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0" r:id="rId2"/>
    <p:sldId id="257" r:id="rId3"/>
    <p:sldId id="258" r:id="rId4"/>
    <p:sldId id="259" r:id="rId5"/>
    <p:sldId id="344" r:id="rId6"/>
    <p:sldId id="345" r:id="rId7"/>
    <p:sldId id="261" r:id="rId8"/>
    <p:sldId id="262" r:id="rId9"/>
    <p:sldId id="285" r:id="rId10"/>
    <p:sldId id="286" r:id="rId11"/>
    <p:sldId id="263" r:id="rId12"/>
    <p:sldId id="287" r:id="rId13"/>
    <p:sldId id="265" r:id="rId14"/>
    <p:sldId id="269" r:id="rId15"/>
    <p:sldId id="288" r:id="rId16"/>
    <p:sldId id="266" r:id="rId17"/>
    <p:sldId id="267" r:id="rId18"/>
    <p:sldId id="289" r:id="rId19"/>
    <p:sldId id="326" r:id="rId20"/>
    <p:sldId id="325" r:id="rId21"/>
    <p:sldId id="327" r:id="rId22"/>
    <p:sldId id="328" r:id="rId23"/>
    <p:sldId id="340" r:id="rId24"/>
    <p:sldId id="341" r:id="rId25"/>
    <p:sldId id="268" r:id="rId26"/>
    <p:sldId id="290" r:id="rId27"/>
    <p:sldId id="270" r:id="rId28"/>
    <p:sldId id="271" r:id="rId29"/>
    <p:sldId id="355" r:id="rId30"/>
    <p:sldId id="272" r:id="rId31"/>
    <p:sldId id="273" r:id="rId32"/>
    <p:sldId id="291" r:id="rId33"/>
    <p:sldId id="276" r:id="rId34"/>
    <p:sldId id="297" r:id="rId35"/>
    <p:sldId id="298" r:id="rId36"/>
    <p:sldId id="299" r:id="rId37"/>
    <p:sldId id="274" r:id="rId38"/>
    <p:sldId id="292" r:id="rId39"/>
    <p:sldId id="277" r:id="rId40"/>
    <p:sldId id="281" r:id="rId41"/>
    <p:sldId id="275" r:id="rId42"/>
    <p:sldId id="293" r:id="rId43"/>
    <p:sldId id="278" r:id="rId44"/>
    <p:sldId id="356" r:id="rId45"/>
    <p:sldId id="357" r:id="rId46"/>
    <p:sldId id="279" r:id="rId47"/>
    <p:sldId id="280" r:id="rId48"/>
    <p:sldId id="283" r:id="rId49"/>
    <p:sldId id="282" r:id="rId50"/>
    <p:sldId id="284" r:id="rId51"/>
    <p:sldId id="294" r:id="rId52"/>
    <p:sldId id="300" r:id="rId53"/>
    <p:sldId id="301" r:id="rId54"/>
    <p:sldId id="302" r:id="rId55"/>
    <p:sldId id="303" r:id="rId56"/>
    <p:sldId id="311" r:id="rId57"/>
    <p:sldId id="313" r:id="rId58"/>
    <p:sldId id="314" r:id="rId59"/>
    <p:sldId id="315" r:id="rId60"/>
    <p:sldId id="312" r:id="rId61"/>
    <p:sldId id="306" r:id="rId62"/>
    <p:sldId id="319" r:id="rId63"/>
    <p:sldId id="348" r:id="rId64"/>
    <p:sldId id="349" r:id="rId65"/>
    <p:sldId id="350" r:id="rId66"/>
    <p:sldId id="351" r:id="rId67"/>
    <p:sldId id="316" r:id="rId68"/>
    <p:sldId id="320" r:id="rId69"/>
    <p:sldId id="321" r:id="rId70"/>
    <p:sldId id="322" r:id="rId71"/>
    <p:sldId id="347" r:id="rId72"/>
    <p:sldId id="323" r:id="rId73"/>
    <p:sldId id="324" r:id="rId74"/>
    <p:sldId id="317" r:id="rId75"/>
    <p:sldId id="308" r:id="rId76"/>
    <p:sldId id="318" r:id="rId77"/>
    <p:sldId id="307" r:id="rId78"/>
    <p:sldId id="304" r:id="rId79"/>
    <p:sldId id="305" r:id="rId80"/>
    <p:sldId id="295" r:id="rId81"/>
    <p:sldId id="296" r:id="rId82"/>
    <p:sldId id="309" r:id="rId83"/>
    <p:sldId id="310" r:id="rId84"/>
    <p:sldId id="329" r:id="rId85"/>
    <p:sldId id="330" r:id="rId86"/>
    <p:sldId id="331" r:id="rId87"/>
    <p:sldId id="332" r:id="rId88"/>
    <p:sldId id="333" r:id="rId89"/>
    <p:sldId id="334" r:id="rId90"/>
    <p:sldId id="342" r:id="rId91"/>
    <p:sldId id="343" r:id="rId92"/>
    <p:sldId id="335" r:id="rId93"/>
    <p:sldId id="336" r:id="rId94"/>
    <p:sldId id="337" r:id="rId95"/>
    <p:sldId id="338" r:id="rId96"/>
    <p:sldId id="339" r:id="rId97"/>
    <p:sldId id="346" r:id="rId98"/>
    <p:sldId id="354" r:id="rId99"/>
    <p:sldId id="352" r:id="rId100"/>
    <p:sldId id="353" r:id="rId101"/>
  </p:sldIdLst>
  <p:sldSz cx="24384000" cy="13716000"/>
  <p:notesSz cx="6858000" cy="9144000"/>
  <p:defaultTextStyle>
    <a:defPPr>
      <a:defRPr lang="en-US"/>
    </a:defPPr>
    <a:lvl1pPr marL="0" algn="l" defTabSz="182872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64" algn="l" defTabSz="182872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726" algn="l" defTabSz="182872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90" algn="l" defTabSz="182872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454" algn="l" defTabSz="182872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818" algn="l" defTabSz="182872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180" algn="l" defTabSz="182872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544" algn="l" defTabSz="182872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908" algn="l" defTabSz="182872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96" userDrawn="1">
          <p15:clr>
            <a:srgbClr val="A4A3A4"/>
          </p15:clr>
        </p15:guide>
        <p15:guide id="2" pos="77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392A"/>
    <a:srgbClr val="9ABB58"/>
    <a:srgbClr val="F39B12"/>
    <a:srgbClr val="00B0F0"/>
    <a:srgbClr val="297FBA"/>
    <a:srgbClr val="179E85"/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84" autoAdjust="0"/>
    <p:restoredTop sz="94660"/>
  </p:normalViewPr>
  <p:slideViewPr>
    <p:cSldViewPr snapToGrid="0" showGuides="1">
      <p:cViewPr varScale="1">
        <p:scale>
          <a:sx n="38" d="100"/>
          <a:sy n="38" d="100"/>
        </p:scale>
        <p:origin x="546" y="54"/>
      </p:cViewPr>
      <p:guideLst>
        <p:guide orient="horz" pos="4296"/>
        <p:guide pos="77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C1392A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F39B12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ABB58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49363016"/>
        <c:axId val="251651096"/>
        <c:axId val="103763744"/>
      </c:bar3DChart>
      <c:catAx>
        <c:axId val="249363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251651096"/>
        <c:crosses val="autoZero"/>
        <c:auto val="1"/>
        <c:lblAlgn val="ctr"/>
        <c:lblOffset val="100"/>
        <c:noMultiLvlLbl val="0"/>
      </c:catAx>
      <c:valAx>
        <c:axId val="251651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249363016"/>
        <c:crosses val="autoZero"/>
        <c:crossBetween val="between"/>
      </c:valAx>
      <c:serAx>
        <c:axId val="10376374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251651096"/>
        <c:crosses val="autoZero"/>
      </c:ser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0"/>
    </c:view3D>
    <c:floor>
      <c:thickness val="0"/>
      <c:spPr>
        <a:noFill/>
        <a:ln w="9525" cap="flat" cmpd="sng" algn="ctr">
          <a:solidFill>
            <a:schemeClr val="tx1">
              <a:lumMod val="15000"/>
              <a:lumOff val="85000"/>
            </a:schemeClr>
          </a:solidFill>
          <a:round/>
        </a:ln>
        <a:effectLst/>
        <a:sp3d contourW="9525">
          <a:contourClr>
            <a:schemeClr val="tx1">
              <a:lumMod val="15000"/>
              <a:lumOff val="85000"/>
            </a:schemeClr>
          </a:contourClr>
        </a:sp3d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area3DChart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C1392A"/>
            </a:solidFill>
            <a:ln>
              <a:noFill/>
            </a:ln>
            <a:effectLst/>
            <a:sp3d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F39B12"/>
            </a:solidFill>
            <a:ln>
              <a:noFill/>
            </a:ln>
            <a:effectLst/>
            <a:sp3d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1734000"/>
        <c:axId val="261734392"/>
        <c:axId val="0"/>
      </c:area3DChart>
      <c:dateAx>
        <c:axId val="26173400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261734392"/>
        <c:crosses val="autoZero"/>
        <c:auto val="1"/>
        <c:lblOffset val="100"/>
        <c:baseTimeUnit val="days"/>
      </c:dateAx>
      <c:valAx>
        <c:axId val="261734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2617340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1"/>
            <c:spPr>
              <a:solidFill>
                <a:srgbClr val="C1392A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1"/>
            <c:spPr>
              <a:solidFill>
                <a:srgbClr val="F39B12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1"/>
            <c:spPr>
              <a:solidFill>
                <a:srgbClr val="9ABB58"/>
              </a:solidFill>
              <a:ln>
                <a:noFill/>
              </a:ln>
              <a:effectLst/>
            </c:spPr>
          </c:dPt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261735960"/>
        <c:axId val="261736352"/>
      </c:bubbleChart>
      <c:valAx>
        <c:axId val="2617359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261736352"/>
        <c:crosses val="autoZero"/>
        <c:crossBetween val="midCat"/>
      </c:valAx>
      <c:valAx>
        <c:axId val="261736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2617359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C1392A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39B1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9ABB58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00B0F0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C1392A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rgbClr val="F39B1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2"/>
            <c:bubble3D val="0"/>
            <c:spPr>
              <a:solidFill>
                <a:srgbClr val="9ABB58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rgbClr val="00B0F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415500164409298"/>
          <c:y val="0.84078950935605024"/>
          <c:w val="0.33106210467189295"/>
          <c:h val="2.59419993629517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C813C2-236B-495D-92FF-77172FD3ACAD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EE52D9-D913-4396-B455-6D794E01D09B}">
      <dgm:prSet phldrT="[Text]" custT="1"/>
      <dgm:spPr>
        <a:solidFill>
          <a:srgbClr val="C1392A"/>
        </a:solidFill>
      </dgm:spPr>
      <dgm:t>
        <a:bodyPr/>
        <a:lstStyle/>
        <a:p>
          <a:r>
            <a:rPr lang="en-US" sz="4800" dirty="0" smtClean="0">
              <a:latin typeface="Bebas Neue" panose="020B0606020202050201" pitchFamily="34" charset="0"/>
            </a:rPr>
            <a:t>YOUR TEXT HERE</a:t>
          </a:r>
          <a:endParaRPr lang="en-US" sz="4800" dirty="0">
            <a:latin typeface="Bebas Neue" panose="020B0606020202050201" pitchFamily="34" charset="0"/>
          </a:endParaRPr>
        </a:p>
      </dgm:t>
    </dgm:pt>
    <dgm:pt modelId="{678B98EA-11F2-4878-90AC-C96062A4DBD6}" type="parTrans" cxnId="{983BCF8C-7787-4405-8190-3E6B8582BF52}">
      <dgm:prSet/>
      <dgm:spPr/>
      <dgm:t>
        <a:bodyPr/>
        <a:lstStyle/>
        <a:p>
          <a:endParaRPr lang="en-US"/>
        </a:p>
      </dgm:t>
    </dgm:pt>
    <dgm:pt modelId="{ECB91511-C27B-4774-B4D2-79D863995AC3}" type="sibTrans" cxnId="{983BCF8C-7787-4405-8190-3E6B8582BF52}">
      <dgm:prSet/>
      <dgm:spPr>
        <a:ln>
          <a:solidFill>
            <a:srgbClr val="C1392A"/>
          </a:solidFill>
        </a:ln>
      </dgm:spPr>
      <dgm:t>
        <a:bodyPr/>
        <a:lstStyle/>
        <a:p>
          <a:endParaRPr lang="en-US"/>
        </a:p>
      </dgm:t>
    </dgm:pt>
    <dgm:pt modelId="{3A9F335F-FE1C-42B1-8BD6-EFB12ED0EC85}">
      <dgm:prSet phldrT="[Text]" custT="1"/>
      <dgm:spPr>
        <a:solidFill>
          <a:srgbClr val="F39B12"/>
        </a:solidFill>
      </dgm:spPr>
      <dgm:t>
        <a:bodyPr/>
        <a:lstStyle/>
        <a:p>
          <a:r>
            <a:rPr lang="en-US" sz="4800" dirty="0" smtClean="0">
              <a:latin typeface="Bebas Neue" panose="020B0606020202050201" pitchFamily="34" charset="0"/>
            </a:rPr>
            <a:t>YOUR TEXT HERE</a:t>
          </a:r>
          <a:endParaRPr lang="en-US" sz="4800" dirty="0">
            <a:latin typeface="Bebas Neue" panose="020B0606020202050201" pitchFamily="34" charset="0"/>
          </a:endParaRPr>
        </a:p>
      </dgm:t>
    </dgm:pt>
    <dgm:pt modelId="{6BD3F007-89CC-46C8-84DC-AA441FA6ED6E}" type="parTrans" cxnId="{F3E4B15F-0998-4136-A718-8F4FB2BC5B40}">
      <dgm:prSet/>
      <dgm:spPr/>
      <dgm:t>
        <a:bodyPr/>
        <a:lstStyle/>
        <a:p>
          <a:endParaRPr lang="en-US"/>
        </a:p>
      </dgm:t>
    </dgm:pt>
    <dgm:pt modelId="{039251EA-8D97-4AC2-A7A3-9350DB40C4DF}" type="sibTrans" cxnId="{F3E4B15F-0998-4136-A718-8F4FB2BC5B40}">
      <dgm:prSet/>
      <dgm:spPr/>
      <dgm:t>
        <a:bodyPr/>
        <a:lstStyle/>
        <a:p>
          <a:endParaRPr lang="en-US"/>
        </a:p>
      </dgm:t>
    </dgm:pt>
    <dgm:pt modelId="{EF1825D3-732F-4D10-AB67-626A27E1B8FD}">
      <dgm:prSet phldrT="[Text]" custT="1"/>
      <dgm:spPr>
        <a:solidFill>
          <a:srgbClr val="9ABB58"/>
        </a:solidFill>
      </dgm:spPr>
      <dgm:t>
        <a:bodyPr/>
        <a:lstStyle/>
        <a:p>
          <a:r>
            <a:rPr lang="en-US" sz="4800" dirty="0" smtClean="0">
              <a:latin typeface="Bebas Neue" panose="020B0606020202050201" pitchFamily="34" charset="0"/>
            </a:rPr>
            <a:t>YOUR TEXT HERE</a:t>
          </a:r>
          <a:endParaRPr lang="en-US" sz="4800" dirty="0">
            <a:latin typeface="Bebas Neue" panose="020B0606020202050201" pitchFamily="34" charset="0"/>
          </a:endParaRPr>
        </a:p>
      </dgm:t>
    </dgm:pt>
    <dgm:pt modelId="{92881858-A284-435F-B7B3-728F88D4D499}" type="parTrans" cxnId="{68E20D7F-1325-458B-93C2-B04EBCD9531A}">
      <dgm:prSet/>
      <dgm:spPr/>
      <dgm:t>
        <a:bodyPr/>
        <a:lstStyle/>
        <a:p>
          <a:endParaRPr lang="en-US"/>
        </a:p>
      </dgm:t>
    </dgm:pt>
    <dgm:pt modelId="{F7AFF614-9EE3-443A-A71D-FEBF3951F2A9}" type="sibTrans" cxnId="{68E20D7F-1325-458B-93C2-B04EBCD9531A}">
      <dgm:prSet/>
      <dgm:spPr/>
      <dgm:t>
        <a:bodyPr/>
        <a:lstStyle/>
        <a:p>
          <a:endParaRPr lang="en-US"/>
        </a:p>
      </dgm:t>
    </dgm:pt>
    <dgm:pt modelId="{4B56228E-BBC6-4AA0-AAA2-20F78D9CEA04}" type="pres">
      <dgm:prSet presAssocID="{41C813C2-236B-495D-92FF-77172FD3ACAD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3FEBBB16-5FF6-4306-B1D0-F2B1C7D24B3D}" type="pres">
      <dgm:prSet presAssocID="{41C813C2-236B-495D-92FF-77172FD3ACAD}" presName="Name1" presStyleCnt="0"/>
      <dgm:spPr/>
    </dgm:pt>
    <dgm:pt modelId="{FB6B183B-5C49-4DDD-B3B8-479DFEE5CA86}" type="pres">
      <dgm:prSet presAssocID="{41C813C2-236B-495D-92FF-77172FD3ACAD}" presName="cycle" presStyleCnt="0"/>
      <dgm:spPr/>
    </dgm:pt>
    <dgm:pt modelId="{21BA95A2-A860-4A24-8F07-09FA37671F38}" type="pres">
      <dgm:prSet presAssocID="{41C813C2-236B-495D-92FF-77172FD3ACAD}" presName="srcNode" presStyleLbl="node1" presStyleIdx="0" presStyleCnt="3"/>
      <dgm:spPr/>
    </dgm:pt>
    <dgm:pt modelId="{A07D5429-4FA4-456C-B225-B18E412194EC}" type="pres">
      <dgm:prSet presAssocID="{41C813C2-236B-495D-92FF-77172FD3ACAD}" presName="conn" presStyleLbl="parChTrans1D2" presStyleIdx="0" presStyleCnt="1"/>
      <dgm:spPr/>
      <dgm:t>
        <a:bodyPr/>
        <a:lstStyle/>
        <a:p>
          <a:endParaRPr lang="en-US"/>
        </a:p>
      </dgm:t>
    </dgm:pt>
    <dgm:pt modelId="{6931A6AB-1492-4CE1-9F2C-EE7DA1686F95}" type="pres">
      <dgm:prSet presAssocID="{41C813C2-236B-495D-92FF-77172FD3ACAD}" presName="extraNode" presStyleLbl="node1" presStyleIdx="0" presStyleCnt="3"/>
      <dgm:spPr/>
    </dgm:pt>
    <dgm:pt modelId="{629FCBA9-F066-48E1-86DB-5628229ABED4}" type="pres">
      <dgm:prSet presAssocID="{41C813C2-236B-495D-92FF-77172FD3ACAD}" presName="dstNode" presStyleLbl="node1" presStyleIdx="0" presStyleCnt="3"/>
      <dgm:spPr/>
    </dgm:pt>
    <dgm:pt modelId="{F23BEB3F-6BE2-4D69-8FC6-9371BDDCB546}" type="pres">
      <dgm:prSet presAssocID="{84EE52D9-D913-4396-B455-6D794E01D09B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E7B987-A6E7-4391-A88C-47C164238671}" type="pres">
      <dgm:prSet presAssocID="{84EE52D9-D913-4396-B455-6D794E01D09B}" presName="accent_1" presStyleCnt="0"/>
      <dgm:spPr/>
    </dgm:pt>
    <dgm:pt modelId="{C3CEBCA3-E036-45A2-8BE8-145781C444BF}" type="pres">
      <dgm:prSet presAssocID="{84EE52D9-D913-4396-B455-6D794E01D09B}" presName="accentRepeatNode" presStyleLbl="solidFgAcc1" presStyleIdx="0" presStyleCnt="3"/>
      <dgm:spPr>
        <a:solidFill>
          <a:srgbClr val="C1392A"/>
        </a:solidFill>
        <a:ln>
          <a:solidFill>
            <a:schemeClr val="bg1"/>
          </a:solidFill>
        </a:ln>
      </dgm:spPr>
    </dgm:pt>
    <dgm:pt modelId="{AE21148B-4885-42FC-87FC-FDC799822631}" type="pres">
      <dgm:prSet presAssocID="{3A9F335F-FE1C-42B1-8BD6-EFB12ED0EC85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3533E2-0CC1-4B00-8975-B188FF8A90DE}" type="pres">
      <dgm:prSet presAssocID="{3A9F335F-FE1C-42B1-8BD6-EFB12ED0EC85}" presName="accent_2" presStyleCnt="0"/>
      <dgm:spPr/>
    </dgm:pt>
    <dgm:pt modelId="{2721096C-7D01-462F-93A2-B56D7C663BED}" type="pres">
      <dgm:prSet presAssocID="{3A9F335F-FE1C-42B1-8BD6-EFB12ED0EC85}" presName="accentRepeatNode" presStyleLbl="solidFgAcc1" presStyleIdx="1" presStyleCnt="3"/>
      <dgm:spPr>
        <a:solidFill>
          <a:srgbClr val="F39B12"/>
        </a:solidFill>
        <a:ln>
          <a:solidFill>
            <a:schemeClr val="bg1"/>
          </a:solidFill>
        </a:ln>
      </dgm:spPr>
    </dgm:pt>
    <dgm:pt modelId="{B8472F4C-D303-4F5C-BFBF-0511A333003D}" type="pres">
      <dgm:prSet presAssocID="{EF1825D3-732F-4D10-AB67-626A27E1B8FD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EB7E38-2BD6-4932-9A1B-4CADE3335129}" type="pres">
      <dgm:prSet presAssocID="{EF1825D3-732F-4D10-AB67-626A27E1B8FD}" presName="accent_3" presStyleCnt="0"/>
      <dgm:spPr/>
    </dgm:pt>
    <dgm:pt modelId="{DED9DA89-DDBD-4797-98A0-47B1B1C25526}" type="pres">
      <dgm:prSet presAssocID="{EF1825D3-732F-4D10-AB67-626A27E1B8FD}" presName="accentRepeatNode" presStyleLbl="solidFgAcc1" presStyleIdx="2" presStyleCnt="3"/>
      <dgm:spPr>
        <a:solidFill>
          <a:srgbClr val="00B0F0"/>
        </a:solidFill>
        <a:ln>
          <a:solidFill>
            <a:schemeClr val="bg1"/>
          </a:solidFill>
        </a:ln>
      </dgm:spPr>
    </dgm:pt>
  </dgm:ptLst>
  <dgm:cxnLst>
    <dgm:cxn modelId="{B4607909-1BC2-4EFC-A16E-AF21EB7379EB}" type="presOf" srcId="{41C813C2-236B-495D-92FF-77172FD3ACAD}" destId="{4B56228E-BBC6-4AA0-AAA2-20F78D9CEA04}" srcOrd="0" destOrd="0" presId="urn:microsoft.com/office/officeart/2008/layout/VerticalCurvedList"/>
    <dgm:cxn modelId="{68E20D7F-1325-458B-93C2-B04EBCD9531A}" srcId="{41C813C2-236B-495D-92FF-77172FD3ACAD}" destId="{EF1825D3-732F-4D10-AB67-626A27E1B8FD}" srcOrd="2" destOrd="0" parTransId="{92881858-A284-435F-B7B3-728F88D4D499}" sibTransId="{F7AFF614-9EE3-443A-A71D-FEBF3951F2A9}"/>
    <dgm:cxn modelId="{95ED9554-E942-4C6D-91C6-1807F40DF439}" type="presOf" srcId="{EF1825D3-732F-4D10-AB67-626A27E1B8FD}" destId="{B8472F4C-D303-4F5C-BFBF-0511A333003D}" srcOrd="0" destOrd="0" presId="urn:microsoft.com/office/officeart/2008/layout/VerticalCurvedList"/>
    <dgm:cxn modelId="{06050C75-321D-431E-BBE8-8DC6DED334D9}" type="presOf" srcId="{ECB91511-C27B-4774-B4D2-79D863995AC3}" destId="{A07D5429-4FA4-456C-B225-B18E412194EC}" srcOrd="0" destOrd="0" presId="urn:microsoft.com/office/officeart/2008/layout/VerticalCurvedList"/>
    <dgm:cxn modelId="{C53D30A8-0B44-47D0-B299-658AC1910B17}" type="presOf" srcId="{84EE52D9-D913-4396-B455-6D794E01D09B}" destId="{F23BEB3F-6BE2-4D69-8FC6-9371BDDCB546}" srcOrd="0" destOrd="0" presId="urn:microsoft.com/office/officeart/2008/layout/VerticalCurvedList"/>
    <dgm:cxn modelId="{983BCF8C-7787-4405-8190-3E6B8582BF52}" srcId="{41C813C2-236B-495D-92FF-77172FD3ACAD}" destId="{84EE52D9-D913-4396-B455-6D794E01D09B}" srcOrd="0" destOrd="0" parTransId="{678B98EA-11F2-4878-90AC-C96062A4DBD6}" sibTransId="{ECB91511-C27B-4774-B4D2-79D863995AC3}"/>
    <dgm:cxn modelId="{3F74FB9A-6183-4C1D-86CE-EF6693A8B2DF}" type="presOf" srcId="{3A9F335F-FE1C-42B1-8BD6-EFB12ED0EC85}" destId="{AE21148B-4885-42FC-87FC-FDC799822631}" srcOrd="0" destOrd="0" presId="urn:microsoft.com/office/officeart/2008/layout/VerticalCurvedList"/>
    <dgm:cxn modelId="{F3E4B15F-0998-4136-A718-8F4FB2BC5B40}" srcId="{41C813C2-236B-495D-92FF-77172FD3ACAD}" destId="{3A9F335F-FE1C-42B1-8BD6-EFB12ED0EC85}" srcOrd="1" destOrd="0" parTransId="{6BD3F007-89CC-46C8-84DC-AA441FA6ED6E}" sibTransId="{039251EA-8D97-4AC2-A7A3-9350DB40C4DF}"/>
    <dgm:cxn modelId="{3C935681-16B7-489D-A4C1-34695BB20254}" type="presParOf" srcId="{4B56228E-BBC6-4AA0-AAA2-20F78D9CEA04}" destId="{3FEBBB16-5FF6-4306-B1D0-F2B1C7D24B3D}" srcOrd="0" destOrd="0" presId="urn:microsoft.com/office/officeart/2008/layout/VerticalCurvedList"/>
    <dgm:cxn modelId="{A687E47F-8DDB-4AE9-BC90-80F555378F99}" type="presParOf" srcId="{3FEBBB16-5FF6-4306-B1D0-F2B1C7D24B3D}" destId="{FB6B183B-5C49-4DDD-B3B8-479DFEE5CA86}" srcOrd="0" destOrd="0" presId="urn:microsoft.com/office/officeart/2008/layout/VerticalCurvedList"/>
    <dgm:cxn modelId="{BC437128-3BCC-41C4-BEDF-5C2923A67495}" type="presParOf" srcId="{FB6B183B-5C49-4DDD-B3B8-479DFEE5CA86}" destId="{21BA95A2-A860-4A24-8F07-09FA37671F38}" srcOrd="0" destOrd="0" presId="urn:microsoft.com/office/officeart/2008/layout/VerticalCurvedList"/>
    <dgm:cxn modelId="{979AEC80-8B34-43A8-9241-235F00A97B2C}" type="presParOf" srcId="{FB6B183B-5C49-4DDD-B3B8-479DFEE5CA86}" destId="{A07D5429-4FA4-456C-B225-B18E412194EC}" srcOrd="1" destOrd="0" presId="urn:microsoft.com/office/officeart/2008/layout/VerticalCurvedList"/>
    <dgm:cxn modelId="{9B79F919-522F-4D6F-850D-11FF936A4284}" type="presParOf" srcId="{FB6B183B-5C49-4DDD-B3B8-479DFEE5CA86}" destId="{6931A6AB-1492-4CE1-9F2C-EE7DA1686F95}" srcOrd="2" destOrd="0" presId="urn:microsoft.com/office/officeart/2008/layout/VerticalCurvedList"/>
    <dgm:cxn modelId="{86854C8B-4662-48AE-B934-B08C1AF80CFF}" type="presParOf" srcId="{FB6B183B-5C49-4DDD-B3B8-479DFEE5CA86}" destId="{629FCBA9-F066-48E1-86DB-5628229ABED4}" srcOrd="3" destOrd="0" presId="urn:microsoft.com/office/officeart/2008/layout/VerticalCurvedList"/>
    <dgm:cxn modelId="{0C078607-AECB-4E02-B30B-9D552A102240}" type="presParOf" srcId="{3FEBBB16-5FF6-4306-B1D0-F2B1C7D24B3D}" destId="{F23BEB3F-6BE2-4D69-8FC6-9371BDDCB546}" srcOrd="1" destOrd="0" presId="urn:microsoft.com/office/officeart/2008/layout/VerticalCurvedList"/>
    <dgm:cxn modelId="{5949D2E3-0411-47AC-9461-FAF3B86DE5A6}" type="presParOf" srcId="{3FEBBB16-5FF6-4306-B1D0-F2B1C7D24B3D}" destId="{69E7B987-A6E7-4391-A88C-47C164238671}" srcOrd="2" destOrd="0" presId="urn:microsoft.com/office/officeart/2008/layout/VerticalCurvedList"/>
    <dgm:cxn modelId="{3AE917EF-7DE5-40D4-AEB9-882D92C15EBF}" type="presParOf" srcId="{69E7B987-A6E7-4391-A88C-47C164238671}" destId="{C3CEBCA3-E036-45A2-8BE8-145781C444BF}" srcOrd="0" destOrd="0" presId="urn:microsoft.com/office/officeart/2008/layout/VerticalCurvedList"/>
    <dgm:cxn modelId="{96EEB00C-9324-45FB-9A9A-59FB78693BF6}" type="presParOf" srcId="{3FEBBB16-5FF6-4306-B1D0-F2B1C7D24B3D}" destId="{AE21148B-4885-42FC-87FC-FDC799822631}" srcOrd="3" destOrd="0" presId="urn:microsoft.com/office/officeart/2008/layout/VerticalCurvedList"/>
    <dgm:cxn modelId="{05FC5B1B-0974-482F-8602-B1233D6C2697}" type="presParOf" srcId="{3FEBBB16-5FF6-4306-B1D0-F2B1C7D24B3D}" destId="{263533E2-0CC1-4B00-8975-B188FF8A90DE}" srcOrd="4" destOrd="0" presId="urn:microsoft.com/office/officeart/2008/layout/VerticalCurvedList"/>
    <dgm:cxn modelId="{E35362E1-B8BA-4B59-96AC-2939774C7CF3}" type="presParOf" srcId="{263533E2-0CC1-4B00-8975-B188FF8A90DE}" destId="{2721096C-7D01-462F-93A2-B56D7C663BED}" srcOrd="0" destOrd="0" presId="urn:microsoft.com/office/officeart/2008/layout/VerticalCurvedList"/>
    <dgm:cxn modelId="{6B2845F2-642D-494E-B932-5D7EDF51C5AF}" type="presParOf" srcId="{3FEBBB16-5FF6-4306-B1D0-F2B1C7D24B3D}" destId="{B8472F4C-D303-4F5C-BFBF-0511A333003D}" srcOrd="5" destOrd="0" presId="urn:microsoft.com/office/officeart/2008/layout/VerticalCurvedList"/>
    <dgm:cxn modelId="{4A98C85F-43DE-464D-890F-BA5048DA9C43}" type="presParOf" srcId="{3FEBBB16-5FF6-4306-B1D0-F2B1C7D24B3D}" destId="{2CEB7E38-2BD6-4932-9A1B-4CADE3335129}" srcOrd="6" destOrd="0" presId="urn:microsoft.com/office/officeart/2008/layout/VerticalCurvedList"/>
    <dgm:cxn modelId="{643F8713-029F-469E-8EA3-AABEFFD9F398}" type="presParOf" srcId="{2CEB7E38-2BD6-4932-9A1B-4CADE3335129}" destId="{DED9DA89-DDBD-4797-98A0-47B1B1C2552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B465F9F-568A-4D68-9B9C-D9EE34AC934F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D55FD3-E668-4A56-B7FD-8A3C0065CDE6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54B0F5D0-5EDC-4AE4-8DDB-BB78AA9EC1D4}" type="parTrans" cxnId="{D37E6979-10CC-4E11-95D9-D98BB4D026BE}">
      <dgm:prSet/>
      <dgm:spPr/>
      <dgm:t>
        <a:bodyPr/>
        <a:lstStyle/>
        <a:p>
          <a:endParaRPr lang="en-US"/>
        </a:p>
      </dgm:t>
    </dgm:pt>
    <dgm:pt modelId="{B6E694F2-3B71-4C86-9161-8F11B17F3E03}" type="sibTrans" cxnId="{D37E6979-10CC-4E11-95D9-D98BB4D026BE}">
      <dgm:prSet/>
      <dgm:spPr/>
      <dgm:t>
        <a:bodyPr/>
        <a:lstStyle/>
        <a:p>
          <a:endParaRPr lang="en-US"/>
        </a:p>
      </dgm:t>
    </dgm:pt>
    <dgm:pt modelId="{8F651CAA-8CFB-4C09-A4F6-39DDBBD97341}">
      <dgm:prSet phldrT="[Text]"/>
      <dgm:spPr>
        <a:solidFill>
          <a:srgbClr val="F39B12">
            <a:alpha val="90000"/>
          </a:srgbClr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7F57B29B-4AA1-4501-AAAF-5E5EC775467B}" type="parTrans" cxnId="{98E34C45-3EE7-4721-841B-64F172B09814}">
      <dgm:prSet/>
      <dgm:spPr/>
      <dgm:t>
        <a:bodyPr/>
        <a:lstStyle/>
        <a:p>
          <a:endParaRPr lang="en-US"/>
        </a:p>
      </dgm:t>
    </dgm:pt>
    <dgm:pt modelId="{127AA3AE-DEDD-4787-AE59-1EA68A4C0636}" type="sibTrans" cxnId="{98E34C45-3EE7-4721-841B-64F172B09814}">
      <dgm:prSet/>
      <dgm:spPr/>
      <dgm:t>
        <a:bodyPr/>
        <a:lstStyle/>
        <a:p>
          <a:endParaRPr lang="en-US"/>
        </a:p>
      </dgm:t>
    </dgm:pt>
    <dgm:pt modelId="{BFEE041C-96F2-47F3-8851-2CECFD488172}">
      <dgm:prSet phldrT="[Text]"/>
      <dgm:spPr>
        <a:solidFill>
          <a:srgbClr val="9ABB58">
            <a:alpha val="90000"/>
          </a:srgbClr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F0DAD079-3530-45A5-8EB3-C737F6C61617}" type="parTrans" cxnId="{142318AD-596B-4315-B0A6-E44B8EFB0D99}">
      <dgm:prSet/>
      <dgm:spPr/>
      <dgm:t>
        <a:bodyPr/>
        <a:lstStyle/>
        <a:p>
          <a:endParaRPr lang="en-US"/>
        </a:p>
      </dgm:t>
    </dgm:pt>
    <dgm:pt modelId="{6596D76D-1C7E-494F-B3DA-ECA2AB20BD09}" type="sibTrans" cxnId="{142318AD-596B-4315-B0A6-E44B8EFB0D99}">
      <dgm:prSet/>
      <dgm:spPr/>
      <dgm:t>
        <a:bodyPr/>
        <a:lstStyle/>
        <a:p>
          <a:endParaRPr lang="en-US"/>
        </a:p>
      </dgm:t>
    </dgm:pt>
    <dgm:pt modelId="{D35CE96C-3C76-4F31-8D2E-BF688D7967BA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73E08048-43D7-4BCE-899E-3DA79C021537}" type="parTrans" cxnId="{F87BE828-EE44-45D8-BE86-FECDE92EC651}">
      <dgm:prSet/>
      <dgm:spPr/>
      <dgm:t>
        <a:bodyPr/>
        <a:lstStyle/>
        <a:p>
          <a:endParaRPr lang="en-US"/>
        </a:p>
      </dgm:t>
    </dgm:pt>
    <dgm:pt modelId="{D9838943-3375-4329-B103-D558DD363472}" type="sibTrans" cxnId="{F87BE828-EE44-45D8-BE86-FECDE92EC651}">
      <dgm:prSet/>
      <dgm:spPr/>
      <dgm:t>
        <a:bodyPr/>
        <a:lstStyle/>
        <a:p>
          <a:endParaRPr lang="en-US"/>
        </a:p>
      </dgm:t>
    </dgm:pt>
    <dgm:pt modelId="{40111D4C-F777-40EC-9E52-24F9F4927296}">
      <dgm:prSet phldrT="[Text]"/>
      <dgm:spPr>
        <a:solidFill>
          <a:srgbClr val="F39B12">
            <a:alpha val="90000"/>
          </a:srgbClr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456562A3-2245-46C6-A621-B9F82B13544A}" type="parTrans" cxnId="{C533609F-6CEB-4410-AAA5-709476AB3708}">
      <dgm:prSet/>
      <dgm:spPr/>
      <dgm:t>
        <a:bodyPr/>
        <a:lstStyle/>
        <a:p>
          <a:endParaRPr lang="en-US"/>
        </a:p>
      </dgm:t>
    </dgm:pt>
    <dgm:pt modelId="{AEC089A2-71B1-4226-A1F7-0720094A7F7E}" type="sibTrans" cxnId="{C533609F-6CEB-4410-AAA5-709476AB3708}">
      <dgm:prSet/>
      <dgm:spPr/>
      <dgm:t>
        <a:bodyPr/>
        <a:lstStyle/>
        <a:p>
          <a:endParaRPr lang="en-US"/>
        </a:p>
      </dgm:t>
    </dgm:pt>
    <dgm:pt modelId="{E7735A9A-2AFD-49A2-A0AB-0E34554F713A}">
      <dgm:prSet phldrT="[Text]"/>
      <dgm:spPr>
        <a:solidFill>
          <a:srgbClr val="9ABB58">
            <a:alpha val="90000"/>
          </a:srgbClr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074F14D-FD64-4106-B503-370CD21D6383}" type="parTrans" cxnId="{5A8010A8-31FD-47BA-926A-70705B782D5C}">
      <dgm:prSet/>
      <dgm:spPr/>
      <dgm:t>
        <a:bodyPr/>
        <a:lstStyle/>
        <a:p>
          <a:endParaRPr lang="en-US"/>
        </a:p>
      </dgm:t>
    </dgm:pt>
    <dgm:pt modelId="{FCE48700-0531-47D9-8290-034869A9420F}" type="sibTrans" cxnId="{5A8010A8-31FD-47BA-926A-70705B782D5C}">
      <dgm:prSet/>
      <dgm:spPr/>
      <dgm:t>
        <a:bodyPr/>
        <a:lstStyle/>
        <a:p>
          <a:endParaRPr lang="en-US"/>
        </a:p>
      </dgm:t>
    </dgm:pt>
    <dgm:pt modelId="{4117B33A-9FA1-4752-B0E4-614FC99B9DE7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565BF224-A75F-4CBC-93F3-41B653EB49D6}" type="parTrans" cxnId="{80770471-1EB5-4F9E-BBAD-84361363FF48}">
      <dgm:prSet/>
      <dgm:spPr/>
      <dgm:t>
        <a:bodyPr/>
        <a:lstStyle/>
        <a:p>
          <a:endParaRPr lang="en-US"/>
        </a:p>
      </dgm:t>
    </dgm:pt>
    <dgm:pt modelId="{95E6D7BA-3C86-449E-A941-D11D1E91729C}" type="sibTrans" cxnId="{80770471-1EB5-4F9E-BBAD-84361363FF48}">
      <dgm:prSet/>
      <dgm:spPr/>
      <dgm:t>
        <a:bodyPr/>
        <a:lstStyle/>
        <a:p>
          <a:endParaRPr lang="en-US"/>
        </a:p>
      </dgm:t>
    </dgm:pt>
    <dgm:pt modelId="{B07D90A0-5FF4-40D3-93BC-73C3F6A1410D}">
      <dgm:prSet phldrT="[Text]"/>
      <dgm:spPr>
        <a:solidFill>
          <a:srgbClr val="F39B12">
            <a:alpha val="90000"/>
          </a:srgbClr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AE3F1E0-7A17-450A-BFAB-0F95FBA32B54}" type="parTrans" cxnId="{96B90641-311D-4A68-AD4F-976C88BC0D7B}">
      <dgm:prSet/>
      <dgm:spPr/>
      <dgm:t>
        <a:bodyPr/>
        <a:lstStyle/>
        <a:p>
          <a:endParaRPr lang="en-US"/>
        </a:p>
      </dgm:t>
    </dgm:pt>
    <dgm:pt modelId="{3D8097F0-5A19-42CB-AA84-4EDC8D63112F}" type="sibTrans" cxnId="{96B90641-311D-4A68-AD4F-976C88BC0D7B}">
      <dgm:prSet/>
      <dgm:spPr/>
      <dgm:t>
        <a:bodyPr/>
        <a:lstStyle/>
        <a:p>
          <a:endParaRPr lang="en-US"/>
        </a:p>
      </dgm:t>
    </dgm:pt>
    <dgm:pt modelId="{D58500C2-8B54-4C81-B604-E7DA2D45E173}">
      <dgm:prSet phldrT="[Text]"/>
      <dgm:spPr>
        <a:solidFill>
          <a:srgbClr val="9ABB58">
            <a:alpha val="90000"/>
          </a:srgbClr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14D4BDB-0470-4B44-962A-4FF4BD71BBB5}" type="parTrans" cxnId="{84F47C31-7359-4125-AD13-30051E018275}">
      <dgm:prSet/>
      <dgm:spPr/>
      <dgm:t>
        <a:bodyPr/>
        <a:lstStyle/>
        <a:p>
          <a:endParaRPr lang="en-US"/>
        </a:p>
      </dgm:t>
    </dgm:pt>
    <dgm:pt modelId="{A3320168-8310-46E9-862C-5A90E7D6E6F0}" type="sibTrans" cxnId="{84F47C31-7359-4125-AD13-30051E018275}">
      <dgm:prSet/>
      <dgm:spPr/>
      <dgm:t>
        <a:bodyPr/>
        <a:lstStyle/>
        <a:p>
          <a:endParaRPr lang="en-US"/>
        </a:p>
      </dgm:t>
    </dgm:pt>
    <dgm:pt modelId="{A61EE67B-6F18-4B76-82BC-312CCC330FC9}" type="pres">
      <dgm:prSet presAssocID="{BB465F9F-568A-4D68-9B9C-D9EE34AC934F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8134A03-EDB8-4856-913B-CE4E4F56481E}" type="pres">
      <dgm:prSet presAssocID="{CDD55FD3-E668-4A56-B7FD-8A3C0065CDE6}" presName="horFlow" presStyleCnt="0"/>
      <dgm:spPr/>
    </dgm:pt>
    <dgm:pt modelId="{3B8ECC2E-B96D-45A0-8EC5-C247CA99A5E7}" type="pres">
      <dgm:prSet presAssocID="{CDD55FD3-E668-4A56-B7FD-8A3C0065CDE6}" presName="bigChev" presStyleLbl="node1" presStyleIdx="0" presStyleCnt="3"/>
      <dgm:spPr/>
      <dgm:t>
        <a:bodyPr/>
        <a:lstStyle/>
        <a:p>
          <a:endParaRPr lang="en-US"/>
        </a:p>
      </dgm:t>
    </dgm:pt>
    <dgm:pt modelId="{8952282C-1C79-4E14-8987-44A8C7D4B89E}" type="pres">
      <dgm:prSet presAssocID="{7F57B29B-4AA1-4501-AAAF-5E5EC775467B}" presName="parTrans" presStyleCnt="0"/>
      <dgm:spPr/>
    </dgm:pt>
    <dgm:pt modelId="{D899EFE0-2A63-4C5D-85D8-8C9D5A007C80}" type="pres">
      <dgm:prSet presAssocID="{8F651CAA-8CFB-4C09-A4F6-39DDBBD97341}" presName="node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2AAF8-D5FE-4678-9756-FF05823C1B10}" type="pres">
      <dgm:prSet presAssocID="{127AA3AE-DEDD-4787-AE59-1EA68A4C0636}" presName="sibTrans" presStyleCnt="0"/>
      <dgm:spPr/>
    </dgm:pt>
    <dgm:pt modelId="{2C58120F-7D99-4E5E-A32A-F272D6E57C70}" type="pres">
      <dgm:prSet presAssocID="{BFEE041C-96F2-47F3-8851-2CECFD488172}" presName="node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0AF644-5CD5-4132-8898-1740154A2599}" type="pres">
      <dgm:prSet presAssocID="{CDD55FD3-E668-4A56-B7FD-8A3C0065CDE6}" presName="vSp" presStyleCnt="0"/>
      <dgm:spPr/>
    </dgm:pt>
    <dgm:pt modelId="{E0A964D7-6E41-402F-8059-F9016176E554}" type="pres">
      <dgm:prSet presAssocID="{D35CE96C-3C76-4F31-8D2E-BF688D7967BA}" presName="horFlow" presStyleCnt="0"/>
      <dgm:spPr/>
    </dgm:pt>
    <dgm:pt modelId="{E758DED1-47B8-4AEC-B406-35EBAEAD91AB}" type="pres">
      <dgm:prSet presAssocID="{D35CE96C-3C76-4F31-8D2E-BF688D7967BA}" presName="bigChev" presStyleLbl="node1" presStyleIdx="1" presStyleCnt="3"/>
      <dgm:spPr/>
      <dgm:t>
        <a:bodyPr/>
        <a:lstStyle/>
        <a:p>
          <a:endParaRPr lang="en-US"/>
        </a:p>
      </dgm:t>
    </dgm:pt>
    <dgm:pt modelId="{D47B757B-9ADB-4D02-AEA6-5BAA11692860}" type="pres">
      <dgm:prSet presAssocID="{456562A3-2245-46C6-A621-B9F82B13544A}" presName="parTrans" presStyleCnt="0"/>
      <dgm:spPr/>
    </dgm:pt>
    <dgm:pt modelId="{D78C0116-9521-4685-A797-8863704BD123}" type="pres">
      <dgm:prSet presAssocID="{40111D4C-F777-40EC-9E52-24F9F4927296}" presName="node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F3C27F-3838-43CB-BAD8-C6DB9B800D27}" type="pres">
      <dgm:prSet presAssocID="{AEC089A2-71B1-4226-A1F7-0720094A7F7E}" presName="sibTrans" presStyleCnt="0"/>
      <dgm:spPr/>
    </dgm:pt>
    <dgm:pt modelId="{C7F92E02-6FB9-4569-998F-D48E4E50DFA4}" type="pres">
      <dgm:prSet presAssocID="{E7735A9A-2AFD-49A2-A0AB-0E34554F713A}" presName="node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0DA2E1-C99F-4862-943E-F2D1F19EF178}" type="pres">
      <dgm:prSet presAssocID="{D35CE96C-3C76-4F31-8D2E-BF688D7967BA}" presName="vSp" presStyleCnt="0"/>
      <dgm:spPr/>
    </dgm:pt>
    <dgm:pt modelId="{D1425C34-C6A2-4F16-A59E-F06EF24449F9}" type="pres">
      <dgm:prSet presAssocID="{4117B33A-9FA1-4752-B0E4-614FC99B9DE7}" presName="horFlow" presStyleCnt="0"/>
      <dgm:spPr/>
    </dgm:pt>
    <dgm:pt modelId="{6DD4ACF4-D80F-4A09-908B-AD13B25D3CF7}" type="pres">
      <dgm:prSet presAssocID="{4117B33A-9FA1-4752-B0E4-614FC99B9DE7}" presName="bigChev" presStyleLbl="node1" presStyleIdx="2" presStyleCnt="3"/>
      <dgm:spPr/>
      <dgm:t>
        <a:bodyPr/>
        <a:lstStyle/>
        <a:p>
          <a:endParaRPr lang="en-US"/>
        </a:p>
      </dgm:t>
    </dgm:pt>
    <dgm:pt modelId="{98211232-6ACD-4363-9231-253D2C108D9D}" type="pres">
      <dgm:prSet presAssocID="{0AE3F1E0-7A17-450A-BFAB-0F95FBA32B54}" presName="parTrans" presStyleCnt="0"/>
      <dgm:spPr/>
    </dgm:pt>
    <dgm:pt modelId="{0CF8F326-C610-490F-AF77-E84A7BFF9C44}" type="pres">
      <dgm:prSet presAssocID="{B07D90A0-5FF4-40D3-93BC-73C3F6A1410D}" presName="node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EB7368-01B7-4742-84B0-FBE8C473A9A3}" type="pres">
      <dgm:prSet presAssocID="{3D8097F0-5A19-42CB-AA84-4EDC8D63112F}" presName="sibTrans" presStyleCnt="0"/>
      <dgm:spPr/>
    </dgm:pt>
    <dgm:pt modelId="{38365DEF-26F7-466D-AC8F-585C3783CE01}" type="pres">
      <dgm:prSet presAssocID="{D58500C2-8B54-4C81-B604-E7DA2D45E173}" presName="node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A8010A8-31FD-47BA-926A-70705B782D5C}" srcId="{D35CE96C-3C76-4F31-8D2E-BF688D7967BA}" destId="{E7735A9A-2AFD-49A2-A0AB-0E34554F713A}" srcOrd="1" destOrd="0" parTransId="{2074F14D-FD64-4106-B503-370CD21D6383}" sibTransId="{FCE48700-0531-47D9-8290-034869A9420F}"/>
    <dgm:cxn modelId="{84F47C31-7359-4125-AD13-30051E018275}" srcId="{4117B33A-9FA1-4752-B0E4-614FC99B9DE7}" destId="{D58500C2-8B54-4C81-B604-E7DA2D45E173}" srcOrd="1" destOrd="0" parTransId="{614D4BDB-0470-4B44-962A-4FF4BD71BBB5}" sibTransId="{A3320168-8310-46E9-862C-5A90E7D6E6F0}"/>
    <dgm:cxn modelId="{F87BE828-EE44-45D8-BE86-FECDE92EC651}" srcId="{BB465F9F-568A-4D68-9B9C-D9EE34AC934F}" destId="{D35CE96C-3C76-4F31-8D2E-BF688D7967BA}" srcOrd="1" destOrd="0" parTransId="{73E08048-43D7-4BCE-899E-3DA79C021537}" sibTransId="{D9838943-3375-4329-B103-D558DD363472}"/>
    <dgm:cxn modelId="{BB624547-52ED-4017-B025-21AC4736A8F1}" type="presOf" srcId="{B07D90A0-5FF4-40D3-93BC-73C3F6A1410D}" destId="{0CF8F326-C610-490F-AF77-E84A7BFF9C44}" srcOrd="0" destOrd="0" presId="urn:microsoft.com/office/officeart/2005/8/layout/lProcess3"/>
    <dgm:cxn modelId="{43021941-4B64-4825-A51B-E98BED5BCA33}" type="presOf" srcId="{8F651CAA-8CFB-4C09-A4F6-39DDBBD97341}" destId="{D899EFE0-2A63-4C5D-85D8-8C9D5A007C80}" srcOrd="0" destOrd="0" presId="urn:microsoft.com/office/officeart/2005/8/layout/lProcess3"/>
    <dgm:cxn modelId="{D8562F6D-5765-4B00-BE64-AB8CE96B4D5A}" type="presOf" srcId="{E7735A9A-2AFD-49A2-A0AB-0E34554F713A}" destId="{C7F92E02-6FB9-4569-998F-D48E4E50DFA4}" srcOrd="0" destOrd="0" presId="urn:microsoft.com/office/officeart/2005/8/layout/lProcess3"/>
    <dgm:cxn modelId="{470B088C-EB1D-491E-BDFD-8A1845B20680}" type="presOf" srcId="{BFEE041C-96F2-47F3-8851-2CECFD488172}" destId="{2C58120F-7D99-4E5E-A32A-F272D6E57C70}" srcOrd="0" destOrd="0" presId="urn:microsoft.com/office/officeart/2005/8/layout/lProcess3"/>
    <dgm:cxn modelId="{0388A4FF-CE59-4062-94D1-33D520D833D5}" type="presOf" srcId="{BB465F9F-568A-4D68-9B9C-D9EE34AC934F}" destId="{A61EE67B-6F18-4B76-82BC-312CCC330FC9}" srcOrd="0" destOrd="0" presId="urn:microsoft.com/office/officeart/2005/8/layout/lProcess3"/>
    <dgm:cxn modelId="{DBFDC76A-673D-4743-A0D0-57960D8BB0B9}" type="presOf" srcId="{40111D4C-F777-40EC-9E52-24F9F4927296}" destId="{D78C0116-9521-4685-A797-8863704BD123}" srcOrd="0" destOrd="0" presId="urn:microsoft.com/office/officeart/2005/8/layout/lProcess3"/>
    <dgm:cxn modelId="{142318AD-596B-4315-B0A6-E44B8EFB0D99}" srcId="{CDD55FD3-E668-4A56-B7FD-8A3C0065CDE6}" destId="{BFEE041C-96F2-47F3-8851-2CECFD488172}" srcOrd="1" destOrd="0" parTransId="{F0DAD079-3530-45A5-8EB3-C737F6C61617}" sibTransId="{6596D76D-1C7E-494F-B3DA-ECA2AB20BD09}"/>
    <dgm:cxn modelId="{98E34C45-3EE7-4721-841B-64F172B09814}" srcId="{CDD55FD3-E668-4A56-B7FD-8A3C0065CDE6}" destId="{8F651CAA-8CFB-4C09-A4F6-39DDBBD97341}" srcOrd="0" destOrd="0" parTransId="{7F57B29B-4AA1-4501-AAAF-5E5EC775467B}" sibTransId="{127AA3AE-DEDD-4787-AE59-1EA68A4C0636}"/>
    <dgm:cxn modelId="{5B0BF14E-CA8B-44A4-A3D7-B33357BD8B6B}" type="presOf" srcId="{D35CE96C-3C76-4F31-8D2E-BF688D7967BA}" destId="{E758DED1-47B8-4AEC-B406-35EBAEAD91AB}" srcOrd="0" destOrd="0" presId="urn:microsoft.com/office/officeart/2005/8/layout/lProcess3"/>
    <dgm:cxn modelId="{80770471-1EB5-4F9E-BBAD-84361363FF48}" srcId="{BB465F9F-568A-4D68-9B9C-D9EE34AC934F}" destId="{4117B33A-9FA1-4752-B0E4-614FC99B9DE7}" srcOrd="2" destOrd="0" parTransId="{565BF224-A75F-4CBC-93F3-41B653EB49D6}" sibTransId="{95E6D7BA-3C86-449E-A941-D11D1E91729C}"/>
    <dgm:cxn modelId="{96B90641-311D-4A68-AD4F-976C88BC0D7B}" srcId="{4117B33A-9FA1-4752-B0E4-614FC99B9DE7}" destId="{B07D90A0-5FF4-40D3-93BC-73C3F6A1410D}" srcOrd="0" destOrd="0" parTransId="{0AE3F1E0-7A17-450A-BFAB-0F95FBA32B54}" sibTransId="{3D8097F0-5A19-42CB-AA84-4EDC8D63112F}"/>
    <dgm:cxn modelId="{D37E6979-10CC-4E11-95D9-D98BB4D026BE}" srcId="{BB465F9F-568A-4D68-9B9C-D9EE34AC934F}" destId="{CDD55FD3-E668-4A56-B7FD-8A3C0065CDE6}" srcOrd="0" destOrd="0" parTransId="{54B0F5D0-5EDC-4AE4-8DDB-BB78AA9EC1D4}" sibTransId="{B6E694F2-3B71-4C86-9161-8F11B17F3E03}"/>
    <dgm:cxn modelId="{2CB7AC1D-77B5-4A7F-BA5F-B5FAAFD1B7B6}" type="presOf" srcId="{4117B33A-9FA1-4752-B0E4-614FC99B9DE7}" destId="{6DD4ACF4-D80F-4A09-908B-AD13B25D3CF7}" srcOrd="0" destOrd="0" presId="urn:microsoft.com/office/officeart/2005/8/layout/lProcess3"/>
    <dgm:cxn modelId="{7037A970-6F61-4948-A37A-1A0321AB1087}" type="presOf" srcId="{D58500C2-8B54-4C81-B604-E7DA2D45E173}" destId="{38365DEF-26F7-466D-AC8F-585C3783CE01}" srcOrd="0" destOrd="0" presId="urn:microsoft.com/office/officeart/2005/8/layout/lProcess3"/>
    <dgm:cxn modelId="{6F5CEC75-2EA0-4ADF-B38F-FB93A0A772BB}" type="presOf" srcId="{CDD55FD3-E668-4A56-B7FD-8A3C0065CDE6}" destId="{3B8ECC2E-B96D-45A0-8EC5-C247CA99A5E7}" srcOrd="0" destOrd="0" presId="urn:microsoft.com/office/officeart/2005/8/layout/lProcess3"/>
    <dgm:cxn modelId="{C533609F-6CEB-4410-AAA5-709476AB3708}" srcId="{D35CE96C-3C76-4F31-8D2E-BF688D7967BA}" destId="{40111D4C-F777-40EC-9E52-24F9F4927296}" srcOrd="0" destOrd="0" parTransId="{456562A3-2245-46C6-A621-B9F82B13544A}" sibTransId="{AEC089A2-71B1-4226-A1F7-0720094A7F7E}"/>
    <dgm:cxn modelId="{E78FC5B1-7FC0-43B1-8A71-3DCF54B51B8D}" type="presParOf" srcId="{A61EE67B-6F18-4B76-82BC-312CCC330FC9}" destId="{C8134A03-EDB8-4856-913B-CE4E4F56481E}" srcOrd="0" destOrd="0" presId="urn:microsoft.com/office/officeart/2005/8/layout/lProcess3"/>
    <dgm:cxn modelId="{390CADB6-441B-4750-8620-9C93ADCD93BB}" type="presParOf" srcId="{C8134A03-EDB8-4856-913B-CE4E4F56481E}" destId="{3B8ECC2E-B96D-45A0-8EC5-C247CA99A5E7}" srcOrd="0" destOrd="0" presId="urn:microsoft.com/office/officeart/2005/8/layout/lProcess3"/>
    <dgm:cxn modelId="{2771AE8B-A877-4866-ACD8-DC5CC811DB5E}" type="presParOf" srcId="{C8134A03-EDB8-4856-913B-CE4E4F56481E}" destId="{8952282C-1C79-4E14-8987-44A8C7D4B89E}" srcOrd="1" destOrd="0" presId="urn:microsoft.com/office/officeart/2005/8/layout/lProcess3"/>
    <dgm:cxn modelId="{C3153D78-F04A-4236-AE03-E376BBC8F8B8}" type="presParOf" srcId="{C8134A03-EDB8-4856-913B-CE4E4F56481E}" destId="{D899EFE0-2A63-4C5D-85D8-8C9D5A007C80}" srcOrd="2" destOrd="0" presId="urn:microsoft.com/office/officeart/2005/8/layout/lProcess3"/>
    <dgm:cxn modelId="{36A83BB4-AD33-4044-9DE4-89757DCEA7C0}" type="presParOf" srcId="{C8134A03-EDB8-4856-913B-CE4E4F56481E}" destId="{3FB2AAF8-D5FE-4678-9756-FF05823C1B10}" srcOrd="3" destOrd="0" presId="urn:microsoft.com/office/officeart/2005/8/layout/lProcess3"/>
    <dgm:cxn modelId="{C834596A-F97F-4C0F-8CEC-8C0101A31042}" type="presParOf" srcId="{C8134A03-EDB8-4856-913B-CE4E4F56481E}" destId="{2C58120F-7D99-4E5E-A32A-F272D6E57C70}" srcOrd="4" destOrd="0" presId="urn:microsoft.com/office/officeart/2005/8/layout/lProcess3"/>
    <dgm:cxn modelId="{66E3981B-A416-4BA0-A2D2-7B0C65D0A293}" type="presParOf" srcId="{A61EE67B-6F18-4B76-82BC-312CCC330FC9}" destId="{BD0AF644-5CD5-4132-8898-1740154A2599}" srcOrd="1" destOrd="0" presId="urn:microsoft.com/office/officeart/2005/8/layout/lProcess3"/>
    <dgm:cxn modelId="{3ADBBA58-4C5B-4A4D-BA21-739D8D1A3622}" type="presParOf" srcId="{A61EE67B-6F18-4B76-82BC-312CCC330FC9}" destId="{E0A964D7-6E41-402F-8059-F9016176E554}" srcOrd="2" destOrd="0" presId="urn:microsoft.com/office/officeart/2005/8/layout/lProcess3"/>
    <dgm:cxn modelId="{8A72951C-7D7C-4B8E-B4A5-0D29633D580F}" type="presParOf" srcId="{E0A964D7-6E41-402F-8059-F9016176E554}" destId="{E758DED1-47B8-4AEC-B406-35EBAEAD91AB}" srcOrd="0" destOrd="0" presId="urn:microsoft.com/office/officeart/2005/8/layout/lProcess3"/>
    <dgm:cxn modelId="{D55C5EFA-0BD1-4D58-92FB-50B3F4BBD8E8}" type="presParOf" srcId="{E0A964D7-6E41-402F-8059-F9016176E554}" destId="{D47B757B-9ADB-4D02-AEA6-5BAA11692860}" srcOrd="1" destOrd="0" presId="urn:microsoft.com/office/officeart/2005/8/layout/lProcess3"/>
    <dgm:cxn modelId="{BFDF60E3-E00E-4E71-A1FE-C0555057939C}" type="presParOf" srcId="{E0A964D7-6E41-402F-8059-F9016176E554}" destId="{D78C0116-9521-4685-A797-8863704BD123}" srcOrd="2" destOrd="0" presId="urn:microsoft.com/office/officeart/2005/8/layout/lProcess3"/>
    <dgm:cxn modelId="{509A5CD9-C12F-42CD-93A5-0A1FA5E785FC}" type="presParOf" srcId="{E0A964D7-6E41-402F-8059-F9016176E554}" destId="{B6F3C27F-3838-43CB-BAD8-C6DB9B800D27}" srcOrd="3" destOrd="0" presId="urn:microsoft.com/office/officeart/2005/8/layout/lProcess3"/>
    <dgm:cxn modelId="{69ED961E-5584-4ABC-8A11-0F7795C85E36}" type="presParOf" srcId="{E0A964D7-6E41-402F-8059-F9016176E554}" destId="{C7F92E02-6FB9-4569-998F-D48E4E50DFA4}" srcOrd="4" destOrd="0" presId="urn:microsoft.com/office/officeart/2005/8/layout/lProcess3"/>
    <dgm:cxn modelId="{7A6383F2-B57D-4995-9A2B-29E4037591BB}" type="presParOf" srcId="{A61EE67B-6F18-4B76-82BC-312CCC330FC9}" destId="{A40DA2E1-C99F-4862-943E-F2D1F19EF178}" srcOrd="3" destOrd="0" presId="urn:microsoft.com/office/officeart/2005/8/layout/lProcess3"/>
    <dgm:cxn modelId="{6D450E69-E80B-428A-839B-F84CAC919385}" type="presParOf" srcId="{A61EE67B-6F18-4B76-82BC-312CCC330FC9}" destId="{D1425C34-C6A2-4F16-A59E-F06EF24449F9}" srcOrd="4" destOrd="0" presId="urn:microsoft.com/office/officeart/2005/8/layout/lProcess3"/>
    <dgm:cxn modelId="{D96DADC8-CC60-448A-9B9A-A1A3DE299731}" type="presParOf" srcId="{D1425C34-C6A2-4F16-A59E-F06EF24449F9}" destId="{6DD4ACF4-D80F-4A09-908B-AD13B25D3CF7}" srcOrd="0" destOrd="0" presId="urn:microsoft.com/office/officeart/2005/8/layout/lProcess3"/>
    <dgm:cxn modelId="{7183DBCC-B237-491D-884D-6BD4790320F7}" type="presParOf" srcId="{D1425C34-C6A2-4F16-A59E-F06EF24449F9}" destId="{98211232-6ACD-4363-9231-253D2C108D9D}" srcOrd="1" destOrd="0" presId="urn:microsoft.com/office/officeart/2005/8/layout/lProcess3"/>
    <dgm:cxn modelId="{0A828A54-3BD3-427D-AD21-718B2D118A73}" type="presParOf" srcId="{D1425C34-C6A2-4F16-A59E-F06EF24449F9}" destId="{0CF8F326-C610-490F-AF77-E84A7BFF9C44}" srcOrd="2" destOrd="0" presId="urn:microsoft.com/office/officeart/2005/8/layout/lProcess3"/>
    <dgm:cxn modelId="{5A9E7AD1-5A6B-4AD3-A9D5-F74F6715E240}" type="presParOf" srcId="{D1425C34-C6A2-4F16-A59E-F06EF24449F9}" destId="{21EB7368-01B7-4742-84B0-FBE8C473A9A3}" srcOrd="3" destOrd="0" presId="urn:microsoft.com/office/officeart/2005/8/layout/lProcess3"/>
    <dgm:cxn modelId="{554588C1-D3AD-4391-A894-1E287CD68913}" type="presParOf" srcId="{D1425C34-C6A2-4F16-A59E-F06EF24449F9}" destId="{38365DEF-26F7-466D-AC8F-585C3783CE01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3D84881-D0F3-43EE-A1EF-57C897BB65EC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8BDC31-4826-4DD5-9347-469454866D3C}">
      <dgm:prSet phldrT="[Text]" custT="1"/>
      <dgm:spPr>
        <a:solidFill>
          <a:srgbClr val="C1392A"/>
        </a:solidFill>
      </dgm:spPr>
      <dgm:t>
        <a:bodyPr/>
        <a:lstStyle/>
        <a:p>
          <a:r>
            <a:rPr lang="en-US" sz="4800" dirty="0" smtClean="0">
              <a:latin typeface="Bebas Neue" panose="020B0606020202050201" pitchFamily="34" charset="0"/>
            </a:rPr>
            <a:t>YOUR TEXT HERE</a:t>
          </a:r>
          <a:endParaRPr lang="en-US" sz="4800" dirty="0">
            <a:latin typeface="Bebas Neue" panose="020B0606020202050201" pitchFamily="34" charset="0"/>
          </a:endParaRPr>
        </a:p>
      </dgm:t>
    </dgm:pt>
    <dgm:pt modelId="{8E9F2560-EE69-4499-8A53-6EA32101360A}" type="parTrans" cxnId="{9B38AB44-8623-4252-A207-40210D9F496A}">
      <dgm:prSet/>
      <dgm:spPr/>
      <dgm:t>
        <a:bodyPr/>
        <a:lstStyle/>
        <a:p>
          <a:endParaRPr lang="en-US"/>
        </a:p>
      </dgm:t>
    </dgm:pt>
    <dgm:pt modelId="{35C62DDF-56B2-4E7B-865F-CF7242CFDA2D}" type="sibTrans" cxnId="{9B38AB44-8623-4252-A207-40210D9F496A}">
      <dgm:prSet/>
      <dgm:spPr/>
      <dgm:t>
        <a:bodyPr/>
        <a:lstStyle/>
        <a:p>
          <a:endParaRPr lang="en-US"/>
        </a:p>
      </dgm:t>
    </dgm:pt>
    <dgm:pt modelId="{0ADDDF0D-FFA0-4BAC-86BF-8DF28720F80C}">
      <dgm:prSet phldrT="[Text]" custT="1"/>
      <dgm:spPr>
        <a:solidFill>
          <a:srgbClr val="F39B12"/>
        </a:solidFill>
      </dgm:spPr>
      <dgm:t>
        <a:bodyPr/>
        <a:lstStyle/>
        <a:p>
          <a:r>
            <a:rPr lang="en-US" sz="4800" dirty="0" smtClean="0">
              <a:latin typeface="Bebas Neue" panose="020B0606020202050201" pitchFamily="34" charset="0"/>
            </a:rPr>
            <a:t>YOUR TEXT HERE</a:t>
          </a:r>
          <a:endParaRPr lang="en-US" sz="4800" dirty="0">
            <a:latin typeface="Bebas Neue" panose="020B0606020202050201" pitchFamily="34" charset="0"/>
          </a:endParaRPr>
        </a:p>
      </dgm:t>
    </dgm:pt>
    <dgm:pt modelId="{4B219A0E-31AE-48F1-873E-6FFBA4E0C323}" type="parTrans" cxnId="{18D088FF-C3B3-480D-8F0D-BAF79EF252CD}">
      <dgm:prSet/>
      <dgm:spPr/>
      <dgm:t>
        <a:bodyPr/>
        <a:lstStyle/>
        <a:p>
          <a:endParaRPr lang="en-US"/>
        </a:p>
      </dgm:t>
    </dgm:pt>
    <dgm:pt modelId="{9ACEEC5A-31AA-4148-9992-A8AC59A45D2C}" type="sibTrans" cxnId="{18D088FF-C3B3-480D-8F0D-BAF79EF252CD}">
      <dgm:prSet/>
      <dgm:spPr/>
      <dgm:t>
        <a:bodyPr/>
        <a:lstStyle/>
        <a:p>
          <a:endParaRPr lang="en-US"/>
        </a:p>
      </dgm:t>
    </dgm:pt>
    <dgm:pt modelId="{757B81F3-F663-4B1C-8830-E4AF0DCBB0F8}">
      <dgm:prSet phldrT="[Text]" custT="1"/>
      <dgm:spPr>
        <a:solidFill>
          <a:srgbClr val="9ABB58"/>
        </a:solidFill>
      </dgm:spPr>
      <dgm:t>
        <a:bodyPr/>
        <a:lstStyle/>
        <a:p>
          <a:r>
            <a:rPr lang="en-US" sz="4800" dirty="0" smtClean="0">
              <a:latin typeface="Bebas Neue" panose="020B0606020202050201" pitchFamily="34" charset="0"/>
            </a:rPr>
            <a:t>YOUR TEXT HERE</a:t>
          </a:r>
          <a:endParaRPr lang="en-US" sz="4800" dirty="0">
            <a:latin typeface="Bebas Neue" panose="020B0606020202050201" pitchFamily="34" charset="0"/>
          </a:endParaRPr>
        </a:p>
      </dgm:t>
    </dgm:pt>
    <dgm:pt modelId="{652441F2-E9D5-43B0-88DE-4EA6827AF41F}" type="parTrans" cxnId="{72E4F81E-3A6F-4BFC-A257-36F8747C2227}">
      <dgm:prSet/>
      <dgm:spPr/>
      <dgm:t>
        <a:bodyPr/>
        <a:lstStyle/>
        <a:p>
          <a:endParaRPr lang="en-US"/>
        </a:p>
      </dgm:t>
    </dgm:pt>
    <dgm:pt modelId="{58AEA899-E9E8-41D6-9676-1F6E25C24C02}" type="sibTrans" cxnId="{72E4F81E-3A6F-4BFC-A257-36F8747C2227}">
      <dgm:prSet/>
      <dgm:spPr/>
      <dgm:t>
        <a:bodyPr/>
        <a:lstStyle/>
        <a:p>
          <a:endParaRPr lang="en-US"/>
        </a:p>
      </dgm:t>
    </dgm:pt>
    <dgm:pt modelId="{91196D66-41BB-4CAE-BD8B-20EA437E762C}" type="pres">
      <dgm:prSet presAssocID="{93D84881-D0F3-43EE-A1EF-57C897BB65EC}" presName="Name0" presStyleCnt="0">
        <dgm:presLayoutVars>
          <dgm:chMax val="5"/>
          <dgm:chPref val="5"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3CF0FEFA-E8A5-482F-830A-3785FFA03FBD}" type="pres">
      <dgm:prSet presAssocID="{B88BDC31-4826-4DD5-9347-469454866D3C}" presName="parentText1" presStyleLbl="node1" presStyleIdx="0" presStyleCnt="3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43380F-9B42-48EF-9F43-1EFF02FF60E8}" type="pres">
      <dgm:prSet presAssocID="{0ADDDF0D-FFA0-4BAC-86BF-8DF28720F80C}" presName="parentText2" presStyleLbl="node1" presStyleIdx="1" presStyleCnt="3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914D12-5D04-48EA-8348-6CB0BFD9E192}" type="pres">
      <dgm:prSet presAssocID="{757B81F3-F663-4B1C-8830-E4AF0DCBB0F8}" presName="parentText3" presStyleLbl="node1" presStyleIdx="2" presStyleCnt="3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40B3AC5-B099-4A02-8D36-4D7BE47B5B5D}" type="presOf" srcId="{93D84881-D0F3-43EE-A1EF-57C897BB65EC}" destId="{91196D66-41BB-4CAE-BD8B-20EA437E762C}" srcOrd="0" destOrd="0" presId="urn:microsoft.com/office/officeart/2009/3/layout/IncreasingArrowsProcess"/>
    <dgm:cxn modelId="{18D088FF-C3B3-480D-8F0D-BAF79EF252CD}" srcId="{93D84881-D0F3-43EE-A1EF-57C897BB65EC}" destId="{0ADDDF0D-FFA0-4BAC-86BF-8DF28720F80C}" srcOrd="1" destOrd="0" parTransId="{4B219A0E-31AE-48F1-873E-6FFBA4E0C323}" sibTransId="{9ACEEC5A-31AA-4148-9992-A8AC59A45D2C}"/>
    <dgm:cxn modelId="{72E4F81E-3A6F-4BFC-A257-36F8747C2227}" srcId="{93D84881-D0F3-43EE-A1EF-57C897BB65EC}" destId="{757B81F3-F663-4B1C-8830-E4AF0DCBB0F8}" srcOrd="2" destOrd="0" parTransId="{652441F2-E9D5-43B0-88DE-4EA6827AF41F}" sibTransId="{58AEA899-E9E8-41D6-9676-1F6E25C24C02}"/>
    <dgm:cxn modelId="{FC63668B-8B12-4E68-9877-0EA76587BDD6}" type="presOf" srcId="{757B81F3-F663-4B1C-8830-E4AF0DCBB0F8}" destId="{C4914D12-5D04-48EA-8348-6CB0BFD9E192}" srcOrd="0" destOrd="0" presId="urn:microsoft.com/office/officeart/2009/3/layout/IncreasingArrowsProcess"/>
    <dgm:cxn modelId="{9B38AB44-8623-4252-A207-40210D9F496A}" srcId="{93D84881-D0F3-43EE-A1EF-57C897BB65EC}" destId="{B88BDC31-4826-4DD5-9347-469454866D3C}" srcOrd="0" destOrd="0" parTransId="{8E9F2560-EE69-4499-8A53-6EA32101360A}" sibTransId="{35C62DDF-56B2-4E7B-865F-CF7242CFDA2D}"/>
    <dgm:cxn modelId="{07E02C26-C781-4472-81BA-5B42867C154C}" type="presOf" srcId="{0ADDDF0D-FFA0-4BAC-86BF-8DF28720F80C}" destId="{CD43380F-9B42-48EF-9F43-1EFF02FF60E8}" srcOrd="0" destOrd="0" presId="urn:microsoft.com/office/officeart/2009/3/layout/IncreasingArrowsProcess"/>
    <dgm:cxn modelId="{71A46547-0EC1-4B44-BE06-B93F1A003DEB}" type="presOf" srcId="{B88BDC31-4826-4DD5-9347-469454866D3C}" destId="{3CF0FEFA-E8A5-482F-830A-3785FFA03FBD}" srcOrd="0" destOrd="0" presId="urn:microsoft.com/office/officeart/2009/3/layout/IncreasingArrowsProcess"/>
    <dgm:cxn modelId="{64496289-72B0-4425-BCA6-40DCB3A9891C}" type="presParOf" srcId="{91196D66-41BB-4CAE-BD8B-20EA437E762C}" destId="{3CF0FEFA-E8A5-482F-830A-3785FFA03FBD}" srcOrd="0" destOrd="0" presId="urn:microsoft.com/office/officeart/2009/3/layout/IncreasingArrowsProcess"/>
    <dgm:cxn modelId="{8ACBF224-6879-4ACF-BCD7-6FDC0746FE11}" type="presParOf" srcId="{91196D66-41BB-4CAE-BD8B-20EA437E762C}" destId="{CD43380F-9B42-48EF-9F43-1EFF02FF60E8}" srcOrd="1" destOrd="0" presId="urn:microsoft.com/office/officeart/2009/3/layout/IncreasingArrowsProcess"/>
    <dgm:cxn modelId="{120C1FCE-BFB9-49FF-9E58-D177F66914EF}" type="presParOf" srcId="{91196D66-41BB-4CAE-BD8B-20EA437E762C}" destId="{C4914D12-5D04-48EA-8348-6CB0BFD9E192}" srcOrd="2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F1ACC0E-1BE4-4F43-954B-C9650DDDC781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39E61-1FF1-4640-A510-6C302C3FAF25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50F5B2A5-3CDF-42D3-94E5-8B8A88F34361}" type="parTrans" cxnId="{FA9295D7-57DB-4F45-82CF-B65A404725FA}">
      <dgm:prSet/>
      <dgm:spPr/>
      <dgm:t>
        <a:bodyPr/>
        <a:lstStyle/>
        <a:p>
          <a:endParaRPr lang="en-US"/>
        </a:p>
      </dgm:t>
    </dgm:pt>
    <dgm:pt modelId="{FC235DB1-6541-4CFD-AC30-52A96198B669}" type="sibTrans" cxnId="{FA9295D7-57DB-4F45-82CF-B65A404725FA}">
      <dgm:prSet/>
      <dgm:spPr/>
      <dgm:t>
        <a:bodyPr/>
        <a:lstStyle/>
        <a:p>
          <a:endParaRPr lang="en-US"/>
        </a:p>
      </dgm:t>
    </dgm:pt>
    <dgm:pt modelId="{3220A43D-A859-4819-AA52-F6A12A7C83FC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E9E3AD2E-349B-4452-8BA5-EBA852560675}" type="parTrans" cxnId="{85879C1F-C04A-4764-9EE1-C643BD5ECF5C}">
      <dgm:prSet/>
      <dgm:spPr/>
      <dgm:t>
        <a:bodyPr/>
        <a:lstStyle/>
        <a:p>
          <a:endParaRPr lang="en-US"/>
        </a:p>
      </dgm:t>
    </dgm:pt>
    <dgm:pt modelId="{C8C75624-4F59-4F7B-BB38-CB5E0D24CCED}" type="sibTrans" cxnId="{85879C1F-C04A-4764-9EE1-C643BD5ECF5C}">
      <dgm:prSet/>
      <dgm:spPr/>
      <dgm:t>
        <a:bodyPr/>
        <a:lstStyle/>
        <a:p>
          <a:endParaRPr lang="en-US"/>
        </a:p>
      </dgm:t>
    </dgm:pt>
    <dgm:pt modelId="{E7FBCC2D-2858-4C4A-96C6-E3E001CCF396}" type="pres">
      <dgm:prSet presAssocID="{DF1ACC0E-1BE4-4F43-954B-C9650DDDC781}" presName="compositeShape" presStyleCnt="0">
        <dgm:presLayoutVars>
          <dgm:chMax val="2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2DCD982-DDF5-4539-ABFD-8656A0178639}" type="pres">
      <dgm:prSet presAssocID="{DF1ACC0E-1BE4-4F43-954B-C9650DDDC781}" presName="ribbon" presStyleLbl="node1" presStyleIdx="0" presStyleCnt="1"/>
      <dgm:spPr>
        <a:solidFill>
          <a:srgbClr val="C1392A"/>
        </a:solidFill>
      </dgm:spPr>
    </dgm:pt>
    <dgm:pt modelId="{680484C5-0BD7-44F8-A440-C500C9D3B35A}" type="pres">
      <dgm:prSet presAssocID="{DF1ACC0E-1BE4-4F43-954B-C9650DDDC781}" presName="leftArrow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E1218A-DCFA-4095-B05A-01BF7F898AE3}" type="pres">
      <dgm:prSet presAssocID="{DF1ACC0E-1BE4-4F43-954B-C9650DDDC781}" presName="rightArrow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5879C1F-C04A-4764-9EE1-C643BD5ECF5C}" srcId="{DF1ACC0E-1BE4-4F43-954B-C9650DDDC781}" destId="{3220A43D-A859-4819-AA52-F6A12A7C83FC}" srcOrd="1" destOrd="0" parTransId="{E9E3AD2E-349B-4452-8BA5-EBA852560675}" sibTransId="{C8C75624-4F59-4F7B-BB38-CB5E0D24CCED}"/>
    <dgm:cxn modelId="{FA9295D7-57DB-4F45-82CF-B65A404725FA}" srcId="{DF1ACC0E-1BE4-4F43-954B-C9650DDDC781}" destId="{45F39E61-1FF1-4640-A510-6C302C3FAF25}" srcOrd="0" destOrd="0" parTransId="{50F5B2A5-3CDF-42D3-94E5-8B8A88F34361}" sibTransId="{FC235DB1-6541-4CFD-AC30-52A96198B669}"/>
    <dgm:cxn modelId="{55D09B79-F04F-42BD-8108-9112D4821FA2}" type="presOf" srcId="{45F39E61-1FF1-4640-A510-6C302C3FAF25}" destId="{680484C5-0BD7-44F8-A440-C500C9D3B35A}" srcOrd="0" destOrd="0" presId="urn:microsoft.com/office/officeart/2005/8/layout/arrow6"/>
    <dgm:cxn modelId="{06D2D2ED-5736-40F8-8534-4177B81F41B9}" type="presOf" srcId="{3220A43D-A859-4819-AA52-F6A12A7C83FC}" destId="{04E1218A-DCFA-4095-B05A-01BF7F898AE3}" srcOrd="0" destOrd="0" presId="urn:microsoft.com/office/officeart/2005/8/layout/arrow6"/>
    <dgm:cxn modelId="{EC8ED353-DB12-4F0A-BD98-553C3E26811C}" type="presOf" srcId="{DF1ACC0E-1BE4-4F43-954B-C9650DDDC781}" destId="{E7FBCC2D-2858-4C4A-96C6-E3E001CCF396}" srcOrd="0" destOrd="0" presId="urn:microsoft.com/office/officeart/2005/8/layout/arrow6"/>
    <dgm:cxn modelId="{5904E608-912A-4115-B993-4F187E589D93}" type="presParOf" srcId="{E7FBCC2D-2858-4C4A-96C6-E3E001CCF396}" destId="{62DCD982-DDF5-4539-ABFD-8656A0178639}" srcOrd="0" destOrd="0" presId="urn:microsoft.com/office/officeart/2005/8/layout/arrow6"/>
    <dgm:cxn modelId="{8E19D8B2-EC6C-4CF2-A52B-B03C52CA92CB}" type="presParOf" srcId="{E7FBCC2D-2858-4C4A-96C6-E3E001CCF396}" destId="{680484C5-0BD7-44F8-A440-C500C9D3B35A}" srcOrd="1" destOrd="0" presId="urn:microsoft.com/office/officeart/2005/8/layout/arrow6"/>
    <dgm:cxn modelId="{5C0259EA-B79E-4165-8042-B5E0AE69227C}" type="presParOf" srcId="{E7FBCC2D-2858-4C4A-96C6-E3E001CCF396}" destId="{04E1218A-DCFA-4095-B05A-01BF7F898AE3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AE0E43F9-43B7-4ED5-976E-A946F4FA3F91}" type="doc">
      <dgm:prSet loTypeId="urn:microsoft.com/office/officeart/2005/8/layout/pyramid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CA2A24-B799-4428-B46A-6A05D723D2D3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1F46C479-7E40-4E19-9F0D-7EDD65575516}" type="parTrans" cxnId="{7DDC4E6C-9D9B-4B70-924B-460CBD013C95}">
      <dgm:prSet/>
      <dgm:spPr/>
      <dgm:t>
        <a:bodyPr/>
        <a:lstStyle/>
        <a:p>
          <a:endParaRPr lang="en-US"/>
        </a:p>
      </dgm:t>
    </dgm:pt>
    <dgm:pt modelId="{D2AF19D4-D8B5-49A0-9454-1D91DAAAF1C1}" type="sibTrans" cxnId="{7DDC4E6C-9D9B-4B70-924B-460CBD013C95}">
      <dgm:prSet/>
      <dgm:spPr/>
      <dgm:t>
        <a:bodyPr/>
        <a:lstStyle/>
        <a:p>
          <a:endParaRPr lang="en-US"/>
        </a:p>
      </dgm:t>
    </dgm:pt>
    <dgm:pt modelId="{C440CB28-8601-4475-ABE7-6D04C0D2FBF7}">
      <dgm:prSet phldrT="[Text]"/>
      <dgm:spPr>
        <a:solidFill>
          <a:srgbClr val="9ABB58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FAC96D84-CB9A-4345-B699-0B6770C55F87}" type="parTrans" cxnId="{F819757A-D824-4F6A-810C-BD01E74C63DC}">
      <dgm:prSet/>
      <dgm:spPr/>
      <dgm:t>
        <a:bodyPr/>
        <a:lstStyle/>
        <a:p>
          <a:endParaRPr lang="en-US"/>
        </a:p>
      </dgm:t>
    </dgm:pt>
    <dgm:pt modelId="{F50B1D8C-6243-44F5-BA13-6AEB4497BC79}" type="sibTrans" cxnId="{F819757A-D824-4F6A-810C-BD01E74C63DC}">
      <dgm:prSet/>
      <dgm:spPr/>
      <dgm:t>
        <a:bodyPr/>
        <a:lstStyle/>
        <a:p>
          <a:endParaRPr lang="en-US"/>
        </a:p>
      </dgm:t>
    </dgm:pt>
    <dgm:pt modelId="{C7A90A7A-B8D1-4DC9-AAC8-71B26DAE7DF5}">
      <dgm:prSet phldrT="[Text]"/>
      <dgm:spPr>
        <a:solidFill>
          <a:srgbClr val="F39B1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79BFCE60-ACC8-421B-9B1C-A4B532096D99}" type="parTrans" cxnId="{D6107AC0-012C-46D5-99D4-4FE652E2334B}">
      <dgm:prSet/>
      <dgm:spPr/>
      <dgm:t>
        <a:bodyPr/>
        <a:lstStyle/>
        <a:p>
          <a:endParaRPr lang="en-US"/>
        </a:p>
      </dgm:t>
    </dgm:pt>
    <dgm:pt modelId="{E43C82E8-F7B3-4803-9437-AEF60CDEAC5D}" type="sibTrans" cxnId="{D6107AC0-012C-46D5-99D4-4FE652E2334B}">
      <dgm:prSet/>
      <dgm:spPr/>
      <dgm:t>
        <a:bodyPr/>
        <a:lstStyle/>
        <a:p>
          <a:endParaRPr lang="en-US"/>
        </a:p>
      </dgm:t>
    </dgm:pt>
    <dgm:pt modelId="{9B3A2CC6-42A8-4676-A478-229A4F153366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2CA6738-B130-4E0B-972C-42AA1371052E}" type="parTrans" cxnId="{B90A2734-E4E1-4FB1-A383-65DE7346CEAB}">
      <dgm:prSet/>
      <dgm:spPr/>
      <dgm:t>
        <a:bodyPr/>
        <a:lstStyle/>
        <a:p>
          <a:endParaRPr lang="en-US"/>
        </a:p>
      </dgm:t>
    </dgm:pt>
    <dgm:pt modelId="{BEC99AF8-8500-4980-8FAF-35F889805292}" type="sibTrans" cxnId="{B90A2734-E4E1-4FB1-A383-65DE7346CEAB}">
      <dgm:prSet/>
      <dgm:spPr/>
      <dgm:t>
        <a:bodyPr/>
        <a:lstStyle/>
        <a:p>
          <a:endParaRPr lang="en-US"/>
        </a:p>
      </dgm:t>
    </dgm:pt>
    <dgm:pt modelId="{8685B95D-207E-4EA9-8BDE-0FF8FB84FC3F}" type="pres">
      <dgm:prSet presAssocID="{AE0E43F9-43B7-4ED5-976E-A946F4FA3F91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4E4B06B-48EB-483D-A58E-3B254BEFE4E9}" type="pres">
      <dgm:prSet presAssocID="{AE0E43F9-43B7-4ED5-976E-A946F4FA3F91}" presName="triangle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57A894-1EA7-4689-B86A-FE775D77FE90}" type="pres">
      <dgm:prSet presAssocID="{AE0E43F9-43B7-4ED5-976E-A946F4FA3F91}" presName="triangle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0EC6D6-4C34-4367-8E06-51A531F6F974}" type="pres">
      <dgm:prSet presAssocID="{AE0E43F9-43B7-4ED5-976E-A946F4FA3F91}" presName="triangle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A67E3C-8164-4C7F-9BB1-9A8E6827E92D}" type="pres">
      <dgm:prSet presAssocID="{AE0E43F9-43B7-4ED5-976E-A946F4FA3F91}" presName="triangle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99EA179-D6EC-4346-B988-C7AAFCAF72DD}" type="presOf" srcId="{AE0E43F9-43B7-4ED5-976E-A946F4FA3F91}" destId="{8685B95D-207E-4EA9-8BDE-0FF8FB84FC3F}" srcOrd="0" destOrd="0" presId="urn:microsoft.com/office/officeart/2005/8/layout/pyramid4"/>
    <dgm:cxn modelId="{0461F63E-DB1D-4798-8B17-F14AE7FAB516}" type="presOf" srcId="{D0CA2A24-B799-4428-B46A-6A05D723D2D3}" destId="{D4E4B06B-48EB-483D-A58E-3B254BEFE4E9}" srcOrd="0" destOrd="0" presId="urn:microsoft.com/office/officeart/2005/8/layout/pyramid4"/>
    <dgm:cxn modelId="{7DDC4E6C-9D9B-4B70-924B-460CBD013C95}" srcId="{AE0E43F9-43B7-4ED5-976E-A946F4FA3F91}" destId="{D0CA2A24-B799-4428-B46A-6A05D723D2D3}" srcOrd="0" destOrd="0" parTransId="{1F46C479-7E40-4E19-9F0D-7EDD65575516}" sibTransId="{D2AF19D4-D8B5-49A0-9454-1D91DAAAF1C1}"/>
    <dgm:cxn modelId="{A41C8B37-F1E6-407B-90E8-9DBC80200D4D}" type="presOf" srcId="{9B3A2CC6-42A8-4676-A478-229A4F153366}" destId="{78A67E3C-8164-4C7F-9BB1-9A8E6827E92D}" srcOrd="0" destOrd="0" presId="urn:microsoft.com/office/officeart/2005/8/layout/pyramid4"/>
    <dgm:cxn modelId="{B90A2734-E4E1-4FB1-A383-65DE7346CEAB}" srcId="{AE0E43F9-43B7-4ED5-976E-A946F4FA3F91}" destId="{9B3A2CC6-42A8-4676-A478-229A4F153366}" srcOrd="3" destOrd="0" parTransId="{62CA6738-B130-4E0B-972C-42AA1371052E}" sibTransId="{BEC99AF8-8500-4980-8FAF-35F889805292}"/>
    <dgm:cxn modelId="{862604C6-3119-427C-9B11-96F97A42F52D}" type="presOf" srcId="{C440CB28-8601-4475-ABE7-6D04C0D2FBF7}" destId="{F157A894-1EA7-4689-B86A-FE775D77FE90}" srcOrd="0" destOrd="0" presId="urn:microsoft.com/office/officeart/2005/8/layout/pyramid4"/>
    <dgm:cxn modelId="{F819757A-D824-4F6A-810C-BD01E74C63DC}" srcId="{AE0E43F9-43B7-4ED5-976E-A946F4FA3F91}" destId="{C440CB28-8601-4475-ABE7-6D04C0D2FBF7}" srcOrd="1" destOrd="0" parTransId="{FAC96D84-CB9A-4345-B699-0B6770C55F87}" sibTransId="{F50B1D8C-6243-44F5-BA13-6AEB4497BC79}"/>
    <dgm:cxn modelId="{96722EE7-DAFC-48D3-8896-3705E0797845}" type="presOf" srcId="{C7A90A7A-B8D1-4DC9-AAC8-71B26DAE7DF5}" destId="{C70EC6D6-4C34-4367-8E06-51A531F6F974}" srcOrd="0" destOrd="0" presId="urn:microsoft.com/office/officeart/2005/8/layout/pyramid4"/>
    <dgm:cxn modelId="{D6107AC0-012C-46D5-99D4-4FE652E2334B}" srcId="{AE0E43F9-43B7-4ED5-976E-A946F4FA3F91}" destId="{C7A90A7A-B8D1-4DC9-AAC8-71B26DAE7DF5}" srcOrd="2" destOrd="0" parTransId="{79BFCE60-ACC8-421B-9B1C-A4B532096D99}" sibTransId="{E43C82E8-F7B3-4803-9437-AEF60CDEAC5D}"/>
    <dgm:cxn modelId="{87DB95CF-21E7-4A1F-90C6-5C4A835D48DF}" type="presParOf" srcId="{8685B95D-207E-4EA9-8BDE-0FF8FB84FC3F}" destId="{D4E4B06B-48EB-483D-A58E-3B254BEFE4E9}" srcOrd="0" destOrd="0" presId="urn:microsoft.com/office/officeart/2005/8/layout/pyramid4"/>
    <dgm:cxn modelId="{849A591D-E906-4BDD-B8EC-58BE931F2521}" type="presParOf" srcId="{8685B95D-207E-4EA9-8BDE-0FF8FB84FC3F}" destId="{F157A894-1EA7-4689-B86A-FE775D77FE90}" srcOrd="1" destOrd="0" presId="urn:microsoft.com/office/officeart/2005/8/layout/pyramid4"/>
    <dgm:cxn modelId="{C9595816-C502-4C22-BDAE-5DFFB96AE671}" type="presParOf" srcId="{8685B95D-207E-4EA9-8BDE-0FF8FB84FC3F}" destId="{C70EC6D6-4C34-4367-8E06-51A531F6F974}" srcOrd="2" destOrd="0" presId="urn:microsoft.com/office/officeart/2005/8/layout/pyramid4"/>
    <dgm:cxn modelId="{C9781027-FD49-473E-A213-1FF9066401D3}" type="presParOf" srcId="{8685B95D-207E-4EA9-8BDE-0FF8FB84FC3F}" destId="{78A67E3C-8164-4C7F-9BB1-9A8E6827E92D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535EAAD6-FF93-4B45-9678-2F6028E8EA6A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DDD8FDF-E6F0-4CC2-87DF-891A9E7AA7AB}">
      <dgm:prSet phldrT="[Text]" custT="1"/>
      <dgm:spPr/>
      <dgm:t>
        <a:bodyPr/>
        <a:lstStyle/>
        <a:p>
          <a:r>
            <a:rPr lang="en-US" sz="4800" dirty="0" smtClean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rPr>
            <a:t>2014</a:t>
          </a:r>
          <a:endParaRPr lang="en-US" sz="4800" dirty="0">
            <a:solidFill>
              <a:schemeClr val="tx2">
                <a:lumMod val="75000"/>
              </a:schemeClr>
            </a:solidFill>
            <a:latin typeface="Bebas Neue" panose="020B0606020202050201" pitchFamily="34" charset="0"/>
          </a:endParaRPr>
        </a:p>
      </dgm:t>
    </dgm:pt>
    <dgm:pt modelId="{E23877E1-7761-4B1B-8E63-13F6BE9E5B99}" type="parTrans" cxnId="{99A7B20C-6D80-49B8-98B7-BD6967C56F1E}">
      <dgm:prSet/>
      <dgm:spPr/>
      <dgm:t>
        <a:bodyPr/>
        <a:lstStyle/>
        <a:p>
          <a:endParaRPr lang="en-US"/>
        </a:p>
      </dgm:t>
    </dgm:pt>
    <dgm:pt modelId="{B6C47CFB-1935-44F0-B116-532C41A74372}" type="sibTrans" cxnId="{99A7B20C-6D80-49B8-98B7-BD6967C56F1E}">
      <dgm:prSet/>
      <dgm:spPr/>
      <dgm:t>
        <a:bodyPr/>
        <a:lstStyle/>
        <a:p>
          <a:endParaRPr lang="en-US"/>
        </a:p>
      </dgm:t>
    </dgm:pt>
    <dgm:pt modelId="{7DC1FE3C-B9B7-4FF9-AD7F-235CA6AD24C5}">
      <dgm:prSet phldrT="[Text]" custT="1"/>
      <dgm:spPr/>
      <dgm:t>
        <a:bodyPr/>
        <a:lstStyle/>
        <a:p>
          <a:r>
            <a:rPr lang="en-US" sz="4800" dirty="0" smtClean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rPr>
            <a:t>2013</a:t>
          </a:r>
          <a:endParaRPr lang="en-US" sz="4800" dirty="0">
            <a:solidFill>
              <a:schemeClr val="tx2">
                <a:lumMod val="75000"/>
              </a:schemeClr>
            </a:solidFill>
            <a:latin typeface="Bebas Neue" panose="020B0606020202050201" pitchFamily="34" charset="0"/>
          </a:endParaRPr>
        </a:p>
      </dgm:t>
    </dgm:pt>
    <dgm:pt modelId="{90740CFB-413F-4FC8-AA08-8E6C1BEEFA88}" type="parTrans" cxnId="{8BB1C2E2-2224-4C2C-B047-3EA207860D74}">
      <dgm:prSet/>
      <dgm:spPr/>
      <dgm:t>
        <a:bodyPr/>
        <a:lstStyle/>
        <a:p>
          <a:endParaRPr lang="en-US"/>
        </a:p>
      </dgm:t>
    </dgm:pt>
    <dgm:pt modelId="{ADECBA14-E6A1-470D-A1C8-ACEA55C76256}" type="sibTrans" cxnId="{8BB1C2E2-2224-4C2C-B047-3EA207860D74}">
      <dgm:prSet/>
      <dgm:spPr/>
      <dgm:t>
        <a:bodyPr/>
        <a:lstStyle/>
        <a:p>
          <a:endParaRPr lang="en-US"/>
        </a:p>
      </dgm:t>
    </dgm:pt>
    <dgm:pt modelId="{615AC458-B210-4EEF-A521-6E22157F1C11}">
      <dgm:prSet phldrT="[Text]" custT="1"/>
      <dgm:spPr/>
      <dgm:t>
        <a:bodyPr/>
        <a:lstStyle/>
        <a:p>
          <a:r>
            <a:rPr lang="en-US" sz="4800" dirty="0" smtClean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rPr>
            <a:t>2012</a:t>
          </a:r>
          <a:endParaRPr lang="en-US" sz="4800" dirty="0">
            <a:solidFill>
              <a:schemeClr val="tx2">
                <a:lumMod val="75000"/>
              </a:schemeClr>
            </a:solidFill>
            <a:latin typeface="Bebas Neue" panose="020B0606020202050201" pitchFamily="34" charset="0"/>
          </a:endParaRPr>
        </a:p>
      </dgm:t>
    </dgm:pt>
    <dgm:pt modelId="{815FB006-4CC9-40FB-869C-7D2EAA98CD1F}" type="parTrans" cxnId="{AD639A58-B4C4-445A-BB5F-A46619DFD5A6}">
      <dgm:prSet/>
      <dgm:spPr/>
      <dgm:t>
        <a:bodyPr/>
        <a:lstStyle/>
        <a:p>
          <a:endParaRPr lang="en-US"/>
        </a:p>
      </dgm:t>
    </dgm:pt>
    <dgm:pt modelId="{377E4B86-09CB-4603-8FAF-2308B25E182F}" type="sibTrans" cxnId="{AD639A58-B4C4-445A-BB5F-A46619DFD5A6}">
      <dgm:prSet/>
      <dgm:spPr/>
      <dgm:t>
        <a:bodyPr/>
        <a:lstStyle/>
        <a:p>
          <a:endParaRPr lang="en-US"/>
        </a:p>
      </dgm:t>
    </dgm:pt>
    <dgm:pt modelId="{433B5465-B77B-4638-811A-ADEA7A163C7D}">
      <dgm:prSet phldrT="[Text]" custT="1"/>
      <dgm:spPr/>
      <dgm:t>
        <a:bodyPr/>
        <a:lstStyle/>
        <a:p>
          <a:r>
            <a:rPr lang="en-US" sz="4800" dirty="0" smtClean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rPr>
            <a:t>2011</a:t>
          </a:r>
          <a:endParaRPr lang="en-US" sz="4800" dirty="0">
            <a:solidFill>
              <a:schemeClr val="tx2">
                <a:lumMod val="75000"/>
              </a:schemeClr>
            </a:solidFill>
            <a:latin typeface="Bebas Neue" panose="020B0606020202050201" pitchFamily="34" charset="0"/>
          </a:endParaRPr>
        </a:p>
      </dgm:t>
    </dgm:pt>
    <dgm:pt modelId="{01CF499E-72B2-4642-8913-D8BE1775B79F}" type="parTrans" cxnId="{2668B8A7-71F2-4E84-A2B3-E7D91F60DCBE}">
      <dgm:prSet/>
      <dgm:spPr/>
      <dgm:t>
        <a:bodyPr/>
        <a:lstStyle/>
        <a:p>
          <a:endParaRPr lang="en-US"/>
        </a:p>
      </dgm:t>
    </dgm:pt>
    <dgm:pt modelId="{5539BE8F-E711-449F-A5BB-9A23449A2EE7}" type="sibTrans" cxnId="{2668B8A7-71F2-4E84-A2B3-E7D91F60DCBE}">
      <dgm:prSet/>
      <dgm:spPr/>
      <dgm:t>
        <a:bodyPr/>
        <a:lstStyle/>
        <a:p>
          <a:endParaRPr lang="en-US"/>
        </a:p>
      </dgm:t>
    </dgm:pt>
    <dgm:pt modelId="{280798AA-FF8E-4BC5-9BC7-D23AF12B1EC3}">
      <dgm:prSet phldrT="[Text]" custT="1"/>
      <dgm:spPr/>
      <dgm:t>
        <a:bodyPr/>
        <a:lstStyle/>
        <a:p>
          <a:r>
            <a:rPr lang="en-US" sz="4800" dirty="0" smtClean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rPr>
            <a:t>2010</a:t>
          </a:r>
          <a:endParaRPr lang="en-US" sz="4800" dirty="0">
            <a:solidFill>
              <a:schemeClr val="tx2">
                <a:lumMod val="75000"/>
              </a:schemeClr>
            </a:solidFill>
            <a:latin typeface="Bebas Neue" panose="020B0606020202050201" pitchFamily="34" charset="0"/>
          </a:endParaRPr>
        </a:p>
      </dgm:t>
    </dgm:pt>
    <dgm:pt modelId="{A9745621-9F53-47F4-BDD4-716C43ABEC62}" type="parTrans" cxnId="{92B432FA-8012-4345-9E3C-6459595E30DC}">
      <dgm:prSet/>
      <dgm:spPr/>
      <dgm:t>
        <a:bodyPr/>
        <a:lstStyle/>
        <a:p>
          <a:endParaRPr lang="en-US"/>
        </a:p>
      </dgm:t>
    </dgm:pt>
    <dgm:pt modelId="{6B0D2E03-7296-43F3-B3F6-A5765CA44D44}" type="sibTrans" cxnId="{92B432FA-8012-4345-9E3C-6459595E30DC}">
      <dgm:prSet/>
      <dgm:spPr/>
      <dgm:t>
        <a:bodyPr/>
        <a:lstStyle/>
        <a:p>
          <a:endParaRPr lang="en-US"/>
        </a:p>
      </dgm:t>
    </dgm:pt>
    <dgm:pt modelId="{0B09C44E-08C2-4EDA-9387-87B482408F1F}">
      <dgm:prSet phldrT="[Text]" custT="1"/>
      <dgm:spPr/>
      <dgm:t>
        <a:bodyPr/>
        <a:lstStyle/>
        <a:p>
          <a:r>
            <a:rPr lang="en-US" sz="4800" dirty="0" smtClean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rPr>
            <a:t>2009</a:t>
          </a:r>
          <a:endParaRPr lang="en-US" sz="4800" dirty="0">
            <a:solidFill>
              <a:schemeClr val="tx2">
                <a:lumMod val="75000"/>
              </a:schemeClr>
            </a:solidFill>
            <a:latin typeface="Bebas Neue" panose="020B0606020202050201" pitchFamily="34" charset="0"/>
          </a:endParaRPr>
        </a:p>
      </dgm:t>
    </dgm:pt>
    <dgm:pt modelId="{71BF1BFB-F4F4-4C19-8A3D-FAAD30BBD73B}" type="parTrans" cxnId="{3404F162-4C9F-4263-9CE7-716F14008D91}">
      <dgm:prSet/>
      <dgm:spPr/>
      <dgm:t>
        <a:bodyPr/>
        <a:lstStyle/>
        <a:p>
          <a:endParaRPr lang="en-US"/>
        </a:p>
      </dgm:t>
    </dgm:pt>
    <dgm:pt modelId="{8F91D5F0-9FC5-4864-807E-F45074E8D1BF}" type="sibTrans" cxnId="{3404F162-4C9F-4263-9CE7-716F14008D91}">
      <dgm:prSet/>
      <dgm:spPr/>
      <dgm:t>
        <a:bodyPr/>
        <a:lstStyle/>
        <a:p>
          <a:endParaRPr lang="en-US"/>
        </a:p>
      </dgm:t>
    </dgm:pt>
    <dgm:pt modelId="{E23A9565-8EBA-47F3-ABE8-FD74A4715E69}" type="pres">
      <dgm:prSet presAssocID="{535EAAD6-FF93-4B45-9678-2F6028E8EA6A}" presName="Name0" presStyleCnt="0">
        <dgm:presLayoutVars>
          <dgm:dir/>
        </dgm:presLayoutVars>
      </dgm:prSet>
      <dgm:spPr/>
      <dgm:t>
        <a:bodyPr/>
        <a:lstStyle/>
        <a:p>
          <a:endParaRPr lang="en-US"/>
        </a:p>
      </dgm:t>
    </dgm:pt>
    <dgm:pt modelId="{8B9244AA-1BAC-4F86-A88D-FE9941257B2D}" type="pres">
      <dgm:prSet presAssocID="{6DDD8FDF-E6F0-4CC2-87DF-891A9E7AA7AB}" presName="parComposite" presStyleCnt="0"/>
      <dgm:spPr/>
    </dgm:pt>
    <dgm:pt modelId="{3B653DD7-CD17-473A-99F7-EA05AD05F77D}" type="pres">
      <dgm:prSet presAssocID="{6DDD8FDF-E6F0-4CC2-87DF-891A9E7AA7AB}" presName="parBigCircle" presStyleLbl="node0" presStyleIdx="0" presStyleCnt="2"/>
      <dgm:spPr>
        <a:solidFill>
          <a:srgbClr val="C1392A"/>
        </a:solidFill>
        <a:ln>
          <a:noFill/>
        </a:ln>
      </dgm:spPr>
    </dgm:pt>
    <dgm:pt modelId="{2CC3F6AB-9681-4B61-8F5C-0053DA7C7850}" type="pres">
      <dgm:prSet presAssocID="{6DDD8FDF-E6F0-4CC2-87DF-891A9E7AA7AB}" presName="parTx" presStyleLbl="revTx" presStyleIdx="0" presStyleCnt="10"/>
      <dgm:spPr/>
      <dgm:t>
        <a:bodyPr/>
        <a:lstStyle/>
        <a:p>
          <a:endParaRPr lang="en-US"/>
        </a:p>
      </dgm:t>
    </dgm:pt>
    <dgm:pt modelId="{6F90056F-7185-401D-83EC-5563B3AE98F9}" type="pres">
      <dgm:prSet presAssocID="{6DDD8FDF-E6F0-4CC2-87DF-891A9E7AA7AB}" presName="bSpace" presStyleCnt="0"/>
      <dgm:spPr/>
    </dgm:pt>
    <dgm:pt modelId="{4F053438-2FBF-4B7E-9BBA-7968EE8F123F}" type="pres">
      <dgm:prSet presAssocID="{6DDD8FDF-E6F0-4CC2-87DF-891A9E7AA7AB}" presName="parBackupNorm" presStyleCnt="0"/>
      <dgm:spPr/>
    </dgm:pt>
    <dgm:pt modelId="{D0B4DE45-5901-4E72-BB1C-964C9955E681}" type="pres">
      <dgm:prSet presAssocID="{B6C47CFB-1935-44F0-B116-532C41A74372}" presName="parSpace" presStyleCnt="0"/>
      <dgm:spPr/>
    </dgm:pt>
    <dgm:pt modelId="{846B15F8-B216-4540-B130-FC4B7DBEE5C3}" type="pres">
      <dgm:prSet presAssocID="{7DC1FE3C-B9B7-4FF9-AD7F-235CA6AD24C5}" presName="desBackupLeftNorm" presStyleCnt="0"/>
      <dgm:spPr/>
    </dgm:pt>
    <dgm:pt modelId="{00BBD674-4A0E-4D0D-9686-626CDDC9C076}" type="pres">
      <dgm:prSet presAssocID="{7DC1FE3C-B9B7-4FF9-AD7F-235CA6AD24C5}" presName="desComposite" presStyleCnt="0"/>
      <dgm:spPr/>
    </dgm:pt>
    <dgm:pt modelId="{962A383C-103B-4675-AD83-A14247C66BE8}" type="pres">
      <dgm:prSet presAssocID="{7DC1FE3C-B9B7-4FF9-AD7F-235CA6AD24C5}" presName="desCircle" presStyleLbl="node1" presStyleIdx="0" presStyleCnt="4"/>
      <dgm:spPr>
        <a:solidFill>
          <a:srgbClr val="F39B12"/>
        </a:solidFill>
        <a:ln>
          <a:noFill/>
        </a:ln>
      </dgm:spPr>
    </dgm:pt>
    <dgm:pt modelId="{7ABD79E6-0726-40AF-93D0-F7CDE59356AA}" type="pres">
      <dgm:prSet presAssocID="{7DC1FE3C-B9B7-4FF9-AD7F-235CA6AD24C5}" presName="chTx" presStyleLbl="revTx" presStyleIdx="1" presStyleCnt="10"/>
      <dgm:spPr/>
      <dgm:t>
        <a:bodyPr/>
        <a:lstStyle/>
        <a:p>
          <a:endParaRPr lang="en-US"/>
        </a:p>
      </dgm:t>
    </dgm:pt>
    <dgm:pt modelId="{0994D6CC-8F24-4774-884B-A360A82E4B87}" type="pres">
      <dgm:prSet presAssocID="{7DC1FE3C-B9B7-4FF9-AD7F-235CA6AD24C5}" presName="desTx" presStyleLbl="revTx" presStyleIdx="2" presStyleCnt="10">
        <dgm:presLayoutVars>
          <dgm:bulletEnabled val="1"/>
        </dgm:presLayoutVars>
      </dgm:prSet>
      <dgm:spPr/>
    </dgm:pt>
    <dgm:pt modelId="{A9A2960C-6B47-4928-B212-B8A987CC5793}" type="pres">
      <dgm:prSet presAssocID="{7DC1FE3C-B9B7-4FF9-AD7F-235CA6AD24C5}" presName="desBackupRightNorm" presStyleCnt="0"/>
      <dgm:spPr/>
    </dgm:pt>
    <dgm:pt modelId="{F7E0323A-C63C-44AE-8265-6888B58873BA}" type="pres">
      <dgm:prSet presAssocID="{ADECBA14-E6A1-470D-A1C8-ACEA55C76256}" presName="desSpace" presStyleCnt="0"/>
      <dgm:spPr/>
    </dgm:pt>
    <dgm:pt modelId="{06CF263F-3B40-4D4E-A6F3-8D65D79D535E}" type="pres">
      <dgm:prSet presAssocID="{615AC458-B210-4EEF-A521-6E22157F1C11}" presName="desBackupLeftNorm" presStyleCnt="0"/>
      <dgm:spPr/>
    </dgm:pt>
    <dgm:pt modelId="{C60E043B-4E57-4D34-8E5A-6A7307E89805}" type="pres">
      <dgm:prSet presAssocID="{615AC458-B210-4EEF-A521-6E22157F1C11}" presName="desComposite" presStyleCnt="0"/>
      <dgm:spPr/>
    </dgm:pt>
    <dgm:pt modelId="{CFE7889B-8A07-4A13-B4D5-DC4E73DA6086}" type="pres">
      <dgm:prSet presAssocID="{615AC458-B210-4EEF-A521-6E22157F1C11}" presName="desCircle" presStyleLbl="node1" presStyleIdx="1" presStyleCnt="4"/>
      <dgm:spPr>
        <a:solidFill>
          <a:srgbClr val="9ABB58"/>
        </a:solidFill>
        <a:ln>
          <a:noFill/>
        </a:ln>
      </dgm:spPr>
    </dgm:pt>
    <dgm:pt modelId="{C4424DE8-4C04-4AFF-AED6-3E536B07D96A}" type="pres">
      <dgm:prSet presAssocID="{615AC458-B210-4EEF-A521-6E22157F1C11}" presName="chTx" presStyleLbl="revTx" presStyleIdx="3" presStyleCnt="10"/>
      <dgm:spPr/>
      <dgm:t>
        <a:bodyPr/>
        <a:lstStyle/>
        <a:p>
          <a:endParaRPr lang="en-US"/>
        </a:p>
      </dgm:t>
    </dgm:pt>
    <dgm:pt modelId="{61E1F705-F83D-4585-94BC-E594B78CEAF8}" type="pres">
      <dgm:prSet presAssocID="{615AC458-B210-4EEF-A521-6E22157F1C11}" presName="desTx" presStyleLbl="revTx" presStyleIdx="4" presStyleCnt="10">
        <dgm:presLayoutVars>
          <dgm:bulletEnabled val="1"/>
        </dgm:presLayoutVars>
      </dgm:prSet>
      <dgm:spPr/>
    </dgm:pt>
    <dgm:pt modelId="{F05DFDF8-19BC-4EFD-B4BF-9C89D6F139EF}" type="pres">
      <dgm:prSet presAssocID="{615AC458-B210-4EEF-A521-6E22157F1C11}" presName="desBackupRightNorm" presStyleCnt="0"/>
      <dgm:spPr/>
    </dgm:pt>
    <dgm:pt modelId="{1FEC37F6-3580-4ED5-B1DC-943E10E13EA0}" type="pres">
      <dgm:prSet presAssocID="{377E4B86-09CB-4603-8FAF-2308B25E182F}" presName="desSpace" presStyleCnt="0"/>
      <dgm:spPr/>
    </dgm:pt>
    <dgm:pt modelId="{57F2A437-B104-48BC-B7BD-F25AB3D3102D}" type="pres">
      <dgm:prSet presAssocID="{433B5465-B77B-4638-811A-ADEA7A163C7D}" presName="parComposite" presStyleCnt="0"/>
      <dgm:spPr/>
    </dgm:pt>
    <dgm:pt modelId="{87FD4210-FB77-442D-9E2D-7C9E6C7A079D}" type="pres">
      <dgm:prSet presAssocID="{433B5465-B77B-4638-811A-ADEA7A163C7D}" presName="parBigCircle" presStyleLbl="node0" presStyleIdx="1" presStyleCnt="2"/>
      <dgm:spPr>
        <a:solidFill>
          <a:srgbClr val="179E85"/>
        </a:solidFill>
        <a:ln>
          <a:noFill/>
        </a:ln>
      </dgm:spPr>
    </dgm:pt>
    <dgm:pt modelId="{9836B9A1-F2A9-4AAE-9D75-81DD4FAE5090}" type="pres">
      <dgm:prSet presAssocID="{433B5465-B77B-4638-811A-ADEA7A163C7D}" presName="parTx" presStyleLbl="revTx" presStyleIdx="5" presStyleCnt="10"/>
      <dgm:spPr/>
      <dgm:t>
        <a:bodyPr/>
        <a:lstStyle/>
        <a:p>
          <a:endParaRPr lang="en-US"/>
        </a:p>
      </dgm:t>
    </dgm:pt>
    <dgm:pt modelId="{C1AF04BC-1628-4608-A040-B894C858AC2B}" type="pres">
      <dgm:prSet presAssocID="{433B5465-B77B-4638-811A-ADEA7A163C7D}" presName="bSpace" presStyleCnt="0"/>
      <dgm:spPr/>
    </dgm:pt>
    <dgm:pt modelId="{C50A2856-2422-45BE-A0AD-B2ABDBFF6974}" type="pres">
      <dgm:prSet presAssocID="{433B5465-B77B-4638-811A-ADEA7A163C7D}" presName="parBackupNorm" presStyleCnt="0"/>
      <dgm:spPr/>
    </dgm:pt>
    <dgm:pt modelId="{26CB0CCF-A511-4BD9-8A76-43CAD9A9054E}" type="pres">
      <dgm:prSet presAssocID="{5539BE8F-E711-449F-A5BB-9A23449A2EE7}" presName="parSpace" presStyleCnt="0"/>
      <dgm:spPr/>
    </dgm:pt>
    <dgm:pt modelId="{A11A927B-DC4E-4A4F-AFCA-45423B2992AF}" type="pres">
      <dgm:prSet presAssocID="{280798AA-FF8E-4BC5-9BC7-D23AF12B1EC3}" presName="desBackupLeftNorm" presStyleCnt="0"/>
      <dgm:spPr/>
    </dgm:pt>
    <dgm:pt modelId="{55705B94-A79F-4857-899E-317EF1FC80D3}" type="pres">
      <dgm:prSet presAssocID="{280798AA-FF8E-4BC5-9BC7-D23AF12B1EC3}" presName="desComposite" presStyleCnt="0"/>
      <dgm:spPr/>
    </dgm:pt>
    <dgm:pt modelId="{6C71EC2F-5531-4A49-9EDB-330578C5F2C2}" type="pres">
      <dgm:prSet presAssocID="{280798AA-FF8E-4BC5-9BC7-D23AF12B1EC3}" presName="desCircle" presStyleLbl="node1" presStyleIdx="2" presStyleCnt="4"/>
      <dgm:spPr>
        <a:solidFill>
          <a:srgbClr val="00B0F0"/>
        </a:solidFill>
        <a:ln>
          <a:noFill/>
        </a:ln>
      </dgm:spPr>
    </dgm:pt>
    <dgm:pt modelId="{1AAD0819-1E8D-4974-8169-BD0DE45DAF57}" type="pres">
      <dgm:prSet presAssocID="{280798AA-FF8E-4BC5-9BC7-D23AF12B1EC3}" presName="chTx" presStyleLbl="revTx" presStyleIdx="6" presStyleCnt="10"/>
      <dgm:spPr/>
      <dgm:t>
        <a:bodyPr/>
        <a:lstStyle/>
        <a:p>
          <a:endParaRPr lang="en-US"/>
        </a:p>
      </dgm:t>
    </dgm:pt>
    <dgm:pt modelId="{31BEEF6C-9F0F-456F-AFC4-3C22B40E1CC0}" type="pres">
      <dgm:prSet presAssocID="{280798AA-FF8E-4BC5-9BC7-D23AF12B1EC3}" presName="desTx" presStyleLbl="revTx" presStyleIdx="7" presStyleCnt="10">
        <dgm:presLayoutVars>
          <dgm:bulletEnabled val="1"/>
        </dgm:presLayoutVars>
      </dgm:prSet>
      <dgm:spPr/>
    </dgm:pt>
    <dgm:pt modelId="{6922DB48-1C33-4E6D-9CB8-894F58D929E7}" type="pres">
      <dgm:prSet presAssocID="{280798AA-FF8E-4BC5-9BC7-D23AF12B1EC3}" presName="desBackupRightNorm" presStyleCnt="0"/>
      <dgm:spPr/>
    </dgm:pt>
    <dgm:pt modelId="{780D1C8A-8974-4288-BD98-DE72C491F28B}" type="pres">
      <dgm:prSet presAssocID="{6B0D2E03-7296-43F3-B3F6-A5765CA44D44}" presName="desSpace" presStyleCnt="0"/>
      <dgm:spPr/>
    </dgm:pt>
    <dgm:pt modelId="{E6B1D5E3-E98B-4029-998A-5D1A707E9392}" type="pres">
      <dgm:prSet presAssocID="{0B09C44E-08C2-4EDA-9387-87B482408F1F}" presName="desBackupLeftNorm" presStyleCnt="0"/>
      <dgm:spPr/>
    </dgm:pt>
    <dgm:pt modelId="{D0A3E2B3-2FE9-48D1-BFF1-FDE210BBD63B}" type="pres">
      <dgm:prSet presAssocID="{0B09C44E-08C2-4EDA-9387-87B482408F1F}" presName="desComposite" presStyleCnt="0"/>
      <dgm:spPr/>
    </dgm:pt>
    <dgm:pt modelId="{987A02ED-B9C3-44F1-BCAE-46BD6C0CF2CB}" type="pres">
      <dgm:prSet presAssocID="{0B09C44E-08C2-4EDA-9387-87B482408F1F}" presName="desCircle" presStyleLbl="node1" presStyleIdx="3" presStyleCnt="4"/>
      <dgm:spPr>
        <a:solidFill>
          <a:srgbClr val="297FBA"/>
        </a:solidFill>
        <a:ln>
          <a:noFill/>
        </a:ln>
      </dgm:spPr>
    </dgm:pt>
    <dgm:pt modelId="{ABBD4B14-6A72-4500-A083-188F3FACAC1A}" type="pres">
      <dgm:prSet presAssocID="{0B09C44E-08C2-4EDA-9387-87B482408F1F}" presName="chTx" presStyleLbl="revTx" presStyleIdx="8" presStyleCnt="10"/>
      <dgm:spPr/>
      <dgm:t>
        <a:bodyPr/>
        <a:lstStyle/>
        <a:p>
          <a:endParaRPr lang="en-US"/>
        </a:p>
      </dgm:t>
    </dgm:pt>
    <dgm:pt modelId="{88B26B11-E0C5-4599-8E27-E1942CD4E085}" type="pres">
      <dgm:prSet presAssocID="{0B09C44E-08C2-4EDA-9387-87B482408F1F}" presName="desTx" presStyleLbl="revTx" presStyleIdx="9" presStyleCnt="10">
        <dgm:presLayoutVars>
          <dgm:bulletEnabled val="1"/>
        </dgm:presLayoutVars>
      </dgm:prSet>
      <dgm:spPr/>
    </dgm:pt>
    <dgm:pt modelId="{8B918AAE-1E32-4EC3-9BE9-F7458E0692F6}" type="pres">
      <dgm:prSet presAssocID="{0B09C44E-08C2-4EDA-9387-87B482408F1F}" presName="desBackupRightNorm" presStyleCnt="0"/>
      <dgm:spPr/>
    </dgm:pt>
    <dgm:pt modelId="{FFBB8122-E977-466C-9B8C-062DE3365B1D}" type="pres">
      <dgm:prSet presAssocID="{8F91D5F0-9FC5-4864-807E-F45074E8D1BF}" presName="desSpace" presStyleCnt="0"/>
      <dgm:spPr/>
    </dgm:pt>
  </dgm:ptLst>
  <dgm:cxnLst>
    <dgm:cxn modelId="{E4C01ADE-FA27-49A2-AB32-3F7CBC5937AA}" type="presOf" srcId="{535EAAD6-FF93-4B45-9678-2F6028E8EA6A}" destId="{E23A9565-8EBA-47F3-ABE8-FD74A4715E69}" srcOrd="0" destOrd="0" presId="urn:microsoft.com/office/officeart/2008/layout/CircleAccentTimeline"/>
    <dgm:cxn modelId="{5C450F72-C837-40BD-8DC1-E02C478CE88E}" type="presOf" srcId="{433B5465-B77B-4638-811A-ADEA7A163C7D}" destId="{9836B9A1-F2A9-4AAE-9D75-81DD4FAE5090}" srcOrd="0" destOrd="0" presId="urn:microsoft.com/office/officeart/2008/layout/CircleAccentTimeline"/>
    <dgm:cxn modelId="{73621268-3BF1-4254-B52C-C2F0B337CADD}" type="presOf" srcId="{6DDD8FDF-E6F0-4CC2-87DF-891A9E7AA7AB}" destId="{2CC3F6AB-9681-4B61-8F5C-0053DA7C7850}" srcOrd="0" destOrd="0" presId="urn:microsoft.com/office/officeart/2008/layout/CircleAccentTimeline"/>
    <dgm:cxn modelId="{9F08E09A-F98B-4331-87D1-95E4CD822612}" type="presOf" srcId="{0B09C44E-08C2-4EDA-9387-87B482408F1F}" destId="{ABBD4B14-6A72-4500-A083-188F3FACAC1A}" srcOrd="0" destOrd="0" presId="urn:microsoft.com/office/officeart/2008/layout/CircleAccentTimeline"/>
    <dgm:cxn modelId="{3404F162-4C9F-4263-9CE7-716F14008D91}" srcId="{433B5465-B77B-4638-811A-ADEA7A163C7D}" destId="{0B09C44E-08C2-4EDA-9387-87B482408F1F}" srcOrd="1" destOrd="0" parTransId="{71BF1BFB-F4F4-4C19-8A3D-FAAD30BBD73B}" sibTransId="{8F91D5F0-9FC5-4864-807E-F45074E8D1BF}"/>
    <dgm:cxn modelId="{49CDE2B1-41D5-4FF4-9790-4B1E6F27DD51}" type="presOf" srcId="{7DC1FE3C-B9B7-4FF9-AD7F-235CA6AD24C5}" destId="{7ABD79E6-0726-40AF-93D0-F7CDE59356AA}" srcOrd="0" destOrd="0" presId="urn:microsoft.com/office/officeart/2008/layout/CircleAccentTimeline"/>
    <dgm:cxn modelId="{1231BAFE-7E65-4D20-AB3F-CF233C81BF1A}" type="presOf" srcId="{615AC458-B210-4EEF-A521-6E22157F1C11}" destId="{C4424DE8-4C04-4AFF-AED6-3E536B07D96A}" srcOrd="0" destOrd="0" presId="urn:microsoft.com/office/officeart/2008/layout/CircleAccentTimeline"/>
    <dgm:cxn modelId="{8BB1C2E2-2224-4C2C-B047-3EA207860D74}" srcId="{6DDD8FDF-E6F0-4CC2-87DF-891A9E7AA7AB}" destId="{7DC1FE3C-B9B7-4FF9-AD7F-235CA6AD24C5}" srcOrd="0" destOrd="0" parTransId="{90740CFB-413F-4FC8-AA08-8E6C1BEEFA88}" sibTransId="{ADECBA14-E6A1-470D-A1C8-ACEA55C76256}"/>
    <dgm:cxn modelId="{92B432FA-8012-4345-9E3C-6459595E30DC}" srcId="{433B5465-B77B-4638-811A-ADEA7A163C7D}" destId="{280798AA-FF8E-4BC5-9BC7-D23AF12B1EC3}" srcOrd="0" destOrd="0" parTransId="{A9745621-9F53-47F4-BDD4-716C43ABEC62}" sibTransId="{6B0D2E03-7296-43F3-B3F6-A5765CA44D44}"/>
    <dgm:cxn modelId="{86150C8B-CAE2-4190-B35C-A56E7D54F2D3}" type="presOf" srcId="{280798AA-FF8E-4BC5-9BC7-D23AF12B1EC3}" destId="{1AAD0819-1E8D-4974-8169-BD0DE45DAF57}" srcOrd="0" destOrd="0" presId="urn:microsoft.com/office/officeart/2008/layout/CircleAccentTimeline"/>
    <dgm:cxn modelId="{2668B8A7-71F2-4E84-A2B3-E7D91F60DCBE}" srcId="{535EAAD6-FF93-4B45-9678-2F6028E8EA6A}" destId="{433B5465-B77B-4638-811A-ADEA7A163C7D}" srcOrd="1" destOrd="0" parTransId="{01CF499E-72B2-4642-8913-D8BE1775B79F}" sibTransId="{5539BE8F-E711-449F-A5BB-9A23449A2EE7}"/>
    <dgm:cxn modelId="{AD639A58-B4C4-445A-BB5F-A46619DFD5A6}" srcId="{6DDD8FDF-E6F0-4CC2-87DF-891A9E7AA7AB}" destId="{615AC458-B210-4EEF-A521-6E22157F1C11}" srcOrd="1" destOrd="0" parTransId="{815FB006-4CC9-40FB-869C-7D2EAA98CD1F}" sibTransId="{377E4B86-09CB-4603-8FAF-2308B25E182F}"/>
    <dgm:cxn modelId="{99A7B20C-6D80-49B8-98B7-BD6967C56F1E}" srcId="{535EAAD6-FF93-4B45-9678-2F6028E8EA6A}" destId="{6DDD8FDF-E6F0-4CC2-87DF-891A9E7AA7AB}" srcOrd="0" destOrd="0" parTransId="{E23877E1-7761-4B1B-8E63-13F6BE9E5B99}" sibTransId="{B6C47CFB-1935-44F0-B116-532C41A74372}"/>
    <dgm:cxn modelId="{84987A07-0CEB-48DA-B8CC-ADA8C471F7E6}" type="presParOf" srcId="{E23A9565-8EBA-47F3-ABE8-FD74A4715E69}" destId="{8B9244AA-1BAC-4F86-A88D-FE9941257B2D}" srcOrd="0" destOrd="0" presId="urn:microsoft.com/office/officeart/2008/layout/CircleAccentTimeline"/>
    <dgm:cxn modelId="{AC6BDD8E-2D72-483D-A289-491389F5249F}" type="presParOf" srcId="{8B9244AA-1BAC-4F86-A88D-FE9941257B2D}" destId="{3B653DD7-CD17-473A-99F7-EA05AD05F77D}" srcOrd="0" destOrd="0" presId="urn:microsoft.com/office/officeart/2008/layout/CircleAccentTimeline"/>
    <dgm:cxn modelId="{8D16FA5C-16CC-43C3-8ED1-26077B18325B}" type="presParOf" srcId="{8B9244AA-1BAC-4F86-A88D-FE9941257B2D}" destId="{2CC3F6AB-9681-4B61-8F5C-0053DA7C7850}" srcOrd="1" destOrd="0" presId="urn:microsoft.com/office/officeart/2008/layout/CircleAccentTimeline"/>
    <dgm:cxn modelId="{539FFD3F-090E-4D4B-80C9-01F139C9FFAC}" type="presParOf" srcId="{8B9244AA-1BAC-4F86-A88D-FE9941257B2D}" destId="{6F90056F-7185-401D-83EC-5563B3AE98F9}" srcOrd="2" destOrd="0" presId="urn:microsoft.com/office/officeart/2008/layout/CircleAccentTimeline"/>
    <dgm:cxn modelId="{883B57EA-4316-4860-AA71-97007E134136}" type="presParOf" srcId="{E23A9565-8EBA-47F3-ABE8-FD74A4715E69}" destId="{4F053438-2FBF-4B7E-9BBA-7968EE8F123F}" srcOrd="1" destOrd="0" presId="urn:microsoft.com/office/officeart/2008/layout/CircleAccentTimeline"/>
    <dgm:cxn modelId="{4CA924B4-2FF3-4681-B0C7-815CC76A1047}" type="presParOf" srcId="{E23A9565-8EBA-47F3-ABE8-FD74A4715E69}" destId="{D0B4DE45-5901-4E72-BB1C-964C9955E681}" srcOrd="2" destOrd="0" presId="urn:microsoft.com/office/officeart/2008/layout/CircleAccentTimeline"/>
    <dgm:cxn modelId="{90DAB835-18D7-4B80-ACDE-2C55F70097DE}" type="presParOf" srcId="{E23A9565-8EBA-47F3-ABE8-FD74A4715E69}" destId="{846B15F8-B216-4540-B130-FC4B7DBEE5C3}" srcOrd="3" destOrd="0" presId="urn:microsoft.com/office/officeart/2008/layout/CircleAccentTimeline"/>
    <dgm:cxn modelId="{86509258-8AA7-4AAF-B088-36C2FD3399B7}" type="presParOf" srcId="{E23A9565-8EBA-47F3-ABE8-FD74A4715E69}" destId="{00BBD674-4A0E-4D0D-9686-626CDDC9C076}" srcOrd="4" destOrd="0" presId="urn:microsoft.com/office/officeart/2008/layout/CircleAccentTimeline"/>
    <dgm:cxn modelId="{4E8EBEC9-4C2E-43A0-9E1C-E353E38BEBDA}" type="presParOf" srcId="{00BBD674-4A0E-4D0D-9686-626CDDC9C076}" destId="{962A383C-103B-4675-AD83-A14247C66BE8}" srcOrd="0" destOrd="0" presId="urn:microsoft.com/office/officeart/2008/layout/CircleAccentTimeline"/>
    <dgm:cxn modelId="{037BE35E-F2D1-4421-9A47-A71E3D375748}" type="presParOf" srcId="{00BBD674-4A0E-4D0D-9686-626CDDC9C076}" destId="{7ABD79E6-0726-40AF-93D0-F7CDE59356AA}" srcOrd="1" destOrd="0" presId="urn:microsoft.com/office/officeart/2008/layout/CircleAccentTimeline"/>
    <dgm:cxn modelId="{07BCA1BC-788E-40DF-80CB-3575E521B8D4}" type="presParOf" srcId="{00BBD674-4A0E-4D0D-9686-626CDDC9C076}" destId="{0994D6CC-8F24-4774-884B-A360A82E4B87}" srcOrd="2" destOrd="0" presId="urn:microsoft.com/office/officeart/2008/layout/CircleAccentTimeline"/>
    <dgm:cxn modelId="{889A315B-743C-4B5D-B002-15B2990B8642}" type="presParOf" srcId="{E23A9565-8EBA-47F3-ABE8-FD74A4715E69}" destId="{A9A2960C-6B47-4928-B212-B8A987CC5793}" srcOrd="5" destOrd="0" presId="urn:microsoft.com/office/officeart/2008/layout/CircleAccentTimeline"/>
    <dgm:cxn modelId="{A82E51F7-94DB-4F96-90FA-119E035EE3CA}" type="presParOf" srcId="{E23A9565-8EBA-47F3-ABE8-FD74A4715E69}" destId="{F7E0323A-C63C-44AE-8265-6888B58873BA}" srcOrd="6" destOrd="0" presId="urn:microsoft.com/office/officeart/2008/layout/CircleAccentTimeline"/>
    <dgm:cxn modelId="{2F2B3C7D-B90C-40DF-9557-EDB94FE183D1}" type="presParOf" srcId="{E23A9565-8EBA-47F3-ABE8-FD74A4715E69}" destId="{06CF263F-3B40-4D4E-A6F3-8D65D79D535E}" srcOrd="7" destOrd="0" presId="urn:microsoft.com/office/officeart/2008/layout/CircleAccentTimeline"/>
    <dgm:cxn modelId="{61F53F12-E5B1-4DE7-9865-22178D986ED1}" type="presParOf" srcId="{E23A9565-8EBA-47F3-ABE8-FD74A4715E69}" destId="{C60E043B-4E57-4D34-8E5A-6A7307E89805}" srcOrd="8" destOrd="0" presId="urn:microsoft.com/office/officeart/2008/layout/CircleAccentTimeline"/>
    <dgm:cxn modelId="{23D60F58-4E04-4BE4-9FD9-D6CA0A114A0C}" type="presParOf" srcId="{C60E043B-4E57-4D34-8E5A-6A7307E89805}" destId="{CFE7889B-8A07-4A13-B4D5-DC4E73DA6086}" srcOrd="0" destOrd="0" presId="urn:microsoft.com/office/officeart/2008/layout/CircleAccentTimeline"/>
    <dgm:cxn modelId="{7CB13A85-5A3D-4D91-9F88-8F4C245A4CB6}" type="presParOf" srcId="{C60E043B-4E57-4D34-8E5A-6A7307E89805}" destId="{C4424DE8-4C04-4AFF-AED6-3E536B07D96A}" srcOrd="1" destOrd="0" presId="urn:microsoft.com/office/officeart/2008/layout/CircleAccentTimeline"/>
    <dgm:cxn modelId="{ACAC5332-C859-42FC-99AA-9395FFBA4FE7}" type="presParOf" srcId="{C60E043B-4E57-4D34-8E5A-6A7307E89805}" destId="{61E1F705-F83D-4585-94BC-E594B78CEAF8}" srcOrd="2" destOrd="0" presId="urn:microsoft.com/office/officeart/2008/layout/CircleAccentTimeline"/>
    <dgm:cxn modelId="{0B540274-06E6-4EA0-882B-0B3469524DDA}" type="presParOf" srcId="{E23A9565-8EBA-47F3-ABE8-FD74A4715E69}" destId="{F05DFDF8-19BC-4EFD-B4BF-9C89D6F139EF}" srcOrd="9" destOrd="0" presId="urn:microsoft.com/office/officeart/2008/layout/CircleAccentTimeline"/>
    <dgm:cxn modelId="{E590C833-E77F-442A-B15F-F862087B7CE7}" type="presParOf" srcId="{E23A9565-8EBA-47F3-ABE8-FD74A4715E69}" destId="{1FEC37F6-3580-4ED5-B1DC-943E10E13EA0}" srcOrd="10" destOrd="0" presId="urn:microsoft.com/office/officeart/2008/layout/CircleAccentTimeline"/>
    <dgm:cxn modelId="{9D46B986-2331-4BEB-8C4F-FAEFFEAA0983}" type="presParOf" srcId="{E23A9565-8EBA-47F3-ABE8-FD74A4715E69}" destId="{57F2A437-B104-48BC-B7BD-F25AB3D3102D}" srcOrd="11" destOrd="0" presId="urn:microsoft.com/office/officeart/2008/layout/CircleAccentTimeline"/>
    <dgm:cxn modelId="{5FD82DAC-CDFF-4A37-9E22-4CE1E6972510}" type="presParOf" srcId="{57F2A437-B104-48BC-B7BD-F25AB3D3102D}" destId="{87FD4210-FB77-442D-9E2D-7C9E6C7A079D}" srcOrd="0" destOrd="0" presId="urn:microsoft.com/office/officeart/2008/layout/CircleAccentTimeline"/>
    <dgm:cxn modelId="{1EDBB046-5ED6-4E1F-B826-A45D78FE0782}" type="presParOf" srcId="{57F2A437-B104-48BC-B7BD-F25AB3D3102D}" destId="{9836B9A1-F2A9-4AAE-9D75-81DD4FAE5090}" srcOrd="1" destOrd="0" presId="urn:microsoft.com/office/officeart/2008/layout/CircleAccentTimeline"/>
    <dgm:cxn modelId="{F810FC40-E4D7-41C8-929F-FC202C114FCE}" type="presParOf" srcId="{57F2A437-B104-48BC-B7BD-F25AB3D3102D}" destId="{C1AF04BC-1628-4608-A040-B894C858AC2B}" srcOrd="2" destOrd="0" presId="urn:microsoft.com/office/officeart/2008/layout/CircleAccentTimeline"/>
    <dgm:cxn modelId="{FBC7914F-AF45-4C8E-90C0-F04AD45BD2E2}" type="presParOf" srcId="{E23A9565-8EBA-47F3-ABE8-FD74A4715E69}" destId="{C50A2856-2422-45BE-A0AD-B2ABDBFF6974}" srcOrd="12" destOrd="0" presId="urn:microsoft.com/office/officeart/2008/layout/CircleAccentTimeline"/>
    <dgm:cxn modelId="{A30C526E-C447-4864-B796-3FD33A6A0841}" type="presParOf" srcId="{E23A9565-8EBA-47F3-ABE8-FD74A4715E69}" destId="{26CB0CCF-A511-4BD9-8A76-43CAD9A9054E}" srcOrd="13" destOrd="0" presId="urn:microsoft.com/office/officeart/2008/layout/CircleAccentTimeline"/>
    <dgm:cxn modelId="{E308E554-3127-4905-9DEF-E92E934E11F6}" type="presParOf" srcId="{E23A9565-8EBA-47F3-ABE8-FD74A4715E69}" destId="{A11A927B-DC4E-4A4F-AFCA-45423B2992AF}" srcOrd="14" destOrd="0" presId="urn:microsoft.com/office/officeart/2008/layout/CircleAccentTimeline"/>
    <dgm:cxn modelId="{6B9D86C1-EF39-4404-A6F5-12D361EB2EBA}" type="presParOf" srcId="{E23A9565-8EBA-47F3-ABE8-FD74A4715E69}" destId="{55705B94-A79F-4857-899E-317EF1FC80D3}" srcOrd="15" destOrd="0" presId="urn:microsoft.com/office/officeart/2008/layout/CircleAccentTimeline"/>
    <dgm:cxn modelId="{D6258E8F-43EC-420B-815F-C97119F1E3BF}" type="presParOf" srcId="{55705B94-A79F-4857-899E-317EF1FC80D3}" destId="{6C71EC2F-5531-4A49-9EDB-330578C5F2C2}" srcOrd="0" destOrd="0" presId="urn:microsoft.com/office/officeart/2008/layout/CircleAccentTimeline"/>
    <dgm:cxn modelId="{46228434-D203-46A1-822A-95412A8765F5}" type="presParOf" srcId="{55705B94-A79F-4857-899E-317EF1FC80D3}" destId="{1AAD0819-1E8D-4974-8169-BD0DE45DAF57}" srcOrd="1" destOrd="0" presId="urn:microsoft.com/office/officeart/2008/layout/CircleAccentTimeline"/>
    <dgm:cxn modelId="{A464D5AE-6367-40F8-8746-D2C008E8ACBE}" type="presParOf" srcId="{55705B94-A79F-4857-899E-317EF1FC80D3}" destId="{31BEEF6C-9F0F-456F-AFC4-3C22B40E1CC0}" srcOrd="2" destOrd="0" presId="urn:microsoft.com/office/officeart/2008/layout/CircleAccentTimeline"/>
    <dgm:cxn modelId="{EC112F1C-2C56-49C4-A303-1D0BB0104DDF}" type="presParOf" srcId="{E23A9565-8EBA-47F3-ABE8-FD74A4715E69}" destId="{6922DB48-1C33-4E6D-9CB8-894F58D929E7}" srcOrd="16" destOrd="0" presId="urn:microsoft.com/office/officeart/2008/layout/CircleAccentTimeline"/>
    <dgm:cxn modelId="{D6774630-E2DD-4B1D-95FE-1B80A88B36BE}" type="presParOf" srcId="{E23A9565-8EBA-47F3-ABE8-FD74A4715E69}" destId="{780D1C8A-8974-4288-BD98-DE72C491F28B}" srcOrd="17" destOrd="0" presId="urn:microsoft.com/office/officeart/2008/layout/CircleAccentTimeline"/>
    <dgm:cxn modelId="{27E5B704-8577-4CCF-B1A7-1FBD384157E2}" type="presParOf" srcId="{E23A9565-8EBA-47F3-ABE8-FD74A4715E69}" destId="{E6B1D5E3-E98B-4029-998A-5D1A707E9392}" srcOrd="18" destOrd="0" presId="urn:microsoft.com/office/officeart/2008/layout/CircleAccentTimeline"/>
    <dgm:cxn modelId="{5412AF50-6E00-488C-8925-D24555E07CD4}" type="presParOf" srcId="{E23A9565-8EBA-47F3-ABE8-FD74A4715E69}" destId="{D0A3E2B3-2FE9-48D1-BFF1-FDE210BBD63B}" srcOrd="19" destOrd="0" presId="urn:microsoft.com/office/officeart/2008/layout/CircleAccentTimeline"/>
    <dgm:cxn modelId="{D7332E38-557A-4FD8-8A06-CD98D7244627}" type="presParOf" srcId="{D0A3E2B3-2FE9-48D1-BFF1-FDE210BBD63B}" destId="{987A02ED-B9C3-44F1-BCAE-46BD6C0CF2CB}" srcOrd="0" destOrd="0" presId="urn:microsoft.com/office/officeart/2008/layout/CircleAccentTimeline"/>
    <dgm:cxn modelId="{DCF690C8-9160-439C-8365-83DD70AA312C}" type="presParOf" srcId="{D0A3E2B3-2FE9-48D1-BFF1-FDE210BBD63B}" destId="{ABBD4B14-6A72-4500-A083-188F3FACAC1A}" srcOrd="1" destOrd="0" presId="urn:microsoft.com/office/officeart/2008/layout/CircleAccentTimeline"/>
    <dgm:cxn modelId="{8DB91A26-7C90-4955-99F0-428A3D4C91BF}" type="presParOf" srcId="{D0A3E2B3-2FE9-48D1-BFF1-FDE210BBD63B}" destId="{88B26B11-E0C5-4599-8E27-E1942CD4E085}" srcOrd="2" destOrd="0" presId="urn:microsoft.com/office/officeart/2008/layout/CircleAccentTimeline"/>
    <dgm:cxn modelId="{87FE0178-C829-4266-96DB-E150F6224272}" type="presParOf" srcId="{E23A9565-8EBA-47F3-ABE8-FD74A4715E69}" destId="{8B918AAE-1E32-4EC3-9BE9-F7458E0692F6}" srcOrd="20" destOrd="0" presId="urn:microsoft.com/office/officeart/2008/layout/CircleAccentTimeline"/>
    <dgm:cxn modelId="{ECB36264-F4A2-45C0-A043-C2319922390C}" type="presParOf" srcId="{E23A9565-8EBA-47F3-ABE8-FD74A4715E69}" destId="{FFBB8122-E977-466C-9B8C-062DE3365B1D}" srcOrd="2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EDC08D0C-2FAA-441B-9011-B92687A0F0F0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6A8A34-3C2F-49E7-86B3-E8028DBF2DB9}">
      <dgm:prSet phldrT="[Text]"/>
      <dgm:spPr>
        <a:solidFill>
          <a:srgbClr val="9ABB58">
            <a:alpha val="90000"/>
          </a:srgbClr>
        </a:solidFill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5624C650-73E0-4F83-9290-0255CEE3FECC}" type="parTrans" cxnId="{836B728F-79F3-4F18-96E7-CA8FD363555D}">
      <dgm:prSet/>
      <dgm:spPr/>
      <dgm:t>
        <a:bodyPr/>
        <a:lstStyle/>
        <a:p>
          <a:endParaRPr lang="en-US"/>
        </a:p>
      </dgm:t>
    </dgm:pt>
    <dgm:pt modelId="{9B4A88BE-3949-45EF-B524-C3D80728565D}" type="sibTrans" cxnId="{836B728F-79F3-4F18-96E7-CA8FD363555D}">
      <dgm:prSet/>
      <dgm:spPr/>
      <dgm:t>
        <a:bodyPr/>
        <a:lstStyle/>
        <a:p>
          <a:endParaRPr lang="en-US"/>
        </a:p>
      </dgm:t>
    </dgm:pt>
    <dgm:pt modelId="{3283286E-FD8D-4CC9-A8ED-E14C48A60AEC}">
      <dgm:prSet phldrT="[Text]"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F3A2CBBC-93C8-46BC-9BEE-47A4BCF80648}" type="parTrans" cxnId="{44BCE6F8-707D-43BE-9153-43554A34611F}">
      <dgm:prSet/>
      <dgm:spPr/>
      <dgm:t>
        <a:bodyPr/>
        <a:lstStyle/>
        <a:p>
          <a:endParaRPr lang="en-US"/>
        </a:p>
      </dgm:t>
    </dgm:pt>
    <dgm:pt modelId="{76B128CC-07C9-4154-995E-43EAB14B2FDE}" type="sibTrans" cxnId="{44BCE6F8-707D-43BE-9153-43554A34611F}">
      <dgm:prSet/>
      <dgm:spPr/>
      <dgm:t>
        <a:bodyPr/>
        <a:lstStyle/>
        <a:p>
          <a:endParaRPr lang="en-US"/>
        </a:p>
      </dgm:t>
    </dgm:pt>
    <dgm:pt modelId="{7A3E25A0-A708-4E22-B345-E99FCE8D28C9}">
      <dgm:prSet phldrT="[Text]"/>
      <dgm:spPr>
        <a:solidFill>
          <a:srgbClr val="9ABB58">
            <a:alpha val="90000"/>
          </a:srgbClr>
        </a:solidFill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448AB3E1-84AF-4F31-9096-C85BF3F79106}" type="parTrans" cxnId="{D638ACCA-995C-4C3F-8D9F-228224E4CDF6}">
      <dgm:prSet/>
      <dgm:spPr/>
      <dgm:t>
        <a:bodyPr/>
        <a:lstStyle/>
        <a:p>
          <a:endParaRPr lang="en-US"/>
        </a:p>
      </dgm:t>
    </dgm:pt>
    <dgm:pt modelId="{DBB72F30-60BB-4F48-9560-E43B44AA0EC8}" type="sibTrans" cxnId="{D638ACCA-995C-4C3F-8D9F-228224E4CDF6}">
      <dgm:prSet/>
      <dgm:spPr/>
      <dgm:t>
        <a:bodyPr/>
        <a:lstStyle/>
        <a:p>
          <a:endParaRPr lang="en-US"/>
        </a:p>
      </dgm:t>
    </dgm:pt>
    <dgm:pt modelId="{243FE790-599F-42BC-91FF-95FAF029CB94}" type="pres">
      <dgm:prSet presAssocID="{EDC08D0C-2FAA-441B-9011-B92687A0F0F0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6054B6F1-794B-4C90-92CF-B7654883B32C}" type="pres">
      <dgm:prSet presAssocID="{7A3E25A0-A708-4E22-B345-E99FCE8D28C9}" presName="Accent3" presStyleCnt="0"/>
      <dgm:spPr/>
    </dgm:pt>
    <dgm:pt modelId="{4DFE1E37-E755-4E92-9440-9E4E35514B38}" type="pres">
      <dgm:prSet presAssocID="{7A3E25A0-A708-4E22-B345-E99FCE8D28C9}" presName="Accent" presStyleLbl="node1" presStyleIdx="0" presStyleCnt="3"/>
      <dgm:spPr>
        <a:solidFill>
          <a:srgbClr val="F39B12"/>
        </a:solidFill>
        <a:ln>
          <a:noFill/>
        </a:ln>
      </dgm:spPr>
    </dgm:pt>
    <dgm:pt modelId="{7E801F4B-5544-4F80-B922-1317265B8EC3}" type="pres">
      <dgm:prSet presAssocID="{7A3E25A0-A708-4E22-B345-E99FCE8D28C9}" presName="ParentBackground3" presStyleCnt="0"/>
      <dgm:spPr/>
    </dgm:pt>
    <dgm:pt modelId="{FE7C4E15-8954-450E-B05F-F82E936ED365}" type="pres">
      <dgm:prSet presAssocID="{7A3E25A0-A708-4E22-B345-E99FCE8D28C9}" presName="ParentBackground" presStyleLbl="fgAcc1" presStyleIdx="0" presStyleCnt="3"/>
      <dgm:spPr/>
      <dgm:t>
        <a:bodyPr/>
        <a:lstStyle/>
        <a:p>
          <a:endParaRPr lang="en-US"/>
        </a:p>
      </dgm:t>
    </dgm:pt>
    <dgm:pt modelId="{A7B346A6-B64E-4035-BB70-258566FEDA5A}" type="pres">
      <dgm:prSet presAssocID="{7A3E25A0-A708-4E22-B345-E99FCE8D28C9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CA9E67-03FA-424A-829C-D13513555E58}" type="pres">
      <dgm:prSet presAssocID="{3283286E-FD8D-4CC9-A8ED-E14C48A60AEC}" presName="Accent2" presStyleCnt="0"/>
      <dgm:spPr/>
    </dgm:pt>
    <dgm:pt modelId="{19C05101-4843-44BB-9755-0D9AB15A4756}" type="pres">
      <dgm:prSet presAssocID="{3283286E-FD8D-4CC9-A8ED-E14C48A60AEC}" presName="Accent" presStyleLbl="node1" presStyleIdx="1" presStyleCnt="3"/>
      <dgm:spPr>
        <a:solidFill>
          <a:srgbClr val="179E85"/>
        </a:solidFill>
        <a:ln>
          <a:noFill/>
        </a:ln>
      </dgm:spPr>
    </dgm:pt>
    <dgm:pt modelId="{1627A767-203A-4EFF-BDFA-88B0B50ED50A}" type="pres">
      <dgm:prSet presAssocID="{3283286E-FD8D-4CC9-A8ED-E14C48A60AEC}" presName="ParentBackground2" presStyleCnt="0"/>
      <dgm:spPr/>
    </dgm:pt>
    <dgm:pt modelId="{45FE0799-904E-4AD6-AC13-BC387EF4251D}" type="pres">
      <dgm:prSet presAssocID="{3283286E-FD8D-4CC9-A8ED-E14C48A60AEC}" presName="ParentBackground" presStyleLbl="fgAcc1" presStyleIdx="1" presStyleCnt="3"/>
      <dgm:spPr/>
      <dgm:t>
        <a:bodyPr/>
        <a:lstStyle/>
        <a:p>
          <a:endParaRPr lang="en-US"/>
        </a:p>
      </dgm:t>
    </dgm:pt>
    <dgm:pt modelId="{50387DB5-08C5-434E-95D0-959FC76B62D6}" type="pres">
      <dgm:prSet presAssocID="{3283286E-FD8D-4CC9-A8ED-E14C48A60AEC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B38BB5-13AD-48A5-A15D-5F2EEF2B8ED5}" type="pres">
      <dgm:prSet presAssocID="{7E6A8A34-3C2F-49E7-86B3-E8028DBF2DB9}" presName="Accent1" presStyleCnt="0"/>
      <dgm:spPr/>
    </dgm:pt>
    <dgm:pt modelId="{476C1FF6-C7BF-4C90-A63E-26D4211303FE}" type="pres">
      <dgm:prSet presAssocID="{7E6A8A34-3C2F-49E7-86B3-E8028DBF2DB9}" presName="Accent" presStyleLbl="node1" presStyleIdx="2" presStyleCnt="3"/>
      <dgm:spPr>
        <a:solidFill>
          <a:srgbClr val="C1392A"/>
        </a:solidFill>
        <a:ln>
          <a:noFill/>
        </a:ln>
      </dgm:spPr>
    </dgm:pt>
    <dgm:pt modelId="{7162D637-91D1-4CF0-A2DC-D5D0DA024468}" type="pres">
      <dgm:prSet presAssocID="{7E6A8A34-3C2F-49E7-86B3-E8028DBF2DB9}" presName="ParentBackground1" presStyleCnt="0"/>
      <dgm:spPr/>
    </dgm:pt>
    <dgm:pt modelId="{A9F051B5-3943-4F84-9E63-7D28DCB6FA57}" type="pres">
      <dgm:prSet presAssocID="{7E6A8A34-3C2F-49E7-86B3-E8028DBF2DB9}" presName="ParentBackground" presStyleLbl="fgAcc1" presStyleIdx="2" presStyleCnt="3"/>
      <dgm:spPr/>
      <dgm:t>
        <a:bodyPr/>
        <a:lstStyle/>
        <a:p>
          <a:endParaRPr lang="en-US"/>
        </a:p>
      </dgm:t>
    </dgm:pt>
    <dgm:pt modelId="{47E89E32-68DE-4ED0-BBD1-1B3533188B00}" type="pres">
      <dgm:prSet presAssocID="{7E6A8A34-3C2F-49E7-86B3-E8028DBF2DB9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638ACCA-995C-4C3F-8D9F-228224E4CDF6}" srcId="{EDC08D0C-2FAA-441B-9011-B92687A0F0F0}" destId="{7A3E25A0-A708-4E22-B345-E99FCE8D28C9}" srcOrd="2" destOrd="0" parTransId="{448AB3E1-84AF-4F31-9096-C85BF3F79106}" sibTransId="{DBB72F30-60BB-4F48-9560-E43B44AA0EC8}"/>
    <dgm:cxn modelId="{340D3B12-1041-4F45-8F68-B5DD3F027662}" type="presOf" srcId="{EDC08D0C-2FAA-441B-9011-B92687A0F0F0}" destId="{243FE790-599F-42BC-91FF-95FAF029CB94}" srcOrd="0" destOrd="0" presId="urn:microsoft.com/office/officeart/2011/layout/CircleProcess"/>
    <dgm:cxn modelId="{68F50E42-6E2A-4FE9-9A0E-F31ED8ADAB38}" type="presOf" srcId="{3283286E-FD8D-4CC9-A8ED-E14C48A60AEC}" destId="{45FE0799-904E-4AD6-AC13-BC387EF4251D}" srcOrd="0" destOrd="0" presId="urn:microsoft.com/office/officeart/2011/layout/CircleProcess"/>
    <dgm:cxn modelId="{E52A975A-0CB0-442C-8834-967AE3069B16}" type="presOf" srcId="{7E6A8A34-3C2F-49E7-86B3-E8028DBF2DB9}" destId="{47E89E32-68DE-4ED0-BBD1-1B3533188B00}" srcOrd="1" destOrd="0" presId="urn:microsoft.com/office/officeart/2011/layout/CircleProcess"/>
    <dgm:cxn modelId="{A1806D71-4B7E-4AD9-99D5-DE962B2B9A9F}" type="presOf" srcId="{3283286E-FD8D-4CC9-A8ED-E14C48A60AEC}" destId="{50387DB5-08C5-434E-95D0-959FC76B62D6}" srcOrd="1" destOrd="0" presId="urn:microsoft.com/office/officeart/2011/layout/CircleProcess"/>
    <dgm:cxn modelId="{01A8C2DE-5109-49ED-88BB-9A7ADD96151B}" type="presOf" srcId="{7A3E25A0-A708-4E22-B345-E99FCE8D28C9}" destId="{A7B346A6-B64E-4035-BB70-258566FEDA5A}" srcOrd="1" destOrd="0" presId="urn:microsoft.com/office/officeart/2011/layout/CircleProcess"/>
    <dgm:cxn modelId="{836B728F-79F3-4F18-96E7-CA8FD363555D}" srcId="{EDC08D0C-2FAA-441B-9011-B92687A0F0F0}" destId="{7E6A8A34-3C2F-49E7-86B3-E8028DBF2DB9}" srcOrd="0" destOrd="0" parTransId="{5624C650-73E0-4F83-9290-0255CEE3FECC}" sibTransId="{9B4A88BE-3949-45EF-B524-C3D80728565D}"/>
    <dgm:cxn modelId="{618E8375-4D38-4ECF-B6E7-51B1195D7B60}" type="presOf" srcId="{7A3E25A0-A708-4E22-B345-E99FCE8D28C9}" destId="{FE7C4E15-8954-450E-B05F-F82E936ED365}" srcOrd="0" destOrd="0" presId="urn:microsoft.com/office/officeart/2011/layout/CircleProcess"/>
    <dgm:cxn modelId="{E76B29D0-C75C-40FC-84EC-9A85D61B3B3A}" type="presOf" srcId="{7E6A8A34-3C2F-49E7-86B3-E8028DBF2DB9}" destId="{A9F051B5-3943-4F84-9E63-7D28DCB6FA57}" srcOrd="0" destOrd="0" presId="urn:microsoft.com/office/officeart/2011/layout/CircleProcess"/>
    <dgm:cxn modelId="{44BCE6F8-707D-43BE-9153-43554A34611F}" srcId="{EDC08D0C-2FAA-441B-9011-B92687A0F0F0}" destId="{3283286E-FD8D-4CC9-A8ED-E14C48A60AEC}" srcOrd="1" destOrd="0" parTransId="{F3A2CBBC-93C8-46BC-9BEE-47A4BCF80648}" sibTransId="{76B128CC-07C9-4154-995E-43EAB14B2FDE}"/>
    <dgm:cxn modelId="{73CADED4-E5DB-4EFD-8897-20419C8D5B59}" type="presParOf" srcId="{243FE790-599F-42BC-91FF-95FAF029CB94}" destId="{6054B6F1-794B-4C90-92CF-B7654883B32C}" srcOrd="0" destOrd="0" presId="urn:microsoft.com/office/officeart/2011/layout/CircleProcess"/>
    <dgm:cxn modelId="{39B7C887-511E-457D-9B6C-9775161F139B}" type="presParOf" srcId="{6054B6F1-794B-4C90-92CF-B7654883B32C}" destId="{4DFE1E37-E755-4E92-9440-9E4E35514B38}" srcOrd="0" destOrd="0" presId="urn:microsoft.com/office/officeart/2011/layout/CircleProcess"/>
    <dgm:cxn modelId="{B7F81F4B-C202-497C-B453-8CEEC18DF1BC}" type="presParOf" srcId="{243FE790-599F-42BC-91FF-95FAF029CB94}" destId="{7E801F4B-5544-4F80-B922-1317265B8EC3}" srcOrd="1" destOrd="0" presId="urn:microsoft.com/office/officeart/2011/layout/CircleProcess"/>
    <dgm:cxn modelId="{315EE438-41FD-46F6-A5FC-24B827CFB9E9}" type="presParOf" srcId="{7E801F4B-5544-4F80-B922-1317265B8EC3}" destId="{FE7C4E15-8954-450E-B05F-F82E936ED365}" srcOrd="0" destOrd="0" presId="urn:microsoft.com/office/officeart/2011/layout/CircleProcess"/>
    <dgm:cxn modelId="{F4E45D7C-2241-42D2-B54A-E54EFF034CB9}" type="presParOf" srcId="{243FE790-599F-42BC-91FF-95FAF029CB94}" destId="{A7B346A6-B64E-4035-BB70-258566FEDA5A}" srcOrd="2" destOrd="0" presId="urn:microsoft.com/office/officeart/2011/layout/CircleProcess"/>
    <dgm:cxn modelId="{092E0D24-D72B-4E29-915F-170F9EE44148}" type="presParOf" srcId="{243FE790-599F-42BC-91FF-95FAF029CB94}" destId="{33CA9E67-03FA-424A-829C-D13513555E58}" srcOrd="3" destOrd="0" presId="urn:microsoft.com/office/officeart/2011/layout/CircleProcess"/>
    <dgm:cxn modelId="{C2F626F8-2B2B-4ADF-825E-4F60963123E7}" type="presParOf" srcId="{33CA9E67-03FA-424A-829C-D13513555E58}" destId="{19C05101-4843-44BB-9755-0D9AB15A4756}" srcOrd="0" destOrd="0" presId="urn:microsoft.com/office/officeart/2011/layout/CircleProcess"/>
    <dgm:cxn modelId="{4D4A9A96-A766-4CD0-A8D4-5922848E5FEB}" type="presParOf" srcId="{243FE790-599F-42BC-91FF-95FAF029CB94}" destId="{1627A767-203A-4EFF-BDFA-88B0B50ED50A}" srcOrd="4" destOrd="0" presId="urn:microsoft.com/office/officeart/2011/layout/CircleProcess"/>
    <dgm:cxn modelId="{2B3D86A4-EC4D-40BF-88E8-D495CF3CBD3A}" type="presParOf" srcId="{1627A767-203A-4EFF-BDFA-88B0B50ED50A}" destId="{45FE0799-904E-4AD6-AC13-BC387EF4251D}" srcOrd="0" destOrd="0" presId="urn:microsoft.com/office/officeart/2011/layout/CircleProcess"/>
    <dgm:cxn modelId="{59CB50D3-D6F7-4D0E-A3BF-79EC2378526D}" type="presParOf" srcId="{243FE790-599F-42BC-91FF-95FAF029CB94}" destId="{50387DB5-08C5-434E-95D0-959FC76B62D6}" srcOrd="5" destOrd="0" presId="urn:microsoft.com/office/officeart/2011/layout/CircleProcess"/>
    <dgm:cxn modelId="{FD6AE50A-8BDF-4F66-A38B-65A007DE073F}" type="presParOf" srcId="{243FE790-599F-42BC-91FF-95FAF029CB94}" destId="{71B38BB5-13AD-48A5-A15D-5F2EEF2B8ED5}" srcOrd="6" destOrd="0" presId="urn:microsoft.com/office/officeart/2011/layout/CircleProcess"/>
    <dgm:cxn modelId="{73905ED9-B803-4A5C-B599-1015A6475D27}" type="presParOf" srcId="{71B38BB5-13AD-48A5-A15D-5F2EEF2B8ED5}" destId="{476C1FF6-C7BF-4C90-A63E-26D4211303FE}" srcOrd="0" destOrd="0" presId="urn:microsoft.com/office/officeart/2011/layout/CircleProcess"/>
    <dgm:cxn modelId="{8415C232-7D33-4FFE-92B0-9C5185CFFD2C}" type="presParOf" srcId="{243FE790-599F-42BC-91FF-95FAF029CB94}" destId="{7162D637-91D1-4CF0-A2DC-D5D0DA024468}" srcOrd="7" destOrd="0" presId="urn:microsoft.com/office/officeart/2011/layout/CircleProcess"/>
    <dgm:cxn modelId="{9293C381-F54F-454C-80C3-52F8DB9DBAA9}" type="presParOf" srcId="{7162D637-91D1-4CF0-A2DC-D5D0DA024468}" destId="{A9F051B5-3943-4F84-9E63-7D28DCB6FA57}" srcOrd="0" destOrd="0" presId="urn:microsoft.com/office/officeart/2011/layout/CircleProcess"/>
    <dgm:cxn modelId="{D1385680-CB53-43FA-93C0-8D8D2F9805D8}" type="presParOf" srcId="{243FE790-599F-42BC-91FF-95FAF029CB94}" destId="{47E89E32-68DE-4ED0-BBD1-1B3533188B00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E4D11F2D-4E8B-44EC-BEC4-5F1A39037043}" type="doc">
      <dgm:prSet loTypeId="urn:microsoft.com/office/officeart/2005/8/layout/target1" loCatId="relationship" qsTypeId="urn:microsoft.com/office/officeart/2005/8/quickstyle/simple1" qsCatId="simple" csTypeId="urn:microsoft.com/office/officeart/2005/8/colors/accent1_2" csCatId="accent1" phldr="1"/>
      <dgm:spPr/>
    </dgm:pt>
    <dgm:pt modelId="{D69D43B0-114A-46BA-8D8D-BFA6157BDA42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FF550C5-AF00-4309-B417-7328A734A90D}" type="parTrans" cxnId="{276B8C57-CA7D-4527-9F65-5439AF437E54}">
      <dgm:prSet/>
      <dgm:spPr/>
      <dgm:t>
        <a:bodyPr/>
        <a:lstStyle/>
        <a:p>
          <a:endParaRPr lang="en-US"/>
        </a:p>
      </dgm:t>
    </dgm:pt>
    <dgm:pt modelId="{979E7C25-EC94-434B-88E9-0F850868D856}" type="sibTrans" cxnId="{276B8C57-CA7D-4527-9F65-5439AF437E54}">
      <dgm:prSet/>
      <dgm:spPr/>
      <dgm:t>
        <a:bodyPr/>
        <a:lstStyle/>
        <a:p>
          <a:endParaRPr lang="en-US"/>
        </a:p>
      </dgm:t>
    </dgm:pt>
    <dgm:pt modelId="{858D44C6-48C2-4A21-8E1A-A35410E5408A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FE3F998D-E9E6-4F4D-B6BD-DF6E6DDFE5ED}" type="parTrans" cxnId="{CBD723B8-CA10-4337-9BD6-4874EF7C2FFB}">
      <dgm:prSet/>
      <dgm:spPr/>
      <dgm:t>
        <a:bodyPr/>
        <a:lstStyle/>
        <a:p>
          <a:endParaRPr lang="en-US"/>
        </a:p>
      </dgm:t>
    </dgm:pt>
    <dgm:pt modelId="{E23AE167-45BC-4BB7-814B-5A47FE4A62F6}" type="sibTrans" cxnId="{CBD723B8-CA10-4337-9BD6-4874EF7C2FFB}">
      <dgm:prSet/>
      <dgm:spPr/>
      <dgm:t>
        <a:bodyPr/>
        <a:lstStyle/>
        <a:p>
          <a:endParaRPr lang="en-US"/>
        </a:p>
      </dgm:t>
    </dgm:pt>
    <dgm:pt modelId="{575DD6CA-05E0-4DA7-98C7-BB8EF80F0C6E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AF89FB9-7C73-42C8-8F42-DF5044A5E980}" type="sibTrans" cxnId="{326F93F8-72E3-4219-81A3-EA1FBFFAEA7F}">
      <dgm:prSet/>
      <dgm:spPr/>
      <dgm:t>
        <a:bodyPr/>
        <a:lstStyle/>
        <a:p>
          <a:endParaRPr lang="en-US"/>
        </a:p>
      </dgm:t>
    </dgm:pt>
    <dgm:pt modelId="{FFE94735-EC1E-4809-872D-EEAEE93D50C6}" type="parTrans" cxnId="{326F93F8-72E3-4219-81A3-EA1FBFFAEA7F}">
      <dgm:prSet/>
      <dgm:spPr/>
      <dgm:t>
        <a:bodyPr/>
        <a:lstStyle/>
        <a:p>
          <a:endParaRPr lang="en-US"/>
        </a:p>
      </dgm:t>
    </dgm:pt>
    <dgm:pt modelId="{53A93D3D-55E3-4F5C-B1E0-7C8F82484CEE}" type="pres">
      <dgm:prSet presAssocID="{E4D11F2D-4E8B-44EC-BEC4-5F1A39037043}" presName="composite" presStyleCnt="0">
        <dgm:presLayoutVars>
          <dgm:chMax val="5"/>
          <dgm:dir/>
          <dgm:resizeHandles val="exact"/>
        </dgm:presLayoutVars>
      </dgm:prSet>
      <dgm:spPr/>
    </dgm:pt>
    <dgm:pt modelId="{0EAF847E-4111-42A9-9115-90B9A10026F0}" type="pres">
      <dgm:prSet presAssocID="{575DD6CA-05E0-4DA7-98C7-BB8EF80F0C6E}" presName="circle1" presStyleLbl="lnNode1" presStyleIdx="0" presStyleCnt="3"/>
      <dgm:spPr>
        <a:solidFill>
          <a:srgbClr val="C1392A"/>
        </a:solidFill>
      </dgm:spPr>
    </dgm:pt>
    <dgm:pt modelId="{B1A4504E-26EA-46BB-8F03-E1B94DE1B4A4}" type="pres">
      <dgm:prSet presAssocID="{575DD6CA-05E0-4DA7-98C7-BB8EF80F0C6E}" presName="text1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BAA1F4-AA25-4267-82F6-78EF0B942AC0}" type="pres">
      <dgm:prSet presAssocID="{575DD6CA-05E0-4DA7-98C7-BB8EF80F0C6E}" presName="line1" presStyleLbl="callout" presStyleIdx="0" presStyleCnt="6"/>
      <dgm:spPr/>
    </dgm:pt>
    <dgm:pt modelId="{B3CE0FE8-A884-479C-9BE9-610CA96902CB}" type="pres">
      <dgm:prSet presAssocID="{575DD6CA-05E0-4DA7-98C7-BB8EF80F0C6E}" presName="d1" presStyleLbl="callout" presStyleIdx="1" presStyleCnt="6"/>
      <dgm:spPr/>
    </dgm:pt>
    <dgm:pt modelId="{0BE37011-0165-4416-9EDA-28AF6DE805F9}" type="pres">
      <dgm:prSet presAssocID="{D69D43B0-114A-46BA-8D8D-BFA6157BDA42}" presName="circle2" presStyleLbl="lnNode1" presStyleIdx="1" presStyleCnt="3"/>
      <dgm:spPr>
        <a:solidFill>
          <a:srgbClr val="F39B12"/>
        </a:solidFill>
      </dgm:spPr>
    </dgm:pt>
    <dgm:pt modelId="{B84569DD-0310-4676-A38E-A5F60B1D187D}" type="pres">
      <dgm:prSet presAssocID="{D69D43B0-114A-46BA-8D8D-BFA6157BDA42}" presName="text2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043B96-8561-4C09-8FD4-285A32F7D461}" type="pres">
      <dgm:prSet presAssocID="{D69D43B0-114A-46BA-8D8D-BFA6157BDA42}" presName="line2" presStyleLbl="callout" presStyleIdx="2" presStyleCnt="6"/>
      <dgm:spPr/>
    </dgm:pt>
    <dgm:pt modelId="{64185642-BDB5-443A-B94E-B35BBB0BC79B}" type="pres">
      <dgm:prSet presAssocID="{D69D43B0-114A-46BA-8D8D-BFA6157BDA42}" presName="d2" presStyleLbl="callout" presStyleIdx="3" presStyleCnt="6"/>
      <dgm:spPr/>
    </dgm:pt>
    <dgm:pt modelId="{8170BD31-5568-4527-9E56-9C88EF2B8F14}" type="pres">
      <dgm:prSet presAssocID="{858D44C6-48C2-4A21-8E1A-A35410E5408A}" presName="circle3" presStyleLbl="lnNode1" presStyleIdx="2" presStyleCnt="3"/>
      <dgm:spPr>
        <a:solidFill>
          <a:srgbClr val="9ABB58"/>
        </a:solidFill>
      </dgm:spPr>
    </dgm:pt>
    <dgm:pt modelId="{239BF6C7-CE8E-42FE-845C-3477DE802F61}" type="pres">
      <dgm:prSet presAssocID="{858D44C6-48C2-4A21-8E1A-A35410E5408A}" presName="text3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9BD905-B94B-4B76-A753-91ED71195985}" type="pres">
      <dgm:prSet presAssocID="{858D44C6-48C2-4A21-8E1A-A35410E5408A}" presName="line3" presStyleLbl="callout" presStyleIdx="4" presStyleCnt="6"/>
      <dgm:spPr/>
    </dgm:pt>
    <dgm:pt modelId="{92A8F4B2-2CAA-4D78-A4DC-3E364BCC2FCE}" type="pres">
      <dgm:prSet presAssocID="{858D44C6-48C2-4A21-8E1A-A35410E5408A}" presName="d3" presStyleLbl="callout" presStyleIdx="5" presStyleCnt="6"/>
      <dgm:spPr/>
    </dgm:pt>
  </dgm:ptLst>
  <dgm:cxnLst>
    <dgm:cxn modelId="{276B8C57-CA7D-4527-9F65-5439AF437E54}" srcId="{E4D11F2D-4E8B-44EC-BEC4-5F1A39037043}" destId="{D69D43B0-114A-46BA-8D8D-BFA6157BDA42}" srcOrd="1" destOrd="0" parTransId="{2FF550C5-AF00-4309-B417-7328A734A90D}" sibTransId="{979E7C25-EC94-434B-88E9-0F850868D856}"/>
    <dgm:cxn modelId="{74558E6D-3DB0-41EA-8959-9C85DF491282}" type="presOf" srcId="{858D44C6-48C2-4A21-8E1A-A35410E5408A}" destId="{239BF6C7-CE8E-42FE-845C-3477DE802F61}" srcOrd="0" destOrd="0" presId="urn:microsoft.com/office/officeart/2005/8/layout/target1"/>
    <dgm:cxn modelId="{B711F256-19DB-4F90-B5E9-BCE3993E9189}" type="presOf" srcId="{E4D11F2D-4E8B-44EC-BEC4-5F1A39037043}" destId="{53A93D3D-55E3-4F5C-B1E0-7C8F82484CEE}" srcOrd="0" destOrd="0" presId="urn:microsoft.com/office/officeart/2005/8/layout/target1"/>
    <dgm:cxn modelId="{AB8F4847-C52B-4B13-B932-786C667617E1}" type="presOf" srcId="{575DD6CA-05E0-4DA7-98C7-BB8EF80F0C6E}" destId="{B1A4504E-26EA-46BB-8F03-E1B94DE1B4A4}" srcOrd="0" destOrd="0" presId="urn:microsoft.com/office/officeart/2005/8/layout/target1"/>
    <dgm:cxn modelId="{CBD723B8-CA10-4337-9BD6-4874EF7C2FFB}" srcId="{E4D11F2D-4E8B-44EC-BEC4-5F1A39037043}" destId="{858D44C6-48C2-4A21-8E1A-A35410E5408A}" srcOrd="2" destOrd="0" parTransId="{FE3F998D-E9E6-4F4D-B6BD-DF6E6DDFE5ED}" sibTransId="{E23AE167-45BC-4BB7-814B-5A47FE4A62F6}"/>
    <dgm:cxn modelId="{BE9E4F36-4805-455C-B6F4-DE0BE62FAE76}" type="presOf" srcId="{D69D43B0-114A-46BA-8D8D-BFA6157BDA42}" destId="{B84569DD-0310-4676-A38E-A5F60B1D187D}" srcOrd="0" destOrd="0" presId="urn:microsoft.com/office/officeart/2005/8/layout/target1"/>
    <dgm:cxn modelId="{326F93F8-72E3-4219-81A3-EA1FBFFAEA7F}" srcId="{E4D11F2D-4E8B-44EC-BEC4-5F1A39037043}" destId="{575DD6CA-05E0-4DA7-98C7-BB8EF80F0C6E}" srcOrd="0" destOrd="0" parTransId="{FFE94735-EC1E-4809-872D-EEAEE93D50C6}" sibTransId="{2AF89FB9-7C73-42C8-8F42-DF5044A5E980}"/>
    <dgm:cxn modelId="{D4D27A0E-FD36-4318-B3A3-44208834BBA9}" type="presParOf" srcId="{53A93D3D-55E3-4F5C-B1E0-7C8F82484CEE}" destId="{0EAF847E-4111-42A9-9115-90B9A10026F0}" srcOrd="0" destOrd="0" presId="urn:microsoft.com/office/officeart/2005/8/layout/target1"/>
    <dgm:cxn modelId="{60853549-E3F9-4960-BEFD-D25559AE497A}" type="presParOf" srcId="{53A93D3D-55E3-4F5C-B1E0-7C8F82484CEE}" destId="{B1A4504E-26EA-46BB-8F03-E1B94DE1B4A4}" srcOrd="1" destOrd="0" presId="urn:microsoft.com/office/officeart/2005/8/layout/target1"/>
    <dgm:cxn modelId="{1F79E24B-DDE2-4134-AEED-054D6007FF6A}" type="presParOf" srcId="{53A93D3D-55E3-4F5C-B1E0-7C8F82484CEE}" destId="{6BBAA1F4-AA25-4267-82F6-78EF0B942AC0}" srcOrd="2" destOrd="0" presId="urn:microsoft.com/office/officeart/2005/8/layout/target1"/>
    <dgm:cxn modelId="{BF9EDF60-A33E-488B-AB49-480BE04A3E18}" type="presParOf" srcId="{53A93D3D-55E3-4F5C-B1E0-7C8F82484CEE}" destId="{B3CE0FE8-A884-479C-9BE9-610CA96902CB}" srcOrd="3" destOrd="0" presId="urn:microsoft.com/office/officeart/2005/8/layout/target1"/>
    <dgm:cxn modelId="{B60BD1CD-DB77-4910-A95C-B631B1DEA67F}" type="presParOf" srcId="{53A93D3D-55E3-4F5C-B1E0-7C8F82484CEE}" destId="{0BE37011-0165-4416-9EDA-28AF6DE805F9}" srcOrd="4" destOrd="0" presId="urn:microsoft.com/office/officeart/2005/8/layout/target1"/>
    <dgm:cxn modelId="{D9FB13F9-65D6-4EBA-A3E5-FD2C0DBE8694}" type="presParOf" srcId="{53A93D3D-55E3-4F5C-B1E0-7C8F82484CEE}" destId="{B84569DD-0310-4676-A38E-A5F60B1D187D}" srcOrd="5" destOrd="0" presId="urn:microsoft.com/office/officeart/2005/8/layout/target1"/>
    <dgm:cxn modelId="{BB9F2228-7D20-4E70-8F20-203A646F3796}" type="presParOf" srcId="{53A93D3D-55E3-4F5C-B1E0-7C8F82484CEE}" destId="{50043B96-8561-4C09-8FD4-285A32F7D461}" srcOrd="6" destOrd="0" presId="urn:microsoft.com/office/officeart/2005/8/layout/target1"/>
    <dgm:cxn modelId="{B8133BF3-CB0E-4361-A538-0B71A2E7298F}" type="presParOf" srcId="{53A93D3D-55E3-4F5C-B1E0-7C8F82484CEE}" destId="{64185642-BDB5-443A-B94E-B35BBB0BC79B}" srcOrd="7" destOrd="0" presId="urn:microsoft.com/office/officeart/2005/8/layout/target1"/>
    <dgm:cxn modelId="{90BEB2A9-DFC3-4541-85EF-7EB57DF6011C}" type="presParOf" srcId="{53A93D3D-55E3-4F5C-B1E0-7C8F82484CEE}" destId="{8170BD31-5568-4527-9E56-9C88EF2B8F14}" srcOrd="8" destOrd="0" presId="urn:microsoft.com/office/officeart/2005/8/layout/target1"/>
    <dgm:cxn modelId="{BBE6659F-ED61-40FB-B67D-ED2F897A7DA9}" type="presParOf" srcId="{53A93D3D-55E3-4F5C-B1E0-7C8F82484CEE}" destId="{239BF6C7-CE8E-42FE-845C-3477DE802F61}" srcOrd="9" destOrd="0" presId="urn:microsoft.com/office/officeart/2005/8/layout/target1"/>
    <dgm:cxn modelId="{8A28FC3C-A88D-4B53-B66F-4564BC9F6374}" type="presParOf" srcId="{53A93D3D-55E3-4F5C-B1E0-7C8F82484CEE}" destId="{519BD905-B94B-4B76-A753-91ED71195985}" srcOrd="10" destOrd="0" presId="urn:microsoft.com/office/officeart/2005/8/layout/target1"/>
    <dgm:cxn modelId="{F8215EA2-B642-4A17-9146-3DFB7FD2D005}" type="presParOf" srcId="{53A93D3D-55E3-4F5C-B1E0-7C8F82484CEE}" destId="{92A8F4B2-2CAA-4D78-A4DC-3E364BCC2FCE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6896E34F-5FF1-4285-84F6-16E1AC75B196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CBD408-7FD9-455F-9904-821F813C4E37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E31D886-E9C0-4799-8D2C-E67FA7731F95}" type="parTrans" cxnId="{BAD157D1-7176-4556-86E9-6AE9A8FB3DFE}">
      <dgm:prSet/>
      <dgm:spPr/>
      <dgm:t>
        <a:bodyPr/>
        <a:lstStyle/>
        <a:p>
          <a:endParaRPr lang="en-US"/>
        </a:p>
      </dgm:t>
    </dgm:pt>
    <dgm:pt modelId="{C1987914-04AB-4F49-A970-ED1EFED4E50F}" type="sibTrans" cxnId="{BAD157D1-7176-4556-86E9-6AE9A8FB3DFE}">
      <dgm:prSet/>
      <dgm:spPr/>
      <dgm:t>
        <a:bodyPr/>
        <a:lstStyle/>
        <a:p>
          <a:endParaRPr lang="en-US"/>
        </a:p>
      </dgm:t>
    </dgm:pt>
    <dgm:pt modelId="{84E44BD0-9D6C-48C5-8784-C1A56A09FB47}">
      <dgm:prSet phldrT="[Text]"/>
      <dgm:spPr>
        <a:solidFill>
          <a:srgbClr val="F39B1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D441706-4C5E-4FE6-843F-76B39589B8CE}" type="parTrans" cxnId="{42095900-E798-4585-ABC3-28E09198480D}">
      <dgm:prSet/>
      <dgm:spPr/>
      <dgm:t>
        <a:bodyPr/>
        <a:lstStyle/>
        <a:p>
          <a:endParaRPr lang="en-US"/>
        </a:p>
      </dgm:t>
    </dgm:pt>
    <dgm:pt modelId="{4DFF12C8-998F-48A1-BA24-54F3E90D4FF2}" type="sibTrans" cxnId="{42095900-E798-4585-ABC3-28E09198480D}">
      <dgm:prSet/>
      <dgm:spPr/>
      <dgm:t>
        <a:bodyPr/>
        <a:lstStyle/>
        <a:p>
          <a:endParaRPr lang="en-US"/>
        </a:p>
      </dgm:t>
    </dgm:pt>
    <dgm:pt modelId="{FE6C6A0B-2535-47F7-8101-2B44A8BEF5AC}">
      <dgm:prSet phldrT="[Text]"/>
      <dgm:spPr>
        <a:solidFill>
          <a:srgbClr val="9ABB58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52DC44C-A42E-4774-B27A-ADFC3642F852}" type="parTrans" cxnId="{7CD5F7A0-124F-49B9-9C81-DE85667A627A}">
      <dgm:prSet/>
      <dgm:spPr/>
      <dgm:t>
        <a:bodyPr/>
        <a:lstStyle/>
        <a:p>
          <a:endParaRPr lang="en-US"/>
        </a:p>
      </dgm:t>
    </dgm:pt>
    <dgm:pt modelId="{1505357D-4A64-4132-8B68-9199F9437A39}" type="sibTrans" cxnId="{7CD5F7A0-124F-49B9-9C81-DE85667A627A}">
      <dgm:prSet/>
      <dgm:spPr/>
      <dgm:t>
        <a:bodyPr/>
        <a:lstStyle/>
        <a:p>
          <a:endParaRPr lang="en-US"/>
        </a:p>
      </dgm:t>
    </dgm:pt>
    <dgm:pt modelId="{7CEF0D3F-64D9-4508-B2AA-337AAEF967A8}" type="pres">
      <dgm:prSet presAssocID="{6896E34F-5FF1-4285-84F6-16E1AC75B196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A35F3B79-B6E1-4535-B67C-F813B95A7EBC}" type="pres">
      <dgm:prSet presAssocID="{B5CBD408-7FD9-455F-9904-821F813C4E37}" presName="composite" presStyleCnt="0"/>
      <dgm:spPr/>
    </dgm:pt>
    <dgm:pt modelId="{77B4CEDC-CBEA-4D80-BB0A-68DD12FB87B5}" type="pres">
      <dgm:prSet presAssocID="{B5CBD408-7FD9-455F-9904-821F813C4E37}" presName="bentUpArrow1" presStyleLbl="alignImgPlace1" presStyleIdx="0" presStyleCnt="2"/>
      <dgm:spPr>
        <a:solidFill>
          <a:srgbClr val="C1392A"/>
        </a:solidFill>
      </dgm:spPr>
    </dgm:pt>
    <dgm:pt modelId="{D4AF9A17-2513-4A37-9414-4E22EAA360E5}" type="pres">
      <dgm:prSet presAssocID="{B5CBD408-7FD9-455F-9904-821F813C4E37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634497-1D01-4C07-BC3A-C8AB087F5549}" type="pres">
      <dgm:prSet presAssocID="{B5CBD408-7FD9-455F-9904-821F813C4E37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7D36D0-5631-4925-B110-E1DAAC7501C9}" type="pres">
      <dgm:prSet presAssocID="{C1987914-04AB-4F49-A970-ED1EFED4E50F}" presName="sibTrans" presStyleCnt="0"/>
      <dgm:spPr/>
    </dgm:pt>
    <dgm:pt modelId="{3088EB54-284B-45AC-9B8E-487BD8EB42DA}" type="pres">
      <dgm:prSet presAssocID="{84E44BD0-9D6C-48C5-8784-C1A56A09FB47}" presName="composite" presStyleCnt="0"/>
      <dgm:spPr/>
    </dgm:pt>
    <dgm:pt modelId="{1BCEEDBA-D62D-4E59-BE4D-6A61BB96D882}" type="pres">
      <dgm:prSet presAssocID="{84E44BD0-9D6C-48C5-8784-C1A56A09FB47}" presName="bentUpArrow1" presStyleLbl="alignImgPlace1" presStyleIdx="1" presStyleCnt="2"/>
      <dgm:spPr>
        <a:solidFill>
          <a:srgbClr val="F39B12"/>
        </a:solidFill>
      </dgm:spPr>
    </dgm:pt>
    <dgm:pt modelId="{C455B0A6-0CA6-45AF-B1EC-54F317883D03}" type="pres">
      <dgm:prSet presAssocID="{84E44BD0-9D6C-48C5-8784-C1A56A09FB47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39C651-6866-47AA-8104-803BC0098632}" type="pres">
      <dgm:prSet presAssocID="{84E44BD0-9D6C-48C5-8784-C1A56A09FB47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078D7B-9E9F-46D3-827C-13A53BCFD495}" type="pres">
      <dgm:prSet presAssocID="{4DFF12C8-998F-48A1-BA24-54F3E90D4FF2}" presName="sibTrans" presStyleCnt="0"/>
      <dgm:spPr/>
    </dgm:pt>
    <dgm:pt modelId="{057C4F3D-6372-497C-A23A-527FD4C85377}" type="pres">
      <dgm:prSet presAssocID="{FE6C6A0B-2535-47F7-8101-2B44A8BEF5AC}" presName="composite" presStyleCnt="0"/>
      <dgm:spPr/>
    </dgm:pt>
    <dgm:pt modelId="{A344F00B-C22D-4943-AFD1-3B4F6DB2389D}" type="pres">
      <dgm:prSet presAssocID="{FE6C6A0B-2535-47F7-8101-2B44A8BEF5AC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2095900-E798-4585-ABC3-28E09198480D}" srcId="{6896E34F-5FF1-4285-84F6-16E1AC75B196}" destId="{84E44BD0-9D6C-48C5-8784-C1A56A09FB47}" srcOrd="1" destOrd="0" parTransId="{6D441706-4C5E-4FE6-843F-76B39589B8CE}" sibTransId="{4DFF12C8-998F-48A1-BA24-54F3E90D4FF2}"/>
    <dgm:cxn modelId="{D89D1F15-1830-44AB-AE3C-9FD45D80C989}" type="presOf" srcId="{84E44BD0-9D6C-48C5-8784-C1A56A09FB47}" destId="{C455B0A6-0CA6-45AF-B1EC-54F317883D03}" srcOrd="0" destOrd="0" presId="urn:microsoft.com/office/officeart/2005/8/layout/StepDownProcess"/>
    <dgm:cxn modelId="{BAD157D1-7176-4556-86E9-6AE9A8FB3DFE}" srcId="{6896E34F-5FF1-4285-84F6-16E1AC75B196}" destId="{B5CBD408-7FD9-455F-9904-821F813C4E37}" srcOrd="0" destOrd="0" parTransId="{0E31D886-E9C0-4799-8D2C-E67FA7731F95}" sibTransId="{C1987914-04AB-4F49-A970-ED1EFED4E50F}"/>
    <dgm:cxn modelId="{45BCA7FC-C5C6-4CC5-BDB2-038B7E2776B6}" type="presOf" srcId="{FE6C6A0B-2535-47F7-8101-2B44A8BEF5AC}" destId="{A344F00B-C22D-4943-AFD1-3B4F6DB2389D}" srcOrd="0" destOrd="0" presId="urn:microsoft.com/office/officeart/2005/8/layout/StepDownProcess"/>
    <dgm:cxn modelId="{3A376CC2-0DE6-40DA-938E-E80C79659E76}" type="presOf" srcId="{6896E34F-5FF1-4285-84F6-16E1AC75B196}" destId="{7CEF0D3F-64D9-4508-B2AA-337AAEF967A8}" srcOrd="0" destOrd="0" presId="urn:microsoft.com/office/officeart/2005/8/layout/StepDownProcess"/>
    <dgm:cxn modelId="{2D75160F-689F-4F73-9C15-6EAE91B7FCCA}" type="presOf" srcId="{B5CBD408-7FD9-455F-9904-821F813C4E37}" destId="{D4AF9A17-2513-4A37-9414-4E22EAA360E5}" srcOrd="0" destOrd="0" presId="urn:microsoft.com/office/officeart/2005/8/layout/StepDownProcess"/>
    <dgm:cxn modelId="{7CD5F7A0-124F-49B9-9C81-DE85667A627A}" srcId="{6896E34F-5FF1-4285-84F6-16E1AC75B196}" destId="{FE6C6A0B-2535-47F7-8101-2B44A8BEF5AC}" srcOrd="2" destOrd="0" parTransId="{652DC44C-A42E-4774-B27A-ADFC3642F852}" sibTransId="{1505357D-4A64-4132-8B68-9199F9437A39}"/>
    <dgm:cxn modelId="{751C63BD-2564-4A01-A645-DA108CC8C80A}" type="presParOf" srcId="{7CEF0D3F-64D9-4508-B2AA-337AAEF967A8}" destId="{A35F3B79-B6E1-4535-B67C-F813B95A7EBC}" srcOrd="0" destOrd="0" presId="urn:microsoft.com/office/officeart/2005/8/layout/StepDownProcess"/>
    <dgm:cxn modelId="{CC764D01-707D-41F8-8634-2BFD34EBCE88}" type="presParOf" srcId="{A35F3B79-B6E1-4535-B67C-F813B95A7EBC}" destId="{77B4CEDC-CBEA-4D80-BB0A-68DD12FB87B5}" srcOrd="0" destOrd="0" presId="urn:microsoft.com/office/officeart/2005/8/layout/StepDownProcess"/>
    <dgm:cxn modelId="{69BD67B2-45EB-4B7D-B2AA-CB2579ADFEF9}" type="presParOf" srcId="{A35F3B79-B6E1-4535-B67C-F813B95A7EBC}" destId="{D4AF9A17-2513-4A37-9414-4E22EAA360E5}" srcOrd="1" destOrd="0" presId="urn:microsoft.com/office/officeart/2005/8/layout/StepDownProcess"/>
    <dgm:cxn modelId="{39053C6E-23B6-40EB-B22B-817F2DDBDBFF}" type="presParOf" srcId="{A35F3B79-B6E1-4535-B67C-F813B95A7EBC}" destId="{E1634497-1D01-4C07-BC3A-C8AB087F5549}" srcOrd="2" destOrd="0" presId="urn:microsoft.com/office/officeart/2005/8/layout/StepDownProcess"/>
    <dgm:cxn modelId="{71EDBDD8-29E3-461B-AA13-7510A3CE6A63}" type="presParOf" srcId="{7CEF0D3F-64D9-4508-B2AA-337AAEF967A8}" destId="{097D36D0-5631-4925-B110-E1DAAC7501C9}" srcOrd="1" destOrd="0" presId="urn:microsoft.com/office/officeart/2005/8/layout/StepDownProcess"/>
    <dgm:cxn modelId="{AE9C7634-5F39-4263-9D09-28D3202A24CE}" type="presParOf" srcId="{7CEF0D3F-64D9-4508-B2AA-337AAEF967A8}" destId="{3088EB54-284B-45AC-9B8E-487BD8EB42DA}" srcOrd="2" destOrd="0" presId="urn:microsoft.com/office/officeart/2005/8/layout/StepDownProcess"/>
    <dgm:cxn modelId="{D4687F95-FD19-4099-8B07-5EA0EC1C35F8}" type="presParOf" srcId="{3088EB54-284B-45AC-9B8E-487BD8EB42DA}" destId="{1BCEEDBA-D62D-4E59-BE4D-6A61BB96D882}" srcOrd="0" destOrd="0" presId="urn:microsoft.com/office/officeart/2005/8/layout/StepDownProcess"/>
    <dgm:cxn modelId="{E7672F52-3DD1-4AE4-B2FC-2665711EC027}" type="presParOf" srcId="{3088EB54-284B-45AC-9B8E-487BD8EB42DA}" destId="{C455B0A6-0CA6-45AF-B1EC-54F317883D03}" srcOrd="1" destOrd="0" presId="urn:microsoft.com/office/officeart/2005/8/layout/StepDownProcess"/>
    <dgm:cxn modelId="{0C0E4C38-F2CB-4389-9D46-1EB16C2011FA}" type="presParOf" srcId="{3088EB54-284B-45AC-9B8E-487BD8EB42DA}" destId="{0839C651-6866-47AA-8104-803BC0098632}" srcOrd="2" destOrd="0" presId="urn:microsoft.com/office/officeart/2005/8/layout/StepDownProcess"/>
    <dgm:cxn modelId="{234D57FD-5E12-4383-BECD-2EA7F2BCAB31}" type="presParOf" srcId="{7CEF0D3F-64D9-4508-B2AA-337AAEF967A8}" destId="{86078D7B-9E9F-46D3-827C-13A53BCFD495}" srcOrd="3" destOrd="0" presId="urn:microsoft.com/office/officeart/2005/8/layout/StepDownProcess"/>
    <dgm:cxn modelId="{B41F134B-06B6-4431-953E-C01EF20A0C8C}" type="presParOf" srcId="{7CEF0D3F-64D9-4508-B2AA-337AAEF967A8}" destId="{057C4F3D-6372-497C-A23A-527FD4C85377}" srcOrd="4" destOrd="0" presId="urn:microsoft.com/office/officeart/2005/8/layout/StepDownProcess"/>
    <dgm:cxn modelId="{6F547484-0592-4A58-B36B-3EBE14282800}" type="presParOf" srcId="{057C4F3D-6372-497C-A23A-527FD4C85377}" destId="{A344F00B-C22D-4943-AFD1-3B4F6DB2389D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3B8E6FA7-8A1B-472D-8801-9A2C836908C5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A9F10E-6F21-4422-A201-FB724928A56A}">
      <dgm:prSet/>
      <dgm:spPr/>
      <dgm:t>
        <a:bodyPr/>
        <a:lstStyle/>
        <a:p>
          <a:endParaRPr lang="en-US"/>
        </a:p>
      </dgm:t>
    </dgm:pt>
    <dgm:pt modelId="{628BA2EA-4918-4FEF-8831-5627DAFE6CF6}" type="parTrans" cxnId="{074F6D69-A03D-49E2-A11A-FA83E25D1312}">
      <dgm:prSet/>
      <dgm:spPr/>
      <dgm:t>
        <a:bodyPr/>
        <a:lstStyle/>
        <a:p>
          <a:endParaRPr lang="en-US"/>
        </a:p>
      </dgm:t>
    </dgm:pt>
    <dgm:pt modelId="{A2903292-A3BD-4B1B-AB08-97AB249C4CCE}" type="sibTrans" cxnId="{074F6D69-A03D-49E2-A11A-FA83E25D1312}">
      <dgm:prSet/>
      <dgm:spPr>
        <a:solidFill>
          <a:srgbClr val="C1392A"/>
        </a:solidFill>
      </dgm:spPr>
      <dgm:t>
        <a:bodyPr/>
        <a:lstStyle/>
        <a:p>
          <a:endParaRPr lang="en-US"/>
        </a:p>
      </dgm:t>
    </dgm:pt>
    <dgm:pt modelId="{DCCB6194-2A7A-4AD0-9C79-E8EF17F16CB2}">
      <dgm:prSet phldrT="[Text]" phldr="1"/>
      <dgm:spPr/>
      <dgm:t>
        <a:bodyPr/>
        <a:lstStyle/>
        <a:p>
          <a:endParaRPr lang="en-US"/>
        </a:p>
      </dgm:t>
    </dgm:pt>
    <dgm:pt modelId="{ABCEC082-F80E-40D1-85EF-5AE919257DFF}" type="parTrans" cxnId="{FDDEBB7D-C164-4B8B-ACCD-68C43FEA1FC1}">
      <dgm:prSet/>
      <dgm:spPr/>
      <dgm:t>
        <a:bodyPr/>
        <a:lstStyle/>
        <a:p>
          <a:endParaRPr lang="en-US"/>
        </a:p>
      </dgm:t>
    </dgm:pt>
    <dgm:pt modelId="{EC0304A6-FC4F-4133-9C4C-C54EE0AD6B8C}" type="sibTrans" cxnId="{FDDEBB7D-C164-4B8B-ACCD-68C43FEA1FC1}">
      <dgm:prSet/>
      <dgm:spPr>
        <a:solidFill>
          <a:srgbClr val="F39B12"/>
        </a:solidFill>
      </dgm:spPr>
      <dgm:t>
        <a:bodyPr/>
        <a:lstStyle/>
        <a:p>
          <a:endParaRPr lang="en-US"/>
        </a:p>
      </dgm:t>
    </dgm:pt>
    <dgm:pt modelId="{96FE96EE-5868-428E-8135-1BF164D64D80}">
      <dgm:prSet phldrT="[Text]" phldr="1"/>
      <dgm:spPr/>
      <dgm:t>
        <a:bodyPr/>
        <a:lstStyle/>
        <a:p>
          <a:endParaRPr lang="en-US"/>
        </a:p>
      </dgm:t>
    </dgm:pt>
    <dgm:pt modelId="{75E03932-C7D6-4CF4-90B1-3BA9AEC32A03}" type="parTrans" cxnId="{B51A732F-9AB0-458C-86F3-D4911113EEA7}">
      <dgm:prSet/>
      <dgm:spPr/>
      <dgm:t>
        <a:bodyPr/>
        <a:lstStyle/>
        <a:p>
          <a:endParaRPr lang="en-US"/>
        </a:p>
      </dgm:t>
    </dgm:pt>
    <dgm:pt modelId="{4775FFC4-E2FB-4E07-ADDD-497AC36843A9}" type="sibTrans" cxnId="{B51A732F-9AB0-458C-86F3-D4911113EEA7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F48ECDDB-2635-4D61-A9C1-7E7C4549A3AB}">
      <dgm:prSet phldrT="[Text]" phldr="1"/>
      <dgm:spPr/>
      <dgm:t>
        <a:bodyPr/>
        <a:lstStyle/>
        <a:p>
          <a:endParaRPr lang="en-US" dirty="0"/>
        </a:p>
      </dgm:t>
    </dgm:pt>
    <dgm:pt modelId="{CF7C3B38-C5C6-4C09-8B5B-E25F89FAED96}" type="sibTrans" cxnId="{8E79C46E-3AE6-4F73-8940-596F0148A2FB}">
      <dgm:prSet/>
      <dgm:spPr>
        <a:solidFill>
          <a:srgbClr val="9ABB58"/>
        </a:solidFill>
      </dgm:spPr>
      <dgm:t>
        <a:bodyPr/>
        <a:lstStyle/>
        <a:p>
          <a:endParaRPr lang="en-US"/>
        </a:p>
      </dgm:t>
    </dgm:pt>
    <dgm:pt modelId="{36EA4BA7-2302-4522-B2C0-0387BF06D7EC}" type="parTrans" cxnId="{8E79C46E-3AE6-4F73-8940-596F0148A2FB}">
      <dgm:prSet/>
      <dgm:spPr/>
      <dgm:t>
        <a:bodyPr/>
        <a:lstStyle/>
        <a:p>
          <a:endParaRPr lang="en-US"/>
        </a:p>
      </dgm:t>
    </dgm:pt>
    <dgm:pt modelId="{D6DB2A37-0143-44B4-97A0-4DCECB130FBE}" type="pres">
      <dgm:prSet presAssocID="{3B8E6FA7-8A1B-472D-8801-9A2C836908C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1BD4911E-C454-419C-A030-BA483A645A60}" type="pres">
      <dgm:prSet presAssocID="{3B8E6FA7-8A1B-472D-8801-9A2C836908C5}" presName="Name1" presStyleCnt="0"/>
      <dgm:spPr/>
    </dgm:pt>
    <dgm:pt modelId="{DEF93A08-CCF6-4785-87CE-5E5F81705207}" type="pres">
      <dgm:prSet presAssocID="{A2903292-A3BD-4B1B-AB08-97AB249C4CCE}" presName="picture_1" presStyleCnt="0"/>
      <dgm:spPr/>
    </dgm:pt>
    <dgm:pt modelId="{7478D3E4-DB1B-4C8D-9CF7-DF32C116448B}" type="pres">
      <dgm:prSet presAssocID="{A2903292-A3BD-4B1B-AB08-97AB249C4CCE}" presName="pictureRepeatNode" presStyleLbl="alignImgPlace1" presStyleIdx="0" presStyleCnt="4"/>
      <dgm:spPr/>
      <dgm:t>
        <a:bodyPr/>
        <a:lstStyle/>
        <a:p>
          <a:endParaRPr lang="en-US"/>
        </a:p>
      </dgm:t>
    </dgm:pt>
    <dgm:pt modelId="{8C6868FE-12AC-4652-91BA-28ECA188C795}" type="pres">
      <dgm:prSet presAssocID="{BAA9F10E-6F21-4422-A201-FB724928A56A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2FB718-B9EB-4D89-9F02-F48E957471C5}" type="pres">
      <dgm:prSet presAssocID="{EC0304A6-FC4F-4133-9C4C-C54EE0AD6B8C}" presName="picture_2" presStyleCnt="0"/>
      <dgm:spPr/>
    </dgm:pt>
    <dgm:pt modelId="{208F8105-F391-4D31-A8F4-20998AE74E85}" type="pres">
      <dgm:prSet presAssocID="{EC0304A6-FC4F-4133-9C4C-C54EE0AD6B8C}" presName="pictureRepeatNode" presStyleLbl="alignImgPlace1" presStyleIdx="1" presStyleCnt="4"/>
      <dgm:spPr/>
      <dgm:t>
        <a:bodyPr/>
        <a:lstStyle/>
        <a:p>
          <a:endParaRPr lang="en-US"/>
        </a:p>
      </dgm:t>
    </dgm:pt>
    <dgm:pt modelId="{DB093B2F-5D23-4440-A08C-FFFA14115262}" type="pres">
      <dgm:prSet presAssocID="{DCCB6194-2A7A-4AD0-9C79-E8EF17F16CB2}" presName="line_2" presStyleLbl="parChTrans1D1" presStyleIdx="0" presStyleCnt="3"/>
      <dgm:spPr>
        <a:ln>
          <a:solidFill>
            <a:srgbClr val="F39B12"/>
          </a:solidFill>
        </a:ln>
      </dgm:spPr>
    </dgm:pt>
    <dgm:pt modelId="{B058C0A8-670D-460C-915C-961DEC355D60}" type="pres">
      <dgm:prSet presAssocID="{DCCB6194-2A7A-4AD0-9C79-E8EF17F16CB2}" presName="textparent_2" presStyleLbl="node1" presStyleIdx="0" presStyleCnt="0"/>
      <dgm:spPr/>
    </dgm:pt>
    <dgm:pt modelId="{07EDE14A-4259-4FB4-8287-67AD54351B5D}" type="pres">
      <dgm:prSet presAssocID="{DCCB6194-2A7A-4AD0-9C79-E8EF17F16CB2}" presName="text_2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7C254B-4F67-40F0-A3F9-37C575AFE4F8}" type="pres">
      <dgm:prSet presAssocID="{CF7C3B38-C5C6-4C09-8B5B-E25F89FAED96}" presName="picture_3" presStyleCnt="0"/>
      <dgm:spPr/>
    </dgm:pt>
    <dgm:pt modelId="{FB8A8491-964A-4762-AAC8-66F37C6BFAC2}" type="pres">
      <dgm:prSet presAssocID="{CF7C3B38-C5C6-4C09-8B5B-E25F89FAED96}" presName="pictureRepeatNode" presStyleLbl="alignImgPlace1" presStyleIdx="2" presStyleCnt="4"/>
      <dgm:spPr/>
      <dgm:t>
        <a:bodyPr/>
        <a:lstStyle/>
        <a:p>
          <a:endParaRPr lang="en-US"/>
        </a:p>
      </dgm:t>
    </dgm:pt>
    <dgm:pt modelId="{5CA3F20A-44E4-44AC-911B-BCE8DD22EF8B}" type="pres">
      <dgm:prSet presAssocID="{F48ECDDB-2635-4D61-A9C1-7E7C4549A3AB}" presName="line_3" presStyleLbl="parChTrans1D1" presStyleIdx="1" presStyleCnt="3"/>
      <dgm:spPr>
        <a:ln>
          <a:solidFill>
            <a:srgbClr val="9ABB58"/>
          </a:solidFill>
        </a:ln>
      </dgm:spPr>
    </dgm:pt>
    <dgm:pt modelId="{27F4D66A-8AC2-4E1D-92D8-9EBDA965E799}" type="pres">
      <dgm:prSet presAssocID="{F48ECDDB-2635-4D61-A9C1-7E7C4549A3AB}" presName="textparent_3" presStyleLbl="node1" presStyleIdx="0" presStyleCnt="0"/>
      <dgm:spPr/>
    </dgm:pt>
    <dgm:pt modelId="{8F84A48C-5264-4DCA-AC64-46FC64831144}" type="pres">
      <dgm:prSet presAssocID="{F48ECDDB-2635-4D61-A9C1-7E7C4549A3AB}" presName="text_3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95E262-A6DF-4C49-A0F5-716665DE45B7}" type="pres">
      <dgm:prSet presAssocID="{4775FFC4-E2FB-4E07-ADDD-497AC36843A9}" presName="picture_4" presStyleCnt="0"/>
      <dgm:spPr/>
    </dgm:pt>
    <dgm:pt modelId="{0D2CB033-59F1-4238-9736-0BD89E6E5449}" type="pres">
      <dgm:prSet presAssocID="{4775FFC4-E2FB-4E07-ADDD-497AC36843A9}" presName="pictureRepeatNode" presStyleLbl="alignImgPlace1" presStyleIdx="3" presStyleCnt="4"/>
      <dgm:spPr/>
      <dgm:t>
        <a:bodyPr/>
        <a:lstStyle/>
        <a:p>
          <a:endParaRPr lang="en-US"/>
        </a:p>
      </dgm:t>
    </dgm:pt>
    <dgm:pt modelId="{F7519BE7-40A9-4913-A395-8FA9D685AAB7}" type="pres">
      <dgm:prSet presAssocID="{96FE96EE-5868-428E-8135-1BF164D64D80}" presName="line_4" presStyleLbl="parChTrans1D1" presStyleIdx="2" presStyleCnt="3"/>
      <dgm:spPr>
        <a:ln>
          <a:solidFill>
            <a:srgbClr val="00B0F0"/>
          </a:solidFill>
        </a:ln>
      </dgm:spPr>
    </dgm:pt>
    <dgm:pt modelId="{1ADEFED7-1234-4B48-B59E-600B91FE0762}" type="pres">
      <dgm:prSet presAssocID="{96FE96EE-5868-428E-8135-1BF164D64D80}" presName="textparent_4" presStyleLbl="node1" presStyleIdx="0" presStyleCnt="0"/>
      <dgm:spPr/>
    </dgm:pt>
    <dgm:pt modelId="{2BE56985-3499-4F16-A4F2-918CD9EE29DE}" type="pres">
      <dgm:prSet presAssocID="{96FE96EE-5868-428E-8135-1BF164D64D80}" presName="text_4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869424A-9AC4-4195-A614-981AB7D2E687}" type="presOf" srcId="{F48ECDDB-2635-4D61-A9C1-7E7C4549A3AB}" destId="{8F84A48C-5264-4DCA-AC64-46FC64831144}" srcOrd="0" destOrd="0" presId="urn:microsoft.com/office/officeart/2008/layout/CircularPictureCallout"/>
    <dgm:cxn modelId="{E26F9E06-9CC8-4448-88DA-F3B84D908150}" type="presOf" srcId="{A2903292-A3BD-4B1B-AB08-97AB249C4CCE}" destId="{7478D3E4-DB1B-4C8D-9CF7-DF32C116448B}" srcOrd="0" destOrd="0" presId="urn:microsoft.com/office/officeart/2008/layout/CircularPictureCallout"/>
    <dgm:cxn modelId="{8E79C46E-3AE6-4F73-8940-596F0148A2FB}" srcId="{3B8E6FA7-8A1B-472D-8801-9A2C836908C5}" destId="{F48ECDDB-2635-4D61-A9C1-7E7C4549A3AB}" srcOrd="2" destOrd="0" parTransId="{36EA4BA7-2302-4522-B2C0-0387BF06D7EC}" sibTransId="{CF7C3B38-C5C6-4C09-8B5B-E25F89FAED96}"/>
    <dgm:cxn modelId="{074F6D69-A03D-49E2-A11A-FA83E25D1312}" srcId="{3B8E6FA7-8A1B-472D-8801-9A2C836908C5}" destId="{BAA9F10E-6F21-4422-A201-FB724928A56A}" srcOrd="0" destOrd="0" parTransId="{628BA2EA-4918-4FEF-8831-5627DAFE6CF6}" sibTransId="{A2903292-A3BD-4B1B-AB08-97AB249C4CCE}"/>
    <dgm:cxn modelId="{B51A732F-9AB0-458C-86F3-D4911113EEA7}" srcId="{3B8E6FA7-8A1B-472D-8801-9A2C836908C5}" destId="{96FE96EE-5868-428E-8135-1BF164D64D80}" srcOrd="3" destOrd="0" parTransId="{75E03932-C7D6-4CF4-90B1-3BA9AEC32A03}" sibTransId="{4775FFC4-E2FB-4E07-ADDD-497AC36843A9}"/>
    <dgm:cxn modelId="{2168132B-844C-41E1-AAE0-25ED5E67808D}" type="presOf" srcId="{4775FFC4-E2FB-4E07-ADDD-497AC36843A9}" destId="{0D2CB033-59F1-4238-9736-0BD89E6E5449}" srcOrd="0" destOrd="0" presId="urn:microsoft.com/office/officeart/2008/layout/CircularPictureCallout"/>
    <dgm:cxn modelId="{297EBEBD-BDD4-4AED-90F3-FF3D2B93A1EB}" type="presOf" srcId="{CF7C3B38-C5C6-4C09-8B5B-E25F89FAED96}" destId="{FB8A8491-964A-4762-AAC8-66F37C6BFAC2}" srcOrd="0" destOrd="0" presId="urn:microsoft.com/office/officeart/2008/layout/CircularPictureCallout"/>
    <dgm:cxn modelId="{8EF8C054-41C3-4185-B9D0-BC94BFE9EF8E}" type="presOf" srcId="{DCCB6194-2A7A-4AD0-9C79-E8EF17F16CB2}" destId="{07EDE14A-4259-4FB4-8287-67AD54351B5D}" srcOrd="0" destOrd="0" presId="urn:microsoft.com/office/officeart/2008/layout/CircularPictureCallout"/>
    <dgm:cxn modelId="{05D4F73E-08EF-452D-B423-1D26FBB97642}" type="presOf" srcId="{3B8E6FA7-8A1B-472D-8801-9A2C836908C5}" destId="{D6DB2A37-0143-44B4-97A0-4DCECB130FBE}" srcOrd="0" destOrd="0" presId="urn:microsoft.com/office/officeart/2008/layout/CircularPictureCallout"/>
    <dgm:cxn modelId="{4C357009-29E6-4F8A-B51B-8948F7217E7B}" type="presOf" srcId="{EC0304A6-FC4F-4133-9C4C-C54EE0AD6B8C}" destId="{208F8105-F391-4D31-A8F4-20998AE74E85}" srcOrd="0" destOrd="0" presId="urn:microsoft.com/office/officeart/2008/layout/CircularPictureCallout"/>
    <dgm:cxn modelId="{FDDEBB7D-C164-4B8B-ACCD-68C43FEA1FC1}" srcId="{3B8E6FA7-8A1B-472D-8801-9A2C836908C5}" destId="{DCCB6194-2A7A-4AD0-9C79-E8EF17F16CB2}" srcOrd="1" destOrd="0" parTransId="{ABCEC082-F80E-40D1-85EF-5AE919257DFF}" sibTransId="{EC0304A6-FC4F-4133-9C4C-C54EE0AD6B8C}"/>
    <dgm:cxn modelId="{64221BC3-36B0-4B44-A4AD-1137A7180C53}" type="presOf" srcId="{BAA9F10E-6F21-4422-A201-FB724928A56A}" destId="{8C6868FE-12AC-4652-91BA-28ECA188C795}" srcOrd="0" destOrd="0" presId="urn:microsoft.com/office/officeart/2008/layout/CircularPictureCallout"/>
    <dgm:cxn modelId="{B1B41124-426C-479C-9487-B91378123738}" type="presOf" srcId="{96FE96EE-5868-428E-8135-1BF164D64D80}" destId="{2BE56985-3499-4F16-A4F2-918CD9EE29DE}" srcOrd="0" destOrd="0" presId="urn:microsoft.com/office/officeart/2008/layout/CircularPictureCallout"/>
    <dgm:cxn modelId="{06CD93CF-4BDE-490B-8D35-BFFCF64ACA5F}" type="presParOf" srcId="{D6DB2A37-0143-44B4-97A0-4DCECB130FBE}" destId="{1BD4911E-C454-419C-A030-BA483A645A60}" srcOrd="0" destOrd="0" presId="urn:microsoft.com/office/officeart/2008/layout/CircularPictureCallout"/>
    <dgm:cxn modelId="{324CD255-ABC9-4C6A-8980-0B78A10801AC}" type="presParOf" srcId="{1BD4911E-C454-419C-A030-BA483A645A60}" destId="{DEF93A08-CCF6-4785-87CE-5E5F81705207}" srcOrd="0" destOrd="0" presId="urn:microsoft.com/office/officeart/2008/layout/CircularPictureCallout"/>
    <dgm:cxn modelId="{BDD762F6-8786-45C8-B373-956CB7EE5E56}" type="presParOf" srcId="{DEF93A08-CCF6-4785-87CE-5E5F81705207}" destId="{7478D3E4-DB1B-4C8D-9CF7-DF32C116448B}" srcOrd="0" destOrd="0" presId="urn:microsoft.com/office/officeart/2008/layout/CircularPictureCallout"/>
    <dgm:cxn modelId="{3E0399D4-7C41-480D-B4B1-3EB1077E80AD}" type="presParOf" srcId="{1BD4911E-C454-419C-A030-BA483A645A60}" destId="{8C6868FE-12AC-4652-91BA-28ECA188C795}" srcOrd="1" destOrd="0" presId="urn:microsoft.com/office/officeart/2008/layout/CircularPictureCallout"/>
    <dgm:cxn modelId="{6C791DDC-C20C-4FC7-B274-CF26523219B1}" type="presParOf" srcId="{1BD4911E-C454-419C-A030-BA483A645A60}" destId="{392FB718-B9EB-4D89-9F02-F48E957471C5}" srcOrd="2" destOrd="0" presId="urn:microsoft.com/office/officeart/2008/layout/CircularPictureCallout"/>
    <dgm:cxn modelId="{7EDE4BD6-AAEA-422B-BB32-16FC046FA40C}" type="presParOf" srcId="{392FB718-B9EB-4D89-9F02-F48E957471C5}" destId="{208F8105-F391-4D31-A8F4-20998AE74E85}" srcOrd="0" destOrd="0" presId="urn:microsoft.com/office/officeart/2008/layout/CircularPictureCallout"/>
    <dgm:cxn modelId="{4D16C270-DD1E-499A-9579-34E53FA422E6}" type="presParOf" srcId="{1BD4911E-C454-419C-A030-BA483A645A60}" destId="{DB093B2F-5D23-4440-A08C-FFFA14115262}" srcOrd="3" destOrd="0" presId="urn:microsoft.com/office/officeart/2008/layout/CircularPictureCallout"/>
    <dgm:cxn modelId="{E2157070-50F6-4E21-BF0A-6381A0BBA846}" type="presParOf" srcId="{1BD4911E-C454-419C-A030-BA483A645A60}" destId="{B058C0A8-670D-460C-915C-961DEC355D60}" srcOrd="4" destOrd="0" presId="urn:microsoft.com/office/officeart/2008/layout/CircularPictureCallout"/>
    <dgm:cxn modelId="{7A362A05-6B18-43F7-B25E-782B3576F2C3}" type="presParOf" srcId="{B058C0A8-670D-460C-915C-961DEC355D60}" destId="{07EDE14A-4259-4FB4-8287-67AD54351B5D}" srcOrd="0" destOrd="0" presId="urn:microsoft.com/office/officeart/2008/layout/CircularPictureCallout"/>
    <dgm:cxn modelId="{8A43CA93-E6E4-4D95-BD56-2706F8BA779F}" type="presParOf" srcId="{1BD4911E-C454-419C-A030-BA483A645A60}" destId="{827C254B-4F67-40F0-A3F9-37C575AFE4F8}" srcOrd="5" destOrd="0" presId="urn:microsoft.com/office/officeart/2008/layout/CircularPictureCallout"/>
    <dgm:cxn modelId="{C581B786-E743-4F52-8EA0-AFF56FE09127}" type="presParOf" srcId="{827C254B-4F67-40F0-A3F9-37C575AFE4F8}" destId="{FB8A8491-964A-4762-AAC8-66F37C6BFAC2}" srcOrd="0" destOrd="0" presId="urn:microsoft.com/office/officeart/2008/layout/CircularPictureCallout"/>
    <dgm:cxn modelId="{63A39D5A-B263-4B16-934F-0A5A9072AEB3}" type="presParOf" srcId="{1BD4911E-C454-419C-A030-BA483A645A60}" destId="{5CA3F20A-44E4-44AC-911B-BCE8DD22EF8B}" srcOrd="6" destOrd="0" presId="urn:microsoft.com/office/officeart/2008/layout/CircularPictureCallout"/>
    <dgm:cxn modelId="{B0BC4ABC-94DB-458C-8E68-C7C707A49F63}" type="presParOf" srcId="{1BD4911E-C454-419C-A030-BA483A645A60}" destId="{27F4D66A-8AC2-4E1D-92D8-9EBDA965E799}" srcOrd="7" destOrd="0" presId="urn:microsoft.com/office/officeart/2008/layout/CircularPictureCallout"/>
    <dgm:cxn modelId="{A74BD1E7-A751-4B0D-984A-DE3A78DA3735}" type="presParOf" srcId="{27F4D66A-8AC2-4E1D-92D8-9EBDA965E799}" destId="{8F84A48C-5264-4DCA-AC64-46FC64831144}" srcOrd="0" destOrd="0" presId="urn:microsoft.com/office/officeart/2008/layout/CircularPictureCallout"/>
    <dgm:cxn modelId="{B9505BC2-3DF4-491E-88BF-7BFA5441B1FA}" type="presParOf" srcId="{1BD4911E-C454-419C-A030-BA483A645A60}" destId="{6395E262-A6DF-4C49-A0F5-716665DE45B7}" srcOrd="8" destOrd="0" presId="urn:microsoft.com/office/officeart/2008/layout/CircularPictureCallout"/>
    <dgm:cxn modelId="{729DF9AE-FAF3-4F74-A0E5-88F1AC2EED60}" type="presParOf" srcId="{6395E262-A6DF-4C49-A0F5-716665DE45B7}" destId="{0D2CB033-59F1-4238-9736-0BD89E6E5449}" srcOrd="0" destOrd="0" presId="urn:microsoft.com/office/officeart/2008/layout/CircularPictureCallout"/>
    <dgm:cxn modelId="{FB52DCB9-76C3-41DE-9A16-96B594B71C73}" type="presParOf" srcId="{1BD4911E-C454-419C-A030-BA483A645A60}" destId="{F7519BE7-40A9-4913-A395-8FA9D685AAB7}" srcOrd="9" destOrd="0" presId="urn:microsoft.com/office/officeart/2008/layout/CircularPictureCallout"/>
    <dgm:cxn modelId="{A8EFB6A4-290C-4D96-B2C0-6781070AD978}" type="presParOf" srcId="{1BD4911E-C454-419C-A030-BA483A645A60}" destId="{1ADEFED7-1234-4B48-B59E-600B91FE0762}" srcOrd="10" destOrd="0" presId="urn:microsoft.com/office/officeart/2008/layout/CircularPictureCallout"/>
    <dgm:cxn modelId="{5766A161-2191-42DC-AF62-AF914DFF0934}" type="presParOf" srcId="{1ADEFED7-1234-4B48-B59E-600B91FE0762}" destId="{2BE56985-3499-4F16-A4F2-918CD9EE29DE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989481CE-D971-4C6A-8FF6-1A2C95CBF98D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4F70B4-B727-4869-B977-BA5A018C0004}">
      <dgm:prSet phldrT="[Text]"/>
      <dgm:spPr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E7D0A376-3918-4CA5-9A83-5239C4CDFF95}" type="parTrans" cxnId="{FF219193-189F-4CF1-BC8E-53F0FC1DA207}">
      <dgm:prSet/>
      <dgm:spPr/>
      <dgm:t>
        <a:bodyPr/>
        <a:lstStyle/>
        <a:p>
          <a:endParaRPr lang="en-US"/>
        </a:p>
      </dgm:t>
    </dgm:pt>
    <dgm:pt modelId="{05DFBFB3-63DB-41CF-8298-4B5CF9FEEE8C}" type="sibTrans" cxnId="{FF219193-189F-4CF1-BC8E-53F0FC1DA207}">
      <dgm:prSet/>
      <dgm:spPr/>
      <dgm:t>
        <a:bodyPr/>
        <a:lstStyle/>
        <a:p>
          <a:endParaRPr lang="en-US"/>
        </a:p>
      </dgm:t>
    </dgm:pt>
    <dgm:pt modelId="{40B699DC-7561-44EB-AAFC-55B32E389E06}">
      <dgm:prSet phldrT="[Text]"/>
      <dgm:spPr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819D041-1747-4013-B54C-14DA2151DD74}" type="parTrans" cxnId="{BB41D2F8-6CA9-45DE-8E3F-420AF690E40A}">
      <dgm:prSet/>
      <dgm:spPr/>
      <dgm:t>
        <a:bodyPr/>
        <a:lstStyle/>
        <a:p>
          <a:endParaRPr lang="en-US"/>
        </a:p>
      </dgm:t>
    </dgm:pt>
    <dgm:pt modelId="{8FF19F95-A28E-4C52-9BCE-19A81B95858C}" type="sibTrans" cxnId="{BB41D2F8-6CA9-45DE-8E3F-420AF690E40A}">
      <dgm:prSet/>
      <dgm:spPr/>
      <dgm:t>
        <a:bodyPr/>
        <a:lstStyle/>
        <a:p>
          <a:endParaRPr lang="en-US"/>
        </a:p>
      </dgm:t>
    </dgm:pt>
    <dgm:pt modelId="{21CCCD5E-A82F-4C51-AB9A-2E8DFBBD028D}">
      <dgm:prSet phldrT="[Text]"/>
      <dgm:spPr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10A08EFF-F0D3-4990-9E54-2B8875B2B9EF}" type="sibTrans" cxnId="{F8304AB2-DC67-45DB-9467-9966A84556A0}">
      <dgm:prSet/>
      <dgm:spPr/>
      <dgm:t>
        <a:bodyPr/>
        <a:lstStyle/>
        <a:p>
          <a:endParaRPr lang="en-US"/>
        </a:p>
      </dgm:t>
    </dgm:pt>
    <dgm:pt modelId="{18CC7856-1103-4009-892D-A87BED1802C7}" type="parTrans" cxnId="{F8304AB2-DC67-45DB-9467-9966A84556A0}">
      <dgm:prSet/>
      <dgm:spPr/>
      <dgm:t>
        <a:bodyPr/>
        <a:lstStyle/>
        <a:p>
          <a:endParaRPr lang="en-US"/>
        </a:p>
      </dgm:t>
    </dgm:pt>
    <dgm:pt modelId="{F8B7AAD1-065B-4A4F-BF3E-E2842A3DD8DA}" type="pres">
      <dgm:prSet presAssocID="{989481CE-D971-4C6A-8FF6-1A2C95CBF98D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5843B66-2413-4568-946E-83FE9A1B59ED}" type="pres">
      <dgm:prSet presAssocID="{934F70B4-B727-4869-B977-BA5A018C0004}" presName="circle1" presStyleLbl="node1" presStyleIdx="0" presStyleCnt="3"/>
      <dgm:spPr>
        <a:solidFill>
          <a:srgbClr val="C1392A"/>
        </a:solidFill>
      </dgm:spPr>
    </dgm:pt>
    <dgm:pt modelId="{A69E5918-FCE9-40D5-BC76-9336A8DBD784}" type="pres">
      <dgm:prSet presAssocID="{934F70B4-B727-4869-B977-BA5A018C0004}" presName="space" presStyleCnt="0"/>
      <dgm:spPr/>
    </dgm:pt>
    <dgm:pt modelId="{7943850E-E115-4BE5-AD13-869AB8EE59AF}" type="pres">
      <dgm:prSet presAssocID="{934F70B4-B727-4869-B977-BA5A018C0004}" presName="rect1" presStyleLbl="alignAcc1" presStyleIdx="0" presStyleCnt="3"/>
      <dgm:spPr/>
      <dgm:t>
        <a:bodyPr/>
        <a:lstStyle/>
        <a:p>
          <a:endParaRPr lang="en-US"/>
        </a:p>
      </dgm:t>
    </dgm:pt>
    <dgm:pt modelId="{AC2E04E4-6F0B-4ED0-A308-1C1826E56071}" type="pres">
      <dgm:prSet presAssocID="{21CCCD5E-A82F-4C51-AB9A-2E8DFBBD028D}" presName="vertSpace2" presStyleLbl="node1" presStyleIdx="0" presStyleCnt="3"/>
      <dgm:spPr/>
    </dgm:pt>
    <dgm:pt modelId="{85FF37C7-063E-4049-A188-0F7E9A3DBA29}" type="pres">
      <dgm:prSet presAssocID="{21CCCD5E-A82F-4C51-AB9A-2E8DFBBD028D}" presName="circle2" presStyleLbl="node1" presStyleIdx="1" presStyleCnt="3"/>
      <dgm:spPr>
        <a:solidFill>
          <a:srgbClr val="F39B12"/>
        </a:solidFill>
      </dgm:spPr>
    </dgm:pt>
    <dgm:pt modelId="{FCEBDDB2-C7B8-42A1-B9AC-B4C708E47E0F}" type="pres">
      <dgm:prSet presAssocID="{21CCCD5E-A82F-4C51-AB9A-2E8DFBBD028D}" presName="rect2" presStyleLbl="alignAcc1" presStyleIdx="1" presStyleCnt="3"/>
      <dgm:spPr/>
      <dgm:t>
        <a:bodyPr/>
        <a:lstStyle/>
        <a:p>
          <a:endParaRPr lang="en-US"/>
        </a:p>
      </dgm:t>
    </dgm:pt>
    <dgm:pt modelId="{CE0CE6D5-DB0F-4463-94EC-AE98AA8A2989}" type="pres">
      <dgm:prSet presAssocID="{40B699DC-7561-44EB-AAFC-55B32E389E06}" presName="vertSpace3" presStyleLbl="node1" presStyleIdx="1" presStyleCnt="3"/>
      <dgm:spPr/>
    </dgm:pt>
    <dgm:pt modelId="{CF42B72F-4113-4B33-BA4B-E48255063ECC}" type="pres">
      <dgm:prSet presAssocID="{40B699DC-7561-44EB-AAFC-55B32E389E06}" presName="circle3" presStyleLbl="node1" presStyleIdx="2" presStyleCnt="3"/>
      <dgm:spPr>
        <a:solidFill>
          <a:srgbClr val="179E85"/>
        </a:solidFill>
      </dgm:spPr>
    </dgm:pt>
    <dgm:pt modelId="{770130F2-A651-45E2-BE84-57B097E047DC}" type="pres">
      <dgm:prSet presAssocID="{40B699DC-7561-44EB-AAFC-55B32E389E06}" presName="rect3" presStyleLbl="alignAcc1" presStyleIdx="2" presStyleCnt="3"/>
      <dgm:spPr/>
      <dgm:t>
        <a:bodyPr/>
        <a:lstStyle/>
        <a:p>
          <a:endParaRPr lang="en-US"/>
        </a:p>
      </dgm:t>
    </dgm:pt>
    <dgm:pt modelId="{C210C403-A790-4E31-AC89-79FEA999806C}" type="pres">
      <dgm:prSet presAssocID="{934F70B4-B727-4869-B977-BA5A018C0004}" presName="rect1ParTxNoCh" presStyleLbl="alignAcc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B7F5D8-9CE4-4D40-871E-CAD0A148A9FA}" type="pres">
      <dgm:prSet presAssocID="{21CCCD5E-A82F-4C51-AB9A-2E8DFBBD028D}" presName="rect2ParTxNoCh" presStyleLbl="alignAcc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46C758-D5FA-4778-AB01-03192E140C3F}" type="pres">
      <dgm:prSet presAssocID="{40B699DC-7561-44EB-AAFC-55B32E389E06}" presName="rect3ParTxNoCh" presStyleLbl="alignAcc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8304AB2-DC67-45DB-9467-9966A84556A0}" srcId="{989481CE-D971-4C6A-8FF6-1A2C95CBF98D}" destId="{21CCCD5E-A82F-4C51-AB9A-2E8DFBBD028D}" srcOrd="1" destOrd="0" parTransId="{18CC7856-1103-4009-892D-A87BED1802C7}" sibTransId="{10A08EFF-F0D3-4990-9E54-2B8875B2B9EF}"/>
    <dgm:cxn modelId="{F78B8767-F695-4E0A-90BF-A23E538F0014}" type="presOf" srcId="{21CCCD5E-A82F-4C51-AB9A-2E8DFBBD028D}" destId="{FCEBDDB2-C7B8-42A1-B9AC-B4C708E47E0F}" srcOrd="0" destOrd="0" presId="urn:microsoft.com/office/officeart/2005/8/layout/target3"/>
    <dgm:cxn modelId="{10A71F01-F53B-41BA-B851-DC7208EE500B}" type="presOf" srcId="{40B699DC-7561-44EB-AAFC-55B32E389E06}" destId="{9546C758-D5FA-4778-AB01-03192E140C3F}" srcOrd="1" destOrd="0" presId="urn:microsoft.com/office/officeart/2005/8/layout/target3"/>
    <dgm:cxn modelId="{BB41D2F8-6CA9-45DE-8E3F-420AF690E40A}" srcId="{989481CE-D971-4C6A-8FF6-1A2C95CBF98D}" destId="{40B699DC-7561-44EB-AAFC-55B32E389E06}" srcOrd="2" destOrd="0" parTransId="{6819D041-1747-4013-B54C-14DA2151DD74}" sibTransId="{8FF19F95-A28E-4C52-9BCE-19A81B95858C}"/>
    <dgm:cxn modelId="{F5402169-251D-465A-9B95-4D9E9CB12C09}" type="presOf" srcId="{40B699DC-7561-44EB-AAFC-55B32E389E06}" destId="{770130F2-A651-45E2-BE84-57B097E047DC}" srcOrd="0" destOrd="0" presId="urn:microsoft.com/office/officeart/2005/8/layout/target3"/>
    <dgm:cxn modelId="{FF219193-189F-4CF1-BC8E-53F0FC1DA207}" srcId="{989481CE-D971-4C6A-8FF6-1A2C95CBF98D}" destId="{934F70B4-B727-4869-B977-BA5A018C0004}" srcOrd="0" destOrd="0" parTransId="{E7D0A376-3918-4CA5-9A83-5239C4CDFF95}" sibTransId="{05DFBFB3-63DB-41CF-8298-4B5CF9FEEE8C}"/>
    <dgm:cxn modelId="{2AEA87C9-3D02-4429-8357-32D2667373F7}" type="presOf" srcId="{934F70B4-B727-4869-B977-BA5A018C0004}" destId="{7943850E-E115-4BE5-AD13-869AB8EE59AF}" srcOrd="0" destOrd="0" presId="urn:microsoft.com/office/officeart/2005/8/layout/target3"/>
    <dgm:cxn modelId="{6117F299-9B34-4853-BC32-0B5CAC9D0E15}" type="presOf" srcId="{934F70B4-B727-4869-B977-BA5A018C0004}" destId="{C210C403-A790-4E31-AC89-79FEA999806C}" srcOrd="1" destOrd="0" presId="urn:microsoft.com/office/officeart/2005/8/layout/target3"/>
    <dgm:cxn modelId="{E837819C-62EB-414E-940D-530EE5EE7D83}" type="presOf" srcId="{21CCCD5E-A82F-4C51-AB9A-2E8DFBBD028D}" destId="{8BB7F5D8-9CE4-4D40-871E-CAD0A148A9FA}" srcOrd="1" destOrd="0" presId="urn:microsoft.com/office/officeart/2005/8/layout/target3"/>
    <dgm:cxn modelId="{F9EF6ED3-DD56-4228-BD93-B02CD6B06714}" type="presOf" srcId="{989481CE-D971-4C6A-8FF6-1A2C95CBF98D}" destId="{F8B7AAD1-065B-4A4F-BF3E-E2842A3DD8DA}" srcOrd="0" destOrd="0" presId="urn:microsoft.com/office/officeart/2005/8/layout/target3"/>
    <dgm:cxn modelId="{6277368C-D44D-4521-9CB8-6AC5AE7A55AB}" type="presParOf" srcId="{F8B7AAD1-065B-4A4F-BF3E-E2842A3DD8DA}" destId="{15843B66-2413-4568-946E-83FE9A1B59ED}" srcOrd="0" destOrd="0" presId="urn:microsoft.com/office/officeart/2005/8/layout/target3"/>
    <dgm:cxn modelId="{12779EC2-6D4F-41F4-B29A-D0BE3D9B3B2C}" type="presParOf" srcId="{F8B7AAD1-065B-4A4F-BF3E-E2842A3DD8DA}" destId="{A69E5918-FCE9-40D5-BC76-9336A8DBD784}" srcOrd="1" destOrd="0" presId="urn:microsoft.com/office/officeart/2005/8/layout/target3"/>
    <dgm:cxn modelId="{FCA5F530-6CC9-4B6A-A301-BF5521DA8AC2}" type="presParOf" srcId="{F8B7AAD1-065B-4A4F-BF3E-E2842A3DD8DA}" destId="{7943850E-E115-4BE5-AD13-869AB8EE59AF}" srcOrd="2" destOrd="0" presId="urn:microsoft.com/office/officeart/2005/8/layout/target3"/>
    <dgm:cxn modelId="{6E0FD8B6-667B-4529-8F15-5CCE4DB78CDE}" type="presParOf" srcId="{F8B7AAD1-065B-4A4F-BF3E-E2842A3DD8DA}" destId="{AC2E04E4-6F0B-4ED0-A308-1C1826E56071}" srcOrd="3" destOrd="0" presId="urn:microsoft.com/office/officeart/2005/8/layout/target3"/>
    <dgm:cxn modelId="{468C2EB2-364D-4A76-A9FC-DAED0909F28F}" type="presParOf" srcId="{F8B7AAD1-065B-4A4F-BF3E-E2842A3DD8DA}" destId="{85FF37C7-063E-4049-A188-0F7E9A3DBA29}" srcOrd="4" destOrd="0" presId="urn:microsoft.com/office/officeart/2005/8/layout/target3"/>
    <dgm:cxn modelId="{24D1A7EE-80D2-4198-99E6-8015CBD1F5CC}" type="presParOf" srcId="{F8B7AAD1-065B-4A4F-BF3E-E2842A3DD8DA}" destId="{FCEBDDB2-C7B8-42A1-B9AC-B4C708E47E0F}" srcOrd="5" destOrd="0" presId="urn:microsoft.com/office/officeart/2005/8/layout/target3"/>
    <dgm:cxn modelId="{7CED6D81-B5B2-4871-92DD-61BEAD127099}" type="presParOf" srcId="{F8B7AAD1-065B-4A4F-BF3E-E2842A3DD8DA}" destId="{CE0CE6D5-DB0F-4463-94EC-AE98AA8A2989}" srcOrd="6" destOrd="0" presId="urn:microsoft.com/office/officeart/2005/8/layout/target3"/>
    <dgm:cxn modelId="{529DB413-D59A-40CE-A960-89762A7B428F}" type="presParOf" srcId="{F8B7AAD1-065B-4A4F-BF3E-E2842A3DD8DA}" destId="{CF42B72F-4113-4B33-BA4B-E48255063ECC}" srcOrd="7" destOrd="0" presId="urn:microsoft.com/office/officeart/2005/8/layout/target3"/>
    <dgm:cxn modelId="{403606E0-FFB0-472D-B144-CFFFBA114DEE}" type="presParOf" srcId="{F8B7AAD1-065B-4A4F-BF3E-E2842A3DD8DA}" destId="{770130F2-A651-45E2-BE84-57B097E047DC}" srcOrd="8" destOrd="0" presId="urn:microsoft.com/office/officeart/2005/8/layout/target3"/>
    <dgm:cxn modelId="{762BF7D5-D6CA-477F-8123-E4EB2452BA38}" type="presParOf" srcId="{F8B7AAD1-065B-4A4F-BF3E-E2842A3DD8DA}" destId="{C210C403-A790-4E31-AC89-79FEA999806C}" srcOrd="9" destOrd="0" presId="urn:microsoft.com/office/officeart/2005/8/layout/target3"/>
    <dgm:cxn modelId="{F1B3F17D-5CC9-4005-93E2-346D1169978E}" type="presParOf" srcId="{F8B7AAD1-065B-4A4F-BF3E-E2842A3DD8DA}" destId="{8BB7F5D8-9CE4-4D40-871E-CAD0A148A9FA}" srcOrd="10" destOrd="0" presId="urn:microsoft.com/office/officeart/2005/8/layout/target3"/>
    <dgm:cxn modelId="{4A95E51B-E1E9-4583-8832-EAC225D92056}" type="presParOf" srcId="{F8B7AAD1-065B-4A4F-BF3E-E2842A3DD8DA}" destId="{9546C758-D5FA-4778-AB01-03192E140C3F}" srcOrd="11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71F3A8-C812-4CA0-A92D-538F62E7D2EF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D81ACC62-99A9-4746-AC0B-F82D66870BBB}">
      <dgm:prSet phldrT="[Text]"/>
      <dgm:spPr>
        <a:solidFill>
          <a:srgbClr val="9ABB58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D1C3009-1E67-4237-AE07-77E78022CFE5}" type="parTrans" cxnId="{66CC1846-1FB8-46F9-B3F0-F244465F9E05}">
      <dgm:prSet/>
      <dgm:spPr/>
      <dgm:t>
        <a:bodyPr/>
        <a:lstStyle/>
        <a:p>
          <a:endParaRPr lang="en-US"/>
        </a:p>
      </dgm:t>
    </dgm:pt>
    <dgm:pt modelId="{2355B9AA-42D0-4D4F-A695-FCC3FAD26733}" type="sibTrans" cxnId="{66CC1846-1FB8-46F9-B3F0-F244465F9E05}">
      <dgm:prSet/>
      <dgm:spPr/>
      <dgm:t>
        <a:bodyPr/>
        <a:lstStyle/>
        <a:p>
          <a:endParaRPr lang="en-US"/>
        </a:p>
      </dgm:t>
    </dgm:pt>
    <dgm:pt modelId="{29096F3D-7007-4350-88A2-8603778B8788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2700A3E-7A08-4455-BC93-2F008FA591AC}" type="parTrans" cxnId="{2348104A-3E77-475F-8DF2-04ED7E0AA83B}">
      <dgm:prSet/>
      <dgm:spPr/>
      <dgm:t>
        <a:bodyPr/>
        <a:lstStyle/>
        <a:p>
          <a:endParaRPr lang="en-US"/>
        </a:p>
      </dgm:t>
    </dgm:pt>
    <dgm:pt modelId="{EBD1E4F4-42E5-4999-B92B-65D498633CFB}" type="sibTrans" cxnId="{2348104A-3E77-475F-8DF2-04ED7E0AA83B}">
      <dgm:prSet/>
      <dgm:spPr/>
      <dgm:t>
        <a:bodyPr/>
        <a:lstStyle/>
        <a:p>
          <a:endParaRPr lang="en-US"/>
        </a:p>
      </dgm:t>
    </dgm:pt>
    <dgm:pt modelId="{EB7D1B7A-7E6D-4BA8-914A-5A044FF09245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7EF0376-28C4-4871-9E49-C3C6BBFE31CF}" type="parTrans" cxnId="{1F7B3968-155E-40EE-8771-FF7FE7AFC299}">
      <dgm:prSet/>
      <dgm:spPr/>
      <dgm:t>
        <a:bodyPr/>
        <a:lstStyle/>
        <a:p>
          <a:endParaRPr lang="en-US"/>
        </a:p>
      </dgm:t>
    </dgm:pt>
    <dgm:pt modelId="{893C7260-82F5-449E-956F-EEBA737CB00F}" type="sibTrans" cxnId="{1F7B3968-155E-40EE-8771-FF7FE7AFC299}">
      <dgm:prSet/>
      <dgm:spPr/>
      <dgm:t>
        <a:bodyPr/>
        <a:lstStyle/>
        <a:p>
          <a:endParaRPr lang="en-US"/>
        </a:p>
      </dgm:t>
    </dgm:pt>
    <dgm:pt modelId="{1BA275B2-5553-490F-9B0F-5EDE35D7B400}" type="pres">
      <dgm:prSet presAssocID="{FD71F3A8-C812-4CA0-A92D-538F62E7D2EF}" presName="compositeShape" presStyleCnt="0">
        <dgm:presLayoutVars>
          <dgm:chMax val="7"/>
          <dgm:dir/>
          <dgm:resizeHandles val="exact"/>
        </dgm:presLayoutVars>
      </dgm:prSet>
      <dgm:spPr/>
    </dgm:pt>
    <dgm:pt modelId="{66814A3F-B471-4F4D-BAB9-4FEF607B7D81}" type="pres">
      <dgm:prSet presAssocID="{FD71F3A8-C812-4CA0-A92D-538F62E7D2EF}" presName="wedge1" presStyleLbl="node1" presStyleIdx="0" presStyleCnt="3"/>
      <dgm:spPr/>
      <dgm:t>
        <a:bodyPr/>
        <a:lstStyle/>
        <a:p>
          <a:endParaRPr lang="en-US"/>
        </a:p>
      </dgm:t>
    </dgm:pt>
    <dgm:pt modelId="{3711048B-A921-40AD-B47B-A0C83FBA243A}" type="pres">
      <dgm:prSet presAssocID="{FD71F3A8-C812-4CA0-A92D-538F62E7D2EF}" presName="dummy1a" presStyleCnt="0"/>
      <dgm:spPr/>
    </dgm:pt>
    <dgm:pt modelId="{E077633A-5DF7-474C-8AE7-CE250C14A8EE}" type="pres">
      <dgm:prSet presAssocID="{FD71F3A8-C812-4CA0-A92D-538F62E7D2EF}" presName="dummy1b" presStyleCnt="0"/>
      <dgm:spPr/>
    </dgm:pt>
    <dgm:pt modelId="{925EDDDE-C84C-49E4-9F61-2FA709C5AB68}" type="pres">
      <dgm:prSet presAssocID="{FD71F3A8-C812-4CA0-A92D-538F62E7D2EF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675853-D41C-4834-841A-9A4B03E18503}" type="pres">
      <dgm:prSet presAssocID="{FD71F3A8-C812-4CA0-A92D-538F62E7D2EF}" presName="wedge2" presStyleLbl="node1" presStyleIdx="1" presStyleCnt="3"/>
      <dgm:spPr/>
      <dgm:t>
        <a:bodyPr/>
        <a:lstStyle/>
        <a:p>
          <a:endParaRPr lang="en-US"/>
        </a:p>
      </dgm:t>
    </dgm:pt>
    <dgm:pt modelId="{A7586CDF-BD5D-4616-82DD-4A91329C9DB4}" type="pres">
      <dgm:prSet presAssocID="{FD71F3A8-C812-4CA0-A92D-538F62E7D2EF}" presName="dummy2a" presStyleCnt="0"/>
      <dgm:spPr/>
    </dgm:pt>
    <dgm:pt modelId="{C53D9A65-97AD-4651-ABF3-A9E9A64FDBBE}" type="pres">
      <dgm:prSet presAssocID="{FD71F3A8-C812-4CA0-A92D-538F62E7D2EF}" presName="dummy2b" presStyleCnt="0"/>
      <dgm:spPr/>
    </dgm:pt>
    <dgm:pt modelId="{F3D21AD3-3A12-42B2-8407-4B1342C724D0}" type="pres">
      <dgm:prSet presAssocID="{FD71F3A8-C812-4CA0-A92D-538F62E7D2EF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AD05FC-844A-41D9-BC5F-6E1F52C7E360}" type="pres">
      <dgm:prSet presAssocID="{FD71F3A8-C812-4CA0-A92D-538F62E7D2EF}" presName="wedge3" presStyleLbl="node1" presStyleIdx="2" presStyleCnt="3"/>
      <dgm:spPr/>
      <dgm:t>
        <a:bodyPr/>
        <a:lstStyle/>
        <a:p>
          <a:endParaRPr lang="en-US"/>
        </a:p>
      </dgm:t>
    </dgm:pt>
    <dgm:pt modelId="{745D8014-D3B9-48EC-B11A-9C7E181F495B}" type="pres">
      <dgm:prSet presAssocID="{FD71F3A8-C812-4CA0-A92D-538F62E7D2EF}" presName="dummy3a" presStyleCnt="0"/>
      <dgm:spPr/>
    </dgm:pt>
    <dgm:pt modelId="{9C8396B4-9A86-46FB-B103-96CB10E4F6B1}" type="pres">
      <dgm:prSet presAssocID="{FD71F3A8-C812-4CA0-A92D-538F62E7D2EF}" presName="dummy3b" presStyleCnt="0"/>
      <dgm:spPr/>
    </dgm:pt>
    <dgm:pt modelId="{A9A9D236-AB86-49F3-BF21-CC0BC1C03C25}" type="pres">
      <dgm:prSet presAssocID="{FD71F3A8-C812-4CA0-A92D-538F62E7D2EF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85DDFE-AA84-4A82-B69C-9BEFA2A96F8D}" type="pres">
      <dgm:prSet presAssocID="{2355B9AA-42D0-4D4F-A695-FCC3FAD26733}" presName="arrowWedge1" presStyleLbl="fgSibTrans2D1" presStyleIdx="0" presStyleCnt="3"/>
      <dgm:spPr>
        <a:solidFill>
          <a:srgbClr val="179E85"/>
        </a:solidFill>
      </dgm:spPr>
    </dgm:pt>
    <dgm:pt modelId="{596FE7AD-1AE4-4055-9742-5342A9E25209}" type="pres">
      <dgm:prSet presAssocID="{EBD1E4F4-42E5-4999-B92B-65D498633CFB}" presName="arrowWedge2" presStyleLbl="fgSibTrans2D1" presStyleIdx="1" presStyleCnt="3"/>
      <dgm:spPr>
        <a:solidFill>
          <a:srgbClr val="297FBA"/>
        </a:solidFill>
      </dgm:spPr>
    </dgm:pt>
    <dgm:pt modelId="{3E230D44-409F-4014-8943-489578E88C91}" type="pres">
      <dgm:prSet presAssocID="{893C7260-82F5-449E-956F-EEBA737CB00F}" presName="arrowWedge3" presStyleLbl="fgSibTrans2D1" presStyleIdx="2" presStyleCnt="3"/>
      <dgm:spPr>
        <a:solidFill>
          <a:srgbClr val="F39B12"/>
        </a:solidFill>
      </dgm:spPr>
    </dgm:pt>
  </dgm:ptLst>
  <dgm:cxnLst>
    <dgm:cxn modelId="{0FE0C78A-2650-4E83-97F0-54B205C325D6}" type="presOf" srcId="{EB7D1B7A-7E6D-4BA8-914A-5A044FF09245}" destId="{5EAD05FC-844A-41D9-BC5F-6E1F52C7E360}" srcOrd="0" destOrd="0" presId="urn:microsoft.com/office/officeart/2005/8/layout/cycle8"/>
    <dgm:cxn modelId="{2348104A-3E77-475F-8DF2-04ED7E0AA83B}" srcId="{FD71F3A8-C812-4CA0-A92D-538F62E7D2EF}" destId="{29096F3D-7007-4350-88A2-8603778B8788}" srcOrd="1" destOrd="0" parTransId="{22700A3E-7A08-4455-BC93-2F008FA591AC}" sibTransId="{EBD1E4F4-42E5-4999-B92B-65D498633CFB}"/>
    <dgm:cxn modelId="{1F7B3968-155E-40EE-8771-FF7FE7AFC299}" srcId="{FD71F3A8-C812-4CA0-A92D-538F62E7D2EF}" destId="{EB7D1B7A-7E6D-4BA8-914A-5A044FF09245}" srcOrd="2" destOrd="0" parTransId="{07EF0376-28C4-4871-9E49-C3C6BBFE31CF}" sibTransId="{893C7260-82F5-449E-956F-EEBA737CB00F}"/>
    <dgm:cxn modelId="{1DA89C6B-3929-4BCF-8AEE-60A61D7D2C19}" type="presOf" srcId="{29096F3D-7007-4350-88A2-8603778B8788}" destId="{44675853-D41C-4834-841A-9A4B03E18503}" srcOrd="0" destOrd="0" presId="urn:microsoft.com/office/officeart/2005/8/layout/cycle8"/>
    <dgm:cxn modelId="{66CC1846-1FB8-46F9-B3F0-F244465F9E05}" srcId="{FD71F3A8-C812-4CA0-A92D-538F62E7D2EF}" destId="{D81ACC62-99A9-4746-AC0B-F82D66870BBB}" srcOrd="0" destOrd="0" parTransId="{6D1C3009-1E67-4237-AE07-77E78022CFE5}" sibTransId="{2355B9AA-42D0-4D4F-A695-FCC3FAD26733}"/>
    <dgm:cxn modelId="{9E7205C4-E212-4ED6-B1DE-1613B3BDAC37}" type="presOf" srcId="{EB7D1B7A-7E6D-4BA8-914A-5A044FF09245}" destId="{A9A9D236-AB86-49F3-BF21-CC0BC1C03C25}" srcOrd="1" destOrd="0" presId="urn:microsoft.com/office/officeart/2005/8/layout/cycle8"/>
    <dgm:cxn modelId="{E6236E09-0B87-4105-8C45-EA38BD49B40D}" type="presOf" srcId="{D81ACC62-99A9-4746-AC0B-F82D66870BBB}" destId="{66814A3F-B471-4F4D-BAB9-4FEF607B7D81}" srcOrd="0" destOrd="0" presId="urn:microsoft.com/office/officeart/2005/8/layout/cycle8"/>
    <dgm:cxn modelId="{E39BB6AE-1643-4A4F-BDA8-775B5580504A}" type="presOf" srcId="{FD71F3A8-C812-4CA0-A92D-538F62E7D2EF}" destId="{1BA275B2-5553-490F-9B0F-5EDE35D7B400}" srcOrd="0" destOrd="0" presId="urn:microsoft.com/office/officeart/2005/8/layout/cycle8"/>
    <dgm:cxn modelId="{F539B9CD-183C-44F9-90D9-49330733824B}" type="presOf" srcId="{29096F3D-7007-4350-88A2-8603778B8788}" destId="{F3D21AD3-3A12-42B2-8407-4B1342C724D0}" srcOrd="1" destOrd="0" presId="urn:microsoft.com/office/officeart/2005/8/layout/cycle8"/>
    <dgm:cxn modelId="{B03093B0-C57A-484B-BD20-CAE04304A68E}" type="presOf" srcId="{D81ACC62-99A9-4746-AC0B-F82D66870BBB}" destId="{925EDDDE-C84C-49E4-9F61-2FA709C5AB68}" srcOrd="1" destOrd="0" presId="urn:microsoft.com/office/officeart/2005/8/layout/cycle8"/>
    <dgm:cxn modelId="{6F954749-C2B0-416D-9241-BDA46FD369E2}" type="presParOf" srcId="{1BA275B2-5553-490F-9B0F-5EDE35D7B400}" destId="{66814A3F-B471-4F4D-BAB9-4FEF607B7D81}" srcOrd="0" destOrd="0" presId="urn:microsoft.com/office/officeart/2005/8/layout/cycle8"/>
    <dgm:cxn modelId="{0426E19F-6501-48A6-A730-8C263186B182}" type="presParOf" srcId="{1BA275B2-5553-490F-9B0F-5EDE35D7B400}" destId="{3711048B-A921-40AD-B47B-A0C83FBA243A}" srcOrd="1" destOrd="0" presId="urn:microsoft.com/office/officeart/2005/8/layout/cycle8"/>
    <dgm:cxn modelId="{3CB9897E-5B7A-48B0-AFE5-3CD62B9147C7}" type="presParOf" srcId="{1BA275B2-5553-490F-9B0F-5EDE35D7B400}" destId="{E077633A-5DF7-474C-8AE7-CE250C14A8EE}" srcOrd="2" destOrd="0" presId="urn:microsoft.com/office/officeart/2005/8/layout/cycle8"/>
    <dgm:cxn modelId="{3FC50A69-B63A-45D4-976D-9C75B9ECA36E}" type="presParOf" srcId="{1BA275B2-5553-490F-9B0F-5EDE35D7B400}" destId="{925EDDDE-C84C-49E4-9F61-2FA709C5AB68}" srcOrd="3" destOrd="0" presId="urn:microsoft.com/office/officeart/2005/8/layout/cycle8"/>
    <dgm:cxn modelId="{345984BA-C501-467D-9B1C-14B467E2DCD0}" type="presParOf" srcId="{1BA275B2-5553-490F-9B0F-5EDE35D7B400}" destId="{44675853-D41C-4834-841A-9A4B03E18503}" srcOrd="4" destOrd="0" presId="urn:microsoft.com/office/officeart/2005/8/layout/cycle8"/>
    <dgm:cxn modelId="{F79E105D-BBDD-4AF4-9DD8-B5157BC3464D}" type="presParOf" srcId="{1BA275B2-5553-490F-9B0F-5EDE35D7B400}" destId="{A7586CDF-BD5D-4616-82DD-4A91329C9DB4}" srcOrd="5" destOrd="0" presId="urn:microsoft.com/office/officeart/2005/8/layout/cycle8"/>
    <dgm:cxn modelId="{2EA96905-DC77-44D5-B33B-81669B570F13}" type="presParOf" srcId="{1BA275B2-5553-490F-9B0F-5EDE35D7B400}" destId="{C53D9A65-97AD-4651-ABF3-A9E9A64FDBBE}" srcOrd="6" destOrd="0" presId="urn:microsoft.com/office/officeart/2005/8/layout/cycle8"/>
    <dgm:cxn modelId="{40CE9CF2-4039-4244-8A9D-B2229A82D50C}" type="presParOf" srcId="{1BA275B2-5553-490F-9B0F-5EDE35D7B400}" destId="{F3D21AD3-3A12-42B2-8407-4B1342C724D0}" srcOrd="7" destOrd="0" presId="urn:microsoft.com/office/officeart/2005/8/layout/cycle8"/>
    <dgm:cxn modelId="{D96741C7-8B76-4E06-BBF7-2DB2B322F51D}" type="presParOf" srcId="{1BA275B2-5553-490F-9B0F-5EDE35D7B400}" destId="{5EAD05FC-844A-41D9-BC5F-6E1F52C7E360}" srcOrd="8" destOrd="0" presId="urn:microsoft.com/office/officeart/2005/8/layout/cycle8"/>
    <dgm:cxn modelId="{BA8BDE8E-3B6E-41AD-BF90-2D7CEBF2FE47}" type="presParOf" srcId="{1BA275B2-5553-490F-9B0F-5EDE35D7B400}" destId="{745D8014-D3B9-48EC-B11A-9C7E181F495B}" srcOrd="9" destOrd="0" presId="urn:microsoft.com/office/officeart/2005/8/layout/cycle8"/>
    <dgm:cxn modelId="{7C6E65BE-667D-4AC9-8B5C-015ACEBBFAE7}" type="presParOf" srcId="{1BA275B2-5553-490F-9B0F-5EDE35D7B400}" destId="{9C8396B4-9A86-46FB-B103-96CB10E4F6B1}" srcOrd="10" destOrd="0" presId="urn:microsoft.com/office/officeart/2005/8/layout/cycle8"/>
    <dgm:cxn modelId="{F441B23C-E726-4CAC-B64A-4AAB1456759D}" type="presParOf" srcId="{1BA275B2-5553-490F-9B0F-5EDE35D7B400}" destId="{A9A9D236-AB86-49F3-BF21-CC0BC1C03C25}" srcOrd="11" destOrd="0" presId="urn:microsoft.com/office/officeart/2005/8/layout/cycle8"/>
    <dgm:cxn modelId="{48F9055C-2D8E-47C9-A98E-C4F26AAFA121}" type="presParOf" srcId="{1BA275B2-5553-490F-9B0F-5EDE35D7B400}" destId="{6985DDFE-AA84-4A82-B69C-9BEFA2A96F8D}" srcOrd="12" destOrd="0" presId="urn:microsoft.com/office/officeart/2005/8/layout/cycle8"/>
    <dgm:cxn modelId="{989F9ED5-0543-4260-9185-66B4EEB34CE8}" type="presParOf" srcId="{1BA275B2-5553-490F-9B0F-5EDE35D7B400}" destId="{596FE7AD-1AE4-4055-9742-5342A9E25209}" srcOrd="13" destOrd="0" presId="urn:microsoft.com/office/officeart/2005/8/layout/cycle8"/>
    <dgm:cxn modelId="{92A5EFC4-A2F7-4C2E-87EB-1FB2573C9DE2}" type="presParOf" srcId="{1BA275B2-5553-490F-9B0F-5EDE35D7B400}" destId="{3E230D44-409F-4014-8943-489578E88C91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8B66F81E-5088-4E58-B45D-CEB39F15B3B8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59B8F4-0692-4613-8E22-815BD3599DDD}">
      <dgm:prSet phldrT="[Text]" custT="1"/>
      <dgm:spPr/>
      <dgm:t>
        <a:bodyPr/>
        <a:lstStyle/>
        <a:p>
          <a:r>
            <a:rPr lang="en-US" sz="4800" dirty="0" smtClean="0">
              <a:latin typeface="Bebas Neue" panose="020B0606020202050201" pitchFamily="34" charset="0"/>
            </a:rPr>
            <a:t>2014</a:t>
          </a:r>
          <a:endParaRPr lang="en-US" sz="4800" dirty="0">
            <a:latin typeface="Bebas Neue" panose="020B0606020202050201" pitchFamily="34" charset="0"/>
          </a:endParaRPr>
        </a:p>
      </dgm:t>
    </dgm:pt>
    <dgm:pt modelId="{E40AA4EC-A422-45B1-85E9-708AEC17EAD5}" type="parTrans" cxnId="{C6BAA5E9-D88C-432B-B8A1-994AA456EA54}">
      <dgm:prSet/>
      <dgm:spPr/>
      <dgm:t>
        <a:bodyPr/>
        <a:lstStyle/>
        <a:p>
          <a:endParaRPr lang="en-US"/>
        </a:p>
      </dgm:t>
    </dgm:pt>
    <dgm:pt modelId="{685B5CFA-9F7C-49E4-9D9F-2BC188651498}" type="sibTrans" cxnId="{C6BAA5E9-D88C-432B-B8A1-994AA456EA54}">
      <dgm:prSet/>
      <dgm:spPr/>
      <dgm:t>
        <a:bodyPr/>
        <a:lstStyle/>
        <a:p>
          <a:endParaRPr lang="en-US"/>
        </a:p>
      </dgm:t>
    </dgm:pt>
    <dgm:pt modelId="{6057299A-61A0-4BDB-BB14-6F2A9B032A6B}">
      <dgm:prSet phldrT="[Text]" custT="1"/>
      <dgm:spPr/>
      <dgm:t>
        <a:bodyPr/>
        <a:lstStyle/>
        <a:p>
          <a:r>
            <a:rPr lang="en-US" sz="4800" dirty="0" smtClean="0">
              <a:latin typeface="Bebas Neue" panose="020B0606020202050201" pitchFamily="34" charset="0"/>
            </a:rPr>
            <a:t>2013</a:t>
          </a:r>
          <a:endParaRPr lang="en-US" sz="4800" dirty="0">
            <a:latin typeface="Bebas Neue" panose="020B0606020202050201" pitchFamily="34" charset="0"/>
          </a:endParaRPr>
        </a:p>
      </dgm:t>
    </dgm:pt>
    <dgm:pt modelId="{EE21F322-6770-4280-B9E7-0DC52F769D4A}" type="parTrans" cxnId="{0F07FA63-8771-48B8-B6C8-179D953753ED}">
      <dgm:prSet/>
      <dgm:spPr/>
      <dgm:t>
        <a:bodyPr/>
        <a:lstStyle/>
        <a:p>
          <a:endParaRPr lang="en-US"/>
        </a:p>
      </dgm:t>
    </dgm:pt>
    <dgm:pt modelId="{86C0E2F7-E245-4658-ABE4-8DE727DB4A9A}" type="sibTrans" cxnId="{0F07FA63-8771-48B8-B6C8-179D953753ED}">
      <dgm:prSet/>
      <dgm:spPr/>
      <dgm:t>
        <a:bodyPr/>
        <a:lstStyle/>
        <a:p>
          <a:endParaRPr lang="en-US"/>
        </a:p>
      </dgm:t>
    </dgm:pt>
    <dgm:pt modelId="{FEDF5443-BC76-4F6C-B480-520D138F5993}">
      <dgm:prSet phldrT="[Text]" custT="1"/>
      <dgm:spPr/>
      <dgm:t>
        <a:bodyPr/>
        <a:lstStyle/>
        <a:p>
          <a:r>
            <a:rPr lang="en-US" sz="4800" dirty="0" smtClean="0">
              <a:latin typeface="Bebas Neue" panose="020B0606020202050201" pitchFamily="34" charset="0"/>
            </a:rPr>
            <a:t>2012</a:t>
          </a:r>
          <a:endParaRPr lang="en-US" sz="4800" dirty="0">
            <a:latin typeface="Bebas Neue" panose="020B0606020202050201" pitchFamily="34" charset="0"/>
          </a:endParaRPr>
        </a:p>
      </dgm:t>
    </dgm:pt>
    <dgm:pt modelId="{1B4D3C6F-DEA9-4A7D-8080-55DFADAB4F66}" type="parTrans" cxnId="{F0972D99-5242-47E7-9B26-F2E7A67D0E21}">
      <dgm:prSet/>
      <dgm:spPr/>
      <dgm:t>
        <a:bodyPr/>
        <a:lstStyle/>
        <a:p>
          <a:endParaRPr lang="en-US"/>
        </a:p>
      </dgm:t>
    </dgm:pt>
    <dgm:pt modelId="{F8FD344E-DA05-473C-943D-C8B587058D2B}" type="sibTrans" cxnId="{F0972D99-5242-47E7-9B26-F2E7A67D0E21}">
      <dgm:prSet/>
      <dgm:spPr/>
      <dgm:t>
        <a:bodyPr/>
        <a:lstStyle/>
        <a:p>
          <a:endParaRPr lang="en-US"/>
        </a:p>
      </dgm:t>
    </dgm:pt>
    <dgm:pt modelId="{2F454E70-A485-4540-9858-1541DB6AF1D4}" type="pres">
      <dgm:prSet presAssocID="{8B66F81E-5088-4E58-B45D-CEB39F15B3B8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A2D9A404-0290-428D-A8D2-2C820A9EDA4F}" type="pres">
      <dgm:prSet presAssocID="{A259B8F4-0692-4613-8E22-815BD3599DDD}" presName="Accent1" presStyleCnt="0"/>
      <dgm:spPr/>
    </dgm:pt>
    <dgm:pt modelId="{DACF39A1-C4FB-4B53-824D-86A171B2DA8C}" type="pres">
      <dgm:prSet presAssocID="{A259B8F4-0692-4613-8E22-815BD3599DDD}" presName="Accent" presStyleLbl="node1" presStyleIdx="0" presStyleCnt="3"/>
      <dgm:spPr>
        <a:solidFill>
          <a:srgbClr val="C1392A"/>
        </a:solidFill>
      </dgm:spPr>
    </dgm:pt>
    <dgm:pt modelId="{1B00B392-5C56-4AE7-9BC7-9641C0FE2A99}" type="pres">
      <dgm:prSet presAssocID="{A259B8F4-0692-4613-8E22-815BD3599DDD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0D3E53-9C88-45E8-B04C-497DB3EAB62C}" type="pres">
      <dgm:prSet presAssocID="{6057299A-61A0-4BDB-BB14-6F2A9B032A6B}" presName="Accent2" presStyleCnt="0"/>
      <dgm:spPr/>
    </dgm:pt>
    <dgm:pt modelId="{F9417023-832D-4C51-BE25-D890B6159635}" type="pres">
      <dgm:prSet presAssocID="{6057299A-61A0-4BDB-BB14-6F2A9B032A6B}" presName="Accent" presStyleLbl="node1" presStyleIdx="1" presStyleCnt="3"/>
      <dgm:spPr>
        <a:solidFill>
          <a:srgbClr val="F39B12"/>
        </a:solidFill>
      </dgm:spPr>
    </dgm:pt>
    <dgm:pt modelId="{B96336A3-FB63-4EEF-8B2F-A3C119F773E6}" type="pres">
      <dgm:prSet presAssocID="{6057299A-61A0-4BDB-BB14-6F2A9B032A6B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4B9CAE-3996-42E9-9A26-E9C17D555314}" type="pres">
      <dgm:prSet presAssocID="{FEDF5443-BC76-4F6C-B480-520D138F5993}" presName="Accent3" presStyleCnt="0"/>
      <dgm:spPr/>
    </dgm:pt>
    <dgm:pt modelId="{E1F2E8EB-9EFB-4901-913F-54E99321792F}" type="pres">
      <dgm:prSet presAssocID="{FEDF5443-BC76-4F6C-B480-520D138F5993}" presName="Accent" presStyleLbl="node1" presStyleIdx="2" presStyleCnt="3"/>
      <dgm:spPr>
        <a:solidFill>
          <a:srgbClr val="9ABB58"/>
        </a:solidFill>
      </dgm:spPr>
    </dgm:pt>
    <dgm:pt modelId="{7AE650ED-BA5C-4FA2-ACA2-107C25C01B8D}" type="pres">
      <dgm:prSet presAssocID="{FEDF5443-BC76-4F6C-B480-520D138F5993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AF219DC-3037-409B-B5F2-A62E205941F5}" type="presOf" srcId="{A259B8F4-0692-4613-8E22-815BD3599DDD}" destId="{1B00B392-5C56-4AE7-9BC7-9641C0FE2A99}" srcOrd="0" destOrd="0" presId="urn:microsoft.com/office/officeart/2009/layout/CircleArrowProcess"/>
    <dgm:cxn modelId="{CBBB8E43-A53E-486C-ABDA-176D28F61E92}" type="presOf" srcId="{8B66F81E-5088-4E58-B45D-CEB39F15B3B8}" destId="{2F454E70-A485-4540-9858-1541DB6AF1D4}" srcOrd="0" destOrd="0" presId="urn:microsoft.com/office/officeart/2009/layout/CircleArrowProcess"/>
    <dgm:cxn modelId="{C956AA4F-B8BF-456B-9C2E-41E58F14FF6E}" type="presOf" srcId="{6057299A-61A0-4BDB-BB14-6F2A9B032A6B}" destId="{B96336A3-FB63-4EEF-8B2F-A3C119F773E6}" srcOrd="0" destOrd="0" presId="urn:microsoft.com/office/officeart/2009/layout/CircleArrowProcess"/>
    <dgm:cxn modelId="{F0972D99-5242-47E7-9B26-F2E7A67D0E21}" srcId="{8B66F81E-5088-4E58-B45D-CEB39F15B3B8}" destId="{FEDF5443-BC76-4F6C-B480-520D138F5993}" srcOrd="2" destOrd="0" parTransId="{1B4D3C6F-DEA9-4A7D-8080-55DFADAB4F66}" sibTransId="{F8FD344E-DA05-473C-943D-C8B587058D2B}"/>
    <dgm:cxn modelId="{86A35FE1-E2BC-40E3-9A5F-03E43BF719BE}" type="presOf" srcId="{FEDF5443-BC76-4F6C-B480-520D138F5993}" destId="{7AE650ED-BA5C-4FA2-ACA2-107C25C01B8D}" srcOrd="0" destOrd="0" presId="urn:microsoft.com/office/officeart/2009/layout/CircleArrowProcess"/>
    <dgm:cxn modelId="{C6BAA5E9-D88C-432B-B8A1-994AA456EA54}" srcId="{8B66F81E-5088-4E58-B45D-CEB39F15B3B8}" destId="{A259B8F4-0692-4613-8E22-815BD3599DDD}" srcOrd="0" destOrd="0" parTransId="{E40AA4EC-A422-45B1-85E9-708AEC17EAD5}" sibTransId="{685B5CFA-9F7C-49E4-9D9F-2BC188651498}"/>
    <dgm:cxn modelId="{0F07FA63-8771-48B8-B6C8-179D953753ED}" srcId="{8B66F81E-5088-4E58-B45D-CEB39F15B3B8}" destId="{6057299A-61A0-4BDB-BB14-6F2A9B032A6B}" srcOrd="1" destOrd="0" parTransId="{EE21F322-6770-4280-B9E7-0DC52F769D4A}" sibTransId="{86C0E2F7-E245-4658-ABE4-8DE727DB4A9A}"/>
    <dgm:cxn modelId="{FFE33CA3-7AD9-4437-A3D1-FD15CF73E5C2}" type="presParOf" srcId="{2F454E70-A485-4540-9858-1541DB6AF1D4}" destId="{A2D9A404-0290-428D-A8D2-2C820A9EDA4F}" srcOrd="0" destOrd="0" presId="urn:microsoft.com/office/officeart/2009/layout/CircleArrowProcess"/>
    <dgm:cxn modelId="{848BD1AE-9FDF-4143-B852-44E41FBC70E1}" type="presParOf" srcId="{A2D9A404-0290-428D-A8D2-2C820A9EDA4F}" destId="{DACF39A1-C4FB-4B53-824D-86A171B2DA8C}" srcOrd="0" destOrd="0" presId="urn:microsoft.com/office/officeart/2009/layout/CircleArrowProcess"/>
    <dgm:cxn modelId="{19840EBA-EF64-4BDF-86D8-E480DD334242}" type="presParOf" srcId="{2F454E70-A485-4540-9858-1541DB6AF1D4}" destId="{1B00B392-5C56-4AE7-9BC7-9641C0FE2A99}" srcOrd="1" destOrd="0" presId="urn:microsoft.com/office/officeart/2009/layout/CircleArrowProcess"/>
    <dgm:cxn modelId="{4A1CFD27-C8B5-4ACA-9770-8A86BD4654EC}" type="presParOf" srcId="{2F454E70-A485-4540-9858-1541DB6AF1D4}" destId="{770D3E53-9C88-45E8-B04C-497DB3EAB62C}" srcOrd="2" destOrd="0" presId="urn:microsoft.com/office/officeart/2009/layout/CircleArrowProcess"/>
    <dgm:cxn modelId="{C9702FA6-DE5E-4314-8ADE-D39DDD1ECCFC}" type="presParOf" srcId="{770D3E53-9C88-45E8-B04C-497DB3EAB62C}" destId="{F9417023-832D-4C51-BE25-D890B6159635}" srcOrd="0" destOrd="0" presId="urn:microsoft.com/office/officeart/2009/layout/CircleArrowProcess"/>
    <dgm:cxn modelId="{A0755306-8D67-47F8-9AC0-114194B7519D}" type="presParOf" srcId="{2F454E70-A485-4540-9858-1541DB6AF1D4}" destId="{B96336A3-FB63-4EEF-8B2F-A3C119F773E6}" srcOrd="3" destOrd="0" presId="urn:microsoft.com/office/officeart/2009/layout/CircleArrowProcess"/>
    <dgm:cxn modelId="{A2CD7DF5-EFBC-4579-8F93-A2B6E9A5EAF2}" type="presParOf" srcId="{2F454E70-A485-4540-9858-1541DB6AF1D4}" destId="{F54B9CAE-3996-42E9-9A26-E9C17D555314}" srcOrd="4" destOrd="0" presId="urn:microsoft.com/office/officeart/2009/layout/CircleArrowProcess"/>
    <dgm:cxn modelId="{4EA1A2F4-B67E-4E39-BFBF-702D03605A10}" type="presParOf" srcId="{F54B9CAE-3996-42E9-9A26-E9C17D555314}" destId="{E1F2E8EB-9EFB-4901-913F-54E99321792F}" srcOrd="0" destOrd="0" presId="urn:microsoft.com/office/officeart/2009/layout/CircleArrowProcess"/>
    <dgm:cxn modelId="{3447A1FB-3703-4B22-8C81-D84E61E038F2}" type="presParOf" srcId="{2F454E70-A485-4540-9858-1541DB6AF1D4}" destId="{7AE650ED-BA5C-4FA2-ACA2-107C25C01B8D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A5C5D9-6DBA-42DF-97AC-E3F4BF243A2F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DD895FB-5839-41C8-9612-86965E5C1056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185D4750-96F9-4EB7-94DA-EE7655AEDD98}" type="parTrans" cxnId="{4E83CCDC-1392-4843-AA9A-1A7959982B07}">
      <dgm:prSet/>
      <dgm:spPr/>
      <dgm:t>
        <a:bodyPr/>
        <a:lstStyle/>
        <a:p>
          <a:endParaRPr lang="en-US"/>
        </a:p>
      </dgm:t>
    </dgm:pt>
    <dgm:pt modelId="{CD8C9233-5D35-41F1-AF08-077B8C2A2214}" type="sibTrans" cxnId="{4E83CCDC-1392-4843-AA9A-1A7959982B07}">
      <dgm:prSet/>
      <dgm:spPr>
        <a:solidFill>
          <a:srgbClr val="C1392A"/>
        </a:solidFill>
      </dgm:spPr>
      <dgm:t>
        <a:bodyPr/>
        <a:lstStyle/>
        <a:p>
          <a:endParaRPr lang="en-US"/>
        </a:p>
      </dgm:t>
    </dgm:pt>
    <dgm:pt modelId="{66299237-DC21-4D4B-81BF-355E043C2014}">
      <dgm:prSet phldrT="[Text]"/>
      <dgm:spPr>
        <a:solidFill>
          <a:srgbClr val="F39B1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3DEA562-087F-412D-A67F-FC535A27BB90}" type="parTrans" cxnId="{B7DD386C-4B09-49D6-AD7F-7BB8EB0F9C0E}">
      <dgm:prSet/>
      <dgm:spPr/>
      <dgm:t>
        <a:bodyPr/>
        <a:lstStyle/>
        <a:p>
          <a:endParaRPr lang="en-US"/>
        </a:p>
      </dgm:t>
    </dgm:pt>
    <dgm:pt modelId="{7573D55C-4E0B-4FB3-8A80-DF42F02CD3DB}" type="sibTrans" cxnId="{B7DD386C-4B09-49D6-AD7F-7BB8EB0F9C0E}">
      <dgm:prSet/>
      <dgm:spPr>
        <a:solidFill>
          <a:srgbClr val="F39B12"/>
        </a:solidFill>
      </dgm:spPr>
      <dgm:t>
        <a:bodyPr/>
        <a:lstStyle/>
        <a:p>
          <a:endParaRPr lang="en-US"/>
        </a:p>
      </dgm:t>
    </dgm:pt>
    <dgm:pt modelId="{C22A7C70-5ADE-412B-9A6B-863D3653797E}">
      <dgm:prSet phldrT="[Text]"/>
      <dgm:spPr>
        <a:solidFill>
          <a:srgbClr val="9ABB58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C1389982-68BE-4438-8FFB-B296960383AB}" type="parTrans" cxnId="{F5A1ECB8-2E55-46FE-84F8-E7C50F66A8B1}">
      <dgm:prSet/>
      <dgm:spPr/>
      <dgm:t>
        <a:bodyPr/>
        <a:lstStyle/>
        <a:p>
          <a:endParaRPr lang="en-US"/>
        </a:p>
      </dgm:t>
    </dgm:pt>
    <dgm:pt modelId="{16658E0A-C937-457F-9E4E-F2794E4FBBF5}" type="sibTrans" cxnId="{F5A1ECB8-2E55-46FE-84F8-E7C50F66A8B1}">
      <dgm:prSet/>
      <dgm:spPr>
        <a:solidFill>
          <a:srgbClr val="9ABB58"/>
        </a:solidFill>
      </dgm:spPr>
      <dgm:t>
        <a:bodyPr/>
        <a:lstStyle/>
        <a:p>
          <a:endParaRPr lang="en-US"/>
        </a:p>
      </dgm:t>
    </dgm:pt>
    <dgm:pt modelId="{554779A0-E3A1-4EDD-B3E8-20B375EE18CD}">
      <dgm:prSet phldrT="[Text]"/>
      <dgm:spPr>
        <a:solidFill>
          <a:srgbClr val="179E85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9A928777-23E9-4177-8F0B-52CF1EFC2406}" type="parTrans" cxnId="{80268B11-62BB-4D29-9445-50F6D8FDDDD8}">
      <dgm:prSet/>
      <dgm:spPr/>
      <dgm:t>
        <a:bodyPr/>
        <a:lstStyle/>
        <a:p>
          <a:endParaRPr lang="en-US"/>
        </a:p>
      </dgm:t>
    </dgm:pt>
    <dgm:pt modelId="{EE32BCC7-E97C-4AB5-B827-1E85C36866B0}" type="sibTrans" cxnId="{80268B11-62BB-4D29-9445-50F6D8FDDDD8}">
      <dgm:prSet/>
      <dgm:spPr>
        <a:solidFill>
          <a:srgbClr val="179E85"/>
        </a:solidFill>
      </dgm:spPr>
      <dgm:t>
        <a:bodyPr/>
        <a:lstStyle/>
        <a:p>
          <a:endParaRPr lang="en-US"/>
        </a:p>
      </dgm:t>
    </dgm:pt>
    <dgm:pt modelId="{072E0852-96AA-4D61-A65A-86C51D656334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3CCF7A8-9C19-46C8-8E52-B9027ABED5A7}" type="parTrans" cxnId="{9388C513-36EA-45D1-ABC9-A62868AB22AE}">
      <dgm:prSet/>
      <dgm:spPr/>
      <dgm:t>
        <a:bodyPr/>
        <a:lstStyle/>
        <a:p>
          <a:endParaRPr lang="en-US"/>
        </a:p>
      </dgm:t>
    </dgm:pt>
    <dgm:pt modelId="{035BBBBF-CF2E-4C90-ABC5-2B4028CFB36B}" type="sibTrans" cxnId="{9388C513-36EA-45D1-ABC9-A62868AB22AE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F5DF534E-5EEE-40B8-814D-9C84D9AAE131}" type="pres">
      <dgm:prSet presAssocID="{BAA5C5D9-6DBA-42DF-97AC-E3F4BF243A2F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89AB36C-581D-41CB-A94C-2D9C0300082C}" type="pres">
      <dgm:prSet presAssocID="{DDD895FB-5839-41C8-9612-86965E5C1056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B600EE-0CC6-4207-8CB9-9EE0208CF04E}" type="pres">
      <dgm:prSet presAssocID="{CD8C9233-5D35-41F1-AF08-077B8C2A2214}" presName="sibTrans" presStyleLbl="sibTrans2D1" presStyleIdx="0" presStyleCnt="5"/>
      <dgm:spPr/>
      <dgm:t>
        <a:bodyPr/>
        <a:lstStyle/>
        <a:p>
          <a:endParaRPr lang="en-US"/>
        </a:p>
      </dgm:t>
    </dgm:pt>
    <dgm:pt modelId="{1D5BEFB6-4834-48C6-8DF6-D97EE0E74E21}" type="pres">
      <dgm:prSet presAssocID="{CD8C9233-5D35-41F1-AF08-077B8C2A2214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7FDDE56D-85B0-483F-957A-91E4056A92AA}" type="pres">
      <dgm:prSet presAssocID="{66299237-DC21-4D4B-81BF-355E043C2014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777730-DA9A-49F4-99F2-AC1A543C88D1}" type="pres">
      <dgm:prSet presAssocID="{7573D55C-4E0B-4FB3-8A80-DF42F02CD3DB}" presName="sibTrans" presStyleLbl="sibTrans2D1" presStyleIdx="1" presStyleCnt="5"/>
      <dgm:spPr/>
      <dgm:t>
        <a:bodyPr/>
        <a:lstStyle/>
        <a:p>
          <a:endParaRPr lang="en-US"/>
        </a:p>
      </dgm:t>
    </dgm:pt>
    <dgm:pt modelId="{E8E7222A-6644-4D4E-9685-4B5CB8CD7C3C}" type="pres">
      <dgm:prSet presAssocID="{7573D55C-4E0B-4FB3-8A80-DF42F02CD3DB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1F4EE938-FFC6-43C9-997E-917DF76B5B1F}" type="pres">
      <dgm:prSet presAssocID="{C22A7C70-5ADE-412B-9A6B-863D3653797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E42F9F-277E-43FD-ACD9-DB7C9E7804FE}" type="pres">
      <dgm:prSet presAssocID="{16658E0A-C937-457F-9E4E-F2794E4FBBF5}" presName="sibTrans" presStyleLbl="sibTrans2D1" presStyleIdx="2" presStyleCnt="5"/>
      <dgm:spPr/>
      <dgm:t>
        <a:bodyPr/>
        <a:lstStyle/>
        <a:p>
          <a:endParaRPr lang="en-US"/>
        </a:p>
      </dgm:t>
    </dgm:pt>
    <dgm:pt modelId="{7866A363-EBD8-4390-8DA0-0DD03A9D5841}" type="pres">
      <dgm:prSet presAssocID="{16658E0A-C937-457F-9E4E-F2794E4FBBF5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96D361A8-40D9-4735-A553-A1AD31E4A6E7}" type="pres">
      <dgm:prSet presAssocID="{554779A0-E3A1-4EDD-B3E8-20B375EE18CD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AD1466-1DF6-438E-BFDF-936905B4DCA8}" type="pres">
      <dgm:prSet presAssocID="{EE32BCC7-E97C-4AB5-B827-1E85C36866B0}" presName="sibTrans" presStyleLbl="sibTrans2D1" presStyleIdx="3" presStyleCnt="5"/>
      <dgm:spPr/>
      <dgm:t>
        <a:bodyPr/>
        <a:lstStyle/>
        <a:p>
          <a:endParaRPr lang="en-US"/>
        </a:p>
      </dgm:t>
    </dgm:pt>
    <dgm:pt modelId="{000EFB60-C286-4822-9442-69130997633B}" type="pres">
      <dgm:prSet presAssocID="{EE32BCC7-E97C-4AB5-B827-1E85C36866B0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55C7B137-7DB8-42C1-8D23-E089239049FD}" type="pres">
      <dgm:prSet presAssocID="{072E0852-96AA-4D61-A65A-86C51D656334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E66AC3-7A1A-44AB-A4B7-278240443F70}" type="pres">
      <dgm:prSet presAssocID="{035BBBBF-CF2E-4C90-ABC5-2B4028CFB36B}" presName="sibTrans" presStyleLbl="sibTrans2D1" presStyleIdx="4" presStyleCnt="5"/>
      <dgm:spPr/>
      <dgm:t>
        <a:bodyPr/>
        <a:lstStyle/>
        <a:p>
          <a:endParaRPr lang="en-US"/>
        </a:p>
      </dgm:t>
    </dgm:pt>
    <dgm:pt modelId="{FA97CFD4-DF65-4189-9178-B7F3EEA91FFA}" type="pres">
      <dgm:prSet presAssocID="{035BBBBF-CF2E-4C90-ABC5-2B4028CFB36B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FFFAFE2B-D0F9-494B-BB04-4710149C725D}" type="presOf" srcId="{C22A7C70-5ADE-412B-9A6B-863D3653797E}" destId="{1F4EE938-FFC6-43C9-997E-917DF76B5B1F}" srcOrd="0" destOrd="0" presId="urn:microsoft.com/office/officeart/2005/8/layout/cycle2"/>
    <dgm:cxn modelId="{004875FD-7E3D-4299-BC4E-82A475879F74}" type="presOf" srcId="{7573D55C-4E0B-4FB3-8A80-DF42F02CD3DB}" destId="{65777730-DA9A-49F4-99F2-AC1A543C88D1}" srcOrd="0" destOrd="0" presId="urn:microsoft.com/office/officeart/2005/8/layout/cycle2"/>
    <dgm:cxn modelId="{F5AC7CED-25D5-46F3-91F4-3064D58805BE}" type="presOf" srcId="{16658E0A-C937-457F-9E4E-F2794E4FBBF5}" destId="{7866A363-EBD8-4390-8DA0-0DD03A9D5841}" srcOrd="1" destOrd="0" presId="urn:microsoft.com/office/officeart/2005/8/layout/cycle2"/>
    <dgm:cxn modelId="{BFB28D22-85CE-4334-946C-A628236215B3}" type="presOf" srcId="{554779A0-E3A1-4EDD-B3E8-20B375EE18CD}" destId="{96D361A8-40D9-4735-A553-A1AD31E4A6E7}" srcOrd="0" destOrd="0" presId="urn:microsoft.com/office/officeart/2005/8/layout/cycle2"/>
    <dgm:cxn modelId="{AB05B6AF-34B4-46B4-893A-C167912A40DB}" type="presOf" srcId="{EE32BCC7-E97C-4AB5-B827-1E85C36866B0}" destId="{D7AD1466-1DF6-438E-BFDF-936905B4DCA8}" srcOrd="0" destOrd="0" presId="urn:microsoft.com/office/officeart/2005/8/layout/cycle2"/>
    <dgm:cxn modelId="{2BBB1524-1B72-40BE-B402-BCE45CD364AE}" type="presOf" srcId="{BAA5C5D9-6DBA-42DF-97AC-E3F4BF243A2F}" destId="{F5DF534E-5EEE-40B8-814D-9C84D9AAE131}" srcOrd="0" destOrd="0" presId="urn:microsoft.com/office/officeart/2005/8/layout/cycle2"/>
    <dgm:cxn modelId="{4E83CCDC-1392-4843-AA9A-1A7959982B07}" srcId="{BAA5C5D9-6DBA-42DF-97AC-E3F4BF243A2F}" destId="{DDD895FB-5839-41C8-9612-86965E5C1056}" srcOrd="0" destOrd="0" parTransId="{185D4750-96F9-4EB7-94DA-EE7655AEDD98}" sibTransId="{CD8C9233-5D35-41F1-AF08-077B8C2A2214}"/>
    <dgm:cxn modelId="{29B35E1E-4FEB-4B2C-A1EE-B87B37F66AC0}" type="presOf" srcId="{CD8C9233-5D35-41F1-AF08-077B8C2A2214}" destId="{1D5BEFB6-4834-48C6-8DF6-D97EE0E74E21}" srcOrd="1" destOrd="0" presId="urn:microsoft.com/office/officeart/2005/8/layout/cycle2"/>
    <dgm:cxn modelId="{59C96451-C881-4484-A0CC-3E278397B527}" type="presOf" srcId="{16658E0A-C937-457F-9E4E-F2794E4FBBF5}" destId="{43E42F9F-277E-43FD-ACD9-DB7C9E7804FE}" srcOrd="0" destOrd="0" presId="urn:microsoft.com/office/officeart/2005/8/layout/cycle2"/>
    <dgm:cxn modelId="{83922D0B-05FB-4B7E-823B-80943682BF46}" type="presOf" srcId="{66299237-DC21-4D4B-81BF-355E043C2014}" destId="{7FDDE56D-85B0-483F-957A-91E4056A92AA}" srcOrd="0" destOrd="0" presId="urn:microsoft.com/office/officeart/2005/8/layout/cycle2"/>
    <dgm:cxn modelId="{94D64FA0-0729-4A85-BAF9-51267BBA2890}" type="presOf" srcId="{DDD895FB-5839-41C8-9612-86965E5C1056}" destId="{C89AB36C-581D-41CB-A94C-2D9C0300082C}" srcOrd="0" destOrd="0" presId="urn:microsoft.com/office/officeart/2005/8/layout/cycle2"/>
    <dgm:cxn modelId="{B7DD386C-4B09-49D6-AD7F-7BB8EB0F9C0E}" srcId="{BAA5C5D9-6DBA-42DF-97AC-E3F4BF243A2F}" destId="{66299237-DC21-4D4B-81BF-355E043C2014}" srcOrd="1" destOrd="0" parTransId="{23DEA562-087F-412D-A67F-FC535A27BB90}" sibTransId="{7573D55C-4E0B-4FB3-8A80-DF42F02CD3DB}"/>
    <dgm:cxn modelId="{52A001D0-60CA-485E-8D71-6494933DAB4B}" type="presOf" srcId="{7573D55C-4E0B-4FB3-8A80-DF42F02CD3DB}" destId="{E8E7222A-6644-4D4E-9685-4B5CB8CD7C3C}" srcOrd="1" destOrd="0" presId="urn:microsoft.com/office/officeart/2005/8/layout/cycle2"/>
    <dgm:cxn modelId="{38D40364-9504-4EDF-B280-614F2042CEFF}" type="presOf" srcId="{035BBBBF-CF2E-4C90-ABC5-2B4028CFB36B}" destId="{FA97CFD4-DF65-4189-9178-B7F3EEA91FFA}" srcOrd="1" destOrd="0" presId="urn:microsoft.com/office/officeart/2005/8/layout/cycle2"/>
    <dgm:cxn modelId="{9388C513-36EA-45D1-ABC9-A62868AB22AE}" srcId="{BAA5C5D9-6DBA-42DF-97AC-E3F4BF243A2F}" destId="{072E0852-96AA-4D61-A65A-86C51D656334}" srcOrd="4" destOrd="0" parTransId="{23CCF7A8-9C19-46C8-8E52-B9027ABED5A7}" sibTransId="{035BBBBF-CF2E-4C90-ABC5-2B4028CFB36B}"/>
    <dgm:cxn modelId="{80268B11-62BB-4D29-9445-50F6D8FDDDD8}" srcId="{BAA5C5D9-6DBA-42DF-97AC-E3F4BF243A2F}" destId="{554779A0-E3A1-4EDD-B3E8-20B375EE18CD}" srcOrd="3" destOrd="0" parTransId="{9A928777-23E9-4177-8F0B-52CF1EFC2406}" sibTransId="{EE32BCC7-E97C-4AB5-B827-1E85C36866B0}"/>
    <dgm:cxn modelId="{F5A1ECB8-2E55-46FE-84F8-E7C50F66A8B1}" srcId="{BAA5C5D9-6DBA-42DF-97AC-E3F4BF243A2F}" destId="{C22A7C70-5ADE-412B-9A6B-863D3653797E}" srcOrd="2" destOrd="0" parTransId="{C1389982-68BE-4438-8FFB-B296960383AB}" sibTransId="{16658E0A-C937-457F-9E4E-F2794E4FBBF5}"/>
    <dgm:cxn modelId="{D927BBB5-1A07-45E8-8785-D21A576E2F51}" type="presOf" srcId="{CD8C9233-5D35-41F1-AF08-077B8C2A2214}" destId="{94B600EE-0CC6-4207-8CB9-9EE0208CF04E}" srcOrd="0" destOrd="0" presId="urn:microsoft.com/office/officeart/2005/8/layout/cycle2"/>
    <dgm:cxn modelId="{0B6A524D-89DB-41C9-B05D-FB531DA6B1E7}" type="presOf" srcId="{EE32BCC7-E97C-4AB5-B827-1E85C36866B0}" destId="{000EFB60-C286-4822-9442-69130997633B}" srcOrd="1" destOrd="0" presId="urn:microsoft.com/office/officeart/2005/8/layout/cycle2"/>
    <dgm:cxn modelId="{5367184E-C611-4BF4-90DF-88625C71946C}" type="presOf" srcId="{072E0852-96AA-4D61-A65A-86C51D656334}" destId="{55C7B137-7DB8-42C1-8D23-E089239049FD}" srcOrd="0" destOrd="0" presId="urn:microsoft.com/office/officeart/2005/8/layout/cycle2"/>
    <dgm:cxn modelId="{7C3407BE-3AF4-408C-9CFB-DC9EFE0DEDBE}" type="presOf" srcId="{035BBBBF-CF2E-4C90-ABC5-2B4028CFB36B}" destId="{B9E66AC3-7A1A-44AB-A4B7-278240443F70}" srcOrd="0" destOrd="0" presId="urn:microsoft.com/office/officeart/2005/8/layout/cycle2"/>
    <dgm:cxn modelId="{EF9EC894-0A13-4CB5-889F-848184A55988}" type="presParOf" srcId="{F5DF534E-5EEE-40B8-814D-9C84D9AAE131}" destId="{C89AB36C-581D-41CB-A94C-2D9C0300082C}" srcOrd="0" destOrd="0" presId="urn:microsoft.com/office/officeart/2005/8/layout/cycle2"/>
    <dgm:cxn modelId="{F6B940EC-F5D2-437D-A1DC-B0D44C056348}" type="presParOf" srcId="{F5DF534E-5EEE-40B8-814D-9C84D9AAE131}" destId="{94B600EE-0CC6-4207-8CB9-9EE0208CF04E}" srcOrd="1" destOrd="0" presId="urn:microsoft.com/office/officeart/2005/8/layout/cycle2"/>
    <dgm:cxn modelId="{A8956E97-2739-4FCA-A3D4-3C1172F2BA3C}" type="presParOf" srcId="{94B600EE-0CC6-4207-8CB9-9EE0208CF04E}" destId="{1D5BEFB6-4834-48C6-8DF6-D97EE0E74E21}" srcOrd="0" destOrd="0" presId="urn:microsoft.com/office/officeart/2005/8/layout/cycle2"/>
    <dgm:cxn modelId="{2EE975C4-EFED-4374-8BAA-A5D0404B53F4}" type="presParOf" srcId="{F5DF534E-5EEE-40B8-814D-9C84D9AAE131}" destId="{7FDDE56D-85B0-483F-957A-91E4056A92AA}" srcOrd="2" destOrd="0" presId="urn:microsoft.com/office/officeart/2005/8/layout/cycle2"/>
    <dgm:cxn modelId="{0F63D984-F211-43D4-8ADD-7124832BBDD7}" type="presParOf" srcId="{F5DF534E-5EEE-40B8-814D-9C84D9AAE131}" destId="{65777730-DA9A-49F4-99F2-AC1A543C88D1}" srcOrd="3" destOrd="0" presId="urn:microsoft.com/office/officeart/2005/8/layout/cycle2"/>
    <dgm:cxn modelId="{FCAD3697-EF69-4F0E-886E-E8D148331D83}" type="presParOf" srcId="{65777730-DA9A-49F4-99F2-AC1A543C88D1}" destId="{E8E7222A-6644-4D4E-9685-4B5CB8CD7C3C}" srcOrd="0" destOrd="0" presId="urn:microsoft.com/office/officeart/2005/8/layout/cycle2"/>
    <dgm:cxn modelId="{5C241E6B-2A52-4966-B6C1-44C1B968CDE9}" type="presParOf" srcId="{F5DF534E-5EEE-40B8-814D-9C84D9AAE131}" destId="{1F4EE938-FFC6-43C9-997E-917DF76B5B1F}" srcOrd="4" destOrd="0" presId="urn:microsoft.com/office/officeart/2005/8/layout/cycle2"/>
    <dgm:cxn modelId="{47D89B5A-B409-4497-A790-F5A75A73F4BE}" type="presParOf" srcId="{F5DF534E-5EEE-40B8-814D-9C84D9AAE131}" destId="{43E42F9F-277E-43FD-ACD9-DB7C9E7804FE}" srcOrd="5" destOrd="0" presId="urn:microsoft.com/office/officeart/2005/8/layout/cycle2"/>
    <dgm:cxn modelId="{B1C14836-A464-4967-991D-F843EE271C96}" type="presParOf" srcId="{43E42F9F-277E-43FD-ACD9-DB7C9E7804FE}" destId="{7866A363-EBD8-4390-8DA0-0DD03A9D5841}" srcOrd="0" destOrd="0" presId="urn:microsoft.com/office/officeart/2005/8/layout/cycle2"/>
    <dgm:cxn modelId="{BD247C49-6829-41A1-AC58-CFAE98230361}" type="presParOf" srcId="{F5DF534E-5EEE-40B8-814D-9C84D9AAE131}" destId="{96D361A8-40D9-4735-A553-A1AD31E4A6E7}" srcOrd="6" destOrd="0" presId="urn:microsoft.com/office/officeart/2005/8/layout/cycle2"/>
    <dgm:cxn modelId="{FCDED2B9-B354-49B8-B481-705F80756035}" type="presParOf" srcId="{F5DF534E-5EEE-40B8-814D-9C84D9AAE131}" destId="{D7AD1466-1DF6-438E-BFDF-936905B4DCA8}" srcOrd="7" destOrd="0" presId="urn:microsoft.com/office/officeart/2005/8/layout/cycle2"/>
    <dgm:cxn modelId="{5E42A455-46CF-4EDE-BFFF-B2D719964149}" type="presParOf" srcId="{D7AD1466-1DF6-438E-BFDF-936905B4DCA8}" destId="{000EFB60-C286-4822-9442-69130997633B}" srcOrd="0" destOrd="0" presId="urn:microsoft.com/office/officeart/2005/8/layout/cycle2"/>
    <dgm:cxn modelId="{AA2C3B5E-ACF6-4FC3-9B28-E3F0A042D21B}" type="presParOf" srcId="{F5DF534E-5EEE-40B8-814D-9C84D9AAE131}" destId="{55C7B137-7DB8-42C1-8D23-E089239049FD}" srcOrd="8" destOrd="0" presId="urn:microsoft.com/office/officeart/2005/8/layout/cycle2"/>
    <dgm:cxn modelId="{FB5162B0-B2C2-468A-900B-5D4E4FEACC35}" type="presParOf" srcId="{F5DF534E-5EEE-40B8-814D-9C84D9AAE131}" destId="{B9E66AC3-7A1A-44AB-A4B7-278240443F70}" srcOrd="9" destOrd="0" presId="urn:microsoft.com/office/officeart/2005/8/layout/cycle2"/>
    <dgm:cxn modelId="{6063858A-4769-4A26-8A58-303749C74D19}" type="presParOf" srcId="{B9E66AC3-7A1A-44AB-A4B7-278240443F70}" destId="{FA97CFD4-DF65-4189-9178-B7F3EEA91FFA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99EDFF7-2153-4AC1-BC09-D85A99A84566}" type="doc">
      <dgm:prSet loTypeId="urn:microsoft.com/office/officeart/2005/8/layout/venn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8FA3692-0AB1-430F-B443-761169F098B2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>
              <a:latin typeface="Bebas Neue" panose="020B0606020202050201" pitchFamily="34" charset="0"/>
            </a:rPr>
            <a:t>2014</a:t>
          </a:r>
          <a:endParaRPr lang="en-US" dirty="0">
            <a:latin typeface="Bebas Neue" panose="020B0606020202050201" pitchFamily="34" charset="0"/>
          </a:endParaRPr>
        </a:p>
      </dgm:t>
    </dgm:pt>
    <dgm:pt modelId="{D3427CCF-1C55-42EB-8763-691B8DCAE4A4}" type="parTrans" cxnId="{93FD7301-31F7-41EE-93D4-5CCCEF325C57}">
      <dgm:prSet/>
      <dgm:spPr/>
      <dgm:t>
        <a:bodyPr/>
        <a:lstStyle/>
        <a:p>
          <a:endParaRPr lang="en-US"/>
        </a:p>
      </dgm:t>
    </dgm:pt>
    <dgm:pt modelId="{72CDF3E5-D04C-456F-BC77-B54C4532E704}" type="sibTrans" cxnId="{93FD7301-31F7-41EE-93D4-5CCCEF325C57}">
      <dgm:prSet/>
      <dgm:spPr/>
      <dgm:t>
        <a:bodyPr/>
        <a:lstStyle/>
        <a:p>
          <a:endParaRPr lang="en-US"/>
        </a:p>
      </dgm:t>
    </dgm:pt>
    <dgm:pt modelId="{441EBE64-E4A6-4B42-BB5F-8A123B91C4BB}">
      <dgm:prSet phldrT="[Text]"/>
      <dgm:spPr>
        <a:solidFill>
          <a:srgbClr val="F39B12"/>
        </a:solidFill>
      </dgm:spPr>
      <dgm:t>
        <a:bodyPr/>
        <a:lstStyle/>
        <a:p>
          <a:r>
            <a:rPr lang="en-US" dirty="0" smtClean="0">
              <a:latin typeface="Bebas Neue" panose="020B0606020202050201" pitchFamily="34" charset="0"/>
            </a:rPr>
            <a:t>2013</a:t>
          </a:r>
          <a:endParaRPr lang="en-US" dirty="0">
            <a:latin typeface="Bebas Neue" panose="020B0606020202050201" pitchFamily="34" charset="0"/>
          </a:endParaRPr>
        </a:p>
      </dgm:t>
    </dgm:pt>
    <dgm:pt modelId="{E86F1633-C440-431A-AE7E-69D441FFF29B}" type="parTrans" cxnId="{F1ADF5AB-E452-4E3B-A5EC-465F5D055052}">
      <dgm:prSet/>
      <dgm:spPr/>
      <dgm:t>
        <a:bodyPr/>
        <a:lstStyle/>
        <a:p>
          <a:endParaRPr lang="en-US"/>
        </a:p>
      </dgm:t>
    </dgm:pt>
    <dgm:pt modelId="{0B8E87CB-5137-408D-9F74-8BEE4EE3990D}" type="sibTrans" cxnId="{F1ADF5AB-E452-4E3B-A5EC-465F5D055052}">
      <dgm:prSet/>
      <dgm:spPr/>
      <dgm:t>
        <a:bodyPr/>
        <a:lstStyle/>
        <a:p>
          <a:endParaRPr lang="en-US"/>
        </a:p>
      </dgm:t>
    </dgm:pt>
    <dgm:pt modelId="{F1FA1B8E-DC18-416D-92A8-9FDC4FA5A0BF}">
      <dgm:prSet phldrT="[Text]"/>
      <dgm:spPr>
        <a:solidFill>
          <a:srgbClr val="9ABB58"/>
        </a:solidFill>
      </dgm:spPr>
      <dgm:t>
        <a:bodyPr/>
        <a:lstStyle/>
        <a:p>
          <a:r>
            <a:rPr lang="en-US" dirty="0" smtClean="0">
              <a:latin typeface="Bebas Neue" panose="020B0606020202050201" pitchFamily="34" charset="0"/>
            </a:rPr>
            <a:t>2012</a:t>
          </a:r>
          <a:endParaRPr lang="en-US" dirty="0">
            <a:latin typeface="Bebas Neue" panose="020B0606020202050201" pitchFamily="34" charset="0"/>
          </a:endParaRPr>
        </a:p>
      </dgm:t>
    </dgm:pt>
    <dgm:pt modelId="{5526F067-AABF-45BB-B89A-6E9367D104AE}" type="parTrans" cxnId="{C9274DA5-1FAA-4B58-98B5-50C41A19343E}">
      <dgm:prSet/>
      <dgm:spPr/>
      <dgm:t>
        <a:bodyPr/>
        <a:lstStyle/>
        <a:p>
          <a:endParaRPr lang="en-US"/>
        </a:p>
      </dgm:t>
    </dgm:pt>
    <dgm:pt modelId="{8C5FB34F-80EC-45E2-9543-F1A296BFAD69}" type="sibTrans" cxnId="{C9274DA5-1FAA-4B58-98B5-50C41A19343E}">
      <dgm:prSet/>
      <dgm:spPr/>
      <dgm:t>
        <a:bodyPr/>
        <a:lstStyle/>
        <a:p>
          <a:endParaRPr lang="en-US"/>
        </a:p>
      </dgm:t>
    </dgm:pt>
    <dgm:pt modelId="{77890211-77E0-4F84-96BD-1AE58D6A591B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smtClean="0">
              <a:latin typeface="Bebas Neue" panose="020B0606020202050201" pitchFamily="34" charset="0"/>
            </a:rPr>
            <a:t>2011</a:t>
          </a:r>
          <a:endParaRPr lang="en-US" dirty="0">
            <a:latin typeface="Bebas Neue" panose="020B0606020202050201" pitchFamily="34" charset="0"/>
          </a:endParaRPr>
        </a:p>
      </dgm:t>
    </dgm:pt>
    <dgm:pt modelId="{2F4ABD6B-4B60-43C2-91CB-5C1A10322AE6}" type="parTrans" cxnId="{9DE38AD9-B8B3-4AEB-AD2F-302C31B7B881}">
      <dgm:prSet/>
      <dgm:spPr/>
      <dgm:t>
        <a:bodyPr/>
        <a:lstStyle/>
        <a:p>
          <a:endParaRPr lang="en-US"/>
        </a:p>
      </dgm:t>
    </dgm:pt>
    <dgm:pt modelId="{C17FBE11-3E52-44CD-B800-5ADAF698F4A2}" type="sibTrans" cxnId="{9DE38AD9-B8B3-4AEB-AD2F-302C31B7B881}">
      <dgm:prSet/>
      <dgm:spPr/>
      <dgm:t>
        <a:bodyPr/>
        <a:lstStyle/>
        <a:p>
          <a:endParaRPr lang="en-US"/>
        </a:p>
      </dgm:t>
    </dgm:pt>
    <dgm:pt modelId="{FD15C53C-F63C-4373-B62F-1BDC2B4FBC86}" type="pres">
      <dgm:prSet presAssocID="{E99EDFF7-2153-4AC1-BC09-D85A99A84566}" presName="Name0" presStyleCnt="0">
        <dgm:presLayoutVars>
          <dgm:chMax val="7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D8DA039-0DDE-45A8-B109-C23522664EF4}" type="pres">
      <dgm:prSet presAssocID="{E99EDFF7-2153-4AC1-BC09-D85A99A84566}" presName="comp1" presStyleCnt="0"/>
      <dgm:spPr/>
    </dgm:pt>
    <dgm:pt modelId="{3FC27789-840E-4415-B491-FF44FE3F9ECF}" type="pres">
      <dgm:prSet presAssocID="{E99EDFF7-2153-4AC1-BC09-D85A99A84566}" presName="circle1" presStyleLbl="node1" presStyleIdx="0" presStyleCnt="4"/>
      <dgm:spPr/>
      <dgm:t>
        <a:bodyPr/>
        <a:lstStyle/>
        <a:p>
          <a:endParaRPr lang="en-US"/>
        </a:p>
      </dgm:t>
    </dgm:pt>
    <dgm:pt modelId="{AB443D72-CFF4-4831-9738-7EC5413514FE}" type="pres">
      <dgm:prSet presAssocID="{E99EDFF7-2153-4AC1-BC09-D85A99A84566}" presName="c1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4D84F2-3B46-458C-A0D5-8F5E694FF848}" type="pres">
      <dgm:prSet presAssocID="{E99EDFF7-2153-4AC1-BC09-D85A99A84566}" presName="comp2" presStyleCnt="0"/>
      <dgm:spPr/>
    </dgm:pt>
    <dgm:pt modelId="{8004D91F-01CB-47F7-9A86-9CA26D00F337}" type="pres">
      <dgm:prSet presAssocID="{E99EDFF7-2153-4AC1-BC09-D85A99A84566}" presName="circle2" presStyleLbl="node1" presStyleIdx="1" presStyleCnt="4"/>
      <dgm:spPr/>
      <dgm:t>
        <a:bodyPr/>
        <a:lstStyle/>
        <a:p>
          <a:endParaRPr lang="en-US"/>
        </a:p>
      </dgm:t>
    </dgm:pt>
    <dgm:pt modelId="{84467386-870D-40D6-92A9-C91B6082B164}" type="pres">
      <dgm:prSet presAssocID="{E99EDFF7-2153-4AC1-BC09-D85A99A84566}" presName="c2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6122CE-1598-4981-B438-C1B5019E75FB}" type="pres">
      <dgm:prSet presAssocID="{E99EDFF7-2153-4AC1-BC09-D85A99A84566}" presName="comp3" presStyleCnt="0"/>
      <dgm:spPr/>
    </dgm:pt>
    <dgm:pt modelId="{A8BCD691-3F9D-4855-9A8C-E44276E2A197}" type="pres">
      <dgm:prSet presAssocID="{E99EDFF7-2153-4AC1-BC09-D85A99A84566}" presName="circle3" presStyleLbl="node1" presStyleIdx="2" presStyleCnt="4"/>
      <dgm:spPr/>
      <dgm:t>
        <a:bodyPr/>
        <a:lstStyle/>
        <a:p>
          <a:endParaRPr lang="en-US"/>
        </a:p>
      </dgm:t>
    </dgm:pt>
    <dgm:pt modelId="{E9F36B1B-346D-4FE6-A832-3E2457CC1A97}" type="pres">
      <dgm:prSet presAssocID="{E99EDFF7-2153-4AC1-BC09-D85A99A84566}" presName="c3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17B499-461E-4DD4-89FF-695F8970F649}" type="pres">
      <dgm:prSet presAssocID="{E99EDFF7-2153-4AC1-BC09-D85A99A84566}" presName="comp4" presStyleCnt="0"/>
      <dgm:spPr/>
    </dgm:pt>
    <dgm:pt modelId="{001D504D-689E-4CA5-BE19-09ABD0B5FBD0}" type="pres">
      <dgm:prSet presAssocID="{E99EDFF7-2153-4AC1-BC09-D85A99A84566}" presName="circle4" presStyleLbl="node1" presStyleIdx="3" presStyleCnt="4"/>
      <dgm:spPr/>
      <dgm:t>
        <a:bodyPr/>
        <a:lstStyle/>
        <a:p>
          <a:endParaRPr lang="en-US"/>
        </a:p>
      </dgm:t>
    </dgm:pt>
    <dgm:pt modelId="{DBAE1AEC-8E53-40E7-8D41-4FEEAB830BE2}" type="pres">
      <dgm:prSet presAssocID="{E99EDFF7-2153-4AC1-BC09-D85A99A84566}" presName="c4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DEB5F3-3636-4928-9C2E-309B636D097F}" type="presOf" srcId="{441EBE64-E4A6-4B42-BB5F-8A123B91C4BB}" destId="{84467386-870D-40D6-92A9-C91B6082B164}" srcOrd="1" destOrd="0" presId="urn:microsoft.com/office/officeart/2005/8/layout/venn2"/>
    <dgm:cxn modelId="{C9274DA5-1FAA-4B58-98B5-50C41A19343E}" srcId="{E99EDFF7-2153-4AC1-BC09-D85A99A84566}" destId="{F1FA1B8E-DC18-416D-92A8-9FDC4FA5A0BF}" srcOrd="2" destOrd="0" parTransId="{5526F067-AABF-45BB-B89A-6E9367D104AE}" sibTransId="{8C5FB34F-80EC-45E2-9543-F1A296BFAD69}"/>
    <dgm:cxn modelId="{9DE38AD9-B8B3-4AEB-AD2F-302C31B7B881}" srcId="{E99EDFF7-2153-4AC1-BC09-D85A99A84566}" destId="{77890211-77E0-4F84-96BD-1AE58D6A591B}" srcOrd="3" destOrd="0" parTransId="{2F4ABD6B-4B60-43C2-91CB-5C1A10322AE6}" sibTransId="{C17FBE11-3E52-44CD-B800-5ADAF698F4A2}"/>
    <dgm:cxn modelId="{2834ED08-AEB6-4ED2-95C6-8B98119770CB}" type="presOf" srcId="{77890211-77E0-4F84-96BD-1AE58D6A591B}" destId="{DBAE1AEC-8E53-40E7-8D41-4FEEAB830BE2}" srcOrd="1" destOrd="0" presId="urn:microsoft.com/office/officeart/2005/8/layout/venn2"/>
    <dgm:cxn modelId="{61E6FEDA-4958-4282-BEC3-1F2A84681951}" type="presOf" srcId="{F1FA1B8E-DC18-416D-92A8-9FDC4FA5A0BF}" destId="{A8BCD691-3F9D-4855-9A8C-E44276E2A197}" srcOrd="0" destOrd="0" presId="urn:microsoft.com/office/officeart/2005/8/layout/venn2"/>
    <dgm:cxn modelId="{EF4954BB-F0BD-4C7A-A860-F6ECC37E95E3}" type="presOf" srcId="{441EBE64-E4A6-4B42-BB5F-8A123B91C4BB}" destId="{8004D91F-01CB-47F7-9A86-9CA26D00F337}" srcOrd="0" destOrd="0" presId="urn:microsoft.com/office/officeart/2005/8/layout/venn2"/>
    <dgm:cxn modelId="{D1C4C61B-7C57-4BE9-A0C3-453DD0E764A5}" type="presOf" srcId="{F1FA1B8E-DC18-416D-92A8-9FDC4FA5A0BF}" destId="{E9F36B1B-346D-4FE6-A832-3E2457CC1A97}" srcOrd="1" destOrd="0" presId="urn:microsoft.com/office/officeart/2005/8/layout/venn2"/>
    <dgm:cxn modelId="{2E2EB137-B546-46AC-BEEA-FD7E179B4E9B}" type="presOf" srcId="{88FA3692-0AB1-430F-B443-761169F098B2}" destId="{3FC27789-840E-4415-B491-FF44FE3F9ECF}" srcOrd="0" destOrd="0" presId="urn:microsoft.com/office/officeart/2005/8/layout/venn2"/>
    <dgm:cxn modelId="{3F5A9B3A-2C86-4F72-8B35-B34437FAF017}" type="presOf" srcId="{E99EDFF7-2153-4AC1-BC09-D85A99A84566}" destId="{FD15C53C-F63C-4373-B62F-1BDC2B4FBC86}" srcOrd="0" destOrd="0" presId="urn:microsoft.com/office/officeart/2005/8/layout/venn2"/>
    <dgm:cxn modelId="{F1ADF5AB-E452-4E3B-A5EC-465F5D055052}" srcId="{E99EDFF7-2153-4AC1-BC09-D85A99A84566}" destId="{441EBE64-E4A6-4B42-BB5F-8A123B91C4BB}" srcOrd="1" destOrd="0" parTransId="{E86F1633-C440-431A-AE7E-69D441FFF29B}" sibTransId="{0B8E87CB-5137-408D-9F74-8BEE4EE3990D}"/>
    <dgm:cxn modelId="{93FD7301-31F7-41EE-93D4-5CCCEF325C57}" srcId="{E99EDFF7-2153-4AC1-BC09-D85A99A84566}" destId="{88FA3692-0AB1-430F-B443-761169F098B2}" srcOrd="0" destOrd="0" parTransId="{D3427CCF-1C55-42EB-8763-691B8DCAE4A4}" sibTransId="{72CDF3E5-D04C-456F-BC77-B54C4532E704}"/>
    <dgm:cxn modelId="{0129EC36-2C55-43A1-B0A3-956996CA2D30}" type="presOf" srcId="{88FA3692-0AB1-430F-B443-761169F098B2}" destId="{AB443D72-CFF4-4831-9738-7EC5413514FE}" srcOrd="1" destOrd="0" presId="urn:microsoft.com/office/officeart/2005/8/layout/venn2"/>
    <dgm:cxn modelId="{3529FC4A-14D5-445C-9AB3-0AC2F2675227}" type="presOf" srcId="{77890211-77E0-4F84-96BD-1AE58D6A591B}" destId="{001D504D-689E-4CA5-BE19-09ABD0B5FBD0}" srcOrd="0" destOrd="0" presId="urn:microsoft.com/office/officeart/2005/8/layout/venn2"/>
    <dgm:cxn modelId="{614C4CA2-8C62-4E87-BF30-05F127FA696F}" type="presParOf" srcId="{FD15C53C-F63C-4373-B62F-1BDC2B4FBC86}" destId="{8D8DA039-0DDE-45A8-B109-C23522664EF4}" srcOrd="0" destOrd="0" presId="urn:microsoft.com/office/officeart/2005/8/layout/venn2"/>
    <dgm:cxn modelId="{2E758FD1-E7ED-47E2-B5E6-02D47C638465}" type="presParOf" srcId="{8D8DA039-0DDE-45A8-B109-C23522664EF4}" destId="{3FC27789-840E-4415-B491-FF44FE3F9ECF}" srcOrd="0" destOrd="0" presId="urn:microsoft.com/office/officeart/2005/8/layout/venn2"/>
    <dgm:cxn modelId="{575A5A85-A99B-438B-AFD1-0FA9567479C5}" type="presParOf" srcId="{8D8DA039-0DDE-45A8-B109-C23522664EF4}" destId="{AB443D72-CFF4-4831-9738-7EC5413514FE}" srcOrd="1" destOrd="0" presId="urn:microsoft.com/office/officeart/2005/8/layout/venn2"/>
    <dgm:cxn modelId="{A54443C7-554F-47C6-8E51-82228ED62EF0}" type="presParOf" srcId="{FD15C53C-F63C-4373-B62F-1BDC2B4FBC86}" destId="{1D4D84F2-3B46-458C-A0D5-8F5E694FF848}" srcOrd="1" destOrd="0" presId="urn:microsoft.com/office/officeart/2005/8/layout/venn2"/>
    <dgm:cxn modelId="{148C7F98-D8B5-4C87-8CF6-76101CD9984B}" type="presParOf" srcId="{1D4D84F2-3B46-458C-A0D5-8F5E694FF848}" destId="{8004D91F-01CB-47F7-9A86-9CA26D00F337}" srcOrd="0" destOrd="0" presId="urn:microsoft.com/office/officeart/2005/8/layout/venn2"/>
    <dgm:cxn modelId="{0DF54B1E-3446-4339-A3DF-0A995AA0BF56}" type="presParOf" srcId="{1D4D84F2-3B46-458C-A0D5-8F5E694FF848}" destId="{84467386-870D-40D6-92A9-C91B6082B164}" srcOrd="1" destOrd="0" presId="urn:microsoft.com/office/officeart/2005/8/layout/venn2"/>
    <dgm:cxn modelId="{A790922A-59DB-400F-9351-811A7BF0C9FF}" type="presParOf" srcId="{FD15C53C-F63C-4373-B62F-1BDC2B4FBC86}" destId="{5E6122CE-1598-4981-B438-C1B5019E75FB}" srcOrd="2" destOrd="0" presId="urn:microsoft.com/office/officeart/2005/8/layout/venn2"/>
    <dgm:cxn modelId="{1024A9EB-5EBD-48D9-B61C-1E2B9B72B0C9}" type="presParOf" srcId="{5E6122CE-1598-4981-B438-C1B5019E75FB}" destId="{A8BCD691-3F9D-4855-9A8C-E44276E2A197}" srcOrd="0" destOrd="0" presId="urn:microsoft.com/office/officeart/2005/8/layout/venn2"/>
    <dgm:cxn modelId="{4D28A6EC-18DF-4FA4-AF4A-CD8C9F66B18A}" type="presParOf" srcId="{5E6122CE-1598-4981-B438-C1B5019E75FB}" destId="{E9F36B1B-346D-4FE6-A832-3E2457CC1A97}" srcOrd="1" destOrd="0" presId="urn:microsoft.com/office/officeart/2005/8/layout/venn2"/>
    <dgm:cxn modelId="{7112D40D-1708-49D3-BBBD-0883F1A7D508}" type="presParOf" srcId="{FD15C53C-F63C-4373-B62F-1BDC2B4FBC86}" destId="{6A17B499-461E-4DD4-89FF-695F8970F649}" srcOrd="3" destOrd="0" presId="urn:microsoft.com/office/officeart/2005/8/layout/venn2"/>
    <dgm:cxn modelId="{E40877A6-AFFF-475E-99AE-EA75FBEC7029}" type="presParOf" srcId="{6A17B499-461E-4DD4-89FF-695F8970F649}" destId="{001D504D-689E-4CA5-BE19-09ABD0B5FBD0}" srcOrd="0" destOrd="0" presId="urn:microsoft.com/office/officeart/2005/8/layout/venn2"/>
    <dgm:cxn modelId="{6B12A27E-0801-4350-BEC0-D143CCDD4CB6}" type="presParOf" srcId="{6A17B499-461E-4DD4-89FF-695F8970F649}" destId="{DBAE1AEC-8E53-40E7-8D41-4FEEAB830BE2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DC6BC6-3300-4E36-9444-FCA278B49DA4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/>
    </dgm:pt>
    <dgm:pt modelId="{DB55AFFC-73C2-4311-9A01-4953EB762EE5}">
      <dgm:prSet phldrT="[Text]"/>
      <dgm:spPr>
        <a:solidFill>
          <a:srgbClr val="9ABB58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C9903A1-D565-474E-846B-C417C6C83031}" type="parTrans" cxnId="{7A518F23-25C9-4C24-A165-ABC60B256AB4}">
      <dgm:prSet/>
      <dgm:spPr/>
      <dgm:t>
        <a:bodyPr/>
        <a:lstStyle/>
        <a:p>
          <a:endParaRPr lang="en-US"/>
        </a:p>
      </dgm:t>
    </dgm:pt>
    <dgm:pt modelId="{65DC8CFB-5AB0-4766-A1D5-642487FD27BE}" type="sibTrans" cxnId="{7A518F23-25C9-4C24-A165-ABC60B256AB4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4FE61EFC-5BAA-4F67-906B-6C31D8A4620B}">
      <dgm:prSet phldrT="[Text]"/>
      <dgm:spPr>
        <a:solidFill>
          <a:srgbClr val="F39B1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31DF4D8-2D2E-49FF-AC10-4724C0BFF031}" type="parTrans" cxnId="{039E42B6-DA2A-45CC-BF8C-EDE23CFC5053}">
      <dgm:prSet/>
      <dgm:spPr/>
      <dgm:t>
        <a:bodyPr/>
        <a:lstStyle/>
        <a:p>
          <a:endParaRPr lang="en-US"/>
        </a:p>
      </dgm:t>
    </dgm:pt>
    <dgm:pt modelId="{F392E4BD-3E35-4627-BF5F-E25F2BEEDABC}" type="sibTrans" cxnId="{039E42B6-DA2A-45CC-BF8C-EDE23CFC5053}">
      <dgm:prSet/>
      <dgm:spPr>
        <a:solidFill>
          <a:srgbClr val="297FBA"/>
        </a:solidFill>
      </dgm:spPr>
      <dgm:t>
        <a:bodyPr/>
        <a:lstStyle/>
        <a:p>
          <a:endParaRPr lang="en-US"/>
        </a:p>
      </dgm:t>
    </dgm:pt>
    <dgm:pt modelId="{6CE36546-D703-4771-9FE9-625FD469F046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355E2A6-117E-4806-8AEA-1F4649F135B4}" type="parTrans" cxnId="{7E9BCD9B-1FC5-499F-A236-241DF0CCCD20}">
      <dgm:prSet/>
      <dgm:spPr/>
      <dgm:t>
        <a:bodyPr/>
        <a:lstStyle/>
        <a:p>
          <a:endParaRPr lang="en-US"/>
        </a:p>
      </dgm:t>
    </dgm:pt>
    <dgm:pt modelId="{B421B079-C65C-4BF6-8A8D-76F7B5064E96}" type="sibTrans" cxnId="{7E9BCD9B-1FC5-499F-A236-241DF0CCCD20}">
      <dgm:prSet/>
      <dgm:spPr>
        <a:solidFill>
          <a:srgbClr val="179E85"/>
        </a:solidFill>
      </dgm:spPr>
      <dgm:t>
        <a:bodyPr/>
        <a:lstStyle/>
        <a:p>
          <a:endParaRPr lang="en-US"/>
        </a:p>
      </dgm:t>
    </dgm:pt>
    <dgm:pt modelId="{46B8128F-4558-4735-AE97-57A2A07C07A9}" type="pres">
      <dgm:prSet presAssocID="{37DC6BC6-3300-4E36-9444-FCA278B49DA4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8EAC582C-932C-416A-AD74-AE15767E71ED}" type="pres">
      <dgm:prSet presAssocID="{DB55AFFC-73C2-4311-9A01-4953EB762EE5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83FC52-77F5-489C-B3F2-2B736C1B6453}" type="pres">
      <dgm:prSet presAssocID="{DB55AFFC-73C2-4311-9A01-4953EB762EE5}" presName="gear1srcNode" presStyleLbl="node1" presStyleIdx="0" presStyleCnt="3"/>
      <dgm:spPr/>
      <dgm:t>
        <a:bodyPr/>
        <a:lstStyle/>
        <a:p>
          <a:endParaRPr lang="en-US"/>
        </a:p>
      </dgm:t>
    </dgm:pt>
    <dgm:pt modelId="{B91FD1C6-2FF2-4BA4-9E6D-741C76C614A2}" type="pres">
      <dgm:prSet presAssocID="{DB55AFFC-73C2-4311-9A01-4953EB762EE5}" presName="gear1dstNode" presStyleLbl="node1" presStyleIdx="0" presStyleCnt="3"/>
      <dgm:spPr/>
      <dgm:t>
        <a:bodyPr/>
        <a:lstStyle/>
        <a:p>
          <a:endParaRPr lang="en-US"/>
        </a:p>
      </dgm:t>
    </dgm:pt>
    <dgm:pt modelId="{8ABB2DBD-DBB7-409C-B86F-950DFE5952DE}" type="pres">
      <dgm:prSet presAssocID="{4FE61EFC-5BAA-4F67-906B-6C31D8A4620B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F56BBE-21CC-4F56-AD65-F0B644730769}" type="pres">
      <dgm:prSet presAssocID="{4FE61EFC-5BAA-4F67-906B-6C31D8A4620B}" presName="gear2srcNode" presStyleLbl="node1" presStyleIdx="1" presStyleCnt="3"/>
      <dgm:spPr/>
      <dgm:t>
        <a:bodyPr/>
        <a:lstStyle/>
        <a:p>
          <a:endParaRPr lang="en-US"/>
        </a:p>
      </dgm:t>
    </dgm:pt>
    <dgm:pt modelId="{D9B5615B-5E01-47B0-900F-C39A0AC8B8E4}" type="pres">
      <dgm:prSet presAssocID="{4FE61EFC-5BAA-4F67-906B-6C31D8A4620B}" presName="gear2dstNode" presStyleLbl="node1" presStyleIdx="1" presStyleCnt="3"/>
      <dgm:spPr/>
      <dgm:t>
        <a:bodyPr/>
        <a:lstStyle/>
        <a:p>
          <a:endParaRPr lang="en-US"/>
        </a:p>
      </dgm:t>
    </dgm:pt>
    <dgm:pt modelId="{942BCD2A-B75B-4A59-94A0-4516E731F3C1}" type="pres">
      <dgm:prSet presAssocID="{6CE36546-D703-4771-9FE9-625FD469F046}" presName="gear3" presStyleLbl="node1" presStyleIdx="2" presStyleCnt="3"/>
      <dgm:spPr/>
      <dgm:t>
        <a:bodyPr/>
        <a:lstStyle/>
        <a:p>
          <a:endParaRPr lang="en-US"/>
        </a:p>
      </dgm:t>
    </dgm:pt>
    <dgm:pt modelId="{692DDC7A-8634-4446-ACFD-153397398D11}" type="pres">
      <dgm:prSet presAssocID="{6CE36546-D703-4771-9FE9-625FD469F046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00903C-33CD-4098-8832-0A2D66E3AD9B}" type="pres">
      <dgm:prSet presAssocID="{6CE36546-D703-4771-9FE9-625FD469F046}" presName="gear3srcNode" presStyleLbl="node1" presStyleIdx="2" presStyleCnt="3"/>
      <dgm:spPr/>
      <dgm:t>
        <a:bodyPr/>
        <a:lstStyle/>
        <a:p>
          <a:endParaRPr lang="en-US"/>
        </a:p>
      </dgm:t>
    </dgm:pt>
    <dgm:pt modelId="{62AB2048-FBEA-4FB1-A9B9-E89D1E42CB66}" type="pres">
      <dgm:prSet presAssocID="{6CE36546-D703-4771-9FE9-625FD469F046}" presName="gear3dstNode" presStyleLbl="node1" presStyleIdx="2" presStyleCnt="3"/>
      <dgm:spPr/>
      <dgm:t>
        <a:bodyPr/>
        <a:lstStyle/>
        <a:p>
          <a:endParaRPr lang="en-US"/>
        </a:p>
      </dgm:t>
    </dgm:pt>
    <dgm:pt modelId="{5A675D83-3206-4A12-B390-4A4F3B8E0D47}" type="pres">
      <dgm:prSet presAssocID="{65DC8CFB-5AB0-4766-A1D5-642487FD27BE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C3C2ACD4-1618-4031-938D-07C9D1B144FC}" type="pres">
      <dgm:prSet presAssocID="{F392E4BD-3E35-4627-BF5F-E25F2BEEDABC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2761ED37-CEBB-4862-8CEF-F5F16474072B}" type="pres">
      <dgm:prSet presAssocID="{B421B079-C65C-4BF6-8A8D-76F7B5064E96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028149CD-A9C9-41CA-B0BF-1ACD38516634}" type="presOf" srcId="{6CE36546-D703-4771-9FE9-625FD469F046}" destId="{942BCD2A-B75B-4A59-94A0-4516E731F3C1}" srcOrd="0" destOrd="0" presId="urn:microsoft.com/office/officeart/2005/8/layout/gear1"/>
    <dgm:cxn modelId="{F5F4ADD4-3730-4E9D-8CA1-D01B59C6648F}" type="presOf" srcId="{4FE61EFC-5BAA-4F67-906B-6C31D8A4620B}" destId="{D9B5615B-5E01-47B0-900F-C39A0AC8B8E4}" srcOrd="2" destOrd="0" presId="urn:microsoft.com/office/officeart/2005/8/layout/gear1"/>
    <dgm:cxn modelId="{7A518F23-25C9-4C24-A165-ABC60B256AB4}" srcId="{37DC6BC6-3300-4E36-9444-FCA278B49DA4}" destId="{DB55AFFC-73C2-4311-9A01-4953EB762EE5}" srcOrd="0" destOrd="0" parTransId="{2C9903A1-D565-474E-846B-C417C6C83031}" sibTransId="{65DC8CFB-5AB0-4766-A1D5-642487FD27BE}"/>
    <dgm:cxn modelId="{7E9BCD9B-1FC5-499F-A236-241DF0CCCD20}" srcId="{37DC6BC6-3300-4E36-9444-FCA278B49DA4}" destId="{6CE36546-D703-4771-9FE9-625FD469F046}" srcOrd="2" destOrd="0" parTransId="{6355E2A6-117E-4806-8AEA-1F4649F135B4}" sibTransId="{B421B079-C65C-4BF6-8A8D-76F7B5064E96}"/>
    <dgm:cxn modelId="{09440C81-1573-4C78-9CB3-ADCC48CD74A9}" type="presOf" srcId="{37DC6BC6-3300-4E36-9444-FCA278B49DA4}" destId="{46B8128F-4558-4735-AE97-57A2A07C07A9}" srcOrd="0" destOrd="0" presId="urn:microsoft.com/office/officeart/2005/8/layout/gear1"/>
    <dgm:cxn modelId="{539AF8A3-E6D4-4F96-8D69-DC42DF817FE3}" type="presOf" srcId="{F392E4BD-3E35-4627-BF5F-E25F2BEEDABC}" destId="{C3C2ACD4-1618-4031-938D-07C9D1B144FC}" srcOrd="0" destOrd="0" presId="urn:microsoft.com/office/officeart/2005/8/layout/gear1"/>
    <dgm:cxn modelId="{6160FE89-9493-476D-9F35-BEFCA45FC8BC}" type="presOf" srcId="{6CE36546-D703-4771-9FE9-625FD469F046}" destId="{692DDC7A-8634-4446-ACFD-153397398D11}" srcOrd="1" destOrd="0" presId="urn:microsoft.com/office/officeart/2005/8/layout/gear1"/>
    <dgm:cxn modelId="{039E42B6-DA2A-45CC-BF8C-EDE23CFC5053}" srcId="{37DC6BC6-3300-4E36-9444-FCA278B49DA4}" destId="{4FE61EFC-5BAA-4F67-906B-6C31D8A4620B}" srcOrd="1" destOrd="0" parTransId="{631DF4D8-2D2E-49FF-AC10-4724C0BFF031}" sibTransId="{F392E4BD-3E35-4627-BF5F-E25F2BEEDABC}"/>
    <dgm:cxn modelId="{29511A1B-A4BF-4D1E-945A-FA89E89875D1}" type="presOf" srcId="{DB55AFFC-73C2-4311-9A01-4953EB762EE5}" destId="{B91FD1C6-2FF2-4BA4-9E6D-741C76C614A2}" srcOrd="2" destOrd="0" presId="urn:microsoft.com/office/officeart/2005/8/layout/gear1"/>
    <dgm:cxn modelId="{68A8D759-888C-4A10-B28A-5BE28AAD9576}" type="presOf" srcId="{6CE36546-D703-4771-9FE9-625FD469F046}" destId="{62AB2048-FBEA-4FB1-A9B9-E89D1E42CB66}" srcOrd="3" destOrd="0" presId="urn:microsoft.com/office/officeart/2005/8/layout/gear1"/>
    <dgm:cxn modelId="{23F303BF-E3A8-4E56-8A09-7EA4768CD80D}" type="presOf" srcId="{DB55AFFC-73C2-4311-9A01-4953EB762EE5}" destId="{B383FC52-77F5-489C-B3F2-2B736C1B6453}" srcOrd="1" destOrd="0" presId="urn:microsoft.com/office/officeart/2005/8/layout/gear1"/>
    <dgm:cxn modelId="{7A22B3BB-C37E-4E7F-A7A3-D240E494BFE1}" type="presOf" srcId="{DB55AFFC-73C2-4311-9A01-4953EB762EE5}" destId="{8EAC582C-932C-416A-AD74-AE15767E71ED}" srcOrd="0" destOrd="0" presId="urn:microsoft.com/office/officeart/2005/8/layout/gear1"/>
    <dgm:cxn modelId="{2116BD66-A99A-4B55-B17B-CCD170B310E8}" type="presOf" srcId="{4FE61EFC-5BAA-4F67-906B-6C31D8A4620B}" destId="{A5F56BBE-21CC-4F56-AD65-F0B644730769}" srcOrd="1" destOrd="0" presId="urn:microsoft.com/office/officeart/2005/8/layout/gear1"/>
    <dgm:cxn modelId="{FE12FF2A-2C56-4B25-A951-F4486BAF9A89}" type="presOf" srcId="{4FE61EFC-5BAA-4F67-906B-6C31D8A4620B}" destId="{8ABB2DBD-DBB7-409C-B86F-950DFE5952DE}" srcOrd="0" destOrd="0" presId="urn:microsoft.com/office/officeart/2005/8/layout/gear1"/>
    <dgm:cxn modelId="{CE70D18A-BBCD-43CA-A97C-AE64C41CBB90}" type="presOf" srcId="{65DC8CFB-5AB0-4766-A1D5-642487FD27BE}" destId="{5A675D83-3206-4A12-B390-4A4F3B8E0D47}" srcOrd="0" destOrd="0" presId="urn:microsoft.com/office/officeart/2005/8/layout/gear1"/>
    <dgm:cxn modelId="{52B465AC-0415-40C5-BC4E-014B2902CA8F}" type="presOf" srcId="{B421B079-C65C-4BF6-8A8D-76F7B5064E96}" destId="{2761ED37-CEBB-4862-8CEF-F5F16474072B}" srcOrd="0" destOrd="0" presId="urn:microsoft.com/office/officeart/2005/8/layout/gear1"/>
    <dgm:cxn modelId="{C0CE48FA-798F-4B20-B930-298721661067}" type="presOf" srcId="{6CE36546-D703-4771-9FE9-625FD469F046}" destId="{2800903C-33CD-4098-8832-0A2D66E3AD9B}" srcOrd="2" destOrd="0" presId="urn:microsoft.com/office/officeart/2005/8/layout/gear1"/>
    <dgm:cxn modelId="{59319F4F-9DAF-4F6B-9184-DF1F8ED69B5A}" type="presParOf" srcId="{46B8128F-4558-4735-AE97-57A2A07C07A9}" destId="{8EAC582C-932C-416A-AD74-AE15767E71ED}" srcOrd="0" destOrd="0" presId="urn:microsoft.com/office/officeart/2005/8/layout/gear1"/>
    <dgm:cxn modelId="{BB752B2B-529D-48C7-A59A-4C81639DCC93}" type="presParOf" srcId="{46B8128F-4558-4735-AE97-57A2A07C07A9}" destId="{B383FC52-77F5-489C-B3F2-2B736C1B6453}" srcOrd="1" destOrd="0" presId="urn:microsoft.com/office/officeart/2005/8/layout/gear1"/>
    <dgm:cxn modelId="{F20C22E6-844D-4FCF-A015-05827E12F146}" type="presParOf" srcId="{46B8128F-4558-4735-AE97-57A2A07C07A9}" destId="{B91FD1C6-2FF2-4BA4-9E6D-741C76C614A2}" srcOrd="2" destOrd="0" presId="urn:microsoft.com/office/officeart/2005/8/layout/gear1"/>
    <dgm:cxn modelId="{F489331B-66FD-4BF7-A6FD-DA0C25456ED8}" type="presParOf" srcId="{46B8128F-4558-4735-AE97-57A2A07C07A9}" destId="{8ABB2DBD-DBB7-409C-B86F-950DFE5952DE}" srcOrd="3" destOrd="0" presId="urn:microsoft.com/office/officeart/2005/8/layout/gear1"/>
    <dgm:cxn modelId="{CBE0BB93-4F16-403C-A789-6EF567181FF8}" type="presParOf" srcId="{46B8128F-4558-4735-AE97-57A2A07C07A9}" destId="{A5F56BBE-21CC-4F56-AD65-F0B644730769}" srcOrd="4" destOrd="0" presId="urn:microsoft.com/office/officeart/2005/8/layout/gear1"/>
    <dgm:cxn modelId="{E772CEC5-E990-44FB-A4D5-11F66D73F936}" type="presParOf" srcId="{46B8128F-4558-4735-AE97-57A2A07C07A9}" destId="{D9B5615B-5E01-47B0-900F-C39A0AC8B8E4}" srcOrd="5" destOrd="0" presId="urn:microsoft.com/office/officeart/2005/8/layout/gear1"/>
    <dgm:cxn modelId="{6745663A-BAA7-4FF1-A759-A16CBEB1D79D}" type="presParOf" srcId="{46B8128F-4558-4735-AE97-57A2A07C07A9}" destId="{942BCD2A-B75B-4A59-94A0-4516E731F3C1}" srcOrd="6" destOrd="0" presId="urn:microsoft.com/office/officeart/2005/8/layout/gear1"/>
    <dgm:cxn modelId="{E3E2ABB9-37EE-4A0F-923D-0C09BC36C75C}" type="presParOf" srcId="{46B8128F-4558-4735-AE97-57A2A07C07A9}" destId="{692DDC7A-8634-4446-ACFD-153397398D11}" srcOrd="7" destOrd="0" presId="urn:microsoft.com/office/officeart/2005/8/layout/gear1"/>
    <dgm:cxn modelId="{545D99FA-27BF-4795-9F40-F0534725EB43}" type="presParOf" srcId="{46B8128F-4558-4735-AE97-57A2A07C07A9}" destId="{2800903C-33CD-4098-8832-0A2D66E3AD9B}" srcOrd="8" destOrd="0" presId="urn:microsoft.com/office/officeart/2005/8/layout/gear1"/>
    <dgm:cxn modelId="{84C89D40-D20D-48D5-AB84-065A4C713F4A}" type="presParOf" srcId="{46B8128F-4558-4735-AE97-57A2A07C07A9}" destId="{62AB2048-FBEA-4FB1-A9B9-E89D1E42CB66}" srcOrd="9" destOrd="0" presId="urn:microsoft.com/office/officeart/2005/8/layout/gear1"/>
    <dgm:cxn modelId="{CA2CC2A9-7A8A-4F22-8169-11025DDCEBB3}" type="presParOf" srcId="{46B8128F-4558-4735-AE97-57A2A07C07A9}" destId="{5A675D83-3206-4A12-B390-4A4F3B8E0D47}" srcOrd="10" destOrd="0" presId="urn:microsoft.com/office/officeart/2005/8/layout/gear1"/>
    <dgm:cxn modelId="{95DAF764-23E0-4E62-BD3E-6A6060053710}" type="presParOf" srcId="{46B8128F-4558-4735-AE97-57A2A07C07A9}" destId="{C3C2ACD4-1618-4031-938D-07C9D1B144FC}" srcOrd="11" destOrd="0" presId="urn:microsoft.com/office/officeart/2005/8/layout/gear1"/>
    <dgm:cxn modelId="{65E24A25-D876-4168-81EB-058CFC987F05}" type="presParOf" srcId="{46B8128F-4558-4735-AE97-57A2A07C07A9}" destId="{2761ED37-CEBB-4862-8CEF-F5F16474072B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FFE16D8-087B-4A60-82A4-7BB9A13ACB29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3A5F50-CEBE-420F-A9EA-2DBF0D4B2A0E}">
      <dgm:prSet phldrT="[Text]"/>
      <dgm:spPr>
        <a:solidFill>
          <a:srgbClr val="C1392A"/>
        </a:solidFill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753E091A-04F6-4BC1-85DC-EE28D3B11C64}" type="parTrans" cxnId="{812E4BCF-E516-4E15-BBA1-B3792E990152}">
      <dgm:prSet/>
      <dgm:spPr/>
      <dgm:t>
        <a:bodyPr/>
        <a:lstStyle/>
        <a:p>
          <a:endParaRPr lang="en-US"/>
        </a:p>
      </dgm:t>
    </dgm:pt>
    <dgm:pt modelId="{2989B64D-CB17-4893-B0BB-69FF76C6B379}" type="sibTrans" cxnId="{812E4BCF-E516-4E15-BBA1-B3792E990152}">
      <dgm:prSet/>
      <dgm:spPr/>
      <dgm:t>
        <a:bodyPr/>
        <a:lstStyle/>
        <a:p>
          <a:endParaRPr lang="en-US"/>
        </a:p>
      </dgm:t>
    </dgm:pt>
    <dgm:pt modelId="{D9B692EF-84A8-4B1F-B9FE-62FB9224EEFC}">
      <dgm:prSet phldrT="[Text]"/>
      <dgm:spPr>
        <a:solidFill>
          <a:srgbClr val="C1392A">
            <a:alpha val="91000"/>
          </a:srgbClr>
        </a:solidFill>
        <a:ln>
          <a:noFill/>
        </a:ln>
      </dgm:spPr>
      <dgm:t>
        <a:bodyPr/>
        <a:lstStyle/>
        <a:p>
          <a:endParaRPr lang="en-US" dirty="0"/>
        </a:p>
      </dgm:t>
    </dgm:pt>
    <dgm:pt modelId="{F0CE1774-95F3-4011-93DC-6017C9C115D9}" type="parTrans" cxnId="{B36E82D9-B3BB-42E7-95C8-16BE15E61209}">
      <dgm:prSet/>
      <dgm:spPr/>
      <dgm:t>
        <a:bodyPr/>
        <a:lstStyle/>
        <a:p>
          <a:endParaRPr lang="en-US"/>
        </a:p>
      </dgm:t>
    </dgm:pt>
    <dgm:pt modelId="{7538BD4C-CD32-44C9-81B9-6898913187F3}" type="sibTrans" cxnId="{B36E82D9-B3BB-42E7-95C8-16BE15E61209}">
      <dgm:prSet/>
      <dgm:spPr/>
      <dgm:t>
        <a:bodyPr/>
        <a:lstStyle/>
        <a:p>
          <a:endParaRPr lang="en-US"/>
        </a:p>
      </dgm:t>
    </dgm:pt>
    <dgm:pt modelId="{628F8ABE-3026-4953-95D8-F88D016F692B}">
      <dgm:prSet phldrT="[Text]"/>
      <dgm:spPr>
        <a:solidFill>
          <a:srgbClr val="F39B12"/>
        </a:solidFill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E814FDA3-1CD5-4694-A3FF-904EB07158EF}" type="parTrans" cxnId="{9DE9352B-3205-45BF-AA18-9EE5F5297762}">
      <dgm:prSet/>
      <dgm:spPr/>
      <dgm:t>
        <a:bodyPr/>
        <a:lstStyle/>
        <a:p>
          <a:endParaRPr lang="en-US"/>
        </a:p>
      </dgm:t>
    </dgm:pt>
    <dgm:pt modelId="{FE9AB221-A18D-4DAA-A895-8244CEB6802D}" type="sibTrans" cxnId="{9DE9352B-3205-45BF-AA18-9EE5F5297762}">
      <dgm:prSet/>
      <dgm:spPr/>
      <dgm:t>
        <a:bodyPr/>
        <a:lstStyle/>
        <a:p>
          <a:endParaRPr lang="en-US"/>
        </a:p>
      </dgm:t>
    </dgm:pt>
    <dgm:pt modelId="{70047999-970B-45FC-91FE-F32F88AECEDB}">
      <dgm:prSet phldrT="[Text]"/>
      <dgm:spPr>
        <a:solidFill>
          <a:srgbClr val="F39B12">
            <a:alpha val="90000"/>
          </a:srgbClr>
        </a:solidFill>
        <a:ln>
          <a:noFill/>
        </a:ln>
      </dgm:spPr>
      <dgm:t>
        <a:bodyPr/>
        <a:lstStyle/>
        <a:p>
          <a:endParaRPr lang="en-US" dirty="0"/>
        </a:p>
      </dgm:t>
    </dgm:pt>
    <dgm:pt modelId="{CCBA294E-07FD-4C04-A11C-4F161FE2D7F9}" type="parTrans" cxnId="{55FF124D-1508-43BE-B7CB-0F9BAAD1D575}">
      <dgm:prSet/>
      <dgm:spPr/>
      <dgm:t>
        <a:bodyPr/>
        <a:lstStyle/>
        <a:p>
          <a:endParaRPr lang="en-US"/>
        </a:p>
      </dgm:t>
    </dgm:pt>
    <dgm:pt modelId="{EB704A30-09D1-4021-8B02-01A47AFD3337}" type="sibTrans" cxnId="{55FF124D-1508-43BE-B7CB-0F9BAAD1D575}">
      <dgm:prSet/>
      <dgm:spPr/>
      <dgm:t>
        <a:bodyPr/>
        <a:lstStyle/>
        <a:p>
          <a:endParaRPr lang="en-US"/>
        </a:p>
      </dgm:t>
    </dgm:pt>
    <dgm:pt modelId="{E2A1F1EB-9204-4C81-A274-199FF60342FB}">
      <dgm:prSet phldrT="[Text]"/>
      <dgm:spPr>
        <a:solidFill>
          <a:srgbClr val="9ABB58"/>
        </a:solidFill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DB453600-FF92-43C5-9B50-7CB7331C9925}" type="parTrans" cxnId="{EFBF7AAA-0225-44B9-842E-5FE540588326}">
      <dgm:prSet/>
      <dgm:spPr/>
      <dgm:t>
        <a:bodyPr/>
        <a:lstStyle/>
        <a:p>
          <a:endParaRPr lang="en-US"/>
        </a:p>
      </dgm:t>
    </dgm:pt>
    <dgm:pt modelId="{57DDA185-CF72-4F64-8E87-9D974FE725D6}" type="sibTrans" cxnId="{EFBF7AAA-0225-44B9-842E-5FE540588326}">
      <dgm:prSet/>
      <dgm:spPr/>
      <dgm:t>
        <a:bodyPr/>
        <a:lstStyle/>
        <a:p>
          <a:endParaRPr lang="en-US"/>
        </a:p>
      </dgm:t>
    </dgm:pt>
    <dgm:pt modelId="{E0E32712-173B-4D20-B04E-1D627BB70257}">
      <dgm:prSet phldrT="[Text]"/>
      <dgm:spPr>
        <a:solidFill>
          <a:srgbClr val="9ABB58">
            <a:alpha val="90000"/>
          </a:srgbClr>
        </a:solidFill>
        <a:ln>
          <a:noFill/>
        </a:ln>
      </dgm:spPr>
      <dgm:t>
        <a:bodyPr/>
        <a:lstStyle/>
        <a:p>
          <a:endParaRPr lang="en-US" dirty="0"/>
        </a:p>
      </dgm:t>
    </dgm:pt>
    <dgm:pt modelId="{2F0D5C8D-085A-4CC5-B82E-FA8978B584FC}" type="parTrans" cxnId="{981A2A25-3362-4195-9C29-5C1361060403}">
      <dgm:prSet/>
      <dgm:spPr/>
      <dgm:t>
        <a:bodyPr/>
        <a:lstStyle/>
        <a:p>
          <a:endParaRPr lang="en-US"/>
        </a:p>
      </dgm:t>
    </dgm:pt>
    <dgm:pt modelId="{DBE1E00C-AD1D-4BDB-81D0-8FA77CA264CA}" type="sibTrans" cxnId="{981A2A25-3362-4195-9C29-5C1361060403}">
      <dgm:prSet/>
      <dgm:spPr/>
      <dgm:t>
        <a:bodyPr/>
        <a:lstStyle/>
        <a:p>
          <a:endParaRPr lang="en-US"/>
        </a:p>
      </dgm:t>
    </dgm:pt>
    <dgm:pt modelId="{CE254757-2E97-4BCC-AEDD-7EF8999B2FEE}" type="pres">
      <dgm:prSet presAssocID="{2FFE16D8-087B-4A60-82A4-7BB9A13ACB29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8DE55BC-6191-4668-8C97-A40098DF2365}" type="pres">
      <dgm:prSet presAssocID="{EB3A5F50-CEBE-420F-A9EA-2DBF0D4B2A0E}" presName="composite" presStyleCnt="0"/>
      <dgm:spPr/>
    </dgm:pt>
    <dgm:pt modelId="{87EDBA3A-D518-4601-80BC-DC11487C3B3A}" type="pres">
      <dgm:prSet presAssocID="{EB3A5F50-CEBE-420F-A9EA-2DBF0D4B2A0E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4DE8B6-62B6-47D8-A459-06E55C27489C}" type="pres">
      <dgm:prSet presAssocID="{EB3A5F50-CEBE-420F-A9EA-2DBF0D4B2A0E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5865E8-DBEF-48EB-AF84-1DF2D3288FDE}" type="pres">
      <dgm:prSet presAssocID="{2989B64D-CB17-4893-B0BB-69FF76C6B379}" presName="sp" presStyleCnt="0"/>
      <dgm:spPr/>
    </dgm:pt>
    <dgm:pt modelId="{C9DCCA12-7E78-4776-8FC4-20A1597D824E}" type="pres">
      <dgm:prSet presAssocID="{628F8ABE-3026-4953-95D8-F88D016F692B}" presName="composite" presStyleCnt="0"/>
      <dgm:spPr/>
    </dgm:pt>
    <dgm:pt modelId="{B380D8F5-39CF-48A0-8CB3-A49A497F3045}" type="pres">
      <dgm:prSet presAssocID="{628F8ABE-3026-4953-95D8-F88D016F692B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73C6EB-5457-499D-BE33-0FB96ED2708F}" type="pres">
      <dgm:prSet presAssocID="{628F8ABE-3026-4953-95D8-F88D016F692B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1684C0-8172-482D-821E-8036BD22C197}" type="pres">
      <dgm:prSet presAssocID="{FE9AB221-A18D-4DAA-A895-8244CEB6802D}" presName="sp" presStyleCnt="0"/>
      <dgm:spPr/>
    </dgm:pt>
    <dgm:pt modelId="{353AB43B-A4B0-45E4-BF0C-87AA2EEE23A2}" type="pres">
      <dgm:prSet presAssocID="{E2A1F1EB-9204-4C81-A274-199FF60342FB}" presName="composite" presStyleCnt="0"/>
      <dgm:spPr/>
    </dgm:pt>
    <dgm:pt modelId="{7F684E14-A20A-44B7-985C-9F83A0738AFA}" type="pres">
      <dgm:prSet presAssocID="{E2A1F1EB-9204-4C81-A274-199FF60342FB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716EAC-40E0-4437-84DC-5FC447056181}" type="pres">
      <dgm:prSet presAssocID="{E2A1F1EB-9204-4C81-A274-199FF60342FB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DE9352B-3205-45BF-AA18-9EE5F5297762}" srcId="{2FFE16D8-087B-4A60-82A4-7BB9A13ACB29}" destId="{628F8ABE-3026-4953-95D8-F88D016F692B}" srcOrd="1" destOrd="0" parTransId="{E814FDA3-1CD5-4694-A3FF-904EB07158EF}" sibTransId="{FE9AB221-A18D-4DAA-A895-8244CEB6802D}"/>
    <dgm:cxn modelId="{981A2A25-3362-4195-9C29-5C1361060403}" srcId="{E2A1F1EB-9204-4C81-A274-199FF60342FB}" destId="{E0E32712-173B-4D20-B04E-1D627BB70257}" srcOrd="0" destOrd="0" parTransId="{2F0D5C8D-085A-4CC5-B82E-FA8978B584FC}" sibTransId="{DBE1E00C-AD1D-4BDB-81D0-8FA77CA264CA}"/>
    <dgm:cxn modelId="{D9E12AC5-561A-488C-AEF4-DBE5CD46CA00}" type="presOf" srcId="{D9B692EF-84A8-4B1F-B9FE-62FB9224EEFC}" destId="{A84DE8B6-62B6-47D8-A459-06E55C27489C}" srcOrd="0" destOrd="0" presId="urn:microsoft.com/office/officeart/2005/8/layout/chevron2"/>
    <dgm:cxn modelId="{24C7767C-28E4-482E-B16C-BCF296385A0D}" type="presOf" srcId="{2FFE16D8-087B-4A60-82A4-7BB9A13ACB29}" destId="{CE254757-2E97-4BCC-AEDD-7EF8999B2FEE}" srcOrd="0" destOrd="0" presId="urn:microsoft.com/office/officeart/2005/8/layout/chevron2"/>
    <dgm:cxn modelId="{547A6610-3322-4654-96E9-BBA2D91A3B0C}" type="presOf" srcId="{E0E32712-173B-4D20-B04E-1D627BB70257}" destId="{3B716EAC-40E0-4437-84DC-5FC447056181}" srcOrd="0" destOrd="0" presId="urn:microsoft.com/office/officeart/2005/8/layout/chevron2"/>
    <dgm:cxn modelId="{79CA70E5-093C-48E7-894E-2B1F74DF0F21}" type="presOf" srcId="{E2A1F1EB-9204-4C81-A274-199FF60342FB}" destId="{7F684E14-A20A-44B7-985C-9F83A0738AFA}" srcOrd="0" destOrd="0" presId="urn:microsoft.com/office/officeart/2005/8/layout/chevron2"/>
    <dgm:cxn modelId="{EFBF7AAA-0225-44B9-842E-5FE540588326}" srcId="{2FFE16D8-087B-4A60-82A4-7BB9A13ACB29}" destId="{E2A1F1EB-9204-4C81-A274-199FF60342FB}" srcOrd="2" destOrd="0" parTransId="{DB453600-FF92-43C5-9B50-7CB7331C9925}" sibTransId="{57DDA185-CF72-4F64-8E87-9D974FE725D6}"/>
    <dgm:cxn modelId="{812E4BCF-E516-4E15-BBA1-B3792E990152}" srcId="{2FFE16D8-087B-4A60-82A4-7BB9A13ACB29}" destId="{EB3A5F50-CEBE-420F-A9EA-2DBF0D4B2A0E}" srcOrd="0" destOrd="0" parTransId="{753E091A-04F6-4BC1-85DC-EE28D3B11C64}" sibTransId="{2989B64D-CB17-4893-B0BB-69FF76C6B379}"/>
    <dgm:cxn modelId="{8372F82B-B698-4347-ABB4-11DBC340C2A8}" type="presOf" srcId="{70047999-970B-45FC-91FE-F32F88AECEDB}" destId="{1273C6EB-5457-499D-BE33-0FB96ED2708F}" srcOrd="0" destOrd="0" presId="urn:microsoft.com/office/officeart/2005/8/layout/chevron2"/>
    <dgm:cxn modelId="{E6E0472B-5575-4CCF-BD3F-C5CC230330E0}" type="presOf" srcId="{EB3A5F50-CEBE-420F-A9EA-2DBF0D4B2A0E}" destId="{87EDBA3A-D518-4601-80BC-DC11487C3B3A}" srcOrd="0" destOrd="0" presId="urn:microsoft.com/office/officeart/2005/8/layout/chevron2"/>
    <dgm:cxn modelId="{9ED93392-BBB2-46CE-824C-0BD13780C7A6}" type="presOf" srcId="{628F8ABE-3026-4953-95D8-F88D016F692B}" destId="{B380D8F5-39CF-48A0-8CB3-A49A497F3045}" srcOrd="0" destOrd="0" presId="urn:microsoft.com/office/officeart/2005/8/layout/chevron2"/>
    <dgm:cxn modelId="{55FF124D-1508-43BE-B7CB-0F9BAAD1D575}" srcId="{628F8ABE-3026-4953-95D8-F88D016F692B}" destId="{70047999-970B-45FC-91FE-F32F88AECEDB}" srcOrd="0" destOrd="0" parTransId="{CCBA294E-07FD-4C04-A11C-4F161FE2D7F9}" sibTransId="{EB704A30-09D1-4021-8B02-01A47AFD3337}"/>
    <dgm:cxn modelId="{B36E82D9-B3BB-42E7-95C8-16BE15E61209}" srcId="{EB3A5F50-CEBE-420F-A9EA-2DBF0D4B2A0E}" destId="{D9B692EF-84A8-4B1F-B9FE-62FB9224EEFC}" srcOrd="0" destOrd="0" parTransId="{F0CE1774-95F3-4011-93DC-6017C9C115D9}" sibTransId="{7538BD4C-CD32-44C9-81B9-6898913187F3}"/>
    <dgm:cxn modelId="{20F6F304-620D-4BB6-9268-CA937BC94D94}" type="presParOf" srcId="{CE254757-2E97-4BCC-AEDD-7EF8999B2FEE}" destId="{A8DE55BC-6191-4668-8C97-A40098DF2365}" srcOrd="0" destOrd="0" presId="urn:microsoft.com/office/officeart/2005/8/layout/chevron2"/>
    <dgm:cxn modelId="{02D83A38-5C23-47F6-A585-08F590F54900}" type="presParOf" srcId="{A8DE55BC-6191-4668-8C97-A40098DF2365}" destId="{87EDBA3A-D518-4601-80BC-DC11487C3B3A}" srcOrd="0" destOrd="0" presId="urn:microsoft.com/office/officeart/2005/8/layout/chevron2"/>
    <dgm:cxn modelId="{88C88D88-3441-4312-8E4B-B115E4CB0E0E}" type="presParOf" srcId="{A8DE55BC-6191-4668-8C97-A40098DF2365}" destId="{A84DE8B6-62B6-47D8-A459-06E55C27489C}" srcOrd="1" destOrd="0" presId="urn:microsoft.com/office/officeart/2005/8/layout/chevron2"/>
    <dgm:cxn modelId="{8A08ED18-E659-49FD-8C91-7228E7A3F3C5}" type="presParOf" srcId="{CE254757-2E97-4BCC-AEDD-7EF8999B2FEE}" destId="{C15865E8-DBEF-48EB-AF84-1DF2D3288FDE}" srcOrd="1" destOrd="0" presId="urn:microsoft.com/office/officeart/2005/8/layout/chevron2"/>
    <dgm:cxn modelId="{9497409E-8462-4721-ABA9-F8045AB40559}" type="presParOf" srcId="{CE254757-2E97-4BCC-AEDD-7EF8999B2FEE}" destId="{C9DCCA12-7E78-4776-8FC4-20A1597D824E}" srcOrd="2" destOrd="0" presId="urn:microsoft.com/office/officeart/2005/8/layout/chevron2"/>
    <dgm:cxn modelId="{31D89AFD-910C-4B4D-BD20-4BB0AC7FC5FE}" type="presParOf" srcId="{C9DCCA12-7E78-4776-8FC4-20A1597D824E}" destId="{B380D8F5-39CF-48A0-8CB3-A49A497F3045}" srcOrd="0" destOrd="0" presId="urn:microsoft.com/office/officeart/2005/8/layout/chevron2"/>
    <dgm:cxn modelId="{B648E614-B037-4F30-9AE8-D783670B3F1D}" type="presParOf" srcId="{C9DCCA12-7E78-4776-8FC4-20A1597D824E}" destId="{1273C6EB-5457-499D-BE33-0FB96ED2708F}" srcOrd="1" destOrd="0" presId="urn:microsoft.com/office/officeart/2005/8/layout/chevron2"/>
    <dgm:cxn modelId="{6C282B4B-F25F-4C14-92AF-594B19989317}" type="presParOf" srcId="{CE254757-2E97-4BCC-AEDD-7EF8999B2FEE}" destId="{171684C0-8172-482D-821E-8036BD22C197}" srcOrd="3" destOrd="0" presId="urn:microsoft.com/office/officeart/2005/8/layout/chevron2"/>
    <dgm:cxn modelId="{6FED47CD-DEB5-473A-86D2-60CA0DAC82CB}" type="presParOf" srcId="{CE254757-2E97-4BCC-AEDD-7EF8999B2FEE}" destId="{353AB43B-A4B0-45E4-BF0C-87AA2EEE23A2}" srcOrd="4" destOrd="0" presId="urn:microsoft.com/office/officeart/2005/8/layout/chevron2"/>
    <dgm:cxn modelId="{3DD58019-B0A0-40AC-BEFB-C960E213D734}" type="presParOf" srcId="{353AB43B-A4B0-45E4-BF0C-87AA2EEE23A2}" destId="{7F684E14-A20A-44B7-985C-9F83A0738AFA}" srcOrd="0" destOrd="0" presId="urn:microsoft.com/office/officeart/2005/8/layout/chevron2"/>
    <dgm:cxn modelId="{5BA1C012-199D-40E8-A074-6F2B7C5AEC42}" type="presParOf" srcId="{353AB43B-A4B0-45E4-BF0C-87AA2EEE23A2}" destId="{3B716EAC-40E0-4437-84DC-5FC44705618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0722962-2D7D-4EBE-BD4F-2BAE78E92C8F}" type="doc">
      <dgm:prSet loTypeId="urn:microsoft.com/office/officeart/2008/layout/Vertical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443E41-EDE9-4B18-B27E-7F1824D5E005}">
      <dgm:prSet phldrT="[Text]"/>
      <dgm:spPr>
        <a:solidFill>
          <a:schemeClr val="bg1"/>
        </a:solidFill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D700E692-AFE4-472A-A3C3-95D23963CB93}" type="parTrans" cxnId="{162FDFEA-2CBC-40A8-8241-609BABB4FDBD}">
      <dgm:prSet/>
      <dgm:spPr/>
      <dgm:t>
        <a:bodyPr/>
        <a:lstStyle/>
        <a:p>
          <a:endParaRPr lang="en-US"/>
        </a:p>
      </dgm:t>
    </dgm:pt>
    <dgm:pt modelId="{F4804FFA-64D4-4F37-AA60-E0D859F00FEC}" type="sibTrans" cxnId="{162FDFEA-2CBC-40A8-8241-609BABB4FDBD}">
      <dgm:prSet/>
      <dgm:spPr/>
      <dgm:t>
        <a:bodyPr/>
        <a:lstStyle/>
        <a:p>
          <a:endParaRPr lang="en-US"/>
        </a:p>
      </dgm:t>
    </dgm:pt>
    <dgm:pt modelId="{9292FBEA-620F-4C59-987F-A5412CCE6733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1ABF212-A83A-46AF-97EB-9F12466A9911}" type="parTrans" cxnId="{BCE9301A-9E74-4F13-8D06-04368A7561A3}">
      <dgm:prSet/>
      <dgm:spPr/>
      <dgm:t>
        <a:bodyPr/>
        <a:lstStyle/>
        <a:p>
          <a:endParaRPr lang="en-US"/>
        </a:p>
      </dgm:t>
    </dgm:pt>
    <dgm:pt modelId="{99ECBEEA-E52B-4D7E-90AA-FFD697382804}" type="sibTrans" cxnId="{BCE9301A-9E74-4F13-8D06-04368A7561A3}">
      <dgm:prSet/>
      <dgm:spPr/>
      <dgm:t>
        <a:bodyPr/>
        <a:lstStyle/>
        <a:p>
          <a:endParaRPr lang="en-US"/>
        </a:p>
      </dgm:t>
    </dgm:pt>
    <dgm:pt modelId="{AF19CC51-45AC-4662-8017-DA28BCC45B22}">
      <dgm:prSet phldrT="[Text]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BC83233A-1AAE-4D3E-97CD-0E243B1E2141}" type="parTrans" cxnId="{66F6A15D-E95F-4AD4-BC61-F533764A1C54}">
      <dgm:prSet/>
      <dgm:spPr/>
      <dgm:t>
        <a:bodyPr/>
        <a:lstStyle/>
        <a:p>
          <a:endParaRPr lang="en-US"/>
        </a:p>
      </dgm:t>
    </dgm:pt>
    <dgm:pt modelId="{B394AA66-9BCF-406B-A017-4BFD45DB383A}" type="sibTrans" cxnId="{66F6A15D-E95F-4AD4-BC61-F533764A1C54}">
      <dgm:prSet/>
      <dgm:spPr/>
      <dgm:t>
        <a:bodyPr/>
        <a:lstStyle/>
        <a:p>
          <a:endParaRPr lang="en-US"/>
        </a:p>
      </dgm:t>
    </dgm:pt>
    <dgm:pt modelId="{E13656A8-2D46-4163-A51D-75743E5DA719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798A297D-0D3C-418E-8422-3C249E630339}" type="sibTrans" cxnId="{B68A1D5F-0168-4BB5-A508-689236E64EE4}">
      <dgm:prSet/>
      <dgm:spPr/>
      <dgm:t>
        <a:bodyPr/>
        <a:lstStyle/>
        <a:p>
          <a:endParaRPr lang="en-US"/>
        </a:p>
      </dgm:t>
    </dgm:pt>
    <dgm:pt modelId="{B519A1AF-8052-476C-A6BE-F711BBC9EE42}" type="parTrans" cxnId="{B68A1D5F-0168-4BB5-A508-689236E64EE4}">
      <dgm:prSet/>
      <dgm:spPr/>
      <dgm:t>
        <a:bodyPr/>
        <a:lstStyle/>
        <a:p>
          <a:endParaRPr lang="en-US"/>
        </a:p>
      </dgm:t>
    </dgm:pt>
    <dgm:pt modelId="{4CDE5293-C096-42C3-A886-1B3D7C40B471}" type="pres">
      <dgm:prSet presAssocID="{B0722962-2D7D-4EBE-BD4F-2BAE78E92C8F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en-US"/>
        </a:p>
      </dgm:t>
    </dgm:pt>
    <dgm:pt modelId="{7AB8F2A7-EDAE-47FF-9F0D-5642E2F82CA4}" type="pres">
      <dgm:prSet presAssocID="{E13656A8-2D46-4163-A51D-75743E5DA719}" presName="parenttextcomposite" presStyleCnt="0"/>
      <dgm:spPr/>
    </dgm:pt>
    <dgm:pt modelId="{EE3E3A22-B4C6-479A-B550-6D5393066B56}" type="pres">
      <dgm:prSet presAssocID="{E13656A8-2D46-4163-A51D-75743E5DA719}" presName="parenttext" presStyleLbl="revTx" presStyleIdx="0" presStyleCnt="2" custLinFactNeighborX="-806" custLinFactNeighborY="-3538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AA3DDC-EDA7-418E-9B11-C27BD1F885D0}" type="pres">
      <dgm:prSet presAssocID="{E13656A8-2D46-4163-A51D-75743E5DA719}" presName="composite" presStyleCnt="0"/>
      <dgm:spPr/>
    </dgm:pt>
    <dgm:pt modelId="{2EE5E8D7-BC48-4897-BBF8-33DEF927775F}" type="pres">
      <dgm:prSet presAssocID="{E13656A8-2D46-4163-A51D-75743E5DA719}" presName="chevron1" presStyleLbl="alignNode1" presStyleIdx="0" presStyleCnt="14"/>
      <dgm:spPr>
        <a:solidFill>
          <a:srgbClr val="C1392A"/>
        </a:solidFill>
        <a:ln>
          <a:noFill/>
        </a:ln>
      </dgm:spPr>
    </dgm:pt>
    <dgm:pt modelId="{648BDBBC-58F2-4482-8F80-A6E0BFE1FC8A}" type="pres">
      <dgm:prSet presAssocID="{E13656A8-2D46-4163-A51D-75743E5DA719}" presName="chevron2" presStyleLbl="alignNode1" presStyleIdx="1" presStyleCnt="14"/>
      <dgm:spPr>
        <a:solidFill>
          <a:srgbClr val="F39B12"/>
        </a:solidFill>
        <a:ln>
          <a:noFill/>
        </a:ln>
      </dgm:spPr>
    </dgm:pt>
    <dgm:pt modelId="{0915362B-4479-4729-A5A5-173A397660B8}" type="pres">
      <dgm:prSet presAssocID="{E13656A8-2D46-4163-A51D-75743E5DA719}" presName="chevron3" presStyleLbl="alignNode1" presStyleIdx="2" presStyleCnt="14"/>
      <dgm:spPr>
        <a:solidFill>
          <a:srgbClr val="9ABB58"/>
        </a:solidFill>
        <a:ln>
          <a:noFill/>
        </a:ln>
      </dgm:spPr>
    </dgm:pt>
    <dgm:pt modelId="{065A9170-CAD3-415A-8089-B560EF170C5B}" type="pres">
      <dgm:prSet presAssocID="{E13656A8-2D46-4163-A51D-75743E5DA719}" presName="chevron4" presStyleLbl="alignNode1" presStyleIdx="3" presStyleCnt="14"/>
      <dgm:spPr>
        <a:solidFill>
          <a:srgbClr val="179E85"/>
        </a:solidFill>
        <a:ln>
          <a:noFill/>
        </a:ln>
      </dgm:spPr>
    </dgm:pt>
    <dgm:pt modelId="{C2E107F0-CF66-412F-8256-69CCB1D052CF}" type="pres">
      <dgm:prSet presAssocID="{E13656A8-2D46-4163-A51D-75743E5DA719}" presName="chevron5" presStyleLbl="alignNode1" presStyleIdx="4" presStyleCnt="14"/>
      <dgm:spPr>
        <a:solidFill>
          <a:srgbClr val="00B0F0"/>
        </a:solidFill>
        <a:ln>
          <a:noFill/>
        </a:ln>
      </dgm:spPr>
    </dgm:pt>
    <dgm:pt modelId="{8B1D8C5E-D37F-479B-AFC7-4FE5E18B4A90}" type="pres">
      <dgm:prSet presAssocID="{E13656A8-2D46-4163-A51D-75743E5DA719}" presName="chevron6" presStyleLbl="alignNode1" presStyleIdx="5" presStyleCnt="14"/>
      <dgm:spPr>
        <a:solidFill>
          <a:srgbClr val="297FBA"/>
        </a:solidFill>
        <a:ln>
          <a:noFill/>
        </a:ln>
      </dgm:spPr>
    </dgm:pt>
    <dgm:pt modelId="{91DD8B4D-07CA-4CFD-9CDC-658BC30985A2}" type="pres">
      <dgm:prSet presAssocID="{E13656A8-2D46-4163-A51D-75743E5DA719}" presName="chevron7" presStyleLbl="alignNode1" presStyleIdx="6" presStyleCnt="14"/>
      <dgm:spPr>
        <a:solidFill>
          <a:schemeClr val="accent1">
            <a:lumMod val="50000"/>
          </a:schemeClr>
        </a:solidFill>
        <a:ln>
          <a:noFill/>
        </a:ln>
      </dgm:spPr>
    </dgm:pt>
    <dgm:pt modelId="{A3943DEA-6812-417A-B71C-5BAB367404E0}" type="pres">
      <dgm:prSet presAssocID="{E13656A8-2D46-4163-A51D-75743E5DA719}" presName="childtext" presStyleLbl="solidFgAcc1" presStyleIdx="0" presStyleCnt="2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601520-C519-4608-979E-7F451212AE18}" type="pres">
      <dgm:prSet presAssocID="{798A297D-0D3C-418E-8422-3C249E630339}" presName="sibTrans" presStyleCnt="0"/>
      <dgm:spPr/>
    </dgm:pt>
    <dgm:pt modelId="{EF428710-58C7-46E2-B9BC-D69A6A6689BE}" type="pres">
      <dgm:prSet presAssocID="{9292FBEA-620F-4C59-987F-A5412CCE6733}" presName="parenttextcomposite" presStyleCnt="0"/>
      <dgm:spPr/>
    </dgm:pt>
    <dgm:pt modelId="{12658369-EFCC-44FF-922C-8793481B10D3}" type="pres">
      <dgm:prSet presAssocID="{9292FBEA-620F-4C59-987F-A5412CCE6733}" presName="parenttext" presStyleLbl="revTx" presStyleIdx="1" presStyleCnt="2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A1D7C-9C18-46F3-99E8-DCAABD710E28}" type="pres">
      <dgm:prSet presAssocID="{9292FBEA-620F-4C59-987F-A5412CCE6733}" presName="composite" presStyleCnt="0"/>
      <dgm:spPr/>
    </dgm:pt>
    <dgm:pt modelId="{97F5DF8F-F408-42C2-8568-2460B5C6C5A9}" type="pres">
      <dgm:prSet presAssocID="{9292FBEA-620F-4C59-987F-A5412CCE6733}" presName="chevron1" presStyleLbl="alignNode1" presStyleIdx="7" presStyleCnt="14" custLinFactNeighborX="734" custLinFactNeighborY="-24663"/>
      <dgm:spPr>
        <a:solidFill>
          <a:srgbClr val="C1392A"/>
        </a:solidFill>
        <a:ln>
          <a:noFill/>
        </a:ln>
      </dgm:spPr>
    </dgm:pt>
    <dgm:pt modelId="{689900C5-298A-4C74-AFE5-BD87EDED9B6F}" type="pres">
      <dgm:prSet presAssocID="{9292FBEA-620F-4C59-987F-A5412CCE6733}" presName="chevron2" presStyleLbl="alignNode1" presStyleIdx="8" presStyleCnt="14" custLinFactNeighborX="734" custLinFactNeighborY="-24663"/>
      <dgm:spPr>
        <a:solidFill>
          <a:srgbClr val="F39B12"/>
        </a:solidFill>
        <a:ln>
          <a:noFill/>
        </a:ln>
      </dgm:spPr>
    </dgm:pt>
    <dgm:pt modelId="{0A9014E5-D2FF-48C1-9B60-50E470CA7356}" type="pres">
      <dgm:prSet presAssocID="{9292FBEA-620F-4C59-987F-A5412CCE6733}" presName="chevron3" presStyleLbl="alignNode1" presStyleIdx="9" presStyleCnt="14" custLinFactNeighborX="734" custLinFactNeighborY="-24663"/>
      <dgm:spPr>
        <a:solidFill>
          <a:srgbClr val="9ABB58"/>
        </a:solidFill>
        <a:ln>
          <a:noFill/>
        </a:ln>
      </dgm:spPr>
    </dgm:pt>
    <dgm:pt modelId="{AF8922AA-E534-4762-8D27-E4F81CD0F168}" type="pres">
      <dgm:prSet presAssocID="{9292FBEA-620F-4C59-987F-A5412CCE6733}" presName="chevron4" presStyleLbl="alignNode1" presStyleIdx="10" presStyleCnt="14" custLinFactNeighborX="734" custLinFactNeighborY="-24663"/>
      <dgm:spPr>
        <a:solidFill>
          <a:srgbClr val="179E85"/>
        </a:solidFill>
        <a:ln>
          <a:noFill/>
        </a:ln>
      </dgm:spPr>
    </dgm:pt>
    <dgm:pt modelId="{5841D88C-F05F-4059-9DF5-29721826491A}" type="pres">
      <dgm:prSet presAssocID="{9292FBEA-620F-4C59-987F-A5412CCE6733}" presName="chevron5" presStyleLbl="alignNode1" presStyleIdx="11" presStyleCnt="14" custLinFactNeighborX="734" custLinFactNeighborY="-24663"/>
      <dgm:spPr>
        <a:solidFill>
          <a:srgbClr val="00B0F0"/>
        </a:solidFill>
        <a:ln>
          <a:noFill/>
        </a:ln>
      </dgm:spPr>
    </dgm:pt>
    <dgm:pt modelId="{23D1CF7F-72F6-4044-93F3-05AFD77C9929}" type="pres">
      <dgm:prSet presAssocID="{9292FBEA-620F-4C59-987F-A5412CCE6733}" presName="chevron6" presStyleLbl="alignNode1" presStyleIdx="12" presStyleCnt="14" custLinFactNeighborX="734" custLinFactNeighborY="-24663"/>
      <dgm:spPr>
        <a:solidFill>
          <a:srgbClr val="297FBA"/>
        </a:solidFill>
        <a:ln>
          <a:noFill/>
        </a:ln>
      </dgm:spPr>
    </dgm:pt>
    <dgm:pt modelId="{D3999AB0-F80A-47B2-B228-7990F22EE101}" type="pres">
      <dgm:prSet presAssocID="{9292FBEA-620F-4C59-987F-A5412CCE6733}" presName="chevron7" presStyleLbl="alignNode1" presStyleIdx="13" presStyleCnt="14" custLinFactNeighborX="734" custLinFactNeighborY="-24663"/>
      <dgm:spPr>
        <a:solidFill>
          <a:srgbClr val="1F4E79"/>
        </a:solidFill>
        <a:ln>
          <a:noFill/>
        </a:ln>
      </dgm:spPr>
      <dgm:t>
        <a:bodyPr/>
        <a:lstStyle/>
        <a:p>
          <a:endParaRPr lang="en-US"/>
        </a:p>
      </dgm:t>
    </dgm:pt>
    <dgm:pt modelId="{45B7AF84-FA1D-4954-8234-7BA57F536A53}" type="pres">
      <dgm:prSet presAssocID="{9292FBEA-620F-4C59-987F-A5412CCE6733}" presName="childtext" presStyleLbl="solidFgAcc1" presStyleIdx="1" presStyleCnt="2" custLinFactNeighborX="169" custLinFactNeighborY="-30829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CE9301A-9E74-4F13-8D06-04368A7561A3}" srcId="{B0722962-2D7D-4EBE-BD4F-2BAE78E92C8F}" destId="{9292FBEA-620F-4C59-987F-A5412CCE6733}" srcOrd="1" destOrd="0" parTransId="{01ABF212-A83A-46AF-97EB-9F12466A9911}" sibTransId="{99ECBEEA-E52B-4D7E-90AA-FFD697382804}"/>
    <dgm:cxn modelId="{828B7273-2CD6-4DF0-9C24-93C250F6EB02}" type="presOf" srcId="{1D443E41-EDE9-4B18-B27E-7F1824D5E005}" destId="{A3943DEA-6812-417A-B71C-5BAB367404E0}" srcOrd="0" destOrd="0" presId="urn:microsoft.com/office/officeart/2008/layout/VerticalAccentList"/>
    <dgm:cxn modelId="{162FDFEA-2CBC-40A8-8241-609BABB4FDBD}" srcId="{E13656A8-2D46-4163-A51D-75743E5DA719}" destId="{1D443E41-EDE9-4B18-B27E-7F1824D5E005}" srcOrd="0" destOrd="0" parTransId="{D700E692-AFE4-472A-A3C3-95D23963CB93}" sibTransId="{F4804FFA-64D4-4F37-AA60-E0D859F00FEC}"/>
    <dgm:cxn modelId="{862B78DB-112A-41CD-B880-88A4329A6DFA}" type="presOf" srcId="{9292FBEA-620F-4C59-987F-A5412CCE6733}" destId="{12658369-EFCC-44FF-922C-8793481B10D3}" srcOrd="0" destOrd="0" presId="urn:microsoft.com/office/officeart/2008/layout/VerticalAccentList"/>
    <dgm:cxn modelId="{66F6A15D-E95F-4AD4-BC61-F533764A1C54}" srcId="{9292FBEA-620F-4C59-987F-A5412CCE6733}" destId="{AF19CC51-45AC-4662-8017-DA28BCC45B22}" srcOrd="0" destOrd="0" parTransId="{BC83233A-1AAE-4D3E-97CD-0E243B1E2141}" sibTransId="{B394AA66-9BCF-406B-A017-4BFD45DB383A}"/>
    <dgm:cxn modelId="{FF49672D-9C0F-4F18-8F22-8FDFCC72900A}" type="presOf" srcId="{AF19CC51-45AC-4662-8017-DA28BCC45B22}" destId="{45B7AF84-FA1D-4954-8234-7BA57F536A53}" srcOrd="0" destOrd="0" presId="urn:microsoft.com/office/officeart/2008/layout/VerticalAccentList"/>
    <dgm:cxn modelId="{5FF0D57C-DA1B-4B06-B080-7F32E2265EBF}" type="presOf" srcId="{B0722962-2D7D-4EBE-BD4F-2BAE78E92C8F}" destId="{4CDE5293-C096-42C3-A886-1B3D7C40B471}" srcOrd="0" destOrd="0" presId="urn:microsoft.com/office/officeart/2008/layout/VerticalAccentList"/>
    <dgm:cxn modelId="{B68A1D5F-0168-4BB5-A508-689236E64EE4}" srcId="{B0722962-2D7D-4EBE-BD4F-2BAE78E92C8F}" destId="{E13656A8-2D46-4163-A51D-75743E5DA719}" srcOrd="0" destOrd="0" parTransId="{B519A1AF-8052-476C-A6BE-F711BBC9EE42}" sibTransId="{798A297D-0D3C-418E-8422-3C249E630339}"/>
    <dgm:cxn modelId="{66A57453-A39C-4E3F-9913-0D9F1E7BB30A}" type="presOf" srcId="{E13656A8-2D46-4163-A51D-75743E5DA719}" destId="{EE3E3A22-B4C6-479A-B550-6D5393066B56}" srcOrd="0" destOrd="0" presId="urn:microsoft.com/office/officeart/2008/layout/VerticalAccentList"/>
    <dgm:cxn modelId="{9266C9D6-133E-45BA-A546-812E0941EA25}" type="presParOf" srcId="{4CDE5293-C096-42C3-A886-1B3D7C40B471}" destId="{7AB8F2A7-EDAE-47FF-9F0D-5642E2F82CA4}" srcOrd="0" destOrd="0" presId="urn:microsoft.com/office/officeart/2008/layout/VerticalAccentList"/>
    <dgm:cxn modelId="{B0B3E2AE-7FCF-4D8C-B165-A46489C8C003}" type="presParOf" srcId="{7AB8F2A7-EDAE-47FF-9F0D-5642E2F82CA4}" destId="{EE3E3A22-B4C6-479A-B550-6D5393066B56}" srcOrd="0" destOrd="0" presId="urn:microsoft.com/office/officeart/2008/layout/VerticalAccentList"/>
    <dgm:cxn modelId="{AD036D32-FF3A-451C-B3A0-4946EC7B7705}" type="presParOf" srcId="{4CDE5293-C096-42C3-A886-1B3D7C40B471}" destId="{B1AA3DDC-EDA7-418E-9B11-C27BD1F885D0}" srcOrd="1" destOrd="0" presId="urn:microsoft.com/office/officeart/2008/layout/VerticalAccentList"/>
    <dgm:cxn modelId="{D4FFA446-48EB-479C-AE67-B659F1054FAE}" type="presParOf" srcId="{B1AA3DDC-EDA7-418E-9B11-C27BD1F885D0}" destId="{2EE5E8D7-BC48-4897-BBF8-33DEF927775F}" srcOrd="0" destOrd="0" presId="urn:microsoft.com/office/officeart/2008/layout/VerticalAccentList"/>
    <dgm:cxn modelId="{F1EE539C-0048-409B-9413-886AA97E8996}" type="presParOf" srcId="{B1AA3DDC-EDA7-418E-9B11-C27BD1F885D0}" destId="{648BDBBC-58F2-4482-8F80-A6E0BFE1FC8A}" srcOrd="1" destOrd="0" presId="urn:microsoft.com/office/officeart/2008/layout/VerticalAccentList"/>
    <dgm:cxn modelId="{C719B635-1103-47F7-924E-8F5F6154D53D}" type="presParOf" srcId="{B1AA3DDC-EDA7-418E-9B11-C27BD1F885D0}" destId="{0915362B-4479-4729-A5A5-173A397660B8}" srcOrd="2" destOrd="0" presId="urn:microsoft.com/office/officeart/2008/layout/VerticalAccentList"/>
    <dgm:cxn modelId="{04BB1206-33D7-4765-9FA0-9FD096942E7F}" type="presParOf" srcId="{B1AA3DDC-EDA7-418E-9B11-C27BD1F885D0}" destId="{065A9170-CAD3-415A-8089-B560EF170C5B}" srcOrd="3" destOrd="0" presId="urn:microsoft.com/office/officeart/2008/layout/VerticalAccentList"/>
    <dgm:cxn modelId="{BB0567E8-D8AC-4D44-AE2E-1C0CDD0DF97A}" type="presParOf" srcId="{B1AA3DDC-EDA7-418E-9B11-C27BD1F885D0}" destId="{C2E107F0-CF66-412F-8256-69CCB1D052CF}" srcOrd="4" destOrd="0" presId="urn:microsoft.com/office/officeart/2008/layout/VerticalAccentList"/>
    <dgm:cxn modelId="{F76E9F51-DCEF-4D77-9C2A-57B8462A6077}" type="presParOf" srcId="{B1AA3DDC-EDA7-418E-9B11-C27BD1F885D0}" destId="{8B1D8C5E-D37F-479B-AFC7-4FE5E18B4A90}" srcOrd="5" destOrd="0" presId="urn:microsoft.com/office/officeart/2008/layout/VerticalAccentList"/>
    <dgm:cxn modelId="{D52D37DE-A9EA-480D-8BD9-AC9281AC7C81}" type="presParOf" srcId="{B1AA3DDC-EDA7-418E-9B11-C27BD1F885D0}" destId="{91DD8B4D-07CA-4CFD-9CDC-658BC30985A2}" srcOrd="6" destOrd="0" presId="urn:microsoft.com/office/officeart/2008/layout/VerticalAccentList"/>
    <dgm:cxn modelId="{E6553550-5609-4BA7-A257-BFBDC4593C19}" type="presParOf" srcId="{B1AA3DDC-EDA7-418E-9B11-C27BD1F885D0}" destId="{A3943DEA-6812-417A-B71C-5BAB367404E0}" srcOrd="7" destOrd="0" presId="urn:microsoft.com/office/officeart/2008/layout/VerticalAccentList"/>
    <dgm:cxn modelId="{FF52A89C-4CB6-4BAD-8F2D-942328E38E04}" type="presParOf" srcId="{4CDE5293-C096-42C3-A886-1B3D7C40B471}" destId="{05601520-C519-4608-979E-7F451212AE18}" srcOrd="2" destOrd="0" presId="urn:microsoft.com/office/officeart/2008/layout/VerticalAccentList"/>
    <dgm:cxn modelId="{A32A82C6-7095-4C73-AAC2-9382107C3C6E}" type="presParOf" srcId="{4CDE5293-C096-42C3-A886-1B3D7C40B471}" destId="{EF428710-58C7-46E2-B9BC-D69A6A6689BE}" srcOrd="3" destOrd="0" presId="urn:microsoft.com/office/officeart/2008/layout/VerticalAccentList"/>
    <dgm:cxn modelId="{A3FAB6CA-22A2-4AD4-9301-0A6A996794C1}" type="presParOf" srcId="{EF428710-58C7-46E2-B9BC-D69A6A6689BE}" destId="{12658369-EFCC-44FF-922C-8793481B10D3}" srcOrd="0" destOrd="0" presId="urn:microsoft.com/office/officeart/2008/layout/VerticalAccentList"/>
    <dgm:cxn modelId="{4D4DCC24-1F54-4BD1-9836-04B1589124D1}" type="presParOf" srcId="{4CDE5293-C096-42C3-A886-1B3D7C40B471}" destId="{032A1D7C-9C18-46F3-99E8-DCAABD710E28}" srcOrd="4" destOrd="0" presId="urn:microsoft.com/office/officeart/2008/layout/VerticalAccentList"/>
    <dgm:cxn modelId="{96220904-0589-4D74-9A67-87D5941384A9}" type="presParOf" srcId="{032A1D7C-9C18-46F3-99E8-DCAABD710E28}" destId="{97F5DF8F-F408-42C2-8568-2460B5C6C5A9}" srcOrd="0" destOrd="0" presId="urn:microsoft.com/office/officeart/2008/layout/VerticalAccentList"/>
    <dgm:cxn modelId="{8353551E-698E-466C-AAAD-970A9279570D}" type="presParOf" srcId="{032A1D7C-9C18-46F3-99E8-DCAABD710E28}" destId="{689900C5-298A-4C74-AFE5-BD87EDED9B6F}" srcOrd="1" destOrd="0" presId="urn:microsoft.com/office/officeart/2008/layout/VerticalAccentList"/>
    <dgm:cxn modelId="{386CE201-624E-4346-93BA-729C7BCD30A1}" type="presParOf" srcId="{032A1D7C-9C18-46F3-99E8-DCAABD710E28}" destId="{0A9014E5-D2FF-48C1-9B60-50E470CA7356}" srcOrd="2" destOrd="0" presId="urn:microsoft.com/office/officeart/2008/layout/VerticalAccentList"/>
    <dgm:cxn modelId="{E5DB4425-79A2-4BAE-8DFF-DD29F7ABCC92}" type="presParOf" srcId="{032A1D7C-9C18-46F3-99E8-DCAABD710E28}" destId="{AF8922AA-E534-4762-8D27-E4F81CD0F168}" srcOrd="3" destOrd="0" presId="urn:microsoft.com/office/officeart/2008/layout/VerticalAccentList"/>
    <dgm:cxn modelId="{58D4F549-5E7B-41D7-A4F6-44A4611C13BF}" type="presParOf" srcId="{032A1D7C-9C18-46F3-99E8-DCAABD710E28}" destId="{5841D88C-F05F-4059-9DF5-29721826491A}" srcOrd="4" destOrd="0" presId="urn:microsoft.com/office/officeart/2008/layout/VerticalAccentList"/>
    <dgm:cxn modelId="{911D4168-4C56-41C1-9BD7-4956E518D6FE}" type="presParOf" srcId="{032A1D7C-9C18-46F3-99E8-DCAABD710E28}" destId="{23D1CF7F-72F6-4044-93F3-05AFD77C9929}" srcOrd="5" destOrd="0" presId="urn:microsoft.com/office/officeart/2008/layout/VerticalAccentList"/>
    <dgm:cxn modelId="{E1EDDAF6-036E-476F-9241-66359F4C1014}" type="presParOf" srcId="{032A1D7C-9C18-46F3-99E8-DCAABD710E28}" destId="{D3999AB0-F80A-47B2-B228-7990F22EE101}" srcOrd="6" destOrd="0" presId="urn:microsoft.com/office/officeart/2008/layout/VerticalAccentList"/>
    <dgm:cxn modelId="{52B92DC1-B3DB-437E-A4AB-D3DCA8F73F1C}" type="presParOf" srcId="{032A1D7C-9C18-46F3-99E8-DCAABD710E28}" destId="{45B7AF84-FA1D-4954-8234-7BA57F536A53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B6E3753-DE66-4666-8911-E72F0AE7B8C0}" type="doc">
      <dgm:prSet loTypeId="urn:microsoft.com/office/officeart/2008/layout/RadialCluster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CDAFBF-64A8-4AB5-AACB-82581C8D4956}">
      <dgm:prSet phldrT="[Text]"/>
      <dgm:spPr>
        <a:solidFill>
          <a:srgbClr val="F39B12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7CFA268A-561C-43E9-AF1A-0E4FC78CD0F7}" type="parTrans" cxnId="{16A0D416-0F6B-428D-A61E-1F5F7E5509D6}">
      <dgm:prSet/>
      <dgm:spPr/>
      <dgm:t>
        <a:bodyPr/>
        <a:lstStyle/>
        <a:p>
          <a:endParaRPr lang="en-US"/>
        </a:p>
      </dgm:t>
    </dgm:pt>
    <dgm:pt modelId="{7BC2FA0B-683E-40A3-9702-E918E5ED7952}" type="sibTrans" cxnId="{16A0D416-0F6B-428D-A61E-1F5F7E5509D6}">
      <dgm:prSet/>
      <dgm:spPr/>
      <dgm:t>
        <a:bodyPr/>
        <a:lstStyle/>
        <a:p>
          <a:endParaRPr lang="en-US"/>
        </a:p>
      </dgm:t>
    </dgm:pt>
    <dgm:pt modelId="{EDF0DC05-0F81-466E-83A9-A3CD4A85A328}">
      <dgm:prSet phldrT="[Text]"/>
      <dgm:spPr>
        <a:solidFill>
          <a:srgbClr val="C1392A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17C6E1FD-F049-4108-9C4C-72797C338545}" type="parTrans" cxnId="{1805A434-2F06-42B3-9AC4-500957000B9E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38685C90-CE41-447D-B5E8-D7E1B212B49B}" type="sibTrans" cxnId="{1805A434-2F06-42B3-9AC4-500957000B9E}">
      <dgm:prSet/>
      <dgm:spPr/>
      <dgm:t>
        <a:bodyPr/>
        <a:lstStyle/>
        <a:p>
          <a:endParaRPr lang="en-US"/>
        </a:p>
      </dgm:t>
    </dgm:pt>
    <dgm:pt modelId="{2217E699-A519-44A4-823F-50B5E76C1184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6DB9F636-3DF8-422B-A1ED-48B5F69D9CF5}" type="parTrans" cxnId="{6A6BE81E-819E-4E9E-BF30-1A530FF3D983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F5F863D1-903F-4882-B42A-1B77BC46FADE}" type="sibTrans" cxnId="{6A6BE81E-819E-4E9E-BF30-1A530FF3D983}">
      <dgm:prSet/>
      <dgm:spPr/>
      <dgm:t>
        <a:bodyPr/>
        <a:lstStyle/>
        <a:p>
          <a:endParaRPr lang="en-US"/>
        </a:p>
      </dgm:t>
    </dgm:pt>
    <dgm:pt modelId="{009532BD-DBD6-4D5E-A523-A982BE40F709}">
      <dgm:prSet phldrT="[Text]"/>
      <dgm:spPr>
        <a:solidFill>
          <a:srgbClr val="9ABB58"/>
        </a:solidFill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01B7896B-7A5C-4A84-8A44-CE9892841AFF}" type="parTrans" cxnId="{F966DC2A-9706-46E7-BBAB-BC39512E72DE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ED77975F-2BF8-4485-A0C8-99365686F26F}" type="sibTrans" cxnId="{F966DC2A-9706-46E7-BBAB-BC39512E72DE}">
      <dgm:prSet/>
      <dgm:spPr/>
      <dgm:t>
        <a:bodyPr/>
        <a:lstStyle/>
        <a:p>
          <a:endParaRPr lang="en-US"/>
        </a:p>
      </dgm:t>
    </dgm:pt>
    <dgm:pt modelId="{A27AF32F-0F68-4E96-B08B-C785D83896E2}" type="pres">
      <dgm:prSet presAssocID="{9B6E3753-DE66-4666-8911-E72F0AE7B8C0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CEB0339D-B7C4-4DCF-BD17-A896B22C4999}" type="pres">
      <dgm:prSet presAssocID="{9FCDAFBF-64A8-4AB5-AACB-82581C8D4956}" presName="singleCycle" presStyleCnt="0"/>
      <dgm:spPr/>
    </dgm:pt>
    <dgm:pt modelId="{570C03B4-1DF5-40A7-A877-D5E5397BB2FC}" type="pres">
      <dgm:prSet presAssocID="{9FCDAFBF-64A8-4AB5-AACB-82581C8D4956}" presName="singleCenter" presStyleLbl="node1" presStyleIdx="0" presStyleCnt="4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1F3B2CA6-684A-451D-8069-56F774AE21BA}" type="pres">
      <dgm:prSet presAssocID="{17C6E1FD-F049-4108-9C4C-72797C338545}" presName="Name56" presStyleLbl="parChTrans1D2" presStyleIdx="0" presStyleCnt="3"/>
      <dgm:spPr/>
      <dgm:t>
        <a:bodyPr/>
        <a:lstStyle/>
        <a:p>
          <a:endParaRPr lang="en-US"/>
        </a:p>
      </dgm:t>
    </dgm:pt>
    <dgm:pt modelId="{B591BBB2-9B0E-4B96-9B55-E457498CADB3}" type="pres">
      <dgm:prSet presAssocID="{EDF0DC05-0F81-466E-83A9-A3CD4A85A328}" presName="text0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B435C0-C8C3-4244-A48B-C032E848507B}" type="pres">
      <dgm:prSet presAssocID="{6DB9F636-3DF8-422B-A1ED-48B5F69D9CF5}" presName="Name56" presStyleLbl="parChTrans1D2" presStyleIdx="1" presStyleCnt="3"/>
      <dgm:spPr/>
      <dgm:t>
        <a:bodyPr/>
        <a:lstStyle/>
        <a:p>
          <a:endParaRPr lang="en-US"/>
        </a:p>
      </dgm:t>
    </dgm:pt>
    <dgm:pt modelId="{B2B4EEBA-6E5D-4991-8E2B-EFEB39F1FFE3}" type="pres">
      <dgm:prSet presAssocID="{2217E699-A519-44A4-823F-50B5E76C1184}" presName="text0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0C92BC-7A4A-4653-8EA6-8139B34D5A24}" type="pres">
      <dgm:prSet presAssocID="{01B7896B-7A5C-4A84-8A44-CE9892841AFF}" presName="Name56" presStyleLbl="parChTrans1D2" presStyleIdx="2" presStyleCnt="3"/>
      <dgm:spPr/>
      <dgm:t>
        <a:bodyPr/>
        <a:lstStyle/>
        <a:p>
          <a:endParaRPr lang="en-US"/>
        </a:p>
      </dgm:t>
    </dgm:pt>
    <dgm:pt modelId="{2E30CDD5-7401-4B62-8A42-55D17B74229C}" type="pres">
      <dgm:prSet presAssocID="{009532BD-DBD6-4D5E-A523-A982BE40F709}" presName="text0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4B2CAD8-7147-43BC-B0C9-B618ACFDAE9A}" type="presOf" srcId="{6DB9F636-3DF8-422B-A1ED-48B5F69D9CF5}" destId="{00B435C0-C8C3-4244-A48B-C032E848507B}" srcOrd="0" destOrd="0" presId="urn:microsoft.com/office/officeart/2008/layout/RadialCluster"/>
    <dgm:cxn modelId="{F966DC2A-9706-46E7-BBAB-BC39512E72DE}" srcId="{9FCDAFBF-64A8-4AB5-AACB-82581C8D4956}" destId="{009532BD-DBD6-4D5E-A523-A982BE40F709}" srcOrd="2" destOrd="0" parTransId="{01B7896B-7A5C-4A84-8A44-CE9892841AFF}" sibTransId="{ED77975F-2BF8-4485-A0C8-99365686F26F}"/>
    <dgm:cxn modelId="{ED2EA9D2-C90C-48CB-9CA4-768BA17420EF}" type="presOf" srcId="{009532BD-DBD6-4D5E-A523-A982BE40F709}" destId="{2E30CDD5-7401-4B62-8A42-55D17B74229C}" srcOrd="0" destOrd="0" presId="urn:microsoft.com/office/officeart/2008/layout/RadialCluster"/>
    <dgm:cxn modelId="{CF51D5B9-4082-4F69-9E95-958B1A48025D}" type="presOf" srcId="{EDF0DC05-0F81-466E-83A9-A3CD4A85A328}" destId="{B591BBB2-9B0E-4B96-9B55-E457498CADB3}" srcOrd="0" destOrd="0" presId="urn:microsoft.com/office/officeart/2008/layout/RadialCluster"/>
    <dgm:cxn modelId="{16A0D416-0F6B-428D-A61E-1F5F7E5509D6}" srcId="{9B6E3753-DE66-4666-8911-E72F0AE7B8C0}" destId="{9FCDAFBF-64A8-4AB5-AACB-82581C8D4956}" srcOrd="0" destOrd="0" parTransId="{7CFA268A-561C-43E9-AF1A-0E4FC78CD0F7}" sibTransId="{7BC2FA0B-683E-40A3-9702-E918E5ED7952}"/>
    <dgm:cxn modelId="{D4CFD62E-984D-447A-A57D-E689763D023E}" type="presOf" srcId="{01B7896B-7A5C-4A84-8A44-CE9892841AFF}" destId="{010C92BC-7A4A-4653-8EA6-8139B34D5A24}" srcOrd="0" destOrd="0" presId="urn:microsoft.com/office/officeart/2008/layout/RadialCluster"/>
    <dgm:cxn modelId="{2D0F14C6-E189-4DF5-8D73-EC1EBBADE40C}" type="presOf" srcId="{2217E699-A519-44A4-823F-50B5E76C1184}" destId="{B2B4EEBA-6E5D-4991-8E2B-EFEB39F1FFE3}" srcOrd="0" destOrd="0" presId="urn:microsoft.com/office/officeart/2008/layout/RadialCluster"/>
    <dgm:cxn modelId="{1805A434-2F06-42B3-9AC4-500957000B9E}" srcId="{9FCDAFBF-64A8-4AB5-AACB-82581C8D4956}" destId="{EDF0DC05-0F81-466E-83A9-A3CD4A85A328}" srcOrd="0" destOrd="0" parTransId="{17C6E1FD-F049-4108-9C4C-72797C338545}" sibTransId="{38685C90-CE41-447D-B5E8-D7E1B212B49B}"/>
    <dgm:cxn modelId="{54DCB6ED-78C8-47A0-9D45-E149A19B4A6C}" type="presOf" srcId="{9FCDAFBF-64A8-4AB5-AACB-82581C8D4956}" destId="{570C03B4-1DF5-40A7-A877-D5E5397BB2FC}" srcOrd="0" destOrd="0" presId="urn:microsoft.com/office/officeart/2008/layout/RadialCluster"/>
    <dgm:cxn modelId="{6A6BE81E-819E-4E9E-BF30-1A530FF3D983}" srcId="{9FCDAFBF-64A8-4AB5-AACB-82581C8D4956}" destId="{2217E699-A519-44A4-823F-50B5E76C1184}" srcOrd="1" destOrd="0" parTransId="{6DB9F636-3DF8-422B-A1ED-48B5F69D9CF5}" sibTransId="{F5F863D1-903F-4882-B42A-1B77BC46FADE}"/>
    <dgm:cxn modelId="{3C28EBF5-571A-44A8-98C0-1085E0D62669}" type="presOf" srcId="{9B6E3753-DE66-4666-8911-E72F0AE7B8C0}" destId="{A27AF32F-0F68-4E96-B08B-C785D83896E2}" srcOrd="0" destOrd="0" presId="urn:microsoft.com/office/officeart/2008/layout/RadialCluster"/>
    <dgm:cxn modelId="{59B4C458-D1B2-4B86-A4B7-DE3B56EF105E}" type="presOf" srcId="{17C6E1FD-F049-4108-9C4C-72797C338545}" destId="{1F3B2CA6-684A-451D-8069-56F774AE21BA}" srcOrd="0" destOrd="0" presId="urn:microsoft.com/office/officeart/2008/layout/RadialCluster"/>
    <dgm:cxn modelId="{1C40C2A1-96C2-456C-AE50-90FA0F908ECA}" type="presParOf" srcId="{A27AF32F-0F68-4E96-B08B-C785D83896E2}" destId="{CEB0339D-B7C4-4DCF-BD17-A896B22C4999}" srcOrd="0" destOrd="0" presId="urn:microsoft.com/office/officeart/2008/layout/RadialCluster"/>
    <dgm:cxn modelId="{09A31A28-508E-4EA5-A98B-BFD192D3BEA7}" type="presParOf" srcId="{CEB0339D-B7C4-4DCF-BD17-A896B22C4999}" destId="{570C03B4-1DF5-40A7-A877-D5E5397BB2FC}" srcOrd="0" destOrd="0" presId="urn:microsoft.com/office/officeart/2008/layout/RadialCluster"/>
    <dgm:cxn modelId="{FBC52CC7-5118-4BFD-A43C-B58E36CCCF68}" type="presParOf" srcId="{CEB0339D-B7C4-4DCF-BD17-A896B22C4999}" destId="{1F3B2CA6-684A-451D-8069-56F774AE21BA}" srcOrd="1" destOrd="0" presId="urn:microsoft.com/office/officeart/2008/layout/RadialCluster"/>
    <dgm:cxn modelId="{A007E05D-EAAA-4B67-B19B-94CE36C9BC8C}" type="presParOf" srcId="{CEB0339D-B7C4-4DCF-BD17-A896B22C4999}" destId="{B591BBB2-9B0E-4B96-9B55-E457498CADB3}" srcOrd="2" destOrd="0" presId="urn:microsoft.com/office/officeart/2008/layout/RadialCluster"/>
    <dgm:cxn modelId="{E504CD35-36F3-40D4-A980-E6BAFF208789}" type="presParOf" srcId="{CEB0339D-B7C4-4DCF-BD17-A896B22C4999}" destId="{00B435C0-C8C3-4244-A48B-C032E848507B}" srcOrd="3" destOrd="0" presId="urn:microsoft.com/office/officeart/2008/layout/RadialCluster"/>
    <dgm:cxn modelId="{039E2C8C-BE7C-44C9-A0DC-DE962295A24F}" type="presParOf" srcId="{CEB0339D-B7C4-4DCF-BD17-A896B22C4999}" destId="{B2B4EEBA-6E5D-4991-8E2B-EFEB39F1FFE3}" srcOrd="4" destOrd="0" presId="urn:microsoft.com/office/officeart/2008/layout/RadialCluster"/>
    <dgm:cxn modelId="{1A08A1E5-5003-4DE0-AB2E-520ADA1C6445}" type="presParOf" srcId="{CEB0339D-B7C4-4DCF-BD17-A896B22C4999}" destId="{010C92BC-7A4A-4653-8EA6-8139B34D5A24}" srcOrd="5" destOrd="0" presId="urn:microsoft.com/office/officeart/2008/layout/RadialCluster"/>
    <dgm:cxn modelId="{88CEBB13-0E1D-4FF8-A5D6-1E58A3FBE1D0}" type="presParOf" srcId="{CEB0339D-B7C4-4DCF-BD17-A896B22C4999}" destId="{2E30CDD5-7401-4B62-8A42-55D17B74229C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FFE36E1-A9F2-4318-B590-B34C356385D4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65A41BCE-8FA2-45E7-9FE9-DA8326D055DF}">
      <dgm:prSet phldrT="[Text]"/>
      <dgm:spPr>
        <a:solidFill>
          <a:srgbClr val="C1392A">
            <a:alpha val="50000"/>
          </a:srgbClr>
        </a:solidFill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DD27E16C-3AA3-47B6-83FF-9575C2921986}" type="parTrans" cxnId="{B11CABF0-1B94-44D9-9E29-0B3EA61576FD}">
      <dgm:prSet/>
      <dgm:spPr/>
      <dgm:t>
        <a:bodyPr/>
        <a:lstStyle/>
        <a:p>
          <a:endParaRPr lang="en-US"/>
        </a:p>
      </dgm:t>
    </dgm:pt>
    <dgm:pt modelId="{F1326F26-9CC9-4FE7-891D-313306E59BB1}" type="sibTrans" cxnId="{B11CABF0-1B94-44D9-9E29-0B3EA61576FD}">
      <dgm:prSet/>
      <dgm:spPr/>
      <dgm:t>
        <a:bodyPr/>
        <a:lstStyle/>
        <a:p>
          <a:endParaRPr lang="en-US"/>
        </a:p>
      </dgm:t>
    </dgm:pt>
    <dgm:pt modelId="{8B71E24C-7E37-45F0-8546-FE4BC958A0B6}">
      <dgm:prSet phldrT="[Text]"/>
      <dgm:spPr>
        <a:solidFill>
          <a:srgbClr val="F39B12">
            <a:alpha val="50000"/>
          </a:srgbClr>
        </a:solidFill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F1C78763-9756-4C85-B1B8-A9B22DD73597}" type="parTrans" cxnId="{DE72ECB7-E846-49C0-A234-5B2F24895F17}">
      <dgm:prSet/>
      <dgm:spPr/>
      <dgm:t>
        <a:bodyPr/>
        <a:lstStyle/>
        <a:p>
          <a:endParaRPr lang="en-US"/>
        </a:p>
      </dgm:t>
    </dgm:pt>
    <dgm:pt modelId="{EEE7CC3C-F7C7-46FA-AC9A-CCE8E9EBE04A}" type="sibTrans" cxnId="{DE72ECB7-E846-49C0-A234-5B2F24895F17}">
      <dgm:prSet/>
      <dgm:spPr/>
      <dgm:t>
        <a:bodyPr/>
        <a:lstStyle/>
        <a:p>
          <a:endParaRPr lang="en-US"/>
        </a:p>
      </dgm:t>
    </dgm:pt>
    <dgm:pt modelId="{02469B36-7FAC-4D6C-B713-C3686AB84D07}">
      <dgm:prSet phldrT="[Text]"/>
      <dgm:spPr>
        <a:solidFill>
          <a:srgbClr val="9ABB58">
            <a:alpha val="50000"/>
          </a:srgbClr>
        </a:solidFill>
        <a:ln>
          <a:noFill/>
        </a:ln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8B00B6BC-EE47-4545-9C5F-9AC847DD31EB}" type="parTrans" cxnId="{2D1CF271-5FBA-44AE-90F5-373286A1DF75}">
      <dgm:prSet/>
      <dgm:spPr/>
      <dgm:t>
        <a:bodyPr/>
        <a:lstStyle/>
        <a:p>
          <a:endParaRPr lang="en-US"/>
        </a:p>
      </dgm:t>
    </dgm:pt>
    <dgm:pt modelId="{140DD661-D646-4878-8D17-B8B789990F03}" type="sibTrans" cxnId="{2D1CF271-5FBA-44AE-90F5-373286A1DF75}">
      <dgm:prSet/>
      <dgm:spPr/>
      <dgm:t>
        <a:bodyPr/>
        <a:lstStyle/>
        <a:p>
          <a:endParaRPr lang="en-US"/>
        </a:p>
      </dgm:t>
    </dgm:pt>
    <dgm:pt modelId="{C794C413-1F47-4824-95AA-22C680CF4EF7}" type="pres">
      <dgm:prSet presAssocID="{3FFE36E1-A9F2-4318-B590-B34C356385D4}" presName="compositeShape" presStyleCnt="0">
        <dgm:presLayoutVars>
          <dgm:chMax val="7"/>
          <dgm:dir/>
          <dgm:resizeHandles val="exact"/>
        </dgm:presLayoutVars>
      </dgm:prSet>
      <dgm:spPr/>
    </dgm:pt>
    <dgm:pt modelId="{9DB13682-8246-4F0C-A012-BF9388FC1AB7}" type="pres">
      <dgm:prSet presAssocID="{65A41BCE-8FA2-45E7-9FE9-DA8326D055DF}" presName="circ1" presStyleLbl="vennNode1" presStyleIdx="0" presStyleCnt="3"/>
      <dgm:spPr/>
      <dgm:t>
        <a:bodyPr/>
        <a:lstStyle/>
        <a:p>
          <a:endParaRPr lang="en-US"/>
        </a:p>
      </dgm:t>
    </dgm:pt>
    <dgm:pt modelId="{67383859-83BC-45CF-A7D6-0E2EE93E216A}" type="pres">
      <dgm:prSet presAssocID="{65A41BCE-8FA2-45E7-9FE9-DA8326D055D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58D3B2-1137-46C0-801E-A92C78BDE5D3}" type="pres">
      <dgm:prSet presAssocID="{8B71E24C-7E37-45F0-8546-FE4BC958A0B6}" presName="circ2" presStyleLbl="vennNode1" presStyleIdx="1" presStyleCnt="3"/>
      <dgm:spPr/>
      <dgm:t>
        <a:bodyPr/>
        <a:lstStyle/>
        <a:p>
          <a:endParaRPr lang="en-US"/>
        </a:p>
      </dgm:t>
    </dgm:pt>
    <dgm:pt modelId="{E79F136F-EFB6-46C3-A5E1-0D7D49F3C01C}" type="pres">
      <dgm:prSet presAssocID="{8B71E24C-7E37-45F0-8546-FE4BC958A0B6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C7B472-A10D-40CA-848C-6B27B2AAD087}" type="pres">
      <dgm:prSet presAssocID="{02469B36-7FAC-4D6C-B713-C3686AB84D07}" presName="circ3" presStyleLbl="vennNode1" presStyleIdx="2" presStyleCnt="3"/>
      <dgm:spPr/>
      <dgm:t>
        <a:bodyPr/>
        <a:lstStyle/>
        <a:p>
          <a:endParaRPr lang="en-US"/>
        </a:p>
      </dgm:t>
    </dgm:pt>
    <dgm:pt modelId="{A4B45C55-92F0-4B6F-BFB8-225215CF6156}" type="pres">
      <dgm:prSet presAssocID="{02469B36-7FAC-4D6C-B713-C3686AB84D07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11CABF0-1B94-44D9-9E29-0B3EA61576FD}" srcId="{3FFE36E1-A9F2-4318-B590-B34C356385D4}" destId="{65A41BCE-8FA2-45E7-9FE9-DA8326D055DF}" srcOrd="0" destOrd="0" parTransId="{DD27E16C-3AA3-47B6-83FF-9575C2921986}" sibTransId="{F1326F26-9CC9-4FE7-891D-313306E59BB1}"/>
    <dgm:cxn modelId="{DE72ECB7-E846-49C0-A234-5B2F24895F17}" srcId="{3FFE36E1-A9F2-4318-B590-B34C356385D4}" destId="{8B71E24C-7E37-45F0-8546-FE4BC958A0B6}" srcOrd="1" destOrd="0" parTransId="{F1C78763-9756-4C85-B1B8-A9B22DD73597}" sibTransId="{EEE7CC3C-F7C7-46FA-AC9A-CCE8E9EBE04A}"/>
    <dgm:cxn modelId="{DB61FF61-C245-4836-83BC-AE6AED13E9FB}" type="presOf" srcId="{3FFE36E1-A9F2-4318-B590-B34C356385D4}" destId="{C794C413-1F47-4824-95AA-22C680CF4EF7}" srcOrd="0" destOrd="0" presId="urn:microsoft.com/office/officeart/2005/8/layout/venn1"/>
    <dgm:cxn modelId="{0446C53B-0884-46D4-B03B-6C45C732BCF1}" type="presOf" srcId="{65A41BCE-8FA2-45E7-9FE9-DA8326D055DF}" destId="{9DB13682-8246-4F0C-A012-BF9388FC1AB7}" srcOrd="0" destOrd="0" presId="urn:microsoft.com/office/officeart/2005/8/layout/venn1"/>
    <dgm:cxn modelId="{2D1CF271-5FBA-44AE-90F5-373286A1DF75}" srcId="{3FFE36E1-A9F2-4318-B590-B34C356385D4}" destId="{02469B36-7FAC-4D6C-B713-C3686AB84D07}" srcOrd="2" destOrd="0" parTransId="{8B00B6BC-EE47-4545-9C5F-9AC847DD31EB}" sibTransId="{140DD661-D646-4878-8D17-B8B789990F03}"/>
    <dgm:cxn modelId="{99428B1C-9138-457D-A152-609FBB602BEC}" type="presOf" srcId="{8B71E24C-7E37-45F0-8546-FE4BC958A0B6}" destId="{E79F136F-EFB6-46C3-A5E1-0D7D49F3C01C}" srcOrd="1" destOrd="0" presId="urn:microsoft.com/office/officeart/2005/8/layout/venn1"/>
    <dgm:cxn modelId="{65F36793-43DB-42E0-B4CE-3597A0138176}" type="presOf" srcId="{8B71E24C-7E37-45F0-8546-FE4BC958A0B6}" destId="{FA58D3B2-1137-46C0-801E-A92C78BDE5D3}" srcOrd="0" destOrd="0" presId="urn:microsoft.com/office/officeart/2005/8/layout/venn1"/>
    <dgm:cxn modelId="{D11C6F4C-C17E-404D-92D6-33D908EF3002}" type="presOf" srcId="{65A41BCE-8FA2-45E7-9FE9-DA8326D055DF}" destId="{67383859-83BC-45CF-A7D6-0E2EE93E216A}" srcOrd="1" destOrd="0" presId="urn:microsoft.com/office/officeart/2005/8/layout/venn1"/>
    <dgm:cxn modelId="{B30E0DA1-FC0B-4E66-96A6-B4E715A35263}" type="presOf" srcId="{02469B36-7FAC-4D6C-B713-C3686AB84D07}" destId="{A4B45C55-92F0-4B6F-BFB8-225215CF6156}" srcOrd="1" destOrd="0" presId="urn:microsoft.com/office/officeart/2005/8/layout/venn1"/>
    <dgm:cxn modelId="{D4E58507-544C-484B-B9BC-62E203A6F627}" type="presOf" srcId="{02469B36-7FAC-4D6C-B713-C3686AB84D07}" destId="{15C7B472-A10D-40CA-848C-6B27B2AAD087}" srcOrd="0" destOrd="0" presId="urn:microsoft.com/office/officeart/2005/8/layout/venn1"/>
    <dgm:cxn modelId="{FC07C202-3F58-476D-BA80-86B5D2C09FD8}" type="presParOf" srcId="{C794C413-1F47-4824-95AA-22C680CF4EF7}" destId="{9DB13682-8246-4F0C-A012-BF9388FC1AB7}" srcOrd="0" destOrd="0" presId="urn:microsoft.com/office/officeart/2005/8/layout/venn1"/>
    <dgm:cxn modelId="{2B32119D-7257-4969-B0AA-8F2393237EB3}" type="presParOf" srcId="{C794C413-1F47-4824-95AA-22C680CF4EF7}" destId="{67383859-83BC-45CF-A7D6-0E2EE93E216A}" srcOrd="1" destOrd="0" presId="urn:microsoft.com/office/officeart/2005/8/layout/venn1"/>
    <dgm:cxn modelId="{567D0AD8-AA0B-45D2-814D-DE18F96F2ADC}" type="presParOf" srcId="{C794C413-1F47-4824-95AA-22C680CF4EF7}" destId="{FA58D3B2-1137-46C0-801E-A92C78BDE5D3}" srcOrd="2" destOrd="0" presId="urn:microsoft.com/office/officeart/2005/8/layout/venn1"/>
    <dgm:cxn modelId="{FD9A7504-5553-411D-BB19-F4952E55E213}" type="presParOf" srcId="{C794C413-1F47-4824-95AA-22C680CF4EF7}" destId="{E79F136F-EFB6-46C3-A5E1-0D7D49F3C01C}" srcOrd="3" destOrd="0" presId="urn:microsoft.com/office/officeart/2005/8/layout/venn1"/>
    <dgm:cxn modelId="{FFE7C3CD-CA36-4FDA-A9E6-EA3408667E7A}" type="presParOf" srcId="{C794C413-1F47-4824-95AA-22C680CF4EF7}" destId="{15C7B472-A10D-40CA-848C-6B27B2AAD087}" srcOrd="4" destOrd="0" presId="urn:microsoft.com/office/officeart/2005/8/layout/venn1"/>
    <dgm:cxn modelId="{D5C66048-5C2E-45C6-98D9-5D907EFF095C}" type="presParOf" srcId="{C794C413-1F47-4824-95AA-22C680CF4EF7}" destId="{A4B45C55-92F0-4B6F-BFB8-225215CF6156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2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555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1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5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08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334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06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0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16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49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374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93847-333A-4234-8A05-8BB017C9B79A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8BF63-B254-4536-AB6B-DC3F03CF71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07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1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1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10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9.png"/><Relationship Id="rId5" Type="http://schemas.openxmlformats.org/officeDocument/2006/relationships/diagramData" Target="../diagrams/data1.xml"/><Relationship Id="rId10" Type="http://schemas.openxmlformats.org/officeDocument/2006/relationships/image" Target="../media/image8.png"/><Relationship Id="rId4" Type="http://schemas.openxmlformats.org/officeDocument/2006/relationships/image" Target="../media/image19.png"/><Relationship Id="rId9" Type="http://schemas.microsoft.com/office/2007/relationships/diagramDrawing" Target="../diagrams/drawing1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image" Target="../media/image10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9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1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11" Type="http://schemas.openxmlformats.org/officeDocument/2006/relationships/image" Target="../media/image20.png"/><Relationship Id="rId5" Type="http://schemas.openxmlformats.org/officeDocument/2006/relationships/diagramColors" Target="../diagrams/colors3.xml"/><Relationship Id="rId10" Type="http://schemas.openxmlformats.org/officeDocument/2006/relationships/image" Target="../media/image10.png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19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4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19.png"/><Relationship Id="rId9" Type="http://schemas.microsoft.com/office/2007/relationships/diagramDrawing" Target="../diagrams/drawing4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5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5.xml"/><Relationship Id="rId11" Type="http://schemas.openxmlformats.org/officeDocument/2006/relationships/image" Target="../media/image21.png"/><Relationship Id="rId5" Type="http://schemas.openxmlformats.org/officeDocument/2006/relationships/diagramData" Target="../diagrams/data5.xml"/><Relationship Id="rId10" Type="http://schemas.openxmlformats.org/officeDocument/2006/relationships/image" Target="../media/image9.png"/><Relationship Id="rId4" Type="http://schemas.openxmlformats.org/officeDocument/2006/relationships/image" Target="../media/image19.png"/><Relationship Id="rId9" Type="http://schemas.microsoft.com/office/2007/relationships/diagramDrawing" Target="../diagrams/drawing5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Layout" Target="../diagrams/layout6.xml"/><Relationship Id="rId7" Type="http://schemas.openxmlformats.org/officeDocument/2006/relationships/image" Target="../media/image10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Relationship Id="rId9" Type="http://schemas.openxmlformats.org/officeDocument/2006/relationships/image" Target="../media/image2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image" Target="../media/image9.png"/><Relationship Id="rId7" Type="http://schemas.openxmlformats.org/officeDocument/2006/relationships/diagramQuickStyle" Target="../diagrams/quickStyle7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4" Type="http://schemas.openxmlformats.org/officeDocument/2006/relationships/image" Target="../media/image21.png"/><Relationship Id="rId9" Type="http://schemas.microsoft.com/office/2007/relationships/diagramDrawing" Target="../diagrams/drawing7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8.xml"/><Relationship Id="rId7" Type="http://schemas.openxmlformats.org/officeDocument/2006/relationships/image" Target="../media/image12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10" Type="http://schemas.openxmlformats.org/officeDocument/2006/relationships/image" Target="../media/image20.png"/><Relationship Id="rId4" Type="http://schemas.openxmlformats.org/officeDocument/2006/relationships/diagramQuickStyle" Target="../diagrams/quickStyle8.xml"/><Relationship Id="rId9" Type="http://schemas.openxmlformats.org/officeDocument/2006/relationships/image" Target="../media/image19.pn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9.xml"/><Relationship Id="rId12" Type="http://schemas.openxmlformats.org/officeDocument/2006/relationships/image" Target="../media/image2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9.xml"/><Relationship Id="rId11" Type="http://schemas.openxmlformats.org/officeDocument/2006/relationships/image" Target="../media/image24.png"/><Relationship Id="rId5" Type="http://schemas.openxmlformats.org/officeDocument/2006/relationships/diagramData" Target="../diagrams/data9.xml"/><Relationship Id="rId10" Type="http://schemas.openxmlformats.org/officeDocument/2006/relationships/image" Target="../media/image23.png"/><Relationship Id="rId4" Type="http://schemas.openxmlformats.org/officeDocument/2006/relationships/image" Target="../media/image19.png"/><Relationship Id="rId9" Type="http://schemas.microsoft.com/office/2007/relationships/diagramDrawing" Target="../diagrams/drawing9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19.png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3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13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3.xml"/><Relationship Id="rId5" Type="http://schemas.openxmlformats.org/officeDocument/2006/relationships/diagramData" Target="../diagrams/data13.xml"/><Relationship Id="rId4" Type="http://schemas.openxmlformats.org/officeDocument/2006/relationships/image" Target="../media/image19.png"/><Relationship Id="rId9" Type="http://schemas.microsoft.com/office/2007/relationships/diagramDrawing" Target="../diagrams/drawing1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4.xml"/><Relationship Id="rId7" Type="http://schemas.openxmlformats.org/officeDocument/2006/relationships/image" Target="../media/image6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Relationship Id="rId9" Type="http://schemas.openxmlformats.org/officeDocument/2006/relationships/image" Target="../media/image9.png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15.xml"/><Relationship Id="rId7" Type="http://schemas.openxmlformats.org/officeDocument/2006/relationships/image" Target="../media/image7.png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5.xml"/><Relationship Id="rId11" Type="http://schemas.openxmlformats.org/officeDocument/2006/relationships/image" Target="../media/image25.png"/><Relationship Id="rId5" Type="http://schemas.openxmlformats.org/officeDocument/2006/relationships/diagramColors" Target="../diagrams/colors15.xml"/><Relationship Id="rId10" Type="http://schemas.openxmlformats.org/officeDocument/2006/relationships/image" Target="../media/image24.png"/><Relationship Id="rId4" Type="http://schemas.openxmlformats.org/officeDocument/2006/relationships/diagramQuickStyle" Target="../diagrams/quickStyle15.xml"/><Relationship Id="rId9" Type="http://schemas.openxmlformats.org/officeDocument/2006/relationships/image" Target="../media/image23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6.xml"/><Relationship Id="rId7" Type="http://schemas.openxmlformats.org/officeDocument/2006/relationships/image" Target="../media/image12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17.xml"/><Relationship Id="rId7" Type="http://schemas.openxmlformats.org/officeDocument/2006/relationships/image" Target="../media/image10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Relationship Id="rId9" Type="http://schemas.openxmlformats.org/officeDocument/2006/relationships/image" Target="../media/image19.png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8.xml"/><Relationship Id="rId7" Type="http://schemas.openxmlformats.org/officeDocument/2006/relationships/image" Target="../media/image12.png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10" Type="http://schemas.openxmlformats.org/officeDocument/2006/relationships/image" Target="../media/image25.png"/><Relationship Id="rId4" Type="http://schemas.openxmlformats.org/officeDocument/2006/relationships/diagramQuickStyle" Target="../diagrams/quickStyle18.xml"/><Relationship Id="rId9" Type="http://schemas.openxmlformats.org/officeDocument/2006/relationships/image" Target="../media/image26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20.xml"/><Relationship Id="rId7" Type="http://schemas.openxmlformats.org/officeDocument/2006/relationships/image" Target="../media/image7.png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0.xml"/><Relationship Id="rId11" Type="http://schemas.openxmlformats.org/officeDocument/2006/relationships/image" Target="../media/image27.png"/><Relationship Id="rId5" Type="http://schemas.openxmlformats.org/officeDocument/2006/relationships/diagramColors" Target="../diagrams/colors20.xml"/><Relationship Id="rId10" Type="http://schemas.openxmlformats.org/officeDocument/2006/relationships/image" Target="../media/image12.png"/><Relationship Id="rId4" Type="http://schemas.openxmlformats.org/officeDocument/2006/relationships/diagramQuickStyle" Target="../diagrams/quickStyle20.xml"/><Relationship Id="rId9" Type="http://schemas.openxmlformats.org/officeDocument/2006/relationships/image" Target="../media/image6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4.xml"/><Relationship Id="rId4" Type="http://schemas.openxmlformats.org/officeDocument/2006/relationships/image" Target="../media/image19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5.xml"/><Relationship Id="rId4" Type="http://schemas.openxmlformats.org/officeDocument/2006/relationships/image" Target="../media/image19.png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8286750"/>
            <a:ext cx="24384000" cy="4486275"/>
          </a:xfrm>
          <a:prstGeom prst="rect">
            <a:avLst/>
          </a:prstGeom>
          <a:solidFill>
            <a:schemeClr val="tx2">
              <a:lumMod val="75000"/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472968" y="9309988"/>
            <a:ext cx="7258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Business plus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472968" y="10325651"/>
            <a:ext cx="10375544" cy="1286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Cum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sociis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natoque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penatibus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magnis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dis parturient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montes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nascetur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ridiculus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mus</a:t>
            </a:r>
            <a:r>
              <a:rPr lang="en-US" sz="180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750738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51109" y="1131149"/>
            <a:ext cx="219579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Welcome message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51110" y="2146812"/>
            <a:ext cx="21957982" cy="455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261985" y="4654835"/>
            <a:ext cx="1359314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538655" y="9273319"/>
            <a:ext cx="83164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doe, managing director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251109" y="3009336"/>
            <a:ext cx="7370858" cy="100584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360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 flipH="1">
            <a:off x="0" y="0"/>
            <a:ext cx="7132320" cy="7132320"/>
          </a:xfrm>
          <a:prstGeom prst="teardrop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3527" y="3058328"/>
            <a:ext cx="67252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The end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142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1506199" y="4242627"/>
            <a:ext cx="1371600" cy="137160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75611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Icons </a:t>
            </a:r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771775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13008" y="655698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047648" y="4242627"/>
            <a:ext cx="1371600" cy="137160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213008" y="578753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213008" y="10746109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047648" y="8431755"/>
            <a:ext cx="1371600" cy="1371600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213008" y="997666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6130111" y="655698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8964751" y="4242627"/>
            <a:ext cx="1371600" cy="1371600"/>
          </a:xfrm>
          <a:prstGeom prst="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6130111" y="578753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6130111" y="10746109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8964751" y="8431755"/>
            <a:ext cx="1371600" cy="1371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16130111" y="997666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671559" y="655698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671559" y="578753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8671559" y="10746109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1506199" y="8431755"/>
            <a:ext cx="1371600" cy="1371600"/>
          </a:xfrm>
          <a:prstGeom prst="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8671559" y="997666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33" name="AutoShape 6"/>
          <p:cNvSpPr>
            <a:spLocks/>
          </p:cNvSpPr>
          <p:nvPr/>
        </p:nvSpPr>
        <p:spPr bwMode="auto">
          <a:xfrm>
            <a:off x="4459128" y="4649762"/>
            <a:ext cx="548640" cy="548640"/>
          </a:xfrm>
          <a:custGeom>
            <a:avLst/>
            <a:gdLst>
              <a:gd name="T0" fmla="*/ 357417 w 21600"/>
              <a:gd name="T1" fmla="*/ 0 h 21600"/>
              <a:gd name="T2" fmla="*/ 374086 w 21600"/>
              <a:gd name="T3" fmla="*/ 8396 h 21600"/>
              <a:gd name="T4" fmla="*/ 381000 w 21600"/>
              <a:gd name="T5" fmla="*/ 28504 h 21600"/>
              <a:gd name="T6" fmla="*/ 381000 w 21600"/>
              <a:gd name="T7" fmla="*/ 352496 h 21600"/>
              <a:gd name="T8" fmla="*/ 374086 w 21600"/>
              <a:gd name="T9" fmla="*/ 372551 h 21600"/>
              <a:gd name="T10" fmla="*/ 357417 w 21600"/>
              <a:gd name="T11" fmla="*/ 381000 h 21600"/>
              <a:gd name="T12" fmla="*/ 24183 w 21600"/>
              <a:gd name="T13" fmla="*/ 381000 h 21600"/>
              <a:gd name="T14" fmla="*/ 7250 w 21600"/>
              <a:gd name="T15" fmla="*/ 372551 h 21600"/>
              <a:gd name="T16" fmla="*/ 0 w 21600"/>
              <a:gd name="T17" fmla="*/ 352496 h 21600"/>
              <a:gd name="T18" fmla="*/ 0 w 21600"/>
              <a:gd name="T19" fmla="*/ 28504 h 21600"/>
              <a:gd name="T20" fmla="*/ 7250 w 21600"/>
              <a:gd name="T21" fmla="*/ 8396 h 21600"/>
              <a:gd name="T22" fmla="*/ 24183 w 21600"/>
              <a:gd name="T23" fmla="*/ 0 h 21600"/>
              <a:gd name="T24" fmla="*/ 357417 w 21600"/>
              <a:gd name="T25" fmla="*/ 0 h 21600"/>
              <a:gd name="T26" fmla="*/ 349356 w 21600"/>
              <a:gd name="T27" fmla="*/ 38135 h 21600"/>
              <a:gd name="T28" fmla="*/ 31821 w 21600"/>
              <a:gd name="T29" fmla="*/ 38135 h 21600"/>
              <a:gd name="T30" fmla="*/ 31821 w 21600"/>
              <a:gd name="T31" fmla="*/ 342759 h 21600"/>
              <a:gd name="T32" fmla="*/ 349356 w 21600"/>
              <a:gd name="T33" fmla="*/ 342759 h 21600"/>
              <a:gd name="T34" fmla="*/ 349356 w 21600"/>
              <a:gd name="T35" fmla="*/ 38135 h 21600"/>
              <a:gd name="T36" fmla="*/ 105445 w 21600"/>
              <a:gd name="T37" fmla="*/ 315507 h 21600"/>
              <a:gd name="T38" fmla="*/ 63482 w 21600"/>
              <a:gd name="T39" fmla="*/ 315507 h 21600"/>
              <a:gd name="T40" fmla="*/ 63482 w 21600"/>
              <a:gd name="T41" fmla="*/ 225496 h 21600"/>
              <a:gd name="T42" fmla="*/ 105445 w 21600"/>
              <a:gd name="T43" fmla="*/ 225496 h 21600"/>
              <a:gd name="T44" fmla="*/ 105445 w 21600"/>
              <a:gd name="T45" fmla="*/ 315507 h 21600"/>
              <a:gd name="T46" fmla="*/ 175719 w 21600"/>
              <a:gd name="T47" fmla="*/ 315507 h 21600"/>
              <a:gd name="T48" fmla="*/ 134161 w 21600"/>
              <a:gd name="T49" fmla="*/ 315507 h 21600"/>
              <a:gd name="T50" fmla="*/ 134161 w 21600"/>
              <a:gd name="T51" fmla="*/ 123014 h 21600"/>
              <a:gd name="T52" fmla="*/ 175719 w 21600"/>
              <a:gd name="T53" fmla="*/ 123014 h 21600"/>
              <a:gd name="T54" fmla="*/ 175719 w 21600"/>
              <a:gd name="T55" fmla="*/ 315507 h 21600"/>
              <a:gd name="T56" fmla="*/ 247262 w 21600"/>
              <a:gd name="T57" fmla="*/ 315507 h 21600"/>
              <a:gd name="T58" fmla="*/ 205281 w 21600"/>
              <a:gd name="T59" fmla="*/ 315507 h 21600"/>
              <a:gd name="T60" fmla="*/ 205281 w 21600"/>
              <a:gd name="T61" fmla="*/ 168663 h 21600"/>
              <a:gd name="T62" fmla="*/ 247262 w 21600"/>
              <a:gd name="T63" fmla="*/ 168663 h 21600"/>
              <a:gd name="T64" fmla="*/ 247262 w 21600"/>
              <a:gd name="T65" fmla="*/ 315507 h 21600"/>
              <a:gd name="T66" fmla="*/ 317518 w 21600"/>
              <a:gd name="T67" fmla="*/ 315507 h 21600"/>
              <a:gd name="T68" fmla="*/ 275555 w 21600"/>
              <a:gd name="T69" fmla="*/ 315507 h 21600"/>
              <a:gd name="T70" fmla="*/ 275555 w 21600"/>
              <a:gd name="T71" fmla="*/ 86783 h 21600"/>
              <a:gd name="T72" fmla="*/ 317518 w 21600"/>
              <a:gd name="T73" fmla="*/ 86783 h 21600"/>
              <a:gd name="T74" fmla="*/ 317518 w 21600"/>
              <a:gd name="T75" fmla="*/ 315507 h 21600"/>
              <a:gd name="T76" fmla="*/ 317518 w 21600"/>
              <a:gd name="T77" fmla="*/ 315507 h 21600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1600" h="21600">
                <a:moveTo>
                  <a:pt x="20263" y="0"/>
                </a:moveTo>
                <a:cubicBezTo>
                  <a:pt x="20631" y="0"/>
                  <a:pt x="20946" y="159"/>
                  <a:pt x="21208" y="476"/>
                </a:cubicBezTo>
                <a:cubicBezTo>
                  <a:pt x="21470" y="796"/>
                  <a:pt x="21600" y="1175"/>
                  <a:pt x="21600" y="1616"/>
                </a:cubicBezTo>
                <a:lnTo>
                  <a:pt x="21600" y="19984"/>
                </a:lnTo>
                <a:cubicBezTo>
                  <a:pt x="21600" y="20419"/>
                  <a:pt x="21470" y="20804"/>
                  <a:pt x="21208" y="21121"/>
                </a:cubicBezTo>
                <a:cubicBezTo>
                  <a:pt x="20946" y="21441"/>
                  <a:pt x="20631" y="21600"/>
                  <a:pt x="20263" y="21600"/>
                </a:cubicBezTo>
                <a:lnTo>
                  <a:pt x="1371" y="21600"/>
                </a:lnTo>
                <a:cubicBezTo>
                  <a:pt x="1004" y="21600"/>
                  <a:pt x="683" y="21441"/>
                  <a:pt x="411" y="21121"/>
                </a:cubicBezTo>
                <a:cubicBezTo>
                  <a:pt x="137" y="20804"/>
                  <a:pt x="0" y="20422"/>
                  <a:pt x="0" y="19984"/>
                </a:cubicBezTo>
                <a:lnTo>
                  <a:pt x="0" y="1616"/>
                </a:lnTo>
                <a:cubicBezTo>
                  <a:pt x="0" y="1175"/>
                  <a:pt x="137" y="796"/>
                  <a:pt x="411" y="476"/>
                </a:cubicBezTo>
                <a:cubicBezTo>
                  <a:pt x="683" y="159"/>
                  <a:pt x="1004" y="0"/>
                  <a:pt x="1371" y="0"/>
                </a:cubicBezTo>
                <a:lnTo>
                  <a:pt x="20263" y="0"/>
                </a:lnTo>
                <a:close/>
                <a:moveTo>
                  <a:pt x="19806" y="2162"/>
                </a:moveTo>
                <a:lnTo>
                  <a:pt x="1804" y="2162"/>
                </a:lnTo>
                <a:lnTo>
                  <a:pt x="1804" y="19432"/>
                </a:lnTo>
                <a:lnTo>
                  <a:pt x="19806" y="19432"/>
                </a:lnTo>
                <a:lnTo>
                  <a:pt x="19806" y="2162"/>
                </a:lnTo>
                <a:close/>
                <a:moveTo>
                  <a:pt x="5978" y="17887"/>
                </a:moveTo>
                <a:lnTo>
                  <a:pt x="3599" y="17887"/>
                </a:lnTo>
                <a:lnTo>
                  <a:pt x="3599" y="12784"/>
                </a:lnTo>
                <a:lnTo>
                  <a:pt x="5978" y="12784"/>
                </a:lnTo>
                <a:lnTo>
                  <a:pt x="5978" y="17887"/>
                </a:lnTo>
                <a:close/>
                <a:moveTo>
                  <a:pt x="9962" y="17887"/>
                </a:moveTo>
                <a:lnTo>
                  <a:pt x="7606" y="17887"/>
                </a:lnTo>
                <a:lnTo>
                  <a:pt x="7606" y="6974"/>
                </a:lnTo>
                <a:lnTo>
                  <a:pt x="9962" y="6974"/>
                </a:lnTo>
                <a:lnTo>
                  <a:pt x="9962" y="17887"/>
                </a:lnTo>
                <a:close/>
                <a:moveTo>
                  <a:pt x="14018" y="17887"/>
                </a:moveTo>
                <a:lnTo>
                  <a:pt x="11638" y="17887"/>
                </a:lnTo>
                <a:lnTo>
                  <a:pt x="11638" y="9562"/>
                </a:lnTo>
                <a:lnTo>
                  <a:pt x="14018" y="9562"/>
                </a:lnTo>
                <a:lnTo>
                  <a:pt x="14018" y="17887"/>
                </a:lnTo>
                <a:close/>
                <a:moveTo>
                  <a:pt x="18001" y="17887"/>
                </a:moveTo>
                <a:lnTo>
                  <a:pt x="15622" y="17887"/>
                </a:lnTo>
                <a:lnTo>
                  <a:pt x="15622" y="4920"/>
                </a:lnTo>
                <a:lnTo>
                  <a:pt x="18001" y="4920"/>
                </a:lnTo>
                <a:lnTo>
                  <a:pt x="18001" y="17887"/>
                </a:lnTo>
                <a:close/>
                <a:moveTo>
                  <a:pt x="18001" y="1788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5" name="AutoShape 82"/>
          <p:cNvSpPr>
            <a:spLocks/>
          </p:cNvSpPr>
          <p:nvPr/>
        </p:nvSpPr>
        <p:spPr bwMode="auto">
          <a:xfrm>
            <a:off x="11917679" y="4654362"/>
            <a:ext cx="548640" cy="548640"/>
          </a:xfrm>
          <a:custGeom>
            <a:avLst/>
            <a:gdLst>
              <a:gd name="T0" fmla="*/ 202530 w 21600"/>
              <a:gd name="T1" fmla="*/ 375479 h 21600"/>
              <a:gd name="T2" fmla="*/ 190518 w 21600"/>
              <a:gd name="T3" fmla="*/ 381000 h 21600"/>
              <a:gd name="T4" fmla="*/ 178911 w 21600"/>
              <a:gd name="T5" fmla="*/ 375479 h 21600"/>
              <a:gd name="T6" fmla="*/ 48454 w 21600"/>
              <a:gd name="T7" fmla="*/ 229112 h 21600"/>
              <a:gd name="T8" fmla="*/ 40058 w 21600"/>
              <a:gd name="T9" fmla="*/ 219357 h 21600"/>
              <a:gd name="T10" fmla="*/ 23724 w 21600"/>
              <a:gd name="T11" fmla="*/ 194910 h 21600"/>
              <a:gd name="T12" fmla="*/ 7426 w 21600"/>
              <a:gd name="T13" fmla="*/ 159949 h 21600"/>
              <a:gd name="T14" fmla="*/ 0 w 21600"/>
              <a:gd name="T15" fmla="*/ 117828 h 21600"/>
              <a:gd name="T16" fmla="*/ 9102 w 21600"/>
              <a:gd name="T17" fmla="*/ 62600 h 21600"/>
              <a:gd name="T18" fmla="*/ 32861 w 21600"/>
              <a:gd name="T19" fmla="*/ 26141 h 21600"/>
              <a:gd name="T20" fmla="*/ 65987 w 21600"/>
              <a:gd name="T21" fmla="*/ 6085 h 21600"/>
              <a:gd name="T22" fmla="*/ 103434 w 21600"/>
              <a:gd name="T23" fmla="*/ 0 h 21600"/>
              <a:gd name="T24" fmla="*/ 129840 w 21600"/>
              <a:gd name="T25" fmla="*/ 5133 h 21600"/>
              <a:gd name="T26" fmla="*/ 154129 w 21600"/>
              <a:gd name="T27" fmla="*/ 17921 h 21600"/>
              <a:gd name="T28" fmla="*/ 174660 w 21600"/>
              <a:gd name="T29" fmla="*/ 34608 h 21600"/>
              <a:gd name="T30" fmla="*/ 190518 w 21600"/>
              <a:gd name="T31" fmla="*/ 50835 h 21600"/>
              <a:gd name="T32" fmla="*/ 206604 w 21600"/>
              <a:gd name="T33" fmla="*/ 34502 h 21600"/>
              <a:gd name="T34" fmla="*/ 227312 w 21600"/>
              <a:gd name="T35" fmla="*/ 17921 h 21600"/>
              <a:gd name="T36" fmla="*/ 251284 w 21600"/>
              <a:gd name="T37" fmla="*/ 5133 h 21600"/>
              <a:gd name="T38" fmla="*/ 278007 w 21600"/>
              <a:gd name="T39" fmla="*/ 0 h 21600"/>
              <a:gd name="T40" fmla="*/ 315013 w 21600"/>
              <a:gd name="T41" fmla="*/ 6068 h 21600"/>
              <a:gd name="T42" fmla="*/ 348139 w 21600"/>
              <a:gd name="T43" fmla="*/ 26141 h 21600"/>
              <a:gd name="T44" fmla="*/ 371898 w 21600"/>
              <a:gd name="T45" fmla="*/ 62600 h 21600"/>
              <a:gd name="T46" fmla="*/ 381000 w 21600"/>
              <a:gd name="T47" fmla="*/ 117828 h 21600"/>
              <a:gd name="T48" fmla="*/ 373715 w 21600"/>
              <a:gd name="T49" fmla="*/ 159949 h 21600"/>
              <a:gd name="T50" fmla="*/ 357540 w 21600"/>
              <a:gd name="T51" fmla="*/ 194910 h 21600"/>
              <a:gd name="T52" fmla="*/ 340819 w 21600"/>
              <a:gd name="T53" fmla="*/ 219357 h 21600"/>
              <a:gd name="T54" fmla="*/ 332599 w 21600"/>
              <a:gd name="T55" fmla="*/ 229623 h 21600"/>
              <a:gd name="T56" fmla="*/ 202530 w 21600"/>
              <a:gd name="T57" fmla="*/ 375479 h 21600"/>
              <a:gd name="T58" fmla="*/ 103434 w 21600"/>
              <a:gd name="T59" fmla="*/ 38206 h 21600"/>
              <a:gd name="T60" fmla="*/ 103434 w 21600"/>
              <a:gd name="T61" fmla="*/ 38206 h 21600"/>
              <a:gd name="T62" fmla="*/ 78969 w 21600"/>
              <a:gd name="T63" fmla="*/ 41381 h 21600"/>
              <a:gd name="T64" fmla="*/ 56480 w 21600"/>
              <a:gd name="T65" fmla="*/ 53340 h 21600"/>
              <a:gd name="T66" fmla="*/ 40058 w 21600"/>
              <a:gd name="T67" fmla="*/ 77382 h 21600"/>
              <a:gd name="T68" fmla="*/ 33831 w 21600"/>
              <a:gd name="T69" fmla="*/ 117828 h 21600"/>
              <a:gd name="T70" fmla="*/ 39705 w 21600"/>
              <a:gd name="T71" fmla="*/ 149049 h 21600"/>
              <a:gd name="T72" fmla="*/ 52687 w 21600"/>
              <a:gd name="T73" fmla="*/ 175842 h 21600"/>
              <a:gd name="T74" fmla="*/ 65987 w 21600"/>
              <a:gd name="T75" fmla="*/ 194804 h 21600"/>
              <a:gd name="T76" fmla="*/ 71896 w 21600"/>
              <a:gd name="T77" fmla="*/ 201683 h 21600"/>
              <a:gd name="T78" fmla="*/ 190518 w 21600"/>
              <a:gd name="T79" fmla="*/ 334980 h 21600"/>
              <a:gd name="T80" fmla="*/ 309104 w 21600"/>
              <a:gd name="T81" fmla="*/ 201683 h 21600"/>
              <a:gd name="T82" fmla="*/ 315278 w 21600"/>
              <a:gd name="T83" fmla="*/ 194804 h 21600"/>
              <a:gd name="T84" fmla="*/ 328489 w 21600"/>
              <a:gd name="T85" fmla="*/ 175842 h 21600"/>
              <a:gd name="T86" fmla="*/ 341383 w 21600"/>
              <a:gd name="T87" fmla="*/ 148890 h 21600"/>
              <a:gd name="T88" fmla="*/ 347222 w 21600"/>
              <a:gd name="T89" fmla="*/ 117828 h 21600"/>
              <a:gd name="T90" fmla="*/ 340942 w 21600"/>
              <a:gd name="T91" fmla="*/ 77488 h 21600"/>
              <a:gd name="T92" fmla="*/ 324556 w 21600"/>
              <a:gd name="T93" fmla="*/ 53340 h 21600"/>
              <a:gd name="T94" fmla="*/ 302031 w 21600"/>
              <a:gd name="T95" fmla="*/ 41381 h 21600"/>
              <a:gd name="T96" fmla="*/ 278007 w 21600"/>
              <a:gd name="T97" fmla="*/ 38206 h 21600"/>
              <a:gd name="T98" fmla="*/ 255305 w 21600"/>
              <a:gd name="T99" fmla="*/ 44221 h 21600"/>
              <a:gd name="T100" fmla="*/ 233627 w 21600"/>
              <a:gd name="T101" fmla="*/ 58914 h 21600"/>
              <a:gd name="T102" fmla="*/ 215477 w 21600"/>
              <a:gd name="T103" fmla="*/ 76588 h 21600"/>
              <a:gd name="T104" fmla="*/ 203641 w 21600"/>
              <a:gd name="T105" fmla="*/ 90893 h 21600"/>
              <a:gd name="T106" fmla="*/ 190518 w 21600"/>
              <a:gd name="T107" fmla="*/ 98249 h 21600"/>
              <a:gd name="T108" fmla="*/ 177624 w 21600"/>
              <a:gd name="T109" fmla="*/ 90893 h 21600"/>
              <a:gd name="T110" fmla="*/ 165664 w 21600"/>
              <a:gd name="T111" fmla="*/ 76447 h 21600"/>
              <a:gd name="T112" fmla="*/ 147373 w 21600"/>
              <a:gd name="T113" fmla="*/ 58914 h 21600"/>
              <a:gd name="T114" fmla="*/ 125695 w 21600"/>
              <a:gd name="T115" fmla="*/ 44221 h 21600"/>
              <a:gd name="T116" fmla="*/ 103434 w 21600"/>
              <a:gd name="T117" fmla="*/ 38206 h 2160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1600" h="21600">
                <a:moveTo>
                  <a:pt x="11482" y="21287"/>
                </a:moveTo>
                <a:cubicBezTo>
                  <a:pt x="11277" y="21496"/>
                  <a:pt x="11047" y="21600"/>
                  <a:pt x="10801" y="21600"/>
                </a:cubicBezTo>
                <a:cubicBezTo>
                  <a:pt x="10538" y="21600"/>
                  <a:pt x="10318" y="21496"/>
                  <a:pt x="10143" y="21287"/>
                </a:cubicBezTo>
                <a:lnTo>
                  <a:pt x="2747" y="12989"/>
                </a:lnTo>
                <a:cubicBezTo>
                  <a:pt x="2714" y="12972"/>
                  <a:pt x="2556" y="12786"/>
                  <a:pt x="2271" y="12436"/>
                </a:cubicBezTo>
                <a:cubicBezTo>
                  <a:pt x="1988" y="12086"/>
                  <a:pt x="1678" y="11623"/>
                  <a:pt x="1345" y="11050"/>
                </a:cubicBezTo>
                <a:cubicBezTo>
                  <a:pt x="1009" y="10477"/>
                  <a:pt x="699" y="9819"/>
                  <a:pt x="421" y="9068"/>
                </a:cubicBezTo>
                <a:cubicBezTo>
                  <a:pt x="143" y="8326"/>
                  <a:pt x="0" y="7524"/>
                  <a:pt x="0" y="6680"/>
                </a:cubicBezTo>
                <a:cubicBezTo>
                  <a:pt x="0" y="5443"/>
                  <a:pt x="173" y="4401"/>
                  <a:pt x="516" y="3549"/>
                </a:cubicBezTo>
                <a:cubicBezTo>
                  <a:pt x="861" y="2696"/>
                  <a:pt x="1312" y="2007"/>
                  <a:pt x="1863" y="1482"/>
                </a:cubicBezTo>
                <a:cubicBezTo>
                  <a:pt x="2421" y="954"/>
                  <a:pt x="3047" y="576"/>
                  <a:pt x="3741" y="345"/>
                </a:cubicBezTo>
                <a:cubicBezTo>
                  <a:pt x="4437" y="116"/>
                  <a:pt x="5145" y="0"/>
                  <a:pt x="5864" y="0"/>
                </a:cubicBezTo>
                <a:cubicBezTo>
                  <a:pt x="6367" y="0"/>
                  <a:pt x="6865" y="99"/>
                  <a:pt x="7361" y="291"/>
                </a:cubicBezTo>
                <a:cubicBezTo>
                  <a:pt x="7857" y="486"/>
                  <a:pt x="8315" y="726"/>
                  <a:pt x="8738" y="1016"/>
                </a:cubicBezTo>
                <a:cubicBezTo>
                  <a:pt x="9161" y="1304"/>
                  <a:pt x="9552" y="1620"/>
                  <a:pt x="9902" y="1962"/>
                </a:cubicBezTo>
                <a:cubicBezTo>
                  <a:pt x="10253" y="2304"/>
                  <a:pt x="10553" y="2611"/>
                  <a:pt x="10801" y="2882"/>
                </a:cubicBezTo>
                <a:cubicBezTo>
                  <a:pt x="11047" y="2600"/>
                  <a:pt x="11350" y="2292"/>
                  <a:pt x="11713" y="1956"/>
                </a:cubicBezTo>
                <a:cubicBezTo>
                  <a:pt x="12071" y="1618"/>
                  <a:pt x="12464" y="1304"/>
                  <a:pt x="12887" y="1016"/>
                </a:cubicBezTo>
                <a:cubicBezTo>
                  <a:pt x="13313" y="726"/>
                  <a:pt x="13761" y="486"/>
                  <a:pt x="14246" y="291"/>
                </a:cubicBezTo>
                <a:cubicBezTo>
                  <a:pt x="14730" y="99"/>
                  <a:pt x="15235" y="0"/>
                  <a:pt x="15761" y="0"/>
                </a:cubicBezTo>
                <a:cubicBezTo>
                  <a:pt x="16465" y="0"/>
                  <a:pt x="17166" y="116"/>
                  <a:pt x="17859" y="344"/>
                </a:cubicBezTo>
                <a:cubicBezTo>
                  <a:pt x="18555" y="576"/>
                  <a:pt x="19179" y="954"/>
                  <a:pt x="19737" y="1482"/>
                </a:cubicBezTo>
                <a:cubicBezTo>
                  <a:pt x="20293" y="2007"/>
                  <a:pt x="20739" y="2696"/>
                  <a:pt x="21084" y="3549"/>
                </a:cubicBezTo>
                <a:cubicBezTo>
                  <a:pt x="21430" y="4401"/>
                  <a:pt x="21600" y="5443"/>
                  <a:pt x="21600" y="6680"/>
                </a:cubicBezTo>
                <a:cubicBezTo>
                  <a:pt x="21600" y="7524"/>
                  <a:pt x="21462" y="8326"/>
                  <a:pt x="21187" y="9068"/>
                </a:cubicBezTo>
                <a:cubicBezTo>
                  <a:pt x="20911" y="9819"/>
                  <a:pt x="20606" y="10477"/>
                  <a:pt x="20270" y="11050"/>
                </a:cubicBezTo>
                <a:cubicBezTo>
                  <a:pt x="19932" y="11623"/>
                  <a:pt x="19620" y="12086"/>
                  <a:pt x="19322" y="12436"/>
                </a:cubicBezTo>
                <a:cubicBezTo>
                  <a:pt x="19029" y="12786"/>
                  <a:pt x="18871" y="12981"/>
                  <a:pt x="18856" y="13018"/>
                </a:cubicBezTo>
                <a:lnTo>
                  <a:pt x="11482" y="21287"/>
                </a:lnTo>
                <a:close/>
                <a:moveTo>
                  <a:pt x="5864" y="2166"/>
                </a:moveTo>
                <a:lnTo>
                  <a:pt x="5864" y="2166"/>
                </a:lnTo>
                <a:cubicBezTo>
                  <a:pt x="5406" y="2166"/>
                  <a:pt x="4945" y="2225"/>
                  <a:pt x="4477" y="2346"/>
                </a:cubicBezTo>
                <a:cubicBezTo>
                  <a:pt x="4011" y="2468"/>
                  <a:pt x="3585" y="2696"/>
                  <a:pt x="3202" y="3024"/>
                </a:cubicBezTo>
                <a:cubicBezTo>
                  <a:pt x="2817" y="3351"/>
                  <a:pt x="2509" y="3806"/>
                  <a:pt x="2271" y="4387"/>
                </a:cubicBezTo>
                <a:cubicBezTo>
                  <a:pt x="2038" y="4969"/>
                  <a:pt x="1918" y="5734"/>
                  <a:pt x="1918" y="6680"/>
                </a:cubicBezTo>
                <a:cubicBezTo>
                  <a:pt x="1918" y="7290"/>
                  <a:pt x="2031" y="7880"/>
                  <a:pt x="2251" y="8450"/>
                </a:cubicBezTo>
                <a:cubicBezTo>
                  <a:pt x="2471" y="9017"/>
                  <a:pt x="2714" y="9523"/>
                  <a:pt x="2987" y="9969"/>
                </a:cubicBezTo>
                <a:cubicBezTo>
                  <a:pt x="3257" y="10415"/>
                  <a:pt x="3510" y="10773"/>
                  <a:pt x="3741" y="11044"/>
                </a:cubicBezTo>
                <a:lnTo>
                  <a:pt x="4076" y="11434"/>
                </a:lnTo>
                <a:lnTo>
                  <a:pt x="10801" y="18991"/>
                </a:lnTo>
                <a:lnTo>
                  <a:pt x="17524" y="11434"/>
                </a:lnTo>
                <a:lnTo>
                  <a:pt x="17874" y="11044"/>
                </a:lnTo>
                <a:cubicBezTo>
                  <a:pt x="18105" y="10773"/>
                  <a:pt x="18353" y="10415"/>
                  <a:pt x="18623" y="9969"/>
                </a:cubicBezTo>
                <a:cubicBezTo>
                  <a:pt x="18888" y="9523"/>
                  <a:pt x="19134" y="9014"/>
                  <a:pt x="19354" y="8441"/>
                </a:cubicBezTo>
                <a:cubicBezTo>
                  <a:pt x="19572" y="7871"/>
                  <a:pt x="19685" y="7284"/>
                  <a:pt x="19685" y="6680"/>
                </a:cubicBezTo>
                <a:cubicBezTo>
                  <a:pt x="19685" y="5743"/>
                  <a:pt x="19567" y="4980"/>
                  <a:pt x="19329" y="4393"/>
                </a:cubicBezTo>
                <a:cubicBezTo>
                  <a:pt x="19091" y="3809"/>
                  <a:pt x="18783" y="3351"/>
                  <a:pt x="18400" y="3024"/>
                </a:cubicBezTo>
                <a:cubicBezTo>
                  <a:pt x="18017" y="2696"/>
                  <a:pt x="17591" y="2468"/>
                  <a:pt x="17123" y="2346"/>
                </a:cubicBezTo>
                <a:cubicBezTo>
                  <a:pt x="16658" y="2225"/>
                  <a:pt x="16202" y="2166"/>
                  <a:pt x="15761" y="2166"/>
                </a:cubicBezTo>
                <a:cubicBezTo>
                  <a:pt x="15341" y="2166"/>
                  <a:pt x="14910" y="2279"/>
                  <a:pt x="14474" y="2507"/>
                </a:cubicBezTo>
                <a:cubicBezTo>
                  <a:pt x="14041" y="2739"/>
                  <a:pt x="13631" y="3015"/>
                  <a:pt x="13245" y="3340"/>
                </a:cubicBezTo>
                <a:cubicBezTo>
                  <a:pt x="12862" y="3665"/>
                  <a:pt x="12519" y="3998"/>
                  <a:pt x="12216" y="4342"/>
                </a:cubicBezTo>
                <a:cubicBezTo>
                  <a:pt x="11913" y="4684"/>
                  <a:pt x="11688" y="4952"/>
                  <a:pt x="11545" y="5153"/>
                </a:cubicBezTo>
                <a:cubicBezTo>
                  <a:pt x="11345" y="5429"/>
                  <a:pt x="11097" y="5570"/>
                  <a:pt x="10801" y="5570"/>
                </a:cubicBezTo>
                <a:cubicBezTo>
                  <a:pt x="10506" y="5570"/>
                  <a:pt x="10260" y="5429"/>
                  <a:pt x="10070" y="5153"/>
                </a:cubicBezTo>
                <a:cubicBezTo>
                  <a:pt x="9927" y="4944"/>
                  <a:pt x="9700" y="4673"/>
                  <a:pt x="9392" y="4334"/>
                </a:cubicBezTo>
                <a:cubicBezTo>
                  <a:pt x="9086" y="3995"/>
                  <a:pt x="8738" y="3665"/>
                  <a:pt x="8355" y="3340"/>
                </a:cubicBezTo>
                <a:cubicBezTo>
                  <a:pt x="7972" y="3016"/>
                  <a:pt x="7561" y="2739"/>
                  <a:pt x="7126" y="2507"/>
                </a:cubicBezTo>
                <a:cubicBezTo>
                  <a:pt x="6690" y="2278"/>
                  <a:pt x="6269" y="2166"/>
                  <a:pt x="5864" y="2166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49762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7" name="AutoShape 34"/>
          <p:cNvSpPr>
            <a:spLocks/>
          </p:cNvSpPr>
          <p:nvPr/>
        </p:nvSpPr>
        <p:spPr bwMode="auto">
          <a:xfrm>
            <a:off x="4459128" y="884323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8" name="AutoShape 48"/>
          <p:cNvSpPr>
            <a:spLocks/>
          </p:cNvSpPr>
          <p:nvPr/>
        </p:nvSpPr>
        <p:spPr bwMode="auto">
          <a:xfrm>
            <a:off x="11917680" y="8843235"/>
            <a:ext cx="548640" cy="548640"/>
          </a:xfrm>
          <a:custGeom>
            <a:avLst/>
            <a:gdLst>
              <a:gd name="T0" fmla="*/ 376343 w 21600"/>
              <a:gd name="T1" fmla="*/ 252836 h 21600"/>
              <a:gd name="T2" fmla="*/ 381000 w 21600"/>
              <a:gd name="T3" fmla="*/ 361668 h 21600"/>
              <a:gd name="T4" fmla="*/ 365284 w 21600"/>
              <a:gd name="T5" fmla="*/ 381000 h 21600"/>
              <a:gd name="T6" fmla="*/ 274532 w 21600"/>
              <a:gd name="T7" fmla="*/ 375461 h 21600"/>
              <a:gd name="T8" fmla="*/ 270157 w 21600"/>
              <a:gd name="T9" fmla="*/ 266629 h 21600"/>
              <a:gd name="T10" fmla="*/ 285715 w 21600"/>
              <a:gd name="T11" fmla="*/ 247297 h 21600"/>
              <a:gd name="T12" fmla="*/ 313778 w 21600"/>
              <a:gd name="T13" fmla="*/ 209356 h 21600"/>
              <a:gd name="T14" fmla="*/ 202371 w 21600"/>
              <a:gd name="T15" fmla="*/ 204646 h 21600"/>
              <a:gd name="T16" fmla="*/ 230258 w 21600"/>
              <a:gd name="T17" fmla="*/ 247297 h 21600"/>
              <a:gd name="T18" fmla="*/ 245974 w 21600"/>
              <a:gd name="T19" fmla="*/ 266629 h 21600"/>
              <a:gd name="T20" fmla="*/ 241318 w 21600"/>
              <a:gd name="T21" fmla="*/ 375461 h 21600"/>
              <a:gd name="T22" fmla="*/ 150689 w 21600"/>
              <a:gd name="T23" fmla="*/ 381000 h 21600"/>
              <a:gd name="T24" fmla="*/ 134973 w 21600"/>
              <a:gd name="T25" fmla="*/ 361668 h 21600"/>
              <a:gd name="T26" fmla="*/ 139594 w 21600"/>
              <a:gd name="T27" fmla="*/ 252836 h 21600"/>
              <a:gd name="T28" fmla="*/ 178576 w 21600"/>
              <a:gd name="T29" fmla="*/ 247297 h 21600"/>
              <a:gd name="T30" fmla="*/ 71543 w 21600"/>
              <a:gd name="T31" fmla="*/ 204646 h 21600"/>
              <a:gd name="T32" fmla="*/ 67398 w 21600"/>
              <a:gd name="T33" fmla="*/ 247297 h 21600"/>
              <a:gd name="T34" fmla="*/ 106786 w 21600"/>
              <a:gd name="T35" fmla="*/ 252836 h 21600"/>
              <a:gd name="T36" fmla="*/ 111407 w 21600"/>
              <a:gd name="T37" fmla="*/ 361668 h 21600"/>
              <a:gd name="T38" fmla="*/ 95285 w 21600"/>
              <a:gd name="T39" fmla="*/ 381000 h 21600"/>
              <a:gd name="T40" fmla="*/ 4621 w 21600"/>
              <a:gd name="T41" fmla="*/ 375461 h 21600"/>
              <a:gd name="T42" fmla="*/ 0 w 21600"/>
              <a:gd name="T43" fmla="*/ 266629 h 21600"/>
              <a:gd name="T44" fmla="*/ 16104 w 21600"/>
              <a:gd name="T45" fmla="*/ 247297 h 21600"/>
              <a:gd name="T46" fmla="*/ 43603 w 21600"/>
              <a:gd name="T47" fmla="*/ 209356 h 21600"/>
              <a:gd name="T48" fmla="*/ 71508 w 21600"/>
              <a:gd name="T49" fmla="*/ 176354 h 21600"/>
              <a:gd name="T50" fmla="*/ 178541 w 21600"/>
              <a:gd name="T51" fmla="*/ 133191 h 21600"/>
              <a:gd name="T52" fmla="*/ 139559 w 21600"/>
              <a:gd name="T53" fmla="*/ 127847 h 21600"/>
              <a:gd name="T54" fmla="*/ 134938 w 21600"/>
              <a:gd name="T55" fmla="*/ 18803 h 21600"/>
              <a:gd name="T56" fmla="*/ 150654 w 21600"/>
              <a:gd name="T57" fmla="*/ 0 h 21600"/>
              <a:gd name="T58" fmla="*/ 241282 w 21600"/>
              <a:gd name="T59" fmla="*/ 5539 h 21600"/>
              <a:gd name="T60" fmla="*/ 245939 w 21600"/>
              <a:gd name="T61" fmla="*/ 114371 h 21600"/>
              <a:gd name="T62" fmla="*/ 230223 w 21600"/>
              <a:gd name="T63" fmla="*/ 133191 h 21600"/>
              <a:gd name="T64" fmla="*/ 202336 w 21600"/>
              <a:gd name="T65" fmla="*/ 176354 h 21600"/>
              <a:gd name="T66" fmla="*/ 329018 w 21600"/>
              <a:gd name="T67" fmla="*/ 185896 h 21600"/>
              <a:gd name="T68" fmla="*/ 337308 w 21600"/>
              <a:gd name="T69" fmla="*/ 247297 h 21600"/>
              <a:gd name="T70" fmla="*/ 365284 w 21600"/>
              <a:gd name="T71" fmla="*/ 247297 h 2160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1600" h="21600">
                <a:moveTo>
                  <a:pt x="20709" y="14020"/>
                </a:moveTo>
                <a:cubicBezTo>
                  <a:pt x="20951" y="14020"/>
                  <a:pt x="21162" y="14126"/>
                  <a:pt x="21336" y="14334"/>
                </a:cubicBezTo>
                <a:cubicBezTo>
                  <a:pt x="21512" y="14549"/>
                  <a:pt x="21600" y="14810"/>
                  <a:pt x="21600" y="15116"/>
                </a:cubicBezTo>
                <a:lnTo>
                  <a:pt x="21600" y="20504"/>
                </a:lnTo>
                <a:cubicBezTo>
                  <a:pt x="21600" y="20816"/>
                  <a:pt x="21512" y="21071"/>
                  <a:pt x="21336" y="21286"/>
                </a:cubicBezTo>
                <a:cubicBezTo>
                  <a:pt x="21162" y="21494"/>
                  <a:pt x="20951" y="21600"/>
                  <a:pt x="20709" y="21600"/>
                </a:cubicBezTo>
                <a:lnTo>
                  <a:pt x="16198" y="21600"/>
                </a:lnTo>
                <a:cubicBezTo>
                  <a:pt x="15940" y="21600"/>
                  <a:pt x="15730" y="21494"/>
                  <a:pt x="15564" y="21286"/>
                </a:cubicBezTo>
                <a:cubicBezTo>
                  <a:pt x="15400" y="21071"/>
                  <a:pt x="15316" y="20816"/>
                  <a:pt x="15316" y="20504"/>
                </a:cubicBezTo>
                <a:lnTo>
                  <a:pt x="15316" y="15116"/>
                </a:lnTo>
                <a:cubicBezTo>
                  <a:pt x="15316" y="14810"/>
                  <a:pt x="15400" y="14549"/>
                  <a:pt x="15571" y="14334"/>
                </a:cubicBezTo>
                <a:cubicBezTo>
                  <a:pt x="15737" y="14126"/>
                  <a:pt x="15945" y="14020"/>
                  <a:pt x="16198" y="14020"/>
                </a:cubicBezTo>
                <a:lnTo>
                  <a:pt x="17789" y="14020"/>
                </a:lnTo>
                <a:lnTo>
                  <a:pt x="17789" y="11869"/>
                </a:lnTo>
                <a:cubicBezTo>
                  <a:pt x="17789" y="11699"/>
                  <a:pt x="17708" y="11611"/>
                  <a:pt x="17544" y="11602"/>
                </a:cubicBezTo>
                <a:lnTo>
                  <a:pt x="11473" y="11602"/>
                </a:lnTo>
                <a:lnTo>
                  <a:pt x="11473" y="14020"/>
                </a:lnTo>
                <a:lnTo>
                  <a:pt x="13054" y="14020"/>
                </a:lnTo>
                <a:cubicBezTo>
                  <a:pt x="13297" y="14020"/>
                  <a:pt x="13507" y="14126"/>
                  <a:pt x="13681" y="14334"/>
                </a:cubicBezTo>
                <a:cubicBezTo>
                  <a:pt x="13857" y="14549"/>
                  <a:pt x="13945" y="14810"/>
                  <a:pt x="13945" y="15116"/>
                </a:cubicBezTo>
                <a:lnTo>
                  <a:pt x="13945" y="20504"/>
                </a:lnTo>
                <a:cubicBezTo>
                  <a:pt x="13945" y="20816"/>
                  <a:pt x="13857" y="21071"/>
                  <a:pt x="13681" y="21286"/>
                </a:cubicBezTo>
                <a:cubicBezTo>
                  <a:pt x="13507" y="21494"/>
                  <a:pt x="13297" y="21600"/>
                  <a:pt x="13054" y="21600"/>
                </a:cubicBezTo>
                <a:lnTo>
                  <a:pt x="8543" y="21600"/>
                </a:lnTo>
                <a:cubicBezTo>
                  <a:pt x="8298" y="21600"/>
                  <a:pt x="8090" y="21494"/>
                  <a:pt x="7914" y="21286"/>
                </a:cubicBezTo>
                <a:cubicBezTo>
                  <a:pt x="7740" y="21071"/>
                  <a:pt x="7652" y="20816"/>
                  <a:pt x="7652" y="20504"/>
                </a:cubicBezTo>
                <a:lnTo>
                  <a:pt x="7652" y="15116"/>
                </a:lnTo>
                <a:cubicBezTo>
                  <a:pt x="7652" y="14810"/>
                  <a:pt x="7740" y="14549"/>
                  <a:pt x="7914" y="14334"/>
                </a:cubicBezTo>
                <a:cubicBezTo>
                  <a:pt x="8090" y="14126"/>
                  <a:pt x="8298" y="14020"/>
                  <a:pt x="8543" y="14020"/>
                </a:cubicBezTo>
                <a:lnTo>
                  <a:pt x="10124" y="14020"/>
                </a:lnTo>
                <a:lnTo>
                  <a:pt x="10124" y="11602"/>
                </a:lnTo>
                <a:lnTo>
                  <a:pt x="4056" y="11602"/>
                </a:lnTo>
                <a:cubicBezTo>
                  <a:pt x="3902" y="11602"/>
                  <a:pt x="3821" y="11690"/>
                  <a:pt x="3821" y="11869"/>
                </a:cubicBezTo>
                <a:lnTo>
                  <a:pt x="3821" y="14020"/>
                </a:lnTo>
                <a:lnTo>
                  <a:pt x="5402" y="14020"/>
                </a:lnTo>
                <a:cubicBezTo>
                  <a:pt x="5662" y="14020"/>
                  <a:pt x="5875" y="14126"/>
                  <a:pt x="6054" y="14334"/>
                </a:cubicBezTo>
                <a:cubicBezTo>
                  <a:pt x="6230" y="14549"/>
                  <a:pt x="6316" y="14810"/>
                  <a:pt x="6316" y="15116"/>
                </a:cubicBezTo>
                <a:lnTo>
                  <a:pt x="6316" y="20504"/>
                </a:lnTo>
                <a:cubicBezTo>
                  <a:pt x="6316" y="20816"/>
                  <a:pt x="6230" y="21071"/>
                  <a:pt x="6054" y="21286"/>
                </a:cubicBezTo>
                <a:cubicBezTo>
                  <a:pt x="5877" y="21494"/>
                  <a:pt x="5664" y="21600"/>
                  <a:pt x="5402" y="21600"/>
                </a:cubicBezTo>
                <a:lnTo>
                  <a:pt x="913" y="21600"/>
                </a:lnTo>
                <a:cubicBezTo>
                  <a:pt x="658" y="21600"/>
                  <a:pt x="441" y="21494"/>
                  <a:pt x="262" y="21286"/>
                </a:cubicBezTo>
                <a:cubicBezTo>
                  <a:pt x="88" y="21071"/>
                  <a:pt x="0" y="20816"/>
                  <a:pt x="0" y="20504"/>
                </a:cubicBezTo>
                <a:lnTo>
                  <a:pt x="0" y="15116"/>
                </a:lnTo>
                <a:cubicBezTo>
                  <a:pt x="0" y="14810"/>
                  <a:pt x="88" y="14549"/>
                  <a:pt x="262" y="14334"/>
                </a:cubicBezTo>
                <a:cubicBezTo>
                  <a:pt x="438" y="14126"/>
                  <a:pt x="656" y="14020"/>
                  <a:pt x="913" y="14020"/>
                </a:cubicBezTo>
                <a:lnTo>
                  <a:pt x="2472" y="14020"/>
                </a:lnTo>
                <a:lnTo>
                  <a:pt x="2472" y="11869"/>
                </a:lnTo>
                <a:cubicBezTo>
                  <a:pt x="2472" y="11352"/>
                  <a:pt x="2629" y="10912"/>
                  <a:pt x="2942" y="10544"/>
                </a:cubicBezTo>
                <a:cubicBezTo>
                  <a:pt x="3253" y="10180"/>
                  <a:pt x="3623" y="9998"/>
                  <a:pt x="4054" y="9998"/>
                </a:cubicBezTo>
                <a:lnTo>
                  <a:pt x="10122" y="9998"/>
                </a:lnTo>
                <a:lnTo>
                  <a:pt x="10122" y="7551"/>
                </a:lnTo>
                <a:lnTo>
                  <a:pt x="8541" y="7551"/>
                </a:lnTo>
                <a:cubicBezTo>
                  <a:pt x="8296" y="7551"/>
                  <a:pt x="8088" y="7451"/>
                  <a:pt x="7912" y="7248"/>
                </a:cubicBezTo>
                <a:cubicBezTo>
                  <a:pt x="7738" y="7045"/>
                  <a:pt x="7650" y="6790"/>
                  <a:pt x="7650" y="6484"/>
                </a:cubicBezTo>
                <a:lnTo>
                  <a:pt x="7650" y="1066"/>
                </a:lnTo>
                <a:cubicBezTo>
                  <a:pt x="7650" y="776"/>
                  <a:pt x="7738" y="523"/>
                  <a:pt x="7912" y="314"/>
                </a:cubicBezTo>
                <a:cubicBezTo>
                  <a:pt x="8088" y="103"/>
                  <a:pt x="8296" y="0"/>
                  <a:pt x="8541" y="0"/>
                </a:cubicBezTo>
                <a:lnTo>
                  <a:pt x="13052" y="0"/>
                </a:lnTo>
                <a:cubicBezTo>
                  <a:pt x="13294" y="0"/>
                  <a:pt x="13505" y="103"/>
                  <a:pt x="13679" y="314"/>
                </a:cubicBezTo>
                <a:cubicBezTo>
                  <a:pt x="13855" y="523"/>
                  <a:pt x="13943" y="776"/>
                  <a:pt x="13943" y="1066"/>
                </a:cubicBezTo>
                <a:lnTo>
                  <a:pt x="13943" y="6484"/>
                </a:lnTo>
                <a:cubicBezTo>
                  <a:pt x="13943" y="6790"/>
                  <a:pt x="13855" y="7045"/>
                  <a:pt x="13679" y="7248"/>
                </a:cubicBezTo>
                <a:cubicBezTo>
                  <a:pt x="13505" y="7451"/>
                  <a:pt x="13294" y="7551"/>
                  <a:pt x="13052" y="7551"/>
                </a:cubicBezTo>
                <a:lnTo>
                  <a:pt x="11471" y="7551"/>
                </a:lnTo>
                <a:lnTo>
                  <a:pt x="11471" y="9998"/>
                </a:lnTo>
                <a:lnTo>
                  <a:pt x="17541" y="9998"/>
                </a:lnTo>
                <a:cubicBezTo>
                  <a:pt x="17970" y="9998"/>
                  <a:pt x="18339" y="10177"/>
                  <a:pt x="18653" y="10539"/>
                </a:cubicBezTo>
                <a:cubicBezTo>
                  <a:pt x="18966" y="10900"/>
                  <a:pt x="19123" y="11344"/>
                  <a:pt x="19123" y="11869"/>
                </a:cubicBezTo>
                <a:lnTo>
                  <a:pt x="19123" y="14020"/>
                </a:lnTo>
                <a:lnTo>
                  <a:pt x="20709" y="14020"/>
                </a:lnTo>
                <a:close/>
                <a:moveTo>
                  <a:pt x="20709" y="14020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9" name="AutoShape 44"/>
          <p:cNvSpPr>
            <a:spLocks/>
          </p:cNvSpPr>
          <p:nvPr/>
        </p:nvSpPr>
        <p:spPr bwMode="auto">
          <a:xfrm>
            <a:off x="19376231" y="8843235"/>
            <a:ext cx="548640" cy="548640"/>
          </a:xfrm>
          <a:custGeom>
            <a:avLst/>
            <a:gdLst>
              <a:gd name="T0" fmla="*/ 379123 w 21514"/>
              <a:gd name="T1" fmla="*/ 376923 h 21589"/>
              <a:gd name="T2" fmla="*/ 369011 w 21514"/>
              <a:gd name="T3" fmla="*/ 379553 h 21589"/>
              <a:gd name="T4" fmla="*/ 235446 w 21514"/>
              <a:gd name="T5" fmla="*/ 341928 h 21589"/>
              <a:gd name="T6" fmla="*/ 173304 w 21514"/>
              <a:gd name="T7" fmla="*/ 365770 h 21589"/>
              <a:gd name="T8" fmla="*/ 129137 w 21514"/>
              <a:gd name="T9" fmla="*/ 316744 h 21589"/>
              <a:gd name="T10" fmla="*/ 70767 w 21514"/>
              <a:gd name="T11" fmla="*/ 209216 h 21589"/>
              <a:gd name="T12" fmla="*/ 17550 w 21514"/>
              <a:gd name="T13" fmla="*/ 207274 h 21589"/>
              <a:gd name="T14" fmla="*/ 460 w 21514"/>
              <a:gd name="T15" fmla="*/ 147289 h 21589"/>
              <a:gd name="T16" fmla="*/ 29291 w 21514"/>
              <a:gd name="T17" fmla="*/ 64362 h 21589"/>
              <a:gd name="T18" fmla="*/ 87113 w 21514"/>
              <a:gd name="T19" fmla="*/ 7077 h 21589"/>
              <a:gd name="T20" fmla="*/ 140134 w 21514"/>
              <a:gd name="T21" fmla="*/ 9512 h 21589"/>
              <a:gd name="T22" fmla="*/ 157206 w 21514"/>
              <a:gd name="T23" fmla="*/ 70486 h 21589"/>
              <a:gd name="T24" fmla="*/ 259673 w 21514"/>
              <a:gd name="T25" fmla="*/ 106734 h 21589"/>
              <a:gd name="T26" fmla="*/ 311402 w 21514"/>
              <a:gd name="T27" fmla="*/ 143813 h 21589"/>
              <a:gd name="T28" fmla="*/ 309985 w 21514"/>
              <a:gd name="T29" fmla="*/ 221869 h 21589"/>
              <a:gd name="T30" fmla="*/ 378308 w 21514"/>
              <a:gd name="T31" fmla="*/ 364270 h 21589"/>
              <a:gd name="T32" fmla="*/ 46930 w 21514"/>
              <a:gd name="T33" fmla="*/ 179002 h 21589"/>
              <a:gd name="T34" fmla="*/ 74096 w 21514"/>
              <a:gd name="T35" fmla="*/ 163825 h 21589"/>
              <a:gd name="T36" fmla="*/ 101723 w 21514"/>
              <a:gd name="T37" fmla="*/ 129130 h 21589"/>
              <a:gd name="T38" fmla="*/ 100094 w 21514"/>
              <a:gd name="T39" fmla="*/ 115594 h 21589"/>
              <a:gd name="T40" fmla="*/ 88565 w 21514"/>
              <a:gd name="T41" fmla="*/ 117429 h 21589"/>
              <a:gd name="T42" fmla="*/ 46877 w 21514"/>
              <a:gd name="T43" fmla="*/ 159837 h 21589"/>
              <a:gd name="T44" fmla="*/ 35348 w 21514"/>
              <a:gd name="T45" fmla="*/ 161778 h 21589"/>
              <a:gd name="T46" fmla="*/ 36960 w 21514"/>
              <a:gd name="T47" fmla="*/ 175561 h 21589"/>
              <a:gd name="T48" fmla="*/ 169196 w 21514"/>
              <a:gd name="T49" fmla="*/ 260447 h 21589"/>
              <a:gd name="T50" fmla="*/ 177289 w 21514"/>
              <a:gd name="T51" fmla="*/ 249382 h 21589"/>
              <a:gd name="T52" fmla="*/ 105282 w 21514"/>
              <a:gd name="T53" fmla="*/ 181791 h 21589"/>
              <a:gd name="T54" fmla="*/ 92390 w 21514"/>
              <a:gd name="T55" fmla="*/ 193933 h 21589"/>
              <a:gd name="T56" fmla="*/ 254201 w 21514"/>
              <a:gd name="T57" fmla="*/ 265212 h 21589"/>
              <a:gd name="T58" fmla="*/ 252625 w 21514"/>
              <a:gd name="T59" fmla="*/ 252082 h 21589"/>
              <a:gd name="T60" fmla="*/ 241716 w 21514"/>
              <a:gd name="T61" fmla="*/ 254024 h 21589"/>
              <a:gd name="T62" fmla="*/ 202383 w 21514"/>
              <a:gd name="T63" fmla="*/ 299608 h 21589"/>
              <a:gd name="T64" fmla="*/ 177324 w 21514"/>
              <a:gd name="T65" fmla="*/ 307126 h 21589"/>
              <a:gd name="T66" fmla="*/ 166468 w 21514"/>
              <a:gd name="T67" fmla="*/ 309773 h 21589"/>
              <a:gd name="T68" fmla="*/ 168044 w 21514"/>
              <a:gd name="T69" fmla="*/ 322850 h 21589"/>
              <a:gd name="T70" fmla="*/ 199319 w 21514"/>
              <a:gd name="T71" fmla="*/ 323256 h 21589"/>
              <a:gd name="T72" fmla="*/ 236934 w 21514"/>
              <a:gd name="T73" fmla="*/ 289408 h 21589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1514" h="21589">
                <a:moveTo>
                  <a:pt x="21362" y="20641"/>
                </a:moveTo>
                <a:cubicBezTo>
                  <a:pt x="21549" y="20867"/>
                  <a:pt x="21563" y="21109"/>
                  <a:pt x="21408" y="21358"/>
                </a:cubicBezTo>
                <a:cubicBezTo>
                  <a:pt x="21319" y="21502"/>
                  <a:pt x="21195" y="21578"/>
                  <a:pt x="21038" y="21589"/>
                </a:cubicBezTo>
                <a:cubicBezTo>
                  <a:pt x="20963" y="21589"/>
                  <a:pt x="20895" y="21561"/>
                  <a:pt x="20837" y="21507"/>
                </a:cubicBezTo>
                <a:lnTo>
                  <a:pt x="15038" y="17553"/>
                </a:lnTo>
                <a:cubicBezTo>
                  <a:pt x="14487" y="18272"/>
                  <a:pt x="13904" y="18878"/>
                  <a:pt x="13295" y="19375"/>
                </a:cubicBezTo>
                <a:cubicBezTo>
                  <a:pt x="12686" y="19871"/>
                  <a:pt x="12082" y="20235"/>
                  <a:pt x="11482" y="20461"/>
                </a:cubicBezTo>
                <a:cubicBezTo>
                  <a:pt x="10887" y="20692"/>
                  <a:pt x="10320" y="20780"/>
                  <a:pt x="9786" y="20726"/>
                </a:cubicBezTo>
                <a:cubicBezTo>
                  <a:pt x="9250" y="20670"/>
                  <a:pt x="8774" y="20461"/>
                  <a:pt x="8355" y="20091"/>
                </a:cubicBezTo>
                <a:cubicBezTo>
                  <a:pt x="7788" y="19595"/>
                  <a:pt x="7432" y="18884"/>
                  <a:pt x="7292" y="17948"/>
                </a:cubicBezTo>
                <a:cubicBezTo>
                  <a:pt x="7149" y="17017"/>
                  <a:pt x="7182" y="15993"/>
                  <a:pt x="7393" y="14862"/>
                </a:cubicBezTo>
                <a:lnTo>
                  <a:pt x="3996" y="11855"/>
                </a:lnTo>
                <a:cubicBezTo>
                  <a:pt x="3427" y="12151"/>
                  <a:pt x="2884" y="12295"/>
                  <a:pt x="2366" y="12284"/>
                </a:cubicBezTo>
                <a:cubicBezTo>
                  <a:pt x="1844" y="12278"/>
                  <a:pt x="1387" y="12098"/>
                  <a:pt x="991" y="11745"/>
                </a:cubicBezTo>
                <a:cubicBezTo>
                  <a:pt x="609" y="11393"/>
                  <a:pt x="340" y="10924"/>
                  <a:pt x="178" y="10335"/>
                </a:cubicBezTo>
                <a:cubicBezTo>
                  <a:pt x="17" y="9745"/>
                  <a:pt x="-37" y="9085"/>
                  <a:pt x="26" y="8346"/>
                </a:cubicBezTo>
                <a:cubicBezTo>
                  <a:pt x="87" y="7607"/>
                  <a:pt x="253" y="6832"/>
                  <a:pt x="532" y="6022"/>
                </a:cubicBezTo>
                <a:cubicBezTo>
                  <a:pt x="809" y="5213"/>
                  <a:pt x="1181" y="4417"/>
                  <a:pt x="1654" y="3647"/>
                </a:cubicBezTo>
                <a:cubicBezTo>
                  <a:pt x="2125" y="2869"/>
                  <a:pt x="2645" y="2209"/>
                  <a:pt x="3214" y="1653"/>
                </a:cubicBezTo>
                <a:cubicBezTo>
                  <a:pt x="3781" y="1100"/>
                  <a:pt x="4348" y="683"/>
                  <a:pt x="4919" y="401"/>
                </a:cubicBezTo>
                <a:cubicBezTo>
                  <a:pt x="5486" y="127"/>
                  <a:pt x="6032" y="-11"/>
                  <a:pt x="6549" y="0"/>
                </a:cubicBezTo>
                <a:cubicBezTo>
                  <a:pt x="7069" y="6"/>
                  <a:pt x="7524" y="186"/>
                  <a:pt x="7913" y="539"/>
                </a:cubicBezTo>
                <a:cubicBezTo>
                  <a:pt x="8308" y="909"/>
                  <a:pt x="8582" y="1394"/>
                  <a:pt x="8737" y="1989"/>
                </a:cubicBezTo>
                <a:cubicBezTo>
                  <a:pt x="8889" y="2590"/>
                  <a:pt x="8936" y="3255"/>
                  <a:pt x="8877" y="3994"/>
                </a:cubicBezTo>
                <a:lnTo>
                  <a:pt x="12253" y="7035"/>
                </a:lnTo>
                <a:cubicBezTo>
                  <a:pt x="13082" y="6468"/>
                  <a:pt x="13885" y="6138"/>
                  <a:pt x="14663" y="6048"/>
                </a:cubicBezTo>
                <a:cubicBezTo>
                  <a:pt x="15440" y="5960"/>
                  <a:pt x="16113" y="6169"/>
                  <a:pt x="16679" y="6682"/>
                </a:cubicBezTo>
                <a:cubicBezTo>
                  <a:pt x="17092" y="7052"/>
                  <a:pt x="17391" y="7543"/>
                  <a:pt x="17584" y="8149"/>
                </a:cubicBezTo>
                <a:cubicBezTo>
                  <a:pt x="17773" y="8753"/>
                  <a:pt x="17860" y="9432"/>
                  <a:pt x="17846" y="10180"/>
                </a:cubicBezTo>
                <a:cubicBezTo>
                  <a:pt x="17829" y="10930"/>
                  <a:pt x="17717" y="11723"/>
                  <a:pt x="17504" y="12572"/>
                </a:cubicBezTo>
                <a:cubicBezTo>
                  <a:pt x="17291" y="13415"/>
                  <a:pt x="16979" y="14264"/>
                  <a:pt x="16569" y="15110"/>
                </a:cubicBezTo>
                <a:lnTo>
                  <a:pt x="21362" y="20641"/>
                </a:lnTo>
                <a:close/>
                <a:moveTo>
                  <a:pt x="2087" y="9948"/>
                </a:moveTo>
                <a:cubicBezTo>
                  <a:pt x="2244" y="10075"/>
                  <a:pt x="2432" y="10143"/>
                  <a:pt x="2650" y="10143"/>
                </a:cubicBezTo>
                <a:cubicBezTo>
                  <a:pt x="2881" y="10143"/>
                  <a:pt x="3125" y="10058"/>
                  <a:pt x="3383" y="9906"/>
                </a:cubicBezTo>
                <a:cubicBezTo>
                  <a:pt x="3638" y="9745"/>
                  <a:pt x="3907" y="9537"/>
                  <a:pt x="4184" y="9283"/>
                </a:cubicBezTo>
                <a:cubicBezTo>
                  <a:pt x="4460" y="9023"/>
                  <a:pt x="4732" y="8727"/>
                  <a:pt x="4999" y="8386"/>
                </a:cubicBezTo>
                <a:cubicBezTo>
                  <a:pt x="5263" y="8042"/>
                  <a:pt x="5512" y="7684"/>
                  <a:pt x="5744" y="7317"/>
                </a:cubicBezTo>
                <a:cubicBezTo>
                  <a:pt x="5814" y="7190"/>
                  <a:pt x="5844" y="7052"/>
                  <a:pt x="5821" y="6902"/>
                </a:cubicBezTo>
                <a:cubicBezTo>
                  <a:pt x="5797" y="6758"/>
                  <a:pt x="5744" y="6637"/>
                  <a:pt x="5652" y="6550"/>
                </a:cubicBezTo>
                <a:cubicBezTo>
                  <a:pt x="5549" y="6457"/>
                  <a:pt x="5434" y="6417"/>
                  <a:pt x="5310" y="6434"/>
                </a:cubicBezTo>
                <a:cubicBezTo>
                  <a:pt x="5186" y="6445"/>
                  <a:pt x="5083" y="6521"/>
                  <a:pt x="5001" y="6654"/>
                </a:cubicBezTo>
                <a:cubicBezTo>
                  <a:pt x="4418" y="7590"/>
                  <a:pt x="3903" y="8236"/>
                  <a:pt x="3455" y="8589"/>
                </a:cubicBezTo>
                <a:cubicBezTo>
                  <a:pt x="3006" y="8936"/>
                  <a:pt x="2736" y="9094"/>
                  <a:pt x="2647" y="9057"/>
                </a:cubicBezTo>
                <a:cubicBezTo>
                  <a:pt x="2542" y="8970"/>
                  <a:pt x="2425" y="8936"/>
                  <a:pt x="2298" y="8964"/>
                </a:cubicBezTo>
                <a:cubicBezTo>
                  <a:pt x="2172" y="8989"/>
                  <a:pt x="2071" y="9057"/>
                  <a:pt x="1996" y="9167"/>
                </a:cubicBezTo>
                <a:cubicBezTo>
                  <a:pt x="1923" y="9294"/>
                  <a:pt x="1895" y="9432"/>
                  <a:pt x="1919" y="9579"/>
                </a:cubicBezTo>
                <a:cubicBezTo>
                  <a:pt x="1942" y="9728"/>
                  <a:pt x="1998" y="9850"/>
                  <a:pt x="2087" y="9948"/>
                </a:cubicBezTo>
                <a:moveTo>
                  <a:pt x="9299" y="14648"/>
                </a:moveTo>
                <a:cubicBezTo>
                  <a:pt x="9358" y="14721"/>
                  <a:pt x="9444" y="14758"/>
                  <a:pt x="9554" y="14758"/>
                </a:cubicBezTo>
                <a:cubicBezTo>
                  <a:pt x="9704" y="14758"/>
                  <a:pt x="9828" y="14681"/>
                  <a:pt x="9924" y="14526"/>
                </a:cubicBezTo>
                <a:cubicBezTo>
                  <a:pt x="9999" y="14399"/>
                  <a:pt x="10030" y="14267"/>
                  <a:pt x="10011" y="14131"/>
                </a:cubicBezTo>
                <a:cubicBezTo>
                  <a:pt x="9999" y="13993"/>
                  <a:pt x="9941" y="13878"/>
                  <a:pt x="9835" y="13784"/>
                </a:cubicBezTo>
                <a:lnTo>
                  <a:pt x="5945" y="10301"/>
                </a:lnTo>
                <a:cubicBezTo>
                  <a:pt x="5826" y="10428"/>
                  <a:pt x="5701" y="10549"/>
                  <a:pt x="5580" y="10671"/>
                </a:cubicBezTo>
                <a:cubicBezTo>
                  <a:pt x="5458" y="10792"/>
                  <a:pt x="5334" y="10902"/>
                  <a:pt x="5217" y="10989"/>
                </a:cubicBezTo>
                <a:lnTo>
                  <a:pt x="9299" y="14648"/>
                </a:lnTo>
                <a:close/>
                <a:moveTo>
                  <a:pt x="14354" y="15028"/>
                </a:moveTo>
                <a:cubicBezTo>
                  <a:pt x="14429" y="14918"/>
                  <a:pt x="14459" y="14791"/>
                  <a:pt x="14445" y="14642"/>
                </a:cubicBezTo>
                <a:cubicBezTo>
                  <a:pt x="14429" y="14495"/>
                  <a:pt x="14370" y="14374"/>
                  <a:pt x="14265" y="14284"/>
                </a:cubicBezTo>
                <a:cubicBezTo>
                  <a:pt x="14176" y="14196"/>
                  <a:pt x="14068" y="14157"/>
                  <a:pt x="13944" y="14174"/>
                </a:cubicBezTo>
                <a:cubicBezTo>
                  <a:pt x="13822" y="14196"/>
                  <a:pt x="13719" y="14267"/>
                  <a:pt x="13649" y="14394"/>
                </a:cubicBezTo>
                <a:cubicBezTo>
                  <a:pt x="13267" y="15006"/>
                  <a:pt x="12883" y="15530"/>
                  <a:pt x="12499" y="15959"/>
                </a:cubicBezTo>
                <a:cubicBezTo>
                  <a:pt x="12114" y="16388"/>
                  <a:pt x="11758" y="16732"/>
                  <a:pt x="11428" y="16977"/>
                </a:cubicBezTo>
                <a:cubicBezTo>
                  <a:pt x="11098" y="17225"/>
                  <a:pt x="10807" y="17386"/>
                  <a:pt x="10555" y="17462"/>
                </a:cubicBezTo>
                <a:cubicBezTo>
                  <a:pt x="10299" y="17541"/>
                  <a:pt x="10119" y="17519"/>
                  <a:pt x="10013" y="17403"/>
                </a:cubicBezTo>
                <a:cubicBezTo>
                  <a:pt x="9910" y="17316"/>
                  <a:pt x="9800" y="17282"/>
                  <a:pt x="9686" y="17310"/>
                </a:cubicBezTo>
                <a:cubicBezTo>
                  <a:pt x="9568" y="17336"/>
                  <a:pt x="9472" y="17420"/>
                  <a:pt x="9400" y="17553"/>
                </a:cubicBezTo>
                <a:cubicBezTo>
                  <a:pt x="9325" y="17663"/>
                  <a:pt x="9292" y="17790"/>
                  <a:pt x="9304" y="17936"/>
                </a:cubicBezTo>
                <a:cubicBezTo>
                  <a:pt x="9315" y="18086"/>
                  <a:pt x="9376" y="18207"/>
                  <a:pt x="9489" y="18294"/>
                </a:cubicBezTo>
                <a:cubicBezTo>
                  <a:pt x="9707" y="18503"/>
                  <a:pt x="9962" y="18605"/>
                  <a:pt x="10262" y="18605"/>
                </a:cubicBezTo>
                <a:cubicBezTo>
                  <a:pt x="10569" y="18605"/>
                  <a:pt x="10899" y="18509"/>
                  <a:pt x="11255" y="18317"/>
                </a:cubicBezTo>
                <a:cubicBezTo>
                  <a:pt x="11611" y="18125"/>
                  <a:pt x="11965" y="17866"/>
                  <a:pt x="12325" y="17541"/>
                </a:cubicBezTo>
                <a:cubicBezTo>
                  <a:pt x="12684" y="17214"/>
                  <a:pt x="13035" y="16836"/>
                  <a:pt x="13379" y="16399"/>
                </a:cubicBezTo>
                <a:cubicBezTo>
                  <a:pt x="13721" y="15959"/>
                  <a:pt x="14047" y="15502"/>
                  <a:pt x="14354" y="15028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564201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5" grpId="0"/>
      <p:bldP spid="2" grpId="0" animBg="1"/>
      <p:bldP spid="19" grpId="0" animBg="1"/>
      <p:bldP spid="22" grpId="0" animBg="1"/>
      <p:bldP spid="25" grpId="0" animBg="1"/>
      <p:bldP spid="31" grpId="0" animBg="1"/>
      <p:bldP spid="33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ounded Rectangle 45"/>
          <p:cNvSpPr/>
          <p:nvPr/>
        </p:nvSpPr>
        <p:spPr>
          <a:xfrm>
            <a:off x="18964751" y="8431755"/>
            <a:ext cx="1371600" cy="13716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11489928" y="8431755"/>
            <a:ext cx="1371600" cy="1371600"/>
          </a:xfrm>
          <a:prstGeom prst="round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/>
          <p:cNvSpPr/>
          <p:nvPr/>
        </p:nvSpPr>
        <p:spPr>
          <a:xfrm>
            <a:off x="4047647" y="8431755"/>
            <a:ext cx="1371600" cy="1371600"/>
          </a:xfrm>
          <a:prstGeom prst="round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/>
          <p:cNvSpPr/>
          <p:nvPr/>
        </p:nvSpPr>
        <p:spPr>
          <a:xfrm>
            <a:off x="18964751" y="4242627"/>
            <a:ext cx="1371600" cy="1371600"/>
          </a:xfrm>
          <a:prstGeom prst="round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/>
          <p:cNvSpPr/>
          <p:nvPr/>
        </p:nvSpPr>
        <p:spPr>
          <a:xfrm>
            <a:off x="11506199" y="4242627"/>
            <a:ext cx="1371600" cy="1371600"/>
          </a:xfrm>
          <a:prstGeom prst="round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4047647" y="4242627"/>
            <a:ext cx="1371600" cy="1371600"/>
          </a:xfrm>
          <a:prstGeom prst="round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75611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Icons </a:t>
            </a:r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771775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13008" y="655698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13008" y="578753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213008" y="10746109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13008" y="997666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6130111" y="655698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130111" y="578753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6130111" y="10746109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6130111" y="997666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671559" y="655698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671559" y="578753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8671559" y="10746109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671559" y="997666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33" name="AutoShape 6"/>
          <p:cNvSpPr>
            <a:spLocks/>
          </p:cNvSpPr>
          <p:nvPr/>
        </p:nvSpPr>
        <p:spPr bwMode="auto">
          <a:xfrm>
            <a:off x="4459128" y="4649762"/>
            <a:ext cx="548640" cy="548640"/>
          </a:xfrm>
          <a:custGeom>
            <a:avLst/>
            <a:gdLst>
              <a:gd name="T0" fmla="*/ 357417 w 21600"/>
              <a:gd name="T1" fmla="*/ 0 h 21600"/>
              <a:gd name="T2" fmla="*/ 374086 w 21600"/>
              <a:gd name="T3" fmla="*/ 8396 h 21600"/>
              <a:gd name="T4" fmla="*/ 381000 w 21600"/>
              <a:gd name="T5" fmla="*/ 28504 h 21600"/>
              <a:gd name="T6" fmla="*/ 381000 w 21600"/>
              <a:gd name="T7" fmla="*/ 352496 h 21600"/>
              <a:gd name="T8" fmla="*/ 374086 w 21600"/>
              <a:gd name="T9" fmla="*/ 372551 h 21600"/>
              <a:gd name="T10" fmla="*/ 357417 w 21600"/>
              <a:gd name="T11" fmla="*/ 381000 h 21600"/>
              <a:gd name="T12" fmla="*/ 24183 w 21600"/>
              <a:gd name="T13" fmla="*/ 381000 h 21600"/>
              <a:gd name="T14" fmla="*/ 7250 w 21600"/>
              <a:gd name="T15" fmla="*/ 372551 h 21600"/>
              <a:gd name="T16" fmla="*/ 0 w 21600"/>
              <a:gd name="T17" fmla="*/ 352496 h 21600"/>
              <a:gd name="T18" fmla="*/ 0 w 21600"/>
              <a:gd name="T19" fmla="*/ 28504 h 21600"/>
              <a:gd name="T20" fmla="*/ 7250 w 21600"/>
              <a:gd name="T21" fmla="*/ 8396 h 21600"/>
              <a:gd name="T22" fmla="*/ 24183 w 21600"/>
              <a:gd name="T23" fmla="*/ 0 h 21600"/>
              <a:gd name="T24" fmla="*/ 357417 w 21600"/>
              <a:gd name="T25" fmla="*/ 0 h 21600"/>
              <a:gd name="T26" fmla="*/ 349356 w 21600"/>
              <a:gd name="T27" fmla="*/ 38135 h 21600"/>
              <a:gd name="T28" fmla="*/ 31821 w 21600"/>
              <a:gd name="T29" fmla="*/ 38135 h 21600"/>
              <a:gd name="T30" fmla="*/ 31821 w 21600"/>
              <a:gd name="T31" fmla="*/ 342759 h 21600"/>
              <a:gd name="T32" fmla="*/ 349356 w 21600"/>
              <a:gd name="T33" fmla="*/ 342759 h 21600"/>
              <a:gd name="T34" fmla="*/ 349356 w 21600"/>
              <a:gd name="T35" fmla="*/ 38135 h 21600"/>
              <a:gd name="T36" fmla="*/ 105445 w 21600"/>
              <a:gd name="T37" fmla="*/ 315507 h 21600"/>
              <a:gd name="T38" fmla="*/ 63482 w 21600"/>
              <a:gd name="T39" fmla="*/ 315507 h 21600"/>
              <a:gd name="T40" fmla="*/ 63482 w 21600"/>
              <a:gd name="T41" fmla="*/ 225496 h 21600"/>
              <a:gd name="T42" fmla="*/ 105445 w 21600"/>
              <a:gd name="T43" fmla="*/ 225496 h 21600"/>
              <a:gd name="T44" fmla="*/ 105445 w 21600"/>
              <a:gd name="T45" fmla="*/ 315507 h 21600"/>
              <a:gd name="T46" fmla="*/ 175719 w 21600"/>
              <a:gd name="T47" fmla="*/ 315507 h 21600"/>
              <a:gd name="T48" fmla="*/ 134161 w 21600"/>
              <a:gd name="T49" fmla="*/ 315507 h 21600"/>
              <a:gd name="T50" fmla="*/ 134161 w 21600"/>
              <a:gd name="T51" fmla="*/ 123014 h 21600"/>
              <a:gd name="T52" fmla="*/ 175719 w 21600"/>
              <a:gd name="T53" fmla="*/ 123014 h 21600"/>
              <a:gd name="T54" fmla="*/ 175719 w 21600"/>
              <a:gd name="T55" fmla="*/ 315507 h 21600"/>
              <a:gd name="T56" fmla="*/ 247262 w 21600"/>
              <a:gd name="T57" fmla="*/ 315507 h 21600"/>
              <a:gd name="T58" fmla="*/ 205281 w 21600"/>
              <a:gd name="T59" fmla="*/ 315507 h 21600"/>
              <a:gd name="T60" fmla="*/ 205281 w 21600"/>
              <a:gd name="T61" fmla="*/ 168663 h 21600"/>
              <a:gd name="T62" fmla="*/ 247262 w 21600"/>
              <a:gd name="T63" fmla="*/ 168663 h 21600"/>
              <a:gd name="T64" fmla="*/ 247262 w 21600"/>
              <a:gd name="T65" fmla="*/ 315507 h 21600"/>
              <a:gd name="T66" fmla="*/ 317518 w 21600"/>
              <a:gd name="T67" fmla="*/ 315507 h 21600"/>
              <a:gd name="T68" fmla="*/ 275555 w 21600"/>
              <a:gd name="T69" fmla="*/ 315507 h 21600"/>
              <a:gd name="T70" fmla="*/ 275555 w 21600"/>
              <a:gd name="T71" fmla="*/ 86783 h 21600"/>
              <a:gd name="T72" fmla="*/ 317518 w 21600"/>
              <a:gd name="T73" fmla="*/ 86783 h 21600"/>
              <a:gd name="T74" fmla="*/ 317518 w 21600"/>
              <a:gd name="T75" fmla="*/ 315507 h 21600"/>
              <a:gd name="T76" fmla="*/ 317518 w 21600"/>
              <a:gd name="T77" fmla="*/ 315507 h 21600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1600" h="21600">
                <a:moveTo>
                  <a:pt x="20263" y="0"/>
                </a:moveTo>
                <a:cubicBezTo>
                  <a:pt x="20631" y="0"/>
                  <a:pt x="20946" y="159"/>
                  <a:pt x="21208" y="476"/>
                </a:cubicBezTo>
                <a:cubicBezTo>
                  <a:pt x="21470" y="796"/>
                  <a:pt x="21600" y="1175"/>
                  <a:pt x="21600" y="1616"/>
                </a:cubicBezTo>
                <a:lnTo>
                  <a:pt x="21600" y="19984"/>
                </a:lnTo>
                <a:cubicBezTo>
                  <a:pt x="21600" y="20419"/>
                  <a:pt x="21470" y="20804"/>
                  <a:pt x="21208" y="21121"/>
                </a:cubicBezTo>
                <a:cubicBezTo>
                  <a:pt x="20946" y="21441"/>
                  <a:pt x="20631" y="21600"/>
                  <a:pt x="20263" y="21600"/>
                </a:cubicBezTo>
                <a:lnTo>
                  <a:pt x="1371" y="21600"/>
                </a:lnTo>
                <a:cubicBezTo>
                  <a:pt x="1004" y="21600"/>
                  <a:pt x="683" y="21441"/>
                  <a:pt x="411" y="21121"/>
                </a:cubicBezTo>
                <a:cubicBezTo>
                  <a:pt x="137" y="20804"/>
                  <a:pt x="0" y="20422"/>
                  <a:pt x="0" y="19984"/>
                </a:cubicBezTo>
                <a:lnTo>
                  <a:pt x="0" y="1616"/>
                </a:lnTo>
                <a:cubicBezTo>
                  <a:pt x="0" y="1175"/>
                  <a:pt x="137" y="796"/>
                  <a:pt x="411" y="476"/>
                </a:cubicBezTo>
                <a:cubicBezTo>
                  <a:pt x="683" y="159"/>
                  <a:pt x="1004" y="0"/>
                  <a:pt x="1371" y="0"/>
                </a:cubicBezTo>
                <a:lnTo>
                  <a:pt x="20263" y="0"/>
                </a:lnTo>
                <a:close/>
                <a:moveTo>
                  <a:pt x="19806" y="2162"/>
                </a:moveTo>
                <a:lnTo>
                  <a:pt x="1804" y="2162"/>
                </a:lnTo>
                <a:lnTo>
                  <a:pt x="1804" y="19432"/>
                </a:lnTo>
                <a:lnTo>
                  <a:pt x="19806" y="19432"/>
                </a:lnTo>
                <a:lnTo>
                  <a:pt x="19806" y="2162"/>
                </a:lnTo>
                <a:close/>
                <a:moveTo>
                  <a:pt x="5978" y="17887"/>
                </a:moveTo>
                <a:lnTo>
                  <a:pt x="3599" y="17887"/>
                </a:lnTo>
                <a:lnTo>
                  <a:pt x="3599" y="12784"/>
                </a:lnTo>
                <a:lnTo>
                  <a:pt x="5978" y="12784"/>
                </a:lnTo>
                <a:lnTo>
                  <a:pt x="5978" y="17887"/>
                </a:lnTo>
                <a:close/>
                <a:moveTo>
                  <a:pt x="9962" y="17887"/>
                </a:moveTo>
                <a:lnTo>
                  <a:pt x="7606" y="17887"/>
                </a:lnTo>
                <a:lnTo>
                  <a:pt x="7606" y="6974"/>
                </a:lnTo>
                <a:lnTo>
                  <a:pt x="9962" y="6974"/>
                </a:lnTo>
                <a:lnTo>
                  <a:pt x="9962" y="17887"/>
                </a:lnTo>
                <a:close/>
                <a:moveTo>
                  <a:pt x="14018" y="17887"/>
                </a:moveTo>
                <a:lnTo>
                  <a:pt x="11638" y="17887"/>
                </a:lnTo>
                <a:lnTo>
                  <a:pt x="11638" y="9562"/>
                </a:lnTo>
                <a:lnTo>
                  <a:pt x="14018" y="9562"/>
                </a:lnTo>
                <a:lnTo>
                  <a:pt x="14018" y="17887"/>
                </a:lnTo>
                <a:close/>
                <a:moveTo>
                  <a:pt x="18001" y="17887"/>
                </a:moveTo>
                <a:lnTo>
                  <a:pt x="15622" y="17887"/>
                </a:lnTo>
                <a:lnTo>
                  <a:pt x="15622" y="4920"/>
                </a:lnTo>
                <a:lnTo>
                  <a:pt x="18001" y="4920"/>
                </a:lnTo>
                <a:lnTo>
                  <a:pt x="18001" y="17887"/>
                </a:lnTo>
                <a:close/>
                <a:moveTo>
                  <a:pt x="18001" y="1788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5" name="AutoShape 82"/>
          <p:cNvSpPr>
            <a:spLocks/>
          </p:cNvSpPr>
          <p:nvPr/>
        </p:nvSpPr>
        <p:spPr bwMode="auto">
          <a:xfrm>
            <a:off x="11917679" y="4654362"/>
            <a:ext cx="548640" cy="548640"/>
          </a:xfrm>
          <a:custGeom>
            <a:avLst/>
            <a:gdLst>
              <a:gd name="T0" fmla="*/ 202530 w 21600"/>
              <a:gd name="T1" fmla="*/ 375479 h 21600"/>
              <a:gd name="T2" fmla="*/ 190518 w 21600"/>
              <a:gd name="T3" fmla="*/ 381000 h 21600"/>
              <a:gd name="T4" fmla="*/ 178911 w 21600"/>
              <a:gd name="T5" fmla="*/ 375479 h 21600"/>
              <a:gd name="T6" fmla="*/ 48454 w 21600"/>
              <a:gd name="T7" fmla="*/ 229112 h 21600"/>
              <a:gd name="T8" fmla="*/ 40058 w 21600"/>
              <a:gd name="T9" fmla="*/ 219357 h 21600"/>
              <a:gd name="T10" fmla="*/ 23724 w 21600"/>
              <a:gd name="T11" fmla="*/ 194910 h 21600"/>
              <a:gd name="T12" fmla="*/ 7426 w 21600"/>
              <a:gd name="T13" fmla="*/ 159949 h 21600"/>
              <a:gd name="T14" fmla="*/ 0 w 21600"/>
              <a:gd name="T15" fmla="*/ 117828 h 21600"/>
              <a:gd name="T16" fmla="*/ 9102 w 21600"/>
              <a:gd name="T17" fmla="*/ 62600 h 21600"/>
              <a:gd name="T18" fmla="*/ 32861 w 21600"/>
              <a:gd name="T19" fmla="*/ 26141 h 21600"/>
              <a:gd name="T20" fmla="*/ 65987 w 21600"/>
              <a:gd name="T21" fmla="*/ 6085 h 21600"/>
              <a:gd name="T22" fmla="*/ 103434 w 21600"/>
              <a:gd name="T23" fmla="*/ 0 h 21600"/>
              <a:gd name="T24" fmla="*/ 129840 w 21600"/>
              <a:gd name="T25" fmla="*/ 5133 h 21600"/>
              <a:gd name="T26" fmla="*/ 154129 w 21600"/>
              <a:gd name="T27" fmla="*/ 17921 h 21600"/>
              <a:gd name="T28" fmla="*/ 174660 w 21600"/>
              <a:gd name="T29" fmla="*/ 34608 h 21600"/>
              <a:gd name="T30" fmla="*/ 190518 w 21600"/>
              <a:gd name="T31" fmla="*/ 50835 h 21600"/>
              <a:gd name="T32" fmla="*/ 206604 w 21600"/>
              <a:gd name="T33" fmla="*/ 34502 h 21600"/>
              <a:gd name="T34" fmla="*/ 227312 w 21600"/>
              <a:gd name="T35" fmla="*/ 17921 h 21600"/>
              <a:gd name="T36" fmla="*/ 251284 w 21600"/>
              <a:gd name="T37" fmla="*/ 5133 h 21600"/>
              <a:gd name="T38" fmla="*/ 278007 w 21600"/>
              <a:gd name="T39" fmla="*/ 0 h 21600"/>
              <a:gd name="T40" fmla="*/ 315013 w 21600"/>
              <a:gd name="T41" fmla="*/ 6068 h 21600"/>
              <a:gd name="T42" fmla="*/ 348139 w 21600"/>
              <a:gd name="T43" fmla="*/ 26141 h 21600"/>
              <a:gd name="T44" fmla="*/ 371898 w 21600"/>
              <a:gd name="T45" fmla="*/ 62600 h 21600"/>
              <a:gd name="T46" fmla="*/ 381000 w 21600"/>
              <a:gd name="T47" fmla="*/ 117828 h 21600"/>
              <a:gd name="T48" fmla="*/ 373715 w 21600"/>
              <a:gd name="T49" fmla="*/ 159949 h 21600"/>
              <a:gd name="T50" fmla="*/ 357540 w 21600"/>
              <a:gd name="T51" fmla="*/ 194910 h 21600"/>
              <a:gd name="T52" fmla="*/ 340819 w 21600"/>
              <a:gd name="T53" fmla="*/ 219357 h 21600"/>
              <a:gd name="T54" fmla="*/ 332599 w 21600"/>
              <a:gd name="T55" fmla="*/ 229623 h 21600"/>
              <a:gd name="T56" fmla="*/ 202530 w 21600"/>
              <a:gd name="T57" fmla="*/ 375479 h 21600"/>
              <a:gd name="T58" fmla="*/ 103434 w 21600"/>
              <a:gd name="T59" fmla="*/ 38206 h 21600"/>
              <a:gd name="T60" fmla="*/ 103434 w 21600"/>
              <a:gd name="T61" fmla="*/ 38206 h 21600"/>
              <a:gd name="T62" fmla="*/ 78969 w 21600"/>
              <a:gd name="T63" fmla="*/ 41381 h 21600"/>
              <a:gd name="T64" fmla="*/ 56480 w 21600"/>
              <a:gd name="T65" fmla="*/ 53340 h 21600"/>
              <a:gd name="T66" fmla="*/ 40058 w 21600"/>
              <a:gd name="T67" fmla="*/ 77382 h 21600"/>
              <a:gd name="T68" fmla="*/ 33831 w 21600"/>
              <a:gd name="T69" fmla="*/ 117828 h 21600"/>
              <a:gd name="T70" fmla="*/ 39705 w 21600"/>
              <a:gd name="T71" fmla="*/ 149049 h 21600"/>
              <a:gd name="T72" fmla="*/ 52687 w 21600"/>
              <a:gd name="T73" fmla="*/ 175842 h 21600"/>
              <a:gd name="T74" fmla="*/ 65987 w 21600"/>
              <a:gd name="T75" fmla="*/ 194804 h 21600"/>
              <a:gd name="T76" fmla="*/ 71896 w 21600"/>
              <a:gd name="T77" fmla="*/ 201683 h 21600"/>
              <a:gd name="T78" fmla="*/ 190518 w 21600"/>
              <a:gd name="T79" fmla="*/ 334980 h 21600"/>
              <a:gd name="T80" fmla="*/ 309104 w 21600"/>
              <a:gd name="T81" fmla="*/ 201683 h 21600"/>
              <a:gd name="T82" fmla="*/ 315278 w 21600"/>
              <a:gd name="T83" fmla="*/ 194804 h 21600"/>
              <a:gd name="T84" fmla="*/ 328489 w 21600"/>
              <a:gd name="T85" fmla="*/ 175842 h 21600"/>
              <a:gd name="T86" fmla="*/ 341383 w 21600"/>
              <a:gd name="T87" fmla="*/ 148890 h 21600"/>
              <a:gd name="T88" fmla="*/ 347222 w 21600"/>
              <a:gd name="T89" fmla="*/ 117828 h 21600"/>
              <a:gd name="T90" fmla="*/ 340942 w 21600"/>
              <a:gd name="T91" fmla="*/ 77488 h 21600"/>
              <a:gd name="T92" fmla="*/ 324556 w 21600"/>
              <a:gd name="T93" fmla="*/ 53340 h 21600"/>
              <a:gd name="T94" fmla="*/ 302031 w 21600"/>
              <a:gd name="T95" fmla="*/ 41381 h 21600"/>
              <a:gd name="T96" fmla="*/ 278007 w 21600"/>
              <a:gd name="T97" fmla="*/ 38206 h 21600"/>
              <a:gd name="T98" fmla="*/ 255305 w 21600"/>
              <a:gd name="T99" fmla="*/ 44221 h 21600"/>
              <a:gd name="T100" fmla="*/ 233627 w 21600"/>
              <a:gd name="T101" fmla="*/ 58914 h 21600"/>
              <a:gd name="T102" fmla="*/ 215477 w 21600"/>
              <a:gd name="T103" fmla="*/ 76588 h 21600"/>
              <a:gd name="T104" fmla="*/ 203641 w 21600"/>
              <a:gd name="T105" fmla="*/ 90893 h 21600"/>
              <a:gd name="T106" fmla="*/ 190518 w 21600"/>
              <a:gd name="T107" fmla="*/ 98249 h 21600"/>
              <a:gd name="T108" fmla="*/ 177624 w 21600"/>
              <a:gd name="T109" fmla="*/ 90893 h 21600"/>
              <a:gd name="T110" fmla="*/ 165664 w 21600"/>
              <a:gd name="T111" fmla="*/ 76447 h 21600"/>
              <a:gd name="T112" fmla="*/ 147373 w 21600"/>
              <a:gd name="T113" fmla="*/ 58914 h 21600"/>
              <a:gd name="T114" fmla="*/ 125695 w 21600"/>
              <a:gd name="T115" fmla="*/ 44221 h 21600"/>
              <a:gd name="T116" fmla="*/ 103434 w 21600"/>
              <a:gd name="T117" fmla="*/ 38206 h 2160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1600" h="21600">
                <a:moveTo>
                  <a:pt x="11482" y="21287"/>
                </a:moveTo>
                <a:cubicBezTo>
                  <a:pt x="11277" y="21496"/>
                  <a:pt x="11047" y="21600"/>
                  <a:pt x="10801" y="21600"/>
                </a:cubicBezTo>
                <a:cubicBezTo>
                  <a:pt x="10538" y="21600"/>
                  <a:pt x="10318" y="21496"/>
                  <a:pt x="10143" y="21287"/>
                </a:cubicBezTo>
                <a:lnTo>
                  <a:pt x="2747" y="12989"/>
                </a:lnTo>
                <a:cubicBezTo>
                  <a:pt x="2714" y="12972"/>
                  <a:pt x="2556" y="12786"/>
                  <a:pt x="2271" y="12436"/>
                </a:cubicBezTo>
                <a:cubicBezTo>
                  <a:pt x="1988" y="12086"/>
                  <a:pt x="1678" y="11623"/>
                  <a:pt x="1345" y="11050"/>
                </a:cubicBezTo>
                <a:cubicBezTo>
                  <a:pt x="1009" y="10477"/>
                  <a:pt x="699" y="9819"/>
                  <a:pt x="421" y="9068"/>
                </a:cubicBezTo>
                <a:cubicBezTo>
                  <a:pt x="143" y="8326"/>
                  <a:pt x="0" y="7524"/>
                  <a:pt x="0" y="6680"/>
                </a:cubicBezTo>
                <a:cubicBezTo>
                  <a:pt x="0" y="5443"/>
                  <a:pt x="173" y="4401"/>
                  <a:pt x="516" y="3549"/>
                </a:cubicBezTo>
                <a:cubicBezTo>
                  <a:pt x="861" y="2696"/>
                  <a:pt x="1312" y="2007"/>
                  <a:pt x="1863" y="1482"/>
                </a:cubicBezTo>
                <a:cubicBezTo>
                  <a:pt x="2421" y="954"/>
                  <a:pt x="3047" y="576"/>
                  <a:pt x="3741" y="345"/>
                </a:cubicBezTo>
                <a:cubicBezTo>
                  <a:pt x="4437" y="116"/>
                  <a:pt x="5145" y="0"/>
                  <a:pt x="5864" y="0"/>
                </a:cubicBezTo>
                <a:cubicBezTo>
                  <a:pt x="6367" y="0"/>
                  <a:pt x="6865" y="99"/>
                  <a:pt x="7361" y="291"/>
                </a:cubicBezTo>
                <a:cubicBezTo>
                  <a:pt x="7857" y="486"/>
                  <a:pt x="8315" y="726"/>
                  <a:pt x="8738" y="1016"/>
                </a:cubicBezTo>
                <a:cubicBezTo>
                  <a:pt x="9161" y="1304"/>
                  <a:pt x="9552" y="1620"/>
                  <a:pt x="9902" y="1962"/>
                </a:cubicBezTo>
                <a:cubicBezTo>
                  <a:pt x="10253" y="2304"/>
                  <a:pt x="10553" y="2611"/>
                  <a:pt x="10801" y="2882"/>
                </a:cubicBezTo>
                <a:cubicBezTo>
                  <a:pt x="11047" y="2600"/>
                  <a:pt x="11350" y="2292"/>
                  <a:pt x="11713" y="1956"/>
                </a:cubicBezTo>
                <a:cubicBezTo>
                  <a:pt x="12071" y="1618"/>
                  <a:pt x="12464" y="1304"/>
                  <a:pt x="12887" y="1016"/>
                </a:cubicBezTo>
                <a:cubicBezTo>
                  <a:pt x="13313" y="726"/>
                  <a:pt x="13761" y="486"/>
                  <a:pt x="14246" y="291"/>
                </a:cubicBezTo>
                <a:cubicBezTo>
                  <a:pt x="14730" y="99"/>
                  <a:pt x="15235" y="0"/>
                  <a:pt x="15761" y="0"/>
                </a:cubicBezTo>
                <a:cubicBezTo>
                  <a:pt x="16465" y="0"/>
                  <a:pt x="17166" y="116"/>
                  <a:pt x="17859" y="344"/>
                </a:cubicBezTo>
                <a:cubicBezTo>
                  <a:pt x="18555" y="576"/>
                  <a:pt x="19179" y="954"/>
                  <a:pt x="19737" y="1482"/>
                </a:cubicBezTo>
                <a:cubicBezTo>
                  <a:pt x="20293" y="2007"/>
                  <a:pt x="20739" y="2696"/>
                  <a:pt x="21084" y="3549"/>
                </a:cubicBezTo>
                <a:cubicBezTo>
                  <a:pt x="21430" y="4401"/>
                  <a:pt x="21600" y="5443"/>
                  <a:pt x="21600" y="6680"/>
                </a:cubicBezTo>
                <a:cubicBezTo>
                  <a:pt x="21600" y="7524"/>
                  <a:pt x="21462" y="8326"/>
                  <a:pt x="21187" y="9068"/>
                </a:cubicBezTo>
                <a:cubicBezTo>
                  <a:pt x="20911" y="9819"/>
                  <a:pt x="20606" y="10477"/>
                  <a:pt x="20270" y="11050"/>
                </a:cubicBezTo>
                <a:cubicBezTo>
                  <a:pt x="19932" y="11623"/>
                  <a:pt x="19620" y="12086"/>
                  <a:pt x="19322" y="12436"/>
                </a:cubicBezTo>
                <a:cubicBezTo>
                  <a:pt x="19029" y="12786"/>
                  <a:pt x="18871" y="12981"/>
                  <a:pt x="18856" y="13018"/>
                </a:cubicBezTo>
                <a:lnTo>
                  <a:pt x="11482" y="21287"/>
                </a:lnTo>
                <a:close/>
                <a:moveTo>
                  <a:pt x="5864" y="2166"/>
                </a:moveTo>
                <a:lnTo>
                  <a:pt x="5864" y="2166"/>
                </a:lnTo>
                <a:cubicBezTo>
                  <a:pt x="5406" y="2166"/>
                  <a:pt x="4945" y="2225"/>
                  <a:pt x="4477" y="2346"/>
                </a:cubicBezTo>
                <a:cubicBezTo>
                  <a:pt x="4011" y="2468"/>
                  <a:pt x="3585" y="2696"/>
                  <a:pt x="3202" y="3024"/>
                </a:cubicBezTo>
                <a:cubicBezTo>
                  <a:pt x="2817" y="3351"/>
                  <a:pt x="2509" y="3806"/>
                  <a:pt x="2271" y="4387"/>
                </a:cubicBezTo>
                <a:cubicBezTo>
                  <a:pt x="2038" y="4969"/>
                  <a:pt x="1918" y="5734"/>
                  <a:pt x="1918" y="6680"/>
                </a:cubicBezTo>
                <a:cubicBezTo>
                  <a:pt x="1918" y="7290"/>
                  <a:pt x="2031" y="7880"/>
                  <a:pt x="2251" y="8450"/>
                </a:cubicBezTo>
                <a:cubicBezTo>
                  <a:pt x="2471" y="9017"/>
                  <a:pt x="2714" y="9523"/>
                  <a:pt x="2987" y="9969"/>
                </a:cubicBezTo>
                <a:cubicBezTo>
                  <a:pt x="3257" y="10415"/>
                  <a:pt x="3510" y="10773"/>
                  <a:pt x="3741" y="11044"/>
                </a:cubicBezTo>
                <a:lnTo>
                  <a:pt x="4076" y="11434"/>
                </a:lnTo>
                <a:lnTo>
                  <a:pt x="10801" y="18991"/>
                </a:lnTo>
                <a:lnTo>
                  <a:pt x="17524" y="11434"/>
                </a:lnTo>
                <a:lnTo>
                  <a:pt x="17874" y="11044"/>
                </a:lnTo>
                <a:cubicBezTo>
                  <a:pt x="18105" y="10773"/>
                  <a:pt x="18353" y="10415"/>
                  <a:pt x="18623" y="9969"/>
                </a:cubicBezTo>
                <a:cubicBezTo>
                  <a:pt x="18888" y="9523"/>
                  <a:pt x="19134" y="9014"/>
                  <a:pt x="19354" y="8441"/>
                </a:cubicBezTo>
                <a:cubicBezTo>
                  <a:pt x="19572" y="7871"/>
                  <a:pt x="19685" y="7284"/>
                  <a:pt x="19685" y="6680"/>
                </a:cubicBezTo>
                <a:cubicBezTo>
                  <a:pt x="19685" y="5743"/>
                  <a:pt x="19567" y="4980"/>
                  <a:pt x="19329" y="4393"/>
                </a:cubicBezTo>
                <a:cubicBezTo>
                  <a:pt x="19091" y="3809"/>
                  <a:pt x="18783" y="3351"/>
                  <a:pt x="18400" y="3024"/>
                </a:cubicBezTo>
                <a:cubicBezTo>
                  <a:pt x="18017" y="2696"/>
                  <a:pt x="17591" y="2468"/>
                  <a:pt x="17123" y="2346"/>
                </a:cubicBezTo>
                <a:cubicBezTo>
                  <a:pt x="16658" y="2225"/>
                  <a:pt x="16202" y="2166"/>
                  <a:pt x="15761" y="2166"/>
                </a:cubicBezTo>
                <a:cubicBezTo>
                  <a:pt x="15341" y="2166"/>
                  <a:pt x="14910" y="2279"/>
                  <a:pt x="14474" y="2507"/>
                </a:cubicBezTo>
                <a:cubicBezTo>
                  <a:pt x="14041" y="2739"/>
                  <a:pt x="13631" y="3015"/>
                  <a:pt x="13245" y="3340"/>
                </a:cubicBezTo>
                <a:cubicBezTo>
                  <a:pt x="12862" y="3665"/>
                  <a:pt x="12519" y="3998"/>
                  <a:pt x="12216" y="4342"/>
                </a:cubicBezTo>
                <a:cubicBezTo>
                  <a:pt x="11913" y="4684"/>
                  <a:pt x="11688" y="4952"/>
                  <a:pt x="11545" y="5153"/>
                </a:cubicBezTo>
                <a:cubicBezTo>
                  <a:pt x="11345" y="5429"/>
                  <a:pt x="11097" y="5570"/>
                  <a:pt x="10801" y="5570"/>
                </a:cubicBezTo>
                <a:cubicBezTo>
                  <a:pt x="10506" y="5570"/>
                  <a:pt x="10260" y="5429"/>
                  <a:pt x="10070" y="5153"/>
                </a:cubicBezTo>
                <a:cubicBezTo>
                  <a:pt x="9927" y="4944"/>
                  <a:pt x="9700" y="4673"/>
                  <a:pt x="9392" y="4334"/>
                </a:cubicBezTo>
                <a:cubicBezTo>
                  <a:pt x="9086" y="3995"/>
                  <a:pt x="8738" y="3665"/>
                  <a:pt x="8355" y="3340"/>
                </a:cubicBezTo>
                <a:cubicBezTo>
                  <a:pt x="7972" y="3016"/>
                  <a:pt x="7561" y="2739"/>
                  <a:pt x="7126" y="2507"/>
                </a:cubicBezTo>
                <a:cubicBezTo>
                  <a:pt x="6690" y="2278"/>
                  <a:pt x="6269" y="2166"/>
                  <a:pt x="5864" y="2166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49762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7" name="AutoShape 34"/>
          <p:cNvSpPr>
            <a:spLocks/>
          </p:cNvSpPr>
          <p:nvPr/>
        </p:nvSpPr>
        <p:spPr bwMode="auto">
          <a:xfrm>
            <a:off x="4459128" y="884323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8" name="AutoShape 48"/>
          <p:cNvSpPr>
            <a:spLocks/>
          </p:cNvSpPr>
          <p:nvPr/>
        </p:nvSpPr>
        <p:spPr bwMode="auto">
          <a:xfrm>
            <a:off x="11917680" y="8843235"/>
            <a:ext cx="548640" cy="548640"/>
          </a:xfrm>
          <a:custGeom>
            <a:avLst/>
            <a:gdLst>
              <a:gd name="T0" fmla="*/ 376343 w 21600"/>
              <a:gd name="T1" fmla="*/ 252836 h 21600"/>
              <a:gd name="T2" fmla="*/ 381000 w 21600"/>
              <a:gd name="T3" fmla="*/ 361668 h 21600"/>
              <a:gd name="T4" fmla="*/ 365284 w 21600"/>
              <a:gd name="T5" fmla="*/ 381000 h 21600"/>
              <a:gd name="T6" fmla="*/ 274532 w 21600"/>
              <a:gd name="T7" fmla="*/ 375461 h 21600"/>
              <a:gd name="T8" fmla="*/ 270157 w 21600"/>
              <a:gd name="T9" fmla="*/ 266629 h 21600"/>
              <a:gd name="T10" fmla="*/ 285715 w 21600"/>
              <a:gd name="T11" fmla="*/ 247297 h 21600"/>
              <a:gd name="T12" fmla="*/ 313778 w 21600"/>
              <a:gd name="T13" fmla="*/ 209356 h 21600"/>
              <a:gd name="T14" fmla="*/ 202371 w 21600"/>
              <a:gd name="T15" fmla="*/ 204646 h 21600"/>
              <a:gd name="T16" fmla="*/ 230258 w 21600"/>
              <a:gd name="T17" fmla="*/ 247297 h 21600"/>
              <a:gd name="T18" fmla="*/ 245974 w 21600"/>
              <a:gd name="T19" fmla="*/ 266629 h 21600"/>
              <a:gd name="T20" fmla="*/ 241318 w 21600"/>
              <a:gd name="T21" fmla="*/ 375461 h 21600"/>
              <a:gd name="T22" fmla="*/ 150689 w 21600"/>
              <a:gd name="T23" fmla="*/ 381000 h 21600"/>
              <a:gd name="T24" fmla="*/ 134973 w 21600"/>
              <a:gd name="T25" fmla="*/ 361668 h 21600"/>
              <a:gd name="T26" fmla="*/ 139594 w 21600"/>
              <a:gd name="T27" fmla="*/ 252836 h 21600"/>
              <a:gd name="T28" fmla="*/ 178576 w 21600"/>
              <a:gd name="T29" fmla="*/ 247297 h 21600"/>
              <a:gd name="T30" fmla="*/ 71543 w 21600"/>
              <a:gd name="T31" fmla="*/ 204646 h 21600"/>
              <a:gd name="T32" fmla="*/ 67398 w 21600"/>
              <a:gd name="T33" fmla="*/ 247297 h 21600"/>
              <a:gd name="T34" fmla="*/ 106786 w 21600"/>
              <a:gd name="T35" fmla="*/ 252836 h 21600"/>
              <a:gd name="T36" fmla="*/ 111407 w 21600"/>
              <a:gd name="T37" fmla="*/ 361668 h 21600"/>
              <a:gd name="T38" fmla="*/ 95285 w 21600"/>
              <a:gd name="T39" fmla="*/ 381000 h 21600"/>
              <a:gd name="T40" fmla="*/ 4621 w 21600"/>
              <a:gd name="T41" fmla="*/ 375461 h 21600"/>
              <a:gd name="T42" fmla="*/ 0 w 21600"/>
              <a:gd name="T43" fmla="*/ 266629 h 21600"/>
              <a:gd name="T44" fmla="*/ 16104 w 21600"/>
              <a:gd name="T45" fmla="*/ 247297 h 21600"/>
              <a:gd name="T46" fmla="*/ 43603 w 21600"/>
              <a:gd name="T47" fmla="*/ 209356 h 21600"/>
              <a:gd name="T48" fmla="*/ 71508 w 21600"/>
              <a:gd name="T49" fmla="*/ 176354 h 21600"/>
              <a:gd name="T50" fmla="*/ 178541 w 21600"/>
              <a:gd name="T51" fmla="*/ 133191 h 21600"/>
              <a:gd name="T52" fmla="*/ 139559 w 21600"/>
              <a:gd name="T53" fmla="*/ 127847 h 21600"/>
              <a:gd name="T54" fmla="*/ 134938 w 21600"/>
              <a:gd name="T55" fmla="*/ 18803 h 21600"/>
              <a:gd name="T56" fmla="*/ 150654 w 21600"/>
              <a:gd name="T57" fmla="*/ 0 h 21600"/>
              <a:gd name="T58" fmla="*/ 241282 w 21600"/>
              <a:gd name="T59" fmla="*/ 5539 h 21600"/>
              <a:gd name="T60" fmla="*/ 245939 w 21600"/>
              <a:gd name="T61" fmla="*/ 114371 h 21600"/>
              <a:gd name="T62" fmla="*/ 230223 w 21600"/>
              <a:gd name="T63" fmla="*/ 133191 h 21600"/>
              <a:gd name="T64" fmla="*/ 202336 w 21600"/>
              <a:gd name="T65" fmla="*/ 176354 h 21600"/>
              <a:gd name="T66" fmla="*/ 329018 w 21600"/>
              <a:gd name="T67" fmla="*/ 185896 h 21600"/>
              <a:gd name="T68" fmla="*/ 337308 w 21600"/>
              <a:gd name="T69" fmla="*/ 247297 h 21600"/>
              <a:gd name="T70" fmla="*/ 365284 w 21600"/>
              <a:gd name="T71" fmla="*/ 247297 h 2160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1600" h="21600">
                <a:moveTo>
                  <a:pt x="20709" y="14020"/>
                </a:moveTo>
                <a:cubicBezTo>
                  <a:pt x="20951" y="14020"/>
                  <a:pt x="21162" y="14126"/>
                  <a:pt x="21336" y="14334"/>
                </a:cubicBezTo>
                <a:cubicBezTo>
                  <a:pt x="21512" y="14549"/>
                  <a:pt x="21600" y="14810"/>
                  <a:pt x="21600" y="15116"/>
                </a:cubicBezTo>
                <a:lnTo>
                  <a:pt x="21600" y="20504"/>
                </a:lnTo>
                <a:cubicBezTo>
                  <a:pt x="21600" y="20816"/>
                  <a:pt x="21512" y="21071"/>
                  <a:pt x="21336" y="21286"/>
                </a:cubicBezTo>
                <a:cubicBezTo>
                  <a:pt x="21162" y="21494"/>
                  <a:pt x="20951" y="21600"/>
                  <a:pt x="20709" y="21600"/>
                </a:cubicBezTo>
                <a:lnTo>
                  <a:pt x="16198" y="21600"/>
                </a:lnTo>
                <a:cubicBezTo>
                  <a:pt x="15940" y="21600"/>
                  <a:pt x="15730" y="21494"/>
                  <a:pt x="15564" y="21286"/>
                </a:cubicBezTo>
                <a:cubicBezTo>
                  <a:pt x="15400" y="21071"/>
                  <a:pt x="15316" y="20816"/>
                  <a:pt x="15316" y="20504"/>
                </a:cubicBezTo>
                <a:lnTo>
                  <a:pt x="15316" y="15116"/>
                </a:lnTo>
                <a:cubicBezTo>
                  <a:pt x="15316" y="14810"/>
                  <a:pt x="15400" y="14549"/>
                  <a:pt x="15571" y="14334"/>
                </a:cubicBezTo>
                <a:cubicBezTo>
                  <a:pt x="15737" y="14126"/>
                  <a:pt x="15945" y="14020"/>
                  <a:pt x="16198" y="14020"/>
                </a:cubicBezTo>
                <a:lnTo>
                  <a:pt x="17789" y="14020"/>
                </a:lnTo>
                <a:lnTo>
                  <a:pt x="17789" y="11869"/>
                </a:lnTo>
                <a:cubicBezTo>
                  <a:pt x="17789" y="11699"/>
                  <a:pt x="17708" y="11611"/>
                  <a:pt x="17544" y="11602"/>
                </a:cubicBezTo>
                <a:lnTo>
                  <a:pt x="11473" y="11602"/>
                </a:lnTo>
                <a:lnTo>
                  <a:pt x="11473" y="14020"/>
                </a:lnTo>
                <a:lnTo>
                  <a:pt x="13054" y="14020"/>
                </a:lnTo>
                <a:cubicBezTo>
                  <a:pt x="13297" y="14020"/>
                  <a:pt x="13507" y="14126"/>
                  <a:pt x="13681" y="14334"/>
                </a:cubicBezTo>
                <a:cubicBezTo>
                  <a:pt x="13857" y="14549"/>
                  <a:pt x="13945" y="14810"/>
                  <a:pt x="13945" y="15116"/>
                </a:cubicBezTo>
                <a:lnTo>
                  <a:pt x="13945" y="20504"/>
                </a:lnTo>
                <a:cubicBezTo>
                  <a:pt x="13945" y="20816"/>
                  <a:pt x="13857" y="21071"/>
                  <a:pt x="13681" y="21286"/>
                </a:cubicBezTo>
                <a:cubicBezTo>
                  <a:pt x="13507" y="21494"/>
                  <a:pt x="13297" y="21600"/>
                  <a:pt x="13054" y="21600"/>
                </a:cubicBezTo>
                <a:lnTo>
                  <a:pt x="8543" y="21600"/>
                </a:lnTo>
                <a:cubicBezTo>
                  <a:pt x="8298" y="21600"/>
                  <a:pt x="8090" y="21494"/>
                  <a:pt x="7914" y="21286"/>
                </a:cubicBezTo>
                <a:cubicBezTo>
                  <a:pt x="7740" y="21071"/>
                  <a:pt x="7652" y="20816"/>
                  <a:pt x="7652" y="20504"/>
                </a:cubicBezTo>
                <a:lnTo>
                  <a:pt x="7652" y="15116"/>
                </a:lnTo>
                <a:cubicBezTo>
                  <a:pt x="7652" y="14810"/>
                  <a:pt x="7740" y="14549"/>
                  <a:pt x="7914" y="14334"/>
                </a:cubicBezTo>
                <a:cubicBezTo>
                  <a:pt x="8090" y="14126"/>
                  <a:pt x="8298" y="14020"/>
                  <a:pt x="8543" y="14020"/>
                </a:cubicBezTo>
                <a:lnTo>
                  <a:pt x="10124" y="14020"/>
                </a:lnTo>
                <a:lnTo>
                  <a:pt x="10124" y="11602"/>
                </a:lnTo>
                <a:lnTo>
                  <a:pt x="4056" y="11602"/>
                </a:lnTo>
                <a:cubicBezTo>
                  <a:pt x="3902" y="11602"/>
                  <a:pt x="3821" y="11690"/>
                  <a:pt x="3821" y="11869"/>
                </a:cubicBezTo>
                <a:lnTo>
                  <a:pt x="3821" y="14020"/>
                </a:lnTo>
                <a:lnTo>
                  <a:pt x="5402" y="14020"/>
                </a:lnTo>
                <a:cubicBezTo>
                  <a:pt x="5662" y="14020"/>
                  <a:pt x="5875" y="14126"/>
                  <a:pt x="6054" y="14334"/>
                </a:cubicBezTo>
                <a:cubicBezTo>
                  <a:pt x="6230" y="14549"/>
                  <a:pt x="6316" y="14810"/>
                  <a:pt x="6316" y="15116"/>
                </a:cubicBezTo>
                <a:lnTo>
                  <a:pt x="6316" y="20504"/>
                </a:lnTo>
                <a:cubicBezTo>
                  <a:pt x="6316" y="20816"/>
                  <a:pt x="6230" y="21071"/>
                  <a:pt x="6054" y="21286"/>
                </a:cubicBezTo>
                <a:cubicBezTo>
                  <a:pt x="5877" y="21494"/>
                  <a:pt x="5664" y="21600"/>
                  <a:pt x="5402" y="21600"/>
                </a:cubicBezTo>
                <a:lnTo>
                  <a:pt x="913" y="21600"/>
                </a:lnTo>
                <a:cubicBezTo>
                  <a:pt x="658" y="21600"/>
                  <a:pt x="441" y="21494"/>
                  <a:pt x="262" y="21286"/>
                </a:cubicBezTo>
                <a:cubicBezTo>
                  <a:pt x="88" y="21071"/>
                  <a:pt x="0" y="20816"/>
                  <a:pt x="0" y="20504"/>
                </a:cubicBezTo>
                <a:lnTo>
                  <a:pt x="0" y="15116"/>
                </a:lnTo>
                <a:cubicBezTo>
                  <a:pt x="0" y="14810"/>
                  <a:pt x="88" y="14549"/>
                  <a:pt x="262" y="14334"/>
                </a:cubicBezTo>
                <a:cubicBezTo>
                  <a:pt x="438" y="14126"/>
                  <a:pt x="656" y="14020"/>
                  <a:pt x="913" y="14020"/>
                </a:cubicBezTo>
                <a:lnTo>
                  <a:pt x="2472" y="14020"/>
                </a:lnTo>
                <a:lnTo>
                  <a:pt x="2472" y="11869"/>
                </a:lnTo>
                <a:cubicBezTo>
                  <a:pt x="2472" y="11352"/>
                  <a:pt x="2629" y="10912"/>
                  <a:pt x="2942" y="10544"/>
                </a:cubicBezTo>
                <a:cubicBezTo>
                  <a:pt x="3253" y="10180"/>
                  <a:pt x="3623" y="9998"/>
                  <a:pt x="4054" y="9998"/>
                </a:cubicBezTo>
                <a:lnTo>
                  <a:pt x="10122" y="9998"/>
                </a:lnTo>
                <a:lnTo>
                  <a:pt x="10122" y="7551"/>
                </a:lnTo>
                <a:lnTo>
                  <a:pt x="8541" y="7551"/>
                </a:lnTo>
                <a:cubicBezTo>
                  <a:pt x="8296" y="7551"/>
                  <a:pt x="8088" y="7451"/>
                  <a:pt x="7912" y="7248"/>
                </a:cubicBezTo>
                <a:cubicBezTo>
                  <a:pt x="7738" y="7045"/>
                  <a:pt x="7650" y="6790"/>
                  <a:pt x="7650" y="6484"/>
                </a:cubicBezTo>
                <a:lnTo>
                  <a:pt x="7650" y="1066"/>
                </a:lnTo>
                <a:cubicBezTo>
                  <a:pt x="7650" y="776"/>
                  <a:pt x="7738" y="523"/>
                  <a:pt x="7912" y="314"/>
                </a:cubicBezTo>
                <a:cubicBezTo>
                  <a:pt x="8088" y="103"/>
                  <a:pt x="8296" y="0"/>
                  <a:pt x="8541" y="0"/>
                </a:cubicBezTo>
                <a:lnTo>
                  <a:pt x="13052" y="0"/>
                </a:lnTo>
                <a:cubicBezTo>
                  <a:pt x="13294" y="0"/>
                  <a:pt x="13505" y="103"/>
                  <a:pt x="13679" y="314"/>
                </a:cubicBezTo>
                <a:cubicBezTo>
                  <a:pt x="13855" y="523"/>
                  <a:pt x="13943" y="776"/>
                  <a:pt x="13943" y="1066"/>
                </a:cubicBezTo>
                <a:lnTo>
                  <a:pt x="13943" y="6484"/>
                </a:lnTo>
                <a:cubicBezTo>
                  <a:pt x="13943" y="6790"/>
                  <a:pt x="13855" y="7045"/>
                  <a:pt x="13679" y="7248"/>
                </a:cubicBezTo>
                <a:cubicBezTo>
                  <a:pt x="13505" y="7451"/>
                  <a:pt x="13294" y="7551"/>
                  <a:pt x="13052" y="7551"/>
                </a:cubicBezTo>
                <a:lnTo>
                  <a:pt x="11471" y="7551"/>
                </a:lnTo>
                <a:lnTo>
                  <a:pt x="11471" y="9998"/>
                </a:lnTo>
                <a:lnTo>
                  <a:pt x="17541" y="9998"/>
                </a:lnTo>
                <a:cubicBezTo>
                  <a:pt x="17970" y="9998"/>
                  <a:pt x="18339" y="10177"/>
                  <a:pt x="18653" y="10539"/>
                </a:cubicBezTo>
                <a:cubicBezTo>
                  <a:pt x="18966" y="10900"/>
                  <a:pt x="19123" y="11344"/>
                  <a:pt x="19123" y="11869"/>
                </a:cubicBezTo>
                <a:lnTo>
                  <a:pt x="19123" y="14020"/>
                </a:lnTo>
                <a:lnTo>
                  <a:pt x="20709" y="14020"/>
                </a:lnTo>
                <a:close/>
                <a:moveTo>
                  <a:pt x="20709" y="14020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9" name="AutoShape 44"/>
          <p:cNvSpPr>
            <a:spLocks/>
          </p:cNvSpPr>
          <p:nvPr/>
        </p:nvSpPr>
        <p:spPr bwMode="auto">
          <a:xfrm>
            <a:off x="19376231" y="8843235"/>
            <a:ext cx="548640" cy="548640"/>
          </a:xfrm>
          <a:custGeom>
            <a:avLst/>
            <a:gdLst>
              <a:gd name="T0" fmla="*/ 379123 w 21514"/>
              <a:gd name="T1" fmla="*/ 376923 h 21589"/>
              <a:gd name="T2" fmla="*/ 369011 w 21514"/>
              <a:gd name="T3" fmla="*/ 379553 h 21589"/>
              <a:gd name="T4" fmla="*/ 235446 w 21514"/>
              <a:gd name="T5" fmla="*/ 341928 h 21589"/>
              <a:gd name="T6" fmla="*/ 173304 w 21514"/>
              <a:gd name="T7" fmla="*/ 365770 h 21589"/>
              <a:gd name="T8" fmla="*/ 129137 w 21514"/>
              <a:gd name="T9" fmla="*/ 316744 h 21589"/>
              <a:gd name="T10" fmla="*/ 70767 w 21514"/>
              <a:gd name="T11" fmla="*/ 209216 h 21589"/>
              <a:gd name="T12" fmla="*/ 17550 w 21514"/>
              <a:gd name="T13" fmla="*/ 207274 h 21589"/>
              <a:gd name="T14" fmla="*/ 460 w 21514"/>
              <a:gd name="T15" fmla="*/ 147289 h 21589"/>
              <a:gd name="T16" fmla="*/ 29291 w 21514"/>
              <a:gd name="T17" fmla="*/ 64362 h 21589"/>
              <a:gd name="T18" fmla="*/ 87113 w 21514"/>
              <a:gd name="T19" fmla="*/ 7077 h 21589"/>
              <a:gd name="T20" fmla="*/ 140134 w 21514"/>
              <a:gd name="T21" fmla="*/ 9512 h 21589"/>
              <a:gd name="T22" fmla="*/ 157206 w 21514"/>
              <a:gd name="T23" fmla="*/ 70486 h 21589"/>
              <a:gd name="T24" fmla="*/ 259673 w 21514"/>
              <a:gd name="T25" fmla="*/ 106734 h 21589"/>
              <a:gd name="T26" fmla="*/ 311402 w 21514"/>
              <a:gd name="T27" fmla="*/ 143813 h 21589"/>
              <a:gd name="T28" fmla="*/ 309985 w 21514"/>
              <a:gd name="T29" fmla="*/ 221869 h 21589"/>
              <a:gd name="T30" fmla="*/ 378308 w 21514"/>
              <a:gd name="T31" fmla="*/ 364270 h 21589"/>
              <a:gd name="T32" fmla="*/ 46930 w 21514"/>
              <a:gd name="T33" fmla="*/ 179002 h 21589"/>
              <a:gd name="T34" fmla="*/ 74096 w 21514"/>
              <a:gd name="T35" fmla="*/ 163825 h 21589"/>
              <a:gd name="T36" fmla="*/ 101723 w 21514"/>
              <a:gd name="T37" fmla="*/ 129130 h 21589"/>
              <a:gd name="T38" fmla="*/ 100094 w 21514"/>
              <a:gd name="T39" fmla="*/ 115594 h 21589"/>
              <a:gd name="T40" fmla="*/ 88565 w 21514"/>
              <a:gd name="T41" fmla="*/ 117429 h 21589"/>
              <a:gd name="T42" fmla="*/ 46877 w 21514"/>
              <a:gd name="T43" fmla="*/ 159837 h 21589"/>
              <a:gd name="T44" fmla="*/ 35348 w 21514"/>
              <a:gd name="T45" fmla="*/ 161778 h 21589"/>
              <a:gd name="T46" fmla="*/ 36960 w 21514"/>
              <a:gd name="T47" fmla="*/ 175561 h 21589"/>
              <a:gd name="T48" fmla="*/ 169196 w 21514"/>
              <a:gd name="T49" fmla="*/ 260447 h 21589"/>
              <a:gd name="T50" fmla="*/ 177289 w 21514"/>
              <a:gd name="T51" fmla="*/ 249382 h 21589"/>
              <a:gd name="T52" fmla="*/ 105282 w 21514"/>
              <a:gd name="T53" fmla="*/ 181791 h 21589"/>
              <a:gd name="T54" fmla="*/ 92390 w 21514"/>
              <a:gd name="T55" fmla="*/ 193933 h 21589"/>
              <a:gd name="T56" fmla="*/ 254201 w 21514"/>
              <a:gd name="T57" fmla="*/ 265212 h 21589"/>
              <a:gd name="T58" fmla="*/ 252625 w 21514"/>
              <a:gd name="T59" fmla="*/ 252082 h 21589"/>
              <a:gd name="T60" fmla="*/ 241716 w 21514"/>
              <a:gd name="T61" fmla="*/ 254024 h 21589"/>
              <a:gd name="T62" fmla="*/ 202383 w 21514"/>
              <a:gd name="T63" fmla="*/ 299608 h 21589"/>
              <a:gd name="T64" fmla="*/ 177324 w 21514"/>
              <a:gd name="T65" fmla="*/ 307126 h 21589"/>
              <a:gd name="T66" fmla="*/ 166468 w 21514"/>
              <a:gd name="T67" fmla="*/ 309773 h 21589"/>
              <a:gd name="T68" fmla="*/ 168044 w 21514"/>
              <a:gd name="T69" fmla="*/ 322850 h 21589"/>
              <a:gd name="T70" fmla="*/ 199319 w 21514"/>
              <a:gd name="T71" fmla="*/ 323256 h 21589"/>
              <a:gd name="T72" fmla="*/ 236934 w 21514"/>
              <a:gd name="T73" fmla="*/ 289408 h 21589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1514" h="21589">
                <a:moveTo>
                  <a:pt x="21362" y="20641"/>
                </a:moveTo>
                <a:cubicBezTo>
                  <a:pt x="21549" y="20867"/>
                  <a:pt x="21563" y="21109"/>
                  <a:pt x="21408" y="21358"/>
                </a:cubicBezTo>
                <a:cubicBezTo>
                  <a:pt x="21319" y="21502"/>
                  <a:pt x="21195" y="21578"/>
                  <a:pt x="21038" y="21589"/>
                </a:cubicBezTo>
                <a:cubicBezTo>
                  <a:pt x="20963" y="21589"/>
                  <a:pt x="20895" y="21561"/>
                  <a:pt x="20837" y="21507"/>
                </a:cubicBezTo>
                <a:lnTo>
                  <a:pt x="15038" y="17553"/>
                </a:lnTo>
                <a:cubicBezTo>
                  <a:pt x="14487" y="18272"/>
                  <a:pt x="13904" y="18878"/>
                  <a:pt x="13295" y="19375"/>
                </a:cubicBezTo>
                <a:cubicBezTo>
                  <a:pt x="12686" y="19871"/>
                  <a:pt x="12082" y="20235"/>
                  <a:pt x="11482" y="20461"/>
                </a:cubicBezTo>
                <a:cubicBezTo>
                  <a:pt x="10887" y="20692"/>
                  <a:pt x="10320" y="20780"/>
                  <a:pt x="9786" y="20726"/>
                </a:cubicBezTo>
                <a:cubicBezTo>
                  <a:pt x="9250" y="20670"/>
                  <a:pt x="8774" y="20461"/>
                  <a:pt x="8355" y="20091"/>
                </a:cubicBezTo>
                <a:cubicBezTo>
                  <a:pt x="7788" y="19595"/>
                  <a:pt x="7432" y="18884"/>
                  <a:pt x="7292" y="17948"/>
                </a:cubicBezTo>
                <a:cubicBezTo>
                  <a:pt x="7149" y="17017"/>
                  <a:pt x="7182" y="15993"/>
                  <a:pt x="7393" y="14862"/>
                </a:cubicBezTo>
                <a:lnTo>
                  <a:pt x="3996" y="11855"/>
                </a:lnTo>
                <a:cubicBezTo>
                  <a:pt x="3427" y="12151"/>
                  <a:pt x="2884" y="12295"/>
                  <a:pt x="2366" y="12284"/>
                </a:cubicBezTo>
                <a:cubicBezTo>
                  <a:pt x="1844" y="12278"/>
                  <a:pt x="1387" y="12098"/>
                  <a:pt x="991" y="11745"/>
                </a:cubicBezTo>
                <a:cubicBezTo>
                  <a:pt x="609" y="11393"/>
                  <a:pt x="340" y="10924"/>
                  <a:pt x="178" y="10335"/>
                </a:cubicBezTo>
                <a:cubicBezTo>
                  <a:pt x="17" y="9745"/>
                  <a:pt x="-37" y="9085"/>
                  <a:pt x="26" y="8346"/>
                </a:cubicBezTo>
                <a:cubicBezTo>
                  <a:pt x="87" y="7607"/>
                  <a:pt x="253" y="6832"/>
                  <a:pt x="532" y="6022"/>
                </a:cubicBezTo>
                <a:cubicBezTo>
                  <a:pt x="809" y="5213"/>
                  <a:pt x="1181" y="4417"/>
                  <a:pt x="1654" y="3647"/>
                </a:cubicBezTo>
                <a:cubicBezTo>
                  <a:pt x="2125" y="2869"/>
                  <a:pt x="2645" y="2209"/>
                  <a:pt x="3214" y="1653"/>
                </a:cubicBezTo>
                <a:cubicBezTo>
                  <a:pt x="3781" y="1100"/>
                  <a:pt x="4348" y="683"/>
                  <a:pt x="4919" y="401"/>
                </a:cubicBezTo>
                <a:cubicBezTo>
                  <a:pt x="5486" y="127"/>
                  <a:pt x="6032" y="-11"/>
                  <a:pt x="6549" y="0"/>
                </a:cubicBezTo>
                <a:cubicBezTo>
                  <a:pt x="7069" y="6"/>
                  <a:pt x="7524" y="186"/>
                  <a:pt x="7913" y="539"/>
                </a:cubicBezTo>
                <a:cubicBezTo>
                  <a:pt x="8308" y="909"/>
                  <a:pt x="8582" y="1394"/>
                  <a:pt x="8737" y="1989"/>
                </a:cubicBezTo>
                <a:cubicBezTo>
                  <a:pt x="8889" y="2590"/>
                  <a:pt x="8936" y="3255"/>
                  <a:pt x="8877" y="3994"/>
                </a:cubicBezTo>
                <a:lnTo>
                  <a:pt x="12253" y="7035"/>
                </a:lnTo>
                <a:cubicBezTo>
                  <a:pt x="13082" y="6468"/>
                  <a:pt x="13885" y="6138"/>
                  <a:pt x="14663" y="6048"/>
                </a:cubicBezTo>
                <a:cubicBezTo>
                  <a:pt x="15440" y="5960"/>
                  <a:pt x="16113" y="6169"/>
                  <a:pt x="16679" y="6682"/>
                </a:cubicBezTo>
                <a:cubicBezTo>
                  <a:pt x="17092" y="7052"/>
                  <a:pt x="17391" y="7543"/>
                  <a:pt x="17584" y="8149"/>
                </a:cubicBezTo>
                <a:cubicBezTo>
                  <a:pt x="17773" y="8753"/>
                  <a:pt x="17860" y="9432"/>
                  <a:pt x="17846" y="10180"/>
                </a:cubicBezTo>
                <a:cubicBezTo>
                  <a:pt x="17829" y="10930"/>
                  <a:pt x="17717" y="11723"/>
                  <a:pt x="17504" y="12572"/>
                </a:cubicBezTo>
                <a:cubicBezTo>
                  <a:pt x="17291" y="13415"/>
                  <a:pt x="16979" y="14264"/>
                  <a:pt x="16569" y="15110"/>
                </a:cubicBezTo>
                <a:lnTo>
                  <a:pt x="21362" y="20641"/>
                </a:lnTo>
                <a:close/>
                <a:moveTo>
                  <a:pt x="2087" y="9948"/>
                </a:moveTo>
                <a:cubicBezTo>
                  <a:pt x="2244" y="10075"/>
                  <a:pt x="2432" y="10143"/>
                  <a:pt x="2650" y="10143"/>
                </a:cubicBezTo>
                <a:cubicBezTo>
                  <a:pt x="2881" y="10143"/>
                  <a:pt x="3125" y="10058"/>
                  <a:pt x="3383" y="9906"/>
                </a:cubicBezTo>
                <a:cubicBezTo>
                  <a:pt x="3638" y="9745"/>
                  <a:pt x="3907" y="9537"/>
                  <a:pt x="4184" y="9283"/>
                </a:cubicBezTo>
                <a:cubicBezTo>
                  <a:pt x="4460" y="9023"/>
                  <a:pt x="4732" y="8727"/>
                  <a:pt x="4999" y="8386"/>
                </a:cubicBezTo>
                <a:cubicBezTo>
                  <a:pt x="5263" y="8042"/>
                  <a:pt x="5512" y="7684"/>
                  <a:pt x="5744" y="7317"/>
                </a:cubicBezTo>
                <a:cubicBezTo>
                  <a:pt x="5814" y="7190"/>
                  <a:pt x="5844" y="7052"/>
                  <a:pt x="5821" y="6902"/>
                </a:cubicBezTo>
                <a:cubicBezTo>
                  <a:pt x="5797" y="6758"/>
                  <a:pt x="5744" y="6637"/>
                  <a:pt x="5652" y="6550"/>
                </a:cubicBezTo>
                <a:cubicBezTo>
                  <a:pt x="5549" y="6457"/>
                  <a:pt x="5434" y="6417"/>
                  <a:pt x="5310" y="6434"/>
                </a:cubicBezTo>
                <a:cubicBezTo>
                  <a:pt x="5186" y="6445"/>
                  <a:pt x="5083" y="6521"/>
                  <a:pt x="5001" y="6654"/>
                </a:cubicBezTo>
                <a:cubicBezTo>
                  <a:pt x="4418" y="7590"/>
                  <a:pt x="3903" y="8236"/>
                  <a:pt x="3455" y="8589"/>
                </a:cubicBezTo>
                <a:cubicBezTo>
                  <a:pt x="3006" y="8936"/>
                  <a:pt x="2736" y="9094"/>
                  <a:pt x="2647" y="9057"/>
                </a:cubicBezTo>
                <a:cubicBezTo>
                  <a:pt x="2542" y="8970"/>
                  <a:pt x="2425" y="8936"/>
                  <a:pt x="2298" y="8964"/>
                </a:cubicBezTo>
                <a:cubicBezTo>
                  <a:pt x="2172" y="8989"/>
                  <a:pt x="2071" y="9057"/>
                  <a:pt x="1996" y="9167"/>
                </a:cubicBezTo>
                <a:cubicBezTo>
                  <a:pt x="1923" y="9294"/>
                  <a:pt x="1895" y="9432"/>
                  <a:pt x="1919" y="9579"/>
                </a:cubicBezTo>
                <a:cubicBezTo>
                  <a:pt x="1942" y="9728"/>
                  <a:pt x="1998" y="9850"/>
                  <a:pt x="2087" y="9948"/>
                </a:cubicBezTo>
                <a:moveTo>
                  <a:pt x="9299" y="14648"/>
                </a:moveTo>
                <a:cubicBezTo>
                  <a:pt x="9358" y="14721"/>
                  <a:pt x="9444" y="14758"/>
                  <a:pt x="9554" y="14758"/>
                </a:cubicBezTo>
                <a:cubicBezTo>
                  <a:pt x="9704" y="14758"/>
                  <a:pt x="9828" y="14681"/>
                  <a:pt x="9924" y="14526"/>
                </a:cubicBezTo>
                <a:cubicBezTo>
                  <a:pt x="9999" y="14399"/>
                  <a:pt x="10030" y="14267"/>
                  <a:pt x="10011" y="14131"/>
                </a:cubicBezTo>
                <a:cubicBezTo>
                  <a:pt x="9999" y="13993"/>
                  <a:pt x="9941" y="13878"/>
                  <a:pt x="9835" y="13784"/>
                </a:cubicBezTo>
                <a:lnTo>
                  <a:pt x="5945" y="10301"/>
                </a:lnTo>
                <a:cubicBezTo>
                  <a:pt x="5826" y="10428"/>
                  <a:pt x="5701" y="10549"/>
                  <a:pt x="5580" y="10671"/>
                </a:cubicBezTo>
                <a:cubicBezTo>
                  <a:pt x="5458" y="10792"/>
                  <a:pt x="5334" y="10902"/>
                  <a:pt x="5217" y="10989"/>
                </a:cubicBezTo>
                <a:lnTo>
                  <a:pt x="9299" y="14648"/>
                </a:lnTo>
                <a:close/>
                <a:moveTo>
                  <a:pt x="14354" y="15028"/>
                </a:moveTo>
                <a:cubicBezTo>
                  <a:pt x="14429" y="14918"/>
                  <a:pt x="14459" y="14791"/>
                  <a:pt x="14445" y="14642"/>
                </a:cubicBezTo>
                <a:cubicBezTo>
                  <a:pt x="14429" y="14495"/>
                  <a:pt x="14370" y="14374"/>
                  <a:pt x="14265" y="14284"/>
                </a:cubicBezTo>
                <a:cubicBezTo>
                  <a:pt x="14176" y="14196"/>
                  <a:pt x="14068" y="14157"/>
                  <a:pt x="13944" y="14174"/>
                </a:cubicBezTo>
                <a:cubicBezTo>
                  <a:pt x="13822" y="14196"/>
                  <a:pt x="13719" y="14267"/>
                  <a:pt x="13649" y="14394"/>
                </a:cubicBezTo>
                <a:cubicBezTo>
                  <a:pt x="13267" y="15006"/>
                  <a:pt x="12883" y="15530"/>
                  <a:pt x="12499" y="15959"/>
                </a:cubicBezTo>
                <a:cubicBezTo>
                  <a:pt x="12114" y="16388"/>
                  <a:pt x="11758" y="16732"/>
                  <a:pt x="11428" y="16977"/>
                </a:cubicBezTo>
                <a:cubicBezTo>
                  <a:pt x="11098" y="17225"/>
                  <a:pt x="10807" y="17386"/>
                  <a:pt x="10555" y="17462"/>
                </a:cubicBezTo>
                <a:cubicBezTo>
                  <a:pt x="10299" y="17541"/>
                  <a:pt x="10119" y="17519"/>
                  <a:pt x="10013" y="17403"/>
                </a:cubicBezTo>
                <a:cubicBezTo>
                  <a:pt x="9910" y="17316"/>
                  <a:pt x="9800" y="17282"/>
                  <a:pt x="9686" y="17310"/>
                </a:cubicBezTo>
                <a:cubicBezTo>
                  <a:pt x="9568" y="17336"/>
                  <a:pt x="9472" y="17420"/>
                  <a:pt x="9400" y="17553"/>
                </a:cubicBezTo>
                <a:cubicBezTo>
                  <a:pt x="9325" y="17663"/>
                  <a:pt x="9292" y="17790"/>
                  <a:pt x="9304" y="17936"/>
                </a:cubicBezTo>
                <a:cubicBezTo>
                  <a:pt x="9315" y="18086"/>
                  <a:pt x="9376" y="18207"/>
                  <a:pt x="9489" y="18294"/>
                </a:cubicBezTo>
                <a:cubicBezTo>
                  <a:pt x="9707" y="18503"/>
                  <a:pt x="9962" y="18605"/>
                  <a:pt x="10262" y="18605"/>
                </a:cubicBezTo>
                <a:cubicBezTo>
                  <a:pt x="10569" y="18605"/>
                  <a:pt x="10899" y="18509"/>
                  <a:pt x="11255" y="18317"/>
                </a:cubicBezTo>
                <a:cubicBezTo>
                  <a:pt x="11611" y="18125"/>
                  <a:pt x="11965" y="17866"/>
                  <a:pt x="12325" y="17541"/>
                </a:cubicBezTo>
                <a:cubicBezTo>
                  <a:pt x="12684" y="17214"/>
                  <a:pt x="13035" y="16836"/>
                  <a:pt x="13379" y="16399"/>
                </a:cubicBezTo>
                <a:cubicBezTo>
                  <a:pt x="13721" y="15959"/>
                  <a:pt x="14047" y="15502"/>
                  <a:pt x="14354" y="15028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53168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5" grpId="0" animBg="1"/>
      <p:bldP spid="44" grpId="0" animBg="1"/>
      <p:bldP spid="43" grpId="0" animBg="1"/>
      <p:bldP spid="42" grpId="0" animBg="1"/>
      <p:bldP spid="3" grpId="0" animBg="1"/>
      <p:bldP spid="15" grpId="0"/>
      <p:bldP spid="33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/>
          <p:cNvSpPr/>
          <p:nvPr/>
        </p:nvSpPr>
        <p:spPr>
          <a:xfrm>
            <a:off x="18984277" y="8455390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11506199" y="8433885"/>
            <a:ext cx="1371600" cy="1371600"/>
          </a:xfrm>
          <a:prstGeom prst="ellipse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047647" y="8431755"/>
            <a:ext cx="1371600" cy="1371600"/>
          </a:xfrm>
          <a:prstGeom prst="ellipse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8984277" y="4233937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11506199" y="423828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4054791" y="4242627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75611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Icons </a:t>
            </a:r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771775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13008" y="655698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13008" y="578753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213008" y="10746109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13008" y="997666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6130111" y="655698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130111" y="578753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6130111" y="10746109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6130111" y="997666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671559" y="655698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671559" y="578753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671559" y="10746109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671559" y="997666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33" name="AutoShape 6"/>
          <p:cNvSpPr>
            <a:spLocks/>
          </p:cNvSpPr>
          <p:nvPr/>
        </p:nvSpPr>
        <p:spPr bwMode="auto">
          <a:xfrm>
            <a:off x="4459128" y="4649762"/>
            <a:ext cx="548640" cy="548640"/>
          </a:xfrm>
          <a:custGeom>
            <a:avLst/>
            <a:gdLst>
              <a:gd name="T0" fmla="*/ 357417 w 21600"/>
              <a:gd name="T1" fmla="*/ 0 h 21600"/>
              <a:gd name="T2" fmla="*/ 374086 w 21600"/>
              <a:gd name="T3" fmla="*/ 8396 h 21600"/>
              <a:gd name="T4" fmla="*/ 381000 w 21600"/>
              <a:gd name="T5" fmla="*/ 28504 h 21600"/>
              <a:gd name="T6" fmla="*/ 381000 w 21600"/>
              <a:gd name="T7" fmla="*/ 352496 h 21600"/>
              <a:gd name="T8" fmla="*/ 374086 w 21600"/>
              <a:gd name="T9" fmla="*/ 372551 h 21600"/>
              <a:gd name="T10" fmla="*/ 357417 w 21600"/>
              <a:gd name="T11" fmla="*/ 381000 h 21600"/>
              <a:gd name="T12" fmla="*/ 24183 w 21600"/>
              <a:gd name="T13" fmla="*/ 381000 h 21600"/>
              <a:gd name="T14" fmla="*/ 7250 w 21600"/>
              <a:gd name="T15" fmla="*/ 372551 h 21600"/>
              <a:gd name="T16" fmla="*/ 0 w 21600"/>
              <a:gd name="T17" fmla="*/ 352496 h 21600"/>
              <a:gd name="T18" fmla="*/ 0 w 21600"/>
              <a:gd name="T19" fmla="*/ 28504 h 21600"/>
              <a:gd name="T20" fmla="*/ 7250 w 21600"/>
              <a:gd name="T21" fmla="*/ 8396 h 21600"/>
              <a:gd name="T22" fmla="*/ 24183 w 21600"/>
              <a:gd name="T23" fmla="*/ 0 h 21600"/>
              <a:gd name="T24" fmla="*/ 357417 w 21600"/>
              <a:gd name="T25" fmla="*/ 0 h 21600"/>
              <a:gd name="T26" fmla="*/ 349356 w 21600"/>
              <a:gd name="T27" fmla="*/ 38135 h 21600"/>
              <a:gd name="T28" fmla="*/ 31821 w 21600"/>
              <a:gd name="T29" fmla="*/ 38135 h 21600"/>
              <a:gd name="T30" fmla="*/ 31821 w 21600"/>
              <a:gd name="T31" fmla="*/ 342759 h 21600"/>
              <a:gd name="T32" fmla="*/ 349356 w 21600"/>
              <a:gd name="T33" fmla="*/ 342759 h 21600"/>
              <a:gd name="T34" fmla="*/ 349356 w 21600"/>
              <a:gd name="T35" fmla="*/ 38135 h 21600"/>
              <a:gd name="T36" fmla="*/ 105445 w 21600"/>
              <a:gd name="T37" fmla="*/ 315507 h 21600"/>
              <a:gd name="T38" fmla="*/ 63482 w 21600"/>
              <a:gd name="T39" fmla="*/ 315507 h 21600"/>
              <a:gd name="T40" fmla="*/ 63482 w 21600"/>
              <a:gd name="T41" fmla="*/ 225496 h 21600"/>
              <a:gd name="T42" fmla="*/ 105445 w 21600"/>
              <a:gd name="T43" fmla="*/ 225496 h 21600"/>
              <a:gd name="T44" fmla="*/ 105445 w 21600"/>
              <a:gd name="T45" fmla="*/ 315507 h 21600"/>
              <a:gd name="T46" fmla="*/ 175719 w 21600"/>
              <a:gd name="T47" fmla="*/ 315507 h 21600"/>
              <a:gd name="T48" fmla="*/ 134161 w 21600"/>
              <a:gd name="T49" fmla="*/ 315507 h 21600"/>
              <a:gd name="T50" fmla="*/ 134161 w 21600"/>
              <a:gd name="T51" fmla="*/ 123014 h 21600"/>
              <a:gd name="T52" fmla="*/ 175719 w 21600"/>
              <a:gd name="T53" fmla="*/ 123014 h 21600"/>
              <a:gd name="T54" fmla="*/ 175719 w 21600"/>
              <a:gd name="T55" fmla="*/ 315507 h 21600"/>
              <a:gd name="T56" fmla="*/ 247262 w 21600"/>
              <a:gd name="T57" fmla="*/ 315507 h 21600"/>
              <a:gd name="T58" fmla="*/ 205281 w 21600"/>
              <a:gd name="T59" fmla="*/ 315507 h 21600"/>
              <a:gd name="T60" fmla="*/ 205281 w 21600"/>
              <a:gd name="T61" fmla="*/ 168663 h 21600"/>
              <a:gd name="T62" fmla="*/ 247262 w 21600"/>
              <a:gd name="T63" fmla="*/ 168663 h 21600"/>
              <a:gd name="T64" fmla="*/ 247262 w 21600"/>
              <a:gd name="T65" fmla="*/ 315507 h 21600"/>
              <a:gd name="T66" fmla="*/ 317518 w 21600"/>
              <a:gd name="T67" fmla="*/ 315507 h 21600"/>
              <a:gd name="T68" fmla="*/ 275555 w 21600"/>
              <a:gd name="T69" fmla="*/ 315507 h 21600"/>
              <a:gd name="T70" fmla="*/ 275555 w 21600"/>
              <a:gd name="T71" fmla="*/ 86783 h 21600"/>
              <a:gd name="T72" fmla="*/ 317518 w 21600"/>
              <a:gd name="T73" fmla="*/ 86783 h 21600"/>
              <a:gd name="T74" fmla="*/ 317518 w 21600"/>
              <a:gd name="T75" fmla="*/ 315507 h 21600"/>
              <a:gd name="T76" fmla="*/ 317518 w 21600"/>
              <a:gd name="T77" fmla="*/ 315507 h 21600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1600" h="21600">
                <a:moveTo>
                  <a:pt x="20263" y="0"/>
                </a:moveTo>
                <a:cubicBezTo>
                  <a:pt x="20631" y="0"/>
                  <a:pt x="20946" y="159"/>
                  <a:pt x="21208" y="476"/>
                </a:cubicBezTo>
                <a:cubicBezTo>
                  <a:pt x="21470" y="796"/>
                  <a:pt x="21600" y="1175"/>
                  <a:pt x="21600" y="1616"/>
                </a:cubicBezTo>
                <a:lnTo>
                  <a:pt x="21600" y="19984"/>
                </a:lnTo>
                <a:cubicBezTo>
                  <a:pt x="21600" y="20419"/>
                  <a:pt x="21470" y="20804"/>
                  <a:pt x="21208" y="21121"/>
                </a:cubicBezTo>
                <a:cubicBezTo>
                  <a:pt x="20946" y="21441"/>
                  <a:pt x="20631" y="21600"/>
                  <a:pt x="20263" y="21600"/>
                </a:cubicBezTo>
                <a:lnTo>
                  <a:pt x="1371" y="21600"/>
                </a:lnTo>
                <a:cubicBezTo>
                  <a:pt x="1004" y="21600"/>
                  <a:pt x="683" y="21441"/>
                  <a:pt x="411" y="21121"/>
                </a:cubicBezTo>
                <a:cubicBezTo>
                  <a:pt x="137" y="20804"/>
                  <a:pt x="0" y="20422"/>
                  <a:pt x="0" y="19984"/>
                </a:cubicBezTo>
                <a:lnTo>
                  <a:pt x="0" y="1616"/>
                </a:lnTo>
                <a:cubicBezTo>
                  <a:pt x="0" y="1175"/>
                  <a:pt x="137" y="796"/>
                  <a:pt x="411" y="476"/>
                </a:cubicBezTo>
                <a:cubicBezTo>
                  <a:pt x="683" y="159"/>
                  <a:pt x="1004" y="0"/>
                  <a:pt x="1371" y="0"/>
                </a:cubicBezTo>
                <a:lnTo>
                  <a:pt x="20263" y="0"/>
                </a:lnTo>
                <a:close/>
                <a:moveTo>
                  <a:pt x="19806" y="2162"/>
                </a:moveTo>
                <a:lnTo>
                  <a:pt x="1804" y="2162"/>
                </a:lnTo>
                <a:lnTo>
                  <a:pt x="1804" y="19432"/>
                </a:lnTo>
                <a:lnTo>
                  <a:pt x="19806" y="19432"/>
                </a:lnTo>
                <a:lnTo>
                  <a:pt x="19806" y="2162"/>
                </a:lnTo>
                <a:close/>
                <a:moveTo>
                  <a:pt x="5978" y="17887"/>
                </a:moveTo>
                <a:lnTo>
                  <a:pt x="3599" y="17887"/>
                </a:lnTo>
                <a:lnTo>
                  <a:pt x="3599" y="12784"/>
                </a:lnTo>
                <a:lnTo>
                  <a:pt x="5978" y="12784"/>
                </a:lnTo>
                <a:lnTo>
                  <a:pt x="5978" y="17887"/>
                </a:lnTo>
                <a:close/>
                <a:moveTo>
                  <a:pt x="9962" y="17887"/>
                </a:moveTo>
                <a:lnTo>
                  <a:pt x="7606" y="17887"/>
                </a:lnTo>
                <a:lnTo>
                  <a:pt x="7606" y="6974"/>
                </a:lnTo>
                <a:lnTo>
                  <a:pt x="9962" y="6974"/>
                </a:lnTo>
                <a:lnTo>
                  <a:pt x="9962" y="17887"/>
                </a:lnTo>
                <a:close/>
                <a:moveTo>
                  <a:pt x="14018" y="17887"/>
                </a:moveTo>
                <a:lnTo>
                  <a:pt x="11638" y="17887"/>
                </a:lnTo>
                <a:lnTo>
                  <a:pt x="11638" y="9562"/>
                </a:lnTo>
                <a:lnTo>
                  <a:pt x="14018" y="9562"/>
                </a:lnTo>
                <a:lnTo>
                  <a:pt x="14018" y="17887"/>
                </a:lnTo>
                <a:close/>
                <a:moveTo>
                  <a:pt x="18001" y="17887"/>
                </a:moveTo>
                <a:lnTo>
                  <a:pt x="15622" y="17887"/>
                </a:lnTo>
                <a:lnTo>
                  <a:pt x="15622" y="4920"/>
                </a:lnTo>
                <a:lnTo>
                  <a:pt x="18001" y="4920"/>
                </a:lnTo>
                <a:lnTo>
                  <a:pt x="18001" y="17887"/>
                </a:lnTo>
                <a:close/>
                <a:moveTo>
                  <a:pt x="18001" y="1788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5" name="AutoShape 82"/>
          <p:cNvSpPr>
            <a:spLocks/>
          </p:cNvSpPr>
          <p:nvPr/>
        </p:nvSpPr>
        <p:spPr bwMode="auto">
          <a:xfrm>
            <a:off x="11917679" y="4654362"/>
            <a:ext cx="548640" cy="548640"/>
          </a:xfrm>
          <a:custGeom>
            <a:avLst/>
            <a:gdLst>
              <a:gd name="T0" fmla="*/ 202530 w 21600"/>
              <a:gd name="T1" fmla="*/ 375479 h 21600"/>
              <a:gd name="T2" fmla="*/ 190518 w 21600"/>
              <a:gd name="T3" fmla="*/ 381000 h 21600"/>
              <a:gd name="T4" fmla="*/ 178911 w 21600"/>
              <a:gd name="T5" fmla="*/ 375479 h 21600"/>
              <a:gd name="T6" fmla="*/ 48454 w 21600"/>
              <a:gd name="T7" fmla="*/ 229112 h 21600"/>
              <a:gd name="T8" fmla="*/ 40058 w 21600"/>
              <a:gd name="T9" fmla="*/ 219357 h 21600"/>
              <a:gd name="T10" fmla="*/ 23724 w 21600"/>
              <a:gd name="T11" fmla="*/ 194910 h 21600"/>
              <a:gd name="T12" fmla="*/ 7426 w 21600"/>
              <a:gd name="T13" fmla="*/ 159949 h 21600"/>
              <a:gd name="T14" fmla="*/ 0 w 21600"/>
              <a:gd name="T15" fmla="*/ 117828 h 21600"/>
              <a:gd name="T16" fmla="*/ 9102 w 21600"/>
              <a:gd name="T17" fmla="*/ 62600 h 21600"/>
              <a:gd name="T18" fmla="*/ 32861 w 21600"/>
              <a:gd name="T19" fmla="*/ 26141 h 21600"/>
              <a:gd name="T20" fmla="*/ 65987 w 21600"/>
              <a:gd name="T21" fmla="*/ 6085 h 21600"/>
              <a:gd name="T22" fmla="*/ 103434 w 21600"/>
              <a:gd name="T23" fmla="*/ 0 h 21600"/>
              <a:gd name="T24" fmla="*/ 129840 w 21600"/>
              <a:gd name="T25" fmla="*/ 5133 h 21600"/>
              <a:gd name="T26" fmla="*/ 154129 w 21600"/>
              <a:gd name="T27" fmla="*/ 17921 h 21600"/>
              <a:gd name="T28" fmla="*/ 174660 w 21600"/>
              <a:gd name="T29" fmla="*/ 34608 h 21600"/>
              <a:gd name="T30" fmla="*/ 190518 w 21600"/>
              <a:gd name="T31" fmla="*/ 50835 h 21600"/>
              <a:gd name="T32" fmla="*/ 206604 w 21600"/>
              <a:gd name="T33" fmla="*/ 34502 h 21600"/>
              <a:gd name="T34" fmla="*/ 227312 w 21600"/>
              <a:gd name="T35" fmla="*/ 17921 h 21600"/>
              <a:gd name="T36" fmla="*/ 251284 w 21600"/>
              <a:gd name="T37" fmla="*/ 5133 h 21600"/>
              <a:gd name="T38" fmla="*/ 278007 w 21600"/>
              <a:gd name="T39" fmla="*/ 0 h 21600"/>
              <a:gd name="T40" fmla="*/ 315013 w 21600"/>
              <a:gd name="T41" fmla="*/ 6068 h 21600"/>
              <a:gd name="T42" fmla="*/ 348139 w 21600"/>
              <a:gd name="T43" fmla="*/ 26141 h 21600"/>
              <a:gd name="T44" fmla="*/ 371898 w 21600"/>
              <a:gd name="T45" fmla="*/ 62600 h 21600"/>
              <a:gd name="T46" fmla="*/ 381000 w 21600"/>
              <a:gd name="T47" fmla="*/ 117828 h 21600"/>
              <a:gd name="T48" fmla="*/ 373715 w 21600"/>
              <a:gd name="T49" fmla="*/ 159949 h 21600"/>
              <a:gd name="T50" fmla="*/ 357540 w 21600"/>
              <a:gd name="T51" fmla="*/ 194910 h 21600"/>
              <a:gd name="T52" fmla="*/ 340819 w 21600"/>
              <a:gd name="T53" fmla="*/ 219357 h 21600"/>
              <a:gd name="T54" fmla="*/ 332599 w 21600"/>
              <a:gd name="T55" fmla="*/ 229623 h 21600"/>
              <a:gd name="T56" fmla="*/ 202530 w 21600"/>
              <a:gd name="T57" fmla="*/ 375479 h 21600"/>
              <a:gd name="T58" fmla="*/ 103434 w 21600"/>
              <a:gd name="T59" fmla="*/ 38206 h 21600"/>
              <a:gd name="T60" fmla="*/ 103434 w 21600"/>
              <a:gd name="T61" fmla="*/ 38206 h 21600"/>
              <a:gd name="T62" fmla="*/ 78969 w 21600"/>
              <a:gd name="T63" fmla="*/ 41381 h 21600"/>
              <a:gd name="T64" fmla="*/ 56480 w 21600"/>
              <a:gd name="T65" fmla="*/ 53340 h 21600"/>
              <a:gd name="T66" fmla="*/ 40058 w 21600"/>
              <a:gd name="T67" fmla="*/ 77382 h 21600"/>
              <a:gd name="T68" fmla="*/ 33831 w 21600"/>
              <a:gd name="T69" fmla="*/ 117828 h 21600"/>
              <a:gd name="T70" fmla="*/ 39705 w 21600"/>
              <a:gd name="T71" fmla="*/ 149049 h 21600"/>
              <a:gd name="T72" fmla="*/ 52687 w 21600"/>
              <a:gd name="T73" fmla="*/ 175842 h 21600"/>
              <a:gd name="T74" fmla="*/ 65987 w 21600"/>
              <a:gd name="T75" fmla="*/ 194804 h 21600"/>
              <a:gd name="T76" fmla="*/ 71896 w 21600"/>
              <a:gd name="T77" fmla="*/ 201683 h 21600"/>
              <a:gd name="T78" fmla="*/ 190518 w 21600"/>
              <a:gd name="T79" fmla="*/ 334980 h 21600"/>
              <a:gd name="T80" fmla="*/ 309104 w 21600"/>
              <a:gd name="T81" fmla="*/ 201683 h 21600"/>
              <a:gd name="T82" fmla="*/ 315278 w 21600"/>
              <a:gd name="T83" fmla="*/ 194804 h 21600"/>
              <a:gd name="T84" fmla="*/ 328489 w 21600"/>
              <a:gd name="T85" fmla="*/ 175842 h 21600"/>
              <a:gd name="T86" fmla="*/ 341383 w 21600"/>
              <a:gd name="T87" fmla="*/ 148890 h 21600"/>
              <a:gd name="T88" fmla="*/ 347222 w 21600"/>
              <a:gd name="T89" fmla="*/ 117828 h 21600"/>
              <a:gd name="T90" fmla="*/ 340942 w 21600"/>
              <a:gd name="T91" fmla="*/ 77488 h 21600"/>
              <a:gd name="T92" fmla="*/ 324556 w 21600"/>
              <a:gd name="T93" fmla="*/ 53340 h 21600"/>
              <a:gd name="T94" fmla="*/ 302031 w 21600"/>
              <a:gd name="T95" fmla="*/ 41381 h 21600"/>
              <a:gd name="T96" fmla="*/ 278007 w 21600"/>
              <a:gd name="T97" fmla="*/ 38206 h 21600"/>
              <a:gd name="T98" fmla="*/ 255305 w 21600"/>
              <a:gd name="T99" fmla="*/ 44221 h 21600"/>
              <a:gd name="T100" fmla="*/ 233627 w 21600"/>
              <a:gd name="T101" fmla="*/ 58914 h 21600"/>
              <a:gd name="T102" fmla="*/ 215477 w 21600"/>
              <a:gd name="T103" fmla="*/ 76588 h 21600"/>
              <a:gd name="T104" fmla="*/ 203641 w 21600"/>
              <a:gd name="T105" fmla="*/ 90893 h 21600"/>
              <a:gd name="T106" fmla="*/ 190518 w 21600"/>
              <a:gd name="T107" fmla="*/ 98249 h 21600"/>
              <a:gd name="T108" fmla="*/ 177624 w 21600"/>
              <a:gd name="T109" fmla="*/ 90893 h 21600"/>
              <a:gd name="T110" fmla="*/ 165664 w 21600"/>
              <a:gd name="T111" fmla="*/ 76447 h 21600"/>
              <a:gd name="T112" fmla="*/ 147373 w 21600"/>
              <a:gd name="T113" fmla="*/ 58914 h 21600"/>
              <a:gd name="T114" fmla="*/ 125695 w 21600"/>
              <a:gd name="T115" fmla="*/ 44221 h 21600"/>
              <a:gd name="T116" fmla="*/ 103434 w 21600"/>
              <a:gd name="T117" fmla="*/ 38206 h 2160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1600" h="21600">
                <a:moveTo>
                  <a:pt x="11482" y="21287"/>
                </a:moveTo>
                <a:cubicBezTo>
                  <a:pt x="11277" y="21496"/>
                  <a:pt x="11047" y="21600"/>
                  <a:pt x="10801" y="21600"/>
                </a:cubicBezTo>
                <a:cubicBezTo>
                  <a:pt x="10538" y="21600"/>
                  <a:pt x="10318" y="21496"/>
                  <a:pt x="10143" y="21287"/>
                </a:cubicBezTo>
                <a:lnTo>
                  <a:pt x="2747" y="12989"/>
                </a:lnTo>
                <a:cubicBezTo>
                  <a:pt x="2714" y="12972"/>
                  <a:pt x="2556" y="12786"/>
                  <a:pt x="2271" y="12436"/>
                </a:cubicBezTo>
                <a:cubicBezTo>
                  <a:pt x="1988" y="12086"/>
                  <a:pt x="1678" y="11623"/>
                  <a:pt x="1345" y="11050"/>
                </a:cubicBezTo>
                <a:cubicBezTo>
                  <a:pt x="1009" y="10477"/>
                  <a:pt x="699" y="9819"/>
                  <a:pt x="421" y="9068"/>
                </a:cubicBezTo>
                <a:cubicBezTo>
                  <a:pt x="143" y="8326"/>
                  <a:pt x="0" y="7524"/>
                  <a:pt x="0" y="6680"/>
                </a:cubicBezTo>
                <a:cubicBezTo>
                  <a:pt x="0" y="5443"/>
                  <a:pt x="173" y="4401"/>
                  <a:pt x="516" y="3549"/>
                </a:cubicBezTo>
                <a:cubicBezTo>
                  <a:pt x="861" y="2696"/>
                  <a:pt x="1312" y="2007"/>
                  <a:pt x="1863" y="1482"/>
                </a:cubicBezTo>
                <a:cubicBezTo>
                  <a:pt x="2421" y="954"/>
                  <a:pt x="3047" y="576"/>
                  <a:pt x="3741" y="345"/>
                </a:cubicBezTo>
                <a:cubicBezTo>
                  <a:pt x="4437" y="116"/>
                  <a:pt x="5145" y="0"/>
                  <a:pt x="5864" y="0"/>
                </a:cubicBezTo>
                <a:cubicBezTo>
                  <a:pt x="6367" y="0"/>
                  <a:pt x="6865" y="99"/>
                  <a:pt x="7361" y="291"/>
                </a:cubicBezTo>
                <a:cubicBezTo>
                  <a:pt x="7857" y="486"/>
                  <a:pt x="8315" y="726"/>
                  <a:pt x="8738" y="1016"/>
                </a:cubicBezTo>
                <a:cubicBezTo>
                  <a:pt x="9161" y="1304"/>
                  <a:pt x="9552" y="1620"/>
                  <a:pt x="9902" y="1962"/>
                </a:cubicBezTo>
                <a:cubicBezTo>
                  <a:pt x="10253" y="2304"/>
                  <a:pt x="10553" y="2611"/>
                  <a:pt x="10801" y="2882"/>
                </a:cubicBezTo>
                <a:cubicBezTo>
                  <a:pt x="11047" y="2600"/>
                  <a:pt x="11350" y="2292"/>
                  <a:pt x="11713" y="1956"/>
                </a:cubicBezTo>
                <a:cubicBezTo>
                  <a:pt x="12071" y="1618"/>
                  <a:pt x="12464" y="1304"/>
                  <a:pt x="12887" y="1016"/>
                </a:cubicBezTo>
                <a:cubicBezTo>
                  <a:pt x="13313" y="726"/>
                  <a:pt x="13761" y="486"/>
                  <a:pt x="14246" y="291"/>
                </a:cubicBezTo>
                <a:cubicBezTo>
                  <a:pt x="14730" y="99"/>
                  <a:pt x="15235" y="0"/>
                  <a:pt x="15761" y="0"/>
                </a:cubicBezTo>
                <a:cubicBezTo>
                  <a:pt x="16465" y="0"/>
                  <a:pt x="17166" y="116"/>
                  <a:pt x="17859" y="344"/>
                </a:cubicBezTo>
                <a:cubicBezTo>
                  <a:pt x="18555" y="576"/>
                  <a:pt x="19179" y="954"/>
                  <a:pt x="19737" y="1482"/>
                </a:cubicBezTo>
                <a:cubicBezTo>
                  <a:pt x="20293" y="2007"/>
                  <a:pt x="20739" y="2696"/>
                  <a:pt x="21084" y="3549"/>
                </a:cubicBezTo>
                <a:cubicBezTo>
                  <a:pt x="21430" y="4401"/>
                  <a:pt x="21600" y="5443"/>
                  <a:pt x="21600" y="6680"/>
                </a:cubicBezTo>
                <a:cubicBezTo>
                  <a:pt x="21600" y="7524"/>
                  <a:pt x="21462" y="8326"/>
                  <a:pt x="21187" y="9068"/>
                </a:cubicBezTo>
                <a:cubicBezTo>
                  <a:pt x="20911" y="9819"/>
                  <a:pt x="20606" y="10477"/>
                  <a:pt x="20270" y="11050"/>
                </a:cubicBezTo>
                <a:cubicBezTo>
                  <a:pt x="19932" y="11623"/>
                  <a:pt x="19620" y="12086"/>
                  <a:pt x="19322" y="12436"/>
                </a:cubicBezTo>
                <a:cubicBezTo>
                  <a:pt x="19029" y="12786"/>
                  <a:pt x="18871" y="12981"/>
                  <a:pt x="18856" y="13018"/>
                </a:cubicBezTo>
                <a:lnTo>
                  <a:pt x="11482" y="21287"/>
                </a:lnTo>
                <a:close/>
                <a:moveTo>
                  <a:pt x="5864" y="2166"/>
                </a:moveTo>
                <a:lnTo>
                  <a:pt x="5864" y="2166"/>
                </a:lnTo>
                <a:cubicBezTo>
                  <a:pt x="5406" y="2166"/>
                  <a:pt x="4945" y="2225"/>
                  <a:pt x="4477" y="2346"/>
                </a:cubicBezTo>
                <a:cubicBezTo>
                  <a:pt x="4011" y="2468"/>
                  <a:pt x="3585" y="2696"/>
                  <a:pt x="3202" y="3024"/>
                </a:cubicBezTo>
                <a:cubicBezTo>
                  <a:pt x="2817" y="3351"/>
                  <a:pt x="2509" y="3806"/>
                  <a:pt x="2271" y="4387"/>
                </a:cubicBezTo>
                <a:cubicBezTo>
                  <a:pt x="2038" y="4969"/>
                  <a:pt x="1918" y="5734"/>
                  <a:pt x="1918" y="6680"/>
                </a:cubicBezTo>
                <a:cubicBezTo>
                  <a:pt x="1918" y="7290"/>
                  <a:pt x="2031" y="7880"/>
                  <a:pt x="2251" y="8450"/>
                </a:cubicBezTo>
                <a:cubicBezTo>
                  <a:pt x="2471" y="9017"/>
                  <a:pt x="2714" y="9523"/>
                  <a:pt x="2987" y="9969"/>
                </a:cubicBezTo>
                <a:cubicBezTo>
                  <a:pt x="3257" y="10415"/>
                  <a:pt x="3510" y="10773"/>
                  <a:pt x="3741" y="11044"/>
                </a:cubicBezTo>
                <a:lnTo>
                  <a:pt x="4076" y="11434"/>
                </a:lnTo>
                <a:lnTo>
                  <a:pt x="10801" y="18991"/>
                </a:lnTo>
                <a:lnTo>
                  <a:pt x="17524" y="11434"/>
                </a:lnTo>
                <a:lnTo>
                  <a:pt x="17874" y="11044"/>
                </a:lnTo>
                <a:cubicBezTo>
                  <a:pt x="18105" y="10773"/>
                  <a:pt x="18353" y="10415"/>
                  <a:pt x="18623" y="9969"/>
                </a:cubicBezTo>
                <a:cubicBezTo>
                  <a:pt x="18888" y="9523"/>
                  <a:pt x="19134" y="9014"/>
                  <a:pt x="19354" y="8441"/>
                </a:cubicBezTo>
                <a:cubicBezTo>
                  <a:pt x="19572" y="7871"/>
                  <a:pt x="19685" y="7284"/>
                  <a:pt x="19685" y="6680"/>
                </a:cubicBezTo>
                <a:cubicBezTo>
                  <a:pt x="19685" y="5743"/>
                  <a:pt x="19567" y="4980"/>
                  <a:pt x="19329" y="4393"/>
                </a:cubicBezTo>
                <a:cubicBezTo>
                  <a:pt x="19091" y="3809"/>
                  <a:pt x="18783" y="3351"/>
                  <a:pt x="18400" y="3024"/>
                </a:cubicBezTo>
                <a:cubicBezTo>
                  <a:pt x="18017" y="2696"/>
                  <a:pt x="17591" y="2468"/>
                  <a:pt x="17123" y="2346"/>
                </a:cubicBezTo>
                <a:cubicBezTo>
                  <a:pt x="16658" y="2225"/>
                  <a:pt x="16202" y="2166"/>
                  <a:pt x="15761" y="2166"/>
                </a:cubicBezTo>
                <a:cubicBezTo>
                  <a:pt x="15341" y="2166"/>
                  <a:pt x="14910" y="2279"/>
                  <a:pt x="14474" y="2507"/>
                </a:cubicBezTo>
                <a:cubicBezTo>
                  <a:pt x="14041" y="2739"/>
                  <a:pt x="13631" y="3015"/>
                  <a:pt x="13245" y="3340"/>
                </a:cubicBezTo>
                <a:cubicBezTo>
                  <a:pt x="12862" y="3665"/>
                  <a:pt x="12519" y="3998"/>
                  <a:pt x="12216" y="4342"/>
                </a:cubicBezTo>
                <a:cubicBezTo>
                  <a:pt x="11913" y="4684"/>
                  <a:pt x="11688" y="4952"/>
                  <a:pt x="11545" y="5153"/>
                </a:cubicBezTo>
                <a:cubicBezTo>
                  <a:pt x="11345" y="5429"/>
                  <a:pt x="11097" y="5570"/>
                  <a:pt x="10801" y="5570"/>
                </a:cubicBezTo>
                <a:cubicBezTo>
                  <a:pt x="10506" y="5570"/>
                  <a:pt x="10260" y="5429"/>
                  <a:pt x="10070" y="5153"/>
                </a:cubicBezTo>
                <a:cubicBezTo>
                  <a:pt x="9927" y="4944"/>
                  <a:pt x="9700" y="4673"/>
                  <a:pt x="9392" y="4334"/>
                </a:cubicBezTo>
                <a:cubicBezTo>
                  <a:pt x="9086" y="3995"/>
                  <a:pt x="8738" y="3665"/>
                  <a:pt x="8355" y="3340"/>
                </a:cubicBezTo>
                <a:cubicBezTo>
                  <a:pt x="7972" y="3016"/>
                  <a:pt x="7561" y="2739"/>
                  <a:pt x="7126" y="2507"/>
                </a:cubicBezTo>
                <a:cubicBezTo>
                  <a:pt x="6690" y="2278"/>
                  <a:pt x="6269" y="2166"/>
                  <a:pt x="5864" y="2166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7" name="AutoShape 34"/>
          <p:cNvSpPr>
            <a:spLocks/>
          </p:cNvSpPr>
          <p:nvPr/>
        </p:nvSpPr>
        <p:spPr bwMode="auto">
          <a:xfrm>
            <a:off x="4459128" y="884323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8" name="AutoShape 48"/>
          <p:cNvSpPr>
            <a:spLocks/>
          </p:cNvSpPr>
          <p:nvPr/>
        </p:nvSpPr>
        <p:spPr bwMode="auto">
          <a:xfrm>
            <a:off x="11917680" y="8843235"/>
            <a:ext cx="548640" cy="548640"/>
          </a:xfrm>
          <a:custGeom>
            <a:avLst/>
            <a:gdLst>
              <a:gd name="T0" fmla="*/ 376343 w 21600"/>
              <a:gd name="T1" fmla="*/ 252836 h 21600"/>
              <a:gd name="T2" fmla="*/ 381000 w 21600"/>
              <a:gd name="T3" fmla="*/ 361668 h 21600"/>
              <a:gd name="T4" fmla="*/ 365284 w 21600"/>
              <a:gd name="T5" fmla="*/ 381000 h 21600"/>
              <a:gd name="T6" fmla="*/ 274532 w 21600"/>
              <a:gd name="T7" fmla="*/ 375461 h 21600"/>
              <a:gd name="T8" fmla="*/ 270157 w 21600"/>
              <a:gd name="T9" fmla="*/ 266629 h 21600"/>
              <a:gd name="T10" fmla="*/ 285715 w 21600"/>
              <a:gd name="T11" fmla="*/ 247297 h 21600"/>
              <a:gd name="T12" fmla="*/ 313778 w 21600"/>
              <a:gd name="T13" fmla="*/ 209356 h 21600"/>
              <a:gd name="T14" fmla="*/ 202371 w 21600"/>
              <a:gd name="T15" fmla="*/ 204646 h 21600"/>
              <a:gd name="T16" fmla="*/ 230258 w 21600"/>
              <a:gd name="T17" fmla="*/ 247297 h 21600"/>
              <a:gd name="T18" fmla="*/ 245974 w 21600"/>
              <a:gd name="T19" fmla="*/ 266629 h 21600"/>
              <a:gd name="T20" fmla="*/ 241318 w 21600"/>
              <a:gd name="T21" fmla="*/ 375461 h 21600"/>
              <a:gd name="T22" fmla="*/ 150689 w 21600"/>
              <a:gd name="T23" fmla="*/ 381000 h 21600"/>
              <a:gd name="T24" fmla="*/ 134973 w 21600"/>
              <a:gd name="T25" fmla="*/ 361668 h 21600"/>
              <a:gd name="T26" fmla="*/ 139594 w 21600"/>
              <a:gd name="T27" fmla="*/ 252836 h 21600"/>
              <a:gd name="T28" fmla="*/ 178576 w 21600"/>
              <a:gd name="T29" fmla="*/ 247297 h 21600"/>
              <a:gd name="T30" fmla="*/ 71543 w 21600"/>
              <a:gd name="T31" fmla="*/ 204646 h 21600"/>
              <a:gd name="T32" fmla="*/ 67398 w 21600"/>
              <a:gd name="T33" fmla="*/ 247297 h 21600"/>
              <a:gd name="T34" fmla="*/ 106786 w 21600"/>
              <a:gd name="T35" fmla="*/ 252836 h 21600"/>
              <a:gd name="T36" fmla="*/ 111407 w 21600"/>
              <a:gd name="T37" fmla="*/ 361668 h 21600"/>
              <a:gd name="T38" fmla="*/ 95285 w 21600"/>
              <a:gd name="T39" fmla="*/ 381000 h 21600"/>
              <a:gd name="T40" fmla="*/ 4621 w 21600"/>
              <a:gd name="T41" fmla="*/ 375461 h 21600"/>
              <a:gd name="T42" fmla="*/ 0 w 21600"/>
              <a:gd name="T43" fmla="*/ 266629 h 21600"/>
              <a:gd name="T44" fmla="*/ 16104 w 21600"/>
              <a:gd name="T45" fmla="*/ 247297 h 21600"/>
              <a:gd name="T46" fmla="*/ 43603 w 21600"/>
              <a:gd name="T47" fmla="*/ 209356 h 21600"/>
              <a:gd name="T48" fmla="*/ 71508 w 21600"/>
              <a:gd name="T49" fmla="*/ 176354 h 21600"/>
              <a:gd name="T50" fmla="*/ 178541 w 21600"/>
              <a:gd name="T51" fmla="*/ 133191 h 21600"/>
              <a:gd name="T52" fmla="*/ 139559 w 21600"/>
              <a:gd name="T53" fmla="*/ 127847 h 21600"/>
              <a:gd name="T54" fmla="*/ 134938 w 21600"/>
              <a:gd name="T55" fmla="*/ 18803 h 21600"/>
              <a:gd name="T56" fmla="*/ 150654 w 21600"/>
              <a:gd name="T57" fmla="*/ 0 h 21600"/>
              <a:gd name="T58" fmla="*/ 241282 w 21600"/>
              <a:gd name="T59" fmla="*/ 5539 h 21600"/>
              <a:gd name="T60" fmla="*/ 245939 w 21600"/>
              <a:gd name="T61" fmla="*/ 114371 h 21600"/>
              <a:gd name="T62" fmla="*/ 230223 w 21600"/>
              <a:gd name="T63" fmla="*/ 133191 h 21600"/>
              <a:gd name="T64" fmla="*/ 202336 w 21600"/>
              <a:gd name="T65" fmla="*/ 176354 h 21600"/>
              <a:gd name="T66" fmla="*/ 329018 w 21600"/>
              <a:gd name="T67" fmla="*/ 185896 h 21600"/>
              <a:gd name="T68" fmla="*/ 337308 w 21600"/>
              <a:gd name="T69" fmla="*/ 247297 h 21600"/>
              <a:gd name="T70" fmla="*/ 365284 w 21600"/>
              <a:gd name="T71" fmla="*/ 247297 h 2160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1600" h="21600">
                <a:moveTo>
                  <a:pt x="20709" y="14020"/>
                </a:moveTo>
                <a:cubicBezTo>
                  <a:pt x="20951" y="14020"/>
                  <a:pt x="21162" y="14126"/>
                  <a:pt x="21336" y="14334"/>
                </a:cubicBezTo>
                <a:cubicBezTo>
                  <a:pt x="21512" y="14549"/>
                  <a:pt x="21600" y="14810"/>
                  <a:pt x="21600" y="15116"/>
                </a:cubicBezTo>
                <a:lnTo>
                  <a:pt x="21600" y="20504"/>
                </a:lnTo>
                <a:cubicBezTo>
                  <a:pt x="21600" y="20816"/>
                  <a:pt x="21512" y="21071"/>
                  <a:pt x="21336" y="21286"/>
                </a:cubicBezTo>
                <a:cubicBezTo>
                  <a:pt x="21162" y="21494"/>
                  <a:pt x="20951" y="21600"/>
                  <a:pt x="20709" y="21600"/>
                </a:cubicBezTo>
                <a:lnTo>
                  <a:pt x="16198" y="21600"/>
                </a:lnTo>
                <a:cubicBezTo>
                  <a:pt x="15940" y="21600"/>
                  <a:pt x="15730" y="21494"/>
                  <a:pt x="15564" y="21286"/>
                </a:cubicBezTo>
                <a:cubicBezTo>
                  <a:pt x="15400" y="21071"/>
                  <a:pt x="15316" y="20816"/>
                  <a:pt x="15316" y="20504"/>
                </a:cubicBezTo>
                <a:lnTo>
                  <a:pt x="15316" y="15116"/>
                </a:lnTo>
                <a:cubicBezTo>
                  <a:pt x="15316" y="14810"/>
                  <a:pt x="15400" y="14549"/>
                  <a:pt x="15571" y="14334"/>
                </a:cubicBezTo>
                <a:cubicBezTo>
                  <a:pt x="15737" y="14126"/>
                  <a:pt x="15945" y="14020"/>
                  <a:pt x="16198" y="14020"/>
                </a:cubicBezTo>
                <a:lnTo>
                  <a:pt x="17789" y="14020"/>
                </a:lnTo>
                <a:lnTo>
                  <a:pt x="17789" y="11869"/>
                </a:lnTo>
                <a:cubicBezTo>
                  <a:pt x="17789" y="11699"/>
                  <a:pt x="17708" y="11611"/>
                  <a:pt x="17544" y="11602"/>
                </a:cubicBezTo>
                <a:lnTo>
                  <a:pt x="11473" y="11602"/>
                </a:lnTo>
                <a:lnTo>
                  <a:pt x="11473" y="14020"/>
                </a:lnTo>
                <a:lnTo>
                  <a:pt x="13054" y="14020"/>
                </a:lnTo>
                <a:cubicBezTo>
                  <a:pt x="13297" y="14020"/>
                  <a:pt x="13507" y="14126"/>
                  <a:pt x="13681" y="14334"/>
                </a:cubicBezTo>
                <a:cubicBezTo>
                  <a:pt x="13857" y="14549"/>
                  <a:pt x="13945" y="14810"/>
                  <a:pt x="13945" y="15116"/>
                </a:cubicBezTo>
                <a:lnTo>
                  <a:pt x="13945" y="20504"/>
                </a:lnTo>
                <a:cubicBezTo>
                  <a:pt x="13945" y="20816"/>
                  <a:pt x="13857" y="21071"/>
                  <a:pt x="13681" y="21286"/>
                </a:cubicBezTo>
                <a:cubicBezTo>
                  <a:pt x="13507" y="21494"/>
                  <a:pt x="13297" y="21600"/>
                  <a:pt x="13054" y="21600"/>
                </a:cubicBezTo>
                <a:lnTo>
                  <a:pt x="8543" y="21600"/>
                </a:lnTo>
                <a:cubicBezTo>
                  <a:pt x="8298" y="21600"/>
                  <a:pt x="8090" y="21494"/>
                  <a:pt x="7914" y="21286"/>
                </a:cubicBezTo>
                <a:cubicBezTo>
                  <a:pt x="7740" y="21071"/>
                  <a:pt x="7652" y="20816"/>
                  <a:pt x="7652" y="20504"/>
                </a:cubicBezTo>
                <a:lnTo>
                  <a:pt x="7652" y="15116"/>
                </a:lnTo>
                <a:cubicBezTo>
                  <a:pt x="7652" y="14810"/>
                  <a:pt x="7740" y="14549"/>
                  <a:pt x="7914" y="14334"/>
                </a:cubicBezTo>
                <a:cubicBezTo>
                  <a:pt x="8090" y="14126"/>
                  <a:pt x="8298" y="14020"/>
                  <a:pt x="8543" y="14020"/>
                </a:cubicBezTo>
                <a:lnTo>
                  <a:pt x="10124" y="14020"/>
                </a:lnTo>
                <a:lnTo>
                  <a:pt x="10124" y="11602"/>
                </a:lnTo>
                <a:lnTo>
                  <a:pt x="4056" y="11602"/>
                </a:lnTo>
                <a:cubicBezTo>
                  <a:pt x="3902" y="11602"/>
                  <a:pt x="3821" y="11690"/>
                  <a:pt x="3821" y="11869"/>
                </a:cubicBezTo>
                <a:lnTo>
                  <a:pt x="3821" y="14020"/>
                </a:lnTo>
                <a:lnTo>
                  <a:pt x="5402" y="14020"/>
                </a:lnTo>
                <a:cubicBezTo>
                  <a:pt x="5662" y="14020"/>
                  <a:pt x="5875" y="14126"/>
                  <a:pt x="6054" y="14334"/>
                </a:cubicBezTo>
                <a:cubicBezTo>
                  <a:pt x="6230" y="14549"/>
                  <a:pt x="6316" y="14810"/>
                  <a:pt x="6316" y="15116"/>
                </a:cubicBezTo>
                <a:lnTo>
                  <a:pt x="6316" y="20504"/>
                </a:lnTo>
                <a:cubicBezTo>
                  <a:pt x="6316" y="20816"/>
                  <a:pt x="6230" y="21071"/>
                  <a:pt x="6054" y="21286"/>
                </a:cubicBezTo>
                <a:cubicBezTo>
                  <a:pt x="5877" y="21494"/>
                  <a:pt x="5664" y="21600"/>
                  <a:pt x="5402" y="21600"/>
                </a:cubicBezTo>
                <a:lnTo>
                  <a:pt x="913" y="21600"/>
                </a:lnTo>
                <a:cubicBezTo>
                  <a:pt x="658" y="21600"/>
                  <a:pt x="441" y="21494"/>
                  <a:pt x="262" y="21286"/>
                </a:cubicBezTo>
                <a:cubicBezTo>
                  <a:pt x="88" y="21071"/>
                  <a:pt x="0" y="20816"/>
                  <a:pt x="0" y="20504"/>
                </a:cubicBezTo>
                <a:lnTo>
                  <a:pt x="0" y="15116"/>
                </a:lnTo>
                <a:cubicBezTo>
                  <a:pt x="0" y="14810"/>
                  <a:pt x="88" y="14549"/>
                  <a:pt x="262" y="14334"/>
                </a:cubicBezTo>
                <a:cubicBezTo>
                  <a:pt x="438" y="14126"/>
                  <a:pt x="656" y="14020"/>
                  <a:pt x="913" y="14020"/>
                </a:cubicBezTo>
                <a:lnTo>
                  <a:pt x="2472" y="14020"/>
                </a:lnTo>
                <a:lnTo>
                  <a:pt x="2472" y="11869"/>
                </a:lnTo>
                <a:cubicBezTo>
                  <a:pt x="2472" y="11352"/>
                  <a:pt x="2629" y="10912"/>
                  <a:pt x="2942" y="10544"/>
                </a:cubicBezTo>
                <a:cubicBezTo>
                  <a:pt x="3253" y="10180"/>
                  <a:pt x="3623" y="9998"/>
                  <a:pt x="4054" y="9998"/>
                </a:cubicBezTo>
                <a:lnTo>
                  <a:pt x="10122" y="9998"/>
                </a:lnTo>
                <a:lnTo>
                  <a:pt x="10122" y="7551"/>
                </a:lnTo>
                <a:lnTo>
                  <a:pt x="8541" y="7551"/>
                </a:lnTo>
                <a:cubicBezTo>
                  <a:pt x="8296" y="7551"/>
                  <a:pt x="8088" y="7451"/>
                  <a:pt x="7912" y="7248"/>
                </a:cubicBezTo>
                <a:cubicBezTo>
                  <a:pt x="7738" y="7045"/>
                  <a:pt x="7650" y="6790"/>
                  <a:pt x="7650" y="6484"/>
                </a:cubicBezTo>
                <a:lnTo>
                  <a:pt x="7650" y="1066"/>
                </a:lnTo>
                <a:cubicBezTo>
                  <a:pt x="7650" y="776"/>
                  <a:pt x="7738" y="523"/>
                  <a:pt x="7912" y="314"/>
                </a:cubicBezTo>
                <a:cubicBezTo>
                  <a:pt x="8088" y="103"/>
                  <a:pt x="8296" y="0"/>
                  <a:pt x="8541" y="0"/>
                </a:cubicBezTo>
                <a:lnTo>
                  <a:pt x="13052" y="0"/>
                </a:lnTo>
                <a:cubicBezTo>
                  <a:pt x="13294" y="0"/>
                  <a:pt x="13505" y="103"/>
                  <a:pt x="13679" y="314"/>
                </a:cubicBezTo>
                <a:cubicBezTo>
                  <a:pt x="13855" y="523"/>
                  <a:pt x="13943" y="776"/>
                  <a:pt x="13943" y="1066"/>
                </a:cubicBezTo>
                <a:lnTo>
                  <a:pt x="13943" y="6484"/>
                </a:lnTo>
                <a:cubicBezTo>
                  <a:pt x="13943" y="6790"/>
                  <a:pt x="13855" y="7045"/>
                  <a:pt x="13679" y="7248"/>
                </a:cubicBezTo>
                <a:cubicBezTo>
                  <a:pt x="13505" y="7451"/>
                  <a:pt x="13294" y="7551"/>
                  <a:pt x="13052" y="7551"/>
                </a:cubicBezTo>
                <a:lnTo>
                  <a:pt x="11471" y="7551"/>
                </a:lnTo>
                <a:lnTo>
                  <a:pt x="11471" y="9998"/>
                </a:lnTo>
                <a:lnTo>
                  <a:pt x="17541" y="9998"/>
                </a:lnTo>
                <a:cubicBezTo>
                  <a:pt x="17970" y="9998"/>
                  <a:pt x="18339" y="10177"/>
                  <a:pt x="18653" y="10539"/>
                </a:cubicBezTo>
                <a:cubicBezTo>
                  <a:pt x="18966" y="10900"/>
                  <a:pt x="19123" y="11344"/>
                  <a:pt x="19123" y="11869"/>
                </a:cubicBezTo>
                <a:lnTo>
                  <a:pt x="19123" y="14020"/>
                </a:lnTo>
                <a:lnTo>
                  <a:pt x="20709" y="14020"/>
                </a:lnTo>
                <a:close/>
                <a:moveTo>
                  <a:pt x="20709" y="14020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9" name="AutoShape 44"/>
          <p:cNvSpPr>
            <a:spLocks/>
          </p:cNvSpPr>
          <p:nvPr/>
        </p:nvSpPr>
        <p:spPr bwMode="auto">
          <a:xfrm>
            <a:off x="19376231" y="8843235"/>
            <a:ext cx="548640" cy="548640"/>
          </a:xfrm>
          <a:custGeom>
            <a:avLst/>
            <a:gdLst>
              <a:gd name="T0" fmla="*/ 379123 w 21514"/>
              <a:gd name="T1" fmla="*/ 376923 h 21589"/>
              <a:gd name="T2" fmla="*/ 369011 w 21514"/>
              <a:gd name="T3" fmla="*/ 379553 h 21589"/>
              <a:gd name="T4" fmla="*/ 235446 w 21514"/>
              <a:gd name="T5" fmla="*/ 341928 h 21589"/>
              <a:gd name="T6" fmla="*/ 173304 w 21514"/>
              <a:gd name="T7" fmla="*/ 365770 h 21589"/>
              <a:gd name="T8" fmla="*/ 129137 w 21514"/>
              <a:gd name="T9" fmla="*/ 316744 h 21589"/>
              <a:gd name="T10" fmla="*/ 70767 w 21514"/>
              <a:gd name="T11" fmla="*/ 209216 h 21589"/>
              <a:gd name="T12" fmla="*/ 17550 w 21514"/>
              <a:gd name="T13" fmla="*/ 207274 h 21589"/>
              <a:gd name="T14" fmla="*/ 460 w 21514"/>
              <a:gd name="T15" fmla="*/ 147289 h 21589"/>
              <a:gd name="T16" fmla="*/ 29291 w 21514"/>
              <a:gd name="T17" fmla="*/ 64362 h 21589"/>
              <a:gd name="T18" fmla="*/ 87113 w 21514"/>
              <a:gd name="T19" fmla="*/ 7077 h 21589"/>
              <a:gd name="T20" fmla="*/ 140134 w 21514"/>
              <a:gd name="T21" fmla="*/ 9512 h 21589"/>
              <a:gd name="T22" fmla="*/ 157206 w 21514"/>
              <a:gd name="T23" fmla="*/ 70486 h 21589"/>
              <a:gd name="T24" fmla="*/ 259673 w 21514"/>
              <a:gd name="T25" fmla="*/ 106734 h 21589"/>
              <a:gd name="T26" fmla="*/ 311402 w 21514"/>
              <a:gd name="T27" fmla="*/ 143813 h 21589"/>
              <a:gd name="T28" fmla="*/ 309985 w 21514"/>
              <a:gd name="T29" fmla="*/ 221869 h 21589"/>
              <a:gd name="T30" fmla="*/ 378308 w 21514"/>
              <a:gd name="T31" fmla="*/ 364270 h 21589"/>
              <a:gd name="T32" fmla="*/ 46930 w 21514"/>
              <a:gd name="T33" fmla="*/ 179002 h 21589"/>
              <a:gd name="T34" fmla="*/ 74096 w 21514"/>
              <a:gd name="T35" fmla="*/ 163825 h 21589"/>
              <a:gd name="T36" fmla="*/ 101723 w 21514"/>
              <a:gd name="T37" fmla="*/ 129130 h 21589"/>
              <a:gd name="T38" fmla="*/ 100094 w 21514"/>
              <a:gd name="T39" fmla="*/ 115594 h 21589"/>
              <a:gd name="T40" fmla="*/ 88565 w 21514"/>
              <a:gd name="T41" fmla="*/ 117429 h 21589"/>
              <a:gd name="T42" fmla="*/ 46877 w 21514"/>
              <a:gd name="T43" fmla="*/ 159837 h 21589"/>
              <a:gd name="T44" fmla="*/ 35348 w 21514"/>
              <a:gd name="T45" fmla="*/ 161778 h 21589"/>
              <a:gd name="T46" fmla="*/ 36960 w 21514"/>
              <a:gd name="T47" fmla="*/ 175561 h 21589"/>
              <a:gd name="T48" fmla="*/ 169196 w 21514"/>
              <a:gd name="T49" fmla="*/ 260447 h 21589"/>
              <a:gd name="T50" fmla="*/ 177289 w 21514"/>
              <a:gd name="T51" fmla="*/ 249382 h 21589"/>
              <a:gd name="T52" fmla="*/ 105282 w 21514"/>
              <a:gd name="T53" fmla="*/ 181791 h 21589"/>
              <a:gd name="T54" fmla="*/ 92390 w 21514"/>
              <a:gd name="T55" fmla="*/ 193933 h 21589"/>
              <a:gd name="T56" fmla="*/ 254201 w 21514"/>
              <a:gd name="T57" fmla="*/ 265212 h 21589"/>
              <a:gd name="T58" fmla="*/ 252625 w 21514"/>
              <a:gd name="T59" fmla="*/ 252082 h 21589"/>
              <a:gd name="T60" fmla="*/ 241716 w 21514"/>
              <a:gd name="T61" fmla="*/ 254024 h 21589"/>
              <a:gd name="T62" fmla="*/ 202383 w 21514"/>
              <a:gd name="T63" fmla="*/ 299608 h 21589"/>
              <a:gd name="T64" fmla="*/ 177324 w 21514"/>
              <a:gd name="T65" fmla="*/ 307126 h 21589"/>
              <a:gd name="T66" fmla="*/ 166468 w 21514"/>
              <a:gd name="T67" fmla="*/ 309773 h 21589"/>
              <a:gd name="T68" fmla="*/ 168044 w 21514"/>
              <a:gd name="T69" fmla="*/ 322850 h 21589"/>
              <a:gd name="T70" fmla="*/ 199319 w 21514"/>
              <a:gd name="T71" fmla="*/ 323256 h 21589"/>
              <a:gd name="T72" fmla="*/ 236934 w 21514"/>
              <a:gd name="T73" fmla="*/ 289408 h 21589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1514" h="21589">
                <a:moveTo>
                  <a:pt x="21362" y="20641"/>
                </a:moveTo>
                <a:cubicBezTo>
                  <a:pt x="21549" y="20867"/>
                  <a:pt x="21563" y="21109"/>
                  <a:pt x="21408" y="21358"/>
                </a:cubicBezTo>
                <a:cubicBezTo>
                  <a:pt x="21319" y="21502"/>
                  <a:pt x="21195" y="21578"/>
                  <a:pt x="21038" y="21589"/>
                </a:cubicBezTo>
                <a:cubicBezTo>
                  <a:pt x="20963" y="21589"/>
                  <a:pt x="20895" y="21561"/>
                  <a:pt x="20837" y="21507"/>
                </a:cubicBezTo>
                <a:lnTo>
                  <a:pt x="15038" y="17553"/>
                </a:lnTo>
                <a:cubicBezTo>
                  <a:pt x="14487" y="18272"/>
                  <a:pt x="13904" y="18878"/>
                  <a:pt x="13295" y="19375"/>
                </a:cubicBezTo>
                <a:cubicBezTo>
                  <a:pt x="12686" y="19871"/>
                  <a:pt x="12082" y="20235"/>
                  <a:pt x="11482" y="20461"/>
                </a:cubicBezTo>
                <a:cubicBezTo>
                  <a:pt x="10887" y="20692"/>
                  <a:pt x="10320" y="20780"/>
                  <a:pt x="9786" y="20726"/>
                </a:cubicBezTo>
                <a:cubicBezTo>
                  <a:pt x="9250" y="20670"/>
                  <a:pt x="8774" y="20461"/>
                  <a:pt x="8355" y="20091"/>
                </a:cubicBezTo>
                <a:cubicBezTo>
                  <a:pt x="7788" y="19595"/>
                  <a:pt x="7432" y="18884"/>
                  <a:pt x="7292" y="17948"/>
                </a:cubicBezTo>
                <a:cubicBezTo>
                  <a:pt x="7149" y="17017"/>
                  <a:pt x="7182" y="15993"/>
                  <a:pt x="7393" y="14862"/>
                </a:cubicBezTo>
                <a:lnTo>
                  <a:pt x="3996" y="11855"/>
                </a:lnTo>
                <a:cubicBezTo>
                  <a:pt x="3427" y="12151"/>
                  <a:pt x="2884" y="12295"/>
                  <a:pt x="2366" y="12284"/>
                </a:cubicBezTo>
                <a:cubicBezTo>
                  <a:pt x="1844" y="12278"/>
                  <a:pt x="1387" y="12098"/>
                  <a:pt x="991" y="11745"/>
                </a:cubicBezTo>
                <a:cubicBezTo>
                  <a:pt x="609" y="11393"/>
                  <a:pt x="340" y="10924"/>
                  <a:pt x="178" y="10335"/>
                </a:cubicBezTo>
                <a:cubicBezTo>
                  <a:pt x="17" y="9745"/>
                  <a:pt x="-37" y="9085"/>
                  <a:pt x="26" y="8346"/>
                </a:cubicBezTo>
                <a:cubicBezTo>
                  <a:pt x="87" y="7607"/>
                  <a:pt x="253" y="6832"/>
                  <a:pt x="532" y="6022"/>
                </a:cubicBezTo>
                <a:cubicBezTo>
                  <a:pt x="809" y="5213"/>
                  <a:pt x="1181" y="4417"/>
                  <a:pt x="1654" y="3647"/>
                </a:cubicBezTo>
                <a:cubicBezTo>
                  <a:pt x="2125" y="2869"/>
                  <a:pt x="2645" y="2209"/>
                  <a:pt x="3214" y="1653"/>
                </a:cubicBezTo>
                <a:cubicBezTo>
                  <a:pt x="3781" y="1100"/>
                  <a:pt x="4348" y="683"/>
                  <a:pt x="4919" y="401"/>
                </a:cubicBezTo>
                <a:cubicBezTo>
                  <a:pt x="5486" y="127"/>
                  <a:pt x="6032" y="-11"/>
                  <a:pt x="6549" y="0"/>
                </a:cubicBezTo>
                <a:cubicBezTo>
                  <a:pt x="7069" y="6"/>
                  <a:pt x="7524" y="186"/>
                  <a:pt x="7913" y="539"/>
                </a:cubicBezTo>
                <a:cubicBezTo>
                  <a:pt x="8308" y="909"/>
                  <a:pt x="8582" y="1394"/>
                  <a:pt x="8737" y="1989"/>
                </a:cubicBezTo>
                <a:cubicBezTo>
                  <a:pt x="8889" y="2590"/>
                  <a:pt x="8936" y="3255"/>
                  <a:pt x="8877" y="3994"/>
                </a:cubicBezTo>
                <a:lnTo>
                  <a:pt x="12253" y="7035"/>
                </a:lnTo>
                <a:cubicBezTo>
                  <a:pt x="13082" y="6468"/>
                  <a:pt x="13885" y="6138"/>
                  <a:pt x="14663" y="6048"/>
                </a:cubicBezTo>
                <a:cubicBezTo>
                  <a:pt x="15440" y="5960"/>
                  <a:pt x="16113" y="6169"/>
                  <a:pt x="16679" y="6682"/>
                </a:cubicBezTo>
                <a:cubicBezTo>
                  <a:pt x="17092" y="7052"/>
                  <a:pt x="17391" y="7543"/>
                  <a:pt x="17584" y="8149"/>
                </a:cubicBezTo>
                <a:cubicBezTo>
                  <a:pt x="17773" y="8753"/>
                  <a:pt x="17860" y="9432"/>
                  <a:pt x="17846" y="10180"/>
                </a:cubicBezTo>
                <a:cubicBezTo>
                  <a:pt x="17829" y="10930"/>
                  <a:pt x="17717" y="11723"/>
                  <a:pt x="17504" y="12572"/>
                </a:cubicBezTo>
                <a:cubicBezTo>
                  <a:pt x="17291" y="13415"/>
                  <a:pt x="16979" y="14264"/>
                  <a:pt x="16569" y="15110"/>
                </a:cubicBezTo>
                <a:lnTo>
                  <a:pt x="21362" y="20641"/>
                </a:lnTo>
                <a:close/>
                <a:moveTo>
                  <a:pt x="2087" y="9948"/>
                </a:moveTo>
                <a:cubicBezTo>
                  <a:pt x="2244" y="10075"/>
                  <a:pt x="2432" y="10143"/>
                  <a:pt x="2650" y="10143"/>
                </a:cubicBezTo>
                <a:cubicBezTo>
                  <a:pt x="2881" y="10143"/>
                  <a:pt x="3125" y="10058"/>
                  <a:pt x="3383" y="9906"/>
                </a:cubicBezTo>
                <a:cubicBezTo>
                  <a:pt x="3638" y="9745"/>
                  <a:pt x="3907" y="9537"/>
                  <a:pt x="4184" y="9283"/>
                </a:cubicBezTo>
                <a:cubicBezTo>
                  <a:pt x="4460" y="9023"/>
                  <a:pt x="4732" y="8727"/>
                  <a:pt x="4999" y="8386"/>
                </a:cubicBezTo>
                <a:cubicBezTo>
                  <a:pt x="5263" y="8042"/>
                  <a:pt x="5512" y="7684"/>
                  <a:pt x="5744" y="7317"/>
                </a:cubicBezTo>
                <a:cubicBezTo>
                  <a:pt x="5814" y="7190"/>
                  <a:pt x="5844" y="7052"/>
                  <a:pt x="5821" y="6902"/>
                </a:cubicBezTo>
                <a:cubicBezTo>
                  <a:pt x="5797" y="6758"/>
                  <a:pt x="5744" y="6637"/>
                  <a:pt x="5652" y="6550"/>
                </a:cubicBezTo>
                <a:cubicBezTo>
                  <a:pt x="5549" y="6457"/>
                  <a:pt x="5434" y="6417"/>
                  <a:pt x="5310" y="6434"/>
                </a:cubicBezTo>
                <a:cubicBezTo>
                  <a:pt x="5186" y="6445"/>
                  <a:pt x="5083" y="6521"/>
                  <a:pt x="5001" y="6654"/>
                </a:cubicBezTo>
                <a:cubicBezTo>
                  <a:pt x="4418" y="7590"/>
                  <a:pt x="3903" y="8236"/>
                  <a:pt x="3455" y="8589"/>
                </a:cubicBezTo>
                <a:cubicBezTo>
                  <a:pt x="3006" y="8936"/>
                  <a:pt x="2736" y="9094"/>
                  <a:pt x="2647" y="9057"/>
                </a:cubicBezTo>
                <a:cubicBezTo>
                  <a:pt x="2542" y="8970"/>
                  <a:pt x="2425" y="8936"/>
                  <a:pt x="2298" y="8964"/>
                </a:cubicBezTo>
                <a:cubicBezTo>
                  <a:pt x="2172" y="8989"/>
                  <a:pt x="2071" y="9057"/>
                  <a:pt x="1996" y="9167"/>
                </a:cubicBezTo>
                <a:cubicBezTo>
                  <a:pt x="1923" y="9294"/>
                  <a:pt x="1895" y="9432"/>
                  <a:pt x="1919" y="9579"/>
                </a:cubicBezTo>
                <a:cubicBezTo>
                  <a:pt x="1942" y="9728"/>
                  <a:pt x="1998" y="9850"/>
                  <a:pt x="2087" y="9948"/>
                </a:cubicBezTo>
                <a:moveTo>
                  <a:pt x="9299" y="14648"/>
                </a:moveTo>
                <a:cubicBezTo>
                  <a:pt x="9358" y="14721"/>
                  <a:pt x="9444" y="14758"/>
                  <a:pt x="9554" y="14758"/>
                </a:cubicBezTo>
                <a:cubicBezTo>
                  <a:pt x="9704" y="14758"/>
                  <a:pt x="9828" y="14681"/>
                  <a:pt x="9924" y="14526"/>
                </a:cubicBezTo>
                <a:cubicBezTo>
                  <a:pt x="9999" y="14399"/>
                  <a:pt x="10030" y="14267"/>
                  <a:pt x="10011" y="14131"/>
                </a:cubicBezTo>
                <a:cubicBezTo>
                  <a:pt x="9999" y="13993"/>
                  <a:pt x="9941" y="13878"/>
                  <a:pt x="9835" y="13784"/>
                </a:cubicBezTo>
                <a:lnTo>
                  <a:pt x="5945" y="10301"/>
                </a:lnTo>
                <a:cubicBezTo>
                  <a:pt x="5826" y="10428"/>
                  <a:pt x="5701" y="10549"/>
                  <a:pt x="5580" y="10671"/>
                </a:cubicBezTo>
                <a:cubicBezTo>
                  <a:pt x="5458" y="10792"/>
                  <a:pt x="5334" y="10902"/>
                  <a:pt x="5217" y="10989"/>
                </a:cubicBezTo>
                <a:lnTo>
                  <a:pt x="9299" y="14648"/>
                </a:lnTo>
                <a:close/>
                <a:moveTo>
                  <a:pt x="14354" y="15028"/>
                </a:moveTo>
                <a:cubicBezTo>
                  <a:pt x="14429" y="14918"/>
                  <a:pt x="14459" y="14791"/>
                  <a:pt x="14445" y="14642"/>
                </a:cubicBezTo>
                <a:cubicBezTo>
                  <a:pt x="14429" y="14495"/>
                  <a:pt x="14370" y="14374"/>
                  <a:pt x="14265" y="14284"/>
                </a:cubicBezTo>
                <a:cubicBezTo>
                  <a:pt x="14176" y="14196"/>
                  <a:pt x="14068" y="14157"/>
                  <a:pt x="13944" y="14174"/>
                </a:cubicBezTo>
                <a:cubicBezTo>
                  <a:pt x="13822" y="14196"/>
                  <a:pt x="13719" y="14267"/>
                  <a:pt x="13649" y="14394"/>
                </a:cubicBezTo>
                <a:cubicBezTo>
                  <a:pt x="13267" y="15006"/>
                  <a:pt x="12883" y="15530"/>
                  <a:pt x="12499" y="15959"/>
                </a:cubicBezTo>
                <a:cubicBezTo>
                  <a:pt x="12114" y="16388"/>
                  <a:pt x="11758" y="16732"/>
                  <a:pt x="11428" y="16977"/>
                </a:cubicBezTo>
                <a:cubicBezTo>
                  <a:pt x="11098" y="17225"/>
                  <a:pt x="10807" y="17386"/>
                  <a:pt x="10555" y="17462"/>
                </a:cubicBezTo>
                <a:cubicBezTo>
                  <a:pt x="10299" y="17541"/>
                  <a:pt x="10119" y="17519"/>
                  <a:pt x="10013" y="17403"/>
                </a:cubicBezTo>
                <a:cubicBezTo>
                  <a:pt x="9910" y="17316"/>
                  <a:pt x="9800" y="17282"/>
                  <a:pt x="9686" y="17310"/>
                </a:cubicBezTo>
                <a:cubicBezTo>
                  <a:pt x="9568" y="17336"/>
                  <a:pt x="9472" y="17420"/>
                  <a:pt x="9400" y="17553"/>
                </a:cubicBezTo>
                <a:cubicBezTo>
                  <a:pt x="9325" y="17663"/>
                  <a:pt x="9292" y="17790"/>
                  <a:pt x="9304" y="17936"/>
                </a:cubicBezTo>
                <a:cubicBezTo>
                  <a:pt x="9315" y="18086"/>
                  <a:pt x="9376" y="18207"/>
                  <a:pt x="9489" y="18294"/>
                </a:cubicBezTo>
                <a:cubicBezTo>
                  <a:pt x="9707" y="18503"/>
                  <a:pt x="9962" y="18605"/>
                  <a:pt x="10262" y="18605"/>
                </a:cubicBezTo>
                <a:cubicBezTo>
                  <a:pt x="10569" y="18605"/>
                  <a:pt x="10899" y="18509"/>
                  <a:pt x="11255" y="18317"/>
                </a:cubicBezTo>
                <a:cubicBezTo>
                  <a:pt x="11611" y="18125"/>
                  <a:pt x="11965" y="17866"/>
                  <a:pt x="12325" y="17541"/>
                </a:cubicBezTo>
                <a:cubicBezTo>
                  <a:pt x="12684" y="17214"/>
                  <a:pt x="13035" y="16836"/>
                  <a:pt x="13379" y="16399"/>
                </a:cubicBezTo>
                <a:cubicBezTo>
                  <a:pt x="13721" y="15959"/>
                  <a:pt x="14047" y="15502"/>
                  <a:pt x="14354" y="15028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15263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2" grpId="0" animBg="1"/>
      <p:bldP spid="41" grpId="0" animBg="1"/>
      <p:bldP spid="40" grpId="0" animBg="1"/>
      <p:bldP spid="34" grpId="0" animBg="1"/>
      <p:bldP spid="3" grpId="0" animBg="1"/>
      <p:bldP spid="15" grpId="0"/>
      <p:bldP spid="33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13450301" y="10100672"/>
            <a:ext cx="9531193" cy="1914524"/>
          </a:xfrm>
          <a:prstGeom prst="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15563422" y="11055644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5563423" y="10286202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41" name="Diamond 40"/>
          <p:cNvSpPr/>
          <p:nvPr/>
        </p:nvSpPr>
        <p:spPr>
          <a:xfrm>
            <a:off x="12504959" y="9933147"/>
            <a:ext cx="2194560" cy="2194560"/>
          </a:xfrm>
          <a:prstGeom prst="diamond">
            <a:avLst/>
          </a:prstGeom>
          <a:solidFill>
            <a:srgbClr val="297FB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13450301" y="7093449"/>
            <a:ext cx="9531193" cy="1914524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5563422" y="8048421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5563423" y="7278979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40" name="Diamond 39"/>
          <p:cNvSpPr/>
          <p:nvPr/>
        </p:nvSpPr>
        <p:spPr>
          <a:xfrm>
            <a:off x="12505183" y="6915627"/>
            <a:ext cx="2194560" cy="2194560"/>
          </a:xfrm>
          <a:prstGeom prst="diamond">
            <a:avLst/>
          </a:prstGeom>
          <a:solidFill>
            <a:srgbClr val="179E8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13450301" y="4062175"/>
            <a:ext cx="9531193" cy="1914524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15563422" y="5017147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5563423" y="4247705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39" name="Diamond 38"/>
          <p:cNvSpPr/>
          <p:nvPr/>
        </p:nvSpPr>
        <p:spPr>
          <a:xfrm>
            <a:off x="12505183" y="3898107"/>
            <a:ext cx="2194560" cy="2194560"/>
          </a:xfrm>
          <a:prstGeom prst="diamond">
            <a:avLst/>
          </a:prstGeom>
          <a:solidFill>
            <a:srgbClr val="F39B1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2327432" y="10102963"/>
            <a:ext cx="9531193" cy="19145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440553" y="11057935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440554" y="10288493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38" name="Diamond 37"/>
          <p:cNvSpPr/>
          <p:nvPr/>
        </p:nvSpPr>
        <p:spPr>
          <a:xfrm>
            <a:off x="1339213" y="9960654"/>
            <a:ext cx="2194560" cy="2194560"/>
          </a:xfrm>
          <a:prstGeom prst="diamond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2327432" y="7095740"/>
            <a:ext cx="9531193" cy="19145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440553" y="8050712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440554" y="7281270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37" name="Diamond 36"/>
          <p:cNvSpPr/>
          <p:nvPr/>
        </p:nvSpPr>
        <p:spPr>
          <a:xfrm>
            <a:off x="1339213" y="6935943"/>
            <a:ext cx="2194560" cy="2194560"/>
          </a:xfrm>
          <a:prstGeom prst="diamond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327433" y="4086226"/>
            <a:ext cx="9531193" cy="1914524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440554" y="5041198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440555" y="4271756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6" name="Diamond 5"/>
          <p:cNvSpPr/>
          <p:nvPr/>
        </p:nvSpPr>
        <p:spPr>
          <a:xfrm>
            <a:off x="1342954" y="3919866"/>
            <a:ext cx="2194560" cy="2194560"/>
          </a:xfrm>
          <a:prstGeom prst="diamond">
            <a:avLst/>
          </a:prstGeom>
          <a:solidFill>
            <a:srgbClr val="C1392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27033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Icons </a:t>
            </a:r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8600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3" name="AutoShape 6"/>
          <p:cNvSpPr>
            <a:spLocks/>
          </p:cNvSpPr>
          <p:nvPr/>
        </p:nvSpPr>
        <p:spPr bwMode="auto">
          <a:xfrm>
            <a:off x="2188366" y="4775017"/>
            <a:ext cx="548640" cy="548640"/>
          </a:xfrm>
          <a:custGeom>
            <a:avLst/>
            <a:gdLst>
              <a:gd name="T0" fmla="*/ 357417 w 21600"/>
              <a:gd name="T1" fmla="*/ 0 h 21600"/>
              <a:gd name="T2" fmla="*/ 374086 w 21600"/>
              <a:gd name="T3" fmla="*/ 8396 h 21600"/>
              <a:gd name="T4" fmla="*/ 381000 w 21600"/>
              <a:gd name="T5" fmla="*/ 28504 h 21600"/>
              <a:gd name="T6" fmla="*/ 381000 w 21600"/>
              <a:gd name="T7" fmla="*/ 352496 h 21600"/>
              <a:gd name="T8" fmla="*/ 374086 w 21600"/>
              <a:gd name="T9" fmla="*/ 372551 h 21600"/>
              <a:gd name="T10" fmla="*/ 357417 w 21600"/>
              <a:gd name="T11" fmla="*/ 381000 h 21600"/>
              <a:gd name="T12" fmla="*/ 24183 w 21600"/>
              <a:gd name="T13" fmla="*/ 381000 h 21600"/>
              <a:gd name="T14" fmla="*/ 7250 w 21600"/>
              <a:gd name="T15" fmla="*/ 372551 h 21600"/>
              <a:gd name="T16" fmla="*/ 0 w 21600"/>
              <a:gd name="T17" fmla="*/ 352496 h 21600"/>
              <a:gd name="T18" fmla="*/ 0 w 21600"/>
              <a:gd name="T19" fmla="*/ 28504 h 21600"/>
              <a:gd name="T20" fmla="*/ 7250 w 21600"/>
              <a:gd name="T21" fmla="*/ 8396 h 21600"/>
              <a:gd name="T22" fmla="*/ 24183 w 21600"/>
              <a:gd name="T23" fmla="*/ 0 h 21600"/>
              <a:gd name="T24" fmla="*/ 357417 w 21600"/>
              <a:gd name="T25" fmla="*/ 0 h 21600"/>
              <a:gd name="T26" fmla="*/ 349356 w 21600"/>
              <a:gd name="T27" fmla="*/ 38135 h 21600"/>
              <a:gd name="T28" fmla="*/ 31821 w 21600"/>
              <a:gd name="T29" fmla="*/ 38135 h 21600"/>
              <a:gd name="T30" fmla="*/ 31821 w 21600"/>
              <a:gd name="T31" fmla="*/ 342759 h 21600"/>
              <a:gd name="T32" fmla="*/ 349356 w 21600"/>
              <a:gd name="T33" fmla="*/ 342759 h 21600"/>
              <a:gd name="T34" fmla="*/ 349356 w 21600"/>
              <a:gd name="T35" fmla="*/ 38135 h 21600"/>
              <a:gd name="T36" fmla="*/ 105445 w 21600"/>
              <a:gd name="T37" fmla="*/ 315507 h 21600"/>
              <a:gd name="T38" fmla="*/ 63482 w 21600"/>
              <a:gd name="T39" fmla="*/ 315507 h 21600"/>
              <a:gd name="T40" fmla="*/ 63482 w 21600"/>
              <a:gd name="T41" fmla="*/ 225496 h 21600"/>
              <a:gd name="T42" fmla="*/ 105445 w 21600"/>
              <a:gd name="T43" fmla="*/ 225496 h 21600"/>
              <a:gd name="T44" fmla="*/ 105445 w 21600"/>
              <a:gd name="T45" fmla="*/ 315507 h 21600"/>
              <a:gd name="T46" fmla="*/ 175719 w 21600"/>
              <a:gd name="T47" fmla="*/ 315507 h 21600"/>
              <a:gd name="T48" fmla="*/ 134161 w 21600"/>
              <a:gd name="T49" fmla="*/ 315507 h 21600"/>
              <a:gd name="T50" fmla="*/ 134161 w 21600"/>
              <a:gd name="T51" fmla="*/ 123014 h 21600"/>
              <a:gd name="T52" fmla="*/ 175719 w 21600"/>
              <a:gd name="T53" fmla="*/ 123014 h 21600"/>
              <a:gd name="T54" fmla="*/ 175719 w 21600"/>
              <a:gd name="T55" fmla="*/ 315507 h 21600"/>
              <a:gd name="T56" fmla="*/ 247262 w 21600"/>
              <a:gd name="T57" fmla="*/ 315507 h 21600"/>
              <a:gd name="T58" fmla="*/ 205281 w 21600"/>
              <a:gd name="T59" fmla="*/ 315507 h 21600"/>
              <a:gd name="T60" fmla="*/ 205281 w 21600"/>
              <a:gd name="T61" fmla="*/ 168663 h 21600"/>
              <a:gd name="T62" fmla="*/ 247262 w 21600"/>
              <a:gd name="T63" fmla="*/ 168663 h 21600"/>
              <a:gd name="T64" fmla="*/ 247262 w 21600"/>
              <a:gd name="T65" fmla="*/ 315507 h 21600"/>
              <a:gd name="T66" fmla="*/ 317518 w 21600"/>
              <a:gd name="T67" fmla="*/ 315507 h 21600"/>
              <a:gd name="T68" fmla="*/ 275555 w 21600"/>
              <a:gd name="T69" fmla="*/ 315507 h 21600"/>
              <a:gd name="T70" fmla="*/ 275555 w 21600"/>
              <a:gd name="T71" fmla="*/ 86783 h 21600"/>
              <a:gd name="T72" fmla="*/ 317518 w 21600"/>
              <a:gd name="T73" fmla="*/ 86783 h 21600"/>
              <a:gd name="T74" fmla="*/ 317518 w 21600"/>
              <a:gd name="T75" fmla="*/ 315507 h 21600"/>
              <a:gd name="T76" fmla="*/ 317518 w 21600"/>
              <a:gd name="T77" fmla="*/ 315507 h 21600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1600" h="21600">
                <a:moveTo>
                  <a:pt x="20263" y="0"/>
                </a:moveTo>
                <a:cubicBezTo>
                  <a:pt x="20631" y="0"/>
                  <a:pt x="20946" y="159"/>
                  <a:pt x="21208" y="476"/>
                </a:cubicBezTo>
                <a:cubicBezTo>
                  <a:pt x="21470" y="796"/>
                  <a:pt x="21600" y="1175"/>
                  <a:pt x="21600" y="1616"/>
                </a:cubicBezTo>
                <a:lnTo>
                  <a:pt x="21600" y="19984"/>
                </a:lnTo>
                <a:cubicBezTo>
                  <a:pt x="21600" y="20419"/>
                  <a:pt x="21470" y="20804"/>
                  <a:pt x="21208" y="21121"/>
                </a:cubicBezTo>
                <a:cubicBezTo>
                  <a:pt x="20946" y="21441"/>
                  <a:pt x="20631" y="21600"/>
                  <a:pt x="20263" y="21600"/>
                </a:cubicBezTo>
                <a:lnTo>
                  <a:pt x="1371" y="21600"/>
                </a:lnTo>
                <a:cubicBezTo>
                  <a:pt x="1004" y="21600"/>
                  <a:pt x="683" y="21441"/>
                  <a:pt x="411" y="21121"/>
                </a:cubicBezTo>
                <a:cubicBezTo>
                  <a:pt x="137" y="20804"/>
                  <a:pt x="0" y="20422"/>
                  <a:pt x="0" y="19984"/>
                </a:cubicBezTo>
                <a:lnTo>
                  <a:pt x="0" y="1616"/>
                </a:lnTo>
                <a:cubicBezTo>
                  <a:pt x="0" y="1175"/>
                  <a:pt x="137" y="796"/>
                  <a:pt x="411" y="476"/>
                </a:cubicBezTo>
                <a:cubicBezTo>
                  <a:pt x="683" y="159"/>
                  <a:pt x="1004" y="0"/>
                  <a:pt x="1371" y="0"/>
                </a:cubicBezTo>
                <a:lnTo>
                  <a:pt x="20263" y="0"/>
                </a:lnTo>
                <a:close/>
                <a:moveTo>
                  <a:pt x="19806" y="2162"/>
                </a:moveTo>
                <a:lnTo>
                  <a:pt x="1804" y="2162"/>
                </a:lnTo>
                <a:lnTo>
                  <a:pt x="1804" y="19432"/>
                </a:lnTo>
                <a:lnTo>
                  <a:pt x="19806" y="19432"/>
                </a:lnTo>
                <a:lnTo>
                  <a:pt x="19806" y="2162"/>
                </a:lnTo>
                <a:close/>
                <a:moveTo>
                  <a:pt x="5978" y="17887"/>
                </a:moveTo>
                <a:lnTo>
                  <a:pt x="3599" y="17887"/>
                </a:lnTo>
                <a:lnTo>
                  <a:pt x="3599" y="12784"/>
                </a:lnTo>
                <a:lnTo>
                  <a:pt x="5978" y="12784"/>
                </a:lnTo>
                <a:lnTo>
                  <a:pt x="5978" y="17887"/>
                </a:lnTo>
                <a:close/>
                <a:moveTo>
                  <a:pt x="9962" y="17887"/>
                </a:moveTo>
                <a:lnTo>
                  <a:pt x="7606" y="17887"/>
                </a:lnTo>
                <a:lnTo>
                  <a:pt x="7606" y="6974"/>
                </a:lnTo>
                <a:lnTo>
                  <a:pt x="9962" y="6974"/>
                </a:lnTo>
                <a:lnTo>
                  <a:pt x="9962" y="17887"/>
                </a:lnTo>
                <a:close/>
                <a:moveTo>
                  <a:pt x="14018" y="17887"/>
                </a:moveTo>
                <a:lnTo>
                  <a:pt x="11638" y="17887"/>
                </a:lnTo>
                <a:lnTo>
                  <a:pt x="11638" y="9562"/>
                </a:lnTo>
                <a:lnTo>
                  <a:pt x="14018" y="9562"/>
                </a:lnTo>
                <a:lnTo>
                  <a:pt x="14018" y="17887"/>
                </a:lnTo>
                <a:close/>
                <a:moveTo>
                  <a:pt x="18001" y="17887"/>
                </a:moveTo>
                <a:lnTo>
                  <a:pt x="15622" y="17887"/>
                </a:lnTo>
                <a:lnTo>
                  <a:pt x="15622" y="4920"/>
                </a:lnTo>
                <a:lnTo>
                  <a:pt x="18001" y="4920"/>
                </a:lnTo>
                <a:lnTo>
                  <a:pt x="18001" y="17887"/>
                </a:lnTo>
                <a:close/>
                <a:moveTo>
                  <a:pt x="18001" y="1788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69" name="AutoShape 48"/>
          <p:cNvSpPr>
            <a:spLocks/>
          </p:cNvSpPr>
          <p:nvPr/>
        </p:nvSpPr>
        <p:spPr bwMode="auto">
          <a:xfrm>
            <a:off x="13328143" y="4721067"/>
            <a:ext cx="548640" cy="548640"/>
          </a:xfrm>
          <a:custGeom>
            <a:avLst/>
            <a:gdLst>
              <a:gd name="T0" fmla="*/ 376343 w 21600"/>
              <a:gd name="T1" fmla="*/ 252836 h 21600"/>
              <a:gd name="T2" fmla="*/ 381000 w 21600"/>
              <a:gd name="T3" fmla="*/ 361668 h 21600"/>
              <a:gd name="T4" fmla="*/ 365284 w 21600"/>
              <a:gd name="T5" fmla="*/ 381000 h 21600"/>
              <a:gd name="T6" fmla="*/ 274532 w 21600"/>
              <a:gd name="T7" fmla="*/ 375461 h 21600"/>
              <a:gd name="T8" fmla="*/ 270157 w 21600"/>
              <a:gd name="T9" fmla="*/ 266629 h 21600"/>
              <a:gd name="T10" fmla="*/ 285715 w 21600"/>
              <a:gd name="T11" fmla="*/ 247297 h 21600"/>
              <a:gd name="T12" fmla="*/ 313778 w 21600"/>
              <a:gd name="T13" fmla="*/ 209356 h 21600"/>
              <a:gd name="T14" fmla="*/ 202371 w 21600"/>
              <a:gd name="T15" fmla="*/ 204646 h 21600"/>
              <a:gd name="T16" fmla="*/ 230258 w 21600"/>
              <a:gd name="T17" fmla="*/ 247297 h 21600"/>
              <a:gd name="T18" fmla="*/ 245974 w 21600"/>
              <a:gd name="T19" fmla="*/ 266629 h 21600"/>
              <a:gd name="T20" fmla="*/ 241318 w 21600"/>
              <a:gd name="T21" fmla="*/ 375461 h 21600"/>
              <a:gd name="T22" fmla="*/ 150689 w 21600"/>
              <a:gd name="T23" fmla="*/ 381000 h 21600"/>
              <a:gd name="T24" fmla="*/ 134973 w 21600"/>
              <a:gd name="T25" fmla="*/ 361668 h 21600"/>
              <a:gd name="T26" fmla="*/ 139594 w 21600"/>
              <a:gd name="T27" fmla="*/ 252836 h 21600"/>
              <a:gd name="T28" fmla="*/ 178576 w 21600"/>
              <a:gd name="T29" fmla="*/ 247297 h 21600"/>
              <a:gd name="T30" fmla="*/ 71543 w 21600"/>
              <a:gd name="T31" fmla="*/ 204646 h 21600"/>
              <a:gd name="T32" fmla="*/ 67398 w 21600"/>
              <a:gd name="T33" fmla="*/ 247297 h 21600"/>
              <a:gd name="T34" fmla="*/ 106786 w 21600"/>
              <a:gd name="T35" fmla="*/ 252836 h 21600"/>
              <a:gd name="T36" fmla="*/ 111407 w 21600"/>
              <a:gd name="T37" fmla="*/ 361668 h 21600"/>
              <a:gd name="T38" fmla="*/ 95285 w 21600"/>
              <a:gd name="T39" fmla="*/ 381000 h 21600"/>
              <a:gd name="T40" fmla="*/ 4621 w 21600"/>
              <a:gd name="T41" fmla="*/ 375461 h 21600"/>
              <a:gd name="T42" fmla="*/ 0 w 21600"/>
              <a:gd name="T43" fmla="*/ 266629 h 21600"/>
              <a:gd name="T44" fmla="*/ 16104 w 21600"/>
              <a:gd name="T45" fmla="*/ 247297 h 21600"/>
              <a:gd name="T46" fmla="*/ 43603 w 21600"/>
              <a:gd name="T47" fmla="*/ 209356 h 21600"/>
              <a:gd name="T48" fmla="*/ 71508 w 21600"/>
              <a:gd name="T49" fmla="*/ 176354 h 21600"/>
              <a:gd name="T50" fmla="*/ 178541 w 21600"/>
              <a:gd name="T51" fmla="*/ 133191 h 21600"/>
              <a:gd name="T52" fmla="*/ 139559 w 21600"/>
              <a:gd name="T53" fmla="*/ 127847 h 21600"/>
              <a:gd name="T54" fmla="*/ 134938 w 21600"/>
              <a:gd name="T55" fmla="*/ 18803 h 21600"/>
              <a:gd name="T56" fmla="*/ 150654 w 21600"/>
              <a:gd name="T57" fmla="*/ 0 h 21600"/>
              <a:gd name="T58" fmla="*/ 241282 w 21600"/>
              <a:gd name="T59" fmla="*/ 5539 h 21600"/>
              <a:gd name="T60" fmla="*/ 245939 w 21600"/>
              <a:gd name="T61" fmla="*/ 114371 h 21600"/>
              <a:gd name="T62" fmla="*/ 230223 w 21600"/>
              <a:gd name="T63" fmla="*/ 133191 h 21600"/>
              <a:gd name="T64" fmla="*/ 202336 w 21600"/>
              <a:gd name="T65" fmla="*/ 176354 h 21600"/>
              <a:gd name="T66" fmla="*/ 329018 w 21600"/>
              <a:gd name="T67" fmla="*/ 185896 h 21600"/>
              <a:gd name="T68" fmla="*/ 337308 w 21600"/>
              <a:gd name="T69" fmla="*/ 247297 h 21600"/>
              <a:gd name="T70" fmla="*/ 365284 w 21600"/>
              <a:gd name="T71" fmla="*/ 247297 h 2160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1600" h="21600">
                <a:moveTo>
                  <a:pt x="20709" y="14020"/>
                </a:moveTo>
                <a:cubicBezTo>
                  <a:pt x="20951" y="14020"/>
                  <a:pt x="21162" y="14126"/>
                  <a:pt x="21336" y="14334"/>
                </a:cubicBezTo>
                <a:cubicBezTo>
                  <a:pt x="21512" y="14549"/>
                  <a:pt x="21600" y="14810"/>
                  <a:pt x="21600" y="15116"/>
                </a:cubicBezTo>
                <a:lnTo>
                  <a:pt x="21600" y="20504"/>
                </a:lnTo>
                <a:cubicBezTo>
                  <a:pt x="21600" y="20816"/>
                  <a:pt x="21512" y="21071"/>
                  <a:pt x="21336" y="21286"/>
                </a:cubicBezTo>
                <a:cubicBezTo>
                  <a:pt x="21162" y="21494"/>
                  <a:pt x="20951" y="21600"/>
                  <a:pt x="20709" y="21600"/>
                </a:cubicBezTo>
                <a:lnTo>
                  <a:pt x="16198" y="21600"/>
                </a:lnTo>
                <a:cubicBezTo>
                  <a:pt x="15940" y="21600"/>
                  <a:pt x="15730" y="21494"/>
                  <a:pt x="15564" y="21286"/>
                </a:cubicBezTo>
                <a:cubicBezTo>
                  <a:pt x="15400" y="21071"/>
                  <a:pt x="15316" y="20816"/>
                  <a:pt x="15316" y="20504"/>
                </a:cubicBezTo>
                <a:lnTo>
                  <a:pt x="15316" y="15116"/>
                </a:lnTo>
                <a:cubicBezTo>
                  <a:pt x="15316" y="14810"/>
                  <a:pt x="15400" y="14549"/>
                  <a:pt x="15571" y="14334"/>
                </a:cubicBezTo>
                <a:cubicBezTo>
                  <a:pt x="15737" y="14126"/>
                  <a:pt x="15945" y="14020"/>
                  <a:pt x="16198" y="14020"/>
                </a:cubicBezTo>
                <a:lnTo>
                  <a:pt x="17789" y="14020"/>
                </a:lnTo>
                <a:lnTo>
                  <a:pt x="17789" y="11869"/>
                </a:lnTo>
                <a:cubicBezTo>
                  <a:pt x="17789" y="11699"/>
                  <a:pt x="17708" y="11611"/>
                  <a:pt x="17544" y="11602"/>
                </a:cubicBezTo>
                <a:lnTo>
                  <a:pt x="11473" y="11602"/>
                </a:lnTo>
                <a:lnTo>
                  <a:pt x="11473" y="14020"/>
                </a:lnTo>
                <a:lnTo>
                  <a:pt x="13054" y="14020"/>
                </a:lnTo>
                <a:cubicBezTo>
                  <a:pt x="13297" y="14020"/>
                  <a:pt x="13507" y="14126"/>
                  <a:pt x="13681" y="14334"/>
                </a:cubicBezTo>
                <a:cubicBezTo>
                  <a:pt x="13857" y="14549"/>
                  <a:pt x="13945" y="14810"/>
                  <a:pt x="13945" y="15116"/>
                </a:cubicBezTo>
                <a:lnTo>
                  <a:pt x="13945" y="20504"/>
                </a:lnTo>
                <a:cubicBezTo>
                  <a:pt x="13945" y="20816"/>
                  <a:pt x="13857" y="21071"/>
                  <a:pt x="13681" y="21286"/>
                </a:cubicBezTo>
                <a:cubicBezTo>
                  <a:pt x="13507" y="21494"/>
                  <a:pt x="13297" y="21600"/>
                  <a:pt x="13054" y="21600"/>
                </a:cubicBezTo>
                <a:lnTo>
                  <a:pt x="8543" y="21600"/>
                </a:lnTo>
                <a:cubicBezTo>
                  <a:pt x="8298" y="21600"/>
                  <a:pt x="8090" y="21494"/>
                  <a:pt x="7914" y="21286"/>
                </a:cubicBezTo>
                <a:cubicBezTo>
                  <a:pt x="7740" y="21071"/>
                  <a:pt x="7652" y="20816"/>
                  <a:pt x="7652" y="20504"/>
                </a:cubicBezTo>
                <a:lnTo>
                  <a:pt x="7652" y="15116"/>
                </a:lnTo>
                <a:cubicBezTo>
                  <a:pt x="7652" y="14810"/>
                  <a:pt x="7740" y="14549"/>
                  <a:pt x="7914" y="14334"/>
                </a:cubicBezTo>
                <a:cubicBezTo>
                  <a:pt x="8090" y="14126"/>
                  <a:pt x="8298" y="14020"/>
                  <a:pt x="8543" y="14020"/>
                </a:cubicBezTo>
                <a:lnTo>
                  <a:pt x="10124" y="14020"/>
                </a:lnTo>
                <a:lnTo>
                  <a:pt x="10124" y="11602"/>
                </a:lnTo>
                <a:lnTo>
                  <a:pt x="4056" y="11602"/>
                </a:lnTo>
                <a:cubicBezTo>
                  <a:pt x="3902" y="11602"/>
                  <a:pt x="3821" y="11690"/>
                  <a:pt x="3821" y="11869"/>
                </a:cubicBezTo>
                <a:lnTo>
                  <a:pt x="3821" y="14020"/>
                </a:lnTo>
                <a:lnTo>
                  <a:pt x="5402" y="14020"/>
                </a:lnTo>
                <a:cubicBezTo>
                  <a:pt x="5662" y="14020"/>
                  <a:pt x="5875" y="14126"/>
                  <a:pt x="6054" y="14334"/>
                </a:cubicBezTo>
                <a:cubicBezTo>
                  <a:pt x="6230" y="14549"/>
                  <a:pt x="6316" y="14810"/>
                  <a:pt x="6316" y="15116"/>
                </a:cubicBezTo>
                <a:lnTo>
                  <a:pt x="6316" y="20504"/>
                </a:lnTo>
                <a:cubicBezTo>
                  <a:pt x="6316" y="20816"/>
                  <a:pt x="6230" y="21071"/>
                  <a:pt x="6054" y="21286"/>
                </a:cubicBezTo>
                <a:cubicBezTo>
                  <a:pt x="5877" y="21494"/>
                  <a:pt x="5664" y="21600"/>
                  <a:pt x="5402" y="21600"/>
                </a:cubicBezTo>
                <a:lnTo>
                  <a:pt x="913" y="21600"/>
                </a:lnTo>
                <a:cubicBezTo>
                  <a:pt x="658" y="21600"/>
                  <a:pt x="441" y="21494"/>
                  <a:pt x="262" y="21286"/>
                </a:cubicBezTo>
                <a:cubicBezTo>
                  <a:pt x="88" y="21071"/>
                  <a:pt x="0" y="20816"/>
                  <a:pt x="0" y="20504"/>
                </a:cubicBezTo>
                <a:lnTo>
                  <a:pt x="0" y="15116"/>
                </a:lnTo>
                <a:cubicBezTo>
                  <a:pt x="0" y="14810"/>
                  <a:pt x="88" y="14549"/>
                  <a:pt x="262" y="14334"/>
                </a:cubicBezTo>
                <a:cubicBezTo>
                  <a:pt x="438" y="14126"/>
                  <a:pt x="656" y="14020"/>
                  <a:pt x="913" y="14020"/>
                </a:cubicBezTo>
                <a:lnTo>
                  <a:pt x="2472" y="14020"/>
                </a:lnTo>
                <a:lnTo>
                  <a:pt x="2472" y="11869"/>
                </a:lnTo>
                <a:cubicBezTo>
                  <a:pt x="2472" y="11352"/>
                  <a:pt x="2629" y="10912"/>
                  <a:pt x="2942" y="10544"/>
                </a:cubicBezTo>
                <a:cubicBezTo>
                  <a:pt x="3253" y="10180"/>
                  <a:pt x="3623" y="9998"/>
                  <a:pt x="4054" y="9998"/>
                </a:cubicBezTo>
                <a:lnTo>
                  <a:pt x="10122" y="9998"/>
                </a:lnTo>
                <a:lnTo>
                  <a:pt x="10122" y="7551"/>
                </a:lnTo>
                <a:lnTo>
                  <a:pt x="8541" y="7551"/>
                </a:lnTo>
                <a:cubicBezTo>
                  <a:pt x="8296" y="7551"/>
                  <a:pt x="8088" y="7451"/>
                  <a:pt x="7912" y="7248"/>
                </a:cubicBezTo>
                <a:cubicBezTo>
                  <a:pt x="7738" y="7045"/>
                  <a:pt x="7650" y="6790"/>
                  <a:pt x="7650" y="6484"/>
                </a:cubicBezTo>
                <a:lnTo>
                  <a:pt x="7650" y="1066"/>
                </a:lnTo>
                <a:cubicBezTo>
                  <a:pt x="7650" y="776"/>
                  <a:pt x="7738" y="523"/>
                  <a:pt x="7912" y="314"/>
                </a:cubicBezTo>
                <a:cubicBezTo>
                  <a:pt x="8088" y="103"/>
                  <a:pt x="8296" y="0"/>
                  <a:pt x="8541" y="0"/>
                </a:cubicBezTo>
                <a:lnTo>
                  <a:pt x="13052" y="0"/>
                </a:lnTo>
                <a:cubicBezTo>
                  <a:pt x="13294" y="0"/>
                  <a:pt x="13505" y="103"/>
                  <a:pt x="13679" y="314"/>
                </a:cubicBezTo>
                <a:cubicBezTo>
                  <a:pt x="13855" y="523"/>
                  <a:pt x="13943" y="776"/>
                  <a:pt x="13943" y="1066"/>
                </a:cubicBezTo>
                <a:lnTo>
                  <a:pt x="13943" y="6484"/>
                </a:lnTo>
                <a:cubicBezTo>
                  <a:pt x="13943" y="6790"/>
                  <a:pt x="13855" y="7045"/>
                  <a:pt x="13679" y="7248"/>
                </a:cubicBezTo>
                <a:cubicBezTo>
                  <a:pt x="13505" y="7451"/>
                  <a:pt x="13294" y="7551"/>
                  <a:pt x="13052" y="7551"/>
                </a:cubicBezTo>
                <a:lnTo>
                  <a:pt x="11471" y="7551"/>
                </a:lnTo>
                <a:lnTo>
                  <a:pt x="11471" y="9998"/>
                </a:lnTo>
                <a:lnTo>
                  <a:pt x="17541" y="9998"/>
                </a:lnTo>
                <a:cubicBezTo>
                  <a:pt x="17970" y="9998"/>
                  <a:pt x="18339" y="10177"/>
                  <a:pt x="18653" y="10539"/>
                </a:cubicBezTo>
                <a:cubicBezTo>
                  <a:pt x="18966" y="10900"/>
                  <a:pt x="19123" y="11344"/>
                  <a:pt x="19123" y="11869"/>
                </a:cubicBezTo>
                <a:lnTo>
                  <a:pt x="19123" y="14020"/>
                </a:lnTo>
                <a:lnTo>
                  <a:pt x="20709" y="14020"/>
                </a:lnTo>
                <a:close/>
                <a:moveTo>
                  <a:pt x="20709" y="14020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70" name="AutoShape 33"/>
          <p:cNvSpPr>
            <a:spLocks/>
          </p:cNvSpPr>
          <p:nvPr/>
        </p:nvSpPr>
        <p:spPr bwMode="auto">
          <a:xfrm>
            <a:off x="2245993" y="7877297"/>
            <a:ext cx="381000" cy="381000"/>
          </a:xfrm>
          <a:custGeom>
            <a:avLst/>
            <a:gdLst>
              <a:gd name="T0" fmla="*/ 360063 w 21600"/>
              <a:gd name="T1" fmla="*/ 0 h 21600"/>
              <a:gd name="T2" fmla="*/ 375020 w 21600"/>
              <a:gd name="T3" fmla="*/ 5574 h 21600"/>
              <a:gd name="T4" fmla="*/ 381000 w 21600"/>
              <a:gd name="T5" fmla="*/ 19579 h 21600"/>
              <a:gd name="T6" fmla="*/ 381000 w 21600"/>
              <a:gd name="T7" fmla="*/ 264636 h 21600"/>
              <a:gd name="T8" fmla="*/ 373997 w 21600"/>
              <a:gd name="T9" fmla="*/ 289542 h 21600"/>
              <a:gd name="T10" fmla="*/ 355300 w 21600"/>
              <a:gd name="T11" fmla="*/ 307728 h 21600"/>
              <a:gd name="T12" fmla="*/ 329865 w 21600"/>
              <a:gd name="T13" fmla="*/ 318893 h 21600"/>
              <a:gd name="T14" fmla="*/ 302948 w 21600"/>
              <a:gd name="T15" fmla="*/ 322827 h 21600"/>
              <a:gd name="T16" fmla="*/ 275960 w 21600"/>
              <a:gd name="T17" fmla="*/ 318893 h 21600"/>
              <a:gd name="T18" fmla="*/ 250737 w 21600"/>
              <a:gd name="T19" fmla="*/ 307728 h 21600"/>
              <a:gd name="T20" fmla="*/ 232463 w 21600"/>
              <a:gd name="T21" fmla="*/ 289701 h 21600"/>
              <a:gd name="T22" fmla="*/ 225407 w 21600"/>
              <a:gd name="T23" fmla="*/ 264636 h 21600"/>
              <a:gd name="T24" fmla="*/ 232463 w 21600"/>
              <a:gd name="T25" fmla="*/ 240083 h 21600"/>
              <a:gd name="T26" fmla="*/ 250737 w 21600"/>
              <a:gd name="T27" fmla="*/ 221756 h 21600"/>
              <a:gd name="T28" fmla="*/ 275960 w 21600"/>
              <a:gd name="T29" fmla="*/ 210555 h 21600"/>
              <a:gd name="T30" fmla="*/ 302948 w 21600"/>
              <a:gd name="T31" fmla="*/ 206710 h 21600"/>
              <a:gd name="T32" fmla="*/ 316459 w 21600"/>
              <a:gd name="T33" fmla="*/ 207716 h 21600"/>
              <a:gd name="T34" fmla="*/ 329018 w 21600"/>
              <a:gd name="T35" fmla="*/ 210044 h 21600"/>
              <a:gd name="T36" fmla="*/ 329018 w 21600"/>
              <a:gd name="T37" fmla="*/ 81986 h 21600"/>
              <a:gd name="T38" fmla="*/ 155646 w 21600"/>
              <a:gd name="T39" fmla="*/ 128517 h 21600"/>
              <a:gd name="T40" fmla="*/ 155646 w 21600"/>
              <a:gd name="T41" fmla="*/ 322827 h 21600"/>
              <a:gd name="T42" fmla="*/ 148590 w 21600"/>
              <a:gd name="T43" fmla="*/ 347768 h 21600"/>
              <a:gd name="T44" fmla="*/ 130263 w 21600"/>
              <a:gd name="T45" fmla="*/ 365901 h 21600"/>
              <a:gd name="T46" fmla="*/ 105040 w 21600"/>
              <a:gd name="T47" fmla="*/ 377067 h 21600"/>
              <a:gd name="T48" fmla="*/ 78052 w 21600"/>
              <a:gd name="T49" fmla="*/ 381000 h 21600"/>
              <a:gd name="T50" fmla="*/ 50818 w 21600"/>
              <a:gd name="T51" fmla="*/ 377067 h 21600"/>
              <a:gd name="T52" fmla="*/ 25594 w 21600"/>
              <a:gd name="T53" fmla="*/ 365901 h 21600"/>
              <a:gd name="T54" fmla="*/ 7056 w 21600"/>
              <a:gd name="T55" fmla="*/ 347768 h 21600"/>
              <a:gd name="T56" fmla="*/ 0 w 21600"/>
              <a:gd name="T57" fmla="*/ 322827 h 21600"/>
              <a:gd name="T58" fmla="*/ 7056 w 21600"/>
              <a:gd name="T59" fmla="*/ 298274 h 21600"/>
              <a:gd name="T60" fmla="*/ 25594 w 21600"/>
              <a:gd name="T61" fmla="*/ 279929 h 21600"/>
              <a:gd name="T62" fmla="*/ 50818 w 21600"/>
              <a:gd name="T63" fmla="*/ 268623 h 21600"/>
              <a:gd name="T64" fmla="*/ 78052 w 21600"/>
              <a:gd name="T65" fmla="*/ 264636 h 21600"/>
              <a:gd name="T66" fmla="*/ 90981 w 21600"/>
              <a:gd name="T67" fmla="*/ 265642 h 21600"/>
              <a:gd name="T68" fmla="*/ 103858 w 21600"/>
              <a:gd name="T69" fmla="*/ 268288 h 21600"/>
              <a:gd name="T70" fmla="*/ 103858 w 21600"/>
              <a:gd name="T71" fmla="*/ 82479 h 21600"/>
              <a:gd name="T72" fmla="*/ 107985 w 21600"/>
              <a:gd name="T73" fmla="*/ 71085 h 21600"/>
              <a:gd name="T74" fmla="*/ 118992 w 21600"/>
              <a:gd name="T75" fmla="*/ 64100 h 21600"/>
              <a:gd name="T76" fmla="*/ 144410 w 21600"/>
              <a:gd name="T77" fmla="*/ 57185 h 21600"/>
              <a:gd name="T78" fmla="*/ 189988 w 21600"/>
              <a:gd name="T79" fmla="*/ 44679 h 21600"/>
              <a:gd name="T80" fmla="*/ 244969 w 21600"/>
              <a:gd name="T81" fmla="*/ 29792 h 21600"/>
              <a:gd name="T82" fmla="*/ 298926 w 21600"/>
              <a:gd name="T83" fmla="*/ 15399 h 21600"/>
              <a:gd name="T84" fmla="*/ 340924 w 21600"/>
              <a:gd name="T85" fmla="*/ 4374 h 21600"/>
              <a:gd name="T86" fmla="*/ 360063 w 21600"/>
              <a:gd name="T87" fmla="*/ 0 h 21600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1600" h="21600">
                <a:moveTo>
                  <a:pt x="20413" y="0"/>
                </a:moveTo>
                <a:cubicBezTo>
                  <a:pt x="20752" y="0"/>
                  <a:pt x="21034" y="104"/>
                  <a:pt x="21261" y="316"/>
                </a:cubicBezTo>
                <a:cubicBezTo>
                  <a:pt x="21488" y="531"/>
                  <a:pt x="21600" y="791"/>
                  <a:pt x="21600" y="1110"/>
                </a:cubicBezTo>
                <a:lnTo>
                  <a:pt x="21600" y="15003"/>
                </a:lnTo>
                <a:cubicBezTo>
                  <a:pt x="21600" y="15537"/>
                  <a:pt x="21467" y="16009"/>
                  <a:pt x="21203" y="16415"/>
                </a:cubicBezTo>
                <a:cubicBezTo>
                  <a:pt x="20937" y="16828"/>
                  <a:pt x="20582" y="17169"/>
                  <a:pt x="20143" y="17446"/>
                </a:cubicBezTo>
                <a:cubicBezTo>
                  <a:pt x="19701" y="17720"/>
                  <a:pt x="19219" y="17932"/>
                  <a:pt x="18701" y="18079"/>
                </a:cubicBezTo>
                <a:cubicBezTo>
                  <a:pt x="18177" y="18228"/>
                  <a:pt x="17668" y="18302"/>
                  <a:pt x="17175" y="18302"/>
                </a:cubicBezTo>
                <a:cubicBezTo>
                  <a:pt x="16687" y="18302"/>
                  <a:pt x="16172" y="18228"/>
                  <a:pt x="15645" y="18079"/>
                </a:cubicBezTo>
                <a:cubicBezTo>
                  <a:pt x="15118" y="17932"/>
                  <a:pt x="14642" y="17720"/>
                  <a:pt x="14215" y="17446"/>
                </a:cubicBezTo>
                <a:cubicBezTo>
                  <a:pt x="13788" y="17169"/>
                  <a:pt x="13446" y="16830"/>
                  <a:pt x="13179" y="16424"/>
                </a:cubicBezTo>
                <a:cubicBezTo>
                  <a:pt x="12913" y="16020"/>
                  <a:pt x="12779" y="15546"/>
                  <a:pt x="12779" y="15003"/>
                </a:cubicBezTo>
                <a:cubicBezTo>
                  <a:pt x="12779" y="14492"/>
                  <a:pt x="12913" y="14029"/>
                  <a:pt x="13179" y="13611"/>
                </a:cubicBezTo>
                <a:cubicBezTo>
                  <a:pt x="13446" y="13199"/>
                  <a:pt x="13788" y="12852"/>
                  <a:pt x="14215" y="12572"/>
                </a:cubicBezTo>
                <a:cubicBezTo>
                  <a:pt x="14642" y="12295"/>
                  <a:pt x="15118" y="12081"/>
                  <a:pt x="15645" y="11937"/>
                </a:cubicBezTo>
                <a:cubicBezTo>
                  <a:pt x="16172" y="11793"/>
                  <a:pt x="16687" y="11719"/>
                  <a:pt x="17175" y="11719"/>
                </a:cubicBezTo>
                <a:cubicBezTo>
                  <a:pt x="17441" y="11719"/>
                  <a:pt x="17693" y="11736"/>
                  <a:pt x="17941" y="11776"/>
                </a:cubicBezTo>
                <a:cubicBezTo>
                  <a:pt x="18183" y="11812"/>
                  <a:pt x="18423" y="11855"/>
                  <a:pt x="18653" y="11908"/>
                </a:cubicBezTo>
                <a:lnTo>
                  <a:pt x="18653" y="4648"/>
                </a:lnTo>
                <a:lnTo>
                  <a:pt x="8824" y="7286"/>
                </a:lnTo>
                <a:lnTo>
                  <a:pt x="8824" y="18302"/>
                </a:lnTo>
                <a:cubicBezTo>
                  <a:pt x="8824" y="18835"/>
                  <a:pt x="8690" y="19307"/>
                  <a:pt x="8424" y="19716"/>
                </a:cubicBezTo>
                <a:cubicBezTo>
                  <a:pt x="8157" y="20126"/>
                  <a:pt x="7812" y="20468"/>
                  <a:pt x="7385" y="20744"/>
                </a:cubicBezTo>
                <a:cubicBezTo>
                  <a:pt x="6961" y="21018"/>
                  <a:pt x="6485" y="21230"/>
                  <a:pt x="5955" y="21377"/>
                </a:cubicBezTo>
                <a:cubicBezTo>
                  <a:pt x="5428" y="21527"/>
                  <a:pt x="4919" y="21600"/>
                  <a:pt x="4425" y="21600"/>
                </a:cubicBezTo>
                <a:cubicBezTo>
                  <a:pt x="3914" y="21600"/>
                  <a:pt x="3399" y="21527"/>
                  <a:pt x="2881" y="21377"/>
                </a:cubicBezTo>
                <a:cubicBezTo>
                  <a:pt x="2363" y="21230"/>
                  <a:pt x="1887" y="21018"/>
                  <a:pt x="1451" y="20744"/>
                </a:cubicBezTo>
                <a:cubicBezTo>
                  <a:pt x="1015" y="20468"/>
                  <a:pt x="666" y="20126"/>
                  <a:pt x="400" y="19716"/>
                </a:cubicBezTo>
                <a:cubicBezTo>
                  <a:pt x="133" y="19307"/>
                  <a:pt x="0" y="18835"/>
                  <a:pt x="0" y="18302"/>
                </a:cubicBezTo>
                <a:cubicBezTo>
                  <a:pt x="0" y="17791"/>
                  <a:pt x="133" y="17327"/>
                  <a:pt x="400" y="16910"/>
                </a:cubicBezTo>
                <a:cubicBezTo>
                  <a:pt x="666" y="16497"/>
                  <a:pt x="1015" y="16150"/>
                  <a:pt x="1451" y="15870"/>
                </a:cubicBezTo>
                <a:cubicBezTo>
                  <a:pt x="1887" y="15591"/>
                  <a:pt x="2363" y="15376"/>
                  <a:pt x="2881" y="15229"/>
                </a:cubicBezTo>
                <a:cubicBezTo>
                  <a:pt x="3399" y="15080"/>
                  <a:pt x="3914" y="15003"/>
                  <a:pt x="4425" y="15003"/>
                </a:cubicBezTo>
                <a:cubicBezTo>
                  <a:pt x="4668" y="15003"/>
                  <a:pt x="4913" y="15023"/>
                  <a:pt x="5158" y="15060"/>
                </a:cubicBezTo>
                <a:cubicBezTo>
                  <a:pt x="5404" y="15097"/>
                  <a:pt x="5649" y="15145"/>
                  <a:pt x="5888" y="15210"/>
                </a:cubicBezTo>
                <a:lnTo>
                  <a:pt x="5888" y="4676"/>
                </a:lnTo>
                <a:cubicBezTo>
                  <a:pt x="5888" y="4434"/>
                  <a:pt x="5967" y="4216"/>
                  <a:pt x="6122" y="4030"/>
                </a:cubicBezTo>
                <a:cubicBezTo>
                  <a:pt x="6276" y="3838"/>
                  <a:pt x="6482" y="3708"/>
                  <a:pt x="6746" y="3634"/>
                </a:cubicBezTo>
                <a:cubicBezTo>
                  <a:pt x="6967" y="3584"/>
                  <a:pt x="7445" y="3454"/>
                  <a:pt x="8187" y="3242"/>
                </a:cubicBezTo>
                <a:cubicBezTo>
                  <a:pt x="8927" y="3036"/>
                  <a:pt x="9787" y="2798"/>
                  <a:pt x="10771" y="2533"/>
                </a:cubicBezTo>
                <a:cubicBezTo>
                  <a:pt x="11756" y="2268"/>
                  <a:pt x="12792" y="1985"/>
                  <a:pt x="13888" y="1689"/>
                </a:cubicBezTo>
                <a:cubicBezTo>
                  <a:pt x="14985" y="1392"/>
                  <a:pt x="16005" y="1118"/>
                  <a:pt x="16947" y="873"/>
                </a:cubicBezTo>
                <a:cubicBezTo>
                  <a:pt x="17892" y="624"/>
                  <a:pt x="18683" y="415"/>
                  <a:pt x="19328" y="248"/>
                </a:cubicBezTo>
                <a:cubicBezTo>
                  <a:pt x="19976" y="82"/>
                  <a:pt x="20337" y="0"/>
                  <a:pt x="20413" y="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71" name="AutoShape 100"/>
          <p:cNvSpPr>
            <a:spLocks/>
          </p:cNvSpPr>
          <p:nvPr/>
        </p:nvSpPr>
        <p:spPr bwMode="auto">
          <a:xfrm>
            <a:off x="2245993" y="10954252"/>
            <a:ext cx="381000" cy="381000"/>
          </a:xfrm>
          <a:custGeom>
            <a:avLst/>
            <a:gdLst>
              <a:gd name="T0" fmla="*/ 335690 w 21518"/>
              <a:gd name="T1" fmla="*/ 239618 h 21432"/>
              <a:gd name="T2" fmla="*/ 340258 w 21518"/>
              <a:gd name="T3" fmla="*/ 244543 h 21432"/>
              <a:gd name="T4" fmla="*/ 340453 w 21518"/>
              <a:gd name="T5" fmla="*/ 251813 h 21432"/>
              <a:gd name="T6" fmla="*/ 308777 w 21518"/>
              <a:gd name="T7" fmla="*/ 317180 h 21432"/>
              <a:gd name="T8" fmla="*/ 260421 w 21518"/>
              <a:gd name="T9" fmla="*/ 361036 h 21432"/>
              <a:gd name="T10" fmla="*/ 201655 w 21518"/>
              <a:gd name="T11" fmla="*/ 380360 h 21432"/>
              <a:gd name="T12" fmla="*/ 139117 w 21518"/>
              <a:gd name="T13" fmla="*/ 370938 h 21432"/>
              <a:gd name="T14" fmla="*/ 91169 w 21518"/>
              <a:gd name="T15" fmla="*/ 338975 h 21432"/>
              <a:gd name="T16" fmla="*/ 55544 w 21518"/>
              <a:gd name="T17" fmla="*/ 289448 h 21432"/>
              <a:gd name="T18" fmla="*/ 14873 w 21518"/>
              <a:gd name="T19" fmla="*/ 313287 h 21432"/>
              <a:gd name="T20" fmla="*/ 2302 w 21518"/>
              <a:gd name="T21" fmla="*/ 314531 h 21432"/>
              <a:gd name="T22" fmla="*/ 1381 w 21518"/>
              <a:gd name="T23" fmla="*/ 299154 h 21432"/>
              <a:gd name="T24" fmla="*/ 31163 w 21518"/>
              <a:gd name="T25" fmla="*/ 195051 h 21432"/>
              <a:gd name="T26" fmla="*/ 38971 w 21518"/>
              <a:gd name="T27" fmla="*/ 184349 h 21432"/>
              <a:gd name="T28" fmla="*/ 50693 w 21518"/>
              <a:gd name="T29" fmla="*/ 183354 h 21432"/>
              <a:gd name="T30" fmla="*/ 137630 w 21518"/>
              <a:gd name="T31" fmla="*/ 219157 h 21432"/>
              <a:gd name="T32" fmla="*/ 146748 w 21518"/>
              <a:gd name="T33" fmla="*/ 228756 h 21432"/>
              <a:gd name="T34" fmla="*/ 138462 w 21518"/>
              <a:gd name="T35" fmla="*/ 240116 h 21432"/>
              <a:gd name="T36" fmla="*/ 98304 w 21518"/>
              <a:gd name="T37" fmla="*/ 263902 h 21432"/>
              <a:gd name="T38" fmla="*/ 122863 w 21518"/>
              <a:gd name="T39" fmla="*/ 295972 h 21432"/>
              <a:gd name="T40" fmla="*/ 154751 w 21518"/>
              <a:gd name="T41" fmla="*/ 316576 h 21432"/>
              <a:gd name="T42" fmla="*/ 198716 w 21518"/>
              <a:gd name="T43" fmla="*/ 323295 h 21432"/>
              <a:gd name="T44" fmla="*/ 239812 w 21518"/>
              <a:gd name="T45" fmla="*/ 309909 h 21432"/>
              <a:gd name="T46" fmla="*/ 273524 w 21518"/>
              <a:gd name="T47" fmla="*/ 279137 h 21432"/>
              <a:gd name="T48" fmla="*/ 295462 w 21518"/>
              <a:gd name="T49" fmla="*/ 233147 h 21432"/>
              <a:gd name="T50" fmla="*/ 299570 w 21518"/>
              <a:gd name="T51" fmla="*/ 227956 h 21432"/>
              <a:gd name="T52" fmla="*/ 305625 w 21518"/>
              <a:gd name="T53" fmla="*/ 227459 h 21432"/>
              <a:gd name="T54" fmla="*/ 335690 w 21518"/>
              <a:gd name="T55" fmla="*/ 239618 h 21432"/>
              <a:gd name="T56" fmla="*/ 366091 w 21518"/>
              <a:gd name="T57" fmla="*/ 67767 h 21432"/>
              <a:gd name="T58" fmla="*/ 378734 w 21518"/>
              <a:gd name="T59" fmla="*/ 66522 h 21432"/>
              <a:gd name="T60" fmla="*/ 379619 w 21518"/>
              <a:gd name="T61" fmla="*/ 81348 h 21432"/>
              <a:gd name="T62" fmla="*/ 349784 w 21518"/>
              <a:gd name="T63" fmla="*/ 186002 h 21432"/>
              <a:gd name="T64" fmla="*/ 342029 w 21518"/>
              <a:gd name="T65" fmla="*/ 196704 h 21432"/>
              <a:gd name="T66" fmla="*/ 330343 w 21518"/>
              <a:gd name="T67" fmla="*/ 197646 h 21432"/>
              <a:gd name="T68" fmla="*/ 243370 w 21518"/>
              <a:gd name="T69" fmla="*/ 161950 h 21432"/>
              <a:gd name="T70" fmla="*/ 234216 w 21518"/>
              <a:gd name="T71" fmla="*/ 152244 h 21432"/>
              <a:gd name="T72" fmla="*/ 242131 w 21518"/>
              <a:gd name="T73" fmla="*/ 140937 h 21432"/>
              <a:gd name="T74" fmla="*/ 282271 w 21518"/>
              <a:gd name="T75" fmla="*/ 117098 h 21432"/>
              <a:gd name="T76" fmla="*/ 257978 w 21518"/>
              <a:gd name="T77" fmla="*/ 85081 h 21432"/>
              <a:gd name="T78" fmla="*/ 226249 w 21518"/>
              <a:gd name="T79" fmla="*/ 64478 h 21432"/>
              <a:gd name="T80" fmla="*/ 182249 w 21518"/>
              <a:gd name="T81" fmla="*/ 57758 h 21432"/>
              <a:gd name="T82" fmla="*/ 141188 w 21518"/>
              <a:gd name="T83" fmla="*/ 71091 h 21432"/>
              <a:gd name="T84" fmla="*/ 107441 w 21518"/>
              <a:gd name="T85" fmla="*/ 101916 h 21432"/>
              <a:gd name="T86" fmla="*/ 85538 w 21518"/>
              <a:gd name="T87" fmla="*/ 147853 h 21432"/>
              <a:gd name="T88" fmla="*/ 81430 w 21518"/>
              <a:gd name="T89" fmla="*/ 153132 h 21432"/>
              <a:gd name="T90" fmla="*/ 75375 w 21518"/>
              <a:gd name="T91" fmla="*/ 153577 h 21432"/>
              <a:gd name="T92" fmla="*/ 45151 w 21518"/>
              <a:gd name="T93" fmla="*/ 141382 h 21432"/>
              <a:gd name="T94" fmla="*/ 40618 w 21518"/>
              <a:gd name="T95" fmla="*/ 136564 h 21432"/>
              <a:gd name="T96" fmla="*/ 40423 w 21518"/>
              <a:gd name="T97" fmla="*/ 129240 h 21432"/>
              <a:gd name="T98" fmla="*/ 72099 w 21518"/>
              <a:gd name="T99" fmla="*/ 64069 h 21432"/>
              <a:gd name="T100" fmla="*/ 120419 w 21518"/>
              <a:gd name="T101" fmla="*/ 20017 h 21432"/>
              <a:gd name="T102" fmla="*/ 178973 w 21518"/>
              <a:gd name="T103" fmla="*/ 640 h 21432"/>
              <a:gd name="T104" fmla="*/ 241759 w 21518"/>
              <a:gd name="T105" fmla="*/ 10115 h 21432"/>
              <a:gd name="T106" fmla="*/ 289495 w 21518"/>
              <a:gd name="T107" fmla="*/ 42025 h 21432"/>
              <a:gd name="T108" fmla="*/ 325332 w 21518"/>
              <a:gd name="T109" fmla="*/ 91606 h 21432"/>
              <a:gd name="T110" fmla="*/ 366091 w 21518"/>
              <a:gd name="T111" fmla="*/ 67767 h 21432"/>
              <a:gd name="T112" fmla="*/ 366091 w 21518"/>
              <a:gd name="T113" fmla="*/ 67767 h 21432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21518" h="21432">
                <a:moveTo>
                  <a:pt x="18959" y="13479"/>
                </a:moveTo>
                <a:cubicBezTo>
                  <a:pt x="19079" y="13532"/>
                  <a:pt x="19165" y="13624"/>
                  <a:pt x="19217" y="13756"/>
                </a:cubicBezTo>
                <a:cubicBezTo>
                  <a:pt x="19268" y="13885"/>
                  <a:pt x="19273" y="14022"/>
                  <a:pt x="19228" y="14165"/>
                </a:cubicBezTo>
                <a:cubicBezTo>
                  <a:pt x="18833" y="15579"/>
                  <a:pt x="18235" y="16806"/>
                  <a:pt x="17439" y="17842"/>
                </a:cubicBezTo>
                <a:cubicBezTo>
                  <a:pt x="16643" y="18886"/>
                  <a:pt x="15732" y="19707"/>
                  <a:pt x="14708" y="20309"/>
                </a:cubicBezTo>
                <a:cubicBezTo>
                  <a:pt x="13684" y="20911"/>
                  <a:pt x="12579" y="21275"/>
                  <a:pt x="11389" y="21396"/>
                </a:cubicBezTo>
                <a:cubicBezTo>
                  <a:pt x="10202" y="21516"/>
                  <a:pt x="9023" y="21337"/>
                  <a:pt x="7857" y="20866"/>
                </a:cubicBezTo>
                <a:cubicBezTo>
                  <a:pt x="6847" y="20443"/>
                  <a:pt x="5946" y="19850"/>
                  <a:pt x="5149" y="19068"/>
                </a:cubicBezTo>
                <a:cubicBezTo>
                  <a:pt x="4353" y="18293"/>
                  <a:pt x="3683" y="17363"/>
                  <a:pt x="3137" y="16282"/>
                </a:cubicBezTo>
                <a:lnTo>
                  <a:pt x="840" y="17623"/>
                </a:lnTo>
                <a:cubicBezTo>
                  <a:pt x="519" y="17828"/>
                  <a:pt x="282" y="17853"/>
                  <a:pt x="130" y="17693"/>
                </a:cubicBezTo>
                <a:cubicBezTo>
                  <a:pt x="-25" y="17539"/>
                  <a:pt x="-41" y="17251"/>
                  <a:pt x="78" y="16828"/>
                </a:cubicBezTo>
                <a:lnTo>
                  <a:pt x="1760" y="10972"/>
                </a:lnTo>
                <a:cubicBezTo>
                  <a:pt x="1835" y="10675"/>
                  <a:pt x="1985" y="10477"/>
                  <a:pt x="2201" y="10370"/>
                </a:cubicBezTo>
                <a:cubicBezTo>
                  <a:pt x="2416" y="10261"/>
                  <a:pt x="2639" y="10244"/>
                  <a:pt x="2863" y="10314"/>
                </a:cubicBezTo>
                <a:lnTo>
                  <a:pt x="7773" y="12328"/>
                </a:lnTo>
                <a:cubicBezTo>
                  <a:pt x="8110" y="12471"/>
                  <a:pt x="8281" y="12650"/>
                  <a:pt x="8288" y="12868"/>
                </a:cubicBezTo>
                <a:cubicBezTo>
                  <a:pt x="8297" y="13089"/>
                  <a:pt x="8140" y="13302"/>
                  <a:pt x="7820" y="13507"/>
                </a:cubicBezTo>
                <a:lnTo>
                  <a:pt x="5552" y="14845"/>
                </a:lnTo>
                <a:cubicBezTo>
                  <a:pt x="5948" y="15543"/>
                  <a:pt x="6409" y="16145"/>
                  <a:pt x="6939" y="16649"/>
                </a:cubicBezTo>
                <a:cubicBezTo>
                  <a:pt x="7466" y="17156"/>
                  <a:pt x="8063" y="17539"/>
                  <a:pt x="8740" y="17808"/>
                </a:cubicBezTo>
                <a:cubicBezTo>
                  <a:pt x="9569" y="18141"/>
                  <a:pt x="10396" y="18265"/>
                  <a:pt x="11223" y="18186"/>
                </a:cubicBezTo>
                <a:cubicBezTo>
                  <a:pt x="12050" y="18105"/>
                  <a:pt x="12827" y="17856"/>
                  <a:pt x="13544" y="17433"/>
                </a:cubicBezTo>
                <a:cubicBezTo>
                  <a:pt x="14265" y="17016"/>
                  <a:pt x="14900" y="16439"/>
                  <a:pt x="15448" y="15702"/>
                </a:cubicBezTo>
                <a:cubicBezTo>
                  <a:pt x="15999" y="14971"/>
                  <a:pt x="16411" y="14112"/>
                  <a:pt x="16687" y="13115"/>
                </a:cubicBezTo>
                <a:cubicBezTo>
                  <a:pt x="16734" y="12972"/>
                  <a:pt x="16809" y="12874"/>
                  <a:pt x="16919" y="12823"/>
                </a:cubicBezTo>
                <a:cubicBezTo>
                  <a:pt x="17027" y="12767"/>
                  <a:pt x="17142" y="12759"/>
                  <a:pt x="17261" y="12795"/>
                </a:cubicBezTo>
                <a:lnTo>
                  <a:pt x="18959" y="13479"/>
                </a:lnTo>
                <a:close/>
                <a:moveTo>
                  <a:pt x="20676" y="3812"/>
                </a:moveTo>
                <a:cubicBezTo>
                  <a:pt x="20999" y="3610"/>
                  <a:pt x="21236" y="3582"/>
                  <a:pt x="21390" y="3742"/>
                </a:cubicBezTo>
                <a:cubicBezTo>
                  <a:pt x="21543" y="3896"/>
                  <a:pt x="21559" y="4176"/>
                  <a:pt x="21440" y="4576"/>
                </a:cubicBezTo>
                <a:lnTo>
                  <a:pt x="19755" y="10463"/>
                </a:lnTo>
                <a:cubicBezTo>
                  <a:pt x="19683" y="10757"/>
                  <a:pt x="19535" y="10961"/>
                  <a:pt x="19317" y="11065"/>
                </a:cubicBezTo>
                <a:cubicBezTo>
                  <a:pt x="19100" y="11174"/>
                  <a:pt x="18880" y="11191"/>
                  <a:pt x="18657" y="11118"/>
                </a:cubicBezTo>
                <a:lnTo>
                  <a:pt x="13745" y="9110"/>
                </a:lnTo>
                <a:cubicBezTo>
                  <a:pt x="13408" y="8964"/>
                  <a:pt x="13235" y="8782"/>
                  <a:pt x="13228" y="8564"/>
                </a:cubicBezTo>
                <a:cubicBezTo>
                  <a:pt x="13221" y="8345"/>
                  <a:pt x="13371" y="8133"/>
                  <a:pt x="13675" y="7928"/>
                </a:cubicBezTo>
                <a:lnTo>
                  <a:pt x="15942" y="6587"/>
                </a:lnTo>
                <a:cubicBezTo>
                  <a:pt x="15561" y="5889"/>
                  <a:pt x="15104" y="5287"/>
                  <a:pt x="14570" y="4786"/>
                </a:cubicBezTo>
                <a:cubicBezTo>
                  <a:pt x="14033" y="4279"/>
                  <a:pt x="13439" y="3893"/>
                  <a:pt x="12778" y="3627"/>
                </a:cubicBezTo>
                <a:cubicBezTo>
                  <a:pt x="11949" y="3293"/>
                  <a:pt x="11120" y="3170"/>
                  <a:pt x="10293" y="3249"/>
                </a:cubicBezTo>
                <a:cubicBezTo>
                  <a:pt x="9466" y="3330"/>
                  <a:pt x="8693" y="3582"/>
                  <a:pt x="7974" y="3999"/>
                </a:cubicBezTo>
                <a:cubicBezTo>
                  <a:pt x="7253" y="4422"/>
                  <a:pt x="6616" y="4999"/>
                  <a:pt x="6068" y="5733"/>
                </a:cubicBezTo>
                <a:cubicBezTo>
                  <a:pt x="5519" y="6463"/>
                  <a:pt x="5107" y="7326"/>
                  <a:pt x="4831" y="8317"/>
                </a:cubicBezTo>
                <a:cubicBezTo>
                  <a:pt x="4784" y="8460"/>
                  <a:pt x="4707" y="8558"/>
                  <a:pt x="4599" y="8614"/>
                </a:cubicBezTo>
                <a:cubicBezTo>
                  <a:pt x="4491" y="8665"/>
                  <a:pt x="4376" y="8673"/>
                  <a:pt x="4257" y="8639"/>
                </a:cubicBezTo>
                <a:lnTo>
                  <a:pt x="2550" y="7953"/>
                </a:lnTo>
                <a:cubicBezTo>
                  <a:pt x="2430" y="7903"/>
                  <a:pt x="2346" y="7811"/>
                  <a:pt x="2294" y="7682"/>
                </a:cubicBezTo>
                <a:cubicBezTo>
                  <a:pt x="2243" y="7553"/>
                  <a:pt x="2238" y="7416"/>
                  <a:pt x="2283" y="7270"/>
                </a:cubicBezTo>
                <a:cubicBezTo>
                  <a:pt x="2678" y="5878"/>
                  <a:pt x="3276" y="4654"/>
                  <a:pt x="4072" y="3604"/>
                </a:cubicBezTo>
                <a:cubicBezTo>
                  <a:pt x="4868" y="2554"/>
                  <a:pt x="5779" y="1728"/>
                  <a:pt x="6801" y="1126"/>
                </a:cubicBezTo>
                <a:cubicBezTo>
                  <a:pt x="7827" y="521"/>
                  <a:pt x="8927" y="157"/>
                  <a:pt x="10108" y="36"/>
                </a:cubicBezTo>
                <a:cubicBezTo>
                  <a:pt x="11291" y="-84"/>
                  <a:pt x="12471" y="95"/>
                  <a:pt x="13654" y="569"/>
                </a:cubicBezTo>
                <a:cubicBezTo>
                  <a:pt x="14647" y="989"/>
                  <a:pt x="15549" y="1588"/>
                  <a:pt x="16350" y="2364"/>
                </a:cubicBezTo>
                <a:cubicBezTo>
                  <a:pt x="17153" y="3145"/>
                  <a:pt x="17828" y="4072"/>
                  <a:pt x="18374" y="5153"/>
                </a:cubicBezTo>
                <a:lnTo>
                  <a:pt x="20676" y="3812"/>
                </a:lnTo>
                <a:close/>
                <a:moveTo>
                  <a:pt x="20676" y="3812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74" name="AutoShape 115"/>
          <p:cNvSpPr>
            <a:spLocks/>
          </p:cNvSpPr>
          <p:nvPr/>
        </p:nvSpPr>
        <p:spPr bwMode="auto">
          <a:xfrm>
            <a:off x="13463597" y="7822407"/>
            <a:ext cx="381000" cy="381000"/>
          </a:xfrm>
          <a:custGeom>
            <a:avLst/>
            <a:gdLst>
              <a:gd name="T0" fmla="*/ 380506 w 21600"/>
              <a:gd name="T1" fmla="*/ 225037 h 21600"/>
              <a:gd name="T2" fmla="*/ 369094 w 21600"/>
              <a:gd name="T3" fmla="*/ 287249 h 21600"/>
              <a:gd name="T4" fmla="*/ 344523 w 21600"/>
              <a:gd name="T5" fmla="*/ 345387 h 21600"/>
              <a:gd name="T6" fmla="*/ 287902 w 21600"/>
              <a:gd name="T7" fmla="*/ 377807 h 21600"/>
              <a:gd name="T8" fmla="*/ 219163 w 21600"/>
              <a:gd name="T9" fmla="*/ 378566 h 21600"/>
              <a:gd name="T10" fmla="*/ 151871 w 21600"/>
              <a:gd name="T11" fmla="*/ 361474 h 21600"/>
              <a:gd name="T12" fmla="*/ 28363 w 21600"/>
              <a:gd name="T13" fmla="*/ 355988 h 21600"/>
              <a:gd name="T14" fmla="*/ 0 w 21600"/>
              <a:gd name="T15" fmla="*/ 327607 h 21600"/>
              <a:gd name="T16" fmla="*/ 8326 w 21600"/>
              <a:gd name="T17" fmla="*/ 154411 h 21600"/>
              <a:gd name="T18" fmla="*/ 111407 w 21600"/>
              <a:gd name="T19" fmla="*/ 146138 h 21600"/>
              <a:gd name="T20" fmla="*/ 129999 w 21600"/>
              <a:gd name="T21" fmla="*/ 129505 h 21600"/>
              <a:gd name="T22" fmla="*/ 145997 w 21600"/>
              <a:gd name="T23" fmla="*/ 111319 h 21600"/>
              <a:gd name="T24" fmla="*/ 179828 w 21600"/>
              <a:gd name="T25" fmla="*/ 77258 h 21600"/>
              <a:gd name="T26" fmla="*/ 188313 w 21600"/>
              <a:gd name="T27" fmla="*/ 44785 h 21600"/>
              <a:gd name="T28" fmla="*/ 196885 w 21600"/>
              <a:gd name="T29" fmla="*/ 13705 h 21600"/>
              <a:gd name="T30" fmla="*/ 227577 w 21600"/>
              <a:gd name="T31" fmla="*/ 0 h 21600"/>
              <a:gd name="T32" fmla="*/ 274585 w 21600"/>
              <a:gd name="T33" fmla="*/ 22419 h 21600"/>
              <a:gd name="T34" fmla="*/ 292276 w 21600"/>
              <a:gd name="T35" fmla="*/ 72725 h 21600"/>
              <a:gd name="T36" fmla="*/ 277971 w 21600"/>
              <a:gd name="T37" fmla="*/ 125183 h 21600"/>
              <a:gd name="T38" fmla="*/ 311362 w 21600"/>
              <a:gd name="T39" fmla="*/ 123490 h 21600"/>
              <a:gd name="T40" fmla="*/ 359075 w 21600"/>
              <a:gd name="T41" fmla="*/ 134338 h 21600"/>
              <a:gd name="T42" fmla="*/ 381000 w 21600"/>
              <a:gd name="T43" fmla="*/ 176424 h 21600"/>
              <a:gd name="T44" fmla="*/ 376220 w 21600"/>
              <a:gd name="T45" fmla="*/ 203623 h 21600"/>
              <a:gd name="T46" fmla="*/ 88618 w 21600"/>
              <a:gd name="T47" fmla="*/ 321275 h 21600"/>
              <a:gd name="T48" fmla="*/ 88618 w 21600"/>
              <a:gd name="T49" fmla="*/ 294323 h 21600"/>
              <a:gd name="T50" fmla="*/ 61507 w 21600"/>
              <a:gd name="T51" fmla="*/ 294323 h 21600"/>
              <a:gd name="T52" fmla="*/ 61507 w 21600"/>
              <a:gd name="T53" fmla="*/ 321433 h 21600"/>
              <a:gd name="T54" fmla="*/ 338032 w 21600"/>
              <a:gd name="T55" fmla="*/ 252995 h 21600"/>
              <a:gd name="T56" fmla="*/ 349356 w 21600"/>
              <a:gd name="T57" fmla="*/ 213395 h 21600"/>
              <a:gd name="T58" fmla="*/ 349850 w 21600"/>
              <a:gd name="T59" fmla="*/ 191364 h 21600"/>
              <a:gd name="T60" fmla="*/ 348650 w 21600"/>
              <a:gd name="T61" fmla="*/ 163177 h 21600"/>
              <a:gd name="T62" fmla="*/ 324873 w 21600"/>
              <a:gd name="T63" fmla="*/ 152823 h 21600"/>
              <a:gd name="T64" fmla="*/ 289683 w 21600"/>
              <a:gd name="T65" fmla="*/ 153070 h 21600"/>
              <a:gd name="T66" fmla="*/ 253400 w 21600"/>
              <a:gd name="T67" fmla="*/ 153070 h 21600"/>
              <a:gd name="T68" fmla="*/ 243276 w 21600"/>
              <a:gd name="T69" fmla="*/ 130898 h 21600"/>
              <a:gd name="T70" fmla="*/ 260138 w 21600"/>
              <a:gd name="T71" fmla="*/ 94386 h 21600"/>
              <a:gd name="T72" fmla="*/ 261285 w 21600"/>
              <a:gd name="T73" fmla="*/ 57079 h 21600"/>
              <a:gd name="T74" fmla="*/ 242993 w 21600"/>
              <a:gd name="T75" fmla="*/ 32526 h 21600"/>
              <a:gd name="T76" fmla="*/ 224790 w 21600"/>
              <a:gd name="T77" fmla="*/ 28346 h 21600"/>
              <a:gd name="T78" fmla="*/ 220010 w 21600"/>
              <a:gd name="T79" fmla="*/ 30727 h 21600"/>
              <a:gd name="T80" fmla="*/ 213924 w 21600"/>
              <a:gd name="T81" fmla="*/ 63253 h 21600"/>
              <a:gd name="T82" fmla="*/ 186919 w 21600"/>
              <a:gd name="T83" fmla="*/ 112324 h 21600"/>
              <a:gd name="T84" fmla="*/ 154711 w 21600"/>
              <a:gd name="T85" fmla="*/ 144339 h 21600"/>
              <a:gd name="T86" fmla="*/ 133279 w 21600"/>
              <a:gd name="T87" fmla="*/ 165823 h 21600"/>
              <a:gd name="T88" fmla="*/ 117228 w 21600"/>
              <a:gd name="T89" fmla="*/ 174290 h 21600"/>
              <a:gd name="T90" fmla="*/ 149684 w 21600"/>
              <a:gd name="T91" fmla="*/ 331541 h 21600"/>
              <a:gd name="T92" fmla="*/ 215318 w 21600"/>
              <a:gd name="T93" fmla="*/ 348227 h 21600"/>
              <a:gd name="T94" fmla="*/ 276931 w 21600"/>
              <a:gd name="T95" fmla="*/ 350767 h 21600"/>
              <a:gd name="T96" fmla="*/ 319299 w 21600"/>
              <a:gd name="T97" fmla="*/ 330941 h 21600"/>
              <a:gd name="T98" fmla="*/ 326619 w 21600"/>
              <a:gd name="T99" fmla="*/ 303848 h 21600"/>
              <a:gd name="T100" fmla="*/ 338578 w 21600"/>
              <a:gd name="T101" fmla="*/ 286861 h 21600"/>
              <a:gd name="T102" fmla="*/ 338032 w 21600"/>
              <a:gd name="T103" fmla="*/ 252995 h 2160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21600" h="21600">
                <a:moveTo>
                  <a:pt x="21329" y="11544"/>
                </a:moveTo>
                <a:cubicBezTo>
                  <a:pt x="21493" y="11931"/>
                  <a:pt x="21572" y="12338"/>
                  <a:pt x="21572" y="12758"/>
                </a:cubicBezTo>
                <a:cubicBezTo>
                  <a:pt x="21572" y="13464"/>
                  <a:pt x="21388" y="14105"/>
                  <a:pt x="21018" y="14679"/>
                </a:cubicBezTo>
                <a:cubicBezTo>
                  <a:pt x="21111" y="15215"/>
                  <a:pt x="21077" y="15746"/>
                  <a:pt x="20925" y="16285"/>
                </a:cubicBezTo>
                <a:cubicBezTo>
                  <a:pt x="20769" y="16819"/>
                  <a:pt x="20512" y="17288"/>
                  <a:pt x="20142" y="17697"/>
                </a:cubicBezTo>
                <a:cubicBezTo>
                  <a:pt x="20105" y="18451"/>
                  <a:pt x="19902" y="19081"/>
                  <a:pt x="19532" y="19581"/>
                </a:cubicBezTo>
                <a:cubicBezTo>
                  <a:pt x="19161" y="20081"/>
                  <a:pt x="18701" y="20482"/>
                  <a:pt x="18147" y="20784"/>
                </a:cubicBezTo>
                <a:cubicBezTo>
                  <a:pt x="17593" y="21089"/>
                  <a:pt x="16983" y="21298"/>
                  <a:pt x="16322" y="21419"/>
                </a:cubicBezTo>
                <a:cubicBezTo>
                  <a:pt x="15660" y="21541"/>
                  <a:pt x="15010" y="21600"/>
                  <a:pt x="14380" y="21600"/>
                </a:cubicBezTo>
                <a:cubicBezTo>
                  <a:pt x="13730" y="21600"/>
                  <a:pt x="13078" y="21555"/>
                  <a:pt x="12425" y="21462"/>
                </a:cubicBezTo>
                <a:cubicBezTo>
                  <a:pt x="11772" y="21363"/>
                  <a:pt x="11128" y="21236"/>
                  <a:pt x="10498" y="21075"/>
                </a:cubicBezTo>
                <a:cubicBezTo>
                  <a:pt x="9865" y="20894"/>
                  <a:pt x="9237" y="20702"/>
                  <a:pt x="8610" y="20493"/>
                </a:cubicBezTo>
                <a:cubicBezTo>
                  <a:pt x="7983" y="20287"/>
                  <a:pt x="7341" y="20182"/>
                  <a:pt x="6680" y="20182"/>
                </a:cubicBezTo>
                <a:lnTo>
                  <a:pt x="1608" y="20182"/>
                </a:lnTo>
                <a:cubicBezTo>
                  <a:pt x="1167" y="20182"/>
                  <a:pt x="786" y="20030"/>
                  <a:pt x="472" y="19714"/>
                </a:cubicBezTo>
                <a:cubicBezTo>
                  <a:pt x="158" y="19406"/>
                  <a:pt x="0" y="19025"/>
                  <a:pt x="0" y="18573"/>
                </a:cubicBezTo>
                <a:lnTo>
                  <a:pt x="0" y="9881"/>
                </a:lnTo>
                <a:cubicBezTo>
                  <a:pt x="0" y="9440"/>
                  <a:pt x="158" y="9065"/>
                  <a:pt x="472" y="8754"/>
                </a:cubicBezTo>
                <a:cubicBezTo>
                  <a:pt x="786" y="8441"/>
                  <a:pt x="1167" y="8285"/>
                  <a:pt x="1608" y="8285"/>
                </a:cubicBezTo>
                <a:lnTo>
                  <a:pt x="6316" y="8285"/>
                </a:lnTo>
                <a:cubicBezTo>
                  <a:pt x="6559" y="8161"/>
                  <a:pt x="6751" y="8023"/>
                  <a:pt x="6898" y="7873"/>
                </a:cubicBezTo>
                <a:cubicBezTo>
                  <a:pt x="7042" y="7723"/>
                  <a:pt x="7197" y="7548"/>
                  <a:pt x="7370" y="7342"/>
                </a:cubicBezTo>
                <a:cubicBezTo>
                  <a:pt x="7514" y="7161"/>
                  <a:pt x="7663" y="6986"/>
                  <a:pt x="7810" y="6820"/>
                </a:cubicBezTo>
                <a:cubicBezTo>
                  <a:pt x="7957" y="6653"/>
                  <a:pt x="8113" y="6484"/>
                  <a:pt x="8277" y="6311"/>
                </a:cubicBezTo>
                <a:cubicBezTo>
                  <a:pt x="8570" y="5998"/>
                  <a:pt x="8918" y="5690"/>
                  <a:pt x="9302" y="5385"/>
                </a:cubicBezTo>
                <a:cubicBezTo>
                  <a:pt x="9692" y="5086"/>
                  <a:pt x="9989" y="4750"/>
                  <a:pt x="10195" y="4380"/>
                </a:cubicBezTo>
                <a:cubicBezTo>
                  <a:pt x="10339" y="4117"/>
                  <a:pt x="10444" y="3826"/>
                  <a:pt x="10506" y="3507"/>
                </a:cubicBezTo>
                <a:cubicBezTo>
                  <a:pt x="10565" y="3188"/>
                  <a:pt x="10628" y="2866"/>
                  <a:pt x="10676" y="2539"/>
                </a:cubicBezTo>
                <a:cubicBezTo>
                  <a:pt x="10727" y="2217"/>
                  <a:pt x="10780" y="1900"/>
                  <a:pt x="10845" y="1593"/>
                </a:cubicBezTo>
                <a:cubicBezTo>
                  <a:pt x="10907" y="1288"/>
                  <a:pt x="11015" y="1017"/>
                  <a:pt x="11162" y="777"/>
                </a:cubicBezTo>
                <a:cubicBezTo>
                  <a:pt x="11311" y="537"/>
                  <a:pt x="11523" y="350"/>
                  <a:pt x="11800" y="209"/>
                </a:cubicBezTo>
                <a:cubicBezTo>
                  <a:pt x="12074" y="68"/>
                  <a:pt x="12442" y="0"/>
                  <a:pt x="12902" y="0"/>
                </a:cubicBezTo>
                <a:cubicBezTo>
                  <a:pt x="13451" y="0"/>
                  <a:pt x="13956" y="113"/>
                  <a:pt x="14411" y="345"/>
                </a:cubicBezTo>
                <a:cubicBezTo>
                  <a:pt x="14869" y="573"/>
                  <a:pt x="15251" y="881"/>
                  <a:pt x="15567" y="1271"/>
                </a:cubicBezTo>
                <a:cubicBezTo>
                  <a:pt x="15881" y="1658"/>
                  <a:pt x="16127" y="2101"/>
                  <a:pt x="16305" y="2601"/>
                </a:cubicBezTo>
                <a:cubicBezTo>
                  <a:pt x="16480" y="3104"/>
                  <a:pt x="16570" y="3609"/>
                  <a:pt x="16570" y="4123"/>
                </a:cubicBezTo>
                <a:cubicBezTo>
                  <a:pt x="16570" y="4654"/>
                  <a:pt x="16491" y="5162"/>
                  <a:pt x="16333" y="5645"/>
                </a:cubicBezTo>
                <a:cubicBezTo>
                  <a:pt x="16175" y="6125"/>
                  <a:pt x="15982" y="6611"/>
                  <a:pt x="15759" y="7097"/>
                </a:cubicBezTo>
                <a:cubicBezTo>
                  <a:pt x="16073" y="7080"/>
                  <a:pt x="16389" y="7057"/>
                  <a:pt x="16706" y="7035"/>
                </a:cubicBezTo>
                <a:cubicBezTo>
                  <a:pt x="17019" y="7012"/>
                  <a:pt x="17336" y="7001"/>
                  <a:pt x="17652" y="7001"/>
                </a:cubicBezTo>
                <a:cubicBezTo>
                  <a:pt x="18150" y="7001"/>
                  <a:pt x="18630" y="7049"/>
                  <a:pt x="19099" y="7145"/>
                </a:cubicBezTo>
                <a:cubicBezTo>
                  <a:pt x="19568" y="7238"/>
                  <a:pt x="19986" y="7396"/>
                  <a:pt x="20357" y="7616"/>
                </a:cubicBezTo>
                <a:cubicBezTo>
                  <a:pt x="20727" y="7839"/>
                  <a:pt x="21026" y="8144"/>
                  <a:pt x="21255" y="8528"/>
                </a:cubicBezTo>
                <a:cubicBezTo>
                  <a:pt x="21487" y="8918"/>
                  <a:pt x="21600" y="9409"/>
                  <a:pt x="21600" y="10002"/>
                </a:cubicBezTo>
                <a:cubicBezTo>
                  <a:pt x="21600" y="10265"/>
                  <a:pt x="21580" y="10519"/>
                  <a:pt x="21535" y="10773"/>
                </a:cubicBezTo>
                <a:cubicBezTo>
                  <a:pt x="21484" y="11030"/>
                  <a:pt x="21419" y="11284"/>
                  <a:pt x="21329" y="11544"/>
                </a:cubicBezTo>
                <a:moveTo>
                  <a:pt x="4258" y="18519"/>
                </a:moveTo>
                <a:cubicBezTo>
                  <a:pt x="4555" y="18519"/>
                  <a:pt x="4809" y="18417"/>
                  <a:pt x="5024" y="18214"/>
                </a:cubicBezTo>
                <a:cubicBezTo>
                  <a:pt x="5233" y="18014"/>
                  <a:pt x="5341" y="17759"/>
                  <a:pt x="5341" y="17454"/>
                </a:cubicBezTo>
                <a:cubicBezTo>
                  <a:pt x="5341" y="17155"/>
                  <a:pt x="5233" y="16901"/>
                  <a:pt x="5024" y="16686"/>
                </a:cubicBezTo>
                <a:cubicBezTo>
                  <a:pt x="4812" y="16477"/>
                  <a:pt x="4558" y="16373"/>
                  <a:pt x="4258" y="16373"/>
                </a:cubicBezTo>
                <a:cubicBezTo>
                  <a:pt x="3942" y="16373"/>
                  <a:pt x="3685" y="16477"/>
                  <a:pt x="3487" y="16686"/>
                </a:cubicBezTo>
                <a:cubicBezTo>
                  <a:pt x="3289" y="16901"/>
                  <a:pt x="3190" y="17155"/>
                  <a:pt x="3190" y="17454"/>
                </a:cubicBezTo>
                <a:cubicBezTo>
                  <a:pt x="3190" y="17768"/>
                  <a:pt x="3289" y="18025"/>
                  <a:pt x="3487" y="18223"/>
                </a:cubicBezTo>
                <a:cubicBezTo>
                  <a:pt x="3682" y="18420"/>
                  <a:pt x="3939" y="18519"/>
                  <a:pt x="4258" y="18519"/>
                </a:cubicBezTo>
                <a:moveTo>
                  <a:pt x="19164" y="14343"/>
                </a:moveTo>
                <a:cubicBezTo>
                  <a:pt x="19704" y="13902"/>
                  <a:pt x="19975" y="13346"/>
                  <a:pt x="19975" y="12679"/>
                </a:cubicBezTo>
                <a:cubicBezTo>
                  <a:pt x="19975" y="12473"/>
                  <a:pt x="19919" y="12281"/>
                  <a:pt x="19806" y="12098"/>
                </a:cubicBezTo>
                <a:cubicBezTo>
                  <a:pt x="19695" y="11920"/>
                  <a:pt x="19577" y="11762"/>
                  <a:pt x="19447" y="11623"/>
                </a:cubicBezTo>
                <a:cubicBezTo>
                  <a:pt x="19591" y="11363"/>
                  <a:pt x="19721" y="11106"/>
                  <a:pt x="19834" y="10849"/>
                </a:cubicBezTo>
                <a:cubicBezTo>
                  <a:pt x="19944" y="10592"/>
                  <a:pt x="20003" y="10313"/>
                  <a:pt x="20003" y="10002"/>
                </a:cubicBezTo>
                <a:cubicBezTo>
                  <a:pt x="20003" y="9689"/>
                  <a:pt x="19924" y="9440"/>
                  <a:pt x="19766" y="9251"/>
                </a:cubicBezTo>
                <a:cubicBezTo>
                  <a:pt x="19608" y="9070"/>
                  <a:pt x="19416" y="8929"/>
                  <a:pt x="19184" y="8833"/>
                </a:cubicBezTo>
                <a:cubicBezTo>
                  <a:pt x="18955" y="8740"/>
                  <a:pt x="18698" y="8683"/>
                  <a:pt x="18418" y="8664"/>
                </a:cubicBezTo>
                <a:cubicBezTo>
                  <a:pt x="18138" y="8644"/>
                  <a:pt x="17884" y="8635"/>
                  <a:pt x="17650" y="8635"/>
                </a:cubicBezTo>
                <a:cubicBezTo>
                  <a:pt x="17243" y="8635"/>
                  <a:pt x="16836" y="8650"/>
                  <a:pt x="16423" y="8678"/>
                </a:cubicBezTo>
                <a:cubicBezTo>
                  <a:pt x="16011" y="8706"/>
                  <a:pt x="15607" y="8720"/>
                  <a:pt x="15200" y="8720"/>
                </a:cubicBezTo>
                <a:cubicBezTo>
                  <a:pt x="14917" y="8720"/>
                  <a:pt x="14643" y="8706"/>
                  <a:pt x="14366" y="8678"/>
                </a:cubicBezTo>
                <a:cubicBezTo>
                  <a:pt x="14089" y="8650"/>
                  <a:pt x="13829" y="8585"/>
                  <a:pt x="13575" y="8475"/>
                </a:cubicBezTo>
                <a:cubicBezTo>
                  <a:pt x="13575" y="8105"/>
                  <a:pt x="13646" y="7754"/>
                  <a:pt x="13792" y="7421"/>
                </a:cubicBezTo>
                <a:cubicBezTo>
                  <a:pt x="13937" y="7088"/>
                  <a:pt x="14095" y="6752"/>
                  <a:pt x="14276" y="6413"/>
                </a:cubicBezTo>
                <a:cubicBezTo>
                  <a:pt x="14448" y="6074"/>
                  <a:pt x="14606" y="5721"/>
                  <a:pt x="14748" y="5351"/>
                </a:cubicBezTo>
                <a:cubicBezTo>
                  <a:pt x="14886" y="4984"/>
                  <a:pt x="14954" y="4575"/>
                  <a:pt x="14954" y="4123"/>
                </a:cubicBezTo>
                <a:cubicBezTo>
                  <a:pt x="14954" y="3824"/>
                  <a:pt x="14906" y="3530"/>
                  <a:pt x="14813" y="3236"/>
                </a:cubicBezTo>
                <a:cubicBezTo>
                  <a:pt x="14717" y="2945"/>
                  <a:pt x="14584" y="2677"/>
                  <a:pt x="14411" y="2440"/>
                </a:cubicBezTo>
                <a:cubicBezTo>
                  <a:pt x="14239" y="2200"/>
                  <a:pt x="14027" y="2002"/>
                  <a:pt x="13776" y="1844"/>
                </a:cubicBezTo>
                <a:cubicBezTo>
                  <a:pt x="13521" y="1689"/>
                  <a:pt x="13230" y="1607"/>
                  <a:pt x="12894" y="1607"/>
                </a:cubicBezTo>
                <a:lnTo>
                  <a:pt x="12744" y="1607"/>
                </a:lnTo>
                <a:cubicBezTo>
                  <a:pt x="12682" y="1607"/>
                  <a:pt x="12631" y="1618"/>
                  <a:pt x="12594" y="1635"/>
                </a:cubicBezTo>
                <a:cubicBezTo>
                  <a:pt x="12524" y="1672"/>
                  <a:pt x="12481" y="1706"/>
                  <a:pt x="12473" y="1742"/>
                </a:cubicBezTo>
                <a:cubicBezTo>
                  <a:pt x="12464" y="1779"/>
                  <a:pt x="12450" y="1838"/>
                  <a:pt x="12430" y="1920"/>
                </a:cubicBezTo>
                <a:cubicBezTo>
                  <a:pt x="12323" y="2451"/>
                  <a:pt x="12221" y="3007"/>
                  <a:pt x="12128" y="3586"/>
                </a:cubicBezTo>
                <a:cubicBezTo>
                  <a:pt x="12035" y="4168"/>
                  <a:pt x="11854" y="4699"/>
                  <a:pt x="11597" y="5176"/>
                </a:cubicBezTo>
                <a:cubicBezTo>
                  <a:pt x="11334" y="5636"/>
                  <a:pt x="11001" y="6035"/>
                  <a:pt x="10597" y="6368"/>
                </a:cubicBezTo>
                <a:cubicBezTo>
                  <a:pt x="10190" y="6701"/>
                  <a:pt x="9803" y="7051"/>
                  <a:pt x="9432" y="7421"/>
                </a:cubicBezTo>
                <a:cubicBezTo>
                  <a:pt x="9170" y="7701"/>
                  <a:pt x="8949" y="7955"/>
                  <a:pt x="8771" y="8183"/>
                </a:cubicBezTo>
                <a:cubicBezTo>
                  <a:pt x="8593" y="8412"/>
                  <a:pt x="8404" y="8632"/>
                  <a:pt x="8212" y="8833"/>
                </a:cubicBezTo>
                <a:cubicBezTo>
                  <a:pt x="8017" y="9036"/>
                  <a:pt x="7799" y="9223"/>
                  <a:pt x="7556" y="9401"/>
                </a:cubicBezTo>
                <a:cubicBezTo>
                  <a:pt x="7313" y="9576"/>
                  <a:pt x="7019" y="9737"/>
                  <a:pt x="6674" y="9881"/>
                </a:cubicBezTo>
                <a:lnTo>
                  <a:pt x="6646" y="9881"/>
                </a:lnTo>
                <a:lnTo>
                  <a:pt x="6646" y="18573"/>
                </a:lnTo>
                <a:cubicBezTo>
                  <a:pt x="7279" y="18573"/>
                  <a:pt x="7889" y="18649"/>
                  <a:pt x="8486" y="18796"/>
                </a:cubicBezTo>
                <a:cubicBezTo>
                  <a:pt x="9082" y="18946"/>
                  <a:pt x="9684" y="19104"/>
                  <a:pt x="10294" y="19270"/>
                </a:cubicBezTo>
                <a:cubicBezTo>
                  <a:pt x="10902" y="19440"/>
                  <a:pt x="11538" y="19592"/>
                  <a:pt x="12207" y="19742"/>
                </a:cubicBezTo>
                <a:cubicBezTo>
                  <a:pt x="12874" y="19892"/>
                  <a:pt x="13595" y="19965"/>
                  <a:pt x="14375" y="19965"/>
                </a:cubicBezTo>
                <a:cubicBezTo>
                  <a:pt x="14781" y="19965"/>
                  <a:pt x="15222" y="19940"/>
                  <a:pt x="15700" y="19886"/>
                </a:cubicBezTo>
                <a:cubicBezTo>
                  <a:pt x="16177" y="19830"/>
                  <a:pt x="16627" y="19711"/>
                  <a:pt x="17048" y="19527"/>
                </a:cubicBezTo>
                <a:cubicBezTo>
                  <a:pt x="17469" y="19344"/>
                  <a:pt x="17816" y="19087"/>
                  <a:pt x="18102" y="18762"/>
                </a:cubicBezTo>
                <a:cubicBezTo>
                  <a:pt x="18387" y="18440"/>
                  <a:pt x="18526" y="18011"/>
                  <a:pt x="18526" y="17477"/>
                </a:cubicBezTo>
                <a:cubicBezTo>
                  <a:pt x="18526" y="17387"/>
                  <a:pt x="18523" y="17305"/>
                  <a:pt x="18517" y="17226"/>
                </a:cubicBezTo>
                <a:cubicBezTo>
                  <a:pt x="18503" y="17152"/>
                  <a:pt x="18489" y="17071"/>
                  <a:pt x="18472" y="16980"/>
                </a:cubicBezTo>
                <a:cubicBezTo>
                  <a:pt x="18786" y="16836"/>
                  <a:pt x="19029" y="16596"/>
                  <a:pt x="19195" y="16263"/>
                </a:cubicBezTo>
                <a:cubicBezTo>
                  <a:pt x="19365" y="15930"/>
                  <a:pt x="19447" y="15594"/>
                  <a:pt x="19447" y="15263"/>
                </a:cubicBezTo>
                <a:cubicBezTo>
                  <a:pt x="19450" y="14913"/>
                  <a:pt x="19351" y="14605"/>
                  <a:pt x="19164" y="14343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75" name="AutoShape 53"/>
          <p:cNvSpPr>
            <a:spLocks/>
          </p:cNvSpPr>
          <p:nvPr/>
        </p:nvSpPr>
        <p:spPr bwMode="auto">
          <a:xfrm>
            <a:off x="13463597" y="10839927"/>
            <a:ext cx="381000" cy="381000"/>
          </a:xfrm>
          <a:custGeom>
            <a:avLst/>
            <a:gdLst>
              <a:gd name="T0" fmla="*/ 190500 w 21600"/>
              <a:gd name="T1" fmla="*/ 0 h 21600"/>
              <a:gd name="T2" fmla="*/ 197485 w 21600"/>
              <a:gd name="T3" fmla="*/ 3246 h 21600"/>
              <a:gd name="T4" fmla="*/ 201718 w 21600"/>
              <a:gd name="T5" fmla="*/ 9754 h 21600"/>
              <a:gd name="T6" fmla="*/ 253365 w 21600"/>
              <a:gd name="T7" fmla="*/ 119239 h 21600"/>
              <a:gd name="T8" fmla="*/ 368459 w 21600"/>
              <a:gd name="T9" fmla="*/ 136860 h 21600"/>
              <a:gd name="T10" fmla="*/ 376767 w 21600"/>
              <a:gd name="T11" fmla="*/ 139947 h 21600"/>
              <a:gd name="T12" fmla="*/ 381000 w 21600"/>
              <a:gd name="T13" fmla="*/ 147567 h 21600"/>
              <a:gd name="T14" fmla="*/ 379377 w 21600"/>
              <a:gd name="T15" fmla="*/ 153899 h 21600"/>
              <a:gd name="T16" fmla="*/ 375532 w 21600"/>
              <a:gd name="T17" fmla="*/ 159226 h 21600"/>
              <a:gd name="T18" fmla="*/ 292047 w 21600"/>
              <a:gd name="T19" fmla="*/ 244140 h 21600"/>
              <a:gd name="T20" fmla="*/ 311573 w 21600"/>
              <a:gd name="T21" fmla="*/ 364314 h 21600"/>
              <a:gd name="T22" fmla="*/ 311820 w 21600"/>
              <a:gd name="T23" fmla="*/ 366466 h 21600"/>
              <a:gd name="T24" fmla="*/ 312050 w 21600"/>
              <a:gd name="T25" fmla="*/ 369288 h 21600"/>
              <a:gd name="T26" fmla="*/ 310003 w 21600"/>
              <a:gd name="T27" fmla="*/ 377508 h 21600"/>
              <a:gd name="T28" fmla="*/ 302736 w 21600"/>
              <a:gd name="T29" fmla="*/ 381000 h 21600"/>
              <a:gd name="T30" fmla="*/ 293423 w 21600"/>
              <a:gd name="T31" fmla="*/ 377913 h 21600"/>
              <a:gd name="T32" fmla="*/ 190553 w 21600"/>
              <a:gd name="T33" fmla="*/ 321381 h 21600"/>
              <a:gd name="T34" fmla="*/ 87577 w 21600"/>
              <a:gd name="T35" fmla="*/ 377913 h 21600"/>
              <a:gd name="T36" fmla="*/ 78687 w 21600"/>
              <a:gd name="T37" fmla="*/ 381000 h 21600"/>
              <a:gd name="T38" fmla="*/ 71191 w 21600"/>
              <a:gd name="T39" fmla="*/ 377508 h 21600"/>
              <a:gd name="T40" fmla="*/ 68898 w 21600"/>
              <a:gd name="T41" fmla="*/ 369288 h 21600"/>
              <a:gd name="T42" fmla="*/ 69144 w 21600"/>
              <a:gd name="T43" fmla="*/ 366554 h 21600"/>
              <a:gd name="T44" fmla="*/ 69374 w 21600"/>
              <a:gd name="T45" fmla="*/ 364314 h 21600"/>
              <a:gd name="T46" fmla="*/ 88900 w 21600"/>
              <a:gd name="T47" fmla="*/ 244140 h 21600"/>
              <a:gd name="T48" fmla="*/ 6138 w 21600"/>
              <a:gd name="T49" fmla="*/ 159226 h 21600"/>
              <a:gd name="T50" fmla="*/ 1905 w 21600"/>
              <a:gd name="T51" fmla="*/ 153899 h 21600"/>
              <a:gd name="T52" fmla="*/ 0 w 21600"/>
              <a:gd name="T53" fmla="*/ 147567 h 21600"/>
              <a:gd name="T54" fmla="*/ 4180 w 21600"/>
              <a:gd name="T55" fmla="*/ 139947 h 21600"/>
              <a:gd name="T56" fmla="*/ 12506 w 21600"/>
              <a:gd name="T57" fmla="*/ 136860 h 21600"/>
              <a:gd name="T58" fmla="*/ 127635 w 21600"/>
              <a:gd name="T59" fmla="*/ 119239 h 21600"/>
              <a:gd name="T60" fmla="*/ 179246 w 21600"/>
              <a:gd name="T61" fmla="*/ 9754 h 21600"/>
              <a:gd name="T62" fmla="*/ 183797 w 21600"/>
              <a:gd name="T63" fmla="*/ 3246 h 21600"/>
              <a:gd name="T64" fmla="*/ 190500 w 21600"/>
              <a:gd name="T65" fmla="*/ 0 h 21600"/>
              <a:gd name="T66" fmla="*/ 151924 w 21600"/>
              <a:gd name="T67" fmla="*/ 153793 h 21600"/>
              <a:gd name="T68" fmla="*/ 65723 w 21600"/>
              <a:gd name="T69" fmla="*/ 167146 h 21600"/>
              <a:gd name="T70" fmla="*/ 128058 w 21600"/>
              <a:gd name="T71" fmla="*/ 231034 h 21600"/>
              <a:gd name="T72" fmla="*/ 113277 w 21600"/>
              <a:gd name="T73" fmla="*/ 320887 h 21600"/>
              <a:gd name="T74" fmla="*/ 190553 w 21600"/>
              <a:gd name="T75" fmla="*/ 278448 h 21600"/>
              <a:gd name="T76" fmla="*/ 267952 w 21600"/>
              <a:gd name="T77" fmla="*/ 320887 h 21600"/>
              <a:gd name="T78" fmla="*/ 252995 w 21600"/>
              <a:gd name="T79" fmla="*/ 231034 h 21600"/>
              <a:gd name="T80" fmla="*/ 315330 w 21600"/>
              <a:gd name="T81" fmla="*/ 167146 h 21600"/>
              <a:gd name="T82" fmla="*/ 229323 w 21600"/>
              <a:gd name="T83" fmla="*/ 153793 h 21600"/>
              <a:gd name="T84" fmla="*/ 190588 w 21600"/>
              <a:gd name="T85" fmla="*/ 71773 h 21600"/>
              <a:gd name="T86" fmla="*/ 151924 w 21600"/>
              <a:gd name="T87" fmla="*/ 153793 h 21600"/>
              <a:gd name="T88" fmla="*/ 151924 w 21600"/>
              <a:gd name="T89" fmla="*/ 153793 h 21600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10959" y="0"/>
                  <a:pt x="11088" y="62"/>
                  <a:pt x="11196" y="184"/>
                </a:cubicBezTo>
                <a:cubicBezTo>
                  <a:pt x="11304" y="305"/>
                  <a:pt x="11382" y="426"/>
                  <a:pt x="11436" y="553"/>
                </a:cubicBezTo>
                <a:lnTo>
                  <a:pt x="14364" y="6760"/>
                </a:lnTo>
                <a:lnTo>
                  <a:pt x="20889" y="7759"/>
                </a:lnTo>
                <a:cubicBezTo>
                  <a:pt x="21045" y="7796"/>
                  <a:pt x="21199" y="7852"/>
                  <a:pt x="21360" y="7934"/>
                </a:cubicBezTo>
                <a:cubicBezTo>
                  <a:pt x="21519" y="8016"/>
                  <a:pt x="21600" y="8160"/>
                  <a:pt x="21600" y="8366"/>
                </a:cubicBezTo>
                <a:cubicBezTo>
                  <a:pt x="21600" y="8493"/>
                  <a:pt x="21568" y="8612"/>
                  <a:pt x="21508" y="8725"/>
                </a:cubicBezTo>
                <a:cubicBezTo>
                  <a:pt x="21449" y="8838"/>
                  <a:pt x="21376" y="8939"/>
                  <a:pt x="21290" y="9027"/>
                </a:cubicBezTo>
                <a:lnTo>
                  <a:pt x="16557" y="13841"/>
                </a:lnTo>
                <a:lnTo>
                  <a:pt x="17664" y="20654"/>
                </a:lnTo>
                <a:cubicBezTo>
                  <a:pt x="17664" y="20688"/>
                  <a:pt x="17670" y="20730"/>
                  <a:pt x="17678" y="20776"/>
                </a:cubicBezTo>
                <a:cubicBezTo>
                  <a:pt x="17688" y="20821"/>
                  <a:pt x="17691" y="20874"/>
                  <a:pt x="17691" y="20936"/>
                </a:cubicBezTo>
                <a:cubicBezTo>
                  <a:pt x="17691" y="21120"/>
                  <a:pt x="17653" y="21272"/>
                  <a:pt x="17575" y="21402"/>
                </a:cubicBezTo>
                <a:cubicBezTo>
                  <a:pt x="17500" y="21535"/>
                  <a:pt x="17360" y="21600"/>
                  <a:pt x="17163" y="21600"/>
                </a:cubicBezTo>
                <a:cubicBezTo>
                  <a:pt x="16966" y="21600"/>
                  <a:pt x="16789" y="21541"/>
                  <a:pt x="16635" y="21425"/>
                </a:cubicBezTo>
                <a:lnTo>
                  <a:pt x="10803" y="18220"/>
                </a:lnTo>
                <a:lnTo>
                  <a:pt x="4965" y="21425"/>
                </a:lnTo>
                <a:cubicBezTo>
                  <a:pt x="4809" y="21532"/>
                  <a:pt x="4642" y="21592"/>
                  <a:pt x="4461" y="21600"/>
                </a:cubicBezTo>
                <a:cubicBezTo>
                  <a:pt x="4262" y="21600"/>
                  <a:pt x="4122" y="21535"/>
                  <a:pt x="4036" y="21402"/>
                </a:cubicBezTo>
                <a:cubicBezTo>
                  <a:pt x="3949" y="21272"/>
                  <a:pt x="3906" y="21120"/>
                  <a:pt x="3906" y="20936"/>
                </a:cubicBezTo>
                <a:cubicBezTo>
                  <a:pt x="3906" y="20886"/>
                  <a:pt x="3909" y="20832"/>
                  <a:pt x="3920" y="20781"/>
                </a:cubicBezTo>
                <a:cubicBezTo>
                  <a:pt x="3928" y="20733"/>
                  <a:pt x="3933" y="20688"/>
                  <a:pt x="3933" y="20654"/>
                </a:cubicBezTo>
                <a:lnTo>
                  <a:pt x="5040" y="13841"/>
                </a:lnTo>
                <a:lnTo>
                  <a:pt x="348" y="9027"/>
                </a:lnTo>
                <a:cubicBezTo>
                  <a:pt x="261" y="8939"/>
                  <a:pt x="180" y="8838"/>
                  <a:pt x="108" y="8725"/>
                </a:cubicBezTo>
                <a:cubicBezTo>
                  <a:pt x="35" y="8612"/>
                  <a:pt x="0" y="8493"/>
                  <a:pt x="0" y="8366"/>
                </a:cubicBezTo>
                <a:cubicBezTo>
                  <a:pt x="0" y="8160"/>
                  <a:pt x="78" y="8016"/>
                  <a:pt x="237" y="7934"/>
                </a:cubicBezTo>
                <a:cubicBezTo>
                  <a:pt x="399" y="7852"/>
                  <a:pt x="552" y="7796"/>
                  <a:pt x="709" y="7759"/>
                </a:cubicBezTo>
                <a:lnTo>
                  <a:pt x="7236" y="6760"/>
                </a:lnTo>
                <a:lnTo>
                  <a:pt x="10162" y="553"/>
                </a:lnTo>
                <a:cubicBezTo>
                  <a:pt x="10215" y="426"/>
                  <a:pt x="10302" y="305"/>
                  <a:pt x="10420" y="184"/>
                </a:cubicBezTo>
                <a:cubicBezTo>
                  <a:pt x="10539" y="62"/>
                  <a:pt x="10668" y="0"/>
                  <a:pt x="10800" y="0"/>
                </a:cubicBezTo>
                <a:moveTo>
                  <a:pt x="8613" y="8719"/>
                </a:moveTo>
                <a:lnTo>
                  <a:pt x="3726" y="9476"/>
                </a:lnTo>
                <a:lnTo>
                  <a:pt x="7260" y="13098"/>
                </a:lnTo>
                <a:lnTo>
                  <a:pt x="6422" y="18192"/>
                </a:lnTo>
                <a:lnTo>
                  <a:pt x="10803" y="15786"/>
                </a:lnTo>
                <a:lnTo>
                  <a:pt x="15191" y="18192"/>
                </a:lnTo>
                <a:lnTo>
                  <a:pt x="14343" y="13098"/>
                </a:lnTo>
                <a:lnTo>
                  <a:pt x="17877" y="9476"/>
                </a:lnTo>
                <a:lnTo>
                  <a:pt x="13001" y="8719"/>
                </a:lnTo>
                <a:lnTo>
                  <a:pt x="10805" y="4069"/>
                </a:lnTo>
                <a:lnTo>
                  <a:pt x="8613" y="8719"/>
                </a:lnTo>
                <a:close/>
                <a:moveTo>
                  <a:pt x="8613" y="8719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85682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0" grpId="0" animBg="1"/>
      <p:bldP spid="39" grpId="0" animBg="1"/>
      <p:bldP spid="38" grpId="0" animBg="1"/>
      <p:bldP spid="37" grpId="0" animBg="1"/>
      <p:bldP spid="6" grpId="0" animBg="1"/>
      <p:bldP spid="15" grpId="0"/>
      <p:bldP spid="33" grpId="0" animBg="1"/>
      <p:bldP spid="69" grpId="0" animBg="1"/>
      <p:bldP spid="70" grpId="0" animBg="1"/>
      <p:bldP spid="71" grpId="0" animBg="1"/>
      <p:bldP spid="74" grpId="0" animBg="1"/>
      <p:bldP spid="7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27433" y="4086226"/>
            <a:ext cx="9531193" cy="1914524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1738074" y="3946208"/>
            <a:ext cx="2194560" cy="2194560"/>
          </a:xfrm>
          <a:prstGeom prst="ellipse">
            <a:avLst/>
          </a:prstGeom>
          <a:solidFill>
            <a:srgbClr val="C1392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440554" y="5041198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440555" y="4271756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127033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Icons </a:t>
            </a:r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8600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3" name="AutoShape 6"/>
          <p:cNvSpPr>
            <a:spLocks/>
          </p:cNvSpPr>
          <p:nvPr/>
        </p:nvSpPr>
        <p:spPr bwMode="auto">
          <a:xfrm>
            <a:off x="2561033" y="4774869"/>
            <a:ext cx="548640" cy="548640"/>
          </a:xfrm>
          <a:custGeom>
            <a:avLst/>
            <a:gdLst>
              <a:gd name="T0" fmla="*/ 357417 w 21600"/>
              <a:gd name="T1" fmla="*/ 0 h 21600"/>
              <a:gd name="T2" fmla="*/ 374086 w 21600"/>
              <a:gd name="T3" fmla="*/ 8396 h 21600"/>
              <a:gd name="T4" fmla="*/ 381000 w 21600"/>
              <a:gd name="T5" fmla="*/ 28504 h 21600"/>
              <a:gd name="T6" fmla="*/ 381000 w 21600"/>
              <a:gd name="T7" fmla="*/ 352496 h 21600"/>
              <a:gd name="T8" fmla="*/ 374086 w 21600"/>
              <a:gd name="T9" fmla="*/ 372551 h 21600"/>
              <a:gd name="T10" fmla="*/ 357417 w 21600"/>
              <a:gd name="T11" fmla="*/ 381000 h 21600"/>
              <a:gd name="T12" fmla="*/ 24183 w 21600"/>
              <a:gd name="T13" fmla="*/ 381000 h 21600"/>
              <a:gd name="T14" fmla="*/ 7250 w 21600"/>
              <a:gd name="T15" fmla="*/ 372551 h 21600"/>
              <a:gd name="T16" fmla="*/ 0 w 21600"/>
              <a:gd name="T17" fmla="*/ 352496 h 21600"/>
              <a:gd name="T18" fmla="*/ 0 w 21600"/>
              <a:gd name="T19" fmla="*/ 28504 h 21600"/>
              <a:gd name="T20" fmla="*/ 7250 w 21600"/>
              <a:gd name="T21" fmla="*/ 8396 h 21600"/>
              <a:gd name="T22" fmla="*/ 24183 w 21600"/>
              <a:gd name="T23" fmla="*/ 0 h 21600"/>
              <a:gd name="T24" fmla="*/ 357417 w 21600"/>
              <a:gd name="T25" fmla="*/ 0 h 21600"/>
              <a:gd name="T26" fmla="*/ 349356 w 21600"/>
              <a:gd name="T27" fmla="*/ 38135 h 21600"/>
              <a:gd name="T28" fmla="*/ 31821 w 21600"/>
              <a:gd name="T29" fmla="*/ 38135 h 21600"/>
              <a:gd name="T30" fmla="*/ 31821 w 21600"/>
              <a:gd name="T31" fmla="*/ 342759 h 21600"/>
              <a:gd name="T32" fmla="*/ 349356 w 21600"/>
              <a:gd name="T33" fmla="*/ 342759 h 21600"/>
              <a:gd name="T34" fmla="*/ 349356 w 21600"/>
              <a:gd name="T35" fmla="*/ 38135 h 21600"/>
              <a:gd name="T36" fmla="*/ 105445 w 21600"/>
              <a:gd name="T37" fmla="*/ 315507 h 21600"/>
              <a:gd name="T38" fmla="*/ 63482 w 21600"/>
              <a:gd name="T39" fmla="*/ 315507 h 21600"/>
              <a:gd name="T40" fmla="*/ 63482 w 21600"/>
              <a:gd name="T41" fmla="*/ 225496 h 21600"/>
              <a:gd name="T42" fmla="*/ 105445 w 21600"/>
              <a:gd name="T43" fmla="*/ 225496 h 21600"/>
              <a:gd name="T44" fmla="*/ 105445 w 21600"/>
              <a:gd name="T45" fmla="*/ 315507 h 21600"/>
              <a:gd name="T46" fmla="*/ 175719 w 21600"/>
              <a:gd name="T47" fmla="*/ 315507 h 21600"/>
              <a:gd name="T48" fmla="*/ 134161 w 21600"/>
              <a:gd name="T49" fmla="*/ 315507 h 21600"/>
              <a:gd name="T50" fmla="*/ 134161 w 21600"/>
              <a:gd name="T51" fmla="*/ 123014 h 21600"/>
              <a:gd name="T52" fmla="*/ 175719 w 21600"/>
              <a:gd name="T53" fmla="*/ 123014 h 21600"/>
              <a:gd name="T54" fmla="*/ 175719 w 21600"/>
              <a:gd name="T55" fmla="*/ 315507 h 21600"/>
              <a:gd name="T56" fmla="*/ 247262 w 21600"/>
              <a:gd name="T57" fmla="*/ 315507 h 21600"/>
              <a:gd name="T58" fmla="*/ 205281 w 21600"/>
              <a:gd name="T59" fmla="*/ 315507 h 21600"/>
              <a:gd name="T60" fmla="*/ 205281 w 21600"/>
              <a:gd name="T61" fmla="*/ 168663 h 21600"/>
              <a:gd name="T62" fmla="*/ 247262 w 21600"/>
              <a:gd name="T63" fmla="*/ 168663 h 21600"/>
              <a:gd name="T64" fmla="*/ 247262 w 21600"/>
              <a:gd name="T65" fmla="*/ 315507 h 21600"/>
              <a:gd name="T66" fmla="*/ 317518 w 21600"/>
              <a:gd name="T67" fmla="*/ 315507 h 21600"/>
              <a:gd name="T68" fmla="*/ 275555 w 21600"/>
              <a:gd name="T69" fmla="*/ 315507 h 21600"/>
              <a:gd name="T70" fmla="*/ 275555 w 21600"/>
              <a:gd name="T71" fmla="*/ 86783 h 21600"/>
              <a:gd name="T72" fmla="*/ 317518 w 21600"/>
              <a:gd name="T73" fmla="*/ 86783 h 21600"/>
              <a:gd name="T74" fmla="*/ 317518 w 21600"/>
              <a:gd name="T75" fmla="*/ 315507 h 21600"/>
              <a:gd name="T76" fmla="*/ 317518 w 21600"/>
              <a:gd name="T77" fmla="*/ 315507 h 21600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1600" h="21600">
                <a:moveTo>
                  <a:pt x="20263" y="0"/>
                </a:moveTo>
                <a:cubicBezTo>
                  <a:pt x="20631" y="0"/>
                  <a:pt x="20946" y="159"/>
                  <a:pt x="21208" y="476"/>
                </a:cubicBezTo>
                <a:cubicBezTo>
                  <a:pt x="21470" y="796"/>
                  <a:pt x="21600" y="1175"/>
                  <a:pt x="21600" y="1616"/>
                </a:cubicBezTo>
                <a:lnTo>
                  <a:pt x="21600" y="19984"/>
                </a:lnTo>
                <a:cubicBezTo>
                  <a:pt x="21600" y="20419"/>
                  <a:pt x="21470" y="20804"/>
                  <a:pt x="21208" y="21121"/>
                </a:cubicBezTo>
                <a:cubicBezTo>
                  <a:pt x="20946" y="21441"/>
                  <a:pt x="20631" y="21600"/>
                  <a:pt x="20263" y="21600"/>
                </a:cubicBezTo>
                <a:lnTo>
                  <a:pt x="1371" y="21600"/>
                </a:lnTo>
                <a:cubicBezTo>
                  <a:pt x="1004" y="21600"/>
                  <a:pt x="683" y="21441"/>
                  <a:pt x="411" y="21121"/>
                </a:cubicBezTo>
                <a:cubicBezTo>
                  <a:pt x="137" y="20804"/>
                  <a:pt x="0" y="20422"/>
                  <a:pt x="0" y="19984"/>
                </a:cubicBezTo>
                <a:lnTo>
                  <a:pt x="0" y="1616"/>
                </a:lnTo>
                <a:cubicBezTo>
                  <a:pt x="0" y="1175"/>
                  <a:pt x="137" y="796"/>
                  <a:pt x="411" y="476"/>
                </a:cubicBezTo>
                <a:cubicBezTo>
                  <a:pt x="683" y="159"/>
                  <a:pt x="1004" y="0"/>
                  <a:pt x="1371" y="0"/>
                </a:cubicBezTo>
                <a:lnTo>
                  <a:pt x="20263" y="0"/>
                </a:lnTo>
                <a:close/>
                <a:moveTo>
                  <a:pt x="19806" y="2162"/>
                </a:moveTo>
                <a:lnTo>
                  <a:pt x="1804" y="2162"/>
                </a:lnTo>
                <a:lnTo>
                  <a:pt x="1804" y="19432"/>
                </a:lnTo>
                <a:lnTo>
                  <a:pt x="19806" y="19432"/>
                </a:lnTo>
                <a:lnTo>
                  <a:pt x="19806" y="2162"/>
                </a:lnTo>
                <a:close/>
                <a:moveTo>
                  <a:pt x="5978" y="17887"/>
                </a:moveTo>
                <a:lnTo>
                  <a:pt x="3599" y="17887"/>
                </a:lnTo>
                <a:lnTo>
                  <a:pt x="3599" y="12784"/>
                </a:lnTo>
                <a:lnTo>
                  <a:pt x="5978" y="12784"/>
                </a:lnTo>
                <a:lnTo>
                  <a:pt x="5978" y="17887"/>
                </a:lnTo>
                <a:close/>
                <a:moveTo>
                  <a:pt x="9962" y="17887"/>
                </a:moveTo>
                <a:lnTo>
                  <a:pt x="7606" y="17887"/>
                </a:lnTo>
                <a:lnTo>
                  <a:pt x="7606" y="6974"/>
                </a:lnTo>
                <a:lnTo>
                  <a:pt x="9962" y="6974"/>
                </a:lnTo>
                <a:lnTo>
                  <a:pt x="9962" y="17887"/>
                </a:lnTo>
                <a:close/>
                <a:moveTo>
                  <a:pt x="14018" y="17887"/>
                </a:moveTo>
                <a:lnTo>
                  <a:pt x="11638" y="17887"/>
                </a:lnTo>
                <a:lnTo>
                  <a:pt x="11638" y="9562"/>
                </a:lnTo>
                <a:lnTo>
                  <a:pt x="14018" y="9562"/>
                </a:lnTo>
                <a:lnTo>
                  <a:pt x="14018" y="17887"/>
                </a:lnTo>
                <a:close/>
                <a:moveTo>
                  <a:pt x="18001" y="17887"/>
                </a:moveTo>
                <a:lnTo>
                  <a:pt x="15622" y="17887"/>
                </a:lnTo>
                <a:lnTo>
                  <a:pt x="15622" y="4920"/>
                </a:lnTo>
                <a:lnTo>
                  <a:pt x="18001" y="4920"/>
                </a:lnTo>
                <a:lnTo>
                  <a:pt x="18001" y="17887"/>
                </a:lnTo>
                <a:close/>
                <a:moveTo>
                  <a:pt x="18001" y="1788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4" name="Rectangle 43"/>
          <p:cNvSpPr/>
          <p:nvPr/>
        </p:nvSpPr>
        <p:spPr>
          <a:xfrm>
            <a:off x="2327432" y="7095740"/>
            <a:ext cx="9531193" cy="19145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1738073" y="6955722"/>
            <a:ext cx="2194560" cy="2194560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440553" y="8050712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440554" y="7281270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49" name="Rectangle 48"/>
          <p:cNvSpPr/>
          <p:nvPr/>
        </p:nvSpPr>
        <p:spPr>
          <a:xfrm>
            <a:off x="13037343" y="7093449"/>
            <a:ext cx="9531193" cy="1914524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2447984" y="6953431"/>
            <a:ext cx="2194560" cy="2194560"/>
          </a:xfrm>
          <a:prstGeom prst="ellipse">
            <a:avLst/>
          </a:prstGeom>
          <a:solidFill>
            <a:srgbClr val="179E8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5150464" y="8048421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5150465" y="7278979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3037343" y="4062175"/>
            <a:ext cx="9531193" cy="1914524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12447984" y="3922157"/>
            <a:ext cx="2194560" cy="2194560"/>
          </a:xfrm>
          <a:prstGeom prst="ellipse">
            <a:avLst/>
          </a:prstGeom>
          <a:solidFill>
            <a:srgbClr val="F39B1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15150464" y="5017147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5150465" y="4247705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59" name="Rectangle 58"/>
          <p:cNvSpPr/>
          <p:nvPr/>
        </p:nvSpPr>
        <p:spPr>
          <a:xfrm>
            <a:off x="2327432" y="10102963"/>
            <a:ext cx="9531193" cy="19145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738073" y="9962945"/>
            <a:ext cx="2194560" cy="2194560"/>
          </a:xfrm>
          <a:prstGeom prst="ellipse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440553" y="11057935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440554" y="10288493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64" name="Rectangle 63"/>
          <p:cNvSpPr/>
          <p:nvPr/>
        </p:nvSpPr>
        <p:spPr>
          <a:xfrm>
            <a:off x="13037343" y="10100672"/>
            <a:ext cx="9531193" cy="1914524"/>
          </a:xfrm>
          <a:prstGeom prst="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12447984" y="9960654"/>
            <a:ext cx="2194560" cy="2194560"/>
          </a:xfrm>
          <a:prstGeom prst="ellipse">
            <a:avLst/>
          </a:prstGeom>
          <a:solidFill>
            <a:srgbClr val="297FB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15150464" y="11055644"/>
            <a:ext cx="7418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Phaslus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5150465" y="10286202"/>
            <a:ext cx="7418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ebas Neue" panose="020B0606020202050201" pitchFamily="34" charset="0"/>
              </a:rPr>
              <a:t>Your title here</a:t>
            </a:r>
          </a:p>
        </p:txBody>
      </p:sp>
      <p:sp>
        <p:nvSpPr>
          <p:cNvPr id="69" name="AutoShape 48"/>
          <p:cNvSpPr>
            <a:spLocks/>
          </p:cNvSpPr>
          <p:nvPr/>
        </p:nvSpPr>
        <p:spPr bwMode="auto">
          <a:xfrm>
            <a:off x="13270944" y="4742826"/>
            <a:ext cx="548640" cy="548640"/>
          </a:xfrm>
          <a:custGeom>
            <a:avLst/>
            <a:gdLst>
              <a:gd name="T0" fmla="*/ 376343 w 21600"/>
              <a:gd name="T1" fmla="*/ 252836 h 21600"/>
              <a:gd name="T2" fmla="*/ 381000 w 21600"/>
              <a:gd name="T3" fmla="*/ 361668 h 21600"/>
              <a:gd name="T4" fmla="*/ 365284 w 21600"/>
              <a:gd name="T5" fmla="*/ 381000 h 21600"/>
              <a:gd name="T6" fmla="*/ 274532 w 21600"/>
              <a:gd name="T7" fmla="*/ 375461 h 21600"/>
              <a:gd name="T8" fmla="*/ 270157 w 21600"/>
              <a:gd name="T9" fmla="*/ 266629 h 21600"/>
              <a:gd name="T10" fmla="*/ 285715 w 21600"/>
              <a:gd name="T11" fmla="*/ 247297 h 21600"/>
              <a:gd name="T12" fmla="*/ 313778 w 21600"/>
              <a:gd name="T13" fmla="*/ 209356 h 21600"/>
              <a:gd name="T14" fmla="*/ 202371 w 21600"/>
              <a:gd name="T15" fmla="*/ 204646 h 21600"/>
              <a:gd name="T16" fmla="*/ 230258 w 21600"/>
              <a:gd name="T17" fmla="*/ 247297 h 21600"/>
              <a:gd name="T18" fmla="*/ 245974 w 21600"/>
              <a:gd name="T19" fmla="*/ 266629 h 21600"/>
              <a:gd name="T20" fmla="*/ 241318 w 21600"/>
              <a:gd name="T21" fmla="*/ 375461 h 21600"/>
              <a:gd name="T22" fmla="*/ 150689 w 21600"/>
              <a:gd name="T23" fmla="*/ 381000 h 21600"/>
              <a:gd name="T24" fmla="*/ 134973 w 21600"/>
              <a:gd name="T25" fmla="*/ 361668 h 21600"/>
              <a:gd name="T26" fmla="*/ 139594 w 21600"/>
              <a:gd name="T27" fmla="*/ 252836 h 21600"/>
              <a:gd name="T28" fmla="*/ 178576 w 21600"/>
              <a:gd name="T29" fmla="*/ 247297 h 21600"/>
              <a:gd name="T30" fmla="*/ 71543 w 21600"/>
              <a:gd name="T31" fmla="*/ 204646 h 21600"/>
              <a:gd name="T32" fmla="*/ 67398 w 21600"/>
              <a:gd name="T33" fmla="*/ 247297 h 21600"/>
              <a:gd name="T34" fmla="*/ 106786 w 21600"/>
              <a:gd name="T35" fmla="*/ 252836 h 21600"/>
              <a:gd name="T36" fmla="*/ 111407 w 21600"/>
              <a:gd name="T37" fmla="*/ 361668 h 21600"/>
              <a:gd name="T38" fmla="*/ 95285 w 21600"/>
              <a:gd name="T39" fmla="*/ 381000 h 21600"/>
              <a:gd name="T40" fmla="*/ 4621 w 21600"/>
              <a:gd name="T41" fmla="*/ 375461 h 21600"/>
              <a:gd name="T42" fmla="*/ 0 w 21600"/>
              <a:gd name="T43" fmla="*/ 266629 h 21600"/>
              <a:gd name="T44" fmla="*/ 16104 w 21600"/>
              <a:gd name="T45" fmla="*/ 247297 h 21600"/>
              <a:gd name="T46" fmla="*/ 43603 w 21600"/>
              <a:gd name="T47" fmla="*/ 209356 h 21600"/>
              <a:gd name="T48" fmla="*/ 71508 w 21600"/>
              <a:gd name="T49" fmla="*/ 176354 h 21600"/>
              <a:gd name="T50" fmla="*/ 178541 w 21600"/>
              <a:gd name="T51" fmla="*/ 133191 h 21600"/>
              <a:gd name="T52" fmla="*/ 139559 w 21600"/>
              <a:gd name="T53" fmla="*/ 127847 h 21600"/>
              <a:gd name="T54" fmla="*/ 134938 w 21600"/>
              <a:gd name="T55" fmla="*/ 18803 h 21600"/>
              <a:gd name="T56" fmla="*/ 150654 w 21600"/>
              <a:gd name="T57" fmla="*/ 0 h 21600"/>
              <a:gd name="T58" fmla="*/ 241282 w 21600"/>
              <a:gd name="T59" fmla="*/ 5539 h 21600"/>
              <a:gd name="T60" fmla="*/ 245939 w 21600"/>
              <a:gd name="T61" fmla="*/ 114371 h 21600"/>
              <a:gd name="T62" fmla="*/ 230223 w 21600"/>
              <a:gd name="T63" fmla="*/ 133191 h 21600"/>
              <a:gd name="T64" fmla="*/ 202336 w 21600"/>
              <a:gd name="T65" fmla="*/ 176354 h 21600"/>
              <a:gd name="T66" fmla="*/ 329018 w 21600"/>
              <a:gd name="T67" fmla="*/ 185896 h 21600"/>
              <a:gd name="T68" fmla="*/ 337308 w 21600"/>
              <a:gd name="T69" fmla="*/ 247297 h 21600"/>
              <a:gd name="T70" fmla="*/ 365284 w 21600"/>
              <a:gd name="T71" fmla="*/ 247297 h 2160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1600" h="21600">
                <a:moveTo>
                  <a:pt x="20709" y="14020"/>
                </a:moveTo>
                <a:cubicBezTo>
                  <a:pt x="20951" y="14020"/>
                  <a:pt x="21162" y="14126"/>
                  <a:pt x="21336" y="14334"/>
                </a:cubicBezTo>
                <a:cubicBezTo>
                  <a:pt x="21512" y="14549"/>
                  <a:pt x="21600" y="14810"/>
                  <a:pt x="21600" y="15116"/>
                </a:cubicBezTo>
                <a:lnTo>
                  <a:pt x="21600" y="20504"/>
                </a:lnTo>
                <a:cubicBezTo>
                  <a:pt x="21600" y="20816"/>
                  <a:pt x="21512" y="21071"/>
                  <a:pt x="21336" y="21286"/>
                </a:cubicBezTo>
                <a:cubicBezTo>
                  <a:pt x="21162" y="21494"/>
                  <a:pt x="20951" y="21600"/>
                  <a:pt x="20709" y="21600"/>
                </a:cubicBezTo>
                <a:lnTo>
                  <a:pt x="16198" y="21600"/>
                </a:lnTo>
                <a:cubicBezTo>
                  <a:pt x="15940" y="21600"/>
                  <a:pt x="15730" y="21494"/>
                  <a:pt x="15564" y="21286"/>
                </a:cubicBezTo>
                <a:cubicBezTo>
                  <a:pt x="15400" y="21071"/>
                  <a:pt x="15316" y="20816"/>
                  <a:pt x="15316" y="20504"/>
                </a:cubicBezTo>
                <a:lnTo>
                  <a:pt x="15316" y="15116"/>
                </a:lnTo>
                <a:cubicBezTo>
                  <a:pt x="15316" y="14810"/>
                  <a:pt x="15400" y="14549"/>
                  <a:pt x="15571" y="14334"/>
                </a:cubicBezTo>
                <a:cubicBezTo>
                  <a:pt x="15737" y="14126"/>
                  <a:pt x="15945" y="14020"/>
                  <a:pt x="16198" y="14020"/>
                </a:cubicBezTo>
                <a:lnTo>
                  <a:pt x="17789" y="14020"/>
                </a:lnTo>
                <a:lnTo>
                  <a:pt x="17789" y="11869"/>
                </a:lnTo>
                <a:cubicBezTo>
                  <a:pt x="17789" y="11699"/>
                  <a:pt x="17708" y="11611"/>
                  <a:pt x="17544" y="11602"/>
                </a:cubicBezTo>
                <a:lnTo>
                  <a:pt x="11473" y="11602"/>
                </a:lnTo>
                <a:lnTo>
                  <a:pt x="11473" y="14020"/>
                </a:lnTo>
                <a:lnTo>
                  <a:pt x="13054" y="14020"/>
                </a:lnTo>
                <a:cubicBezTo>
                  <a:pt x="13297" y="14020"/>
                  <a:pt x="13507" y="14126"/>
                  <a:pt x="13681" y="14334"/>
                </a:cubicBezTo>
                <a:cubicBezTo>
                  <a:pt x="13857" y="14549"/>
                  <a:pt x="13945" y="14810"/>
                  <a:pt x="13945" y="15116"/>
                </a:cubicBezTo>
                <a:lnTo>
                  <a:pt x="13945" y="20504"/>
                </a:lnTo>
                <a:cubicBezTo>
                  <a:pt x="13945" y="20816"/>
                  <a:pt x="13857" y="21071"/>
                  <a:pt x="13681" y="21286"/>
                </a:cubicBezTo>
                <a:cubicBezTo>
                  <a:pt x="13507" y="21494"/>
                  <a:pt x="13297" y="21600"/>
                  <a:pt x="13054" y="21600"/>
                </a:cubicBezTo>
                <a:lnTo>
                  <a:pt x="8543" y="21600"/>
                </a:lnTo>
                <a:cubicBezTo>
                  <a:pt x="8298" y="21600"/>
                  <a:pt x="8090" y="21494"/>
                  <a:pt x="7914" y="21286"/>
                </a:cubicBezTo>
                <a:cubicBezTo>
                  <a:pt x="7740" y="21071"/>
                  <a:pt x="7652" y="20816"/>
                  <a:pt x="7652" y="20504"/>
                </a:cubicBezTo>
                <a:lnTo>
                  <a:pt x="7652" y="15116"/>
                </a:lnTo>
                <a:cubicBezTo>
                  <a:pt x="7652" y="14810"/>
                  <a:pt x="7740" y="14549"/>
                  <a:pt x="7914" y="14334"/>
                </a:cubicBezTo>
                <a:cubicBezTo>
                  <a:pt x="8090" y="14126"/>
                  <a:pt x="8298" y="14020"/>
                  <a:pt x="8543" y="14020"/>
                </a:cubicBezTo>
                <a:lnTo>
                  <a:pt x="10124" y="14020"/>
                </a:lnTo>
                <a:lnTo>
                  <a:pt x="10124" y="11602"/>
                </a:lnTo>
                <a:lnTo>
                  <a:pt x="4056" y="11602"/>
                </a:lnTo>
                <a:cubicBezTo>
                  <a:pt x="3902" y="11602"/>
                  <a:pt x="3821" y="11690"/>
                  <a:pt x="3821" y="11869"/>
                </a:cubicBezTo>
                <a:lnTo>
                  <a:pt x="3821" y="14020"/>
                </a:lnTo>
                <a:lnTo>
                  <a:pt x="5402" y="14020"/>
                </a:lnTo>
                <a:cubicBezTo>
                  <a:pt x="5662" y="14020"/>
                  <a:pt x="5875" y="14126"/>
                  <a:pt x="6054" y="14334"/>
                </a:cubicBezTo>
                <a:cubicBezTo>
                  <a:pt x="6230" y="14549"/>
                  <a:pt x="6316" y="14810"/>
                  <a:pt x="6316" y="15116"/>
                </a:cubicBezTo>
                <a:lnTo>
                  <a:pt x="6316" y="20504"/>
                </a:lnTo>
                <a:cubicBezTo>
                  <a:pt x="6316" y="20816"/>
                  <a:pt x="6230" y="21071"/>
                  <a:pt x="6054" y="21286"/>
                </a:cubicBezTo>
                <a:cubicBezTo>
                  <a:pt x="5877" y="21494"/>
                  <a:pt x="5664" y="21600"/>
                  <a:pt x="5402" y="21600"/>
                </a:cubicBezTo>
                <a:lnTo>
                  <a:pt x="913" y="21600"/>
                </a:lnTo>
                <a:cubicBezTo>
                  <a:pt x="658" y="21600"/>
                  <a:pt x="441" y="21494"/>
                  <a:pt x="262" y="21286"/>
                </a:cubicBezTo>
                <a:cubicBezTo>
                  <a:pt x="88" y="21071"/>
                  <a:pt x="0" y="20816"/>
                  <a:pt x="0" y="20504"/>
                </a:cubicBezTo>
                <a:lnTo>
                  <a:pt x="0" y="15116"/>
                </a:lnTo>
                <a:cubicBezTo>
                  <a:pt x="0" y="14810"/>
                  <a:pt x="88" y="14549"/>
                  <a:pt x="262" y="14334"/>
                </a:cubicBezTo>
                <a:cubicBezTo>
                  <a:pt x="438" y="14126"/>
                  <a:pt x="656" y="14020"/>
                  <a:pt x="913" y="14020"/>
                </a:cubicBezTo>
                <a:lnTo>
                  <a:pt x="2472" y="14020"/>
                </a:lnTo>
                <a:lnTo>
                  <a:pt x="2472" y="11869"/>
                </a:lnTo>
                <a:cubicBezTo>
                  <a:pt x="2472" y="11352"/>
                  <a:pt x="2629" y="10912"/>
                  <a:pt x="2942" y="10544"/>
                </a:cubicBezTo>
                <a:cubicBezTo>
                  <a:pt x="3253" y="10180"/>
                  <a:pt x="3623" y="9998"/>
                  <a:pt x="4054" y="9998"/>
                </a:cubicBezTo>
                <a:lnTo>
                  <a:pt x="10122" y="9998"/>
                </a:lnTo>
                <a:lnTo>
                  <a:pt x="10122" y="7551"/>
                </a:lnTo>
                <a:lnTo>
                  <a:pt x="8541" y="7551"/>
                </a:lnTo>
                <a:cubicBezTo>
                  <a:pt x="8296" y="7551"/>
                  <a:pt x="8088" y="7451"/>
                  <a:pt x="7912" y="7248"/>
                </a:cubicBezTo>
                <a:cubicBezTo>
                  <a:pt x="7738" y="7045"/>
                  <a:pt x="7650" y="6790"/>
                  <a:pt x="7650" y="6484"/>
                </a:cubicBezTo>
                <a:lnTo>
                  <a:pt x="7650" y="1066"/>
                </a:lnTo>
                <a:cubicBezTo>
                  <a:pt x="7650" y="776"/>
                  <a:pt x="7738" y="523"/>
                  <a:pt x="7912" y="314"/>
                </a:cubicBezTo>
                <a:cubicBezTo>
                  <a:pt x="8088" y="103"/>
                  <a:pt x="8296" y="0"/>
                  <a:pt x="8541" y="0"/>
                </a:cubicBezTo>
                <a:lnTo>
                  <a:pt x="13052" y="0"/>
                </a:lnTo>
                <a:cubicBezTo>
                  <a:pt x="13294" y="0"/>
                  <a:pt x="13505" y="103"/>
                  <a:pt x="13679" y="314"/>
                </a:cubicBezTo>
                <a:cubicBezTo>
                  <a:pt x="13855" y="523"/>
                  <a:pt x="13943" y="776"/>
                  <a:pt x="13943" y="1066"/>
                </a:cubicBezTo>
                <a:lnTo>
                  <a:pt x="13943" y="6484"/>
                </a:lnTo>
                <a:cubicBezTo>
                  <a:pt x="13943" y="6790"/>
                  <a:pt x="13855" y="7045"/>
                  <a:pt x="13679" y="7248"/>
                </a:cubicBezTo>
                <a:cubicBezTo>
                  <a:pt x="13505" y="7451"/>
                  <a:pt x="13294" y="7551"/>
                  <a:pt x="13052" y="7551"/>
                </a:cubicBezTo>
                <a:lnTo>
                  <a:pt x="11471" y="7551"/>
                </a:lnTo>
                <a:lnTo>
                  <a:pt x="11471" y="9998"/>
                </a:lnTo>
                <a:lnTo>
                  <a:pt x="17541" y="9998"/>
                </a:lnTo>
                <a:cubicBezTo>
                  <a:pt x="17970" y="9998"/>
                  <a:pt x="18339" y="10177"/>
                  <a:pt x="18653" y="10539"/>
                </a:cubicBezTo>
                <a:cubicBezTo>
                  <a:pt x="18966" y="10900"/>
                  <a:pt x="19123" y="11344"/>
                  <a:pt x="19123" y="11869"/>
                </a:cubicBezTo>
                <a:lnTo>
                  <a:pt x="19123" y="14020"/>
                </a:lnTo>
                <a:lnTo>
                  <a:pt x="20709" y="14020"/>
                </a:lnTo>
                <a:close/>
                <a:moveTo>
                  <a:pt x="20709" y="14020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70" name="AutoShape 33"/>
          <p:cNvSpPr>
            <a:spLocks/>
          </p:cNvSpPr>
          <p:nvPr/>
        </p:nvSpPr>
        <p:spPr bwMode="auto">
          <a:xfrm>
            <a:off x="2644853" y="7903639"/>
            <a:ext cx="381000" cy="381000"/>
          </a:xfrm>
          <a:custGeom>
            <a:avLst/>
            <a:gdLst>
              <a:gd name="T0" fmla="*/ 360063 w 21600"/>
              <a:gd name="T1" fmla="*/ 0 h 21600"/>
              <a:gd name="T2" fmla="*/ 375020 w 21600"/>
              <a:gd name="T3" fmla="*/ 5574 h 21600"/>
              <a:gd name="T4" fmla="*/ 381000 w 21600"/>
              <a:gd name="T5" fmla="*/ 19579 h 21600"/>
              <a:gd name="T6" fmla="*/ 381000 w 21600"/>
              <a:gd name="T7" fmla="*/ 264636 h 21600"/>
              <a:gd name="T8" fmla="*/ 373997 w 21600"/>
              <a:gd name="T9" fmla="*/ 289542 h 21600"/>
              <a:gd name="T10" fmla="*/ 355300 w 21600"/>
              <a:gd name="T11" fmla="*/ 307728 h 21600"/>
              <a:gd name="T12" fmla="*/ 329865 w 21600"/>
              <a:gd name="T13" fmla="*/ 318893 h 21600"/>
              <a:gd name="T14" fmla="*/ 302948 w 21600"/>
              <a:gd name="T15" fmla="*/ 322827 h 21600"/>
              <a:gd name="T16" fmla="*/ 275960 w 21600"/>
              <a:gd name="T17" fmla="*/ 318893 h 21600"/>
              <a:gd name="T18" fmla="*/ 250737 w 21600"/>
              <a:gd name="T19" fmla="*/ 307728 h 21600"/>
              <a:gd name="T20" fmla="*/ 232463 w 21600"/>
              <a:gd name="T21" fmla="*/ 289701 h 21600"/>
              <a:gd name="T22" fmla="*/ 225407 w 21600"/>
              <a:gd name="T23" fmla="*/ 264636 h 21600"/>
              <a:gd name="T24" fmla="*/ 232463 w 21600"/>
              <a:gd name="T25" fmla="*/ 240083 h 21600"/>
              <a:gd name="T26" fmla="*/ 250737 w 21600"/>
              <a:gd name="T27" fmla="*/ 221756 h 21600"/>
              <a:gd name="T28" fmla="*/ 275960 w 21600"/>
              <a:gd name="T29" fmla="*/ 210555 h 21600"/>
              <a:gd name="T30" fmla="*/ 302948 w 21600"/>
              <a:gd name="T31" fmla="*/ 206710 h 21600"/>
              <a:gd name="T32" fmla="*/ 316459 w 21600"/>
              <a:gd name="T33" fmla="*/ 207716 h 21600"/>
              <a:gd name="T34" fmla="*/ 329018 w 21600"/>
              <a:gd name="T35" fmla="*/ 210044 h 21600"/>
              <a:gd name="T36" fmla="*/ 329018 w 21600"/>
              <a:gd name="T37" fmla="*/ 81986 h 21600"/>
              <a:gd name="T38" fmla="*/ 155646 w 21600"/>
              <a:gd name="T39" fmla="*/ 128517 h 21600"/>
              <a:gd name="T40" fmla="*/ 155646 w 21600"/>
              <a:gd name="T41" fmla="*/ 322827 h 21600"/>
              <a:gd name="T42" fmla="*/ 148590 w 21600"/>
              <a:gd name="T43" fmla="*/ 347768 h 21600"/>
              <a:gd name="T44" fmla="*/ 130263 w 21600"/>
              <a:gd name="T45" fmla="*/ 365901 h 21600"/>
              <a:gd name="T46" fmla="*/ 105040 w 21600"/>
              <a:gd name="T47" fmla="*/ 377067 h 21600"/>
              <a:gd name="T48" fmla="*/ 78052 w 21600"/>
              <a:gd name="T49" fmla="*/ 381000 h 21600"/>
              <a:gd name="T50" fmla="*/ 50818 w 21600"/>
              <a:gd name="T51" fmla="*/ 377067 h 21600"/>
              <a:gd name="T52" fmla="*/ 25594 w 21600"/>
              <a:gd name="T53" fmla="*/ 365901 h 21600"/>
              <a:gd name="T54" fmla="*/ 7056 w 21600"/>
              <a:gd name="T55" fmla="*/ 347768 h 21600"/>
              <a:gd name="T56" fmla="*/ 0 w 21600"/>
              <a:gd name="T57" fmla="*/ 322827 h 21600"/>
              <a:gd name="T58" fmla="*/ 7056 w 21600"/>
              <a:gd name="T59" fmla="*/ 298274 h 21600"/>
              <a:gd name="T60" fmla="*/ 25594 w 21600"/>
              <a:gd name="T61" fmla="*/ 279929 h 21600"/>
              <a:gd name="T62" fmla="*/ 50818 w 21600"/>
              <a:gd name="T63" fmla="*/ 268623 h 21600"/>
              <a:gd name="T64" fmla="*/ 78052 w 21600"/>
              <a:gd name="T65" fmla="*/ 264636 h 21600"/>
              <a:gd name="T66" fmla="*/ 90981 w 21600"/>
              <a:gd name="T67" fmla="*/ 265642 h 21600"/>
              <a:gd name="T68" fmla="*/ 103858 w 21600"/>
              <a:gd name="T69" fmla="*/ 268288 h 21600"/>
              <a:gd name="T70" fmla="*/ 103858 w 21600"/>
              <a:gd name="T71" fmla="*/ 82479 h 21600"/>
              <a:gd name="T72" fmla="*/ 107985 w 21600"/>
              <a:gd name="T73" fmla="*/ 71085 h 21600"/>
              <a:gd name="T74" fmla="*/ 118992 w 21600"/>
              <a:gd name="T75" fmla="*/ 64100 h 21600"/>
              <a:gd name="T76" fmla="*/ 144410 w 21600"/>
              <a:gd name="T77" fmla="*/ 57185 h 21600"/>
              <a:gd name="T78" fmla="*/ 189988 w 21600"/>
              <a:gd name="T79" fmla="*/ 44679 h 21600"/>
              <a:gd name="T80" fmla="*/ 244969 w 21600"/>
              <a:gd name="T81" fmla="*/ 29792 h 21600"/>
              <a:gd name="T82" fmla="*/ 298926 w 21600"/>
              <a:gd name="T83" fmla="*/ 15399 h 21600"/>
              <a:gd name="T84" fmla="*/ 340924 w 21600"/>
              <a:gd name="T85" fmla="*/ 4374 h 21600"/>
              <a:gd name="T86" fmla="*/ 360063 w 21600"/>
              <a:gd name="T87" fmla="*/ 0 h 21600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1600" h="21600">
                <a:moveTo>
                  <a:pt x="20413" y="0"/>
                </a:moveTo>
                <a:cubicBezTo>
                  <a:pt x="20752" y="0"/>
                  <a:pt x="21034" y="104"/>
                  <a:pt x="21261" y="316"/>
                </a:cubicBezTo>
                <a:cubicBezTo>
                  <a:pt x="21488" y="531"/>
                  <a:pt x="21600" y="791"/>
                  <a:pt x="21600" y="1110"/>
                </a:cubicBezTo>
                <a:lnTo>
                  <a:pt x="21600" y="15003"/>
                </a:lnTo>
                <a:cubicBezTo>
                  <a:pt x="21600" y="15537"/>
                  <a:pt x="21467" y="16009"/>
                  <a:pt x="21203" y="16415"/>
                </a:cubicBezTo>
                <a:cubicBezTo>
                  <a:pt x="20937" y="16828"/>
                  <a:pt x="20582" y="17169"/>
                  <a:pt x="20143" y="17446"/>
                </a:cubicBezTo>
                <a:cubicBezTo>
                  <a:pt x="19701" y="17720"/>
                  <a:pt x="19219" y="17932"/>
                  <a:pt x="18701" y="18079"/>
                </a:cubicBezTo>
                <a:cubicBezTo>
                  <a:pt x="18177" y="18228"/>
                  <a:pt x="17668" y="18302"/>
                  <a:pt x="17175" y="18302"/>
                </a:cubicBezTo>
                <a:cubicBezTo>
                  <a:pt x="16687" y="18302"/>
                  <a:pt x="16172" y="18228"/>
                  <a:pt x="15645" y="18079"/>
                </a:cubicBezTo>
                <a:cubicBezTo>
                  <a:pt x="15118" y="17932"/>
                  <a:pt x="14642" y="17720"/>
                  <a:pt x="14215" y="17446"/>
                </a:cubicBezTo>
                <a:cubicBezTo>
                  <a:pt x="13788" y="17169"/>
                  <a:pt x="13446" y="16830"/>
                  <a:pt x="13179" y="16424"/>
                </a:cubicBezTo>
                <a:cubicBezTo>
                  <a:pt x="12913" y="16020"/>
                  <a:pt x="12779" y="15546"/>
                  <a:pt x="12779" y="15003"/>
                </a:cubicBezTo>
                <a:cubicBezTo>
                  <a:pt x="12779" y="14492"/>
                  <a:pt x="12913" y="14029"/>
                  <a:pt x="13179" y="13611"/>
                </a:cubicBezTo>
                <a:cubicBezTo>
                  <a:pt x="13446" y="13199"/>
                  <a:pt x="13788" y="12852"/>
                  <a:pt x="14215" y="12572"/>
                </a:cubicBezTo>
                <a:cubicBezTo>
                  <a:pt x="14642" y="12295"/>
                  <a:pt x="15118" y="12081"/>
                  <a:pt x="15645" y="11937"/>
                </a:cubicBezTo>
                <a:cubicBezTo>
                  <a:pt x="16172" y="11793"/>
                  <a:pt x="16687" y="11719"/>
                  <a:pt x="17175" y="11719"/>
                </a:cubicBezTo>
                <a:cubicBezTo>
                  <a:pt x="17441" y="11719"/>
                  <a:pt x="17693" y="11736"/>
                  <a:pt x="17941" y="11776"/>
                </a:cubicBezTo>
                <a:cubicBezTo>
                  <a:pt x="18183" y="11812"/>
                  <a:pt x="18423" y="11855"/>
                  <a:pt x="18653" y="11908"/>
                </a:cubicBezTo>
                <a:lnTo>
                  <a:pt x="18653" y="4648"/>
                </a:lnTo>
                <a:lnTo>
                  <a:pt x="8824" y="7286"/>
                </a:lnTo>
                <a:lnTo>
                  <a:pt x="8824" y="18302"/>
                </a:lnTo>
                <a:cubicBezTo>
                  <a:pt x="8824" y="18835"/>
                  <a:pt x="8690" y="19307"/>
                  <a:pt x="8424" y="19716"/>
                </a:cubicBezTo>
                <a:cubicBezTo>
                  <a:pt x="8157" y="20126"/>
                  <a:pt x="7812" y="20468"/>
                  <a:pt x="7385" y="20744"/>
                </a:cubicBezTo>
                <a:cubicBezTo>
                  <a:pt x="6961" y="21018"/>
                  <a:pt x="6485" y="21230"/>
                  <a:pt x="5955" y="21377"/>
                </a:cubicBezTo>
                <a:cubicBezTo>
                  <a:pt x="5428" y="21527"/>
                  <a:pt x="4919" y="21600"/>
                  <a:pt x="4425" y="21600"/>
                </a:cubicBezTo>
                <a:cubicBezTo>
                  <a:pt x="3914" y="21600"/>
                  <a:pt x="3399" y="21527"/>
                  <a:pt x="2881" y="21377"/>
                </a:cubicBezTo>
                <a:cubicBezTo>
                  <a:pt x="2363" y="21230"/>
                  <a:pt x="1887" y="21018"/>
                  <a:pt x="1451" y="20744"/>
                </a:cubicBezTo>
                <a:cubicBezTo>
                  <a:pt x="1015" y="20468"/>
                  <a:pt x="666" y="20126"/>
                  <a:pt x="400" y="19716"/>
                </a:cubicBezTo>
                <a:cubicBezTo>
                  <a:pt x="133" y="19307"/>
                  <a:pt x="0" y="18835"/>
                  <a:pt x="0" y="18302"/>
                </a:cubicBezTo>
                <a:cubicBezTo>
                  <a:pt x="0" y="17791"/>
                  <a:pt x="133" y="17327"/>
                  <a:pt x="400" y="16910"/>
                </a:cubicBezTo>
                <a:cubicBezTo>
                  <a:pt x="666" y="16497"/>
                  <a:pt x="1015" y="16150"/>
                  <a:pt x="1451" y="15870"/>
                </a:cubicBezTo>
                <a:cubicBezTo>
                  <a:pt x="1887" y="15591"/>
                  <a:pt x="2363" y="15376"/>
                  <a:pt x="2881" y="15229"/>
                </a:cubicBezTo>
                <a:cubicBezTo>
                  <a:pt x="3399" y="15080"/>
                  <a:pt x="3914" y="15003"/>
                  <a:pt x="4425" y="15003"/>
                </a:cubicBezTo>
                <a:cubicBezTo>
                  <a:pt x="4668" y="15003"/>
                  <a:pt x="4913" y="15023"/>
                  <a:pt x="5158" y="15060"/>
                </a:cubicBezTo>
                <a:cubicBezTo>
                  <a:pt x="5404" y="15097"/>
                  <a:pt x="5649" y="15145"/>
                  <a:pt x="5888" y="15210"/>
                </a:cubicBezTo>
                <a:lnTo>
                  <a:pt x="5888" y="4676"/>
                </a:lnTo>
                <a:cubicBezTo>
                  <a:pt x="5888" y="4434"/>
                  <a:pt x="5967" y="4216"/>
                  <a:pt x="6122" y="4030"/>
                </a:cubicBezTo>
                <a:cubicBezTo>
                  <a:pt x="6276" y="3838"/>
                  <a:pt x="6482" y="3708"/>
                  <a:pt x="6746" y="3634"/>
                </a:cubicBezTo>
                <a:cubicBezTo>
                  <a:pt x="6967" y="3584"/>
                  <a:pt x="7445" y="3454"/>
                  <a:pt x="8187" y="3242"/>
                </a:cubicBezTo>
                <a:cubicBezTo>
                  <a:pt x="8927" y="3036"/>
                  <a:pt x="9787" y="2798"/>
                  <a:pt x="10771" y="2533"/>
                </a:cubicBezTo>
                <a:cubicBezTo>
                  <a:pt x="11756" y="2268"/>
                  <a:pt x="12792" y="1985"/>
                  <a:pt x="13888" y="1689"/>
                </a:cubicBezTo>
                <a:cubicBezTo>
                  <a:pt x="14985" y="1392"/>
                  <a:pt x="16005" y="1118"/>
                  <a:pt x="16947" y="873"/>
                </a:cubicBezTo>
                <a:cubicBezTo>
                  <a:pt x="17892" y="624"/>
                  <a:pt x="18683" y="415"/>
                  <a:pt x="19328" y="248"/>
                </a:cubicBezTo>
                <a:cubicBezTo>
                  <a:pt x="19976" y="82"/>
                  <a:pt x="20337" y="0"/>
                  <a:pt x="20413" y="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71" name="AutoShape 100"/>
          <p:cNvSpPr>
            <a:spLocks/>
          </p:cNvSpPr>
          <p:nvPr/>
        </p:nvSpPr>
        <p:spPr bwMode="auto">
          <a:xfrm>
            <a:off x="2644853" y="10865143"/>
            <a:ext cx="381000" cy="381000"/>
          </a:xfrm>
          <a:custGeom>
            <a:avLst/>
            <a:gdLst>
              <a:gd name="T0" fmla="*/ 335690 w 21518"/>
              <a:gd name="T1" fmla="*/ 239618 h 21432"/>
              <a:gd name="T2" fmla="*/ 340258 w 21518"/>
              <a:gd name="T3" fmla="*/ 244543 h 21432"/>
              <a:gd name="T4" fmla="*/ 340453 w 21518"/>
              <a:gd name="T5" fmla="*/ 251813 h 21432"/>
              <a:gd name="T6" fmla="*/ 308777 w 21518"/>
              <a:gd name="T7" fmla="*/ 317180 h 21432"/>
              <a:gd name="T8" fmla="*/ 260421 w 21518"/>
              <a:gd name="T9" fmla="*/ 361036 h 21432"/>
              <a:gd name="T10" fmla="*/ 201655 w 21518"/>
              <a:gd name="T11" fmla="*/ 380360 h 21432"/>
              <a:gd name="T12" fmla="*/ 139117 w 21518"/>
              <a:gd name="T13" fmla="*/ 370938 h 21432"/>
              <a:gd name="T14" fmla="*/ 91169 w 21518"/>
              <a:gd name="T15" fmla="*/ 338975 h 21432"/>
              <a:gd name="T16" fmla="*/ 55544 w 21518"/>
              <a:gd name="T17" fmla="*/ 289448 h 21432"/>
              <a:gd name="T18" fmla="*/ 14873 w 21518"/>
              <a:gd name="T19" fmla="*/ 313287 h 21432"/>
              <a:gd name="T20" fmla="*/ 2302 w 21518"/>
              <a:gd name="T21" fmla="*/ 314531 h 21432"/>
              <a:gd name="T22" fmla="*/ 1381 w 21518"/>
              <a:gd name="T23" fmla="*/ 299154 h 21432"/>
              <a:gd name="T24" fmla="*/ 31163 w 21518"/>
              <a:gd name="T25" fmla="*/ 195051 h 21432"/>
              <a:gd name="T26" fmla="*/ 38971 w 21518"/>
              <a:gd name="T27" fmla="*/ 184349 h 21432"/>
              <a:gd name="T28" fmla="*/ 50693 w 21518"/>
              <a:gd name="T29" fmla="*/ 183354 h 21432"/>
              <a:gd name="T30" fmla="*/ 137630 w 21518"/>
              <a:gd name="T31" fmla="*/ 219157 h 21432"/>
              <a:gd name="T32" fmla="*/ 146748 w 21518"/>
              <a:gd name="T33" fmla="*/ 228756 h 21432"/>
              <a:gd name="T34" fmla="*/ 138462 w 21518"/>
              <a:gd name="T35" fmla="*/ 240116 h 21432"/>
              <a:gd name="T36" fmla="*/ 98304 w 21518"/>
              <a:gd name="T37" fmla="*/ 263902 h 21432"/>
              <a:gd name="T38" fmla="*/ 122863 w 21518"/>
              <a:gd name="T39" fmla="*/ 295972 h 21432"/>
              <a:gd name="T40" fmla="*/ 154751 w 21518"/>
              <a:gd name="T41" fmla="*/ 316576 h 21432"/>
              <a:gd name="T42" fmla="*/ 198716 w 21518"/>
              <a:gd name="T43" fmla="*/ 323295 h 21432"/>
              <a:gd name="T44" fmla="*/ 239812 w 21518"/>
              <a:gd name="T45" fmla="*/ 309909 h 21432"/>
              <a:gd name="T46" fmla="*/ 273524 w 21518"/>
              <a:gd name="T47" fmla="*/ 279137 h 21432"/>
              <a:gd name="T48" fmla="*/ 295462 w 21518"/>
              <a:gd name="T49" fmla="*/ 233147 h 21432"/>
              <a:gd name="T50" fmla="*/ 299570 w 21518"/>
              <a:gd name="T51" fmla="*/ 227956 h 21432"/>
              <a:gd name="T52" fmla="*/ 305625 w 21518"/>
              <a:gd name="T53" fmla="*/ 227459 h 21432"/>
              <a:gd name="T54" fmla="*/ 335690 w 21518"/>
              <a:gd name="T55" fmla="*/ 239618 h 21432"/>
              <a:gd name="T56" fmla="*/ 366091 w 21518"/>
              <a:gd name="T57" fmla="*/ 67767 h 21432"/>
              <a:gd name="T58" fmla="*/ 378734 w 21518"/>
              <a:gd name="T59" fmla="*/ 66522 h 21432"/>
              <a:gd name="T60" fmla="*/ 379619 w 21518"/>
              <a:gd name="T61" fmla="*/ 81348 h 21432"/>
              <a:gd name="T62" fmla="*/ 349784 w 21518"/>
              <a:gd name="T63" fmla="*/ 186002 h 21432"/>
              <a:gd name="T64" fmla="*/ 342029 w 21518"/>
              <a:gd name="T65" fmla="*/ 196704 h 21432"/>
              <a:gd name="T66" fmla="*/ 330343 w 21518"/>
              <a:gd name="T67" fmla="*/ 197646 h 21432"/>
              <a:gd name="T68" fmla="*/ 243370 w 21518"/>
              <a:gd name="T69" fmla="*/ 161950 h 21432"/>
              <a:gd name="T70" fmla="*/ 234216 w 21518"/>
              <a:gd name="T71" fmla="*/ 152244 h 21432"/>
              <a:gd name="T72" fmla="*/ 242131 w 21518"/>
              <a:gd name="T73" fmla="*/ 140937 h 21432"/>
              <a:gd name="T74" fmla="*/ 282271 w 21518"/>
              <a:gd name="T75" fmla="*/ 117098 h 21432"/>
              <a:gd name="T76" fmla="*/ 257978 w 21518"/>
              <a:gd name="T77" fmla="*/ 85081 h 21432"/>
              <a:gd name="T78" fmla="*/ 226249 w 21518"/>
              <a:gd name="T79" fmla="*/ 64478 h 21432"/>
              <a:gd name="T80" fmla="*/ 182249 w 21518"/>
              <a:gd name="T81" fmla="*/ 57758 h 21432"/>
              <a:gd name="T82" fmla="*/ 141188 w 21518"/>
              <a:gd name="T83" fmla="*/ 71091 h 21432"/>
              <a:gd name="T84" fmla="*/ 107441 w 21518"/>
              <a:gd name="T85" fmla="*/ 101916 h 21432"/>
              <a:gd name="T86" fmla="*/ 85538 w 21518"/>
              <a:gd name="T87" fmla="*/ 147853 h 21432"/>
              <a:gd name="T88" fmla="*/ 81430 w 21518"/>
              <a:gd name="T89" fmla="*/ 153132 h 21432"/>
              <a:gd name="T90" fmla="*/ 75375 w 21518"/>
              <a:gd name="T91" fmla="*/ 153577 h 21432"/>
              <a:gd name="T92" fmla="*/ 45151 w 21518"/>
              <a:gd name="T93" fmla="*/ 141382 h 21432"/>
              <a:gd name="T94" fmla="*/ 40618 w 21518"/>
              <a:gd name="T95" fmla="*/ 136564 h 21432"/>
              <a:gd name="T96" fmla="*/ 40423 w 21518"/>
              <a:gd name="T97" fmla="*/ 129240 h 21432"/>
              <a:gd name="T98" fmla="*/ 72099 w 21518"/>
              <a:gd name="T99" fmla="*/ 64069 h 21432"/>
              <a:gd name="T100" fmla="*/ 120419 w 21518"/>
              <a:gd name="T101" fmla="*/ 20017 h 21432"/>
              <a:gd name="T102" fmla="*/ 178973 w 21518"/>
              <a:gd name="T103" fmla="*/ 640 h 21432"/>
              <a:gd name="T104" fmla="*/ 241759 w 21518"/>
              <a:gd name="T105" fmla="*/ 10115 h 21432"/>
              <a:gd name="T106" fmla="*/ 289495 w 21518"/>
              <a:gd name="T107" fmla="*/ 42025 h 21432"/>
              <a:gd name="T108" fmla="*/ 325332 w 21518"/>
              <a:gd name="T109" fmla="*/ 91606 h 21432"/>
              <a:gd name="T110" fmla="*/ 366091 w 21518"/>
              <a:gd name="T111" fmla="*/ 67767 h 21432"/>
              <a:gd name="T112" fmla="*/ 366091 w 21518"/>
              <a:gd name="T113" fmla="*/ 67767 h 21432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21518" h="21432">
                <a:moveTo>
                  <a:pt x="18959" y="13479"/>
                </a:moveTo>
                <a:cubicBezTo>
                  <a:pt x="19079" y="13532"/>
                  <a:pt x="19165" y="13624"/>
                  <a:pt x="19217" y="13756"/>
                </a:cubicBezTo>
                <a:cubicBezTo>
                  <a:pt x="19268" y="13885"/>
                  <a:pt x="19273" y="14022"/>
                  <a:pt x="19228" y="14165"/>
                </a:cubicBezTo>
                <a:cubicBezTo>
                  <a:pt x="18833" y="15579"/>
                  <a:pt x="18235" y="16806"/>
                  <a:pt x="17439" y="17842"/>
                </a:cubicBezTo>
                <a:cubicBezTo>
                  <a:pt x="16643" y="18886"/>
                  <a:pt x="15732" y="19707"/>
                  <a:pt x="14708" y="20309"/>
                </a:cubicBezTo>
                <a:cubicBezTo>
                  <a:pt x="13684" y="20911"/>
                  <a:pt x="12579" y="21275"/>
                  <a:pt x="11389" y="21396"/>
                </a:cubicBezTo>
                <a:cubicBezTo>
                  <a:pt x="10202" y="21516"/>
                  <a:pt x="9023" y="21337"/>
                  <a:pt x="7857" y="20866"/>
                </a:cubicBezTo>
                <a:cubicBezTo>
                  <a:pt x="6847" y="20443"/>
                  <a:pt x="5946" y="19850"/>
                  <a:pt x="5149" y="19068"/>
                </a:cubicBezTo>
                <a:cubicBezTo>
                  <a:pt x="4353" y="18293"/>
                  <a:pt x="3683" y="17363"/>
                  <a:pt x="3137" y="16282"/>
                </a:cubicBezTo>
                <a:lnTo>
                  <a:pt x="840" y="17623"/>
                </a:lnTo>
                <a:cubicBezTo>
                  <a:pt x="519" y="17828"/>
                  <a:pt x="282" y="17853"/>
                  <a:pt x="130" y="17693"/>
                </a:cubicBezTo>
                <a:cubicBezTo>
                  <a:pt x="-25" y="17539"/>
                  <a:pt x="-41" y="17251"/>
                  <a:pt x="78" y="16828"/>
                </a:cubicBezTo>
                <a:lnTo>
                  <a:pt x="1760" y="10972"/>
                </a:lnTo>
                <a:cubicBezTo>
                  <a:pt x="1835" y="10675"/>
                  <a:pt x="1985" y="10477"/>
                  <a:pt x="2201" y="10370"/>
                </a:cubicBezTo>
                <a:cubicBezTo>
                  <a:pt x="2416" y="10261"/>
                  <a:pt x="2639" y="10244"/>
                  <a:pt x="2863" y="10314"/>
                </a:cubicBezTo>
                <a:lnTo>
                  <a:pt x="7773" y="12328"/>
                </a:lnTo>
                <a:cubicBezTo>
                  <a:pt x="8110" y="12471"/>
                  <a:pt x="8281" y="12650"/>
                  <a:pt x="8288" y="12868"/>
                </a:cubicBezTo>
                <a:cubicBezTo>
                  <a:pt x="8297" y="13089"/>
                  <a:pt x="8140" y="13302"/>
                  <a:pt x="7820" y="13507"/>
                </a:cubicBezTo>
                <a:lnTo>
                  <a:pt x="5552" y="14845"/>
                </a:lnTo>
                <a:cubicBezTo>
                  <a:pt x="5948" y="15543"/>
                  <a:pt x="6409" y="16145"/>
                  <a:pt x="6939" y="16649"/>
                </a:cubicBezTo>
                <a:cubicBezTo>
                  <a:pt x="7466" y="17156"/>
                  <a:pt x="8063" y="17539"/>
                  <a:pt x="8740" y="17808"/>
                </a:cubicBezTo>
                <a:cubicBezTo>
                  <a:pt x="9569" y="18141"/>
                  <a:pt x="10396" y="18265"/>
                  <a:pt x="11223" y="18186"/>
                </a:cubicBezTo>
                <a:cubicBezTo>
                  <a:pt x="12050" y="18105"/>
                  <a:pt x="12827" y="17856"/>
                  <a:pt x="13544" y="17433"/>
                </a:cubicBezTo>
                <a:cubicBezTo>
                  <a:pt x="14265" y="17016"/>
                  <a:pt x="14900" y="16439"/>
                  <a:pt x="15448" y="15702"/>
                </a:cubicBezTo>
                <a:cubicBezTo>
                  <a:pt x="15999" y="14971"/>
                  <a:pt x="16411" y="14112"/>
                  <a:pt x="16687" y="13115"/>
                </a:cubicBezTo>
                <a:cubicBezTo>
                  <a:pt x="16734" y="12972"/>
                  <a:pt x="16809" y="12874"/>
                  <a:pt x="16919" y="12823"/>
                </a:cubicBezTo>
                <a:cubicBezTo>
                  <a:pt x="17027" y="12767"/>
                  <a:pt x="17142" y="12759"/>
                  <a:pt x="17261" y="12795"/>
                </a:cubicBezTo>
                <a:lnTo>
                  <a:pt x="18959" y="13479"/>
                </a:lnTo>
                <a:close/>
                <a:moveTo>
                  <a:pt x="20676" y="3812"/>
                </a:moveTo>
                <a:cubicBezTo>
                  <a:pt x="20999" y="3610"/>
                  <a:pt x="21236" y="3582"/>
                  <a:pt x="21390" y="3742"/>
                </a:cubicBezTo>
                <a:cubicBezTo>
                  <a:pt x="21543" y="3896"/>
                  <a:pt x="21559" y="4176"/>
                  <a:pt x="21440" y="4576"/>
                </a:cubicBezTo>
                <a:lnTo>
                  <a:pt x="19755" y="10463"/>
                </a:lnTo>
                <a:cubicBezTo>
                  <a:pt x="19683" y="10757"/>
                  <a:pt x="19535" y="10961"/>
                  <a:pt x="19317" y="11065"/>
                </a:cubicBezTo>
                <a:cubicBezTo>
                  <a:pt x="19100" y="11174"/>
                  <a:pt x="18880" y="11191"/>
                  <a:pt x="18657" y="11118"/>
                </a:cubicBezTo>
                <a:lnTo>
                  <a:pt x="13745" y="9110"/>
                </a:lnTo>
                <a:cubicBezTo>
                  <a:pt x="13408" y="8964"/>
                  <a:pt x="13235" y="8782"/>
                  <a:pt x="13228" y="8564"/>
                </a:cubicBezTo>
                <a:cubicBezTo>
                  <a:pt x="13221" y="8345"/>
                  <a:pt x="13371" y="8133"/>
                  <a:pt x="13675" y="7928"/>
                </a:cubicBezTo>
                <a:lnTo>
                  <a:pt x="15942" y="6587"/>
                </a:lnTo>
                <a:cubicBezTo>
                  <a:pt x="15561" y="5889"/>
                  <a:pt x="15104" y="5287"/>
                  <a:pt x="14570" y="4786"/>
                </a:cubicBezTo>
                <a:cubicBezTo>
                  <a:pt x="14033" y="4279"/>
                  <a:pt x="13439" y="3893"/>
                  <a:pt x="12778" y="3627"/>
                </a:cubicBezTo>
                <a:cubicBezTo>
                  <a:pt x="11949" y="3293"/>
                  <a:pt x="11120" y="3170"/>
                  <a:pt x="10293" y="3249"/>
                </a:cubicBezTo>
                <a:cubicBezTo>
                  <a:pt x="9466" y="3330"/>
                  <a:pt x="8693" y="3582"/>
                  <a:pt x="7974" y="3999"/>
                </a:cubicBezTo>
                <a:cubicBezTo>
                  <a:pt x="7253" y="4422"/>
                  <a:pt x="6616" y="4999"/>
                  <a:pt x="6068" y="5733"/>
                </a:cubicBezTo>
                <a:cubicBezTo>
                  <a:pt x="5519" y="6463"/>
                  <a:pt x="5107" y="7326"/>
                  <a:pt x="4831" y="8317"/>
                </a:cubicBezTo>
                <a:cubicBezTo>
                  <a:pt x="4784" y="8460"/>
                  <a:pt x="4707" y="8558"/>
                  <a:pt x="4599" y="8614"/>
                </a:cubicBezTo>
                <a:cubicBezTo>
                  <a:pt x="4491" y="8665"/>
                  <a:pt x="4376" y="8673"/>
                  <a:pt x="4257" y="8639"/>
                </a:cubicBezTo>
                <a:lnTo>
                  <a:pt x="2550" y="7953"/>
                </a:lnTo>
                <a:cubicBezTo>
                  <a:pt x="2430" y="7903"/>
                  <a:pt x="2346" y="7811"/>
                  <a:pt x="2294" y="7682"/>
                </a:cubicBezTo>
                <a:cubicBezTo>
                  <a:pt x="2243" y="7553"/>
                  <a:pt x="2238" y="7416"/>
                  <a:pt x="2283" y="7270"/>
                </a:cubicBezTo>
                <a:cubicBezTo>
                  <a:pt x="2678" y="5878"/>
                  <a:pt x="3276" y="4654"/>
                  <a:pt x="4072" y="3604"/>
                </a:cubicBezTo>
                <a:cubicBezTo>
                  <a:pt x="4868" y="2554"/>
                  <a:pt x="5779" y="1728"/>
                  <a:pt x="6801" y="1126"/>
                </a:cubicBezTo>
                <a:cubicBezTo>
                  <a:pt x="7827" y="521"/>
                  <a:pt x="8927" y="157"/>
                  <a:pt x="10108" y="36"/>
                </a:cubicBezTo>
                <a:cubicBezTo>
                  <a:pt x="11291" y="-84"/>
                  <a:pt x="12471" y="95"/>
                  <a:pt x="13654" y="569"/>
                </a:cubicBezTo>
                <a:cubicBezTo>
                  <a:pt x="14647" y="989"/>
                  <a:pt x="15549" y="1588"/>
                  <a:pt x="16350" y="2364"/>
                </a:cubicBezTo>
                <a:cubicBezTo>
                  <a:pt x="17153" y="3145"/>
                  <a:pt x="17828" y="4072"/>
                  <a:pt x="18374" y="5153"/>
                </a:cubicBezTo>
                <a:lnTo>
                  <a:pt x="20676" y="3812"/>
                </a:lnTo>
                <a:close/>
                <a:moveTo>
                  <a:pt x="20676" y="3812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74" name="AutoShape 115"/>
          <p:cNvSpPr>
            <a:spLocks/>
          </p:cNvSpPr>
          <p:nvPr/>
        </p:nvSpPr>
        <p:spPr bwMode="auto">
          <a:xfrm>
            <a:off x="13354764" y="7857920"/>
            <a:ext cx="381000" cy="381000"/>
          </a:xfrm>
          <a:custGeom>
            <a:avLst/>
            <a:gdLst>
              <a:gd name="T0" fmla="*/ 380506 w 21600"/>
              <a:gd name="T1" fmla="*/ 225037 h 21600"/>
              <a:gd name="T2" fmla="*/ 369094 w 21600"/>
              <a:gd name="T3" fmla="*/ 287249 h 21600"/>
              <a:gd name="T4" fmla="*/ 344523 w 21600"/>
              <a:gd name="T5" fmla="*/ 345387 h 21600"/>
              <a:gd name="T6" fmla="*/ 287902 w 21600"/>
              <a:gd name="T7" fmla="*/ 377807 h 21600"/>
              <a:gd name="T8" fmla="*/ 219163 w 21600"/>
              <a:gd name="T9" fmla="*/ 378566 h 21600"/>
              <a:gd name="T10" fmla="*/ 151871 w 21600"/>
              <a:gd name="T11" fmla="*/ 361474 h 21600"/>
              <a:gd name="T12" fmla="*/ 28363 w 21600"/>
              <a:gd name="T13" fmla="*/ 355988 h 21600"/>
              <a:gd name="T14" fmla="*/ 0 w 21600"/>
              <a:gd name="T15" fmla="*/ 327607 h 21600"/>
              <a:gd name="T16" fmla="*/ 8326 w 21600"/>
              <a:gd name="T17" fmla="*/ 154411 h 21600"/>
              <a:gd name="T18" fmla="*/ 111407 w 21600"/>
              <a:gd name="T19" fmla="*/ 146138 h 21600"/>
              <a:gd name="T20" fmla="*/ 129999 w 21600"/>
              <a:gd name="T21" fmla="*/ 129505 h 21600"/>
              <a:gd name="T22" fmla="*/ 145997 w 21600"/>
              <a:gd name="T23" fmla="*/ 111319 h 21600"/>
              <a:gd name="T24" fmla="*/ 179828 w 21600"/>
              <a:gd name="T25" fmla="*/ 77258 h 21600"/>
              <a:gd name="T26" fmla="*/ 188313 w 21600"/>
              <a:gd name="T27" fmla="*/ 44785 h 21600"/>
              <a:gd name="T28" fmla="*/ 196885 w 21600"/>
              <a:gd name="T29" fmla="*/ 13705 h 21600"/>
              <a:gd name="T30" fmla="*/ 227577 w 21600"/>
              <a:gd name="T31" fmla="*/ 0 h 21600"/>
              <a:gd name="T32" fmla="*/ 274585 w 21600"/>
              <a:gd name="T33" fmla="*/ 22419 h 21600"/>
              <a:gd name="T34" fmla="*/ 292276 w 21600"/>
              <a:gd name="T35" fmla="*/ 72725 h 21600"/>
              <a:gd name="T36" fmla="*/ 277971 w 21600"/>
              <a:gd name="T37" fmla="*/ 125183 h 21600"/>
              <a:gd name="T38" fmla="*/ 311362 w 21600"/>
              <a:gd name="T39" fmla="*/ 123490 h 21600"/>
              <a:gd name="T40" fmla="*/ 359075 w 21600"/>
              <a:gd name="T41" fmla="*/ 134338 h 21600"/>
              <a:gd name="T42" fmla="*/ 381000 w 21600"/>
              <a:gd name="T43" fmla="*/ 176424 h 21600"/>
              <a:gd name="T44" fmla="*/ 376220 w 21600"/>
              <a:gd name="T45" fmla="*/ 203623 h 21600"/>
              <a:gd name="T46" fmla="*/ 88618 w 21600"/>
              <a:gd name="T47" fmla="*/ 321275 h 21600"/>
              <a:gd name="T48" fmla="*/ 88618 w 21600"/>
              <a:gd name="T49" fmla="*/ 294323 h 21600"/>
              <a:gd name="T50" fmla="*/ 61507 w 21600"/>
              <a:gd name="T51" fmla="*/ 294323 h 21600"/>
              <a:gd name="T52" fmla="*/ 61507 w 21600"/>
              <a:gd name="T53" fmla="*/ 321433 h 21600"/>
              <a:gd name="T54" fmla="*/ 338032 w 21600"/>
              <a:gd name="T55" fmla="*/ 252995 h 21600"/>
              <a:gd name="T56" fmla="*/ 349356 w 21600"/>
              <a:gd name="T57" fmla="*/ 213395 h 21600"/>
              <a:gd name="T58" fmla="*/ 349850 w 21600"/>
              <a:gd name="T59" fmla="*/ 191364 h 21600"/>
              <a:gd name="T60" fmla="*/ 348650 w 21600"/>
              <a:gd name="T61" fmla="*/ 163177 h 21600"/>
              <a:gd name="T62" fmla="*/ 324873 w 21600"/>
              <a:gd name="T63" fmla="*/ 152823 h 21600"/>
              <a:gd name="T64" fmla="*/ 289683 w 21600"/>
              <a:gd name="T65" fmla="*/ 153070 h 21600"/>
              <a:gd name="T66" fmla="*/ 253400 w 21600"/>
              <a:gd name="T67" fmla="*/ 153070 h 21600"/>
              <a:gd name="T68" fmla="*/ 243276 w 21600"/>
              <a:gd name="T69" fmla="*/ 130898 h 21600"/>
              <a:gd name="T70" fmla="*/ 260138 w 21600"/>
              <a:gd name="T71" fmla="*/ 94386 h 21600"/>
              <a:gd name="T72" fmla="*/ 261285 w 21600"/>
              <a:gd name="T73" fmla="*/ 57079 h 21600"/>
              <a:gd name="T74" fmla="*/ 242993 w 21600"/>
              <a:gd name="T75" fmla="*/ 32526 h 21600"/>
              <a:gd name="T76" fmla="*/ 224790 w 21600"/>
              <a:gd name="T77" fmla="*/ 28346 h 21600"/>
              <a:gd name="T78" fmla="*/ 220010 w 21600"/>
              <a:gd name="T79" fmla="*/ 30727 h 21600"/>
              <a:gd name="T80" fmla="*/ 213924 w 21600"/>
              <a:gd name="T81" fmla="*/ 63253 h 21600"/>
              <a:gd name="T82" fmla="*/ 186919 w 21600"/>
              <a:gd name="T83" fmla="*/ 112324 h 21600"/>
              <a:gd name="T84" fmla="*/ 154711 w 21600"/>
              <a:gd name="T85" fmla="*/ 144339 h 21600"/>
              <a:gd name="T86" fmla="*/ 133279 w 21600"/>
              <a:gd name="T87" fmla="*/ 165823 h 21600"/>
              <a:gd name="T88" fmla="*/ 117228 w 21600"/>
              <a:gd name="T89" fmla="*/ 174290 h 21600"/>
              <a:gd name="T90" fmla="*/ 149684 w 21600"/>
              <a:gd name="T91" fmla="*/ 331541 h 21600"/>
              <a:gd name="T92" fmla="*/ 215318 w 21600"/>
              <a:gd name="T93" fmla="*/ 348227 h 21600"/>
              <a:gd name="T94" fmla="*/ 276931 w 21600"/>
              <a:gd name="T95" fmla="*/ 350767 h 21600"/>
              <a:gd name="T96" fmla="*/ 319299 w 21600"/>
              <a:gd name="T97" fmla="*/ 330941 h 21600"/>
              <a:gd name="T98" fmla="*/ 326619 w 21600"/>
              <a:gd name="T99" fmla="*/ 303848 h 21600"/>
              <a:gd name="T100" fmla="*/ 338578 w 21600"/>
              <a:gd name="T101" fmla="*/ 286861 h 21600"/>
              <a:gd name="T102" fmla="*/ 338032 w 21600"/>
              <a:gd name="T103" fmla="*/ 252995 h 2160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21600" h="21600">
                <a:moveTo>
                  <a:pt x="21329" y="11544"/>
                </a:moveTo>
                <a:cubicBezTo>
                  <a:pt x="21493" y="11931"/>
                  <a:pt x="21572" y="12338"/>
                  <a:pt x="21572" y="12758"/>
                </a:cubicBezTo>
                <a:cubicBezTo>
                  <a:pt x="21572" y="13464"/>
                  <a:pt x="21388" y="14105"/>
                  <a:pt x="21018" y="14679"/>
                </a:cubicBezTo>
                <a:cubicBezTo>
                  <a:pt x="21111" y="15215"/>
                  <a:pt x="21077" y="15746"/>
                  <a:pt x="20925" y="16285"/>
                </a:cubicBezTo>
                <a:cubicBezTo>
                  <a:pt x="20769" y="16819"/>
                  <a:pt x="20512" y="17288"/>
                  <a:pt x="20142" y="17697"/>
                </a:cubicBezTo>
                <a:cubicBezTo>
                  <a:pt x="20105" y="18451"/>
                  <a:pt x="19902" y="19081"/>
                  <a:pt x="19532" y="19581"/>
                </a:cubicBezTo>
                <a:cubicBezTo>
                  <a:pt x="19161" y="20081"/>
                  <a:pt x="18701" y="20482"/>
                  <a:pt x="18147" y="20784"/>
                </a:cubicBezTo>
                <a:cubicBezTo>
                  <a:pt x="17593" y="21089"/>
                  <a:pt x="16983" y="21298"/>
                  <a:pt x="16322" y="21419"/>
                </a:cubicBezTo>
                <a:cubicBezTo>
                  <a:pt x="15660" y="21541"/>
                  <a:pt x="15010" y="21600"/>
                  <a:pt x="14380" y="21600"/>
                </a:cubicBezTo>
                <a:cubicBezTo>
                  <a:pt x="13730" y="21600"/>
                  <a:pt x="13078" y="21555"/>
                  <a:pt x="12425" y="21462"/>
                </a:cubicBezTo>
                <a:cubicBezTo>
                  <a:pt x="11772" y="21363"/>
                  <a:pt x="11128" y="21236"/>
                  <a:pt x="10498" y="21075"/>
                </a:cubicBezTo>
                <a:cubicBezTo>
                  <a:pt x="9865" y="20894"/>
                  <a:pt x="9237" y="20702"/>
                  <a:pt x="8610" y="20493"/>
                </a:cubicBezTo>
                <a:cubicBezTo>
                  <a:pt x="7983" y="20287"/>
                  <a:pt x="7341" y="20182"/>
                  <a:pt x="6680" y="20182"/>
                </a:cubicBezTo>
                <a:lnTo>
                  <a:pt x="1608" y="20182"/>
                </a:lnTo>
                <a:cubicBezTo>
                  <a:pt x="1167" y="20182"/>
                  <a:pt x="786" y="20030"/>
                  <a:pt x="472" y="19714"/>
                </a:cubicBezTo>
                <a:cubicBezTo>
                  <a:pt x="158" y="19406"/>
                  <a:pt x="0" y="19025"/>
                  <a:pt x="0" y="18573"/>
                </a:cubicBezTo>
                <a:lnTo>
                  <a:pt x="0" y="9881"/>
                </a:lnTo>
                <a:cubicBezTo>
                  <a:pt x="0" y="9440"/>
                  <a:pt x="158" y="9065"/>
                  <a:pt x="472" y="8754"/>
                </a:cubicBezTo>
                <a:cubicBezTo>
                  <a:pt x="786" y="8441"/>
                  <a:pt x="1167" y="8285"/>
                  <a:pt x="1608" y="8285"/>
                </a:cubicBezTo>
                <a:lnTo>
                  <a:pt x="6316" y="8285"/>
                </a:lnTo>
                <a:cubicBezTo>
                  <a:pt x="6559" y="8161"/>
                  <a:pt x="6751" y="8023"/>
                  <a:pt x="6898" y="7873"/>
                </a:cubicBezTo>
                <a:cubicBezTo>
                  <a:pt x="7042" y="7723"/>
                  <a:pt x="7197" y="7548"/>
                  <a:pt x="7370" y="7342"/>
                </a:cubicBezTo>
                <a:cubicBezTo>
                  <a:pt x="7514" y="7161"/>
                  <a:pt x="7663" y="6986"/>
                  <a:pt x="7810" y="6820"/>
                </a:cubicBezTo>
                <a:cubicBezTo>
                  <a:pt x="7957" y="6653"/>
                  <a:pt x="8113" y="6484"/>
                  <a:pt x="8277" y="6311"/>
                </a:cubicBezTo>
                <a:cubicBezTo>
                  <a:pt x="8570" y="5998"/>
                  <a:pt x="8918" y="5690"/>
                  <a:pt x="9302" y="5385"/>
                </a:cubicBezTo>
                <a:cubicBezTo>
                  <a:pt x="9692" y="5086"/>
                  <a:pt x="9989" y="4750"/>
                  <a:pt x="10195" y="4380"/>
                </a:cubicBezTo>
                <a:cubicBezTo>
                  <a:pt x="10339" y="4117"/>
                  <a:pt x="10444" y="3826"/>
                  <a:pt x="10506" y="3507"/>
                </a:cubicBezTo>
                <a:cubicBezTo>
                  <a:pt x="10565" y="3188"/>
                  <a:pt x="10628" y="2866"/>
                  <a:pt x="10676" y="2539"/>
                </a:cubicBezTo>
                <a:cubicBezTo>
                  <a:pt x="10727" y="2217"/>
                  <a:pt x="10780" y="1900"/>
                  <a:pt x="10845" y="1593"/>
                </a:cubicBezTo>
                <a:cubicBezTo>
                  <a:pt x="10907" y="1288"/>
                  <a:pt x="11015" y="1017"/>
                  <a:pt x="11162" y="777"/>
                </a:cubicBezTo>
                <a:cubicBezTo>
                  <a:pt x="11311" y="537"/>
                  <a:pt x="11523" y="350"/>
                  <a:pt x="11800" y="209"/>
                </a:cubicBezTo>
                <a:cubicBezTo>
                  <a:pt x="12074" y="68"/>
                  <a:pt x="12442" y="0"/>
                  <a:pt x="12902" y="0"/>
                </a:cubicBezTo>
                <a:cubicBezTo>
                  <a:pt x="13451" y="0"/>
                  <a:pt x="13956" y="113"/>
                  <a:pt x="14411" y="345"/>
                </a:cubicBezTo>
                <a:cubicBezTo>
                  <a:pt x="14869" y="573"/>
                  <a:pt x="15251" y="881"/>
                  <a:pt x="15567" y="1271"/>
                </a:cubicBezTo>
                <a:cubicBezTo>
                  <a:pt x="15881" y="1658"/>
                  <a:pt x="16127" y="2101"/>
                  <a:pt x="16305" y="2601"/>
                </a:cubicBezTo>
                <a:cubicBezTo>
                  <a:pt x="16480" y="3104"/>
                  <a:pt x="16570" y="3609"/>
                  <a:pt x="16570" y="4123"/>
                </a:cubicBezTo>
                <a:cubicBezTo>
                  <a:pt x="16570" y="4654"/>
                  <a:pt x="16491" y="5162"/>
                  <a:pt x="16333" y="5645"/>
                </a:cubicBezTo>
                <a:cubicBezTo>
                  <a:pt x="16175" y="6125"/>
                  <a:pt x="15982" y="6611"/>
                  <a:pt x="15759" y="7097"/>
                </a:cubicBezTo>
                <a:cubicBezTo>
                  <a:pt x="16073" y="7080"/>
                  <a:pt x="16389" y="7057"/>
                  <a:pt x="16706" y="7035"/>
                </a:cubicBezTo>
                <a:cubicBezTo>
                  <a:pt x="17019" y="7012"/>
                  <a:pt x="17336" y="7001"/>
                  <a:pt x="17652" y="7001"/>
                </a:cubicBezTo>
                <a:cubicBezTo>
                  <a:pt x="18150" y="7001"/>
                  <a:pt x="18630" y="7049"/>
                  <a:pt x="19099" y="7145"/>
                </a:cubicBezTo>
                <a:cubicBezTo>
                  <a:pt x="19568" y="7238"/>
                  <a:pt x="19986" y="7396"/>
                  <a:pt x="20357" y="7616"/>
                </a:cubicBezTo>
                <a:cubicBezTo>
                  <a:pt x="20727" y="7839"/>
                  <a:pt x="21026" y="8144"/>
                  <a:pt x="21255" y="8528"/>
                </a:cubicBezTo>
                <a:cubicBezTo>
                  <a:pt x="21487" y="8918"/>
                  <a:pt x="21600" y="9409"/>
                  <a:pt x="21600" y="10002"/>
                </a:cubicBezTo>
                <a:cubicBezTo>
                  <a:pt x="21600" y="10265"/>
                  <a:pt x="21580" y="10519"/>
                  <a:pt x="21535" y="10773"/>
                </a:cubicBezTo>
                <a:cubicBezTo>
                  <a:pt x="21484" y="11030"/>
                  <a:pt x="21419" y="11284"/>
                  <a:pt x="21329" y="11544"/>
                </a:cubicBezTo>
                <a:moveTo>
                  <a:pt x="4258" y="18519"/>
                </a:moveTo>
                <a:cubicBezTo>
                  <a:pt x="4555" y="18519"/>
                  <a:pt x="4809" y="18417"/>
                  <a:pt x="5024" y="18214"/>
                </a:cubicBezTo>
                <a:cubicBezTo>
                  <a:pt x="5233" y="18014"/>
                  <a:pt x="5341" y="17759"/>
                  <a:pt x="5341" y="17454"/>
                </a:cubicBezTo>
                <a:cubicBezTo>
                  <a:pt x="5341" y="17155"/>
                  <a:pt x="5233" y="16901"/>
                  <a:pt x="5024" y="16686"/>
                </a:cubicBezTo>
                <a:cubicBezTo>
                  <a:pt x="4812" y="16477"/>
                  <a:pt x="4558" y="16373"/>
                  <a:pt x="4258" y="16373"/>
                </a:cubicBezTo>
                <a:cubicBezTo>
                  <a:pt x="3942" y="16373"/>
                  <a:pt x="3685" y="16477"/>
                  <a:pt x="3487" y="16686"/>
                </a:cubicBezTo>
                <a:cubicBezTo>
                  <a:pt x="3289" y="16901"/>
                  <a:pt x="3190" y="17155"/>
                  <a:pt x="3190" y="17454"/>
                </a:cubicBezTo>
                <a:cubicBezTo>
                  <a:pt x="3190" y="17768"/>
                  <a:pt x="3289" y="18025"/>
                  <a:pt x="3487" y="18223"/>
                </a:cubicBezTo>
                <a:cubicBezTo>
                  <a:pt x="3682" y="18420"/>
                  <a:pt x="3939" y="18519"/>
                  <a:pt x="4258" y="18519"/>
                </a:cubicBezTo>
                <a:moveTo>
                  <a:pt x="19164" y="14343"/>
                </a:moveTo>
                <a:cubicBezTo>
                  <a:pt x="19704" y="13902"/>
                  <a:pt x="19975" y="13346"/>
                  <a:pt x="19975" y="12679"/>
                </a:cubicBezTo>
                <a:cubicBezTo>
                  <a:pt x="19975" y="12473"/>
                  <a:pt x="19919" y="12281"/>
                  <a:pt x="19806" y="12098"/>
                </a:cubicBezTo>
                <a:cubicBezTo>
                  <a:pt x="19695" y="11920"/>
                  <a:pt x="19577" y="11762"/>
                  <a:pt x="19447" y="11623"/>
                </a:cubicBezTo>
                <a:cubicBezTo>
                  <a:pt x="19591" y="11363"/>
                  <a:pt x="19721" y="11106"/>
                  <a:pt x="19834" y="10849"/>
                </a:cubicBezTo>
                <a:cubicBezTo>
                  <a:pt x="19944" y="10592"/>
                  <a:pt x="20003" y="10313"/>
                  <a:pt x="20003" y="10002"/>
                </a:cubicBezTo>
                <a:cubicBezTo>
                  <a:pt x="20003" y="9689"/>
                  <a:pt x="19924" y="9440"/>
                  <a:pt x="19766" y="9251"/>
                </a:cubicBezTo>
                <a:cubicBezTo>
                  <a:pt x="19608" y="9070"/>
                  <a:pt x="19416" y="8929"/>
                  <a:pt x="19184" y="8833"/>
                </a:cubicBezTo>
                <a:cubicBezTo>
                  <a:pt x="18955" y="8740"/>
                  <a:pt x="18698" y="8683"/>
                  <a:pt x="18418" y="8664"/>
                </a:cubicBezTo>
                <a:cubicBezTo>
                  <a:pt x="18138" y="8644"/>
                  <a:pt x="17884" y="8635"/>
                  <a:pt x="17650" y="8635"/>
                </a:cubicBezTo>
                <a:cubicBezTo>
                  <a:pt x="17243" y="8635"/>
                  <a:pt x="16836" y="8650"/>
                  <a:pt x="16423" y="8678"/>
                </a:cubicBezTo>
                <a:cubicBezTo>
                  <a:pt x="16011" y="8706"/>
                  <a:pt x="15607" y="8720"/>
                  <a:pt x="15200" y="8720"/>
                </a:cubicBezTo>
                <a:cubicBezTo>
                  <a:pt x="14917" y="8720"/>
                  <a:pt x="14643" y="8706"/>
                  <a:pt x="14366" y="8678"/>
                </a:cubicBezTo>
                <a:cubicBezTo>
                  <a:pt x="14089" y="8650"/>
                  <a:pt x="13829" y="8585"/>
                  <a:pt x="13575" y="8475"/>
                </a:cubicBezTo>
                <a:cubicBezTo>
                  <a:pt x="13575" y="8105"/>
                  <a:pt x="13646" y="7754"/>
                  <a:pt x="13792" y="7421"/>
                </a:cubicBezTo>
                <a:cubicBezTo>
                  <a:pt x="13937" y="7088"/>
                  <a:pt x="14095" y="6752"/>
                  <a:pt x="14276" y="6413"/>
                </a:cubicBezTo>
                <a:cubicBezTo>
                  <a:pt x="14448" y="6074"/>
                  <a:pt x="14606" y="5721"/>
                  <a:pt x="14748" y="5351"/>
                </a:cubicBezTo>
                <a:cubicBezTo>
                  <a:pt x="14886" y="4984"/>
                  <a:pt x="14954" y="4575"/>
                  <a:pt x="14954" y="4123"/>
                </a:cubicBezTo>
                <a:cubicBezTo>
                  <a:pt x="14954" y="3824"/>
                  <a:pt x="14906" y="3530"/>
                  <a:pt x="14813" y="3236"/>
                </a:cubicBezTo>
                <a:cubicBezTo>
                  <a:pt x="14717" y="2945"/>
                  <a:pt x="14584" y="2677"/>
                  <a:pt x="14411" y="2440"/>
                </a:cubicBezTo>
                <a:cubicBezTo>
                  <a:pt x="14239" y="2200"/>
                  <a:pt x="14027" y="2002"/>
                  <a:pt x="13776" y="1844"/>
                </a:cubicBezTo>
                <a:cubicBezTo>
                  <a:pt x="13521" y="1689"/>
                  <a:pt x="13230" y="1607"/>
                  <a:pt x="12894" y="1607"/>
                </a:cubicBezTo>
                <a:lnTo>
                  <a:pt x="12744" y="1607"/>
                </a:lnTo>
                <a:cubicBezTo>
                  <a:pt x="12682" y="1607"/>
                  <a:pt x="12631" y="1618"/>
                  <a:pt x="12594" y="1635"/>
                </a:cubicBezTo>
                <a:cubicBezTo>
                  <a:pt x="12524" y="1672"/>
                  <a:pt x="12481" y="1706"/>
                  <a:pt x="12473" y="1742"/>
                </a:cubicBezTo>
                <a:cubicBezTo>
                  <a:pt x="12464" y="1779"/>
                  <a:pt x="12450" y="1838"/>
                  <a:pt x="12430" y="1920"/>
                </a:cubicBezTo>
                <a:cubicBezTo>
                  <a:pt x="12323" y="2451"/>
                  <a:pt x="12221" y="3007"/>
                  <a:pt x="12128" y="3586"/>
                </a:cubicBezTo>
                <a:cubicBezTo>
                  <a:pt x="12035" y="4168"/>
                  <a:pt x="11854" y="4699"/>
                  <a:pt x="11597" y="5176"/>
                </a:cubicBezTo>
                <a:cubicBezTo>
                  <a:pt x="11334" y="5636"/>
                  <a:pt x="11001" y="6035"/>
                  <a:pt x="10597" y="6368"/>
                </a:cubicBezTo>
                <a:cubicBezTo>
                  <a:pt x="10190" y="6701"/>
                  <a:pt x="9803" y="7051"/>
                  <a:pt x="9432" y="7421"/>
                </a:cubicBezTo>
                <a:cubicBezTo>
                  <a:pt x="9170" y="7701"/>
                  <a:pt x="8949" y="7955"/>
                  <a:pt x="8771" y="8183"/>
                </a:cubicBezTo>
                <a:cubicBezTo>
                  <a:pt x="8593" y="8412"/>
                  <a:pt x="8404" y="8632"/>
                  <a:pt x="8212" y="8833"/>
                </a:cubicBezTo>
                <a:cubicBezTo>
                  <a:pt x="8017" y="9036"/>
                  <a:pt x="7799" y="9223"/>
                  <a:pt x="7556" y="9401"/>
                </a:cubicBezTo>
                <a:cubicBezTo>
                  <a:pt x="7313" y="9576"/>
                  <a:pt x="7019" y="9737"/>
                  <a:pt x="6674" y="9881"/>
                </a:cubicBezTo>
                <a:lnTo>
                  <a:pt x="6646" y="9881"/>
                </a:lnTo>
                <a:lnTo>
                  <a:pt x="6646" y="18573"/>
                </a:lnTo>
                <a:cubicBezTo>
                  <a:pt x="7279" y="18573"/>
                  <a:pt x="7889" y="18649"/>
                  <a:pt x="8486" y="18796"/>
                </a:cubicBezTo>
                <a:cubicBezTo>
                  <a:pt x="9082" y="18946"/>
                  <a:pt x="9684" y="19104"/>
                  <a:pt x="10294" y="19270"/>
                </a:cubicBezTo>
                <a:cubicBezTo>
                  <a:pt x="10902" y="19440"/>
                  <a:pt x="11538" y="19592"/>
                  <a:pt x="12207" y="19742"/>
                </a:cubicBezTo>
                <a:cubicBezTo>
                  <a:pt x="12874" y="19892"/>
                  <a:pt x="13595" y="19965"/>
                  <a:pt x="14375" y="19965"/>
                </a:cubicBezTo>
                <a:cubicBezTo>
                  <a:pt x="14781" y="19965"/>
                  <a:pt x="15222" y="19940"/>
                  <a:pt x="15700" y="19886"/>
                </a:cubicBezTo>
                <a:cubicBezTo>
                  <a:pt x="16177" y="19830"/>
                  <a:pt x="16627" y="19711"/>
                  <a:pt x="17048" y="19527"/>
                </a:cubicBezTo>
                <a:cubicBezTo>
                  <a:pt x="17469" y="19344"/>
                  <a:pt x="17816" y="19087"/>
                  <a:pt x="18102" y="18762"/>
                </a:cubicBezTo>
                <a:cubicBezTo>
                  <a:pt x="18387" y="18440"/>
                  <a:pt x="18526" y="18011"/>
                  <a:pt x="18526" y="17477"/>
                </a:cubicBezTo>
                <a:cubicBezTo>
                  <a:pt x="18526" y="17387"/>
                  <a:pt x="18523" y="17305"/>
                  <a:pt x="18517" y="17226"/>
                </a:cubicBezTo>
                <a:cubicBezTo>
                  <a:pt x="18503" y="17152"/>
                  <a:pt x="18489" y="17071"/>
                  <a:pt x="18472" y="16980"/>
                </a:cubicBezTo>
                <a:cubicBezTo>
                  <a:pt x="18786" y="16836"/>
                  <a:pt x="19029" y="16596"/>
                  <a:pt x="19195" y="16263"/>
                </a:cubicBezTo>
                <a:cubicBezTo>
                  <a:pt x="19365" y="15930"/>
                  <a:pt x="19447" y="15594"/>
                  <a:pt x="19447" y="15263"/>
                </a:cubicBezTo>
                <a:cubicBezTo>
                  <a:pt x="19450" y="14913"/>
                  <a:pt x="19351" y="14605"/>
                  <a:pt x="19164" y="14343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75" name="AutoShape 53"/>
          <p:cNvSpPr>
            <a:spLocks/>
          </p:cNvSpPr>
          <p:nvPr/>
        </p:nvSpPr>
        <p:spPr bwMode="auto">
          <a:xfrm>
            <a:off x="13354764" y="10843211"/>
            <a:ext cx="381000" cy="381000"/>
          </a:xfrm>
          <a:custGeom>
            <a:avLst/>
            <a:gdLst>
              <a:gd name="T0" fmla="*/ 190500 w 21600"/>
              <a:gd name="T1" fmla="*/ 0 h 21600"/>
              <a:gd name="T2" fmla="*/ 197485 w 21600"/>
              <a:gd name="T3" fmla="*/ 3246 h 21600"/>
              <a:gd name="T4" fmla="*/ 201718 w 21600"/>
              <a:gd name="T5" fmla="*/ 9754 h 21600"/>
              <a:gd name="T6" fmla="*/ 253365 w 21600"/>
              <a:gd name="T7" fmla="*/ 119239 h 21600"/>
              <a:gd name="T8" fmla="*/ 368459 w 21600"/>
              <a:gd name="T9" fmla="*/ 136860 h 21600"/>
              <a:gd name="T10" fmla="*/ 376767 w 21600"/>
              <a:gd name="T11" fmla="*/ 139947 h 21600"/>
              <a:gd name="T12" fmla="*/ 381000 w 21600"/>
              <a:gd name="T13" fmla="*/ 147567 h 21600"/>
              <a:gd name="T14" fmla="*/ 379377 w 21600"/>
              <a:gd name="T15" fmla="*/ 153899 h 21600"/>
              <a:gd name="T16" fmla="*/ 375532 w 21600"/>
              <a:gd name="T17" fmla="*/ 159226 h 21600"/>
              <a:gd name="T18" fmla="*/ 292047 w 21600"/>
              <a:gd name="T19" fmla="*/ 244140 h 21600"/>
              <a:gd name="T20" fmla="*/ 311573 w 21600"/>
              <a:gd name="T21" fmla="*/ 364314 h 21600"/>
              <a:gd name="T22" fmla="*/ 311820 w 21600"/>
              <a:gd name="T23" fmla="*/ 366466 h 21600"/>
              <a:gd name="T24" fmla="*/ 312050 w 21600"/>
              <a:gd name="T25" fmla="*/ 369288 h 21600"/>
              <a:gd name="T26" fmla="*/ 310003 w 21600"/>
              <a:gd name="T27" fmla="*/ 377508 h 21600"/>
              <a:gd name="T28" fmla="*/ 302736 w 21600"/>
              <a:gd name="T29" fmla="*/ 381000 h 21600"/>
              <a:gd name="T30" fmla="*/ 293423 w 21600"/>
              <a:gd name="T31" fmla="*/ 377913 h 21600"/>
              <a:gd name="T32" fmla="*/ 190553 w 21600"/>
              <a:gd name="T33" fmla="*/ 321381 h 21600"/>
              <a:gd name="T34" fmla="*/ 87577 w 21600"/>
              <a:gd name="T35" fmla="*/ 377913 h 21600"/>
              <a:gd name="T36" fmla="*/ 78687 w 21600"/>
              <a:gd name="T37" fmla="*/ 381000 h 21600"/>
              <a:gd name="T38" fmla="*/ 71191 w 21600"/>
              <a:gd name="T39" fmla="*/ 377508 h 21600"/>
              <a:gd name="T40" fmla="*/ 68898 w 21600"/>
              <a:gd name="T41" fmla="*/ 369288 h 21600"/>
              <a:gd name="T42" fmla="*/ 69144 w 21600"/>
              <a:gd name="T43" fmla="*/ 366554 h 21600"/>
              <a:gd name="T44" fmla="*/ 69374 w 21600"/>
              <a:gd name="T45" fmla="*/ 364314 h 21600"/>
              <a:gd name="T46" fmla="*/ 88900 w 21600"/>
              <a:gd name="T47" fmla="*/ 244140 h 21600"/>
              <a:gd name="T48" fmla="*/ 6138 w 21600"/>
              <a:gd name="T49" fmla="*/ 159226 h 21600"/>
              <a:gd name="T50" fmla="*/ 1905 w 21600"/>
              <a:gd name="T51" fmla="*/ 153899 h 21600"/>
              <a:gd name="T52" fmla="*/ 0 w 21600"/>
              <a:gd name="T53" fmla="*/ 147567 h 21600"/>
              <a:gd name="T54" fmla="*/ 4180 w 21600"/>
              <a:gd name="T55" fmla="*/ 139947 h 21600"/>
              <a:gd name="T56" fmla="*/ 12506 w 21600"/>
              <a:gd name="T57" fmla="*/ 136860 h 21600"/>
              <a:gd name="T58" fmla="*/ 127635 w 21600"/>
              <a:gd name="T59" fmla="*/ 119239 h 21600"/>
              <a:gd name="T60" fmla="*/ 179246 w 21600"/>
              <a:gd name="T61" fmla="*/ 9754 h 21600"/>
              <a:gd name="T62" fmla="*/ 183797 w 21600"/>
              <a:gd name="T63" fmla="*/ 3246 h 21600"/>
              <a:gd name="T64" fmla="*/ 190500 w 21600"/>
              <a:gd name="T65" fmla="*/ 0 h 21600"/>
              <a:gd name="T66" fmla="*/ 151924 w 21600"/>
              <a:gd name="T67" fmla="*/ 153793 h 21600"/>
              <a:gd name="T68" fmla="*/ 65723 w 21600"/>
              <a:gd name="T69" fmla="*/ 167146 h 21600"/>
              <a:gd name="T70" fmla="*/ 128058 w 21600"/>
              <a:gd name="T71" fmla="*/ 231034 h 21600"/>
              <a:gd name="T72" fmla="*/ 113277 w 21600"/>
              <a:gd name="T73" fmla="*/ 320887 h 21600"/>
              <a:gd name="T74" fmla="*/ 190553 w 21600"/>
              <a:gd name="T75" fmla="*/ 278448 h 21600"/>
              <a:gd name="T76" fmla="*/ 267952 w 21600"/>
              <a:gd name="T77" fmla="*/ 320887 h 21600"/>
              <a:gd name="T78" fmla="*/ 252995 w 21600"/>
              <a:gd name="T79" fmla="*/ 231034 h 21600"/>
              <a:gd name="T80" fmla="*/ 315330 w 21600"/>
              <a:gd name="T81" fmla="*/ 167146 h 21600"/>
              <a:gd name="T82" fmla="*/ 229323 w 21600"/>
              <a:gd name="T83" fmla="*/ 153793 h 21600"/>
              <a:gd name="T84" fmla="*/ 190588 w 21600"/>
              <a:gd name="T85" fmla="*/ 71773 h 21600"/>
              <a:gd name="T86" fmla="*/ 151924 w 21600"/>
              <a:gd name="T87" fmla="*/ 153793 h 21600"/>
              <a:gd name="T88" fmla="*/ 151924 w 21600"/>
              <a:gd name="T89" fmla="*/ 153793 h 21600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10959" y="0"/>
                  <a:pt x="11088" y="62"/>
                  <a:pt x="11196" y="184"/>
                </a:cubicBezTo>
                <a:cubicBezTo>
                  <a:pt x="11304" y="305"/>
                  <a:pt x="11382" y="426"/>
                  <a:pt x="11436" y="553"/>
                </a:cubicBezTo>
                <a:lnTo>
                  <a:pt x="14364" y="6760"/>
                </a:lnTo>
                <a:lnTo>
                  <a:pt x="20889" y="7759"/>
                </a:lnTo>
                <a:cubicBezTo>
                  <a:pt x="21045" y="7796"/>
                  <a:pt x="21199" y="7852"/>
                  <a:pt x="21360" y="7934"/>
                </a:cubicBezTo>
                <a:cubicBezTo>
                  <a:pt x="21519" y="8016"/>
                  <a:pt x="21600" y="8160"/>
                  <a:pt x="21600" y="8366"/>
                </a:cubicBezTo>
                <a:cubicBezTo>
                  <a:pt x="21600" y="8493"/>
                  <a:pt x="21568" y="8612"/>
                  <a:pt x="21508" y="8725"/>
                </a:cubicBezTo>
                <a:cubicBezTo>
                  <a:pt x="21449" y="8838"/>
                  <a:pt x="21376" y="8939"/>
                  <a:pt x="21290" y="9027"/>
                </a:cubicBezTo>
                <a:lnTo>
                  <a:pt x="16557" y="13841"/>
                </a:lnTo>
                <a:lnTo>
                  <a:pt x="17664" y="20654"/>
                </a:lnTo>
                <a:cubicBezTo>
                  <a:pt x="17664" y="20688"/>
                  <a:pt x="17670" y="20730"/>
                  <a:pt x="17678" y="20776"/>
                </a:cubicBezTo>
                <a:cubicBezTo>
                  <a:pt x="17688" y="20821"/>
                  <a:pt x="17691" y="20874"/>
                  <a:pt x="17691" y="20936"/>
                </a:cubicBezTo>
                <a:cubicBezTo>
                  <a:pt x="17691" y="21120"/>
                  <a:pt x="17653" y="21272"/>
                  <a:pt x="17575" y="21402"/>
                </a:cubicBezTo>
                <a:cubicBezTo>
                  <a:pt x="17500" y="21535"/>
                  <a:pt x="17360" y="21600"/>
                  <a:pt x="17163" y="21600"/>
                </a:cubicBezTo>
                <a:cubicBezTo>
                  <a:pt x="16966" y="21600"/>
                  <a:pt x="16789" y="21541"/>
                  <a:pt x="16635" y="21425"/>
                </a:cubicBezTo>
                <a:lnTo>
                  <a:pt x="10803" y="18220"/>
                </a:lnTo>
                <a:lnTo>
                  <a:pt x="4965" y="21425"/>
                </a:lnTo>
                <a:cubicBezTo>
                  <a:pt x="4809" y="21532"/>
                  <a:pt x="4642" y="21592"/>
                  <a:pt x="4461" y="21600"/>
                </a:cubicBezTo>
                <a:cubicBezTo>
                  <a:pt x="4262" y="21600"/>
                  <a:pt x="4122" y="21535"/>
                  <a:pt x="4036" y="21402"/>
                </a:cubicBezTo>
                <a:cubicBezTo>
                  <a:pt x="3949" y="21272"/>
                  <a:pt x="3906" y="21120"/>
                  <a:pt x="3906" y="20936"/>
                </a:cubicBezTo>
                <a:cubicBezTo>
                  <a:pt x="3906" y="20886"/>
                  <a:pt x="3909" y="20832"/>
                  <a:pt x="3920" y="20781"/>
                </a:cubicBezTo>
                <a:cubicBezTo>
                  <a:pt x="3928" y="20733"/>
                  <a:pt x="3933" y="20688"/>
                  <a:pt x="3933" y="20654"/>
                </a:cubicBezTo>
                <a:lnTo>
                  <a:pt x="5040" y="13841"/>
                </a:lnTo>
                <a:lnTo>
                  <a:pt x="348" y="9027"/>
                </a:lnTo>
                <a:cubicBezTo>
                  <a:pt x="261" y="8939"/>
                  <a:pt x="180" y="8838"/>
                  <a:pt x="108" y="8725"/>
                </a:cubicBezTo>
                <a:cubicBezTo>
                  <a:pt x="35" y="8612"/>
                  <a:pt x="0" y="8493"/>
                  <a:pt x="0" y="8366"/>
                </a:cubicBezTo>
                <a:cubicBezTo>
                  <a:pt x="0" y="8160"/>
                  <a:pt x="78" y="8016"/>
                  <a:pt x="237" y="7934"/>
                </a:cubicBezTo>
                <a:cubicBezTo>
                  <a:pt x="399" y="7852"/>
                  <a:pt x="552" y="7796"/>
                  <a:pt x="709" y="7759"/>
                </a:cubicBezTo>
                <a:lnTo>
                  <a:pt x="7236" y="6760"/>
                </a:lnTo>
                <a:lnTo>
                  <a:pt x="10162" y="553"/>
                </a:lnTo>
                <a:cubicBezTo>
                  <a:pt x="10215" y="426"/>
                  <a:pt x="10302" y="305"/>
                  <a:pt x="10420" y="184"/>
                </a:cubicBezTo>
                <a:cubicBezTo>
                  <a:pt x="10539" y="62"/>
                  <a:pt x="10668" y="0"/>
                  <a:pt x="10800" y="0"/>
                </a:cubicBezTo>
                <a:moveTo>
                  <a:pt x="8613" y="8719"/>
                </a:moveTo>
                <a:lnTo>
                  <a:pt x="3726" y="9476"/>
                </a:lnTo>
                <a:lnTo>
                  <a:pt x="7260" y="13098"/>
                </a:lnTo>
                <a:lnTo>
                  <a:pt x="6422" y="18192"/>
                </a:lnTo>
                <a:lnTo>
                  <a:pt x="10803" y="15786"/>
                </a:lnTo>
                <a:lnTo>
                  <a:pt x="15191" y="18192"/>
                </a:lnTo>
                <a:lnTo>
                  <a:pt x="14343" y="13098"/>
                </a:lnTo>
                <a:lnTo>
                  <a:pt x="17877" y="9476"/>
                </a:lnTo>
                <a:lnTo>
                  <a:pt x="13001" y="8719"/>
                </a:lnTo>
                <a:lnTo>
                  <a:pt x="10805" y="4069"/>
                </a:lnTo>
                <a:lnTo>
                  <a:pt x="8613" y="8719"/>
                </a:lnTo>
                <a:close/>
                <a:moveTo>
                  <a:pt x="8613" y="8719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1406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/>
      <p:bldP spid="33" grpId="0" animBg="1"/>
      <p:bldP spid="45" grpId="0" animBg="1"/>
      <p:bldP spid="50" grpId="0" animBg="1"/>
      <p:bldP spid="55" grpId="0" animBg="1"/>
      <p:bldP spid="60" grpId="0" animBg="1"/>
      <p:bldP spid="65" grpId="0" animBg="1"/>
      <p:bldP spid="69" grpId="0" animBg="1"/>
      <p:bldP spid="70" grpId="0" animBg="1"/>
      <p:bldP spid="71" grpId="0" animBg="1"/>
      <p:bldP spid="74" grpId="0" animBg="1"/>
      <p:bldP spid="7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221331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Meet the team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3228975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1" name="Rectangle 30"/>
          <p:cNvSpPr/>
          <p:nvPr/>
        </p:nvSpPr>
        <p:spPr>
          <a:xfrm>
            <a:off x="1270158" y="9962584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270158" y="8640678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2961798" y="4764046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C1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1270158" y="9408958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6110108" y="9962584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110108" y="8640678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7801748" y="4764046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9ABB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6110108" y="9408958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690133" y="9962584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690133" y="8640678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0381773" y="4764046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F39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8690133" y="9408958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021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" grpId="0" animBg="1"/>
      <p:bldP spid="19" grpId="0" animBg="1"/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462087" y="8908470"/>
            <a:ext cx="5110166" cy="3143249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32748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Meet the team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34315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1" name="Rectangle 30"/>
          <p:cNvSpPr/>
          <p:nvPr/>
        </p:nvSpPr>
        <p:spPr>
          <a:xfrm>
            <a:off x="1462087" y="10457051"/>
            <a:ext cx="5110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462087" y="9135145"/>
            <a:ext cx="5110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462087" y="9903425"/>
            <a:ext cx="5110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62087" y="3594568"/>
            <a:ext cx="5110166" cy="531390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929437" y="8908470"/>
            <a:ext cx="5110166" cy="3143249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929437" y="10457051"/>
            <a:ext cx="5110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929437" y="9135145"/>
            <a:ext cx="5110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929437" y="9903425"/>
            <a:ext cx="5110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929437" y="3594568"/>
            <a:ext cx="5110166" cy="531390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2392027" y="8908470"/>
            <a:ext cx="5110166" cy="3143249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12392027" y="10457051"/>
            <a:ext cx="5110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392027" y="9135145"/>
            <a:ext cx="5110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2392027" y="9903425"/>
            <a:ext cx="5110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2392027" y="3594568"/>
            <a:ext cx="5110166" cy="531390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7854617" y="8910567"/>
            <a:ext cx="5110166" cy="314324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7854617" y="10459148"/>
            <a:ext cx="5110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7854617" y="9137242"/>
            <a:ext cx="5110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7854617" y="9905522"/>
            <a:ext cx="5110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7854617" y="3596665"/>
            <a:ext cx="5110166" cy="531390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10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 animBg="1"/>
      <p:bldP spid="30" grpId="0" animBg="1"/>
      <p:bldP spid="37" grpId="0" animBg="1"/>
      <p:bldP spid="4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462087" y="8908470"/>
            <a:ext cx="5110166" cy="3143249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32748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Meet the team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34315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1" name="Rectangle 30"/>
          <p:cNvSpPr/>
          <p:nvPr/>
        </p:nvSpPr>
        <p:spPr>
          <a:xfrm>
            <a:off x="1462087" y="10457051"/>
            <a:ext cx="5110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462087" y="9135145"/>
            <a:ext cx="5110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462087" y="9903425"/>
            <a:ext cx="5110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929437" y="8908470"/>
            <a:ext cx="5110166" cy="3143249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929437" y="10457051"/>
            <a:ext cx="5110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929437" y="9135145"/>
            <a:ext cx="5110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929437" y="9903425"/>
            <a:ext cx="5110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2392027" y="8908470"/>
            <a:ext cx="5110166" cy="3143249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12392027" y="10457051"/>
            <a:ext cx="5110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392027" y="9135145"/>
            <a:ext cx="5110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2392027" y="9903425"/>
            <a:ext cx="5110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7854617" y="8910567"/>
            <a:ext cx="5110166" cy="314324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7854617" y="10459148"/>
            <a:ext cx="5110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7854617" y="9137242"/>
            <a:ext cx="5110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7854617" y="9905522"/>
            <a:ext cx="5110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Diamond 2"/>
          <p:cNvSpPr/>
          <p:nvPr/>
        </p:nvSpPr>
        <p:spPr>
          <a:xfrm>
            <a:off x="1451613" y="3599759"/>
            <a:ext cx="5120640" cy="530352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C1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Diamond 42"/>
          <p:cNvSpPr/>
          <p:nvPr/>
        </p:nvSpPr>
        <p:spPr>
          <a:xfrm>
            <a:off x="6918963" y="3595062"/>
            <a:ext cx="5120640" cy="530352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F39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Diamond 45"/>
          <p:cNvSpPr/>
          <p:nvPr/>
        </p:nvSpPr>
        <p:spPr>
          <a:xfrm>
            <a:off x="12386790" y="3604950"/>
            <a:ext cx="5120640" cy="530352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179E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Diamond 46"/>
          <p:cNvSpPr/>
          <p:nvPr/>
        </p:nvSpPr>
        <p:spPr>
          <a:xfrm>
            <a:off x="17844143" y="3604950"/>
            <a:ext cx="5120640" cy="530352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441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" grpId="0" animBg="1"/>
      <p:bldP spid="43" grpId="0" animBg="1"/>
      <p:bldP spid="46" grpId="0" animBg="1"/>
      <p:bldP spid="4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826041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Meet the team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100" y="1841704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" name="Diamond 2"/>
          <p:cNvSpPr/>
          <p:nvPr/>
        </p:nvSpPr>
        <p:spPr>
          <a:xfrm>
            <a:off x="9707880" y="3081807"/>
            <a:ext cx="5120640" cy="530352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C1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iamond 29"/>
          <p:cNvSpPr/>
          <p:nvPr/>
        </p:nvSpPr>
        <p:spPr>
          <a:xfrm>
            <a:off x="7113218" y="5762142"/>
            <a:ext cx="5120640" cy="530352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F39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Diamond 36"/>
          <p:cNvSpPr/>
          <p:nvPr/>
        </p:nvSpPr>
        <p:spPr>
          <a:xfrm>
            <a:off x="12306301" y="5762142"/>
            <a:ext cx="5120640" cy="530352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179E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735366" y="1052302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35366" y="9201115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35366" y="9969395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6728405" y="10523021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6728405" y="9201115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6728405" y="9969395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785861" y="11660633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785861" y="10338727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8785861" y="11107007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251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" grpId="0" animBg="1"/>
      <p:bldP spid="30" grpId="0" animBg="1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8562536" y="6350168"/>
            <a:ext cx="7258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Bebas Neue" panose="020B0606020202050201" pitchFamily="34" charset="0"/>
              </a:rPr>
              <a:t>Business plus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200275" y="7365831"/>
            <a:ext cx="20031075" cy="455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13258800"/>
            <a:ext cx="4297680" cy="45720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267200" y="13258800"/>
            <a:ext cx="4023360" cy="45720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290560" y="13258800"/>
            <a:ext cx="4023360" cy="457200"/>
          </a:xfrm>
          <a:prstGeom prst="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313920" y="13258800"/>
            <a:ext cx="4023360" cy="457200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337280" y="13258800"/>
            <a:ext cx="4023360" cy="457200"/>
          </a:xfrm>
          <a:prstGeom prst="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0360640" y="13258800"/>
            <a:ext cx="4023360" cy="4572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146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41954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Company hierarchy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143520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1" name="Rectangle 30"/>
          <p:cNvSpPr/>
          <p:nvPr/>
        </p:nvSpPr>
        <p:spPr>
          <a:xfrm>
            <a:off x="1270158" y="12221690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270158" y="10899784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270158" y="11668064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6110108" y="12221690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110108" y="10899784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6110108" y="11668064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690133" y="12221690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690133" y="10899784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690133" y="11668064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2053327" y="4074755"/>
            <a:ext cx="704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053327" y="2752849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2053327" y="3521129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867835" y="6481482"/>
            <a:ext cx="14508396" cy="26894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stCxn id="25" idx="4"/>
          </p:cNvCxnSpPr>
          <p:nvPr/>
        </p:nvCxnSpPr>
        <p:spPr>
          <a:xfrm>
            <a:off x="9942503" y="5897797"/>
            <a:ext cx="0" cy="610579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2237106" y="6494929"/>
            <a:ext cx="0" cy="610579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867835" y="6514610"/>
            <a:ext cx="0" cy="610579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9376231" y="6494928"/>
            <a:ext cx="0" cy="610579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2961798" y="7023152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C1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7801748" y="7023152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9ABB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0381773" y="7023152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F39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8113703" y="2240197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F39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4259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" grpId="0" animBg="1"/>
      <p:bldP spid="19" grpId="0" animBg="1"/>
      <p:bldP spid="23" grpId="0" animBg="1"/>
      <p:bldP spid="2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71451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TEAM MEMBER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100" y="1730175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3" name="Oval 32"/>
          <p:cNvSpPr/>
          <p:nvPr/>
        </p:nvSpPr>
        <p:spPr>
          <a:xfrm>
            <a:off x="1722932" y="2994239"/>
            <a:ext cx="9875520" cy="987552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C1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2335351" y="3265246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2335351" y="4033526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2335351" y="4698669"/>
            <a:ext cx="104066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2335352" y="7064161"/>
            <a:ext cx="10406662" cy="543110"/>
            <a:chOff x="12335352" y="7064161"/>
            <a:chExt cx="10406662" cy="543110"/>
          </a:xfrm>
        </p:grpSpPr>
        <p:sp>
          <p:nvSpPr>
            <p:cNvPr id="2" name="Rectangle 1"/>
            <p:cNvSpPr/>
            <p:nvPr/>
          </p:nvSpPr>
          <p:spPr>
            <a:xfrm>
              <a:off x="12335352" y="7064161"/>
              <a:ext cx="10406662" cy="543110"/>
            </a:xfrm>
            <a:prstGeom prst="rect">
              <a:avLst/>
            </a:prstGeom>
            <a:solidFill>
              <a:srgbClr val="C1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PHOTOSHOP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2335351" y="7931999"/>
            <a:ext cx="9692640" cy="543110"/>
            <a:chOff x="12335352" y="7064161"/>
            <a:chExt cx="9692640" cy="543110"/>
          </a:xfrm>
        </p:grpSpPr>
        <p:sp>
          <p:nvSpPr>
            <p:cNvPr id="40" name="Rectangle 39"/>
            <p:cNvSpPr/>
            <p:nvPr/>
          </p:nvSpPr>
          <p:spPr>
            <a:xfrm>
              <a:off x="12335352" y="7064161"/>
              <a:ext cx="9692640" cy="543110"/>
            </a:xfrm>
            <a:prstGeom prst="rect">
              <a:avLst/>
            </a:prstGeom>
            <a:solidFill>
              <a:srgbClr val="F39B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POWERPOINT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2335351" y="8799837"/>
            <a:ext cx="9235440" cy="543110"/>
            <a:chOff x="12335352" y="7064161"/>
            <a:chExt cx="9235440" cy="543110"/>
          </a:xfrm>
        </p:grpSpPr>
        <p:sp>
          <p:nvSpPr>
            <p:cNvPr id="43" name="Rectangle 42"/>
            <p:cNvSpPr/>
            <p:nvPr/>
          </p:nvSpPr>
          <p:spPr>
            <a:xfrm>
              <a:off x="12335352" y="7064161"/>
              <a:ext cx="9235440" cy="543110"/>
            </a:xfrm>
            <a:prstGeom prst="rect">
              <a:avLst/>
            </a:prstGeom>
            <a:solidFill>
              <a:srgbClr val="9ABB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ILLUSTRATOR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2335351" y="9667675"/>
            <a:ext cx="8961120" cy="543110"/>
            <a:chOff x="12335352" y="7064161"/>
            <a:chExt cx="8961120" cy="543110"/>
          </a:xfrm>
        </p:grpSpPr>
        <p:sp>
          <p:nvSpPr>
            <p:cNvPr id="48" name="Rectangle 47"/>
            <p:cNvSpPr/>
            <p:nvPr/>
          </p:nvSpPr>
          <p:spPr>
            <a:xfrm>
              <a:off x="12335352" y="7064161"/>
              <a:ext cx="8961120" cy="54311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WORDPRESS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sp>
        <p:nvSpPr>
          <p:cNvPr id="50" name="Oval 49"/>
          <p:cNvSpPr/>
          <p:nvPr/>
        </p:nvSpPr>
        <p:spPr>
          <a:xfrm>
            <a:off x="12335351" y="10630662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3758050" y="1063066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15180749" y="10630662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389" y="11011700"/>
            <a:ext cx="609524" cy="6095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088" y="11011700"/>
            <a:ext cx="609524" cy="6095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1787" y="11011700"/>
            <a:ext cx="609524" cy="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541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3" grpId="0" animBg="1"/>
      <p:bldP spid="50" grpId="0" animBg="1"/>
      <p:bldP spid="51" grpId="0" animBg="1"/>
      <p:bldP spid="5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71451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TEAM MEMBER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100" y="1730175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TextBox 33"/>
          <p:cNvSpPr txBox="1"/>
          <p:nvPr/>
        </p:nvSpPr>
        <p:spPr>
          <a:xfrm>
            <a:off x="12335351" y="3265246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2335351" y="4033526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2335351" y="4698669"/>
            <a:ext cx="104066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2335352" y="7064161"/>
            <a:ext cx="10406662" cy="543110"/>
            <a:chOff x="12335352" y="7064161"/>
            <a:chExt cx="10406662" cy="543110"/>
          </a:xfrm>
        </p:grpSpPr>
        <p:sp>
          <p:nvSpPr>
            <p:cNvPr id="2" name="Rectangle 1"/>
            <p:cNvSpPr/>
            <p:nvPr/>
          </p:nvSpPr>
          <p:spPr>
            <a:xfrm>
              <a:off x="12335352" y="7064161"/>
              <a:ext cx="10406662" cy="543110"/>
            </a:xfrm>
            <a:prstGeom prst="rect">
              <a:avLst/>
            </a:prstGeom>
            <a:solidFill>
              <a:srgbClr val="C1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PHOTOSHOP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2335351" y="7931999"/>
            <a:ext cx="9692640" cy="543110"/>
            <a:chOff x="12335352" y="7064161"/>
            <a:chExt cx="9692640" cy="543110"/>
          </a:xfrm>
        </p:grpSpPr>
        <p:sp>
          <p:nvSpPr>
            <p:cNvPr id="40" name="Rectangle 39"/>
            <p:cNvSpPr/>
            <p:nvPr/>
          </p:nvSpPr>
          <p:spPr>
            <a:xfrm>
              <a:off x="12335352" y="7064161"/>
              <a:ext cx="9692640" cy="543110"/>
            </a:xfrm>
            <a:prstGeom prst="rect">
              <a:avLst/>
            </a:prstGeom>
            <a:solidFill>
              <a:srgbClr val="F39B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POWERPOINT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2335351" y="8799837"/>
            <a:ext cx="9235440" cy="543110"/>
            <a:chOff x="12335352" y="7064161"/>
            <a:chExt cx="9235440" cy="543110"/>
          </a:xfrm>
        </p:grpSpPr>
        <p:sp>
          <p:nvSpPr>
            <p:cNvPr id="43" name="Rectangle 42"/>
            <p:cNvSpPr/>
            <p:nvPr/>
          </p:nvSpPr>
          <p:spPr>
            <a:xfrm>
              <a:off x="12335352" y="7064161"/>
              <a:ext cx="9235440" cy="543110"/>
            </a:xfrm>
            <a:prstGeom prst="rect">
              <a:avLst/>
            </a:prstGeom>
            <a:solidFill>
              <a:srgbClr val="9ABB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ILLUSTRATOR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2335351" y="9667675"/>
            <a:ext cx="8961120" cy="543110"/>
            <a:chOff x="12335352" y="7064161"/>
            <a:chExt cx="8961120" cy="543110"/>
          </a:xfrm>
        </p:grpSpPr>
        <p:sp>
          <p:nvSpPr>
            <p:cNvPr id="48" name="Rectangle 47"/>
            <p:cNvSpPr/>
            <p:nvPr/>
          </p:nvSpPr>
          <p:spPr>
            <a:xfrm>
              <a:off x="12335352" y="7064161"/>
              <a:ext cx="8961120" cy="54311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WORDPRESS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sp>
        <p:nvSpPr>
          <p:cNvPr id="50" name="Oval 49"/>
          <p:cNvSpPr/>
          <p:nvPr/>
        </p:nvSpPr>
        <p:spPr>
          <a:xfrm>
            <a:off x="12335351" y="10630662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3758050" y="1063066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15180749" y="10630662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389" y="11011700"/>
            <a:ext cx="609524" cy="6095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088" y="11011700"/>
            <a:ext cx="609524" cy="6095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1787" y="11011700"/>
            <a:ext cx="609524" cy="609524"/>
          </a:xfrm>
          <a:prstGeom prst="rect">
            <a:avLst/>
          </a:prstGeom>
        </p:spPr>
      </p:pic>
      <p:sp>
        <p:nvSpPr>
          <p:cNvPr id="27" name="Diamond 26"/>
          <p:cNvSpPr/>
          <p:nvPr/>
        </p:nvSpPr>
        <p:spPr>
          <a:xfrm>
            <a:off x="1894065" y="2745837"/>
            <a:ext cx="9875520" cy="9875520"/>
          </a:xfrm>
          <a:prstGeom prst="diamond">
            <a:avLst/>
          </a:prstGeom>
          <a:blipFill>
            <a:blip r:embed="rId5"/>
            <a:stretch>
              <a:fillRect/>
            </a:stretch>
          </a:blipFill>
          <a:ln>
            <a:solidFill>
              <a:srgbClr val="C1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325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0" grpId="0" animBg="1"/>
      <p:bldP spid="51" grpId="0" animBg="1"/>
      <p:bldP spid="52" grpId="0" animBg="1"/>
      <p:bldP spid="2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71451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TEAM MEMBER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100" y="1730175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TextBox 33"/>
          <p:cNvSpPr txBox="1"/>
          <p:nvPr/>
        </p:nvSpPr>
        <p:spPr>
          <a:xfrm>
            <a:off x="12335351" y="3265246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2335351" y="4033526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2335351" y="4698669"/>
            <a:ext cx="104066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2335352" y="7064161"/>
            <a:ext cx="10406662" cy="543110"/>
            <a:chOff x="12335352" y="7064161"/>
            <a:chExt cx="10406662" cy="543110"/>
          </a:xfrm>
        </p:grpSpPr>
        <p:sp>
          <p:nvSpPr>
            <p:cNvPr id="2" name="Rectangle 1"/>
            <p:cNvSpPr/>
            <p:nvPr/>
          </p:nvSpPr>
          <p:spPr>
            <a:xfrm>
              <a:off x="12335352" y="7064161"/>
              <a:ext cx="10406662" cy="543110"/>
            </a:xfrm>
            <a:prstGeom prst="rect">
              <a:avLst/>
            </a:prstGeom>
            <a:solidFill>
              <a:srgbClr val="C1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PHOTOSHOP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2335351" y="7931999"/>
            <a:ext cx="9692640" cy="543110"/>
            <a:chOff x="12335352" y="7064161"/>
            <a:chExt cx="9692640" cy="543110"/>
          </a:xfrm>
        </p:grpSpPr>
        <p:sp>
          <p:nvSpPr>
            <p:cNvPr id="40" name="Rectangle 39"/>
            <p:cNvSpPr/>
            <p:nvPr/>
          </p:nvSpPr>
          <p:spPr>
            <a:xfrm>
              <a:off x="12335352" y="7064161"/>
              <a:ext cx="9692640" cy="543110"/>
            </a:xfrm>
            <a:prstGeom prst="rect">
              <a:avLst/>
            </a:prstGeom>
            <a:solidFill>
              <a:srgbClr val="F39B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POWERPOINT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2335351" y="8799837"/>
            <a:ext cx="9235440" cy="543110"/>
            <a:chOff x="12335352" y="7064161"/>
            <a:chExt cx="9235440" cy="543110"/>
          </a:xfrm>
        </p:grpSpPr>
        <p:sp>
          <p:nvSpPr>
            <p:cNvPr id="43" name="Rectangle 42"/>
            <p:cNvSpPr/>
            <p:nvPr/>
          </p:nvSpPr>
          <p:spPr>
            <a:xfrm>
              <a:off x="12335352" y="7064161"/>
              <a:ext cx="9235440" cy="543110"/>
            </a:xfrm>
            <a:prstGeom prst="rect">
              <a:avLst/>
            </a:prstGeom>
            <a:solidFill>
              <a:srgbClr val="9ABB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ILLUSTRATOR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2335351" y="9667675"/>
            <a:ext cx="8961120" cy="543110"/>
            <a:chOff x="12335352" y="7064161"/>
            <a:chExt cx="8961120" cy="543110"/>
          </a:xfrm>
        </p:grpSpPr>
        <p:sp>
          <p:nvSpPr>
            <p:cNvPr id="48" name="Rectangle 47"/>
            <p:cNvSpPr/>
            <p:nvPr/>
          </p:nvSpPr>
          <p:spPr>
            <a:xfrm>
              <a:off x="12335352" y="7064161"/>
              <a:ext cx="8961120" cy="54311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WORDPRESS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sp>
        <p:nvSpPr>
          <p:cNvPr id="50" name="Oval 49"/>
          <p:cNvSpPr/>
          <p:nvPr/>
        </p:nvSpPr>
        <p:spPr>
          <a:xfrm>
            <a:off x="12335351" y="10630662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3758050" y="1063066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15180749" y="10630662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389" y="11011700"/>
            <a:ext cx="609524" cy="6095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088" y="11011700"/>
            <a:ext cx="609524" cy="6095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1787" y="11011700"/>
            <a:ext cx="609524" cy="60952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138023" y="3265246"/>
            <a:ext cx="8397641" cy="10450754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195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0" grpId="0" animBg="1"/>
      <p:bldP spid="51" grpId="0" animBg="1"/>
      <p:bldP spid="5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71451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TEAM MEMBER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100" y="1730175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TextBox 33"/>
          <p:cNvSpPr txBox="1"/>
          <p:nvPr/>
        </p:nvSpPr>
        <p:spPr>
          <a:xfrm>
            <a:off x="2158964" y="3265246"/>
            <a:ext cx="704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158964" y="4033526"/>
            <a:ext cx="704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GRAPHIC DESIGNER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158964" y="4698669"/>
            <a:ext cx="104066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158965" y="7064161"/>
            <a:ext cx="10406662" cy="543110"/>
            <a:chOff x="12335352" y="7064161"/>
            <a:chExt cx="10406662" cy="543110"/>
          </a:xfrm>
        </p:grpSpPr>
        <p:sp>
          <p:nvSpPr>
            <p:cNvPr id="2" name="Rectangle 1"/>
            <p:cNvSpPr/>
            <p:nvPr/>
          </p:nvSpPr>
          <p:spPr>
            <a:xfrm>
              <a:off x="12335352" y="7064161"/>
              <a:ext cx="10406662" cy="543110"/>
            </a:xfrm>
            <a:prstGeom prst="rect">
              <a:avLst/>
            </a:prstGeom>
            <a:solidFill>
              <a:srgbClr val="C1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PHOTOSHOP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2158964" y="7931999"/>
            <a:ext cx="9692640" cy="543110"/>
            <a:chOff x="12335352" y="7064161"/>
            <a:chExt cx="9692640" cy="543110"/>
          </a:xfrm>
        </p:grpSpPr>
        <p:sp>
          <p:nvSpPr>
            <p:cNvPr id="40" name="Rectangle 39"/>
            <p:cNvSpPr/>
            <p:nvPr/>
          </p:nvSpPr>
          <p:spPr>
            <a:xfrm>
              <a:off x="12335352" y="7064161"/>
              <a:ext cx="9692640" cy="543110"/>
            </a:xfrm>
            <a:prstGeom prst="rect">
              <a:avLst/>
            </a:prstGeom>
            <a:solidFill>
              <a:srgbClr val="F39B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POWERPOINT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2158964" y="8799837"/>
            <a:ext cx="9235440" cy="543110"/>
            <a:chOff x="12335352" y="7064161"/>
            <a:chExt cx="9235440" cy="543110"/>
          </a:xfrm>
        </p:grpSpPr>
        <p:sp>
          <p:nvSpPr>
            <p:cNvPr id="43" name="Rectangle 42"/>
            <p:cNvSpPr/>
            <p:nvPr/>
          </p:nvSpPr>
          <p:spPr>
            <a:xfrm>
              <a:off x="12335352" y="7064161"/>
              <a:ext cx="9235440" cy="543110"/>
            </a:xfrm>
            <a:prstGeom prst="rect">
              <a:avLst/>
            </a:prstGeom>
            <a:solidFill>
              <a:srgbClr val="9ABB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ILLUSTRATOR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2158964" y="9667675"/>
            <a:ext cx="8961120" cy="543110"/>
            <a:chOff x="12335352" y="7064161"/>
            <a:chExt cx="8961120" cy="543110"/>
          </a:xfrm>
        </p:grpSpPr>
        <p:sp>
          <p:nvSpPr>
            <p:cNvPr id="48" name="Rectangle 47"/>
            <p:cNvSpPr/>
            <p:nvPr/>
          </p:nvSpPr>
          <p:spPr>
            <a:xfrm>
              <a:off x="12335352" y="7064161"/>
              <a:ext cx="8961120" cy="54311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2609671" y="7151050"/>
              <a:ext cx="7040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WORDPRESS</a:t>
              </a:r>
              <a:endParaRPr lang="en-US" sz="18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sp>
        <p:nvSpPr>
          <p:cNvPr id="50" name="Oval 49"/>
          <p:cNvSpPr/>
          <p:nvPr/>
        </p:nvSpPr>
        <p:spPr>
          <a:xfrm>
            <a:off x="2158964" y="10630662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3581663" y="1063066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004362" y="10630662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2" y="11011700"/>
            <a:ext cx="609524" cy="6095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701" y="11011700"/>
            <a:ext cx="609524" cy="6095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400" y="11011700"/>
            <a:ext cx="609524" cy="609524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3813156" y="2745838"/>
            <a:ext cx="8397641" cy="10954648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264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0" grpId="0" animBg="1"/>
      <p:bldP spid="51" grpId="0" animBg="1"/>
      <p:bldP spid="5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32748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Awards we won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34315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3" name="Rectangle 42"/>
          <p:cNvSpPr/>
          <p:nvPr/>
        </p:nvSpPr>
        <p:spPr>
          <a:xfrm>
            <a:off x="7048498" y="9699705"/>
            <a:ext cx="50292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048499" y="8834166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048499" y="3708868"/>
            <a:ext cx="5029200" cy="5029200"/>
            <a:chOff x="9844087" y="3769107"/>
            <a:chExt cx="5029200" cy="5029200"/>
          </a:xfrm>
        </p:grpSpPr>
        <p:sp>
          <p:nvSpPr>
            <p:cNvPr id="3" name="8-Point Star 2"/>
            <p:cNvSpPr/>
            <p:nvPr/>
          </p:nvSpPr>
          <p:spPr>
            <a:xfrm>
              <a:off x="9844087" y="3769107"/>
              <a:ext cx="5029200" cy="5029200"/>
            </a:xfrm>
            <a:prstGeom prst="star8">
              <a:avLst/>
            </a:prstGeom>
            <a:solidFill>
              <a:srgbClr val="F39B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0529887" y="4454907"/>
              <a:ext cx="3657600" cy="3657600"/>
            </a:xfrm>
            <a:prstGeom prst="ellipse">
              <a:avLst/>
            </a:prstGeom>
            <a:solidFill>
              <a:srgbClr val="F39B1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7010398" y="11257131"/>
            <a:ext cx="50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2013</a:t>
            </a:r>
            <a:endParaRPr lang="en-US" sz="5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048498" y="6352207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place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010398" y="5333390"/>
            <a:ext cx="5029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1st</a:t>
            </a:r>
            <a:endParaRPr lang="en-US" sz="8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638297" y="9699705"/>
            <a:ext cx="50292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38298" y="8834166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1638298" y="3708868"/>
            <a:ext cx="5029200" cy="5029200"/>
            <a:chOff x="9844087" y="3769107"/>
            <a:chExt cx="5029200" cy="5029200"/>
          </a:xfrm>
        </p:grpSpPr>
        <p:sp>
          <p:nvSpPr>
            <p:cNvPr id="58" name="8-Point Star 57"/>
            <p:cNvSpPr/>
            <p:nvPr/>
          </p:nvSpPr>
          <p:spPr>
            <a:xfrm>
              <a:off x="9844087" y="3769107"/>
              <a:ext cx="5029200" cy="5029200"/>
            </a:xfrm>
            <a:prstGeom prst="star8">
              <a:avLst/>
            </a:prstGeom>
            <a:solidFill>
              <a:srgbClr val="C1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10529887" y="4454907"/>
              <a:ext cx="3657600" cy="3657600"/>
            </a:xfrm>
            <a:prstGeom prst="ellipse">
              <a:avLst/>
            </a:prstGeom>
            <a:solidFill>
              <a:srgbClr val="C1392A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1600197" y="11257131"/>
            <a:ext cx="50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2013</a:t>
            </a:r>
            <a:endParaRPr lang="en-US" sz="5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638297" y="6352207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place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600197" y="5333390"/>
            <a:ext cx="5029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1st</a:t>
            </a:r>
            <a:endParaRPr lang="en-US" sz="8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2420598" y="9699705"/>
            <a:ext cx="50292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2420599" y="8834166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12420599" y="3708868"/>
            <a:ext cx="5029200" cy="5029200"/>
            <a:chOff x="9844087" y="3769107"/>
            <a:chExt cx="5029200" cy="5029200"/>
          </a:xfrm>
        </p:grpSpPr>
        <p:sp>
          <p:nvSpPr>
            <p:cNvPr id="67" name="8-Point Star 66"/>
            <p:cNvSpPr/>
            <p:nvPr/>
          </p:nvSpPr>
          <p:spPr>
            <a:xfrm>
              <a:off x="9844087" y="3769107"/>
              <a:ext cx="5029200" cy="5029200"/>
            </a:xfrm>
            <a:prstGeom prst="star8">
              <a:avLst/>
            </a:prstGeom>
            <a:solidFill>
              <a:srgbClr val="179E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>
              <a:off x="10529887" y="4454907"/>
              <a:ext cx="3657600" cy="3657600"/>
            </a:xfrm>
            <a:prstGeom prst="ellipse">
              <a:avLst/>
            </a:prstGeom>
            <a:solidFill>
              <a:srgbClr val="179E85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12382498" y="11257131"/>
            <a:ext cx="50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2013</a:t>
            </a:r>
            <a:endParaRPr lang="en-US" sz="5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2420598" y="6352207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place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2382498" y="5333390"/>
            <a:ext cx="5029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1st</a:t>
            </a:r>
            <a:endParaRPr lang="en-US" sz="8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17830798" y="9699705"/>
            <a:ext cx="50292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7830799" y="8834166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title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17830799" y="3708868"/>
            <a:ext cx="5029200" cy="5029200"/>
            <a:chOff x="9844087" y="3769107"/>
            <a:chExt cx="5029200" cy="5029200"/>
          </a:xfrm>
        </p:grpSpPr>
        <p:sp>
          <p:nvSpPr>
            <p:cNvPr id="76" name="8-Point Star 75"/>
            <p:cNvSpPr/>
            <p:nvPr/>
          </p:nvSpPr>
          <p:spPr>
            <a:xfrm>
              <a:off x="9844087" y="3769107"/>
              <a:ext cx="5029200" cy="5029200"/>
            </a:xfrm>
            <a:prstGeom prst="star8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>
              <a:off x="10529887" y="4454907"/>
              <a:ext cx="3657600" cy="3657600"/>
            </a:xfrm>
            <a:prstGeom prst="ellipse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17792698" y="11257131"/>
            <a:ext cx="50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2013</a:t>
            </a:r>
            <a:endParaRPr lang="en-US" sz="5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7830798" y="6352207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place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17792698" y="5333390"/>
            <a:ext cx="5029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1st</a:t>
            </a:r>
            <a:endParaRPr lang="en-US" sz="8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35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32748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Awards we won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34315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grpSp>
        <p:nvGrpSpPr>
          <p:cNvPr id="2" name="Group 1"/>
          <p:cNvGrpSpPr/>
          <p:nvPr/>
        </p:nvGrpSpPr>
        <p:grpSpPr>
          <a:xfrm>
            <a:off x="12382498" y="3149914"/>
            <a:ext cx="5067302" cy="9030547"/>
            <a:chOff x="12382498" y="3149914"/>
            <a:chExt cx="5067302" cy="9030547"/>
          </a:xfrm>
        </p:grpSpPr>
        <p:sp>
          <p:nvSpPr>
            <p:cNvPr id="61" name="Rectangle 60"/>
            <p:cNvSpPr/>
            <p:nvPr/>
          </p:nvSpPr>
          <p:spPr>
            <a:xfrm>
              <a:off x="12420598" y="9699705"/>
              <a:ext cx="50292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,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consectetur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adipiscing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elit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Phasellus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sed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magna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quis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metus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tempor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lacinia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nec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eu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felis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Duis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semper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elit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quis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consectetur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 smtClean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vulputate</a:t>
              </a:r>
              <a:r>
                <a:rPr lang="en-US" sz="1800" dirty="0" smtClean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</a:t>
              </a:r>
              <a:endParaRPr lang="en-US" sz="1800" b="0" i="0" dirty="0">
                <a:solidFill>
                  <a:schemeClr val="tx2">
                    <a:lumMod val="75000"/>
                  </a:schemeClr>
                </a:solidFill>
                <a:effectLst/>
                <a:latin typeface="Century Gothic" panose="020B0502020202020204" pitchFamily="34" charset="0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2420599" y="8834166"/>
              <a:ext cx="50292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tx2">
                      <a:lumMod val="75000"/>
                    </a:schemeClr>
                  </a:solidFill>
                  <a:latin typeface="Bebas Neue" panose="020B0606020202050201" pitchFamily="34" charset="0"/>
                </a:rPr>
                <a:t>Your title here</a:t>
              </a:r>
              <a:endPara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2382498" y="11257131"/>
              <a:ext cx="50292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tx2">
                      <a:lumMod val="75000"/>
                    </a:schemeClr>
                  </a:solidFill>
                  <a:latin typeface="Bebas Neue" panose="020B0606020202050201" pitchFamily="34" charset="0"/>
                </a:rPr>
                <a:t>2013</a:t>
              </a:r>
              <a:endParaRPr lang="en-US" sz="5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2458700" y="3149914"/>
              <a:ext cx="4991100" cy="62478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ES" sz="40000" dirty="0">
                  <a:solidFill>
                    <a:srgbClr val="9ABB58"/>
                  </a:solidFill>
                  <a:latin typeface="FontAwesome" pitchFamily="2" charset="0"/>
                  <a:sym typeface="FontAwesome" pitchFamily="2" charset="0"/>
                </a:rPr>
                <a:t></a:t>
              </a:r>
              <a:endParaRPr lang="en-US" sz="40000" dirty="0">
                <a:solidFill>
                  <a:srgbClr val="9ABB58"/>
                </a:solidFill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6871517" y="3149914"/>
            <a:ext cx="5067302" cy="9030547"/>
            <a:chOff x="12382498" y="3149914"/>
            <a:chExt cx="5067302" cy="9030547"/>
          </a:xfrm>
        </p:grpSpPr>
        <p:sp>
          <p:nvSpPr>
            <p:cNvPr id="78" name="Rectangle 77"/>
            <p:cNvSpPr/>
            <p:nvPr/>
          </p:nvSpPr>
          <p:spPr>
            <a:xfrm>
              <a:off x="12420598" y="9699705"/>
              <a:ext cx="50292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,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consectetur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adipiscing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elit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Phasellus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sed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magna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quis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metus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tempor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lacinia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nec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eu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felis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Duis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semper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elit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quis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consectetur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 smtClean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vulputate</a:t>
              </a:r>
              <a:r>
                <a:rPr lang="en-US" sz="1800" dirty="0" smtClean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</a:t>
              </a:r>
              <a:endParaRPr lang="en-US" sz="1800" b="0" i="0" dirty="0">
                <a:solidFill>
                  <a:schemeClr val="tx2">
                    <a:lumMod val="75000"/>
                  </a:schemeClr>
                </a:solidFill>
                <a:effectLst/>
                <a:latin typeface="Century Gothic" panose="020B0502020202020204" pitchFamily="34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2420599" y="8834166"/>
              <a:ext cx="50292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tx2">
                      <a:lumMod val="75000"/>
                    </a:schemeClr>
                  </a:solidFill>
                  <a:latin typeface="Bebas Neue" panose="020B0606020202050201" pitchFamily="34" charset="0"/>
                </a:rPr>
                <a:t>Your title here</a:t>
              </a:r>
              <a:endPara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12382498" y="11257131"/>
              <a:ext cx="50292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tx2">
                      <a:lumMod val="75000"/>
                    </a:schemeClr>
                  </a:solidFill>
                  <a:latin typeface="Bebas Neue" panose="020B0606020202050201" pitchFamily="34" charset="0"/>
                </a:rPr>
                <a:t>2013</a:t>
              </a:r>
              <a:endParaRPr lang="en-US" sz="5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12458700" y="3149914"/>
              <a:ext cx="4991100" cy="62478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ES" sz="40000" dirty="0">
                  <a:solidFill>
                    <a:srgbClr val="F39B12"/>
                  </a:solidFill>
                  <a:latin typeface="FontAwesome" pitchFamily="2" charset="0"/>
                  <a:sym typeface="FontAwesome" pitchFamily="2" charset="0"/>
                </a:rPr>
                <a:t></a:t>
              </a:r>
              <a:endParaRPr lang="en-US" sz="40000" dirty="0">
                <a:solidFill>
                  <a:srgbClr val="F39B12"/>
                </a:solidFill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17893478" y="3149914"/>
            <a:ext cx="5067302" cy="9030547"/>
            <a:chOff x="12382498" y="3149914"/>
            <a:chExt cx="5067302" cy="9030547"/>
          </a:xfrm>
        </p:grpSpPr>
        <p:sp>
          <p:nvSpPr>
            <p:cNvPr id="83" name="Rectangle 82"/>
            <p:cNvSpPr/>
            <p:nvPr/>
          </p:nvSpPr>
          <p:spPr>
            <a:xfrm>
              <a:off x="12420598" y="9699705"/>
              <a:ext cx="50292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,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consectetur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adipiscing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elit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Phasellus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sed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magna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quis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metus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tempor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lacinia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nec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eu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felis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Duis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semper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elit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quis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consectetur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 smtClean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vulputate</a:t>
              </a:r>
              <a:r>
                <a:rPr lang="en-US" sz="1800" dirty="0" smtClean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</a:t>
              </a:r>
              <a:endParaRPr lang="en-US" sz="1800" b="0" i="0" dirty="0">
                <a:solidFill>
                  <a:schemeClr val="tx2">
                    <a:lumMod val="75000"/>
                  </a:schemeClr>
                </a:solidFill>
                <a:effectLst/>
                <a:latin typeface="Century Gothic" panose="020B0502020202020204" pitchFamily="34" charset="0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2420599" y="8834166"/>
              <a:ext cx="50292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tx2">
                      <a:lumMod val="75000"/>
                    </a:schemeClr>
                  </a:solidFill>
                  <a:latin typeface="Bebas Neue" panose="020B0606020202050201" pitchFamily="34" charset="0"/>
                </a:rPr>
                <a:t>Your title here</a:t>
              </a:r>
              <a:endPara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2382498" y="11257131"/>
              <a:ext cx="50292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tx2">
                      <a:lumMod val="75000"/>
                    </a:schemeClr>
                  </a:solidFill>
                  <a:latin typeface="Bebas Neue" panose="020B0606020202050201" pitchFamily="34" charset="0"/>
                </a:rPr>
                <a:t>2013</a:t>
              </a:r>
              <a:endParaRPr lang="en-US" sz="5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458700" y="3149914"/>
              <a:ext cx="4991100" cy="62478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ES" sz="40000" dirty="0">
                  <a:solidFill>
                    <a:srgbClr val="00B0F0"/>
                  </a:solidFill>
                  <a:latin typeface="FontAwesome" pitchFamily="2" charset="0"/>
                  <a:sym typeface="FontAwesome" pitchFamily="2" charset="0"/>
                </a:rPr>
                <a:t></a:t>
              </a:r>
              <a:endParaRPr lang="en-US" sz="40000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1284334" y="3149914"/>
            <a:ext cx="5067302" cy="9030547"/>
            <a:chOff x="12382498" y="3149914"/>
            <a:chExt cx="5067302" cy="9030547"/>
          </a:xfrm>
        </p:grpSpPr>
        <p:sp>
          <p:nvSpPr>
            <p:cNvPr id="88" name="Rectangle 87"/>
            <p:cNvSpPr/>
            <p:nvPr/>
          </p:nvSpPr>
          <p:spPr>
            <a:xfrm>
              <a:off x="12420598" y="9699705"/>
              <a:ext cx="50292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,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consectetur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adipiscing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elit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Phasellus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sed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magna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quis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metus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tempor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lacinia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nec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eu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felis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Duis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semper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elit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quis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consectetur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 smtClean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vulputate</a:t>
              </a:r>
              <a:r>
                <a:rPr lang="en-US" sz="1800" dirty="0" smtClean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.</a:t>
              </a:r>
              <a:endParaRPr lang="en-US" sz="1800" b="0" i="0" dirty="0">
                <a:solidFill>
                  <a:schemeClr val="tx2">
                    <a:lumMod val="75000"/>
                  </a:schemeClr>
                </a:solidFill>
                <a:effectLst/>
                <a:latin typeface="Century Gothic" panose="020B0502020202020204" pitchFamily="34" charset="0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420599" y="8834166"/>
              <a:ext cx="50292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tx2">
                      <a:lumMod val="75000"/>
                    </a:schemeClr>
                  </a:solidFill>
                  <a:latin typeface="Bebas Neue" panose="020B0606020202050201" pitchFamily="34" charset="0"/>
                </a:rPr>
                <a:t>Your title here</a:t>
              </a:r>
              <a:endParaRPr lang="en-US" sz="4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12382498" y="11257131"/>
              <a:ext cx="50292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tx2">
                      <a:lumMod val="75000"/>
                    </a:schemeClr>
                  </a:solidFill>
                  <a:latin typeface="Bebas Neue" panose="020B0606020202050201" pitchFamily="34" charset="0"/>
                </a:rPr>
                <a:t>2013</a:t>
              </a:r>
              <a:endParaRPr lang="en-US" sz="5400" dirty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2458700" y="3149914"/>
              <a:ext cx="4991100" cy="62478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ES" sz="40000" dirty="0">
                  <a:solidFill>
                    <a:srgbClr val="C1392A"/>
                  </a:solidFill>
                  <a:latin typeface="FontAwesome" pitchFamily="2" charset="0"/>
                  <a:sym typeface="FontAwesome" pitchFamily="2" charset="0"/>
                </a:rPr>
                <a:t></a:t>
              </a:r>
              <a:endParaRPr lang="en-US" sz="40000" dirty="0">
                <a:solidFill>
                  <a:srgbClr val="C1392A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93554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24176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Our mission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57425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" name="Rectangle 1"/>
          <p:cNvSpPr/>
          <p:nvPr/>
        </p:nvSpPr>
        <p:spPr>
          <a:xfrm>
            <a:off x="1269999" y="3521075"/>
            <a:ext cx="13674725" cy="86614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5201899" y="3521075"/>
            <a:ext cx="7997667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interdum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sagittis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feugiat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822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44178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Our mission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45745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" name="Rectangle 1"/>
          <p:cNvSpPr/>
          <p:nvPr/>
        </p:nvSpPr>
        <p:spPr>
          <a:xfrm>
            <a:off x="8001000" y="3721100"/>
            <a:ext cx="6457949" cy="3965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716125" y="3721100"/>
            <a:ext cx="8372475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interdum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001000" y="7904162"/>
            <a:ext cx="6457949" cy="3965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85876" y="3721100"/>
            <a:ext cx="6457949" cy="3965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85876" y="7904162"/>
            <a:ext cx="6457949" cy="3965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35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1" y="8111612"/>
            <a:ext cx="16872155" cy="5604387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147517" y="10819918"/>
            <a:ext cx="83067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The mock-ups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47517" y="11835581"/>
            <a:ext cx="7229476" cy="870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3383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1106805" y="1828800"/>
            <a:ext cx="10058400" cy="100584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545908" y="6070937"/>
            <a:ext cx="9218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Business plus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45907" y="7086600"/>
            <a:ext cx="92182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200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/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44178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45745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591" y="3678195"/>
            <a:ext cx="10460733" cy="849701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2601574" y="3678195"/>
            <a:ext cx="10487026" cy="867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interdum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sagittis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feugiat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interdum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sagittis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feugiat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vitae.</a:t>
            </a:r>
          </a:p>
          <a:p>
            <a:pPr algn="just"/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53670" y="3939673"/>
            <a:ext cx="9950072" cy="572237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637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44178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45745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5016" y="3735345"/>
            <a:ext cx="10460733" cy="84970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87528" y="476196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87528" y="399252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04448" y="3992521"/>
            <a:ext cx="1371600" cy="137160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utoShape 34"/>
          <p:cNvSpPr>
            <a:spLocks/>
          </p:cNvSpPr>
          <p:nvPr/>
        </p:nvSpPr>
        <p:spPr bwMode="auto">
          <a:xfrm>
            <a:off x="1715928" y="4404001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3" name="Rectangle 12"/>
          <p:cNvSpPr/>
          <p:nvPr/>
        </p:nvSpPr>
        <p:spPr>
          <a:xfrm>
            <a:off x="3087528" y="667146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87528" y="590202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304448" y="5902021"/>
            <a:ext cx="1371600" cy="137160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087528" y="858315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87528" y="781371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304448" y="7813712"/>
            <a:ext cx="1371600" cy="1371600"/>
          </a:xfrm>
          <a:prstGeom prst="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087528" y="1049484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87528" y="972540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304448" y="9725403"/>
            <a:ext cx="1371600" cy="1371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448" y="6301728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448" y="8174126"/>
            <a:ext cx="609600" cy="609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968" y="10106403"/>
            <a:ext cx="609600" cy="609600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12940346" y="3958713"/>
            <a:ext cx="9950072" cy="572237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96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0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0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9" grpId="0" animBg="1"/>
      <p:bldP spid="10" grpId="0" animBg="1"/>
      <p:bldP spid="17" grpId="0" animBg="1"/>
      <p:bldP spid="22" grpId="0" animBg="1"/>
      <p:bldP spid="27" grpId="0" animBg="1"/>
      <p:bldP spid="2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/>
          <p:cNvSpPr/>
          <p:nvPr/>
        </p:nvSpPr>
        <p:spPr>
          <a:xfrm>
            <a:off x="1304448" y="9725403"/>
            <a:ext cx="1371600" cy="13716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1304448" y="7813712"/>
            <a:ext cx="1371600" cy="1371600"/>
          </a:xfrm>
          <a:prstGeom prst="round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1304448" y="5902021"/>
            <a:ext cx="1371600" cy="1371600"/>
          </a:xfrm>
          <a:prstGeom prst="round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1304448" y="3974283"/>
            <a:ext cx="1371600" cy="1371600"/>
          </a:xfrm>
          <a:prstGeom prst="round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44178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45745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5016" y="3735345"/>
            <a:ext cx="10460733" cy="84970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87528" y="476196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87528" y="399252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AutoShape 34"/>
          <p:cNvSpPr>
            <a:spLocks/>
          </p:cNvSpPr>
          <p:nvPr/>
        </p:nvSpPr>
        <p:spPr bwMode="auto">
          <a:xfrm>
            <a:off x="1715928" y="4404001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3" name="Rectangle 12"/>
          <p:cNvSpPr/>
          <p:nvPr/>
        </p:nvSpPr>
        <p:spPr>
          <a:xfrm>
            <a:off x="3087528" y="667146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87528" y="590202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087528" y="858315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87528" y="781371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087528" y="1049484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87528" y="972540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448" y="6301728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448" y="8174126"/>
            <a:ext cx="609600" cy="609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968" y="10106403"/>
            <a:ext cx="609600" cy="6096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2940346" y="4003029"/>
            <a:ext cx="9950072" cy="572237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6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 animBg="1"/>
      <p:bldP spid="28" grpId="0" animBg="1"/>
      <p:bldP spid="4" grpId="0" animBg="1"/>
      <p:bldP spid="15" grpId="0"/>
      <p:bldP spid="1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val 30"/>
          <p:cNvSpPr/>
          <p:nvPr/>
        </p:nvSpPr>
        <p:spPr>
          <a:xfrm>
            <a:off x="1311591" y="9769575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300161" y="7808322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311591" y="5915548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1304448" y="3992521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44178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457450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5016" y="3735345"/>
            <a:ext cx="10460733" cy="84970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87528" y="476196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87528" y="399252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0" name="AutoShape 34"/>
          <p:cNvSpPr>
            <a:spLocks/>
          </p:cNvSpPr>
          <p:nvPr/>
        </p:nvSpPr>
        <p:spPr bwMode="auto">
          <a:xfrm>
            <a:off x="1715928" y="4404001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3" name="Rectangle 12"/>
          <p:cNvSpPr/>
          <p:nvPr/>
        </p:nvSpPr>
        <p:spPr>
          <a:xfrm>
            <a:off x="3087528" y="667146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87528" y="590202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087528" y="858315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87528" y="781371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087528" y="1049484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87528" y="972540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161" y="6312585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968" y="8189322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161" y="10195585"/>
            <a:ext cx="609600" cy="6096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2940346" y="3958713"/>
            <a:ext cx="9950072" cy="572237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8503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0" grpId="0" animBg="1"/>
      <p:bldP spid="29" grpId="0" animBg="1"/>
      <p:bldP spid="4" grpId="0" animBg="1"/>
      <p:bldP spid="15" grpId="0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276406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92069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5" name="Rectangle 24"/>
          <p:cNvSpPr/>
          <p:nvPr/>
        </p:nvSpPr>
        <p:spPr>
          <a:xfrm>
            <a:off x="17077495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077494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5294414" y="4293763"/>
            <a:ext cx="1371600" cy="1371600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7077495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7077494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5294414" y="6667339"/>
            <a:ext cx="1371600" cy="1371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7077495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077494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5294414" y="9099982"/>
            <a:ext cx="1371600" cy="1371600"/>
          </a:xfrm>
          <a:prstGeom prst="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3987155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987154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204074" y="4293763"/>
            <a:ext cx="1371600" cy="137160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utoShape 34"/>
          <p:cNvSpPr>
            <a:spLocks/>
          </p:cNvSpPr>
          <p:nvPr/>
        </p:nvSpPr>
        <p:spPr bwMode="auto">
          <a:xfrm>
            <a:off x="2615554" y="4705243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1" name="Rectangle 50"/>
          <p:cNvSpPr/>
          <p:nvPr/>
        </p:nvSpPr>
        <p:spPr>
          <a:xfrm>
            <a:off x="3987155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87154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189007" y="6695926"/>
            <a:ext cx="1371600" cy="137160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3987155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987154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204074" y="9099982"/>
            <a:ext cx="1371600" cy="1371600"/>
          </a:xfrm>
          <a:prstGeom prst="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074" y="7048339"/>
            <a:ext cx="609600" cy="6096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554" y="9484702"/>
            <a:ext cx="609600" cy="609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237" y="3307732"/>
            <a:ext cx="5599584" cy="10058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881" y="4711388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881" y="707692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9857" y="9480982"/>
            <a:ext cx="609600" cy="6096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10128082" y="4368208"/>
            <a:ext cx="4226092" cy="760748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804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7" grpId="0" animBg="1"/>
      <p:bldP spid="41" grpId="0" animBg="1"/>
      <p:bldP spid="44" grpId="0" animBg="1"/>
      <p:bldP spid="49" grpId="0" animBg="1"/>
      <p:bldP spid="50" grpId="0" animBg="1"/>
      <p:bldP spid="53" grpId="0" animBg="1"/>
      <p:bldP spid="5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/>
          <p:cNvSpPr/>
          <p:nvPr/>
        </p:nvSpPr>
        <p:spPr>
          <a:xfrm>
            <a:off x="15310998" y="9103702"/>
            <a:ext cx="1371600" cy="1371600"/>
          </a:xfrm>
          <a:prstGeom prst="round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/>
          <p:cNvSpPr/>
          <p:nvPr/>
        </p:nvSpPr>
        <p:spPr>
          <a:xfrm>
            <a:off x="15303887" y="6662665"/>
            <a:ext cx="1371600" cy="13716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15308857" y="4293763"/>
            <a:ext cx="1371600" cy="1371600"/>
          </a:xfrm>
          <a:prstGeom prst="round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2189007" y="9095308"/>
            <a:ext cx="1371600" cy="1371600"/>
          </a:xfrm>
          <a:prstGeom prst="round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2177447" y="6694627"/>
            <a:ext cx="1371600" cy="1371600"/>
          </a:xfrm>
          <a:prstGeom prst="round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2189007" y="4293763"/>
            <a:ext cx="1371600" cy="1371600"/>
          </a:xfrm>
          <a:prstGeom prst="round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276406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92069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5" name="Rectangle 24"/>
          <p:cNvSpPr/>
          <p:nvPr/>
        </p:nvSpPr>
        <p:spPr>
          <a:xfrm>
            <a:off x="17077495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077494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7077495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7077494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7077495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077494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987155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987154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0" name="AutoShape 34"/>
          <p:cNvSpPr>
            <a:spLocks/>
          </p:cNvSpPr>
          <p:nvPr/>
        </p:nvSpPr>
        <p:spPr bwMode="auto">
          <a:xfrm>
            <a:off x="2615554" y="4705243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1" name="Rectangle 50"/>
          <p:cNvSpPr/>
          <p:nvPr/>
        </p:nvSpPr>
        <p:spPr>
          <a:xfrm>
            <a:off x="3987155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87154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987155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987154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074" y="7048339"/>
            <a:ext cx="609600" cy="6096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554" y="9484702"/>
            <a:ext cx="609600" cy="609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237" y="3307732"/>
            <a:ext cx="5599584" cy="10058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881" y="4711388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881" y="707692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9857" y="9480982"/>
            <a:ext cx="609600" cy="609600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10128082" y="4368208"/>
            <a:ext cx="4226092" cy="760748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044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7" grpId="0" animBg="1"/>
      <p:bldP spid="35" grpId="0" animBg="1"/>
      <p:bldP spid="33" grpId="0" animBg="1"/>
      <p:bldP spid="32" grpId="0" animBg="1"/>
      <p:bldP spid="31" grpId="0" animBg="1"/>
      <p:bldP spid="15" grpId="0"/>
      <p:bldP spid="5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4"/>
          <p:cNvSpPr/>
          <p:nvPr/>
        </p:nvSpPr>
        <p:spPr>
          <a:xfrm>
            <a:off x="15282881" y="9126252"/>
            <a:ext cx="1371600" cy="1371600"/>
          </a:xfrm>
          <a:prstGeom prst="ellipse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15282881" y="6685778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5310998" y="4330388"/>
            <a:ext cx="1371600" cy="1371600"/>
          </a:xfrm>
          <a:prstGeom prst="ellipse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154833" y="9118923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154833" y="6704006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2177447" y="4289089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276406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92069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5" name="Rectangle 24"/>
          <p:cNvSpPr/>
          <p:nvPr/>
        </p:nvSpPr>
        <p:spPr>
          <a:xfrm>
            <a:off x="17077495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077494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7077495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7077494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7077495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077494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987155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987154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0" name="AutoShape 34"/>
          <p:cNvSpPr>
            <a:spLocks/>
          </p:cNvSpPr>
          <p:nvPr/>
        </p:nvSpPr>
        <p:spPr bwMode="auto">
          <a:xfrm>
            <a:off x="2588927" y="4700569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1" name="Rectangle 50"/>
          <p:cNvSpPr/>
          <p:nvPr/>
        </p:nvSpPr>
        <p:spPr>
          <a:xfrm>
            <a:off x="3987155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87154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987155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987154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44" y="7066778"/>
            <a:ext cx="609600" cy="6096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47" y="9499923"/>
            <a:ext cx="609600" cy="609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237" y="3307732"/>
            <a:ext cx="5599584" cy="10058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881" y="4711388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881" y="707692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881" y="9499923"/>
            <a:ext cx="609600" cy="6096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10128082" y="4368208"/>
            <a:ext cx="4226092" cy="760748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523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4" grpId="0" animBg="1"/>
      <p:bldP spid="41" grpId="0" animBg="1"/>
      <p:bldP spid="40" grpId="0" animBg="1"/>
      <p:bldP spid="39" grpId="0" animBg="1"/>
      <p:bldP spid="34" grpId="0" animBg="1"/>
      <p:bldP spid="15" grpId="0"/>
      <p:bldP spid="5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919" y="3245057"/>
            <a:ext cx="13938851" cy="8943350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12791598" y="10450471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859416" y="3245057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01093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02659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0" name="Rectangle 29"/>
          <p:cNvSpPr/>
          <p:nvPr/>
        </p:nvSpPr>
        <p:spPr>
          <a:xfrm>
            <a:off x="2621772" y="401449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621772" y="324505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250172" y="3656537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5" name="Rectangle 34"/>
          <p:cNvSpPr/>
          <p:nvPr/>
        </p:nvSpPr>
        <p:spPr>
          <a:xfrm>
            <a:off x="14574678" y="1121991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4574678" y="1045047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2244" y="10831471"/>
            <a:ext cx="609600" cy="6096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 rot="3132789">
            <a:off x="9975601" y="2213400"/>
            <a:ext cx="4901889" cy="8912391"/>
          </a:xfrm>
          <a:custGeom>
            <a:avLst/>
            <a:gdLst>
              <a:gd name="connsiteX0" fmla="*/ 0 w 4226092"/>
              <a:gd name="connsiteY0" fmla="*/ 0 h 7607482"/>
              <a:gd name="connsiteX1" fmla="*/ 4226092 w 4226092"/>
              <a:gd name="connsiteY1" fmla="*/ 0 h 7607482"/>
              <a:gd name="connsiteX2" fmla="*/ 4226092 w 4226092"/>
              <a:gd name="connsiteY2" fmla="*/ 7607482 h 7607482"/>
              <a:gd name="connsiteX3" fmla="*/ 0 w 4226092"/>
              <a:gd name="connsiteY3" fmla="*/ 7607482 h 7607482"/>
              <a:gd name="connsiteX4" fmla="*/ 0 w 4226092"/>
              <a:gd name="connsiteY4" fmla="*/ 0 h 7607482"/>
              <a:gd name="connsiteX0" fmla="*/ 962838 w 5188930"/>
              <a:gd name="connsiteY0" fmla="*/ 0 h 7607482"/>
              <a:gd name="connsiteX1" fmla="*/ 5188930 w 5188930"/>
              <a:gd name="connsiteY1" fmla="*/ 0 h 7607482"/>
              <a:gd name="connsiteX2" fmla="*/ 5188930 w 5188930"/>
              <a:gd name="connsiteY2" fmla="*/ 7607482 h 7607482"/>
              <a:gd name="connsiteX3" fmla="*/ 0 w 5188930"/>
              <a:gd name="connsiteY3" fmla="*/ 7308866 h 7607482"/>
              <a:gd name="connsiteX4" fmla="*/ 962838 w 5188930"/>
              <a:gd name="connsiteY4" fmla="*/ 0 h 7607482"/>
              <a:gd name="connsiteX0" fmla="*/ 962838 w 5188930"/>
              <a:gd name="connsiteY0" fmla="*/ 0 h 7308866"/>
              <a:gd name="connsiteX1" fmla="*/ 5188930 w 5188930"/>
              <a:gd name="connsiteY1" fmla="*/ 0 h 7308866"/>
              <a:gd name="connsiteX2" fmla="*/ 3728441 w 5188930"/>
              <a:gd name="connsiteY2" fmla="*/ 6699090 h 7308866"/>
              <a:gd name="connsiteX3" fmla="*/ 0 w 5188930"/>
              <a:gd name="connsiteY3" fmla="*/ 7308866 h 7308866"/>
              <a:gd name="connsiteX4" fmla="*/ 962838 w 5188930"/>
              <a:gd name="connsiteY4" fmla="*/ 0 h 7308866"/>
              <a:gd name="connsiteX0" fmla="*/ 962838 w 4852907"/>
              <a:gd name="connsiteY0" fmla="*/ 1492207 h 8801073"/>
              <a:gd name="connsiteX1" fmla="*/ 4852907 w 4852907"/>
              <a:gd name="connsiteY1" fmla="*/ 0 h 8801073"/>
              <a:gd name="connsiteX2" fmla="*/ 3728441 w 4852907"/>
              <a:gd name="connsiteY2" fmla="*/ 8191297 h 8801073"/>
              <a:gd name="connsiteX3" fmla="*/ 0 w 4852907"/>
              <a:gd name="connsiteY3" fmla="*/ 8801073 h 8801073"/>
              <a:gd name="connsiteX4" fmla="*/ 962838 w 4852907"/>
              <a:gd name="connsiteY4" fmla="*/ 1492207 h 8801073"/>
              <a:gd name="connsiteX0" fmla="*/ 962838 w 4852907"/>
              <a:gd name="connsiteY0" fmla="*/ 1492207 h 8801073"/>
              <a:gd name="connsiteX1" fmla="*/ 4852907 w 4852907"/>
              <a:gd name="connsiteY1" fmla="*/ 0 h 8801073"/>
              <a:gd name="connsiteX2" fmla="*/ 4156966 w 4852907"/>
              <a:gd name="connsiteY2" fmla="*/ 7590443 h 8801073"/>
              <a:gd name="connsiteX3" fmla="*/ 0 w 4852907"/>
              <a:gd name="connsiteY3" fmla="*/ 8801073 h 8801073"/>
              <a:gd name="connsiteX4" fmla="*/ 962838 w 4852907"/>
              <a:gd name="connsiteY4" fmla="*/ 1492207 h 8801073"/>
              <a:gd name="connsiteX0" fmla="*/ 1011820 w 4901889"/>
              <a:gd name="connsiteY0" fmla="*/ 1492207 h 8912391"/>
              <a:gd name="connsiteX1" fmla="*/ 4901889 w 4901889"/>
              <a:gd name="connsiteY1" fmla="*/ 0 h 8912391"/>
              <a:gd name="connsiteX2" fmla="*/ 4205948 w 4901889"/>
              <a:gd name="connsiteY2" fmla="*/ 7590443 h 8912391"/>
              <a:gd name="connsiteX3" fmla="*/ 0 w 4901889"/>
              <a:gd name="connsiteY3" fmla="*/ 8912391 h 8912391"/>
              <a:gd name="connsiteX4" fmla="*/ 1011820 w 4901889"/>
              <a:gd name="connsiteY4" fmla="*/ 1492207 h 8912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01889" h="8912391">
                <a:moveTo>
                  <a:pt x="1011820" y="1492207"/>
                </a:moveTo>
                <a:lnTo>
                  <a:pt x="4901889" y="0"/>
                </a:lnTo>
                <a:lnTo>
                  <a:pt x="4205948" y="7590443"/>
                </a:lnTo>
                <a:lnTo>
                  <a:pt x="0" y="8912391"/>
                </a:lnTo>
                <a:lnTo>
                  <a:pt x="1011820" y="1492207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7961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0" grpId="0" animBg="1"/>
      <p:bldP spid="15" grpId="0"/>
      <p:bldP spid="33" grpId="0" animBg="1"/>
      <p:bldP spid="1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919" y="3245057"/>
            <a:ext cx="13938851" cy="8943350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12791598" y="10450471"/>
            <a:ext cx="1371600" cy="1371600"/>
          </a:xfrm>
          <a:prstGeom prst="round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859416" y="3245057"/>
            <a:ext cx="1371600" cy="1371600"/>
          </a:xfrm>
          <a:prstGeom prst="round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01093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02659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0" name="Rectangle 29"/>
          <p:cNvSpPr/>
          <p:nvPr/>
        </p:nvSpPr>
        <p:spPr>
          <a:xfrm>
            <a:off x="2621772" y="401449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621772" y="324505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250172" y="3656537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5" name="Rectangle 34"/>
          <p:cNvSpPr/>
          <p:nvPr/>
        </p:nvSpPr>
        <p:spPr>
          <a:xfrm>
            <a:off x="14574678" y="1121991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4574678" y="1045047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2598" y="10831471"/>
            <a:ext cx="609600" cy="609600"/>
          </a:xfrm>
          <a:prstGeom prst="rect">
            <a:avLst/>
          </a:prstGeom>
        </p:spPr>
      </p:pic>
      <p:sp>
        <p:nvSpPr>
          <p:cNvPr id="18" name="Rectangle 13"/>
          <p:cNvSpPr/>
          <p:nvPr/>
        </p:nvSpPr>
        <p:spPr>
          <a:xfrm rot="3132789">
            <a:off x="9975601" y="2213400"/>
            <a:ext cx="4901889" cy="8912391"/>
          </a:xfrm>
          <a:custGeom>
            <a:avLst/>
            <a:gdLst>
              <a:gd name="connsiteX0" fmla="*/ 0 w 4226092"/>
              <a:gd name="connsiteY0" fmla="*/ 0 h 7607482"/>
              <a:gd name="connsiteX1" fmla="*/ 4226092 w 4226092"/>
              <a:gd name="connsiteY1" fmla="*/ 0 h 7607482"/>
              <a:gd name="connsiteX2" fmla="*/ 4226092 w 4226092"/>
              <a:gd name="connsiteY2" fmla="*/ 7607482 h 7607482"/>
              <a:gd name="connsiteX3" fmla="*/ 0 w 4226092"/>
              <a:gd name="connsiteY3" fmla="*/ 7607482 h 7607482"/>
              <a:gd name="connsiteX4" fmla="*/ 0 w 4226092"/>
              <a:gd name="connsiteY4" fmla="*/ 0 h 7607482"/>
              <a:gd name="connsiteX0" fmla="*/ 962838 w 5188930"/>
              <a:gd name="connsiteY0" fmla="*/ 0 h 7607482"/>
              <a:gd name="connsiteX1" fmla="*/ 5188930 w 5188930"/>
              <a:gd name="connsiteY1" fmla="*/ 0 h 7607482"/>
              <a:gd name="connsiteX2" fmla="*/ 5188930 w 5188930"/>
              <a:gd name="connsiteY2" fmla="*/ 7607482 h 7607482"/>
              <a:gd name="connsiteX3" fmla="*/ 0 w 5188930"/>
              <a:gd name="connsiteY3" fmla="*/ 7308866 h 7607482"/>
              <a:gd name="connsiteX4" fmla="*/ 962838 w 5188930"/>
              <a:gd name="connsiteY4" fmla="*/ 0 h 7607482"/>
              <a:gd name="connsiteX0" fmla="*/ 962838 w 5188930"/>
              <a:gd name="connsiteY0" fmla="*/ 0 h 7308866"/>
              <a:gd name="connsiteX1" fmla="*/ 5188930 w 5188930"/>
              <a:gd name="connsiteY1" fmla="*/ 0 h 7308866"/>
              <a:gd name="connsiteX2" fmla="*/ 3728441 w 5188930"/>
              <a:gd name="connsiteY2" fmla="*/ 6699090 h 7308866"/>
              <a:gd name="connsiteX3" fmla="*/ 0 w 5188930"/>
              <a:gd name="connsiteY3" fmla="*/ 7308866 h 7308866"/>
              <a:gd name="connsiteX4" fmla="*/ 962838 w 5188930"/>
              <a:gd name="connsiteY4" fmla="*/ 0 h 7308866"/>
              <a:gd name="connsiteX0" fmla="*/ 962838 w 4852907"/>
              <a:gd name="connsiteY0" fmla="*/ 1492207 h 8801073"/>
              <a:gd name="connsiteX1" fmla="*/ 4852907 w 4852907"/>
              <a:gd name="connsiteY1" fmla="*/ 0 h 8801073"/>
              <a:gd name="connsiteX2" fmla="*/ 3728441 w 4852907"/>
              <a:gd name="connsiteY2" fmla="*/ 8191297 h 8801073"/>
              <a:gd name="connsiteX3" fmla="*/ 0 w 4852907"/>
              <a:gd name="connsiteY3" fmla="*/ 8801073 h 8801073"/>
              <a:gd name="connsiteX4" fmla="*/ 962838 w 4852907"/>
              <a:gd name="connsiteY4" fmla="*/ 1492207 h 8801073"/>
              <a:gd name="connsiteX0" fmla="*/ 962838 w 4852907"/>
              <a:gd name="connsiteY0" fmla="*/ 1492207 h 8801073"/>
              <a:gd name="connsiteX1" fmla="*/ 4852907 w 4852907"/>
              <a:gd name="connsiteY1" fmla="*/ 0 h 8801073"/>
              <a:gd name="connsiteX2" fmla="*/ 4156966 w 4852907"/>
              <a:gd name="connsiteY2" fmla="*/ 7590443 h 8801073"/>
              <a:gd name="connsiteX3" fmla="*/ 0 w 4852907"/>
              <a:gd name="connsiteY3" fmla="*/ 8801073 h 8801073"/>
              <a:gd name="connsiteX4" fmla="*/ 962838 w 4852907"/>
              <a:gd name="connsiteY4" fmla="*/ 1492207 h 8801073"/>
              <a:gd name="connsiteX0" fmla="*/ 1011820 w 4901889"/>
              <a:gd name="connsiteY0" fmla="*/ 1492207 h 8912391"/>
              <a:gd name="connsiteX1" fmla="*/ 4901889 w 4901889"/>
              <a:gd name="connsiteY1" fmla="*/ 0 h 8912391"/>
              <a:gd name="connsiteX2" fmla="*/ 4205948 w 4901889"/>
              <a:gd name="connsiteY2" fmla="*/ 7590443 h 8912391"/>
              <a:gd name="connsiteX3" fmla="*/ 0 w 4901889"/>
              <a:gd name="connsiteY3" fmla="*/ 8912391 h 8912391"/>
              <a:gd name="connsiteX4" fmla="*/ 1011820 w 4901889"/>
              <a:gd name="connsiteY4" fmla="*/ 1492207 h 8912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01889" h="8912391">
                <a:moveTo>
                  <a:pt x="1011820" y="1492207"/>
                </a:moveTo>
                <a:lnTo>
                  <a:pt x="4901889" y="0"/>
                </a:lnTo>
                <a:lnTo>
                  <a:pt x="4205948" y="7590443"/>
                </a:lnTo>
                <a:lnTo>
                  <a:pt x="0" y="8912391"/>
                </a:lnTo>
                <a:lnTo>
                  <a:pt x="1011820" y="1492207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054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4" grpId="0" animBg="1"/>
      <p:bldP spid="15" grpId="0"/>
      <p:bldP spid="33" grpId="0" animBg="1"/>
      <p:bldP spid="1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01093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02659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919" y="3245057"/>
            <a:ext cx="13938851" cy="8943350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2621772" y="401449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621772" y="324505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38692" y="3245057"/>
            <a:ext cx="1371600" cy="137160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250172" y="3656537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5" name="Rectangle 34"/>
          <p:cNvSpPr/>
          <p:nvPr/>
        </p:nvSpPr>
        <p:spPr>
          <a:xfrm>
            <a:off x="14574678" y="1121991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4574678" y="1045047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2791598" y="10450471"/>
            <a:ext cx="1371600" cy="137160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2598" y="10831471"/>
            <a:ext cx="609600" cy="609600"/>
          </a:xfrm>
          <a:prstGeom prst="rect">
            <a:avLst/>
          </a:prstGeom>
        </p:spPr>
      </p:pic>
      <p:sp>
        <p:nvSpPr>
          <p:cNvPr id="17" name="Rectangle 13"/>
          <p:cNvSpPr/>
          <p:nvPr/>
        </p:nvSpPr>
        <p:spPr>
          <a:xfrm rot="3132789">
            <a:off x="10034826" y="2242422"/>
            <a:ext cx="4842432" cy="8883841"/>
          </a:xfrm>
          <a:custGeom>
            <a:avLst/>
            <a:gdLst>
              <a:gd name="connsiteX0" fmla="*/ 0 w 4226092"/>
              <a:gd name="connsiteY0" fmla="*/ 0 h 7607482"/>
              <a:gd name="connsiteX1" fmla="*/ 4226092 w 4226092"/>
              <a:gd name="connsiteY1" fmla="*/ 0 h 7607482"/>
              <a:gd name="connsiteX2" fmla="*/ 4226092 w 4226092"/>
              <a:gd name="connsiteY2" fmla="*/ 7607482 h 7607482"/>
              <a:gd name="connsiteX3" fmla="*/ 0 w 4226092"/>
              <a:gd name="connsiteY3" fmla="*/ 7607482 h 7607482"/>
              <a:gd name="connsiteX4" fmla="*/ 0 w 4226092"/>
              <a:gd name="connsiteY4" fmla="*/ 0 h 7607482"/>
              <a:gd name="connsiteX0" fmla="*/ 962838 w 5188930"/>
              <a:gd name="connsiteY0" fmla="*/ 0 h 7607482"/>
              <a:gd name="connsiteX1" fmla="*/ 5188930 w 5188930"/>
              <a:gd name="connsiteY1" fmla="*/ 0 h 7607482"/>
              <a:gd name="connsiteX2" fmla="*/ 5188930 w 5188930"/>
              <a:gd name="connsiteY2" fmla="*/ 7607482 h 7607482"/>
              <a:gd name="connsiteX3" fmla="*/ 0 w 5188930"/>
              <a:gd name="connsiteY3" fmla="*/ 7308866 h 7607482"/>
              <a:gd name="connsiteX4" fmla="*/ 962838 w 5188930"/>
              <a:gd name="connsiteY4" fmla="*/ 0 h 7607482"/>
              <a:gd name="connsiteX0" fmla="*/ 962838 w 5188930"/>
              <a:gd name="connsiteY0" fmla="*/ 0 h 7308866"/>
              <a:gd name="connsiteX1" fmla="*/ 5188930 w 5188930"/>
              <a:gd name="connsiteY1" fmla="*/ 0 h 7308866"/>
              <a:gd name="connsiteX2" fmla="*/ 3728441 w 5188930"/>
              <a:gd name="connsiteY2" fmla="*/ 6699090 h 7308866"/>
              <a:gd name="connsiteX3" fmla="*/ 0 w 5188930"/>
              <a:gd name="connsiteY3" fmla="*/ 7308866 h 7308866"/>
              <a:gd name="connsiteX4" fmla="*/ 962838 w 5188930"/>
              <a:gd name="connsiteY4" fmla="*/ 0 h 7308866"/>
              <a:gd name="connsiteX0" fmla="*/ 962838 w 4852907"/>
              <a:gd name="connsiteY0" fmla="*/ 1492207 h 8801073"/>
              <a:gd name="connsiteX1" fmla="*/ 4852907 w 4852907"/>
              <a:gd name="connsiteY1" fmla="*/ 0 h 8801073"/>
              <a:gd name="connsiteX2" fmla="*/ 3728441 w 4852907"/>
              <a:gd name="connsiteY2" fmla="*/ 8191297 h 8801073"/>
              <a:gd name="connsiteX3" fmla="*/ 0 w 4852907"/>
              <a:gd name="connsiteY3" fmla="*/ 8801073 h 8801073"/>
              <a:gd name="connsiteX4" fmla="*/ 962838 w 4852907"/>
              <a:gd name="connsiteY4" fmla="*/ 1492207 h 8801073"/>
              <a:gd name="connsiteX0" fmla="*/ 962838 w 4852907"/>
              <a:gd name="connsiteY0" fmla="*/ 1492207 h 8801073"/>
              <a:gd name="connsiteX1" fmla="*/ 4852907 w 4852907"/>
              <a:gd name="connsiteY1" fmla="*/ 0 h 8801073"/>
              <a:gd name="connsiteX2" fmla="*/ 4156966 w 4852907"/>
              <a:gd name="connsiteY2" fmla="*/ 7590443 h 8801073"/>
              <a:gd name="connsiteX3" fmla="*/ 0 w 4852907"/>
              <a:gd name="connsiteY3" fmla="*/ 8801073 h 8801073"/>
              <a:gd name="connsiteX4" fmla="*/ 962838 w 4852907"/>
              <a:gd name="connsiteY4" fmla="*/ 1492207 h 8801073"/>
              <a:gd name="connsiteX0" fmla="*/ 952363 w 4842432"/>
              <a:gd name="connsiteY0" fmla="*/ 1492207 h 8883841"/>
              <a:gd name="connsiteX1" fmla="*/ 4842432 w 4842432"/>
              <a:gd name="connsiteY1" fmla="*/ 0 h 8883841"/>
              <a:gd name="connsiteX2" fmla="*/ 4146491 w 4842432"/>
              <a:gd name="connsiteY2" fmla="*/ 7590443 h 8883841"/>
              <a:gd name="connsiteX3" fmla="*/ 0 w 4842432"/>
              <a:gd name="connsiteY3" fmla="*/ 8883841 h 8883841"/>
              <a:gd name="connsiteX4" fmla="*/ 952363 w 4842432"/>
              <a:gd name="connsiteY4" fmla="*/ 1492207 h 8883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42432" h="8883841">
                <a:moveTo>
                  <a:pt x="952363" y="1492207"/>
                </a:moveTo>
                <a:lnTo>
                  <a:pt x="4842432" y="0"/>
                </a:lnTo>
                <a:lnTo>
                  <a:pt x="4146491" y="7590443"/>
                </a:lnTo>
                <a:lnTo>
                  <a:pt x="0" y="8883841"/>
                </a:lnTo>
                <a:lnTo>
                  <a:pt x="952363" y="1492207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322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2" grpId="0" animBg="1"/>
      <p:bldP spid="33" grpId="0" animBg="1"/>
      <p:bldP spid="38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1125854" y="1828800"/>
            <a:ext cx="10058400" cy="10058400"/>
          </a:xfrm>
          <a:prstGeom prst="diamond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545908" y="6070937"/>
            <a:ext cx="9218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Business plus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57450" y="7086600"/>
            <a:ext cx="72294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4442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/>
      <p:bldP spid="1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01093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02659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674" y="3561669"/>
            <a:ext cx="13938851" cy="894335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14952160" y="11479316"/>
            <a:ext cx="7352145" cy="1025703"/>
            <a:chOff x="1201920" y="9692940"/>
            <a:chExt cx="7352145" cy="1025703"/>
          </a:xfrm>
        </p:grpSpPr>
        <p:sp>
          <p:nvSpPr>
            <p:cNvPr id="18" name="Rounded Rectangle 17"/>
            <p:cNvSpPr/>
            <p:nvPr/>
          </p:nvSpPr>
          <p:spPr>
            <a:xfrm>
              <a:off x="1201920" y="9692940"/>
              <a:ext cx="7352145" cy="1025703"/>
            </a:xfrm>
            <a:prstGeom prst="roundRect">
              <a:avLst/>
            </a:prstGeom>
            <a:solidFill>
              <a:srgbClr val="9ABB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5559037" y="10017332"/>
            <a:ext cx="7352145" cy="1025703"/>
            <a:chOff x="1201920" y="9720500"/>
            <a:chExt cx="7352145" cy="1025703"/>
          </a:xfrm>
        </p:grpSpPr>
        <p:sp>
          <p:nvSpPr>
            <p:cNvPr id="21" name="Rounded Rectangle 20"/>
            <p:cNvSpPr/>
            <p:nvPr/>
          </p:nvSpPr>
          <p:spPr>
            <a:xfrm>
              <a:off x="1201920" y="9720500"/>
              <a:ext cx="7352145" cy="1025703"/>
            </a:xfrm>
            <a:prstGeom prst="roundRect">
              <a:avLst/>
            </a:prstGeom>
            <a:solidFill>
              <a:srgbClr val="F39B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6165913" y="8587244"/>
            <a:ext cx="7352145" cy="1025703"/>
            <a:chOff x="1201920" y="9692940"/>
            <a:chExt cx="7352145" cy="1025703"/>
          </a:xfrm>
        </p:grpSpPr>
        <p:sp>
          <p:nvSpPr>
            <p:cNvPr id="24" name="Rounded Rectangle 23"/>
            <p:cNvSpPr/>
            <p:nvPr/>
          </p:nvSpPr>
          <p:spPr>
            <a:xfrm>
              <a:off x="1201920" y="9692940"/>
              <a:ext cx="7352145" cy="1025703"/>
            </a:xfrm>
            <a:prstGeom prst="roundRect">
              <a:avLst/>
            </a:prstGeom>
            <a:solidFill>
              <a:srgbClr val="C1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719207" y="6137129"/>
            <a:ext cx="7352145" cy="1025703"/>
            <a:chOff x="1201920" y="9692940"/>
            <a:chExt cx="7352145" cy="1025703"/>
          </a:xfrm>
        </p:grpSpPr>
        <p:sp>
          <p:nvSpPr>
            <p:cNvPr id="27" name="Rounded Rectangle 26"/>
            <p:cNvSpPr/>
            <p:nvPr/>
          </p:nvSpPr>
          <p:spPr>
            <a:xfrm>
              <a:off x="1201920" y="9692940"/>
              <a:ext cx="7352145" cy="1025703"/>
            </a:xfrm>
            <a:prstGeom prst="roundRect">
              <a:avLst/>
            </a:prstGeom>
            <a:solidFill>
              <a:srgbClr val="9ABB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326084" y="4675145"/>
            <a:ext cx="7352145" cy="1025703"/>
            <a:chOff x="1201920" y="9720500"/>
            <a:chExt cx="7352145" cy="1025703"/>
          </a:xfrm>
        </p:grpSpPr>
        <p:sp>
          <p:nvSpPr>
            <p:cNvPr id="41" name="Rounded Rectangle 40"/>
            <p:cNvSpPr/>
            <p:nvPr/>
          </p:nvSpPr>
          <p:spPr>
            <a:xfrm>
              <a:off x="1201920" y="9720500"/>
              <a:ext cx="7352145" cy="1025703"/>
            </a:xfrm>
            <a:prstGeom prst="roundRect">
              <a:avLst/>
            </a:prstGeom>
            <a:solidFill>
              <a:srgbClr val="F39B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932960" y="3245057"/>
            <a:ext cx="7352145" cy="1025703"/>
            <a:chOff x="1201920" y="9692940"/>
            <a:chExt cx="7352145" cy="1025703"/>
          </a:xfrm>
        </p:grpSpPr>
        <p:sp>
          <p:nvSpPr>
            <p:cNvPr id="44" name="Rounded Rectangle 43"/>
            <p:cNvSpPr/>
            <p:nvPr/>
          </p:nvSpPr>
          <p:spPr>
            <a:xfrm>
              <a:off x="1201920" y="9692940"/>
              <a:ext cx="7352145" cy="1025703"/>
            </a:xfrm>
            <a:prstGeom prst="roundRect">
              <a:avLst/>
            </a:prstGeom>
            <a:solidFill>
              <a:srgbClr val="C1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9" name="Rectangle 13"/>
          <p:cNvSpPr/>
          <p:nvPr/>
        </p:nvSpPr>
        <p:spPr>
          <a:xfrm rot="3132789">
            <a:off x="10485724" y="2592971"/>
            <a:ext cx="4852907" cy="8801073"/>
          </a:xfrm>
          <a:custGeom>
            <a:avLst/>
            <a:gdLst>
              <a:gd name="connsiteX0" fmla="*/ 0 w 4226092"/>
              <a:gd name="connsiteY0" fmla="*/ 0 h 7607482"/>
              <a:gd name="connsiteX1" fmla="*/ 4226092 w 4226092"/>
              <a:gd name="connsiteY1" fmla="*/ 0 h 7607482"/>
              <a:gd name="connsiteX2" fmla="*/ 4226092 w 4226092"/>
              <a:gd name="connsiteY2" fmla="*/ 7607482 h 7607482"/>
              <a:gd name="connsiteX3" fmla="*/ 0 w 4226092"/>
              <a:gd name="connsiteY3" fmla="*/ 7607482 h 7607482"/>
              <a:gd name="connsiteX4" fmla="*/ 0 w 4226092"/>
              <a:gd name="connsiteY4" fmla="*/ 0 h 7607482"/>
              <a:gd name="connsiteX0" fmla="*/ 962838 w 5188930"/>
              <a:gd name="connsiteY0" fmla="*/ 0 h 7607482"/>
              <a:gd name="connsiteX1" fmla="*/ 5188930 w 5188930"/>
              <a:gd name="connsiteY1" fmla="*/ 0 h 7607482"/>
              <a:gd name="connsiteX2" fmla="*/ 5188930 w 5188930"/>
              <a:gd name="connsiteY2" fmla="*/ 7607482 h 7607482"/>
              <a:gd name="connsiteX3" fmla="*/ 0 w 5188930"/>
              <a:gd name="connsiteY3" fmla="*/ 7308866 h 7607482"/>
              <a:gd name="connsiteX4" fmla="*/ 962838 w 5188930"/>
              <a:gd name="connsiteY4" fmla="*/ 0 h 7607482"/>
              <a:gd name="connsiteX0" fmla="*/ 962838 w 5188930"/>
              <a:gd name="connsiteY0" fmla="*/ 0 h 7308866"/>
              <a:gd name="connsiteX1" fmla="*/ 5188930 w 5188930"/>
              <a:gd name="connsiteY1" fmla="*/ 0 h 7308866"/>
              <a:gd name="connsiteX2" fmla="*/ 3728441 w 5188930"/>
              <a:gd name="connsiteY2" fmla="*/ 6699090 h 7308866"/>
              <a:gd name="connsiteX3" fmla="*/ 0 w 5188930"/>
              <a:gd name="connsiteY3" fmla="*/ 7308866 h 7308866"/>
              <a:gd name="connsiteX4" fmla="*/ 962838 w 5188930"/>
              <a:gd name="connsiteY4" fmla="*/ 0 h 7308866"/>
              <a:gd name="connsiteX0" fmla="*/ 962838 w 4852907"/>
              <a:gd name="connsiteY0" fmla="*/ 1492207 h 8801073"/>
              <a:gd name="connsiteX1" fmla="*/ 4852907 w 4852907"/>
              <a:gd name="connsiteY1" fmla="*/ 0 h 8801073"/>
              <a:gd name="connsiteX2" fmla="*/ 3728441 w 4852907"/>
              <a:gd name="connsiteY2" fmla="*/ 8191297 h 8801073"/>
              <a:gd name="connsiteX3" fmla="*/ 0 w 4852907"/>
              <a:gd name="connsiteY3" fmla="*/ 8801073 h 8801073"/>
              <a:gd name="connsiteX4" fmla="*/ 962838 w 4852907"/>
              <a:gd name="connsiteY4" fmla="*/ 1492207 h 8801073"/>
              <a:gd name="connsiteX0" fmla="*/ 962838 w 4852907"/>
              <a:gd name="connsiteY0" fmla="*/ 1492207 h 8801073"/>
              <a:gd name="connsiteX1" fmla="*/ 4852907 w 4852907"/>
              <a:gd name="connsiteY1" fmla="*/ 0 h 8801073"/>
              <a:gd name="connsiteX2" fmla="*/ 4156966 w 4852907"/>
              <a:gd name="connsiteY2" fmla="*/ 7590443 h 8801073"/>
              <a:gd name="connsiteX3" fmla="*/ 0 w 4852907"/>
              <a:gd name="connsiteY3" fmla="*/ 8801073 h 8801073"/>
              <a:gd name="connsiteX4" fmla="*/ 962838 w 4852907"/>
              <a:gd name="connsiteY4" fmla="*/ 1492207 h 8801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52907" h="8801073">
                <a:moveTo>
                  <a:pt x="962838" y="1492207"/>
                </a:moveTo>
                <a:lnTo>
                  <a:pt x="4852907" y="0"/>
                </a:lnTo>
                <a:lnTo>
                  <a:pt x="4156966" y="7590443"/>
                </a:lnTo>
                <a:lnTo>
                  <a:pt x="0" y="8801073"/>
                </a:lnTo>
                <a:lnTo>
                  <a:pt x="962838" y="1492207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848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01093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02659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74" y="3270862"/>
            <a:ext cx="17230725" cy="928748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8288000" y="4654107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8287999" y="3884666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6504919" y="3884666"/>
            <a:ext cx="1371600" cy="137160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utoShape 34"/>
          <p:cNvSpPr>
            <a:spLocks/>
          </p:cNvSpPr>
          <p:nvPr/>
        </p:nvSpPr>
        <p:spPr bwMode="auto">
          <a:xfrm>
            <a:off x="16916399" y="4296146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2" name="Rectangle 21"/>
          <p:cNvSpPr/>
          <p:nvPr/>
        </p:nvSpPr>
        <p:spPr>
          <a:xfrm>
            <a:off x="18288000" y="702768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287999" y="625824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6504919" y="6258242"/>
            <a:ext cx="1371600" cy="137160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18288000" y="9460326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8287999" y="8690885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6504919" y="8690885"/>
            <a:ext cx="1371600" cy="1371600"/>
          </a:xfrm>
          <a:prstGeom prst="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5919" y="6639242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399" y="9075605"/>
            <a:ext cx="609600" cy="6096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3907007" y="3828909"/>
            <a:ext cx="11509680" cy="7574197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290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0" animBg="1"/>
      <p:bldP spid="21" grpId="0" animBg="1"/>
      <p:bldP spid="24" grpId="0" animBg="1"/>
      <p:bldP spid="28" grpId="0" animBg="1"/>
      <p:bldP spid="25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74" y="3270862"/>
            <a:ext cx="17230725" cy="9287482"/>
          </a:xfrm>
          <a:prstGeom prst="rect">
            <a:avLst/>
          </a:prstGeom>
        </p:spPr>
      </p:pic>
      <p:sp>
        <p:nvSpPr>
          <p:cNvPr id="30" name="Rounded Rectangle 29"/>
          <p:cNvSpPr/>
          <p:nvPr/>
        </p:nvSpPr>
        <p:spPr>
          <a:xfrm>
            <a:off x="16504919" y="8690885"/>
            <a:ext cx="1371600" cy="1371600"/>
          </a:xfrm>
          <a:prstGeom prst="round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16504919" y="6253568"/>
            <a:ext cx="1371600" cy="1371600"/>
          </a:xfrm>
          <a:prstGeom prst="round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16504919" y="3884666"/>
            <a:ext cx="1371600" cy="1371600"/>
          </a:xfrm>
          <a:prstGeom prst="round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01093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02659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8" name="Rectangle 17"/>
          <p:cNvSpPr/>
          <p:nvPr/>
        </p:nvSpPr>
        <p:spPr>
          <a:xfrm>
            <a:off x="18288000" y="4654107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8287999" y="3884666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AutoShape 34"/>
          <p:cNvSpPr>
            <a:spLocks/>
          </p:cNvSpPr>
          <p:nvPr/>
        </p:nvSpPr>
        <p:spPr bwMode="auto">
          <a:xfrm>
            <a:off x="16916399" y="4296146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2" name="Rectangle 21"/>
          <p:cNvSpPr/>
          <p:nvPr/>
        </p:nvSpPr>
        <p:spPr>
          <a:xfrm>
            <a:off x="18288000" y="702768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287999" y="625824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8288000" y="9460326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8287999" y="8690885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5919" y="6639242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399" y="9075605"/>
            <a:ext cx="609600" cy="6096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907007" y="3828909"/>
            <a:ext cx="11509680" cy="7627985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73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 animBg="1"/>
      <p:bldP spid="25" grpId="0" animBg="1"/>
      <p:bldP spid="15" grpId="0"/>
      <p:bldP spid="21" grpId="0" animBg="1"/>
      <p:bldP spid="2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74" y="3270862"/>
            <a:ext cx="17230725" cy="9287482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16504919" y="8686211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6504919" y="6253568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6504919" y="3884666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101093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02659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8" name="Rectangle 17"/>
          <p:cNvSpPr/>
          <p:nvPr/>
        </p:nvSpPr>
        <p:spPr>
          <a:xfrm>
            <a:off x="18288000" y="4654107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8287999" y="3884666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AutoShape 34"/>
          <p:cNvSpPr>
            <a:spLocks/>
          </p:cNvSpPr>
          <p:nvPr/>
        </p:nvSpPr>
        <p:spPr bwMode="auto">
          <a:xfrm>
            <a:off x="16916399" y="4296146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2" name="Rectangle 21"/>
          <p:cNvSpPr/>
          <p:nvPr/>
        </p:nvSpPr>
        <p:spPr>
          <a:xfrm>
            <a:off x="18288000" y="702768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287999" y="625824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8288000" y="9460326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8287999" y="8690885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3371" y="6634568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3371" y="9067211"/>
            <a:ext cx="609600" cy="6096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907007" y="3828909"/>
            <a:ext cx="11509680" cy="7627985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413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0" grpId="0" animBg="1"/>
      <p:bldP spid="29" grpId="0" animBg="1"/>
      <p:bldP spid="15" grpId="0"/>
      <p:bldP spid="21" grpId="0" animBg="1"/>
      <p:bldP spid="2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1" y="8111612"/>
            <a:ext cx="16872155" cy="5604387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147517" y="10819918"/>
            <a:ext cx="83067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Tea break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47517" y="11835581"/>
            <a:ext cx="7229476" cy="870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541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24384000" cy="1371599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iamond 5"/>
          <p:cNvSpPr/>
          <p:nvPr/>
        </p:nvSpPr>
        <p:spPr>
          <a:xfrm>
            <a:off x="7200899" y="1799304"/>
            <a:ext cx="10058400" cy="10058400"/>
          </a:xfrm>
          <a:prstGeom prst="diamond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20953" y="6041441"/>
            <a:ext cx="9218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Sales chart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532495" y="7057104"/>
            <a:ext cx="72294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5299" y="481331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315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4178" y="4240095"/>
            <a:ext cx="13626914" cy="734500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8100" y="1689361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Mockup presentation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100" y="2705024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269517" y="10152624"/>
            <a:ext cx="7352145" cy="1025703"/>
            <a:chOff x="1201920" y="9692940"/>
            <a:chExt cx="7352145" cy="1025703"/>
          </a:xfrm>
        </p:grpSpPr>
        <p:sp>
          <p:nvSpPr>
            <p:cNvPr id="4" name="Rounded Rectangle 3"/>
            <p:cNvSpPr/>
            <p:nvPr/>
          </p:nvSpPr>
          <p:spPr>
            <a:xfrm>
              <a:off x="1201920" y="9692940"/>
              <a:ext cx="7352145" cy="1025703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790775" y="8657744"/>
            <a:ext cx="7352145" cy="1025703"/>
            <a:chOff x="1201920" y="9692940"/>
            <a:chExt cx="7352145" cy="1025703"/>
          </a:xfrm>
        </p:grpSpPr>
        <p:sp>
          <p:nvSpPr>
            <p:cNvPr id="28" name="Rounded Rectangle 27"/>
            <p:cNvSpPr/>
            <p:nvPr/>
          </p:nvSpPr>
          <p:spPr>
            <a:xfrm>
              <a:off x="1201920" y="9692940"/>
              <a:ext cx="7352145" cy="1025703"/>
            </a:xfrm>
            <a:prstGeom prst="roundRect">
              <a:avLst/>
            </a:prstGeom>
            <a:solidFill>
              <a:srgbClr val="179E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312033" y="7162864"/>
            <a:ext cx="7352145" cy="1025703"/>
            <a:chOff x="1201920" y="9692940"/>
            <a:chExt cx="7352145" cy="1025703"/>
          </a:xfrm>
        </p:grpSpPr>
        <p:sp>
          <p:nvSpPr>
            <p:cNvPr id="34" name="Rounded Rectangle 33"/>
            <p:cNvSpPr/>
            <p:nvPr/>
          </p:nvSpPr>
          <p:spPr>
            <a:xfrm>
              <a:off x="1201920" y="9692940"/>
              <a:ext cx="7352145" cy="1025703"/>
            </a:xfrm>
            <a:prstGeom prst="roundRect">
              <a:avLst/>
            </a:prstGeom>
            <a:solidFill>
              <a:srgbClr val="9ABB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918910" y="5700880"/>
            <a:ext cx="7352145" cy="1025703"/>
            <a:chOff x="1201920" y="9720500"/>
            <a:chExt cx="7352145" cy="1025703"/>
          </a:xfrm>
        </p:grpSpPr>
        <p:sp>
          <p:nvSpPr>
            <p:cNvPr id="38" name="Rounded Rectangle 37"/>
            <p:cNvSpPr/>
            <p:nvPr/>
          </p:nvSpPr>
          <p:spPr>
            <a:xfrm>
              <a:off x="1201920" y="9720500"/>
              <a:ext cx="7352145" cy="1025703"/>
            </a:xfrm>
            <a:prstGeom prst="roundRect">
              <a:avLst/>
            </a:prstGeom>
            <a:solidFill>
              <a:srgbClr val="F39B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3525786" y="4270792"/>
            <a:ext cx="7352145" cy="1025703"/>
            <a:chOff x="1201920" y="9692940"/>
            <a:chExt cx="7352145" cy="1025703"/>
          </a:xfrm>
        </p:grpSpPr>
        <p:sp>
          <p:nvSpPr>
            <p:cNvPr id="42" name="Rounded Rectangle 41"/>
            <p:cNvSpPr/>
            <p:nvPr/>
          </p:nvSpPr>
          <p:spPr>
            <a:xfrm>
              <a:off x="1201920" y="9692940"/>
              <a:ext cx="7352145" cy="1025703"/>
            </a:xfrm>
            <a:prstGeom prst="roundRect">
              <a:avLst/>
            </a:prstGeom>
            <a:solidFill>
              <a:srgbClr val="C1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201920" y="9821070"/>
              <a:ext cx="735214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Your text here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1" name="Rectangle 20"/>
          <p:cNvSpPr/>
          <p:nvPr/>
        </p:nvSpPr>
        <p:spPr>
          <a:xfrm>
            <a:off x="11868359" y="4660489"/>
            <a:ext cx="9192338" cy="607026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338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01093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02659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1" name="AutoShape 34"/>
          <p:cNvSpPr>
            <a:spLocks/>
          </p:cNvSpPr>
          <p:nvPr/>
        </p:nvSpPr>
        <p:spPr bwMode="auto">
          <a:xfrm rot="5400000">
            <a:off x="1522279" y="3418677"/>
            <a:ext cx="5085244" cy="530352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rgbClr val="C1392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2" name="AutoShape 34"/>
          <p:cNvSpPr>
            <a:spLocks/>
          </p:cNvSpPr>
          <p:nvPr/>
        </p:nvSpPr>
        <p:spPr bwMode="auto">
          <a:xfrm rot="16200000">
            <a:off x="6589825" y="3418676"/>
            <a:ext cx="5085244" cy="530352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rgbClr val="F39B1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3" name="AutoShape 34"/>
          <p:cNvSpPr>
            <a:spLocks/>
          </p:cNvSpPr>
          <p:nvPr/>
        </p:nvSpPr>
        <p:spPr bwMode="auto">
          <a:xfrm rot="5400000">
            <a:off x="12676976" y="3418676"/>
            <a:ext cx="5085244" cy="530352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rgbClr val="9ABB5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5" name="AutoShape 34"/>
          <p:cNvSpPr>
            <a:spLocks/>
          </p:cNvSpPr>
          <p:nvPr/>
        </p:nvSpPr>
        <p:spPr bwMode="auto">
          <a:xfrm rot="16200000">
            <a:off x="17744522" y="3418675"/>
            <a:ext cx="5085244" cy="530352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rgbClr val="00B0F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6" name="Oval 25"/>
          <p:cNvSpPr/>
          <p:nvPr/>
        </p:nvSpPr>
        <p:spPr>
          <a:xfrm>
            <a:off x="1273491" y="10966728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1266348" y="9043701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049428" y="981314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049428" y="904370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1" name="AutoShape 34"/>
          <p:cNvSpPr>
            <a:spLocks/>
          </p:cNvSpPr>
          <p:nvPr/>
        </p:nvSpPr>
        <p:spPr bwMode="auto">
          <a:xfrm>
            <a:off x="1677828" y="9455181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0" name="Rectangle 39"/>
          <p:cNvSpPr/>
          <p:nvPr/>
        </p:nvSpPr>
        <p:spPr>
          <a:xfrm>
            <a:off x="3049428" y="1172264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049428" y="1095320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12443722" y="10966728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12436579" y="9043701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14219659" y="981314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4219659" y="904370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4219659" y="1172264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4219659" y="1095320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7579" y="9424701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4722" y="11337921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348" y="114178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553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6" grpId="0" animBg="1"/>
      <p:bldP spid="27" grpId="0" animBg="1"/>
      <p:bldP spid="31" grpId="0" animBg="1"/>
      <p:bldP spid="46" grpId="0" animBg="1"/>
      <p:bldP spid="47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571374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587037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6" name="Oval 25"/>
          <p:cNvSpPr/>
          <p:nvPr/>
        </p:nvSpPr>
        <p:spPr>
          <a:xfrm>
            <a:off x="1273490" y="10344576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1266347" y="8421549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049427" y="919099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049427" y="842154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1" name="AutoShape 34"/>
          <p:cNvSpPr>
            <a:spLocks/>
          </p:cNvSpPr>
          <p:nvPr/>
        </p:nvSpPr>
        <p:spPr bwMode="auto">
          <a:xfrm>
            <a:off x="1677827" y="8833029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0" name="Rectangle 39"/>
          <p:cNvSpPr/>
          <p:nvPr/>
        </p:nvSpPr>
        <p:spPr>
          <a:xfrm>
            <a:off x="3049427" y="1110049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049427" y="1033104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12443721" y="10344576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12436578" y="8421549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14219658" y="919099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4219658" y="842154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4219658" y="1110049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4219658" y="1033104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AutoShape 120"/>
          <p:cNvSpPr>
            <a:spLocks/>
          </p:cNvSpPr>
          <p:nvPr/>
        </p:nvSpPr>
        <p:spPr bwMode="auto">
          <a:xfrm>
            <a:off x="1266347" y="4122108"/>
            <a:ext cx="5163949" cy="3698722"/>
          </a:xfrm>
          <a:custGeom>
            <a:avLst/>
            <a:gdLst>
              <a:gd name="T0" fmla="*/ 376343 w 21600"/>
              <a:gd name="T1" fmla="*/ 5486 h 21600"/>
              <a:gd name="T2" fmla="*/ 381000 w 21600"/>
              <a:gd name="T3" fmla="*/ 286420 h 21600"/>
              <a:gd name="T4" fmla="*/ 364843 w 21600"/>
              <a:gd name="T5" fmla="*/ 304712 h 21600"/>
              <a:gd name="T6" fmla="*/ 349373 w 21600"/>
              <a:gd name="T7" fmla="*/ 306388 h 21600"/>
              <a:gd name="T8" fmla="*/ 330676 w 21600"/>
              <a:gd name="T9" fmla="*/ 359163 h 21600"/>
              <a:gd name="T10" fmla="*/ 285715 w 21600"/>
              <a:gd name="T11" fmla="*/ 381000 h 21600"/>
              <a:gd name="T12" fmla="*/ 240824 w 21600"/>
              <a:gd name="T13" fmla="*/ 359163 h 21600"/>
              <a:gd name="T14" fmla="*/ 222250 w 21600"/>
              <a:gd name="T15" fmla="*/ 306388 h 21600"/>
              <a:gd name="T16" fmla="*/ 158750 w 21600"/>
              <a:gd name="T17" fmla="*/ 304712 h 21600"/>
              <a:gd name="T18" fmla="*/ 153688 w 21600"/>
              <a:gd name="T19" fmla="*/ 335439 h 21600"/>
              <a:gd name="T20" fmla="*/ 119997 w 21600"/>
              <a:gd name="T21" fmla="*/ 375056 h 21600"/>
              <a:gd name="T22" fmla="*/ 70626 w 21600"/>
              <a:gd name="T23" fmla="*/ 375056 h 21600"/>
              <a:gd name="T24" fmla="*/ 36883 w 21600"/>
              <a:gd name="T25" fmla="*/ 335439 h 21600"/>
              <a:gd name="T26" fmla="*/ 31838 w 21600"/>
              <a:gd name="T27" fmla="*/ 304712 h 21600"/>
              <a:gd name="T28" fmla="*/ 4621 w 21600"/>
              <a:gd name="T29" fmla="*/ 299173 h 21600"/>
              <a:gd name="T30" fmla="*/ 0 w 21600"/>
              <a:gd name="T31" fmla="*/ 188189 h 21600"/>
              <a:gd name="T32" fmla="*/ 4833 w 21600"/>
              <a:gd name="T33" fmla="*/ 162789 h 21600"/>
              <a:gd name="T34" fmla="*/ 16933 w 21600"/>
              <a:gd name="T35" fmla="*/ 140494 h 21600"/>
              <a:gd name="T36" fmla="*/ 71490 w 21600"/>
              <a:gd name="T37" fmla="*/ 78934 h 21600"/>
              <a:gd name="T38" fmla="*/ 93098 w 21600"/>
              <a:gd name="T39" fmla="*/ 68210 h 21600"/>
              <a:gd name="T40" fmla="*/ 120297 w 21600"/>
              <a:gd name="T41" fmla="*/ 66587 h 21600"/>
              <a:gd name="T42" fmla="*/ 124919 w 21600"/>
              <a:gd name="T43" fmla="*/ 5486 h 21600"/>
              <a:gd name="T44" fmla="*/ 364843 w 21600"/>
              <a:gd name="T45" fmla="*/ 0 h 21600"/>
              <a:gd name="T46" fmla="*/ 103681 w 21600"/>
              <a:gd name="T47" fmla="*/ 113577 h 21600"/>
              <a:gd name="T48" fmla="*/ 90893 w 21600"/>
              <a:gd name="T49" fmla="*/ 119662 h 21600"/>
              <a:gd name="T50" fmla="*/ 41469 w 21600"/>
              <a:gd name="T51" fmla="*/ 180622 h 21600"/>
              <a:gd name="T52" fmla="*/ 39829 w 21600"/>
              <a:gd name="T53" fmla="*/ 203323 h 21600"/>
              <a:gd name="T54" fmla="*/ 119874 w 21600"/>
              <a:gd name="T55" fmla="*/ 113577 h 21600"/>
              <a:gd name="T56" fmla="*/ 95162 w 21600"/>
              <a:gd name="T57" fmla="*/ 334116 h 21600"/>
              <a:gd name="T58" fmla="*/ 118745 w 21600"/>
              <a:gd name="T59" fmla="*/ 306440 h 21600"/>
              <a:gd name="T60" fmla="*/ 95162 w 21600"/>
              <a:gd name="T61" fmla="*/ 278448 h 21600"/>
              <a:gd name="T62" fmla="*/ 71367 w 21600"/>
              <a:gd name="T63" fmla="*/ 306440 h 21600"/>
              <a:gd name="T64" fmla="*/ 95162 w 21600"/>
              <a:gd name="T65" fmla="*/ 334116 h 21600"/>
              <a:gd name="T66" fmla="*/ 302419 w 21600"/>
              <a:gd name="T67" fmla="*/ 325984 h 21600"/>
              <a:gd name="T68" fmla="*/ 302507 w 21600"/>
              <a:gd name="T69" fmla="*/ 286685 h 21600"/>
              <a:gd name="T70" fmla="*/ 268993 w 21600"/>
              <a:gd name="T71" fmla="*/ 286579 h 21600"/>
              <a:gd name="T72" fmla="*/ 268993 w 21600"/>
              <a:gd name="T73" fmla="*/ 325984 h 2160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4"/>
                  <a:pt x="21336" y="311"/>
                </a:cubicBezTo>
                <a:cubicBezTo>
                  <a:pt x="21512" y="518"/>
                  <a:pt x="21600" y="760"/>
                  <a:pt x="21600" y="1048"/>
                </a:cubicBezTo>
                <a:lnTo>
                  <a:pt x="21600" y="16238"/>
                </a:lnTo>
                <a:cubicBezTo>
                  <a:pt x="21600" y="16523"/>
                  <a:pt x="21512" y="16768"/>
                  <a:pt x="21336" y="16970"/>
                </a:cubicBezTo>
                <a:cubicBezTo>
                  <a:pt x="21162" y="17174"/>
                  <a:pt x="20944" y="17275"/>
                  <a:pt x="20684" y="17275"/>
                </a:cubicBezTo>
                <a:lnTo>
                  <a:pt x="19807" y="17275"/>
                </a:lnTo>
                <a:lnTo>
                  <a:pt x="19807" y="17370"/>
                </a:lnTo>
                <a:cubicBezTo>
                  <a:pt x="19807" y="17949"/>
                  <a:pt x="19709" y="18499"/>
                  <a:pt x="19513" y="19017"/>
                </a:cubicBezTo>
                <a:cubicBezTo>
                  <a:pt x="19318" y="19535"/>
                  <a:pt x="19060" y="19985"/>
                  <a:pt x="18747" y="20362"/>
                </a:cubicBezTo>
                <a:cubicBezTo>
                  <a:pt x="18433" y="20739"/>
                  <a:pt x="18051" y="21038"/>
                  <a:pt x="17608" y="21263"/>
                </a:cubicBezTo>
                <a:cubicBezTo>
                  <a:pt x="17167" y="21488"/>
                  <a:pt x="16697" y="21600"/>
                  <a:pt x="16198" y="21600"/>
                </a:cubicBezTo>
                <a:cubicBezTo>
                  <a:pt x="15705" y="21600"/>
                  <a:pt x="15238" y="21488"/>
                  <a:pt x="14797" y="21263"/>
                </a:cubicBezTo>
                <a:cubicBezTo>
                  <a:pt x="14353" y="21038"/>
                  <a:pt x="13974" y="20739"/>
                  <a:pt x="13653" y="20362"/>
                </a:cubicBezTo>
                <a:cubicBezTo>
                  <a:pt x="13332" y="19985"/>
                  <a:pt x="13078" y="19535"/>
                  <a:pt x="12887" y="19017"/>
                </a:cubicBezTo>
                <a:cubicBezTo>
                  <a:pt x="12696" y="18499"/>
                  <a:pt x="12600" y="17949"/>
                  <a:pt x="12600" y="17370"/>
                </a:cubicBezTo>
                <a:lnTo>
                  <a:pt x="12600" y="17275"/>
                </a:lnTo>
                <a:lnTo>
                  <a:pt x="9000" y="17275"/>
                </a:lnTo>
                <a:lnTo>
                  <a:pt x="9000" y="17370"/>
                </a:lnTo>
                <a:cubicBezTo>
                  <a:pt x="9000" y="17949"/>
                  <a:pt x="8904" y="18499"/>
                  <a:pt x="8713" y="19017"/>
                </a:cubicBezTo>
                <a:cubicBezTo>
                  <a:pt x="8522" y="19535"/>
                  <a:pt x="8265" y="19985"/>
                  <a:pt x="7947" y="20362"/>
                </a:cubicBezTo>
                <a:cubicBezTo>
                  <a:pt x="7629" y="20739"/>
                  <a:pt x="7244" y="21038"/>
                  <a:pt x="6803" y="21263"/>
                </a:cubicBezTo>
                <a:cubicBezTo>
                  <a:pt x="6360" y="21488"/>
                  <a:pt x="5895" y="21600"/>
                  <a:pt x="5402" y="21600"/>
                </a:cubicBezTo>
                <a:cubicBezTo>
                  <a:pt x="4910" y="21600"/>
                  <a:pt x="4442" y="21488"/>
                  <a:pt x="4004" y="21263"/>
                </a:cubicBezTo>
                <a:cubicBezTo>
                  <a:pt x="3558" y="21038"/>
                  <a:pt x="3179" y="20739"/>
                  <a:pt x="2858" y="20362"/>
                </a:cubicBezTo>
                <a:cubicBezTo>
                  <a:pt x="2537" y="19985"/>
                  <a:pt x="2282" y="19535"/>
                  <a:pt x="2091" y="19017"/>
                </a:cubicBezTo>
                <a:cubicBezTo>
                  <a:pt x="1900" y="18499"/>
                  <a:pt x="1805" y="17949"/>
                  <a:pt x="1805" y="17370"/>
                </a:cubicBezTo>
                <a:lnTo>
                  <a:pt x="1805" y="17275"/>
                </a:lnTo>
                <a:lnTo>
                  <a:pt x="891" y="17275"/>
                </a:lnTo>
                <a:cubicBezTo>
                  <a:pt x="647" y="17275"/>
                  <a:pt x="438" y="17168"/>
                  <a:pt x="262" y="16961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9"/>
                </a:lnTo>
                <a:cubicBezTo>
                  <a:pt x="0" y="10442"/>
                  <a:pt x="27" y="10205"/>
                  <a:pt x="69" y="9961"/>
                </a:cubicBezTo>
                <a:cubicBezTo>
                  <a:pt x="118" y="9716"/>
                  <a:pt x="186" y="9474"/>
                  <a:pt x="274" y="9229"/>
                </a:cubicBezTo>
                <a:cubicBezTo>
                  <a:pt x="365" y="8984"/>
                  <a:pt x="470" y="8751"/>
                  <a:pt x="593" y="8526"/>
                </a:cubicBezTo>
                <a:cubicBezTo>
                  <a:pt x="713" y="8302"/>
                  <a:pt x="838" y="8115"/>
                  <a:pt x="960" y="7965"/>
                </a:cubicBezTo>
                <a:lnTo>
                  <a:pt x="3573" y="4907"/>
                </a:lnTo>
                <a:cubicBezTo>
                  <a:pt x="3698" y="4760"/>
                  <a:pt x="3857" y="4613"/>
                  <a:pt x="4053" y="4475"/>
                </a:cubicBezTo>
                <a:cubicBezTo>
                  <a:pt x="4249" y="4331"/>
                  <a:pt x="4450" y="4210"/>
                  <a:pt x="4658" y="4109"/>
                </a:cubicBezTo>
                <a:cubicBezTo>
                  <a:pt x="4864" y="4005"/>
                  <a:pt x="5072" y="3928"/>
                  <a:pt x="5278" y="3867"/>
                </a:cubicBezTo>
                <a:cubicBezTo>
                  <a:pt x="5486" y="3807"/>
                  <a:pt x="5687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9" y="518"/>
                  <a:pt x="7082" y="311"/>
                </a:cubicBezTo>
                <a:cubicBezTo>
                  <a:pt x="7259" y="104"/>
                  <a:pt x="7464" y="0"/>
                  <a:pt x="7700" y="0"/>
                </a:cubicBezTo>
                <a:lnTo>
                  <a:pt x="20684" y="0"/>
                </a:lnTo>
                <a:close/>
                <a:moveTo>
                  <a:pt x="6791" y="6439"/>
                </a:moveTo>
                <a:lnTo>
                  <a:pt x="5878" y="6439"/>
                </a:lnTo>
                <a:cubicBezTo>
                  <a:pt x="5799" y="6439"/>
                  <a:pt x="5677" y="6479"/>
                  <a:pt x="5510" y="6551"/>
                </a:cubicBezTo>
                <a:cubicBezTo>
                  <a:pt x="5341" y="6626"/>
                  <a:pt x="5224" y="6704"/>
                  <a:pt x="5153" y="6784"/>
                </a:cubicBezTo>
                <a:lnTo>
                  <a:pt x="2540" y="9831"/>
                </a:lnTo>
                <a:cubicBezTo>
                  <a:pt x="2478" y="9903"/>
                  <a:pt x="2412" y="10041"/>
                  <a:pt x="2351" y="10240"/>
                </a:cubicBezTo>
                <a:cubicBezTo>
                  <a:pt x="2290" y="10436"/>
                  <a:pt x="2258" y="10580"/>
                  <a:pt x="2258" y="10672"/>
                </a:cubicBezTo>
                <a:lnTo>
                  <a:pt x="2258" y="11527"/>
                </a:lnTo>
                <a:lnTo>
                  <a:pt x="6796" y="11527"/>
                </a:lnTo>
                <a:lnTo>
                  <a:pt x="6796" y="6439"/>
                </a:lnTo>
                <a:lnTo>
                  <a:pt x="6791" y="6439"/>
                </a:lnTo>
                <a:close/>
                <a:moveTo>
                  <a:pt x="5395" y="18942"/>
                </a:moveTo>
                <a:cubicBezTo>
                  <a:pt x="5760" y="18942"/>
                  <a:pt x="6076" y="18789"/>
                  <a:pt x="6340" y="18481"/>
                </a:cubicBezTo>
                <a:cubicBezTo>
                  <a:pt x="6600" y="18173"/>
                  <a:pt x="6732" y="17805"/>
                  <a:pt x="6732" y="17373"/>
                </a:cubicBezTo>
                <a:cubicBezTo>
                  <a:pt x="6732" y="16941"/>
                  <a:pt x="6600" y="16569"/>
                  <a:pt x="6340" y="16253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8" y="15786"/>
                  <a:pt x="4714" y="15942"/>
                  <a:pt x="4445" y="16247"/>
                </a:cubicBezTo>
                <a:cubicBezTo>
                  <a:pt x="4180" y="16558"/>
                  <a:pt x="4046" y="16932"/>
                  <a:pt x="4046" y="17373"/>
                </a:cubicBezTo>
                <a:cubicBezTo>
                  <a:pt x="4046" y="17805"/>
                  <a:pt x="4180" y="18173"/>
                  <a:pt x="4445" y="18481"/>
                </a:cubicBezTo>
                <a:cubicBezTo>
                  <a:pt x="4714" y="18789"/>
                  <a:pt x="5028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10" y="18173"/>
                  <a:pt x="17544" y="17805"/>
                  <a:pt x="17544" y="17373"/>
                </a:cubicBezTo>
                <a:cubicBezTo>
                  <a:pt x="17544" y="16941"/>
                  <a:pt x="17412" y="16569"/>
                  <a:pt x="17150" y="16253"/>
                </a:cubicBezTo>
                <a:cubicBezTo>
                  <a:pt x="16891" y="15944"/>
                  <a:pt x="16572" y="15786"/>
                  <a:pt x="16195" y="15786"/>
                </a:cubicBezTo>
                <a:cubicBezTo>
                  <a:pt x="15828" y="15786"/>
                  <a:pt x="15514" y="15942"/>
                  <a:pt x="15250" y="16247"/>
                </a:cubicBezTo>
                <a:cubicBezTo>
                  <a:pt x="14990" y="16558"/>
                  <a:pt x="14858" y="16932"/>
                  <a:pt x="14858" y="17373"/>
                </a:cubicBezTo>
                <a:cubicBezTo>
                  <a:pt x="14858" y="17805"/>
                  <a:pt x="14990" y="18173"/>
                  <a:pt x="15250" y="18481"/>
                </a:cubicBezTo>
                <a:cubicBezTo>
                  <a:pt x="15512" y="18789"/>
                  <a:pt x="15825" y="18942"/>
                  <a:pt x="16195" y="18942"/>
                </a:cubicBezTo>
              </a:path>
            </a:pathLst>
          </a:custGeom>
          <a:solidFill>
            <a:srgbClr val="C1392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3" name="AutoShape 120"/>
          <p:cNvSpPr>
            <a:spLocks/>
          </p:cNvSpPr>
          <p:nvPr/>
        </p:nvSpPr>
        <p:spPr bwMode="auto">
          <a:xfrm>
            <a:off x="6757663" y="4122108"/>
            <a:ext cx="5163949" cy="3698722"/>
          </a:xfrm>
          <a:custGeom>
            <a:avLst/>
            <a:gdLst>
              <a:gd name="T0" fmla="*/ 376343 w 21600"/>
              <a:gd name="T1" fmla="*/ 5486 h 21600"/>
              <a:gd name="T2" fmla="*/ 381000 w 21600"/>
              <a:gd name="T3" fmla="*/ 286420 h 21600"/>
              <a:gd name="T4" fmla="*/ 364843 w 21600"/>
              <a:gd name="T5" fmla="*/ 304712 h 21600"/>
              <a:gd name="T6" fmla="*/ 349373 w 21600"/>
              <a:gd name="T7" fmla="*/ 306388 h 21600"/>
              <a:gd name="T8" fmla="*/ 330676 w 21600"/>
              <a:gd name="T9" fmla="*/ 359163 h 21600"/>
              <a:gd name="T10" fmla="*/ 285715 w 21600"/>
              <a:gd name="T11" fmla="*/ 381000 h 21600"/>
              <a:gd name="T12" fmla="*/ 240824 w 21600"/>
              <a:gd name="T13" fmla="*/ 359163 h 21600"/>
              <a:gd name="T14" fmla="*/ 222250 w 21600"/>
              <a:gd name="T15" fmla="*/ 306388 h 21600"/>
              <a:gd name="T16" fmla="*/ 158750 w 21600"/>
              <a:gd name="T17" fmla="*/ 304712 h 21600"/>
              <a:gd name="T18" fmla="*/ 153688 w 21600"/>
              <a:gd name="T19" fmla="*/ 335439 h 21600"/>
              <a:gd name="T20" fmla="*/ 119997 w 21600"/>
              <a:gd name="T21" fmla="*/ 375056 h 21600"/>
              <a:gd name="T22" fmla="*/ 70626 w 21600"/>
              <a:gd name="T23" fmla="*/ 375056 h 21600"/>
              <a:gd name="T24" fmla="*/ 36883 w 21600"/>
              <a:gd name="T25" fmla="*/ 335439 h 21600"/>
              <a:gd name="T26" fmla="*/ 31838 w 21600"/>
              <a:gd name="T27" fmla="*/ 304712 h 21600"/>
              <a:gd name="T28" fmla="*/ 4621 w 21600"/>
              <a:gd name="T29" fmla="*/ 299173 h 21600"/>
              <a:gd name="T30" fmla="*/ 0 w 21600"/>
              <a:gd name="T31" fmla="*/ 188189 h 21600"/>
              <a:gd name="T32" fmla="*/ 4833 w 21600"/>
              <a:gd name="T33" fmla="*/ 162789 h 21600"/>
              <a:gd name="T34" fmla="*/ 16933 w 21600"/>
              <a:gd name="T35" fmla="*/ 140494 h 21600"/>
              <a:gd name="T36" fmla="*/ 71490 w 21600"/>
              <a:gd name="T37" fmla="*/ 78934 h 21600"/>
              <a:gd name="T38" fmla="*/ 93098 w 21600"/>
              <a:gd name="T39" fmla="*/ 68210 h 21600"/>
              <a:gd name="T40" fmla="*/ 120297 w 21600"/>
              <a:gd name="T41" fmla="*/ 66587 h 21600"/>
              <a:gd name="T42" fmla="*/ 124919 w 21600"/>
              <a:gd name="T43" fmla="*/ 5486 h 21600"/>
              <a:gd name="T44" fmla="*/ 364843 w 21600"/>
              <a:gd name="T45" fmla="*/ 0 h 21600"/>
              <a:gd name="T46" fmla="*/ 103681 w 21600"/>
              <a:gd name="T47" fmla="*/ 113577 h 21600"/>
              <a:gd name="T48" fmla="*/ 90893 w 21600"/>
              <a:gd name="T49" fmla="*/ 119662 h 21600"/>
              <a:gd name="T50" fmla="*/ 41469 w 21600"/>
              <a:gd name="T51" fmla="*/ 180622 h 21600"/>
              <a:gd name="T52" fmla="*/ 39829 w 21600"/>
              <a:gd name="T53" fmla="*/ 203323 h 21600"/>
              <a:gd name="T54" fmla="*/ 119874 w 21600"/>
              <a:gd name="T55" fmla="*/ 113577 h 21600"/>
              <a:gd name="T56" fmla="*/ 95162 w 21600"/>
              <a:gd name="T57" fmla="*/ 334116 h 21600"/>
              <a:gd name="T58" fmla="*/ 118745 w 21600"/>
              <a:gd name="T59" fmla="*/ 306440 h 21600"/>
              <a:gd name="T60" fmla="*/ 95162 w 21600"/>
              <a:gd name="T61" fmla="*/ 278448 h 21600"/>
              <a:gd name="T62" fmla="*/ 71367 w 21600"/>
              <a:gd name="T63" fmla="*/ 306440 h 21600"/>
              <a:gd name="T64" fmla="*/ 95162 w 21600"/>
              <a:gd name="T65" fmla="*/ 334116 h 21600"/>
              <a:gd name="T66" fmla="*/ 302419 w 21600"/>
              <a:gd name="T67" fmla="*/ 325984 h 21600"/>
              <a:gd name="T68" fmla="*/ 302507 w 21600"/>
              <a:gd name="T69" fmla="*/ 286685 h 21600"/>
              <a:gd name="T70" fmla="*/ 268993 w 21600"/>
              <a:gd name="T71" fmla="*/ 286579 h 21600"/>
              <a:gd name="T72" fmla="*/ 268993 w 21600"/>
              <a:gd name="T73" fmla="*/ 325984 h 2160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4"/>
                  <a:pt x="21336" y="311"/>
                </a:cubicBezTo>
                <a:cubicBezTo>
                  <a:pt x="21512" y="518"/>
                  <a:pt x="21600" y="760"/>
                  <a:pt x="21600" y="1048"/>
                </a:cubicBezTo>
                <a:lnTo>
                  <a:pt x="21600" y="16238"/>
                </a:lnTo>
                <a:cubicBezTo>
                  <a:pt x="21600" y="16523"/>
                  <a:pt x="21512" y="16768"/>
                  <a:pt x="21336" y="16970"/>
                </a:cubicBezTo>
                <a:cubicBezTo>
                  <a:pt x="21162" y="17174"/>
                  <a:pt x="20944" y="17275"/>
                  <a:pt x="20684" y="17275"/>
                </a:cubicBezTo>
                <a:lnTo>
                  <a:pt x="19807" y="17275"/>
                </a:lnTo>
                <a:lnTo>
                  <a:pt x="19807" y="17370"/>
                </a:lnTo>
                <a:cubicBezTo>
                  <a:pt x="19807" y="17949"/>
                  <a:pt x="19709" y="18499"/>
                  <a:pt x="19513" y="19017"/>
                </a:cubicBezTo>
                <a:cubicBezTo>
                  <a:pt x="19318" y="19535"/>
                  <a:pt x="19060" y="19985"/>
                  <a:pt x="18747" y="20362"/>
                </a:cubicBezTo>
                <a:cubicBezTo>
                  <a:pt x="18433" y="20739"/>
                  <a:pt x="18051" y="21038"/>
                  <a:pt x="17608" y="21263"/>
                </a:cubicBezTo>
                <a:cubicBezTo>
                  <a:pt x="17167" y="21488"/>
                  <a:pt x="16697" y="21600"/>
                  <a:pt x="16198" y="21600"/>
                </a:cubicBezTo>
                <a:cubicBezTo>
                  <a:pt x="15705" y="21600"/>
                  <a:pt x="15238" y="21488"/>
                  <a:pt x="14797" y="21263"/>
                </a:cubicBezTo>
                <a:cubicBezTo>
                  <a:pt x="14353" y="21038"/>
                  <a:pt x="13974" y="20739"/>
                  <a:pt x="13653" y="20362"/>
                </a:cubicBezTo>
                <a:cubicBezTo>
                  <a:pt x="13332" y="19985"/>
                  <a:pt x="13078" y="19535"/>
                  <a:pt x="12887" y="19017"/>
                </a:cubicBezTo>
                <a:cubicBezTo>
                  <a:pt x="12696" y="18499"/>
                  <a:pt x="12600" y="17949"/>
                  <a:pt x="12600" y="17370"/>
                </a:cubicBezTo>
                <a:lnTo>
                  <a:pt x="12600" y="17275"/>
                </a:lnTo>
                <a:lnTo>
                  <a:pt x="9000" y="17275"/>
                </a:lnTo>
                <a:lnTo>
                  <a:pt x="9000" y="17370"/>
                </a:lnTo>
                <a:cubicBezTo>
                  <a:pt x="9000" y="17949"/>
                  <a:pt x="8904" y="18499"/>
                  <a:pt x="8713" y="19017"/>
                </a:cubicBezTo>
                <a:cubicBezTo>
                  <a:pt x="8522" y="19535"/>
                  <a:pt x="8265" y="19985"/>
                  <a:pt x="7947" y="20362"/>
                </a:cubicBezTo>
                <a:cubicBezTo>
                  <a:pt x="7629" y="20739"/>
                  <a:pt x="7244" y="21038"/>
                  <a:pt x="6803" y="21263"/>
                </a:cubicBezTo>
                <a:cubicBezTo>
                  <a:pt x="6360" y="21488"/>
                  <a:pt x="5895" y="21600"/>
                  <a:pt x="5402" y="21600"/>
                </a:cubicBezTo>
                <a:cubicBezTo>
                  <a:pt x="4910" y="21600"/>
                  <a:pt x="4442" y="21488"/>
                  <a:pt x="4004" y="21263"/>
                </a:cubicBezTo>
                <a:cubicBezTo>
                  <a:pt x="3558" y="21038"/>
                  <a:pt x="3179" y="20739"/>
                  <a:pt x="2858" y="20362"/>
                </a:cubicBezTo>
                <a:cubicBezTo>
                  <a:pt x="2537" y="19985"/>
                  <a:pt x="2282" y="19535"/>
                  <a:pt x="2091" y="19017"/>
                </a:cubicBezTo>
                <a:cubicBezTo>
                  <a:pt x="1900" y="18499"/>
                  <a:pt x="1805" y="17949"/>
                  <a:pt x="1805" y="17370"/>
                </a:cubicBezTo>
                <a:lnTo>
                  <a:pt x="1805" y="17275"/>
                </a:lnTo>
                <a:lnTo>
                  <a:pt x="891" y="17275"/>
                </a:lnTo>
                <a:cubicBezTo>
                  <a:pt x="647" y="17275"/>
                  <a:pt x="438" y="17168"/>
                  <a:pt x="262" y="16961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9"/>
                </a:lnTo>
                <a:cubicBezTo>
                  <a:pt x="0" y="10442"/>
                  <a:pt x="27" y="10205"/>
                  <a:pt x="69" y="9961"/>
                </a:cubicBezTo>
                <a:cubicBezTo>
                  <a:pt x="118" y="9716"/>
                  <a:pt x="186" y="9474"/>
                  <a:pt x="274" y="9229"/>
                </a:cubicBezTo>
                <a:cubicBezTo>
                  <a:pt x="365" y="8984"/>
                  <a:pt x="470" y="8751"/>
                  <a:pt x="593" y="8526"/>
                </a:cubicBezTo>
                <a:cubicBezTo>
                  <a:pt x="713" y="8302"/>
                  <a:pt x="838" y="8115"/>
                  <a:pt x="960" y="7965"/>
                </a:cubicBezTo>
                <a:lnTo>
                  <a:pt x="3573" y="4907"/>
                </a:lnTo>
                <a:cubicBezTo>
                  <a:pt x="3698" y="4760"/>
                  <a:pt x="3857" y="4613"/>
                  <a:pt x="4053" y="4475"/>
                </a:cubicBezTo>
                <a:cubicBezTo>
                  <a:pt x="4249" y="4331"/>
                  <a:pt x="4450" y="4210"/>
                  <a:pt x="4658" y="4109"/>
                </a:cubicBezTo>
                <a:cubicBezTo>
                  <a:pt x="4864" y="4005"/>
                  <a:pt x="5072" y="3928"/>
                  <a:pt x="5278" y="3867"/>
                </a:cubicBezTo>
                <a:cubicBezTo>
                  <a:pt x="5486" y="3807"/>
                  <a:pt x="5687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9" y="518"/>
                  <a:pt x="7082" y="311"/>
                </a:cubicBezTo>
                <a:cubicBezTo>
                  <a:pt x="7259" y="104"/>
                  <a:pt x="7464" y="0"/>
                  <a:pt x="7700" y="0"/>
                </a:cubicBezTo>
                <a:lnTo>
                  <a:pt x="20684" y="0"/>
                </a:lnTo>
                <a:close/>
                <a:moveTo>
                  <a:pt x="6791" y="6439"/>
                </a:moveTo>
                <a:lnTo>
                  <a:pt x="5878" y="6439"/>
                </a:lnTo>
                <a:cubicBezTo>
                  <a:pt x="5799" y="6439"/>
                  <a:pt x="5677" y="6479"/>
                  <a:pt x="5510" y="6551"/>
                </a:cubicBezTo>
                <a:cubicBezTo>
                  <a:pt x="5341" y="6626"/>
                  <a:pt x="5224" y="6704"/>
                  <a:pt x="5153" y="6784"/>
                </a:cubicBezTo>
                <a:lnTo>
                  <a:pt x="2540" y="9831"/>
                </a:lnTo>
                <a:cubicBezTo>
                  <a:pt x="2478" y="9903"/>
                  <a:pt x="2412" y="10041"/>
                  <a:pt x="2351" y="10240"/>
                </a:cubicBezTo>
                <a:cubicBezTo>
                  <a:pt x="2290" y="10436"/>
                  <a:pt x="2258" y="10580"/>
                  <a:pt x="2258" y="10672"/>
                </a:cubicBezTo>
                <a:lnTo>
                  <a:pt x="2258" y="11527"/>
                </a:lnTo>
                <a:lnTo>
                  <a:pt x="6796" y="11527"/>
                </a:lnTo>
                <a:lnTo>
                  <a:pt x="6796" y="6439"/>
                </a:lnTo>
                <a:lnTo>
                  <a:pt x="6791" y="6439"/>
                </a:lnTo>
                <a:close/>
                <a:moveTo>
                  <a:pt x="5395" y="18942"/>
                </a:moveTo>
                <a:cubicBezTo>
                  <a:pt x="5760" y="18942"/>
                  <a:pt x="6076" y="18789"/>
                  <a:pt x="6340" y="18481"/>
                </a:cubicBezTo>
                <a:cubicBezTo>
                  <a:pt x="6600" y="18173"/>
                  <a:pt x="6732" y="17805"/>
                  <a:pt x="6732" y="17373"/>
                </a:cubicBezTo>
                <a:cubicBezTo>
                  <a:pt x="6732" y="16941"/>
                  <a:pt x="6600" y="16569"/>
                  <a:pt x="6340" y="16253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8" y="15786"/>
                  <a:pt x="4714" y="15942"/>
                  <a:pt x="4445" y="16247"/>
                </a:cubicBezTo>
                <a:cubicBezTo>
                  <a:pt x="4180" y="16558"/>
                  <a:pt x="4046" y="16932"/>
                  <a:pt x="4046" y="17373"/>
                </a:cubicBezTo>
                <a:cubicBezTo>
                  <a:pt x="4046" y="17805"/>
                  <a:pt x="4180" y="18173"/>
                  <a:pt x="4445" y="18481"/>
                </a:cubicBezTo>
                <a:cubicBezTo>
                  <a:pt x="4714" y="18789"/>
                  <a:pt x="5028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10" y="18173"/>
                  <a:pt x="17544" y="17805"/>
                  <a:pt x="17544" y="17373"/>
                </a:cubicBezTo>
                <a:cubicBezTo>
                  <a:pt x="17544" y="16941"/>
                  <a:pt x="17412" y="16569"/>
                  <a:pt x="17150" y="16253"/>
                </a:cubicBezTo>
                <a:cubicBezTo>
                  <a:pt x="16891" y="15944"/>
                  <a:pt x="16572" y="15786"/>
                  <a:pt x="16195" y="15786"/>
                </a:cubicBezTo>
                <a:cubicBezTo>
                  <a:pt x="15828" y="15786"/>
                  <a:pt x="15514" y="15942"/>
                  <a:pt x="15250" y="16247"/>
                </a:cubicBezTo>
                <a:cubicBezTo>
                  <a:pt x="14990" y="16558"/>
                  <a:pt x="14858" y="16932"/>
                  <a:pt x="14858" y="17373"/>
                </a:cubicBezTo>
                <a:cubicBezTo>
                  <a:pt x="14858" y="17805"/>
                  <a:pt x="14990" y="18173"/>
                  <a:pt x="15250" y="18481"/>
                </a:cubicBezTo>
                <a:cubicBezTo>
                  <a:pt x="15512" y="18789"/>
                  <a:pt x="15825" y="18942"/>
                  <a:pt x="16195" y="18942"/>
                </a:cubicBezTo>
              </a:path>
            </a:pathLst>
          </a:custGeom>
          <a:solidFill>
            <a:srgbClr val="F39B1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AutoShape 120"/>
          <p:cNvSpPr>
            <a:spLocks/>
          </p:cNvSpPr>
          <p:nvPr/>
        </p:nvSpPr>
        <p:spPr bwMode="auto">
          <a:xfrm>
            <a:off x="12443722" y="4125519"/>
            <a:ext cx="5163949" cy="3764031"/>
          </a:xfrm>
          <a:custGeom>
            <a:avLst/>
            <a:gdLst>
              <a:gd name="T0" fmla="*/ 376343 w 21600"/>
              <a:gd name="T1" fmla="*/ 5486 h 21600"/>
              <a:gd name="T2" fmla="*/ 381000 w 21600"/>
              <a:gd name="T3" fmla="*/ 286420 h 21600"/>
              <a:gd name="T4" fmla="*/ 364843 w 21600"/>
              <a:gd name="T5" fmla="*/ 304712 h 21600"/>
              <a:gd name="T6" fmla="*/ 349373 w 21600"/>
              <a:gd name="T7" fmla="*/ 306388 h 21600"/>
              <a:gd name="T8" fmla="*/ 330676 w 21600"/>
              <a:gd name="T9" fmla="*/ 359163 h 21600"/>
              <a:gd name="T10" fmla="*/ 285715 w 21600"/>
              <a:gd name="T11" fmla="*/ 381000 h 21600"/>
              <a:gd name="T12" fmla="*/ 240824 w 21600"/>
              <a:gd name="T13" fmla="*/ 359163 h 21600"/>
              <a:gd name="T14" fmla="*/ 222250 w 21600"/>
              <a:gd name="T15" fmla="*/ 306388 h 21600"/>
              <a:gd name="T16" fmla="*/ 158750 w 21600"/>
              <a:gd name="T17" fmla="*/ 304712 h 21600"/>
              <a:gd name="T18" fmla="*/ 153688 w 21600"/>
              <a:gd name="T19" fmla="*/ 335439 h 21600"/>
              <a:gd name="T20" fmla="*/ 119997 w 21600"/>
              <a:gd name="T21" fmla="*/ 375056 h 21600"/>
              <a:gd name="T22" fmla="*/ 70626 w 21600"/>
              <a:gd name="T23" fmla="*/ 375056 h 21600"/>
              <a:gd name="T24" fmla="*/ 36883 w 21600"/>
              <a:gd name="T25" fmla="*/ 335439 h 21600"/>
              <a:gd name="T26" fmla="*/ 31838 w 21600"/>
              <a:gd name="T27" fmla="*/ 304712 h 21600"/>
              <a:gd name="T28" fmla="*/ 4621 w 21600"/>
              <a:gd name="T29" fmla="*/ 299173 h 21600"/>
              <a:gd name="T30" fmla="*/ 0 w 21600"/>
              <a:gd name="T31" fmla="*/ 188189 h 21600"/>
              <a:gd name="T32" fmla="*/ 4833 w 21600"/>
              <a:gd name="T33" fmla="*/ 162789 h 21600"/>
              <a:gd name="T34" fmla="*/ 16933 w 21600"/>
              <a:gd name="T35" fmla="*/ 140494 h 21600"/>
              <a:gd name="T36" fmla="*/ 71490 w 21600"/>
              <a:gd name="T37" fmla="*/ 78934 h 21600"/>
              <a:gd name="T38" fmla="*/ 93098 w 21600"/>
              <a:gd name="T39" fmla="*/ 68210 h 21600"/>
              <a:gd name="T40" fmla="*/ 120297 w 21600"/>
              <a:gd name="T41" fmla="*/ 66587 h 21600"/>
              <a:gd name="T42" fmla="*/ 124919 w 21600"/>
              <a:gd name="T43" fmla="*/ 5486 h 21600"/>
              <a:gd name="T44" fmla="*/ 364843 w 21600"/>
              <a:gd name="T45" fmla="*/ 0 h 21600"/>
              <a:gd name="T46" fmla="*/ 103681 w 21600"/>
              <a:gd name="T47" fmla="*/ 113577 h 21600"/>
              <a:gd name="T48" fmla="*/ 90893 w 21600"/>
              <a:gd name="T49" fmla="*/ 119662 h 21600"/>
              <a:gd name="T50" fmla="*/ 41469 w 21600"/>
              <a:gd name="T51" fmla="*/ 180622 h 21600"/>
              <a:gd name="T52" fmla="*/ 39829 w 21600"/>
              <a:gd name="T53" fmla="*/ 203323 h 21600"/>
              <a:gd name="T54" fmla="*/ 119874 w 21600"/>
              <a:gd name="T55" fmla="*/ 113577 h 21600"/>
              <a:gd name="T56" fmla="*/ 95162 w 21600"/>
              <a:gd name="T57" fmla="*/ 334116 h 21600"/>
              <a:gd name="T58" fmla="*/ 118745 w 21600"/>
              <a:gd name="T59" fmla="*/ 306440 h 21600"/>
              <a:gd name="T60" fmla="*/ 95162 w 21600"/>
              <a:gd name="T61" fmla="*/ 278448 h 21600"/>
              <a:gd name="T62" fmla="*/ 71367 w 21600"/>
              <a:gd name="T63" fmla="*/ 306440 h 21600"/>
              <a:gd name="T64" fmla="*/ 95162 w 21600"/>
              <a:gd name="T65" fmla="*/ 334116 h 21600"/>
              <a:gd name="T66" fmla="*/ 302419 w 21600"/>
              <a:gd name="T67" fmla="*/ 325984 h 21600"/>
              <a:gd name="T68" fmla="*/ 302507 w 21600"/>
              <a:gd name="T69" fmla="*/ 286685 h 21600"/>
              <a:gd name="T70" fmla="*/ 268993 w 21600"/>
              <a:gd name="T71" fmla="*/ 286579 h 21600"/>
              <a:gd name="T72" fmla="*/ 268993 w 21600"/>
              <a:gd name="T73" fmla="*/ 325984 h 2160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4"/>
                  <a:pt x="21336" y="311"/>
                </a:cubicBezTo>
                <a:cubicBezTo>
                  <a:pt x="21512" y="518"/>
                  <a:pt x="21600" y="760"/>
                  <a:pt x="21600" y="1048"/>
                </a:cubicBezTo>
                <a:lnTo>
                  <a:pt x="21600" y="16238"/>
                </a:lnTo>
                <a:cubicBezTo>
                  <a:pt x="21600" y="16523"/>
                  <a:pt x="21512" y="16768"/>
                  <a:pt x="21336" y="16970"/>
                </a:cubicBezTo>
                <a:cubicBezTo>
                  <a:pt x="21162" y="17174"/>
                  <a:pt x="20944" y="17275"/>
                  <a:pt x="20684" y="17275"/>
                </a:cubicBezTo>
                <a:lnTo>
                  <a:pt x="19807" y="17275"/>
                </a:lnTo>
                <a:lnTo>
                  <a:pt x="19807" y="17370"/>
                </a:lnTo>
                <a:cubicBezTo>
                  <a:pt x="19807" y="17949"/>
                  <a:pt x="19709" y="18499"/>
                  <a:pt x="19513" y="19017"/>
                </a:cubicBezTo>
                <a:cubicBezTo>
                  <a:pt x="19318" y="19535"/>
                  <a:pt x="19060" y="19985"/>
                  <a:pt x="18747" y="20362"/>
                </a:cubicBezTo>
                <a:cubicBezTo>
                  <a:pt x="18433" y="20739"/>
                  <a:pt x="18051" y="21038"/>
                  <a:pt x="17608" y="21263"/>
                </a:cubicBezTo>
                <a:cubicBezTo>
                  <a:pt x="17167" y="21488"/>
                  <a:pt x="16697" y="21600"/>
                  <a:pt x="16198" y="21600"/>
                </a:cubicBezTo>
                <a:cubicBezTo>
                  <a:pt x="15705" y="21600"/>
                  <a:pt x="15238" y="21488"/>
                  <a:pt x="14797" y="21263"/>
                </a:cubicBezTo>
                <a:cubicBezTo>
                  <a:pt x="14353" y="21038"/>
                  <a:pt x="13974" y="20739"/>
                  <a:pt x="13653" y="20362"/>
                </a:cubicBezTo>
                <a:cubicBezTo>
                  <a:pt x="13332" y="19985"/>
                  <a:pt x="13078" y="19535"/>
                  <a:pt x="12887" y="19017"/>
                </a:cubicBezTo>
                <a:cubicBezTo>
                  <a:pt x="12696" y="18499"/>
                  <a:pt x="12600" y="17949"/>
                  <a:pt x="12600" y="17370"/>
                </a:cubicBezTo>
                <a:lnTo>
                  <a:pt x="12600" y="17275"/>
                </a:lnTo>
                <a:lnTo>
                  <a:pt x="9000" y="17275"/>
                </a:lnTo>
                <a:lnTo>
                  <a:pt x="9000" y="17370"/>
                </a:lnTo>
                <a:cubicBezTo>
                  <a:pt x="9000" y="17949"/>
                  <a:pt x="8904" y="18499"/>
                  <a:pt x="8713" y="19017"/>
                </a:cubicBezTo>
                <a:cubicBezTo>
                  <a:pt x="8522" y="19535"/>
                  <a:pt x="8265" y="19985"/>
                  <a:pt x="7947" y="20362"/>
                </a:cubicBezTo>
                <a:cubicBezTo>
                  <a:pt x="7629" y="20739"/>
                  <a:pt x="7244" y="21038"/>
                  <a:pt x="6803" y="21263"/>
                </a:cubicBezTo>
                <a:cubicBezTo>
                  <a:pt x="6360" y="21488"/>
                  <a:pt x="5895" y="21600"/>
                  <a:pt x="5402" y="21600"/>
                </a:cubicBezTo>
                <a:cubicBezTo>
                  <a:pt x="4910" y="21600"/>
                  <a:pt x="4442" y="21488"/>
                  <a:pt x="4004" y="21263"/>
                </a:cubicBezTo>
                <a:cubicBezTo>
                  <a:pt x="3558" y="21038"/>
                  <a:pt x="3179" y="20739"/>
                  <a:pt x="2858" y="20362"/>
                </a:cubicBezTo>
                <a:cubicBezTo>
                  <a:pt x="2537" y="19985"/>
                  <a:pt x="2282" y="19535"/>
                  <a:pt x="2091" y="19017"/>
                </a:cubicBezTo>
                <a:cubicBezTo>
                  <a:pt x="1900" y="18499"/>
                  <a:pt x="1805" y="17949"/>
                  <a:pt x="1805" y="17370"/>
                </a:cubicBezTo>
                <a:lnTo>
                  <a:pt x="1805" y="17275"/>
                </a:lnTo>
                <a:lnTo>
                  <a:pt x="891" y="17275"/>
                </a:lnTo>
                <a:cubicBezTo>
                  <a:pt x="647" y="17275"/>
                  <a:pt x="438" y="17168"/>
                  <a:pt x="262" y="16961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9"/>
                </a:lnTo>
                <a:cubicBezTo>
                  <a:pt x="0" y="10442"/>
                  <a:pt x="27" y="10205"/>
                  <a:pt x="69" y="9961"/>
                </a:cubicBezTo>
                <a:cubicBezTo>
                  <a:pt x="118" y="9716"/>
                  <a:pt x="186" y="9474"/>
                  <a:pt x="274" y="9229"/>
                </a:cubicBezTo>
                <a:cubicBezTo>
                  <a:pt x="365" y="8984"/>
                  <a:pt x="470" y="8751"/>
                  <a:pt x="593" y="8526"/>
                </a:cubicBezTo>
                <a:cubicBezTo>
                  <a:pt x="713" y="8302"/>
                  <a:pt x="838" y="8115"/>
                  <a:pt x="960" y="7965"/>
                </a:cubicBezTo>
                <a:lnTo>
                  <a:pt x="3573" y="4907"/>
                </a:lnTo>
                <a:cubicBezTo>
                  <a:pt x="3698" y="4760"/>
                  <a:pt x="3857" y="4613"/>
                  <a:pt x="4053" y="4475"/>
                </a:cubicBezTo>
                <a:cubicBezTo>
                  <a:pt x="4249" y="4331"/>
                  <a:pt x="4450" y="4210"/>
                  <a:pt x="4658" y="4109"/>
                </a:cubicBezTo>
                <a:cubicBezTo>
                  <a:pt x="4864" y="4005"/>
                  <a:pt x="5072" y="3928"/>
                  <a:pt x="5278" y="3867"/>
                </a:cubicBezTo>
                <a:cubicBezTo>
                  <a:pt x="5486" y="3807"/>
                  <a:pt x="5687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9" y="518"/>
                  <a:pt x="7082" y="311"/>
                </a:cubicBezTo>
                <a:cubicBezTo>
                  <a:pt x="7259" y="104"/>
                  <a:pt x="7464" y="0"/>
                  <a:pt x="7700" y="0"/>
                </a:cubicBezTo>
                <a:lnTo>
                  <a:pt x="20684" y="0"/>
                </a:lnTo>
                <a:close/>
                <a:moveTo>
                  <a:pt x="6791" y="6439"/>
                </a:moveTo>
                <a:lnTo>
                  <a:pt x="5878" y="6439"/>
                </a:lnTo>
                <a:cubicBezTo>
                  <a:pt x="5799" y="6439"/>
                  <a:pt x="5677" y="6479"/>
                  <a:pt x="5510" y="6551"/>
                </a:cubicBezTo>
                <a:cubicBezTo>
                  <a:pt x="5341" y="6626"/>
                  <a:pt x="5224" y="6704"/>
                  <a:pt x="5153" y="6784"/>
                </a:cubicBezTo>
                <a:lnTo>
                  <a:pt x="2540" y="9831"/>
                </a:lnTo>
                <a:cubicBezTo>
                  <a:pt x="2478" y="9903"/>
                  <a:pt x="2412" y="10041"/>
                  <a:pt x="2351" y="10240"/>
                </a:cubicBezTo>
                <a:cubicBezTo>
                  <a:pt x="2290" y="10436"/>
                  <a:pt x="2258" y="10580"/>
                  <a:pt x="2258" y="10672"/>
                </a:cubicBezTo>
                <a:lnTo>
                  <a:pt x="2258" y="11527"/>
                </a:lnTo>
                <a:lnTo>
                  <a:pt x="6796" y="11527"/>
                </a:lnTo>
                <a:lnTo>
                  <a:pt x="6796" y="6439"/>
                </a:lnTo>
                <a:lnTo>
                  <a:pt x="6791" y="6439"/>
                </a:lnTo>
                <a:close/>
                <a:moveTo>
                  <a:pt x="5395" y="18942"/>
                </a:moveTo>
                <a:cubicBezTo>
                  <a:pt x="5760" y="18942"/>
                  <a:pt x="6076" y="18789"/>
                  <a:pt x="6340" y="18481"/>
                </a:cubicBezTo>
                <a:cubicBezTo>
                  <a:pt x="6600" y="18173"/>
                  <a:pt x="6732" y="17805"/>
                  <a:pt x="6732" y="17373"/>
                </a:cubicBezTo>
                <a:cubicBezTo>
                  <a:pt x="6732" y="16941"/>
                  <a:pt x="6600" y="16569"/>
                  <a:pt x="6340" y="16253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8" y="15786"/>
                  <a:pt x="4714" y="15942"/>
                  <a:pt x="4445" y="16247"/>
                </a:cubicBezTo>
                <a:cubicBezTo>
                  <a:pt x="4180" y="16558"/>
                  <a:pt x="4046" y="16932"/>
                  <a:pt x="4046" y="17373"/>
                </a:cubicBezTo>
                <a:cubicBezTo>
                  <a:pt x="4046" y="17805"/>
                  <a:pt x="4180" y="18173"/>
                  <a:pt x="4445" y="18481"/>
                </a:cubicBezTo>
                <a:cubicBezTo>
                  <a:pt x="4714" y="18789"/>
                  <a:pt x="5028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10" y="18173"/>
                  <a:pt x="17544" y="17805"/>
                  <a:pt x="17544" y="17373"/>
                </a:cubicBezTo>
                <a:cubicBezTo>
                  <a:pt x="17544" y="16941"/>
                  <a:pt x="17412" y="16569"/>
                  <a:pt x="17150" y="16253"/>
                </a:cubicBezTo>
                <a:cubicBezTo>
                  <a:pt x="16891" y="15944"/>
                  <a:pt x="16572" y="15786"/>
                  <a:pt x="16195" y="15786"/>
                </a:cubicBezTo>
                <a:cubicBezTo>
                  <a:pt x="15828" y="15786"/>
                  <a:pt x="15514" y="15942"/>
                  <a:pt x="15250" y="16247"/>
                </a:cubicBezTo>
                <a:cubicBezTo>
                  <a:pt x="14990" y="16558"/>
                  <a:pt x="14858" y="16932"/>
                  <a:pt x="14858" y="17373"/>
                </a:cubicBezTo>
                <a:cubicBezTo>
                  <a:pt x="14858" y="17805"/>
                  <a:pt x="14990" y="18173"/>
                  <a:pt x="15250" y="18481"/>
                </a:cubicBezTo>
                <a:cubicBezTo>
                  <a:pt x="15512" y="18789"/>
                  <a:pt x="15825" y="18942"/>
                  <a:pt x="16195" y="18942"/>
                </a:cubicBezTo>
              </a:path>
            </a:pathLst>
          </a:custGeom>
          <a:solidFill>
            <a:srgbClr val="9ABB5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5" name="AutoShape 120"/>
          <p:cNvSpPr>
            <a:spLocks/>
          </p:cNvSpPr>
          <p:nvPr/>
        </p:nvSpPr>
        <p:spPr bwMode="auto">
          <a:xfrm>
            <a:off x="17935038" y="4122108"/>
            <a:ext cx="5163949" cy="3767442"/>
          </a:xfrm>
          <a:custGeom>
            <a:avLst/>
            <a:gdLst>
              <a:gd name="T0" fmla="*/ 376343 w 21600"/>
              <a:gd name="T1" fmla="*/ 5486 h 21600"/>
              <a:gd name="T2" fmla="*/ 381000 w 21600"/>
              <a:gd name="T3" fmla="*/ 286420 h 21600"/>
              <a:gd name="T4" fmla="*/ 364843 w 21600"/>
              <a:gd name="T5" fmla="*/ 304712 h 21600"/>
              <a:gd name="T6" fmla="*/ 349373 w 21600"/>
              <a:gd name="T7" fmla="*/ 306388 h 21600"/>
              <a:gd name="T8" fmla="*/ 330676 w 21600"/>
              <a:gd name="T9" fmla="*/ 359163 h 21600"/>
              <a:gd name="T10" fmla="*/ 285715 w 21600"/>
              <a:gd name="T11" fmla="*/ 381000 h 21600"/>
              <a:gd name="T12" fmla="*/ 240824 w 21600"/>
              <a:gd name="T13" fmla="*/ 359163 h 21600"/>
              <a:gd name="T14" fmla="*/ 222250 w 21600"/>
              <a:gd name="T15" fmla="*/ 306388 h 21600"/>
              <a:gd name="T16" fmla="*/ 158750 w 21600"/>
              <a:gd name="T17" fmla="*/ 304712 h 21600"/>
              <a:gd name="T18" fmla="*/ 153688 w 21600"/>
              <a:gd name="T19" fmla="*/ 335439 h 21600"/>
              <a:gd name="T20" fmla="*/ 119997 w 21600"/>
              <a:gd name="T21" fmla="*/ 375056 h 21600"/>
              <a:gd name="T22" fmla="*/ 70626 w 21600"/>
              <a:gd name="T23" fmla="*/ 375056 h 21600"/>
              <a:gd name="T24" fmla="*/ 36883 w 21600"/>
              <a:gd name="T25" fmla="*/ 335439 h 21600"/>
              <a:gd name="T26" fmla="*/ 31838 w 21600"/>
              <a:gd name="T27" fmla="*/ 304712 h 21600"/>
              <a:gd name="T28" fmla="*/ 4621 w 21600"/>
              <a:gd name="T29" fmla="*/ 299173 h 21600"/>
              <a:gd name="T30" fmla="*/ 0 w 21600"/>
              <a:gd name="T31" fmla="*/ 188189 h 21600"/>
              <a:gd name="T32" fmla="*/ 4833 w 21600"/>
              <a:gd name="T33" fmla="*/ 162789 h 21600"/>
              <a:gd name="T34" fmla="*/ 16933 w 21600"/>
              <a:gd name="T35" fmla="*/ 140494 h 21600"/>
              <a:gd name="T36" fmla="*/ 71490 w 21600"/>
              <a:gd name="T37" fmla="*/ 78934 h 21600"/>
              <a:gd name="T38" fmla="*/ 93098 w 21600"/>
              <a:gd name="T39" fmla="*/ 68210 h 21600"/>
              <a:gd name="T40" fmla="*/ 120297 w 21600"/>
              <a:gd name="T41" fmla="*/ 66587 h 21600"/>
              <a:gd name="T42" fmla="*/ 124919 w 21600"/>
              <a:gd name="T43" fmla="*/ 5486 h 21600"/>
              <a:gd name="T44" fmla="*/ 364843 w 21600"/>
              <a:gd name="T45" fmla="*/ 0 h 21600"/>
              <a:gd name="T46" fmla="*/ 103681 w 21600"/>
              <a:gd name="T47" fmla="*/ 113577 h 21600"/>
              <a:gd name="T48" fmla="*/ 90893 w 21600"/>
              <a:gd name="T49" fmla="*/ 119662 h 21600"/>
              <a:gd name="T50" fmla="*/ 41469 w 21600"/>
              <a:gd name="T51" fmla="*/ 180622 h 21600"/>
              <a:gd name="T52" fmla="*/ 39829 w 21600"/>
              <a:gd name="T53" fmla="*/ 203323 h 21600"/>
              <a:gd name="T54" fmla="*/ 119874 w 21600"/>
              <a:gd name="T55" fmla="*/ 113577 h 21600"/>
              <a:gd name="T56" fmla="*/ 95162 w 21600"/>
              <a:gd name="T57" fmla="*/ 334116 h 21600"/>
              <a:gd name="T58" fmla="*/ 118745 w 21600"/>
              <a:gd name="T59" fmla="*/ 306440 h 21600"/>
              <a:gd name="T60" fmla="*/ 95162 w 21600"/>
              <a:gd name="T61" fmla="*/ 278448 h 21600"/>
              <a:gd name="T62" fmla="*/ 71367 w 21600"/>
              <a:gd name="T63" fmla="*/ 306440 h 21600"/>
              <a:gd name="T64" fmla="*/ 95162 w 21600"/>
              <a:gd name="T65" fmla="*/ 334116 h 21600"/>
              <a:gd name="T66" fmla="*/ 302419 w 21600"/>
              <a:gd name="T67" fmla="*/ 325984 h 21600"/>
              <a:gd name="T68" fmla="*/ 302507 w 21600"/>
              <a:gd name="T69" fmla="*/ 286685 h 21600"/>
              <a:gd name="T70" fmla="*/ 268993 w 21600"/>
              <a:gd name="T71" fmla="*/ 286579 h 21600"/>
              <a:gd name="T72" fmla="*/ 268993 w 21600"/>
              <a:gd name="T73" fmla="*/ 325984 h 2160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4"/>
                  <a:pt x="21336" y="311"/>
                </a:cubicBezTo>
                <a:cubicBezTo>
                  <a:pt x="21512" y="518"/>
                  <a:pt x="21600" y="760"/>
                  <a:pt x="21600" y="1048"/>
                </a:cubicBezTo>
                <a:lnTo>
                  <a:pt x="21600" y="16238"/>
                </a:lnTo>
                <a:cubicBezTo>
                  <a:pt x="21600" y="16523"/>
                  <a:pt x="21512" y="16768"/>
                  <a:pt x="21336" y="16970"/>
                </a:cubicBezTo>
                <a:cubicBezTo>
                  <a:pt x="21162" y="17174"/>
                  <a:pt x="20944" y="17275"/>
                  <a:pt x="20684" y="17275"/>
                </a:cubicBezTo>
                <a:lnTo>
                  <a:pt x="19807" y="17275"/>
                </a:lnTo>
                <a:lnTo>
                  <a:pt x="19807" y="17370"/>
                </a:lnTo>
                <a:cubicBezTo>
                  <a:pt x="19807" y="17949"/>
                  <a:pt x="19709" y="18499"/>
                  <a:pt x="19513" y="19017"/>
                </a:cubicBezTo>
                <a:cubicBezTo>
                  <a:pt x="19318" y="19535"/>
                  <a:pt x="19060" y="19985"/>
                  <a:pt x="18747" y="20362"/>
                </a:cubicBezTo>
                <a:cubicBezTo>
                  <a:pt x="18433" y="20739"/>
                  <a:pt x="18051" y="21038"/>
                  <a:pt x="17608" y="21263"/>
                </a:cubicBezTo>
                <a:cubicBezTo>
                  <a:pt x="17167" y="21488"/>
                  <a:pt x="16697" y="21600"/>
                  <a:pt x="16198" y="21600"/>
                </a:cubicBezTo>
                <a:cubicBezTo>
                  <a:pt x="15705" y="21600"/>
                  <a:pt x="15238" y="21488"/>
                  <a:pt x="14797" y="21263"/>
                </a:cubicBezTo>
                <a:cubicBezTo>
                  <a:pt x="14353" y="21038"/>
                  <a:pt x="13974" y="20739"/>
                  <a:pt x="13653" y="20362"/>
                </a:cubicBezTo>
                <a:cubicBezTo>
                  <a:pt x="13332" y="19985"/>
                  <a:pt x="13078" y="19535"/>
                  <a:pt x="12887" y="19017"/>
                </a:cubicBezTo>
                <a:cubicBezTo>
                  <a:pt x="12696" y="18499"/>
                  <a:pt x="12600" y="17949"/>
                  <a:pt x="12600" y="17370"/>
                </a:cubicBezTo>
                <a:lnTo>
                  <a:pt x="12600" y="17275"/>
                </a:lnTo>
                <a:lnTo>
                  <a:pt x="9000" y="17275"/>
                </a:lnTo>
                <a:lnTo>
                  <a:pt x="9000" y="17370"/>
                </a:lnTo>
                <a:cubicBezTo>
                  <a:pt x="9000" y="17949"/>
                  <a:pt x="8904" y="18499"/>
                  <a:pt x="8713" y="19017"/>
                </a:cubicBezTo>
                <a:cubicBezTo>
                  <a:pt x="8522" y="19535"/>
                  <a:pt x="8265" y="19985"/>
                  <a:pt x="7947" y="20362"/>
                </a:cubicBezTo>
                <a:cubicBezTo>
                  <a:pt x="7629" y="20739"/>
                  <a:pt x="7244" y="21038"/>
                  <a:pt x="6803" y="21263"/>
                </a:cubicBezTo>
                <a:cubicBezTo>
                  <a:pt x="6360" y="21488"/>
                  <a:pt x="5895" y="21600"/>
                  <a:pt x="5402" y="21600"/>
                </a:cubicBezTo>
                <a:cubicBezTo>
                  <a:pt x="4910" y="21600"/>
                  <a:pt x="4442" y="21488"/>
                  <a:pt x="4004" y="21263"/>
                </a:cubicBezTo>
                <a:cubicBezTo>
                  <a:pt x="3558" y="21038"/>
                  <a:pt x="3179" y="20739"/>
                  <a:pt x="2858" y="20362"/>
                </a:cubicBezTo>
                <a:cubicBezTo>
                  <a:pt x="2537" y="19985"/>
                  <a:pt x="2282" y="19535"/>
                  <a:pt x="2091" y="19017"/>
                </a:cubicBezTo>
                <a:cubicBezTo>
                  <a:pt x="1900" y="18499"/>
                  <a:pt x="1805" y="17949"/>
                  <a:pt x="1805" y="17370"/>
                </a:cubicBezTo>
                <a:lnTo>
                  <a:pt x="1805" y="17275"/>
                </a:lnTo>
                <a:lnTo>
                  <a:pt x="891" y="17275"/>
                </a:lnTo>
                <a:cubicBezTo>
                  <a:pt x="647" y="17275"/>
                  <a:pt x="438" y="17168"/>
                  <a:pt x="262" y="16961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9"/>
                </a:lnTo>
                <a:cubicBezTo>
                  <a:pt x="0" y="10442"/>
                  <a:pt x="27" y="10205"/>
                  <a:pt x="69" y="9961"/>
                </a:cubicBezTo>
                <a:cubicBezTo>
                  <a:pt x="118" y="9716"/>
                  <a:pt x="186" y="9474"/>
                  <a:pt x="274" y="9229"/>
                </a:cubicBezTo>
                <a:cubicBezTo>
                  <a:pt x="365" y="8984"/>
                  <a:pt x="470" y="8751"/>
                  <a:pt x="593" y="8526"/>
                </a:cubicBezTo>
                <a:cubicBezTo>
                  <a:pt x="713" y="8302"/>
                  <a:pt x="838" y="8115"/>
                  <a:pt x="960" y="7965"/>
                </a:cubicBezTo>
                <a:lnTo>
                  <a:pt x="3573" y="4907"/>
                </a:lnTo>
                <a:cubicBezTo>
                  <a:pt x="3698" y="4760"/>
                  <a:pt x="3857" y="4613"/>
                  <a:pt x="4053" y="4475"/>
                </a:cubicBezTo>
                <a:cubicBezTo>
                  <a:pt x="4249" y="4331"/>
                  <a:pt x="4450" y="4210"/>
                  <a:pt x="4658" y="4109"/>
                </a:cubicBezTo>
                <a:cubicBezTo>
                  <a:pt x="4864" y="4005"/>
                  <a:pt x="5072" y="3928"/>
                  <a:pt x="5278" y="3867"/>
                </a:cubicBezTo>
                <a:cubicBezTo>
                  <a:pt x="5486" y="3807"/>
                  <a:pt x="5687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9" y="518"/>
                  <a:pt x="7082" y="311"/>
                </a:cubicBezTo>
                <a:cubicBezTo>
                  <a:pt x="7259" y="104"/>
                  <a:pt x="7464" y="0"/>
                  <a:pt x="7700" y="0"/>
                </a:cubicBezTo>
                <a:lnTo>
                  <a:pt x="20684" y="0"/>
                </a:lnTo>
                <a:close/>
                <a:moveTo>
                  <a:pt x="6791" y="6439"/>
                </a:moveTo>
                <a:lnTo>
                  <a:pt x="5878" y="6439"/>
                </a:lnTo>
                <a:cubicBezTo>
                  <a:pt x="5799" y="6439"/>
                  <a:pt x="5677" y="6479"/>
                  <a:pt x="5510" y="6551"/>
                </a:cubicBezTo>
                <a:cubicBezTo>
                  <a:pt x="5341" y="6626"/>
                  <a:pt x="5224" y="6704"/>
                  <a:pt x="5153" y="6784"/>
                </a:cubicBezTo>
                <a:lnTo>
                  <a:pt x="2540" y="9831"/>
                </a:lnTo>
                <a:cubicBezTo>
                  <a:pt x="2478" y="9903"/>
                  <a:pt x="2412" y="10041"/>
                  <a:pt x="2351" y="10240"/>
                </a:cubicBezTo>
                <a:cubicBezTo>
                  <a:pt x="2290" y="10436"/>
                  <a:pt x="2258" y="10580"/>
                  <a:pt x="2258" y="10672"/>
                </a:cubicBezTo>
                <a:lnTo>
                  <a:pt x="2258" y="11527"/>
                </a:lnTo>
                <a:lnTo>
                  <a:pt x="6796" y="11527"/>
                </a:lnTo>
                <a:lnTo>
                  <a:pt x="6796" y="6439"/>
                </a:lnTo>
                <a:lnTo>
                  <a:pt x="6791" y="6439"/>
                </a:lnTo>
                <a:close/>
                <a:moveTo>
                  <a:pt x="5395" y="18942"/>
                </a:moveTo>
                <a:cubicBezTo>
                  <a:pt x="5760" y="18942"/>
                  <a:pt x="6076" y="18789"/>
                  <a:pt x="6340" y="18481"/>
                </a:cubicBezTo>
                <a:cubicBezTo>
                  <a:pt x="6600" y="18173"/>
                  <a:pt x="6732" y="17805"/>
                  <a:pt x="6732" y="17373"/>
                </a:cubicBezTo>
                <a:cubicBezTo>
                  <a:pt x="6732" y="16941"/>
                  <a:pt x="6600" y="16569"/>
                  <a:pt x="6340" y="16253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8" y="15786"/>
                  <a:pt x="4714" y="15942"/>
                  <a:pt x="4445" y="16247"/>
                </a:cubicBezTo>
                <a:cubicBezTo>
                  <a:pt x="4180" y="16558"/>
                  <a:pt x="4046" y="16932"/>
                  <a:pt x="4046" y="17373"/>
                </a:cubicBezTo>
                <a:cubicBezTo>
                  <a:pt x="4046" y="17805"/>
                  <a:pt x="4180" y="18173"/>
                  <a:pt x="4445" y="18481"/>
                </a:cubicBezTo>
                <a:cubicBezTo>
                  <a:pt x="4714" y="18789"/>
                  <a:pt x="5028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10" y="18173"/>
                  <a:pt x="17544" y="17805"/>
                  <a:pt x="17544" y="17373"/>
                </a:cubicBezTo>
                <a:cubicBezTo>
                  <a:pt x="17544" y="16941"/>
                  <a:pt x="17412" y="16569"/>
                  <a:pt x="17150" y="16253"/>
                </a:cubicBezTo>
                <a:cubicBezTo>
                  <a:pt x="16891" y="15944"/>
                  <a:pt x="16572" y="15786"/>
                  <a:pt x="16195" y="15786"/>
                </a:cubicBezTo>
                <a:cubicBezTo>
                  <a:pt x="15828" y="15786"/>
                  <a:pt x="15514" y="15942"/>
                  <a:pt x="15250" y="16247"/>
                </a:cubicBezTo>
                <a:cubicBezTo>
                  <a:pt x="14990" y="16558"/>
                  <a:pt x="14858" y="16932"/>
                  <a:pt x="14858" y="17373"/>
                </a:cubicBezTo>
                <a:cubicBezTo>
                  <a:pt x="14858" y="17805"/>
                  <a:pt x="14990" y="18173"/>
                  <a:pt x="15250" y="18481"/>
                </a:cubicBezTo>
                <a:cubicBezTo>
                  <a:pt x="15512" y="18789"/>
                  <a:pt x="15825" y="18942"/>
                  <a:pt x="16195" y="18942"/>
                </a:cubicBezTo>
              </a:path>
            </a:pathLst>
          </a:custGeom>
          <a:solidFill>
            <a:srgbClr val="00B0F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7578" y="8802549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7578" y="10715769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847" y="107255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27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0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6" grpId="0" animBg="1"/>
      <p:bldP spid="27" grpId="0" animBg="1"/>
      <p:bldP spid="31" grpId="0" animBg="1"/>
      <p:bldP spid="46" grpId="0" animBg="1"/>
      <p:bldP spid="47" grpId="0" animBg="1"/>
      <p:bldP spid="28" grpId="0" animBg="1"/>
      <p:bldP spid="33" grpId="0" animBg="1"/>
      <p:bldP spid="34" grpId="0" animBg="1"/>
      <p:bldP spid="3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18791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0357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8" name="AutoShape 115"/>
          <p:cNvSpPr>
            <a:spLocks/>
          </p:cNvSpPr>
          <p:nvPr/>
        </p:nvSpPr>
        <p:spPr bwMode="auto">
          <a:xfrm>
            <a:off x="1768742" y="3219241"/>
            <a:ext cx="9233554" cy="8909394"/>
          </a:xfrm>
          <a:custGeom>
            <a:avLst/>
            <a:gdLst>
              <a:gd name="T0" fmla="*/ 380506 w 21600"/>
              <a:gd name="T1" fmla="*/ 225037 h 21600"/>
              <a:gd name="T2" fmla="*/ 369094 w 21600"/>
              <a:gd name="T3" fmla="*/ 287249 h 21600"/>
              <a:gd name="T4" fmla="*/ 344523 w 21600"/>
              <a:gd name="T5" fmla="*/ 345387 h 21600"/>
              <a:gd name="T6" fmla="*/ 287902 w 21600"/>
              <a:gd name="T7" fmla="*/ 377807 h 21600"/>
              <a:gd name="T8" fmla="*/ 219163 w 21600"/>
              <a:gd name="T9" fmla="*/ 378566 h 21600"/>
              <a:gd name="T10" fmla="*/ 151871 w 21600"/>
              <a:gd name="T11" fmla="*/ 361474 h 21600"/>
              <a:gd name="T12" fmla="*/ 28363 w 21600"/>
              <a:gd name="T13" fmla="*/ 355988 h 21600"/>
              <a:gd name="T14" fmla="*/ 0 w 21600"/>
              <a:gd name="T15" fmla="*/ 327607 h 21600"/>
              <a:gd name="T16" fmla="*/ 8326 w 21600"/>
              <a:gd name="T17" fmla="*/ 154411 h 21600"/>
              <a:gd name="T18" fmla="*/ 111407 w 21600"/>
              <a:gd name="T19" fmla="*/ 146138 h 21600"/>
              <a:gd name="T20" fmla="*/ 129999 w 21600"/>
              <a:gd name="T21" fmla="*/ 129505 h 21600"/>
              <a:gd name="T22" fmla="*/ 145997 w 21600"/>
              <a:gd name="T23" fmla="*/ 111319 h 21600"/>
              <a:gd name="T24" fmla="*/ 179828 w 21600"/>
              <a:gd name="T25" fmla="*/ 77258 h 21600"/>
              <a:gd name="T26" fmla="*/ 188313 w 21600"/>
              <a:gd name="T27" fmla="*/ 44785 h 21600"/>
              <a:gd name="T28" fmla="*/ 196885 w 21600"/>
              <a:gd name="T29" fmla="*/ 13705 h 21600"/>
              <a:gd name="T30" fmla="*/ 227577 w 21600"/>
              <a:gd name="T31" fmla="*/ 0 h 21600"/>
              <a:gd name="T32" fmla="*/ 274585 w 21600"/>
              <a:gd name="T33" fmla="*/ 22419 h 21600"/>
              <a:gd name="T34" fmla="*/ 292276 w 21600"/>
              <a:gd name="T35" fmla="*/ 72725 h 21600"/>
              <a:gd name="T36" fmla="*/ 277971 w 21600"/>
              <a:gd name="T37" fmla="*/ 125183 h 21600"/>
              <a:gd name="T38" fmla="*/ 311362 w 21600"/>
              <a:gd name="T39" fmla="*/ 123490 h 21600"/>
              <a:gd name="T40" fmla="*/ 359075 w 21600"/>
              <a:gd name="T41" fmla="*/ 134338 h 21600"/>
              <a:gd name="T42" fmla="*/ 381000 w 21600"/>
              <a:gd name="T43" fmla="*/ 176424 h 21600"/>
              <a:gd name="T44" fmla="*/ 376220 w 21600"/>
              <a:gd name="T45" fmla="*/ 203623 h 21600"/>
              <a:gd name="T46" fmla="*/ 88618 w 21600"/>
              <a:gd name="T47" fmla="*/ 321275 h 21600"/>
              <a:gd name="T48" fmla="*/ 88618 w 21600"/>
              <a:gd name="T49" fmla="*/ 294323 h 21600"/>
              <a:gd name="T50" fmla="*/ 61507 w 21600"/>
              <a:gd name="T51" fmla="*/ 294323 h 21600"/>
              <a:gd name="T52" fmla="*/ 61507 w 21600"/>
              <a:gd name="T53" fmla="*/ 321433 h 21600"/>
              <a:gd name="T54" fmla="*/ 338032 w 21600"/>
              <a:gd name="T55" fmla="*/ 252995 h 21600"/>
              <a:gd name="T56" fmla="*/ 349356 w 21600"/>
              <a:gd name="T57" fmla="*/ 213395 h 21600"/>
              <a:gd name="T58" fmla="*/ 349850 w 21600"/>
              <a:gd name="T59" fmla="*/ 191364 h 21600"/>
              <a:gd name="T60" fmla="*/ 348650 w 21600"/>
              <a:gd name="T61" fmla="*/ 163177 h 21600"/>
              <a:gd name="T62" fmla="*/ 324873 w 21600"/>
              <a:gd name="T63" fmla="*/ 152823 h 21600"/>
              <a:gd name="T64" fmla="*/ 289683 w 21600"/>
              <a:gd name="T65" fmla="*/ 153070 h 21600"/>
              <a:gd name="T66" fmla="*/ 253400 w 21600"/>
              <a:gd name="T67" fmla="*/ 153070 h 21600"/>
              <a:gd name="T68" fmla="*/ 243276 w 21600"/>
              <a:gd name="T69" fmla="*/ 130898 h 21600"/>
              <a:gd name="T70" fmla="*/ 260138 w 21600"/>
              <a:gd name="T71" fmla="*/ 94386 h 21600"/>
              <a:gd name="T72" fmla="*/ 261285 w 21600"/>
              <a:gd name="T73" fmla="*/ 57079 h 21600"/>
              <a:gd name="T74" fmla="*/ 242993 w 21600"/>
              <a:gd name="T75" fmla="*/ 32526 h 21600"/>
              <a:gd name="T76" fmla="*/ 224790 w 21600"/>
              <a:gd name="T77" fmla="*/ 28346 h 21600"/>
              <a:gd name="T78" fmla="*/ 220010 w 21600"/>
              <a:gd name="T79" fmla="*/ 30727 h 21600"/>
              <a:gd name="T80" fmla="*/ 213924 w 21600"/>
              <a:gd name="T81" fmla="*/ 63253 h 21600"/>
              <a:gd name="T82" fmla="*/ 186919 w 21600"/>
              <a:gd name="T83" fmla="*/ 112324 h 21600"/>
              <a:gd name="T84" fmla="*/ 154711 w 21600"/>
              <a:gd name="T85" fmla="*/ 144339 h 21600"/>
              <a:gd name="T86" fmla="*/ 133279 w 21600"/>
              <a:gd name="T87" fmla="*/ 165823 h 21600"/>
              <a:gd name="T88" fmla="*/ 117228 w 21600"/>
              <a:gd name="T89" fmla="*/ 174290 h 21600"/>
              <a:gd name="T90" fmla="*/ 149684 w 21600"/>
              <a:gd name="T91" fmla="*/ 331541 h 21600"/>
              <a:gd name="T92" fmla="*/ 215318 w 21600"/>
              <a:gd name="T93" fmla="*/ 348227 h 21600"/>
              <a:gd name="T94" fmla="*/ 276931 w 21600"/>
              <a:gd name="T95" fmla="*/ 350767 h 21600"/>
              <a:gd name="T96" fmla="*/ 319299 w 21600"/>
              <a:gd name="T97" fmla="*/ 330941 h 21600"/>
              <a:gd name="T98" fmla="*/ 326619 w 21600"/>
              <a:gd name="T99" fmla="*/ 303848 h 21600"/>
              <a:gd name="T100" fmla="*/ 338578 w 21600"/>
              <a:gd name="T101" fmla="*/ 286861 h 21600"/>
              <a:gd name="T102" fmla="*/ 338032 w 21600"/>
              <a:gd name="T103" fmla="*/ 252995 h 2160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21600" h="21600">
                <a:moveTo>
                  <a:pt x="21329" y="11544"/>
                </a:moveTo>
                <a:cubicBezTo>
                  <a:pt x="21493" y="11931"/>
                  <a:pt x="21572" y="12338"/>
                  <a:pt x="21572" y="12758"/>
                </a:cubicBezTo>
                <a:cubicBezTo>
                  <a:pt x="21572" y="13464"/>
                  <a:pt x="21388" y="14105"/>
                  <a:pt x="21018" y="14679"/>
                </a:cubicBezTo>
                <a:cubicBezTo>
                  <a:pt x="21111" y="15215"/>
                  <a:pt x="21077" y="15746"/>
                  <a:pt x="20925" y="16285"/>
                </a:cubicBezTo>
                <a:cubicBezTo>
                  <a:pt x="20769" y="16819"/>
                  <a:pt x="20512" y="17288"/>
                  <a:pt x="20142" y="17697"/>
                </a:cubicBezTo>
                <a:cubicBezTo>
                  <a:pt x="20105" y="18451"/>
                  <a:pt x="19902" y="19081"/>
                  <a:pt x="19532" y="19581"/>
                </a:cubicBezTo>
                <a:cubicBezTo>
                  <a:pt x="19161" y="20081"/>
                  <a:pt x="18701" y="20482"/>
                  <a:pt x="18147" y="20784"/>
                </a:cubicBezTo>
                <a:cubicBezTo>
                  <a:pt x="17593" y="21089"/>
                  <a:pt x="16983" y="21298"/>
                  <a:pt x="16322" y="21419"/>
                </a:cubicBezTo>
                <a:cubicBezTo>
                  <a:pt x="15660" y="21541"/>
                  <a:pt x="15010" y="21600"/>
                  <a:pt x="14380" y="21600"/>
                </a:cubicBezTo>
                <a:cubicBezTo>
                  <a:pt x="13730" y="21600"/>
                  <a:pt x="13078" y="21555"/>
                  <a:pt x="12425" y="21462"/>
                </a:cubicBezTo>
                <a:cubicBezTo>
                  <a:pt x="11772" y="21363"/>
                  <a:pt x="11128" y="21236"/>
                  <a:pt x="10498" y="21075"/>
                </a:cubicBezTo>
                <a:cubicBezTo>
                  <a:pt x="9865" y="20894"/>
                  <a:pt x="9237" y="20702"/>
                  <a:pt x="8610" y="20493"/>
                </a:cubicBezTo>
                <a:cubicBezTo>
                  <a:pt x="7983" y="20287"/>
                  <a:pt x="7341" y="20182"/>
                  <a:pt x="6680" y="20182"/>
                </a:cubicBezTo>
                <a:lnTo>
                  <a:pt x="1608" y="20182"/>
                </a:lnTo>
                <a:cubicBezTo>
                  <a:pt x="1167" y="20182"/>
                  <a:pt x="786" y="20030"/>
                  <a:pt x="472" y="19714"/>
                </a:cubicBezTo>
                <a:cubicBezTo>
                  <a:pt x="158" y="19406"/>
                  <a:pt x="0" y="19025"/>
                  <a:pt x="0" y="18573"/>
                </a:cubicBezTo>
                <a:lnTo>
                  <a:pt x="0" y="9881"/>
                </a:lnTo>
                <a:cubicBezTo>
                  <a:pt x="0" y="9440"/>
                  <a:pt x="158" y="9065"/>
                  <a:pt x="472" y="8754"/>
                </a:cubicBezTo>
                <a:cubicBezTo>
                  <a:pt x="786" y="8441"/>
                  <a:pt x="1167" y="8285"/>
                  <a:pt x="1608" y="8285"/>
                </a:cubicBezTo>
                <a:lnTo>
                  <a:pt x="6316" y="8285"/>
                </a:lnTo>
                <a:cubicBezTo>
                  <a:pt x="6559" y="8161"/>
                  <a:pt x="6751" y="8023"/>
                  <a:pt x="6898" y="7873"/>
                </a:cubicBezTo>
                <a:cubicBezTo>
                  <a:pt x="7042" y="7723"/>
                  <a:pt x="7197" y="7548"/>
                  <a:pt x="7370" y="7342"/>
                </a:cubicBezTo>
                <a:cubicBezTo>
                  <a:pt x="7514" y="7161"/>
                  <a:pt x="7663" y="6986"/>
                  <a:pt x="7810" y="6820"/>
                </a:cubicBezTo>
                <a:cubicBezTo>
                  <a:pt x="7957" y="6653"/>
                  <a:pt x="8113" y="6484"/>
                  <a:pt x="8277" y="6311"/>
                </a:cubicBezTo>
                <a:cubicBezTo>
                  <a:pt x="8570" y="5998"/>
                  <a:pt x="8918" y="5690"/>
                  <a:pt x="9302" y="5385"/>
                </a:cubicBezTo>
                <a:cubicBezTo>
                  <a:pt x="9692" y="5086"/>
                  <a:pt x="9989" y="4750"/>
                  <a:pt x="10195" y="4380"/>
                </a:cubicBezTo>
                <a:cubicBezTo>
                  <a:pt x="10339" y="4117"/>
                  <a:pt x="10444" y="3826"/>
                  <a:pt x="10506" y="3507"/>
                </a:cubicBezTo>
                <a:cubicBezTo>
                  <a:pt x="10565" y="3188"/>
                  <a:pt x="10628" y="2866"/>
                  <a:pt x="10676" y="2539"/>
                </a:cubicBezTo>
                <a:cubicBezTo>
                  <a:pt x="10727" y="2217"/>
                  <a:pt x="10780" y="1900"/>
                  <a:pt x="10845" y="1593"/>
                </a:cubicBezTo>
                <a:cubicBezTo>
                  <a:pt x="10907" y="1288"/>
                  <a:pt x="11015" y="1017"/>
                  <a:pt x="11162" y="777"/>
                </a:cubicBezTo>
                <a:cubicBezTo>
                  <a:pt x="11311" y="537"/>
                  <a:pt x="11523" y="350"/>
                  <a:pt x="11800" y="209"/>
                </a:cubicBezTo>
                <a:cubicBezTo>
                  <a:pt x="12074" y="68"/>
                  <a:pt x="12442" y="0"/>
                  <a:pt x="12902" y="0"/>
                </a:cubicBezTo>
                <a:cubicBezTo>
                  <a:pt x="13451" y="0"/>
                  <a:pt x="13956" y="113"/>
                  <a:pt x="14411" y="345"/>
                </a:cubicBezTo>
                <a:cubicBezTo>
                  <a:pt x="14869" y="573"/>
                  <a:pt x="15251" y="881"/>
                  <a:pt x="15567" y="1271"/>
                </a:cubicBezTo>
                <a:cubicBezTo>
                  <a:pt x="15881" y="1658"/>
                  <a:pt x="16127" y="2101"/>
                  <a:pt x="16305" y="2601"/>
                </a:cubicBezTo>
                <a:cubicBezTo>
                  <a:pt x="16480" y="3104"/>
                  <a:pt x="16570" y="3609"/>
                  <a:pt x="16570" y="4123"/>
                </a:cubicBezTo>
                <a:cubicBezTo>
                  <a:pt x="16570" y="4654"/>
                  <a:pt x="16491" y="5162"/>
                  <a:pt x="16333" y="5645"/>
                </a:cubicBezTo>
                <a:cubicBezTo>
                  <a:pt x="16175" y="6125"/>
                  <a:pt x="15982" y="6611"/>
                  <a:pt x="15759" y="7097"/>
                </a:cubicBezTo>
                <a:cubicBezTo>
                  <a:pt x="16073" y="7080"/>
                  <a:pt x="16389" y="7057"/>
                  <a:pt x="16706" y="7035"/>
                </a:cubicBezTo>
                <a:cubicBezTo>
                  <a:pt x="17019" y="7012"/>
                  <a:pt x="17336" y="7001"/>
                  <a:pt x="17652" y="7001"/>
                </a:cubicBezTo>
                <a:cubicBezTo>
                  <a:pt x="18150" y="7001"/>
                  <a:pt x="18630" y="7049"/>
                  <a:pt x="19099" y="7145"/>
                </a:cubicBezTo>
                <a:cubicBezTo>
                  <a:pt x="19568" y="7238"/>
                  <a:pt x="19986" y="7396"/>
                  <a:pt x="20357" y="7616"/>
                </a:cubicBezTo>
                <a:cubicBezTo>
                  <a:pt x="20727" y="7839"/>
                  <a:pt x="21026" y="8144"/>
                  <a:pt x="21255" y="8528"/>
                </a:cubicBezTo>
                <a:cubicBezTo>
                  <a:pt x="21487" y="8918"/>
                  <a:pt x="21600" y="9409"/>
                  <a:pt x="21600" y="10002"/>
                </a:cubicBezTo>
                <a:cubicBezTo>
                  <a:pt x="21600" y="10265"/>
                  <a:pt x="21580" y="10519"/>
                  <a:pt x="21535" y="10773"/>
                </a:cubicBezTo>
                <a:cubicBezTo>
                  <a:pt x="21484" y="11030"/>
                  <a:pt x="21419" y="11284"/>
                  <a:pt x="21329" y="11544"/>
                </a:cubicBezTo>
                <a:moveTo>
                  <a:pt x="4258" y="18519"/>
                </a:moveTo>
                <a:cubicBezTo>
                  <a:pt x="4555" y="18519"/>
                  <a:pt x="4809" y="18417"/>
                  <a:pt x="5024" y="18214"/>
                </a:cubicBezTo>
                <a:cubicBezTo>
                  <a:pt x="5233" y="18014"/>
                  <a:pt x="5341" y="17759"/>
                  <a:pt x="5341" y="17454"/>
                </a:cubicBezTo>
                <a:cubicBezTo>
                  <a:pt x="5341" y="17155"/>
                  <a:pt x="5233" y="16901"/>
                  <a:pt x="5024" y="16686"/>
                </a:cubicBezTo>
                <a:cubicBezTo>
                  <a:pt x="4812" y="16477"/>
                  <a:pt x="4558" y="16373"/>
                  <a:pt x="4258" y="16373"/>
                </a:cubicBezTo>
                <a:cubicBezTo>
                  <a:pt x="3942" y="16373"/>
                  <a:pt x="3685" y="16477"/>
                  <a:pt x="3487" y="16686"/>
                </a:cubicBezTo>
                <a:cubicBezTo>
                  <a:pt x="3289" y="16901"/>
                  <a:pt x="3190" y="17155"/>
                  <a:pt x="3190" y="17454"/>
                </a:cubicBezTo>
                <a:cubicBezTo>
                  <a:pt x="3190" y="17768"/>
                  <a:pt x="3289" y="18025"/>
                  <a:pt x="3487" y="18223"/>
                </a:cubicBezTo>
                <a:cubicBezTo>
                  <a:pt x="3682" y="18420"/>
                  <a:pt x="3939" y="18519"/>
                  <a:pt x="4258" y="18519"/>
                </a:cubicBezTo>
                <a:moveTo>
                  <a:pt x="19164" y="14343"/>
                </a:moveTo>
                <a:cubicBezTo>
                  <a:pt x="19704" y="13902"/>
                  <a:pt x="19975" y="13346"/>
                  <a:pt x="19975" y="12679"/>
                </a:cubicBezTo>
                <a:cubicBezTo>
                  <a:pt x="19975" y="12473"/>
                  <a:pt x="19919" y="12281"/>
                  <a:pt x="19806" y="12098"/>
                </a:cubicBezTo>
                <a:cubicBezTo>
                  <a:pt x="19695" y="11920"/>
                  <a:pt x="19577" y="11762"/>
                  <a:pt x="19447" y="11623"/>
                </a:cubicBezTo>
                <a:cubicBezTo>
                  <a:pt x="19591" y="11363"/>
                  <a:pt x="19721" y="11106"/>
                  <a:pt x="19834" y="10849"/>
                </a:cubicBezTo>
                <a:cubicBezTo>
                  <a:pt x="19944" y="10592"/>
                  <a:pt x="20003" y="10313"/>
                  <a:pt x="20003" y="10002"/>
                </a:cubicBezTo>
                <a:cubicBezTo>
                  <a:pt x="20003" y="9689"/>
                  <a:pt x="19924" y="9440"/>
                  <a:pt x="19766" y="9251"/>
                </a:cubicBezTo>
                <a:cubicBezTo>
                  <a:pt x="19608" y="9070"/>
                  <a:pt x="19416" y="8929"/>
                  <a:pt x="19184" y="8833"/>
                </a:cubicBezTo>
                <a:cubicBezTo>
                  <a:pt x="18955" y="8740"/>
                  <a:pt x="18698" y="8683"/>
                  <a:pt x="18418" y="8664"/>
                </a:cubicBezTo>
                <a:cubicBezTo>
                  <a:pt x="18138" y="8644"/>
                  <a:pt x="17884" y="8635"/>
                  <a:pt x="17650" y="8635"/>
                </a:cubicBezTo>
                <a:cubicBezTo>
                  <a:pt x="17243" y="8635"/>
                  <a:pt x="16836" y="8650"/>
                  <a:pt x="16423" y="8678"/>
                </a:cubicBezTo>
                <a:cubicBezTo>
                  <a:pt x="16011" y="8706"/>
                  <a:pt x="15607" y="8720"/>
                  <a:pt x="15200" y="8720"/>
                </a:cubicBezTo>
                <a:cubicBezTo>
                  <a:pt x="14917" y="8720"/>
                  <a:pt x="14643" y="8706"/>
                  <a:pt x="14366" y="8678"/>
                </a:cubicBezTo>
                <a:cubicBezTo>
                  <a:pt x="14089" y="8650"/>
                  <a:pt x="13829" y="8585"/>
                  <a:pt x="13575" y="8475"/>
                </a:cubicBezTo>
                <a:cubicBezTo>
                  <a:pt x="13575" y="8105"/>
                  <a:pt x="13646" y="7754"/>
                  <a:pt x="13792" y="7421"/>
                </a:cubicBezTo>
                <a:cubicBezTo>
                  <a:pt x="13937" y="7088"/>
                  <a:pt x="14095" y="6752"/>
                  <a:pt x="14276" y="6413"/>
                </a:cubicBezTo>
                <a:cubicBezTo>
                  <a:pt x="14448" y="6074"/>
                  <a:pt x="14606" y="5721"/>
                  <a:pt x="14748" y="5351"/>
                </a:cubicBezTo>
                <a:cubicBezTo>
                  <a:pt x="14886" y="4984"/>
                  <a:pt x="14954" y="4575"/>
                  <a:pt x="14954" y="4123"/>
                </a:cubicBezTo>
                <a:cubicBezTo>
                  <a:pt x="14954" y="3824"/>
                  <a:pt x="14906" y="3530"/>
                  <a:pt x="14813" y="3236"/>
                </a:cubicBezTo>
                <a:cubicBezTo>
                  <a:pt x="14717" y="2945"/>
                  <a:pt x="14584" y="2677"/>
                  <a:pt x="14411" y="2440"/>
                </a:cubicBezTo>
                <a:cubicBezTo>
                  <a:pt x="14239" y="2200"/>
                  <a:pt x="14027" y="2002"/>
                  <a:pt x="13776" y="1844"/>
                </a:cubicBezTo>
                <a:cubicBezTo>
                  <a:pt x="13521" y="1689"/>
                  <a:pt x="13230" y="1607"/>
                  <a:pt x="12894" y="1607"/>
                </a:cubicBezTo>
                <a:lnTo>
                  <a:pt x="12744" y="1607"/>
                </a:lnTo>
                <a:cubicBezTo>
                  <a:pt x="12682" y="1607"/>
                  <a:pt x="12631" y="1618"/>
                  <a:pt x="12594" y="1635"/>
                </a:cubicBezTo>
                <a:cubicBezTo>
                  <a:pt x="12524" y="1672"/>
                  <a:pt x="12481" y="1706"/>
                  <a:pt x="12473" y="1742"/>
                </a:cubicBezTo>
                <a:cubicBezTo>
                  <a:pt x="12464" y="1779"/>
                  <a:pt x="12450" y="1838"/>
                  <a:pt x="12430" y="1920"/>
                </a:cubicBezTo>
                <a:cubicBezTo>
                  <a:pt x="12323" y="2451"/>
                  <a:pt x="12221" y="3007"/>
                  <a:pt x="12128" y="3586"/>
                </a:cubicBezTo>
                <a:cubicBezTo>
                  <a:pt x="12035" y="4168"/>
                  <a:pt x="11854" y="4699"/>
                  <a:pt x="11597" y="5176"/>
                </a:cubicBezTo>
                <a:cubicBezTo>
                  <a:pt x="11334" y="5636"/>
                  <a:pt x="11001" y="6035"/>
                  <a:pt x="10597" y="6368"/>
                </a:cubicBezTo>
                <a:cubicBezTo>
                  <a:pt x="10190" y="6701"/>
                  <a:pt x="9803" y="7051"/>
                  <a:pt x="9432" y="7421"/>
                </a:cubicBezTo>
                <a:cubicBezTo>
                  <a:pt x="9170" y="7701"/>
                  <a:pt x="8949" y="7955"/>
                  <a:pt x="8771" y="8183"/>
                </a:cubicBezTo>
                <a:cubicBezTo>
                  <a:pt x="8593" y="8412"/>
                  <a:pt x="8404" y="8632"/>
                  <a:pt x="8212" y="8833"/>
                </a:cubicBezTo>
                <a:cubicBezTo>
                  <a:pt x="8017" y="9036"/>
                  <a:pt x="7799" y="9223"/>
                  <a:pt x="7556" y="9401"/>
                </a:cubicBezTo>
                <a:cubicBezTo>
                  <a:pt x="7313" y="9576"/>
                  <a:pt x="7019" y="9737"/>
                  <a:pt x="6674" y="9881"/>
                </a:cubicBezTo>
                <a:lnTo>
                  <a:pt x="6646" y="9881"/>
                </a:lnTo>
                <a:lnTo>
                  <a:pt x="6646" y="18573"/>
                </a:lnTo>
                <a:cubicBezTo>
                  <a:pt x="7279" y="18573"/>
                  <a:pt x="7889" y="18649"/>
                  <a:pt x="8486" y="18796"/>
                </a:cubicBezTo>
                <a:cubicBezTo>
                  <a:pt x="9082" y="18946"/>
                  <a:pt x="9684" y="19104"/>
                  <a:pt x="10294" y="19270"/>
                </a:cubicBezTo>
                <a:cubicBezTo>
                  <a:pt x="10902" y="19440"/>
                  <a:pt x="11538" y="19592"/>
                  <a:pt x="12207" y="19742"/>
                </a:cubicBezTo>
                <a:cubicBezTo>
                  <a:pt x="12874" y="19892"/>
                  <a:pt x="13595" y="19965"/>
                  <a:pt x="14375" y="19965"/>
                </a:cubicBezTo>
                <a:cubicBezTo>
                  <a:pt x="14781" y="19965"/>
                  <a:pt x="15222" y="19940"/>
                  <a:pt x="15700" y="19886"/>
                </a:cubicBezTo>
                <a:cubicBezTo>
                  <a:pt x="16177" y="19830"/>
                  <a:pt x="16627" y="19711"/>
                  <a:pt x="17048" y="19527"/>
                </a:cubicBezTo>
                <a:cubicBezTo>
                  <a:pt x="17469" y="19344"/>
                  <a:pt x="17816" y="19087"/>
                  <a:pt x="18102" y="18762"/>
                </a:cubicBezTo>
                <a:cubicBezTo>
                  <a:pt x="18387" y="18440"/>
                  <a:pt x="18526" y="18011"/>
                  <a:pt x="18526" y="17477"/>
                </a:cubicBezTo>
                <a:cubicBezTo>
                  <a:pt x="18526" y="17387"/>
                  <a:pt x="18523" y="17305"/>
                  <a:pt x="18517" y="17226"/>
                </a:cubicBezTo>
                <a:cubicBezTo>
                  <a:pt x="18503" y="17152"/>
                  <a:pt x="18489" y="17071"/>
                  <a:pt x="18472" y="16980"/>
                </a:cubicBezTo>
                <a:cubicBezTo>
                  <a:pt x="18786" y="16836"/>
                  <a:pt x="19029" y="16596"/>
                  <a:pt x="19195" y="16263"/>
                </a:cubicBezTo>
                <a:cubicBezTo>
                  <a:pt x="19365" y="15930"/>
                  <a:pt x="19447" y="15594"/>
                  <a:pt x="19447" y="15263"/>
                </a:cubicBezTo>
                <a:cubicBezTo>
                  <a:pt x="19450" y="14913"/>
                  <a:pt x="19351" y="14605"/>
                  <a:pt x="19164" y="14343"/>
                </a:cubicBezTo>
              </a:path>
            </a:pathLst>
          </a:custGeom>
          <a:solidFill>
            <a:srgbClr val="179E8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2" name="Oval 31"/>
          <p:cNvSpPr/>
          <p:nvPr/>
        </p:nvSpPr>
        <p:spPr>
          <a:xfrm>
            <a:off x="11993269" y="9876665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11981839" y="7915412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11993269" y="6022638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1986126" y="4099611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3769206" y="486905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769206" y="409961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AutoShape 34"/>
          <p:cNvSpPr>
            <a:spLocks/>
          </p:cNvSpPr>
          <p:nvPr/>
        </p:nvSpPr>
        <p:spPr bwMode="auto">
          <a:xfrm>
            <a:off x="12397606" y="4511091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1" name="Rectangle 40"/>
          <p:cNvSpPr/>
          <p:nvPr/>
        </p:nvSpPr>
        <p:spPr>
          <a:xfrm>
            <a:off x="13769206" y="677855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769206" y="600911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3769206" y="869024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3769206" y="792080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3769206" y="1060193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3769206" y="983249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2839" y="6409772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2839" y="8296412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2839" y="102576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5634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8" grpId="0" animBg="1"/>
      <p:bldP spid="32" grpId="0" animBg="1"/>
      <p:bldP spid="33" grpId="0" animBg="1"/>
      <p:bldP spid="34" grpId="0" animBg="1"/>
      <p:bldP spid="35" grpId="0" animBg="1"/>
      <p:bldP spid="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230100" cy="13716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545908" y="6070937"/>
            <a:ext cx="9218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Business plus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57450" y="7086600"/>
            <a:ext cx="72294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351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/>
      <p:bldP spid="1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18791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03578"/>
            <a:ext cx="24383999" cy="519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3" name="AutoShape 45"/>
          <p:cNvSpPr>
            <a:spLocks/>
          </p:cNvSpPr>
          <p:nvPr/>
        </p:nvSpPr>
        <p:spPr bwMode="auto">
          <a:xfrm>
            <a:off x="2804908" y="3525132"/>
            <a:ext cx="9144000" cy="6665737"/>
          </a:xfrm>
          <a:custGeom>
            <a:avLst/>
            <a:gdLst>
              <a:gd name="T0" fmla="*/ 55439 w 21600"/>
              <a:gd name="T1" fmla="*/ 371263 h 21600"/>
              <a:gd name="T2" fmla="*/ 53375 w 21600"/>
              <a:gd name="T3" fmla="*/ 378107 h 21600"/>
              <a:gd name="T4" fmla="*/ 47748 w 21600"/>
              <a:gd name="T5" fmla="*/ 381000 h 21600"/>
              <a:gd name="T6" fmla="*/ 8079 w 21600"/>
              <a:gd name="T7" fmla="*/ 381000 h 21600"/>
              <a:gd name="T8" fmla="*/ 0 w 21600"/>
              <a:gd name="T9" fmla="*/ 371263 h 21600"/>
              <a:gd name="T10" fmla="*/ 0 w 21600"/>
              <a:gd name="T11" fmla="*/ 306811 h 21600"/>
              <a:gd name="T12" fmla="*/ 2381 w 21600"/>
              <a:gd name="T13" fmla="*/ 299967 h 21600"/>
              <a:gd name="T14" fmla="*/ 8079 w 21600"/>
              <a:gd name="T15" fmla="*/ 297127 h 21600"/>
              <a:gd name="T16" fmla="*/ 47748 w 21600"/>
              <a:gd name="T17" fmla="*/ 297127 h 21600"/>
              <a:gd name="T18" fmla="*/ 53234 w 21600"/>
              <a:gd name="T19" fmla="*/ 299967 h 21600"/>
              <a:gd name="T20" fmla="*/ 55439 w 21600"/>
              <a:gd name="T21" fmla="*/ 306811 h 21600"/>
              <a:gd name="T22" fmla="*/ 55439 w 21600"/>
              <a:gd name="T23" fmla="*/ 371263 h 21600"/>
              <a:gd name="T24" fmla="*/ 136825 w 21600"/>
              <a:gd name="T25" fmla="*/ 371263 h 21600"/>
              <a:gd name="T26" fmla="*/ 134673 w 21600"/>
              <a:gd name="T27" fmla="*/ 378107 h 21600"/>
              <a:gd name="T28" fmla="*/ 129187 w 21600"/>
              <a:gd name="T29" fmla="*/ 381000 h 21600"/>
              <a:gd name="T30" fmla="*/ 89288 w 21600"/>
              <a:gd name="T31" fmla="*/ 381000 h 21600"/>
              <a:gd name="T32" fmla="*/ 83591 w 21600"/>
              <a:gd name="T33" fmla="*/ 378107 h 21600"/>
              <a:gd name="T34" fmla="*/ 81209 w 21600"/>
              <a:gd name="T35" fmla="*/ 371263 h 21600"/>
              <a:gd name="T36" fmla="*/ 81209 w 21600"/>
              <a:gd name="T37" fmla="*/ 263648 h 21600"/>
              <a:gd name="T38" fmla="*/ 83591 w 21600"/>
              <a:gd name="T39" fmla="*/ 256822 h 21600"/>
              <a:gd name="T40" fmla="*/ 89288 w 21600"/>
              <a:gd name="T41" fmla="*/ 253965 h 21600"/>
              <a:gd name="T42" fmla="*/ 129187 w 21600"/>
              <a:gd name="T43" fmla="*/ 253965 h 21600"/>
              <a:gd name="T44" fmla="*/ 134673 w 21600"/>
              <a:gd name="T45" fmla="*/ 256822 h 21600"/>
              <a:gd name="T46" fmla="*/ 136825 w 21600"/>
              <a:gd name="T47" fmla="*/ 263648 h 21600"/>
              <a:gd name="T48" fmla="*/ 136825 w 21600"/>
              <a:gd name="T49" fmla="*/ 371263 h 21600"/>
              <a:gd name="T50" fmla="*/ 218528 w 21600"/>
              <a:gd name="T51" fmla="*/ 371263 h 21600"/>
              <a:gd name="T52" fmla="*/ 216112 w 21600"/>
              <a:gd name="T53" fmla="*/ 378107 h 21600"/>
              <a:gd name="T54" fmla="*/ 210397 w 21600"/>
              <a:gd name="T55" fmla="*/ 381000 h 21600"/>
              <a:gd name="T56" fmla="*/ 170515 w 21600"/>
              <a:gd name="T57" fmla="*/ 381000 h 21600"/>
              <a:gd name="T58" fmla="*/ 164800 w 21600"/>
              <a:gd name="T59" fmla="*/ 378107 h 21600"/>
              <a:gd name="T60" fmla="*/ 162437 w 21600"/>
              <a:gd name="T61" fmla="*/ 371263 h 21600"/>
              <a:gd name="T62" fmla="*/ 162437 w 21600"/>
              <a:gd name="T63" fmla="*/ 203659 h 21600"/>
              <a:gd name="T64" fmla="*/ 164800 w 21600"/>
              <a:gd name="T65" fmla="*/ 196815 h 21600"/>
              <a:gd name="T66" fmla="*/ 170515 w 21600"/>
              <a:gd name="T67" fmla="*/ 193975 h 21600"/>
              <a:gd name="T68" fmla="*/ 210397 w 21600"/>
              <a:gd name="T69" fmla="*/ 193975 h 21600"/>
              <a:gd name="T70" fmla="*/ 216112 w 21600"/>
              <a:gd name="T71" fmla="*/ 196815 h 21600"/>
              <a:gd name="T72" fmla="*/ 218528 w 21600"/>
              <a:gd name="T73" fmla="*/ 203659 h 21600"/>
              <a:gd name="T74" fmla="*/ 218528 w 21600"/>
              <a:gd name="T75" fmla="*/ 371263 h 21600"/>
              <a:gd name="T76" fmla="*/ 299738 w 21600"/>
              <a:gd name="T77" fmla="*/ 371263 h 21600"/>
              <a:gd name="T78" fmla="*/ 297321 w 21600"/>
              <a:gd name="T79" fmla="*/ 378107 h 21600"/>
              <a:gd name="T80" fmla="*/ 291659 w 21600"/>
              <a:gd name="T81" fmla="*/ 381000 h 21600"/>
              <a:gd name="T82" fmla="*/ 251989 w 21600"/>
              <a:gd name="T83" fmla="*/ 381000 h 21600"/>
              <a:gd name="T84" fmla="*/ 246503 w 21600"/>
              <a:gd name="T85" fmla="*/ 378107 h 21600"/>
              <a:gd name="T86" fmla="*/ 244299 w 21600"/>
              <a:gd name="T87" fmla="*/ 371263 h 21600"/>
              <a:gd name="T88" fmla="*/ 244299 w 21600"/>
              <a:gd name="T89" fmla="*/ 124495 h 21600"/>
              <a:gd name="T90" fmla="*/ 246380 w 21600"/>
              <a:gd name="T91" fmla="*/ 117651 h 21600"/>
              <a:gd name="T92" fmla="*/ 251989 w 21600"/>
              <a:gd name="T93" fmla="*/ 114864 h 21600"/>
              <a:gd name="T94" fmla="*/ 291659 w 21600"/>
              <a:gd name="T95" fmla="*/ 114864 h 21600"/>
              <a:gd name="T96" fmla="*/ 297321 w 21600"/>
              <a:gd name="T97" fmla="*/ 117546 h 21600"/>
              <a:gd name="T98" fmla="*/ 299738 w 21600"/>
              <a:gd name="T99" fmla="*/ 124495 h 21600"/>
              <a:gd name="T100" fmla="*/ 299738 w 21600"/>
              <a:gd name="T101" fmla="*/ 371263 h 21600"/>
              <a:gd name="T102" fmla="*/ 381000 w 21600"/>
              <a:gd name="T103" fmla="*/ 371263 h 21600"/>
              <a:gd name="T104" fmla="*/ 372886 w 21600"/>
              <a:gd name="T105" fmla="*/ 381000 h 21600"/>
              <a:gd name="T106" fmla="*/ 333640 w 21600"/>
              <a:gd name="T107" fmla="*/ 381000 h 21600"/>
              <a:gd name="T108" fmla="*/ 325561 w 21600"/>
              <a:gd name="T109" fmla="*/ 371263 h 21600"/>
              <a:gd name="T110" fmla="*/ 325561 w 21600"/>
              <a:gd name="T111" fmla="*/ 9684 h 21600"/>
              <a:gd name="T112" fmla="*/ 333640 w 21600"/>
              <a:gd name="T113" fmla="*/ 0 h 21600"/>
              <a:gd name="T114" fmla="*/ 372886 w 21600"/>
              <a:gd name="T115" fmla="*/ 0 h 21600"/>
              <a:gd name="T116" fmla="*/ 381000 w 21600"/>
              <a:gd name="T117" fmla="*/ 9684 h 21600"/>
              <a:gd name="T118" fmla="*/ 381000 w 21600"/>
              <a:gd name="T119" fmla="*/ 371263 h 21600"/>
              <a:gd name="T120" fmla="*/ 381000 w 21600"/>
              <a:gd name="T121" fmla="*/ 371263 h 21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600" h="21600">
                <a:moveTo>
                  <a:pt x="3143" y="21048"/>
                </a:moveTo>
                <a:cubicBezTo>
                  <a:pt x="3143" y="21201"/>
                  <a:pt x="3101" y="21330"/>
                  <a:pt x="3026" y="21436"/>
                </a:cubicBezTo>
                <a:cubicBezTo>
                  <a:pt x="2947" y="21544"/>
                  <a:pt x="2842" y="21600"/>
                  <a:pt x="2707" y="21600"/>
                </a:cubicBezTo>
                <a:lnTo>
                  <a:pt x="458" y="21600"/>
                </a:lnTo>
                <a:cubicBezTo>
                  <a:pt x="154" y="21600"/>
                  <a:pt x="0" y="21415"/>
                  <a:pt x="0" y="21048"/>
                </a:cubicBezTo>
                <a:lnTo>
                  <a:pt x="0" y="17394"/>
                </a:lnTo>
                <a:cubicBezTo>
                  <a:pt x="0" y="17244"/>
                  <a:pt x="47" y="17115"/>
                  <a:pt x="135" y="17006"/>
                </a:cubicBezTo>
                <a:cubicBezTo>
                  <a:pt x="225" y="16901"/>
                  <a:pt x="333" y="16845"/>
                  <a:pt x="458" y="16845"/>
                </a:cubicBezTo>
                <a:lnTo>
                  <a:pt x="2707" y="16845"/>
                </a:lnTo>
                <a:cubicBezTo>
                  <a:pt x="2835" y="16845"/>
                  <a:pt x="2937" y="16901"/>
                  <a:pt x="3018" y="17006"/>
                </a:cubicBezTo>
                <a:cubicBezTo>
                  <a:pt x="3101" y="17115"/>
                  <a:pt x="3143" y="17244"/>
                  <a:pt x="3143" y="17394"/>
                </a:cubicBezTo>
                <a:lnTo>
                  <a:pt x="3143" y="21048"/>
                </a:lnTo>
                <a:close/>
                <a:moveTo>
                  <a:pt x="7757" y="21048"/>
                </a:moveTo>
                <a:cubicBezTo>
                  <a:pt x="7757" y="21201"/>
                  <a:pt x="7716" y="21330"/>
                  <a:pt x="7635" y="21436"/>
                </a:cubicBezTo>
                <a:cubicBezTo>
                  <a:pt x="7552" y="21544"/>
                  <a:pt x="7449" y="21600"/>
                  <a:pt x="7324" y="21600"/>
                </a:cubicBezTo>
                <a:lnTo>
                  <a:pt x="5062" y="21600"/>
                </a:lnTo>
                <a:cubicBezTo>
                  <a:pt x="4935" y="21600"/>
                  <a:pt x="4830" y="21544"/>
                  <a:pt x="4739" y="21436"/>
                </a:cubicBezTo>
                <a:cubicBezTo>
                  <a:pt x="4648" y="21330"/>
                  <a:pt x="4604" y="21201"/>
                  <a:pt x="4604" y="21048"/>
                </a:cubicBezTo>
                <a:lnTo>
                  <a:pt x="4604" y="14947"/>
                </a:lnTo>
                <a:cubicBezTo>
                  <a:pt x="4604" y="14797"/>
                  <a:pt x="4648" y="14668"/>
                  <a:pt x="4739" y="14560"/>
                </a:cubicBezTo>
                <a:cubicBezTo>
                  <a:pt x="4830" y="14454"/>
                  <a:pt x="4935" y="14398"/>
                  <a:pt x="5062" y="14398"/>
                </a:cubicBezTo>
                <a:lnTo>
                  <a:pt x="7324" y="14398"/>
                </a:lnTo>
                <a:cubicBezTo>
                  <a:pt x="7449" y="14398"/>
                  <a:pt x="7552" y="14454"/>
                  <a:pt x="7635" y="14560"/>
                </a:cubicBezTo>
                <a:cubicBezTo>
                  <a:pt x="7716" y="14668"/>
                  <a:pt x="7757" y="14797"/>
                  <a:pt x="7757" y="14947"/>
                </a:cubicBezTo>
                <a:lnTo>
                  <a:pt x="7757" y="21048"/>
                </a:lnTo>
                <a:close/>
                <a:moveTo>
                  <a:pt x="12389" y="21048"/>
                </a:moveTo>
                <a:cubicBezTo>
                  <a:pt x="12389" y="21201"/>
                  <a:pt x="12342" y="21330"/>
                  <a:pt x="12252" y="21436"/>
                </a:cubicBezTo>
                <a:cubicBezTo>
                  <a:pt x="12166" y="21544"/>
                  <a:pt x="12056" y="21600"/>
                  <a:pt x="11928" y="21600"/>
                </a:cubicBezTo>
                <a:lnTo>
                  <a:pt x="9667" y="21600"/>
                </a:lnTo>
                <a:cubicBezTo>
                  <a:pt x="9542" y="21600"/>
                  <a:pt x="9434" y="21544"/>
                  <a:pt x="9343" y="21436"/>
                </a:cubicBezTo>
                <a:cubicBezTo>
                  <a:pt x="9255" y="21330"/>
                  <a:pt x="9209" y="21201"/>
                  <a:pt x="9209" y="21048"/>
                </a:cubicBezTo>
                <a:lnTo>
                  <a:pt x="9209" y="11546"/>
                </a:lnTo>
                <a:cubicBezTo>
                  <a:pt x="9209" y="11393"/>
                  <a:pt x="9255" y="11264"/>
                  <a:pt x="9343" y="11158"/>
                </a:cubicBezTo>
                <a:cubicBezTo>
                  <a:pt x="9434" y="11050"/>
                  <a:pt x="9542" y="10997"/>
                  <a:pt x="9667" y="10997"/>
                </a:cubicBezTo>
                <a:lnTo>
                  <a:pt x="11928" y="10997"/>
                </a:lnTo>
                <a:cubicBezTo>
                  <a:pt x="12056" y="10997"/>
                  <a:pt x="12166" y="11050"/>
                  <a:pt x="12252" y="11158"/>
                </a:cubicBezTo>
                <a:cubicBezTo>
                  <a:pt x="12342" y="11264"/>
                  <a:pt x="12389" y="11393"/>
                  <a:pt x="12389" y="11546"/>
                </a:cubicBezTo>
                <a:lnTo>
                  <a:pt x="12389" y="21048"/>
                </a:lnTo>
                <a:close/>
                <a:moveTo>
                  <a:pt x="16993" y="21048"/>
                </a:moveTo>
                <a:cubicBezTo>
                  <a:pt x="16993" y="21201"/>
                  <a:pt x="16947" y="21330"/>
                  <a:pt x="16856" y="21436"/>
                </a:cubicBezTo>
                <a:cubicBezTo>
                  <a:pt x="16768" y="21544"/>
                  <a:pt x="16660" y="21600"/>
                  <a:pt x="16535" y="21600"/>
                </a:cubicBezTo>
                <a:lnTo>
                  <a:pt x="14286" y="21600"/>
                </a:lnTo>
                <a:cubicBezTo>
                  <a:pt x="14158" y="21600"/>
                  <a:pt x="14056" y="21544"/>
                  <a:pt x="13975" y="21436"/>
                </a:cubicBezTo>
                <a:cubicBezTo>
                  <a:pt x="13894" y="21330"/>
                  <a:pt x="13850" y="21201"/>
                  <a:pt x="13850" y="21048"/>
                </a:cubicBezTo>
                <a:lnTo>
                  <a:pt x="13850" y="7058"/>
                </a:lnTo>
                <a:cubicBezTo>
                  <a:pt x="13850" y="6908"/>
                  <a:pt x="13892" y="6782"/>
                  <a:pt x="13968" y="6670"/>
                </a:cubicBezTo>
                <a:cubicBezTo>
                  <a:pt x="14046" y="6565"/>
                  <a:pt x="14151" y="6512"/>
                  <a:pt x="14286" y="6512"/>
                </a:cubicBezTo>
                <a:lnTo>
                  <a:pt x="16535" y="6512"/>
                </a:lnTo>
                <a:cubicBezTo>
                  <a:pt x="16660" y="6512"/>
                  <a:pt x="16768" y="6562"/>
                  <a:pt x="16856" y="6664"/>
                </a:cubicBezTo>
                <a:cubicBezTo>
                  <a:pt x="16947" y="6767"/>
                  <a:pt x="16993" y="6899"/>
                  <a:pt x="16993" y="7058"/>
                </a:cubicBezTo>
                <a:lnTo>
                  <a:pt x="16993" y="21048"/>
                </a:lnTo>
                <a:close/>
                <a:moveTo>
                  <a:pt x="21600" y="21048"/>
                </a:moveTo>
                <a:cubicBezTo>
                  <a:pt x="21600" y="21415"/>
                  <a:pt x="21448" y="21600"/>
                  <a:pt x="21140" y="21600"/>
                </a:cubicBezTo>
                <a:lnTo>
                  <a:pt x="18915" y="21600"/>
                </a:lnTo>
                <a:cubicBezTo>
                  <a:pt x="18611" y="21600"/>
                  <a:pt x="18457" y="21415"/>
                  <a:pt x="18457" y="21048"/>
                </a:cubicBezTo>
                <a:lnTo>
                  <a:pt x="18457" y="549"/>
                </a:lnTo>
                <a:cubicBezTo>
                  <a:pt x="18457" y="182"/>
                  <a:pt x="18609" y="0"/>
                  <a:pt x="18915" y="0"/>
                </a:cubicBezTo>
                <a:lnTo>
                  <a:pt x="21140" y="0"/>
                </a:lnTo>
                <a:cubicBezTo>
                  <a:pt x="21446" y="0"/>
                  <a:pt x="21600" y="182"/>
                  <a:pt x="21600" y="549"/>
                </a:cubicBezTo>
                <a:lnTo>
                  <a:pt x="21600" y="21048"/>
                </a:lnTo>
                <a:close/>
                <a:moveTo>
                  <a:pt x="21600" y="21048"/>
                </a:moveTo>
              </a:path>
            </a:pathLst>
          </a:custGeom>
          <a:solidFill>
            <a:srgbClr val="179E8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4" name="AutoShape 45"/>
          <p:cNvSpPr>
            <a:spLocks/>
          </p:cNvSpPr>
          <p:nvPr/>
        </p:nvSpPr>
        <p:spPr bwMode="auto">
          <a:xfrm flipH="1">
            <a:off x="12505496" y="3525131"/>
            <a:ext cx="9144000" cy="6665737"/>
          </a:xfrm>
          <a:custGeom>
            <a:avLst/>
            <a:gdLst>
              <a:gd name="T0" fmla="*/ 55439 w 21600"/>
              <a:gd name="T1" fmla="*/ 371263 h 21600"/>
              <a:gd name="T2" fmla="*/ 53375 w 21600"/>
              <a:gd name="T3" fmla="*/ 378107 h 21600"/>
              <a:gd name="T4" fmla="*/ 47748 w 21600"/>
              <a:gd name="T5" fmla="*/ 381000 h 21600"/>
              <a:gd name="T6" fmla="*/ 8079 w 21600"/>
              <a:gd name="T7" fmla="*/ 381000 h 21600"/>
              <a:gd name="T8" fmla="*/ 0 w 21600"/>
              <a:gd name="T9" fmla="*/ 371263 h 21600"/>
              <a:gd name="T10" fmla="*/ 0 w 21600"/>
              <a:gd name="T11" fmla="*/ 306811 h 21600"/>
              <a:gd name="T12" fmla="*/ 2381 w 21600"/>
              <a:gd name="T13" fmla="*/ 299967 h 21600"/>
              <a:gd name="T14" fmla="*/ 8079 w 21600"/>
              <a:gd name="T15" fmla="*/ 297127 h 21600"/>
              <a:gd name="T16" fmla="*/ 47748 w 21600"/>
              <a:gd name="T17" fmla="*/ 297127 h 21600"/>
              <a:gd name="T18" fmla="*/ 53234 w 21600"/>
              <a:gd name="T19" fmla="*/ 299967 h 21600"/>
              <a:gd name="T20" fmla="*/ 55439 w 21600"/>
              <a:gd name="T21" fmla="*/ 306811 h 21600"/>
              <a:gd name="T22" fmla="*/ 55439 w 21600"/>
              <a:gd name="T23" fmla="*/ 371263 h 21600"/>
              <a:gd name="T24" fmla="*/ 136825 w 21600"/>
              <a:gd name="T25" fmla="*/ 371263 h 21600"/>
              <a:gd name="T26" fmla="*/ 134673 w 21600"/>
              <a:gd name="T27" fmla="*/ 378107 h 21600"/>
              <a:gd name="T28" fmla="*/ 129187 w 21600"/>
              <a:gd name="T29" fmla="*/ 381000 h 21600"/>
              <a:gd name="T30" fmla="*/ 89288 w 21600"/>
              <a:gd name="T31" fmla="*/ 381000 h 21600"/>
              <a:gd name="T32" fmla="*/ 83591 w 21600"/>
              <a:gd name="T33" fmla="*/ 378107 h 21600"/>
              <a:gd name="T34" fmla="*/ 81209 w 21600"/>
              <a:gd name="T35" fmla="*/ 371263 h 21600"/>
              <a:gd name="T36" fmla="*/ 81209 w 21600"/>
              <a:gd name="T37" fmla="*/ 263648 h 21600"/>
              <a:gd name="T38" fmla="*/ 83591 w 21600"/>
              <a:gd name="T39" fmla="*/ 256822 h 21600"/>
              <a:gd name="T40" fmla="*/ 89288 w 21600"/>
              <a:gd name="T41" fmla="*/ 253965 h 21600"/>
              <a:gd name="T42" fmla="*/ 129187 w 21600"/>
              <a:gd name="T43" fmla="*/ 253965 h 21600"/>
              <a:gd name="T44" fmla="*/ 134673 w 21600"/>
              <a:gd name="T45" fmla="*/ 256822 h 21600"/>
              <a:gd name="T46" fmla="*/ 136825 w 21600"/>
              <a:gd name="T47" fmla="*/ 263648 h 21600"/>
              <a:gd name="T48" fmla="*/ 136825 w 21600"/>
              <a:gd name="T49" fmla="*/ 371263 h 21600"/>
              <a:gd name="T50" fmla="*/ 218528 w 21600"/>
              <a:gd name="T51" fmla="*/ 371263 h 21600"/>
              <a:gd name="T52" fmla="*/ 216112 w 21600"/>
              <a:gd name="T53" fmla="*/ 378107 h 21600"/>
              <a:gd name="T54" fmla="*/ 210397 w 21600"/>
              <a:gd name="T55" fmla="*/ 381000 h 21600"/>
              <a:gd name="T56" fmla="*/ 170515 w 21600"/>
              <a:gd name="T57" fmla="*/ 381000 h 21600"/>
              <a:gd name="T58" fmla="*/ 164800 w 21600"/>
              <a:gd name="T59" fmla="*/ 378107 h 21600"/>
              <a:gd name="T60" fmla="*/ 162437 w 21600"/>
              <a:gd name="T61" fmla="*/ 371263 h 21600"/>
              <a:gd name="T62" fmla="*/ 162437 w 21600"/>
              <a:gd name="T63" fmla="*/ 203659 h 21600"/>
              <a:gd name="T64" fmla="*/ 164800 w 21600"/>
              <a:gd name="T65" fmla="*/ 196815 h 21600"/>
              <a:gd name="T66" fmla="*/ 170515 w 21600"/>
              <a:gd name="T67" fmla="*/ 193975 h 21600"/>
              <a:gd name="T68" fmla="*/ 210397 w 21600"/>
              <a:gd name="T69" fmla="*/ 193975 h 21600"/>
              <a:gd name="T70" fmla="*/ 216112 w 21600"/>
              <a:gd name="T71" fmla="*/ 196815 h 21600"/>
              <a:gd name="T72" fmla="*/ 218528 w 21600"/>
              <a:gd name="T73" fmla="*/ 203659 h 21600"/>
              <a:gd name="T74" fmla="*/ 218528 w 21600"/>
              <a:gd name="T75" fmla="*/ 371263 h 21600"/>
              <a:gd name="T76" fmla="*/ 299738 w 21600"/>
              <a:gd name="T77" fmla="*/ 371263 h 21600"/>
              <a:gd name="T78" fmla="*/ 297321 w 21600"/>
              <a:gd name="T79" fmla="*/ 378107 h 21600"/>
              <a:gd name="T80" fmla="*/ 291659 w 21600"/>
              <a:gd name="T81" fmla="*/ 381000 h 21600"/>
              <a:gd name="T82" fmla="*/ 251989 w 21600"/>
              <a:gd name="T83" fmla="*/ 381000 h 21600"/>
              <a:gd name="T84" fmla="*/ 246503 w 21600"/>
              <a:gd name="T85" fmla="*/ 378107 h 21600"/>
              <a:gd name="T86" fmla="*/ 244299 w 21600"/>
              <a:gd name="T87" fmla="*/ 371263 h 21600"/>
              <a:gd name="T88" fmla="*/ 244299 w 21600"/>
              <a:gd name="T89" fmla="*/ 124495 h 21600"/>
              <a:gd name="T90" fmla="*/ 246380 w 21600"/>
              <a:gd name="T91" fmla="*/ 117651 h 21600"/>
              <a:gd name="T92" fmla="*/ 251989 w 21600"/>
              <a:gd name="T93" fmla="*/ 114864 h 21600"/>
              <a:gd name="T94" fmla="*/ 291659 w 21600"/>
              <a:gd name="T95" fmla="*/ 114864 h 21600"/>
              <a:gd name="T96" fmla="*/ 297321 w 21600"/>
              <a:gd name="T97" fmla="*/ 117546 h 21600"/>
              <a:gd name="T98" fmla="*/ 299738 w 21600"/>
              <a:gd name="T99" fmla="*/ 124495 h 21600"/>
              <a:gd name="T100" fmla="*/ 299738 w 21600"/>
              <a:gd name="T101" fmla="*/ 371263 h 21600"/>
              <a:gd name="T102" fmla="*/ 381000 w 21600"/>
              <a:gd name="T103" fmla="*/ 371263 h 21600"/>
              <a:gd name="T104" fmla="*/ 372886 w 21600"/>
              <a:gd name="T105" fmla="*/ 381000 h 21600"/>
              <a:gd name="T106" fmla="*/ 333640 w 21600"/>
              <a:gd name="T107" fmla="*/ 381000 h 21600"/>
              <a:gd name="T108" fmla="*/ 325561 w 21600"/>
              <a:gd name="T109" fmla="*/ 371263 h 21600"/>
              <a:gd name="T110" fmla="*/ 325561 w 21600"/>
              <a:gd name="T111" fmla="*/ 9684 h 21600"/>
              <a:gd name="T112" fmla="*/ 333640 w 21600"/>
              <a:gd name="T113" fmla="*/ 0 h 21600"/>
              <a:gd name="T114" fmla="*/ 372886 w 21600"/>
              <a:gd name="T115" fmla="*/ 0 h 21600"/>
              <a:gd name="T116" fmla="*/ 381000 w 21600"/>
              <a:gd name="T117" fmla="*/ 9684 h 21600"/>
              <a:gd name="T118" fmla="*/ 381000 w 21600"/>
              <a:gd name="T119" fmla="*/ 371263 h 21600"/>
              <a:gd name="T120" fmla="*/ 381000 w 21600"/>
              <a:gd name="T121" fmla="*/ 371263 h 21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600" h="21600">
                <a:moveTo>
                  <a:pt x="3143" y="21048"/>
                </a:moveTo>
                <a:cubicBezTo>
                  <a:pt x="3143" y="21201"/>
                  <a:pt x="3101" y="21330"/>
                  <a:pt x="3026" y="21436"/>
                </a:cubicBezTo>
                <a:cubicBezTo>
                  <a:pt x="2947" y="21544"/>
                  <a:pt x="2842" y="21600"/>
                  <a:pt x="2707" y="21600"/>
                </a:cubicBezTo>
                <a:lnTo>
                  <a:pt x="458" y="21600"/>
                </a:lnTo>
                <a:cubicBezTo>
                  <a:pt x="154" y="21600"/>
                  <a:pt x="0" y="21415"/>
                  <a:pt x="0" y="21048"/>
                </a:cubicBezTo>
                <a:lnTo>
                  <a:pt x="0" y="17394"/>
                </a:lnTo>
                <a:cubicBezTo>
                  <a:pt x="0" y="17244"/>
                  <a:pt x="47" y="17115"/>
                  <a:pt x="135" y="17006"/>
                </a:cubicBezTo>
                <a:cubicBezTo>
                  <a:pt x="225" y="16901"/>
                  <a:pt x="333" y="16845"/>
                  <a:pt x="458" y="16845"/>
                </a:cubicBezTo>
                <a:lnTo>
                  <a:pt x="2707" y="16845"/>
                </a:lnTo>
                <a:cubicBezTo>
                  <a:pt x="2835" y="16845"/>
                  <a:pt x="2937" y="16901"/>
                  <a:pt x="3018" y="17006"/>
                </a:cubicBezTo>
                <a:cubicBezTo>
                  <a:pt x="3101" y="17115"/>
                  <a:pt x="3143" y="17244"/>
                  <a:pt x="3143" y="17394"/>
                </a:cubicBezTo>
                <a:lnTo>
                  <a:pt x="3143" y="21048"/>
                </a:lnTo>
                <a:close/>
                <a:moveTo>
                  <a:pt x="7757" y="21048"/>
                </a:moveTo>
                <a:cubicBezTo>
                  <a:pt x="7757" y="21201"/>
                  <a:pt x="7716" y="21330"/>
                  <a:pt x="7635" y="21436"/>
                </a:cubicBezTo>
                <a:cubicBezTo>
                  <a:pt x="7552" y="21544"/>
                  <a:pt x="7449" y="21600"/>
                  <a:pt x="7324" y="21600"/>
                </a:cubicBezTo>
                <a:lnTo>
                  <a:pt x="5062" y="21600"/>
                </a:lnTo>
                <a:cubicBezTo>
                  <a:pt x="4935" y="21600"/>
                  <a:pt x="4830" y="21544"/>
                  <a:pt x="4739" y="21436"/>
                </a:cubicBezTo>
                <a:cubicBezTo>
                  <a:pt x="4648" y="21330"/>
                  <a:pt x="4604" y="21201"/>
                  <a:pt x="4604" y="21048"/>
                </a:cubicBezTo>
                <a:lnTo>
                  <a:pt x="4604" y="14947"/>
                </a:lnTo>
                <a:cubicBezTo>
                  <a:pt x="4604" y="14797"/>
                  <a:pt x="4648" y="14668"/>
                  <a:pt x="4739" y="14560"/>
                </a:cubicBezTo>
                <a:cubicBezTo>
                  <a:pt x="4830" y="14454"/>
                  <a:pt x="4935" y="14398"/>
                  <a:pt x="5062" y="14398"/>
                </a:cubicBezTo>
                <a:lnTo>
                  <a:pt x="7324" y="14398"/>
                </a:lnTo>
                <a:cubicBezTo>
                  <a:pt x="7449" y="14398"/>
                  <a:pt x="7552" y="14454"/>
                  <a:pt x="7635" y="14560"/>
                </a:cubicBezTo>
                <a:cubicBezTo>
                  <a:pt x="7716" y="14668"/>
                  <a:pt x="7757" y="14797"/>
                  <a:pt x="7757" y="14947"/>
                </a:cubicBezTo>
                <a:lnTo>
                  <a:pt x="7757" y="21048"/>
                </a:lnTo>
                <a:close/>
                <a:moveTo>
                  <a:pt x="12389" y="21048"/>
                </a:moveTo>
                <a:cubicBezTo>
                  <a:pt x="12389" y="21201"/>
                  <a:pt x="12342" y="21330"/>
                  <a:pt x="12252" y="21436"/>
                </a:cubicBezTo>
                <a:cubicBezTo>
                  <a:pt x="12166" y="21544"/>
                  <a:pt x="12056" y="21600"/>
                  <a:pt x="11928" y="21600"/>
                </a:cubicBezTo>
                <a:lnTo>
                  <a:pt x="9667" y="21600"/>
                </a:lnTo>
                <a:cubicBezTo>
                  <a:pt x="9542" y="21600"/>
                  <a:pt x="9434" y="21544"/>
                  <a:pt x="9343" y="21436"/>
                </a:cubicBezTo>
                <a:cubicBezTo>
                  <a:pt x="9255" y="21330"/>
                  <a:pt x="9209" y="21201"/>
                  <a:pt x="9209" y="21048"/>
                </a:cubicBezTo>
                <a:lnTo>
                  <a:pt x="9209" y="11546"/>
                </a:lnTo>
                <a:cubicBezTo>
                  <a:pt x="9209" y="11393"/>
                  <a:pt x="9255" y="11264"/>
                  <a:pt x="9343" y="11158"/>
                </a:cubicBezTo>
                <a:cubicBezTo>
                  <a:pt x="9434" y="11050"/>
                  <a:pt x="9542" y="10997"/>
                  <a:pt x="9667" y="10997"/>
                </a:cubicBezTo>
                <a:lnTo>
                  <a:pt x="11928" y="10997"/>
                </a:lnTo>
                <a:cubicBezTo>
                  <a:pt x="12056" y="10997"/>
                  <a:pt x="12166" y="11050"/>
                  <a:pt x="12252" y="11158"/>
                </a:cubicBezTo>
                <a:cubicBezTo>
                  <a:pt x="12342" y="11264"/>
                  <a:pt x="12389" y="11393"/>
                  <a:pt x="12389" y="11546"/>
                </a:cubicBezTo>
                <a:lnTo>
                  <a:pt x="12389" y="21048"/>
                </a:lnTo>
                <a:close/>
                <a:moveTo>
                  <a:pt x="16993" y="21048"/>
                </a:moveTo>
                <a:cubicBezTo>
                  <a:pt x="16993" y="21201"/>
                  <a:pt x="16947" y="21330"/>
                  <a:pt x="16856" y="21436"/>
                </a:cubicBezTo>
                <a:cubicBezTo>
                  <a:pt x="16768" y="21544"/>
                  <a:pt x="16660" y="21600"/>
                  <a:pt x="16535" y="21600"/>
                </a:cubicBezTo>
                <a:lnTo>
                  <a:pt x="14286" y="21600"/>
                </a:lnTo>
                <a:cubicBezTo>
                  <a:pt x="14158" y="21600"/>
                  <a:pt x="14056" y="21544"/>
                  <a:pt x="13975" y="21436"/>
                </a:cubicBezTo>
                <a:cubicBezTo>
                  <a:pt x="13894" y="21330"/>
                  <a:pt x="13850" y="21201"/>
                  <a:pt x="13850" y="21048"/>
                </a:cubicBezTo>
                <a:lnTo>
                  <a:pt x="13850" y="7058"/>
                </a:lnTo>
                <a:cubicBezTo>
                  <a:pt x="13850" y="6908"/>
                  <a:pt x="13892" y="6782"/>
                  <a:pt x="13968" y="6670"/>
                </a:cubicBezTo>
                <a:cubicBezTo>
                  <a:pt x="14046" y="6565"/>
                  <a:pt x="14151" y="6512"/>
                  <a:pt x="14286" y="6512"/>
                </a:cubicBezTo>
                <a:lnTo>
                  <a:pt x="16535" y="6512"/>
                </a:lnTo>
                <a:cubicBezTo>
                  <a:pt x="16660" y="6512"/>
                  <a:pt x="16768" y="6562"/>
                  <a:pt x="16856" y="6664"/>
                </a:cubicBezTo>
                <a:cubicBezTo>
                  <a:pt x="16947" y="6767"/>
                  <a:pt x="16993" y="6899"/>
                  <a:pt x="16993" y="7058"/>
                </a:cubicBezTo>
                <a:lnTo>
                  <a:pt x="16993" y="21048"/>
                </a:lnTo>
                <a:close/>
                <a:moveTo>
                  <a:pt x="21600" y="21048"/>
                </a:moveTo>
                <a:cubicBezTo>
                  <a:pt x="21600" y="21415"/>
                  <a:pt x="21448" y="21600"/>
                  <a:pt x="21140" y="21600"/>
                </a:cubicBezTo>
                <a:lnTo>
                  <a:pt x="18915" y="21600"/>
                </a:lnTo>
                <a:cubicBezTo>
                  <a:pt x="18611" y="21600"/>
                  <a:pt x="18457" y="21415"/>
                  <a:pt x="18457" y="21048"/>
                </a:cubicBezTo>
                <a:lnTo>
                  <a:pt x="18457" y="549"/>
                </a:lnTo>
                <a:cubicBezTo>
                  <a:pt x="18457" y="182"/>
                  <a:pt x="18609" y="0"/>
                  <a:pt x="18915" y="0"/>
                </a:cubicBezTo>
                <a:lnTo>
                  <a:pt x="21140" y="0"/>
                </a:lnTo>
                <a:cubicBezTo>
                  <a:pt x="21446" y="0"/>
                  <a:pt x="21600" y="182"/>
                  <a:pt x="21600" y="549"/>
                </a:cubicBezTo>
                <a:lnTo>
                  <a:pt x="21600" y="21048"/>
                </a:lnTo>
                <a:close/>
                <a:moveTo>
                  <a:pt x="21600" y="21048"/>
                </a:moveTo>
              </a:path>
            </a:pathLst>
          </a:custGeom>
          <a:solidFill>
            <a:srgbClr val="00B0F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5" name="Oval 24"/>
          <p:cNvSpPr/>
          <p:nvPr/>
        </p:nvSpPr>
        <p:spPr>
          <a:xfrm>
            <a:off x="1335265" y="10712201"/>
            <a:ext cx="1371600" cy="1371600"/>
          </a:xfrm>
          <a:prstGeom prst="ellipse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118345" y="1148164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18345" y="1071220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2505496" y="10712201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4288576" y="1148164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288576" y="1071220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265" y="11096921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6496" y="1108217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93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5" grpId="0" animBg="1"/>
      <p:bldP spid="2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3096568" y="1748354"/>
            <a:ext cx="109299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3096568" y="2764017"/>
            <a:ext cx="109299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7" name="AutoShape 80"/>
          <p:cNvSpPr>
            <a:spLocks/>
          </p:cNvSpPr>
          <p:nvPr/>
        </p:nvSpPr>
        <p:spPr bwMode="auto">
          <a:xfrm rot="18704293">
            <a:off x="-256836" y="115330"/>
            <a:ext cx="12922042" cy="12086366"/>
          </a:xfrm>
          <a:custGeom>
            <a:avLst/>
            <a:gdLst>
              <a:gd name="T0" fmla="*/ 190377 w 21600"/>
              <a:gd name="T1" fmla="*/ 0 h 21600"/>
              <a:gd name="T2" fmla="*/ 259045 w 21600"/>
              <a:gd name="T3" fmla="*/ 15840 h 21600"/>
              <a:gd name="T4" fmla="*/ 320181 w 21600"/>
              <a:gd name="T5" fmla="*/ 58879 h 21600"/>
              <a:gd name="T6" fmla="*/ 364102 w 21600"/>
              <a:gd name="T7" fmla="*/ 122432 h 21600"/>
              <a:gd name="T8" fmla="*/ 381000 w 21600"/>
              <a:gd name="T9" fmla="*/ 200290 h 21600"/>
              <a:gd name="T10" fmla="*/ 365513 w 21600"/>
              <a:gd name="T11" fmla="*/ 283722 h 21600"/>
              <a:gd name="T12" fmla="*/ 360116 w 21600"/>
              <a:gd name="T13" fmla="*/ 298009 h 21600"/>
              <a:gd name="T14" fmla="*/ 325543 w 21600"/>
              <a:gd name="T15" fmla="*/ 304200 h 21600"/>
              <a:gd name="T16" fmla="*/ 303583 w 21600"/>
              <a:gd name="T17" fmla="*/ 345528 h 21600"/>
              <a:gd name="T18" fmla="*/ 264513 w 21600"/>
              <a:gd name="T19" fmla="*/ 361968 h 21600"/>
              <a:gd name="T20" fmla="*/ 264513 w 21600"/>
              <a:gd name="T21" fmla="*/ 371740 h 21600"/>
              <a:gd name="T22" fmla="*/ 262149 w 21600"/>
              <a:gd name="T23" fmla="*/ 378319 h 21600"/>
              <a:gd name="T24" fmla="*/ 256381 w 21600"/>
              <a:gd name="T25" fmla="*/ 381000 h 21600"/>
              <a:gd name="T26" fmla="*/ 240489 w 21600"/>
              <a:gd name="T27" fmla="*/ 381000 h 21600"/>
              <a:gd name="T28" fmla="*/ 235003 w 21600"/>
              <a:gd name="T29" fmla="*/ 378319 h 21600"/>
              <a:gd name="T30" fmla="*/ 232710 w 21600"/>
              <a:gd name="T31" fmla="*/ 371740 h 21600"/>
              <a:gd name="T32" fmla="*/ 232710 w 21600"/>
              <a:gd name="T33" fmla="*/ 200290 h 21600"/>
              <a:gd name="T34" fmla="*/ 235003 w 21600"/>
              <a:gd name="T35" fmla="*/ 193516 h 21600"/>
              <a:gd name="T36" fmla="*/ 240489 w 21600"/>
              <a:gd name="T37" fmla="*/ 190482 h 21600"/>
              <a:gd name="T38" fmla="*/ 256381 w 21600"/>
              <a:gd name="T39" fmla="*/ 190482 h 21600"/>
              <a:gd name="T40" fmla="*/ 262061 w 21600"/>
              <a:gd name="T41" fmla="*/ 193516 h 21600"/>
              <a:gd name="T42" fmla="*/ 264513 w 21600"/>
              <a:gd name="T43" fmla="*/ 200290 h 21600"/>
              <a:gd name="T44" fmla="*/ 264513 w 21600"/>
              <a:gd name="T45" fmla="*/ 209550 h 21600"/>
              <a:gd name="T46" fmla="*/ 296527 w 21600"/>
              <a:gd name="T47" fmla="*/ 220063 h 21600"/>
              <a:gd name="T48" fmla="*/ 319193 w 21600"/>
              <a:gd name="T49" fmla="*/ 247756 h 21600"/>
              <a:gd name="T50" fmla="*/ 326902 w 21600"/>
              <a:gd name="T51" fmla="*/ 246010 h 21600"/>
              <a:gd name="T52" fmla="*/ 333269 w 21600"/>
              <a:gd name="T53" fmla="*/ 200290 h 21600"/>
              <a:gd name="T54" fmla="*/ 320269 w 21600"/>
              <a:gd name="T55" fmla="*/ 144551 h 21600"/>
              <a:gd name="T56" fmla="*/ 286438 w 21600"/>
              <a:gd name="T57" fmla="*/ 99166 h 21600"/>
              <a:gd name="T58" fmla="*/ 240277 w 21600"/>
              <a:gd name="T59" fmla="*/ 68386 h 21600"/>
              <a:gd name="T60" fmla="*/ 190377 w 21600"/>
              <a:gd name="T61" fmla="*/ 57185 h 21600"/>
              <a:gd name="T62" fmla="*/ 140600 w 21600"/>
              <a:gd name="T63" fmla="*/ 68386 h 21600"/>
              <a:gd name="T64" fmla="*/ 94527 w 21600"/>
              <a:gd name="T65" fmla="*/ 98919 h 21600"/>
              <a:gd name="T66" fmla="*/ 60731 w 21600"/>
              <a:gd name="T67" fmla="*/ 144357 h 21600"/>
              <a:gd name="T68" fmla="*/ 47696 w 21600"/>
              <a:gd name="T69" fmla="*/ 199831 h 21600"/>
              <a:gd name="T70" fmla="*/ 54098 w 21600"/>
              <a:gd name="T71" fmla="*/ 246010 h 21600"/>
              <a:gd name="T72" fmla="*/ 61807 w 21600"/>
              <a:gd name="T73" fmla="*/ 247756 h 21600"/>
              <a:gd name="T74" fmla="*/ 84473 w 21600"/>
              <a:gd name="T75" fmla="*/ 220063 h 21600"/>
              <a:gd name="T76" fmla="*/ 116487 w 21600"/>
              <a:gd name="T77" fmla="*/ 209550 h 21600"/>
              <a:gd name="T78" fmla="*/ 116487 w 21600"/>
              <a:gd name="T79" fmla="*/ 200290 h 21600"/>
              <a:gd name="T80" fmla="*/ 118851 w 21600"/>
              <a:gd name="T81" fmla="*/ 193516 h 21600"/>
              <a:gd name="T82" fmla="*/ 124619 w 21600"/>
              <a:gd name="T83" fmla="*/ 190482 h 21600"/>
              <a:gd name="T84" fmla="*/ 140511 w 21600"/>
              <a:gd name="T85" fmla="*/ 190482 h 21600"/>
              <a:gd name="T86" fmla="*/ 145874 w 21600"/>
              <a:gd name="T87" fmla="*/ 193516 h 21600"/>
              <a:gd name="T88" fmla="*/ 148026 w 21600"/>
              <a:gd name="T89" fmla="*/ 200290 h 21600"/>
              <a:gd name="T90" fmla="*/ 148026 w 21600"/>
              <a:gd name="T91" fmla="*/ 371740 h 21600"/>
              <a:gd name="T92" fmla="*/ 145874 w 21600"/>
              <a:gd name="T93" fmla="*/ 378319 h 21600"/>
              <a:gd name="T94" fmla="*/ 140511 w 21600"/>
              <a:gd name="T95" fmla="*/ 381000 h 21600"/>
              <a:gd name="T96" fmla="*/ 124619 w 21600"/>
              <a:gd name="T97" fmla="*/ 381000 h 21600"/>
              <a:gd name="T98" fmla="*/ 118939 w 21600"/>
              <a:gd name="T99" fmla="*/ 378319 h 21600"/>
              <a:gd name="T100" fmla="*/ 116487 w 21600"/>
              <a:gd name="T101" fmla="*/ 371740 h 21600"/>
              <a:gd name="T102" fmla="*/ 116487 w 21600"/>
              <a:gd name="T103" fmla="*/ 361968 h 21600"/>
              <a:gd name="T104" fmla="*/ 95321 w 21600"/>
              <a:gd name="T105" fmla="*/ 357540 h 21600"/>
              <a:gd name="T106" fmla="*/ 77082 w 21600"/>
              <a:gd name="T107" fmla="*/ 345528 h 21600"/>
              <a:gd name="T108" fmla="*/ 63465 w 21600"/>
              <a:gd name="T109" fmla="*/ 327360 h 21600"/>
              <a:gd name="T110" fmla="*/ 55457 w 21600"/>
              <a:gd name="T111" fmla="*/ 304200 h 21600"/>
              <a:gd name="T112" fmla="*/ 20673 w 21600"/>
              <a:gd name="T113" fmla="*/ 298009 h 21600"/>
              <a:gd name="T114" fmla="*/ 15487 w 21600"/>
              <a:gd name="T115" fmla="*/ 283722 h 21600"/>
              <a:gd name="T116" fmla="*/ 0 w 21600"/>
              <a:gd name="T117" fmla="*/ 199796 h 21600"/>
              <a:gd name="T118" fmla="*/ 16898 w 21600"/>
              <a:gd name="T119" fmla="*/ 122379 h 21600"/>
              <a:gd name="T120" fmla="*/ 60819 w 21600"/>
              <a:gd name="T121" fmla="*/ 58826 h 21600"/>
              <a:gd name="T122" fmla="*/ 121885 w 21600"/>
              <a:gd name="T123" fmla="*/ 15787 h 21600"/>
              <a:gd name="T124" fmla="*/ 190377 w 21600"/>
              <a:gd name="T125" fmla="*/ 0 h 2160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1600" h="21600">
                <a:moveTo>
                  <a:pt x="10793" y="0"/>
                </a:moveTo>
                <a:cubicBezTo>
                  <a:pt x="12101" y="0"/>
                  <a:pt x="13398" y="297"/>
                  <a:pt x="14686" y="898"/>
                </a:cubicBezTo>
                <a:cubicBezTo>
                  <a:pt x="15973" y="1497"/>
                  <a:pt x="17128" y="2310"/>
                  <a:pt x="18152" y="3338"/>
                </a:cubicBezTo>
                <a:cubicBezTo>
                  <a:pt x="19174" y="4366"/>
                  <a:pt x="20002" y="5566"/>
                  <a:pt x="20642" y="6941"/>
                </a:cubicBezTo>
                <a:cubicBezTo>
                  <a:pt x="21278" y="8314"/>
                  <a:pt x="21600" y="9785"/>
                  <a:pt x="21600" y="11355"/>
                </a:cubicBezTo>
                <a:cubicBezTo>
                  <a:pt x="21600" y="12996"/>
                  <a:pt x="21306" y="14571"/>
                  <a:pt x="20722" y="16085"/>
                </a:cubicBezTo>
                <a:lnTo>
                  <a:pt x="20416" y="16895"/>
                </a:lnTo>
                <a:lnTo>
                  <a:pt x="18456" y="17246"/>
                </a:lnTo>
                <a:cubicBezTo>
                  <a:pt x="18253" y="18183"/>
                  <a:pt x="17837" y="18965"/>
                  <a:pt x="17211" y="19589"/>
                </a:cubicBezTo>
                <a:cubicBezTo>
                  <a:pt x="16585" y="20208"/>
                  <a:pt x="15843" y="20521"/>
                  <a:pt x="14996" y="20521"/>
                </a:cubicBezTo>
                <a:lnTo>
                  <a:pt x="14996" y="21075"/>
                </a:lnTo>
                <a:cubicBezTo>
                  <a:pt x="14996" y="21219"/>
                  <a:pt x="14954" y="21343"/>
                  <a:pt x="14862" y="21448"/>
                </a:cubicBezTo>
                <a:cubicBezTo>
                  <a:pt x="14770" y="21549"/>
                  <a:pt x="14664" y="21600"/>
                  <a:pt x="14535" y="21600"/>
                </a:cubicBezTo>
                <a:lnTo>
                  <a:pt x="13634" y="21600"/>
                </a:lnTo>
                <a:cubicBezTo>
                  <a:pt x="13514" y="21600"/>
                  <a:pt x="13408" y="21549"/>
                  <a:pt x="13323" y="21448"/>
                </a:cubicBezTo>
                <a:cubicBezTo>
                  <a:pt x="13238" y="21343"/>
                  <a:pt x="13193" y="21219"/>
                  <a:pt x="13193" y="21075"/>
                </a:cubicBezTo>
                <a:lnTo>
                  <a:pt x="13193" y="11355"/>
                </a:lnTo>
                <a:cubicBezTo>
                  <a:pt x="13193" y="11211"/>
                  <a:pt x="13238" y="11081"/>
                  <a:pt x="13323" y="10971"/>
                </a:cubicBezTo>
                <a:cubicBezTo>
                  <a:pt x="13408" y="10858"/>
                  <a:pt x="13514" y="10799"/>
                  <a:pt x="13634" y="10799"/>
                </a:cubicBezTo>
                <a:lnTo>
                  <a:pt x="14535" y="10799"/>
                </a:lnTo>
                <a:cubicBezTo>
                  <a:pt x="14655" y="10799"/>
                  <a:pt x="14763" y="10858"/>
                  <a:pt x="14857" y="10971"/>
                </a:cubicBezTo>
                <a:cubicBezTo>
                  <a:pt x="14949" y="11081"/>
                  <a:pt x="14996" y="11211"/>
                  <a:pt x="14996" y="11355"/>
                </a:cubicBezTo>
                <a:lnTo>
                  <a:pt x="14996" y="11880"/>
                </a:lnTo>
                <a:cubicBezTo>
                  <a:pt x="15655" y="11880"/>
                  <a:pt x="16262" y="12078"/>
                  <a:pt x="16811" y="12476"/>
                </a:cubicBezTo>
                <a:cubicBezTo>
                  <a:pt x="17359" y="12874"/>
                  <a:pt x="17787" y="13397"/>
                  <a:pt x="18096" y="14046"/>
                </a:cubicBezTo>
                <a:lnTo>
                  <a:pt x="18533" y="13947"/>
                </a:lnTo>
                <a:cubicBezTo>
                  <a:pt x="18783" y="13137"/>
                  <a:pt x="18901" y="12273"/>
                  <a:pt x="18894" y="11355"/>
                </a:cubicBezTo>
                <a:cubicBezTo>
                  <a:pt x="18894" y="10228"/>
                  <a:pt x="18649" y="9178"/>
                  <a:pt x="18157" y="8195"/>
                </a:cubicBezTo>
                <a:cubicBezTo>
                  <a:pt x="17665" y="7221"/>
                  <a:pt x="17025" y="6362"/>
                  <a:pt x="16239" y="5622"/>
                </a:cubicBezTo>
                <a:cubicBezTo>
                  <a:pt x="15455" y="4882"/>
                  <a:pt x="14584" y="4301"/>
                  <a:pt x="13622" y="3877"/>
                </a:cubicBezTo>
                <a:cubicBezTo>
                  <a:pt x="12659" y="3456"/>
                  <a:pt x="11718" y="3242"/>
                  <a:pt x="10793" y="3242"/>
                </a:cubicBezTo>
                <a:cubicBezTo>
                  <a:pt x="9868" y="3242"/>
                  <a:pt x="8929" y="3456"/>
                  <a:pt x="7971" y="3877"/>
                </a:cubicBezTo>
                <a:cubicBezTo>
                  <a:pt x="7016" y="4301"/>
                  <a:pt x="6140" y="4880"/>
                  <a:pt x="5359" y="5608"/>
                </a:cubicBezTo>
                <a:cubicBezTo>
                  <a:pt x="4573" y="6337"/>
                  <a:pt x="3935" y="7198"/>
                  <a:pt x="3443" y="8184"/>
                </a:cubicBezTo>
                <a:cubicBezTo>
                  <a:pt x="2951" y="9172"/>
                  <a:pt x="2704" y="10220"/>
                  <a:pt x="2704" y="11329"/>
                </a:cubicBezTo>
                <a:cubicBezTo>
                  <a:pt x="2704" y="12267"/>
                  <a:pt x="2824" y="13137"/>
                  <a:pt x="3067" y="13947"/>
                </a:cubicBezTo>
                <a:lnTo>
                  <a:pt x="3504" y="14046"/>
                </a:lnTo>
                <a:cubicBezTo>
                  <a:pt x="3813" y="13397"/>
                  <a:pt x="4241" y="12874"/>
                  <a:pt x="4789" y="12476"/>
                </a:cubicBezTo>
                <a:cubicBezTo>
                  <a:pt x="5338" y="12078"/>
                  <a:pt x="5942" y="11880"/>
                  <a:pt x="6604" y="11880"/>
                </a:cubicBezTo>
                <a:lnTo>
                  <a:pt x="6604" y="11355"/>
                </a:lnTo>
                <a:cubicBezTo>
                  <a:pt x="6604" y="11211"/>
                  <a:pt x="6646" y="11081"/>
                  <a:pt x="6738" y="10971"/>
                </a:cubicBezTo>
                <a:cubicBezTo>
                  <a:pt x="6827" y="10858"/>
                  <a:pt x="6936" y="10799"/>
                  <a:pt x="7065" y="10799"/>
                </a:cubicBezTo>
                <a:lnTo>
                  <a:pt x="7966" y="10799"/>
                </a:lnTo>
                <a:cubicBezTo>
                  <a:pt x="8086" y="10799"/>
                  <a:pt x="8188" y="10858"/>
                  <a:pt x="8270" y="10971"/>
                </a:cubicBezTo>
                <a:cubicBezTo>
                  <a:pt x="8352" y="11081"/>
                  <a:pt x="8392" y="11211"/>
                  <a:pt x="8392" y="11355"/>
                </a:cubicBezTo>
                <a:lnTo>
                  <a:pt x="8392" y="21075"/>
                </a:lnTo>
                <a:cubicBezTo>
                  <a:pt x="8392" y="21219"/>
                  <a:pt x="8352" y="21343"/>
                  <a:pt x="8270" y="21448"/>
                </a:cubicBezTo>
                <a:cubicBezTo>
                  <a:pt x="8188" y="21549"/>
                  <a:pt x="8086" y="21600"/>
                  <a:pt x="7966" y="21600"/>
                </a:cubicBezTo>
                <a:lnTo>
                  <a:pt x="7065" y="21600"/>
                </a:lnTo>
                <a:cubicBezTo>
                  <a:pt x="6945" y="21600"/>
                  <a:pt x="6837" y="21549"/>
                  <a:pt x="6743" y="21448"/>
                </a:cubicBezTo>
                <a:cubicBezTo>
                  <a:pt x="6651" y="21343"/>
                  <a:pt x="6604" y="21219"/>
                  <a:pt x="6604" y="21075"/>
                </a:cubicBezTo>
                <a:lnTo>
                  <a:pt x="6604" y="20521"/>
                </a:lnTo>
                <a:cubicBezTo>
                  <a:pt x="6190" y="20521"/>
                  <a:pt x="5789" y="20437"/>
                  <a:pt x="5404" y="20270"/>
                </a:cubicBezTo>
                <a:cubicBezTo>
                  <a:pt x="5015" y="20103"/>
                  <a:pt x="4672" y="19877"/>
                  <a:pt x="4370" y="19589"/>
                </a:cubicBezTo>
                <a:cubicBezTo>
                  <a:pt x="4074" y="19299"/>
                  <a:pt x="3815" y="18957"/>
                  <a:pt x="3598" y="18559"/>
                </a:cubicBezTo>
                <a:cubicBezTo>
                  <a:pt x="3389" y="18163"/>
                  <a:pt x="3234" y="17726"/>
                  <a:pt x="3144" y="17246"/>
                </a:cubicBezTo>
                <a:lnTo>
                  <a:pt x="1172" y="16895"/>
                </a:lnTo>
                <a:lnTo>
                  <a:pt x="878" y="16085"/>
                </a:lnTo>
                <a:cubicBezTo>
                  <a:pt x="294" y="14571"/>
                  <a:pt x="0" y="12987"/>
                  <a:pt x="0" y="11327"/>
                </a:cubicBezTo>
                <a:cubicBezTo>
                  <a:pt x="0" y="9776"/>
                  <a:pt x="320" y="8311"/>
                  <a:pt x="958" y="6938"/>
                </a:cubicBezTo>
                <a:cubicBezTo>
                  <a:pt x="1596" y="5563"/>
                  <a:pt x="2426" y="4363"/>
                  <a:pt x="3448" y="3335"/>
                </a:cubicBezTo>
                <a:cubicBezTo>
                  <a:pt x="4469" y="2307"/>
                  <a:pt x="5622" y="1494"/>
                  <a:pt x="6910" y="895"/>
                </a:cubicBezTo>
                <a:cubicBezTo>
                  <a:pt x="8192" y="297"/>
                  <a:pt x="9487" y="0"/>
                  <a:pt x="10793" y="0"/>
                </a:cubicBezTo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3107998" y="10224684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3096568" y="8263431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3107998" y="6370657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3100855" y="4447630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4883935" y="521707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883935" y="444763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3512335" y="4859110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4883935" y="712657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4883935" y="635713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4883935" y="903826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883935" y="826882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4883935" y="1094995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4883935" y="1018051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568" y="6730501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568" y="8630189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568" y="106097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274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 animBg="1"/>
      <p:bldP spid="19" grpId="0" animBg="1"/>
      <p:bldP spid="20" grpId="0" animBg="1"/>
      <p:bldP spid="21" grpId="0" animBg="1"/>
      <p:bldP spid="22" grpId="0" animBg="1"/>
      <p:bldP spid="33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394393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410056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2754036" y="9895823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2742606" y="7934570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2754036" y="6041796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2746893" y="4118769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4529973" y="488821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529973" y="411876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3158373" y="4530249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4529973" y="679771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4529973" y="602826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4529973" y="870940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529973" y="793996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4529973" y="1062109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4529973" y="985165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3606" y="6403083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3606" y="8324680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5036" y="10306162"/>
            <a:ext cx="609600" cy="609600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22365913"/>
              </p:ext>
            </p:extLst>
          </p:nvPr>
        </p:nvGraphicFramePr>
        <p:xfrm>
          <a:off x="907845" y="3303640"/>
          <a:ext cx="11106038" cy="8731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4779469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7388296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00121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029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Graphic spid="4" grpId="0">
        <p:bldAsOne/>
      </p:bldGraphic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153826618"/>
              </p:ext>
            </p:extLst>
          </p:nvPr>
        </p:nvGraphicFramePr>
        <p:xfrm>
          <a:off x="-406142" y="2917887"/>
          <a:ext cx="13738178" cy="9475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0" y="1034170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2049833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1544669" y="9693742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1533239" y="7732489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1544669" y="5839715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1537526" y="3916688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320606" y="4686129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320606" y="3916688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1949006" y="4328168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3320606" y="6595629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320606" y="5826188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320606" y="850732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320606" y="773787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3320606" y="1041901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320606" y="964957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4239" y="6201002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4239" y="8122599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5669" y="10104081"/>
            <a:ext cx="609600" cy="609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116" y="6107136"/>
            <a:ext cx="609600" cy="609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541" y="6138967"/>
            <a:ext cx="609600" cy="609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323" y="95110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484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5" grpId="0"/>
      <p:bldP spid="19" grpId="0" animBg="1"/>
      <p:bldP spid="20" grpId="0" animBg="1"/>
      <p:bldP spid="21" grpId="0" animBg="1"/>
      <p:bldP spid="22" grpId="0" animBg="1"/>
      <p:bldP spid="33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331611129"/>
              </p:ext>
            </p:extLst>
          </p:nvPr>
        </p:nvGraphicFramePr>
        <p:xfrm>
          <a:off x="142691" y="3347773"/>
          <a:ext cx="12424697" cy="8740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0" y="1034170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2049833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1544669" y="9022627"/>
            <a:ext cx="1371600" cy="1371600"/>
          </a:xfrm>
          <a:prstGeom prst="ellipse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1533239" y="7061374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1544669" y="5168600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1537526" y="3245573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320606" y="401501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320606" y="324557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1949006" y="3657053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3320606" y="592451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320606" y="515507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320606" y="7836205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320606" y="7066764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3320606" y="974789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320606" y="897845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4239" y="5529887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4239" y="7451484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5669" y="9432966"/>
            <a:ext cx="609600" cy="609600"/>
          </a:xfrm>
          <a:prstGeom prst="rect">
            <a:avLst/>
          </a:prstGeom>
        </p:spPr>
      </p:pic>
      <p:sp>
        <p:nvSpPr>
          <p:cNvPr id="27" name="Oval 26"/>
          <p:cNvSpPr/>
          <p:nvPr/>
        </p:nvSpPr>
        <p:spPr>
          <a:xfrm>
            <a:off x="11583246" y="10915401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3320606" y="1165958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3320606" y="1089014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5669" y="11296401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690" y="6756574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1987" y="6755142"/>
            <a:ext cx="609600" cy="609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618" y="10518050"/>
            <a:ext cx="609600" cy="6096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838" y="4384303"/>
            <a:ext cx="609600" cy="609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058" y="10518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05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5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0"/>
                            </p:stCondLst>
                            <p:childTnLst>
                              <p:par>
                                <p:cTn id="6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P spid="27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1464782" y="955685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1453352" y="7595606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1464782" y="570283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1457639" y="3779805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240719" y="45492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240719" y="37798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1869119" y="419128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3240719" y="64587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240719" y="56893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240719" y="837043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240719" y="760099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3240719" y="1028212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240719" y="951268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4352" y="6064119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4352" y="798571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5782" y="9967198"/>
            <a:ext cx="609600" cy="609600"/>
          </a:xfrm>
          <a:prstGeom prst="rect">
            <a:avLst/>
          </a:prstGeo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048367859"/>
              </p:ext>
            </p:extLst>
          </p:nvPr>
        </p:nvGraphicFramePr>
        <p:xfrm>
          <a:off x="986872" y="3544759"/>
          <a:ext cx="10595897" cy="82616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6131383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Graphic spid="9" grpId="0">
        <p:bldAsOne/>
      </p:bldGraphic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1877737" y="955685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1866307" y="7595606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1877737" y="570283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1870594" y="3779805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653674" y="45492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653674" y="37798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2282074" y="419128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3653674" y="64587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653674" y="56893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653674" y="837043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653674" y="760099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3653674" y="1028212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653674" y="951268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7307" y="6064119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7307" y="798571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8737" y="9967198"/>
            <a:ext cx="609600" cy="609600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05732810"/>
              </p:ext>
            </p:extLst>
          </p:nvPr>
        </p:nvGraphicFramePr>
        <p:xfrm>
          <a:off x="-519061" y="3050099"/>
          <a:ext cx="12749161" cy="90910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342" y="4846605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555" y="7518870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4361" y="9067681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2491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Graphic spid="4" grpId="0">
        <p:bldAsOne/>
      </p:bldGraphic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212800862"/>
              </p:ext>
            </p:extLst>
          </p:nvPr>
        </p:nvGraphicFramePr>
        <p:xfrm>
          <a:off x="1810573" y="3604752"/>
          <a:ext cx="20783955" cy="8370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7" name="Rectangle 26"/>
          <p:cNvSpPr/>
          <p:nvPr/>
        </p:nvSpPr>
        <p:spPr>
          <a:xfrm>
            <a:off x="4886831" y="4549246"/>
            <a:ext cx="172357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endParaRPr lang="en-US" sz="1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886832" y="3779805"/>
            <a:ext cx="172357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886831" y="7257680"/>
            <a:ext cx="172357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endParaRPr lang="en-US" sz="1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886832" y="6488239"/>
            <a:ext cx="172357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86831" y="9966114"/>
            <a:ext cx="172357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endParaRPr lang="en-US" sz="1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886832" y="9196673"/>
            <a:ext cx="172357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187" y="5046553"/>
            <a:ext cx="609600" cy="609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187" y="7754987"/>
            <a:ext cx="609600" cy="609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187" y="104634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00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Graphic spid="9" grpId="0">
        <p:bldAsOne/>
      </p:bldGraphic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7" name="AutoShape 66"/>
          <p:cNvSpPr>
            <a:spLocks/>
          </p:cNvSpPr>
          <p:nvPr/>
        </p:nvSpPr>
        <p:spPr bwMode="auto">
          <a:xfrm>
            <a:off x="1129020" y="3271974"/>
            <a:ext cx="10806113" cy="9139782"/>
          </a:xfrm>
          <a:custGeom>
            <a:avLst/>
            <a:gdLst>
              <a:gd name="T0" fmla="*/ 234403 w 21600"/>
              <a:gd name="T1" fmla="*/ 136366 h 21600"/>
              <a:gd name="T2" fmla="*/ 213025 w 21600"/>
              <a:gd name="T3" fmla="*/ 190500 h 21600"/>
              <a:gd name="T4" fmla="*/ 217417 w 21600"/>
              <a:gd name="T5" fmla="*/ 243187 h 21600"/>
              <a:gd name="T6" fmla="*/ 183921 w 21600"/>
              <a:gd name="T7" fmla="*/ 275273 h 21600"/>
              <a:gd name="T8" fmla="*/ 144268 w 21600"/>
              <a:gd name="T9" fmla="*/ 272979 h 21600"/>
              <a:gd name="T10" fmla="*/ 98690 w 21600"/>
              <a:gd name="T11" fmla="*/ 298873 h 21600"/>
              <a:gd name="T12" fmla="*/ 64682 w 21600"/>
              <a:gd name="T13" fmla="*/ 266453 h 21600"/>
              <a:gd name="T14" fmla="*/ 26529 w 21600"/>
              <a:gd name="T15" fmla="*/ 250366 h 21600"/>
              <a:gd name="T16" fmla="*/ 40728 w 21600"/>
              <a:gd name="T17" fmla="*/ 212919 h 21600"/>
              <a:gd name="T18" fmla="*/ 0 w 21600"/>
              <a:gd name="T19" fmla="*/ 181681 h 21600"/>
              <a:gd name="T20" fmla="*/ 33373 w 21600"/>
              <a:gd name="T21" fmla="*/ 129928 h 21600"/>
              <a:gd name="T22" fmla="*/ 25700 w 21600"/>
              <a:gd name="T23" fmla="*/ 70714 h 21600"/>
              <a:gd name="T24" fmla="*/ 63112 w 21600"/>
              <a:gd name="T25" fmla="*/ 53040 h 21600"/>
              <a:gd name="T26" fmla="*/ 96361 w 21600"/>
              <a:gd name="T27" fmla="*/ 34713 h 21600"/>
              <a:gd name="T28" fmla="*/ 142487 w 21600"/>
              <a:gd name="T29" fmla="*/ 34713 h 21600"/>
              <a:gd name="T30" fmla="*/ 186408 w 21600"/>
              <a:gd name="T31" fmla="*/ 43674 h 21600"/>
              <a:gd name="T32" fmla="*/ 217011 w 21600"/>
              <a:gd name="T33" fmla="*/ 77735 h 21600"/>
              <a:gd name="T34" fmla="*/ 119609 w 21600"/>
              <a:gd name="T35" fmla="*/ 203641 h 21600"/>
              <a:gd name="T36" fmla="*/ 152612 w 21600"/>
              <a:gd name="T37" fmla="*/ 143933 h 21600"/>
              <a:gd name="T38" fmla="*/ 83450 w 21600"/>
              <a:gd name="T39" fmla="*/ 160708 h 21600"/>
              <a:gd name="T40" fmla="*/ 361527 w 21600"/>
              <a:gd name="T41" fmla="*/ 299014 h 21600"/>
              <a:gd name="T42" fmla="*/ 367471 w 21600"/>
              <a:gd name="T43" fmla="*/ 337626 h 21600"/>
              <a:gd name="T44" fmla="*/ 338649 w 21600"/>
              <a:gd name="T45" fmla="*/ 369852 h 21600"/>
              <a:gd name="T46" fmla="*/ 306440 w 21600"/>
              <a:gd name="T47" fmla="*/ 359093 h 21600"/>
              <a:gd name="T48" fmla="*/ 288590 w 21600"/>
              <a:gd name="T49" fmla="*/ 379201 h 21600"/>
              <a:gd name="T50" fmla="*/ 261726 w 21600"/>
              <a:gd name="T51" fmla="*/ 341401 h 21600"/>
              <a:gd name="T52" fmla="*/ 230840 w 21600"/>
              <a:gd name="T53" fmla="*/ 328807 h 21600"/>
              <a:gd name="T54" fmla="*/ 221403 w 21600"/>
              <a:gd name="T55" fmla="*/ 283739 h 21600"/>
              <a:gd name="T56" fmla="*/ 243170 w 21600"/>
              <a:gd name="T57" fmla="*/ 263208 h 21600"/>
              <a:gd name="T58" fmla="*/ 235320 w 21600"/>
              <a:gd name="T59" fmla="*/ 232992 h 21600"/>
              <a:gd name="T60" fmla="*/ 264125 w 21600"/>
              <a:gd name="T61" fmla="*/ 201260 h 21600"/>
              <a:gd name="T62" fmla="*/ 295928 w 21600"/>
              <a:gd name="T63" fmla="*/ 211967 h 21600"/>
              <a:gd name="T64" fmla="*/ 314025 w 21600"/>
              <a:gd name="T65" fmla="*/ 191752 h 21600"/>
              <a:gd name="T66" fmla="*/ 341013 w 21600"/>
              <a:gd name="T67" fmla="*/ 229605 h 21600"/>
              <a:gd name="T68" fmla="*/ 374033 w 21600"/>
              <a:gd name="T69" fmla="*/ 248567 h 21600"/>
              <a:gd name="T70" fmla="*/ 372445 w 21600"/>
              <a:gd name="T71" fmla="*/ 293952 h 21600"/>
              <a:gd name="T72" fmla="*/ 357293 w 21600"/>
              <a:gd name="T73" fmla="*/ 125995 h 21600"/>
              <a:gd name="T74" fmla="*/ 349038 w 21600"/>
              <a:gd name="T75" fmla="*/ 156333 h 21600"/>
              <a:gd name="T76" fmla="*/ 322509 w 21600"/>
              <a:gd name="T77" fmla="*/ 154640 h 21600"/>
              <a:gd name="T78" fmla="*/ 303248 w 21600"/>
              <a:gd name="T79" fmla="*/ 156333 h 21600"/>
              <a:gd name="T80" fmla="*/ 276701 w 21600"/>
              <a:gd name="T81" fmla="*/ 161766 h 21600"/>
              <a:gd name="T82" fmla="*/ 265659 w 21600"/>
              <a:gd name="T83" fmla="*/ 133685 h 21600"/>
              <a:gd name="T84" fmla="*/ 237649 w 21600"/>
              <a:gd name="T85" fmla="*/ 97261 h 21600"/>
              <a:gd name="T86" fmla="*/ 256328 w 21600"/>
              <a:gd name="T87" fmla="*/ 63659 h 21600"/>
              <a:gd name="T88" fmla="*/ 255164 w 21600"/>
              <a:gd name="T89" fmla="*/ 27940 h 21600"/>
              <a:gd name="T90" fmla="*/ 287549 w 21600"/>
              <a:gd name="T91" fmla="*/ 5221 h 21600"/>
              <a:gd name="T92" fmla="*/ 309792 w 21600"/>
              <a:gd name="T93" fmla="*/ 18133 h 21600"/>
              <a:gd name="T94" fmla="*/ 324291 w 21600"/>
              <a:gd name="T95" fmla="*/ 0 h 21600"/>
              <a:gd name="T96" fmla="*/ 355671 w 21600"/>
              <a:gd name="T97" fmla="*/ 24201 h 21600"/>
              <a:gd name="T98" fmla="*/ 373609 w 21600"/>
              <a:gd name="T99" fmla="*/ 57027 h 21600"/>
              <a:gd name="T100" fmla="*/ 372816 w 21600"/>
              <a:gd name="T101" fmla="*/ 104687 h 21600"/>
              <a:gd name="T102" fmla="*/ 301290 w 21600"/>
              <a:gd name="T103" fmla="*/ 314008 h 21600"/>
              <a:gd name="T104" fmla="*/ 284603 w 21600"/>
              <a:gd name="T105" fmla="*/ 265254 h 21600"/>
              <a:gd name="T106" fmla="*/ 324538 w 21600"/>
              <a:gd name="T107" fmla="*/ 103840 h 21600"/>
              <a:gd name="T108" fmla="*/ 287373 w 21600"/>
              <a:gd name="T109" fmla="*/ 85108 h 21600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21600" h="21600">
                <a:moveTo>
                  <a:pt x="11234" y="6152"/>
                </a:moveTo>
                <a:cubicBezTo>
                  <a:pt x="11406" y="6502"/>
                  <a:pt x="11552" y="6917"/>
                  <a:pt x="11672" y="7395"/>
                </a:cubicBezTo>
                <a:cubicBezTo>
                  <a:pt x="11747" y="7412"/>
                  <a:pt x="11886" y="7434"/>
                  <a:pt x="12089" y="7462"/>
                </a:cubicBezTo>
                <a:cubicBezTo>
                  <a:pt x="12291" y="7488"/>
                  <a:pt x="12501" y="7527"/>
                  <a:pt x="12715" y="7578"/>
                </a:cubicBezTo>
                <a:cubicBezTo>
                  <a:pt x="12929" y="7626"/>
                  <a:pt x="13120" y="7680"/>
                  <a:pt x="13289" y="7731"/>
                </a:cubicBezTo>
                <a:cubicBezTo>
                  <a:pt x="13459" y="7787"/>
                  <a:pt x="13543" y="7849"/>
                  <a:pt x="13543" y="7923"/>
                </a:cubicBezTo>
                <a:lnTo>
                  <a:pt x="13543" y="10328"/>
                </a:lnTo>
                <a:cubicBezTo>
                  <a:pt x="13543" y="10416"/>
                  <a:pt x="13459" y="10495"/>
                  <a:pt x="13289" y="10549"/>
                </a:cubicBezTo>
                <a:cubicBezTo>
                  <a:pt x="13120" y="10611"/>
                  <a:pt x="12929" y="10659"/>
                  <a:pt x="12715" y="10707"/>
                </a:cubicBezTo>
                <a:cubicBezTo>
                  <a:pt x="12501" y="10752"/>
                  <a:pt x="12289" y="10783"/>
                  <a:pt x="12077" y="10800"/>
                </a:cubicBezTo>
                <a:cubicBezTo>
                  <a:pt x="11867" y="10820"/>
                  <a:pt x="11731" y="10837"/>
                  <a:pt x="11672" y="10857"/>
                </a:cubicBezTo>
                <a:cubicBezTo>
                  <a:pt x="11566" y="11243"/>
                  <a:pt x="11430" y="11639"/>
                  <a:pt x="11255" y="12045"/>
                </a:cubicBezTo>
                <a:cubicBezTo>
                  <a:pt x="11430" y="12325"/>
                  <a:pt x="11594" y="12596"/>
                  <a:pt x="11757" y="12864"/>
                </a:cubicBezTo>
                <a:cubicBezTo>
                  <a:pt x="11919" y="13127"/>
                  <a:pt x="12100" y="13395"/>
                  <a:pt x="12303" y="13655"/>
                </a:cubicBezTo>
                <a:lnTo>
                  <a:pt x="12326" y="13787"/>
                </a:lnTo>
                <a:cubicBezTo>
                  <a:pt x="12326" y="13841"/>
                  <a:pt x="12249" y="13977"/>
                  <a:pt x="12096" y="14194"/>
                </a:cubicBezTo>
                <a:cubicBezTo>
                  <a:pt x="11940" y="14411"/>
                  <a:pt x="11761" y="14637"/>
                  <a:pt x="11559" y="14877"/>
                </a:cubicBezTo>
                <a:cubicBezTo>
                  <a:pt x="11357" y="15117"/>
                  <a:pt x="11166" y="15326"/>
                  <a:pt x="10992" y="15513"/>
                </a:cubicBezTo>
                <a:cubicBezTo>
                  <a:pt x="10813" y="15696"/>
                  <a:pt x="10702" y="15789"/>
                  <a:pt x="10658" y="15789"/>
                </a:cubicBezTo>
                <a:cubicBezTo>
                  <a:pt x="10643" y="15789"/>
                  <a:pt x="10566" y="15727"/>
                  <a:pt x="10427" y="15606"/>
                </a:cubicBezTo>
                <a:cubicBezTo>
                  <a:pt x="10288" y="15484"/>
                  <a:pt x="10135" y="15346"/>
                  <a:pt x="9966" y="15188"/>
                </a:cubicBezTo>
                <a:cubicBezTo>
                  <a:pt x="9796" y="15030"/>
                  <a:pt x="9638" y="14886"/>
                  <a:pt x="9493" y="14747"/>
                </a:cubicBezTo>
                <a:cubicBezTo>
                  <a:pt x="9344" y="14615"/>
                  <a:pt x="9250" y="14524"/>
                  <a:pt x="9205" y="14476"/>
                </a:cubicBezTo>
                <a:cubicBezTo>
                  <a:pt x="8866" y="14685"/>
                  <a:pt x="8537" y="14852"/>
                  <a:pt x="8212" y="14979"/>
                </a:cubicBezTo>
                <a:cubicBezTo>
                  <a:pt x="8212" y="15069"/>
                  <a:pt x="8200" y="15236"/>
                  <a:pt x="8179" y="15476"/>
                </a:cubicBezTo>
                <a:cubicBezTo>
                  <a:pt x="8156" y="15721"/>
                  <a:pt x="8127" y="15976"/>
                  <a:pt x="8090" y="16241"/>
                </a:cubicBezTo>
                <a:cubicBezTo>
                  <a:pt x="8052" y="16509"/>
                  <a:pt x="8005" y="16744"/>
                  <a:pt x="7948" y="16944"/>
                </a:cubicBezTo>
                <a:cubicBezTo>
                  <a:pt x="7892" y="17148"/>
                  <a:pt x="7833" y="17249"/>
                  <a:pt x="7774" y="17249"/>
                </a:cubicBezTo>
                <a:lnTo>
                  <a:pt x="5769" y="17249"/>
                </a:lnTo>
                <a:cubicBezTo>
                  <a:pt x="5708" y="17249"/>
                  <a:pt x="5651" y="17147"/>
                  <a:pt x="5595" y="16944"/>
                </a:cubicBezTo>
                <a:cubicBezTo>
                  <a:pt x="5538" y="16744"/>
                  <a:pt x="5494" y="16509"/>
                  <a:pt x="5463" y="16241"/>
                </a:cubicBezTo>
                <a:cubicBezTo>
                  <a:pt x="5435" y="15976"/>
                  <a:pt x="5406" y="15721"/>
                  <a:pt x="5385" y="15484"/>
                </a:cubicBezTo>
                <a:cubicBezTo>
                  <a:pt x="5362" y="15244"/>
                  <a:pt x="5352" y="15078"/>
                  <a:pt x="5352" y="14979"/>
                </a:cubicBezTo>
                <a:cubicBezTo>
                  <a:pt x="5013" y="14871"/>
                  <a:pt x="4682" y="14702"/>
                  <a:pt x="4359" y="14476"/>
                </a:cubicBezTo>
                <a:cubicBezTo>
                  <a:pt x="4126" y="14685"/>
                  <a:pt x="3895" y="14894"/>
                  <a:pt x="3667" y="15106"/>
                </a:cubicBezTo>
                <a:cubicBezTo>
                  <a:pt x="3439" y="15321"/>
                  <a:pt x="3213" y="15535"/>
                  <a:pt x="2996" y="15761"/>
                </a:cubicBezTo>
                <a:lnTo>
                  <a:pt x="2883" y="15789"/>
                </a:lnTo>
                <a:cubicBezTo>
                  <a:pt x="2855" y="15789"/>
                  <a:pt x="2751" y="15696"/>
                  <a:pt x="2573" y="15513"/>
                </a:cubicBezTo>
                <a:cubicBezTo>
                  <a:pt x="2396" y="15326"/>
                  <a:pt x="2212" y="15117"/>
                  <a:pt x="2022" y="14877"/>
                </a:cubicBezTo>
                <a:cubicBezTo>
                  <a:pt x="1829" y="14637"/>
                  <a:pt x="1657" y="14411"/>
                  <a:pt x="1504" y="14194"/>
                </a:cubicBezTo>
                <a:cubicBezTo>
                  <a:pt x="1349" y="13977"/>
                  <a:pt x="1273" y="13841"/>
                  <a:pt x="1273" y="13787"/>
                </a:cubicBezTo>
                <a:cubicBezTo>
                  <a:pt x="1273" y="13771"/>
                  <a:pt x="1320" y="13677"/>
                  <a:pt x="1419" y="13511"/>
                </a:cubicBezTo>
                <a:cubicBezTo>
                  <a:pt x="1516" y="13347"/>
                  <a:pt x="1629" y="13163"/>
                  <a:pt x="1751" y="12971"/>
                </a:cubicBezTo>
                <a:cubicBezTo>
                  <a:pt x="1876" y="12777"/>
                  <a:pt x="1991" y="12590"/>
                  <a:pt x="2100" y="12415"/>
                </a:cubicBezTo>
                <a:cubicBezTo>
                  <a:pt x="2210" y="12240"/>
                  <a:pt x="2278" y="12127"/>
                  <a:pt x="2309" y="12071"/>
                </a:cubicBezTo>
                <a:cubicBezTo>
                  <a:pt x="2135" y="11687"/>
                  <a:pt x="1989" y="11260"/>
                  <a:pt x="1869" y="10800"/>
                </a:cubicBezTo>
                <a:cubicBezTo>
                  <a:pt x="1794" y="10783"/>
                  <a:pt x="1655" y="10761"/>
                  <a:pt x="1452" y="10732"/>
                </a:cubicBezTo>
                <a:cubicBezTo>
                  <a:pt x="1250" y="10707"/>
                  <a:pt x="1043" y="10676"/>
                  <a:pt x="826" y="10639"/>
                </a:cubicBezTo>
                <a:cubicBezTo>
                  <a:pt x="612" y="10602"/>
                  <a:pt x="421" y="10554"/>
                  <a:pt x="252" y="10498"/>
                </a:cubicBezTo>
                <a:cubicBezTo>
                  <a:pt x="82" y="10439"/>
                  <a:pt x="0" y="10374"/>
                  <a:pt x="0" y="10300"/>
                </a:cubicBezTo>
                <a:lnTo>
                  <a:pt x="0" y="7869"/>
                </a:lnTo>
                <a:cubicBezTo>
                  <a:pt x="0" y="7798"/>
                  <a:pt x="82" y="7725"/>
                  <a:pt x="252" y="7660"/>
                </a:cubicBezTo>
                <a:cubicBezTo>
                  <a:pt x="421" y="7590"/>
                  <a:pt x="617" y="7539"/>
                  <a:pt x="838" y="7502"/>
                </a:cubicBezTo>
                <a:cubicBezTo>
                  <a:pt x="1059" y="7468"/>
                  <a:pt x="1273" y="7434"/>
                  <a:pt x="1476" y="7409"/>
                </a:cubicBezTo>
                <a:cubicBezTo>
                  <a:pt x="1678" y="7380"/>
                  <a:pt x="1817" y="7366"/>
                  <a:pt x="1892" y="7366"/>
                </a:cubicBezTo>
                <a:cubicBezTo>
                  <a:pt x="1982" y="6926"/>
                  <a:pt x="2121" y="6531"/>
                  <a:pt x="2309" y="6178"/>
                </a:cubicBezTo>
                <a:cubicBezTo>
                  <a:pt x="2135" y="5901"/>
                  <a:pt x="1965" y="5621"/>
                  <a:pt x="1796" y="5347"/>
                </a:cubicBezTo>
                <a:cubicBezTo>
                  <a:pt x="1629" y="5074"/>
                  <a:pt x="1452" y="4803"/>
                  <a:pt x="1273" y="4543"/>
                </a:cubicBezTo>
                <a:lnTo>
                  <a:pt x="1229" y="4407"/>
                </a:lnTo>
                <a:cubicBezTo>
                  <a:pt x="1229" y="4354"/>
                  <a:pt x="1304" y="4221"/>
                  <a:pt x="1457" y="4009"/>
                </a:cubicBezTo>
                <a:cubicBezTo>
                  <a:pt x="1612" y="3797"/>
                  <a:pt x="1789" y="3574"/>
                  <a:pt x="1987" y="3334"/>
                </a:cubicBezTo>
                <a:cubicBezTo>
                  <a:pt x="2187" y="3094"/>
                  <a:pt x="2375" y="2883"/>
                  <a:pt x="2551" y="2696"/>
                </a:cubicBezTo>
                <a:cubicBezTo>
                  <a:pt x="2728" y="2515"/>
                  <a:pt x="2839" y="2419"/>
                  <a:pt x="2883" y="2419"/>
                </a:cubicBezTo>
                <a:cubicBezTo>
                  <a:pt x="2900" y="2419"/>
                  <a:pt x="2975" y="2479"/>
                  <a:pt x="3114" y="2597"/>
                </a:cubicBezTo>
                <a:cubicBezTo>
                  <a:pt x="3253" y="2713"/>
                  <a:pt x="3408" y="2851"/>
                  <a:pt x="3578" y="3007"/>
                </a:cubicBezTo>
                <a:cubicBezTo>
                  <a:pt x="3745" y="3165"/>
                  <a:pt x="3907" y="3320"/>
                  <a:pt x="4060" y="3470"/>
                </a:cubicBezTo>
                <a:cubicBezTo>
                  <a:pt x="4215" y="3617"/>
                  <a:pt x="4307" y="3707"/>
                  <a:pt x="4336" y="3744"/>
                </a:cubicBezTo>
                <a:cubicBezTo>
                  <a:pt x="4660" y="3518"/>
                  <a:pt x="4999" y="3354"/>
                  <a:pt x="5352" y="3244"/>
                </a:cubicBezTo>
                <a:cubicBezTo>
                  <a:pt x="5352" y="3173"/>
                  <a:pt x="5362" y="3004"/>
                  <a:pt x="5385" y="2747"/>
                </a:cubicBezTo>
                <a:cubicBezTo>
                  <a:pt x="5406" y="2484"/>
                  <a:pt x="5435" y="2225"/>
                  <a:pt x="5463" y="1968"/>
                </a:cubicBezTo>
                <a:cubicBezTo>
                  <a:pt x="5494" y="1708"/>
                  <a:pt x="5534" y="1476"/>
                  <a:pt x="5583" y="1264"/>
                </a:cubicBezTo>
                <a:cubicBezTo>
                  <a:pt x="5630" y="1053"/>
                  <a:pt x="5694" y="948"/>
                  <a:pt x="5769" y="948"/>
                </a:cubicBezTo>
                <a:lnTo>
                  <a:pt x="7774" y="948"/>
                </a:lnTo>
                <a:cubicBezTo>
                  <a:pt x="7833" y="948"/>
                  <a:pt x="7892" y="1053"/>
                  <a:pt x="7948" y="1264"/>
                </a:cubicBezTo>
                <a:cubicBezTo>
                  <a:pt x="8005" y="1476"/>
                  <a:pt x="8047" y="1708"/>
                  <a:pt x="8078" y="1968"/>
                </a:cubicBezTo>
                <a:cubicBezTo>
                  <a:pt x="8109" y="2225"/>
                  <a:pt x="8134" y="2484"/>
                  <a:pt x="8156" y="2747"/>
                </a:cubicBezTo>
                <a:cubicBezTo>
                  <a:pt x="8179" y="3004"/>
                  <a:pt x="8198" y="3173"/>
                  <a:pt x="8212" y="3244"/>
                </a:cubicBezTo>
                <a:cubicBezTo>
                  <a:pt x="8551" y="3354"/>
                  <a:pt x="8873" y="3512"/>
                  <a:pt x="9182" y="3715"/>
                </a:cubicBezTo>
                <a:cubicBezTo>
                  <a:pt x="9415" y="3512"/>
                  <a:pt x="9650" y="3306"/>
                  <a:pt x="9886" y="3106"/>
                </a:cubicBezTo>
                <a:cubicBezTo>
                  <a:pt x="10123" y="2899"/>
                  <a:pt x="10352" y="2691"/>
                  <a:pt x="10568" y="2476"/>
                </a:cubicBezTo>
                <a:lnTo>
                  <a:pt x="10658" y="2419"/>
                </a:lnTo>
                <a:cubicBezTo>
                  <a:pt x="10688" y="2419"/>
                  <a:pt x="10792" y="2518"/>
                  <a:pt x="10968" y="2710"/>
                </a:cubicBezTo>
                <a:cubicBezTo>
                  <a:pt x="11145" y="2905"/>
                  <a:pt x="11331" y="3117"/>
                  <a:pt x="11526" y="3348"/>
                </a:cubicBezTo>
                <a:cubicBezTo>
                  <a:pt x="11721" y="3577"/>
                  <a:pt x="11900" y="3797"/>
                  <a:pt x="12060" y="4009"/>
                </a:cubicBezTo>
                <a:cubicBezTo>
                  <a:pt x="12223" y="4221"/>
                  <a:pt x="12303" y="4354"/>
                  <a:pt x="12303" y="4407"/>
                </a:cubicBezTo>
                <a:cubicBezTo>
                  <a:pt x="12303" y="4444"/>
                  <a:pt x="12253" y="4543"/>
                  <a:pt x="12152" y="4712"/>
                </a:cubicBezTo>
                <a:cubicBezTo>
                  <a:pt x="12049" y="4879"/>
                  <a:pt x="11936" y="5057"/>
                  <a:pt x="11813" y="5251"/>
                </a:cubicBezTo>
                <a:cubicBezTo>
                  <a:pt x="11689" y="5446"/>
                  <a:pt x="11568" y="5630"/>
                  <a:pt x="11453" y="5808"/>
                </a:cubicBezTo>
                <a:cubicBezTo>
                  <a:pt x="11335" y="5983"/>
                  <a:pt x="11260" y="6096"/>
                  <a:pt x="11234" y="6152"/>
                </a:cubicBezTo>
                <a:moveTo>
                  <a:pt x="6781" y="11545"/>
                </a:moveTo>
                <a:cubicBezTo>
                  <a:pt x="7061" y="11545"/>
                  <a:pt x="7322" y="11480"/>
                  <a:pt x="7570" y="11356"/>
                </a:cubicBezTo>
                <a:cubicBezTo>
                  <a:pt x="7819" y="11229"/>
                  <a:pt x="8036" y="11057"/>
                  <a:pt x="8219" y="10837"/>
                </a:cubicBezTo>
                <a:cubicBezTo>
                  <a:pt x="8403" y="10616"/>
                  <a:pt x="8546" y="10357"/>
                  <a:pt x="8652" y="10060"/>
                </a:cubicBezTo>
                <a:cubicBezTo>
                  <a:pt x="8758" y="9761"/>
                  <a:pt x="8810" y="9447"/>
                  <a:pt x="8810" y="9111"/>
                </a:cubicBezTo>
                <a:cubicBezTo>
                  <a:pt x="8810" y="8778"/>
                  <a:pt x="8758" y="8459"/>
                  <a:pt x="8652" y="8160"/>
                </a:cubicBezTo>
                <a:cubicBezTo>
                  <a:pt x="8546" y="7858"/>
                  <a:pt x="8403" y="7592"/>
                  <a:pt x="8219" y="7372"/>
                </a:cubicBezTo>
                <a:cubicBezTo>
                  <a:pt x="8036" y="7152"/>
                  <a:pt x="7819" y="6980"/>
                  <a:pt x="7570" y="6847"/>
                </a:cubicBezTo>
                <a:cubicBezTo>
                  <a:pt x="7322" y="6717"/>
                  <a:pt x="7061" y="6649"/>
                  <a:pt x="6781" y="6649"/>
                </a:cubicBezTo>
                <a:cubicBezTo>
                  <a:pt x="6211" y="6649"/>
                  <a:pt x="5727" y="6889"/>
                  <a:pt x="5329" y="7367"/>
                </a:cubicBezTo>
                <a:cubicBezTo>
                  <a:pt x="4931" y="7844"/>
                  <a:pt x="4731" y="8425"/>
                  <a:pt x="4731" y="9111"/>
                </a:cubicBezTo>
                <a:cubicBezTo>
                  <a:pt x="4731" y="9448"/>
                  <a:pt x="4785" y="9761"/>
                  <a:pt x="4896" y="10060"/>
                </a:cubicBezTo>
                <a:cubicBezTo>
                  <a:pt x="5004" y="10357"/>
                  <a:pt x="5150" y="10616"/>
                  <a:pt x="5334" y="10837"/>
                </a:cubicBezTo>
                <a:cubicBezTo>
                  <a:pt x="5517" y="11057"/>
                  <a:pt x="5736" y="11229"/>
                  <a:pt x="5988" y="11356"/>
                </a:cubicBezTo>
                <a:cubicBezTo>
                  <a:pt x="6240" y="11480"/>
                  <a:pt x="6501" y="11545"/>
                  <a:pt x="6781" y="11545"/>
                </a:cubicBezTo>
                <a:moveTo>
                  <a:pt x="20496" y="16952"/>
                </a:moveTo>
                <a:cubicBezTo>
                  <a:pt x="20428" y="17294"/>
                  <a:pt x="20341" y="17613"/>
                  <a:pt x="20235" y="17913"/>
                </a:cubicBezTo>
                <a:cubicBezTo>
                  <a:pt x="20251" y="17963"/>
                  <a:pt x="20294" y="18051"/>
                  <a:pt x="20364" y="18161"/>
                </a:cubicBezTo>
                <a:cubicBezTo>
                  <a:pt x="20437" y="18274"/>
                  <a:pt x="20508" y="18398"/>
                  <a:pt x="20574" y="18528"/>
                </a:cubicBezTo>
                <a:cubicBezTo>
                  <a:pt x="20642" y="18655"/>
                  <a:pt x="20701" y="18779"/>
                  <a:pt x="20755" y="18898"/>
                </a:cubicBezTo>
                <a:cubicBezTo>
                  <a:pt x="20807" y="19014"/>
                  <a:pt x="20833" y="19098"/>
                  <a:pt x="20833" y="19141"/>
                </a:cubicBezTo>
                <a:cubicBezTo>
                  <a:pt x="20833" y="19177"/>
                  <a:pt x="20762" y="19282"/>
                  <a:pt x="20626" y="19460"/>
                </a:cubicBezTo>
                <a:cubicBezTo>
                  <a:pt x="20487" y="19635"/>
                  <a:pt x="20324" y="19821"/>
                  <a:pt x="20141" y="20013"/>
                </a:cubicBezTo>
                <a:cubicBezTo>
                  <a:pt x="19957" y="20205"/>
                  <a:pt x="19778" y="20389"/>
                  <a:pt x="19611" y="20558"/>
                </a:cubicBezTo>
                <a:cubicBezTo>
                  <a:pt x="19442" y="20730"/>
                  <a:pt x="19333" y="20849"/>
                  <a:pt x="19289" y="20911"/>
                </a:cubicBezTo>
                <a:lnTo>
                  <a:pt x="19199" y="20968"/>
                </a:lnTo>
                <a:cubicBezTo>
                  <a:pt x="19169" y="20968"/>
                  <a:pt x="19107" y="20928"/>
                  <a:pt x="19013" y="20852"/>
                </a:cubicBezTo>
                <a:cubicBezTo>
                  <a:pt x="18919" y="20773"/>
                  <a:pt x="18823" y="20685"/>
                  <a:pt x="18726" y="20586"/>
                </a:cubicBezTo>
                <a:cubicBezTo>
                  <a:pt x="18630" y="20488"/>
                  <a:pt x="18533" y="20392"/>
                  <a:pt x="18439" y="20295"/>
                </a:cubicBezTo>
                <a:cubicBezTo>
                  <a:pt x="18345" y="20199"/>
                  <a:pt x="18284" y="20137"/>
                  <a:pt x="18253" y="20101"/>
                </a:cubicBezTo>
                <a:cubicBezTo>
                  <a:pt x="17975" y="20208"/>
                  <a:pt x="17681" y="20295"/>
                  <a:pt x="17373" y="20358"/>
                </a:cubicBezTo>
                <a:cubicBezTo>
                  <a:pt x="17359" y="20411"/>
                  <a:pt x="17323" y="20510"/>
                  <a:pt x="17274" y="20649"/>
                </a:cubicBezTo>
                <a:cubicBezTo>
                  <a:pt x="17220" y="20787"/>
                  <a:pt x="17161" y="20925"/>
                  <a:pt x="17097" y="21061"/>
                </a:cubicBezTo>
                <a:cubicBezTo>
                  <a:pt x="17034" y="21196"/>
                  <a:pt x="16973" y="21320"/>
                  <a:pt x="16911" y="21431"/>
                </a:cubicBezTo>
                <a:cubicBezTo>
                  <a:pt x="16853" y="21546"/>
                  <a:pt x="16798" y="21600"/>
                  <a:pt x="16754" y="21600"/>
                </a:cubicBezTo>
                <a:cubicBezTo>
                  <a:pt x="16709" y="21600"/>
                  <a:pt x="16577" y="21569"/>
                  <a:pt x="16361" y="21498"/>
                </a:cubicBezTo>
                <a:cubicBezTo>
                  <a:pt x="16142" y="21431"/>
                  <a:pt x="15906" y="21349"/>
                  <a:pt x="15655" y="21247"/>
                </a:cubicBezTo>
                <a:cubicBezTo>
                  <a:pt x="15405" y="21148"/>
                  <a:pt x="15179" y="21044"/>
                  <a:pt x="14979" y="20931"/>
                </a:cubicBezTo>
                <a:cubicBezTo>
                  <a:pt x="14779" y="20818"/>
                  <a:pt x="14680" y="20719"/>
                  <a:pt x="14680" y="20629"/>
                </a:cubicBezTo>
                <a:cubicBezTo>
                  <a:pt x="14680" y="20420"/>
                  <a:pt x="14699" y="20205"/>
                  <a:pt x="14737" y="19985"/>
                </a:cubicBezTo>
                <a:cubicBezTo>
                  <a:pt x="14774" y="19765"/>
                  <a:pt x="14810" y="19556"/>
                  <a:pt x="14838" y="19355"/>
                </a:cubicBezTo>
                <a:cubicBezTo>
                  <a:pt x="14718" y="19248"/>
                  <a:pt x="14612" y="19129"/>
                  <a:pt x="14518" y="18999"/>
                </a:cubicBezTo>
                <a:cubicBezTo>
                  <a:pt x="14424" y="18870"/>
                  <a:pt x="14339" y="18731"/>
                  <a:pt x="14263" y="18587"/>
                </a:cubicBezTo>
                <a:cubicBezTo>
                  <a:pt x="14092" y="18607"/>
                  <a:pt x="13920" y="18618"/>
                  <a:pt x="13750" y="18630"/>
                </a:cubicBezTo>
                <a:cubicBezTo>
                  <a:pt x="13583" y="18638"/>
                  <a:pt x="13414" y="18641"/>
                  <a:pt x="13251" y="18641"/>
                </a:cubicBezTo>
                <a:lnTo>
                  <a:pt x="13087" y="18641"/>
                </a:lnTo>
                <a:cubicBezTo>
                  <a:pt x="13037" y="18641"/>
                  <a:pt x="13007" y="18590"/>
                  <a:pt x="12990" y="18491"/>
                </a:cubicBezTo>
                <a:cubicBezTo>
                  <a:pt x="12976" y="18418"/>
                  <a:pt x="12945" y="18260"/>
                  <a:pt x="12901" y="18011"/>
                </a:cubicBezTo>
                <a:cubicBezTo>
                  <a:pt x="12856" y="17763"/>
                  <a:pt x="12804" y="17503"/>
                  <a:pt x="12748" y="17229"/>
                </a:cubicBezTo>
                <a:cubicBezTo>
                  <a:pt x="12691" y="16953"/>
                  <a:pt x="12644" y="16704"/>
                  <a:pt x="12609" y="16478"/>
                </a:cubicBezTo>
                <a:cubicBezTo>
                  <a:pt x="12569" y="16252"/>
                  <a:pt x="12552" y="16123"/>
                  <a:pt x="12552" y="16086"/>
                </a:cubicBezTo>
                <a:cubicBezTo>
                  <a:pt x="12552" y="16032"/>
                  <a:pt x="12602" y="15973"/>
                  <a:pt x="12703" y="15911"/>
                </a:cubicBezTo>
                <a:cubicBezTo>
                  <a:pt x="12804" y="15849"/>
                  <a:pt x="12922" y="15784"/>
                  <a:pt x="13054" y="15713"/>
                </a:cubicBezTo>
                <a:cubicBezTo>
                  <a:pt x="13183" y="15645"/>
                  <a:pt x="13310" y="15592"/>
                  <a:pt x="13430" y="15546"/>
                </a:cubicBezTo>
                <a:cubicBezTo>
                  <a:pt x="13550" y="15501"/>
                  <a:pt x="13633" y="15470"/>
                  <a:pt x="13677" y="15453"/>
                </a:cubicBezTo>
                <a:cubicBezTo>
                  <a:pt x="13708" y="15241"/>
                  <a:pt x="13743" y="15069"/>
                  <a:pt x="13786" y="14922"/>
                </a:cubicBezTo>
                <a:cubicBezTo>
                  <a:pt x="13826" y="14778"/>
                  <a:pt x="13885" y="14615"/>
                  <a:pt x="13960" y="14423"/>
                </a:cubicBezTo>
                <a:cubicBezTo>
                  <a:pt x="13929" y="14389"/>
                  <a:pt x="13882" y="14310"/>
                  <a:pt x="13814" y="14194"/>
                </a:cubicBezTo>
                <a:cubicBezTo>
                  <a:pt x="13746" y="14075"/>
                  <a:pt x="13677" y="13951"/>
                  <a:pt x="13604" y="13824"/>
                </a:cubicBezTo>
                <a:cubicBezTo>
                  <a:pt x="13534" y="13694"/>
                  <a:pt x="13470" y="13567"/>
                  <a:pt x="13418" y="13446"/>
                </a:cubicBezTo>
                <a:cubicBezTo>
                  <a:pt x="13367" y="13325"/>
                  <a:pt x="13341" y="13243"/>
                  <a:pt x="13341" y="13209"/>
                </a:cubicBezTo>
                <a:cubicBezTo>
                  <a:pt x="13341" y="13172"/>
                  <a:pt x="13409" y="13065"/>
                  <a:pt x="13548" y="12887"/>
                </a:cubicBezTo>
                <a:cubicBezTo>
                  <a:pt x="13687" y="12715"/>
                  <a:pt x="13849" y="12531"/>
                  <a:pt x="14033" y="12336"/>
                </a:cubicBezTo>
                <a:cubicBezTo>
                  <a:pt x="14216" y="12144"/>
                  <a:pt x="14393" y="11961"/>
                  <a:pt x="14562" y="11797"/>
                </a:cubicBezTo>
                <a:cubicBezTo>
                  <a:pt x="14732" y="11628"/>
                  <a:pt x="14838" y="11517"/>
                  <a:pt x="14883" y="11467"/>
                </a:cubicBezTo>
                <a:lnTo>
                  <a:pt x="14974" y="11410"/>
                </a:lnTo>
                <a:cubicBezTo>
                  <a:pt x="15005" y="11410"/>
                  <a:pt x="15066" y="11450"/>
                  <a:pt x="15160" y="11526"/>
                </a:cubicBezTo>
                <a:cubicBezTo>
                  <a:pt x="15254" y="11599"/>
                  <a:pt x="15349" y="11690"/>
                  <a:pt x="15447" y="11789"/>
                </a:cubicBezTo>
                <a:cubicBezTo>
                  <a:pt x="15544" y="11887"/>
                  <a:pt x="15640" y="11983"/>
                  <a:pt x="15735" y="12076"/>
                </a:cubicBezTo>
                <a:cubicBezTo>
                  <a:pt x="15829" y="12175"/>
                  <a:pt x="15890" y="12237"/>
                  <a:pt x="15920" y="12277"/>
                </a:cubicBezTo>
                <a:cubicBezTo>
                  <a:pt x="16184" y="12167"/>
                  <a:pt x="16469" y="12082"/>
                  <a:pt x="16777" y="12017"/>
                </a:cubicBezTo>
                <a:cubicBezTo>
                  <a:pt x="16791" y="11964"/>
                  <a:pt x="16827" y="11868"/>
                  <a:pt x="16878" y="11726"/>
                </a:cubicBezTo>
                <a:cubicBezTo>
                  <a:pt x="16930" y="11588"/>
                  <a:pt x="16991" y="11450"/>
                  <a:pt x="17064" y="11317"/>
                </a:cubicBezTo>
                <a:cubicBezTo>
                  <a:pt x="17135" y="11178"/>
                  <a:pt x="17201" y="11057"/>
                  <a:pt x="17262" y="10941"/>
                </a:cubicBezTo>
                <a:cubicBezTo>
                  <a:pt x="17321" y="10831"/>
                  <a:pt x="17373" y="10775"/>
                  <a:pt x="17420" y="10775"/>
                </a:cubicBezTo>
                <a:cubicBezTo>
                  <a:pt x="17448" y="10775"/>
                  <a:pt x="17575" y="10806"/>
                  <a:pt x="17803" y="10871"/>
                </a:cubicBezTo>
                <a:cubicBezTo>
                  <a:pt x="18027" y="10930"/>
                  <a:pt x="18265" y="11015"/>
                  <a:pt x="18517" y="11119"/>
                </a:cubicBezTo>
                <a:cubicBezTo>
                  <a:pt x="18768" y="11224"/>
                  <a:pt x="18997" y="11328"/>
                  <a:pt x="19199" y="11438"/>
                </a:cubicBezTo>
                <a:cubicBezTo>
                  <a:pt x="19402" y="11546"/>
                  <a:pt x="19503" y="11647"/>
                  <a:pt x="19503" y="11746"/>
                </a:cubicBezTo>
                <a:cubicBezTo>
                  <a:pt x="19503" y="11955"/>
                  <a:pt x="19482" y="12167"/>
                  <a:pt x="19442" y="12384"/>
                </a:cubicBezTo>
                <a:cubicBezTo>
                  <a:pt x="19399" y="12599"/>
                  <a:pt x="19364" y="12810"/>
                  <a:pt x="19333" y="13017"/>
                </a:cubicBezTo>
                <a:cubicBezTo>
                  <a:pt x="19453" y="13124"/>
                  <a:pt x="19562" y="13245"/>
                  <a:pt x="19656" y="13375"/>
                </a:cubicBezTo>
                <a:cubicBezTo>
                  <a:pt x="19750" y="13505"/>
                  <a:pt x="19835" y="13643"/>
                  <a:pt x="19910" y="13787"/>
                </a:cubicBezTo>
                <a:cubicBezTo>
                  <a:pt x="20096" y="13771"/>
                  <a:pt x="20282" y="13756"/>
                  <a:pt x="20466" y="13748"/>
                </a:cubicBezTo>
                <a:cubicBezTo>
                  <a:pt x="20651" y="13737"/>
                  <a:pt x="20830" y="13734"/>
                  <a:pt x="21002" y="13734"/>
                </a:cubicBezTo>
                <a:cubicBezTo>
                  <a:pt x="21061" y="13734"/>
                  <a:pt x="21129" y="13852"/>
                  <a:pt x="21205" y="14092"/>
                </a:cubicBezTo>
                <a:cubicBezTo>
                  <a:pt x="21280" y="14333"/>
                  <a:pt x="21346" y="14604"/>
                  <a:pt x="21402" y="14911"/>
                </a:cubicBezTo>
                <a:cubicBezTo>
                  <a:pt x="21459" y="15216"/>
                  <a:pt x="21506" y="15507"/>
                  <a:pt x="21544" y="15784"/>
                </a:cubicBezTo>
                <a:cubicBezTo>
                  <a:pt x="21581" y="16058"/>
                  <a:pt x="21600" y="16236"/>
                  <a:pt x="21600" y="16315"/>
                </a:cubicBezTo>
                <a:cubicBezTo>
                  <a:pt x="21600" y="16371"/>
                  <a:pt x="21548" y="16427"/>
                  <a:pt x="21447" y="16492"/>
                </a:cubicBezTo>
                <a:cubicBezTo>
                  <a:pt x="21346" y="16554"/>
                  <a:pt x="21235" y="16614"/>
                  <a:pt x="21115" y="16665"/>
                </a:cubicBezTo>
                <a:cubicBezTo>
                  <a:pt x="20995" y="16721"/>
                  <a:pt x="20873" y="16777"/>
                  <a:pt x="20748" y="16837"/>
                </a:cubicBezTo>
                <a:cubicBezTo>
                  <a:pt x="20623" y="16893"/>
                  <a:pt x="20541" y="16933"/>
                  <a:pt x="20496" y="16952"/>
                </a:cubicBezTo>
                <a:moveTo>
                  <a:pt x="20515" y="6070"/>
                </a:moveTo>
                <a:cubicBezTo>
                  <a:pt x="20416" y="6395"/>
                  <a:pt x="20301" y="6678"/>
                  <a:pt x="20164" y="6920"/>
                </a:cubicBezTo>
                <a:cubicBezTo>
                  <a:pt x="20181" y="6960"/>
                  <a:pt x="20211" y="7030"/>
                  <a:pt x="20256" y="7143"/>
                </a:cubicBezTo>
                <a:cubicBezTo>
                  <a:pt x="20301" y="7256"/>
                  <a:pt x="20353" y="7378"/>
                  <a:pt x="20409" y="7510"/>
                </a:cubicBezTo>
                <a:cubicBezTo>
                  <a:pt x="20463" y="7640"/>
                  <a:pt x="20510" y="7759"/>
                  <a:pt x="20550" y="7869"/>
                </a:cubicBezTo>
                <a:cubicBezTo>
                  <a:pt x="20586" y="7974"/>
                  <a:pt x="20604" y="8041"/>
                  <a:pt x="20604" y="8058"/>
                </a:cubicBezTo>
                <a:cubicBezTo>
                  <a:pt x="20604" y="8112"/>
                  <a:pt x="20520" y="8216"/>
                  <a:pt x="20353" y="8375"/>
                </a:cubicBezTo>
                <a:cubicBezTo>
                  <a:pt x="20183" y="8533"/>
                  <a:pt x="19995" y="8696"/>
                  <a:pt x="19788" y="8863"/>
                </a:cubicBezTo>
                <a:cubicBezTo>
                  <a:pt x="19581" y="9027"/>
                  <a:pt x="19388" y="9176"/>
                  <a:pt x="19209" y="9309"/>
                </a:cubicBezTo>
                <a:cubicBezTo>
                  <a:pt x="19027" y="9439"/>
                  <a:pt x="18931" y="9501"/>
                  <a:pt x="18914" y="9501"/>
                </a:cubicBezTo>
                <a:cubicBezTo>
                  <a:pt x="18886" y="9501"/>
                  <a:pt x="18832" y="9462"/>
                  <a:pt x="18757" y="9374"/>
                </a:cubicBezTo>
                <a:cubicBezTo>
                  <a:pt x="18684" y="9289"/>
                  <a:pt x="18601" y="9193"/>
                  <a:pt x="18514" y="9083"/>
                </a:cubicBezTo>
                <a:cubicBezTo>
                  <a:pt x="18430" y="8979"/>
                  <a:pt x="18352" y="8871"/>
                  <a:pt x="18284" y="8767"/>
                </a:cubicBezTo>
                <a:cubicBezTo>
                  <a:pt x="18215" y="8663"/>
                  <a:pt x="18168" y="8592"/>
                  <a:pt x="18138" y="8558"/>
                </a:cubicBezTo>
                <a:cubicBezTo>
                  <a:pt x="18032" y="8592"/>
                  <a:pt x="17926" y="8620"/>
                  <a:pt x="17815" y="8640"/>
                </a:cubicBezTo>
                <a:cubicBezTo>
                  <a:pt x="17707" y="8657"/>
                  <a:pt x="17596" y="8657"/>
                  <a:pt x="17483" y="8640"/>
                </a:cubicBezTo>
                <a:lnTo>
                  <a:pt x="17326" y="8640"/>
                </a:lnTo>
                <a:cubicBezTo>
                  <a:pt x="17297" y="8674"/>
                  <a:pt x="17250" y="8750"/>
                  <a:pt x="17192" y="8863"/>
                </a:cubicBezTo>
                <a:cubicBezTo>
                  <a:pt x="17130" y="8973"/>
                  <a:pt x="17067" y="9092"/>
                  <a:pt x="16994" y="9213"/>
                </a:cubicBezTo>
                <a:cubicBezTo>
                  <a:pt x="16923" y="9335"/>
                  <a:pt x="16853" y="9442"/>
                  <a:pt x="16784" y="9529"/>
                </a:cubicBezTo>
                <a:cubicBezTo>
                  <a:pt x="16718" y="9620"/>
                  <a:pt x="16669" y="9668"/>
                  <a:pt x="16638" y="9668"/>
                </a:cubicBezTo>
                <a:cubicBezTo>
                  <a:pt x="16610" y="9668"/>
                  <a:pt x="16495" y="9617"/>
                  <a:pt x="16302" y="9518"/>
                </a:cubicBezTo>
                <a:cubicBezTo>
                  <a:pt x="16106" y="9419"/>
                  <a:pt x="15902" y="9304"/>
                  <a:pt x="15687" y="9171"/>
                </a:cubicBezTo>
                <a:cubicBezTo>
                  <a:pt x="15473" y="9041"/>
                  <a:pt x="15278" y="8911"/>
                  <a:pt x="15101" y="8778"/>
                </a:cubicBezTo>
                <a:cubicBezTo>
                  <a:pt x="14925" y="8649"/>
                  <a:pt x="14835" y="8558"/>
                  <a:pt x="14835" y="8505"/>
                </a:cubicBezTo>
                <a:cubicBezTo>
                  <a:pt x="14835" y="8488"/>
                  <a:pt x="14847" y="8420"/>
                  <a:pt x="14868" y="8307"/>
                </a:cubicBezTo>
                <a:cubicBezTo>
                  <a:pt x="14892" y="8194"/>
                  <a:pt x="14923" y="8073"/>
                  <a:pt x="14960" y="7948"/>
                </a:cubicBezTo>
                <a:cubicBezTo>
                  <a:pt x="14998" y="7824"/>
                  <a:pt x="15031" y="7700"/>
                  <a:pt x="15061" y="7579"/>
                </a:cubicBezTo>
                <a:cubicBezTo>
                  <a:pt x="15092" y="7457"/>
                  <a:pt x="15113" y="7378"/>
                  <a:pt x="15130" y="7341"/>
                </a:cubicBezTo>
                <a:cubicBezTo>
                  <a:pt x="14958" y="7133"/>
                  <a:pt x="14814" y="6867"/>
                  <a:pt x="14701" y="6542"/>
                </a:cubicBezTo>
                <a:cubicBezTo>
                  <a:pt x="14303" y="6525"/>
                  <a:pt x="14021" y="6503"/>
                  <a:pt x="13856" y="6475"/>
                </a:cubicBezTo>
                <a:cubicBezTo>
                  <a:pt x="13692" y="6446"/>
                  <a:pt x="13581" y="6364"/>
                  <a:pt x="13529" y="6226"/>
                </a:cubicBezTo>
                <a:cubicBezTo>
                  <a:pt x="13477" y="6085"/>
                  <a:pt x="13459" y="5850"/>
                  <a:pt x="13473" y="5514"/>
                </a:cubicBezTo>
                <a:cubicBezTo>
                  <a:pt x="13489" y="5184"/>
                  <a:pt x="13473" y="4693"/>
                  <a:pt x="13428" y="4043"/>
                </a:cubicBezTo>
                <a:cubicBezTo>
                  <a:pt x="13428" y="3987"/>
                  <a:pt x="13475" y="3936"/>
                  <a:pt x="13569" y="3880"/>
                </a:cubicBezTo>
                <a:cubicBezTo>
                  <a:pt x="13663" y="3826"/>
                  <a:pt x="13774" y="3784"/>
                  <a:pt x="13901" y="3744"/>
                </a:cubicBezTo>
                <a:cubicBezTo>
                  <a:pt x="14028" y="3707"/>
                  <a:pt x="14155" y="3685"/>
                  <a:pt x="14280" y="3665"/>
                </a:cubicBezTo>
                <a:cubicBezTo>
                  <a:pt x="14402" y="3645"/>
                  <a:pt x="14487" y="3628"/>
                  <a:pt x="14532" y="3609"/>
                </a:cubicBezTo>
                <a:cubicBezTo>
                  <a:pt x="14607" y="3315"/>
                  <a:pt x="14722" y="3024"/>
                  <a:pt x="14880" y="2747"/>
                </a:cubicBezTo>
                <a:cubicBezTo>
                  <a:pt x="14866" y="2708"/>
                  <a:pt x="14835" y="2632"/>
                  <a:pt x="14791" y="2510"/>
                </a:cubicBezTo>
                <a:cubicBezTo>
                  <a:pt x="14746" y="2389"/>
                  <a:pt x="14699" y="2265"/>
                  <a:pt x="14650" y="2137"/>
                </a:cubicBezTo>
                <a:cubicBezTo>
                  <a:pt x="14602" y="2010"/>
                  <a:pt x="14558" y="1897"/>
                  <a:pt x="14522" y="1793"/>
                </a:cubicBezTo>
                <a:cubicBezTo>
                  <a:pt x="14482" y="1689"/>
                  <a:pt x="14466" y="1618"/>
                  <a:pt x="14466" y="1584"/>
                </a:cubicBezTo>
                <a:cubicBezTo>
                  <a:pt x="14466" y="1528"/>
                  <a:pt x="14546" y="1429"/>
                  <a:pt x="14706" y="1279"/>
                </a:cubicBezTo>
                <a:cubicBezTo>
                  <a:pt x="14868" y="1130"/>
                  <a:pt x="15052" y="971"/>
                  <a:pt x="15259" y="805"/>
                </a:cubicBezTo>
                <a:cubicBezTo>
                  <a:pt x="15464" y="641"/>
                  <a:pt x="15659" y="491"/>
                  <a:pt x="15840" y="367"/>
                </a:cubicBezTo>
                <a:cubicBezTo>
                  <a:pt x="16019" y="240"/>
                  <a:pt x="16125" y="178"/>
                  <a:pt x="16154" y="178"/>
                </a:cubicBezTo>
                <a:cubicBezTo>
                  <a:pt x="16184" y="178"/>
                  <a:pt x="16234" y="217"/>
                  <a:pt x="16302" y="296"/>
                </a:cubicBezTo>
                <a:cubicBezTo>
                  <a:pt x="16368" y="381"/>
                  <a:pt x="16445" y="477"/>
                  <a:pt x="16532" y="590"/>
                </a:cubicBezTo>
                <a:cubicBezTo>
                  <a:pt x="16620" y="700"/>
                  <a:pt x="16695" y="808"/>
                  <a:pt x="16763" y="906"/>
                </a:cubicBezTo>
                <a:cubicBezTo>
                  <a:pt x="16829" y="1005"/>
                  <a:pt x="16878" y="1073"/>
                  <a:pt x="16909" y="1110"/>
                </a:cubicBezTo>
                <a:cubicBezTo>
                  <a:pt x="17015" y="1073"/>
                  <a:pt x="17123" y="1048"/>
                  <a:pt x="17229" y="1028"/>
                </a:cubicBezTo>
                <a:cubicBezTo>
                  <a:pt x="17340" y="1008"/>
                  <a:pt x="17450" y="1008"/>
                  <a:pt x="17563" y="1028"/>
                </a:cubicBezTo>
                <a:lnTo>
                  <a:pt x="17721" y="1028"/>
                </a:lnTo>
                <a:cubicBezTo>
                  <a:pt x="17735" y="994"/>
                  <a:pt x="17778" y="918"/>
                  <a:pt x="17846" y="805"/>
                </a:cubicBezTo>
                <a:cubicBezTo>
                  <a:pt x="17912" y="692"/>
                  <a:pt x="17982" y="579"/>
                  <a:pt x="18053" y="460"/>
                </a:cubicBezTo>
                <a:cubicBezTo>
                  <a:pt x="18124" y="342"/>
                  <a:pt x="18189" y="237"/>
                  <a:pt x="18251" y="144"/>
                </a:cubicBezTo>
                <a:cubicBezTo>
                  <a:pt x="18310" y="51"/>
                  <a:pt x="18354" y="0"/>
                  <a:pt x="18385" y="0"/>
                </a:cubicBezTo>
                <a:cubicBezTo>
                  <a:pt x="18415" y="0"/>
                  <a:pt x="18528" y="54"/>
                  <a:pt x="18724" y="158"/>
                </a:cubicBezTo>
                <a:cubicBezTo>
                  <a:pt x="18919" y="260"/>
                  <a:pt x="19129" y="378"/>
                  <a:pt x="19350" y="508"/>
                </a:cubicBezTo>
                <a:cubicBezTo>
                  <a:pt x="19571" y="641"/>
                  <a:pt x="19771" y="765"/>
                  <a:pt x="19945" y="892"/>
                </a:cubicBezTo>
                <a:cubicBezTo>
                  <a:pt x="20122" y="1019"/>
                  <a:pt x="20211" y="1110"/>
                  <a:pt x="20211" y="1163"/>
                </a:cubicBezTo>
                <a:cubicBezTo>
                  <a:pt x="20211" y="1200"/>
                  <a:pt x="20197" y="1268"/>
                  <a:pt x="20164" y="1372"/>
                </a:cubicBezTo>
                <a:cubicBezTo>
                  <a:pt x="20136" y="1477"/>
                  <a:pt x="20105" y="1593"/>
                  <a:pt x="20075" y="1725"/>
                </a:cubicBezTo>
                <a:cubicBezTo>
                  <a:pt x="20047" y="1855"/>
                  <a:pt x="20014" y="1979"/>
                  <a:pt x="19981" y="2095"/>
                </a:cubicBezTo>
                <a:cubicBezTo>
                  <a:pt x="19945" y="2214"/>
                  <a:pt x="19922" y="2290"/>
                  <a:pt x="19908" y="2327"/>
                </a:cubicBezTo>
                <a:cubicBezTo>
                  <a:pt x="20058" y="2552"/>
                  <a:pt x="20204" y="2824"/>
                  <a:pt x="20345" y="3137"/>
                </a:cubicBezTo>
                <a:cubicBezTo>
                  <a:pt x="20729" y="3174"/>
                  <a:pt x="21007" y="3205"/>
                  <a:pt x="21181" y="3233"/>
                </a:cubicBezTo>
                <a:cubicBezTo>
                  <a:pt x="21353" y="3258"/>
                  <a:pt x="21461" y="3343"/>
                  <a:pt x="21506" y="3478"/>
                </a:cubicBezTo>
                <a:cubicBezTo>
                  <a:pt x="21551" y="3623"/>
                  <a:pt x="21572" y="3854"/>
                  <a:pt x="21562" y="4184"/>
                </a:cubicBezTo>
                <a:cubicBezTo>
                  <a:pt x="21555" y="4515"/>
                  <a:pt x="21567" y="4995"/>
                  <a:pt x="21598" y="5624"/>
                </a:cubicBezTo>
                <a:cubicBezTo>
                  <a:pt x="21598" y="5678"/>
                  <a:pt x="21551" y="5735"/>
                  <a:pt x="21456" y="5794"/>
                </a:cubicBezTo>
                <a:cubicBezTo>
                  <a:pt x="21362" y="5850"/>
                  <a:pt x="21254" y="5901"/>
                  <a:pt x="21136" y="5935"/>
                </a:cubicBezTo>
                <a:cubicBezTo>
                  <a:pt x="21014" y="5972"/>
                  <a:pt x="20894" y="6000"/>
                  <a:pt x="20769" y="6017"/>
                </a:cubicBezTo>
                <a:cubicBezTo>
                  <a:pt x="20647" y="6034"/>
                  <a:pt x="20560" y="6053"/>
                  <a:pt x="20515" y="6070"/>
                </a:cubicBezTo>
                <a:moveTo>
                  <a:pt x="15739" y="16167"/>
                </a:moveTo>
                <a:cubicBezTo>
                  <a:pt x="15739" y="16611"/>
                  <a:pt x="15869" y="16992"/>
                  <a:pt x="16130" y="17317"/>
                </a:cubicBezTo>
                <a:cubicBezTo>
                  <a:pt x="16389" y="17641"/>
                  <a:pt x="16704" y="17802"/>
                  <a:pt x="17081" y="17802"/>
                </a:cubicBezTo>
                <a:cubicBezTo>
                  <a:pt x="17448" y="17802"/>
                  <a:pt x="17766" y="17647"/>
                  <a:pt x="18034" y="17339"/>
                </a:cubicBezTo>
                <a:cubicBezTo>
                  <a:pt x="18300" y="17023"/>
                  <a:pt x="18434" y="16639"/>
                  <a:pt x="18434" y="16167"/>
                </a:cubicBezTo>
                <a:cubicBezTo>
                  <a:pt x="18434" y="15724"/>
                  <a:pt x="18302" y="15351"/>
                  <a:pt x="18044" y="15038"/>
                </a:cubicBezTo>
                <a:cubicBezTo>
                  <a:pt x="17785" y="14727"/>
                  <a:pt x="17465" y="14572"/>
                  <a:pt x="17081" y="14572"/>
                </a:cubicBezTo>
                <a:cubicBezTo>
                  <a:pt x="16714" y="14572"/>
                  <a:pt x="16396" y="14727"/>
                  <a:pt x="16135" y="15038"/>
                </a:cubicBezTo>
                <a:cubicBezTo>
                  <a:pt x="15869" y="15351"/>
                  <a:pt x="15739" y="15724"/>
                  <a:pt x="15739" y="16167"/>
                </a:cubicBezTo>
                <a:moveTo>
                  <a:pt x="16292" y="4825"/>
                </a:moveTo>
                <a:cubicBezTo>
                  <a:pt x="16292" y="5249"/>
                  <a:pt x="16410" y="5602"/>
                  <a:pt x="16648" y="5887"/>
                </a:cubicBezTo>
                <a:cubicBezTo>
                  <a:pt x="16883" y="6172"/>
                  <a:pt x="17173" y="6313"/>
                  <a:pt x="17509" y="6313"/>
                </a:cubicBezTo>
                <a:cubicBezTo>
                  <a:pt x="17862" y="6313"/>
                  <a:pt x="18159" y="6172"/>
                  <a:pt x="18399" y="5887"/>
                </a:cubicBezTo>
                <a:cubicBezTo>
                  <a:pt x="18639" y="5602"/>
                  <a:pt x="18759" y="5257"/>
                  <a:pt x="18759" y="4853"/>
                </a:cubicBezTo>
                <a:cubicBezTo>
                  <a:pt x="18759" y="4430"/>
                  <a:pt x="18641" y="4074"/>
                  <a:pt x="18404" y="3786"/>
                </a:cubicBezTo>
                <a:cubicBezTo>
                  <a:pt x="18168" y="3495"/>
                  <a:pt x="17876" y="3354"/>
                  <a:pt x="17530" y="3354"/>
                </a:cubicBezTo>
                <a:cubicBezTo>
                  <a:pt x="17177" y="3354"/>
                  <a:pt x="16883" y="3495"/>
                  <a:pt x="16648" y="3786"/>
                </a:cubicBezTo>
                <a:cubicBezTo>
                  <a:pt x="16408" y="4074"/>
                  <a:pt x="16292" y="4421"/>
                  <a:pt x="16292" y="4825"/>
                </a:cubicBezTo>
              </a:path>
            </a:pathLst>
          </a:custGeom>
          <a:solidFill>
            <a:srgbClr val="C1392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2497170" y="9763337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2485740" y="7802084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2497170" y="5909310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2490027" y="3986283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4273107" y="475572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4273107" y="398628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AutoShape 34"/>
          <p:cNvSpPr>
            <a:spLocks/>
          </p:cNvSpPr>
          <p:nvPr/>
        </p:nvSpPr>
        <p:spPr bwMode="auto">
          <a:xfrm>
            <a:off x="12901507" y="4397763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6" name="Rectangle 25"/>
          <p:cNvSpPr/>
          <p:nvPr/>
        </p:nvSpPr>
        <p:spPr>
          <a:xfrm>
            <a:off x="14273107" y="666522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273107" y="589578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4273107" y="8576915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4273107" y="7807474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4273107" y="1048860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4273107" y="971916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740" y="6270597"/>
            <a:ext cx="609600" cy="6096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740" y="8192194"/>
            <a:ext cx="609600" cy="6096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8170" y="101736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963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 animBg="1"/>
      <p:bldP spid="19" grpId="0" animBg="1"/>
      <p:bldP spid="20" grpId="0" animBg="1"/>
      <p:bldP spid="21" grpId="0" animBg="1"/>
      <p:bldP spid="22" grpId="0" animBg="1"/>
      <p:bldP spid="2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2497170" y="9763337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2485740" y="7802084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2497170" y="5909310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2490027" y="3986283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4273107" y="475572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4273107" y="398628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5" name="AutoShape 34"/>
          <p:cNvSpPr>
            <a:spLocks/>
          </p:cNvSpPr>
          <p:nvPr/>
        </p:nvSpPr>
        <p:spPr bwMode="auto">
          <a:xfrm>
            <a:off x="12901507" y="4397763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6" name="Rectangle 25"/>
          <p:cNvSpPr/>
          <p:nvPr/>
        </p:nvSpPr>
        <p:spPr>
          <a:xfrm>
            <a:off x="14273107" y="666522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273107" y="589578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4273107" y="8576915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4273107" y="7807474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4273107" y="1048860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4273107" y="971916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740" y="6270597"/>
            <a:ext cx="609600" cy="6096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740" y="8192194"/>
            <a:ext cx="609600" cy="6096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8170" y="10173676"/>
            <a:ext cx="609600" cy="609600"/>
          </a:xfrm>
          <a:prstGeom prst="rect">
            <a:avLst/>
          </a:prstGeom>
        </p:spPr>
      </p:pic>
      <p:sp>
        <p:nvSpPr>
          <p:cNvPr id="27" name="AutoShape 45"/>
          <p:cNvSpPr>
            <a:spLocks/>
          </p:cNvSpPr>
          <p:nvPr/>
        </p:nvSpPr>
        <p:spPr bwMode="auto">
          <a:xfrm>
            <a:off x="1273632" y="3779805"/>
            <a:ext cx="10396291" cy="7602984"/>
          </a:xfrm>
          <a:custGeom>
            <a:avLst/>
            <a:gdLst>
              <a:gd name="T0" fmla="*/ 55439 w 21600"/>
              <a:gd name="T1" fmla="*/ 371263 h 21600"/>
              <a:gd name="T2" fmla="*/ 53375 w 21600"/>
              <a:gd name="T3" fmla="*/ 378107 h 21600"/>
              <a:gd name="T4" fmla="*/ 47748 w 21600"/>
              <a:gd name="T5" fmla="*/ 381000 h 21600"/>
              <a:gd name="T6" fmla="*/ 8079 w 21600"/>
              <a:gd name="T7" fmla="*/ 381000 h 21600"/>
              <a:gd name="T8" fmla="*/ 0 w 21600"/>
              <a:gd name="T9" fmla="*/ 371263 h 21600"/>
              <a:gd name="T10" fmla="*/ 0 w 21600"/>
              <a:gd name="T11" fmla="*/ 306811 h 21600"/>
              <a:gd name="T12" fmla="*/ 2381 w 21600"/>
              <a:gd name="T13" fmla="*/ 299967 h 21600"/>
              <a:gd name="T14" fmla="*/ 8079 w 21600"/>
              <a:gd name="T15" fmla="*/ 297127 h 21600"/>
              <a:gd name="T16" fmla="*/ 47748 w 21600"/>
              <a:gd name="T17" fmla="*/ 297127 h 21600"/>
              <a:gd name="T18" fmla="*/ 53234 w 21600"/>
              <a:gd name="T19" fmla="*/ 299967 h 21600"/>
              <a:gd name="T20" fmla="*/ 55439 w 21600"/>
              <a:gd name="T21" fmla="*/ 306811 h 21600"/>
              <a:gd name="T22" fmla="*/ 55439 w 21600"/>
              <a:gd name="T23" fmla="*/ 371263 h 21600"/>
              <a:gd name="T24" fmla="*/ 136825 w 21600"/>
              <a:gd name="T25" fmla="*/ 371263 h 21600"/>
              <a:gd name="T26" fmla="*/ 134673 w 21600"/>
              <a:gd name="T27" fmla="*/ 378107 h 21600"/>
              <a:gd name="T28" fmla="*/ 129187 w 21600"/>
              <a:gd name="T29" fmla="*/ 381000 h 21600"/>
              <a:gd name="T30" fmla="*/ 89288 w 21600"/>
              <a:gd name="T31" fmla="*/ 381000 h 21600"/>
              <a:gd name="T32" fmla="*/ 83591 w 21600"/>
              <a:gd name="T33" fmla="*/ 378107 h 21600"/>
              <a:gd name="T34" fmla="*/ 81209 w 21600"/>
              <a:gd name="T35" fmla="*/ 371263 h 21600"/>
              <a:gd name="T36" fmla="*/ 81209 w 21600"/>
              <a:gd name="T37" fmla="*/ 263648 h 21600"/>
              <a:gd name="T38" fmla="*/ 83591 w 21600"/>
              <a:gd name="T39" fmla="*/ 256822 h 21600"/>
              <a:gd name="T40" fmla="*/ 89288 w 21600"/>
              <a:gd name="T41" fmla="*/ 253965 h 21600"/>
              <a:gd name="T42" fmla="*/ 129187 w 21600"/>
              <a:gd name="T43" fmla="*/ 253965 h 21600"/>
              <a:gd name="T44" fmla="*/ 134673 w 21600"/>
              <a:gd name="T45" fmla="*/ 256822 h 21600"/>
              <a:gd name="T46" fmla="*/ 136825 w 21600"/>
              <a:gd name="T47" fmla="*/ 263648 h 21600"/>
              <a:gd name="T48" fmla="*/ 136825 w 21600"/>
              <a:gd name="T49" fmla="*/ 371263 h 21600"/>
              <a:gd name="T50" fmla="*/ 218528 w 21600"/>
              <a:gd name="T51" fmla="*/ 371263 h 21600"/>
              <a:gd name="T52" fmla="*/ 216112 w 21600"/>
              <a:gd name="T53" fmla="*/ 378107 h 21600"/>
              <a:gd name="T54" fmla="*/ 210397 w 21600"/>
              <a:gd name="T55" fmla="*/ 381000 h 21600"/>
              <a:gd name="T56" fmla="*/ 170515 w 21600"/>
              <a:gd name="T57" fmla="*/ 381000 h 21600"/>
              <a:gd name="T58" fmla="*/ 164800 w 21600"/>
              <a:gd name="T59" fmla="*/ 378107 h 21600"/>
              <a:gd name="T60" fmla="*/ 162437 w 21600"/>
              <a:gd name="T61" fmla="*/ 371263 h 21600"/>
              <a:gd name="T62" fmla="*/ 162437 w 21600"/>
              <a:gd name="T63" fmla="*/ 203659 h 21600"/>
              <a:gd name="T64" fmla="*/ 164800 w 21600"/>
              <a:gd name="T65" fmla="*/ 196815 h 21600"/>
              <a:gd name="T66" fmla="*/ 170515 w 21600"/>
              <a:gd name="T67" fmla="*/ 193975 h 21600"/>
              <a:gd name="T68" fmla="*/ 210397 w 21600"/>
              <a:gd name="T69" fmla="*/ 193975 h 21600"/>
              <a:gd name="T70" fmla="*/ 216112 w 21600"/>
              <a:gd name="T71" fmla="*/ 196815 h 21600"/>
              <a:gd name="T72" fmla="*/ 218528 w 21600"/>
              <a:gd name="T73" fmla="*/ 203659 h 21600"/>
              <a:gd name="T74" fmla="*/ 218528 w 21600"/>
              <a:gd name="T75" fmla="*/ 371263 h 21600"/>
              <a:gd name="T76" fmla="*/ 299738 w 21600"/>
              <a:gd name="T77" fmla="*/ 371263 h 21600"/>
              <a:gd name="T78" fmla="*/ 297321 w 21600"/>
              <a:gd name="T79" fmla="*/ 378107 h 21600"/>
              <a:gd name="T80" fmla="*/ 291659 w 21600"/>
              <a:gd name="T81" fmla="*/ 381000 h 21600"/>
              <a:gd name="T82" fmla="*/ 251989 w 21600"/>
              <a:gd name="T83" fmla="*/ 381000 h 21600"/>
              <a:gd name="T84" fmla="*/ 246503 w 21600"/>
              <a:gd name="T85" fmla="*/ 378107 h 21600"/>
              <a:gd name="T86" fmla="*/ 244299 w 21600"/>
              <a:gd name="T87" fmla="*/ 371263 h 21600"/>
              <a:gd name="T88" fmla="*/ 244299 w 21600"/>
              <a:gd name="T89" fmla="*/ 124495 h 21600"/>
              <a:gd name="T90" fmla="*/ 246380 w 21600"/>
              <a:gd name="T91" fmla="*/ 117651 h 21600"/>
              <a:gd name="T92" fmla="*/ 251989 w 21600"/>
              <a:gd name="T93" fmla="*/ 114864 h 21600"/>
              <a:gd name="T94" fmla="*/ 291659 w 21600"/>
              <a:gd name="T95" fmla="*/ 114864 h 21600"/>
              <a:gd name="T96" fmla="*/ 297321 w 21600"/>
              <a:gd name="T97" fmla="*/ 117546 h 21600"/>
              <a:gd name="T98" fmla="*/ 299738 w 21600"/>
              <a:gd name="T99" fmla="*/ 124495 h 21600"/>
              <a:gd name="T100" fmla="*/ 299738 w 21600"/>
              <a:gd name="T101" fmla="*/ 371263 h 21600"/>
              <a:gd name="T102" fmla="*/ 381000 w 21600"/>
              <a:gd name="T103" fmla="*/ 371263 h 21600"/>
              <a:gd name="T104" fmla="*/ 372886 w 21600"/>
              <a:gd name="T105" fmla="*/ 381000 h 21600"/>
              <a:gd name="T106" fmla="*/ 333640 w 21600"/>
              <a:gd name="T107" fmla="*/ 381000 h 21600"/>
              <a:gd name="T108" fmla="*/ 325561 w 21600"/>
              <a:gd name="T109" fmla="*/ 371263 h 21600"/>
              <a:gd name="T110" fmla="*/ 325561 w 21600"/>
              <a:gd name="T111" fmla="*/ 9684 h 21600"/>
              <a:gd name="T112" fmla="*/ 333640 w 21600"/>
              <a:gd name="T113" fmla="*/ 0 h 21600"/>
              <a:gd name="T114" fmla="*/ 372886 w 21600"/>
              <a:gd name="T115" fmla="*/ 0 h 21600"/>
              <a:gd name="T116" fmla="*/ 381000 w 21600"/>
              <a:gd name="T117" fmla="*/ 9684 h 21600"/>
              <a:gd name="T118" fmla="*/ 381000 w 21600"/>
              <a:gd name="T119" fmla="*/ 371263 h 21600"/>
              <a:gd name="T120" fmla="*/ 381000 w 21600"/>
              <a:gd name="T121" fmla="*/ 371263 h 21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600" h="21600">
                <a:moveTo>
                  <a:pt x="3143" y="21048"/>
                </a:moveTo>
                <a:cubicBezTo>
                  <a:pt x="3143" y="21201"/>
                  <a:pt x="3101" y="21330"/>
                  <a:pt x="3026" y="21436"/>
                </a:cubicBezTo>
                <a:cubicBezTo>
                  <a:pt x="2947" y="21544"/>
                  <a:pt x="2842" y="21600"/>
                  <a:pt x="2707" y="21600"/>
                </a:cubicBezTo>
                <a:lnTo>
                  <a:pt x="458" y="21600"/>
                </a:lnTo>
                <a:cubicBezTo>
                  <a:pt x="154" y="21600"/>
                  <a:pt x="0" y="21415"/>
                  <a:pt x="0" y="21048"/>
                </a:cubicBezTo>
                <a:lnTo>
                  <a:pt x="0" y="17394"/>
                </a:lnTo>
                <a:cubicBezTo>
                  <a:pt x="0" y="17244"/>
                  <a:pt x="47" y="17115"/>
                  <a:pt x="135" y="17006"/>
                </a:cubicBezTo>
                <a:cubicBezTo>
                  <a:pt x="225" y="16901"/>
                  <a:pt x="333" y="16845"/>
                  <a:pt x="458" y="16845"/>
                </a:cubicBezTo>
                <a:lnTo>
                  <a:pt x="2707" y="16845"/>
                </a:lnTo>
                <a:cubicBezTo>
                  <a:pt x="2835" y="16845"/>
                  <a:pt x="2937" y="16901"/>
                  <a:pt x="3018" y="17006"/>
                </a:cubicBezTo>
                <a:cubicBezTo>
                  <a:pt x="3101" y="17115"/>
                  <a:pt x="3143" y="17244"/>
                  <a:pt x="3143" y="17394"/>
                </a:cubicBezTo>
                <a:lnTo>
                  <a:pt x="3143" y="21048"/>
                </a:lnTo>
                <a:close/>
                <a:moveTo>
                  <a:pt x="7757" y="21048"/>
                </a:moveTo>
                <a:cubicBezTo>
                  <a:pt x="7757" y="21201"/>
                  <a:pt x="7716" y="21330"/>
                  <a:pt x="7635" y="21436"/>
                </a:cubicBezTo>
                <a:cubicBezTo>
                  <a:pt x="7552" y="21544"/>
                  <a:pt x="7449" y="21600"/>
                  <a:pt x="7324" y="21600"/>
                </a:cubicBezTo>
                <a:lnTo>
                  <a:pt x="5062" y="21600"/>
                </a:lnTo>
                <a:cubicBezTo>
                  <a:pt x="4935" y="21600"/>
                  <a:pt x="4830" y="21544"/>
                  <a:pt x="4739" y="21436"/>
                </a:cubicBezTo>
                <a:cubicBezTo>
                  <a:pt x="4648" y="21330"/>
                  <a:pt x="4604" y="21201"/>
                  <a:pt x="4604" y="21048"/>
                </a:cubicBezTo>
                <a:lnTo>
                  <a:pt x="4604" y="14947"/>
                </a:lnTo>
                <a:cubicBezTo>
                  <a:pt x="4604" y="14797"/>
                  <a:pt x="4648" y="14668"/>
                  <a:pt x="4739" y="14560"/>
                </a:cubicBezTo>
                <a:cubicBezTo>
                  <a:pt x="4830" y="14454"/>
                  <a:pt x="4935" y="14398"/>
                  <a:pt x="5062" y="14398"/>
                </a:cubicBezTo>
                <a:lnTo>
                  <a:pt x="7324" y="14398"/>
                </a:lnTo>
                <a:cubicBezTo>
                  <a:pt x="7449" y="14398"/>
                  <a:pt x="7552" y="14454"/>
                  <a:pt x="7635" y="14560"/>
                </a:cubicBezTo>
                <a:cubicBezTo>
                  <a:pt x="7716" y="14668"/>
                  <a:pt x="7757" y="14797"/>
                  <a:pt x="7757" y="14947"/>
                </a:cubicBezTo>
                <a:lnTo>
                  <a:pt x="7757" y="21048"/>
                </a:lnTo>
                <a:close/>
                <a:moveTo>
                  <a:pt x="12389" y="21048"/>
                </a:moveTo>
                <a:cubicBezTo>
                  <a:pt x="12389" y="21201"/>
                  <a:pt x="12342" y="21330"/>
                  <a:pt x="12252" y="21436"/>
                </a:cubicBezTo>
                <a:cubicBezTo>
                  <a:pt x="12166" y="21544"/>
                  <a:pt x="12056" y="21600"/>
                  <a:pt x="11928" y="21600"/>
                </a:cubicBezTo>
                <a:lnTo>
                  <a:pt x="9667" y="21600"/>
                </a:lnTo>
                <a:cubicBezTo>
                  <a:pt x="9542" y="21600"/>
                  <a:pt x="9434" y="21544"/>
                  <a:pt x="9343" y="21436"/>
                </a:cubicBezTo>
                <a:cubicBezTo>
                  <a:pt x="9255" y="21330"/>
                  <a:pt x="9209" y="21201"/>
                  <a:pt x="9209" y="21048"/>
                </a:cubicBezTo>
                <a:lnTo>
                  <a:pt x="9209" y="11546"/>
                </a:lnTo>
                <a:cubicBezTo>
                  <a:pt x="9209" y="11393"/>
                  <a:pt x="9255" y="11264"/>
                  <a:pt x="9343" y="11158"/>
                </a:cubicBezTo>
                <a:cubicBezTo>
                  <a:pt x="9434" y="11050"/>
                  <a:pt x="9542" y="10997"/>
                  <a:pt x="9667" y="10997"/>
                </a:cubicBezTo>
                <a:lnTo>
                  <a:pt x="11928" y="10997"/>
                </a:lnTo>
                <a:cubicBezTo>
                  <a:pt x="12056" y="10997"/>
                  <a:pt x="12166" y="11050"/>
                  <a:pt x="12252" y="11158"/>
                </a:cubicBezTo>
                <a:cubicBezTo>
                  <a:pt x="12342" y="11264"/>
                  <a:pt x="12389" y="11393"/>
                  <a:pt x="12389" y="11546"/>
                </a:cubicBezTo>
                <a:lnTo>
                  <a:pt x="12389" y="21048"/>
                </a:lnTo>
                <a:close/>
                <a:moveTo>
                  <a:pt x="16993" y="21048"/>
                </a:moveTo>
                <a:cubicBezTo>
                  <a:pt x="16993" y="21201"/>
                  <a:pt x="16947" y="21330"/>
                  <a:pt x="16856" y="21436"/>
                </a:cubicBezTo>
                <a:cubicBezTo>
                  <a:pt x="16768" y="21544"/>
                  <a:pt x="16660" y="21600"/>
                  <a:pt x="16535" y="21600"/>
                </a:cubicBezTo>
                <a:lnTo>
                  <a:pt x="14286" y="21600"/>
                </a:lnTo>
                <a:cubicBezTo>
                  <a:pt x="14158" y="21600"/>
                  <a:pt x="14056" y="21544"/>
                  <a:pt x="13975" y="21436"/>
                </a:cubicBezTo>
                <a:cubicBezTo>
                  <a:pt x="13894" y="21330"/>
                  <a:pt x="13850" y="21201"/>
                  <a:pt x="13850" y="21048"/>
                </a:cubicBezTo>
                <a:lnTo>
                  <a:pt x="13850" y="7058"/>
                </a:lnTo>
                <a:cubicBezTo>
                  <a:pt x="13850" y="6908"/>
                  <a:pt x="13892" y="6782"/>
                  <a:pt x="13968" y="6670"/>
                </a:cubicBezTo>
                <a:cubicBezTo>
                  <a:pt x="14046" y="6565"/>
                  <a:pt x="14151" y="6512"/>
                  <a:pt x="14286" y="6512"/>
                </a:cubicBezTo>
                <a:lnTo>
                  <a:pt x="16535" y="6512"/>
                </a:lnTo>
                <a:cubicBezTo>
                  <a:pt x="16660" y="6512"/>
                  <a:pt x="16768" y="6562"/>
                  <a:pt x="16856" y="6664"/>
                </a:cubicBezTo>
                <a:cubicBezTo>
                  <a:pt x="16947" y="6767"/>
                  <a:pt x="16993" y="6899"/>
                  <a:pt x="16993" y="7058"/>
                </a:cubicBezTo>
                <a:lnTo>
                  <a:pt x="16993" y="21048"/>
                </a:lnTo>
                <a:close/>
                <a:moveTo>
                  <a:pt x="21600" y="21048"/>
                </a:moveTo>
                <a:cubicBezTo>
                  <a:pt x="21600" y="21415"/>
                  <a:pt x="21448" y="21600"/>
                  <a:pt x="21140" y="21600"/>
                </a:cubicBezTo>
                <a:lnTo>
                  <a:pt x="18915" y="21600"/>
                </a:lnTo>
                <a:cubicBezTo>
                  <a:pt x="18611" y="21600"/>
                  <a:pt x="18457" y="21415"/>
                  <a:pt x="18457" y="21048"/>
                </a:cubicBezTo>
                <a:lnTo>
                  <a:pt x="18457" y="549"/>
                </a:lnTo>
                <a:cubicBezTo>
                  <a:pt x="18457" y="182"/>
                  <a:pt x="18609" y="0"/>
                  <a:pt x="18915" y="0"/>
                </a:cubicBezTo>
                <a:lnTo>
                  <a:pt x="21140" y="0"/>
                </a:lnTo>
                <a:cubicBezTo>
                  <a:pt x="21446" y="0"/>
                  <a:pt x="21600" y="182"/>
                  <a:pt x="21600" y="549"/>
                </a:cubicBezTo>
                <a:lnTo>
                  <a:pt x="21600" y="21048"/>
                </a:lnTo>
                <a:close/>
                <a:moveTo>
                  <a:pt x="21600" y="21048"/>
                </a:moveTo>
              </a:path>
            </a:pathLst>
          </a:custGeom>
          <a:solidFill>
            <a:srgbClr val="C1392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23145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25" grpId="0" animBg="1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/>
          <p:cNvSpPr/>
          <p:nvPr/>
        </p:nvSpPr>
        <p:spPr>
          <a:xfrm>
            <a:off x="0" y="0"/>
            <a:ext cx="12230100" cy="137160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147517" y="10583943"/>
            <a:ext cx="83067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Business plus</a:t>
            </a:r>
            <a:endParaRPr lang="en-US" sz="60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47517" y="11599606"/>
            <a:ext cx="7229476" cy="870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2007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/>
      <p:bldP spid="16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342" y="4846605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555" y="7518870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4361" y="9067681"/>
            <a:ext cx="1219200" cy="1219200"/>
          </a:xfrm>
          <a:prstGeom prst="rect">
            <a:avLst/>
          </a:prstGeom>
        </p:spPr>
      </p:pic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850976161"/>
              </p:ext>
            </p:extLst>
          </p:nvPr>
        </p:nvGraphicFramePr>
        <p:xfrm>
          <a:off x="1239274" y="2110611"/>
          <a:ext cx="21981652" cy="10837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8" name="Rectangle 27"/>
          <p:cNvSpPr/>
          <p:nvPr/>
        </p:nvSpPr>
        <p:spPr>
          <a:xfrm>
            <a:off x="3087527" y="5557052"/>
            <a:ext cx="172357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ctr"/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087528" y="4787611"/>
            <a:ext cx="172357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087527" y="10202400"/>
            <a:ext cx="172357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ctr"/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87528" y="9432959"/>
            <a:ext cx="172357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602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Graphic spid="10" grpId="0">
        <p:bldAsOne/>
      </p:bldGraphic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43282451"/>
              </p:ext>
            </p:extLst>
          </p:nvPr>
        </p:nvGraphicFramePr>
        <p:xfrm>
          <a:off x="-1097935" y="2976357"/>
          <a:ext cx="14754942" cy="9238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1907234" y="955685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1895804" y="7595606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1907234" y="570283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1900091" y="3779805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683171" y="45492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683171" y="37798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2311571" y="419128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3683171" y="64587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683171" y="56893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683171" y="837043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683171" y="760099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3683171" y="1028212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683171" y="951268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6804" y="6064119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6804" y="798571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8234" y="9967198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348" y="4130325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348" y="8370437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467" y="10462498"/>
            <a:ext cx="609600" cy="609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904" y="104624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6712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15" grpId="0"/>
      <p:bldP spid="19" grpId="0" animBg="1"/>
      <p:bldP spid="20" grpId="0" animBg="1"/>
      <p:bldP spid="21" grpId="0" animBg="1"/>
      <p:bldP spid="22" grpId="0" animBg="1"/>
      <p:bldP spid="33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553867" y="955685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542437" y="7595606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53867" y="570283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546724" y="3779805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329804" y="45492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29804" y="37798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958204" y="419128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3329804" y="64587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329804" y="56893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329804" y="837043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29804" y="760099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9804" y="1028212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329804" y="951268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6064119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798571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867" y="9967198"/>
            <a:ext cx="609600" cy="609600"/>
          </a:xfrm>
          <a:prstGeom prst="rect">
            <a:avLst/>
          </a:prstGeo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820834211"/>
              </p:ext>
            </p:extLst>
          </p:nvPr>
        </p:nvGraphicFramePr>
        <p:xfrm>
          <a:off x="11240792" y="3274717"/>
          <a:ext cx="13143208" cy="93204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2065" y="5540625"/>
            <a:ext cx="1219200" cy="1219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3913" y="9148653"/>
            <a:ext cx="1219200" cy="1219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5271" y="9148653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34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Graphic spid="9" grpId="0">
        <p:bldAsOne/>
      </p:bldGraphic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06366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079330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879690440"/>
              </p:ext>
            </p:extLst>
          </p:nvPr>
        </p:nvGraphicFramePr>
        <p:xfrm>
          <a:off x="2168422" y="3094993"/>
          <a:ext cx="20123355" cy="93000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8" name="Rectangle 27"/>
          <p:cNvSpPr/>
          <p:nvPr/>
        </p:nvSpPr>
        <p:spPr>
          <a:xfrm>
            <a:off x="5319568" y="4372265"/>
            <a:ext cx="5004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319568" y="3602824"/>
            <a:ext cx="500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319568" y="7589341"/>
            <a:ext cx="5004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319568" y="6819900"/>
            <a:ext cx="500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319568" y="10807478"/>
            <a:ext cx="5004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319568" y="10038037"/>
            <a:ext cx="500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1223839" y="4424326"/>
            <a:ext cx="37310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,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223839" y="3654885"/>
            <a:ext cx="37310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11223839" y="7589341"/>
            <a:ext cx="37310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,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1223839" y="6819900"/>
            <a:ext cx="37310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1223839" y="10807478"/>
            <a:ext cx="37310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,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1223839" y="10038037"/>
            <a:ext cx="37310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6390690" y="4424326"/>
            <a:ext cx="37310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,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6390690" y="3654885"/>
            <a:ext cx="37310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6390690" y="7676379"/>
            <a:ext cx="37310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,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390690" y="6906938"/>
            <a:ext cx="37310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6390690" y="10807478"/>
            <a:ext cx="37310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,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6390690" y="10038037"/>
            <a:ext cx="37310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393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Graphic spid="4" grpId="0">
        <p:bldAsOne/>
      </p:bldGraphic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063667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079330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" name="Flowchart: Magnetic Disk 1"/>
          <p:cNvSpPr/>
          <p:nvPr/>
        </p:nvSpPr>
        <p:spPr>
          <a:xfrm>
            <a:off x="2159801" y="6819900"/>
            <a:ext cx="20140597" cy="3290152"/>
          </a:xfrm>
          <a:prstGeom prst="flowChartMagneticDisk">
            <a:avLst/>
          </a:prstGeom>
          <a:solidFill>
            <a:srgbClr val="C1392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lowchart: Magnetic Disk 24"/>
          <p:cNvSpPr/>
          <p:nvPr/>
        </p:nvSpPr>
        <p:spPr>
          <a:xfrm>
            <a:off x="4946390" y="4972850"/>
            <a:ext cx="14748387" cy="3290152"/>
          </a:xfrm>
          <a:prstGeom prst="flowChartMagneticDisk">
            <a:avLst/>
          </a:prstGeom>
          <a:solidFill>
            <a:srgbClr val="F39B1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lowchart: Magnetic Disk 25"/>
          <p:cNvSpPr/>
          <p:nvPr/>
        </p:nvSpPr>
        <p:spPr>
          <a:xfrm>
            <a:off x="7689589" y="3475324"/>
            <a:ext cx="9081021" cy="2918141"/>
          </a:xfrm>
          <a:prstGeom prst="flowChartMagneticDisk">
            <a:avLst/>
          </a:prstGeom>
          <a:solidFill>
            <a:srgbClr val="9ABB5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1325341" y="10736605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108421" y="115060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108421" y="107366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736821" y="1114808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Oval 33"/>
          <p:cNvSpPr/>
          <p:nvPr/>
        </p:nvSpPr>
        <p:spPr>
          <a:xfrm>
            <a:off x="12495572" y="10736605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14278652" y="115060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4278652" y="107366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6572" y="11117605"/>
            <a:ext cx="609600" cy="6096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8274605" y="880180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2013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365089" y="7026448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2014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274605" y="512300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2015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6813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 animBg="1"/>
      <p:bldP spid="25" grpId="0" animBg="1"/>
      <p:bldP spid="26" grpId="0" animBg="1"/>
      <p:bldP spid="27" grpId="0" animBg="1"/>
      <p:bldP spid="33" grpId="0" animBg="1"/>
      <p:bldP spid="34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8827498"/>
              </p:ext>
            </p:extLst>
          </p:nvPr>
        </p:nvGraphicFramePr>
        <p:xfrm>
          <a:off x="2278010" y="3236089"/>
          <a:ext cx="19904179" cy="58553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8100" y="171259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728258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583561" y="7158813"/>
            <a:ext cx="578136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4723806" y="8166619"/>
            <a:ext cx="578136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443316" y="6219832"/>
            <a:ext cx="578136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961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15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476621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492284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79226911"/>
              </p:ext>
            </p:extLst>
          </p:nvPr>
        </p:nvGraphicFramePr>
        <p:xfrm>
          <a:off x="2283542" y="3360462"/>
          <a:ext cx="19969315" cy="87922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angle 18"/>
          <p:cNvSpPr/>
          <p:nvPr/>
        </p:nvSpPr>
        <p:spPr>
          <a:xfrm>
            <a:off x="6086483" y="6967385"/>
            <a:ext cx="5004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86483" y="6197944"/>
            <a:ext cx="500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3342691" y="8275435"/>
            <a:ext cx="5004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342691" y="7505994"/>
            <a:ext cx="500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057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Graphic spid="2" grpId="0">
        <p:bldAsOne/>
      </p:bldGraphic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1857703" y="1653603"/>
            <a:ext cx="125262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857705" y="2669266"/>
            <a:ext cx="109299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1869135" y="9969814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1857705" y="8008561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1869135" y="6115787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1861992" y="4192760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645072" y="496220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645072" y="419276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2273472" y="4604240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3645072" y="687170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645072" y="610226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645072" y="878339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645072" y="801395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3645072" y="1069508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645072" y="992564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8705" y="6477074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8705" y="8398671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0135" y="10380153"/>
            <a:ext cx="609600" cy="609600"/>
          </a:xfrm>
          <a:prstGeom prst="rect">
            <a:avLst/>
          </a:prstGeom>
        </p:spPr>
      </p:pic>
      <p:sp>
        <p:nvSpPr>
          <p:cNvPr id="27" name="AutoShape 30"/>
          <p:cNvSpPr>
            <a:spLocks/>
          </p:cNvSpPr>
          <p:nvPr/>
        </p:nvSpPr>
        <p:spPr bwMode="auto">
          <a:xfrm>
            <a:off x="-2066180" y="13700"/>
            <a:ext cx="13716000" cy="13716001"/>
          </a:xfrm>
          <a:custGeom>
            <a:avLst/>
            <a:gdLst>
              <a:gd name="T0" fmla="*/ 190571 w 21600"/>
              <a:gd name="T1" fmla="*/ 381000 h 21600"/>
              <a:gd name="T2" fmla="*/ 113771 w 21600"/>
              <a:gd name="T3" fmla="*/ 39546 h 21600"/>
              <a:gd name="T4" fmla="*/ 52229 w 21600"/>
              <a:gd name="T5" fmla="*/ 107068 h 21600"/>
              <a:gd name="T6" fmla="*/ 58649 w 21600"/>
              <a:gd name="T7" fmla="*/ 113189 h 21600"/>
              <a:gd name="T8" fmla="*/ 71314 w 21600"/>
              <a:gd name="T9" fmla="*/ 126083 h 21600"/>
              <a:gd name="T10" fmla="*/ 65828 w 21600"/>
              <a:gd name="T11" fmla="*/ 132715 h 21600"/>
              <a:gd name="T12" fmla="*/ 70362 w 21600"/>
              <a:gd name="T13" fmla="*/ 169016 h 21600"/>
              <a:gd name="T14" fmla="*/ 93239 w 21600"/>
              <a:gd name="T15" fmla="*/ 200783 h 21600"/>
              <a:gd name="T16" fmla="*/ 110437 w 21600"/>
              <a:gd name="T17" fmla="*/ 228618 h 21600"/>
              <a:gd name="T18" fmla="*/ 100912 w 21600"/>
              <a:gd name="T19" fmla="*/ 196991 h 21600"/>
              <a:gd name="T20" fmla="*/ 132362 w 21600"/>
              <a:gd name="T21" fmla="*/ 242605 h 21600"/>
              <a:gd name="T22" fmla="*/ 178558 w 21600"/>
              <a:gd name="T23" fmla="*/ 269011 h 21600"/>
              <a:gd name="T24" fmla="*/ 213501 w 21600"/>
              <a:gd name="T25" fmla="*/ 297480 h 21600"/>
              <a:gd name="T26" fmla="*/ 224261 w 21600"/>
              <a:gd name="T27" fmla="*/ 293194 h 21600"/>
              <a:gd name="T28" fmla="*/ 195509 w 21600"/>
              <a:gd name="T29" fmla="*/ 265271 h 21600"/>
              <a:gd name="T30" fmla="*/ 191329 w 21600"/>
              <a:gd name="T31" fmla="*/ 241759 h 21600"/>
              <a:gd name="T32" fmla="*/ 159332 w 21600"/>
              <a:gd name="T33" fmla="*/ 214824 h 21600"/>
              <a:gd name="T34" fmla="*/ 186284 w 21600"/>
              <a:gd name="T35" fmla="*/ 206551 h 21600"/>
              <a:gd name="T36" fmla="*/ 213995 w 21600"/>
              <a:gd name="T37" fmla="*/ 208598 h 21600"/>
              <a:gd name="T38" fmla="*/ 217787 w 21600"/>
              <a:gd name="T39" fmla="*/ 197944 h 21600"/>
              <a:gd name="T40" fmla="*/ 237120 w 21600"/>
              <a:gd name="T41" fmla="*/ 174678 h 21600"/>
              <a:gd name="T42" fmla="*/ 245251 w 21600"/>
              <a:gd name="T43" fmla="*/ 159703 h 21600"/>
              <a:gd name="T44" fmla="*/ 263843 w 21600"/>
              <a:gd name="T45" fmla="*/ 141129 h 21600"/>
              <a:gd name="T46" fmla="*/ 274355 w 21600"/>
              <a:gd name="T47" fmla="*/ 126630 h 21600"/>
              <a:gd name="T48" fmla="*/ 258357 w 21600"/>
              <a:gd name="T49" fmla="*/ 129469 h 21600"/>
              <a:gd name="T50" fmla="*/ 274108 w 21600"/>
              <a:gd name="T51" fmla="*/ 116311 h 21600"/>
              <a:gd name="T52" fmla="*/ 304853 w 21600"/>
              <a:gd name="T53" fmla="*/ 101529 h 21600"/>
              <a:gd name="T54" fmla="*/ 301502 w 21600"/>
              <a:gd name="T55" fmla="*/ 98690 h 21600"/>
              <a:gd name="T56" fmla="*/ 286508 w 21600"/>
              <a:gd name="T57" fmla="*/ 83009 h 21600"/>
              <a:gd name="T58" fmla="*/ 272662 w 21600"/>
              <a:gd name="T59" fmla="*/ 79622 h 21600"/>
              <a:gd name="T60" fmla="*/ 258957 w 21600"/>
              <a:gd name="T61" fmla="*/ 79322 h 21600"/>
              <a:gd name="T62" fmla="*/ 258851 w 21600"/>
              <a:gd name="T63" fmla="*/ 69815 h 21600"/>
              <a:gd name="T64" fmla="*/ 231140 w 21600"/>
              <a:gd name="T65" fmla="*/ 66481 h 21600"/>
              <a:gd name="T66" fmla="*/ 225213 w 21600"/>
              <a:gd name="T67" fmla="*/ 97190 h 21600"/>
              <a:gd name="T68" fmla="*/ 221368 w 21600"/>
              <a:gd name="T69" fmla="*/ 112289 h 21600"/>
              <a:gd name="T70" fmla="*/ 211014 w 21600"/>
              <a:gd name="T71" fmla="*/ 94403 h 21600"/>
              <a:gd name="T72" fmla="*/ 175331 w 21600"/>
              <a:gd name="T73" fmla="*/ 79657 h 21600"/>
              <a:gd name="T74" fmla="*/ 175772 w 21600"/>
              <a:gd name="T75" fmla="*/ 64170 h 21600"/>
              <a:gd name="T76" fmla="*/ 189777 w 21600"/>
              <a:gd name="T77" fmla="*/ 55510 h 21600"/>
              <a:gd name="T78" fmla="*/ 200395 w 21600"/>
              <a:gd name="T79" fmla="*/ 48948 h 21600"/>
              <a:gd name="T80" fmla="*/ 217188 w 21600"/>
              <a:gd name="T81" fmla="*/ 43868 h 21600"/>
              <a:gd name="T82" fmla="*/ 203729 w 21600"/>
              <a:gd name="T83" fmla="*/ 33355 h 21600"/>
              <a:gd name="T84" fmla="*/ 194169 w 21600"/>
              <a:gd name="T85" fmla="*/ 40763 h 21600"/>
              <a:gd name="T86" fmla="*/ 175772 w 21600"/>
              <a:gd name="T87" fmla="*/ 25135 h 21600"/>
              <a:gd name="T88" fmla="*/ 166405 w 21600"/>
              <a:gd name="T89" fmla="*/ 31556 h 21600"/>
              <a:gd name="T90" fmla="*/ 168645 w 21600"/>
              <a:gd name="T91" fmla="*/ 39635 h 21600"/>
              <a:gd name="T92" fmla="*/ 123543 w 21600"/>
              <a:gd name="T93" fmla="*/ 40128 h 21600"/>
              <a:gd name="T94" fmla="*/ 138342 w 21600"/>
              <a:gd name="T95" fmla="*/ 27887 h 21600"/>
              <a:gd name="T96" fmla="*/ 134267 w 21600"/>
              <a:gd name="T97" fmla="*/ 35754 h 21600"/>
              <a:gd name="T98" fmla="*/ 219922 w 21600"/>
              <a:gd name="T99" fmla="*/ 359040 h 21600"/>
              <a:gd name="T100" fmla="*/ 305841 w 21600"/>
              <a:gd name="T101" fmla="*/ 307799 h 21600"/>
              <a:gd name="T102" fmla="*/ 291289 w 21600"/>
              <a:gd name="T103" fmla="*/ 295839 h 21600"/>
              <a:gd name="T104" fmla="*/ 272662 w 21600"/>
              <a:gd name="T105" fmla="*/ 287778 h 21600"/>
              <a:gd name="T106" fmla="*/ 255005 w 21600"/>
              <a:gd name="T107" fmla="*/ 293811 h 21600"/>
              <a:gd name="T108" fmla="*/ 247138 w 21600"/>
              <a:gd name="T109" fmla="*/ 284551 h 21600"/>
              <a:gd name="T110" fmla="*/ 237367 w 21600"/>
              <a:gd name="T111" fmla="*/ 293317 h 21600"/>
              <a:gd name="T112" fmla="*/ 234033 w 21600"/>
              <a:gd name="T113" fmla="*/ 297903 h 21600"/>
              <a:gd name="T114" fmla="*/ 233045 w 21600"/>
              <a:gd name="T115" fmla="*/ 304571 h 21600"/>
              <a:gd name="T116" fmla="*/ 228547 w 21600"/>
              <a:gd name="T117" fmla="*/ 326478 h 21600"/>
              <a:gd name="T118" fmla="*/ 220433 w 21600"/>
              <a:gd name="T119" fmla="*/ 340237 h 21600"/>
              <a:gd name="T120" fmla="*/ 219675 w 21600"/>
              <a:gd name="T121" fmla="*/ 355018 h 21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600" h="21600">
                <a:moveTo>
                  <a:pt x="10804" y="0"/>
                </a:moveTo>
                <a:cubicBezTo>
                  <a:pt x="12265" y="0"/>
                  <a:pt x="13649" y="288"/>
                  <a:pt x="14958" y="861"/>
                </a:cubicBezTo>
                <a:cubicBezTo>
                  <a:pt x="16266" y="1434"/>
                  <a:pt x="17413" y="2211"/>
                  <a:pt x="18399" y="3199"/>
                </a:cubicBezTo>
                <a:cubicBezTo>
                  <a:pt x="19388" y="4187"/>
                  <a:pt x="20168" y="5333"/>
                  <a:pt x="20738" y="6646"/>
                </a:cubicBezTo>
                <a:cubicBezTo>
                  <a:pt x="21312" y="7959"/>
                  <a:pt x="21600" y="9342"/>
                  <a:pt x="21600" y="10801"/>
                </a:cubicBezTo>
                <a:cubicBezTo>
                  <a:pt x="21600" y="12281"/>
                  <a:pt x="21312" y="13670"/>
                  <a:pt x="20738" y="14971"/>
                </a:cubicBezTo>
                <a:cubicBezTo>
                  <a:pt x="20168" y="16273"/>
                  <a:pt x="19388" y="17413"/>
                  <a:pt x="18399" y="18401"/>
                </a:cubicBezTo>
                <a:cubicBezTo>
                  <a:pt x="17413" y="19387"/>
                  <a:pt x="16266" y="20172"/>
                  <a:pt x="14958" y="20739"/>
                </a:cubicBezTo>
                <a:cubicBezTo>
                  <a:pt x="13649" y="21312"/>
                  <a:pt x="12265" y="21600"/>
                  <a:pt x="10804" y="21600"/>
                </a:cubicBezTo>
                <a:cubicBezTo>
                  <a:pt x="9327" y="21600"/>
                  <a:pt x="7936" y="21312"/>
                  <a:pt x="6634" y="20739"/>
                </a:cubicBezTo>
                <a:cubicBezTo>
                  <a:pt x="5329" y="20172"/>
                  <a:pt x="4184" y="19387"/>
                  <a:pt x="3196" y="18401"/>
                </a:cubicBezTo>
                <a:cubicBezTo>
                  <a:pt x="2209" y="17413"/>
                  <a:pt x="1430" y="16273"/>
                  <a:pt x="856" y="14971"/>
                </a:cubicBezTo>
                <a:cubicBezTo>
                  <a:pt x="285" y="13670"/>
                  <a:pt x="0" y="12281"/>
                  <a:pt x="0" y="10801"/>
                </a:cubicBezTo>
                <a:cubicBezTo>
                  <a:pt x="0" y="9342"/>
                  <a:pt x="285" y="7959"/>
                  <a:pt x="856" y="6646"/>
                </a:cubicBezTo>
                <a:cubicBezTo>
                  <a:pt x="1430" y="5333"/>
                  <a:pt x="2209" y="4187"/>
                  <a:pt x="3196" y="3199"/>
                </a:cubicBezTo>
                <a:cubicBezTo>
                  <a:pt x="4184" y="2211"/>
                  <a:pt x="5329" y="1434"/>
                  <a:pt x="6634" y="861"/>
                </a:cubicBezTo>
                <a:cubicBezTo>
                  <a:pt x="7936" y="285"/>
                  <a:pt x="9327" y="0"/>
                  <a:pt x="10804" y="0"/>
                </a:cubicBezTo>
                <a:moveTo>
                  <a:pt x="6450" y="2242"/>
                </a:moveTo>
                <a:cubicBezTo>
                  <a:pt x="6134" y="2259"/>
                  <a:pt x="5784" y="2408"/>
                  <a:pt x="5394" y="2688"/>
                </a:cubicBezTo>
                <a:cubicBezTo>
                  <a:pt x="5007" y="2970"/>
                  <a:pt x="4628" y="3295"/>
                  <a:pt x="4258" y="3659"/>
                </a:cubicBezTo>
                <a:cubicBezTo>
                  <a:pt x="3891" y="4029"/>
                  <a:pt x="3549" y="4410"/>
                  <a:pt x="3238" y="4794"/>
                </a:cubicBezTo>
                <a:cubicBezTo>
                  <a:pt x="2927" y="5186"/>
                  <a:pt x="2684" y="5505"/>
                  <a:pt x="2515" y="5754"/>
                </a:cubicBezTo>
                <a:lnTo>
                  <a:pt x="2568" y="5754"/>
                </a:lnTo>
                <a:cubicBezTo>
                  <a:pt x="2605" y="5754"/>
                  <a:pt x="2662" y="5742"/>
                  <a:pt x="2738" y="5717"/>
                </a:cubicBezTo>
                <a:cubicBezTo>
                  <a:pt x="2814" y="5689"/>
                  <a:pt x="2851" y="5728"/>
                  <a:pt x="2851" y="5838"/>
                </a:cubicBezTo>
                <a:cubicBezTo>
                  <a:pt x="2851" y="5875"/>
                  <a:pt x="2840" y="5920"/>
                  <a:pt x="2811" y="5979"/>
                </a:cubicBezTo>
                <a:cubicBezTo>
                  <a:pt x="2783" y="6036"/>
                  <a:pt x="2834" y="6070"/>
                  <a:pt x="2961" y="6070"/>
                </a:cubicBezTo>
                <a:cubicBezTo>
                  <a:pt x="2998" y="6070"/>
                  <a:pt x="3020" y="6042"/>
                  <a:pt x="3029" y="5985"/>
                </a:cubicBezTo>
                <a:cubicBezTo>
                  <a:pt x="3037" y="5931"/>
                  <a:pt x="3051" y="5931"/>
                  <a:pt x="3068" y="5985"/>
                </a:cubicBezTo>
                <a:lnTo>
                  <a:pt x="3122" y="6200"/>
                </a:lnTo>
                <a:lnTo>
                  <a:pt x="3122" y="6228"/>
                </a:lnTo>
                <a:cubicBezTo>
                  <a:pt x="3122" y="6267"/>
                  <a:pt x="3099" y="6296"/>
                  <a:pt x="3054" y="6313"/>
                </a:cubicBezTo>
                <a:cubicBezTo>
                  <a:pt x="3012" y="6327"/>
                  <a:pt x="2998" y="6355"/>
                  <a:pt x="3015" y="6394"/>
                </a:cubicBezTo>
                <a:cubicBezTo>
                  <a:pt x="3051" y="6428"/>
                  <a:pt x="3094" y="6442"/>
                  <a:pt x="3142" y="6442"/>
                </a:cubicBezTo>
                <a:lnTo>
                  <a:pt x="3272" y="6442"/>
                </a:lnTo>
                <a:lnTo>
                  <a:pt x="3325" y="6417"/>
                </a:lnTo>
                <a:lnTo>
                  <a:pt x="3354" y="6394"/>
                </a:lnTo>
                <a:cubicBezTo>
                  <a:pt x="3354" y="6442"/>
                  <a:pt x="3379" y="6482"/>
                  <a:pt x="3433" y="6505"/>
                </a:cubicBezTo>
                <a:cubicBezTo>
                  <a:pt x="3489" y="6533"/>
                  <a:pt x="3535" y="6544"/>
                  <a:pt x="3568" y="6544"/>
                </a:cubicBezTo>
                <a:lnTo>
                  <a:pt x="3597" y="6544"/>
                </a:lnTo>
                <a:cubicBezTo>
                  <a:pt x="3597" y="6558"/>
                  <a:pt x="3577" y="6575"/>
                  <a:pt x="3543" y="6592"/>
                </a:cubicBezTo>
                <a:cubicBezTo>
                  <a:pt x="3506" y="6615"/>
                  <a:pt x="3506" y="6643"/>
                  <a:pt x="3543" y="6674"/>
                </a:cubicBezTo>
                <a:lnTo>
                  <a:pt x="3854" y="6730"/>
                </a:lnTo>
                <a:lnTo>
                  <a:pt x="3854" y="6759"/>
                </a:lnTo>
                <a:lnTo>
                  <a:pt x="4043" y="7148"/>
                </a:lnTo>
                <a:cubicBezTo>
                  <a:pt x="4043" y="7182"/>
                  <a:pt x="4029" y="7233"/>
                  <a:pt x="4004" y="7281"/>
                </a:cubicBezTo>
                <a:cubicBezTo>
                  <a:pt x="3975" y="7337"/>
                  <a:pt x="3944" y="7366"/>
                  <a:pt x="3908" y="7366"/>
                </a:cubicBezTo>
                <a:cubicBezTo>
                  <a:pt x="3871" y="7366"/>
                  <a:pt x="3857" y="7354"/>
                  <a:pt x="3868" y="7326"/>
                </a:cubicBezTo>
                <a:cubicBezTo>
                  <a:pt x="3876" y="7298"/>
                  <a:pt x="3879" y="7264"/>
                  <a:pt x="3879" y="7233"/>
                </a:cubicBezTo>
                <a:cubicBezTo>
                  <a:pt x="3879" y="7193"/>
                  <a:pt x="3871" y="7160"/>
                  <a:pt x="3854" y="7134"/>
                </a:cubicBezTo>
                <a:cubicBezTo>
                  <a:pt x="3837" y="7106"/>
                  <a:pt x="3769" y="7095"/>
                  <a:pt x="3650" y="7095"/>
                </a:cubicBezTo>
                <a:cubicBezTo>
                  <a:pt x="3633" y="7095"/>
                  <a:pt x="3608" y="7100"/>
                  <a:pt x="3583" y="7106"/>
                </a:cubicBezTo>
                <a:cubicBezTo>
                  <a:pt x="3554" y="7117"/>
                  <a:pt x="3552" y="7140"/>
                  <a:pt x="3568" y="7176"/>
                </a:cubicBezTo>
                <a:lnTo>
                  <a:pt x="3732" y="7524"/>
                </a:lnTo>
                <a:lnTo>
                  <a:pt x="3772" y="7552"/>
                </a:lnTo>
                <a:lnTo>
                  <a:pt x="3800" y="7580"/>
                </a:lnTo>
                <a:cubicBezTo>
                  <a:pt x="3710" y="7580"/>
                  <a:pt x="3648" y="7690"/>
                  <a:pt x="3616" y="7905"/>
                </a:cubicBezTo>
                <a:cubicBezTo>
                  <a:pt x="3585" y="8119"/>
                  <a:pt x="3568" y="8275"/>
                  <a:pt x="3568" y="8362"/>
                </a:cubicBezTo>
                <a:lnTo>
                  <a:pt x="3622" y="8611"/>
                </a:lnTo>
                <a:lnTo>
                  <a:pt x="3650" y="8687"/>
                </a:lnTo>
                <a:lnTo>
                  <a:pt x="3650" y="8743"/>
                </a:lnTo>
                <a:lnTo>
                  <a:pt x="3597" y="9003"/>
                </a:lnTo>
                <a:lnTo>
                  <a:pt x="3989" y="9582"/>
                </a:lnTo>
                <a:lnTo>
                  <a:pt x="4071" y="9582"/>
                </a:lnTo>
                <a:cubicBezTo>
                  <a:pt x="4088" y="9618"/>
                  <a:pt x="4080" y="9652"/>
                  <a:pt x="4043" y="9692"/>
                </a:cubicBezTo>
                <a:cubicBezTo>
                  <a:pt x="4006" y="9726"/>
                  <a:pt x="3998" y="9762"/>
                  <a:pt x="4015" y="9796"/>
                </a:cubicBezTo>
                <a:lnTo>
                  <a:pt x="4125" y="9906"/>
                </a:lnTo>
                <a:cubicBezTo>
                  <a:pt x="4125" y="9994"/>
                  <a:pt x="4142" y="10062"/>
                  <a:pt x="4179" y="10098"/>
                </a:cubicBezTo>
                <a:cubicBezTo>
                  <a:pt x="4213" y="10143"/>
                  <a:pt x="4272" y="10197"/>
                  <a:pt x="4354" y="10271"/>
                </a:cubicBezTo>
                <a:cubicBezTo>
                  <a:pt x="4334" y="10381"/>
                  <a:pt x="4427" y="10479"/>
                  <a:pt x="4631" y="10573"/>
                </a:cubicBezTo>
                <a:cubicBezTo>
                  <a:pt x="4834" y="10669"/>
                  <a:pt x="4961" y="10734"/>
                  <a:pt x="5018" y="10773"/>
                </a:cubicBezTo>
                <a:cubicBezTo>
                  <a:pt x="5089" y="10976"/>
                  <a:pt x="5179" y="11180"/>
                  <a:pt x="5286" y="11383"/>
                </a:cubicBezTo>
                <a:cubicBezTo>
                  <a:pt x="5394" y="11589"/>
                  <a:pt x="5526" y="11758"/>
                  <a:pt x="5679" y="11908"/>
                </a:cubicBezTo>
                <a:lnTo>
                  <a:pt x="5707" y="12094"/>
                </a:lnTo>
                <a:cubicBezTo>
                  <a:pt x="5707" y="12111"/>
                  <a:pt x="5685" y="12134"/>
                  <a:pt x="5639" y="12151"/>
                </a:cubicBezTo>
                <a:cubicBezTo>
                  <a:pt x="5594" y="12168"/>
                  <a:pt x="5589" y="12196"/>
                  <a:pt x="5625" y="12227"/>
                </a:cubicBezTo>
                <a:lnTo>
                  <a:pt x="5843" y="12326"/>
                </a:lnTo>
                <a:cubicBezTo>
                  <a:pt x="5877" y="12289"/>
                  <a:pt x="5925" y="12326"/>
                  <a:pt x="5984" y="12433"/>
                </a:cubicBezTo>
                <a:cubicBezTo>
                  <a:pt x="6041" y="12543"/>
                  <a:pt x="6089" y="12614"/>
                  <a:pt x="6125" y="12648"/>
                </a:cubicBezTo>
                <a:lnTo>
                  <a:pt x="6097" y="12730"/>
                </a:lnTo>
                <a:lnTo>
                  <a:pt x="6261" y="12961"/>
                </a:lnTo>
                <a:lnTo>
                  <a:pt x="6343" y="12989"/>
                </a:lnTo>
                <a:lnTo>
                  <a:pt x="6397" y="12879"/>
                </a:lnTo>
                <a:cubicBezTo>
                  <a:pt x="6360" y="12789"/>
                  <a:pt x="6298" y="12667"/>
                  <a:pt x="6207" y="12521"/>
                </a:cubicBezTo>
                <a:cubicBezTo>
                  <a:pt x="6117" y="12371"/>
                  <a:pt x="6024" y="12227"/>
                  <a:pt x="5930" y="12089"/>
                </a:cubicBezTo>
                <a:cubicBezTo>
                  <a:pt x="5834" y="11947"/>
                  <a:pt x="5755" y="11826"/>
                  <a:pt x="5693" y="11710"/>
                </a:cubicBezTo>
                <a:cubicBezTo>
                  <a:pt x="5628" y="11600"/>
                  <a:pt x="5597" y="11532"/>
                  <a:pt x="5597" y="11515"/>
                </a:cubicBezTo>
                <a:cubicBezTo>
                  <a:pt x="5597" y="11493"/>
                  <a:pt x="5589" y="11422"/>
                  <a:pt x="5572" y="11295"/>
                </a:cubicBezTo>
                <a:cubicBezTo>
                  <a:pt x="5552" y="11168"/>
                  <a:pt x="5535" y="11098"/>
                  <a:pt x="5518" y="11069"/>
                </a:cubicBezTo>
                <a:cubicBezTo>
                  <a:pt x="5572" y="11103"/>
                  <a:pt x="5639" y="11137"/>
                  <a:pt x="5721" y="11168"/>
                </a:cubicBezTo>
                <a:cubicBezTo>
                  <a:pt x="5801" y="11202"/>
                  <a:pt x="5868" y="11236"/>
                  <a:pt x="5922" y="11267"/>
                </a:cubicBezTo>
                <a:cubicBezTo>
                  <a:pt x="5959" y="11493"/>
                  <a:pt x="6046" y="11676"/>
                  <a:pt x="6188" y="11809"/>
                </a:cubicBezTo>
                <a:cubicBezTo>
                  <a:pt x="6326" y="11947"/>
                  <a:pt x="6450" y="12100"/>
                  <a:pt x="6558" y="12272"/>
                </a:cubicBezTo>
                <a:cubicBezTo>
                  <a:pt x="6521" y="12306"/>
                  <a:pt x="6521" y="12326"/>
                  <a:pt x="6558" y="12337"/>
                </a:cubicBezTo>
                <a:cubicBezTo>
                  <a:pt x="6594" y="12348"/>
                  <a:pt x="6626" y="12354"/>
                  <a:pt x="6654" y="12354"/>
                </a:cubicBezTo>
                <a:cubicBezTo>
                  <a:pt x="6688" y="12388"/>
                  <a:pt x="6707" y="12453"/>
                  <a:pt x="6707" y="12543"/>
                </a:cubicBezTo>
                <a:cubicBezTo>
                  <a:pt x="6835" y="12684"/>
                  <a:pt x="6998" y="12885"/>
                  <a:pt x="7199" y="13139"/>
                </a:cubicBezTo>
                <a:cubicBezTo>
                  <a:pt x="7403" y="13384"/>
                  <a:pt x="7504" y="13585"/>
                  <a:pt x="7504" y="13732"/>
                </a:cubicBezTo>
                <a:lnTo>
                  <a:pt x="7504" y="13754"/>
                </a:lnTo>
                <a:lnTo>
                  <a:pt x="7451" y="13949"/>
                </a:lnTo>
                <a:cubicBezTo>
                  <a:pt x="7504" y="14090"/>
                  <a:pt x="7597" y="14206"/>
                  <a:pt x="7727" y="14291"/>
                </a:cubicBezTo>
                <a:cubicBezTo>
                  <a:pt x="7857" y="14378"/>
                  <a:pt x="7987" y="14443"/>
                  <a:pt x="8115" y="14500"/>
                </a:cubicBezTo>
                <a:lnTo>
                  <a:pt x="8168" y="14500"/>
                </a:lnTo>
                <a:cubicBezTo>
                  <a:pt x="8349" y="14593"/>
                  <a:pt x="8533" y="14686"/>
                  <a:pt x="8722" y="14790"/>
                </a:cubicBezTo>
                <a:cubicBezTo>
                  <a:pt x="8911" y="14898"/>
                  <a:pt x="9106" y="14985"/>
                  <a:pt x="9304" y="15056"/>
                </a:cubicBezTo>
                <a:lnTo>
                  <a:pt x="9615" y="14864"/>
                </a:lnTo>
                <a:cubicBezTo>
                  <a:pt x="9688" y="14886"/>
                  <a:pt x="9765" y="14929"/>
                  <a:pt x="9846" y="15002"/>
                </a:cubicBezTo>
                <a:cubicBezTo>
                  <a:pt x="9926" y="15073"/>
                  <a:pt x="10019" y="15155"/>
                  <a:pt x="10123" y="15251"/>
                </a:cubicBezTo>
                <a:cubicBezTo>
                  <a:pt x="10225" y="15344"/>
                  <a:pt x="10347" y="15431"/>
                  <a:pt x="10488" y="15513"/>
                </a:cubicBezTo>
                <a:cubicBezTo>
                  <a:pt x="10626" y="15598"/>
                  <a:pt x="10787" y="15646"/>
                  <a:pt x="10968" y="15663"/>
                </a:cubicBezTo>
                <a:cubicBezTo>
                  <a:pt x="11092" y="15575"/>
                  <a:pt x="11157" y="15598"/>
                  <a:pt x="11157" y="15728"/>
                </a:cubicBezTo>
                <a:lnTo>
                  <a:pt x="11157" y="15784"/>
                </a:lnTo>
                <a:lnTo>
                  <a:pt x="11496" y="16194"/>
                </a:lnTo>
                <a:lnTo>
                  <a:pt x="11550" y="16391"/>
                </a:lnTo>
                <a:cubicBezTo>
                  <a:pt x="11641" y="16445"/>
                  <a:pt x="11731" y="16513"/>
                  <a:pt x="11827" y="16594"/>
                </a:cubicBezTo>
                <a:cubicBezTo>
                  <a:pt x="11920" y="16676"/>
                  <a:pt x="11997" y="16767"/>
                  <a:pt x="12050" y="16865"/>
                </a:cubicBezTo>
                <a:lnTo>
                  <a:pt x="12104" y="16865"/>
                </a:lnTo>
                <a:cubicBezTo>
                  <a:pt x="12194" y="16865"/>
                  <a:pt x="12268" y="16908"/>
                  <a:pt x="12327" y="16987"/>
                </a:cubicBezTo>
                <a:cubicBezTo>
                  <a:pt x="12386" y="17069"/>
                  <a:pt x="12460" y="17108"/>
                  <a:pt x="12550" y="17108"/>
                </a:cubicBezTo>
                <a:cubicBezTo>
                  <a:pt x="12604" y="17108"/>
                  <a:pt x="12632" y="17080"/>
                  <a:pt x="12632" y="17029"/>
                </a:cubicBezTo>
                <a:cubicBezTo>
                  <a:pt x="12632" y="16902"/>
                  <a:pt x="12641" y="16820"/>
                  <a:pt x="12658" y="16778"/>
                </a:cubicBezTo>
                <a:cubicBezTo>
                  <a:pt x="12675" y="16738"/>
                  <a:pt x="12700" y="16710"/>
                  <a:pt x="12726" y="16705"/>
                </a:cubicBezTo>
                <a:cubicBezTo>
                  <a:pt x="12754" y="16693"/>
                  <a:pt x="12782" y="16688"/>
                  <a:pt x="12807" y="16688"/>
                </a:cubicBezTo>
                <a:cubicBezTo>
                  <a:pt x="12836" y="16688"/>
                  <a:pt x="12850" y="16671"/>
                  <a:pt x="12850" y="16634"/>
                </a:cubicBezTo>
                <a:lnTo>
                  <a:pt x="12793" y="16555"/>
                </a:lnTo>
                <a:cubicBezTo>
                  <a:pt x="12757" y="16555"/>
                  <a:pt x="12731" y="16577"/>
                  <a:pt x="12714" y="16622"/>
                </a:cubicBezTo>
                <a:cubicBezTo>
                  <a:pt x="12694" y="16668"/>
                  <a:pt x="12669" y="16670"/>
                  <a:pt x="12632" y="16634"/>
                </a:cubicBezTo>
                <a:lnTo>
                  <a:pt x="12440" y="16744"/>
                </a:lnTo>
                <a:lnTo>
                  <a:pt x="12211" y="16687"/>
                </a:lnTo>
                <a:lnTo>
                  <a:pt x="11889" y="16137"/>
                </a:lnTo>
                <a:lnTo>
                  <a:pt x="11997" y="15366"/>
                </a:lnTo>
                <a:cubicBezTo>
                  <a:pt x="12014" y="15332"/>
                  <a:pt x="11980" y="15287"/>
                  <a:pt x="11895" y="15245"/>
                </a:cubicBezTo>
                <a:cubicBezTo>
                  <a:pt x="11807" y="15200"/>
                  <a:pt x="11785" y="15154"/>
                  <a:pt x="11819" y="15112"/>
                </a:cubicBezTo>
                <a:cubicBezTo>
                  <a:pt x="11694" y="15033"/>
                  <a:pt x="11542" y="15002"/>
                  <a:pt x="11361" y="15002"/>
                </a:cubicBezTo>
                <a:cubicBezTo>
                  <a:pt x="11324" y="15002"/>
                  <a:pt x="11231" y="15013"/>
                  <a:pt x="11084" y="15039"/>
                </a:cubicBezTo>
                <a:cubicBezTo>
                  <a:pt x="10934" y="15067"/>
                  <a:pt x="10858" y="15056"/>
                  <a:pt x="10858" y="15002"/>
                </a:cubicBezTo>
                <a:cubicBezTo>
                  <a:pt x="10858" y="14946"/>
                  <a:pt x="10872" y="14875"/>
                  <a:pt x="10900" y="14785"/>
                </a:cubicBezTo>
                <a:cubicBezTo>
                  <a:pt x="10926" y="14691"/>
                  <a:pt x="10960" y="14598"/>
                  <a:pt x="10994" y="14494"/>
                </a:cubicBezTo>
                <a:cubicBezTo>
                  <a:pt x="11030" y="14389"/>
                  <a:pt x="11059" y="14302"/>
                  <a:pt x="11075" y="14228"/>
                </a:cubicBezTo>
                <a:cubicBezTo>
                  <a:pt x="11092" y="14158"/>
                  <a:pt x="11104" y="14113"/>
                  <a:pt x="11104" y="14096"/>
                </a:cubicBezTo>
                <a:lnTo>
                  <a:pt x="11279" y="13732"/>
                </a:lnTo>
                <a:lnTo>
                  <a:pt x="11239" y="13678"/>
                </a:lnTo>
                <a:lnTo>
                  <a:pt x="11022" y="13621"/>
                </a:lnTo>
                <a:cubicBezTo>
                  <a:pt x="10985" y="13621"/>
                  <a:pt x="10926" y="13650"/>
                  <a:pt x="10847" y="13706"/>
                </a:cubicBezTo>
                <a:cubicBezTo>
                  <a:pt x="10765" y="13754"/>
                  <a:pt x="10686" y="13822"/>
                  <a:pt x="10609" y="13898"/>
                </a:cubicBezTo>
                <a:cubicBezTo>
                  <a:pt x="10533" y="13974"/>
                  <a:pt x="10468" y="14053"/>
                  <a:pt x="10414" y="14124"/>
                </a:cubicBezTo>
                <a:cubicBezTo>
                  <a:pt x="10361" y="14197"/>
                  <a:pt x="10332" y="14257"/>
                  <a:pt x="10332" y="14313"/>
                </a:cubicBezTo>
                <a:lnTo>
                  <a:pt x="9725" y="14443"/>
                </a:lnTo>
                <a:cubicBezTo>
                  <a:pt x="9598" y="14443"/>
                  <a:pt x="9493" y="14395"/>
                  <a:pt x="9411" y="14285"/>
                </a:cubicBezTo>
                <a:cubicBezTo>
                  <a:pt x="9377" y="14141"/>
                  <a:pt x="9301" y="13980"/>
                  <a:pt x="9182" y="13805"/>
                </a:cubicBezTo>
                <a:cubicBezTo>
                  <a:pt x="9067" y="13627"/>
                  <a:pt x="9007" y="13475"/>
                  <a:pt x="9007" y="13336"/>
                </a:cubicBezTo>
                <a:cubicBezTo>
                  <a:pt x="9007" y="13133"/>
                  <a:pt x="9041" y="12938"/>
                  <a:pt x="9115" y="12758"/>
                </a:cubicBezTo>
                <a:cubicBezTo>
                  <a:pt x="9188" y="12577"/>
                  <a:pt x="9160" y="12382"/>
                  <a:pt x="9033" y="12179"/>
                </a:cubicBezTo>
                <a:cubicBezTo>
                  <a:pt x="9053" y="12179"/>
                  <a:pt x="9075" y="12168"/>
                  <a:pt x="9101" y="12151"/>
                </a:cubicBezTo>
                <a:cubicBezTo>
                  <a:pt x="9129" y="12134"/>
                  <a:pt x="9134" y="12105"/>
                  <a:pt x="9115" y="12069"/>
                </a:cubicBezTo>
                <a:lnTo>
                  <a:pt x="9276" y="11880"/>
                </a:lnTo>
                <a:lnTo>
                  <a:pt x="9304" y="11851"/>
                </a:lnTo>
                <a:lnTo>
                  <a:pt x="9329" y="11880"/>
                </a:lnTo>
                <a:cubicBezTo>
                  <a:pt x="9457" y="11786"/>
                  <a:pt x="9623" y="11758"/>
                  <a:pt x="9832" y="11786"/>
                </a:cubicBezTo>
                <a:cubicBezTo>
                  <a:pt x="10039" y="11809"/>
                  <a:pt x="10169" y="11747"/>
                  <a:pt x="10225" y="11594"/>
                </a:cubicBezTo>
                <a:lnTo>
                  <a:pt x="10440" y="11770"/>
                </a:lnTo>
                <a:cubicBezTo>
                  <a:pt x="10476" y="11787"/>
                  <a:pt x="10516" y="11770"/>
                  <a:pt x="10561" y="11710"/>
                </a:cubicBezTo>
                <a:cubicBezTo>
                  <a:pt x="10606" y="11654"/>
                  <a:pt x="10629" y="11606"/>
                  <a:pt x="10629" y="11566"/>
                </a:cubicBezTo>
                <a:lnTo>
                  <a:pt x="10522" y="11515"/>
                </a:lnTo>
                <a:lnTo>
                  <a:pt x="11050" y="11377"/>
                </a:lnTo>
                <a:lnTo>
                  <a:pt x="11075" y="11462"/>
                </a:lnTo>
                <a:lnTo>
                  <a:pt x="11333" y="11434"/>
                </a:lnTo>
                <a:lnTo>
                  <a:pt x="11629" y="11620"/>
                </a:lnTo>
                <a:cubicBezTo>
                  <a:pt x="11666" y="11620"/>
                  <a:pt x="11703" y="11600"/>
                  <a:pt x="11739" y="11555"/>
                </a:cubicBezTo>
                <a:cubicBezTo>
                  <a:pt x="11776" y="11510"/>
                  <a:pt x="11816" y="11504"/>
                  <a:pt x="11861" y="11538"/>
                </a:cubicBezTo>
                <a:lnTo>
                  <a:pt x="12132" y="11826"/>
                </a:lnTo>
                <a:cubicBezTo>
                  <a:pt x="12095" y="11896"/>
                  <a:pt x="12090" y="11953"/>
                  <a:pt x="12118" y="11984"/>
                </a:cubicBezTo>
                <a:cubicBezTo>
                  <a:pt x="12143" y="12024"/>
                  <a:pt x="12158" y="12057"/>
                  <a:pt x="12158" y="12094"/>
                </a:cubicBezTo>
                <a:cubicBezTo>
                  <a:pt x="12158" y="12151"/>
                  <a:pt x="12206" y="12272"/>
                  <a:pt x="12299" y="12464"/>
                </a:cubicBezTo>
                <a:cubicBezTo>
                  <a:pt x="12395" y="12659"/>
                  <a:pt x="12480" y="12758"/>
                  <a:pt x="12550" y="12758"/>
                </a:cubicBezTo>
                <a:cubicBezTo>
                  <a:pt x="12641" y="12758"/>
                  <a:pt x="12680" y="12698"/>
                  <a:pt x="12672" y="12583"/>
                </a:cubicBezTo>
                <a:cubicBezTo>
                  <a:pt x="12663" y="12467"/>
                  <a:pt x="12658" y="12391"/>
                  <a:pt x="12658" y="12357"/>
                </a:cubicBezTo>
                <a:cubicBezTo>
                  <a:pt x="12658" y="12176"/>
                  <a:pt x="12621" y="11998"/>
                  <a:pt x="12550" y="11829"/>
                </a:cubicBezTo>
                <a:cubicBezTo>
                  <a:pt x="12480" y="11657"/>
                  <a:pt x="12409" y="11482"/>
                  <a:pt x="12347" y="11298"/>
                </a:cubicBezTo>
                <a:lnTo>
                  <a:pt x="12347" y="11222"/>
                </a:lnTo>
                <a:cubicBezTo>
                  <a:pt x="12347" y="11129"/>
                  <a:pt x="12403" y="11050"/>
                  <a:pt x="12516" y="10985"/>
                </a:cubicBezTo>
                <a:cubicBezTo>
                  <a:pt x="12629" y="10911"/>
                  <a:pt x="12686" y="10874"/>
                  <a:pt x="12686" y="10852"/>
                </a:cubicBezTo>
                <a:cubicBezTo>
                  <a:pt x="12776" y="10781"/>
                  <a:pt x="12878" y="10708"/>
                  <a:pt x="12991" y="10637"/>
                </a:cubicBezTo>
                <a:cubicBezTo>
                  <a:pt x="13101" y="10564"/>
                  <a:pt x="13186" y="10482"/>
                  <a:pt x="13240" y="10383"/>
                </a:cubicBezTo>
                <a:lnTo>
                  <a:pt x="13347" y="10163"/>
                </a:lnTo>
                <a:lnTo>
                  <a:pt x="13347" y="10030"/>
                </a:lnTo>
                <a:lnTo>
                  <a:pt x="13429" y="10030"/>
                </a:lnTo>
                <a:cubicBezTo>
                  <a:pt x="13466" y="10030"/>
                  <a:pt x="13483" y="10002"/>
                  <a:pt x="13483" y="9949"/>
                </a:cubicBezTo>
                <a:cubicBezTo>
                  <a:pt x="13483" y="9932"/>
                  <a:pt x="13471" y="9915"/>
                  <a:pt x="13443" y="9903"/>
                </a:cubicBezTo>
                <a:cubicBezTo>
                  <a:pt x="13415" y="9886"/>
                  <a:pt x="13384" y="9864"/>
                  <a:pt x="13347" y="9827"/>
                </a:cubicBezTo>
                <a:cubicBezTo>
                  <a:pt x="13313" y="9810"/>
                  <a:pt x="13276" y="9782"/>
                  <a:pt x="13240" y="9742"/>
                </a:cubicBezTo>
                <a:lnTo>
                  <a:pt x="13322" y="9694"/>
                </a:lnTo>
                <a:cubicBezTo>
                  <a:pt x="13358" y="9638"/>
                  <a:pt x="13384" y="9573"/>
                  <a:pt x="13404" y="9491"/>
                </a:cubicBezTo>
                <a:cubicBezTo>
                  <a:pt x="13421" y="9407"/>
                  <a:pt x="13412" y="9336"/>
                  <a:pt x="13375" y="9274"/>
                </a:cubicBezTo>
                <a:lnTo>
                  <a:pt x="13579" y="9164"/>
                </a:lnTo>
                <a:cubicBezTo>
                  <a:pt x="13559" y="9220"/>
                  <a:pt x="13579" y="9254"/>
                  <a:pt x="13632" y="9274"/>
                </a:cubicBezTo>
                <a:cubicBezTo>
                  <a:pt x="13686" y="9291"/>
                  <a:pt x="13731" y="9291"/>
                  <a:pt x="13768" y="9274"/>
                </a:cubicBezTo>
                <a:lnTo>
                  <a:pt x="13904" y="9054"/>
                </a:lnTo>
                <a:cubicBezTo>
                  <a:pt x="13867" y="8966"/>
                  <a:pt x="13844" y="8932"/>
                  <a:pt x="13836" y="8961"/>
                </a:cubicBezTo>
                <a:cubicBezTo>
                  <a:pt x="13827" y="8989"/>
                  <a:pt x="13850" y="8961"/>
                  <a:pt x="13904" y="8867"/>
                </a:cubicBezTo>
                <a:cubicBezTo>
                  <a:pt x="13994" y="8834"/>
                  <a:pt x="14082" y="8788"/>
                  <a:pt x="14166" y="8740"/>
                </a:cubicBezTo>
                <a:cubicBezTo>
                  <a:pt x="14254" y="8689"/>
                  <a:pt x="14339" y="8664"/>
                  <a:pt x="14432" y="8664"/>
                </a:cubicBezTo>
                <a:cubicBezTo>
                  <a:pt x="14449" y="8684"/>
                  <a:pt x="14466" y="8689"/>
                  <a:pt x="14486" y="8689"/>
                </a:cubicBezTo>
                <a:cubicBezTo>
                  <a:pt x="14539" y="8689"/>
                  <a:pt x="14565" y="8684"/>
                  <a:pt x="14565" y="8664"/>
                </a:cubicBezTo>
                <a:cubicBezTo>
                  <a:pt x="14565" y="8574"/>
                  <a:pt x="14548" y="8520"/>
                  <a:pt x="14511" y="8503"/>
                </a:cubicBezTo>
                <a:lnTo>
                  <a:pt x="14675" y="8167"/>
                </a:lnTo>
                <a:cubicBezTo>
                  <a:pt x="14799" y="8167"/>
                  <a:pt x="14895" y="8111"/>
                  <a:pt x="14958" y="8001"/>
                </a:cubicBezTo>
                <a:lnTo>
                  <a:pt x="15203" y="7972"/>
                </a:lnTo>
                <a:cubicBezTo>
                  <a:pt x="15257" y="7958"/>
                  <a:pt x="15282" y="7924"/>
                  <a:pt x="15282" y="7868"/>
                </a:cubicBezTo>
                <a:lnTo>
                  <a:pt x="15282" y="7843"/>
                </a:lnTo>
                <a:lnTo>
                  <a:pt x="15757" y="7704"/>
                </a:lnTo>
                <a:lnTo>
                  <a:pt x="15811" y="7555"/>
                </a:lnTo>
                <a:lnTo>
                  <a:pt x="15675" y="7368"/>
                </a:lnTo>
                <a:cubicBezTo>
                  <a:pt x="15692" y="7368"/>
                  <a:pt x="15701" y="7351"/>
                  <a:pt x="15701" y="7312"/>
                </a:cubicBezTo>
                <a:cubicBezTo>
                  <a:pt x="15701" y="7278"/>
                  <a:pt x="15684" y="7252"/>
                  <a:pt x="15647" y="7235"/>
                </a:cubicBezTo>
                <a:cubicBezTo>
                  <a:pt x="15613" y="7213"/>
                  <a:pt x="15579" y="7196"/>
                  <a:pt x="15554" y="7179"/>
                </a:cubicBezTo>
                <a:cubicBezTo>
                  <a:pt x="15525" y="7162"/>
                  <a:pt x="15494" y="7142"/>
                  <a:pt x="15458" y="7125"/>
                </a:cubicBezTo>
                <a:lnTo>
                  <a:pt x="15404" y="7151"/>
                </a:lnTo>
                <a:lnTo>
                  <a:pt x="15458" y="7125"/>
                </a:lnTo>
                <a:lnTo>
                  <a:pt x="15540" y="7125"/>
                </a:lnTo>
                <a:lnTo>
                  <a:pt x="15715" y="7125"/>
                </a:lnTo>
                <a:cubicBezTo>
                  <a:pt x="15797" y="7125"/>
                  <a:pt x="15836" y="7086"/>
                  <a:pt x="15836" y="7004"/>
                </a:cubicBezTo>
                <a:cubicBezTo>
                  <a:pt x="15836" y="6894"/>
                  <a:pt x="15774" y="6837"/>
                  <a:pt x="15647" y="6837"/>
                </a:cubicBezTo>
                <a:cubicBezTo>
                  <a:pt x="15486" y="6837"/>
                  <a:pt x="15299" y="6877"/>
                  <a:pt x="15087" y="6953"/>
                </a:cubicBezTo>
                <a:cubicBezTo>
                  <a:pt x="14876" y="7029"/>
                  <a:pt x="14729" y="7162"/>
                  <a:pt x="14647" y="7340"/>
                </a:cubicBezTo>
                <a:lnTo>
                  <a:pt x="14457" y="7450"/>
                </a:lnTo>
                <a:lnTo>
                  <a:pt x="14700" y="7207"/>
                </a:lnTo>
                <a:lnTo>
                  <a:pt x="14740" y="7125"/>
                </a:lnTo>
                <a:cubicBezTo>
                  <a:pt x="14740" y="7086"/>
                  <a:pt x="14698" y="7063"/>
                  <a:pt x="14613" y="7046"/>
                </a:cubicBezTo>
                <a:cubicBezTo>
                  <a:pt x="14528" y="7035"/>
                  <a:pt x="14503" y="7029"/>
                  <a:pt x="14539" y="7029"/>
                </a:cubicBezTo>
                <a:cubicBezTo>
                  <a:pt x="14700" y="7029"/>
                  <a:pt x="14825" y="7015"/>
                  <a:pt x="14909" y="6976"/>
                </a:cubicBezTo>
                <a:cubicBezTo>
                  <a:pt x="14997" y="6936"/>
                  <a:pt x="15068" y="6899"/>
                  <a:pt x="15121" y="6854"/>
                </a:cubicBezTo>
                <a:cubicBezTo>
                  <a:pt x="15175" y="6809"/>
                  <a:pt x="15232" y="6767"/>
                  <a:pt x="15288" y="6716"/>
                </a:cubicBezTo>
                <a:cubicBezTo>
                  <a:pt x="15347" y="6671"/>
                  <a:pt x="15432" y="6634"/>
                  <a:pt x="15540" y="6594"/>
                </a:cubicBezTo>
                <a:cubicBezTo>
                  <a:pt x="15746" y="6634"/>
                  <a:pt x="15946" y="6645"/>
                  <a:pt x="16136" y="6623"/>
                </a:cubicBezTo>
                <a:cubicBezTo>
                  <a:pt x="16322" y="6606"/>
                  <a:pt x="16523" y="6594"/>
                  <a:pt x="16729" y="6594"/>
                </a:cubicBezTo>
                <a:cubicBezTo>
                  <a:pt x="16786" y="6561"/>
                  <a:pt x="16839" y="6524"/>
                  <a:pt x="16893" y="6484"/>
                </a:cubicBezTo>
                <a:cubicBezTo>
                  <a:pt x="16947" y="6439"/>
                  <a:pt x="16980" y="6397"/>
                  <a:pt x="17000" y="6340"/>
                </a:cubicBezTo>
                <a:lnTo>
                  <a:pt x="17311" y="6287"/>
                </a:lnTo>
                <a:cubicBezTo>
                  <a:pt x="17348" y="6323"/>
                  <a:pt x="17401" y="6315"/>
                  <a:pt x="17475" y="6258"/>
                </a:cubicBezTo>
                <a:cubicBezTo>
                  <a:pt x="17546" y="6202"/>
                  <a:pt x="17582" y="6160"/>
                  <a:pt x="17582" y="6126"/>
                </a:cubicBezTo>
                <a:cubicBezTo>
                  <a:pt x="17582" y="6033"/>
                  <a:pt x="17531" y="5976"/>
                  <a:pt x="17433" y="5951"/>
                </a:cubicBezTo>
                <a:cubicBezTo>
                  <a:pt x="17334" y="5922"/>
                  <a:pt x="17283" y="5855"/>
                  <a:pt x="17283" y="5756"/>
                </a:cubicBezTo>
                <a:cubicBezTo>
                  <a:pt x="17283" y="5739"/>
                  <a:pt x="17288" y="5714"/>
                  <a:pt x="17297" y="5680"/>
                </a:cubicBezTo>
                <a:cubicBezTo>
                  <a:pt x="17308" y="5640"/>
                  <a:pt x="17294" y="5623"/>
                  <a:pt x="17257" y="5623"/>
                </a:cubicBezTo>
                <a:cubicBezTo>
                  <a:pt x="17204" y="5623"/>
                  <a:pt x="17116" y="5652"/>
                  <a:pt x="16995" y="5708"/>
                </a:cubicBezTo>
                <a:cubicBezTo>
                  <a:pt x="16870" y="5759"/>
                  <a:pt x="16786" y="5807"/>
                  <a:pt x="16729" y="5841"/>
                </a:cubicBezTo>
                <a:cubicBezTo>
                  <a:pt x="16692" y="5855"/>
                  <a:pt x="16672" y="5855"/>
                  <a:pt x="16661" y="5829"/>
                </a:cubicBezTo>
                <a:cubicBezTo>
                  <a:pt x="16653" y="5801"/>
                  <a:pt x="16650" y="5767"/>
                  <a:pt x="16650" y="5731"/>
                </a:cubicBezTo>
                <a:lnTo>
                  <a:pt x="16675" y="5756"/>
                </a:lnTo>
                <a:lnTo>
                  <a:pt x="16786" y="5705"/>
                </a:lnTo>
                <a:lnTo>
                  <a:pt x="17093" y="5595"/>
                </a:lnTo>
                <a:lnTo>
                  <a:pt x="17147" y="5539"/>
                </a:lnTo>
                <a:cubicBezTo>
                  <a:pt x="17147" y="5485"/>
                  <a:pt x="17116" y="5451"/>
                  <a:pt x="17048" y="5434"/>
                </a:cubicBezTo>
                <a:cubicBezTo>
                  <a:pt x="16980" y="5412"/>
                  <a:pt x="16927" y="5406"/>
                  <a:pt x="16893" y="5406"/>
                </a:cubicBezTo>
                <a:cubicBezTo>
                  <a:pt x="16856" y="5406"/>
                  <a:pt x="16802" y="5417"/>
                  <a:pt x="16729" y="5445"/>
                </a:cubicBezTo>
                <a:cubicBezTo>
                  <a:pt x="16658" y="5474"/>
                  <a:pt x="16622" y="5457"/>
                  <a:pt x="16622" y="5406"/>
                </a:cubicBezTo>
                <a:lnTo>
                  <a:pt x="16650" y="5349"/>
                </a:lnTo>
                <a:cubicBezTo>
                  <a:pt x="16540" y="5259"/>
                  <a:pt x="16444" y="5155"/>
                  <a:pt x="16359" y="5047"/>
                </a:cubicBezTo>
                <a:cubicBezTo>
                  <a:pt x="16271" y="4932"/>
                  <a:pt x="16229" y="4861"/>
                  <a:pt x="16229" y="4822"/>
                </a:cubicBezTo>
                <a:cubicBezTo>
                  <a:pt x="16229" y="4788"/>
                  <a:pt x="16235" y="4751"/>
                  <a:pt x="16243" y="4706"/>
                </a:cubicBezTo>
                <a:cubicBezTo>
                  <a:pt x="16252" y="4669"/>
                  <a:pt x="16229" y="4647"/>
                  <a:pt x="16175" y="4647"/>
                </a:cubicBezTo>
                <a:cubicBezTo>
                  <a:pt x="16139" y="4647"/>
                  <a:pt x="16107" y="4652"/>
                  <a:pt x="16082" y="4664"/>
                </a:cubicBezTo>
                <a:cubicBezTo>
                  <a:pt x="16054" y="4672"/>
                  <a:pt x="16040" y="4647"/>
                  <a:pt x="16040" y="4596"/>
                </a:cubicBezTo>
                <a:cubicBezTo>
                  <a:pt x="16040" y="4556"/>
                  <a:pt x="16017" y="4480"/>
                  <a:pt x="15972" y="4364"/>
                </a:cubicBezTo>
                <a:cubicBezTo>
                  <a:pt x="15927" y="4249"/>
                  <a:pt x="15864" y="4189"/>
                  <a:pt x="15783" y="4189"/>
                </a:cubicBezTo>
                <a:lnTo>
                  <a:pt x="15675" y="4299"/>
                </a:lnTo>
                <a:cubicBezTo>
                  <a:pt x="15675" y="4347"/>
                  <a:pt x="15647" y="4393"/>
                  <a:pt x="15593" y="4421"/>
                </a:cubicBezTo>
                <a:cubicBezTo>
                  <a:pt x="15540" y="4446"/>
                  <a:pt x="15511" y="4474"/>
                  <a:pt x="15511" y="4514"/>
                </a:cubicBezTo>
                <a:lnTo>
                  <a:pt x="15458" y="4514"/>
                </a:lnTo>
                <a:lnTo>
                  <a:pt x="15175" y="4672"/>
                </a:lnTo>
                <a:cubicBezTo>
                  <a:pt x="15155" y="4641"/>
                  <a:pt x="15133" y="4630"/>
                  <a:pt x="15107" y="4647"/>
                </a:cubicBezTo>
                <a:cubicBezTo>
                  <a:pt x="15079" y="4669"/>
                  <a:pt x="15048" y="4672"/>
                  <a:pt x="15011" y="4672"/>
                </a:cubicBezTo>
                <a:lnTo>
                  <a:pt x="14986" y="4672"/>
                </a:lnTo>
                <a:lnTo>
                  <a:pt x="14958" y="4700"/>
                </a:lnTo>
                <a:cubicBezTo>
                  <a:pt x="15028" y="4700"/>
                  <a:pt x="15062" y="4664"/>
                  <a:pt x="15054" y="4579"/>
                </a:cubicBezTo>
                <a:cubicBezTo>
                  <a:pt x="15042" y="4497"/>
                  <a:pt x="15011" y="4457"/>
                  <a:pt x="14958" y="4457"/>
                </a:cubicBezTo>
                <a:lnTo>
                  <a:pt x="14740" y="4514"/>
                </a:lnTo>
                <a:cubicBezTo>
                  <a:pt x="14706" y="4514"/>
                  <a:pt x="14683" y="4508"/>
                  <a:pt x="14681" y="4497"/>
                </a:cubicBezTo>
                <a:cubicBezTo>
                  <a:pt x="14675" y="4491"/>
                  <a:pt x="14683" y="4474"/>
                  <a:pt x="14709" y="4446"/>
                </a:cubicBezTo>
                <a:cubicBezTo>
                  <a:pt x="14731" y="4421"/>
                  <a:pt x="14751" y="4387"/>
                  <a:pt x="14768" y="4347"/>
                </a:cubicBezTo>
                <a:cubicBezTo>
                  <a:pt x="14788" y="4316"/>
                  <a:pt x="14788" y="4277"/>
                  <a:pt x="14768" y="4243"/>
                </a:cubicBezTo>
                <a:cubicBezTo>
                  <a:pt x="14751" y="4203"/>
                  <a:pt x="14720" y="4203"/>
                  <a:pt x="14681" y="4226"/>
                </a:cubicBezTo>
                <a:cubicBezTo>
                  <a:pt x="14641" y="4254"/>
                  <a:pt x="14618" y="4254"/>
                  <a:pt x="14618" y="4215"/>
                </a:cubicBezTo>
                <a:lnTo>
                  <a:pt x="14700" y="4215"/>
                </a:lnTo>
                <a:lnTo>
                  <a:pt x="14768" y="4150"/>
                </a:lnTo>
                <a:cubicBezTo>
                  <a:pt x="14788" y="4127"/>
                  <a:pt x="14780" y="4099"/>
                  <a:pt x="14748" y="4057"/>
                </a:cubicBezTo>
                <a:cubicBezTo>
                  <a:pt x="14717" y="4006"/>
                  <a:pt x="14692" y="3977"/>
                  <a:pt x="14675" y="3958"/>
                </a:cubicBezTo>
                <a:lnTo>
                  <a:pt x="14376" y="3907"/>
                </a:lnTo>
                <a:lnTo>
                  <a:pt x="14186" y="3740"/>
                </a:lnTo>
                <a:cubicBezTo>
                  <a:pt x="14169" y="3757"/>
                  <a:pt x="14135" y="3746"/>
                  <a:pt x="14087" y="3704"/>
                </a:cubicBezTo>
                <a:cubicBezTo>
                  <a:pt x="14036" y="3658"/>
                  <a:pt x="13994" y="3625"/>
                  <a:pt x="13957" y="3610"/>
                </a:cubicBezTo>
                <a:lnTo>
                  <a:pt x="13740" y="3687"/>
                </a:lnTo>
                <a:lnTo>
                  <a:pt x="13211" y="3565"/>
                </a:lnTo>
                <a:cubicBezTo>
                  <a:pt x="13178" y="3565"/>
                  <a:pt x="13141" y="3577"/>
                  <a:pt x="13104" y="3599"/>
                </a:cubicBezTo>
                <a:cubicBezTo>
                  <a:pt x="13070" y="3625"/>
                  <a:pt x="13050" y="3653"/>
                  <a:pt x="13050" y="3687"/>
                </a:cubicBezTo>
                <a:cubicBezTo>
                  <a:pt x="13050" y="3726"/>
                  <a:pt x="13070" y="3752"/>
                  <a:pt x="13104" y="3769"/>
                </a:cubicBezTo>
                <a:cubicBezTo>
                  <a:pt x="13141" y="3786"/>
                  <a:pt x="13158" y="3814"/>
                  <a:pt x="13158" y="3850"/>
                </a:cubicBezTo>
                <a:cubicBezTo>
                  <a:pt x="13158" y="3884"/>
                  <a:pt x="13172" y="3983"/>
                  <a:pt x="13200" y="4138"/>
                </a:cubicBezTo>
                <a:cubicBezTo>
                  <a:pt x="13226" y="4299"/>
                  <a:pt x="13203" y="4359"/>
                  <a:pt x="13132" y="4325"/>
                </a:cubicBezTo>
                <a:lnTo>
                  <a:pt x="12997" y="4514"/>
                </a:lnTo>
                <a:cubicBezTo>
                  <a:pt x="13014" y="4548"/>
                  <a:pt x="13045" y="4579"/>
                  <a:pt x="13090" y="4607"/>
                </a:cubicBezTo>
                <a:cubicBezTo>
                  <a:pt x="13138" y="4635"/>
                  <a:pt x="13180" y="4669"/>
                  <a:pt x="13226" y="4706"/>
                </a:cubicBezTo>
                <a:cubicBezTo>
                  <a:pt x="13271" y="4751"/>
                  <a:pt x="13313" y="4793"/>
                  <a:pt x="13347" y="4850"/>
                </a:cubicBezTo>
                <a:cubicBezTo>
                  <a:pt x="13384" y="4903"/>
                  <a:pt x="13392" y="4988"/>
                  <a:pt x="13375" y="5093"/>
                </a:cubicBezTo>
                <a:lnTo>
                  <a:pt x="12768" y="5510"/>
                </a:lnTo>
                <a:lnTo>
                  <a:pt x="12768" y="5567"/>
                </a:lnTo>
                <a:cubicBezTo>
                  <a:pt x="12768" y="5637"/>
                  <a:pt x="12785" y="5705"/>
                  <a:pt x="12822" y="5770"/>
                </a:cubicBezTo>
                <a:cubicBezTo>
                  <a:pt x="12855" y="5832"/>
                  <a:pt x="12892" y="5914"/>
                  <a:pt x="12929" y="6013"/>
                </a:cubicBezTo>
                <a:cubicBezTo>
                  <a:pt x="13019" y="6052"/>
                  <a:pt x="13062" y="6081"/>
                  <a:pt x="13059" y="6106"/>
                </a:cubicBezTo>
                <a:cubicBezTo>
                  <a:pt x="13053" y="6134"/>
                  <a:pt x="13022" y="6162"/>
                  <a:pt x="12963" y="6191"/>
                </a:cubicBezTo>
                <a:cubicBezTo>
                  <a:pt x="12903" y="6216"/>
                  <a:pt x="12850" y="6244"/>
                  <a:pt x="12793" y="6273"/>
                </a:cubicBezTo>
                <a:cubicBezTo>
                  <a:pt x="12740" y="6295"/>
                  <a:pt x="12714" y="6321"/>
                  <a:pt x="12714" y="6337"/>
                </a:cubicBezTo>
                <a:cubicBezTo>
                  <a:pt x="12714" y="6354"/>
                  <a:pt x="12694" y="6366"/>
                  <a:pt x="12658" y="6366"/>
                </a:cubicBezTo>
                <a:lnTo>
                  <a:pt x="12550" y="6366"/>
                </a:lnTo>
                <a:lnTo>
                  <a:pt x="12497" y="6366"/>
                </a:lnTo>
                <a:cubicBezTo>
                  <a:pt x="12497" y="6343"/>
                  <a:pt x="12505" y="6332"/>
                  <a:pt x="12522" y="6321"/>
                </a:cubicBezTo>
                <a:cubicBezTo>
                  <a:pt x="12542" y="6315"/>
                  <a:pt x="12550" y="6295"/>
                  <a:pt x="12550" y="6256"/>
                </a:cubicBezTo>
                <a:lnTo>
                  <a:pt x="12293" y="6095"/>
                </a:lnTo>
                <a:lnTo>
                  <a:pt x="12293" y="6123"/>
                </a:lnTo>
                <a:lnTo>
                  <a:pt x="12186" y="5903"/>
                </a:lnTo>
                <a:cubicBezTo>
                  <a:pt x="12220" y="5815"/>
                  <a:pt x="12225" y="5747"/>
                  <a:pt x="12200" y="5711"/>
                </a:cubicBezTo>
                <a:cubicBezTo>
                  <a:pt x="12172" y="5666"/>
                  <a:pt x="12158" y="5620"/>
                  <a:pt x="12158" y="5567"/>
                </a:cubicBezTo>
                <a:cubicBezTo>
                  <a:pt x="12158" y="5423"/>
                  <a:pt x="12093" y="5352"/>
                  <a:pt x="11963" y="5352"/>
                </a:cubicBezTo>
                <a:cubicBezTo>
                  <a:pt x="11833" y="5352"/>
                  <a:pt x="11694" y="5369"/>
                  <a:pt x="11550" y="5409"/>
                </a:cubicBezTo>
                <a:cubicBezTo>
                  <a:pt x="11584" y="5386"/>
                  <a:pt x="11581" y="5361"/>
                  <a:pt x="11536" y="5321"/>
                </a:cubicBezTo>
                <a:cubicBezTo>
                  <a:pt x="11491" y="5276"/>
                  <a:pt x="11460" y="5259"/>
                  <a:pt x="11440" y="5259"/>
                </a:cubicBezTo>
                <a:cubicBezTo>
                  <a:pt x="11296" y="5259"/>
                  <a:pt x="11126" y="5194"/>
                  <a:pt x="10926" y="5067"/>
                </a:cubicBezTo>
                <a:cubicBezTo>
                  <a:pt x="10731" y="4946"/>
                  <a:pt x="10567" y="4881"/>
                  <a:pt x="10440" y="4881"/>
                </a:cubicBezTo>
                <a:cubicBezTo>
                  <a:pt x="10386" y="4881"/>
                  <a:pt x="10321" y="4892"/>
                  <a:pt x="10250" y="4906"/>
                </a:cubicBezTo>
                <a:cubicBezTo>
                  <a:pt x="10180" y="4923"/>
                  <a:pt x="10112" y="4946"/>
                  <a:pt x="10047" y="4963"/>
                </a:cubicBezTo>
                <a:cubicBezTo>
                  <a:pt x="10084" y="4946"/>
                  <a:pt x="10106" y="4898"/>
                  <a:pt x="10115" y="4824"/>
                </a:cubicBezTo>
                <a:lnTo>
                  <a:pt x="9940" y="4516"/>
                </a:lnTo>
                <a:lnTo>
                  <a:pt x="9911" y="4488"/>
                </a:lnTo>
                <a:cubicBezTo>
                  <a:pt x="9858" y="4488"/>
                  <a:pt x="9796" y="4511"/>
                  <a:pt x="9725" y="4553"/>
                </a:cubicBezTo>
                <a:cubicBezTo>
                  <a:pt x="9651" y="4598"/>
                  <a:pt x="9615" y="4559"/>
                  <a:pt x="9615" y="4435"/>
                </a:cubicBezTo>
                <a:cubicBezTo>
                  <a:pt x="9615" y="4418"/>
                  <a:pt x="9623" y="4401"/>
                  <a:pt x="9643" y="4378"/>
                </a:cubicBezTo>
                <a:cubicBezTo>
                  <a:pt x="9660" y="4361"/>
                  <a:pt x="9660" y="4344"/>
                  <a:pt x="9643" y="4327"/>
                </a:cubicBezTo>
                <a:cubicBezTo>
                  <a:pt x="9623" y="4217"/>
                  <a:pt x="9646" y="4124"/>
                  <a:pt x="9711" y="4048"/>
                </a:cubicBezTo>
                <a:cubicBezTo>
                  <a:pt x="9773" y="3969"/>
                  <a:pt x="9824" y="3887"/>
                  <a:pt x="9858" y="3799"/>
                </a:cubicBezTo>
                <a:cubicBezTo>
                  <a:pt x="9894" y="3760"/>
                  <a:pt x="9911" y="3729"/>
                  <a:pt x="9911" y="3689"/>
                </a:cubicBezTo>
                <a:cubicBezTo>
                  <a:pt x="9911" y="3655"/>
                  <a:pt x="9931" y="3638"/>
                  <a:pt x="9965" y="3638"/>
                </a:cubicBezTo>
                <a:cubicBezTo>
                  <a:pt x="10039" y="3638"/>
                  <a:pt x="10109" y="3616"/>
                  <a:pt x="10177" y="3579"/>
                </a:cubicBezTo>
                <a:cubicBezTo>
                  <a:pt x="10245" y="3534"/>
                  <a:pt x="10321" y="3506"/>
                  <a:pt x="10414" y="3492"/>
                </a:cubicBezTo>
                <a:lnTo>
                  <a:pt x="10440" y="3407"/>
                </a:lnTo>
                <a:cubicBezTo>
                  <a:pt x="10440" y="3370"/>
                  <a:pt x="10344" y="3342"/>
                  <a:pt x="10149" y="3314"/>
                </a:cubicBezTo>
                <a:cubicBezTo>
                  <a:pt x="9957" y="3286"/>
                  <a:pt x="9858" y="3255"/>
                  <a:pt x="9858" y="3221"/>
                </a:cubicBezTo>
                <a:lnTo>
                  <a:pt x="9886" y="3192"/>
                </a:lnTo>
                <a:cubicBezTo>
                  <a:pt x="10067" y="3243"/>
                  <a:pt x="10202" y="3274"/>
                  <a:pt x="10298" y="3286"/>
                </a:cubicBezTo>
                <a:cubicBezTo>
                  <a:pt x="10392" y="3297"/>
                  <a:pt x="10471" y="3286"/>
                  <a:pt x="10536" y="3260"/>
                </a:cubicBezTo>
                <a:cubicBezTo>
                  <a:pt x="10598" y="3232"/>
                  <a:pt x="10671" y="3198"/>
                  <a:pt x="10759" y="3147"/>
                </a:cubicBezTo>
                <a:cubicBezTo>
                  <a:pt x="10844" y="3105"/>
                  <a:pt x="10977" y="3043"/>
                  <a:pt x="11157" y="2961"/>
                </a:cubicBezTo>
                <a:cubicBezTo>
                  <a:pt x="11157" y="2927"/>
                  <a:pt x="11061" y="2890"/>
                  <a:pt x="10866" y="2851"/>
                </a:cubicBezTo>
                <a:cubicBezTo>
                  <a:pt x="10671" y="2817"/>
                  <a:pt x="10550" y="2780"/>
                  <a:pt x="10496" y="2746"/>
                </a:cubicBezTo>
                <a:lnTo>
                  <a:pt x="10657" y="2746"/>
                </a:lnTo>
                <a:cubicBezTo>
                  <a:pt x="10691" y="2746"/>
                  <a:pt x="10739" y="2752"/>
                  <a:pt x="10799" y="2775"/>
                </a:cubicBezTo>
                <a:cubicBezTo>
                  <a:pt x="10858" y="2789"/>
                  <a:pt x="10906" y="2806"/>
                  <a:pt x="10940" y="2828"/>
                </a:cubicBezTo>
                <a:cubicBezTo>
                  <a:pt x="10940" y="2862"/>
                  <a:pt x="10968" y="2885"/>
                  <a:pt x="11022" y="2896"/>
                </a:cubicBezTo>
                <a:cubicBezTo>
                  <a:pt x="11075" y="2902"/>
                  <a:pt x="11121" y="2907"/>
                  <a:pt x="11157" y="2907"/>
                </a:cubicBezTo>
                <a:lnTo>
                  <a:pt x="11361" y="2775"/>
                </a:lnTo>
                <a:lnTo>
                  <a:pt x="11361" y="2690"/>
                </a:lnTo>
                <a:lnTo>
                  <a:pt x="11307" y="2608"/>
                </a:lnTo>
                <a:lnTo>
                  <a:pt x="11604" y="2554"/>
                </a:lnTo>
                <a:cubicBezTo>
                  <a:pt x="11584" y="2537"/>
                  <a:pt x="11590" y="2521"/>
                  <a:pt x="11615" y="2504"/>
                </a:cubicBezTo>
                <a:cubicBezTo>
                  <a:pt x="11643" y="2481"/>
                  <a:pt x="11666" y="2475"/>
                  <a:pt x="11683" y="2475"/>
                </a:cubicBezTo>
                <a:cubicBezTo>
                  <a:pt x="11739" y="2475"/>
                  <a:pt x="11793" y="2504"/>
                  <a:pt x="11852" y="2554"/>
                </a:cubicBezTo>
                <a:cubicBezTo>
                  <a:pt x="11912" y="2608"/>
                  <a:pt x="11951" y="2636"/>
                  <a:pt x="11968" y="2636"/>
                </a:cubicBezTo>
                <a:lnTo>
                  <a:pt x="12239" y="2532"/>
                </a:lnTo>
                <a:cubicBezTo>
                  <a:pt x="12220" y="2509"/>
                  <a:pt x="12245" y="2498"/>
                  <a:pt x="12313" y="2487"/>
                </a:cubicBezTo>
                <a:cubicBezTo>
                  <a:pt x="12381" y="2481"/>
                  <a:pt x="12401" y="2453"/>
                  <a:pt x="12375" y="2410"/>
                </a:cubicBezTo>
                <a:lnTo>
                  <a:pt x="12186" y="2190"/>
                </a:lnTo>
                <a:cubicBezTo>
                  <a:pt x="12166" y="2190"/>
                  <a:pt x="12152" y="2179"/>
                  <a:pt x="12143" y="2151"/>
                </a:cubicBezTo>
                <a:cubicBezTo>
                  <a:pt x="12135" y="2122"/>
                  <a:pt x="12141" y="2111"/>
                  <a:pt x="12158" y="2111"/>
                </a:cubicBezTo>
                <a:cubicBezTo>
                  <a:pt x="12248" y="2111"/>
                  <a:pt x="12273" y="2063"/>
                  <a:pt x="12239" y="1973"/>
                </a:cubicBezTo>
                <a:cubicBezTo>
                  <a:pt x="12166" y="1942"/>
                  <a:pt x="12090" y="1896"/>
                  <a:pt x="12011" y="1848"/>
                </a:cubicBezTo>
                <a:cubicBezTo>
                  <a:pt x="11929" y="1798"/>
                  <a:pt x="11838" y="1769"/>
                  <a:pt x="11739" y="1769"/>
                </a:cubicBezTo>
                <a:cubicBezTo>
                  <a:pt x="11703" y="1769"/>
                  <a:pt x="11663" y="1781"/>
                  <a:pt x="11615" y="1798"/>
                </a:cubicBezTo>
                <a:cubicBezTo>
                  <a:pt x="11573" y="1820"/>
                  <a:pt x="11550" y="1848"/>
                  <a:pt x="11550" y="1891"/>
                </a:cubicBezTo>
                <a:cubicBezTo>
                  <a:pt x="11550" y="1930"/>
                  <a:pt x="11573" y="1947"/>
                  <a:pt x="11615" y="1947"/>
                </a:cubicBezTo>
                <a:cubicBezTo>
                  <a:pt x="11663" y="1947"/>
                  <a:pt x="11694" y="1964"/>
                  <a:pt x="11711" y="2001"/>
                </a:cubicBezTo>
                <a:cubicBezTo>
                  <a:pt x="11748" y="2040"/>
                  <a:pt x="11739" y="2057"/>
                  <a:pt x="11683" y="2057"/>
                </a:cubicBezTo>
                <a:cubicBezTo>
                  <a:pt x="11629" y="2057"/>
                  <a:pt x="11604" y="2063"/>
                  <a:pt x="11604" y="2083"/>
                </a:cubicBezTo>
                <a:cubicBezTo>
                  <a:pt x="11530" y="2083"/>
                  <a:pt x="11462" y="2134"/>
                  <a:pt x="11400" y="2244"/>
                </a:cubicBezTo>
                <a:cubicBezTo>
                  <a:pt x="11338" y="2354"/>
                  <a:pt x="11256" y="2433"/>
                  <a:pt x="11157" y="2475"/>
                </a:cubicBezTo>
                <a:cubicBezTo>
                  <a:pt x="11121" y="2475"/>
                  <a:pt x="11107" y="2464"/>
                  <a:pt x="11118" y="2441"/>
                </a:cubicBezTo>
                <a:cubicBezTo>
                  <a:pt x="11126" y="2422"/>
                  <a:pt x="11121" y="2399"/>
                  <a:pt x="11104" y="2382"/>
                </a:cubicBezTo>
                <a:cubicBezTo>
                  <a:pt x="11084" y="2343"/>
                  <a:pt x="11053" y="2320"/>
                  <a:pt x="11008" y="2311"/>
                </a:cubicBezTo>
                <a:cubicBezTo>
                  <a:pt x="10962" y="2306"/>
                  <a:pt x="10940" y="2283"/>
                  <a:pt x="10940" y="2244"/>
                </a:cubicBezTo>
                <a:cubicBezTo>
                  <a:pt x="10940" y="2210"/>
                  <a:pt x="10962" y="2151"/>
                  <a:pt x="11008" y="2069"/>
                </a:cubicBezTo>
                <a:cubicBezTo>
                  <a:pt x="11053" y="1990"/>
                  <a:pt x="10993" y="1947"/>
                  <a:pt x="10832" y="1947"/>
                </a:cubicBezTo>
                <a:cubicBezTo>
                  <a:pt x="10759" y="1947"/>
                  <a:pt x="10708" y="1973"/>
                  <a:pt x="10677" y="2029"/>
                </a:cubicBezTo>
                <a:cubicBezTo>
                  <a:pt x="10646" y="2083"/>
                  <a:pt x="10612" y="2134"/>
                  <a:pt x="10575" y="2190"/>
                </a:cubicBezTo>
                <a:lnTo>
                  <a:pt x="10279" y="1851"/>
                </a:lnTo>
                <a:lnTo>
                  <a:pt x="10047" y="1826"/>
                </a:lnTo>
                <a:cubicBezTo>
                  <a:pt x="10047" y="1753"/>
                  <a:pt x="10064" y="1693"/>
                  <a:pt x="10095" y="1640"/>
                </a:cubicBezTo>
                <a:cubicBezTo>
                  <a:pt x="10126" y="1583"/>
                  <a:pt x="10084" y="1512"/>
                  <a:pt x="9965" y="1425"/>
                </a:cubicBezTo>
                <a:cubicBezTo>
                  <a:pt x="9911" y="1385"/>
                  <a:pt x="9863" y="1354"/>
                  <a:pt x="9818" y="1321"/>
                </a:cubicBezTo>
                <a:cubicBezTo>
                  <a:pt x="9773" y="1292"/>
                  <a:pt x="9725" y="1275"/>
                  <a:pt x="9671" y="1275"/>
                </a:cubicBezTo>
                <a:cubicBezTo>
                  <a:pt x="9651" y="1275"/>
                  <a:pt x="9609" y="1292"/>
                  <a:pt x="9541" y="1338"/>
                </a:cubicBezTo>
                <a:cubicBezTo>
                  <a:pt x="9473" y="1377"/>
                  <a:pt x="9411" y="1414"/>
                  <a:pt x="9358" y="1448"/>
                </a:cubicBezTo>
                <a:cubicBezTo>
                  <a:pt x="9304" y="1487"/>
                  <a:pt x="9276" y="1524"/>
                  <a:pt x="9276" y="1558"/>
                </a:cubicBezTo>
                <a:cubicBezTo>
                  <a:pt x="9276" y="1597"/>
                  <a:pt x="9321" y="1614"/>
                  <a:pt x="9411" y="1614"/>
                </a:cubicBezTo>
                <a:lnTo>
                  <a:pt x="9386" y="1614"/>
                </a:lnTo>
                <a:cubicBezTo>
                  <a:pt x="9329" y="1614"/>
                  <a:pt x="9304" y="1645"/>
                  <a:pt x="9304" y="1724"/>
                </a:cubicBezTo>
                <a:cubicBezTo>
                  <a:pt x="9304" y="1738"/>
                  <a:pt x="9346" y="1761"/>
                  <a:pt x="9434" y="1789"/>
                </a:cubicBezTo>
                <a:cubicBezTo>
                  <a:pt x="9519" y="1818"/>
                  <a:pt x="9578" y="1829"/>
                  <a:pt x="9615" y="1829"/>
                </a:cubicBezTo>
                <a:cubicBezTo>
                  <a:pt x="9651" y="1812"/>
                  <a:pt x="9677" y="1818"/>
                  <a:pt x="9697" y="1851"/>
                </a:cubicBezTo>
                <a:cubicBezTo>
                  <a:pt x="9714" y="1882"/>
                  <a:pt x="9742" y="1894"/>
                  <a:pt x="9779" y="1894"/>
                </a:cubicBezTo>
                <a:lnTo>
                  <a:pt x="9886" y="1854"/>
                </a:lnTo>
                <a:lnTo>
                  <a:pt x="9886" y="1922"/>
                </a:lnTo>
                <a:cubicBezTo>
                  <a:pt x="9866" y="1945"/>
                  <a:pt x="9858" y="1962"/>
                  <a:pt x="9858" y="1976"/>
                </a:cubicBezTo>
                <a:lnTo>
                  <a:pt x="9886" y="2086"/>
                </a:lnTo>
                <a:lnTo>
                  <a:pt x="9615" y="2218"/>
                </a:lnTo>
                <a:cubicBezTo>
                  <a:pt x="9598" y="2235"/>
                  <a:pt x="9578" y="2247"/>
                  <a:pt x="9561" y="2247"/>
                </a:cubicBezTo>
                <a:cubicBezTo>
                  <a:pt x="9544" y="2247"/>
                  <a:pt x="9521" y="2258"/>
                  <a:pt x="9493" y="2275"/>
                </a:cubicBezTo>
                <a:cubicBezTo>
                  <a:pt x="9493" y="2329"/>
                  <a:pt x="9519" y="2385"/>
                  <a:pt x="9567" y="2444"/>
                </a:cubicBezTo>
                <a:cubicBezTo>
                  <a:pt x="9618" y="2501"/>
                  <a:pt x="9564" y="2535"/>
                  <a:pt x="9411" y="2535"/>
                </a:cubicBezTo>
                <a:lnTo>
                  <a:pt x="9329" y="2478"/>
                </a:lnTo>
                <a:cubicBezTo>
                  <a:pt x="9329" y="2408"/>
                  <a:pt x="9259" y="2346"/>
                  <a:pt x="9109" y="2298"/>
                </a:cubicBezTo>
                <a:cubicBezTo>
                  <a:pt x="8959" y="2247"/>
                  <a:pt x="8778" y="2213"/>
                  <a:pt x="8566" y="2193"/>
                </a:cubicBezTo>
                <a:cubicBezTo>
                  <a:pt x="8355" y="2176"/>
                  <a:pt x="8143" y="2165"/>
                  <a:pt x="7931" y="2154"/>
                </a:cubicBezTo>
                <a:cubicBezTo>
                  <a:pt x="7719" y="2142"/>
                  <a:pt x="7558" y="2137"/>
                  <a:pt x="7450" y="2137"/>
                </a:cubicBezTo>
                <a:lnTo>
                  <a:pt x="7004" y="2275"/>
                </a:lnTo>
                <a:lnTo>
                  <a:pt x="7114" y="2535"/>
                </a:lnTo>
                <a:cubicBezTo>
                  <a:pt x="7078" y="2535"/>
                  <a:pt x="7055" y="2546"/>
                  <a:pt x="7046" y="2572"/>
                </a:cubicBezTo>
                <a:cubicBezTo>
                  <a:pt x="7035" y="2600"/>
                  <a:pt x="7049" y="2622"/>
                  <a:pt x="7086" y="2639"/>
                </a:cubicBezTo>
                <a:cubicBezTo>
                  <a:pt x="7049" y="2605"/>
                  <a:pt x="6981" y="2540"/>
                  <a:pt x="6883" y="2444"/>
                </a:cubicBezTo>
                <a:cubicBezTo>
                  <a:pt x="6784" y="2346"/>
                  <a:pt x="6716" y="2303"/>
                  <a:pt x="6679" y="2303"/>
                </a:cubicBezTo>
                <a:lnTo>
                  <a:pt x="6450" y="2242"/>
                </a:lnTo>
                <a:close/>
                <a:moveTo>
                  <a:pt x="8114" y="1663"/>
                </a:moveTo>
                <a:cubicBezTo>
                  <a:pt x="8078" y="1640"/>
                  <a:pt x="8033" y="1623"/>
                  <a:pt x="7979" y="1609"/>
                </a:cubicBezTo>
                <a:cubicBezTo>
                  <a:pt x="7925" y="1592"/>
                  <a:pt x="7880" y="1581"/>
                  <a:pt x="7843" y="1581"/>
                </a:cubicBezTo>
                <a:cubicBezTo>
                  <a:pt x="7807" y="1581"/>
                  <a:pt x="7733" y="1604"/>
                  <a:pt x="7620" y="1646"/>
                </a:cubicBezTo>
                <a:cubicBezTo>
                  <a:pt x="7507" y="1691"/>
                  <a:pt x="7380" y="1745"/>
                  <a:pt x="7241" y="1801"/>
                </a:cubicBezTo>
                <a:cubicBezTo>
                  <a:pt x="7100" y="1860"/>
                  <a:pt x="6967" y="1917"/>
                  <a:pt x="6843" y="1971"/>
                </a:cubicBezTo>
                <a:cubicBezTo>
                  <a:pt x="6716" y="2027"/>
                  <a:pt x="6631" y="2061"/>
                  <a:pt x="6586" y="2081"/>
                </a:cubicBezTo>
                <a:cubicBezTo>
                  <a:pt x="6713" y="2061"/>
                  <a:pt x="6826" y="2027"/>
                  <a:pt x="6931" y="1971"/>
                </a:cubicBezTo>
                <a:cubicBezTo>
                  <a:pt x="7032" y="1917"/>
                  <a:pt x="7143" y="1889"/>
                  <a:pt x="7261" y="1889"/>
                </a:cubicBezTo>
                <a:lnTo>
                  <a:pt x="7343" y="1945"/>
                </a:lnTo>
                <a:cubicBezTo>
                  <a:pt x="7397" y="1962"/>
                  <a:pt x="7445" y="1971"/>
                  <a:pt x="7493" y="1971"/>
                </a:cubicBezTo>
                <a:cubicBezTo>
                  <a:pt x="7538" y="1971"/>
                  <a:pt x="7578" y="1988"/>
                  <a:pt x="7612" y="2027"/>
                </a:cubicBezTo>
                <a:cubicBezTo>
                  <a:pt x="7685" y="2010"/>
                  <a:pt x="7761" y="2016"/>
                  <a:pt x="7843" y="2055"/>
                </a:cubicBezTo>
                <a:lnTo>
                  <a:pt x="7925" y="1999"/>
                </a:lnTo>
                <a:lnTo>
                  <a:pt x="7925" y="1889"/>
                </a:lnTo>
                <a:lnTo>
                  <a:pt x="7897" y="1824"/>
                </a:lnTo>
                <a:lnTo>
                  <a:pt x="7979" y="1849"/>
                </a:lnTo>
                <a:cubicBezTo>
                  <a:pt x="8033" y="1849"/>
                  <a:pt x="8086" y="1807"/>
                  <a:pt x="8140" y="1719"/>
                </a:cubicBezTo>
                <a:lnTo>
                  <a:pt x="8114" y="1663"/>
                </a:lnTo>
                <a:close/>
                <a:moveTo>
                  <a:pt x="12497" y="20256"/>
                </a:moveTo>
                <a:cubicBezTo>
                  <a:pt x="12497" y="20307"/>
                  <a:pt x="12488" y="20333"/>
                  <a:pt x="12468" y="20355"/>
                </a:cubicBezTo>
                <a:cubicBezTo>
                  <a:pt x="13505" y="20174"/>
                  <a:pt x="14486" y="19838"/>
                  <a:pt x="15404" y="19347"/>
                </a:cubicBezTo>
                <a:cubicBezTo>
                  <a:pt x="16322" y="18856"/>
                  <a:pt x="17144" y="18224"/>
                  <a:pt x="17865" y="17450"/>
                </a:cubicBezTo>
                <a:lnTo>
                  <a:pt x="17839" y="17450"/>
                </a:lnTo>
                <a:cubicBezTo>
                  <a:pt x="17766" y="17484"/>
                  <a:pt x="17704" y="17484"/>
                  <a:pt x="17650" y="17450"/>
                </a:cubicBezTo>
                <a:lnTo>
                  <a:pt x="17582" y="17498"/>
                </a:lnTo>
                <a:lnTo>
                  <a:pt x="17418" y="17450"/>
                </a:lnTo>
                <a:lnTo>
                  <a:pt x="17365" y="17450"/>
                </a:lnTo>
                <a:lnTo>
                  <a:pt x="17311" y="17555"/>
                </a:lnTo>
                <a:lnTo>
                  <a:pt x="17339" y="17450"/>
                </a:lnTo>
                <a:cubicBezTo>
                  <a:pt x="17283" y="17377"/>
                  <a:pt x="17221" y="17306"/>
                  <a:pt x="17147" y="17247"/>
                </a:cubicBezTo>
                <a:lnTo>
                  <a:pt x="17094" y="17219"/>
                </a:lnTo>
                <a:cubicBezTo>
                  <a:pt x="17060" y="17219"/>
                  <a:pt x="17040" y="17252"/>
                  <a:pt x="17040" y="17323"/>
                </a:cubicBezTo>
                <a:cubicBezTo>
                  <a:pt x="17060" y="17179"/>
                  <a:pt x="17020" y="17058"/>
                  <a:pt x="16927" y="16953"/>
                </a:cubicBezTo>
                <a:cubicBezTo>
                  <a:pt x="16831" y="16849"/>
                  <a:pt x="16712" y="16798"/>
                  <a:pt x="16568" y="16798"/>
                </a:cubicBezTo>
                <a:cubicBezTo>
                  <a:pt x="16568" y="16815"/>
                  <a:pt x="16560" y="16826"/>
                  <a:pt x="16540" y="16826"/>
                </a:cubicBezTo>
                <a:lnTo>
                  <a:pt x="16486" y="16826"/>
                </a:lnTo>
                <a:lnTo>
                  <a:pt x="16418" y="16772"/>
                </a:lnTo>
                <a:lnTo>
                  <a:pt x="16514" y="16772"/>
                </a:lnTo>
                <a:lnTo>
                  <a:pt x="16568" y="16612"/>
                </a:lnTo>
                <a:lnTo>
                  <a:pt x="16418" y="16501"/>
                </a:lnTo>
                <a:lnTo>
                  <a:pt x="16390" y="16530"/>
                </a:lnTo>
                <a:cubicBezTo>
                  <a:pt x="16266" y="16513"/>
                  <a:pt x="16175" y="16439"/>
                  <a:pt x="16122" y="16315"/>
                </a:cubicBezTo>
                <a:lnTo>
                  <a:pt x="16068" y="16287"/>
                </a:lnTo>
                <a:lnTo>
                  <a:pt x="16040" y="16315"/>
                </a:lnTo>
                <a:lnTo>
                  <a:pt x="15986" y="16341"/>
                </a:lnTo>
                <a:cubicBezTo>
                  <a:pt x="15879" y="16374"/>
                  <a:pt x="15783" y="16414"/>
                  <a:pt x="15701" y="16445"/>
                </a:cubicBezTo>
                <a:cubicBezTo>
                  <a:pt x="15593" y="16414"/>
                  <a:pt x="15511" y="16363"/>
                  <a:pt x="15458" y="16315"/>
                </a:cubicBezTo>
                <a:lnTo>
                  <a:pt x="15093" y="16341"/>
                </a:lnTo>
                <a:cubicBezTo>
                  <a:pt x="15093" y="16284"/>
                  <a:pt x="15076" y="16230"/>
                  <a:pt x="15039" y="16168"/>
                </a:cubicBezTo>
                <a:cubicBezTo>
                  <a:pt x="15003" y="16109"/>
                  <a:pt x="14949" y="16078"/>
                  <a:pt x="14876" y="16078"/>
                </a:cubicBezTo>
                <a:cubicBezTo>
                  <a:pt x="14788" y="16078"/>
                  <a:pt x="14695" y="16089"/>
                  <a:pt x="14599" y="16106"/>
                </a:cubicBezTo>
                <a:cubicBezTo>
                  <a:pt x="14505" y="16123"/>
                  <a:pt x="14440" y="16185"/>
                  <a:pt x="14404" y="16281"/>
                </a:cubicBezTo>
                <a:cubicBezTo>
                  <a:pt x="14404" y="16312"/>
                  <a:pt x="14412" y="16352"/>
                  <a:pt x="14432" y="16386"/>
                </a:cubicBezTo>
                <a:cubicBezTo>
                  <a:pt x="14449" y="16425"/>
                  <a:pt x="14466" y="16451"/>
                  <a:pt x="14486" y="16468"/>
                </a:cubicBezTo>
                <a:lnTo>
                  <a:pt x="14486" y="16578"/>
                </a:lnTo>
                <a:lnTo>
                  <a:pt x="14457" y="16657"/>
                </a:lnTo>
                <a:lnTo>
                  <a:pt x="14404" y="16682"/>
                </a:lnTo>
                <a:lnTo>
                  <a:pt x="14376" y="16682"/>
                </a:lnTo>
                <a:lnTo>
                  <a:pt x="14296" y="16468"/>
                </a:lnTo>
                <a:lnTo>
                  <a:pt x="14376" y="16335"/>
                </a:lnTo>
                <a:cubicBezTo>
                  <a:pt x="14359" y="16298"/>
                  <a:pt x="14350" y="16247"/>
                  <a:pt x="14350" y="16191"/>
                </a:cubicBezTo>
                <a:cubicBezTo>
                  <a:pt x="14350" y="16132"/>
                  <a:pt x="14339" y="16087"/>
                  <a:pt x="14322" y="16050"/>
                </a:cubicBezTo>
                <a:lnTo>
                  <a:pt x="14296" y="15993"/>
                </a:lnTo>
                <a:lnTo>
                  <a:pt x="14214" y="15993"/>
                </a:lnTo>
                <a:lnTo>
                  <a:pt x="14011" y="16132"/>
                </a:lnTo>
                <a:lnTo>
                  <a:pt x="13904" y="16132"/>
                </a:lnTo>
                <a:lnTo>
                  <a:pt x="13850" y="16188"/>
                </a:lnTo>
                <a:cubicBezTo>
                  <a:pt x="13830" y="16202"/>
                  <a:pt x="13822" y="16219"/>
                  <a:pt x="13822" y="16236"/>
                </a:cubicBezTo>
                <a:cubicBezTo>
                  <a:pt x="13822" y="16259"/>
                  <a:pt x="13813" y="16270"/>
                  <a:pt x="13794" y="16281"/>
                </a:cubicBezTo>
                <a:lnTo>
                  <a:pt x="13768" y="16236"/>
                </a:lnTo>
                <a:lnTo>
                  <a:pt x="13661" y="16236"/>
                </a:lnTo>
                <a:cubicBezTo>
                  <a:pt x="13587" y="16313"/>
                  <a:pt x="13548" y="16397"/>
                  <a:pt x="13539" y="16496"/>
                </a:cubicBezTo>
                <a:lnTo>
                  <a:pt x="13579" y="16550"/>
                </a:lnTo>
                <a:lnTo>
                  <a:pt x="13457" y="16629"/>
                </a:lnTo>
                <a:lnTo>
                  <a:pt x="13429" y="16682"/>
                </a:lnTo>
                <a:lnTo>
                  <a:pt x="13347" y="16739"/>
                </a:lnTo>
                <a:cubicBezTo>
                  <a:pt x="13347" y="16756"/>
                  <a:pt x="13344" y="16767"/>
                  <a:pt x="13336" y="16767"/>
                </a:cubicBezTo>
                <a:cubicBezTo>
                  <a:pt x="13325" y="16767"/>
                  <a:pt x="13322" y="16778"/>
                  <a:pt x="13322" y="16793"/>
                </a:cubicBezTo>
                <a:lnTo>
                  <a:pt x="13322" y="16821"/>
                </a:lnTo>
                <a:lnTo>
                  <a:pt x="13322" y="16942"/>
                </a:lnTo>
                <a:lnTo>
                  <a:pt x="13293" y="16970"/>
                </a:lnTo>
                <a:lnTo>
                  <a:pt x="13293" y="16914"/>
                </a:lnTo>
                <a:lnTo>
                  <a:pt x="13268" y="16889"/>
                </a:lnTo>
                <a:cubicBezTo>
                  <a:pt x="13248" y="16779"/>
                  <a:pt x="13144" y="16683"/>
                  <a:pt x="12957" y="16606"/>
                </a:cubicBezTo>
                <a:lnTo>
                  <a:pt x="12875" y="16606"/>
                </a:lnTo>
                <a:lnTo>
                  <a:pt x="12875" y="16657"/>
                </a:lnTo>
                <a:cubicBezTo>
                  <a:pt x="12892" y="16711"/>
                  <a:pt x="12932" y="16762"/>
                  <a:pt x="12991" y="16798"/>
                </a:cubicBezTo>
                <a:cubicBezTo>
                  <a:pt x="13048" y="16838"/>
                  <a:pt x="13096" y="16877"/>
                  <a:pt x="13132" y="16914"/>
                </a:cubicBezTo>
                <a:cubicBezTo>
                  <a:pt x="13113" y="16897"/>
                  <a:pt x="13090" y="16894"/>
                  <a:pt x="13065" y="16903"/>
                </a:cubicBezTo>
                <a:cubicBezTo>
                  <a:pt x="13036" y="16908"/>
                  <a:pt x="13025" y="16925"/>
                  <a:pt x="13025" y="16942"/>
                </a:cubicBezTo>
                <a:lnTo>
                  <a:pt x="13025" y="16999"/>
                </a:lnTo>
                <a:lnTo>
                  <a:pt x="13212" y="17267"/>
                </a:lnTo>
                <a:lnTo>
                  <a:pt x="13212" y="17792"/>
                </a:lnTo>
                <a:lnTo>
                  <a:pt x="13268" y="17930"/>
                </a:lnTo>
                <a:cubicBezTo>
                  <a:pt x="13231" y="18074"/>
                  <a:pt x="13158" y="18193"/>
                  <a:pt x="13050" y="18295"/>
                </a:cubicBezTo>
                <a:lnTo>
                  <a:pt x="13050" y="18266"/>
                </a:lnTo>
                <a:lnTo>
                  <a:pt x="12997" y="18295"/>
                </a:lnTo>
                <a:lnTo>
                  <a:pt x="12957" y="18320"/>
                </a:lnTo>
                <a:lnTo>
                  <a:pt x="12929" y="18453"/>
                </a:lnTo>
                <a:lnTo>
                  <a:pt x="12957" y="18481"/>
                </a:lnTo>
                <a:lnTo>
                  <a:pt x="12957" y="18509"/>
                </a:lnTo>
                <a:lnTo>
                  <a:pt x="12904" y="18453"/>
                </a:lnTo>
                <a:lnTo>
                  <a:pt x="12875" y="18628"/>
                </a:lnTo>
                <a:lnTo>
                  <a:pt x="12714" y="18681"/>
                </a:lnTo>
                <a:cubicBezTo>
                  <a:pt x="12658" y="18721"/>
                  <a:pt x="12635" y="18772"/>
                  <a:pt x="12646" y="18831"/>
                </a:cubicBezTo>
                <a:cubicBezTo>
                  <a:pt x="12655" y="18896"/>
                  <a:pt x="12632" y="18941"/>
                  <a:pt x="12579" y="18981"/>
                </a:cubicBezTo>
                <a:lnTo>
                  <a:pt x="12604" y="19034"/>
                </a:lnTo>
                <a:lnTo>
                  <a:pt x="12522" y="19114"/>
                </a:lnTo>
                <a:cubicBezTo>
                  <a:pt x="12522" y="19150"/>
                  <a:pt x="12519" y="19178"/>
                  <a:pt x="12508" y="19201"/>
                </a:cubicBezTo>
                <a:cubicBezTo>
                  <a:pt x="12500" y="19229"/>
                  <a:pt x="12497" y="19255"/>
                  <a:pt x="12497" y="19289"/>
                </a:cubicBezTo>
                <a:lnTo>
                  <a:pt x="12522" y="19483"/>
                </a:lnTo>
                <a:lnTo>
                  <a:pt x="12604" y="19531"/>
                </a:lnTo>
                <a:lnTo>
                  <a:pt x="12658" y="19483"/>
                </a:lnTo>
                <a:lnTo>
                  <a:pt x="12686" y="19399"/>
                </a:lnTo>
                <a:lnTo>
                  <a:pt x="12714" y="19560"/>
                </a:lnTo>
                <a:cubicBezTo>
                  <a:pt x="12714" y="19599"/>
                  <a:pt x="12694" y="19630"/>
                  <a:pt x="12658" y="19670"/>
                </a:cubicBezTo>
                <a:cubicBezTo>
                  <a:pt x="12604" y="19709"/>
                  <a:pt x="12550" y="19746"/>
                  <a:pt x="12497" y="19797"/>
                </a:cubicBezTo>
                <a:cubicBezTo>
                  <a:pt x="12440" y="19845"/>
                  <a:pt x="12415" y="19918"/>
                  <a:pt x="12415" y="20006"/>
                </a:cubicBezTo>
                <a:cubicBezTo>
                  <a:pt x="12415" y="20045"/>
                  <a:pt x="12429" y="20082"/>
                  <a:pt x="12454" y="20127"/>
                </a:cubicBezTo>
                <a:cubicBezTo>
                  <a:pt x="12483" y="20186"/>
                  <a:pt x="12497" y="20225"/>
                  <a:pt x="12497" y="20256"/>
                </a:cubicBezTo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53425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P spid="27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553867" y="955685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542437" y="7595606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53867" y="570283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546724" y="3779805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329804" y="45492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29804" y="37798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958204" y="419128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3329804" y="64587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329804" y="56893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329804" y="837043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29804" y="760099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9804" y="1028212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329804" y="951268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6064119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798571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867" y="9967198"/>
            <a:ext cx="609600" cy="609600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76137972"/>
              </p:ext>
            </p:extLst>
          </p:nvPr>
        </p:nvGraphicFramePr>
        <p:xfrm>
          <a:off x="11240792" y="3392657"/>
          <a:ext cx="13428775" cy="8405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103190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Graphic spid="4" grpId="0">
        <p:bldAsOne/>
      </p:bldGraphic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553867" y="955685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542437" y="7595606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53867" y="570283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546724" y="3779805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329804" y="45492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29804" y="37798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958204" y="419128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3329804" y="64587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329804" y="56893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329804" y="837043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29804" y="760099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9804" y="1028212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329804" y="951268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6064119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798571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867" y="9967198"/>
            <a:ext cx="609600" cy="609600"/>
          </a:xfrm>
          <a:prstGeom prst="rect">
            <a:avLst/>
          </a:prstGeom>
        </p:spPr>
      </p:pic>
      <p:sp>
        <p:nvSpPr>
          <p:cNvPr id="5" name="Can 4"/>
          <p:cNvSpPr/>
          <p:nvPr/>
        </p:nvSpPr>
        <p:spPr>
          <a:xfrm>
            <a:off x="12959877" y="3689392"/>
            <a:ext cx="1976284" cy="7812427"/>
          </a:xfrm>
          <a:prstGeom prst="can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an 23"/>
          <p:cNvSpPr/>
          <p:nvPr/>
        </p:nvSpPr>
        <p:spPr>
          <a:xfrm>
            <a:off x="15423662" y="5702832"/>
            <a:ext cx="1976284" cy="5798986"/>
          </a:xfrm>
          <a:prstGeom prst="can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an 24"/>
          <p:cNvSpPr/>
          <p:nvPr/>
        </p:nvSpPr>
        <p:spPr>
          <a:xfrm>
            <a:off x="17887447" y="4549247"/>
            <a:ext cx="1976284" cy="6952572"/>
          </a:xfrm>
          <a:prstGeom prst="can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an 25"/>
          <p:cNvSpPr/>
          <p:nvPr/>
        </p:nvSpPr>
        <p:spPr>
          <a:xfrm>
            <a:off x="20351232" y="6064119"/>
            <a:ext cx="1976284" cy="5437699"/>
          </a:xfrm>
          <a:prstGeom prst="can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 rot="5400000">
            <a:off x="19611457" y="9656603"/>
            <a:ext cx="3341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2010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 rot="5400000">
            <a:off x="17204702" y="9656602"/>
            <a:ext cx="3341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2011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rot="5400000">
            <a:off x="14696392" y="9656602"/>
            <a:ext cx="3341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2012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 rot="5400000">
            <a:off x="12232608" y="9656602"/>
            <a:ext cx="3341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2013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545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P spid="5" grpId="0" animBg="1"/>
      <p:bldP spid="24" grpId="0" animBg="1"/>
      <p:bldP spid="25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3008" y="1013162"/>
            <a:ext cx="219579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Two column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13009" y="2028825"/>
            <a:ext cx="21957982" cy="455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3008" y="3044488"/>
            <a:ext cx="10699434" cy="951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interdum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sagittis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feugiat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iaculis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iaculis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odio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non,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risus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ultricies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ultricies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tempus mi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auctor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fermentum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viverra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volutpat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nisi.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Pellentesque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habitant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senectus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fames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471557" y="3044488"/>
            <a:ext cx="10699434" cy="951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interdum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sagittis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feugiat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iaculis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iaculis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odio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non,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risus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ultricies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ultricies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tempus mi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auctor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fermentum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viverra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volutpat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nisi.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Pellentesque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habitant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senectus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fames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130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553867" y="955685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542437" y="7595606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53867" y="570283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546724" y="3779805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329804" y="45492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29804" y="37798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958204" y="419128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3329804" y="64587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329804" y="56893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329804" y="837043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29804" y="760099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9804" y="1028212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329804" y="951268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6064119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798571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867" y="9967198"/>
            <a:ext cx="609600" cy="609600"/>
          </a:xfrm>
          <a:prstGeom prst="rect">
            <a:avLst/>
          </a:prstGeom>
        </p:spPr>
      </p:pic>
      <p:sp>
        <p:nvSpPr>
          <p:cNvPr id="4" name="Flowchart: Magnetic Disk 3"/>
          <p:cNvSpPr/>
          <p:nvPr/>
        </p:nvSpPr>
        <p:spPr>
          <a:xfrm>
            <a:off x="15602456" y="7873065"/>
            <a:ext cx="7580671" cy="3332853"/>
          </a:xfrm>
          <a:prstGeom prst="flowChartMagneticDisk">
            <a:avLst/>
          </a:prstGeom>
          <a:solidFill>
            <a:srgbClr val="C1392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Direct Access Storage 6"/>
          <p:cNvSpPr/>
          <p:nvPr/>
        </p:nvSpPr>
        <p:spPr>
          <a:xfrm>
            <a:off x="12876713" y="3836613"/>
            <a:ext cx="3421626" cy="7091846"/>
          </a:xfrm>
          <a:prstGeom prst="flowChartMagneticDrum">
            <a:avLst/>
          </a:prstGeom>
          <a:solidFill>
            <a:srgbClr val="F39B1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lowchart: Magnetic Disk 40"/>
          <p:cNvSpPr/>
          <p:nvPr/>
        </p:nvSpPr>
        <p:spPr>
          <a:xfrm>
            <a:off x="16298339" y="6024743"/>
            <a:ext cx="5665401" cy="2534122"/>
          </a:xfrm>
          <a:prstGeom prst="flowChartMagneticDisk">
            <a:avLst/>
          </a:prstGeom>
          <a:solidFill>
            <a:srgbClr val="9ABB5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lowchart: Magnetic Disk 41"/>
          <p:cNvSpPr/>
          <p:nvPr/>
        </p:nvSpPr>
        <p:spPr>
          <a:xfrm>
            <a:off x="16754169" y="4473827"/>
            <a:ext cx="4753740" cy="2128238"/>
          </a:xfrm>
          <a:prstGeom prst="flowChartMagneticDisk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 rot="5400000">
            <a:off x="12437410" y="8174144"/>
            <a:ext cx="3341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2013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7493398" y="9711465"/>
            <a:ext cx="3341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2014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7493398" y="7342234"/>
            <a:ext cx="3341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2011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7460152" y="5454484"/>
            <a:ext cx="3341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2012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97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P spid="4" grpId="0" animBg="1"/>
      <p:bldP spid="7" grpId="0" animBg="1"/>
      <p:bldP spid="41" grpId="0" animBg="1"/>
      <p:bldP spid="42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553867" y="955685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542437" y="7595606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53867" y="5702832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546724" y="3779805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329804" y="45492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29804" y="37798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958204" y="419128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3329804" y="645874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329804" y="568930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329804" y="837043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29804" y="760099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9804" y="10282128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329804" y="9512687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6064119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437" y="798571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867" y="9967198"/>
            <a:ext cx="609600" cy="609600"/>
          </a:xfrm>
          <a:prstGeom prst="rect">
            <a:avLst/>
          </a:prstGeom>
        </p:spPr>
      </p:pic>
      <p:sp>
        <p:nvSpPr>
          <p:cNvPr id="47" name="Can 46"/>
          <p:cNvSpPr/>
          <p:nvPr/>
        </p:nvSpPr>
        <p:spPr>
          <a:xfrm rot="16200000">
            <a:off x="16778793" y="-268602"/>
            <a:ext cx="1976284" cy="9635695"/>
          </a:xfrm>
          <a:prstGeom prst="can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an 47"/>
          <p:cNvSpPr/>
          <p:nvPr/>
        </p:nvSpPr>
        <p:spPr>
          <a:xfrm rot="16200000">
            <a:off x="17960467" y="2903280"/>
            <a:ext cx="1976284" cy="7279565"/>
          </a:xfrm>
          <a:prstGeom prst="can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an 48"/>
          <p:cNvSpPr/>
          <p:nvPr/>
        </p:nvSpPr>
        <p:spPr>
          <a:xfrm rot="16200000">
            <a:off x="17368727" y="4345857"/>
            <a:ext cx="1976284" cy="8455827"/>
          </a:xfrm>
          <a:prstGeom prst="can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an 49"/>
          <p:cNvSpPr/>
          <p:nvPr/>
        </p:nvSpPr>
        <p:spPr>
          <a:xfrm rot="16200000">
            <a:off x="18268380" y="7293750"/>
            <a:ext cx="1976284" cy="6656521"/>
          </a:xfrm>
          <a:prstGeom prst="can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17585635" y="10321983"/>
            <a:ext cx="4625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2011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7585635" y="8241092"/>
            <a:ext cx="4625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2012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585634" y="6192852"/>
            <a:ext cx="4625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2013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7585633" y="4191285"/>
            <a:ext cx="4625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2014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8498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30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4000"/>
                            </p:stCondLst>
                            <p:childTnLst>
                              <p:par>
                                <p:cTn id="8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50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6000"/>
                            </p:stCondLst>
                            <p:childTnLst>
                              <p:par>
                                <p:cTn id="10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P spid="47" grpId="0" animBg="1"/>
      <p:bldP spid="48" grpId="0" animBg="1"/>
      <p:bldP spid="49" grpId="0" animBg="1"/>
      <p:bldP spid="50" grpId="0" animBg="1"/>
      <p:bldP spid="51" grpId="0"/>
      <p:bldP spid="52" grpId="0"/>
      <p:bldP spid="53" grpId="0"/>
      <p:bldP spid="54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211280427"/>
              </p:ext>
            </p:extLst>
          </p:nvPr>
        </p:nvGraphicFramePr>
        <p:xfrm>
          <a:off x="1514496" y="88491"/>
          <a:ext cx="22837058" cy="10837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8" name="Oval 47"/>
          <p:cNvSpPr/>
          <p:nvPr/>
        </p:nvSpPr>
        <p:spPr>
          <a:xfrm>
            <a:off x="1332484" y="10538889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1325341" y="8615862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utoShape 34"/>
          <p:cNvSpPr>
            <a:spLocks/>
          </p:cNvSpPr>
          <p:nvPr/>
        </p:nvSpPr>
        <p:spPr bwMode="auto">
          <a:xfrm>
            <a:off x="1736821" y="9027342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1" name="Rectangle 50"/>
          <p:cNvSpPr/>
          <p:nvPr/>
        </p:nvSpPr>
        <p:spPr>
          <a:xfrm>
            <a:off x="3108421" y="1129480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108421" y="1052536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12502715" y="1053888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2495572" y="8615862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14278652" y="938530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4278652" y="861586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4278652" y="1129480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4278652" y="1052536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6572" y="8996862"/>
            <a:ext cx="609600" cy="609600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3715" y="10910082"/>
            <a:ext cx="609600" cy="6096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341" y="1099000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6415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5" grpId="0"/>
      <p:bldP spid="48" grpId="0" animBg="1"/>
      <p:bldP spid="49" grpId="0" animBg="1"/>
      <p:bldP spid="50" grpId="0" animBg="1"/>
      <p:bldP spid="53" grpId="0" animBg="1"/>
      <p:bldP spid="5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272872706"/>
              </p:ext>
            </p:extLst>
          </p:nvPr>
        </p:nvGraphicFramePr>
        <p:xfrm>
          <a:off x="465394" y="361890"/>
          <a:ext cx="22099638" cy="129160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1332484" y="10538889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3108421" y="1129480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108421" y="1052536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12502715" y="10538889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14278652" y="1129480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4278652" y="1052536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3715" y="10910082"/>
            <a:ext cx="609600" cy="6096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341" y="10990003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0" y="6210300"/>
            <a:ext cx="1219200" cy="1219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2129" y="6210300"/>
            <a:ext cx="12192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306" y="6210300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05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15" grpId="0"/>
      <p:bldP spid="48" grpId="0" animBg="1"/>
      <p:bldP spid="53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1857703" y="1653603"/>
            <a:ext cx="125262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857705" y="2669266"/>
            <a:ext cx="109299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1869135" y="9969814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1857705" y="8008561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1869135" y="6115787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1861992" y="4192760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645072" y="496220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645072" y="419276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2273472" y="4604240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3645072" y="687170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645072" y="610226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645072" y="878339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645072" y="801395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3645072" y="1069508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645072" y="992564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8705" y="6477074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8705" y="8398671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0135" y="10380153"/>
            <a:ext cx="609600" cy="609600"/>
          </a:xfrm>
          <a:prstGeom prst="rect">
            <a:avLst/>
          </a:prstGeom>
        </p:spPr>
      </p:pic>
      <p:sp>
        <p:nvSpPr>
          <p:cNvPr id="27" name="AutoShape 30"/>
          <p:cNvSpPr>
            <a:spLocks/>
          </p:cNvSpPr>
          <p:nvPr/>
        </p:nvSpPr>
        <p:spPr bwMode="auto">
          <a:xfrm>
            <a:off x="-2235965" y="-184282"/>
            <a:ext cx="13716000" cy="13716001"/>
          </a:xfrm>
          <a:custGeom>
            <a:avLst/>
            <a:gdLst>
              <a:gd name="T0" fmla="*/ 190571 w 21600"/>
              <a:gd name="T1" fmla="*/ 381000 h 21600"/>
              <a:gd name="T2" fmla="*/ 113771 w 21600"/>
              <a:gd name="T3" fmla="*/ 39546 h 21600"/>
              <a:gd name="T4" fmla="*/ 52229 w 21600"/>
              <a:gd name="T5" fmla="*/ 107068 h 21600"/>
              <a:gd name="T6" fmla="*/ 58649 w 21600"/>
              <a:gd name="T7" fmla="*/ 113189 h 21600"/>
              <a:gd name="T8" fmla="*/ 71314 w 21600"/>
              <a:gd name="T9" fmla="*/ 126083 h 21600"/>
              <a:gd name="T10" fmla="*/ 65828 w 21600"/>
              <a:gd name="T11" fmla="*/ 132715 h 21600"/>
              <a:gd name="T12" fmla="*/ 70362 w 21600"/>
              <a:gd name="T13" fmla="*/ 169016 h 21600"/>
              <a:gd name="T14" fmla="*/ 93239 w 21600"/>
              <a:gd name="T15" fmla="*/ 200783 h 21600"/>
              <a:gd name="T16" fmla="*/ 110437 w 21600"/>
              <a:gd name="T17" fmla="*/ 228618 h 21600"/>
              <a:gd name="T18" fmla="*/ 100912 w 21600"/>
              <a:gd name="T19" fmla="*/ 196991 h 21600"/>
              <a:gd name="T20" fmla="*/ 132362 w 21600"/>
              <a:gd name="T21" fmla="*/ 242605 h 21600"/>
              <a:gd name="T22" fmla="*/ 178558 w 21600"/>
              <a:gd name="T23" fmla="*/ 269011 h 21600"/>
              <a:gd name="T24" fmla="*/ 213501 w 21600"/>
              <a:gd name="T25" fmla="*/ 297480 h 21600"/>
              <a:gd name="T26" fmla="*/ 224261 w 21600"/>
              <a:gd name="T27" fmla="*/ 293194 h 21600"/>
              <a:gd name="T28" fmla="*/ 195509 w 21600"/>
              <a:gd name="T29" fmla="*/ 265271 h 21600"/>
              <a:gd name="T30" fmla="*/ 191329 w 21600"/>
              <a:gd name="T31" fmla="*/ 241759 h 21600"/>
              <a:gd name="T32" fmla="*/ 159332 w 21600"/>
              <a:gd name="T33" fmla="*/ 214824 h 21600"/>
              <a:gd name="T34" fmla="*/ 186284 w 21600"/>
              <a:gd name="T35" fmla="*/ 206551 h 21600"/>
              <a:gd name="T36" fmla="*/ 213995 w 21600"/>
              <a:gd name="T37" fmla="*/ 208598 h 21600"/>
              <a:gd name="T38" fmla="*/ 217787 w 21600"/>
              <a:gd name="T39" fmla="*/ 197944 h 21600"/>
              <a:gd name="T40" fmla="*/ 237120 w 21600"/>
              <a:gd name="T41" fmla="*/ 174678 h 21600"/>
              <a:gd name="T42" fmla="*/ 245251 w 21600"/>
              <a:gd name="T43" fmla="*/ 159703 h 21600"/>
              <a:gd name="T44" fmla="*/ 263843 w 21600"/>
              <a:gd name="T45" fmla="*/ 141129 h 21600"/>
              <a:gd name="T46" fmla="*/ 274355 w 21600"/>
              <a:gd name="T47" fmla="*/ 126630 h 21600"/>
              <a:gd name="T48" fmla="*/ 258357 w 21600"/>
              <a:gd name="T49" fmla="*/ 129469 h 21600"/>
              <a:gd name="T50" fmla="*/ 274108 w 21600"/>
              <a:gd name="T51" fmla="*/ 116311 h 21600"/>
              <a:gd name="T52" fmla="*/ 304853 w 21600"/>
              <a:gd name="T53" fmla="*/ 101529 h 21600"/>
              <a:gd name="T54" fmla="*/ 301502 w 21600"/>
              <a:gd name="T55" fmla="*/ 98690 h 21600"/>
              <a:gd name="T56" fmla="*/ 286508 w 21600"/>
              <a:gd name="T57" fmla="*/ 83009 h 21600"/>
              <a:gd name="T58" fmla="*/ 272662 w 21600"/>
              <a:gd name="T59" fmla="*/ 79622 h 21600"/>
              <a:gd name="T60" fmla="*/ 258957 w 21600"/>
              <a:gd name="T61" fmla="*/ 79322 h 21600"/>
              <a:gd name="T62" fmla="*/ 258851 w 21600"/>
              <a:gd name="T63" fmla="*/ 69815 h 21600"/>
              <a:gd name="T64" fmla="*/ 231140 w 21600"/>
              <a:gd name="T65" fmla="*/ 66481 h 21600"/>
              <a:gd name="T66" fmla="*/ 225213 w 21600"/>
              <a:gd name="T67" fmla="*/ 97190 h 21600"/>
              <a:gd name="T68" fmla="*/ 221368 w 21600"/>
              <a:gd name="T69" fmla="*/ 112289 h 21600"/>
              <a:gd name="T70" fmla="*/ 211014 w 21600"/>
              <a:gd name="T71" fmla="*/ 94403 h 21600"/>
              <a:gd name="T72" fmla="*/ 175331 w 21600"/>
              <a:gd name="T73" fmla="*/ 79657 h 21600"/>
              <a:gd name="T74" fmla="*/ 175772 w 21600"/>
              <a:gd name="T75" fmla="*/ 64170 h 21600"/>
              <a:gd name="T76" fmla="*/ 189777 w 21600"/>
              <a:gd name="T77" fmla="*/ 55510 h 21600"/>
              <a:gd name="T78" fmla="*/ 200395 w 21600"/>
              <a:gd name="T79" fmla="*/ 48948 h 21600"/>
              <a:gd name="T80" fmla="*/ 217188 w 21600"/>
              <a:gd name="T81" fmla="*/ 43868 h 21600"/>
              <a:gd name="T82" fmla="*/ 203729 w 21600"/>
              <a:gd name="T83" fmla="*/ 33355 h 21600"/>
              <a:gd name="T84" fmla="*/ 194169 w 21600"/>
              <a:gd name="T85" fmla="*/ 40763 h 21600"/>
              <a:gd name="T86" fmla="*/ 175772 w 21600"/>
              <a:gd name="T87" fmla="*/ 25135 h 21600"/>
              <a:gd name="T88" fmla="*/ 166405 w 21600"/>
              <a:gd name="T89" fmla="*/ 31556 h 21600"/>
              <a:gd name="T90" fmla="*/ 168645 w 21600"/>
              <a:gd name="T91" fmla="*/ 39635 h 21600"/>
              <a:gd name="T92" fmla="*/ 123543 w 21600"/>
              <a:gd name="T93" fmla="*/ 40128 h 21600"/>
              <a:gd name="T94" fmla="*/ 138342 w 21600"/>
              <a:gd name="T95" fmla="*/ 27887 h 21600"/>
              <a:gd name="T96" fmla="*/ 134267 w 21600"/>
              <a:gd name="T97" fmla="*/ 35754 h 21600"/>
              <a:gd name="T98" fmla="*/ 219922 w 21600"/>
              <a:gd name="T99" fmla="*/ 359040 h 21600"/>
              <a:gd name="T100" fmla="*/ 305841 w 21600"/>
              <a:gd name="T101" fmla="*/ 307799 h 21600"/>
              <a:gd name="T102" fmla="*/ 291289 w 21600"/>
              <a:gd name="T103" fmla="*/ 295839 h 21600"/>
              <a:gd name="T104" fmla="*/ 272662 w 21600"/>
              <a:gd name="T105" fmla="*/ 287778 h 21600"/>
              <a:gd name="T106" fmla="*/ 255005 w 21600"/>
              <a:gd name="T107" fmla="*/ 293811 h 21600"/>
              <a:gd name="T108" fmla="*/ 247138 w 21600"/>
              <a:gd name="T109" fmla="*/ 284551 h 21600"/>
              <a:gd name="T110" fmla="*/ 237367 w 21600"/>
              <a:gd name="T111" fmla="*/ 293317 h 21600"/>
              <a:gd name="T112" fmla="*/ 234033 w 21600"/>
              <a:gd name="T113" fmla="*/ 297903 h 21600"/>
              <a:gd name="T114" fmla="*/ 233045 w 21600"/>
              <a:gd name="T115" fmla="*/ 304571 h 21600"/>
              <a:gd name="T116" fmla="*/ 228547 w 21600"/>
              <a:gd name="T117" fmla="*/ 326478 h 21600"/>
              <a:gd name="T118" fmla="*/ 220433 w 21600"/>
              <a:gd name="T119" fmla="*/ 340237 h 21600"/>
              <a:gd name="T120" fmla="*/ 219675 w 21600"/>
              <a:gd name="T121" fmla="*/ 355018 h 21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600" h="21600">
                <a:moveTo>
                  <a:pt x="10804" y="0"/>
                </a:moveTo>
                <a:cubicBezTo>
                  <a:pt x="12265" y="0"/>
                  <a:pt x="13649" y="288"/>
                  <a:pt x="14958" y="861"/>
                </a:cubicBezTo>
                <a:cubicBezTo>
                  <a:pt x="16266" y="1434"/>
                  <a:pt x="17413" y="2211"/>
                  <a:pt x="18399" y="3199"/>
                </a:cubicBezTo>
                <a:cubicBezTo>
                  <a:pt x="19388" y="4187"/>
                  <a:pt x="20168" y="5333"/>
                  <a:pt x="20738" y="6646"/>
                </a:cubicBezTo>
                <a:cubicBezTo>
                  <a:pt x="21312" y="7959"/>
                  <a:pt x="21600" y="9342"/>
                  <a:pt x="21600" y="10801"/>
                </a:cubicBezTo>
                <a:cubicBezTo>
                  <a:pt x="21600" y="12281"/>
                  <a:pt x="21312" y="13670"/>
                  <a:pt x="20738" y="14971"/>
                </a:cubicBezTo>
                <a:cubicBezTo>
                  <a:pt x="20168" y="16273"/>
                  <a:pt x="19388" y="17413"/>
                  <a:pt x="18399" y="18401"/>
                </a:cubicBezTo>
                <a:cubicBezTo>
                  <a:pt x="17413" y="19387"/>
                  <a:pt x="16266" y="20172"/>
                  <a:pt x="14958" y="20739"/>
                </a:cubicBezTo>
                <a:cubicBezTo>
                  <a:pt x="13649" y="21312"/>
                  <a:pt x="12265" y="21600"/>
                  <a:pt x="10804" y="21600"/>
                </a:cubicBezTo>
                <a:cubicBezTo>
                  <a:pt x="9327" y="21600"/>
                  <a:pt x="7936" y="21312"/>
                  <a:pt x="6634" y="20739"/>
                </a:cubicBezTo>
                <a:cubicBezTo>
                  <a:pt x="5329" y="20172"/>
                  <a:pt x="4184" y="19387"/>
                  <a:pt x="3196" y="18401"/>
                </a:cubicBezTo>
                <a:cubicBezTo>
                  <a:pt x="2209" y="17413"/>
                  <a:pt x="1430" y="16273"/>
                  <a:pt x="856" y="14971"/>
                </a:cubicBezTo>
                <a:cubicBezTo>
                  <a:pt x="285" y="13670"/>
                  <a:pt x="0" y="12281"/>
                  <a:pt x="0" y="10801"/>
                </a:cubicBezTo>
                <a:cubicBezTo>
                  <a:pt x="0" y="9342"/>
                  <a:pt x="285" y="7959"/>
                  <a:pt x="856" y="6646"/>
                </a:cubicBezTo>
                <a:cubicBezTo>
                  <a:pt x="1430" y="5333"/>
                  <a:pt x="2209" y="4187"/>
                  <a:pt x="3196" y="3199"/>
                </a:cubicBezTo>
                <a:cubicBezTo>
                  <a:pt x="4184" y="2211"/>
                  <a:pt x="5329" y="1434"/>
                  <a:pt x="6634" y="861"/>
                </a:cubicBezTo>
                <a:cubicBezTo>
                  <a:pt x="7936" y="285"/>
                  <a:pt x="9327" y="0"/>
                  <a:pt x="10804" y="0"/>
                </a:cubicBezTo>
                <a:moveTo>
                  <a:pt x="6450" y="2242"/>
                </a:moveTo>
                <a:cubicBezTo>
                  <a:pt x="6134" y="2259"/>
                  <a:pt x="5784" y="2408"/>
                  <a:pt x="5394" y="2688"/>
                </a:cubicBezTo>
                <a:cubicBezTo>
                  <a:pt x="5007" y="2970"/>
                  <a:pt x="4628" y="3295"/>
                  <a:pt x="4258" y="3659"/>
                </a:cubicBezTo>
                <a:cubicBezTo>
                  <a:pt x="3891" y="4029"/>
                  <a:pt x="3549" y="4410"/>
                  <a:pt x="3238" y="4794"/>
                </a:cubicBezTo>
                <a:cubicBezTo>
                  <a:pt x="2927" y="5186"/>
                  <a:pt x="2684" y="5505"/>
                  <a:pt x="2515" y="5754"/>
                </a:cubicBezTo>
                <a:lnTo>
                  <a:pt x="2568" y="5754"/>
                </a:lnTo>
                <a:cubicBezTo>
                  <a:pt x="2605" y="5754"/>
                  <a:pt x="2662" y="5742"/>
                  <a:pt x="2738" y="5717"/>
                </a:cubicBezTo>
                <a:cubicBezTo>
                  <a:pt x="2814" y="5689"/>
                  <a:pt x="2851" y="5728"/>
                  <a:pt x="2851" y="5838"/>
                </a:cubicBezTo>
                <a:cubicBezTo>
                  <a:pt x="2851" y="5875"/>
                  <a:pt x="2840" y="5920"/>
                  <a:pt x="2811" y="5979"/>
                </a:cubicBezTo>
                <a:cubicBezTo>
                  <a:pt x="2783" y="6036"/>
                  <a:pt x="2834" y="6070"/>
                  <a:pt x="2961" y="6070"/>
                </a:cubicBezTo>
                <a:cubicBezTo>
                  <a:pt x="2998" y="6070"/>
                  <a:pt x="3020" y="6042"/>
                  <a:pt x="3029" y="5985"/>
                </a:cubicBezTo>
                <a:cubicBezTo>
                  <a:pt x="3037" y="5931"/>
                  <a:pt x="3051" y="5931"/>
                  <a:pt x="3068" y="5985"/>
                </a:cubicBezTo>
                <a:lnTo>
                  <a:pt x="3122" y="6200"/>
                </a:lnTo>
                <a:lnTo>
                  <a:pt x="3122" y="6228"/>
                </a:lnTo>
                <a:cubicBezTo>
                  <a:pt x="3122" y="6267"/>
                  <a:pt x="3099" y="6296"/>
                  <a:pt x="3054" y="6313"/>
                </a:cubicBezTo>
                <a:cubicBezTo>
                  <a:pt x="3012" y="6327"/>
                  <a:pt x="2998" y="6355"/>
                  <a:pt x="3015" y="6394"/>
                </a:cubicBezTo>
                <a:cubicBezTo>
                  <a:pt x="3051" y="6428"/>
                  <a:pt x="3094" y="6442"/>
                  <a:pt x="3142" y="6442"/>
                </a:cubicBezTo>
                <a:lnTo>
                  <a:pt x="3272" y="6442"/>
                </a:lnTo>
                <a:lnTo>
                  <a:pt x="3325" y="6417"/>
                </a:lnTo>
                <a:lnTo>
                  <a:pt x="3354" y="6394"/>
                </a:lnTo>
                <a:cubicBezTo>
                  <a:pt x="3354" y="6442"/>
                  <a:pt x="3379" y="6482"/>
                  <a:pt x="3433" y="6505"/>
                </a:cubicBezTo>
                <a:cubicBezTo>
                  <a:pt x="3489" y="6533"/>
                  <a:pt x="3535" y="6544"/>
                  <a:pt x="3568" y="6544"/>
                </a:cubicBezTo>
                <a:lnTo>
                  <a:pt x="3597" y="6544"/>
                </a:lnTo>
                <a:cubicBezTo>
                  <a:pt x="3597" y="6558"/>
                  <a:pt x="3577" y="6575"/>
                  <a:pt x="3543" y="6592"/>
                </a:cubicBezTo>
                <a:cubicBezTo>
                  <a:pt x="3506" y="6615"/>
                  <a:pt x="3506" y="6643"/>
                  <a:pt x="3543" y="6674"/>
                </a:cubicBezTo>
                <a:lnTo>
                  <a:pt x="3854" y="6730"/>
                </a:lnTo>
                <a:lnTo>
                  <a:pt x="3854" y="6759"/>
                </a:lnTo>
                <a:lnTo>
                  <a:pt x="4043" y="7148"/>
                </a:lnTo>
                <a:cubicBezTo>
                  <a:pt x="4043" y="7182"/>
                  <a:pt x="4029" y="7233"/>
                  <a:pt x="4004" y="7281"/>
                </a:cubicBezTo>
                <a:cubicBezTo>
                  <a:pt x="3975" y="7337"/>
                  <a:pt x="3944" y="7366"/>
                  <a:pt x="3908" y="7366"/>
                </a:cubicBezTo>
                <a:cubicBezTo>
                  <a:pt x="3871" y="7366"/>
                  <a:pt x="3857" y="7354"/>
                  <a:pt x="3868" y="7326"/>
                </a:cubicBezTo>
                <a:cubicBezTo>
                  <a:pt x="3876" y="7298"/>
                  <a:pt x="3879" y="7264"/>
                  <a:pt x="3879" y="7233"/>
                </a:cubicBezTo>
                <a:cubicBezTo>
                  <a:pt x="3879" y="7193"/>
                  <a:pt x="3871" y="7160"/>
                  <a:pt x="3854" y="7134"/>
                </a:cubicBezTo>
                <a:cubicBezTo>
                  <a:pt x="3837" y="7106"/>
                  <a:pt x="3769" y="7095"/>
                  <a:pt x="3650" y="7095"/>
                </a:cubicBezTo>
                <a:cubicBezTo>
                  <a:pt x="3633" y="7095"/>
                  <a:pt x="3608" y="7100"/>
                  <a:pt x="3583" y="7106"/>
                </a:cubicBezTo>
                <a:cubicBezTo>
                  <a:pt x="3554" y="7117"/>
                  <a:pt x="3552" y="7140"/>
                  <a:pt x="3568" y="7176"/>
                </a:cubicBezTo>
                <a:lnTo>
                  <a:pt x="3732" y="7524"/>
                </a:lnTo>
                <a:lnTo>
                  <a:pt x="3772" y="7552"/>
                </a:lnTo>
                <a:lnTo>
                  <a:pt x="3800" y="7580"/>
                </a:lnTo>
                <a:cubicBezTo>
                  <a:pt x="3710" y="7580"/>
                  <a:pt x="3648" y="7690"/>
                  <a:pt x="3616" y="7905"/>
                </a:cubicBezTo>
                <a:cubicBezTo>
                  <a:pt x="3585" y="8119"/>
                  <a:pt x="3568" y="8275"/>
                  <a:pt x="3568" y="8362"/>
                </a:cubicBezTo>
                <a:lnTo>
                  <a:pt x="3622" y="8611"/>
                </a:lnTo>
                <a:lnTo>
                  <a:pt x="3650" y="8687"/>
                </a:lnTo>
                <a:lnTo>
                  <a:pt x="3650" y="8743"/>
                </a:lnTo>
                <a:lnTo>
                  <a:pt x="3597" y="9003"/>
                </a:lnTo>
                <a:lnTo>
                  <a:pt x="3989" y="9582"/>
                </a:lnTo>
                <a:lnTo>
                  <a:pt x="4071" y="9582"/>
                </a:lnTo>
                <a:cubicBezTo>
                  <a:pt x="4088" y="9618"/>
                  <a:pt x="4080" y="9652"/>
                  <a:pt x="4043" y="9692"/>
                </a:cubicBezTo>
                <a:cubicBezTo>
                  <a:pt x="4006" y="9726"/>
                  <a:pt x="3998" y="9762"/>
                  <a:pt x="4015" y="9796"/>
                </a:cubicBezTo>
                <a:lnTo>
                  <a:pt x="4125" y="9906"/>
                </a:lnTo>
                <a:cubicBezTo>
                  <a:pt x="4125" y="9994"/>
                  <a:pt x="4142" y="10062"/>
                  <a:pt x="4179" y="10098"/>
                </a:cubicBezTo>
                <a:cubicBezTo>
                  <a:pt x="4213" y="10143"/>
                  <a:pt x="4272" y="10197"/>
                  <a:pt x="4354" y="10271"/>
                </a:cubicBezTo>
                <a:cubicBezTo>
                  <a:pt x="4334" y="10381"/>
                  <a:pt x="4427" y="10479"/>
                  <a:pt x="4631" y="10573"/>
                </a:cubicBezTo>
                <a:cubicBezTo>
                  <a:pt x="4834" y="10669"/>
                  <a:pt x="4961" y="10734"/>
                  <a:pt x="5018" y="10773"/>
                </a:cubicBezTo>
                <a:cubicBezTo>
                  <a:pt x="5089" y="10976"/>
                  <a:pt x="5179" y="11180"/>
                  <a:pt x="5286" y="11383"/>
                </a:cubicBezTo>
                <a:cubicBezTo>
                  <a:pt x="5394" y="11589"/>
                  <a:pt x="5526" y="11758"/>
                  <a:pt x="5679" y="11908"/>
                </a:cubicBezTo>
                <a:lnTo>
                  <a:pt x="5707" y="12094"/>
                </a:lnTo>
                <a:cubicBezTo>
                  <a:pt x="5707" y="12111"/>
                  <a:pt x="5685" y="12134"/>
                  <a:pt x="5639" y="12151"/>
                </a:cubicBezTo>
                <a:cubicBezTo>
                  <a:pt x="5594" y="12168"/>
                  <a:pt x="5589" y="12196"/>
                  <a:pt x="5625" y="12227"/>
                </a:cubicBezTo>
                <a:lnTo>
                  <a:pt x="5843" y="12326"/>
                </a:lnTo>
                <a:cubicBezTo>
                  <a:pt x="5877" y="12289"/>
                  <a:pt x="5925" y="12326"/>
                  <a:pt x="5984" y="12433"/>
                </a:cubicBezTo>
                <a:cubicBezTo>
                  <a:pt x="6041" y="12543"/>
                  <a:pt x="6089" y="12614"/>
                  <a:pt x="6125" y="12648"/>
                </a:cubicBezTo>
                <a:lnTo>
                  <a:pt x="6097" y="12730"/>
                </a:lnTo>
                <a:lnTo>
                  <a:pt x="6261" y="12961"/>
                </a:lnTo>
                <a:lnTo>
                  <a:pt x="6343" y="12989"/>
                </a:lnTo>
                <a:lnTo>
                  <a:pt x="6397" y="12879"/>
                </a:lnTo>
                <a:cubicBezTo>
                  <a:pt x="6360" y="12789"/>
                  <a:pt x="6298" y="12667"/>
                  <a:pt x="6207" y="12521"/>
                </a:cubicBezTo>
                <a:cubicBezTo>
                  <a:pt x="6117" y="12371"/>
                  <a:pt x="6024" y="12227"/>
                  <a:pt x="5930" y="12089"/>
                </a:cubicBezTo>
                <a:cubicBezTo>
                  <a:pt x="5834" y="11947"/>
                  <a:pt x="5755" y="11826"/>
                  <a:pt x="5693" y="11710"/>
                </a:cubicBezTo>
                <a:cubicBezTo>
                  <a:pt x="5628" y="11600"/>
                  <a:pt x="5597" y="11532"/>
                  <a:pt x="5597" y="11515"/>
                </a:cubicBezTo>
                <a:cubicBezTo>
                  <a:pt x="5597" y="11493"/>
                  <a:pt x="5589" y="11422"/>
                  <a:pt x="5572" y="11295"/>
                </a:cubicBezTo>
                <a:cubicBezTo>
                  <a:pt x="5552" y="11168"/>
                  <a:pt x="5535" y="11098"/>
                  <a:pt x="5518" y="11069"/>
                </a:cubicBezTo>
                <a:cubicBezTo>
                  <a:pt x="5572" y="11103"/>
                  <a:pt x="5639" y="11137"/>
                  <a:pt x="5721" y="11168"/>
                </a:cubicBezTo>
                <a:cubicBezTo>
                  <a:pt x="5801" y="11202"/>
                  <a:pt x="5868" y="11236"/>
                  <a:pt x="5922" y="11267"/>
                </a:cubicBezTo>
                <a:cubicBezTo>
                  <a:pt x="5959" y="11493"/>
                  <a:pt x="6046" y="11676"/>
                  <a:pt x="6188" y="11809"/>
                </a:cubicBezTo>
                <a:cubicBezTo>
                  <a:pt x="6326" y="11947"/>
                  <a:pt x="6450" y="12100"/>
                  <a:pt x="6558" y="12272"/>
                </a:cubicBezTo>
                <a:cubicBezTo>
                  <a:pt x="6521" y="12306"/>
                  <a:pt x="6521" y="12326"/>
                  <a:pt x="6558" y="12337"/>
                </a:cubicBezTo>
                <a:cubicBezTo>
                  <a:pt x="6594" y="12348"/>
                  <a:pt x="6626" y="12354"/>
                  <a:pt x="6654" y="12354"/>
                </a:cubicBezTo>
                <a:cubicBezTo>
                  <a:pt x="6688" y="12388"/>
                  <a:pt x="6707" y="12453"/>
                  <a:pt x="6707" y="12543"/>
                </a:cubicBezTo>
                <a:cubicBezTo>
                  <a:pt x="6835" y="12684"/>
                  <a:pt x="6998" y="12885"/>
                  <a:pt x="7199" y="13139"/>
                </a:cubicBezTo>
                <a:cubicBezTo>
                  <a:pt x="7403" y="13384"/>
                  <a:pt x="7504" y="13585"/>
                  <a:pt x="7504" y="13732"/>
                </a:cubicBezTo>
                <a:lnTo>
                  <a:pt x="7504" y="13754"/>
                </a:lnTo>
                <a:lnTo>
                  <a:pt x="7451" y="13949"/>
                </a:lnTo>
                <a:cubicBezTo>
                  <a:pt x="7504" y="14090"/>
                  <a:pt x="7597" y="14206"/>
                  <a:pt x="7727" y="14291"/>
                </a:cubicBezTo>
                <a:cubicBezTo>
                  <a:pt x="7857" y="14378"/>
                  <a:pt x="7987" y="14443"/>
                  <a:pt x="8115" y="14500"/>
                </a:cubicBezTo>
                <a:lnTo>
                  <a:pt x="8168" y="14500"/>
                </a:lnTo>
                <a:cubicBezTo>
                  <a:pt x="8349" y="14593"/>
                  <a:pt x="8533" y="14686"/>
                  <a:pt x="8722" y="14790"/>
                </a:cubicBezTo>
                <a:cubicBezTo>
                  <a:pt x="8911" y="14898"/>
                  <a:pt x="9106" y="14985"/>
                  <a:pt x="9304" y="15056"/>
                </a:cubicBezTo>
                <a:lnTo>
                  <a:pt x="9615" y="14864"/>
                </a:lnTo>
                <a:cubicBezTo>
                  <a:pt x="9688" y="14886"/>
                  <a:pt x="9765" y="14929"/>
                  <a:pt x="9846" y="15002"/>
                </a:cubicBezTo>
                <a:cubicBezTo>
                  <a:pt x="9926" y="15073"/>
                  <a:pt x="10019" y="15155"/>
                  <a:pt x="10123" y="15251"/>
                </a:cubicBezTo>
                <a:cubicBezTo>
                  <a:pt x="10225" y="15344"/>
                  <a:pt x="10347" y="15431"/>
                  <a:pt x="10488" y="15513"/>
                </a:cubicBezTo>
                <a:cubicBezTo>
                  <a:pt x="10626" y="15598"/>
                  <a:pt x="10787" y="15646"/>
                  <a:pt x="10968" y="15663"/>
                </a:cubicBezTo>
                <a:cubicBezTo>
                  <a:pt x="11092" y="15575"/>
                  <a:pt x="11157" y="15598"/>
                  <a:pt x="11157" y="15728"/>
                </a:cubicBezTo>
                <a:lnTo>
                  <a:pt x="11157" y="15784"/>
                </a:lnTo>
                <a:lnTo>
                  <a:pt x="11496" y="16194"/>
                </a:lnTo>
                <a:lnTo>
                  <a:pt x="11550" y="16391"/>
                </a:lnTo>
                <a:cubicBezTo>
                  <a:pt x="11641" y="16445"/>
                  <a:pt x="11731" y="16513"/>
                  <a:pt x="11827" y="16594"/>
                </a:cubicBezTo>
                <a:cubicBezTo>
                  <a:pt x="11920" y="16676"/>
                  <a:pt x="11997" y="16767"/>
                  <a:pt x="12050" y="16865"/>
                </a:cubicBezTo>
                <a:lnTo>
                  <a:pt x="12104" y="16865"/>
                </a:lnTo>
                <a:cubicBezTo>
                  <a:pt x="12194" y="16865"/>
                  <a:pt x="12268" y="16908"/>
                  <a:pt x="12327" y="16987"/>
                </a:cubicBezTo>
                <a:cubicBezTo>
                  <a:pt x="12386" y="17069"/>
                  <a:pt x="12460" y="17108"/>
                  <a:pt x="12550" y="17108"/>
                </a:cubicBezTo>
                <a:cubicBezTo>
                  <a:pt x="12604" y="17108"/>
                  <a:pt x="12632" y="17080"/>
                  <a:pt x="12632" y="17029"/>
                </a:cubicBezTo>
                <a:cubicBezTo>
                  <a:pt x="12632" y="16902"/>
                  <a:pt x="12641" y="16820"/>
                  <a:pt x="12658" y="16778"/>
                </a:cubicBezTo>
                <a:cubicBezTo>
                  <a:pt x="12675" y="16738"/>
                  <a:pt x="12700" y="16710"/>
                  <a:pt x="12726" y="16705"/>
                </a:cubicBezTo>
                <a:cubicBezTo>
                  <a:pt x="12754" y="16693"/>
                  <a:pt x="12782" y="16688"/>
                  <a:pt x="12807" y="16688"/>
                </a:cubicBezTo>
                <a:cubicBezTo>
                  <a:pt x="12836" y="16688"/>
                  <a:pt x="12850" y="16671"/>
                  <a:pt x="12850" y="16634"/>
                </a:cubicBezTo>
                <a:lnTo>
                  <a:pt x="12793" y="16555"/>
                </a:lnTo>
                <a:cubicBezTo>
                  <a:pt x="12757" y="16555"/>
                  <a:pt x="12731" y="16577"/>
                  <a:pt x="12714" y="16622"/>
                </a:cubicBezTo>
                <a:cubicBezTo>
                  <a:pt x="12694" y="16668"/>
                  <a:pt x="12669" y="16670"/>
                  <a:pt x="12632" y="16634"/>
                </a:cubicBezTo>
                <a:lnTo>
                  <a:pt x="12440" y="16744"/>
                </a:lnTo>
                <a:lnTo>
                  <a:pt x="12211" y="16687"/>
                </a:lnTo>
                <a:lnTo>
                  <a:pt x="11889" y="16137"/>
                </a:lnTo>
                <a:lnTo>
                  <a:pt x="11997" y="15366"/>
                </a:lnTo>
                <a:cubicBezTo>
                  <a:pt x="12014" y="15332"/>
                  <a:pt x="11980" y="15287"/>
                  <a:pt x="11895" y="15245"/>
                </a:cubicBezTo>
                <a:cubicBezTo>
                  <a:pt x="11807" y="15200"/>
                  <a:pt x="11785" y="15154"/>
                  <a:pt x="11819" y="15112"/>
                </a:cubicBezTo>
                <a:cubicBezTo>
                  <a:pt x="11694" y="15033"/>
                  <a:pt x="11542" y="15002"/>
                  <a:pt x="11361" y="15002"/>
                </a:cubicBezTo>
                <a:cubicBezTo>
                  <a:pt x="11324" y="15002"/>
                  <a:pt x="11231" y="15013"/>
                  <a:pt x="11084" y="15039"/>
                </a:cubicBezTo>
                <a:cubicBezTo>
                  <a:pt x="10934" y="15067"/>
                  <a:pt x="10858" y="15056"/>
                  <a:pt x="10858" y="15002"/>
                </a:cubicBezTo>
                <a:cubicBezTo>
                  <a:pt x="10858" y="14946"/>
                  <a:pt x="10872" y="14875"/>
                  <a:pt x="10900" y="14785"/>
                </a:cubicBezTo>
                <a:cubicBezTo>
                  <a:pt x="10926" y="14691"/>
                  <a:pt x="10960" y="14598"/>
                  <a:pt x="10994" y="14494"/>
                </a:cubicBezTo>
                <a:cubicBezTo>
                  <a:pt x="11030" y="14389"/>
                  <a:pt x="11059" y="14302"/>
                  <a:pt x="11075" y="14228"/>
                </a:cubicBezTo>
                <a:cubicBezTo>
                  <a:pt x="11092" y="14158"/>
                  <a:pt x="11104" y="14113"/>
                  <a:pt x="11104" y="14096"/>
                </a:cubicBezTo>
                <a:lnTo>
                  <a:pt x="11279" y="13732"/>
                </a:lnTo>
                <a:lnTo>
                  <a:pt x="11239" y="13678"/>
                </a:lnTo>
                <a:lnTo>
                  <a:pt x="11022" y="13621"/>
                </a:lnTo>
                <a:cubicBezTo>
                  <a:pt x="10985" y="13621"/>
                  <a:pt x="10926" y="13650"/>
                  <a:pt x="10847" y="13706"/>
                </a:cubicBezTo>
                <a:cubicBezTo>
                  <a:pt x="10765" y="13754"/>
                  <a:pt x="10686" y="13822"/>
                  <a:pt x="10609" y="13898"/>
                </a:cubicBezTo>
                <a:cubicBezTo>
                  <a:pt x="10533" y="13974"/>
                  <a:pt x="10468" y="14053"/>
                  <a:pt x="10414" y="14124"/>
                </a:cubicBezTo>
                <a:cubicBezTo>
                  <a:pt x="10361" y="14197"/>
                  <a:pt x="10332" y="14257"/>
                  <a:pt x="10332" y="14313"/>
                </a:cubicBezTo>
                <a:lnTo>
                  <a:pt x="9725" y="14443"/>
                </a:lnTo>
                <a:cubicBezTo>
                  <a:pt x="9598" y="14443"/>
                  <a:pt x="9493" y="14395"/>
                  <a:pt x="9411" y="14285"/>
                </a:cubicBezTo>
                <a:cubicBezTo>
                  <a:pt x="9377" y="14141"/>
                  <a:pt x="9301" y="13980"/>
                  <a:pt x="9182" y="13805"/>
                </a:cubicBezTo>
                <a:cubicBezTo>
                  <a:pt x="9067" y="13627"/>
                  <a:pt x="9007" y="13475"/>
                  <a:pt x="9007" y="13336"/>
                </a:cubicBezTo>
                <a:cubicBezTo>
                  <a:pt x="9007" y="13133"/>
                  <a:pt x="9041" y="12938"/>
                  <a:pt x="9115" y="12758"/>
                </a:cubicBezTo>
                <a:cubicBezTo>
                  <a:pt x="9188" y="12577"/>
                  <a:pt x="9160" y="12382"/>
                  <a:pt x="9033" y="12179"/>
                </a:cubicBezTo>
                <a:cubicBezTo>
                  <a:pt x="9053" y="12179"/>
                  <a:pt x="9075" y="12168"/>
                  <a:pt x="9101" y="12151"/>
                </a:cubicBezTo>
                <a:cubicBezTo>
                  <a:pt x="9129" y="12134"/>
                  <a:pt x="9134" y="12105"/>
                  <a:pt x="9115" y="12069"/>
                </a:cubicBezTo>
                <a:lnTo>
                  <a:pt x="9276" y="11880"/>
                </a:lnTo>
                <a:lnTo>
                  <a:pt x="9304" y="11851"/>
                </a:lnTo>
                <a:lnTo>
                  <a:pt x="9329" y="11880"/>
                </a:lnTo>
                <a:cubicBezTo>
                  <a:pt x="9457" y="11786"/>
                  <a:pt x="9623" y="11758"/>
                  <a:pt x="9832" y="11786"/>
                </a:cubicBezTo>
                <a:cubicBezTo>
                  <a:pt x="10039" y="11809"/>
                  <a:pt x="10169" y="11747"/>
                  <a:pt x="10225" y="11594"/>
                </a:cubicBezTo>
                <a:lnTo>
                  <a:pt x="10440" y="11770"/>
                </a:lnTo>
                <a:cubicBezTo>
                  <a:pt x="10476" y="11787"/>
                  <a:pt x="10516" y="11770"/>
                  <a:pt x="10561" y="11710"/>
                </a:cubicBezTo>
                <a:cubicBezTo>
                  <a:pt x="10606" y="11654"/>
                  <a:pt x="10629" y="11606"/>
                  <a:pt x="10629" y="11566"/>
                </a:cubicBezTo>
                <a:lnTo>
                  <a:pt x="10522" y="11515"/>
                </a:lnTo>
                <a:lnTo>
                  <a:pt x="11050" y="11377"/>
                </a:lnTo>
                <a:lnTo>
                  <a:pt x="11075" y="11462"/>
                </a:lnTo>
                <a:lnTo>
                  <a:pt x="11333" y="11434"/>
                </a:lnTo>
                <a:lnTo>
                  <a:pt x="11629" y="11620"/>
                </a:lnTo>
                <a:cubicBezTo>
                  <a:pt x="11666" y="11620"/>
                  <a:pt x="11703" y="11600"/>
                  <a:pt x="11739" y="11555"/>
                </a:cubicBezTo>
                <a:cubicBezTo>
                  <a:pt x="11776" y="11510"/>
                  <a:pt x="11816" y="11504"/>
                  <a:pt x="11861" y="11538"/>
                </a:cubicBezTo>
                <a:lnTo>
                  <a:pt x="12132" y="11826"/>
                </a:lnTo>
                <a:cubicBezTo>
                  <a:pt x="12095" y="11896"/>
                  <a:pt x="12090" y="11953"/>
                  <a:pt x="12118" y="11984"/>
                </a:cubicBezTo>
                <a:cubicBezTo>
                  <a:pt x="12143" y="12024"/>
                  <a:pt x="12158" y="12057"/>
                  <a:pt x="12158" y="12094"/>
                </a:cubicBezTo>
                <a:cubicBezTo>
                  <a:pt x="12158" y="12151"/>
                  <a:pt x="12206" y="12272"/>
                  <a:pt x="12299" y="12464"/>
                </a:cubicBezTo>
                <a:cubicBezTo>
                  <a:pt x="12395" y="12659"/>
                  <a:pt x="12480" y="12758"/>
                  <a:pt x="12550" y="12758"/>
                </a:cubicBezTo>
                <a:cubicBezTo>
                  <a:pt x="12641" y="12758"/>
                  <a:pt x="12680" y="12698"/>
                  <a:pt x="12672" y="12583"/>
                </a:cubicBezTo>
                <a:cubicBezTo>
                  <a:pt x="12663" y="12467"/>
                  <a:pt x="12658" y="12391"/>
                  <a:pt x="12658" y="12357"/>
                </a:cubicBezTo>
                <a:cubicBezTo>
                  <a:pt x="12658" y="12176"/>
                  <a:pt x="12621" y="11998"/>
                  <a:pt x="12550" y="11829"/>
                </a:cubicBezTo>
                <a:cubicBezTo>
                  <a:pt x="12480" y="11657"/>
                  <a:pt x="12409" y="11482"/>
                  <a:pt x="12347" y="11298"/>
                </a:cubicBezTo>
                <a:lnTo>
                  <a:pt x="12347" y="11222"/>
                </a:lnTo>
                <a:cubicBezTo>
                  <a:pt x="12347" y="11129"/>
                  <a:pt x="12403" y="11050"/>
                  <a:pt x="12516" y="10985"/>
                </a:cubicBezTo>
                <a:cubicBezTo>
                  <a:pt x="12629" y="10911"/>
                  <a:pt x="12686" y="10874"/>
                  <a:pt x="12686" y="10852"/>
                </a:cubicBezTo>
                <a:cubicBezTo>
                  <a:pt x="12776" y="10781"/>
                  <a:pt x="12878" y="10708"/>
                  <a:pt x="12991" y="10637"/>
                </a:cubicBezTo>
                <a:cubicBezTo>
                  <a:pt x="13101" y="10564"/>
                  <a:pt x="13186" y="10482"/>
                  <a:pt x="13240" y="10383"/>
                </a:cubicBezTo>
                <a:lnTo>
                  <a:pt x="13347" y="10163"/>
                </a:lnTo>
                <a:lnTo>
                  <a:pt x="13347" y="10030"/>
                </a:lnTo>
                <a:lnTo>
                  <a:pt x="13429" y="10030"/>
                </a:lnTo>
                <a:cubicBezTo>
                  <a:pt x="13466" y="10030"/>
                  <a:pt x="13483" y="10002"/>
                  <a:pt x="13483" y="9949"/>
                </a:cubicBezTo>
                <a:cubicBezTo>
                  <a:pt x="13483" y="9932"/>
                  <a:pt x="13471" y="9915"/>
                  <a:pt x="13443" y="9903"/>
                </a:cubicBezTo>
                <a:cubicBezTo>
                  <a:pt x="13415" y="9886"/>
                  <a:pt x="13384" y="9864"/>
                  <a:pt x="13347" y="9827"/>
                </a:cubicBezTo>
                <a:cubicBezTo>
                  <a:pt x="13313" y="9810"/>
                  <a:pt x="13276" y="9782"/>
                  <a:pt x="13240" y="9742"/>
                </a:cubicBezTo>
                <a:lnTo>
                  <a:pt x="13322" y="9694"/>
                </a:lnTo>
                <a:cubicBezTo>
                  <a:pt x="13358" y="9638"/>
                  <a:pt x="13384" y="9573"/>
                  <a:pt x="13404" y="9491"/>
                </a:cubicBezTo>
                <a:cubicBezTo>
                  <a:pt x="13421" y="9407"/>
                  <a:pt x="13412" y="9336"/>
                  <a:pt x="13375" y="9274"/>
                </a:cubicBezTo>
                <a:lnTo>
                  <a:pt x="13579" y="9164"/>
                </a:lnTo>
                <a:cubicBezTo>
                  <a:pt x="13559" y="9220"/>
                  <a:pt x="13579" y="9254"/>
                  <a:pt x="13632" y="9274"/>
                </a:cubicBezTo>
                <a:cubicBezTo>
                  <a:pt x="13686" y="9291"/>
                  <a:pt x="13731" y="9291"/>
                  <a:pt x="13768" y="9274"/>
                </a:cubicBezTo>
                <a:lnTo>
                  <a:pt x="13904" y="9054"/>
                </a:lnTo>
                <a:cubicBezTo>
                  <a:pt x="13867" y="8966"/>
                  <a:pt x="13844" y="8932"/>
                  <a:pt x="13836" y="8961"/>
                </a:cubicBezTo>
                <a:cubicBezTo>
                  <a:pt x="13827" y="8989"/>
                  <a:pt x="13850" y="8961"/>
                  <a:pt x="13904" y="8867"/>
                </a:cubicBezTo>
                <a:cubicBezTo>
                  <a:pt x="13994" y="8834"/>
                  <a:pt x="14082" y="8788"/>
                  <a:pt x="14166" y="8740"/>
                </a:cubicBezTo>
                <a:cubicBezTo>
                  <a:pt x="14254" y="8689"/>
                  <a:pt x="14339" y="8664"/>
                  <a:pt x="14432" y="8664"/>
                </a:cubicBezTo>
                <a:cubicBezTo>
                  <a:pt x="14449" y="8684"/>
                  <a:pt x="14466" y="8689"/>
                  <a:pt x="14486" y="8689"/>
                </a:cubicBezTo>
                <a:cubicBezTo>
                  <a:pt x="14539" y="8689"/>
                  <a:pt x="14565" y="8684"/>
                  <a:pt x="14565" y="8664"/>
                </a:cubicBezTo>
                <a:cubicBezTo>
                  <a:pt x="14565" y="8574"/>
                  <a:pt x="14548" y="8520"/>
                  <a:pt x="14511" y="8503"/>
                </a:cubicBezTo>
                <a:lnTo>
                  <a:pt x="14675" y="8167"/>
                </a:lnTo>
                <a:cubicBezTo>
                  <a:pt x="14799" y="8167"/>
                  <a:pt x="14895" y="8111"/>
                  <a:pt x="14958" y="8001"/>
                </a:cubicBezTo>
                <a:lnTo>
                  <a:pt x="15203" y="7972"/>
                </a:lnTo>
                <a:cubicBezTo>
                  <a:pt x="15257" y="7958"/>
                  <a:pt x="15282" y="7924"/>
                  <a:pt x="15282" y="7868"/>
                </a:cubicBezTo>
                <a:lnTo>
                  <a:pt x="15282" y="7843"/>
                </a:lnTo>
                <a:lnTo>
                  <a:pt x="15757" y="7704"/>
                </a:lnTo>
                <a:lnTo>
                  <a:pt x="15811" y="7555"/>
                </a:lnTo>
                <a:lnTo>
                  <a:pt x="15675" y="7368"/>
                </a:lnTo>
                <a:cubicBezTo>
                  <a:pt x="15692" y="7368"/>
                  <a:pt x="15701" y="7351"/>
                  <a:pt x="15701" y="7312"/>
                </a:cubicBezTo>
                <a:cubicBezTo>
                  <a:pt x="15701" y="7278"/>
                  <a:pt x="15684" y="7252"/>
                  <a:pt x="15647" y="7235"/>
                </a:cubicBezTo>
                <a:cubicBezTo>
                  <a:pt x="15613" y="7213"/>
                  <a:pt x="15579" y="7196"/>
                  <a:pt x="15554" y="7179"/>
                </a:cubicBezTo>
                <a:cubicBezTo>
                  <a:pt x="15525" y="7162"/>
                  <a:pt x="15494" y="7142"/>
                  <a:pt x="15458" y="7125"/>
                </a:cubicBezTo>
                <a:lnTo>
                  <a:pt x="15404" y="7151"/>
                </a:lnTo>
                <a:lnTo>
                  <a:pt x="15458" y="7125"/>
                </a:lnTo>
                <a:lnTo>
                  <a:pt x="15540" y="7125"/>
                </a:lnTo>
                <a:lnTo>
                  <a:pt x="15715" y="7125"/>
                </a:lnTo>
                <a:cubicBezTo>
                  <a:pt x="15797" y="7125"/>
                  <a:pt x="15836" y="7086"/>
                  <a:pt x="15836" y="7004"/>
                </a:cubicBezTo>
                <a:cubicBezTo>
                  <a:pt x="15836" y="6894"/>
                  <a:pt x="15774" y="6837"/>
                  <a:pt x="15647" y="6837"/>
                </a:cubicBezTo>
                <a:cubicBezTo>
                  <a:pt x="15486" y="6837"/>
                  <a:pt x="15299" y="6877"/>
                  <a:pt x="15087" y="6953"/>
                </a:cubicBezTo>
                <a:cubicBezTo>
                  <a:pt x="14876" y="7029"/>
                  <a:pt x="14729" y="7162"/>
                  <a:pt x="14647" y="7340"/>
                </a:cubicBezTo>
                <a:lnTo>
                  <a:pt x="14457" y="7450"/>
                </a:lnTo>
                <a:lnTo>
                  <a:pt x="14700" y="7207"/>
                </a:lnTo>
                <a:lnTo>
                  <a:pt x="14740" y="7125"/>
                </a:lnTo>
                <a:cubicBezTo>
                  <a:pt x="14740" y="7086"/>
                  <a:pt x="14698" y="7063"/>
                  <a:pt x="14613" y="7046"/>
                </a:cubicBezTo>
                <a:cubicBezTo>
                  <a:pt x="14528" y="7035"/>
                  <a:pt x="14503" y="7029"/>
                  <a:pt x="14539" y="7029"/>
                </a:cubicBezTo>
                <a:cubicBezTo>
                  <a:pt x="14700" y="7029"/>
                  <a:pt x="14825" y="7015"/>
                  <a:pt x="14909" y="6976"/>
                </a:cubicBezTo>
                <a:cubicBezTo>
                  <a:pt x="14997" y="6936"/>
                  <a:pt x="15068" y="6899"/>
                  <a:pt x="15121" y="6854"/>
                </a:cubicBezTo>
                <a:cubicBezTo>
                  <a:pt x="15175" y="6809"/>
                  <a:pt x="15232" y="6767"/>
                  <a:pt x="15288" y="6716"/>
                </a:cubicBezTo>
                <a:cubicBezTo>
                  <a:pt x="15347" y="6671"/>
                  <a:pt x="15432" y="6634"/>
                  <a:pt x="15540" y="6594"/>
                </a:cubicBezTo>
                <a:cubicBezTo>
                  <a:pt x="15746" y="6634"/>
                  <a:pt x="15946" y="6645"/>
                  <a:pt x="16136" y="6623"/>
                </a:cubicBezTo>
                <a:cubicBezTo>
                  <a:pt x="16322" y="6606"/>
                  <a:pt x="16523" y="6594"/>
                  <a:pt x="16729" y="6594"/>
                </a:cubicBezTo>
                <a:cubicBezTo>
                  <a:pt x="16786" y="6561"/>
                  <a:pt x="16839" y="6524"/>
                  <a:pt x="16893" y="6484"/>
                </a:cubicBezTo>
                <a:cubicBezTo>
                  <a:pt x="16947" y="6439"/>
                  <a:pt x="16980" y="6397"/>
                  <a:pt x="17000" y="6340"/>
                </a:cubicBezTo>
                <a:lnTo>
                  <a:pt x="17311" y="6287"/>
                </a:lnTo>
                <a:cubicBezTo>
                  <a:pt x="17348" y="6323"/>
                  <a:pt x="17401" y="6315"/>
                  <a:pt x="17475" y="6258"/>
                </a:cubicBezTo>
                <a:cubicBezTo>
                  <a:pt x="17546" y="6202"/>
                  <a:pt x="17582" y="6160"/>
                  <a:pt x="17582" y="6126"/>
                </a:cubicBezTo>
                <a:cubicBezTo>
                  <a:pt x="17582" y="6033"/>
                  <a:pt x="17531" y="5976"/>
                  <a:pt x="17433" y="5951"/>
                </a:cubicBezTo>
                <a:cubicBezTo>
                  <a:pt x="17334" y="5922"/>
                  <a:pt x="17283" y="5855"/>
                  <a:pt x="17283" y="5756"/>
                </a:cubicBezTo>
                <a:cubicBezTo>
                  <a:pt x="17283" y="5739"/>
                  <a:pt x="17288" y="5714"/>
                  <a:pt x="17297" y="5680"/>
                </a:cubicBezTo>
                <a:cubicBezTo>
                  <a:pt x="17308" y="5640"/>
                  <a:pt x="17294" y="5623"/>
                  <a:pt x="17257" y="5623"/>
                </a:cubicBezTo>
                <a:cubicBezTo>
                  <a:pt x="17204" y="5623"/>
                  <a:pt x="17116" y="5652"/>
                  <a:pt x="16995" y="5708"/>
                </a:cubicBezTo>
                <a:cubicBezTo>
                  <a:pt x="16870" y="5759"/>
                  <a:pt x="16786" y="5807"/>
                  <a:pt x="16729" y="5841"/>
                </a:cubicBezTo>
                <a:cubicBezTo>
                  <a:pt x="16692" y="5855"/>
                  <a:pt x="16672" y="5855"/>
                  <a:pt x="16661" y="5829"/>
                </a:cubicBezTo>
                <a:cubicBezTo>
                  <a:pt x="16653" y="5801"/>
                  <a:pt x="16650" y="5767"/>
                  <a:pt x="16650" y="5731"/>
                </a:cubicBezTo>
                <a:lnTo>
                  <a:pt x="16675" y="5756"/>
                </a:lnTo>
                <a:lnTo>
                  <a:pt x="16786" y="5705"/>
                </a:lnTo>
                <a:lnTo>
                  <a:pt x="17093" y="5595"/>
                </a:lnTo>
                <a:lnTo>
                  <a:pt x="17147" y="5539"/>
                </a:lnTo>
                <a:cubicBezTo>
                  <a:pt x="17147" y="5485"/>
                  <a:pt x="17116" y="5451"/>
                  <a:pt x="17048" y="5434"/>
                </a:cubicBezTo>
                <a:cubicBezTo>
                  <a:pt x="16980" y="5412"/>
                  <a:pt x="16927" y="5406"/>
                  <a:pt x="16893" y="5406"/>
                </a:cubicBezTo>
                <a:cubicBezTo>
                  <a:pt x="16856" y="5406"/>
                  <a:pt x="16802" y="5417"/>
                  <a:pt x="16729" y="5445"/>
                </a:cubicBezTo>
                <a:cubicBezTo>
                  <a:pt x="16658" y="5474"/>
                  <a:pt x="16622" y="5457"/>
                  <a:pt x="16622" y="5406"/>
                </a:cubicBezTo>
                <a:lnTo>
                  <a:pt x="16650" y="5349"/>
                </a:lnTo>
                <a:cubicBezTo>
                  <a:pt x="16540" y="5259"/>
                  <a:pt x="16444" y="5155"/>
                  <a:pt x="16359" y="5047"/>
                </a:cubicBezTo>
                <a:cubicBezTo>
                  <a:pt x="16271" y="4932"/>
                  <a:pt x="16229" y="4861"/>
                  <a:pt x="16229" y="4822"/>
                </a:cubicBezTo>
                <a:cubicBezTo>
                  <a:pt x="16229" y="4788"/>
                  <a:pt x="16235" y="4751"/>
                  <a:pt x="16243" y="4706"/>
                </a:cubicBezTo>
                <a:cubicBezTo>
                  <a:pt x="16252" y="4669"/>
                  <a:pt x="16229" y="4647"/>
                  <a:pt x="16175" y="4647"/>
                </a:cubicBezTo>
                <a:cubicBezTo>
                  <a:pt x="16139" y="4647"/>
                  <a:pt x="16107" y="4652"/>
                  <a:pt x="16082" y="4664"/>
                </a:cubicBezTo>
                <a:cubicBezTo>
                  <a:pt x="16054" y="4672"/>
                  <a:pt x="16040" y="4647"/>
                  <a:pt x="16040" y="4596"/>
                </a:cubicBezTo>
                <a:cubicBezTo>
                  <a:pt x="16040" y="4556"/>
                  <a:pt x="16017" y="4480"/>
                  <a:pt x="15972" y="4364"/>
                </a:cubicBezTo>
                <a:cubicBezTo>
                  <a:pt x="15927" y="4249"/>
                  <a:pt x="15864" y="4189"/>
                  <a:pt x="15783" y="4189"/>
                </a:cubicBezTo>
                <a:lnTo>
                  <a:pt x="15675" y="4299"/>
                </a:lnTo>
                <a:cubicBezTo>
                  <a:pt x="15675" y="4347"/>
                  <a:pt x="15647" y="4393"/>
                  <a:pt x="15593" y="4421"/>
                </a:cubicBezTo>
                <a:cubicBezTo>
                  <a:pt x="15540" y="4446"/>
                  <a:pt x="15511" y="4474"/>
                  <a:pt x="15511" y="4514"/>
                </a:cubicBezTo>
                <a:lnTo>
                  <a:pt x="15458" y="4514"/>
                </a:lnTo>
                <a:lnTo>
                  <a:pt x="15175" y="4672"/>
                </a:lnTo>
                <a:cubicBezTo>
                  <a:pt x="15155" y="4641"/>
                  <a:pt x="15133" y="4630"/>
                  <a:pt x="15107" y="4647"/>
                </a:cubicBezTo>
                <a:cubicBezTo>
                  <a:pt x="15079" y="4669"/>
                  <a:pt x="15048" y="4672"/>
                  <a:pt x="15011" y="4672"/>
                </a:cubicBezTo>
                <a:lnTo>
                  <a:pt x="14986" y="4672"/>
                </a:lnTo>
                <a:lnTo>
                  <a:pt x="14958" y="4700"/>
                </a:lnTo>
                <a:cubicBezTo>
                  <a:pt x="15028" y="4700"/>
                  <a:pt x="15062" y="4664"/>
                  <a:pt x="15054" y="4579"/>
                </a:cubicBezTo>
                <a:cubicBezTo>
                  <a:pt x="15042" y="4497"/>
                  <a:pt x="15011" y="4457"/>
                  <a:pt x="14958" y="4457"/>
                </a:cubicBezTo>
                <a:lnTo>
                  <a:pt x="14740" y="4514"/>
                </a:lnTo>
                <a:cubicBezTo>
                  <a:pt x="14706" y="4514"/>
                  <a:pt x="14683" y="4508"/>
                  <a:pt x="14681" y="4497"/>
                </a:cubicBezTo>
                <a:cubicBezTo>
                  <a:pt x="14675" y="4491"/>
                  <a:pt x="14683" y="4474"/>
                  <a:pt x="14709" y="4446"/>
                </a:cubicBezTo>
                <a:cubicBezTo>
                  <a:pt x="14731" y="4421"/>
                  <a:pt x="14751" y="4387"/>
                  <a:pt x="14768" y="4347"/>
                </a:cubicBezTo>
                <a:cubicBezTo>
                  <a:pt x="14788" y="4316"/>
                  <a:pt x="14788" y="4277"/>
                  <a:pt x="14768" y="4243"/>
                </a:cubicBezTo>
                <a:cubicBezTo>
                  <a:pt x="14751" y="4203"/>
                  <a:pt x="14720" y="4203"/>
                  <a:pt x="14681" y="4226"/>
                </a:cubicBezTo>
                <a:cubicBezTo>
                  <a:pt x="14641" y="4254"/>
                  <a:pt x="14618" y="4254"/>
                  <a:pt x="14618" y="4215"/>
                </a:cubicBezTo>
                <a:lnTo>
                  <a:pt x="14700" y="4215"/>
                </a:lnTo>
                <a:lnTo>
                  <a:pt x="14768" y="4150"/>
                </a:lnTo>
                <a:cubicBezTo>
                  <a:pt x="14788" y="4127"/>
                  <a:pt x="14780" y="4099"/>
                  <a:pt x="14748" y="4057"/>
                </a:cubicBezTo>
                <a:cubicBezTo>
                  <a:pt x="14717" y="4006"/>
                  <a:pt x="14692" y="3977"/>
                  <a:pt x="14675" y="3958"/>
                </a:cubicBezTo>
                <a:lnTo>
                  <a:pt x="14376" y="3907"/>
                </a:lnTo>
                <a:lnTo>
                  <a:pt x="14186" y="3740"/>
                </a:lnTo>
                <a:cubicBezTo>
                  <a:pt x="14169" y="3757"/>
                  <a:pt x="14135" y="3746"/>
                  <a:pt x="14087" y="3704"/>
                </a:cubicBezTo>
                <a:cubicBezTo>
                  <a:pt x="14036" y="3658"/>
                  <a:pt x="13994" y="3625"/>
                  <a:pt x="13957" y="3610"/>
                </a:cubicBezTo>
                <a:lnTo>
                  <a:pt x="13740" y="3687"/>
                </a:lnTo>
                <a:lnTo>
                  <a:pt x="13211" y="3565"/>
                </a:lnTo>
                <a:cubicBezTo>
                  <a:pt x="13178" y="3565"/>
                  <a:pt x="13141" y="3577"/>
                  <a:pt x="13104" y="3599"/>
                </a:cubicBezTo>
                <a:cubicBezTo>
                  <a:pt x="13070" y="3625"/>
                  <a:pt x="13050" y="3653"/>
                  <a:pt x="13050" y="3687"/>
                </a:cubicBezTo>
                <a:cubicBezTo>
                  <a:pt x="13050" y="3726"/>
                  <a:pt x="13070" y="3752"/>
                  <a:pt x="13104" y="3769"/>
                </a:cubicBezTo>
                <a:cubicBezTo>
                  <a:pt x="13141" y="3786"/>
                  <a:pt x="13158" y="3814"/>
                  <a:pt x="13158" y="3850"/>
                </a:cubicBezTo>
                <a:cubicBezTo>
                  <a:pt x="13158" y="3884"/>
                  <a:pt x="13172" y="3983"/>
                  <a:pt x="13200" y="4138"/>
                </a:cubicBezTo>
                <a:cubicBezTo>
                  <a:pt x="13226" y="4299"/>
                  <a:pt x="13203" y="4359"/>
                  <a:pt x="13132" y="4325"/>
                </a:cubicBezTo>
                <a:lnTo>
                  <a:pt x="12997" y="4514"/>
                </a:lnTo>
                <a:cubicBezTo>
                  <a:pt x="13014" y="4548"/>
                  <a:pt x="13045" y="4579"/>
                  <a:pt x="13090" y="4607"/>
                </a:cubicBezTo>
                <a:cubicBezTo>
                  <a:pt x="13138" y="4635"/>
                  <a:pt x="13180" y="4669"/>
                  <a:pt x="13226" y="4706"/>
                </a:cubicBezTo>
                <a:cubicBezTo>
                  <a:pt x="13271" y="4751"/>
                  <a:pt x="13313" y="4793"/>
                  <a:pt x="13347" y="4850"/>
                </a:cubicBezTo>
                <a:cubicBezTo>
                  <a:pt x="13384" y="4903"/>
                  <a:pt x="13392" y="4988"/>
                  <a:pt x="13375" y="5093"/>
                </a:cubicBezTo>
                <a:lnTo>
                  <a:pt x="12768" y="5510"/>
                </a:lnTo>
                <a:lnTo>
                  <a:pt x="12768" y="5567"/>
                </a:lnTo>
                <a:cubicBezTo>
                  <a:pt x="12768" y="5637"/>
                  <a:pt x="12785" y="5705"/>
                  <a:pt x="12822" y="5770"/>
                </a:cubicBezTo>
                <a:cubicBezTo>
                  <a:pt x="12855" y="5832"/>
                  <a:pt x="12892" y="5914"/>
                  <a:pt x="12929" y="6013"/>
                </a:cubicBezTo>
                <a:cubicBezTo>
                  <a:pt x="13019" y="6052"/>
                  <a:pt x="13062" y="6081"/>
                  <a:pt x="13059" y="6106"/>
                </a:cubicBezTo>
                <a:cubicBezTo>
                  <a:pt x="13053" y="6134"/>
                  <a:pt x="13022" y="6162"/>
                  <a:pt x="12963" y="6191"/>
                </a:cubicBezTo>
                <a:cubicBezTo>
                  <a:pt x="12903" y="6216"/>
                  <a:pt x="12850" y="6244"/>
                  <a:pt x="12793" y="6273"/>
                </a:cubicBezTo>
                <a:cubicBezTo>
                  <a:pt x="12740" y="6295"/>
                  <a:pt x="12714" y="6321"/>
                  <a:pt x="12714" y="6337"/>
                </a:cubicBezTo>
                <a:cubicBezTo>
                  <a:pt x="12714" y="6354"/>
                  <a:pt x="12694" y="6366"/>
                  <a:pt x="12658" y="6366"/>
                </a:cubicBezTo>
                <a:lnTo>
                  <a:pt x="12550" y="6366"/>
                </a:lnTo>
                <a:lnTo>
                  <a:pt x="12497" y="6366"/>
                </a:lnTo>
                <a:cubicBezTo>
                  <a:pt x="12497" y="6343"/>
                  <a:pt x="12505" y="6332"/>
                  <a:pt x="12522" y="6321"/>
                </a:cubicBezTo>
                <a:cubicBezTo>
                  <a:pt x="12542" y="6315"/>
                  <a:pt x="12550" y="6295"/>
                  <a:pt x="12550" y="6256"/>
                </a:cubicBezTo>
                <a:lnTo>
                  <a:pt x="12293" y="6095"/>
                </a:lnTo>
                <a:lnTo>
                  <a:pt x="12293" y="6123"/>
                </a:lnTo>
                <a:lnTo>
                  <a:pt x="12186" y="5903"/>
                </a:lnTo>
                <a:cubicBezTo>
                  <a:pt x="12220" y="5815"/>
                  <a:pt x="12225" y="5747"/>
                  <a:pt x="12200" y="5711"/>
                </a:cubicBezTo>
                <a:cubicBezTo>
                  <a:pt x="12172" y="5666"/>
                  <a:pt x="12158" y="5620"/>
                  <a:pt x="12158" y="5567"/>
                </a:cubicBezTo>
                <a:cubicBezTo>
                  <a:pt x="12158" y="5423"/>
                  <a:pt x="12093" y="5352"/>
                  <a:pt x="11963" y="5352"/>
                </a:cubicBezTo>
                <a:cubicBezTo>
                  <a:pt x="11833" y="5352"/>
                  <a:pt x="11694" y="5369"/>
                  <a:pt x="11550" y="5409"/>
                </a:cubicBezTo>
                <a:cubicBezTo>
                  <a:pt x="11584" y="5386"/>
                  <a:pt x="11581" y="5361"/>
                  <a:pt x="11536" y="5321"/>
                </a:cubicBezTo>
                <a:cubicBezTo>
                  <a:pt x="11491" y="5276"/>
                  <a:pt x="11460" y="5259"/>
                  <a:pt x="11440" y="5259"/>
                </a:cubicBezTo>
                <a:cubicBezTo>
                  <a:pt x="11296" y="5259"/>
                  <a:pt x="11126" y="5194"/>
                  <a:pt x="10926" y="5067"/>
                </a:cubicBezTo>
                <a:cubicBezTo>
                  <a:pt x="10731" y="4946"/>
                  <a:pt x="10567" y="4881"/>
                  <a:pt x="10440" y="4881"/>
                </a:cubicBezTo>
                <a:cubicBezTo>
                  <a:pt x="10386" y="4881"/>
                  <a:pt x="10321" y="4892"/>
                  <a:pt x="10250" y="4906"/>
                </a:cubicBezTo>
                <a:cubicBezTo>
                  <a:pt x="10180" y="4923"/>
                  <a:pt x="10112" y="4946"/>
                  <a:pt x="10047" y="4963"/>
                </a:cubicBezTo>
                <a:cubicBezTo>
                  <a:pt x="10084" y="4946"/>
                  <a:pt x="10106" y="4898"/>
                  <a:pt x="10115" y="4824"/>
                </a:cubicBezTo>
                <a:lnTo>
                  <a:pt x="9940" y="4516"/>
                </a:lnTo>
                <a:lnTo>
                  <a:pt x="9911" y="4488"/>
                </a:lnTo>
                <a:cubicBezTo>
                  <a:pt x="9858" y="4488"/>
                  <a:pt x="9796" y="4511"/>
                  <a:pt x="9725" y="4553"/>
                </a:cubicBezTo>
                <a:cubicBezTo>
                  <a:pt x="9651" y="4598"/>
                  <a:pt x="9615" y="4559"/>
                  <a:pt x="9615" y="4435"/>
                </a:cubicBezTo>
                <a:cubicBezTo>
                  <a:pt x="9615" y="4418"/>
                  <a:pt x="9623" y="4401"/>
                  <a:pt x="9643" y="4378"/>
                </a:cubicBezTo>
                <a:cubicBezTo>
                  <a:pt x="9660" y="4361"/>
                  <a:pt x="9660" y="4344"/>
                  <a:pt x="9643" y="4327"/>
                </a:cubicBezTo>
                <a:cubicBezTo>
                  <a:pt x="9623" y="4217"/>
                  <a:pt x="9646" y="4124"/>
                  <a:pt x="9711" y="4048"/>
                </a:cubicBezTo>
                <a:cubicBezTo>
                  <a:pt x="9773" y="3969"/>
                  <a:pt x="9824" y="3887"/>
                  <a:pt x="9858" y="3799"/>
                </a:cubicBezTo>
                <a:cubicBezTo>
                  <a:pt x="9894" y="3760"/>
                  <a:pt x="9911" y="3729"/>
                  <a:pt x="9911" y="3689"/>
                </a:cubicBezTo>
                <a:cubicBezTo>
                  <a:pt x="9911" y="3655"/>
                  <a:pt x="9931" y="3638"/>
                  <a:pt x="9965" y="3638"/>
                </a:cubicBezTo>
                <a:cubicBezTo>
                  <a:pt x="10039" y="3638"/>
                  <a:pt x="10109" y="3616"/>
                  <a:pt x="10177" y="3579"/>
                </a:cubicBezTo>
                <a:cubicBezTo>
                  <a:pt x="10245" y="3534"/>
                  <a:pt x="10321" y="3506"/>
                  <a:pt x="10414" y="3492"/>
                </a:cubicBezTo>
                <a:lnTo>
                  <a:pt x="10440" y="3407"/>
                </a:lnTo>
                <a:cubicBezTo>
                  <a:pt x="10440" y="3370"/>
                  <a:pt x="10344" y="3342"/>
                  <a:pt x="10149" y="3314"/>
                </a:cubicBezTo>
                <a:cubicBezTo>
                  <a:pt x="9957" y="3286"/>
                  <a:pt x="9858" y="3255"/>
                  <a:pt x="9858" y="3221"/>
                </a:cubicBezTo>
                <a:lnTo>
                  <a:pt x="9886" y="3192"/>
                </a:lnTo>
                <a:cubicBezTo>
                  <a:pt x="10067" y="3243"/>
                  <a:pt x="10202" y="3274"/>
                  <a:pt x="10298" y="3286"/>
                </a:cubicBezTo>
                <a:cubicBezTo>
                  <a:pt x="10392" y="3297"/>
                  <a:pt x="10471" y="3286"/>
                  <a:pt x="10536" y="3260"/>
                </a:cubicBezTo>
                <a:cubicBezTo>
                  <a:pt x="10598" y="3232"/>
                  <a:pt x="10671" y="3198"/>
                  <a:pt x="10759" y="3147"/>
                </a:cubicBezTo>
                <a:cubicBezTo>
                  <a:pt x="10844" y="3105"/>
                  <a:pt x="10977" y="3043"/>
                  <a:pt x="11157" y="2961"/>
                </a:cubicBezTo>
                <a:cubicBezTo>
                  <a:pt x="11157" y="2927"/>
                  <a:pt x="11061" y="2890"/>
                  <a:pt x="10866" y="2851"/>
                </a:cubicBezTo>
                <a:cubicBezTo>
                  <a:pt x="10671" y="2817"/>
                  <a:pt x="10550" y="2780"/>
                  <a:pt x="10496" y="2746"/>
                </a:cubicBezTo>
                <a:lnTo>
                  <a:pt x="10657" y="2746"/>
                </a:lnTo>
                <a:cubicBezTo>
                  <a:pt x="10691" y="2746"/>
                  <a:pt x="10739" y="2752"/>
                  <a:pt x="10799" y="2775"/>
                </a:cubicBezTo>
                <a:cubicBezTo>
                  <a:pt x="10858" y="2789"/>
                  <a:pt x="10906" y="2806"/>
                  <a:pt x="10940" y="2828"/>
                </a:cubicBezTo>
                <a:cubicBezTo>
                  <a:pt x="10940" y="2862"/>
                  <a:pt x="10968" y="2885"/>
                  <a:pt x="11022" y="2896"/>
                </a:cubicBezTo>
                <a:cubicBezTo>
                  <a:pt x="11075" y="2902"/>
                  <a:pt x="11121" y="2907"/>
                  <a:pt x="11157" y="2907"/>
                </a:cubicBezTo>
                <a:lnTo>
                  <a:pt x="11361" y="2775"/>
                </a:lnTo>
                <a:lnTo>
                  <a:pt x="11361" y="2690"/>
                </a:lnTo>
                <a:lnTo>
                  <a:pt x="11307" y="2608"/>
                </a:lnTo>
                <a:lnTo>
                  <a:pt x="11604" y="2554"/>
                </a:lnTo>
                <a:cubicBezTo>
                  <a:pt x="11584" y="2537"/>
                  <a:pt x="11590" y="2521"/>
                  <a:pt x="11615" y="2504"/>
                </a:cubicBezTo>
                <a:cubicBezTo>
                  <a:pt x="11643" y="2481"/>
                  <a:pt x="11666" y="2475"/>
                  <a:pt x="11683" y="2475"/>
                </a:cubicBezTo>
                <a:cubicBezTo>
                  <a:pt x="11739" y="2475"/>
                  <a:pt x="11793" y="2504"/>
                  <a:pt x="11852" y="2554"/>
                </a:cubicBezTo>
                <a:cubicBezTo>
                  <a:pt x="11912" y="2608"/>
                  <a:pt x="11951" y="2636"/>
                  <a:pt x="11968" y="2636"/>
                </a:cubicBezTo>
                <a:lnTo>
                  <a:pt x="12239" y="2532"/>
                </a:lnTo>
                <a:cubicBezTo>
                  <a:pt x="12220" y="2509"/>
                  <a:pt x="12245" y="2498"/>
                  <a:pt x="12313" y="2487"/>
                </a:cubicBezTo>
                <a:cubicBezTo>
                  <a:pt x="12381" y="2481"/>
                  <a:pt x="12401" y="2453"/>
                  <a:pt x="12375" y="2410"/>
                </a:cubicBezTo>
                <a:lnTo>
                  <a:pt x="12186" y="2190"/>
                </a:lnTo>
                <a:cubicBezTo>
                  <a:pt x="12166" y="2190"/>
                  <a:pt x="12152" y="2179"/>
                  <a:pt x="12143" y="2151"/>
                </a:cubicBezTo>
                <a:cubicBezTo>
                  <a:pt x="12135" y="2122"/>
                  <a:pt x="12141" y="2111"/>
                  <a:pt x="12158" y="2111"/>
                </a:cubicBezTo>
                <a:cubicBezTo>
                  <a:pt x="12248" y="2111"/>
                  <a:pt x="12273" y="2063"/>
                  <a:pt x="12239" y="1973"/>
                </a:cubicBezTo>
                <a:cubicBezTo>
                  <a:pt x="12166" y="1942"/>
                  <a:pt x="12090" y="1896"/>
                  <a:pt x="12011" y="1848"/>
                </a:cubicBezTo>
                <a:cubicBezTo>
                  <a:pt x="11929" y="1798"/>
                  <a:pt x="11838" y="1769"/>
                  <a:pt x="11739" y="1769"/>
                </a:cubicBezTo>
                <a:cubicBezTo>
                  <a:pt x="11703" y="1769"/>
                  <a:pt x="11663" y="1781"/>
                  <a:pt x="11615" y="1798"/>
                </a:cubicBezTo>
                <a:cubicBezTo>
                  <a:pt x="11573" y="1820"/>
                  <a:pt x="11550" y="1848"/>
                  <a:pt x="11550" y="1891"/>
                </a:cubicBezTo>
                <a:cubicBezTo>
                  <a:pt x="11550" y="1930"/>
                  <a:pt x="11573" y="1947"/>
                  <a:pt x="11615" y="1947"/>
                </a:cubicBezTo>
                <a:cubicBezTo>
                  <a:pt x="11663" y="1947"/>
                  <a:pt x="11694" y="1964"/>
                  <a:pt x="11711" y="2001"/>
                </a:cubicBezTo>
                <a:cubicBezTo>
                  <a:pt x="11748" y="2040"/>
                  <a:pt x="11739" y="2057"/>
                  <a:pt x="11683" y="2057"/>
                </a:cubicBezTo>
                <a:cubicBezTo>
                  <a:pt x="11629" y="2057"/>
                  <a:pt x="11604" y="2063"/>
                  <a:pt x="11604" y="2083"/>
                </a:cubicBezTo>
                <a:cubicBezTo>
                  <a:pt x="11530" y="2083"/>
                  <a:pt x="11462" y="2134"/>
                  <a:pt x="11400" y="2244"/>
                </a:cubicBezTo>
                <a:cubicBezTo>
                  <a:pt x="11338" y="2354"/>
                  <a:pt x="11256" y="2433"/>
                  <a:pt x="11157" y="2475"/>
                </a:cubicBezTo>
                <a:cubicBezTo>
                  <a:pt x="11121" y="2475"/>
                  <a:pt x="11107" y="2464"/>
                  <a:pt x="11118" y="2441"/>
                </a:cubicBezTo>
                <a:cubicBezTo>
                  <a:pt x="11126" y="2422"/>
                  <a:pt x="11121" y="2399"/>
                  <a:pt x="11104" y="2382"/>
                </a:cubicBezTo>
                <a:cubicBezTo>
                  <a:pt x="11084" y="2343"/>
                  <a:pt x="11053" y="2320"/>
                  <a:pt x="11008" y="2311"/>
                </a:cubicBezTo>
                <a:cubicBezTo>
                  <a:pt x="10962" y="2306"/>
                  <a:pt x="10940" y="2283"/>
                  <a:pt x="10940" y="2244"/>
                </a:cubicBezTo>
                <a:cubicBezTo>
                  <a:pt x="10940" y="2210"/>
                  <a:pt x="10962" y="2151"/>
                  <a:pt x="11008" y="2069"/>
                </a:cubicBezTo>
                <a:cubicBezTo>
                  <a:pt x="11053" y="1990"/>
                  <a:pt x="10993" y="1947"/>
                  <a:pt x="10832" y="1947"/>
                </a:cubicBezTo>
                <a:cubicBezTo>
                  <a:pt x="10759" y="1947"/>
                  <a:pt x="10708" y="1973"/>
                  <a:pt x="10677" y="2029"/>
                </a:cubicBezTo>
                <a:cubicBezTo>
                  <a:pt x="10646" y="2083"/>
                  <a:pt x="10612" y="2134"/>
                  <a:pt x="10575" y="2190"/>
                </a:cubicBezTo>
                <a:lnTo>
                  <a:pt x="10279" y="1851"/>
                </a:lnTo>
                <a:lnTo>
                  <a:pt x="10047" y="1826"/>
                </a:lnTo>
                <a:cubicBezTo>
                  <a:pt x="10047" y="1753"/>
                  <a:pt x="10064" y="1693"/>
                  <a:pt x="10095" y="1640"/>
                </a:cubicBezTo>
                <a:cubicBezTo>
                  <a:pt x="10126" y="1583"/>
                  <a:pt x="10084" y="1512"/>
                  <a:pt x="9965" y="1425"/>
                </a:cubicBezTo>
                <a:cubicBezTo>
                  <a:pt x="9911" y="1385"/>
                  <a:pt x="9863" y="1354"/>
                  <a:pt x="9818" y="1321"/>
                </a:cubicBezTo>
                <a:cubicBezTo>
                  <a:pt x="9773" y="1292"/>
                  <a:pt x="9725" y="1275"/>
                  <a:pt x="9671" y="1275"/>
                </a:cubicBezTo>
                <a:cubicBezTo>
                  <a:pt x="9651" y="1275"/>
                  <a:pt x="9609" y="1292"/>
                  <a:pt x="9541" y="1338"/>
                </a:cubicBezTo>
                <a:cubicBezTo>
                  <a:pt x="9473" y="1377"/>
                  <a:pt x="9411" y="1414"/>
                  <a:pt x="9358" y="1448"/>
                </a:cubicBezTo>
                <a:cubicBezTo>
                  <a:pt x="9304" y="1487"/>
                  <a:pt x="9276" y="1524"/>
                  <a:pt x="9276" y="1558"/>
                </a:cubicBezTo>
                <a:cubicBezTo>
                  <a:pt x="9276" y="1597"/>
                  <a:pt x="9321" y="1614"/>
                  <a:pt x="9411" y="1614"/>
                </a:cubicBezTo>
                <a:lnTo>
                  <a:pt x="9386" y="1614"/>
                </a:lnTo>
                <a:cubicBezTo>
                  <a:pt x="9329" y="1614"/>
                  <a:pt x="9304" y="1645"/>
                  <a:pt x="9304" y="1724"/>
                </a:cubicBezTo>
                <a:cubicBezTo>
                  <a:pt x="9304" y="1738"/>
                  <a:pt x="9346" y="1761"/>
                  <a:pt x="9434" y="1789"/>
                </a:cubicBezTo>
                <a:cubicBezTo>
                  <a:pt x="9519" y="1818"/>
                  <a:pt x="9578" y="1829"/>
                  <a:pt x="9615" y="1829"/>
                </a:cubicBezTo>
                <a:cubicBezTo>
                  <a:pt x="9651" y="1812"/>
                  <a:pt x="9677" y="1818"/>
                  <a:pt x="9697" y="1851"/>
                </a:cubicBezTo>
                <a:cubicBezTo>
                  <a:pt x="9714" y="1882"/>
                  <a:pt x="9742" y="1894"/>
                  <a:pt x="9779" y="1894"/>
                </a:cubicBezTo>
                <a:lnTo>
                  <a:pt x="9886" y="1854"/>
                </a:lnTo>
                <a:lnTo>
                  <a:pt x="9886" y="1922"/>
                </a:lnTo>
                <a:cubicBezTo>
                  <a:pt x="9866" y="1945"/>
                  <a:pt x="9858" y="1962"/>
                  <a:pt x="9858" y="1976"/>
                </a:cubicBezTo>
                <a:lnTo>
                  <a:pt x="9886" y="2086"/>
                </a:lnTo>
                <a:lnTo>
                  <a:pt x="9615" y="2218"/>
                </a:lnTo>
                <a:cubicBezTo>
                  <a:pt x="9598" y="2235"/>
                  <a:pt x="9578" y="2247"/>
                  <a:pt x="9561" y="2247"/>
                </a:cubicBezTo>
                <a:cubicBezTo>
                  <a:pt x="9544" y="2247"/>
                  <a:pt x="9521" y="2258"/>
                  <a:pt x="9493" y="2275"/>
                </a:cubicBezTo>
                <a:cubicBezTo>
                  <a:pt x="9493" y="2329"/>
                  <a:pt x="9519" y="2385"/>
                  <a:pt x="9567" y="2444"/>
                </a:cubicBezTo>
                <a:cubicBezTo>
                  <a:pt x="9618" y="2501"/>
                  <a:pt x="9564" y="2535"/>
                  <a:pt x="9411" y="2535"/>
                </a:cubicBezTo>
                <a:lnTo>
                  <a:pt x="9329" y="2478"/>
                </a:lnTo>
                <a:cubicBezTo>
                  <a:pt x="9329" y="2408"/>
                  <a:pt x="9259" y="2346"/>
                  <a:pt x="9109" y="2298"/>
                </a:cubicBezTo>
                <a:cubicBezTo>
                  <a:pt x="8959" y="2247"/>
                  <a:pt x="8778" y="2213"/>
                  <a:pt x="8566" y="2193"/>
                </a:cubicBezTo>
                <a:cubicBezTo>
                  <a:pt x="8355" y="2176"/>
                  <a:pt x="8143" y="2165"/>
                  <a:pt x="7931" y="2154"/>
                </a:cubicBezTo>
                <a:cubicBezTo>
                  <a:pt x="7719" y="2142"/>
                  <a:pt x="7558" y="2137"/>
                  <a:pt x="7450" y="2137"/>
                </a:cubicBezTo>
                <a:lnTo>
                  <a:pt x="7004" y="2275"/>
                </a:lnTo>
                <a:lnTo>
                  <a:pt x="7114" y="2535"/>
                </a:lnTo>
                <a:cubicBezTo>
                  <a:pt x="7078" y="2535"/>
                  <a:pt x="7055" y="2546"/>
                  <a:pt x="7046" y="2572"/>
                </a:cubicBezTo>
                <a:cubicBezTo>
                  <a:pt x="7035" y="2600"/>
                  <a:pt x="7049" y="2622"/>
                  <a:pt x="7086" y="2639"/>
                </a:cubicBezTo>
                <a:cubicBezTo>
                  <a:pt x="7049" y="2605"/>
                  <a:pt x="6981" y="2540"/>
                  <a:pt x="6883" y="2444"/>
                </a:cubicBezTo>
                <a:cubicBezTo>
                  <a:pt x="6784" y="2346"/>
                  <a:pt x="6716" y="2303"/>
                  <a:pt x="6679" y="2303"/>
                </a:cubicBezTo>
                <a:lnTo>
                  <a:pt x="6450" y="2242"/>
                </a:lnTo>
                <a:close/>
                <a:moveTo>
                  <a:pt x="8114" y="1663"/>
                </a:moveTo>
                <a:cubicBezTo>
                  <a:pt x="8078" y="1640"/>
                  <a:pt x="8033" y="1623"/>
                  <a:pt x="7979" y="1609"/>
                </a:cubicBezTo>
                <a:cubicBezTo>
                  <a:pt x="7925" y="1592"/>
                  <a:pt x="7880" y="1581"/>
                  <a:pt x="7843" y="1581"/>
                </a:cubicBezTo>
                <a:cubicBezTo>
                  <a:pt x="7807" y="1581"/>
                  <a:pt x="7733" y="1604"/>
                  <a:pt x="7620" y="1646"/>
                </a:cubicBezTo>
                <a:cubicBezTo>
                  <a:pt x="7507" y="1691"/>
                  <a:pt x="7380" y="1745"/>
                  <a:pt x="7241" y="1801"/>
                </a:cubicBezTo>
                <a:cubicBezTo>
                  <a:pt x="7100" y="1860"/>
                  <a:pt x="6967" y="1917"/>
                  <a:pt x="6843" y="1971"/>
                </a:cubicBezTo>
                <a:cubicBezTo>
                  <a:pt x="6716" y="2027"/>
                  <a:pt x="6631" y="2061"/>
                  <a:pt x="6586" y="2081"/>
                </a:cubicBezTo>
                <a:cubicBezTo>
                  <a:pt x="6713" y="2061"/>
                  <a:pt x="6826" y="2027"/>
                  <a:pt x="6931" y="1971"/>
                </a:cubicBezTo>
                <a:cubicBezTo>
                  <a:pt x="7032" y="1917"/>
                  <a:pt x="7143" y="1889"/>
                  <a:pt x="7261" y="1889"/>
                </a:cubicBezTo>
                <a:lnTo>
                  <a:pt x="7343" y="1945"/>
                </a:lnTo>
                <a:cubicBezTo>
                  <a:pt x="7397" y="1962"/>
                  <a:pt x="7445" y="1971"/>
                  <a:pt x="7493" y="1971"/>
                </a:cubicBezTo>
                <a:cubicBezTo>
                  <a:pt x="7538" y="1971"/>
                  <a:pt x="7578" y="1988"/>
                  <a:pt x="7612" y="2027"/>
                </a:cubicBezTo>
                <a:cubicBezTo>
                  <a:pt x="7685" y="2010"/>
                  <a:pt x="7761" y="2016"/>
                  <a:pt x="7843" y="2055"/>
                </a:cubicBezTo>
                <a:lnTo>
                  <a:pt x="7925" y="1999"/>
                </a:lnTo>
                <a:lnTo>
                  <a:pt x="7925" y="1889"/>
                </a:lnTo>
                <a:lnTo>
                  <a:pt x="7897" y="1824"/>
                </a:lnTo>
                <a:lnTo>
                  <a:pt x="7979" y="1849"/>
                </a:lnTo>
                <a:cubicBezTo>
                  <a:pt x="8033" y="1849"/>
                  <a:pt x="8086" y="1807"/>
                  <a:pt x="8140" y="1719"/>
                </a:cubicBezTo>
                <a:lnTo>
                  <a:pt x="8114" y="1663"/>
                </a:lnTo>
                <a:close/>
                <a:moveTo>
                  <a:pt x="12497" y="20256"/>
                </a:moveTo>
                <a:cubicBezTo>
                  <a:pt x="12497" y="20307"/>
                  <a:pt x="12488" y="20333"/>
                  <a:pt x="12468" y="20355"/>
                </a:cubicBezTo>
                <a:cubicBezTo>
                  <a:pt x="13505" y="20174"/>
                  <a:pt x="14486" y="19838"/>
                  <a:pt x="15404" y="19347"/>
                </a:cubicBezTo>
                <a:cubicBezTo>
                  <a:pt x="16322" y="18856"/>
                  <a:pt x="17144" y="18224"/>
                  <a:pt x="17865" y="17450"/>
                </a:cubicBezTo>
                <a:lnTo>
                  <a:pt x="17839" y="17450"/>
                </a:lnTo>
                <a:cubicBezTo>
                  <a:pt x="17766" y="17484"/>
                  <a:pt x="17704" y="17484"/>
                  <a:pt x="17650" y="17450"/>
                </a:cubicBezTo>
                <a:lnTo>
                  <a:pt x="17582" y="17498"/>
                </a:lnTo>
                <a:lnTo>
                  <a:pt x="17418" y="17450"/>
                </a:lnTo>
                <a:lnTo>
                  <a:pt x="17365" y="17450"/>
                </a:lnTo>
                <a:lnTo>
                  <a:pt x="17311" y="17555"/>
                </a:lnTo>
                <a:lnTo>
                  <a:pt x="17339" y="17450"/>
                </a:lnTo>
                <a:cubicBezTo>
                  <a:pt x="17283" y="17377"/>
                  <a:pt x="17221" y="17306"/>
                  <a:pt x="17147" y="17247"/>
                </a:cubicBezTo>
                <a:lnTo>
                  <a:pt x="17094" y="17219"/>
                </a:lnTo>
                <a:cubicBezTo>
                  <a:pt x="17060" y="17219"/>
                  <a:pt x="17040" y="17252"/>
                  <a:pt x="17040" y="17323"/>
                </a:cubicBezTo>
                <a:cubicBezTo>
                  <a:pt x="17060" y="17179"/>
                  <a:pt x="17020" y="17058"/>
                  <a:pt x="16927" y="16953"/>
                </a:cubicBezTo>
                <a:cubicBezTo>
                  <a:pt x="16831" y="16849"/>
                  <a:pt x="16712" y="16798"/>
                  <a:pt x="16568" y="16798"/>
                </a:cubicBezTo>
                <a:cubicBezTo>
                  <a:pt x="16568" y="16815"/>
                  <a:pt x="16560" y="16826"/>
                  <a:pt x="16540" y="16826"/>
                </a:cubicBezTo>
                <a:lnTo>
                  <a:pt x="16486" y="16826"/>
                </a:lnTo>
                <a:lnTo>
                  <a:pt x="16418" y="16772"/>
                </a:lnTo>
                <a:lnTo>
                  <a:pt x="16514" y="16772"/>
                </a:lnTo>
                <a:lnTo>
                  <a:pt x="16568" y="16612"/>
                </a:lnTo>
                <a:lnTo>
                  <a:pt x="16418" y="16501"/>
                </a:lnTo>
                <a:lnTo>
                  <a:pt x="16390" y="16530"/>
                </a:lnTo>
                <a:cubicBezTo>
                  <a:pt x="16266" y="16513"/>
                  <a:pt x="16175" y="16439"/>
                  <a:pt x="16122" y="16315"/>
                </a:cubicBezTo>
                <a:lnTo>
                  <a:pt x="16068" y="16287"/>
                </a:lnTo>
                <a:lnTo>
                  <a:pt x="16040" y="16315"/>
                </a:lnTo>
                <a:lnTo>
                  <a:pt x="15986" y="16341"/>
                </a:lnTo>
                <a:cubicBezTo>
                  <a:pt x="15879" y="16374"/>
                  <a:pt x="15783" y="16414"/>
                  <a:pt x="15701" y="16445"/>
                </a:cubicBezTo>
                <a:cubicBezTo>
                  <a:pt x="15593" y="16414"/>
                  <a:pt x="15511" y="16363"/>
                  <a:pt x="15458" y="16315"/>
                </a:cubicBezTo>
                <a:lnTo>
                  <a:pt x="15093" y="16341"/>
                </a:lnTo>
                <a:cubicBezTo>
                  <a:pt x="15093" y="16284"/>
                  <a:pt x="15076" y="16230"/>
                  <a:pt x="15039" y="16168"/>
                </a:cubicBezTo>
                <a:cubicBezTo>
                  <a:pt x="15003" y="16109"/>
                  <a:pt x="14949" y="16078"/>
                  <a:pt x="14876" y="16078"/>
                </a:cubicBezTo>
                <a:cubicBezTo>
                  <a:pt x="14788" y="16078"/>
                  <a:pt x="14695" y="16089"/>
                  <a:pt x="14599" y="16106"/>
                </a:cubicBezTo>
                <a:cubicBezTo>
                  <a:pt x="14505" y="16123"/>
                  <a:pt x="14440" y="16185"/>
                  <a:pt x="14404" y="16281"/>
                </a:cubicBezTo>
                <a:cubicBezTo>
                  <a:pt x="14404" y="16312"/>
                  <a:pt x="14412" y="16352"/>
                  <a:pt x="14432" y="16386"/>
                </a:cubicBezTo>
                <a:cubicBezTo>
                  <a:pt x="14449" y="16425"/>
                  <a:pt x="14466" y="16451"/>
                  <a:pt x="14486" y="16468"/>
                </a:cubicBezTo>
                <a:lnTo>
                  <a:pt x="14486" y="16578"/>
                </a:lnTo>
                <a:lnTo>
                  <a:pt x="14457" y="16657"/>
                </a:lnTo>
                <a:lnTo>
                  <a:pt x="14404" y="16682"/>
                </a:lnTo>
                <a:lnTo>
                  <a:pt x="14376" y="16682"/>
                </a:lnTo>
                <a:lnTo>
                  <a:pt x="14296" y="16468"/>
                </a:lnTo>
                <a:lnTo>
                  <a:pt x="14376" y="16335"/>
                </a:lnTo>
                <a:cubicBezTo>
                  <a:pt x="14359" y="16298"/>
                  <a:pt x="14350" y="16247"/>
                  <a:pt x="14350" y="16191"/>
                </a:cubicBezTo>
                <a:cubicBezTo>
                  <a:pt x="14350" y="16132"/>
                  <a:pt x="14339" y="16087"/>
                  <a:pt x="14322" y="16050"/>
                </a:cubicBezTo>
                <a:lnTo>
                  <a:pt x="14296" y="15993"/>
                </a:lnTo>
                <a:lnTo>
                  <a:pt x="14214" y="15993"/>
                </a:lnTo>
                <a:lnTo>
                  <a:pt x="14011" y="16132"/>
                </a:lnTo>
                <a:lnTo>
                  <a:pt x="13904" y="16132"/>
                </a:lnTo>
                <a:lnTo>
                  <a:pt x="13850" y="16188"/>
                </a:lnTo>
                <a:cubicBezTo>
                  <a:pt x="13830" y="16202"/>
                  <a:pt x="13822" y="16219"/>
                  <a:pt x="13822" y="16236"/>
                </a:cubicBezTo>
                <a:cubicBezTo>
                  <a:pt x="13822" y="16259"/>
                  <a:pt x="13813" y="16270"/>
                  <a:pt x="13794" y="16281"/>
                </a:cubicBezTo>
                <a:lnTo>
                  <a:pt x="13768" y="16236"/>
                </a:lnTo>
                <a:lnTo>
                  <a:pt x="13661" y="16236"/>
                </a:lnTo>
                <a:cubicBezTo>
                  <a:pt x="13587" y="16313"/>
                  <a:pt x="13548" y="16397"/>
                  <a:pt x="13539" y="16496"/>
                </a:cubicBezTo>
                <a:lnTo>
                  <a:pt x="13579" y="16550"/>
                </a:lnTo>
                <a:lnTo>
                  <a:pt x="13457" y="16629"/>
                </a:lnTo>
                <a:lnTo>
                  <a:pt x="13429" y="16682"/>
                </a:lnTo>
                <a:lnTo>
                  <a:pt x="13347" y="16739"/>
                </a:lnTo>
                <a:cubicBezTo>
                  <a:pt x="13347" y="16756"/>
                  <a:pt x="13344" y="16767"/>
                  <a:pt x="13336" y="16767"/>
                </a:cubicBezTo>
                <a:cubicBezTo>
                  <a:pt x="13325" y="16767"/>
                  <a:pt x="13322" y="16778"/>
                  <a:pt x="13322" y="16793"/>
                </a:cubicBezTo>
                <a:lnTo>
                  <a:pt x="13322" y="16821"/>
                </a:lnTo>
                <a:lnTo>
                  <a:pt x="13322" y="16942"/>
                </a:lnTo>
                <a:lnTo>
                  <a:pt x="13293" y="16970"/>
                </a:lnTo>
                <a:lnTo>
                  <a:pt x="13293" y="16914"/>
                </a:lnTo>
                <a:lnTo>
                  <a:pt x="13268" y="16889"/>
                </a:lnTo>
                <a:cubicBezTo>
                  <a:pt x="13248" y="16779"/>
                  <a:pt x="13144" y="16683"/>
                  <a:pt x="12957" y="16606"/>
                </a:cubicBezTo>
                <a:lnTo>
                  <a:pt x="12875" y="16606"/>
                </a:lnTo>
                <a:lnTo>
                  <a:pt x="12875" y="16657"/>
                </a:lnTo>
                <a:cubicBezTo>
                  <a:pt x="12892" y="16711"/>
                  <a:pt x="12932" y="16762"/>
                  <a:pt x="12991" y="16798"/>
                </a:cubicBezTo>
                <a:cubicBezTo>
                  <a:pt x="13048" y="16838"/>
                  <a:pt x="13096" y="16877"/>
                  <a:pt x="13132" y="16914"/>
                </a:cubicBezTo>
                <a:cubicBezTo>
                  <a:pt x="13113" y="16897"/>
                  <a:pt x="13090" y="16894"/>
                  <a:pt x="13065" y="16903"/>
                </a:cubicBezTo>
                <a:cubicBezTo>
                  <a:pt x="13036" y="16908"/>
                  <a:pt x="13025" y="16925"/>
                  <a:pt x="13025" y="16942"/>
                </a:cubicBezTo>
                <a:lnTo>
                  <a:pt x="13025" y="16999"/>
                </a:lnTo>
                <a:lnTo>
                  <a:pt x="13212" y="17267"/>
                </a:lnTo>
                <a:lnTo>
                  <a:pt x="13212" y="17792"/>
                </a:lnTo>
                <a:lnTo>
                  <a:pt x="13268" y="17930"/>
                </a:lnTo>
                <a:cubicBezTo>
                  <a:pt x="13231" y="18074"/>
                  <a:pt x="13158" y="18193"/>
                  <a:pt x="13050" y="18295"/>
                </a:cubicBezTo>
                <a:lnTo>
                  <a:pt x="13050" y="18266"/>
                </a:lnTo>
                <a:lnTo>
                  <a:pt x="12997" y="18295"/>
                </a:lnTo>
                <a:lnTo>
                  <a:pt x="12957" y="18320"/>
                </a:lnTo>
                <a:lnTo>
                  <a:pt x="12929" y="18453"/>
                </a:lnTo>
                <a:lnTo>
                  <a:pt x="12957" y="18481"/>
                </a:lnTo>
                <a:lnTo>
                  <a:pt x="12957" y="18509"/>
                </a:lnTo>
                <a:lnTo>
                  <a:pt x="12904" y="18453"/>
                </a:lnTo>
                <a:lnTo>
                  <a:pt x="12875" y="18628"/>
                </a:lnTo>
                <a:lnTo>
                  <a:pt x="12714" y="18681"/>
                </a:lnTo>
                <a:cubicBezTo>
                  <a:pt x="12658" y="18721"/>
                  <a:pt x="12635" y="18772"/>
                  <a:pt x="12646" y="18831"/>
                </a:cubicBezTo>
                <a:cubicBezTo>
                  <a:pt x="12655" y="18896"/>
                  <a:pt x="12632" y="18941"/>
                  <a:pt x="12579" y="18981"/>
                </a:cubicBezTo>
                <a:lnTo>
                  <a:pt x="12604" y="19034"/>
                </a:lnTo>
                <a:lnTo>
                  <a:pt x="12522" y="19114"/>
                </a:lnTo>
                <a:cubicBezTo>
                  <a:pt x="12522" y="19150"/>
                  <a:pt x="12519" y="19178"/>
                  <a:pt x="12508" y="19201"/>
                </a:cubicBezTo>
                <a:cubicBezTo>
                  <a:pt x="12500" y="19229"/>
                  <a:pt x="12497" y="19255"/>
                  <a:pt x="12497" y="19289"/>
                </a:cubicBezTo>
                <a:lnTo>
                  <a:pt x="12522" y="19483"/>
                </a:lnTo>
                <a:lnTo>
                  <a:pt x="12604" y="19531"/>
                </a:lnTo>
                <a:lnTo>
                  <a:pt x="12658" y="19483"/>
                </a:lnTo>
                <a:lnTo>
                  <a:pt x="12686" y="19399"/>
                </a:lnTo>
                <a:lnTo>
                  <a:pt x="12714" y="19560"/>
                </a:lnTo>
                <a:cubicBezTo>
                  <a:pt x="12714" y="19599"/>
                  <a:pt x="12694" y="19630"/>
                  <a:pt x="12658" y="19670"/>
                </a:cubicBezTo>
                <a:cubicBezTo>
                  <a:pt x="12604" y="19709"/>
                  <a:pt x="12550" y="19746"/>
                  <a:pt x="12497" y="19797"/>
                </a:cubicBezTo>
                <a:cubicBezTo>
                  <a:pt x="12440" y="19845"/>
                  <a:pt x="12415" y="19918"/>
                  <a:pt x="12415" y="20006"/>
                </a:cubicBezTo>
                <a:cubicBezTo>
                  <a:pt x="12415" y="20045"/>
                  <a:pt x="12429" y="20082"/>
                  <a:pt x="12454" y="20127"/>
                </a:cubicBezTo>
                <a:cubicBezTo>
                  <a:pt x="12483" y="20186"/>
                  <a:pt x="12497" y="20225"/>
                  <a:pt x="12497" y="20256"/>
                </a:cubicBezTo>
              </a:path>
            </a:pathLst>
          </a:custGeom>
          <a:solidFill>
            <a:srgbClr val="9ABB5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1350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P spid="2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635753841"/>
              </p:ext>
            </p:extLst>
          </p:nvPr>
        </p:nvGraphicFramePr>
        <p:xfrm>
          <a:off x="406400" y="2623572"/>
          <a:ext cx="16256000" cy="10837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0" y="104190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2057568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0" name="Oval 19"/>
          <p:cNvSpPr/>
          <p:nvPr/>
        </p:nvSpPr>
        <p:spPr>
          <a:xfrm>
            <a:off x="11642361" y="8046209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1642361" y="5655371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1646648" y="3320433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429728" y="4089874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429728" y="332043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2072891" y="3693847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3418298" y="6411285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418298" y="5641844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429728" y="882104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3429728" y="805159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1931" y="6016658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3361" y="84363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82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5" grpId="0"/>
      <p:bldP spid="20" grpId="0" animBg="1"/>
      <p:bldP spid="21" grpId="0" animBg="1"/>
      <p:bldP spid="22" grpId="0" animBg="1"/>
      <p:bldP spid="33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AutoShape 109"/>
          <p:cNvSpPr>
            <a:spLocks/>
          </p:cNvSpPr>
          <p:nvPr/>
        </p:nvSpPr>
        <p:spPr bwMode="auto">
          <a:xfrm>
            <a:off x="108327" y="235974"/>
            <a:ext cx="12751285" cy="13354538"/>
          </a:xfrm>
          <a:custGeom>
            <a:avLst/>
            <a:gdLst>
              <a:gd name="T0" fmla="*/ 19995 w 21570"/>
              <a:gd name="T1" fmla="*/ 0 h 21600"/>
              <a:gd name="T2" fmla="*/ 157310 w 21570"/>
              <a:gd name="T3" fmla="*/ 33320 h 21600"/>
              <a:gd name="T4" fmla="*/ 269809 w 21570"/>
              <a:gd name="T5" fmla="*/ 111054 h 21600"/>
              <a:gd name="T6" fmla="*/ 347475 w 21570"/>
              <a:gd name="T7" fmla="*/ 223626 h 21600"/>
              <a:gd name="T8" fmla="*/ 380876 w 21570"/>
              <a:gd name="T9" fmla="*/ 360998 h 21600"/>
              <a:gd name="T10" fmla="*/ 375295 w 21570"/>
              <a:gd name="T11" fmla="*/ 374862 h 21600"/>
              <a:gd name="T12" fmla="*/ 361888 w 21570"/>
              <a:gd name="T13" fmla="*/ 380947 h 21600"/>
              <a:gd name="T14" fmla="*/ 323506 w 21570"/>
              <a:gd name="T15" fmla="*/ 380947 h 21600"/>
              <a:gd name="T16" fmla="*/ 310505 w 21570"/>
              <a:gd name="T17" fmla="*/ 375673 h 21600"/>
              <a:gd name="T18" fmla="*/ 304570 w 21570"/>
              <a:gd name="T19" fmla="*/ 362920 h 21600"/>
              <a:gd name="T20" fmla="*/ 277828 w 21570"/>
              <a:gd name="T21" fmla="*/ 254406 h 21600"/>
              <a:gd name="T22" fmla="*/ 215847 w 21570"/>
              <a:gd name="T23" fmla="*/ 165029 h 21600"/>
              <a:gd name="T24" fmla="*/ 126399 w 21570"/>
              <a:gd name="T25" fmla="*/ 103029 h 21600"/>
              <a:gd name="T26" fmla="*/ 18017 w 21570"/>
              <a:gd name="T27" fmla="*/ 76323 h 21600"/>
              <a:gd name="T28" fmla="*/ 5281 w 21570"/>
              <a:gd name="T29" fmla="*/ 70379 h 21600"/>
              <a:gd name="T30" fmla="*/ 0 w 21570"/>
              <a:gd name="T31" fmla="*/ 57379 h 21600"/>
              <a:gd name="T32" fmla="*/ 0 w 21570"/>
              <a:gd name="T33" fmla="*/ 18944 h 21600"/>
              <a:gd name="T34" fmla="*/ 6094 w 21570"/>
              <a:gd name="T35" fmla="*/ 5592 h 21600"/>
              <a:gd name="T36" fmla="*/ 18988 w 21570"/>
              <a:gd name="T37" fmla="*/ 0 h 21600"/>
              <a:gd name="T38" fmla="*/ 19995 w 21570"/>
              <a:gd name="T39" fmla="*/ 0 h 21600"/>
              <a:gd name="T40" fmla="*/ 20507 w 21570"/>
              <a:gd name="T41" fmla="*/ 124513 h 21600"/>
              <a:gd name="T42" fmla="*/ 108577 w 21570"/>
              <a:gd name="T43" fmla="*/ 147620 h 21600"/>
              <a:gd name="T44" fmla="*/ 181721 w 21570"/>
              <a:gd name="T45" fmla="*/ 199267 h 21600"/>
              <a:gd name="T46" fmla="*/ 233245 w 21570"/>
              <a:gd name="T47" fmla="*/ 272538 h 21600"/>
              <a:gd name="T48" fmla="*/ 256455 w 21570"/>
              <a:gd name="T49" fmla="*/ 360592 h 21600"/>
              <a:gd name="T50" fmla="*/ 251333 w 21570"/>
              <a:gd name="T51" fmla="*/ 374915 h 21600"/>
              <a:gd name="T52" fmla="*/ 237520 w 21570"/>
              <a:gd name="T53" fmla="*/ 381000 h 21600"/>
              <a:gd name="T54" fmla="*/ 199084 w 21570"/>
              <a:gd name="T55" fmla="*/ 381000 h 21600"/>
              <a:gd name="T56" fmla="*/ 186596 w 21570"/>
              <a:gd name="T57" fmla="*/ 375973 h 21600"/>
              <a:gd name="T58" fmla="*/ 180149 w 21570"/>
              <a:gd name="T59" fmla="*/ 363432 h 21600"/>
              <a:gd name="T60" fmla="*/ 163510 w 21570"/>
              <a:gd name="T61" fmla="*/ 302842 h 21600"/>
              <a:gd name="T62" fmla="*/ 128219 w 21570"/>
              <a:gd name="T63" fmla="*/ 252836 h 21600"/>
              <a:gd name="T64" fmla="*/ 78231 w 21570"/>
              <a:gd name="T65" fmla="*/ 217488 h 21600"/>
              <a:gd name="T66" fmla="*/ 17610 w 21570"/>
              <a:gd name="T67" fmla="*/ 200836 h 21600"/>
              <a:gd name="T68" fmla="*/ 5122 w 21570"/>
              <a:gd name="T69" fmla="*/ 194275 h 21600"/>
              <a:gd name="T70" fmla="*/ 106 w 21570"/>
              <a:gd name="T71" fmla="*/ 181892 h 21600"/>
              <a:gd name="T72" fmla="*/ 106 w 21570"/>
              <a:gd name="T73" fmla="*/ 143457 h 21600"/>
              <a:gd name="T74" fmla="*/ 6200 w 21570"/>
              <a:gd name="T75" fmla="*/ 129646 h 21600"/>
              <a:gd name="T76" fmla="*/ 19094 w 21570"/>
              <a:gd name="T77" fmla="*/ 124001 h 21600"/>
              <a:gd name="T78" fmla="*/ 19801 w 21570"/>
              <a:gd name="T79" fmla="*/ 124248 h 21600"/>
              <a:gd name="T80" fmla="*/ 20507 w 21570"/>
              <a:gd name="T81" fmla="*/ 124513 h 21600"/>
              <a:gd name="T82" fmla="*/ 57406 w 21570"/>
              <a:gd name="T83" fmla="*/ 266383 h 21600"/>
              <a:gd name="T84" fmla="*/ 79538 w 21570"/>
              <a:gd name="T85" fmla="*/ 270969 h 21600"/>
              <a:gd name="T86" fmla="*/ 97608 w 21570"/>
              <a:gd name="T87" fmla="*/ 283351 h 21600"/>
              <a:gd name="T88" fmla="*/ 110008 w 21570"/>
              <a:gd name="T89" fmla="*/ 301378 h 21600"/>
              <a:gd name="T90" fmla="*/ 114512 w 21570"/>
              <a:gd name="T91" fmla="*/ 323515 h 21600"/>
              <a:gd name="T92" fmla="*/ 110008 w 21570"/>
              <a:gd name="T93" fmla="*/ 346004 h 21600"/>
              <a:gd name="T94" fmla="*/ 97608 w 21570"/>
              <a:gd name="T95" fmla="*/ 364296 h 21600"/>
              <a:gd name="T96" fmla="*/ 79538 w 21570"/>
              <a:gd name="T97" fmla="*/ 376432 h 21600"/>
              <a:gd name="T98" fmla="*/ 57406 w 21570"/>
              <a:gd name="T99" fmla="*/ 380947 h 21600"/>
              <a:gd name="T100" fmla="*/ 34974 w 21570"/>
              <a:gd name="T101" fmla="*/ 376432 h 21600"/>
              <a:gd name="T102" fmla="*/ 16745 w 21570"/>
              <a:gd name="T103" fmla="*/ 364296 h 21600"/>
              <a:gd name="T104" fmla="*/ 4610 w 21570"/>
              <a:gd name="T105" fmla="*/ 346110 h 21600"/>
              <a:gd name="T106" fmla="*/ 106 w 21570"/>
              <a:gd name="T107" fmla="*/ 323515 h 21600"/>
              <a:gd name="T108" fmla="*/ 4610 w 21570"/>
              <a:gd name="T109" fmla="*/ 301378 h 21600"/>
              <a:gd name="T110" fmla="*/ 16745 w 21570"/>
              <a:gd name="T111" fmla="*/ 283351 h 21600"/>
              <a:gd name="T112" fmla="*/ 34974 w 21570"/>
              <a:gd name="T113" fmla="*/ 270969 h 21600"/>
              <a:gd name="T114" fmla="*/ 57406 w 21570"/>
              <a:gd name="T115" fmla="*/ 266383 h 2160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21570" h="21600">
                <a:moveTo>
                  <a:pt x="1132" y="0"/>
                </a:moveTo>
                <a:cubicBezTo>
                  <a:pt x="3894" y="147"/>
                  <a:pt x="6483" y="774"/>
                  <a:pt x="8906" y="1889"/>
                </a:cubicBezTo>
                <a:cubicBezTo>
                  <a:pt x="11329" y="3000"/>
                  <a:pt x="13450" y="4471"/>
                  <a:pt x="15275" y="6296"/>
                </a:cubicBezTo>
                <a:cubicBezTo>
                  <a:pt x="17102" y="8124"/>
                  <a:pt x="18568" y="10252"/>
                  <a:pt x="19672" y="12678"/>
                </a:cubicBezTo>
                <a:cubicBezTo>
                  <a:pt x="20778" y="15102"/>
                  <a:pt x="21407" y="17699"/>
                  <a:pt x="21563" y="20466"/>
                </a:cubicBezTo>
                <a:cubicBezTo>
                  <a:pt x="21600" y="20751"/>
                  <a:pt x="21494" y="21013"/>
                  <a:pt x="21247" y="21252"/>
                </a:cubicBezTo>
                <a:cubicBezTo>
                  <a:pt x="21037" y="21482"/>
                  <a:pt x="20784" y="21597"/>
                  <a:pt x="20488" y="21597"/>
                </a:cubicBezTo>
                <a:lnTo>
                  <a:pt x="18315" y="21597"/>
                </a:lnTo>
                <a:cubicBezTo>
                  <a:pt x="18034" y="21597"/>
                  <a:pt x="17784" y="21497"/>
                  <a:pt x="17579" y="21298"/>
                </a:cubicBezTo>
                <a:cubicBezTo>
                  <a:pt x="17373" y="21102"/>
                  <a:pt x="17260" y="20860"/>
                  <a:pt x="17243" y="20575"/>
                </a:cubicBezTo>
                <a:cubicBezTo>
                  <a:pt x="17114" y="18390"/>
                  <a:pt x="16608" y="16340"/>
                  <a:pt x="15729" y="14423"/>
                </a:cubicBezTo>
                <a:cubicBezTo>
                  <a:pt x="14849" y="12506"/>
                  <a:pt x="13680" y="10819"/>
                  <a:pt x="12220" y="9356"/>
                </a:cubicBezTo>
                <a:cubicBezTo>
                  <a:pt x="10763" y="7897"/>
                  <a:pt x="9073" y="6725"/>
                  <a:pt x="7156" y="5841"/>
                </a:cubicBezTo>
                <a:cubicBezTo>
                  <a:pt x="5239" y="4963"/>
                  <a:pt x="3193" y="4456"/>
                  <a:pt x="1020" y="4327"/>
                </a:cubicBezTo>
                <a:cubicBezTo>
                  <a:pt x="736" y="4310"/>
                  <a:pt x="494" y="4194"/>
                  <a:pt x="299" y="3990"/>
                </a:cubicBezTo>
                <a:cubicBezTo>
                  <a:pt x="101" y="3783"/>
                  <a:pt x="0" y="3535"/>
                  <a:pt x="0" y="3253"/>
                </a:cubicBezTo>
                <a:lnTo>
                  <a:pt x="0" y="1074"/>
                </a:lnTo>
                <a:cubicBezTo>
                  <a:pt x="0" y="769"/>
                  <a:pt x="115" y="521"/>
                  <a:pt x="345" y="317"/>
                </a:cubicBezTo>
                <a:cubicBezTo>
                  <a:pt x="555" y="106"/>
                  <a:pt x="796" y="0"/>
                  <a:pt x="1075" y="0"/>
                </a:cubicBezTo>
                <a:lnTo>
                  <a:pt x="1132" y="0"/>
                </a:lnTo>
                <a:close/>
                <a:moveTo>
                  <a:pt x="1161" y="7059"/>
                </a:moveTo>
                <a:cubicBezTo>
                  <a:pt x="2931" y="7188"/>
                  <a:pt x="4592" y="7623"/>
                  <a:pt x="6147" y="8369"/>
                </a:cubicBezTo>
                <a:cubicBezTo>
                  <a:pt x="7702" y="9112"/>
                  <a:pt x="9081" y="10090"/>
                  <a:pt x="10288" y="11297"/>
                </a:cubicBezTo>
                <a:cubicBezTo>
                  <a:pt x="11493" y="12506"/>
                  <a:pt x="12467" y="13890"/>
                  <a:pt x="13205" y="15451"/>
                </a:cubicBezTo>
                <a:cubicBezTo>
                  <a:pt x="13944" y="17014"/>
                  <a:pt x="14381" y="18675"/>
                  <a:pt x="14519" y="20443"/>
                </a:cubicBezTo>
                <a:cubicBezTo>
                  <a:pt x="14556" y="20762"/>
                  <a:pt x="14458" y="21033"/>
                  <a:pt x="14229" y="21255"/>
                </a:cubicBezTo>
                <a:cubicBezTo>
                  <a:pt x="14019" y="21485"/>
                  <a:pt x="13757" y="21600"/>
                  <a:pt x="13447" y="21600"/>
                </a:cubicBezTo>
                <a:lnTo>
                  <a:pt x="11271" y="21600"/>
                </a:lnTo>
                <a:cubicBezTo>
                  <a:pt x="11004" y="21600"/>
                  <a:pt x="10768" y="21505"/>
                  <a:pt x="10564" y="21315"/>
                </a:cubicBezTo>
                <a:cubicBezTo>
                  <a:pt x="10357" y="21128"/>
                  <a:pt x="10237" y="20892"/>
                  <a:pt x="10199" y="20604"/>
                </a:cubicBezTo>
                <a:cubicBezTo>
                  <a:pt x="10087" y="19383"/>
                  <a:pt x="9774" y="18237"/>
                  <a:pt x="9257" y="17169"/>
                </a:cubicBezTo>
                <a:cubicBezTo>
                  <a:pt x="8737" y="16098"/>
                  <a:pt x="8070" y="15154"/>
                  <a:pt x="7259" y="14334"/>
                </a:cubicBezTo>
                <a:cubicBezTo>
                  <a:pt x="6440" y="13519"/>
                  <a:pt x="5498" y="12851"/>
                  <a:pt x="4429" y="12330"/>
                </a:cubicBezTo>
                <a:cubicBezTo>
                  <a:pt x="3360" y="11809"/>
                  <a:pt x="2216" y="11495"/>
                  <a:pt x="997" y="11386"/>
                </a:cubicBezTo>
                <a:cubicBezTo>
                  <a:pt x="713" y="11348"/>
                  <a:pt x="477" y="11225"/>
                  <a:pt x="290" y="11014"/>
                </a:cubicBezTo>
                <a:cubicBezTo>
                  <a:pt x="103" y="10804"/>
                  <a:pt x="6" y="10568"/>
                  <a:pt x="6" y="10312"/>
                </a:cubicBezTo>
                <a:lnTo>
                  <a:pt x="6" y="8133"/>
                </a:lnTo>
                <a:cubicBezTo>
                  <a:pt x="6" y="7813"/>
                  <a:pt x="121" y="7551"/>
                  <a:pt x="351" y="7350"/>
                </a:cubicBezTo>
                <a:cubicBezTo>
                  <a:pt x="560" y="7137"/>
                  <a:pt x="802" y="7030"/>
                  <a:pt x="1081" y="7030"/>
                </a:cubicBezTo>
                <a:cubicBezTo>
                  <a:pt x="1098" y="7030"/>
                  <a:pt x="1112" y="7036"/>
                  <a:pt x="1121" y="7044"/>
                </a:cubicBezTo>
                <a:cubicBezTo>
                  <a:pt x="1129" y="7053"/>
                  <a:pt x="1141" y="7059"/>
                  <a:pt x="1161" y="7059"/>
                </a:cubicBezTo>
                <a:moveTo>
                  <a:pt x="3250" y="15102"/>
                </a:moveTo>
                <a:cubicBezTo>
                  <a:pt x="3699" y="15102"/>
                  <a:pt x="4118" y="15189"/>
                  <a:pt x="4503" y="15362"/>
                </a:cubicBezTo>
                <a:cubicBezTo>
                  <a:pt x="4888" y="15528"/>
                  <a:pt x="5230" y="15762"/>
                  <a:pt x="5526" y="16064"/>
                </a:cubicBezTo>
                <a:cubicBezTo>
                  <a:pt x="5825" y="16363"/>
                  <a:pt x="6064" y="16706"/>
                  <a:pt x="6228" y="17086"/>
                </a:cubicBezTo>
                <a:cubicBezTo>
                  <a:pt x="6400" y="17475"/>
                  <a:pt x="6483" y="17892"/>
                  <a:pt x="6483" y="18341"/>
                </a:cubicBezTo>
                <a:cubicBezTo>
                  <a:pt x="6483" y="18793"/>
                  <a:pt x="6400" y="19219"/>
                  <a:pt x="6228" y="19616"/>
                </a:cubicBezTo>
                <a:cubicBezTo>
                  <a:pt x="6061" y="20016"/>
                  <a:pt x="5825" y="20362"/>
                  <a:pt x="5526" y="20653"/>
                </a:cubicBezTo>
                <a:cubicBezTo>
                  <a:pt x="5228" y="20941"/>
                  <a:pt x="4886" y="21168"/>
                  <a:pt x="4503" y="21341"/>
                </a:cubicBezTo>
                <a:cubicBezTo>
                  <a:pt x="4121" y="21514"/>
                  <a:pt x="3702" y="21597"/>
                  <a:pt x="3250" y="21597"/>
                </a:cubicBezTo>
                <a:cubicBezTo>
                  <a:pt x="2799" y="21597"/>
                  <a:pt x="2377" y="21514"/>
                  <a:pt x="1980" y="21341"/>
                </a:cubicBezTo>
                <a:cubicBezTo>
                  <a:pt x="1578" y="21168"/>
                  <a:pt x="1236" y="20941"/>
                  <a:pt x="948" y="20653"/>
                </a:cubicBezTo>
                <a:cubicBezTo>
                  <a:pt x="658" y="20362"/>
                  <a:pt x="428" y="20019"/>
                  <a:pt x="261" y="19622"/>
                </a:cubicBezTo>
                <a:cubicBezTo>
                  <a:pt x="89" y="19231"/>
                  <a:pt x="6" y="18802"/>
                  <a:pt x="6" y="18341"/>
                </a:cubicBezTo>
                <a:cubicBezTo>
                  <a:pt x="6" y="17892"/>
                  <a:pt x="89" y="17474"/>
                  <a:pt x="261" y="17086"/>
                </a:cubicBezTo>
                <a:cubicBezTo>
                  <a:pt x="431" y="16706"/>
                  <a:pt x="661" y="16363"/>
                  <a:pt x="948" y="16064"/>
                </a:cubicBezTo>
                <a:cubicBezTo>
                  <a:pt x="1239" y="15762"/>
                  <a:pt x="1581" y="15529"/>
                  <a:pt x="1980" y="15362"/>
                </a:cubicBezTo>
                <a:cubicBezTo>
                  <a:pt x="2380" y="15192"/>
                  <a:pt x="2802" y="15102"/>
                  <a:pt x="3250" y="15102"/>
                </a:cubicBezTo>
              </a:path>
            </a:pathLst>
          </a:custGeom>
          <a:solidFill>
            <a:srgbClr val="9ABB5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5" name="TextBox 14"/>
          <p:cNvSpPr txBox="1"/>
          <p:nvPr/>
        </p:nvSpPr>
        <p:spPr>
          <a:xfrm>
            <a:off x="12890090" y="1624107"/>
            <a:ext cx="125262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890092" y="2639770"/>
            <a:ext cx="109299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2901522" y="9940318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2890092" y="7979065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2901522" y="6086291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2894379" y="4163264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4677459" y="4932705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677459" y="4163264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3305859" y="4574744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4677459" y="6842205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4677459" y="6072764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4677459" y="875389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677459" y="798445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4677459" y="1066558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4677459" y="989614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1092" y="6447578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1092" y="8369175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2522" y="103506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35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5" grpId="0"/>
      <p:bldP spid="19" grpId="0" animBg="1"/>
      <p:bldP spid="20" grpId="0" animBg="1"/>
      <p:bldP spid="21" grpId="0" animBg="1"/>
      <p:bldP spid="22" grpId="0" animBg="1"/>
      <p:bldP spid="33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714734564"/>
              </p:ext>
            </p:extLst>
          </p:nvPr>
        </p:nvGraphicFramePr>
        <p:xfrm>
          <a:off x="853781" y="3271974"/>
          <a:ext cx="12714734" cy="89170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8" name="Rectangle 27"/>
          <p:cNvSpPr/>
          <p:nvPr/>
        </p:nvSpPr>
        <p:spPr>
          <a:xfrm>
            <a:off x="12819160" y="10863174"/>
            <a:ext cx="97753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2819160" y="10093733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600863" y="7779499"/>
            <a:ext cx="97753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600863" y="7010058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6393780" y="4687997"/>
            <a:ext cx="97753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393780" y="391855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295" y="7430452"/>
            <a:ext cx="609600" cy="609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7824" y="10478453"/>
            <a:ext cx="609600" cy="609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353" y="43296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1912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5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082984216"/>
              </p:ext>
            </p:extLst>
          </p:nvPr>
        </p:nvGraphicFramePr>
        <p:xfrm>
          <a:off x="301851" y="1504335"/>
          <a:ext cx="15272446" cy="120051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4415519" y="4757342"/>
            <a:ext cx="85919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4415519" y="398790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3270061" y="7477190"/>
            <a:ext cx="85919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3270061" y="670774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4415519" y="10008999"/>
            <a:ext cx="85919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4415519" y="9239558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825" y="7245746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461" y="4560660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1247" y="9892238"/>
            <a:ext cx="609600" cy="609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652" y="6843484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55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15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166547401"/>
              </p:ext>
            </p:extLst>
          </p:nvPr>
        </p:nvGraphicFramePr>
        <p:xfrm>
          <a:off x="1563738" y="3710585"/>
          <a:ext cx="21332723" cy="80586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/>
          <p:cNvSpPr/>
          <p:nvPr/>
        </p:nvSpPr>
        <p:spPr>
          <a:xfrm>
            <a:off x="5427405" y="3750308"/>
            <a:ext cx="17403097" cy="237744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427405" y="6157245"/>
            <a:ext cx="17403097" cy="237744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593325" y="8564182"/>
            <a:ext cx="17237178" cy="2377440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624838" y="4956276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624838" y="4186835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624838" y="740752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624838" y="663807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624838" y="978496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24838" y="901551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93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Graphic spid="2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3008" y="1013162"/>
            <a:ext cx="219579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Three column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13009" y="2028825"/>
            <a:ext cx="21957982" cy="455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3008" y="3044488"/>
            <a:ext cx="7040880" cy="9787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interdum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sagittis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feugiat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671559" y="3044487"/>
            <a:ext cx="7040880" cy="9787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interdum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sagittis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feugiat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130111" y="3044487"/>
            <a:ext cx="7040880" cy="9787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est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facilisis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interdum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tincidunt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tristique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massa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ac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Maecenas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nisi,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sagittis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feugiat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nisl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877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3107998" y="1798104"/>
            <a:ext cx="109299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3096568" y="2764017"/>
            <a:ext cx="10929939" cy="870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13107998" y="10224684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3096568" y="8263431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3107998" y="6370657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3100855" y="4447630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4883935" y="521707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883935" y="444763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13512335" y="4859110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14883935" y="712657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4883935" y="635713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4883935" y="903826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883935" y="826882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4883935" y="1094995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4883935" y="1018051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568" y="6730501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568" y="8630189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568" y="10609798"/>
            <a:ext cx="609600" cy="609600"/>
          </a:xfrm>
          <a:prstGeom prst="rect">
            <a:avLst/>
          </a:prstGeom>
        </p:spPr>
      </p:pic>
      <p:sp>
        <p:nvSpPr>
          <p:cNvPr id="23" name="AutoShape 15"/>
          <p:cNvSpPr>
            <a:spLocks/>
          </p:cNvSpPr>
          <p:nvPr/>
        </p:nvSpPr>
        <p:spPr bwMode="auto">
          <a:xfrm rot="20475132">
            <a:off x="676772" y="1434007"/>
            <a:ext cx="11625154" cy="11202587"/>
          </a:xfrm>
          <a:custGeom>
            <a:avLst/>
            <a:gdLst>
              <a:gd name="T0" fmla="*/ 381000 w 21600"/>
              <a:gd name="T1" fmla="*/ 165808 h 21579"/>
              <a:gd name="T2" fmla="*/ 374262 w 21600"/>
              <a:gd name="T3" fmla="*/ 188867 h 21579"/>
              <a:gd name="T4" fmla="*/ 357417 w 21600"/>
              <a:gd name="T5" fmla="*/ 201773 h 21579"/>
              <a:gd name="T6" fmla="*/ 357417 w 21600"/>
              <a:gd name="T7" fmla="*/ 293285 h 21579"/>
              <a:gd name="T8" fmla="*/ 348015 w 21600"/>
              <a:gd name="T9" fmla="*/ 320069 h 21579"/>
              <a:gd name="T10" fmla="*/ 325596 w 21600"/>
              <a:gd name="T11" fmla="*/ 331210 h 21579"/>
              <a:gd name="T12" fmla="*/ 291694 w 21600"/>
              <a:gd name="T13" fmla="*/ 298458 h 21579"/>
              <a:gd name="T14" fmla="*/ 248991 w 21600"/>
              <a:gd name="T15" fmla="*/ 269343 h 21579"/>
              <a:gd name="T16" fmla="*/ 201965 w 21600"/>
              <a:gd name="T17" fmla="*/ 246637 h 21579"/>
              <a:gd name="T18" fmla="*/ 155028 w 21600"/>
              <a:gd name="T19" fmla="*/ 234261 h 21579"/>
              <a:gd name="T20" fmla="*/ 140564 w 21600"/>
              <a:gd name="T21" fmla="*/ 244166 h 21579"/>
              <a:gd name="T22" fmla="*/ 132909 w 21600"/>
              <a:gd name="T23" fmla="*/ 259650 h 21579"/>
              <a:gd name="T24" fmla="*/ 132486 w 21600"/>
              <a:gd name="T25" fmla="*/ 277165 h 21579"/>
              <a:gd name="T26" fmla="*/ 140176 w 21600"/>
              <a:gd name="T27" fmla="*/ 293285 h 21579"/>
              <a:gd name="T28" fmla="*/ 135414 w 21600"/>
              <a:gd name="T29" fmla="*/ 312035 h 21579"/>
              <a:gd name="T30" fmla="*/ 139647 w 21600"/>
              <a:gd name="T31" fmla="*/ 328509 h 21579"/>
              <a:gd name="T32" fmla="*/ 149895 w 21600"/>
              <a:gd name="T33" fmla="*/ 343746 h 21579"/>
              <a:gd name="T34" fmla="*/ 163530 w 21600"/>
              <a:gd name="T35" fmla="*/ 358259 h 21579"/>
              <a:gd name="T36" fmla="*/ 149154 w 21600"/>
              <a:gd name="T37" fmla="*/ 374538 h 21579"/>
              <a:gd name="T38" fmla="*/ 127212 w 21600"/>
              <a:gd name="T39" fmla="*/ 380859 h 21579"/>
              <a:gd name="T40" fmla="*/ 104369 w 21600"/>
              <a:gd name="T41" fmla="*/ 378263 h 21579"/>
              <a:gd name="T42" fmla="*/ 86836 w 21600"/>
              <a:gd name="T43" fmla="*/ 367440 h 21579"/>
              <a:gd name="T44" fmla="*/ 78546 w 21600"/>
              <a:gd name="T45" fmla="*/ 336454 h 21579"/>
              <a:gd name="T46" fmla="*/ 71120 w 21600"/>
              <a:gd name="T47" fmla="*/ 304108 h 21579"/>
              <a:gd name="T48" fmla="*/ 68227 w 21600"/>
              <a:gd name="T49" fmla="*/ 269802 h 21579"/>
              <a:gd name="T50" fmla="*/ 73201 w 21600"/>
              <a:gd name="T51" fmla="*/ 232248 h 21579"/>
              <a:gd name="T52" fmla="*/ 31821 w 21600"/>
              <a:gd name="T53" fmla="*/ 232248 h 21579"/>
              <a:gd name="T54" fmla="*/ 9419 w 21600"/>
              <a:gd name="T55" fmla="*/ 221107 h 21579"/>
              <a:gd name="T56" fmla="*/ 0 w 21600"/>
              <a:gd name="T57" fmla="*/ 194058 h 21579"/>
              <a:gd name="T58" fmla="*/ 0 w 21600"/>
              <a:gd name="T59" fmla="*/ 137258 h 21579"/>
              <a:gd name="T60" fmla="*/ 9278 w 21600"/>
              <a:gd name="T61" fmla="*/ 110262 h 21579"/>
              <a:gd name="T62" fmla="*/ 31821 w 21600"/>
              <a:gd name="T63" fmla="*/ 98962 h 21579"/>
              <a:gd name="T64" fmla="*/ 134990 w 21600"/>
              <a:gd name="T65" fmla="*/ 98962 h 21579"/>
              <a:gd name="T66" fmla="*/ 185649 w 21600"/>
              <a:gd name="T67" fmla="*/ 90681 h 21579"/>
              <a:gd name="T68" fmla="*/ 238319 w 21600"/>
              <a:gd name="T69" fmla="*/ 68400 h 21579"/>
              <a:gd name="T70" fmla="*/ 287038 w 21600"/>
              <a:gd name="T71" fmla="*/ 36583 h 21579"/>
              <a:gd name="T72" fmla="*/ 325596 w 21600"/>
              <a:gd name="T73" fmla="*/ 0 h 21579"/>
              <a:gd name="T74" fmla="*/ 348015 w 21600"/>
              <a:gd name="T75" fmla="*/ 11194 h 21579"/>
              <a:gd name="T76" fmla="*/ 357417 w 21600"/>
              <a:gd name="T77" fmla="*/ 38243 h 21579"/>
              <a:gd name="T78" fmla="*/ 357417 w 21600"/>
              <a:gd name="T79" fmla="*/ 129490 h 21579"/>
              <a:gd name="T80" fmla="*/ 374262 w 21600"/>
              <a:gd name="T81" fmla="*/ 142502 h 21579"/>
              <a:gd name="T82" fmla="*/ 381000 w 21600"/>
              <a:gd name="T83" fmla="*/ 165808 h 21579"/>
              <a:gd name="T84" fmla="*/ 325596 w 21600"/>
              <a:gd name="T85" fmla="*/ 50408 h 21579"/>
              <a:gd name="T86" fmla="*/ 291271 w 21600"/>
              <a:gd name="T87" fmla="*/ 78605 h 21579"/>
              <a:gd name="T88" fmla="*/ 251883 w 21600"/>
              <a:gd name="T89" fmla="*/ 103005 h 21579"/>
              <a:gd name="T90" fmla="*/ 209515 w 21600"/>
              <a:gd name="T91" fmla="*/ 122233 h 21579"/>
              <a:gd name="T92" fmla="*/ 166811 w 21600"/>
              <a:gd name="T93" fmla="*/ 134257 h 21579"/>
              <a:gd name="T94" fmla="*/ 166811 w 21600"/>
              <a:gd name="T95" fmla="*/ 197271 h 21579"/>
              <a:gd name="T96" fmla="*/ 209515 w 21600"/>
              <a:gd name="T97" fmla="*/ 209436 h 21579"/>
              <a:gd name="T98" fmla="*/ 251883 w 21600"/>
              <a:gd name="T99" fmla="*/ 228769 h 21579"/>
              <a:gd name="T100" fmla="*/ 291483 w 21600"/>
              <a:gd name="T101" fmla="*/ 253329 h 21579"/>
              <a:gd name="T102" fmla="*/ 325596 w 21600"/>
              <a:gd name="T103" fmla="*/ 281102 h 21579"/>
              <a:gd name="T104" fmla="*/ 325596 w 21600"/>
              <a:gd name="T105" fmla="*/ 50408 h 21579"/>
              <a:gd name="T106" fmla="*/ 325596 w 21600"/>
              <a:gd name="T107" fmla="*/ 50408 h 2157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21600" h="21579">
                <a:moveTo>
                  <a:pt x="21600" y="9391"/>
                </a:moveTo>
                <a:cubicBezTo>
                  <a:pt x="21600" y="9887"/>
                  <a:pt x="21473" y="10321"/>
                  <a:pt x="21218" y="10697"/>
                </a:cubicBezTo>
                <a:cubicBezTo>
                  <a:pt x="20963" y="11073"/>
                  <a:pt x="20648" y="11313"/>
                  <a:pt x="20263" y="11428"/>
                </a:cubicBezTo>
                <a:lnTo>
                  <a:pt x="20263" y="16611"/>
                </a:lnTo>
                <a:cubicBezTo>
                  <a:pt x="20263" y="17201"/>
                  <a:pt x="20087" y="17708"/>
                  <a:pt x="19730" y="18128"/>
                </a:cubicBezTo>
                <a:cubicBezTo>
                  <a:pt x="19375" y="18551"/>
                  <a:pt x="18951" y="18759"/>
                  <a:pt x="18459" y="18759"/>
                </a:cubicBezTo>
                <a:cubicBezTo>
                  <a:pt x="17928" y="18122"/>
                  <a:pt x="17286" y="17506"/>
                  <a:pt x="16537" y="16904"/>
                </a:cubicBezTo>
                <a:cubicBezTo>
                  <a:pt x="15786" y="16305"/>
                  <a:pt x="14980" y="15757"/>
                  <a:pt x="14116" y="15255"/>
                </a:cubicBezTo>
                <a:cubicBezTo>
                  <a:pt x="13254" y="14756"/>
                  <a:pt x="12363" y="14325"/>
                  <a:pt x="11450" y="13969"/>
                </a:cubicBezTo>
                <a:cubicBezTo>
                  <a:pt x="10537" y="13614"/>
                  <a:pt x="9648" y="13380"/>
                  <a:pt x="8789" y="13268"/>
                </a:cubicBezTo>
                <a:cubicBezTo>
                  <a:pt x="8453" y="13379"/>
                  <a:pt x="8179" y="13564"/>
                  <a:pt x="7969" y="13829"/>
                </a:cubicBezTo>
                <a:cubicBezTo>
                  <a:pt x="7758" y="14093"/>
                  <a:pt x="7614" y="14386"/>
                  <a:pt x="7535" y="14706"/>
                </a:cubicBezTo>
                <a:cubicBezTo>
                  <a:pt x="7457" y="15029"/>
                  <a:pt x="7450" y="15361"/>
                  <a:pt x="7511" y="15698"/>
                </a:cubicBezTo>
                <a:cubicBezTo>
                  <a:pt x="7575" y="16036"/>
                  <a:pt x="7719" y="16341"/>
                  <a:pt x="7947" y="16611"/>
                </a:cubicBezTo>
                <a:cubicBezTo>
                  <a:pt x="7751" y="16992"/>
                  <a:pt x="7660" y="17347"/>
                  <a:pt x="7677" y="17673"/>
                </a:cubicBezTo>
                <a:cubicBezTo>
                  <a:pt x="7692" y="17993"/>
                  <a:pt x="7773" y="18307"/>
                  <a:pt x="7917" y="18606"/>
                </a:cubicBezTo>
                <a:cubicBezTo>
                  <a:pt x="8059" y="18909"/>
                  <a:pt x="8255" y="19193"/>
                  <a:pt x="8498" y="19469"/>
                </a:cubicBezTo>
                <a:cubicBezTo>
                  <a:pt x="8737" y="19745"/>
                  <a:pt x="8997" y="20021"/>
                  <a:pt x="9271" y="20291"/>
                </a:cubicBezTo>
                <a:cubicBezTo>
                  <a:pt x="9114" y="20696"/>
                  <a:pt x="8843" y="21001"/>
                  <a:pt x="8456" y="21213"/>
                </a:cubicBezTo>
                <a:cubicBezTo>
                  <a:pt x="8069" y="21424"/>
                  <a:pt x="7655" y="21541"/>
                  <a:pt x="7212" y="21571"/>
                </a:cubicBezTo>
                <a:cubicBezTo>
                  <a:pt x="6772" y="21600"/>
                  <a:pt x="6341" y="21550"/>
                  <a:pt x="5917" y="21424"/>
                </a:cubicBezTo>
                <a:cubicBezTo>
                  <a:pt x="5496" y="21295"/>
                  <a:pt x="5163" y="21092"/>
                  <a:pt x="4923" y="20811"/>
                </a:cubicBezTo>
                <a:cubicBezTo>
                  <a:pt x="4781" y="20241"/>
                  <a:pt x="4625" y="19657"/>
                  <a:pt x="4453" y="19056"/>
                </a:cubicBezTo>
                <a:cubicBezTo>
                  <a:pt x="4282" y="18454"/>
                  <a:pt x="4140" y="17843"/>
                  <a:pt x="4032" y="17224"/>
                </a:cubicBezTo>
                <a:cubicBezTo>
                  <a:pt x="3922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50" y="13154"/>
                </a:cubicBezTo>
                <a:lnTo>
                  <a:pt x="1804" y="13154"/>
                </a:lnTo>
                <a:cubicBezTo>
                  <a:pt x="1312" y="13154"/>
                  <a:pt x="889" y="12945"/>
                  <a:pt x="534" y="12523"/>
                </a:cubicBezTo>
                <a:cubicBezTo>
                  <a:pt x="176" y="12100"/>
                  <a:pt x="0" y="11592"/>
                  <a:pt x="0" y="10991"/>
                </a:cubicBezTo>
                <a:lnTo>
                  <a:pt x="0" y="7774"/>
                </a:lnTo>
                <a:cubicBezTo>
                  <a:pt x="0" y="7184"/>
                  <a:pt x="176" y="6677"/>
                  <a:pt x="526" y="6245"/>
                </a:cubicBezTo>
                <a:cubicBezTo>
                  <a:pt x="879" y="5820"/>
                  <a:pt x="1305" y="5605"/>
                  <a:pt x="1804" y="5605"/>
                </a:cubicBezTo>
                <a:lnTo>
                  <a:pt x="7653" y="5605"/>
                </a:lnTo>
                <a:cubicBezTo>
                  <a:pt x="8551" y="5605"/>
                  <a:pt x="9509" y="5450"/>
                  <a:pt x="10525" y="5136"/>
                </a:cubicBezTo>
                <a:cubicBezTo>
                  <a:pt x="11541" y="4822"/>
                  <a:pt x="12537" y="4399"/>
                  <a:pt x="13511" y="3874"/>
                </a:cubicBezTo>
                <a:cubicBezTo>
                  <a:pt x="14488" y="3343"/>
                  <a:pt x="15409" y="2744"/>
                  <a:pt x="16273" y="2072"/>
                </a:cubicBezTo>
                <a:cubicBezTo>
                  <a:pt x="17135" y="1406"/>
                  <a:pt x="17864" y="713"/>
                  <a:pt x="18459" y="0"/>
                </a:cubicBezTo>
                <a:cubicBezTo>
                  <a:pt x="18951" y="0"/>
                  <a:pt x="19375" y="214"/>
                  <a:pt x="19730" y="634"/>
                </a:cubicBezTo>
                <a:cubicBezTo>
                  <a:pt x="20087" y="1057"/>
                  <a:pt x="20263" y="1567"/>
                  <a:pt x="20263" y="2166"/>
                </a:cubicBezTo>
                <a:lnTo>
                  <a:pt x="20263" y="7334"/>
                </a:lnTo>
                <a:cubicBezTo>
                  <a:pt x="20648" y="7446"/>
                  <a:pt x="20963" y="7692"/>
                  <a:pt x="21218" y="8071"/>
                </a:cubicBezTo>
                <a:cubicBezTo>
                  <a:pt x="21473" y="8455"/>
                  <a:pt x="21600" y="8895"/>
                  <a:pt x="21600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3" y="4452"/>
                </a:cubicBezTo>
                <a:cubicBezTo>
                  <a:pt x="15810" y="4963"/>
                  <a:pt x="15066" y="5423"/>
                  <a:pt x="14280" y="5834"/>
                </a:cubicBezTo>
                <a:cubicBezTo>
                  <a:pt x="13494" y="6245"/>
                  <a:pt x="12694" y="6609"/>
                  <a:pt x="11878" y="6923"/>
                </a:cubicBezTo>
                <a:cubicBezTo>
                  <a:pt x="11061" y="7237"/>
                  <a:pt x="10255" y="7463"/>
                  <a:pt x="9457" y="7604"/>
                </a:cubicBezTo>
                <a:lnTo>
                  <a:pt x="9457" y="11173"/>
                </a:lnTo>
                <a:cubicBezTo>
                  <a:pt x="10255" y="11325"/>
                  <a:pt x="11061" y="11554"/>
                  <a:pt x="11878" y="11862"/>
                </a:cubicBezTo>
                <a:cubicBezTo>
                  <a:pt x="12694" y="12170"/>
                  <a:pt x="13494" y="12537"/>
                  <a:pt x="14280" y="12957"/>
                </a:cubicBezTo>
                <a:cubicBezTo>
                  <a:pt x="15066" y="13379"/>
                  <a:pt x="15813" y="13843"/>
                  <a:pt x="16525" y="14348"/>
                </a:cubicBezTo>
                <a:cubicBezTo>
                  <a:pt x="17235" y="14856"/>
                  <a:pt x="17881" y="15381"/>
                  <a:pt x="18459" y="15921"/>
                </a:cubicBezTo>
                <a:lnTo>
                  <a:pt x="18459" y="2855"/>
                </a:lnTo>
                <a:close/>
                <a:moveTo>
                  <a:pt x="18459" y="2855"/>
                </a:moveTo>
              </a:path>
            </a:pathLst>
          </a:custGeom>
          <a:solidFill>
            <a:srgbClr val="297FB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18484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P spid="23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276406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92069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4" name="AutoShape 121"/>
          <p:cNvSpPr>
            <a:spLocks/>
          </p:cNvSpPr>
          <p:nvPr/>
        </p:nvSpPr>
        <p:spPr bwMode="auto">
          <a:xfrm>
            <a:off x="8281193" y="3550092"/>
            <a:ext cx="7821613" cy="8160128"/>
          </a:xfrm>
          <a:custGeom>
            <a:avLst/>
            <a:gdLst>
              <a:gd name="T0" fmla="*/ 206665 w 21542"/>
              <a:gd name="T1" fmla="*/ 31732 h 21600"/>
              <a:gd name="T2" fmla="*/ 267843 w 21542"/>
              <a:gd name="T3" fmla="*/ 47325 h 21600"/>
              <a:gd name="T4" fmla="*/ 319929 w 21542"/>
              <a:gd name="T5" fmla="*/ 81086 h 21600"/>
              <a:gd name="T6" fmla="*/ 358786 w 21542"/>
              <a:gd name="T7" fmla="*/ 129734 h 21600"/>
              <a:gd name="T8" fmla="*/ 380770 w 21542"/>
              <a:gd name="T9" fmla="*/ 190059 h 21600"/>
              <a:gd name="T10" fmla="*/ 376720 w 21542"/>
              <a:gd name="T11" fmla="*/ 200307 h 21600"/>
              <a:gd name="T12" fmla="*/ 372794 w 21542"/>
              <a:gd name="T13" fmla="*/ 201701 h 21600"/>
              <a:gd name="T14" fmla="*/ 367187 w 21542"/>
              <a:gd name="T15" fmla="*/ 198826 h 21600"/>
              <a:gd name="T16" fmla="*/ 323183 w 21542"/>
              <a:gd name="T17" fmla="*/ 174272 h 21600"/>
              <a:gd name="T18" fmla="*/ 290110 w 21542"/>
              <a:gd name="T19" fmla="*/ 187307 h 21600"/>
              <a:gd name="T20" fmla="*/ 263739 w 21542"/>
              <a:gd name="T21" fmla="*/ 223679 h 21600"/>
              <a:gd name="T22" fmla="*/ 256735 w 21542"/>
              <a:gd name="T23" fmla="*/ 229147 h 21600"/>
              <a:gd name="T24" fmla="*/ 249661 w 21542"/>
              <a:gd name="T25" fmla="*/ 223679 h 21600"/>
              <a:gd name="T26" fmla="*/ 206630 w 21542"/>
              <a:gd name="T27" fmla="*/ 177412 h 21600"/>
              <a:gd name="T28" fmla="*/ 206630 w 21542"/>
              <a:gd name="T29" fmla="*/ 302754 h 21600"/>
              <a:gd name="T30" fmla="*/ 201908 w 21542"/>
              <a:gd name="T31" fmla="*/ 333093 h 21600"/>
              <a:gd name="T32" fmla="*/ 189085 w 21542"/>
              <a:gd name="T33" fmla="*/ 358034 h 21600"/>
              <a:gd name="T34" fmla="*/ 170178 w 21542"/>
              <a:gd name="T35" fmla="*/ 374968 h 21600"/>
              <a:gd name="T36" fmla="*/ 147062 w 21542"/>
              <a:gd name="T37" fmla="*/ 381000 h 21600"/>
              <a:gd name="T38" fmla="*/ 123734 w 21542"/>
              <a:gd name="T39" fmla="*/ 374968 h 21600"/>
              <a:gd name="T40" fmla="*/ 104615 w 21542"/>
              <a:gd name="T41" fmla="*/ 358034 h 21600"/>
              <a:gd name="T42" fmla="*/ 91792 w 21542"/>
              <a:gd name="T43" fmla="*/ 333093 h 21600"/>
              <a:gd name="T44" fmla="*/ 87070 w 21542"/>
              <a:gd name="T45" fmla="*/ 302754 h 21600"/>
              <a:gd name="T46" fmla="*/ 91792 w 21542"/>
              <a:gd name="T47" fmla="*/ 289119 h 21600"/>
              <a:gd name="T48" fmla="*/ 103235 w 21542"/>
              <a:gd name="T49" fmla="*/ 283739 h 21600"/>
              <a:gd name="T50" fmla="*/ 114838 w 21542"/>
              <a:gd name="T51" fmla="*/ 289119 h 21600"/>
              <a:gd name="T52" fmla="*/ 119348 w 21542"/>
              <a:gd name="T53" fmla="*/ 302754 h 21600"/>
              <a:gd name="T54" fmla="*/ 127395 w 21542"/>
              <a:gd name="T55" fmla="*/ 331205 h 21600"/>
              <a:gd name="T56" fmla="*/ 147027 w 21542"/>
              <a:gd name="T57" fmla="*/ 342847 h 21600"/>
              <a:gd name="T58" fmla="*/ 166217 w 21542"/>
              <a:gd name="T59" fmla="*/ 331205 h 21600"/>
              <a:gd name="T60" fmla="*/ 174264 w 21542"/>
              <a:gd name="T61" fmla="*/ 302754 h 21600"/>
              <a:gd name="T62" fmla="*/ 174264 w 21542"/>
              <a:gd name="T63" fmla="*/ 177412 h 21600"/>
              <a:gd name="T64" fmla="*/ 131233 w 21542"/>
              <a:gd name="T65" fmla="*/ 223679 h 21600"/>
              <a:gd name="T66" fmla="*/ 124158 w 21542"/>
              <a:gd name="T67" fmla="*/ 229147 h 21600"/>
              <a:gd name="T68" fmla="*/ 117278 w 21542"/>
              <a:gd name="T69" fmla="*/ 223679 h 21600"/>
              <a:gd name="T70" fmla="*/ 91032 w 21542"/>
              <a:gd name="T71" fmla="*/ 187307 h 21600"/>
              <a:gd name="T72" fmla="*/ 58100 w 21542"/>
              <a:gd name="T73" fmla="*/ 174272 h 21600"/>
              <a:gd name="T74" fmla="*/ 14308 w 21542"/>
              <a:gd name="T75" fmla="*/ 198826 h 21600"/>
              <a:gd name="T76" fmla="*/ 8065 w 21542"/>
              <a:gd name="T77" fmla="*/ 201701 h 21600"/>
              <a:gd name="T78" fmla="*/ 4227 w 21542"/>
              <a:gd name="T79" fmla="*/ 200307 h 21600"/>
              <a:gd name="T80" fmla="*/ 124 w 21542"/>
              <a:gd name="T81" fmla="*/ 190059 h 21600"/>
              <a:gd name="T82" fmla="*/ 22285 w 21542"/>
              <a:gd name="T83" fmla="*/ 129734 h 21600"/>
              <a:gd name="T84" fmla="*/ 61336 w 21542"/>
              <a:gd name="T85" fmla="*/ 81086 h 21600"/>
              <a:gd name="T86" fmla="*/ 113228 w 21542"/>
              <a:gd name="T87" fmla="*/ 47413 h 21600"/>
              <a:gd name="T88" fmla="*/ 174229 w 21542"/>
              <a:gd name="T89" fmla="*/ 31732 h 21600"/>
              <a:gd name="T90" fmla="*/ 174229 w 21542"/>
              <a:gd name="T91" fmla="*/ 19068 h 21600"/>
              <a:gd name="T92" fmla="*/ 178951 w 21542"/>
              <a:gd name="T93" fmla="*/ 5380 h 21600"/>
              <a:gd name="T94" fmla="*/ 190376 w 21542"/>
              <a:gd name="T95" fmla="*/ 0 h 21600"/>
              <a:gd name="T96" fmla="*/ 201978 w 21542"/>
              <a:gd name="T97" fmla="*/ 5380 h 21600"/>
              <a:gd name="T98" fmla="*/ 206506 w 21542"/>
              <a:gd name="T99" fmla="*/ 19068 h 21600"/>
              <a:gd name="T100" fmla="*/ 206506 w 21542"/>
              <a:gd name="T101" fmla="*/ 31732 h 21600"/>
              <a:gd name="T102" fmla="*/ 206665 w 21542"/>
              <a:gd name="T103" fmla="*/ 31732 h 21600"/>
              <a:gd name="T104" fmla="*/ 206665 w 21542"/>
              <a:gd name="T105" fmla="*/ 31732 h 21600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21542" h="21600">
                <a:moveTo>
                  <a:pt x="11685" y="1799"/>
                </a:moveTo>
                <a:cubicBezTo>
                  <a:pt x="12904" y="1906"/>
                  <a:pt x="14056" y="2203"/>
                  <a:pt x="15144" y="2683"/>
                </a:cubicBezTo>
                <a:cubicBezTo>
                  <a:pt x="16234" y="3165"/>
                  <a:pt x="17214" y="3803"/>
                  <a:pt x="18089" y="4597"/>
                </a:cubicBezTo>
                <a:cubicBezTo>
                  <a:pt x="18965" y="5390"/>
                  <a:pt x="19697" y="6308"/>
                  <a:pt x="20286" y="7355"/>
                </a:cubicBezTo>
                <a:cubicBezTo>
                  <a:pt x="20875" y="8400"/>
                  <a:pt x="21290" y="9538"/>
                  <a:pt x="21529" y="10775"/>
                </a:cubicBezTo>
                <a:cubicBezTo>
                  <a:pt x="21574" y="11034"/>
                  <a:pt x="21498" y="11229"/>
                  <a:pt x="21300" y="11356"/>
                </a:cubicBezTo>
                <a:cubicBezTo>
                  <a:pt x="21223" y="11407"/>
                  <a:pt x="21152" y="11435"/>
                  <a:pt x="21078" y="11435"/>
                </a:cubicBezTo>
                <a:cubicBezTo>
                  <a:pt x="20930" y="11435"/>
                  <a:pt x="20823" y="11382"/>
                  <a:pt x="20761" y="11272"/>
                </a:cubicBezTo>
                <a:cubicBezTo>
                  <a:pt x="20016" y="10354"/>
                  <a:pt x="19186" y="9891"/>
                  <a:pt x="18273" y="9880"/>
                </a:cubicBezTo>
                <a:cubicBezTo>
                  <a:pt x="17617" y="9880"/>
                  <a:pt x="16994" y="10128"/>
                  <a:pt x="16403" y="10619"/>
                </a:cubicBezTo>
                <a:cubicBezTo>
                  <a:pt x="15814" y="11111"/>
                  <a:pt x="15320" y="11797"/>
                  <a:pt x="14912" y="12681"/>
                </a:cubicBezTo>
                <a:cubicBezTo>
                  <a:pt x="14841" y="12887"/>
                  <a:pt x="14705" y="12991"/>
                  <a:pt x="14516" y="12991"/>
                </a:cubicBezTo>
                <a:cubicBezTo>
                  <a:pt x="14323" y="12991"/>
                  <a:pt x="14192" y="12887"/>
                  <a:pt x="14116" y="12681"/>
                </a:cubicBezTo>
                <a:cubicBezTo>
                  <a:pt x="13491" y="11328"/>
                  <a:pt x="12680" y="10453"/>
                  <a:pt x="11683" y="10058"/>
                </a:cubicBezTo>
                <a:lnTo>
                  <a:pt x="11683" y="17164"/>
                </a:lnTo>
                <a:cubicBezTo>
                  <a:pt x="11683" y="17780"/>
                  <a:pt x="11594" y="18350"/>
                  <a:pt x="11416" y="18884"/>
                </a:cubicBezTo>
                <a:cubicBezTo>
                  <a:pt x="11234" y="19415"/>
                  <a:pt x="10993" y="19886"/>
                  <a:pt x="10691" y="20298"/>
                </a:cubicBezTo>
                <a:cubicBezTo>
                  <a:pt x="10385" y="20705"/>
                  <a:pt x="10030" y="21027"/>
                  <a:pt x="9622" y="21258"/>
                </a:cubicBezTo>
                <a:cubicBezTo>
                  <a:pt x="9214" y="21487"/>
                  <a:pt x="8778" y="21600"/>
                  <a:pt x="8315" y="21600"/>
                </a:cubicBezTo>
                <a:cubicBezTo>
                  <a:pt x="7852" y="21600"/>
                  <a:pt x="7411" y="21487"/>
                  <a:pt x="6996" y="21258"/>
                </a:cubicBezTo>
                <a:cubicBezTo>
                  <a:pt x="6581" y="21027"/>
                  <a:pt x="6221" y="20705"/>
                  <a:pt x="5915" y="20298"/>
                </a:cubicBezTo>
                <a:cubicBezTo>
                  <a:pt x="5613" y="19886"/>
                  <a:pt x="5369" y="19417"/>
                  <a:pt x="5190" y="18884"/>
                </a:cubicBezTo>
                <a:cubicBezTo>
                  <a:pt x="5011" y="18350"/>
                  <a:pt x="4923" y="17780"/>
                  <a:pt x="4923" y="17164"/>
                </a:cubicBezTo>
                <a:cubicBezTo>
                  <a:pt x="4923" y="16851"/>
                  <a:pt x="5011" y="16591"/>
                  <a:pt x="5190" y="16391"/>
                </a:cubicBezTo>
                <a:cubicBezTo>
                  <a:pt x="5369" y="16187"/>
                  <a:pt x="5584" y="16086"/>
                  <a:pt x="5837" y="16086"/>
                </a:cubicBezTo>
                <a:cubicBezTo>
                  <a:pt x="6104" y="16086"/>
                  <a:pt x="6321" y="16188"/>
                  <a:pt x="6493" y="16391"/>
                </a:cubicBezTo>
                <a:cubicBezTo>
                  <a:pt x="6662" y="16591"/>
                  <a:pt x="6748" y="16851"/>
                  <a:pt x="6748" y="17164"/>
                </a:cubicBezTo>
                <a:cubicBezTo>
                  <a:pt x="6748" y="17800"/>
                  <a:pt x="6901" y="18333"/>
                  <a:pt x="7203" y="18777"/>
                </a:cubicBezTo>
                <a:cubicBezTo>
                  <a:pt x="7509" y="19217"/>
                  <a:pt x="7878" y="19437"/>
                  <a:pt x="8313" y="19437"/>
                </a:cubicBezTo>
                <a:cubicBezTo>
                  <a:pt x="8732" y="19437"/>
                  <a:pt x="9092" y="19217"/>
                  <a:pt x="9398" y="18777"/>
                </a:cubicBezTo>
                <a:cubicBezTo>
                  <a:pt x="9701" y="18333"/>
                  <a:pt x="9853" y="17800"/>
                  <a:pt x="9853" y="17164"/>
                </a:cubicBezTo>
                <a:lnTo>
                  <a:pt x="9853" y="10058"/>
                </a:lnTo>
                <a:cubicBezTo>
                  <a:pt x="8856" y="10461"/>
                  <a:pt x="8043" y="11337"/>
                  <a:pt x="7420" y="12681"/>
                </a:cubicBezTo>
                <a:cubicBezTo>
                  <a:pt x="7344" y="12887"/>
                  <a:pt x="7211" y="12991"/>
                  <a:pt x="7020" y="12991"/>
                </a:cubicBezTo>
                <a:cubicBezTo>
                  <a:pt x="6829" y="12991"/>
                  <a:pt x="6700" y="12887"/>
                  <a:pt x="6631" y="12681"/>
                </a:cubicBezTo>
                <a:cubicBezTo>
                  <a:pt x="6228" y="11797"/>
                  <a:pt x="5734" y="11111"/>
                  <a:pt x="5147" y="10619"/>
                </a:cubicBezTo>
                <a:cubicBezTo>
                  <a:pt x="4561" y="10128"/>
                  <a:pt x="3941" y="9880"/>
                  <a:pt x="3285" y="9880"/>
                </a:cubicBezTo>
                <a:cubicBezTo>
                  <a:pt x="2364" y="9880"/>
                  <a:pt x="1541" y="10345"/>
                  <a:pt x="809" y="11272"/>
                </a:cubicBezTo>
                <a:cubicBezTo>
                  <a:pt x="718" y="11382"/>
                  <a:pt x="597" y="11435"/>
                  <a:pt x="456" y="11435"/>
                </a:cubicBezTo>
                <a:cubicBezTo>
                  <a:pt x="382" y="11435"/>
                  <a:pt x="306" y="11407"/>
                  <a:pt x="239" y="11356"/>
                </a:cubicBezTo>
                <a:cubicBezTo>
                  <a:pt x="48" y="11229"/>
                  <a:pt x="-26" y="11034"/>
                  <a:pt x="7" y="10775"/>
                </a:cubicBezTo>
                <a:cubicBezTo>
                  <a:pt x="246" y="9538"/>
                  <a:pt x="661" y="8400"/>
                  <a:pt x="1260" y="7355"/>
                </a:cubicBezTo>
                <a:cubicBezTo>
                  <a:pt x="1856" y="6308"/>
                  <a:pt x="2595" y="5390"/>
                  <a:pt x="3468" y="4597"/>
                </a:cubicBezTo>
                <a:cubicBezTo>
                  <a:pt x="4344" y="3803"/>
                  <a:pt x="5322" y="3168"/>
                  <a:pt x="6402" y="2688"/>
                </a:cubicBezTo>
                <a:cubicBezTo>
                  <a:pt x="7483" y="2214"/>
                  <a:pt x="8635" y="1917"/>
                  <a:pt x="9851" y="1799"/>
                </a:cubicBezTo>
                <a:lnTo>
                  <a:pt x="9851" y="1081"/>
                </a:lnTo>
                <a:cubicBezTo>
                  <a:pt x="9851" y="768"/>
                  <a:pt x="9937" y="508"/>
                  <a:pt x="10118" y="305"/>
                </a:cubicBezTo>
                <a:cubicBezTo>
                  <a:pt x="10297" y="102"/>
                  <a:pt x="10512" y="0"/>
                  <a:pt x="10764" y="0"/>
                </a:cubicBezTo>
                <a:cubicBezTo>
                  <a:pt x="11029" y="0"/>
                  <a:pt x="11249" y="102"/>
                  <a:pt x="11420" y="305"/>
                </a:cubicBezTo>
                <a:cubicBezTo>
                  <a:pt x="11590" y="508"/>
                  <a:pt x="11676" y="768"/>
                  <a:pt x="11676" y="1081"/>
                </a:cubicBezTo>
                <a:lnTo>
                  <a:pt x="11676" y="1799"/>
                </a:lnTo>
                <a:lnTo>
                  <a:pt x="11685" y="1799"/>
                </a:lnTo>
                <a:close/>
                <a:moveTo>
                  <a:pt x="11685" y="1799"/>
                </a:moveTo>
              </a:path>
            </a:pathLst>
          </a:custGeom>
          <a:solidFill>
            <a:srgbClr val="C1392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5" name="Rectangle 24"/>
          <p:cNvSpPr/>
          <p:nvPr/>
        </p:nvSpPr>
        <p:spPr>
          <a:xfrm>
            <a:off x="18405987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8405986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6622906" y="4293763"/>
            <a:ext cx="1371600" cy="1371600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8405987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405986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6622906" y="6667339"/>
            <a:ext cx="1371600" cy="1371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8405987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8405986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6622906" y="9099982"/>
            <a:ext cx="1371600" cy="1371600"/>
          </a:xfrm>
          <a:prstGeom prst="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453323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453322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70242" y="4293763"/>
            <a:ext cx="1371600" cy="137160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utoShape 34"/>
          <p:cNvSpPr>
            <a:spLocks/>
          </p:cNvSpPr>
          <p:nvPr/>
        </p:nvSpPr>
        <p:spPr bwMode="auto">
          <a:xfrm>
            <a:off x="1081722" y="4705243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1" name="Rectangle 50"/>
          <p:cNvSpPr/>
          <p:nvPr/>
        </p:nvSpPr>
        <p:spPr>
          <a:xfrm>
            <a:off x="2453323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453322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55175" y="6695926"/>
            <a:ext cx="1371600" cy="137160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2453323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453322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70242" y="9099982"/>
            <a:ext cx="1371600" cy="1371600"/>
          </a:xfrm>
          <a:prstGeom prst="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42" y="7048339"/>
            <a:ext cx="609600" cy="6096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22" y="9484702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7528" y="4660252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5963" y="7048339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5963" y="94809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2049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500"/>
                            </p:stCondLst>
                            <p:childTnLst>
                              <p:par>
                                <p:cTn id="6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150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25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27" grpId="0" animBg="1"/>
      <p:bldP spid="41" grpId="0" animBg="1"/>
      <p:bldP spid="44" grpId="0" animBg="1"/>
      <p:bldP spid="49" grpId="0" animBg="1"/>
      <p:bldP spid="50" grpId="0" animBg="1"/>
      <p:bldP spid="53" grpId="0" animBg="1"/>
      <p:bldP spid="56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276406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92069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5" name="Rectangle 24"/>
          <p:cNvSpPr/>
          <p:nvPr/>
        </p:nvSpPr>
        <p:spPr>
          <a:xfrm>
            <a:off x="18405987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8405986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6622906" y="4293763"/>
            <a:ext cx="1371600" cy="1371600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8405987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405986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6622906" y="6667339"/>
            <a:ext cx="1371600" cy="1371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8405987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8405986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6622906" y="9099982"/>
            <a:ext cx="1371600" cy="1371600"/>
          </a:xfrm>
          <a:prstGeom prst="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453323" y="5063204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453322" y="429376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70242" y="4293763"/>
            <a:ext cx="1371600" cy="137160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utoShape 34"/>
          <p:cNvSpPr>
            <a:spLocks/>
          </p:cNvSpPr>
          <p:nvPr/>
        </p:nvSpPr>
        <p:spPr bwMode="auto">
          <a:xfrm>
            <a:off x="1081722" y="4705243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1" name="Rectangle 50"/>
          <p:cNvSpPr/>
          <p:nvPr/>
        </p:nvSpPr>
        <p:spPr>
          <a:xfrm>
            <a:off x="2453323" y="7436780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453322" y="6667339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55175" y="6695926"/>
            <a:ext cx="1371600" cy="137160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2453323" y="986942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453322" y="909998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70242" y="9099982"/>
            <a:ext cx="1371600" cy="1371600"/>
          </a:xfrm>
          <a:prstGeom prst="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42" y="7048339"/>
            <a:ext cx="609600" cy="6096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22" y="9484702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7528" y="4660252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5963" y="7048339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5963" y="9480982"/>
            <a:ext cx="609600" cy="609600"/>
          </a:xfrm>
          <a:prstGeom prst="rect">
            <a:avLst/>
          </a:prstGeom>
        </p:spPr>
      </p:pic>
      <p:sp>
        <p:nvSpPr>
          <p:cNvPr id="31" name="AutoShape 81"/>
          <p:cNvSpPr>
            <a:spLocks/>
          </p:cNvSpPr>
          <p:nvPr/>
        </p:nvSpPr>
        <p:spPr bwMode="auto">
          <a:xfrm>
            <a:off x="8311570" y="4272623"/>
            <a:ext cx="7760859" cy="6770631"/>
          </a:xfrm>
          <a:custGeom>
            <a:avLst/>
            <a:gdLst>
              <a:gd name="T0" fmla="*/ 277618 w 21600"/>
              <a:gd name="T1" fmla="*/ 0 h 21600"/>
              <a:gd name="T2" fmla="*/ 320763 w 21600"/>
              <a:gd name="T3" fmla="*/ 8326 h 21600"/>
              <a:gd name="T4" fmla="*/ 353395 w 21600"/>
              <a:gd name="T5" fmla="*/ 31821 h 21600"/>
              <a:gd name="T6" fmla="*/ 373927 w 21600"/>
              <a:gd name="T7" fmla="*/ 68880 h 21600"/>
              <a:gd name="T8" fmla="*/ 381000 w 21600"/>
              <a:gd name="T9" fmla="*/ 117757 h 21600"/>
              <a:gd name="T10" fmla="*/ 377067 w 21600"/>
              <a:gd name="T11" fmla="*/ 148731 h 21600"/>
              <a:gd name="T12" fmla="*/ 366289 w 21600"/>
              <a:gd name="T13" fmla="*/ 178417 h 21600"/>
              <a:gd name="T14" fmla="*/ 350520 w 21600"/>
              <a:gd name="T15" fmla="*/ 205863 h 21600"/>
              <a:gd name="T16" fmla="*/ 332158 w 21600"/>
              <a:gd name="T17" fmla="*/ 229570 h 21600"/>
              <a:gd name="T18" fmla="*/ 202089 w 21600"/>
              <a:gd name="T19" fmla="*/ 375514 h 21600"/>
              <a:gd name="T20" fmla="*/ 190482 w 21600"/>
              <a:gd name="T21" fmla="*/ 381000 h 21600"/>
              <a:gd name="T22" fmla="*/ 178470 w 21600"/>
              <a:gd name="T23" fmla="*/ 375514 h 21600"/>
              <a:gd name="T24" fmla="*/ 48454 w 21600"/>
              <a:gd name="T25" fmla="*/ 229129 h 21600"/>
              <a:gd name="T26" fmla="*/ 30039 w 21600"/>
              <a:gd name="T27" fmla="*/ 205370 h 21600"/>
              <a:gd name="T28" fmla="*/ 14482 w 21600"/>
              <a:gd name="T29" fmla="*/ 178223 h 21600"/>
              <a:gd name="T30" fmla="*/ 3933 w 21600"/>
              <a:gd name="T31" fmla="*/ 148643 h 21600"/>
              <a:gd name="T32" fmla="*/ 0 w 21600"/>
              <a:gd name="T33" fmla="*/ 117757 h 21600"/>
              <a:gd name="T34" fmla="*/ 7197 w 21600"/>
              <a:gd name="T35" fmla="*/ 68880 h 21600"/>
              <a:gd name="T36" fmla="*/ 27817 w 21600"/>
              <a:gd name="T37" fmla="*/ 31838 h 21600"/>
              <a:gd name="T38" fmla="*/ 60290 w 21600"/>
              <a:gd name="T39" fmla="*/ 8326 h 21600"/>
              <a:gd name="T40" fmla="*/ 102993 w 21600"/>
              <a:gd name="T41" fmla="*/ 0 h 21600"/>
              <a:gd name="T42" fmla="*/ 127670 w 21600"/>
              <a:gd name="T43" fmla="*/ 4392 h 21600"/>
              <a:gd name="T44" fmla="*/ 150954 w 21600"/>
              <a:gd name="T45" fmla="*/ 15946 h 21600"/>
              <a:gd name="T46" fmla="*/ 171891 w 21600"/>
              <a:gd name="T47" fmla="*/ 32279 h 21600"/>
              <a:gd name="T48" fmla="*/ 190482 w 21600"/>
              <a:gd name="T49" fmla="*/ 50818 h 21600"/>
              <a:gd name="T50" fmla="*/ 208897 w 21600"/>
              <a:gd name="T51" fmla="*/ 32279 h 21600"/>
              <a:gd name="T52" fmla="*/ 230135 w 21600"/>
              <a:gd name="T53" fmla="*/ 15946 h 21600"/>
              <a:gd name="T54" fmla="*/ 253153 w 21600"/>
              <a:gd name="T55" fmla="*/ 4392 h 21600"/>
              <a:gd name="T56" fmla="*/ 277618 w 21600"/>
              <a:gd name="T57" fmla="*/ 0 h 21600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1600" h="21600">
                <a:moveTo>
                  <a:pt x="15739" y="0"/>
                </a:moveTo>
                <a:cubicBezTo>
                  <a:pt x="16640" y="0"/>
                  <a:pt x="17459" y="155"/>
                  <a:pt x="18185" y="472"/>
                </a:cubicBezTo>
                <a:cubicBezTo>
                  <a:pt x="18911" y="788"/>
                  <a:pt x="19527" y="1231"/>
                  <a:pt x="20035" y="1804"/>
                </a:cubicBezTo>
                <a:cubicBezTo>
                  <a:pt x="20543" y="2378"/>
                  <a:pt x="20929" y="3078"/>
                  <a:pt x="21199" y="3905"/>
                </a:cubicBezTo>
                <a:cubicBezTo>
                  <a:pt x="21465" y="4736"/>
                  <a:pt x="21600" y="5659"/>
                  <a:pt x="21600" y="6676"/>
                </a:cubicBezTo>
                <a:cubicBezTo>
                  <a:pt x="21600" y="7271"/>
                  <a:pt x="21527" y="7856"/>
                  <a:pt x="21377" y="8432"/>
                </a:cubicBezTo>
                <a:cubicBezTo>
                  <a:pt x="21227" y="9011"/>
                  <a:pt x="21027" y="9573"/>
                  <a:pt x="20766" y="10115"/>
                </a:cubicBezTo>
                <a:cubicBezTo>
                  <a:pt x="20506" y="10660"/>
                  <a:pt x="20210" y="11180"/>
                  <a:pt x="19872" y="11671"/>
                </a:cubicBezTo>
                <a:cubicBezTo>
                  <a:pt x="19539" y="12163"/>
                  <a:pt x="19189" y="12612"/>
                  <a:pt x="18831" y="13015"/>
                </a:cubicBezTo>
                <a:lnTo>
                  <a:pt x="11457" y="21289"/>
                </a:lnTo>
                <a:cubicBezTo>
                  <a:pt x="11277" y="21496"/>
                  <a:pt x="11057" y="21600"/>
                  <a:pt x="10799" y="21600"/>
                </a:cubicBezTo>
                <a:cubicBezTo>
                  <a:pt x="10553" y="21600"/>
                  <a:pt x="10323" y="21496"/>
                  <a:pt x="10118" y="21289"/>
                </a:cubicBezTo>
                <a:lnTo>
                  <a:pt x="2747" y="12990"/>
                </a:lnTo>
                <a:cubicBezTo>
                  <a:pt x="2386" y="12583"/>
                  <a:pt x="2038" y="12137"/>
                  <a:pt x="1703" y="11643"/>
                </a:cubicBezTo>
                <a:cubicBezTo>
                  <a:pt x="1367" y="11152"/>
                  <a:pt x="1074" y="10640"/>
                  <a:pt x="821" y="10104"/>
                </a:cubicBezTo>
                <a:cubicBezTo>
                  <a:pt x="568" y="9570"/>
                  <a:pt x="371" y="9005"/>
                  <a:pt x="223" y="8427"/>
                </a:cubicBezTo>
                <a:cubicBezTo>
                  <a:pt x="73" y="7845"/>
                  <a:pt x="0" y="7263"/>
                  <a:pt x="0" y="6676"/>
                </a:cubicBezTo>
                <a:cubicBezTo>
                  <a:pt x="0" y="5659"/>
                  <a:pt x="138" y="4733"/>
                  <a:pt x="408" y="3905"/>
                </a:cubicBezTo>
                <a:cubicBezTo>
                  <a:pt x="679" y="3078"/>
                  <a:pt x="1072" y="2378"/>
                  <a:pt x="1577" y="1805"/>
                </a:cubicBezTo>
                <a:cubicBezTo>
                  <a:pt x="2083" y="1231"/>
                  <a:pt x="2699" y="788"/>
                  <a:pt x="3418" y="472"/>
                </a:cubicBezTo>
                <a:cubicBezTo>
                  <a:pt x="4136" y="155"/>
                  <a:pt x="4942" y="0"/>
                  <a:pt x="5839" y="0"/>
                </a:cubicBezTo>
                <a:cubicBezTo>
                  <a:pt x="6307" y="0"/>
                  <a:pt x="6778" y="82"/>
                  <a:pt x="7238" y="249"/>
                </a:cubicBezTo>
                <a:cubicBezTo>
                  <a:pt x="7702" y="412"/>
                  <a:pt x="8142" y="635"/>
                  <a:pt x="8558" y="904"/>
                </a:cubicBezTo>
                <a:cubicBezTo>
                  <a:pt x="8973" y="1175"/>
                  <a:pt x="9369" y="1483"/>
                  <a:pt x="9745" y="1830"/>
                </a:cubicBezTo>
                <a:cubicBezTo>
                  <a:pt x="10123" y="2177"/>
                  <a:pt x="10471" y="2528"/>
                  <a:pt x="10799" y="2881"/>
                </a:cubicBezTo>
                <a:cubicBezTo>
                  <a:pt x="11109" y="2528"/>
                  <a:pt x="11457" y="2177"/>
                  <a:pt x="11843" y="1830"/>
                </a:cubicBezTo>
                <a:cubicBezTo>
                  <a:pt x="12226" y="1483"/>
                  <a:pt x="12626" y="1175"/>
                  <a:pt x="13047" y="904"/>
                </a:cubicBezTo>
                <a:cubicBezTo>
                  <a:pt x="13468" y="635"/>
                  <a:pt x="13903" y="412"/>
                  <a:pt x="14352" y="249"/>
                </a:cubicBezTo>
                <a:cubicBezTo>
                  <a:pt x="14805" y="85"/>
                  <a:pt x="15268" y="0"/>
                  <a:pt x="15739" y="0"/>
                </a:cubicBezTo>
              </a:path>
            </a:pathLst>
          </a:custGeom>
          <a:solidFill>
            <a:srgbClr val="C1392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4735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500"/>
                            </p:stCondLst>
                            <p:childTnLst>
                              <p:par>
                                <p:cTn id="6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150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25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7" grpId="0" animBg="1"/>
      <p:bldP spid="41" grpId="0" animBg="1"/>
      <p:bldP spid="44" grpId="0" animBg="1"/>
      <p:bldP spid="49" grpId="0" animBg="1"/>
      <p:bldP spid="50" grpId="0" animBg="1"/>
      <p:bldP spid="53" grpId="0" animBg="1"/>
      <p:bldP spid="56" grpId="0" animBg="1"/>
      <p:bldP spid="31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670684571"/>
              </p:ext>
            </p:extLst>
          </p:nvPr>
        </p:nvGraphicFramePr>
        <p:xfrm>
          <a:off x="4862858" y="2919556"/>
          <a:ext cx="13543128" cy="9476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0" y="1276406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292069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5" name="Rectangle 24"/>
          <p:cNvSpPr/>
          <p:nvPr/>
        </p:nvSpPr>
        <p:spPr>
          <a:xfrm>
            <a:off x="17226116" y="5145387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226115" y="4375946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5443035" y="4375946"/>
            <a:ext cx="1371600" cy="1371600"/>
          </a:xfrm>
          <a:prstGeom prst="rect">
            <a:avLst/>
          </a:prstGeom>
          <a:solidFill>
            <a:srgbClr val="179E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7226116" y="7518963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7226115" y="674952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5443035" y="6749522"/>
            <a:ext cx="1371600" cy="1371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7226116" y="9951606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226115" y="9182165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5443035" y="9182165"/>
            <a:ext cx="1371600" cy="1371600"/>
          </a:xfrm>
          <a:prstGeom prst="rect">
            <a:avLst/>
          </a:prstGeom>
          <a:solidFill>
            <a:srgbClr val="297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3367723" y="5161356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367722" y="4391915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584642" y="4391915"/>
            <a:ext cx="1371600" cy="137160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utoShape 34"/>
          <p:cNvSpPr>
            <a:spLocks/>
          </p:cNvSpPr>
          <p:nvPr/>
        </p:nvSpPr>
        <p:spPr bwMode="auto">
          <a:xfrm>
            <a:off x="1996122" y="4803395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1" name="Rectangle 50"/>
          <p:cNvSpPr/>
          <p:nvPr/>
        </p:nvSpPr>
        <p:spPr>
          <a:xfrm>
            <a:off x="3367723" y="7534932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367722" y="6765491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569575" y="6794078"/>
            <a:ext cx="1371600" cy="137160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3367723" y="9967575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367722" y="9198134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584642" y="9198134"/>
            <a:ext cx="1371600" cy="1371600"/>
          </a:xfrm>
          <a:prstGeom prst="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642" y="7146491"/>
            <a:ext cx="609600" cy="6096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122" y="9582854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7657" y="4742435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6092" y="7130522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6092" y="95631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763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30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15" grpId="0"/>
      <p:bldP spid="27" grpId="0" animBg="1"/>
      <p:bldP spid="41" grpId="0" animBg="1"/>
      <p:bldP spid="44" grpId="0" animBg="1"/>
      <p:bldP spid="49" grpId="0" animBg="1"/>
      <p:bldP spid="50" grpId="0" animBg="1"/>
      <p:bldP spid="53" grpId="0" animBg="1"/>
      <p:bldP spid="56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09942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115088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15984312"/>
              </p:ext>
            </p:extLst>
          </p:nvPr>
        </p:nvGraphicFramePr>
        <p:xfrm>
          <a:off x="2156952" y="3056056"/>
          <a:ext cx="20146296" cy="7173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5" name="Oval 44"/>
          <p:cNvSpPr/>
          <p:nvPr/>
        </p:nvSpPr>
        <p:spPr>
          <a:xfrm>
            <a:off x="1325341" y="10843004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3108421" y="11612445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108421" y="10843004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0" name="AutoShape 34"/>
          <p:cNvSpPr>
            <a:spLocks/>
          </p:cNvSpPr>
          <p:nvPr/>
        </p:nvSpPr>
        <p:spPr bwMode="auto">
          <a:xfrm>
            <a:off x="1736821" y="11254484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61" name="Oval 60"/>
          <p:cNvSpPr/>
          <p:nvPr/>
        </p:nvSpPr>
        <p:spPr>
          <a:xfrm>
            <a:off x="12495572" y="10843004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14278652" y="11612445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4278652" y="10843004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6572" y="112240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31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Graphic spid="19" grpId="0">
        <p:bldAsOne/>
      </p:bldGraphic>
      <p:bldP spid="45" grpId="0" animBg="1"/>
      <p:bldP spid="60" grpId="0" animBg="1"/>
      <p:bldP spid="61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944136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1959799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5" name="Oval 44"/>
          <p:cNvSpPr/>
          <p:nvPr/>
        </p:nvSpPr>
        <p:spPr>
          <a:xfrm>
            <a:off x="1325341" y="11012179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3108421" y="1178162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108421" y="1101217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0" name="AutoShape 34"/>
          <p:cNvSpPr>
            <a:spLocks/>
          </p:cNvSpPr>
          <p:nvPr/>
        </p:nvSpPr>
        <p:spPr bwMode="auto">
          <a:xfrm>
            <a:off x="1736821" y="11423659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61" name="Oval 60"/>
          <p:cNvSpPr/>
          <p:nvPr/>
        </p:nvSpPr>
        <p:spPr>
          <a:xfrm>
            <a:off x="12495572" y="11012179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14278652" y="1178162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4278652" y="1101217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6572" y="11393179"/>
            <a:ext cx="609600" cy="609600"/>
          </a:xfrm>
          <a:prstGeom prst="rect">
            <a:avLst/>
          </a:prstGeom>
        </p:spPr>
      </p:pic>
      <p:graphicFrame>
        <p:nvGraphicFramePr>
          <p:cNvPr id="33" name="Chart 32"/>
          <p:cNvGraphicFramePr/>
          <p:nvPr>
            <p:extLst>
              <p:ext uri="{D42A27DB-BD31-4B8C-83A1-F6EECF244321}">
                <p14:modId xmlns:p14="http://schemas.microsoft.com/office/powerpoint/2010/main" val="285910741"/>
              </p:ext>
            </p:extLst>
          </p:nvPr>
        </p:nvGraphicFramePr>
        <p:xfrm>
          <a:off x="2064774" y="3008620"/>
          <a:ext cx="20124866" cy="76225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0491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5" grpId="0" animBg="1"/>
      <p:bldP spid="60" grpId="0" animBg="1"/>
      <p:bldP spid="61" grpId="0" animBg="1"/>
      <p:bldGraphic spid="33" grpId="0">
        <p:bldAsOne/>
      </p:bldGraphic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357091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372754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5" name="Oval 44"/>
          <p:cNvSpPr/>
          <p:nvPr/>
        </p:nvSpPr>
        <p:spPr>
          <a:xfrm>
            <a:off x="1325341" y="10097779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3108421" y="1086722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108421" y="1009777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0" name="AutoShape 34"/>
          <p:cNvSpPr>
            <a:spLocks/>
          </p:cNvSpPr>
          <p:nvPr/>
        </p:nvSpPr>
        <p:spPr bwMode="auto">
          <a:xfrm>
            <a:off x="1736821" y="10509259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61" name="Oval 60"/>
          <p:cNvSpPr/>
          <p:nvPr/>
        </p:nvSpPr>
        <p:spPr>
          <a:xfrm>
            <a:off x="12495572" y="10097779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14278652" y="10867220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4278652" y="10097779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6572" y="10478779"/>
            <a:ext cx="609600" cy="609600"/>
          </a:xfrm>
          <a:prstGeom prst="rect">
            <a:avLst/>
          </a:prstGeom>
        </p:spPr>
      </p:pic>
      <p:graphicFrame>
        <p:nvGraphicFramePr>
          <p:cNvPr id="23" name="Chart 22"/>
          <p:cNvGraphicFramePr/>
          <p:nvPr>
            <p:extLst>
              <p:ext uri="{D42A27DB-BD31-4B8C-83A1-F6EECF244321}">
                <p14:modId xmlns:p14="http://schemas.microsoft.com/office/powerpoint/2010/main" val="3232670908"/>
              </p:ext>
            </p:extLst>
          </p:nvPr>
        </p:nvGraphicFramePr>
        <p:xfrm>
          <a:off x="1736821" y="3510116"/>
          <a:ext cx="20887205" cy="5787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636051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5" grpId="0" animBg="1"/>
      <p:bldP spid="60" grpId="0" animBg="1"/>
      <p:bldP spid="61" grpId="0" animBg="1"/>
      <p:bldGraphic spid="23" grpId="0">
        <p:bldAsOne/>
      </p:bldGraphic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2232293" y="9792834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220863" y="7831581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232293" y="5938807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225150" y="4015780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008230" y="478522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008230" y="401578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2636630" y="4427260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4008230" y="669472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008230" y="592528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008230" y="860641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08230" y="783697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008230" y="1051810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08230" y="974866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863" y="6300094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863" y="8221691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293" y="10203173"/>
            <a:ext cx="609600" cy="609600"/>
          </a:xfrm>
          <a:prstGeom prst="rect">
            <a:avLst/>
          </a:prstGeom>
        </p:spPr>
      </p:pic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2375989503"/>
              </p:ext>
            </p:extLst>
          </p:nvPr>
        </p:nvGraphicFramePr>
        <p:xfrm>
          <a:off x="10759767" y="3022197"/>
          <a:ext cx="14607458" cy="91468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58729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Graphic spid="12" grpId="0">
        <p:bldAsOne/>
      </p:bldGraphic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00" y="1240648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infographics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569" y="2256311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9" name="Oval 18"/>
          <p:cNvSpPr/>
          <p:nvPr/>
        </p:nvSpPr>
        <p:spPr>
          <a:xfrm>
            <a:off x="2232293" y="9792834"/>
            <a:ext cx="1371600" cy="13716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220863" y="7831581"/>
            <a:ext cx="1371600" cy="1371600"/>
          </a:xfrm>
          <a:prstGeom prst="ellipse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232293" y="5938807"/>
            <a:ext cx="1371600" cy="1371600"/>
          </a:xfrm>
          <a:prstGeom prst="ellipse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225150" y="4015780"/>
            <a:ext cx="1371600" cy="1371600"/>
          </a:xfrm>
          <a:prstGeom prst="ellipse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008230" y="478522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008230" y="401578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AutoShape 34"/>
          <p:cNvSpPr>
            <a:spLocks/>
          </p:cNvSpPr>
          <p:nvPr/>
        </p:nvSpPr>
        <p:spPr bwMode="auto">
          <a:xfrm>
            <a:off x="2636630" y="4427260"/>
            <a:ext cx="548640" cy="548640"/>
          </a:xfrm>
          <a:custGeom>
            <a:avLst/>
            <a:gdLst>
              <a:gd name="T0" fmla="*/ 297621 w 21600"/>
              <a:gd name="T1" fmla="*/ 50288 h 21600"/>
              <a:gd name="T2" fmla="*/ 359040 w 21600"/>
              <a:gd name="T3" fmla="*/ 115200 h 21600"/>
              <a:gd name="T4" fmla="*/ 381000 w 21600"/>
              <a:gd name="T5" fmla="*/ 200078 h 21600"/>
              <a:gd name="T6" fmla="*/ 366095 w 21600"/>
              <a:gd name="T7" fmla="*/ 270369 h 21600"/>
              <a:gd name="T8" fmla="*/ 325138 w 21600"/>
              <a:gd name="T9" fmla="*/ 327872 h 21600"/>
              <a:gd name="T10" fmla="*/ 264319 w 21600"/>
              <a:gd name="T11" fmla="*/ 366783 h 21600"/>
              <a:gd name="T12" fmla="*/ 190077 w 21600"/>
              <a:gd name="T13" fmla="*/ 381000 h 21600"/>
              <a:gd name="T14" fmla="*/ 116152 w 21600"/>
              <a:gd name="T15" fmla="*/ 366783 h 21600"/>
              <a:gd name="T16" fmla="*/ 55757 w 21600"/>
              <a:gd name="T17" fmla="*/ 327872 h 21600"/>
              <a:gd name="T18" fmla="*/ 14905 w 21600"/>
              <a:gd name="T19" fmla="*/ 270369 h 21600"/>
              <a:gd name="T20" fmla="*/ 0 w 21600"/>
              <a:gd name="T21" fmla="*/ 200078 h 21600"/>
              <a:gd name="T22" fmla="*/ 21960 w 21600"/>
              <a:gd name="T23" fmla="*/ 115200 h 21600"/>
              <a:gd name="T24" fmla="*/ 83326 w 21600"/>
              <a:gd name="T25" fmla="*/ 50288 h 21600"/>
              <a:gd name="T26" fmla="*/ 90488 w 21600"/>
              <a:gd name="T27" fmla="*/ 48860 h 21600"/>
              <a:gd name="T28" fmla="*/ 96908 w 21600"/>
              <a:gd name="T29" fmla="*/ 52723 h 21600"/>
              <a:gd name="T30" fmla="*/ 119944 w 21600"/>
              <a:gd name="T31" fmla="*/ 84614 h 21600"/>
              <a:gd name="T32" fmla="*/ 121497 w 21600"/>
              <a:gd name="T33" fmla="*/ 91281 h 21600"/>
              <a:gd name="T34" fmla="*/ 117387 w 21600"/>
              <a:gd name="T35" fmla="*/ 97473 h 21600"/>
              <a:gd name="T36" fmla="*/ 75318 w 21600"/>
              <a:gd name="T37" fmla="*/ 141870 h 21600"/>
              <a:gd name="T38" fmla="*/ 60343 w 21600"/>
              <a:gd name="T39" fmla="*/ 200078 h 21600"/>
              <a:gd name="T40" fmla="*/ 70450 w 21600"/>
              <a:gd name="T41" fmla="*/ 248126 h 21600"/>
              <a:gd name="T42" fmla="*/ 98249 w 21600"/>
              <a:gd name="T43" fmla="*/ 287496 h 21600"/>
              <a:gd name="T44" fmla="*/ 139665 w 21600"/>
              <a:gd name="T45" fmla="*/ 313902 h 21600"/>
              <a:gd name="T46" fmla="*/ 190024 w 21600"/>
              <a:gd name="T47" fmla="*/ 323603 h 21600"/>
              <a:gd name="T48" fmla="*/ 240577 w 21600"/>
              <a:gd name="T49" fmla="*/ 313902 h 21600"/>
              <a:gd name="T50" fmla="*/ 282381 w 21600"/>
              <a:gd name="T51" fmla="*/ 287496 h 21600"/>
              <a:gd name="T52" fmla="*/ 310392 w 21600"/>
              <a:gd name="T53" fmla="*/ 248285 h 21600"/>
              <a:gd name="T54" fmla="*/ 320499 w 21600"/>
              <a:gd name="T55" fmla="*/ 200078 h 21600"/>
              <a:gd name="T56" fmla="*/ 305364 w 21600"/>
              <a:gd name="T57" fmla="*/ 141870 h 21600"/>
              <a:gd name="T58" fmla="*/ 263402 w 21600"/>
              <a:gd name="T59" fmla="*/ 97473 h 21600"/>
              <a:gd name="T60" fmla="*/ 259345 w 21600"/>
              <a:gd name="T61" fmla="*/ 91687 h 21600"/>
              <a:gd name="T62" fmla="*/ 260844 w 21600"/>
              <a:gd name="T63" fmla="*/ 84614 h 21600"/>
              <a:gd name="T64" fmla="*/ 283404 w 21600"/>
              <a:gd name="T65" fmla="*/ 52723 h 21600"/>
              <a:gd name="T66" fmla="*/ 289913 w 21600"/>
              <a:gd name="T67" fmla="*/ 49124 h 21600"/>
              <a:gd name="T68" fmla="*/ 297621 w 21600"/>
              <a:gd name="T69" fmla="*/ 50288 h 21600"/>
              <a:gd name="T70" fmla="*/ 170462 w 21600"/>
              <a:gd name="T71" fmla="*/ 190112 h 21600"/>
              <a:gd name="T72" fmla="*/ 163407 w 21600"/>
              <a:gd name="T73" fmla="*/ 187431 h 21600"/>
              <a:gd name="T74" fmla="*/ 160461 w 21600"/>
              <a:gd name="T75" fmla="*/ 180622 h 21600"/>
              <a:gd name="T76" fmla="*/ 160461 w 21600"/>
              <a:gd name="T77" fmla="*/ 9454 h 21600"/>
              <a:gd name="T78" fmla="*/ 163301 w 21600"/>
              <a:gd name="T79" fmla="*/ 2787 h 21600"/>
              <a:gd name="T80" fmla="*/ 170462 w 21600"/>
              <a:gd name="T81" fmla="*/ 0 h 21600"/>
              <a:gd name="T82" fmla="*/ 210644 w 21600"/>
              <a:gd name="T83" fmla="*/ 0 h 21600"/>
              <a:gd name="T84" fmla="*/ 217646 w 21600"/>
              <a:gd name="T85" fmla="*/ 2787 h 21600"/>
              <a:gd name="T86" fmla="*/ 220645 w 21600"/>
              <a:gd name="T87" fmla="*/ 9454 h 21600"/>
              <a:gd name="T88" fmla="*/ 220645 w 21600"/>
              <a:gd name="T89" fmla="*/ 180622 h 21600"/>
              <a:gd name="T90" fmla="*/ 217805 w 21600"/>
              <a:gd name="T91" fmla="*/ 187325 h 21600"/>
              <a:gd name="T92" fmla="*/ 210644 w 21600"/>
              <a:gd name="T93" fmla="*/ 190112 h 21600"/>
              <a:gd name="T94" fmla="*/ 170462 w 21600"/>
              <a:gd name="T95" fmla="*/ 190112 h 21600"/>
              <a:gd name="T96" fmla="*/ 170462 w 21600"/>
              <a:gd name="T97" fmla="*/ 190112 h 21600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600" h="21600">
                <a:moveTo>
                  <a:pt x="16873" y="2851"/>
                </a:moveTo>
                <a:cubicBezTo>
                  <a:pt x="18364" y="3807"/>
                  <a:pt x="19524" y="5034"/>
                  <a:pt x="20355" y="6531"/>
                </a:cubicBezTo>
                <a:cubicBezTo>
                  <a:pt x="21185" y="8031"/>
                  <a:pt x="21600" y="9635"/>
                  <a:pt x="21600" y="11343"/>
                </a:cubicBezTo>
                <a:cubicBezTo>
                  <a:pt x="21600" y="12760"/>
                  <a:pt x="21318" y="14087"/>
                  <a:pt x="20755" y="15328"/>
                </a:cubicBezTo>
                <a:cubicBezTo>
                  <a:pt x="20185" y="16569"/>
                  <a:pt x="19415" y="17655"/>
                  <a:pt x="18433" y="18588"/>
                </a:cubicBezTo>
                <a:cubicBezTo>
                  <a:pt x="17452" y="19521"/>
                  <a:pt x="16300" y="20255"/>
                  <a:pt x="14985" y="20794"/>
                </a:cubicBezTo>
                <a:cubicBezTo>
                  <a:pt x="13670" y="21332"/>
                  <a:pt x="12270" y="21600"/>
                  <a:pt x="10776" y="21600"/>
                </a:cubicBezTo>
                <a:cubicBezTo>
                  <a:pt x="9288" y="21600"/>
                  <a:pt x="7891" y="21332"/>
                  <a:pt x="6585" y="20794"/>
                </a:cubicBezTo>
                <a:cubicBezTo>
                  <a:pt x="5279" y="20255"/>
                  <a:pt x="4136" y="19521"/>
                  <a:pt x="3161" y="18588"/>
                </a:cubicBezTo>
                <a:cubicBezTo>
                  <a:pt x="2185" y="17655"/>
                  <a:pt x="1412" y="16569"/>
                  <a:pt x="845" y="15328"/>
                </a:cubicBezTo>
                <a:cubicBezTo>
                  <a:pt x="279" y="14087"/>
                  <a:pt x="0" y="12760"/>
                  <a:pt x="0" y="11343"/>
                </a:cubicBezTo>
                <a:cubicBezTo>
                  <a:pt x="0" y="9635"/>
                  <a:pt x="415" y="8031"/>
                  <a:pt x="1245" y="6531"/>
                </a:cubicBezTo>
                <a:cubicBezTo>
                  <a:pt x="2076" y="5034"/>
                  <a:pt x="3236" y="3807"/>
                  <a:pt x="4724" y="2851"/>
                </a:cubicBezTo>
                <a:cubicBezTo>
                  <a:pt x="4839" y="2762"/>
                  <a:pt x="4976" y="2733"/>
                  <a:pt x="5130" y="2770"/>
                </a:cubicBezTo>
                <a:cubicBezTo>
                  <a:pt x="5306" y="2805"/>
                  <a:pt x="5430" y="2880"/>
                  <a:pt x="5494" y="2989"/>
                </a:cubicBezTo>
                <a:lnTo>
                  <a:pt x="6800" y="4797"/>
                </a:lnTo>
                <a:cubicBezTo>
                  <a:pt x="6897" y="4907"/>
                  <a:pt x="6927" y="5034"/>
                  <a:pt x="6888" y="5175"/>
                </a:cubicBezTo>
                <a:cubicBezTo>
                  <a:pt x="6849" y="5319"/>
                  <a:pt x="6770" y="5437"/>
                  <a:pt x="6655" y="5526"/>
                </a:cubicBezTo>
                <a:cubicBezTo>
                  <a:pt x="5630" y="6185"/>
                  <a:pt x="4833" y="7026"/>
                  <a:pt x="4270" y="8043"/>
                </a:cubicBezTo>
                <a:cubicBezTo>
                  <a:pt x="3703" y="9056"/>
                  <a:pt x="3421" y="10156"/>
                  <a:pt x="3421" y="11343"/>
                </a:cubicBezTo>
                <a:cubicBezTo>
                  <a:pt x="3421" y="12299"/>
                  <a:pt x="3612" y="13209"/>
                  <a:pt x="3994" y="14067"/>
                </a:cubicBezTo>
                <a:cubicBezTo>
                  <a:pt x="4376" y="14925"/>
                  <a:pt x="4900" y="15668"/>
                  <a:pt x="5570" y="16299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2"/>
                  <a:pt x="9770" y="18346"/>
                  <a:pt x="10773" y="18346"/>
                </a:cubicBezTo>
                <a:cubicBezTo>
                  <a:pt x="11779" y="18346"/>
                  <a:pt x="12733" y="18162"/>
                  <a:pt x="13639" y="17796"/>
                </a:cubicBezTo>
                <a:cubicBezTo>
                  <a:pt x="14542" y="17430"/>
                  <a:pt x="15333" y="16929"/>
                  <a:pt x="16009" y="16299"/>
                </a:cubicBezTo>
                <a:cubicBezTo>
                  <a:pt x="16685" y="15668"/>
                  <a:pt x="17215" y="14928"/>
                  <a:pt x="17597" y="14076"/>
                </a:cubicBezTo>
                <a:cubicBezTo>
                  <a:pt x="17979" y="13220"/>
                  <a:pt x="18170" y="12307"/>
                  <a:pt x="18170" y="11343"/>
                </a:cubicBezTo>
                <a:cubicBezTo>
                  <a:pt x="18170" y="10156"/>
                  <a:pt x="17882" y="9056"/>
                  <a:pt x="17312" y="8043"/>
                </a:cubicBezTo>
                <a:cubicBezTo>
                  <a:pt x="16742" y="7023"/>
                  <a:pt x="15952" y="6185"/>
                  <a:pt x="14933" y="5526"/>
                </a:cubicBezTo>
                <a:cubicBezTo>
                  <a:pt x="14800" y="5437"/>
                  <a:pt x="14721" y="5324"/>
                  <a:pt x="14703" y="5198"/>
                </a:cubicBezTo>
                <a:cubicBezTo>
                  <a:pt x="14664" y="5051"/>
                  <a:pt x="14694" y="4916"/>
                  <a:pt x="14788" y="4797"/>
                </a:cubicBezTo>
                <a:lnTo>
                  <a:pt x="16067" y="2989"/>
                </a:lnTo>
                <a:cubicBezTo>
                  <a:pt x="16161" y="2880"/>
                  <a:pt x="16285" y="2811"/>
                  <a:pt x="16436" y="2785"/>
                </a:cubicBezTo>
                <a:cubicBezTo>
                  <a:pt x="16594" y="2756"/>
                  <a:pt x="16739" y="2779"/>
                  <a:pt x="16873" y="2851"/>
                </a:cubicBezTo>
                <a:moveTo>
                  <a:pt x="9664" y="10778"/>
                </a:moveTo>
                <a:cubicBezTo>
                  <a:pt x="9509" y="10778"/>
                  <a:pt x="9376" y="10727"/>
                  <a:pt x="9264" y="10626"/>
                </a:cubicBezTo>
                <a:cubicBezTo>
                  <a:pt x="9155" y="10525"/>
                  <a:pt x="9097" y="10398"/>
                  <a:pt x="9097" y="10240"/>
                </a:cubicBezTo>
                <a:lnTo>
                  <a:pt x="9097" y="536"/>
                </a:lnTo>
                <a:cubicBezTo>
                  <a:pt x="9097" y="389"/>
                  <a:pt x="9151" y="265"/>
                  <a:pt x="9258" y="158"/>
                </a:cubicBezTo>
                <a:cubicBezTo>
                  <a:pt x="9364" y="49"/>
                  <a:pt x="9497" y="0"/>
                  <a:pt x="9664" y="0"/>
                </a:cubicBezTo>
                <a:lnTo>
                  <a:pt x="11942" y="0"/>
                </a:lnTo>
                <a:cubicBezTo>
                  <a:pt x="12097" y="0"/>
                  <a:pt x="12230" y="49"/>
                  <a:pt x="12339" y="158"/>
                </a:cubicBezTo>
                <a:cubicBezTo>
                  <a:pt x="12451" y="265"/>
                  <a:pt x="12509" y="389"/>
                  <a:pt x="12509" y="536"/>
                </a:cubicBezTo>
                <a:lnTo>
                  <a:pt x="12509" y="10240"/>
                </a:lnTo>
                <a:cubicBezTo>
                  <a:pt x="12509" y="10387"/>
                  <a:pt x="12455" y="10513"/>
                  <a:pt x="12348" y="10620"/>
                </a:cubicBezTo>
                <a:cubicBezTo>
                  <a:pt x="12242" y="10724"/>
                  <a:pt x="12106" y="10778"/>
                  <a:pt x="11942" y="10778"/>
                </a:cubicBezTo>
                <a:lnTo>
                  <a:pt x="9664" y="10778"/>
                </a:lnTo>
                <a:close/>
                <a:moveTo>
                  <a:pt x="9664" y="10778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34" name="Rectangle 33"/>
          <p:cNvSpPr/>
          <p:nvPr/>
        </p:nvSpPr>
        <p:spPr>
          <a:xfrm>
            <a:off x="4008230" y="6694721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008230" y="5925280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008230" y="8606412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08230" y="7836971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008230" y="1051810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08230" y="974866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863" y="6300094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863" y="8221691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293" y="10203173"/>
            <a:ext cx="609600" cy="609600"/>
          </a:xfrm>
          <a:prstGeom prst="rect">
            <a:avLst/>
          </a:prstGeom>
        </p:spPr>
      </p:pic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2524750698"/>
              </p:ext>
            </p:extLst>
          </p:nvPr>
        </p:nvGraphicFramePr>
        <p:xfrm>
          <a:off x="13150802" y="2894059"/>
          <a:ext cx="9704439" cy="98485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182614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2" grpId="0" animBg="1"/>
      <p:bldP spid="33" grpId="0" animBg="1"/>
      <p:bldGraphic spid="9" grpId="0">
        <p:bldAsOne/>
      </p:bldGraphic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771590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PORTFOLIO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2787253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" name="Diamond 3"/>
          <p:cNvSpPr/>
          <p:nvPr/>
        </p:nvSpPr>
        <p:spPr>
          <a:xfrm>
            <a:off x="4061950" y="4323513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iamond 23"/>
          <p:cNvSpPr/>
          <p:nvPr/>
        </p:nvSpPr>
        <p:spPr>
          <a:xfrm>
            <a:off x="1775950" y="6639010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iamond 24"/>
          <p:cNvSpPr/>
          <p:nvPr/>
        </p:nvSpPr>
        <p:spPr>
          <a:xfrm>
            <a:off x="8663447" y="4317130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iamond 25"/>
          <p:cNvSpPr/>
          <p:nvPr/>
        </p:nvSpPr>
        <p:spPr>
          <a:xfrm>
            <a:off x="6377447" y="6632627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iamond 26"/>
          <p:cNvSpPr/>
          <p:nvPr/>
        </p:nvSpPr>
        <p:spPr>
          <a:xfrm>
            <a:off x="13294441" y="4281250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iamond 27"/>
          <p:cNvSpPr/>
          <p:nvPr/>
        </p:nvSpPr>
        <p:spPr>
          <a:xfrm>
            <a:off x="11008441" y="6596747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iamond 28"/>
          <p:cNvSpPr/>
          <p:nvPr/>
        </p:nvSpPr>
        <p:spPr>
          <a:xfrm>
            <a:off x="17925435" y="4251753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iamond 29"/>
          <p:cNvSpPr/>
          <p:nvPr/>
        </p:nvSpPr>
        <p:spPr>
          <a:xfrm>
            <a:off x="15639435" y="6567250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592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51108" y="895174"/>
            <a:ext cx="219579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Welcome message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51109" y="1910837"/>
            <a:ext cx="21957982" cy="455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9567581" y="3166536"/>
            <a:ext cx="5325035" cy="532503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51106" y="9939606"/>
            <a:ext cx="2195798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Proin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lacus,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imperdiet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ut.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molestie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est.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urna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id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in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arcu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Suspendisse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in dolor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ornare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malesuada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n-US" sz="1800" dirty="0" smtClean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Fusce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mollis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at,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efficitur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augue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 tempus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pharetra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ligula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varius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ex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sapien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vehicula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enim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fringilla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cursus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magna.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Aliquam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ligula ex,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eros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Nam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maximus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egestas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sollicitudin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in. Maecenas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luctus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accumsan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dui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condimentum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vestibulum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Praesent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porttitor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euismod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placerat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nibh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lectus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ullamcorper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et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diam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rhoncus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turpis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In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purus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faucibus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orci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Donec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scelerisque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pulvinar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erat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mauris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dignissim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Curabitur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vitae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rutrum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Morbi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mattis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consequat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Nulla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vel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quam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51106" y="8830868"/>
            <a:ext cx="219579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John doe, managing director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8096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771590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PORTFOLIO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2787253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" name="Diamond 3"/>
          <p:cNvSpPr/>
          <p:nvPr/>
        </p:nvSpPr>
        <p:spPr>
          <a:xfrm>
            <a:off x="4061950" y="4323513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iamond 23"/>
          <p:cNvSpPr/>
          <p:nvPr/>
        </p:nvSpPr>
        <p:spPr>
          <a:xfrm>
            <a:off x="1775950" y="6639010"/>
            <a:ext cx="4572000" cy="4572000"/>
          </a:xfrm>
          <a:prstGeom prst="diamond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iamond 24"/>
          <p:cNvSpPr/>
          <p:nvPr/>
        </p:nvSpPr>
        <p:spPr>
          <a:xfrm>
            <a:off x="8663447" y="4317130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iamond 25"/>
          <p:cNvSpPr/>
          <p:nvPr/>
        </p:nvSpPr>
        <p:spPr>
          <a:xfrm>
            <a:off x="6377447" y="6632627"/>
            <a:ext cx="4572000" cy="4572000"/>
          </a:xfrm>
          <a:prstGeom prst="diamond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iamond 26"/>
          <p:cNvSpPr/>
          <p:nvPr/>
        </p:nvSpPr>
        <p:spPr>
          <a:xfrm>
            <a:off x="13294441" y="4281250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iamond 27"/>
          <p:cNvSpPr/>
          <p:nvPr/>
        </p:nvSpPr>
        <p:spPr>
          <a:xfrm>
            <a:off x="11008441" y="6596747"/>
            <a:ext cx="4572000" cy="4572000"/>
          </a:xfrm>
          <a:prstGeom prst="diamond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iamond 28"/>
          <p:cNvSpPr/>
          <p:nvPr/>
        </p:nvSpPr>
        <p:spPr>
          <a:xfrm>
            <a:off x="17925435" y="4251753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iamond 29"/>
          <p:cNvSpPr/>
          <p:nvPr/>
        </p:nvSpPr>
        <p:spPr>
          <a:xfrm>
            <a:off x="15639435" y="6567250"/>
            <a:ext cx="4572000" cy="4572000"/>
          </a:xfrm>
          <a:prstGeom prst="diamon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684206" y="8895513"/>
            <a:ext cx="27137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36389" y="8126072"/>
            <a:ext cx="35101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title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26709" y="8895513"/>
            <a:ext cx="27137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878892" y="8126072"/>
            <a:ext cx="35101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title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1946194" y="8895513"/>
            <a:ext cx="27137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598377" y="8126072"/>
            <a:ext cx="35101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title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6521266" y="8895513"/>
            <a:ext cx="27137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173449" y="8126072"/>
            <a:ext cx="35101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title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5267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" grpId="0" animBg="1"/>
      <p:bldP spid="25" grpId="0" animBg="1"/>
      <p:bldP spid="27" grpId="0" animBg="1"/>
      <p:bldP spid="29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771590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PORTFOLIO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2787253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4" name="Diamond 3"/>
          <p:cNvSpPr/>
          <p:nvPr/>
        </p:nvSpPr>
        <p:spPr>
          <a:xfrm>
            <a:off x="4061950" y="4323513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iamond 23"/>
          <p:cNvSpPr/>
          <p:nvPr/>
        </p:nvSpPr>
        <p:spPr>
          <a:xfrm>
            <a:off x="1775950" y="6639010"/>
            <a:ext cx="4572000" cy="4572000"/>
          </a:xfrm>
          <a:prstGeom prst="diamond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iamond 24"/>
          <p:cNvSpPr/>
          <p:nvPr/>
        </p:nvSpPr>
        <p:spPr>
          <a:xfrm>
            <a:off x="8663447" y="4317130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iamond 25"/>
          <p:cNvSpPr/>
          <p:nvPr/>
        </p:nvSpPr>
        <p:spPr>
          <a:xfrm>
            <a:off x="6377447" y="6632627"/>
            <a:ext cx="4572000" cy="4572000"/>
          </a:xfrm>
          <a:prstGeom prst="diamond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iamond 26"/>
          <p:cNvSpPr/>
          <p:nvPr/>
        </p:nvSpPr>
        <p:spPr>
          <a:xfrm>
            <a:off x="13294441" y="4281250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iamond 27"/>
          <p:cNvSpPr/>
          <p:nvPr/>
        </p:nvSpPr>
        <p:spPr>
          <a:xfrm>
            <a:off x="11008441" y="6596747"/>
            <a:ext cx="4572000" cy="4572000"/>
          </a:xfrm>
          <a:prstGeom prst="diamond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iamond 28"/>
          <p:cNvSpPr/>
          <p:nvPr/>
        </p:nvSpPr>
        <p:spPr>
          <a:xfrm>
            <a:off x="17925435" y="4251753"/>
            <a:ext cx="4572000" cy="4572000"/>
          </a:xfrm>
          <a:prstGeom prst="diamond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iamond 29"/>
          <p:cNvSpPr/>
          <p:nvPr/>
        </p:nvSpPr>
        <p:spPr>
          <a:xfrm>
            <a:off x="15639435" y="6567250"/>
            <a:ext cx="4572000" cy="4572000"/>
          </a:xfrm>
          <a:prstGeom prst="diamon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899" y="8518953"/>
            <a:ext cx="6096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9641" y="8518953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0635" y="8515266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899" y="851526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98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-38469" y="1382363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PORTFOLIO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398026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13" name="Rectangle 12"/>
          <p:cNvSpPr/>
          <p:nvPr/>
        </p:nvSpPr>
        <p:spPr>
          <a:xfrm>
            <a:off x="-8687" y="3868296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101285" y="3868296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2174425" y="3868296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8278045" y="3868296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-2335" y="7925946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078425" y="7925946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2151565" y="7925946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8255185" y="7925946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785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-38469" y="1382363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PORTFOLIO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398026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3" name="Rectangle 22"/>
          <p:cNvSpPr/>
          <p:nvPr/>
        </p:nvSpPr>
        <p:spPr>
          <a:xfrm>
            <a:off x="-34290" y="3700923"/>
            <a:ext cx="613791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103620" y="3700923"/>
            <a:ext cx="6126480" cy="4057650"/>
          </a:xfrm>
          <a:prstGeom prst="rect">
            <a:avLst/>
          </a:prstGeom>
          <a:solidFill>
            <a:srgbClr val="F39B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12176760" y="3700923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18280380" y="3700923"/>
            <a:ext cx="6126480" cy="40576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0" y="7758573"/>
            <a:ext cx="6126480" cy="4057650"/>
          </a:xfrm>
          <a:prstGeom prst="rect">
            <a:avLst/>
          </a:prstGeom>
          <a:solidFill>
            <a:srgbClr val="C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080760" y="7758573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2153900" y="7758573"/>
            <a:ext cx="6126480" cy="4057650"/>
          </a:xfrm>
          <a:prstGeom prst="rect">
            <a:avLst/>
          </a:prstGeom>
          <a:solidFill>
            <a:srgbClr val="9ABB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8257520" y="7758573"/>
            <a:ext cx="6126480" cy="4057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22458" y="5516983"/>
            <a:ext cx="5570696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322457" y="474754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8558272" y="5516983"/>
            <a:ext cx="5570696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8558271" y="4747542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58843" y="9515214"/>
            <a:ext cx="5570696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8842" y="874577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2450842" y="9515214"/>
            <a:ext cx="5570696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2450841" y="8745773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7444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-38469" y="1382363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PORTFOLIO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2398026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1" name="Rectangle 20"/>
          <p:cNvSpPr/>
          <p:nvPr/>
        </p:nvSpPr>
        <p:spPr>
          <a:xfrm>
            <a:off x="1444439" y="3590925"/>
            <a:ext cx="10357036" cy="64579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2626789" y="3590925"/>
            <a:ext cx="10357036" cy="64579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444439" y="11118663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444439" y="10349222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2626789" y="11112057"/>
            <a:ext cx="91425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2626789" y="10342616"/>
            <a:ext cx="7910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2091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1" grpId="0" animBg="1"/>
      <p:bldP spid="22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29387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Pricing table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2309535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grpSp>
        <p:nvGrpSpPr>
          <p:cNvPr id="3" name="Group 2"/>
          <p:cNvGrpSpPr/>
          <p:nvPr/>
        </p:nvGrpSpPr>
        <p:grpSpPr>
          <a:xfrm>
            <a:off x="2599117" y="3585605"/>
            <a:ext cx="6056472" cy="8331091"/>
            <a:chOff x="1819167" y="3320135"/>
            <a:chExt cx="6056472" cy="8331091"/>
          </a:xfrm>
        </p:grpSpPr>
        <p:sp>
          <p:nvSpPr>
            <p:cNvPr id="32" name="Rectangle 31"/>
            <p:cNvSpPr/>
            <p:nvPr/>
          </p:nvSpPr>
          <p:spPr>
            <a:xfrm>
              <a:off x="1819167" y="6459794"/>
              <a:ext cx="6056472" cy="5191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19167" y="6819900"/>
              <a:ext cx="6056472" cy="4524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algn="ctr"/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19167" y="3320135"/>
              <a:ext cx="6056472" cy="769441"/>
            </a:xfrm>
            <a:prstGeom prst="rect">
              <a:avLst/>
            </a:prstGeom>
            <a:solidFill>
              <a:srgbClr val="C1392A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Plan one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1819167" y="4089576"/>
              <a:ext cx="6056472" cy="2370218"/>
            </a:xfrm>
            <a:prstGeom prst="rect">
              <a:avLst/>
            </a:prstGeom>
            <a:solidFill>
              <a:srgbClr val="C1392A">
                <a:alpha val="8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988655" y="4564941"/>
              <a:ext cx="371749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$99</a:t>
              </a:r>
              <a:endParaRPr lang="en-US" sz="96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240333" y="3585605"/>
            <a:ext cx="6056472" cy="8331091"/>
            <a:chOff x="1819167" y="3320135"/>
            <a:chExt cx="6056472" cy="8331091"/>
          </a:xfrm>
        </p:grpSpPr>
        <p:sp>
          <p:nvSpPr>
            <p:cNvPr id="35" name="Rectangle 34"/>
            <p:cNvSpPr/>
            <p:nvPr/>
          </p:nvSpPr>
          <p:spPr>
            <a:xfrm>
              <a:off x="1819167" y="6459794"/>
              <a:ext cx="6056472" cy="5191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819167" y="6819900"/>
              <a:ext cx="6056472" cy="4524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algn="ctr"/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819167" y="3320135"/>
              <a:ext cx="6056472" cy="769441"/>
            </a:xfrm>
            <a:prstGeom prst="rect">
              <a:avLst/>
            </a:prstGeom>
            <a:solidFill>
              <a:srgbClr val="F39B1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Plan two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819167" y="4089576"/>
              <a:ext cx="6056472" cy="2370218"/>
            </a:xfrm>
            <a:prstGeom prst="rect">
              <a:avLst/>
            </a:prstGeom>
            <a:solidFill>
              <a:srgbClr val="F39B12">
                <a:alpha val="8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988655" y="4564941"/>
              <a:ext cx="371749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$99</a:t>
              </a:r>
              <a:endParaRPr lang="en-US" sz="96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15881549" y="3585605"/>
            <a:ext cx="6056472" cy="8331091"/>
            <a:chOff x="1819167" y="3320135"/>
            <a:chExt cx="6056472" cy="8331091"/>
          </a:xfrm>
        </p:grpSpPr>
        <p:sp>
          <p:nvSpPr>
            <p:cNvPr id="46" name="Rectangle 45"/>
            <p:cNvSpPr/>
            <p:nvPr/>
          </p:nvSpPr>
          <p:spPr>
            <a:xfrm>
              <a:off x="1819167" y="6459794"/>
              <a:ext cx="6056472" cy="5191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819167" y="6819900"/>
              <a:ext cx="6056472" cy="4524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algn="ctr"/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819167" y="3320135"/>
              <a:ext cx="6056472" cy="769441"/>
            </a:xfrm>
            <a:prstGeom prst="rect">
              <a:avLst/>
            </a:prstGeom>
            <a:solidFill>
              <a:srgbClr val="9ABB5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Plan three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819167" y="4089576"/>
              <a:ext cx="6056472" cy="2370218"/>
            </a:xfrm>
            <a:prstGeom prst="rect">
              <a:avLst/>
            </a:prstGeom>
            <a:solidFill>
              <a:srgbClr val="9ABB58">
                <a:alpha val="8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988655" y="4564941"/>
              <a:ext cx="371749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$99</a:t>
              </a:r>
              <a:endParaRPr lang="en-US" sz="96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8785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29387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Pricing table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2309535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AutoShape 40"/>
          <p:cNvSpPr>
            <a:spLocks/>
          </p:cNvSpPr>
          <p:nvPr/>
        </p:nvSpPr>
        <p:spPr bwMode="auto">
          <a:xfrm>
            <a:off x="19376231" y="4654107"/>
            <a:ext cx="548640" cy="548640"/>
          </a:xfrm>
          <a:custGeom>
            <a:avLst/>
            <a:gdLst>
              <a:gd name="T0" fmla="*/ 379607 w 21600"/>
              <a:gd name="T1" fmla="*/ 340907 h 21600"/>
              <a:gd name="T2" fmla="*/ 381000 w 21600"/>
              <a:gd name="T3" fmla="*/ 347080 h 21600"/>
              <a:gd name="T4" fmla="*/ 375267 w 21600"/>
              <a:gd name="T5" fmla="*/ 360945 h 21600"/>
              <a:gd name="T6" fmla="*/ 361438 w 21600"/>
              <a:gd name="T7" fmla="*/ 374562 h 21600"/>
              <a:gd name="T8" fmla="*/ 347857 w 21600"/>
              <a:gd name="T9" fmla="*/ 380541 h 21600"/>
              <a:gd name="T10" fmla="*/ 346851 w 21600"/>
              <a:gd name="T11" fmla="*/ 380541 h 21600"/>
              <a:gd name="T12" fmla="*/ 332775 w 21600"/>
              <a:gd name="T13" fmla="*/ 373115 h 21600"/>
              <a:gd name="T14" fmla="*/ 224014 w 21600"/>
              <a:gd name="T15" fmla="*/ 233239 h 21600"/>
              <a:gd name="T16" fmla="*/ 187378 w 21600"/>
              <a:gd name="T17" fmla="*/ 263313 h 21600"/>
              <a:gd name="T18" fmla="*/ 155028 w 21600"/>
              <a:gd name="T19" fmla="*/ 285556 h 21600"/>
              <a:gd name="T20" fmla="*/ 163371 w 21600"/>
              <a:gd name="T21" fmla="*/ 352566 h 21600"/>
              <a:gd name="T22" fmla="*/ 163371 w 21600"/>
              <a:gd name="T23" fmla="*/ 354965 h 21600"/>
              <a:gd name="T24" fmla="*/ 158133 w 21600"/>
              <a:gd name="T25" fmla="*/ 368141 h 21600"/>
              <a:gd name="T26" fmla="*/ 150742 w 21600"/>
              <a:gd name="T27" fmla="*/ 375514 h 21600"/>
              <a:gd name="T28" fmla="*/ 136913 w 21600"/>
              <a:gd name="T29" fmla="*/ 381000 h 21600"/>
              <a:gd name="T30" fmla="*/ 135925 w 21600"/>
              <a:gd name="T31" fmla="*/ 381000 h 21600"/>
              <a:gd name="T32" fmla="*/ 121849 w 21600"/>
              <a:gd name="T33" fmla="*/ 373574 h 21600"/>
              <a:gd name="T34" fmla="*/ 72884 w 21600"/>
              <a:gd name="T35" fmla="*/ 308698 h 21600"/>
              <a:gd name="T36" fmla="*/ 7391 w 21600"/>
              <a:gd name="T37" fmla="*/ 259221 h 21600"/>
              <a:gd name="T38" fmla="*/ 0 w 21600"/>
              <a:gd name="T39" fmla="*/ 244916 h 21600"/>
              <a:gd name="T40" fmla="*/ 0 w 21600"/>
              <a:gd name="T41" fmla="*/ 244016 h 21600"/>
              <a:gd name="T42" fmla="*/ 5486 w 21600"/>
              <a:gd name="T43" fmla="*/ 230346 h 21600"/>
              <a:gd name="T44" fmla="*/ 12629 w 21600"/>
              <a:gd name="T45" fmla="*/ 223467 h 21600"/>
              <a:gd name="T46" fmla="*/ 26053 w 21600"/>
              <a:gd name="T47" fmla="*/ 217682 h 21600"/>
              <a:gd name="T48" fmla="*/ 28452 w 21600"/>
              <a:gd name="T49" fmla="*/ 218175 h 21600"/>
              <a:gd name="T50" fmla="*/ 95391 w 21600"/>
              <a:gd name="T51" fmla="*/ 225813 h 21600"/>
              <a:gd name="T52" fmla="*/ 117704 w 21600"/>
              <a:gd name="T53" fmla="*/ 193746 h 21600"/>
              <a:gd name="T54" fmla="*/ 147743 w 21600"/>
              <a:gd name="T55" fmla="*/ 157533 h 21600"/>
              <a:gd name="T56" fmla="*/ 8431 w 21600"/>
              <a:gd name="T57" fmla="*/ 48472 h 21600"/>
              <a:gd name="T58" fmla="*/ 1041 w 21600"/>
              <a:gd name="T59" fmla="*/ 34413 h 21600"/>
              <a:gd name="T60" fmla="*/ 1041 w 21600"/>
              <a:gd name="T61" fmla="*/ 33408 h 21600"/>
              <a:gd name="T62" fmla="*/ 6544 w 21600"/>
              <a:gd name="T63" fmla="*/ 19597 h 21600"/>
              <a:gd name="T64" fmla="*/ 20108 w 21600"/>
              <a:gd name="T65" fmla="*/ 5927 h 21600"/>
              <a:gd name="T66" fmla="*/ 33690 w 21600"/>
              <a:gd name="T67" fmla="*/ 441 h 21600"/>
              <a:gd name="T68" fmla="*/ 36830 w 21600"/>
              <a:gd name="T69" fmla="*/ 441 h 21600"/>
              <a:gd name="T70" fmla="*/ 40040 w 21600"/>
              <a:gd name="T71" fmla="*/ 1393 h 21600"/>
              <a:gd name="T72" fmla="*/ 231898 w 21600"/>
              <a:gd name="T73" fmla="*/ 71367 h 21600"/>
              <a:gd name="T74" fmla="*/ 267988 w 21600"/>
              <a:gd name="T75" fmla="*/ 35807 h 21600"/>
              <a:gd name="T76" fmla="*/ 306476 w 21600"/>
              <a:gd name="T77" fmla="*/ 9525 h 21600"/>
              <a:gd name="T78" fmla="*/ 346357 w 21600"/>
              <a:gd name="T79" fmla="*/ 0 h 21600"/>
              <a:gd name="T80" fmla="*/ 372410 w 21600"/>
              <a:gd name="T81" fmla="*/ 8819 h 21600"/>
              <a:gd name="T82" fmla="*/ 379095 w 21600"/>
              <a:gd name="T83" fmla="*/ 19844 h 21600"/>
              <a:gd name="T84" fmla="*/ 381000 w 21600"/>
              <a:gd name="T85" fmla="*/ 34802 h 21600"/>
              <a:gd name="T86" fmla="*/ 371757 w 21600"/>
              <a:gd name="T87" fmla="*/ 74701 h 21600"/>
              <a:gd name="T88" fmla="*/ 345405 w 21600"/>
              <a:gd name="T89" fmla="*/ 112907 h 21600"/>
              <a:gd name="T90" fmla="*/ 309527 w 21600"/>
              <a:gd name="T91" fmla="*/ 149154 h 21600"/>
              <a:gd name="T92" fmla="*/ 379607 w 21600"/>
              <a:gd name="T93" fmla="*/ 340907 h 21600"/>
              <a:gd name="T94" fmla="*/ 379607 w 21600"/>
              <a:gd name="T95" fmla="*/ 340907 h 216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1600" h="21600">
                <a:moveTo>
                  <a:pt x="21521" y="19327"/>
                </a:moveTo>
                <a:cubicBezTo>
                  <a:pt x="21574" y="19434"/>
                  <a:pt x="21600" y="19553"/>
                  <a:pt x="21600" y="19677"/>
                </a:cubicBezTo>
                <a:cubicBezTo>
                  <a:pt x="21600" y="19974"/>
                  <a:pt x="21492" y="20237"/>
                  <a:pt x="21275" y="20463"/>
                </a:cubicBezTo>
                <a:lnTo>
                  <a:pt x="20491" y="21235"/>
                </a:lnTo>
                <a:cubicBezTo>
                  <a:pt x="20281" y="21461"/>
                  <a:pt x="20027" y="21574"/>
                  <a:pt x="19721" y="21574"/>
                </a:cubicBezTo>
                <a:lnTo>
                  <a:pt x="19664" y="21574"/>
                </a:lnTo>
                <a:cubicBezTo>
                  <a:pt x="19350" y="21538"/>
                  <a:pt x="19081" y="21396"/>
                  <a:pt x="18866" y="21153"/>
                </a:cubicBezTo>
                <a:lnTo>
                  <a:pt x="12700" y="13223"/>
                </a:lnTo>
                <a:cubicBezTo>
                  <a:pt x="11959" y="13870"/>
                  <a:pt x="11265" y="14439"/>
                  <a:pt x="10623" y="14928"/>
                </a:cubicBezTo>
                <a:cubicBezTo>
                  <a:pt x="9975" y="15414"/>
                  <a:pt x="9367" y="15835"/>
                  <a:pt x="8789" y="16189"/>
                </a:cubicBezTo>
                <a:lnTo>
                  <a:pt x="9262" y="19988"/>
                </a:lnTo>
                <a:lnTo>
                  <a:pt x="9262" y="20124"/>
                </a:lnTo>
                <a:cubicBezTo>
                  <a:pt x="9262" y="20424"/>
                  <a:pt x="9163" y="20673"/>
                  <a:pt x="8965" y="20871"/>
                </a:cubicBezTo>
                <a:lnTo>
                  <a:pt x="8546" y="21289"/>
                </a:lnTo>
                <a:cubicBezTo>
                  <a:pt x="8339" y="21498"/>
                  <a:pt x="8076" y="21600"/>
                  <a:pt x="7762" y="21600"/>
                </a:cubicBezTo>
                <a:lnTo>
                  <a:pt x="7706" y="21600"/>
                </a:lnTo>
                <a:cubicBezTo>
                  <a:pt x="7355" y="21563"/>
                  <a:pt x="7089" y="21425"/>
                  <a:pt x="6908" y="21179"/>
                </a:cubicBezTo>
                <a:lnTo>
                  <a:pt x="4132" y="17501"/>
                </a:lnTo>
                <a:lnTo>
                  <a:pt x="419" y="14696"/>
                </a:lnTo>
                <a:cubicBezTo>
                  <a:pt x="156" y="14473"/>
                  <a:pt x="17" y="14201"/>
                  <a:pt x="0" y="13885"/>
                </a:cubicBezTo>
                <a:lnTo>
                  <a:pt x="0" y="13834"/>
                </a:lnTo>
                <a:cubicBezTo>
                  <a:pt x="0" y="13551"/>
                  <a:pt x="105" y="13294"/>
                  <a:pt x="311" y="13059"/>
                </a:cubicBezTo>
                <a:lnTo>
                  <a:pt x="716" y="12669"/>
                </a:lnTo>
                <a:cubicBezTo>
                  <a:pt x="897" y="12440"/>
                  <a:pt x="1152" y="12332"/>
                  <a:pt x="1477" y="12341"/>
                </a:cubicBezTo>
                <a:cubicBezTo>
                  <a:pt x="1551" y="12341"/>
                  <a:pt x="1596" y="12352"/>
                  <a:pt x="1613" y="12369"/>
                </a:cubicBezTo>
                <a:lnTo>
                  <a:pt x="5408" y="12802"/>
                </a:lnTo>
                <a:cubicBezTo>
                  <a:pt x="5761" y="12234"/>
                  <a:pt x="6180" y="11626"/>
                  <a:pt x="6673" y="10984"/>
                </a:cubicBezTo>
                <a:cubicBezTo>
                  <a:pt x="7168" y="10336"/>
                  <a:pt x="7734" y="9655"/>
                  <a:pt x="8376" y="8931"/>
                </a:cubicBezTo>
                <a:lnTo>
                  <a:pt x="478" y="2748"/>
                </a:lnTo>
                <a:cubicBezTo>
                  <a:pt x="195" y="2522"/>
                  <a:pt x="59" y="2256"/>
                  <a:pt x="59" y="1951"/>
                </a:cubicBezTo>
                <a:lnTo>
                  <a:pt x="59" y="1894"/>
                </a:lnTo>
                <a:cubicBezTo>
                  <a:pt x="59" y="1614"/>
                  <a:pt x="161" y="1354"/>
                  <a:pt x="371" y="1111"/>
                </a:cubicBezTo>
                <a:lnTo>
                  <a:pt x="1140" y="336"/>
                </a:lnTo>
                <a:cubicBezTo>
                  <a:pt x="1384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4" y="25"/>
                  <a:pt x="2216" y="45"/>
                  <a:pt x="2270" y="79"/>
                </a:cubicBezTo>
                <a:lnTo>
                  <a:pt x="13147" y="4046"/>
                </a:lnTo>
                <a:lnTo>
                  <a:pt x="15193" y="2030"/>
                </a:lnTo>
                <a:cubicBezTo>
                  <a:pt x="15827" y="1397"/>
                  <a:pt x="16552" y="902"/>
                  <a:pt x="17375" y="540"/>
                </a:cubicBezTo>
                <a:cubicBezTo>
                  <a:pt x="18196" y="181"/>
                  <a:pt x="18951" y="0"/>
                  <a:pt x="19636" y="0"/>
                </a:cubicBezTo>
                <a:cubicBezTo>
                  <a:pt x="20284" y="0"/>
                  <a:pt x="20779" y="167"/>
                  <a:pt x="21113" y="500"/>
                </a:cubicBezTo>
                <a:cubicBezTo>
                  <a:pt x="21292" y="662"/>
                  <a:pt x="21419" y="871"/>
                  <a:pt x="21492" y="1125"/>
                </a:cubicBezTo>
                <a:cubicBezTo>
                  <a:pt x="21563" y="1374"/>
                  <a:pt x="21600" y="1660"/>
                  <a:pt x="21600" y="1973"/>
                </a:cubicBezTo>
                <a:cubicBezTo>
                  <a:pt x="21600" y="2660"/>
                  <a:pt x="21425" y="3415"/>
                  <a:pt x="21076" y="4235"/>
                </a:cubicBezTo>
                <a:cubicBezTo>
                  <a:pt x="20728" y="5055"/>
                  <a:pt x="20230" y="5779"/>
                  <a:pt x="19582" y="6401"/>
                </a:cubicBezTo>
                <a:lnTo>
                  <a:pt x="17548" y="8456"/>
                </a:lnTo>
                <a:lnTo>
                  <a:pt x="21521" y="19327"/>
                </a:lnTo>
                <a:close/>
                <a:moveTo>
                  <a:pt x="21521" y="19327"/>
                </a:move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grpSp>
        <p:nvGrpSpPr>
          <p:cNvPr id="3" name="Group 2"/>
          <p:cNvGrpSpPr/>
          <p:nvPr/>
        </p:nvGrpSpPr>
        <p:grpSpPr>
          <a:xfrm>
            <a:off x="2599117" y="3585605"/>
            <a:ext cx="6056472" cy="8331091"/>
            <a:chOff x="1819167" y="3320135"/>
            <a:chExt cx="6056472" cy="8331091"/>
          </a:xfrm>
        </p:grpSpPr>
        <p:sp>
          <p:nvSpPr>
            <p:cNvPr id="32" name="Rectangle 31"/>
            <p:cNvSpPr/>
            <p:nvPr/>
          </p:nvSpPr>
          <p:spPr>
            <a:xfrm>
              <a:off x="1819167" y="6459794"/>
              <a:ext cx="6056472" cy="5191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19167" y="6819900"/>
              <a:ext cx="6056472" cy="4524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algn="ctr"/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19167" y="3320135"/>
              <a:ext cx="6056472" cy="769441"/>
            </a:xfrm>
            <a:prstGeom prst="rect">
              <a:avLst/>
            </a:prstGeom>
            <a:solidFill>
              <a:srgbClr val="C1392A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Plan one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1819167" y="4089576"/>
              <a:ext cx="6056472" cy="2370218"/>
            </a:xfrm>
            <a:prstGeom prst="rect">
              <a:avLst/>
            </a:prstGeom>
            <a:solidFill>
              <a:srgbClr val="C1392A">
                <a:alpha val="8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240333" y="3585605"/>
            <a:ext cx="6056472" cy="8331091"/>
            <a:chOff x="1819167" y="3320135"/>
            <a:chExt cx="6056472" cy="8331091"/>
          </a:xfrm>
        </p:grpSpPr>
        <p:sp>
          <p:nvSpPr>
            <p:cNvPr id="35" name="Rectangle 34"/>
            <p:cNvSpPr/>
            <p:nvPr/>
          </p:nvSpPr>
          <p:spPr>
            <a:xfrm>
              <a:off x="1819167" y="6459794"/>
              <a:ext cx="6056472" cy="5191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819167" y="6819900"/>
              <a:ext cx="6056472" cy="4524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algn="ctr"/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819167" y="3320135"/>
              <a:ext cx="6056472" cy="769441"/>
            </a:xfrm>
            <a:prstGeom prst="rect">
              <a:avLst/>
            </a:prstGeom>
            <a:solidFill>
              <a:srgbClr val="F39B1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Plan two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819167" y="4089576"/>
              <a:ext cx="6056472" cy="2370218"/>
            </a:xfrm>
            <a:prstGeom prst="rect">
              <a:avLst/>
            </a:prstGeom>
            <a:solidFill>
              <a:srgbClr val="F39B12">
                <a:alpha val="8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15881549" y="3585605"/>
            <a:ext cx="6056472" cy="8331091"/>
            <a:chOff x="1819167" y="3320135"/>
            <a:chExt cx="6056472" cy="8331091"/>
          </a:xfrm>
        </p:grpSpPr>
        <p:sp>
          <p:nvSpPr>
            <p:cNvPr id="46" name="Rectangle 45"/>
            <p:cNvSpPr/>
            <p:nvPr/>
          </p:nvSpPr>
          <p:spPr>
            <a:xfrm>
              <a:off x="1819167" y="6459794"/>
              <a:ext cx="6056472" cy="5191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819167" y="6819900"/>
              <a:ext cx="6056472" cy="4524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Lorem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ipsum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dolor sit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amet</a:t>
              </a:r>
              <a:r>
                <a:rPr lang="en-US" sz="1800" dirty="0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 consent </a:t>
              </a:r>
              <a:r>
                <a:rPr lang="en-US" sz="1800" dirty="0" err="1">
                  <a:solidFill>
                    <a:schemeClr val="tx2">
                      <a:lumMod val="75000"/>
                    </a:schemeClr>
                  </a:solidFill>
                  <a:latin typeface="Century Gothic" panose="020B0502020202020204" pitchFamily="34" charset="0"/>
                </a:rPr>
                <a:t>ajoel</a:t>
              </a:r>
              <a:endPara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  <a:p>
              <a:pPr algn="ctr"/>
              <a:endPara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819167" y="3320135"/>
              <a:ext cx="6056472" cy="769441"/>
            </a:xfrm>
            <a:prstGeom prst="rect">
              <a:avLst/>
            </a:prstGeom>
            <a:solidFill>
              <a:srgbClr val="9ABB5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Bebas Neue" panose="020B0606020202050201" pitchFamily="34" charset="0"/>
                </a:rPr>
                <a:t>Plan three</a:t>
              </a:r>
              <a:endParaRPr lang="en-US" sz="4400" dirty="0">
                <a:solidFill>
                  <a:schemeClr val="bg1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819167" y="4089576"/>
              <a:ext cx="6056472" cy="2370218"/>
            </a:xfrm>
            <a:prstGeom prst="rect">
              <a:avLst/>
            </a:prstGeom>
            <a:solidFill>
              <a:srgbClr val="9ABB58">
                <a:alpha val="8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3769" y="5264851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553" y="5258953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4985" y="528255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663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"/>
          <p:cNvGrpSpPr>
            <a:grpSpLocks/>
          </p:cNvGrpSpPr>
          <p:nvPr/>
        </p:nvGrpSpPr>
        <p:grpSpPr bwMode="auto">
          <a:xfrm>
            <a:off x="1379101" y="2676011"/>
            <a:ext cx="20638883" cy="10155086"/>
            <a:chOff x="0" y="0"/>
            <a:chExt cx="13264" cy="7088"/>
          </a:xfrm>
          <a:solidFill>
            <a:srgbClr val="C1392A"/>
          </a:solidFill>
        </p:grpSpPr>
        <p:sp>
          <p:nvSpPr>
            <p:cNvPr id="24" name="AutoShape 2"/>
            <p:cNvSpPr>
              <a:spLocks/>
            </p:cNvSpPr>
            <p:nvPr/>
          </p:nvSpPr>
          <p:spPr bwMode="auto">
            <a:xfrm>
              <a:off x="931" y="3117"/>
              <a:ext cx="195" cy="1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563"/>
                  </a:moveTo>
                  <a:lnTo>
                    <a:pt x="842" y="1098"/>
                  </a:lnTo>
                  <a:lnTo>
                    <a:pt x="0" y="1098"/>
                  </a:lnTo>
                  <a:lnTo>
                    <a:pt x="0" y="2563"/>
                  </a:lnTo>
                  <a:close/>
                  <a:moveTo>
                    <a:pt x="3927" y="1098"/>
                  </a:moveTo>
                  <a:lnTo>
                    <a:pt x="3927" y="0"/>
                  </a:lnTo>
                  <a:lnTo>
                    <a:pt x="3086" y="0"/>
                  </a:lnTo>
                  <a:lnTo>
                    <a:pt x="3086" y="1098"/>
                  </a:lnTo>
                  <a:lnTo>
                    <a:pt x="3927" y="1098"/>
                  </a:lnTo>
                  <a:close/>
                  <a:moveTo>
                    <a:pt x="10379" y="5492"/>
                  </a:moveTo>
                  <a:lnTo>
                    <a:pt x="9257" y="4027"/>
                  </a:lnTo>
                  <a:lnTo>
                    <a:pt x="8135" y="4027"/>
                  </a:lnTo>
                  <a:lnTo>
                    <a:pt x="9257" y="5492"/>
                  </a:lnTo>
                  <a:lnTo>
                    <a:pt x="10379" y="5492"/>
                  </a:lnTo>
                  <a:close/>
                  <a:moveTo>
                    <a:pt x="14306" y="6590"/>
                  </a:moveTo>
                  <a:lnTo>
                    <a:pt x="13465" y="6590"/>
                  </a:lnTo>
                  <a:lnTo>
                    <a:pt x="14306" y="6590"/>
                  </a:lnTo>
                  <a:close/>
                  <a:moveTo>
                    <a:pt x="15429" y="9519"/>
                  </a:moveTo>
                  <a:lnTo>
                    <a:pt x="14306" y="8054"/>
                  </a:lnTo>
                  <a:lnTo>
                    <a:pt x="16551" y="8054"/>
                  </a:lnTo>
                  <a:lnTo>
                    <a:pt x="17673" y="9519"/>
                  </a:lnTo>
                  <a:lnTo>
                    <a:pt x="15429" y="9519"/>
                  </a:lnTo>
                  <a:close/>
                  <a:moveTo>
                    <a:pt x="16551" y="16108"/>
                  </a:moveTo>
                  <a:lnTo>
                    <a:pt x="17673" y="17573"/>
                  </a:lnTo>
                  <a:lnTo>
                    <a:pt x="17673" y="20136"/>
                  </a:lnTo>
                  <a:lnTo>
                    <a:pt x="18514" y="21600"/>
                  </a:lnTo>
                  <a:lnTo>
                    <a:pt x="19636" y="19037"/>
                  </a:lnTo>
                  <a:lnTo>
                    <a:pt x="21600" y="17573"/>
                  </a:lnTo>
                  <a:lnTo>
                    <a:pt x="20758" y="16108"/>
                  </a:lnTo>
                  <a:lnTo>
                    <a:pt x="20758" y="15010"/>
                  </a:lnTo>
                  <a:lnTo>
                    <a:pt x="19636" y="15010"/>
                  </a:lnTo>
                  <a:lnTo>
                    <a:pt x="18514" y="13546"/>
                  </a:lnTo>
                  <a:lnTo>
                    <a:pt x="17673" y="12081"/>
                  </a:lnTo>
                  <a:lnTo>
                    <a:pt x="17673" y="15010"/>
                  </a:lnTo>
                  <a:lnTo>
                    <a:pt x="16551" y="16108"/>
                  </a:lnTo>
                  <a:close/>
                  <a:moveTo>
                    <a:pt x="16551" y="1610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" name="AutoShape 3"/>
            <p:cNvSpPr>
              <a:spLocks/>
            </p:cNvSpPr>
            <p:nvPr/>
          </p:nvSpPr>
          <p:spPr bwMode="auto">
            <a:xfrm>
              <a:off x="8727" y="5152"/>
              <a:ext cx="10" cy="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0" y="10800"/>
                  </a:lnTo>
                  <a:close/>
                  <a:moveTo>
                    <a:pt x="0" y="10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" name="AutoShape 4"/>
            <p:cNvSpPr>
              <a:spLocks/>
            </p:cNvSpPr>
            <p:nvPr/>
          </p:nvSpPr>
          <p:spPr bwMode="auto">
            <a:xfrm>
              <a:off x="8651" y="5097"/>
              <a:ext cx="56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927" y="12505"/>
                  </a:moveTo>
                  <a:lnTo>
                    <a:pt x="3927" y="0"/>
                  </a:lnTo>
                  <a:lnTo>
                    <a:pt x="0" y="0"/>
                  </a:lnTo>
                  <a:lnTo>
                    <a:pt x="0" y="12505"/>
                  </a:lnTo>
                  <a:lnTo>
                    <a:pt x="3927" y="12505"/>
                  </a:lnTo>
                  <a:close/>
                  <a:moveTo>
                    <a:pt x="3927" y="17053"/>
                  </a:moveTo>
                  <a:lnTo>
                    <a:pt x="7855" y="17053"/>
                  </a:lnTo>
                  <a:lnTo>
                    <a:pt x="7855" y="21600"/>
                  </a:lnTo>
                  <a:lnTo>
                    <a:pt x="3927" y="21600"/>
                  </a:lnTo>
                  <a:lnTo>
                    <a:pt x="3927" y="17053"/>
                  </a:lnTo>
                  <a:close/>
                  <a:moveTo>
                    <a:pt x="21600" y="21600"/>
                  </a:moveTo>
                  <a:lnTo>
                    <a:pt x="21600" y="17053"/>
                  </a:lnTo>
                  <a:lnTo>
                    <a:pt x="18655" y="17053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" name="AutoShape 5"/>
            <p:cNvSpPr>
              <a:spLocks/>
            </p:cNvSpPr>
            <p:nvPr/>
          </p:nvSpPr>
          <p:spPr bwMode="auto">
            <a:xfrm>
              <a:off x="8783" y="4850"/>
              <a:ext cx="396" cy="19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046" y="1108"/>
                  </a:moveTo>
                  <a:lnTo>
                    <a:pt x="21600" y="1108"/>
                  </a:lnTo>
                  <a:lnTo>
                    <a:pt x="21046" y="0"/>
                  </a:lnTo>
                  <a:lnTo>
                    <a:pt x="21046" y="1108"/>
                  </a:lnTo>
                  <a:close/>
                  <a:moveTo>
                    <a:pt x="554" y="21600"/>
                  </a:moveTo>
                  <a:lnTo>
                    <a:pt x="969" y="21600"/>
                  </a:lnTo>
                  <a:lnTo>
                    <a:pt x="554" y="21600"/>
                  </a:lnTo>
                  <a:close/>
                  <a:moveTo>
                    <a:pt x="0" y="19385"/>
                  </a:moveTo>
                  <a:lnTo>
                    <a:pt x="554" y="19385"/>
                  </a:lnTo>
                  <a:lnTo>
                    <a:pt x="554" y="20492"/>
                  </a:lnTo>
                  <a:lnTo>
                    <a:pt x="0" y="19385"/>
                  </a:lnTo>
                  <a:close/>
                  <a:moveTo>
                    <a:pt x="0" y="193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" name="AutoShape 6"/>
            <p:cNvSpPr>
              <a:spLocks/>
            </p:cNvSpPr>
            <p:nvPr/>
          </p:nvSpPr>
          <p:spPr bwMode="auto">
            <a:xfrm>
              <a:off x="10698" y="4163"/>
              <a:ext cx="94" cy="2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480" y="3724"/>
                  </a:moveTo>
                  <a:cubicBezTo>
                    <a:pt x="8640" y="3724"/>
                    <a:pt x="8640" y="3724"/>
                    <a:pt x="8640" y="3724"/>
                  </a:cubicBezTo>
                  <a:cubicBezTo>
                    <a:pt x="8640" y="2979"/>
                    <a:pt x="8640" y="2979"/>
                    <a:pt x="8640" y="2979"/>
                  </a:cubicBezTo>
                  <a:cubicBezTo>
                    <a:pt x="8640" y="2234"/>
                    <a:pt x="8640" y="2234"/>
                    <a:pt x="8640" y="2234"/>
                  </a:cubicBezTo>
                  <a:cubicBezTo>
                    <a:pt x="8640" y="1490"/>
                    <a:pt x="8640" y="1490"/>
                    <a:pt x="8640" y="1490"/>
                  </a:cubicBezTo>
                  <a:cubicBezTo>
                    <a:pt x="8640" y="745"/>
                    <a:pt x="8640" y="745"/>
                    <a:pt x="8640" y="745"/>
                  </a:cubicBezTo>
                  <a:cubicBezTo>
                    <a:pt x="8640" y="745"/>
                    <a:pt x="8640" y="745"/>
                    <a:pt x="8640" y="745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6480" y="745"/>
                    <a:pt x="6480" y="745"/>
                    <a:pt x="6480" y="745"/>
                  </a:cubicBezTo>
                  <a:cubicBezTo>
                    <a:pt x="6480" y="1490"/>
                    <a:pt x="6480" y="1490"/>
                    <a:pt x="6480" y="1490"/>
                  </a:cubicBezTo>
                  <a:cubicBezTo>
                    <a:pt x="6480" y="2234"/>
                    <a:pt x="6480" y="2234"/>
                    <a:pt x="6480" y="2234"/>
                  </a:cubicBezTo>
                  <a:cubicBezTo>
                    <a:pt x="6480" y="2234"/>
                    <a:pt x="6480" y="2234"/>
                    <a:pt x="6480" y="2234"/>
                  </a:cubicBezTo>
                  <a:cubicBezTo>
                    <a:pt x="6480" y="3724"/>
                    <a:pt x="6480" y="3724"/>
                    <a:pt x="6480" y="3724"/>
                  </a:cubicBezTo>
                  <a:cubicBezTo>
                    <a:pt x="6480" y="3724"/>
                    <a:pt x="6480" y="3724"/>
                    <a:pt x="6480" y="3724"/>
                  </a:cubicBezTo>
                  <a:close/>
                  <a:moveTo>
                    <a:pt x="6480" y="7448"/>
                  </a:move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5959"/>
                    <a:pt x="6480" y="5959"/>
                    <a:pt x="6480" y="5959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8640" y="4469"/>
                    <a:pt x="8640" y="4469"/>
                    <a:pt x="8640" y="4469"/>
                  </a:cubicBezTo>
                  <a:cubicBezTo>
                    <a:pt x="8640" y="4469"/>
                    <a:pt x="8640" y="4469"/>
                    <a:pt x="8640" y="4469"/>
                  </a:cubicBezTo>
                  <a:cubicBezTo>
                    <a:pt x="6480" y="4469"/>
                    <a:pt x="6480" y="4469"/>
                    <a:pt x="6480" y="4469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4320" y="5959"/>
                    <a:pt x="4320" y="5959"/>
                    <a:pt x="4320" y="5959"/>
                  </a:cubicBez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7448"/>
                    <a:pt x="6480" y="7448"/>
                    <a:pt x="6480" y="7448"/>
                  </a:cubicBezTo>
                  <a:close/>
                  <a:moveTo>
                    <a:pt x="0" y="6703"/>
                  </a:moveTo>
                  <a:cubicBezTo>
                    <a:pt x="2160" y="6703"/>
                    <a:pt x="2160" y="6703"/>
                    <a:pt x="2160" y="6703"/>
                  </a:cubicBezTo>
                  <a:cubicBezTo>
                    <a:pt x="2160" y="6703"/>
                    <a:pt x="2160" y="6703"/>
                    <a:pt x="2160" y="6703"/>
                  </a:cubicBezTo>
                  <a:cubicBezTo>
                    <a:pt x="0" y="6703"/>
                    <a:pt x="0" y="6703"/>
                    <a:pt x="0" y="6703"/>
                  </a:cubicBezTo>
                  <a:close/>
                  <a:moveTo>
                    <a:pt x="4320" y="10428"/>
                  </a:moveTo>
                  <a:cubicBezTo>
                    <a:pt x="6480" y="10428"/>
                    <a:pt x="6480" y="10428"/>
                    <a:pt x="6480" y="10428"/>
                  </a:cubicBezTo>
                  <a:cubicBezTo>
                    <a:pt x="6480" y="9683"/>
                    <a:pt x="6480" y="9683"/>
                    <a:pt x="6480" y="9683"/>
                  </a:cubicBezTo>
                  <a:cubicBezTo>
                    <a:pt x="6480" y="8938"/>
                    <a:pt x="6480" y="8938"/>
                    <a:pt x="6480" y="8938"/>
                  </a:cubicBezTo>
                  <a:cubicBezTo>
                    <a:pt x="4320" y="8938"/>
                    <a:pt x="4320" y="8938"/>
                    <a:pt x="4320" y="8938"/>
                  </a:cubicBezTo>
                  <a:cubicBezTo>
                    <a:pt x="4320" y="9683"/>
                    <a:pt x="4320" y="9683"/>
                    <a:pt x="4320" y="9683"/>
                  </a:cubicBezTo>
                  <a:cubicBezTo>
                    <a:pt x="4320" y="9683"/>
                    <a:pt x="4320" y="10428"/>
                    <a:pt x="4320" y="10428"/>
                  </a:cubicBezTo>
                  <a:close/>
                  <a:moveTo>
                    <a:pt x="10800" y="14152"/>
                  </a:moveTo>
                  <a:cubicBezTo>
                    <a:pt x="8640" y="14152"/>
                    <a:pt x="8640" y="14152"/>
                    <a:pt x="8640" y="14152"/>
                  </a:cubicBezTo>
                  <a:cubicBezTo>
                    <a:pt x="8640" y="14152"/>
                    <a:pt x="8640" y="14152"/>
                    <a:pt x="8640" y="14152"/>
                  </a:cubicBezTo>
                  <a:cubicBezTo>
                    <a:pt x="10800" y="14152"/>
                    <a:pt x="10800" y="14152"/>
                    <a:pt x="10800" y="14152"/>
                  </a:cubicBezTo>
                  <a:close/>
                  <a:moveTo>
                    <a:pt x="12960" y="16386"/>
                  </a:moveTo>
                  <a:cubicBezTo>
                    <a:pt x="12960" y="16386"/>
                    <a:pt x="12960" y="16386"/>
                    <a:pt x="12960" y="16386"/>
                  </a:cubicBezTo>
                  <a:cubicBezTo>
                    <a:pt x="15120" y="17131"/>
                    <a:pt x="15120" y="17131"/>
                    <a:pt x="15120" y="17131"/>
                  </a:cubicBezTo>
                  <a:cubicBezTo>
                    <a:pt x="12960" y="16386"/>
                    <a:pt x="12960" y="16386"/>
                    <a:pt x="12960" y="16386"/>
                  </a:cubicBezTo>
                  <a:cubicBezTo>
                    <a:pt x="12960" y="16386"/>
                    <a:pt x="12960" y="16386"/>
                    <a:pt x="12960" y="16386"/>
                  </a:cubicBezTo>
                  <a:close/>
                  <a:moveTo>
                    <a:pt x="17280" y="16386"/>
                  </a:move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7876"/>
                    <a:pt x="17280" y="17876"/>
                    <a:pt x="17280" y="17876"/>
                  </a:cubicBez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6386"/>
                    <a:pt x="17280" y="16386"/>
                    <a:pt x="17280" y="16386"/>
                  </a:cubicBezTo>
                  <a:close/>
                  <a:moveTo>
                    <a:pt x="15120" y="17876"/>
                  </a:moveTo>
                  <a:cubicBezTo>
                    <a:pt x="15120" y="18621"/>
                    <a:pt x="15120" y="18621"/>
                    <a:pt x="15120" y="18621"/>
                  </a:cubicBezTo>
                  <a:cubicBezTo>
                    <a:pt x="17280" y="17876"/>
                    <a:pt x="17280" y="17876"/>
                    <a:pt x="1728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lose/>
                  <a:moveTo>
                    <a:pt x="17280" y="19366"/>
                  </a:moveTo>
                  <a:cubicBezTo>
                    <a:pt x="19440" y="19366"/>
                    <a:pt x="19440" y="19366"/>
                    <a:pt x="19440" y="19366"/>
                  </a:cubicBezTo>
                  <a:cubicBezTo>
                    <a:pt x="19440" y="19366"/>
                    <a:pt x="19440" y="19366"/>
                    <a:pt x="19440" y="19366"/>
                  </a:cubicBezTo>
                  <a:cubicBezTo>
                    <a:pt x="17280" y="19366"/>
                    <a:pt x="17280" y="19366"/>
                    <a:pt x="17280" y="19366"/>
                  </a:cubicBezTo>
                  <a:cubicBezTo>
                    <a:pt x="17280" y="19366"/>
                    <a:pt x="17280" y="19366"/>
                    <a:pt x="17280" y="19366"/>
                  </a:cubicBezTo>
                  <a:close/>
                  <a:moveTo>
                    <a:pt x="19440" y="20110"/>
                  </a:moveTo>
                  <a:cubicBezTo>
                    <a:pt x="17280" y="20110"/>
                    <a:pt x="17280" y="20110"/>
                    <a:pt x="17280" y="20110"/>
                  </a:cubicBezTo>
                  <a:cubicBezTo>
                    <a:pt x="19440" y="20855"/>
                    <a:pt x="19440" y="20855"/>
                    <a:pt x="19440" y="20855"/>
                  </a:cubicBezTo>
                  <a:cubicBezTo>
                    <a:pt x="19440" y="20855"/>
                    <a:pt x="19440" y="20855"/>
                    <a:pt x="19440" y="20855"/>
                  </a:cubicBezTo>
                  <a:cubicBezTo>
                    <a:pt x="19440" y="20855"/>
                    <a:pt x="19440" y="21600"/>
                    <a:pt x="1944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855"/>
                    <a:pt x="21600" y="20855"/>
                    <a:pt x="21600" y="20855"/>
                  </a:cubicBezTo>
                  <a:cubicBezTo>
                    <a:pt x="21600" y="20110"/>
                    <a:pt x="21600" y="20110"/>
                    <a:pt x="21600" y="20110"/>
                  </a:cubicBezTo>
                  <a:lnTo>
                    <a:pt x="19440" y="20110"/>
                  </a:lnTo>
                  <a:close/>
                  <a:moveTo>
                    <a:pt x="19440" y="2011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" name="AutoShape 7"/>
            <p:cNvSpPr>
              <a:spLocks/>
            </p:cNvSpPr>
            <p:nvPr/>
          </p:nvSpPr>
          <p:spPr bwMode="auto">
            <a:xfrm>
              <a:off x="7778" y="126"/>
              <a:ext cx="5486" cy="29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755" y="19839"/>
                  </a:moveTo>
                  <a:cubicBezTo>
                    <a:pt x="16755" y="19839"/>
                    <a:pt x="16755" y="19839"/>
                    <a:pt x="16755" y="19839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04"/>
                    <a:pt x="16718" y="19704"/>
                    <a:pt x="16718" y="19704"/>
                  </a:cubicBezTo>
                  <a:cubicBezTo>
                    <a:pt x="16718" y="19704"/>
                    <a:pt x="16718" y="19704"/>
                    <a:pt x="16718" y="19704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55" y="19636"/>
                    <a:pt x="16755" y="19636"/>
                    <a:pt x="16755" y="19636"/>
                  </a:cubicBezTo>
                  <a:cubicBezTo>
                    <a:pt x="16792" y="19636"/>
                    <a:pt x="16792" y="19636"/>
                    <a:pt x="16792" y="19636"/>
                  </a:cubicBezTo>
                  <a:cubicBezTo>
                    <a:pt x="16792" y="19569"/>
                    <a:pt x="16792" y="19569"/>
                    <a:pt x="16792" y="19569"/>
                  </a:cubicBezTo>
                  <a:cubicBezTo>
                    <a:pt x="16792" y="19569"/>
                    <a:pt x="16792" y="19569"/>
                    <a:pt x="16792" y="19569"/>
                  </a:cubicBezTo>
                  <a:cubicBezTo>
                    <a:pt x="16792" y="19501"/>
                    <a:pt x="16792" y="19501"/>
                    <a:pt x="16792" y="19501"/>
                  </a:cubicBezTo>
                  <a:cubicBezTo>
                    <a:pt x="16792" y="19501"/>
                    <a:pt x="16792" y="19501"/>
                    <a:pt x="16792" y="19501"/>
                  </a:cubicBezTo>
                  <a:cubicBezTo>
                    <a:pt x="16792" y="19433"/>
                    <a:pt x="16792" y="19433"/>
                    <a:pt x="16792" y="19433"/>
                  </a:cubicBezTo>
                  <a:cubicBezTo>
                    <a:pt x="16792" y="19366"/>
                    <a:pt x="16792" y="19366"/>
                    <a:pt x="16792" y="19366"/>
                  </a:cubicBezTo>
                  <a:cubicBezTo>
                    <a:pt x="16755" y="19366"/>
                    <a:pt x="16755" y="19366"/>
                    <a:pt x="16755" y="19366"/>
                  </a:cubicBezTo>
                  <a:cubicBezTo>
                    <a:pt x="16755" y="19298"/>
                    <a:pt x="16755" y="19298"/>
                    <a:pt x="16755" y="19298"/>
                  </a:cubicBezTo>
                  <a:cubicBezTo>
                    <a:pt x="16755" y="19230"/>
                    <a:pt x="16755" y="19230"/>
                    <a:pt x="16755" y="19230"/>
                  </a:cubicBezTo>
                  <a:cubicBezTo>
                    <a:pt x="16755" y="19162"/>
                    <a:pt x="16755" y="19162"/>
                    <a:pt x="16755" y="19162"/>
                  </a:cubicBezTo>
                  <a:cubicBezTo>
                    <a:pt x="16755" y="19095"/>
                    <a:pt x="16755" y="19095"/>
                    <a:pt x="16755" y="19095"/>
                  </a:cubicBezTo>
                  <a:cubicBezTo>
                    <a:pt x="16718" y="19095"/>
                    <a:pt x="16718" y="19095"/>
                    <a:pt x="16718" y="19095"/>
                  </a:cubicBezTo>
                  <a:cubicBezTo>
                    <a:pt x="16718" y="19027"/>
                    <a:pt x="16718" y="19027"/>
                    <a:pt x="16718" y="19027"/>
                  </a:cubicBezTo>
                  <a:cubicBezTo>
                    <a:pt x="16718" y="18959"/>
                    <a:pt x="16718" y="18959"/>
                    <a:pt x="16718" y="18959"/>
                  </a:cubicBezTo>
                  <a:cubicBezTo>
                    <a:pt x="16681" y="18892"/>
                    <a:pt x="16681" y="18892"/>
                    <a:pt x="16681" y="18892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718" y="18824"/>
                    <a:pt x="16718" y="18824"/>
                    <a:pt x="16718" y="18824"/>
                  </a:cubicBezTo>
                  <a:cubicBezTo>
                    <a:pt x="16718" y="18756"/>
                    <a:pt x="16718" y="18756"/>
                    <a:pt x="16718" y="18756"/>
                  </a:cubicBezTo>
                  <a:cubicBezTo>
                    <a:pt x="16718" y="18756"/>
                    <a:pt x="16718" y="18756"/>
                    <a:pt x="16718" y="18756"/>
                  </a:cubicBezTo>
                  <a:cubicBezTo>
                    <a:pt x="16755" y="18621"/>
                    <a:pt x="16755" y="18621"/>
                    <a:pt x="16755" y="18621"/>
                  </a:cubicBezTo>
                  <a:cubicBezTo>
                    <a:pt x="16792" y="18621"/>
                    <a:pt x="16792" y="18621"/>
                    <a:pt x="16792" y="18621"/>
                  </a:cubicBezTo>
                  <a:cubicBezTo>
                    <a:pt x="16792" y="18621"/>
                    <a:pt x="16792" y="18621"/>
                    <a:pt x="16792" y="18621"/>
                  </a:cubicBezTo>
                  <a:cubicBezTo>
                    <a:pt x="16829" y="18688"/>
                    <a:pt x="16829" y="18688"/>
                    <a:pt x="16829" y="18688"/>
                  </a:cubicBezTo>
                  <a:cubicBezTo>
                    <a:pt x="16940" y="18688"/>
                    <a:pt x="16940" y="18688"/>
                    <a:pt x="16940" y="18688"/>
                  </a:cubicBezTo>
                  <a:cubicBezTo>
                    <a:pt x="16940" y="18688"/>
                    <a:pt x="16940" y="18688"/>
                    <a:pt x="16940" y="18688"/>
                  </a:cubicBezTo>
                  <a:cubicBezTo>
                    <a:pt x="16977" y="18688"/>
                    <a:pt x="16977" y="18688"/>
                    <a:pt x="16977" y="18688"/>
                  </a:cubicBezTo>
                  <a:cubicBezTo>
                    <a:pt x="16977" y="18688"/>
                    <a:pt x="16977" y="18688"/>
                    <a:pt x="16977" y="18688"/>
                  </a:cubicBezTo>
                  <a:cubicBezTo>
                    <a:pt x="16977" y="18621"/>
                    <a:pt x="16977" y="18621"/>
                    <a:pt x="16977" y="18621"/>
                  </a:cubicBezTo>
                  <a:cubicBezTo>
                    <a:pt x="16977" y="18621"/>
                    <a:pt x="16977" y="18621"/>
                    <a:pt x="16977" y="18621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40" y="18485"/>
                    <a:pt x="16940" y="18485"/>
                    <a:pt x="16940" y="18485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282"/>
                    <a:pt x="16977" y="18282"/>
                    <a:pt x="16977" y="18282"/>
                  </a:cubicBezTo>
                  <a:cubicBezTo>
                    <a:pt x="16977" y="18282"/>
                    <a:pt x="16977" y="18282"/>
                    <a:pt x="16977" y="18282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147"/>
                    <a:pt x="16977" y="18147"/>
                    <a:pt x="16977" y="18147"/>
                  </a:cubicBezTo>
                  <a:cubicBezTo>
                    <a:pt x="16977" y="18147"/>
                    <a:pt x="16977" y="18147"/>
                    <a:pt x="16977" y="18147"/>
                  </a:cubicBezTo>
                  <a:cubicBezTo>
                    <a:pt x="16977" y="18079"/>
                    <a:pt x="16977" y="18079"/>
                    <a:pt x="16977" y="18079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876"/>
                    <a:pt x="16977" y="17876"/>
                    <a:pt x="16977" y="17876"/>
                  </a:cubicBezTo>
                  <a:cubicBezTo>
                    <a:pt x="16940" y="17876"/>
                    <a:pt x="16940" y="17876"/>
                    <a:pt x="16940" y="17876"/>
                  </a:cubicBezTo>
                  <a:cubicBezTo>
                    <a:pt x="16977" y="17876"/>
                    <a:pt x="16977" y="17876"/>
                    <a:pt x="16977" y="17876"/>
                  </a:cubicBezTo>
                  <a:cubicBezTo>
                    <a:pt x="16977" y="17808"/>
                    <a:pt x="16977" y="17808"/>
                    <a:pt x="16977" y="17808"/>
                  </a:cubicBezTo>
                  <a:cubicBezTo>
                    <a:pt x="16977" y="17808"/>
                    <a:pt x="16977" y="17808"/>
                    <a:pt x="16977" y="17808"/>
                  </a:cubicBezTo>
                  <a:cubicBezTo>
                    <a:pt x="16940" y="17740"/>
                    <a:pt x="16940" y="17740"/>
                    <a:pt x="16940" y="17740"/>
                  </a:cubicBezTo>
                  <a:cubicBezTo>
                    <a:pt x="16940" y="17740"/>
                    <a:pt x="16940" y="17740"/>
                    <a:pt x="16940" y="17740"/>
                  </a:cubicBezTo>
                  <a:cubicBezTo>
                    <a:pt x="16977" y="17673"/>
                    <a:pt x="16977" y="17673"/>
                    <a:pt x="16977" y="17673"/>
                  </a:cubicBezTo>
                  <a:cubicBezTo>
                    <a:pt x="16977" y="17673"/>
                    <a:pt x="16977" y="17673"/>
                    <a:pt x="16977" y="17673"/>
                  </a:cubicBezTo>
                  <a:cubicBezTo>
                    <a:pt x="17014" y="17673"/>
                    <a:pt x="17014" y="17673"/>
                    <a:pt x="17014" y="17673"/>
                  </a:cubicBezTo>
                  <a:cubicBezTo>
                    <a:pt x="17014" y="17605"/>
                    <a:pt x="17014" y="17605"/>
                    <a:pt x="17014" y="17605"/>
                  </a:cubicBezTo>
                  <a:cubicBezTo>
                    <a:pt x="17014" y="17537"/>
                    <a:pt x="17014" y="17537"/>
                    <a:pt x="17014" y="17537"/>
                  </a:cubicBezTo>
                  <a:cubicBezTo>
                    <a:pt x="16977" y="17537"/>
                    <a:pt x="16977" y="17537"/>
                    <a:pt x="16977" y="17537"/>
                  </a:cubicBezTo>
                  <a:cubicBezTo>
                    <a:pt x="16977" y="17470"/>
                    <a:pt x="16977" y="17470"/>
                    <a:pt x="16977" y="17470"/>
                  </a:cubicBezTo>
                  <a:cubicBezTo>
                    <a:pt x="16977" y="17470"/>
                    <a:pt x="16977" y="17470"/>
                    <a:pt x="16977" y="17470"/>
                  </a:cubicBezTo>
                  <a:cubicBezTo>
                    <a:pt x="16940" y="17402"/>
                    <a:pt x="16940" y="17402"/>
                    <a:pt x="16940" y="17402"/>
                  </a:cubicBezTo>
                  <a:cubicBezTo>
                    <a:pt x="16940" y="17402"/>
                    <a:pt x="16940" y="17402"/>
                    <a:pt x="16940" y="17402"/>
                  </a:cubicBezTo>
                  <a:cubicBezTo>
                    <a:pt x="16940" y="17334"/>
                    <a:pt x="16940" y="17334"/>
                    <a:pt x="16940" y="17334"/>
                  </a:cubicBezTo>
                  <a:cubicBezTo>
                    <a:pt x="16940" y="17334"/>
                    <a:pt x="16940" y="17334"/>
                    <a:pt x="16940" y="17334"/>
                  </a:cubicBezTo>
                  <a:cubicBezTo>
                    <a:pt x="16940" y="17266"/>
                    <a:pt x="16940" y="17266"/>
                    <a:pt x="16940" y="17266"/>
                  </a:cubicBezTo>
                  <a:cubicBezTo>
                    <a:pt x="16903" y="17266"/>
                    <a:pt x="16903" y="17266"/>
                    <a:pt x="16903" y="17266"/>
                  </a:cubicBezTo>
                  <a:cubicBezTo>
                    <a:pt x="16866" y="17266"/>
                    <a:pt x="16866" y="17266"/>
                    <a:pt x="16866" y="17266"/>
                  </a:cubicBezTo>
                  <a:cubicBezTo>
                    <a:pt x="16866" y="17266"/>
                    <a:pt x="16866" y="17266"/>
                    <a:pt x="16866" y="17266"/>
                  </a:cubicBezTo>
                  <a:cubicBezTo>
                    <a:pt x="16829" y="17266"/>
                    <a:pt x="16829" y="17266"/>
                    <a:pt x="16829" y="17266"/>
                  </a:cubicBezTo>
                  <a:cubicBezTo>
                    <a:pt x="16792" y="17266"/>
                    <a:pt x="16792" y="17266"/>
                    <a:pt x="16792" y="17266"/>
                  </a:cubicBezTo>
                  <a:cubicBezTo>
                    <a:pt x="16792" y="17266"/>
                    <a:pt x="16792" y="17266"/>
                    <a:pt x="16792" y="17266"/>
                  </a:cubicBezTo>
                  <a:cubicBezTo>
                    <a:pt x="16792" y="17334"/>
                    <a:pt x="16792" y="17334"/>
                    <a:pt x="16792" y="17334"/>
                  </a:cubicBezTo>
                  <a:cubicBezTo>
                    <a:pt x="16755" y="17334"/>
                    <a:pt x="16755" y="17334"/>
                    <a:pt x="16755" y="17334"/>
                  </a:cubicBezTo>
                  <a:cubicBezTo>
                    <a:pt x="16755" y="17334"/>
                    <a:pt x="16755" y="17334"/>
                    <a:pt x="16755" y="17334"/>
                  </a:cubicBezTo>
                  <a:cubicBezTo>
                    <a:pt x="16755" y="17402"/>
                    <a:pt x="16755" y="17402"/>
                    <a:pt x="16755" y="17402"/>
                  </a:cubicBezTo>
                  <a:cubicBezTo>
                    <a:pt x="16718" y="17402"/>
                    <a:pt x="16718" y="17402"/>
                    <a:pt x="16718" y="17402"/>
                  </a:cubicBezTo>
                  <a:cubicBezTo>
                    <a:pt x="16681" y="17402"/>
                    <a:pt x="16681" y="17402"/>
                    <a:pt x="16681" y="17402"/>
                  </a:cubicBezTo>
                  <a:cubicBezTo>
                    <a:pt x="16681" y="17470"/>
                    <a:pt x="16681" y="17470"/>
                    <a:pt x="16681" y="17470"/>
                  </a:cubicBezTo>
                  <a:cubicBezTo>
                    <a:pt x="16681" y="17470"/>
                    <a:pt x="16681" y="17470"/>
                    <a:pt x="16681" y="17470"/>
                  </a:cubicBezTo>
                  <a:cubicBezTo>
                    <a:pt x="16644" y="17537"/>
                    <a:pt x="16644" y="17537"/>
                    <a:pt x="16644" y="17537"/>
                  </a:cubicBezTo>
                  <a:cubicBezTo>
                    <a:pt x="16644" y="17537"/>
                    <a:pt x="16644" y="17537"/>
                    <a:pt x="16644" y="17537"/>
                  </a:cubicBezTo>
                  <a:cubicBezTo>
                    <a:pt x="16644" y="17605"/>
                    <a:pt x="16644" y="17605"/>
                    <a:pt x="16644" y="17605"/>
                  </a:cubicBezTo>
                  <a:cubicBezTo>
                    <a:pt x="16644" y="17605"/>
                    <a:pt x="16644" y="17605"/>
                    <a:pt x="16644" y="17605"/>
                  </a:cubicBezTo>
                  <a:cubicBezTo>
                    <a:pt x="16607" y="17605"/>
                    <a:pt x="16607" y="17605"/>
                    <a:pt x="16607" y="17605"/>
                  </a:cubicBezTo>
                  <a:cubicBezTo>
                    <a:pt x="16570" y="17673"/>
                    <a:pt x="16570" y="17673"/>
                    <a:pt x="16570" y="17673"/>
                  </a:cubicBezTo>
                  <a:cubicBezTo>
                    <a:pt x="16570" y="17673"/>
                    <a:pt x="16570" y="17673"/>
                    <a:pt x="16570" y="17673"/>
                  </a:cubicBezTo>
                  <a:cubicBezTo>
                    <a:pt x="16533" y="17673"/>
                    <a:pt x="16533" y="17673"/>
                    <a:pt x="16533" y="17673"/>
                  </a:cubicBezTo>
                  <a:cubicBezTo>
                    <a:pt x="16533" y="17673"/>
                    <a:pt x="16533" y="17673"/>
                    <a:pt x="16533" y="17673"/>
                  </a:cubicBezTo>
                  <a:cubicBezTo>
                    <a:pt x="16496" y="17673"/>
                    <a:pt x="16496" y="17673"/>
                    <a:pt x="16496" y="17673"/>
                  </a:cubicBezTo>
                  <a:cubicBezTo>
                    <a:pt x="16496" y="17673"/>
                    <a:pt x="16496" y="17673"/>
                    <a:pt x="16496" y="17673"/>
                  </a:cubicBezTo>
                  <a:cubicBezTo>
                    <a:pt x="16459" y="17605"/>
                    <a:pt x="16459" y="17605"/>
                    <a:pt x="16459" y="17605"/>
                  </a:cubicBezTo>
                  <a:cubicBezTo>
                    <a:pt x="16459" y="17605"/>
                    <a:pt x="16459" y="17605"/>
                    <a:pt x="16459" y="17605"/>
                  </a:cubicBezTo>
                  <a:cubicBezTo>
                    <a:pt x="16422" y="17673"/>
                    <a:pt x="16422" y="17673"/>
                    <a:pt x="16422" y="17673"/>
                  </a:cubicBezTo>
                  <a:cubicBezTo>
                    <a:pt x="16385" y="17673"/>
                    <a:pt x="16385" y="17673"/>
                    <a:pt x="16385" y="17673"/>
                  </a:cubicBezTo>
                  <a:cubicBezTo>
                    <a:pt x="16385" y="17605"/>
                    <a:pt x="16385" y="17605"/>
                    <a:pt x="16385" y="17605"/>
                  </a:cubicBezTo>
                  <a:cubicBezTo>
                    <a:pt x="16385" y="17605"/>
                    <a:pt x="16385" y="17605"/>
                    <a:pt x="16385" y="17605"/>
                  </a:cubicBezTo>
                  <a:cubicBezTo>
                    <a:pt x="16348" y="17537"/>
                    <a:pt x="16348" y="17537"/>
                    <a:pt x="16348" y="17537"/>
                  </a:cubicBezTo>
                  <a:cubicBezTo>
                    <a:pt x="16311" y="17470"/>
                    <a:pt x="16311" y="17470"/>
                    <a:pt x="16311" y="17470"/>
                  </a:cubicBezTo>
                  <a:cubicBezTo>
                    <a:pt x="16311" y="17470"/>
                    <a:pt x="16311" y="17470"/>
                    <a:pt x="16311" y="17470"/>
                  </a:cubicBezTo>
                  <a:cubicBezTo>
                    <a:pt x="16348" y="17470"/>
                    <a:pt x="16348" y="17470"/>
                    <a:pt x="16348" y="17470"/>
                  </a:cubicBezTo>
                  <a:cubicBezTo>
                    <a:pt x="16348" y="17402"/>
                    <a:pt x="16348" y="17402"/>
                    <a:pt x="16348" y="17402"/>
                  </a:cubicBezTo>
                  <a:cubicBezTo>
                    <a:pt x="16311" y="17334"/>
                    <a:pt x="16311" y="17334"/>
                    <a:pt x="16311" y="17334"/>
                  </a:cubicBezTo>
                  <a:cubicBezTo>
                    <a:pt x="16311" y="17266"/>
                    <a:pt x="16311" y="17266"/>
                    <a:pt x="16311" y="17266"/>
                  </a:cubicBezTo>
                  <a:cubicBezTo>
                    <a:pt x="16311" y="17266"/>
                    <a:pt x="16311" y="17266"/>
                    <a:pt x="16311" y="17266"/>
                  </a:cubicBezTo>
                  <a:cubicBezTo>
                    <a:pt x="16274" y="17266"/>
                    <a:pt x="16274" y="17266"/>
                    <a:pt x="16274" y="17266"/>
                  </a:cubicBezTo>
                  <a:cubicBezTo>
                    <a:pt x="16274" y="17199"/>
                    <a:pt x="16274" y="17199"/>
                    <a:pt x="16274" y="17199"/>
                  </a:cubicBezTo>
                  <a:cubicBezTo>
                    <a:pt x="16311" y="17199"/>
                    <a:pt x="16311" y="17199"/>
                    <a:pt x="16311" y="17199"/>
                  </a:cubicBezTo>
                  <a:cubicBezTo>
                    <a:pt x="16311" y="17131"/>
                    <a:pt x="16311" y="17131"/>
                    <a:pt x="16311" y="17131"/>
                  </a:cubicBezTo>
                  <a:cubicBezTo>
                    <a:pt x="16311" y="17131"/>
                    <a:pt x="16311" y="17131"/>
                    <a:pt x="16311" y="17131"/>
                  </a:cubicBezTo>
                  <a:cubicBezTo>
                    <a:pt x="16274" y="17131"/>
                    <a:pt x="16274" y="17131"/>
                    <a:pt x="16274" y="17131"/>
                  </a:cubicBezTo>
                  <a:cubicBezTo>
                    <a:pt x="16274" y="17199"/>
                    <a:pt x="16274" y="17199"/>
                    <a:pt x="16274" y="17199"/>
                  </a:cubicBezTo>
                  <a:cubicBezTo>
                    <a:pt x="16237" y="17199"/>
                    <a:pt x="16237" y="17199"/>
                    <a:pt x="16237" y="17199"/>
                  </a:cubicBezTo>
                  <a:cubicBezTo>
                    <a:pt x="16237" y="17199"/>
                    <a:pt x="16237" y="17199"/>
                    <a:pt x="16237" y="17199"/>
                  </a:cubicBezTo>
                  <a:cubicBezTo>
                    <a:pt x="16200" y="17199"/>
                    <a:pt x="16200" y="17199"/>
                    <a:pt x="16200" y="17199"/>
                  </a:cubicBezTo>
                  <a:cubicBezTo>
                    <a:pt x="16200" y="17131"/>
                    <a:pt x="16200" y="17131"/>
                    <a:pt x="16200" y="17131"/>
                  </a:cubicBezTo>
                  <a:cubicBezTo>
                    <a:pt x="16163" y="17131"/>
                    <a:pt x="16163" y="17131"/>
                    <a:pt x="16163" y="17131"/>
                  </a:cubicBezTo>
                  <a:cubicBezTo>
                    <a:pt x="16163" y="17131"/>
                    <a:pt x="16163" y="17131"/>
                    <a:pt x="16163" y="17131"/>
                  </a:cubicBezTo>
                  <a:cubicBezTo>
                    <a:pt x="16126" y="17131"/>
                    <a:pt x="16126" y="17131"/>
                    <a:pt x="16126" y="17131"/>
                  </a:cubicBezTo>
                  <a:cubicBezTo>
                    <a:pt x="16126" y="17063"/>
                    <a:pt x="16126" y="17063"/>
                    <a:pt x="16126" y="17063"/>
                  </a:cubicBezTo>
                  <a:cubicBezTo>
                    <a:pt x="16126" y="17063"/>
                    <a:pt x="16126" y="17063"/>
                    <a:pt x="16126" y="17063"/>
                  </a:cubicBezTo>
                  <a:cubicBezTo>
                    <a:pt x="16089" y="17063"/>
                    <a:pt x="16089" y="17063"/>
                    <a:pt x="16089" y="17063"/>
                  </a:cubicBezTo>
                  <a:cubicBezTo>
                    <a:pt x="16089" y="17063"/>
                    <a:pt x="16089" y="17063"/>
                    <a:pt x="16089" y="17063"/>
                  </a:cubicBezTo>
                  <a:cubicBezTo>
                    <a:pt x="16089" y="16996"/>
                    <a:pt x="16089" y="16996"/>
                    <a:pt x="16089" y="16996"/>
                  </a:cubicBezTo>
                  <a:cubicBezTo>
                    <a:pt x="16052" y="16996"/>
                    <a:pt x="16052" y="16996"/>
                    <a:pt x="16052" y="16996"/>
                  </a:cubicBezTo>
                  <a:cubicBezTo>
                    <a:pt x="16052" y="16996"/>
                    <a:pt x="16052" y="16996"/>
                    <a:pt x="16052" y="16996"/>
                  </a:cubicBezTo>
                  <a:cubicBezTo>
                    <a:pt x="16052" y="16928"/>
                    <a:pt x="16052" y="16928"/>
                    <a:pt x="16052" y="16928"/>
                  </a:cubicBezTo>
                  <a:cubicBezTo>
                    <a:pt x="16015" y="16928"/>
                    <a:pt x="16015" y="16928"/>
                    <a:pt x="16015" y="16928"/>
                  </a:cubicBezTo>
                  <a:cubicBezTo>
                    <a:pt x="16015" y="16928"/>
                    <a:pt x="16015" y="16928"/>
                    <a:pt x="16015" y="16928"/>
                  </a:cubicBezTo>
                  <a:cubicBezTo>
                    <a:pt x="16015" y="16996"/>
                    <a:pt x="16015" y="16996"/>
                    <a:pt x="16015" y="16996"/>
                  </a:cubicBezTo>
                  <a:cubicBezTo>
                    <a:pt x="15978" y="16928"/>
                    <a:pt x="15978" y="16928"/>
                    <a:pt x="15978" y="16928"/>
                  </a:cubicBezTo>
                  <a:cubicBezTo>
                    <a:pt x="15978" y="16996"/>
                    <a:pt x="15978" y="16996"/>
                    <a:pt x="15978" y="16996"/>
                  </a:cubicBezTo>
                  <a:cubicBezTo>
                    <a:pt x="15978" y="16996"/>
                    <a:pt x="15978" y="16996"/>
                    <a:pt x="15978" y="16996"/>
                  </a:cubicBezTo>
                  <a:cubicBezTo>
                    <a:pt x="15941" y="16996"/>
                    <a:pt x="15941" y="16996"/>
                    <a:pt x="15941" y="16996"/>
                  </a:cubicBezTo>
                  <a:cubicBezTo>
                    <a:pt x="15941" y="16928"/>
                    <a:pt x="15941" y="16928"/>
                    <a:pt x="15941" y="16928"/>
                  </a:cubicBezTo>
                  <a:cubicBezTo>
                    <a:pt x="15904" y="16928"/>
                    <a:pt x="15904" y="16928"/>
                    <a:pt x="15904" y="16928"/>
                  </a:cubicBezTo>
                  <a:cubicBezTo>
                    <a:pt x="15867" y="16928"/>
                    <a:pt x="15867" y="16928"/>
                    <a:pt x="15867" y="16928"/>
                  </a:cubicBezTo>
                  <a:cubicBezTo>
                    <a:pt x="15867" y="16928"/>
                    <a:pt x="15867" y="16928"/>
                    <a:pt x="15867" y="16928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30" y="16928"/>
                    <a:pt x="15830" y="16928"/>
                    <a:pt x="15830" y="16928"/>
                  </a:cubicBezTo>
                  <a:cubicBezTo>
                    <a:pt x="15793" y="16860"/>
                    <a:pt x="15793" y="16860"/>
                    <a:pt x="15793" y="16860"/>
                  </a:cubicBezTo>
                  <a:cubicBezTo>
                    <a:pt x="15793" y="16928"/>
                    <a:pt x="15793" y="16928"/>
                    <a:pt x="15793" y="16928"/>
                  </a:cubicBezTo>
                  <a:cubicBezTo>
                    <a:pt x="15793" y="16860"/>
                    <a:pt x="15793" y="16860"/>
                    <a:pt x="15793" y="16860"/>
                  </a:cubicBezTo>
                  <a:cubicBezTo>
                    <a:pt x="15756" y="16928"/>
                    <a:pt x="15756" y="16928"/>
                    <a:pt x="15756" y="16928"/>
                  </a:cubicBezTo>
                  <a:cubicBezTo>
                    <a:pt x="15756" y="16860"/>
                    <a:pt x="15756" y="16860"/>
                    <a:pt x="15756" y="16860"/>
                  </a:cubicBezTo>
                  <a:cubicBezTo>
                    <a:pt x="15719" y="16860"/>
                    <a:pt x="15719" y="16860"/>
                    <a:pt x="15719" y="16860"/>
                  </a:cubicBezTo>
                  <a:cubicBezTo>
                    <a:pt x="15719" y="16860"/>
                    <a:pt x="15719" y="16860"/>
                    <a:pt x="15719" y="16860"/>
                  </a:cubicBezTo>
                  <a:cubicBezTo>
                    <a:pt x="15682" y="16792"/>
                    <a:pt x="15682" y="16792"/>
                    <a:pt x="15682" y="16792"/>
                  </a:cubicBezTo>
                  <a:cubicBezTo>
                    <a:pt x="15645" y="16725"/>
                    <a:pt x="15645" y="16725"/>
                    <a:pt x="15645" y="16725"/>
                  </a:cubicBezTo>
                  <a:cubicBezTo>
                    <a:pt x="15645" y="16657"/>
                    <a:pt x="15645" y="16657"/>
                    <a:pt x="15645" y="16657"/>
                  </a:cubicBezTo>
                  <a:cubicBezTo>
                    <a:pt x="15645" y="16657"/>
                    <a:pt x="15645" y="16657"/>
                    <a:pt x="15645" y="16657"/>
                  </a:cubicBezTo>
                  <a:cubicBezTo>
                    <a:pt x="15608" y="16657"/>
                    <a:pt x="15608" y="16657"/>
                    <a:pt x="15608" y="16657"/>
                  </a:cubicBezTo>
                  <a:cubicBezTo>
                    <a:pt x="15608" y="16589"/>
                    <a:pt x="15608" y="16589"/>
                    <a:pt x="15608" y="16589"/>
                  </a:cubicBezTo>
                  <a:cubicBezTo>
                    <a:pt x="15608" y="16589"/>
                    <a:pt x="15608" y="16589"/>
                    <a:pt x="15608" y="16589"/>
                  </a:cubicBezTo>
                  <a:cubicBezTo>
                    <a:pt x="15608" y="16522"/>
                    <a:pt x="15608" y="16522"/>
                    <a:pt x="15608" y="16522"/>
                  </a:cubicBezTo>
                  <a:cubicBezTo>
                    <a:pt x="15571" y="16522"/>
                    <a:pt x="15571" y="16522"/>
                    <a:pt x="15571" y="16522"/>
                  </a:cubicBezTo>
                  <a:cubicBezTo>
                    <a:pt x="15571" y="16454"/>
                    <a:pt x="15571" y="16454"/>
                    <a:pt x="15571" y="16454"/>
                  </a:cubicBezTo>
                  <a:cubicBezTo>
                    <a:pt x="15534" y="16386"/>
                    <a:pt x="15534" y="16386"/>
                    <a:pt x="15534" y="16386"/>
                  </a:cubicBezTo>
                  <a:cubicBezTo>
                    <a:pt x="15497" y="16318"/>
                    <a:pt x="15497" y="16318"/>
                    <a:pt x="15497" y="16318"/>
                  </a:cubicBezTo>
                  <a:cubicBezTo>
                    <a:pt x="15497" y="16251"/>
                    <a:pt x="15497" y="16251"/>
                    <a:pt x="15497" y="16251"/>
                  </a:cubicBezTo>
                  <a:cubicBezTo>
                    <a:pt x="15460" y="16251"/>
                    <a:pt x="15460" y="16251"/>
                    <a:pt x="15460" y="16251"/>
                  </a:cubicBezTo>
                  <a:cubicBezTo>
                    <a:pt x="15460" y="16251"/>
                    <a:pt x="15460" y="16251"/>
                    <a:pt x="15460" y="16251"/>
                  </a:cubicBezTo>
                  <a:cubicBezTo>
                    <a:pt x="15423" y="16251"/>
                    <a:pt x="15423" y="16251"/>
                    <a:pt x="15423" y="16251"/>
                  </a:cubicBezTo>
                  <a:cubicBezTo>
                    <a:pt x="15460" y="16183"/>
                    <a:pt x="15460" y="16183"/>
                    <a:pt x="15460" y="16183"/>
                  </a:cubicBezTo>
                  <a:cubicBezTo>
                    <a:pt x="15460" y="16183"/>
                    <a:pt x="15460" y="16183"/>
                    <a:pt x="15460" y="16183"/>
                  </a:cubicBezTo>
                  <a:cubicBezTo>
                    <a:pt x="15423" y="16183"/>
                    <a:pt x="15423" y="16183"/>
                    <a:pt x="15423" y="16183"/>
                  </a:cubicBezTo>
                  <a:cubicBezTo>
                    <a:pt x="15423" y="16115"/>
                    <a:pt x="15423" y="16115"/>
                    <a:pt x="15423" y="16115"/>
                  </a:cubicBezTo>
                  <a:cubicBezTo>
                    <a:pt x="15386" y="16115"/>
                    <a:pt x="15386" y="16115"/>
                    <a:pt x="15386" y="16115"/>
                  </a:cubicBezTo>
                  <a:cubicBezTo>
                    <a:pt x="15386" y="16048"/>
                    <a:pt x="15386" y="16048"/>
                    <a:pt x="15386" y="16048"/>
                  </a:cubicBezTo>
                  <a:cubicBezTo>
                    <a:pt x="15386" y="16048"/>
                    <a:pt x="15386" y="16048"/>
                    <a:pt x="15386" y="16048"/>
                  </a:cubicBezTo>
                  <a:cubicBezTo>
                    <a:pt x="15349" y="15980"/>
                    <a:pt x="15349" y="15980"/>
                    <a:pt x="15349" y="15980"/>
                  </a:cubicBezTo>
                  <a:cubicBezTo>
                    <a:pt x="15312" y="15912"/>
                    <a:pt x="15312" y="15912"/>
                    <a:pt x="15312" y="15912"/>
                  </a:cubicBezTo>
                  <a:cubicBezTo>
                    <a:pt x="15312" y="15912"/>
                    <a:pt x="15312" y="15912"/>
                    <a:pt x="15312" y="15912"/>
                  </a:cubicBezTo>
                  <a:cubicBezTo>
                    <a:pt x="15312" y="15845"/>
                    <a:pt x="15312" y="15845"/>
                    <a:pt x="15312" y="15845"/>
                  </a:cubicBezTo>
                  <a:cubicBezTo>
                    <a:pt x="15312" y="15845"/>
                    <a:pt x="15312" y="15845"/>
                    <a:pt x="15312" y="15845"/>
                  </a:cubicBezTo>
                  <a:cubicBezTo>
                    <a:pt x="15275" y="15845"/>
                    <a:pt x="15275" y="15845"/>
                    <a:pt x="15275" y="15845"/>
                  </a:cubicBezTo>
                  <a:cubicBezTo>
                    <a:pt x="15275" y="15845"/>
                    <a:pt x="15275" y="15845"/>
                    <a:pt x="15275" y="15845"/>
                  </a:cubicBezTo>
                  <a:cubicBezTo>
                    <a:pt x="15275" y="15777"/>
                    <a:pt x="15275" y="15777"/>
                    <a:pt x="15275" y="15777"/>
                  </a:cubicBezTo>
                  <a:cubicBezTo>
                    <a:pt x="15275" y="15777"/>
                    <a:pt x="15275" y="15777"/>
                    <a:pt x="15275" y="15777"/>
                  </a:cubicBezTo>
                  <a:cubicBezTo>
                    <a:pt x="15275" y="15709"/>
                    <a:pt x="15275" y="15709"/>
                    <a:pt x="15275" y="15709"/>
                  </a:cubicBezTo>
                  <a:cubicBezTo>
                    <a:pt x="15238" y="15709"/>
                    <a:pt x="15238" y="15709"/>
                    <a:pt x="15238" y="15709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01" y="15641"/>
                    <a:pt x="15201" y="15641"/>
                    <a:pt x="15201" y="15641"/>
                  </a:cubicBezTo>
                  <a:cubicBezTo>
                    <a:pt x="15164" y="15641"/>
                    <a:pt x="15164" y="15641"/>
                    <a:pt x="15164" y="15641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06"/>
                    <a:pt x="15164" y="15506"/>
                    <a:pt x="15164" y="15506"/>
                  </a:cubicBezTo>
                  <a:cubicBezTo>
                    <a:pt x="15127" y="15574"/>
                    <a:pt x="15127" y="15574"/>
                    <a:pt x="15127" y="15574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090" y="15506"/>
                    <a:pt x="15090" y="15506"/>
                    <a:pt x="15090" y="15506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090" y="15438"/>
                    <a:pt x="15090" y="15438"/>
                    <a:pt x="15090" y="15438"/>
                  </a:cubicBezTo>
                  <a:cubicBezTo>
                    <a:pt x="15090" y="15438"/>
                    <a:pt x="15090" y="15438"/>
                    <a:pt x="15090" y="15438"/>
                  </a:cubicBezTo>
                  <a:cubicBezTo>
                    <a:pt x="15053" y="15438"/>
                    <a:pt x="15053" y="15438"/>
                    <a:pt x="15053" y="15438"/>
                  </a:cubicBezTo>
                  <a:cubicBezTo>
                    <a:pt x="15053" y="15438"/>
                    <a:pt x="15053" y="15438"/>
                    <a:pt x="15053" y="15438"/>
                  </a:cubicBezTo>
                  <a:cubicBezTo>
                    <a:pt x="15016" y="15438"/>
                    <a:pt x="15016" y="15438"/>
                    <a:pt x="15016" y="15438"/>
                  </a:cubicBezTo>
                  <a:cubicBezTo>
                    <a:pt x="15016" y="15438"/>
                    <a:pt x="15016" y="15438"/>
                    <a:pt x="15016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506"/>
                    <a:pt x="14979" y="15506"/>
                    <a:pt x="14979" y="15506"/>
                  </a:cubicBezTo>
                  <a:cubicBezTo>
                    <a:pt x="14942" y="15438"/>
                    <a:pt x="14942" y="15438"/>
                    <a:pt x="14942" y="15438"/>
                  </a:cubicBezTo>
                  <a:cubicBezTo>
                    <a:pt x="14942" y="15438"/>
                    <a:pt x="14942" y="15438"/>
                    <a:pt x="14942" y="15438"/>
                  </a:cubicBezTo>
                  <a:cubicBezTo>
                    <a:pt x="14905" y="15438"/>
                    <a:pt x="14905" y="15438"/>
                    <a:pt x="14905" y="15438"/>
                  </a:cubicBezTo>
                  <a:cubicBezTo>
                    <a:pt x="14868" y="15438"/>
                    <a:pt x="14868" y="15438"/>
                    <a:pt x="14868" y="15438"/>
                  </a:cubicBezTo>
                  <a:cubicBezTo>
                    <a:pt x="14868" y="15438"/>
                    <a:pt x="14868" y="15438"/>
                    <a:pt x="14868" y="15438"/>
                  </a:cubicBezTo>
                  <a:cubicBezTo>
                    <a:pt x="14832" y="15371"/>
                    <a:pt x="14832" y="15371"/>
                    <a:pt x="14832" y="15371"/>
                  </a:cubicBezTo>
                  <a:cubicBezTo>
                    <a:pt x="14795" y="15371"/>
                    <a:pt x="14795" y="15371"/>
                    <a:pt x="14795" y="15371"/>
                  </a:cubicBezTo>
                  <a:cubicBezTo>
                    <a:pt x="14758" y="15371"/>
                    <a:pt x="14758" y="15371"/>
                    <a:pt x="14758" y="15371"/>
                  </a:cubicBezTo>
                  <a:cubicBezTo>
                    <a:pt x="14758" y="15371"/>
                    <a:pt x="14758" y="15371"/>
                    <a:pt x="14758" y="15371"/>
                  </a:cubicBezTo>
                  <a:cubicBezTo>
                    <a:pt x="14721" y="15371"/>
                    <a:pt x="14721" y="15371"/>
                    <a:pt x="14721" y="15371"/>
                  </a:cubicBezTo>
                  <a:cubicBezTo>
                    <a:pt x="14721" y="15371"/>
                    <a:pt x="14721" y="15371"/>
                    <a:pt x="14721" y="15371"/>
                  </a:cubicBezTo>
                  <a:cubicBezTo>
                    <a:pt x="14684" y="15371"/>
                    <a:pt x="14684" y="15371"/>
                    <a:pt x="14684" y="15371"/>
                  </a:cubicBezTo>
                  <a:cubicBezTo>
                    <a:pt x="14647" y="15371"/>
                    <a:pt x="14647" y="15371"/>
                    <a:pt x="14647" y="15371"/>
                  </a:cubicBezTo>
                  <a:cubicBezTo>
                    <a:pt x="14647" y="15371"/>
                    <a:pt x="14647" y="15371"/>
                    <a:pt x="14647" y="15371"/>
                  </a:cubicBezTo>
                  <a:cubicBezTo>
                    <a:pt x="14647" y="15438"/>
                    <a:pt x="14647" y="15438"/>
                    <a:pt x="14647" y="15438"/>
                  </a:cubicBezTo>
                  <a:cubicBezTo>
                    <a:pt x="14610" y="15438"/>
                    <a:pt x="14610" y="15438"/>
                    <a:pt x="14610" y="15438"/>
                  </a:cubicBezTo>
                  <a:cubicBezTo>
                    <a:pt x="14573" y="15438"/>
                    <a:pt x="14573" y="15438"/>
                    <a:pt x="14573" y="15438"/>
                  </a:cubicBezTo>
                  <a:cubicBezTo>
                    <a:pt x="14536" y="15438"/>
                    <a:pt x="14536" y="15438"/>
                    <a:pt x="14536" y="15438"/>
                  </a:cubicBezTo>
                  <a:cubicBezTo>
                    <a:pt x="14536" y="15438"/>
                    <a:pt x="14536" y="15438"/>
                    <a:pt x="14536" y="15438"/>
                  </a:cubicBezTo>
                  <a:cubicBezTo>
                    <a:pt x="14499" y="15438"/>
                    <a:pt x="14499" y="15438"/>
                    <a:pt x="14499" y="15438"/>
                  </a:cubicBezTo>
                  <a:cubicBezTo>
                    <a:pt x="14499" y="15506"/>
                    <a:pt x="14499" y="15506"/>
                    <a:pt x="14499" y="15506"/>
                  </a:cubicBezTo>
                  <a:cubicBezTo>
                    <a:pt x="14462" y="15506"/>
                    <a:pt x="14462" y="15506"/>
                    <a:pt x="14462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388" y="15506"/>
                    <a:pt x="14388" y="15506"/>
                    <a:pt x="14388" y="15506"/>
                  </a:cubicBezTo>
                  <a:cubicBezTo>
                    <a:pt x="14351" y="15574"/>
                    <a:pt x="14351" y="15574"/>
                    <a:pt x="14351" y="15574"/>
                  </a:cubicBezTo>
                  <a:cubicBezTo>
                    <a:pt x="14314" y="15574"/>
                    <a:pt x="14314" y="15574"/>
                    <a:pt x="14314" y="15574"/>
                  </a:cubicBezTo>
                  <a:cubicBezTo>
                    <a:pt x="14314" y="15574"/>
                    <a:pt x="14314" y="15574"/>
                    <a:pt x="14314" y="15574"/>
                  </a:cubicBezTo>
                  <a:cubicBezTo>
                    <a:pt x="14314" y="15641"/>
                    <a:pt x="14314" y="15641"/>
                    <a:pt x="14314" y="15641"/>
                  </a:cubicBezTo>
                  <a:cubicBezTo>
                    <a:pt x="14277" y="15709"/>
                    <a:pt x="14277" y="15709"/>
                    <a:pt x="14277" y="15709"/>
                  </a:cubicBezTo>
                  <a:cubicBezTo>
                    <a:pt x="14277" y="15709"/>
                    <a:pt x="14277" y="15709"/>
                    <a:pt x="14277" y="15709"/>
                  </a:cubicBezTo>
                  <a:cubicBezTo>
                    <a:pt x="14277" y="15777"/>
                    <a:pt x="14277" y="15777"/>
                    <a:pt x="14277" y="15777"/>
                  </a:cubicBezTo>
                  <a:cubicBezTo>
                    <a:pt x="14277" y="15777"/>
                    <a:pt x="14277" y="15777"/>
                    <a:pt x="14277" y="15777"/>
                  </a:cubicBezTo>
                  <a:cubicBezTo>
                    <a:pt x="14277" y="15845"/>
                    <a:pt x="14277" y="15845"/>
                    <a:pt x="14277" y="15845"/>
                  </a:cubicBezTo>
                  <a:cubicBezTo>
                    <a:pt x="14277" y="15845"/>
                    <a:pt x="14277" y="15845"/>
                    <a:pt x="14277" y="15845"/>
                  </a:cubicBezTo>
                  <a:cubicBezTo>
                    <a:pt x="14314" y="15845"/>
                    <a:pt x="14314" y="15845"/>
                    <a:pt x="14314" y="15845"/>
                  </a:cubicBezTo>
                  <a:cubicBezTo>
                    <a:pt x="14351" y="15845"/>
                    <a:pt x="14351" y="15845"/>
                    <a:pt x="14351" y="15845"/>
                  </a:cubicBezTo>
                  <a:cubicBezTo>
                    <a:pt x="14351" y="15845"/>
                    <a:pt x="14351" y="15845"/>
                    <a:pt x="14351" y="15845"/>
                  </a:cubicBezTo>
                  <a:cubicBezTo>
                    <a:pt x="14388" y="15845"/>
                    <a:pt x="14388" y="15845"/>
                    <a:pt x="14388" y="15845"/>
                  </a:cubicBezTo>
                  <a:cubicBezTo>
                    <a:pt x="14388" y="15912"/>
                    <a:pt x="14388" y="15912"/>
                    <a:pt x="14388" y="15912"/>
                  </a:cubicBezTo>
                  <a:cubicBezTo>
                    <a:pt x="14425" y="15912"/>
                    <a:pt x="14425" y="15912"/>
                    <a:pt x="14425" y="15912"/>
                  </a:cubicBezTo>
                  <a:cubicBezTo>
                    <a:pt x="14425" y="15980"/>
                    <a:pt x="14425" y="15980"/>
                    <a:pt x="14425" y="15980"/>
                  </a:cubicBezTo>
                  <a:cubicBezTo>
                    <a:pt x="14425" y="15980"/>
                    <a:pt x="14425" y="15980"/>
                    <a:pt x="14425" y="15980"/>
                  </a:cubicBezTo>
                  <a:cubicBezTo>
                    <a:pt x="14462" y="16048"/>
                    <a:pt x="14462" y="16048"/>
                    <a:pt x="14462" y="16048"/>
                  </a:cubicBezTo>
                  <a:cubicBezTo>
                    <a:pt x="14425" y="16115"/>
                    <a:pt x="14425" y="16115"/>
                    <a:pt x="14425" y="16115"/>
                  </a:cubicBezTo>
                  <a:cubicBezTo>
                    <a:pt x="14425" y="16115"/>
                    <a:pt x="14425" y="16115"/>
                    <a:pt x="14425" y="16115"/>
                  </a:cubicBezTo>
                  <a:cubicBezTo>
                    <a:pt x="14388" y="16183"/>
                    <a:pt x="14388" y="16183"/>
                    <a:pt x="14388" y="16183"/>
                  </a:cubicBezTo>
                  <a:cubicBezTo>
                    <a:pt x="14388" y="16251"/>
                    <a:pt x="14388" y="16251"/>
                    <a:pt x="14388" y="16251"/>
                  </a:cubicBezTo>
                  <a:cubicBezTo>
                    <a:pt x="14388" y="16251"/>
                    <a:pt x="14388" y="16251"/>
                    <a:pt x="14388" y="16251"/>
                  </a:cubicBezTo>
                  <a:cubicBezTo>
                    <a:pt x="14351" y="16318"/>
                    <a:pt x="14351" y="16318"/>
                    <a:pt x="14351" y="16318"/>
                  </a:cubicBezTo>
                  <a:cubicBezTo>
                    <a:pt x="14351" y="16386"/>
                    <a:pt x="14351" y="16386"/>
                    <a:pt x="14351" y="16386"/>
                  </a:cubicBezTo>
                  <a:cubicBezTo>
                    <a:pt x="14351" y="16386"/>
                    <a:pt x="14351" y="16386"/>
                    <a:pt x="14351" y="16386"/>
                  </a:cubicBezTo>
                  <a:cubicBezTo>
                    <a:pt x="14351" y="16454"/>
                    <a:pt x="14351" y="16454"/>
                    <a:pt x="14351" y="16454"/>
                  </a:cubicBezTo>
                  <a:cubicBezTo>
                    <a:pt x="14351" y="16522"/>
                    <a:pt x="14351" y="16522"/>
                    <a:pt x="14351" y="16522"/>
                  </a:cubicBezTo>
                  <a:cubicBezTo>
                    <a:pt x="14388" y="16522"/>
                    <a:pt x="14388" y="16522"/>
                    <a:pt x="14388" y="16522"/>
                  </a:cubicBezTo>
                  <a:cubicBezTo>
                    <a:pt x="14388" y="16589"/>
                    <a:pt x="14388" y="16589"/>
                    <a:pt x="14388" y="16589"/>
                  </a:cubicBezTo>
                  <a:cubicBezTo>
                    <a:pt x="14351" y="16589"/>
                    <a:pt x="14351" y="16589"/>
                    <a:pt x="14351" y="16589"/>
                  </a:cubicBezTo>
                  <a:cubicBezTo>
                    <a:pt x="14351" y="16657"/>
                    <a:pt x="14351" y="16657"/>
                    <a:pt x="14351" y="16657"/>
                  </a:cubicBezTo>
                  <a:cubicBezTo>
                    <a:pt x="14388" y="16657"/>
                    <a:pt x="14388" y="16657"/>
                    <a:pt x="14388" y="16657"/>
                  </a:cubicBezTo>
                  <a:cubicBezTo>
                    <a:pt x="14388" y="16792"/>
                    <a:pt x="14388" y="16792"/>
                    <a:pt x="14388" y="16792"/>
                  </a:cubicBezTo>
                  <a:cubicBezTo>
                    <a:pt x="14351" y="16792"/>
                    <a:pt x="14351" y="16792"/>
                    <a:pt x="14351" y="16792"/>
                  </a:cubicBezTo>
                  <a:cubicBezTo>
                    <a:pt x="14351" y="16860"/>
                    <a:pt x="14351" y="16860"/>
                    <a:pt x="14351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425" y="16860"/>
                    <a:pt x="14425" y="16860"/>
                    <a:pt x="14425" y="16860"/>
                  </a:cubicBezTo>
                  <a:cubicBezTo>
                    <a:pt x="14425" y="16928"/>
                    <a:pt x="14425" y="16928"/>
                    <a:pt x="14425" y="16928"/>
                  </a:cubicBezTo>
                  <a:cubicBezTo>
                    <a:pt x="14425" y="16996"/>
                    <a:pt x="14425" y="16996"/>
                    <a:pt x="14425" y="16996"/>
                  </a:cubicBezTo>
                  <a:cubicBezTo>
                    <a:pt x="14388" y="17063"/>
                    <a:pt x="14388" y="17063"/>
                    <a:pt x="14388" y="17063"/>
                  </a:cubicBezTo>
                  <a:cubicBezTo>
                    <a:pt x="14314" y="17063"/>
                    <a:pt x="14314" y="17063"/>
                    <a:pt x="14314" y="17063"/>
                  </a:cubicBezTo>
                  <a:cubicBezTo>
                    <a:pt x="14277" y="17063"/>
                    <a:pt x="14277" y="17063"/>
                    <a:pt x="14277" y="17063"/>
                  </a:cubicBezTo>
                  <a:cubicBezTo>
                    <a:pt x="14203" y="17199"/>
                    <a:pt x="14203" y="17199"/>
                    <a:pt x="14203" y="17199"/>
                  </a:cubicBezTo>
                  <a:cubicBezTo>
                    <a:pt x="14203" y="17199"/>
                    <a:pt x="14203" y="17199"/>
                    <a:pt x="14203" y="17199"/>
                  </a:cubicBezTo>
                  <a:cubicBezTo>
                    <a:pt x="14166" y="17199"/>
                    <a:pt x="14166" y="17199"/>
                    <a:pt x="14166" y="17199"/>
                  </a:cubicBezTo>
                  <a:cubicBezTo>
                    <a:pt x="14129" y="17199"/>
                    <a:pt x="14129" y="17199"/>
                    <a:pt x="14129" y="17199"/>
                  </a:cubicBezTo>
                  <a:cubicBezTo>
                    <a:pt x="14092" y="17199"/>
                    <a:pt x="14092" y="17199"/>
                    <a:pt x="14092" y="17199"/>
                  </a:cubicBezTo>
                  <a:cubicBezTo>
                    <a:pt x="14092" y="17199"/>
                    <a:pt x="14092" y="17199"/>
                    <a:pt x="14092" y="17199"/>
                  </a:cubicBezTo>
                  <a:cubicBezTo>
                    <a:pt x="14055" y="17131"/>
                    <a:pt x="14055" y="17131"/>
                    <a:pt x="14055" y="17131"/>
                  </a:cubicBezTo>
                  <a:cubicBezTo>
                    <a:pt x="14055" y="17199"/>
                    <a:pt x="14055" y="17199"/>
                    <a:pt x="14055" y="17199"/>
                  </a:cubicBezTo>
                  <a:cubicBezTo>
                    <a:pt x="14018" y="17131"/>
                    <a:pt x="14018" y="17131"/>
                    <a:pt x="14018" y="17131"/>
                  </a:cubicBezTo>
                  <a:cubicBezTo>
                    <a:pt x="13981" y="17131"/>
                    <a:pt x="13981" y="17131"/>
                    <a:pt x="13981" y="17131"/>
                  </a:cubicBezTo>
                  <a:cubicBezTo>
                    <a:pt x="13907" y="17131"/>
                    <a:pt x="13907" y="17131"/>
                    <a:pt x="13907" y="17131"/>
                  </a:cubicBezTo>
                  <a:cubicBezTo>
                    <a:pt x="13907" y="17131"/>
                    <a:pt x="13907" y="17131"/>
                    <a:pt x="13907" y="17131"/>
                  </a:cubicBezTo>
                  <a:cubicBezTo>
                    <a:pt x="13870" y="17199"/>
                    <a:pt x="13870" y="17199"/>
                    <a:pt x="13870" y="17199"/>
                  </a:cubicBezTo>
                  <a:cubicBezTo>
                    <a:pt x="13833" y="17199"/>
                    <a:pt x="13833" y="17199"/>
                    <a:pt x="13833" y="17199"/>
                  </a:cubicBezTo>
                  <a:cubicBezTo>
                    <a:pt x="13833" y="17199"/>
                    <a:pt x="13833" y="17199"/>
                    <a:pt x="13833" y="17199"/>
                  </a:cubicBezTo>
                  <a:cubicBezTo>
                    <a:pt x="13796" y="17199"/>
                    <a:pt x="13796" y="17199"/>
                    <a:pt x="13796" y="17199"/>
                  </a:cubicBezTo>
                  <a:cubicBezTo>
                    <a:pt x="13796" y="17199"/>
                    <a:pt x="13796" y="17199"/>
                    <a:pt x="13796" y="17199"/>
                  </a:cubicBezTo>
                  <a:cubicBezTo>
                    <a:pt x="13759" y="17131"/>
                    <a:pt x="13759" y="17131"/>
                    <a:pt x="13759" y="17131"/>
                  </a:cubicBezTo>
                  <a:cubicBezTo>
                    <a:pt x="13722" y="17063"/>
                    <a:pt x="13722" y="17063"/>
                    <a:pt x="13722" y="17063"/>
                  </a:cubicBezTo>
                  <a:cubicBezTo>
                    <a:pt x="13685" y="17063"/>
                    <a:pt x="13685" y="17063"/>
                    <a:pt x="13685" y="17063"/>
                  </a:cubicBezTo>
                  <a:cubicBezTo>
                    <a:pt x="13648" y="17131"/>
                    <a:pt x="13648" y="17131"/>
                    <a:pt x="13648" y="17131"/>
                  </a:cubicBezTo>
                  <a:cubicBezTo>
                    <a:pt x="13648" y="17063"/>
                    <a:pt x="13648" y="17063"/>
                    <a:pt x="13648" y="17063"/>
                  </a:cubicBezTo>
                  <a:cubicBezTo>
                    <a:pt x="13611" y="17063"/>
                    <a:pt x="13611" y="17063"/>
                    <a:pt x="13611" y="17063"/>
                  </a:cubicBezTo>
                  <a:cubicBezTo>
                    <a:pt x="13574" y="17131"/>
                    <a:pt x="13574" y="17131"/>
                    <a:pt x="13574" y="17131"/>
                  </a:cubicBezTo>
                  <a:cubicBezTo>
                    <a:pt x="13574" y="17199"/>
                    <a:pt x="13574" y="17199"/>
                    <a:pt x="13574" y="17199"/>
                  </a:cubicBezTo>
                  <a:cubicBezTo>
                    <a:pt x="13537" y="17199"/>
                    <a:pt x="13537" y="17199"/>
                    <a:pt x="13537" y="17199"/>
                  </a:cubicBezTo>
                  <a:cubicBezTo>
                    <a:pt x="13500" y="17266"/>
                    <a:pt x="13500" y="17266"/>
                    <a:pt x="13500" y="17266"/>
                  </a:cubicBezTo>
                  <a:cubicBezTo>
                    <a:pt x="13500" y="17334"/>
                    <a:pt x="13500" y="17334"/>
                    <a:pt x="13500" y="17334"/>
                  </a:cubicBezTo>
                  <a:cubicBezTo>
                    <a:pt x="13500" y="17334"/>
                    <a:pt x="13500" y="17334"/>
                    <a:pt x="13500" y="17334"/>
                  </a:cubicBezTo>
                  <a:cubicBezTo>
                    <a:pt x="13463" y="17402"/>
                    <a:pt x="13463" y="17402"/>
                    <a:pt x="13463" y="17402"/>
                  </a:cubicBezTo>
                  <a:cubicBezTo>
                    <a:pt x="13426" y="17402"/>
                    <a:pt x="13426" y="17402"/>
                    <a:pt x="13426" y="17402"/>
                  </a:cubicBezTo>
                  <a:cubicBezTo>
                    <a:pt x="13352" y="17402"/>
                    <a:pt x="13352" y="17402"/>
                    <a:pt x="13352" y="17402"/>
                  </a:cubicBezTo>
                  <a:cubicBezTo>
                    <a:pt x="13352" y="17470"/>
                    <a:pt x="13352" y="17470"/>
                    <a:pt x="13352" y="17470"/>
                  </a:cubicBezTo>
                  <a:cubicBezTo>
                    <a:pt x="13315" y="17470"/>
                    <a:pt x="13315" y="17470"/>
                    <a:pt x="13315" y="17470"/>
                  </a:cubicBezTo>
                  <a:cubicBezTo>
                    <a:pt x="13278" y="17470"/>
                    <a:pt x="13278" y="17470"/>
                    <a:pt x="13278" y="17470"/>
                  </a:cubicBezTo>
                  <a:cubicBezTo>
                    <a:pt x="13204" y="17537"/>
                    <a:pt x="13204" y="17537"/>
                    <a:pt x="13204" y="17537"/>
                  </a:cubicBezTo>
                  <a:cubicBezTo>
                    <a:pt x="13204" y="17605"/>
                    <a:pt x="13204" y="17605"/>
                    <a:pt x="13204" y="17605"/>
                  </a:cubicBezTo>
                  <a:cubicBezTo>
                    <a:pt x="13167" y="17605"/>
                    <a:pt x="13167" y="17605"/>
                    <a:pt x="13167" y="17605"/>
                  </a:cubicBezTo>
                  <a:cubicBezTo>
                    <a:pt x="13130" y="17605"/>
                    <a:pt x="13130" y="17605"/>
                    <a:pt x="13130" y="17605"/>
                  </a:cubicBezTo>
                  <a:cubicBezTo>
                    <a:pt x="13093" y="17605"/>
                    <a:pt x="13093" y="17605"/>
                    <a:pt x="13093" y="17605"/>
                  </a:cubicBezTo>
                  <a:cubicBezTo>
                    <a:pt x="13093" y="17605"/>
                    <a:pt x="13093" y="17605"/>
                    <a:pt x="13093" y="17605"/>
                  </a:cubicBezTo>
                  <a:cubicBezTo>
                    <a:pt x="13056" y="17605"/>
                    <a:pt x="13056" y="17605"/>
                    <a:pt x="13056" y="17605"/>
                  </a:cubicBezTo>
                  <a:cubicBezTo>
                    <a:pt x="12945" y="17605"/>
                    <a:pt x="12945" y="17605"/>
                    <a:pt x="12945" y="17605"/>
                  </a:cubicBezTo>
                  <a:cubicBezTo>
                    <a:pt x="12871" y="17605"/>
                    <a:pt x="12871" y="17605"/>
                    <a:pt x="12871" y="17605"/>
                  </a:cubicBezTo>
                  <a:cubicBezTo>
                    <a:pt x="12797" y="17605"/>
                    <a:pt x="12797" y="17605"/>
                    <a:pt x="12797" y="17605"/>
                  </a:cubicBezTo>
                  <a:cubicBezTo>
                    <a:pt x="12797" y="17605"/>
                    <a:pt x="12797" y="17605"/>
                    <a:pt x="12797" y="17605"/>
                  </a:cubicBezTo>
                  <a:cubicBezTo>
                    <a:pt x="12760" y="17537"/>
                    <a:pt x="12760" y="17537"/>
                    <a:pt x="12760" y="17537"/>
                  </a:cubicBezTo>
                  <a:cubicBezTo>
                    <a:pt x="12723" y="17537"/>
                    <a:pt x="12723" y="17537"/>
                    <a:pt x="12723" y="17537"/>
                  </a:cubicBezTo>
                  <a:cubicBezTo>
                    <a:pt x="12723" y="17537"/>
                    <a:pt x="12723" y="17537"/>
                    <a:pt x="12723" y="17537"/>
                  </a:cubicBezTo>
                  <a:cubicBezTo>
                    <a:pt x="12686" y="17470"/>
                    <a:pt x="12686" y="17470"/>
                    <a:pt x="12686" y="17470"/>
                  </a:cubicBezTo>
                  <a:cubicBezTo>
                    <a:pt x="12649" y="17402"/>
                    <a:pt x="12649" y="17402"/>
                    <a:pt x="12649" y="17402"/>
                  </a:cubicBezTo>
                  <a:cubicBezTo>
                    <a:pt x="12649" y="17402"/>
                    <a:pt x="12649" y="17402"/>
                    <a:pt x="12649" y="17402"/>
                  </a:cubicBezTo>
                  <a:cubicBezTo>
                    <a:pt x="12612" y="17402"/>
                    <a:pt x="12612" y="17402"/>
                    <a:pt x="12612" y="17402"/>
                  </a:cubicBezTo>
                  <a:cubicBezTo>
                    <a:pt x="12575" y="17402"/>
                    <a:pt x="12575" y="17402"/>
                    <a:pt x="12575" y="17402"/>
                  </a:cubicBezTo>
                  <a:cubicBezTo>
                    <a:pt x="12501" y="17334"/>
                    <a:pt x="12501" y="17334"/>
                    <a:pt x="12501" y="17334"/>
                  </a:cubicBezTo>
                  <a:cubicBezTo>
                    <a:pt x="12464" y="17266"/>
                    <a:pt x="12464" y="17266"/>
                    <a:pt x="12464" y="17266"/>
                  </a:cubicBezTo>
                  <a:cubicBezTo>
                    <a:pt x="12427" y="17266"/>
                    <a:pt x="12427" y="17266"/>
                    <a:pt x="12427" y="17266"/>
                  </a:cubicBezTo>
                  <a:cubicBezTo>
                    <a:pt x="12353" y="17266"/>
                    <a:pt x="12353" y="17266"/>
                    <a:pt x="12353" y="17266"/>
                  </a:cubicBezTo>
                  <a:cubicBezTo>
                    <a:pt x="12316" y="17266"/>
                    <a:pt x="12316" y="17266"/>
                    <a:pt x="12316" y="17266"/>
                  </a:cubicBezTo>
                  <a:cubicBezTo>
                    <a:pt x="12279" y="17266"/>
                    <a:pt x="12279" y="17266"/>
                    <a:pt x="12279" y="17266"/>
                  </a:cubicBezTo>
                  <a:cubicBezTo>
                    <a:pt x="12242" y="17266"/>
                    <a:pt x="12242" y="17266"/>
                    <a:pt x="12242" y="17266"/>
                  </a:cubicBezTo>
                  <a:cubicBezTo>
                    <a:pt x="12205" y="17266"/>
                    <a:pt x="12205" y="17266"/>
                    <a:pt x="12205" y="17266"/>
                  </a:cubicBezTo>
                  <a:cubicBezTo>
                    <a:pt x="12132" y="17266"/>
                    <a:pt x="12132" y="17266"/>
                    <a:pt x="12132" y="17266"/>
                  </a:cubicBezTo>
                  <a:cubicBezTo>
                    <a:pt x="12095" y="17334"/>
                    <a:pt x="12095" y="17334"/>
                    <a:pt x="12095" y="17334"/>
                  </a:cubicBezTo>
                  <a:cubicBezTo>
                    <a:pt x="12058" y="17402"/>
                    <a:pt x="12058" y="17402"/>
                    <a:pt x="12058" y="17402"/>
                  </a:cubicBezTo>
                  <a:cubicBezTo>
                    <a:pt x="12058" y="17402"/>
                    <a:pt x="12058" y="17402"/>
                    <a:pt x="12058" y="17402"/>
                  </a:cubicBezTo>
                  <a:cubicBezTo>
                    <a:pt x="12021" y="17402"/>
                    <a:pt x="12021" y="17402"/>
                    <a:pt x="12021" y="17402"/>
                  </a:cubicBezTo>
                  <a:cubicBezTo>
                    <a:pt x="11984" y="17402"/>
                    <a:pt x="11984" y="17402"/>
                    <a:pt x="11984" y="17402"/>
                  </a:cubicBezTo>
                  <a:cubicBezTo>
                    <a:pt x="11984" y="17402"/>
                    <a:pt x="11984" y="17402"/>
                    <a:pt x="11984" y="17402"/>
                  </a:cubicBezTo>
                  <a:cubicBezTo>
                    <a:pt x="11947" y="17402"/>
                    <a:pt x="11947" y="17402"/>
                    <a:pt x="11947" y="17402"/>
                  </a:cubicBezTo>
                  <a:cubicBezTo>
                    <a:pt x="11910" y="17402"/>
                    <a:pt x="11910" y="17402"/>
                    <a:pt x="11910" y="17402"/>
                  </a:cubicBezTo>
                  <a:cubicBezTo>
                    <a:pt x="11910" y="17402"/>
                    <a:pt x="11910" y="17402"/>
                    <a:pt x="11910" y="17402"/>
                  </a:cubicBezTo>
                  <a:cubicBezTo>
                    <a:pt x="11836" y="17334"/>
                    <a:pt x="11836" y="17334"/>
                    <a:pt x="11836" y="17334"/>
                  </a:cubicBezTo>
                  <a:cubicBezTo>
                    <a:pt x="11799" y="17334"/>
                    <a:pt x="11799" y="17334"/>
                    <a:pt x="11799" y="17334"/>
                  </a:cubicBezTo>
                  <a:cubicBezTo>
                    <a:pt x="11799" y="17334"/>
                    <a:pt x="11799" y="17334"/>
                    <a:pt x="11799" y="17334"/>
                  </a:cubicBezTo>
                  <a:cubicBezTo>
                    <a:pt x="11762" y="17266"/>
                    <a:pt x="11762" y="17266"/>
                    <a:pt x="11762" y="17266"/>
                  </a:cubicBezTo>
                  <a:cubicBezTo>
                    <a:pt x="11725" y="17266"/>
                    <a:pt x="11725" y="17266"/>
                    <a:pt x="11725" y="17266"/>
                  </a:cubicBezTo>
                  <a:cubicBezTo>
                    <a:pt x="11725" y="17266"/>
                    <a:pt x="11725" y="17266"/>
                    <a:pt x="11725" y="17266"/>
                  </a:cubicBezTo>
                  <a:cubicBezTo>
                    <a:pt x="11725" y="17199"/>
                    <a:pt x="11725" y="17199"/>
                    <a:pt x="11725" y="17199"/>
                  </a:cubicBezTo>
                  <a:cubicBezTo>
                    <a:pt x="11688" y="17131"/>
                    <a:pt x="11688" y="17131"/>
                    <a:pt x="11688" y="17131"/>
                  </a:cubicBezTo>
                  <a:cubicBezTo>
                    <a:pt x="11688" y="17131"/>
                    <a:pt x="11688" y="17131"/>
                    <a:pt x="11688" y="17131"/>
                  </a:cubicBezTo>
                  <a:cubicBezTo>
                    <a:pt x="11688" y="17063"/>
                    <a:pt x="11688" y="17063"/>
                    <a:pt x="11688" y="17063"/>
                  </a:cubicBezTo>
                  <a:cubicBezTo>
                    <a:pt x="11651" y="16996"/>
                    <a:pt x="11651" y="16996"/>
                    <a:pt x="11651" y="16996"/>
                  </a:cubicBezTo>
                  <a:cubicBezTo>
                    <a:pt x="11651" y="16996"/>
                    <a:pt x="11651" y="16996"/>
                    <a:pt x="11651" y="16996"/>
                  </a:cubicBezTo>
                  <a:cubicBezTo>
                    <a:pt x="11651" y="16928"/>
                    <a:pt x="11651" y="16928"/>
                    <a:pt x="11651" y="16928"/>
                  </a:cubicBezTo>
                  <a:cubicBezTo>
                    <a:pt x="11614" y="16928"/>
                    <a:pt x="11614" y="16928"/>
                    <a:pt x="11614" y="16928"/>
                  </a:cubicBezTo>
                  <a:cubicBezTo>
                    <a:pt x="11577" y="16928"/>
                    <a:pt x="11577" y="16928"/>
                    <a:pt x="11577" y="16928"/>
                  </a:cubicBezTo>
                  <a:cubicBezTo>
                    <a:pt x="11540" y="16928"/>
                    <a:pt x="11540" y="16928"/>
                    <a:pt x="11540" y="16928"/>
                  </a:cubicBezTo>
                  <a:cubicBezTo>
                    <a:pt x="11503" y="16928"/>
                    <a:pt x="11503" y="16928"/>
                    <a:pt x="11503" y="16928"/>
                  </a:cubicBezTo>
                  <a:cubicBezTo>
                    <a:pt x="11466" y="16928"/>
                    <a:pt x="11466" y="16928"/>
                    <a:pt x="11466" y="16928"/>
                  </a:cubicBezTo>
                  <a:cubicBezTo>
                    <a:pt x="11466" y="16860"/>
                    <a:pt x="11466" y="16860"/>
                    <a:pt x="11466" y="16860"/>
                  </a:cubicBezTo>
                  <a:cubicBezTo>
                    <a:pt x="11429" y="16860"/>
                    <a:pt x="11429" y="16860"/>
                    <a:pt x="11429" y="16860"/>
                  </a:cubicBezTo>
                  <a:cubicBezTo>
                    <a:pt x="11355" y="16860"/>
                    <a:pt x="11355" y="16860"/>
                    <a:pt x="11355" y="16860"/>
                  </a:cubicBezTo>
                  <a:cubicBezTo>
                    <a:pt x="11318" y="16860"/>
                    <a:pt x="11318" y="16860"/>
                    <a:pt x="11318" y="16860"/>
                  </a:cubicBezTo>
                  <a:cubicBezTo>
                    <a:pt x="11281" y="16792"/>
                    <a:pt x="11281" y="16792"/>
                    <a:pt x="11281" y="16792"/>
                  </a:cubicBezTo>
                  <a:cubicBezTo>
                    <a:pt x="11281" y="16792"/>
                    <a:pt x="11281" y="16792"/>
                    <a:pt x="11281" y="16792"/>
                  </a:cubicBezTo>
                  <a:cubicBezTo>
                    <a:pt x="11244" y="16792"/>
                    <a:pt x="11244" y="16792"/>
                    <a:pt x="11244" y="16792"/>
                  </a:cubicBezTo>
                  <a:cubicBezTo>
                    <a:pt x="11207" y="16725"/>
                    <a:pt x="11207" y="16725"/>
                    <a:pt x="11207" y="16725"/>
                  </a:cubicBezTo>
                  <a:cubicBezTo>
                    <a:pt x="11170" y="16725"/>
                    <a:pt x="11170" y="16725"/>
                    <a:pt x="11170" y="16725"/>
                  </a:cubicBezTo>
                  <a:cubicBezTo>
                    <a:pt x="11133" y="16725"/>
                    <a:pt x="11133" y="16725"/>
                    <a:pt x="11133" y="16725"/>
                  </a:cubicBezTo>
                  <a:cubicBezTo>
                    <a:pt x="11133" y="16725"/>
                    <a:pt x="11133" y="16725"/>
                    <a:pt x="11133" y="16725"/>
                  </a:cubicBezTo>
                  <a:cubicBezTo>
                    <a:pt x="11133" y="16792"/>
                    <a:pt x="11133" y="16792"/>
                    <a:pt x="11133" y="16792"/>
                  </a:cubicBezTo>
                  <a:cubicBezTo>
                    <a:pt x="11133" y="16860"/>
                    <a:pt x="11133" y="16860"/>
                    <a:pt x="11133" y="16860"/>
                  </a:cubicBezTo>
                  <a:cubicBezTo>
                    <a:pt x="11133" y="16860"/>
                    <a:pt x="11133" y="16860"/>
                    <a:pt x="11133" y="16860"/>
                  </a:cubicBezTo>
                  <a:cubicBezTo>
                    <a:pt x="11096" y="16860"/>
                    <a:pt x="11096" y="16860"/>
                    <a:pt x="11096" y="16860"/>
                  </a:cubicBezTo>
                  <a:cubicBezTo>
                    <a:pt x="11059" y="16860"/>
                    <a:pt x="11059" y="16860"/>
                    <a:pt x="11059" y="16860"/>
                  </a:cubicBezTo>
                  <a:cubicBezTo>
                    <a:pt x="11059" y="16928"/>
                    <a:pt x="11059" y="16928"/>
                    <a:pt x="11059" y="16928"/>
                  </a:cubicBezTo>
                  <a:cubicBezTo>
                    <a:pt x="11059" y="16996"/>
                    <a:pt x="11059" y="16996"/>
                    <a:pt x="11059" y="16996"/>
                  </a:cubicBezTo>
                  <a:cubicBezTo>
                    <a:pt x="11022" y="17063"/>
                    <a:pt x="11022" y="17063"/>
                    <a:pt x="11022" y="17063"/>
                  </a:cubicBezTo>
                  <a:cubicBezTo>
                    <a:pt x="11022" y="17199"/>
                    <a:pt x="11022" y="17199"/>
                    <a:pt x="11022" y="17199"/>
                  </a:cubicBezTo>
                  <a:cubicBezTo>
                    <a:pt x="11022" y="17266"/>
                    <a:pt x="11022" y="17266"/>
                    <a:pt x="11022" y="17266"/>
                  </a:cubicBezTo>
                  <a:cubicBezTo>
                    <a:pt x="11096" y="17266"/>
                    <a:pt x="11096" y="17266"/>
                    <a:pt x="11096" y="17266"/>
                  </a:cubicBezTo>
                  <a:cubicBezTo>
                    <a:pt x="11096" y="17266"/>
                    <a:pt x="11096" y="17266"/>
                    <a:pt x="11096" y="17266"/>
                  </a:cubicBezTo>
                  <a:cubicBezTo>
                    <a:pt x="11133" y="17334"/>
                    <a:pt x="11133" y="17334"/>
                    <a:pt x="11133" y="17334"/>
                  </a:cubicBezTo>
                  <a:cubicBezTo>
                    <a:pt x="11133" y="17334"/>
                    <a:pt x="11133" y="17334"/>
                    <a:pt x="11133" y="17334"/>
                  </a:cubicBezTo>
                  <a:cubicBezTo>
                    <a:pt x="11133" y="17470"/>
                    <a:pt x="11133" y="17470"/>
                    <a:pt x="11133" y="17470"/>
                  </a:cubicBezTo>
                  <a:cubicBezTo>
                    <a:pt x="11133" y="17537"/>
                    <a:pt x="11133" y="17537"/>
                    <a:pt x="11133" y="17537"/>
                  </a:cubicBezTo>
                  <a:cubicBezTo>
                    <a:pt x="11170" y="17537"/>
                    <a:pt x="11170" y="17537"/>
                    <a:pt x="11170" y="17537"/>
                  </a:cubicBezTo>
                  <a:cubicBezTo>
                    <a:pt x="11170" y="17605"/>
                    <a:pt x="11170" y="17605"/>
                    <a:pt x="11170" y="17605"/>
                  </a:cubicBezTo>
                  <a:cubicBezTo>
                    <a:pt x="11133" y="17673"/>
                    <a:pt x="11133" y="17673"/>
                    <a:pt x="11133" y="17673"/>
                  </a:cubicBezTo>
                  <a:cubicBezTo>
                    <a:pt x="11096" y="17673"/>
                    <a:pt x="11096" y="17673"/>
                    <a:pt x="11096" y="17673"/>
                  </a:cubicBezTo>
                  <a:cubicBezTo>
                    <a:pt x="11059" y="17673"/>
                    <a:pt x="11059" y="17673"/>
                    <a:pt x="11059" y="17673"/>
                  </a:cubicBezTo>
                  <a:cubicBezTo>
                    <a:pt x="11059" y="17673"/>
                    <a:pt x="11059" y="17673"/>
                    <a:pt x="11059" y="17673"/>
                  </a:cubicBezTo>
                  <a:cubicBezTo>
                    <a:pt x="11022" y="17673"/>
                    <a:pt x="11022" y="17673"/>
                    <a:pt x="11022" y="17673"/>
                  </a:cubicBezTo>
                  <a:cubicBezTo>
                    <a:pt x="10985" y="17673"/>
                    <a:pt x="10985" y="17673"/>
                    <a:pt x="10985" y="17673"/>
                  </a:cubicBezTo>
                  <a:cubicBezTo>
                    <a:pt x="10911" y="17673"/>
                    <a:pt x="10911" y="17673"/>
                    <a:pt x="10911" y="17673"/>
                  </a:cubicBezTo>
                  <a:cubicBezTo>
                    <a:pt x="10911" y="17673"/>
                    <a:pt x="10911" y="17673"/>
                    <a:pt x="10911" y="17673"/>
                  </a:cubicBezTo>
                  <a:cubicBezTo>
                    <a:pt x="10874" y="17673"/>
                    <a:pt x="10874" y="17673"/>
                    <a:pt x="10874" y="17673"/>
                  </a:cubicBezTo>
                  <a:cubicBezTo>
                    <a:pt x="10837" y="17673"/>
                    <a:pt x="10837" y="17673"/>
                    <a:pt x="10837" y="17673"/>
                  </a:cubicBezTo>
                  <a:cubicBezTo>
                    <a:pt x="10800" y="17673"/>
                    <a:pt x="10800" y="17673"/>
                    <a:pt x="10800" y="17673"/>
                  </a:cubicBezTo>
                  <a:cubicBezTo>
                    <a:pt x="10763" y="17673"/>
                    <a:pt x="10763" y="17673"/>
                    <a:pt x="10763" y="17673"/>
                  </a:cubicBezTo>
                  <a:cubicBezTo>
                    <a:pt x="10726" y="17740"/>
                    <a:pt x="10726" y="17740"/>
                    <a:pt x="10726" y="17740"/>
                  </a:cubicBezTo>
                  <a:cubicBezTo>
                    <a:pt x="10726" y="17740"/>
                    <a:pt x="10726" y="17740"/>
                    <a:pt x="10726" y="17740"/>
                  </a:cubicBezTo>
                  <a:cubicBezTo>
                    <a:pt x="10652" y="17673"/>
                    <a:pt x="10652" y="17673"/>
                    <a:pt x="10652" y="17673"/>
                  </a:cubicBezTo>
                  <a:cubicBezTo>
                    <a:pt x="10615" y="17673"/>
                    <a:pt x="10615" y="17673"/>
                    <a:pt x="10615" y="17673"/>
                  </a:cubicBezTo>
                  <a:cubicBezTo>
                    <a:pt x="10541" y="17537"/>
                    <a:pt x="10541" y="17537"/>
                    <a:pt x="10541" y="17537"/>
                  </a:cubicBezTo>
                  <a:cubicBezTo>
                    <a:pt x="10541" y="17537"/>
                    <a:pt x="10541" y="17537"/>
                    <a:pt x="10541" y="17537"/>
                  </a:cubicBezTo>
                  <a:cubicBezTo>
                    <a:pt x="10541" y="17470"/>
                    <a:pt x="10541" y="17470"/>
                    <a:pt x="10541" y="17470"/>
                  </a:cubicBezTo>
                  <a:cubicBezTo>
                    <a:pt x="10541" y="17470"/>
                    <a:pt x="10541" y="17470"/>
                    <a:pt x="10541" y="17470"/>
                  </a:cubicBezTo>
                  <a:cubicBezTo>
                    <a:pt x="10467" y="17470"/>
                    <a:pt x="10467" y="17470"/>
                    <a:pt x="10467" y="17470"/>
                  </a:cubicBezTo>
                  <a:cubicBezTo>
                    <a:pt x="10467" y="17470"/>
                    <a:pt x="10467" y="17470"/>
                    <a:pt x="10467" y="17470"/>
                  </a:cubicBezTo>
                  <a:cubicBezTo>
                    <a:pt x="10430" y="17470"/>
                    <a:pt x="10430" y="17470"/>
                    <a:pt x="10430" y="17470"/>
                  </a:cubicBezTo>
                  <a:cubicBezTo>
                    <a:pt x="10393" y="17470"/>
                    <a:pt x="10393" y="17470"/>
                    <a:pt x="10393" y="17470"/>
                  </a:cubicBezTo>
                  <a:cubicBezTo>
                    <a:pt x="10356" y="17470"/>
                    <a:pt x="10356" y="17470"/>
                    <a:pt x="10356" y="17470"/>
                  </a:cubicBezTo>
                  <a:cubicBezTo>
                    <a:pt x="10356" y="17470"/>
                    <a:pt x="10356" y="17470"/>
                    <a:pt x="10356" y="17470"/>
                  </a:cubicBezTo>
                  <a:cubicBezTo>
                    <a:pt x="10356" y="17402"/>
                    <a:pt x="10356" y="17402"/>
                    <a:pt x="10356" y="17402"/>
                  </a:cubicBezTo>
                  <a:cubicBezTo>
                    <a:pt x="10319" y="17402"/>
                    <a:pt x="10319" y="17402"/>
                    <a:pt x="10319" y="17402"/>
                  </a:cubicBezTo>
                  <a:cubicBezTo>
                    <a:pt x="10319" y="17402"/>
                    <a:pt x="10319" y="17402"/>
                    <a:pt x="10319" y="17402"/>
                  </a:cubicBezTo>
                  <a:cubicBezTo>
                    <a:pt x="10282" y="17402"/>
                    <a:pt x="10282" y="17402"/>
                    <a:pt x="10282" y="17402"/>
                  </a:cubicBezTo>
                  <a:cubicBezTo>
                    <a:pt x="10245" y="17402"/>
                    <a:pt x="10245" y="17402"/>
                    <a:pt x="10245" y="17402"/>
                  </a:cubicBezTo>
                  <a:cubicBezTo>
                    <a:pt x="10245" y="17402"/>
                    <a:pt x="10245" y="17402"/>
                    <a:pt x="10245" y="17402"/>
                  </a:cubicBezTo>
                  <a:cubicBezTo>
                    <a:pt x="10208" y="17402"/>
                    <a:pt x="10208" y="17402"/>
                    <a:pt x="10208" y="17402"/>
                  </a:cubicBezTo>
                  <a:cubicBezTo>
                    <a:pt x="10134" y="17402"/>
                    <a:pt x="10134" y="17402"/>
                    <a:pt x="10134" y="17402"/>
                  </a:cubicBezTo>
                  <a:cubicBezTo>
                    <a:pt x="10097" y="17470"/>
                    <a:pt x="10097" y="17470"/>
                    <a:pt x="10097" y="17470"/>
                  </a:cubicBezTo>
                  <a:cubicBezTo>
                    <a:pt x="10097" y="17537"/>
                    <a:pt x="10097" y="17537"/>
                    <a:pt x="10097" y="17537"/>
                  </a:cubicBezTo>
                  <a:cubicBezTo>
                    <a:pt x="10060" y="17537"/>
                    <a:pt x="10060" y="17537"/>
                    <a:pt x="10060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605"/>
                    <a:pt x="10023" y="17605"/>
                    <a:pt x="10023" y="17605"/>
                  </a:cubicBezTo>
                  <a:cubicBezTo>
                    <a:pt x="10023" y="17605"/>
                    <a:pt x="10023" y="17605"/>
                    <a:pt x="10023" y="17605"/>
                  </a:cubicBezTo>
                  <a:cubicBezTo>
                    <a:pt x="9986" y="17673"/>
                    <a:pt x="9986" y="17673"/>
                    <a:pt x="9986" y="17673"/>
                  </a:cubicBezTo>
                  <a:cubicBezTo>
                    <a:pt x="9949" y="17673"/>
                    <a:pt x="9949" y="17673"/>
                    <a:pt x="9949" y="17673"/>
                  </a:cubicBezTo>
                  <a:cubicBezTo>
                    <a:pt x="9949" y="17740"/>
                    <a:pt x="9949" y="17740"/>
                    <a:pt x="9949" y="17740"/>
                  </a:cubicBezTo>
                  <a:cubicBezTo>
                    <a:pt x="9949" y="17740"/>
                    <a:pt x="9949" y="17740"/>
                    <a:pt x="9949" y="17740"/>
                  </a:cubicBezTo>
                  <a:cubicBezTo>
                    <a:pt x="9875" y="17808"/>
                    <a:pt x="9875" y="17808"/>
                    <a:pt x="9875" y="17808"/>
                  </a:cubicBezTo>
                  <a:cubicBezTo>
                    <a:pt x="9875" y="17876"/>
                    <a:pt x="9875" y="17876"/>
                    <a:pt x="9875" y="17876"/>
                  </a:cubicBezTo>
                  <a:cubicBezTo>
                    <a:pt x="9875" y="17876"/>
                    <a:pt x="9875" y="17876"/>
                    <a:pt x="9875" y="17876"/>
                  </a:cubicBezTo>
                  <a:cubicBezTo>
                    <a:pt x="9838" y="17944"/>
                    <a:pt x="9838" y="17944"/>
                    <a:pt x="9838" y="17944"/>
                  </a:cubicBezTo>
                  <a:cubicBezTo>
                    <a:pt x="9801" y="18011"/>
                    <a:pt x="9801" y="18011"/>
                    <a:pt x="9801" y="18011"/>
                  </a:cubicBezTo>
                  <a:cubicBezTo>
                    <a:pt x="9801" y="18011"/>
                    <a:pt x="9801" y="18011"/>
                    <a:pt x="9801" y="18011"/>
                  </a:cubicBezTo>
                  <a:cubicBezTo>
                    <a:pt x="9727" y="18011"/>
                    <a:pt x="9727" y="18011"/>
                    <a:pt x="9727" y="18011"/>
                  </a:cubicBezTo>
                  <a:cubicBezTo>
                    <a:pt x="9690" y="18011"/>
                    <a:pt x="9690" y="18011"/>
                    <a:pt x="9690" y="18011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16" y="18147"/>
                    <a:pt x="9616" y="18147"/>
                    <a:pt x="9616" y="18147"/>
                  </a:cubicBezTo>
                  <a:cubicBezTo>
                    <a:pt x="9579" y="18147"/>
                    <a:pt x="9579" y="18147"/>
                    <a:pt x="9579" y="18147"/>
                  </a:cubicBezTo>
                  <a:cubicBezTo>
                    <a:pt x="9579" y="18079"/>
                    <a:pt x="9579" y="18079"/>
                    <a:pt x="9579" y="18079"/>
                  </a:cubicBezTo>
                  <a:cubicBezTo>
                    <a:pt x="9542" y="18079"/>
                    <a:pt x="9542" y="18079"/>
                    <a:pt x="9542" y="18079"/>
                  </a:cubicBezTo>
                  <a:cubicBezTo>
                    <a:pt x="9505" y="18011"/>
                    <a:pt x="9505" y="18011"/>
                    <a:pt x="9505" y="18011"/>
                  </a:cubicBezTo>
                  <a:cubicBezTo>
                    <a:pt x="9468" y="18011"/>
                    <a:pt x="9468" y="18011"/>
                    <a:pt x="9468" y="18011"/>
                  </a:cubicBezTo>
                  <a:cubicBezTo>
                    <a:pt x="9468" y="17944"/>
                    <a:pt x="9468" y="17944"/>
                    <a:pt x="9468" y="17944"/>
                  </a:cubicBezTo>
                  <a:cubicBezTo>
                    <a:pt x="9468" y="17876"/>
                    <a:pt x="9468" y="17876"/>
                    <a:pt x="9468" y="17876"/>
                  </a:cubicBezTo>
                  <a:cubicBezTo>
                    <a:pt x="9468" y="17876"/>
                    <a:pt x="9468" y="17876"/>
                    <a:pt x="9468" y="17876"/>
                  </a:cubicBezTo>
                  <a:cubicBezTo>
                    <a:pt x="9432" y="17944"/>
                    <a:pt x="9432" y="17944"/>
                    <a:pt x="9432" y="17944"/>
                  </a:cubicBezTo>
                  <a:cubicBezTo>
                    <a:pt x="9395" y="17944"/>
                    <a:pt x="9395" y="17944"/>
                    <a:pt x="9395" y="17944"/>
                  </a:cubicBezTo>
                  <a:cubicBezTo>
                    <a:pt x="9358" y="17944"/>
                    <a:pt x="9358" y="17944"/>
                    <a:pt x="9358" y="17944"/>
                  </a:cubicBezTo>
                  <a:cubicBezTo>
                    <a:pt x="9284" y="18011"/>
                    <a:pt x="9284" y="18011"/>
                    <a:pt x="9284" y="18011"/>
                  </a:cubicBezTo>
                  <a:cubicBezTo>
                    <a:pt x="9284" y="18011"/>
                    <a:pt x="9284" y="18011"/>
                    <a:pt x="9284" y="18011"/>
                  </a:cubicBezTo>
                  <a:cubicBezTo>
                    <a:pt x="9247" y="18011"/>
                    <a:pt x="9247" y="18011"/>
                    <a:pt x="9247" y="18011"/>
                  </a:cubicBezTo>
                  <a:cubicBezTo>
                    <a:pt x="9247" y="18011"/>
                    <a:pt x="9247" y="18011"/>
                    <a:pt x="9247" y="18011"/>
                  </a:cubicBezTo>
                  <a:cubicBezTo>
                    <a:pt x="9210" y="18011"/>
                    <a:pt x="9210" y="18011"/>
                    <a:pt x="9210" y="18011"/>
                  </a:cubicBezTo>
                  <a:cubicBezTo>
                    <a:pt x="9173" y="18011"/>
                    <a:pt x="9173" y="18011"/>
                    <a:pt x="9173" y="18011"/>
                  </a:cubicBezTo>
                  <a:cubicBezTo>
                    <a:pt x="9173" y="18011"/>
                    <a:pt x="9173" y="18011"/>
                    <a:pt x="9173" y="18011"/>
                  </a:cubicBezTo>
                  <a:cubicBezTo>
                    <a:pt x="9173" y="17944"/>
                    <a:pt x="9173" y="17944"/>
                    <a:pt x="9173" y="17944"/>
                  </a:cubicBezTo>
                  <a:cubicBezTo>
                    <a:pt x="9173" y="17944"/>
                    <a:pt x="9173" y="17944"/>
                    <a:pt x="9173" y="17944"/>
                  </a:cubicBezTo>
                  <a:cubicBezTo>
                    <a:pt x="9173" y="17876"/>
                    <a:pt x="9173" y="17876"/>
                    <a:pt x="9173" y="17876"/>
                  </a:cubicBezTo>
                  <a:cubicBezTo>
                    <a:pt x="9173" y="17876"/>
                    <a:pt x="9173" y="17876"/>
                    <a:pt x="9173" y="17876"/>
                  </a:cubicBezTo>
                  <a:cubicBezTo>
                    <a:pt x="9173" y="17808"/>
                    <a:pt x="9173" y="17808"/>
                    <a:pt x="9173" y="17808"/>
                  </a:cubicBezTo>
                  <a:cubicBezTo>
                    <a:pt x="9136" y="17808"/>
                    <a:pt x="9136" y="17808"/>
                    <a:pt x="9136" y="17808"/>
                  </a:cubicBezTo>
                  <a:cubicBezTo>
                    <a:pt x="9136" y="17808"/>
                    <a:pt x="9136" y="17808"/>
                    <a:pt x="9136" y="17808"/>
                  </a:cubicBezTo>
                  <a:cubicBezTo>
                    <a:pt x="9099" y="17740"/>
                    <a:pt x="9099" y="17740"/>
                    <a:pt x="9099" y="17740"/>
                  </a:cubicBezTo>
                  <a:cubicBezTo>
                    <a:pt x="9062" y="17740"/>
                    <a:pt x="9062" y="17740"/>
                    <a:pt x="9062" y="17740"/>
                  </a:cubicBezTo>
                  <a:cubicBezTo>
                    <a:pt x="9025" y="17740"/>
                    <a:pt x="9025" y="17740"/>
                    <a:pt x="9025" y="17740"/>
                  </a:cubicBezTo>
                  <a:cubicBezTo>
                    <a:pt x="9025" y="17673"/>
                    <a:pt x="9025" y="17673"/>
                    <a:pt x="9025" y="17673"/>
                  </a:cubicBezTo>
                  <a:cubicBezTo>
                    <a:pt x="8988" y="17605"/>
                    <a:pt x="8988" y="17605"/>
                    <a:pt x="8988" y="17605"/>
                  </a:cubicBezTo>
                  <a:cubicBezTo>
                    <a:pt x="8951" y="17537"/>
                    <a:pt x="8951" y="17537"/>
                    <a:pt x="8951" y="17537"/>
                  </a:cubicBezTo>
                  <a:cubicBezTo>
                    <a:pt x="8877" y="17537"/>
                    <a:pt x="8877" y="17537"/>
                    <a:pt x="8877" y="17537"/>
                  </a:cubicBezTo>
                  <a:cubicBezTo>
                    <a:pt x="8840" y="17537"/>
                    <a:pt x="8840" y="17537"/>
                    <a:pt x="8840" y="17537"/>
                  </a:cubicBezTo>
                  <a:cubicBezTo>
                    <a:pt x="8766" y="17537"/>
                    <a:pt x="8766" y="17537"/>
                    <a:pt x="8766" y="17537"/>
                  </a:cubicBezTo>
                  <a:cubicBezTo>
                    <a:pt x="8766" y="17537"/>
                    <a:pt x="8766" y="17537"/>
                    <a:pt x="8766" y="17537"/>
                  </a:cubicBezTo>
                  <a:cubicBezTo>
                    <a:pt x="8803" y="17605"/>
                    <a:pt x="8803" y="17605"/>
                    <a:pt x="8803" y="17605"/>
                  </a:cubicBezTo>
                  <a:cubicBezTo>
                    <a:pt x="8766" y="17605"/>
                    <a:pt x="8766" y="17605"/>
                    <a:pt x="8766" y="17605"/>
                  </a:cubicBezTo>
                  <a:cubicBezTo>
                    <a:pt x="8729" y="17605"/>
                    <a:pt x="8729" y="17605"/>
                    <a:pt x="8729" y="17605"/>
                  </a:cubicBezTo>
                  <a:cubicBezTo>
                    <a:pt x="8729" y="17605"/>
                    <a:pt x="8729" y="17605"/>
                    <a:pt x="8729" y="17605"/>
                  </a:cubicBezTo>
                  <a:cubicBezTo>
                    <a:pt x="8692" y="17673"/>
                    <a:pt x="8692" y="17673"/>
                    <a:pt x="8692" y="17673"/>
                  </a:cubicBezTo>
                  <a:cubicBezTo>
                    <a:pt x="8655" y="17605"/>
                    <a:pt x="8655" y="17605"/>
                    <a:pt x="8655" y="17605"/>
                  </a:cubicBezTo>
                  <a:cubicBezTo>
                    <a:pt x="8618" y="17605"/>
                    <a:pt x="8618" y="17605"/>
                    <a:pt x="8618" y="17605"/>
                  </a:cubicBezTo>
                  <a:cubicBezTo>
                    <a:pt x="8581" y="17673"/>
                    <a:pt x="8581" y="17673"/>
                    <a:pt x="8581" y="17673"/>
                  </a:cubicBezTo>
                  <a:cubicBezTo>
                    <a:pt x="8581" y="17673"/>
                    <a:pt x="8581" y="17673"/>
                    <a:pt x="8581" y="17673"/>
                  </a:cubicBezTo>
                  <a:cubicBezTo>
                    <a:pt x="8544" y="17605"/>
                    <a:pt x="8544" y="17605"/>
                    <a:pt x="8544" y="17605"/>
                  </a:cubicBezTo>
                  <a:cubicBezTo>
                    <a:pt x="8507" y="17605"/>
                    <a:pt x="8507" y="17605"/>
                    <a:pt x="8507" y="17605"/>
                  </a:cubicBezTo>
                  <a:cubicBezTo>
                    <a:pt x="8507" y="17537"/>
                    <a:pt x="8507" y="17537"/>
                    <a:pt x="8507" y="17537"/>
                  </a:cubicBezTo>
                  <a:cubicBezTo>
                    <a:pt x="8507" y="17537"/>
                    <a:pt x="8507" y="17537"/>
                    <a:pt x="8507" y="17537"/>
                  </a:cubicBezTo>
                  <a:cubicBezTo>
                    <a:pt x="8470" y="17470"/>
                    <a:pt x="8470" y="17470"/>
                    <a:pt x="8470" y="17470"/>
                  </a:cubicBezTo>
                  <a:cubicBezTo>
                    <a:pt x="8433" y="17470"/>
                    <a:pt x="8433" y="17470"/>
                    <a:pt x="8433" y="17470"/>
                  </a:cubicBezTo>
                  <a:cubicBezTo>
                    <a:pt x="8433" y="17537"/>
                    <a:pt x="8433" y="17537"/>
                    <a:pt x="8433" y="17537"/>
                  </a:cubicBezTo>
                  <a:cubicBezTo>
                    <a:pt x="8433" y="17537"/>
                    <a:pt x="8433" y="17537"/>
                    <a:pt x="8433" y="17537"/>
                  </a:cubicBezTo>
                  <a:cubicBezTo>
                    <a:pt x="8433" y="17605"/>
                    <a:pt x="8433" y="17605"/>
                    <a:pt x="8433" y="17605"/>
                  </a:cubicBezTo>
                  <a:cubicBezTo>
                    <a:pt x="8396" y="17605"/>
                    <a:pt x="8396" y="17605"/>
                    <a:pt x="8396" y="17605"/>
                  </a:cubicBezTo>
                  <a:cubicBezTo>
                    <a:pt x="8359" y="17605"/>
                    <a:pt x="8359" y="17605"/>
                    <a:pt x="8359" y="17605"/>
                  </a:cubicBezTo>
                  <a:cubicBezTo>
                    <a:pt x="7952" y="16792"/>
                    <a:pt x="7952" y="16792"/>
                    <a:pt x="7952" y="16792"/>
                  </a:cubicBezTo>
                  <a:cubicBezTo>
                    <a:pt x="7656" y="16454"/>
                    <a:pt x="7656" y="16454"/>
                    <a:pt x="7656" y="16454"/>
                  </a:cubicBezTo>
                  <a:cubicBezTo>
                    <a:pt x="7656" y="16386"/>
                    <a:pt x="7656" y="16386"/>
                    <a:pt x="7656" y="16386"/>
                  </a:cubicBezTo>
                  <a:cubicBezTo>
                    <a:pt x="7693" y="16386"/>
                    <a:pt x="7693" y="16386"/>
                    <a:pt x="7693" y="16386"/>
                  </a:cubicBezTo>
                  <a:cubicBezTo>
                    <a:pt x="7693" y="16318"/>
                    <a:pt x="7693" y="16318"/>
                    <a:pt x="7693" y="16318"/>
                  </a:cubicBezTo>
                  <a:cubicBezTo>
                    <a:pt x="7693" y="16318"/>
                    <a:pt x="7693" y="16318"/>
                    <a:pt x="7693" y="16318"/>
                  </a:cubicBezTo>
                  <a:cubicBezTo>
                    <a:pt x="7693" y="16251"/>
                    <a:pt x="7693" y="16251"/>
                    <a:pt x="7693" y="16251"/>
                  </a:cubicBezTo>
                  <a:cubicBezTo>
                    <a:pt x="7656" y="16318"/>
                    <a:pt x="7656" y="16318"/>
                    <a:pt x="7656" y="16318"/>
                  </a:cubicBezTo>
                  <a:cubicBezTo>
                    <a:pt x="7619" y="16318"/>
                    <a:pt x="7619" y="16318"/>
                    <a:pt x="7619" y="16318"/>
                  </a:cubicBezTo>
                  <a:cubicBezTo>
                    <a:pt x="7582" y="16318"/>
                    <a:pt x="7582" y="16318"/>
                    <a:pt x="7582" y="16318"/>
                  </a:cubicBezTo>
                  <a:cubicBezTo>
                    <a:pt x="7582" y="16386"/>
                    <a:pt x="7582" y="16386"/>
                    <a:pt x="7582" y="16386"/>
                  </a:cubicBezTo>
                  <a:cubicBezTo>
                    <a:pt x="7545" y="16454"/>
                    <a:pt x="7545" y="16454"/>
                    <a:pt x="7545" y="16454"/>
                  </a:cubicBezTo>
                  <a:cubicBezTo>
                    <a:pt x="7508" y="16454"/>
                    <a:pt x="7508" y="16454"/>
                    <a:pt x="7508" y="16454"/>
                  </a:cubicBezTo>
                  <a:cubicBezTo>
                    <a:pt x="7508" y="16522"/>
                    <a:pt x="7508" y="16522"/>
                    <a:pt x="7508" y="16522"/>
                  </a:cubicBezTo>
                  <a:cubicBezTo>
                    <a:pt x="7471" y="16522"/>
                    <a:pt x="7471" y="16522"/>
                    <a:pt x="7471" y="16522"/>
                  </a:cubicBezTo>
                  <a:cubicBezTo>
                    <a:pt x="7471" y="16589"/>
                    <a:pt x="7471" y="16589"/>
                    <a:pt x="7471" y="16589"/>
                  </a:cubicBezTo>
                  <a:cubicBezTo>
                    <a:pt x="7397" y="16589"/>
                    <a:pt x="7397" y="16589"/>
                    <a:pt x="7397" y="16589"/>
                  </a:cubicBezTo>
                  <a:cubicBezTo>
                    <a:pt x="7360" y="16589"/>
                    <a:pt x="7360" y="16589"/>
                    <a:pt x="7360" y="16589"/>
                  </a:cubicBezTo>
                  <a:cubicBezTo>
                    <a:pt x="7397" y="16657"/>
                    <a:pt x="7397" y="16657"/>
                    <a:pt x="7397" y="16657"/>
                  </a:cubicBezTo>
                  <a:cubicBezTo>
                    <a:pt x="7360" y="16725"/>
                    <a:pt x="7360" y="16725"/>
                    <a:pt x="7360" y="16725"/>
                  </a:cubicBezTo>
                  <a:cubicBezTo>
                    <a:pt x="7360" y="16657"/>
                    <a:pt x="7360" y="16657"/>
                    <a:pt x="7360" y="16657"/>
                  </a:cubicBezTo>
                  <a:cubicBezTo>
                    <a:pt x="7286" y="16657"/>
                    <a:pt x="7286" y="16657"/>
                    <a:pt x="7286" y="16657"/>
                  </a:cubicBezTo>
                  <a:cubicBezTo>
                    <a:pt x="7249" y="16657"/>
                    <a:pt x="7249" y="16657"/>
                    <a:pt x="7249" y="16657"/>
                  </a:cubicBezTo>
                  <a:cubicBezTo>
                    <a:pt x="7212" y="16725"/>
                    <a:pt x="7212" y="16725"/>
                    <a:pt x="7212" y="16725"/>
                  </a:cubicBezTo>
                  <a:cubicBezTo>
                    <a:pt x="7212" y="16725"/>
                    <a:pt x="7212" y="16725"/>
                    <a:pt x="7212" y="16725"/>
                  </a:cubicBezTo>
                  <a:cubicBezTo>
                    <a:pt x="7175" y="16657"/>
                    <a:pt x="7175" y="16657"/>
                    <a:pt x="7175" y="16657"/>
                  </a:cubicBezTo>
                  <a:cubicBezTo>
                    <a:pt x="7175" y="16589"/>
                    <a:pt x="7175" y="16589"/>
                    <a:pt x="7175" y="16589"/>
                  </a:cubicBezTo>
                  <a:cubicBezTo>
                    <a:pt x="7212" y="16589"/>
                    <a:pt x="7212" y="16589"/>
                    <a:pt x="7212" y="16589"/>
                  </a:cubicBezTo>
                  <a:cubicBezTo>
                    <a:pt x="7212" y="16522"/>
                    <a:pt x="7212" y="16522"/>
                    <a:pt x="7212" y="16522"/>
                  </a:cubicBezTo>
                  <a:cubicBezTo>
                    <a:pt x="7212" y="16522"/>
                    <a:pt x="7212" y="16522"/>
                    <a:pt x="7212" y="16522"/>
                  </a:cubicBezTo>
                  <a:cubicBezTo>
                    <a:pt x="7175" y="16522"/>
                    <a:pt x="7175" y="16522"/>
                    <a:pt x="7175" y="16522"/>
                  </a:cubicBezTo>
                  <a:cubicBezTo>
                    <a:pt x="7138" y="16522"/>
                    <a:pt x="7138" y="16522"/>
                    <a:pt x="7138" y="16522"/>
                  </a:cubicBezTo>
                  <a:cubicBezTo>
                    <a:pt x="7101" y="16454"/>
                    <a:pt x="7101" y="16454"/>
                    <a:pt x="7101" y="16454"/>
                  </a:cubicBezTo>
                  <a:cubicBezTo>
                    <a:pt x="7064" y="16454"/>
                    <a:pt x="7064" y="16454"/>
                    <a:pt x="7064" y="16454"/>
                  </a:cubicBezTo>
                  <a:cubicBezTo>
                    <a:pt x="7064" y="16522"/>
                    <a:pt x="7064" y="16522"/>
                    <a:pt x="7064" y="16522"/>
                  </a:cubicBezTo>
                  <a:cubicBezTo>
                    <a:pt x="7064" y="16522"/>
                    <a:pt x="7064" y="16522"/>
                    <a:pt x="7064" y="16522"/>
                  </a:cubicBezTo>
                  <a:cubicBezTo>
                    <a:pt x="7064" y="16589"/>
                    <a:pt x="7064" y="16589"/>
                    <a:pt x="7064" y="16589"/>
                  </a:cubicBezTo>
                  <a:cubicBezTo>
                    <a:pt x="7027" y="16589"/>
                    <a:pt x="7027" y="16589"/>
                    <a:pt x="7027" y="16589"/>
                  </a:cubicBezTo>
                  <a:cubicBezTo>
                    <a:pt x="7027" y="16522"/>
                    <a:pt x="7027" y="16522"/>
                    <a:pt x="7027" y="16522"/>
                  </a:cubicBezTo>
                  <a:cubicBezTo>
                    <a:pt x="7027" y="16454"/>
                    <a:pt x="7027" y="16454"/>
                    <a:pt x="7027" y="16454"/>
                  </a:cubicBezTo>
                  <a:cubicBezTo>
                    <a:pt x="6953" y="16386"/>
                    <a:pt x="6953" y="16386"/>
                    <a:pt x="6953" y="16386"/>
                  </a:cubicBezTo>
                  <a:cubicBezTo>
                    <a:pt x="6953" y="16386"/>
                    <a:pt x="6953" y="16386"/>
                    <a:pt x="6953" y="16386"/>
                  </a:cubicBezTo>
                  <a:cubicBezTo>
                    <a:pt x="6953" y="16454"/>
                    <a:pt x="6953" y="16454"/>
                    <a:pt x="6953" y="16454"/>
                  </a:cubicBezTo>
                  <a:cubicBezTo>
                    <a:pt x="6953" y="16454"/>
                    <a:pt x="6953" y="16454"/>
                    <a:pt x="6953" y="16454"/>
                  </a:cubicBezTo>
                  <a:cubicBezTo>
                    <a:pt x="6916" y="16454"/>
                    <a:pt x="6916" y="16454"/>
                    <a:pt x="6916" y="16454"/>
                  </a:cubicBezTo>
                  <a:cubicBezTo>
                    <a:pt x="6916" y="16386"/>
                    <a:pt x="6916" y="16386"/>
                    <a:pt x="6916" y="16386"/>
                  </a:cubicBezTo>
                  <a:cubicBezTo>
                    <a:pt x="6916" y="16454"/>
                    <a:pt x="6916" y="16454"/>
                    <a:pt x="6916" y="16454"/>
                  </a:cubicBezTo>
                  <a:cubicBezTo>
                    <a:pt x="6879" y="16454"/>
                    <a:pt x="6879" y="16454"/>
                    <a:pt x="6879" y="16454"/>
                  </a:cubicBezTo>
                  <a:cubicBezTo>
                    <a:pt x="6879" y="16454"/>
                    <a:pt x="6879" y="16454"/>
                    <a:pt x="6879" y="16454"/>
                  </a:cubicBezTo>
                  <a:cubicBezTo>
                    <a:pt x="6842" y="16454"/>
                    <a:pt x="6842" y="16454"/>
                    <a:pt x="6842" y="16454"/>
                  </a:cubicBezTo>
                  <a:cubicBezTo>
                    <a:pt x="6805" y="16454"/>
                    <a:pt x="6805" y="16454"/>
                    <a:pt x="6805" y="16454"/>
                  </a:cubicBezTo>
                  <a:cubicBezTo>
                    <a:pt x="6805" y="16454"/>
                    <a:pt x="6805" y="16454"/>
                    <a:pt x="6805" y="16454"/>
                  </a:cubicBezTo>
                  <a:cubicBezTo>
                    <a:pt x="6768" y="16386"/>
                    <a:pt x="6768" y="16386"/>
                    <a:pt x="6768" y="16386"/>
                  </a:cubicBezTo>
                  <a:cubicBezTo>
                    <a:pt x="6805" y="16386"/>
                    <a:pt x="6805" y="16386"/>
                    <a:pt x="6805" y="16386"/>
                  </a:cubicBezTo>
                  <a:cubicBezTo>
                    <a:pt x="6805" y="16386"/>
                    <a:pt x="6805" y="16386"/>
                    <a:pt x="6805" y="16386"/>
                  </a:cubicBezTo>
                  <a:cubicBezTo>
                    <a:pt x="6805" y="16318"/>
                    <a:pt x="6805" y="16318"/>
                    <a:pt x="6805" y="16318"/>
                  </a:cubicBezTo>
                  <a:cubicBezTo>
                    <a:pt x="6805" y="16251"/>
                    <a:pt x="6805" y="16251"/>
                    <a:pt x="6805" y="16251"/>
                  </a:cubicBezTo>
                  <a:cubicBezTo>
                    <a:pt x="6805" y="16251"/>
                    <a:pt x="6805" y="16251"/>
                    <a:pt x="6805" y="16251"/>
                  </a:cubicBezTo>
                  <a:cubicBezTo>
                    <a:pt x="6768" y="16251"/>
                    <a:pt x="6768" y="16251"/>
                    <a:pt x="6768" y="16251"/>
                  </a:cubicBezTo>
                  <a:cubicBezTo>
                    <a:pt x="6768" y="16183"/>
                    <a:pt x="6768" y="16183"/>
                    <a:pt x="6768" y="16183"/>
                  </a:cubicBezTo>
                  <a:cubicBezTo>
                    <a:pt x="6732" y="16115"/>
                    <a:pt x="6732" y="16115"/>
                    <a:pt x="6732" y="16115"/>
                  </a:cubicBezTo>
                  <a:cubicBezTo>
                    <a:pt x="6732" y="16115"/>
                    <a:pt x="6732" y="16115"/>
                    <a:pt x="6732" y="16115"/>
                  </a:cubicBezTo>
                  <a:cubicBezTo>
                    <a:pt x="6732" y="16048"/>
                    <a:pt x="6732" y="16048"/>
                    <a:pt x="6732" y="16048"/>
                  </a:cubicBezTo>
                  <a:cubicBezTo>
                    <a:pt x="6695" y="16048"/>
                    <a:pt x="6695" y="16048"/>
                    <a:pt x="6695" y="16048"/>
                  </a:cubicBezTo>
                  <a:cubicBezTo>
                    <a:pt x="6658" y="16048"/>
                    <a:pt x="6658" y="16048"/>
                    <a:pt x="6658" y="16048"/>
                  </a:cubicBezTo>
                  <a:cubicBezTo>
                    <a:pt x="6621" y="16048"/>
                    <a:pt x="6621" y="16048"/>
                    <a:pt x="6621" y="16048"/>
                  </a:cubicBezTo>
                  <a:cubicBezTo>
                    <a:pt x="6584" y="16048"/>
                    <a:pt x="6584" y="16048"/>
                    <a:pt x="6584" y="16048"/>
                  </a:cubicBezTo>
                  <a:cubicBezTo>
                    <a:pt x="6547" y="16048"/>
                    <a:pt x="6547" y="16048"/>
                    <a:pt x="6547" y="16048"/>
                  </a:cubicBezTo>
                  <a:cubicBezTo>
                    <a:pt x="6473" y="15980"/>
                    <a:pt x="6473" y="15980"/>
                    <a:pt x="6473" y="15980"/>
                  </a:cubicBezTo>
                  <a:cubicBezTo>
                    <a:pt x="6473" y="16048"/>
                    <a:pt x="6473" y="16048"/>
                    <a:pt x="6473" y="16048"/>
                  </a:cubicBezTo>
                  <a:cubicBezTo>
                    <a:pt x="6436" y="15980"/>
                    <a:pt x="6436" y="15980"/>
                    <a:pt x="6436" y="15980"/>
                  </a:cubicBezTo>
                  <a:cubicBezTo>
                    <a:pt x="6399" y="16048"/>
                    <a:pt x="6399" y="16048"/>
                    <a:pt x="6399" y="16048"/>
                  </a:cubicBezTo>
                  <a:cubicBezTo>
                    <a:pt x="6399" y="16115"/>
                    <a:pt x="6399" y="16115"/>
                    <a:pt x="6399" y="16115"/>
                  </a:cubicBezTo>
                  <a:cubicBezTo>
                    <a:pt x="6362" y="16115"/>
                    <a:pt x="6362" y="16115"/>
                    <a:pt x="6362" y="16115"/>
                  </a:cubicBezTo>
                  <a:cubicBezTo>
                    <a:pt x="6362" y="16115"/>
                    <a:pt x="6362" y="16115"/>
                    <a:pt x="6362" y="16115"/>
                  </a:cubicBezTo>
                  <a:cubicBezTo>
                    <a:pt x="6362" y="16183"/>
                    <a:pt x="6362" y="16183"/>
                    <a:pt x="6362" y="16183"/>
                  </a:cubicBezTo>
                  <a:cubicBezTo>
                    <a:pt x="6362" y="16183"/>
                    <a:pt x="6362" y="16183"/>
                    <a:pt x="6362" y="16183"/>
                  </a:cubicBezTo>
                  <a:cubicBezTo>
                    <a:pt x="6325" y="16183"/>
                    <a:pt x="6325" y="16183"/>
                    <a:pt x="6325" y="16183"/>
                  </a:cubicBezTo>
                  <a:cubicBezTo>
                    <a:pt x="6288" y="16183"/>
                    <a:pt x="6288" y="16183"/>
                    <a:pt x="6288" y="16183"/>
                  </a:cubicBezTo>
                  <a:cubicBezTo>
                    <a:pt x="6288" y="16251"/>
                    <a:pt x="6288" y="16251"/>
                    <a:pt x="6288" y="16251"/>
                  </a:cubicBezTo>
                  <a:cubicBezTo>
                    <a:pt x="6251" y="16251"/>
                    <a:pt x="6251" y="16251"/>
                    <a:pt x="6251" y="16251"/>
                  </a:cubicBezTo>
                  <a:cubicBezTo>
                    <a:pt x="6214" y="16251"/>
                    <a:pt x="6214" y="16251"/>
                    <a:pt x="6214" y="16251"/>
                  </a:cubicBezTo>
                  <a:cubicBezTo>
                    <a:pt x="6214" y="16251"/>
                    <a:pt x="6214" y="16251"/>
                    <a:pt x="6214" y="16251"/>
                  </a:cubicBezTo>
                  <a:cubicBezTo>
                    <a:pt x="6140" y="16386"/>
                    <a:pt x="6140" y="16386"/>
                    <a:pt x="6140" y="16386"/>
                  </a:cubicBezTo>
                  <a:cubicBezTo>
                    <a:pt x="6103" y="16386"/>
                    <a:pt x="6103" y="16386"/>
                    <a:pt x="6103" y="16386"/>
                  </a:cubicBezTo>
                  <a:cubicBezTo>
                    <a:pt x="6066" y="16386"/>
                    <a:pt x="6066" y="16386"/>
                    <a:pt x="6066" y="16386"/>
                  </a:cubicBezTo>
                  <a:cubicBezTo>
                    <a:pt x="6029" y="16386"/>
                    <a:pt x="6029" y="16386"/>
                    <a:pt x="6029" y="16386"/>
                  </a:cubicBezTo>
                  <a:cubicBezTo>
                    <a:pt x="6029" y="16386"/>
                    <a:pt x="6029" y="16386"/>
                    <a:pt x="6029" y="16386"/>
                  </a:cubicBezTo>
                  <a:cubicBezTo>
                    <a:pt x="5992" y="16386"/>
                    <a:pt x="5992" y="16386"/>
                    <a:pt x="5992" y="16386"/>
                  </a:cubicBezTo>
                  <a:cubicBezTo>
                    <a:pt x="5992" y="16454"/>
                    <a:pt x="5992" y="16454"/>
                    <a:pt x="5992" y="16454"/>
                  </a:cubicBezTo>
                  <a:cubicBezTo>
                    <a:pt x="5955" y="16454"/>
                    <a:pt x="5955" y="16454"/>
                    <a:pt x="5955" y="16454"/>
                  </a:cubicBezTo>
                  <a:cubicBezTo>
                    <a:pt x="5955" y="16454"/>
                    <a:pt x="5955" y="16454"/>
                    <a:pt x="5955" y="16454"/>
                  </a:cubicBezTo>
                  <a:cubicBezTo>
                    <a:pt x="5955" y="16522"/>
                    <a:pt x="5955" y="16522"/>
                    <a:pt x="5955" y="16522"/>
                  </a:cubicBezTo>
                  <a:cubicBezTo>
                    <a:pt x="5918" y="16522"/>
                    <a:pt x="5918" y="16522"/>
                    <a:pt x="5918" y="16522"/>
                  </a:cubicBezTo>
                  <a:cubicBezTo>
                    <a:pt x="5918" y="16522"/>
                    <a:pt x="5918" y="16522"/>
                    <a:pt x="5918" y="16522"/>
                  </a:cubicBezTo>
                  <a:cubicBezTo>
                    <a:pt x="5881" y="16522"/>
                    <a:pt x="5881" y="16522"/>
                    <a:pt x="5881" y="16522"/>
                  </a:cubicBezTo>
                  <a:cubicBezTo>
                    <a:pt x="5844" y="16522"/>
                    <a:pt x="5844" y="16522"/>
                    <a:pt x="5844" y="16522"/>
                  </a:cubicBezTo>
                  <a:cubicBezTo>
                    <a:pt x="5807" y="16589"/>
                    <a:pt x="5807" y="16589"/>
                    <a:pt x="5807" y="16589"/>
                  </a:cubicBezTo>
                  <a:cubicBezTo>
                    <a:pt x="5770" y="16589"/>
                    <a:pt x="5770" y="16589"/>
                    <a:pt x="5770" y="16589"/>
                  </a:cubicBezTo>
                  <a:cubicBezTo>
                    <a:pt x="5770" y="16657"/>
                    <a:pt x="5770" y="16657"/>
                    <a:pt x="5770" y="16657"/>
                  </a:cubicBezTo>
                  <a:cubicBezTo>
                    <a:pt x="5733" y="16657"/>
                    <a:pt x="5733" y="16657"/>
                    <a:pt x="5733" y="16657"/>
                  </a:cubicBezTo>
                  <a:cubicBezTo>
                    <a:pt x="5696" y="16657"/>
                    <a:pt x="5696" y="16657"/>
                    <a:pt x="5696" y="16657"/>
                  </a:cubicBezTo>
                  <a:cubicBezTo>
                    <a:pt x="5659" y="16657"/>
                    <a:pt x="5659" y="16657"/>
                    <a:pt x="5659" y="16657"/>
                  </a:cubicBezTo>
                  <a:cubicBezTo>
                    <a:pt x="5585" y="16725"/>
                    <a:pt x="5585" y="16725"/>
                    <a:pt x="5585" y="16725"/>
                  </a:cubicBezTo>
                  <a:cubicBezTo>
                    <a:pt x="5585" y="16725"/>
                    <a:pt x="5585" y="16725"/>
                    <a:pt x="5585" y="16725"/>
                  </a:cubicBezTo>
                  <a:cubicBezTo>
                    <a:pt x="5585" y="16792"/>
                    <a:pt x="5585" y="16792"/>
                    <a:pt x="5585" y="16792"/>
                  </a:cubicBezTo>
                  <a:cubicBezTo>
                    <a:pt x="5548" y="16725"/>
                    <a:pt x="5548" y="16725"/>
                    <a:pt x="5548" y="16725"/>
                  </a:cubicBezTo>
                  <a:cubicBezTo>
                    <a:pt x="5511" y="16725"/>
                    <a:pt x="5511" y="16725"/>
                    <a:pt x="5511" y="16725"/>
                  </a:cubicBezTo>
                  <a:cubicBezTo>
                    <a:pt x="5511" y="16725"/>
                    <a:pt x="5511" y="16725"/>
                    <a:pt x="5511" y="16725"/>
                  </a:cubicBezTo>
                  <a:cubicBezTo>
                    <a:pt x="5511" y="16792"/>
                    <a:pt x="5511" y="16792"/>
                    <a:pt x="5511" y="16792"/>
                  </a:cubicBezTo>
                  <a:cubicBezTo>
                    <a:pt x="5474" y="16792"/>
                    <a:pt x="5474" y="16792"/>
                    <a:pt x="5474" y="16792"/>
                  </a:cubicBezTo>
                  <a:cubicBezTo>
                    <a:pt x="5437" y="16792"/>
                    <a:pt x="5437" y="16792"/>
                    <a:pt x="5437" y="16792"/>
                  </a:cubicBezTo>
                  <a:cubicBezTo>
                    <a:pt x="5400" y="16792"/>
                    <a:pt x="5400" y="16792"/>
                    <a:pt x="5400" y="16792"/>
                  </a:cubicBezTo>
                  <a:cubicBezTo>
                    <a:pt x="5400" y="16725"/>
                    <a:pt x="5400" y="16725"/>
                    <a:pt x="5400" y="16725"/>
                  </a:cubicBezTo>
                  <a:cubicBezTo>
                    <a:pt x="5363" y="16725"/>
                    <a:pt x="5363" y="16725"/>
                    <a:pt x="5363" y="16725"/>
                  </a:cubicBezTo>
                  <a:cubicBezTo>
                    <a:pt x="5363" y="16792"/>
                    <a:pt x="5363" y="16792"/>
                    <a:pt x="5363" y="16792"/>
                  </a:cubicBezTo>
                  <a:cubicBezTo>
                    <a:pt x="5326" y="16792"/>
                    <a:pt x="5326" y="16792"/>
                    <a:pt x="5326" y="16792"/>
                  </a:cubicBezTo>
                  <a:cubicBezTo>
                    <a:pt x="5326" y="16792"/>
                    <a:pt x="5326" y="16792"/>
                    <a:pt x="5326" y="16792"/>
                  </a:cubicBezTo>
                  <a:cubicBezTo>
                    <a:pt x="5326" y="16860"/>
                    <a:pt x="5326" y="16860"/>
                    <a:pt x="5326" y="16860"/>
                  </a:cubicBezTo>
                  <a:cubicBezTo>
                    <a:pt x="5326" y="16928"/>
                    <a:pt x="5326" y="16928"/>
                    <a:pt x="5326" y="16928"/>
                  </a:cubicBezTo>
                  <a:cubicBezTo>
                    <a:pt x="5363" y="16928"/>
                    <a:pt x="5363" y="16928"/>
                    <a:pt x="5363" y="16928"/>
                  </a:cubicBezTo>
                  <a:cubicBezTo>
                    <a:pt x="5400" y="16928"/>
                    <a:pt x="5400" y="16928"/>
                    <a:pt x="5400" y="16928"/>
                  </a:cubicBezTo>
                  <a:cubicBezTo>
                    <a:pt x="5400" y="16996"/>
                    <a:pt x="5400" y="16996"/>
                    <a:pt x="5400" y="16996"/>
                  </a:cubicBezTo>
                  <a:cubicBezTo>
                    <a:pt x="5363" y="16996"/>
                    <a:pt x="5363" y="16996"/>
                    <a:pt x="5363" y="16996"/>
                  </a:cubicBezTo>
                  <a:cubicBezTo>
                    <a:pt x="5326" y="16996"/>
                    <a:pt x="5326" y="16996"/>
                    <a:pt x="5326" y="16996"/>
                  </a:cubicBezTo>
                  <a:cubicBezTo>
                    <a:pt x="5363" y="16996"/>
                    <a:pt x="5363" y="16996"/>
                    <a:pt x="5363" y="16996"/>
                  </a:cubicBezTo>
                  <a:cubicBezTo>
                    <a:pt x="5400" y="16996"/>
                    <a:pt x="5400" y="16996"/>
                    <a:pt x="5400" y="16996"/>
                  </a:cubicBezTo>
                  <a:cubicBezTo>
                    <a:pt x="5437" y="17063"/>
                    <a:pt x="5437" y="17063"/>
                    <a:pt x="5437" y="17063"/>
                  </a:cubicBezTo>
                  <a:cubicBezTo>
                    <a:pt x="5437" y="16996"/>
                    <a:pt x="5437" y="16996"/>
                    <a:pt x="5437" y="16996"/>
                  </a:cubicBezTo>
                  <a:cubicBezTo>
                    <a:pt x="5474" y="16996"/>
                    <a:pt x="5474" y="16996"/>
                    <a:pt x="5474" y="16996"/>
                  </a:cubicBezTo>
                  <a:cubicBezTo>
                    <a:pt x="5511" y="17063"/>
                    <a:pt x="5511" y="17063"/>
                    <a:pt x="5511" y="17063"/>
                  </a:cubicBezTo>
                  <a:cubicBezTo>
                    <a:pt x="5511" y="17063"/>
                    <a:pt x="5511" y="17063"/>
                    <a:pt x="5511" y="17063"/>
                  </a:cubicBezTo>
                  <a:cubicBezTo>
                    <a:pt x="5511" y="17131"/>
                    <a:pt x="5511" y="17131"/>
                    <a:pt x="5511" y="17131"/>
                  </a:cubicBezTo>
                  <a:cubicBezTo>
                    <a:pt x="5511" y="17131"/>
                    <a:pt x="5511" y="17131"/>
                    <a:pt x="5511" y="17131"/>
                  </a:cubicBezTo>
                  <a:cubicBezTo>
                    <a:pt x="5474" y="17131"/>
                    <a:pt x="5474" y="17131"/>
                    <a:pt x="5474" y="17131"/>
                  </a:cubicBezTo>
                  <a:cubicBezTo>
                    <a:pt x="5400" y="17131"/>
                    <a:pt x="5400" y="17131"/>
                    <a:pt x="5400" y="17131"/>
                  </a:cubicBezTo>
                  <a:cubicBezTo>
                    <a:pt x="5363" y="17199"/>
                    <a:pt x="5363" y="17199"/>
                    <a:pt x="5363" y="17199"/>
                  </a:cubicBezTo>
                  <a:cubicBezTo>
                    <a:pt x="5326" y="17266"/>
                    <a:pt x="5326" y="17266"/>
                    <a:pt x="5326" y="17266"/>
                  </a:cubicBezTo>
                  <a:cubicBezTo>
                    <a:pt x="5326" y="17334"/>
                    <a:pt x="5326" y="17334"/>
                    <a:pt x="5326" y="17334"/>
                  </a:cubicBezTo>
                  <a:cubicBezTo>
                    <a:pt x="5363" y="17334"/>
                    <a:pt x="5363" y="17334"/>
                    <a:pt x="5363" y="17334"/>
                  </a:cubicBezTo>
                  <a:cubicBezTo>
                    <a:pt x="5363" y="17402"/>
                    <a:pt x="5363" y="17402"/>
                    <a:pt x="5363" y="17402"/>
                  </a:cubicBezTo>
                  <a:cubicBezTo>
                    <a:pt x="5363" y="17470"/>
                    <a:pt x="5363" y="17470"/>
                    <a:pt x="5363" y="17470"/>
                  </a:cubicBezTo>
                  <a:cubicBezTo>
                    <a:pt x="5326" y="17537"/>
                    <a:pt x="5326" y="17537"/>
                    <a:pt x="5326" y="17537"/>
                  </a:cubicBezTo>
                  <a:cubicBezTo>
                    <a:pt x="5326" y="17537"/>
                    <a:pt x="5326" y="17537"/>
                    <a:pt x="5326" y="17537"/>
                  </a:cubicBezTo>
                  <a:cubicBezTo>
                    <a:pt x="5289" y="17537"/>
                    <a:pt x="5289" y="17537"/>
                    <a:pt x="5289" y="17537"/>
                  </a:cubicBezTo>
                  <a:cubicBezTo>
                    <a:pt x="5326" y="17605"/>
                    <a:pt x="5326" y="17605"/>
                    <a:pt x="5326" y="17605"/>
                  </a:cubicBezTo>
                  <a:cubicBezTo>
                    <a:pt x="5326" y="17605"/>
                    <a:pt x="5326" y="17605"/>
                    <a:pt x="5326" y="17605"/>
                  </a:cubicBezTo>
                  <a:cubicBezTo>
                    <a:pt x="5363" y="17605"/>
                    <a:pt x="5363" y="17605"/>
                    <a:pt x="5363" y="17605"/>
                  </a:cubicBezTo>
                  <a:cubicBezTo>
                    <a:pt x="5363" y="17673"/>
                    <a:pt x="5363" y="17673"/>
                    <a:pt x="5363" y="17673"/>
                  </a:cubicBezTo>
                  <a:cubicBezTo>
                    <a:pt x="5400" y="17673"/>
                    <a:pt x="5400" y="17673"/>
                    <a:pt x="5400" y="17673"/>
                  </a:cubicBezTo>
                  <a:cubicBezTo>
                    <a:pt x="5437" y="17740"/>
                    <a:pt x="5437" y="17740"/>
                    <a:pt x="5437" y="17740"/>
                  </a:cubicBezTo>
                  <a:cubicBezTo>
                    <a:pt x="5437" y="17740"/>
                    <a:pt x="5437" y="17740"/>
                    <a:pt x="5437" y="17740"/>
                  </a:cubicBezTo>
                  <a:cubicBezTo>
                    <a:pt x="5511" y="17740"/>
                    <a:pt x="5511" y="17740"/>
                    <a:pt x="5511" y="17740"/>
                  </a:cubicBezTo>
                  <a:cubicBezTo>
                    <a:pt x="5511" y="17740"/>
                    <a:pt x="5511" y="17740"/>
                    <a:pt x="5511" y="17740"/>
                  </a:cubicBezTo>
                  <a:cubicBezTo>
                    <a:pt x="5511" y="18011"/>
                    <a:pt x="5511" y="18011"/>
                    <a:pt x="5511" y="18011"/>
                  </a:cubicBezTo>
                  <a:cubicBezTo>
                    <a:pt x="5511" y="18011"/>
                    <a:pt x="5511" y="18011"/>
                    <a:pt x="5511" y="18011"/>
                  </a:cubicBezTo>
                  <a:cubicBezTo>
                    <a:pt x="5437" y="18079"/>
                    <a:pt x="5437" y="18079"/>
                    <a:pt x="5437" y="18079"/>
                  </a:cubicBezTo>
                  <a:cubicBezTo>
                    <a:pt x="5400" y="18079"/>
                    <a:pt x="5400" y="18079"/>
                    <a:pt x="5400" y="18079"/>
                  </a:cubicBezTo>
                  <a:cubicBezTo>
                    <a:pt x="5363" y="18011"/>
                    <a:pt x="5363" y="18011"/>
                    <a:pt x="5363" y="18011"/>
                  </a:cubicBezTo>
                  <a:cubicBezTo>
                    <a:pt x="5326" y="18011"/>
                    <a:pt x="5326" y="18011"/>
                    <a:pt x="5326" y="18011"/>
                  </a:cubicBezTo>
                  <a:cubicBezTo>
                    <a:pt x="5326" y="18079"/>
                    <a:pt x="5326" y="18079"/>
                    <a:pt x="5326" y="18079"/>
                  </a:cubicBezTo>
                  <a:cubicBezTo>
                    <a:pt x="5326" y="18147"/>
                    <a:pt x="5326" y="18147"/>
                    <a:pt x="5326" y="18147"/>
                  </a:cubicBezTo>
                  <a:cubicBezTo>
                    <a:pt x="5289" y="18147"/>
                    <a:pt x="5289" y="18147"/>
                    <a:pt x="5289" y="18147"/>
                  </a:cubicBezTo>
                  <a:cubicBezTo>
                    <a:pt x="5215" y="18079"/>
                    <a:pt x="5215" y="18079"/>
                    <a:pt x="5215" y="18079"/>
                  </a:cubicBezTo>
                  <a:cubicBezTo>
                    <a:pt x="5178" y="18079"/>
                    <a:pt x="5178" y="18079"/>
                    <a:pt x="5178" y="18079"/>
                  </a:cubicBezTo>
                  <a:cubicBezTo>
                    <a:pt x="5141" y="18079"/>
                    <a:pt x="5141" y="18079"/>
                    <a:pt x="5141" y="18079"/>
                  </a:cubicBezTo>
                  <a:cubicBezTo>
                    <a:pt x="5141" y="18079"/>
                    <a:pt x="5141" y="18079"/>
                    <a:pt x="5141" y="18079"/>
                  </a:cubicBezTo>
                  <a:cubicBezTo>
                    <a:pt x="5104" y="18079"/>
                    <a:pt x="5104" y="18079"/>
                    <a:pt x="5104" y="18079"/>
                  </a:cubicBezTo>
                  <a:cubicBezTo>
                    <a:pt x="5067" y="18011"/>
                    <a:pt x="5067" y="18011"/>
                    <a:pt x="5067" y="18011"/>
                  </a:cubicBezTo>
                  <a:cubicBezTo>
                    <a:pt x="5104" y="18011"/>
                    <a:pt x="5104" y="18011"/>
                    <a:pt x="5104" y="18011"/>
                  </a:cubicBezTo>
                  <a:cubicBezTo>
                    <a:pt x="5104" y="17944"/>
                    <a:pt x="5104" y="17944"/>
                    <a:pt x="5104" y="17944"/>
                  </a:cubicBezTo>
                  <a:cubicBezTo>
                    <a:pt x="5104" y="17944"/>
                    <a:pt x="5104" y="17944"/>
                    <a:pt x="5104" y="17944"/>
                  </a:cubicBezTo>
                  <a:cubicBezTo>
                    <a:pt x="5067" y="17876"/>
                    <a:pt x="5067" y="17876"/>
                    <a:pt x="5067" y="17876"/>
                  </a:cubicBezTo>
                  <a:cubicBezTo>
                    <a:pt x="5030" y="17944"/>
                    <a:pt x="5030" y="17944"/>
                    <a:pt x="5030" y="17944"/>
                  </a:cubicBezTo>
                  <a:cubicBezTo>
                    <a:pt x="4993" y="17944"/>
                    <a:pt x="4993" y="17944"/>
                    <a:pt x="4993" y="17944"/>
                  </a:cubicBezTo>
                  <a:cubicBezTo>
                    <a:pt x="4956" y="17944"/>
                    <a:pt x="4956" y="17944"/>
                    <a:pt x="4956" y="17944"/>
                  </a:cubicBezTo>
                  <a:cubicBezTo>
                    <a:pt x="4993" y="18011"/>
                    <a:pt x="4993" y="18011"/>
                    <a:pt x="4993" y="18011"/>
                  </a:cubicBezTo>
                  <a:cubicBezTo>
                    <a:pt x="4919" y="18011"/>
                    <a:pt x="4919" y="18011"/>
                    <a:pt x="4919" y="18011"/>
                  </a:cubicBezTo>
                  <a:cubicBezTo>
                    <a:pt x="4919" y="18011"/>
                    <a:pt x="4919" y="18011"/>
                    <a:pt x="4919" y="18011"/>
                  </a:cubicBezTo>
                  <a:cubicBezTo>
                    <a:pt x="4882" y="17944"/>
                    <a:pt x="4882" y="17944"/>
                    <a:pt x="4882" y="17944"/>
                  </a:cubicBezTo>
                  <a:cubicBezTo>
                    <a:pt x="4845" y="17944"/>
                    <a:pt x="4845" y="17944"/>
                    <a:pt x="4845" y="17944"/>
                  </a:cubicBezTo>
                  <a:cubicBezTo>
                    <a:pt x="4808" y="17944"/>
                    <a:pt x="4808" y="17944"/>
                    <a:pt x="4808" y="17944"/>
                  </a:cubicBezTo>
                  <a:cubicBezTo>
                    <a:pt x="4808" y="17944"/>
                    <a:pt x="4808" y="17944"/>
                    <a:pt x="4808" y="17944"/>
                  </a:cubicBezTo>
                  <a:cubicBezTo>
                    <a:pt x="4771" y="17944"/>
                    <a:pt x="4771" y="17944"/>
                    <a:pt x="4771" y="17944"/>
                  </a:cubicBezTo>
                  <a:cubicBezTo>
                    <a:pt x="4771" y="18011"/>
                    <a:pt x="4771" y="18011"/>
                    <a:pt x="4771" y="18011"/>
                  </a:cubicBezTo>
                  <a:cubicBezTo>
                    <a:pt x="4734" y="18011"/>
                    <a:pt x="4734" y="18011"/>
                    <a:pt x="4734" y="18011"/>
                  </a:cubicBezTo>
                  <a:cubicBezTo>
                    <a:pt x="4734" y="18079"/>
                    <a:pt x="4734" y="18079"/>
                    <a:pt x="4734" y="18079"/>
                  </a:cubicBezTo>
                  <a:cubicBezTo>
                    <a:pt x="4697" y="18147"/>
                    <a:pt x="4697" y="18147"/>
                    <a:pt x="4697" y="18147"/>
                  </a:cubicBezTo>
                  <a:cubicBezTo>
                    <a:pt x="4660" y="18147"/>
                    <a:pt x="4660" y="18147"/>
                    <a:pt x="4660" y="18147"/>
                  </a:cubicBezTo>
                  <a:cubicBezTo>
                    <a:pt x="4660" y="18079"/>
                    <a:pt x="4660" y="18079"/>
                    <a:pt x="4660" y="18079"/>
                  </a:cubicBezTo>
                  <a:cubicBezTo>
                    <a:pt x="4586" y="18079"/>
                    <a:pt x="4586" y="18079"/>
                    <a:pt x="4586" y="18079"/>
                  </a:cubicBezTo>
                  <a:cubicBezTo>
                    <a:pt x="4586" y="18011"/>
                    <a:pt x="4586" y="18011"/>
                    <a:pt x="4586" y="18011"/>
                  </a:cubicBezTo>
                  <a:cubicBezTo>
                    <a:pt x="4549" y="18079"/>
                    <a:pt x="4549" y="18079"/>
                    <a:pt x="4549" y="18079"/>
                  </a:cubicBezTo>
                  <a:cubicBezTo>
                    <a:pt x="4549" y="18147"/>
                    <a:pt x="4549" y="18147"/>
                    <a:pt x="4549" y="18147"/>
                  </a:cubicBezTo>
                  <a:cubicBezTo>
                    <a:pt x="4512" y="18147"/>
                    <a:pt x="4512" y="18147"/>
                    <a:pt x="4512" y="18147"/>
                  </a:cubicBezTo>
                  <a:cubicBezTo>
                    <a:pt x="4512" y="18147"/>
                    <a:pt x="4512" y="18147"/>
                    <a:pt x="4512" y="18147"/>
                  </a:cubicBezTo>
                  <a:cubicBezTo>
                    <a:pt x="4512" y="18079"/>
                    <a:pt x="4512" y="18079"/>
                    <a:pt x="4512" y="18079"/>
                  </a:cubicBezTo>
                  <a:cubicBezTo>
                    <a:pt x="4475" y="18079"/>
                    <a:pt x="4475" y="18079"/>
                    <a:pt x="4475" y="18079"/>
                  </a:cubicBezTo>
                  <a:cubicBezTo>
                    <a:pt x="4475" y="18079"/>
                    <a:pt x="4475" y="18079"/>
                    <a:pt x="4475" y="18079"/>
                  </a:cubicBezTo>
                  <a:cubicBezTo>
                    <a:pt x="4401" y="18011"/>
                    <a:pt x="4401" y="18011"/>
                    <a:pt x="4401" y="18011"/>
                  </a:cubicBezTo>
                  <a:cubicBezTo>
                    <a:pt x="4401" y="17944"/>
                    <a:pt x="4401" y="17944"/>
                    <a:pt x="4401" y="17944"/>
                  </a:cubicBezTo>
                  <a:cubicBezTo>
                    <a:pt x="4364" y="17944"/>
                    <a:pt x="4364" y="17944"/>
                    <a:pt x="4364" y="17944"/>
                  </a:cubicBezTo>
                  <a:cubicBezTo>
                    <a:pt x="4327" y="17876"/>
                    <a:pt x="4327" y="17876"/>
                    <a:pt x="4327" y="17876"/>
                  </a:cubicBezTo>
                  <a:cubicBezTo>
                    <a:pt x="4290" y="17876"/>
                    <a:pt x="4290" y="17876"/>
                    <a:pt x="4290" y="17876"/>
                  </a:cubicBezTo>
                  <a:cubicBezTo>
                    <a:pt x="4290" y="17808"/>
                    <a:pt x="4290" y="17808"/>
                    <a:pt x="4290" y="17808"/>
                  </a:cubicBezTo>
                  <a:cubicBezTo>
                    <a:pt x="4253" y="17808"/>
                    <a:pt x="4253" y="17808"/>
                    <a:pt x="4253" y="17808"/>
                  </a:cubicBezTo>
                  <a:cubicBezTo>
                    <a:pt x="4179" y="17876"/>
                    <a:pt x="4179" y="17876"/>
                    <a:pt x="4179" y="17876"/>
                  </a:cubicBezTo>
                  <a:cubicBezTo>
                    <a:pt x="4142" y="17808"/>
                    <a:pt x="4142" y="17808"/>
                    <a:pt x="4142" y="17808"/>
                  </a:cubicBezTo>
                  <a:cubicBezTo>
                    <a:pt x="4142" y="17740"/>
                    <a:pt x="4142" y="17740"/>
                    <a:pt x="4142" y="17740"/>
                  </a:cubicBezTo>
                  <a:cubicBezTo>
                    <a:pt x="4105" y="17740"/>
                    <a:pt x="4105" y="17740"/>
                    <a:pt x="4105" y="17740"/>
                  </a:cubicBezTo>
                  <a:cubicBezTo>
                    <a:pt x="4068" y="17808"/>
                    <a:pt x="4068" y="17808"/>
                    <a:pt x="4068" y="17808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4032" y="17876"/>
                    <a:pt x="4032" y="17876"/>
                    <a:pt x="4032" y="17876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3995" y="17808"/>
                    <a:pt x="3995" y="17808"/>
                    <a:pt x="3995" y="17808"/>
                  </a:cubicBezTo>
                  <a:cubicBezTo>
                    <a:pt x="3995" y="17876"/>
                    <a:pt x="3995" y="17876"/>
                    <a:pt x="3995" y="17876"/>
                  </a:cubicBezTo>
                  <a:cubicBezTo>
                    <a:pt x="3958" y="17944"/>
                    <a:pt x="3958" y="17944"/>
                    <a:pt x="3958" y="17944"/>
                  </a:cubicBezTo>
                  <a:cubicBezTo>
                    <a:pt x="3958" y="17876"/>
                    <a:pt x="3958" y="17876"/>
                    <a:pt x="3958" y="17876"/>
                  </a:cubicBezTo>
                  <a:cubicBezTo>
                    <a:pt x="3958" y="17808"/>
                    <a:pt x="3958" y="17808"/>
                    <a:pt x="3958" y="17808"/>
                  </a:cubicBezTo>
                  <a:cubicBezTo>
                    <a:pt x="3958" y="17808"/>
                    <a:pt x="3958" y="17808"/>
                    <a:pt x="3958" y="17808"/>
                  </a:cubicBezTo>
                  <a:cubicBezTo>
                    <a:pt x="3921" y="17808"/>
                    <a:pt x="3921" y="17808"/>
                    <a:pt x="3921" y="17808"/>
                  </a:cubicBezTo>
                  <a:cubicBezTo>
                    <a:pt x="3884" y="17740"/>
                    <a:pt x="3884" y="17740"/>
                    <a:pt x="3884" y="17740"/>
                  </a:cubicBezTo>
                  <a:cubicBezTo>
                    <a:pt x="3884" y="17740"/>
                    <a:pt x="3884" y="17740"/>
                    <a:pt x="3884" y="17740"/>
                  </a:cubicBezTo>
                  <a:cubicBezTo>
                    <a:pt x="3884" y="17808"/>
                    <a:pt x="3884" y="17808"/>
                    <a:pt x="3884" y="17808"/>
                  </a:cubicBezTo>
                  <a:cubicBezTo>
                    <a:pt x="3884" y="17876"/>
                    <a:pt x="3884" y="17876"/>
                    <a:pt x="3884" y="17876"/>
                  </a:cubicBezTo>
                  <a:cubicBezTo>
                    <a:pt x="3847" y="17876"/>
                    <a:pt x="3847" y="17876"/>
                    <a:pt x="3847" y="17876"/>
                  </a:cubicBezTo>
                  <a:cubicBezTo>
                    <a:pt x="3810" y="17876"/>
                    <a:pt x="3810" y="17876"/>
                    <a:pt x="3810" y="17876"/>
                  </a:cubicBezTo>
                  <a:cubicBezTo>
                    <a:pt x="3810" y="17944"/>
                    <a:pt x="3810" y="17944"/>
                    <a:pt x="3810" y="17944"/>
                  </a:cubicBezTo>
                  <a:cubicBezTo>
                    <a:pt x="3773" y="17944"/>
                    <a:pt x="3773" y="17944"/>
                    <a:pt x="3773" y="17944"/>
                  </a:cubicBezTo>
                  <a:cubicBezTo>
                    <a:pt x="3736" y="18011"/>
                    <a:pt x="3736" y="18011"/>
                    <a:pt x="3736" y="18011"/>
                  </a:cubicBezTo>
                  <a:cubicBezTo>
                    <a:pt x="3736" y="18079"/>
                    <a:pt x="3736" y="18079"/>
                    <a:pt x="3736" y="18079"/>
                  </a:cubicBezTo>
                  <a:cubicBezTo>
                    <a:pt x="3736" y="18147"/>
                    <a:pt x="3736" y="18147"/>
                    <a:pt x="3736" y="18147"/>
                  </a:cubicBezTo>
                  <a:cubicBezTo>
                    <a:pt x="3736" y="18147"/>
                    <a:pt x="3736" y="18147"/>
                    <a:pt x="3736" y="18147"/>
                  </a:cubicBezTo>
                  <a:cubicBezTo>
                    <a:pt x="3699" y="18147"/>
                    <a:pt x="3699" y="18147"/>
                    <a:pt x="3699" y="18147"/>
                  </a:cubicBezTo>
                  <a:cubicBezTo>
                    <a:pt x="3625" y="18214"/>
                    <a:pt x="3625" y="18214"/>
                    <a:pt x="3625" y="18214"/>
                  </a:cubicBezTo>
                  <a:cubicBezTo>
                    <a:pt x="3662" y="18418"/>
                    <a:pt x="3662" y="18418"/>
                    <a:pt x="3662" y="18418"/>
                  </a:cubicBezTo>
                  <a:cubicBezTo>
                    <a:pt x="3662" y="18418"/>
                    <a:pt x="3662" y="18418"/>
                    <a:pt x="3662" y="18418"/>
                  </a:cubicBezTo>
                  <a:cubicBezTo>
                    <a:pt x="3662" y="18485"/>
                    <a:pt x="3662" y="18485"/>
                    <a:pt x="3662" y="18485"/>
                  </a:cubicBezTo>
                  <a:cubicBezTo>
                    <a:pt x="3625" y="18553"/>
                    <a:pt x="3625" y="18553"/>
                    <a:pt x="3625" y="18553"/>
                  </a:cubicBezTo>
                  <a:cubicBezTo>
                    <a:pt x="3551" y="18485"/>
                    <a:pt x="3551" y="18485"/>
                    <a:pt x="3551" y="18485"/>
                  </a:cubicBezTo>
                  <a:cubicBezTo>
                    <a:pt x="3551" y="18418"/>
                    <a:pt x="3551" y="18418"/>
                    <a:pt x="3551" y="18418"/>
                  </a:cubicBezTo>
                  <a:cubicBezTo>
                    <a:pt x="3477" y="18282"/>
                    <a:pt x="3477" y="18282"/>
                    <a:pt x="3477" y="18282"/>
                  </a:cubicBezTo>
                  <a:cubicBezTo>
                    <a:pt x="3440" y="18350"/>
                    <a:pt x="3440" y="18350"/>
                    <a:pt x="3440" y="18350"/>
                  </a:cubicBezTo>
                  <a:cubicBezTo>
                    <a:pt x="3440" y="18418"/>
                    <a:pt x="3440" y="18418"/>
                    <a:pt x="3440" y="18418"/>
                  </a:cubicBezTo>
                  <a:cubicBezTo>
                    <a:pt x="3403" y="18485"/>
                    <a:pt x="3403" y="18485"/>
                    <a:pt x="3403" y="18485"/>
                  </a:cubicBezTo>
                  <a:cubicBezTo>
                    <a:pt x="3366" y="18553"/>
                    <a:pt x="3366" y="18553"/>
                    <a:pt x="3366" y="18553"/>
                  </a:cubicBezTo>
                  <a:cubicBezTo>
                    <a:pt x="3366" y="18688"/>
                    <a:pt x="3366" y="18688"/>
                    <a:pt x="3366" y="18688"/>
                  </a:cubicBezTo>
                  <a:cubicBezTo>
                    <a:pt x="3403" y="18688"/>
                    <a:pt x="3403" y="18688"/>
                    <a:pt x="3403" y="18688"/>
                  </a:cubicBezTo>
                  <a:cubicBezTo>
                    <a:pt x="3366" y="18892"/>
                    <a:pt x="3366" y="18892"/>
                    <a:pt x="3366" y="18892"/>
                  </a:cubicBezTo>
                  <a:cubicBezTo>
                    <a:pt x="3366" y="18959"/>
                    <a:pt x="3366" y="18959"/>
                    <a:pt x="3366" y="18959"/>
                  </a:cubicBezTo>
                  <a:cubicBezTo>
                    <a:pt x="3440" y="19027"/>
                    <a:pt x="3440" y="19027"/>
                    <a:pt x="3440" y="19027"/>
                  </a:cubicBezTo>
                  <a:cubicBezTo>
                    <a:pt x="3440" y="19095"/>
                    <a:pt x="3440" y="19095"/>
                    <a:pt x="3440" y="19095"/>
                  </a:cubicBezTo>
                  <a:cubicBezTo>
                    <a:pt x="3440" y="19095"/>
                    <a:pt x="3440" y="19095"/>
                    <a:pt x="3440" y="19095"/>
                  </a:cubicBezTo>
                  <a:cubicBezTo>
                    <a:pt x="3514" y="19230"/>
                    <a:pt x="3514" y="19230"/>
                    <a:pt x="3514" y="19230"/>
                  </a:cubicBezTo>
                  <a:cubicBezTo>
                    <a:pt x="3514" y="19162"/>
                    <a:pt x="3514" y="19162"/>
                    <a:pt x="3514" y="19162"/>
                  </a:cubicBezTo>
                  <a:cubicBezTo>
                    <a:pt x="3625" y="19230"/>
                    <a:pt x="3625" y="19230"/>
                    <a:pt x="3625" y="19230"/>
                  </a:cubicBezTo>
                  <a:cubicBezTo>
                    <a:pt x="3699" y="19298"/>
                    <a:pt x="3699" y="19298"/>
                    <a:pt x="3699" y="19298"/>
                  </a:cubicBezTo>
                  <a:cubicBezTo>
                    <a:pt x="3773" y="19501"/>
                    <a:pt x="3773" y="19501"/>
                    <a:pt x="3773" y="19501"/>
                  </a:cubicBezTo>
                  <a:cubicBezTo>
                    <a:pt x="3699" y="19501"/>
                    <a:pt x="3699" y="19501"/>
                    <a:pt x="3699" y="19501"/>
                  </a:cubicBezTo>
                  <a:cubicBezTo>
                    <a:pt x="3699" y="19569"/>
                    <a:pt x="3699" y="19569"/>
                    <a:pt x="3699" y="19569"/>
                  </a:cubicBezTo>
                  <a:cubicBezTo>
                    <a:pt x="3736" y="19636"/>
                    <a:pt x="3736" y="19636"/>
                    <a:pt x="3736" y="19636"/>
                  </a:cubicBezTo>
                  <a:cubicBezTo>
                    <a:pt x="3810" y="19569"/>
                    <a:pt x="3810" y="19569"/>
                    <a:pt x="3810" y="19569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704"/>
                    <a:pt x="3847" y="19704"/>
                    <a:pt x="3847" y="19704"/>
                  </a:cubicBezTo>
                  <a:cubicBezTo>
                    <a:pt x="3810" y="19704"/>
                    <a:pt x="3810" y="19704"/>
                    <a:pt x="3810" y="19704"/>
                  </a:cubicBezTo>
                  <a:cubicBezTo>
                    <a:pt x="3810" y="19704"/>
                    <a:pt x="3810" y="19704"/>
                    <a:pt x="3810" y="19704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773" y="19772"/>
                    <a:pt x="3773" y="19772"/>
                    <a:pt x="3773" y="19772"/>
                  </a:cubicBezTo>
                  <a:cubicBezTo>
                    <a:pt x="3736" y="19772"/>
                    <a:pt x="3736" y="19772"/>
                    <a:pt x="3736" y="19772"/>
                  </a:cubicBezTo>
                  <a:cubicBezTo>
                    <a:pt x="3736" y="19772"/>
                    <a:pt x="3736" y="19772"/>
                    <a:pt x="3736" y="19772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907"/>
                    <a:pt x="3773" y="19907"/>
                    <a:pt x="3773" y="19907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839"/>
                    <a:pt x="3736" y="19839"/>
                    <a:pt x="3736" y="19839"/>
                  </a:cubicBezTo>
                  <a:cubicBezTo>
                    <a:pt x="3736" y="19839"/>
                    <a:pt x="3699" y="19839"/>
                    <a:pt x="3699" y="19839"/>
                  </a:cubicBezTo>
                  <a:cubicBezTo>
                    <a:pt x="3699" y="19839"/>
                    <a:pt x="3699" y="19839"/>
                    <a:pt x="3699" y="19839"/>
                  </a:cubicBezTo>
                  <a:cubicBezTo>
                    <a:pt x="3736" y="19839"/>
                    <a:pt x="3736" y="19839"/>
                    <a:pt x="3736" y="19839"/>
                  </a:cubicBezTo>
                  <a:cubicBezTo>
                    <a:pt x="3736" y="19907"/>
                    <a:pt x="3736" y="19907"/>
                    <a:pt x="3736" y="19907"/>
                  </a:cubicBezTo>
                  <a:cubicBezTo>
                    <a:pt x="3699" y="19907"/>
                    <a:pt x="3699" y="19907"/>
                    <a:pt x="3699" y="19907"/>
                  </a:cubicBezTo>
                  <a:cubicBezTo>
                    <a:pt x="3699" y="19907"/>
                    <a:pt x="3699" y="19907"/>
                    <a:pt x="3699" y="19907"/>
                  </a:cubicBezTo>
                  <a:cubicBezTo>
                    <a:pt x="3662" y="19975"/>
                    <a:pt x="3662" y="19975"/>
                    <a:pt x="3662" y="19975"/>
                  </a:cubicBezTo>
                  <a:cubicBezTo>
                    <a:pt x="3662" y="19907"/>
                    <a:pt x="3662" y="19907"/>
                    <a:pt x="3662" y="19907"/>
                  </a:cubicBezTo>
                  <a:cubicBezTo>
                    <a:pt x="3662" y="19975"/>
                    <a:pt x="3662" y="19975"/>
                    <a:pt x="3662" y="19975"/>
                  </a:cubicBezTo>
                  <a:cubicBezTo>
                    <a:pt x="3625" y="19975"/>
                    <a:pt x="3625" y="19975"/>
                    <a:pt x="3625" y="19975"/>
                  </a:cubicBezTo>
                  <a:cubicBezTo>
                    <a:pt x="3625" y="19975"/>
                    <a:pt x="3625" y="19975"/>
                    <a:pt x="3625" y="19975"/>
                  </a:cubicBezTo>
                  <a:cubicBezTo>
                    <a:pt x="3588" y="19907"/>
                    <a:pt x="3588" y="19907"/>
                    <a:pt x="3588" y="19907"/>
                  </a:cubicBezTo>
                  <a:cubicBezTo>
                    <a:pt x="3588" y="19975"/>
                    <a:pt x="3588" y="19975"/>
                    <a:pt x="3588" y="19975"/>
                  </a:cubicBezTo>
                  <a:cubicBezTo>
                    <a:pt x="3588" y="20043"/>
                    <a:pt x="3588" y="20043"/>
                    <a:pt x="3588" y="20043"/>
                  </a:cubicBezTo>
                  <a:cubicBezTo>
                    <a:pt x="3588" y="20043"/>
                    <a:pt x="3588" y="20043"/>
                    <a:pt x="3588" y="20043"/>
                  </a:cubicBezTo>
                  <a:cubicBezTo>
                    <a:pt x="3551" y="20110"/>
                    <a:pt x="3551" y="20110"/>
                    <a:pt x="3551" y="20110"/>
                  </a:cubicBezTo>
                  <a:cubicBezTo>
                    <a:pt x="3551" y="20178"/>
                    <a:pt x="3551" y="20178"/>
                    <a:pt x="3551" y="20178"/>
                  </a:cubicBezTo>
                  <a:cubicBezTo>
                    <a:pt x="3551" y="20178"/>
                    <a:pt x="3551" y="20178"/>
                    <a:pt x="3551" y="20178"/>
                  </a:cubicBezTo>
                  <a:cubicBezTo>
                    <a:pt x="3551" y="20313"/>
                    <a:pt x="3551" y="20313"/>
                    <a:pt x="3551" y="20313"/>
                  </a:cubicBezTo>
                  <a:cubicBezTo>
                    <a:pt x="3514" y="20313"/>
                    <a:pt x="3514" y="20313"/>
                    <a:pt x="3514" y="20313"/>
                  </a:cubicBezTo>
                  <a:cubicBezTo>
                    <a:pt x="3514" y="20381"/>
                    <a:pt x="3514" y="20381"/>
                    <a:pt x="3514" y="20381"/>
                  </a:cubicBezTo>
                  <a:cubicBezTo>
                    <a:pt x="3514" y="20449"/>
                    <a:pt x="3514" y="20449"/>
                    <a:pt x="3514" y="20449"/>
                  </a:cubicBezTo>
                  <a:cubicBezTo>
                    <a:pt x="3551" y="20449"/>
                    <a:pt x="3551" y="20449"/>
                    <a:pt x="3551" y="20449"/>
                  </a:cubicBezTo>
                  <a:cubicBezTo>
                    <a:pt x="3588" y="20449"/>
                    <a:pt x="3588" y="20449"/>
                    <a:pt x="3588" y="20449"/>
                  </a:cubicBezTo>
                  <a:cubicBezTo>
                    <a:pt x="3588" y="20517"/>
                    <a:pt x="3588" y="20517"/>
                    <a:pt x="3588" y="20517"/>
                  </a:cubicBezTo>
                  <a:cubicBezTo>
                    <a:pt x="3625" y="20517"/>
                    <a:pt x="3625" y="20517"/>
                    <a:pt x="3625" y="20517"/>
                  </a:cubicBezTo>
                  <a:cubicBezTo>
                    <a:pt x="3625" y="20584"/>
                    <a:pt x="3625" y="20584"/>
                    <a:pt x="3625" y="20584"/>
                  </a:cubicBezTo>
                  <a:cubicBezTo>
                    <a:pt x="3662" y="20652"/>
                    <a:pt x="3662" y="20652"/>
                    <a:pt x="3662" y="20652"/>
                  </a:cubicBezTo>
                  <a:cubicBezTo>
                    <a:pt x="3662" y="20584"/>
                    <a:pt x="3662" y="20584"/>
                    <a:pt x="3662" y="20584"/>
                  </a:cubicBezTo>
                  <a:cubicBezTo>
                    <a:pt x="3699" y="20584"/>
                    <a:pt x="3699" y="20584"/>
                    <a:pt x="3699" y="20584"/>
                  </a:cubicBezTo>
                  <a:cubicBezTo>
                    <a:pt x="3699" y="20652"/>
                    <a:pt x="3699" y="20652"/>
                    <a:pt x="3699" y="20652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99" y="20787"/>
                    <a:pt x="3699" y="20787"/>
                    <a:pt x="3699" y="20787"/>
                  </a:cubicBezTo>
                  <a:cubicBezTo>
                    <a:pt x="3699" y="20787"/>
                    <a:pt x="3699" y="20787"/>
                    <a:pt x="3699" y="20787"/>
                  </a:cubicBezTo>
                  <a:cubicBezTo>
                    <a:pt x="3699" y="20855"/>
                    <a:pt x="3699" y="20855"/>
                    <a:pt x="3699" y="20855"/>
                  </a:cubicBezTo>
                  <a:cubicBezTo>
                    <a:pt x="3736" y="20923"/>
                    <a:pt x="3736" y="20923"/>
                    <a:pt x="3736" y="20923"/>
                  </a:cubicBezTo>
                  <a:cubicBezTo>
                    <a:pt x="3736" y="20991"/>
                    <a:pt x="3736" y="20991"/>
                    <a:pt x="3736" y="20991"/>
                  </a:cubicBezTo>
                  <a:cubicBezTo>
                    <a:pt x="3810" y="21126"/>
                    <a:pt x="3810" y="21126"/>
                    <a:pt x="3810" y="21126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47" y="21397"/>
                    <a:pt x="3847" y="21397"/>
                    <a:pt x="3847" y="21397"/>
                  </a:cubicBezTo>
                  <a:cubicBezTo>
                    <a:pt x="3773" y="21397"/>
                    <a:pt x="3773" y="21397"/>
                    <a:pt x="3773" y="21397"/>
                  </a:cubicBezTo>
                  <a:cubicBezTo>
                    <a:pt x="3773" y="21465"/>
                    <a:pt x="3773" y="21465"/>
                    <a:pt x="3773" y="21465"/>
                  </a:cubicBezTo>
                  <a:cubicBezTo>
                    <a:pt x="3699" y="21465"/>
                    <a:pt x="3699" y="21465"/>
                    <a:pt x="3699" y="21465"/>
                  </a:cubicBezTo>
                  <a:cubicBezTo>
                    <a:pt x="3662" y="21397"/>
                    <a:pt x="3662" y="21397"/>
                    <a:pt x="3662" y="21397"/>
                  </a:cubicBezTo>
                  <a:cubicBezTo>
                    <a:pt x="3588" y="21329"/>
                    <a:pt x="3588" y="21329"/>
                    <a:pt x="3588" y="21329"/>
                  </a:cubicBezTo>
                  <a:cubicBezTo>
                    <a:pt x="3551" y="21261"/>
                    <a:pt x="3551" y="21261"/>
                    <a:pt x="3551" y="21261"/>
                  </a:cubicBezTo>
                  <a:cubicBezTo>
                    <a:pt x="3551" y="21397"/>
                    <a:pt x="3551" y="21397"/>
                    <a:pt x="3551" y="21397"/>
                  </a:cubicBezTo>
                  <a:cubicBezTo>
                    <a:pt x="3588" y="21397"/>
                    <a:pt x="3588" y="21397"/>
                    <a:pt x="3588" y="21397"/>
                  </a:cubicBezTo>
                  <a:cubicBezTo>
                    <a:pt x="3588" y="21465"/>
                    <a:pt x="3588" y="21465"/>
                    <a:pt x="3588" y="21465"/>
                  </a:cubicBezTo>
                  <a:cubicBezTo>
                    <a:pt x="3588" y="21600"/>
                    <a:pt x="3588" y="21600"/>
                    <a:pt x="3588" y="21600"/>
                  </a:cubicBezTo>
                  <a:cubicBezTo>
                    <a:pt x="3551" y="21532"/>
                    <a:pt x="3551" y="21532"/>
                    <a:pt x="3551" y="21532"/>
                  </a:cubicBezTo>
                  <a:cubicBezTo>
                    <a:pt x="3477" y="21532"/>
                    <a:pt x="3477" y="21532"/>
                    <a:pt x="3477" y="21532"/>
                  </a:cubicBezTo>
                  <a:cubicBezTo>
                    <a:pt x="3366" y="21465"/>
                    <a:pt x="3366" y="21465"/>
                    <a:pt x="3366" y="21465"/>
                  </a:cubicBezTo>
                  <a:cubicBezTo>
                    <a:pt x="3329" y="21465"/>
                    <a:pt x="3329" y="21465"/>
                    <a:pt x="3329" y="21465"/>
                  </a:cubicBezTo>
                  <a:cubicBezTo>
                    <a:pt x="3329" y="21532"/>
                    <a:pt x="3329" y="21532"/>
                    <a:pt x="3329" y="21532"/>
                  </a:cubicBezTo>
                  <a:cubicBezTo>
                    <a:pt x="3366" y="21600"/>
                    <a:pt x="3366" y="21600"/>
                    <a:pt x="3366" y="21600"/>
                  </a:cubicBezTo>
                  <a:cubicBezTo>
                    <a:pt x="3329" y="21532"/>
                    <a:pt x="3329" y="21532"/>
                    <a:pt x="3329" y="21532"/>
                  </a:cubicBezTo>
                  <a:cubicBezTo>
                    <a:pt x="3218" y="21532"/>
                    <a:pt x="3218" y="21532"/>
                    <a:pt x="3218" y="21532"/>
                  </a:cubicBezTo>
                  <a:cubicBezTo>
                    <a:pt x="3181" y="21532"/>
                    <a:pt x="3181" y="21532"/>
                    <a:pt x="3181" y="21532"/>
                  </a:cubicBezTo>
                  <a:cubicBezTo>
                    <a:pt x="3107" y="21532"/>
                    <a:pt x="3107" y="21532"/>
                    <a:pt x="3107" y="21532"/>
                  </a:cubicBezTo>
                  <a:cubicBezTo>
                    <a:pt x="3070" y="21532"/>
                    <a:pt x="3070" y="21532"/>
                    <a:pt x="3070" y="21532"/>
                  </a:cubicBezTo>
                  <a:cubicBezTo>
                    <a:pt x="3070" y="21532"/>
                    <a:pt x="3070" y="21532"/>
                    <a:pt x="3070" y="21532"/>
                  </a:cubicBezTo>
                  <a:cubicBezTo>
                    <a:pt x="3033" y="21532"/>
                    <a:pt x="3033" y="21532"/>
                    <a:pt x="3033" y="21532"/>
                  </a:cubicBezTo>
                  <a:cubicBezTo>
                    <a:pt x="2959" y="21465"/>
                    <a:pt x="2959" y="21465"/>
                    <a:pt x="2959" y="21465"/>
                  </a:cubicBezTo>
                  <a:cubicBezTo>
                    <a:pt x="2959" y="21465"/>
                    <a:pt x="2959" y="21465"/>
                    <a:pt x="2959" y="21465"/>
                  </a:cubicBezTo>
                  <a:cubicBezTo>
                    <a:pt x="2922" y="21465"/>
                    <a:pt x="2922" y="21465"/>
                    <a:pt x="2922" y="21465"/>
                  </a:cubicBezTo>
                  <a:cubicBezTo>
                    <a:pt x="2885" y="21465"/>
                    <a:pt x="2885" y="21465"/>
                    <a:pt x="2885" y="21465"/>
                  </a:cubicBezTo>
                  <a:cubicBezTo>
                    <a:pt x="2848" y="21465"/>
                    <a:pt x="2848" y="21465"/>
                    <a:pt x="2848" y="21465"/>
                  </a:cubicBezTo>
                  <a:cubicBezTo>
                    <a:pt x="2848" y="21465"/>
                    <a:pt x="2848" y="21465"/>
                    <a:pt x="2848" y="21465"/>
                  </a:cubicBezTo>
                  <a:cubicBezTo>
                    <a:pt x="2811" y="21465"/>
                    <a:pt x="2811" y="21465"/>
                    <a:pt x="2811" y="21465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29"/>
                    <a:pt x="2811" y="21329"/>
                    <a:pt x="2811" y="21329"/>
                  </a:cubicBezTo>
                  <a:cubicBezTo>
                    <a:pt x="2774" y="21261"/>
                    <a:pt x="2774" y="21261"/>
                    <a:pt x="2774" y="21261"/>
                  </a:cubicBezTo>
                  <a:cubicBezTo>
                    <a:pt x="2774" y="21126"/>
                    <a:pt x="2774" y="21126"/>
                    <a:pt x="2774" y="21126"/>
                  </a:cubicBezTo>
                  <a:cubicBezTo>
                    <a:pt x="2737" y="21126"/>
                    <a:pt x="2737" y="21126"/>
                    <a:pt x="2737" y="21126"/>
                  </a:cubicBezTo>
                  <a:cubicBezTo>
                    <a:pt x="2700" y="20991"/>
                    <a:pt x="2700" y="20991"/>
                    <a:pt x="2700" y="20991"/>
                  </a:cubicBezTo>
                  <a:cubicBezTo>
                    <a:pt x="2663" y="20991"/>
                    <a:pt x="2663" y="20991"/>
                    <a:pt x="2663" y="20991"/>
                  </a:cubicBezTo>
                  <a:cubicBezTo>
                    <a:pt x="2663" y="20991"/>
                    <a:pt x="2663" y="20991"/>
                    <a:pt x="2663" y="20991"/>
                  </a:cubicBezTo>
                  <a:cubicBezTo>
                    <a:pt x="2626" y="20923"/>
                    <a:pt x="2626" y="20923"/>
                    <a:pt x="2626" y="20923"/>
                  </a:cubicBezTo>
                  <a:cubicBezTo>
                    <a:pt x="2626" y="20923"/>
                    <a:pt x="2626" y="20923"/>
                    <a:pt x="2626" y="20923"/>
                  </a:cubicBezTo>
                  <a:cubicBezTo>
                    <a:pt x="2589" y="20923"/>
                    <a:pt x="2589" y="20923"/>
                    <a:pt x="2589" y="20923"/>
                  </a:cubicBezTo>
                  <a:cubicBezTo>
                    <a:pt x="2552" y="20923"/>
                    <a:pt x="2552" y="20923"/>
                    <a:pt x="2552" y="20923"/>
                  </a:cubicBezTo>
                  <a:cubicBezTo>
                    <a:pt x="2552" y="20855"/>
                    <a:pt x="2552" y="20855"/>
                    <a:pt x="2552" y="20855"/>
                  </a:cubicBezTo>
                  <a:cubicBezTo>
                    <a:pt x="2515" y="20855"/>
                    <a:pt x="2515" y="20855"/>
                    <a:pt x="2515" y="20855"/>
                  </a:cubicBezTo>
                  <a:cubicBezTo>
                    <a:pt x="2478" y="20787"/>
                    <a:pt x="2478" y="20787"/>
                    <a:pt x="2478" y="20787"/>
                  </a:cubicBezTo>
                  <a:cubicBezTo>
                    <a:pt x="2478" y="20787"/>
                    <a:pt x="2478" y="20787"/>
                    <a:pt x="2478" y="20787"/>
                  </a:cubicBezTo>
                  <a:cubicBezTo>
                    <a:pt x="2441" y="20787"/>
                    <a:pt x="2441" y="20787"/>
                    <a:pt x="2441" y="20787"/>
                  </a:cubicBezTo>
                  <a:cubicBezTo>
                    <a:pt x="2441" y="20720"/>
                    <a:pt x="2441" y="20720"/>
                    <a:pt x="2441" y="20720"/>
                  </a:cubicBezTo>
                  <a:cubicBezTo>
                    <a:pt x="2404" y="20720"/>
                    <a:pt x="2404" y="20720"/>
                    <a:pt x="2404" y="20720"/>
                  </a:cubicBezTo>
                  <a:cubicBezTo>
                    <a:pt x="2404" y="20720"/>
                    <a:pt x="2404" y="20720"/>
                    <a:pt x="2404" y="20720"/>
                  </a:cubicBezTo>
                  <a:cubicBezTo>
                    <a:pt x="2367" y="20652"/>
                    <a:pt x="2367" y="20652"/>
                    <a:pt x="2367" y="20652"/>
                  </a:cubicBezTo>
                  <a:cubicBezTo>
                    <a:pt x="2256" y="20517"/>
                    <a:pt x="2256" y="20517"/>
                    <a:pt x="2256" y="20517"/>
                  </a:cubicBezTo>
                  <a:cubicBezTo>
                    <a:pt x="2219" y="20449"/>
                    <a:pt x="2219" y="20449"/>
                    <a:pt x="2219" y="20449"/>
                  </a:cubicBezTo>
                  <a:cubicBezTo>
                    <a:pt x="2145" y="20381"/>
                    <a:pt x="2145" y="20381"/>
                    <a:pt x="2145" y="20381"/>
                  </a:cubicBezTo>
                  <a:cubicBezTo>
                    <a:pt x="2108" y="20449"/>
                    <a:pt x="2108" y="20449"/>
                    <a:pt x="2108" y="20449"/>
                  </a:cubicBezTo>
                  <a:cubicBezTo>
                    <a:pt x="2071" y="20381"/>
                    <a:pt x="2071" y="20381"/>
                    <a:pt x="2071" y="20381"/>
                  </a:cubicBezTo>
                  <a:cubicBezTo>
                    <a:pt x="2071" y="20313"/>
                    <a:pt x="2071" y="20313"/>
                    <a:pt x="2071" y="20313"/>
                  </a:cubicBezTo>
                  <a:cubicBezTo>
                    <a:pt x="1997" y="20246"/>
                    <a:pt x="1997" y="20246"/>
                    <a:pt x="1997" y="20246"/>
                  </a:cubicBezTo>
                  <a:cubicBezTo>
                    <a:pt x="1997" y="20246"/>
                    <a:pt x="1997" y="20246"/>
                    <a:pt x="1997" y="20246"/>
                  </a:cubicBezTo>
                  <a:cubicBezTo>
                    <a:pt x="1960" y="20246"/>
                    <a:pt x="1960" y="20246"/>
                    <a:pt x="1960" y="20246"/>
                  </a:cubicBezTo>
                  <a:cubicBezTo>
                    <a:pt x="1960" y="20246"/>
                    <a:pt x="1960" y="20246"/>
                    <a:pt x="1960" y="20246"/>
                  </a:cubicBezTo>
                  <a:cubicBezTo>
                    <a:pt x="1997" y="20178"/>
                    <a:pt x="1997" y="20178"/>
                    <a:pt x="1997" y="20178"/>
                  </a:cubicBezTo>
                  <a:cubicBezTo>
                    <a:pt x="1997" y="20178"/>
                    <a:pt x="1997" y="20178"/>
                    <a:pt x="1997" y="20178"/>
                  </a:cubicBezTo>
                  <a:cubicBezTo>
                    <a:pt x="1997" y="20110"/>
                    <a:pt x="1997" y="20110"/>
                    <a:pt x="1997" y="20110"/>
                  </a:cubicBezTo>
                  <a:cubicBezTo>
                    <a:pt x="2034" y="20178"/>
                    <a:pt x="2034" y="20178"/>
                    <a:pt x="2034" y="20178"/>
                  </a:cubicBezTo>
                  <a:cubicBezTo>
                    <a:pt x="2034" y="20178"/>
                    <a:pt x="2034" y="20178"/>
                    <a:pt x="2034" y="20178"/>
                  </a:cubicBezTo>
                  <a:cubicBezTo>
                    <a:pt x="2071" y="20178"/>
                    <a:pt x="2071" y="20178"/>
                    <a:pt x="2071" y="20178"/>
                  </a:cubicBezTo>
                  <a:cubicBezTo>
                    <a:pt x="2108" y="20178"/>
                    <a:pt x="2108" y="20178"/>
                    <a:pt x="2108" y="20178"/>
                  </a:cubicBezTo>
                  <a:cubicBezTo>
                    <a:pt x="2108" y="20110"/>
                    <a:pt x="2108" y="20110"/>
                    <a:pt x="2108" y="20110"/>
                  </a:cubicBezTo>
                  <a:cubicBezTo>
                    <a:pt x="2071" y="20110"/>
                    <a:pt x="2071" y="20110"/>
                    <a:pt x="2071" y="20110"/>
                  </a:cubicBezTo>
                  <a:cubicBezTo>
                    <a:pt x="2071" y="20043"/>
                    <a:pt x="2071" y="20043"/>
                    <a:pt x="2071" y="20043"/>
                  </a:cubicBezTo>
                  <a:cubicBezTo>
                    <a:pt x="2108" y="19975"/>
                    <a:pt x="2108" y="19975"/>
                    <a:pt x="2108" y="19975"/>
                  </a:cubicBezTo>
                  <a:cubicBezTo>
                    <a:pt x="2108" y="19975"/>
                    <a:pt x="2108" y="19975"/>
                    <a:pt x="2108" y="19975"/>
                  </a:cubicBezTo>
                  <a:cubicBezTo>
                    <a:pt x="2145" y="19907"/>
                    <a:pt x="2145" y="19907"/>
                    <a:pt x="2145" y="19907"/>
                  </a:cubicBezTo>
                  <a:cubicBezTo>
                    <a:pt x="2145" y="19907"/>
                    <a:pt x="2145" y="19907"/>
                    <a:pt x="2145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08" y="19839"/>
                    <a:pt x="2108" y="19839"/>
                    <a:pt x="2108" y="19839"/>
                  </a:cubicBezTo>
                  <a:cubicBezTo>
                    <a:pt x="2071" y="19704"/>
                    <a:pt x="2071" y="19704"/>
                    <a:pt x="2071" y="19704"/>
                  </a:cubicBezTo>
                  <a:cubicBezTo>
                    <a:pt x="2145" y="19704"/>
                    <a:pt x="2145" y="19704"/>
                    <a:pt x="2145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45" y="19704"/>
                    <a:pt x="2145" y="19704"/>
                    <a:pt x="2145" y="19704"/>
                  </a:cubicBezTo>
                  <a:cubicBezTo>
                    <a:pt x="2182" y="19636"/>
                    <a:pt x="2182" y="19636"/>
                    <a:pt x="2182" y="19636"/>
                  </a:cubicBezTo>
                  <a:cubicBezTo>
                    <a:pt x="2293" y="19569"/>
                    <a:pt x="2293" y="19569"/>
                    <a:pt x="2293" y="19569"/>
                  </a:cubicBezTo>
                  <a:cubicBezTo>
                    <a:pt x="2293" y="19501"/>
                    <a:pt x="2293" y="19501"/>
                    <a:pt x="2293" y="19501"/>
                  </a:cubicBezTo>
                  <a:cubicBezTo>
                    <a:pt x="2293" y="19501"/>
                    <a:pt x="2293" y="19501"/>
                    <a:pt x="2293" y="19501"/>
                  </a:cubicBezTo>
                  <a:cubicBezTo>
                    <a:pt x="2256" y="19501"/>
                    <a:pt x="2256" y="19501"/>
                    <a:pt x="2256" y="19501"/>
                  </a:cubicBezTo>
                  <a:cubicBezTo>
                    <a:pt x="2219" y="19501"/>
                    <a:pt x="2219" y="19501"/>
                    <a:pt x="2219" y="19501"/>
                  </a:cubicBezTo>
                  <a:cubicBezTo>
                    <a:pt x="2182" y="19501"/>
                    <a:pt x="2182" y="19501"/>
                    <a:pt x="2182" y="19501"/>
                  </a:cubicBezTo>
                  <a:cubicBezTo>
                    <a:pt x="2145" y="19501"/>
                    <a:pt x="2145" y="19501"/>
                    <a:pt x="2145" y="19501"/>
                  </a:cubicBezTo>
                  <a:cubicBezTo>
                    <a:pt x="2145" y="19501"/>
                    <a:pt x="2145" y="19501"/>
                    <a:pt x="2145" y="19501"/>
                  </a:cubicBezTo>
                  <a:cubicBezTo>
                    <a:pt x="2182" y="19433"/>
                    <a:pt x="2182" y="19433"/>
                    <a:pt x="2182" y="19433"/>
                  </a:cubicBezTo>
                  <a:cubicBezTo>
                    <a:pt x="2182" y="19366"/>
                    <a:pt x="2182" y="19366"/>
                    <a:pt x="2182" y="19366"/>
                  </a:cubicBezTo>
                  <a:cubicBezTo>
                    <a:pt x="2219" y="19298"/>
                    <a:pt x="2219" y="19298"/>
                    <a:pt x="2219" y="19298"/>
                  </a:cubicBezTo>
                  <a:cubicBezTo>
                    <a:pt x="2293" y="19298"/>
                    <a:pt x="2293" y="19298"/>
                    <a:pt x="2293" y="19298"/>
                  </a:cubicBezTo>
                  <a:cubicBezTo>
                    <a:pt x="2330" y="19230"/>
                    <a:pt x="2330" y="19230"/>
                    <a:pt x="2330" y="19230"/>
                  </a:cubicBezTo>
                  <a:cubicBezTo>
                    <a:pt x="2330" y="19162"/>
                    <a:pt x="2330" y="19162"/>
                    <a:pt x="2330" y="19162"/>
                  </a:cubicBezTo>
                  <a:cubicBezTo>
                    <a:pt x="2367" y="19095"/>
                    <a:pt x="2367" y="19095"/>
                    <a:pt x="2367" y="19095"/>
                  </a:cubicBezTo>
                  <a:cubicBezTo>
                    <a:pt x="2330" y="19027"/>
                    <a:pt x="2330" y="19027"/>
                    <a:pt x="2330" y="19027"/>
                  </a:cubicBezTo>
                  <a:cubicBezTo>
                    <a:pt x="2293" y="18959"/>
                    <a:pt x="2293" y="18959"/>
                    <a:pt x="2293" y="18959"/>
                  </a:cubicBezTo>
                  <a:cubicBezTo>
                    <a:pt x="2293" y="18824"/>
                    <a:pt x="2293" y="18824"/>
                    <a:pt x="2293" y="18824"/>
                  </a:cubicBezTo>
                  <a:cubicBezTo>
                    <a:pt x="2330" y="18824"/>
                    <a:pt x="2330" y="18824"/>
                    <a:pt x="2330" y="18824"/>
                  </a:cubicBezTo>
                  <a:cubicBezTo>
                    <a:pt x="2367" y="18756"/>
                    <a:pt x="2367" y="18756"/>
                    <a:pt x="2367" y="18756"/>
                  </a:cubicBezTo>
                  <a:cubicBezTo>
                    <a:pt x="2367" y="18688"/>
                    <a:pt x="2367" y="18688"/>
                    <a:pt x="2367" y="18688"/>
                  </a:cubicBezTo>
                  <a:cubicBezTo>
                    <a:pt x="2330" y="18688"/>
                    <a:pt x="2330" y="18688"/>
                    <a:pt x="2330" y="18688"/>
                  </a:cubicBezTo>
                  <a:cubicBezTo>
                    <a:pt x="2330" y="18621"/>
                    <a:pt x="2330" y="18621"/>
                    <a:pt x="2330" y="18621"/>
                  </a:cubicBezTo>
                  <a:cubicBezTo>
                    <a:pt x="2293" y="18621"/>
                    <a:pt x="2293" y="18621"/>
                    <a:pt x="2293" y="18621"/>
                  </a:cubicBezTo>
                  <a:cubicBezTo>
                    <a:pt x="2256" y="18621"/>
                    <a:pt x="2256" y="18621"/>
                    <a:pt x="2256" y="18621"/>
                  </a:cubicBezTo>
                  <a:cubicBezTo>
                    <a:pt x="2219" y="18553"/>
                    <a:pt x="2219" y="18553"/>
                    <a:pt x="2219" y="18553"/>
                  </a:cubicBezTo>
                  <a:cubicBezTo>
                    <a:pt x="2182" y="18621"/>
                    <a:pt x="2182" y="18621"/>
                    <a:pt x="2182" y="18621"/>
                  </a:cubicBezTo>
                  <a:cubicBezTo>
                    <a:pt x="2145" y="18553"/>
                    <a:pt x="2145" y="18553"/>
                    <a:pt x="2145" y="18553"/>
                  </a:cubicBezTo>
                  <a:cubicBezTo>
                    <a:pt x="2108" y="18553"/>
                    <a:pt x="2108" y="18553"/>
                    <a:pt x="2108" y="18553"/>
                  </a:cubicBezTo>
                  <a:cubicBezTo>
                    <a:pt x="2034" y="18553"/>
                    <a:pt x="2034" y="18553"/>
                    <a:pt x="2034" y="18553"/>
                  </a:cubicBezTo>
                  <a:cubicBezTo>
                    <a:pt x="2034" y="18553"/>
                    <a:pt x="2034" y="18553"/>
                    <a:pt x="2034" y="18553"/>
                  </a:cubicBezTo>
                  <a:cubicBezTo>
                    <a:pt x="1997" y="18553"/>
                    <a:pt x="1997" y="18553"/>
                    <a:pt x="1997" y="18553"/>
                  </a:cubicBezTo>
                  <a:cubicBezTo>
                    <a:pt x="1960" y="18485"/>
                    <a:pt x="1960" y="18485"/>
                    <a:pt x="1960" y="18485"/>
                  </a:cubicBezTo>
                  <a:cubicBezTo>
                    <a:pt x="1923" y="18350"/>
                    <a:pt x="1923" y="18350"/>
                    <a:pt x="1923" y="18350"/>
                  </a:cubicBezTo>
                  <a:cubicBezTo>
                    <a:pt x="1886" y="18350"/>
                    <a:pt x="1886" y="18350"/>
                    <a:pt x="1886" y="18350"/>
                  </a:cubicBezTo>
                  <a:cubicBezTo>
                    <a:pt x="1849" y="18418"/>
                    <a:pt x="1849" y="18418"/>
                    <a:pt x="1849" y="18418"/>
                  </a:cubicBezTo>
                  <a:cubicBezTo>
                    <a:pt x="1812" y="18418"/>
                    <a:pt x="1812" y="18418"/>
                    <a:pt x="1812" y="18418"/>
                  </a:cubicBezTo>
                  <a:cubicBezTo>
                    <a:pt x="1775" y="18418"/>
                    <a:pt x="1775" y="18418"/>
                    <a:pt x="1775" y="18418"/>
                  </a:cubicBezTo>
                  <a:cubicBezTo>
                    <a:pt x="1701" y="18350"/>
                    <a:pt x="1701" y="18350"/>
                    <a:pt x="1701" y="18350"/>
                  </a:cubicBezTo>
                  <a:cubicBezTo>
                    <a:pt x="1701" y="18418"/>
                    <a:pt x="1701" y="18418"/>
                    <a:pt x="1701" y="18418"/>
                  </a:cubicBezTo>
                  <a:cubicBezTo>
                    <a:pt x="1627" y="18282"/>
                    <a:pt x="1627" y="18282"/>
                    <a:pt x="1627" y="18282"/>
                  </a:cubicBezTo>
                  <a:cubicBezTo>
                    <a:pt x="1590" y="18214"/>
                    <a:pt x="1590" y="18214"/>
                    <a:pt x="1590" y="18214"/>
                  </a:cubicBezTo>
                  <a:cubicBezTo>
                    <a:pt x="1590" y="18147"/>
                    <a:pt x="1590" y="18147"/>
                    <a:pt x="1590" y="18147"/>
                  </a:cubicBezTo>
                  <a:cubicBezTo>
                    <a:pt x="1553" y="18147"/>
                    <a:pt x="1553" y="18147"/>
                    <a:pt x="1553" y="18147"/>
                  </a:cubicBezTo>
                  <a:cubicBezTo>
                    <a:pt x="1553" y="18079"/>
                    <a:pt x="1553" y="18079"/>
                    <a:pt x="1553" y="18079"/>
                  </a:cubicBezTo>
                  <a:cubicBezTo>
                    <a:pt x="1516" y="18011"/>
                    <a:pt x="1516" y="18011"/>
                    <a:pt x="1516" y="18011"/>
                  </a:cubicBezTo>
                  <a:cubicBezTo>
                    <a:pt x="1442" y="18079"/>
                    <a:pt x="1442" y="18079"/>
                    <a:pt x="1442" y="18079"/>
                  </a:cubicBezTo>
                  <a:cubicBezTo>
                    <a:pt x="1405" y="17944"/>
                    <a:pt x="1405" y="17944"/>
                    <a:pt x="1405" y="17944"/>
                  </a:cubicBezTo>
                  <a:cubicBezTo>
                    <a:pt x="1405" y="17876"/>
                    <a:pt x="1405" y="17876"/>
                    <a:pt x="1405" y="17876"/>
                  </a:cubicBezTo>
                  <a:cubicBezTo>
                    <a:pt x="1368" y="17876"/>
                    <a:pt x="1368" y="17876"/>
                    <a:pt x="1368" y="17876"/>
                  </a:cubicBezTo>
                  <a:cubicBezTo>
                    <a:pt x="1368" y="17740"/>
                    <a:pt x="1368" y="17740"/>
                    <a:pt x="1368" y="17740"/>
                  </a:cubicBezTo>
                  <a:cubicBezTo>
                    <a:pt x="1332" y="17740"/>
                    <a:pt x="1332" y="17740"/>
                    <a:pt x="1332" y="17740"/>
                  </a:cubicBezTo>
                  <a:cubicBezTo>
                    <a:pt x="1258" y="17740"/>
                    <a:pt x="1258" y="17740"/>
                    <a:pt x="1258" y="17740"/>
                  </a:cubicBezTo>
                  <a:cubicBezTo>
                    <a:pt x="1184" y="17740"/>
                    <a:pt x="1184" y="17740"/>
                    <a:pt x="1184" y="17740"/>
                  </a:cubicBezTo>
                  <a:cubicBezTo>
                    <a:pt x="1110" y="17740"/>
                    <a:pt x="1110" y="17740"/>
                    <a:pt x="1110" y="17740"/>
                  </a:cubicBezTo>
                  <a:cubicBezTo>
                    <a:pt x="1073" y="17740"/>
                    <a:pt x="1073" y="17740"/>
                    <a:pt x="1073" y="17740"/>
                  </a:cubicBezTo>
                  <a:cubicBezTo>
                    <a:pt x="1073" y="17808"/>
                    <a:pt x="1073" y="17808"/>
                    <a:pt x="1073" y="17808"/>
                  </a:cubicBezTo>
                  <a:cubicBezTo>
                    <a:pt x="1036" y="17808"/>
                    <a:pt x="1036" y="17808"/>
                    <a:pt x="1036" y="17808"/>
                  </a:cubicBezTo>
                  <a:cubicBezTo>
                    <a:pt x="1036" y="17808"/>
                    <a:pt x="1036" y="17808"/>
                    <a:pt x="1036" y="17808"/>
                  </a:cubicBezTo>
                  <a:cubicBezTo>
                    <a:pt x="1036" y="17740"/>
                    <a:pt x="1036" y="17740"/>
                    <a:pt x="1036" y="17740"/>
                  </a:cubicBezTo>
                  <a:cubicBezTo>
                    <a:pt x="999" y="17673"/>
                    <a:pt x="999" y="17673"/>
                    <a:pt x="999" y="17673"/>
                  </a:cubicBezTo>
                  <a:cubicBezTo>
                    <a:pt x="999" y="17605"/>
                    <a:pt x="999" y="17605"/>
                    <a:pt x="999" y="17605"/>
                  </a:cubicBezTo>
                  <a:cubicBezTo>
                    <a:pt x="962" y="17537"/>
                    <a:pt x="962" y="17537"/>
                    <a:pt x="962" y="17537"/>
                  </a:cubicBezTo>
                  <a:cubicBezTo>
                    <a:pt x="962" y="17470"/>
                    <a:pt x="962" y="17470"/>
                    <a:pt x="962" y="17470"/>
                  </a:cubicBezTo>
                  <a:cubicBezTo>
                    <a:pt x="962" y="17402"/>
                    <a:pt x="962" y="17402"/>
                    <a:pt x="962" y="17402"/>
                  </a:cubicBezTo>
                  <a:cubicBezTo>
                    <a:pt x="999" y="17470"/>
                    <a:pt x="999" y="17470"/>
                    <a:pt x="999" y="17470"/>
                  </a:cubicBezTo>
                  <a:cubicBezTo>
                    <a:pt x="1073" y="17470"/>
                    <a:pt x="1073" y="17470"/>
                    <a:pt x="1073" y="17470"/>
                  </a:cubicBezTo>
                  <a:cubicBezTo>
                    <a:pt x="1110" y="17334"/>
                    <a:pt x="1110" y="17334"/>
                    <a:pt x="1110" y="17334"/>
                  </a:cubicBezTo>
                  <a:cubicBezTo>
                    <a:pt x="1147" y="17334"/>
                    <a:pt x="1147" y="17334"/>
                    <a:pt x="1147" y="17334"/>
                  </a:cubicBezTo>
                  <a:cubicBezTo>
                    <a:pt x="1110" y="17266"/>
                    <a:pt x="1110" y="17266"/>
                    <a:pt x="1110" y="17266"/>
                  </a:cubicBezTo>
                  <a:cubicBezTo>
                    <a:pt x="1110" y="17199"/>
                    <a:pt x="1110" y="17199"/>
                    <a:pt x="1110" y="17199"/>
                  </a:cubicBezTo>
                  <a:cubicBezTo>
                    <a:pt x="1036" y="17131"/>
                    <a:pt x="1036" y="17131"/>
                    <a:pt x="1036" y="17131"/>
                  </a:cubicBezTo>
                  <a:cubicBezTo>
                    <a:pt x="962" y="17131"/>
                    <a:pt x="962" y="17131"/>
                    <a:pt x="962" y="17131"/>
                  </a:cubicBezTo>
                  <a:cubicBezTo>
                    <a:pt x="962" y="16996"/>
                    <a:pt x="962" y="16996"/>
                    <a:pt x="962" y="16996"/>
                  </a:cubicBezTo>
                  <a:cubicBezTo>
                    <a:pt x="925" y="16996"/>
                    <a:pt x="925" y="16996"/>
                    <a:pt x="925" y="16996"/>
                  </a:cubicBezTo>
                  <a:cubicBezTo>
                    <a:pt x="888" y="16860"/>
                    <a:pt x="888" y="16860"/>
                    <a:pt x="888" y="16860"/>
                  </a:cubicBezTo>
                  <a:cubicBezTo>
                    <a:pt x="851" y="16792"/>
                    <a:pt x="851" y="16792"/>
                    <a:pt x="851" y="16792"/>
                  </a:cubicBezTo>
                  <a:cubicBezTo>
                    <a:pt x="814" y="16725"/>
                    <a:pt x="814" y="16725"/>
                    <a:pt x="814" y="16725"/>
                  </a:cubicBezTo>
                  <a:cubicBezTo>
                    <a:pt x="814" y="16657"/>
                    <a:pt x="814" y="16657"/>
                    <a:pt x="814" y="16657"/>
                  </a:cubicBezTo>
                  <a:cubicBezTo>
                    <a:pt x="814" y="16589"/>
                    <a:pt x="814" y="16589"/>
                    <a:pt x="814" y="16589"/>
                  </a:cubicBezTo>
                  <a:cubicBezTo>
                    <a:pt x="814" y="16522"/>
                    <a:pt x="814" y="16522"/>
                    <a:pt x="814" y="16522"/>
                  </a:cubicBezTo>
                  <a:cubicBezTo>
                    <a:pt x="814" y="16454"/>
                    <a:pt x="814" y="16454"/>
                    <a:pt x="814" y="16454"/>
                  </a:cubicBezTo>
                  <a:cubicBezTo>
                    <a:pt x="740" y="16454"/>
                    <a:pt x="740" y="16454"/>
                    <a:pt x="740" y="16454"/>
                  </a:cubicBezTo>
                  <a:cubicBezTo>
                    <a:pt x="703" y="16454"/>
                    <a:pt x="703" y="16454"/>
                    <a:pt x="703" y="16454"/>
                  </a:cubicBezTo>
                  <a:cubicBezTo>
                    <a:pt x="703" y="16386"/>
                    <a:pt x="703" y="16386"/>
                    <a:pt x="703" y="16386"/>
                  </a:cubicBezTo>
                  <a:cubicBezTo>
                    <a:pt x="629" y="16386"/>
                    <a:pt x="629" y="16386"/>
                    <a:pt x="629" y="16386"/>
                  </a:cubicBezTo>
                  <a:cubicBezTo>
                    <a:pt x="592" y="16454"/>
                    <a:pt x="592" y="16454"/>
                    <a:pt x="592" y="16454"/>
                  </a:cubicBezTo>
                  <a:cubicBezTo>
                    <a:pt x="555" y="16386"/>
                    <a:pt x="555" y="16386"/>
                    <a:pt x="555" y="16386"/>
                  </a:cubicBezTo>
                  <a:cubicBezTo>
                    <a:pt x="518" y="16386"/>
                    <a:pt x="518" y="16386"/>
                    <a:pt x="518" y="16386"/>
                  </a:cubicBezTo>
                  <a:cubicBezTo>
                    <a:pt x="481" y="16386"/>
                    <a:pt x="481" y="16386"/>
                    <a:pt x="481" y="16386"/>
                  </a:cubicBezTo>
                  <a:cubicBezTo>
                    <a:pt x="444" y="16318"/>
                    <a:pt x="444" y="16318"/>
                    <a:pt x="444" y="16318"/>
                  </a:cubicBezTo>
                  <a:cubicBezTo>
                    <a:pt x="444" y="16386"/>
                    <a:pt x="444" y="16386"/>
                    <a:pt x="444" y="16386"/>
                  </a:cubicBezTo>
                  <a:cubicBezTo>
                    <a:pt x="407" y="16318"/>
                    <a:pt x="407" y="16318"/>
                    <a:pt x="407" y="16318"/>
                  </a:cubicBezTo>
                  <a:cubicBezTo>
                    <a:pt x="370" y="16318"/>
                    <a:pt x="370" y="16318"/>
                    <a:pt x="370" y="16318"/>
                  </a:cubicBezTo>
                  <a:cubicBezTo>
                    <a:pt x="370" y="16251"/>
                    <a:pt x="370" y="16251"/>
                    <a:pt x="370" y="16251"/>
                  </a:cubicBezTo>
                  <a:cubicBezTo>
                    <a:pt x="370" y="16183"/>
                    <a:pt x="370" y="16183"/>
                    <a:pt x="370" y="16183"/>
                  </a:cubicBezTo>
                  <a:cubicBezTo>
                    <a:pt x="333" y="16115"/>
                    <a:pt x="333" y="16115"/>
                    <a:pt x="333" y="16115"/>
                  </a:cubicBezTo>
                  <a:cubicBezTo>
                    <a:pt x="333" y="16115"/>
                    <a:pt x="333" y="16115"/>
                    <a:pt x="333" y="16115"/>
                  </a:cubicBezTo>
                  <a:cubicBezTo>
                    <a:pt x="296" y="16048"/>
                    <a:pt x="296" y="16048"/>
                    <a:pt x="296" y="16048"/>
                  </a:cubicBezTo>
                  <a:cubicBezTo>
                    <a:pt x="296" y="15980"/>
                    <a:pt x="296" y="15980"/>
                    <a:pt x="296" y="15980"/>
                  </a:cubicBezTo>
                  <a:cubicBezTo>
                    <a:pt x="296" y="15980"/>
                    <a:pt x="296" y="15980"/>
                    <a:pt x="296" y="15980"/>
                  </a:cubicBezTo>
                  <a:cubicBezTo>
                    <a:pt x="296" y="15912"/>
                    <a:pt x="296" y="15912"/>
                    <a:pt x="296" y="15912"/>
                  </a:cubicBezTo>
                  <a:cubicBezTo>
                    <a:pt x="296" y="15912"/>
                    <a:pt x="296" y="15912"/>
                    <a:pt x="296" y="15912"/>
                  </a:cubicBezTo>
                  <a:cubicBezTo>
                    <a:pt x="296" y="15845"/>
                    <a:pt x="296" y="15845"/>
                    <a:pt x="296" y="15845"/>
                  </a:cubicBezTo>
                  <a:cubicBezTo>
                    <a:pt x="259" y="15845"/>
                    <a:pt x="259" y="15845"/>
                    <a:pt x="259" y="15845"/>
                  </a:cubicBezTo>
                  <a:cubicBezTo>
                    <a:pt x="296" y="15777"/>
                    <a:pt x="296" y="15777"/>
                    <a:pt x="296" y="15777"/>
                  </a:cubicBezTo>
                  <a:cubicBezTo>
                    <a:pt x="259" y="15709"/>
                    <a:pt x="259" y="15709"/>
                    <a:pt x="259" y="15709"/>
                  </a:cubicBezTo>
                  <a:cubicBezTo>
                    <a:pt x="296" y="15709"/>
                    <a:pt x="296" y="15709"/>
                    <a:pt x="296" y="15709"/>
                  </a:cubicBezTo>
                  <a:cubicBezTo>
                    <a:pt x="296" y="15641"/>
                    <a:pt x="296" y="15641"/>
                    <a:pt x="296" y="15641"/>
                  </a:cubicBezTo>
                  <a:cubicBezTo>
                    <a:pt x="222" y="15438"/>
                    <a:pt x="222" y="15438"/>
                    <a:pt x="222" y="15438"/>
                  </a:cubicBezTo>
                  <a:cubicBezTo>
                    <a:pt x="222" y="15235"/>
                    <a:pt x="222" y="15235"/>
                    <a:pt x="222" y="15235"/>
                  </a:cubicBezTo>
                  <a:cubicBezTo>
                    <a:pt x="259" y="15167"/>
                    <a:pt x="259" y="15167"/>
                    <a:pt x="259" y="15167"/>
                  </a:cubicBezTo>
                  <a:cubicBezTo>
                    <a:pt x="259" y="15100"/>
                    <a:pt x="259" y="15100"/>
                    <a:pt x="259" y="15100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4964"/>
                    <a:pt x="296" y="14964"/>
                    <a:pt x="296" y="14964"/>
                  </a:cubicBezTo>
                  <a:cubicBezTo>
                    <a:pt x="296" y="14964"/>
                    <a:pt x="296" y="14964"/>
                    <a:pt x="296" y="14964"/>
                  </a:cubicBezTo>
                  <a:cubicBezTo>
                    <a:pt x="296" y="14897"/>
                    <a:pt x="296" y="14897"/>
                    <a:pt x="296" y="14897"/>
                  </a:cubicBezTo>
                  <a:cubicBezTo>
                    <a:pt x="259" y="14897"/>
                    <a:pt x="259" y="14897"/>
                    <a:pt x="259" y="14897"/>
                  </a:cubicBezTo>
                  <a:cubicBezTo>
                    <a:pt x="259" y="14829"/>
                    <a:pt x="259" y="14829"/>
                    <a:pt x="259" y="14829"/>
                  </a:cubicBezTo>
                  <a:cubicBezTo>
                    <a:pt x="296" y="14829"/>
                    <a:pt x="296" y="14829"/>
                    <a:pt x="296" y="14829"/>
                  </a:cubicBezTo>
                  <a:cubicBezTo>
                    <a:pt x="296" y="14897"/>
                    <a:pt x="296" y="14897"/>
                    <a:pt x="296" y="14897"/>
                  </a:cubicBezTo>
                  <a:cubicBezTo>
                    <a:pt x="333" y="14897"/>
                    <a:pt x="333" y="14897"/>
                    <a:pt x="333" y="14897"/>
                  </a:cubicBezTo>
                  <a:cubicBezTo>
                    <a:pt x="333" y="14829"/>
                    <a:pt x="333" y="14829"/>
                    <a:pt x="333" y="14829"/>
                  </a:cubicBezTo>
                  <a:cubicBezTo>
                    <a:pt x="370" y="14829"/>
                    <a:pt x="370" y="14829"/>
                    <a:pt x="370" y="14829"/>
                  </a:cubicBezTo>
                  <a:cubicBezTo>
                    <a:pt x="370" y="14829"/>
                    <a:pt x="370" y="14829"/>
                    <a:pt x="370" y="14829"/>
                  </a:cubicBezTo>
                  <a:cubicBezTo>
                    <a:pt x="407" y="14761"/>
                    <a:pt x="407" y="14761"/>
                    <a:pt x="407" y="14761"/>
                  </a:cubicBezTo>
                  <a:cubicBezTo>
                    <a:pt x="444" y="14761"/>
                    <a:pt x="444" y="14761"/>
                    <a:pt x="444" y="14761"/>
                  </a:cubicBezTo>
                  <a:cubicBezTo>
                    <a:pt x="444" y="14693"/>
                    <a:pt x="444" y="14693"/>
                    <a:pt x="444" y="14693"/>
                  </a:cubicBezTo>
                  <a:cubicBezTo>
                    <a:pt x="518" y="14761"/>
                    <a:pt x="518" y="14761"/>
                    <a:pt x="518" y="14761"/>
                  </a:cubicBezTo>
                  <a:cubicBezTo>
                    <a:pt x="518" y="14693"/>
                    <a:pt x="518" y="14693"/>
                    <a:pt x="518" y="14693"/>
                  </a:cubicBezTo>
                  <a:cubicBezTo>
                    <a:pt x="481" y="14626"/>
                    <a:pt x="481" y="14626"/>
                    <a:pt x="481" y="14626"/>
                  </a:cubicBezTo>
                  <a:cubicBezTo>
                    <a:pt x="481" y="14626"/>
                    <a:pt x="481" y="14626"/>
                    <a:pt x="481" y="14626"/>
                  </a:cubicBezTo>
                  <a:cubicBezTo>
                    <a:pt x="444" y="14626"/>
                    <a:pt x="444" y="14626"/>
                    <a:pt x="444" y="14626"/>
                  </a:cubicBezTo>
                  <a:cubicBezTo>
                    <a:pt x="407" y="14626"/>
                    <a:pt x="407" y="14626"/>
                    <a:pt x="407" y="14626"/>
                  </a:cubicBezTo>
                  <a:cubicBezTo>
                    <a:pt x="407" y="14626"/>
                    <a:pt x="407" y="14626"/>
                    <a:pt x="407" y="14626"/>
                  </a:cubicBezTo>
                  <a:cubicBezTo>
                    <a:pt x="370" y="14626"/>
                    <a:pt x="370" y="14626"/>
                    <a:pt x="370" y="14626"/>
                  </a:cubicBezTo>
                  <a:cubicBezTo>
                    <a:pt x="333" y="14558"/>
                    <a:pt x="333" y="14558"/>
                    <a:pt x="333" y="14558"/>
                  </a:cubicBezTo>
                  <a:cubicBezTo>
                    <a:pt x="333" y="14490"/>
                    <a:pt x="333" y="14490"/>
                    <a:pt x="333" y="14490"/>
                  </a:cubicBezTo>
                  <a:cubicBezTo>
                    <a:pt x="370" y="14558"/>
                    <a:pt x="370" y="14558"/>
                    <a:pt x="370" y="14558"/>
                  </a:cubicBezTo>
                  <a:cubicBezTo>
                    <a:pt x="370" y="14490"/>
                    <a:pt x="370" y="14490"/>
                    <a:pt x="370" y="14490"/>
                  </a:cubicBezTo>
                  <a:cubicBezTo>
                    <a:pt x="333" y="14490"/>
                    <a:pt x="333" y="14490"/>
                    <a:pt x="333" y="14490"/>
                  </a:cubicBezTo>
                  <a:cubicBezTo>
                    <a:pt x="370" y="14423"/>
                    <a:pt x="370" y="14423"/>
                    <a:pt x="370" y="14423"/>
                  </a:cubicBezTo>
                  <a:cubicBezTo>
                    <a:pt x="333" y="14423"/>
                    <a:pt x="333" y="14423"/>
                    <a:pt x="333" y="14423"/>
                  </a:cubicBezTo>
                  <a:cubicBezTo>
                    <a:pt x="333" y="14423"/>
                    <a:pt x="296" y="14490"/>
                    <a:pt x="296" y="14490"/>
                  </a:cubicBezTo>
                  <a:cubicBezTo>
                    <a:pt x="296" y="14490"/>
                    <a:pt x="296" y="14490"/>
                    <a:pt x="296" y="14490"/>
                  </a:cubicBezTo>
                  <a:cubicBezTo>
                    <a:pt x="296" y="14490"/>
                    <a:pt x="296" y="14490"/>
                    <a:pt x="296" y="14490"/>
                  </a:cubicBezTo>
                  <a:cubicBezTo>
                    <a:pt x="259" y="14423"/>
                    <a:pt x="259" y="14423"/>
                    <a:pt x="259" y="14423"/>
                  </a:cubicBezTo>
                  <a:cubicBezTo>
                    <a:pt x="333" y="14287"/>
                    <a:pt x="333" y="14287"/>
                    <a:pt x="333" y="14287"/>
                  </a:cubicBezTo>
                  <a:cubicBezTo>
                    <a:pt x="407" y="14287"/>
                    <a:pt x="407" y="14287"/>
                    <a:pt x="407" y="14287"/>
                  </a:cubicBezTo>
                  <a:cubicBezTo>
                    <a:pt x="444" y="14152"/>
                    <a:pt x="444" y="14152"/>
                    <a:pt x="444" y="14152"/>
                  </a:cubicBezTo>
                  <a:cubicBezTo>
                    <a:pt x="481" y="14016"/>
                    <a:pt x="481" y="14016"/>
                    <a:pt x="481" y="14016"/>
                  </a:cubicBezTo>
                  <a:cubicBezTo>
                    <a:pt x="518" y="13881"/>
                    <a:pt x="518" y="13881"/>
                    <a:pt x="518" y="13881"/>
                  </a:cubicBezTo>
                  <a:cubicBezTo>
                    <a:pt x="592" y="13678"/>
                    <a:pt x="592" y="13678"/>
                    <a:pt x="592" y="13678"/>
                  </a:cubicBezTo>
                  <a:cubicBezTo>
                    <a:pt x="629" y="13542"/>
                    <a:pt x="629" y="13542"/>
                    <a:pt x="629" y="13542"/>
                  </a:cubicBezTo>
                  <a:cubicBezTo>
                    <a:pt x="629" y="13407"/>
                    <a:pt x="629" y="13407"/>
                    <a:pt x="629" y="13407"/>
                  </a:cubicBezTo>
                  <a:cubicBezTo>
                    <a:pt x="555" y="13271"/>
                    <a:pt x="555" y="13271"/>
                    <a:pt x="555" y="13271"/>
                  </a:cubicBezTo>
                  <a:cubicBezTo>
                    <a:pt x="518" y="13271"/>
                    <a:pt x="518" y="13271"/>
                    <a:pt x="518" y="13271"/>
                  </a:cubicBezTo>
                  <a:cubicBezTo>
                    <a:pt x="444" y="13068"/>
                    <a:pt x="444" y="13068"/>
                    <a:pt x="444" y="13068"/>
                  </a:cubicBezTo>
                  <a:cubicBezTo>
                    <a:pt x="444" y="13001"/>
                    <a:pt x="444" y="13001"/>
                    <a:pt x="444" y="13001"/>
                  </a:cubicBezTo>
                  <a:cubicBezTo>
                    <a:pt x="481" y="12933"/>
                    <a:pt x="481" y="12933"/>
                    <a:pt x="481" y="12933"/>
                  </a:cubicBezTo>
                  <a:cubicBezTo>
                    <a:pt x="481" y="12865"/>
                    <a:pt x="481" y="12865"/>
                    <a:pt x="481" y="12865"/>
                  </a:cubicBezTo>
                  <a:cubicBezTo>
                    <a:pt x="407" y="12797"/>
                    <a:pt x="407" y="12797"/>
                    <a:pt x="407" y="12797"/>
                  </a:cubicBezTo>
                  <a:cubicBezTo>
                    <a:pt x="407" y="12730"/>
                    <a:pt x="407" y="12730"/>
                    <a:pt x="407" y="12730"/>
                  </a:cubicBezTo>
                  <a:cubicBezTo>
                    <a:pt x="407" y="12662"/>
                    <a:pt x="407" y="12662"/>
                    <a:pt x="407" y="12662"/>
                  </a:cubicBezTo>
                  <a:cubicBezTo>
                    <a:pt x="407" y="12594"/>
                    <a:pt x="407" y="12594"/>
                    <a:pt x="407" y="12594"/>
                  </a:cubicBezTo>
                  <a:cubicBezTo>
                    <a:pt x="407" y="12594"/>
                    <a:pt x="407" y="12594"/>
                    <a:pt x="407" y="12594"/>
                  </a:cubicBezTo>
                  <a:cubicBezTo>
                    <a:pt x="370" y="12527"/>
                    <a:pt x="370" y="12527"/>
                    <a:pt x="370" y="12527"/>
                  </a:cubicBezTo>
                  <a:cubicBezTo>
                    <a:pt x="333" y="12527"/>
                    <a:pt x="333" y="12527"/>
                    <a:pt x="333" y="12527"/>
                  </a:cubicBezTo>
                  <a:cubicBezTo>
                    <a:pt x="333" y="12391"/>
                    <a:pt x="333" y="12391"/>
                    <a:pt x="333" y="12391"/>
                  </a:cubicBezTo>
                  <a:cubicBezTo>
                    <a:pt x="370" y="12391"/>
                    <a:pt x="370" y="12391"/>
                    <a:pt x="370" y="12391"/>
                  </a:cubicBezTo>
                  <a:cubicBezTo>
                    <a:pt x="333" y="12391"/>
                    <a:pt x="333" y="12391"/>
                    <a:pt x="333" y="12391"/>
                  </a:cubicBezTo>
                  <a:cubicBezTo>
                    <a:pt x="333" y="12324"/>
                    <a:pt x="333" y="12324"/>
                    <a:pt x="333" y="12324"/>
                  </a:cubicBezTo>
                  <a:cubicBezTo>
                    <a:pt x="333" y="12120"/>
                    <a:pt x="333" y="12120"/>
                    <a:pt x="333" y="12120"/>
                  </a:cubicBezTo>
                  <a:cubicBezTo>
                    <a:pt x="370" y="12120"/>
                    <a:pt x="370" y="12120"/>
                    <a:pt x="370" y="12120"/>
                  </a:cubicBezTo>
                  <a:cubicBezTo>
                    <a:pt x="296" y="11850"/>
                    <a:pt x="296" y="11850"/>
                    <a:pt x="296" y="11850"/>
                  </a:cubicBezTo>
                  <a:cubicBezTo>
                    <a:pt x="222" y="11646"/>
                    <a:pt x="222" y="11646"/>
                    <a:pt x="222" y="11646"/>
                  </a:cubicBezTo>
                  <a:cubicBezTo>
                    <a:pt x="222" y="11579"/>
                    <a:pt x="222" y="11579"/>
                    <a:pt x="222" y="11579"/>
                  </a:cubicBezTo>
                  <a:cubicBezTo>
                    <a:pt x="185" y="11511"/>
                    <a:pt x="185" y="11511"/>
                    <a:pt x="185" y="11511"/>
                  </a:cubicBezTo>
                  <a:cubicBezTo>
                    <a:pt x="185" y="11376"/>
                    <a:pt x="185" y="11376"/>
                    <a:pt x="185" y="11376"/>
                  </a:cubicBezTo>
                  <a:cubicBezTo>
                    <a:pt x="222" y="11240"/>
                    <a:pt x="222" y="11240"/>
                    <a:pt x="222" y="11240"/>
                  </a:cubicBezTo>
                  <a:cubicBezTo>
                    <a:pt x="259" y="11172"/>
                    <a:pt x="259" y="11172"/>
                    <a:pt x="259" y="11172"/>
                  </a:cubicBezTo>
                  <a:cubicBezTo>
                    <a:pt x="222" y="11172"/>
                    <a:pt x="222" y="11172"/>
                    <a:pt x="222" y="11172"/>
                  </a:cubicBezTo>
                  <a:cubicBezTo>
                    <a:pt x="148" y="11105"/>
                    <a:pt x="148" y="11105"/>
                    <a:pt x="148" y="11105"/>
                  </a:cubicBezTo>
                  <a:cubicBezTo>
                    <a:pt x="148" y="11037"/>
                    <a:pt x="148" y="11037"/>
                    <a:pt x="148" y="11037"/>
                  </a:cubicBezTo>
                  <a:cubicBezTo>
                    <a:pt x="111" y="10969"/>
                    <a:pt x="111" y="10969"/>
                    <a:pt x="111" y="10969"/>
                  </a:cubicBezTo>
                  <a:cubicBezTo>
                    <a:pt x="74" y="10902"/>
                    <a:pt x="74" y="10902"/>
                    <a:pt x="74" y="10902"/>
                  </a:cubicBezTo>
                  <a:cubicBezTo>
                    <a:pt x="37" y="10902"/>
                    <a:pt x="37" y="10902"/>
                    <a:pt x="37" y="10902"/>
                  </a:cubicBezTo>
                  <a:cubicBezTo>
                    <a:pt x="0" y="10766"/>
                    <a:pt x="0" y="10766"/>
                    <a:pt x="0" y="10766"/>
                  </a:cubicBezTo>
                  <a:cubicBezTo>
                    <a:pt x="0" y="10766"/>
                    <a:pt x="0" y="10766"/>
                    <a:pt x="0" y="10766"/>
                  </a:cubicBezTo>
                  <a:cubicBezTo>
                    <a:pt x="0" y="10631"/>
                    <a:pt x="0" y="10631"/>
                    <a:pt x="0" y="10631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37" y="10495"/>
                    <a:pt x="37" y="10495"/>
                    <a:pt x="37" y="10495"/>
                  </a:cubicBezTo>
                  <a:cubicBezTo>
                    <a:pt x="37" y="10495"/>
                    <a:pt x="37" y="10495"/>
                    <a:pt x="37" y="10495"/>
                  </a:cubicBezTo>
                  <a:cubicBezTo>
                    <a:pt x="74" y="10495"/>
                    <a:pt x="74" y="10495"/>
                    <a:pt x="74" y="10495"/>
                  </a:cubicBezTo>
                  <a:cubicBezTo>
                    <a:pt x="74" y="10428"/>
                    <a:pt x="74" y="10428"/>
                    <a:pt x="74" y="10428"/>
                  </a:cubicBezTo>
                  <a:cubicBezTo>
                    <a:pt x="111" y="10360"/>
                    <a:pt x="111" y="10360"/>
                    <a:pt x="111" y="10360"/>
                  </a:cubicBezTo>
                  <a:cubicBezTo>
                    <a:pt x="148" y="10360"/>
                    <a:pt x="148" y="10360"/>
                    <a:pt x="148" y="10360"/>
                  </a:cubicBezTo>
                  <a:cubicBezTo>
                    <a:pt x="185" y="10292"/>
                    <a:pt x="185" y="10292"/>
                    <a:pt x="185" y="10292"/>
                  </a:cubicBezTo>
                  <a:cubicBezTo>
                    <a:pt x="185" y="10224"/>
                    <a:pt x="185" y="10224"/>
                    <a:pt x="185" y="10224"/>
                  </a:cubicBezTo>
                  <a:cubicBezTo>
                    <a:pt x="222" y="10224"/>
                    <a:pt x="222" y="10224"/>
                    <a:pt x="222" y="10224"/>
                  </a:cubicBezTo>
                  <a:cubicBezTo>
                    <a:pt x="259" y="10224"/>
                    <a:pt x="259" y="10224"/>
                    <a:pt x="259" y="10224"/>
                  </a:cubicBezTo>
                  <a:cubicBezTo>
                    <a:pt x="259" y="10157"/>
                    <a:pt x="259" y="10157"/>
                    <a:pt x="259" y="10157"/>
                  </a:cubicBezTo>
                  <a:cubicBezTo>
                    <a:pt x="259" y="10089"/>
                    <a:pt x="259" y="10089"/>
                    <a:pt x="259" y="10089"/>
                  </a:cubicBezTo>
                  <a:cubicBezTo>
                    <a:pt x="259" y="10089"/>
                    <a:pt x="259" y="10089"/>
                    <a:pt x="259" y="10089"/>
                  </a:cubicBezTo>
                  <a:cubicBezTo>
                    <a:pt x="296" y="10157"/>
                    <a:pt x="296" y="10157"/>
                    <a:pt x="296" y="10157"/>
                  </a:cubicBezTo>
                  <a:cubicBezTo>
                    <a:pt x="296" y="10157"/>
                    <a:pt x="296" y="10157"/>
                    <a:pt x="296" y="10157"/>
                  </a:cubicBezTo>
                  <a:cubicBezTo>
                    <a:pt x="296" y="10224"/>
                    <a:pt x="296" y="10224"/>
                    <a:pt x="296" y="10224"/>
                  </a:cubicBezTo>
                  <a:cubicBezTo>
                    <a:pt x="333" y="10224"/>
                    <a:pt x="333" y="10224"/>
                    <a:pt x="333" y="10224"/>
                  </a:cubicBezTo>
                  <a:cubicBezTo>
                    <a:pt x="333" y="10157"/>
                    <a:pt x="333" y="10157"/>
                    <a:pt x="333" y="10157"/>
                  </a:cubicBezTo>
                  <a:cubicBezTo>
                    <a:pt x="333" y="10157"/>
                    <a:pt x="333" y="10157"/>
                    <a:pt x="333" y="10157"/>
                  </a:cubicBezTo>
                  <a:cubicBezTo>
                    <a:pt x="370" y="10157"/>
                    <a:pt x="370" y="10157"/>
                    <a:pt x="370" y="10157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33" y="10089"/>
                    <a:pt x="333" y="10089"/>
                    <a:pt x="333" y="10089"/>
                  </a:cubicBezTo>
                  <a:cubicBezTo>
                    <a:pt x="333" y="10089"/>
                    <a:pt x="333" y="10089"/>
                    <a:pt x="333" y="10089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407" y="10021"/>
                    <a:pt x="407" y="10021"/>
                    <a:pt x="407" y="10021"/>
                  </a:cubicBezTo>
                  <a:cubicBezTo>
                    <a:pt x="444" y="10021"/>
                    <a:pt x="444" y="10021"/>
                    <a:pt x="444" y="10021"/>
                  </a:cubicBezTo>
                  <a:cubicBezTo>
                    <a:pt x="444" y="10089"/>
                    <a:pt x="444" y="10089"/>
                    <a:pt x="444" y="10089"/>
                  </a:cubicBezTo>
                  <a:cubicBezTo>
                    <a:pt x="481" y="10089"/>
                    <a:pt x="481" y="10089"/>
                    <a:pt x="481" y="10089"/>
                  </a:cubicBezTo>
                  <a:cubicBezTo>
                    <a:pt x="481" y="10089"/>
                    <a:pt x="481" y="10089"/>
                    <a:pt x="481" y="10089"/>
                  </a:cubicBezTo>
                  <a:cubicBezTo>
                    <a:pt x="518" y="10089"/>
                    <a:pt x="518" y="10089"/>
                    <a:pt x="518" y="10089"/>
                  </a:cubicBezTo>
                  <a:cubicBezTo>
                    <a:pt x="518" y="10089"/>
                    <a:pt x="518" y="10089"/>
                    <a:pt x="518" y="10089"/>
                  </a:cubicBezTo>
                  <a:cubicBezTo>
                    <a:pt x="555" y="10157"/>
                    <a:pt x="555" y="10157"/>
                    <a:pt x="555" y="10157"/>
                  </a:cubicBezTo>
                  <a:cubicBezTo>
                    <a:pt x="555" y="10157"/>
                    <a:pt x="555" y="10157"/>
                    <a:pt x="555" y="10157"/>
                  </a:cubicBezTo>
                  <a:cubicBezTo>
                    <a:pt x="518" y="10224"/>
                    <a:pt x="518" y="10224"/>
                    <a:pt x="518" y="10224"/>
                  </a:cubicBezTo>
                  <a:cubicBezTo>
                    <a:pt x="481" y="10157"/>
                    <a:pt x="481" y="10157"/>
                    <a:pt x="481" y="10157"/>
                  </a:cubicBezTo>
                  <a:cubicBezTo>
                    <a:pt x="444" y="10157"/>
                    <a:pt x="444" y="10157"/>
                    <a:pt x="444" y="10157"/>
                  </a:cubicBezTo>
                  <a:cubicBezTo>
                    <a:pt x="407" y="10157"/>
                    <a:pt x="407" y="10157"/>
                    <a:pt x="407" y="10157"/>
                  </a:cubicBezTo>
                  <a:cubicBezTo>
                    <a:pt x="407" y="10089"/>
                    <a:pt x="407" y="10089"/>
                    <a:pt x="407" y="10089"/>
                  </a:cubicBezTo>
                  <a:cubicBezTo>
                    <a:pt x="407" y="10157"/>
                    <a:pt x="407" y="10157"/>
                    <a:pt x="407" y="10157"/>
                  </a:cubicBezTo>
                  <a:cubicBezTo>
                    <a:pt x="407" y="10224"/>
                    <a:pt x="407" y="10224"/>
                    <a:pt x="407" y="10224"/>
                  </a:cubicBezTo>
                  <a:cubicBezTo>
                    <a:pt x="407" y="10224"/>
                    <a:pt x="407" y="10224"/>
                    <a:pt x="407" y="10224"/>
                  </a:cubicBezTo>
                  <a:cubicBezTo>
                    <a:pt x="444" y="10224"/>
                    <a:pt x="444" y="10224"/>
                    <a:pt x="444" y="10224"/>
                  </a:cubicBezTo>
                  <a:cubicBezTo>
                    <a:pt x="444" y="10224"/>
                    <a:pt x="444" y="10224"/>
                    <a:pt x="444" y="10224"/>
                  </a:cubicBezTo>
                  <a:cubicBezTo>
                    <a:pt x="444" y="10292"/>
                    <a:pt x="444" y="10292"/>
                    <a:pt x="444" y="10292"/>
                  </a:cubicBezTo>
                  <a:cubicBezTo>
                    <a:pt x="481" y="10224"/>
                    <a:pt x="481" y="10224"/>
                    <a:pt x="481" y="10224"/>
                  </a:cubicBezTo>
                  <a:cubicBezTo>
                    <a:pt x="518" y="10224"/>
                    <a:pt x="518" y="10224"/>
                    <a:pt x="518" y="10224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55" y="10360"/>
                    <a:pt x="555" y="10360"/>
                    <a:pt x="555" y="10360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92" y="10224"/>
                    <a:pt x="592" y="10224"/>
                    <a:pt x="592" y="10224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629" y="10360"/>
                    <a:pt x="629" y="10360"/>
                    <a:pt x="629" y="10360"/>
                  </a:cubicBezTo>
                  <a:cubicBezTo>
                    <a:pt x="592" y="10360"/>
                    <a:pt x="592" y="10360"/>
                    <a:pt x="592" y="10360"/>
                  </a:cubicBezTo>
                  <a:cubicBezTo>
                    <a:pt x="592" y="10428"/>
                    <a:pt x="592" y="10428"/>
                    <a:pt x="592" y="10428"/>
                  </a:cubicBezTo>
                  <a:cubicBezTo>
                    <a:pt x="629" y="10428"/>
                    <a:pt x="629" y="10428"/>
                    <a:pt x="629" y="10428"/>
                  </a:cubicBezTo>
                  <a:cubicBezTo>
                    <a:pt x="629" y="10360"/>
                    <a:pt x="629" y="10360"/>
                    <a:pt x="629" y="10360"/>
                  </a:cubicBezTo>
                  <a:cubicBezTo>
                    <a:pt x="629" y="10292"/>
                    <a:pt x="629" y="10292"/>
                    <a:pt x="629" y="10292"/>
                  </a:cubicBezTo>
                  <a:cubicBezTo>
                    <a:pt x="629" y="10292"/>
                    <a:pt x="629" y="10292"/>
                    <a:pt x="629" y="10292"/>
                  </a:cubicBezTo>
                  <a:cubicBezTo>
                    <a:pt x="666" y="10292"/>
                    <a:pt x="666" y="10292"/>
                    <a:pt x="666" y="10292"/>
                  </a:cubicBezTo>
                  <a:cubicBezTo>
                    <a:pt x="703" y="10292"/>
                    <a:pt x="703" y="10292"/>
                    <a:pt x="703" y="10292"/>
                  </a:cubicBezTo>
                  <a:cubicBezTo>
                    <a:pt x="703" y="10292"/>
                    <a:pt x="703" y="10292"/>
                    <a:pt x="703" y="10292"/>
                  </a:cubicBezTo>
                  <a:cubicBezTo>
                    <a:pt x="666" y="10224"/>
                    <a:pt x="666" y="10224"/>
                    <a:pt x="666" y="10224"/>
                  </a:cubicBezTo>
                  <a:cubicBezTo>
                    <a:pt x="666" y="10224"/>
                    <a:pt x="666" y="10224"/>
                    <a:pt x="666" y="10224"/>
                  </a:cubicBezTo>
                  <a:cubicBezTo>
                    <a:pt x="703" y="10224"/>
                    <a:pt x="703" y="10224"/>
                    <a:pt x="703" y="10224"/>
                  </a:cubicBezTo>
                  <a:cubicBezTo>
                    <a:pt x="740" y="10292"/>
                    <a:pt x="740" y="10292"/>
                    <a:pt x="740" y="10292"/>
                  </a:cubicBezTo>
                  <a:cubicBezTo>
                    <a:pt x="777" y="10292"/>
                    <a:pt x="777" y="10292"/>
                    <a:pt x="777" y="10292"/>
                  </a:cubicBezTo>
                  <a:cubicBezTo>
                    <a:pt x="814" y="10292"/>
                    <a:pt x="814" y="10292"/>
                    <a:pt x="814" y="10292"/>
                  </a:cubicBezTo>
                  <a:cubicBezTo>
                    <a:pt x="851" y="10292"/>
                    <a:pt x="851" y="10292"/>
                    <a:pt x="851" y="10292"/>
                  </a:cubicBezTo>
                  <a:cubicBezTo>
                    <a:pt x="851" y="10292"/>
                    <a:pt x="851" y="10292"/>
                    <a:pt x="851" y="10292"/>
                  </a:cubicBezTo>
                  <a:cubicBezTo>
                    <a:pt x="888" y="10292"/>
                    <a:pt x="888" y="10292"/>
                    <a:pt x="888" y="10292"/>
                  </a:cubicBezTo>
                  <a:cubicBezTo>
                    <a:pt x="925" y="10292"/>
                    <a:pt x="925" y="10292"/>
                    <a:pt x="925" y="10292"/>
                  </a:cubicBezTo>
                  <a:cubicBezTo>
                    <a:pt x="925" y="10292"/>
                    <a:pt x="925" y="10292"/>
                    <a:pt x="925" y="10292"/>
                  </a:cubicBezTo>
                  <a:cubicBezTo>
                    <a:pt x="962" y="10292"/>
                    <a:pt x="962" y="10292"/>
                    <a:pt x="962" y="10292"/>
                  </a:cubicBezTo>
                  <a:cubicBezTo>
                    <a:pt x="1110" y="10495"/>
                    <a:pt x="1110" y="10495"/>
                    <a:pt x="1110" y="10495"/>
                  </a:cubicBezTo>
                  <a:cubicBezTo>
                    <a:pt x="1221" y="10563"/>
                    <a:pt x="1221" y="10563"/>
                    <a:pt x="1221" y="10563"/>
                  </a:cubicBezTo>
                  <a:cubicBezTo>
                    <a:pt x="1258" y="10631"/>
                    <a:pt x="1258" y="10631"/>
                    <a:pt x="1258" y="10631"/>
                  </a:cubicBezTo>
                  <a:cubicBezTo>
                    <a:pt x="1295" y="10631"/>
                    <a:pt x="1295" y="10631"/>
                    <a:pt x="1295" y="10631"/>
                  </a:cubicBezTo>
                  <a:cubicBezTo>
                    <a:pt x="1332" y="10766"/>
                    <a:pt x="1332" y="10766"/>
                    <a:pt x="1332" y="10766"/>
                  </a:cubicBezTo>
                  <a:cubicBezTo>
                    <a:pt x="1368" y="10766"/>
                    <a:pt x="1368" y="10766"/>
                    <a:pt x="1368" y="10766"/>
                  </a:cubicBezTo>
                  <a:cubicBezTo>
                    <a:pt x="1332" y="10698"/>
                    <a:pt x="1332" y="10698"/>
                    <a:pt x="1332" y="10698"/>
                  </a:cubicBezTo>
                  <a:cubicBezTo>
                    <a:pt x="1332" y="10698"/>
                    <a:pt x="1332" y="10698"/>
                    <a:pt x="1332" y="10698"/>
                  </a:cubicBezTo>
                  <a:cubicBezTo>
                    <a:pt x="1368" y="10698"/>
                    <a:pt x="1368" y="10698"/>
                    <a:pt x="1368" y="10698"/>
                  </a:cubicBezTo>
                  <a:cubicBezTo>
                    <a:pt x="1405" y="10766"/>
                    <a:pt x="1405" y="10766"/>
                    <a:pt x="1405" y="10766"/>
                  </a:cubicBezTo>
                  <a:cubicBezTo>
                    <a:pt x="1442" y="10766"/>
                    <a:pt x="1442" y="10766"/>
                    <a:pt x="1442" y="10766"/>
                  </a:cubicBezTo>
                  <a:cubicBezTo>
                    <a:pt x="1479" y="10834"/>
                    <a:pt x="1479" y="10834"/>
                    <a:pt x="1479" y="10834"/>
                  </a:cubicBezTo>
                  <a:cubicBezTo>
                    <a:pt x="1516" y="10834"/>
                    <a:pt x="1516" y="10834"/>
                    <a:pt x="1516" y="10834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516" y="10766"/>
                    <a:pt x="1516" y="10766"/>
                    <a:pt x="1516" y="10766"/>
                  </a:cubicBezTo>
                  <a:cubicBezTo>
                    <a:pt x="1516" y="10834"/>
                    <a:pt x="1516" y="10834"/>
                    <a:pt x="1516" y="10834"/>
                  </a:cubicBezTo>
                  <a:cubicBezTo>
                    <a:pt x="1590" y="10902"/>
                    <a:pt x="1590" y="10902"/>
                    <a:pt x="1590" y="10902"/>
                  </a:cubicBezTo>
                  <a:cubicBezTo>
                    <a:pt x="1590" y="10969"/>
                    <a:pt x="1590" y="10969"/>
                    <a:pt x="1590" y="10969"/>
                  </a:cubicBezTo>
                  <a:cubicBezTo>
                    <a:pt x="1627" y="10969"/>
                    <a:pt x="1627" y="10969"/>
                    <a:pt x="1627" y="10969"/>
                  </a:cubicBezTo>
                  <a:cubicBezTo>
                    <a:pt x="1627" y="10969"/>
                    <a:pt x="1627" y="10969"/>
                    <a:pt x="1627" y="10969"/>
                  </a:cubicBezTo>
                  <a:cubicBezTo>
                    <a:pt x="1664" y="10969"/>
                    <a:pt x="1664" y="10969"/>
                    <a:pt x="1664" y="10969"/>
                  </a:cubicBezTo>
                  <a:cubicBezTo>
                    <a:pt x="1701" y="11037"/>
                    <a:pt x="1701" y="11037"/>
                    <a:pt x="1701" y="11037"/>
                  </a:cubicBezTo>
                  <a:cubicBezTo>
                    <a:pt x="1701" y="11105"/>
                    <a:pt x="1701" y="11105"/>
                    <a:pt x="1701" y="11105"/>
                  </a:cubicBezTo>
                  <a:cubicBezTo>
                    <a:pt x="1701" y="11105"/>
                    <a:pt x="1701" y="11105"/>
                    <a:pt x="1701" y="11105"/>
                  </a:cubicBezTo>
                  <a:cubicBezTo>
                    <a:pt x="1738" y="11172"/>
                    <a:pt x="1738" y="11172"/>
                    <a:pt x="1738" y="11172"/>
                  </a:cubicBezTo>
                  <a:cubicBezTo>
                    <a:pt x="1738" y="11172"/>
                    <a:pt x="1738" y="11172"/>
                    <a:pt x="1738" y="11172"/>
                  </a:cubicBezTo>
                  <a:cubicBezTo>
                    <a:pt x="1775" y="11172"/>
                    <a:pt x="1775" y="11172"/>
                    <a:pt x="1775" y="11172"/>
                  </a:cubicBezTo>
                  <a:cubicBezTo>
                    <a:pt x="1775" y="11240"/>
                    <a:pt x="1775" y="11240"/>
                    <a:pt x="1775" y="11240"/>
                  </a:cubicBezTo>
                  <a:cubicBezTo>
                    <a:pt x="1775" y="11308"/>
                    <a:pt x="1775" y="11308"/>
                    <a:pt x="1775" y="11308"/>
                  </a:cubicBezTo>
                  <a:cubicBezTo>
                    <a:pt x="1775" y="11443"/>
                    <a:pt x="1775" y="11443"/>
                    <a:pt x="1775" y="11443"/>
                  </a:cubicBezTo>
                  <a:cubicBezTo>
                    <a:pt x="1738" y="11443"/>
                    <a:pt x="1738" y="11443"/>
                    <a:pt x="1738" y="11443"/>
                  </a:cubicBezTo>
                  <a:cubicBezTo>
                    <a:pt x="1738" y="11511"/>
                    <a:pt x="1738" y="11511"/>
                    <a:pt x="1738" y="11511"/>
                  </a:cubicBezTo>
                  <a:cubicBezTo>
                    <a:pt x="1701" y="11579"/>
                    <a:pt x="1701" y="11579"/>
                    <a:pt x="1701" y="11579"/>
                  </a:cubicBezTo>
                  <a:cubicBezTo>
                    <a:pt x="1701" y="11579"/>
                    <a:pt x="1701" y="11579"/>
                    <a:pt x="1701" y="11579"/>
                  </a:cubicBezTo>
                  <a:cubicBezTo>
                    <a:pt x="1664" y="11714"/>
                    <a:pt x="1664" y="11714"/>
                    <a:pt x="1664" y="11714"/>
                  </a:cubicBezTo>
                  <a:cubicBezTo>
                    <a:pt x="1590" y="11782"/>
                    <a:pt x="1590" y="11782"/>
                    <a:pt x="1590" y="11782"/>
                  </a:cubicBezTo>
                  <a:cubicBezTo>
                    <a:pt x="1553" y="11782"/>
                    <a:pt x="1553" y="11782"/>
                    <a:pt x="1553" y="11782"/>
                  </a:cubicBezTo>
                  <a:cubicBezTo>
                    <a:pt x="1516" y="11850"/>
                    <a:pt x="1516" y="11850"/>
                    <a:pt x="1516" y="11850"/>
                  </a:cubicBezTo>
                  <a:cubicBezTo>
                    <a:pt x="1479" y="11850"/>
                    <a:pt x="1479" y="11850"/>
                    <a:pt x="1479" y="11850"/>
                  </a:cubicBezTo>
                  <a:cubicBezTo>
                    <a:pt x="1479" y="11850"/>
                    <a:pt x="1479" y="11850"/>
                    <a:pt x="1479" y="11850"/>
                  </a:cubicBezTo>
                  <a:cubicBezTo>
                    <a:pt x="1405" y="11850"/>
                    <a:pt x="1405" y="11850"/>
                    <a:pt x="1405" y="11850"/>
                  </a:cubicBezTo>
                  <a:cubicBezTo>
                    <a:pt x="1295" y="11850"/>
                    <a:pt x="1295" y="11850"/>
                    <a:pt x="1295" y="11850"/>
                  </a:cubicBezTo>
                  <a:cubicBezTo>
                    <a:pt x="1258" y="11850"/>
                    <a:pt x="1258" y="11850"/>
                    <a:pt x="1258" y="11850"/>
                  </a:cubicBezTo>
                  <a:cubicBezTo>
                    <a:pt x="1221" y="11782"/>
                    <a:pt x="1221" y="11782"/>
                    <a:pt x="1221" y="11782"/>
                  </a:cubicBezTo>
                  <a:cubicBezTo>
                    <a:pt x="1184" y="11782"/>
                    <a:pt x="1184" y="11782"/>
                    <a:pt x="1184" y="11782"/>
                  </a:cubicBezTo>
                  <a:cubicBezTo>
                    <a:pt x="1147" y="11782"/>
                    <a:pt x="1147" y="11782"/>
                    <a:pt x="1147" y="11782"/>
                  </a:cubicBezTo>
                  <a:cubicBezTo>
                    <a:pt x="1110" y="11782"/>
                    <a:pt x="1110" y="11782"/>
                    <a:pt x="1110" y="11782"/>
                  </a:cubicBezTo>
                  <a:cubicBezTo>
                    <a:pt x="1110" y="11782"/>
                    <a:pt x="1110" y="11782"/>
                    <a:pt x="1110" y="11782"/>
                  </a:cubicBezTo>
                  <a:cubicBezTo>
                    <a:pt x="1073" y="11782"/>
                    <a:pt x="1073" y="11782"/>
                    <a:pt x="1073" y="11782"/>
                  </a:cubicBezTo>
                  <a:cubicBezTo>
                    <a:pt x="1036" y="11782"/>
                    <a:pt x="1036" y="11782"/>
                    <a:pt x="1036" y="11782"/>
                  </a:cubicBezTo>
                  <a:cubicBezTo>
                    <a:pt x="999" y="11714"/>
                    <a:pt x="999" y="11714"/>
                    <a:pt x="999" y="11714"/>
                  </a:cubicBezTo>
                  <a:cubicBezTo>
                    <a:pt x="999" y="11714"/>
                    <a:pt x="999" y="11714"/>
                    <a:pt x="999" y="11714"/>
                  </a:cubicBezTo>
                  <a:cubicBezTo>
                    <a:pt x="962" y="11714"/>
                    <a:pt x="962" y="11714"/>
                    <a:pt x="962" y="11714"/>
                  </a:cubicBezTo>
                  <a:cubicBezTo>
                    <a:pt x="962" y="11714"/>
                    <a:pt x="962" y="11714"/>
                    <a:pt x="962" y="11714"/>
                  </a:cubicBezTo>
                  <a:cubicBezTo>
                    <a:pt x="962" y="11646"/>
                    <a:pt x="962" y="11646"/>
                    <a:pt x="962" y="11646"/>
                  </a:cubicBezTo>
                  <a:cubicBezTo>
                    <a:pt x="925" y="11646"/>
                    <a:pt x="925" y="11646"/>
                    <a:pt x="925" y="11646"/>
                  </a:cubicBezTo>
                  <a:cubicBezTo>
                    <a:pt x="888" y="11714"/>
                    <a:pt x="888" y="11714"/>
                    <a:pt x="888" y="11714"/>
                  </a:cubicBezTo>
                  <a:cubicBezTo>
                    <a:pt x="851" y="11714"/>
                    <a:pt x="851" y="11714"/>
                    <a:pt x="851" y="11714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888" y="11646"/>
                    <a:pt x="888" y="11646"/>
                    <a:pt x="888" y="11646"/>
                  </a:cubicBezTo>
                  <a:cubicBezTo>
                    <a:pt x="851" y="11579"/>
                    <a:pt x="851" y="11579"/>
                    <a:pt x="851" y="11579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777" y="11646"/>
                    <a:pt x="777" y="11646"/>
                    <a:pt x="777" y="11646"/>
                  </a:cubicBezTo>
                  <a:cubicBezTo>
                    <a:pt x="777" y="11579"/>
                    <a:pt x="777" y="11579"/>
                    <a:pt x="777" y="11579"/>
                  </a:cubicBezTo>
                  <a:cubicBezTo>
                    <a:pt x="740" y="11579"/>
                    <a:pt x="740" y="11579"/>
                    <a:pt x="740" y="11579"/>
                  </a:cubicBezTo>
                  <a:cubicBezTo>
                    <a:pt x="740" y="11579"/>
                    <a:pt x="740" y="11579"/>
                    <a:pt x="740" y="11579"/>
                  </a:cubicBezTo>
                  <a:cubicBezTo>
                    <a:pt x="666" y="11511"/>
                    <a:pt x="666" y="11511"/>
                    <a:pt x="666" y="11511"/>
                  </a:cubicBezTo>
                  <a:cubicBezTo>
                    <a:pt x="666" y="11443"/>
                    <a:pt x="666" y="11443"/>
                    <a:pt x="666" y="11443"/>
                  </a:cubicBezTo>
                  <a:cubicBezTo>
                    <a:pt x="629" y="11443"/>
                    <a:pt x="629" y="11443"/>
                    <a:pt x="629" y="11443"/>
                  </a:cubicBezTo>
                  <a:cubicBezTo>
                    <a:pt x="592" y="11443"/>
                    <a:pt x="592" y="11443"/>
                    <a:pt x="592" y="11443"/>
                  </a:cubicBezTo>
                  <a:cubicBezTo>
                    <a:pt x="555" y="11443"/>
                    <a:pt x="555" y="11443"/>
                    <a:pt x="555" y="11443"/>
                  </a:cubicBezTo>
                  <a:cubicBezTo>
                    <a:pt x="555" y="11443"/>
                    <a:pt x="555" y="11443"/>
                    <a:pt x="555" y="11443"/>
                  </a:cubicBezTo>
                  <a:cubicBezTo>
                    <a:pt x="592" y="11511"/>
                    <a:pt x="592" y="11511"/>
                    <a:pt x="592" y="11511"/>
                  </a:cubicBezTo>
                  <a:cubicBezTo>
                    <a:pt x="592" y="11579"/>
                    <a:pt x="592" y="11579"/>
                    <a:pt x="592" y="11579"/>
                  </a:cubicBezTo>
                  <a:cubicBezTo>
                    <a:pt x="629" y="11579"/>
                    <a:pt x="629" y="11579"/>
                    <a:pt x="629" y="11579"/>
                  </a:cubicBezTo>
                  <a:cubicBezTo>
                    <a:pt x="666" y="11646"/>
                    <a:pt x="666" y="11646"/>
                    <a:pt x="666" y="11646"/>
                  </a:cubicBezTo>
                  <a:cubicBezTo>
                    <a:pt x="703" y="11646"/>
                    <a:pt x="703" y="11646"/>
                    <a:pt x="703" y="11646"/>
                  </a:cubicBezTo>
                  <a:cubicBezTo>
                    <a:pt x="703" y="11646"/>
                    <a:pt x="703" y="11646"/>
                    <a:pt x="703" y="11646"/>
                  </a:cubicBezTo>
                  <a:cubicBezTo>
                    <a:pt x="666" y="11714"/>
                    <a:pt x="666" y="11714"/>
                    <a:pt x="666" y="11714"/>
                  </a:cubicBezTo>
                  <a:cubicBezTo>
                    <a:pt x="666" y="11714"/>
                    <a:pt x="666" y="11714"/>
                    <a:pt x="666" y="11714"/>
                  </a:cubicBezTo>
                  <a:cubicBezTo>
                    <a:pt x="666" y="11782"/>
                    <a:pt x="666" y="11782"/>
                    <a:pt x="666" y="11782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77" y="11714"/>
                    <a:pt x="777" y="11714"/>
                    <a:pt x="777" y="11714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40" y="11782"/>
                    <a:pt x="740" y="11782"/>
                    <a:pt x="740" y="11782"/>
                  </a:cubicBezTo>
                  <a:cubicBezTo>
                    <a:pt x="777" y="11782"/>
                    <a:pt x="777" y="11782"/>
                    <a:pt x="777" y="11782"/>
                  </a:cubicBezTo>
                  <a:cubicBezTo>
                    <a:pt x="777" y="11782"/>
                    <a:pt x="777" y="11782"/>
                    <a:pt x="777" y="11782"/>
                  </a:cubicBezTo>
                  <a:cubicBezTo>
                    <a:pt x="740" y="11850"/>
                    <a:pt x="740" y="11850"/>
                    <a:pt x="740" y="11850"/>
                  </a:cubicBezTo>
                  <a:cubicBezTo>
                    <a:pt x="740" y="11850"/>
                    <a:pt x="740" y="11850"/>
                    <a:pt x="740" y="11850"/>
                  </a:cubicBezTo>
                  <a:cubicBezTo>
                    <a:pt x="777" y="11850"/>
                    <a:pt x="777" y="11850"/>
                    <a:pt x="777" y="11850"/>
                  </a:cubicBezTo>
                  <a:cubicBezTo>
                    <a:pt x="777" y="11850"/>
                    <a:pt x="777" y="11850"/>
                    <a:pt x="777" y="11850"/>
                  </a:cubicBezTo>
                  <a:cubicBezTo>
                    <a:pt x="814" y="11850"/>
                    <a:pt x="814" y="11850"/>
                    <a:pt x="814" y="11850"/>
                  </a:cubicBezTo>
                  <a:cubicBezTo>
                    <a:pt x="814" y="11850"/>
                    <a:pt x="814" y="11850"/>
                    <a:pt x="814" y="11850"/>
                  </a:cubicBezTo>
                  <a:cubicBezTo>
                    <a:pt x="851" y="11850"/>
                    <a:pt x="851" y="11850"/>
                    <a:pt x="851" y="11850"/>
                  </a:cubicBezTo>
                  <a:cubicBezTo>
                    <a:pt x="925" y="11917"/>
                    <a:pt x="925" y="11917"/>
                    <a:pt x="925" y="11917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2053"/>
                    <a:pt x="962" y="12053"/>
                    <a:pt x="962" y="12053"/>
                  </a:cubicBezTo>
                  <a:cubicBezTo>
                    <a:pt x="962" y="12053"/>
                    <a:pt x="962" y="12053"/>
                    <a:pt x="962" y="12053"/>
                  </a:cubicBezTo>
                  <a:cubicBezTo>
                    <a:pt x="962" y="12120"/>
                    <a:pt x="962" y="12120"/>
                    <a:pt x="962" y="12120"/>
                  </a:cubicBezTo>
                  <a:cubicBezTo>
                    <a:pt x="962" y="12188"/>
                    <a:pt x="962" y="12188"/>
                    <a:pt x="962" y="12188"/>
                  </a:cubicBezTo>
                  <a:cubicBezTo>
                    <a:pt x="925" y="12188"/>
                    <a:pt x="925" y="12188"/>
                    <a:pt x="925" y="12188"/>
                  </a:cubicBezTo>
                  <a:cubicBezTo>
                    <a:pt x="925" y="12256"/>
                    <a:pt x="925" y="12256"/>
                    <a:pt x="925" y="12256"/>
                  </a:cubicBezTo>
                  <a:cubicBezTo>
                    <a:pt x="962" y="12256"/>
                    <a:pt x="962" y="12256"/>
                    <a:pt x="962" y="12256"/>
                  </a:cubicBezTo>
                  <a:cubicBezTo>
                    <a:pt x="962" y="12324"/>
                    <a:pt x="962" y="12324"/>
                    <a:pt x="962" y="12324"/>
                  </a:cubicBezTo>
                  <a:cubicBezTo>
                    <a:pt x="999" y="12391"/>
                    <a:pt x="999" y="12391"/>
                    <a:pt x="999" y="12391"/>
                  </a:cubicBezTo>
                  <a:cubicBezTo>
                    <a:pt x="999" y="12459"/>
                    <a:pt x="999" y="12459"/>
                    <a:pt x="999" y="12459"/>
                  </a:cubicBezTo>
                  <a:cubicBezTo>
                    <a:pt x="1036" y="12459"/>
                    <a:pt x="1036" y="12459"/>
                    <a:pt x="1036" y="12459"/>
                  </a:cubicBezTo>
                  <a:cubicBezTo>
                    <a:pt x="1036" y="12527"/>
                    <a:pt x="1036" y="12527"/>
                    <a:pt x="1036" y="12527"/>
                  </a:cubicBezTo>
                  <a:cubicBezTo>
                    <a:pt x="1036" y="12594"/>
                    <a:pt x="1036" y="12594"/>
                    <a:pt x="1036" y="12594"/>
                  </a:cubicBezTo>
                  <a:cubicBezTo>
                    <a:pt x="1036" y="12662"/>
                    <a:pt x="1036" y="12662"/>
                    <a:pt x="1036" y="12662"/>
                  </a:cubicBezTo>
                  <a:cubicBezTo>
                    <a:pt x="1036" y="12662"/>
                    <a:pt x="1036" y="12662"/>
                    <a:pt x="1036" y="12662"/>
                  </a:cubicBezTo>
                  <a:cubicBezTo>
                    <a:pt x="1073" y="12730"/>
                    <a:pt x="1073" y="12730"/>
                    <a:pt x="1073" y="12730"/>
                  </a:cubicBezTo>
                  <a:cubicBezTo>
                    <a:pt x="1110" y="12730"/>
                    <a:pt x="1110" y="12730"/>
                    <a:pt x="1110" y="12730"/>
                  </a:cubicBezTo>
                  <a:cubicBezTo>
                    <a:pt x="1147" y="12730"/>
                    <a:pt x="1147" y="12730"/>
                    <a:pt x="1147" y="12730"/>
                  </a:cubicBezTo>
                  <a:cubicBezTo>
                    <a:pt x="1184" y="12730"/>
                    <a:pt x="1184" y="12730"/>
                    <a:pt x="1184" y="12730"/>
                  </a:cubicBezTo>
                  <a:cubicBezTo>
                    <a:pt x="1184" y="12797"/>
                    <a:pt x="1184" y="12797"/>
                    <a:pt x="1184" y="12797"/>
                  </a:cubicBezTo>
                  <a:cubicBezTo>
                    <a:pt x="1221" y="12797"/>
                    <a:pt x="1221" y="12797"/>
                    <a:pt x="1221" y="12797"/>
                  </a:cubicBezTo>
                  <a:cubicBezTo>
                    <a:pt x="1221" y="12865"/>
                    <a:pt x="1221" y="12865"/>
                    <a:pt x="1221" y="12865"/>
                  </a:cubicBezTo>
                  <a:cubicBezTo>
                    <a:pt x="1258" y="12865"/>
                    <a:pt x="1258" y="12865"/>
                    <a:pt x="1258" y="12865"/>
                  </a:cubicBezTo>
                  <a:cubicBezTo>
                    <a:pt x="1295" y="12865"/>
                    <a:pt x="1295" y="12865"/>
                    <a:pt x="1295" y="12865"/>
                  </a:cubicBezTo>
                  <a:cubicBezTo>
                    <a:pt x="1295" y="12933"/>
                    <a:pt x="1295" y="12933"/>
                    <a:pt x="1295" y="12933"/>
                  </a:cubicBezTo>
                  <a:cubicBezTo>
                    <a:pt x="1368" y="12933"/>
                    <a:pt x="1368" y="12933"/>
                    <a:pt x="1368" y="12933"/>
                  </a:cubicBezTo>
                  <a:cubicBezTo>
                    <a:pt x="1405" y="12933"/>
                    <a:pt x="1405" y="12933"/>
                    <a:pt x="1405" y="12933"/>
                  </a:cubicBezTo>
                  <a:cubicBezTo>
                    <a:pt x="1405" y="13001"/>
                    <a:pt x="1405" y="13001"/>
                    <a:pt x="1405" y="13001"/>
                  </a:cubicBezTo>
                  <a:cubicBezTo>
                    <a:pt x="1442" y="12933"/>
                    <a:pt x="1442" y="12933"/>
                    <a:pt x="1442" y="12933"/>
                  </a:cubicBezTo>
                  <a:cubicBezTo>
                    <a:pt x="1479" y="12933"/>
                    <a:pt x="1479" y="12933"/>
                    <a:pt x="1479" y="12933"/>
                  </a:cubicBezTo>
                  <a:cubicBezTo>
                    <a:pt x="1479" y="12865"/>
                    <a:pt x="1479" y="12865"/>
                    <a:pt x="1479" y="12865"/>
                  </a:cubicBezTo>
                  <a:cubicBezTo>
                    <a:pt x="1479" y="12797"/>
                    <a:pt x="1479" y="12797"/>
                    <a:pt x="1479" y="12797"/>
                  </a:cubicBezTo>
                  <a:cubicBezTo>
                    <a:pt x="1479" y="12797"/>
                    <a:pt x="1479" y="12797"/>
                    <a:pt x="1479" y="12797"/>
                  </a:cubicBezTo>
                  <a:cubicBezTo>
                    <a:pt x="1479" y="12730"/>
                    <a:pt x="1479" y="12730"/>
                    <a:pt x="1479" y="12730"/>
                  </a:cubicBezTo>
                  <a:cubicBezTo>
                    <a:pt x="1479" y="12730"/>
                    <a:pt x="1479" y="12730"/>
                    <a:pt x="1479" y="12730"/>
                  </a:cubicBezTo>
                  <a:cubicBezTo>
                    <a:pt x="1442" y="12662"/>
                    <a:pt x="1442" y="12662"/>
                    <a:pt x="1442" y="12662"/>
                  </a:cubicBezTo>
                  <a:cubicBezTo>
                    <a:pt x="1442" y="12662"/>
                    <a:pt x="1442" y="12662"/>
                    <a:pt x="1442" y="12662"/>
                  </a:cubicBezTo>
                  <a:cubicBezTo>
                    <a:pt x="1405" y="12662"/>
                    <a:pt x="1405" y="12662"/>
                    <a:pt x="1405" y="12662"/>
                  </a:cubicBezTo>
                  <a:cubicBezTo>
                    <a:pt x="1405" y="12662"/>
                    <a:pt x="1405" y="12662"/>
                    <a:pt x="1405" y="12662"/>
                  </a:cubicBezTo>
                  <a:cubicBezTo>
                    <a:pt x="1368" y="12730"/>
                    <a:pt x="1368" y="12730"/>
                    <a:pt x="1368" y="12730"/>
                  </a:cubicBezTo>
                  <a:cubicBezTo>
                    <a:pt x="1332" y="12662"/>
                    <a:pt x="1332" y="12662"/>
                    <a:pt x="1332" y="12662"/>
                  </a:cubicBezTo>
                  <a:cubicBezTo>
                    <a:pt x="1295" y="12594"/>
                    <a:pt x="1295" y="12594"/>
                    <a:pt x="1295" y="12594"/>
                  </a:cubicBezTo>
                  <a:cubicBezTo>
                    <a:pt x="1258" y="12594"/>
                    <a:pt x="1258" y="12594"/>
                    <a:pt x="1258" y="12594"/>
                  </a:cubicBezTo>
                  <a:cubicBezTo>
                    <a:pt x="1221" y="12527"/>
                    <a:pt x="1221" y="12527"/>
                    <a:pt x="1221" y="12527"/>
                  </a:cubicBezTo>
                  <a:cubicBezTo>
                    <a:pt x="1221" y="12459"/>
                    <a:pt x="1221" y="12459"/>
                    <a:pt x="1221" y="12459"/>
                  </a:cubicBezTo>
                  <a:cubicBezTo>
                    <a:pt x="1258" y="12459"/>
                    <a:pt x="1258" y="12459"/>
                    <a:pt x="1258" y="12459"/>
                  </a:cubicBezTo>
                  <a:cubicBezTo>
                    <a:pt x="1258" y="12391"/>
                    <a:pt x="1258" y="12391"/>
                    <a:pt x="1258" y="12391"/>
                  </a:cubicBezTo>
                  <a:cubicBezTo>
                    <a:pt x="1258" y="12391"/>
                    <a:pt x="1258" y="12391"/>
                    <a:pt x="1258" y="12391"/>
                  </a:cubicBezTo>
                  <a:cubicBezTo>
                    <a:pt x="1258" y="12324"/>
                    <a:pt x="1258" y="12324"/>
                    <a:pt x="1258" y="12324"/>
                  </a:cubicBezTo>
                  <a:cubicBezTo>
                    <a:pt x="1258" y="12324"/>
                    <a:pt x="1258" y="12324"/>
                    <a:pt x="1258" y="12324"/>
                  </a:cubicBezTo>
                  <a:cubicBezTo>
                    <a:pt x="1258" y="12256"/>
                    <a:pt x="1258" y="12256"/>
                    <a:pt x="1258" y="12256"/>
                  </a:cubicBezTo>
                  <a:cubicBezTo>
                    <a:pt x="1295" y="12256"/>
                    <a:pt x="1295" y="12256"/>
                    <a:pt x="1295" y="12256"/>
                  </a:cubicBezTo>
                  <a:cubicBezTo>
                    <a:pt x="1332" y="12324"/>
                    <a:pt x="1332" y="12324"/>
                    <a:pt x="1332" y="12324"/>
                  </a:cubicBezTo>
                  <a:cubicBezTo>
                    <a:pt x="1368" y="12324"/>
                    <a:pt x="1368" y="12324"/>
                    <a:pt x="1368" y="12324"/>
                  </a:cubicBezTo>
                  <a:cubicBezTo>
                    <a:pt x="1405" y="12391"/>
                    <a:pt x="1405" y="12391"/>
                    <a:pt x="1405" y="12391"/>
                  </a:cubicBezTo>
                  <a:cubicBezTo>
                    <a:pt x="1442" y="12459"/>
                    <a:pt x="1442" y="12459"/>
                    <a:pt x="1442" y="12459"/>
                  </a:cubicBezTo>
                  <a:cubicBezTo>
                    <a:pt x="1479" y="12459"/>
                    <a:pt x="1479" y="12459"/>
                    <a:pt x="1479" y="12459"/>
                  </a:cubicBezTo>
                  <a:cubicBezTo>
                    <a:pt x="1516" y="12459"/>
                    <a:pt x="1516" y="12459"/>
                    <a:pt x="1516" y="12459"/>
                  </a:cubicBezTo>
                  <a:cubicBezTo>
                    <a:pt x="1553" y="12459"/>
                    <a:pt x="1553" y="12459"/>
                    <a:pt x="1553" y="12459"/>
                  </a:cubicBezTo>
                  <a:cubicBezTo>
                    <a:pt x="1627" y="12527"/>
                    <a:pt x="1627" y="12527"/>
                    <a:pt x="1627" y="12527"/>
                  </a:cubicBezTo>
                  <a:cubicBezTo>
                    <a:pt x="1701" y="12594"/>
                    <a:pt x="1701" y="12594"/>
                    <a:pt x="1701" y="12594"/>
                  </a:cubicBezTo>
                  <a:cubicBezTo>
                    <a:pt x="1701" y="12594"/>
                    <a:pt x="1701" y="12594"/>
                    <a:pt x="1701" y="12594"/>
                  </a:cubicBezTo>
                  <a:cubicBezTo>
                    <a:pt x="1738" y="12527"/>
                    <a:pt x="1738" y="12527"/>
                    <a:pt x="1738" y="12527"/>
                  </a:cubicBezTo>
                  <a:cubicBezTo>
                    <a:pt x="1738" y="12459"/>
                    <a:pt x="1738" y="12459"/>
                    <a:pt x="1738" y="12459"/>
                  </a:cubicBezTo>
                  <a:cubicBezTo>
                    <a:pt x="1738" y="12459"/>
                    <a:pt x="1738" y="12459"/>
                    <a:pt x="1738" y="12459"/>
                  </a:cubicBezTo>
                  <a:cubicBezTo>
                    <a:pt x="1775" y="12459"/>
                    <a:pt x="1775" y="12459"/>
                    <a:pt x="1775" y="12459"/>
                  </a:cubicBezTo>
                  <a:cubicBezTo>
                    <a:pt x="1738" y="12324"/>
                    <a:pt x="1738" y="12324"/>
                    <a:pt x="1738" y="12324"/>
                  </a:cubicBezTo>
                  <a:cubicBezTo>
                    <a:pt x="1664" y="12188"/>
                    <a:pt x="1664" y="12188"/>
                    <a:pt x="1664" y="12188"/>
                  </a:cubicBezTo>
                  <a:cubicBezTo>
                    <a:pt x="1664" y="12120"/>
                    <a:pt x="1664" y="12120"/>
                    <a:pt x="1664" y="12120"/>
                  </a:cubicBezTo>
                  <a:cubicBezTo>
                    <a:pt x="1664" y="12053"/>
                    <a:pt x="1664" y="12053"/>
                    <a:pt x="1664" y="12053"/>
                  </a:cubicBezTo>
                  <a:cubicBezTo>
                    <a:pt x="1701" y="12053"/>
                    <a:pt x="1701" y="12053"/>
                    <a:pt x="1701" y="12053"/>
                  </a:cubicBezTo>
                  <a:cubicBezTo>
                    <a:pt x="1738" y="11917"/>
                    <a:pt x="1738" y="11917"/>
                    <a:pt x="1738" y="11917"/>
                  </a:cubicBezTo>
                  <a:cubicBezTo>
                    <a:pt x="1738" y="11850"/>
                    <a:pt x="1738" y="11850"/>
                    <a:pt x="1738" y="11850"/>
                  </a:cubicBezTo>
                  <a:cubicBezTo>
                    <a:pt x="1775" y="11850"/>
                    <a:pt x="1775" y="11850"/>
                    <a:pt x="1775" y="11850"/>
                  </a:cubicBezTo>
                  <a:cubicBezTo>
                    <a:pt x="1812" y="11782"/>
                    <a:pt x="1812" y="11782"/>
                    <a:pt x="1812" y="11782"/>
                  </a:cubicBezTo>
                  <a:cubicBezTo>
                    <a:pt x="1849" y="11714"/>
                    <a:pt x="1849" y="11714"/>
                    <a:pt x="1849" y="11714"/>
                  </a:cubicBezTo>
                  <a:cubicBezTo>
                    <a:pt x="1886" y="11579"/>
                    <a:pt x="1886" y="11579"/>
                    <a:pt x="1886" y="11579"/>
                  </a:cubicBezTo>
                  <a:cubicBezTo>
                    <a:pt x="1923" y="11579"/>
                    <a:pt x="1923" y="11579"/>
                    <a:pt x="1923" y="11579"/>
                  </a:cubicBezTo>
                  <a:cubicBezTo>
                    <a:pt x="1960" y="11579"/>
                    <a:pt x="1960" y="11579"/>
                    <a:pt x="1960" y="11579"/>
                  </a:cubicBezTo>
                  <a:cubicBezTo>
                    <a:pt x="1997" y="11646"/>
                    <a:pt x="1997" y="11646"/>
                    <a:pt x="1997" y="11646"/>
                  </a:cubicBezTo>
                  <a:cubicBezTo>
                    <a:pt x="2034" y="11646"/>
                    <a:pt x="2034" y="11646"/>
                    <a:pt x="2034" y="11646"/>
                  </a:cubicBezTo>
                  <a:cubicBezTo>
                    <a:pt x="2108" y="11646"/>
                    <a:pt x="2108" y="11646"/>
                    <a:pt x="2108" y="11646"/>
                  </a:cubicBezTo>
                  <a:cubicBezTo>
                    <a:pt x="2108" y="11646"/>
                    <a:pt x="2108" y="11646"/>
                    <a:pt x="2108" y="11646"/>
                  </a:cubicBezTo>
                  <a:cubicBezTo>
                    <a:pt x="2108" y="11714"/>
                    <a:pt x="2108" y="11714"/>
                    <a:pt x="2108" y="11714"/>
                  </a:cubicBezTo>
                  <a:cubicBezTo>
                    <a:pt x="2145" y="11646"/>
                    <a:pt x="2145" y="11646"/>
                    <a:pt x="2145" y="11646"/>
                  </a:cubicBezTo>
                  <a:cubicBezTo>
                    <a:pt x="2182" y="11714"/>
                    <a:pt x="2182" y="11714"/>
                    <a:pt x="2182" y="11714"/>
                  </a:cubicBezTo>
                  <a:cubicBezTo>
                    <a:pt x="2182" y="11782"/>
                    <a:pt x="2182" y="11782"/>
                    <a:pt x="2182" y="11782"/>
                  </a:cubicBezTo>
                  <a:cubicBezTo>
                    <a:pt x="2219" y="11850"/>
                    <a:pt x="2219" y="11850"/>
                    <a:pt x="2219" y="11850"/>
                  </a:cubicBezTo>
                  <a:cubicBezTo>
                    <a:pt x="2219" y="11714"/>
                    <a:pt x="2219" y="11714"/>
                    <a:pt x="2219" y="11714"/>
                  </a:cubicBezTo>
                  <a:cubicBezTo>
                    <a:pt x="2182" y="11646"/>
                    <a:pt x="2182" y="11646"/>
                    <a:pt x="2182" y="11646"/>
                  </a:cubicBezTo>
                  <a:cubicBezTo>
                    <a:pt x="2219" y="11646"/>
                    <a:pt x="2219" y="11646"/>
                    <a:pt x="2219" y="11646"/>
                  </a:cubicBezTo>
                  <a:cubicBezTo>
                    <a:pt x="2219" y="11511"/>
                    <a:pt x="2219" y="11511"/>
                    <a:pt x="2219" y="11511"/>
                  </a:cubicBezTo>
                  <a:cubicBezTo>
                    <a:pt x="2219" y="11443"/>
                    <a:pt x="2219" y="11443"/>
                    <a:pt x="2219" y="11443"/>
                  </a:cubicBezTo>
                  <a:cubicBezTo>
                    <a:pt x="2182" y="11443"/>
                    <a:pt x="2182" y="11443"/>
                    <a:pt x="2182" y="11443"/>
                  </a:cubicBezTo>
                  <a:cubicBezTo>
                    <a:pt x="2182" y="11376"/>
                    <a:pt x="2182" y="11376"/>
                    <a:pt x="2182" y="11376"/>
                  </a:cubicBezTo>
                  <a:cubicBezTo>
                    <a:pt x="2219" y="11376"/>
                    <a:pt x="2219" y="11376"/>
                    <a:pt x="2219" y="11376"/>
                  </a:cubicBezTo>
                  <a:cubicBezTo>
                    <a:pt x="2182" y="11308"/>
                    <a:pt x="2182" y="11308"/>
                    <a:pt x="2182" y="11308"/>
                  </a:cubicBezTo>
                  <a:cubicBezTo>
                    <a:pt x="2219" y="11308"/>
                    <a:pt x="2219" y="11308"/>
                    <a:pt x="2219" y="11308"/>
                  </a:cubicBezTo>
                  <a:cubicBezTo>
                    <a:pt x="2182" y="11240"/>
                    <a:pt x="2182" y="11240"/>
                    <a:pt x="2182" y="11240"/>
                  </a:cubicBezTo>
                  <a:cubicBezTo>
                    <a:pt x="2145" y="11240"/>
                    <a:pt x="2145" y="11240"/>
                    <a:pt x="2145" y="11240"/>
                  </a:cubicBezTo>
                  <a:cubicBezTo>
                    <a:pt x="2108" y="11240"/>
                    <a:pt x="2108" y="11240"/>
                    <a:pt x="2108" y="11240"/>
                  </a:cubicBezTo>
                  <a:cubicBezTo>
                    <a:pt x="2071" y="11172"/>
                    <a:pt x="2071" y="11172"/>
                    <a:pt x="2071" y="11172"/>
                  </a:cubicBezTo>
                  <a:cubicBezTo>
                    <a:pt x="2108" y="11105"/>
                    <a:pt x="2108" y="11105"/>
                    <a:pt x="2108" y="11105"/>
                  </a:cubicBezTo>
                  <a:cubicBezTo>
                    <a:pt x="2108" y="10969"/>
                    <a:pt x="2108" y="10969"/>
                    <a:pt x="2108" y="10969"/>
                  </a:cubicBezTo>
                  <a:cubicBezTo>
                    <a:pt x="2108" y="10969"/>
                    <a:pt x="2108" y="10969"/>
                    <a:pt x="2108" y="10969"/>
                  </a:cubicBezTo>
                  <a:cubicBezTo>
                    <a:pt x="2108" y="10902"/>
                    <a:pt x="2108" y="10902"/>
                    <a:pt x="2108" y="10902"/>
                  </a:cubicBezTo>
                  <a:cubicBezTo>
                    <a:pt x="2108" y="10902"/>
                    <a:pt x="2108" y="10902"/>
                    <a:pt x="2108" y="10902"/>
                  </a:cubicBezTo>
                  <a:cubicBezTo>
                    <a:pt x="2108" y="10834"/>
                    <a:pt x="2108" y="10834"/>
                    <a:pt x="2108" y="10834"/>
                  </a:cubicBezTo>
                  <a:cubicBezTo>
                    <a:pt x="2108" y="10834"/>
                    <a:pt x="2108" y="10834"/>
                    <a:pt x="2108" y="10834"/>
                  </a:cubicBezTo>
                  <a:cubicBezTo>
                    <a:pt x="2108" y="10766"/>
                    <a:pt x="2108" y="10766"/>
                    <a:pt x="2108" y="10766"/>
                  </a:cubicBezTo>
                  <a:cubicBezTo>
                    <a:pt x="2071" y="10631"/>
                    <a:pt x="2071" y="10631"/>
                    <a:pt x="2071" y="10631"/>
                  </a:cubicBezTo>
                  <a:cubicBezTo>
                    <a:pt x="2034" y="10563"/>
                    <a:pt x="2034" y="10563"/>
                    <a:pt x="2034" y="10563"/>
                  </a:cubicBezTo>
                  <a:cubicBezTo>
                    <a:pt x="1960" y="10495"/>
                    <a:pt x="1960" y="10495"/>
                    <a:pt x="1960" y="10495"/>
                  </a:cubicBezTo>
                  <a:cubicBezTo>
                    <a:pt x="1960" y="10428"/>
                    <a:pt x="1960" y="10428"/>
                    <a:pt x="1960" y="10428"/>
                  </a:cubicBezTo>
                  <a:cubicBezTo>
                    <a:pt x="1997" y="10428"/>
                    <a:pt x="1997" y="10428"/>
                    <a:pt x="1997" y="10428"/>
                  </a:cubicBezTo>
                  <a:cubicBezTo>
                    <a:pt x="2034" y="10495"/>
                    <a:pt x="2034" y="10495"/>
                    <a:pt x="2034" y="10495"/>
                  </a:cubicBezTo>
                  <a:cubicBezTo>
                    <a:pt x="2071" y="10495"/>
                    <a:pt x="2071" y="10495"/>
                    <a:pt x="2071" y="10495"/>
                  </a:cubicBezTo>
                  <a:cubicBezTo>
                    <a:pt x="2108" y="10495"/>
                    <a:pt x="2108" y="10495"/>
                    <a:pt x="2108" y="10495"/>
                  </a:cubicBezTo>
                  <a:cubicBezTo>
                    <a:pt x="2182" y="10495"/>
                    <a:pt x="2182" y="10495"/>
                    <a:pt x="2182" y="10495"/>
                  </a:cubicBezTo>
                  <a:cubicBezTo>
                    <a:pt x="2256" y="10495"/>
                    <a:pt x="2256" y="10495"/>
                    <a:pt x="2256" y="10495"/>
                  </a:cubicBezTo>
                  <a:cubicBezTo>
                    <a:pt x="2293" y="10563"/>
                    <a:pt x="2293" y="10563"/>
                    <a:pt x="2293" y="10563"/>
                  </a:cubicBezTo>
                  <a:cubicBezTo>
                    <a:pt x="2293" y="10563"/>
                    <a:pt x="2293" y="10563"/>
                    <a:pt x="2293" y="10563"/>
                  </a:cubicBezTo>
                  <a:cubicBezTo>
                    <a:pt x="2330" y="10631"/>
                    <a:pt x="2330" y="10631"/>
                    <a:pt x="2330" y="10631"/>
                  </a:cubicBezTo>
                  <a:cubicBezTo>
                    <a:pt x="2367" y="10698"/>
                    <a:pt x="2367" y="10698"/>
                    <a:pt x="2367" y="10698"/>
                  </a:cubicBezTo>
                  <a:cubicBezTo>
                    <a:pt x="2367" y="10698"/>
                    <a:pt x="2367" y="10698"/>
                    <a:pt x="2367" y="10698"/>
                  </a:cubicBezTo>
                  <a:cubicBezTo>
                    <a:pt x="2441" y="10834"/>
                    <a:pt x="2441" y="10834"/>
                    <a:pt x="2441" y="10834"/>
                  </a:cubicBezTo>
                  <a:cubicBezTo>
                    <a:pt x="2404" y="10834"/>
                    <a:pt x="2404" y="10834"/>
                    <a:pt x="2404" y="10834"/>
                  </a:cubicBezTo>
                  <a:cubicBezTo>
                    <a:pt x="2367" y="10834"/>
                    <a:pt x="2367" y="10834"/>
                    <a:pt x="2367" y="10834"/>
                  </a:cubicBezTo>
                  <a:cubicBezTo>
                    <a:pt x="2330" y="10902"/>
                    <a:pt x="2330" y="10902"/>
                    <a:pt x="2330" y="10902"/>
                  </a:cubicBezTo>
                  <a:cubicBezTo>
                    <a:pt x="2293" y="10902"/>
                    <a:pt x="2293" y="10902"/>
                    <a:pt x="2293" y="10902"/>
                  </a:cubicBezTo>
                  <a:cubicBezTo>
                    <a:pt x="2293" y="10902"/>
                    <a:pt x="2293" y="10902"/>
                    <a:pt x="2293" y="10902"/>
                  </a:cubicBezTo>
                  <a:cubicBezTo>
                    <a:pt x="2293" y="10969"/>
                    <a:pt x="2293" y="10969"/>
                    <a:pt x="2293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1105"/>
                    <a:pt x="2256" y="11105"/>
                    <a:pt x="2256" y="11105"/>
                  </a:cubicBezTo>
                  <a:cubicBezTo>
                    <a:pt x="2256" y="11105"/>
                    <a:pt x="2256" y="11105"/>
                    <a:pt x="2256" y="11105"/>
                  </a:cubicBezTo>
                  <a:cubicBezTo>
                    <a:pt x="2330" y="11172"/>
                    <a:pt x="2330" y="11172"/>
                    <a:pt x="2330" y="11172"/>
                  </a:cubicBezTo>
                  <a:cubicBezTo>
                    <a:pt x="2404" y="11308"/>
                    <a:pt x="2404" y="11308"/>
                    <a:pt x="2404" y="11308"/>
                  </a:cubicBezTo>
                  <a:cubicBezTo>
                    <a:pt x="2441" y="11308"/>
                    <a:pt x="2441" y="11308"/>
                    <a:pt x="2441" y="11308"/>
                  </a:cubicBezTo>
                  <a:cubicBezTo>
                    <a:pt x="2478" y="11308"/>
                    <a:pt x="2478" y="11308"/>
                    <a:pt x="2478" y="11308"/>
                  </a:cubicBezTo>
                  <a:cubicBezTo>
                    <a:pt x="2478" y="11376"/>
                    <a:pt x="2478" y="11376"/>
                    <a:pt x="2478" y="11376"/>
                  </a:cubicBezTo>
                  <a:cubicBezTo>
                    <a:pt x="2515" y="11308"/>
                    <a:pt x="2515" y="11308"/>
                    <a:pt x="2515" y="11308"/>
                  </a:cubicBezTo>
                  <a:cubicBezTo>
                    <a:pt x="2552" y="11308"/>
                    <a:pt x="2552" y="11308"/>
                    <a:pt x="2552" y="11308"/>
                  </a:cubicBezTo>
                  <a:cubicBezTo>
                    <a:pt x="2552" y="11308"/>
                    <a:pt x="2552" y="11308"/>
                    <a:pt x="2552" y="11308"/>
                  </a:cubicBezTo>
                  <a:cubicBezTo>
                    <a:pt x="2626" y="11240"/>
                    <a:pt x="2626" y="11240"/>
                    <a:pt x="2626" y="11240"/>
                  </a:cubicBezTo>
                  <a:cubicBezTo>
                    <a:pt x="2626" y="11172"/>
                    <a:pt x="2626" y="11172"/>
                    <a:pt x="2626" y="11172"/>
                  </a:cubicBezTo>
                  <a:cubicBezTo>
                    <a:pt x="2589" y="11105"/>
                    <a:pt x="2589" y="11105"/>
                    <a:pt x="2589" y="11105"/>
                  </a:cubicBezTo>
                  <a:cubicBezTo>
                    <a:pt x="2626" y="11037"/>
                    <a:pt x="2626" y="11037"/>
                    <a:pt x="2626" y="11037"/>
                  </a:cubicBezTo>
                  <a:cubicBezTo>
                    <a:pt x="2626" y="10969"/>
                    <a:pt x="2626" y="10969"/>
                    <a:pt x="2626" y="10969"/>
                  </a:cubicBezTo>
                  <a:cubicBezTo>
                    <a:pt x="2589" y="10969"/>
                    <a:pt x="2589" y="10969"/>
                    <a:pt x="2589" y="10969"/>
                  </a:cubicBezTo>
                  <a:cubicBezTo>
                    <a:pt x="2626" y="10902"/>
                    <a:pt x="2626" y="10902"/>
                    <a:pt x="2626" y="10902"/>
                  </a:cubicBezTo>
                  <a:cubicBezTo>
                    <a:pt x="2700" y="10902"/>
                    <a:pt x="2700" y="10902"/>
                    <a:pt x="2700" y="10902"/>
                  </a:cubicBezTo>
                  <a:cubicBezTo>
                    <a:pt x="2737" y="10902"/>
                    <a:pt x="2737" y="10902"/>
                    <a:pt x="2737" y="10902"/>
                  </a:cubicBezTo>
                  <a:cubicBezTo>
                    <a:pt x="2774" y="10902"/>
                    <a:pt x="2774" y="10902"/>
                    <a:pt x="2774" y="10902"/>
                  </a:cubicBezTo>
                  <a:cubicBezTo>
                    <a:pt x="2774" y="10834"/>
                    <a:pt x="2774" y="10834"/>
                    <a:pt x="2774" y="10834"/>
                  </a:cubicBezTo>
                  <a:cubicBezTo>
                    <a:pt x="2737" y="10834"/>
                    <a:pt x="2737" y="10834"/>
                    <a:pt x="2737" y="10834"/>
                  </a:cubicBezTo>
                  <a:cubicBezTo>
                    <a:pt x="2700" y="10766"/>
                    <a:pt x="2700" y="10766"/>
                    <a:pt x="2700" y="10766"/>
                  </a:cubicBezTo>
                  <a:cubicBezTo>
                    <a:pt x="2737" y="10766"/>
                    <a:pt x="2737" y="10766"/>
                    <a:pt x="2737" y="10766"/>
                  </a:cubicBezTo>
                  <a:cubicBezTo>
                    <a:pt x="2737" y="10766"/>
                    <a:pt x="2737" y="10766"/>
                    <a:pt x="2737" y="10766"/>
                  </a:cubicBezTo>
                  <a:cubicBezTo>
                    <a:pt x="2774" y="10766"/>
                    <a:pt x="2774" y="10766"/>
                    <a:pt x="2774" y="10766"/>
                  </a:cubicBezTo>
                  <a:cubicBezTo>
                    <a:pt x="2848" y="10631"/>
                    <a:pt x="2848" y="10631"/>
                    <a:pt x="2848" y="10631"/>
                  </a:cubicBezTo>
                  <a:cubicBezTo>
                    <a:pt x="2848" y="10631"/>
                    <a:pt x="2848" y="10631"/>
                    <a:pt x="2848" y="10631"/>
                  </a:cubicBezTo>
                  <a:cubicBezTo>
                    <a:pt x="2922" y="10495"/>
                    <a:pt x="2922" y="10495"/>
                    <a:pt x="2922" y="10495"/>
                  </a:cubicBezTo>
                  <a:cubicBezTo>
                    <a:pt x="2922" y="10495"/>
                    <a:pt x="2922" y="10495"/>
                    <a:pt x="2922" y="10495"/>
                  </a:cubicBezTo>
                  <a:cubicBezTo>
                    <a:pt x="2959" y="10428"/>
                    <a:pt x="2959" y="10428"/>
                    <a:pt x="2959" y="10428"/>
                  </a:cubicBezTo>
                  <a:cubicBezTo>
                    <a:pt x="2996" y="10495"/>
                    <a:pt x="2996" y="10495"/>
                    <a:pt x="2996" y="10495"/>
                  </a:cubicBezTo>
                  <a:cubicBezTo>
                    <a:pt x="3033" y="10428"/>
                    <a:pt x="3033" y="10428"/>
                    <a:pt x="3033" y="10428"/>
                  </a:cubicBezTo>
                  <a:cubicBezTo>
                    <a:pt x="3033" y="10428"/>
                    <a:pt x="3033" y="10428"/>
                    <a:pt x="3033" y="10428"/>
                  </a:cubicBezTo>
                  <a:cubicBezTo>
                    <a:pt x="3107" y="10360"/>
                    <a:pt x="3107" y="10360"/>
                    <a:pt x="3107" y="10360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95"/>
                    <a:pt x="3107" y="10495"/>
                    <a:pt x="3107" y="10495"/>
                  </a:cubicBezTo>
                  <a:cubicBezTo>
                    <a:pt x="3107" y="10495"/>
                    <a:pt x="3107" y="10495"/>
                    <a:pt x="3107" y="10495"/>
                  </a:cubicBezTo>
                  <a:cubicBezTo>
                    <a:pt x="3144" y="10428"/>
                    <a:pt x="3144" y="10428"/>
                    <a:pt x="3144" y="10428"/>
                  </a:cubicBezTo>
                  <a:cubicBezTo>
                    <a:pt x="3181" y="10428"/>
                    <a:pt x="3181" y="10428"/>
                    <a:pt x="3181" y="10428"/>
                  </a:cubicBezTo>
                  <a:cubicBezTo>
                    <a:pt x="3144" y="10360"/>
                    <a:pt x="3144" y="10360"/>
                    <a:pt x="3144" y="10360"/>
                  </a:cubicBezTo>
                  <a:cubicBezTo>
                    <a:pt x="3107" y="10360"/>
                    <a:pt x="3107" y="10360"/>
                    <a:pt x="3107" y="10360"/>
                  </a:cubicBezTo>
                  <a:cubicBezTo>
                    <a:pt x="3107" y="10292"/>
                    <a:pt x="3107" y="10292"/>
                    <a:pt x="3107" y="10292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92"/>
                    <a:pt x="3181" y="10292"/>
                    <a:pt x="3181" y="10292"/>
                  </a:cubicBezTo>
                  <a:cubicBezTo>
                    <a:pt x="3181" y="10292"/>
                    <a:pt x="3181" y="10292"/>
                    <a:pt x="3181" y="10292"/>
                  </a:cubicBezTo>
                  <a:cubicBezTo>
                    <a:pt x="3218" y="10360"/>
                    <a:pt x="3218" y="10360"/>
                    <a:pt x="3218" y="10360"/>
                  </a:cubicBezTo>
                  <a:cubicBezTo>
                    <a:pt x="3218" y="10360"/>
                    <a:pt x="3218" y="10360"/>
                    <a:pt x="3218" y="10360"/>
                  </a:cubicBezTo>
                  <a:cubicBezTo>
                    <a:pt x="3255" y="10292"/>
                    <a:pt x="3255" y="10292"/>
                    <a:pt x="3255" y="10292"/>
                  </a:cubicBezTo>
                  <a:cubicBezTo>
                    <a:pt x="3218" y="10292"/>
                    <a:pt x="3218" y="10292"/>
                    <a:pt x="3218" y="10292"/>
                  </a:cubicBezTo>
                  <a:cubicBezTo>
                    <a:pt x="3218" y="10224"/>
                    <a:pt x="3218" y="10224"/>
                    <a:pt x="3218" y="10224"/>
                  </a:cubicBezTo>
                  <a:cubicBezTo>
                    <a:pt x="3218" y="10157"/>
                    <a:pt x="3218" y="10157"/>
                    <a:pt x="3218" y="10157"/>
                  </a:cubicBezTo>
                  <a:cubicBezTo>
                    <a:pt x="3218" y="10157"/>
                    <a:pt x="3218" y="10157"/>
                    <a:pt x="3218" y="10157"/>
                  </a:cubicBezTo>
                  <a:cubicBezTo>
                    <a:pt x="3329" y="10089"/>
                    <a:pt x="3329" y="10089"/>
                    <a:pt x="3329" y="10089"/>
                  </a:cubicBezTo>
                  <a:cubicBezTo>
                    <a:pt x="3366" y="10089"/>
                    <a:pt x="3366" y="10089"/>
                    <a:pt x="3366" y="10089"/>
                  </a:cubicBezTo>
                  <a:cubicBezTo>
                    <a:pt x="3403" y="10089"/>
                    <a:pt x="3403" y="10089"/>
                    <a:pt x="3403" y="10089"/>
                  </a:cubicBezTo>
                  <a:cubicBezTo>
                    <a:pt x="3366" y="10157"/>
                    <a:pt x="3366" y="10157"/>
                    <a:pt x="3366" y="10157"/>
                  </a:cubicBezTo>
                  <a:cubicBezTo>
                    <a:pt x="3329" y="10157"/>
                    <a:pt x="3329" y="10157"/>
                    <a:pt x="3329" y="10157"/>
                  </a:cubicBezTo>
                  <a:cubicBezTo>
                    <a:pt x="3255" y="10157"/>
                    <a:pt x="3255" y="10157"/>
                    <a:pt x="3255" y="10157"/>
                  </a:cubicBezTo>
                  <a:cubicBezTo>
                    <a:pt x="3292" y="10224"/>
                    <a:pt x="3292" y="10224"/>
                    <a:pt x="3292" y="10224"/>
                  </a:cubicBezTo>
                  <a:cubicBezTo>
                    <a:pt x="3292" y="10224"/>
                    <a:pt x="3292" y="10224"/>
                    <a:pt x="3292" y="10224"/>
                  </a:cubicBezTo>
                  <a:cubicBezTo>
                    <a:pt x="3329" y="10224"/>
                    <a:pt x="3329" y="10224"/>
                    <a:pt x="3329" y="10224"/>
                  </a:cubicBezTo>
                  <a:cubicBezTo>
                    <a:pt x="3366" y="10224"/>
                    <a:pt x="3366" y="10224"/>
                    <a:pt x="3366" y="10224"/>
                  </a:cubicBezTo>
                  <a:cubicBezTo>
                    <a:pt x="3329" y="10292"/>
                    <a:pt x="3329" y="10292"/>
                    <a:pt x="3329" y="10292"/>
                  </a:cubicBezTo>
                  <a:cubicBezTo>
                    <a:pt x="3329" y="10292"/>
                    <a:pt x="3329" y="10292"/>
                    <a:pt x="3329" y="10292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29" y="10360"/>
                    <a:pt x="3329" y="10360"/>
                    <a:pt x="3329" y="10360"/>
                  </a:cubicBezTo>
                  <a:cubicBezTo>
                    <a:pt x="3292" y="10360"/>
                    <a:pt x="3292" y="10360"/>
                    <a:pt x="3292" y="10360"/>
                  </a:cubicBezTo>
                  <a:cubicBezTo>
                    <a:pt x="3255" y="10428"/>
                    <a:pt x="3255" y="10428"/>
                    <a:pt x="3255" y="10428"/>
                  </a:cubicBezTo>
                  <a:cubicBezTo>
                    <a:pt x="3292" y="10495"/>
                    <a:pt x="3292" y="10495"/>
                    <a:pt x="3292" y="10495"/>
                  </a:cubicBezTo>
                  <a:cubicBezTo>
                    <a:pt x="3292" y="10495"/>
                    <a:pt x="3292" y="10495"/>
                    <a:pt x="3292" y="10495"/>
                  </a:cubicBezTo>
                  <a:cubicBezTo>
                    <a:pt x="3329" y="10495"/>
                    <a:pt x="3329" y="10495"/>
                    <a:pt x="3329" y="10495"/>
                  </a:cubicBezTo>
                  <a:cubicBezTo>
                    <a:pt x="3366" y="10495"/>
                    <a:pt x="3366" y="10495"/>
                    <a:pt x="3366" y="10495"/>
                  </a:cubicBezTo>
                  <a:cubicBezTo>
                    <a:pt x="3366" y="10495"/>
                    <a:pt x="3366" y="10495"/>
                    <a:pt x="3366" y="10495"/>
                  </a:cubicBezTo>
                  <a:cubicBezTo>
                    <a:pt x="3403" y="10495"/>
                    <a:pt x="3403" y="10495"/>
                    <a:pt x="3403" y="10495"/>
                  </a:cubicBezTo>
                  <a:cubicBezTo>
                    <a:pt x="3403" y="10563"/>
                    <a:pt x="3403" y="10563"/>
                    <a:pt x="3403" y="10563"/>
                  </a:cubicBezTo>
                  <a:cubicBezTo>
                    <a:pt x="3403" y="10495"/>
                    <a:pt x="3403" y="10495"/>
                    <a:pt x="3403" y="10495"/>
                  </a:cubicBezTo>
                  <a:cubicBezTo>
                    <a:pt x="3440" y="10428"/>
                    <a:pt x="3440" y="10428"/>
                    <a:pt x="3440" y="10428"/>
                  </a:cubicBezTo>
                  <a:cubicBezTo>
                    <a:pt x="3477" y="10428"/>
                    <a:pt x="3477" y="10428"/>
                    <a:pt x="3477" y="10428"/>
                  </a:cubicBezTo>
                  <a:cubicBezTo>
                    <a:pt x="3477" y="10428"/>
                    <a:pt x="3477" y="10428"/>
                    <a:pt x="3477" y="10428"/>
                  </a:cubicBezTo>
                  <a:cubicBezTo>
                    <a:pt x="3514" y="10495"/>
                    <a:pt x="3514" y="10495"/>
                    <a:pt x="3514" y="10495"/>
                  </a:cubicBezTo>
                  <a:cubicBezTo>
                    <a:pt x="3514" y="10495"/>
                    <a:pt x="3514" y="10495"/>
                    <a:pt x="3514" y="10495"/>
                  </a:cubicBezTo>
                  <a:cubicBezTo>
                    <a:pt x="3514" y="10428"/>
                    <a:pt x="3514" y="10428"/>
                    <a:pt x="3514" y="10428"/>
                  </a:cubicBezTo>
                  <a:cubicBezTo>
                    <a:pt x="3514" y="10428"/>
                    <a:pt x="3514" y="10428"/>
                    <a:pt x="3514" y="10428"/>
                  </a:cubicBezTo>
                  <a:cubicBezTo>
                    <a:pt x="3514" y="10360"/>
                    <a:pt x="3514" y="10360"/>
                    <a:pt x="3514" y="10360"/>
                  </a:cubicBezTo>
                  <a:cubicBezTo>
                    <a:pt x="3514" y="10360"/>
                    <a:pt x="3514" y="10360"/>
                    <a:pt x="3514" y="10360"/>
                  </a:cubicBezTo>
                  <a:cubicBezTo>
                    <a:pt x="3514" y="10292"/>
                    <a:pt x="3514" y="10292"/>
                    <a:pt x="3514" y="10292"/>
                  </a:cubicBezTo>
                  <a:cubicBezTo>
                    <a:pt x="3551" y="10292"/>
                    <a:pt x="3551" y="10292"/>
                    <a:pt x="3551" y="10292"/>
                  </a:cubicBezTo>
                  <a:cubicBezTo>
                    <a:pt x="3588" y="10224"/>
                    <a:pt x="3588" y="10224"/>
                    <a:pt x="3588" y="10224"/>
                  </a:cubicBezTo>
                  <a:cubicBezTo>
                    <a:pt x="3625" y="10224"/>
                    <a:pt x="3625" y="10224"/>
                    <a:pt x="3625" y="10224"/>
                  </a:cubicBezTo>
                  <a:cubicBezTo>
                    <a:pt x="3625" y="10224"/>
                    <a:pt x="3625" y="10224"/>
                    <a:pt x="3625" y="10224"/>
                  </a:cubicBezTo>
                  <a:cubicBezTo>
                    <a:pt x="3662" y="10224"/>
                    <a:pt x="3662" y="10224"/>
                    <a:pt x="3662" y="10224"/>
                  </a:cubicBezTo>
                  <a:cubicBezTo>
                    <a:pt x="3662" y="10224"/>
                    <a:pt x="3662" y="10224"/>
                    <a:pt x="3662" y="10224"/>
                  </a:cubicBezTo>
                  <a:cubicBezTo>
                    <a:pt x="3699" y="10224"/>
                    <a:pt x="3699" y="10224"/>
                    <a:pt x="3699" y="10224"/>
                  </a:cubicBezTo>
                  <a:cubicBezTo>
                    <a:pt x="3773" y="10224"/>
                    <a:pt x="3773" y="10224"/>
                    <a:pt x="3773" y="10224"/>
                  </a:cubicBezTo>
                  <a:cubicBezTo>
                    <a:pt x="3773" y="10224"/>
                    <a:pt x="3773" y="10224"/>
                    <a:pt x="3773" y="10224"/>
                  </a:cubicBezTo>
                  <a:cubicBezTo>
                    <a:pt x="3773" y="10157"/>
                    <a:pt x="3773" y="10157"/>
                    <a:pt x="3773" y="10157"/>
                  </a:cubicBezTo>
                  <a:cubicBezTo>
                    <a:pt x="3810" y="10157"/>
                    <a:pt x="3810" y="10157"/>
                    <a:pt x="3810" y="10157"/>
                  </a:cubicBezTo>
                  <a:cubicBezTo>
                    <a:pt x="3847" y="10157"/>
                    <a:pt x="3847" y="10157"/>
                    <a:pt x="3847" y="10157"/>
                  </a:cubicBezTo>
                  <a:cubicBezTo>
                    <a:pt x="3847" y="10089"/>
                    <a:pt x="3847" y="10089"/>
                    <a:pt x="3847" y="10089"/>
                  </a:cubicBezTo>
                  <a:cubicBezTo>
                    <a:pt x="3884" y="10089"/>
                    <a:pt x="3884" y="10089"/>
                    <a:pt x="3884" y="10089"/>
                  </a:cubicBezTo>
                  <a:cubicBezTo>
                    <a:pt x="3921" y="10021"/>
                    <a:pt x="3921" y="10021"/>
                    <a:pt x="3921" y="10021"/>
                  </a:cubicBezTo>
                  <a:cubicBezTo>
                    <a:pt x="3958" y="9954"/>
                    <a:pt x="3958" y="9954"/>
                    <a:pt x="3958" y="9954"/>
                  </a:cubicBezTo>
                  <a:cubicBezTo>
                    <a:pt x="3958" y="9954"/>
                    <a:pt x="3958" y="9954"/>
                    <a:pt x="3958" y="9954"/>
                  </a:cubicBezTo>
                  <a:cubicBezTo>
                    <a:pt x="3995" y="9954"/>
                    <a:pt x="3995" y="9954"/>
                    <a:pt x="3995" y="9954"/>
                  </a:cubicBezTo>
                  <a:cubicBezTo>
                    <a:pt x="3995" y="9954"/>
                    <a:pt x="3995" y="9954"/>
                    <a:pt x="3995" y="9954"/>
                  </a:cubicBezTo>
                  <a:cubicBezTo>
                    <a:pt x="3958" y="10021"/>
                    <a:pt x="3958" y="10021"/>
                    <a:pt x="3958" y="10021"/>
                  </a:cubicBezTo>
                  <a:cubicBezTo>
                    <a:pt x="3995" y="10021"/>
                    <a:pt x="3995" y="10021"/>
                    <a:pt x="3995" y="10021"/>
                  </a:cubicBezTo>
                  <a:cubicBezTo>
                    <a:pt x="4032" y="10089"/>
                    <a:pt x="4032" y="10089"/>
                    <a:pt x="4032" y="10089"/>
                  </a:cubicBezTo>
                  <a:cubicBezTo>
                    <a:pt x="4032" y="10157"/>
                    <a:pt x="4032" y="10157"/>
                    <a:pt x="4032" y="10157"/>
                  </a:cubicBezTo>
                  <a:cubicBezTo>
                    <a:pt x="3995" y="10157"/>
                    <a:pt x="3995" y="10157"/>
                    <a:pt x="3995" y="10157"/>
                  </a:cubicBezTo>
                  <a:cubicBezTo>
                    <a:pt x="4032" y="10224"/>
                    <a:pt x="4032" y="10224"/>
                    <a:pt x="4032" y="10224"/>
                  </a:cubicBezTo>
                  <a:cubicBezTo>
                    <a:pt x="4032" y="10292"/>
                    <a:pt x="4032" y="10292"/>
                    <a:pt x="4032" y="10292"/>
                  </a:cubicBezTo>
                  <a:cubicBezTo>
                    <a:pt x="4032" y="10292"/>
                    <a:pt x="4032" y="10292"/>
                    <a:pt x="4032" y="10292"/>
                  </a:cubicBezTo>
                  <a:cubicBezTo>
                    <a:pt x="4105" y="10292"/>
                    <a:pt x="4105" y="10292"/>
                    <a:pt x="4105" y="10292"/>
                  </a:cubicBezTo>
                  <a:cubicBezTo>
                    <a:pt x="4142" y="10292"/>
                    <a:pt x="4142" y="10292"/>
                    <a:pt x="4142" y="10292"/>
                  </a:cubicBezTo>
                  <a:cubicBezTo>
                    <a:pt x="4142" y="10224"/>
                    <a:pt x="4142" y="10224"/>
                    <a:pt x="4142" y="10224"/>
                  </a:cubicBezTo>
                  <a:cubicBezTo>
                    <a:pt x="4105" y="10224"/>
                    <a:pt x="4105" y="10224"/>
                    <a:pt x="4105" y="10224"/>
                  </a:cubicBezTo>
                  <a:cubicBezTo>
                    <a:pt x="4068" y="10157"/>
                    <a:pt x="4068" y="10157"/>
                    <a:pt x="4068" y="10157"/>
                  </a:cubicBezTo>
                  <a:cubicBezTo>
                    <a:pt x="4105" y="10157"/>
                    <a:pt x="4105" y="10157"/>
                    <a:pt x="4105" y="10157"/>
                  </a:cubicBezTo>
                  <a:cubicBezTo>
                    <a:pt x="4105" y="10089"/>
                    <a:pt x="4105" y="10089"/>
                    <a:pt x="4105" y="10089"/>
                  </a:cubicBezTo>
                  <a:cubicBezTo>
                    <a:pt x="4142" y="10157"/>
                    <a:pt x="4142" y="10157"/>
                    <a:pt x="4142" y="10157"/>
                  </a:cubicBezTo>
                  <a:cubicBezTo>
                    <a:pt x="4179" y="10089"/>
                    <a:pt x="4179" y="10089"/>
                    <a:pt x="4179" y="10089"/>
                  </a:cubicBezTo>
                  <a:cubicBezTo>
                    <a:pt x="4216" y="10021"/>
                    <a:pt x="4216" y="10021"/>
                    <a:pt x="4216" y="10021"/>
                  </a:cubicBezTo>
                  <a:cubicBezTo>
                    <a:pt x="4216" y="10021"/>
                    <a:pt x="4216" y="10021"/>
                    <a:pt x="4216" y="10021"/>
                  </a:cubicBezTo>
                  <a:cubicBezTo>
                    <a:pt x="4253" y="10021"/>
                    <a:pt x="4253" y="10021"/>
                    <a:pt x="4253" y="10021"/>
                  </a:cubicBezTo>
                  <a:cubicBezTo>
                    <a:pt x="4290" y="10021"/>
                    <a:pt x="4290" y="10021"/>
                    <a:pt x="4290" y="10021"/>
                  </a:cubicBezTo>
                  <a:cubicBezTo>
                    <a:pt x="4253" y="9954"/>
                    <a:pt x="4253" y="9954"/>
                    <a:pt x="4253" y="9954"/>
                  </a:cubicBezTo>
                  <a:cubicBezTo>
                    <a:pt x="4216" y="9954"/>
                    <a:pt x="4216" y="9954"/>
                    <a:pt x="4216" y="9954"/>
                  </a:cubicBezTo>
                  <a:cubicBezTo>
                    <a:pt x="4216" y="9886"/>
                    <a:pt x="4216" y="9886"/>
                    <a:pt x="4216" y="9886"/>
                  </a:cubicBezTo>
                  <a:cubicBezTo>
                    <a:pt x="4179" y="9818"/>
                    <a:pt x="4179" y="9818"/>
                    <a:pt x="4179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05" y="9683"/>
                    <a:pt x="4105" y="9683"/>
                    <a:pt x="4105" y="9683"/>
                  </a:cubicBezTo>
                  <a:cubicBezTo>
                    <a:pt x="4105" y="9683"/>
                    <a:pt x="4105" y="9683"/>
                    <a:pt x="4105" y="9683"/>
                  </a:cubicBezTo>
                  <a:cubicBezTo>
                    <a:pt x="4068" y="9615"/>
                    <a:pt x="4068" y="9615"/>
                    <a:pt x="4068" y="9615"/>
                  </a:cubicBezTo>
                  <a:cubicBezTo>
                    <a:pt x="4068" y="9615"/>
                    <a:pt x="4068" y="9615"/>
                    <a:pt x="4068" y="9615"/>
                  </a:cubicBezTo>
                  <a:cubicBezTo>
                    <a:pt x="4105" y="9547"/>
                    <a:pt x="4105" y="9547"/>
                    <a:pt x="4105" y="9547"/>
                  </a:cubicBezTo>
                  <a:cubicBezTo>
                    <a:pt x="4105" y="9547"/>
                    <a:pt x="4105" y="9547"/>
                    <a:pt x="4105" y="9547"/>
                  </a:cubicBezTo>
                  <a:cubicBezTo>
                    <a:pt x="4068" y="9480"/>
                    <a:pt x="4068" y="9480"/>
                    <a:pt x="4068" y="9480"/>
                  </a:cubicBezTo>
                  <a:cubicBezTo>
                    <a:pt x="4105" y="9412"/>
                    <a:pt x="4105" y="9412"/>
                    <a:pt x="4105" y="9412"/>
                  </a:cubicBezTo>
                  <a:cubicBezTo>
                    <a:pt x="4142" y="9480"/>
                    <a:pt x="4142" y="9480"/>
                    <a:pt x="4142" y="9480"/>
                  </a:cubicBezTo>
                  <a:cubicBezTo>
                    <a:pt x="4142" y="9412"/>
                    <a:pt x="4142" y="9412"/>
                    <a:pt x="4142" y="9412"/>
                  </a:cubicBezTo>
                  <a:cubicBezTo>
                    <a:pt x="4179" y="9480"/>
                    <a:pt x="4179" y="9480"/>
                    <a:pt x="4179" y="9480"/>
                  </a:cubicBezTo>
                  <a:cubicBezTo>
                    <a:pt x="4216" y="9480"/>
                    <a:pt x="4216" y="9480"/>
                    <a:pt x="4216" y="9480"/>
                  </a:cubicBezTo>
                  <a:cubicBezTo>
                    <a:pt x="4253" y="9480"/>
                    <a:pt x="4253" y="9480"/>
                    <a:pt x="4253" y="9480"/>
                  </a:cubicBezTo>
                  <a:cubicBezTo>
                    <a:pt x="4364" y="9480"/>
                    <a:pt x="4364" y="9480"/>
                    <a:pt x="4364" y="9480"/>
                  </a:cubicBezTo>
                  <a:cubicBezTo>
                    <a:pt x="4512" y="9480"/>
                    <a:pt x="4512" y="9480"/>
                    <a:pt x="4512" y="9480"/>
                  </a:cubicBezTo>
                  <a:cubicBezTo>
                    <a:pt x="4549" y="9547"/>
                    <a:pt x="4549" y="9547"/>
                    <a:pt x="4549" y="9547"/>
                  </a:cubicBezTo>
                  <a:cubicBezTo>
                    <a:pt x="4660" y="9547"/>
                    <a:pt x="4660" y="9547"/>
                    <a:pt x="4660" y="9547"/>
                  </a:cubicBezTo>
                  <a:cubicBezTo>
                    <a:pt x="4660" y="9615"/>
                    <a:pt x="4660" y="9615"/>
                    <a:pt x="4660" y="9615"/>
                  </a:cubicBezTo>
                  <a:cubicBezTo>
                    <a:pt x="4660" y="9615"/>
                    <a:pt x="4660" y="9615"/>
                    <a:pt x="4660" y="9615"/>
                  </a:cubicBezTo>
                  <a:cubicBezTo>
                    <a:pt x="4697" y="9683"/>
                    <a:pt x="4697" y="9683"/>
                    <a:pt x="4697" y="9683"/>
                  </a:cubicBezTo>
                  <a:cubicBezTo>
                    <a:pt x="4697" y="9683"/>
                    <a:pt x="4697" y="9683"/>
                    <a:pt x="4697" y="9683"/>
                  </a:cubicBezTo>
                  <a:cubicBezTo>
                    <a:pt x="4771" y="9615"/>
                    <a:pt x="4771" y="9615"/>
                    <a:pt x="4771" y="9615"/>
                  </a:cubicBezTo>
                  <a:cubicBezTo>
                    <a:pt x="4771" y="9683"/>
                    <a:pt x="4771" y="9683"/>
                    <a:pt x="4771" y="9683"/>
                  </a:cubicBezTo>
                  <a:cubicBezTo>
                    <a:pt x="4808" y="9683"/>
                    <a:pt x="4808" y="9683"/>
                    <a:pt x="4808" y="9683"/>
                  </a:cubicBezTo>
                  <a:cubicBezTo>
                    <a:pt x="4808" y="9750"/>
                    <a:pt x="4808" y="9750"/>
                    <a:pt x="4808" y="9750"/>
                  </a:cubicBezTo>
                  <a:cubicBezTo>
                    <a:pt x="4882" y="9750"/>
                    <a:pt x="4882" y="9750"/>
                    <a:pt x="4882" y="9750"/>
                  </a:cubicBezTo>
                  <a:cubicBezTo>
                    <a:pt x="4956" y="9818"/>
                    <a:pt x="4956" y="9818"/>
                    <a:pt x="4956" y="9818"/>
                  </a:cubicBezTo>
                  <a:cubicBezTo>
                    <a:pt x="5067" y="9818"/>
                    <a:pt x="5067" y="9818"/>
                    <a:pt x="5067" y="9818"/>
                  </a:cubicBezTo>
                  <a:cubicBezTo>
                    <a:pt x="5067" y="9886"/>
                    <a:pt x="5067" y="9886"/>
                    <a:pt x="5067" y="9886"/>
                  </a:cubicBezTo>
                  <a:cubicBezTo>
                    <a:pt x="5104" y="9954"/>
                    <a:pt x="5104" y="9954"/>
                    <a:pt x="5104" y="9954"/>
                  </a:cubicBezTo>
                  <a:cubicBezTo>
                    <a:pt x="5141" y="9954"/>
                    <a:pt x="5141" y="9954"/>
                    <a:pt x="5141" y="9954"/>
                  </a:cubicBezTo>
                  <a:cubicBezTo>
                    <a:pt x="5215" y="10021"/>
                    <a:pt x="5215" y="10021"/>
                    <a:pt x="5215" y="10021"/>
                  </a:cubicBezTo>
                  <a:cubicBezTo>
                    <a:pt x="5252" y="10157"/>
                    <a:pt x="5252" y="10157"/>
                    <a:pt x="5252" y="10157"/>
                  </a:cubicBezTo>
                  <a:cubicBezTo>
                    <a:pt x="5289" y="10157"/>
                    <a:pt x="5289" y="10157"/>
                    <a:pt x="5289" y="10157"/>
                  </a:cubicBezTo>
                  <a:cubicBezTo>
                    <a:pt x="5289" y="10157"/>
                    <a:pt x="5289" y="10157"/>
                    <a:pt x="5289" y="10157"/>
                  </a:cubicBezTo>
                  <a:cubicBezTo>
                    <a:pt x="5252" y="10089"/>
                    <a:pt x="5252" y="10089"/>
                    <a:pt x="5252" y="10089"/>
                  </a:cubicBezTo>
                  <a:cubicBezTo>
                    <a:pt x="5289" y="10021"/>
                    <a:pt x="5289" y="10021"/>
                    <a:pt x="5289" y="10021"/>
                  </a:cubicBezTo>
                  <a:cubicBezTo>
                    <a:pt x="5289" y="10021"/>
                    <a:pt x="5289" y="10021"/>
                    <a:pt x="5289" y="10021"/>
                  </a:cubicBezTo>
                  <a:cubicBezTo>
                    <a:pt x="5289" y="9954"/>
                    <a:pt x="5289" y="9954"/>
                    <a:pt x="5289" y="9954"/>
                  </a:cubicBezTo>
                  <a:cubicBezTo>
                    <a:pt x="5289" y="9954"/>
                    <a:pt x="5289" y="9954"/>
                    <a:pt x="5289" y="9954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326" y="9750"/>
                    <a:pt x="5326" y="9750"/>
                    <a:pt x="5326" y="9750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252" y="9750"/>
                    <a:pt x="5252" y="9750"/>
                    <a:pt x="5252" y="9750"/>
                  </a:cubicBezTo>
                  <a:cubicBezTo>
                    <a:pt x="5215" y="9750"/>
                    <a:pt x="5215" y="9750"/>
                    <a:pt x="5215" y="9750"/>
                  </a:cubicBezTo>
                  <a:cubicBezTo>
                    <a:pt x="5178" y="9750"/>
                    <a:pt x="5178" y="9750"/>
                    <a:pt x="5178" y="9750"/>
                  </a:cubicBezTo>
                  <a:cubicBezTo>
                    <a:pt x="5104" y="9615"/>
                    <a:pt x="5104" y="9615"/>
                    <a:pt x="5104" y="9615"/>
                  </a:cubicBezTo>
                  <a:cubicBezTo>
                    <a:pt x="5104" y="9615"/>
                    <a:pt x="5104" y="9615"/>
                    <a:pt x="5104" y="9615"/>
                  </a:cubicBezTo>
                  <a:cubicBezTo>
                    <a:pt x="5067" y="9547"/>
                    <a:pt x="5067" y="9547"/>
                    <a:pt x="5067" y="9547"/>
                  </a:cubicBezTo>
                  <a:cubicBezTo>
                    <a:pt x="5067" y="9480"/>
                    <a:pt x="5067" y="9480"/>
                    <a:pt x="5067" y="9480"/>
                  </a:cubicBezTo>
                  <a:cubicBezTo>
                    <a:pt x="5067" y="9412"/>
                    <a:pt x="5067" y="9412"/>
                    <a:pt x="5067" y="9412"/>
                  </a:cubicBezTo>
                  <a:cubicBezTo>
                    <a:pt x="5030" y="9480"/>
                    <a:pt x="5030" y="9480"/>
                    <a:pt x="5030" y="9480"/>
                  </a:cubicBezTo>
                  <a:cubicBezTo>
                    <a:pt x="4993" y="9480"/>
                    <a:pt x="4993" y="9480"/>
                    <a:pt x="4993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19" y="9412"/>
                    <a:pt x="4919" y="9412"/>
                    <a:pt x="4919" y="9412"/>
                  </a:cubicBezTo>
                  <a:cubicBezTo>
                    <a:pt x="4919" y="9480"/>
                    <a:pt x="4919" y="9480"/>
                    <a:pt x="4919" y="9480"/>
                  </a:cubicBezTo>
                  <a:cubicBezTo>
                    <a:pt x="4882" y="9344"/>
                    <a:pt x="4882" y="9344"/>
                    <a:pt x="4882" y="9344"/>
                  </a:cubicBezTo>
                  <a:cubicBezTo>
                    <a:pt x="4882" y="9344"/>
                    <a:pt x="4882" y="9344"/>
                    <a:pt x="4882" y="9344"/>
                  </a:cubicBezTo>
                  <a:cubicBezTo>
                    <a:pt x="4845" y="9209"/>
                    <a:pt x="4845" y="9209"/>
                    <a:pt x="4845" y="9209"/>
                  </a:cubicBezTo>
                  <a:cubicBezTo>
                    <a:pt x="4845" y="9209"/>
                    <a:pt x="4845" y="9209"/>
                    <a:pt x="4845" y="9209"/>
                  </a:cubicBezTo>
                  <a:cubicBezTo>
                    <a:pt x="4882" y="9209"/>
                    <a:pt x="4882" y="9209"/>
                    <a:pt x="4882" y="9209"/>
                  </a:cubicBezTo>
                  <a:cubicBezTo>
                    <a:pt x="4882" y="9141"/>
                    <a:pt x="4882" y="9141"/>
                    <a:pt x="4882" y="9141"/>
                  </a:cubicBezTo>
                  <a:cubicBezTo>
                    <a:pt x="4882" y="9073"/>
                    <a:pt x="4882" y="9073"/>
                    <a:pt x="4882" y="9073"/>
                  </a:cubicBezTo>
                  <a:cubicBezTo>
                    <a:pt x="4845" y="9073"/>
                    <a:pt x="4845" y="9073"/>
                    <a:pt x="4845" y="9073"/>
                  </a:cubicBezTo>
                  <a:cubicBezTo>
                    <a:pt x="4845" y="9006"/>
                    <a:pt x="4845" y="9006"/>
                    <a:pt x="4845" y="9006"/>
                  </a:cubicBezTo>
                  <a:cubicBezTo>
                    <a:pt x="4882" y="8938"/>
                    <a:pt x="4882" y="8938"/>
                    <a:pt x="4882" y="8938"/>
                  </a:cubicBezTo>
                  <a:cubicBezTo>
                    <a:pt x="4882" y="8938"/>
                    <a:pt x="4882" y="8938"/>
                    <a:pt x="4882" y="8938"/>
                  </a:cubicBezTo>
                  <a:cubicBezTo>
                    <a:pt x="4845" y="8870"/>
                    <a:pt x="4845" y="8870"/>
                    <a:pt x="4845" y="8870"/>
                  </a:cubicBezTo>
                  <a:cubicBezTo>
                    <a:pt x="4808" y="8870"/>
                    <a:pt x="4808" y="8870"/>
                    <a:pt x="4808" y="8870"/>
                  </a:cubicBezTo>
                  <a:cubicBezTo>
                    <a:pt x="4808" y="8803"/>
                    <a:pt x="4808" y="8803"/>
                    <a:pt x="4808" y="8803"/>
                  </a:cubicBezTo>
                  <a:cubicBezTo>
                    <a:pt x="4771" y="8735"/>
                    <a:pt x="4771" y="8735"/>
                    <a:pt x="4771" y="8735"/>
                  </a:cubicBezTo>
                  <a:cubicBezTo>
                    <a:pt x="4771" y="8803"/>
                    <a:pt x="4771" y="8803"/>
                    <a:pt x="4771" y="8803"/>
                  </a:cubicBezTo>
                  <a:cubicBezTo>
                    <a:pt x="4734" y="8735"/>
                    <a:pt x="4734" y="8735"/>
                    <a:pt x="4734" y="8735"/>
                  </a:cubicBezTo>
                  <a:cubicBezTo>
                    <a:pt x="4734" y="8599"/>
                    <a:pt x="4734" y="8599"/>
                    <a:pt x="4734" y="8599"/>
                  </a:cubicBezTo>
                  <a:cubicBezTo>
                    <a:pt x="4734" y="8599"/>
                    <a:pt x="4734" y="8599"/>
                    <a:pt x="4734" y="8599"/>
                  </a:cubicBezTo>
                  <a:cubicBezTo>
                    <a:pt x="4734" y="8532"/>
                    <a:pt x="4734" y="8532"/>
                    <a:pt x="4734" y="8532"/>
                  </a:cubicBezTo>
                  <a:cubicBezTo>
                    <a:pt x="4697" y="8464"/>
                    <a:pt x="4697" y="8464"/>
                    <a:pt x="4697" y="8464"/>
                  </a:cubicBezTo>
                  <a:cubicBezTo>
                    <a:pt x="4734" y="8464"/>
                    <a:pt x="4734" y="8464"/>
                    <a:pt x="4734" y="8464"/>
                  </a:cubicBezTo>
                  <a:cubicBezTo>
                    <a:pt x="4808" y="8329"/>
                    <a:pt x="4808" y="8329"/>
                    <a:pt x="4808" y="8329"/>
                  </a:cubicBezTo>
                  <a:cubicBezTo>
                    <a:pt x="4845" y="8261"/>
                    <a:pt x="4845" y="8261"/>
                    <a:pt x="4845" y="8261"/>
                  </a:cubicBezTo>
                  <a:cubicBezTo>
                    <a:pt x="4845" y="8261"/>
                    <a:pt x="4845" y="8261"/>
                    <a:pt x="4845" y="8261"/>
                  </a:cubicBezTo>
                  <a:cubicBezTo>
                    <a:pt x="4808" y="8193"/>
                    <a:pt x="4808" y="8193"/>
                    <a:pt x="4808" y="8193"/>
                  </a:cubicBezTo>
                  <a:cubicBezTo>
                    <a:pt x="4808" y="8125"/>
                    <a:pt x="4808" y="8125"/>
                    <a:pt x="4808" y="8125"/>
                  </a:cubicBezTo>
                  <a:cubicBezTo>
                    <a:pt x="4845" y="8058"/>
                    <a:pt x="4845" y="8058"/>
                    <a:pt x="4845" y="8058"/>
                  </a:cubicBezTo>
                  <a:cubicBezTo>
                    <a:pt x="4808" y="7990"/>
                    <a:pt x="4808" y="7990"/>
                    <a:pt x="4808" y="7990"/>
                  </a:cubicBezTo>
                  <a:cubicBezTo>
                    <a:pt x="4808" y="7922"/>
                    <a:pt x="4808" y="7922"/>
                    <a:pt x="4808" y="7922"/>
                  </a:cubicBezTo>
                  <a:cubicBezTo>
                    <a:pt x="4808" y="7855"/>
                    <a:pt x="4808" y="7855"/>
                    <a:pt x="4808" y="7855"/>
                  </a:cubicBezTo>
                  <a:cubicBezTo>
                    <a:pt x="4808" y="7787"/>
                    <a:pt x="4808" y="7787"/>
                    <a:pt x="4808" y="7787"/>
                  </a:cubicBezTo>
                  <a:cubicBezTo>
                    <a:pt x="4808" y="7787"/>
                    <a:pt x="4808" y="7787"/>
                    <a:pt x="4808" y="7787"/>
                  </a:cubicBezTo>
                  <a:cubicBezTo>
                    <a:pt x="4808" y="7719"/>
                    <a:pt x="4808" y="7719"/>
                    <a:pt x="4808" y="7719"/>
                  </a:cubicBezTo>
                  <a:cubicBezTo>
                    <a:pt x="4808" y="7651"/>
                    <a:pt x="4808" y="7651"/>
                    <a:pt x="4808" y="7651"/>
                  </a:cubicBezTo>
                  <a:cubicBezTo>
                    <a:pt x="4808" y="7584"/>
                    <a:pt x="4808" y="7584"/>
                    <a:pt x="4808" y="7584"/>
                  </a:cubicBezTo>
                  <a:cubicBezTo>
                    <a:pt x="4808" y="7516"/>
                    <a:pt x="4808" y="7516"/>
                    <a:pt x="4808" y="7516"/>
                  </a:cubicBezTo>
                  <a:cubicBezTo>
                    <a:pt x="4808" y="7448"/>
                    <a:pt x="4808" y="7448"/>
                    <a:pt x="4808" y="7448"/>
                  </a:cubicBezTo>
                  <a:cubicBezTo>
                    <a:pt x="4808" y="7313"/>
                    <a:pt x="4808" y="7313"/>
                    <a:pt x="4808" y="7313"/>
                  </a:cubicBezTo>
                  <a:cubicBezTo>
                    <a:pt x="4808" y="7313"/>
                    <a:pt x="4808" y="7313"/>
                    <a:pt x="4808" y="7313"/>
                  </a:cubicBezTo>
                  <a:cubicBezTo>
                    <a:pt x="4845" y="7313"/>
                    <a:pt x="4845" y="7313"/>
                    <a:pt x="4845" y="7313"/>
                  </a:cubicBezTo>
                  <a:cubicBezTo>
                    <a:pt x="4845" y="7381"/>
                    <a:pt x="4845" y="7381"/>
                    <a:pt x="4845" y="7381"/>
                  </a:cubicBezTo>
                  <a:cubicBezTo>
                    <a:pt x="4845" y="7381"/>
                    <a:pt x="4845" y="7381"/>
                    <a:pt x="4845" y="7381"/>
                  </a:cubicBezTo>
                  <a:cubicBezTo>
                    <a:pt x="4882" y="7381"/>
                    <a:pt x="4882" y="7381"/>
                    <a:pt x="4882" y="7381"/>
                  </a:cubicBezTo>
                  <a:cubicBezTo>
                    <a:pt x="4919" y="7381"/>
                    <a:pt x="4919" y="7381"/>
                    <a:pt x="4919" y="7381"/>
                  </a:cubicBezTo>
                  <a:cubicBezTo>
                    <a:pt x="4993" y="7313"/>
                    <a:pt x="4993" y="7313"/>
                    <a:pt x="4993" y="7313"/>
                  </a:cubicBezTo>
                  <a:cubicBezTo>
                    <a:pt x="4993" y="7313"/>
                    <a:pt x="4993" y="7313"/>
                    <a:pt x="4993" y="7313"/>
                  </a:cubicBezTo>
                  <a:cubicBezTo>
                    <a:pt x="5030" y="7381"/>
                    <a:pt x="5030" y="7381"/>
                    <a:pt x="5030" y="7381"/>
                  </a:cubicBezTo>
                  <a:cubicBezTo>
                    <a:pt x="5067" y="7313"/>
                    <a:pt x="5067" y="7313"/>
                    <a:pt x="5067" y="7313"/>
                  </a:cubicBezTo>
                  <a:cubicBezTo>
                    <a:pt x="5104" y="7313"/>
                    <a:pt x="5104" y="7313"/>
                    <a:pt x="5104" y="7313"/>
                  </a:cubicBezTo>
                  <a:cubicBezTo>
                    <a:pt x="5178" y="7381"/>
                    <a:pt x="5178" y="7381"/>
                    <a:pt x="5178" y="7381"/>
                  </a:cubicBezTo>
                  <a:cubicBezTo>
                    <a:pt x="5252" y="7381"/>
                    <a:pt x="5252" y="7381"/>
                    <a:pt x="5252" y="7381"/>
                  </a:cubicBezTo>
                  <a:cubicBezTo>
                    <a:pt x="5252" y="7381"/>
                    <a:pt x="5252" y="7381"/>
                    <a:pt x="5252" y="7381"/>
                  </a:cubicBezTo>
                  <a:cubicBezTo>
                    <a:pt x="5289" y="7448"/>
                    <a:pt x="5289" y="7448"/>
                    <a:pt x="5289" y="7448"/>
                  </a:cubicBezTo>
                  <a:cubicBezTo>
                    <a:pt x="5252" y="7448"/>
                    <a:pt x="5252" y="7448"/>
                    <a:pt x="5252" y="7448"/>
                  </a:cubicBezTo>
                  <a:cubicBezTo>
                    <a:pt x="5289" y="7516"/>
                    <a:pt x="5289" y="7516"/>
                    <a:pt x="5289" y="7516"/>
                  </a:cubicBezTo>
                  <a:cubicBezTo>
                    <a:pt x="5289" y="7584"/>
                    <a:pt x="5289" y="7584"/>
                    <a:pt x="5289" y="7584"/>
                  </a:cubicBezTo>
                  <a:cubicBezTo>
                    <a:pt x="5289" y="7651"/>
                    <a:pt x="5289" y="7651"/>
                    <a:pt x="5289" y="7651"/>
                  </a:cubicBezTo>
                  <a:cubicBezTo>
                    <a:pt x="5289" y="7719"/>
                    <a:pt x="5289" y="7719"/>
                    <a:pt x="5289" y="7719"/>
                  </a:cubicBezTo>
                  <a:cubicBezTo>
                    <a:pt x="5326" y="7787"/>
                    <a:pt x="5326" y="7787"/>
                    <a:pt x="5326" y="7787"/>
                  </a:cubicBezTo>
                  <a:cubicBezTo>
                    <a:pt x="5289" y="7990"/>
                    <a:pt x="5289" y="7990"/>
                    <a:pt x="5289" y="7990"/>
                  </a:cubicBezTo>
                  <a:cubicBezTo>
                    <a:pt x="5326" y="7990"/>
                    <a:pt x="5326" y="7990"/>
                    <a:pt x="5326" y="7990"/>
                  </a:cubicBezTo>
                  <a:cubicBezTo>
                    <a:pt x="5326" y="8058"/>
                    <a:pt x="5326" y="8058"/>
                    <a:pt x="5326" y="8058"/>
                  </a:cubicBezTo>
                  <a:cubicBezTo>
                    <a:pt x="5326" y="8058"/>
                    <a:pt x="5326" y="8058"/>
                    <a:pt x="5326" y="8058"/>
                  </a:cubicBezTo>
                  <a:cubicBezTo>
                    <a:pt x="5326" y="8125"/>
                    <a:pt x="5326" y="8125"/>
                    <a:pt x="5326" y="8125"/>
                  </a:cubicBezTo>
                  <a:cubicBezTo>
                    <a:pt x="5289" y="8125"/>
                    <a:pt x="5289" y="8125"/>
                    <a:pt x="5289" y="8125"/>
                  </a:cubicBezTo>
                  <a:cubicBezTo>
                    <a:pt x="5326" y="8193"/>
                    <a:pt x="5326" y="8193"/>
                    <a:pt x="5326" y="8193"/>
                  </a:cubicBezTo>
                  <a:cubicBezTo>
                    <a:pt x="5326" y="8261"/>
                    <a:pt x="5326" y="8261"/>
                    <a:pt x="5326" y="8261"/>
                  </a:cubicBezTo>
                  <a:cubicBezTo>
                    <a:pt x="5363" y="8329"/>
                    <a:pt x="5363" y="8329"/>
                    <a:pt x="5363" y="8329"/>
                  </a:cubicBezTo>
                  <a:cubicBezTo>
                    <a:pt x="5400" y="8329"/>
                    <a:pt x="5400" y="8329"/>
                    <a:pt x="5400" y="8329"/>
                  </a:cubicBezTo>
                  <a:cubicBezTo>
                    <a:pt x="5400" y="8396"/>
                    <a:pt x="5400" y="8396"/>
                    <a:pt x="5400" y="8396"/>
                  </a:cubicBezTo>
                  <a:cubicBezTo>
                    <a:pt x="5437" y="8329"/>
                    <a:pt x="5437" y="8329"/>
                    <a:pt x="5437" y="8329"/>
                  </a:cubicBezTo>
                  <a:cubicBezTo>
                    <a:pt x="5437" y="8396"/>
                    <a:pt x="5437" y="8396"/>
                    <a:pt x="5437" y="8396"/>
                  </a:cubicBezTo>
                  <a:cubicBezTo>
                    <a:pt x="5474" y="8464"/>
                    <a:pt x="5474" y="8464"/>
                    <a:pt x="5474" y="8464"/>
                  </a:cubicBezTo>
                  <a:cubicBezTo>
                    <a:pt x="5511" y="8532"/>
                    <a:pt x="5511" y="8532"/>
                    <a:pt x="5511" y="8532"/>
                  </a:cubicBezTo>
                  <a:cubicBezTo>
                    <a:pt x="5511" y="8599"/>
                    <a:pt x="5511" y="8599"/>
                    <a:pt x="5511" y="8599"/>
                  </a:cubicBezTo>
                  <a:cubicBezTo>
                    <a:pt x="5548" y="8735"/>
                    <a:pt x="5548" y="8735"/>
                    <a:pt x="5548" y="8735"/>
                  </a:cubicBezTo>
                  <a:cubicBezTo>
                    <a:pt x="5548" y="8803"/>
                    <a:pt x="5548" y="8803"/>
                    <a:pt x="5548" y="8803"/>
                  </a:cubicBezTo>
                  <a:cubicBezTo>
                    <a:pt x="5548" y="8803"/>
                    <a:pt x="5548" y="8803"/>
                    <a:pt x="5548" y="8803"/>
                  </a:cubicBezTo>
                  <a:cubicBezTo>
                    <a:pt x="5548" y="8870"/>
                    <a:pt x="5548" y="8870"/>
                    <a:pt x="5548" y="8870"/>
                  </a:cubicBezTo>
                  <a:cubicBezTo>
                    <a:pt x="5585" y="8938"/>
                    <a:pt x="5585" y="8938"/>
                    <a:pt x="5585" y="8938"/>
                  </a:cubicBezTo>
                  <a:cubicBezTo>
                    <a:pt x="5585" y="9006"/>
                    <a:pt x="5585" y="9006"/>
                    <a:pt x="5585" y="9006"/>
                  </a:cubicBezTo>
                  <a:cubicBezTo>
                    <a:pt x="5622" y="9141"/>
                    <a:pt x="5622" y="9141"/>
                    <a:pt x="5622" y="9141"/>
                  </a:cubicBezTo>
                  <a:cubicBezTo>
                    <a:pt x="5622" y="9209"/>
                    <a:pt x="5622" y="9209"/>
                    <a:pt x="5622" y="9209"/>
                  </a:cubicBezTo>
                  <a:cubicBezTo>
                    <a:pt x="5659" y="9276"/>
                    <a:pt x="5659" y="9276"/>
                    <a:pt x="5659" y="9276"/>
                  </a:cubicBezTo>
                  <a:cubicBezTo>
                    <a:pt x="5659" y="9276"/>
                    <a:pt x="5659" y="9276"/>
                    <a:pt x="5659" y="9276"/>
                  </a:cubicBezTo>
                  <a:cubicBezTo>
                    <a:pt x="5659" y="9344"/>
                    <a:pt x="5659" y="9344"/>
                    <a:pt x="5659" y="9344"/>
                  </a:cubicBezTo>
                  <a:cubicBezTo>
                    <a:pt x="5696" y="9412"/>
                    <a:pt x="5696" y="9412"/>
                    <a:pt x="5696" y="9412"/>
                  </a:cubicBezTo>
                  <a:cubicBezTo>
                    <a:pt x="5696" y="9480"/>
                    <a:pt x="5696" y="9480"/>
                    <a:pt x="5696" y="9480"/>
                  </a:cubicBezTo>
                  <a:cubicBezTo>
                    <a:pt x="5770" y="9615"/>
                    <a:pt x="5770" y="9615"/>
                    <a:pt x="5770" y="9615"/>
                  </a:cubicBezTo>
                  <a:cubicBezTo>
                    <a:pt x="5807" y="9683"/>
                    <a:pt x="5807" y="9683"/>
                    <a:pt x="5807" y="9683"/>
                  </a:cubicBezTo>
                  <a:cubicBezTo>
                    <a:pt x="5844" y="9683"/>
                    <a:pt x="5844" y="9683"/>
                    <a:pt x="5844" y="9683"/>
                  </a:cubicBezTo>
                  <a:cubicBezTo>
                    <a:pt x="5844" y="9750"/>
                    <a:pt x="5844" y="9750"/>
                    <a:pt x="5844" y="9750"/>
                  </a:cubicBezTo>
                  <a:cubicBezTo>
                    <a:pt x="5918" y="9818"/>
                    <a:pt x="5918" y="9818"/>
                    <a:pt x="5918" y="9818"/>
                  </a:cubicBezTo>
                  <a:cubicBezTo>
                    <a:pt x="5918" y="9818"/>
                    <a:pt x="5918" y="9818"/>
                    <a:pt x="5918" y="9818"/>
                  </a:cubicBezTo>
                  <a:cubicBezTo>
                    <a:pt x="5881" y="9818"/>
                    <a:pt x="5881" y="9818"/>
                    <a:pt x="5881" y="9818"/>
                  </a:cubicBezTo>
                  <a:cubicBezTo>
                    <a:pt x="5881" y="9886"/>
                    <a:pt x="5881" y="9886"/>
                    <a:pt x="5881" y="9886"/>
                  </a:cubicBezTo>
                  <a:cubicBezTo>
                    <a:pt x="5881" y="9954"/>
                    <a:pt x="5881" y="9954"/>
                    <a:pt x="5881" y="9954"/>
                  </a:cubicBezTo>
                  <a:cubicBezTo>
                    <a:pt x="5918" y="10089"/>
                    <a:pt x="5918" y="10089"/>
                    <a:pt x="5918" y="10089"/>
                  </a:cubicBezTo>
                  <a:cubicBezTo>
                    <a:pt x="5955" y="10157"/>
                    <a:pt x="5955" y="10157"/>
                    <a:pt x="5955" y="10157"/>
                  </a:cubicBezTo>
                  <a:cubicBezTo>
                    <a:pt x="5955" y="10224"/>
                    <a:pt x="5955" y="10224"/>
                    <a:pt x="5955" y="10224"/>
                  </a:cubicBezTo>
                  <a:cubicBezTo>
                    <a:pt x="5918" y="10292"/>
                    <a:pt x="5918" y="10292"/>
                    <a:pt x="5918" y="10292"/>
                  </a:cubicBezTo>
                  <a:cubicBezTo>
                    <a:pt x="5918" y="10292"/>
                    <a:pt x="5918" y="10292"/>
                    <a:pt x="5918" y="10292"/>
                  </a:cubicBezTo>
                  <a:cubicBezTo>
                    <a:pt x="5881" y="10360"/>
                    <a:pt x="5881" y="10360"/>
                    <a:pt x="5881" y="10360"/>
                  </a:cubicBezTo>
                  <a:cubicBezTo>
                    <a:pt x="5918" y="10360"/>
                    <a:pt x="5918" y="10360"/>
                    <a:pt x="5918" y="10360"/>
                  </a:cubicBezTo>
                  <a:cubicBezTo>
                    <a:pt x="5918" y="10495"/>
                    <a:pt x="5918" y="10495"/>
                    <a:pt x="5918" y="10495"/>
                  </a:cubicBezTo>
                  <a:cubicBezTo>
                    <a:pt x="5881" y="10495"/>
                    <a:pt x="5881" y="10495"/>
                    <a:pt x="5881" y="10495"/>
                  </a:cubicBezTo>
                  <a:cubicBezTo>
                    <a:pt x="5881" y="10563"/>
                    <a:pt x="5881" y="10563"/>
                    <a:pt x="5881" y="10563"/>
                  </a:cubicBezTo>
                  <a:cubicBezTo>
                    <a:pt x="5918" y="10495"/>
                    <a:pt x="5918" y="10495"/>
                    <a:pt x="5918" y="10495"/>
                  </a:cubicBezTo>
                  <a:cubicBezTo>
                    <a:pt x="5918" y="10563"/>
                    <a:pt x="5918" y="10563"/>
                    <a:pt x="5918" y="10563"/>
                  </a:cubicBezTo>
                  <a:cubicBezTo>
                    <a:pt x="5881" y="10563"/>
                    <a:pt x="5881" y="10563"/>
                    <a:pt x="5881" y="10563"/>
                  </a:cubicBezTo>
                  <a:cubicBezTo>
                    <a:pt x="5881" y="10698"/>
                    <a:pt x="5881" y="10698"/>
                    <a:pt x="5881" y="10698"/>
                  </a:cubicBezTo>
                  <a:cubicBezTo>
                    <a:pt x="5844" y="10766"/>
                    <a:pt x="5844" y="10766"/>
                    <a:pt x="5844" y="10766"/>
                  </a:cubicBezTo>
                  <a:cubicBezTo>
                    <a:pt x="5807" y="10698"/>
                    <a:pt x="5807" y="10698"/>
                    <a:pt x="5807" y="10698"/>
                  </a:cubicBezTo>
                  <a:cubicBezTo>
                    <a:pt x="5807" y="10766"/>
                    <a:pt x="5807" y="10766"/>
                    <a:pt x="5807" y="10766"/>
                  </a:cubicBezTo>
                  <a:cubicBezTo>
                    <a:pt x="5844" y="10834"/>
                    <a:pt x="5844" y="10834"/>
                    <a:pt x="5844" y="10834"/>
                  </a:cubicBezTo>
                  <a:cubicBezTo>
                    <a:pt x="5844" y="10834"/>
                    <a:pt x="5844" y="10834"/>
                    <a:pt x="5844" y="10834"/>
                  </a:cubicBezTo>
                  <a:cubicBezTo>
                    <a:pt x="5807" y="10902"/>
                    <a:pt x="5807" y="10902"/>
                    <a:pt x="5807" y="10902"/>
                  </a:cubicBezTo>
                  <a:cubicBezTo>
                    <a:pt x="5770" y="10902"/>
                    <a:pt x="5770" y="10902"/>
                    <a:pt x="5770" y="10902"/>
                  </a:cubicBezTo>
                  <a:cubicBezTo>
                    <a:pt x="5733" y="10902"/>
                    <a:pt x="5733" y="10902"/>
                    <a:pt x="5733" y="10902"/>
                  </a:cubicBezTo>
                  <a:cubicBezTo>
                    <a:pt x="5696" y="10902"/>
                    <a:pt x="5696" y="10902"/>
                    <a:pt x="5696" y="10902"/>
                  </a:cubicBezTo>
                  <a:cubicBezTo>
                    <a:pt x="5733" y="10834"/>
                    <a:pt x="5733" y="10834"/>
                    <a:pt x="5733" y="10834"/>
                  </a:cubicBezTo>
                  <a:cubicBezTo>
                    <a:pt x="5733" y="10834"/>
                    <a:pt x="5733" y="10834"/>
                    <a:pt x="5733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22" y="10766"/>
                    <a:pt x="5622" y="10766"/>
                    <a:pt x="5622" y="10766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11" y="10834"/>
                    <a:pt x="5511" y="10834"/>
                    <a:pt x="5511" y="10834"/>
                  </a:cubicBezTo>
                  <a:cubicBezTo>
                    <a:pt x="5437" y="10834"/>
                    <a:pt x="5437" y="10834"/>
                    <a:pt x="5437" y="10834"/>
                  </a:cubicBezTo>
                  <a:cubicBezTo>
                    <a:pt x="5437" y="10902"/>
                    <a:pt x="5437" y="10902"/>
                    <a:pt x="5437" y="10902"/>
                  </a:cubicBezTo>
                  <a:cubicBezTo>
                    <a:pt x="5437" y="10902"/>
                    <a:pt x="5437" y="10902"/>
                    <a:pt x="5437" y="10902"/>
                  </a:cubicBezTo>
                  <a:cubicBezTo>
                    <a:pt x="5474" y="10902"/>
                    <a:pt x="5474" y="10902"/>
                    <a:pt x="5474" y="10902"/>
                  </a:cubicBezTo>
                  <a:cubicBezTo>
                    <a:pt x="5474" y="10902"/>
                    <a:pt x="5474" y="10902"/>
                    <a:pt x="5474" y="10902"/>
                  </a:cubicBezTo>
                  <a:cubicBezTo>
                    <a:pt x="5511" y="10834"/>
                    <a:pt x="5511" y="10834"/>
                    <a:pt x="5511" y="10834"/>
                  </a:cubicBezTo>
                  <a:cubicBezTo>
                    <a:pt x="5548" y="10902"/>
                    <a:pt x="5548" y="10902"/>
                    <a:pt x="5548" y="10902"/>
                  </a:cubicBezTo>
                  <a:cubicBezTo>
                    <a:pt x="5585" y="10969"/>
                    <a:pt x="5585" y="10969"/>
                    <a:pt x="5585" y="10969"/>
                  </a:cubicBezTo>
                  <a:cubicBezTo>
                    <a:pt x="5696" y="11037"/>
                    <a:pt x="5696" y="11037"/>
                    <a:pt x="5696" y="11037"/>
                  </a:cubicBezTo>
                  <a:cubicBezTo>
                    <a:pt x="5770" y="11037"/>
                    <a:pt x="5770" y="11037"/>
                    <a:pt x="5770" y="11037"/>
                  </a:cubicBezTo>
                  <a:cubicBezTo>
                    <a:pt x="5807" y="11037"/>
                    <a:pt x="5807" y="11037"/>
                    <a:pt x="5807" y="11037"/>
                  </a:cubicBezTo>
                  <a:cubicBezTo>
                    <a:pt x="5881" y="11037"/>
                    <a:pt x="5881" y="11037"/>
                    <a:pt x="5881" y="11037"/>
                  </a:cubicBezTo>
                  <a:cubicBezTo>
                    <a:pt x="5881" y="11037"/>
                    <a:pt x="5881" y="11037"/>
                    <a:pt x="5881" y="11037"/>
                  </a:cubicBezTo>
                  <a:cubicBezTo>
                    <a:pt x="5955" y="11105"/>
                    <a:pt x="5955" y="11105"/>
                    <a:pt x="5955" y="11105"/>
                  </a:cubicBezTo>
                  <a:cubicBezTo>
                    <a:pt x="5992" y="11037"/>
                    <a:pt x="5992" y="11037"/>
                    <a:pt x="5992" y="11037"/>
                  </a:cubicBezTo>
                  <a:cubicBezTo>
                    <a:pt x="5992" y="10969"/>
                    <a:pt x="5992" y="10969"/>
                    <a:pt x="5992" y="10969"/>
                  </a:cubicBezTo>
                  <a:cubicBezTo>
                    <a:pt x="5992" y="10969"/>
                    <a:pt x="5992" y="10969"/>
                    <a:pt x="5992" y="10969"/>
                  </a:cubicBezTo>
                  <a:cubicBezTo>
                    <a:pt x="5992" y="10902"/>
                    <a:pt x="5992" y="10902"/>
                    <a:pt x="5992" y="10902"/>
                  </a:cubicBezTo>
                  <a:cubicBezTo>
                    <a:pt x="5992" y="10834"/>
                    <a:pt x="5992" y="10834"/>
                    <a:pt x="5992" y="10834"/>
                  </a:cubicBezTo>
                  <a:cubicBezTo>
                    <a:pt x="6029" y="10766"/>
                    <a:pt x="6029" y="10766"/>
                    <a:pt x="6029" y="10766"/>
                  </a:cubicBezTo>
                  <a:cubicBezTo>
                    <a:pt x="6029" y="10766"/>
                    <a:pt x="6029" y="10766"/>
                    <a:pt x="6029" y="10766"/>
                  </a:cubicBezTo>
                  <a:cubicBezTo>
                    <a:pt x="6066" y="10698"/>
                    <a:pt x="6066" y="10698"/>
                    <a:pt x="6066" y="10698"/>
                  </a:cubicBezTo>
                  <a:cubicBezTo>
                    <a:pt x="6066" y="10631"/>
                    <a:pt x="6066" y="10631"/>
                    <a:pt x="6066" y="10631"/>
                  </a:cubicBezTo>
                  <a:cubicBezTo>
                    <a:pt x="6103" y="10495"/>
                    <a:pt x="6103" y="10495"/>
                    <a:pt x="6103" y="10495"/>
                  </a:cubicBezTo>
                  <a:cubicBezTo>
                    <a:pt x="6066" y="10428"/>
                    <a:pt x="6066" y="10428"/>
                    <a:pt x="6066" y="10428"/>
                  </a:cubicBezTo>
                  <a:cubicBezTo>
                    <a:pt x="6103" y="10360"/>
                    <a:pt x="6103" y="10360"/>
                    <a:pt x="6103" y="10360"/>
                  </a:cubicBezTo>
                  <a:cubicBezTo>
                    <a:pt x="6140" y="10157"/>
                    <a:pt x="6140" y="10157"/>
                    <a:pt x="6140" y="10157"/>
                  </a:cubicBezTo>
                  <a:cubicBezTo>
                    <a:pt x="6140" y="10157"/>
                    <a:pt x="6140" y="10157"/>
                    <a:pt x="6140" y="10157"/>
                  </a:cubicBezTo>
                  <a:cubicBezTo>
                    <a:pt x="6103" y="9954"/>
                    <a:pt x="6103" y="9954"/>
                    <a:pt x="6103" y="9954"/>
                  </a:cubicBezTo>
                  <a:cubicBezTo>
                    <a:pt x="6029" y="9886"/>
                    <a:pt x="6029" y="9886"/>
                    <a:pt x="6029" y="9886"/>
                  </a:cubicBezTo>
                  <a:cubicBezTo>
                    <a:pt x="6029" y="9818"/>
                    <a:pt x="6029" y="9818"/>
                    <a:pt x="6029" y="9818"/>
                  </a:cubicBezTo>
                  <a:cubicBezTo>
                    <a:pt x="5992" y="9683"/>
                    <a:pt x="5992" y="9683"/>
                    <a:pt x="5992" y="9683"/>
                  </a:cubicBezTo>
                  <a:cubicBezTo>
                    <a:pt x="6066" y="9615"/>
                    <a:pt x="6066" y="9615"/>
                    <a:pt x="6066" y="9615"/>
                  </a:cubicBezTo>
                  <a:cubicBezTo>
                    <a:pt x="6066" y="9547"/>
                    <a:pt x="6066" y="9547"/>
                    <a:pt x="6066" y="9547"/>
                  </a:cubicBezTo>
                  <a:cubicBezTo>
                    <a:pt x="6140" y="9547"/>
                    <a:pt x="6140" y="9547"/>
                    <a:pt x="6140" y="9547"/>
                  </a:cubicBezTo>
                  <a:cubicBezTo>
                    <a:pt x="6177" y="9412"/>
                    <a:pt x="6177" y="9412"/>
                    <a:pt x="6177" y="9412"/>
                  </a:cubicBezTo>
                  <a:cubicBezTo>
                    <a:pt x="6251" y="9412"/>
                    <a:pt x="6251" y="9412"/>
                    <a:pt x="6251" y="9412"/>
                  </a:cubicBezTo>
                  <a:cubicBezTo>
                    <a:pt x="6288" y="9480"/>
                    <a:pt x="6288" y="9480"/>
                    <a:pt x="6288" y="9480"/>
                  </a:cubicBezTo>
                  <a:cubicBezTo>
                    <a:pt x="6288" y="9547"/>
                    <a:pt x="6288" y="9547"/>
                    <a:pt x="6288" y="9547"/>
                  </a:cubicBezTo>
                  <a:cubicBezTo>
                    <a:pt x="6325" y="9615"/>
                    <a:pt x="6325" y="9615"/>
                    <a:pt x="6325" y="9615"/>
                  </a:cubicBezTo>
                  <a:cubicBezTo>
                    <a:pt x="6362" y="9683"/>
                    <a:pt x="6362" y="9683"/>
                    <a:pt x="6362" y="9683"/>
                  </a:cubicBezTo>
                  <a:cubicBezTo>
                    <a:pt x="6362" y="9683"/>
                    <a:pt x="6362" y="9683"/>
                    <a:pt x="6362" y="9683"/>
                  </a:cubicBezTo>
                  <a:cubicBezTo>
                    <a:pt x="6399" y="9750"/>
                    <a:pt x="6399" y="9750"/>
                    <a:pt x="6399" y="9750"/>
                  </a:cubicBezTo>
                  <a:cubicBezTo>
                    <a:pt x="6399" y="9818"/>
                    <a:pt x="6399" y="9818"/>
                    <a:pt x="6399" y="9818"/>
                  </a:cubicBezTo>
                  <a:cubicBezTo>
                    <a:pt x="6436" y="9818"/>
                    <a:pt x="6436" y="9818"/>
                    <a:pt x="6436" y="9818"/>
                  </a:cubicBezTo>
                  <a:cubicBezTo>
                    <a:pt x="6436" y="9886"/>
                    <a:pt x="6436" y="9886"/>
                    <a:pt x="6436" y="9886"/>
                  </a:cubicBezTo>
                  <a:cubicBezTo>
                    <a:pt x="6473" y="9954"/>
                    <a:pt x="6473" y="9954"/>
                    <a:pt x="6473" y="9954"/>
                  </a:cubicBezTo>
                  <a:cubicBezTo>
                    <a:pt x="6473" y="10021"/>
                    <a:pt x="6473" y="10021"/>
                    <a:pt x="6473" y="10021"/>
                  </a:cubicBezTo>
                  <a:cubicBezTo>
                    <a:pt x="6473" y="10089"/>
                    <a:pt x="6473" y="10089"/>
                    <a:pt x="6473" y="10089"/>
                  </a:cubicBezTo>
                  <a:cubicBezTo>
                    <a:pt x="6473" y="10089"/>
                    <a:pt x="6473" y="10089"/>
                    <a:pt x="6473" y="10089"/>
                  </a:cubicBezTo>
                  <a:cubicBezTo>
                    <a:pt x="6547" y="10157"/>
                    <a:pt x="6547" y="10157"/>
                    <a:pt x="6547" y="10157"/>
                  </a:cubicBezTo>
                  <a:cubicBezTo>
                    <a:pt x="6584" y="10157"/>
                    <a:pt x="6584" y="10157"/>
                    <a:pt x="6584" y="10157"/>
                  </a:cubicBezTo>
                  <a:cubicBezTo>
                    <a:pt x="6621" y="10157"/>
                    <a:pt x="6621" y="10157"/>
                    <a:pt x="6621" y="10157"/>
                  </a:cubicBezTo>
                  <a:cubicBezTo>
                    <a:pt x="6658" y="10157"/>
                    <a:pt x="6658" y="10157"/>
                    <a:pt x="6658" y="10157"/>
                  </a:cubicBezTo>
                  <a:cubicBezTo>
                    <a:pt x="6695" y="10157"/>
                    <a:pt x="6695" y="10157"/>
                    <a:pt x="6695" y="10157"/>
                  </a:cubicBezTo>
                  <a:cubicBezTo>
                    <a:pt x="6695" y="10089"/>
                    <a:pt x="6695" y="10089"/>
                    <a:pt x="6695" y="10089"/>
                  </a:cubicBezTo>
                  <a:cubicBezTo>
                    <a:pt x="6732" y="10089"/>
                    <a:pt x="6732" y="10089"/>
                    <a:pt x="6732" y="10089"/>
                  </a:cubicBezTo>
                  <a:cubicBezTo>
                    <a:pt x="6695" y="10089"/>
                    <a:pt x="6695" y="10089"/>
                    <a:pt x="6695" y="10089"/>
                  </a:cubicBezTo>
                  <a:cubicBezTo>
                    <a:pt x="6658" y="10089"/>
                    <a:pt x="6658" y="10089"/>
                    <a:pt x="6658" y="10089"/>
                  </a:cubicBezTo>
                  <a:cubicBezTo>
                    <a:pt x="6658" y="10021"/>
                    <a:pt x="6658" y="10021"/>
                    <a:pt x="6658" y="10021"/>
                  </a:cubicBezTo>
                  <a:cubicBezTo>
                    <a:pt x="6621" y="10089"/>
                    <a:pt x="6621" y="10089"/>
                    <a:pt x="6621" y="10089"/>
                  </a:cubicBezTo>
                  <a:cubicBezTo>
                    <a:pt x="6584" y="10089"/>
                    <a:pt x="6584" y="10089"/>
                    <a:pt x="6584" y="10089"/>
                  </a:cubicBezTo>
                  <a:cubicBezTo>
                    <a:pt x="6547" y="10089"/>
                    <a:pt x="6547" y="10089"/>
                    <a:pt x="6547" y="10089"/>
                  </a:cubicBezTo>
                  <a:cubicBezTo>
                    <a:pt x="6510" y="10089"/>
                    <a:pt x="6510" y="10089"/>
                    <a:pt x="6510" y="10089"/>
                  </a:cubicBezTo>
                  <a:cubicBezTo>
                    <a:pt x="6510" y="10021"/>
                    <a:pt x="6510" y="10021"/>
                    <a:pt x="6510" y="10021"/>
                  </a:cubicBezTo>
                  <a:cubicBezTo>
                    <a:pt x="6510" y="9954"/>
                    <a:pt x="6510" y="9954"/>
                    <a:pt x="6510" y="9954"/>
                  </a:cubicBezTo>
                  <a:cubicBezTo>
                    <a:pt x="6510" y="9954"/>
                    <a:pt x="6510" y="9954"/>
                    <a:pt x="6510" y="9954"/>
                  </a:cubicBezTo>
                  <a:cubicBezTo>
                    <a:pt x="6473" y="9886"/>
                    <a:pt x="6473" y="9886"/>
                    <a:pt x="6473" y="9886"/>
                  </a:cubicBezTo>
                  <a:cubicBezTo>
                    <a:pt x="6473" y="9818"/>
                    <a:pt x="6473" y="9818"/>
                    <a:pt x="6473" y="9818"/>
                  </a:cubicBezTo>
                  <a:cubicBezTo>
                    <a:pt x="6510" y="9750"/>
                    <a:pt x="6510" y="9750"/>
                    <a:pt x="6510" y="9750"/>
                  </a:cubicBezTo>
                  <a:cubicBezTo>
                    <a:pt x="6547" y="9750"/>
                    <a:pt x="6547" y="9750"/>
                    <a:pt x="6547" y="9750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473" y="9615"/>
                    <a:pt x="6473" y="9615"/>
                    <a:pt x="6473" y="9615"/>
                  </a:cubicBezTo>
                  <a:cubicBezTo>
                    <a:pt x="6436" y="9547"/>
                    <a:pt x="6436" y="9547"/>
                    <a:pt x="6436" y="9547"/>
                  </a:cubicBezTo>
                  <a:cubicBezTo>
                    <a:pt x="6436" y="9547"/>
                    <a:pt x="6436" y="9547"/>
                    <a:pt x="6436" y="9547"/>
                  </a:cubicBezTo>
                  <a:cubicBezTo>
                    <a:pt x="6399" y="9412"/>
                    <a:pt x="6399" y="9412"/>
                    <a:pt x="6399" y="9412"/>
                  </a:cubicBezTo>
                  <a:cubicBezTo>
                    <a:pt x="6325" y="9412"/>
                    <a:pt x="6325" y="9412"/>
                    <a:pt x="6325" y="9412"/>
                  </a:cubicBezTo>
                  <a:cubicBezTo>
                    <a:pt x="6251" y="9412"/>
                    <a:pt x="6251" y="9412"/>
                    <a:pt x="6251" y="9412"/>
                  </a:cubicBezTo>
                  <a:cubicBezTo>
                    <a:pt x="6251" y="9344"/>
                    <a:pt x="6251" y="9344"/>
                    <a:pt x="6251" y="9344"/>
                  </a:cubicBezTo>
                  <a:cubicBezTo>
                    <a:pt x="6214" y="9344"/>
                    <a:pt x="6214" y="9344"/>
                    <a:pt x="6214" y="9344"/>
                  </a:cubicBezTo>
                  <a:cubicBezTo>
                    <a:pt x="6140" y="9276"/>
                    <a:pt x="6140" y="9276"/>
                    <a:pt x="6140" y="9276"/>
                  </a:cubicBezTo>
                  <a:cubicBezTo>
                    <a:pt x="6103" y="9276"/>
                    <a:pt x="6103" y="9276"/>
                    <a:pt x="6103" y="9276"/>
                  </a:cubicBezTo>
                  <a:cubicBezTo>
                    <a:pt x="6066" y="9276"/>
                    <a:pt x="6066" y="9276"/>
                    <a:pt x="6066" y="9276"/>
                  </a:cubicBezTo>
                  <a:cubicBezTo>
                    <a:pt x="6029" y="9344"/>
                    <a:pt x="6029" y="9344"/>
                    <a:pt x="6029" y="9344"/>
                  </a:cubicBezTo>
                  <a:cubicBezTo>
                    <a:pt x="6029" y="9412"/>
                    <a:pt x="6029" y="9412"/>
                    <a:pt x="6029" y="9412"/>
                  </a:cubicBezTo>
                  <a:cubicBezTo>
                    <a:pt x="5992" y="9480"/>
                    <a:pt x="5992" y="9480"/>
                    <a:pt x="5992" y="9480"/>
                  </a:cubicBezTo>
                  <a:cubicBezTo>
                    <a:pt x="5955" y="9412"/>
                    <a:pt x="5955" y="9412"/>
                    <a:pt x="5955" y="9412"/>
                  </a:cubicBezTo>
                  <a:cubicBezTo>
                    <a:pt x="5881" y="9480"/>
                    <a:pt x="5881" y="9480"/>
                    <a:pt x="5881" y="9480"/>
                  </a:cubicBezTo>
                  <a:cubicBezTo>
                    <a:pt x="5844" y="9480"/>
                    <a:pt x="5844" y="9480"/>
                    <a:pt x="5844" y="9480"/>
                  </a:cubicBezTo>
                  <a:cubicBezTo>
                    <a:pt x="5844" y="9412"/>
                    <a:pt x="5844" y="9412"/>
                    <a:pt x="5844" y="9412"/>
                  </a:cubicBezTo>
                  <a:cubicBezTo>
                    <a:pt x="5844" y="9344"/>
                    <a:pt x="5844" y="9344"/>
                    <a:pt x="5844" y="9344"/>
                  </a:cubicBezTo>
                  <a:cubicBezTo>
                    <a:pt x="5844" y="9276"/>
                    <a:pt x="5844" y="9276"/>
                    <a:pt x="5844" y="9276"/>
                  </a:cubicBezTo>
                  <a:cubicBezTo>
                    <a:pt x="5770" y="9209"/>
                    <a:pt x="5770" y="9209"/>
                    <a:pt x="5770" y="9209"/>
                  </a:cubicBezTo>
                  <a:cubicBezTo>
                    <a:pt x="5770" y="9141"/>
                    <a:pt x="5770" y="9141"/>
                    <a:pt x="5770" y="9141"/>
                  </a:cubicBezTo>
                  <a:cubicBezTo>
                    <a:pt x="5770" y="9006"/>
                    <a:pt x="5770" y="9006"/>
                    <a:pt x="5770" y="9006"/>
                  </a:cubicBezTo>
                  <a:cubicBezTo>
                    <a:pt x="5733" y="8870"/>
                    <a:pt x="5733" y="8870"/>
                    <a:pt x="5733" y="8870"/>
                  </a:cubicBezTo>
                  <a:cubicBezTo>
                    <a:pt x="5733" y="8803"/>
                    <a:pt x="5733" y="8803"/>
                    <a:pt x="5733" y="8803"/>
                  </a:cubicBezTo>
                  <a:cubicBezTo>
                    <a:pt x="5733" y="8667"/>
                    <a:pt x="5733" y="8667"/>
                    <a:pt x="5733" y="8667"/>
                  </a:cubicBezTo>
                  <a:cubicBezTo>
                    <a:pt x="5696" y="8532"/>
                    <a:pt x="5696" y="8532"/>
                    <a:pt x="5696" y="8532"/>
                  </a:cubicBezTo>
                  <a:cubicBezTo>
                    <a:pt x="5659" y="8464"/>
                    <a:pt x="5659" y="8464"/>
                    <a:pt x="5659" y="8464"/>
                  </a:cubicBezTo>
                  <a:cubicBezTo>
                    <a:pt x="5622" y="8464"/>
                    <a:pt x="5622" y="8464"/>
                    <a:pt x="5622" y="8464"/>
                  </a:cubicBezTo>
                  <a:cubicBezTo>
                    <a:pt x="5622" y="8396"/>
                    <a:pt x="5622" y="8396"/>
                    <a:pt x="5622" y="8396"/>
                  </a:cubicBezTo>
                  <a:cubicBezTo>
                    <a:pt x="5548" y="8329"/>
                    <a:pt x="5548" y="8329"/>
                    <a:pt x="5548" y="8329"/>
                  </a:cubicBezTo>
                  <a:cubicBezTo>
                    <a:pt x="5474" y="8261"/>
                    <a:pt x="5474" y="8261"/>
                    <a:pt x="5474" y="8261"/>
                  </a:cubicBezTo>
                  <a:cubicBezTo>
                    <a:pt x="5474" y="8193"/>
                    <a:pt x="5474" y="8193"/>
                    <a:pt x="5474" y="8193"/>
                  </a:cubicBezTo>
                  <a:cubicBezTo>
                    <a:pt x="5511" y="8058"/>
                    <a:pt x="5511" y="8058"/>
                    <a:pt x="5511" y="8058"/>
                  </a:cubicBezTo>
                  <a:cubicBezTo>
                    <a:pt x="5474" y="7990"/>
                    <a:pt x="5474" y="7990"/>
                    <a:pt x="5474" y="7990"/>
                  </a:cubicBezTo>
                  <a:cubicBezTo>
                    <a:pt x="5474" y="7922"/>
                    <a:pt x="5474" y="7922"/>
                    <a:pt x="5474" y="7922"/>
                  </a:cubicBezTo>
                  <a:cubicBezTo>
                    <a:pt x="5474" y="7922"/>
                    <a:pt x="5474" y="7922"/>
                    <a:pt x="5474" y="7922"/>
                  </a:cubicBezTo>
                  <a:cubicBezTo>
                    <a:pt x="5511" y="7855"/>
                    <a:pt x="5511" y="7855"/>
                    <a:pt x="5511" y="7855"/>
                  </a:cubicBezTo>
                  <a:cubicBezTo>
                    <a:pt x="5548" y="7719"/>
                    <a:pt x="5548" y="7719"/>
                    <a:pt x="5548" y="7719"/>
                  </a:cubicBezTo>
                  <a:cubicBezTo>
                    <a:pt x="5585" y="7651"/>
                    <a:pt x="5585" y="7651"/>
                    <a:pt x="5585" y="7651"/>
                  </a:cubicBezTo>
                  <a:cubicBezTo>
                    <a:pt x="5548" y="7516"/>
                    <a:pt x="5548" y="7516"/>
                    <a:pt x="5548" y="7516"/>
                  </a:cubicBezTo>
                  <a:cubicBezTo>
                    <a:pt x="5474" y="7245"/>
                    <a:pt x="5474" y="7245"/>
                    <a:pt x="5474" y="7245"/>
                  </a:cubicBezTo>
                  <a:cubicBezTo>
                    <a:pt x="5511" y="7245"/>
                    <a:pt x="5511" y="7245"/>
                    <a:pt x="5511" y="7245"/>
                  </a:cubicBezTo>
                  <a:cubicBezTo>
                    <a:pt x="5548" y="7313"/>
                    <a:pt x="5548" y="7313"/>
                    <a:pt x="5548" y="7313"/>
                  </a:cubicBezTo>
                  <a:cubicBezTo>
                    <a:pt x="5548" y="7381"/>
                    <a:pt x="5548" y="7381"/>
                    <a:pt x="5548" y="7381"/>
                  </a:cubicBezTo>
                  <a:cubicBezTo>
                    <a:pt x="5585" y="7381"/>
                    <a:pt x="5585" y="7381"/>
                    <a:pt x="5585" y="7381"/>
                  </a:cubicBezTo>
                  <a:cubicBezTo>
                    <a:pt x="5585" y="7381"/>
                    <a:pt x="5585" y="7381"/>
                    <a:pt x="5585" y="7381"/>
                  </a:cubicBezTo>
                  <a:cubicBezTo>
                    <a:pt x="5585" y="7516"/>
                    <a:pt x="5585" y="7516"/>
                    <a:pt x="5585" y="7516"/>
                  </a:cubicBezTo>
                  <a:cubicBezTo>
                    <a:pt x="5622" y="7584"/>
                    <a:pt x="5622" y="7584"/>
                    <a:pt x="5622" y="7584"/>
                  </a:cubicBezTo>
                  <a:cubicBezTo>
                    <a:pt x="5622" y="7651"/>
                    <a:pt x="5622" y="7651"/>
                    <a:pt x="5622" y="7651"/>
                  </a:cubicBezTo>
                  <a:cubicBezTo>
                    <a:pt x="5659" y="7719"/>
                    <a:pt x="5659" y="7719"/>
                    <a:pt x="5659" y="7719"/>
                  </a:cubicBezTo>
                  <a:cubicBezTo>
                    <a:pt x="5659" y="7787"/>
                    <a:pt x="5659" y="7787"/>
                    <a:pt x="5659" y="7787"/>
                  </a:cubicBezTo>
                  <a:cubicBezTo>
                    <a:pt x="5659" y="7855"/>
                    <a:pt x="5659" y="7855"/>
                    <a:pt x="5659" y="7855"/>
                  </a:cubicBezTo>
                  <a:cubicBezTo>
                    <a:pt x="5696" y="7922"/>
                    <a:pt x="5696" y="7922"/>
                    <a:pt x="5696" y="7922"/>
                  </a:cubicBezTo>
                  <a:cubicBezTo>
                    <a:pt x="5696" y="7990"/>
                    <a:pt x="5696" y="7990"/>
                    <a:pt x="5696" y="7990"/>
                  </a:cubicBezTo>
                  <a:cubicBezTo>
                    <a:pt x="5733" y="8058"/>
                    <a:pt x="5733" y="8058"/>
                    <a:pt x="5733" y="8058"/>
                  </a:cubicBezTo>
                  <a:cubicBezTo>
                    <a:pt x="5733" y="8058"/>
                    <a:pt x="5733" y="8058"/>
                    <a:pt x="5733" y="8058"/>
                  </a:cubicBezTo>
                  <a:cubicBezTo>
                    <a:pt x="5696" y="8125"/>
                    <a:pt x="5696" y="8125"/>
                    <a:pt x="5696" y="8125"/>
                  </a:cubicBezTo>
                  <a:cubicBezTo>
                    <a:pt x="5733" y="8125"/>
                    <a:pt x="5733" y="8125"/>
                    <a:pt x="5733" y="8125"/>
                  </a:cubicBezTo>
                  <a:cubicBezTo>
                    <a:pt x="5770" y="8125"/>
                    <a:pt x="5770" y="8125"/>
                    <a:pt x="5770" y="8125"/>
                  </a:cubicBezTo>
                  <a:cubicBezTo>
                    <a:pt x="5807" y="8193"/>
                    <a:pt x="5807" y="8193"/>
                    <a:pt x="5807" y="8193"/>
                  </a:cubicBezTo>
                  <a:cubicBezTo>
                    <a:pt x="5881" y="8193"/>
                    <a:pt x="5881" y="8193"/>
                    <a:pt x="5881" y="8193"/>
                  </a:cubicBezTo>
                  <a:cubicBezTo>
                    <a:pt x="5918" y="8125"/>
                    <a:pt x="5918" y="8125"/>
                    <a:pt x="5918" y="8125"/>
                  </a:cubicBezTo>
                  <a:cubicBezTo>
                    <a:pt x="5918" y="8193"/>
                    <a:pt x="5918" y="8193"/>
                    <a:pt x="5918" y="8193"/>
                  </a:cubicBezTo>
                  <a:cubicBezTo>
                    <a:pt x="5955" y="8261"/>
                    <a:pt x="5955" y="8261"/>
                    <a:pt x="5955" y="8261"/>
                  </a:cubicBezTo>
                  <a:cubicBezTo>
                    <a:pt x="5955" y="8193"/>
                    <a:pt x="5955" y="8193"/>
                    <a:pt x="5955" y="8193"/>
                  </a:cubicBezTo>
                  <a:cubicBezTo>
                    <a:pt x="5992" y="8193"/>
                    <a:pt x="5992" y="8193"/>
                    <a:pt x="5992" y="8193"/>
                  </a:cubicBezTo>
                  <a:cubicBezTo>
                    <a:pt x="6029" y="8125"/>
                    <a:pt x="6029" y="8125"/>
                    <a:pt x="6029" y="8125"/>
                  </a:cubicBezTo>
                  <a:cubicBezTo>
                    <a:pt x="6066" y="8125"/>
                    <a:pt x="6066" y="8125"/>
                    <a:pt x="6066" y="8125"/>
                  </a:cubicBezTo>
                  <a:cubicBezTo>
                    <a:pt x="6103" y="8261"/>
                    <a:pt x="6103" y="8261"/>
                    <a:pt x="6103" y="8261"/>
                  </a:cubicBezTo>
                  <a:cubicBezTo>
                    <a:pt x="6140" y="8261"/>
                    <a:pt x="6140" y="8261"/>
                    <a:pt x="6140" y="8261"/>
                  </a:cubicBezTo>
                  <a:cubicBezTo>
                    <a:pt x="6177" y="8261"/>
                    <a:pt x="6177" y="8261"/>
                    <a:pt x="6177" y="8261"/>
                  </a:cubicBezTo>
                  <a:cubicBezTo>
                    <a:pt x="6251" y="8261"/>
                    <a:pt x="6251" y="8261"/>
                    <a:pt x="6251" y="8261"/>
                  </a:cubicBezTo>
                  <a:cubicBezTo>
                    <a:pt x="6288" y="8193"/>
                    <a:pt x="6288" y="8193"/>
                    <a:pt x="6288" y="8193"/>
                  </a:cubicBezTo>
                  <a:cubicBezTo>
                    <a:pt x="6251" y="8261"/>
                    <a:pt x="6251" y="8261"/>
                    <a:pt x="6251" y="8261"/>
                  </a:cubicBezTo>
                  <a:cubicBezTo>
                    <a:pt x="6177" y="8261"/>
                    <a:pt x="6177" y="8261"/>
                    <a:pt x="6177" y="8261"/>
                  </a:cubicBezTo>
                  <a:cubicBezTo>
                    <a:pt x="6177" y="8193"/>
                    <a:pt x="6177" y="8193"/>
                    <a:pt x="6177" y="8193"/>
                  </a:cubicBezTo>
                  <a:cubicBezTo>
                    <a:pt x="6140" y="8193"/>
                    <a:pt x="6140" y="8193"/>
                    <a:pt x="6140" y="8193"/>
                  </a:cubicBezTo>
                  <a:cubicBezTo>
                    <a:pt x="6140" y="8125"/>
                    <a:pt x="6140" y="8125"/>
                    <a:pt x="6140" y="8125"/>
                  </a:cubicBezTo>
                  <a:cubicBezTo>
                    <a:pt x="6066" y="8125"/>
                    <a:pt x="6066" y="8125"/>
                    <a:pt x="6066" y="8125"/>
                  </a:cubicBezTo>
                  <a:cubicBezTo>
                    <a:pt x="6066" y="8058"/>
                    <a:pt x="6066" y="8058"/>
                    <a:pt x="6066" y="8058"/>
                  </a:cubicBezTo>
                  <a:cubicBezTo>
                    <a:pt x="6066" y="8058"/>
                    <a:pt x="6066" y="8058"/>
                    <a:pt x="6066" y="8058"/>
                  </a:cubicBezTo>
                  <a:cubicBezTo>
                    <a:pt x="6029" y="8058"/>
                    <a:pt x="6029" y="8058"/>
                    <a:pt x="6029" y="8058"/>
                  </a:cubicBezTo>
                  <a:cubicBezTo>
                    <a:pt x="5955" y="8058"/>
                    <a:pt x="5955" y="8058"/>
                    <a:pt x="5955" y="8058"/>
                  </a:cubicBezTo>
                  <a:cubicBezTo>
                    <a:pt x="5918" y="8058"/>
                    <a:pt x="5918" y="8058"/>
                    <a:pt x="5918" y="8058"/>
                  </a:cubicBezTo>
                  <a:cubicBezTo>
                    <a:pt x="5881" y="8058"/>
                    <a:pt x="5881" y="8058"/>
                    <a:pt x="5881" y="8058"/>
                  </a:cubicBezTo>
                  <a:cubicBezTo>
                    <a:pt x="5807" y="7922"/>
                    <a:pt x="5807" y="7922"/>
                    <a:pt x="5807" y="7922"/>
                  </a:cubicBezTo>
                  <a:cubicBezTo>
                    <a:pt x="5807" y="7855"/>
                    <a:pt x="5807" y="7855"/>
                    <a:pt x="5807" y="7855"/>
                  </a:cubicBezTo>
                  <a:cubicBezTo>
                    <a:pt x="5770" y="7855"/>
                    <a:pt x="5770" y="7855"/>
                    <a:pt x="5770" y="7855"/>
                  </a:cubicBezTo>
                  <a:cubicBezTo>
                    <a:pt x="5733" y="7719"/>
                    <a:pt x="5733" y="7719"/>
                    <a:pt x="5733" y="7719"/>
                  </a:cubicBezTo>
                  <a:cubicBezTo>
                    <a:pt x="5770" y="7719"/>
                    <a:pt x="5770" y="7719"/>
                    <a:pt x="5770" y="7719"/>
                  </a:cubicBezTo>
                  <a:cubicBezTo>
                    <a:pt x="5770" y="7719"/>
                    <a:pt x="5770" y="7719"/>
                    <a:pt x="5770" y="7719"/>
                  </a:cubicBezTo>
                  <a:cubicBezTo>
                    <a:pt x="5807" y="7651"/>
                    <a:pt x="5807" y="7651"/>
                    <a:pt x="5807" y="7651"/>
                  </a:cubicBezTo>
                  <a:cubicBezTo>
                    <a:pt x="5844" y="7651"/>
                    <a:pt x="5844" y="7651"/>
                    <a:pt x="5844" y="7651"/>
                  </a:cubicBezTo>
                  <a:cubicBezTo>
                    <a:pt x="5881" y="7719"/>
                    <a:pt x="5881" y="7719"/>
                    <a:pt x="5881" y="7719"/>
                  </a:cubicBezTo>
                  <a:cubicBezTo>
                    <a:pt x="5955" y="7787"/>
                    <a:pt x="5955" y="7787"/>
                    <a:pt x="5955" y="7787"/>
                  </a:cubicBezTo>
                  <a:cubicBezTo>
                    <a:pt x="5992" y="7787"/>
                    <a:pt x="5992" y="7787"/>
                    <a:pt x="5992" y="7787"/>
                  </a:cubicBezTo>
                  <a:cubicBezTo>
                    <a:pt x="6029" y="7651"/>
                    <a:pt x="6029" y="7651"/>
                    <a:pt x="6029" y="7651"/>
                  </a:cubicBezTo>
                  <a:cubicBezTo>
                    <a:pt x="6029" y="7584"/>
                    <a:pt x="6029" y="7584"/>
                    <a:pt x="6029" y="7584"/>
                  </a:cubicBezTo>
                  <a:cubicBezTo>
                    <a:pt x="5955" y="7516"/>
                    <a:pt x="5955" y="7516"/>
                    <a:pt x="5955" y="7516"/>
                  </a:cubicBezTo>
                  <a:cubicBezTo>
                    <a:pt x="5881" y="7584"/>
                    <a:pt x="5881" y="7584"/>
                    <a:pt x="5881" y="7584"/>
                  </a:cubicBezTo>
                  <a:cubicBezTo>
                    <a:pt x="5881" y="7584"/>
                    <a:pt x="5881" y="7584"/>
                    <a:pt x="5881" y="7584"/>
                  </a:cubicBezTo>
                  <a:cubicBezTo>
                    <a:pt x="5881" y="7516"/>
                    <a:pt x="5881" y="7516"/>
                    <a:pt x="5881" y="7516"/>
                  </a:cubicBezTo>
                  <a:cubicBezTo>
                    <a:pt x="5918" y="7516"/>
                    <a:pt x="5918" y="7516"/>
                    <a:pt x="5918" y="7516"/>
                  </a:cubicBezTo>
                  <a:cubicBezTo>
                    <a:pt x="5918" y="7516"/>
                    <a:pt x="5918" y="7516"/>
                    <a:pt x="5918" y="7516"/>
                  </a:cubicBezTo>
                  <a:cubicBezTo>
                    <a:pt x="5918" y="7448"/>
                    <a:pt x="5918" y="7448"/>
                    <a:pt x="5918" y="7448"/>
                  </a:cubicBezTo>
                  <a:cubicBezTo>
                    <a:pt x="5955" y="7381"/>
                    <a:pt x="5955" y="7381"/>
                    <a:pt x="5955" y="7381"/>
                  </a:cubicBezTo>
                  <a:cubicBezTo>
                    <a:pt x="5992" y="7313"/>
                    <a:pt x="5992" y="7313"/>
                    <a:pt x="5992" y="7313"/>
                  </a:cubicBezTo>
                  <a:cubicBezTo>
                    <a:pt x="6029" y="7313"/>
                    <a:pt x="6029" y="7313"/>
                    <a:pt x="6029" y="7313"/>
                  </a:cubicBezTo>
                  <a:cubicBezTo>
                    <a:pt x="6140" y="7313"/>
                    <a:pt x="6140" y="7313"/>
                    <a:pt x="6140" y="7313"/>
                  </a:cubicBezTo>
                  <a:cubicBezTo>
                    <a:pt x="6177" y="7381"/>
                    <a:pt x="6177" y="7381"/>
                    <a:pt x="6177" y="7381"/>
                  </a:cubicBezTo>
                  <a:cubicBezTo>
                    <a:pt x="6214" y="7448"/>
                    <a:pt x="6214" y="7448"/>
                    <a:pt x="6214" y="7448"/>
                  </a:cubicBezTo>
                  <a:cubicBezTo>
                    <a:pt x="6325" y="7448"/>
                    <a:pt x="6325" y="7448"/>
                    <a:pt x="6325" y="7448"/>
                  </a:cubicBezTo>
                  <a:cubicBezTo>
                    <a:pt x="6325" y="7516"/>
                    <a:pt x="6325" y="7516"/>
                    <a:pt x="6325" y="7516"/>
                  </a:cubicBezTo>
                  <a:cubicBezTo>
                    <a:pt x="6362" y="7584"/>
                    <a:pt x="6362" y="7584"/>
                    <a:pt x="6362" y="7584"/>
                  </a:cubicBezTo>
                  <a:cubicBezTo>
                    <a:pt x="6436" y="7651"/>
                    <a:pt x="6436" y="7651"/>
                    <a:pt x="6436" y="7651"/>
                  </a:cubicBezTo>
                  <a:cubicBezTo>
                    <a:pt x="6473" y="7651"/>
                    <a:pt x="6473" y="7651"/>
                    <a:pt x="6473" y="7651"/>
                  </a:cubicBezTo>
                  <a:cubicBezTo>
                    <a:pt x="6584" y="7651"/>
                    <a:pt x="6584" y="7651"/>
                    <a:pt x="6584" y="7651"/>
                  </a:cubicBezTo>
                  <a:cubicBezTo>
                    <a:pt x="6658" y="7584"/>
                    <a:pt x="6658" y="7584"/>
                    <a:pt x="6658" y="7584"/>
                  </a:cubicBezTo>
                  <a:cubicBezTo>
                    <a:pt x="6658" y="7651"/>
                    <a:pt x="6658" y="7651"/>
                    <a:pt x="6658" y="7651"/>
                  </a:cubicBezTo>
                  <a:cubicBezTo>
                    <a:pt x="6695" y="7651"/>
                    <a:pt x="6695" y="7651"/>
                    <a:pt x="6695" y="7651"/>
                  </a:cubicBezTo>
                  <a:cubicBezTo>
                    <a:pt x="6732" y="7651"/>
                    <a:pt x="6732" y="7651"/>
                    <a:pt x="6732" y="7651"/>
                  </a:cubicBezTo>
                  <a:cubicBezTo>
                    <a:pt x="6695" y="7719"/>
                    <a:pt x="6695" y="7719"/>
                    <a:pt x="6695" y="7719"/>
                  </a:cubicBezTo>
                  <a:cubicBezTo>
                    <a:pt x="6732" y="7787"/>
                    <a:pt x="6732" y="7787"/>
                    <a:pt x="6732" y="7787"/>
                  </a:cubicBezTo>
                  <a:cubicBezTo>
                    <a:pt x="6695" y="7787"/>
                    <a:pt x="6695" y="7787"/>
                    <a:pt x="6695" y="7787"/>
                  </a:cubicBezTo>
                  <a:cubicBezTo>
                    <a:pt x="6658" y="7855"/>
                    <a:pt x="6658" y="7855"/>
                    <a:pt x="6658" y="7855"/>
                  </a:cubicBezTo>
                  <a:cubicBezTo>
                    <a:pt x="6658" y="7922"/>
                    <a:pt x="6658" y="7922"/>
                    <a:pt x="6658" y="7922"/>
                  </a:cubicBezTo>
                  <a:cubicBezTo>
                    <a:pt x="6695" y="7990"/>
                    <a:pt x="6695" y="7990"/>
                    <a:pt x="6695" y="7990"/>
                  </a:cubicBezTo>
                  <a:cubicBezTo>
                    <a:pt x="6695" y="8058"/>
                    <a:pt x="6695" y="8058"/>
                    <a:pt x="6695" y="8058"/>
                  </a:cubicBezTo>
                  <a:cubicBezTo>
                    <a:pt x="6732" y="8193"/>
                    <a:pt x="6732" y="8193"/>
                    <a:pt x="6732" y="8193"/>
                  </a:cubicBezTo>
                  <a:cubicBezTo>
                    <a:pt x="6732" y="8193"/>
                    <a:pt x="6732" y="8193"/>
                    <a:pt x="6732" y="8193"/>
                  </a:cubicBezTo>
                  <a:cubicBezTo>
                    <a:pt x="6732" y="8261"/>
                    <a:pt x="6732" y="8261"/>
                    <a:pt x="6732" y="8261"/>
                  </a:cubicBezTo>
                  <a:cubicBezTo>
                    <a:pt x="6732" y="8464"/>
                    <a:pt x="6732" y="8464"/>
                    <a:pt x="6732" y="8464"/>
                  </a:cubicBezTo>
                  <a:cubicBezTo>
                    <a:pt x="6768" y="8464"/>
                    <a:pt x="6768" y="8464"/>
                    <a:pt x="6768" y="8464"/>
                  </a:cubicBezTo>
                  <a:cubicBezTo>
                    <a:pt x="6768" y="8396"/>
                    <a:pt x="6768" y="8396"/>
                    <a:pt x="6768" y="8396"/>
                  </a:cubicBezTo>
                  <a:cubicBezTo>
                    <a:pt x="6768" y="8329"/>
                    <a:pt x="6768" y="8329"/>
                    <a:pt x="6768" y="8329"/>
                  </a:cubicBezTo>
                  <a:cubicBezTo>
                    <a:pt x="6768" y="8329"/>
                    <a:pt x="6768" y="8329"/>
                    <a:pt x="6768" y="8329"/>
                  </a:cubicBezTo>
                  <a:cubicBezTo>
                    <a:pt x="6768" y="8261"/>
                    <a:pt x="6768" y="8261"/>
                    <a:pt x="6768" y="8261"/>
                  </a:cubicBezTo>
                  <a:cubicBezTo>
                    <a:pt x="6805" y="8193"/>
                    <a:pt x="6805" y="8193"/>
                    <a:pt x="6805" y="8193"/>
                  </a:cubicBezTo>
                  <a:cubicBezTo>
                    <a:pt x="6805" y="8125"/>
                    <a:pt x="6805" y="8125"/>
                    <a:pt x="6805" y="8125"/>
                  </a:cubicBezTo>
                  <a:cubicBezTo>
                    <a:pt x="6842" y="8193"/>
                    <a:pt x="6842" y="8193"/>
                    <a:pt x="6842" y="8193"/>
                  </a:cubicBezTo>
                  <a:cubicBezTo>
                    <a:pt x="6842" y="8261"/>
                    <a:pt x="6842" y="8261"/>
                    <a:pt x="6842" y="8261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42" y="8464"/>
                    <a:pt x="6842" y="8464"/>
                    <a:pt x="6842" y="8464"/>
                  </a:cubicBezTo>
                  <a:cubicBezTo>
                    <a:pt x="6842" y="8532"/>
                    <a:pt x="6842" y="8532"/>
                    <a:pt x="6842" y="8532"/>
                  </a:cubicBezTo>
                  <a:cubicBezTo>
                    <a:pt x="6842" y="8532"/>
                    <a:pt x="6842" y="8532"/>
                    <a:pt x="6842" y="8532"/>
                  </a:cubicBezTo>
                  <a:cubicBezTo>
                    <a:pt x="6879" y="8599"/>
                    <a:pt x="6879" y="8599"/>
                    <a:pt x="6879" y="8599"/>
                  </a:cubicBezTo>
                  <a:cubicBezTo>
                    <a:pt x="6953" y="8599"/>
                    <a:pt x="6953" y="8599"/>
                    <a:pt x="6953" y="8599"/>
                  </a:cubicBezTo>
                  <a:cubicBezTo>
                    <a:pt x="6990" y="8599"/>
                    <a:pt x="6990" y="8599"/>
                    <a:pt x="6990" y="8599"/>
                  </a:cubicBezTo>
                  <a:cubicBezTo>
                    <a:pt x="7027" y="8667"/>
                    <a:pt x="7027" y="8667"/>
                    <a:pt x="7027" y="8667"/>
                  </a:cubicBezTo>
                  <a:cubicBezTo>
                    <a:pt x="7027" y="8735"/>
                    <a:pt x="7027" y="8735"/>
                    <a:pt x="7027" y="8735"/>
                  </a:cubicBezTo>
                  <a:cubicBezTo>
                    <a:pt x="7064" y="8803"/>
                    <a:pt x="7064" y="8803"/>
                    <a:pt x="7064" y="8803"/>
                  </a:cubicBezTo>
                  <a:cubicBezTo>
                    <a:pt x="7138" y="8803"/>
                    <a:pt x="7138" y="8803"/>
                    <a:pt x="7138" y="8803"/>
                  </a:cubicBezTo>
                  <a:cubicBezTo>
                    <a:pt x="7212" y="8870"/>
                    <a:pt x="7212" y="8870"/>
                    <a:pt x="7212" y="8870"/>
                  </a:cubicBezTo>
                  <a:cubicBezTo>
                    <a:pt x="7175" y="8870"/>
                    <a:pt x="7175" y="8870"/>
                    <a:pt x="7175" y="8870"/>
                  </a:cubicBezTo>
                  <a:cubicBezTo>
                    <a:pt x="7175" y="8803"/>
                    <a:pt x="7175" y="8803"/>
                    <a:pt x="7175" y="8803"/>
                  </a:cubicBezTo>
                  <a:cubicBezTo>
                    <a:pt x="7249" y="8735"/>
                    <a:pt x="7249" y="8735"/>
                    <a:pt x="7249" y="8735"/>
                  </a:cubicBezTo>
                  <a:cubicBezTo>
                    <a:pt x="7286" y="8667"/>
                    <a:pt x="7286" y="8667"/>
                    <a:pt x="7286" y="8667"/>
                  </a:cubicBezTo>
                  <a:cubicBezTo>
                    <a:pt x="7360" y="8803"/>
                    <a:pt x="7360" y="8803"/>
                    <a:pt x="7360" y="8803"/>
                  </a:cubicBezTo>
                  <a:cubicBezTo>
                    <a:pt x="7397" y="8803"/>
                    <a:pt x="7397" y="8803"/>
                    <a:pt x="7397" y="8803"/>
                  </a:cubicBezTo>
                  <a:cubicBezTo>
                    <a:pt x="7434" y="8870"/>
                    <a:pt x="7434" y="8870"/>
                    <a:pt x="7434" y="8870"/>
                  </a:cubicBezTo>
                  <a:cubicBezTo>
                    <a:pt x="7434" y="8938"/>
                    <a:pt x="7434" y="8938"/>
                    <a:pt x="7434" y="8938"/>
                  </a:cubicBezTo>
                  <a:cubicBezTo>
                    <a:pt x="7434" y="8870"/>
                    <a:pt x="7434" y="8870"/>
                    <a:pt x="7434" y="8870"/>
                  </a:cubicBezTo>
                  <a:cubicBezTo>
                    <a:pt x="7397" y="8735"/>
                    <a:pt x="7397" y="8735"/>
                    <a:pt x="7397" y="8735"/>
                  </a:cubicBezTo>
                  <a:cubicBezTo>
                    <a:pt x="7397" y="8735"/>
                    <a:pt x="7397" y="8735"/>
                    <a:pt x="7397" y="8735"/>
                  </a:cubicBezTo>
                  <a:cubicBezTo>
                    <a:pt x="7323" y="8735"/>
                    <a:pt x="7323" y="8735"/>
                    <a:pt x="7323" y="8735"/>
                  </a:cubicBezTo>
                  <a:cubicBezTo>
                    <a:pt x="7286" y="8667"/>
                    <a:pt x="7286" y="8667"/>
                    <a:pt x="7286" y="8667"/>
                  </a:cubicBezTo>
                  <a:cubicBezTo>
                    <a:pt x="7212" y="8667"/>
                    <a:pt x="7212" y="8667"/>
                    <a:pt x="7212" y="8667"/>
                  </a:cubicBezTo>
                  <a:cubicBezTo>
                    <a:pt x="7175" y="8735"/>
                    <a:pt x="7175" y="8735"/>
                    <a:pt x="7175" y="8735"/>
                  </a:cubicBezTo>
                  <a:cubicBezTo>
                    <a:pt x="7138" y="8735"/>
                    <a:pt x="7138" y="8735"/>
                    <a:pt x="7138" y="8735"/>
                  </a:cubicBezTo>
                  <a:cubicBezTo>
                    <a:pt x="7138" y="8735"/>
                    <a:pt x="7138" y="8735"/>
                    <a:pt x="7138" y="8735"/>
                  </a:cubicBezTo>
                  <a:cubicBezTo>
                    <a:pt x="7064" y="8735"/>
                    <a:pt x="7064" y="8735"/>
                    <a:pt x="7064" y="8735"/>
                  </a:cubicBezTo>
                  <a:cubicBezTo>
                    <a:pt x="7027" y="8599"/>
                    <a:pt x="7027" y="8599"/>
                    <a:pt x="7027" y="8599"/>
                  </a:cubicBezTo>
                  <a:cubicBezTo>
                    <a:pt x="6990" y="8599"/>
                    <a:pt x="6990" y="8599"/>
                    <a:pt x="6990" y="8599"/>
                  </a:cubicBezTo>
                  <a:cubicBezTo>
                    <a:pt x="6916" y="8532"/>
                    <a:pt x="6916" y="8532"/>
                    <a:pt x="6916" y="8532"/>
                  </a:cubicBezTo>
                  <a:cubicBezTo>
                    <a:pt x="6916" y="8464"/>
                    <a:pt x="6916" y="8464"/>
                    <a:pt x="6916" y="8464"/>
                  </a:cubicBezTo>
                  <a:cubicBezTo>
                    <a:pt x="6916" y="8464"/>
                    <a:pt x="6916" y="8464"/>
                    <a:pt x="6916" y="8464"/>
                  </a:cubicBezTo>
                  <a:cubicBezTo>
                    <a:pt x="6953" y="8464"/>
                    <a:pt x="6953" y="8464"/>
                    <a:pt x="6953" y="8464"/>
                  </a:cubicBezTo>
                  <a:cubicBezTo>
                    <a:pt x="6990" y="8396"/>
                    <a:pt x="6990" y="8396"/>
                    <a:pt x="6990" y="8396"/>
                  </a:cubicBezTo>
                  <a:cubicBezTo>
                    <a:pt x="6990" y="8329"/>
                    <a:pt x="6990" y="8329"/>
                    <a:pt x="6990" y="8329"/>
                  </a:cubicBezTo>
                  <a:cubicBezTo>
                    <a:pt x="6916" y="8261"/>
                    <a:pt x="6916" y="8261"/>
                    <a:pt x="6916" y="8261"/>
                  </a:cubicBezTo>
                  <a:cubicBezTo>
                    <a:pt x="6916" y="8125"/>
                    <a:pt x="6916" y="8125"/>
                    <a:pt x="6916" y="8125"/>
                  </a:cubicBezTo>
                  <a:cubicBezTo>
                    <a:pt x="6842" y="7990"/>
                    <a:pt x="6842" y="7990"/>
                    <a:pt x="6842" y="7990"/>
                  </a:cubicBezTo>
                  <a:cubicBezTo>
                    <a:pt x="6805" y="7990"/>
                    <a:pt x="6805" y="7990"/>
                    <a:pt x="6805" y="7990"/>
                  </a:cubicBezTo>
                  <a:cubicBezTo>
                    <a:pt x="6768" y="7922"/>
                    <a:pt x="6768" y="7922"/>
                    <a:pt x="6768" y="7922"/>
                  </a:cubicBezTo>
                  <a:cubicBezTo>
                    <a:pt x="6805" y="7855"/>
                    <a:pt x="6805" y="7855"/>
                    <a:pt x="6805" y="7855"/>
                  </a:cubicBezTo>
                  <a:cubicBezTo>
                    <a:pt x="6768" y="7787"/>
                    <a:pt x="6768" y="7787"/>
                    <a:pt x="6768" y="7787"/>
                  </a:cubicBezTo>
                  <a:cubicBezTo>
                    <a:pt x="6768" y="7651"/>
                    <a:pt x="6768" y="7651"/>
                    <a:pt x="6768" y="7651"/>
                  </a:cubicBezTo>
                  <a:cubicBezTo>
                    <a:pt x="6732" y="7584"/>
                    <a:pt x="6732" y="7584"/>
                    <a:pt x="6732" y="7584"/>
                  </a:cubicBezTo>
                  <a:cubicBezTo>
                    <a:pt x="6732" y="7584"/>
                    <a:pt x="6732" y="7584"/>
                    <a:pt x="6732" y="7584"/>
                  </a:cubicBezTo>
                  <a:cubicBezTo>
                    <a:pt x="6658" y="7516"/>
                    <a:pt x="6658" y="7516"/>
                    <a:pt x="6658" y="7516"/>
                  </a:cubicBezTo>
                  <a:cubicBezTo>
                    <a:pt x="6584" y="7516"/>
                    <a:pt x="6584" y="7516"/>
                    <a:pt x="6584" y="7516"/>
                  </a:cubicBezTo>
                  <a:cubicBezTo>
                    <a:pt x="6547" y="7448"/>
                    <a:pt x="6547" y="7448"/>
                    <a:pt x="6547" y="7448"/>
                  </a:cubicBezTo>
                  <a:cubicBezTo>
                    <a:pt x="6510" y="7381"/>
                    <a:pt x="6510" y="7381"/>
                    <a:pt x="6510" y="7381"/>
                  </a:cubicBezTo>
                  <a:cubicBezTo>
                    <a:pt x="6510" y="7313"/>
                    <a:pt x="6510" y="7313"/>
                    <a:pt x="6510" y="7313"/>
                  </a:cubicBezTo>
                  <a:cubicBezTo>
                    <a:pt x="6473" y="7245"/>
                    <a:pt x="6473" y="7245"/>
                    <a:pt x="6473" y="7245"/>
                  </a:cubicBezTo>
                  <a:cubicBezTo>
                    <a:pt x="6473" y="7245"/>
                    <a:pt x="6473" y="7245"/>
                    <a:pt x="6473" y="7245"/>
                  </a:cubicBezTo>
                  <a:cubicBezTo>
                    <a:pt x="6436" y="7245"/>
                    <a:pt x="6436" y="7245"/>
                    <a:pt x="6436" y="7245"/>
                  </a:cubicBezTo>
                  <a:cubicBezTo>
                    <a:pt x="6325" y="7245"/>
                    <a:pt x="6325" y="7245"/>
                    <a:pt x="6325" y="7245"/>
                  </a:cubicBezTo>
                  <a:cubicBezTo>
                    <a:pt x="6288" y="7245"/>
                    <a:pt x="6288" y="7245"/>
                    <a:pt x="6288" y="7245"/>
                  </a:cubicBezTo>
                  <a:cubicBezTo>
                    <a:pt x="6251" y="7245"/>
                    <a:pt x="6251" y="7245"/>
                    <a:pt x="6251" y="7245"/>
                  </a:cubicBezTo>
                  <a:cubicBezTo>
                    <a:pt x="6251" y="7110"/>
                    <a:pt x="6251" y="7110"/>
                    <a:pt x="6251" y="7110"/>
                  </a:cubicBezTo>
                  <a:cubicBezTo>
                    <a:pt x="6214" y="7110"/>
                    <a:pt x="6214" y="7110"/>
                    <a:pt x="6214" y="7110"/>
                  </a:cubicBezTo>
                  <a:cubicBezTo>
                    <a:pt x="6214" y="7110"/>
                    <a:pt x="6214" y="7110"/>
                    <a:pt x="6214" y="7110"/>
                  </a:cubicBezTo>
                  <a:cubicBezTo>
                    <a:pt x="6214" y="6974"/>
                    <a:pt x="6214" y="6974"/>
                    <a:pt x="6214" y="6974"/>
                  </a:cubicBezTo>
                  <a:cubicBezTo>
                    <a:pt x="6177" y="6907"/>
                    <a:pt x="6177" y="6907"/>
                    <a:pt x="6177" y="6907"/>
                  </a:cubicBezTo>
                  <a:cubicBezTo>
                    <a:pt x="6103" y="6839"/>
                    <a:pt x="6103" y="6839"/>
                    <a:pt x="6103" y="6839"/>
                  </a:cubicBezTo>
                  <a:cubicBezTo>
                    <a:pt x="6140" y="6771"/>
                    <a:pt x="6140" y="6771"/>
                    <a:pt x="6140" y="6771"/>
                  </a:cubicBezTo>
                  <a:cubicBezTo>
                    <a:pt x="6140" y="6771"/>
                    <a:pt x="6140" y="6771"/>
                    <a:pt x="6140" y="6771"/>
                  </a:cubicBezTo>
                  <a:cubicBezTo>
                    <a:pt x="6103" y="6771"/>
                    <a:pt x="6103" y="6771"/>
                    <a:pt x="6103" y="6771"/>
                  </a:cubicBezTo>
                  <a:cubicBezTo>
                    <a:pt x="6066" y="6703"/>
                    <a:pt x="6066" y="6703"/>
                    <a:pt x="6066" y="6703"/>
                  </a:cubicBezTo>
                  <a:cubicBezTo>
                    <a:pt x="6103" y="6636"/>
                    <a:pt x="6103" y="6636"/>
                    <a:pt x="6103" y="6636"/>
                  </a:cubicBezTo>
                  <a:cubicBezTo>
                    <a:pt x="6103" y="6568"/>
                    <a:pt x="6103" y="6568"/>
                    <a:pt x="6103" y="6568"/>
                  </a:cubicBezTo>
                  <a:cubicBezTo>
                    <a:pt x="6066" y="6568"/>
                    <a:pt x="6066" y="6568"/>
                    <a:pt x="6066" y="6568"/>
                  </a:cubicBezTo>
                  <a:cubicBezTo>
                    <a:pt x="6066" y="6500"/>
                    <a:pt x="6066" y="6500"/>
                    <a:pt x="6066" y="6500"/>
                  </a:cubicBezTo>
                  <a:cubicBezTo>
                    <a:pt x="6103" y="6500"/>
                    <a:pt x="6103" y="6500"/>
                    <a:pt x="6103" y="6500"/>
                  </a:cubicBezTo>
                  <a:cubicBezTo>
                    <a:pt x="6177" y="6433"/>
                    <a:pt x="6177" y="6433"/>
                    <a:pt x="6177" y="6433"/>
                  </a:cubicBezTo>
                  <a:cubicBezTo>
                    <a:pt x="6214" y="6433"/>
                    <a:pt x="6214" y="6433"/>
                    <a:pt x="6214" y="6433"/>
                  </a:cubicBezTo>
                  <a:cubicBezTo>
                    <a:pt x="6288" y="6433"/>
                    <a:pt x="6288" y="6433"/>
                    <a:pt x="6288" y="6433"/>
                  </a:cubicBezTo>
                  <a:cubicBezTo>
                    <a:pt x="6399" y="6297"/>
                    <a:pt x="6399" y="6297"/>
                    <a:pt x="6399" y="6297"/>
                  </a:cubicBezTo>
                  <a:cubicBezTo>
                    <a:pt x="6473" y="6229"/>
                    <a:pt x="6473" y="6229"/>
                    <a:pt x="6473" y="6229"/>
                  </a:cubicBezTo>
                  <a:cubicBezTo>
                    <a:pt x="6510" y="6229"/>
                    <a:pt x="6510" y="6229"/>
                    <a:pt x="6510" y="6229"/>
                  </a:cubicBezTo>
                  <a:cubicBezTo>
                    <a:pt x="6547" y="6297"/>
                    <a:pt x="6547" y="6297"/>
                    <a:pt x="6547" y="6297"/>
                  </a:cubicBezTo>
                  <a:cubicBezTo>
                    <a:pt x="6584" y="6229"/>
                    <a:pt x="6584" y="6229"/>
                    <a:pt x="6584" y="6229"/>
                  </a:cubicBezTo>
                  <a:cubicBezTo>
                    <a:pt x="6584" y="6162"/>
                    <a:pt x="6584" y="6162"/>
                    <a:pt x="6584" y="6162"/>
                  </a:cubicBezTo>
                  <a:cubicBezTo>
                    <a:pt x="6658" y="6162"/>
                    <a:pt x="6658" y="6162"/>
                    <a:pt x="6658" y="6162"/>
                  </a:cubicBezTo>
                  <a:cubicBezTo>
                    <a:pt x="6768" y="6026"/>
                    <a:pt x="6768" y="6026"/>
                    <a:pt x="6768" y="6026"/>
                  </a:cubicBezTo>
                  <a:cubicBezTo>
                    <a:pt x="6768" y="6094"/>
                    <a:pt x="6768" y="6094"/>
                    <a:pt x="6768" y="6094"/>
                  </a:cubicBezTo>
                  <a:cubicBezTo>
                    <a:pt x="6768" y="6162"/>
                    <a:pt x="6768" y="6162"/>
                    <a:pt x="6768" y="6162"/>
                  </a:cubicBezTo>
                  <a:cubicBezTo>
                    <a:pt x="6768" y="6162"/>
                    <a:pt x="6768" y="6162"/>
                    <a:pt x="6768" y="6162"/>
                  </a:cubicBezTo>
                  <a:cubicBezTo>
                    <a:pt x="6732" y="6229"/>
                    <a:pt x="6732" y="6229"/>
                    <a:pt x="6732" y="6229"/>
                  </a:cubicBezTo>
                  <a:cubicBezTo>
                    <a:pt x="6695" y="6297"/>
                    <a:pt x="6695" y="6297"/>
                    <a:pt x="6695" y="6297"/>
                  </a:cubicBezTo>
                  <a:cubicBezTo>
                    <a:pt x="6695" y="6365"/>
                    <a:pt x="6695" y="6365"/>
                    <a:pt x="6695" y="6365"/>
                  </a:cubicBezTo>
                  <a:cubicBezTo>
                    <a:pt x="6768" y="6500"/>
                    <a:pt x="6768" y="6500"/>
                    <a:pt x="6768" y="6500"/>
                  </a:cubicBezTo>
                  <a:cubicBezTo>
                    <a:pt x="6842" y="6500"/>
                    <a:pt x="6842" y="6500"/>
                    <a:pt x="6842" y="6500"/>
                  </a:cubicBezTo>
                  <a:cubicBezTo>
                    <a:pt x="6805" y="6433"/>
                    <a:pt x="6805" y="6433"/>
                    <a:pt x="6805" y="6433"/>
                  </a:cubicBezTo>
                  <a:cubicBezTo>
                    <a:pt x="6732" y="6365"/>
                    <a:pt x="6732" y="6365"/>
                    <a:pt x="6732" y="6365"/>
                  </a:cubicBezTo>
                  <a:cubicBezTo>
                    <a:pt x="6732" y="6297"/>
                    <a:pt x="6732" y="6297"/>
                    <a:pt x="6732" y="6297"/>
                  </a:cubicBezTo>
                  <a:cubicBezTo>
                    <a:pt x="6768" y="6229"/>
                    <a:pt x="6768" y="6229"/>
                    <a:pt x="6768" y="6229"/>
                  </a:cubicBezTo>
                  <a:cubicBezTo>
                    <a:pt x="6842" y="6162"/>
                    <a:pt x="6842" y="6162"/>
                    <a:pt x="6842" y="6162"/>
                  </a:cubicBezTo>
                  <a:cubicBezTo>
                    <a:pt x="6842" y="6094"/>
                    <a:pt x="6842" y="6094"/>
                    <a:pt x="6842" y="6094"/>
                  </a:cubicBezTo>
                  <a:cubicBezTo>
                    <a:pt x="6842" y="6026"/>
                    <a:pt x="6842" y="6026"/>
                    <a:pt x="6842" y="6026"/>
                  </a:cubicBezTo>
                  <a:cubicBezTo>
                    <a:pt x="6805" y="6026"/>
                    <a:pt x="6805" y="6026"/>
                    <a:pt x="6805" y="6026"/>
                  </a:cubicBezTo>
                  <a:cubicBezTo>
                    <a:pt x="6732" y="5959"/>
                    <a:pt x="6732" y="5959"/>
                    <a:pt x="6732" y="5959"/>
                  </a:cubicBezTo>
                  <a:cubicBezTo>
                    <a:pt x="6768" y="5891"/>
                    <a:pt x="6768" y="5891"/>
                    <a:pt x="6768" y="5891"/>
                  </a:cubicBezTo>
                  <a:cubicBezTo>
                    <a:pt x="6695" y="5891"/>
                    <a:pt x="6695" y="5891"/>
                    <a:pt x="6695" y="5891"/>
                  </a:cubicBezTo>
                  <a:cubicBezTo>
                    <a:pt x="6695" y="5959"/>
                    <a:pt x="6695" y="5959"/>
                    <a:pt x="6695" y="5959"/>
                  </a:cubicBezTo>
                  <a:cubicBezTo>
                    <a:pt x="6658" y="5891"/>
                    <a:pt x="6658" y="5891"/>
                    <a:pt x="6658" y="5891"/>
                  </a:cubicBezTo>
                  <a:cubicBezTo>
                    <a:pt x="6658" y="5823"/>
                    <a:pt x="6658" y="5823"/>
                    <a:pt x="6658" y="5823"/>
                  </a:cubicBezTo>
                  <a:cubicBezTo>
                    <a:pt x="6584" y="5823"/>
                    <a:pt x="6584" y="5823"/>
                    <a:pt x="6584" y="5823"/>
                  </a:cubicBezTo>
                  <a:cubicBezTo>
                    <a:pt x="6584" y="5891"/>
                    <a:pt x="6584" y="5891"/>
                    <a:pt x="6584" y="5891"/>
                  </a:cubicBezTo>
                  <a:cubicBezTo>
                    <a:pt x="6547" y="5755"/>
                    <a:pt x="6547" y="5755"/>
                    <a:pt x="6547" y="5755"/>
                  </a:cubicBezTo>
                  <a:cubicBezTo>
                    <a:pt x="6547" y="5755"/>
                    <a:pt x="6547" y="5755"/>
                    <a:pt x="6547" y="5755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84" y="5688"/>
                    <a:pt x="6584" y="5688"/>
                    <a:pt x="6584" y="5688"/>
                  </a:cubicBezTo>
                  <a:cubicBezTo>
                    <a:pt x="6621" y="5755"/>
                    <a:pt x="6621" y="5755"/>
                    <a:pt x="6621" y="5755"/>
                  </a:cubicBezTo>
                  <a:cubicBezTo>
                    <a:pt x="6658" y="5755"/>
                    <a:pt x="6658" y="5755"/>
                    <a:pt x="6658" y="5755"/>
                  </a:cubicBezTo>
                  <a:cubicBezTo>
                    <a:pt x="6695" y="5688"/>
                    <a:pt x="6695" y="5688"/>
                    <a:pt x="6695" y="5688"/>
                  </a:cubicBezTo>
                  <a:cubicBezTo>
                    <a:pt x="6658" y="5688"/>
                    <a:pt x="6658" y="5688"/>
                    <a:pt x="6658" y="5688"/>
                  </a:cubicBezTo>
                  <a:cubicBezTo>
                    <a:pt x="6658" y="5688"/>
                    <a:pt x="6658" y="5688"/>
                    <a:pt x="6658" y="5688"/>
                  </a:cubicBezTo>
                  <a:cubicBezTo>
                    <a:pt x="6621" y="5688"/>
                    <a:pt x="6621" y="5688"/>
                    <a:pt x="6621" y="5688"/>
                  </a:cubicBezTo>
                  <a:cubicBezTo>
                    <a:pt x="6584" y="5688"/>
                    <a:pt x="6584" y="5688"/>
                    <a:pt x="6584" y="5688"/>
                  </a:cubicBezTo>
                  <a:cubicBezTo>
                    <a:pt x="6584" y="5620"/>
                    <a:pt x="6584" y="5620"/>
                    <a:pt x="6584" y="5620"/>
                  </a:cubicBezTo>
                  <a:cubicBezTo>
                    <a:pt x="6547" y="5620"/>
                    <a:pt x="6547" y="5620"/>
                    <a:pt x="6547" y="5620"/>
                  </a:cubicBezTo>
                  <a:cubicBezTo>
                    <a:pt x="6473" y="5620"/>
                    <a:pt x="6473" y="5620"/>
                    <a:pt x="6473" y="5620"/>
                  </a:cubicBezTo>
                  <a:cubicBezTo>
                    <a:pt x="6473" y="5620"/>
                    <a:pt x="6473" y="5620"/>
                    <a:pt x="6473" y="5620"/>
                  </a:cubicBezTo>
                  <a:cubicBezTo>
                    <a:pt x="6436" y="5552"/>
                    <a:pt x="6436" y="5552"/>
                    <a:pt x="6436" y="5552"/>
                  </a:cubicBezTo>
                  <a:cubicBezTo>
                    <a:pt x="6473" y="5552"/>
                    <a:pt x="6473" y="5552"/>
                    <a:pt x="6473" y="5552"/>
                  </a:cubicBezTo>
                  <a:cubicBezTo>
                    <a:pt x="6436" y="5485"/>
                    <a:pt x="6436" y="5485"/>
                    <a:pt x="6436" y="5485"/>
                  </a:cubicBezTo>
                  <a:cubicBezTo>
                    <a:pt x="6436" y="5417"/>
                    <a:pt x="6436" y="5417"/>
                    <a:pt x="6436" y="5417"/>
                  </a:cubicBezTo>
                  <a:cubicBezTo>
                    <a:pt x="6436" y="5417"/>
                    <a:pt x="6436" y="5417"/>
                    <a:pt x="6436" y="5417"/>
                  </a:cubicBezTo>
                  <a:cubicBezTo>
                    <a:pt x="6473" y="5417"/>
                    <a:pt x="6473" y="5417"/>
                    <a:pt x="6473" y="5417"/>
                  </a:cubicBezTo>
                  <a:cubicBezTo>
                    <a:pt x="6510" y="5485"/>
                    <a:pt x="6510" y="5485"/>
                    <a:pt x="6510" y="5485"/>
                  </a:cubicBezTo>
                  <a:cubicBezTo>
                    <a:pt x="6510" y="5485"/>
                    <a:pt x="6510" y="5485"/>
                    <a:pt x="6510" y="5485"/>
                  </a:cubicBezTo>
                  <a:cubicBezTo>
                    <a:pt x="6547" y="5552"/>
                    <a:pt x="6547" y="5552"/>
                    <a:pt x="6547" y="5552"/>
                  </a:cubicBezTo>
                  <a:cubicBezTo>
                    <a:pt x="6584" y="5552"/>
                    <a:pt x="6584" y="5552"/>
                    <a:pt x="6584" y="5552"/>
                  </a:cubicBezTo>
                  <a:cubicBezTo>
                    <a:pt x="6547" y="5485"/>
                    <a:pt x="6547" y="5485"/>
                    <a:pt x="6547" y="5485"/>
                  </a:cubicBezTo>
                  <a:cubicBezTo>
                    <a:pt x="6584" y="5485"/>
                    <a:pt x="6584" y="5485"/>
                    <a:pt x="6584" y="5485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84" y="5282"/>
                    <a:pt x="6584" y="5282"/>
                    <a:pt x="6584" y="5282"/>
                  </a:cubicBezTo>
                  <a:cubicBezTo>
                    <a:pt x="6584" y="5282"/>
                    <a:pt x="6584" y="5282"/>
                    <a:pt x="6584" y="5282"/>
                  </a:cubicBezTo>
                  <a:cubicBezTo>
                    <a:pt x="6621" y="5282"/>
                    <a:pt x="6621" y="5282"/>
                    <a:pt x="6621" y="5282"/>
                  </a:cubicBezTo>
                  <a:cubicBezTo>
                    <a:pt x="6621" y="5282"/>
                    <a:pt x="6621" y="5282"/>
                    <a:pt x="6621" y="5282"/>
                  </a:cubicBezTo>
                  <a:cubicBezTo>
                    <a:pt x="6547" y="5214"/>
                    <a:pt x="6547" y="5214"/>
                    <a:pt x="6547" y="5214"/>
                  </a:cubicBezTo>
                  <a:cubicBezTo>
                    <a:pt x="6547" y="5282"/>
                    <a:pt x="6547" y="5282"/>
                    <a:pt x="6547" y="5282"/>
                  </a:cubicBezTo>
                  <a:cubicBezTo>
                    <a:pt x="6510" y="5282"/>
                    <a:pt x="6510" y="5282"/>
                    <a:pt x="6510" y="5282"/>
                  </a:cubicBezTo>
                  <a:cubicBezTo>
                    <a:pt x="6510" y="5214"/>
                    <a:pt x="6510" y="5214"/>
                    <a:pt x="6510" y="5214"/>
                  </a:cubicBezTo>
                  <a:cubicBezTo>
                    <a:pt x="6547" y="5146"/>
                    <a:pt x="6547" y="5146"/>
                    <a:pt x="6547" y="5146"/>
                  </a:cubicBezTo>
                  <a:cubicBezTo>
                    <a:pt x="6621" y="5146"/>
                    <a:pt x="6621" y="5146"/>
                    <a:pt x="6621" y="5146"/>
                  </a:cubicBezTo>
                  <a:cubicBezTo>
                    <a:pt x="6658" y="5146"/>
                    <a:pt x="6658" y="5146"/>
                    <a:pt x="6658" y="5146"/>
                  </a:cubicBezTo>
                  <a:cubicBezTo>
                    <a:pt x="6621" y="5078"/>
                    <a:pt x="6621" y="5078"/>
                    <a:pt x="6621" y="5078"/>
                  </a:cubicBezTo>
                  <a:cubicBezTo>
                    <a:pt x="6658" y="5011"/>
                    <a:pt x="6658" y="5011"/>
                    <a:pt x="6658" y="5011"/>
                  </a:cubicBezTo>
                  <a:cubicBezTo>
                    <a:pt x="6658" y="5011"/>
                    <a:pt x="6658" y="5011"/>
                    <a:pt x="6658" y="5011"/>
                  </a:cubicBezTo>
                  <a:cubicBezTo>
                    <a:pt x="6695" y="4943"/>
                    <a:pt x="6695" y="4943"/>
                    <a:pt x="6695" y="4943"/>
                  </a:cubicBezTo>
                  <a:cubicBezTo>
                    <a:pt x="6695" y="4943"/>
                    <a:pt x="6695" y="4943"/>
                    <a:pt x="6695" y="4943"/>
                  </a:cubicBezTo>
                  <a:cubicBezTo>
                    <a:pt x="6695" y="4875"/>
                    <a:pt x="6695" y="4875"/>
                    <a:pt x="6695" y="4875"/>
                  </a:cubicBezTo>
                  <a:cubicBezTo>
                    <a:pt x="6732" y="4875"/>
                    <a:pt x="6732" y="4875"/>
                    <a:pt x="6732" y="4875"/>
                  </a:cubicBezTo>
                  <a:cubicBezTo>
                    <a:pt x="6732" y="4875"/>
                    <a:pt x="6732" y="4875"/>
                    <a:pt x="6732" y="4875"/>
                  </a:cubicBezTo>
                  <a:cubicBezTo>
                    <a:pt x="6768" y="4875"/>
                    <a:pt x="6768" y="4875"/>
                    <a:pt x="6768" y="4875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740"/>
                    <a:pt x="6768" y="4740"/>
                    <a:pt x="6768" y="4740"/>
                  </a:cubicBezTo>
                  <a:cubicBezTo>
                    <a:pt x="6805" y="4740"/>
                    <a:pt x="6805" y="4740"/>
                    <a:pt x="6805" y="4740"/>
                  </a:cubicBezTo>
                  <a:cubicBezTo>
                    <a:pt x="6842" y="4740"/>
                    <a:pt x="6842" y="4740"/>
                    <a:pt x="6842" y="4740"/>
                  </a:cubicBezTo>
                  <a:cubicBezTo>
                    <a:pt x="6842" y="4672"/>
                    <a:pt x="6842" y="4672"/>
                    <a:pt x="6842" y="4672"/>
                  </a:cubicBezTo>
                  <a:cubicBezTo>
                    <a:pt x="6842" y="4672"/>
                    <a:pt x="6842" y="4672"/>
                    <a:pt x="6842" y="4672"/>
                  </a:cubicBezTo>
                  <a:cubicBezTo>
                    <a:pt x="6879" y="4672"/>
                    <a:pt x="6879" y="4672"/>
                    <a:pt x="6879" y="4672"/>
                  </a:cubicBezTo>
                  <a:cubicBezTo>
                    <a:pt x="6953" y="4672"/>
                    <a:pt x="6953" y="4672"/>
                    <a:pt x="6953" y="4672"/>
                  </a:cubicBezTo>
                  <a:cubicBezTo>
                    <a:pt x="6916" y="4604"/>
                    <a:pt x="6916" y="4604"/>
                    <a:pt x="6916" y="4604"/>
                  </a:cubicBezTo>
                  <a:cubicBezTo>
                    <a:pt x="6916" y="4604"/>
                    <a:pt x="6916" y="4604"/>
                    <a:pt x="6916" y="4604"/>
                  </a:cubicBezTo>
                  <a:cubicBezTo>
                    <a:pt x="6990" y="4537"/>
                    <a:pt x="6990" y="4537"/>
                    <a:pt x="6990" y="4537"/>
                  </a:cubicBezTo>
                  <a:cubicBezTo>
                    <a:pt x="7027" y="4537"/>
                    <a:pt x="7027" y="4537"/>
                    <a:pt x="7027" y="4537"/>
                  </a:cubicBezTo>
                  <a:cubicBezTo>
                    <a:pt x="7064" y="4469"/>
                    <a:pt x="7064" y="4469"/>
                    <a:pt x="7064" y="4469"/>
                  </a:cubicBezTo>
                  <a:cubicBezTo>
                    <a:pt x="7138" y="4401"/>
                    <a:pt x="7138" y="4401"/>
                    <a:pt x="7138" y="4401"/>
                  </a:cubicBezTo>
                  <a:cubicBezTo>
                    <a:pt x="7175" y="4334"/>
                    <a:pt x="7175" y="4334"/>
                    <a:pt x="7175" y="4334"/>
                  </a:cubicBezTo>
                  <a:cubicBezTo>
                    <a:pt x="7138" y="4334"/>
                    <a:pt x="7138" y="4334"/>
                    <a:pt x="7138" y="4334"/>
                  </a:cubicBezTo>
                  <a:cubicBezTo>
                    <a:pt x="7101" y="4401"/>
                    <a:pt x="7101" y="4401"/>
                    <a:pt x="7101" y="4401"/>
                  </a:cubicBezTo>
                  <a:cubicBezTo>
                    <a:pt x="7064" y="4401"/>
                    <a:pt x="7064" y="4401"/>
                    <a:pt x="7064" y="4401"/>
                  </a:cubicBezTo>
                  <a:cubicBezTo>
                    <a:pt x="7027" y="4401"/>
                    <a:pt x="7027" y="4401"/>
                    <a:pt x="7027" y="4401"/>
                  </a:cubicBezTo>
                  <a:cubicBezTo>
                    <a:pt x="7027" y="4401"/>
                    <a:pt x="7027" y="4401"/>
                    <a:pt x="7027" y="4401"/>
                  </a:cubicBezTo>
                  <a:cubicBezTo>
                    <a:pt x="7027" y="4266"/>
                    <a:pt x="7027" y="4266"/>
                    <a:pt x="7027" y="4266"/>
                  </a:cubicBezTo>
                  <a:cubicBezTo>
                    <a:pt x="7027" y="4266"/>
                    <a:pt x="7027" y="4266"/>
                    <a:pt x="7027" y="4266"/>
                  </a:cubicBezTo>
                  <a:cubicBezTo>
                    <a:pt x="7027" y="4198"/>
                    <a:pt x="7027" y="4198"/>
                    <a:pt x="7027" y="4198"/>
                  </a:cubicBezTo>
                  <a:cubicBezTo>
                    <a:pt x="7064" y="4198"/>
                    <a:pt x="7064" y="4198"/>
                    <a:pt x="7064" y="4198"/>
                  </a:cubicBezTo>
                  <a:cubicBezTo>
                    <a:pt x="7064" y="4266"/>
                    <a:pt x="7064" y="4266"/>
                    <a:pt x="7064" y="4266"/>
                  </a:cubicBezTo>
                  <a:cubicBezTo>
                    <a:pt x="7064" y="4266"/>
                    <a:pt x="7064" y="4266"/>
                    <a:pt x="7064" y="4266"/>
                  </a:cubicBezTo>
                  <a:cubicBezTo>
                    <a:pt x="7101" y="4198"/>
                    <a:pt x="7101" y="4198"/>
                    <a:pt x="7101" y="4198"/>
                  </a:cubicBezTo>
                  <a:cubicBezTo>
                    <a:pt x="7064" y="4130"/>
                    <a:pt x="7064" y="4130"/>
                    <a:pt x="7064" y="4130"/>
                  </a:cubicBezTo>
                  <a:cubicBezTo>
                    <a:pt x="7101" y="4130"/>
                    <a:pt x="7101" y="4130"/>
                    <a:pt x="7101" y="4130"/>
                  </a:cubicBezTo>
                  <a:cubicBezTo>
                    <a:pt x="7138" y="4198"/>
                    <a:pt x="7138" y="4198"/>
                    <a:pt x="7138" y="4198"/>
                  </a:cubicBezTo>
                  <a:cubicBezTo>
                    <a:pt x="7175" y="4198"/>
                    <a:pt x="7175" y="4198"/>
                    <a:pt x="7175" y="4198"/>
                  </a:cubicBezTo>
                  <a:cubicBezTo>
                    <a:pt x="7212" y="4130"/>
                    <a:pt x="7212" y="4130"/>
                    <a:pt x="7212" y="4130"/>
                  </a:cubicBezTo>
                  <a:cubicBezTo>
                    <a:pt x="7249" y="4130"/>
                    <a:pt x="7249" y="4130"/>
                    <a:pt x="7249" y="4130"/>
                  </a:cubicBezTo>
                  <a:cubicBezTo>
                    <a:pt x="7323" y="4130"/>
                    <a:pt x="7323" y="4130"/>
                    <a:pt x="7323" y="4130"/>
                  </a:cubicBezTo>
                  <a:cubicBezTo>
                    <a:pt x="7360" y="4130"/>
                    <a:pt x="7360" y="4130"/>
                    <a:pt x="7360" y="4130"/>
                  </a:cubicBezTo>
                  <a:cubicBezTo>
                    <a:pt x="7360" y="4130"/>
                    <a:pt x="7360" y="4130"/>
                    <a:pt x="7360" y="4130"/>
                  </a:cubicBezTo>
                  <a:cubicBezTo>
                    <a:pt x="7323" y="4266"/>
                    <a:pt x="7323" y="4266"/>
                    <a:pt x="7323" y="4266"/>
                  </a:cubicBezTo>
                  <a:cubicBezTo>
                    <a:pt x="7323" y="4334"/>
                    <a:pt x="7323" y="4334"/>
                    <a:pt x="7323" y="4334"/>
                  </a:cubicBezTo>
                  <a:cubicBezTo>
                    <a:pt x="7360" y="4334"/>
                    <a:pt x="7360" y="4334"/>
                    <a:pt x="7360" y="4334"/>
                  </a:cubicBezTo>
                  <a:cubicBezTo>
                    <a:pt x="7397" y="4266"/>
                    <a:pt x="7397" y="4266"/>
                    <a:pt x="7397" y="4266"/>
                  </a:cubicBezTo>
                  <a:cubicBezTo>
                    <a:pt x="7434" y="4198"/>
                    <a:pt x="7434" y="4198"/>
                    <a:pt x="7434" y="4198"/>
                  </a:cubicBezTo>
                  <a:cubicBezTo>
                    <a:pt x="7397" y="4130"/>
                    <a:pt x="7397" y="4130"/>
                    <a:pt x="7397" y="4130"/>
                  </a:cubicBezTo>
                  <a:cubicBezTo>
                    <a:pt x="7434" y="4130"/>
                    <a:pt x="7434" y="4130"/>
                    <a:pt x="7434" y="4130"/>
                  </a:cubicBezTo>
                  <a:cubicBezTo>
                    <a:pt x="7434" y="4198"/>
                    <a:pt x="7434" y="4198"/>
                    <a:pt x="7434" y="4198"/>
                  </a:cubicBezTo>
                  <a:cubicBezTo>
                    <a:pt x="7434" y="4266"/>
                    <a:pt x="7434" y="4266"/>
                    <a:pt x="7434" y="4266"/>
                  </a:cubicBezTo>
                  <a:cubicBezTo>
                    <a:pt x="7471" y="4266"/>
                    <a:pt x="7471" y="4266"/>
                    <a:pt x="7471" y="4266"/>
                  </a:cubicBezTo>
                  <a:cubicBezTo>
                    <a:pt x="7471" y="4198"/>
                    <a:pt x="7471" y="4198"/>
                    <a:pt x="7471" y="4198"/>
                  </a:cubicBezTo>
                  <a:cubicBezTo>
                    <a:pt x="7471" y="4130"/>
                    <a:pt x="7471" y="4130"/>
                    <a:pt x="7471" y="4130"/>
                  </a:cubicBezTo>
                  <a:cubicBezTo>
                    <a:pt x="7508" y="4130"/>
                    <a:pt x="7508" y="4130"/>
                    <a:pt x="7508" y="4130"/>
                  </a:cubicBezTo>
                  <a:cubicBezTo>
                    <a:pt x="7508" y="4130"/>
                    <a:pt x="7508" y="4130"/>
                    <a:pt x="7508" y="4130"/>
                  </a:cubicBezTo>
                  <a:cubicBezTo>
                    <a:pt x="7508" y="4198"/>
                    <a:pt x="7508" y="4198"/>
                    <a:pt x="7508" y="4198"/>
                  </a:cubicBezTo>
                  <a:cubicBezTo>
                    <a:pt x="7582" y="4130"/>
                    <a:pt x="7582" y="4130"/>
                    <a:pt x="7582" y="4130"/>
                  </a:cubicBezTo>
                  <a:cubicBezTo>
                    <a:pt x="7582" y="4063"/>
                    <a:pt x="7582" y="4063"/>
                    <a:pt x="7582" y="4063"/>
                  </a:cubicBezTo>
                  <a:cubicBezTo>
                    <a:pt x="7545" y="4063"/>
                    <a:pt x="7545" y="4063"/>
                    <a:pt x="7545" y="4063"/>
                  </a:cubicBezTo>
                  <a:cubicBezTo>
                    <a:pt x="7582" y="4063"/>
                    <a:pt x="7582" y="4063"/>
                    <a:pt x="7582" y="4063"/>
                  </a:cubicBezTo>
                  <a:cubicBezTo>
                    <a:pt x="7619" y="3995"/>
                    <a:pt x="7619" y="3995"/>
                    <a:pt x="7619" y="3995"/>
                  </a:cubicBezTo>
                  <a:cubicBezTo>
                    <a:pt x="7582" y="3995"/>
                    <a:pt x="7582" y="3995"/>
                    <a:pt x="7582" y="3995"/>
                  </a:cubicBezTo>
                  <a:cubicBezTo>
                    <a:pt x="7619" y="3927"/>
                    <a:pt x="7619" y="3927"/>
                    <a:pt x="7619" y="3927"/>
                  </a:cubicBezTo>
                  <a:cubicBezTo>
                    <a:pt x="7656" y="3927"/>
                    <a:pt x="7656" y="3927"/>
                    <a:pt x="7656" y="3927"/>
                  </a:cubicBezTo>
                  <a:cubicBezTo>
                    <a:pt x="7693" y="3860"/>
                    <a:pt x="7693" y="3860"/>
                    <a:pt x="7693" y="3860"/>
                  </a:cubicBezTo>
                  <a:cubicBezTo>
                    <a:pt x="7693" y="3927"/>
                    <a:pt x="7693" y="3927"/>
                    <a:pt x="7693" y="3927"/>
                  </a:cubicBezTo>
                  <a:cubicBezTo>
                    <a:pt x="7693" y="3927"/>
                    <a:pt x="7693" y="3927"/>
                    <a:pt x="7693" y="3927"/>
                  </a:cubicBezTo>
                  <a:cubicBezTo>
                    <a:pt x="7730" y="3927"/>
                    <a:pt x="7730" y="3927"/>
                    <a:pt x="7730" y="3927"/>
                  </a:cubicBezTo>
                  <a:cubicBezTo>
                    <a:pt x="7767" y="3927"/>
                    <a:pt x="7767" y="3927"/>
                    <a:pt x="7767" y="3927"/>
                  </a:cubicBezTo>
                  <a:cubicBezTo>
                    <a:pt x="7767" y="4063"/>
                    <a:pt x="7767" y="4063"/>
                    <a:pt x="7767" y="4063"/>
                  </a:cubicBezTo>
                  <a:cubicBezTo>
                    <a:pt x="7767" y="4063"/>
                    <a:pt x="7767" y="4063"/>
                    <a:pt x="7767" y="4063"/>
                  </a:cubicBezTo>
                  <a:cubicBezTo>
                    <a:pt x="7767" y="4198"/>
                    <a:pt x="7767" y="4198"/>
                    <a:pt x="7767" y="4198"/>
                  </a:cubicBezTo>
                  <a:cubicBezTo>
                    <a:pt x="7804" y="4130"/>
                    <a:pt x="7804" y="4130"/>
                    <a:pt x="7804" y="4130"/>
                  </a:cubicBezTo>
                  <a:cubicBezTo>
                    <a:pt x="7841" y="4063"/>
                    <a:pt x="7841" y="4063"/>
                    <a:pt x="7841" y="4063"/>
                  </a:cubicBezTo>
                  <a:cubicBezTo>
                    <a:pt x="7804" y="3927"/>
                    <a:pt x="7804" y="3927"/>
                    <a:pt x="7804" y="3927"/>
                  </a:cubicBezTo>
                  <a:cubicBezTo>
                    <a:pt x="7767" y="3860"/>
                    <a:pt x="7767" y="3860"/>
                    <a:pt x="7767" y="3860"/>
                  </a:cubicBezTo>
                  <a:cubicBezTo>
                    <a:pt x="7730" y="3792"/>
                    <a:pt x="7730" y="3792"/>
                    <a:pt x="7730" y="3792"/>
                  </a:cubicBezTo>
                  <a:cubicBezTo>
                    <a:pt x="7693" y="3860"/>
                    <a:pt x="7693" y="3860"/>
                    <a:pt x="7693" y="3860"/>
                  </a:cubicBezTo>
                  <a:cubicBezTo>
                    <a:pt x="7656" y="3860"/>
                    <a:pt x="7656" y="3860"/>
                    <a:pt x="7656" y="3860"/>
                  </a:cubicBezTo>
                  <a:cubicBezTo>
                    <a:pt x="7619" y="3860"/>
                    <a:pt x="7619" y="3860"/>
                    <a:pt x="7619" y="3860"/>
                  </a:cubicBezTo>
                  <a:cubicBezTo>
                    <a:pt x="7619" y="3792"/>
                    <a:pt x="7619" y="3792"/>
                    <a:pt x="7619" y="3792"/>
                  </a:cubicBezTo>
                  <a:cubicBezTo>
                    <a:pt x="7582" y="3792"/>
                    <a:pt x="7582" y="3792"/>
                    <a:pt x="7582" y="3792"/>
                  </a:cubicBezTo>
                  <a:cubicBezTo>
                    <a:pt x="7582" y="3724"/>
                    <a:pt x="7582" y="3724"/>
                    <a:pt x="7582" y="3724"/>
                  </a:cubicBezTo>
                  <a:cubicBezTo>
                    <a:pt x="7619" y="3724"/>
                    <a:pt x="7619" y="3724"/>
                    <a:pt x="7619" y="3724"/>
                  </a:cubicBezTo>
                  <a:cubicBezTo>
                    <a:pt x="7693" y="3724"/>
                    <a:pt x="7693" y="3724"/>
                    <a:pt x="7693" y="3724"/>
                  </a:cubicBezTo>
                  <a:cubicBezTo>
                    <a:pt x="7693" y="3656"/>
                    <a:pt x="7693" y="3656"/>
                    <a:pt x="7693" y="3656"/>
                  </a:cubicBezTo>
                  <a:cubicBezTo>
                    <a:pt x="7730" y="3656"/>
                    <a:pt x="7730" y="3656"/>
                    <a:pt x="7730" y="3656"/>
                  </a:cubicBezTo>
                  <a:cubicBezTo>
                    <a:pt x="7767" y="3656"/>
                    <a:pt x="7767" y="3656"/>
                    <a:pt x="7767" y="3656"/>
                  </a:cubicBezTo>
                  <a:cubicBezTo>
                    <a:pt x="7804" y="3656"/>
                    <a:pt x="7804" y="3656"/>
                    <a:pt x="7804" y="3656"/>
                  </a:cubicBezTo>
                  <a:cubicBezTo>
                    <a:pt x="7804" y="3656"/>
                    <a:pt x="7804" y="3656"/>
                    <a:pt x="7804" y="3656"/>
                  </a:cubicBezTo>
                  <a:cubicBezTo>
                    <a:pt x="7878" y="3656"/>
                    <a:pt x="7878" y="3656"/>
                    <a:pt x="7878" y="3656"/>
                  </a:cubicBezTo>
                  <a:cubicBezTo>
                    <a:pt x="7915" y="3656"/>
                    <a:pt x="7915" y="3656"/>
                    <a:pt x="7915" y="3656"/>
                  </a:cubicBezTo>
                  <a:cubicBezTo>
                    <a:pt x="7952" y="3656"/>
                    <a:pt x="7952" y="3656"/>
                    <a:pt x="7952" y="3656"/>
                  </a:cubicBezTo>
                  <a:cubicBezTo>
                    <a:pt x="7989" y="3656"/>
                    <a:pt x="7989" y="3656"/>
                    <a:pt x="7989" y="3656"/>
                  </a:cubicBezTo>
                  <a:cubicBezTo>
                    <a:pt x="8026" y="3656"/>
                    <a:pt x="8026" y="3656"/>
                    <a:pt x="8026" y="3656"/>
                  </a:cubicBezTo>
                  <a:cubicBezTo>
                    <a:pt x="7989" y="3589"/>
                    <a:pt x="7989" y="3589"/>
                    <a:pt x="7989" y="3589"/>
                  </a:cubicBezTo>
                  <a:cubicBezTo>
                    <a:pt x="7952" y="3589"/>
                    <a:pt x="7952" y="3589"/>
                    <a:pt x="7952" y="3589"/>
                  </a:cubicBezTo>
                  <a:cubicBezTo>
                    <a:pt x="7878" y="3589"/>
                    <a:pt x="7878" y="3589"/>
                    <a:pt x="7878" y="3589"/>
                  </a:cubicBezTo>
                  <a:cubicBezTo>
                    <a:pt x="7841" y="3589"/>
                    <a:pt x="7841" y="3589"/>
                    <a:pt x="7841" y="3589"/>
                  </a:cubicBezTo>
                  <a:cubicBezTo>
                    <a:pt x="7804" y="3589"/>
                    <a:pt x="7804" y="3589"/>
                    <a:pt x="7804" y="3589"/>
                  </a:cubicBezTo>
                  <a:cubicBezTo>
                    <a:pt x="7804" y="3521"/>
                    <a:pt x="7804" y="3521"/>
                    <a:pt x="7804" y="3521"/>
                  </a:cubicBezTo>
                  <a:cubicBezTo>
                    <a:pt x="7767" y="3453"/>
                    <a:pt x="7767" y="3453"/>
                    <a:pt x="7767" y="3453"/>
                  </a:cubicBezTo>
                  <a:cubicBezTo>
                    <a:pt x="7841" y="3453"/>
                    <a:pt x="7841" y="3453"/>
                    <a:pt x="7841" y="3453"/>
                  </a:cubicBezTo>
                  <a:cubicBezTo>
                    <a:pt x="7767" y="3386"/>
                    <a:pt x="7767" y="3386"/>
                    <a:pt x="7767" y="3386"/>
                  </a:cubicBezTo>
                  <a:cubicBezTo>
                    <a:pt x="7730" y="3318"/>
                    <a:pt x="7730" y="3318"/>
                    <a:pt x="7730" y="3318"/>
                  </a:cubicBezTo>
                  <a:cubicBezTo>
                    <a:pt x="7693" y="3318"/>
                    <a:pt x="7693" y="3318"/>
                    <a:pt x="7693" y="3318"/>
                  </a:cubicBezTo>
                  <a:cubicBezTo>
                    <a:pt x="7693" y="3250"/>
                    <a:pt x="7693" y="3250"/>
                    <a:pt x="7693" y="3250"/>
                  </a:cubicBezTo>
                  <a:cubicBezTo>
                    <a:pt x="7693" y="3182"/>
                    <a:pt x="7693" y="3182"/>
                    <a:pt x="7693" y="3182"/>
                  </a:cubicBezTo>
                  <a:cubicBezTo>
                    <a:pt x="7693" y="3182"/>
                    <a:pt x="7693" y="3182"/>
                    <a:pt x="7693" y="3182"/>
                  </a:cubicBezTo>
                  <a:cubicBezTo>
                    <a:pt x="7693" y="3115"/>
                    <a:pt x="7693" y="3115"/>
                    <a:pt x="7693" y="3115"/>
                  </a:cubicBezTo>
                  <a:cubicBezTo>
                    <a:pt x="7656" y="3047"/>
                    <a:pt x="7656" y="3047"/>
                    <a:pt x="7656" y="3047"/>
                  </a:cubicBezTo>
                  <a:cubicBezTo>
                    <a:pt x="7656" y="2844"/>
                    <a:pt x="7656" y="2844"/>
                    <a:pt x="7656" y="2844"/>
                  </a:cubicBezTo>
                  <a:cubicBezTo>
                    <a:pt x="7693" y="2776"/>
                    <a:pt x="7693" y="2776"/>
                    <a:pt x="7693" y="2776"/>
                  </a:cubicBezTo>
                  <a:cubicBezTo>
                    <a:pt x="7693" y="2708"/>
                    <a:pt x="7693" y="2708"/>
                    <a:pt x="7693" y="2708"/>
                  </a:cubicBezTo>
                  <a:cubicBezTo>
                    <a:pt x="7693" y="2573"/>
                    <a:pt x="7693" y="2573"/>
                    <a:pt x="7693" y="2573"/>
                  </a:cubicBezTo>
                  <a:cubicBezTo>
                    <a:pt x="7730" y="2573"/>
                    <a:pt x="7730" y="2573"/>
                    <a:pt x="7730" y="2573"/>
                  </a:cubicBezTo>
                  <a:cubicBezTo>
                    <a:pt x="7693" y="2505"/>
                    <a:pt x="7693" y="2505"/>
                    <a:pt x="7693" y="2505"/>
                  </a:cubicBezTo>
                  <a:cubicBezTo>
                    <a:pt x="7730" y="2505"/>
                    <a:pt x="7730" y="2505"/>
                    <a:pt x="7730" y="2505"/>
                  </a:cubicBezTo>
                  <a:cubicBezTo>
                    <a:pt x="7730" y="2438"/>
                    <a:pt x="7730" y="2438"/>
                    <a:pt x="7730" y="2438"/>
                  </a:cubicBezTo>
                  <a:cubicBezTo>
                    <a:pt x="7804" y="2370"/>
                    <a:pt x="7804" y="2370"/>
                    <a:pt x="7804" y="2370"/>
                  </a:cubicBezTo>
                  <a:cubicBezTo>
                    <a:pt x="7804" y="2370"/>
                    <a:pt x="7804" y="2370"/>
                    <a:pt x="7804" y="2370"/>
                  </a:cubicBezTo>
                  <a:cubicBezTo>
                    <a:pt x="7841" y="2438"/>
                    <a:pt x="7841" y="2438"/>
                    <a:pt x="7841" y="2438"/>
                  </a:cubicBezTo>
                  <a:cubicBezTo>
                    <a:pt x="7878" y="2370"/>
                    <a:pt x="7878" y="2370"/>
                    <a:pt x="7878" y="2370"/>
                  </a:cubicBezTo>
                  <a:cubicBezTo>
                    <a:pt x="7915" y="2370"/>
                    <a:pt x="7915" y="2370"/>
                    <a:pt x="7915" y="2370"/>
                  </a:cubicBezTo>
                  <a:cubicBezTo>
                    <a:pt x="7915" y="2505"/>
                    <a:pt x="7915" y="2505"/>
                    <a:pt x="7915" y="2505"/>
                  </a:cubicBezTo>
                  <a:cubicBezTo>
                    <a:pt x="7989" y="2505"/>
                    <a:pt x="7989" y="2505"/>
                    <a:pt x="7989" y="2505"/>
                  </a:cubicBezTo>
                  <a:cubicBezTo>
                    <a:pt x="8026" y="2438"/>
                    <a:pt x="8026" y="2438"/>
                    <a:pt x="8026" y="2438"/>
                  </a:cubicBezTo>
                  <a:cubicBezTo>
                    <a:pt x="8026" y="2438"/>
                    <a:pt x="8026" y="2438"/>
                    <a:pt x="8026" y="2438"/>
                  </a:cubicBezTo>
                  <a:cubicBezTo>
                    <a:pt x="8026" y="2505"/>
                    <a:pt x="8026" y="2505"/>
                    <a:pt x="8026" y="2505"/>
                  </a:cubicBezTo>
                  <a:cubicBezTo>
                    <a:pt x="8063" y="2505"/>
                    <a:pt x="8063" y="2505"/>
                    <a:pt x="8063" y="2505"/>
                  </a:cubicBezTo>
                  <a:cubicBezTo>
                    <a:pt x="8100" y="2573"/>
                    <a:pt x="8100" y="2573"/>
                    <a:pt x="8100" y="2573"/>
                  </a:cubicBezTo>
                  <a:cubicBezTo>
                    <a:pt x="8100" y="2573"/>
                    <a:pt x="8100" y="2573"/>
                    <a:pt x="8100" y="2573"/>
                  </a:cubicBezTo>
                  <a:cubicBezTo>
                    <a:pt x="8063" y="2641"/>
                    <a:pt x="8063" y="2641"/>
                    <a:pt x="8063" y="2641"/>
                  </a:cubicBezTo>
                  <a:cubicBezTo>
                    <a:pt x="8063" y="2641"/>
                    <a:pt x="8063" y="2641"/>
                    <a:pt x="8063" y="2641"/>
                  </a:cubicBezTo>
                  <a:cubicBezTo>
                    <a:pt x="8063" y="2708"/>
                    <a:pt x="8063" y="2708"/>
                    <a:pt x="8063" y="2708"/>
                  </a:cubicBezTo>
                  <a:cubicBezTo>
                    <a:pt x="8063" y="2776"/>
                    <a:pt x="8063" y="2776"/>
                    <a:pt x="8063" y="2776"/>
                  </a:cubicBezTo>
                  <a:cubicBezTo>
                    <a:pt x="8026" y="2844"/>
                    <a:pt x="8026" y="2844"/>
                    <a:pt x="8026" y="2844"/>
                  </a:cubicBezTo>
                  <a:cubicBezTo>
                    <a:pt x="7989" y="2844"/>
                    <a:pt x="7989" y="2844"/>
                    <a:pt x="7989" y="2844"/>
                  </a:cubicBezTo>
                  <a:cubicBezTo>
                    <a:pt x="7952" y="2912"/>
                    <a:pt x="7952" y="2912"/>
                    <a:pt x="7952" y="2912"/>
                  </a:cubicBezTo>
                  <a:cubicBezTo>
                    <a:pt x="7989" y="2912"/>
                    <a:pt x="7989" y="2912"/>
                    <a:pt x="7989" y="2912"/>
                  </a:cubicBezTo>
                  <a:cubicBezTo>
                    <a:pt x="8063" y="2912"/>
                    <a:pt x="8063" y="2912"/>
                    <a:pt x="8063" y="2912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844"/>
                    <a:pt x="8137" y="2844"/>
                    <a:pt x="8137" y="2844"/>
                  </a:cubicBezTo>
                  <a:cubicBezTo>
                    <a:pt x="8137" y="2912"/>
                    <a:pt x="8137" y="2912"/>
                    <a:pt x="8137" y="2912"/>
                  </a:cubicBezTo>
                  <a:cubicBezTo>
                    <a:pt x="8174" y="2912"/>
                    <a:pt x="8174" y="2912"/>
                    <a:pt x="8174" y="2912"/>
                  </a:cubicBezTo>
                  <a:cubicBezTo>
                    <a:pt x="8174" y="2844"/>
                    <a:pt x="8174" y="2844"/>
                    <a:pt x="8174" y="2844"/>
                  </a:cubicBezTo>
                  <a:cubicBezTo>
                    <a:pt x="8211" y="2776"/>
                    <a:pt x="8211" y="2776"/>
                    <a:pt x="8211" y="2776"/>
                  </a:cubicBezTo>
                  <a:cubicBezTo>
                    <a:pt x="8248" y="2844"/>
                    <a:pt x="8248" y="2844"/>
                    <a:pt x="8248" y="2844"/>
                  </a:cubicBezTo>
                  <a:cubicBezTo>
                    <a:pt x="8285" y="2776"/>
                    <a:pt x="8285" y="2776"/>
                    <a:pt x="8285" y="2776"/>
                  </a:cubicBezTo>
                  <a:cubicBezTo>
                    <a:pt x="8285" y="2776"/>
                    <a:pt x="8285" y="2776"/>
                    <a:pt x="8285" y="2776"/>
                  </a:cubicBezTo>
                  <a:cubicBezTo>
                    <a:pt x="8285" y="2708"/>
                    <a:pt x="8285" y="2708"/>
                    <a:pt x="8285" y="2708"/>
                  </a:cubicBezTo>
                  <a:cubicBezTo>
                    <a:pt x="8322" y="2776"/>
                    <a:pt x="8322" y="2776"/>
                    <a:pt x="8322" y="2776"/>
                  </a:cubicBezTo>
                  <a:cubicBezTo>
                    <a:pt x="8359" y="2708"/>
                    <a:pt x="8359" y="2708"/>
                    <a:pt x="8359" y="2708"/>
                  </a:cubicBezTo>
                  <a:cubicBezTo>
                    <a:pt x="8396" y="2844"/>
                    <a:pt x="8396" y="2844"/>
                    <a:pt x="8396" y="2844"/>
                  </a:cubicBezTo>
                  <a:cubicBezTo>
                    <a:pt x="8396" y="2844"/>
                    <a:pt x="8396" y="2844"/>
                    <a:pt x="8396" y="2844"/>
                  </a:cubicBezTo>
                  <a:cubicBezTo>
                    <a:pt x="8396" y="2979"/>
                    <a:pt x="8396" y="2979"/>
                    <a:pt x="8396" y="2979"/>
                  </a:cubicBezTo>
                  <a:cubicBezTo>
                    <a:pt x="8396" y="2979"/>
                    <a:pt x="8396" y="2979"/>
                    <a:pt x="8396" y="2979"/>
                  </a:cubicBezTo>
                  <a:cubicBezTo>
                    <a:pt x="8396" y="3047"/>
                    <a:pt x="8396" y="3047"/>
                    <a:pt x="8396" y="3047"/>
                  </a:cubicBezTo>
                  <a:cubicBezTo>
                    <a:pt x="8359" y="3115"/>
                    <a:pt x="8359" y="3115"/>
                    <a:pt x="8359" y="3115"/>
                  </a:cubicBezTo>
                  <a:cubicBezTo>
                    <a:pt x="8433" y="3250"/>
                    <a:pt x="8433" y="3250"/>
                    <a:pt x="8433" y="3250"/>
                  </a:cubicBezTo>
                  <a:cubicBezTo>
                    <a:pt x="8396" y="3250"/>
                    <a:pt x="8396" y="3250"/>
                    <a:pt x="8396" y="3250"/>
                  </a:cubicBezTo>
                  <a:cubicBezTo>
                    <a:pt x="8396" y="3318"/>
                    <a:pt x="8396" y="3318"/>
                    <a:pt x="8396" y="3318"/>
                  </a:cubicBezTo>
                  <a:cubicBezTo>
                    <a:pt x="8359" y="3318"/>
                    <a:pt x="8359" y="3318"/>
                    <a:pt x="8359" y="3318"/>
                  </a:cubicBezTo>
                  <a:cubicBezTo>
                    <a:pt x="8396" y="3318"/>
                    <a:pt x="8396" y="3318"/>
                    <a:pt x="8396" y="3318"/>
                  </a:cubicBezTo>
                  <a:cubicBezTo>
                    <a:pt x="8433" y="3318"/>
                    <a:pt x="8433" y="3318"/>
                    <a:pt x="8433" y="3318"/>
                  </a:cubicBezTo>
                  <a:cubicBezTo>
                    <a:pt x="8470" y="3250"/>
                    <a:pt x="8470" y="3250"/>
                    <a:pt x="8470" y="3250"/>
                  </a:cubicBezTo>
                  <a:cubicBezTo>
                    <a:pt x="8544" y="3250"/>
                    <a:pt x="8544" y="3250"/>
                    <a:pt x="8544" y="3250"/>
                  </a:cubicBezTo>
                  <a:cubicBezTo>
                    <a:pt x="8544" y="3182"/>
                    <a:pt x="8544" y="3182"/>
                    <a:pt x="8544" y="3182"/>
                  </a:cubicBezTo>
                  <a:cubicBezTo>
                    <a:pt x="8544" y="3047"/>
                    <a:pt x="8544" y="3047"/>
                    <a:pt x="8544" y="3047"/>
                  </a:cubicBezTo>
                  <a:cubicBezTo>
                    <a:pt x="8544" y="2979"/>
                    <a:pt x="8544" y="2979"/>
                    <a:pt x="8544" y="2979"/>
                  </a:cubicBezTo>
                  <a:cubicBezTo>
                    <a:pt x="8507" y="2979"/>
                    <a:pt x="8507" y="2979"/>
                    <a:pt x="8507" y="2979"/>
                  </a:cubicBezTo>
                  <a:cubicBezTo>
                    <a:pt x="8507" y="2979"/>
                    <a:pt x="8507" y="2979"/>
                    <a:pt x="8507" y="2979"/>
                  </a:cubicBezTo>
                  <a:cubicBezTo>
                    <a:pt x="8507" y="2912"/>
                    <a:pt x="8507" y="2912"/>
                    <a:pt x="8507" y="2912"/>
                  </a:cubicBezTo>
                  <a:cubicBezTo>
                    <a:pt x="8507" y="2912"/>
                    <a:pt x="8507" y="2912"/>
                    <a:pt x="8507" y="2912"/>
                  </a:cubicBezTo>
                  <a:cubicBezTo>
                    <a:pt x="8544" y="2912"/>
                    <a:pt x="8544" y="2912"/>
                    <a:pt x="8544" y="2912"/>
                  </a:cubicBezTo>
                  <a:cubicBezTo>
                    <a:pt x="8544" y="2912"/>
                    <a:pt x="8544" y="2912"/>
                    <a:pt x="8544" y="2912"/>
                  </a:cubicBezTo>
                  <a:cubicBezTo>
                    <a:pt x="8581" y="2912"/>
                    <a:pt x="8581" y="2912"/>
                    <a:pt x="8581" y="2912"/>
                  </a:cubicBezTo>
                  <a:cubicBezTo>
                    <a:pt x="8618" y="2912"/>
                    <a:pt x="8618" y="2912"/>
                    <a:pt x="8618" y="2912"/>
                  </a:cubicBezTo>
                  <a:cubicBezTo>
                    <a:pt x="8655" y="2844"/>
                    <a:pt x="8655" y="2844"/>
                    <a:pt x="8655" y="2844"/>
                  </a:cubicBezTo>
                  <a:cubicBezTo>
                    <a:pt x="8692" y="2844"/>
                    <a:pt x="8692" y="2844"/>
                    <a:pt x="8692" y="2844"/>
                  </a:cubicBezTo>
                  <a:cubicBezTo>
                    <a:pt x="8729" y="2844"/>
                    <a:pt x="8729" y="2844"/>
                    <a:pt x="8729" y="2844"/>
                  </a:cubicBezTo>
                  <a:cubicBezTo>
                    <a:pt x="8729" y="2776"/>
                    <a:pt x="8729" y="2776"/>
                    <a:pt x="8729" y="2776"/>
                  </a:cubicBezTo>
                  <a:cubicBezTo>
                    <a:pt x="8766" y="2708"/>
                    <a:pt x="8766" y="2708"/>
                    <a:pt x="8766" y="2708"/>
                  </a:cubicBezTo>
                  <a:cubicBezTo>
                    <a:pt x="8766" y="2776"/>
                    <a:pt x="8766" y="2776"/>
                    <a:pt x="8766" y="2776"/>
                  </a:cubicBezTo>
                  <a:cubicBezTo>
                    <a:pt x="8803" y="2708"/>
                    <a:pt x="8803" y="2708"/>
                    <a:pt x="8803" y="2708"/>
                  </a:cubicBezTo>
                  <a:cubicBezTo>
                    <a:pt x="8840" y="2708"/>
                    <a:pt x="8840" y="2708"/>
                    <a:pt x="8840" y="2708"/>
                  </a:cubicBezTo>
                  <a:cubicBezTo>
                    <a:pt x="8840" y="2708"/>
                    <a:pt x="8840" y="2708"/>
                    <a:pt x="8840" y="2708"/>
                  </a:cubicBezTo>
                  <a:cubicBezTo>
                    <a:pt x="8877" y="2708"/>
                    <a:pt x="8877" y="2708"/>
                    <a:pt x="8877" y="2708"/>
                  </a:cubicBezTo>
                  <a:cubicBezTo>
                    <a:pt x="8877" y="2708"/>
                    <a:pt x="8877" y="2708"/>
                    <a:pt x="8877" y="2708"/>
                  </a:cubicBezTo>
                  <a:cubicBezTo>
                    <a:pt x="8877" y="2776"/>
                    <a:pt x="8877" y="2776"/>
                    <a:pt x="8877" y="2776"/>
                  </a:cubicBezTo>
                  <a:cubicBezTo>
                    <a:pt x="8877" y="2844"/>
                    <a:pt x="8877" y="2844"/>
                    <a:pt x="8877" y="2844"/>
                  </a:cubicBezTo>
                  <a:cubicBezTo>
                    <a:pt x="8951" y="2776"/>
                    <a:pt x="8951" y="2776"/>
                    <a:pt x="8951" y="2776"/>
                  </a:cubicBezTo>
                  <a:cubicBezTo>
                    <a:pt x="8988" y="2844"/>
                    <a:pt x="8988" y="2844"/>
                    <a:pt x="8988" y="2844"/>
                  </a:cubicBezTo>
                  <a:cubicBezTo>
                    <a:pt x="8988" y="2844"/>
                    <a:pt x="8988" y="2844"/>
                    <a:pt x="8988" y="2844"/>
                  </a:cubicBezTo>
                  <a:cubicBezTo>
                    <a:pt x="9136" y="2979"/>
                    <a:pt x="9136" y="2979"/>
                    <a:pt x="9136" y="2979"/>
                  </a:cubicBezTo>
                  <a:cubicBezTo>
                    <a:pt x="9173" y="2979"/>
                    <a:pt x="9173" y="2979"/>
                    <a:pt x="9173" y="2979"/>
                  </a:cubicBezTo>
                  <a:cubicBezTo>
                    <a:pt x="9173" y="3047"/>
                    <a:pt x="9173" y="3047"/>
                    <a:pt x="9173" y="3047"/>
                  </a:cubicBezTo>
                  <a:cubicBezTo>
                    <a:pt x="9173" y="3047"/>
                    <a:pt x="9173" y="3047"/>
                    <a:pt x="9173" y="3047"/>
                  </a:cubicBezTo>
                  <a:cubicBezTo>
                    <a:pt x="9210" y="3182"/>
                    <a:pt x="9210" y="3182"/>
                    <a:pt x="9210" y="3182"/>
                  </a:cubicBezTo>
                  <a:cubicBezTo>
                    <a:pt x="9247" y="3182"/>
                    <a:pt x="9247" y="3182"/>
                    <a:pt x="9247" y="3182"/>
                  </a:cubicBezTo>
                  <a:cubicBezTo>
                    <a:pt x="9247" y="3115"/>
                    <a:pt x="9247" y="3115"/>
                    <a:pt x="9247" y="3115"/>
                  </a:cubicBezTo>
                  <a:cubicBezTo>
                    <a:pt x="9247" y="3115"/>
                    <a:pt x="9247" y="3115"/>
                    <a:pt x="9247" y="3115"/>
                  </a:cubicBezTo>
                  <a:cubicBezTo>
                    <a:pt x="9284" y="3047"/>
                    <a:pt x="9284" y="3047"/>
                    <a:pt x="9284" y="3047"/>
                  </a:cubicBezTo>
                  <a:cubicBezTo>
                    <a:pt x="9247" y="3047"/>
                    <a:pt x="9247" y="3047"/>
                    <a:pt x="9247" y="3047"/>
                  </a:cubicBezTo>
                  <a:cubicBezTo>
                    <a:pt x="9210" y="3047"/>
                    <a:pt x="9210" y="3047"/>
                    <a:pt x="9210" y="3047"/>
                  </a:cubicBezTo>
                  <a:cubicBezTo>
                    <a:pt x="9210" y="2979"/>
                    <a:pt x="9210" y="2979"/>
                    <a:pt x="9210" y="2979"/>
                  </a:cubicBezTo>
                  <a:cubicBezTo>
                    <a:pt x="9247" y="2979"/>
                    <a:pt x="9247" y="2979"/>
                    <a:pt x="9247" y="2979"/>
                  </a:cubicBezTo>
                  <a:cubicBezTo>
                    <a:pt x="9247" y="2979"/>
                    <a:pt x="9247" y="2979"/>
                    <a:pt x="9247" y="2979"/>
                  </a:cubicBezTo>
                  <a:cubicBezTo>
                    <a:pt x="9284" y="2979"/>
                    <a:pt x="9284" y="2979"/>
                    <a:pt x="9284" y="2979"/>
                  </a:cubicBezTo>
                  <a:cubicBezTo>
                    <a:pt x="9321" y="3047"/>
                    <a:pt x="9321" y="3047"/>
                    <a:pt x="9321" y="3047"/>
                  </a:cubicBezTo>
                  <a:cubicBezTo>
                    <a:pt x="9321" y="3115"/>
                    <a:pt x="9321" y="3115"/>
                    <a:pt x="9321" y="3115"/>
                  </a:cubicBezTo>
                  <a:cubicBezTo>
                    <a:pt x="9358" y="3182"/>
                    <a:pt x="9358" y="3182"/>
                    <a:pt x="9358" y="3182"/>
                  </a:cubicBezTo>
                  <a:cubicBezTo>
                    <a:pt x="9358" y="3250"/>
                    <a:pt x="9358" y="3250"/>
                    <a:pt x="9358" y="3250"/>
                  </a:cubicBezTo>
                  <a:cubicBezTo>
                    <a:pt x="9395" y="3250"/>
                    <a:pt x="9395" y="3250"/>
                    <a:pt x="9395" y="3250"/>
                  </a:cubicBezTo>
                  <a:cubicBezTo>
                    <a:pt x="9395" y="3250"/>
                    <a:pt x="9395" y="3250"/>
                    <a:pt x="9395" y="3250"/>
                  </a:cubicBezTo>
                  <a:cubicBezTo>
                    <a:pt x="9395" y="3182"/>
                    <a:pt x="9395" y="3182"/>
                    <a:pt x="9395" y="3182"/>
                  </a:cubicBezTo>
                  <a:cubicBezTo>
                    <a:pt x="9432" y="3250"/>
                    <a:pt x="9432" y="3250"/>
                    <a:pt x="9432" y="3250"/>
                  </a:cubicBezTo>
                  <a:cubicBezTo>
                    <a:pt x="9468" y="3318"/>
                    <a:pt x="9468" y="3318"/>
                    <a:pt x="9468" y="3318"/>
                  </a:cubicBezTo>
                  <a:cubicBezTo>
                    <a:pt x="9468" y="3318"/>
                    <a:pt x="9468" y="3318"/>
                    <a:pt x="9468" y="3318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32" y="3386"/>
                    <a:pt x="9432" y="3386"/>
                    <a:pt x="9432" y="3386"/>
                  </a:cubicBezTo>
                  <a:cubicBezTo>
                    <a:pt x="9432" y="3386"/>
                    <a:pt x="9432" y="3386"/>
                    <a:pt x="9432" y="3386"/>
                  </a:cubicBezTo>
                  <a:cubicBezTo>
                    <a:pt x="9395" y="3386"/>
                    <a:pt x="9395" y="3386"/>
                    <a:pt x="9395" y="3386"/>
                  </a:cubicBezTo>
                  <a:cubicBezTo>
                    <a:pt x="9358" y="3318"/>
                    <a:pt x="9358" y="3318"/>
                    <a:pt x="9358" y="3318"/>
                  </a:cubicBezTo>
                  <a:cubicBezTo>
                    <a:pt x="9284" y="3318"/>
                    <a:pt x="9284" y="3318"/>
                    <a:pt x="9284" y="3318"/>
                  </a:cubicBezTo>
                  <a:cubicBezTo>
                    <a:pt x="9284" y="3318"/>
                    <a:pt x="9284" y="3318"/>
                    <a:pt x="9284" y="3318"/>
                  </a:cubicBezTo>
                  <a:cubicBezTo>
                    <a:pt x="9321" y="3386"/>
                    <a:pt x="9321" y="3386"/>
                    <a:pt x="9321" y="3386"/>
                  </a:cubicBezTo>
                  <a:cubicBezTo>
                    <a:pt x="9358" y="3386"/>
                    <a:pt x="9358" y="3386"/>
                    <a:pt x="9358" y="3386"/>
                  </a:cubicBezTo>
                  <a:cubicBezTo>
                    <a:pt x="9358" y="3453"/>
                    <a:pt x="9358" y="3453"/>
                    <a:pt x="9358" y="3453"/>
                  </a:cubicBezTo>
                  <a:cubicBezTo>
                    <a:pt x="9358" y="3453"/>
                    <a:pt x="9358" y="3453"/>
                    <a:pt x="9358" y="3453"/>
                  </a:cubicBezTo>
                  <a:cubicBezTo>
                    <a:pt x="9395" y="3521"/>
                    <a:pt x="9395" y="3521"/>
                    <a:pt x="9395" y="3521"/>
                  </a:cubicBezTo>
                  <a:cubicBezTo>
                    <a:pt x="9395" y="3521"/>
                    <a:pt x="9395" y="3521"/>
                    <a:pt x="9395" y="3521"/>
                  </a:cubicBezTo>
                  <a:cubicBezTo>
                    <a:pt x="9432" y="3521"/>
                    <a:pt x="9432" y="3521"/>
                    <a:pt x="9432" y="3521"/>
                  </a:cubicBezTo>
                  <a:cubicBezTo>
                    <a:pt x="9432" y="3453"/>
                    <a:pt x="9432" y="3453"/>
                    <a:pt x="9432" y="3453"/>
                  </a:cubicBezTo>
                  <a:cubicBezTo>
                    <a:pt x="9432" y="3453"/>
                    <a:pt x="9432" y="3453"/>
                    <a:pt x="9432" y="3453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521"/>
                    <a:pt x="9468" y="3521"/>
                    <a:pt x="9468" y="3521"/>
                  </a:cubicBezTo>
                  <a:cubicBezTo>
                    <a:pt x="9505" y="3521"/>
                    <a:pt x="9505" y="3521"/>
                    <a:pt x="9505" y="3521"/>
                  </a:cubicBezTo>
                  <a:cubicBezTo>
                    <a:pt x="9505" y="3521"/>
                    <a:pt x="9505" y="3521"/>
                    <a:pt x="9505" y="3521"/>
                  </a:cubicBezTo>
                  <a:cubicBezTo>
                    <a:pt x="9542" y="3521"/>
                    <a:pt x="9542" y="3521"/>
                    <a:pt x="9542" y="3521"/>
                  </a:cubicBezTo>
                  <a:cubicBezTo>
                    <a:pt x="9505" y="3589"/>
                    <a:pt x="9505" y="3589"/>
                    <a:pt x="9505" y="3589"/>
                  </a:cubicBezTo>
                  <a:cubicBezTo>
                    <a:pt x="9542" y="3656"/>
                    <a:pt x="9542" y="3656"/>
                    <a:pt x="9542" y="3656"/>
                  </a:cubicBezTo>
                  <a:cubicBezTo>
                    <a:pt x="9542" y="3724"/>
                    <a:pt x="9542" y="3724"/>
                    <a:pt x="9542" y="3724"/>
                  </a:cubicBezTo>
                  <a:cubicBezTo>
                    <a:pt x="9542" y="3860"/>
                    <a:pt x="9542" y="3860"/>
                    <a:pt x="9542" y="3860"/>
                  </a:cubicBezTo>
                  <a:cubicBezTo>
                    <a:pt x="9542" y="3927"/>
                    <a:pt x="9542" y="3927"/>
                    <a:pt x="9542" y="3927"/>
                  </a:cubicBezTo>
                  <a:cubicBezTo>
                    <a:pt x="9505" y="3927"/>
                    <a:pt x="9505" y="3927"/>
                    <a:pt x="9505" y="3927"/>
                  </a:cubicBezTo>
                  <a:cubicBezTo>
                    <a:pt x="9505" y="3995"/>
                    <a:pt x="9505" y="3995"/>
                    <a:pt x="9505" y="3995"/>
                  </a:cubicBezTo>
                  <a:cubicBezTo>
                    <a:pt x="9505" y="4063"/>
                    <a:pt x="9505" y="4063"/>
                    <a:pt x="9505" y="4063"/>
                  </a:cubicBezTo>
                  <a:cubicBezTo>
                    <a:pt x="9505" y="4130"/>
                    <a:pt x="9505" y="4130"/>
                    <a:pt x="9505" y="4130"/>
                  </a:cubicBezTo>
                  <a:cubicBezTo>
                    <a:pt x="9505" y="4130"/>
                    <a:pt x="9505" y="4130"/>
                    <a:pt x="9505" y="4130"/>
                  </a:cubicBezTo>
                  <a:cubicBezTo>
                    <a:pt x="9505" y="4198"/>
                    <a:pt x="9505" y="4198"/>
                    <a:pt x="9505" y="4198"/>
                  </a:cubicBezTo>
                  <a:cubicBezTo>
                    <a:pt x="9505" y="4198"/>
                    <a:pt x="9505" y="4198"/>
                    <a:pt x="9505" y="4198"/>
                  </a:cubicBezTo>
                  <a:cubicBezTo>
                    <a:pt x="9468" y="4266"/>
                    <a:pt x="9468" y="4266"/>
                    <a:pt x="9468" y="4266"/>
                  </a:cubicBezTo>
                  <a:cubicBezTo>
                    <a:pt x="9468" y="4334"/>
                    <a:pt x="9468" y="4334"/>
                    <a:pt x="9468" y="4334"/>
                  </a:cubicBezTo>
                  <a:cubicBezTo>
                    <a:pt x="9468" y="4334"/>
                    <a:pt x="9468" y="4334"/>
                    <a:pt x="9468" y="4334"/>
                  </a:cubicBezTo>
                  <a:cubicBezTo>
                    <a:pt x="9432" y="4401"/>
                    <a:pt x="9432" y="4401"/>
                    <a:pt x="9432" y="4401"/>
                  </a:cubicBezTo>
                  <a:cubicBezTo>
                    <a:pt x="9432" y="4469"/>
                    <a:pt x="9432" y="4469"/>
                    <a:pt x="9432" y="4469"/>
                  </a:cubicBezTo>
                  <a:cubicBezTo>
                    <a:pt x="9432" y="4469"/>
                    <a:pt x="9432" y="4469"/>
                    <a:pt x="9432" y="4469"/>
                  </a:cubicBezTo>
                  <a:cubicBezTo>
                    <a:pt x="9432" y="4537"/>
                    <a:pt x="9432" y="4537"/>
                    <a:pt x="9432" y="4537"/>
                  </a:cubicBezTo>
                  <a:cubicBezTo>
                    <a:pt x="9395" y="4537"/>
                    <a:pt x="9395" y="4537"/>
                    <a:pt x="9395" y="4537"/>
                  </a:cubicBezTo>
                  <a:cubicBezTo>
                    <a:pt x="9358" y="4604"/>
                    <a:pt x="9358" y="4604"/>
                    <a:pt x="9358" y="4604"/>
                  </a:cubicBezTo>
                  <a:cubicBezTo>
                    <a:pt x="9321" y="4604"/>
                    <a:pt x="9321" y="4604"/>
                    <a:pt x="9321" y="4604"/>
                  </a:cubicBezTo>
                  <a:cubicBezTo>
                    <a:pt x="9358" y="4604"/>
                    <a:pt x="9358" y="4604"/>
                    <a:pt x="9358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432" y="4672"/>
                    <a:pt x="9432" y="4672"/>
                    <a:pt x="9432" y="4672"/>
                  </a:cubicBezTo>
                  <a:cubicBezTo>
                    <a:pt x="9395" y="4740"/>
                    <a:pt x="9395" y="4740"/>
                    <a:pt x="9395" y="4740"/>
                  </a:cubicBezTo>
                  <a:cubicBezTo>
                    <a:pt x="9358" y="4808"/>
                    <a:pt x="9358" y="4808"/>
                    <a:pt x="9358" y="4808"/>
                  </a:cubicBezTo>
                  <a:cubicBezTo>
                    <a:pt x="9358" y="4943"/>
                    <a:pt x="9358" y="4943"/>
                    <a:pt x="9358" y="4943"/>
                  </a:cubicBezTo>
                  <a:cubicBezTo>
                    <a:pt x="9358" y="5011"/>
                    <a:pt x="9358" y="5011"/>
                    <a:pt x="9358" y="5011"/>
                  </a:cubicBezTo>
                  <a:cubicBezTo>
                    <a:pt x="9358" y="5078"/>
                    <a:pt x="9358" y="5078"/>
                    <a:pt x="9358" y="5078"/>
                  </a:cubicBezTo>
                  <a:cubicBezTo>
                    <a:pt x="9358" y="5146"/>
                    <a:pt x="9358" y="5146"/>
                    <a:pt x="9358" y="5146"/>
                  </a:cubicBezTo>
                  <a:cubicBezTo>
                    <a:pt x="9321" y="5214"/>
                    <a:pt x="9321" y="5214"/>
                    <a:pt x="9321" y="5214"/>
                  </a:cubicBezTo>
                  <a:cubicBezTo>
                    <a:pt x="9284" y="5214"/>
                    <a:pt x="9284" y="5214"/>
                    <a:pt x="9284" y="5214"/>
                  </a:cubicBezTo>
                  <a:cubicBezTo>
                    <a:pt x="9284" y="5214"/>
                    <a:pt x="9284" y="5214"/>
                    <a:pt x="9284" y="5214"/>
                  </a:cubicBezTo>
                  <a:cubicBezTo>
                    <a:pt x="9247" y="5214"/>
                    <a:pt x="9247" y="5214"/>
                    <a:pt x="9247" y="5214"/>
                  </a:cubicBezTo>
                  <a:cubicBezTo>
                    <a:pt x="9284" y="5282"/>
                    <a:pt x="9284" y="5282"/>
                    <a:pt x="9284" y="5282"/>
                  </a:cubicBezTo>
                  <a:cubicBezTo>
                    <a:pt x="9284" y="5349"/>
                    <a:pt x="9284" y="5349"/>
                    <a:pt x="9284" y="5349"/>
                  </a:cubicBezTo>
                  <a:cubicBezTo>
                    <a:pt x="9284" y="5417"/>
                    <a:pt x="9284" y="5417"/>
                    <a:pt x="9284" y="5417"/>
                  </a:cubicBezTo>
                  <a:cubicBezTo>
                    <a:pt x="9247" y="5417"/>
                    <a:pt x="9247" y="5417"/>
                    <a:pt x="9247" y="5417"/>
                  </a:cubicBezTo>
                  <a:cubicBezTo>
                    <a:pt x="9210" y="5552"/>
                    <a:pt x="9210" y="5552"/>
                    <a:pt x="9210" y="5552"/>
                  </a:cubicBezTo>
                  <a:cubicBezTo>
                    <a:pt x="9247" y="5620"/>
                    <a:pt x="9247" y="5620"/>
                    <a:pt x="9247" y="5620"/>
                  </a:cubicBezTo>
                  <a:cubicBezTo>
                    <a:pt x="9247" y="5688"/>
                    <a:pt x="9247" y="5688"/>
                    <a:pt x="9247" y="5688"/>
                  </a:cubicBezTo>
                  <a:cubicBezTo>
                    <a:pt x="9247" y="5688"/>
                    <a:pt x="9247" y="5688"/>
                    <a:pt x="9247" y="5688"/>
                  </a:cubicBezTo>
                  <a:cubicBezTo>
                    <a:pt x="9247" y="5755"/>
                    <a:pt x="9247" y="5755"/>
                    <a:pt x="9247" y="5755"/>
                  </a:cubicBezTo>
                  <a:cubicBezTo>
                    <a:pt x="9247" y="5755"/>
                    <a:pt x="9247" y="5755"/>
                    <a:pt x="9247" y="5755"/>
                  </a:cubicBezTo>
                  <a:cubicBezTo>
                    <a:pt x="9247" y="5891"/>
                    <a:pt x="9247" y="5891"/>
                    <a:pt x="9247" y="5891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47" y="5959"/>
                    <a:pt x="9247" y="5959"/>
                    <a:pt x="9247" y="5959"/>
                  </a:cubicBezTo>
                  <a:cubicBezTo>
                    <a:pt x="9284" y="5891"/>
                    <a:pt x="9284" y="5891"/>
                    <a:pt x="9284" y="5891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321" y="5755"/>
                    <a:pt x="9321" y="5755"/>
                    <a:pt x="9321" y="5755"/>
                  </a:cubicBezTo>
                  <a:cubicBezTo>
                    <a:pt x="9358" y="5755"/>
                    <a:pt x="9358" y="5755"/>
                    <a:pt x="9358" y="5755"/>
                  </a:cubicBezTo>
                  <a:cubicBezTo>
                    <a:pt x="9321" y="5755"/>
                    <a:pt x="9321" y="5755"/>
                    <a:pt x="9321" y="5755"/>
                  </a:cubicBezTo>
                  <a:cubicBezTo>
                    <a:pt x="9284" y="5688"/>
                    <a:pt x="9284" y="5688"/>
                    <a:pt x="9284" y="5688"/>
                  </a:cubicBezTo>
                  <a:cubicBezTo>
                    <a:pt x="9247" y="5620"/>
                    <a:pt x="9247" y="5620"/>
                    <a:pt x="9247" y="5620"/>
                  </a:cubicBezTo>
                  <a:cubicBezTo>
                    <a:pt x="9284" y="5552"/>
                    <a:pt x="9284" y="5552"/>
                    <a:pt x="9284" y="5552"/>
                  </a:cubicBezTo>
                  <a:cubicBezTo>
                    <a:pt x="9321" y="5552"/>
                    <a:pt x="9321" y="5552"/>
                    <a:pt x="9321" y="5552"/>
                  </a:cubicBezTo>
                  <a:cubicBezTo>
                    <a:pt x="9395" y="5485"/>
                    <a:pt x="9395" y="5485"/>
                    <a:pt x="9395" y="5485"/>
                  </a:cubicBezTo>
                  <a:cubicBezTo>
                    <a:pt x="9432" y="5417"/>
                    <a:pt x="9432" y="5417"/>
                    <a:pt x="9432" y="5417"/>
                  </a:cubicBezTo>
                  <a:cubicBezTo>
                    <a:pt x="9468" y="5417"/>
                    <a:pt x="9468" y="5417"/>
                    <a:pt x="9468" y="5417"/>
                  </a:cubicBezTo>
                  <a:cubicBezTo>
                    <a:pt x="9468" y="5417"/>
                    <a:pt x="9468" y="5417"/>
                    <a:pt x="9468" y="5417"/>
                  </a:cubicBezTo>
                  <a:cubicBezTo>
                    <a:pt x="9468" y="5349"/>
                    <a:pt x="9468" y="5349"/>
                    <a:pt x="9468" y="5349"/>
                  </a:cubicBezTo>
                  <a:cubicBezTo>
                    <a:pt x="9505" y="5282"/>
                    <a:pt x="9505" y="5282"/>
                    <a:pt x="9505" y="5282"/>
                  </a:cubicBezTo>
                  <a:cubicBezTo>
                    <a:pt x="9542" y="5214"/>
                    <a:pt x="9542" y="5214"/>
                    <a:pt x="9542" y="5214"/>
                  </a:cubicBezTo>
                  <a:cubicBezTo>
                    <a:pt x="9505" y="5214"/>
                    <a:pt x="9505" y="5214"/>
                    <a:pt x="9505" y="5214"/>
                  </a:cubicBezTo>
                  <a:cubicBezTo>
                    <a:pt x="9505" y="5146"/>
                    <a:pt x="9505" y="5146"/>
                    <a:pt x="9505" y="5146"/>
                  </a:cubicBezTo>
                  <a:cubicBezTo>
                    <a:pt x="9542" y="5214"/>
                    <a:pt x="9542" y="5214"/>
                    <a:pt x="9542" y="5214"/>
                  </a:cubicBezTo>
                  <a:cubicBezTo>
                    <a:pt x="9579" y="5214"/>
                    <a:pt x="9579" y="5214"/>
                    <a:pt x="9579" y="5214"/>
                  </a:cubicBezTo>
                  <a:cubicBezTo>
                    <a:pt x="9616" y="5146"/>
                    <a:pt x="9616" y="5146"/>
                    <a:pt x="9616" y="5146"/>
                  </a:cubicBezTo>
                  <a:cubicBezTo>
                    <a:pt x="9616" y="5078"/>
                    <a:pt x="9616" y="5078"/>
                    <a:pt x="9616" y="5078"/>
                  </a:cubicBezTo>
                  <a:cubicBezTo>
                    <a:pt x="9653" y="5011"/>
                    <a:pt x="9653" y="5011"/>
                    <a:pt x="9653" y="5011"/>
                  </a:cubicBezTo>
                  <a:cubicBezTo>
                    <a:pt x="9653" y="4943"/>
                    <a:pt x="9653" y="4943"/>
                    <a:pt x="9653" y="4943"/>
                  </a:cubicBezTo>
                  <a:cubicBezTo>
                    <a:pt x="9653" y="4875"/>
                    <a:pt x="9653" y="4875"/>
                    <a:pt x="9653" y="4875"/>
                  </a:cubicBezTo>
                  <a:cubicBezTo>
                    <a:pt x="9579" y="4943"/>
                    <a:pt x="9579" y="4943"/>
                    <a:pt x="9579" y="4943"/>
                  </a:cubicBezTo>
                  <a:cubicBezTo>
                    <a:pt x="9579" y="5011"/>
                    <a:pt x="9579" y="5011"/>
                    <a:pt x="9579" y="5011"/>
                  </a:cubicBezTo>
                  <a:cubicBezTo>
                    <a:pt x="9542" y="5078"/>
                    <a:pt x="9542" y="5078"/>
                    <a:pt x="9542" y="5078"/>
                  </a:cubicBezTo>
                  <a:cubicBezTo>
                    <a:pt x="9505" y="5011"/>
                    <a:pt x="9505" y="5011"/>
                    <a:pt x="9505" y="5011"/>
                  </a:cubicBezTo>
                  <a:cubicBezTo>
                    <a:pt x="9468" y="4943"/>
                    <a:pt x="9468" y="4943"/>
                    <a:pt x="9468" y="4943"/>
                  </a:cubicBezTo>
                  <a:cubicBezTo>
                    <a:pt x="9505" y="4875"/>
                    <a:pt x="9505" y="4875"/>
                    <a:pt x="9505" y="4875"/>
                  </a:cubicBezTo>
                  <a:cubicBezTo>
                    <a:pt x="9505" y="4808"/>
                    <a:pt x="9505" y="4808"/>
                    <a:pt x="9505" y="4808"/>
                  </a:cubicBezTo>
                  <a:cubicBezTo>
                    <a:pt x="9542" y="4740"/>
                    <a:pt x="9542" y="4740"/>
                    <a:pt x="9542" y="4740"/>
                  </a:cubicBezTo>
                  <a:cubicBezTo>
                    <a:pt x="9579" y="4740"/>
                    <a:pt x="9579" y="4740"/>
                    <a:pt x="9579" y="4740"/>
                  </a:cubicBezTo>
                  <a:cubicBezTo>
                    <a:pt x="9616" y="4808"/>
                    <a:pt x="9616" y="4808"/>
                    <a:pt x="9616" y="4808"/>
                  </a:cubicBezTo>
                  <a:cubicBezTo>
                    <a:pt x="9653" y="4808"/>
                    <a:pt x="9653" y="4808"/>
                    <a:pt x="9653" y="4808"/>
                  </a:cubicBezTo>
                  <a:cubicBezTo>
                    <a:pt x="9653" y="4740"/>
                    <a:pt x="9653" y="4740"/>
                    <a:pt x="9653" y="4740"/>
                  </a:cubicBezTo>
                  <a:cubicBezTo>
                    <a:pt x="9690" y="4672"/>
                    <a:pt x="9690" y="4672"/>
                    <a:pt x="9690" y="4672"/>
                  </a:cubicBezTo>
                  <a:cubicBezTo>
                    <a:pt x="9690" y="4740"/>
                    <a:pt x="9690" y="4740"/>
                    <a:pt x="9690" y="4740"/>
                  </a:cubicBezTo>
                  <a:cubicBezTo>
                    <a:pt x="9690" y="4740"/>
                    <a:pt x="9690" y="4740"/>
                    <a:pt x="9690" y="4740"/>
                  </a:cubicBezTo>
                  <a:cubicBezTo>
                    <a:pt x="9690" y="4808"/>
                    <a:pt x="9690" y="4808"/>
                    <a:pt x="9690" y="4808"/>
                  </a:cubicBezTo>
                  <a:cubicBezTo>
                    <a:pt x="9764" y="4943"/>
                    <a:pt x="9764" y="4943"/>
                    <a:pt x="9764" y="4943"/>
                  </a:cubicBezTo>
                  <a:cubicBezTo>
                    <a:pt x="9801" y="4943"/>
                    <a:pt x="9801" y="4943"/>
                    <a:pt x="9801" y="4943"/>
                  </a:cubicBezTo>
                  <a:cubicBezTo>
                    <a:pt x="9838" y="4943"/>
                    <a:pt x="9838" y="4943"/>
                    <a:pt x="9838" y="4943"/>
                  </a:cubicBezTo>
                  <a:cubicBezTo>
                    <a:pt x="9912" y="4875"/>
                    <a:pt x="9912" y="4875"/>
                    <a:pt x="9912" y="4875"/>
                  </a:cubicBezTo>
                  <a:cubicBezTo>
                    <a:pt x="9912" y="4875"/>
                    <a:pt x="9912" y="4875"/>
                    <a:pt x="9912" y="4875"/>
                  </a:cubicBezTo>
                  <a:cubicBezTo>
                    <a:pt x="9912" y="4808"/>
                    <a:pt x="9912" y="4808"/>
                    <a:pt x="9912" y="4808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949" y="4740"/>
                    <a:pt x="9949" y="4740"/>
                    <a:pt x="9949" y="4740"/>
                  </a:cubicBezTo>
                  <a:cubicBezTo>
                    <a:pt x="9986" y="4808"/>
                    <a:pt x="9986" y="4808"/>
                    <a:pt x="9986" y="4808"/>
                  </a:cubicBezTo>
                  <a:cubicBezTo>
                    <a:pt x="10023" y="4808"/>
                    <a:pt x="10023" y="4808"/>
                    <a:pt x="10023" y="4808"/>
                  </a:cubicBezTo>
                  <a:cubicBezTo>
                    <a:pt x="9986" y="4875"/>
                    <a:pt x="9986" y="4875"/>
                    <a:pt x="9986" y="4875"/>
                  </a:cubicBezTo>
                  <a:cubicBezTo>
                    <a:pt x="10023" y="4875"/>
                    <a:pt x="10023" y="4875"/>
                    <a:pt x="10023" y="4875"/>
                  </a:cubicBezTo>
                  <a:cubicBezTo>
                    <a:pt x="10060" y="4943"/>
                    <a:pt x="10060" y="4943"/>
                    <a:pt x="10060" y="4943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97" y="5011"/>
                    <a:pt x="10097" y="5011"/>
                    <a:pt x="10097" y="5011"/>
                  </a:cubicBezTo>
                  <a:cubicBezTo>
                    <a:pt x="10097" y="5011"/>
                    <a:pt x="10097" y="5011"/>
                    <a:pt x="10097" y="5011"/>
                  </a:cubicBezTo>
                  <a:cubicBezTo>
                    <a:pt x="10134" y="4943"/>
                    <a:pt x="10134" y="4943"/>
                    <a:pt x="10134" y="4943"/>
                  </a:cubicBezTo>
                  <a:cubicBezTo>
                    <a:pt x="10134" y="4943"/>
                    <a:pt x="10134" y="4943"/>
                    <a:pt x="10134" y="4943"/>
                  </a:cubicBezTo>
                  <a:cubicBezTo>
                    <a:pt x="10097" y="4943"/>
                    <a:pt x="10097" y="4943"/>
                    <a:pt x="10097" y="4943"/>
                  </a:cubicBezTo>
                  <a:cubicBezTo>
                    <a:pt x="10060" y="4943"/>
                    <a:pt x="10060" y="4943"/>
                    <a:pt x="10060" y="4943"/>
                  </a:cubicBezTo>
                  <a:cubicBezTo>
                    <a:pt x="10060" y="4875"/>
                    <a:pt x="10060" y="4875"/>
                    <a:pt x="10060" y="4875"/>
                  </a:cubicBezTo>
                  <a:cubicBezTo>
                    <a:pt x="10097" y="4808"/>
                    <a:pt x="10097" y="4808"/>
                    <a:pt x="10097" y="4808"/>
                  </a:cubicBezTo>
                  <a:cubicBezTo>
                    <a:pt x="10134" y="4808"/>
                    <a:pt x="10134" y="4808"/>
                    <a:pt x="10134" y="4808"/>
                  </a:cubicBezTo>
                  <a:cubicBezTo>
                    <a:pt x="10134" y="4740"/>
                    <a:pt x="10134" y="4740"/>
                    <a:pt x="10134" y="4740"/>
                  </a:cubicBezTo>
                  <a:cubicBezTo>
                    <a:pt x="10171" y="4740"/>
                    <a:pt x="10171" y="4740"/>
                    <a:pt x="10171" y="4740"/>
                  </a:cubicBezTo>
                  <a:cubicBezTo>
                    <a:pt x="10171" y="4740"/>
                    <a:pt x="10171" y="4740"/>
                    <a:pt x="10171" y="4740"/>
                  </a:cubicBezTo>
                  <a:cubicBezTo>
                    <a:pt x="10245" y="4672"/>
                    <a:pt x="10245" y="4672"/>
                    <a:pt x="10245" y="4672"/>
                  </a:cubicBezTo>
                  <a:cubicBezTo>
                    <a:pt x="10356" y="4672"/>
                    <a:pt x="10356" y="4672"/>
                    <a:pt x="10356" y="4672"/>
                  </a:cubicBezTo>
                  <a:cubicBezTo>
                    <a:pt x="10467" y="4604"/>
                    <a:pt x="10467" y="4604"/>
                    <a:pt x="10467" y="4604"/>
                  </a:cubicBezTo>
                  <a:cubicBezTo>
                    <a:pt x="10578" y="4537"/>
                    <a:pt x="10578" y="4537"/>
                    <a:pt x="10578" y="4537"/>
                  </a:cubicBezTo>
                  <a:cubicBezTo>
                    <a:pt x="10615" y="4537"/>
                    <a:pt x="10615" y="4537"/>
                    <a:pt x="10615" y="4537"/>
                  </a:cubicBezTo>
                  <a:cubicBezTo>
                    <a:pt x="10689" y="4604"/>
                    <a:pt x="10689" y="4604"/>
                    <a:pt x="10689" y="4604"/>
                  </a:cubicBezTo>
                  <a:cubicBezTo>
                    <a:pt x="10689" y="4604"/>
                    <a:pt x="10689" y="4604"/>
                    <a:pt x="10689" y="4604"/>
                  </a:cubicBezTo>
                  <a:cubicBezTo>
                    <a:pt x="10652" y="4672"/>
                    <a:pt x="10652" y="4672"/>
                    <a:pt x="10652" y="4672"/>
                  </a:cubicBezTo>
                  <a:cubicBezTo>
                    <a:pt x="10652" y="4672"/>
                    <a:pt x="10652" y="4672"/>
                    <a:pt x="10652" y="4672"/>
                  </a:cubicBezTo>
                  <a:cubicBezTo>
                    <a:pt x="10652" y="4808"/>
                    <a:pt x="10652" y="4808"/>
                    <a:pt x="10652" y="4808"/>
                  </a:cubicBezTo>
                  <a:cubicBezTo>
                    <a:pt x="10689" y="4875"/>
                    <a:pt x="10689" y="4875"/>
                    <a:pt x="10689" y="4875"/>
                  </a:cubicBezTo>
                  <a:cubicBezTo>
                    <a:pt x="10837" y="4875"/>
                    <a:pt x="10837" y="4875"/>
                    <a:pt x="10837" y="4875"/>
                  </a:cubicBezTo>
                  <a:cubicBezTo>
                    <a:pt x="10874" y="4875"/>
                    <a:pt x="10874" y="4875"/>
                    <a:pt x="10874" y="4875"/>
                  </a:cubicBezTo>
                  <a:cubicBezTo>
                    <a:pt x="10874" y="4875"/>
                    <a:pt x="10874" y="4875"/>
                    <a:pt x="10874" y="4875"/>
                  </a:cubicBezTo>
                  <a:cubicBezTo>
                    <a:pt x="10948" y="4875"/>
                    <a:pt x="10948" y="4875"/>
                    <a:pt x="10948" y="4875"/>
                  </a:cubicBezTo>
                  <a:cubicBezTo>
                    <a:pt x="10985" y="4875"/>
                    <a:pt x="10985" y="4875"/>
                    <a:pt x="10985" y="4875"/>
                  </a:cubicBezTo>
                  <a:cubicBezTo>
                    <a:pt x="11096" y="4875"/>
                    <a:pt x="11096" y="4875"/>
                    <a:pt x="11096" y="4875"/>
                  </a:cubicBezTo>
                  <a:cubicBezTo>
                    <a:pt x="11170" y="4808"/>
                    <a:pt x="11170" y="4808"/>
                    <a:pt x="11170" y="4808"/>
                  </a:cubicBezTo>
                  <a:cubicBezTo>
                    <a:pt x="11170" y="4808"/>
                    <a:pt x="11170" y="4808"/>
                    <a:pt x="11170" y="4808"/>
                  </a:cubicBezTo>
                  <a:cubicBezTo>
                    <a:pt x="11207" y="4808"/>
                    <a:pt x="11207" y="4808"/>
                    <a:pt x="11207" y="4808"/>
                  </a:cubicBezTo>
                  <a:cubicBezTo>
                    <a:pt x="11244" y="4740"/>
                    <a:pt x="11244" y="4740"/>
                    <a:pt x="11244" y="4740"/>
                  </a:cubicBezTo>
                  <a:cubicBezTo>
                    <a:pt x="11207" y="4740"/>
                    <a:pt x="11207" y="4740"/>
                    <a:pt x="11207" y="4740"/>
                  </a:cubicBezTo>
                  <a:cubicBezTo>
                    <a:pt x="11244" y="4740"/>
                    <a:pt x="11244" y="4740"/>
                    <a:pt x="11244" y="4740"/>
                  </a:cubicBezTo>
                  <a:cubicBezTo>
                    <a:pt x="11281" y="4740"/>
                    <a:pt x="11281" y="4740"/>
                    <a:pt x="11281" y="4740"/>
                  </a:cubicBezTo>
                  <a:cubicBezTo>
                    <a:pt x="11318" y="4740"/>
                    <a:pt x="11318" y="4740"/>
                    <a:pt x="11318" y="4740"/>
                  </a:cubicBezTo>
                  <a:cubicBezTo>
                    <a:pt x="11318" y="4740"/>
                    <a:pt x="11318" y="4740"/>
                    <a:pt x="11318" y="4740"/>
                  </a:cubicBezTo>
                  <a:cubicBezTo>
                    <a:pt x="11355" y="4740"/>
                    <a:pt x="11355" y="4740"/>
                    <a:pt x="11355" y="4740"/>
                  </a:cubicBezTo>
                  <a:cubicBezTo>
                    <a:pt x="11355" y="4672"/>
                    <a:pt x="11355" y="4672"/>
                    <a:pt x="11355" y="4672"/>
                  </a:cubicBezTo>
                  <a:cubicBezTo>
                    <a:pt x="11355" y="4672"/>
                    <a:pt x="11355" y="4672"/>
                    <a:pt x="11355" y="4672"/>
                  </a:cubicBezTo>
                  <a:cubicBezTo>
                    <a:pt x="11318" y="4604"/>
                    <a:pt x="11318" y="4604"/>
                    <a:pt x="11318" y="4604"/>
                  </a:cubicBezTo>
                  <a:cubicBezTo>
                    <a:pt x="11355" y="4537"/>
                    <a:pt x="11355" y="4537"/>
                    <a:pt x="11355" y="4537"/>
                  </a:cubicBezTo>
                  <a:cubicBezTo>
                    <a:pt x="11318" y="4537"/>
                    <a:pt x="11318" y="4537"/>
                    <a:pt x="11318" y="4537"/>
                  </a:cubicBezTo>
                  <a:cubicBezTo>
                    <a:pt x="11281" y="4537"/>
                    <a:pt x="11281" y="4537"/>
                    <a:pt x="11281" y="4537"/>
                  </a:cubicBezTo>
                  <a:cubicBezTo>
                    <a:pt x="11281" y="4469"/>
                    <a:pt x="11281" y="4469"/>
                    <a:pt x="11281" y="4469"/>
                  </a:cubicBezTo>
                  <a:cubicBezTo>
                    <a:pt x="11244" y="4401"/>
                    <a:pt x="11244" y="4401"/>
                    <a:pt x="11244" y="4401"/>
                  </a:cubicBezTo>
                  <a:cubicBezTo>
                    <a:pt x="11244" y="4401"/>
                    <a:pt x="11244" y="4401"/>
                    <a:pt x="11244" y="4401"/>
                  </a:cubicBezTo>
                  <a:cubicBezTo>
                    <a:pt x="11244" y="4334"/>
                    <a:pt x="11244" y="4334"/>
                    <a:pt x="11244" y="4334"/>
                  </a:cubicBezTo>
                  <a:cubicBezTo>
                    <a:pt x="11244" y="4266"/>
                    <a:pt x="11244" y="4266"/>
                    <a:pt x="11244" y="4266"/>
                  </a:cubicBezTo>
                  <a:cubicBezTo>
                    <a:pt x="11244" y="4198"/>
                    <a:pt x="11244" y="4198"/>
                    <a:pt x="11244" y="4198"/>
                  </a:cubicBezTo>
                  <a:cubicBezTo>
                    <a:pt x="11244" y="4266"/>
                    <a:pt x="11244" y="4266"/>
                    <a:pt x="11244" y="4266"/>
                  </a:cubicBezTo>
                  <a:cubicBezTo>
                    <a:pt x="11281" y="4266"/>
                    <a:pt x="11281" y="4266"/>
                    <a:pt x="11281" y="4266"/>
                  </a:cubicBezTo>
                  <a:cubicBezTo>
                    <a:pt x="11318" y="4198"/>
                    <a:pt x="11318" y="4198"/>
                    <a:pt x="11318" y="4198"/>
                  </a:cubicBezTo>
                  <a:cubicBezTo>
                    <a:pt x="11281" y="4198"/>
                    <a:pt x="11281" y="4198"/>
                    <a:pt x="11281" y="4198"/>
                  </a:cubicBezTo>
                  <a:cubicBezTo>
                    <a:pt x="11281" y="4130"/>
                    <a:pt x="11281" y="4130"/>
                    <a:pt x="11281" y="4130"/>
                  </a:cubicBezTo>
                  <a:cubicBezTo>
                    <a:pt x="11318" y="4130"/>
                    <a:pt x="11318" y="4130"/>
                    <a:pt x="11318" y="4130"/>
                  </a:cubicBezTo>
                  <a:cubicBezTo>
                    <a:pt x="11355" y="4198"/>
                    <a:pt x="11355" y="4198"/>
                    <a:pt x="11355" y="4198"/>
                  </a:cubicBezTo>
                  <a:cubicBezTo>
                    <a:pt x="11355" y="4198"/>
                    <a:pt x="11355" y="4198"/>
                    <a:pt x="11355" y="4198"/>
                  </a:cubicBezTo>
                  <a:cubicBezTo>
                    <a:pt x="11392" y="4130"/>
                    <a:pt x="11392" y="4130"/>
                    <a:pt x="11392" y="4130"/>
                  </a:cubicBezTo>
                  <a:cubicBezTo>
                    <a:pt x="11392" y="4130"/>
                    <a:pt x="11392" y="4130"/>
                    <a:pt x="11392" y="4130"/>
                  </a:cubicBezTo>
                  <a:cubicBezTo>
                    <a:pt x="11429" y="4130"/>
                    <a:pt x="11429" y="4130"/>
                    <a:pt x="11429" y="4130"/>
                  </a:cubicBezTo>
                  <a:cubicBezTo>
                    <a:pt x="11466" y="4130"/>
                    <a:pt x="11466" y="4130"/>
                    <a:pt x="11466" y="4130"/>
                  </a:cubicBezTo>
                  <a:cubicBezTo>
                    <a:pt x="11466" y="4130"/>
                    <a:pt x="11466" y="4130"/>
                    <a:pt x="11466" y="4130"/>
                  </a:cubicBezTo>
                  <a:cubicBezTo>
                    <a:pt x="11503" y="4130"/>
                    <a:pt x="11503" y="4130"/>
                    <a:pt x="11503" y="4130"/>
                  </a:cubicBezTo>
                  <a:cubicBezTo>
                    <a:pt x="11540" y="4198"/>
                    <a:pt x="11540" y="4198"/>
                    <a:pt x="11540" y="4198"/>
                  </a:cubicBezTo>
                  <a:cubicBezTo>
                    <a:pt x="11540" y="4198"/>
                    <a:pt x="11540" y="4198"/>
                    <a:pt x="11540" y="4198"/>
                  </a:cubicBezTo>
                  <a:cubicBezTo>
                    <a:pt x="11577" y="4198"/>
                    <a:pt x="11577" y="4198"/>
                    <a:pt x="11577" y="4198"/>
                  </a:cubicBezTo>
                  <a:cubicBezTo>
                    <a:pt x="11577" y="4130"/>
                    <a:pt x="11577" y="4130"/>
                    <a:pt x="11577" y="4130"/>
                  </a:cubicBezTo>
                  <a:cubicBezTo>
                    <a:pt x="11577" y="4130"/>
                    <a:pt x="11577" y="4130"/>
                    <a:pt x="11577" y="4130"/>
                  </a:cubicBezTo>
                  <a:cubicBezTo>
                    <a:pt x="11614" y="4198"/>
                    <a:pt x="11614" y="4198"/>
                    <a:pt x="11614" y="4198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614" y="4266"/>
                    <a:pt x="11614" y="4266"/>
                    <a:pt x="11614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88" y="4266"/>
                    <a:pt x="11688" y="4266"/>
                    <a:pt x="11688" y="4266"/>
                  </a:cubicBezTo>
                  <a:cubicBezTo>
                    <a:pt x="11651" y="4198"/>
                    <a:pt x="11651" y="4198"/>
                    <a:pt x="11651" y="4198"/>
                  </a:cubicBezTo>
                  <a:cubicBezTo>
                    <a:pt x="11651" y="4198"/>
                    <a:pt x="11651" y="4198"/>
                    <a:pt x="11651" y="4198"/>
                  </a:cubicBezTo>
                  <a:cubicBezTo>
                    <a:pt x="11651" y="4130"/>
                    <a:pt x="11651" y="4130"/>
                    <a:pt x="11651" y="4130"/>
                  </a:cubicBezTo>
                  <a:cubicBezTo>
                    <a:pt x="11688" y="4130"/>
                    <a:pt x="11688" y="4130"/>
                    <a:pt x="11688" y="4130"/>
                  </a:cubicBezTo>
                  <a:cubicBezTo>
                    <a:pt x="11725" y="4130"/>
                    <a:pt x="11725" y="4130"/>
                    <a:pt x="11725" y="4130"/>
                  </a:cubicBezTo>
                  <a:cubicBezTo>
                    <a:pt x="11762" y="4130"/>
                    <a:pt x="11762" y="4130"/>
                    <a:pt x="11762" y="4130"/>
                  </a:cubicBezTo>
                  <a:cubicBezTo>
                    <a:pt x="11762" y="4130"/>
                    <a:pt x="11762" y="4130"/>
                    <a:pt x="11762" y="4130"/>
                  </a:cubicBezTo>
                  <a:cubicBezTo>
                    <a:pt x="11799" y="4130"/>
                    <a:pt x="11799" y="4130"/>
                    <a:pt x="11799" y="4130"/>
                  </a:cubicBezTo>
                  <a:cubicBezTo>
                    <a:pt x="11799" y="4198"/>
                    <a:pt x="11799" y="4198"/>
                    <a:pt x="11799" y="4198"/>
                  </a:cubicBezTo>
                  <a:cubicBezTo>
                    <a:pt x="11836" y="4266"/>
                    <a:pt x="11836" y="4266"/>
                    <a:pt x="11836" y="4266"/>
                  </a:cubicBezTo>
                  <a:cubicBezTo>
                    <a:pt x="11836" y="4198"/>
                    <a:pt x="11836" y="4198"/>
                    <a:pt x="11836" y="4198"/>
                  </a:cubicBezTo>
                  <a:cubicBezTo>
                    <a:pt x="11836" y="4198"/>
                    <a:pt x="11836" y="4198"/>
                    <a:pt x="11836" y="4198"/>
                  </a:cubicBezTo>
                  <a:cubicBezTo>
                    <a:pt x="11873" y="4130"/>
                    <a:pt x="11873" y="4130"/>
                    <a:pt x="11873" y="4130"/>
                  </a:cubicBezTo>
                  <a:cubicBezTo>
                    <a:pt x="11873" y="4198"/>
                    <a:pt x="11873" y="4198"/>
                    <a:pt x="11873" y="4198"/>
                  </a:cubicBezTo>
                  <a:cubicBezTo>
                    <a:pt x="11910" y="4266"/>
                    <a:pt x="11910" y="4266"/>
                    <a:pt x="11910" y="4266"/>
                  </a:cubicBezTo>
                  <a:cubicBezTo>
                    <a:pt x="11947" y="4198"/>
                    <a:pt x="11947" y="4198"/>
                    <a:pt x="11947" y="4198"/>
                  </a:cubicBezTo>
                  <a:cubicBezTo>
                    <a:pt x="11947" y="4266"/>
                    <a:pt x="11947" y="4266"/>
                    <a:pt x="11947" y="4266"/>
                  </a:cubicBezTo>
                  <a:cubicBezTo>
                    <a:pt x="11984" y="4334"/>
                    <a:pt x="11984" y="4334"/>
                    <a:pt x="11984" y="4334"/>
                  </a:cubicBezTo>
                  <a:cubicBezTo>
                    <a:pt x="11984" y="4266"/>
                    <a:pt x="11984" y="4266"/>
                    <a:pt x="11984" y="4266"/>
                  </a:cubicBezTo>
                  <a:cubicBezTo>
                    <a:pt x="12021" y="4266"/>
                    <a:pt x="12021" y="4266"/>
                    <a:pt x="12021" y="4266"/>
                  </a:cubicBezTo>
                  <a:cubicBezTo>
                    <a:pt x="12021" y="4266"/>
                    <a:pt x="12021" y="4266"/>
                    <a:pt x="12021" y="4266"/>
                  </a:cubicBezTo>
                  <a:cubicBezTo>
                    <a:pt x="12021" y="4334"/>
                    <a:pt x="12021" y="4334"/>
                    <a:pt x="12021" y="4334"/>
                  </a:cubicBezTo>
                  <a:cubicBezTo>
                    <a:pt x="12021" y="4401"/>
                    <a:pt x="12021" y="4401"/>
                    <a:pt x="12021" y="4401"/>
                  </a:cubicBezTo>
                  <a:cubicBezTo>
                    <a:pt x="12058" y="4401"/>
                    <a:pt x="12058" y="4401"/>
                    <a:pt x="12058" y="4401"/>
                  </a:cubicBezTo>
                  <a:cubicBezTo>
                    <a:pt x="12095" y="4401"/>
                    <a:pt x="12095" y="4401"/>
                    <a:pt x="12095" y="4401"/>
                  </a:cubicBezTo>
                  <a:cubicBezTo>
                    <a:pt x="12095" y="4469"/>
                    <a:pt x="12095" y="4469"/>
                    <a:pt x="12095" y="4469"/>
                  </a:cubicBezTo>
                  <a:cubicBezTo>
                    <a:pt x="12095" y="4401"/>
                    <a:pt x="12095" y="4401"/>
                    <a:pt x="12095" y="4401"/>
                  </a:cubicBezTo>
                  <a:cubicBezTo>
                    <a:pt x="12132" y="4401"/>
                    <a:pt x="12132" y="4401"/>
                    <a:pt x="12132" y="4401"/>
                  </a:cubicBezTo>
                  <a:cubicBezTo>
                    <a:pt x="12132" y="4469"/>
                    <a:pt x="12132" y="4469"/>
                    <a:pt x="12132" y="4469"/>
                  </a:cubicBezTo>
                  <a:cubicBezTo>
                    <a:pt x="12095" y="4537"/>
                    <a:pt x="12095" y="4537"/>
                    <a:pt x="12095" y="4537"/>
                  </a:cubicBezTo>
                  <a:cubicBezTo>
                    <a:pt x="12095" y="4604"/>
                    <a:pt x="12095" y="4604"/>
                    <a:pt x="12095" y="4604"/>
                  </a:cubicBezTo>
                  <a:cubicBezTo>
                    <a:pt x="12132" y="4537"/>
                    <a:pt x="12132" y="4537"/>
                    <a:pt x="12132" y="4537"/>
                  </a:cubicBezTo>
                  <a:cubicBezTo>
                    <a:pt x="12168" y="4537"/>
                    <a:pt x="12168" y="4537"/>
                    <a:pt x="12168" y="4537"/>
                  </a:cubicBezTo>
                  <a:cubicBezTo>
                    <a:pt x="12168" y="4537"/>
                    <a:pt x="12168" y="4537"/>
                    <a:pt x="12168" y="4537"/>
                  </a:cubicBezTo>
                  <a:cubicBezTo>
                    <a:pt x="12132" y="4672"/>
                    <a:pt x="12132" y="4672"/>
                    <a:pt x="12132" y="4672"/>
                  </a:cubicBezTo>
                  <a:cubicBezTo>
                    <a:pt x="12132" y="4740"/>
                    <a:pt x="12132" y="4740"/>
                    <a:pt x="12132" y="4740"/>
                  </a:cubicBezTo>
                  <a:cubicBezTo>
                    <a:pt x="12168" y="4740"/>
                    <a:pt x="12168" y="4740"/>
                    <a:pt x="12168" y="4740"/>
                  </a:cubicBezTo>
                  <a:cubicBezTo>
                    <a:pt x="12205" y="4740"/>
                    <a:pt x="12205" y="4740"/>
                    <a:pt x="12205" y="4740"/>
                  </a:cubicBezTo>
                  <a:cubicBezTo>
                    <a:pt x="12205" y="4672"/>
                    <a:pt x="12205" y="4672"/>
                    <a:pt x="12205" y="4672"/>
                  </a:cubicBezTo>
                  <a:cubicBezTo>
                    <a:pt x="12242" y="4672"/>
                    <a:pt x="12242" y="4672"/>
                    <a:pt x="12242" y="4672"/>
                  </a:cubicBezTo>
                  <a:cubicBezTo>
                    <a:pt x="12242" y="4740"/>
                    <a:pt x="12242" y="4740"/>
                    <a:pt x="12242" y="4740"/>
                  </a:cubicBezTo>
                  <a:cubicBezTo>
                    <a:pt x="12279" y="4740"/>
                    <a:pt x="12279" y="4740"/>
                    <a:pt x="12279" y="4740"/>
                  </a:cubicBezTo>
                  <a:cubicBezTo>
                    <a:pt x="12279" y="4808"/>
                    <a:pt x="12279" y="4808"/>
                    <a:pt x="12279" y="4808"/>
                  </a:cubicBezTo>
                  <a:cubicBezTo>
                    <a:pt x="12279" y="4875"/>
                    <a:pt x="12279" y="4875"/>
                    <a:pt x="12279" y="4875"/>
                  </a:cubicBezTo>
                  <a:cubicBezTo>
                    <a:pt x="12316" y="4875"/>
                    <a:pt x="12316" y="4875"/>
                    <a:pt x="12316" y="4875"/>
                  </a:cubicBezTo>
                  <a:cubicBezTo>
                    <a:pt x="12316" y="4875"/>
                    <a:pt x="12316" y="4875"/>
                    <a:pt x="12316" y="4875"/>
                  </a:cubicBezTo>
                  <a:cubicBezTo>
                    <a:pt x="12353" y="4875"/>
                    <a:pt x="12353" y="4875"/>
                    <a:pt x="12353" y="4875"/>
                  </a:cubicBezTo>
                  <a:cubicBezTo>
                    <a:pt x="12353" y="4943"/>
                    <a:pt x="12353" y="4943"/>
                    <a:pt x="12353" y="4943"/>
                  </a:cubicBezTo>
                  <a:cubicBezTo>
                    <a:pt x="12316" y="5011"/>
                    <a:pt x="12316" y="5011"/>
                    <a:pt x="12316" y="5011"/>
                  </a:cubicBezTo>
                  <a:cubicBezTo>
                    <a:pt x="12279" y="5011"/>
                    <a:pt x="12279" y="5011"/>
                    <a:pt x="12279" y="5011"/>
                  </a:cubicBezTo>
                  <a:cubicBezTo>
                    <a:pt x="12242" y="5011"/>
                    <a:pt x="12242" y="5011"/>
                    <a:pt x="12242" y="5011"/>
                  </a:cubicBezTo>
                  <a:cubicBezTo>
                    <a:pt x="12205" y="4943"/>
                    <a:pt x="12205" y="4943"/>
                    <a:pt x="12205" y="4943"/>
                  </a:cubicBezTo>
                  <a:cubicBezTo>
                    <a:pt x="12132" y="4943"/>
                    <a:pt x="12132" y="4943"/>
                    <a:pt x="12132" y="4943"/>
                  </a:cubicBezTo>
                  <a:cubicBezTo>
                    <a:pt x="12168" y="5011"/>
                    <a:pt x="12168" y="5011"/>
                    <a:pt x="12168" y="5011"/>
                  </a:cubicBezTo>
                  <a:cubicBezTo>
                    <a:pt x="12168" y="5078"/>
                    <a:pt x="12168" y="5078"/>
                    <a:pt x="12168" y="5078"/>
                  </a:cubicBezTo>
                  <a:cubicBezTo>
                    <a:pt x="12242" y="5078"/>
                    <a:pt x="12242" y="5078"/>
                    <a:pt x="12242" y="5078"/>
                  </a:cubicBezTo>
                  <a:cubicBezTo>
                    <a:pt x="12242" y="5146"/>
                    <a:pt x="12242" y="5146"/>
                    <a:pt x="12242" y="5146"/>
                  </a:cubicBezTo>
                  <a:cubicBezTo>
                    <a:pt x="12316" y="5214"/>
                    <a:pt x="12316" y="5214"/>
                    <a:pt x="12316" y="5214"/>
                  </a:cubicBezTo>
                  <a:cubicBezTo>
                    <a:pt x="12353" y="5214"/>
                    <a:pt x="12353" y="5214"/>
                    <a:pt x="12353" y="5214"/>
                  </a:cubicBezTo>
                  <a:cubicBezTo>
                    <a:pt x="12390" y="5146"/>
                    <a:pt x="12390" y="5146"/>
                    <a:pt x="12390" y="5146"/>
                  </a:cubicBezTo>
                  <a:cubicBezTo>
                    <a:pt x="12390" y="5146"/>
                    <a:pt x="12390" y="5146"/>
                    <a:pt x="12390" y="5146"/>
                  </a:cubicBezTo>
                  <a:cubicBezTo>
                    <a:pt x="12390" y="5078"/>
                    <a:pt x="12390" y="5078"/>
                    <a:pt x="12390" y="5078"/>
                  </a:cubicBezTo>
                  <a:cubicBezTo>
                    <a:pt x="12353" y="5011"/>
                    <a:pt x="12353" y="5011"/>
                    <a:pt x="12353" y="5011"/>
                  </a:cubicBezTo>
                  <a:cubicBezTo>
                    <a:pt x="12390" y="5011"/>
                    <a:pt x="12390" y="5011"/>
                    <a:pt x="12390" y="5011"/>
                  </a:cubicBezTo>
                  <a:cubicBezTo>
                    <a:pt x="12427" y="5078"/>
                    <a:pt x="12427" y="5078"/>
                    <a:pt x="12427" y="5078"/>
                  </a:cubicBezTo>
                  <a:cubicBezTo>
                    <a:pt x="12464" y="5146"/>
                    <a:pt x="12464" y="5146"/>
                    <a:pt x="12464" y="5146"/>
                  </a:cubicBezTo>
                  <a:cubicBezTo>
                    <a:pt x="12464" y="5146"/>
                    <a:pt x="12464" y="5146"/>
                    <a:pt x="12464" y="5146"/>
                  </a:cubicBezTo>
                  <a:cubicBezTo>
                    <a:pt x="12427" y="5146"/>
                    <a:pt x="12427" y="5146"/>
                    <a:pt x="12427" y="5146"/>
                  </a:cubicBezTo>
                  <a:cubicBezTo>
                    <a:pt x="12390" y="5282"/>
                    <a:pt x="12390" y="5282"/>
                    <a:pt x="12390" y="5282"/>
                  </a:cubicBezTo>
                  <a:cubicBezTo>
                    <a:pt x="12390" y="5282"/>
                    <a:pt x="12390" y="5282"/>
                    <a:pt x="12390" y="5282"/>
                  </a:cubicBezTo>
                  <a:cubicBezTo>
                    <a:pt x="12427" y="5282"/>
                    <a:pt x="12427" y="5282"/>
                    <a:pt x="12427" y="5282"/>
                  </a:cubicBezTo>
                  <a:cubicBezTo>
                    <a:pt x="12427" y="5282"/>
                    <a:pt x="12427" y="5282"/>
                    <a:pt x="12427" y="5282"/>
                  </a:cubicBezTo>
                  <a:cubicBezTo>
                    <a:pt x="12464" y="5282"/>
                    <a:pt x="12464" y="5282"/>
                    <a:pt x="12464" y="5282"/>
                  </a:cubicBezTo>
                  <a:cubicBezTo>
                    <a:pt x="12575" y="5417"/>
                    <a:pt x="12575" y="5417"/>
                    <a:pt x="12575" y="5417"/>
                  </a:cubicBezTo>
                  <a:cubicBezTo>
                    <a:pt x="12612" y="5417"/>
                    <a:pt x="12612" y="5417"/>
                    <a:pt x="12612" y="5417"/>
                  </a:cubicBezTo>
                  <a:cubicBezTo>
                    <a:pt x="12612" y="5485"/>
                    <a:pt x="12612" y="5485"/>
                    <a:pt x="12612" y="5485"/>
                  </a:cubicBezTo>
                  <a:cubicBezTo>
                    <a:pt x="12723" y="5552"/>
                    <a:pt x="12723" y="5552"/>
                    <a:pt x="12723" y="5552"/>
                  </a:cubicBezTo>
                  <a:cubicBezTo>
                    <a:pt x="12760" y="5620"/>
                    <a:pt x="12760" y="5620"/>
                    <a:pt x="12760" y="5620"/>
                  </a:cubicBezTo>
                  <a:cubicBezTo>
                    <a:pt x="12797" y="5620"/>
                    <a:pt x="12797" y="5620"/>
                    <a:pt x="12797" y="5620"/>
                  </a:cubicBezTo>
                  <a:cubicBezTo>
                    <a:pt x="12797" y="5620"/>
                    <a:pt x="12797" y="5620"/>
                    <a:pt x="12797" y="5620"/>
                  </a:cubicBezTo>
                  <a:cubicBezTo>
                    <a:pt x="12797" y="5552"/>
                    <a:pt x="12797" y="5552"/>
                    <a:pt x="12797" y="5552"/>
                  </a:cubicBezTo>
                  <a:cubicBezTo>
                    <a:pt x="12834" y="5552"/>
                    <a:pt x="12834" y="5552"/>
                    <a:pt x="12834" y="5552"/>
                  </a:cubicBezTo>
                  <a:cubicBezTo>
                    <a:pt x="12834" y="5620"/>
                    <a:pt x="12834" y="5620"/>
                    <a:pt x="12834" y="5620"/>
                  </a:cubicBezTo>
                  <a:cubicBezTo>
                    <a:pt x="12871" y="5620"/>
                    <a:pt x="12871" y="5620"/>
                    <a:pt x="12871" y="5620"/>
                  </a:cubicBezTo>
                  <a:cubicBezTo>
                    <a:pt x="12871" y="5688"/>
                    <a:pt x="12871" y="5688"/>
                    <a:pt x="12871" y="5688"/>
                  </a:cubicBezTo>
                  <a:cubicBezTo>
                    <a:pt x="12908" y="5688"/>
                    <a:pt x="12908" y="5688"/>
                    <a:pt x="12908" y="5688"/>
                  </a:cubicBezTo>
                  <a:cubicBezTo>
                    <a:pt x="12908" y="5620"/>
                    <a:pt x="12908" y="5620"/>
                    <a:pt x="12908" y="5620"/>
                  </a:cubicBezTo>
                  <a:cubicBezTo>
                    <a:pt x="12871" y="5349"/>
                    <a:pt x="12871" y="5349"/>
                    <a:pt x="12871" y="5349"/>
                  </a:cubicBezTo>
                  <a:cubicBezTo>
                    <a:pt x="12834" y="5214"/>
                    <a:pt x="12834" y="5214"/>
                    <a:pt x="12834" y="5214"/>
                  </a:cubicBezTo>
                  <a:cubicBezTo>
                    <a:pt x="12797" y="5011"/>
                    <a:pt x="12797" y="5011"/>
                    <a:pt x="12797" y="5011"/>
                  </a:cubicBezTo>
                  <a:cubicBezTo>
                    <a:pt x="12797" y="4875"/>
                    <a:pt x="12797" y="4875"/>
                    <a:pt x="12797" y="4875"/>
                  </a:cubicBezTo>
                  <a:cubicBezTo>
                    <a:pt x="12760" y="4808"/>
                    <a:pt x="12760" y="4808"/>
                    <a:pt x="12760" y="4808"/>
                  </a:cubicBezTo>
                  <a:cubicBezTo>
                    <a:pt x="12760" y="4740"/>
                    <a:pt x="12760" y="4740"/>
                    <a:pt x="12760" y="4740"/>
                  </a:cubicBezTo>
                  <a:cubicBezTo>
                    <a:pt x="12797" y="4808"/>
                    <a:pt x="12797" y="4808"/>
                    <a:pt x="12797" y="4808"/>
                  </a:cubicBezTo>
                  <a:cubicBezTo>
                    <a:pt x="12797" y="4875"/>
                    <a:pt x="12797" y="4875"/>
                    <a:pt x="12797" y="4875"/>
                  </a:cubicBezTo>
                  <a:cubicBezTo>
                    <a:pt x="12834" y="4943"/>
                    <a:pt x="12834" y="4943"/>
                    <a:pt x="12834" y="4943"/>
                  </a:cubicBezTo>
                  <a:cubicBezTo>
                    <a:pt x="12871" y="4943"/>
                    <a:pt x="12871" y="4943"/>
                    <a:pt x="12871" y="4943"/>
                  </a:cubicBezTo>
                  <a:cubicBezTo>
                    <a:pt x="12908" y="5011"/>
                    <a:pt x="12908" y="5011"/>
                    <a:pt x="12908" y="5011"/>
                  </a:cubicBezTo>
                  <a:cubicBezTo>
                    <a:pt x="12982" y="5011"/>
                    <a:pt x="12982" y="5011"/>
                    <a:pt x="12982" y="5011"/>
                  </a:cubicBezTo>
                  <a:cubicBezTo>
                    <a:pt x="13093" y="5011"/>
                    <a:pt x="13093" y="5011"/>
                    <a:pt x="13093" y="5011"/>
                  </a:cubicBezTo>
                  <a:cubicBezTo>
                    <a:pt x="13130" y="5011"/>
                    <a:pt x="13130" y="5011"/>
                    <a:pt x="13130" y="5011"/>
                  </a:cubicBezTo>
                  <a:cubicBezTo>
                    <a:pt x="13167" y="5011"/>
                    <a:pt x="13167" y="5011"/>
                    <a:pt x="13167" y="5011"/>
                  </a:cubicBezTo>
                  <a:cubicBezTo>
                    <a:pt x="13204" y="5011"/>
                    <a:pt x="13204" y="5011"/>
                    <a:pt x="13204" y="5011"/>
                  </a:cubicBezTo>
                  <a:cubicBezTo>
                    <a:pt x="13204" y="5011"/>
                    <a:pt x="13204" y="5011"/>
                    <a:pt x="13204" y="5011"/>
                  </a:cubicBezTo>
                  <a:cubicBezTo>
                    <a:pt x="13167" y="4943"/>
                    <a:pt x="13167" y="4943"/>
                    <a:pt x="13167" y="4943"/>
                  </a:cubicBezTo>
                  <a:cubicBezTo>
                    <a:pt x="13167" y="4943"/>
                    <a:pt x="13167" y="4943"/>
                    <a:pt x="13167" y="4943"/>
                  </a:cubicBezTo>
                  <a:cubicBezTo>
                    <a:pt x="13167" y="4875"/>
                    <a:pt x="13167" y="4875"/>
                    <a:pt x="13167" y="4875"/>
                  </a:cubicBezTo>
                  <a:cubicBezTo>
                    <a:pt x="13167" y="4875"/>
                    <a:pt x="13167" y="4875"/>
                    <a:pt x="13167" y="4875"/>
                  </a:cubicBezTo>
                  <a:cubicBezTo>
                    <a:pt x="13167" y="4808"/>
                    <a:pt x="13167" y="4808"/>
                    <a:pt x="13167" y="4808"/>
                  </a:cubicBezTo>
                  <a:cubicBezTo>
                    <a:pt x="13278" y="4740"/>
                    <a:pt x="13278" y="4740"/>
                    <a:pt x="13278" y="4740"/>
                  </a:cubicBezTo>
                  <a:cubicBezTo>
                    <a:pt x="13315" y="4740"/>
                    <a:pt x="13315" y="4740"/>
                    <a:pt x="13315" y="4740"/>
                  </a:cubicBezTo>
                  <a:cubicBezTo>
                    <a:pt x="13315" y="4740"/>
                    <a:pt x="13315" y="4740"/>
                    <a:pt x="13315" y="4740"/>
                  </a:cubicBezTo>
                  <a:cubicBezTo>
                    <a:pt x="13352" y="4740"/>
                    <a:pt x="13352" y="4740"/>
                    <a:pt x="13352" y="4740"/>
                  </a:cubicBezTo>
                  <a:cubicBezTo>
                    <a:pt x="13426" y="4740"/>
                    <a:pt x="13426" y="4740"/>
                    <a:pt x="13426" y="4740"/>
                  </a:cubicBezTo>
                  <a:cubicBezTo>
                    <a:pt x="13463" y="4808"/>
                    <a:pt x="13463" y="4808"/>
                    <a:pt x="13463" y="4808"/>
                  </a:cubicBezTo>
                  <a:cubicBezTo>
                    <a:pt x="13500" y="4875"/>
                    <a:pt x="13500" y="4875"/>
                    <a:pt x="13500" y="4875"/>
                  </a:cubicBezTo>
                  <a:cubicBezTo>
                    <a:pt x="13500" y="4875"/>
                    <a:pt x="13500" y="4875"/>
                    <a:pt x="13500" y="4875"/>
                  </a:cubicBezTo>
                  <a:cubicBezTo>
                    <a:pt x="13574" y="4943"/>
                    <a:pt x="13574" y="4943"/>
                    <a:pt x="13574" y="4943"/>
                  </a:cubicBezTo>
                  <a:cubicBezTo>
                    <a:pt x="13574" y="4943"/>
                    <a:pt x="13574" y="4943"/>
                    <a:pt x="13574" y="4943"/>
                  </a:cubicBezTo>
                  <a:cubicBezTo>
                    <a:pt x="13648" y="4943"/>
                    <a:pt x="13648" y="4943"/>
                    <a:pt x="13648" y="4943"/>
                  </a:cubicBezTo>
                  <a:cubicBezTo>
                    <a:pt x="13611" y="4943"/>
                    <a:pt x="13611" y="4943"/>
                    <a:pt x="13611" y="4943"/>
                  </a:cubicBezTo>
                  <a:cubicBezTo>
                    <a:pt x="13611" y="4875"/>
                    <a:pt x="13611" y="4875"/>
                    <a:pt x="13611" y="4875"/>
                  </a:cubicBezTo>
                  <a:cubicBezTo>
                    <a:pt x="13648" y="4943"/>
                    <a:pt x="13648" y="4943"/>
                    <a:pt x="13648" y="4943"/>
                  </a:cubicBezTo>
                  <a:cubicBezTo>
                    <a:pt x="13685" y="4875"/>
                    <a:pt x="13685" y="4875"/>
                    <a:pt x="13685" y="4875"/>
                  </a:cubicBezTo>
                  <a:cubicBezTo>
                    <a:pt x="13648" y="4875"/>
                    <a:pt x="13648" y="4875"/>
                    <a:pt x="13648" y="4875"/>
                  </a:cubicBezTo>
                  <a:cubicBezTo>
                    <a:pt x="13685" y="4808"/>
                    <a:pt x="13685" y="4808"/>
                    <a:pt x="13685" y="4808"/>
                  </a:cubicBezTo>
                  <a:cubicBezTo>
                    <a:pt x="13648" y="4740"/>
                    <a:pt x="13648" y="4740"/>
                    <a:pt x="13648" y="4740"/>
                  </a:cubicBezTo>
                  <a:cubicBezTo>
                    <a:pt x="13611" y="4808"/>
                    <a:pt x="13611" y="4808"/>
                    <a:pt x="13611" y="4808"/>
                  </a:cubicBezTo>
                  <a:cubicBezTo>
                    <a:pt x="13574" y="4808"/>
                    <a:pt x="13574" y="4808"/>
                    <a:pt x="13574" y="4808"/>
                  </a:cubicBezTo>
                  <a:cubicBezTo>
                    <a:pt x="13574" y="4672"/>
                    <a:pt x="13574" y="4672"/>
                    <a:pt x="13574" y="4672"/>
                  </a:cubicBezTo>
                  <a:cubicBezTo>
                    <a:pt x="13537" y="4604"/>
                    <a:pt x="13537" y="4604"/>
                    <a:pt x="13537" y="4604"/>
                  </a:cubicBezTo>
                  <a:cubicBezTo>
                    <a:pt x="13574" y="4604"/>
                    <a:pt x="13574" y="4604"/>
                    <a:pt x="13574" y="4604"/>
                  </a:cubicBezTo>
                  <a:cubicBezTo>
                    <a:pt x="13574" y="4604"/>
                    <a:pt x="13574" y="4604"/>
                    <a:pt x="13574" y="4604"/>
                  </a:cubicBezTo>
                  <a:cubicBezTo>
                    <a:pt x="13611" y="4604"/>
                    <a:pt x="13611" y="4604"/>
                    <a:pt x="13611" y="4604"/>
                  </a:cubicBezTo>
                  <a:cubicBezTo>
                    <a:pt x="13611" y="4537"/>
                    <a:pt x="13611" y="4537"/>
                    <a:pt x="13611" y="4537"/>
                  </a:cubicBezTo>
                  <a:cubicBezTo>
                    <a:pt x="13611" y="4537"/>
                    <a:pt x="13611" y="4537"/>
                    <a:pt x="13611" y="4537"/>
                  </a:cubicBezTo>
                  <a:cubicBezTo>
                    <a:pt x="13685" y="4604"/>
                    <a:pt x="13685" y="4604"/>
                    <a:pt x="13685" y="4604"/>
                  </a:cubicBezTo>
                  <a:cubicBezTo>
                    <a:pt x="13685" y="4672"/>
                    <a:pt x="13685" y="4672"/>
                    <a:pt x="13685" y="4672"/>
                  </a:cubicBezTo>
                  <a:cubicBezTo>
                    <a:pt x="13722" y="4672"/>
                    <a:pt x="13722" y="4672"/>
                    <a:pt x="13722" y="4672"/>
                  </a:cubicBezTo>
                  <a:cubicBezTo>
                    <a:pt x="13722" y="4672"/>
                    <a:pt x="13722" y="4672"/>
                    <a:pt x="13722" y="4672"/>
                  </a:cubicBezTo>
                  <a:cubicBezTo>
                    <a:pt x="13759" y="4672"/>
                    <a:pt x="13759" y="4672"/>
                    <a:pt x="13759" y="4672"/>
                  </a:cubicBezTo>
                  <a:cubicBezTo>
                    <a:pt x="13722" y="4604"/>
                    <a:pt x="13722" y="4604"/>
                    <a:pt x="13722" y="4604"/>
                  </a:cubicBezTo>
                  <a:cubicBezTo>
                    <a:pt x="13759" y="4604"/>
                    <a:pt x="13759" y="4604"/>
                    <a:pt x="13759" y="4604"/>
                  </a:cubicBezTo>
                  <a:cubicBezTo>
                    <a:pt x="13796" y="4604"/>
                    <a:pt x="13796" y="4604"/>
                    <a:pt x="13796" y="4604"/>
                  </a:cubicBezTo>
                  <a:cubicBezTo>
                    <a:pt x="13796" y="4537"/>
                    <a:pt x="13796" y="4537"/>
                    <a:pt x="13796" y="4537"/>
                  </a:cubicBezTo>
                  <a:cubicBezTo>
                    <a:pt x="13759" y="4469"/>
                    <a:pt x="13759" y="4469"/>
                    <a:pt x="13759" y="4469"/>
                  </a:cubicBezTo>
                  <a:cubicBezTo>
                    <a:pt x="13722" y="4469"/>
                    <a:pt x="13722" y="4469"/>
                    <a:pt x="13722" y="4469"/>
                  </a:cubicBezTo>
                  <a:cubicBezTo>
                    <a:pt x="13685" y="4401"/>
                    <a:pt x="13685" y="4401"/>
                    <a:pt x="13685" y="4401"/>
                  </a:cubicBezTo>
                  <a:cubicBezTo>
                    <a:pt x="13685" y="4334"/>
                    <a:pt x="13685" y="4334"/>
                    <a:pt x="13685" y="4334"/>
                  </a:cubicBezTo>
                  <a:cubicBezTo>
                    <a:pt x="13648" y="4266"/>
                    <a:pt x="13648" y="4266"/>
                    <a:pt x="13648" y="4266"/>
                  </a:cubicBezTo>
                  <a:cubicBezTo>
                    <a:pt x="13611" y="4334"/>
                    <a:pt x="13611" y="4334"/>
                    <a:pt x="13611" y="4334"/>
                  </a:cubicBezTo>
                  <a:cubicBezTo>
                    <a:pt x="13574" y="4266"/>
                    <a:pt x="13574" y="4266"/>
                    <a:pt x="13574" y="4266"/>
                  </a:cubicBezTo>
                  <a:cubicBezTo>
                    <a:pt x="13648" y="4266"/>
                    <a:pt x="13648" y="4266"/>
                    <a:pt x="13648" y="4266"/>
                  </a:cubicBezTo>
                  <a:cubicBezTo>
                    <a:pt x="13611" y="4198"/>
                    <a:pt x="13611" y="4198"/>
                    <a:pt x="13611" y="4198"/>
                  </a:cubicBezTo>
                  <a:cubicBezTo>
                    <a:pt x="13611" y="4198"/>
                    <a:pt x="13611" y="4198"/>
                    <a:pt x="13611" y="4198"/>
                  </a:cubicBezTo>
                  <a:cubicBezTo>
                    <a:pt x="13611" y="4130"/>
                    <a:pt x="13611" y="4130"/>
                    <a:pt x="13611" y="4130"/>
                  </a:cubicBezTo>
                  <a:cubicBezTo>
                    <a:pt x="13648" y="4130"/>
                    <a:pt x="13648" y="4130"/>
                    <a:pt x="13648" y="4130"/>
                  </a:cubicBezTo>
                  <a:cubicBezTo>
                    <a:pt x="13648" y="3995"/>
                    <a:pt x="13648" y="3995"/>
                    <a:pt x="13648" y="3995"/>
                  </a:cubicBezTo>
                  <a:cubicBezTo>
                    <a:pt x="13611" y="4063"/>
                    <a:pt x="13611" y="4063"/>
                    <a:pt x="13611" y="4063"/>
                  </a:cubicBezTo>
                  <a:cubicBezTo>
                    <a:pt x="13574" y="4130"/>
                    <a:pt x="13574" y="4130"/>
                    <a:pt x="13574" y="4130"/>
                  </a:cubicBezTo>
                  <a:cubicBezTo>
                    <a:pt x="13574" y="4198"/>
                    <a:pt x="13574" y="4198"/>
                    <a:pt x="13574" y="4198"/>
                  </a:cubicBezTo>
                  <a:cubicBezTo>
                    <a:pt x="13500" y="4130"/>
                    <a:pt x="13500" y="4130"/>
                    <a:pt x="13500" y="4130"/>
                  </a:cubicBezTo>
                  <a:cubicBezTo>
                    <a:pt x="13463" y="4063"/>
                    <a:pt x="13463" y="4063"/>
                    <a:pt x="13463" y="4063"/>
                  </a:cubicBezTo>
                  <a:cubicBezTo>
                    <a:pt x="13500" y="3995"/>
                    <a:pt x="13500" y="3995"/>
                    <a:pt x="13500" y="3995"/>
                  </a:cubicBezTo>
                  <a:cubicBezTo>
                    <a:pt x="13500" y="3927"/>
                    <a:pt x="13500" y="3927"/>
                    <a:pt x="13500" y="3927"/>
                  </a:cubicBezTo>
                  <a:cubicBezTo>
                    <a:pt x="13537" y="3860"/>
                    <a:pt x="13537" y="3860"/>
                    <a:pt x="13537" y="3860"/>
                  </a:cubicBezTo>
                  <a:cubicBezTo>
                    <a:pt x="13574" y="3860"/>
                    <a:pt x="13574" y="3860"/>
                    <a:pt x="13574" y="3860"/>
                  </a:cubicBezTo>
                  <a:cubicBezTo>
                    <a:pt x="13648" y="3792"/>
                    <a:pt x="13648" y="3792"/>
                    <a:pt x="13648" y="3792"/>
                  </a:cubicBezTo>
                  <a:cubicBezTo>
                    <a:pt x="13648" y="3792"/>
                    <a:pt x="13648" y="3792"/>
                    <a:pt x="13648" y="3792"/>
                  </a:cubicBezTo>
                  <a:cubicBezTo>
                    <a:pt x="13611" y="3724"/>
                    <a:pt x="13611" y="3724"/>
                    <a:pt x="13611" y="3724"/>
                  </a:cubicBezTo>
                  <a:cubicBezTo>
                    <a:pt x="13574" y="3724"/>
                    <a:pt x="13574" y="3724"/>
                    <a:pt x="13574" y="3724"/>
                  </a:cubicBezTo>
                  <a:cubicBezTo>
                    <a:pt x="13537" y="3656"/>
                    <a:pt x="13537" y="3656"/>
                    <a:pt x="13537" y="3656"/>
                  </a:cubicBezTo>
                  <a:cubicBezTo>
                    <a:pt x="13500" y="3656"/>
                    <a:pt x="13500" y="3656"/>
                    <a:pt x="13500" y="3656"/>
                  </a:cubicBezTo>
                  <a:cubicBezTo>
                    <a:pt x="13463" y="3589"/>
                    <a:pt x="13463" y="3589"/>
                    <a:pt x="13463" y="3589"/>
                  </a:cubicBezTo>
                  <a:cubicBezTo>
                    <a:pt x="13500" y="3589"/>
                    <a:pt x="13500" y="3589"/>
                    <a:pt x="13500" y="3589"/>
                  </a:cubicBezTo>
                  <a:cubicBezTo>
                    <a:pt x="13574" y="3589"/>
                    <a:pt x="13574" y="3589"/>
                    <a:pt x="13574" y="3589"/>
                  </a:cubicBezTo>
                  <a:cubicBezTo>
                    <a:pt x="13648" y="3589"/>
                    <a:pt x="13648" y="3589"/>
                    <a:pt x="13648" y="3589"/>
                  </a:cubicBezTo>
                  <a:cubicBezTo>
                    <a:pt x="13722" y="3589"/>
                    <a:pt x="13722" y="3589"/>
                    <a:pt x="13722" y="3589"/>
                  </a:cubicBezTo>
                  <a:cubicBezTo>
                    <a:pt x="13833" y="3589"/>
                    <a:pt x="13833" y="3589"/>
                    <a:pt x="13833" y="3589"/>
                  </a:cubicBezTo>
                  <a:cubicBezTo>
                    <a:pt x="14018" y="3589"/>
                    <a:pt x="14018" y="3589"/>
                    <a:pt x="14018" y="3589"/>
                  </a:cubicBezTo>
                  <a:cubicBezTo>
                    <a:pt x="14055" y="3521"/>
                    <a:pt x="14055" y="3521"/>
                    <a:pt x="14055" y="3521"/>
                  </a:cubicBezTo>
                  <a:cubicBezTo>
                    <a:pt x="14166" y="3521"/>
                    <a:pt x="14166" y="3521"/>
                    <a:pt x="14166" y="3521"/>
                  </a:cubicBezTo>
                  <a:cubicBezTo>
                    <a:pt x="14240" y="3521"/>
                    <a:pt x="14240" y="3521"/>
                    <a:pt x="14240" y="3521"/>
                  </a:cubicBezTo>
                  <a:cubicBezTo>
                    <a:pt x="14277" y="3521"/>
                    <a:pt x="14277" y="3521"/>
                    <a:pt x="14277" y="3521"/>
                  </a:cubicBezTo>
                  <a:cubicBezTo>
                    <a:pt x="14388" y="3521"/>
                    <a:pt x="14388" y="3521"/>
                    <a:pt x="14388" y="3521"/>
                  </a:cubicBezTo>
                  <a:cubicBezTo>
                    <a:pt x="14314" y="3589"/>
                    <a:pt x="14314" y="3589"/>
                    <a:pt x="14314" y="3589"/>
                  </a:cubicBezTo>
                  <a:cubicBezTo>
                    <a:pt x="14240" y="3656"/>
                    <a:pt x="14240" y="3656"/>
                    <a:pt x="14240" y="3656"/>
                  </a:cubicBezTo>
                  <a:cubicBezTo>
                    <a:pt x="14203" y="3589"/>
                    <a:pt x="14203" y="3589"/>
                    <a:pt x="14203" y="3589"/>
                  </a:cubicBezTo>
                  <a:cubicBezTo>
                    <a:pt x="14166" y="3589"/>
                    <a:pt x="14166" y="3589"/>
                    <a:pt x="14166" y="3589"/>
                  </a:cubicBezTo>
                  <a:cubicBezTo>
                    <a:pt x="14129" y="3589"/>
                    <a:pt x="14129" y="3589"/>
                    <a:pt x="14129" y="3589"/>
                  </a:cubicBezTo>
                  <a:cubicBezTo>
                    <a:pt x="14129" y="3724"/>
                    <a:pt x="14129" y="3724"/>
                    <a:pt x="14129" y="3724"/>
                  </a:cubicBezTo>
                  <a:cubicBezTo>
                    <a:pt x="14129" y="3792"/>
                    <a:pt x="14129" y="3792"/>
                    <a:pt x="14129" y="3792"/>
                  </a:cubicBezTo>
                  <a:cubicBezTo>
                    <a:pt x="14129" y="3792"/>
                    <a:pt x="14129" y="3792"/>
                    <a:pt x="14129" y="3792"/>
                  </a:cubicBezTo>
                  <a:cubicBezTo>
                    <a:pt x="14129" y="3860"/>
                    <a:pt x="14129" y="3860"/>
                    <a:pt x="14129" y="3860"/>
                  </a:cubicBezTo>
                  <a:cubicBezTo>
                    <a:pt x="14129" y="3860"/>
                    <a:pt x="14129" y="3860"/>
                    <a:pt x="14129" y="3860"/>
                  </a:cubicBezTo>
                  <a:cubicBezTo>
                    <a:pt x="14203" y="3792"/>
                    <a:pt x="14203" y="3792"/>
                    <a:pt x="14203" y="3792"/>
                  </a:cubicBezTo>
                  <a:cubicBezTo>
                    <a:pt x="14203" y="3724"/>
                    <a:pt x="14203" y="3724"/>
                    <a:pt x="14203" y="3724"/>
                  </a:cubicBezTo>
                  <a:cubicBezTo>
                    <a:pt x="14277" y="3656"/>
                    <a:pt x="14277" y="3656"/>
                    <a:pt x="14277" y="3656"/>
                  </a:cubicBezTo>
                  <a:cubicBezTo>
                    <a:pt x="14388" y="3589"/>
                    <a:pt x="14388" y="3589"/>
                    <a:pt x="14388" y="3589"/>
                  </a:cubicBezTo>
                  <a:cubicBezTo>
                    <a:pt x="14425" y="3656"/>
                    <a:pt x="14425" y="3656"/>
                    <a:pt x="14425" y="3656"/>
                  </a:cubicBezTo>
                  <a:cubicBezTo>
                    <a:pt x="14425" y="3792"/>
                    <a:pt x="14425" y="3792"/>
                    <a:pt x="14425" y="3792"/>
                  </a:cubicBezTo>
                  <a:cubicBezTo>
                    <a:pt x="14388" y="3860"/>
                    <a:pt x="14388" y="3860"/>
                    <a:pt x="14388" y="3860"/>
                  </a:cubicBezTo>
                  <a:cubicBezTo>
                    <a:pt x="14388" y="3792"/>
                    <a:pt x="14388" y="3792"/>
                    <a:pt x="14388" y="3792"/>
                  </a:cubicBezTo>
                  <a:cubicBezTo>
                    <a:pt x="14351" y="3724"/>
                    <a:pt x="14351" y="3724"/>
                    <a:pt x="14351" y="3724"/>
                  </a:cubicBezTo>
                  <a:cubicBezTo>
                    <a:pt x="14351" y="3656"/>
                    <a:pt x="14351" y="3656"/>
                    <a:pt x="14351" y="3656"/>
                  </a:cubicBezTo>
                  <a:cubicBezTo>
                    <a:pt x="14314" y="3724"/>
                    <a:pt x="14314" y="3724"/>
                    <a:pt x="14314" y="3724"/>
                  </a:cubicBezTo>
                  <a:cubicBezTo>
                    <a:pt x="14277" y="3656"/>
                    <a:pt x="14277" y="3656"/>
                    <a:pt x="14277" y="3656"/>
                  </a:cubicBezTo>
                  <a:cubicBezTo>
                    <a:pt x="14314" y="3792"/>
                    <a:pt x="14314" y="3792"/>
                    <a:pt x="14314" y="3792"/>
                  </a:cubicBezTo>
                  <a:cubicBezTo>
                    <a:pt x="14351" y="3792"/>
                    <a:pt x="14351" y="3792"/>
                    <a:pt x="14351" y="3792"/>
                  </a:cubicBezTo>
                  <a:cubicBezTo>
                    <a:pt x="14351" y="3927"/>
                    <a:pt x="14351" y="3927"/>
                    <a:pt x="14351" y="3927"/>
                  </a:cubicBezTo>
                  <a:cubicBezTo>
                    <a:pt x="14351" y="3995"/>
                    <a:pt x="14351" y="3995"/>
                    <a:pt x="14351" y="3995"/>
                  </a:cubicBezTo>
                  <a:cubicBezTo>
                    <a:pt x="14314" y="3995"/>
                    <a:pt x="14314" y="3995"/>
                    <a:pt x="14314" y="3995"/>
                  </a:cubicBezTo>
                  <a:cubicBezTo>
                    <a:pt x="14277" y="3995"/>
                    <a:pt x="14277" y="3995"/>
                    <a:pt x="14277" y="3995"/>
                  </a:cubicBezTo>
                  <a:cubicBezTo>
                    <a:pt x="14314" y="4063"/>
                    <a:pt x="14314" y="4063"/>
                    <a:pt x="14314" y="4063"/>
                  </a:cubicBezTo>
                  <a:cubicBezTo>
                    <a:pt x="14314" y="4130"/>
                    <a:pt x="14314" y="4130"/>
                    <a:pt x="14314" y="4130"/>
                  </a:cubicBezTo>
                  <a:cubicBezTo>
                    <a:pt x="14351" y="4130"/>
                    <a:pt x="14351" y="4130"/>
                    <a:pt x="14351" y="4130"/>
                  </a:cubicBezTo>
                  <a:cubicBezTo>
                    <a:pt x="14351" y="4130"/>
                    <a:pt x="14351" y="4130"/>
                    <a:pt x="14351" y="4130"/>
                  </a:cubicBezTo>
                  <a:cubicBezTo>
                    <a:pt x="14425" y="4063"/>
                    <a:pt x="14425" y="4063"/>
                    <a:pt x="14425" y="4063"/>
                  </a:cubicBezTo>
                  <a:cubicBezTo>
                    <a:pt x="14425" y="3995"/>
                    <a:pt x="14425" y="3995"/>
                    <a:pt x="14425" y="3995"/>
                  </a:cubicBezTo>
                  <a:cubicBezTo>
                    <a:pt x="14425" y="3927"/>
                    <a:pt x="14425" y="3927"/>
                    <a:pt x="14425" y="3927"/>
                  </a:cubicBezTo>
                  <a:cubicBezTo>
                    <a:pt x="14425" y="3860"/>
                    <a:pt x="14425" y="3860"/>
                    <a:pt x="14425" y="3860"/>
                  </a:cubicBezTo>
                  <a:cubicBezTo>
                    <a:pt x="14425" y="3792"/>
                    <a:pt x="14425" y="3792"/>
                    <a:pt x="14425" y="3792"/>
                  </a:cubicBezTo>
                  <a:cubicBezTo>
                    <a:pt x="14425" y="3521"/>
                    <a:pt x="14425" y="3521"/>
                    <a:pt x="14425" y="3521"/>
                  </a:cubicBezTo>
                  <a:cubicBezTo>
                    <a:pt x="14462" y="3453"/>
                    <a:pt x="14462" y="3453"/>
                    <a:pt x="14462" y="3453"/>
                  </a:cubicBezTo>
                  <a:cubicBezTo>
                    <a:pt x="14573" y="3386"/>
                    <a:pt x="14573" y="3386"/>
                    <a:pt x="14573" y="3386"/>
                  </a:cubicBezTo>
                  <a:cubicBezTo>
                    <a:pt x="14647" y="3386"/>
                    <a:pt x="14647" y="3386"/>
                    <a:pt x="14647" y="3386"/>
                  </a:cubicBezTo>
                  <a:cubicBezTo>
                    <a:pt x="14758" y="3386"/>
                    <a:pt x="14758" y="3386"/>
                    <a:pt x="14758" y="3386"/>
                  </a:cubicBezTo>
                  <a:cubicBezTo>
                    <a:pt x="14868" y="3453"/>
                    <a:pt x="14868" y="3453"/>
                    <a:pt x="14868" y="3453"/>
                  </a:cubicBezTo>
                  <a:cubicBezTo>
                    <a:pt x="14905" y="3589"/>
                    <a:pt x="14905" y="3589"/>
                    <a:pt x="14905" y="3589"/>
                  </a:cubicBezTo>
                  <a:cubicBezTo>
                    <a:pt x="14905" y="3656"/>
                    <a:pt x="14905" y="3656"/>
                    <a:pt x="14905" y="3656"/>
                  </a:cubicBezTo>
                  <a:cubicBezTo>
                    <a:pt x="14868" y="3656"/>
                    <a:pt x="14868" y="3656"/>
                    <a:pt x="14868" y="3656"/>
                  </a:cubicBezTo>
                  <a:cubicBezTo>
                    <a:pt x="14832" y="3589"/>
                    <a:pt x="14832" y="3589"/>
                    <a:pt x="14832" y="3589"/>
                  </a:cubicBezTo>
                  <a:cubicBezTo>
                    <a:pt x="14832" y="3589"/>
                    <a:pt x="14832" y="3589"/>
                    <a:pt x="14832" y="3589"/>
                  </a:cubicBezTo>
                  <a:cubicBezTo>
                    <a:pt x="14832" y="3656"/>
                    <a:pt x="14832" y="3656"/>
                    <a:pt x="14832" y="3656"/>
                  </a:cubicBezTo>
                  <a:cubicBezTo>
                    <a:pt x="14832" y="3724"/>
                    <a:pt x="14832" y="3724"/>
                    <a:pt x="14832" y="3724"/>
                  </a:cubicBezTo>
                  <a:cubicBezTo>
                    <a:pt x="14832" y="3792"/>
                    <a:pt x="14832" y="3792"/>
                    <a:pt x="14832" y="3792"/>
                  </a:cubicBezTo>
                  <a:cubicBezTo>
                    <a:pt x="14795" y="3792"/>
                    <a:pt x="14795" y="3792"/>
                    <a:pt x="14795" y="3792"/>
                  </a:cubicBezTo>
                  <a:cubicBezTo>
                    <a:pt x="14832" y="3792"/>
                    <a:pt x="14832" y="3792"/>
                    <a:pt x="14832" y="3792"/>
                  </a:cubicBezTo>
                  <a:cubicBezTo>
                    <a:pt x="14868" y="3792"/>
                    <a:pt x="14868" y="3792"/>
                    <a:pt x="14868" y="3792"/>
                  </a:cubicBezTo>
                  <a:cubicBezTo>
                    <a:pt x="14905" y="3792"/>
                    <a:pt x="14905" y="3792"/>
                    <a:pt x="14905" y="3792"/>
                  </a:cubicBezTo>
                  <a:cubicBezTo>
                    <a:pt x="14942" y="3724"/>
                    <a:pt x="14942" y="3724"/>
                    <a:pt x="14942" y="3724"/>
                  </a:cubicBezTo>
                  <a:cubicBezTo>
                    <a:pt x="14979" y="3792"/>
                    <a:pt x="14979" y="3792"/>
                    <a:pt x="14979" y="3792"/>
                  </a:cubicBezTo>
                  <a:cubicBezTo>
                    <a:pt x="14979" y="3860"/>
                    <a:pt x="14979" y="3860"/>
                    <a:pt x="14979" y="3860"/>
                  </a:cubicBezTo>
                  <a:cubicBezTo>
                    <a:pt x="14979" y="3927"/>
                    <a:pt x="14979" y="3927"/>
                    <a:pt x="14979" y="3927"/>
                  </a:cubicBezTo>
                  <a:cubicBezTo>
                    <a:pt x="15016" y="3995"/>
                    <a:pt x="15016" y="3995"/>
                    <a:pt x="15016" y="3995"/>
                  </a:cubicBezTo>
                  <a:cubicBezTo>
                    <a:pt x="15016" y="3927"/>
                    <a:pt x="15016" y="3927"/>
                    <a:pt x="15016" y="3927"/>
                  </a:cubicBezTo>
                  <a:cubicBezTo>
                    <a:pt x="15016" y="3860"/>
                    <a:pt x="15016" y="3860"/>
                    <a:pt x="15016" y="3860"/>
                  </a:cubicBezTo>
                  <a:cubicBezTo>
                    <a:pt x="15053" y="3792"/>
                    <a:pt x="15053" y="3792"/>
                    <a:pt x="15053" y="3792"/>
                  </a:cubicBezTo>
                  <a:cubicBezTo>
                    <a:pt x="15090" y="3860"/>
                    <a:pt x="15090" y="3860"/>
                    <a:pt x="15090" y="3860"/>
                  </a:cubicBezTo>
                  <a:cubicBezTo>
                    <a:pt x="15127" y="3927"/>
                    <a:pt x="15127" y="3927"/>
                    <a:pt x="15127" y="3927"/>
                  </a:cubicBezTo>
                  <a:cubicBezTo>
                    <a:pt x="15090" y="3927"/>
                    <a:pt x="15090" y="3927"/>
                    <a:pt x="15090" y="3927"/>
                  </a:cubicBezTo>
                  <a:cubicBezTo>
                    <a:pt x="15090" y="3995"/>
                    <a:pt x="15090" y="3995"/>
                    <a:pt x="15090" y="3995"/>
                  </a:cubicBezTo>
                  <a:cubicBezTo>
                    <a:pt x="15090" y="4063"/>
                    <a:pt x="15090" y="4063"/>
                    <a:pt x="15090" y="4063"/>
                  </a:cubicBezTo>
                  <a:cubicBezTo>
                    <a:pt x="15127" y="3995"/>
                    <a:pt x="15127" y="3995"/>
                    <a:pt x="15127" y="3995"/>
                  </a:cubicBezTo>
                  <a:cubicBezTo>
                    <a:pt x="15127" y="3927"/>
                    <a:pt x="15127" y="3927"/>
                    <a:pt x="15127" y="3927"/>
                  </a:cubicBezTo>
                  <a:cubicBezTo>
                    <a:pt x="15164" y="3927"/>
                    <a:pt x="15164" y="3927"/>
                    <a:pt x="15164" y="3927"/>
                  </a:cubicBezTo>
                  <a:cubicBezTo>
                    <a:pt x="15164" y="3995"/>
                    <a:pt x="15164" y="3995"/>
                    <a:pt x="15164" y="3995"/>
                  </a:cubicBezTo>
                  <a:cubicBezTo>
                    <a:pt x="15164" y="3927"/>
                    <a:pt x="15164" y="3927"/>
                    <a:pt x="15164" y="3927"/>
                  </a:cubicBezTo>
                  <a:cubicBezTo>
                    <a:pt x="15201" y="3792"/>
                    <a:pt x="15201" y="3792"/>
                    <a:pt x="15201" y="3792"/>
                  </a:cubicBezTo>
                  <a:cubicBezTo>
                    <a:pt x="15201" y="3792"/>
                    <a:pt x="15201" y="3792"/>
                    <a:pt x="15201" y="3792"/>
                  </a:cubicBezTo>
                  <a:cubicBezTo>
                    <a:pt x="15238" y="3792"/>
                    <a:pt x="15238" y="3792"/>
                    <a:pt x="15238" y="3792"/>
                  </a:cubicBezTo>
                  <a:cubicBezTo>
                    <a:pt x="15312" y="3927"/>
                    <a:pt x="15312" y="3927"/>
                    <a:pt x="15312" y="3927"/>
                  </a:cubicBezTo>
                  <a:cubicBezTo>
                    <a:pt x="15386" y="3927"/>
                    <a:pt x="15386" y="3927"/>
                    <a:pt x="15386" y="3927"/>
                  </a:cubicBezTo>
                  <a:cubicBezTo>
                    <a:pt x="15460" y="3995"/>
                    <a:pt x="15460" y="3995"/>
                    <a:pt x="15460" y="3995"/>
                  </a:cubicBezTo>
                  <a:cubicBezTo>
                    <a:pt x="15423" y="4063"/>
                    <a:pt x="15423" y="4063"/>
                    <a:pt x="15423" y="4063"/>
                  </a:cubicBezTo>
                  <a:cubicBezTo>
                    <a:pt x="15386" y="4130"/>
                    <a:pt x="15386" y="4130"/>
                    <a:pt x="15386" y="4130"/>
                  </a:cubicBezTo>
                  <a:cubicBezTo>
                    <a:pt x="15349" y="4198"/>
                    <a:pt x="15349" y="4198"/>
                    <a:pt x="15349" y="4198"/>
                  </a:cubicBezTo>
                  <a:cubicBezTo>
                    <a:pt x="15386" y="4130"/>
                    <a:pt x="15386" y="4130"/>
                    <a:pt x="15386" y="4130"/>
                  </a:cubicBezTo>
                  <a:cubicBezTo>
                    <a:pt x="15460" y="4130"/>
                    <a:pt x="15460" y="4130"/>
                    <a:pt x="15460" y="4130"/>
                  </a:cubicBezTo>
                  <a:cubicBezTo>
                    <a:pt x="15497" y="4130"/>
                    <a:pt x="15497" y="4130"/>
                    <a:pt x="15497" y="4130"/>
                  </a:cubicBezTo>
                  <a:cubicBezTo>
                    <a:pt x="15571" y="4130"/>
                    <a:pt x="15571" y="4130"/>
                    <a:pt x="15571" y="4130"/>
                  </a:cubicBezTo>
                  <a:cubicBezTo>
                    <a:pt x="15608" y="4063"/>
                    <a:pt x="15608" y="4063"/>
                    <a:pt x="15608" y="4063"/>
                  </a:cubicBezTo>
                  <a:cubicBezTo>
                    <a:pt x="15645" y="4063"/>
                    <a:pt x="15645" y="4063"/>
                    <a:pt x="15645" y="4063"/>
                  </a:cubicBezTo>
                  <a:cubicBezTo>
                    <a:pt x="15719" y="3927"/>
                    <a:pt x="15719" y="3927"/>
                    <a:pt x="15719" y="3927"/>
                  </a:cubicBezTo>
                  <a:cubicBezTo>
                    <a:pt x="15756" y="3927"/>
                    <a:pt x="15756" y="3927"/>
                    <a:pt x="15756" y="3927"/>
                  </a:cubicBezTo>
                  <a:cubicBezTo>
                    <a:pt x="15793" y="3860"/>
                    <a:pt x="15793" y="3860"/>
                    <a:pt x="15793" y="3860"/>
                  </a:cubicBezTo>
                  <a:cubicBezTo>
                    <a:pt x="15830" y="3792"/>
                    <a:pt x="15830" y="3792"/>
                    <a:pt x="15830" y="3792"/>
                  </a:cubicBezTo>
                  <a:cubicBezTo>
                    <a:pt x="15978" y="3724"/>
                    <a:pt x="15978" y="3724"/>
                    <a:pt x="15978" y="3724"/>
                  </a:cubicBezTo>
                  <a:cubicBezTo>
                    <a:pt x="16015" y="3656"/>
                    <a:pt x="16015" y="3656"/>
                    <a:pt x="16015" y="3656"/>
                  </a:cubicBezTo>
                  <a:cubicBezTo>
                    <a:pt x="16052" y="3724"/>
                    <a:pt x="16052" y="3724"/>
                    <a:pt x="16052" y="3724"/>
                  </a:cubicBezTo>
                  <a:cubicBezTo>
                    <a:pt x="16052" y="3656"/>
                    <a:pt x="16052" y="3656"/>
                    <a:pt x="16052" y="3656"/>
                  </a:cubicBezTo>
                  <a:cubicBezTo>
                    <a:pt x="16126" y="3589"/>
                    <a:pt x="16126" y="3589"/>
                    <a:pt x="16126" y="3589"/>
                  </a:cubicBezTo>
                  <a:cubicBezTo>
                    <a:pt x="16163" y="3589"/>
                    <a:pt x="16163" y="3589"/>
                    <a:pt x="16163" y="3589"/>
                  </a:cubicBezTo>
                  <a:cubicBezTo>
                    <a:pt x="16274" y="3589"/>
                    <a:pt x="16274" y="3589"/>
                    <a:pt x="16274" y="3589"/>
                  </a:cubicBezTo>
                  <a:cubicBezTo>
                    <a:pt x="16422" y="3656"/>
                    <a:pt x="16422" y="3656"/>
                    <a:pt x="16422" y="3656"/>
                  </a:cubicBezTo>
                  <a:cubicBezTo>
                    <a:pt x="16496" y="3792"/>
                    <a:pt x="16496" y="3792"/>
                    <a:pt x="16496" y="3792"/>
                  </a:cubicBezTo>
                  <a:cubicBezTo>
                    <a:pt x="16570" y="3860"/>
                    <a:pt x="16570" y="3860"/>
                    <a:pt x="16570" y="3860"/>
                  </a:cubicBezTo>
                  <a:cubicBezTo>
                    <a:pt x="16607" y="3995"/>
                    <a:pt x="16607" y="3995"/>
                    <a:pt x="16607" y="3995"/>
                  </a:cubicBezTo>
                  <a:cubicBezTo>
                    <a:pt x="16644" y="4063"/>
                    <a:pt x="16644" y="4063"/>
                    <a:pt x="16644" y="4063"/>
                  </a:cubicBezTo>
                  <a:cubicBezTo>
                    <a:pt x="16644" y="4130"/>
                    <a:pt x="16644" y="4130"/>
                    <a:pt x="16644" y="4130"/>
                  </a:cubicBezTo>
                  <a:cubicBezTo>
                    <a:pt x="16681" y="4130"/>
                    <a:pt x="16681" y="4130"/>
                    <a:pt x="16681" y="4130"/>
                  </a:cubicBezTo>
                  <a:cubicBezTo>
                    <a:pt x="16644" y="4198"/>
                    <a:pt x="16644" y="4198"/>
                    <a:pt x="16644" y="4198"/>
                  </a:cubicBezTo>
                  <a:cubicBezTo>
                    <a:pt x="16681" y="4334"/>
                    <a:pt x="16681" y="4334"/>
                    <a:pt x="16681" y="4334"/>
                  </a:cubicBezTo>
                  <a:cubicBezTo>
                    <a:pt x="16681" y="4401"/>
                    <a:pt x="16681" y="4401"/>
                    <a:pt x="16681" y="4401"/>
                  </a:cubicBezTo>
                  <a:cubicBezTo>
                    <a:pt x="16681" y="4401"/>
                    <a:pt x="16681" y="4401"/>
                    <a:pt x="16681" y="4401"/>
                  </a:cubicBezTo>
                  <a:cubicBezTo>
                    <a:pt x="16718" y="4401"/>
                    <a:pt x="16718" y="4401"/>
                    <a:pt x="16718" y="4401"/>
                  </a:cubicBezTo>
                  <a:cubicBezTo>
                    <a:pt x="16755" y="4334"/>
                    <a:pt x="16755" y="4334"/>
                    <a:pt x="16755" y="4334"/>
                  </a:cubicBezTo>
                  <a:cubicBezTo>
                    <a:pt x="16792" y="4334"/>
                    <a:pt x="16792" y="4334"/>
                    <a:pt x="16792" y="4334"/>
                  </a:cubicBezTo>
                  <a:cubicBezTo>
                    <a:pt x="16829" y="4401"/>
                    <a:pt x="16829" y="4401"/>
                    <a:pt x="16829" y="4401"/>
                  </a:cubicBezTo>
                  <a:cubicBezTo>
                    <a:pt x="16829" y="4334"/>
                    <a:pt x="16829" y="4334"/>
                    <a:pt x="16829" y="4334"/>
                  </a:cubicBezTo>
                  <a:cubicBezTo>
                    <a:pt x="16866" y="4334"/>
                    <a:pt x="16866" y="4334"/>
                    <a:pt x="16866" y="4334"/>
                  </a:cubicBezTo>
                  <a:cubicBezTo>
                    <a:pt x="16903" y="4334"/>
                    <a:pt x="16903" y="4334"/>
                    <a:pt x="16903" y="4334"/>
                  </a:cubicBezTo>
                  <a:cubicBezTo>
                    <a:pt x="16903" y="4401"/>
                    <a:pt x="16903" y="4401"/>
                    <a:pt x="16903" y="4401"/>
                  </a:cubicBezTo>
                  <a:cubicBezTo>
                    <a:pt x="16940" y="4401"/>
                    <a:pt x="16940" y="4401"/>
                    <a:pt x="16940" y="4401"/>
                  </a:cubicBezTo>
                  <a:cubicBezTo>
                    <a:pt x="16903" y="4266"/>
                    <a:pt x="16903" y="4266"/>
                    <a:pt x="16903" y="4266"/>
                  </a:cubicBezTo>
                  <a:cubicBezTo>
                    <a:pt x="16940" y="4266"/>
                    <a:pt x="16940" y="4266"/>
                    <a:pt x="16940" y="4266"/>
                  </a:cubicBezTo>
                  <a:cubicBezTo>
                    <a:pt x="16977" y="4334"/>
                    <a:pt x="16977" y="4334"/>
                    <a:pt x="16977" y="4334"/>
                  </a:cubicBezTo>
                  <a:cubicBezTo>
                    <a:pt x="17014" y="4469"/>
                    <a:pt x="17014" y="4469"/>
                    <a:pt x="17014" y="4469"/>
                  </a:cubicBezTo>
                  <a:cubicBezTo>
                    <a:pt x="17014" y="4537"/>
                    <a:pt x="17014" y="4537"/>
                    <a:pt x="17014" y="4537"/>
                  </a:cubicBezTo>
                  <a:cubicBezTo>
                    <a:pt x="17051" y="4537"/>
                    <a:pt x="17051" y="4537"/>
                    <a:pt x="17051" y="4537"/>
                  </a:cubicBezTo>
                  <a:cubicBezTo>
                    <a:pt x="17088" y="4672"/>
                    <a:pt x="17088" y="4672"/>
                    <a:pt x="17088" y="4672"/>
                  </a:cubicBezTo>
                  <a:cubicBezTo>
                    <a:pt x="17088" y="4604"/>
                    <a:pt x="17088" y="4604"/>
                    <a:pt x="17088" y="4604"/>
                  </a:cubicBezTo>
                  <a:cubicBezTo>
                    <a:pt x="17088" y="4537"/>
                    <a:pt x="17088" y="4537"/>
                    <a:pt x="17088" y="4537"/>
                  </a:cubicBezTo>
                  <a:cubicBezTo>
                    <a:pt x="17051" y="4537"/>
                    <a:pt x="17051" y="4537"/>
                    <a:pt x="17051" y="4537"/>
                  </a:cubicBezTo>
                  <a:cubicBezTo>
                    <a:pt x="17051" y="4469"/>
                    <a:pt x="17051" y="4469"/>
                    <a:pt x="17051" y="4469"/>
                  </a:cubicBezTo>
                  <a:cubicBezTo>
                    <a:pt x="17088" y="4469"/>
                    <a:pt x="17088" y="4469"/>
                    <a:pt x="17088" y="4469"/>
                  </a:cubicBezTo>
                  <a:cubicBezTo>
                    <a:pt x="17125" y="4469"/>
                    <a:pt x="17125" y="4469"/>
                    <a:pt x="17125" y="4469"/>
                  </a:cubicBezTo>
                  <a:cubicBezTo>
                    <a:pt x="17162" y="4537"/>
                    <a:pt x="17162" y="4537"/>
                    <a:pt x="17162" y="4537"/>
                  </a:cubicBezTo>
                  <a:cubicBezTo>
                    <a:pt x="17199" y="4672"/>
                    <a:pt x="17199" y="4672"/>
                    <a:pt x="17199" y="4672"/>
                  </a:cubicBezTo>
                  <a:cubicBezTo>
                    <a:pt x="17162" y="4537"/>
                    <a:pt x="17162" y="4537"/>
                    <a:pt x="17162" y="4537"/>
                  </a:cubicBezTo>
                  <a:cubicBezTo>
                    <a:pt x="17125" y="4401"/>
                    <a:pt x="17125" y="4401"/>
                    <a:pt x="17125" y="4401"/>
                  </a:cubicBezTo>
                  <a:cubicBezTo>
                    <a:pt x="17125" y="4266"/>
                    <a:pt x="17125" y="4266"/>
                    <a:pt x="17125" y="4266"/>
                  </a:cubicBezTo>
                  <a:cubicBezTo>
                    <a:pt x="17125" y="4198"/>
                    <a:pt x="17125" y="4198"/>
                    <a:pt x="17125" y="4198"/>
                  </a:cubicBezTo>
                  <a:cubicBezTo>
                    <a:pt x="17162" y="4130"/>
                    <a:pt x="17162" y="4130"/>
                    <a:pt x="17162" y="4130"/>
                  </a:cubicBezTo>
                  <a:cubicBezTo>
                    <a:pt x="17236" y="4130"/>
                    <a:pt x="17236" y="4130"/>
                    <a:pt x="17236" y="4130"/>
                  </a:cubicBezTo>
                  <a:cubicBezTo>
                    <a:pt x="17273" y="4063"/>
                    <a:pt x="17273" y="4063"/>
                    <a:pt x="17273" y="4063"/>
                  </a:cubicBezTo>
                  <a:cubicBezTo>
                    <a:pt x="17310" y="3995"/>
                    <a:pt x="17310" y="3995"/>
                    <a:pt x="17310" y="3995"/>
                  </a:cubicBezTo>
                  <a:cubicBezTo>
                    <a:pt x="17310" y="3995"/>
                    <a:pt x="17310" y="3995"/>
                    <a:pt x="17310" y="3995"/>
                  </a:cubicBezTo>
                  <a:cubicBezTo>
                    <a:pt x="17310" y="3927"/>
                    <a:pt x="17310" y="3927"/>
                    <a:pt x="17310" y="3927"/>
                  </a:cubicBezTo>
                  <a:cubicBezTo>
                    <a:pt x="17347" y="3927"/>
                    <a:pt x="17347" y="3927"/>
                    <a:pt x="17347" y="3927"/>
                  </a:cubicBezTo>
                  <a:cubicBezTo>
                    <a:pt x="17384" y="3995"/>
                    <a:pt x="17384" y="3995"/>
                    <a:pt x="17384" y="3995"/>
                  </a:cubicBezTo>
                  <a:cubicBezTo>
                    <a:pt x="17421" y="3995"/>
                    <a:pt x="17421" y="3995"/>
                    <a:pt x="17421" y="3995"/>
                  </a:cubicBezTo>
                  <a:cubicBezTo>
                    <a:pt x="17458" y="3995"/>
                    <a:pt x="17458" y="3995"/>
                    <a:pt x="17458" y="3995"/>
                  </a:cubicBezTo>
                  <a:cubicBezTo>
                    <a:pt x="17495" y="3927"/>
                    <a:pt x="17495" y="3927"/>
                    <a:pt x="17495" y="3927"/>
                  </a:cubicBezTo>
                  <a:cubicBezTo>
                    <a:pt x="17532" y="3995"/>
                    <a:pt x="17532" y="3995"/>
                    <a:pt x="17532" y="3995"/>
                  </a:cubicBezTo>
                  <a:cubicBezTo>
                    <a:pt x="17568" y="3927"/>
                    <a:pt x="17568" y="3927"/>
                    <a:pt x="17568" y="3927"/>
                  </a:cubicBezTo>
                  <a:cubicBezTo>
                    <a:pt x="17642" y="3927"/>
                    <a:pt x="17642" y="3927"/>
                    <a:pt x="17642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716" y="3995"/>
                    <a:pt x="17716" y="3995"/>
                    <a:pt x="17716" y="3995"/>
                  </a:cubicBezTo>
                  <a:cubicBezTo>
                    <a:pt x="17716" y="3927"/>
                    <a:pt x="17716" y="3927"/>
                    <a:pt x="17716" y="3927"/>
                  </a:cubicBezTo>
                  <a:cubicBezTo>
                    <a:pt x="17753" y="3860"/>
                    <a:pt x="17753" y="3860"/>
                    <a:pt x="17753" y="3860"/>
                  </a:cubicBezTo>
                  <a:cubicBezTo>
                    <a:pt x="17753" y="3792"/>
                    <a:pt x="17753" y="3792"/>
                    <a:pt x="17753" y="3792"/>
                  </a:cubicBezTo>
                  <a:cubicBezTo>
                    <a:pt x="17753" y="3724"/>
                    <a:pt x="17753" y="3724"/>
                    <a:pt x="17753" y="3724"/>
                  </a:cubicBezTo>
                  <a:cubicBezTo>
                    <a:pt x="17753" y="3656"/>
                    <a:pt x="17753" y="3656"/>
                    <a:pt x="17753" y="3656"/>
                  </a:cubicBezTo>
                  <a:cubicBezTo>
                    <a:pt x="17790" y="3656"/>
                    <a:pt x="17790" y="3656"/>
                    <a:pt x="17790" y="3656"/>
                  </a:cubicBezTo>
                  <a:cubicBezTo>
                    <a:pt x="17827" y="3656"/>
                    <a:pt x="17827" y="3656"/>
                    <a:pt x="17827" y="3656"/>
                  </a:cubicBezTo>
                  <a:cubicBezTo>
                    <a:pt x="17864" y="3724"/>
                    <a:pt x="17864" y="3724"/>
                    <a:pt x="17864" y="3724"/>
                  </a:cubicBezTo>
                  <a:cubicBezTo>
                    <a:pt x="17864" y="3724"/>
                    <a:pt x="17864" y="3724"/>
                    <a:pt x="17864" y="3724"/>
                  </a:cubicBezTo>
                  <a:cubicBezTo>
                    <a:pt x="17901" y="3724"/>
                    <a:pt x="17901" y="3724"/>
                    <a:pt x="17901" y="3724"/>
                  </a:cubicBezTo>
                  <a:cubicBezTo>
                    <a:pt x="17938" y="3792"/>
                    <a:pt x="17938" y="3792"/>
                    <a:pt x="17938" y="3792"/>
                  </a:cubicBezTo>
                  <a:cubicBezTo>
                    <a:pt x="17938" y="3860"/>
                    <a:pt x="17938" y="3860"/>
                    <a:pt x="17938" y="3860"/>
                  </a:cubicBezTo>
                  <a:cubicBezTo>
                    <a:pt x="17975" y="3927"/>
                    <a:pt x="17975" y="3927"/>
                    <a:pt x="17975" y="3927"/>
                  </a:cubicBezTo>
                  <a:cubicBezTo>
                    <a:pt x="18012" y="3995"/>
                    <a:pt x="18012" y="3995"/>
                    <a:pt x="18012" y="3995"/>
                  </a:cubicBezTo>
                  <a:cubicBezTo>
                    <a:pt x="18049" y="3927"/>
                    <a:pt x="18049" y="3927"/>
                    <a:pt x="18049" y="3927"/>
                  </a:cubicBezTo>
                  <a:cubicBezTo>
                    <a:pt x="18123" y="3995"/>
                    <a:pt x="18123" y="3995"/>
                    <a:pt x="18123" y="3995"/>
                  </a:cubicBezTo>
                  <a:cubicBezTo>
                    <a:pt x="18123" y="3995"/>
                    <a:pt x="18123" y="3995"/>
                    <a:pt x="18123" y="3995"/>
                  </a:cubicBezTo>
                  <a:cubicBezTo>
                    <a:pt x="18160" y="3995"/>
                    <a:pt x="18160" y="3995"/>
                    <a:pt x="18160" y="3995"/>
                  </a:cubicBezTo>
                  <a:cubicBezTo>
                    <a:pt x="18234" y="4130"/>
                    <a:pt x="18234" y="4130"/>
                    <a:pt x="18234" y="4130"/>
                  </a:cubicBezTo>
                  <a:cubicBezTo>
                    <a:pt x="18234" y="4130"/>
                    <a:pt x="18234" y="4130"/>
                    <a:pt x="18234" y="4130"/>
                  </a:cubicBezTo>
                  <a:cubicBezTo>
                    <a:pt x="18234" y="4198"/>
                    <a:pt x="18234" y="4198"/>
                    <a:pt x="18234" y="4198"/>
                  </a:cubicBezTo>
                  <a:cubicBezTo>
                    <a:pt x="18308" y="4198"/>
                    <a:pt x="18308" y="4198"/>
                    <a:pt x="18308" y="4198"/>
                  </a:cubicBezTo>
                  <a:cubicBezTo>
                    <a:pt x="18308" y="4198"/>
                    <a:pt x="18308" y="4198"/>
                    <a:pt x="18308" y="4198"/>
                  </a:cubicBezTo>
                  <a:cubicBezTo>
                    <a:pt x="18345" y="4198"/>
                    <a:pt x="18345" y="4198"/>
                    <a:pt x="18345" y="4198"/>
                  </a:cubicBezTo>
                  <a:cubicBezTo>
                    <a:pt x="18345" y="4130"/>
                    <a:pt x="18345" y="4130"/>
                    <a:pt x="18345" y="4130"/>
                  </a:cubicBezTo>
                  <a:cubicBezTo>
                    <a:pt x="18382" y="4063"/>
                    <a:pt x="18382" y="4063"/>
                    <a:pt x="18382" y="4063"/>
                  </a:cubicBezTo>
                  <a:cubicBezTo>
                    <a:pt x="18419" y="4063"/>
                    <a:pt x="18419" y="4063"/>
                    <a:pt x="18419" y="4063"/>
                  </a:cubicBezTo>
                  <a:cubicBezTo>
                    <a:pt x="18419" y="4063"/>
                    <a:pt x="18419" y="4063"/>
                    <a:pt x="18419" y="4063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27"/>
                    <a:pt x="18419" y="3927"/>
                    <a:pt x="18419" y="3927"/>
                  </a:cubicBezTo>
                  <a:cubicBezTo>
                    <a:pt x="18382" y="3860"/>
                    <a:pt x="18382" y="3860"/>
                    <a:pt x="18382" y="3860"/>
                  </a:cubicBezTo>
                  <a:cubicBezTo>
                    <a:pt x="18345" y="3860"/>
                    <a:pt x="18345" y="3860"/>
                    <a:pt x="18345" y="3860"/>
                  </a:cubicBezTo>
                  <a:cubicBezTo>
                    <a:pt x="18345" y="3724"/>
                    <a:pt x="18345" y="3724"/>
                    <a:pt x="18345" y="3724"/>
                  </a:cubicBezTo>
                  <a:cubicBezTo>
                    <a:pt x="18271" y="3656"/>
                    <a:pt x="18271" y="3656"/>
                    <a:pt x="18271" y="3656"/>
                  </a:cubicBezTo>
                  <a:cubicBezTo>
                    <a:pt x="18234" y="3656"/>
                    <a:pt x="18234" y="3656"/>
                    <a:pt x="18234" y="3656"/>
                  </a:cubicBezTo>
                  <a:cubicBezTo>
                    <a:pt x="18234" y="3589"/>
                    <a:pt x="18234" y="3589"/>
                    <a:pt x="18234" y="3589"/>
                  </a:cubicBezTo>
                  <a:cubicBezTo>
                    <a:pt x="18160" y="3521"/>
                    <a:pt x="18160" y="3521"/>
                    <a:pt x="18160" y="3521"/>
                  </a:cubicBezTo>
                  <a:cubicBezTo>
                    <a:pt x="18123" y="3589"/>
                    <a:pt x="18123" y="3589"/>
                    <a:pt x="18123" y="3589"/>
                  </a:cubicBezTo>
                  <a:cubicBezTo>
                    <a:pt x="18123" y="3589"/>
                    <a:pt x="18123" y="3589"/>
                    <a:pt x="18123" y="3589"/>
                  </a:cubicBezTo>
                  <a:cubicBezTo>
                    <a:pt x="18123" y="3521"/>
                    <a:pt x="18123" y="3521"/>
                    <a:pt x="18123" y="3521"/>
                  </a:cubicBezTo>
                  <a:cubicBezTo>
                    <a:pt x="18123" y="3521"/>
                    <a:pt x="18123" y="3521"/>
                    <a:pt x="18123" y="3521"/>
                  </a:cubicBezTo>
                  <a:cubicBezTo>
                    <a:pt x="18123" y="3386"/>
                    <a:pt x="18123" y="3386"/>
                    <a:pt x="18123" y="3386"/>
                  </a:cubicBezTo>
                  <a:cubicBezTo>
                    <a:pt x="18086" y="3386"/>
                    <a:pt x="18086" y="3386"/>
                    <a:pt x="18086" y="3386"/>
                  </a:cubicBezTo>
                  <a:cubicBezTo>
                    <a:pt x="18086" y="3318"/>
                    <a:pt x="18086" y="3318"/>
                    <a:pt x="18086" y="3318"/>
                  </a:cubicBezTo>
                  <a:cubicBezTo>
                    <a:pt x="18049" y="3250"/>
                    <a:pt x="18049" y="3250"/>
                    <a:pt x="18049" y="3250"/>
                  </a:cubicBezTo>
                  <a:cubicBezTo>
                    <a:pt x="18012" y="3182"/>
                    <a:pt x="18012" y="3182"/>
                    <a:pt x="18012" y="3182"/>
                  </a:cubicBezTo>
                  <a:cubicBezTo>
                    <a:pt x="18012" y="3182"/>
                    <a:pt x="18012" y="3182"/>
                    <a:pt x="18012" y="3182"/>
                  </a:cubicBezTo>
                  <a:cubicBezTo>
                    <a:pt x="18086" y="3182"/>
                    <a:pt x="18086" y="3182"/>
                    <a:pt x="18086" y="3182"/>
                  </a:cubicBezTo>
                  <a:cubicBezTo>
                    <a:pt x="18123" y="3182"/>
                    <a:pt x="18123" y="3182"/>
                    <a:pt x="18123" y="3182"/>
                  </a:cubicBezTo>
                  <a:cubicBezTo>
                    <a:pt x="18197" y="3182"/>
                    <a:pt x="18197" y="3182"/>
                    <a:pt x="18197" y="3182"/>
                  </a:cubicBezTo>
                  <a:cubicBezTo>
                    <a:pt x="18271" y="3182"/>
                    <a:pt x="18271" y="3182"/>
                    <a:pt x="18271" y="3182"/>
                  </a:cubicBezTo>
                  <a:cubicBezTo>
                    <a:pt x="18271" y="3115"/>
                    <a:pt x="18271" y="3115"/>
                    <a:pt x="18271" y="3115"/>
                  </a:cubicBezTo>
                  <a:cubicBezTo>
                    <a:pt x="18308" y="3115"/>
                    <a:pt x="18308" y="3115"/>
                    <a:pt x="18308" y="3115"/>
                  </a:cubicBezTo>
                  <a:cubicBezTo>
                    <a:pt x="18382" y="3115"/>
                    <a:pt x="18382" y="3115"/>
                    <a:pt x="18382" y="3115"/>
                  </a:cubicBezTo>
                  <a:cubicBezTo>
                    <a:pt x="18382" y="3115"/>
                    <a:pt x="18382" y="3115"/>
                    <a:pt x="18382" y="3115"/>
                  </a:cubicBezTo>
                  <a:cubicBezTo>
                    <a:pt x="18419" y="3115"/>
                    <a:pt x="18419" y="3115"/>
                    <a:pt x="18419" y="3115"/>
                  </a:cubicBezTo>
                  <a:cubicBezTo>
                    <a:pt x="18419" y="3047"/>
                    <a:pt x="18419" y="3047"/>
                    <a:pt x="18419" y="3047"/>
                  </a:cubicBezTo>
                  <a:cubicBezTo>
                    <a:pt x="18456" y="3047"/>
                    <a:pt x="18456" y="3047"/>
                    <a:pt x="18456" y="3047"/>
                  </a:cubicBezTo>
                  <a:cubicBezTo>
                    <a:pt x="18456" y="3115"/>
                    <a:pt x="18456" y="3115"/>
                    <a:pt x="18456" y="3115"/>
                  </a:cubicBezTo>
                  <a:cubicBezTo>
                    <a:pt x="18493" y="3115"/>
                    <a:pt x="18493" y="3115"/>
                    <a:pt x="18493" y="3115"/>
                  </a:cubicBezTo>
                  <a:cubicBezTo>
                    <a:pt x="18493" y="3047"/>
                    <a:pt x="18493" y="3047"/>
                    <a:pt x="18493" y="3047"/>
                  </a:cubicBezTo>
                  <a:cubicBezTo>
                    <a:pt x="18530" y="3047"/>
                    <a:pt x="18530" y="3047"/>
                    <a:pt x="18530" y="3047"/>
                  </a:cubicBezTo>
                  <a:cubicBezTo>
                    <a:pt x="18530" y="2979"/>
                    <a:pt x="18530" y="2979"/>
                    <a:pt x="18530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715" y="2912"/>
                    <a:pt x="18715" y="2912"/>
                    <a:pt x="18715" y="2912"/>
                  </a:cubicBezTo>
                  <a:cubicBezTo>
                    <a:pt x="18715" y="2912"/>
                    <a:pt x="18715" y="2912"/>
                    <a:pt x="18715" y="2912"/>
                  </a:cubicBezTo>
                  <a:cubicBezTo>
                    <a:pt x="18752" y="2912"/>
                    <a:pt x="18752" y="2912"/>
                    <a:pt x="18752" y="2912"/>
                  </a:cubicBezTo>
                  <a:cubicBezTo>
                    <a:pt x="18789" y="2912"/>
                    <a:pt x="18789" y="2912"/>
                    <a:pt x="18789" y="2912"/>
                  </a:cubicBezTo>
                  <a:cubicBezTo>
                    <a:pt x="18826" y="2979"/>
                    <a:pt x="18826" y="2979"/>
                    <a:pt x="18826" y="2979"/>
                  </a:cubicBezTo>
                  <a:cubicBezTo>
                    <a:pt x="18863" y="2979"/>
                    <a:pt x="18863" y="2979"/>
                    <a:pt x="18863" y="2979"/>
                  </a:cubicBezTo>
                  <a:cubicBezTo>
                    <a:pt x="18900" y="2912"/>
                    <a:pt x="18900" y="2912"/>
                    <a:pt x="18900" y="2912"/>
                  </a:cubicBezTo>
                  <a:cubicBezTo>
                    <a:pt x="18937" y="2979"/>
                    <a:pt x="18937" y="2979"/>
                    <a:pt x="18937" y="2979"/>
                  </a:cubicBezTo>
                  <a:cubicBezTo>
                    <a:pt x="18937" y="2979"/>
                    <a:pt x="18937" y="2979"/>
                    <a:pt x="18937" y="2979"/>
                  </a:cubicBezTo>
                  <a:cubicBezTo>
                    <a:pt x="18974" y="2979"/>
                    <a:pt x="18974" y="2979"/>
                    <a:pt x="18974" y="2979"/>
                  </a:cubicBezTo>
                  <a:cubicBezTo>
                    <a:pt x="19011" y="2912"/>
                    <a:pt x="19011" y="2912"/>
                    <a:pt x="19011" y="2912"/>
                  </a:cubicBezTo>
                  <a:cubicBezTo>
                    <a:pt x="19122" y="2979"/>
                    <a:pt x="19122" y="2979"/>
                    <a:pt x="19122" y="2979"/>
                  </a:cubicBezTo>
                  <a:cubicBezTo>
                    <a:pt x="19159" y="3047"/>
                    <a:pt x="19159" y="3047"/>
                    <a:pt x="19159" y="3047"/>
                  </a:cubicBezTo>
                  <a:cubicBezTo>
                    <a:pt x="19196" y="2979"/>
                    <a:pt x="19196" y="2979"/>
                    <a:pt x="19196" y="2979"/>
                  </a:cubicBezTo>
                  <a:cubicBezTo>
                    <a:pt x="19159" y="2979"/>
                    <a:pt x="19159" y="2979"/>
                    <a:pt x="19159" y="2979"/>
                  </a:cubicBezTo>
                  <a:cubicBezTo>
                    <a:pt x="19196" y="2979"/>
                    <a:pt x="19196" y="2979"/>
                    <a:pt x="19196" y="2979"/>
                  </a:cubicBezTo>
                  <a:cubicBezTo>
                    <a:pt x="19233" y="2979"/>
                    <a:pt x="19233" y="2979"/>
                    <a:pt x="19233" y="2979"/>
                  </a:cubicBezTo>
                  <a:cubicBezTo>
                    <a:pt x="19233" y="3047"/>
                    <a:pt x="19233" y="3047"/>
                    <a:pt x="19233" y="3047"/>
                  </a:cubicBezTo>
                  <a:cubicBezTo>
                    <a:pt x="19233" y="3047"/>
                    <a:pt x="19233" y="3047"/>
                    <a:pt x="19233" y="3047"/>
                  </a:cubicBezTo>
                  <a:cubicBezTo>
                    <a:pt x="19270" y="3047"/>
                    <a:pt x="19270" y="3047"/>
                    <a:pt x="19270" y="3047"/>
                  </a:cubicBezTo>
                  <a:cubicBezTo>
                    <a:pt x="19381" y="3047"/>
                    <a:pt x="19381" y="3047"/>
                    <a:pt x="19381" y="3047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455" y="3182"/>
                    <a:pt x="19455" y="3182"/>
                    <a:pt x="19455" y="3182"/>
                  </a:cubicBezTo>
                  <a:cubicBezTo>
                    <a:pt x="19381" y="3115"/>
                    <a:pt x="19381" y="3115"/>
                    <a:pt x="19381" y="3115"/>
                  </a:cubicBezTo>
                  <a:cubicBezTo>
                    <a:pt x="19381" y="3115"/>
                    <a:pt x="19381" y="3115"/>
                    <a:pt x="19381" y="3115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529" y="3182"/>
                    <a:pt x="19529" y="3182"/>
                    <a:pt x="19529" y="3182"/>
                  </a:cubicBezTo>
                  <a:cubicBezTo>
                    <a:pt x="19566" y="3182"/>
                    <a:pt x="19566" y="3182"/>
                    <a:pt x="19566" y="3182"/>
                  </a:cubicBezTo>
                  <a:cubicBezTo>
                    <a:pt x="19603" y="3182"/>
                    <a:pt x="19603" y="3182"/>
                    <a:pt x="19603" y="3182"/>
                  </a:cubicBezTo>
                  <a:cubicBezTo>
                    <a:pt x="19640" y="3182"/>
                    <a:pt x="19640" y="3182"/>
                    <a:pt x="19640" y="3182"/>
                  </a:cubicBezTo>
                  <a:cubicBezTo>
                    <a:pt x="19640" y="3115"/>
                    <a:pt x="19640" y="3115"/>
                    <a:pt x="19640" y="3115"/>
                  </a:cubicBezTo>
                  <a:cubicBezTo>
                    <a:pt x="19640" y="3115"/>
                    <a:pt x="19640" y="3115"/>
                    <a:pt x="19640" y="3115"/>
                  </a:cubicBezTo>
                  <a:cubicBezTo>
                    <a:pt x="19677" y="3115"/>
                    <a:pt x="19677" y="3115"/>
                    <a:pt x="19677" y="3115"/>
                  </a:cubicBezTo>
                  <a:cubicBezTo>
                    <a:pt x="19714" y="3182"/>
                    <a:pt x="19714" y="3182"/>
                    <a:pt x="19714" y="3182"/>
                  </a:cubicBezTo>
                  <a:cubicBezTo>
                    <a:pt x="19714" y="3182"/>
                    <a:pt x="19714" y="3182"/>
                    <a:pt x="19714" y="3182"/>
                  </a:cubicBezTo>
                  <a:cubicBezTo>
                    <a:pt x="19751" y="3115"/>
                    <a:pt x="19751" y="3115"/>
                    <a:pt x="19751" y="3115"/>
                  </a:cubicBezTo>
                  <a:cubicBezTo>
                    <a:pt x="19751" y="3115"/>
                    <a:pt x="19751" y="3115"/>
                    <a:pt x="19751" y="3115"/>
                  </a:cubicBezTo>
                  <a:cubicBezTo>
                    <a:pt x="19788" y="3182"/>
                    <a:pt x="19788" y="3182"/>
                    <a:pt x="19788" y="3182"/>
                  </a:cubicBezTo>
                  <a:cubicBezTo>
                    <a:pt x="19788" y="3182"/>
                    <a:pt x="19788" y="3182"/>
                    <a:pt x="19788" y="3182"/>
                  </a:cubicBezTo>
                  <a:cubicBezTo>
                    <a:pt x="19825" y="3250"/>
                    <a:pt x="19825" y="3250"/>
                    <a:pt x="19825" y="3250"/>
                  </a:cubicBezTo>
                  <a:cubicBezTo>
                    <a:pt x="19862" y="3182"/>
                    <a:pt x="19862" y="3182"/>
                    <a:pt x="19862" y="3182"/>
                  </a:cubicBezTo>
                  <a:cubicBezTo>
                    <a:pt x="20010" y="3250"/>
                    <a:pt x="20010" y="3250"/>
                    <a:pt x="20010" y="3250"/>
                  </a:cubicBezTo>
                  <a:cubicBezTo>
                    <a:pt x="20010" y="3182"/>
                    <a:pt x="20010" y="3182"/>
                    <a:pt x="20010" y="3182"/>
                  </a:cubicBezTo>
                  <a:cubicBezTo>
                    <a:pt x="20047" y="3182"/>
                    <a:pt x="20047" y="3182"/>
                    <a:pt x="20047" y="3182"/>
                  </a:cubicBezTo>
                  <a:cubicBezTo>
                    <a:pt x="20084" y="3250"/>
                    <a:pt x="20084" y="3250"/>
                    <a:pt x="20084" y="3250"/>
                  </a:cubicBezTo>
                  <a:cubicBezTo>
                    <a:pt x="20084" y="3250"/>
                    <a:pt x="20084" y="3250"/>
                    <a:pt x="20084" y="3250"/>
                  </a:cubicBezTo>
                  <a:cubicBezTo>
                    <a:pt x="20084" y="3182"/>
                    <a:pt x="20084" y="3182"/>
                    <a:pt x="20084" y="3182"/>
                  </a:cubicBezTo>
                  <a:cubicBezTo>
                    <a:pt x="20084" y="3182"/>
                    <a:pt x="20084" y="3182"/>
                    <a:pt x="20084" y="3182"/>
                  </a:cubicBezTo>
                  <a:cubicBezTo>
                    <a:pt x="20158" y="3182"/>
                    <a:pt x="20158" y="3182"/>
                    <a:pt x="20158" y="3182"/>
                  </a:cubicBezTo>
                  <a:cubicBezTo>
                    <a:pt x="20158" y="3250"/>
                    <a:pt x="20158" y="3250"/>
                    <a:pt x="20158" y="3250"/>
                  </a:cubicBezTo>
                  <a:cubicBezTo>
                    <a:pt x="20158" y="3318"/>
                    <a:pt x="20158" y="3318"/>
                    <a:pt x="20158" y="3318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195" y="3250"/>
                    <a:pt x="20195" y="3250"/>
                    <a:pt x="20195" y="3250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268" y="3250"/>
                    <a:pt x="20268" y="3250"/>
                    <a:pt x="20268" y="3250"/>
                  </a:cubicBezTo>
                  <a:cubicBezTo>
                    <a:pt x="20268" y="3318"/>
                    <a:pt x="20268" y="3318"/>
                    <a:pt x="20268" y="3318"/>
                  </a:cubicBezTo>
                  <a:cubicBezTo>
                    <a:pt x="20305" y="3318"/>
                    <a:pt x="20305" y="3318"/>
                    <a:pt x="20305" y="3318"/>
                  </a:cubicBezTo>
                  <a:cubicBezTo>
                    <a:pt x="20342" y="3386"/>
                    <a:pt x="20342" y="3386"/>
                    <a:pt x="20342" y="3386"/>
                  </a:cubicBezTo>
                  <a:cubicBezTo>
                    <a:pt x="20379" y="3318"/>
                    <a:pt x="20379" y="3318"/>
                    <a:pt x="20379" y="3318"/>
                  </a:cubicBezTo>
                  <a:cubicBezTo>
                    <a:pt x="20342" y="3318"/>
                    <a:pt x="20342" y="3318"/>
                    <a:pt x="20342" y="3318"/>
                  </a:cubicBezTo>
                  <a:cubicBezTo>
                    <a:pt x="20305" y="3250"/>
                    <a:pt x="20305" y="3250"/>
                    <a:pt x="20305" y="3250"/>
                  </a:cubicBezTo>
                  <a:cubicBezTo>
                    <a:pt x="20305" y="3250"/>
                    <a:pt x="20305" y="3250"/>
                    <a:pt x="20305" y="3250"/>
                  </a:cubicBezTo>
                  <a:cubicBezTo>
                    <a:pt x="20342" y="3250"/>
                    <a:pt x="20342" y="3250"/>
                    <a:pt x="20342" y="3250"/>
                  </a:cubicBezTo>
                  <a:cubicBezTo>
                    <a:pt x="20379" y="3250"/>
                    <a:pt x="20379" y="3250"/>
                    <a:pt x="20379" y="3250"/>
                  </a:cubicBezTo>
                  <a:cubicBezTo>
                    <a:pt x="20416" y="3318"/>
                    <a:pt x="20416" y="3318"/>
                    <a:pt x="20416" y="3318"/>
                  </a:cubicBezTo>
                  <a:cubicBezTo>
                    <a:pt x="20453" y="3386"/>
                    <a:pt x="20453" y="3386"/>
                    <a:pt x="20453" y="3386"/>
                  </a:cubicBezTo>
                  <a:cubicBezTo>
                    <a:pt x="20453" y="3386"/>
                    <a:pt x="20453" y="3386"/>
                    <a:pt x="20453" y="3386"/>
                  </a:cubicBezTo>
                  <a:cubicBezTo>
                    <a:pt x="20453" y="3318"/>
                    <a:pt x="20453" y="3318"/>
                    <a:pt x="20453" y="3318"/>
                  </a:cubicBezTo>
                  <a:cubicBezTo>
                    <a:pt x="20453" y="3318"/>
                    <a:pt x="20453" y="3318"/>
                    <a:pt x="20453" y="3318"/>
                  </a:cubicBezTo>
                  <a:cubicBezTo>
                    <a:pt x="20490" y="3318"/>
                    <a:pt x="20490" y="3318"/>
                    <a:pt x="20490" y="3318"/>
                  </a:cubicBezTo>
                  <a:cubicBezTo>
                    <a:pt x="20490" y="3318"/>
                    <a:pt x="20490" y="3318"/>
                    <a:pt x="20490" y="3318"/>
                  </a:cubicBezTo>
                  <a:cubicBezTo>
                    <a:pt x="20490" y="3386"/>
                    <a:pt x="20490" y="3386"/>
                    <a:pt x="20490" y="3386"/>
                  </a:cubicBezTo>
                  <a:cubicBezTo>
                    <a:pt x="20527" y="3453"/>
                    <a:pt x="20527" y="3453"/>
                    <a:pt x="20527" y="3453"/>
                  </a:cubicBezTo>
                  <a:cubicBezTo>
                    <a:pt x="20601" y="3589"/>
                    <a:pt x="20601" y="3589"/>
                    <a:pt x="20601" y="3589"/>
                  </a:cubicBezTo>
                  <a:cubicBezTo>
                    <a:pt x="20638" y="3656"/>
                    <a:pt x="20638" y="3656"/>
                    <a:pt x="20638" y="3656"/>
                  </a:cubicBezTo>
                  <a:cubicBezTo>
                    <a:pt x="20638" y="3656"/>
                    <a:pt x="20638" y="3656"/>
                    <a:pt x="20638" y="3656"/>
                  </a:cubicBezTo>
                  <a:cubicBezTo>
                    <a:pt x="20675" y="3724"/>
                    <a:pt x="20675" y="3724"/>
                    <a:pt x="20675" y="3724"/>
                  </a:cubicBezTo>
                  <a:cubicBezTo>
                    <a:pt x="20712" y="3792"/>
                    <a:pt x="20712" y="3792"/>
                    <a:pt x="20712" y="3792"/>
                  </a:cubicBezTo>
                  <a:cubicBezTo>
                    <a:pt x="20675" y="3792"/>
                    <a:pt x="20675" y="3792"/>
                    <a:pt x="20675" y="3792"/>
                  </a:cubicBezTo>
                  <a:cubicBezTo>
                    <a:pt x="20712" y="3860"/>
                    <a:pt x="20712" y="3860"/>
                    <a:pt x="20712" y="3860"/>
                  </a:cubicBezTo>
                  <a:cubicBezTo>
                    <a:pt x="20712" y="3860"/>
                    <a:pt x="20712" y="3860"/>
                    <a:pt x="20712" y="3860"/>
                  </a:cubicBezTo>
                  <a:cubicBezTo>
                    <a:pt x="20749" y="3860"/>
                    <a:pt x="20749" y="3860"/>
                    <a:pt x="20749" y="3860"/>
                  </a:cubicBezTo>
                  <a:cubicBezTo>
                    <a:pt x="20786" y="3860"/>
                    <a:pt x="20786" y="3860"/>
                    <a:pt x="20786" y="3860"/>
                  </a:cubicBezTo>
                  <a:cubicBezTo>
                    <a:pt x="20823" y="3927"/>
                    <a:pt x="20823" y="3927"/>
                    <a:pt x="20823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23" y="3860"/>
                    <a:pt x="20823" y="3860"/>
                    <a:pt x="20823" y="3860"/>
                  </a:cubicBezTo>
                  <a:cubicBezTo>
                    <a:pt x="20860" y="3792"/>
                    <a:pt x="20860" y="3792"/>
                    <a:pt x="20860" y="3792"/>
                  </a:cubicBezTo>
                  <a:cubicBezTo>
                    <a:pt x="20860" y="3792"/>
                    <a:pt x="20860" y="3792"/>
                    <a:pt x="20860" y="3792"/>
                  </a:cubicBezTo>
                  <a:cubicBezTo>
                    <a:pt x="20897" y="3860"/>
                    <a:pt x="20897" y="3860"/>
                    <a:pt x="20897" y="3860"/>
                  </a:cubicBezTo>
                  <a:cubicBezTo>
                    <a:pt x="20934" y="3927"/>
                    <a:pt x="20934" y="3927"/>
                    <a:pt x="20934" y="3927"/>
                  </a:cubicBezTo>
                  <a:cubicBezTo>
                    <a:pt x="20934" y="3927"/>
                    <a:pt x="20934" y="3927"/>
                    <a:pt x="20934" y="3927"/>
                  </a:cubicBezTo>
                  <a:cubicBezTo>
                    <a:pt x="20897" y="3860"/>
                    <a:pt x="20897" y="3860"/>
                    <a:pt x="20897" y="3860"/>
                  </a:cubicBezTo>
                  <a:cubicBezTo>
                    <a:pt x="20897" y="3792"/>
                    <a:pt x="20897" y="3792"/>
                    <a:pt x="20897" y="3792"/>
                  </a:cubicBezTo>
                  <a:cubicBezTo>
                    <a:pt x="20860" y="3724"/>
                    <a:pt x="20860" y="3724"/>
                    <a:pt x="20860" y="3724"/>
                  </a:cubicBezTo>
                  <a:cubicBezTo>
                    <a:pt x="20823" y="3792"/>
                    <a:pt x="20823" y="3792"/>
                    <a:pt x="20823" y="3792"/>
                  </a:cubicBezTo>
                  <a:cubicBezTo>
                    <a:pt x="20786" y="3792"/>
                    <a:pt x="20786" y="3792"/>
                    <a:pt x="20786" y="3792"/>
                  </a:cubicBezTo>
                  <a:cubicBezTo>
                    <a:pt x="20786" y="3724"/>
                    <a:pt x="20786" y="3724"/>
                    <a:pt x="20786" y="3724"/>
                  </a:cubicBezTo>
                  <a:cubicBezTo>
                    <a:pt x="20786" y="3724"/>
                    <a:pt x="20786" y="3724"/>
                    <a:pt x="20786" y="3724"/>
                  </a:cubicBezTo>
                  <a:cubicBezTo>
                    <a:pt x="20786" y="3656"/>
                    <a:pt x="20786" y="3656"/>
                    <a:pt x="20786" y="3656"/>
                  </a:cubicBezTo>
                  <a:cubicBezTo>
                    <a:pt x="20749" y="3589"/>
                    <a:pt x="20749" y="3589"/>
                    <a:pt x="20749" y="3589"/>
                  </a:cubicBezTo>
                  <a:cubicBezTo>
                    <a:pt x="20712" y="3521"/>
                    <a:pt x="20712" y="3521"/>
                    <a:pt x="20712" y="3521"/>
                  </a:cubicBezTo>
                  <a:cubicBezTo>
                    <a:pt x="20675" y="3453"/>
                    <a:pt x="20675" y="3453"/>
                    <a:pt x="20675" y="3453"/>
                  </a:cubicBezTo>
                  <a:cubicBezTo>
                    <a:pt x="20675" y="3453"/>
                    <a:pt x="20675" y="3453"/>
                    <a:pt x="20675" y="3453"/>
                  </a:cubicBezTo>
                  <a:cubicBezTo>
                    <a:pt x="20638" y="3521"/>
                    <a:pt x="20638" y="3521"/>
                    <a:pt x="20638" y="3521"/>
                  </a:cubicBezTo>
                  <a:cubicBezTo>
                    <a:pt x="20638" y="3521"/>
                    <a:pt x="20638" y="3521"/>
                    <a:pt x="20638" y="3521"/>
                  </a:cubicBezTo>
                  <a:cubicBezTo>
                    <a:pt x="20638" y="3453"/>
                    <a:pt x="20638" y="3453"/>
                    <a:pt x="20638" y="3453"/>
                  </a:cubicBezTo>
                  <a:cubicBezTo>
                    <a:pt x="20675" y="3386"/>
                    <a:pt x="20675" y="3386"/>
                    <a:pt x="20675" y="3386"/>
                  </a:cubicBezTo>
                  <a:cubicBezTo>
                    <a:pt x="20712" y="3250"/>
                    <a:pt x="20712" y="3250"/>
                    <a:pt x="20712" y="3250"/>
                  </a:cubicBezTo>
                  <a:cubicBezTo>
                    <a:pt x="20749" y="3250"/>
                    <a:pt x="20749" y="3250"/>
                    <a:pt x="20749" y="3250"/>
                  </a:cubicBezTo>
                  <a:cubicBezTo>
                    <a:pt x="20749" y="3318"/>
                    <a:pt x="20749" y="3318"/>
                    <a:pt x="20749" y="3318"/>
                  </a:cubicBezTo>
                  <a:cubicBezTo>
                    <a:pt x="20749" y="3386"/>
                    <a:pt x="20749" y="3386"/>
                    <a:pt x="20749" y="3386"/>
                  </a:cubicBezTo>
                  <a:cubicBezTo>
                    <a:pt x="20786" y="3386"/>
                    <a:pt x="20786" y="3386"/>
                    <a:pt x="20786" y="3386"/>
                  </a:cubicBezTo>
                  <a:cubicBezTo>
                    <a:pt x="20786" y="3386"/>
                    <a:pt x="20786" y="3386"/>
                    <a:pt x="20786" y="3386"/>
                  </a:cubicBezTo>
                  <a:cubicBezTo>
                    <a:pt x="20786" y="3318"/>
                    <a:pt x="20786" y="3318"/>
                    <a:pt x="20786" y="3318"/>
                  </a:cubicBezTo>
                  <a:cubicBezTo>
                    <a:pt x="20749" y="3318"/>
                    <a:pt x="20749" y="3318"/>
                    <a:pt x="20749" y="3318"/>
                  </a:cubicBezTo>
                  <a:cubicBezTo>
                    <a:pt x="20786" y="3318"/>
                    <a:pt x="20786" y="3318"/>
                    <a:pt x="20786" y="3318"/>
                  </a:cubicBezTo>
                  <a:cubicBezTo>
                    <a:pt x="20823" y="3250"/>
                    <a:pt x="20823" y="3250"/>
                    <a:pt x="20823" y="3250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786" y="3182"/>
                    <a:pt x="20786" y="3182"/>
                    <a:pt x="20786" y="3182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860" y="3182"/>
                    <a:pt x="20860" y="3182"/>
                    <a:pt x="20860" y="3182"/>
                  </a:cubicBezTo>
                  <a:cubicBezTo>
                    <a:pt x="20897" y="3115"/>
                    <a:pt x="20897" y="3115"/>
                    <a:pt x="20897" y="3115"/>
                  </a:cubicBezTo>
                  <a:cubicBezTo>
                    <a:pt x="20897" y="3115"/>
                    <a:pt x="20897" y="3115"/>
                    <a:pt x="20897" y="3115"/>
                  </a:cubicBezTo>
                  <a:cubicBezTo>
                    <a:pt x="20934" y="3115"/>
                    <a:pt x="20934" y="3115"/>
                    <a:pt x="20934" y="3115"/>
                  </a:cubicBezTo>
                  <a:cubicBezTo>
                    <a:pt x="20934" y="3115"/>
                    <a:pt x="20934" y="3115"/>
                    <a:pt x="20934" y="3115"/>
                  </a:cubicBezTo>
                  <a:cubicBezTo>
                    <a:pt x="20971" y="3115"/>
                    <a:pt x="20971" y="3115"/>
                    <a:pt x="20971" y="3115"/>
                  </a:cubicBezTo>
                  <a:cubicBezTo>
                    <a:pt x="20971" y="3182"/>
                    <a:pt x="20971" y="3182"/>
                    <a:pt x="20971" y="3182"/>
                  </a:cubicBezTo>
                  <a:cubicBezTo>
                    <a:pt x="21008" y="3182"/>
                    <a:pt x="21008" y="3182"/>
                    <a:pt x="21008" y="3182"/>
                  </a:cubicBezTo>
                  <a:cubicBezTo>
                    <a:pt x="21045" y="3182"/>
                    <a:pt x="21045" y="3182"/>
                    <a:pt x="21045" y="3182"/>
                  </a:cubicBezTo>
                  <a:cubicBezTo>
                    <a:pt x="21082" y="3182"/>
                    <a:pt x="21082" y="3182"/>
                    <a:pt x="21082" y="3182"/>
                  </a:cubicBezTo>
                  <a:cubicBezTo>
                    <a:pt x="21156" y="3250"/>
                    <a:pt x="21156" y="3250"/>
                    <a:pt x="21156" y="3250"/>
                  </a:cubicBezTo>
                  <a:cubicBezTo>
                    <a:pt x="21156" y="3250"/>
                    <a:pt x="21156" y="3250"/>
                    <a:pt x="21156" y="3250"/>
                  </a:cubicBezTo>
                  <a:cubicBezTo>
                    <a:pt x="21156" y="3318"/>
                    <a:pt x="21156" y="3318"/>
                    <a:pt x="21156" y="3318"/>
                  </a:cubicBezTo>
                  <a:cubicBezTo>
                    <a:pt x="21193" y="3318"/>
                    <a:pt x="21193" y="3318"/>
                    <a:pt x="21193" y="3318"/>
                  </a:cubicBezTo>
                  <a:cubicBezTo>
                    <a:pt x="21193" y="3250"/>
                    <a:pt x="21193" y="3250"/>
                    <a:pt x="21193" y="3250"/>
                  </a:cubicBezTo>
                  <a:cubicBezTo>
                    <a:pt x="21230" y="3250"/>
                    <a:pt x="21230" y="3250"/>
                    <a:pt x="21230" y="3250"/>
                  </a:cubicBezTo>
                  <a:cubicBezTo>
                    <a:pt x="21230" y="3318"/>
                    <a:pt x="21230" y="3318"/>
                    <a:pt x="21230" y="3318"/>
                  </a:cubicBezTo>
                  <a:cubicBezTo>
                    <a:pt x="21267" y="3318"/>
                    <a:pt x="21267" y="3318"/>
                    <a:pt x="21267" y="3318"/>
                  </a:cubicBezTo>
                  <a:cubicBezTo>
                    <a:pt x="21304" y="3250"/>
                    <a:pt x="21304" y="3250"/>
                    <a:pt x="21304" y="3250"/>
                  </a:cubicBezTo>
                  <a:cubicBezTo>
                    <a:pt x="21304" y="3250"/>
                    <a:pt x="21304" y="3250"/>
                    <a:pt x="21304" y="3250"/>
                  </a:cubicBezTo>
                  <a:cubicBezTo>
                    <a:pt x="21304" y="3318"/>
                    <a:pt x="21304" y="3318"/>
                    <a:pt x="21304" y="3318"/>
                  </a:cubicBezTo>
                  <a:cubicBezTo>
                    <a:pt x="21304" y="3318"/>
                    <a:pt x="21304" y="3318"/>
                    <a:pt x="21304" y="3318"/>
                  </a:cubicBezTo>
                  <a:cubicBezTo>
                    <a:pt x="21304" y="3386"/>
                    <a:pt x="21304" y="3386"/>
                    <a:pt x="21304" y="3386"/>
                  </a:cubicBezTo>
                  <a:cubicBezTo>
                    <a:pt x="21304" y="3521"/>
                    <a:pt x="21304" y="3521"/>
                    <a:pt x="21304" y="3521"/>
                  </a:cubicBezTo>
                  <a:cubicBezTo>
                    <a:pt x="21304" y="3589"/>
                    <a:pt x="21304" y="3589"/>
                    <a:pt x="21304" y="3589"/>
                  </a:cubicBezTo>
                  <a:cubicBezTo>
                    <a:pt x="21304" y="3589"/>
                    <a:pt x="21304" y="3589"/>
                    <a:pt x="21304" y="3589"/>
                  </a:cubicBezTo>
                  <a:cubicBezTo>
                    <a:pt x="21341" y="3589"/>
                    <a:pt x="21341" y="3589"/>
                    <a:pt x="21341" y="3589"/>
                  </a:cubicBezTo>
                  <a:cubicBezTo>
                    <a:pt x="21378" y="3656"/>
                    <a:pt x="21378" y="3656"/>
                    <a:pt x="21378" y="3656"/>
                  </a:cubicBezTo>
                  <a:cubicBezTo>
                    <a:pt x="21415" y="3656"/>
                    <a:pt x="21415" y="3656"/>
                    <a:pt x="21415" y="3656"/>
                  </a:cubicBezTo>
                  <a:cubicBezTo>
                    <a:pt x="21415" y="3724"/>
                    <a:pt x="21415" y="3724"/>
                    <a:pt x="21415" y="3724"/>
                  </a:cubicBezTo>
                  <a:cubicBezTo>
                    <a:pt x="21378" y="3792"/>
                    <a:pt x="21378" y="3792"/>
                    <a:pt x="21378" y="3792"/>
                  </a:cubicBezTo>
                  <a:cubicBezTo>
                    <a:pt x="21341" y="3792"/>
                    <a:pt x="21341" y="3792"/>
                    <a:pt x="21341" y="3792"/>
                  </a:cubicBezTo>
                  <a:cubicBezTo>
                    <a:pt x="21304" y="3792"/>
                    <a:pt x="21304" y="3792"/>
                    <a:pt x="21304" y="3792"/>
                  </a:cubicBezTo>
                  <a:cubicBezTo>
                    <a:pt x="21341" y="3792"/>
                    <a:pt x="21341" y="3792"/>
                    <a:pt x="21341" y="3792"/>
                  </a:cubicBezTo>
                  <a:cubicBezTo>
                    <a:pt x="21378" y="3860"/>
                    <a:pt x="21378" y="3860"/>
                    <a:pt x="21378" y="3860"/>
                  </a:cubicBezTo>
                  <a:cubicBezTo>
                    <a:pt x="21378" y="3927"/>
                    <a:pt x="21378" y="3927"/>
                    <a:pt x="21378" y="3927"/>
                  </a:cubicBezTo>
                  <a:cubicBezTo>
                    <a:pt x="21341" y="3927"/>
                    <a:pt x="21341" y="3927"/>
                    <a:pt x="21341" y="3927"/>
                  </a:cubicBezTo>
                  <a:cubicBezTo>
                    <a:pt x="21304" y="3995"/>
                    <a:pt x="21304" y="3995"/>
                    <a:pt x="21304" y="3995"/>
                  </a:cubicBezTo>
                  <a:cubicBezTo>
                    <a:pt x="21304" y="3995"/>
                    <a:pt x="21304" y="3995"/>
                    <a:pt x="21304" y="3995"/>
                  </a:cubicBezTo>
                  <a:cubicBezTo>
                    <a:pt x="21267" y="4063"/>
                    <a:pt x="21267" y="4063"/>
                    <a:pt x="21267" y="4063"/>
                  </a:cubicBezTo>
                  <a:cubicBezTo>
                    <a:pt x="21193" y="4063"/>
                    <a:pt x="21193" y="4063"/>
                    <a:pt x="21193" y="4063"/>
                  </a:cubicBezTo>
                  <a:cubicBezTo>
                    <a:pt x="21156" y="4063"/>
                    <a:pt x="21156" y="4063"/>
                    <a:pt x="21156" y="4063"/>
                  </a:cubicBezTo>
                  <a:cubicBezTo>
                    <a:pt x="21230" y="4063"/>
                    <a:pt x="21230" y="4063"/>
                    <a:pt x="21230" y="4063"/>
                  </a:cubicBezTo>
                  <a:cubicBezTo>
                    <a:pt x="21230" y="4063"/>
                    <a:pt x="21230" y="4063"/>
                    <a:pt x="21230" y="4063"/>
                  </a:cubicBezTo>
                  <a:cubicBezTo>
                    <a:pt x="21267" y="4130"/>
                    <a:pt x="21267" y="4130"/>
                    <a:pt x="21267" y="4130"/>
                  </a:cubicBezTo>
                  <a:cubicBezTo>
                    <a:pt x="21304" y="4063"/>
                    <a:pt x="21304" y="4063"/>
                    <a:pt x="21304" y="4063"/>
                  </a:cubicBezTo>
                  <a:cubicBezTo>
                    <a:pt x="21304" y="4063"/>
                    <a:pt x="21304" y="4063"/>
                    <a:pt x="21304" y="4063"/>
                  </a:cubicBezTo>
                  <a:cubicBezTo>
                    <a:pt x="21304" y="4130"/>
                    <a:pt x="21304" y="4130"/>
                    <a:pt x="21304" y="4130"/>
                  </a:cubicBezTo>
                  <a:cubicBezTo>
                    <a:pt x="21341" y="4198"/>
                    <a:pt x="21341" y="4198"/>
                    <a:pt x="21341" y="4198"/>
                  </a:cubicBezTo>
                  <a:cubicBezTo>
                    <a:pt x="21304" y="4266"/>
                    <a:pt x="21304" y="4266"/>
                    <a:pt x="21304" y="4266"/>
                  </a:cubicBezTo>
                  <a:cubicBezTo>
                    <a:pt x="21304" y="4334"/>
                    <a:pt x="21304" y="4334"/>
                    <a:pt x="21304" y="4334"/>
                  </a:cubicBezTo>
                  <a:cubicBezTo>
                    <a:pt x="21341" y="4266"/>
                    <a:pt x="21341" y="4266"/>
                    <a:pt x="21341" y="4266"/>
                  </a:cubicBezTo>
                  <a:cubicBezTo>
                    <a:pt x="21378" y="4266"/>
                    <a:pt x="21378" y="4266"/>
                    <a:pt x="21378" y="4266"/>
                  </a:cubicBezTo>
                  <a:cubicBezTo>
                    <a:pt x="21415" y="4334"/>
                    <a:pt x="21415" y="4334"/>
                    <a:pt x="21415" y="4334"/>
                  </a:cubicBezTo>
                  <a:cubicBezTo>
                    <a:pt x="21415" y="4334"/>
                    <a:pt x="21415" y="4334"/>
                    <a:pt x="21415" y="4334"/>
                  </a:cubicBezTo>
                  <a:cubicBezTo>
                    <a:pt x="21452" y="4401"/>
                    <a:pt x="21452" y="4401"/>
                    <a:pt x="21452" y="4401"/>
                  </a:cubicBezTo>
                  <a:cubicBezTo>
                    <a:pt x="21415" y="4469"/>
                    <a:pt x="21415" y="4469"/>
                    <a:pt x="21415" y="4469"/>
                  </a:cubicBezTo>
                  <a:cubicBezTo>
                    <a:pt x="21415" y="4469"/>
                    <a:pt x="21415" y="4469"/>
                    <a:pt x="21415" y="4469"/>
                  </a:cubicBezTo>
                  <a:cubicBezTo>
                    <a:pt x="21452" y="4537"/>
                    <a:pt x="21452" y="4537"/>
                    <a:pt x="21452" y="4537"/>
                  </a:cubicBezTo>
                  <a:cubicBezTo>
                    <a:pt x="21415" y="4604"/>
                    <a:pt x="21415" y="4604"/>
                    <a:pt x="21415" y="4604"/>
                  </a:cubicBezTo>
                  <a:cubicBezTo>
                    <a:pt x="21378" y="4604"/>
                    <a:pt x="21378" y="4604"/>
                    <a:pt x="21378" y="4604"/>
                  </a:cubicBezTo>
                  <a:cubicBezTo>
                    <a:pt x="21415" y="4672"/>
                    <a:pt x="21415" y="4672"/>
                    <a:pt x="21415" y="4672"/>
                  </a:cubicBezTo>
                  <a:cubicBezTo>
                    <a:pt x="21415" y="4604"/>
                    <a:pt x="21415" y="4604"/>
                    <a:pt x="21415" y="4604"/>
                  </a:cubicBezTo>
                  <a:cubicBezTo>
                    <a:pt x="21452" y="4604"/>
                    <a:pt x="21452" y="4604"/>
                    <a:pt x="21452" y="4604"/>
                  </a:cubicBezTo>
                  <a:cubicBezTo>
                    <a:pt x="21452" y="4672"/>
                    <a:pt x="21452" y="4672"/>
                    <a:pt x="21452" y="4672"/>
                  </a:cubicBezTo>
                  <a:cubicBezTo>
                    <a:pt x="21452" y="4740"/>
                    <a:pt x="21452" y="4740"/>
                    <a:pt x="21452" y="4740"/>
                  </a:cubicBezTo>
                  <a:cubicBezTo>
                    <a:pt x="21489" y="4672"/>
                    <a:pt x="21489" y="4672"/>
                    <a:pt x="21489" y="4672"/>
                  </a:cubicBezTo>
                  <a:cubicBezTo>
                    <a:pt x="21489" y="4740"/>
                    <a:pt x="21489" y="4740"/>
                    <a:pt x="21489" y="4740"/>
                  </a:cubicBezTo>
                  <a:cubicBezTo>
                    <a:pt x="21489" y="4672"/>
                    <a:pt x="21489" y="4672"/>
                    <a:pt x="21489" y="4672"/>
                  </a:cubicBezTo>
                  <a:cubicBezTo>
                    <a:pt x="21526" y="4672"/>
                    <a:pt x="21526" y="4672"/>
                    <a:pt x="21526" y="4672"/>
                  </a:cubicBezTo>
                  <a:cubicBezTo>
                    <a:pt x="21563" y="4672"/>
                    <a:pt x="21563" y="4672"/>
                    <a:pt x="21563" y="4672"/>
                  </a:cubicBezTo>
                  <a:cubicBezTo>
                    <a:pt x="21600" y="4672"/>
                    <a:pt x="21600" y="4672"/>
                    <a:pt x="21600" y="4672"/>
                  </a:cubicBezTo>
                  <a:cubicBezTo>
                    <a:pt x="21600" y="4740"/>
                    <a:pt x="21600" y="4740"/>
                    <a:pt x="21600" y="4740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526" y="4740"/>
                    <a:pt x="21526" y="4740"/>
                    <a:pt x="21526" y="4740"/>
                  </a:cubicBezTo>
                  <a:cubicBezTo>
                    <a:pt x="21526" y="4808"/>
                    <a:pt x="21526" y="4808"/>
                    <a:pt x="21526" y="4808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600" y="4875"/>
                    <a:pt x="21600" y="4875"/>
                    <a:pt x="21600" y="4875"/>
                  </a:cubicBezTo>
                  <a:cubicBezTo>
                    <a:pt x="21600" y="4943"/>
                    <a:pt x="21600" y="4943"/>
                    <a:pt x="21600" y="4943"/>
                  </a:cubicBezTo>
                  <a:cubicBezTo>
                    <a:pt x="21563" y="4943"/>
                    <a:pt x="21563" y="4943"/>
                    <a:pt x="21563" y="4943"/>
                  </a:cubicBezTo>
                  <a:cubicBezTo>
                    <a:pt x="21526" y="4875"/>
                    <a:pt x="21526" y="4875"/>
                    <a:pt x="21526" y="4875"/>
                  </a:cubicBezTo>
                  <a:cubicBezTo>
                    <a:pt x="21489" y="4875"/>
                    <a:pt x="21489" y="4875"/>
                    <a:pt x="21489" y="4875"/>
                  </a:cubicBezTo>
                  <a:cubicBezTo>
                    <a:pt x="21526" y="4943"/>
                    <a:pt x="21526" y="4943"/>
                    <a:pt x="21526" y="4943"/>
                  </a:cubicBezTo>
                  <a:cubicBezTo>
                    <a:pt x="21489" y="5011"/>
                    <a:pt x="21489" y="5011"/>
                    <a:pt x="21489" y="5011"/>
                  </a:cubicBezTo>
                  <a:cubicBezTo>
                    <a:pt x="21489" y="5011"/>
                    <a:pt x="21489" y="5011"/>
                    <a:pt x="21489" y="5011"/>
                  </a:cubicBezTo>
                  <a:cubicBezTo>
                    <a:pt x="21452" y="5011"/>
                    <a:pt x="21452" y="5011"/>
                    <a:pt x="21452" y="5011"/>
                  </a:cubicBezTo>
                  <a:cubicBezTo>
                    <a:pt x="21452" y="5011"/>
                    <a:pt x="21452" y="5011"/>
                    <a:pt x="21452" y="5011"/>
                  </a:cubicBezTo>
                  <a:cubicBezTo>
                    <a:pt x="21415" y="4943"/>
                    <a:pt x="21415" y="4943"/>
                    <a:pt x="21415" y="4943"/>
                  </a:cubicBezTo>
                  <a:cubicBezTo>
                    <a:pt x="21341" y="4943"/>
                    <a:pt x="21341" y="4943"/>
                    <a:pt x="21341" y="4943"/>
                  </a:cubicBezTo>
                  <a:cubicBezTo>
                    <a:pt x="21304" y="5011"/>
                    <a:pt x="21304" y="5011"/>
                    <a:pt x="21304" y="5011"/>
                  </a:cubicBezTo>
                  <a:cubicBezTo>
                    <a:pt x="21304" y="5011"/>
                    <a:pt x="21304" y="5011"/>
                    <a:pt x="21304" y="5011"/>
                  </a:cubicBezTo>
                  <a:cubicBezTo>
                    <a:pt x="21304" y="4943"/>
                    <a:pt x="21304" y="4943"/>
                    <a:pt x="21304" y="4943"/>
                  </a:cubicBezTo>
                  <a:cubicBezTo>
                    <a:pt x="21267" y="4875"/>
                    <a:pt x="21267" y="4875"/>
                    <a:pt x="21267" y="4875"/>
                  </a:cubicBezTo>
                  <a:cubicBezTo>
                    <a:pt x="21267" y="4875"/>
                    <a:pt x="21267" y="4875"/>
                    <a:pt x="21267" y="4875"/>
                  </a:cubicBezTo>
                  <a:cubicBezTo>
                    <a:pt x="21267" y="4943"/>
                    <a:pt x="21267" y="4943"/>
                    <a:pt x="21267" y="4943"/>
                  </a:cubicBezTo>
                  <a:cubicBezTo>
                    <a:pt x="21230" y="4943"/>
                    <a:pt x="21230" y="4943"/>
                    <a:pt x="21230" y="4943"/>
                  </a:cubicBezTo>
                  <a:cubicBezTo>
                    <a:pt x="21230" y="5011"/>
                    <a:pt x="21230" y="5011"/>
                    <a:pt x="21230" y="5011"/>
                  </a:cubicBezTo>
                  <a:cubicBezTo>
                    <a:pt x="21267" y="5011"/>
                    <a:pt x="21267" y="5011"/>
                    <a:pt x="21267" y="5011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193" y="5011"/>
                    <a:pt x="21193" y="5011"/>
                    <a:pt x="21193" y="5011"/>
                  </a:cubicBezTo>
                  <a:cubicBezTo>
                    <a:pt x="21119" y="5078"/>
                    <a:pt x="21119" y="5078"/>
                    <a:pt x="21119" y="5078"/>
                  </a:cubicBezTo>
                  <a:cubicBezTo>
                    <a:pt x="21119" y="5078"/>
                    <a:pt x="21119" y="5078"/>
                    <a:pt x="21119" y="5078"/>
                  </a:cubicBezTo>
                  <a:cubicBezTo>
                    <a:pt x="21119" y="5011"/>
                    <a:pt x="21119" y="5011"/>
                    <a:pt x="21119" y="5011"/>
                  </a:cubicBezTo>
                  <a:cubicBezTo>
                    <a:pt x="21119" y="4943"/>
                    <a:pt x="21119" y="4943"/>
                    <a:pt x="21119" y="4943"/>
                  </a:cubicBezTo>
                  <a:cubicBezTo>
                    <a:pt x="21082" y="4943"/>
                    <a:pt x="21082" y="4943"/>
                    <a:pt x="21082" y="4943"/>
                  </a:cubicBezTo>
                  <a:cubicBezTo>
                    <a:pt x="21008" y="4875"/>
                    <a:pt x="21008" y="4875"/>
                    <a:pt x="21008" y="4875"/>
                  </a:cubicBezTo>
                  <a:cubicBezTo>
                    <a:pt x="21008" y="4808"/>
                    <a:pt x="21008" y="4808"/>
                    <a:pt x="21008" y="4808"/>
                  </a:cubicBezTo>
                  <a:cubicBezTo>
                    <a:pt x="21008" y="4808"/>
                    <a:pt x="21008" y="4808"/>
                    <a:pt x="21008" y="4808"/>
                  </a:cubicBezTo>
                  <a:cubicBezTo>
                    <a:pt x="20971" y="4740"/>
                    <a:pt x="20971" y="4740"/>
                    <a:pt x="20971" y="4740"/>
                  </a:cubicBezTo>
                  <a:cubicBezTo>
                    <a:pt x="20934" y="4808"/>
                    <a:pt x="20934" y="4808"/>
                    <a:pt x="20934" y="4808"/>
                  </a:cubicBezTo>
                  <a:cubicBezTo>
                    <a:pt x="20897" y="4875"/>
                    <a:pt x="20897" y="4875"/>
                    <a:pt x="20897" y="4875"/>
                  </a:cubicBezTo>
                  <a:cubicBezTo>
                    <a:pt x="20860" y="4875"/>
                    <a:pt x="20860" y="4875"/>
                    <a:pt x="20860" y="4875"/>
                  </a:cubicBezTo>
                  <a:cubicBezTo>
                    <a:pt x="20860" y="4875"/>
                    <a:pt x="20860" y="4875"/>
                    <a:pt x="20860" y="4875"/>
                  </a:cubicBezTo>
                  <a:cubicBezTo>
                    <a:pt x="20860" y="4808"/>
                    <a:pt x="20860" y="4808"/>
                    <a:pt x="20860" y="4808"/>
                  </a:cubicBezTo>
                  <a:cubicBezTo>
                    <a:pt x="20823" y="4808"/>
                    <a:pt x="20823" y="4808"/>
                    <a:pt x="20823" y="4808"/>
                  </a:cubicBezTo>
                  <a:cubicBezTo>
                    <a:pt x="20823" y="4808"/>
                    <a:pt x="20823" y="4808"/>
                    <a:pt x="20823" y="4808"/>
                  </a:cubicBezTo>
                  <a:cubicBezTo>
                    <a:pt x="20823" y="4943"/>
                    <a:pt x="20823" y="4943"/>
                    <a:pt x="20823" y="4943"/>
                  </a:cubicBezTo>
                  <a:cubicBezTo>
                    <a:pt x="20860" y="5011"/>
                    <a:pt x="20860" y="5011"/>
                    <a:pt x="20860" y="5011"/>
                  </a:cubicBezTo>
                  <a:cubicBezTo>
                    <a:pt x="20823" y="5078"/>
                    <a:pt x="20823" y="5078"/>
                    <a:pt x="20823" y="5078"/>
                  </a:cubicBezTo>
                  <a:cubicBezTo>
                    <a:pt x="20786" y="5214"/>
                    <a:pt x="20786" y="5214"/>
                    <a:pt x="20786" y="5214"/>
                  </a:cubicBezTo>
                  <a:cubicBezTo>
                    <a:pt x="20749" y="5214"/>
                    <a:pt x="20749" y="5214"/>
                    <a:pt x="20749" y="5214"/>
                  </a:cubicBezTo>
                  <a:cubicBezTo>
                    <a:pt x="20749" y="5078"/>
                    <a:pt x="20749" y="5078"/>
                    <a:pt x="20749" y="5078"/>
                  </a:cubicBezTo>
                  <a:cubicBezTo>
                    <a:pt x="20712" y="5078"/>
                    <a:pt x="20712" y="5078"/>
                    <a:pt x="20712" y="5078"/>
                  </a:cubicBezTo>
                  <a:cubicBezTo>
                    <a:pt x="20675" y="5146"/>
                    <a:pt x="20675" y="5146"/>
                    <a:pt x="20675" y="5146"/>
                  </a:cubicBezTo>
                  <a:cubicBezTo>
                    <a:pt x="20601" y="5011"/>
                    <a:pt x="20601" y="5011"/>
                    <a:pt x="20601" y="5011"/>
                  </a:cubicBezTo>
                  <a:cubicBezTo>
                    <a:pt x="20601" y="4943"/>
                    <a:pt x="20601" y="4943"/>
                    <a:pt x="20601" y="4943"/>
                  </a:cubicBezTo>
                  <a:cubicBezTo>
                    <a:pt x="20601" y="4808"/>
                    <a:pt x="20601" y="4808"/>
                    <a:pt x="20601" y="4808"/>
                  </a:cubicBezTo>
                  <a:cubicBezTo>
                    <a:pt x="20564" y="4808"/>
                    <a:pt x="20564" y="4808"/>
                    <a:pt x="20564" y="4808"/>
                  </a:cubicBezTo>
                  <a:cubicBezTo>
                    <a:pt x="20564" y="4808"/>
                    <a:pt x="20564" y="4808"/>
                    <a:pt x="20564" y="4808"/>
                  </a:cubicBezTo>
                  <a:cubicBezTo>
                    <a:pt x="20527" y="4740"/>
                    <a:pt x="20527" y="4740"/>
                    <a:pt x="20527" y="4740"/>
                  </a:cubicBezTo>
                  <a:cubicBezTo>
                    <a:pt x="20527" y="4808"/>
                    <a:pt x="20527" y="4808"/>
                    <a:pt x="20527" y="4808"/>
                  </a:cubicBezTo>
                  <a:cubicBezTo>
                    <a:pt x="20527" y="4808"/>
                    <a:pt x="20527" y="4808"/>
                    <a:pt x="20527" y="4808"/>
                  </a:cubicBezTo>
                  <a:cubicBezTo>
                    <a:pt x="20527" y="4875"/>
                    <a:pt x="20527" y="4875"/>
                    <a:pt x="20527" y="4875"/>
                  </a:cubicBezTo>
                  <a:cubicBezTo>
                    <a:pt x="20527" y="4875"/>
                    <a:pt x="20527" y="4875"/>
                    <a:pt x="20527" y="4875"/>
                  </a:cubicBezTo>
                  <a:cubicBezTo>
                    <a:pt x="20527" y="4943"/>
                    <a:pt x="20527" y="4943"/>
                    <a:pt x="20527" y="4943"/>
                  </a:cubicBezTo>
                  <a:cubicBezTo>
                    <a:pt x="20490" y="4875"/>
                    <a:pt x="20490" y="4875"/>
                    <a:pt x="20490" y="4875"/>
                  </a:cubicBezTo>
                  <a:cubicBezTo>
                    <a:pt x="20453" y="4808"/>
                    <a:pt x="20453" y="4808"/>
                    <a:pt x="20453" y="4808"/>
                  </a:cubicBezTo>
                  <a:cubicBezTo>
                    <a:pt x="20453" y="4808"/>
                    <a:pt x="20453" y="4808"/>
                    <a:pt x="20453" y="4808"/>
                  </a:cubicBezTo>
                  <a:cubicBezTo>
                    <a:pt x="20453" y="4875"/>
                    <a:pt x="20453" y="4875"/>
                    <a:pt x="20453" y="4875"/>
                  </a:cubicBezTo>
                  <a:cubicBezTo>
                    <a:pt x="20453" y="4943"/>
                    <a:pt x="20453" y="4943"/>
                    <a:pt x="20453" y="4943"/>
                  </a:cubicBezTo>
                  <a:cubicBezTo>
                    <a:pt x="20453" y="4943"/>
                    <a:pt x="20453" y="4943"/>
                    <a:pt x="20453" y="4943"/>
                  </a:cubicBezTo>
                  <a:cubicBezTo>
                    <a:pt x="20490" y="4943"/>
                    <a:pt x="20490" y="4943"/>
                    <a:pt x="20490" y="4943"/>
                  </a:cubicBezTo>
                  <a:cubicBezTo>
                    <a:pt x="20527" y="5011"/>
                    <a:pt x="20527" y="5011"/>
                    <a:pt x="20527" y="5011"/>
                  </a:cubicBezTo>
                  <a:cubicBezTo>
                    <a:pt x="20490" y="5078"/>
                    <a:pt x="20490" y="5078"/>
                    <a:pt x="20490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564" y="5282"/>
                    <a:pt x="20564" y="5282"/>
                    <a:pt x="20564" y="5282"/>
                  </a:cubicBezTo>
                  <a:cubicBezTo>
                    <a:pt x="20638" y="5282"/>
                    <a:pt x="20638" y="5282"/>
                    <a:pt x="20638" y="5282"/>
                  </a:cubicBezTo>
                  <a:cubicBezTo>
                    <a:pt x="20675" y="5282"/>
                    <a:pt x="20675" y="5282"/>
                    <a:pt x="20675" y="5282"/>
                  </a:cubicBezTo>
                  <a:cubicBezTo>
                    <a:pt x="20712" y="5349"/>
                    <a:pt x="20712" y="5349"/>
                    <a:pt x="20712" y="5349"/>
                  </a:cubicBezTo>
                  <a:cubicBezTo>
                    <a:pt x="20712" y="5417"/>
                    <a:pt x="20712" y="5417"/>
                    <a:pt x="20712" y="5417"/>
                  </a:cubicBezTo>
                  <a:cubicBezTo>
                    <a:pt x="20712" y="5417"/>
                    <a:pt x="20712" y="5417"/>
                    <a:pt x="20712" y="5417"/>
                  </a:cubicBezTo>
                  <a:cubicBezTo>
                    <a:pt x="20675" y="5349"/>
                    <a:pt x="20675" y="5349"/>
                    <a:pt x="20675" y="5349"/>
                  </a:cubicBezTo>
                  <a:cubicBezTo>
                    <a:pt x="20675" y="5349"/>
                    <a:pt x="20675" y="5349"/>
                    <a:pt x="20675" y="5349"/>
                  </a:cubicBezTo>
                  <a:cubicBezTo>
                    <a:pt x="20675" y="5417"/>
                    <a:pt x="20675" y="5417"/>
                    <a:pt x="20675" y="5417"/>
                  </a:cubicBezTo>
                  <a:cubicBezTo>
                    <a:pt x="20712" y="5485"/>
                    <a:pt x="20712" y="5485"/>
                    <a:pt x="20712" y="5485"/>
                  </a:cubicBezTo>
                  <a:cubicBezTo>
                    <a:pt x="20749" y="5552"/>
                    <a:pt x="20749" y="5552"/>
                    <a:pt x="20749" y="5552"/>
                  </a:cubicBezTo>
                  <a:cubicBezTo>
                    <a:pt x="20786" y="5620"/>
                    <a:pt x="20786" y="5620"/>
                    <a:pt x="20786" y="5620"/>
                  </a:cubicBezTo>
                  <a:cubicBezTo>
                    <a:pt x="20786" y="5688"/>
                    <a:pt x="20786" y="5688"/>
                    <a:pt x="20786" y="5688"/>
                  </a:cubicBezTo>
                  <a:cubicBezTo>
                    <a:pt x="20749" y="5891"/>
                    <a:pt x="20749" y="5891"/>
                    <a:pt x="20749" y="5891"/>
                  </a:cubicBezTo>
                  <a:cubicBezTo>
                    <a:pt x="20749" y="6026"/>
                    <a:pt x="20749" y="6026"/>
                    <a:pt x="20749" y="6026"/>
                  </a:cubicBezTo>
                  <a:cubicBezTo>
                    <a:pt x="20749" y="6094"/>
                    <a:pt x="20749" y="6094"/>
                    <a:pt x="20749" y="6094"/>
                  </a:cubicBezTo>
                  <a:cubicBezTo>
                    <a:pt x="20786" y="6094"/>
                    <a:pt x="20786" y="6094"/>
                    <a:pt x="20786" y="6094"/>
                  </a:cubicBezTo>
                  <a:cubicBezTo>
                    <a:pt x="20749" y="6229"/>
                    <a:pt x="20749" y="6229"/>
                    <a:pt x="20749" y="6229"/>
                  </a:cubicBezTo>
                  <a:cubicBezTo>
                    <a:pt x="20749" y="6297"/>
                    <a:pt x="20749" y="6297"/>
                    <a:pt x="20749" y="6297"/>
                  </a:cubicBezTo>
                  <a:cubicBezTo>
                    <a:pt x="20712" y="6297"/>
                    <a:pt x="20712" y="6297"/>
                    <a:pt x="20712" y="6297"/>
                  </a:cubicBezTo>
                  <a:cubicBezTo>
                    <a:pt x="20712" y="6229"/>
                    <a:pt x="20712" y="6229"/>
                    <a:pt x="20712" y="6229"/>
                  </a:cubicBezTo>
                  <a:cubicBezTo>
                    <a:pt x="20712" y="6229"/>
                    <a:pt x="20712" y="6229"/>
                    <a:pt x="20712" y="6229"/>
                  </a:cubicBezTo>
                  <a:cubicBezTo>
                    <a:pt x="20638" y="6365"/>
                    <a:pt x="20638" y="6365"/>
                    <a:pt x="20638" y="6365"/>
                  </a:cubicBezTo>
                  <a:cubicBezTo>
                    <a:pt x="20601" y="6297"/>
                    <a:pt x="20601" y="6297"/>
                    <a:pt x="20601" y="6297"/>
                  </a:cubicBezTo>
                  <a:cubicBezTo>
                    <a:pt x="20564" y="6365"/>
                    <a:pt x="20564" y="6365"/>
                    <a:pt x="20564" y="6365"/>
                  </a:cubicBezTo>
                  <a:cubicBezTo>
                    <a:pt x="20564" y="6297"/>
                    <a:pt x="20564" y="6297"/>
                    <a:pt x="20564" y="6297"/>
                  </a:cubicBezTo>
                  <a:cubicBezTo>
                    <a:pt x="20527" y="6297"/>
                    <a:pt x="20527" y="6297"/>
                    <a:pt x="20527" y="6297"/>
                  </a:cubicBezTo>
                  <a:cubicBezTo>
                    <a:pt x="20490" y="6297"/>
                    <a:pt x="20490" y="6297"/>
                    <a:pt x="20490" y="6297"/>
                  </a:cubicBezTo>
                  <a:cubicBezTo>
                    <a:pt x="20453" y="6162"/>
                    <a:pt x="20453" y="6162"/>
                    <a:pt x="20453" y="6162"/>
                  </a:cubicBezTo>
                  <a:cubicBezTo>
                    <a:pt x="20416" y="6162"/>
                    <a:pt x="20416" y="6162"/>
                    <a:pt x="20416" y="6162"/>
                  </a:cubicBezTo>
                  <a:cubicBezTo>
                    <a:pt x="20379" y="6162"/>
                    <a:pt x="20379" y="6162"/>
                    <a:pt x="20379" y="6162"/>
                  </a:cubicBezTo>
                  <a:cubicBezTo>
                    <a:pt x="20342" y="6094"/>
                    <a:pt x="20342" y="6094"/>
                    <a:pt x="20342" y="6094"/>
                  </a:cubicBezTo>
                  <a:cubicBezTo>
                    <a:pt x="20305" y="6094"/>
                    <a:pt x="20305" y="6094"/>
                    <a:pt x="20305" y="6094"/>
                  </a:cubicBezTo>
                  <a:cubicBezTo>
                    <a:pt x="20268" y="6162"/>
                    <a:pt x="20268" y="6162"/>
                    <a:pt x="20268" y="6162"/>
                  </a:cubicBezTo>
                  <a:cubicBezTo>
                    <a:pt x="20232" y="6162"/>
                    <a:pt x="20232" y="6162"/>
                    <a:pt x="20232" y="6162"/>
                  </a:cubicBezTo>
                  <a:cubicBezTo>
                    <a:pt x="20268" y="6229"/>
                    <a:pt x="20268" y="6229"/>
                    <a:pt x="20268" y="6229"/>
                  </a:cubicBezTo>
                  <a:cubicBezTo>
                    <a:pt x="20342" y="6229"/>
                    <a:pt x="20342" y="6229"/>
                    <a:pt x="20342" y="6229"/>
                  </a:cubicBezTo>
                  <a:cubicBezTo>
                    <a:pt x="20342" y="6162"/>
                    <a:pt x="20342" y="6162"/>
                    <a:pt x="20342" y="6162"/>
                  </a:cubicBezTo>
                  <a:cubicBezTo>
                    <a:pt x="20453" y="6229"/>
                    <a:pt x="20453" y="6229"/>
                    <a:pt x="20453" y="6229"/>
                  </a:cubicBezTo>
                  <a:cubicBezTo>
                    <a:pt x="20453" y="6297"/>
                    <a:pt x="20453" y="6297"/>
                    <a:pt x="20453" y="6297"/>
                  </a:cubicBezTo>
                  <a:cubicBezTo>
                    <a:pt x="20416" y="6297"/>
                    <a:pt x="20416" y="6297"/>
                    <a:pt x="20416" y="6297"/>
                  </a:cubicBezTo>
                  <a:cubicBezTo>
                    <a:pt x="20379" y="6297"/>
                    <a:pt x="20379" y="6297"/>
                    <a:pt x="20379" y="6297"/>
                  </a:cubicBezTo>
                  <a:cubicBezTo>
                    <a:pt x="20342" y="6297"/>
                    <a:pt x="20342" y="6297"/>
                    <a:pt x="20342" y="6297"/>
                  </a:cubicBezTo>
                  <a:cubicBezTo>
                    <a:pt x="20342" y="6365"/>
                    <a:pt x="20342" y="6365"/>
                    <a:pt x="20342" y="6365"/>
                  </a:cubicBezTo>
                  <a:cubicBezTo>
                    <a:pt x="20305" y="6297"/>
                    <a:pt x="20305" y="6297"/>
                    <a:pt x="20305" y="6297"/>
                  </a:cubicBezTo>
                  <a:cubicBezTo>
                    <a:pt x="20268" y="6297"/>
                    <a:pt x="20268" y="6297"/>
                    <a:pt x="20268" y="6297"/>
                  </a:cubicBezTo>
                  <a:cubicBezTo>
                    <a:pt x="20305" y="6297"/>
                    <a:pt x="20305" y="6297"/>
                    <a:pt x="20305" y="6297"/>
                  </a:cubicBezTo>
                  <a:cubicBezTo>
                    <a:pt x="20305" y="6365"/>
                    <a:pt x="20305" y="6365"/>
                    <a:pt x="20305" y="6365"/>
                  </a:cubicBezTo>
                  <a:cubicBezTo>
                    <a:pt x="20379" y="6433"/>
                    <a:pt x="20379" y="6433"/>
                    <a:pt x="20379" y="6433"/>
                  </a:cubicBezTo>
                  <a:cubicBezTo>
                    <a:pt x="20342" y="6500"/>
                    <a:pt x="20342" y="6500"/>
                    <a:pt x="20342" y="6500"/>
                  </a:cubicBezTo>
                  <a:cubicBezTo>
                    <a:pt x="20379" y="6568"/>
                    <a:pt x="20379" y="6568"/>
                    <a:pt x="20379" y="6568"/>
                  </a:cubicBezTo>
                  <a:cubicBezTo>
                    <a:pt x="20416" y="6636"/>
                    <a:pt x="20416" y="6636"/>
                    <a:pt x="20416" y="6636"/>
                  </a:cubicBezTo>
                  <a:cubicBezTo>
                    <a:pt x="20379" y="6568"/>
                    <a:pt x="20379" y="6568"/>
                    <a:pt x="20379" y="6568"/>
                  </a:cubicBezTo>
                  <a:cubicBezTo>
                    <a:pt x="20379" y="6433"/>
                    <a:pt x="20379" y="6433"/>
                    <a:pt x="20379" y="6433"/>
                  </a:cubicBezTo>
                  <a:cubicBezTo>
                    <a:pt x="20416" y="6433"/>
                    <a:pt x="20416" y="6433"/>
                    <a:pt x="20416" y="6433"/>
                  </a:cubicBezTo>
                  <a:cubicBezTo>
                    <a:pt x="20453" y="6433"/>
                    <a:pt x="20453" y="6433"/>
                    <a:pt x="20453" y="6433"/>
                  </a:cubicBezTo>
                  <a:cubicBezTo>
                    <a:pt x="20453" y="6433"/>
                    <a:pt x="20453" y="6433"/>
                    <a:pt x="20453" y="6433"/>
                  </a:cubicBezTo>
                  <a:cubicBezTo>
                    <a:pt x="20490" y="6365"/>
                    <a:pt x="20490" y="6365"/>
                    <a:pt x="20490" y="6365"/>
                  </a:cubicBezTo>
                  <a:cubicBezTo>
                    <a:pt x="20527" y="6365"/>
                    <a:pt x="20527" y="6365"/>
                    <a:pt x="20527" y="6365"/>
                  </a:cubicBezTo>
                  <a:cubicBezTo>
                    <a:pt x="20527" y="6365"/>
                    <a:pt x="20527" y="6365"/>
                    <a:pt x="20527" y="6365"/>
                  </a:cubicBezTo>
                  <a:cubicBezTo>
                    <a:pt x="20527" y="6433"/>
                    <a:pt x="20527" y="6433"/>
                    <a:pt x="20527" y="6433"/>
                  </a:cubicBezTo>
                  <a:cubicBezTo>
                    <a:pt x="20564" y="6500"/>
                    <a:pt x="20564" y="6500"/>
                    <a:pt x="20564" y="6500"/>
                  </a:cubicBezTo>
                  <a:cubicBezTo>
                    <a:pt x="20638" y="6500"/>
                    <a:pt x="20638" y="6500"/>
                    <a:pt x="20638" y="6500"/>
                  </a:cubicBezTo>
                  <a:cubicBezTo>
                    <a:pt x="20675" y="6568"/>
                    <a:pt x="20675" y="6568"/>
                    <a:pt x="20675" y="6568"/>
                  </a:cubicBezTo>
                  <a:cubicBezTo>
                    <a:pt x="20712" y="6568"/>
                    <a:pt x="20712" y="6568"/>
                    <a:pt x="20712" y="6568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823" y="6636"/>
                    <a:pt x="20823" y="6636"/>
                    <a:pt x="20823" y="6636"/>
                  </a:cubicBezTo>
                  <a:cubicBezTo>
                    <a:pt x="20823" y="6636"/>
                    <a:pt x="20823" y="6636"/>
                    <a:pt x="20823" y="6636"/>
                  </a:cubicBezTo>
                  <a:cubicBezTo>
                    <a:pt x="20786" y="6636"/>
                    <a:pt x="20786" y="6636"/>
                    <a:pt x="20786" y="6636"/>
                  </a:cubicBezTo>
                  <a:cubicBezTo>
                    <a:pt x="20786" y="6703"/>
                    <a:pt x="20786" y="6703"/>
                    <a:pt x="20786" y="6703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03"/>
                    <a:pt x="20860" y="6703"/>
                    <a:pt x="20860" y="6703"/>
                  </a:cubicBezTo>
                  <a:cubicBezTo>
                    <a:pt x="20934" y="6771"/>
                    <a:pt x="20934" y="6771"/>
                    <a:pt x="20934" y="6771"/>
                  </a:cubicBezTo>
                  <a:cubicBezTo>
                    <a:pt x="20971" y="6907"/>
                    <a:pt x="20971" y="6907"/>
                    <a:pt x="20971" y="6907"/>
                  </a:cubicBezTo>
                  <a:cubicBezTo>
                    <a:pt x="20971" y="6907"/>
                    <a:pt x="20971" y="6907"/>
                    <a:pt x="20971" y="6907"/>
                  </a:cubicBezTo>
                  <a:cubicBezTo>
                    <a:pt x="20934" y="6907"/>
                    <a:pt x="20934" y="6907"/>
                    <a:pt x="20934" y="6907"/>
                  </a:cubicBezTo>
                  <a:cubicBezTo>
                    <a:pt x="20934" y="6907"/>
                    <a:pt x="20934" y="6907"/>
                    <a:pt x="20934" y="6907"/>
                  </a:cubicBezTo>
                  <a:cubicBezTo>
                    <a:pt x="20971" y="6974"/>
                    <a:pt x="20971" y="6974"/>
                    <a:pt x="20971" y="6974"/>
                  </a:cubicBezTo>
                  <a:cubicBezTo>
                    <a:pt x="20934" y="6974"/>
                    <a:pt x="20934" y="6974"/>
                    <a:pt x="20934" y="6974"/>
                  </a:cubicBezTo>
                  <a:cubicBezTo>
                    <a:pt x="20934" y="7042"/>
                    <a:pt x="20934" y="7042"/>
                    <a:pt x="20934" y="7042"/>
                  </a:cubicBezTo>
                  <a:cubicBezTo>
                    <a:pt x="20934" y="7110"/>
                    <a:pt x="20934" y="7110"/>
                    <a:pt x="20934" y="7110"/>
                  </a:cubicBezTo>
                  <a:cubicBezTo>
                    <a:pt x="20971" y="7042"/>
                    <a:pt x="20971" y="7042"/>
                    <a:pt x="20971" y="7042"/>
                  </a:cubicBezTo>
                  <a:cubicBezTo>
                    <a:pt x="20971" y="7042"/>
                    <a:pt x="20971" y="7042"/>
                    <a:pt x="20971" y="7042"/>
                  </a:cubicBezTo>
                  <a:cubicBezTo>
                    <a:pt x="20971" y="6974"/>
                    <a:pt x="20971" y="6974"/>
                    <a:pt x="20971" y="6974"/>
                  </a:cubicBezTo>
                  <a:cubicBezTo>
                    <a:pt x="21008" y="7042"/>
                    <a:pt x="21008" y="7042"/>
                    <a:pt x="21008" y="7042"/>
                  </a:cubicBezTo>
                  <a:cubicBezTo>
                    <a:pt x="21008" y="6974"/>
                    <a:pt x="21008" y="6974"/>
                    <a:pt x="21008" y="6974"/>
                  </a:cubicBezTo>
                  <a:cubicBezTo>
                    <a:pt x="21045" y="7042"/>
                    <a:pt x="21045" y="7042"/>
                    <a:pt x="21045" y="7042"/>
                  </a:cubicBezTo>
                  <a:cubicBezTo>
                    <a:pt x="21119" y="7110"/>
                    <a:pt x="21119" y="7110"/>
                    <a:pt x="21119" y="7110"/>
                  </a:cubicBezTo>
                  <a:cubicBezTo>
                    <a:pt x="21193" y="7177"/>
                    <a:pt x="21193" y="7177"/>
                    <a:pt x="21193" y="7177"/>
                  </a:cubicBezTo>
                  <a:cubicBezTo>
                    <a:pt x="21230" y="7245"/>
                    <a:pt x="21230" y="7245"/>
                    <a:pt x="21230" y="7245"/>
                  </a:cubicBezTo>
                  <a:cubicBezTo>
                    <a:pt x="21193" y="7245"/>
                    <a:pt x="21193" y="7245"/>
                    <a:pt x="21193" y="7245"/>
                  </a:cubicBezTo>
                  <a:cubicBezTo>
                    <a:pt x="21267" y="7381"/>
                    <a:pt x="21267" y="7381"/>
                    <a:pt x="21267" y="7381"/>
                  </a:cubicBezTo>
                  <a:cubicBezTo>
                    <a:pt x="21304" y="7381"/>
                    <a:pt x="21304" y="7381"/>
                    <a:pt x="21304" y="7381"/>
                  </a:cubicBezTo>
                  <a:cubicBezTo>
                    <a:pt x="21341" y="7448"/>
                    <a:pt x="21341" y="7448"/>
                    <a:pt x="21341" y="7448"/>
                  </a:cubicBezTo>
                  <a:cubicBezTo>
                    <a:pt x="21341" y="7651"/>
                    <a:pt x="21341" y="7651"/>
                    <a:pt x="21341" y="7651"/>
                  </a:cubicBezTo>
                  <a:cubicBezTo>
                    <a:pt x="21304" y="7651"/>
                    <a:pt x="21304" y="7651"/>
                    <a:pt x="21304" y="7651"/>
                  </a:cubicBezTo>
                  <a:cubicBezTo>
                    <a:pt x="21304" y="7651"/>
                    <a:pt x="21304" y="7651"/>
                    <a:pt x="21304" y="7651"/>
                  </a:cubicBezTo>
                  <a:cubicBezTo>
                    <a:pt x="21341" y="7719"/>
                    <a:pt x="21341" y="7719"/>
                    <a:pt x="21341" y="7719"/>
                  </a:cubicBezTo>
                  <a:cubicBezTo>
                    <a:pt x="21378" y="7787"/>
                    <a:pt x="21378" y="7787"/>
                    <a:pt x="21378" y="7787"/>
                  </a:cubicBezTo>
                  <a:cubicBezTo>
                    <a:pt x="21341" y="7787"/>
                    <a:pt x="21341" y="7787"/>
                    <a:pt x="21341" y="7787"/>
                  </a:cubicBezTo>
                  <a:cubicBezTo>
                    <a:pt x="21341" y="7787"/>
                    <a:pt x="21341" y="7787"/>
                    <a:pt x="21341" y="7787"/>
                  </a:cubicBezTo>
                  <a:cubicBezTo>
                    <a:pt x="21193" y="7787"/>
                    <a:pt x="21193" y="7787"/>
                    <a:pt x="21193" y="7787"/>
                  </a:cubicBezTo>
                  <a:cubicBezTo>
                    <a:pt x="21156" y="7719"/>
                    <a:pt x="21156" y="7719"/>
                    <a:pt x="21156" y="7719"/>
                  </a:cubicBezTo>
                  <a:cubicBezTo>
                    <a:pt x="21156" y="7719"/>
                    <a:pt x="21156" y="7719"/>
                    <a:pt x="21156" y="7719"/>
                  </a:cubicBezTo>
                  <a:cubicBezTo>
                    <a:pt x="21119" y="7719"/>
                    <a:pt x="21119" y="7719"/>
                    <a:pt x="21119" y="7719"/>
                  </a:cubicBezTo>
                  <a:cubicBezTo>
                    <a:pt x="21119" y="7651"/>
                    <a:pt x="21119" y="7651"/>
                    <a:pt x="21119" y="7651"/>
                  </a:cubicBezTo>
                  <a:cubicBezTo>
                    <a:pt x="21082" y="7651"/>
                    <a:pt x="21082" y="7651"/>
                    <a:pt x="21082" y="7651"/>
                  </a:cubicBezTo>
                  <a:cubicBezTo>
                    <a:pt x="21082" y="7719"/>
                    <a:pt x="21082" y="7719"/>
                    <a:pt x="21082" y="7719"/>
                  </a:cubicBezTo>
                  <a:cubicBezTo>
                    <a:pt x="21082" y="7719"/>
                    <a:pt x="21082" y="7719"/>
                    <a:pt x="21082" y="7719"/>
                  </a:cubicBezTo>
                  <a:cubicBezTo>
                    <a:pt x="21045" y="7787"/>
                    <a:pt x="21045" y="7787"/>
                    <a:pt x="21045" y="7787"/>
                  </a:cubicBezTo>
                  <a:cubicBezTo>
                    <a:pt x="21008" y="7787"/>
                    <a:pt x="21008" y="7787"/>
                    <a:pt x="21008" y="7787"/>
                  </a:cubicBezTo>
                  <a:cubicBezTo>
                    <a:pt x="21008" y="7787"/>
                    <a:pt x="21008" y="7787"/>
                    <a:pt x="21008" y="7787"/>
                  </a:cubicBezTo>
                  <a:cubicBezTo>
                    <a:pt x="21008" y="7855"/>
                    <a:pt x="21008" y="7855"/>
                    <a:pt x="21008" y="7855"/>
                  </a:cubicBezTo>
                  <a:cubicBezTo>
                    <a:pt x="20971" y="7922"/>
                    <a:pt x="20971" y="7922"/>
                    <a:pt x="20971" y="7922"/>
                  </a:cubicBezTo>
                  <a:cubicBezTo>
                    <a:pt x="20934" y="7922"/>
                    <a:pt x="20934" y="7922"/>
                    <a:pt x="20934" y="7922"/>
                  </a:cubicBezTo>
                  <a:cubicBezTo>
                    <a:pt x="20934" y="7990"/>
                    <a:pt x="20934" y="7990"/>
                    <a:pt x="20934" y="7990"/>
                  </a:cubicBezTo>
                  <a:cubicBezTo>
                    <a:pt x="20934" y="7990"/>
                    <a:pt x="20934" y="7990"/>
                    <a:pt x="20934" y="7990"/>
                  </a:cubicBezTo>
                  <a:cubicBezTo>
                    <a:pt x="20897" y="8058"/>
                    <a:pt x="20897" y="8058"/>
                    <a:pt x="20897" y="8058"/>
                  </a:cubicBezTo>
                  <a:cubicBezTo>
                    <a:pt x="20897" y="8125"/>
                    <a:pt x="20897" y="8125"/>
                    <a:pt x="20897" y="8125"/>
                  </a:cubicBezTo>
                  <a:cubicBezTo>
                    <a:pt x="20860" y="8125"/>
                    <a:pt x="20860" y="8125"/>
                    <a:pt x="20860" y="8125"/>
                  </a:cubicBezTo>
                  <a:cubicBezTo>
                    <a:pt x="20860" y="8125"/>
                    <a:pt x="20860" y="8125"/>
                    <a:pt x="20860" y="8125"/>
                  </a:cubicBezTo>
                  <a:cubicBezTo>
                    <a:pt x="20860" y="8193"/>
                    <a:pt x="20860" y="8193"/>
                    <a:pt x="20860" y="8193"/>
                  </a:cubicBezTo>
                  <a:cubicBezTo>
                    <a:pt x="20860" y="8261"/>
                    <a:pt x="20860" y="8261"/>
                    <a:pt x="20860" y="8261"/>
                  </a:cubicBezTo>
                  <a:cubicBezTo>
                    <a:pt x="20823" y="8329"/>
                    <a:pt x="20823" y="8329"/>
                    <a:pt x="20823" y="8329"/>
                  </a:cubicBezTo>
                  <a:cubicBezTo>
                    <a:pt x="20823" y="8261"/>
                    <a:pt x="20823" y="8261"/>
                    <a:pt x="20823" y="8261"/>
                  </a:cubicBezTo>
                  <a:cubicBezTo>
                    <a:pt x="20823" y="8329"/>
                    <a:pt x="20823" y="8329"/>
                    <a:pt x="20823" y="8329"/>
                  </a:cubicBezTo>
                  <a:cubicBezTo>
                    <a:pt x="20823" y="8396"/>
                    <a:pt x="20823" y="8396"/>
                    <a:pt x="20823" y="8396"/>
                  </a:cubicBezTo>
                  <a:cubicBezTo>
                    <a:pt x="20786" y="8396"/>
                    <a:pt x="20786" y="8396"/>
                    <a:pt x="20786" y="8396"/>
                  </a:cubicBezTo>
                  <a:cubicBezTo>
                    <a:pt x="20749" y="8464"/>
                    <a:pt x="20749" y="8464"/>
                    <a:pt x="20749" y="8464"/>
                  </a:cubicBezTo>
                  <a:cubicBezTo>
                    <a:pt x="20786" y="8464"/>
                    <a:pt x="20786" y="8464"/>
                    <a:pt x="20786" y="8464"/>
                  </a:cubicBezTo>
                  <a:cubicBezTo>
                    <a:pt x="20786" y="8464"/>
                    <a:pt x="20786" y="8464"/>
                    <a:pt x="20786" y="8464"/>
                  </a:cubicBezTo>
                  <a:cubicBezTo>
                    <a:pt x="20749" y="8532"/>
                    <a:pt x="20749" y="8532"/>
                    <a:pt x="20749" y="8532"/>
                  </a:cubicBezTo>
                  <a:cubicBezTo>
                    <a:pt x="20749" y="8532"/>
                    <a:pt x="20749" y="8532"/>
                    <a:pt x="20749" y="8532"/>
                  </a:cubicBezTo>
                  <a:cubicBezTo>
                    <a:pt x="20712" y="8532"/>
                    <a:pt x="20712" y="8532"/>
                    <a:pt x="20712" y="8532"/>
                  </a:cubicBezTo>
                  <a:cubicBezTo>
                    <a:pt x="20749" y="8599"/>
                    <a:pt x="20749" y="8599"/>
                    <a:pt x="20749" y="8599"/>
                  </a:cubicBezTo>
                  <a:cubicBezTo>
                    <a:pt x="20749" y="8599"/>
                    <a:pt x="20749" y="8599"/>
                    <a:pt x="20749" y="8599"/>
                  </a:cubicBezTo>
                  <a:cubicBezTo>
                    <a:pt x="20712" y="8667"/>
                    <a:pt x="20712" y="8667"/>
                    <a:pt x="20712" y="8667"/>
                  </a:cubicBezTo>
                  <a:cubicBezTo>
                    <a:pt x="20712" y="8735"/>
                    <a:pt x="20712" y="8735"/>
                    <a:pt x="20712" y="8735"/>
                  </a:cubicBezTo>
                  <a:cubicBezTo>
                    <a:pt x="20712" y="8735"/>
                    <a:pt x="20712" y="8735"/>
                    <a:pt x="20712" y="8735"/>
                  </a:cubicBezTo>
                  <a:cubicBezTo>
                    <a:pt x="20675" y="8735"/>
                    <a:pt x="20675" y="8735"/>
                    <a:pt x="20675" y="8735"/>
                  </a:cubicBezTo>
                  <a:cubicBezTo>
                    <a:pt x="20675" y="8735"/>
                    <a:pt x="20675" y="8735"/>
                    <a:pt x="20675" y="8735"/>
                  </a:cubicBezTo>
                  <a:cubicBezTo>
                    <a:pt x="20638" y="8735"/>
                    <a:pt x="20638" y="8735"/>
                    <a:pt x="20638" y="8735"/>
                  </a:cubicBezTo>
                  <a:cubicBezTo>
                    <a:pt x="20675" y="8803"/>
                    <a:pt x="20675" y="8803"/>
                    <a:pt x="20675" y="8803"/>
                  </a:cubicBezTo>
                  <a:cubicBezTo>
                    <a:pt x="20712" y="8803"/>
                    <a:pt x="20712" y="8803"/>
                    <a:pt x="20712" y="8803"/>
                  </a:cubicBezTo>
                  <a:cubicBezTo>
                    <a:pt x="20712" y="8870"/>
                    <a:pt x="20712" y="8870"/>
                    <a:pt x="20712" y="8870"/>
                  </a:cubicBezTo>
                  <a:cubicBezTo>
                    <a:pt x="20638" y="8870"/>
                    <a:pt x="20638" y="8870"/>
                    <a:pt x="20638" y="8870"/>
                  </a:cubicBezTo>
                  <a:cubicBezTo>
                    <a:pt x="20638" y="8938"/>
                    <a:pt x="20638" y="8938"/>
                    <a:pt x="20638" y="8938"/>
                  </a:cubicBezTo>
                  <a:cubicBezTo>
                    <a:pt x="20675" y="8938"/>
                    <a:pt x="20675" y="8938"/>
                    <a:pt x="20675" y="8938"/>
                  </a:cubicBezTo>
                  <a:cubicBezTo>
                    <a:pt x="20712" y="9006"/>
                    <a:pt x="20712" y="9006"/>
                    <a:pt x="20712" y="9006"/>
                  </a:cubicBezTo>
                  <a:cubicBezTo>
                    <a:pt x="20675" y="9073"/>
                    <a:pt x="20675" y="9073"/>
                    <a:pt x="20675" y="9073"/>
                  </a:cubicBezTo>
                  <a:cubicBezTo>
                    <a:pt x="20712" y="9073"/>
                    <a:pt x="20712" y="9073"/>
                    <a:pt x="20712" y="9073"/>
                  </a:cubicBezTo>
                  <a:cubicBezTo>
                    <a:pt x="20675" y="9209"/>
                    <a:pt x="20675" y="9209"/>
                    <a:pt x="20675" y="9209"/>
                  </a:cubicBezTo>
                  <a:cubicBezTo>
                    <a:pt x="20675" y="9209"/>
                    <a:pt x="20675" y="9209"/>
                    <a:pt x="20675" y="9209"/>
                  </a:cubicBezTo>
                  <a:cubicBezTo>
                    <a:pt x="20638" y="9344"/>
                    <a:pt x="20638" y="9344"/>
                    <a:pt x="20638" y="9344"/>
                  </a:cubicBezTo>
                  <a:cubicBezTo>
                    <a:pt x="20638" y="9412"/>
                    <a:pt x="20638" y="9412"/>
                    <a:pt x="20638" y="9412"/>
                  </a:cubicBezTo>
                  <a:cubicBezTo>
                    <a:pt x="20601" y="9480"/>
                    <a:pt x="20601" y="9480"/>
                    <a:pt x="20601" y="9480"/>
                  </a:cubicBezTo>
                  <a:cubicBezTo>
                    <a:pt x="20601" y="9547"/>
                    <a:pt x="20601" y="9547"/>
                    <a:pt x="20601" y="9547"/>
                  </a:cubicBezTo>
                  <a:cubicBezTo>
                    <a:pt x="20638" y="9547"/>
                    <a:pt x="20638" y="9547"/>
                    <a:pt x="20638" y="9547"/>
                  </a:cubicBezTo>
                  <a:cubicBezTo>
                    <a:pt x="20638" y="9615"/>
                    <a:pt x="20638" y="9615"/>
                    <a:pt x="20638" y="9615"/>
                  </a:cubicBezTo>
                  <a:cubicBezTo>
                    <a:pt x="20638" y="9615"/>
                    <a:pt x="20638" y="9615"/>
                    <a:pt x="20638" y="9615"/>
                  </a:cubicBezTo>
                  <a:cubicBezTo>
                    <a:pt x="20675" y="9750"/>
                    <a:pt x="20675" y="9750"/>
                    <a:pt x="20675" y="9750"/>
                  </a:cubicBezTo>
                  <a:cubicBezTo>
                    <a:pt x="20675" y="9750"/>
                    <a:pt x="20675" y="9750"/>
                    <a:pt x="20675" y="9750"/>
                  </a:cubicBezTo>
                  <a:cubicBezTo>
                    <a:pt x="20638" y="9750"/>
                    <a:pt x="20638" y="9750"/>
                    <a:pt x="20638" y="9750"/>
                  </a:cubicBezTo>
                  <a:cubicBezTo>
                    <a:pt x="20601" y="9750"/>
                    <a:pt x="20601" y="9750"/>
                    <a:pt x="20601" y="9750"/>
                  </a:cubicBezTo>
                  <a:cubicBezTo>
                    <a:pt x="20601" y="9683"/>
                    <a:pt x="20601" y="9683"/>
                    <a:pt x="20601" y="9683"/>
                  </a:cubicBezTo>
                  <a:cubicBezTo>
                    <a:pt x="20564" y="9750"/>
                    <a:pt x="20564" y="9750"/>
                    <a:pt x="20564" y="9750"/>
                  </a:cubicBezTo>
                  <a:cubicBezTo>
                    <a:pt x="20527" y="9683"/>
                    <a:pt x="20527" y="9683"/>
                    <a:pt x="20527" y="9683"/>
                  </a:cubicBezTo>
                  <a:cubicBezTo>
                    <a:pt x="20527" y="9615"/>
                    <a:pt x="20527" y="9615"/>
                    <a:pt x="20527" y="9615"/>
                  </a:cubicBezTo>
                  <a:cubicBezTo>
                    <a:pt x="20527" y="9615"/>
                    <a:pt x="20527" y="9615"/>
                    <a:pt x="20527" y="9615"/>
                  </a:cubicBezTo>
                  <a:cubicBezTo>
                    <a:pt x="20490" y="9615"/>
                    <a:pt x="20490" y="9615"/>
                    <a:pt x="20490" y="9615"/>
                  </a:cubicBezTo>
                  <a:cubicBezTo>
                    <a:pt x="20453" y="9615"/>
                    <a:pt x="20453" y="9615"/>
                    <a:pt x="20453" y="9615"/>
                  </a:cubicBezTo>
                  <a:cubicBezTo>
                    <a:pt x="20453" y="9547"/>
                    <a:pt x="20453" y="9547"/>
                    <a:pt x="20453" y="9547"/>
                  </a:cubicBezTo>
                  <a:cubicBezTo>
                    <a:pt x="20379" y="9480"/>
                    <a:pt x="20379" y="9480"/>
                    <a:pt x="20379" y="9480"/>
                  </a:cubicBezTo>
                  <a:cubicBezTo>
                    <a:pt x="20342" y="9480"/>
                    <a:pt x="20342" y="9480"/>
                    <a:pt x="20342" y="9480"/>
                  </a:cubicBezTo>
                  <a:cubicBezTo>
                    <a:pt x="20268" y="9547"/>
                    <a:pt x="20268" y="9547"/>
                    <a:pt x="20268" y="9547"/>
                  </a:cubicBezTo>
                  <a:cubicBezTo>
                    <a:pt x="20268" y="9480"/>
                    <a:pt x="20268" y="9480"/>
                    <a:pt x="20268" y="9480"/>
                  </a:cubicBezTo>
                  <a:cubicBezTo>
                    <a:pt x="20232" y="9547"/>
                    <a:pt x="20232" y="9547"/>
                    <a:pt x="20232" y="9547"/>
                  </a:cubicBezTo>
                  <a:cubicBezTo>
                    <a:pt x="20195" y="9615"/>
                    <a:pt x="20195" y="9615"/>
                    <a:pt x="20195" y="9615"/>
                  </a:cubicBezTo>
                  <a:cubicBezTo>
                    <a:pt x="20158" y="9615"/>
                    <a:pt x="20158" y="9615"/>
                    <a:pt x="20158" y="9615"/>
                  </a:cubicBezTo>
                  <a:cubicBezTo>
                    <a:pt x="20121" y="9683"/>
                    <a:pt x="20121" y="9683"/>
                    <a:pt x="20121" y="9683"/>
                  </a:cubicBezTo>
                  <a:cubicBezTo>
                    <a:pt x="20121" y="9750"/>
                    <a:pt x="20121" y="9750"/>
                    <a:pt x="20121" y="9750"/>
                  </a:cubicBezTo>
                  <a:cubicBezTo>
                    <a:pt x="20084" y="9683"/>
                    <a:pt x="20084" y="9683"/>
                    <a:pt x="20084" y="9683"/>
                  </a:cubicBezTo>
                  <a:cubicBezTo>
                    <a:pt x="20121" y="9818"/>
                    <a:pt x="20121" y="9818"/>
                    <a:pt x="20121" y="9818"/>
                  </a:cubicBezTo>
                  <a:cubicBezTo>
                    <a:pt x="20084" y="9818"/>
                    <a:pt x="20084" y="9818"/>
                    <a:pt x="20084" y="9818"/>
                  </a:cubicBezTo>
                  <a:cubicBezTo>
                    <a:pt x="20084" y="9886"/>
                    <a:pt x="20084" y="9886"/>
                    <a:pt x="20084" y="9886"/>
                  </a:cubicBezTo>
                  <a:cubicBezTo>
                    <a:pt x="20084" y="9954"/>
                    <a:pt x="20084" y="9954"/>
                    <a:pt x="20084" y="9954"/>
                  </a:cubicBezTo>
                  <a:cubicBezTo>
                    <a:pt x="20084" y="10089"/>
                    <a:pt x="20084" y="10089"/>
                    <a:pt x="20084" y="10089"/>
                  </a:cubicBezTo>
                  <a:cubicBezTo>
                    <a:pt x="20047" y="10089"/>
                    <a:pt x="20047" y="10089"/>
                    <a:pt x="20047" y="10089"/>
                  </a:cubicBezTo>
                  <a:cubicBezTo>
                    <a:pt x="20047" y="10089"/>
                    <a:pt x="20047" y="10089"/>
                    <a:pt x="20047" y="10089"/>
                  </a:cubicBezTo>
                  <a:cubicBezTo>
                    <a:pt x="20010" y="9886"/>
                    <a:pt x="20010" y="9886"/>
                    <a:pt x="20010" y="9886"/>
                  </a:cubicBezTo>
                  <a:cubicBezTo>
                    <a:pt x="20010" y="9818"/>
                    <a:pt x="20010" y="9818"/>
                    <a:pt x="20010" y="9818"/>
                  </a:cubicBezTo>
                  <a:cubicBezTo>
                    <a:pt x="19973" y="9818"/>
                    <a:pt x="19973" y="9818"/>
                    <a:pt x="19973" y="9818"/>
                  </a:cubicBezTo>
                  <a:cubicBezTo>
                    <a:pt x="19936" y="9750"/>
                    <a:pt x="19936" y="9750"/>
                    <a:pt x="19936" y="9750"/>
                  </a:cubicBezTo>
                  <a:cubicBezTo>
                    <a:pt x="19936" y="9818"/>
                    <a:pt x="19936" y="9818"/>
                    <a:pt x="19936" y="9818"/>
                  </a:cubicBezTo>
                  <a:cubicBezTo>
                    <a:pt x="19899" y="9954"/>
                    <a:pt x="19899" y="9954"/>
                    <a:pt x="19899" y="9954"/>
                  </a:cubicBezTo>
                  <a:cubicBezTo>
                    <a:pt x="19862" y="9954"/>
                    <a:pt x="19862" y="9954"/>
                    <a:pt x="19862" y="9954"/>
                  </a:cubicBezTo>
                  <a:cubicBezTo>
                    <a:pt x="19862" y="10021"/>
                    <a:pt x="19862" y="10021"/>
                    <a:pt x="19862" y="10021"/>
                  </a:cubicBezTo>
                  <a:cubicBezTo>
                    <a:pt x="19899" y="10021"/>
                    <a:pt x="19899" y="10021"/>
                    <a:pt x="19899" y="10021"/>
                  </a:cubicBezTo>
                  <a:cubicBezTo>
                    <a:pt x="19862" y="10157"/>
                    <a:pt x="19862" y="10157"/>
                    <a:pt x="19862" y="10157"/>
                  </a:cubicBezTo>
                  <a:cubicBezTo>
                    <a:pt x="19825" y="10089"/>
                    <a:pt x="19825" y="10089"/>
                    <a:pt x="19825" y="10089"/>
                  </a:cubicBezTo>
                  <a:cubicBezTo>
                    <a:pt x="19825" y="10089"/>
                    <a:pt x="19825" y="10089"/>
                    <a:pt x="19825" y="10089"/>
                  </a:cubicBezTo>
                  <a:cubicBezTo>
                    <a:pt x="19825" y="10021"/>
                    <a:pt x="19825" y="10021"/>
                    <a:pt x="19825" y="10021"/>
                  </a:cubicBezTo>
                  <a:cubicBezTo>
                    <a:pt x="19788" y="10021"/>
                    <a:pt x="19788" y="10021"/>
                    <a:pt x="19788" y="10021"/>
                  </a:cubicBezTo>
                  <a:cubicBezTo>
                    <a:pt x="19788" y="10157"/>
                    <a:pt x="19788" y="10157"/>
                    <a:pt x="19788" y="10157"/>
                  </a:cubicBezTo>
                  <a:cubicBezTo>
                    <a:pt x="19751" y="10157"/>
                    <a:pt x="19751" y="10157"/>
                    <a:pt x="19751" y="10157"/>
                  </a:cubicBezTo>
                  <a:cubicBezTo>
                    <a:pt x="19714" y="10089"/>
                    <a:pt x="19714" y="10089"/>
                    <a:pt x="19714" y="10089"/>
                  </a:cubicBezTo>
                  <a:cubicBezTo>
                    <a:pt x="19677" y="10089"/>
                    <a:pt x="19677" y="10089"/>
                    <a:pt x="19677" y="10089"/>
                  </a:cubicBezTo>
                  <a:cubicBezTo>
                    <a:pt x="19677" y="10157"/>
                    <a:pt x="19677" y="10157"/>
                    <a:pt x="19677" y="10157"/>
                  </a:cubicBezTo>
                  <a:cubicBezTo>
                    <a:pt x="19714" y="10224"/>
                    <a:pt x="19714" y="10224"/>
                    <a:pt x="19714" y="10224"/>
                  </a:cubicBezTo>
                  <a:cubicBezTo>
                    <a:pt x="19714" y="10224"/>
                    <a:pt x="19714" y="10224"/>
                    <a:pt x="19714" y="10224"/>
                  </a:cubicBezTo>
                  <a:cubicBezTo>
                    <a:pt x="19677" y="10292"/>
                    <a:pt x="19677" y="10292"/>
                    <a:pt x="19677" y="10292"/>
                  </a:cubicBezTo>
                  <a:cubicBezTo>
                    <a:pt x="19677" y="10292"/>
                    <a:pt x="19677" y="10292"/>
                    <a:pt x="19677" y="10292"/>
                  </a:cubicBezTo>
                  <a:cubicBezTo>
                    <a:pt x="19714" y="10360"/>
                    <a:pt x="19714" y="10360"/>
                    <a:pt x="19714" y="10360"/>
                  </a:cubicBezTo>
                  <a:cubicBezTo>
                    <a:pt x="19714" y="10428"/>
                    <a:pt x="19714" y="10428"/>
                    <a:pt x="19714" y="10428"/>
                  </a:cubicBezTo>
                  <a:cubicBezTo>
                    <a:pt x="19714" y="10428"/>
                    <a:pt x="19714" y="10428"/>
                    <a:pt x="19714" y="10428"/>
                  </a:cubicBezTo>
                  <a:cubicBezTo>
                    <a:pt x="19714" y="10495"/>
                    <a:pt x="19714" y="10495"/>
                    <a:pt x="19714" y="10495"/>
                  </a:cubicBezTo>
                  <a:cubicBezTo>
                    <a:pt x="19751" y="10495"/>
                    <a:pt x="19751" y="10495"/>
                    <a:pt x="19751" y="10495"/>
                  </a:cubicBezTo>
                  <a:cubicBezTo>
                    <a:pt x="19788" y="10563"/>
                    <a:pt x="19788" y="10563"/>
                    <a:pt x="19788" y="10563"/>
                  </a:cubicBezTo>
                  <a:cubicBezTo>
                    <a:pt x="19788" y="10563"/>
                    <a:pt x="19788" y="10563"/>
                    <a:pt x="19788" y="10563"/>
                  </a:cubicBezTo>
                  <a:cubicBezTo>
                    <a:pt x="19751" y="10563"/>
                    <a:pt x="19751" y="10563"/>
                    <a:pt x="19751" y="10563"/>
                  </a:cubicBezTo>
                  <a:cubicBezTo>
                    <a:pt x="19751" y="10631"/>
                    <a:pt x="19751" y="10631"/>
                    <a:pt x="19751" y="10631"/>
                  </a:cubicBezTo>
                  <a:cubicBezTo>
                    <a:pt x="19788" y="10631"/>
                    <a:pt x="19788" y="10631"/>
                    <a:pt x="19788" y="10631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51" y="10698"/>
                    <a:pt x="19751" y="10698"/>
                    <a:pt x="19751" y="10698"/>
                  </a:cubicBezTo>
                  <a:cubicBezTo>
                    <a:pt x="19751" y="10698"/>
                    <a:pt x="19751" y="10698"/>
                    <a:pt x="19751" y="10698"/>
                  </a:cubicBezTo>
                  <a:cubicBezTo>
                    <a:pt x="19788" y="10766"/>
                    <a:pt x="19788" y="10766"/>
                    <a:pt x="19788" y="10766"/>
                  </a:cubicBezTo>
                  <a:cubicBezTo>
                    <a:pt x="19788" y="10766"/>
                    <a:pt x="19788" y="10766"/>
                    <a:pt x="19788" y="10766"/>
                  </a:cubicBezTo>
                  <a:cubicBezTo>
                    <a:pt x="19788" y="10834"/>
                    <a:pt x="19788" y="10834"/>
                    <a:pt x="19788" y="10834"/>
                  </a:cubicBezTo>
                  <a:cubicBezTo>
                    <a:pt x="19788" y="10902"/>
                    <a:pt x="19788" y="10902"/>
                    <a:pt x="19788" y="10902"/>
                  </a:cubicBezTo>
                  <a:cubicBezTo>
                    <a:pt x="19788" y="10902"/>
                    <a:pt x="19788" y="10902"/>
                    <a:pt x="19788" y="10902"/>
                  </a:cubicBezTo>
                  <a:cubicBezTo>
                    <a:pt x="19751" y="10969"/>
                    <a:pt x="19751" y="10969"/>
                    <a:pt x="19751" y="10969"/>
                  </a:cubicBezTo>
                  <a:cubicBezTo>
                    <a:pt x="19788" y="11037"/>
                    <a:pt x="19788" y="11037"/>
                    <a:pt x="19788" y="11037"/>
                  </a:cubicBezTo>
                  <a:cubicBezTo>
                    <a:pt x="19788" y="11105"/>
                    <a:pt x="19788" y="11105"/>
                    <a:pt x="19788" y="11105"/>
                  </a:cubicBezTo>
                  <a:cubicBezTo>
                    <a:pt x="19788" y="11105"/>
                    <a:pt x="19788" y="11105"/>
                    <a:pt x="19788" y="11105"/>
                  </a:cubicBezTo>
                  <a:cubicBezTo>
                    <a:pt x="19788" y="11172"/>
                    <a:pt x="19788" y="11172"/>
                    <a:pt x="19788" y="11172"/>
                  </a:cubicBezTo>
                  <a:cubicBezTo>
                    <a:pt x="19788" y="11240"/>
                    <a:pt x="19788" y="11240"/>
                    <a:pt x="19788" y="11240"/>
                  </a:cubicBezTo>
                  <a:cubicBezTo>
                    <a:pt x="19825" y="11308"/>
                    <a:pt x="19825" y="11308"/>
                    <a:pt x="19825" y="11308"/>
                  </a:cubicBezTo>
                  <a:cubicBezTo>
                    <a:pt x="19788" y="11376"/>
                    <a:pt x="19788" y="11376"/>
                    <a:pt x="19788" y="11376"/>
                  </a:cubicBezTo>
                  <a:cubicBezTo>
                    <a:pt x="19825" y="11376"/>
                    <a:pt x="19825" y="11376"/>
                    <a:pt x="19825" y="11376"/>
                  </a:cubicBezTo>
                  <a:cubicBezTo>
                    <a:pt x="19862" y="11443"/>
                    <a:pt x="19862" y="11443"/>
                    <a:pt x="19862" y="11443"/>
                  </a:cubicBezTo>
                  <a:cubicBezTo>
                    <a:pt x="19899" y="11511"/>
                    <a:pt x="19899" y="11511"/>
                    <a:pt x="19899" y="11511"/>
                  </a:cubicBezTo>
                  <a:cubicBezTo>
                    <a:pt x="19936" y="11579"/>
                    <a:pt x="19936" y="11579"/>
                    <a:pt x="19936" y="11579"/>
                  </a:cubicBezTo>
                  <a:cubicBezTo>
                    <a:pt x="19973" y="11511"/>
                    <a:pt x="19973" y="11511"/>
                    <a:pt x="19973" y="11511"/>
                  </a:cubicBezTo>
                  <a:cubicBezTo>
                    <a:pt x="19973" y="11511"/>
                    <a:pt x="19973" y="11511"/>
                    <a:pt x="19973" y="11511"/>
                  </a:cubicBezTo>
                  <a:cubicBezTo>
                    <a:pt x="19936" y="11443"/>
                    <a:pt x="19936" y="11443"/>
                    <a:pt x="19936" y="11443"/>
                  </a:cubicBezTo>
                  <a:cubicBezTo>
                    <a:pt x="19899" y="11376"/>
                    <a:pt x="19899" y="11376"/>
                    <a:pt x="19899" y="11376"/>
                  </a:cubicBezTo>
                  <a:cubicBezTo>
                    <a:pt x="19936" y="11376"/>
                    <a:pt x="19936" y="11376"/>
                    <a:pt x="19936" y="11376"/>
                  </a:cubicBezTo>
                  <a:cubicBezTo>
                    <a:pt x="19973" y="11376"/>
                    <a:pt x="19973" y="11376"/>
                    <a:pt x="19973" y="11376"/>
                  </a:cubicBezTo>
                  <a:cubicBezTo>
                    <a:pt x="20047" y="11443"/>
                    <a:pt x="20047" y="11443"/>
                    <a:pt x="20047" y="11443"/>
                  </a:cubicBezTo>
                  <a:cubicBezTo>
                    <a:pt x="20047" y="11376"/>
                    <a:pt x="20047" y="11376"/>
                    <a:pt x="20047" y="11376"/>
                  </a:cubicBezTo>
                  <a:cubicBezTo>
                    <a:pt x="20084" y="11443"/>
                    <a:pt x="20084" y="11443"/>
                    <a:pt x="20084" y="11443"/>
                  </a:cubicBezTo>
                  <a:cubicBezTo>
                    <a:pt x="20084" y="11443"/>
                    <a:pt x="20084" y="11443"/>
                    <a:pt x="20084" y="11443"/>
                  </a:cubicBezTo>
                  <a:cubicBezTo>
                    <a:pt x="20084" y="11511"/>
                    <a:pt x="20084" y="11511"/>
                    <a:pt x="20084" y="11511"/>
                  </a:cubicBezTo>
                  <a:cubicBezTo>
                    <a:pt x="20084" y="11579"/>
                    <a:pt x="20084" y="11579"/>
                    <a:pt x="20084" y="11579"/>
                  </a:cubicBezTo>
                  <a:cubicBezTo>
                    <a:pt x="20084" y="11579"/>
                    <a:pt x="20084" y="11579"/>
                    <a:pt x="20084" y="11579"/>
                  </a:cubicBezTo>
                  <a:cubicBezTo>
                    <a:pt x="20084" y="11646"/>
                    <a:pt x="20084" y="11646"/>
                    <a:pt x="20084" y="11646"/>
                  </a:cubicBezTo>
                  <a:cubicBezTo>
                    <a:pt x="20084" y="11646"/>
                    <a:pt x="20084" y="11646"/>
                    <a:pt x="20084" y="11646"/>
                  </a:cubicBezTo>
                  <a:cubicBezTo>
                    <a:pt x="20047" y="11714"/>
                    <a:pt x="20047" y="11714"/>
                    <a:pt x="20047" y="11714"/>
                  </a:cubicBezTo>
                  <a:cubicBezTo>
                    <a:pt x="20084" y="11782"/>
                    <a:pt x="20084" y="11782"/>
                    <a:pt x="20084" y="11782"/>
                  </a:cubicBezTo>
                  <a:cubicBezTo>
                    <a:pt x="20084" y="11850"/>
                    <a:pt x="20084" y="11850"/>
                    <a:pt x="20084" y="11850"/>
                  </a:cubicBezTo>
                  <a:cubicBezTo>
                    <a:pt x="20084" y="11985"/>
                    <a:pt x="20084" y="11985"/>
                    <a:pt x="20084" y="11985"/>
                  </a:cubicBezTo>
                  <a:cubicBezTo>
                    <a:pt x="20121" y="11985"/>
                    <a:pt x="20121" y="11985"/>
                    <a:pt x="20121" y="11985"/>
                  </a:cubicBezTo>
                  <a:cubicBezTo>
                    <a:pt x="20158" y="11985"/>
                    <a:pt x="20158" y="11985"/>
                    <a:pt x="20158" y="11985"/>
                  </a:cubicBezTo>
                  <a:cubicBezTo>
                    <a:pt x="20158" y="11985"/>
                    <a:pt x="20158" y="11985"/>
                    <a:pt x="20158" y="11985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232" y="11917"/>
                    <a:pt x="20232" y="11917"/>
                    <a:pt x="20232" y="11917"/>
                  </a:cubicBezTo>
                  <a:cubicBezTo>
                    <a:pt x="20232" y="12053"/>
                    <a:pt x="20232" y="12053"/>
                    <a:pt x="20232" y="12053"/>
                  </a:cubicBezTo>
                  <a:cubicBezTo>
                    <a:pt x="20305" y="12188"/>
                    <a:pt x="20305" y="12188"/>
                    <a:pt x="20305" y="12188"/>
                  </a:cubicBezTo>
                  <a:cubicBezTo>
                    <a:pt x="20342" y="12256"/>
                    <a:pt x="20342" y="12256"/>
                    <a:pt x="20342" y="12256"/>
                  </a:cubicBezTo>
                  <a:cubicBezTo>
                    <a:pt x="20305" y="12324"/>
                    <a:pt x="20305" y="12324"/>
                    <a:pt x="20305" y="12324"/>
                  </a:cubicBezTo>
                  <a:cubicBezTo>
                    <a:pt x="20305" y="12391"/>
                    <a:pt x="20305" y="12391"/>
                    <a:pt x="20305" y="12391"/>
                  </a:cubicBezTo>
                  <a:cubicBezTo>
                    <a:pt x="20305" y="12391"/>
                    <a:pt x="20305" y="12391"/>
                    <a:pt x="20305" y="12391"/>
                  </a:cubicBezTo>
                  <a:cubicBezTo>
                    <a:pt x="20232" y="12324"/>
                    <a:pt x="20232" y="12324"/>
                    <a:pt x="20232" y="12324"/>
                  </a:cubicBezTo>
                  <a:cubicBezTo>
                    <a:pt x="20195" y="12324"/>
                    <a:pt x="20195" y="12324"/>
                    <a:pt x="20195" y="12324"/>
                  </a:cubicBezTo>
                  <a:cubicBezTo>
                    <a:pt x="20195" y="12256"/>
                    <a:pt x="20195" y="12256"/>
                    <a:pt x="20195" y="12256"/>
                  </a:cubicBezTo>
                  <a:cubicBezTo>
                    <a:pt x="20195" y="12188"/>
                    <a:pt x="20195" y="12188"/>
                    <a:pt x="20195" y="12188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95" y="12053"/>
                    <a:pt x="20195" y="12053"/>
                    <a:pt x="20195" y="12053"/>
                  </a:cubicBezTo>
                  <a:cubicBezTo>
                    <a:pt x="20195" y="12053"/>
                    <a:pt x="20195" y="12053"/>
                    <a:pt x="20195" y="12053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58" y="12120"/>
                    <a:pt x="20158" y="12120"/>
                    <a:pt x="20158" y="12120"/>
                  </a:cubicBezTo>
                  <a:cubicBezTo>
                    <a:pt x="20121" y="12256"/>
                    <a:pt x="20121" y="12256"/>
                    <a:pt x="20121" y="12256"/>
                  </a:cubicBezTo>
                  <a:cubicBezTo>
                    <a:pt x="20121" y="12256"/>
                    <a:pt x="20121" y="12256"/>
                    <a:pt x="20121" y="12256"/>
                  </a:cubicBezTo>
                  <a:cubicBezTo>
                    <a:pt x="20195" y="12256"/>
                    <a:pt x="20195" y="12256"/>
                    <a:pt x="20195" y="12256"/>
                  </a:cubicBezTo>
                  <a:cubicBezTo>
                    <a:pt x="20195" y="12324"/>
                    <a:pt x="20195" y="12324"/>
                    <a:pt x="20195" y="12324"/>
                  </a:cubicBezTo>
                  <a:cubicBezTo>
                    <a:pt x="20158" y="12391"/>
                    <a:pt x="20158" y="12391"/>
                    <a:pt x="20158" y="12391"/>
                  </a:cubicBezTo>
                  <a:cubicBezTo>
                    <a:pt x="20158" y="12459"/>
                    <a:pt x="20158" y="12459"/>
                    <a:pt x="20158" y="12459"/>
                  </a:cubicBezTo>
                  <a:cubicBezTo>
                    <a:pt x="20158" y="12459"/>
                    <a:pt x="20158" y="12459"/>
                    <a:pt x="20158" y="12459"/>
                  </a:cubicBezTo>
                  <a:cubicBezTo>
                    <a:pt x="20158" y="12662"/>
                    <a:pt x="20158" y="12662"/>
                    <a:pt x="20158" y="12662"/>
                  </a:cubicBezTo>
                  <a:cubicBezTo>
                    <a:pt x="20195" y="12730"/>
                    <a:pt x="20195" y="12730"/>
                    <a:pt x="20195" y="12730"/>
                  </a:cubicBezTo>
                  <a:cubicBezTo>
                    <a:pt x="20195" y="12730"/>
                    <a:pt x="20195" y="12730"/>
                    <a:pt x="20195" y="12730"/>
                  </a:cubicBezTo>
                  <a:cubicBezTo>
                    <a:pt x="20268" y="12933"/>
                    <a:pt x="20268" y="12933"/>
                    <a:pt x="20268" y="12933"/>
                  </a:cubicBezTo>
                  <a:cubicBezTo>
                    <a:pt x="20305" y="12933"/>
                    <a:pt x="20305" y="12933"/>
                    <a:pt x="20305" y="12933"/>
                  </a:cubicBezTo>
                  <a:cubicBezTo>
                    <a:pt x="20342" y="13068"/>
                    <a:pt x="20342" y="13068"/>
                    <a:pt x="20342" y="13068"/>
                  </a:cubicBezTo>
                  <a:cubicBezTo>
                    <a:pt x="20379" y="13136"/>
                    <a:pt x="20379" y="13136"/>
                    <a:pt x="20379" y="13136"/>
                  </a:cubicBezTo>
                  <a:cubicBezTo>
                    <a:pt x="20379" y="13136"/>
                    <a:pt x="20379" y="13136"/>
                    <a:pt x="20379" y="13136"/>
                  </a:cubicBezTo>
                  <a:cubicBezTo>
                    <a:pt x="20379" y="13204"/>
                    <a:pt x="20379" y="13204"/>
                    <a:pt x="20379" y="13204"/>
                  </a:cubicBezTo>
                  <a:cubicBezTo>
                    <a:pt x="20268" y="13271"/>
                    <a:pt x="20268" y="13271"/>
                    <a:pt x="20268" y="13271"/>
                  </a:cubicBezTo>
                  <a:cubicBezTo>
                    <a:pt x="20268" y="13271"/>
                    <a:pt x="20268" y="13271"/>
                    <a:pt x="20268" y="13271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58" y="13475"/>
                    <a:pt x="20158" y="13475"/>
                    <a:pt x="20158" y="13475"/>
                  </a:cubicBezTo>
                  <a:cubicBezTo>
                    <a:pt x="20158" y="13542"/>
                    <a:pt x="20158" y="13542"/>
                    <a:pt x="20158" y="13542"/>
                  </a:cubicBezTo>
                  <a:cubicBezTo>
                    <a:pt x="20158" y="13542"/>
                    <a:pt x="20158" y="13542"/>
                    <a:pt x="20158" y="13542"/>
                  </a:cubicBezTo>
                  <a:cubicBezTo>
                    <a:pt x="20158" y="13610"/>
                    <a:pt x="20158" y="13610"/>
                    <a:pt x="20158" y="13610"/>
                  </a:cubicBezTo>
                  <a:cubicBezTo>
                    <a:pt x="20158" y="13745"/>
                    <a:pt x="20158" y="13745"/>
                    <a:pt x="20158" y="13745"/>
                  </a:cubicBezTo>
                  <a:cubicBezTo>
                    <a:pt x="20195" y="13881"/>
                    <a:pt x="20195" y="13881"/>
                    <a:pt x="20195" y="13881"/>
                  </a:cubicBezTo>
                  <a:cubicBezTo>
                    <a:pt x="20232" y="13949"/>
                    <a:pt x="20232" y="13949"/>
                    <a:pt x="20232" y="13949"/>
                  </a:cubicBezTo>
                  <a:cubicBezTo>
                    <a:pt x="20232" y="14016"/>
                    <a:pt x="20232" y="14016"/>
                    <a:pt x="20232" y="14016"/>
                  </a:cubicBezTo>
                  <a:cubicBezTo>
                    <a:pt x="20268" y="14016"/>
                    <a:pt x="20268" y="14016"/>
                    <a:pt x="20268" y="14016"/>
                  </a:cubicBezTo>
                  <a:cubicBezTo>
                    <a:pt x="20305" y="14084"/>
                    <a:pt x="20305" y="14084"/>
                    <a:pt x="20305" y="14084"/>
                  </a:cubicBezTo>
                  <a:cubicBezTo>
                    <a:pt x="20268" y="14084"/>
                    <a:pt x="20268" y="14084"/>
                    <a:pt x="20268" y="14084"/>
                  </a:cubicBezTo>
                  <a:cubicBezTo>
                    <a:pt x="20232" y="14084"/>
                    <a:pt x="20232" y="14084"/>
                    <a:pt x="20232" y="14084"/>
                  </a:cubicBezTo>
                  <a:cubicBezTo>
                    <a:pt x="20232" y="14084"/>
                    <a:pt x="20232" y="14084"/>
                    <a:pt x="20232" y="14084"/>
                  </a:cubicBezTo>
                  <a:cubicBezTo>
                    <a:pt x="20195" y="14152"/>
                    <a:pt x="20195" y="14152"/>
                    <a:pt x="20195" y="14152"/>
                  </a:cubicBezTo>
                  <a:cubicBezTo>
                    <a:pt x="20158" y="14152"/>
                    <a:pt x="20158" y="14152"/>
                    <a:pt x="20158" y="14152"/>
                  </a:cubicBezTo>
                  <a:cubicBezTo>
                    <a:pt x="20121" y="14219"/>
                    <a:pt x="20121" y="14219"/>
                    <a:pt x="20121" y="14219"/>
                  </a:cubicBezTo>
                  <a:cubicBezTo>
                    <a:pt x="20084" y="14152"/>
                    <a:pt x="20084" y="14152"/>
                    <a:pt x="20084" y="14152"/>
                  </a:cubicBezTo>
                  <a:cubicBezTo>
                    <a:pt x="20047" y="14219"/>
                    <a:pt x="20047" y="14219"/>
                    <a:pt x="20047" y="14219"/>
                  </a:cubicBezTo>
                  <a:cubicBezTo>
                    <a:pt x="20084" y="14219"/>
                    <a:pt x="20084" y="14219"/>
                    <a:pt x="20084" y="14219"/>
                  </a:cubicBezTo>
                  <a:cubicBezTo>
                    <a:pt x="20121" y="14219"/>
                    <a:pt x="20121" y="14219"/>
                    <a:pt x="20121" y="14219"/>
                  </a:cubicBezTo>
                  <a:cubicBezTo>
                    <a:pt x="20121" y="14287"/>
                    <a:pt x="20121" y="14287"/>
                    <a:pt x="20121" y="14287"/>
                  </a:cubicBezTo>
                  <a:cubicBezTo>
                    <a:pt x="20084" y="14355"/>
                    <a:pt x="20084" y="14355"/>
                    <a:pt x="20084" y="14355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90"/>
                    <a:pt x="20121" y="14490"/>
                    <a:pt x="20121" y="14490"/>
                  </a:cubicBezTo>
                  <a:cubicBezTo>
                    <a:pt x="20121" y="14558"/>
                    <a:pt x="20121" y="14558"/>
                    <a:pt x="20121" y="14558"/>
                  </a:cubicBezTo>
                  <a:cubicBezTo>
                    <a:pt x="20121" y="14558"/>
                    <a:pt x="20121" y="14558"/>
                    <a:pt x="20121" y="14558"/>
                  </a:cubicBezTo>
                  <a:cubicBezTo>
                    <a:pt x="20158" y="14490"/>
                    <a:pt x="20158" y="14490"/>
                    <a:pt x="20158" y="14490"/>
                  </a:cubicBezTo>
                  <a:cubicBezTo>
                    <a:pt x="20195" y="14558"/>
                    <a:pt x="20195" y="14558"/>
                    <a:pt x="20195" y="14558"/>
                  </a:cubicBezTo>
                  <a:cubicBezTo>
                    <a:pt x="20158" y="14626"/>
                    <a:pt x="20158" y="14626"/>
                    <a:pt x="20158" y="14626"/>
                  </a:cubicBezTo>
                  <a:cubicBezTo>
                    <a:pt x="20158" y="14693"/>
                    <a:pt x="20158" y="14693"/>
                    <a:pt x="20158" y="14693"/>
                  </a:cubicBezTo>
                  <a:cubicBezTo>
                    <a:pt x="20158" y="14761"/>
                    <a:pt x="20158" y="14761"/>
                    <a:pt x="20158" y="14761"/>
                  </a:cubicBezTo>
                  <a:cubicBezTo>
                    <a:pt x="20158" y="14829"/>
                    <a:pt x="20158" y="14829"/>
                    <a:pt x="20158" y="14829"/>
                  </a:cubicBezTo>
                  <a:cubicBezTo>
                    <a:pt x="20158" y="14897"/>
                    <a:pt x="20158" y="14897"/>
                    <a:pt x="20158" y="14897"/>
                  </a:cubicBezTo>
                  <a:cubicBezTo>
                    <a:pt x="20158" y="14897"/>
                    <a:pt x="20158" y="14897"/>
                    <a:pt x="20158" y="14897"/>
                  </a:cubicBezTo>
                  <a:cubicBezTo>
                    <a:pt x="20158" y="14964"/>
                    <a:pt x="20158" y="14964"/>
                    <a:pt x="20158" y="14964"/>
                  </a:cubicBezTo>
                  <a:cubicBezTo>
                    <a:pt x="20121" y="15032"/>
                    <a:pt x="20121" y="15032"/>
                    <a:pt x="20121" y="15032"/>
                  </a:cubicBezTo>
                  <a:cubicBezTo>
                    <a:pt x="20121" y="15100"/>
                    <a:pt x="20121" y="15100"/>
                    <a:pt x="20121" y="15100"/>
                  </a:cubicBezTo>
                  <a:cubicBezTo>
                    <a:pt x="20084" y="15100"/>
                    <a:pt x="20084" y="15100"/>
                    <a:pt x="20084" y="15100"/>
                  </a:cubicBezTo>
                  <a:cubicBezTo>
                    <a:pt x="20084" y="15235"/>
                    <a:pt x="20084" y="15235"/>
                    <a:pt x="20084" y="15235"/>
                  </a:cubicBezTo>
                  <a:cubicBezTo>
                    <a:pt x="20047" y="15371"/>
                    <a:pt x="20047" y="15371"/>
                    <a:pt x="20047" y="15371"/>
                  </a:cubicBezTo>
                  <a:cubicBezTo>
                    <a:pt x="20047" y="15303"/>
                    <a:pt x="20047" y="15303"/>
                    <a:pt x="20047" y="15303"/>
                  </a:cubicBezTo>
                  <a:cubicBezTo>
                    <a:pt x="20047" y="15235"/>
                    <a:pt x="20047" y="15235"/>
                    <a:pt x="20047" y="15235"/>
                  </a:cubicBezTo>
                  <a:cubicBezTo>
                    <a:pt x="20047" y="15167"/>
                    <a:pt x="20047" y="15167"/>
                    <a:pt x="20047" y="15167"/>
                  </a:cubicBezTo>
                  <a:cubicBezTo>
                    <a:pt x="20047" y="15167"/>
                    <a:pt x="20047" y="15167"/>
                    <a:pt x="20047" y="15167"/>
                  </a:cubicBezTo>
                  <a:cubicBezTo>
                    <a:pt x="19973" y="15167"/>
                    <a:pt x="19973" y="15167"/>
                    <a:pt x="19973" y="15167"/>
                  </a:cubicBezTo>
                  <a:cubicBezTo>
                    <a:pt x="19936" y="15032"/>
                    <a:pt x="19936" y="15032"/>
                    <a:pt x="19936" y="15032"/>
                  </a:cubicBezTo>
                  <a:cubicBezTo>
                    <a:pt x="19936" y="14964"/>
                    <a:pt x="19936" y="14964"/>
                    <a:pt x="19936" y="14964"/>
                  </a:cubicBezTo>
                  <a:cubicBezTo>
                    <a:pt x="19862" y="14693"/>
                    <a:pt x="19862" y="14693"/>
                    <a:pt x="19862" y="14693"/>
                  </a:cubicBezTo>
                  <a:cubicBezTo>
                    <a:pt x="19825" y="14626"/>
                    <a:pt x="19825" y="14626"/>
                    <a:pt x="19825" y="14626"/>
                  </a:cubicBezTo>
                  <a:cubicBezTo>
                    <a:pt x="19825" y="14626"/>
                    <a:pt x="19825" y="14626"/>
                    <a:pt x="19825" y="14626"/>
                  </a:cubicBezTo>
                  <a:cubicBezTo>
                    <a:pt x="19862" y="14626"/>
                    <a:pt x="19862" y="14626"/>
                    <a:pt x="19862" y="14626"/>
                  </a:cubicBezTo>
                  <a:cubicBezTo>
                    <a:pt x="19899" y="14558"/>
                    <a:pt x="19899" y="14558"/>
                    <a:pt x="19899" y="14558"/>
                  </a:cubicBezTo>
                  <a:cubicBezTo>
                    <a:pt x="19862" y="14558"/>
                    <a:pt x="19862" y="14558"/>
                    <a:pt x="19862" y="14558"/>
                  </a:cubicBezTo>
                  <a:cubicBezTo>
                    <a:pt x="19825" y="14558"/>
                    <a:pt x="19825" y="14558"/>
                    <a:pt x="19825" y="14558"/>
                  </a:cubicBezTo>
                  <a:cubicBezTo>
                    <a:pt x="19751" y="14490"/>
                    <a:pt x="19751" y="14490"/>
                    <a:pt x="19751" y="14490"/>
                  </a:cubicBezTo>
                  <a:cubicBezTo>
                    <a:pt x="19640" y="14152"/>
                    <a:pt x="19640" y="14152"/>
                    <a:pt x="19640" y="14152"/>
                  </a:cubicBezTo>
                  <a:cubicBezTo>
                    <a:pt x="19529" y="13949"/>
                    <a:pt x="19529" y="13949"/>
                    <a:pt x="19529" y="13949"/>
                  </a:cubicBezTo>
                  <a:cubicBezTo>
                    <a:pt x="19492" y="13813"/>
                    <a:pt x="19492" y="13813"/>
                    <a:pt x="19492" y="13813"/>
                  </a:cubicBezTo>
                  <a:cubicBezTo>
                    <a:pt x="19455" y="13745"/>
                    <a:pt x="19455" y="13745"/>
                    <a:pt x="19455" y="13745"/>
                  </a:cubicBezTo>
                  <a:cubicBezTo>
                    <a:pt x="19381" y="13542"/>
                    <a:pt x="19381" y="13542"/>
                    <a:pt x="19381" y="13542"/>
                  </a:cubicBezTo>
                  <a:cubicBezTo>
                    <a:pt x="19307" y="13204"/>
                    <a:pt x="19307" y="13204"/>
                    <a:pt x="19307" y="13204"/>
                  </a:cubicBezTo>
                  <a:cubicBezTo>
                    <a:pt x="19233" y="12933"/>
                    <a:pt x="19233" y="12933"/>
                    <a:pt x="19233" y="12933"/>
                  </a:cubicBezTo>
                  <a:cubicBezTo>
                    <a:pt x="19233" y="12865"/>
                    <a:pt x="19233" y="12865"/>
                    <a:pt x="19233" y="12865"/>
                  </a:cubicBezTo>
                  <a:cubicBezTo>
                    <a:pt x="19159" y="12730"/>
                    <a:pt x="19159" y="12730"/>
                    <a:pt x="19159" y="12730"/>
                  </a:cubicBezTo>
                  <a:cubicBezTo>
                    <a:pt x="19159" y="12527"/>
                    <a:pt x="19159" y="12527"/>
                    <a:pt x="19159" y="12527"/>
                  </a:cubicBezTo>
                  <a:cubicBezTo>
                    <a:pt x="19122" y="12459"/>
                    <a:pt x="19122" y="12459"/>
                    <a:pt x="19122" y="12459"/>
                  </a:cubicBezTo>
                  <a:cubicBezTo>
                    <a:pt x="19122" y="12324"/>
                    <a:pt x="19122" y="12324"/>
                    <a:pt x="19122" y="12324"/>
                  </a:cubicBezTo>
                  <a:cubicBezTo>
                    <a:pt x="19159" y="12256"/>
                    <a:pt x="19159" y="12256"/>
                    <a:pt x="19159" y="12256"/>
                  </a:cubicBezTo>
                  <a:cubicBezTo>
                    <a:pt x="19196" y="12188"/>
                    <a:pt x="19196" y="12188"/>
                    <a:pt x="19196" y="12188"/>
                  </a:cubicBezTo>
                  <a:cubicBezTo>
                    <a:pt x="19196" y="12188"/>
                    <a:pt x="19196" y="12188"/>
                    <a:pt x="19196" y="12188"/>
                  </a:cubicBezTo>
                  <a:cubicBezTo>
                    <a:pt x="19196" y="12120"/>
                    <a:pt x="19196" y="12120"/>
                    <a:pt x="19196" y="12120"/>
                  </a:cubicBezTo>
                  <a:cubicBezTo>
                    <a:pt x="19196" y="12120"/>
                    <a:pt x="19196" y="12120"/>
                    <a:pt x="19196" y="12120"/>
                  </a:cubicBezTo>
                  <a:cubicBezTo>
                    <a:pt x="19196" y="11985"/>
                    <a:pt x="19196" y="11985"/>
                    <a:pt x="19196" y="11985"/>
                  </a:cubicBezTo>
                  <a:cubicBezTo>
                    <a:pt x="19159" y="11850"/>
                    <a:pt x="19159" y="11850"/>
                    <a:pt x="19159" y="11850"/>
                  </a:cubicBezTo>
                  <a:cubicBezTo>
                    <a:pt x="19085" y="11850"/>
                    <a:pt x="19085" y="11850"/>
                    <a:pt x="19085" y="11850"/>
                  </a:cubicBezTo>
                  <a:cubicBezTo>
                    <a:pt x="19085" y="11782"/>
                    <a:pt x="19085" y="11782"/>
                    <a:pt x="19085" y="11782"/>
                  </a:cubicBezTo>
                  <a:cubicBezTo>
                    <a:pt x="19122" y="11714"/>
                    <a:pt x="19122" y="11714"/>
                    <a:pt x="19122" y="11714"/>
                  </a:cubicBezTo>
                  <a:cubicBezTo>
                    <a:pt x="19196" y="11782"/>
                    <a:pt x="19196" y="11782"/>
                    <a:pt x="19196" y="11782"/>
                  </a:cubicBezTo>
                  <a:cubicBezTo>
                    <a:pt x="19233" y="11714"/>
                    <a:pt x="19233" y="11714"/>
                    <a:pt x="19233" y="11714"/>
                  </a:cubicBezTo>
                  <a:cubicBezTo>
                    <a:pt x="19233" y="11646"/>
                    <a:pt x="19233" y="11646"/>
                    <a:pt x="19233" y="11646"/>
                  </a:cubicBezTo>
                  <a:cubicBezTo>
                    <a:pt x="19233" y="11579"/>
                    <a:pt x="19233" y="11579"/>
                    <a:pt x="19233" y="11579"/>
                  </a:cubicBezTo>
                  <a:cubicBezTo>
                    <a:pt x="19270" y="11579"/>
                    <a:pt x="19270" y="11579"/>
                    <a:pt x="19270" y="11579"/>
                  </a:cubicBezTo>
                  <a:cubicBezTo>
                    <a:pt x="19307" y="11579"/>
                    <a:pt x="19307" y="11579"/>
                    <a:pt x="19307" y="11579"/>
                  </a:cubicBezTo>
                  <a:cubicBezTo>
                    <a:pt x="19270" y="11511"/>
                    <a:pt x="19270" y="11511"/>
                    <a:pt x="19270" y="11511"/>
                  </a:cubicBezTo>
                  <a:cubicBezTo>
                    <a:pt x="19344" y="11376"/>
                    <a:pt x="19344" y="11376"/>
                    <a:pt x="19344" y="11376"/>
                  </a:cubicBezTo>
                  <a:cubicBezTo>
                    <a:pt x="19307" y="11240"/>
                    <a:pt x="19307" y="11240"/>
                    <a:pt x="19307" y="11240"/>
                  </a:cubicBezTo>
                  <a:cubicBezTo>
                    <a:pt x="19307" y="11172"/>
                    <a:pt x="19307" y="11172"/>
                    <a:pt x="19307" y="11172"/>
                  </a:cubicBezTo>
                  <a:cubicBezTo>
                    <a:pt x="19307" y="11105"/>
                    <a:pt x="19307" y="11105"/>
                    <a:pt x="19307" y="11105"/>
                  </a:cubicBezTo>
                  <a:cubicBezTo>
                    <a:pt x="19307" y="11037"/>
                    <a:pt x="19307" y="11037"/>
                    <a:pt x="19307" y="11037"/>
                  </a:cubicBezTo>
                  <a:cubicBezTo>
                    <a:pt x="19307" y="10969"/>
                    <a:pt x="19307" y="10969"/>
                    <a:pt x="19307" y="10969"/>
                  </a:cubicBezTo>
                  <a:cubicBezTo>
                    <a:pt x="19307" y="10969"/>
                    <a:pt x="19307" y="10969"/>
                    <a:pt x="19307" y="10969"/>
                  </a:cubicBezTo>
                  <a:cubicBezTo>
                    <a:pt x="19307" y="10834"/>
                    <a:pt x="19307" y="10834"/>
                    <a:pt x="19307" y="10834"/>
                  </a:cubicBezTo>
                  <a:cubicBezTo>
                    <a:pt x="19344" y="10834"/>
                    <a:pt x="19344" y="10834"/>
                    <a:pt x="19344" y="10834"/>
                  </a:cubicBezTo>
                  <a:cubicBezTo>
                    <a:pt x="19307" y="10766"/>
                    <a:pt x="19307" y="10766"/>
                    <a:pt x="19307" y="10766"/>
                  </a:cubicBezTo>
                  <a:cubicBezTo>
                    <a:pt x="19307" y="10766"/>
                    <a:pt x="19307" y="10766"/>
                    <a:pt x="19307" y="10766"/>
                  </a:cubicBezTo>
                  <a:cubicBezTo>
                    <a:pt x="19307" y="10698"/>
                    <a:pt x="19307" y="10698"/>
                    <a:pt x="19307" y="10698"/>
                  </a:cubicBezTo>
                  <a:cubicBezTo>
                    <a:pt x="19344" y="10631"/>
                    <a:pt x="19344" y="10631"/>
                    <a:pt x="19344" y="10631"/>
                  </a:cubicBezTo>
                  <a:cubicBezTo>
                    <a:pt x="19307" y="10631"/>
                    <a:pt x="19307" y="10631"/>
                    <a:pt x="19307" y="10631"/>
                  </a:cubicBezTo>
                  <a:cubicBezTo>
                    <a:pt x="19307" y="10563"/>
                    <a:pt x="19307" y="10563"/>
                    <a:pt x="19307" y="10563"/>
                  </a:cubicBezTo>
                  <a:cubicBezTo>
                    <a:pt x="19344" y="10495"/>
                    <a:pt x="19344" y="10495"/>
                    <a:pt x="19344" y="10495"/>
                  </a:cubicBezTo>
                  <a:cubicBezTo>
                    <a:pt x="19381" y="10495"/>
                    <a:pt x="19381" y="10495"/>
                    <a:pt x="19381" y="10495"/>
                  </a:cubicBezTo>
                  <a:cubicBezTo>
                    <a:pt x="19344" y="10428"/>
                    <a:pt x="19344" y="10428"/>
                    <a:pt x="19344" y="10428"/>
                  </a:cubicBezTo>
                  <a:cubicBezTo>
                    <a:pt x="19381" y="10292"/>
                    <a:pt x="19381" y="10292"/>
                    <a:pt x="19381" y="10292"/>
                  </a:cubicBezTo>
                  <a:cubicBezTo>
                    <a:pt x="19344" y="10292"/>
                    <a:pt x="19344" y="10292"/>
                    <a:pt x="19344" y="10292"/>
                  </a:cubicBezTo>
                  <a:cubicBezTo>
                    <a:pt x="19344" y="10224"/>
                    <a:pt x="19344" y="10224"/>
                    <a:pt x="19344" y="10224"/>
                  </a:cubicBezTo>
                  <a:cubicBezTo>
                    <a:pt x="19381" y="10157"/>
                    <a:pt x="19381" y="10157"/>
                    <a:pt x="19381" y="10157"/>
                  </a:cubicBezTo>
                  <a:cubicBezTo>
                    <a:pt x="19381" y="10089"/>
                    <a:pt x="19381" y="10089"/>
                    <a:pt x="19381" y="10089"/>
                  </a:cubicBezTo>
                  <a:cubicBezTo>
                    <a:pt x="19344" y="10089"/>
                    <a:pt x="19344" y="10089"/>
                    <a:pt x="19344" y="10089"/>
                  </a:cubicBezTo>
                  <a:cubicBezTo>
                    <a:pt x="19344" y="10021"/>
                    <a:pt x="19344" y="10021"/>
                    <a:pt x="19344" y="10021"/>
                  </a:cubicBezTo>
                  <a:cubicBezTo>
                    <a:pt x="19344" y="9954"/>
                    <a:pt x="19344" y="9954"/>
                    <a:pt x="19344" y="9954"/>
                  </a:cubicBezTo>
                  <a:cubicBezTo>
                    <a:pt x="19381" y="9954"/>
                    <a:pt x="19381" y="9954"/>
                    <a:pt x="19381" y="9954"/>
                  </a:cubicBezTo>
                  <a:cubicBezTo>
                    <a:pt x="19381" y="9886"/>
                    <a:pt x="19381" y="9886"/>
                    <a:pt x="19381" y="9886"/>
                  </a:cubicBezTo>
                  <a:cubicBezTo>
                    <a:pt x="19381" y="9886"/>
                    <a:pt x="19381" y="9886"/>
                    <a:pt x="19381" y="9886"/>
                  </a:cubicBezTo>
                  <a:cubicBezTo>
                    <a:pt x="19418" y="9818"/>
                    <a:pt x="19418" y="9818"/>
                    <a:pt x="19418" y="9818"/>
                  </a:cubicBezTo>
                  <a:cubicBezTo>
                    <a:pt x="19455" y="9818"/>
                    <a:pt x="19455" y="9818"/>
                    <a:pt x="19455" y="9818"/>
                  </a:cubicBezTo>
                  <a:cubicBezTo>
                    <a:pt x="19492" y="9750"/>
                    <a:pt x="19492" y="9750"/>
                    <a:pt x="19492" y="9750"/>
                  </a:cubicBezTo>
                  <a:cubicBezTo>
                    <a:pt x="19492" y="9750"/>
                    <a:pt x="19492" y="9750"/>
                    <a:pt x="19492" y="9750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15"/>
                    <a:pt x="19529" y="9615"/>
                    <a:pt x="19529" y="9615"/>
                  </a:cubicBezTo>
                  <a:cubicBezTo>
                    <a:pt x="19492" y="9615"/>
                    <a:pt x="19492" y="9615"/>
                    <a:pt x="19492" y="9615"/>
                  </a:cubicBezTo>
                  <a:cubicBezTo>
                    <a:pt x="19492" y="9683"/>
                    <a:pt x="19492" y="9683"/>
                    <a:pt x="19492" y="9683"/>
                  </a:cubicBezTo>
                  <a:cubicBezTo>
                    <a:pt x="19455" y="9615"/>
                    <a:pt x="19455" y="9615"/>
                    <a:pt x="19455" y="9615"/>
                  </a:cubicBezTo>
                  <a:cubicBezTo>
                    <a:pt x="19455" y="9547"/>
                    <a:pt x="19455" y="9547"/>
                    <a:pt x="19455" y="9547"/>
                  </a:cubicBezTo>
                  <a:cubicBezTo>
                    <a:pt x="19492" y="9412"/>
                    <a:pt x="19492" y="9412"/>
                    <a:pt x="19492" y="9412"/>
                  </a:cubicBezTo>
                  <a:cubicBezTo>
                    <a:pt x="19455" y="9412"/>
                    <a:pt x="19455" y="9412"/>
                    <a:pt x="19455" y="9412"/>
                  </a:cubicBezTo>
                  <a:cubicBezTo>
                    <a:pt x="19455" y="9344"/>
                    <a:pt x="19455" y="9344"/>
                    <a:pt x="19455" y="9344"/>
                  </a:cubicBezTo>
                  <a:cubicBezTo>
                    <a:pt x="19455" y="9344"/>
                    <a:pt x="19455" y="9344"/>
                    <a:pt x="19455" y="9344"/>
                  </a:cubicBezTo>
                  <a:cubicBezTo>
                    <a:pt x="19418" y="9344"/>
                    <a:pt x="19418" y="9344"/>
                    <a:pt x="19418" y="9344"/>
                  </a:cubicBezTo>
                  <a:cubicBezTo>
                    <a:pt x="19418" y="9344"/>
                    <a:pt x="19418" y="9344"/>
                    <a:pt x="19418" y="9344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141"/>
                    <a:pt x="19418" y="9141"/>
                    <a:pt x="19418" y="9141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06"/>
                    <a:pt x="19381" y="9006"/>
                    <a:pt x="19381" y="9006"/>
                  </a:cubicBezTo>
                  <a:cubicBezTo>
                    <a:pt x="19344" y="8938"/>
                    <a:pt x="19344" y="8938"/>
                    <a:pt x="19344" y="8938"/>
                  </a:cubicBezTo>
                  <a:cubicBezTo>
                    <a:pt x="19344" y="8938"/>
                    <a:pt x="19344" y="8938"/>
                    <a:pt x="19344" y="8938"/>
                  </a:cubicBezTo>
                  <a:cubicBezTo>
                    <a:pt x="19307" y="8870"/>
                    <a:pt x="19307" y="8870"/>
                    <a:pt x="19307" y="8870"/>
                  </a:cubicBezTo>
                  <a:cubicBezTo>
                    <a:pt x="19307" y="8870"/>
                    <a:pt x="19307" y="8870"/>
                    <a:pt x="19307" y="8870"/>
                  </a:cubicBezTo>
                  <a:cubicBezTo>
                    <a:pt x="19307" y="8803"/>
                    <a:pt x="19307" y="8803"/>
                    <a:pt x="19307" y="8803"/>
                  </a:cubicBezTo>
                  <a:cubicBezTo>
                    <a:pt x="19307" y="8735"/>
                    <a:pt x="19307" y="8735"/>
                    <a:pt x="19307" y="8735"/>
                  </a:cubicBezTo>
                  <a:cubicBezTo>
                    <a:pt x="19344" y="8667"/>
                    <a:pt x="19344" y="8667"/>
                    <a:pt x="19344" y="8667"/>
                  </a:cubicBezTo>
                  <a:cubicBezTo>
                    <a:pt x="19381" y="8667"/>
                    <a:pt x="19381" y="8667"/>
                    <a:pt x="19381" y="8667"/>
                  </a:cubicBezTo>
                  <a:cubicBezTo>
                    <a:pt x="19418" y="8667"/>
                    <a:pt x="19418" y="8667"/>
                    <a:pt x="19418" y="8667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455" y="8599"/>
                    <a:pt x="19455" y="8599"/>
                    <a:pt x="19455" y="8599"/>
                  </a:cubicBezTo>
                  <a:cubicBezTo>
                    <a:pt x="19418" y="8599"/>
                    <a:pt x="19418" y="8599"/>
                    <a:pt x="19418" y="8599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307" y="8599"/>
                    <a:pt x="19307" y="8599"/>
                    <a:pt x="19307" y="8599"/>
                  </a:cubicBezTo>
                  <a:cubicBezTo>
                    <a:pt x="19270" y="8532"/>
                    <a:pt x="19270" y="8532"/>
                    <a:pt x="19270" y="8532"/>
                  </a:cubicBezTo>
                  <a:cubicBezTo>
                    <a:pt x="19270" y="8532"/>
                    <a:pt x="19270" y="8532"/>
                    <a:pt x="19270" y="8532"/>
                  </a:cubicBezTo>
                  <a:cubicBezTo>
                    <a:pt x="19233" y="8532"/>
                    <a:pt x="19233" y="8532"/>
                    <a:pt x="19233" y="8532"/>
                  </a:cubicBezTo>
                  <a:cubicBezTo>
                    <a:pt x="19196" y="8599"/>
                    <a:pt x="19196" y="8599"/>
                    <a:pt x="19196" y="8599"/>
                  </a:cubicBezTo>
                  <a:cubicBezTo>
                    <a:pt x="19159" y="8599"/>
                    <a:pt x="19159" y="8599"/>
                    <a:pt x="19159" y="8599"/>
                  </a:cubicBezTo>
                  <a:cubicBezTo>
                    <a:pt x="19122" y="8667"/>
                    <a:pt x="19122" y="8667"/>
                    <a:pt x="19122" y="8667"/>
                  </a:cubicBezTo>
                  <a:cubicBezTo>
                    <a:pt x="19122" y="8667"/>
                    <a:pt x="19122" y="8667"/>
                    <a:pt x="19122" y="8667"/>
                  </a:cubicBezTo>
                  <a:cubicBezTo>
                    <a:pt x="19122" y="8735"/>
                    <a:pt x="19122" y="8735"/>
                    <a:pt x="19122" y="8735"/>
                  </a:cubicBezTo>
                  <a:cubicBezTo>
                    <a:pt x="19159" y="8803"/>
                    <a:pt x="19159" y="8803"/>
                    <a:pt x="19159" y="8803"/>
                  </a:cubicBezTo>
                  <a:cubicBezTo>
                    <a:pt x="19159" y="8803"/>
                    <a:pt x="19159" y="8803"/>
                    <a:pt x="19159" y="8803"/>
                  </a:cubicBezTo>
                  <a:cubicBezTo>
                    <a:pt x="19159" y="8870"/>
                    <a:pt x="19159" y="8870"/>
                    <a:pt x="19159" y="8870"/>
                  </a:cubicBezTo>
                  <a:cubicBezTo>
                    <a:pt x="19159" y="8938"/>
                    <a:pt x="19159" y="8938"/>
                    <a:pt x="19159" y="8938"/>
                  </a:cubicBezTo>
                  <a:cubicBezTo>
                    <a:pt x="19196" y="9006"/>
                    <a:pt x="19196" y="9006"/>
                    <a:pt x="19196" y="9006"/>
                  </a:cubicBezTo>
                  <a:cubicBezTo>
                    <a:pt x="19196" y="9006"/>
                    <a:pt x="19196" y="9006"/>
                    <a:pt x="19196" y="9006"/>
                  </a:cubicBezTo>
                  <a:cubicBezTo>
                    <a:pt x="19233" y="9006"/>
                    <a:pt x="19233" y="9006"/>
                    <a:pt x="19233" y="9006"/>
                  </a:cubicBezTo>
                  <a:cubicBezTo>
                    <a:pt x="19233" y="9141"/>
                    <a:pt x="19233" y="9141"/>
                    <a:pt x="19233" y="9141"/>
                  </a:cubicBezTo>
                  <a:cubicBezTo>
                    <a:pt x="19270" y="9141"/>
                    <a:pt x="19270" y="9141"/>
                    <a:pt x="19270" y="9141"/>
                  </a:cubicBezTo>
                  <a:cubicBezTo>
                    <a:pt x="19270" y="9209"/>
                    <a:pt x="19270" y="9209"/>
                    <a:pt x="19270" y="9209"/>
                  </a:cubicBezTo>
                  <a:cubicBezTo>
                    <a:pt x="19307" y="9276"/>
                    <a:pt x="19307" y="9276"/>
                    <a:pt x="19307" y="9276"/>
                  </a:cubicBezTo>
                  <a:cubicBezTo>
                    <a:pt x="19270" y="9276"/>
                    <a:pt x="19270" y="9276"/>
                    <a:pt x="19270" y="9276"/>
                  </a:cubicBezTo>
                  <a:cubicBezTo>
                    <a:pt x="19270" y="9276"/>
                    <a:pt x="19270" y="9276"/>
                    <a:pt x="19270" y="9276"/>
                  </a:cubicBezTo>
                  <a:cubicBezTo>
                    <a:pt x="19233" y="9209"/>
                    <a:pt x="19233" y="9209"/>
                    <a:pt x="19233" y="9209"/>
                  </a:cubicBezTo>
                  <a:cubicBezTo>
                    <a:pt x="19196" y="9209"/>
                    <a:pt x="19196" y="9209"/>
                    <a:pt x="19196" y="9209"/>
                  </a:cubicBezTo>
                  <a:cubicBezTo>
                    <a:pt x="19196" y="9276"/>
                    <a:pt x="19196" y="9276"/>
                    <a:pt x="19196" y="9276"/>
                  </a:cubicBezTo>
                  <a:cubicBezTo>
                    <a:pt x="19159" y="9344"/>
                    <a:pt x="19159" y="9344"/>
                    <a:pt x="19159" y="9344"/>
                  </a:cubicBezTo>
                  <a:cubicBezTo>
                    <a:pt x="19196" y="9412"/>
                    <a:pt x="19196" y="9412"/>
                    <a:pt x="19196" y="9412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547"/>
                    <a:pt x="19159" y="9547"/>
                    <a:pt x="19159" y="9547"/>
                  </a:cubicBezTo>
                  <a:cubicBezTo>
                    <a:pt x="19159" y="9547"/>
                    <a:pt x="19159" y="9547"/>
                    <a:pt x="19159" y="9547"/>
                  </a:cubicBezTo>
                  <a:cubicBezTo>
                    <a:pt x="19159" y="9615"/>
                    <a:pt x="19159" y="9615"/>
                    <a:pt x="19159" y="9615"/>
                  </a:cubicBezTo>
                  <a:cubicBezTo>
                    <a:pt x="19159" y="9615"/>
                    <a:pt x="19159" y="9615"/>
                    <a:pt x="19159" y="9615"/>
                  </a:cubicBezTo>
                  <a:cubicBezTo>
                    <a:pt x="19159" y="9683"/>
                    <a:pt x="19159" y="9683"/>
                    <a:pt x="19159" y="9683"/>
                  </a:cubicBezTo>
                  <a:cubicBezTo>
                    <a:pt x="19159" y="9818"/>
                    <a:pt x="19159" y="9818"/>
                    <a:pt x="19159" y="9818"/>
                  </a:cubicBezTo>
                  <a:cubicBezTo>
                    <a:pt x="19122" y="9818"/>
                    <a:pt x="19122" y="9818"/>
                    <a:pt x="19122" y="9818"/>
                  </a:cubicBezTo>
                  <a:cubicBezTo>
                    <a:pt x="19122" y="9886"/>
                    <a:pt x="19122" y="9886"/>
                    <a:pt x="19122" y="9886"/>
                  </a:cubicBezTo>
                  <a:cubicBezTo>
                    <a:pt x="19122" y="9886"/>
                    <a:pt x="19122" y="9886"/>
                    <a:pt x="19122" y="9886"/>
                  </a:cubicBezTo>
                  <a:cubicBezTo>
                    <a:pt x="19085" y="9954"/>
                    <a:pt x="19085" y="9954"/>
                    <a:pt x="19085" y="9954"/>
                  </a:cubicBezTo>
                  <a:cubicBezTo>
                    <a:pt x="19085" y="9954"/>
                    <a:pt x="19085" y="9954"/>
                    <a:pt x="19085" y="9954"/>
                  </a:cubicBezTo>
                  <a:cubicBezTo>
                    <a:pt x="19048" y="9886"/>
                    <a:pt x="19048" y="9886"/>
                    <a:pt x="19048" y="9886"/>
                  </a:cubicBezTo>
                  <a:cubicBezTo>
                    <a:pt x="19085" y="9818"/>
                    <a:pt x="19085" y="9818"/>
                    <a:pt x="19085" y="9818"/>
                  </a:cubicBezTo>
                  <a:cubicBezTo>
                    <a:pt x="19048" y="9750"/>
                    <a:pt x="19048" y="9750"/>
                    <a:pt x="19048" y="9750"/>
                  </a:cubicBezTo>
                  <a:cubicBezTo>
                    <a:pt x="19048" y="9750"/>
                    <a:pt x="19048" y="9750"/>
                    <a:pt x="19048" y="9750"/>
                  </a:cubicBezTo>
                  <a:cubicBezTo>
                    <a:pt x="19011" y="9818"/>
                    <a:pt x="19011" y="9818"/>
                    <a:pt x="19011" y="9818"/>
                  </a:cubicBezTo>
                  <a:cubicBezTo>
                    <a:pt x="19011" y="9818"/>
                    <a:pt x="19011" y="9818"/>
                    <a:pt x="19011" y="9818"/>
                  </a:cubicBezTo>
                  <a:cubicBezTo>
                    <a:pt x="18974" y="9886"/>
                    <a:pt x="18974" y="9886"/>
                    <a:pt x="18974" y="9886"/>
                  </a:cubicBezTo>
                  <a:cubicBezTo>
                    <a:pt x="18974" y="9750"/>
                    <a:pt x="18974" y="9750"/>
                    <a:pt x="18974" y="9750"/>
                  </a:cubicBezTo>
                  <a:cubicBezTo>
                    <a:pt x="18937" y="9750"/>
                    <a:pt x="18937" y="9750"/>
                    <a:pt x="18937" y="9750"/>
                  </a:cubicBezTo>
                  <a:cubicBezTo>
                    <a:pt x="18937" y="9750"/>
                    <a:pt x="18937" y="9750"/>
                    <a:pt x="18937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37" y="9683"/>
                    <a:pt x="18937" y="9683"/>
                    <a:pt x="18937" y="9683"/>
                  </a:cubicBezTo>
                  <a:cubicBezTo>
                    <a:pt x="18900" y="9683"/>
                    <a:pt x="18900" y="9683"/>
                    <a:pt x="18900" y="9683"/>
                  </a:cubicBezTo>
                  <a:cubicBezTo>
                    <a:pt x="18900" y="9615"/>
                    <a:pt x="18900" y="9615"/>
                    <a:pt x="18900" y="9615"/>
                  </a:cubicBezTo>
                  <a:cubicBezTo>
                    <a:pt x="18937" y="9615"/>
                    <a:pt x="18937" y="9615"/>
                    <a:pt x="18937" y="9615"/>
                  </a:cubicBezTo>
                  <a:cubicBezTo>
                    <a:pt x="18900" y="9547"/>
                    <a:pt x="18900" y="9547"/>
                    <a:pt x="18900" y="9547"/>
                  </a:cubicBezTo>
                  <a:cubicBezTo>
                    <a:pt x="18900" y="9547"/>
                    <a:pt x="18900" y="9547"/>
                    <a:pt x="18900" y="9547"/>
                  </a:cubicBezTo>
                  <a:cubicBezTo>
                    <a:pt x="18937" y="9480"/>
                    <a:pt x="18937" y="9480"/>
                    <a:pt x="18937" y="9480"/>
                  </a:cubicBezTo>
                  <a:cubicBezTo>
                    <a:pt x="18900" y="9480"/>
                    <a:pt x="18900" y="9480"/>
                    <a:pt x="18900" y="9480"/>
                  </a:cubicBezTo>
                  <a:cubicBezTo>
                    <a:pt x="18900" y="9412"/>
                    <a:pt x="18900" y="9412"/>
                    <a:pt x="18900" y="9412"/>
                  </a:cubicBezTo>
                  <a:cubicBezTo>
                    <a:pt x="18900" y="9412"/>
                    <a:pt x="18900" y="9412"/>
                    <a:pt x="18900" y="9412"/>
                  </a:cubicBezTo>
                  <a:cubicBezTo>
                    <a:pt x="18900" y="9344"/>
                    <a:pt x="18900" y="9344"/>
                    <a:pt x="18900" y="9344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26" y="9344"/>
                    <a:pt x="18826" y="9344"/>
                    <a:pt x="18826" y="9344"/>
                  </a:cubicBezTo>
                  <a:cubicBezTo>
                    <a:pt x="18826" y="9344"/>
                    <a:pt x="18826" y="9344"/>
                    <a:pt x="18826" y="9344"/>
                  </a:cubicBezTo>
                  <a:cubicBezTo>
                    <a:pt x="18826" y="9412"/>
                    <a:pt x="18826" y="9412"/>
                    <a:pt x="18826" y="9412"/>
                  </a:cubicBezTo>
                  <a:cubicBezTo>
                    <a:pt x="18789" y="9480"/>
                    <a:pt x="18789" y="9480"/>
                    <a:pt x="18789" y="9480"/>
                  </a:cubicBezTo>
                  <a:cubicBezTo>
                    <a:pt x="18789" y="9480"/>
                    <a:pt x="18789" y="9480"/>
                    <a:pt x="18789" y="9480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15" y="9344"/>
                    <a:pt x="18715" y="9344"/>
                    <a:pt x="18715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412"/>
                    <a:pt x="18678" y="9412"/>
                    <a:pt x="18678" y="9412"/>
                  </a:cubicBezTo>
                  <a:cubicBezTo>
                    <a:pt x="18641" y="9412"/>
                    <a:pt x="18641" y="9412"/>
                    <a:pt x="18641" y="9412"/>
                  </a:cubicBezTo>
                  <a:cubicBezTo>
                    <a:pt x="18641" y="9480"/>
                    <a:pt x="18641" y="9480"/>
                    <a:pt x="18641" y="9480"/>
                  </a:cubicBezTo>
                  <a:cubicBezTo>
                    <a:pt x="18567" y="9480"/>
                    <a:pt x="18567" y="9480"/>
                    <a:pt x="18567" y="9480"/>
                  </a:cubicBezTo>
                  <a:cubicBezTo>
                    <a:pt x="18567" y="9480"/>
                    <a:pt x="18567" y="9480"/>
                    <a:pt x="18567" y="9480"/>
                  </a:cubicBezTo>
                  <a:cubicBezTo>
                    <a:pt x="18530" y="9480"/>
                    <a:pt x="18530" y="9480"/>
                    <a:pt x="18530" y="9480"/>
                  </a:cubicBezTo>
                  <a:cubicBezTo>
                    <a:pt x="18530" y="9547"/>
                    <a:pt x="18530" y="9547"/>
                    <a:pt x="18530" y="9547"/>
                  </a:cubicBezTo>
                  <a:cubicBezTo>
                    <a:pt x="18456" y="9480"/>
                    <a:pt x="18456" y="9480"/>
                    <a:pt x="18456" y="9480"/>
                  </a:cubicBezTo>
                  <a:cubicBezTo>
                    <a:pt x="18419" y="9615"/>
                    <a:pt x="18419" y="9615"/>
                    <a:pt x="18419" y="9615"/>
                  </a:cubicBezTo>
                  <a:cubicBezTo>
                    <a:pt x="18419" y="9615"/>
                    <a:pt x="18419" y="9615"/>
                    <a:pt x="18419" y="9615"/>
                  </a:cubicBezTo>
                  <a:cubicBezTo>
                    <a:pt x="18419" y="9683"/>
                    <a:pt x="18419" y="9683"/>
                    <a:pt x="18419" y="9683"/>
                  </a:cubicBezTo>
                  <a:cubicBezTo>
                    <a:pt x="18382" y="9750"/>
                    <a:pt x="18382" y="9750"/>
                    <a:pt x="18382" y="9750"/>
                  </a:cubicBezTo>
                  <a:cubicBezTo>
                    <a:pt x="18382" y="9750"/>
                    <a:pt x="18382" y="9750"/>
                    <a:pt x="18382" y="9750"/>
                  </a:cubicBezTo>
                  <a:cubicBezTo>
                    <a:pt x="18419" y="9818"/>
                    <a:pt x="18419" y="9818"/>
                    <a:pt x="18419" y="9818"/>
                  </a:cubicBezTo>
                  <a:cubicBezTo>
                    <a:pt x="18419" y="9886"/>
                    <a:pt x="18419" y="9886"/>
                    <a:pt x="18419" y="9886"/>
                  </a:cubicBezTo>
                  <a:cubicBezTo>
                    <a:pt x="18456" y="9954"/>
                    <a:pt x="18456" y="9954"/>
                    <a:pt x="18456" y="9954"/>
                  </a:cubicBezTo>
                  <a:cubicBezTo>
                    <a:pt x="18419" y="9954"/>
                    <a:pt x="18419" y="9954"/>
                    <a:pt x="18419" y="9954"/>
                  </a:cubicBezTo>
                  <a:cubicBezTo>
                    <a:pt x="18419" y="10157"/>
                    <a:pt x="18419" y="10157"/>
                    <a:pt x="18419" y="10157"/>
                  </a:cubicBezTo>
                  <a:cubicBezTo>
                    <a:pt x="18456" y="10224"/>
                    <a:pt x="18456" y="10224"/>
                    <a:pt x="18456" y="10224"/>
                  </a:cubicBezTo>
                  <a:cubicBezTo>
                    <a:pt x="18419" y="10292"/>
                    <a:pt x="18419" y="10292"/>
                    <a:pt x="18419" y="10292"/>
                  </a:cubicBezTo>
                  <a:cubicBezTo>
                    <a:pt x="18419" y="10292"/>
                    <a:pt x="18419" y="10292"/>
                    <a:pt x="18419" y="10292"/>
                  </a:cubicBezTo>
                  <a:cubicBezTo>
                    <a:pt x="18419" y="10360"/>
                    <a:pt x="18419" y="10360"/>
                    <a:pt x="18419" y="10360"/>
                  </a:cubicBezTo>
                  <a:cubicBezTo>
                    <a:pt x="18382" y="10360"/>
                    <a:pt x="18382" y="10360"/>
                    <a:pt x="18382" y="10360"/>
                  </a:cubicBezTo>
                  <a:cubicBezTo>
                    <a:pt x="18382" y="10495"/>
                    <a:pt x="18382" y="10495"/>
                    <a:pt x="18382" y="10495"/>
                  </a:cubicBezTo>
                  <a:cubicBezTo>
                    <a:pt x="18382" y="10495"/>
                    <a:pt x="18382" y="10495"/>
                    <a:pt x="18382" y="10495"/>
                  </a:cubicBezTo>
                  <a:cubicBezTo>
                    <a:pt x="18382" y="10563"/>
                    <a:pt x="18382" y="10563"/>
                    <a:pt x="18382" y="10563"/>
                  </a:cubicBezTo>
                  <a:cubicBezTo>
                    <a:pt x="18345" y="10698"/>
                    <a:pt x="18345" y="10698"/>
                    <a:pt x="18345" y="10698"/>
                  </a:cubicBezTo>
                  <a:cubicBezTo>
                    <a:pt x="18382" y="10766"/>
                    <a:pt x="18382" y="10766"/>
                    <a:pt x="18382" y="10766"/>
                  </a:cubicBezTo>
                  <a:cubicBezTo>
                    <a:pt x="18345" y="10766"/>
                    <a:pt x="18345" y="10766"/>
                    <a:pt x="18345" y="10766"/>
                  </a:cubicBezTo>
                  <a:cubicBezTo>
                    <a:pt x="18382" y="10902"/>
                    <a:pt x="18382" y="10902"/>
                    <a:pt x="18382" y="10902"/>
                  </a:cubicBezTo>
                  <a:cubicBezTo>
                    <a:pt x="18382" y="10902"/>
                    <a:pt x="18382" y="10902"/>
                    <a:pt x="18382" y="10902"/>
                  </a:cubicBezTo>
                  <a:cubicBezTo>
                    <a:pt x="18382" y="10969"/>
                    <a:pt x="18382" y="10969"/>
                    <a:pt x="18382" y="10969"/>
                  </a:cubicBezTo>
                  <a:cubicBezTo>
                    <a:pt x="18382" y="10969"/>
                    <a:pt x="18382" y="10969"/>
                    <a:pt x="18382" y="10969"/>
                  </a:cubicBezTo>
                  <a:cubicBezTo>
                    <a:pt x="18419" y="10969"/>
                    <a:pt x="18419" y="10969"/>
                    <a:pt x="18419" y="10969"/>
                  </a:cubicBezTo>
                  <a:cubicBezTo>
                    <a:pt x="18456" y="10969"/>
                    <a:pt x="18456" y="10969"/>
                    <a:pt x="18456" y="10969"/>
                  </a:cubicBezTo>
                  <a:cubicBezTo>
                    <a:pt x="18456" y="10902"/>
                    <a:pt x="18456" y="10902"/>
                    <a:pt x="18456" y="10902"/>
                  </a:cubicBezTo>
                  <a:cubicBezTo>
                    <a:pt x="18456" y="10902"/>
                    <a:pt x="18456" y="10902"/>
                    <a:pt x="18456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530" y="10902"/>
                    <a:pt x="18530" y="10902"/>
                    <a:pt x="18530" y="10902"/>
                  </a:cubicBezTo>
                  <a:cubicBezTo>
                    <a:pt x="18567" y="10969"/>
                    <a:pt x="18567" y="10969"/>
                    <a:pt x="18567" y="10969"/>
                  </a:cubicBezTo>
                  <a:cubicBezTo>
                    <a:pt x="18567" y="10969"/>
                    <a:pt x="18567" y="10969"/>
                    <a:pt x="18567" y="10969"/>
                  </a:cubicBezTo>
                  <a:cubicBezTo>
                    <a:pt x="18530" y="10969"/>
                    <a:pt x="18530" y="10969"/>
                    <a:pt x="18530" y="10969"/>
                  </a:cubicBezTo>
                  <a:cubicBezTo>
                    <a:pt x="18567" y="11037"/>
                    <a:pt x="18567" y="11037"/>
                    <a:pt x="18567" y="11037"/>
                  </a:cubicBezTo>
                  <a:cubicBezTo>
                    <a:pt x="18567" y="11037"/>
                    <a:pt x="18567" y="11037"/>
                    <a:pt x="18567" y="11037"/>
                  </a:cubicBezTo>
                  <a:cubicBezTo>
                    <a:pt x="18530" y="11037"/>
                    <a:pt x="18530" y="11037"/>
                    <a:pt x="18530" y="11037"/>
                  </a:cubicBezTo>
                  <a:cubicBezTo>
                    <a:pt x="18530" y="11105"/>
                    <a:pt x="18530" y="11105"/>
                    <a:pt x="18530" y="11105"/>
                  </a:cubicBezTo>
                  <a:cubicBezTo>
                    <a:pt x="18493" y="11037"/>
                    <a:pt x="18493" y="11037"/>
                    <a:pt x="18493" y="11037"/>
                  </a:cubicBezTo>
                  <a:cubicBezTo>
                    <a:pt x="18493" y="11105"/>
                    <a:pt x="18493" y="11105"/>
                    <a:pt x="18493" y="11105"/>
                  </a:cubicBezTo>
                  <a:cubicBezTo>
                    <a:pt x="18493" y="11105"/>
                    <a:pt x="18493" y="11105"/>
                    <a:pt x="18493" y="11105"/>
                  </a:cubicBezTo>
                  <a:cubicBezTo>
                    <a:pt x="18493" y="11172"/>
                    <a:pt x="18493" y="11172"/>
                    <a:pt x="18493" y="11172"/>
                  </a:cubicBezTo>
                  <a:cubicBezTo>
                    <a:pt x="18456" y="11240"/>
                    <a:pt x="18456" y="11240"/>
                    <a:pt x="18456" y="11240"/>
                  </a:cubicBezTo>
                  <a:cubicBezTo>
                    <a:pt x="18419" y="11172"/>
                    <a:pt x="18419" y="11172"/>
                    <a:pt x="18419" y="11172"/>
                  </a:cubicBezTo>
                  <a:cubicBezTo>
                    <a:pt x="18419" y="11172"/>
                    <a:pt x="18419" y="11172"/>
                    <a:pt x="18419" y="11172"/>
                  </a:cubicBezTo>
                  <a:cubicBezTo>
                    <a:pt x="18419" y="11105"/>
                    <a:pt x="18419" y="11105"/>
                    <a:pt x="18419" y="11105"/>
                  </a:cubicBezTo>
                  <a:cubicBezTo>
                    <a:pt x="18382" y="11172"/>
                    <a:pt x="18382" y="11172"/>
                    <a:pt x="18382" y="11172"/>
                  </a:cubicBezTo>
                  <a:cubicBezTo>
                    <a:pt x="18382" y="11105"/>
                    <a:pt x="18382" y="11105"/>
                    <a:pt x="18382" y="11105"/>
                  </a:cubicBezTo>
                  <a:cubicBezTo>
                    <a:pt x="18345" y="11105"/>
                    <a:pt x="18345" y="11105"/>
                    <a:pt x="18345" y="11105"/>
                  </a:cubicBezTo>
                  <a:cubicBezTo>
                    <a:pt x="18345" y="11172"/>
                    <a:pt x="18345" y="11172"/>
                    <a:pt x="18345" y="11172"/>
                  </a:cubicBezTo>
                  <a:cubicBezTo>
                    <a:pt x="18345" y="11240"/>
                    <a:pt x="18345" y="11240"/>
                    <a:pt x="18345" y="11240"/>
                  </a:cubicBezTo>
                  <a:cubicBezTo>
                    <a:pt x="18345" y="11240"/>
                    <a:pt x="18345" y="11240"/>
                    <a:pt x="18345" y="11240"/>
                  </a:cubicBezTo>
                  <a:cubicBezTo>
                    <a:pt x="18308" y="11240"/>
                    <a:pt x="18308" y="11240"/>
                    <a:pt x="18308" y="11240"/>
                  </a:cubicBezTo>
                  <a:cubicBezTo>
                    <a:pt x="18308" y="11308"/>
                    <a:pt x="18308" y="11308"/>
                    <a:pt x="18308" y="11308"/>
                  </a:cubicBezTo>
                  <a:cubicBezTo>
                    <a:pt x="18308" y="11308"/>
                    <a:pt x="18308" y="11308"/>
                    <a:pt x="18308" y="11308"/>
                  </a:cubicBezTo>
                  <a:cubicBezTo>
                    <a:pt x="18308" y="11376"/>
                    <a:pt x="18308" y="11376"/>
                    <a:pt x="18308" y="11376"/>
                  </a:cubicBezTo>
                  <a:cubicBezTo>
                    <a:pt x="18271" y="11308"/>
                    <a:pt x="18271" y="11308"/>
                    <a:pt x="18271" y="11308"/>
                  </a:cubicBezTo>
                  <a:cubicBezTo>
                    <a:pt x="18234" y="11240"/>
                    <a:pt x="18234" y="11240"/>
                    <a:pt x="18234" y="11240"/>
                  </a:cubicBezTo>
                  <a:cubicBezTo>
                    <a:pt x="18197" y="11240"/>
                    <a:pt x="18197" y="11240"/>
                    <a:pt x="18197" y="11240"/>
                  </a:cubicBezTo>
                  <a:cubicBezTo>
                    <a:pt x="18234" y="11308"/>
                    <a:pt x="18234" y="11308"/>
                    <a:pt x="18234" y="11308"/>
                  </a:cubicBezTo>
                  <a:cubicBezTo>
                    <a:pt x="18197" y="11376"/>
                    <a:pt x="18197" y="11376"/>
                    <a:pt x="18197" y="11376"/>
                  </a:cubicBezTo>
                  <a:cubicBezTo>
                    <a:pt x="18197" y="11376"/>
                    <a:pt x="18197" y="11376"/>
                    <a:pt x="18197" y="11376"/>
                  </a:cubicBezTo>
                  <a:cubicBezTo>
                    <a:pt x="18197" y="11443"/>
                    <a:pt x="18197" y="11443"/>
                    <a:pt x="18197" y="11443"/>
                  </a:cubicBezTo>
                  <a:cubicBezTo>
                    <a:pt x="18160" y="11443"/>
                    <a:pt x="18160" y="11443"/>
                    <a:pt x="18160" y="11443"/>
                  </a:cubicBezTo>
                  <a:cubicBezTo>
                    <a:pt x="18123" y="11443"/>
                    <a:pt x="18123" y="11443"/>
                    <a:pt x="18123" y="11443"/>
                  </a:cubicBezTo>
                  <a:cubicBezTo>
                    <a:pt x="18086" y="11376"/>
                    <a:pt x="18086" y="11376"/>
                    <a:pt x="18086" y="11376"/>
                  </a:cubicBezTo>
                  <a:cubicBezTo>
                    <a:pt x="18049" y="11376"/>
                    <a:pt x="18049" y="11376"/>
                    <a:pt x="18049" y="11376"/>
                  </a:cubicBezTo>
                  <a:cubicBezTo>
                    <a:pt x="18049" y="11376"/>
                    <a:pt x="18049" y="11376"/>
                    <a:pt x="18049" y="11376"/>
                  </a:cubicBezTo>
                  <a:cubicBezTo>
                    <a:pt x="18049" y="11308"/>
                    <a:pt x="18049" y="11308"/>
                    <a:pt x="18049" y="11308"/>
                  </a:cubicBezTo>
                  <a:cubicBezTo>
                    <a:pt x="18086" y="11308"/>
                    <a:pt x="18086" y="11308"/>
                    <a:pt x="18086" y="11308"/>
                  </a:cubicBezTo>
                  <a:cubicBezTo>
                    <a:pt x="18086" y="11240"/>
                    <a:pt x="18086" y="11240"/>
                    <a:pt x="18086" y="11240"/>
                  </a:cubicBezTo>
                  <a:cubicBezTo>
                    <a:pt x="18086" y="11240"/>
                    <a:pt x="18086" y="11240"/>
                    <a:pt x="18086" y="11240"/>
                  </a:cubicBezTo>
                  <a:cubicBezTo>
                    <a:pt x="18160" y="11240"/>
                    <a:pt x="18160" y="11240"/>
                    <a:pt x="18160" y="11240"/>
                  </a:cubicBezTo>
                  <a:cubicBezTo>
                    <a:pt x="18197" y="11172"/>
                    <a:pt x="18197" y="11172"/>
                    <a:pt x="18197" y="11172"/>
                  </a:cubicBezTo>
                  <a:cubicBezTo>
                    <a:pt x="18197" y="11172"/>
                    <a:pt x="18197" y="11172"/>
                    <a:pt x="18197" y="11172"/>
                  </a:cubicBezTo>
                  <a:cubicBezTo>
                    <a:pt x="18160" y="11105"/>
                    <a:pt x="18160" y="11105"/>
                    <a:pt x="18160" y="11105"/>
                  </a:cubicBezTo>
                  <a:cubicBezTo>
                    <a:pt x="18123" y="11172"/>
                    <a:pt x="18123" y="11172"/>
                    <a:pt x="18123" y="11172"/>
                  </a:cubicBezTo>
                  <a:cubicBezTo>
                    <a:pt x="18086" y="11172"/>
                    <a:pt x="18086" y="11172"/>
                    <a:pt x="18086" y="11172"/>
                  </a:cubicBezTo>
                  <a:cubicBezTo>
                    <a:pt x="18086" y="11172"/>
                    <a:pt x="18086" y="11172"/>
                    <a:pt x="18086" y="11172"/>
                  </a:cubicBezTo>
                  <a:cubicBezTo>
                    <a:pt x="18049" y="11105"/>
                    <a:pt x="18049" y="11105"/>
                    <a:pt x="18049" y="11105"/>
                  </a:cubicBezTo>
                  <a:cubicBezTo>
                    <a:pt x="18049" y="11105"/>
                    <a:pt x="18049" y="11105"/>
                    <a:pt x="18049" y="11105"/>
                  </a:cubicBezTo>
                  <a:cubicBezTo>
                    <a:pt x="17975" y="11105"/>
                    <a:pt x="17975" y="11105"/>
                    <a:pt x="17975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01" y="11105"/>
                    <a:pt x="17901" y="11105"/>
                    <a:pt x="17901" y="11105"/>
                  </a:cubicBezTo>
                  <a:cubicBezTo>
                    <a:pt x="17901" y="11105"/>
                    <a:pt x="17901" y="11105"/>
                    <a:pt x="17901" y="11105"/>
                  </a:cubicBezTo>
                  <a:cubicBezTo>
                    <a:pt x="17864" y="11105"/>
                    <a:pt x="17864" y="11105"/>
                    <a:pt x="17864" y="11105"/>
                  </a:cubicBezTo>
                  <a:cubicBezTo>
                    <a:pt x="17827" y="11037"/>
                    <a:pt x="17827" y="11037"/>
                    <a:pt x="17827" y="11037"/>
                  </a:cubicBezTo>
                  <a:cubicBezTo>
                    <a:pt x="17790" y="11105"/>
                    <a:pt x="17790" y="11105"/>
                    <a:pt x="17790" y="11105"/>
                  </a:cubicBezTo>
                  <a:cubicBezTo>
                    <a:pt x="17753" y="11037"/>
                    <a:pt x="17753" y="11037"/>
                    <a:pt x="17753" y="11037"/>
                  </a:cubicBezTo>
                  <a:cubicBezTo>
                    <a:pt x="17716" y="11037"/>
                    <a:pt x="17716" y="11037"/>
                    <a:pt x="17716" y="11037"/>
                  </a:cubicBezTo>
                  <a:cubicBezTo>
                    <a:pt x="17679" y="11105"/>
                    <a:pt x="17679" y="11105"/>
                    <a:pt x="17679" y="11105"/>
                  </a:cubicBezTo>
                  <a:cubicBezTo>
                    <a:pt x="17642" y="11172"/>
                    <a:pt x="17642" y="11172"/>
                    <a:pt x="17642" y="11172"/>
                  </a:cubicBezTo>
                  <a:cubicBezTo>
                    <a:pt x="17642" y="11172"/>
                    <a:pt x="17642" y="11172"/>
                    <a:pt x="17642" y="11172"/>
                  </a:cubicBezTo>
                  <a:cubicBezTo>
                    <a:pt x="17679" y="11240"/>
                    <a:pt x="17679" y="11240"/>
                    <a:pt x="17679" y="11240"/>
                  </a:cubicBezTo>
                  <a:cubicBezTo>
                    <a:pt x="17642" y="11240"/>
                    <a:pt x="17642" y="11240"/>
                    <a:pt x="17642" y="11240"/>
                  </a:cubicBezTo>
                  <a:cubicBezTo>
                    <a:pt x="17642" y="11240"/>
                    <a:pt x="17642" y="11240"/>
                    <a:pt x="17642" y="11240"/>
                  </a:cubicBezTo>
                  <a:cubicBezTo>
                    <a:pt x="17605" y="11308"/>
                    <a:pt x="17605" y="11308"/>
                    <a:pt x="17605" y="11308"/>
                  </a:cubicBezTo>
                  <a:cubicBezTo>
                    <a:pt x="17642" y="11308"/>
                    <a:pt x="17642" y="11308"/>
                    <a:pt x="17642" y="11308"/>
                  </a:cubicBezTo>
                  <a:cubicBezTo>
                    <a:pt x="17679" y="11308"/>
                    <a:pt x="17679" y="11308"/>
                    <a:pt x="17679" y="11308"/>
                  </a:cubicBezTo>
                  <a:cubicBezTo>
                    <a:pt x="17679" y="11308"/>
                    <a:pt x="17679" y="11308"/>
                    <a:pt x="17679" y="11308"/>
                  </a:cubicBezTo>
                  <a:cubicBezTo>
                    <a:pt x="17679" y="11376"/>
                    <a:pt x="17679" y="11376"/>
                    <a:pt x="17679" y="11376"/>
                  </a:cubicBezTo>
                  <a:cubicBezTo>
                    <a:pt x="17605" y="11376"/>
                    <a:pt x="17605" y="11376"/>
                    <a:pt x="17605" y="11376"/>
                  </a:cubicBezTo>
                  <a:cubicBezTo>
                    <a:pt x="17605" y="11376"/>
                    <a:pt x="17605" y="11376"/>
                    <a:pt x="17605" y="11376"/>
                  </a:cubicBezTo>
                  <a:cubicBezTo>
                    <a:pt x="17532" y="11376"/>
                    <a:pt x="17532" y="11376"/>
                    <a:pt x="17532" y="11376"/>
                  </a:cubicBezTo>
                  <a:cubicBezTo>
                    <a:pt x="17532" y="11376"/>
                    <a:pt x="17532" y="11376"/>
                    <a:pt x="17532" y="11376"/>
                  </a:cubicBezTo>
                  <a:cubicBezTo>
                    <a:pt x="17532" y="11443"/>
                    <a:pt x="17532" y="11443"/>
                    <a:pt x="17532" y="11443"/>
                  </a:cubicBezTo>
                  <a:cubicBezTo>
                    <a:pt x="17495" y="11376"/>
                    <a:pt x="17495" y="11376"/>
                    <a:pt x="17495" y="11376"/>
                  </a:cubicBezTo>
                  <a:cubicBezTo>
                    <a:pt x="17495" y="11443"/>
                    <a:pt x="17495" y="11443"/>
                    <a:pt x="17495" y="11443"/>
                  </a:cubicBezTo>
                  <a:cubicBezTo>
                    <a:pt x="17458" y="11443"/>
                    <a:pt x="17458" y="11443"/>
                    <a:pt x="17458" y="11443"/>
                  </a:cubicBezTo>
                  <a:cubicBezTo>
                    <a:pt x="17458" y="11376"/>
                    <a:pt x="17458" y="11376"/>
                    <a:pt x="17458" y="11376"/>
                  </a:cubicBezTo>
                  <a:cubicBezTo>
                    <a:pt x="17384" y="11376"/>
                    <a:pt x="17384" y="11376"/>
                    <a:pt x="17384" y="11376"/>
                  </a:cubicBezTo>
                  <a:cubicBezTo>
                    <a:pt x="17384" y="11443"/>
                    <a:pt x="17384" y="11443"/>
                    <a:pt x="17384" y="11443"/>
                  </a:cubicBezTo>
                  <a:cubicBezTo>
                    <a:pt x="17310" y="11376"/>
                    <a:pt x="17310" y="11376"/>
                    <a:pt x="17310" y="11376"/>
                  </a:cubicBezTo>
                  <a:cubicBezTo>
                    <a:pt x="17273" y="11443"/>
                    <a:pt x="17273" y="11443"/>
                    <a:pt x="17273" y="11443"/>
                  </a:cubicBezTo>
                  <a:cubicBezTo>
                    <a:pt x="17273" y="11443"/>
                    <a:pt x="17273" y="11443"/>
                    <a:pt x="17273" y="11443"/>
                  </a:cubicBezTo>
                  <a:cubicBezTo>
                    <a:pt x="17310" y="11511"/>
                    <a:pt x="17310" y="11511"/>
                    <a:pt x="17310" y="11511"/>
                  </a:cubicBezTo>
                  <a:cubicBezTo>
                    <a:pt x="17273" y="11579"/>
                    <a:pt x="17273" y="11579"/>
                    <a:pt x="17273" y="11579"/>
                  </a:cubicBezTo>
                  <a:cubicBezTo>
                    <a:pt x="17273" y="11646"/>
                    <a:pt x="17273" y="11646"/>
                    <a:pt x="17273" y="11646"/>
                  </a:cubicBezTo>
                  <a:cubicBezTo>
                    <a:pt x="17236" y="11579"/>
                    <a:pt x="17236" y="11579"/>
                    <a:pt x="17236" y="11579"/>
                  </a:cubicBezTo>
                  <a:cubicBezTo>
                    <a:pt x="17236" y="11579"/>
                    <a:pt x="17236" y="11579"/>
                    <a:pt x="17236" y="11579"/>
                  </a:cubicBezTo>
                  <a:cubicBezTo>
                    <a:pt x="17236" y="11511"/>
                    <a:pt x="17236" y="11511"/>
                    <a:pt x="17236" y="11511"/>
                  </a:cubicBezTo>
                  <a:cubicBezTo>
                    <a:pt x="17199" y="11443"/>
                    <a:pt x="17199" y="11443"/>
                    <a:pt x="17199" y="11443"/>
                  </a:cubicBezTo>
                  <a:cubicBezTo>
                    <a:pt x="17199" y="11511"/>
                    <a:pt x="17199" y="11511"/>
                    <a:pt x="17199" y="11511"/>
                  </a:cubicBezTo>
                  <a:cubicBezTo>
                    <a:pt x="17162" y="11511"/>
                    <a:pt x="17162" y="11511"/>
                    <a:pt x="17162" y="11511"/>
                  </a:cubicBezTo>
                  <a:cubicBezTo>
                    <a:pt x="17125" y="11511"/>
                    <a:pt x="17125" y="11511"/>
                    <a:pt x="17125" y="11511"/>
                  </a:cubicBezTo>
                  <a:cubicBezTo>
                    <a:pt x="17088" y="11579"/>
                    <a:pt x="17088" y="11579"/>
                    <a:pt x="17088" y="11579"/>
                  </a:cubicBezTo>
                  <a:cubicBezTo>
                    <a:pt x="17051" y="11511"/>
                    <a:pt x="17051" y="11511"/>
                    <a:pt x="17051" y="11511"/>
                  </a:cubicBezTo>
                  <a:cubicBezTo>
                    <a:pt x="17014" y="11579"/>
                    <a:pt x="17014" y="11579"/>
                    <a:pt x="17014" y="11579"/>
                  </a:cubicBezTo>
                  <a:cubicBezTo>
                    <a:pt x="16977" y="11579"/>
                    <a:pt x="16977" y="11579"/>
                    <a:pt x="16977" y="11579"/>
                  </a:cubicBezTo>
                  <a:cubicBezTo>
                    <a:pt x="16903" y="11646"/>
                    <a:pt x="16903" y="11646"/>
                    <a:pt x="16903" y="11646"/>
                  </a:cubicBezTo>
                  <a:cubicBezTo>
                    <a:pt x="16866" y="11714"/>
                    <a:pt x="16866" y="11714"/>
                    <a:pt x="16866" y="11714"/>
                  </a:cubicBezTo>
                  <a:cubicBezTo>
                    <a:pt x="16866" y="11646"/>
                    <a:pt x="16866" y="11646"/>
                    <a:pt x="16866" y="11646"/>
                  </a:cubicBezTo>
                  <a:cubicBezTo>
                    <a:pt x="16829" y="11646"/>
                    <a:pt x="16829" y="11646"/>
                    <a:pt x="16829" y="11646"/>
                  </a:cubicBezTo>
                  <a:cubicBezTo>
                    <a:pt x="16829" y="11714"/>
                    <a:pt x="16829" y="11714"/>
                    <a:pt x="16829" y="11714"/>
                  </a:cubicBezTo>
                  <a:cubicBezTo>
                    <a:pt x="16755" y="11782"/>
                    <a:pt x="16755" y="11782"/>
                    <a:pt x="16755" y="11782"/>
                  </a:cubicBezTo>
                  <a:cubicBezTo>
                    <a:pt x="16755" y="11850"/>
                    <a:pt x="16755" y="11850"/>
                    <a:pt x="16755" y="11850"/>
                  </a:cubicBezTo>
                  <a:cubicBezTo>
                    <a:pt x="16718" y="11850"/>
                    <a:pt x="16718" y="11850"/>
                    <a:pt x="16718" y="11850"/>
                  </a:cubicBezTo>
                  <a:cubicBezTo>
                    <a:pt x="16718" y="11917"/>
                    <a:pt x="16718" y="11917"/>
                    <a:pt x="16718" y="11917"/>
                  </a:cubicBezTo>
                  <a:cubicBezTo>
                    <a:pt x="16755" y="12053"/>
                    <a:pt x="16755" y="12053"/>
                    <a:pt x="16755" y="12053"/>
                  </a:cubicBezTo>
                  <a:cubicBezTo>
                    <a:pt x="16755" y="12188"/>
                    <a:pt x="16755" y="12188"/>
                    <a:pt x="16755" y="12188"/>
                  </a:cubicBezTo>
                  <a:cubicBezTo>
                    <a:pt x="16718" y="12256"/>
                    <a:pt x="16718" y="12256"/>
                    <a:pt x="16718" y="12256"/>
                  </a:cubicBezTo>
                  <a:cubicBezTo>
                    <a:pt x="16681" y="12324"/>
                    <a:pt x="16681" y="12324"/>
                    <a:pt x="16681" y="12324"/>
                  </a:cubicBezTo>
                  <a:cubicBezTo>
                    <a:pt x="16681" y="12391"/>
                    <a:pt x="16681" y="12391"/>
                    <a:pt x="16681" y="12391"/>
                  </a:cubicBezTo>
                  <a:cubicBezTo>
                    <a:pt x="16681" y="12527"/>
                    <a:pt x="16681" y="12527"/>
                    <a:pt x="16681" y="12527"/>
                  </a:cubicBezTo>
                  <a:cubicBezTo>
                    <a:pt x="16718" y="12527"/>
                    <a:pt x="16718" y="12527"/>
                    <a:pt x="16718" y="12527"/>
                  </a:cubicBezTo>
                  <a:cubicBezTo>
                    <a:pt x="16718" y="12594"/>
                    <a:pt x="16718" y="12594"/>
                    <a:pt x="16718" y="12594"/>
                  </a:cubicBezTo>
                  <a:cubicBezTo>
                    <a:pt x="16681" y="12594"/>
                    <a:pt x="16681" y="12594"/>
                    <a:pt x="16681" y="12594"/>
                  </a:cubicBezTo>
                  <a:cubicBezTo>
                    <a:pt x="16681" y="12594"/>
                    <a:pt x="16681" y="12594"/>
                    <a:pt x="16681" y="12594"/>
                  </a:cubicBezTo>
                  <a:cubicBezTo>
                    <a:pt x="16681" y="12662"/>
                    <a:pt x="16681" y="12662"/>
                    <a:pt x="16681" y="12662"/>
                  </a:cubicBezTo>
                  <a:cubicBezTo>
                    <a:pt x="16644" y="12730"/>
                    <a:pt x="16644" y="12730"/>
                    <a:pt x="16644" y="12730"/>
                  </a:cubicBezTo>
                  <a:cubicBezTo>
                    <a:pt x="16681" y="12797"/>
                    <a:pt x="16681" y="12797"/>
                    <a:pt x="16681" y="12797"/>
                  </a:cubicBezTo>
                  <a:cubicBezTo>
                    <a:pt x="16644" y="12865"/>
                    <a:pt x="16644" y="12865"/>
                    <a:pt x="16644" y="12865"/>
                  </a:cubicBezTo>
                  <a:cubicBezTo>
                    <a:pt x="16644" y="12933"/>
                    <a:pt x="16644" y="12933"/>
                    <a:pt x="16644" y="12933"/>
                  </a:cubicBezTo>
                  <a:cubicBezTo>
                    <a:pt x="16570" y="13001"/>
                    <a:pt x="16570" y="13001"/>
                    <a:pt x="16570" y="13001"/>
                  </a:cubicBezTo>
                  <a:cubicBezTo>
                    <a:pt x="16607" y="13068"/>
                    <a:pt x="16607" y="13068"/>
                    <a:pt x="16607" y="13068"/>
                  </a:cubicBezTo>
                  <a:cubicBezTo>
                    <a:pt x="16570" y="13068"/>
                    <a:pt x="16570" y="13068"/>
                    <a:pt x="16570" y="13068"/>
                  </a:cubicBezTo>
                  <a:cubicBezTo>
                    <a:pt x="16570" y="13204"/>
                    <a:pt x="16570" y="13204"/>
                    <a:pt x="16570" y="13204"/>
                  </a:cubicBezTo>
                  <a:cubicBezTo>
                    <a:pt x="16533" y="13204"/>
                    <a:pt x="16533" y="13204"/>
                    <a:pt x="16533" y="13204"/>
                  </a:cubicBezTo>
                  <a:cubicBezTo>
                    <a:pt x="16533" y="13339"/>
                    <a:pt x="16533" y="13339"/>
                    <a:pt x="16533" y="13339"/>
                  </a:cubicBezTo>
                  <a:cubicBezTo>
                    <a:pt x="16533" y="13407"/>
                    <a:pt x="16533" y="13407"/>
                    <a:pt x="16533" y="13407"/>
                  </a:cubicBezTo>
                  <a:cubicBezTo>
                    <a:pt x="16533" y="13475"/>
                    <a:pt x="16533" y="13475"/>
                    <a:pt x="16533" y="13475"/>
                  </a:cubicBezTo>
                  <a:cubicBezTo>
                    <a:pt x="16533" y="13542"/>
                    <a:pt x="16533" y="13542"/>
                    <a:pt x="16533" y="13542"/>
                  </a:cubicBezTo>
                  <a:cubicBezTo>
                    <a:pt x="16496" y="13542"/>
                    <a:pt x="16496" y="13542"/>
                    <a:pt x="16496" y="13542"/>
                  </a:cubicBezTo>
                  <a:cubicBezTo>
                    <a:pt x="16496" y="13610"/>
                    <a:pt x="16496" y="13610"/>
                    <a:pt x="16496" y="13610"/>
                  </a:cubicBezTo>
                  <a:cubicBezTo>
                    <a:pt x="16459" y="13678"/>
                    <a:pt x="16459" y="13678"/>
                    <a:pt x="16459" y="13678"/>
                  </a:cubicBezTo>
                  <a:cubicBezTo>
                    <a:pt x="16459" y="13745"/>
                    <a:pt x="16459" y="13745"/>
                    <a:pt x="16459" y="13745"/>
                  </a:cubicBezTo>
                  <a:cubicBezTo>
                    <a:pt x="16459" y="13745"/>
                    <a:pt x="16459" y="13745"/>
                    <a:pt x="16459" y="13745"/>
                  </a:cubicBezTo>
                  <a:cubicBezTo>
                    <a:pt x="16459" y="13813"/>
                    <a:pt x="16459" y="13813"/>
                    <a:pt x="16459" y="13813"/>
                  </a:cubicBezTo>
                  <a:cubicBezTo>
                    <a:pt x="16422" y="13881"/>
                    <a:pt x="16422" y="13881"/>
                    <a:pt x="16422" y="13881"/>
                  </a:cubicBezTo>
                  <a:cubicBezTo>
                    <a:pt x="16422" y="13949"/>
                    <a:pt x="16422" y="13949"/>
                    <a:pt x="16422" y="13949"/>
                  </a:cubicBezTo>
                  <a:cubicBezTo>
                    <a:pt x="16348" y="14016"/>
                    <a:pt x="16348" y="14016"/>
                    <a:pt x="16348" y="14016"/>
                  </a:cubicBezTo>
                  <a:cubicBezTo>
                    <a:pt x="16348" y="14084"/>
                    <a:pt x="16348" y="14084"/>
                    <a:pt x="16348" y="14084"/>
                  </a:cubicBezTo>
                  <a:cubicBezTo>
                    <a:pt x="16311" y="14152"/>
                    <a:pt x="16311" y="14152"/>
                    <a:pt x="16311" y="14152"/>
                  </a:cubicBezTo>
                  <a:cubicBezTo>
                    <a:pt x="16311" y="14219"/>
                    <a:pt x="16311" y="14219"/>
                    <a:pt x="16311" y="14219"/>
                  </a:cubicBezTo>
                  <a:cubicBezTo>
                    <a:pt x="16311" y="14287"/>
                    <a:pt x="16311" y="14287"/>
                    <a:pt x="16311" y="14287"/>
                  </a:cubicBezTo>
                  <a:cubicBezTo>
                    <a:pt x="16311" y="14355"/>
                    <a:pt x="16311" y="14355"/>
                    <a:pt x="16311" y="14355"/>
                  </a:cubicBezTo>
                  <a:cubicBezTo>
                    <a:pt x="16348" y="14355"/>
                    <a:pt x="16348" y="14355"/>
                    <a:pt x="16348" y="14355"/>
                  </a:cubicBezTo>
                  <a:cubicBezTo>
                    <a:pt x="16385" y="14355"/>
                    <a:pt x="16385" y="14355"/>
                    <a:pt x="16385" y="14355"/>
                  </a:cubicBezTo>
                  <a:cubicBezTo>
                    <a:pt x="16422" y="14355"/>
                    <a:pt x="16422" y="14355"/>
                    <a:pt x="16422" y="14355"/>
                  </a:cubicBezTo>
                  <a:cubicBezTo>
                    <a:pt x="16422" y="14355"/>
                    <a:pt x="16422" y="14355"/>
                    <a:pt x="16422" y="14355"/>
                  </a:cubicBezTo>
                  <a:cubicBezTo>
                    <a:pt x="16496" y="14355"/>
                    <a:pt x="16496" y="14355"/>
                    <a:pt x="16496" y="14355"/>
                  </a:cubicBezTo>
                  <a:cubicBezTo>
                    <a:pt x="16496" y="14355"/>
                    <a:pt x="16496" y="14355"/>
                    <a:pt x="16496" y="14355"/>
                  </a:cubicBezTo>
                  <a:cubicBezTo>
                    <a:pt x="16533" y="14287"/>
                    <a:pt x="16533" y="14287"/>
                    <a:pt x="16533" y="14287"/>
                  </a:cubicBezTo>
                  <a:cubicBezTo>
                    <a:pt x="16533" y="14287"/>
                    <a:pt x="16533" y="14287"/>
                    <a:pt x="16533" y="14287"/>
                  </a:cubicBezTo>
                  <a:cubicBezTo>
                    <a:pt x="16570" y="14287"/>
                    <a:pt x="16570" y="14287"/>
                    <a:pt x="16570" y="14287"/>
                  </a:cubicBezTo>
                  <a:cubicBezTo>
                    <a:pt x="16570" y="14423"/>
                    <a:pt x="16570" y="14423"/>
                    <a:pt x="16570" y="14423"/>
                  </a:cubicBezTo>
                  <a:cubicBezTo>
                    <a:pt x="16607" y="14490"/>
                    <a:pt x="16607" y="14490"/>
                    <a:pt x="16607" y="14490"/>
                  </a:cubicBezTo>
                  <a:cubicBezTo>
                    <a:pt x="16644" y="14558"/>
                    <a:pt x="16644" y="14558"/>
                    <a:pt x="16644" y="14558"/>
                  </a:cubicBezTo>
                  <a:cubicBezTo>
                    <a:pt x="16644" y="14626"/>
                    <a:pt x="16644" y="14626"/>
                    <a:pt x="16644" y="14626"/>
                  </a:cubicBezTo>
                  <a:cubicBezTo>
                    <a:pt x="16681" y="14693"/>
                    <a:pt x="16681" y="14693"/>
                    <a:pt x="16681" y="14693"/>
                  </a:cubicBezTo>
                  <a:cubicBezTo>
                    <a:pt x="16681" y="14693"/>
                    <a:pt x="16681" y="14693"/>
                    <a:pt x="16681" y="14693"/>
                  </a:cubicBezTo>
                  <a:cubicBezTo>
                    <a:pt x="16718" y="14693"/>
                    <a:pt x="16718" y="14693"/>
                    <a:pt x="16718" y="14693"/>
                  </a:cubicBezTo>
                  <a:cubicBezTo>
                    <a:pt x="16718" y="14626"/>
                    <a:pt x="16718" y="14626"/>
                    <a:pt x="16718" y="14626"/>
                  </a:cubicBezTo>
                  <a:cubicBezTo>
                    <a:pt x="16755" y="14626"/>
                    <a:pt x="16755" y="14626"/>
                    <a:pt x="16755" y="14626"/>
                  </a:cubicBezTo>
                  <a:cubicBezTo>
                    <a:pt x="16755" y="14558"/>
                    <a:pt x="16755" y="14558"/>
                    <a:pt x="16755" y="14558"/>
                  </a:cubicBezTo>
                  <a:cubicBezTo>
                    <a:pt x="16755" y="14626"/>
                    <a:pt x="16755" y="14626"/>
                    <a:pt x="16755" y="14626"/>
                  </a:cubicBezTo>
                  <a:cubicBezTo>
                    <a:pt x="16792" y="14558"/>
                    <a:pt x="16792" y="14558"/>
                    <a:pt x="16792" y="14558"/>
                  </a:cubicBezTo>
                  <a:cubicBezTo>
                    <a:pt x="16829" y="14626"/>
                    <a:pt x="16829" y="14626"/>
                    <a:pt x="16829" y="14626"/>
                  </a:cubicBezTo>
                  <a:cubicBezTo>
                    <a:pt x="16829" y="14626"/>
                    <a:pt x="16829" y="14626"/>
                    <a:pt x="16829" y="14626"/>
                  </a:cubicBezTo>
                  <a:cubicBezTo>
                    <a:pt x="16792" y="14626"/>
                    <a:pt x="16792" y="14626"/>
                    <a:pt x="16792" y="14626"/>
                  </a:cubicBezTo>
                  <a:cubicBezTo>
                    <a:pt x="16792" y="14761"/>
                    <a:pt x="16792" y="14761"/>
                    <a:pt x="16792" y="14761"/>
                  </a:cubicBezTo>
                  <a:cubicBezTo>
                    <a:pt x="16792" y="14761"/>
                    <a:pt x="16792" y="14761"/>
                    <a:pt x="16792" y="14761"/>
                  </a:cubicBezTo>
                  <a:cubicBezTo>
                    <a:pt x="16755" y="14761"/>
                    <a:pt x="16755" y="14761"/>
                    <a:pt x="16755" y="14761"/>
                  </a:cubicBezTo>
                  <a:cubicBezTo>
                    <a:pt x="16755" y="14829"/>
                    <a:pt x="16755" y="14829"/>
                    <a:pt x="16755" y="14829"/>
                  </a:cubicBezTo>
                  <a:cubicBezTo>
                    <a:pt x="16829" y="14761"/>
                    <a:pt x="16829" y="14761"/>
                    <a:pt x="16829" y="14761"/>
                  </a:cubicBezTo>
                  <a:cubicBezTo>
                    <a:pt x="16866" y="14761"/>
                    <a:pt x="16866" y="14761"/>
                    <a:pt x="16866" y="14761"/>
                  </a:cubicBezTo>
                  <a:cubicBezTo>
                    <a:pt x="16903" y="14693"/>
                    <a:pt x="16903" y="14693"/>
                    <a:pt x="16903" y="14693"/>
                  </a:cubicBezTo>
                  <a:cubicBezTo>
                    <a:pt x="16903" y="14626"/>
                    <a:pt x="16903" y="14626"/>
                    <a:pt x="16903" y="14626"/>
                  </a:cubicBezTo>
                  <a:cubicBezTo>
                    <a:pt x="16903" y="14558"/>
                    <a:pt x="16903" y="14558"/>
                    <a:pt x="16903" y="14558"/>
                  </a:cubicBezTo>
                  <a:cubicBezTo>
                    <a:pt x="16903" y="14626"/>
                    <a:pt x="16903" y="14626"/>
                    <a:pt x="16903" y="14626"/>
                  </a:cubicBezTo>
                  <a:cubicBezTo>
                    <a:pt x="16903" y="14693"/>
                    <a:pt x="16903" y="14693"/>
                    <a:pt x="16903" y="14693"/>
                  </a:cubicBezTo>
                  <a:cubicBezTo>
                    <a:pt x="16903" y="14761"/>
                    <a:pt x="16903" y="14761"/>
                    <a:pt x="16903" y="14761"/>
                  </a:cubicBezTo>
                  <a:cubicBezTo>
                    <a:pt x="16940" y="14761"/>
                    <a:pt x="16940" y="14761"/>
                    <a:pt x="16940" y="14761"/>
                  </a:cubicBezTo>
                  <a:cubicBezTo>
                    <a:pt x="16940" y="14693"/>
                    <a:pt x="16940" y="14693"/>
                    <a:pt x="16940" y="14693"/>
                  </a:cubicBezTo>
                  <a:cubicBezTo>
                    <a:pt x="16940" y="14558"/>
                    <a:pt x="16940" y="14558"/>
                    <a:pt x="16940" y="14558"/>
                  </a:cubicBezTo>
                  <a:cubicBezTo>
                    <a:pt x="16940" y="14558"/>
                    <a:pt x="16940" y="14558"/>
                    <a:pt x="16940" y="14558"/>
                  </a:cubicBezTo>
                  <a:cubicBezTo>
                    <a:pt x="16903" y="14490"/>
                    <a:pt x="16903" y="14490"/>
                    <a:pt x="16903" y="14490"/>
                  </a:cubicBezTo>
                  <a:cubicBezTo>
                    <a:pt x="16903" y="14423"/>
                    <a:pt x="16903" y="14423"/>
                    <a:pt x="16903" y="14423"/>
                  </a:cubicBezTo>
                  <a:cubicBezTo>
                    <a:pt x="16940" y="14423"/>
                    <a:pt x="16940" y="14423"/>
                    <a:pt x="16940" y="14423"/>
                  </a:cubicBezTo>
                  <a:cubicBezTo>
                    <a:pt x="16977" y="14423"/>
                    <a:pt x="16977" y="14423"/>
                    <a:pt x="16977" y="14423"/>
                  </a:cubicBezTo>
                  <a:cubicBezTo>
                    <a:pt x="16977" y="14423"/>
                    <a:pt x="16977" y="14423"/>
                    <a:pt x="16977" y="14423"/>
                  </a:cubicBezTo>
                  <a:cubicBezTo>
                    <a:pt x="16977" y="14490"/>
                    <a:pt x="16977" y="14490"/>
                    <a:pt x="16977" y="14490"/>
                  </a:cubicBezTo>
                  <a:cubicBezTo>
                    <a:pt x="16977" y="14490"/>
                    <a:pt x="16977" y="14490"/>
                    <a:pt x="16977" y="14490"/>
                  </a:cubicBezTo>
                  <a:cubicBezTo>
                    <a:pt x="17014" y="14423"/>
                    <a:pt x="17014" y="14423"/>
                    <a:pt x="17014" y="14423"/>
                  </a:cubicBezTo>
                  <a:cubicBezTo>
                    <a:pt x="17051" y="14423"/>
                    <a:pt x="17051" y="14423"/>
                    <a:pt x="17051" y="14423"/>
                  </a:cubicBezTo>
                  <a:cubicBezTo>
                    <a:pt x="17088" y="14423"/>
                    <a:pt x="17088" y="14423"/>
                    <a:pt x="17088" y="14423"/>
                  </a:cubicBezTo>
                  <a:cubicBezTo>
                    <a:pt x="17125" y="14423"/>
                    <a:pt x="17125" y="14423"/>
                    <a:pt x="17125" y="14423"/>
                  </a:cubicBezTo>
                  <a:cubicBezTo>
                    <a:pt x="17162" y="14423"/>
                    <a:pt x="17162" y="14423"/>
                    <a:pt x="17162" y="14423"/>
                  </a:cubicBezTo>
                  <a:cubicBezTo>
                    <a:pt x="17162" y="14490"/>
                    <a:pt x="17162" y="14490"/>
                    <a:pt x="17162" y="14490"/>
                  </a:cubicBezTo>
                  <a:cubicBezTo>
                    <a:pt x="17199" y="14558"/>
                    <a:pt x="17199" y="14558"/>
                    <a:pt x="17199" y="14558"/>
                  </a:cubicBezTo>
                  <a:cubicBezTo>
                    <a:pt x="17199" y="14558"/>
                    <a:pt x="17199" y="14558"/>
                    <a:pt x="17199" y="14558"/>
                  </a:cubicBezTo>
                  <a:cubicBezTo>
                    <a:pt x="17273" y="14558"/>
                    <a:pt x="17273" y="14558"/>
                    <a:pt x="17273" y="14558"/>
                  </a:cubicBezTo>
                  <a:cubicBezTo>
                    <a:pt x="17273" y="14626"/>
                    <a:pt x="17273" y="14626"/>
                    <a:pt x="17273" y="14626"/>
                  </a:cubicBezTo>
                  <a:cubicBezTo>
                    <a:pt x="17347" y="14626"/>
                    <a:pt x="17347" y="14626"/>
                    <a:pt x="17347" y="14626"/>
                  </a:cubicBezTo>
                  <a:cubicBezTo>
                    <a:pt x="17347" y="14693"/>
                    <a:pt x="17347" y="14693"/>
                    <a:pt x="17347" y="14693"/>
                  </a:cubicBezTo>
                  <a:cubicBezTo>
                    <a:pt x="17384" y="14693"/>
                    <a:pt x="17384" y="14693"/>
                    <a:pt x="17384" y="14693"/>
                  </a:cubicBezTo>
                  <a:cubicBezTo>
                    <a:pt x="17384" y="14761"/>
                    <a:pt x="17384" y="14761"/>
                    <a:pt x="17384" y="14761"/>
                  </a:cubicBezTo>
                  <a:cubicBezTo>
                    <a:pt x="17421" y="14761"/>
                    <a:pt x="17421" y="14761"/>
                    <a:pt x="17421" y="14761"/>
                  </a:cubicBezTo>
                  <a:cubicBezTo>
                    <a:pt x="17458" y="14829"/>
                    <a:pt x="17458" y="14829"/>
                    <a:pt x="17458" y="14829"/>
                  </a:cubicBezTo>
                  <a:cubicBezTo>
                    <a:pt x="17421" y="14897"/>
                    <a:pt x="17421" y="14897"/>
                    <a:pt x="17421" y="14897"/>
                  </a:cubicBezTo>
                  <a:cubicBezTo>
                    <a:pt x="17421" y="14897"/>
                    <a:pt x="17421" y="14897"/>
                    <a:pt x="17421" y="14897"/>
                  </a:cubicBezTo>
                  <a:cubicBezTo>
                    <a:pt x="17421" y="14964"/>
                    <a:pt x="17421" y="14964"/>
                    <a:pt x="17421" y="14964"/>
                  </a:cubicBezTo>
                  <a:cubicBezTo>
                    <a:pt x="17421" y="15032"/>
                    <a:pt x="17421" y="15032"/>
                    <a:pt x="17421" y="15032"/>
                  </a:cubicBezTo>
                  <a:cubicBezTo>
                    <a:pt x="17458" y="15032"/>
                    <a:pt x="17458" y="15032"/>
                    <a:pt x="17458" y="15032"/>
                  </a:cubicBezTo>
                  <a:cubicBezTo>
                    <a:pt x="17495" y="15100"/>
                    <a:pt x="17495" y="15100"/>
                    <a:pt x="17495" y="15100"/>
                  </a:cubicBezTo>
                  <a:cubicBezTo>
                    <a:pt x="17495" y="15167"/>
                    <a:pt x="17495" y="15167"/>
                    <a:pt x="17495" y="15167"/>
                  </a:cubicBezTo>
                  <a:cubicBezTo>
                    <a:pt x="17495" y="15167"/>
                    <a:pt x="17495" y="15167"/>
                    <a:pt x="17495" y="15167"/>
                  </a:cubicBezTo>
                  <a:cubicBezTo>
                    <a:pt x="17495" y="15235"/>
                    <a:pt x="17495" y="15235"/>
                    <a:pt x="17495" y="15235"/>
                  </a:cubicBezTo>
                  <a:cubicBezTo>
                    <a:pt x="17532" y="15303"/>
                    <a:pt x="17532" y="15303"/>
                    <a:pt x="17532" y="15303"/>
                  </a:cubicBezTo>
                  <a:cubicBezTo>
                    <a:pt x="17532" y="15303"/>
                    <a:pt x="17532" y="15303"/>
                    <a:pt x="17532" y="15303"/>
                  </a:cubicBezTo>
                  <a:cubicBezTo>
                    <a:pt x="17568" y="15235"/>
                    <a:pt x="17568" y="15235"/>
                    <a:pt x="17568" y="15235"/>
                  </a:cubicBezTo>
                  <a:cubicBezTo>
                    <a:pt x="17568" y="15303"/>
                    <a:pt x="17568" y="15303"/>
                    <a:pt x="17568" y="15303"/>
                  </a:cubicBezTo>
                  <a:cubicBezTo>
                    <a:pt x="17568" y="15371"/>
                    <a:pt x="17568" y="15371"/>
                    <a:pt x="17568" y="15371"/>
                  </a:cubicBezTo>
                  <a:cubicBezTo>
                    <a:pt x="17568" y="15438"/>
                    <a:pt x="17568" y="15438"/>
                    <a:pt x="17568" y="15438"/>
                  </a:cubicBezTo>
                  <a:cubicBezTo>
                    <a:pt x="17605" y="15438"/>
                    <a:pt x="17605" y="15438"/>
                    <a:pt x="17605" y="15438"/>
                  </a:cubicBezTo>
                  <a:cubicBezTo>
                    <a:pt x="17568" y="15506"/>
                    <a:pt x="17568" y="15506"/>
                    <a:pt x="17568" y="15506"/>
                  </a:cubicBezTo>
                  <a:cubicBezTo>
                    <a:pt x="17568" y="15506"/>
                    <a:pt x="17568" y="15506"/>
                    <a:pt x="17568" y="15506"/>
                  </a:cubicBezTo>
                  <a:cubicBezTo>
                    <a:pt x="17568" y="15574"/>
                    <a:pt x="17568" y="15574"/>
                    <a:pt x="17568" y="15574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709"/>
                    <a:pt x="17568" y="15709"/>
                    <a:pt x="17568" y="15709"/>
                  </a:cubicBezTo>
                  <a:cubicBezTo>
                    <a:pt x="17568" y="15709"/>
                    <a:pt x="17568" y="15709"/>
                    <a:pt x="17568" y="15709"/>
                  </a:cubicBezTo>
                  <a:cubicBezTo>
                    <a:pt x="17568" y="15777"/>
                    <a:pt x="17568" y="15777"/>
                    <a:pt x="17568" y="15777"/>
                  </a:cubicBezTo>
                  <a:cubicBezTo>
                    <a:pt x="17605" y="15912"/>
                    <a:pt x="17605" y="15912"/>
                    <a:pt x="17605" y="15912"/>
                  </a:cubicBezTo>
                  <a:cubicBezTo>
                    <a:pt x="17568" y="15912"/>
                    <a:pt x="17568" y="15912"/>
                    <a:pt x="17568" y="15912"/>
                  </a:cubicBezTo>
                  <a:cubicBezTo>
                    <a:pt x="17605" y="16048"/>
                    <a:pt x="17605" y="16048"/>
                    <a:pt x="17605" y="16048"/>
                  </a:cubicBezTo>
                  <a:cubicBezTo>
                    <a:pt x="17605" y="16048"/>
                    <a:pt x="17605" y="16048"/>
                    <a:pt x="17605" y="16048"/>
                  </a:cubicBezTo>
                  <a:cubicBezTo>
                    <a:pt x="17605" y="16115"/>
                    <a:pt x="17605" y="16115"/>
                    <a:pt x="17605" y="16115"/>
                  </a:cubicBezTo>
                  <a:cubicBezTo>
                    <a:pt x="17642" y="16318"/>
                    <a:pt x="17642" y="16318"/>
                    <a:pt x="17642" y="16318"/>
                  </a:cubicBezTo>
                  <a:cubicBezTo>
                    <a:pt x="17642" y="16318"/>
                    <a:pt x="17642" y="16318"/>
                    <a:pt x="17642" y="16318"/>
                  </a:cubicBezTo>
                  <a:cubicBezTo>
                    <a:pt x="17679" y="16251"/>
                    <a:pt x="17679" y="16251"/>
                    <a:pt x="17679" y="16251"/>
                  </a:cubicBezTo>
                  <a:cubicBezTo>
                    <a:pt x="17679" y="16318"/>
                    <a:pt x="17679" y="16318"/>
                    <a:pt x="17679" y="16318"/>
                  </a:cubicBezTo>
                  <a:cubicBezTo>
                    <a:pt x="17642" y="16386"/>
                    <a:pt x="17642" y="16386"/>
                    <a:pt x="17642" y="16386"/>
                  </a:cubicBezTo>
                  <a:cubicBezTo>
                    <a:pt x="17642" y="16386"/>
                    <a:pt x="17642" y="16386"/>
                    <a:pt x="17642" y="16386"/>
                  </a:cubicBezTo>
                  <a:cubicBezTo>
                    <a:pt x="17679" y="16454"/>
                    <a:pt x="17679" y="16454"/>
                    <a:pt x="17679" y="16454"/>
                  </a:cubicBezTo>
                  <a:cubicBezTo>
                    <a:pt x="17679" y="16454"/>
                    <a:pt x="17679" y="16454"/>
                    <a:pt x="17679" y="16454"/>
                  </a:cubicBezTo>
                  <a:cubicBezTo>
                    <a:pt x="17716" y="16522"/>
                    <a:pt x="17716" y="16522"/>
                    <a:pt x="17716" y="16522"/>
                  </a:cubicBezTo>
                  <a:cubicBezTo>
                    <a:pt x="17716" y="16589"/>
                    <a:pt x="17716" y="16589"/>
                    <a:pt x="17716" y="16589"/>
                  </a:cubicBezTo>
                  <a:cubicBezTo>
                    <a:pt x="17716" y="16657"/>
                    <a:pt x="17716" y="16657"/>
                    <a:pt x="17716" y="16657"/>
                  </a:cubicBezTo>
                  <a:cubicBezTo>
                    <a:pt x="17716" y="16657"/>
                    <a:pt x="17716" y="16657"/>
                    <a:pt x="17716" y="16657"/>
                  </a:cubicBezTo>
                  <a:cubicBezTo>
                    <a:pt x="17753" y="16792"/>
                    <a:pt x="17753" y="16792"/>
                    <a:pt x="17753" y="16792"/>
                  </a:cubicBezTo>
                  <a:cubicBezTo>
                    <a:pt x="17753" y="16792"/>
                    <a:pt x="17753" y="16792"/>
                    <a:pt x="17753" y="16792"/>
                  </a:cubicBezTo>
                  <a:cubicBezTo>
                    <a:pt x="17753" y="16860"/>
                    <a:pt x="17753" y="16860"/>
                    <a:pt x="17753" y="16860"/>
                  </a:cubicBezTo>
                  <a:cubicBezTo>
                    <a:pt x="17753" y="16928"/>
                    <a:pt x="17753" y="16928"/>
                    <a:pt x="17753" y="16928"/>
                  </a:cubicBezTo>
                  <a:cubicBezTo>
                    <a:pt x="17753" y="16996"/>
                    <a:pt x="17753" y="16996"/>
                    <a:pt x="17753" y="16996"/>
                  </a:cubicBezTo>
                  <a:cubicBezTo>
                    <a:pt x="17753" y="17063"/>
                    <a:pt x="17753" y="17063"/>
                    <a:pt x="17753" y="17063"/>
                  </a:cubicBezTo>
                  <a:cubicBezTo>
                    <a:pt x="17753" y="17131"/>
                    <a:pt x="17753" y="17131"/>
                    <a:pt x="17753" y="17131"/>
                  </a:cubicBezTo>
                  <a:cubicBezTo>
                    <a:pt x="17716" y="17199"/>
                    <a:pt x="17716" y="17199"/>
                    <a:pt x="17716" y="17199"/>
                  </a:cubicBezTo>
                  <a:cubicBezTo>
                    <a:pt x="17716" y="17266"/>
                    <a:pt x="17716" y="17266"/>
                    <a:pt x="17716" y="17266"/>
                  </a:cubicBezTo>
                  <a:cubicBezTo>
                    <a:pt x="17716" y="17334"/>
                    <a:pt x="17716" y="17334"/>
                    <a:pt x="17716" y="17334"/>
                  </a:cubicBezTo>
                  <a:cubicBezTo>
                    <a:pt x="17716" y="17470"/>
                    <a:pt x="17716" y="17470"/>
                    <a:pt x="17716" y="17470"/>
                  </a:cubicBezTo>
                  <a:cubicBezTo>
                    <a:pt x="17716" y="17470"/>
                    <a:pt x="17716" y="17470"/>
                    <a:pt x="17716" y="17470"/>
                  </a:cubicBezTo>
                  <a:cubicBezTo>
                    <a:pt x="17716" y="17537"/>
                    <a:pt x="17716" y="17537"/>
                    <a:pt x="17716" y="17537"/>
                  </a:cubicBezTo>
                  <a:cubicBezTo>
                    <a:pt x="17679" y="17605"/>
                    <a:pt x="17679" y="17605"/>
                    <a:pt x="17679" y="17605"/>
                  </a:cubicBezTo>
                  <a:cubicBezTo>
                    <a:pt x="17679" y="17673"/>
                    <a:pt x="17679" y="17673"/>
                    <a:pt x="17679" y="17673"/>
                  </a:cubicBezTo>
                  <a:cubicBezTo>
                    <a:pt x="17642" y="17740"/>
                    <a:pt x="17642" y="17740"/>
                    <a:pt x="17642" y="17740"/>
                  </a:cubicBezTo>
                  <a:cubicBezTo>
                    <a:pt x="17679" y="17740"/>
                    <a:pt x="17679" y="17740"/>
                    <a:pt x="17679" y="17740"/>
                  </a:cubicBezTo>
                  <a:cubicBezTo>
                    <a:pt x="17679" y="17808"/>
                    <a:pt x="17679" y="17808"/>
                    <a:pt x="17679" y="17808"/>
                  </a:cubicBezTo>
                  <a:cubicBezTo>
                    <a:pt x="17642" y="17808"/>
                    <a:pt x="17642" y="17808"/>
                    <a:pt x="17642" y="17808"/>
                  </a:cubicBezTo>
                  <a:cubicBezTo>
                    <a:pt x="17679" y="17944"/>
                    <a:pt x="17679" y="17944"/>
                    <a:pt x="17679" y="17944"/>
                  </a:cubicBezTo>
                  <a:cubicBezTo>
                    <a:pt x="17642" y="18011"/>
                    <a:pt x="17642" y="18011"/>
                    <a:pt x="17642" y="18011"/>
                  </a:cubicBezTo>
                  <a:cubicBezTo>
                    <a:pt x="17642" y="18079"/>
                    <a:pt x="17642" y="18079"/>
                    <a:pt x="17642" y="18079"/>
                  </a:cubicBezTo>
                  <a:cubicBezTo>
                    <a:pt x="17642" y="18079"/>
                    <a:pt x="17642" y="18079"/>
                    <a:pt x="17642" y="18079"/>
                  </a:cubicBezTo>
                  <a:cubicBezTo>
                    <a:pt x="17642" y="18147"/>
                    <a:pt x="17642" y="18147"/>
                    <a:pt x="17642" y="18147"/>
                  </a:cubicBezTo>
                  <a:cubicBezTo>
                    <a:pt x="17605" y="18214"/>
                    <a:pt x="17605" y="18214"/>
                    <a:pt x="17605" y="18214"/>
                  </a:cubicBezTo>
                  <a:cubicBezTo>
                    <a:pt x="17605" y="18282"/>
                    <a:pt x="17605" y="18282"/>
                    <a:pt x="17605" y="18282"/>
                  </a:cubicBezTo>
                  <a:cubicBezTo>
                    <a:pt x="17568" y="18350"/>
                    <a:pt x="17568" y="18350"/>
                    <a:pt x="17568" y="18350"/>
                  </a:cubicBezTo>
                  <a:cubicBezTo>
                    <a:pt x="17568" y="18418"/>
                    <a:pt x="17568" y="18418"/>
                    <a:pt x="17568" y="18418"/>
                  </a:cubicBezTo>
                  <a:cubicBezTo>
                    <a:pt x="17532" y="18485"/>
                    <a:pt x="17532" y="18485"/>
                    <a:pt x="17532" y="18485"/>
                  </a:cubicBezTo>
                  <a:cubicBezTo>
                    <a:pt x="17495" y="18688"/>
                    <a:pt x="17495" y="18688"/>
                    <a:pt x="17495" y="18688"/>
                  </a:cubicBezTo>
                  <a:cubicBezTo>
                    <a:pt x="17495" y="18688"/>
                    <a:pt x="17495" y="18688"/>
                    <a:pt x="17495" y="18688"/>
                  </a:cubicBezTo>
                  <a:cubicBezTo>
                    <a:pt x="17495" y="18756"/>
                    <a:pt x="17495" y="18756"/>
                    <a:pt x="17495" y="18756"/>
                  </a:cubicBezTo>
                  <a:cubicBezTo>
                    <a:pt x="17495" y="18824"/>
                    <a:pt x="17495" y="18824"/>
                    <a:pt x="17495" y="18824"/>
                  </a:cubicBezTo>
                  <a:cubicBezTo>
                    <a:pt x="17495" y="18824"/>
                    <a:pt x="17495" y="18824"/>
                    <a:pt x="17495" y="18824"/>
                  </a:cubicBezTo>
                  <a:cubicBezTo>
                    <a:pt x="17458" y="18892"/>
                    <a:pt x="17458" y="18892"/>
                    <a:pt x="17458" y="18892"/>
                  </a:cubicBezTo>
                  <a:cubicBezTo>
                    <a:pt x="17458" y="18959"/>
                    <a:pt x="17458" y="18959"/>
                    <a:pt x="17458" y="18959"/>
                  </a:cubicBezTo>
                  <a:cubicBezTo>
                    <a:pt x="17421" y="18959"/>
                    <a:pt x="17421" y="18959"/>
                    <a:pt x="17421" y="18959"/>
                  </a:cubicBezTo>
                  <a:cubicBezTo>
                    <a:pt x="17421" y="19027"/>
                    <a:pt x="17421" y="19027"/>
                    <a:pt x="17421" y="19027"/>
                  </a:cubicBezTo>
                  <a:cubicBezTo>
                    <a:pt x="17384" y="19027"/>
                    <a:pt x="17384" y="19027"/>
                    <a:pt x="17384" y="19027"/>
                  </a:cubicBezTo>
                  <a:cubicBezTo>
                    <a:pt x="17421" y="19095"/>
                    <a:pt x="17421" y="19095"/>
                    <a:pt x="17421" y="19095"/>
                  </a:cubicBezTo>
                  <a:cubicBezTo>
                    <a:pt x="17384" y="19162"/>
                    <a:pt x="17384" y="19162"/>
                    <a:pt x="17384" y="19162"/>
                  </a:cubicBezTo>
                  <a:cubicBezTo>
                    <a:pt x="17384" y="19162"/>
                    <a:pt x="17384" y="19162"/>
                    <a:pt x="17384" y="19162"/>
                  </a:cubicBezTo>
                  <a:cubicBezTo>
                    <a:pt x="17347" y="19162"/>
                    <a:pt x="17347" y="19162"/>
                    <a:pt x="17347" y="19162"/>
                  </a:cubicBezTo>
                  <a:cubicBezTo>
                    <a:pt x="17347" y="19230"/>
                    <a:pt x="17347" y="19230"/>
                    <a:pt x="17347" y="19230"/>
                  </a:cubicBezTo>
                  <a:cubicBezTo>
                    <a:pt x="17347" y="19298"/>
                    <a:pt x="17347" y="19298"/>
                    <a:pt x="17347" y="19298"/>
                  </a:cubicBezTo>
                  <a:cubicBezTo>
                    <a:pt x="17310" y="19298"/>
                    <a:pt x="17310" y="19298"/>
                    <a:pt x="17310" y="19298"/>
                  </a:cubicBezTo>
                  <a:cubicBezTo>
                    <a:pt x="17347" y="19366"/>
                    <a:pt x="17347" y="19366"/>
                    <a:pt x="17347" y="19366"/>
                  </a:cubicBezTo>
                  <a:cubicBezTo>
                    <a:pt x="17273" y="19433"/>
                    <a:pt x="17273" y="19433"/>
                    <a:pt x="17273" y="19433"/>
                  </a:cubicBezTo>
                  <a:cubicBezTo>
                    <a:pt x="17236" y="19501"/>
                    <a:pt x="17236" y="19501"/>
                    <a:pt x="17236" y="19501"/>
                  </a:cubicBezTo>
                  <a:cubicBezTo>
                    <a:pt x="17236" y="19501"/>
                    <a:pt x="17236" y="19501"/>
                    <a:pt x="17236" y="19501"/>
                  </a:cubicBezTo>
                  <a:cubicBezTo>
                    <a:pt x="17236" y="19569"/>
                    <a:pt x="17236" y="19569"/>
                    <a:pt x="17236" y="19569"/>
                  </a:cubicBezTo>
                  <a:cubicBezTo>
                    <a:pt x="17162" y="19569"/>
                    <a:pt x="17162" y="19569"/>
                    <a:pt x="17162" y="19569"/>
                  </a:cubicBezTo>
                  <a:cubicBezTo>
                    <a:pt x="17125" y="19636"/>
                    <a:pt x="17125" y="19636"/>
                    <a:pt x="17125" y="19636"/>
                  </a:cubicBezTo>
                  <a:cubicBezTo>
                    <a:pt x="17125" y="19636"/>
                    <a:pt x="17125" y="19636"/>
                    <a:pt x="17125" y="19636"/>
                  </a:cubicBezTo>
                  <a:cubicBezTo>
                    <a:pt x="17088" y="19636"/>
                    <a:pt x="17088" y="19636"/>
                    <a:pt x="17088" y="19636"/>
                  </a:cubicBezTo>
                  <a:cubicBezTo>
                    <a:pt x="17051" y="19569"/>
                    <a:pt x="17051" y="19569"/>
                    <a:pt x="17051" y="19569"/>
                  </a:cubicBezTo>
                  <a:cubicBezTo>
                    <a:pt x="17014" y="19569"/>
                    <a:pt x="17014" y="19569"/>
                    <a:pt x="17014" y="19569"/>
                  </a:cubicBezTo>
                  <a:cubicBezTo>
                    <a:pt x="17014" y="19433"/>
                    <a:pt x="17014" y="19433"/>
                    <a:pt x="17014" y="19433"/>
                  </a:cubicBezTo>
                  <a:cubicBezTo>
                    <a:pt x="16977" y="19433"/>
                    <a:pt x="16977" y="19433"/>
                    <a:pt x="16977" y="19433"/>
                  </a:cubicBezTo>
                  <a:cubicBezTo>
                    <a:pt x="16940" y="19433"/>
                    <a:pt x="16940" y="19433"/>
                    <a:pt x="16940" y="19433"/>
                  </a:cubicBezTo>
                  <a:cubicBezTo>
                    <a:pt x="16903" y="19433"/>
                    <a:pt x="16903" y="19433"/>
                    <a:pt x="16903" y="19433"/>
                  </a:cubicBezTo>
                  <a:cubicBezTo>
                    <a:pt x="16903" y="19433"/>
                    <a:pt x="16903" y="19433"/>
                    <a:pt x="16903" y="19433"/>
                  </a:cubicBezTo>
                  <a:cubicBezTo>
                    <a:pt x="16903" y="19501"/>
                    <a:pt x="16903" y="19501"/>
                    <a:pt x="16903" y="19501"/>
                  </a:cubicBezTo>
                  <a:cubicBezTo>
                    <a:pt x="16866" y="19569"/>
                    <a:pt x="16866" y="19569"/>
                    <a:pt x="16866" y="19569"/>
                  </a:cubicBezTo>
                  <a:cubicBezTo>
                    <a:pt x="16866" y="19636"/>
                    <a:pt x="16866" y="19636"/>
                    <a:pt x="16866" y="19636"/>
                  </a:cubicBezTo>
                  <a:cubicBezTo>
                    <a:pt x="16829" y="19636"/>
                    <a:pt x="16829" y="19636"/>
                    <a:pt x="16829" y="19636"/>
                  </a:cubicBezTo>
                  <a:cubicBezTo>
                    <a:pt x="16829" y="19772"/>
                    <a:pt x="16829" y="19772"/>
                    <a:pt x="16829" y="19772"/>
                  </a:cubicBezTo>
                  <a:cubicBezTo>
                    <a:pt x="16829" y="19704"/>
                    <a:pt x="16829" y="19704"/>
                    <a:pt x="16829" y="19704"/>
                  </a:cubicBezTo>
                  <a:cubicBezTo>
                    <a:pt x="16755" y="19772"/>
                    <a:pt x="16755" y="19772"/>
                    <a:pt x="16755" y="19772"/>
                  </a:cubicBezTo>
                  <a:cubicBezTo>
                    <a:pt x="16755" y="19839"/>
                    <a:pt x="16755" y="19839"/>
                    <a:pt x="16755" y="19839"/>
                  </a:cubicBezTo>
                  <a:cubicBezTo>
                    <a:pt x="16755" y="19839"/>
                    <a:pt x="16755" y="19839"/>
                    <a:pt x="16755" y="19839"/>
                  </a:cubicBezTo>
                  <a:close/>
                  <a:moveTo>
                    <a:pt x="5437" y="20043"/>
                  </a:moveTo>
                  <a:cubicBezTo>
                    <a:pt x="5400" y="19975"/>
                    <a:pt x="5400" y="19975"/>
                    <a:pt x="5400" y="19975"/>
                  </a:cubicBezTo>
                  <a:cubicBezTo>
                    <a:pt x="5178" y="20043"/>
                    <a:pt x="5178" y="20043"/>
                    <a:pt x="5178" y="20043"/>
                  </a:cubicBezTo>
                  <a:cubicBezTo>
                    <a:pt x="5437" y="20043"/>
                    <a:pt x="5437" y="20043"/>
                    <a:pt x="5437" y="20043"/>
                  </a:cubicBezTo>
                  <a:close/>
                  <a:moveTo>
                    <a:pt x="19159" y="18892"/>
                  </a:moveTo>
                  <a:cubicBezTo>
                    <a:pt x="19196" y="18892"/>
                    <a:pt x="19196" y="18892"/>
                    <a:pt x="19196" y="18892"/>
                  </a:cubicBezTo>
                  <a:cubicBezTo>
                    <a:pt x="19196" y="18824"/>
                    <a:pt x="19196" y="18824"/>
                    <a:pt x="19196" y="18824"/>
                  </a:cubicBezTo>
                  <a:cubicBezTo>
                    <a:pt x="19233" y="18824"/>
                    <a:pt x="19233" y="18824"/>
                    <a:pt x="19233" y="18824"/>
                  </a:cubicBezTo>
                  <a:cubicBezTo>
                    <a:pt x="19196" y="18824"/>
                    <a:pt x="19196" y="18824"/>
                    <a:pt x="19196" y="18824"/>
                  </a:cubicBezTo>
                  <a:cubicBezTo>
                    <a:pt x="19159" y="18892"/>
                    <a:pt x="19159" y="18892"/>
                    <a:pt x="19159" y="18892"/>
                  </a:cubicBezTo>
                  <a:close/>
                  <a:moveTo>
                    <a:pt x="1073" y="2776"/>
                  </a:moveTo>
                  <a:cubicBezTo>
                    <a:pt x="1036" y="2708"/>
                    <a:pt x="1036" y="2708"/>
                    <a:pt x="1036" y="2708"/>
                  </a:cubicBezTo>
                  <a:cubicBezTo>
                    <a:pt x="1036" y="2641"/>
                    <a:pt x="1036" y="2641"/>
                    <a:pt x="1036" y="2641"/>
                  </a:cubicBezTo>
                  <a:cubicBezTo>
                    <a:pt x="1036" y="2641"/>
                    <a:pt x="1036" y="2641"/>
                    <a:pt x="1036" y="2641"/>
                  </a:cubicBezTo>
                  <a:cubicBezTo>
                    <a:pt x="999" y="2573"/>
                    <a:pt x="999" y="2573"/>
                    <a:pt x="999" y="2573"/>
                  </a:cubicBezTo>
                  <a:cubicBezTo>
                    <a:pt x="999" y="2573"/>
                    <a:pt x="999" y="2573"/>
                    <a:pt x="999" y="2573"/>
                  </a:cubicBezTo>
                  <a:cubicBezTo>
                    <a:pt x="1036" y="2505"/>
                    <a:pt x="1036" y="2505"/>
                    <a:pt x="1036" y="2505"/>
                  </a:cubicBezTo>
                  <a:cubicBezTo>
                    <a:pt x="1036" y="2438"/>
                    <a:pt x="1036" y="2438"/>
                    <a:pt x="1036" y="2438"/>
                  </a:cubicBezTo>
                  <a:cubicBezTo>
                    <a:pt x="1110" y="2438"/>
                    <a:pt x="1110" y="2438"/>
                    <a:pt x="1110" y="2438"/>
                  </a:cubicBezTo>
                  <a:cubicBezTo>
                    <a:pt x="1110" y="2438"/>
                    <a:pt x="1110" y="2438"/>
                    <a:pt x="1110" y="2438"/>
                  </a:cubicBezTo>
                  <a:cubicBezTo>
                    <a:pt x="1147" y="2438"/>
                    <a:pt x="1147" y="2438"/>
                    <a:pt x="1147" y="2438"/>
                  </a:cubicBezTo>
                  <a:cubicBezTo>
                    <a:pt x="1147" y="2505"/>
                    <a:pt x="1147" y="2505"/>
                    <a:pt x="1147" y="2505"/>
                  </a:cubicBezTo>
                  <a:cubicBezTo>
                    <a:pt x="1184" y="2505"/>
                    <a:pt x="1184" y="2505"/>
                    <a:pt x="1184" y="2505"/>
                  </a:cubicBezTo>
                  <a:cubicBezTo>
                    <a:pt x="1221" y="2505"/>
                    <a:pt x="1221" y="2505"/>
                    <a:pt x="1221" y="2505"/>
                  </a:cubicBezTo>
                  <a:cubicBezTo>
                    <a:pt x="1221" y="2505"/>
                    <a:pt x="1221" y="2505"/>
                    <a:pt x="1221" y="2505"/>
                  </a:cubicBezTo>
                  <a:cubicBezTo>
                    <a:pt x="1258" y="2438"/>
                    <a:pt x="1258" y="2438"/>
                    <a:pt x="1258" y="2438"/>
                  </a:cubicBezTo>
                  <a:cubicBezTo>
                    <a:pt x="1221" y="2438"/>
                    <a:pt x="1221" y="2438"/>
                    <a:pt x="1221" y="2438"/>
                  </a:cubicBezTo>
                  <a:cubicBezTo>
                    <a:pt x="1184" y="2438"/>
                    <a:pt x="1184" y="2438"/>
                    <a:pt x="1184" y="2438"/>
                  </a:cubicBezTo>
                  <a:cubicBezTo>
                    <a:pt x="1110" y="2302"/>
                    <a:pt x="1110" y="2302"/>
                    <a:pt x="1110" y="2302"/>
                  </a:cubicBezTo>
                  <a:cubicBezTo>
                    <a:pt x="1036" y="2302"/>
                    <a:pt x="1036" y="2302"/>
                    <a:pt x="1036" y="2302"/>
                  </a:cubicBezTo>
                  <a:cubicBezTo>
                    <a:pt x="999" y="2302"/>
                    <a:pt x="999" y="2302"/>
                    <a:pt x="999" y="2302"/>
                  </a:cubicBezTo>
                  <a:cubicBezTo>
                    <a:pt x="925" y="2438"/>
                    <a:pt x="925" y="2438"/>
                    <a:pt x="925" y="2438"/>
                  </a:cubicBezTo>
                  <a:cubicBezTo>
                    <a:pt x="925" y="2505"/>
                    <a:pt x="925" y="2505"/>
                    <a:pt x="925" y="2505"/>
                  </a:cubicBezTo>
                  <a:cubicBezTo>
                    <a:pt x="888" y="2505"/>
                    <a:pt x="888" y="2505"/>
                    <a:pt x="888" y="2505"/>
                  </a:cubicBezTo>
                  <a:cubicBezTo>
                    <a:pt x="814" y="2573"/>
                    <a:pt x="814" y="2573"/>
                    <a:pt x="814" y="2573"/>
                  </a:cubicBezTo>
                  <a:cubicBezTo>
                    <a:pt x="814" y="2708"/>
                    <a:pt x="814" y="2708"/>
                    <a:pt x="814" y="2708"/>
                  </a:cubicBezTo>
                  <a:cubicBezTo>
                    <a:pt x="851" y="2708"/>
                    <a:pt x="851" y="2708"/>
                    <a:pt x="851" y="2708"/>
                  </a:cubicBezTo>
                  <a:cubicBezTo>
                    <a:pt x="888" y="2708"/>
                    <a:pt x="888" y="2708"/>
                    <a:pt x="888" y="2708"/>
                  </a:cubicBezTo>
                  <a:cubicBezTo>
                    <a:pt x="925" y="2708"/>
                    <a:pt x="925" y="2708"/>
                    <a:pt x="925" y="2708"/>
                  </a:cubicBezTo>
                  <a:cubicBezTo>
                    <a:pt x="925" y="2776"/>
                    <a:pt x="925" y="2776"/>
                    <a:pt x="925" y="2776"/>
                  </a:cubicBezTo>
                  <a:cubicBezTo>
                    <a:pt x="962" y="2776"/>
                    <a:pt x="962" y="2776"/>
                    <a:pt x="962" y="2776"/>
                  </a:cubicBezTo>
                  <a:cubicBezTo>
                    <a:pt x="962" y="2708"/>
                    <a:pt x="962" y="2708"/>
                    <a:pt x="962" y="2708"/>
                  </a:cubicBezTo>
                  <a:cubicBezTo>
                    <a:pt x="962" y="2708"/>
                    <a:pt x="962" y="2708"/>
                    <a:pt x="962" y="2708"/>
                  </a:cubicBezTo>
                  <a:cubicBezTo>
                    <a:pt x="999" y="2708"/>
                    <a:pt x="999" y="2708"/>
                    <a:pt x="999" y="2708"/>
                  </a:cubicBezTo>
                  <a:cubicBezTo>
                    <a:pt x="999" y="2708"/>
                    <a:pt x="999" y="2708"/>
                    <a:pt x="999" y="2708"/>
                  </a:cubicBezTo>
                  <a:cubicBezTo>
                    <a:pt x="1036" y="2776"/>
                    <a:pt x="1036" y="2776"/>
                    <a:pt x="1036" y="2776"/>
                  </a:cubicBezTo>
                  <a:cubicBezTo>
                    <a:pt x="1073" y="2844"/>
                    <a:pt x="1073" y="2844"/>
                    <a:pt x="1073" y="2844"/>
                  </a:cubicBezTo>
                  <a:cubicBezTo>
                    <a:pt x="1073" y="2776"/>
                    <a:pt x="1073" y="2776"/>
                    <a:pt x="1073" y="2776"/>
                  </a:cubicBezTo>
                  <a:close/>
                  <a:moveTo>
                    <a:pt x="1332" y="1964"/>
                  </a:moveTo>
                  <a:cubicBezTo>
                    <a:pt x="1332" y="1964"/>
                    <a:pt x="1332" y="1964"/>
                    <a:pt x="1332" y="1964"/>
                  </a:cubicBezTo>
                  <a:cubicBezTo>
                    <a:pt x="1368" y="1896"/>
                    <a:pt x="1368" y="1896"/>
                    <a:pt x="1368" y="1896"/>
                  </a:cubicBezTo>
                  <a:cubicBezTo>
                    <a:pt x="1368" y="1896"/>
                    <a:pt x="1368" y="1896"/>
                    <a:pt x="1368" y="1896"/>
                  </a:cubicBezTo>
                  <a:cubicBezTo>
                    <a:pt x="1368" y="1964"/>
                    <a:pt x="1368" y="1964"/>
                    <a:pt x="1368" y="1964"/>
                  </a:cubicBezTo>
                  <a:cubicBezTo>
                    <a:pt x="1368" y="1964"/>
                    <a:pt x="1368" y="1964"/>
                    <a:pt x="1368" y="1964"/>
                  </a:cubicBezTo>
                  <a:cubicBezTo>
                    <a:pt x="1368" y="2031"/>
                    <a:pt x="1368" y="2031"/>
                    <a:pt x="1368" y="2031"/>
                  </a:cubicBezTo>
                  <a:cubicBezTo>
                    <a:pt x="1332" y="2031"/>
                    <a:pt x="1332" y="2031"/>
                    <a:pt x="1332" y="2031"/>
                  </a:cubicBezTo>
                  <a:cubicBezTo>
                    <a:pt x="1332" y="2031"/>
                    <a:pt x="1332" y="1964"/>
                    <a:pt x="1332" y="1964"/>
                  </a:cubicBezTo>
                  <a:close/>
                  <a:moveTo>
                    <a:pt x="1258" y="3047"/>
                  </a:moveTo>
                  <a:cubicBezTo>
                    <a:pt x="1258" y="3047"/>
                    <a:pt x="1258" y="3047"/>
                    <a:pt x="1258" y="3047"/>
                  </a:cubicBezTo>
                  <a:cubicBezTo>
                    <a:pt x="1295" y="3047"/>
                    <a:pt x="1295" y="3047"/>
                    <a:pt x="1295" y="3047"/>
                  </a:cubicBezTo>
                  <a:cubicBezTo>
                    <a:pt x="1295" y="3047"/>
                    <a:pt x="1295" y="3047"/>
                    <a:pt x="1295" y="3047"/>
                  </a:cubicBezTo>
                  <a:cubicBezTo>
                    <a:pt x="1295" y="2979"/>
                    <a:pt x="1295" y="2979"/>
                    <a:pt x="1295" y="2979"/>
                  </a:cubicBezTo>
                  <a:cubicBezTo>
                    <a:pt x="1295" y="2979"/>
                    <a:pt x="1295" y="2979"/>
                    <a:pt x="1295" y="2979"/>
                  </a:cubicBezTo>
                  <a:cubicBezTo>
                    <a:pt x="1332" y="2979"/>
                    <a:pt x="1332" y="2979"/>
                    <a:pt x="1332" y="2979"/>
                  </a:cubicBezTo>
                  <a:cubicBezTo>
                    <a:pt x="1332" y="2912"/>
                    <a:pt x="1332" y="2912"/>
                    <a:pt x="1332" y="2912"/>
                  </a:cubicBezTo>
                  <a:cubicBezTo>
                    <a:pt x="1368" y="2844"/>
                    <a:pt x="1368" y="2844"/>
                    <a:pt x="1368" y="2844"/>
                  </a:cubicBezTo>
                  <a:cubicBezTo>
                    <a:pt x="1332" y="2776"/>
                    <a:pt x="1332" y="2776"/>
                    <a:pt x="1332" y="2776"/>
                  </a:cubicBezTo>
                  <a:cubicBezTo>
                    <a:pt x="1332" y="2776"/>
                    <a:pt x="1332" y="2776"/>
                    <a:pt x="1332" y="2776"/>
                  </a:cubicBezTo>
                  <a:cubicBezTo>
                    <a:pt x="1332" y="2708"/>
                    <a:pt x="1332" y="2708"/>
                    <a:pt x="1332" y="2708"/>
                  </a:cubicBezTo>
                  <a:cubicBezTo>
                    <a:pt x="1332" y="2708"/>
                    <a:pt x="1332" y="2708"/>
                    <a:pt x="1332" y="2708"/>
                  </a:cubicBezTo>
                  <a:cubicBezTo>
                    <a:pt x="1368" y="2708"/>
                    <a:pt x="1368" y="2708"/>
                    <a:pt x="1368" y="2708"/>
                  </a:cubicBezTo>
                  <a:cubicBezTo>
                    <a:pt x="1442" y="2708"/>
                    <a:pt x="1442" y="2708"/>
                    <a:pt x="1442" y="2708"/>
                  </a:cubicBezTo>
                  <a:cubicBezTo>
                    <a:pt x="1442" y="2708"/>
                    <a:pt x="1442" y="2708"/>
                    <a:pt x="1442" y="2708"/>
                  </a:cubicBezTo>
                  <a:cubicBezTo>
                    <a:pt x="1442" y="2641"/>
                    <a:pt x="1442" y="2641"/>
                    <a:pt x="1442" y="2641"/>
                  </a:cubicBezTo>
                  <a:cubicBezTo>
                    <a:pt x="1442" y="2641"/>
                    <a:pt x="1442" y="2641"/>
                    <a:pt x="1442" y="2641"/>
                  </a:cubicBezTo>
                  <a:cubicBezTo>
                    <a:pt x="1405" y="2641"/>
                    <a:pt x="1405" y="2641"/>
                    <a:pt x="1405" y="2641"/>
                  </a:cubicBezTo>
                  <a:cubicBezTo>
                    <a:pt x="1405" y="2573"/>
                    <a:pt x="1405" y="2573"/>
                    <a:pt x="1405" y="2573"/>
                  </a:cubicBezTo>
                  <a:cubicBezTo>
                    <a:pt x="1405" y="2573"/>
                    <a:pt x="1405" y="2573"/>
                    <a:pt x="1405" y="2573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42" y="2505"/>
                    <a:pt x="1442" y="2505"/>
                    <a:pt x="1442" y="2505"/>
                  </a:cubicBezTo>
                  <a:cubicBezTo>
                    <a:pt x="1442" y="2573"/>
                    <a:pt x="1442" y="2573"/>
                    <a:pt x="1442" y="2573"/>
                  </a:cubicBezTo>
                  <a:cubicBezTo>
                    <a:pt x="1479" y="2505"/>
                    <a:pt x="1479" y="2505"/>
                    <a:pt x="1479" y="2505"/>
                  </a:cubicBezTo>
                  <a:cubicBezTo>
                    <a:pt x="1479" y="2505"/>
                    <a:pt x="1479" y="2505"/>
                    <a:pt x="1479" y="2505"/>
                  </a:cubicBezTo>
                  <a:cubicBezTo>
                    <a:pt x="1516" y="2438"/>
                    <a:pt x="1516" y="2438"/>
                    <a:pt x="1516" y="2438"/>
                  </a:cubicBezTo>
                  <a:cubicBezTo>
                    <a:pt x="1516" y="2438"/>
                    <a:pt x="1516" y="2438"/>
                    <a:pt x="1516" y="2438"/>
                  </a:cubicBezTo>
                  <a:cubicBezTo>
                    <a:pt x="1516" y="2370"/>
                    <a:pt x="1516" y="2370"/>
                    <a:pt x="1516" y="2370"/>
                  </a:cubicBezTo>
                  <a:cubicBezTo>
                    <a:pt x="1516" y="2370"/>
                    <a:pt x="1516" y="2370"/>
                    <a:pt x="1516" y="2370"/>
                  </a:cubicBezTo>
                  <a:cubicBezTo>
                    <a:pt x="1479" y="2302"/>
                    <a:pt x="1479" y="2302"/>
                    <a:pt x="1479" y="2302"/>
                  </a:cubicBezTo>
                  <a:cubicBezTo>
                    <a:pt x="1479" y="2302"/>
                    <a:pt x="1479" y="2302"/>
                    <a:pt x="1479" y="2302"/>
                  </a:cubicBezTo>
                  <a:cubicBezTo>
                    <a:pt x="1442" y="2234"/>
                    <a:pt x="1442" y="2234"/>
                    <a:pt x="1442" y="2234"/>
                  </a:cubicBezTo>
                  <a:cubicBezTo>
                    <a:pt x="1405" y="2302"/>
                    <a:pt x="1405" y="2302"/>
                    <a:pt x="1405" y="2302"/>
                  </a:cubicBezTo>
                  <a:cubicBezTo>
                    <a:pt x="1405" y="2370"/>
                    <a:pt x="1405" y="2370"/>
                    <a:pt x="1405" y="2370"/>
                  </a:cubicBezTo>
                  <a:cubicBezTo>
                    <a:pt x="1368" y="2370"/>
                    <a:pt x="1368" y="2370"/>
                    <a:pt x="1368" y="2370"/>
                  </a:cubicBezTo>
                  <a:cubicBezTo>
                    <a:pt x="1368" y="2370"/>
                    <a:pt x="1368" y="2370"/>
                    <a:pt x="1368" y="2370"/>
                  </a:cubicBezTo>
                  <a:cubicBezTo>
                    <a:pt x="1368" y="2302"/>
                    <a:pt x="1368" y="2302"/>
                    <a:pt x="1368" y="2302"/>
                  </a:cubicBezTo>
                  <a:cubicBezTo>
                    <a:pt x="1405" y="2234"/>
                    <a:pt x="1405" y="2234"/>
                    <a:pt x="1405" y="2234"/>
                  </a:cubicBezTo>
                  <a:cubicBezTo>
                    <a:pt x="1405" y="2167"/>
                    <a:pt x="1405" y="2167"/>
                    <a:pt x="1405" y="2167"/>
                  </a:cubicBezTo>
                  <a:cubicBezTo>
                    <a:pt x="1405" y="2099"/>
                    <a:pt x="1405" y="2099"/>
                    <a:pt x="1405" y="2099"/>
                  </a:cubicBezTo>
                  <a:cubicBezTo>
                    <a:pt x="1405" y="2099"/>
                    <a:pt x="1405" y="2099"/>
                    <a:pt x="1405" y="2099"/>
                  </a:cubicBezTo>
                  <a:cubicBezTo>
                    <a:pt x="1368" y="2167"/>
                    <a:pt x="1368" y="2167"/>
                    <a:pt x="1368" y="2167"/>
                  </a:cubicBezTo>
                  <a:cubicBezTo>
                    <a:pt x="1368" y="2234"/>
                    <a:pt x="1368" y="2234"/>
                    <a:pt x="1368" y="2234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368" y="2167"/>
                    <a:pt x="1368" y="2167"/>
                    <a:pt x="1368" y="2167"/>
                  </a:cubicBezTo>
                  <a:cubicBezTo>
                    <a:pt x="1332" y="2167"/>
                    <a:pt x="1332" y="2167"/>
                    <a:pt x="1332" y="2167"/>
                  </a:cubicBezTo>
                  <a:cubicBezTo>
                    <a:pt x="1332" y="2167"/>
                    <a:pt x="1332" y="2167"/>
                    <a:pt x="1332" y="2167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295" y="2234"/>
                    <a:pt x="1295" y="2234"/>
                    <a:pt x="1295" y="2234"/>
                  </a:cubicBezTo>
                  <a:cubicBezTo>
                    <a:pt x="1295" y="2302"/>
                    <a:pt x="1295" y="2302"/>
                    <a:pt x="1295" y="2302"/>
                  </a:cubicBezTo>
                  <a:cubicBezTo>
                    <a:pt x="1295" y="2302"/>
                    <a:pt x="1295" y="2302"/>
                    <a:pt x="1295" y="2302"/>
                  </a:cubicBezTo>
                  <a:cubicBezTo>
                    <a:pt x="1332" y="2302"/>
                    <a:pt x="1332" y="2302"/>
                    <a:pt x="1332" y="2302"/>
                  </a:cubicBezTo>
                  <a:cubicBezTo>
                    <a:pt x="1332" y="2302"/>
                    <a:pt x="1332" y="2302"/>
                    <a:pt x="1332" y="2302"/>
                  </a:cubicBezTo>
                  <a:cubicBezTo>
                    <a:pt x="1332" y="2370"/>
                    <a:pt x="1332" y="2370"/>
                    <a:pt x="1332" y="2370"/>
                  </a:cubicBezTo>
                  <a:cubicBezTo>
                    <a:pt x="1332" y="2370"/>
                    <a:pt x="1332" y="2370"/>
                    <a:pt x="1332" y="2370"/>
                  </a:cubicBezTo>
                  <a:cubicBezTo>
                    <a:pt x="1295" y="2438"/>
                    <a:pt x="1295" y="2438"/>
                    <a:pt x="1295" y="2438"/>
                  </a:cubicBezTo>
                  <a:cubicBezTo>
                    <a:pt x="1295" y="2438"/>
                    <a:pt x="1295" y="2438"/>
                    <a:pt x="1295" y="2438"/>
                  </a:cubicBezTo>
                  <a:cubicBezTo>
                    <a:pt x="1295" y="2505"/>
                    <a:pt x="1295" y="2505"/>
                    <a:pt x="1295" y="2505"/>
                  </a:cubicBezTo>
                  <a:cubicBezTo>
                    <a:pt x="1258" y="2505"/>
                    <a:pt x="1258" y="2505"/>
                    <a:pt x="1258" y="2505"/>
                  </a:cubicBezTo>
                  <a:cubicBezTo>
                    <a:pt x="1258" y="2573"/>
                    <a:pt x="1258" y="2573"/>
                    <a:pt x="1258" y="2573"/>
                  </a:cubicBezTo>
                  <a:cubicBezTo>
                    <a:pt x="1221" y="2573"/>
                    <a:pt x="1221" y="2573"/>
                    <a:pt x="1221" y="2573"/>
                  </a:cubicBezTo>
                  <a:cubicBezTo>
                    <a:pt x="1184" y="2573"/>
                    <a:pt x="1184" y="2573"/>
                    <a:pt x="1184" y="2573"/>
                  </a:cubicBezTo>
                  <a:cubicBezTo>
                    <a:pt x="1147" y="2573"/>
                    <a:pt x="1147" y="2573"/>
                    <a:pt x="1147" y="2573"/>
                  </a:cubicBezTo>
                  <a:cubicBezTo>
                    <a:pt x="1110" y="2573"/>
                    <a:pt x="1110" y="2573"/>
                    <a:pt x="1110" y="2573"/>
                  </a:cubicBezTo>
                  <a:cubicBezTo>
                    <a:pt x="1110" y="2505"/>
                    <a:pt x="1110" y="2505"/>
                    <a:pt x="1110" y="2505"/>
                  </a:cubicBezTo>
                  <a:cubicBezTo>
                    <a:pt x="1073" y="2573"/>
                    <a:pt x="1073" y="2573"/>
                    <a:pt x="1073" y="2573"/>
                  </a:cubicBezTo>
                  <a:cubicBezTo>
                    <a:pt x="1073" y="2573"/>
                    <a:pt x="1073" y="2573"/>
                    <a:pt x="1073" y="2573"/>
                  </a:cubicBezTo>
                  <a:cubicBezTo>
                    <a:pt x="1073" y="2641"/>
                    <a:pt x="1073" y="2641"/>
                    <a:pt x="1073" y="2641"/>
                  </a:cubicBezTo>
                  <a:cubicBezTo>
                    <a:pt x="1073" y="2641"/>
                    <a:pt x="1073" y="2641"/>
                    <a:pt x="1073" y="2641"/>
                  </a:cubicBezTo>
                  <a:cubicBezTo>
                    <a:pt x="1110" y="2641"/>
                    <a:pt x="1110" y="2641"/>
                    <a:pt x="1110" y="2641"/>
                  </a:cubicBezTo>
                  <a:cubicBezTo>
                    <a:pt x="1147" y="2641"/>
                    <a:pt x="1147" y="2641"/>
                    <a:pt x="1147" y="2641"/>
                  </a:cubicBezTo>
                  <a:cubicBezTo>
                    <a:pt x="1147" y="2641"/>
                    <a:pt x="1147" y="2641"/>
                    <a:pt x="1147" y="2641"/>
                  </a:cubicBezTo>
                  <a:cubicBezTo>
                    <a:pt x="1147" y="2708"/>
                    <a:pt x="1147" y="2708"/>
                    <a:pt x="1147" y="2708"/>
                  </a:cubicBezTo>
                  <a:cubicBezTo>
                    <a:pt x="1184" y="2708"/>
                    <a:pt x="1184" y="2708"/>
                    <a:pt x="1184" y="2708"/>
                  </a:cubicBezTo>
                  <a:cubicBezTo>
                    <a:pt x="1184" y="2776"/>
                    <a:pt x="1184" y="2776"/>
                    <a:pt x="1184" y="2776"/>
                  </a:cubicBezTo>
                  <a:cubicBezTo>
                    <a:pt x="1184" y="2776"/>
                    <a:pt x="1184" y="2776"/>
                    <a:pt x="1184" y="2776"/>
                  </a:cubicBezTo>
                  <a:cubicBezTo>
                    <a:pt x="1147" y="2776"/>
                    <a:pt x="1147" y="2776"/>
                    <a:pt x="1147" y="2776"/>
                  </a:cubicBezTo>
                  <a:cubicBezTo>
                    <a:pt x="1110" y="2776"/>
                    <a:pt x="1110" y="2776"/>
                    <a:pt x="1110" y="2776"/>
                  </a:cubicBezTo>
                  <a:cubicBezTo>
                    <a:pt x="1110" y="2912"/>
                    <a:pt x="1110" y="2912"/>
                    <a:pt x="1110" y="2912"/>
                  </a:cubicBezTo>
                  <a:cubicBezTo>
                    <a:pt x="1147" y="2979"/>
                    <a:pt x="1147" y="2979"/>
                    <a:pt x="1147" y="2979"/>
                  </a:cubicBezTo>
                  <a:cubicBezTo>
                    <a:pt x="1147" y="2979"/>
                    <a:pt x="1147" y="2979"/>
                    <a:pt x="1147" y="2979"/>
                  </a:cubicBezTo>
                  <a:cubicBezTo>
                    <a:pt x="1147" y="3047"/>
                    <a:pt x="1147" y="3047"/>
                    <a:pt x="1147" y="3047"/>
                  </a:cubicBezTo>
                  <a:cubicBezTo>
                    <a:pt x="1147" y="3047"/>
                    <a:pt x="1147" y="3047"/>
                    <a:pt x="1147" y="3047"/>
                  </a:cubicBezTo>
                  <a:cubicBezTo>
                    <a:pt x="1184" y="3047"/>
                    <a:pt x="1184" y="3047"/>
                    <a:pt x="1184" y="3047"/>
                  </a:cubicBezTo>
                  <a:cubicBezTo>
                    <a:pt x="1221" y="2979"/>
                    <a:pt x="1221" y="2979"/>
                    <a:pt x="1221" y="2979"/>
                  </a:cubicBezTo>
                  <a:cubicBezTo>
                    <a:pt x="1221" y="2912"/>
                    <a:pt x="1221" y="2912"/>
                    <a:pt x="1221" y="2912"/>
                  </a:cubicBezTo>
                  <a:cubicBezTo>
                    <a:pt x="1221" y="2912"/>
                    <a:pt x="1221" y="2912"/>
                    <a:pt x="1221" y="2912"/>
                  </a:cubicBezTo>
                  <a:cubicBezTo>
                    <a:pt x="1258" y="2979"/>
                    <a:pt x="1258" y="2979"/>
                    <a:pt x="1258" y="2979"/>
                  </a:cubicBezTo>
                  <a:cubicBezTo>
                    <a:pt x="1258" y="3047"/>
                    <a:pt x="1258" y="3047"/>
                    <a:pt x="1258" y="3047"/>
                  </a:cubicBezTo>
                  <a:close/>
                  <a:moveTo>
                    <a:pt x="1479" y="2979"/>
                  </a:moveTo>
                  <a:cubicBezTo>
                    <a:pt x="1479" y="2912"/>
                    <a:pt x="1479" y="2912"/>
                    <a:pt x="1479" y="2912"/>
                  </a:cubicBezTo>
                  <a:cubicBezTo>
                    <a:pt x="1479" y="2912"/>
                    <a:pt x="1479" y="2912"/>
                    <a:pt x="1479" y="2912"/>
                  </a:cubicBezTo>
                  <a:cubicBezTo>
                    <a:pt x="1479" y="2844"/>
                    <a:pt x="1479" y="2844"/>
                    <a:pt x="1479" y="2844"/>
                  </a:cubicBezTo>
                  <a:cubicBezTo>
                    <a:pt x="1442" y="2844"/>
                    <a:pt x="1442" y="2844"/>
                    <a:pt x="1442" y="2844"/>
                  </a:cubicBezTo>
                  <a:cubicBezTo>
                    <a:pt x="1405" y="2776"/>
                    <a:pt x="1405" y="2776"/>
                    <a:pt x="1405" y="2776"/>
                  </a:cubicBezTo>
                  <a:cubicBezTo>
                    <a:pt x="1405" y="2844"/>
                    <a:pt x="1405" y="2844"/>
                    <a:pt x="1405" y="2844"/>
                  </a:cubicBezTo>
                  <a:cubicBezTo>
                    <a:pt x="1405" y="2912"/>
                    <a:pt x="1405" y="2912"/>
                    <a:pt x="1405" y="2912"/>
                  </a:cubicBezTo>
                  <a:cubicBezTo>
                    <a:pt x="1405" y="2912"/>
                    <a:pt x="1405" y="2912"/>
                    <a:pt x="1405" y="2912"/>
                  </a:cubicBezTo>
                  <a:cubicBezTo>
                    <a:pt x="1479" y="2979"/>
                    <a:pt x="1479" y="2979"/>
                    <a:pt x="1479" y="2979"/>
                  </a:cubicBezTo>
                  <a:close/>
                  <a:moveTo>
                    <a:pt x="1516" y="3115"/>
                  </a:moveTo>
                  <a:cubicBezTo>
                    <a:pt x="1516" y="3115"/>
                    <a:pt x="1553" y="3115"/>
                    <a:pt x="1553" y="3115"/>
                  </a:cubicBezTo>
                  <a:cubicBezTo>
                    <a:pt x="1553" y="3115"/>
                    <a:pt x="1553" y="3115"/>
                    <a:pt x="1553" y="3115"/>
                  </a:cubicBezTo>
                  <a:cubicBezTo>
                    <a:pt x="1627" y="3115"/>
                    <a:pt x="1627" y="3115"/>
                    <a:pt x="1627" y="3115"/>
                  </a:cubicBezTo>
                  <a:cubicBezTo>
                    <a:pt x="1627" y="3047"/>
                    <a:pt x="1627" y="3047"/>
                    <a:pt x="1627" y="3047"/>
                  </a:cubicBezTo>
                  <a:cubicBezTo>
                    <a:pt x="1627" y="3047"/>
                    <a:pt x="1627" y="3047"/>
                    <a:pt x="1627" y="3047"/>
                  </a:cubicBezTo>
                  <a:cubicBezTo>
                    <a:pt x="1590" y="2979"/>
                    <a:pt x="1590" y="2979"/>
                    <a:pt x="1590" y="2979"/>
                  </a:cubicBezTo>
                  <a:cubicBezTo>
                    <a:pt x="1590" y="2979"/>
                    <a:pt x="1590" y="2979"/>
                    <a:pt x="1590" y="2979"/>
                  </a:cubicBezTo>
                  <a:cubicBezTo>
                    <a:pt x="1553" y="2844"/>
                    <a:pt x="1553" y="2844"/>
                    <a:pt x="1553" y="2844"/>
                  </a:cubicBezTo>
                  <a:cubicBezTo>
                    <a:pt x="1553" y="2912"/>
                    <a:pt x="1553" y="2912"/>
                    <a:pt x="1553" y="2912"/>
                  </a:cubicBezTo>
                  <a:cubicBezTo>
                    <a:pt x="1553" y="2979"/>
                    <a:pt x="1553" y="2979"/>
                    <a:pt x="1553" y="2979"/>
                  </a:cubicBezTo>
                  <a:cubicBezTo>
                    <a:pt x="1516" y="3047"/>
                    <a:pt x="1516" y="3047"/>
                    <a:pt x="1516" y="3047"/>
                  </a:cubicBezTo>
                  <a:cubicBezTo>
                    <a:pt x="1479" y="3047"/>
                    <a:pt x="1479" y="3047"/>
                    <a:pt x="1479" y="3047"/>
                  </a:cubicBezTo>
                  <a:cubicBezTo>
                    <a:pt x="1479" y="3047"/>
                    <a:pt x="1479" y="3047"/>
                    <a:pt x="1479" y="3047"/>
                  </a:cubicBezTo>
                  <a:cubicBezTo>
                    <a:pt x="1516" y="3047"/>
                    <a:pt x="1516" y="3047"/>
                    <a:pt x="1516" y="3047"/>
                  </a:cubicBezTo>
                  <a:cubicBezTo>
                    <a:pt x="1516" y="3115"/>
                    <a:pt x="1516" y="3115"/>
                    <a:pt x="1516" y="3115"/>
                  </a:cubicBezTo>
                  <a:close/>
                  <a:moveTo>
                    <a:pt x="1923" y="1219"/>
                  </a:moveTo>
                  <a:cubicBezTo>
                    <a:pt x="1960" y="1151"/>
                    <a:pt x="1960" y="1151"/>
                    <a:pt x="1960" y="1151"/>
                  </a:cubicBezTo>
                  <a:cubicBezTo>
                    <a:pt x="1997" y="1151"/>
                    <a:pt x="1997" y="1151"/>
                    <a:pt x="1997" y="1151"/>
                  </a:cubicBezTo>
                  <a:cubicBezTo>
                    <a:pt x="1997" y="1151"/>
                    <a:pt x="1997" y="1151"/>
                    <a:pt x="1997" y="1151"/>
                  </a:cubicBezTo>
                  <a:cubicBezTo>
                    <a:pt x="2034" y="1083"/>
                    <a:pt x="2034" y="1083"/>
                    <a:pt x="2034" y="1083"/>
                  </a:cubicBezTo>
                  <a:cubicBezTo>
                    <a:pt x="1997" y="1083"/>
                    <a:pt x="1997" y="1083"/>
                    <a:pt x="1997" y="1083"/>
                  </a:cubicBezTo>
                  <a:cubicBezTo>
                    <a:pt x="1997" y="1016"/>
                    <a:pt x="1997" y="1016"/>
                    <a:pt x="1997" y="1016"/>
                  </a:cubicBezTo>
                  <a:cubicBezTo>
                    <a:pt x="1997" y="1016"/>
                    <a:pt x="1997" y="1016"/>
                    <a:pt x="1997" y="1016"/>
                  </a:cubicBezTo>
                  <a:cubicBezTo>
                    <a:pt x="1960" y="1016"/>
                    <a:pt x="1960" y="1016"/>
                    <a:pt x="1960" y="1016"/>
                  </a:cubicBezTo>
                  <a:cubicBezTo>
                    <a:pt x="1923" y="1016"/>
                    <a:pt x="1923" y="1016"/>
                    <a:pt x="1923" y="1016"/>
                  </a:cubicBezTo>
                  <a:cubicBezTo>
                    <a:pt x="1886" y="1083"/>
                    <a:pt x="1886" y="1083"/>
                    <a:pt x="1886" y="1083"/>
                  </a:cubicBezTo>
                  <a:cubicBezTo>
                    <a:pt x="1886" y="1083"/>
                    <a:pt x="1886" y="1083"/>
                    <a:pt x="1886" y="1083"/>
                  </a:cubicBezTo>
                  <a:cubicBezTo>
                    <a:pt x="1923" y="1151"/>
                    <a:pt x="1923" y="1151"/>
                    <a:pt x="1923" y="1151"/>
                  </a:cubicBezTo>
                  <a:cubicBezTo>
                    <a:pt x="1923" y="1151"/>
                    <a:pt x="1923" y="1151"/>
                    <a:pt x="1923" y="1151"/>
                  </a:cubicBezTo>
                  <a:cubicBezTo>
                    <a:pt x="1923" y="1151"/>
                    <a:pt x="1923" y="1219"/>
                    <a:pt x="1923" y="1219"/>
                  </a:cubicBezTo>
                  <a:close/>
                  <a:moveTo>
                    <a:pt x="1960" y="1287"/>
                  </a:moveTo>
                  <a:cubicBezTo>
                    <a:pt x="1960" y="1287"/>
                    <a:pt x="1960" y="1287"/>
                    <a:pt x="1960" y="1287"/>
                  </a:cubicBezTo>
                  <a:cubicBezTo>
                    <a:pt x="1997" y="1219"/>
                    <a:pt x="1997" y="1219"/>
                    <a:pt x="1997" y="1219"/>
                  </a:cubicBezTo>
                  <a:cubicBezTo>
                    <a:pt x="1997" y="1287"/>
                    <a:pt x="1997" y="1287"/>
                    <a:pt x="1997" y="1287"/>
                  </a:cubicBezTo>
                  <a:cubicBezTo>
                    <a:pt x="1960" y="1287"/>
                    <a:pt x="1960" y="1287"/>
                    <a:pt x="1960" y="1287"/>
                  </a:cubicBezTo>
                  <a:close/>
                  <a:moveTo>
                    <a:pt x="1997" y="1490"/>
                  </a:moveTo>
                  <a:cubicBezTo>
                    <a:pt x="1997" y="1422"/>
                    <a:pt x="1997" y="1422"/>
                    <a:pt x="1997" y="1422"/>
                  </a:cubicBezTo>
                  <a:cubicBezTo>
                    <a:pt x="1997" y="1422"/>
                    <a:pt x="1997" y="1422"/>
                    <a:pt x="1997" y="1422"/>
                  </a:cubicBezTo>
                  <a:cubicBezTo>
                    <a:pt x="2034" y="1354"/>
                    <a:pt x="2034" y="1354"/>
                    <a:pt x="2034" y="1354"/>
                  </a:cubicBezTo>
                  <a:cubicBezTo>
                    <a:pt x="1997" y="1354"/>
                    <a:pt x="1997" y="1354"/>
                    <a:pt x="1997" y="1354"/>
                  </a:cubicBezTo>
                  <a:cubicBezTo>
                    <a:pt x="1997" y="1354"/>
                    <a:pt x="1997" y="1354"/>
                    <a:pt x="1997" y="1354"/>
                  </a:cubicBezTo>
                  <a:cubicBezTo>
                    <a:pt x="1960" y="1354"/>
                    <a:pt x="1960" y="1354"/>
                    <a:pt x="1960" y="1354"/>
                  </a:cubicBezTo>
                  <a:cubicBezTo>
                    <a:pt x="1960" y="1354"/>
                    <a:pt x="1960" y="1354"/>
                    <a:pt x="1960" y="1354"/>
                  </a:cubicBezTo>
                  <a:cubicBezTo>
                    <a:pt x="1923" y="1354"/>
                    <a:pt x="1923" y="1354"/>
                    <a:pt x="1923" y="1354"/>
                  </a:cubicBezTo>
                  <a:cubicBezTo>
                    <a:pt x="1886" y="1354"/>
                    <a:pt x="1886" y="1354"/>
                    <a:pt x="1886" y="1354"/>
                  </a:cubicBezTo>
                  <a:cubicBezTo>
                    <a:pt x="1849" y="1422"/>
                    <a:pt x="1849" y="1422"/>
                    <a:pt x="1849" y="1422"/>
                  </a:cubicBezTo>
                  <a:cubicBezTo>
                    <a:pt x="1849" y="1422"/>
                    <a:pt x="1849" y="1422"/>
                    <a:pt x="1849" y="1422"/>
                  </a:cubicBezTo>
                  <a:cubicBezTo>
                    <a:pt x="1849" y="1490"/>
                    <a:pt x="1849" y="1490"/>
                    <a:pt x="1849" y="1490"/>
                  </a:cubicBezTo>
                  <a:cubicBezTo>
                    <a:pt x="1886" y="1490"/>
                    <a:pt x="1886" y="1490"/>
                    <a:pt x="1886" y="1490"/>
                  </a:cubicBezTo>
                  <a:cubicBezTo>
                    <a:pt x="1923" y="1490"/>
                    <a:pt x="1923" y="1490"/>
                    <a:pt x="1923" y="1490"/>
                  </a:cubicBezTo>
                  <a:cubicBezTo>
                    <a:pt x="1960" y="1490"/>
                    <a:pt x="1960" y="1490"/>
                    <a:pt x="1960" y="1490"/>
                  </a:cubicBezTo>
                  <a:cubicBezTo>
                    <a:pt x="1960" y="1490"/>
                    <a:pt x="1960" y="1490"/>
                    <a:pt x="1960" y="1490"/>
                  </a:cubicBezTo>
                  <a:cubicBezTo>
                    <a:pt x="1997" y="1490"/>
                    <a:pt x="1997" y="1490"/>
                    <a:pt x="1997" y="1490"/>
                  </a:cubicBezTo>
                  <a:close/>
                  <a:moveTo>
                    <a:pt x="2071" y="1490"/>
                  </a:moveTo>
                  <a:cubicBezTo>
                    <a:pt x="2034" y="1422"/>
                    <a:pt x="2034" y="1422"/>
                    <a:pt x="2034" y="1422"/>
                  </a:cubicBezTo>
                  <a:cubicBezTo>
                    <a:pt x="2071" y="1354"/>
                    <a:pt x="2071" y="1354"/>
                    <a:pt x="2071" y="1354"/>
                  </a:cubicBezTo>
                  <a:cubicBezTo>
                    <a:pt x="2071" y="1354"/>
                    <a:pt x="2071" y="1354"/>
                    <a:pt x="2071" y="1354"/>
                  </a:cubicBezTo>
                  <a:cubicBezTo>
                    <a:pt x="2108" y="1422"/>
                    <a:pt x="2108" y="1422"/>
                    <a:pt x="2108" y="1422"/>
                  </a:cubicBezTo>
                  <a:cubicBezTo>
                    <a:pt x="2108" y="1422"/>
                    <a:pt x="2108" y="1422"/>
                    <a:pt x="2108" y="1422"/>
                  </a:cubicBezTo>
                  <a:cubicBezTo>
                    <a:pt x="2108" y="1490"/>
                    <a:pt x="2108" y="1490"/>
                    <a:pt x="2108" y="1490"/>
                  </a:cubicBezTo>
                  <a:cubicBezTo>
                    <a:pt x="2071" y="1490"/>
                    <a:pt x="2071" y="1490"/>
                    <a:pt x="2071" y="1490"/>
                  </a:cubicBezTo>
                  <a:cubicBezTo>
                    <a:pt x="2071" y="1490"/>
                    <a:pt x="2071" y="1490"/>
                    <a:pt x="2071" y="1490"/>
                  </a:cubicBezTo>
                  <a:close/>
                  <a:moveTo>
                    <a:pt x="1923" y="1761"/>
                  </a:moveTo>
                  <a:cubicBezTo>
                    <a:pt x="1960" y="1693"/>
                    <a:pt x="1960" y="1693"/>
                    <a:pt x="1960" y="1693"/>
                  </a:cubicBezTo>
                  <a:cubicBezTo>
                    <a:pt x="1960" y="1625"/>
                    <a:pt x="1960" y="1625"/>
                    <a:pt x="1960" y="1625"/>
                  </a:cubicBezTo>
                  <a:cubicBezTo>
                    <a:pt x="1997" y="1557"/>
                    <a:pt x="1997" y="1557"/>
                    <a:pt x="1997" y="1557"/>
                  </a:cubicBezTo>
                  <a:cubicBezTo>
                    <a:pt x="1997" y="1557"/>
                    <a:pt x="1997" y="1557"/>
                    <a:pt x="1997" y="1557"/>
                  </a:cubicBezTo>
                  <a:cubicBezTo>
                    <a:pt x="1997" y="1490"/>
                    <a:pt x="1997" y="1490"/>
                    <a:pt x="1997" y="1490"/>
                  </a:cubicBezTo>
                  <a:cubicBezTo>
                    <a:pt x="1960" y="1557"/>
                    <a:pt x="1960" y="1557"/>
                    <a:pt x="1960" y="1557"/>
                  </a:cubicBezTo>
                  <a:cubicBezTo>
                    <a:pt x="1923" y="1557"/>
                    <a:pt x="1923" y="1557"/>
                    <a:pt x="1923" y="1557"/>
                  </a:cubicBezTo>
                  <a:cubicBezTo>
                    <a:pt x="1886" y="1557"/>
                    <a:pt x="1886" y="1557"/>
                    <a:pt x="1886" y="1557"/>
                  </a:cubicBezTo>
                  <a:cubicBezTo>
                    <a:pt x="1849" y="1557"/>
                    <a:pt x="1849" y="1557"/>
                    <a:pt x="1849" y="1557"/>
                  </a:cubicBezTo>
                  <a:cubicBezTo>
                    <a:pt x="1849" y="1625"/>
                    <a:pt x="1849" y="1625"/>
                    <a:pt x="1849" y="1625"/>
                  </a:cubicBezTo>
                  <a:cubicBezTo>
                    <a:pt x="1849" y="1625"/>
                    <a:pt x="1849" y="1625"/>
                    <a:pt x="1849" y="1625"/>
                  </a:cubicBezTo>
                  <a:cubicBezTo>
                    <a:pt x="1886" y="1625"/>
                    <a:pt x="1886" y="1625"/>
                    <a:pt x="1886" y="1625"/>
                  </a:cubicBezTo>
                  <a:cubicBezTo>
                    <a:pt x="1886" y="1693"/>
                    <a:pt x="1886" y="1693"/>
                    <a:pt x="1886" y="1693"/>
                  </a:cubicBezTo>
                  <a:cubicBezTo>
                    <a:pt x="1886" y="1693"/>
                    <a:pt x="1886" y="1693"/>
                    <a:pt x="1886" y="1693"/>
                  </a:cubicBezTo>
                  <a:cubicBezTo>
                    <a:pt x="1849" y="1693"/>
                    <a:pt x="1849" y="1693"/>
                    <a:pt x="1849" y="1693"/>
                  </a:cubicBezTo>
                  <a:cubicBezTo>
                    <a:pt x="1812" y="1761"/>
                    <a:pt x="1812" y="1761"/>
                    <a:pt x="1812" y="1761"/>
                  </a:cubicBezTo>
                  <a:cubicBezTo>
                    <a:pt x="1812" y="1761"/>
                    <a:pt x="1812" y="1761"/>
                    <a:pt x="1812" y="1761"/>
                  </a:cubicBezTo>
                  <a:cubicBezTo>
                    <a:pt x="1812" y="1828"/>
                    <a:pt x="1812" y="1828"/>
                    <a:pt x="1812" y="1828"/>
                  </a:cubicBezTo>
                  <a:cubicBezTo>
                    <a:pt x="1849" y="1828"/>
                    <a:pt x="1849" y="1828"/>
                    <a:pt x="1849" y="1828"/>
                  </a:cubicBezTo>
                  <a:cubicBezTo>
                    <a:pt x="1886" y="1761"/>
                    <a:pt x="1886" y="1761"/>
                    <a:pt x="1886" y="1761"/>
                  </a:cubicBezTo>
                  <a:cubicBezTo>
                    <a:pt x="1886" y="1761"/>
                    <a:pt x="1923" y="1761"/>
                    <a:pt x="1923" y="1761"/>
                  </a:cubicBezTo>
                  <a:close/>
                  <a:moveTo>
                    <a:pt x="2034" y="1761"/>
                  </a:moveTo>
                  <a:cubicBezTo>
                    <a:pt x="1997" y="1761"/>
                    <a:pt x="1997" y="1761"/>
                    <a:pt x="1997" y="1761"/>
                  </a:cubicBezTo>
                  <a:cubicBezTo>
                    <a:pt x="1960" y="1761"/>
                    <a:pt x="1960" y="1761"/>
                    <a:pt x="1960" y="1761"/>
                  </a:cubicBezTo>
                  <a:cubicBezTo>
                    <a:pt x="1960" y="1761"/>
                    <a:pt x="1960" y="1761"/>
                    <a:pt x="1960" y="1761"/>
                  </a:cubicBezTo>
                  <a:cubicBezTo>
                    <a:pt x="1960" y="1693"/>
                    <a:pt x="1960" y="1693"/>
                    <a:pt x="1960" y="1693"/>
                  </a:cubicBezTo>
                  <a:cubicBezTo>
                    <a:pt x="1997" y="1693"/>
                    <a:pt x="1997" y="1693"/>
                    <a:pt x="1997" y="1693"/>
                  </a:cubicBezTo>
                  <a:cubicBezTo>
                    <a:pt x="1997" y="1625"/>
                    <a:pt x="1997" y="1625"/>
                    <a:pt x="1997" y="1625"/>
                  </a:cubicBezTo>
                  <a:cubicBezTo>
                    <a:pt x="2034" y="1693"/>
                    <a:pt x="2034" y="1693"/>
                    <a:pt x="2034" y="1693"/>
                  </a:cubicBezTo>
                  <a:cubicBezTo>
                    <a:pt x="2034" y="1693"/>
                    <a:pt x="2034" y="1693"/>
                    <a:pt x="2034" y="1693"/>
                  </a:cubicBezTo>
                  <a:cubicBezTo>
                    <a:pt x="2034" y="1761"/>
                    <a:pt x="2034" y="1761"/>
                    <a:pt x="2034" y="1761"/>
                  </a:cubicBezTo>
                  <a:close/>
                  <a:moveTo>
                    <a:pt x="2108" y="1896"/>
                  </a:moveTo>
                  <a:cubicBezTo>
                    <a:pt x="2071" y="1828"/>
                    <a:pt x="2071" y="1828"/>
                    <a:pt x="2071" y="1828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108" y="1761"/>
                    <a:pt x="2108" y="1761"/>
                    <a:pt x="2108" y="1761"/>
                  </a:cubicBezTo>
                  <a:cubicBezTo>
                    <a:pt x="2145" y="1761"/>
                    <a:pt x="2145" y="1761"/>
                    <a:pt x="2145" y="1761"/>
                  </a:cubicBezTo>
                  <a:cubicBezTo>
                    <a:pt x="2145" y="1828"/>
                    <a:pt x="2145" y="1828"/>
                    <a:pt x="2145" y="1828"/>
                  </a:cubicBezTo>
                  <a:cubicBezTo>
                    <a:pt x="2145" y="1828"/>
                    <a:pt x="2145" y="1828"/>
                    <a:pt x="2145" y="1828"/>
                  </a:cubicBezTo>
                  <a:cubicBezTo>
                    <a:pt x="2108" y="1896"/>
                    <a:pt x="2108" y="1896"/>
                    <a:pt x="2108" y="1896"/>
                  </a:cubicBezTo>
                  <a:close/>
                  <a:moveTo>
                    <a:pt x="2071" y="2031"/>
                  </a:moveTo>
                  <a:cubicBezTo>
                    <a:pt x="2034" y="1964"/>
                    <a:pt x="2034" y="1964"/>
                    <a:pt x="2034" y="1964"/>
                  </a:cubicBezTo>
                  <a:cubicBezTo>
                    <a:pt x="1997" y="1896"/>
                    <a:pt x="1997" y="1896"/>
                    <a:pt x="1997" y="1896"/>
                  </a:cubicBezTo>
                  <a:cubicBezTo>
                    <a:pt x="1923" y="1828"/>
                    <a:pt x="1923" y="1828"/>
                    <a:pt x="1923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923" y="1828"/>
                    <a:pt x="1923" y="1828"/>
                    <a:pt x="1923" y="1828"/>
                  </a:cubicBezTo>
                  <a:cubicBezTo>
                    <a:pt x="1960" y="1828"/>
                    <a:pt x="1960" y="1828"/>
                    <a:pt x="1960" y="1828"/>
                  </a:cubicBezTo>
                  <a:cubicBezTo>
                    <a:pt x="1997" y="1828"/>
                    <a:pt x="1997" y="1828"/>
                    <a:pt x="1997" y="1828"/>
                  </a:cubicBezTo>
                  <a:cubicBezTo>
                    <a:pt x="2071" y="1896"/>
                    <a:pt x="2071" y="1896"/>
                    <a:pt x="2071" y="1896"/>
                  </a:cubicBezTo>
                  <a:cubicBezTo>
                    <a:pt x="2071" y="1896"/>
                    <a:pt x="2071" y="1896"/>
                    <a:pt x="2071" y="1896"/>
                  </a:cubicBezTo>
                  <a:cubicBezTo>
                    <a:pt x="2108" y="1896"/>
                    <a:pt x="2108" y="1896"/>
                    <a:pt x="2108" y="1896"/>
                  </a:cubicBezTo>
                  <a:cubicBezTo>
                    <a:pt x="2108" y="1896"/>
                    <a:pt x="2108" y="1896"/>
                    <a:pt x="2108" y="1896"/>
                  </a:cubicBezTo>
                  <a:cubicBezTo>
                    <a:pt x="2108" y="1964"/>
                    <a:pt x="2108" y="1964"/>
                    <a:pt x="2108" y="1964"/>
                  </a:cubicBezTo>
                  <a:cubicBezTo>
                    <a:pt x="2108" y="2031"/>
                    <a:pt x="2108" y="2031"/>
                    <a:pt x="2108" y="2031"/>
                  </a:cubicBezTo>
                  <a:cubicBezTo>
                    <a:pt x="2071" y="2031"/>
                    <a:pt x="2071" y="2031"/>
                    <a:pt x="2071" y="2031"/>
                  </a:cubicBezTo>
                  <a:close/>
                  <a:moveTo>
                    <a:pt x="2108" y="2167"/>
                  </a:moveTo>
                  <a:cubicBezTo>
                    <a:pt x="2108" y="2099"/>
                    <a:pt x="2108" y="2099"/>
                    <a:pt x="2108" y="2099"/>
                  </a:cubicBezTo>
                  <a:cubicBezTo>
                    <a:pt x="2071" y="2031"/>
                    <a:pt x="2071" y="2031"/>
                    <a:pt x="2071" y="2031"/>
                  </a:cubicBezTo>
                  <a:cubicBezTo>
                    <a:pt x="2034" y="2031"/>
                    <a:pt x="2034" y="2031"/>
                    <a:pt x="2034" y="2031"/>
                  </a:cubicBezTo>
                  <a:cubicBezTo>
                    <a:pt x="1997" y="2031"/>
                    <a:pt x="1997" y="2031"/>
                    <a:pt x="1997" y="2031"/>
                  </a:cubicBezTo>
                  <a:cubicBezTo>
                    <a:pt x="1960" y="1964"/>
                    <a:pt x="1960" y="1964"/>
                    <a:pt x="1960" y="1964"/>
                  </a:cubicBezTo>
                  <a:cubicBezTo>
                    <a:pt x="1923" y="1964"/>
                    <a:pt x="1923" y="1964"/>
                    <a:pt x="1923" y="1964"/>
                  </a:cubicBezTo>
                  <a:cubicBezTo>
                    <a:pt x="1923" y="1896"/>
                    <a:pt x="1923" y="1896"/>
                    <a:pt x="1923" y="1896"/>
                  </a:cubicBezTo>
                  <a:cubicBezTo>
                    <a:pt x="1886" y="1896"/>
                    <a:pt x="1886" y="1896"/>
                    <a:pt x="1886" y="1896"/>
                  </a:cubicBezTo>
                  <a:cubicBezTo>
                    <a:pt x="1849" y="1896"/>
                    <a:pt x="1849" y="1896"/>
                    <a:pt x="1849" y="1896"/>
                  </a:cubicBezTo>
                  <a:cubicBezTo>
                    <a:pt x="1775" y="1896"/>
                    <a:pt x="1775" y="1896"/>
                    <a:pt x="1775" y="1896"/>
                  </a:cubicBezTo>
                  <a:cubicBezTo>
                    <a:pt x="1738" y="1896"/>
                    <a:pt x="1738" y="1896"/>
                    <a:pt x="1738" y="1896"/>
                  </a:cubicBezTo>
                  <a:cubicBezTo>
                    <a:pt x="1738" y="1964"/>
                    <a:pt x="1738" y="1964"/>
                    <a:pt x="1738" y="1964"/>
                  </a:cubicBezTo>
                  <a:cubicBezTo>
                    <a:pt x="1738" y="1964"/>
                    <a:pt x="1738" y="1964"/>
                    <a:pt x="1738" y="1964"/>
                  </a:cubicBezTo>
                  <a:cubicBezTo>
                    <a:pt x="1738" y="2031"/>
                    <a:pt x="1738" y="2031"/>
                    <a:pt x="1738" y="2031"/>
                  </a:cubicBezTo>
                  <a:cubicBezTo>
                    <a:pt x="1812" y="2031"/>
                    <a:pt x="1812" y="2031"/>
                    <a:pt x="1812" y="2031"/>
                  </a:cubicBezTo>
                  <a:cubicBezTo>
                    <a:pt x="1812" y="2031"/>
                    <a:pt x="1812" y="2031"/>
                    <a:pt x="1812" y="2031"/>
                  </a:cubicBezTo>
                  <a:cubicBezTo>
                    <a:pt x="1849" y="2031"/>
                    <a:pt x="1849" y="2031"/>
                    <a:pt x="1849" y="2031"/>
                  </a:cubicBezTo>
                  <a:cubicBezTo>
                    <a:pt x="1849" y="2031"/>
                    <a:pt x="1849" y="2031"/>
                    <a:pt x="1849" y="2031"/>
                  </a:cubicBezTo>
                  <a:cubicBezTo>
                    <a:pt x="1886" y="2099"/>
                    <a:pt x="1886" y="2099"/>
                    <a:pt x="1886" y="2099"/>
                  </a:cubicBezTo>
                  <a:cubicBezTo>
                    <a:pt x="1886" y="2099"/>
                    <a:pt x="1886" y="2099"/>
                    <a:pt x="1886" y="2099"/>
                  </a:cubicBezTo>
                  <a:cubicBezTo>
                    <a:pt x="1923" y="2099"/>
                    <a:pt x="1923" y="2099"/>
                    <a:pt x="1923" y="2099"/>
                  </a:cubicBezTo>
                  <a:cubicBezTo>
                    <a:pt x="1923" y="2099"/>
                    <a:pt x="1923" y="2099"/>
                    <a:pt x="1923" y="2099"/>
                  </a:cubicBezTo>
                  <a:cubicBezTo>
                    <a:pt x="1960" y="2167"/>
                    <a:pt x="1960" y="2167"/>
                    <a:pt x="1960" y="2167"/>
                  </a:cubicBezTo>
                  <a:cubicBezTo>
                    <a:pt x="1997" y="2167"/>
                    <a:pt x="1997" y="2167"/>
                    <a:pt x="1997" y="2167"/>
                  </a:cubicBezTo>
                  <a:cubicBezTo>
                    <a:pt x="2034" y="2167"/>
                    <a:pt x="2034" y="2167"/>
                    <a:pt x="2034" y="2167"/>
                  </a:cubicBezTo>
                  <a:cubicBezTo>
                    <a:pt x="2071" y="2167"/>
                    <a:pt x="2071" y="2167"/>
                    <a:pt x="2071" y="2167"/>
                  </a:cubicBezTo>
                  <a:cubicBezTo>
                    <a:pt x="2108" y="2167"/>
                    <a:pt x="2108" y="2167"/>
                    <a:pt x="2108" y="2167"/>
                  </a:cubicBezTo>
                  <a:close/>
                  <a:moveTo>
                    <a:pt x="1849" y="2234"/>
                  </a:moveTo>
                  <a:cubicBezTo>
                    <a:pt x="1849" y="2234"/>
                    <a:pt x="1849" y="2234"/>
                    <a:pt x="1849" y="2234"/>
                  </a:cubicBezTo>
                  <a:cubicBezTo>
                    <a:pt x="1812" y="2234"/>
                    <a:pt x="1812" y="2234"/>
                    <a:pt x="1812" y="2234"/>
                  </a:cubicBezTo>
                  <a:cubicBezTo>
                    <a:pt x="1775" y="2234"/>
                    <a:pt x="1775" y="2234"/>
                    <a:pt x="1775" y="2234"/>
                  </a:cubicBezTo>
                  <a:cubicBezTo>
                    <a:pt x="1775" y="2167"/>
                    <a:pt x="1775" y="2167"/>
                    <a:pt x="1775" y="2167"/>
                  </a:cubicBezTo>
                  <a:cubicBezTo>
                    <a:pt x="1738" y="2167"/>
                    <a:pt x="1738" y="2167"/>
                    <a:pt x="1738" y="2167"/>
                  </a:cubicBezTo>
                  <a:cubicBezTo>
                    <a:pt x="1775" y="2167"/>
                    <a:pt x="1775" y="2167"/>
                    <a:pt x="1775" y="2167"/>
                  </a:cubicBezTo>
                  <a:cubicBezTo>
                    <a:pt x="1812" y="2099"/>
                    <a:pt x="1812" y="2099"/>
                    <a:pt x="1812" y="2099"/>
                  </a:cubicBezTo>
                  <a:cubicBezTo>
                    <a:pt x="1849" y="2167"/>
                    <a:pt x="1849" y="2167"/>
                    <a:pt x="1849" y="2167"/>
                  </a:cubicBezTo>
                  <a:cubicBezTo>
                    <a:pt x="1849" y="2099"/>
                    <a:pt x="1849" y="2099"/>
                    <a:pt x="1849" y="2099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923" y="2167"/>
                    <a:pt x="1923" y="2167"/>
                    <a:pt x="1923" y="2167"/>
                  </a:cubicBezTo>
                  <a:cubicBezTo>
                    <a:pt x="1923" y="2167"/>
                    <a:pt x="1923" y="2167"/>
                    <a:pt x="1923" y="2167"/>
                  </a:cubicBezTo>
                  <a:cubicBezTo>
                    <a:pt x="1923" y="2234"/>
                    <a:pt x="1923" y="2234"/>
                    <a:pt x="1923" y="2234"/>
                  </a:cubicBezTo>
                  <a:cubicBezTo>
                    <a:pt x="1849" y="2234"/>
                    <a:pt x="1849" y="2234"/>
                    <a:pt x="1849" y="2234"/>
                  </a:cubicBezTo>
                  <a:close/>
                  <a:moveTo>
                    <a:pt x="1775" y="2573"/>
                  </a:moveTo>
                  <a:cubicBezTo>
                    <a:pt x="1775" y="2505"/>
                    <a:pt x="1775" y="2505"/>
                    <a:pt x="1775" y="2505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738" y="2438"/>
                    <a:pt x="1738" y="2438"/>
                    <a:pt x="1738" y="2438"/>
                  </a:cubicBezTo>
                  <a:cubicBezTo>
                    <a:pt x="1738" y="2505"/>
                    <a:pt x="1738" y="2505"/>
                    <a:pt x="1738" y="2505"/>
                  </a:cubicBezTo>
                  <a:cubicBezTo>
                    <a:pt x="1738" y="2505"/>
                    <a:pt x="1738" y="2505"/>
                    <a:pt x="1738" y="2505"/>
                  </a:cubicBezTo>
                  <a:cubicBezTo>
                    <a:pt x="1738" y="2573"/>
                    <a:pt x="1738" y="2573"/>
                    <a:pt x="1738" y="2573"/>
                  </a:cubicBezTo>
                  <a:cubicBezTo>
                    <a:pt x="1775" y="2573"/>
                    <a:pt x="1775" y="2573"/>
                    <a:pt x="1775" y="2573"/>
                  </a:cubicBezTo>
                  <a:cubicBezTo>
                    <a:pt x="1775" y="2573"/>
                    <a:pt x="1775" y="2573"/>
                    <a:pt x="1775" y="2573"/>
                  </a:cubicBezTo>
                  <a:close/>
                  <a:moveTo>
                    <a:pt x="1812" y="2505"/>
                  </a:moveTo>
                  <a:cubicBezTo>
                    <a:pt x="1812" y="2505"/>
                    <a:pt x="1812" y="2505"/>
                    <a:pt x="1812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12" y="2438"/>
                    <a:pt x="1812" y="2438"/>
                    <a:pt x="1812" y="2438"/>
                  </a:cubicBezTo>
                  <a:cubicBezTo>
                    <a:pt x="1812" y="2370"/>
                    <a:pt x="1812" y="2370"/>
                    <a:pt x="1812" y="2370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812" y="2505"/>
                    <a:pt x="1812" y="2505"/>
                    <a:pt x="1812" y="2505"/>
                  </a:cubicBezTo>
                  <a:close/>
                  <a:moveTo>
                    <a:pt x="1886" y="2505"/>
                  </a:moveTo>
                  <a:cubicBezTo>
                    <a:pt x="1886" y="2505"/>
                    <a:pt x="1923" y="2505"/>
                    <a:pt x="1923" y="2505"/>
                  </a:cubicBezTo>
                  <a:cubicBezTo>
                    <a:pt x="1923" y="2438"/>
                    <a:pt x="1923" y="2438"/>
                    <a:pt x="1923" y="2438"/>
                  </a:cubicBezTo>
                  <a:cubicBezTo>
                    <a:pt x="1886" y="2438"/>
                    <a:pt x="1886" y="2438"/>
                    <a:pt x="1886" y="2438"/>
                  </a:cubicBezTo>
                  <a:cubicBezTo>
                    <a:pt x="1849" y="2438"/>
                    <a:pt x="1849" y="2438"/>
                    <a:pt x="1849" y="2438"/>
                  </a:cubicBezTo>
                  <a:cubicBezTo>
                    <a:pt x="1849" y="2438"/>
                    <a:pt x="1849" y="2438"/>
                    <a:pt x="1849" y="2438"/>
                  </a:cubicBezTo>
                  <a:cubicBezTo>
                    <a:pt x="1886" y="2505"/>
                    <a:pt x="1886" y="2505"/>
                    <a:pt x="1886" y="2505"/>
                  </a:cubicBezTo>
                  <a:close/>
                  <a:moveTo>
                    <a:pt x="1886" y="2641"/>
                  </a:moveTo>
                  <a:cubicBezTo>
                    <a:pt x="1886" y="2573"/>
                    <a:pt x="1886" y="2573"/>
                    <a:pt x="1886" y="2573"/>
                  </a:cubicBezTo>
                  <a:cubicBezTo>
                    <a:pt x="1886" y="2573"/>
                    <a:pt x="1886" y="2573"/>
                    <a:pt x="1886" y="2573"/>
                  </a:cubicBezTo>
                  <a:cubicBezTo>
                    <a:pt x="1886" y="2505"/>
                    <a:pt x="1886" y="2505"/>
                    <a:pt x="1886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49" y="2573"/>
                    <a:pt x="1849" y="2573"/>
                    <a:pt x="1849" y="2573"/>
                  </a:cubicBezTo>
                  <a:cubicBezTo>
                    <a:pt x="1849" y="2573"/>
                    <a:pt x="1849" y="2573"/>
                    <a:pt x="1849" y="2573"/>
                  </a:cubicBezTo>
                  <a:cubicBezTo>
                    <a:pt x="1886" y="2641"/>
                    <a:pt x="1886" y="2641"/>
                    <a:pt x="1886" y="2641"/>
                  </a:cubicBezTo>
                  <a:close/>
                  <a:moveTo>
                    <a:pt x="1812" y="2776"/>
                  </a:moveTo>
                  <a:cubicBezTo>
                    <a:pt x="1812" y="2708"/>
                    <a:pt x="1812" y="2708"/>
                    <a:pt x="1812" y="2708"/>
                  </a:cubicBezTo>
                  <a:cubicBezTo>
                    <a:pt x="1812" y="2708"/>
                    <a:pt x="1812" y="2708"/>
                    <a:pt x="1812" y="2708"/>
                  </a:cubicBezTo>
                  <a:cubicBezTo>
                    <a:pt x="1775" y="2641"/>
                    <a:pt x="1775" y="2641"/>
                    <a:pt x="1775" y="2641"/>
                  </a:cubicBezTo>
                  <a:cubicBezTo>
                    <a:pt x="1738" y="2641"/>
                    <a:pt x="1738" y="2641"/>
                    <a:pt x="1738" y="2641"/>
                  </a:cubicBezTo>
                  <a:cubicBezTo>
                    <a:pt x="1738" y="2708"/>
                    <a:pt x="1738" y="2708"/>
                    <a:pt x="1738" y="2708"/>
                  </a:cubicBezTo>
                  <a:cubicBezTo>
                    <a:pt x="1738" y="2708"/>
                    <a:pt x="1738" y="2708"/>
                    <a:pt x="1738" y="2708"/>
                  </a:cubicBezTo>
                  <a:cubicBezTo>
                    <a:pt x="1738" y="2776"/>
                    <a:pt x="1738" y="2776"/>
                    <a:pt x="1738" y="2776"/>
                  </a:cubicBezTo>
                  <a:cubicBezTo>
                    <a:pt x="1701" y="2776"/>
                    <a:pt x="1701" y="2776"/>
                    <a:pt x="1701" y="2776"/>
                  </a:cubicBezTo>
                  <a:cubicBezTo>
                    <a:pt x="1738" y="2844"/>
                    <a:pt x="1738" y="2844"/>
                    <a:pt x="1738" y="2844"/>
                  </a:cubicBezTo>
                  <a:cubicBezTo>
                    <a:pt x="1775" y="2844"/>
                    <a:pt x="1775" y="2844"/>
                    <a:pt x="1775" y="2844"/>
                  </a:cubicBezTo>
                  <a:cubicBezTo>
                    <a:pt x="1812" y="2844"/>
                    <a:pt x="1812" y="2844"/>
                    <a:pt x="1812" y="2844"/>
                  </a:cubicBezTo>
                  <a:cubicBezTo>
                    <a:pt x="1812" y="2776"/>
                    <a:pt x="1812" y="2776"/>
                    <a:pt x="1812" y="2776"/>
                  </a:cubicBezTo>
                  <a:close/>
                  <a:moveTo>
                    <a:pt x="1849" y="2641"/>
                  </a:moveTo>
                  <a:cubicBezTo>
                    <a:pt x="1849" y="2708"/>
                    <a:pt x="1849" y="2708"/>
                    <a:pt x="1849" y="2708"/>
                  </a:cubicBezTo>
                  <a:cubicBezTo>
                    <a:pt x="1849" y="2776"/>
                    <a:pt x="1849" y="2776"/>
                    <a:pt x="1849" y="2776"/>
                  </a:cubicBezTo>
                  <a:cubicBezTo>
                    <a:pt x="1886" y="2776"/>
                    <a:pt x="1886" y="2776"/>
                    <a:pt x="1886" y="2776"/>
                  </a:cubicBezTo>
                  <a:cubicBezTo>
                    <a:pt x="1886" y="2708"/>
                    <a:pt x="1886" y="2708"/>
                    <a:pt x="1886" y="2708"/>
                  </a:cubicBezTo>
                  <a:cubicBezTo>
                    <a:pt x="1886" y="2708"/>
                    <a:pt x="1886" y="2708"/>
                    <a:pt x="1886" y="2708"/>
                  </a:cubicBezTo>
                  <a:cubicBezTo>
                    <a:pt x="1849" y="2641"/>
                    <a:pt x="1849" y="2641"/>
                    <a:pt x="1849" y="2641"/>
                  </a:cubicBezTo>
                  <a:close/>
                  <a:moveTo>
                    <a:pt x="2108" y="2031"/>
                  </a:moveTo>
                  <a:cubicBezTo>
                    <a:pt x="2108" y="2031"/>
                    <a:pt x="2108" y="2031"/>
                    <a:pt x="2108" y="2031"/>
                  </a:cubicBezTo>
                  <a:cubicBezTo>
                    <a:pt x="2145" y="2031"/>
                    <a:pt x="2145" y="2031"/>
                    <a:pt x="2145" y="2031"/>
                  </a:cubicBezTo>
                  <a:cubicBezTo>
                    <a:pt x="2145" y="1964"/>
                    <a:pt x="2145" y="1964"/>
                    <a:pt x="2145" y="1964"/>
                  </a:cubicBezTo>
                  <a:cubicBezTo>
                    <a:pt x="2145" y="1896"/>
                    <a:pt x="2145" y="1896"/>
                    <a:pt x="2145" y="1896"/>
                  </a:cubicBezTo>
                  <a:cubicBezTo>
                    <a:pt x="2182" y="1896"/>
                    <a:pt x="2182" y="1896"/>
                    <a:pt x="2182" y="1896"/>
                  </a:cubicBezTo>
                  <a:cubicBezTo>
                    <a:pt x="2182" y="1964"/>
                    <a:pt x="2182" y="1964"/>
                    <a:pt x="2182" y="1964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45" y="2099"/>
                    <a:pt x="2145" y="2099"/>
                    <a:pt x="2145" y="2099"/>
                  </a:cubicBezTo>
                  <a:cubicBezTo>
                    <a:pt x="2108" y="2099"/>
                    <a:pt x="2108" y="2099"/>
                    <a:pt x="2108" y="2099"/>
                  </a:cubicBezTo>
                  <a:cubicBezTo>
                    <a:pt x="2108" y="2031"/>
                    <a:pt x="2108" y="2031"/>
                    <a:pt x="2108" y="2031"/>
                  </a:cubicBezTo>
                  <a:close/>
                  <a:moveTo>
                    <a:pt x="1923" y="2641"/>
                  </a:moveTo>
                  <a:cubicBezTo>
                    <a:pt x="1923" y="2708"/>
                    <a:pt x="1923" y="2708"/>
                    <a:pt x="1923" y="2708"/>
                  </a:cubicBezTo>
                  <a:cubicBezTo>
                    <a:pt x="1960" y="2708"/>
                    <a:pt x="1960" y="2708"/>
                    <a:pt x="1960" y="2708"/>
                  </a:cubicBezTo>
                  <a:cubicBezTo>
                    <a:pt x="1997" y="2708"/>
                    <a:pt x="1997" y="2708"/>
                    <a:pt x="1997" y="2708"/>
                  </a:cubicBezTo>
                  <a:cubicBezTo>
                    <a:pt x="1997" y="2641"/>
                    <a:pt x="1997" y="2641"/>
                    <a:pt x="1997" y="2641"/>
                  </a:cubicBezTo>
                  <a:cubicBezTo>
                    <a:pt x="1997" y="2641"/>
                    <a:pt x="1997" y="2641"/>
                    <a:pt x="1997" y="2641"/>
                  </a:cubicBezTo>
                  <a:cubicBezTo>
                    <a:pt x="1960" y="2573"/>
                    <a:pt x="1960" y="2573"/>
                    <a:pt x="1960" y="2573"/>
                  </a:cubicBezTo>
                  <a:cubicBezTo>
                    <a:pt x="1960" y="2573"/>
                    <a:pt x="1960" y="2573"/>
                    <a:pt x="1960" y="2573"/>
                  </a:cubicBezTo>
                  <a:cubicBezTo>
                    <a:pt x="1923" y="2641"/>
                    <a:pt x="1923" y="2641"/>
                    <a:pt x="1923" y="2641"/>
                  </a:cubicBezTo>
                  <a:cubicBezTo>
                    <a:pt x="1923" y="2641"/>
                    <a:pt x="1923" y="2641"/>
                    <a:pt x="1923" y="2641"/>
                  </a:cubicBezTo>
                  <a:close/>
                  <a:moveTo>
                    <a:pt x="1923" y="2573"/>
                  </a:moveTo>
                  <a:cubicBezTo>
                    <a:pt x="1960" y="2573"/>
                    <a:pt x="1960" y="2573"/>
                    <a:pt x="1960" y="2573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23" y="2573"/>
                    <a:pt x="1923" y="2573"/>
                    <a:pt x="1923" y="2573"/>
                  </a:cubicBezTo>
                  <a:close/>
                  <a:moveTo>
                    <a:pt x="1997" y="2505"/>
                  </a:move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lose/>
                  <a:moveTo>
                    <a:pt x="1997" y="2302"/>
                  </a:moveTo>
                  <a:cubicBezTo>
                    <a:pt x="1960" y="2302"/>
                    <a:pt x="1960" y="2302"/>
                    <a:pt x="1960" y="2302"/>
                  </a:cubicBezTo>
                  <a:cubicBezTo>
                    <a:pt x="1960" y="2302"/>
                    <a:pt x="1960" y="2302"/>
                    <a:pt x="1960" y="2302"/>
                  </a:cubicBezTo>
                  <a:cubicBezTo>
                    <a:pt x="1923" y="2302"/>
                    <a:pt x="1923" y="2302"/>
                    <a:pt x="1923" y="2302"/>
                  </a:cubicBezTo>
                  <a:cubicBezTo>
                    <a:pt x="1923" y="2234"/>
                    <a:pt x="1923" y="2234"/>
                    <a:pt x="1923" y="2234"/>
                  </a:cubicBezTo>
                  <a:cubicBezTo>
                    <a:pt x="1960" y="2167"/>
                    <a:pt x="1960" y="2167"/>
                    <a:pt x="1960" y="2167"/>
                  </a:cubicBezTo>
                  <a:cubicBezTo>
                    <a:pt x="1997" y="2167"/>
                    <a:pt x="1997" y="2167"/>
                    <a:pt x="1997" y="2167"/>
                  </a:cubicBezTo>
                  <a:cubicBezTo>
                    <a:pt x="2034" y="2167"/>
                    <a:pt x="2034" y="2167"/>
                    <a:pt x="2034" y="2167"/>
                  </a:cubicBezTo>
                  <a:cubicBezTo>
                    <a:pt x="2034" y="2234"/>
                    <a:pt x="2034" y="2234"/>
                    <a:pt x="2034" y="2234"/>
                  </a:cubicBezTo>
                  <a:cubicBezTo>
                    <a:pt x="2071" y="2234"/>
                    <a:pt x="2071" y="2234"/>
                    <a:pt x="2071" y="2234"/>
                  </a:cubicBezTo>
                  <a:cubicBezTo>
                    <a:pt x="2071" y="2302"/>
                    <a:pt x="2071" y="2302"/>
                    <a:pt x="2071" y="2302"/>
                  </a:cubicBezTo>
                  <a:cubicBezTo>
                    <a:pt x="2034" y="2302"/>
                    <a:pt x="2034" y="2302"/>
                    <a:pt x="2034" y="2302"/>
                  </a:cubicBezTo>
                  <a:cubicBezTo>
                    <a:pt x="1997" y="2302"/>
                    <a:pt x="1997" y="2302"/>
                    <a:pt x="1997" y="2302"/>
                  </a:cubicBezTo>
                  <a:cubicBezTo>
                    <a:pt x="1997" y="2302"/>
                    <a:pt x="1997" y="2302"/>
                    <a:pt x="1997" y="2302"/>
                  </a:cubicBezTo>
                  <a:close/>
                  <a:moveTo>
                    <a:pt x="2108" y="2234"/>
                  </a:moveTo>
                  <a:cubicBezTo>
                    <a:pt x="2145" y="2302"/>
                    <a:pt x="2145" y="2302"/>
                    <a:pt x="2145" y="2302"/>
                  </a:cubicBezTo>
                  <a:cubicBezTo>
                    <a:pt x="2145" y="2302"/>
                    <a:pt x="2145" y="2302"/>
                    <a:pt x="2145" y="2302"/>
                  </a:cubicBezTo>
                  <a:cubicBezTo>
                    <a:pt x="2182" y="2302"/>
                    <a:pt x="2182" y="2302"/>
                    <a:pt x="2182" y="2302"/>
                  </a:cubicBezTo>
                  <a:cubicBezTo>
                    <a:pt x="2182" y="2234"/>
                    <a:pt x="2182" y="2234"/>
                    <a:pt x="2182" y="2234"/>
                  </a:cubicBezTo>
                  <a:cubicBezTo>
                    <a:pt x="2182" y="2234"/>
                    <a:pt x="2182" y="2234"/>
                    <a:pt x="2182" y="2234"/>
                  </a:cubicBezTo>
                  <a:cubicBezTo>
                    <a:pt x="2145" y="2234"/>
                    <a:pt x="2145" y="2234"/>
                    <a:pt x="2145" y="2234"/>
                  </a:cubicBezTo>
                  <a:cubicBezTo>
                    <a:pt x="2145" y="2234"/>
                    <a:pt x="2145" y="2234"/>
                    <a:pt x="2145" y="2234"/>
                  </a:cubicBezTo>
                  <a:cubicBezTo>
                    <a:pt x="2108" y="2234"/>
                    <a:pt x="2108" y="2234"/>
                    <a:pt x="2108" y="2234"/>
                  </a:cubicBezTo>
                  <a:close/>
                  <a:moveTo>
                    <a:pt x="2182" y="2776"/>
                  </a:moveTo>
                  <a:cubicBezTo>
                    <a:pt x="2182" y="2776"/>
                    <a:pt x="2182" y="2776"/>
                    <a:pt x="2182" y="2776"/>
                  </a:cubicBezTo>
                  <a:cubicBezTo>
                    <a:pt x="2182" y="2708"/>
                    <a:pt x="2182" y="2708"/>
                    <a:pt x="2182" y="2708"/>
                  </a:cubicBezTo>
                  <a:cubicBezTo>
                    <a:pt x="2182" y="2641"/>
                    <a:pt x="2182" y="2641"/>
                    <a:pt x="2182" y="2641"/>
                  </a:cubicBezTo>
                  <a:cubicBezTo>
                    <a:pt x="2182" y="2573"/>
                    <a:pt x="2182" y="2573"/>
                    <a:pt x="2182" y="2573"/>
                  </a:cubicBezTo>
                  <a:cubicBezTo>
                    <a:pt x="2145" y="2505"/>
                    <a:pt x="2145" y="2505"/>
                    <a:pt x="2145" y="2505"/>
                  </a:cubicBezTo>
                  <a:cubicBezTo>
                    <a:pt x="2108" y="2505"/>
                    <a:pt x="2108" y="2505"/>
                    <a:pt x="2108" y="2505"/>
                  </a:cubicBezTo>
                  <a:cubicBezTo>
                    <a:pt x="2108" y="2505"/>
                    <a:pt x="2108" y="2505"/>
                    <a:pt x="2108" y="2505"/>
                  </a:cubicBezTo>
                  <a:cubicBezTo>
                    <a:pt x="2071" y="2505"/>
                    <a:pt x="2071" y="2505"/>
                    <a:pt x="2071" y="2505"/>
                  </a:cubicBezTo>
                  <a:cubicBezTo>
                    <a:pt x="2034" y="2573"/>
                    <a:pt x="2034" y="2573"/>
                    <a:pt x="2034" y="2573"/>
                  </a:cubicBezTo>
                  <a:cubicBezTo>
                    <a:pt x="2034" y="2573"/>
                    <a:pt x="2034" y="2573"/>
                    <a:pt x="2034" y="2573"/>
                  </a:cubicBezTo>
                  <a:cubicBezTo>
                    <a:pt x="2034" y="2641"/>
                    <a:pt x="2034" y="2641"/>
                    <a:pt x="2034" y="2641"/>
                  </a:cubicBezTo>
                  <a:cubicBezTo>
                    <a:pt x="2071" y="2776"/>
                    <a:pt x="2071" y="2776"/>
                    <a:pt x="2071" y="2776"/>
                  </a:cubicBezTo>
                  <a:cubicBezTo>
                    <a:pt x="2071" y="2776"/>
                    <a:pt x="2071" y="2776"/>
                    <a:pt x="2071" y="2776"/>
                  </a:cubicBezTo>
                  <a:cubicBezTo>
                    <a:pt x="2108" y="2776"/>
                    <a:pt x="2108" y="2776"/>
                    <a:pt x="2108" y="2776"/>
                  </a:cubicBezTo>
                  <a:cubicBezTo>
                    <a:pt x="2145" y="2776"/>
                    <a:pt x="2145" y="2776"/>
                    <a:pt x="2145" y="2776"/>
                  </a:cubicBezTo>
                  <a:cubicBezTo>
                    <a:pt x="2182" y="2776"/>
                    <a:pt x="2182" y="2776"/>
                    <a:pt x="2182" y="2776"/>
                  </a:cubicBezTo>
                  <a:close/>
                  <a:moveTo>
                    <a:pt x="2256" y="2708"/>
                  </a:moveTo>
                  <a:cubicBezTo>
                    <a:pt x="2256" y="2708"/>
                    <a:pt x="2256" y="2708"/>
                    <a:pt x="2256" y="2708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93" y="2573"/>
                    <a:pt x="2293" y="2573"/>
                    <a:pt x="2293" y="2573"/>
                  </a:cubicBezTo>
                  <a:cubicBezTo>
                    <a:pt x="2293" y="2505"/>
                    <a:pt x="2293" y="2505"/>
                    <a:pt x="2293" y="2505"/>
                  </a:cubicBezTo>
                  <a:cubicBezTo>
                    <a:pt x="2330" y="2505"/>
                    <a:pt x="2330" y="2505"/>
                    <a:pt x="2330" y="2505"/>
                  </a:cubicBezTo>
                  <a:cubicBezTo>
                    <a:pt x="2367" y="2505"/>
                    <a:pt x="2367" y="2505"/>
                    <a:pt x="2367" y="2505"/>
                  </a:cubicBezTo>
                  <a:cubicBezTo>
                    <a:pt x="2367" y="2438"/>
                    <a:pt x="2367" y="2438"/>
                    <a:pt x="2367" y="2438"/>
                  </a:cubicBezTo>
                  <a:cubicBezTo>
                    <a:pt x="2330" y="2438"/>
                    <a:pt x="2330" y="2438"/>
                    <a:pt x="2330" y="2438"/>
                  </a:cubicBezTo>
                  <a:cubicBezTo>
                    <a:pt x="2293" y="2438"/>
                    <a:pt x="2293" y="2438"/>
                    <a:pt x="2293" y="2438"/>
                  </a:cubicBezTo>
                  <a:cubicBezTo>
                    <a:pt x="2256" y="2438"/>
                    <a:pt x="2256" y="2438"/>
                    <a:pt x="2256" y="2438"/>
                  </a:cubicBezTo>
                  <a:cubicBezTo>
                    <a:pt x="2219" y="2370"/>
                    <a:pt x="2219" y="2370"/>
                    <a:pt x="2219" y="2370"/>
                  </a:cubicBezTo>
                  <a:cubicBezTo>
                    <a:pt x="2182" y="2370"/>
                    <a:pt x="2182" y="2370"/>
                    <a:pt x="2182" y="2370"/>
                  </a:cubicBezTo>
                  <a:cubicBezTo>
                    <a:pt x="2145" y="2370"/>
                    <a:pt x="2145" y="2370"/>
                    <a:pt x="2145" y="2370"/>
                  </a:cubicBezTo>
                  <a:cubicBezTo>
                    <a:pt x="2145" y="2370"/>
                    <a:pt x="2145" y="2370"/>
                    <a:pt x="2145" y="2370"/>
                  </a:cubicBezTo>
                  <a:cubicBezTo>
                    <a:pt x="2145" y="2438"/>
                    <a:pt x="2145" y="2438"/>
                    <a:pt x="2145" y="2438"/>
                  </a:cubicBezTo>
                  <a:cubicBezTo>
                    <a:pt x="2182" y="2505"/>
                    <a:pt x="2182" y="2505"/>
                    <a:pt x="2182" y="2505"/>
                  </a:cubicBezTo>
                  <a:cubicBezTo>
                    <a:pt x="2182" y="2641"/>
                    <a:pt x="2182" y="2641"/>
                    <a:pt x="2182" y="2641"/>
                  </a:cubicBezTo>
                  <a:cubicBezTo>
                    <a:pt x="2219" y="2708"/>
                    <a:pt x="2219" y="2708"/>
                    <a:pt x="2219" y="2708"/>
                  </a:cubicBezTo>
                  <a:cubicBezTo>
                    <a:pt x="2256" y="2708"/>
                    <a:pt x="2256" y="2708"/>
                    <a:pt x="2256" y="2708"/>
                  </a:cubicBezTo>
                  <a:cubicBezTo>
                    <a:pt x="2256" y="2708"/>
                    <a:pt x="2256" y="2708"/>
                    <a:pt x="2256" y="2708"/>
                  </a:cubicBezTo>
                  <a:close/>
                  <a:moveTo>
                    <a:pt x="2367" y="2708"/>
                  </a:moveTo>
                  <a:cubicBezTo>
                    <a:pt x="2367" y="2776"/>
                    <a:pt x="2367" y="2776"/>
                    <a:pt x="2367" y="2776"/>
                  </a:cubicBezTo>
                  <a:cubicBezTo>
                    <a:pt x="2404" y="2776"/>
                    <a:pt x="2404" y="2776"/>
                    <a:pt x="2404" y="2776"/>
                  </a:cubicBezTo>
                  <a:cubicBezTo>
                    <a:pt x="2441" y="2844"/>
                    <a:pt x="2441" y="2844"/>
                    <a:pt x="2441" y="2844"/>
                  </a:cubicBezTo>
                  <a:cubicBezTo>
                    <a:pt x="2478" y="2844"/>
                    <a:pt x="2478" y="2844"/>
                    <a:pt x="2478" y="2844"/>
                  </a:cubicBezTo>
                  <a:cubicBezTo>
                    <a:pt x="2515" y="2776"/>
                    <a:pt x="2515" y="2776"/>
                    <a:pt x="2515" y="2776"/>
                  </a:cubicBezTo>
                  <a:cubicBezTo>
                    <a:pt x="2478" y="2708"/>
                    <a:pt x="2478" y="2708"/>
                    <a:pt x="2478" y="2708"/>
                  </a:cubicBezTo>
                  <a:cubicBezTo>
                    <a:pt x="2478" y="2641"/>
                    <a:pt x="2478" y="2641"/>
                    <a:pt x="2478" y="2641"/>
                  </a:cubicBezTo>
                  <a:cubicBezTo>
                    <a:pt x="2404" y="2708"/>
                    <a:pt x="2404" y="2708"/>
                    <a:pt x="2404" y="2708"/>
                  </a:cubicBezTo>
                  <a:cubicBezTo>
                    <a:pt x="2367" y="2708"/>
                    <a:pt x="2367" y="2708"/>
                    <a:pt x="2367" y="2708"/>
                  </a:cubicBezTo>
                  <a:close/>
                  <a:moveTo>
                    <a:pt x="2367" y="2844"/>
                  </a:moveTo>
                  <a:cubicBezTo>
                    <a:pt x="2367" y="2912"/>
                    <a:pt x="2367" y="2912"/>
                    <a:pt x="2367" y="2912"/>
                  </a:cubicBezTo>
                  <a:cubicBezTo>
                    <a:pt x="2404" y="2912"/>
                    <a:pt x="2404" y="2912"/>
                    <a:pt x="2404" y="2912"/>
                  </a:cubicBezTo>
                  <a:cubicBezTo>
                    <a:pt x="2404" y="2912"/>
                    <a:pt x="2404" y="2912"/>
                    <a:pt x="2404" y="2912"/>
                  </a:cubicBezTo>
                  <a:cubicBezTo>
                    <a:pt x="2441" y="2912"/>
                    <a:pt x="2441" y="2912"/>
                    <a:pt x="2441" y="2912"/>
                  </a:cubicBezTo>
                  <a:cubicBezTo>
                    <a:pt x="2404" y="2844"/>
                    <a:pt x="2404" y="2844"/>
                    <a:pt x="2404" y="2844"/>
                  </a:cubicBezTo>
                  <a:cubicBezTo>
                    <a:pt x="2367" y="2844"/>
                    <a:pt x="2367" y="2844"/>
                    <a:pt x="2367" y="2844"/>
                  </a:cubicBezTo>
                  <a:close/>
                  <a:moveTo>
                    <a:pt x="2367" y="1083"/>
                  </a:moveTo>
                  <a:cubicBezTo>
                    <a:pt x="2404" y="1083"/>
                    <a:pt x="2404" y="1083"/>
                    <a:pt x="2404" y="1083"/>
                  </a:cubicBezTo>
                  <a:cubicBezTo>
                    <a:pt x="2404" y="1083"/>
                    <a:pt x="2404" y="1083"/>
                    <a:pt x="2404" y="1083"/>
                  </a:cubicBezTo>
                  <a:cubicBezTo>
                    <a:pt x="2441" y="1016"/>
                    <a:pt x="2441" y="1016"/>
                    <a:pt x="2441" y="1016"/>
                  </a:cubicBezTo>
                  <a:cubicBezTo>
                    <a:pt x="2441" y="1083"/>
                    <a:pt x="2441" y="1083"/>
                    <a:pt x="2441" y="1083"/>
                  </a:cubicBezTo>
                  <a:cubicBezTo>
                    <a:pt x="2478" y="1083"/>
                    <a:pt x="2478" y="1083"/>
                    <a:pt x="2478" y="1083"/>
                  </a:cubicBezTo>
                  <a:cubicBezTo>
                    <a:pt x="2478" y="1083"/>
                    <a:pt x="2478" y="1083"/>
                    <a:pt x="2478" y="1083"/>
                  </a:cubicBezTo>
                  <a:cubicBezTo>
                    <a:pt x="2515" y="1083"/>
                    <a:pt x="2515" y="1083"/>
                    <a:pt x="2515" y="1083"/>
                  </a:cubicBezTo>
                  <a:cubicBezTo>
                    <a:pt x="2478" y="1151"/>
                    <a:pt x="2478" y="1151"/>
                    <a:pt x="2478" y="1151"/>
                  </a:cubicBezTo>
                  <a:cubicBezTo>
                    <a:pt x="2441" y="1151"/>
                    <a:pt x="2441" y="1151"/>
                    <a:pt x="2441" y="1151"/>
                  </a:cubicBezTo>
                  <a:cubicBezTo>
                    <a:pt x="2441" y="1151"/>
                    <a:pt x="2441" y="1151"/>
                    <a:pt x="2441" y="1151"/>
                  </a:cubicBezTo>
                  <a:cubicBezTo>
                    <a:pt x="2367" y="1151"/>
                    <a:pt x="2367" y="1151"/>
                    <a:pt x="2367" y="1151"/>
                  </a:cubicBezTo>
                  <a:cubicBezTo>
                    <a:pt x="2367" y="1083"/>
                    <a:pt x="2367" y="1083"/>
                    <a:pt x="2367" y="1083"/>
                  </a:cubicBezTo>
                  <a:close/>
                  <a:moveTo>
                    <a:pt x="2441" y="1896"/>
                  </a:moveTo>
                  <a:cubicBezTo>
                    <a:pt x="2441" y="1828"/>
                    <a:pt x="2441" y="1828"/>
                    <a:pt x="2441" y="1828"/>
                  </a:cubicBezTo>
                  <a:cubicBezTo>
                    <a:pt x="2478" y="1761"/>
                    <a:pt x="2478" y="1761"/>
                    <a:pt x="2478" y="1761"/>
                  </a:cubicBezTo>
                  <a:cubicBezTo>
                    <a:pt x="2478" y="1761"/>
                    <a:pt x="2478" y="1761"/>
                    <a:pt x="2478" y="1761"/>
                  </a:cubicBezTo>
                  <a:cubicBezTo>
                    <a:pt x="2441" y="1693"/>
                    <a:pt x="2441" y="1693"/>
                    <a:pt x="2441" y="1693"/>
                  </a:cubicBezTo>
                  <a:cubicBezTo>
                    <a:pt x="2441" y="1693"/>
                    <a:pt x="2441" y="1693"/>
                    <a:pt x="2441" y="1693"/>
                  </a:cubicBezTo>
                  <a:cubicBezTo>
                    <a:pt x="2404" y="1693"/>
                    <a:pt x="2404" y="1693"/>
                    <a:pt x="2404" y="1693"/>
                  </a:cubicBezTo>
                  <a:cubicBezTo>
                    <a:pt x="2367" y="1693"/>
                    <a:pt x="2367" y="1693"/>
                    <a:pt x="2367" y="1693"/>
                  </a:cubicBezTo>
                  <a:cubicBezTo>
                    <a:pt x="2330" y="1761"/>
                    <a:pt x="2330" y="1761"/>
                    <a:pt x="2330" y="1761"/>
                  </a:cubicBezTo>
                  <a:cubicBezTo>
                    <a:pt x="2293" y="1761"/>
                    <a:pt x="2293" y="1761"/>
                    <a:pt x="2293" y="1761"/>
                  </a:cubicBezTo>
                  <a:cubicBezTo>
                    <a:pt x="2293" y="1828"/>
                    <a:pt x="2293" y="1828"/>
                    <a:pt x="2293" y="1828"/>
                  </a:cubicBezTo>
                  <a:cubicBezTo>
                    <a:pt x="2367" y="1896"/>
                    <a:pt x="2367" y="1896"/>
                    <a:pt x="2367" y="1896"/>
                  </a:cubicBezTo>
                  <a:cubicBezTo>
                    <a:pt x="2404" y="1896"/>
                    <a:pt x="2404" y="1896"/>
                    <a:pt x="2404" y="1896"/>
                  </a:cubicBezTo>
                  <a:cubicBezTo>
                    <a:pt x="2441" y="1896"/>
                    <a:pt x="2441" y="1896"/>
                    <a:pt x="2441" y="1896"/>
                  </a:cubicBezTo>
                  <a:close/>
                  <a:moveTo>
                    <a:pt x="2515" y="1761"/>
                  </a:moveTo>
                  <a:cubicBezTo>
                    <a:pt x="2515" y="1828"/>
                    <a:pt x="2515" y="1828"/>
                    <a:pt x="2515" y="1828"/>
                  </a:cubicBezTo>
                  <a:cubicBezTo>
                    <a:pt x="2515" y="1896"/>
                    <a:pt x="2515" y="1896"/>
                    <a:pt x="2515" y="1896"/>
                  </a:cubicBezTo>
                  <a:cubicBezTo>
                    <a:pt x="2478" y="1896"/>
                    <a:pt x="2478" y="1896"/>
                    <a:pt x="2478" y="1896"/>
                  </a:cubicBezTo>
                  <a:cubicBezTo>
                    <a:pt x="2478" y="1896"/>
                    <a:pt x="2478" y="1896"/>
                    <a:pt x="2478" y="1896"/>
                  </a:cubicBezTo>
                  <a:cubicBezTo>
                    <a:pt x="2441" y="1896"/>
                    <a:pt x="2441" y="1896"/>
                    <a:pt x="2441" y="1896"/>
                  </a:cubicBezTo>
                  <a:cubicBezTo>
                    <a:pt x="2404" y="1964"/>
                    <a:pt x="2404" y="1964"/>
                    <a:pt x="2404" y="1964"/>
                  </a:cubicBezTo>
                  <a:cubicBezTo>
                    <a:pt x="2367" y="1964"/>
                    <a:pt x="2367" y="1964"/>
                    <a:pt x="2367" y="1964"/>
                  </a:cubicBezTo>
                  <a:cubicBezTo>
                    <a:pt x="2330" y="1964"/>
                    <a:pt x="2330" y="1964"/>
                    <a:pt x="2330" y="1964"/>
                  </a:cubicBezTo>
                  <a:cubicBezTo>
                    <a:pt x="2330" y="1964"/>
                    <a:pt x="2330" y="1964"/>
                    <a:pt x="2330" y="1964"/>
                  </a:cubicBezTo>
                  <a:cubicBezTo>
                    <a:pt x="2330" y="2031"/>
                    <a:pt x="2330" y="2031"/>
                    <a:pt x="2330" y="2031"/>
                  </a:cubicBezTo>
                  <a:cubicBezTo>
                    <a:pt x="2330" y="2031"/>
                    <a:pt x="2330" y="2031"/>
                    <a:pt x="2330" y="2031"/>
                  </a:cubicBezTo>
                  <a:cubicBezTo>
                    <a:pt x="2330" y="2234"/>
                    <a:pt x="2330" y="2234"/>
                    <a:pt x="2330" y="2234"/>
                  </a:cubicBezTo>
                  <a:cubicBezTo>
                    <a:pt x="2367" y="2302"/>
                    <a:pt x="2367" y="2302"/>
                    <a:pt x="2367" y="2302"/>
                  </a:cubicBezTo>
                  <a:cubicBezTo>
                    <a:pt x="2404" y="2370"/>
                    <a:pt x="2404" y="2370"/>
                    <a:pt x="2404" y="2370"/>
                  </a:cubicBezTo>
                  <a:cubicBezTo>
                    <a:pt x="2441" y="2370"/>
                    <a:pt x="2441" y="2370"/>
                    <a:pt x="2441" y="2370"/>
                  </a:cubicBezTo>
                  <a:cubicBezTo>
                    <a:pt x="2478" y="2370"/>
                    <a:pt x="2478" y="2370"/>
                    <a:pt x="2478" y="2370"/>
                  </a:cubicBezTo>
                  <a:cubicBezTo>
                    <a:pt x="2515" y="2370"/>
                    <a:pt x="2515" y="2370"/>
                    <a:pt x="2515" y="2370"/>
                  </a:cubicBezTo>
                  <a:cubicBezTo>
                    <a:pt x="2552" y="2302"/>
                    <a:pt x="2552" y="2302"/>
                    <a:pt x="2552" y="2302"/>
                  </a:cubicBezTo>
                  <a:cubicBezTo>
                    <a:pt x="2589" y="2302"/>
                    <a:pt x="2589" y="2302"/>
                    <a:pt x="2589" y="2302"/>
                  </a:cubicBezTo>
                  <a:cubicBezTo>
                    <a:pt x="2589" y="2234"/>
                    <a:pt x="2589" y="2234"/>
                    <a:pt x="2589" y="2234"/>
                  </a:cubicBezTo>
                  <a:cubicBezTo>
                    <a:pt x="2552" y="2234"/>
                    <a:pt x="2552" y="2234"/>
                    <a:pt x="2552" y="2234"/>
                  </a:cubicBezTo>
                  <a:cubicBezTo>
                    <a:pt x="2552" y="2167"/>
                    <a:pt x="2552" y="2167"/>
                    <a:pt x="2552" y="2167"/>
                  </a:cubicBezTo>
                  <a:cubicBezTo>
                    <a:pt x="2515" y="2167"/>
                    <a:pt x="2515" y="2167"/>
                    <a:pt x="2515" y="2167"/>
                  </a:cubicBezTo>
                  <a:cubicBezTo>
                    <a:pt x="2478" y="2099"/>
                    <a:pt x="2478" y="2099"/>
                    <a:pt x="2478" y="2099"/>
                  </a:cubicBezTo>
                  <a:cubicBezTo>
                    <a:pt x="2478" y="2031"/>
                    <a:pt x="2478" y="2031"/>
                    <a:pt x="2478" y="2031"/>
                  </a:cubicBezTo>
                  <a:cubicBezTo>
                    <a:pt x="2515" y="2031"/>
                    <a:pt x="2515" y="2031"/>
                    <a:pt x="2515" y="2031"/>
                  </a:cubicBezTo>
                  <a:cubicBezTo>
                    <a:pt x="2552" y="2031"/>
                    <a:pt x="2552" y="2031"/>
                    <a:pt x="2552" y="2031"/>
                  </a:cubicBezTo>
                  <a:cubicBezTo>
                    <a:pt x="2589" y="1964"/>
                    <a:pt x="2589" y="1964"/>
                    <a:pt x="2589" y="1964"/>
                  </a:cubicBezTo>
                  <a:cubicBezTo>
                    <a:pt x="2589" y="1964"/>
                    <a:pt x="2589" y="1964"/>
                    <a:pt x="2589" y="1964"/>
                  </a:cubicBezTo>
                  <a:cubicBezTo>
                    <a:pt x="2552" y="1896"/>
                    <a:pt x="2552" y="1896"/>
                    <a:pt x="2552" y="1896"/>
                  </a:cubicBezTo>
                  <a:cubicBezTo>
                    <a:pt x="2515" y="1828"/>
                    <a:pt x="2515" y="1828"/>
                    <a:pt x="2515" y="1828"/>
                  </a:cubicBezTo>
                  <a:cubicBezTo>
                    <a:pt x="2515" y="1761"/>
                    <a:pt x="2515" y="1761"/>
                    <a:pt x="2515" y="1761"/>
                  </a:cubicBezTo>
                  <a:close/>
                  <a:moveTo>
                    <a:pt x="2663" y="1896"/>
                  </a:moveTo>
                  <a:cubicBezTo>
                    <a:pt x="2626" y="1828"/>
                    <a:pt x="2626" y="1828"/>
                    <a:pt x="2626" y="1828"/>
                  </a:cubicBezTo>
                  <a:cubicBezTo>
                    <a:pt x="2626" y="1828"/>
                    <a:pt x="2626" y="1828"/>
                    <a:pt x="2626" y="1828"/>
                  </a:cubicBezTo>
                  <a:cubicBezTo>
                    <a:pt x="2626" y="1761"/>
                    <a:pt x="2626" y="1761"/>
                    <a:pt x="2626" y="1761"/>
                  </a:cubicBezTo>
                  <a:cubicBezTo>
                    <a:pt x="2589" y="1761"/>
                    <a:pt x="2589" y="1761"/>
                    <a:pt x="2589" y="1761"/>
                  </a:cubicBezTo>
                  <a:cubicBezTo>
                    <a:pt x="2552" y="1761"/>
                    <a:pt x="2552" y="1761"/>
                    <a:pt x="2552" y="1761"/>
                  </a:cubicBezTo>
                  <a:cubicBezTo>
                    <a:pt x="2552" y="1693"/>
                    <a:pt x="2552" y="1693"/>
                    <a:pt x="2552" y="1693"/>
                  </a:cubicBezTo>
                  <a:cubicBezTo>
                    <a:pt x="2552" y="1693"/>
                    <a:pt x="2552" y="1693"/>
                    <a:pt x="2552" y="1693"/>
                  </a:cubicBezTo>
                  <a:cubicBezTo>
                    <a:pt x="2552" y="1557"/>
                    <a:pt x="2552" y="1557"/>
                    <a:pt x="2552" y="1557"/>
                  </a:cubicBezTo>
                  <a:cubicBezTo>
                    <a:pt x="2552" y="1557"/>
                    <a:pt x="2552" y="1557"/>
                    <a:pt x="2552" y="1557"/>
                  </a:cubicBezTo>
                  <a:cubicBezTo>
                    <a:pt x="2552" y="1422"/>
                    <a:pt x="2552" y="1422"/>
                    <a:pt x="2552" y="1422"/>
                  </a:cubicBezTo>
                  <a:cubicBezTo>
                    <a:pt x="2589" y="1422"/>
                    <a:pt x="2589" y="1422"/>
                    <a:pt x="2589" y="1422"/>
                  </a:cubicBezTo>
                  <a:cubicBezTo>
                    <a:pt x="2626" y="1354"/>
                    <a:pt x="2626" y="1354"/>
                    <a:pt x="2626" y="1354"/>
                  </a:cubicBezTo>
                  <a:cubicBezTo>
                    <a:pt x="2626" y="1354"/>
                    <a:pt x="2626" y="1354"/>
                    <a:pt x="2626" y="1354"/>
                  </a:cubicBezTo>
                  <a:cubicBezTo>
                    <a:pt x="2626" y="1287"/>
                    <a:pt x="2626" y="1287"/>
                    <a:pt x="2626" y="1287"/>
                  </a:cubicBezTo>
                  <a:cubicBezTo>
                    <a:pt x="2626" y="1287"/>
                    <a:pt x="2626" y="1287"/>
                    <a:pt x="2626" y="1287"/>
                  </a:cubicBezTo>
                  <a:cubicBezTo>
                    <a:pt x="2663" y="1287"/>
                    <a:pt x="2663" y="1287"/>
                    <a:pt x="2663" y="1287"/>
                  </a:cubicBezTo>
                  <a:cubicBezTo>
                    <a:pt x="2700" y="1287"/>
                    <a:pt x="2700" y="1287"/>
                    <a:pt x="2700" y="1287"/>
                  </a:cubicBezTo>
                  <a:cubicBezTo>
                    <a:pt x="2700" y="1354"/>
                    <a:pt x="2700" y="1354"/>
                    <a:pt x="2700" y="1354"/>
                  </a:cubicBezTo>
                  <a:cubicBezTo>
                    <a:pt x="2700" y="1422"/>
                    <a:pt x="2700" y="1422"/>
                    <a:pt x="2700" y="1422"/>
                  </a:cubicBezTo>
                  <a:cubicBezTo>
                    <a:pt x="2700" y="1490"/>
                    <a:pt x="2700" y="1490"/>
                    <a:pt x="2700" y="1490"/>
                  </a:cubicBezTo>
                  <a:cubicBezTo>
                    <a:pt x="2737" y="1490"/>
                    <a:pt x="2737" y="1490"/>
                    <a:pt x="2737" y="1490"/>
                  </a:cubicBezTo>
                  <a:cubicBezTo>
                    <a:pt x="2774" y="1557"/>
                    <a:pt x="2774" y="1557"/>
                    <a:pt x="2774" y="1557"/>
                  </a:cubicBezTo>
                  <a:cubicBezTo>
                    <a:pt x="2811" y="1557"/>
                    <a:pt x="2811" y="1557"/>
                    <a:pt x="2811" y="1557"/>
                  </a:cubicBezTo>
                  <a:cubicBezTo>
                    <a:pt x="2811" y="1625"/>
                    <a:pt x="2811" y="1625"/>
                    <a:pt x="2811" y="1625"/>
                  </a:cubicBezTo>
                  <a:cubicBezTo>
                    <a:pt x="2737" y="1625"/>
                    <a:pt x="2737" y="1625"/>
                    <a:pt x="2737" y="1625"/>
                  </a:cubicBezTo>
                  <a:cubicBezTo>
                    <a:pt x="2700" y="1693"/>
                    <a:pt x="2700" y="1693"/>
                    <a:pt x="2700" y="1693"/>
                  </a:cubicBezTo>
                  <a:cubicBezTo>
                    <a:pt x="2700" y="1693"/>
                    <a:pt x="2700" y="1693"/>
                    <a:pt x="2700" y="1693"/>
                  </a:cubicBezTo>
                  <a:cubicBezTo>
                    <a:pt x="2700" y="1761"/>
                    <a:pt x="2700" y="1761"/>
                    <a:pt x="2700" y="1761"/>
                  </a:cubicBezTo>
                  <a:cubicBezTo>
                    <a:pt x="2700" y="1828"/>
                    <a:pt x="2700" y="1828"/>
                    <a:pt x="2700" y="1828"/>
                  </a:cubicBezTo>
                  <a:cubicBezTo>
                    <a:pt x="2663" y="1896"/>
                    <a:pt x="2663" y="1896"/>
                    <a:pt x="2663" y="1896"/>
                  </a:cubicBezTo>
                  <a:close/>
                  <a:moveTo>
                    <a:pt x="16755" y="3386"/>
                  </a:moveTo>
                  <a:cubicBezTo>
                    <a:pt x="16755" y="3386"/>
                    <a:pt x="16755" y="3386"/>
                    <a:pt x="16755" y="3386"/>
                  </a:cubicBezTo>
                  <a:cubicBezTo>
                    <a:pt x="16755" y="3386"/>
                    <a:pt x="16755" y="3386"/>
                    <a:pt x="16755" y="3386"/>
                  </a:cubicBezTo>
                  <a:cubicBezTo>
                    <a:pt x="16755" y="3386"/>
                    <a:pt x="16755" y="3386"/>
                    <a:pt x="16755" y="3386"/>
                  </a:cubicBezTo>
                  <a:cubicBezTo>
                    <a:pt x="16718" y="3386"/>
                    <a:pt x="16718" y="3386"/>
                    <a:pt x="16718" y="3386"/>
                  </a:cubicBezTo>
                  <a:cubicBezTo>
                    <a:pt x="16755" y="3386"/>
                    <a:pt x="16755" y="3386"/>
                    <a:pt x="16755" y="3386"/>
                  </a:cubicBezTo>
                  <a:close/>
                  <a:moveTo>
                    <a:pt x="16607" y="3386"/>
                  </a:moveTo>
                  <a:cubicBezTo>
                    <a:pt x="16644" y="3386"/>
                    <a:pt x="16644" y="3386"/>
                    <a:pt x="16644" y="3386"/>
                  </a:cubicBezTo>
                  <a:cubicBezTo>
                    <a:pt x="16644" y="3318"/>
                    <a:pt x="16644" y="3318"/>
                    <a:pt x="16644" y="3318"/>
                  </a:cubicBezTo>
                  <a:cubicBezTo>
                    <a:pt x="16607" y="3318"/>
                    <a:pt x="16607" y="3318"/>
                    <a:pt x="16607" y="3318"/>
                  </a:cubicBezTo>
                  <a:cubicBezTo>
                    <a:pt x="16607" y="3318"/>
                    <a:pt x="16607" y="3318"/>
                    <a:pt x="16607" y="3318"/>
                  </a:cubicBezTo>
                  <a:cubicBezTo>
                    <a:pt x="16607" y="3386"/>
                    <a:pt x="16607" y="3386"/>
                    <a:pt x="16607" y="3386"/>
                  </a:cubicBezTo>
                  <a:close/>
                  <a:moveTo>
                    <a:pt x="16496" y="3453"/>
                  </a:moveTo>
                  <a:cubicBezTo>
                    <a:pt x="16496" y="3453"/>
                    <a:pt x="16496" y="3453"/>
                    <a:pt x="16496" y="3453"/>
                  </a:cubicBezTo>
                  <a:cubicBezTo>
                    <a:pt x="16496" y="3453"/>
                    <a:pt x="16496" y="3453"/>
                    <a:pt x="16496" y="3453"/>
                  </a:cubicBezTo>
                  <a:cubicBezTo>
                    <a:pt x="16496" y="3386"/>
                    <a:pt x="16496" y="3386"/>
                    <a:pt x="16496" y="3386"/>
                  </a:cubicBezTo>
                  <a:cubicBezTo>
                    <a:pt x="16496" y="3386"/>
                    <a:pt x="16496" y="3386"/>
                    <a:pt x="16496" y="3386"/>
                  </a:cubicBezTo>
                  <a:cubicBezTo>
                    <a:pt x="16459" y="3386"/>
                    <a:pt x="16459" y="3386"/>
                    <a:pt x="16459" y="3386"/>
                  </a:cubicBezTo>
                  <a:cubicBezTo>
                    <a:pt x="16496" y="3453"/>
                    <a:pt x="16496" y="3453"/>
                    <a:pt x="16496" y="3453"/>
                  </a:cubicBezTo>
                  <a:close/>
                  <a:moveTo>
                    <a:pt x="19344" y="9209"/>
                  </a:moveTo>
                  <a:cubicBezTo>
                    <a:pt x="19307" y="9209"/>
                    <a:pt x="19307" y="9209"/>
                    <a:pt x="19307" y="9209"/>
                  </a:cubicBezTo>
                  <a:cubicBezTo>
                    <a:pt x="19344" y="9276"/>
                    <a:pt x="19344" y="9276"/>
                    <a:pt x="19344" y="9276"/>
                  </a:cubicBezTo>
                  <a:cubicBezTo>
                    <a:pt x="19344" y="9276"/>
                    <a:pt x="19344" y="9276"/>
                    <a:pt x="19344" y="9276"/>
                  </a:cubicBezTo>
                  <a:cubicBezTo>
                    <a:pt x="19344" y="9209"/>
                    <a:pt x="19344" y="9209"/>
                    <a:pt x="19344" y="9209"/>
                  </a:cubicBezTo>
                  <a:cubicBezTo>
                    <a:pt x="19344" y="9209"/>
                    <a:pt x="19344" y="9209"/>
                    <a:pt x="19344" y="9209"/>
                  </a:cubicBezTo>
                  <a:cubicBezTo>
                    <a:pt x="19344" y="9209"/>
                    <a:pt x="19344" y="9209"/>
                    <a:pt x="19344" y="9209"/>
                  </a:cubicBezTo>
                  <a:close/>
                  <a:moveTo>
                    <a:pt x="19307" y="9073"/>
                  </a:moveTo>
                  <a:cubicBezTo>
                    <a:pt x="19307" y="9141"/>
                    <a:pt x="19307" y="9141"/>
                    <a:pt x="19307" y="9141"/>
                  </a:cubicBezTo>
                  <a:cubicBezTo>
                    <a:pt x="19344" y="9141"/>
                    <a:pt x="19344" y="9141"/>
                    <a:pt x="19344" y="9141"/>
                  </a:cubicBezTo>
                  <a:cubicBezTo>
                    <a:pt x="19344" y="9141"/>
                    <a:pt x="19344" y="9141"/>
                    <a:pt x="19344" y="9141"/>
                  </a:cubicBezTo>
                  <a:cubicBezTo>
                    <a:pt x="19307" y="9073"/>
                    <a:pt x="19307" y="9073"/>
                    <a:pt x="19307" y="9073"/>
                  </a:cubicBezTo>
                  <a:cubicBezTo>
                    <a:pt x="19307" y="9073"/>
                    <a:pt x="19307" y="9073"/>
                    <a:pt x="19307" y="9073"/>
                  </a:cubicBezTo>
                  <a:cubicBezTo>
                    <a:pt x="19307" y="9073"/>
                    <a:pt x="19307" y="9073"/>
                    <a:pt x="19307" y="9073"/>
                  </a:cubicBezTo>
                  <a:close/>
                  <a:moveTo>
                    <a:pt x="3070" y="5823"/>
                  </a:moveTo>
                  <a:cubicBezTo>
                    <a:pt x="3070" y="5823"/>
                    <a:pt x="3070" y="5823"/>
                    <a:pt x="3070" y="5823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688"/>
                    <a:pt x="3144" y="5688"/>
                    <a:pt x="3144" y="5688"/>
                  </a:cubicBezTo>
                  <a:cubicBezTo>
                    <a:pt x="3107" y="5688"/>
                    <a:pt x="3107" y="5688"/>
                    <a:pt x="3107" y="5688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033" y="5755"/>
                    <a:pt x="3033" y="5755"/>
                    <a:pt x="3033" y="5755"/>
                  </a:cubicBezTo>
                  <a:cubicBezTo>
                    <a:pt x="3070" y="5823"/>
                    <a:pt x="3070" y="5823"/>
                    <a:pt x="3070" y="5823"/>
                  </a:cubicBezTo>
                  <a:close/>
                  <a:moveTo>
                    <a:pt x="2848" y="7516"/>
                  </a:moveTo>
                  <a:cubicBezTo>
                    <a:pt x="2922" y="7584"/>
                    <a:pt x="2922" y="7584"/>
                    <a:pt x="2922" y="7584"/>
                  </a:cubicBezTo>
                  <a:cubicBezTo>
                    <a:pt x="2959" y="7516"/>
                    <a:pt x="2959" y="7516"/>
                    <a:pt x="2959" y="7516"/>
                  </a:cubicBezTo>
                  <a:cubicBezTo>
                    <a:pt x="2996" y="7516"/>
                    <a:pt x="2996" y="7516"/>
                    <a:pt x="2996" y="7516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3070" y="7516"/>
                    <a:pt x="3070" y="7516"/>
                    <a:pt x="3070" y="7516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07" y="7448"/>
                    <a:pt x="3107" y="7448"/>
                    <a:pt x="3107" y="7448"/>
                  </a:cubicBezTo>
                  <a:cubicBezTo>
                    <a:pt x="3107" y="7448"/>
                    <a:pt x="3107" y="7448"/>
                    <a:pt x="3107" y="7448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44" y="7516"/>
                    <a:pt x="3144" y="7516"/>
                    <a:pt x="3144" y="7516"/>
                  </a:cubicBezTo>
                  <a:cubicBezTo>
                    <a:pt x="3181" y="7516"/>
                    <a:pt x="3181" y="7516"/>
                    <a:pt x="3181" y="7516"/>
                  </a:cubicBezTo>
                  <a:cubicBezTo>
                    <a:pt x="3218" y="7516"/>
                    <a:pt x="3218" y="7516"/>
                    <a:pt x="3218" y="7516"/>
                  </a:cubicBezTo>
                  <a:cubicBezTo>
                    <a:pt x="3218" y="7516"/>
                    <a:pt x="3218" y="7516"/>
                    <a:pt x="3218" y="7516"/>
                  </a:cubicBezTo>
                  <a:cubicBezTo>
                    <a:pt x="3255" y="7448"/>
                    <a:pt x="3255" y="7448"/>
                    <a:pt x="3255" y="7448"/>
                  </a:cubicBezTo>
                  <a:cubicBezTo>
                    <a:pt x="3255" y="7381"/>
                    <a:pt x="3255" y="7381"/>
                    <a:pt x="3255" y="7381"/>
                  </a:cubicBezTo>
                  <a:cubicBezTo>
                    <a:pt x="3255" y="7313"/>
                    <a:pt x="3255" y="7313"/>
                    <a:pt x="3255" y="7313"/>
                  </a:cubicBezTo>
                  <a:cubicBezTo>
                    <a:pt x="3255" y="7245"/>
                    <a:pt x="3255" y="7245"/>
                    <a:pt x="3255" y="7245"/>
                  </a:cubicBezTo>
                  <a:cubicBezTo>
                    <a:pt x="3255" y="7245"/>
                    <a:pt x="3255" y="7245"/>
                    <a:pt x="3255" y="7245"/>
                  </a:cubicBezTo>
                  <a:cubicBezTo>
                    <a:pt x="3218" y="7177"/>
                    <a:pt x="3218" y="7177"/>
                    <a:pt x="3218" y="7177"/>
                  </a:cubicBezTo>
                  <a:cubicBezTo>
                    <a:pt x="3181" y="7177"/>
                    <a:pt x="3181" y="7177"/>
                    <a:pt x="3181" y="7177"/>
                  </a:cubicBezTo>
                  <a:cubicBezTo>
                    <a:pt x="3181" y="7177"/>
                    <a:pt x="3181" y="7177"/>
                    <a:pt x="3181" y="7177"/>
                  </a:cubicBezTo>
                  <a:cubicBezTo>
                    <a:pt x="3181" y="7110"/>
                    <a:pt x="3181" y="7110"/>
                    <a:pt x="3181" y="7110"/>
                  </a:cubicBezTo>
                  <a:cubicBezTo>
                    <a:pt x="3181" y="7110"/>
                    <a:pt x="3181" y="7110"/>
                    <a:pt x="3181" y="7110"/>
                  </a:cubicBezTo>
                  <a:cubicBezTo>
                    <a:pt x="3218" y="7110"/>
                    <a:pt x="3218" y="7110"/>
                    <a:pt x="3218" y="7110"/>
                  </a:cubicBezTo>
                  <a:cubicBezTo>
                    <a:pt x="3218" y="7110"/>
                    <a:pt x="3218" y="7110"/>
                    <a:pt x="3218" y="7110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92" y="7177"/>
                    <a:pt x="3292" y="7177"/>
                    <a:pt x="3292" y="7177"/>
                  </a:cubicBezTo>
                  <a:cubicBezTo>
                    <a:pt x="3255" y="7110"/>
                    <a:pt x="3255" y="7110"/>
                    <a:pt x="3255" y="7110"/>
                  </a:cubicBezTo>
                  <a:cubicBezTo>
                    <a:pt x="3218" y="6974"/>
                    <a:pt x="3218" y="6974"/>
                    <a:pt x="3218" y="6974"/>
                  </a:cubicBezTo>
                  <a:cubicBezTo>
                    <a:pt x="3218" y="6907"/>
                    <a:pt x="3218" y="6907"/>
                    <a:pt x="3218" y="6907"/>
                  </a:cubicBezTo>
                  <a:cubicBezTo>
                    <a:pt x="3218" y="6907"/>
                    <a:pt x="3218" y="6907"/>
                    <a:pt x="3218" y="6907"/>
                  </a:cubicBezTo>
                  <a:cubicBezTo>
                    <a:pt x="3218" y="6974"/>
                    <a:pt x="3218" y="6974"/>
                    <a:pt x="3218" y="6974"/>
                  </a:cubicBezTo>
                  <a:cubicBezTo>
                    <a:pt x="3255" y="6974"/>
                    <a:pt x="3255" y="6974"/>
                    <a:pt x="3255" y="6974"/>
                  </a:cubicBezTo>
                  <a:cubicBezTo>
                    <a:pt x="3255" y="7042"/>
                    <a:pt x="3255" y="7042"/>
                    <a:pt x="3255" y="7042"/>
                  </a:cubicBezTo>
                  <a:cubicBezTo>
                    <a:pt x="3292" y="7042"/>
                    <a:pt x="3292" y="7042"/>
                    <a:pt x="3292" y="7042"/>
                  </a:cubicBezTo>
                  <a:cubicBezTo>
                    <a:pt x="3292" y="6974"/>
                    <a:pt x="3292" y="6974"/>
                    <a:pt x="3292" y="6974"/>
                  </a:cubicBezTo>
                  <a:cubicBezTo>
                    <a:pt x="3292" y="6974"/>
                    <a:pt x="3292" y="6974"/>
                    <a:pt x="3292" y="6974"/>
                  </a:cubicBezTo>
                  <a:cubicBezTo>
                    <a:pt x="3292" y="6907"/>
                    <a:pt x="3292" y="6907"/>
                    <a:pt x="3292" y="6907"/>
                  </a:cubicBezTo>
                  <a:cubicBezTo>
                    <a:pt x="3292" y="6907"/>
                    <a:pt x="3292" y="6907"/>
                    <a:pt x="3292" y="6907"/>
                  </a:cubicBezTo>
                  <a:cubicBezTo>
                    <a:pt x="3292" y="6839"/>
                    <a:pt x="3292" y="6839"/>
                    <a:pt x="3292" y="6839"/>
                  </a:cubicBezTo>
                  <a:cubicBezTo>
                    <a:pt x="3292" y="6771"/>
                    <a:pt x="3292" y="6771"/>
                    <a:pt x="3292" y="6771"/>
                  </a:cubicBezTo>
                  <a:cubicBezTo>
                    <a:pt x="3292" y="6771"/>
                    <a:pt x="3292" y="6771"/>
                    <a:pt x="3292" y="6771"/>
                  </a:cubicBezTo>
                  <a:cubicBezTo>
                    <a:pt x="3255" y="6703"/>
                    <a:pt x="3255" y="6703"/>
                    <a:pt x="3255" y="6703"/>
                  </a:cubicBezTo>
                  <a:cubicBezTo>
                    <a:pt x="3255" y="6636"/>
                    <a:pt x="3255" y="6636"/>
                    <a:pt x="3255" y="6636"/>
                  </a:cubicBezTo>
                  <a:cubicBezTo>
                    <a:pt x="3292" y="6703"/>
                    <a:pt x="3292" y="6703"/>
                    <a:pt x="3292" y="6703"/>
                  </a:cubicBezTo>
                  <a:cubicBezTo>
                    <a:pt x="3329" y="6703"/>
                    <a:pt x="3329" y="6703"/>
                    <a:pt x="3329" y="6703"/>
                  </a:cubicBezTo>
                  <a:cubicBezTo>
                    <a:pt x="3329" y="6636"/>
                    <a:pt x="3329" y="6636"/>
                    <a:pt x="3329" y="6636"/>
                  </a:cubicBezTo>
                  <a:cubicBezTo>
                    <a:pt x="3329" y="6636"/>
                    <a:pt x="3329" y="6636"/>
                    <a:pt x="3329" y="6636"/>
                  </a:cubicBezTo>
                  <a:cubicBezTo>
                    <a:pt x="3292" y="6636"/>
                    <a:pt x="3292" y="6636"/>
                    <a:pt x="3292" y="6636"/>
                  </a:cubicBezTo>
                  <a:cubicBezTo>
                    <a:pt x="3292" y="6568"/>
                    <a:pt x="3292" y="6568"/>
                    <a:pt x="3292" y="6568"/>
                  </a:cubicBezTo>
                  <a:cubicBezTo>
                    <a:pt x="3329" y="6568"/>
                    <a:pt x="3329" y="6568"/>
                    <a:pt x="3329" y="6568"/>
                  </a:cubicBezTo>
                  <a:cubicBezTo>
                    <a:pt x="3366" y="6568"/>
                    <a:pt x="3366" y="6568"/>
                    <a:pt x="3366" y="6568"/>
                  </a:cubicBezTo>
                  <a:cubicBezTo>
                    <a:pt x="3403" y="6636"/>
                    <a:pt x="3403" y="6636"/>
                    <a:pt x="3403" y="6636"/>
                  </a:cubicBezTo>
                  <a:cubicBezTo>
                    <a:pt x="3403" y="6568"/>
                    <a:pt x="3403" y="6568"/>
                    <a:pt x="3403" y="6568"/>
                  </a:cubicBezTo>
                  <a:cubicBezTo>
                    <a:pt x="3403" y="6568"/>
                    <a:pt x="3403" y="6568"/>
                    <a:pt x="3403" y="6568"/>
                  </a:cubicBezTo>
                  <a:cubicBezTo>
                    <a:pt x="3366" y="6500"/>
                    <a:pt x="3366" y="6500"/>
                    <a:pt x="3366" y="6500"/>
                  </a:cubicBezTo>
                  <a:cubicBezTo>
                    <a:pt x="3403" y="6500"/>
                    <a:pt x="3403" y="6500"/>
                    <a:pt x="3403" y="6500"/>
                  </a:cubicBezTo>
                  <a:cubicBezTo>
                    <a:pt x="3440" y="6568"/>
                    <a:pt x="3440" y="6568"/>
                    <a:pt x="3440" y="6568"/>
                  </a:cubicBezTo>
                  <a:cubicBezTo>
                    <a:pt x="3440" y="6500"/>
                    <a:pt x="3440" y="6500"/>
                    <a:pt x="3440" y="6500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77" y="6365"/>
                    <a:pt x="3477" y="6365"/>
                    <a:pt x="3477" y="6365"/>
                  </a:cubicBezTo>
                  <a:cubicBezTo>
                    <a:pt x="3514" y="6365"/>
                    <a:pt x="3514" y="6365"/>
                    <a:pt x="3514" y="6365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477" y="6229"/>
                    <a:pt x="3477" y="6229"/>
                    <a:pt x="3477" y="6229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514" y="6229"/>
                    <a:pt x="3514" y="6229"/>
                    <a:pt x="3514" y="6229"/>
                  </a:cubicBezTo>
                  <a:cubicBezTo>
                    <a:pt x="3551" y="6162"/>
                    <a:pt x="3551" y="6162"/>
                    <a:pt x="3551" y="6162"/>
                  </a:cubicBezTo>
                  <a:cubicBezTo>
                    <a:pt x="3551" y="6094"/>
                    <a:pt x="3551" y="6094"/>
                    <a:pt x="3551" y="6094"/>
                  </a:cubicBezTo>
                  <a:cubicBezTo>
                    <a:pt x="3588" y="6026"/>
                    <a:pt x="3588" y="6026"/>
                    <a:pt x="3588" y="6026"/>
                  </a:cubicBezTo>
                  <a:cubicBezTo>
                    <a:pt x="3588" y="5959"/>
                    <a:pt x="3588" y="5959"/>
                    <a:pt x="3588" y="5959"/>
                  </a:cubicBezTo>
                  <a:cubicBezTo>
                    <a:pt x="3625" y="5959"/>
                    <a:pt x="3625" y="5959"/>
                    <a:pt x="3625" y="5959"/>
                  </a:cubicBezTo>
                  <a:cubicBezTo>
                    <a:pt x="3662" y="5891"/>
                    <a:pt x="3662" y="5891"/>
                    <a:pt x="3662" y="5891"/>
                  </a:cubicBezTo>
                  <a:cubicBezTo>
                    <a:pt x="3699" y="5755"/>
                    <a:pt x="3699" y="5755"/>
                    <a:pt x="3699" y="5755"/>
                  </a:cubicBezTo>
                  <a:cubicBezTo>
                    <a:pt x="3699" y="5755"/>
                    <a:pt x="3699" y="5755"/>
                    <a:pt x="3699" y="5755"/>
                  </a:cubicBezTo>
                  <a:cubicBezTo>
                    <a:pt x="3773" y="5688"/>
                    <a:pt x="3773" y="5688"/>
                    <a:pt x="3773" y="5688"/>
                  </a:cubicBezTo>
                  <a:cubicBezTo>
                    <a:pt x="3847" y="5552"/>
                    <a:pt x="3847" y="5552"/>
                    <a:pt x="3847" y="5552"/>
                  </a:cubicBezTo>
                  <a:cubicBezTo>
                    <a:pt x="3884" y="5485"/>
                    <a:pt x="3884" y="5485"/>
                    <a:pt x="3884" y="5485"/>
                  </a:cubicBezTo>
                  <a:cubicBezTo>
                    <a:pt x="3921" y="5485"/>
                    <a:pt x="3921" y="5485"/>
                    <a:pt x="3921" y="5485"/>
                  </a:cubicBezTo>
                  <a:cubicBezTo>
                    <a:pt x="3958" y="5417"/>
                    <a:pt x="3958" y="5417"/>
                    <a:pt x="3958" y="5417"/>
                  </a:cubicBezTo>
                  <a:cubicBezTo>
                    <a:pt x="3995" y="5417"/>
                    <a:pt x="3995" y="5417"/>
                    <a:pt x="3995" y="5417"/>
                  </a:cubicBezTo>
                  <a:cubicBezTo>
                    <a:pt x="4032" y="5349"/>
                    <a:pt x="4032" y="5349"/>
                    <a:pt x="4032" y="5349"/>
                  </a:cubicBezTo>
                  <a:cubicBezTo>
                    <a:pt x="4068" y="5282"/>
                    <a:pt x="4068" y="5282"/>
                    <a:pt x="4068" y="5282"/>
                  </a:cubicBezTo>
                  <a:cubicBezTo>
                    <a:pt x="4105" y="5214"/>
                    <a:pt x="4105" y="5214"/>
                    <a:pt x="4105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146"/>
                    <a:pt x="4142" y="5146"/>
                    <a:pt x="4142" y="5146"/>
                  </a:cubicBezTo>
                  <a:cubicBezTo>
                    <a:pt x="4142" y="5078"/>
                    <a:pt x="4142" y="5078"/>
                    <a:pt x="4142" y="5078"/>
                  </a:cubicBezTo>
                  <a:cubicBezTo>
                    <a:pt x="4142" y="5078"/>
                    <a:pt x="4142" y="5078"/>
                    <a:pt x="4142" y="5078"/>
                  </a:cubicBezTo>
                  <a:cubicBezTo>
                    <a:pt x="4142" y="5011"/>
                    <a:pt x="4142" y="5011"/>
                    <a:pt x="4142" y="5011"/>
                  </a:cubicBezTo>
                  <a:cubicBezTo>
                    <a:pt x="4142" y="4943"/>
                    <a:pt x="4142" y="4943"/>
                    <a:pt x="4142" y="4943"/>
                  </a:cubicBezTo>
                  <a:cubicBezTo>
                    <a:pt x="4105" y="4943"/>
                    <a:pt x="4105" y="4943"/>
                    <a:pt x="4105" y="4943"/>
                  </a:cubicBezTo>
                  <a:cubicBezTo>
                    <a:pt x="4105" y="4875"/>
                    <a:pt x="4105" y="4875"/>
                    <a:pt x="4105" y="4875"/>
                  </a:cubicBezTo>
                  <a:cubicBezTo>
                    <a:pt x="4142" y="4808"/>
                    <a:pt x="4142" y="4808"/>
                    <a:pt x="4142" y="4808"/>
                  </a:cubicBezTo>
                  <a:cubicBezTo>
                    <a:pt x="4142" y="4808"/>
                    <a:pt x="4142" y="4808"/>
                    <a:pt x="4142" y="4808"/>
                  </a:cubicBezTo>
                  <a:cubicBezTo>
                    <a:pt x="4105" y="4808"/>
                    <a:pt x="4105" y="4808"/>
                    <a:pt x="4105" y="4808"/>
                  </a:cubicBezTo>
                  <a:cubicBezTo>
                    <a:pt x="4068" y="4740"/>
                    <a:pt x="4068" y="4740"/>
                    <a:pt x="4068" y="4740"/>
                  </a:cubicBezTo>
                  <a:cubicBezTo>
                    <a:pt x="4032" y="4740"/>
                    <a:pt x="4032" y="4740"/>
                    <a:pt x="4032" y="4740"/>
                  </a:cubicBezTo>
                  <a:cubicBezTo>
                    <a:pt x="4032" y="4740"/>
                    <a:pt x="4032" y="4740"/>
                    <a:pt x="4032" y="4740"/>
                  </a:cubicBezTo>
                  <a:cubicBezTo>
                    <a:pt x="4032" y="4672"/>
                    <a:pt x="4032" y="4672"/>
                    <a:pt x="4032" y="4672"/>
                  </a:cubicBezTo>
                  <a:cubicBezTo>
                    <a:pt x="3995" y="4672"/>
                    <a:pt x="3995" y="4672"/>
                    <a:pt x="3995" y="4672"/>
                  </a:cubicBezTo>
                  <a:cubicBezTo>
                    <a:pt x="3958" y="4672"/>
                    <a:pt x="3958" y="4672"/>
                    <a:pt x="3958" y="4672"/>
                  </a:cubicBezTo>
                  <a:cubicBezTo>
                    <a:pt x="3958" y="4740"/>
                    <a:pt x="3958" y="4740"/>
                    <a:pt x="3958" y="4740"/>
                  </a:cubicBezTo>
                  <a:cubicBezTo>
                    <a:pt x="3958" y="4740"/>
                    <a:pt x="3958" y="4740"/>
                    <a:pt x="3958" y="4740"/>
                  </a:cubicBezTo>
                  <a:cubicBezTo>
                    <a:pt x="3921" y="4672"/>
                    <a:pt x="3921" y="4672"/>
                    <a:pt x="3921" y="4672"/>
                  </a:cubicBezTo>
                  <a:cubicBezTo>
                    <a:pt x="3884" y="4672"/>
                    <a:pt x="3884" y="4672"/>
                    <a:pt x="3884" y="4672"/>
                  </a:cubicBezTo>
                  <a:cubicBezTo>
                    <a:pt x="3847" y="4740"/>
                    <a:pt x="3847" y="4740"/>
                    <a:pt x="3847" y="4740"/>
                  </a:cubicBezTo>
                  <a:cubicBezTo>
                    <a:pt x="3847" y="4808"/>
                    <a:pt x="3847" y="4808"/>
                    <a:pt x="3847" y="4808"/>
                  </a:cubicBezTo>
                  <a:cubicBezTo>
                    <a:pt x="3810" y="4808"/>
                    <a:pt x="3810" y="4808"/>
                    <a:pt x="3810" y="4808"/>
                  </a:cubicBezTo>
                  <a:cubicBezTo>
                    <a:pt x="3810" y="4808"/>
                    <a:pt x="3810" y="4808"/>
                    <a:pt x="3810" y="4808"/>
                  </a:cubicBezTo>
                  <a:cubicBezTo>
                    <a:pt x="3773" y="4875"/>
                    <a:pt x="3773" y="4875"/>
                    <a:pt x="3773" y="4875"/>
                  </a:cubicBezTo>
                  <a:cubicBezTo>
                    <a:pt x="3773" y="4875"/>
                    <a:pt x="3773" y="4875"/>
                    <a:pt x="3773" y="4875"/>
                  </a:cubicBezTo>
                  <a:cubicBezTo>
                    <a:pt x="3773" y="4943"/>
                    <a:pt x="3773" y="4943"/>
                    <a:pt x="3773" y="4943"/>
                  </a:cubicBezTo>
                  <a:cubicBezTo>
                    <a:pt x="3736" y="4943"/>
                    <a:pt x="3736" y="4943"/>
                    <a:pt x="3736" y="4943"/>
                  </a:cubicBezTo>
                  <a:cubicBezTo>
                    <a:pt x="3773" y="5011"/>
                    <a:pt x="3773" y="5011"/>
                    <a:pt x="3773" y="5011"/>
                  </a:cubicBezTo>
                  <a:cubicBezTo>
                    <a:pt x="3773" y="5078"/>
                    <a:pt x="3773" y="5078"/>
                    <a:pt x="3773" y="5078"/>
                  </a:cubicBezTo>
                  <a:cubicBezTo>
                    <a:pt x="3736" y="5078"/>
                    <a:pt x="3736" y="5078"/>
                    <a:pt x="3736" y="5078"/>
                  </a:cubicBezTo>
                  <a:cubicBezTo>
                    <a:pt x="3736" y="5078"/>
                    <a:pt x="3736" y="5078"/>
                    <a:pt x="3736" y="5078"/>
                  </a:cubicBezTo>
                  <a:cubicBezTo>
                    <a:pt x="3736" y="5146"/>
                    <a:pt x="3736" y="5146"/>
                    <a:pt x="3736" y="5146"/>
                  </a:cubicBezTo>
                  <a:cubicBezTo>
                    <a:pt x="3699" y="5146"/>
                    <a:pt x="3699" y="5146"/>
                    <a:pt x="3699" y="5146"/>
                  </a:cubicBezTo>
                  <a:cubicBezTo>
                    <a:pt x="3699" y="5214"/>
                    <a:pt x="3699" y="5214"/>
                    <a:pt x="3699" y="5214"/>
                  </a:cubicBezTo>
                  <a:cubicBezTo>
                    <a:pt x="3625" y="5214"/>
                    <a:pt x="3625" y="5214"/>
                    <a:pt x="3625" y="5214"/>
                  </a:cubicBezTo>
                  <a:cubicBezTo>
                    <a:pt x="3625" y="5282"/>
                    <a:pt x="3625" y="5282"/>
                    <a:pt x="3625" y="5282"/>
                  </a:cubicBezTo>
                  <a:cubicBezTo>
                    <a:pt x="3625" y="5282"/>
                    <a:pt x="3625" y="5282"/>
                    <a:pt x="3625" y="5282"/>
                  </a:cubicBezTo>
                  <a:cubicBezTo>
                    <a:pt x="3588" y="5282"/>
                    <a:pt x="3588" y="5282"/>
                    <a:pt x="3588" y="5282"/>
                  </a:cubicBezTo>
                  <a:cubicBezTo>
                    <a:pt x="3551" y="5282"/>
                    <a:pt x="3551" y="5282"/>
                    <a:pt x="3551" y="5282"/>
                  </a:cubicBezTo>
                  <a:cubicBezTo>
                    <a:pt x="3514" y="5349"/>
                    <a:pt x="3514" y="5349"/>
                    <a:pt x="3514" y="5349"/>
                  </a:cubicBezTo>
                  <a:cubicBezTo>
                    <a:pt x="3514" y="5417"/>
                    <a:pt x="3514" y="5417"/>
                    <a:pt x="3514" y="5417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417"/>
                    <a:pt x="3477" y="5417"/>
                    <a:pt x="3477" y="5417"/>
                  </a:cubicBezTo>
                  <a:cubicBezTo>
                    <a:pt x="3440" y="5417"/>
                    <a:pt x="3440" y="5417"/>
                    <a:pt x="3440" y="5417"/>
                  </a:cubicBezTo>
                  <a:cubicBezTo>
                    <a:pt x="3440" y="5417"/>
                    <a:pt x="3440" y="5417"/>
                    <a:pt x="3440" y="5417"/>
                  </a:cubicBezTo>
                  <a:cubicBezTo>
                    <a:pt x="3440" y="5349"/>
                    <a:pt x="3440" y="5349"/>
                    <a:pt x="3440" y="5349"/>
                  </a:cubicBezTo>
                  <a:cubicBezTo>
                    <a:pt x="3366" y="5349"/>
                    <a:pt x="3366" y="5349"/>
                    <a:pt x="3366" y="5349"/>
                  </a:cubicBezTo>
                  <a:cubicBezTo>
                    <a:pt x="3329" y="5417"/>
                    <a:pt x="3329" y="5417"/>
                    <a:pt x="3329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85"/>
                    <a:pt x="3292" y="5485"/>
                    <a:pt x="3292" y="5485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55" y="5620"/>
                    <a:pt x="3255" y="5620"/>
                    <a:pt x="3255" y="5620"/>
                  </a:cubicBezTo>
                  <a:cubicBezTo>
                    <a:pt x="3255" y="5620"/>
                    <a:pt x="3255" y="5620"/>
                    <a:pt x="3255" y="5620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18" y="5552"/>
                    <a:pt x="3218" y="5552"/>
                    <a:pt x="3218" y="5552"/>
                  </a:cubicBezTo>
                  <a:cubicBezTo>
                    <a:pt x="3181" y="5620"/>
                    <a:pt x="3181" y="5620"/>
                    <a:pt x="3181" y="5620"/>
                  </a:cubicBezTo>
                  <a:cubicBezTo>
                    <a:pt x="3181" y="5620"/>
                    <a:pt x="3181" y="5620"/>
                    <a:pt x="3181" y="5620"/>
                  </a:cubicBezTo>
                  <a:cubicBezTo>
                    <a:pt x="3218" y="5688"/>
                    <a:pt x="3218" y="5688"/>
                    <a:pt x="3218" y="5688"/>
                  </a:cubicBezTo>
                  <a:cubicBezTo>
                    <a:pt x="3218" y="5688"/>
                    <a:pt x="3218" y="5688"/>
                    <a:pt x="3218" y="5688"/>
                  </a:cubicBezTo>
                  <a:cubicBezTo>
                    <a:pt x="3181" y="5755"/>
                    <a:pt x="3181" y="5755"/>
                    <a:pt x="3181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823"/>
                    <a:pt x="3144" y="5823"/>
                    <a:pt x="3144" y="5823"/>
                  </a:cubicBezTo>
                  <a:cubicBezTo>
                    <a:pt x="3107" y="5823"/>
                    <a:pt x="3107" y="5823"/>
                    <a:pt x="3107" y="5823"/>
                  </a:cubicBezTo>
                  <a:cubicBezTo>
                    <a:pt x="3070" y="5823"/>
                    <a:pt x="3070" y="5823"/>
                    <a:pt x="3070" y="5823"/>
                  </a:cubicBezTo>
                  <a:cubicBezTo>
                    <a:pt x="3070" y="5891"/>
                    <a:pt x="3070" y="5891"/>
                    <a:pt x="3070" y="5891"/>
                  </a:cubicBezTo>
                  <a:cubicBezTo>
                    <a:pt x="3070" y="5959"/>
                    <a:pt x="3070" y="5959"/>
                    <a:pt x="3070" y="5959"/>
                  </a:cubicBezTo>
                  <a:cubicBezTo>
                    <a:pt x="3107" y="5959"/>
                    <a:pt x="3107" y="5959"/>
                    <a:pt x="3107" y="5959"/>
                  </a:cubicBezTo>
                  <a:cubicBezTo>
                    <a:pt x="3070" y="5959"/>
                    <a:pt x="3070" y="5959"/>
                    <a:pt x="3070" y="5959"/>
                  </a:cubicBezTo>
                  <a:cubicBezTo>
                    <a:pt x="3033" y="5959"/>
                    <a:pt x="3033" y="5959"/>
                    <a:pt x="3033" y="5959"/>
                  </a:cubicBezTo>
                  <a:cubicBezTo>
                    <a:pt x="2996" y="6026"/>
                    <a:pt x="2996" y="6026"/>
                    <a:pt x="2996" y="6026"/>
                  </a:cubicBezTo>
                  <a:cubicBezTo>
                    <a:pt x="2996" y="6094"/>
                    <a:pt x="2996" y="6094"/>
                    <a:pt x="2996" y="6094"/>
                  </a:cubicBezTo>
                  <a:cubicBezTo>
                    <a:pt x="2996" y="6094"/>
                    <a:pt x="2996" y="6094"/>
                    <a:pt x="2996" y="6094"/>
                  </a:cubicBezTo>
                  <a:cubicBezTo>
                    <a:pt x="3033" y="6094"/>
                    <a:pt x="3033" y="6094"/>
                    <a:pt x="3033" y="6094"/>
                  </a:cubicBezTo>
                  <a:cubicBezTo>
                    <a:pt x="3033" y="6094"/>
                    <a:pt x="3033" y="6094"/>
                    <a:pt x="3033" y="6094"/>
                  </a:cubicBezTo>
                  <a:cubicBezTo>
                    <a:pt x="3070" y="6162"/>
                    <a:pt x="3070" y="6162"/>
                    <a:pt x="3070" y="6162"/>
                  </a:cubicBezTo>
                  <a:cubicBezTo>
                    <a:pt x="3070" y="6162"/>
                    <a:pt x="3070" y="6162"/>
                    <a:pt x="3070" y="6162"/>
                  </a:cubicBezTo>
                  <a:cubicBezTo>
                    <a:pt x="3070" y="6229"/>
                    <a:pt x="3070" y="6229"/>
                    <a:pt x="3070" y="6229"/>
                  </a:cubicBezTo>
                  <a:cubicBezTo>
                    <a:pt x="3033" y="6229"/>
                    <a:pt x="3033" y="6229"/>
                    <a:pt x="3033" y="6229"/>
                  </a:cubicBezTo>
                  <a:cubicBezTo>
                    <a:pt x="3033" y="6229"/>
                    <a:pt x="3033" y="6229"/>
                    <a:pt x="3033" y="6229"/>
                  </a:cubicBezTo>
                  <a:cubicBezTo>
                    <a:pt x="2996" y="6229"/>
                    <a:pt x="2996" y="6229"/>
                    <a:pt x="2996" y="6229"/>
                  </a:cubicBezTo>
                  <a:cubicBezTo>
                    <a:pt x="2959" y="6229"/>
                    <a:pt x="2959" y="6229"/>
                    <a:pt x="2959" y="6229"/>
                  </a:cubicBezTo>
                  <a:cubicBezTo>
                    <a:pt x="2922" y="6297"/>
                    <a:pt x="2922" y="6297"/>
                    <a:pt x="2922" y="6297"/>
                  </a:cubicBezTo>
                  <a:cubicBezTo>
                    <a:pt x="2922" y="6297"/>
                    <a:pt x="2922" y="6297"/>
                    <a:pt x="2922" y="6297"/>
                  </a:cubicBezTo>
                  <a:cubicBezTo>
                    <a:pt x="2922" y="6365"/>
                    <a:pt x="2922" y="6365"/>
                    <a:pt x="2922" y="6365"/>
                  </a:cubicBezTo>
                  <a:cubicBezTo>
                    <a:pt x="2885" y="6365"/>
                    <a:pt x="2885" y="6365"/>
                    <a:pt x="2885" y="6365"/>
                  </a:cubicBezTo>
                  <a:cubicBezTo>
                    <a:pt x="2885" y="6365"/>
                    <a:pt x="2885" y="6365"/>
                    <a:pt x="2885" y="6365"/>
                  </a:cubicBezTo>
                  <a:cubicBezTo>
                    <a:pt x="2848" y="6365"/>
                    <a:pt x="2848" y="6365"/>
                    <a:pt x="2848" y="6365"/>
                  </a:cubicBezTo>
                  <a:cubicBezTo>
                    <a:pt x="2848" y="6297"/>
                    <a:pt x="2848" y="6297"/>
                    <a:pt x="2848" y="6297"/>
                  </a:cubicBezTo>
                  <a:cubicBezTo>
                    <a:pt x="2848" y="6297"/>
                    <a:pt x="2848" y="6297"/>
                    <a:pt x="2848" y="6297"/>
                  </a:cubicBezTo>
                  <a:cubicBezTo>
                    <a:pt x="2811" y="6365"/>
                    <a:pt x="2811" y="6365"/>
                    <a:pt x="2811" y="6365"/>
                  </a:cubicBezTo>
                  <a:cubicBezTo>
                    <a:pt x="2811" y="6433"/>
                    <a:pt x="2811" y="6433"/>
                    <a:pt x="2811" y="6433"/>
                  </a:cubicBezTo>
                  <a:cubicBezTo>
                    <a:pt x="2848" y="6500"/>
                    <a:pt x="2848" y="6500"/>
                    <a:pt x="2848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68"/>
                    <a:pt x="2885" y="6568"/>
                    <a:pt x="2885" y="6568"/>
                  </a:cubicBezTo>
                  <a:cubicBezTo>
                    <a:pt x="2885" y="6568"/>
                    <a:pt x="2885" y="6568"/>
                    <a:pt x="2885" y="6568"/>
                  </a:cubicBezTo>
                  <a:cubicBezTo>
                    <a:pt x="2885" y="6636"/>
                    <a:pt x="2885" y="6636"/>
                    <a:pt x="2885" y="6636"/>
                  </a:cubicBezTo>
                  <a:cubicBezTo>
                    <a:pt x="2922" y="6568"/>
                    <a:pt x="2922" y="6568"/>
                    <a:pt x="2922" y="6568"/>
                  </a:cubicBezTo>
                  <a:cubicBezTo>
                    <a:pt x="2922" y="6568"/>
                    <a:pt x="2922" y="6568"/>
                    <a:pt x="2922" y="6568"/>
                  </a:cubicBezTo>
                  <a:cubicBezTo>
                    <a:pt x="2959" y="6568"/>
                    <a:pt x="2959" y="6568"/>
                    <a:pt x="2959" y="6568"/>
                  </a:cubicBezTo>
                  <a:cubicBezTo>
                    <a:pt x="2959" y="6568"/>
                    <a:pt x="2959" y="6568"/>
                    <a:pt x="2959" y="6568"/>
                  </a:cubicBezTo>
                  <a:cubicBezTo>
                    <a:pt x="2996" y="6568"/>
                    <a:pt x="2996" y="6568"/>
                    <a:pt x="2996" y="6568"/>
                  </a:cubicBezTo>
                  <a:cubicBezTo>
                    <a:pt x="2996" y="6568"/>
                    <a:pt x="2996" y="6568"/>
                    <a:pt x="2996" y="6568"/>
                  </a:cubicBezTo>
                  <a:cubicBezTo>
                    <a:pt x="2996" y="6636"/>
                    <a:pt x="2996" y="6636"/>
                    <a:pt x="2996" y="6636"/>
                  </a:cubicBezTo>
                  <a:cubicBezTo>
                    <a:pt x="2959" y="6636"/>
                    <a:pt x="2959" y="6636"/>
                    <a:pt x="2959" y="6636"/>
                  </a:cubicBezTo>
                  <a:cubicBezTo>
                    <a:pt x="2922" y="6636"/>
                    <a:pt x="2922" y="6636"/>
                    <a:pt x="2922" y="6636"/>
                  </a:cubicBezTo>
                  <a:cubicBezTo>
                    <a:pt x="2922" y="6636"/>
                    <a:pt x="2922" y="6636"/>
                    <a:pt x="2922" y="6636"/>
                  </a:cubicBezTo>
                  <a:cubicBezTo>
                    <a:pt x="2885" y="6636"/>
                    <a:pt x="2885" y="6636"/>
                    <a:pt x="2885" y="6636"/>
                  </a:cubicBezTo>
                  <a:cubicBezTo>
                    <a:pt x="2885" y="6703"/>
                    <a:pt x="2885" y="6703"/>
                    <a:pt x="2885" y="6703"/>
                  </a:cubicBezTo>
                  <a:cubicBezTo>
                    <a:pt x="2885" y="6771"/>
                    <a:pt x="2885" y="6771"/>
                    <a:pt x="2885" y="6771"/>
                  </a:cubicBezTo>
                  <a:cubicBezTo>
                    <a:pt x="2922" y="6771"/>
                    <a:pt x="2922" y="6771"/>
                    <a:pt x="2922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22" y="6839"/>
                    <a:pt x="2922" y="6839"/>
                    <a:pt x="2922" y="6839"/>
                  </a:cubicBezTo>
                  <a:cubicBezTo>
                    <a:pt x="2885" y="6839"/>
                    <a:pt x="2885" y="6839"/>
                    <a:pt x="2885" y="6839"/>
                  </a:cubicBezTo>
                  <a:cubicBezTo>
                    <a:pt x="2885" y="6839"/>
                    <a:pt x="2885" y="6839"/>
                    <a:pt x="2885" y="6839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922" y="6907"/>
                    <a:pt x="2922" y="6907"/>
                    <a:pt x="2922" y="6907"/>
                  </a:cubicBezTo>
                  <a:cubicBezTo>
                    <a:pt x="2959" y="6907"/>
                    <a:pt x="2959" y="6907"/>
                    <a:pt x="2959" y="6907"/>
                  </a:cubicBezTo>
                  <a:cubicBezTo>
                    <a:pt x="2959" y="6907"/>
                    <a:pt x="2959" y="6907"/>
                    <a:pt x="2959" y="6907"/>
                  </a:cubicBezTo>
                  <a:cubicBezTo>
                    <a:pt x="2922" y="6907"/>
                    <a:pt x="2922" y="6907"/>
                    <a:pt x="2922" y="6907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885" y="6974"/>
                    <a:pt x="2885" y="6974"/>
                    <a:pt x="2885" y="6974"/>
                  </a:cubicBezTo>
                  <a:cubicBezTo>
                    <a:pt x="2922" y="6974"/>
                    <a:pt x="2922" y="6974"/>
                    <a:pt x="2922" y="6974"/>
                  </a:cubicBezTo>
                  <a:cubicBezTo>
                    <a:pt x="2959" y="6974"/>
                    <a:pt x="2959" y="6974"/>
                    <a:pt x="2959" y="6974"/>
                  </a:cubicBezTo>
                  <a:cubicBezTo>
                    <a:pt x="2996" y="7042"/>
                    <a:pt x="2996" y="7042"/>
                    <a:pt x="2996" y="7042"/>
                  </a:cubicBezTo>
                  <a:cubicBezTo>
                    <a:pt x="3033" y="7042"/>
                    <a:pt x="3033" y="7042"/>
                    <a:pt x="3033" y="7042"/>
                  </a:cubicBezTo>
                  <a:cubicBezTo>
                    <a:pt x="3033" y="7042"/>
                    <a:pt x="3033" y="7042"/>
                    <a:pt x="3033" y="7042"/>
                  </a:cubicBezTo>
                  <a:cubicBezTo>
                    <a:pt x="3033" y="7110"/>
                    <a:pt x="3033" y="7110"/>
                    <a:pt x="3033" y="7110"/>
                  </a:cubicBezTo>
                  <a:cubicBezTo>
                    <a:pt x="2996" y="7042"/>
                    <a:pt x="2996" y="7042"/>
                    <a:pt x="2996" y="7042"/>
                  </a:cubicBezTo>
                  <a:cubicBezTo>
                    <a:pt x="2959" y="7042"/>
                    <a:pt x="2959" y="7042"/>
                    <a:pt x="2959" y="7042"/>
                  </a:cubicBezTo>
                  <a:cubicBezTo>
                    <a:pt x="2922" y="7042"/>
                    <a:pt x="2922" y="7042"/>
                    <a:pt x="2922" y="7042"/>
                  </a:cubicBezTo>
                  <a:cubicBezTo>
                    <a:pt x="2922" y="6974"/>
                    <a:pt x="2922" y="6974"/>
                    <a:pt x="2922" y="6974"/>
                  </a:cubicBezTo>
                  <a:cubicBezTo>
                    <a:pt x="2885" y="6974"/>
                    <a:pt x="2885" y="6974"/>
                    <a:pt x="2885" y="6974"/>
                  </a:cubicBezTo>
                  <a:cubicBezTo>
                    <a:pt x="2848" y="7042"/>
                    <a:pt x="2848" y="7042"/>
                    <a:pt x="2848" y="7042"/>
                  </a:cubicBezTo>
                  <a:cubicBezTo>
                    <a:pt x="2848" y="7042"/>
                    <a:pt x="2848" y="7042"/>
                    <a:pt x="2848" y="7042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77"/>
                    <a:pt x="2848" y="7177"/>
                    <a:pt x="2848" y="7177"/>
                  </a:cubicBezTo>
                  <a:cubicBezTo>
                    <a:pt x="2848" y="7177"/>
                    <a:pt x="2848" y="7177"/>
                    <a:pt x="2848" y="7177"/>
                  </a:cubicBezTo>
                  <a:cubicBezTo>
                    <a:pt x="2811" y="7177"/>
                    <a:pt x="2811" y="7177"/>
                    <a:pt x="2811" y="7177"/>
                  </a:cubicBezTo>
                  <a:cubicBezTo>
                    <a:pt x="2811" y="7177"/>
                    <a:pt x="2811" y="7177"/>
                    <a:pt x="2811" y="7177"/>
                  </a:cubicBezTo>
                  <a:cubicBezTo>
                    <a:pt x="2811" y="7245"/>
                    <a:pt x="2811" y="7245"/>
                    <a:pt x="2811" y="7245"/>
                  </a:cubicBezTo>
                  <a:cubicBezTo>
                    <a:pt x="2811" y="7245"/>
                    <a:pt x="2811" y="7245"/>
                    <a:pt x="2811" y="7245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811" y="7381"/>
                    <a:pt x="2811" y="7381"/>
                    <a:pt x="2811" y="7381"/>
                  </a:cubicBezTo>
                  <a:cubicBezTo>
                    <a:pt x="2811" y="7381"/>
                    <a:pt x="2811" y="7381"/>
                    <a:pt x="2811" y="7381"/>
                  </a:cubicBezTo>
                  <a:cubicBezTo>
                    <a:pt x="2848" y="7381"/>
                    <a:pt x="2848" y="7381"/>
                    <a:pt x="2848" y="7381"/>
                  </a:cubicBezTo>
                  <a:cubicBezTo>
                    <a:pt x="2848" y="7381"/>
                    <a:pt x="2848" y="7381"/>
                    <a:pt x="2848" y="7381"/>
                  </a:cubicBezTo>
                  <a:cubicBezTo>
                    <a:pt x="2885" y="7313"/>
                    <a:pt x="2885" y="7313"/>
                    <a:pt x="2885" y="7313"/>
                  </a:cubicBezTo>
                  <a:cubicBezTo>
                    <a:pt x="2922" y="7313"/>
                    <a:pt x="2922" y="7313"/>
                    <a:pt x="2922" y="7313"/>
                  </a:cubicBezTo>
                  <a:cubicBezTo>
                    <a:pt x="2959" y="7245"/>
                    <a:pt x="2959" y="7245"/>
                    <a:pt x="2959" y="7245"/>
                  </a:cubicBezTo>
                  <a:cubicBezTo>
                    <a:pt x="2996" y="7245"/>
                    <a:pt x="2996" y="7245"/>
                    <a:pt x="2996" y="7245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59" y="7313"/>
                    <a:pt x="2959" y="7313"/>
                    <a:pt x="2959" y="7313"/>
                  </a:cubicBezTo>
                  <a:cubicBezTo>
                    <a:pt x="2959" y="7313"/>
                    <a:pt x="2959" y="7313"/>
                    <a:pt x="2959" y="7313"/>
                  </a:cubicBezTo>
                  <a:cubicBezTo>
                    <a:pt x="2922" y="7313"/>
                    <a:pt x="2922" y="7313"/>
                    <a:pt x="2922" y="7313"/>
                  </a:cubicBezTo>
                  <a:cubicBezTo>
                    <a:pt x="2885" y="7381"/>
                    <a:pt x="2885" y="7381"/>
                    <a:pt x="2885" y="7381"/>
                  </a:cubicBezTo>
                  <a:cubicBezTo>
                    <a:pt x="2885" y="7381"/>
                    <a:pt x="2885" y="7381"/>
                    <a:pt x="2885" y="7381"/>
                  </a:cubicBezTo>
                  <a:cubicBezTo>
                    <a:pt x="2848" y="7448"/>
                    <a:pt x="2848" y="7448"/>
                    <a:pt x="2848" y="7448"/>
                  </a:cubicBezTo>
                  <a:cubicBezTo>
                    <a:pt x="2885" y="7516"/>
                    <a:pt x="2885" y="7516"/>
                    <a:pt x="2885" y="7516"/>
                  </a:cubicBezTo>
                  <a:cubicBezTo>
                    <a:pt x="2848" y="7516"/>
                    <a:pt x="2848" y="7516"/>
                    <a:pt x="2848" y="7516"/>
                  </a:cubicBezTo>
                  <a:cubicBezTo>
                    <a:pt x="2848" y="7516"/>
                    <a:pt x="2848" y="7584"/>
                    <a:pt x="2848" y="7516"/>
                  </a:cubicBezTo>
                  <a:close/>
                  <a:moveTo>
                    <a:pt x="2996" y="9006"/>
                  </a:moveTo>
                  <a:cubicBezTo>
                    <a:pt x="3033" y="9006"/>
                    <a:pt x="3033" y="9006"/>
                    <a:pt x="3033" y="9006"/>
                  </a:cubicBezTo>
                  <a:cubicBezTo>
                    <a:pt x="3033" y="9006"/>
                    <a:pt x="3033" y="9006"/>
                    <a:pt x="3033" y="9006"/>
                  </a:cubicBezTo>
                  <a:cubicBezTo>
                    <a:pt x="2996" y="8938"/>
                    <a:pt x="2996" y="8938"/>
                    <a:pt x="2996" y="8938"/>
                  </a:cubicBezTo>
                  <a:cubicBezTo>
                    <a:pt x="3033" y="8938"/>
                    <a:pt x="3033" y="8938"/>
                    <a:pt x="3033" y="8938"/>
                  </a:cubicBezTo>
                  <a:cubicBezTo>
                    <a:pt x="2996" y="8870"/>
                    <a:pt x="2996" y="8870"/>
                    <a:pt x="2996" y="8870"/>
                  </a:cubicBezTo>
                  <a:cubicBezTo>
                    <a:pt x="2959" y="8870"/>
                    <a:pt x="2959" y="8870"/>
                    <a:pt x="2959" y="8870"/>
                  </a:cubicBezTo>
                  <a:cubicBezTo>
                    <a:pt x="2959" y="8803"/>
                    <a:pt x="2959" y="8803"/>
                    <a:pt x="2959" y="8803"/>
                  </a:cubicBezTo>
                  <a:cubicBezTo>
                    <a:pt x="2959" y="8803"/>
                    <a:pt x="2959" y="8803"/>
                    <a:pt x="2959" y="8803"/>
                  </a:cubicBezTo>
                  <a:cubicBezTo>
                    <a:pt x="2922" y="8803"/>
                    <a:pt x="2922" y="8803"/>
                    <a:pt x="2922" y="8803"/>
                  </a:cubicBezTo>
                  <a:cubicBezTo>
                    <a:pt x="2885" y="8870"/>
                    <a:pt x="2885" y="8870"/>
                    <a:pt x="2885" y="8870"/>
                  </a:cubicBezTo>
                  <a:cubicBezTo>
                    <a:pt x="2885" y="8870"/>
                    <a:pt x="2885" y="8870"/>
                    <a:pt x="2885" y="8870"/>
                  </a:cubicBezTo>
                  <a:cubicBezTo>
                    <a:pt x="2922" y="8870"/>
                    <a:pt x="2922" y="8870"/>
                    <a:pt x="2922" y="8870"/>
                  </a:cubicBezTo>
                  <a:cubicBezTo>
                    <a:pt x="2922" y="8870"/>
                    <a:pt x="2922" y="8870"/>
                    <a:pt x="2922" y="8870"/>
                  </a:cubicBezTo>
                  <a:cubicBezTo>
                    <a:pt x="2959" y="8870"/>
                    <a:pt x="2959" y="8870"/>
                    <a:pt x="2959" y="8870"/>
                  </a:cubicBezTo>
                  <a:cubicBezTo>
                    <a:pt x="2959" y="8938"/>
                    <a:pt x="2959" y="8938"/>
                    <a:pt x="2959" y="8938"/>
                  </a:cubicBezTo>
                  <a:cubicBezTo>
                    <a:pt x="2996" y="8938"/>
                    <a:pt x="2996" y="8938"/>
                    <a:pt x="2996" y="8938"/>
                  </a:cubicBezTo>
                  <a:cubicBezTo>
                    <a:pt x="2996" y="9006"/>
                    <a:pt x="2996" y="9006"/>
                    <a:pt x="2996" y="9006"/>
                  </a:cubicBezTo>
                  <a:close/>
                  <a:moveTo>
                    <a:pt x="3588" y="9006"/>
                  </a:moveTo>
                  <a:cubicBezTo>
                    <a:pt x="3551" y="8938"/>
                    <a:pt x="3551" y="8938"/>
                    <a:pt x="3551" y="8938"/>
                  </a:cubicBezTo>
                  <a:cubicBezTo>
                    <a:pt x="3551" y="9006"/>
                    <a:pt x="3551" y="9006"/>
                    <a:pt x="3551" y="9006"/>
                  </a:cubicBezTo>
                  <a:cubicBezTo>
                    <a:pt x="3514" y="9006"/>
                    <a:pt x="3514" y="9006"/>
                    <a:pt x="3514" y="9006"/>
                  </a:cubicBezTo>
                  <a:cubicBezTo>
                    <a:pt x="3477" y="8870"/>
                    <a:pt x="3477" y="8870"/>
                    <a:pt x="3477" y="8870"/>
                  </a:cubicBezTo>
                  <a:cubicBezTo>
                    <a:pt x="3477" y="8870"/>
                    <a:pt x="3477" y="8870"/>
                    <a:pt x="3477" y="8870"/>
                  </a:cubicBezTo>
                  <a:cubicBezTo>
                    <a:pt x="3403" y="8803"/>
                    <a:pt x="3403" y="8803"/>
                    <a:pt x="3403" y="8803"/>
                  </a:cubicBezTo>
                  <a:cubicBezTo>
                    <a:pt x="3403" y="8803"/>
                    <a:pt x="3403" y="8803"/>
                    <a:pt x="3403" y="8803"/>
                  </a:cubicBezTo>
                  <a:cubicBezTo>
                    <a:pt x="3366" y="8803"/>
                    <a:pt x="3366" y="8803"/>
                    <a:pt x="3366" y="8803"/>
                  </a:cubicBezTo>
                  <a:cubicBezTo>
                    <a:pt x="3329" y="8667"/>
                    <a:pt x="3329" y="8667"/>
                    <a:pt x="3329" y="8667"/>
                  </a:cubicBezTo>
                  <a:cubicBezTo>
                    <a:pt x="3255" y="8532"/>
                    <a:pt x="3255" y="8532"/>
                    <a:pt x="3255" y="8532"/>
                  </a:cubicBezTo>
                  <a:cubicBezTo>
                    <a:pt x="3218" y="8396"/>
                    <a:pt x="3218" y="8396"/>
                    <a:pt x="3218" y="8396"/>
                  </a:cubicBezTo>
                  <a:cubicBezTo>
                    <a:pt x="3218" y="8329"/>
                    <a:pt x="3218" y="8329"/>
                    <a:pt x="3218" y="8329"/>
                  </a:cubicBezTo>
                  <a:cubicBezTo>
                    <a:pt x="3218" y="8193"/>
                    <a:pt x="3218" y="8193"/>
                    <a:pt x="3218" y="8193"/>
                  </a:cubicBezTo>
                  <a:cubicBezTo>
                    <a:pt x="3181" y="8125"/>
                    <a:pt x="3181" y="8125"/>
                    <a:pt x="3181" y="8125"/>
                  </a:cubicBezTo>
                  <a:cubicBezTo>
                    <a:pt x="3144" y="7990"/>
                    <a:pt x="3144" y="7990"/>
                    <a:pt x="3144" y="7990"/>
                  </a:cubicBezTo>
                  <a:cubicBezTo>
                    <a:pt x="3144" y="7922"/>
                    <a:pt x="3144" y="7922"/>
                    <a:pt x="3144" y="7922"/>
                  </a:cubicBezTo>
                  <a:cubicBezTo>
                    <a:pt x="3181" y="7922"/>
                    <a:pt x="3181" y="7922"/>
                    <a:pt x="3181" y="7922"/>
                  </a:cubicBezTo>
                  <a:cubicBezTo>
                    <a:pt x="3181" y="7855"/>
                    <a:pt x="3181" y="7855"/>
                    <a:pt x="3181" y="7855"/>
                  </a:cubicBezTo>
                  <a:cubicBezTo>
                    <a:pt x="3144" y="7855"/>
                    <a:pt x="3144" y="7855"/>
                    <a:pt x="3144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44" y="7855"/>
                    <a:pt x="3144" y="7855"/>
                    <a:pt x="3144" y="7855"/>
                  </a:cubicBezTo>
                  <a:cubicBezTo>
                    <a:pt x="3181" y="7787"/>
                    <a:pt x="3181" y="7787"/>
                    <a:pt x="3181" y="7787"/>
                  </a:cubicBezTo>
                  <a:cubicBezTo>
                    <a:pt x="3181" y="7719"/>
                    <a:pt x="3181" y="7719"/>
                    <a:pt x="3181" y="7719"/>
                  </a:cubicBezTo>
                  <a:cubicBezTo>
                    <a:pt x="3181" y="7651"/>
                    <a:pt x="3181" y="7651"/>
                    <a:pt x="3181" y="7651"/>
                  </a:cubicBezTo>
                  <a:cubicBezTo>
                    <a:pt x="3144" y="7651"/>
                    <a:pt x="3144" y="7651"/>
                    <a:pt x="3144" y="7651"/>
                  </a:cubicBezTo>
                  <a:cubicBezTo>
                    <a:pt x="3107" y="7651"/>
                    <a:pt x="3107" y="7651"/>
                    <a:pt x="3107" y="7651"/>
                  </a:cubicBezTo>
                  <a:cubicBezTo>
                    <a:pt x="3144" y="7651"/>
                    <a:pt x="3144" y="7651"/>
                    <a:pt x="3144" y="7651"/>
                  </a:cubicBezTo>
                  <a:cubicBezTo>
                    <a:pt x="3181" y="7651"/>
                    <a:pt x="3181" y="7651"/>
                    <a:pt x="3181" y="7651"/>
                  </a:cubicBezTo>
                  <a:cubicBezTo>
                    <a:pt x="3181" y="7584"/>
                    <a:pt x="3181" y="7584"/>
                    <a:pt x="3181" y="7584"/>
                  </a:cubicBezTo>
                  <a:cubicBezTo>
                    <a:pt x="3181" y="7584"/>
                    <a:pt x="3181" y="7584"/>
                    <a:pt x="3181" y="7584"/>
                  </a:cubicBezTo>
                  <a:cubicBezTo>
                    <a:pt x="3107" y="7584"/>
                    <a:pt x="3107" y="7584"/>
                    <a:pt x="3107" y="7584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2996" y="7516"/>
                    <a:pt x="2996" y="7516"/>
                    <a:pt x="2996" y="7516"/>
                  </a:cubicBezTo>
                  <a:cubicBezTo>
                    <a:pt x="2959" y="7516"/>
                    <a:pt x="2959" y="7516"/>
                    <a:pt x="2959" y="7516"/>
                  </a:cubicBezTo>
                  <a:cubicBezTo>
                    <a:pt x="2922" y="7584"/>
                    <a:pt x="2922" y="7584"/>
                    <a:pt x="2922" y="7584"/>
                  </a:cubicBezTo>
                  <a:cubicBezTo>
                    <a:pt x="2848" y="7584"/>
                    <a:pt x="2848" y="7584"/>
                    <a:pt x="2848" y="7584"/>
                  </a:cubicBezTo>
                  <a:cubicBezTo>
                    <a:pt x="2848" y="7584"/>
                    <a:pt x="2848" y="7584"/>
                    <a:pt x="2848" y="7584"/>
                  </a:cubicBezTo>
                  <a:cubicBezTo>
                    <a:pt x="2811" y="7651"/>
                    <a:pt x="2811" y="7651"/>
                    <a:pt x="2811" y="7651"/>
                  </a:cubicBezTo>
                  <a:cubicBezTo>
                    <a:pt x="2811" y="7719"/>
                    <a:pt x="2811" y="7719"/>
                    <a:pt x="2811" y="7719"/>
                  </a:cubicBezTo>
                  <a:cubicBezTo>
                    <a:pt x="2774" y="7719"/>
                    <a:pt x="2774" y="7719"/>
                    <a:pt x="2774" y="7719"/>
                  </a:cubicBezTo>
                  <a:cubicBezTo>
                    <a:pt x="2811" y="7787"/>
                    <a:pt x="2811" y="7787"/>
                    <a:pt x="2811" y="7787"/>
                  </a:cubicBezTo>
                  <a:cubicBezTo>
                    <a:pt x="2811" y="7787"/>
                    <a:pt x="2811" y="7787"/>
                    <a:pt x="2811" y="7787"/>
                  </a:cubicBezTo>
                  <a:cubicBezTo>
                    <a:pt x="2848" y="7855"/>
                    <a:pt x="2848" y="7855"/>
                    <a:pt x="2848" y="7855"/>
                  </a:cubicBezTo>
                  <a:cubicBezTo>
                    <a:pt x="2811" y="7855"/>
                    <a:pt x="2811" y="7855"/>
                    <a:pt x="2811" y="7855"/>
                  </a:cubicBezTo>
                  <a:cubicBezTo>
                    <a:pt x="2811" y="7855"/>
                    <a:pt x="2811" y="7855"/>
                    <a:pt x="2811" y="7855"/>
                  </a:cubicBezTo>
                  <a:cubicBezTo>
                    <a:pt x="2774" y="7855"/>
                    <a:pt x="2774" y="7855"/>
                    <a:pt x="2774" y="7855"/>
                  </a:cubicBezTo>
                  <a:cubicBezTo>
                    <a:pt x="2737" y="7922"/>
                    <a:pt x="2737" y="7922"/>
                    <a:pt x="2737" y="7922"/>
                  </a:cubicBezTo>
                  <a:cubicBezTo>
                    <a:pt x="2737" y="7990"/>
                    <a:pt x="2737" y="7990"/>
                    <a:pt x="2737" y="7990"/>
                  </a:cubicBezTo>
                  <a:cubicBezTo>
                    <a:pt x="2737" y="8058"/>
                    <a:pt x="2737" y="8058"/>
                    <a:pt x="2737" y="8058"/>
                  </a:cubicBezTo>
                  <a:cubicBezTo>
                    <a:pt x="2774" y="8058"/>
                    <a:pt x="2774" y="8058"/>
                    <a:pt x="2774" y="8058"/>
                  </a:cubicBezTo>
                  <a:cubicBezTo>
                    <a:pt x="2811" y="7990"/>
                    <a:pt x="2811" y="7990"/>
                    <a:pt x="2811" y="7990"/>
                  </a:cubicBezTo>
                  <a:cubicBezTo>
                    <a:pt x="2811" y="7990"/>
                    <a:pt x="2811" y="7990"/>
                    <a:pt x="2811" y="7990"/>
                  </a:cubicBezTo>
                  <a:cubicBezTo>
                    <a:pt x="2811" y="8058"/>
                    <a:pt x="2811" y="8058"/>
                    <a:pt x="2811" y="8058"/>
                  </a:cubicBezTo>
                  <a:cubicBezTo>
                    <a:pt x="2774" y="8125"/>
                    <a:pt x="2774" y="8125"/>
                    <a:pt x="2774" y="8125"/>
                  </a:cubicBezTo>
                  <a:cubicBezTo>
                    <a:pt x="2811" y="8125"/>
                    <a:pt x="2811" y="8125"/>
                    <a:pt x="2811" y="8125"/>
                  </a:cubicBezTo>
                  <a:cubicBezTo>
                    <a:pt x="2811" y="8058"/>
                    <a:pt x="2811" y="8058"/>
                    <a:pt x="2811" y="8058"/>
                  </a:cubicBezTo>
                  <a:cubicBezTo>
                    <a:pt x="2848" y="8058"/>
                    <a:pt x="2848" y="8058"/>
                    <a:pt x="2848" y="8058"/>
                  </a:cubicBezTo>
                  <a:cubicBezTo>
                    <a:pt x="2848" y="8058"/>
                    <a:pt x="2848" y="8058"/>
                    <a:pt x="2848" y="8058"/>
                  </a:cubicBezTo>
                  <a:cubicBezTo>
                    <a:pt x="2848" y="8125"/>
                    <a:pt x="2848" y="8125"/>
                    <a:pt x="2848" y="8125"/>
                  </a:cubicBezTo>
                  <a:cubicBezTo>
                    <a:pt x="2811" y="8125"/>
                    <a:pt x="2811" y="8125"/>
                    <a:pt x="2811" y="8125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85" y="8193"/>
                    <a:pt x="2885" y="8193"/>
                    <a:pt x="2885" y="8193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11" y="8261"/>
                    <a:pt x="2811" y="8261"/>
                    <a:pt x="2811" y="8261"/>
                  </a:cubicBezTo>
                  <a:cubicBezTo>
                    <a:pt x="2811" y="8261"/>
                    <a:pt x="2811" y="8261"/>
                    <a:pt x="2811" y="8261"/>
                  </a:cubicBezTo>
                  <a:cubicBezTo>
                    <a:pt x="2848" y="8329"/>
                    <a:pt x="2848" y="8329"/>
                    <a:pt x="2848" y="8329"/>
                  </a:cubicBezTo>
                  <a:cubicBezTo>
                    <a:pt x="2811" y="8329"/>
                    <a:pt x="2811" y="8329"/>
                    <a:pt x="2811" y="8329"/>
                  </a:cubicBezTo>
                  <a:cubicBezTo>
                    <a:pt x="2811" y="8329"/>
                    <a:pt x="2811" y="8329"/>
                    <a:pt x="2811" y="8329"/>
                  </a:cubicBezTo>
                  <a:cubicBezTo>
                    <a:pt x="2774" y="8329"/>
                    <a:pt x="2774" y="8329"/>
                    <a:pt x="2774" y="8329"/>
                  </a:cubicBezTo>
                  <a:cubicBezTo>
                    <a:pt x="2737" y="8329"/>
                    <a:pt x="2737" y="8329"/>
                    <a:pt x="2737" y="8329"/>
                  </a:cubicBezTo>
                  <a:cubicBezTo>
                    <a:pt x="2737" y="8329"/>
                    <a:pt x="2737" y="8329"/>
                    <a:pt x="2737" y="8329"/>
                  </a:cubicBezTo>
                  <a:cubicBezTo>
                    <a:pt x="2700" y="8396"/>
                    <a:pt x="2700" y="8396"/>
                    <a:pt x="2700" y="8396"/>
                  </a:cubicBezTo>
                  <a:cubicBezTo>
                    <a:pt x="2700" y="8464"/>
                    <a:pt x="2700" y="8464"/>
                    <a:pt x="2700" y="8464"/>
                  </a:cubicBezTo>
                  <a:cubicBezTo>
                    <a:pt x="2700" y="8532"/>
                    <a:pt x="2700" y="8532"/>
                    <a:pt x="2700" y="8532"/>
                  </a:cubicBezTo>
                  <a:cubicBezTo>
                    <a:pt x="2700" y="8599"/>
                    <a:pt x="2700" y="8599"/>
                    <a:pt x="2700" y="8599"/>
                  </a:cubicBezTo>
                  <a:cubicBezTo>
                    <a:pt x="2700" y="8667"/>
                    <a:pt x="2700" y="8667"/>
                    <a:pt x="2700" y="8667"/>
                  </a:cubicBezTo>
                  <a:cubicBezTo>
                    <a:pt x="2774" y="8667"/>
                    <a:pt x="2774" y="8667"/>
                    <a:pt x="2774" y="8667"/>
                  </a:cubicBezTo>
                  <a:cubicBezTo>
                    <a:pt x="2774" y="8735"/>
                    <a:pt x="2774" y="8735"/>
                    <a:pt x="2774" y="8735"/>
                  </a:cubicBezTo>
                  <a:cubicBezTo>
                    <a:pt x="2811" y="8803"/>
                    <a:pt x="2811" y="8803"/>
                    <a:pt x="2811" y="8803"/>
                  </a:cubicBezTo>
                  <a:cubicBezTo>
                    <a:pt x="2848" y="8803"/>
                    <a:pt x="2848" y="8803"/>
                    <a:pt x="2848" y="8803"/>
                  </a:cubicBezTo>
                  <a:cubicBezTo>
                    <a:pt x="2848" y="8803"/>
                    <a:pt x="2848" y="8803"/>
                    <a:pt x="2848" y="8803"/>
                  </a:cubicBezTo>
                  <a:cubicBezTo>
                    <a:pt x="2885" y="8803"/>
                    <a:pt x="2885" y="8803"/>
                    <a:pt x="2885" y="8803"/>
                  </a:cubicBezTo>
                  <a:cubicBezTo>
                    <a:pt x="2922" y="8735"/>
                    <a:pt x="2922" y="8735"/>
                    <a:pt x="2922" y="8735"/>
                  </a:cubicBezTo>
                  <a:cubicBezTo>
                    <a:pt x="2885" y="8667"/>
                    <a:pt x="2885" y="8667"/>
                    <a:pt x="2885" y="8667"/>
                  </a:cubicBezTo>
                  <a:cubicBezTo>
                    <a:pt x="2885" y="8599"/>
                    <a:pt x="2885" y="8599"/>
                    <a:pt x="2885" y="8599"/>
                  </a:cubicBezTo>
                  <a:cubicBezTo>
                    <a:pt x="2922" y="8532"/>
                    <a:pt x="2922" y="8532"/>
                    <a:pt x="2922" y="8532"/>
                  </a:cubicBezTo>
                  <a:cubicBezTo>
                    <a:pt x="2922" y="8599"/>
                    <a:pt x="2922" y="8599"/>
                    <a:pt x="2922" y="8599"/>
                  </a:cubicBezTo>
                  <a:cubicBezTo>
                    <a:pt x="2922" y="8667"/>
                    <a:pt x="2922" y="8667"/>
                    <a:pt x="2922" y="8667"/>
                  </a:cubicBezTo>
                  <a:cubicBezTo>
                    <a:pt x="2922" y="8667"/>
                    <a:pt x="2922" y="8667"/>
                    <a:pt x="2922" y="8667"/>
                  </a:cubicBezTo>
                  <a:cubicBezTo>
                    <a:pt x="2922" y="8735"/>
                    <a:pt x="2922" y="8735"/>
                    <a:pt x="2922" y="8735"/>
                  </a:cubicBezTo>
                  <a:cubicBezTo>
                    <a:pt x="2959" y="8735"/>
                    <a:pt x="2959" y="8735"/>
                    <a:pt x="2959" y="8735"/>
                  </a:cubicBezTo>
                  <a:cubicBezTo>
                    <a:pt x="2959" y="8735"/>
                    <a:pt x="2959" y="8735"/>
                    <a:pt x="2959" y="8735"/>
                  </a:cubicBezTo>
                  <a:cubicBezTo>
                    <a:pt x="2959" y="8667"/>
                    <a:pt x="2959" y="8667"/>
                    <a:pt x="2959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735"/>
                    <a:pt x="2996" y="8735"/>
                    <a:pt x="2996" y="8735"/>
                  </a:cubicBezTo>
                  <a:cubicBezTo>
                    <a:pt x="3033" y="8803"/>
                    <a:pt x="3033" y="8803"/>
                    <a:pt x="3033" y="8803"/>
                  </a:cubicBezTo>
                  <a:cubicBezTo>
                    <a:pt x="3070" y="8870"/>
                    <a:pt x="3070" y="8870"/>
                    <a:pt x="3070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03"/>
                    <a:pt x="3107" y="8803"/>
                    <a:pt x="3107" y="8803"/>
                  </a:cubicBezTo>
                  <a:cubicBezTo>
                    <a:pt x="3144" y="8870"/>
                    <a:pt x="3144" y="8870"/>
                    <a:pt x="3144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070" y="8938"/>
                    <a:pt x="3070" y="8938"/>
                    <a:pt x="3070" y="8938"/>
                  </a:cubicBezTo>
                  <a:cubicBezTo>
                    <a:pt x="3070" y="8938"/>
                    <a:pt x="3070" y="8938"/>
                    <a:pt x="3070" y="8938"/>
                  </a:cubicBezTo>
                  <a:cubicBezTo>
                    <a:pt x="3107" y="9006"/>
                    <a:pt x="3107" y="9006"/>
                    <a:pt x="3107" y="9006"/>
                  </a:cubicBezTo>
                  <a:cubicBezTo>
                    <a:pt x="3107" y="9006"/>
                    <a:pt x="3107" y="9006"/>
                    <a:pt x="3107" y="9006"/>
                  </a:cubicBezTo>
                  <a:cubicBezTo>
                    <a:pt x="3070" y="9006"/>
                    <a:pt x="3070" y="9006"/>
                    <a:pt x="3070" y="9006"/>
                  </a:cubicBezTo>
                  <a:cubicBezTo>
                    <a:pt x="3070" y="9006"/>
                    <a:pt x="3070" y="9006"/>
                    <a:pt x="3070" y="9006"/>
                  </a:cubicBezTo>
                  <a:cubicBezTo>
                    <a:pt x="3070" y="9073"/>
                    <a:pt x="3070" y="9073"/>
                    <a:pt x="3070" y="9073"/>
                  </a:cubicBezTo>
                  <a:cubicBezTo>
                    <a:pt x="3070" y="9073"/>
                    <a:pt x="3070" y="9073"/>
                    <a:pt x="3070" y="9073"/>
                  </a:cubicBezTo>
                  <a:cubicBezTo>
                    <a:pt x="3107" y="9073"/>
                    <a:pt x="3107" y="9073"/>
                    <a:pt x="3107" y="9073"/>
                  </a:cubicBezTo>
                  <a:cubicBezTo>
                    <a:pt x="3144" y="9141"/>
                    <a:pt x="3144" y="9141"/>
                    <a:pt x="3144" y="9141"/>
                  </a:cubicBezTo>
                  <a:cubicBezTo>
                    <a:pt x="3181" y="9141"/>
                    <a:pt x="3181" y="9141"/>
                    <a:pt x="3181" y="9141"/>
                  </a:cubicBezTo>
                  <a:cubicBezTo>
                    <a:pt x="3218" y="9141"/>
                    <a:pt x="3218" y="9141"/>
                    <a:pt x="3218" y="9141"/>
                  </a:cubicBezTo>
                  <a:cubicBezTo>
                    <a:pt x="3218" y="9073"/>
                    <a:pt x="3218" y="9073"/>
                    <a:pt x="3218" y="9073"/>
                  </a:cubicBezTo>
                  <a:cubicBezTo>
                    <a:pt x="3255" y="9073"/>
                    <a:pt x="3255" y="9073"/>
                    <a:pt x="3255" y="9073"/>
                  </a:cubicBezTo>
                  <a:cubicBezTo>
                    <a:pt x="3255" y="9141"/>
                    <a:pt x="3255" y="9141"/>
                    <a:pt x="3255" y="9141"/>
                  </a:cubicBezTo>
                  <a:cubicBezTo>
                    <a:pt x="3255" y="9209"/>
                    <a:pt x="3255" y="9209"/>
                    <a:pt x="3255" y="9209"/>
                  </a:cubicBezTo>
                  <a:cubicBezTo>
                    <a:pt x="3292" y="9209"/>
                    <a:pt x="3292" y="9209"/>
                    <a:pt x="3292" y="9209"/>
                  </a:cubicBezTo>
                  <a:cubicBezTo>
                    <a:pt x="3329" y="9209"/>
                    <a:pt x="3329" y="9209"/>
                    <a:pt x="3329" y="9209"/>
                  </a:cubicBezTo>
                  <a:cubicBezTo>
                    <a:pt x="3329" y="9209"/>
                    <a:pt x="3329" y="9209"/>
                    <a:pt x="3329" y="9209"/>
                  </a:cubicBezTo>
                  <a:cubicBezTo>
                    <a:pt x="3329" y="9141"/>
                    <a:pt x="3329" y="9141"/>
                    <a:pt x="3329" y="9141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329" y="9073"/>
                    <a:pt x="3329" y="9073"/>
                    <a:pt x="3329" y="9073"/>
                  </a:cubicBezTo>
                  <a:cubicBezTo>
                    <a:pt x="3329" y="9141"/>
                    <a:pt x="3329" y="9141"/>
                    <a:pt x="3329" y="9141"/>
                  </a:cubicBezTo>
                  <a:cubicBezTo>
                    <a:pt x="3366" y="9141"/>
                    <a:pt x="3366" y="9141"/>
                    <a:pt x="3366" y="9141"/>
                  </a:cubicBezTo>
                  <a:cubicBezTo>
                    <a:pt x="3366" y="9209"/>
                    <a:pt x="3366" y="9209"/>
                    <a:pt x="3366" y="9209"/>
                  </a:cubicBezTo>
                  <a:cubicBezTo>
                    <a:pt x="3403" y="9209"/>
                    <a:pt x="3403" y="9209"/>
                    <a:pt x="3403" y="9209"/>
                  </a:cubicBezTo>
                  <a:cubicBezTo>
                    <a:pt x="3403" y="9141"/>
                    <a:pt x="3403" y="9141"/>
                    <a:pt x="3403" y="9141"/>
                  </a:cubicBezTo>
                  <a:cubicBezTo>
                    <a:pt x="3403" y="9141"/>
                    <a:pt x="3403" y="9141"/>
                    <a:pt x="3403" y="9141"/>
                  </a:cubicBezTo>
                  <a:cubicBezTo>
                    <a:pt x="3440" y="9209"/>
                    <a:pt x="3440" y="9209"/>
                    <a:pt x="3440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51" y="9209"/>
                    <a:pt x="3551" y="9209"/>
                    <a:pt x="3551" y="9209"/>
                  </a:cubicBezTo>
                  <a:cubicBezTo>
                    <a:pt x="3551" y="9276"/>
                    <a:pt x="3551" y="9276"/>
                    <a:pt x="3551" y="9276"/>
                  </a:cubicBezTo>
                  <a:cubicBezTo>
                    <a:pt x="3588" y="9209"/>
                    <a:pt x="3588" y="9209"/>
                    <a:pt x="3588" y="9209"/>
                  </a:cubicBezTo>
                  <a:cubicBezTo>
                    <a:pt x="3588" y="9209"/>
                    <a:pt x="3588" y="9209"/>
                    <a:pt x="3588" y="9209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88" y="9073"/>
                    <a:pt x="3588" y="9073"/>
                    <a:pt x="3588" y="9073"/>
                  </a:cubicBezTo>
                  <a:cubicBezTo>
                    <a:pt x="3588" y="9073"/>
                    <a:pt x="3588" y="9073"/>
                    <a:pt x="3588" y="9073"/>
                  </a:cubicBezTo>
                  <a:cubicBezTo>
                    <a:pt x="3588" y="9006"/>
                    <a:pt x="3588" y="9006"/>
                    <a:pt x="3588" y="9006"/>
                  </a:cubicBezTo>
                  <a:close/>
                  <a:moveTo>
                    <a:pt x="1147" y="12391"/>
                  </a:moveTo>
                  <a:cubicBezTo>
                    <a:pt x="1110" y="12391"/>
                    <a:pt x="1110" y="12391"/>
                    <a:pt x="1110" y="12391"/>
                  </a:cubicBezTo>
                  <a:cubicBezTo>
                    <a:pt x="1147" y="12324"/>
                    <a:pt x="1147" y="12324"/>
                    <a:pt x="1147" y="12324"/>
                  </a:cubicBezTo>
                  <a:cubicBezTo>
                    <a:pt x="1110" y="12324"/>
                    <a:pt x="1110" y="12324"/>
                    <a:pt x="1110" y="12324"/>
                  </a:cubicBezTo>
                  <a:cubicBezTo>
                    <a:pt x="1110" y="12324"/>
                    <a:pt x="1110" y="12324"/>
                    <a:pt x="1110" y="12324"/>
                  </a:cubicBezTo>
                  <a:cubicBezTo>
                    <a:pt x="1073" y="12324"/>
                    <a:pt x="1073" y="12324"/>
                    <a:pt x="1073" y="12324"/>
                  </a:cubicBezTo>
                  <a:cubicBezTo>
                    <a:pt x="1073" y="12391"/>
                    <a:pt x="1073" y="12391"/>
                    <a:pt x="1073" y="12391"/>
                  </a:cubicBezTo>
                  <a:cubicBezTo>
                    <a:pt x="1110" y="12391"/>
                    <a:pt x="1110" y="12391"/>
                    <a:pt x="1110" y="12391"/>
                  </a:cubicBezTo>
                  <a:cubicBezTo>
                    <a:pt x="1110" y="12459"/>
                    <a:pt x="1110" y="12459"/>
                    <a:pt x="1110" y="12459"/>
                  </a:cubicBezTo>
                  <a:cubicBezTo>
                    <a:pt x="1147" y="12459"/>
                    <a:pt x="1147" y="12459"/>
                    <a:pt x="1147" y="12459"/>
                  </a:cubicBezTo>
                  <a:cubicBezTo>
                    <a:pt x="1147" y="12391"/>
                    <a:pt x="1147" y="12391"/>
                    <a:pt x="1147" y="12391"/>
                  </a:cubicBezTo>
                  <a:close/>
                  <a:moveTo>
                    <a:pt x="1997" y="11511"/>
                  </a:moveTo>
                  <a:cubicBezTo>
                    <a:pt x="1997" y="11511"/>
                    <a:pt x="1997" y="11511"/>
                    <a:pt x="1997" y="11511"/>
                  </a:cubicBezTo>
                  <a:cubicBezTo>
                    <a:pt x="1997" y="11511"/>
                    <a:pt x="1997" y="11511"/>
                    <a:pt x="1997" y="11511"/>
                  </a:cubicBezTo>
                  <a:cubicBezTo>
                    <a:pt x="1960" y="11443"/>
                    <a:pt x="1960" y="11443"/>
                    <a:pt x="1960" y="11443"/>
                  </a:cubicBezTo>
                  <a:cubicBezTo>
                    <a:pt x="1960" y="11443"/>
                    <a:pt x="1960" y="11443"/>
                    <a:pt x="1960" y="11443"/>
                  </a:cubicBezTo>
                  <a:cubicBezTo>
                    <a:pt x="1960" y="11511"/>
                    <a:pt x="1960" y="11511"/>
                    <a:pt x="1960" y="11511"/>
                  </a:cubicBezTo>
                  <a:cubicBezTo>
                    <a:pt x="1997" y="11511"/>
                    <a:pt x="1997" y="11511"/>
                    <a:pt x="1997" y="11511"/>
                  </a:cubicBezTo>
                  <a:close/>
                  <a:moveTo>
                    <a:pt x="2626" y="10360"/>
                  </a:moveTo>
                  <a:cubicBezTo>
                    <a:pt x="2663" y="10360"/>
                    <a:pt x="2663" y="10360"/>
                    <a:pt x="2663" y="10360"/>
                  </a:cubicBezTo>
                  <a:cubicBezTo>
                    <a:pt x="2737" y="10292"/>
                    <a:pt x="2737" y="10292"/>
                    <a:pt x="2737" y="10292"/>
                  </a:cubicBezTo>
                  <a:cubicBezTo>
                    <a:pt x="2737" y="10224"/>
                    <a:pt x="2737" y="10224"/>
                    <a:pt x="2737" y="10224"/>
                  </a:cubicBezTo>
                  <a:cubicBezTo>
                    <a:pt x="2737" y="10089"/>
                    <a:pt x="2737" y="10089"/>
                    <a:pt x="2737" y="10089"/>
                  </a:cubicBezTo>
                  <a:cubicBezTo>
                    <a:pt x="2774" y="10089"/>
                    <a:pt x="2774" y="10089"/>
                    <a:pt x="2774" y="10089"/>
                  </a:cubicBezTo>
                  <a:cubicBezTo>
                    <a:pt x="2774" y="10157"/>
                    <a:pt x="2774" y="10157"/>
                    <a:pt x="2774" y="10157"/>
                  </a:cubicBezTo>
                  <a:cubicBezTo>
                    <a:pt x="2774" y="10224"/>
                    <a:pt x="2774" y="10224"/>
                    <a:pt x="2774" y="10224"/>
                  </a:cubicBezTo>
                  <a:cubicBezTo>
                    <a:pt x="2811" y="10157"/>
                    <a:pt x="2811" y="10157"/>
                    <a:pt x="2811" y="10157"/>
                  </a:cubicBezTo>
                  <a:cubicBezTo>
                    <a:pt x="2811" y="10089"/>
                    <a:pt x="2811" y="10089"/>
                    <a:pt x="2811" y="10089"/>
                  </a:cubicBezTo>
                  <a:cubicBezTo>
                    <a:pt x="2774" y="10021"/>
                    <a:pt x="2774" y="10021"/>
                    <a:pt x="2774" y="10021"/>
                  </a:cubicBezTo>
                  <a:cubicBezTo>
                    <a:pt x="2663" y="9954"/>
                    <a:pt x="2663" y="9954"/>
                    <a:pt x="2663" y="9954"/>
                  </a:cubicBezTo>
                  <a:cubicBezTo>
                    <a:pt x="2589" y="9886"/>
                    <a:pt x="2589" y="9886"/>
                    <a:pt x="2589" y="9886"/>
                  </a:cubicBezTo>
                  <a:cubicBezTo>
                    <a:pt x="2552" y="9954"/>
                    <a:pt x="2552" y="9954"/>
                    <a:pt x="2552" y="9954"/>
                  </a:cubicBezTo>
                  <a:cubicBezTo>
                    <a:pt x="2552" y="10089"/>
                    <a:pt x="2552" y="10089"/>
                    <a:pt x="2552" y="10089"/>
                  </a:cubicBezTo>
                  <a:cubicBezTo>
                    <a:pt x="2552" y="10224"/>
                    <a:pt x="2552" y="10224"/>
                    <a:pt x="2552" y="10224"/>
                  </a:cubicBezTo>
                  <a:cubicBezTo>
                    <a:pt x="2552" y="10224"/>
                    <a:pt x="2552" y="10224"/>
                    <a:pt x="2552" y="10224"/>
                  </a:cubicBezTo>
                  <a:cubicBezTo>
                    <a:pt x="2552" y="10360"/>
                    <a:pt x="2552" y="10360"/>
                    <a:pt x="2552" y="10360"/>
                  </a:cubicBezTo>
                  <a:cubicBezTo>
                    <a:pt x="2589" y="10292"/>
                    <a:pt x="2589" y="10292"/>
                    <a:pt x="2589" y="10292"/>
                  </a:cubicBezTo>
                  <a:cubicBezTo>
                    <a:pt x="2589" y="10360"/>
                    <a:pt x="2589" y="10360"/>
                    <a:pt x="2589" y="10360"/>
                  </a:cubicBezTo>
                  <a:cubicBezTo>
                    <a:pt x="2589" y="10360"/>
                    <a:pt x="2589" y="10360"/>
                    <a:pt x="2589" y="10360"/>
                  </a:cubicBezTo>
                  <a:cubicBezTo>
                    <a:pt x="2626" y="10360"/>
                    <a:pt x="2626" y="10360"/>
                    <a:pt x="2626" y="10360"/>
                  </a:cubicBezTo>
                  <a:cubicBezTo>
                    <a:pt x="2626" y="10360"/>
                    <a:pt x="2626" y="10360"/>
                    <a:pt x="2626" y="10360"/>
                  </a:cubicBezTo>
                  <a:close/>
                  <a:moveTo>
                    <a:pt x="2922" y="10428"/>
                  </a:moveTo>
                  <a:cubicBezTo>
                    <a:pt x="2959" y="10428"/>
                    <a:pt x="2959" y="10428"/>
                    <a:pt x="2959" y="10428"/>
                  </a:cubicBezTo>
                  <a:cubicBezTo>
                    <a:pt x="2959" y="10428"/>
                    <a:pt x="2959" y="10428"/>
                    <a:pt x="2959" y="10428"/>
                  </a:cubicBezTo>
                  <a:cubicBezTo>
                    <a:pt x="2996" y="10428"/>
                    <a:pt x="2996" y="10428"/>
                    <a:pt x="2996" y="10428"/>
                  </a:cubicBezTo>
                  <a:cubicBezTo>
                    <a:pt x="2996" y="10360"/>
                    <a:pt x="2996" y="10360"/>
                    <a:pt x="2996" y="10360"/>
                  </a:cubicBezTo>
                  <a:cubicBezTo>
                    <a:pt x="2959" y="10360"/>
                    <a:pt x="2959" y="10360"/>
                    <a:pt x="2959" y="10360"/>
                  </a:cubicBezTo>
                  <a:cubicBezTo>
                    <a:pt x="2922" y="10428"/>
                    <a:pt x="2922" y="10428"/>
                    <a:pt x="2922" y="10428"/>
                  </a:cubicBezTo>
                  <a:cubicBezTo>
                    <a:pt x="2922" y="10428"/>
                    <a:pt x="2922" y="10428"/>
                    <a:pt x="2922" y="10428"/>
                  </a:cubicBezTo>
                  <a:close/>
                  <a:moveTo>
                    <a:pt x="3403" y="10428"/>
                  </a:moveTo>
                  <a:cubicBezTo>
                    <a:pt x="3403" y="10428"/>
                    <a:pt x="3403" y="10428"/>
                    <a:pt x="3403" y="10428"/>
                  </a:cubicBezTo>
                  <a:cubicBezTo>
                    <a:pt x="3440" y="10360"/>
                    <a:pt x="3440" y="10360"/>
                    <a:pt x="3440" y="10360"/>
                  </a:cubicBezTo>
                  <a:cubicBezTo>
                    <a:pt x="3440" y="10360"/>
                    <a:pt x="3440" y="10360"/>
                    <a:pt x="3440" y="10360"/>
                  </a:cubicBezTo>
                  <a:cubicBezTo>
                    <a:pt x="3403" y="10360"/>
                    <a:pt x="3403" y="10360"/>
                    <a:pt x="3403" y="10360"/>
                  </a:cubicBezTo>
                  <a:cubicBezTo>
                    <a:pt x="3403" y="10428"/>
                    <a:pt x="3403" y="10428"/>
                    <a:pt x="3403" y="10428"/>
                  </a:cubicBezTo>
                  <a:cubicBezTo>
                    <a:pt x="3403" y="10428"/>
                    <a:pt x="3403" y="10428"/>
                    <a:pt x="3403" y="10428"/>
                  </a:cubicBezTo>
                  <a:close/>
                  <a:moveTo>
                    <a:pt x="3329" y="10428"/>
                  </a:moveTo>
                  <a:cubicBezTo>
                    <a:pt x="3366" y="10428"/>
                    <a:pt x="3366" y="10428"/>
                    <a:pt x="3366" y="10428"/>
                  </a:cubicBezTo>
                  <a:cubicBezTo>
                    <a:pt x="3403" y="10428"/>
                    <a:pt x="3403" y="10428"/>
                    <a:pt x="3403" y="10428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29" y="10428"/>
                    <a:pt x="3329" y="10428"/>
                    <a:pt x="3329" y="10428"/>
                  </a:cubicBezTo>
                  <a:close/>
                  <a:moveTo>
                    <a:pt x="3736" y="10157"/>
                  </a:moveTo>
                  <a:cubicBezTo>
                    <a:pt x="3736" y="10157"/>
                    <a:pt x="3736" y="10157"/>
                    <a:pt x="3736" y="10157"/>
                  </a:cubicBezTo>
                  <a:cubicBezTo>
                    <a:pt x="3773" y="10157"/>
                    <a:pt x="3773" y="10157"/>
                    <a:pt x="3773" y="10157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736" y="10089"/>
                    <a:pt x="3736" y="10089"/>
                    <a:pt x="3736" y="10089"/>
                  </a:cubicBezTo>
                  <a:cubicBezTo>
                    <a:pt x="3736" y="10157"/>
                    <a:pt x="3736" y="10157"/>
                    <a:pt x="3736" y="10157"/>
                  </a:cubicBezTo>
                  <a:close/>
                  <a:moveTo>
                    <a:pt x="3588" y="10089"/>
                  </a:moveTo>
                  <a:cubicBezTo>
                    <a:pt x="3588" y="10157"/>
                    <a:pt x="3588" y="10157"/>
                    <a:pt x="3588" y="10157"/>
                  </a:cubicBezTo>
                  <a:cubicBezTo>
                    <a:pt x="3625" y="10157"/>
                    <a:pt x="3625" y="10157"/>
                    <a:pt x="3625" y="10157"/>
                  </a:cubicBezTo>
                  <a:cubicBezTo>
                    <a:pt x="3625" y="10089"/>
                    <a:pt x="3625" y="10089"/>
                    <a:pt x="3625" y="10089"/>
                  </a:cubicBezTo>
                  <a:cubicBezTo>
                    <a:pt x="3588" y="10089"/>
                    <a:pt x="3588" y="10089"/>
                    <a:pt x="3588" y="10089"/>
                  </a:cubicBezTo>
                  <a:cubicBezTo>
                    <a:pt x="3588" y="10089"/>
                    <a:pt x="3588" y="10089"/>
                    <a:pt x="3588" y="10089"/>
                  </a:cubicBezTo>
                  <a:close/>
                  <a:moveTo>
                    <a:pt x="3477" y="10089"/>
                  </a:moveTo>
                  <a:cubicBezTo>
                    <a:pt x="3514" y="10089"/>
                    <a:pt x="3514" y="10089"/>
                    <a:pt x="3514" y="10089"/>
                  </a:cubicBezTo>
                  <a:cubicBezTo>
                    <a:pt x="3514" y="10157"/>
                    <a:pt x="3514" y="10157"/>
                    <a:pt x="3514" y="10157"/>
                  </a:cubicBezTo>
                  <a:cubicBezTo>
                    <a:pt x="3551" y="10157"/>
                    <a:pt x="3551" y="10157"/>
                    <a:pt x="3551" y="10157"/>
                  </a:cubicBezTo>
                  <a:cubicBezTo>
                    <a:pt x="3551" y="10089"/>
                    <a:pt x="3551" y="10089"/>
                    <a:pt x="3551" y="10089"/>
                  </a:cubicBezTo>
                  <a:cubicBezTo>
                    <a:pt x="3514" y="10089"/>
                    <a:pt x="3514" y="10089"/>
                    <a:pt x="3514" y="10089"/>
                  </a:cubicBezTo>
                  <a:cubicBezTo>
                    <a:pt x="3477" y="10089"/>
                    <a:pt x="3477" y="10089"/>
                    <a:pt x="3477" y="10089"/>
                  </a:cubicBezTo>
                  <a:close/>
                  <a:moveTo>
                    <a:pt x="3440" y="10089"/>
                  </a:moveTo>
                  <a:cubicBezTo>
                    <a:pt x="3440" y="10089"/>
                    <a:pt x="3440" y="10089"/>
                    <a:pt x="3440" y="10089"/>
                  </a:cubicBezTo>
                  <a:cubicBezTo>
                    <a:pt x="3440" y="10089"/>
                    <a:pt x="3440" y="10089"/>
                    <a:pt x="3440" y="10089"/>
                  </a:cubicBezTo>
                  <a:cubicBezTo>
                    <a:pt x="3477" y="10089"/>
                    <a:pt x="3477" y="10089"/>
                    <a:pt x="3477" y="10089"/>
                  </a:cubicBezTo>
                  <a:cubicBezTo>
                    <a:pt x="3440" y="10089"/>
                    <a:pt x="3440" y="10089"/>
                    <a:pt x="3440" y="10089"/>
                  </a:cubicBezTo>
                  <a:cubicBezTo>
                    <a:pt x="3440" y="10089"/>
                    <a:pt x="3440" y="10089"/>
                    <a:pt x="3440" y="10089"/>
                  </a:cubicBezTo>
                  <a:close/>
                  <a:moveTo>
                    <a:pt x="6953" y="8329"/>
                  </a:move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29"/>
                    <a:pt x="6953" y="8329"/>
                    <a:pt x="6953" y="8329"/>
                  </a:cubicBezTo>
                  <a:cubicBezTo>
                    <a:pt x="6953" y="8329"/>
                    <a:pt x="6953" y="8329"/>
                    <a:pt x="6953" y="8329"/>
                  </a:cubicBezTo>
                  <a:close/>
                  <a:moveTo>
                    <a:pt x="6879" y="8193"/>
                  </a:moveTo>
                  <a:cubicBezTo>
                    <a:pt x="6879" y="8261"/>
                    <a:pt x="6879" y="8261"/>
                    <a:pt x="6879" y="8261"/>
                  </a:cubicBezTo>
                  <a:cubicBezTo>
                    <a:pt x="6879" y="8329"/>
                    <a:pt x="6879" y="8329"/>
                    <a:pt x="6879" y="8329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916" y="8396"/>
                    <a:pt x="6916" y="8396"/>
                    <a:pt x="6916" y="8396"/>
                  </a:cubicBezTo>
                  <a:cubicBezTo>
                    <a:pt x="6916" y="8261"/>
                    <a:pt x="6916" y="8261"/>
                    <a:pt x="6916" y="8261"/>
                  </a:cubicBezTo>
                  <a:cubicBezTo>
                    <a:pt x="6879" y="8193"/>
                    <a:pt x="6879" y="8193"/>
                    <a:pt x="6879" y="8193"/>
                  </a:cubicBezTo>
                  <a:cubicBezTo>
                    <a:pt x="6879" y="8193"/>
                    <a:pt x="6879" y="8193"/>
                    <a:pt x="6879" y="8193"/>
                  </a:cubicBezTo>
                  <a:close/>
                  <a:moveTo>
                    <a:pt x="6842" y="8058"/>
                  </a:moveTo>
                  <a:cubicBezTo>
                    <a:pt x="6842" y="8125"/>
                    <a:pt x="6842" y="8125"/>
                    <a:pt x="6842" y="8125"/>
                  </a:cubicBezTo>
                  <a:cubicBezTo>
                    <a:pt x="6842" y="8125"/>
                    <a:pt x="6842" y="8125"/>
                    <a:pt x="6842" y="8125"/>
                  </a:cubicBezTo>
                  <a:cubicBezTo>
                    <a:pt x="6879" y="8058"/>
                    <a:pt x="6879" y="8058"/>
                    <a:pt x="6879" y="8058"/>
                  </a:cubicBezTo>
                  <a:cubicBezTo>
                    <a:pt x="6842" y="8058"/>
                    <a:pt x="6842" y="8058"/>
                    <a:pt x="6842" y="8058"/>
                  </a:cubicBezTo>
                  <a:cubicBezTo>
                    <a:pt x="6842" y="8058"/>
                    <a:pt x="6842" y="8058"/>
                    <a:pt x="6842" y="8058"/>
                  </a:cubicBezTo>
                  <a:close/>
                  <a:moveTo>
                    <a:pt x="3847" y="9683"/>
                  </a:moveTo>
                  <a:cubicBezTo>
                    <a:pt x="3847" y="9683"/>
                    <a:pt x="3847" y="9683"/>
                    <a:pt x="3847" y="9683"/>
                  </a:cubicBezTo>
                  <a:cubicBezTo>
                    <a:pt x="3847" y="9615"/>
                    <a:pt x="3847" y="9615"/>
                    <a:pt x="3847" y="9615"/>
                  </a:cubicBezTo>
                  <a:cubicBezTo>
                    <a:pt x="3847" y="9615"/>
                    <a:pt x="3847" y="9615"/>
                    <a:pt x="3847" y="9615"/>
                  </a:cubicBezTo>
                  <a:cubicBezTo>
                    <a:pt x="3847" y="9683"/>
                    <a:pt x="3847" y="9683"/>
                    <a:pt x="3847" y="9683"/>
                  </a:cubicBezTo>
                  <a:close/>
                  <a:moveTo>
                    <a:pt x="3995" y="9886"/>
                  </a:moveTo>
                  <a:cubicBezTo>
                    <a:pt x="3995" y="9886"/>
                    <a:pt x="4032" y="9886"/>
                    <a:pt x="4032" y="9886"/>
                  </a:cubicBezTo>
                  <a:cubicBezTo>
                    <a:pt x="3995" y="9886"/>
                    <a:pt x="3995" y="9886"/>
                    <a:pt x="3995" y="9886"/>
                  </a:cubicBezTo>
                  <a:cubicBezTo>
                    <a:pt x="3995" y="9886"/>
                    <a:pt x="3995" y="9886"/>
                    <a:pt x="3995" y="9886"/>
                  </a:cubicBezTo>
                  <a:close/>
                  <a:moveTo>
                    <a:pt x="3958" y="9818"/>
                  </a:moveTo>
                  <a:cubicBezTo>
                    <a:pt x="3958" y="9750"/>
                    <a:pt x="3958" y="9750"/>
                    <a:pt x="3958" y="9750"/>
                  </a:cubicBezTo>
                  <a:cubicBezTo>
                    <a:pt x="3921" y="9750"/>
                    <a:pt x="3921" y="9750"/>
                    <a:pt x="3921" y="9750"/>
                  </a:cubicBezTo>
                  <a:cubicBezTo>
                    <a:pt x="3884" y="9683"/>
                    <a:pt x="3884" y="9683"/>
                    <a:pt x="3884" y="9683"/>
                  </a:cubicBezTo>
                  <a:cubicBezTo>
                    <a:pt x="3884" y="9750"/>
                    <a:pt x="3884" y="9750"/>
                    <a:pt x="3884" y="9750"/>
                  </a:cubicBezTo>
                  <a:cubicBezTo>
                    <a:pt x="3921" y="9750"/>
                    <a:pt x="3921" y="9750"/>
                    <a:pt x="3921" y="9750"/>
                  </a:cubicBezTo>
                  <a:cubicBezTo>
                    <a:pt x="3958" y="9818"/>
                    <a:pt x="3958" y="9818"/>
                    <a:pt x="3958" y="9818"/>
                  </a:cubicBezTo>
                  <a:close/>
                  <a:moveTo>
                    <a:pt x="4068" y="9547"/>
                  </a:moveTo>
                  <a:cubicBezTo>
                    <a:pt x="4068" y="9547"/>
                    <a:pt x="4068" y="9547"/>
                    <a:pt x="4068" y="9547"/>
                  </a:cubicBezTo>
                  <a:cubicBezTo>
                    <a:pt x="4068" y="9412"/>
                    <a:pt x="4068" y="9412"/>
                    <a:pt x="4068" y="9412"/>
                  </a:cubicBezTo>
                  <a:cubicBezTo>
                    <a:pt x="3995" y="9344"/>
                    <a:pt x="3995" y="9344"/>
                    <a:pt x="3995" y="9344"/>
                  </a:cubicBezTo>
                  <a:cubicBezTo>
                    <a:pt x="3958" y="9276"/>
                    <a:pt x="3958" y="9276"/>
                    <a:pt x="3958" y="9276"/>
                  </a:cubicBezTo>
                  <a:cubicBezTo>
                    <a:pt x="3921" y="9276"/>
                    <a:pt x="3921" y="9276"/>
                    <a:pt x="3921" y="9276"/>
                  </a:cubicBezTo>
                  <a:cubicBezTo>
                    <a:pt x="3884" y="9209"/>
                    <a:pt x="3884" y="9209"/>
                    <a:pt x="3884" y="9209"/>
                  </a:cubicBezTo>
                  <a:cubicBezTo>
                    <a:pt x="3847" y="9209"/>
                    <a:pt x="3847" y="9209"/>
                    <a:pt x="3847" y="9209"/>
                  </a:cubicBezTo>
                  <a:cubicBezTo>
                    <a:pt x="3847" y="9141"/>
                    <a:pt x="3847" y="9141"/>
                    <a:pt x="3847" y="9141"/>
                  </a:cubicBezTo>
                  <a:cubicBezTo>
                    <a:pt x="3810" y="9141"/>
                    <a:pt x="3810" y="9141"/>
                    <a:pt x="3810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36" y="9209"/>
                    <a:pt x="3736" y="9209"/>
                    <a:pt x="3736" y="9209"/>
                  </a:cubicBezTo>
                  <a:cubicBezTo>
                    <a:pt x="3773" y="9276"/>
                    <a:pt x="3773" y="9276"/>
                    <a:pt x="3773" y="9276"/>
                  </a:cubicBezTo>
                  <a:cubicBezTo>
                    <a:pt x="3810" y="9276"/>
                    <a:pt x="3810" y="9276"/>
                    <a:pt x="3810" y="9276"/>
                  </a:cubicBezTo>
                  <a:cubicBezTo>
                    <a:pt x="3810" y="9276"/>
                    <a:pt x="3810" y="9276"/>
                    <a:pt x="3810" y="9276"/>
                  </a:cubicBezTo>
                  <a:cubicBezTo>
                    <a:pt x="3773" y="9276"/>
                    <a:pt x="3773" y="9276"/>
                    <a:pt x="3773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810" y="9412"/>
                    <a:pt x="3810" y="9412"/>
                    <a:pt x="3810" y="9412"/>
                  </a:cubicBezTo>
                  <a:cubicBezTo>
                    <a:pt x="3847" y="9412"/>
                    <a:pt x="3847" y="9412"/>
                    <a:pt x="3847" y="9412"/>
                  </a:cubicBezTo>
                  <a:cubicBezTo>
                    <a:pt x="3847" y="9480"/>
                    <a:pt x="3847" y="9480"/>
                    <a:pt x="3847" y="9480"/>
                  </a:cubicBezTo>
                  <a:cubicBezTo>
                    <a:pt x="3884" y="9480"/>
                    <a:pt x="3884" y="9480"/>
                    <a:pt x="3884" y="9480"/>
                  </a:cubicBezTo>
                  <a:cubicBezTo>
                    <a:pt x="3884" y="9412"/>
                    <a:pt x="3884" y="9412"/>
                    <a:pt x="3884" y="9412"/>
                  </a:cubicBezTo>
                  <a:cubicBezTo>
                    <a:pt x="3921" y="9480"/>
                    <a:pt x="3921" y="9480"/>
                    <a:pt x="3921" y="9480"/>
                  </a:cubicBezTo>
                  <a:cubicBezTo>
                    <a:pt x="3921" y="9412"/>
                    <a:pt x="3921" y="9412"/>
                    <a:pt x="3921" y="9412"/>
                  </a:cubicBezTo>
                  <a:cubicBezTo>
                    <a:pt x="3958" y="9480"/>
                    <a:pt x="3958" y="9480"/>
                    <a:pt x="3958" y="9480"/>
                  </a:cubicBezTo>
                  <a:cubicBezTo>
                    <a:pt x="3958" y="9547"/>
                    <a:pt x="3958" y="9547"/>
                    <a:pt x="3958" y="9547"/>
                  </a:cubicBezTo>
                  <a:cubicBezTo>
                    <a:pt x="3958" y="9547"/>
                    <a:pt x="3958" y="9547"/>
                    <a:pt x="3958" y="9547"/>
                  </a:cubicBezTo>
                  <a:cubicBezTo>
                    <a:pt x="3958" y="9615"/>
                    <a:pt x="3958" y="9615"/>
                    <a:pt x="3958" y="9615"/>
                  </a:cubicBezTo>
                  <a:cubicBezTo>
                    <a:pt x="3995" y="9615"/>
                    <a:pt x="3995" y="9615"/>
                    <a:pt x="3995" y="9615"/>
                  </a:cubicBezTo>
                  <a:cubicBezTo>
                    <a:pt x="4032" y="9547"/>
                    <a:pt x="4032" y="9547"/>
                    <a:pt x="4032" y="9547"/>
                  </a:cubicBezTo>
                  <a:cubicBezTo>
                    <a:pt x="4068" y="9547"/>
                    <a:pt x="4068" y="9547"/>
                    <a:pt x="4068" y="9547"/>
                  </a:cubicBezTo>
                  <a:close/>
                  <a:moveTo>
                    <a:pt x="4845" y="7245"/>
                  </a:moveTo>
                  <a:cubicBezTo>
                    <a:pt x="4845" y="7245"/>
                    <a:pt x="4845" y="7245"/>
                    <a:pt x="4845" y="7245"/>
                  </a:cubicBezTo>
                  <a:cubicBezTo>
                    <a:pt x="4845" y="7245"/>
                    <a:pt x="4845" y="7245"/>
                    <a:pt x="4845" y="7245"/>
                  </a:cubicBezTo>
                  <a:cubicBezTo>
                    <a:pt x="4845" y="7177"/>
                    <a:pt x="4845" y="7177"/>
                    <a:pt x="4845" y="7177"/>
                  </a:cubicBezTo>
                  <a:cubicBezTo>
                    <a:pt x="4845" y="7177"/>
                    <a:pt x="4845" y="7177"/>
                    <a:pt x="4845" y="7177"/>
                  </a:cubicBezTo>
                  <a:cubicBezTo>
                    <a:pt x="4882" y="7245"/>
                    <a:pt x="4882" y="7245"/>
                    <a:pt x="4882" y="7245"/>
                  </a:cubicBezTo>
                  <a:cubicBezTo>
                    <a:pt x="4882" y="7245"/>
                    <a:pt x="4882" y="7245"/>
                    <a:pt x="4882" y="7245"/>
                  </a:cubicBezTo>
                  <a:cubicBezTo>
                    <a:pt x="4919" y="7245"/>
                    <a:pt x="4919" y="7245"/>
                    <a:pt x="4919" y="7245"/>
                  </a:cubicBezTo>
                  <a:cubicBezTo>
                    <a:pt x="4919" y="7245"/>
                    <a:pt x="4919" y="7245"/>
                    <a:pt x="4919" y="7245"/>
                  </a:cubicBezTo>
                  <a:cubicBezTo>
                    <a:pt x="4956" y="7177"/>
                    <a:pt x="4956" y="7177"/>
                    <a:pt x="4956" y="7177"/>
                  </a:cubicBezTo>
                  <a:cubicBezTo>
                    <a:pt x="4956" y="7177"/>
                    <a:pt x="4956" y="7177"/>
                    <a:pt x="4956" y="7177"/>
                  </a:cubicBezTo>
                  <a:cubicBezTo>
                    <a:pt x="4993" y="7110"/>
                    <a:pt x="4993" y="7110"/>
                    <a:pt x="4993" y="7110"/>
                  </a:cubicBezTo>
                  <a:cubicBezTo>
                    <a:pt x="4993" y="7110"/>
                    <a:pt x="4993" y="7110"/>
                    <a:pt x="4993" y="7110"/>
                  </a:cubicBezTo>
                  <a:cubicBezTo>
                    <a:pt x="4993" y="7042"/>
                    <a:pt x="4993" y="7042"/>
                    <a:pt x="4993" y="7042"/>
                  </a:cubicBezTo>
                  <a:cubicBezTo>
                    <a:pt x="4956" y="7042"/>
                    <a:pt x="4956" y="7042"/>
                    <a:pt x="4956" y="7042"/>
                  </a:cubicBezTo>
                  <a:cubicBezTo>
                    <a:pt x="4956" y="6974"/>
                    <a:pt x="4956" y="6974"/>
                    <a:pt x="4956" y="6974"/>
                  </a:cubicBezTo>
                  <a:cubicBezTo>
                    <a:pt x="4919" y="6907"/>
                    <a:pt x="4919" y="6907"/>
                    <a:pt x="4919" y="6907"/>
                  </a:cubicBezTo>
                  <a:cubicBezTo>
                    <a:pt x="4882" y="6907"/>
                    <a:pt x="4882" y="6907"/>
                    <a:pt x="4882" y="6907"/>
                  </a:cubicBezTo>
                  <a:cubicBezTo>
                    <a:pt x="4882" y="6907"/>
                    <a:pt x="4882" y="6907"/>
                    <a:pt x="4882" y="6907"/>
                  </a:cubicBezTo>
                  <a:cubicBezTo>
                    <a:pt x="4845" y="6974"/>
                    <a:pt x="4845" y="6974"/>
                    <a:pt x="4845" y="6974"/>
                  </a:cubicBezTo>
                  <a:cubicBezTo>
                    <a:pt x="4808" y="6974"/>
                    <a:pt x="4808" y="6974"/>
                    <a:pt x="4808" y="6974"/>
                  </a:cubicBezTo>
                  <a:cubicBezTo>
                    <a:pt x="4771" y="7042"/>
                    <a:pt x="4771" y="7042"/>
                    <a:pt x="4771" y="7042"/>
                  </a:cubicBezTo>
                  <a:cubicBezTo>
                    <a:pt x="4771" y="7042"/>
                    <a:pt x="4771" y="7042"/>
                    <a:pt x="4771" y="7042"/>
                  </a:cubicBezTo>
                  <a:cubicBezTo>
                    <a:pt x="4808" y="7110"/>
                    <a:pt x="4808" y="7110"/>
                    <a:pt x="4808" y="7110"/>
                  </a:cubicBezTo>
                  <a:cubicBezTo>
                    <a:pt x="4808" y="7177"/>
                    <a:pt x="4808" y="7177"/>
                    <a:pt x="4808" y="7177"/>
                  </a:cubicBezTo>
                  <a:cubicBezTo>
                    <a:pt x="4808" y="7245"/>
                    <a:pt x="4808" y="7245"/>
                    <a:pt x="4808" y="7245"/>
                  </a:cubicBezTo>
                  <a:cubicBezTo>
                    <a:pt x="4845" y="7245"/>
                    <a:pt x="4845" y="7245"/>
                    <a:pt x="4845" y="7245"/>
                  </a:cubicBezTo>
                  <a:close/>
                  <a:moveTo>
                    <a:pt x="4919" y="9547"/>
                  </a:moveTo>
                  <a:cubicBezTo>
                    <a:pt x="4919" y="9547"/>
                    <a:pt x="4956" y="9547"/>
                    <a:pt x="4956" y="9547"/>
                  </a:cubicBezTo>
                  <a:cubicBezTo>
                    <a:pt x="4956" y="9615"/>
                    <a:pt x="4956" y="9615"/>
                    <a:pt x="4956" y="9615"/>
                  </a:cubicBezTo>
                  <a:cubicBezTo>
                    <a:pt x="4993" y="9547"/>
                    <a:pt x="4993" y="9547"/>
                    <a:pt x="4993" y="9547"/>
                  </a:cubicBezTo>
                  <a:cubicBezTo>
                    <a:pt x="4993" y="9480"/>
                    <a:pt x="4993" y="9480"/>
                    <a:pt x="4993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56" y="9547"/>
                    <a:pt x="4956" y="9547"/>
                    <a:pt x="4956" y="9547"/>
                  </a:cubicBezTo>
                  <a:cubicBezTo>
                    <a:pt x="4919" y="9547"/>
                    <a:pt x="4919" y="9547"/>
                    <a:pt x="4919" y="9547"/>
                  </a:cubicBezTo>
                  <a:close/>
                  <a:moveTo>
                    <a:pt x="5548" y="10834"/>
                  </a:moveTo>
                  <a:cubicBezTo>
                    <a:pt x="5548" y="10902"/>
                    <a:pt x="5548" y="10902"/>
                    <a:pt x="5548" y="10902"/>
                  </a:cubicBezTo>
                  <a:cubicBezTo>
                    <a:pt x="5585" y="10902"/>
                    <a:pt x="5585" y="10902"/>
                    <a:pt x="5585" y="10902"/>
                  </a:cubicBezTo>
                  <a:cubicBezTo>
                    <a:pt x="5585" y="10902"/>
                    <a:pt x="5585" y="10902"/>
                    <a:pt x="5585" y="10902"/>
                  </a:cubicBezTo>
                  <a:cubicBezTo>
                    <a:pt x="5622" y="10969"/>
                    <a:pt x="5622" y="10969"/>
                    <a:pt x="5622" y="10969"/>
                  </a:cubicBezTo>
                  <a:cubicBezTo>
                    <a:pt x="5659" y="10902"/>
                    <a:pt x="5659" y="10902"/>
                    <a:pt x="5659" y="10902"/>
                  </a:cubicBezTo>
                  <a:cubicBezTo>
                    <a:pt x="5659" y="10902"/>
                    <a:pt x="5659" y="10902"/>
                    <a:pt x="5659" y="10902"/>
                  </a:cubicBezTo>
                  <a:cubicBezTo>
                    <a:pt x="5659" y="10834"/>
                    <a:pt x="5659" y="10834"/>
                    <a:pt x="5659" y="10834"/>
                  </a:cubicBezTo>
                  <a:cubicBezTo>
                    <a:pt x="5622" y="10834"/>
                    <a:pt x="5622" y="10834"/>
                    <a:pt x="5622" y="10834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48" y="10834"/>
                    <a:pt x="5548" y="10834"/>
                    <a:pt x="5548" y="10834"/>
                  </a:cubicBezTo>
                  <a:close/>
                  <a:moveTo>
                    <a:pt x="5437" y="7245"/>
                  </a:moveTo>
                  <a:cubicBezTo>
                    <a:pt x="5437" y="7177"/>
                    <a:pt x="5437" y="7177"/>
                    <a:pt x="5437" y="7177"/>
                  </a:cubicBezTo>
                  <a:cubicBezTo>
                    <a:pt x="5400" y="7177"/>
                    <a:pt x="5400" y="7177"/>
                    <a:pt x="5400" y="7177"/>
                  </a:cubicBezTo>
                  <a:cubicBezTo>
                    <a:pt x="5400" y="7110"/>
                    <a:pt x="5400" y="7110"/>
                    <a:pt x="5400" y="7110"/>
                  </a:cubicBezTo>
                  <a:cubicBezTo>
                    <a:pt x="5437" y="7110"/>
                    <a:pt x="5437" y="7110"/>
                    <a:pt x="5437" y="7110"/>
                  </a:cubicBezTo>
                  <a:cubicBezTo>
                    <a:pt x="5437" y="7042"/>
                    <a:pt x="5437" y="7042"/>
                    <a:pt x="5437" y="7042"/>
                  </a:cubicBezTo>
                  <a:cubicBezTo>
                    <a:pt x="5400" y="7042"/>
                    <a:pt x="5400" y="7042"/>
                    <a:pt x="5400" y="7042"/>
                  </a:cubicBezTo>
                  <a:cubicBezTo>
                    <a:pt x="5363" y="7042"/>
                    <a:pt x="5363" y="7042"/>
                    <a:pt x="5363" y="7042"/>
                  </a:cubicBezTo>
                  <a:cubicBezTo>
                    <a:pt x="5363" y="7177"/>
                    <a:pt x="5363" y="7177"/>
                    <a:pt x="5363" y="7177"/>
                  </a:cubicBezTo>
                  <a:cubicBezTo>
                    <a:pt x="5363" y="7177"/>
                    <a:pt x="5363" y="7177"/>
                    <a:pt x="5363" y="7177"/>
                  </a:cubicBezTo>
                  <a:cubicBezTo>
                    <a:pt x="5400" y="7177"/>
                    <a:pt x="5400" y="7177"/>
                    <a:pt x="5400" y="7177"/>
                  </a:cubicBezTo>
                  <a:cubicBezTo>
                    <a:pt x="5400" y="7245"/>
                    <a:pt x="5400" y="7245"/>
                    <a:pt x="5400" y="7245"/>
                  </a:cubicBezTo>
                  <a:cubicBezTo>
                    <a:pt x="5437" y="7245"/>
                    <a:pt x="5437" y="7245"/>
                    <a:pt x="5437" y="7245"/>
                  </a:cubicBezTo>
                  <a:close/>
                  <a:moveTo>
                    <a:pt x="5400" y="6839"/>
                  </a:moveTo>
                  <a:cubicBezTo>
                    <a:pt x="5400" y="6771"/>
                    <a:pt x="5400" y="6771"/>
                    <a:pt x="5400" y="6771"/>
                  </a:cubicBezTo>
                  <a:cubicBezTo>
                    <a:pt x="5437" y="6839"/>
                    <a:pt x="5437" y="6839"/>
                    <a:pt x="5437" y="6839"/>
                  </a:cubicBezTo>
                  <a:cubicBezTo>
                    <a:pt x="5474" y="6771"/>
                    <a:pt x="5474" y="6771"/>
                    <a:pt x="5474" y="6771"/>
                  </a:cubicBezTo>
                  <a:cubicBezTo>
                    <a:pt x="5437" y="6771"/>
                    <a:pt x="5437" y="6771"/>
                    <a:pt x="5437" y="6771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37" y="6703"/>
                    <a:pt x="5437" y="6703"/>
                    <a:pt x="5437" y="6703"/>
                  </a:cubicBezTo>
                  <a:cubicBezTo>
                    <a:pt x="5400" y="6771"/>
                    <a:pt x="5400" y="6771"/>
                    <a:pt x="5400" y="6771"/>
                  </a:cubicBezTo>
                  <a:cubicBezTo>
                    <a:pt x="5400" y="6771"/>
                    <a:pt x="5400" y="6771"/>
                    <a:pt x="5400" y="6771"/>
                  </a:cubicBezTo>
                  <a:cubicBezTo>
                    <a:pt x="5400" y="6839"/>
                    <a:pt x="5400" y="6839"/>
                    <a:pt x="5400" y="6839"/>
                  </a:cubicBezTo>
                  <a:close/>
                  <a:moveTo>
                    <a:pt x="5511" y="6907"/>
                  </a:moveTo>
                  <a:cubicBezTo>
                    <a:pt x="5548" y="6974"/>
                    <a:pt x="5548" y="6974"/>
                    <a:pt x="5548" y="6974"/>
                  </a:cubicBezTo>
                  <a:cubicBezTo>
                    <a:pt x="5585" y="6974"/>
                    <a:pt x="5585" y="6974"/>
                    <a:pt x="5585" y="6974"/>
                  </a:cubicBezTo>
                  <a:cubicBezTo>
                    <a:pt x="5622" y="6974"/>
                    <a:pt x="5622" y="6974"/>
                    <a:pt x="5622" y="6974"/>
                  </a:cubicBezTo>
                  <a:cubicBezTo>
                    <a:pt x="5622" y="6907"/>
                    <a:pt x="5622" y="6907"/>
                    <a:pt x="5622" y="6907"/>
                  </a:cubicBezTo>
                  <a:cubicBezTo>
                    <a:pt x="5585" y="6907"/>
                    <a:pt x="5585" y="6907"/>
                    <a:pt x="5585" y="6907"/>
                  </a:cubicBezTo>
                  <a:cubicBezTo>
                    <a:pt x="5548" y="6907"/>
                    <a:pt x="5548" y="6907"/>
                    <a:pt x="5548" y="6907"/>
                  </a:cubicBezTo>
                  <a:cubicBezTo>
                    <a:pt x="5511" y="6907"/>
                    <a:pt x="5511" y="6907"/>
                    <a:pt x="5511" y="6907"/>
                  </a:cubicBezTo>
                  <a:close/>
                  <a:moveTo>
                    <a:pt x="5844" y="7313"/>
                  </a:moveTo>
                  <a:cubicBezTo>
                    <a:pt x="5844" y="7381"/>
                    <a:pt x="5844" y="7381"/>
                    <a:pt x="5844" y="7381"/>
                  </a:cubicBezTo>
                  <a:cubicBezTo>
                    <a:pt x="5807" y="7381"/>
                    <a:pt x="5807" y="7381"/>
                    <a:pt x="5807" y="7381"/>
                  </a:cubicBezTo>
                  <a:cubicBezTo>
                    <a:pt x="5807" y="7448"/>
                    <a:pt x="5807" y="7448"/>
                    <a:pt x="5807" y="7448"/>
                  </a:cubicBezTo>
                  <a:cubicBezTo>
                    <a:pt x="5807" y="7448"/>
                    <a:pt x="5807" y="7448"/>
                    <a:pt x="5807" y="7448"/>
                  </a:cubicBezTo>
                  <a:cubicBezTo>
                    <a:pt x="5807" y="7516"/>
                    <a:pt x="5807" y="7516"/>
                    <a:pt x="5807" y="7516"/>
                  </a:cubicBezTo>
                  <a:cubicBezTo>
                    <a:pt x="5844" y="7516"/>
                    <a:pt x="5844" y="7516"/>
                    <a:pt x="5844" y="7516"/>
                  </a:cubicBezTo>
                  <a:cubicBezTo>
                    <a:pt x="5881" y="7448"/>
                    <a:pt x="5881" y="7448"/>
                    <a:pt x="5881" y="7448"/>
                  </a:cubicBezTo>
                  <a:cubicBezTo>
                    <a:pt x="5881" y="7448"/>
                    <a:pt x="5881" y="7448"/>
                    <a:pt x="5881" y="7448"/>
                  </a:cubicBezTo>
                  <a:cubicBezTo>
                    <a:pt x="5918" y="7381"/>
                    <a:pt x="5918" y="7381"/>
                    <a:pt x="5918" y="7381"/>
                  </a:cubicBezTo>
                  <a:cubicBezTo>
                    <a:pt x="5918" y="7381"/>
                    <a:pt x="5918" y="7381"/>
                    <a:pt x="5918" y="7381"/>
                  </a:cubicBezTo>
                  <a:cubicBezTo>
                    <a:pt x="5955" y="7313"/>
                    <a:pt x="5955" y="7313"/>
                    <a:pt x="5955" y="7313"/>
                  </a:cubicBezTo>
                  <a:cubicBezTo>
                    <a:pt x="5955" y="7245"/>
                    <a:pt x="5955" y="7245"/>
                    <a:pt x="5955" y="7245"/>
                  </a:cubicBezTo>
                  <a:cubicBezTo>
                    <a:pt x="5955" y="7245"/>
                    <a:pt x="5955" y="7245"/>
                    <a:pt x="5955" y="7245"/>
                  </a:cubicBezTo>
                  <a:cubicBezTo>
                    <a:pt x="5918" y="7245"/>
                    <a:pt x="5918" y="7245"/>
                    <a:pt x="5918" y="7245"/>
                  </a:cubicBezTo>
                  <a:cubicBezTo>
                    <a:pt x="5881" y="7245"/>
                    <a:pt x="5881" y="7245"/>
                    <a:pt x="5881" y="7245"/>
                  </a:cubicBezTo>
                  <a:cubicBezTo>
                    <a:pt x="5844" y="7313"/>
                    <a:pt x="5844" y="7313"/>
                    <a:pt x="5844" y="7313"/>
                  </a:cubicBezTo>
                  <a:close/>
                  <a:moveTo>
                    <a:pt x="5955" y="6771"/>
                  </a:moveTo>
                  <a:cubicBezTo>
                    <a:pt x="5918" y="6839"/>
                    <a:pt x="5918" y="6839"/>
                    <a:pt x="5918" y="6839"/>
                  </a:cubicBezTo>
                  <a:cubicBezTo>
                    <a:pt x="5918" y="6974"/>
                    <a:pt x="5918" y="6974"/>
                    <a:pt x="5918" y="6974"/>
                  </a:cubicBezTo>
                  <a:cubicBezTo>
                    <a:pt x="5918" y="7042"/>
                    <a:pt x="5918" y="7042"/>
                    <a:pt x="5918" y="7042"/>
                  </a:cubicBezTo>
                  <a:cubicBezTo>
                    <a:pt x="5918" y="7042"/>
                    <a:pt x="5918" y="7042"/>
                    <a:pt x="5918" y="7042"/>
                  </a:cubicBezTo>
                  <a:cubicBezTo>
                    <a:pt x="5955" y="7042"/>
                    <a:pt x="5955" y="7042"/>
                    <a:pt x="5955" y="7042"/>
                  </a:cubicBezTo>
                  <a:cubicBezTo>
                    <a:pt x="5955" y="7110"/>
                    <a:pt x="5955" y="7110"/>
                    <a:pt x="5955" y="7110"/>
                  </a:cubicBezTo>
                  <a:cubicBezTo>
                    <a:pt x="5992" y="7110"/>
                    <a:pt x="5992" y="7110"/>
                    <a:pt x="5992" y="7110"/>
                  </a:cubicBezTo>
                  <a:cubicBezTo>
                    <a:pt x="6029" y="7110"/>
                    <a:pt x="6029" y="7110"/>
                    <a:pt x="6029" y="7110"/>
                  </a:cubicBezTo>
                  <a:cubicBezTo>
                    <a:pt x="6029" y="7110"/>
                    <a:pt x="6029" y="7110"/>
                    <a:pt x="6029" y="7110"/>
                  </a:cubicBezTo>
                  <a:cubicBezTo>
                    <a:pt x="6066" y="7042"/>
                    <a:pt x="6066" y="7042"/>
                    <a:pt x="6066" y="7042"/>
                  </a:cubicBezTo>
                  <a:cubicBezTo>
                    <a:pt x="6029" y="6974"/>
                    <a:pt x="6029" y="6974"/>
                    <a:pt x="6029" y="6974"/>
                  </a:cubicBezTo>
                  <a:cubicBezTo>
                    <a:pt x="6029" y="6907"/>
                    <a:pt x="6029" y="6907"/>
                    <a:pt x="6029" y="6907"/>
                  </a:cubicBezTo>
                  <a:cubicBezTo>
                    <a:pt x="5992" y="6839"/>
                    <a:pt x="5992" y="6839"/>
                    <a:pt x="5992" y="6839"/>
                  </a:cubicBezTo>
                  <a:cubicBezTo>
                    <a:pt x="5955" y="6771"/>
                    <a:pt x="5955" y="6771"/>
                    <a:pt x="5955" y="6771"/>
                  </a:cubicBezTo>
                  <a:close/>
                  <a:moveTo>
                    <a:pt x="5733" y="5891"/>
                  </a:moveTo>
                  <a:cubicBezTo>
                    <a:pt x="5733" y="5823"/>
                    <a:pt x="5733" y="5823"/>
                    <a:pt x="5733" y="5823"/>
                  </a:cubicBezTo>
                  <a:cubicBezTo>
                    <a:pt x="5733" y="5823"/>
                    <a:pt x="5733" y="5823"/>
                    <a:pt x="5733" y="5823"/>
                  </a:cubicBezTo>
                  <a:cubicBezTo>
                    <a:pt x="5696" y="5823"/>
                    <a:pt x="5696" y="5823"/>
                    <a:pt x="5696" y="5823"/>
                  </a:cubicBezTo>
                  <a:cubicBezTo>
                    <a:pt x="5659" y="5823"/>
                    <a:pt x="5659" y="5823"/>
                    <a:pt x="5659" y="5823"/>
                  </a:cubicBezTo>
                  <a:cubicBezTo>
                    <a:pt x="5659" y="5823"/>
                    <a:pt x="5659" y="5823"/>
                    <a:pt x="5659" y="5823"/>
                  </a:cubicBezTo>
                  <a:cubicBezTo>
                    <a:pt x="5696" y="5823"/>
                    <a:pt x="5696" y="5823"/>
                    <a:pt x="5696" y="5823"/>
                  </a:cubicBezTo>
                  <a:cubicBezTo>
                    <a:pt x="5696" y="5891"/>
                    <a:pt x="5696" y="5891"/>
                    <a:pt x="5696" y="5891"/>
                  </a:cubicBezTo>
                  <a:cubicBezTo>
                    <a:pt x="5696" y="5891"/>
                    <a:pt x="5696" y="5891"/>
                    <a:pt x="5696" y="5891"/>
                  </a:cubicBezTo>
                  <a:cubicBezTo>
                    <a:pt x="5733" y="5891"/>
                    <a:pt x="5733" y="5891"/>
                    <a:pt x="5733" y="5891"/>
                  </a:cubicBezTo>
                  <a:close/>
                  <a:moveTo>
                    <a:pt x="5844" y="5214"/>
                  </a:moveTo>
                  <a:cubicBezTo>
                    <a:pt x="5807" y="5214"/>
                    <a:pt x="5807" y="5214"/>
                    <a:pt x="5807" y="5214"/>
                  </a:cubicBezTo>
                  <a:cubicBezTo>
                    <a:pt x="5807" y="5146"/>
                    <a:pt x="5807" y="5146"/>
                    <a:pt x="5807" y="5146"/>
                  </a:cubicBezTo>
                  <a:cubicBezTo>
                    <a:pt x="5807" y="5282"/>
                    <a:pt x="5807" y="5282"/>
                    <a:pt x="5807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282"/>
                    <a:pt x="5881" y="5282"/>
                    <a:pt x="5881" y="5282"/>
                  </a:cubicBezTo>
                  <a:cubicBezTo>
                    <a:pt x="5881" y="5214"/>
                    <a:pt x="5881" y="5214"/>
                    <a:pt x="5881" y="5214"/>
                  </a:cubicBezTo>
                  <a:cubicBezTo>
                    <a:pt x="5881" y="5214"/>
                    <a:pt x="5881" y="5214"/>
                    <a:pt x="5881" y="5214"/>
                  </a:cubicBezTo>
                  <a:cubicBezTo>
                    <a:pt x="5881" y="5146"/>
                    <a:pt x="5881" y="5146"/>
                    <a:pt x="5881" y="5146"/>
                  </a:cubicBezTo>
                  <a:cubicBezTo>
                    <a:pt x="5881" y="5146"/>
                    <a:pt x="5881" y="5146"/>
                    <a:pt x="5881" y="5146"/>
                  </a:cubicBezTo>
                  <a:cubicBezTo>
                    <a:pt x="5881" y="5078"/>
                    <a:pt x="5881" y="5078"/>
                    <a:pt x="5881" y="5078"/>
                  </a:cubicBezTo>
                  <a:cubicBezTo>
                    <a:pt x="5844" y="5078"/>
                    <a:pt x="5844" y="5078"/>
                    <a:pt x="5844" y="5078"/>
                  </a:cubicBezTo>
                  <a:cubicBezTo>
                    <a:pt x="5844" y="5078"/>
                    <a:pt x="5844" y="5078"/>
                    <a:pt x="5844" y="5078"/>
                  </a:cubicBezTo>
                  <a:cubicBezTo>
                    <a:pt x="5807" y="5146"/>
                    <a:pt x="5807" y="5146"/>
                    <a:pt x="5807" y="5146"/>
                  </a:cubicBezTo>
                  <a:cubicBezTo>
                    <a:pt x="5844" y="5146"/>
                    <a:pt x="5844" y="5146"/>
                    <a:pt x="5844" y="5146"/>
                  </a:cubicBezTo>
                  <a:cubicBezTo>
                    <a:pt x="5844" y="5214"/>
                    <a:pt x="5844" y="5214"/>
                    <a:pt x="5844" y="5214"/>
                  </a:cubicBezTo>
                  <a:close/>
                  <a:moveTo>
                    <a:pt x="5770" y="4875"/>
                  </a:moveTo>
                  <a:cubicBezTo>
                    <a:pt x="5733" y="4875"/>
                    <a:pt x="5733" y="4875"/>
                    <a:pt x="5733" y="4875"/>
                  </a:cubicBezTo>
                  <a:cubicBezTo>
                    <a:pt x="5733" y="4875"/>
                    <a:pt x="5733" y="4875"/>
                    <a:pt x="5733" y="4875"/>
                  </a:cubicBezTo>
                  <a:cubicBezTo>
                    <a:pt x="5696" y="4808"/>
                    <a:pt x="5696" y="4808"/>
                    <a:pt x="5696" y="4808"/>
                  </a:cubicBezTo>
                  <a:cubicBezTo>
                    <a:pt x="5696" y="4875"/>
                    <a:pt x="5696" y="4875"/>
                    <a:pt x="5696" y="4875"/>
                  </a:cubicBezTo>
                  <a:cubicBezTo>
                    <a:pt x="5696" y="4875"/>
                    <a:pt x="5696" y="4875"/>
                    <a:pt x="5696" y="4875"/>
                  </a:cubicBezTo>
                  <a:cubicBezTo>
                    <a:pt x="5733" y="4943"/>
                    <a:pt x="5733" y="4943"/>
                    <a:pt x="5733" y="4943"/>
                  </a:cubicBezTo>
                  <a:cubicBezTo>
                    <a:pt x="5770" y="4943"/>
                    <a:pt x="5770" y="4943"/>
                    <a:pt x="5770" y="4943"/>
                  </a:cubicBezTo>
                  <a:cubicBezTo>
                    <a:pt x="5770" y="4875"/>
                    <a:pt x="5770" y="4875"/>
                    <a:pt x="5770" y="4875"/>
                  </a:cubicBezTo>
                  <a:close/>
                  <a:moveTo>
                    <a:pt x="5770" y="4808"/>
                  </a:moveTo>
                  <a:cubicBezTo>
                    <a:pt x="5770" y="4808"/>
                    <a:pt x="5807" y="4875"/>
                    <a:pt x="5807" y="4875"/>
                  </a:cubicBezTo>
                  <a:cubicBezTo>
                    <a:pt x="5844" y="4808"/>
                    <a:pt x="5844" y="4808"/>
                    <a:pt x="5844" y="4808"/>
                  </a:cubicBezTo>
                  <a:cubicBezTo>
                    <a:pt x="5881" y="4875"/>
                    <a:pt x="5881" y="4875"/>
                    <a:pt x="5881" y="4875"/>
                  </a:cubicBezTo>
                  <a:cubicBezTo>
                    <a:pt x="5881" y="4808"/>
                    <a:pt x="5881" y="4808"/>
                    <a:pt x="5881" y="4808"/>
                  </a:cubicBezTo>
                  <a:cubicBezTo>
                    <a:pt x="5881" y="4808"/>
                    <a:pt x="5881" y="4808"/>
                    <a:pt x="5881" y="4808"/>
                  </a:cubicBezTo>
                  <a:cubicBezTo>
                    <a:pt x="5844" y="4808"/>
                    <a:pt x="5844" y="4808"/>
                    <a:pt x="5844" y="4808"/>
                  </a:cubicBezTo>
                  <a:cubicBezTo>
                    <a:pt x="5844" y="4740"/>
                    <a:pt x="5844" y="4740"/>
                    <a:pt x="5844" y="4740"/>
                  </a:cubicBezTo>
                  <a:cubicBezTo>
                    <a:pt x="5807" y="4808"/>
                    <a:pt x="5807" y="4808"/>
                    <a:pt x="5807" y="4808"/>
                  </a:cubicBezTo>
                  <a:cubicBezTo>
                    <a:pt x="5770" y="4808"/>
                    <a:pt x="5770" y="4808"/>
                    <a:pt x="5770" y="4808"/>
                  </a:cubicBezTo>
                  <a:close/>
                  <a:moveTo>
                    <a:pt x="6177" y="6162"/>
                  </a:moveTo>
                  <a:cubicBezTo>
                    <a:pt x="6177" y="6094"/>
                    <a:pt x="6177" y="6094"/>
                    <a:pt x="6177" y="6094"/>
                  </a:cubicBezTo>
                  <a:cubicBezTo>
                    <a:pt x="6177" y="6026"/>
                    <a:pt x="6177" y="6026"/>
                    <a:pt x="6177" y="6026"/>
                  </a:cubicBezTo>
                  <a:cubicBezTo>
                    <a:pt x="6140" y="6094"/>
                    <a:pt x="6140" y="6094"/>
                    <a:pt x="6140" y="6094"/>
                  </a:cubicBezTo>
                  <a:cubicBezTo>
                    <a:pt x="6140" y="6094"/>
                    <a:pt x="6140" y="6094"/>
                    <a:pt x="6140" y="6094"/>
                  </a:cubicBezTo>
                  <a:cubicBezTo>
                    <a:pt x="6140" y="6162"/>
                    <a:pt x="6140" y="6162"/>
                    <a:pt x="6140" y="6162"/>
                  </a:cubicBezTo>
                  <a:cubicBezTo>
                    <a:pt x="6177" y="6162"/>
                    <a:pt x="6177" y="6162"/>
                    <a:pt x="6177" y="6162"/>
                  </a:cubicBezTo>
                  <a:close/>
                  <a:moveTo>
                    <a:pt x="6251" y="6094"/>
                  </a:moveTo>
                  <a:cubicBezTo>
                    <a:pt x="6288" y="6094"/>
                    <a:pt x="6288" y="6094"/>
                    <a:pt x="6288" y="6094"/>
                  </a:cubicBezTo>
                  <a:cubicBezTo>
                    <a:pt x="6288" y="6026"/>
                    <a:pt x="6288" y="6026"/>
                    <a:pt x="6288" y="6026"/>
                  </a:cubicBezTo>
                  <a:cubicBezTo>
                    <a:pt x="6251" y="6026"/>
                    <a:pt x="6251" y="6026"/>
                    <a:pt x="6251" y="6026"/>
                  </a:cubicBezTo>
                  <a:cubicBezTo>
                    <a:pt x="6251" y="6026"/>
                    <a:pt x="6251" y="6026"/>
                    <a:pt x="6251" y="6026"/>
                  </a:cubicBezTo>
                  <a:cubicBezTo>
                    <a:pt x="6214" y="6026"/>
                    <a:pt x="6214" y="6026"/>
                    <a:pt x="6214" y="6026"/>
                  </a:cubicBezTo>
                  <a:cubicBezTo>
                    <a:pt x="6214" y="6094"/>
                    <a:pt x="6214" y="6094"/>
                    <a:pt x="6214" y="6094"/>
                  </a:cubicBezTo>
                  <a:cubicBezTo>
                    <a:pt x="6251" y="6094"/>
                    <a:pt x="6251" y="6094"/>
                    <a:pt x="6251" y="6094"/>
                  </a:cubicBezTo>
                  <a:close/>
                  <a:moveTo>
                    <a:pt x="6399" y="6162"/>
                  </a:moveTo>
                  <a:cubicBezTo>
                    <a:pt x="6436" y="6094"/>
                    <a:pt x="6436" y="6094"/>
                    <a:pt x="6436" y="6094"/>
                  </a:cubicBezTo>
                  <a:cubicBezTo>
                    <a:pt x="6399" y="6094"/>
                    <a:pt x="6399" y="6094"/>
                    <a:pt x="6399" y="6094"/>
                  </a:cubicBezTo>
                  <a:cubicBezTo>
                    <a:pt x="6362" y="6094"/>
                    <a:pt x="6362" y="6094"/>
                    <a:pt x="6362" y="6094"/>
                  </a:cubicBezTo>
                  <a:cubicBezTo>
                    <a:pt x="6362" y="6162"/>
                    <a:pt x="6362" y="6162"/>
                    <a:pt x="6362" y="6162"/>
                  </a:cubicBezTo>
                  <a:cubicBezTo>
                    <a:pt x="6399" y="6162"/>
                    <a:pt x="6399" y="6162"/>
                    <a:pt x="6399" y="6162"/>
                  </a:cubicBezTo>
                  <a:close/>
                  <a:moveTo>
                    <a:pt x="6621" y="6026"/>
                  </a:moveTo>
                  <a:cubicBezTo>
                    <a:pt x="6658" y="6094"/>
                    <a:pt x="6658" y="6094"/>
                    <a:pt x="6658" y="6094"/>
                  </a:cubicBezTo>
                  <a:cubicBezTo>
                    <a:pt x="6658" y="6094"/>
                    <a:pt x="6658" y="6094"/>
                    <a:pt x="6658" y="6094"/>
                  </a:cubicBezTo>
                  <a:cubicBezTo>
                    <a:pt x="6695" y="6094"/>
                    <a:pt x="6695" y="6094"/>
                    <a:pt x="6695" y="6094"/>
                  </a:cubicBezTo>
                  <a:cubicBezTo>
                    <a:pt x="6658" y="6026"/>
                    <a:pt x="6658" y="6026"/>
                    <a:pt x="6658" y="6026"/>
                  </a:cubicBezTo>
                  <a:cubicBezTo>
                    <a:pt x="6621" y="6026"/>
                    <a:pt x="6621" y="6026"/>
                    <a:pt x="6621" y="6026"/>
                  </a:cubicBezTo>
                  <a:close/>
                  <a:moveTo>
                    <a:pt x="6510" y="5959"/>
                  </a:moveTo>
                  <a:cubicBezTo>
                    <a:pt x="6547" y="5959"/>
                    <a:pt x="6547" y="5959"/>
                    <a:pt x="6547" y="5959"/>
                  </a:cubicBezTo>
                  <a:cubicBezTo>
                    <a:pt x="6547" y="5959"/>
                    <a:pt x="6547" y="5959"/>
                    <a:pt x="6547" y="5959"/>
                  </a:cubicBezTo>
                  <a:cubicBezTo>
                    <a:pt x="6510" y="5891"/>
                    <a:pt x="6510" y="5891"/>
                    <a:pt x="6510" y="5891"/>
                  </a:cubicBezTo>
                  <a:cubicBezTo>
                    <a:pt x="6510" y="5891"/>
                    <a:pt x="6510" y="5891"/>
                    <a:pt x="6510" y="5891"/>
                  </a:cubicBezTo>
                  <a:cubicBezTo>
                    <a:pt x="6510" y="5959"/>
                    <a:pt x="6510" y="5959"/>
                    <a:pt x="6510" y="5959"/>
                  </a:cubicBezTo>
                  <a:cubicBezTo>
                    <a:pt x="6510" y="5959"/>
                    <a:pt x="6510" y="5959"/>
                    <a:pt x="6510" y="5959"/>
                  </a:cubicBezTo>
                  <a:close/>
                  <a:moveTo>
                    <a:pt x="6399" y="5755"/>
                  </a:moveTo>
                  <a:cubicBezTo>
                    <a:pt x="6399" y="5688"/>
                    <a:pt x="6399" y="5688"/>
                    <a:pt x="6399" y="5688"/>
                  </a:cubicBezTo>
                  <a:cubicBezTo>
                    <a:pt x="6362" y="5688"/>
                    <a:pt x="6362" y="5688"/>
                    <a:pt x="6362" y="5688"/>
                  </a:cubicBezTo>
                  <a:cubicBezTo>
                    <a:pt x="6325" y="5755"/>
                    <a:pt x="6325" y="5755"/>
                    <a:pt x="6325" y="5755"/>
                  </a:cubicBezTo>
                  <a:cubicBezTo>
                    <a:pt x="6325" y="5823"/>
                    <a:pt x="6325" y="5823"/>
                    <a:pt x="6325" y="5823"/>
                  </a:cubicBezTo>
                  <a:cubicBezTo>
                    <a:pt x="6362" y="5823"/>
                    <a:pt x="6362" y="5823"/>
                    <a:pt x="6362" y="5823"/>
                  </a:cubicBezTo>
                  <a:cubicBezTo>
                    <a:pt x="6362" y="5823"/>
                    <a:pt x="6362" y="5823"/>
                    <a:pt x="6362" y="5823"/>
                  </a:cubicBezTo>
                  <a:cubicBezTo>
                    <a:pt x="6362" y="5755"/>
                    <a:pt x="6362" y="5755"/>
                    <a:pt x="6362" y="5755"/>
                  </a:cubicBezTo>
                  <a:cubicBezTo>
                    <a:pt x="6362" y="5755"/>
                    <a:pt x="6362" y="5755"/>
                    <a:pt x="6362" y="5755"/>
                  </a:cubicBezTo>
                  <a:cubicBezTo>
                    <a:pt x="6399" y="5755"/>
                    <a:pt x="6399" y="5755"/>
                    <a:pt x="6399" y="5755"/>
                  </a:cubicBezTo>
                  <a:close/>
                  <a:moveTo>
                    <a:pt x="6473" y="5688"/>
                  </a:moveTo>
                  <a:cubicBezTo>
                    <a:pt x="6473" y="5688"/>
                    <a:pt x="6473" y="5688"/>
                    <a:pt x="6473" y="5688"/>
                  </a:cubicBezTo>
                  <a:cubicBezTo>
                    <a:pt x="6436" y="5688"/>
                    <a:pt x="6436" y="5688"/>
                    <a:pt x="6436" y="5688"/>
                  </a:cubicBezTo>
                  <a:cubicBezTo>
                    <a:pt x="6436" y="5688"/>
                    <a:pt x="6436" y="5688"/>
                    <a:pt x="6436" y="5688"/>
                  </a:cubicBezTo>
                  <a:cubicBezTo>
                    <a:pt x="6436" y="5755"/>
                    <a:pt x="6436" y="5755"/>
                    <a:pt x="6436" y="5755"/>
                  </a:cubicBezTo>
                  <a:cubicBezTo>
                    <a:pt x="6473" y="5755"/>
                    <a:pt x="6473" y="5755"/>
                    <a:pt x="6473" y="5755"/>
                  </a:cubicBezTo>
                  <a:cubicBezTo>
                    <a:pt x="6473" y="5755"/>
                    <a:pt x="6473" y="5755"/>
                    <a:pt x="6473" y="5755"/>
                  </a:cubicBezTo>
                  <a:cubicBezTo>
                    <a:pt x="6473" y="5688"/>
                    <a:pt x="6473" y="5688"/>
                    <a:pt x="6473" y="5688"/>
                  </a:cubicBezTo>
                  <a:close/>
                  <a:moveTo>
                    <a:pt x="6510" y="5755"/>
                  </a:moveTo>
                  <a:cubicBezTo>
                    <a:pt x="6510" y="5755"/>
                    <a:pt x="6510" y="5755"/>
                    <a:pt x="6510" y="5755"/>
                  </a:cubicBezTo>
                  <a:cubicBezTo>
                    <a:pt x="6510" y="5755"/>
                    <a:pt x="6510" y="5755"/>
                    <a:pt x="6510" y="5755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47" y="5620"/>
                    <a:pt x="6547" y="5620"/>
                    <a:pt x="6547" y="5620"/>
                  </a:cubicBezTo>
                  <a:cubicBezTo>
                    <a:pt x="6510" y="5620"/>
                    <a:pt x="6510" y="5620"/>
                    <a:pt x="6510" y="5620"/>
                  </a:cubicBezTo>
                  <a:cubicBezTo>
                    <a:pt x="6510" y="5688"/>
                    <a:pt x="6510" y="5688"/>
                    <a:pt x="6510" y="5688"/>
                  </a:cubicBezTo>
                  <a:cubicBezTo>
                    <a:pt x="6510" y="5688"/>
                    <a:pt x="6510" y="5688"/>
                    <a:pt x="6510" y="5688"/>
                  </a:cubicBezTo>
                  <a:cubicBezTo>
                    <a:pt x="6510" y="5755"/>
                    <a:pt x="6510" y="5755"/>
                    <a:pt x="6510" y="5755"/>
                  </a:cubicBezTo>
                  <a:close/>
                  <a:moveTo>
                    <a:pt x="6399" y="5552"/>
                  </a:moveTo>
                  <a:cubicBezTo>
                    <a:pt x="6436" y="5485"/>
                    <a:pt x="6436" y="5485"/>
                    <a:pt x="6436" y="5485"/>
                  </a:cubicBezTo>
                  <a:cubicBezTo>
                    <a:pt x="6399" y="5485"/>
                    <a:pt x="6399" y="5485"/>
                    <a:pt x="6399" y="5485"/>
                  </a:cubicBezTo>
                  <a:cubicBezTo>
                    <a:pt x="6399" y="5485"/>
                    <a:pt x="6399" y="5485"/>
                    <a:pt x="6399" y="5485"/>
                  </a:cubicBezTo>
                  <a:cubicBezTo>
                    <a:pt x="6362" y="5485"/>
                    <a:pt x="6362" y="5485"/>
                    <a:pt x="6362" y="5485"/>
                  </a:cubicBezTo>
                  <a:cubicBezTo>
                    <a:pt x="6325" y="5485"/>
                    <a:pt x="6325" y="5485"/>
                    <a:pt x="6325" y="5485"/>
                  </a:cubicBezTo>
                  <a:cubicBezTo>
                    <a:pt x="6325" y="5552"/>
                    <a:pt x="6325" y="5552"/>
                    <a:pt x="6325" y="5552"/>
                  </a:cubicBezTo>
                  <a:cubicBezTo>
                    <a:pt x="6399" y="5552"/>
                    <a:pt x="6399" y="5552"/>
                    <a:pt x="6399" y="5552"/>
                  </a:cubicBezTo>
                  <a:cubicBezTo>
                    <a:pt x="6399" y="5552"/>
                    <a:pt x="6399" y="5552"/>
                    <a:pt x="6399" y="5552"/>
                  </a:cubicBezTo>
                  <a:close/>
                  <a:moveTo>
                    <a:pt x="6547" y="5417"/>
                  </a:moveTo>
                  <a:cubicBezTo>
                    <a:pt x="6547" y="5417"/>
                    <a:pt x="6547" y="5417"/>
                    <a:pt x="6547" y="5417"/>
                  </a:cubicBezTo>
                  <a:cubicBezTo>
                    <a:pt x="6547" y="5417"/>
                    <a:pt x="6547" y="5417"/>
                    <a:pt x="6547" y="5417"/>
                  </a:cubicBezTo>
                  <a:cubicBezTo>
                    <a:pt x="6547" y="5349"/>
                    <a:pt x="6547" y="5349"/>
                    <a:pt x="6547" y="5349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47" y="5282"/>
                    <a:pt x="6547" y="5282"/>
                    <a:pt x="6547" y="5282"/>
                  </a:cubicBezTo>
                  <a:cubicBezTo>
                    <a:pt x="6510" y="5282"/>
                    <a:pt x="6510" y="5282"/>
                    <a:pt x="6510" y="5282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473" y="5349"/>
                    <a:pt x="6473" y="5349"/>
                    <a:pt x="6473" y="5349"/>
                  </a:cubicBezTo>
                  <a:cubicBezTo>
                    <a:pt x="6473" y="5349"/>
                    <a:pt x="6473" y="5349"/>
                    <a:pt x="6473" y="5349"/>
                  </a:cubicBezTo>
                  <a:cubicBezTo>
                    <a:pt x="6473" y="5417"/>
                    <a:pt x="6473" y="5417"/>
                    <a:pt x="6473" y="5417"/>
                  </a:cubicBezTo>
                  <a:cubicBezTo>
                    <a:pt x="6510" y="5417"/>
                    <a:pt x="6510" y="5417"/>
                    <a:pt x="6510" y="5417"/>
                  </a:cubicBezTo>
                  <a:cubicBezTo>
                    <a:pt x="6510" y="5417"/>
                    <a:pt x="6510" y="5417"/>
                    <a:pt x="6510" y="5417"/>
                  </a:cubicBezTo>
                  <a:cubicBezTo>
                    <a:pt x="6547" y="5417"/>
                    <a:pt x="6547" y="5417"/>
                    <a:pt x="6547" y="5417"/>
                  </a:cubicBezTo>
                  <a:close/>
                  <a:moveTo>
                    <a:pt x="6436" y="3115"/>
                  </a:moveTo>
                  <a:cubicBezTo>
                    <a:pt x="6436" y="3115"/>
                    <a:pt x="6436" y="3115"/>
                    <a:pt x="6436" y="3115"/>
                  </a:cubicBezTo>
                  <a:cubicBezTo>
                    <a:pt x="6436" y="3047"/>
                    <a:pt x="6436" y="3047"/>
                    <a:pt x="6436" y="3047"/>
                  </a:cubicBezTo>
                  <a:cubicBezTo>
                    <a:pt x="6436" y="3047"/>
                    <a:pt x="6436" y="3047"/>
                    <a:pt x="6436" y="3047"/>
                  </a:cubicBezTo>
                  <a:cubicBezTo>
                    <a:pt x="6399" y="3047"/>
                    <a:pt x="6399" y="3047"/>
                    <a:pt x="6399" y="3047"/>
                  </a:cubicBezTo>
                  <a:cubicBezTo>
                    <a:pt x="6436" y="3115"/>
                    <a:pt x="6436" y="3115"/>
                    <a:pt x="6436" y="3115"/>
                  </a:cubicBezTo>
                  <a:close/>
                  <a:moveTo>
                    <a:pt x="6251" y="3589"/>
                  </a:moveTo>
                  <a:cubicBezTo>
                    <a:pt x="6251" y="3589"/>
                    <a:pt x="6251" y="3589"/>
                    <a:pt x="6251" y="3589"/>
                  </a:cubicBezTo>
                  <a:cubicBezTo>
                    <a:pt x="6288" y="3589"/>
                    <a:pt x="6288" y="3589"/>
                    <a:pt x="6288" y="3589"/>
                  </a:cubicBezTo>
                  <a:cubicBezTo>
                    <a:pt x="6288" y="3589"/>
                    <a:pt x="6288" y="3589"/>
                    <a:pt x="6288" y="3589"/>
                  </a:cubicBezTo>
                  <a:cubicBezTo>
                    <a:pt x="6325" y="3589"/>
                    <a:pt x="6325" y="3589"/>
                    <a:pt x="6325" y="3589"/>
                  </a:cubicBezTo>
                  <a:cubicBezTo>
                    <a:pt x="6325" y="3521"/>
                    <a:pt x="6325" y="3521"/>
                    <a:pt x="6325" y="3521"/>
                  </a:cubicBezTo>
                  <a:cubicBezTo>
                    <a:pt x="6288" y="3453"/>
                    <a:pt x="6288" y="3453"/>
                    <a:pt x="6288" y="3453"/>
                  </a:cubicBezTo>
                  <a:cubicBezTo>
                    <a:pt x="6251" y="3453"/>
                    <a:pt x="6251" y="3453"/>
                    <a:pt x="6251" y="3453"/>
                  </a:cubicBezTo>
                  <a:cubicBezTo>
                    <a:pt x="6251" y="3453"/>
                    <a:pt x="6251" y="3453"/>
                    <a:pt x="6251" y="3453"/>
                  </a:cubicBezTo>
                  <a:cubicBezTo>
                    <a:pt x="6251" y="3521"/>
                    <a:pt x="6251" y="3521"/>
                    <a:pt x="6251" y="3521"/>
                  </a:cubicBezTo>
                  <a:cubicBezTo>
                    <a:pt x="6251" y="3589"/>
                    <a:pt x="6251" y="3589"/>
                    <a:pt x="6251" y="3589"/>
                  </a:cubicBezTo>
                  <a:close/>
                  <a:moveTo>
                    <a:pt x="6990" y="3453"/>
                  </a:moveTo>
                  <a:cubicBezTo>
                    <a:pt x="6990" y="3453"/>
                    <a:pt x="6990" y="3453"/>
                    <a:pt x="6990" y="3453"/>
                  </a:cubicBezTo>
                  <a:cubicBezTo>
                    <a:pt x="7027" y="3453"/>
                    <a:pt x="7027" y="3453"/>
                    <a:pt x="7027" y="3453"/>
                  </a:cubicBezTo>
                  <a:cubicBezTo>
                    <a:pt x="7027" y="3453"/>
                    <a:pt x="7027" y="3453"/>
                    <a:pt x="7027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101" y="3453"/>
                    <a:pt x="7101" y="3453"/>
                    <a:pt x="7101" y="3453"/>
                  </a:cubicBezTo>
                  <a:cubicBezTo>
                    <a:pt x="7101" y="3386"/>
                    <a:pt x="7101" y="3386"/>
                    <a:pt x="7101" y="3386"/>
                  </a:cubicBezTo>
                  <a:cubicBezTo>
                    <a:pt x="7101" y="3318"/>
                    <a:pt x="7101" y="3318"/>
                    <a:pt x="7101" y="3318"/>
                  </a:cubicBezTo>
                  <a:cubicBezTo>
                    <a:pt x="7138" y="3318"/>
                    <a:pt x="7138" y="3318"/>
                    <a:pt x="7138" y="3318"/>
                  </a:cubicBezTo>
                  <a:cubicBezTo>
                    <a:pt x="7138" y="3250"/>
                    <a:pt x="7138" y="3250"/>
                    <a:pt x="7138" y="3250"/>
                  </a:cubicBezTo>
                  <a:cubicBezTo>
                    <a:pt x="7138" y="3250"/>
                    <a:pt x="7138" y="3250"/>
                    <a:pt x="7138" y="3250"/>
                  </a:cubicBezTo>
                  <a:cubicBezTo>
                    <a:pt x="7101" y="3250"/>
                    <a:pt x="7101" y="3250"/>
                    <a:pt x="7101" y="3250"/>
                  </a:cubicBezTo>
                  <a:cubicBezTo>
                    <a:pt x="7101" y="3250"/>
                    <a:pt x="7101" y="3250"/>
                    <a:pt x="7101" y="3250"/>
                  </a:cubicBezTo>
                  <a:cubicBezTo>
                    <a:pt x="7064" y="3318"/>
                    <a:pt x="7064" y="3318"/>
                    <a:pt x="7064" y="3318"/>
                  </a:cubicBezTo>
                  <a:cubicBezTo>
                    <a:pt x="7027" y="3318"/>
                    <a:pt x="7027" y="3318"/>
                    <a:pt x="7027" y="3318"/>
                  </a:cubicBezTo>
                  <a:cubicBezTo>
                    <a:pt x="6990" y="3453"/>
                    <a:pt x="6990" y="3453"/>
                    <a:pt x="6990" y="3453"/>
                  </a:cubicBezTo>
                  <a:cubicBezTo>
                    <a:pt x="6990" y="3453"/>
                    <a:pt x="6990" y="3453"/>
                    <a:pt x="6990" y="3453"/>
                  </a:cubicBezTo>
                  <a:close/>
                  <a:moveTo>
                    <a:pt x="7286" y="3521"/>
                  </a:moveTo>
                  <a:cubicBezTo>
                    <a:pt x="7323" y="3521"/>
                    <a:pt x="7323" y="3521"/>
                    <a:pt x="7323" y="3521"/>
                  </a:cubicBezTo>
                  <a:cubicBezTo>
                    <a:pt x="7360" y="3453"/>
                    <a:pt x="7360" y="3453"/>
                    <a:pt x="7360" y="3453"/>
                  </a:cubicBezTo>
                  <a:cubicBezTo>
                    <a:pt x="7323" y="3453"/>
                    <a:pt x="7323" y="3453"/>
                    <a:pt x="7323" y="3453"/>
                  </a:cubicBezTo>
                  <a:cubicBezTo>
                    <a:pt x="7286" y="3453"/>
                    <a:pt x="7286" y="3453"/>
                    <a:pt x="7286" y="3453"/>
                  </a:cubicBezTo>
                  <a:cubicBezTo>
                    <a:pt x="7286" y="3521"/>
                    <a:pt x="7286" y="3521"/>
                    <a:pt x="7286" y="3521"/>
                  </a:cubicBezTo>
                  <a:cubicBezTo>
                    <a:pt x="7286" y="3521"/>
                    <a:pt x="7286" y="3521"/>
                    <a:pt x="7286" y="3521"/>
                  </a:cubicBezTo>
                  <a:close/>
                  <a:moveTo>
                    <a:pt x="7360" y="3656"/>
                  </a:moveTo>
                  <a:cubicBezTo>
                    <a:pt x="7360" y="3656"/>
                    <a:pt x="7360" y="3656"/>
                    <a:pt x="7360" y="3656"/>
                  </a:cubicBezTo>
                  <a:cubicBezTo>
                    <a:pt x="7360" y="3656"/>
                    <a:pt x="7360" y="3656"/>
                    <a:pt x="7360" y="3656"/>
                  </a:cubicBezTo>
                  <a:cubicBezTo>
                    <a:pt x="7397" y="3589"/>
                    <a:pt x="7397" y="3589"/>
                    <a:pt x="7397" y="3589"/>
                  </a:cubicBezTo>
                  <a:cubicBezTo>
                    <a:pt x="7360" y="3589"/>
                    <a:pt x="7360" y="3589"/>
                    <a:pt x="7360" y="3589"/>
                  </a:cubicBezTo>
                  <a:cubicBezTo>
                    <a:pt x="7360" y="3521"/>
                    <a:pt x="7360" y="3521"/>
                    <a:pt x="7360" y="3521"/>
                  </a:cubicBezTo>
                  <a:cubicBezTo>
                    <a:pt x="7323" y="3521"/>
                    <a:pt x="7323" y="3521"/>
                    <a:pt x="7323" y="3521"/>
                  </a:cubicBezTo>
                  <a:cubicBezTo>
                    <a:pt x="7323" y="3589"/>
                    <a:pt x="7323" y="3589"/>
                    <a:pt x="7323" y="3589"/>
                  </a:cubicBezTo>
                  <a:cubicBezTo>
                    <a:pt x="7360" y="3589"/>
                    <a:pt x="7360" y="3589"/>
                    <a:pt x="7360" y="3589"/>
                  </a:cubicBezTo>
                  <a:cubicBezTo>
                    <a:pt x="7360" y="3656"/>
                    <a:pt x="7360" y="3656"/>
                    <a:pt x="7360" y="3656"/>
                  </a:cubicBezTo>
                  <a:close/>
                  <a:moveTo>
                    <a:pt x="7064" y="3792"/>
                  </a:moveTo>
                  <a:cubicBezTo>
                    <a:pt x="7101" y="3724"/>
                    <a:pt x="7101" y="3724"/>
                    <a:pt x="7101" y="3724"/>
                  </a:cubicBezTo>
                  <a:cubicBezTo>
                    <a:pt x="7101" y="3724"/>
                    <a:pt x="7101" y="3724"/>
                    <a:pt x="7101" y="3724"/>
                  </a:cubicBezTo>
                  <a:cubicBezTo>
                    <a:pt x="7064" y="3724"/>
                    <a:pt x="7064" y="3724"/>
                    <a:pt x="7064" y="3724"/>
                  </a:cubicBezTo>
                  <a:cubicBezTo>
                    <a:pt x="7064" y="3724"/>
                    <a:pt x="7064" y="3724"/>
                    <a:pt x="7064" y="3724"/>
                  </a:cubicBezTo>
                  <a:cubicBezTo>
                    <a:pt x="7027" y="3724"/>
                    <a:pt x="7027" y="3724"/>
                    <a:pt x="7027" y="3724"/>
                  </a:cubicBezTo>
                  <a:cubicBezTo>
                    <a:pt x="7027" y="3792"/>
                    <a:pt x="7027" y="3792"/>
                    <a:pt x="7027" y="3792"/>
                  </a:cubicBezTo>
                  <a:cubicBezTo>
                    <a:pt x="7064" y="3792"/>
                    <a:pt x="7064" y="3792"/>
                    <a:pt x="7064" y="3792"/>
                  </a:cubicBezTo>
                  <a:close/>
                  <a:moveTo>
                    <a:pt x="7212" y="3792"/>
                  </a:move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656"/>
                    <a:pt x="7249" y="3656"/>
                    <a:pt x="7249" y="3656"/>
                  </a:cubicBezTo>
                  <a:cubicBezTo>
                    <a:pt x="7212" y="3656"/>
                    <a:pt x="7212" y="3656"/>
                    <a:pt x="7212" y="3656"/>
                  </a:cubicBezTo>
                  <a:cubicBezTo>
                    <a:pt x="7212" y="3656"/>
                    <a:pt x="7212" y="3656"/>
                    <a:pt x="7212" y="3656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212" y="3724"/>
                    <a:pt x="7212" y="3724"/>
                    <a:pt x="7212" y="3724"/>
                  </a:cubicBezTo>
                  <a:cubicBezTo>
                    <a:pt x="7212" y="3724"/>
                    <a:pt x="7212" y="3724"/>
                    <a:pt x="7212" y="3724"/>
                  </a:cubicBezTo>
                  <a:cubicBezTo>
                    <a:pt x="7212" y="3792"/>
                    <a:pt x="7212" y="3792"/>
                    <a:pt x="7212" y="3792"/>
                  </a:cubicBezTo>
                  <a:close/>
                  <a:moveTo>
                    <a:pt x="7249" y="4063"/>
                  </a:moveTo>
                  <a:cubicBezTo>
                    <a:pt x="7249" y="4063"/>
                    <a:pt x="7249" y="4063"/>
                    <a:pt x="7249" y="4063"/>
                  </a:cubicBezTo>
                  <a:cubicBezTo>
                    <a:pt x="7286" y="4063"/>
                    <a:pt x="7286" y="4063"/>
                    <a:pt x="7286" y="4063"/>
                  </a:cubicBezTo>
                  <a:cubicBezTo>
                    <a:pt x="7323" y="4063"/>
                    <a:pt x="7323" y="4063"/>
                    <a:pt x="7323" y="4063"/>
                  </a:cubicBezTo>
                  <a:cubicBezTo>
                    <a:pt x="7323" y="4063"/>
                    <a:pt x="7323" y="4063"/>
                    <a:pt x="7323" y="4063"/>
                  </a:cubicBezTo>
                  <a:cubicBezTo>
                    <a:pt x="7360" y="4063"/>
                    <a:pt x="7360" y="4063"/>
                    <a:pt x="7360" y="4063"/>
                  </a:cubicBezTo>
                  <a:cubicBezTo>
                    <a:pt x="7397" y="4063"/>
                    <a:pt x="7397" y="4063"/>
                    <a:pt x="7397" y="4063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27"/>
                    <a:pt x="7397" y="3927"/>
                    <a:pt x="7397" y="3927"/>
                  </a:cubicBezTo>
                  <a:cubicBezTo>
                    <a:pt x="7360" y="3927"/>
                    <a:pt x="7360" y="3927"/>
                    <a:pt x="7360" y="3927"/>
                  </a:cubicBezTo>
                  <a:cubicBezTo>
                    <a:pt x="7360" y="3927"/>
                    <a:pt x="7360" y="3927"/>
                    <a:pt x="7360" y="3927"/>
                  </a:cubicBezTo>
                  <a:cubicBezTo>
                    <a:pt x="7360" y="3995"/>
                    <a:pt x="7360" y="3995"/>
                    <a:pt x="7360" y="3995"/>
                  </a:cubicBezTo>
                  <a:cubicBezTo>
                    <a:pt x="7323" y="3995"/>
                    <a:pt x="7323" y="3995"/>
                    <a:pt x="7323" y="3995"/>
                  </a:cubicBezTo>
                  <a:cubicBezTo>
                    <a:pt x="7323" y="3995"/>
                    <a:pt x="7323" y="3995"/>
                    <a:pt x="7323" y="3995"/>
                  </a:cubicBezTo>
                  <a:cubicBezTo>
                    <a:pt x="7323" y="3927"/>
                    <a:pt x="7323" y="3927"/>
                    <a:pt x="7323" y="3927"/>
                  </a:cubicBezTo>
                  <a:cubicBezTo>
                    <a:pt x="7286" y="3927"/>
                    <a:pt x="7286" y="3927"/>
                    <a:pt x="7286" y="3927"/>
                  </a:cubicBezTo>
                  <a:cubicBezTo>
                    <a:pt x="7286" y="3995"/>
                    <a:pt x="7286" y="3995"/>
                    <a:pt x="7286" y="3995"/>
                  </a:cubicBezTo>
                  <a:cubicBezTo>
                    <a:pt x="7286" y="3995"/>
                    <a:pt x="7286" y="3995"/>
                    <a:pt x="7286" y="3995"/>
                  </a:cubicBezTo>
                  <a:cubicBezTo>
                    <a:pt x="7249" y="3995"/>
                    <a:pt x="7249" y="3995"/>
                    <a:pt x="7249" y="3995"/>
                  </a:cubicBezTo>
                  <a:cubicBezTo>
                    <a:pt x="7249" y="4063"/>
                    <a:pt x="7249" y="4063"/>
                    <a:pt x="7249" y="4063"/>
                  </a:cubicBezTo>
                  <a:cubicBezTo>
                    <a:pt x="7249" y="4063"/>
                    <a:pt x="7249" y="4063"/>
                    <a:pt x="7249" y="4063"/>
                  </a:cubicBezTo>
                  <a:close/>
                  <a:moveTo>
                    <a:pt x="4290" y="2438"/>
                  </a:moveTo>
                  <a:cubicBezTo>
                    <a:pt x="4327" y="2438"/>
                    <a:pt x="4327" y="2438"/>
                    <a:pt x="4327" y="2438"/>
                  </a:cubicBezTo>
                  <a:cubicBezTo>
                    <a:pt x="4364" y="2505"/>
                    <a:pt x="4364" y="2505"/>
                    <a:pt x="4364" y="2505"/>
                  </a:cubicBezTo>
                  <a:cubicBezTo>
                    <a:pt x="4364" y="2505"/>
                    <a:pt x="4364" y="2505"/>
                    <a:pt x="4364" y="2505"/>
                  </a:cubicBezTo>
                  <a:cubicBezTo>
                    <a:pt x="4401" y="2438"/>
                    <a:pt x="4401" y="2438"/>
                    <a:pt x="4401" y="2438"/>
                  </a:cubicBezTo>
                  <a:cubicBezTo>
                    <a:pt x="4438" y="2438"/>
                    <a:pt x="4438" y="2438"/>
                    <a:pt x="4438" y="2438"/>
                  </a:cubicBezTo>
                  <a:cubicBezTo>
                    <a:pt x="4401" y="2438"/>
                    <a:pt x="4401" y="2438"/>
                    <a:pt x="4401" y="2438"/>
                  </a:cubicBezTo>
                  <a:cubicBezTo>
                    <a:pt x="4364" y="2438"/>
                    <a:pt x="4364" y="2438"/>
                    <a:pt x="4364" y="2438"/>
                  </a:cubicBezTo>
                  <a:cubicBezTo>
                    <a:pt x="4327" y="2438"/>
                    <a:pt x="4327" y="2438"/>
                    <a:pt x="4327" y="2438"/>
                  </a:cubicBezTo>
                  <a:cubicBezTo>
                    <a:pt x="4327" y="2370"/>
                    <a:pt x="4327" y="2370"/>
                    <a:pt x="4327" y="2370"/>
                  </a:cubicBezTo>
                  <a:cubicBezTo>
                    <a:pt x="4290" y="2370"/>
                    <a:pt x="4290" y="2370"/>
                    <a:pt x="4290" y="2370"/>
                  </a:cubicBezTo>
                  <a:cubicBezTo>
                    <a:pt x="4290" y="2438"/>
                    <a:pt x="4290" y="2438"/>
                    <a:pt x="4290" y="2438"/>
                  </a:cubicBezTo>
                  <a:cubicBezTo>
                    <a:pt x="4290" y="2438"/>
                    <a:pt x="4290" y="2438"/>
                    <a:pt x="4290" y="2438"/>
                  </a:cubicBezTo>
                  <a:close/>
                  <a:moveTo>
                    <a:pt x="4216" y="1287"/>
                  </a:moveTo>
                  <a:cubicBezTo>
                    <a:pt x="4216" y="1287"/>
                    <a:pt x="4216" y="1287"/>
                    <a:pt x="4216" y="1287"/>
                  </a:cubicBezTo>
                  <a:cubicBezTo>
                    <a:pt x="4216" y="1219"/>
                    <a:pt x="4216" y="1219"/>
                    <a:pt x="4216" y="1219"/>
                  </a:cubicBezTo>
                  <a:cubicBezTo>
                    <a:pt x="4253" y="1151"/>
                    <a:pt x="4253" y="1151"/>
                    <a:pt x="4253" y="1151"/>
                  </a:cubicBezTo>
                  <a:cubicBezTo>
                    <a:pt x="4290" y="1151"/>
                    <a:pt x="4290" y="1151"/>
                    <a:pt x="4290" y="1151"/>
                  </a:cubicBezTo>
                  <a:cubicBezTo>
                    <a:pt x="4364" y="1219"/>
                    <a:pt x="4364" y="1219"/>
                    <a:pt x="4364" y="1219"/>
                  </a:cubicBezTo>
                  <a:cubicBezTo>
                    <a:pt x="4364" y="1219"/>
                    <a:pt x="4364" y="1219"/>
                    <a:pt x="4364" y="1219"/>
                  </a:cubicBezTo>
                  <a:cubicBezTo>
                    <a:pt x="4327" y="1287"/>
                    <a:pt x="4327" y="1287"/>
                    <a:pt x="4327" y="1287"/>
                  </a:cubicBezTo>
                  <a:cubicBezTo>
                    <a:pt x="4290" y="1287"/>
                    <a:pt x="4290" y="1287"/>
                    <a:pt x="4290" y="1287"/>
                  </a:cubicBezTo>
                  <a:cubicBezTo>
                    <a:pt x="4253" y="1287"/>
                    <a:pt x="4253" y="1287"/>
                    <a:pt x="4253" y="1287"/>
                  </a:cubicBezTo>
                  <a:cubicBezTo>
                    <a:pt x="4253" y="1287"/>
                    <a:pt x="4216" y="1287"/>
                    <a:pt x="4216" y="1287"/>
                  </a:cubicBezTo>
                  <a:close/>
                  <a:moveTo>
                    <a:pt x="5252" y="406"/>
                  </a:moveTo>
                  <a:cubicBezTo>
                    <a:pt x="5252" y="339"/>
                    <a:pt x="5252" y="339"/>
                    <a:pt x="5252" y="339"/>
                  </a:cubicBezTo>
                  <a:cubicBezTo>
                    <a:pt x="5289" y="339"/>
                    <a:pt x="5289" y="339"/>
                    <a:pt x="5289" y="339"/>
                  </a:cubicBezTo>
                  <a:cubicBezTo>
                    <a:pt x="5326" y="339"/>
                    <a:pt x="5326" y="339"/>
                    <a:pt x="5326" y="339"/>
                  </a:cubicBezTo>
                  <a:cubicBezTo>
                    <a:pt x="5363" y="339"/>
                    <a:pt x="5363" y="339"/>
                    <a:pt x="5363" y="339"/>
                  </a:cubicBezTo>
                  <a:cubicBezTo>
                    <a:pt x="5363" y="339"/>
                    <a:pt x="5363" y="339"/>
                    <a:pt x="5363" y="339"/>
                  </a:cubicBezTo>
                  <a:cubicBezTo>
                    <a:pt x="5363" y="406"/>
                    <a:pt x="5363" y="406"/>
                    <a:pt x="5363" y="406"/>
                  </a:cubicBezTo>
                  <a:cubicBezTo>
                    <a:pt x="5326" y="474"/>
                    <a:pt x="5326" y="474"/>
                    <a:pt x="5326" y="474"/>
                  </a:cubicBezTo>
                  <a:cubicBezTo>
                    <a:pt x="5289" y="474"/>
                    <a:pt x="5289" y="474"/>
                    <a:pt x="5289" y="474"/>
                  </a:cubicBezTo>
                  <a:cubicBezTo>
                    <a:pt x="5252" y="474"/>
                    <a:pt x="5252" y="474"/>
                    <a:pt x="5252" y="474"/>
                  </a:cubicBezTo>
                  <a:cubicBezTo>
                    <a:pt x="5252" y="406"/>
                    <a:pt x="5252" y="406"/>
                    <a:pt x="5252" y="406"/>
                  </a:cubicBezTo>
                  <a:close/>
                  <a:moveTo>
                    <a:pt x="5955" y="1219"/>
                  </a:moveTo>
                  <a:cubicBezTo>
                    <a:pt x="6029" y="1151"/>
                    <a:pt x="6029" y="1151"/>
                    <a:pt x="6029" y="1151"/>
                  </a:cubicBezTo>
                  <a:cubicBezTo>
                    <a:pt x="6066" y="1083"/>
                    <a:pt x="6066" y="1083"/>
                    <a:pt x="6066" y="1083"/>
                  </a:cubicBezTo>
                  <a:cubicBezTo>
                    <a:pt x="6066" y="1016"/>
                    <a:pt x="6066" y="1016"/>
                    <a:pt x="6066" y="1016"/>
                  </a:cubicBezTo>
                  <a:cubicBezTo>
                    <a:pt x="6103" y="948"/>
                    <a:pt x="6103" y="948"/>
                    <a:pt x="6103" y="948"/>
                  </a:cubicBezTo>
                  <a:cubicBezTo>
                    <a:pt x="6140" y="880"/>
                    <a:pt x="6140" y="880"/>
                    <a:pt x="6140" y="880"/>
                  </a:cubicBezTo>
                  <a:cubicBezTo>
                    <a:pt x="6214" y="813"/>
                    <a:pt x="6214" y="813"/>
                    <a:pt x="6214" y="813"/>
                  </a:cubicBezTo>
                  <a:cubicBezTo>
                    <a:pt x="6214" y="813"/>
                    <a:pt x="6214" y="813"/>
                    <a:pt x="6214" y="813"/>
                  </a:cubicBezTo>
                  <a:cubicBezTo>
                    <a:pt x="6214" y="745"/>
                    <a:pt x="6214" y="745"/>
                    <a:pt x="6214" y="745"/>
                  </a:cubicBezTo>
                  <a:cubicBezTo>
                    <a:pt x="6140" y="677"/>
                    <a:pt x="6140" y="677"/>
                    <a:pt x="6140" y="677"/>
                  </a:cubicBezTo>
                  <a:cubicBezTo>
                    <a:pt x="6103" y="609"/>
                    <a:pt x="6103" y="609"/>
                    <a:pt x="6103" y="609"/>
                  </a:cubicBezTo>
                  <a:cubicBezTo>
                    <a:pt x="6066" y="542"/>
                    <a:pt x="6066" y="542"/>
                    <a:pt x="6066" y="542"/>
                  </a:cubicBezTo>
                  <a:cubicBezTo>
                    <a:pt x="6066" y="474"/>
                    <a:pt x="6066" y="474"/>
                    <a:pt x="6066" y="474"/>
                  </a:cubicBezTo>
                  <a:cubicBezTo>
                    <a:pt x="6103" y="406"/>
                    <a:pt x="6103" y="406"/>
                    <a:pt x="6103" y="406"/>
                  </a:cubicBezTo>
                  <a:cubicBezTo>
                    <a:pt x="6103" y="339"/>
                    <a:pt x="6103" y="339"/>
                    <a:pt x="6103" y="339"/>
                  </a:cubicBezTo>
                  <a:cubicBezTo>
                    <a:pt x="6103" y="339"/>
                    <a:pt x="6103" y="339"/>
                    <a:pt x="6103" y="339"/>
                  </a:cubicBezTo>
                  <a:cubicBezTo>
                    <a:pt x="5992" y="339"/>
                    <a:pt x="5992" y="339"/>
                    <a:pt x="5992" y="339"/>
                  </a:cubicBezTo>
                  <a:cubicBezTo>
                    <a:pt x="5955" y="339"/>
                    <a:pt x="5955" y="339"/>
                    <a:pt x="5955" y="339"/>
                  </a:cubicBezTo>
                  <a:cubicBezTo>
                    <a:pt x="5881" y="271"/>
                    <a:pt x="5881" y="271"/>
                    <a:pt x="5881" y="271"/>
                  </a:cubicBezTo>
                  <a:cubicBezTo>
                    <a:pt x="5844" y="135"/>
                    <a:pt x="5844" y="135"/>
                    <a:pt x="5844" y="135"/>
                  </a:cubicBezTo>
                  <a:cubicBezTo>
                    <a:pt x="5770" y="68"/>
                    <a:pt x="5770" y="68"/>
                    <a:pt x="5770" y="68"/>
                  </a:cubicBezTo>
                  <a:cubicBezTo>
                    <a:pt x="5733" y="0"/>
                    <a:pt x="5733" y="0"/>
                    <a:pt x="5733" y="0"/>
                  </a:cubicBezTo>
                  <a:cubicBezTo>
                    <a:pt x="5696" y="0"/>
                    <a:pt x="5696" y="0"/>
                    <a:pt x="5696" y="0"/>
                  </a:cubicBezTo>
                  <a:cubicBezTo>
                    <a:pt x="5696" y="68"/>
                    <a:pt x="5696" y="68"/>
                    <a:pt x="5696" y="68"/>
                  </a:cubicBezTo>
                  <a:cubicBezTo>
                    <a:pt x="5696" y="68"/>
                    <a:pt x="5696" y="68"/>
                    <a:pt x="5696" y="68"/>
                  </a:cubicBezTo>
                  <a:cubicBezTo>
                    <a:pt x="5696" y="135"/>
                    <a:pt x="5696" y="135"/>
                    <a:pt x="5696" y="135"/>
                  </a:cubicBezTo>
                  <a:cubicBezTo>
                    <a:pt x="5696" y="203"/>
                    <a:pt x="5696" y="203"/>
                    <a:pt x="5696" y="203"/>
                  </a:cubicBezTo>
                  <a:cubicBezTo>
                    <a:pt x="5659" y="271"/>
                    <a:pt x="5659" y="271"/>
                    <a:pt x="5659" y="271"/>
                  </a:cubicBezTo>
                  <a:cubicBezTo>
                    <a:pt x="5622" y="339"/>
                    <a:pt x="5622" y="339"/>
                    <a:pt x="5622" y="339"/>
                  </a:cubicBezTo>
                  <a:cubicBezTo>
                    <a:pt x="5622" y="406"/>
                    <a:pt x="5622" y="406"/>
                    <a:pt x="5622" y="406"/>
                  </a:cubicBezTo>
                  <a:cubicBezTo>
                    <a:pt x="5585" y="474"/>
                    <a:pt x="5585" y="474"/>
                    <a:pt x="5585" y="474"/>
                  </a:cubicBezTo>
                  <a:cubicBezTo>
                    <a:pt x="5622" y="677"/>
                    <a:pt x="5622" y="677"/>
                    <a:pt x="5622" y="677"/>
                  </a:cubicBezTo>
                  <a:cubicBezTo>
                    <a:pt x="5622" y="745"/>
                    <a:pt x="5622" y="745"/>
                    <a:pt x="5622" y="745"/>
                  </a:cubicBezTo>
                  <a:cubicBezTo>
                    <a:pt x="5659" y="813"/>
                    <a:pt x="5659" y="813"/>
                    <a:pt x="5659" y="813"/>
                  </a:cubicBezTo>
                  <a:cubicBezTo>
                    <a:pt x="5659" y="813"/>
                    <a:pt x="5659" y="813"/>
                    <a:pt x="5659" y="813"/>
                  </a:cubicBezTo>
                  <a:cubicBezTo>
                    <a:pt x="5659" y="948"/>
                    <a:pt x="5659" y="948"/>
                    <a:pt x="5659" y="948"/>
                  </a:cubicBezTo>
                  <a:cubicBezTo>
                    <a:pt x="5622" y="1016"/>
                    <a:pt x="5622" y="1016"/>
                    <a:pt x="5622" y="1016"/>
                  </a:cubicBezTo>
                  <a:cubicBezTo>
                    <a:pt x="5622" y="1083"/>
                    <a:pt x="5622" y="1083"/>
                    <a:pt x="5622" y="1083"/>
                  </a:cubicBezTo>
                  <a:cubicBezTo>
                    <a:pt x="5622" y="1151"/>
                    <a:pt x="5622" y="1151"/>
                    <a:pt x="5622" y="1151"/>
                  </a:cubicBezTo>
                  <a:cubicBezTo>
                    <a:pt x="5659" y="1083"/>
                    <a:pt x="5659" y="1083"/>
                    <a:pt x="5659" y="1083"/>
                  </a:cubicBezTo>
                  <a:cubicBezTo>
                    <a:pt x="5659" y="1083"/>
                    <a:pt x="5659" y="1083"/>
                    <a:pt x="5659" y="1083"/>
                  </a:cubicBezTo>
                  <a:cubicBezTo>
                    <a:pt x="5696" y="1016"/>
                    <a:pt x="5696" y="1016"/>
                    <a:pt x="5696" y="1016"/>
                  </a:cubicBezTo>
                  <a:cubicBezTo>
                    <a:pt x="5733" y="1083"/>
                    <a:pt x="5733" y="1083"/>
                    <a:pt x="5733" y="1083"/>
                  </a:cubicBezTo>
                  <a:cubicBezTo>
                    <a:pt x="5733" y="1083"/>
                    <a:pt x="5733" y="1083"/>
                    <a:pt x="5733" y="1083"/>
                  </a:cubicBezTo>
                  <a:cubicBezTo>
                    <a:pt x="5770" y="1151"/>
                    <a:pt x="5770" y="1151"/>
                    <a:pt x="5770" y="1151"/>
                  </a:cubicBezTo>
                  <a:cubicBezTo>
                    <a:pt x="5807" y="1151"/>
                    <a:pt x="5807" y="1151"/>
                    <a:pt x="5807" y="1151"/>
                  </a:cubicBezTo>
                  <a:cubicBezTo>
                    <a:pt x="5807" y="1151"/>
                    <a:pt x="5807" y="1151"/>
                    <a:pt x="5807" y="1151"/>
                  </a:cubicBezTo>
                  <a:cubicBezTo>
                    <a:pt x="5844" y="1151"/>
                    <a:pt x="5844" y="1151"/>
                    <a:pt x="5844" y="1151"/>
                  </a:cubicBezTo>
                  <a:cubicBezTo>
                    <a:pt x="5881" y="1219"/>
                    <a:pt x="5881" y="1219"/>
                    <a:pt x="5881" y="1219"/>
                  </a:cubicBezTo>
                  <a:cubicBezTo>
                    <a:pt x="5918" y="1219"/>
                    <a:pt x="5918" y="1219"/>
                    <a:pt x="5918" y="1219"/>
                  </a:cubicBezTo>
                  <a:cubicBezTo>
                    <a:pt x="5955" y="1219"/>
                    <a:pt x="5955" y="1219"/>
                    <a:pt x="5955" y="1219"/>
                  </a:cubicBezTo>
                  <a:close/>
                  <a:moveTo>
                    <a:pt x="5807" y="1557"/>
                  </a:moveTo>
                  <a:cubicBezTo>
                    <a:pt x="5807" y="1557"/>
                    <a:pt x="5807" y="1557"/>
                    <a:pt x="5807" y="1557"/>
                  </a:cubicBezTo>
                  <a:cubicBezTo>
                    <a:pt x="5844" y="1625"/>
                    <a:pt x="5844" y="1625"/>
                    <a:pt x="5844" y="1625"/>
                  </a:cubicBezTo>
                  <a:cubicBezTo>
                    <a:pt x="5881" y="1625"/>
                    <a:pt x="5881" y="1625"/>
                    <a:pt x="5881" y="1625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955" y="1557"/>
                    <a:pt x="5955" y="1557"/>
                    <a:pt x="5955" y="1557"/>
                  </a:cubicBezTo>
                  <a:cubicBezTo>
                    <a:pt x="5992" y="1490"/>
                    <a:pt x="5992" y="1490"/>
                    <a:pt x="5992" y="1490"/>
                  </a:cubicBezTo>
                  <a:cubicBezTo>
                    <a:pt x="5992" y="1422"/>
                    <a:pt x="5992" y="1422"/>
                    <a:pt x="5992" y="1422"/>
                  </a:cubicBezTo>
                  <a:cubicBezTo>
                    <a:pt x="6029" y="1354"/>
                    <a:pt x="6029" y="1354"/>
                    <a:pt x="6029" y="1354"/>
                  </a:cubicBezTo>
                  <a:cubicBezTo>
                    <a:pt x="5992" y="1287"/>
                    <a:pt x="5992" y="1287"/>
                    <a:pt x="5992" y="1287"/>
                  </a:cubicBezTo>
                  <a:cubicBezTo>
                    <a:pt x="5955" y="1287"/>
                    <a:pt x="5955" y="1287"/>
                    <a:pt x="5955" y="1287"/>
                  </a:cubicBezTo>
                  <a:cubicBezTo>
                    <a:pt x="5881" y="1219"/>
                    <a:pt x="5881" y="1219"/>
                    <a:pt x="5881" y="1219"/>
                  </a:cubicBezTo>
                  <a:cubicBezTo>
                    <a:pt x="5844" y="1287"/>
                    <a:pt x="5844" y="1287"/>
                    <a:pt x="5844" y="1287"/>
                  </a:cubicBezTo>
                  <a:cubicBezTo>
                    <a:pt x="5807" y="1287"/>
                    <a:pt x="5807" y="1287"/>
                    <a:pt x="5807" y="1287"/>
                  </a:cubicBezTo>
                  <a:cubicBezTo>
                    <a:pt x="5770" y="1287"/>
                    <a:pt x="5770" y="1287"/>
                    <a:pt x="5770" y="1287"/>
                  </a:cubicBezTo>
                  <a:cubicBezTo>
                    <a:pt x="5733" y="1287"/>
                    <a:pt x="5733" y="1287"/>
                    <a:pt x="5733" y="1287"/>
                  </a:cubicBezTo>
                  <a:cubicBezTo>
                    <a:pt x="5733" y="1287"/>
                    <a:pt x="5733" y="1287"/>
                    <a:pt x="5733" y="1287"/>
                  </a:cubicBezTo>
                  <a:cubicBezTo>
                    <a:pt x="5696" y="1287"/>
                    <a:pt x="5696" y="1287"/>
                    <a:pt x="5696" y="1287"/>
                  </a:cubicBezTo>
                  <a:cubicBezTo>
                    <a:pt x="5659" y="1287"/>
                    <a:pt x="5659" y="1287"/>
                    <a:pt x="5659" y="1287"/>
                  </a:cubicBezTo>
                  <a:cubicBezTo>
                    <a:pt x="5696" y="1354"/>
                    <a:pt x="5696" y="1354"/>
                    <a:pt x="5696" y="1354"/>
                  </a:cubicBezTo>
                  <a:cubicBezTo>
                    <a:pt x="5733" y="1354"/>
                    <a:pt x="5733" y="1354"/>
                    <a:pt x="5733" y="1354"/>
                  </a:cubicBezTo>
                  <a:cubicBezTo>
                    <a:pt x="5733" y="1422"/>
                    <a:pt x="5733" y="1422"/>
                    <a:pt x="5733" y="1422"/>
                  </a:cubicBezTo>
                  <a:cubicBezTo>
                    <a:pt x="5770" y="1422"/>
                    <a:pt x="5770" y="1422"/>
                    <a:pt x="5770" y="1422"/>
                  </a:cubicBezTo>
                  <a:cubicBezTo>
                    <a:pt x="5807" y="1490"/>
                    <a:pt x="5807" y="1490"/>
                    <a:pt x="5807" y="1490"/>
                  </a:cubicBezTo>
                  <a:cubicBezTo>
                    <a:pt x="5844" y="1490"/>
                    <a:pt x="5844" y="1490"/>
                    <a:pt x="5844" y="1490"/>
                  </a:cubicBezTo>
                  <a:cubicBezTo>
                    <a:pt x="5881" y="1490"/>
                    <a:pt x="5881" y="1490"/>
                    <a:pt x="5881" y="1490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844" y="1557"/>
                    <a:pt x="5844" y="1557"/>
                    <a:pt x="5844" y="1557"/>
                  </a:cubicBezTo>
                  <a:cubicBezTo>
                    <a:pt x="5807" y="1557"/>
                    <a:pt x="5807" y="1557"/>
                    <a:pt x="5807" y="1557"/>
                  </a:cubicBezTo>
                  <a:close/>
                  <a:moveTo>
                    <a:pt x="6916" y="1761"/>
                  </a:moveTo>
                  <a:cubicBezTo>
                    <a:pt x="6916" y="1761"/>
                    <a:pt x="6916" y="1761"/>
                    <a:pt x="6916" y="1761"/>
                  </a:cubicBezTo>
                  <a:cubicBezTo>
                    <a:pt x="6879" y="1828"/>
                    <a:pt x="6879" y="1828"/>
                    <a:pt x="6879" y="1828"/>
                  </a:cubicBezTo>
                  <a:cubicBezTo>
                    <a:pt x="6842" y="1896"/>
                    <a:pt x="6842" y="1896"/>
                    <a:pt x="6842" y="1896"/>
                  </a:cubicBezTo>
                  <a:cubicBezTo>
                    <a:pt x="6805" y="1964"/>
                    <a:pt x="6805" y="1964"/>
                    <a:pt x="6805" y="1964"/>
                  </a:cubicBezTo>
                  <a:cubicBezTo>
                    <a:pt x="6768" y="1964"/>
                    <a:pt x="6768" y="1964"/>
                    <a:pt x="6768" y="1964"/>
                  </a:cubicBezTo>
                  <a:cubicBezTo>
                    <a:pt x="6732" y="1964"/>
                    <a:pt x="6732" y="1964"/>
                    <a:pt x="6732" y="1964"/>
                  </a:cubicBezTo>
                  <a:cubicBezTo>
                    <a:pt x="6732" y="1964"/>
                    <a:pt x="6732" y="1964"/>
                    <a:pt x="6732" y="1964"/>
                  </a:cubicBezTo>
                  <a:cubicBezTo>
                    <a:pt x="6695" y="1896"/>
                    <a:pt x="6695" y="1896"/>
                    <a:pt x="6695" y="1896"/>
                  </a:cubicBezTo>
                  <a:cubicBezTo>
                    <a:pt x="6658" y="1896"/>
                    <a:pt x="6658" y="1896"/>
                    <a:pt x="6658" y="1896"/>
                  </a:cubicBezTo>
                  <a:cubicBezTo>
                    <a:pt x="6621" y="1896"/>
                    <a:pt x="6621" y="1896"/>
                    <a:pt x="6621" y="1896"/>
                  </a:cubicBezTo>
                  <a:cubicBezTo>
                    <a:pt x="6621" y="1896"/>
                    <a:pt x="6621" y="1896"/>
                    <a:pt x="6621" y="1896"/>
                  </a:cubicBezTo>
                  <a:cubicBezTo>
                    <a:pt x="6510" y="1896"/>
                    <a:pt x="6510" y="1896"/>
                    <a:pt x="6510" y="1896"/>
                  </a:cubicBezTo>
                  <a:cubicBezTo>
                    <a:pt x="6473" y="1896"/>
                    <a:pt x="6473" y="1896"/>
                    <a:pt x="6473" y="1896"/>
                  </a:cubicBezTo>
                  <a:cubicBezTo>
                    <a:pt x="6473" y="1828"/>
                    <a:pt x="6473" y="1828"/>
                    <a:pt x="6473" y="1828"/>
                  </a:cubicBezTo>
                  <a:cubicBezTo>
                    <a:pt x="6436" y="1896"/>
                    <a:pt x="6436" y="1896"/>
                    <a:pt x="6436" y="1896"/>
                  </a:cubicBezTo>
                  <a:cubicBezTo>
                    <a:pt x="6362" y="1896"/>
                    <a:pt x="6362" y="1896"/>
                    <a:pt x="6362" y="1896"/>
                  </a:cubicBezTo>
                  <a:cubicBezTo>
                    <a:pt x="6362" y="1896"/>
                    <a:pt x="6362" y="1896"/>
                    <a:pt x="6362" y="1896"/>
                  </a:cubicBezTo>
                  <a:cubicBezTo>
                    <a:pt x="6325" y="1828"/>
                    <a:pt x="6325" y="1828"/>
                    <a:pt x="6325" y="1828"/>
                  </a:cubicBezTo>
                  <a:cubicBezTo>
                    <a:pt x="6288" y="1828"/>
                    <a:pt x="6288" y="1828"/>
                    <a:pt x="6288" y="1828"/>
                  </a:cubicBezTo>
                  <a:cubicBezTo>
                    <a:pt x="6251" y="1828"/>
                    <a:pt x="6251" y="1828"/>
                    <a:pt x="6251" y="1828"/>
                  </a:cubicBezTo>
                  <a:cubicBezTo>
                    <a:pt x="6214" y="1693"/>
                    <a:pt x="6214" y="1693"/>
                    <a:pt x="6214" y="1693"/>
                  </a:cubicBezTo>
                  <a:cubicBezTo>
                    <a:pt x="6214" y="1625"/>
                    <a:pt x="6214" y="1625"/>
                    <a:pt x="6214" y="1625"/>
                  </a:cubicBezTo>
                  <a:cubicBezTo>
                    <a:pt x="6177" y="1625"/>
                    <a:pt x="6177" y="1625"/>
                    <a:pt x="6177" y="1625"/>
                  </a:cubicBezTo>
                  <a:cubicBezTo>
                    <a:pt x="6140" y="1693"/>
                    <a:pt x="6140" y="1693"/>
                    <a:pt x="6140" y="1693"/>
                  </a:cubicBezTo>
                  <a:cubicBezTo>
                    <a:pt x="6140" y="1625"/>
                    <a:pt x="6140" y="1625"/>
                    <a:pt x="6140" y="1625"/>
                  </a:cubicBezTo>
                  <a:cubicBezTo>
                    <a:pt x="6103" y="1625"/>
                    <a:pt x="6103" y="1625"/>
                    <a:pt x="6103" y="1625"/>
                  </a:cubicBezTo>
                  <a:cubicBezTo>
                    <a:pt x="6103" y="1625"/>
                    <a:pt x="6103" y="1625"/>
                    <a:pt x="6103" y="1625"/>
                  </a:cubicBezTo>
                  <a:cubicBezTo>
                    <a:pt x="6103" y="1693"/>
                    <a:pt x="6103" y="1693"/>
                    <a:pt x="6103" y="1693"/>
                  </a:cubicBezTo>
                  <a:cubicBezTo>
                    <a:pt x="6066" y="1693"/>
                    <a:pt x="6066" y="1693"/>
                    <a:pt x="6066" y="1693"/>
                  </a:cubicBezTo>
                  <a:cubicBezTo>
                    <a:pt x="6066" y="1693"/>
                    <a:pt x="6066" y="1693"/>
                    <a:pt x="6066" y="1693"/>
                  </a:cubicBezTo>
                  <a:cubicBezTo>
                    <a:pt x="6029" y="1625"/>
                    <a:pt x="6029" y="1625"/>
                    <a:pt x="6029" y="1625"/>
                  </a:cubicBezTo>
                  <a:cubicBezTo>
                    <a:pt x="6029" y="1625"/>
                    <a:pt x="6029" y="1625"/>
                    <a:pt x="6029" y="1625"/>
                  </a:cubicBezTo>
                  <a:cubicBezTo>
                    <a:pt x="6066" y="1557"/>
                    <a:pt x="6066" y="1557"/>
                    <a:pt x="6066" y="1557"/>
                  </a:cubicBezTo>
                  <a:cubicBezTo>
                    <a:pt x="6103" y="1557"/>
                    <a:pt x="6103" y="1557"/>
                    <a:pt x="6103" y="1557"/>
                  </a:cubicBezTo>
                  <a:cubicBezTo>
                    <a:pt x="6066" y="1422"/>
                    <a:pt x="6066" y="1422"/>
                    <a:pt x="6066" y="1422"/>
                  </a:cubicBezTo>
                  <a:cubicBezTo>
                    <a:pt x="6066" y="1422"/>
                    <a:pt x="6066" y="1422"/>
                    <a:pt x="6066" y="1422"/>
                  </a:cubicBezTo>
                  <a:cubicBezTo>
                    <a:pt x="6103" y="1354"/>
                    <a:pt x="6103" y="1354"/>
                    <a:pt x="6103" y="1354"/>
                  </a:cubicBezTo>
                  <a:cubicBezTo>
                    <a:pt x="6103" y="1287"/>
                    <a:pt x="6103" y="1287"/>
                    <a:pt x="6103" y="1287"/>
                  </a:cubicBezTo>
                  <a:cubicBezTo>
                    <a:pt x="6103" y="1287"/>
                    <a:pt x="6103" y="1287"/>
                    <a:pt x="6103" y="1287"/>
                  </a:cubicBezTo>
                  <a:cubicBezTo>
                    <a:pt x="6066" y="1287"/>
                    <a:pt x="6066" y="1287"/>
                    <a:pt x="6066" y="1287"/>
                  </a:cubicBezTo>
                  <a:cubicBezTo>
                    <a:pt x="6066" y="1219"/>
                    <a:pt x="6066" y="1219"/>
                    <a:pt x="6066" y="1219"/>
                  </a:cubicBezTo>
                  <a:cubicBezTo>
                    <a:pt x="6066" y="1151"/>
                    <a:pt x="6066" y="1151"/>
                    <a:pt x="6066" y="1151"/>
                  </a:cubicBezTo>
                  <a:cubicBezTo>
                    <a:pt x="6103" y="1083"/>
                    <a:pt x="6103" y="1083"/>
                    <a:pt x="6103" y="1083"/>
                  </a:cubicBezTo>
                  <a:cubicBezTo>
                    <a:pt x="6140" y="1083"/>
                    <a:pt x="6140" y="1083"/>
                    <a:pt x="6140" y="1083"/>
                  </a:cubicBezTo>
                  <a:cubicBezTo>
                    <a:pt x="6140" y="1016"/>
                    <a:pt x="6140" y="1016"/>
                    <a:pt x="6140" y="1016"/>
                  </a:cubicBezTo>
                  <a:cubicBezTo>
                    <a:pt x="6140" y="1016"/>
                    <a:pt x="6140" y="1016"/>
                    <a:pt x="6140" y="1016"/>
                  </a:cubicBezTo>
                  <a:cubicBezTo>
                    <a:pt x="6214" y="948"/>
                    <a:pt x="6214" y="948"/>
                    <a:pt x="6214" y="948"/>
                  </a:cubicBezTo>
                  <a:cubicBezTo>
                    <a:pt x="6251" y="948"/>
                    <a:pt x="6251" y="948"/>
                    <a:pt x="6251" y="948"/>
                  </a:cubicBezTo>
                  <a:cubicBezTo>
                    <a:pt x="6251" y="880"/>
                    <a:pt x="6251" y="880"/>
                    <a:pt x="6251" y="880"/>
                  </a:cubicBezTo>
                  <a:cubicBezTo>
                    <a:pt x="6288" y="813"/>
                    <a:pt x="6288" y="813"/>
                    <a:pt x="6288" y="813"/>
                  </a:cubicBezTo>
                  <a:cubicBezTo>
                    <a:pt x="6325" y="813"/>
                    <a:pt x="6325" y="813"/>
                    <a:pt x="6325" y="813"/>
                  </a:cubicBezTo>
                  <a:cubicBezTo>
                    <a:pt x="6399" y="880"/>
                    <a:pt x="6399" y="880"/>
                    <a:pt x="6399" y="880"/>
                  </a:cubicBezTo>
                  <a:cubicBezTo>
                    <a:pt x="6436" y="1016"/>
                    <a:pt x="6436" y="1016"/>
                    <a:pt x="6436" y="1016"/>
                  </a:cubicBezTo>
                  <a:cubicBezTo>
                    <a:pt x="6436" y="1083"/>
                    <a:pt x="6436" y="1083"/>
                    <a:pt x="6436" y="1083"/>
                  </a:cubicBezTo>
                  <a:cubicBezTo>
                    <a:pt x="6436" y="1151"/>
                    <a:pt x="6436" y="1151"/>
                    <a:pt x="6436" y="1151"/>
                  </a:cubicBezTo>
                  <a:cubicBezTo>
                    <a:pt x="6436" y="1151"/>
                    <a:pt x="6436" y="1151"/>
                    <a:pt x="6436" y="1151"/>
                  </a:cubicBezTo>
                  <a:cubicBezTo>
                    <a:pt x="6436" y="1219"/>
                    <a:pt x="6436" y="1219"/>
                    <a:pt x="6436" y="1219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73" y="1219"/>
                    <a:pt x="6473" y="1219"/>
                    <a:pt x="6473" y="1219"/>
                  </a:cubicBezTo>
                  <a:cubicBezTo>
                    <a:pt x="6473" y="1151"/>
                    <a:pt x="6473" y="1151"/>
                    <a:pt x="6473" y="1151"/>
                  </a:cubicBezTo>
                  <a:cubicBezTo>
                    <a:pt x="6473" y="1083"/>
                    <a:pt x="6473" y="1083"/>
                    <a:pt x="6473" y="1083"/>
                  </a:cubicBezTo>
                  <a:cubicBezTo>
                    <a:pt x="6473" y="1083"/>
                    <a:pt x="6473" y="1083"/>
                    <a:pt x="6473" y="1083"/>
                  </a:cubicBezTo>
                  <a:cubicBezTo>
                    <a:pt x="6473" y="1016"/>
                    <a:pt x="6473" y="1016"/>
                    <a:pt x="6473" y="1016"/>
                  </a:cubicBezTo>
                  <a:cubicBezTo>
                    <a:pt x="6436" y="948"/>
                    <a:pt x="6436" y="948"/>
                    <a:pt x="6436" y="948"/>
                  </a:cubicBezTo>
                  <a:cubicBezTo>
                    <a:pt x="6436" y="880"/>
                    <a:pt x="6436" y="880"/>
                    <a:pt x="6436" y="880"/>
                  </a:cubicBezTo>
                  <a:cubicBezTo>
                    <a:pt x="6436" y="880"/>
                    <a:pt x="6436" y="880"/>
                    <a:pt x="6436" y="880"/>
                  </a:cubicBezTo>
                  <a:cubicBezTo>
                    <a:pt x="6510" y="880"/>
                    <a:pt x="6510" y="880"/>
                    <a:pt x="6510" y="880"/>
                  </a:cubicBezTo>
                  <a:cubicBezTo>
                    <a:pt x="6547" y="880"/>
                    <a:pt x="6547" y="880"/>
                    <a:pt x="6547" y="880"/>
                  </a:cubicBezTo>
                  <a:cubicBezTo>
                    <a:pt x="6658" y="1016"/>
                    <a:pt x="6658" y="1016"/>
                    <a:pt x="6658" y="1016"/>
                  </a:cubicBezTo>
                  <a:cubicBezTo>
                    <a:pt x="6695" y="1016"/>
                    <a:pt x="6695" y="1016"/>
                    <a:pt x="6695" y="1016"/>
                  </a:cubicBezTo>
                  <a:cubicBezTo>
                    <a:pt x="6695" y="1016"/>
                    <a:pt x="6695" y="1016"/>
                    <a:pt x="6695" y="1016"/>
                  </a:cubicBezTo>
                  <a:cubicBezTo>
                    <a:pt x="6695" y="1083"/>
                    <a:pt x="6695" y="1083"/>
                    <a:pt x="6695" y="1083"/>
                  </a:cubicBezTo>
                  <a:cubicBezTo>
                    <a:pt x="6732" y="1151"/>
                    <a:pt x="6732" y="1151"/>
                    <a:pt x="6732" y="1151"/>
                  </a:cubicBezTo>
                  <a:cubicBezTo>
                    <a:pt x="6732" y="1219"/>
                    <a:pt x="6732" y="1219"/>
                    <a:pt x="6732" y="1219"/>
                  </a:cubicBezTo>
                  <a:cubicBezTo>
                    <a:pt x="6732" y="1287"/>
                    <a:pt x="6732" y="1287"/>
                    <a:pt x="6732" y="1287"/>
                  </a:cubicBezTo>
                  <a:cubicBezTo>
                    <a:pt x="6768" y="1354"/>
                    <a:pt x="6768" y="1354"/>
                    <a:pt x="6768" y="1354"/>
                  </a:cubicBezTo>
                  <a:cubicBezTo>
                    <a:pt x="6805" y="1422"/>
                    <a:pt x="6805" y="1422"/>
                    <a:pt x="6805" y="1422"/>
                  </a:cubicBezTo>
                  <a:cubicBezTo>
                    <a:pt x="6805" y="1490"/>
                    <a:pt x="6805" y="1490"/>
                    <a:pt x="6805" y="1490"/>
                  </a:cubicBezTo>
                  <a:cubicBezTo>
                    <a:pt x="6768" y="1490"/>
                    <a:pt x="6768" y="1490"/>
                    <a:pt x="6768" y="1490"/>
                  </a:cubicBezTo>
                  <a:cubicBezTo>
                    <a:pt x="6768" y="1422"/>
                    <a:pt x="6768" y="1422"/>
                    <a:pt x="6768" y="1422"/>
                  </a:cubicBezTo>
                  <a:cubicBezTo>
                    <a:pt x="6732" y="1490"/>
                    <a:pt x="6732" y="1490"/>
                    <a:pt x="6732" y="1490"/>
                  </a:cubicBezTo>
                  <a:cubicBezTo>
                    <a:pt x="6732" y="1490"/>
                    <a:pt x="6732" y="1490"/>
                    <a:pt x="6732" y="1490"/>
                  </a:cubicBezTo>
                  <a:cubicBezTo>
                    <a:pt x="6768" y="1557"/>
                    <a:pt x="6768" y="1557"/>
                    <a:pt x="6768" y="1557"/>
                  </a:cubicBezTo>
                  <a:cubicBezTo>
                    <a:pt x="6842" y="1557"/>
                    <a:pt x="6842" y="1557"/>
                    <a:pt x="6842" y="1557"/>
                  </a:cubicBezTo>
                  <a:cubicBezTo>
                    <a:pt x="6879" y="1625"/>
                    <a:pt x="6879" y="1625"/>
                    <a:pt x="6879" y="1625"/>
                  </a:cubicBezTo>
                  <a:cubicBezTo>
                    <a:pt x="6879" y="1625"/>
                    <a:pt x="6879" y="1625"/>
                    <a:pt x="6879" y="1625"/>
                  </a:cubicBezTo>
                  <a:cubicBezTo>
                    <a:pt x="6916" y="1761"/>
                    <a:pt x="6916" y="1761"/>
                    <a:pt x="6916" y="1761"/>
                  </a:cubicBezTo>
                  <a:close/>
                  <a:moveTo>
                    <a:pt x="12945" y="203"/>
                  </a:moveTo>
                  <a:cubicBezTo>
                    <a:pt x="12945" y="135"/>
                    <a:pt x="12945" y="135"/>
                    <a:pt x="12945" y="135"/>
                  </a:cubicBezTo>
                  <a:cubicBezTo>
                    <a:pt x="12982" y="68"/>
                    <a:pt x="12982" y="68"/>
                    <a:pt x="12982" y="68"/>
                  </a:cubicBezTo>
                  <a:cubicBezTo>
                    <a:pt x="12982" y="68"/>
                    <a:pt x="12982" y="68"/>
                    <a:pt x="12982" y="68"/>
                  </a:cubicBezTo>
                  <a:cubicBezTo>
                    <a:pt x="13019" y="68"/>
                    <a:pt x="13019" y="68"/>
                    <a:pt x="13019" y="68"/>
                  </a:cubicBezTo>
                  <a:cubicBezTo>
                    <a:pt x="13019" y="135"/>
                    <a:pt x="13019" y="135"/>
                    <a:pt x="13019" y="135"/>
                  </a:cubicBezTo>
                  <a:cubicBezTo>
                    <a:pt x="12982" y="135"/>
                    <a:pt x="12982" y="135"/>
                    <a:pt x="12982" y="135"/>
                  </a:cubicBezTo>
                  <a:cubicBezTo>
                    <a:pt x="12982" y="203"/>
                    <a:pt x="12982" y="203"/>
                    <a:pt x="12982" y="203"/>
                  </a:cubicBezTo>
                  <a:cubicBezTo>
                    <a:pt x="12945" y="203"/>
                    <a:pt x="12945" y="203"/>
                    <a:pt x="12945" y="203"/>
                  </a:cubicBezTo>
                  <a:close/>
                  <a:moveTo>
                    <a:pt x="13278" y="1151"/>
                  </a:moveTo>
                  <a:cubicBezTo>
                    <a:pt x="13278" y="1219"/>
                    <a:pt x="13278" y="1219"/>
                    <a:pt x="13278" y="1219"/>
                  </a:cubicBezTo>
                  <a:cubicBezTo>
                    <a:pt x="13352" y="1354"/>
                    <a:pt x="13352" y="1354"/>
                    <a:pt x="13352" y="1354"/>
                  </a:cubicBezTo>
                  <a:cubicBezTo>
                    <a:pt x="13352" y="1422"/>
                    <a:pt x="13352" y="1422"/>
                    <a:pt x="13352" y="1422"/>
                  </a:cubicBezTo>
                  <a:cubicBezTo>
                    <a:pt x="13463" y="1490"/>
                    <a:pt x="13463" y="1490"/>
                    <a:pt x="13463" y="1490"/>
                  </a:cubicBezTo>
                  <a:cubicBezTo>
                    <a:pt x="13574" y="1490"/>
                    <a:pt x="13574" y="1490"/>
                    <a:pt x="13574" y="1490"/>
                  </a:cubicBezTo>
                  <a:cubicBezTo>
                    <a:pt x="13611" y="1557"/>
                    <a:pt x="13611" y="1557"/>
                    <a:pt x="13611" y="1557"/>
                  </a:cubicBezTo>
                  <a:cubicBezTo>
                    <a:pt x="13685" y="1557"/>
                    <a:pt x="13685" y="1557"/>
                    <a:pt x="13685" y="1557"/>
                  </a:cubicBezTo>
                  <a:cubicBezTo>
                    <a:pt x="13722" y="1490"/>
                    <a:pt x="13722" y="1490"/>
                    <a:pt x="13722" y="1490"/>
                  </a:cubicBezTo>
                  <a:cubicBezTo>
                    <a:pt x="13759" y="1557"/>
                    <a:pt x="13759" y="1557"/>
                    <a:pt x="13759" y="1557"/>
                  </a:cubicBezTo>
                  <a:cubicBezTo>
                    <a:pt x="13796" y="1557"/>
                    <a:pt x="13796" y="1557"/>
                    <a:pt x="13796" y="1557"/>
                  </a:cubicBezTo>
                  <a:cubicBezTo>
                    <a:pt x="13870" y="1490"/>
                    <a:pt x="13870" y="1490"/>
                    <a:pt x="13870" y="1490"/>
                  </a:cubicBezTo>
                  <a:cubicBezTo>
                    <a:pt x="13870" y="1422"/>
                    <a:pt x="13870" y="1422"/>
                    <a:pt x="13870" y="1422"/>
                  </a:cubicBezTo>
                  <a:cubicBezTo>
                    <a:pt x="13907" y="1354"/>
                    <a:pt x="13907" y="1354"/>
                    <a:pt x="13907" y="1354"/>
                  </a:cubicBezTo>
                  <a:cubicBezTo>
                    <a:pt x="13870" y="1287"/>
                    <a:pt x="13870" y="1287"/>
                    <a:pt x="13870" y="1287"/>
                  </a:cubicBezTo>
                  <a:cubicBezTo>
                    <a:pt x="13870" y="1219"/>
                    <a:pt x="13870" y="1219"/>
                    <a:pt x="13870" y="1219"/>
                  </a:cubicBezTo>
                  <a:cubicBezTo>
                    <a:pt x="13833" y="1219"/>
                    <a:pt x="13833" y="1219"/>
                    <a:pt x="13833" y="1219"/>
                  </a:cubicBezTo>
                  <a:cubicBezTo>
                    <a:pt x="13833" y="1219"/>
                    <a:pt x="13833" y="1219"/>
                    <a:pt x="13833" y="1219"/>
                  </a:cubicBezTo>
                  <a:cubicBezTo>
                    <a:pt x="13833" y="1151"/>
                    <a:pt x="13833" y="1151"/>
                    <a:pt x="13833" y="1151"/>
                  </a:cubicBezTo>
                  <a:cubicBezTo>
                    <a:pt x="13796" y="1151"/>
                    <a:pt x="13796" y="1151"/>
                    <a:pt x="13796" y="1151"/>
                  </a:cubicBezTo>
                  <a:cubicBezTo>
                    <a:pt x="13796" y="1151"/>
                    <a:pt x="13796" y="1151"/>
                    <a:pt x="13796" y="1151"/>
                  </a:cubicBezTo>
                  <a:cubicBezTo>
                    <a:pt x="13722" y="1151"/>
                    <a:pt x="13722" y="1151"/>
                    <a:pt x="13722" y="1151"/>
                  </a:cubicBezTo>
                  <a:cubicBezTo>
                    <a:pt x="13648" y="1151"/>
                    <a:pt x="13648" y="1151"/>
                    <a:pt x="13648" y="1151"/>
                  </a:cubicBezTo>
                  <a:cubicBezTo>
                    <a:pt x="13611" y="1219"/>
                    <a:pt x="13611" y="1219"/>
                    <a:pt x="13611" y="1219"/>
                  </a:cubicBezTo>
                  <a:cubicBezTo>
                    <a:pt x="13574" y="1219"/>
                    <a:pt x="13574" y="1219"/>
                    <a:pt x="13574" y="1219"/>
                  </a:cubicBezTo>
                  <a:cubicBezTo>
                    <a:pt x="13574" y="1219"/>
                    <a:pt x="13574" y="1219"/>
                    <a:pt x="13574" y="1219"/>
                  </a:cubicBezTo>
                  <a:cubicBezTo>
                    <a:pt x="13537" y="1151"/>
                    <a:pt x="13537" y="1151"/>
                    <a:pt x="13537" y="1151"/>
                  </a:cubicBezTo>
                  <a:cubicBezTo>
                    <a:pt x="13537" y="1151"/>
                    <a:pt x="13537" y="1151"/>
                    <a:pt x="13537" y="1151"/>
                  </a:cubicBezTo>
                  <a:cubicBezTo>
                    <a:pt x="13500" y="1151"/>
                    <a:pt x="13500" y="1151"/>
                    <a:pt x="13500" y="1151"/>
                  </a:cubicBezTo>
                  <a:cubicBezTo>
                    <a:pt x="13426" y="1151"/>
                    <a:pt x="13426" y="1151"/>
                    <a:pt x="13426" y="1151"/>
                  </a:cubicBezTo>
                  <a:cubicBezTo>
                    <a:pt x="13426" y="1151"/>
                    <a:pt x="13426" y="1151"/>
                    <a:pt x="13426" y="1151"/>
                  </a:cubicBezTo>
                  <a:cubicBezTo>
                    <a:pt x="13426" y="1219"/>
                    <a:pt x="13426" y="1219"/>
                    <a:pt x="13426" y="1219"/>
                  </a:cubicBezTo>
                  <a:cubicBezTo>
                    <a:pt x="13389" y="1219"/>
                    <a:pt x="13389" y="1219"/>
                    <a:pt x="13389" y="1219"/>
                  </a:cubicBezTo>
                  <a:cubicBezTo>
                    <a:pt x="13352" y="1219"/>
                    <a:pt x="13352" y="1219"/>
                    <a:pt x="13352" y="1219"/>
                  </a:cubicBezTo>
                  <a:cubicBezTo>
                    <a:pt x="13315" y="1219"/>
                    <a:pt x="13315" y="1219"/>
                    <a:pt x="13315" y="1219"/>
                  </a:cubicBezTo>
                  <a:cubicBezTo>
                    <a:pt x="13315" y="1151"/>
                    <a:pt x="13315" y="1151"/>
                    <a:pt x="13315" y="1151"/>
                  </a:cubicBezTo>
                  <a:cubicBezTo>
                    <a:pt x="13278" y="1151"/>
                    <a:pt x="13278" y="1151"/>
                    <a:pt x="13278" y="1151"/>
                  </a:cubicBezTo>
                  <a:close/>
                  <a:moveTo>
                    <a:pt x="12021" y="2099"/>
                  </a:moveTo>
                  <a:cubicBezTo>
                    <a:pt x="11984" y="1964"/>
                    <a:pt x="11984" y="1964"/>
                    <a:pt x="11984" y="1964"/>
                  </a:cubicBezTo>
                  <a:cubicBezTo>
                    <a:pt x="11984" y="1896"/>
                    <a:pt x="11984" y="1896"/>
                    <a:pt x="11984" y="1896"/>
                  </a:cubicBezTo>
                  <a:cubicBezTo>
                    <a:pt x="11947" y="1828"/>
                    <a:pt x="11947" y="1828"/>
                    <a:pt x="11947" y="1828"/>
                  </a:cubicBezTo>
                  <a:cubicBezTo>
                    <a:pt x="11873" y="1828"/>
                    <a:pt x="11873" y="1828"/>
                    <a:pt x="11873" y="1828"/>
                  </a:cubicBezTo>
                  <a:cubicBezTo>
                    <a:pt x="11873" y="1761"/>
                    <a:pt x="11873" y="1761"/>
                    <a:pt x="11873" y="1761"/>
                  </a:cubicBezTo>
                  <a:cubicBezTo>
                    <a:pt x="11836" y="1761"/>
                    <a:pt x="11836" y="1761"/>
                    <a:pt x="11836" y="1761"/>
                  </a:cubicBezTo>
                  <a:cubicBezTo>
                    <a:pt x="11799" y="1693"/>
                    <a:pt x="11799" y="1693"/>
                    <a:pt x="11799" y="1693"/>
                  </a:cubicBezTo>
                  <a:cubicBezTo>
                    <a:pt x="11836" y="1761"/>
                    <a:pt x="11836" y="1761"/>
                    <a:pt x="11836" y="1761"/>
                  </a:cubicBezTo>
                  <a:cubicBezTo>
                    <a:pt x="11836" y="1828"/>
                    <a:pt x="11836" y="1828"/>
                    <a:pt x="11836" y="1828"/>
                  </a:cubicBezTo>
                  <a:cubicBezTo>
                    <a:pt x="11910" y="1896"/>
                    <a:pt x="11910" y="1896"/>
                    <a:pt x="11910" y="1896"/>
                  </a:cubicBezTo>
                  <a:cubicBezTo>
                    <a:pt x="11947" y="2031"/>
                    <a:pt x="11947" y="2031"/>
                    <a:pt x="11947" y="2031"/>
                  </a:cubicBezTo>
                  <a:cubicBezTo>
                    <a:pt x="11984" y="2167"/>
                    <a:pt x="11984" y="2167"/>
                    <a:pt x="11984" y="2167"/>
                  </a:cubicBezTo>
                  <a:cubicBezTo>
                    <a:pt x="11984" y="2167"/>
                    <a:pt x="11984" y="2167"/>
                    <a:pt x="11984" y="2167"/>
                  </a:cubicBezTo>
                  <a:cubicBezTo>
                    <a:pt x="12021" y="2167"/>
                    <a:pt x="12021" y="2167"/>
                    <a:pt x="12021" y="2167"/>
                  </a:cubicBezTo>
                  <a:cubicBezTo>
                    <a:pt x="12021" y="2099"/>
                    <a:pt x="12021" y="2099"/>
                    <a:pt x="12021" y="2099"/>
                  </a:cubicBezTo>
                  <a:close/>
                  <a:moveTo>
                    <a:pt x="12649" y="2167"/>
                  </a:moveTo>
                  <a:cubicBezTo>
                    <a:pt x="12649" y="2167"/>
                    <a:pt x="12649" y="2167"/>
                    <a:pt x="12649" y="2167"/>
                  </a:cubicBezTo>
                  <a:cubicBezTo>
                    <a:pt x="12612" y="2167"/>
                    <a:pt x="12612" y="2167"/>
                    <a:pt x="12612" y="2167"/>
                  </a:cubicBezTo>
                  <a:cubicBezTo>
                    <a:pt x="12612" y="2167"/>
                    <a:pt x="12612" y="2167"/>
                    <a:pt x="12612" y="2167"/>
                  </a:cubicBezTo>
                  <a:cubicBezTo>
                    <a:pt x="12612" y="2099"/>
                    <a:pt x="12612" y="2099"/>
                    <a:pt x="12612" y="2099"/>
                  </a:cubicBezTo>
                  <a:cubicBezTo>
                    <a:pt x="12649" y="2099"/>
                    <a:pt x="12649" y="2099"/>
                    <a:pt x="12649" y="2099"/>
                  </a:cubicBezTo>
                  <a:cubicBezTo>
                    <a:pt x="12649" y="2167"/>
                    <a:pt x="12649" y="2167"/>
                    <a:pt x="12649" y="2167"/>
                  </a:cubicBezTo>
                  <a:cubicBezTo>
                    <a:pt x="12686" y="2167"/>
                    <a:pt x="12686" y="2167"/>
                    <a:pt x="12686" y="2167"/>
                  </a:cubicBezTo>
                  <a:cubicBezTo>
                    <a:pt x="12686" y="2234"/>
                    <a:pt x="12686" y="2234"/>
                    <a:pt x="12686" y="2234"/>
                  </a:cubicBezTo>
                  <a:cubicBezTo>
                    <a:pt x="12686" y="2234"/>
                    <a:pt x="12686" y="2234"/>
                    <a:pt x="12686" y="2234"/>
                  </a:cubicBezTo>
                  <a:cubicBezTo>
                    <a:pt x="12723" y="2234"/>
                    <a:pt x="12723" y="2234"/>
                    <a:pt x="12723" y="2234"/>
                  </a:cubicBezTo>
                  <a:cubicBezTo>
                    <a:pt x="12760" y="2167"/>
                    <a:pt x="12760" y="2167"/>
                    <a:pt x="12760" y="2167"/>
                  </a:cubicBezTo>
                  <a:cubicBezTo>
                    <a:pt x="12797" y="2031"/>
                    <a:pt x="12797" y="2031"/>
                    <a:pt x="12797" y="2031"/>
                  </a:cubicBezTo>
                  <a:cubicBezTo>
                    <a:pt x="12834" y="1964"/>
                    <a:pt x="12834" y="1964"/>
                    <a:pt x="12834" y="1964"/>
                  </a:cubicBezTo>
                  <a:cubicBezTo>
                    <a:pt x="12871" y="1964"/>
                    <a:pt x="12871" y="1964"/>
                    <a:pt x="12871" y="1964"/>
                  </a:cubicBezTo>
                  <a:cubicBezTo>
                    <a:pt x="12908" y="1896"/>
                    <a:pt x="12908" y="1896"/>
                    <a:pt x="12908" y="1896"/>
                  </a:cubicBezTo>
                  <a:cubicBezTo>
                    <a:pt x="12908" y="1964"/>
                    <a:pt x="12908" y="1964"/>
                    <a:pt x="12908" y="1964"/>
                  </a:cubicBezTo>
                  <a:cubicBezTo>
                    <a:pt x="12908" y="1964"/>
                    <a:pt x="12908" y="1964"/>
                    <a:pt x="12908" y="1964"/>
                  </a:cubicBezTo>
                  <a:cubicBezTo>
                    <a:pt x="12945" y="1964"/>
                    <a:pt x="12945" y="1964"/>
                    <a:pt x="12945" y="1964"/>
                  </a:cubicBezTo>
                  <a:cubicBezTo>
                    <a:pt x="12945" y="2031"/>
                    <a:pt x="12945" y="2031"/>
                    <a:pt x="12945" y="2031"/>
                  </a:cubicBezTo>
                  <a:cubicBezTo>
                    <a:pt x="12982" y="1964"/>
                    <a:pt x="12982" y="1964"/>
                    <a:pt x="12982" y="1964"/>
                  </a:cubicBezTo>
                  <a:cubicBezTo>
                    <a:pt x="12982" y="1964"/>
                    <a:pt x="12982" y="1964"/>
                    <a:pt x="12982" y="1964"/>
                  </a:cubicBezTo>
                  <a:cubicBezTo>
                    <a:pt x="13056" y="1896"/>
                    <a:pt x="13056" y="1896"/>
                    <a:pt x="13056" y="1896"/>
                  </a:cubicBezTo>
                  <a:cubicBezTo>
                    <a:pt x="13056" y="1828"/>
                    <a:pt x="13056" y="1828"/>
                    <a:pt x="13056" y="1828"/>
                  </a:cubicBezTo>
                  <a:cubicBezTo>
                    <a:pt x="13056" y="1828"/>
                    <a:pt x="13056" y="1828"/>
                    <a:pt x="13056" y="1828"/>
                  </a:cubicBezTo>
                  <a:cubicBezTo>
                    <a:pt x="13019" y="1828"/>
                    <a:pt x="13019" y="1828"/>
                    <a:pt x="13019" y="1828"/>
                  </a:cubicBezTo>
                  <a:cubicBezTo>
                    <a:pt x="12945" y="1896"/>
                    <a:pt x="12945" y="1896"/>
                    <a:pt x="12945" y="1896"/>
                  </a:cubicBezTo>
                  <a:cubicBezTo>
                    <a:pt x="12908" y="1828"/>
                    <a:pt x="12908" y="1828"/>
                    <a:pt x="12908" y="1828"/>
                  </a:cubicBezTo>
                  <a:cubicBezTo>
                    <a:pt x="12871" y="1761"/>
                    <a:pt x="12871" y="1761"/>
                    <a:pt x="12871" y="1761"/>
                  </a:cubicBezTo>
                  <a:cubicBezTo>
                    <a:pt x="12834" y="1761"/>
                    <a:pt x="12834" y="1761"/>
                    <a:pt x="12834" y="1761"/>
                  </a:cubicBezTo>
                  <a:cubicBezTo>
                    <a:pt x="12797" y="1761"/>
                    <a:pt x="12797" y="1761"/>
                    <a:pt x="12797" y="1761"/>
                  </a:cubicBezTo>
                  <a:cubicBezTo>
                    <a:pt x="12797" y="1693"/>
                    <a:pt x="12797" y="1693"/>
                    <a:pt x="12797" y="1693"/>
                  </a:cubicBezTo>
                  <a:cubicBezTo>
                    <a:pt x="12760" y="1625"/>
                    <a:pt x="12760" y="1625"/>
                    <a:pt x="12760" y="1625"/>
                  </a:cubicBezTo>
                  <a:cubicBezTo>
                    <a:pt x="12723" y="1625"/>
                    <a:pt x="12723" y="1625"/>
                    <a:pt x="12723" y="1625"/>
                  </a:cubicBezTo>
                  <a:cubicBezTo>
                    <a:pt x="12686" y="1557"/>
                    <a:pt x="12686" y="1557"/>
                    <a:pt x="12686" y="1557"/>
                  </a:cubicBezTo>
                  <a:cubicBezTo>
                    <a:pt x="12686" y="1490"/>
                    <a:pt x="12686" y="1490"/>
                    <a:pt x="12686" y="1490"/>
                  </a:cubicBezTo>
                  <a:cubicBezTo>
                    <a:pt x="12686" y="1422"/>
                    <a:pt x="12686" y="1422"/>
                    <a:pt x="12686" y="1422"/>
                  </a:cubicBezTo>
                  <a:cubicBezTo>
                    <a:pt x="12649" y="1354"/>
                    <a:pt x="12649" y="1354"/>
                    <a:pt x="12649" y="1354"/>
                  </a:cubicBezTo>
                  <a:cubicBezTo>
                    <a:pt x="12612" y="1354"/>
                    <a:pt x="12612" y="1354"/>
                    <a:pt x="12612" y="1354"/>
                  </a:cubicBezTo>
                  <a:cubicBezTo>
                    <a:pt x="12612" y="1354"/>
                    <a:pt x="12612" y="1354"/>
                    <a:pt x="12612" y="1354"/>
                  </a:cubicBezTo>
                  <a:cubicBezTo>
                    <a:pt x="12649" y="1287"/>
                    <a:pt x="12649" y="1287"/>
                    <a:pt x="12649" y="1287"/>
                  </a:cubicBezTo>
                  <a:cubicBezTo>
                    <a:pt x="12649" y="1287"/>
                    <a:pt x="12649" y="1287"/>
                    <a:pt x="12649" y="1287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151"/>
                    <a:pt x="12649" y="1151"/>
                    <a:pt x="12649" y="1151"/>
                  </a:cubicBezTo>
                  <a:cubicBezTo>
                    <a:pt x="12612" y="1151"/>
                    <a:pt x="12612" y="1151"/>
                    <a:pt x="12612" y="1151"/>
                  </a:cubicBezTo>
                  <a:cubicBezTo>
                    <a:pt x="12538" y="1151"/>
                    <a:pt x="12538" y="1151"/>
                    <a:pt x="12538" y="1151"/>
                  </a:cubicBezTo>
                  <a:cubicBezTo>
                    <a:pt x="12501" y="1151"/>
                    <a:pt x="12501" y="1151"/>
                    <a:pt x="12501" y="1151"/>
                  </a:cubicBezTo>
                  <a:cubicBezTo>
                    <a:pt x="12501" y="1083"/>
                    <a:pt x="12501" y="1083"/>
                    <a:pt x="12501" y="1083"/>
                  </a:cubicBezTo>
                  <a:cubicBezTo>
                    <a:pt x="12464" y="1083"/>
                    <a:pt x="12464" y="1083"/>
                    <a:pt x="12464" y="1083"/>
                  </a:cubicBezTo>
                  <a:cubicBezTo>
                    <a:pt x="12427" y="1083"/>
                    <a:pt x="12427" y="1083"/>
                    <a:pt x="12427" y="1083"/>
                  </a:cubicBezTo>
                  <a:cubicBezTo>
                    <a:pt x="12390" y="1083"/>
                    <a:pt x="12390" y="1083"/>
                    <a:pt x="12390" y="1083"/>
                  </a:cubicBezTo>
                  <a:cubicBezTo>
                    <a:pt x="12464" y="1151"/>
                    <a:pt x="12464" y="1151"/>
                    <a:pt x="12464" y="1151"/>
                  </a:cubicBezTo>
                  <a:cubicBezTo>
                    <a:pt x="12501" y="1151"/>
                    <a:pt x="12501" y="1151"/>
                    <a:pt x="12501" y="1151"/>
                  </a:cubicBezTo>
                  <a:cubicBezTo>
                    <a:pt x="12501" y="1219"/>
                    <a:pt x="12501" y="1219"/>
                    <a:pt x="12501" y="1219"/>
                  </a:cubicBezTo>
                  <a:cubicBezTo>
                    <a:pt x="12464" y="1219"/>
                    <a:pt x="12464" y="1219"/>
                    <a:pt x="12464" y="1219"/>
                  </a:cubicBezTo>
                  <a:cubicBezTo>
                    <a:pt x="12464" y="1219"/>
                    <a:pt x="12464" y="1219"/>
                    <a:pt x="12464" y="1219"/>
                  </a:cubicBezTo>
                  <a:cubicBezTo>
                    <a:pt x="12427" y="1219"/>
                    <a:pt x="12427" y="1219"/>
                    <a:pt x="12427" y="1219"/>
                  </a:cubicBezTo>
                  <a:cubicBezTo>
                    <a:pt x="12390" y="1219"/>
                    <a:pt x="12390" y="1219"/>
                    <a:pt x="12390" y="1219"/>
                  </a:cubicBezTo>
                  <a:cubicBezTo>
                    <a:pt x="12427" y="1287"/>
                    <a:pt x="12427" y="1287"/>
                    <a:pt x="12427" y="1287"/>
                  </a:cubicBezTo>
                  <a:cubicBezTo>
                    <a:pt x="12427" y="1354"/>
                    <a:pt x="12427" y="1354"/>
                    <a:pt x="12427" y="1354"/>
                  </a:cubicBezTo>
                  <a:cubicBezTo>
                    <a:pt x="12427" y="1422"/>
                    <a:pt x="12427" y="1422"/>
                    <a:pt x="12427" y="1422"/>
                  </a:cubicBezTo>
                  <a:cubicBezTo>
                    <a:pt x="12501" y="1490"/>
                    <a:pt x="12501" y="1490"/>
                    <a:pt x="12501" y="1490"/>
                  </a:cubicBezTo>
                  <a:cubicBezTo>
                    <a:pt x="12501" y="1557"/>
                    <a:pt x="12501" y="1557"/>
                    <a:pt x="12501" y="1557"/>
                  </a:cubicBezTo>
                  <a:cubicBezTo>
                    <a:pt x="12501" y="1557"/>
                    <a:pt x="12501" y="1557"/>
                    <a:pt x="12501" y="1557"/>
                  </a:cubicBezTo>
                  <a:cubicBezTo>
                    <a:pt x="12464" y="1557"/>
                    <a:pt x="12464" y="1557"/>
                    <a:pt x="12464" y="1557"/>
                  </a:cubicBezTo>
                  <a:cubicBezTo>
                    <a:pt x="12427" y="1490"/>
                    <a:pt x="12427" y="1490"/>
                    <a:pt x="12427" y="1490"/>
                  </a:cubicBezTo>
                  <a:cubicBezTo>
                    <a:pt x="12390" y="1422"/>
                    <a:pt x="12390" y="1422"/>
                    <a:pt x="12390" y="1422"/>
                  </a:cubicBezTo>
                  <a:cubicBezTo>
                    <a:pt x="12353" y="1422"/>
                    <a:pt x="12353" y="1422"/>
                    <a:pt x="12353" y="1422"/>
                  </a:cubicBezTo>
                  <a:cubicBezTo>
                    <a:pt x="12353" y="1422"/>
                    <a:pt x="12353" y="1422"/>
                    <a:pt x="12353" y="1422"/>
                  </a:cubicBezTo>
                  <a:cubicBezTo>
                    <a:pt x="12316" y="1422"/>
                    <a:pt x="12316" y="1422"/>
                    <a:pt x="12316" y="1422"/>
                  </a:cubicBezTo>
                  <a:cubicBezTo>
                    <a:pt x="12316" y="1422"/>
                    <a:pt x="12316" y="1422"/>
                    <a:pt x="12316" y="1422"/>
                  </a:cubicBezTo>
                  <a:cubicBezTo>
                    <a:pt x="12279" y="1422"/>
                    <a:pt x="12279" y="1422"/>
                    <a:pt x="12279" y="1422"/>
                  </a:cubicBezTo>
                  <a:cubicBezTo>
                    <a:pt x="12279" y="1354"/>
                    <a:pt x="12279" y="1354"/>
                    <a:pt x="12279" y="1354"/>
                  </a:cubicBezTo>
                  <a:cubicBezTo>
                    <a:pt x="12279" y="1287"/>
                    <a:pt x="12279" y="1287"/>
                    <a:pt x="12279" y="1287"/>
                  </a:cubicBezTo>
                  <a:cubicBezTo>
                    <a:pt x="12242" y="1287"/>
                    <a:pt x="12242" y="1287"/>
                    <a:pt x="12242" y="1287"/>
                  </a:cubicBezTo>
                  <a:cubicBezTo>
                    <a:pt x="12205" y="1219"/>
                    <a:pt x="12205" y="1219"/>
                    <a:pt x="12205" y="1219"/>
                  </a:cubicBezTo>
                  <a:cubicBezTo>
                    <a:pt x="12168" y="1219"/>
                    <a:pt x="12168" y="1219"/>
                    <a:pt x="12168" y="1219"/>
                  </a:cubicBezTo>
                  <a:cubicBezTo>
                    <a:pt x="12132" y="1219"/>
                    <a:pt x="12132" y="1219"/>
                    <a:pt x="12132" y="1219"/>
                  </a:cubicBezTo>
                  <a:cubicBezTo>
                    <a:pt x="12132" y="1151"/>
                    <a:pt x="12132" y="1151"/>
                    <a:pt x="12132" y="1151"/>
                  </a:cubicBezTo>
                  <a:cubicBezTo>
                    <a:pt x="12095" y="1219"/>
                    <a:pt x="12095" y="1219"/>
                    <a:pt x="12095" y="1219"/>
                  </a:cubicBezTo>
                  <a:cubicBezTo>
                    <a:pt x="12058" y="1219"/>
                    <a:pt x="12058" y="1219"/>
                    <a:pt x="12058" y="1219"/>
                  </a:cubicBezTo>
                  <a:cubicBezTo>
                    <a:pt x="12058" y="1287"/>
                    <a:pt x="12058" y="1287"/>
                    <a:pt x="12058" y="1287"/>
                  </a:cubicBezTo>
                  <a:cubicBezTo>
                    <a:pt x="12058" y="1354"/>
                    <a:pt x="12058" y="1354"/>
                    <a:pt x="12058" y="1354"/>
                  </a:cubicBezTo>
                  <a:cubicBezTo>
                    <a:pt x="12058" y="1422"/>
                    <a:pt x="12058" y="1422"/>
                    <a:pt x="12058" y="1422"/>
                  </a:cubicBezTo>
                  <a:cubicBezTo>
                    <a:pt x="12021" y="1490"/>
                    <a:pt x="12021" y="1490"/>
                    <a:pt x="12021" y="1490"/>
                  </a:cubicBezTo>
                  <a:cubicBezTo>
                    <a:pt x="11984" y="1490"/>
                    <a:pt x="11984" y="1490"/>
                    <a:pt x="11984" y="1490"/>
                  </a:cubicBezTo>
                  <a:cubicBezTo>
                    <a:pt x="11984" y="1557"/>
                    <a:pt x="11984" y="1557"/>
                    <a:pt x="11984" y="1557"/>
                  </a:cubicBezTo>
                  <a:cubicBezTo>
                    <a:pt x="12021" y="1625"/>
                    <a:pt x="12021" y="1625"/>
                    <a:pt x="12021" y="1625"/>
                  </a:cubicBezTo>
                  <a:cubicBezTo>
                    <a:pt x="12058" y="1625"/>
                    <a:pt x="12058" y="1625"/>
                    <a:pt x="12058" y="1625"/>
                  </a:cubicBezTo>
                  <a:cubicBezTo>
                    <a:pt x="12095" y="1693"/>
                    <a:pt x="12095" y="1693"/>
                    <a:pt x="12095" y="1693"/>
                  </a:cubicBezTo>
                  <a:cubicBezTo>
                    <a:pt x="12058" y="1693"/>
                    <a:pt x="12058" y="1693"/>
                    <a:pt x="12058" y="1693"/>
                  </a:cubicBezTo>
                  <a:cubicBezTo>
                    <a:pt x="12058" y="1693"/>
                    <a:pt x="12058" y="1693"/>
                    <a:pt x="12058" y="1693"/>
                  </a:cubicBezTo>
                  <a:cubicBezTo>
                    <a:pt x="12058" y="1761"/>
                    <a:pt x="12058" y="1761"/>
                    <a:pt x="12058" y="1761"/>
                  </a:cubicBezTo>
                  <a:cubicBezTo>
                    <a:pt x="12095" y="1761"/>
                    <a:pt x="12095" y="1761"/>
                    <a:pt x="12095" y="1761"/>
                  </a:cubicBezTo>
                  <a:cubicBezTo>
                    <a:pt x="12095" y="1828"/>
                    <a:pt x="12095" y="1828"/>
                    <a:pt x="12095" y="1828"/>
                  </a:cubicBezTo>
                  <a:cubicBezTo>
                    <a:pt x="12095" y="1828"/>
                    <a:pt x="12095" y="1828"/>
                    <a:pt x="12095" y="1828"/>
                  </a:cubicBezTo>
                  <a:cubicBezTo>
                    <a:pt x="12095" y="1896"/>
                    <a:pt x="12095" y="1896"/>
                    <a:pt x="12095" y="1896"/>
                  </a:cubicBezTo>
                  <a:cubicBezTo>
                    <a:pt x="12132" y="1896"/>
                    <a:pt x="12132" y="1896"/>
                    <a:pt x="12132" y="1896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205" y="1964"/>
                    <a:pt x="12205" y="1964"/>
                    <a:pt x="12205" y="1964"/>
                  </a:cubicBezTo>
                  <a:cubicBezTo>
                    <a:pt x="12205" y="2031"/>
                    <a:pt x="12205" y="2031"/>
                    <a:pt x="12205" y="2031"/>
                  </a:cubicBezTo>
                  <a:cubicBezTo>
                    <a:pt x="12205" y="2031"/>
                    <a:pt x="12205" y="2031"/>
                    <a:pt x="12205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99"/>
                    <a:pt x="12168" y="2099"/>
                    <a:pt x="12168" y="2099"/>
                  </a:cubicBezTo>
                  <a:cubicBezTo>
                    <a:pt x="12279" y="2234"/>
                    <a:pt x="12279" y="2234"/>
                    <a:pt x="12279" y="2234"/>
                  </a:cubicBezTo>
                  <a:cubicBezTo>
                    <a:pt x="12316" y="2234"/>
                    <a:pt x="12316" y="2234"/>
                    <a:pt x="12316" y="2234"/>
                  </a:cubicBezTo>
                  <a:cubicBezTo>
                    <a:pt x="12353" y="2234"/>
                    <a:pt x="12353" y="2234"/>
                    <a:pt x="12353" y="2234"/>
                  </a:cubicBezTo>
                  <a:cubicBezTo>
                    <a:pt x="12390" y="2302"/>
                    <a:pt x="12390" y="2302"/>
                    <a:pt x="12390" y="2302"/>
                  </a:cubicBezTo>
                  <a:cubicBezTo>
                    <a:pt x="12427" y="2302"/>
                    <a:pt x="12427" y="2302"/>
                    <a:pt x="12427" y="2302"/>
                  </a:cubicBezTo>
                  <a:cubicBezTo>
                    <a:pt x="12427" y="2370"/>
                    <a:pt x="12427" y="2370"/>
                    <a:pt x="12427" y="2370"/>
                  </a:cubicBezTo>
                  <a:cubicBezTo>
                    <a:pt x="12464" y="2370"/>
                    <a:pt x="12464" y="2370"/>
                    <a:pt x="12464" y="2370"/>
                  </a:cubicBezTo>
                  <a:cubicBezTo>
                    <a:pt x="12501" y="2370"/>
                    <a:pt x="12501" y="2370"/>
                    <a:pt x="12501" y="2370"/>
                  </a:cubicBezTo>
                  <a:cubicBezTo>
                    <a:pt x="12538" y="2370"/>
                    <a:pt x="12538" y="2370"/>
                    <a:pt x="12538" y="2370"/>
                  </a:cubicBezTo>
                  <a:cubicBezTo>
                    <a:pt x="12612" y="2370"/>
                    <a:pt x="12612" y="2370"/>
                    <a:pt x="12612" y="2370"/>
                  </a:cubicBezTo>
                  <a:cubicBezTo>
                    <a:pt x="12649" y="2438"/>
                    <a:pt x="12649" y="2438"/>
                    <a:pt x="12649" y="2438"/>
                  </a:cubicBezTo>
                  <a:cubicBezTo>
                    <a:pt x="12649" y="2370"/>
                    <a:pt x="12649" y="2370"/>
                    <a:pt x="12649" y="2370"/>
                  </a:cubicBezTo>
                  <a:cubicBezTo>
                    <a:pt x="12686" y="2370"/>
                    <a:pt x="12686" y="2370"/>
                    <a:pt x="12686" y="2370"/>
                  </a:cubicBezTo>
                  <a:cubicBezTo>
                    <a:pt x="12686" y="2302"/>
                    <a:pt x="12686" y="2302"/>
                    <a:pt x="12686" y="2302"/>
                  </a:cubicBezTo>
                  <a:cubicBezTo>
                    <a:pt x="12649" y="2234"/>
                    <a:pt x="12649" y="2234"/>
                    <a:pt x="12649" y="2234"/>
                  </a:cubicBezTo>
                  <a:cubicBezTo>
                    <a:pt x="12649" y="2167"/>
                    <a:pt x="12649" y="2167"/>
                    <a:pt x="12649" y="2167"/>
                  </a:cubicBezTo>
                  <a:close/>
                  <a:moveTo>
                    <a:pt x="12686" y="1151"/>
                  </a:moveTo>
                  <a:cubicBezTo>
                    <a:pt x="12723" y="1151"/>
                    <a:pt x="12723" y="1151"/>
                    <a:pt x="12723" y="1151"/>
                  </a:cubicBezTo>
                  <a:cubicBezTo>
                    <a:pt x="12760" y="1151"/>
                    <a:pt x="12760" y="1151"/>
                    <a:pt x="12760" y="1151"/>
                  </a:cubicBezTo>
                  <a:cubicBezTo>
                    <a:pt x="12797" y="1151"/>
                    <a:pt x="12797" y="1151"/>
                    <a:pt x="12797" y="1151"/>
                  </a:cubicBezTo>
                  <a:cubicBezTo>
                    <a:pt x="12871" y="1219"/>
                    <a:pt x="12871" y="1219"/>
                    <a:pt x="12871" y="1219"/>
                  </a:cubicBezTo>
                  <a:cubicBezTo>
                    <a:pt x="12908" y="1219"/>
                    <a:pt x="12908" y="1219"/>
                    <a:pt x="12908" y="1219"/>
                  </a:cubicBezTo>
                  <a:cubicBezTo>
                    <a:pt x="12945" y="1219"/>
                    <a:pt x="12945" y="1219"/>
                    <a:pt x="12945" y="1219"/>
                  </a:cubicBezTo>
                  <a:cubicBezTo>
                    <a:pt x="13019" y="1219"/>
                    <a:pt x="13019" y="1219"/>
                    <a:pt x="13019" y="1219"/>
                  </a:cubicBezTo>
                  <a:cubicBezTo>
                    <a:pt x="13130" y="1287"/>
                    <a:pt x="13130" y="1287"/>
                    <a:pt x="13130" y="1287"/>
                  </a:cubicBezTo>
                  <a:cubicBezTo>
                    <a:pt x="13130" y="1287"/>
                    <a:pt x="13130" y="1287"/>
                    <a:pt x="13130" y="1287"/>
                  </a:cubicBezTo>
                  <a:cubicBezTo>
                    <a:pt x="13093" y="1287"/>
                    <a:pt x="13093" y="1287"/>
                    <a:pt x="13093" y="1287"/>
                  </a:cubicBezTo>
                  <a:cubicBezTo>
                    <a:pt x="13056" y="1354"/>
                    <a:pt x="13056" y="1354"/>
                    <a:pt x="13056" y="1354"/>
                  </a:cubicBezTo>
                  <a:cubicBezTo>
                    <a:pt x="13056" y="1422"/>
                    <a:pt x="13056" y="1422"/>
                    <a:pt x="13056" y="1422"/>
                  </a:cubicBezTo>
                  <a:cubicBezTo>
                    <a:pt x="13093" y="1490"/>
                    <a:pt x="13093" y="1490"/>
                    <a:pt x="13093" y="1490"/>
                  </a:cubicBezTo>
                  <a:cubicBezTo>
                    <a:pt x="13130" y="1490"/>
                    <a:pt x="13130" y="1490"/>
                    <a:pt x="13130" y="1490"/>
                  </a:cubicBezTo>
                  <a:cubicBezTo>
                    <a:pt x="13130" y="1557"/>
                    <a:pt x="13130" y="1557"/>
                    <a:pt x="13130" y="1557"/>
                  </a:cubicBezTo>
                  <a:cubicBezTo>
                    <a:pt x="13130" y="1557"/>
                    <a:pt x="13130" y="1557"/>
                    <a:pt x="13130" y="1557"/>
                  </a:cubicBezTo>
                  <a:cubicBezTo>
                    <a:pt x="13130" y="1625"/>
                    <a:pt x="13130" y="1625"/>
                    <a:pt x="13130" y="1625"/>
                  </a:cubicBezTo>
                  <a:cubicBezTo>
                    <a:pt x="13130" y="1693"/>
                    <a:pt x="13130" y="1693"/>
                    <a:pt x="13130" y="1693"/>
                  </a:cubicBezTo>
                  <a:cubicBezTo>
                    <a:pt x="13093" y="1761"/>
                    <a:pt x="13093" y="1761"/>
                    <a:pt x="13093" y="1761"/>
                  </a:cubicBezTo>
                  <a:cubicBezTo>
                    <a:pt x="13056" y="1761"/>
                    <a:pt x="13056" y="1761"/>
                    <a:pt x="13056" y="1761"/>
                  </a:cubicBezTo>
                  <a:cubicBezTo>
                    <a:pt x="13056" y="1761"/>
                    <a:pt x="13056" y="1761"/>
                    <a:pt x="13056" y="1761"/>
                  </a:cubicBezTo>
                  <a:cubicBezTo>
                    <a:pt x="13019" y="1761"/>
                    <a:pt x="13019" y="1761"/>
                    <a:pt x="13019" y="1761"/>
                  </a:cubicBezTo>
                  <a:cubicBezTo>
                    <a:pt x="12982" y="1761"/>
                    <a:pt x="12982" y="1761"/>
                    <a:pt x="12982" y="1761"/>
                  </a:cubicBezTo>
                  <a:cubicBezTo>
                    <a:pt x="12945" y="1828"/>
                    <a:pt x="12945" y="1828"/>
                    <a:pt x="12945" y="1828"/>
                  </a:cubicBezTo>
                  <a:cubicBezTo>
                    <a:pt x="12871" y="1761"/>
                    <a:pt x="12871" y="1761"/>
                    <a:pt x="12871" y="1761"/>
                  </a:cubicBezTo>
                  <a:cubicBezTo>
                    <a:pt x="12834" y="1693"/>
                    <a:pt x="12834" y="1693"/>
                    <a:pt x="12834" y="1693"/>
                  </a:cubicBezTo>
                  <a:cubicBezTo>
                    <a:pt x="12760" y="1557"/>
                    <a:pt x="12760" y="1557"/>
                    <a:pt x="12760" y="1557"/>
                  </a:cubicBezTo>
                  <a:cubicBezTo>
                    <a:pt x="12760" y="1490"/>
                    <a:pt x="12760" y="1490"/>
                    <a:pt x="12760" y="1490"/>
                  </a:cubicBezTo>
                  <a:cubicBezTo>
                    <a:pt x="12760" y="1422"/>
                    <a:pt x="12760" y="1422"/>
                    <a:pt x="12760" y="1422"/>
                  </a:cubicBezTo>
                  <a:cubicBezTo>
                    <a:pt x="12760" y="1422"/>
                    <a:pt x="12760" y="1422"/>
                    <a:pt x="12760" y="1422"/>
                  </a:cubicBezTo>
                  <a:cubicBezTo>
                    <a:pt x="12797" y="1354"/>
                    <a:pt x="12797" y="1354"/>
                    <a:pt x="12797" y="1354"/>
                  </a:cubicBezTo>
                  <a:cubicBezTo>
                    <a:pt x="12760" y="1354"/>
                    <a:pt x="12760" y="1354"/>
                    <a:pt x="12760" y="1354"/>
                  </a:cubicBezTo>
                  <a:cubicBezTo>
                    <a:pt x="12760" y="1287"/>
                    <a:pt x="12760" y="1287"/>
                    <a:pt x="12760" y="1287"/>
                  </a:cubicBezTo>
                  <a:cubicBezTo>
                    <a:pt x="12723" y="1287"/>
                    <a:pt x="12723" y="1287"/>
                    <a:pt x="12723" y="1287"/>
                  </a:cubicBezTo>
                  <a:cubicBezTo>
                    <a:pt x="12723" y="1219"/>
                    <a:pt x="12723" y="1219"/>
                    <a:pt x="12723" y="1219"/>
                  </a:cubicBezTo>
                  <a:cubicBezTo>
                    <a:pt x="12686" y="1219"/>
                    <a:pt x="12686" y="1219"/>
                    <a:pt x="12686" y="1219"/>
                  </a:cubicBezTo>
                  <a:cubicBezTo>
                    <a:pt x="12686" y="1151"/>
                    <a:pt x="12686" y="1151"/>
                    <a:pt x="12686" y="1151"/>
                  </a:cubicBezTo>
                  <a:close/>
                  <a:moveTo>
                    <a:pt x="7212" y="2573"/>
                  </a:moveTo>
                  <a:cubicBezTo>
                    <a:pt x="7212" y="2573"/>
                    <a:pt x="7249" y="2505"/>
                    <a:pt x="7249" y="2505"/>
                  </a:cubicBezTo>
                  <a:cubicBezTo>
                    <a:pt x="7286" y="2438"/>
                    <a:pt x="7286" y="2438"/>
                    <a:pt x="7286" y="2438"/>
                  </a:cubicBezTo>
                  <a:cubicBezTo>
                    <a:pt x="7323" y="2370"/>
                    <a:pt x="7323" y="2370"/>
                    <a:pt x="7323" y="2370"/>
                  </a:cubicBezTo>
                  <a:cubicBezTo>
                    <a:pt x="7360" y="2370"/>
                    <a:pt x="7360" y="2370"/>
                    <a:pt x="7360" y="2370"/>
                  </a:cubicBezTo>
                  <a:cubicBezTo>
                    <a:pt x="7323" y="2302"/>
                    <a:pt x="7323" y="2302"/>
                    <a:pt x="7323" y="2302"/>
                  </a:cubicBezTo>
                  <a:cubicBezTo>
                    <a:pt x="7360" y="2234"/>
                    <a:pt x="7360" y="2234"/>
                    <a:pt x="7360" y="2234"/>
                  </a:cubicBezTo>
                  <a:cubicBezTo>
                    <a:pt x="7397" y="2167"/>
                    <a:pt x="7397" y="2167"/>
                    <a:pt x="7397" y="2167"/>
                  </a:cubicBezTo>
                  <a:cubicBezTo>
                    <a:pt x="7434" y="2167"/>
                    <a:pt x="7434" y="2167"/>
                    <a:pt x="7434" y="2167"/>
                  </a:cubicBezTo>
                  <a:cubicBezTo>
                    <a:pt x="7471" y="2234"/>
                    <a:pt x="7471" y="2234"/>
                    <a:pt x="7471" y="2234"/>
                  </a:cubicBezTo>
                  <a:cubicBezTo>
                    <a:pt x="7471" y="2167"/>
                    <a:pt x="7471" y="2167"/>
                    <a:pt x="7471" y="2167"/>
                  </a:cubicBezTo>
                  <a:cubicBezTo>
                    <a:pt x="7508" y="2167"/>
                    <a:pt x="7508" y="2167"/>
                    <a:pt x="7508" y="2167"/>
                  </a:cubicBezTo>
                  <a:cubicBezTo>
                    <a:pt x="7508" y="2099"/>
                    <a:pt x="7508" y="2099"/>
                    <a:pt x="7508" y="2099"/>
                  </a:cubicBezTo>
                  <a:cubicBezTo>
                    <a:pt x="7545" y="2099"/>
                    <a:pt x="7545" y="2099"/>
                    <a:pt x="7545" y="2099"/>
                  </a:cubicBezTo>
                  <a:cubicBezTo>
                    <a:pt x="7619" y="2031"/>
                    <a:pt x="7619" y="2031"/>
                    <a:pt x="7619" y="2031"/>
                  </a:cubicBezTo>
                  <a:cubicBezTo>
                    <a:pt x="7619" y="1964"/>
                    <a:pt x="7619" y="1964"/>
                    <a:pt x="7619" y="1964"/>
                  </a:cubicBezTo>
                  <a:cubicBezTo>
                    <a:pt x="7619" y="1964"/>
                    <a:pt x="7619" y="1964"/>
                    <a:pt x="7619" y="1964"/>
                  </a:cubicBezTo>
                  <a:cubicBezTo>
                    <a:pt x="7656" y="1828"/>
                    <a:pt x="7656" y="1828"/>
                    <a:pt x="7656" y="1828"/>
                  </a:cubicBezTo>
                  <a:cubicBezTo>
                    <a:pt x="7656" y="1761"/>
                    <a:pt x="7656" y="1761"/>
                    <a:pt x="7656" y="1761"/>
                  </a:cubicBezTo>
                  <a:cubicBezTo>
                    <a:pt x="7619" y="1693"/>
                    <a:pt x="7619" y="1693"/>
                    <a:pt x="7619" y="1693"/>
                  </a:cubicBezTo>
                  <a:cubicBezTo>
                    <a:pt x="7582" y="1625"/>
                    <a:pt x="7582" y="1625"/>
                    <a:pt x="7582" y="1625"/>
                  </a:cubicBezTo>
                  <a:cubicBezTo>
                    <a:pt x="7582" y="1557"/>
                    <a:pt x="7582" y="1557"/>
                    <a:pt x="7582" y="1557"/>
                  </a:cubicBezTo>
                  <a:cubicBezTo>
                    <a:pt x="7545" y="1557"/>
                    <a:pt x="7545" y="1557"/>
                    <a:pt x="7545" y="1557"/>
                  </a:cubicBezTo>
                  <a:cubicBezTo>
                    <a:pt x="7508" y="1490"/>
                    <a:pt x="7508" y="1490"/>
                    <a:pt x="7508" y="1490"/>
                  </a:cubicBezTo>
                  <a:cubicBezTo>
                    <a:pt x="7508" y="1557"/>
                    <a:pt x="7508" y="1557"/>
                    <a:pt x="7508" y="1557"/>
                  </a:cubicBezTo>
                  <a:cubicBezTo>
                    <a:pt x="7471" y="1490"/>
                    <a:pt x="7471" y="1490"/>
                    <a:pt x="7471" y="1490"/>
                  </a:cubicBezTo>
                  <a:cubicBezTo>
                    <a:pt x="7434" y="1490"/>
                    <a:pt x="7434" y="1490"/>
                    <a:pt x="7434" y="1490"/>
                  </a:cubicBezTo>
                  <a:cubicBezTo>
                    <a:pt x="7397" y="1422"/>
                    <a:pt x="7397" y="1422"/>
                    <a:pt x="7397" y="1422"/>
                  </a:cubicBezTo>
                  <a:cubicBezTo>
                    <a:pt x="7360" y="1422"/>
                    <a:pt x="7360" y="1422"/>
                    <a:pt x="7360" y="1422"/>
                  </a:cubicBezTo>
                  <a:cubicBezTo>
                    <a:pt x="7360" y="1422"/>
                    <a:pt x="7360" y="1422"/>
                    <a:pt x="7360" y="1422"/>
                  </a:cubicBezTo>
                  <a:cubicBezTo>
                    <a:pt x="7323" y="1422"/>
                    <a:pt x="7323" y="1422"/>
                    <a:pt x="7323" y="1422"/>
                  </a:cubicBezTo>
                  <a:cubicBezTo>
                    <a:pt x="7323" y="1354"/>
                    <a:pt x="7323" y="1354"/>
                    <a:pt x="7323" y="1354"/>
                  </a:cubicBezTo>
                  <a:cubicBezTo>
                    <a:pt x="7323" y="1354"/>
                    <a:pt x="7323" y="1354"/>
                    <a:pt x="7323" y="1354"/>
                  </a:cubicBezTo>
                  <a:cubicBezTo>
                    <a:pt x="7286" y="1354"/>
                    <a:pt x="7286" y="1354"/>
                    <a:pt x="7286" y="1354"/>
                  </a:cubicBezTo>
                  <a:cubicBezTo>
                    <a:pt x="7286" y="1354"/>
                    <a:pt x="7286" y="1354"/>
                    <a:pt x="7286" y="1354"/>
                  </a:cubicBezTo>
                  <a:cubicBezTo>
                    <a:pt x="7249" y="1354"/>
                    <a:pt x="7249" y="1354"/>
                    <a:pt x="7249" y="1354"/>
                  </a:cubicBezTo>
                  <a:cubicBezTo>
                    <a:pt x="7212" y="1287"/>
                    <a:pt x="7212" y="1287"/>
                    <a:pt x="7212" y="1287"/>
                  </a:cubicBezTo>
                  <a:cubicBezTo>
                    <a:pt x="7212" y="1287"/>
                    <a:pt x="7212" y="1287"/>
                    <a:pt x="7212" y="1287"/>
                  </a:cubicBezTo>
                  <a:cubicBezTo>
                    <a:pt x="7212" y="1354"/>
                    <a:pt x="7212" y="1354"/>
                    <a:pt x="7212" y="1354"/>
                  </a:cubicBezTo>
                  <a:cubicBezTo>
                    <a:pt x="7249" y="1354"/>
                    <a:pt x="7249" y="1354"/>
                    <a:pt x="7249" y="1354"/>
                  </a:cubicBezTo>
                  <a:cubicBezTo>
                    <a:pt x="7249" y="1422"/>
                    <a:pt x="7249" y="1422"/>
                    <a:pt x="7249" y="1422"/>
                  </a:cubicBezTo>
                  <a:cubicBezTo>
                    <a:pt x="7212" y="1422"/>
                    <a:pt x="7212" y="1422"/>
                    <a:pt x="7212" y="1422"/>
                  </a:cubicBezTo>
                  <a:cubicBezTo>
                    <a:pt x="7212" y="1490"/>
                    <a:pt x="7212" y="1490"/>
                    <a:pt x="7212" y="1490"/>
                  </a:cubicBezTo>
                  <a:cubicBezTo>
                    <a:pt x="7212" y="1490"/>
                    <a:pt x="7212" y="1490"/>
                    <a:pt x="7212" y="1490"/>
                  </a:cubicBezTo>
                  <a:cubicBezTo>
                    <a:pt x="7175" y="1422"/>
                    <a:pt x="7175" y="1422"/>
                    <a:pt x="7175" y="1422"/>
                  </a:cubicBezTo>
                  <a:cubicBezTo>
                    <a:pt x="7175" y="1287"/>
                    <a:pt x="7175" y="1287"/>
                    <a:pt x="7175" y="1287"/>
                  </a:cubicBezTo>
                  <a:cubicBezTo>
                    <a:pt x="7138" y="1219"/>
                    <a:pt x="7138" y="1219"/>
                    <a:pt x="7138" y="1219"/>
                  </a:cubicBezTo>
                  <a:cubicBezTo>
                    <a:pt x="7101" y="1219"/>
                    <a:pt x="7101" y="1219"/>
                    <a:pt x="7101" y="1219"/>
                  </a:cubicBezTo>
                  <a:cubicBezTo>
                    <a:pt x="7064" y="1219"/>
                    <a:pt x="7064" y="1219"/>
                    <a:pt x="7064" y="1219"/>
                  </a:cubicBezTo>
                  <a:cubicBezTo>
                    <a:pt x="7064" y="1219"/>
                    <a:pt x="7064" y="1219"/>
                    <a:pt x="7064" y="1219"/>
                  </a:cubicBezTo>
                  <a:cubicBezTo>
                    <a:pt x="7027" y="1219"/>
                    <a:pt x="7027" y="1219"/>
                    <a:pt x="7027" y="1219"/>
                  </a:cubicBezTo>
                  <a:cubicBezTo>
                    <a:pt x="7027" y="1287"/>
                    <a:pt x="7027" y="1287"/>
                    <a:pt x="7027" y="1287"/>
                  </a:cubicBezTo>
                  <a:cubicBezTo>
                    <a:pt x="7064" y="1354"/>
                    <a:pt x="7064" y="1354"/>
                    <a:pt x="7064" y="1354"/>
                  </a:cubicBezTo>
                  <a:cubicBezTo>
                    <a:pt x="7101" y="1354"/>
                    <a:pt x="7101" y="1354"/>
                    <a:pt x="7101" y="1354"/>
                  </a:cubicBezTo>
                  <a:cubicBezTo>
                    <a:pt x="7064" y="1422"/>
                    <a:pt x="7064" y="1422"/>
                    <a:pt x="7064" y="1422"/>
                  </a:cubicBezTo>
                  <a:cubicBezTo>
                    <a:pt x="7064" y="1422"/>
                    <a:pt x="7064" y="1422"/>
                    <a:pt x="7064" y="1422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6990" y="1354"/>
                    <a:pt x="6990" y="1354"/>
                    <a:pt x="6990" y="1354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7027" y="1422"/>
                    <a:pt x="7027" y="1422"/>
                    <a:pt x="7027" y="1422"/>
                  </a:cubicBezTo>
                  <a:cubicBezTo>
                    <a:pt x="7027" y="1422"/>
                    <a:pt x="7027" y="1422"/>
                    <a:pt x="7027" y="1422"/>
                  </a:cubicBezTo>
                  <a:cubicBezTo>
                    <a:pt x="7027" y="1490"/>
                    <a:pt x="7027" y="1490"/>
                    <a:pt x="7027" y="1490"/>
                  </a:cubicBezTo>
                  <a:cubicBezTo>
                    <a:pt x="7027" y="1490"/>
                    <a:pt x="7027" y="1490"/>
                    <a:pt x="7027" y="1490"/>
                  </a:cubicBezTo>
                  <a:cubicBezTo>
                    <a:pt x="7064" y="1557"/>
                    <a:pt x="7064" y="1557"/>
                    <a:pt x="7064" y="1557"/>
                  </a:cubicBezTo>
                  <a:cubicBezTo>
                    <a:pt x="7064" y="1557"/>
                    <a:pt x="7064" y="1557"/>
                    <a:pt x="7064" y="1557"/>
                  </a:cubicBezTo>
                  <a:cubicBezTo>
                    <a:pt x="7064" y="1625"/>
                    <a:pt x="7064" y="1625"/>
                    <a:pt x="7064" y="1625"/>
                  </a:cubicBezTo>
                  <a:cubicBezTo>
                    <a:pt x="7101" y="1761"/>
                    <a:pt x="7101" y="1761"/>
                    <a:pt x="7101" y="1761"/>
                  </a:cubicBezTo>
                  <a:cubicBezTo>
                    <a:pt x="7138" y="1761"/>
                    <a:pt x="7138" y="1761"/>
                    <a:pt x="7138" y="1761"/>
                  </a:cubicBezTo>
                  <a:cubicBezTo>
                    <a:pt x="7138" y="1761"/>
                    <a:pt x="7138" y="1761"/>
                    <a:pt x="7138" y="1761"/>
                  </a:cubicBezTo>
                  <a:cubicBezTo>
                    <a:pt x="7138" y="1828"/>
                    <a:pt x="7138" y="1828"/>
                    <a:pt x="7138" y="1828"/>
                  </a:cubicBezTo>
                  <a:cubicBezTo>
                    <a:pt x="7101" y="1828"/>
                    <a:pt x="7101" y="1828"/>
                    <a:pt x="7101" y="1828"/>
                  </a:cubicBezTo>
                  <a:cubicBezTo>
                    <a:pt x="7101" y="1896"/>
                    <a:pt x="7101" y="1896"/>
                    <a:pt x="7101" y="1896"/>
                  </a:cubicBezTo>
                  <a:cubicBezTo>
                    <a:pt x="7101" y="2031"/>
                    <a:pt x="7101" y="2031"/>
                    <a:pt x="7101" y="2031"/>
                  </a:cubicBezTo>
                  <a:cubicBezTo>
                    <a:pt x="7138" y="2099"/>
                    <a:pt x="7138" y="2099"/>
                    <a:pt x="7138" y="2099"/>
                  </a:cubicBezTo>
                  <a:cubicBezTo>
                    <a:pt x="7138" y="2167"/>
                    <a:pt x="7138" y="2167"/>
                    <a:pt x="7138" y="2167"/>
                  </a:cubicBezTo>
                  <a:cubicBezTo>
                    <a:pt x="7138" y="2167"/>
                    <a:pt x="7138" y="2167"/>
                    <a:pt x="7138" y="2167"/>
                  </a:cubicBezTo>
                  <a:cubicBezTo>
                    <a:pt x="7138" y="2234"/>
                    <a:pt x="7138" y="2234"/>
                    <a:pt x="7138" y="2234"/>
                  </a:cubicBezTo>
                  <a:cubicBezTo>
                    <a:pt x="7138" y="2234"/>
                    <a:pt x="7138" y="2234"/>
                    <a:pt x="7138" y="2234"/>
                  </a:cubicBezTo>
                  <a:cubicBezTo>
                    <a:pt x="7138" y="2302"/>
                    <a:pt x="7138" y="2302"/>
                    <a:pt x="7138" y="2302"/>
                  </a:cubicBezTo>
                  <a:cubicBezTo>
                    <a:pt x="7175" y="2438"/>
                    <a:pt x="7175" y="2438"/>
                    <a:pt x="7175" y="2438"/>
                  </a:cubicBezTo>
                  <a:cubicBezTo>
                    <a:pt x="7212" y="2438"/>
                    <a:pt x="7212" y="2438"/>
                    <a:pt x="7212" y="2438"/>
                  </a:cubicBezTo>
                  <a:cubicBezTo>
                    <a:pt x="7212" y="2505"/>
                    <a:pt x="7212" y="2505"/>
                    <a:pt x="7212" y="2505"/>
                  </a:cubicBezTo>
                  <a:cubicBezTo>
                    <a:pt x="7212" y="2573"/>
                    <a:pt x="7212" y="2573"/>
                    <a:pt x="7212" y="2573"/>
                  </a:cubicBezTo>
                  <a:close/>
                  <a:moveTo>
                    <a:pt x="7841" y="1964"/>
                  </a:move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28"/>
                    <a:pt x="7878" y="1828"/>
                    <a:pt x="7878" y="1828"/>
                  </a:cubicBezTo>
                  <a:cubicBezTo>
                    <a:pt x="7915" y="1828"/>
                    <a:pt x="7915" y="1828"/>
                    <a:pt x="7915" y="1828"/>
                  </a:cubicBezTo>
                  <a:cubicBezTo>
                    <a:pt x="7878" y="1761"/>
                    <a:pt x="7878" y="1761"/>
                    <a:pt x="7878" y="1761"/>
                  </a:cubicBezTo>
                  <a:cubicBezTo>
                    <a:pt x="7878" y="1828"/>
                    <a:pt x="7878" y="1828"/>
                    <a:pt x="7878" y="1828"/>
                  </a:cubicBezTo>
                  <a:cubicBezTo>
                    <a:pt x="7841" y="1828"/>
                    <a:pt x="7841" y="1828"/>
                    <a:pt x="7841" y="1828"/>
                  </a:cubicBezTo>
                  <a:cubicBezTo>
                    <a:pt x="7841" y="1896"/>
                    <a:pt x="7841" y="1896"/>
                    <a:pt x="7841" y="1896"/>
                  </a:cubicBezTo>
                  <a:cubicBezTo>
                    <a:pt x="7841" y="1896"/>
                    <a:pt x="7841" y="1896"/>
                    <a:pt x="7841" y="1896"/>
                  </a:cubicBezTo>
                  <a:cubicBezTo>
                    <a:pt x="7804" y="1964"/>
                    <a:pt x="7804" y="1964"/>
                    <a:pt x="7804" y="1964"/>
                  </a:cubicBezTo>
                  <a:cubicBezTo>
                    <a:pt x="7841" y="1964"/>
                    <a:pt x="7841" y="1964"/>
                    <a:pt x="7841" y="1964"/>
                  </a:cubicBezTo>
                  <a:cubicBezTo>
                    <a:pt x="7841" y="1964"/>
                    <a:pt x="7841" y="1964"/>
                    <a:pt x="7841" y="1964"/>
                  </a:cubicBezTo>
                  <a:close/>
                  <a:moveTo>
                    <a:pt x="7878" y="1964"/>
                  </a:moveTo>
                  <a:cubicBezTo>
                    <a:pt x="7915" y="1896"/>
                    <a:pt x="7915" y="1896"/>
                    <a:pt x="7915" y="1896"/>
                  </a:cubicBezTo>
                  <a:cubicBezTo>
                    <a:pt x="7952" y="1896"/>
                    <a:pt x="7952" y="1896"/>
                    <a:pt x="7952" y="1896"/>
                  </a:cubicBezTo>
                  <a:cubicBezTo>
                    <a:pt x="7989" y="1896"/>
                    <a:pt x="7989" y="1896"/>
                    <a:pt x="7989" y="1896"/>
                  </a:cubicBezTo>
                  <a:cubicBezTo>
                    <a:pt x="7989" y="1896"/>
                    <a:pt x="7989" y="1896"/>
                    <a:pt x="7989" y="1896"/>
                  </a:cubicBezTo>
                  <a:cubicBezTo>
                    <a:pt x="8026" y="1828"/>
                    <a:pt x="8026" y="1828"/>
                    <a:pt x="8026" y="1828"/>
                  </a:cubicBezTo>
                  <a:cubicBezTo>
                    <a:pt x="8026" y="1828"/>
                    <a:pt x="8026" y="1828"/>
                    <a:pt x="8026" y="1828"/>
                  </a:cubicBezTo>
                  <a:cubicBezTo>
                    <a:pt x="8063" y="1896"/>
                    <a:pt x="8063" y="1896"/>
                    <a:pt x="8063" y="1896"/>
                  </a:cubicBezTo>
                  <a:cubicBezTo>
                    <a:pt x="8026" y="1964"/>
                    <a:pt x="8026" y="1964"/>
                    <a:pt x="8026" y="1964"/>
                  </a:cubicBezTo>
                  <a:cubicBezTo>
                    <a:pt x="7989" y="1964"/>
                    <a:pt x="7989" y="1964"/>
                    <a:pt x="7989" y="1964"/>
                  </a:cubicBezTo>
                  <a:cubicBezTo>
                    <a:pt x="7989" y="1964"/>
                    <a:pt x="7989" y="1964"/>
                    <a:pt x="7989" y="1964"/>
                  </a:cubicBezTo>
                  <a:cubicBezTo>
                    <a:pt x="7952" y="1964"/>
                    <a:pt x="7952" y="1964"/>
                    <a:pt x="7952" y="1964"/>
                  </a:cubicBezTo>
                  <a:cubicBezTo>
                    <a:pt x="7878" y="1964"/>
                    <a:pt x="7878" y="1964"/>
                    <a:pt x="7878" y="1964"/>
                  </a:cubicBezTo>
                  <a:cubicBezTo>
                    <a:pt x="7878" y="1964"/>
                    <a:pt x="7878" y="1964"/>
                    <a:pt x="7878" y="1964"/>
                  </a:cubicBezTo>
                  <a:close/>
                  <a:moveTo>
                    <a:pt x="8211" y="2438"/>
                  </a:moveTo>
                  <a:cubicBezTo>
                    <a:pt x="8211" y="2505"/>
                    <a:pt x="8211" y="2505"/>
                    <a:pt x="8211" y="2505"/>
                  </a:cubicBezTo>
                  <a:cubicBezTo>
                    <a:pt x="8248" y="2573"/>
                    <a:pt x="8248" y="2573"/>
                    <a:pt x="8248" y="2573"/>
                  </a:cubicBezTo>
                  <a:cubicBezTo>
                    <a:pt x="8248" y="2573"/>
                    <a:pt x="8248" y="2573"/>
                    <a:pt x="8248" y="2573"/>
                  </a:cubicBezTo>
                  <a:cubicBezTo>
                    <a:pt x="8248" y="2641"/>
                    <a:pt x="8248" y="2641"/>
                    <a:pt x="8248" y="2641"/>
                  </a:cubicBezTo>
                  <a:cubicBezTo>
                    <a:pt x="8285" y="2573"/>
                    <a:pt x="8285" y="2573"/>
                    <a:pt x="8285" y="2573"/>
                  </a:cubicBezTo>
                  <a:cubicBezTo>
                    <a:pt x="8285" y="2505"/>
                    <a:pt x="8285" y="2505"/>
                    <a:pt x="8285" y="2505"/>
                  </a:cubicBezTo>
                  <a:cubicBezTo>
                    <a:pt x="8285" y="2438"/>
                    <a:pt x="8285" y="2438"/>
                    <a:pt x="8285" y="2438"/>
                  </a:cubicBezTo>
                  <a:cubicBezTo>
                    <a:pt x="8248" y="2438"/>
                    <a:pt x="8248" y="2438"/>
                    <a:pt x="8248" y="2438"/>
                  </a:cubicBezTo>
                  <a:cubicBezTo>
                    <a:pt x="8211" y="2438"/>
                    <a:pt x="8211" y="2438"/>
                    <a:pt x="8211" y="2438"/>
                  </a:cubicBezTo>
                  <a:close/>
                  <a:moveTo>
                    <a:pt x="11281" y="4130"/>
                  </a:moveTo>
                  <a:cubicBezTo>
                    <a:pt x="11281" y="4063"/>
                    <a:pt x="11281" y="4063"/>
                    <a:pt x="11281" y="4063"/>
                  </a:cubicBezTo>
                  <a:cubicBezTo>
                    <a:pt x="11318" y="3995"/>
                    <a:pt x="11318" y="3995"/>
                    <a:pt x="11318" y="3995"/>
                  </a:cubicBezTo>
                  <a:cubicBezTo>
                    <a:pt x="11318" y="3995"/>
                    <a:pt x="11318" y="3995"/>
                    <a:pt x="11318" y="3995"/>
                  </a:cubicBezTo>
                  <a:cubicBezTo>
                    <a:pt x="11244" y="3995"/>
                    <a:pt x="11244" y="3995"/>
                    <a:pt x="11244" y="3995"/>
                  </a:cubicBezTo>
                  <a:cubicBezTo>
                    <a:pt x="11244" y="4063"/>
                    <a:pt x="11244" y="4063"/>
                    <a:pt x="11244" y="4063"/>
                  </a:cubicBezTo>
                  <a:cubicBezTo>
                    <a:pt x="11244" y="4063"/>
                    <a:pt x="11244" y="4063"/>
                    <a:pt x="11244" y="4063"/>
                  </a:cubicBezTo>
                  <a:cubicBezTo>
                    <a:pt x="11281" y="4063"/>
                    <a:pt x="11281" y="4063"/>
                    <a:pt x="11281" y="4063"/>
                  </a:cubicBezTo>
                  <a:cubicBezTo>
                    <a:pt x="11281" y="4130"/>
                    <a:pt x="11281" y="4130"/>
                    <a:pt x="11281" y="4130"/>
                  </a:cubicBezTo>
                  <a:close/>
                  <a:moveTo>
                    <a:pt x="10874" y="4875"/>
                  </a:moveTo>
                  <a:cubicBezTo>
                    <a:pt x="10911" y="4875"/>
                    <a:pt x="10911" y="4875"/>
                    <a:pt x="10911" y="4875"/>
                  </a:cubicBezTo>
                  <a:cubicBezTo>
                    <a:pt x="10911" y="4808"/>
                    <a:pt x="10911" y="4808"/>
                    <a:pt x="10911" y="4808"/>
                  </a:cubicBezTo>
                  <a:cubicBezTo>
                    <a:pt x="10948" y="4875"/>
                    <a:pt x="10948" y="4875"/>
                    <a:pt x="10948" y="4875"/>
                  </a:cubicBezTo>
                  <a:cubicBezTo>
                    <a:pt x="10948" y="4808"/>
                    <a:pt x="10948" y="4808"/>
                    <a:pt x="10948" y="4808"/>
                  </a:cubicBezTo>
                  <a:cubicBezTo>
                    <a:pt x="10911" y="4808"/>
                    <a:pt x="10911" y="4808"/>
                    <a:pt x="10911" y="4808"/>
                  </a:cubicBezTo>
                  <a:cubicBezTo>
                    <a:pt x="10874" y="4740"/>
                    <a:pt x="10874" y="4740"/>
                    <a:pt x="10874" y="4740"/>
                  </a:cubicBezTo>
                  <a:cubicBezTo>
                    <a:pt x="10874" y="4740"/>
                    <a:pt x="10874" y="4740"/>
                    <a:pt x="10874" y="4740"/>
                  </a:cubicBezTo>
                  <a:cubicBezTo>
                    <a:pt x="10837" y="4740"/>
                    <a:pt x="10837" y="4740"/>
                    <a:pt x="10837" y="4740"/>
                  </a:cubicBezTo>
                  <a:cubicBezTo>
                    <a:pt x="10837" y="4808"/>
                    <a:pt x="10837" y="4808"/>
                    <a:pt x="10837" y="4808"/>
                  </a:cubicBezTo>
                  <a:cubicBezTo>
                    <a:pt x="10874" y="4808"/>
                    <a:pt x="10874" y="4808"/>
                    <a:pt x="10874" y="4808"/>
                  </a:cubicBezTo>
                  <a:cubicBezTo>
                    <a:pt x="10874" y="4808"/>
                    <a:pt x="10874" y="4875"/>
                    <a:pt x="10874" y="4875"/>
                  </a:cubicBezTo>
                  <a:close/>
                  <a:moveTo>
                    <a:pt x="9727" y="4537"/>
                  </a:moveTo>
                  <a:cubicBezTo>
                    <a:pt x="9764" y="4537"/>
                    <a:pt x="9764" y="4537"/>
                    <a:pt x="9764" y="4537"/>
                  </a:cubicBezTo>
                  <a:cubicBezTo>
                    <a:pt x="9801" y="4537"/>
                    <a:pt x="9801" y="4537"/>
                    <a:pt x="9801" y="4537"/>
                  </a:cubicBezTo>
                  <a:cubicBezTo>
                    <a:pt x="9801" y="4537"/>
                    <a:pt x="9801" y="4537"/>
                    <a:pt x="9801" y="4537"/>
                  </a:cubicBezTo>
                  <a:cubicBezTo>
                    <a:pt x="9801" y="4469"/>
                    <a:pt x="9801" y="4469"/>
                    <a:pt x="9801" y="4469"/>
                  </a:cubicBezTo>
                  <a:cubicBezTo>
                    <a:pt x="9838" y="4469"/>
                    <a:pt x="9838" y="4469"/>
                    <a:pt x="9838" y="4469"/>
                  </a:cubicBezTo>
                  <a:cubicBezTo>
                    <a:pt x="9838" y="4401"/>
                    <a:pt x="9838" y="4401"/>
                    <a:pt x="9838" y="4401"/>
                  </a:cubicBezTo>
                  <a:cubicBezTo>
                    <a:pt x="9801" y="4401"/>
                    <a:pt x="9801" y="4401"/>
                    <a:pt x="9801" y="4401"/>
                  </a:cubicBezTo>
                  <a:cubicBezTo>
                    <a:pt x="9801" y="4334"/>
                    <a:pt x="9801" y="4334"/>
                    <a:pt x="9801" y="4334"/>
                  </a:cubicBezTo>
                  <a:cubicBezTo>
                    <a:pt x="9801" y="4266"/>
                    <a:pt x="9801" y="4266"/>
                    <a:pt x="9801" y="4266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690" y="4198"/>
                    <a:pt x="9690" y="4198"/>
                    <a:pt x="9690" y="4198"/>
                  </a:cubicBezTo>
                  <a:cubicBezTo>
                    <a:pt x="9653" y="4266"/>
                    <a:pt x="9653" y="4266"/>
                    <a:pt x="9653" y="4266"/>
                  </a:cubicBezTo>
                  <a:cubicBezTo>
                    <a:pt x="9616" y="4266"/>
                    <a:pt x="9616" y="4266"/>
                    <a:pt x="9616" y="4266"/>
                  </a:cubicBezTo>
                  <a:cubicBezTo>
                    <a:pt x="9579" y="4266"/>
                    <a:pt x="9579" y="4266"/>
                    <a:pt x="9579" y="4266"/>
                  </a:cubicBezTo>
                  <a:cubicBezTo>
                    <a:pt x="9616" y="4334"/>
                    <a:pt x="9616" y="4334"/>
                    <a:pt x="9616" y="4334"/>
                  </a:cubicBezTo>
                  <a:cubicBezTo>
                    <a:pt x="9616" y="4401"/>
                    <a:pt x="9616" y="4401"/>
                    <a:pt x="9616" y="4401"/>
                  </a:cubicBezTo>
                  <a:cubicBezTo>
                    <a:pt x="9653" y="4401"/>
                    <a:pt x="9653" y="4401"/>
                    <a:pt x="9653" y="4401"/>
                  </a:cubicBezTo>
                  <a:cubicBezTo>
                    <a:pt x="9616" y="4469"/>
                    <a:pt x="9616" y="4469"/>
                    <a:pt x="9616" y="4469"/>
                  </a:cubicBezTo>
                  <a:cubicBezTo>
                    <a:pt x="9579" y="4469"/>
                    <a:pt x="9579" y="4469"/>
                    <a:pt x="9579" y="4469"/>
                  </a:cubicBezTo>
                  <a:cubicBezTo>
                    <a:pt x="9579" y="4469"/>
                    <a:pt x="9579" y="4469"/>
                    <a:pt x="9579" y="4469"/>
                  </a:cubicBezTo>
                  <a:cubicBezTo>
                    <a:pt x="9616" y="4469"/>
                    <a:pt x="9616" y="4469"/>
                    <a:pt x="9616" y="4469"/>
                  </a:cubicBezTo>
                  <a:cubicBezTo>
                    <a:pt x="9653" y="4469"/>
                    <a:pt x="9653" y="4469"/>
                    <a:pt x="9653" y="4469"/>
                  </a:cubicBezTo>
                  <a:cubicBezTo>
                    <a:pt x="9727" y="4537"/>
                    <a:pt x="9727" y="4537"/>
                    <a:pt x="9727" y="4537"/>
                  </a:cubicBezTo>
                  <a:close/>
                  <a:moveTo>
                    <a:pt x="13056" y="2844"/>
                  </a:moveTo>
                  <a:cubicBezTo>
                    <a:pt x="13093" y="2844"/>
                    <a:pt x="13093" y="2844"/>
                    <a:pt x="13093" y="2844"/>
                  </a:cubicBezTo>
                  <a:cubicBezTo>
                    <a:pt x="13093" y="2844"/>
                    <a:pt x="13093" y="2844"/>
                    <a:pt x="13093" y="2844"/>
                  </a:cubicBezTo>
                  <a:cubicBezTo>
                    <a:pt x="13093" y="2776"/>
                    <a:pt x="13093" y="2776"/>
                    <a:pt x="13093" y="2776"/>
                  </a:cubicBezTo>
                  <a:cubicBezTo>
                    <a:pt x="13093" y="2708"/>
                    <a:pt x="13093" y="2708"/>
                    <a:pt x="13093" y="2708"/>
                  </a:cubicBezTo>
                  <a:cubicBezTo>
                    <a:pt x="13093" y="2708"/>
                    <a:pt x="13093" y="2708"/>
                    <a:pt x="13093" y="2708"/>
                  </a:cubicBezTo>
                  <a:cubicBezTo>
                    <a:pt x="13056" y="2641"/>
                    <a:pt x="13056" y="2641"/>
                    <a:pt x="13056" y="2641"/>
                  </a:cubicBezTo>
                  <a:cubicBezTo>
                    <a:pt x="13056" y="2573"/>
                    <a:pt x="13056" y="2573"/>
                    <a:pt x="13056" y="2573"/>
                  </a:cubicBezTo>
                  <a:cubicBezTo>
                    <a:pt x="13019" y="2505"/>
                    <a:pt x="13019" y="2505"/>
                    <a:pt x="13019" y="2505"/>
                  </a:cubicBezTo>
                  <a:cubicBezTo>
                    <a:pt x="12982" y="2573"/>
                    <a:pt x="12982" y="2573"/>
                    <a:pt x="12982" y="2573"/>
                  </a:cubicBezTo>
                  <a:cubicBezTo>
                    <a:pt x="12945" y="2573"/>
                    <a:pt x="12945" y="2573"/>
                    <a:pt x="12945" y="2573"/>
                  </a:cubicBezTo>
                  <a:cubicBezTo>
                    <a:pt x="12945" y="2641"/>
                    <a:pt x="12945" y="2641"/>
                    <a:pt x="12945" y="2641"/>
                  </a:cubicBezTo>
                  <a:cubicBezTo>
                    <a:pt x="12982" y="2708"/>
                    <a:pt x="12982" y="2708"/>
                    <a:pt x="12982" y="2708"/>
                  </a:cubicBezTo>
                  <a:cubicBezTo>
                    <a:pt x="12982" y="2708"/>
                    <a:pt x="12982" y="2708"/>
                    <a:pt x="12982" y="2708"/>
                  </a:cubicBezTo>
                  <a:cubicBezTo>
                    <a:pt x="12982" y="2776"/>
                    <a:pt x="12982" y="2776"/>
                    <a:pt x="12982" y="2776"/>
                  </a:cubicBezTo>
                  <a:cubicBezTo>
                    <a:pt x="13019" y="2776"/>
                    <a:pt x="13019" y="2776"/>
                    <a:pt x="13019" y="2776"/>
                  </a:cubicBezTo>
                  <a:cubicBezTo>
                    <a:pt x="13056" y="2844"/>
                    <a:pt x="13056" y="2844"/>
                    <a:pt x="13056" y="2844"/>
                  </a:cubicBezTo>
                  <a:cubicBezTo>
                    <a:pt x="13056" y="2844"/>
                    <a:pt x="13056" y="2844"/>
                    <a:pt x="13056" y="2844"/>
                  </a:cubicBezTo>
                  <a:close/>
                  <a:moveTo>
                    <a:pt x="13167" y="3250"/>
                  </a:moveTo>
                  <a:cubicBezTo>
                    <a:pt x="13204" y="3250"/>
                    <a:pt x="13204" y="3250"/>
                    <a:pt x="13204" y="3250"/>
                  </a:cubicBezTo>
                  <a:cubicBezTo>
                    <a:pt x="13204" y="3182"/>
                    <a:pt x="13204" y="3182"/>
                    <a:pt x="13204" y="3182"/>
                  </a:cubicBezTo>
                  <a:cubicBezTo>
                    <a:pt x="13278" y="3182"/>
                    <a:pt x="13278" y="3182"/>
                    <a:pt x="13278" y="3182"/>
                  </a:cubicBezTo>
                  <a:cubicBezTo>
                    <a:pt x="13315" y="3182"/>
                    <a:pt x="13315" y="3182"/>
                    <a:pt x="13315" y="3182"/>
                  </a:cubicBezTo>
                  <a:cubicBezTo>
                    <a:pt x="13389" y="3182"/>
                    <a:pt x="13389" y="3182"/>
                    <a:pt x="13389" y="3182"/>
                  </a:cubicBezTo>
                  <a:cubicBezTo>
                    <a:pt x="13426" y="3182"/>
                    <a:pt x="13426" y="3182"/>
                    <a:pt x="13426" y="3182"/>
                  </a:cubicBezTo>
                  <a:cubicBezTo>
                    <a:pt x="13500" y="3182"/>
                    <a:pt x="13500" y="3182"/>
                    <a:pt x="13500" y="3182"/>
                  </a:cubicBezTo>
                  <a:cubicBezTo>
                    <a:pt x="13537" y="3115"/>
                    <a:pt x="13537" y="3115"/>
                    <a:pt x="13537" y="3115"/>
                  </a:cubicBezTo>
                  <a:cubicBezTo>
                    <a:pt x="13574" y="3115"/>
                    <a:pt x="13574" y="3115"/>
                    <a:pt x="13574" y="3115"/>
                  </a:cubicBezTo>
                  <a:cubicBezTo>
                    <a:pt x="13611" y="3115"/>
                    <a:pt x="13611" y="3115"/>
                    <a:pt x="13611" y="3115"/>
                  </a:cubicBezTo>
                  <a:cubicBezTo>
                    <a:pt x="13648" y="3115"/>
                    <a:pt x="13648" y="3115"/>
                    <a:pt x="13648" y="3115"/>
                  </a:cubicBezTo>
                  <a:cubicBezTo>
                    <a:pt x="13611" y="3047"/>
                    <a:pt x="13611" y="3047"/>
                    <a:pt x="13611" y="3047"/>
                  </a:cubicBezTo>
                  <a:cubicBezTo>
                    <a:pt x="13611" y="2979"/>
                    <a:pt x="13611" y="2979"/>
                    <a:pt x="13611" y="2979"/>
                  </a:cubicBezTo>
                  <a:cubicBezTo>
                    <a:pt x="13574" y="2912"/>
                    <a:pt x="13574" y="2912"/>
                    <a:pt x="13574" y="2912"/>
                  </a:cubicBezTo>
                  <a:cubicBezTo>
                    <a:pt x="13500" y="2844"/>
                    <a:pt x="13500" y="2844"/>
                    <a:pt x="13500" y="2844"/>
                  </a:cubicBezTo>
                  <a:cubicBezTo>
                    <a:pt x="13463" y="2844"/>
                    <a:pt x="13463" y="2844"/>
                    <a:pt x="13463" y="2844"/>
                  </a:cubicBezTo>
                  <a:cubicBezTo>
                    <a:pt x="13426" y="2776"/>
                    <a:pt x="13426" y="2776"/>
                    <a:pt x="13426" y="2776"/>
                  </a:cubicBezTo>
                  <a:cubicBezTo>
                    <a:pt x="13389" y="2776"/>
                    <a:pt x="13389" y="2776"/>
                    <a:pt x="13389" y="2776"/>
                  </a:cubicBezTo>
                  <a:cubicBezTo>
                    <a:pt x="13352" y="2776"/>
                    <a:pt x="13352" y="2776"/>
                    <a:pt x="13352" y="2776"/>
                  </a:cubicBezTo>
                  <a:cubicBezTo>
                    <a:pt x="13315" y="2776"/>
                    <a:pt x="13315" y="2776"/>
                    <a:pt x="13315" y="2776"/>
                  </a:cubicBezTo>
                  <a:cubicBezTo>
                    <a:pt x="13278" y="2708"/>
                    <a:pt x="13278" y="2708"/>
                    <a:pt x="13278" y="2708"/>
                  </a:cubicBezTo>
                  <a:cubicBezTo>
                    <a:pt x="13241" y="2708"/>
                    <a:pt x="13241" y="2708"/>
                    <a:pt x="13241" y="2708"/>
                  </a:cubicBezTo>
                  <a:cubicBezTo>
                    <a:pt x="13241" y="2776"/>
                    <a:pt x="13241" y="2776"/>
                    <a:pt x="13241" y="2776"/>
                  </a:cubicBezTo>
                  <a:cubicBezTo>
                    <a:pt x="13204" y="2912"/>
                    <a:pt x="13204" y="2912"/>
                    <a:pt x="13204" y="2912"/>
                  </a:cubicBezTo>
                  <a:cubicBezTo>
                    <a:pt x="13204" y="2912"/>
                    <a:pt x="13204" y="2912"/>
                    <a:pt x="13204" y="2912"/>
                  </a:cubicBezTo>
                  <a:cubicBezTo>
                    <a:pt x="13204" y="3047"/>
                    <a:pt x="13204" y="3047"/>
                    <a:pt x="13204" y="3047"/>
                  </a:cubicBezTo>
                  <a:cubicBezTo>
                    <a:pt x="13167" y="3182"/>
                    <a:pt x="13167" y="3182"/>
                    <a:pt x="13167" y="3182"/>
                  </a:cubicBezTo>
                  <a:cubicBezTo>
                    <a:pt x="13130" y="3250"/>
                    <a:pt x="13130" y="3250"/>
                    <a:pt x="13130" y="3250"/>
                  </a:cubicBezTo>
                  <a:cubicBezTo>
                    <a:pt x="13130" y="3250"/>
                    <a:pt x="13130" y="3250"/>
                    <a:pt x="13130" y="3250"/>
                  </a:cubicBezTo>
                  <a:cubicBezTo>
                    <a:pt x="13167" y="3250"/>
                    <a:pt x="13167" y="3250"/>
                    <a:pt x="13167" y="3250"/>
                  </a:cubicBezTo>
                  <a:close/>
                  <a:moveTo>
                    <a:pt x="12390" y="2979"/>
                  </a:moveTo>
                  <a:cubicBezTo>
                    <a:pt x="12390" y="3047"/>
                    <a:pt x="12390" y="3047"/>
                    <a:pt x="12390" y="3047"/>
                  </a:cubicBezTo>
                  <a:cubicBezTo>
                    <a:pt x="12427" y="3115"/>
                    <a:pt x="12427" y="3115"/>
                    <a:pt x="12427" y="3115"/>
                  </a:cubicBezTo>
                  <a:cubicBezTo>
                    <a:pt x="12464" y="3115"/>
                    <a:pt x="12464" y="3115"/>
                    <a:pt x="12464" y="3115"/>
                  </a:cubicBezTo>
                  <a:cubicBezTo>
                    <a:pt x="12464" y="3115"/>
                    <a:pt x="12464" y="3115"/>
                    <a:pt x="12464" y="3115"/>
                  </a:cubicBezTo>
                  <a:cubicBezTo>
                    <a:pt x="12538" y="3115"/>
                    <a:pt x="12538" y="3115"/>
                    <a:pt x="12538" y="3115"/>
                  </a:cubicBezTo>
                  <a:cubicBezTo>
                    <a:pt x="12538" y="3182"/>
                    <a:pt x="12538" y="3182"/>
                    <a:pt x="12538" y="3182"/>
                  </a:cubicBezTo>
                  <a:cubicBezTo>
                    <a:pt x="12575" y="3182"/>
                    <a:pt x="12575" y="3182"/>
                    <a:pt x="12575" y="3182"/>
                  </a:cubicBezTo>
                  <a:cubicBezTo>
                    <a:pt x="12575" y="3182"/>
                    <a:pt x="12575" y="3182"/>
                    <a:pt x="12575" y="3182"/>
                  </a:cubicBezTo>
                  <a:cubicBezTo>
                    <a:pt x="12538" y="3115"/>
                    <a:pt x="12538" y="3115"/>
                    <a:pt x="12538" y="3115"/>
                  </a:cubicBezTo>
                  <a:cubicBezTo>
                    <a:pt x="12501" y="3047"/>
                    <a:pt x="12501" y="3047"/>
                    <a:pt x="12501" y="3047"/>
                  </a:cubicBezTo>
                  <a:cubicBezTo>
                    <a:pt x="12464" y="3047"/>
                    <a:pt x="12464" y="3047"/>
                    <a:pt x="12464" y="3047"/>
                  </a:cubicBezTo>
                  <a:cubicBezTo>
                    <a:pt x="12427" y="2979"/>
                    <a:pt x="12427" y="2979"/>
                    <a:pt x="12427" y="2979"/>
                  </a:cubicBezTo>
                  <a:cubicBezTo>
                    <a:pt x="12390" y="2979"/>
                    <a:pt x="12390" y="2979"/>
                    <a:pt x="12390" y="2979"/>
                  </a:cubicBezTo>
                  <a:cubicBezTo>
                    <a:pt x="12390" y="2979"/>
                    <a:pt x="12390" y="2979"/>
                    <a:pt x="12390" y="2979"/>
                  </a:cubicBezTo>
                  <a:close/>
                  <a:moveTo>
                    <a:pt x="13426" y="4740"/>
                  </a:moveTo>
                  <a:cubicBezTo>
                    <a:pt x="13463" y="4808"/>
                    <a:pt x="13463" y="4808"/>
                    <a:pt x="13463" y="4808"/>
                  </a:cubicBezTo>
                  <a:cubicBezTo>
                    <a:pt x="13500" y="4808"/>
                    <a:pt x="13500" y="4808"/>
                    <a:pt x="13500" y="4808"/>
                  </a:cubicBezTo>
                  <a:cubicBezTo>
                    <a:pt x="13500" y="4808"/>
                    <a:pt x="13500" y="4808"/>
                    <a:pt x="13500" y="4808"/>
                  </a:cubicBezTo>
                  <a:cubicBezTo>
                    <a:pt x="13537" y="4740"/>
                    <a:pt x="13537" y="4740"/>
                    <a:pt x="13537" y="4740"/>
                  </a:cubicBezTo>
                  <a:cubicBezTo>
                    <a:pt x="13537" y="4740"/>
                    <a:pt x="13537" y="4740"/>
                    <a:pt x="13537" y="4740"/>
                  </a:cubicBezTo>
                  <a:cubicBezTo>
                    <a:pt x="13537" y="4672"/>
                    <a:pt x="13537" y="4672"/>
                    <a:pt x="13537" y="4672"/>
                  </a:cubicBezTo>
                  <a:cubicBezTo>
                    <a:pt x="13500" y="4604"/>
                    <a:pt x="13500" y="4604"/>
                    <a:pt x="13500" y="4604"/>
                  </a:cubicBezTo>
                  <a:cubicBezTo>
                    <a:pt x="13500" y="4672"/>
                    <a:pt x="13500" y="4672"/>
                    <a:pt x="13500" y="4672"/>
                  </a:cubicBezTo>
                  <a:cubicBezTo>
                    <a:pt x="13500" y="4672"/>
                    <a:pt x="13500" y="4672"/>
                    <a:pt x="13500" y="4672"/>
                  </a:cubicBezTo>
                  <a:cubicBezTo>
                    <a:pt x="13463" y="4740"/>
                    <a:pt x="13463" y="4740"/>
                    <a:pt x="13463" y="4740"/>
                  </a:cubicBezTo>
                  <a:cubicBezTo>
                    <a:pt x="13463" y="4740"/>
                    <a:pt x="13426" y="4740"/>
                    <a:pt x="13426" y="4740"/>
                  </a:cubicBezTo>
                  <a:close/>
                  <a:moveTo>
                    <a:pt x="17088" y="4266"/>
                  </a:moveTo>
                  <a:cubicBezTo>
                    <a:pt x="17088" y="4266"/>
                    <a:pt x="17088" y="4266"/>
                    <a:pt x="17088" y="4266"/>
                  </a:cubicBezTo>
                  <a:cubicBezTo>
                    <a:pt x="17125" y="4198"/>
                    <a:pt x="17125" y="4198"/>
                    <a:pt x="17125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266"/>
                    <a:pt x="17088" y="4266"/>
                    <a:pt x="17088" y="4266"/>
                  </a:cubicBezTo>
                  <a:close/>
                  <a:moveTo>
                    <a:pt x="17051" y="4334"/>
                  </a:moveTo>
                  <a:cubicBezTo>
                    <a:pt x="17088" y="4334"/>
                    <a:pt x="17088" y="4334"/>
                    <a:pt x="17088" y="4334"/>
                  </a:cubicBezTo>
                  <a:cubicBezTo>
                    <a:pt x="17088" y="4266"/>
                    <a:pt x="17088" y="4266"/>
                    <a:pt x="17088" y="4266"/>
                  </a:cubicBezTo>
                  <a:cubicBezTo>
                    <a:pt x="17051" y="4198"/>
                    <a:pt x="17051" y="4198"/>
                    <a:pt x="17051" y="4198"/>
                  </a:cubicBezTo>
                  <a:cubicBezTo>
                    <a:pt x="17051" y="4198"/>
                    <a:pt x="17051" y="4198"/>
                    <a:pt x="17051" y="4198"/>
                  </a:cubicBezTo>
                  <a:cubicBezTo>
                    <a:pt x="17051" y="4266"/>
                    <a:pt x="17051" y="4266"/>
                    <a:pt x="17051" y="4266"/>
                  </a:cubicBezTo>
                  <a:cubicBezTo>
                    <a:pt x="17051" y="4334"/>
                    <a:pt x="17051" y="4334"/>
                    <a:pt x="17051" y="4334"/>
                  </a:cubicBezTo>
                  <a:close/>
                  <a:moveTo>
                    <a:pt x="17051" y="4334"/>
                  </a:moveTo>
                  <a:cubicBezTo>
                    <a:pt x="17051" y="4401"/>
                    <a:pt x="17051" y="4401"/>
                    <a:pt x="17051" y="4401"/>
                  </a:cubicBezTo>
                  <a:cubicBezTo>
                    <a:pt x="17088" y="4469"/>
                    <a:pt x="17088" y="4469"/>
                    <a:pt x="17088" y="4469"/>
                  </a:cubicBezTo>
                  <a:cubicBezTo>
                    <a:pt x="17088" y="4401"/>
                    <a:pt x="17088" y="4401"/>
                    <a:pt x="17088" y="4401"/>
                  </a:cubicBezTo>
                  <a:cubicBezTo>
                    <a:pt x="17088" y="4334"/>
                    <a:pt x="17088" y="4334"/>
                    <a:pt x="17088" y="4334"/>
                  </a:cubicBezTo>
                  <a:cubicBezTo>
                    <a:pt x="17051" y="4334"/>
                    <a:pt x="17051" y="4334"/>
                    <a:pt x="17051" y="4334"/>
                  </a:cubicBezTo>
                  <a:cubicBezTo>
                    <a:pt x="17051" y="4334"/>
                    <a:pt x="17051" y="4334"/>
                    <a:pt x="17051" y="4334"/>
                  </a:cubicBezTo>
                  <a:cubicBezTo>
                    <a:pt x="17051" y="4334"/>
                    <a:pt x="17051" y="4334"/>
                    <a:pt x="17051" y="4334"/>
                  </a:cubicBezTo>
                  <a:close/>
                  <a:moveTo>
                    <a:pt x="16940" y="4266"/>
                  </a:moveTo>
                  <a:cubicBezTo>
                    <a:pt x="16977" y="4334"/>
                    <a:pt x="16977" y="4334"/>
                    <a:pt x="16977" y="4334"/>
                  </a:cubicBezTo>
                  <a:cubicBezTo>
                    <a:pt x="17014" y="4401"/>
                    <a:pt x="17014" y="4401"/>
                    <a:pt x="17014" y="4401"/>
                  </a:cubicBezTo>
                  <a:cubicBezTo>
                    <a:pt x="17014" y="4334"/>
                    <a:pt x="17014" y="4334"/>
                    <a:pt x="17014" y="4334"/>
                  </a:cubicBezTo>
                  <a:cubicBezTo>
                    <a:pt x="17014" y="4334"/>
                    <a:pt x="17014" y="4334"/>
                    <a:pt x="17014" y="4334"/>
                  </a:cubicBezTo>
                  <a:cubicBezTo>
                    <a:pt x="17014" y="4266"/>
                    <a:pt x="17014" y="4266"/>
                    <a:pt x="17014" y="4266"/>
                  </a:cubicBezTo>
                  <a:cubicBezTo>
                    <a:pt x="16977" y="4266"/>
                    <a:pt x="16977" y="4266"/>
                    <a:pt x="16977" y="4266"/>
                  </a:cubicBezTo>
                  <a:cubicBezTo>
                    <a:pt x="16977" y="4266"/>
                    <a:pt x="16977" y="4266"/>
                    <a:pt x="16977" y="4266"/>
                  </a:cubicBezTo>
                  <a:cubicBezTo>
                    <a:pt x="16940" y="4266"/>
                    <a:pt x="16940" y="4266"/>
                    <a:pt x="16940" y="4266"/>
                  </a:cubicBezTo>
                  <a:close/>
                  <a:moveTo>
                    <a:pt x="17864" y="3656"/>
                  </a:moveTo>
                  <a:cubicBezTo>
                    <a:pt x="17901" y="3724"/>
                    <a:pt x="17901" y="3724"/>
                    <a:pt x="17901" y="3724"/>
                  </a:cubicBezTo>
                  <a:cubicBezTo>
                    <a:pt x="17938" y="3656"/>
                    <a:pt x="17938" y="3656"/>
                    <a:pt x="17938" y="3656"/>
                  </a:cubicBezTo>
                  <a:cubicBezTo>
                    <a:pt x="17975" y="3656"/>
                    <a:pt x="17975" y="3656"/>
                    <a:pt x="17975" y="3656"/>
                  </a:cubicBezTo>
                  <a:cubicBezTo>
                    <a:pt x="17938" y="3589"/>
                    <a:pt x="17938" y="3589"/>
                    <a:pt x="17938" y="3589"/>
                  </a:cubicBezTo>
                  <a:cubicBezTo>
                    <a:pt x="17938" y="3521"/>
                    <a:pt x="17938" y="3521"/>
                    <a:pt x="17938" y="3521"/>
                  </a:cubicBezTo>
                  <a:cubicBezTo>
                    <a:pt x="17938" y="3521"/>
                    <a:pt x="17938" y="3521"/>
                    <a:pt x="17938" y="3521"/>
                  </a:cubicBezTo>
                  <a:cubicBezTo>
                    <a:pt x="17938" y="3453"/>
                    <a:pt x="17938" y="3453"/>
                    <a:pt x="17938" y="3453"/>
                  </a:cubicBezTo>
                  <a:cubicBezTo>
                    <a:pt x="17901" y="3386"/>
                    <a:pt x="17901" y="3386"/>
                    <a:pt x="17901" y="3386"/>
                  </a:cubicBezTo>
                  <a:cubicBezTo>
                    <a:pt x="17901" y="3453"/>
                    <a:pt x="17901" y="3453"/>
                    <a:pt x="17901" y="3453"/>
                  </a:cubicBezTo>
                  <a:cubicBezTo>
                    <a:pt x="17864" y="3453"/>
                    <a:pt x="17864" y="3453"/>
                    <a:pt x="17864" y="3453"/>
                  </a:cubicBezTo>
                  <a:cubicBezTo>
                    <a:pt x="17827" y="3386"/>
                    <a:pt x="17827" y="3386"/>
                    <a:pt x="17827" y="3386"/>
                  </a:cubicBezTo>
                  <a:cubicBezTo>
                    <a:pt x="17790" y="3386"/>
                    <a:pt x="17790" y="3386"/>
                    <a:pt x="17790" y="3386"/>
                  </a:cubicBezTo>
                  <a:cubicBezTo>
                    <a:pt x="17790" y="3453"/>
                    <a:pt x="17790" y="3453"/>
                    <a:pt x="17790" y="3453"/>
                  </a:cubicBezTo>
                  <a:cubicBezTo>
                    <a:pt x="17753" y="3453"/>
                    <a:pt x="17753" y="3453"/>
                    <a:pt x="17753" y="3453"/>
                  </a:cubicBezTo>
                  <a:cubicBezTo>
                    <a:pt x="17790" y="3453"/>
                    <a:pt x="17790" y="3453"/>
                    <a:pt x="17790" y="3453"/>
                  </a:cubicBezTo>
                  <a:cubicBezTo>
                    <a:pt x="17753" y="3453"/>
                    <a:pt x="17753" y="3453"/>
                    <a:pt x="17753" y="3453"/>
                  </a:cubicBezTo>
                  <a:cubicBezTo>
                    <a:pt x="17753" y="3521"/>
                    <a:pt x="17753" y="3521"/>
                    <a:pt x="17753" y="3521"/>
                  </a:cubicBezTo>
                  <a:cubicBezTo>
                    <a:pt x="17753" y="3589"/>
                    <a:pt x="17753" y="3589"/>
                    <a:pt x="17753" y="3589"/>
                  </a:cubicBezTo>
                  <a:cubicBezTo>
                    <a:pt x="17753" y="3589"/>
                    <a:pt x="17753" y="3589"/>
                    <a:pt x="17753" y="3589"/>
                  </a:cubicBezTo>
                  <a:cubicBezTo>
                    <a:pt x="17790" y="3589"/>
                    <a:pt x="17790" y="3589"/>
                    <a:pt x="17790" y="3589"/>
                  </a:cubicBezTo>
                  <a:cubicBezTo>
                    <a:pt x="17827" y="3656"/>
                    <a:pt x="17827" y="3656"/>
                    <a:pt x="17827" y="3656"/>
                  </a:cubicBezTo>
                  <a:cubicBezTo>
                    <a:pt x="17864" y="3656"/>
                    <a:pt x="17864" y="3656"/>
                    <a:pt x="17864" y="3656"/>
                  </a:cubicBezTo>
                  <a:close/>
                  <a:moveTo>
                    <a:pt x="18086" y="3521"/>
                  </a:moveTo>
                  <a:cubicBezTo>
                    <a:pt x="18086" y="3521"/>
                    <a:pt x="18086" y="3521"/>
                    <a:pt x="18086" y="3521"/>
                  </a:cubicBezTo>
                  <a:cubicBezTo>
                    <a:pt x="18086" y="3453"/>
                    <a:pt x="18086" y="3453"/>
                    <a:pt x="18086" y="3453"/>
                  </a:cubicBezTo>
                  <a:cubicBezTo>
                    <a:pt x="18086" y="3521"/>
                    <a:pt x="18086" y="3521"/>
                    <a:pt x="18086" y="3521"/>
                  </a:cubicBezTo>
                  <a:cubicBezTo>
                    <a:pt x="18049" y="3521"/>
                    <a:pt x="18049" y="3521"/>
                    <a:pt x="18049" y="3521"/>
                  </a:cubicBezTo>
                  <a:cubicBezTo>
                    <a:pt x="18086" y="3521"/>
                    <a:pt x="18086" y="3521"/>
                    <a:pt x="18086" y="3521"/>
                  </a:cubicBezTo>
                  <a:close/>
                  <a:moveTo>
                    <a:pt x="18308" y="18079"/>
                  </a:moveTo>
                  <a:cubicBezTo>
                    <a:pt x="18308" y="18079"/>
                    <a:pt x="18308" y="18079"/>
                    <a:pt x="18308" y="18079"/>
                  </a:cubicBezTo>
                  <a:cubicBezTo>
                    <a:pt x="18308" y="18011"/>
                    <a:pt x="18308" y="18011"/>
                    <a:pt x="18308" y="18011"/>
                  </a:cubicBezTo>
                  <a:cubicBezTo>
                    <a:pt x="18271" y="17944"/>
                    <a:pt x="18271" y="17944"/>
                    <a:pt x="18271" y="17944"/>
                  </a:cubicBezTo>
                  <a:cubicBezTo>
                    <a:pt x="18271" y="17876"/>
                    <a:pt x="18271" y="17876"/>
                    <a:pt x="18271" y="17876"/>
                  </a:cubicBezTo>
                  <a:cubicBezTo>
                    <a:pt x="18271" y="17808"/>
                    <a:pt x="18271" y="17808"/>
                    <a:pt x="18271" y="17808"/>
                  </a:cubicBezTo>
                  <a:cubicBezTo>
                    <a:pt x="18308" y="17740"/>
                    <a:pt x="18308" y="17740"/>
                    <a:pt x="18308" y="17740"/>
                  </a:cubicBezTo>
                  <a:cubicBezTo>
                    <a:pt x="18345" y="17740"/>
                    <a:pt x="18345" y="17740"/>
                    <a:pt x="18345" y="17740"/>
                  </a:cubicBezTo>
                  <a:cubicBezTo>
                    <a:pt x="18345" y="17808"/>
                    <a:pt x="18345" y="17808"/>
                    <a:pt x="18345" y="17808"/>
                  </a:cubicBezTo>
                  <a:cubicBezTo>
                    <a:pt x="18345" y="17808"/>
                    <a:pt x="18345" y="17808"/>
                    <a:pt x="18345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56" y="17808"/>
                    <a:pt x="18456" y="17808"/>
                    <a:pt x="18456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76"/>
                    <a:pt x="18419" y="17876"/>
                    <a:pt x="18419" y="17876"/>
                  </a:cubicBezTo>
                  <a:cubicBezTo>
                    <a:pt x="18456" y="17944"/>
                    <a:pt x="18456" y="17944"/>
                    <a:pt x="18456" y="17944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8011"/>
                    <a:pt x="18493" y="18011"/>
                    <a:pt x="18493" y="18011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7876"/>
                    <a:pt x="18493" y="17876"/>
                    <a:pt x="18493" y="17876"/>
                  </a:cubicBezTo>
                  <a:cubicBezTo>
                    <a:pt x="18493" y="17808"/>
                    <a:pt x="18493" y="17808"/>
                    <a:pt x="18493" y="17808"/>
                  </a:cubicBezTo>
                  <a:cubicBezTo>
                    <a:pt x="18456" y="17808"/>
                    <a:pt x="18456" y="17808"/>
                    <a:pt x="18456" y="17808"/>
                  </a:cubicBezTo>
                  <a:cubicBezTo>
                    <a:pt x="18456" y="17673"/>
                    <a:pt x="18456" y="17673"/>
                    <a:pt x="18456" y="17673"/>
                  </a:cubicBezTo>
                  <a:cubicBezTo>
                    <a:pt x="18456" y="17673"/>
                    <a:pt x="18456" y="17673"/>
                    <a:pt x="18456" y="17673"/>
                  </a:cubicBezTo>
                  <a:cubicBezTo>
                    <a:pt x="18419" y="17673"/>
                    <a:pt x="18419" y="17673"/>
                    <a:pt x="18419" y="17673"/>
                  </a:cubicBezTo>
                  <a:cubicBezTo>
                    <a:pt x="18382" y="17673"/>
                    <a:pt x="18382" y="17673"/>
                    <a:pt x="18382" y="17673"/>
                  </a:cubicBezTo>
                  <a:cubicBezTo>
                    <a:pt x="18345" y="17605"/>
                    <a:pt x="18345" y="17605"/>
                    <a:pt x="18345" y="17605"/>
                  </a:cubicBezTo>
                  <a:cubicBezTo>
                    <a:pt x="18345" y="17537"/>
                    <a:pt x="18345" y="17537"/>
                    <a:pt x="18345" y="17537"/>
                  </a:cubicBezTo>
                  <a:cubicBezTo>
                    <a:pt x="18308" y="17470"/>
                    <a:pt x="18308" y="17470"/>
                    <a:pt x="18308" y="17470"/>
                  </a:cubicBezTo>
                  <a:cubicBezTo>
                    <a:pt x="18271" y="17402"/>
                    <a:pt x="18271" y="17402"/>
                    <a:pt x="18271" y="17402"/>
                  </a:cubicBezTo>
                  <a:cubicBezTo>
                    <a:pt x="18271" y="17402"/>
                    <a:pt x="18271" y="17402"/>
                    <a:pt x="18271" y="17402"/>
                  </a:cubicBezTo>
                  <a:cubicBezTo>
                    <a:pt x="18234" y="17334"/>
                    <a:pt x="18234" y="17334"/>
                    <a:pt x="18234" y="17334"/>
                  </a:cubicBezTo>
                  <a:cubicBezTo>
                    <a:pt x="18234" y="17266"/>
                    <a:pt x="18234" y="17266"/>
                    <a:pt x="18234" y="17266"/>
                  </a:cubicBezTo>
                  <a:cubicBezTo>
                    <a:pt x="18197" y="17199"/>
                    <a:pt x="18197" y="17199"/>
                    <a:pt x="18197" y="17199"/>
                  </a:cubicBezTo>
                  <a:cubicBezTo>
                    <a:pt x="18197" y="17131"/>
                    <a:pt x="18197" y="17131"/>
                    <a:pt x="18197" y="17131"/>
                  </a:cubicBezTo>
                  <a:cubicBezTo>
                    <a:pt x="18197" y="17063"/>
                    <a:pt x="18197" y="17063"/>
                    <a:pt x="18197" y="17063"/>
                  </a:cubicBezTo>
                  <a:cubicBezTo>
                    <a:pt x="18160" y="16928"/>
                    <a:pt x="18160" y="16928"/>
                    <a:pt x="18160" y="16928"/>
                  </a:cubicBezTo>
                  <a:cubicBezTo>
                    <a:pt x="18160" y="16860"/>
                    <a:pt x="18160" y="16860"/>
                    <a:pt x="18160" y="16860"/>
                  </a:cubicBezTo>
                  <a:cubicBezTo>
                    <a:pt x="18160" y="16792"/>
                    <a:pt x="18160" y="16792"/>
                    <a:pt x="18160" y="16792"/>
                  </a:cubicBezTo>
                  <a:cubicBezTo>
                    <a:pt x="18160" y="16725"/>
                    <a:pt x="18160" y="16725"/>
                    <a:pt x="18160" y="16725"/>
                  </a:cubicBezTo>
                  <a:cubicBezTo>
                    <a:pt x="18123" y="16657"/>
                    <a:pt x="18123" y="16657"/>
                    <a:pt x="18123" y="16657"/>
                  </a:cubicBezTo>
                  <a:cubicBezTo>
                    <a:pt x="18160" y="16657"/>
                    <a:pt x="18160" y="16657"/>
                    <a:pt x="18160" y="16657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97" y="16589"/>
                    <a:pt x="18197" y="16589"/>
                    <a:pt x="18197" y="16589"/>
                  </a:cubicBezTo>
                  <a:cubicBezTo>
                    <a:pt x="18234" y="16589"/>
                    <a:pt x="18234" y="16589"/>
                    <a:pt x="18234" y="16589"/>
                  </a:cubicBezTo>
                  <a:cubicBezTo>
                    <a:pt x="18271" y="16589"/>
                    <a:pt x="18271" y="16589"/>
                    <a:pt x="18271" y="16589"/>
                  </a:cubicBezTo>
                  <a:cubicBezTo>
                    <a:pt x="18308" y="16589"/>
                    <a:pt x="18308" y="16589"/>
                    <a:pt x="18308" y="16589"/>
                  </a:cubicBezTo>
                  <a:cubicBezTo>
                    <a:pt x="18308" y="16657"/>
                    <a:pt x="18308" y="16657"/>
                    <a:pt x="18308" y="16657"/>
                  </a:cubicBezTo>
                  <a:cubicBezTo>
                    <a:pt x="18345" y="16725"/>
                    <a:pt x="18345" y="16725"/>
                    <a:pt x="18345" y="16725"/>
                  </a:cubicBezTo>
                  <a:cubicBezTo>
                    <a:pt x="18382" y="16725"/>
                    <a:pt x="18382" y="16725"/>
                    <a:pt x="18382" y="16725"/>
                  </a:cubicBezTo>
                  <a:cubicBezTo>
                    <a:pt x="18419" y="16792"/>
                    <a:pt x="18419" y="16792"/>
                    <a:pt x="18419" y="16792"/>
                  </a:cubicBezTo>
                  <a:cubicBezTo>
                    <a:pt x="18456" y="16792"/>
                    <a:pt x="18456" y="16792"/>
                    <a:pt x="18456" y="16792"/>
                  </a:cubicBezTo>
                  <a:cubicBezTo>
                    <a:pt x="18419" y="16725"/>
                    <a:pt x="18419" y="16725"/>
                    <a:pt x="18419" y="16725"/>
                  </a:cubicBezTo>
                  <a:cubicBezTo>
                    <a:pt x="18382" y="16657"/>
                    <a:pt x="18382" y="16657"/>
                    <a:pt x="18382" y="16657"/>
                  </a:cubicBezTo>
                  <a:cubicBezTo>
                    <a:pt x="18345" y="16657"/>
                    <a:pt x="18345" y="16657"/>
                    <a:pt x="18345" y="16657"/>
                  </a:cubicBezTo>
                  <a:cubicBezTo>
                    <a:pt x="18308" y="16522"/>
                    <a:pt x="18308" y="16522"/>
                    <a:pt x="18308" y="16522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34" y="16318"/>
                    <a:pt x="18234" y="16318"/>
                    <a:pt x="18234" y="16318"/>
                  </a:cubicBezTo>
                  <a:cubicBezTo>
                    <a:pt x="18234" y="16251"/>
                    <a:pt x="18234" y="16251"/>
                    <a:pt x="18234" y="16251"/>
                  </a:cubicBezTo>
                  <a:cubicBezTo>
                    <a:pt x="18197" y="16251"/>
                    <a:pt x="18197" y="16251"/>
                    <a:pt x="18197" y="16251"/>
                  </a:cubicBezTo>
                  <a:cubicBezTo>
                    <a:pt x="18197" y="16183"/>
                    <a:pt x="18197" y="16183"/>
                    <a:pt x="18197" y="16183"/>
                  </a:cubicBezTo>
                  <a:cubicBezTo>
                    <a:pt x="18160" y="16115"/>
                    <a:pt x="18160" y="16115"/>
                    <a:pt x="18160" y="16115"/>
                  </a:cubicBezTo>
                  <a:cubicBezTo>
                    <a:pt x="18086" y="15980"/>
                    <a:pt x="18086" y="15980"/>
                    <a:pt x="18086" y="15980"/>
                  </a:cubicBezTo>
                  <a:cubicBezTo>
                    <a:pt x="18086" y="15912"/>
                    <a:pt x="18086" y="15912"/>
                    <a:pt x="18086" y="15912"/>
                  </a:cubicBezTo>
                  <a:cubicBezTo>
                    <a:pt x="18049" y="15777"/>
                    <a:pt x="18049" y="15777"/>
                    <a:pt x="18049" y="15777"/>
                  </a:cubicBezTo>
                  <a:cubicBezTo>
                    <a:pt x="18012" y="15709"/>
                    <a:pt x="18012" y="15709"/>
                    <a:pt x="18012" y="15709"/>
                  </a:cubicBezTo>
                  <a:cubicBezTo>
                    <a:pt x="17975" y="15641"/>
                    <a:pt x="17975" y="15641"/>
                    <a:pt x="17975" y="15641"/>
                  </a:cubicBezTo>
                  <a:cubicBezTo>
                    <a:pt x="17975" y="15574"/>
                    <a:pt x="17975" y="15574"/>
                    <a:pt x="17975" y="15574"/>
                  </a:cubicBezTo>
                  <a:cubicBezTo>
                    <a:pt x="17975" y="15574"/>
                    <a:pt x="17975" y="15574"/>
                    <a:pt x="17975" y="15574"/>
                  </a:cubicBezTo>
                  <a:cubicBezTo>
                    <a:pt x="17938" y="15506"/>
                    <a:pt x="17938" y="15506"/>
                    <a:pt x="17938" y="15506"/>
                  </a:cubicBezTo>
                  <a:cubicBezTo>
                    <a:pt x="17938" y="15574"/>
                    <a:pt x="17938" y="15574"/>
                    <a:pt x="17938" y="15574"/>
                  </a:cubicBezTo>
                  <a:cubicBezTo>
                    <a:pt x="17938" y="15574"/>
                    <a:pt x="17938" y="15574"/>
                    <a:pt x="17938" y="15574"/>
                  </a:cubicBezTo>
                  <a:cubicBezTo>
                    <a:pt x="17901" y="15506"/>
                    <a:pt x="17901" y="15506"/>
                    <a:pt x="17901" y="15506"/>
                  </a:cubicBezTo>
                  <a:cubicBezTo>
                    <a:pt x="17938" y="15506"/>
                    <a:pt x="17938" y="15506"/>
                    <a:pt x="17938" y="15506"/>
                  </a:cubicBezTo>
                  <a:cubicBezTo>
                    <a:pt x="17901" y="15438"/>
                    <a:pt x="17901" y="15438"/>
                    <a:pt x="17901" y="15438"/>
                  </a:cubicBezTo>
                  <a:cubicBezTo>
                    <a:pt x="17864" y="15438"/>
                    <a:pt x="17864" y="15438"/>
                    <a:pt x="17864" y="15438"/>
                  </a:cubicBezTo>
                  <a:cubicBezTo>
                    <a:pt x="17864" y="15371"/>
                    <a:pt x="17864" y="15371"/>
                    <a:pt x="17864" y="15371"/>
                  </a:cubicBezTo>
                  <a:cubicBezTo>
                    <a:pt x="17827" y="15303"/>
                    <a:pt x="17827" y="15303"/>
                    <a:pt x="17827" y="15303"/>
                  </a:cubicBezTo>
                  <a:cubicBezTo>
                    <a:pt x="17827" y="15235"/>
                    <a:pt x="17827" y="15235"/>
                    <a:pt x="17827" y="15235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00"/>
                    <a:pt x="17827" y="15100"/>
                    <a:pt x="17827" y="15100"/>
                  </a:cubicBezTo>
                  <a:cubicBezTo>
                    <a:pt x="17827" y="14964"/>
                    <a:pt x="17827" y="14964"/>
                    <a:pt x="17827" y="14964"/>
                  </a:cubicBezTo>
                  <a:cubicBezTo>
                    <a:pt x="17790" y="14897"/>
                    <a:pt x="17790" y="14897"/>
                    <a:pt x="17790" y="14897"/>
                  </a:cubicBezTo>
                  <a:cubicBezTo>
                    <a:pt x="17753" y="14897"/>
                    <a:pt x="17753" y="14897"/>
                    <a:pt x="17753" y="14897"/>
                  </a:cubicBezTo>
                  <a:cubicBezTo>
                    <a:pt x="17753" y="14829"/>
                    <a:pt x="17753" y="14829"/>
                    <a:pt x="17753" y="14829"/>
                  </a:cubicBezTo>
                  <a:cubicBezTo>
                    <a:pt x="17716" y="14829"/>
                    <a:pt x="17716" y="14829"/>
                    <a:pt x="17716" y="14829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53" y="14761"/>
                    <a:pt x="17753" y="14761"/>
                    <a:pt x="17753" y="14761"/>
                  </a:cubicBezTo>
                  <a:cubicBezTo>
                    <a:pt x="17790" y="14829"/>
                    <a:pt x="17790" y="14829"/>
                    <a:pt x="17790" y="14829"/>
                  </a:cubicBezTo>
                  <a:cubicBezTo>
                    <a:pt x="17790" y="14761"/>
                    <a:pt x="17790" y="14761"/>
                    <a:pt x="17790" y="14761"/>
                  </a:cubicBezTo>
                  <a:cubicBezTo>
                    <a:pt x="17753" y="14693"/>
                    <a:pt x="17753" y="14693"/>
                    <a:pt x="17753" y="14693"/>
                  </a:cubicBezTo>
                  <a:cubicBezTo>
                    <a:pt x="17716" y="14626"/>
                    <a:pt x="17716" y="14626"/>
                    <a:pt x="17716" y="14626"/>
                  </a:cubicBezTo>
                  <a:cubicBezTo>
                    <a:pt x="17679" y="14626"/>
                    <a:pt x="17679" y="14626"/>
                    <a:pt x="17679" y="14626"/>
                  </a:cubicBezTo>
                  <a:cubicBezTo>
                    <a:pt x="17679" y="14558"/>
                    <a:pt x="17679" y="14558"/>
                    <a:pt x="17679" y="14558"/>
                  </a:cubicBezTo>
                  <a:cubicBezTo>
                    <a:pt x="17605" y="14490"/>
                    <a:pt x="17605" y="14490"/>
                    <a:pt x="17605" y="14490"/>
                  </a:cubicBezTo>
                  <a:cubicBezTo>
                    <a:pt x="17605" y="14423"/>
                    <a:pt x="17605" y="14423"/>
                    <a:pt x="17605" y="14423"/>
                  </a:cubicBezTo>
                  <a:cubicBezTo>
                    <a:pt x="17605" y="14355"/>
                    <a:pt x="17605" y="14355"/>
                    <a:pt x="17605" y="14355"/>
                  </a:cubicBezTo>
                  <a:cubicBezTo>
                    <a:pt x="17568" y="14287"/>
                    <a:pt x="17568" y="14287"/>
                    <a:pt x="17568" y="14287"/>
                  </a:cubicBezTo>
                  <a:cubicBezTo>
                    <a:pt x="17532" y="14287"/>
                    <a:pt x="17532" y="14287"/>
                    <a:pt x="17532" y="14287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152"/>
                    <a:pt x="17495" y="14152"/>
                    <a:pt x="17495" y="14152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287"/>
                    <a:pt x="17495" y="14287"/>
                    <a:pt x="17495" y="14287"/>
                  </a:cubicBezTo>
                  <a:cubicBezTo>
                    <a:pt x="17458" y="14287"/>
                    <a:pt x="17458" y="14287"/>
                    <a:pt x="17458" y="14287"/>
                  </a:cubicBezTo>
                  <a:cubicBezTo>
                    <a:pt x="17458" y="14287"/>
                    <a:pt x="17458" y="14287"/>
                    <a:pt x="17458" y="14287"/>
                  </a:cubicBezTo>
                  <a:cubicBezTo>
                    <a:pt x="17421" y="14287"/>
                    <a:pt x="17421" y="14287"/>
                    <a:pt x="17421" y="14287"/>
                  </a:cubicBezTo>
                  <a:cubicBezTo>
                    <a:pt x="17458" y="14355"/>
                    <a:pt x="17458" y="14355"/>
                    <a:pt x="17458" y="14355"/>
                  </a:cubicBezTo>
                  <a:cubicBezTo>
                    <a:pt x="17532" y="14355"/>
                    <a:pt x="17532" y="14355"/>
                    <a:pt x="17532" y="14355"/>
                  </a:cubicBezTo>
                  <a:cubicBezTo>
                    <a:pt x="17532" y="14423"/>
                    <a:pt x="17532" y="14423"/>
                    <a:pt x="17532" y="14423"/>
                  </a:cubicBezTo>
                  <a:cubicBezTo>
                    <a:pt x="17532" y="14490"/>
                    <a:pt x="17532" y="14490"/>
                    <a:pt x="17532" y="14490"/>
                  </a:cubicBezTo>
                  <a:cubicBezTo>
                    <a:pt x="17532" y="14490"/>
                    <a:pt x="17532" y="14490"/>
                    <a:pt x="17532" y="14490"/>
                  </a:cubicBezTo>
                  <a:cubicBezTo>
                    <a:pt x="17568" y="14490"/>
                    <a:pt x="17568" y="14490"/>
                    <a:pt x="17568" y="14490"/>
                  </a:cubicBezTo>
                  <a:cubicBezTo>
                    <a:pt x="17568" y="14490"/>
                    <a:pt x="17568" y="14490"/>
                    <a:pt x="17568" y="14490"/>
                  </a:cubicBezTo>
                  <a:cubicBezTo>
                    <a:pt x="17568" y="14558"/>
                    <a:pt x="17568" y="14558"/>
                    <a:pt x="17568" y="14558"/>
                  </a:cubicBezTo>
                  <a:cubicBezTo>
                    <a:pt x="17532" y="14558"/>
                    <a:pt x="17532" y="14558"/>
                    <a:pt x="17532" y="14558"/>
                  </a:cubicBezTo>
                  <a:cubicBezTo>
                    <a:pt x="17532" y="14558"/>
                    <a:pt x="17532" y="14558"/>
                    <a:pt x="17532" y="14558"/>
                  </a:cubicBezTo>
                  <a:cubicBezTo>
                    <a:pt x="17568" y="14558"/>
                    <a:pt x="17568" y="14558"/>
                    <a:pt x="17568" y="14558"/>
                  </a:cubicBezTo>
                  <a:cubicBezTo>
                    <a:pt x="17568" y="14626"/>
                    <a:pt x="17568" y="14626"/>
                    <a:pt x="17568" y="14626"/>
                  </a:cubicBezTo>
                  <a:cubicBezTo>
                    <a:pt x="17568" y="14626"/>
                    <a:pt x="17568" y="14626"/>
                    <a:pt x="17568" y="14626"/>
                  </a:cubicBezTo>
                  <a:cubicBezTo>
                    <a:pt x="17532" y="14626"/>
                    <a:pt x="17532" y="14626"/>
                    <a:pt x="17532" y="14626"/>
                  </a:cubicBezTo>
                  <a:cubicBezTo>
                    <a:pt x="17495" y="14626"/>
                    <a:pt x="17495" y="14626"/>
                    <a:pt x="17495" y="14626"/>
                  </a:cubicBezTo>
                  <a:cubicBezTo>
                    <a:pt x="17495" y="14626"/>
                    <a:pt x="17495" y="14626"/>
                    <a:pt x="17495" y="14626"/>
                  </a:cubicBezTo>
                  <a:cubicBezTo>
                    <a:pt x="17458" y="14693"/>
                    <a:pt x="17458" y="14693"/>
                    <a:pt x="17458" y="14693"/>
                  </a:cubicBezTo>
                  <a:cubicBezTo>
                    <a:pt x="17495" y="14761"/>
                    <a:pt x="17495" y="14761"/>
                    <a:pt x="17495" y="14761"/>
                  </a:cubicBezTo>
                  <a:cubicBezTo>
                    <a:pt x="17495" y="14829"/>
                    <a:pt x="17495" y="14829"/>
                    <a:pt x="17495" y="14829"/>
                  </a:cubicBezTo>
                  <a:cubicBezTo>
                    <a:pt x="17532" y="14897"/>
                    <a:pt x="17532" y="14897"/>
                    <a:pt x="17532" y="14897"/>
                  </a:cubicBezTo>
                  <a:cubicBezTo>
                    <a:pt x="17568" y="14964"/>
                    <a:pt x="17568" y="14964"/>
                    <a:pt x="17568" y="14964"/>
                  </a:cubicBezTo>
                  <a:cubicBezTo>
                    <a:pt x="17568" y="15100"/>
                    <a:pt x="17568" y="15100"/>
                    <a:pt x="17568" y="15100"/>
                  </a:cubicBezTo>
                  <a:cubicBezTo>
                    <a:pt x="17568" y="15100"/>
                    <a:pt x="17568" y="15100"/>
                    <a:pt x="17568" y="15100"/>
                  </a:cubicBezTo>
                  <a:cubicBezTo>
                    <a:pt x="17605" y="15235"/>
                    <a:pt x="17605" y="15235"/>
                    <a:pt x="17605" y="15235"/>
                  </a:cubicBezTo>
                  <a:cubicBezTo>
                    <a:pt x="17605" y="15371"/>
                    <a:pt x="17605" y="15371"/>
                    <a:pt x="17605" y="15371"/>
                  </a:cubicBezTo>
                  <a:cubicBezTo>
                    <a:pt x="17642" y="15438"/>
                    <a:pt x="17642" y="15438"/>
                    <a:pt x="17642" y="15438"/>
                  </a:cubicBezTo>
                  <a:cubicBezTo>
                    <a:pt x="17679" y="15438"/>
                    <a:pt x="17679" y="15438"/>
                    <a:pt x="17679" y="15438"/>
                  </a:cubicBezTo>
                  <a:cubicBezTo>
                    <a:pt x="17679" y="15506"/>
                    <a:pt x="17679" y="15506"/>
                    <a:pt x="17679" y="15506"/>
                  </a:cubicBezTo>
                  <a:cubicBezTo>
                    <a:pt x="17679" y="15506"/>
                    <a:pt x="17679" y="15506"/>
                    <a:pt x="17679" y="15506"/>
                  </a:cubicBezTo>
                  <a:cubicBezTo>
                    <a:pt x="17753" y="15641"/>
                    <a:pt x="17753" y="15641"/>
                    <a:pt x="17753" y="15641"/>
                  </a:cubicBezTo>
                  <a:cubicBezTo>
                    <a:pt x="17753" y="15641"/>
                    <a:pt x="17753" y="15641"/>
                    <a:pt x="17753" y="15641"/>
                  </a:cubicBezTo>
                  <a:cubicBezTo>
                    <a:pt x="17790" y="15709"/>
                    <a:pt x="17790" y="15709"/>
                    <a:pt x="17790" y="15709"/>
                  </a:cubicBezTo>
                  <a:cubicBezTo>
                    <a:pt x="17827" y="15845"/>
                    <a:pt x="17827" y="15845"/>
                    <a:pt x="17827" y="15845"/>
                  </a:cubicBezTo>
                  <a:cubicBezTo>
                    <a:pt x="17827" y="15912"/>
                    <a:pt x="17827" y="15912"/>
                    <a:pt x="17827" y="15912"/>
                  </a:cubicBezTo>
                  <a:cubicBezTo>
                    <a:pt x="17827" y="15980"/>
                    <a:pt x="17827" y="15980"/>
                    <a:pt x="17827" y="15980"/>
                  </a:cubicBezTo>
                  <a:cubicBezTo>
                    <a:pt x="17827" y="16048"/>
                    <a:pt x="17827" y="16048"/>
                    <a:pt x="17827" y="16048"/>
                  </a:cubicBezTo>
                  <a:cubicBezTo>
                    <a:pt x="17864" y="16048"/>
                    <a:pt x="17864" y="16048"/>
                    <a:pt x="17864" y="16048"/>
                  </a:cubicBezTo>
                  <a:cubicBezTo>
                    <a:pt x="17901" y="16115"/>
                    <a:pt x="17901" y="16115"/>
                    <a:pt x="17901" y="16115"/>
                  </a:cubicBezTo>
                  <a:cubicBezTo>
                    <a:pt x="17901" y="16115"/>
                    <a:pt x="17901" y="16115"/>
                    <a:pt x="17901" y="16115"/>
                  </a:cubicBezTo>
                  <a:cubicBezTo>
                    <a:pt x="17901" y="16183"/>
                    <a:pt x="17901" y="16183"/>
                    <a:pt x="17901" y="16183"/>
                  </a:cubicBezTo>
                  <a:cubicBezTo>
                    <a:pt x="17938" y="16251"/>
                    <a:pt x="17938" y="16251"/>
                    <a:pt x="17938" y="16251"/>
                  </a:cubicBezTo>
                  <a:cubicBezTo>
                    <a:pt x="17938" y="16318"/>
                    <a:pt x="17938" y="16318"/>
                    <a:pt x="17938" y="16318"/>
                  </a:cubicBezTo>
                  <a:cubicBezTo>
                    <a:pt x="17938" y="16386"/>
                    <a:pt x="17938" y="16386"/>
                    <a:pt x="17938" y="16386"/>
                  </a:cubicBezTo>
                  <a:cubicBezTo>
                    <a:pt x="17975" y="16522"/>
                    <a:pt x="17975" y="16522"/>
                    <a:pt x="17975" y="16522"/>
                  </a:cubicBezTo>
                  <a:cubicBezTo>
                    <a:pt x="17975" y="16522"/>
                    <a:pt x="17975" y="16522"/>
                    <a:pt x="17975" y="16522"/>
                  </a:cubicBezTo>
                  <a:cubicBezTo>
                    <a:pt x="17975" y="16589"/>
                    <a:pt x="17975" y="16589"/>
                    <a:pt x="17975" y="16589"/>
                  </a:cubicBezTo>
                  <a:cubicBezTo>
                    <a:pt x="17975" y="16657"/>
                    <a:pt x="17975" y="16657"/>
                    <a:pt x="17975" y="16657"/>
                  </a:cubicBezTo>
                  <a:cubicBezTo>
                    <a:pt x="18012" y="16792"/>
                    <a:pt x="18012" y="16792"/>
                    <a:pt x="18012" y="16792"/>
                  </a:cubicBezTo>
                  <a:cubicBezTo>
                    <a:pt x="17975" y="16792"/>
                    <a:pt x="17975" y="16792"/>
                    <a:pt x="17975" y="16792"/>
                  </a:cubicBezTo>
                  <a:cubicBezTo>
                    <a:pt x="18012" y="16928"/>
                    <a:pt x="18012" y="16928"/>
                    <a:pt x="18012" y="16928"/>
                  </a:cubicBezTo>
                  <a:cubicBezTo>
                    <a:pt x="18012" y="16928"/>
                    <a:pt x="18012" y="16928"/>
                    <a:pt x="18012" y="16928"/>
                  </a:cubicBezTo>
                  <a:cubicBezTo>
                    <a:pt x="18086" y="17063"/>
                    <a:pt x="18086" y="17063"/>
                    <a:pt x="18086" y="17063"/>
                  </a:cubicBezTo>
                  <a:cubicBezTo>
                    <a:pt x="18086" y="17131"/>
                    <a:pt x="18086" y="17131"/>
                    <a:pt x="18086" y="17131"/>
                  </a:cubicBezTo>
                  <a:cubicBezTo>
                    <a:pt x="18123" y="17199"/>
                    <a:pt x="18123" y="17199"/>
                    <a:pt x="18123" y="17199"/>
                  </a:cubicBezTo>
                  <a:cubicBezTo>
                    <a:pt x="18123" y="17334"/>
                    <a:pt x="18123" y="17334"/>
                    <a:pt x="18123" y="17334"/>
                  </a:cubicBezTo>
                  <a:cubicBezTo>
                    <a:pt x="18123" y="17402"/>
                    <a:pt x="18123" y="17402"/>
                    <a:pt x="18123" y="17402"/>
                  </a:cubicBezTo>
                  <a:cubicBezTo>
                    <a:pt x="18160" y="17470"/>
                    <a:pt x="18160" y="17470"/>
                    <a:pt x="18160" y="17470"/>
                  </a:cubicBezTo>
                  <a:cubicBezTo>
                    <a:pt x="18160" y="17537"/>
                    <a:pt x="18160" y="17537"/>
                    <a:pt x="18160" y="17537"/>
                  </a:cubicBezTo>
                  <a:cubicBezTo>
                    <a:pt x="18197" y="17605"/>
                    <a:pt x="18197" y="17605"/>
                    <a:pt x="18197" y="17605"/>
                  </a:cubicBezTo>
                  <a:cubicBezTo>
                    <a:pt x="18197" y="17673"/>
                    <a:pt x="18197" y="17673"/>
                    <a:pt x="18197" y="17673"/>
                  </a:cubicBezTo>
                  <a:cubicBezTo>
                    <a:pt x="18197" y="17740"/>
                    <a:pt x="18197" y="17740"/>
                    <a:pt x="18197" y="17740"/>
                  </a:cubicBezTo>
                  <a:cubicBezTo>
                    <a:pt x="18197" y="17876"/>
                    <a:pt x="18197" y="17876"/>
                    <a:pt x="18197" y="17876"/>
                  </a:cubicBezTo>
                  <a:cubicBezTo>
                    <a:pt x="18197" y="17944"/>
                    <a:pt x="18197" y="17944"/>
                    <a:pt x="18197" y="17944"/>
                  </a:cubicBezTo>
                  <a:cubicBezTo>
                    <a:pt x="18234" y="18011"/>
                    <a:pt x="18234" y="18011"/>
                    <a:pt x="18234" y="18011"/>
                  </a:cubicBezTo>
                  <a:cubicBezTo>
                    <a:pt x="18271" y="18079"/>
                    <a:pt x="18271" y="18079"/>
                    <a:pt x="18271" y="18079"/>
                  </a:cubicBezTo>
                  <a:cubicBezTo>
                    <a:pt x="18308" y="18079"/>
                    <a:pt x="18308" y="18079"/>
                    <a:pt x="18308" y="18079"/>
                  </a:cubicBezTo>
                  <a:close/>
                  <a:moveTo>
                    <a:pt x="16644" y="14287"/>
                  </a:moveTo>
                  <a:cubicBezTo>
                    <a:pt x="16644" y="14287"/>
                    <a:pt x="16644" y="14287"/>
                    <a:pt x="16644" y="14287"/>
                  </a:cubicBezTo>
                  <a:cubicBezTo>
                    <a:pt x="16644" y="14219"/>
                    <a:pt x="16644" y="14219"/>
                    <a:pt x="16644" y="14219"/>
                  </a:cubicBezTo>
                  <a:cubicBezTo>
                    <a:pt x="16644" y="14219"/>
                    <a:pt x="16644" y="14219"/>
                    <a:pt x="16644" y="14219"/>
                  </a:cubicBezTo>
                  <a:cubicBezTo>
                    <a:pt x="16681" y="14219"/>
                    <a:pt x="16681" y="14219"/>
                    <a:pt x="16681" y="14219"/>
                  </a:cubicBezTo>
                  <a:cubicBezTo>
                    <a:pt x="16681" y="14287"/>
                    <a:pt x="16681" y="14287"/>
                    <a:pt x="16681" y="14287"/>
                  </a:cubicBezTo>
                  <a:cubicBezTo>
                    <a:pt x="16718" y="14287"/>
                    <a:pt x="16718" y="14287"/>
                    <a:pt x="16718" y="14287"/>
                  </a:cubicBezTo>
                  <a:cubicBezTo>
                    <a:pt x="16718" y="14219"/>
                    <a:pt x="16718" y="14219"/>
                    <a:pt x="16718" y="14219"/>
                  </a:cubicBezTo>
                  <a:cubicBezTo>
                    <a:pt x="16755" y="14219"/>
                    <a:pt x="16755" y="14219"/>
                    <a:pt x="16755" y="14219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755" y="14152"/>
                    <a:pt x="16755" y="14152"/>
                    <a:pt x="16755" y="14152"/>
                  </a:cubicBezTo>
                  <a:cubicBezTo>
                    <a:pt x="16755" y="14084"/>
                    <a:pt x="16755" y="14084"/>
                    <a:pt x="16755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681" y="14152"/>
                    <a:pt x="16681" y="14152"/>
                    <a:pt x="16681" y="14152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681" y="14084"/>
                    <a:pt x="16681" y="14084"/>
                    <a:pt x="16681" y="14084"/>
                  </a:cubicBezTo>
                  <a:cubicBezTo>
                    <a:pt x="16644" y="14016"/>
                    <a:pt x="16644" y="14016"/>
                    <a:pt x="16644" y="14016"/>
                  </a:cubicBezTo>
                  <a:cubicBezTo>
                    <a:pt x="16644" y="14084"/>
                    <a:pt x="16644" y="14084"/>
                    <a:pt x="16644" y="14084"/>
                  </a:cubicBezTo>
                  <a:cubicBezTo>
                    <a:pt x="16607" y="14152"/>
                    <a:pt x="16607" y="14152"/>
                    <a:pt x="16607" y="14152"/>
                  </a:cubicBezTo>
                  <a:cubicBezTo>
                    <a:pt x="16607" y="14152"/>
                    <a:pt x="16607" y="14152"/>
                    <a:pt x="16607" y="14152"/>
                  </a:cubicBezTo>
                  <a:cubicBezTo>
                    <a:pt x="16607" y="14219"/>
                    <a:pt x="16607" y="14219"/>
                    <a:pt x="16607" y="14219"/>
                  </a:cubicBezTo>
                  <a:cubicBezTo>
                    <a:pt x="16644" y="14287"/>
                    <a:pt x="16644" y="14287"/>
                    <a:pt x="16644" y="14287"/>
                  </a:cubicBezTo>
                  <a:close/>
                  <a:moveTo>
                    <a:pt x="16533" y="14219"/>
                  </a:moveTo>
                  <a:cubicBezTo>
                    <a:pt x="16533" y="14219"/>
                    <a:pt x="16533" y="14219"/>
                    <a:pt x="16533" y="14219"/>
                  </a:cubicBezTo>
                  <a:cubicBezTo>
                    <a:pt x="16533" y="14219"/>
                    <a:pt x="16533" y="14219"/>
                    <a:pt x="16533" y="14219"/>
                  </a:cubicBezTo>
                  <a:cubicBezTo>
                    <a:pt x="16533" y="14152"/>
                    <a:pt x="16533" y="14152"/>
                    <a:pt x="16533" y="14152"/>
                  </a:cubicBezTo>
                  <a:cubicBezTo>
                    <a:pt x="16570" y="14219"/>
                    <a:pt x="16570" y="14219"/>
                    <a:pt x="16570" y="14219"/>
                  </a:cubicBezTo>
                  <a:cubicBezTo>
                    <a:pt x="16570" y="14219"/>
                    <a:pt x="16570" y="14219"/>
                    <a:pt x="16570" y="14219"/>
                  </a:cubicBezTo>
                  <a:cubicBezTo>
                    <a:pt x="16570" y="14152"/>
                    <a:pt x="16570" y="14152"/>
                    <a:pt x="16570" y="14152"/>
                  </a:cubicBezTo>
                  <a:cubicBezTo>
                    <a:pt x="16570" y="14152"/>
                    <a:pt x="16570" y="14152"/>
                    <a:pt x="16570" y="14152"/>
                  </a:cubicBezTo>
                  <a:cubicBezTo>
                    <a:pt x="16570" y="14084"/>
                    <a:pt x="16570" y="14084"/>
                    <a:pt x="16570" y="14084"/>
                  </a:cubicBezTo>
                  <a:cubicBezTo>
                    <a:pt x="16570" y="14084"/>
                    <a:pt x="16570" y="14084"/>
                    <a:pt x="16570" y="14084"/>
                  </a:cubicBezTo>
                  <a:cubicBezTo>
                    <a:pt x="16533" y="14152"/>
                    <a:pt x="16533" y="14152"/>
                    <a:pt x="16533" y="14152"/>
                  </a:cubicBezTo>
                  <a:cubicBezTo>
                    <a:pt x="16496" y="14152"/>
                    <a:pt x="16496" y="14152"/>
                    <a:pt x="16496" y="14152"/>
                  </a:cubicBezTo>
                  <a:cubicBezTo>
                    <a:pt x="16496" y="14219"/>
                    <a:pt x="16496" y="14219"/>
                    <a:pt x="16496" y="14219"/>
                  </a:cubicBezTo>
                  <a:cubicBezTo>
                    <a:pt x="16533" y="14219"/>
                    <a:pt x="16533" y="14219"/>
                    <a:pt x="16533" y="14219"/>
                  </a:cubicBezTo>
                  <a:close/>
                  <a:moveTo>
                    <a:pt x="16755" y="14423"/>
                  </a:move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92" y="14355"/>
                    <a:pt x="16792" y="14355"/>
                    <a:pt x="16792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423"/>
                    <a:pt x="16755" y="14423"/>
                    <a:pt x="16755" y="14423"/>
                  </a:cubicBezTo>
                  <a:close/>
                  <a:moveTo>
                    <a:pt x="16718" y="14355"/>
                  </a:move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423"/>
                    <a:pt x="16718" y="14423"/>
                    <a:pt x="16718" y="14423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lose/>
                  <a:moveTo>
                    <a:pt x="16718" y="14558"/>
                  </a:moveTo>
                  <a:cubicBezTo>
                    <a:pt x="16718" y="14558"/>
                    <a:pt x="16718" y="14558"/>
                    <a:pt x="16718" y="14558"/>
                  </a:cubicBezTo>
                  <a:cubicBezTo>
                    <a:pt x="16755" y="14558"/>
                    <a:pt x="16755" y="14558"/>
                    <a:pt x="16755" y="14558"/>
                  </a:cubicBezTo>
                  <a:cubicBezTo>
                    <a:pt x="16755" y="14490"/>
                    <a:pt x="16755" y="14490"/>
                    <a:pt x="16755" y="14490"/>
                  </a:cubicBezTo>
                  <a:cubicBezTo>
                    <a:pt x="16755" y="14490"/>
                    <a:pt x="16755" y="14490"/>
                    <a:pt x="16755" y="14490"/>
                  </a:cubicBez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18" y="14490"/>
                    <a:pt x="16718" y="14490"/>
                    <a:pt x="16718" y="14490"/>
                  </a:cubicBezTo>
                  <a:cubicBezTo>
                    <a:pt x="16681" y="14490"/>
                    <a:pt x="16681" y="14490"/>
                    <a:pt x="16681" y="14490"/>
                  </a:cubicBezTo>
                  <a:cubicBezTo>
                    <a:pt x="16681" y="14558"/>
                    <a:pt x="16681" y="14558"/>
                    <a:pt x="16681" y="14558"/>
                  </a:cubicBezTo>
                  <a:cubicBezTo>
                    <a:pt x="16718" y="14558"/>
                    <a:pt x="16718" y="14558"/>
                    <a:pt x="16718" y="14558"/>
                  </a:cubicBezTo>
                  <a:close/>
                  <a:moveTo>
                    <a:pt x="17975" y="11443"/>
                  </a:moveTo>
                  <a:cubicBezTo>
                    <a:pt x="17975" y="11443"/>
                    <a:pt x="17975" y="11443"/>
                    <a:pt x="17975" y="11443"/>
                  </a:cubicBezTo>
                  <a:cubicBezTo>
                    <a:pt x="18012" y="11376"/>
                    <a:pt x="18012" y="11376"/>
                    <a:pt x="18012" y="11376"/>
                  </a:cubicBezTo>
                  <a:cubicBezTo>
                    <a:pt x="18012" y="11308"/>
                    <a:pt x="18012" y="11308"/>
                    <a:pt x="18012" y="11308"/>
                  </a:cubicBezTo>
                  <a:cubicBezTo>
                    <a:pt x="17975" y="11308"/>
                    <a:pt x="17975" y="11308"/>
                    <a:pt x="17975" y="11308"/>
                  </a:cubicBezTo>
                  <a:cubicBezTo>
                    <a:pt x="17975" y="11376"/>
                    <a:pt x="17975" y="11376"/>
                    <a:pt x="17975" y="11376"/>
                  </a:cubicBezTo>
                  <a:cubicBezTo>
                    <a:pt x="17975" y="11443"/>
                    <a:pt x="17975" y="11443"/>
                    <a:pt x="17975" y="11443"/>
                  </a:cubicBezTo>
                  <a:close/>
                  <a:moveTo>
                    <a:pt x="19973" y="11037"/>
                  </a:moveTo>
                  <a:cubicBezTo>
                    <a:pt x="19973" y="11105"/>
                    <a:pt x="19973" y="11105"/>
                    <a:pt x="19973" y="11105"/>
                  </a:cubicBezTo>
                  <a:cubicBezTo>
                    <a:pt x="19973" y="11037"/>
                    <a:pt x="19973" y="11037"/>
                    <a:pt x="19973" y="11037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73" y="10902"/>
                    <a:pt x="19973" y="10902"/>
                    <a:pt x="19973" y="10902"/>
                  </a:cubicBezTo>
                  <a:cubicBezTo>
                    <a:pt x="20010" y="10834"/>
                    <a:pt x="20010" y="10834"/>
                    <a:pt x="20010" y="10834"/>
                  </a:cubicBezTo>
                  <a:cubicBezTo>
                    <a:pt x="20010" y="10766"/>
                    <a:pt x="20010" y="10766"/>
                    <a:pt x="20010" y="10766"/>
                  </a:cubicBezTo>
                  <a:cubicBezTo>
                    <a:pt x="20047" y="10766"/>
                    <a:pt x="20047" y="10766"/>
                    <a:pt x="20047" y="10766"/>
                  </a:cubicBezTo>
                  <a:cubicBezTo>
                    <a:pt x="20084" y="10698"/>
                    <a:pt x="20084" y="10698"/>
                    <a:pt x="20084" y="10698"/>
                  </a:cubicBezTo>
                  <a:cubicBezTo>
                    <a:pt x="20084" y="10698"/>
                    <a:pt x="20084" y="10698"/>
                    <a:pt x="20084" y="10698"/>
                  </a:cubicBezTo>
                  <a:cubicBezTo>
                    <a:pt x="20047" y="10631"/>
                    <a:pt x="20047" y="10631"/>
                    <a:pt x="20047" y="10631"/>
                  </a:cubicBezTo>
                  <a:cubicBezTo>
                    <a:pt x="20010" y="10495"/>
                    <a:pt x="20010" y="10495"/>
                    <a:pt x="20010" y="10495"/>
                  </a:cubicBezTo>
                  <a:cubicBezTo>
                    <a:pt x="20010" y="10495"/>
                    <a:pt x="20010" y="10495"/>
                    <a:pt x="20010" y="10495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899" y="10698"/>
                    <a:pt x="19899" y="10698"/>
                    <a:pt x="19899" y="10698"/>
                  </a:cubicBezTo>
                  <a:cubicBezTo>
                    <a:pt x="19899" y="10766"/>
                    <a:pt x="19899" y="10766"/>
                    <a:pt x="19899" y="10766"/>
                  </a:cubicBezTo>
                  <a:cubicBezTo>
                    <a:pt x="19899" y="10698"/>
                    <a:pt x="19899" y="10698"/>
                    <a:pt x="19899" y="10698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936" y="10766"/>
                    <a:pt x="19936" y="10766"/>
                    <a:pt x="19936" y="10766"/>
                  </a:cubicBezTo>
                  <a:cubicBezTo>
                    <a:pt x="19936" y="10834"/>
                    <a:pt x="19936" y="10834"/>
                    <a:pt x="19936" y="10834"/>
                  </a:cubicBezTo>
                  <a:cubicBezTo>
                    <a:pt x="19973" y="10902"/>
                    <a:pt x="19973" y="10902"/>
                    <a:pt x="19973" y="10902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36" y="10969"/>
                    <a:pt x="19936" y="10969"/>
                    <a:pt x="19936" y="10969"/>
                  </a:cubicBezTo>
                  <a:cubicBezTo>
                    <a:pt x="19936" y="11037"/>
                    <a:pt x="19936" y="11037"/>
                    <a:pt x="19936" y="11037"/>
                  </a:cubicBezTo>
                  <a:cubicBezTo>
                    <a:pt x="19973" y="11037"/>
                    <a:pt x="19973" y="11037"/>
                    <a:pt x="19973" y="11037"/>
                  </a:cubicBezTo>
                  <a:close/>
                  <a:moveTo>
                    <a:pt x="21156" y="12797"/>
                  </a:moveTo>
                  <a:cubicBezTo>
                    <a:pt x="21156" y="12797"/>
                    <a:pt x="21156" y="12797"/>
                    <a:pt x="21156" y="12797"/>
                  </a:cubicBezTo>
                  <a:cubicBezTo>
                    <a:pt x="21193" y="12797"/>
                    <a:pt x="21193" y="12797"/>
                    <a:pt x="21193" y="12797"/>
                  </a:cubicBezTo>
                  <a:cubicBezTo>
                    <a:pt x="21230" y="12865"/>
                    <a:pt x="21230" y="12865"/>
                    <a:pt x="21230" y="12865"/>
                  </a:cubicBezTo>
                  <a:cubicBezTo>
                    <a:pt x="21304" y="12933"/>
                    <a:pt x="21304" y="12933"/>
                    <a:pt x="21304" y="12933"/>
                  </a:cubicBezTo>
                  <a:cubicBezTo>
                    <a:pt x="21304" y="12933"/>
                    <a:pt x="21304" y="12933"/>
                    <a:pt x="21304" y="12933"/>
                  </a:cubicBezTo>
                  <a:cubicBezTo>
                    <a:pt x="21341" y="12933"/>
                    <a:pt x="21341" y="12933"/>
                    <a:pt x="21341" y="12933"/>
                  </a:cubicBezTo>
                  <a:cubicBezTo>
                    <a:pt x="21341" y="12865"/>
                    <a:pt x="21341" y="12865"/>
                    <a:pt x="21341" y="12865"/>
                  </a:cubicBezTo>
                  <a:cubicBezTo>
                    <a:pt x="21304" y="12865"/>
                    <a:pt x="21304" y="12865"/>
                    <a:pt x="21304" y="12865"/>
                  </a:cubicBezTo>
                  <a:cubicBezTo>
                    <a:pt x="21267" y="12865"/>
                    <a:pt x="21267" y="12865"/>
                    <a:pt x="21267" y="12865"/>
                  </a:cubicBezTo>
                  <a:cubicBezTo>
                    <a:pt x="21230" y="12797"/>
                    <a:pt x="21230" y="12797"/>
                    <a:pt x="21230" y="12797"/>
                  </a:cubicBezTo>
                  <a:cubicBezTo>
                    <a:pt x="21230" y="12797"/>
                    <a:pt x="21230" y="12797"/>
                    <a:pt x="21230" y="12797"/>
                  </a:cubicBezTo>
                  <a:cubicBezTo>
                    <a:pt x="21156" y="12797"/>
                    <a:pt x="21156" y="12797"/>
                    <a:pt x="21156" y="12797"/>
                  </a:cubicBezTo>
                  <a:cubicBezTo>
                    <a:pt x="21156" y="12797"/>
                    <a:pt x="21156" y="12797"/>
                    <a:pt x="21156" y="12797"/>
                  </a:cubicBezTo>
                  <a:close/>
                  <a:moveTo>
                    <a:pt x="20823" y="12662"/>
                  </a:moveTo>
                  <a:cubicBezTo>
                    <a:pt x="20860" y="12662"/>
                    <a:pt x="20860" y="12662"/>
                    <a:pt x="20860" y="12662"/>
                  </a:cubicBezTo>
                  <a:cubicBezTo>
                    <a:pt x="20860" y="12662"/>
                    <a:pt x="20860" y="12662"/>
                    <a:pt x="20860" y="12662"/>
                  </a:cubicBezTo>
                  <a:cubicBezTo>
                    <a:pt x="20897" y="12730"/>
                    <a:pt x="20897" y="12730"/>
                    <a:pt x="20897" y="12730"/>
                  </a:cubicBezTo>
                  <a:cubicBezTo>
                    <a:pt x="20897" y="12730"/>
                    <a:pt x="20897" y="12730"/>
                    <a:pt x="20897" y="12730"/>
                  </a:cubicBezTo>
                  <a:cubicBezTo>
                    <a:pt x="20934" y="12797"/>
                    <a:pt x="20934" y="12797"/>
                    <a:pt x="20934" y="12797"/>
                  </a:cubicBezTo>
                  <a:cubicBezTo>
                    <a:pt x="20934" y="12797"/>
                    <a:pt x="20934" y="12797"/>
                    <a:pt x="20934" y="12797"/>
                  </a:cubicBezTo>
                  <a:cubicBezTo>
                    <a:pt x="20971" y="12865"/>
                    <a:pt x="20971" y="12865"/>
                    <a:pt x="20971" y="12865"/>
                  </a:cubicBezTo>
                  <a:cubicBezTo>
                    <a:pt x="20971" y="12865"/>
                    <a:pt x="20971" y="12865"/>
                    <a:pt x="20971" y="12865"/>
                  </a:cubicBezTo>
                  <a:cubicBezTo>
                    <a:pt x="21008" y="12865"/>
                    <a:pt x="21008" y="12865"/>
                    <a:pt x="21008" y="12865"/>
                  </a:cubicBezTo>
                  <a:cubicBezTo>
                    <a:pt x="21045" y="12865"/>
                    <a:pt x="21045" y="12865"/>
                    <a:pt x="21045" y="12865"/>
                  </a:cubicBezTo>
                  <a:cubicBezTo>
                    <a:pt x="21082" y="12865"/>
                    <a:pt x="21082" y="12865"/>
                    <a:pt x="21082" y="12865"/>
                  </a:cubicBezTo>
                  <a:cubicBezTo>
                    <a:pt x="21082" y="12865"/>
                    <a:pt x="21082" y="12865"/>
                    <a:pt x="21082" y="12865"/>
                  </a:cubicBezTo>
                  <a:cubicBezTo>
                    <a:pt x="21045" y="12797"/>
                    <a:pt x="21045" y="12797"/>
                    <a:pt x="21045" y="12797"/>
                  </a:cubicBezTo>
                  <a:cubicBezTo>
                    <a:pt x="21008" y="12797"/>
                    <a:pt x="21008" y="12797"/>
                    <a:pt x="21008" y="12797"/>
                  </a:cubicBezTo>
                  <a:cubicBezTo>
                    <a:pt x="20971" y="12730"/>
                    <a:pt x="20971" y="12730"/>
                    <a:pt x="20971" y="12730"/>
                  </a:cubicBezTo>
                  <a:cubicBezTo>
                    <a:pt x="20971" y="12662"/>
                    <a:pt x="20971" y="12662"/>
                    <a:pt x="20971" y="12662"/>
                  </a:cubicBezTo>
                  <a:cubicBezTo>
                    <a:pt x="20934" y="12662"/>
                    <a:pt x="20934" y="12662"/>
                    <a:pt x="20934" y="12662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934" y="12594"/>
                    <a:pt x="20934" y="12594"/>
                    <a:pt x="20934" y="12594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860" y="12594"/>
                    <a:pt x="20860" y="12594"/>
                    <a:pt x="20860" y="12594"/>
                  </a:cubicBezTo>
                  <a:cubicBezTo>
                    <a:pt x="20823" y="12594"/>
                    <a:pt x="20823" y="12594"/>
                    <a:pt x="20823" y="12594"/>
                  </a:cubicBezTo>
                  <a:cubicBezTo>
                    <a:pt x="20823" y="12594"/>
                    <a:pt x="20823" y="12594"/>
                    <a:pt x="20823" y="12594"/>
                  </a:cubicBezTo>
                  <a:cubicBezTo>
                    <a:pt x="20823" y="12662"/>
                    <a:pt x="20823" y="12662"/>
                    <a:pt x="20823" y="12662"/>
                  </a:cubicBezTo>
                  <a:close/>
                  <a:moveTo>
                    <a:pt x="20010" y="15438"/>
                  </a:moveTo>
                  <a:cubicBezTo>
                    <a:pt x="20010" y="15438"/>
                    <a:pt x="20010" y="15438"/>
                    <a:pt x="20010" y="15438"/>
                  </a:cubicBezTo>
                  <a:cubicBezTo>
                    <a:pt x="20047" y="15438"/>
                    <a:pt x="20047" y="15438"/>
                    <a:pt x="20047" y="15438"/>
                  </a:cubicBezTo>
                  <a:cubicBezTo>
                    <a:pt x="20047" y="15371"/>
                    <a:pt x="20047" y="15371"/>
                    <a:pt x="20047" y="15371"/>
                  </a:cubicBezTo>
                  <a:cubicBezTo>
                    <a:pt x="20010" y="15371"/>
                    <a:pt x="20010" y="15371"/>
                    <a:pt x="20010" y="15371"/>
                  </a:cubicBezTo>
                  <a:cubicBezTo>
                    <a:pt x="19973" y="15371"/>
                    <a:pt x="19973" y="15371"/>
                    <a:pt x="19973" y="15371"/>
                  </a:cubicBezTo>
                  <a:cubicBezTo>
                    <a:pt x="19973" y="15438"/>
                    <a:pt x="19973" y="15438"/>
                    <a:pt x="19973" y="15438"/>
                  </a:cubicBezTo>
                  <a:cubicBezTo>
                    <a:pt x="20010" y="15438"/>
                    <a:pt x="20010" y="15438"/>
                    <a:pt x="20010" y="15438"/>
                  </a:cubicBezTo>
                  <a:close/>
                  <a:moveTo>
                    <a:pt x="19825" y="15371"/>
                  </a:moveTo>
                  <a:cubicBezTo>
                    <a:pt x="19825" y="15438"/>
                    <a:pt x="19825" y="15438"/>
                    <a:pt x="19825" y="15438"/>
                  </a:cubicBezTo>
                  <a:cubicBezTo>
                    <a:pt x="19862" y="15438"/>
                    <a:pt x="19862" y="15438"/>
                    <a:pt x="19862" y="15438"/>
                  </a:cubicBezTo>
                  <a:cubicBezTo>
                    <a:pt x="19899" y="15438"/>
                    <a:pt x="19899" y="15438"/>
                    <a:pt x="19899" y="15438"/>
                  </a:cubicBezTo>
                  <a:cubicBezTo>
                    <a:pt x="19899" y="15438"/>
                    <a:pt x="19899" y="15438"/>
                    <a:pt x="19899" y="15438"/>
                  </a:cubicBezTo>
                  <a:cubicBezTo>
                    <a:pt x="19862" y="15371"/>
                    <a:pt x="19862" y="15371"/>
                    <a:pt x="19862" y="15371"/>
                  </a:cubicBezTo>
                  <a:cubicBezTo>
                    <a:pt x="19825" y="15371"/>
                    <a:pt x="19825" y="15371"/>
                    <a:pt x="19825" y="15371"/>
                  </a:cubicBezTo>
                  <a:close/>
                  <a:moveTo>
                    <a:pt x="19936" y="15845"/>
                  </a:moveTo>
                  <a:cubicBezTo>
                    <a:pt x="19936" y="15845"/>
                    <a:pt x="19936" y="15845"/>
                    <a:pt x="19936" y="15845"/>
                  </a:cubicBezTo>
                  <a:cubicBezTo>
                    <a:pt x="19936" y="15777"/>
                    <a:pt x="19936" y="15777"/>
                    <a:pt x="19936" y="15777"/>
                  </a:cubicBezTo>
                  <a:cubicBezTo>
                    <a:pt x="19936" y="15709"/>
                    <a:pt x="19936" y="15709"/>
                    <a:pt x="19936" y="15709"/>
                  </a:cubicBezTo>
                  <a:cubicBezTo>
                    <a:pt x="19973" y="15709"/>
                    <a:pt x="19973" y="15709"/>
                    <a:pt x="19973" y="15709"/>
                  </a:cubicBezTo>
                  <a:cubicBezTo>
                    <a:pt x="20010" y="15641"/>
                    <a:pt x="20010" y="15641"/>
                    <a:pt x="20010" y="15641"/>
                  </a:cubicBezTo>
                  <a:cubicBezTo>
                    <a:pt x="19973" y="15574"/>
                    <a:pt x="19973" y="15574"/>
                    <a:pt x="19973" y="15574"/>
                  </a:cubicBezTo>
                  <a:cubicBezTo>
                    <a:pt x="20010" y="15574"/>
                    <a:pt x="20010" y="15574"/>
                    <a:pt x="20010" y="15574"/>
                  </a:cubicBezTo>
                  <a:cubicBezTo>
                    <a:pt x="20010" y="15506"/>
                    <a:pt x="20010" y="15506"/>
                    <a:pt x="20010" y="15506"/>
                  </a:cubicBezTo>
                  <a:cubicBezTo>
                    <a:pt x="20010" y="15506"/>
                    <a:pt x="20010" y="15506"/>
                    <a:pt x="20010" y="15506"/>
                  </a:cubicBezTo>
                  <a:cubicBezTo>
                    <a:pt x="19936" y="15438"/>
                    <a:pt x="19936" y="15438"/>
                    <a:pt x="19936" y="15438"/>
                  </a:cubicBezTo>
                  <a:cubicBezTo>
                    <a:pt x="19936" y="15438"/>
                    <a:pt x="19936" y="15438"/>
                    <a:pt x="19936" y="15438"/>
                  </a:cubicBezTo>
                  <a:cubicBezTo>
                    <a:pt x="19936" y="15574"/>
                    <a:pt x="19936" y="15574"/>
                    <a:pt x="19936" y="15574"/>
                  </a:cubicBezTo>
                  <a:cubicBezTo>
                    <a:pt x="19936" y="15574"/>
                    <a:pt x="19936" y="15574"/>
                    <a:pt x="19936" y="15574"/>
                  </a:cubicBezTo>
                  <a:cubicBezTo>
                    <a:pt x="19899" y="15641"/>
                    <a:pt x="19899" y="15641"/>
                    <a:pt x="19899" y="15641"/>
                  </a:cubicBezTo>
                  <a:cubicBezTo>
                    <a:pt x="19899" y="15641"/>
                    <a:pt x="19899" y="15641"/>
                    <a:pt x="19899" y="15641"/>
                  </a:cubicBezTo>
                  <a:cubicBezTo>
                    <a:pt x="19862" y="15641"/>
                    <a:pt x="19862" y="15641"/>
                    <a:pt x="19862" y="15641"/>
                  </a:cubicBezTo>
                  <a:cubicBezTo>
                    <a:pt x="19862" y="15709"/>
                    <a:pt x="19862" y="15709"/>
                    <a:pt x="19862" y="15709"/>
                  </a:cubicBezTo>
                  <a:cubicBezTo>
                    <a:pt x="19899" y="15709"/>
                    <a:pt x="19899" y="15709"/>
                    <a:pt x="19899" y="15709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936" y="15777"/>
                    <a:pt x="19936" y="15777"/>
                    <a:pt x="19936" y="15777"/>
                  </a:cubicBezTo>
                  <a:cubicBezTo>
                    <a:pt x="19936" y="15845"/>
                    <a:pt x="19936" y="15845"/>
                    <a:pt x="19936" y="15845"/>
                  </a:cubicBezTo>
                  <a:close/>
                  <a:moveTo>
                    <a:pt x="19899" y="16183"/>
                  </a:moveTo>
                  <a:cubicBezTo>
                    <a:pt x="19899" y="16183"/>
                    <a:pt x="19899" y="16115"/>
                    <a:pt x="19899" y="16115"/>
                  </a:cubicBezTo>
                  <a:cubicBezTo>
                    <a:pt x="19899" y="16115"/>
                    <a:pt x="19899" y="16115"/>
                    <a:pt x="19899" y="16115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62" y="16115"/>
                    <a:pt x="19862" y="16115"/>
                    <a:pt x="19862" y="16115"/>
                  </a:cubicBezTo>
                  <a:cubicBezTo>
                    <a:pt x="19899" y="16183"/>
                    <a:pt x="19899" y="16183"/>
                    <a:pt x="19899" y="16183"/>
                  </a:cubicBezTo>
                  <a:close/>
                  <a:moveTo>
                    <a:pt x="19899" y="16251"/>
                  </a:moveTo>
                  <a:cubicBezTo>
                    <a:pt x="19936" y="16251"/>
                    <a:pt x="19936" y="16251"/>
                    <a:pt x="19936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183"/>
                    <a:pt x="19899" y="16183"/>
                    <a:pt x="19899" y="16183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lose/>
                  <a:moveTo>
                    <a:pt x="19862" y="16318"/>
                  </a:moveTo>
                  <a:cubicBezTo>
                    <a:pt x="19862" y="16318"/>
                    <a:pt x="19862" y="16318"/>
                    <a:pt x="19862" y="16318"/>
                  </a:cubicBezTo>
                  <a:cubicBezTo>
                    <a:pt x="19862" y="16318"/>
                    <a:pt x="19862" y="16318"/>
                    <a:pt x="19862" y="16318"/>
                  </a:cubicBezTo>
                  <a:cubicBezTo>
                    <a:pt x="19825" y="16318"/>
                    <a:pt x="19825" y="16318"/>
                    <a:pt x="19825" y="16318"/>
                  </a:cubicBezTo>
                  <a:cubicBezTo>
                    <a:pt x="19825" y="16318"/>
                    <a:pt x="19825" y="16318"/>
                    <a:pt x="19825" y="16318"/>
                  </a:cubicBezTo>
                  <a:cubicBezTo>
                    <a:pt x="19862" y="16318"/>
                    <a:pt x="19862" y="16318"/>
                    <a:pt x="19862" y="16318"/>
                  </a:cubicBezTo>
                  <a:close/>
                  <a:moveTo>
                    <a:pt x="19862" y="16454"/>
                  </a:moveTo>
                  <a:cubicBezTo>
                    <a:pt x="19899" y="16454"/>
                    <a:pt x="19899" y="16454"/>
                    <a:pt x="19899" y="16454"/>
                  </a:cubicBezTo>
                  <a:cubicBezTo>
                    <a:pt x="19899" y="16454"/>
                    <a:pt x="19899" y="16454"/>
                    <a:pt x="19899" y="16454"/>
                  </a:cubicBezTo>
                  <a:cubicBezTo>
                    <a:pt x="19899" y="16386"/>
                    <a:pt x="19899" y="16386"/>
                    <a:pt x="19899" y="16386"/>
                  </a:cubicBezTo>
                  <a:cubicBezTo>
                    <a:pt x="19899" y="16386"/>
                    <a:pt x="19899" y="16386"/>
                    <a:pt x="19899" y="16386"/>
                  </a:cubicBezTo>
                  <a:cubicBezTo>
                    <a:pt x="19862" y="16386"/>
                    <a:pt x="19862" y="16386"/>
                    <a:pt x="19862" y="16386"/>
                  </a:cubicBezTo>
                  <a:cubicBezTo>
                    <a:pt x="19862" y="16454"/>
                    <a:pt x="19862" y="16454"/>
                    <a:pt x="19862" y="16454"/>
                  </a:cubicBezTo>
                  <a:close/>
                  <a:moveTo>
                    <a:pt x="19825" y="16792"/>
                  </a:move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lose/>
                  <a:moveTo>
                    <a:pt x="19825" y="16996"/>
                  </a:move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96"/>
                    <a:pt x="19825" y="16996"/>
                    <a:pt x="19825" y="16996"/>
                  </a:cubicBezTo>
                  <a:close/>
                  <a:moveTo>
                    <a:pt x="19825" y="17063"/>
                  </a:moveTo>
                  <a:cubicBezTo>
                    <a:pt x="19825" y="17063"/>
                    <a:pt x="19825" y="17063"/>
                    <a:pt x="19825" y="17063"/>
                  </a:cubicBezTo>
                  <a:cubicBezTo>
                    <a:pt x="19825" y="17063"/>
                    <a:pt x="19825" y="17063"/>
                    <a:pt x="19825" y="17063"/>
                  </a:cubicBezTo>
                  <a:cubicBezTo>
                    <a:pt x="19825" y="17063"/>
                    <a:pt x="19825" y="17063"/>
                    <a:pt x="19825" y="17063"/>
                  </a:cubicBezTo>
                  <a:close/>
                  <a:moveTo>
                    <a:pt x="19788" y="17131"/>
                  </a:move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lose/>
                  <a:moveTo>
                    <a:pt x="19751" y="17334"/>
                  </a:moveTo>
                  <a:cubicBezTo>
                    <a:pt x="19751" y="17334"/>
                    <a:pt x="19751" y="17334"/>
                    <a:pt x="19751" y="17334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334"/>
                    <a:pt x="19751" y="17334"/>
                    <a:pt x="19751" y="17334"/>
                  </a:cubicBezTo>
                  <a:cubicBezTo>
                    <a:pt x="19751" y="17334"/>
                    <a:pt x="19751" y="17334"/>
                    <a:pt x="19751" y="17334"/>
                  </a:cubicBezTo>
                  <a:close/>
                  <a:moveTo>
                    <a:pt x="19455" y="18011"/>
                  </a:moveTo>
                  <a:cubicBezTo>
                    <a:pt x="19492" y="18011"/>
                    <a:pt x="19492" y="18011"/>
                    <a:pt x="19492" y="18011"/>
                  </a:cubicBezTo>
                  <a:cubicBezTo>
                    <a:pt x="19529" y="17944"/>
                    <a:pt x="19529" y="17944"/>
                    <a:pt x="19529" y="17944"/>
                  </a:cubicBezTo>
                  <a:cubicBezTo>
                    <a:pt x="19529" y="17876"/>
                    <a:pt x="19529" y="17876"/>
                    <a:pt x="19529" y="17876"/>
                  </a:cubicBezTo>
                  <a:cubicBezTo>
                    <a:pt x="19566" y="17876"/>
                    <a:pt x="19566" y="17876"/>
                    <a:pt x="19566" y="17876"/>
                  </a:cubicBezTo>
                  <a:cubicBezTo>
                    <a:pt x="19566" y="17808"/>
                    <a:pt x="19566" y="17808"/>
                    <a:pt x="19566" y="17808"/>
                  </a:cubicBezTo>
                  <a:cubicBezTo>
                    <a:pt x="19566" y="17740"/>
                    <a:pt x="19566" y="17740"/>
                    <a:pt x="19566" y="17740"/>
                  </a:cubicBezTo>
                  <a:cubicBezTo>
                    <a:pt x="19603" y="17673"/>
                    <a:pt x="19603" y="17673"/>
                    <a:pt x="19603" y="17673"/>
                  </a:cubicBezTo>
                  <a:cubicBezTo>
                    <a:pt x="19603" y="17673"/>
                    <a:pt x="19603" y="17673"/>
                    <a:pt x="19603" y="17673"/>
                  </a:cubicBezTo>
                  <a:cubicBezTo>
                    <a:pt x="19566" y="17673"/>
                    <a:pt x="19566" y="17673"/>
                    <a:pt x="19566" y="17673"/>
                  </a:cubicBezTo>
                  <a:cubicBezTo>
                    <a:pt x="19529" y="17740"/>
                    <a:pt x="19529" y="17740"/>
                    <a:pt x="19529" y="17740"/>
                  </a:cubicBezTo>
                  <a:cubicBezTo>
                    <a:pt x="19529" y="17740"/>
                    <a:pt x="19529" y="17740"/>
                    <a:pt x="19529" y="17740"/>
                  </a:cubicBezTo>
                  <a:cubicBezTo>
                    <a:pt x="19529" y="17808"/>
                    <a:pt x="19529" y="17808"/>
                    <a:pt x="19529" y="17808"/>
                  </a:cubicBezTo>
                  <a:cubicBezTo>
                    <a:pt x="19492" y="17808"/>
                    <a:pt x="19492" y="17808"/>
                    <a:pt x="19492" y="17808"/>
                  </a:cubicBezTo>
                  <a:cubicBezTo>
                    <a:pt x="19492" y="17876"/>
                    <a:pt x="19492" y="17876"/>
                    <a:pt x="19492" y="17876"/>
                  </a:cubicBezTo>
                  <a:cubicBezTo>
                    <a:pt x="19492" y="17876"/>
                    <a:pt x="19492" y="17876"/>
                    <a:pt x="19492" y="17876"/>
                  </a:cubicBezTo>
                  <a:cubicBezTo>
                    <a:pt x="19455" y="18011"/>
                    <a:pt x="19455" y="18011"/>
                    <a:pt x="19455" y="18011"/>
                  </a:cubicBezTo>
                  <a:close/>
                  <a:moveTo>
                    <a:pt x="19159" y="18553"/>
                  </a:moveTo>
                  <a:cubicBezTo>
                    <a:pt x="19196" y="18553"/>
                    <a:pt x="19196" y="18553"/>
                    <a:pt x="19196" y="18553"/>
                  </a:cubicBezTo>
                  <a:cubicBezTo>
                    <a:pt x="19196" y="18485"/>
                    <a:pt x="19196" y="18485"/>
                    <a:pt x="19196" y="18485"/>
                  </a:cubicBezTo>
                  <a:cubicBezTo>
                    <a:pt x="19196" y="18485"/>
                    <a:pt x="19196" y="18485"/>
                    <a:pt x="19196" y="18485"/>
                  </a:cubicBezTo>
                  <a:cubicBezTo>
                    <a:pt x="19196" y="18418"/>
                    <a:pt x="19196" y="18418"/>
                    <a:pt x="19196" y="18418"/>
                  </a:cubicBezTo>
                  <a:cubicBezTo>
                    <a:pt x="19233" y="18418"/>
                    <a:pt x="19233" y="18418"/>
                    <a:pt x="19233" y="18418"/>
                  </a:cubicBezTo>
                  <a:cubicBezTo>
                    <a:pt x="19233" y="18350"/>
                    <a:pt x="19233" y="18350"/>
                    <a:pt x="19233" y="18350"/>
                  </a:cubicBezTo>
                  <a:cubicBezTo>
                    <a:pt x="19233" y="18350"/>
                    <a:pt x="19233" y="18350"/>
                    <a:pt x="19233" y="18350"/>
                  </a:cubicBezTo>
                  <a:cubicBezTo>
                    <a:pt x="19270" y="18350"/>
                    <a:pt x="19270" y="18350"/>
                    <a:pt x="19270" y="18350"/>
                  </a:cubicBezTo>
                  <a:cubicBezTo>
                    <a:pt x="19270" y="18282"/>
                    <a:pt x="19270" y="18282"/>
                    <a:pt x="19270" y="18282"/>
                  </a:cubicBezTo>
                  <a:cubicBezTo>
                    <a:pt x="19307" y="18214"/>
                    <a:pt x="19307" y="18214"/>
                    <a:pt x="19307" y="18214"/>
                  </a:cubicBezTo>
                  <a:cubicBezTo>
                    <a:pt x="19344" y="18147"/>
                    <a:pt x="19344" y="18147"/>
                    <a:pt x="19344" y="18147"/>
                  </a:cubicBezTo>
                  <a:cubicBezTo>
                    <a:pt x="19381" y="18147"/>
                    <a:pt x="19381" y="18147"/>
                    <a:pt x="19381" y="18147"/>
                  </a:cubicBezTo>
                  <a:cubicBezTo>
                    <a:pt x="19381" y="18147"/>
                    <a:pt x="19381" y="18147"/>
                    <a:pt x="19381" y="18147"/>
                  </a:cubicBezTo>
                  <a:cubicBezTo>
                    <a:pt x="19381" y="18079"/>
                    <a:pt x="19381" y="18079"/>
                    <a:pt x="19381" y="18079"/>
                  </a:cubicBezTo>
                  <a:cubicBezTo>
                    <a:pt x="19381" y="18011"/>
                    <a:pt x="19381" y="18011"/>
                    <a:pt x="19381" y="18011"/>
                  </a:cubicBezTo>
                  <a:cubicBezTo>
                    <a:pt x="19344" y="18011"/>
                    <a:pt x="19344" y="18011"/>
                    <a:pt x="19344" y="18011"/>
                  </a:cubicBezTo>
                  <a:cubicBezTo>
                    <a:pt x="19344" y="18079"/>
                    <a:pt x="19344" y="18079"/>
                    <a:pt x="19344" y="18079"/>
                  </a:cubicBezTo>
                  <a:cubicBezTo>
                    <a:pt x="19307" y="18147"/>
                    <a:pt x="19307" y="18147"/>
                    <a:pt x="19307" y="18147"/>
                  </a:cubicBezTo>
                  <a:cubicBezTo>
                    <a:pt x="19307" y="18147"/>
                    <a:pt x="19307" y="18147"/>
                    <a:pt x="19307" y="18147"/>
                  </a:cubicBezTo>
                  <a:cubicBezTo>
                    <a:pt x="19270" y="18147"/>
                    <a:pt x="19270" y="18147"/>
                    <a:pt x="19270" y="18147"/>
                  </a:cubicBezTo>
                  <a:cubicBezTo>
                    <a:pt x="19270" y="18147"/>
                    <a:pt x="19270" y="18147"/>
                    <a:pt x="19270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214"/>
                    <a:pt x="19233" y="18214"/>
                    <a:pt x="19233" y="18214"/>
                  </a:cubicBezTo>
                  <a:cubicBezTo>
                    <a:pt x="19233" y="18214"/>
                    <a:pt x="19233" y="18214"/>
                    <a:pt x="19233" y="18214"/>
                  </a:cubicBezTo>
                  <a:cubicBezTo>
                    <a:pt x="19196" y="18282"/>
                    <a:pt x="19196" y="18282"/>
                    <a:pt x="19196" y="18282"/>
                  </a:cubicBezTo>
                  <a:cubicBezTo>
                    <a:pt x="19196" y="18282"/>
                    <a:pt x="19196" y="18282"/>
                    <a:pt x="19196" y="18282"/>
                  </a:cubicBezTo>
                  <a:cubicBezTo>
                    <a:pt x="19196" y="18350"/>
                    <a:pt x="19196" y="18350"/>
                    <a:pt x="19196" y="18350"/>
                  </a:cubicBezTo>
                  <a:cubicBezTo>
                    <a:pt x="19196" y="18350"/>
                    <a:pt x="19196" y="18350"/>
                    <a:pt x="19196" y="18350"/>
                  </a:cubicBezTo>
                  <a:cubicBezTo>
                    <a:pt x="19159" y="18418"/>
                    <a:pt x="19159" y="18418"/>
                    <a:pt x="19159" y="18418"/>
                  </a:cubicBezTo>
                  <a:cubicBezTo>
                    <a:pt x="19159" y="18418"/>
                    <a:pt x="19159" y="18418"/>
                    <a:pt x="19159" y="18418"/>
                  </a:cubicBezTo>
                  <a:cubicBezTo>
                    <a:pt x="19159" y="18485"/>
                    <a:pt x="19159" y="18485"/>
                    <a:pt x="19159" y="18485"/>
                  </a:cubicBezTo>
                  <a:cubicBezTo>
                    <a:pt x="19159" y="18485"/>
                    <a:pt x="19159" y="18485"/>
                    <a:pt x="19159" y="18485"/>
                  </a:cubicBezTo>
                  <a:cubicBezTo>
                    <a:pt x="19159" y="18553"/>
                    <a:pt x="19159" y="18553"/>
                    <a:pt x="19159" y="18553"/>
                  </a:cubicBezTo>
                  <a:cubicBezTo>
                    <a:pt x="19159" y="18553"/>
                    <a:pt x="19159" y="18553"/>
                    <a:pt x="19159" y="18553"/>
                  </a:cubicBezTo>
                  <a:close/>
                  <a:moveTo>
                    <a:pt x="19011" y="18959"/>
                  </a:moveTo>
                  <a:cubicBezTo>
                    <a:pt x="19011" y="18959"/>
                    <a:pt x="19011" y="18892"/>
                    <a:pt x="19011" y="18892"/>
                  </a:cubicBezTo>
                  <a:cubicBezTo>
                    <a:pt x="19048" y="18756"/>
                    <a:pt x="19048" y="18756"/>
                    <a:pt x="19048" y="18756"/>
                  </a:cubicBezTo>
                  <a:cubicBezTo>
                    <a:pt x="19048" y="18756"/>
                    <a:pt x="19048" y="18756"/>
                    <a:pt x="19048" y="18756"/>
                  </a:cubicBezTo>
                  <a:cubicBezTo>
                    <a:pt x="19085" y="18688"/>
                    <a:pt x="19085" y="18688"/>
                    <a:pt x="19085" y="18688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48" y="18621"/>
                    <a:pt x="19048" y="18621"/>
                    <a:pt x="19048" y="18621"/>
                  </a:cubicBezTo>
                  <a:cubicBezTo>
                    <a:pt x="19048" y="18553"/>
                    <a:pt x="19048" y="18553"/>
                    <a:pt x="19048" y="18553"/>
                  </a:cubicBezTo>
                  <a:cubicBezTo>
                    <a:pt x="19011" y="18621"/>
                    <a:pt x="19011" y="18621"/>
                    <a:pt x="19011" y="18621"/>
                  </a:cubicBezTo>
                  <a:cubicBezTo>
                    <a:pt x="19011" y="18688"/>
                    <a:pt x="19011" y="18688"/>
                    <a:pt x="19011" y="18688"/>
                  </a:cubicBezTo>
                  <a:cubicBezTo>
                    <a:pt x="19011" y="18688"/>
                    <a:pt x="19011" y="18688"/>
                    <a:pt x="19011" y="18688"/>
                  </a:cubicBezTo>
                  <a:cubicBezTo>
                    <a:pt x="19011" y="18824"/>
                    <a:pt x="19011" y="18824"/>
                    <a:pt x="19011" y="18824"/>
                  </a:cubicBezTo>
                  <a:cubicBezTo>
                    <a:pt x="18974" y="18824"/>
                    <a:pt x="18974" y="18824"/>
                    <a:pt x="18974" y="18824"/>
                  </a:cubicBezTo>
                  <a:cubicBezTo>
                    <a:pt x="19011" y="18892"/>
                    <a:pt x="19011" y="18892"/>
                    <a:pt x="19011" y="18892"/>
                  </a:cubicBezTo>
                  <a:cubicBezTo>
                    <a:pt x="19011" y="18959"/>
                    <a:pt x="19011" y="18959"/>
                    <a:pt x="19011" y="18959"/>
                  </a:cubicBezTo>
                  <a:close/>
                  <a:moveTo>
                    <a:pt x="333" y="14558"/>
                  </a:moveTo>
                  <a:cubicBezTo>
                    <a:pt x="333" y="14558"/>
                    <a:pt x="296" y="14626"/>
                    <a:pt x="296" y="14626"/>
                  </a:cubicBezTo>
                  <a:cubicBezTo>
                    <a:pt x="333" y="14693"/>
                    <a:pt x="333" y="14693"/>
                    <a:pt x="333" y="14693"/>
                  </a:cubicBezTo>
                  <a:cubicBezTo>
                    <a:pt x="370" y="14626"/>
                    <a:pt x="370" y="14626"/>
                    <a:pt x="370" y="14626"/>
                  </a:cubicBezTo>
                  <a:lnTo>
                    <a:pt x="333" y="14558"/>
                  </a:lnTo>
                  <a:close/>
                  <a:moveTo>
                    <a:pt x="333" y="1455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" name="AutoShape 8"/>
            <p:cNvSpPr>
              <a:spLocks/>
            </p:cNvSpPr>
            <p:nvPr/>
          </p:nvSpPr>
          <p:spPr bwMode="auto">
            <a:xfrm>
              <a:off x="7121" y="521"/>
              <a:ext cx="591" cy="63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886" y="1878"/>
                  </a:moveTo>
                  <a:cubicBezTo>
                    <a:pt x="20229" y="1878"/>
                    <a:pt x="20229" y="1565"/>
                    <a:pt x="20229" y="1565"/>
                  </a:cubicBezTo>
                  <a:cubicBezTo>
                    <a:pt x="20571" y="1565"/>
                    <a:pt x="20571" y="1565"/>
                    <a:pt x="20571" y="1565"/>
                  </a:cubicBezTo>
                  <a:cubicBezTo>
                    <a:pt x="20914" y="1565"/>
                    <a:pt x="20914" y="1565"/>
                    <a:pt x="20914" y="1565"/>
                  </a:cubicBezTo>
                  <a:cubicBezTo>
                    <a:pt x="20914" y="1252"/>
                    <a:pt x="20914" y="1252"/>
                    <a:pt x="20914" y="1252"/>
                  </a:cubicBezTo>
                  <a:cubicBezTo>
                    <a:pt x="21257" y="939"/>
                    <a:pt x="21257" y="939"/>
                    <a:pt x="21257" y="939"/>
                  </a:cubicBezTo>
                  <a:cubicBezTo>
                    <a:pt x="21600" y="939"/>
                    <a:pt x="21600" y="939"/>
                    <a:pt x="21600" y="939"/>
                  </a:cubicBezTo>
                  <a:cubicBezTo>
                    <a:pt x="21600" y="1252"/>
                    <a:pt x="21600" y="1252"/>
                    <a:pt x="21600" y="1252"/>
                  </a:cubicBezTo>
                  <a:cubicBezTo>
                    <a:pt x="21600" y="1252"/>
                    <a:pt x="21600" y="1252"/>
                    <a:pt x="21600" y="1252"/>
                  </a:cubicBezTo>
                  <a:cubicBezTo>
                    <a:pt x="21257" y="1565"/>
                    <a:pt x="21257" y="1565"/>
                    <a:pt x="21257" y="1565"/>
                  </a:cubicBezTo>
                  <a:cubicBezTo>
                    <a:pt x="20914" y="1565"/>
                    <a:pt x="20914" y="1565"/>
                    <a:pt x="20914" y="1565"/>
                  </a:cubicBezTo>
                  <a:cubicBezTo>
                    <a:pt x="20571" y="1878"/>
                    <a:pt x="20571" y="1878"/>
                    <a:pt x="20571" y="1878"/>
                  </a:cubicBezTo>
                  <a:cubicBezTo>
                    <a:pt x="20229" y="1878"/>
                    <a:pt x="20229" y="1878"/>
                    <a:pt x="20229" y="1878"/>
                  </a:cubicBezTo>
                  <a:cubicBezTo>
                    <a:pt x="20229" y="1878"/>
                    <a:pt x="20229" y="1878"/>
                    <a:pt x="20229" y="1878"/>
                  </a:cubicBezTo>
                  <a:cubicBezTo>
                    <a:pt x="19886" y="1878"/>
                    <a:pt x="19886" y="1878"/>
                    <a:pt x="19886" y="1878"/>
                  </a:cubicBezTo>
                  <a:close/>
                  <a:moveTo>
                    <a:pt x="16114" y="2191"/>
                  </a:moveTo>
                  <a:cubicBezTo>
                    <a:pt x="16457" y="2191"/>
                    <a:pt x="16457" y="2191"/>
                    <a:pt x="16457" y="2191"/>
                  </a:cubicBezTo>
                  <a:cubicBezTo>
                    <a:pt x="16457" y="2191"/>
                    <a:pt x="16457" y="2191"/>
                    <a:pt x="16457" y="2191"/>
                  </a:cubicBezTo>
                  <a:cubicBezTo>
                    <a:pt x="16800" y="2191"/>
                    <a:pt x="16800" y="2191"/>
                    <a:pt x="16800" y="2191"/>
                  </a:cubicBezTo>
                  <a:cubicBezTo>
                    <a:pt x="16457" y="1878"/>
                    <a:pt x="16457" y="1878"/>
                    <a:pt x="16457" y="1878"/>
                  </a:cubicBezTo>
                  <a:cubicBezTo>
                    <a:pt x="16457" y="1878"/>
                    <a:pt x="16457" y="1878"/>
                    <a:pt x="16457" y="1878"/>
                  </a:cubicBezTo>
                  <a:cubicBezTo>
                    <a:pt x="16114" y="1878"/>
                    <a:pt x="16114" y="1878"/>
                    <a:pt x="16114" y="1878"/>
                  </a:cubicBezTo>
                  <a:cubicBezTo>
                    <a:pt x="16114" y="2191"/>
                    <a:pt x="16114" y="2191"/>
                    <a:pt x="16114" y="2191"/>
                  </a:cubicBezTo>
                  <a:close/>
                  <a:moveTo>
                    <a:pt x="8914" y="0"/>
                  </a:moveTo>
                  <a:cubicBezTo>
                    <a:pt x="9257" y="313"/>
                    <a:pt x="9257" y="313"/>
                    <a:pt x="9257" y="313"/>
                  </a:cubicBezTo>
                  <a:cubicBezTo>
                    <a:pt x="9600" y="626"/>
                    <a:pt x="9600" y="626"/>
                    <a:pt x="9600" y="626"/>
                  </a:cubicBezTo>
                  <a:cubicBezTo>
                    <a:pt x="9600" y="313"/>
                    <a:pt x="9600" y="313"/>
                    <a:pt x="9600" y="313"/>
                  </a:cubicBezTo>
                  <a:cubicBezTo>
                    <a:pt x="9943" y="313"/>
                    <a:pt x="9943" y="313"/>
                    <a:pt x="9943" y="313"/>
                  </a:cubicBezTo>
                  <a:cubicBezTo>
                    <a:pt x="9600" y="0"/>
                    <a:pt x="9600" y="0"/>
                    <a:pt x="9600" y="0"/>
                  </a:cubicBezTo>
                  <a:cubicBezTo>
                    <a:pt x="9600" y="313"/>
                    <a:pt x="9600" y="313"/>
                    <a:pt x="9600" y="313"/>
                  </a:cubicBezTo>
                  <a:cubicBezTo>
                    <a:pt x="9257" y="0"/>
                    <a:pt x="9257" y="0"/>
                    <a:pt x="9257" y="0"/>
                  </a:cubicBezTo>
                  <a:cubicBezTo>
                    <a:pt x="8914" y="0"/>
                    <a:pt x="8914" y="0"/>
                    <a:pt x="8914" y="0"/>
                  </a:cubicBezTo>
                  <a:cubicBezTo>
                    <a:pt x="8914" y="0"/>
                    <a:pt x="8914" y="0"/>
                    <a:pt x="8914" y="0"/>
                  </a:cubicBezTo>
                  <a:cubicBezTo>
                    <a:pt x="8914" y="0"/>
                    <a:pt x="8914" y="0"/>
                    <a:pt x="8914" y="0"/>
                  </a:cubicBezTo>
                  <a:close/>
                  <a:moveTo>
                    <a:pt x="7543" y="2191"/>
                  </a:moveTo>
                  <a:cubicBezTo>
                    <a:pt x="7200" y="2191"/>
                    <a:pt x="7200" y="2191"/>
                    <a:pt x="7200" y="2191"/>
                  </a:cubicBezTo>
                  <a:cubicBezTo>
                    <a:pt x="7200" y="1878"/>
                    <a:pt x="7200" y="1878"/>
                    <a:pt x="7200" y="1878"/>
                  </a:cubicBezTo>
                  <a:cubicBezTo>
                    <a:pt x="7200" y="1878"/>
                    <a:pt x="7200" y="1878"/>
                    <a:pt x="7200" y="1878"/>
                  </a:cubicBezTo>
                  <a:cubicBezTo>
                    <a:pt x="7543" y="1878"/>
                    <a:pt x="7543" y="1878"/>
                    <a:pt x="7543" y="1878"/>
                  </a:cubicBezTo>
                  <a:cubicBezTo>
                    <a:pt x="7543" y="1878"/>
                    <a:pt x="7543" y="1878"/>
                    <a:pt x="7543" y="1878"/>
                  </a:cubicBezTo>
                  <a:cubicBezTo>
                    <a:pt x="7886" y="1878"/>
                    <a:pt x="7886" y="1878"/>
                    <a:pt x="7886" y="1878"/>
                  </a:cubicBezTo>
                  <a:cubicBezTo>
                    <a:pt x="7543" y="2191"/>
                    <a:pt x="7543" y="2191"/>
                    <a:pt x="7543" y="2191"/>
                  </a:cubicBezTo>
                  <a:cubicBezTo>
                    <a:pt x="7543" y="2191"/>
                    <a:pt x="7543" y="2191"/>
                    <a:pt x="7543" y="2191"/>
                  </a:cubicBezTo>
                  <a:cubicBezTo>
                    <a:pt x="7543" y="2191"/>
                    <a:pt x="7543" y="2191"/>
                    <a:pt x="7543" y="2191"/>
                  </a:cubicBezTo>
                  <a:close/>
                  <a:moveTo>
                    <a:pt x="8914" y="4070"/>
                  </a:moveTo>
                  <a:cubicBezTo>
                    <a:pt x="8914" y="4070"/>
                    <a:pt x="8914" y="4070"/>
                    <a:pt x="8914" y="4070"/>
                  </a:cubicBezTo>
                  <a:cubicBezTo>
                    <a:pt x="9257" y="4070"/>
                    <a:pt x="9257" y="4070"/>
                    <a:pt x="9257" y="4070"/>
                  </a:cubicBezTo>
                  <a:cubicBezTo>
                    <a:pt x="9600" y="4070"/>
                    <a:pt x="9600" y="4070"/>
                    <a:pt x="9600" y="4070"/>
                  </a:cubicBezTo>
                  <a:cubicBezTo>
                    <a:pt x="9943" y="3757"/>
                    <a:pt x="9943" y="3757"/>
                    <a:pt x="9943" y="3757"/>
                  </a:cubicBezTo>
                  <a:cubicBezTo>
                    <a:pt x="10629" y="3757"/>
                    <a:pt x="10629" y="3757"/>
                    <a:pt x="10629" y="3757"/>
                  </a:cubicBezTo>
                  <a:cubicBezTo>
                    <a:pt x="10629" y="3757"/>
                    <a:pt x="10629" y="3757"/>
                    <a:pt x="10629" y="3757"/>
                  </a:cubicBezTo>
                  <a:cubicBezTo>
                    <a:pt x="10971" y="3757"/>
                    <a:pt x="10971" y="3757"/>
                    <a:pt x="10971" y="3757"/>
                  </a:cubicBezTo>
                  <a:cubicBezTo>
                    <a:pt x="10971" y="3757"/>
                    <a:pt x="10971" y="3757"/>
                    <a:pt x="10971" y="3757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629" y="4383"/>
                    <a:pt x="10629" y="4383"/>
                    <a:pt x="10629" y="4383"/>
                  </a:cubicBezTo>
                  <a:cubicBezTo>
                    <a:pt x="10286" y="4070"/>
                    <a:pt x="10286" y="4070"/>
                    <a:pt x="10286" y="4070"/>
                  </a:cubicBezTo>
                  <a:cubicBezTo>
                    <a:pt x="9943" y="4070"/>
                    <a:pt x="9943" y="4070"/>
                    <a:pt x="9943" y="4070"/>
                  </a:cubicBezTo>
                  <a:cubicBezTo>
                    <a:pt x="9600" y="4070"/>
                    <a:pt x="9600" y="4070"/>
                    <a:pt x="9600" y="4070"/>
                  </a:cubicBezTo>
                  <a:cubicBezTo>
                    <a:pt x="9600" y="4383"/>
                    <a:pt x="9600" y="4383"/>
                    <a:pt x="9600" y="4383"/>
                  </a:cubicBezTo>
                  <a:cubicBezTo>
                    <a:pt x="9600" y="4383"/>
                    <a:pt x="9600" y="4383"/>
                    <a:pt x="9600" y="4383"/>
                  </a:cubicBezTo>
                  <a:cubicBezTo>
                    <a:pt x="10286" y="4383"/>
                    <a:pt x="10286" y="4383"/>
                    <a:pt x="10286" y="4383"/>
                  </a:cubicBezTo>
                  <a:cubicBezTo>
                    <a:pt x="10286" y="4383"/>
                    <a:pt x="10286" y="4383"/>
                    <a:pt x="10286" y="4383"/>
                  </a:cubicBezTo>
                  <a:cubicBezTo>
                    <a:pt x="10286" y="4696"/>
                    <a:pt x="10286" y="4696"/>
                    <a:pt x="10286" y="4696"/>
                  </a:cubicBezTo>
                  <a:cubicBezTo>
                    <a:pt x="10286" y="4696"/>
                    <a:pt x="10286" y="4696"/>
                    <a:pt x="10286" y="4696"/>
                  </a:cubicBezTo>
                  <a:cubicBezTo>
                    <a:pt x="9943" y="4383"/>
                    <a:pt x="9943" y="4383"/>
                    <a:pt x="9943" y="4383"/>
                  </a:cubicBezTo>
                  <a:cubicBezTo>
                    <a:pt x="9943" y="4696"/>
                    <a:pt x="9943" y="4696"/>
                    <a:pt x="9943" y="4696"/>
                  </a:cubicBezTo>
                  <a:cubicBezTo>
                    <a:pt x="9600" y="4696"/>
                    <a:pt x="9600" y="4696"/>
                    <a:pt x="9600" y="4696"/>
                  </a:cubicBezTo>
                  <a:cubicBezTo>
                    <a:pt x="9257" y="4383"/>
                    <a:pt x="9257" y="4383"/>
                    <a:pt x="9257" y="4383"/>
                  </a:cubicBezTo>
                  <a:cubicBezTo>
                    <a:pt x="8914" y="4383"/>
                    <a:pt x="8914" y="4383"/>
                    <a:pt x="8914" y="4383"/>
                  </a:cubicBezTo>
                  <a:cubicBezTo>
                    <a:pt x="8571" y="4383"/>
                    <a:pt x="8571" y="4383"/>
                    <a:pt x="8571" y="4383"/>
                  </a:cubicBezTo>
                  <a:cubicBezTo>
                    <a:pt x="8571" y="4696"/>
                    <a:pt x="8571" y="4696"/>
                    <a:pt x="8571" y="4696"/>
                  </a:cubicBezTo>
                  <a:cubicBezTo>
                    <a:pt x="8914" y="4696"/>
                    <a:pt x="8914" y="4696"/>
                    <a:pt x="8914" y="4696"/>
                  </a:cubicBezTo>
                  <a:cubicBezTo>
                    <a:pt x="9600" y="5009"/>
                    <a:pt x="9600" y="5009"/>
                    <a:pt x="9600" y="5009"/>
                  </a:cubicBezTo>
                  <a:cubicBezTo>
                    <a:pt x="9600" y="5009"/>
                    <a:pt x="9600" y="5009"/>
                    <a:pt x="9600" y="5009"/>
                  </a:cubicBezTo>
                  <a:cubicBezTo>
                    <a:pt x="9943" y="5009"/>
                    <a:pt x="9943" y="5009"/>
                    <a:pt x="9943" y="5009"/>
                  </a:cubicBezTo>
                  <a:cubicBezTo>
                    <a:pt x="9943" y="5009"/>
                    <a:pt x="9943" y="5009"/>
                    <a:pt x="9943" y="5009"/>
                  </a:cubicBezTo>
                  <a:cubicBezTo>
                    <a:pt x="10286" y="5322"/>
                    <a:pt x="10286" y="5322"/>
                    <a:pt x="10286" y="5322"/>
                  </a:cubicBezTo>
                  <a:cubicBezTo>
                    <a:pt x="10286" y="5635"/>
                    <a:pt x="10286" y="5635"/>
                    <a:pt x="10286" y="5635"/>
                  </a:cubicBezTo>
                  <a:cubicBezTo>
                    <a:pt x="10286" y="5635"/>
                    <a:pt x="10286" y="5635"/>
                    <a:pt x="10286" y="5635"/>
                  </a:cubicBezTo>
                  <a:cubicBezTo>
                    <a:pt x="10629" y="5635"/>
                    <a:pt x="10629" y="5635"/>
                    <a:pt x="10629" y="5635"/>
                  </a:cubicBezTo>
                  <a:cubicBezTo>
                    <a:pt x="10971" y="5322"/>
                    <a:pt x="10971" y="5322"/>
                    <a:pt x="10971" y="5322"/>
                  </a:cubicBezTo>
                  <a:cubicBezTo>
                    <a:pt x="11314" y="5322"/>
                    <a:pt x="11314" y="5322"/>
                    <a:pt x="11314" y="5322"/>
                  </a:cubicBezTo>
                  <a:cubicBezTo>
                    <a:pt x="11657" y="5322"/>
                    <a:pt x="11657" y="5322"/>
                    <a:pt x="11657" y="5322"/>
                  </a:cubicBezTo>
                  <a:cubicBezTo>
                    <a:pt x="12000" y="5322"/>
                    <a:pt x="12000" y="5322"/>
                    <a:pt x="12000" y="5322"/>
                  </a:cubicBezTo>
                  <a:cubicBezTo>
                    <a:pt x="12343" y="5322"/>
                    <a:pt x="12343" y="5322"/>
                    <a:pt x="12343" y="5322"/>
                  </a:cubicBezTo>
                  <a:cubicBezTo>
                    <a:pt x="12000" y="5635"/>
                    <a:pt x="12000" y="5635"/>
                    <a:pt x="12000" y="5635"/>
                  </a:cubicBezTo>
                  <a:cubicBezTo>
                    <a:pt x="12343" y="5948"/>
                    <a:pt x="12343" y="5948"/>
                    <a:pt x="12343" y="5948"/>
                  </a:cubicBezTo>
                  <a:cubicBezTo>
                    <a:pt x="12686" y="5948"/>
                    <a:pt x="12686" y="5948"/>
                    <a:pt x="12686" y="5948"/>
                  </a:cubicBezTo>
                  <a:cubicBezTo>
                    <a:pt x="13029" y="5948"/>
                    <a:pt x="13029" y="5948"/>
                    <a:pt x="13029" y="5948"/>
                  </a:cubicBezTo>
                  <a:cubicBezTo>
                    <a:pt x="13371" y="5948"/>
                    <a:pt x="13371" y="5948"/>
                    <a:pt x="13371" y="5948"/>
                  </a:cubicBezTo>
                  <a:cubicBezTo>
                    <a:pt x="13371" y="5948"/>
                    <a:pt x="13371" y="5948"/>
                    <a:pt x="13371" y="5948"/>
                  </a:cubicBezTo>
                  <a:cubicBezTo>
                    <a:pt x="13371" y="5635"/>
                    <a:pt x="13371" y="5635"/>
                    <a:pt x="13371" y="5635"/>
                  </a:cubicBezTo>
                  <a:cubicBezTo>
                    <a:pt x="13371" y="5635"/>
                    <a:pt x="13371" y="5635"/>
                    <a:pt x="13371" y="5635"/>
                  </a:cubicBezTo>
                  <a:cubicBezTo>
                    <a:pt x="13371" y="5322"/>
                    <a:pt x="13371" y="5322"/>
                    <a:pt x="13371" y="5322"/>
                  </a:cubicBezTo>
                  <a:cubicBezTo>
                    <a:pt x="13714" y="5322"/>
                    <a:pt x="13714" y="5322"/>
                    <a:pt x="13714" y="5322"/>
                  </a:cubicBezTo>
                  <a:cubicBezTo>
                    <a:pt x="14057" y="5322"/>
                    <a:pt x="14057" y="5322"/>
                    <a:pt x="14057" y="5322"/>
                  </a:cubicBezTo>
                  <a:cubicBezTo>
                    <a:pt x="14057" y="5322"/>
                    <a:pt x="14057" y="5322"/>
                    <a:pt x="14057" y="5322"/>
                  </a:cubicBezTo>
                  <a:cubicBezTo>
                    <a:pt x="14400" y="5322"/>
                    <a:pt x="14400" y="5322"/>
                    <a:pt x="14400" y="5322"/>
                  </a:cubicBezTo>
                  <a:cubicBezTo>
                    <a:pt x="14743" y="5322"/>
                    <a:pt x="14743" y="5322"/>
                    <a:pt x="14743" y="5322"/>
                  </a:cubicBezTo>
                  <a:cubicBezTo>
                    <a:pt x="15086" y="5322"/>
                    <a:pt x="15086" y="5322"/>
                    <a:pt x="15086" y="5322"/>
                  </a:cubicBezTo>
                  <a:cubicBezTo>
                    <a:pt x="15086" y="5009"/>
                    <a:pt x="15086" y="5009"/>
                    <a:pt x="15086" y="5009"/>
                  </a:cubicBezTo>
                  <a:cubicBezTo>
                    <a:pt x="15086" y="4696"/>
                    <a:pt x="15086" y="4696"/>
                    <a:pt x="15086" y="4696"/>
                  </a:cubicBezTo>
                  <a:cubicBezTo>
                    <a:pt x="15086" y="4696"/>
                    <a:pt x="15086" y="4696"/>
                    <a:pt x="15086" y="4696"/>
                  </a:cubicBezTo>
                  <a:cubicBezTo>
                    <a:pt x="15086" y="4383"/>
                    <a:pt x="15086" y="4383"/>
                    <a:pt x="15086" y="4383"/>
                  </a:cubicBezTo>
                  <a:cubicBezTo>
                    <a:pt x="15429" y="4383"/>
                    <a:pt x="15429" y="4383"/>
                    <a:pt x="15429" y="4383"/>
                  </a:cubicBezTo>
                  <a:cubicBezTo>
                    <a:pt x="15429" y="3757"/>
                    <a:pt x="15429" y="3757"/>
                    <a:pt x="15429" y="3757"/>
                  </a:cubicBezTo>
                  <a:cubicBezTo>
                    <a:pt x="15771" y="3757"/>
                    <a:pt x="15771" y="3757"/>
                    <a:pt x="15771" y="3757"/>
                  </a:cubicBezTo>
                  <a:cubicBezTo>
                    <a:pt x="16114" y="3443"/>
                    <a:pt x="16114" y="3443"/>
                    <a:pt x="16114" y="3443"/>
                  </a:cubicBezTo>
                  <a:cubicBezTo>
                    <a:pt x="16114" y="3130"/>
                    <a:pt x="16114" y="3130"/>
                    <a:pt x="16114" y="3130"/>
                  </a:cubicBezTo>
                  <a:cubicBezTo>
                    <a:pt x="16114" y="3130"/>
                    <a:pt x="16114" y="3130"/>
                    <a:pt x="16114" y="3130"/>
                  </a:cubicBezTo>
                  <a:cubicBezTo>
                    <a:pt x="16114" y="2817"/>
                    <a:pt x="16114" y="2817"/>
                    <a:pt x="16114" y="2817"/>
                  </a:cubicBezTo>
                  <a:cubicBezTo>
                    <a:pt x="16114" y="2504"/>
                    <a:pt x="16114" y="2504"/>
                    <a:pt x="16114" y="2504"/>
                  </a:cubicBezTo>
                  <a:cubicBezTo>
                    <a:pt x="16114" y="2504"/>
                    <a:pt x="16114" y="2504"/>
                    <a:pt x="16114" y="2504"/>
                  </a:cubicBezTo>
                  <a:cubicBezTo>
                    <a:pt x="16114" y="2191"/>
                    <a:pt x="16114" y="2191"/>
                    <a:pt x="16114" y="2191"/>
                  </a:cubicBezTo>
                  <a:cubicBezTo>
                    <a:pt x="16114" y="2191"/>
                    <a:pt x="16114" y="2191"/>
                    <a:pt x="16114" y="2191"/>
                  </a:cubicBezTo>
                  <a:cubicBezTo>
                    <a:pt x="15429" y="2191"/>
                    <a:pt x="15429" y="2191"/>
                    <a:pt x="15429" y="2191"/>
                  </a:cubicBezTo>
                  <a:cubicBezTo>
                    <a:pt x="15429" y="2191"/>
                    <a:pt x="15429" y="2191"/>
                    <a:pt x="15429" y="2191"/>
                  </a:cubicBezTo>
                  <a:cubicBezTo>
                    <a:pt x="15086" y="2191"/>
                    <a:pt x="15086" y="2191"/>
                    <a:pt x="15086" y="2191"/>
                  </a:cubicBezTo>
                  <a:cubicBezTo>
                    <a:pt x="14743" y="2191"/>
                    <a:pt x="14743" y="2191"/>
                    <a:pt x="14743" y="2191"/>
                  </a:cubicBezTo>
                  <a:cubicBezTo>
                    <a:pt x="14400" y="2191"/>
                    <a:pt x="14400" y="2191"/>
                    <a:pt x="14400" y="2191"/>
                  </a:cubicBezTo>
                  <a:cubicBezTo>
                    <a:pt x="14057" y="1878"/>
                    <a:pt x="14057" y="1878"/>
                    <a:pt x="14057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878"/>
                    <a:pt x="13371" y="1878"/>
                    <a:pt x="13371" y="1878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252"/>
                    <a:pt x="13371" y="1252"/>
                    <a:pt x="13371" y="1252"/>
                  </a:cubicBezTo>
                  <a:cubicBezTo>
                    <a:pt x="13029" y="1565"/>
                    <a:pt x="13029" y="1565"/>
                    <a:pt x="13029" y="1565"/>
                  </a:cubicBezTo>
                  <a:cubicBezTo>
                    <a:pt x="13029" y="1565"/>
                    <a:pt x="13029" y="1565"/>
                    <a:pt x="13029" y="1565"/>
                  </a:cubicBezTo>
                  <a:cubicBezTo>
                    <a:pt x="13029" y="1878"/>
                    <a:pt x="13029" y="1878"/>
                    <a:pt x="13029" y="1878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878"/>
                    <a:pt x="12686" y="1878"/>
                    <a:pt x="12686" y="1878"/>
                  </a:cubicBezTo>
                  <a:cubicBezTo>
                    <a:pt x="12343" y="1878"/>
                    <a:pt x="12343" y="1878"/>
                    <a:pt x="12343" y="1878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504"/>
                    <a:pt x="12000" y="2504"/>
                    <a:pt x="12000" y="2504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1657" y="2191"/>
                    <a:pt x="11657" y="2191"/>
                    <a:pt x="11657" y="2191"/>
                  </a:cubicBezTo>
                  <a:cubicBezTo>
                    <a:pt x="12000" y="1878"/>
                    <a:pt x="12000" y="1878"/>
                    <a:pt x="12000" y="1878"/>
                  </a:cubicBezTo>
                  <a:cubicBezTo>
                    <a:pt x="12000" y="1252"/>
                    <a:pt x="12000" y="1252"/>
                    <a:pt x="12000" y="1252"/>
                  </a:cubicBezTo>
                  <a:cubicBezTo>
                    <a:pt x="12000" y="1252"/>
                    <a:pt x="12000" y="1252"/>
                    <a:pt x="12000" y="1252"/>
                  </a:cubicBezTo>
                  <a:cubicBezTo>
                    <a:pt x="11657" y="939"/>
                    <a:pt x="11657" y="939"/>
                    <a:pt x="11657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0971" y="1252"/>
                    <a:pt x="10971" y="1252"/>
                    <a:pt x="10971" y="1252"/>
                  </a:cubicBezTo>
                  <a:cubicBezTo>
                    <a:pt x="10971" y="1565"/>
                    <a:pt x="10971" y="1565"/>
                    <a:pt x="10971" y="1565"/>
                  </a:cubicBezTo>
                  <a:cubicBezTo>
                    <a:pt x="11314" y="1878"/>
                    <a:pt x="11314" y="1878"/>
                    <a:pt x="11314" y="1878"/>
                  </a:cubicBezTo>
                  <a:cubicBezTo>
                    <a:pt x="11314" y="1878"/>
                    <a:pt x="11314" y="1878"/>
                    <a:pt x="11314" y="1878"/>
                  </a:cubicBezTo>
                  <a:cubicBezTo>
                    <a:pt x="11314" y="2191"/>
                    <a:pt x="11314" y="2191"/>
                    <a:pt x="11314" y="2191"/>
                  </a:cubicBezTo>
                  <a:cubicBezTo>
                    <a:pt x="11314" y="2504"/>
                    <a:pt x="11314" y="2504"/>
                    <a:pt x="11314" y="2504"/>
                  </a:cubicBezTo>
                  <a:cubicBezTo>
                    <a:pt x="11314" y="2817"/>
                    <a:pt x="11314" y="2817"/>
                    <a:pt x="11314" y="2817"/>
                  </a:cubicBezTo>
                  <a:cubicBezTo>
                    <a:pt x="11314" y="3130"/>
                    <a:pt x="11314" y="3130"/>
                    <a:pt x="11314" y="3130"/>
                  </a:cubicBezTo>
                  <a:cubicBezTo>
                    <a:pt x="11314" y="3130"/>
                    <a:pt x="11314" y="3130"/>
                    <a:pt x="11314" y="3130"/>
                  </a:cubicBezTo>
                  <a:cubicBezTo>
                    <a:pt x="10971" y="2817"/>
                    <a:pt x="10971" y="2817"/>
                    <a:pt x="10971" y="2817"/>
                  </a:cubicBezTo>
                  <a:cubicBezTo>
                    <a:pt x="10971" y="2504"/>
                    <a:pt x="10971" y="2504"/>
                    <a:pt x="10971" y="2504"/>
                  </a:cubicBezTo>
                  <a:cubicBezTo>
                    <a:pt x="10629" y="2504"/>
                    <a:pt x="10629" y="2504"/>
                    <a:pt x="10629" y="2504"/>
                  </a:cubicBezTo>
                  <a:cubicBezTo>
                    <a:pt x="10629" y="2191"/>
                    <a:pt x="10629" y="2191"/>
                    <a:pt x="10629" y="2191"/>
                  </a:cubicBezTo>
                  <a:cubicBezTo>
                    <a:pt x="10629" y="2191"/>
                    <a:pt x="10629" y="2191"/>
                    <a:pt x="10629" y="2191"/>
                  </a:cubicBezTo>
                  <a:cubicBezTo>
                    <a:pt x="10629" y="1878"/>
                    <a:pt x="10629" y="1878"/>
                    <a:pt x="10629" y="1878"/>
                  </a:cubicBezTo>
                  <a:cubicBezTo>
                    <a:pt x="10286" y="1878"/>
                    <a:pt x="10286" y="1878"/>
                    <a:pt x="10286" y="1878"/>
                  </a:cubicBezTo>
                  <a:cubicBezTo>
                    <a:pt x="10286" y="2191"/>
                    <a:pt x="10286" y="2191"/>
                    <a:pt x="10286" y="2191"/>
                  </a:cubicBezTo>
                  <a:cubicBezTo>
                    <a:pt x="9943" y="2191"/>
                    <a:pt x="9943" y="2191"/>
                    <a:pt x="9943" y="2191"/>
                  </a:cubicBezTo>
                  <a:cubicBezTo>
                    <a:pt x="9943" y="2191"/>
                    <a:pt x="9943" y="2191"/>
                    <a:pt x="9943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1878"/>
                    <a:pt x="9600" y="1878"/>
                    <a:pt x="9600" y="1878"/>
                  </a:cubicBezTo>
                  <a:cubicBezTo>
                    <a:pt x="9257" y="1878"/>
                    <a:pt x="9257" y="1878"/>
                    <a:pt x="9257" y="1878"/>
                  </a:cubicBezTo>
                  <a:cubicBezTo>
                    <a:pt x="9257" y="1878"/>
                    <a:pt x="9257" y="1878"/>
                    <a:pt x="9257" y="1878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571" y="1252"/>
                    <a:pt x="8571" y="1252"/>
                    <a:pt x="8571" y="1252"/>
                  </a:cubicBezTo>
                  <a:cubicBezTo>
                    <a:pt x="8571" y="1252"/>
                    <a:pt x="8571" y="1252"/>
                    <a:pt x="8571" y="1252"/>
                  </a:cubicBezTo>
                  <a:cubicBezTo>
                    <a:pt x="8571" y="939"/>
                    <a:pt x="8571" y="939"/>
                    <a:pt x="8571" y="939"/>
                  </a:cubicBezTo>
                  <a:cubicBezTo>
                    <a:pt x="8571" y="939"/>
                    <a:pt x="8571" y="939"/>
                    <a:pt x="8571" y="939"/>
                  </a:cubicBezTo>
                  <a:cubicBezTo>
                    <a:pt x="8229" y="939"/>
                    <a:pt x="8229" y="939"/>
                    <a:pt x="8229" y="939"/>
                  </a:cubicBezTo>
                  <a:cubicBezTo>
                    <a:pt x="8229" y="1565"/>
                    <a:pt x="8229" y="1565"/>
                    <a:pt x="8229" y="1565"/>
                  </a:cubicBezTo>
                  <a:cubicBezTo>
                    <a:pt x="8229" y="1565"/>
                    <a:pt x="8229" y="1565"/>
                    <a:pt x="8229" y="1565"/>
                  </a:cubicBezTo>
                  <a:cubicBezTo>
                    <a:pt x="8571" y="1878"/>
                    <a:pt x="8571" y="1878"/>
                    <a:pt x="8571" y="1878"/>
                  </a:cubicBezTo>
                  <a:cubicBezTo>
                    <a:pt x="8571" y="2191"/>
                    <a:pt x="8571" y="2191"/>
                    <a:pt x="8571" y="2191"/>
                  </a:cubicBezTo>
                  <a:cubicBezTo>
                    <a:pt x="8571" y="2191"/>
                    <a:pt x="8571" y="2191"/>
                    <a:pt x="8571" y="2191"/>
                  </a:cubicBezTo>
                  <a:cubicBezTo>
                    <a:pt x="8229" y="2191"/>
                    <a:pt x="8229" y="2191"/>
                    <a:pt x="8229" y="2191"/>
                  </a:cubicBezTo>
                  <a:cubicBezTo>
                    <a:pt x="8229" y="1878"/>
                    <a:pt x="8229" y="1878"/>
                    <a:pt x="8229" y="1878"/>
                  </a:cubicBezTo>
                  <a:cubicBezTo>
                    <a:pt x="7886" y="1878"/>
                    <a:pt x="7886" y="1878"/>
                    <a:pt x="7886" y="1878"/>
                  </a:cubicBezTo>
                  <a:cubicBezTo>
                    <a:pt x="7886" y="2191"/>
                    <a:pt x="7886" y="2191"/>
                    <a:pt x="7886" y="2191"/>
                  </a:cubicBezTo>
                  <a:cubicBezTo>
                    <a:pt x="8229" y="2504"/>
                    <a:pt x="8229" y="2504"/>
                    <a:pt x="8229" y="2504"/>
                  </a:cubicBezTo>
                  <a:cubicBezTo>
                    <a:pt x="8229" y="2504"/>
                    <a:pt x="8229" y="2504"/>
                    <a:pt x="8229" y="2504"/>
                  </a:cubicBezTo>
                  <a:cubicBezTo>
                    <a:pt x="8229" y="2817"/>
                    <a:pt x="8229" y="2817"/>
                    <a:pt x="8229" y="2817"/>
                  </a:cubicBezTo>
                  <a:cubicBezTo>
                    <a:pt x="8229" y="2817"/>
                    <a:pt x="8229" y="2817"/>
                    <a:pt x="8229" y="2817"/>
                  </a:cubicBezTo>
                  <a:cubicBezTo>
                    <a:pt x="7886" y="2817"/>
                    <a:pt x="7886" y="2817"/>
                    <a:pt x="7886" y="2817"/>
                  </a:cubicBezTo>
                  <a:cubicBezTo>
                    <a:pt x="7886" y="2504"/>
                    <a:pt x="7886" y="2504"/>
                    <a:pt x="7886" y="2504"/>
                  </a:cubicBezTo>
                  <a:cubicBezTo>
                    <a:pt x="7886" y="2504"/>
                    <a:pt x="7886" y="2504"/>
                    <a:pt x="7886" y="2504"/>
                  </a:cubicBezTo>
                  <a:cubicBezTo>
                    <a:pt x="7200" y="2504"/>
                    <a:pt x="7200" y="2504"/>
                    <a:pt x="7200" y="2504"/>
                  </a:cubicBezTo>
                  <a:cubicBezTo>
                    <a:pt x="7200" y="2504"/>
                    <a:pt x="7200" y="2504"/>
                    <a:pt x="7200" y="2504"/>
                  </a:cubicBezTo>
                  <a:cubicBezTo>
                    <a:pt x="6857" y="2504"/>
                    <a:pt x="6857" y="2504"/>
                    <a:pt x="6857" y="2504"/>
                  </a:cubicBezTo>
                  <a:cubicBezTo>
                    <a:pt x="7200" y="2817"/>
                    <a:pt x="7200" y="2817"/>
                    <a:pt x="7200" y="2817"/>
                  </a:cubicBezTo>
                  <a:cubicBezTo>
                    <a:pt x="7200" y="2817"/>
                    <a:pt x="7200" y="2817"/>
                    <a:pt x="7200" y="2817"/>
                  </a:cubicBezTo>
                  <a:cubicBezTo>
                    <a:pt x="7543" y="2817"/>
                    <a:pt x="7543" y="2817"/>
                    <a:pt x="7543" y="2817"/>
                  </a:cubicBezTo>
                  <a:cubicBezTo>
                    <a:pt x="7200" y="3130"/>
                    <a:pt x="7200" y="3130"/>
                    <a:pt x="7200" y="3130"/>
                  </a:cubicBezTo>
                  <a:cubicBezTo>
                    <a:pt x="7543" y="3130"/>
                    <a:pt x="7543" y="3130"/>
                    <a:pt x="7543" y="3130"/>
                  </a:cubicBezTo>
                  <a:cubicBezTo>
                    <a:pt x="7543" y="3130"/>
                    <a:pt x="7543" y="3130"/>
                    <a:pt x="7543" y="3130"/>
                  </a:cubicBezTo>
                  <a:cubicBezTo>
                    <a:pt x="7886" y="3130"/>
                    <a:pt x="7886" y="3130"/>
                    <a:pt x="7886" y="3130"/>
                  </a:cubicBezTo>
                  <a:cubicBezTo>
                    <a:pt x="7200" y="3443"/>
                    <a:pt x="7200" y="3443"/>
                    <a:pt x="7200" y="3443"/>
                  </a:cubicBezTo>
                  <a:cubicBezTo>
                    <a:pt x="7200" y="3443"/>
                    <a:pt x="7200" y="3443"/>
                    <a:pt x="7200" y="3443"/>
                  </a:cubicBezTo>
                  <a:cubicBezTo>
                    <a:pt x="7543" y="4070"/>
                    <a:pt x="7543" y="4070"/>
                    <a:pt x="7543" y="4070"/>
                  </a:cubicBezTo>
                  <a:cubicBezTo>
                    <a:pt x="7886" y="4070"/>
                    <a:pt x="7886" y="4070"/>
                    <a:pt x="7886" y="4070"/>
                  </a:cubicBezTo>
                  <a:cubicBezTo>
                    <a:pt x="8229" y="4070"/>
                    <a:pt x="8229" y="4070"/>
                    <a:pt x="8229" y="4070"/>
                  </a:cubicBezTo>
                  <a:cubicBezTo>
                    <a:pt x="8571" y="4070"/>
                    <a:pt x="8571" y="4070"/>
                    <a:pt x="8571" y="4070"/>
                  </a:cubicBezTo>
                  <a:cubicBezTo>
                    <a:pt x="8571" y="4070"/>
                    <a:pt x="8571" y="4070"/>
                    <a:pt x="8571" y="4070"/>
                  </a:cubicBezTo>
                  <a:cubicBezTo>
                    <a:pt x="8914" y="4070"/>
                    <a:pt x="8914" y="4070"/>
                    <a:pt x="8914" y="4070"/>
                  </a:cubicBezTo>
                  <a:close/>
                  <a:moveTo>
                    <a:pt x="17486" y="6887"/>
                  </a:moveTo>
                  <a:cubicBezTo>
                    <a:pt x="17829" y="6574"/>
                    <a:pt x="17829" y="6574"/>
                    <a:pt x="17829" y="6574"/>
                  </a:cubicBezTo>
                  <a:cubicBezTo>
                    <a:pt x="17829" y="6574"/>
                    <a:pt x="17829" y="6574"/>
                    <a:pt x="17829" y="6574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8171" y="6261"/>
                    <a:pt x="18171" y="6261"/>
                    <a:pt x="18171" y="6261"/>
                  </a:cubicBezTo>
                  <a:cubicBezTo>
                    <a:pt x="18514" y="6574"/>
                    <a:pt x="18514" y="6574"/>
                    <a:pt x="18514" y="6574"/>
                  </a:cubicBezTo>
                  <a:cubicBezTo>
                    <a:pt x="18857" y="6574"/>
                    <a:pt x="18857" y="6574"/>
                    <a:pt x="18857" y="6574"/>
                  </a:cubicBezTo>
                  <a:cubicBezTo>
                    <a:pt x="19200" y="6574"/>
                    <a:pt x="19200" y="6574"/>
                    <a:pt x="19200" y="6574"/>
                  </a:cubicBezTo>
                  <a:cubicBezTo>
                    <a:pt x="18857" y="6574"/>
                    <a:pt x="18857" y="6574"/>
                    <a:pt x="18857" y="6574"/>
                  </a:cubicBezTo>
                  <a:cubicBezTo>
                    <a:pt x="18857" y="6887"/>
                    <a:pt x="18857" y="6887"/>
                    <a:pt x="18857" y="6887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7829" y="6887"/>
                    <a:pt x="17829" y="6887"/>
                    <a:pt x="17829" y="6887"/>
                  </a:cubicBezTo>
                  <a:cubicBezTo>
                    <a:pt x="17829" y="6887"/>
                    <a:pt x="17829" y="6887"/>
                    <a:pt x="17829" y="6887"/>
                  </a:cubicBezTo>
                  <a:cubicBezTo>
                    <a:pt x="17486" y="6887"/>
                    <a:pt x="17486" y="6887"/>
                    <a:pt x="17486" y="6887"/>
                  </a:cubicBezTo>
                  <a:cubicBezTo>
                    <a:pt x="17486" y="6887"/>
                    <a:pt x="17486" y="6887"/>
                    <a:pt x="17486" y="6887"/>
                  </a:cubicBezTo>
                  <a:close/>
                  <a:moveTo>
                    <a:pt x="16457" y="7826"/>
                  </a:moveTo>
                  <a:cubicBezTo>
                    <a:pt x="16457" y="7513"/>
                    <a:pt x="16457" y="7513"/>
                    <a:pt x="16457" y="7513"/>
                  </a:cubicBezTo>
                  <a:cubicBezTo>
                    <a:pt x="16114" y="7513"/>
                    <a:pt x="16114" y="7513"/>
                    <a:pt x="16114" y="7513"/>
                  </a:cubicBezTo>
                  <a:cubicBezTo>
                    <a:pt x="16114" y="7200"/>
                    <a:pt x="16114" y="7200"/>
                    <a:pt x="16114" y="7200"/>
                  </a:cubicBezTo>
                  <a:cubicBezTo>
                    <a:pt x="16114" y="7200"/>
                    <a:pt x="16114" y="7200"/>
                    <a:pt x="16114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800" y="7513"/>
                    <a:pt x="16800" y="7513"/>
                    <a:pt x="16800" y="7513"/>
                  </a:cubicBezTo>
                  <a:cubicBezTo>
                    <a:pt x="16800" y="7513"/>
                    <a:pt x="16800" y="7513"/>
                    <a:pt x="16800" y="7513"/>
                  </a:cubicBezTo>
                  <a:cubicBezTo>
                    <a:pt x="16457" y="7826"/>
                    <a:pt x="16457" y="7826"/>
                    <a:pt x="16457" y="7826"/>
                  </a:cubicBezTo>
                  <a:cubicBezTo>
                    <a:pt x="16457" y="7826"/>
                    <a:pt x="16457" y="7826"/>
                    <a:pt x="16457" y="7826"/>
                  </a:cubicBezTo>
                  <a:close/>
                  <a:moveTo>
                    <a:pt x="10971" y="10017"/>
                  </a:moveTo>
                  <a:cubicBezTo>
                    <a:pt x="10971" y="9704"/>
                    <a:pt x="10971" y="9704"/>
                    <a:pt x="10971" y="9704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2000" y="9391"/>
                    <a:pt x="12000" y="9391"/>
                    <a:pt x="12000" y="9391"/>
                  </a:cubicBezTo>
                  <a:cubicBezTo>
                    <a:pt x="12343" y="9391"/>
                    <a:pt x="12343" y="9391"/>
                    <a:pt x="12343" y="9391"/>
                  </a:cubicBezTo>
                  <a:cubicBezTo>
                    <a:pt x="12686" y="9078"/>
                    <a:pt x="12686" y="9078"/>
                    <a:pt x="12686" y="9078"/>
                  </a:cubicBezTo>
                  <a:cubicBezTo>
                    <a:pt x="13029" y="8765"/>
                    <a:pt x="13029" y="8765"/>
                    <a:pt x="13029" y="8765"/>
                  </a:cubicBezTo>
                  <a:cubicBezTo>
                    <a:pt x="13029" y="9078"/>
                    <a:pt x="13029" y="9078"/>
                    <a:pt x="13029" y="9078"/>
                  </a:cubicBezTo>
                  <a:cubicBezTo>
                    <a:pt x="13371" y="9391"/>
                    <a:pt x="13371" y="9391"/>
                    <a:pt x="13371" y="9391"/>
                  </a:cubicBezTo>
                  <a:cubicBezTo>
                    <a:pt x="13371" y="9391"/>
                    <a:pt x="13371" y="9391"/>
                    <a:pt x="13371" y="9391"/>
                  </a:cubicBezTo>
                  <a:cubicBezTo>
                    <a:pt x="13029" y="9704"/>
                    <a:pt x="13029" y="9704"/>
                    <a:pt x="13029" y="9704"/>
                  </a:cubicBezTo>
                  <a:cubicBezTo>
                    <a:pt x="13029" y="9704"/>
                    <a:pt x="13029" y="9704"/>
                    <a:pt x="13029" y="9704"/>
                  </a:cubicBezTo>
                  <a:cubicBezTo>
                    <a:pt x="13029" y="10017"/>
                    <a:pt x="13029" y="10017"/>
                    <a:pt x="13029" y="10017"/>
                  </a:cubicBezTo>
                  <a:cubicBezTo>
                    <a:pt x="13371" y="10330"/>
                    <a:pt x="13371" y="10330"/>
                    <a:pt x="13371" y="10330"/>
                  </a:cubicBezTo>
                  <a:cubicBezTo>
                    <a:pt x="13714" y="10643"/>
                    <a:pt x="13714" y="10643"/>
                    <a:pt x="13714" y="10643"/>
                  </a:cubicBezTo>
                  <a:cubicBezTo>
                    <a:pt x="14057" y="10330"/>
                    <a:pt x="14057" y="10330"/>
                    <a:pt x="14057" y="10330"/>
                  </a:cubicBezTo>
                  <a:cubicBezTo>
                    <a:pt x="14400" y="10330"/>
                    <a:pt x="14400" y="10330"/>
                    <a:pt x="14400" y="10330"/>
                  </a:cubicBezTo>
                  <a:cubicBezTo>
                    <a:pt x="14743" y="10330"/>
                    <a:pt x="14743" y="10330"/>
                    <a:pt x="14743" y="10330"/>
                  </a:cubicBezTo>
                  <a:cubicBezTo>
                    <a:pt x="14743" y="10330"/>
                    <a:pt x="14743" y="10330"/>
                    <a:pt x="14743" y="10330"/>
                  </a:cubicBezTo>
                  <a:cubicBezTo>
                    <a:pt x="15086" y="10643"/>
                    <a:pt x="15086" y="10643"/>
                    <a:pt x="15086" y="10643"/>
                  </a:cubicBezTo>
                  <a:cubicBezTo>
                    <a:pt x="15086" y="10643"/>
                    <a:pt x="15086" y="10643"/>
                    <a:pt x="15086" y="10643"/>
                  </a:cubicBezTo>
                  <a:cubicBezTo>
                    <a:pt x="14743" y="10643"/>
                    <a:pt x="14743" y="10643"/>
                    <a:pt x="14743" y="10643"/>
                  </a:cubicBezTo>
                  <a:cubicBezTo>
                    <a:pt x="14400" y="11270"/>
                    <a:pt x="14400" y="11270"/>
                    <a:pt x="14400" y="11270"/>
                  </a:cubicBezTo>
                  <a:cubicBezTo>
                    <a:pt x="14400" y="11270"/>
                    <a:pt x="14400" y="11270"/>
                    <a:pt x="14400" y="11270"/>
                  </a:cubicBezTo>
                  <a:cubicBezTo>
                    <a:pt x="14057" y="11896"/>
                    <a:pt x="14057" y="11896"/>
                    <a:pt x="14057" y="11896"/>
                  </a:cubicBezTo>
                  <a:cubicBezTo>
                    <a:pt x="13714" y="11896"/>
                    <a:pt x="13714" y="11896"/>
                    <a:pt x="13714" y="11896"/>
                  </a:cubicBezTo>
                  <a:cubicBezTo>
                    <a:pt x="13714" y="11896"/>
                    <a:pt x="13714" y="11896"/>
                    <a:pt x="13714" y="11896"/>
                  </a:cubicBezTo>
                  <a:cubicBezTo>
                    <a:pt x="13371" y="12209"/>
                    <a:pt x="13371" y="12209"/>
                    <a:pt x="13371" y="12209"/>
                  </a:cubicBezTo>
                  <a:cubicBezTo>
                    <a:pt x="13371" y="12522"/>
                    <a:pt x="13371" y="12522"/>
                    <a:pt x="13371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209"/>
                    <a:pt x="13029" y="12209"/>
                    <a:pt x="13029" y="12209"/>
                  </a:cubicBezTo>
                  <a:cubicBezTo>
                    <a:pt x="13029" y="11896"/>
                    <a:pt x="13029" y="11896"/>
                    <a:pt x="13029" y="11896"/>
                  </a:cubicBezTo>
                  <a:cubicBezTo>
                    <a:pt x="13029" y="11583"/>
                    <a:pt x="13029" y="11583"/>
                    <a:pt x="13029" y="11583"/>
                  </a:cubicBezTo>
                  <a:cubicBezTo>
                    <a:pt x="13029" y="11270"/>
                    <a:pt x="13029" y="11270"/>
                    <a:pt x="13029" y="11270"/>
                  </a:cubicBezTo>
                  <a:cubicBezTo>
                    <a:pt x="13029" y="11270"/>
                    <a:pt x="13029" y="11270"/>
                    <a:pt x="13029" y="11270"/>
                  </a:cubicBezTo>
                  <a:cubicBezTo>
                    <a:pt x="12686" y="11270"/>
                    <a:pt x="12686" y="11270"/>
                    <a:pt x="12686" y="11270"/>
                  </a:cubicBezTo>
                  <a:cubicBezTo>
                    <a:pt x="12686" y="11270"/>
                    <a:pt x="12686" y="11270"/>
                    <a:pt x="12686" y="11270"/>
                  </a:cubicBezTo>
                  <a:cubicBezTo>
                    <a:pt x="12343" y="11583"/>
                    <a:pt x="12343" y="11583"/>
                    <a:pt x="12343" y="11583"/>
                  </a:cubicBezTo>
                  <a:cubicBezTo>
                    <a:pt x="12343" y="11896"/>
                    <a:pt x="12343" y="11896"/>
                    <a:pt x="12343" y="11896"/>
                  </a:cubicBezTo>
                  <a:cubicBezTo>
                    <a:pt x="12000" y="11896"/>
                    <a:pt x="12000" y="11896"/>
                    <a:pt x="12000" y="11896"/>
                  </a:cubicBezTo>
                  <a:cubicBezTo>
                    <a:pt x="11657" y="12209"/>
                    <a:pt x="11657" y="12209"/>
                    <a:pt x="11657" y="12209"/>
                  </a:cubicBezTo>
                  <a:cubicBezTo>
                    <a:pt x="11314" y="12209"/>
                    <a:pt x="11314" y="12209"/>
                    <a:pt x="11314" y="12209"/>
                  </a:cubicBezTo>
                  <a:cubicBezTo>
                    <a:pt x="11314" y="12209"/>
                    <a:pt x="11314" y="12209"/>
                    <a:pt x="11314" y="12209"/>
                  </a:cubicBezTo>
                  <a:cubicBezTo>
                    <a:pt x="10971" y="12209"/>
                    <a:pt x="10971" y="12209"/>
                    <a:pt x="10971" y="12209"/>
                  </a:cubicBezTo>
                  <a:cubicBezTo>
                    <a:pt x="10971" y="11896"/>
                    <a:pt x="10971" y="11896"/>
                    <a:pt x="10971" y="11896"/>
                  </a:cubicBezTo>
                  <a:cubicBezTo>
                    <a:pt x="11314" y="11896"/>
                    <a:pt x="11314" y="11896"/>
                    <a:pt x="11314" y="11896"/>
                  </a:cubicBezTo>
                  <a:cubicBezTo>
                    <a:pt x="10971" y="11583"/>
                    <a:pt x="10971" y="11583"/>
                    <a:pt x="10971" y="11583"/>
                  </a:cubicBezTo>
                  <a:cubicBezTo>
                    <a:pt x="11314" y="11583"/>
                    <a:pt x="11314" y="11583"/>
                    <a:pt x="11314" y="11583"/>
                  </a:cubicBezTo>
                  <a:cubicBezTo>
                    <a:pt x="11314" y="11270"/>
                    <a:pt x="11314" y="11270"/>
                    <a:pt x="11314" y="11270"/>
                  </a:cubicBezTo>
                  <a:cubicBezTo>
                    <a:pt x="11657" y="10957"/>
                    <a:pt x="11657" y="10957"/>
                    <a:pt x="11657" y="10957"/>
                  </a:cubicBezTo>
                  <a:cubicBezTo>
                    <a:pt x="11657" y="10643"/>
                    <a:pt x="11657" y="10643"/>
                    <a:pt x="11657" y="10643"/>
                  </a:cubicBezTo>
                  <a:cubicBezTo>
                    <a:pt x="11657" y="10330"/>
                    <a:pt x="11657" y="10330"/>
                    <a:pt x="11657" y="10330"/>
                  </a:cubicBezTo>
                  <a:cubicBezTo>
                    <a:pt x="11657" y="10330"/>
                    <a:pt x="11657" y="10330"/>
                    <a:pt x="11657" y="10330"/>
                  </a:cubicBezTo>
                  <a:cubicBezTo>
                    <a:pt x="11314" y="10330"/>
                    <a:pt x="11314" y="10330"/>
                    <a:pt x="11314" y="10330"/>
                  </a:cubicBezTo>
                  <a:cubicBezTo>
                    <a:pt x="11314" y="10017"/>
                    <a:pt x="11314" y="10017"/>
                    <a:pt x="11314" y="10017"/>
                  </a:cubicBezTo>
                  <a:cubicBezTo>
                    <a:pt x="10971" y="10017"/>
                    <a:pt x="10971" y="10017"/>
                    <a:pt x="10971" y="10017"/>
                  </a:cubicBezTo>
                  <a:close/>
                  <a:moveTo>
                    <a:pt x="9600" y="6261"/>
                  </a:moveTo>
                  <a:cubicBezTo>
                    <a:pt x="9600" y="6574"/>
                    <a:pt x="9600" y="6574"/>
                    <a:pt x="9600" y="6574"/>
                  </a:cubicBezTo>
                  <a:cubicBezTo>
                    <a:pt x="9943" y="6574"/>
                    <a:pt x="9943" y="6574"/>
                    <a:pt x="9943" y="6574"/>
                  </a:cubicBezTo>
                  <a:cubicBezTo>
                    <a:pt x="9943" y="6574"/>
                    <a:pt x="9943" y="6574"/>
                    <a:pt x="9943" y="6574"/>
                  </a:cubicBezTo>
                  <a:cubicBezTo>
                    <a:pt x="10286" y="6574"/>
                    <a:pt x="10286" y="6574"/>
                    <a:pt x="10286" y="6574"/>
                  </a:cubicBezTo>
                  <a:cubicBezTo>
                    <a:pt x="10286" y="6574"/>
                    <a:pt x="10286" y="6574"/>
                    <a:pt x="10286" y="6574"/>
                  </a:cubicBezTo>
                  <a:cubicBezTo>
                    <a:pt x="10286" y="6261"/>
                    <a:pt x="10286" y="6261"/>
                    <a:pt x="10286" y="6261"/>
                  </a:cubicBezTo>
                  <a:cubicBezTo>
                    <a:pt x="9600" y="6261"/>
                    <a:pt x="9600" y="6261"/>
                    <a:pt x="9600" y="6261"/>
                  </a:cubicBezTo>
                  <a:cubicBezTo>
                    <a:pt x="9600" y="6261"/>
                    <a:pt x="9600" y="6261"/>
                    <a:pt x="9600" y="6261"/>
                  </a:cubicBezTo>
                  <a:cubicBezTo>
                    <a:pt x="9600" y="6261"/>
                    <a:pt x="9600" y="6261"/>
                    <a:pt x="9600" y="6261"/>
                  </a:cubicBezTo>
                  <a:close/>
                  <a:moveTo>
                    <a:pt x="9943" y="8452"/>
                  </a:moveTo>
                  <a:cubicBezTo>
                    <a:pt x="10286" y="8765"/>
                    <a:pt x="10286" y="8765"/>
                    <a:pt x="10286" y="8765"/>
                  </a:cubicBezTo>
                  <a:cubicBezTo>
                    <a:pt x="10629" y="8765"/>
                    <a:pt x="10629" y="8765"/>
                    <a:pt x="10629" y="8765"/>
                  </a:cubicBezTo>
                  <a:cubicBezTo>
                    <a:pt x="10629" y="8765"/>
                    <a:pt x="10629" y="8765"/>
                    <a:pt x="10629" y="8765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391"/>
                    <a:pt x="10971" y="9391"/>
                    <a:pt x="10971" y="9391"/>
                  </a:cubicBezTo>
                  <a:cubicBezTo>
                    <a:pt x="10971" y="9391"/>
                    <a:pt x="10971" y="9391"/>
                    <a:pt x="10971" y="9391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1657" y="9078"/>
                    <a:pt x="11657" y="9078"/>
                    <a:pt x="11657" y="9078"/>
                  </a:cubicBezTo>
                  <a:cubicBezTo>
                    <a:pt x="12000" y="9078"/>
                    <a:pt x="12000" y="9078"/>
                    <a:pt x="12000" y="9078"/>
                  </a:cubicBezTo>
                  <a:cubicBezTo>
                    <a:pt x="12000" y="9078"/>
                    <a:pt x="12000" y="9078"/>
                    <a:pt x="12000" y="9078"/>
                  </a:cubicBezTo>
                  <a:cubicBezTo>
                    <a:pt x="12000" y="8765"/>
                    <a:pt x="12000" y="8765"/>
                    <a:pt x="12000" y="8765"/>
                  </a:cubicBezTo>
                  <a:cubicBezTo>
                    <a:pt x="12000" y="8452"/>
                    <a:pt x="12000" y="8452"/>
                    <a:pt x="12000" y="8452"/>
                  </a:cubicBezTo>
                  <a:cubicBezTo>
                    <a:pt x="12343" y="8452"/>
                    <a:pt x="12343" y="8452"/>
                    <a:pt x="12343" y="8452"/>
                  </a:cubicBezTo>
                  <a:cubicBezTo>
                    <a:pt x="12343" y="8139"/>
                    <a:pt x="12343" y="8139"/>
                    <a:pt x="12343" y="8139"/>
                  </a:cubicBezTo>
                  <a:cubicBezTo>
                    <a:pt x="12343" y="8139"/>
                    <a:pt x="12343" y="8139"/>
                    <a:pt x="12343" y="8139"/>
                  </a:cubicBezTo>
                  <a:cubicBezTo>
                    <a:pt x="12000" y="8139"/>
                    <a:pt x="12000" y="8139"/>
                    <a:pt x="12000" y="8139"/>
                  </a:cubicBezTo>
                  <a:cubicBezTo>
                    <a:pt x="12000" y="7826"/>
                    <a:pt x="12000" y="7826"/>
                    <a:pt x="12000" y="7826"/>
                  </a:cubicBezTo>
                  <a:cubicBezTo>
                    <a:pt x="11657" y="7826"/>
                    <a:pt x="11657" y="7826"/>
                    <a:pt x="11657" y="7826"/>
                  </a:cubicBezTo>
                  <a:cubicBezTo>
                    <a:pt x="11657" y="7826"/>
                    <a:pt x="11657" y="7826"/>
                    <a:pt x="11657" y="7826"/>
                  </a:cubicBezTo>
                  <a:cubicBezTo>
                    <a:pt x="11314" y="8139"/>
                    <a:pt x="11314" y="8139"/>
                    <a:pt x="11314" y="8139"/>
                  </a:cubicBezTo>
                  <a:cubicBezTo>
                    <a:pt x="11314" y="7826"/>
                    <a:pt x="11314" y="7826"/>
                    <a:pt x="11314" y="7826"/>
                  </a:cubicBezTo>
                  <a:cubicBezTo>
                    <a:pt x="10971" y="7826"/>
                    <a:pt x="10971" y="7826"/>
                    <a:pt x="10971" y="7826"/>
                  </a:cubicBezTo>
                  <a:cubicBezTo>
                    <a:pt x="10971" y="8139"/>
                    <a:pt x="10971" y="8139"/>
                    <a:pt x="10971" y="8139"/>
                  </a:cubicBezTo>
                  <a:cubicBezTo>
                    <a:pt x="10971" y="8139"/>
                    <a:pt x="10971" y="8139"/>
                    <a:pt x="10971" y="8139"/>
                  </a:cubicBezTo>
                  <a:cubicBezTo>
                    <a:pt x="10629" y="8139"/>
                    <a:pt x="10629" y="8139"/>
                    <a:pt x="10629" y="8139"/>
                  </a:cubicBezTo>
                  <a:cubicBezTo>
                    <a:pt x="10286" y="8139"/>
                    <a:pt x="10286" y="8139"/>
                    <a:pt x="10286" y="8139"/>
                  </a:cubicBezTo>
                  <a:cubicBezTo>
                    <a:pt x="10286" y="8452"/>
                    <a:pt x="10286" y="8452"/>
                    <a:pt x="10286" y="8452"/>
                  </a:cubicBezTo>
                  <a:cubicBezTo>
                    <a:pt x="9943" y="8452"/>
                    <a:pt x="9943" y="8452"/>
                    <a:pt x="9943" y="8452"/>
                  </a:cubicBezTo>
                  <a:close/>
                  <a:moveTo>
                    <a:pt x="1714" y="9704"/>
                  </a:moveTo>
                  <a:cubicBezTo>
                    <a:pt x="1371" y="9391"/>
                    <a:pt x="1371" y="9391"/>
                    <a:pt x="1371" y="9391"/>
                  </a:cubicBezTo>
                  <a:cubicBezTo>
                    <a:pt x="1371" y="9391"/>
                    <a:pt x="1371" y="9391"/>
                    <a:pt x="1371" y="9391"/>
                  </a:cubicBezTo>
                  <a:cubicBezTo>
                    <a:pt x="1371" y="9078"/>
                    <a:pt x="1371" y="9078"/>
                    <a:pt x="1371" y="9078"/>
                  </a:cubicBezTo>
                  <a:cubicBezTo>
                    <a:pt x="1029" y="8765"/>
                    <a:pt x="1029" y="8765"/>
                    <a:pt x="1029" y="8765"/>
                  </a:cubicBezTo>
                  <a:cubicBezTo>
                    <a:pt x="686" y="8765"/>
                    <a:pt x="686" y="8765"/>
                    <a:pt x="686" y="8765"/>
                  </a:cubicBezTo>
                  <a:cubicBezTo>
                    <a:pt x="686" y="8765"/>
                    <a:pt x="686" y="8765"/>
                    <a:pt x="686" y="8765"/>
                  </a:cubicBezTo>
                  <a:cubicBezTo>
                    <a:pt x="686" y="8139"/>
                    <a:pt x="686" y="8139"/>
                    <a:pt x="686" y="8139"/>
                  </a:cubicBezTo>
                  <a:cubicBezTo>
                    <a:pt x="343" y="8139"/>
                    <a:pt x="343" y="8139"/>
                    <a:pt x="343" y="8139"/>
                  </a:cubicBezTo>
                  <a:cubicBezTo>
                    <a:pt x="343" y="7826"/>
                    <a:pt x="343" y="7826"/>
                    <a:pt x="343" y="7826"/>
                  </a:cubicBezTo>
                  <a:cubicBezTo>
                    <a:pt x="343" y="7513"/>
                    <a:pt x="343" y="7513"/>
                    <a:pt x="343" y="7513"/>
                  </a:cubicBezTo>
                  <a:cubicBezTo>
                    <a:pt x="343" y="7513"/>
                    <a:pt x="343" y="7513"/>
                    <a:pt x="343" y="7513"/>
                  </a:cubicBezTo>
                  <a:cubicBezTo>
                    <a:pt x="686" y="7513"/>
                    <a:pt x="686" y="7513"/>
                    <a:pt x="686" y="7513"/>
                  </a:cubicBezTo>
                  <a:cubicBezTo>
                    <a:pt x="686" y="7826"/>
                    <a:pt x="686" y="7826"/>
                    <a:pt x="686" y="7826"/>
                  </a:cubicBezTo>
                  <a:cubicBezTo>
                    <a:pt x="1029" y="7826"/>
                    <a:pt x="1029" y="7826"/>
                    <a:pt x="1029" y="7826"/>
                  </a:cubicBezTo>
                  <a:cubicBezTo>
                    <a:pt x="686" y="8139"/>
                    <a:pt x="686" y="8139"/>
                    <a:pt x="686" y="8139"/>
                  </a:cubicBezTo>
                  <a:cubicBezTo>
                    <a:pt x="1029" y="8452"/>
                    <a:pt x="1029" y="8452"/>
                    <a:pt x="1029" y="8452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714" y="9078"/>
                    <a:pt x="1714" y="9078"/>
                    <a:pt x="1714" y="9078"/>
                  </a:cubicBezTo>
                  <a:cubicBezTo>
                    <a:pt x="1714" y="9391"/>
                    <a:pt x="1714" y="9391"/>
                    <a:pt x="1714" y="9391"/>
                  </a:cubicBezTo>
                  <a:cubicBezTo>
                    <a:pt x="2057" y="9391"/>
                    <a:pt x="2057" y="9391"/>
                    <a:pt x="2057" y="9391"/>
                  </a:cubicBezTo>
                  <a:cubicBezTo>
                    <a:pt x="1714" y="9704"/>
                    <a:pt x="1714" y="9704"/>
                    <a:pt x="1714" y="9704"/>
                  </a:cubicBezTo>
                  <a:cubicBezTo>
                    <a:pt x="1714" y="9704"/>
                    <a:pt x="1714" y="9704"/>
                    <a:pt x="1714" y="9704"/>
                  </a:cubicBezTo>
                  <a:cubicBezTo>
                    <a:pt x="1714" y="9704"/>
                    <a:pt x="1714" y="9704"/>
                    <a:pt x="1714" y="9704"/>
                  </a:cubicBezTo>
                  <a:close/>
                  <a:moveTo>
                    <a:pt x="7200" y="15339"/>
                  </a:moveTo>
                  <a:cubicBezTo>
                    <a:pt x="7200" y="15026"/>
                    <a:pt x="7200" y="15026"/>
                    <a:pt x="7200" y="15026"/>
                  </a:cubicBezTo>
                  <a:cubicBezTo>
                    <a:pt x="7200" y="15339"/>
                    <a:pt x="7200" y="15339"/>
                    <a:pt x="7200" y="15339"/>
                  </a:cubicBezTo>
                  <a:cubicBezTo>
                    <a:pt x="6857" y="15339"/>
                    <a:pt x="6857" y="15339"/>
                    <a:pt x="6857" y="15339"/>
                  </a:cubicBezTo>
                  <a:cubicBezTo>
                    <a:pt x="6857" y="15339"/>
                    <a:pt x="6857" y="15339"/>
                    <a:pt x="6857" y="15339"/>
                  </a:cubicBezTo>
                  <a:cubicBezTo>
                    <a:pt x="6857" y="15026"/>
                    <a:pt x="6857" y="15026"/>
                    <a:pt x="6857" y="15026"/>
                  </a:cubicBezTo>
                  <a:cubicBezTo>
                    <a:pt x="6857" y="14713"/>
                    <a:pt x="6857" y="14713"/>
                    <a:pt x="6857" y="14713"/>
                  </a:cubicBezTo>
                  <a:cubicBezTo>
                    <a:pt x="6857" y="14713"/>
                    <a:pt x="6857" y="14713"/>
                    <a:pt x="6857" y="14713"/>
                  </a:cubicBezTo>
                  <a:cubicBezTo>
                    <a:pt x="6514" y="14713"/>
                    <a:pt x="6514" y="14713"/>
                    <a:pt x="6514" y="14713"/>
                  </a:cubicBezTo>
                  <a:cubicBezTo>
                    <a:pt x="6171" y="14400"/>
                    <a:pt x="6171" y="14400"/>
                    <a:pt x="6171" y="14400"/>
                  </a:cubicBezTo>
                  <a:cubicBezTo>
                    <a:pt x="6171" y="14087"/>
                    <a:pt x="6171" y="14087"/>
                    <a:pt x="6171" y="14087"/>
                  </a:cubicBezTo>
                  <a:cubicBezTo>
                    <a:pt x="6514" y="14087"/>
                    <a:pt x="6514" y="14087"/>
                    <a:pt x="6514" y="14087"/>
                  </a:cubicBezTo>
                  <a:cubicBezTo>
                    <a:pt x="6514" y="14087"/>
                    <a:pt x="6514" y="14087"/>
                    <a:pt x="6514" y="14087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171" y="13461"/>
                    <a:pt x="6171" y="13461"/>
                    <a:pt x="6171" y="13461"/>
                  </a:cubicBezTo>
                  <a:cubicBezTo>
                    <a:pt x="6171" y="13461"/>
                    <a:pt x="6171" y="13461"/>
                    <a:pt x="6171" y="13461"/>
                  </a:cubicBezTo>
                  <a:cubicBezTo>
                    <a:pt x="6171" y="13774"/>
                    <a:pt x="6171" y="13774"/>
                    <a:pt x="6171" y="13774"/>
                  </a:cubicBezTo>
                  <a:cubicBezTo>
                    <a:pt x="5829" y="13774"/>
                    <a:pt x="5829" y="13774"/>
                    <a:pt x="5829" y="13774"/>
                  </a:cubicBezTo>
                  <a:cubicBezTo>
                    <a:pt x="5486" y="13461"/>
                    <a:pt x="5486" y="13461"/>
                    <a:pt x="5486" y="13461"/>
                  </a:cubicBezTo>
                  <a:cubicBezTo>
                    <a:pt x="5486" y="13461"/>
                    <a:pt x="5486" y="13461"/>
                    <a:pt x="5486" y="13461"/>
                  </a:cubicBezTo>
                  <a:cubicBezTo>
                    <a:pt x="5143" y="13461"/>
                    <a:pt x="5143" y="13461"/>
                    <a:pt x="5143" y="13461"/>
                  </a:cubicBezTo>
                  <a:cubicBezTo>
                    <a:pt x="5143" y="13148"/>
                    <a:pt x="5143" y="13148"/>
                    <a:pt x="5143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2835"/>
                    <a:pt x="4800" y="12835"/>
                    <a:pt x="4800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522"/>
                    <a:pt x="4457" y="12522"/>
                    <a:pt x="4457" y="12522"/>
                  </a:cubicBezTo>
                  <a:cubicBezTo>
                    <a:pt x="4114" y="12522"/>
                    <a:pt x="4114" y="12522"/>
                    <a:pt x="4114" y="12522"/>
                  </a:cubicBezTo>
                  <a:cubicBezTo>
                    <a:pt x="4114" y="12522"/>
                    <a:pt x="4114" y="12522"/>
                    <a:pt x="4114" y="12522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457" y="11583"/>
                    <a:pt x="4457" y="11583"/>
                    <a:pt x="4457" y="11583"/>
                  </a:cubicBezTo>
                  <a:cubicBezTo>
                    <a:pt x="4457" y="11583"/>
                    <a:pt x="4457" y="11583"/>
                    <a:pt x="4457" y="11583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5143" y="11896"/>
                    <a:pt x="5143" y="11896"/>
                    <a:pt x="5143" y="11896"/>
                  </a:cubicBezTo>
                  <a:cubicBezTo>
                    <a:pt x="5486" y="11896"/>
                    <a:pt x="5486" y="11896"/>
                    <a:pt x="5486" y="11896"/>
                  </a:cubicBezTo>
                  <a:cubicBezTo>
                    <a:pt x="5486" y="11896"/>
                    <a:pt x="5486" y="11896"/>
                    <a:pt x="5486" y="11896"/>
                  </a:cubicBezTo>
                  <a:cubicBezTo>
                    <a:pt x="6171" y="11896"/>
                    <a:pt x="6171" y="11896"/>
                    <a:pt x="6171" y="11896"/>
                  </a:cubicBezTo>
                  <a:cubicBezTo>
                    <a:pt x="6171" y="11583"/>
                    <a:pt x="6171" y="11583"/>
                    <a:pt x="6171" y="11583"/>
                  </a:cubicBezTo>
                  <a:cubicBezTo>
                    <a:pt x="5829" y="11583"/>
                    <a:pt x="5829" y="11583"/>
                    <a:pt x="5829" y="11583"/>
                  </a:cubicBezTo>
                  <a:cubicBezTo>
                    <a:pt x="5486" y="11583"/>
                    <a:pt x="5486" y="11583"/>
                    <a:pt x="5486" y="11583"/>
                  </a:cubicBezTo>
                  <a:cubicBezTo>
                    <a:pt x="5143" y="11583"/>
                    <a:pt x="5143" y="11583"/>
                    <a:pt x="5143" y="11583"/>
                  </a:cubicBezTo>
                  <a:cubicBezTo>
                    <a:pt x="4800" y="11270"/>
                    <a:pt x="4800" y="11270"/>
                    <a:pt x="4800" y="11270"/>
                  </a:cubicBezTo>
                  <a:cubicBezTo>
                    <a:pt x="4800" y="11270"/>
                    <a:pt x="4800" y="11270"/>
                    <a:pt x="4800" y="11270"/>
                  </a:cubicBezTo>
                  <a:cubicBezTo>
                    <a:pt x="5143" y="11270"/>
                    <a:pt x="5143" y="11270"/>
                    <a:pt x="5143" y="11270"/>
                  </a:cubicBezTo>
                  <a:cubicBezTo>
                    <a:pt x="5486" y="11270"/>
                    <a:pt x="5486" y="11270"/>
                    <a:pt x="5486" y="11270"/>
                  </a:cubicBezTo>
                  <a:cubicBezTo>
                    <a:pt x="5829" y="10957"/>
                    <a:pt x="5829" y="10957"/>
                    <a:pt x="5829" y="10957"/>
                  </a:cubicBezTo>
                  <a:cubicBezTo>
                    <a:pt x="6171" y="10957"/>
                    <a:pt x="6171" y="10957"/>
                    <a:pt x="6171" y="10957"/>
                  </a:cubicBezTo>
                  <a:cubicBezTo>
                    <a:pt x="6514" y="10957"/>
                    <a:pt x="6514" y="10957"/>
                    <a:pt x="6514" y="10957"/>
                  </a:cubicBezTo>
                  <a:cubicBezTo>
                    <a:pt x="6514" y="10957"/>
                    <a:pt x="6514" y="10957"/>
                    <a:pt x="6514" y="10957"/>
                  </a:cubicBezTo>
                  <a:cubicBezTo>
                    <a:pt x="6857" y="10957"/>
                    <a:pt x="6857" y="10957"/>
                    <a:pt x="6857" y="10957"/>
                  </a:cubicBezTo>
                  <a:cubicBezTo>
                    <a:pt x="6857" y="10957"/>
                    <a:pt x="6857" y="10957"/>
                    <a:pt x="6857" y="10957"/>
                  </a:cubicBezTo>
                  <a:cubicBezTo>
                    <a:pt x="6857" y="10643"/>
                    <a:pt x="6857" y="10643"/>
                    <a:pt x="6857" y="10643"/>
                  </a:cubicBezTo>
                  <a:cubicBezTo>
                    <a:pt x="7200" y="10643"/>
                    <a:pt x="7200" y="10643"/>
                    <a:pt x="7200" y="10643"/>
                  </a:cubicBezTo>
                  <a:cubicBezTo>
                    <a:pt x="7200" y="10643"/>
                    <a:pt x="7200" y="10643"/>
                    <a:pt x="7200" y="10643"/>
                  </a:cubicBezTo>
                  <a:cubicBezTo>
                    <a:pt x="6857" y="10330"/>
                    <a:pt x="6857" y="10330"/>
                    <a:pt x="6857" y="10330"/>
                  </a:cubicBezTo>
                  <a:cubicBezTo>
                    <a:pt x="6857" y="10643"/>
                    <a:pt x="6857" y="10643"/>
                    <a:pt x="6857" y="10643"/>
                  </a:cubicBezTo>
                  <a:cubicBezTo>
                    <a:pt x="6514" y="10643"/>
                    <a:pt x="6514" y="10643"/>
                    <a:pt x="6514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486" y="10643"/>
                    <a:pt x="5486" y="10643"/>
                    <a:pt x="5486" y="10643"/>
                  </a:cubicBezTo>
                  <a:cubicBezTo>
                    <a:pt x="5486" y="10643"/>
                    <a:pt x="5486" y="10643"/>
                    <a:pt x="5486" y="10643"/>
                  </a:cubicBezTo>
                  <a:cubicBezTo>
                    <a:pt x="5143" y="10643"/>
                    <a:pt x="5143" y="10643"/>
                    <a:pt x="5143" y="10643"/>
                  </a:cubicBezTo>
                  <a:cubicBezTo>
                    <a:pt x="5143" y="10957"/>
                    <a:pt x="5143" y="10957"/>
                    <a:pt x="5143" y="10957"/>
                  </a:cubicBezTo>
                  <a:cubicBezTo>
                    <a:pt x="4800" y="10957"/>
                    <a:pt x="4800" y="10957"/>
                    <a:pt x="4800" y="10957"/>
                  </a:cubicBezTo>
                  <a:cubicBezTo>
                    <a:pt x="4800" y="10957"/>
                    <a:pt x="4800" y="10957"/>
                    <a:pt x="4800" y="10957"/>
                  </a:cubicBezTo>
                  <a:cubicBezTo>
                    <a:pt x="4457" y="10957"/>
                    <a:pt x="4457" y="10957"/>
                    <a:pt x="4457" y="10957"/>
                  </a:cubicBezTo>
                  <a:cubicBezTo>
                    <a:pt x="4114" y="10957"/>
                    <a:pt x="4114" y="10957"/>
                    <a:pt x="4114" y="10957"/>
                  </a:cubicBezTo>
                  <a:cubicBezTo>
                    <a:pt x="4114" y="11270"/>
                    <a:pt x="4114" y="11270"/>
                    <a:pt x="4114" y="11270"/>
                  </a:cubicBezTo>
                  <a:cubicBezTo>
                    <a:pt x="3771" y="11270"/>
                    <a:pt x="3771" y="11270"/>
                    <a:pt x="3771" y="11270"/>
                  </a:cubicBezTo>
                  <a:cubicBezTo>
                    <a:pt x="3771" y="11270"/>
                    <a:pt x="3771" y="11270"/>
                    <a:pt x="3771" y="11270"/>
                  </a:cubicBezTo>
                  <a:cubicBezTo>
                    <a:pt x="3771" y="10957"/>
                    <a:pt x="3771" y="10957"/>
                    <a:pt x="3771" y="10957"/>
                  </a:cubicBezTo>
                  <a:cubicBezTo>
                    <a:pt x="3429" y="10330"/>
                    <a:pt x="3429" y="10330"/>
                    <a:pt x="3429" y="10330"/>
                  </a:cubicBezTo>
                  <a:cubicBezTo>
                    <a:pt x="3771" y="10330"/>
                    <a:pt x="3771" y="10330"/>
                    <a:pt x="3771" y="10330"/>
                  </a:cubicBezTo>
                  <a:cubicBezTo>
                    <a:pt x="3771" y="10330"/>
                    <a:pt x="3771" y="10330"/>
                    <a:pt x="3771" y="10330"/>
                  </a:cubicBezTo>
                  <a:cubicBezTo>
                    <a:pt x="3771" y="10017"/>
                    <a:pt x="3771" y="10017"/>
                    <a:pt x="3771" y="10017"/>
                  </a:cubicBezTo>
                  <a:cubicBezTo>
                    <a:pt x="4114" y="10017"/>
                    <a:pt x="4114" y="10017"/>
                    <a:pt x="4114" y="10017"/>
                  </a:cubicBezTo>
                  <a:cubicBezTo>
                    <a:pt x="4114" y="10017"/>
                    <a:pt x="4114" y="10017"/>
                    <a:pt x="4114" y="10017"/>
                  </a:cubicBezTo>
                  <a:cubicBezTo>
                    <a:pt x="4114" y="10330"/>
                    <a:pt x="4114" y="10330"/>
                    <a:pt x="4114" y="10330"/>
                  </a:cubicBezTo>
                  <a:cubicBezTo>
                    <a:pt x="4114" y="10330"/>
                    <a:pt x="4114" y="10330"/>
                    <a:pt x="4114" y="10330"/>
                  </a:cubicBezTo>
                  <a:cubicBezTo>
                    <a:pt x="4457" y="10017"/>
                    <a:pt x="4457" y="10017"/>
                    <a:pt x="4457" y="10017"/>
                  </a:cubicBezTo>
                  <a:cubicBezTo>
                    <a:pt x="4457" y="10017"/>
                    <a:pt x="4457" y="10017"/>
                    <a:pt x="4457" y="10017"/>
                  </a:cubicBezTo>
                  <a:cubicBezTo>
                    <a:pt x="4800" y="10017"/>
                    <a:pt x="4800" y="10017"/>
                    <a:pt x="4800" y="10017"/>
                  </a:cubicBezTo>
                  <a:cubicBezTo>
                    <a:pt x="4800" y="9704"/>
                    <a:pt x="4800" y="9704"/>
                    <a:pt x="4800" y="9704"/>
                  </a:cubicBezTo>
                  <a:cubicBezTo>
                    <a:pt x="5143" y="9704"/>
                    <a:pt x="5143" y="9704"/>
                    <a:pt x="5143" y="9704"/>
                  </a:cubicBezTo>
                  <a:cubicBezTo>
                    <a:pt x="5486" y="9391"/>
                    <a:pt x="5486" y="9391"/>
                    <a:pt x="5486" y="9391"/>
                  </a:cubicBezTo>
                  <a:cubicBezTo>
                    <a:pt x="5486" y="9391"/>
                    <a:pt x="5486" y="9391"/>
                    <a:pt x="5486" y="9391"/>
                  </a:cubicBezTo>
                  <a:cubicBezTo>
                    <a:pt x="5486" y="9078"/>
                    <a:pt x="5486" y="9078"/>
                    <a:pt x="5486" y="9078"/>
                  </a:cubicBezTo>
                  <a:cubicBezTo>
                    <a:pt x="5829" y="9078"/>
                    <a:pt x="5829" y="9078"/>
                    <a:pt x="5829" y="9078"/>
                  </a:cubicBezTo>
                  <a:cubicBezTo>
                    <a:pt x="6171" y="9078"/>
                    <a:pt x="6171" y="9078"/>
                    <a:pt x="6171" y="9078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857" y="8765"/>
                    <a:pt x="6857" y="8765"/>
                    <a:pt x="6857" y="8765"/>
                  </a:cubicBezTo>
                  <a:cubicBezTo>
                    <a:pt x="6857" y="8765"/>
                    <a:pt x="6857" y="8765"/>
                    <a:pt x="6857" y="8765"/>
                  </a:cubicBezTo>
                  <a:cubicBezTo>
                    <a:pt x="6857" y="8452"/>
                    <a:pt x="6857" y="8452"/>
                    <a:pt x="6857" y="8452"/>
                  </a:cubicBezTo>
                  <a:cubicBezTo>
                    <a:pt x="6857" y="8452"/>
                    <a:pt x="6857" y="8452"/>
                    <a:pt x="6857" y="8452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171" y="8765"/>
                    <a:pt x="6171" y="8765"/>
                    <a:pt x="6171" y="8765"/>
                  </a:cubicBezTo>
                  <a:cubicBezTo>
                    <a:pt x="6171" y="8452"/>
                    <a:pt x="6171" y="8452"/>
                    <a:pt x="6171" y="8452"/>
                  </a:cubicBezTo>
                  <a:cubicBezTo>
                    <a:pt x="6171" y="8139"/>
                    <a:pt x="6171" y="8139"/>
                    <a:pt x="6171" y="8139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5829" y="7826"/>
                    <a:pt x="5829" y="7826"/>
                    <a:pt x="5829" y="7826"/>
                  </a:cubicBezTo>
                  <a:cubicBezTo>
                    <a:pt x="5829" y="8139"/>
                    <a:pt x="5829" y="8139"/>
                    <a:pt x="5829" y="8139"/>
                  </a:cubicBezTo>
                  <a:cubicBezTo>
                    <a:pt x="5829" y="8452"/>
                    <a:pt x="5829" y="8452"/>
                    <a:pt x="5829" y="8452"/>
                  </a:cubicBezTo>
                  <a:cubicBezTo>
                    <a:pt x="5486" y="8765"/>
                    <a:pt x="5486" y="8765"/>
                    <a:pt x="5486" y="8765"/>
                  </a:cubicBezTo>
                  <a:cubicBezTo>
                    <a:pt x="5143" y="8765"/>
                    <a:pt x="5143" y="8765"/>
                    <a:pt x="5143" y="8765"/>
                  </a:cubicBezTo>
                  <a:cubicBezTo>
                    <a:pt x="5143" y="8765"/>
                    <a:pt x="5143" y="8765"/>
                    <a:pt x="5143" y="8765"/>
                  </a:cubicBezTo>
                  <a:cubicBezTo>
                    <a:pt x="5143" y="8452"/>
                    <a:pt x="5143" y="8452"/>
                    <a:pt x="5143" y="8452"/>
                  </a:cubicBezTo>
                  <a:cubicBezTo>
                    <a:pt x="5143" y="8452"/>
                    <a:pt x="5143" y="8452"/>
                    <a:pt x="5143" y="8452"/>
                  </a:cubicBezTo>
                  <a:cubicBezTo>
                    <a:pt x="5143" y="8139"/>
                    <a:pt x="5143" y="8139"/>
                    <a:pt x="5143" y="8139"/>
                  </a:cubicBezTo>
                  <a:cubicBezTo>
                    <a:pt x="5143" y="8139"/>
                    <a:pt x="5143" y="8139"/>
                    <a:pt x="5143" y="8139"/>
                  </a:cubicBezTo>
                  <a:cubicBezTo>
                    <a:pt x="5143" y="7826"/>
                    <a:pt x="5143" y="7826"/>
                    <a:pt x="5143" y="7826"/>
                  </a:cubicBezTo>
                  <a:cubicBezTo>
                    <a:pt x="5143" y="7513"/>
                    <a:pt x="5143" y="7513"/>
                    <a:pt x="5143" y="7513"/>
                  </a:cubicBezTo>
                  <a:cubicBezTo>
                    <a:pt x="5143" y="7513"/>
                    <a:pt x="5143" y="7513"/>
                    <a:pt x="5143" y="7513"/>
                  </a:cubicBezTo>
                  <a:cubicBezTo>
                    <a:pt x="4800" y="7513"/>
                    <a:pt x="4800" y="7513"/>
                    <a:pt x="4800" y="7513"/>
                  </a:cubicBezTo>
                  <a:cubicBezTo>
                    <a:pt x="4800" y="7513"/>
                    <a:pt x="4800" y="7513"/>
                    <a:pt x="4800" y="7513"/>
                  </a:cubicBezTo>
                  <a:cubicBezTo>
                    <a:pt x="4800" y="8139"/>
                    <a:pt x="4800" y="8139"/>
                    <a:pt x="4800" y="8139"/>
                  </a:cubicBezTo>
                  <a:cubicBezTo>
                    <a:pt x="4800" y="8139"/>
                    <a:pt x="4800" y="8139"/>
                    <a:pt x="4800" y="8139"/>
                  </a:cubicBezTo>
                  <a:cubicBezTo>
                    <a:pt x="4800" y="8452"/>
                    <a:pt x="4800" y="8452"/>
                    <a:pt x="4800" y="8452"/>
                  </a:cubicBezTo>
                  <a:cubicBezTo>
                    <a:pt x="4457" y="8139"/>
                    <a:pt x="4457" y="8139"/>
                    <a:pt x="4457" y="8139"/>
                  </a:cubicBezTo>
                  <a:cubicBezTo>
                    <a:pt x="4457" y="8139"/>
                    <a:pt x="4457" y="8139"/>
                    <a:pt x="4457" y="8139"/>
                  </a:cubicBezTo>
                  <a:cubicBezTo>
                    <a:pt x="4457" y="7826"/>
                    <a:pt x="4457" y="7826"/>
                    <a:pt x="4457" y="7826"/>
                  </a:cubicBezTo>
                  <a:cubicBezTo>
                    <a:pt x="4457" y="7826"/>
                    <a:pt x="4457" y="7826"/>
                    <a:pt x="4457" y="7826"/>
                  </a:cubicBezTo>
                  <a:cubicBezTo>
                    <a:pt x="4114" y="7826"/>
                    <a:pt x="4114" y="7826"/>
                    <a:pt x="4114" y="7826"/>
                  </a:cubicBezTo>
                  <a:cubicBezTo>
                    <a:pt x="4114" y="8139"/>
                    <a:pt x="4114" y="8139"/>
                    <a:pt x="4114" y="8139"/>
                  </a:cubicBezTo>
                  <a:cubicBezTo>
                    <a:pt x="4114" y="8139"/>
                    <a:pt x="4114" y="8139"/>
                    <a:pt x="4114" y="8139"/>
                  </a:cubicBezTo>
                  <a:cubicBezTo>
                    <a:pt x="4114" y="8452"/>
                    <a:pt x="4114" y="8452"/>
                    <a:pt x="4114" y="8452"/>
                  </a:cubicBezTo>
                  <a:cubicBezTo>
                    <a:pt x="4457" y="8765"/>
                    <a:pt x="4457" y="8765"/>
                    <a:pt x="4457" y="8765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114" y="9078"/>
                    <a:pt x="4114" y="9078"/>
                    <a:pt x="4114" y="9078"/>
                  </a:cubicBezTo>
                  <a:cubicBezTo>
                    <a:pt x="4114" y="9391"/>
                    <a:pt x="4114" y="9391"/>
                    <a:pt x="4114" y="9391"/>
                  </a:cubicBezTo>
                  <a:cubicBezTo>
                    <a:pt x="4114" y="9704"/>
                    <a:pt x="4114" y="9704"/>
                    <a:pt x="4114" y="9704"/>
                  </a:cubicBezTo>
                  <a:cubicBezTo>
                    <a:pt x="3771" y="9704"/>
                    <a:pt x="3771" y="9704"/>
                    <a:pt x="3771" y="9704"/>
                  </a:cubicBezTo>
                  <a:cubicBezTo>
                    <a:pt x="3429" y="9704"/>
                    <a:pt x="3429" y="9704"/>
                    <a:pt x="3429" y="9704"/>
                  </a:cubicBezTo>
                  <a:cubicBezTo>
                    <a:pt x="3086" y="9704"/>
                    <a:pt x="3086" y="9704"/>
                    <a:pt x="3086" y="9704"/>
                  </a:cubicBezTo>
                  <a:cubicBezTo>
                    <a:pt x="3086" y="9704"/>
                    <a:pt x="3086" y="9704"/>
                    <a:pt x="3086" y="9704"/>
                  </a:cubicBezTo>
                  <a:cubicBezTo>
                    <a:pt x="3086" y="9391"/>
                    <a:pt x="3086" y="9391"/>
                    <a:pt x="3086" y="9391"/>
                  </a:cubicBezTo>
                  <a:cubicBezTo>
                    <a:pt x="3086" y="9391"/>
                    <a:pt x="3086" y="9391"/>
                    <a:pt x="3086" y="9391"/>
                  </a:cubicBezTo>
                  <a:cubicBezTo>
                    <a:pt x="2743" y="9078"/>
                    <a:pt x="2743" y="9078"/>
                    <a:pt x="2743" y="9078"/>
                  </a:cubicBezTo>
                  <a:cubicBezTo>
                    <a:pt x="2400" y="9078"/>
                    <a:pt x="2400" y="9078"/>
                    <a:pt x="2400" y="9078"/>
                  </a:cubicBezTo>
                  <a:cubicBezTo>
                    <a:pt x="2400" y="9078"/>
                    <a:pt x="2400" y="9078"/>
                    <a:pt x="2400" y="9078"/>
                  </a:cubicBezTo>
                  <a:cubicBezTo>
                    <a:pt x="2057" y="8765"/>
                    <a:pt x="2057" y="8765"/>
                    <a:pt x="2057" y="8765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400" y="8452"/>
                    <a:pt x="2400" y="8452"/>
                    <a:pt x="2400" y="8452"/>
                  </a:cubicBezTo>
                  <a:cubicBezTo>
                    <a:pt x="2743" y="8452"/>
                    <a:pt x="2743" y="8452"/>
                    <a:pt x="2743" y="8452"/>
                  </a:cubicBezTo>
                  <a:cubicBezTo>
                    <a:pt x="2743" y="8452"/>
                    <a:pt x="2743" y="8452"/>
                    <a:pt x="2743" y="8452"/>
                  </a:cubicBezTo>
                  <a:cubicBezTo>
                    <a:pt x="2400" y="8452"/>
                    <a:pt x="2400" y="8452"/>
                    <a:pt x="2400" y="8452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057" y="8139"/>
                    <a:pt x="2057" y="8139"/>
                    <a:pt x="2057" y="8139"/>
                  </a:cubicBezTo>
                  <a:cubicBezTo>
                    <a:pt x="1714" y="8139"/>
                    <a:pt x="1714" y="8139"/>
                    <a:pt x="1714" y="8139"/>
                  </a:cubicBezTo>
                  <a:cubicBezTo>
                    <a:pt x="1371" y="7826"/>
                    <a:pt x="1371" y="7826"/>
                    <a:pt x="1371" y="7826"/>
                  </a:cubicBezTo>
                  <a:cubicBezTo>
                    <a:pt x="1371" y="7826"/>
                    <a:pt x="1371" y="7826"/>
                    <a:pt x="1371" y="7826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029" y="7513"/>
                    <a:pt x="1029" y="7513"/>
                    <a:pt x="1029" y="7513"/>
                  </a:cubicBezTo>
                  <a:cubicBezTo>
                    <a:pt x="1029" y="7200"/>
                    <a:pt x="1029" y="7200"/>
                    <a:pt x="1029" y="7200"/>
                  </a:cubicBezTo>
                  <a:cubicBezTo>
                    <a:pt x="1029" y="6887"/>
                    <a:pt x="1029" y="6887"/>
                    <a:pt x="1029" y="6887"/>
                  </a:cubicBezTo>
                  <a:cubicBezTo>
                    <a:pt x="1029" y="6887"/>
                    <a:pt x="1029" y="6887"/>
                    <a:pt x="1029" y="6887"/>
                  </a:cubicBezTo>
                  <a:cubicBezTo>
                    <a:pt x="1371" y="7200"/>
                    <a:pt x="1371" y="7200"/>
                    <a:pt x="1371" y="7200"/>
                  </a:cubicBezTo>
                  <a:cubicBezTo>
                    <a:pt x="1371" y="7200"/>
                    <a:pt x="1371" y="7200"/>
                    <a:pt x="1371" y="7200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714" y="7513"/>
                    <a:pt x="1714" y="7513"/>
                    <a:pt x="1714" y="7513"/>
                  </a:cubicBezTo>
                  <a:cubicBezTo>
                    <a:pt x="1714" y="7200"/>
                    <a:pt x="1714" y="7200"/>
                    <a:pt x="1714" y="7200"/>
                  </a:cubicBezTo>
                  <a:cubicBezTo>
                    <a:pt x="1714" y="7200"/>
                    <a:pt x="1714" y="7200"/>
                    <a:pt x="1714" y="7200"/>
                  </a:cubicBezTo>
                  <a:cubicBezTo>
                    <a:pt x="1714" y="6887"/>
                    <a:pt x="1714" y="6887"/>
                    <a:pt x="1714" y="6887"/>
                  </a:cubicBezTo>
                  <a:cubicBezTo>
                    <a:pt x="1714" y="6887"/>
                    <a:pt x="1714" y="6887"/>
                    <a:pt x="1714" y="6887"/>
                  </a:cubicBezTo>
                  <a:cubicBezTo>
                    <a:pt x="1371" y="6887"/>
                    <a:pt x="1371" y="6887"/>
                    <a:pt x="1371" y="6887"/>
                  </a:cubicBezTo>
                  <a:cubicBezTo>
                    <a:pt x="1371" y="6887"/>
                    <a:pt x="1371" y="6887"/>
                    <a:pt x="1371" y="6887"/>
                  </a:cubicBezTo>
                  <a:cubicBezTo>
                    <a:pt x="1029" y="6574"/>
                    <a:pt x="1029" y="6574"/>
                    <a:pt x="1029" y="6574"/>
                  </a:cubicBezTo>
                  <a:cubicBezTo>
                    <a:pt x="1029" y="6574"/>
                    <a:pt x="1029" y="6574"/>
                    <a:pt x="1029" y="6574"/>
                  </a:cubicBezTo>
                  <a:cubicBezTo>
                    <a:pt x="1371" y="6574"/>
                    <a:pt x="1371" y="6574"/>
                    <a:pt x="1371" y="6574"/>
                  </a:cubicBezTo>
                  <a:cubicBezTo>
                    <a:pt x="1371" y="6261"/>
                    <a:pt x="1371" y="6261"/>
                    <a:pt x="1371" y="6261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029" y="5948"/>
                    <a:pt x="1029" y="5948"/>
                    <a:pt x="1029" y="5948"/>
                  </a:cubicBezTo>
                  <a:cubicBezTo>
                    <a:pt x="1029" y="5948"/>
                    <a:pt x="1029" y="5948"/>
                    <a:pt x="1029" y="5948"/>
                  </a:cubicBezTo>
                  <a:cubicBezTo>
                    <a:pt x="1029" y="6261"/>
                    <a:pt x="1029" y="6261"/>
                    <a:pt x="1029" y="6261"/>
                  </a:cubicBezTo>
                  <a:cubicBezTo>
                    <a:pt x="1029" y="6261"/>
                    <a:pt x="1029" y="6261"/>
                    <a:pt x="1029" y="6261"/>
                  </a:cubicBezTo>
                  <a:cubicBezTo>
                    <a:pt x="686" y="6574"/>
                    <a:pt x="686" y="6574"/>
                    <a:pt x="686" y="6574"/>
                  </a:cubicBezTo>
                  <a:cubicBezTo>
                    <a:pt x="686" y="6574"/>
                    <a:pt x="686" y="6574"/>
                    <a:pt x="686" y="6574"/>
                  </a:cubicBezTo>
                  <a:cubicBezTo>
                    <a:pt x="686" y="6261"/>
                    <a:pt x="686" y="6261"/>
                    <a:pt x="686" y="6261"/>
                  </a:cubicBezTo>
                  <a:cubicBezTo>
                    <a:pt x="343" y="5948"/>
                    <a:pt x="343" y="5948"/>
                    <a:pt x="343" y="5948"/>
                  </a:cubicBezTo>
                  <a:cubicBezTo>
                    <a:pt x="343" y="5635"/>
                    <a:pt x="343" y="5635"/>
                    <a:pt x="343" y="5635"/>
                  </a:cubicBezTo>
                  <a:cubicBezTo>
                    <a:pt x="0" y="5322"/>
                    <a:pt x="0" y="5322"/>
                    <a:pt x="0" y="5322"/>
                  </a:cubicBezTo>
                  <a:cubicBezTo>
                    <a:pt x="0" y="5322"/>
                    <a:pt x="0" y="5322"/>
                    <a:pt x="0" y="5322"/>
                  </a:cubicBezTo>
                  <a:cubicBezTo>
                    <a:pt x="343" y="5322"/>
                    <a:pt x="343" y="5322"/>
                    <a:pt x="343" y="5322"/>
                  </a:cubicBezTo>
                  <a:cubicBezTo>
                    <a:pt x="686" y="5009"/>
                    <a:pt x="686" y="5009"/>
                    <a:pt x="686" y="5009"/>
                  </a:cubicBezTo>
                  <a:cubicBezTo>
                    <a:pt x="686" y="5009"/>
                    <a:pt x="686" y="5009"/>
                    <a:pt x="686" y="5009"/>
                  </a:cubicBezTo>
                  <a:cubicBezTo>
                    <a:pt x="686" y="4696"/>
                    <a:pt x="686" y="4696"/>
                    <a:pt x="686" y="4696"/>
                  </a:cubicBezTo>
                  <a:cubicBezTo>
                    <a:pt x="686" y="4696"/>
                    <a:pt x="686" y="4696"/>
                    <a:pt x="686" y="4696"/>
                  </a:cubicBezTo>
                  <a:cubicBezTo>
                    <a:pt x="686" y="4383"/>
                    <a:pt x="686" y="4383"/>
                    <a:pt x="686" y="4383"/>
                  </a:cubicBezTo>
                  <a:cubicBezTo>
                    <a:pt x="686" y="4070"/>
                    <a:pt x="686" y="4070"/>
                    <a:pt x="686" y="4070"/>
                  </a:cubicBezTo>
                  <a:cubicBezTo>
                    <a:pt x="1029" y="4070"/>
                    <a:pt x="1029" y="4070"/>
                    <a:pt x="1029" y="4070"/>
                  </a:cubicBezTo>
                  <a:cubicBezTo>
                    <a:pt x="1029" y="4383"/>
                    <a:pt x="1029" y="4383"/>
                    <a:pt x="1029" y="4383"/>
                  </a:cubicBezTo>
                  <a:cubicBezTo>
                    <a:pt x="1371" y="4696"/>
                    <a:pt x="1371" y="4696"/>
                    <a:pt x="1371" y="4696"/>
                  </a:cubicBezTo>
                  <a:cubicBezTo>
                    <a:pt x="1371" y="4696"/>
                    <a:pt x="1371" y="4696"/>
                    <a:pt x="1371" y="4696"/>
                  </a:cubicBezTo>
                  <a:cubicBezTo>
                    <a:pt x="1714" y="4696"/>
                    <a:pt x="1714" y="4696"/>
                    <a:pt x="1714" y="4696"/>
                  </a:cubicBezTo>
                  <a:cubicBezTo>
                    <a:pt x="1371" y="4383"/>
                    <a:pt x="1371" y="4383"/>
                    <a:pt x="1371" y="4383"/>
                  </a:cubicBezTo>
                  <a:cubicBezTo>
                    <a:pt x="1371" y="4070"/>
                    <a:pt x="1371" y="4070"/>
                    <a:pt x="1371" y="4070"/>
                  </a:cubicBezTo>
                  <a:cubicBezTo>
                    <a:pt x="1371" y="4070"/>
                    <a:pt x="1371" y="4070"/>
                    <a:pt x="1371" y="4070"/>
                  </a:cubicBezTo>
                  <a:cubicBezTo>
                    <a:pt x="1714" y="4070"/>
                    <a:pt x="1714" y="4070"/>
                    <a:pt x="1714" y="4070"/>
                  </a:cubicBezTo>
                  <a:cubicBezTo>
                    <a:pt x="1714" y="4070"/>
                    <a:pt x="1714" y="4070"/>
                    <a:pt x="1714" y="4070"/>
                  </a:cubicBezTo>
                  <a:cubicBezTo>
                    <a:pt x="1714" y="4383"/>
                    <a:pt x="1714" y="4383"/>
                    <a:pt x="1714" y="4383"/>
                  </a:cubicBezTo>
                  <a:cubicBezTo>
                    <a:pt x="2057" y="4070"/>
                    <a:pt x="2057" y="4070"/>
                    <a:pt x="2057" y="4070"/>
                  </a:cubicBezTo>
                  <a:cubicBezTo>
                    <a:pt x="2743" y="3757"/>
                    <a:pt x="2743" y="3757"/>
                    <a:pt x="2743" y="3757"/>
                  </a:cubicBezTo>
                  <a:cubicBezTo>
                    <a:pt x="2743" y="3757"/>
                    <a:pt x="2743" y="3757"/>
                    <a:pt x="2743" y="3757"/>
                  </a:cubicBezTo>
                  <a:cubicBezTo>
                    <a:pt x="3086" y="3757"/>
                    <a:pt x="3086" y="3757"/>
                    <a:pt x="3086" y="3757"/>
                  </a:cubicBezTo>
                  <a:cubicBezTo>
                    <a:pt x="3086" y="4070"/>
                    <a:pt x="3086" y="4070"/>
                    <a:pt x="3086" y="4070"/>
                  </a:cubicBezTo>
                  <a:cubicBezTo>
                    <a:pt x="3086" y="4383"/>
                    <a:pt x="3086" y="4383"/>
                    <a:pt x="3086" y="4383"/>
                  </a:cubicBezTo>
                  <a:cubicBezTo>
                    <a:pt x="3086" y="4383"/>
                    <a:pt x="3086" y="4383"/>
                    <a:pt x="3086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400" y="4696"/>
                    <a:pt x="2400" y="4696"/>
                    <a:pt x="2400" y="4696"/>
                  </a:cubicBezTo>
                  <a:cubicBezTo>
                    <a:pt x="2400" y="4696"/>
                    <a:pt x="2400" y="4696"/>
                    <a:pt x="2400" y="4696"/>
                  </a:cubicBezTo>
                  <a:cubicBezTo>
                    <a:pt x="2057" y="4696"/>
                    <a:pt x="2057" y="4696"/>
                    <a:pt x="2057" y="4696"/>
                  </a:cubicBezTo>
                  <a:cubicBezTo>
                    <a:pt x="2057" y="5009"/>
                    <a:pt x="2057" y="5009"/>
                    <a:pt x="2057" y="5009"/>
                  </a:cubicBezTo>
                  <a:cubicBezTo>
                    <a:pt x="2057" y="5009"/>
                    <a:pt x="2057" y="5009"/>
                    <a:pt x="2057" y="5009"/>
                  </a:cubicBezTo>
                  <a:cubicBezTo>
                    <a:pt x="2400" y="5009"/>
                    <a:pt x="2400" y="5009"/>
                    <a:pt x="2400" y="5009"/>
                  </a:cubicBezTo>
                  <a:cubicBezTo>
                    <a:pt x="2743" y="4696"/>
                    <a:pt x="2743" y="4696"/>
                    <a:pt x="2743" y="4696"/>
                  </a:cubicBezTo>
                  <a:cubicBezTo>
                    <a:pt x="3086" y="4696"/>
                    <a:pt x="3086" y="4696"/>
                    <a:pt x="3086" y="4696"/>
                  </a:cubicBezTo>
                  <a:cubicBezTo>
                    <a:pt x="3086" y="5009"/>
                    <a:pt x="3086" y="5009"/>
                    <a:pt x="3086" y="5009"/>
                  </a:cubicBezTo>
                  <a:cubicBezTo>
                    <a:pt x="2743" y="5009"/>
                    <a:pt x="2743" y="5009"/>
                    <a:pt x="2743" y="5009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635"/>
                    <a:pt x="3086" y="5635"/>
                    <a:pt x="3086" y="5635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635"/>
                    <a:pt x="3429" y="5635"/>
                    <a:pt x="3429" y="5635"/>
                  </a:cubicBezTo>
                  <a:cubicBezTo>
                    <a:pt x="3429" y="5322"/>
                    <a:pt x="3429" y="5322"/>
                    <a:pt x="3429" y="5322"/>
                  </a:cubicBezTo>
                  <a:cubicBezTo>
                    <a:pt x="3429" y="5009"/>
                    <a:pt x="3429" y="5009"/>
                    <a:pt x="3429" y="5009"/>
                  </a:cubicBezTo>
                  <a:cubicBezTo>
                    <a:pt x="3429" y="5009"/>
                    <a:pt x="3429" y="5009"/>
                    <a:pt x="3429" y="5009"/>
                  </a:cubicBezTo>
                  <a:cubicBezTo>
                    <a:pt x="3771" y="4383"/>
                    <a:pt x="3771" y="4383"/>
                    <a:pt x="3771" y="4383"/>
                  </a:cubicBezTo>
                  <a:cubicBezTo>
                    <a:pt x="3771" y="4383"/>
                    <a:pt x="3771" y="4383"/>
                    <a:pt x="3771" y="4383"/>
                  </a:cubicBezTo>
                  <a:cubicBezTo>
                    <a:pt x="3771" y="4070"/>
                    <a:pt x="3771" y="4070"/>
                    <a:pt x="3771" y="4070"/>
                  </a:cubicBezTo>
                  <a:cubicBezTo>
                    <a:pt x="4114" y="4070"/>
                    <a:pt x="4114" y="4070"/>
                    <a:pt x="4114" y="4070"/>
                  </a:cubicBezTo>
                  <a:cubicBezTo>
                    <a:pt x="4114" y="4383"/>
                    <a:pt x="4114" y="4383"/>
                    <a:pt x="4114" y="4383"/>
                  </a:cubicBezTo>
                  <a:cubicBezTo>
                    <a:pt x="4457" y="4696"/>
                    <a:pt x="4457" y="4696"/>
                    <a:pt x="4457" y="4696"/>
                  </a:cubicBezTo>
                  <a:cubicBezTo>
                    <a:pt x="4457" y="4696"/>
                    <a:pt x="4457" y="4696"/>
                    <a:pt x="4457" y="4696"/>
                  </a:cubicBezTo>
                  <a:cubicBezTo>
                    <a:pt x="4457" y="5322"/>
                    <a:pt x="4457" y="5322"/>
                    <a:pt x="4457" y="5322"/>
                  </a:cubicBezTo>
                  <a:cubicBezTo>
                    <a:pt x="4800" y="5635"/>
                    <a:pt x="4800" y="5635"/>
                    <a:pt x="4800" y="5635"/>
                  </a:cubicBezTo>
                  <a:cubicBezTo>
                    <a:pt x="4800" y="5948"/>
                    <a:pt x="4800" y="5948"/>
                    <a:pt x="4800" y="5948"/>
                  </a:cubicBezTo>
                  <a:cubicBezTo>
                    <a:pt x="4800" y="6261"/>
                    <a:pt x="4800" y="6261"/>
                    <a:pt x="4800" y="6261"/>
                  </a:cubicBezTo>
                  <a:cubicBezTo>
                    <a:pt x="4457" y="6261"/>
                    <a:pt x="4457" y="6261"/>
                    <a:pt x="4457" y="6261"/>
                  </a:cubicBezTo>
                  <a:cubicBezTo>
                    <a:pt x="4457" y="6261"/>
                    <a:pt x="4457" y="6261"/>
                    <a:pt x="4457" y="6261"/>
                  </a:cubicBezTo>
                  <a:cubicBezTo>
                    <a:pt x="4800" y="6574"/>
                    <a:pt x="4800" y="6574"/>
                    <a:pt x="4800" y="6574"/>
                  </a:cubicBezTo>
                  <a:cubicBezTo>
                    <a:pt x="4800" y="6261"/>
                    <a:pt x="4800" y="6261"/>
                    <a:pt x="4800" y="6261"/>
                  </a:cubicBezTo>
                  <a:cubicBezTo>
                    <a:pt x="5143" y="6261"/>
                    <a:pt x="5143" y="6261"/>
                    <a:pt x="5143" y="6261"/>
                  </a:cubicBezTo>
                  <a:cubicBezTo>
                    <a:pt x="5143" y="6574"/>
                    <a:pt x="5143" y="6574"/>
                    <a:pt x="5143" y="6574"/>
                  </a:cubicBezTo>
                  <a:cubicBezTo>
                    <a:pt x="5486" y="6887"/>
                    <a:pt x="5486" y="6887"/>
                    <a:pt x="5486" y="6887"/>
                  </a:cubicBezTo>
                  <a:cubicBezTo>
                    <a:pt x="5486" y="7200"/>
                    <a:pt x="5486" y="7200"/>
                    <a:pt x="5486" y="7200"/>
                  </a:cubicBezTo>
                  <a:cubicBezTo>
                    <a:pt x="5829" y="7200"/>
                    <a:pt x="5829" y="7200"/>
                    <a:pt x="5829" y="7200"/>
                  </a:cubicBezTo>
                  <a:cubicBezTo>
                    <a:pt x="5829" y="6887"/>
                    <a:pt x="5829" y="6887"/>
                    <a:pt x="5829" y="6887"/>
                  </a:cubicBezTo>
                  <a:cubicBezTo>
                    <a:pt x="5486" y="6574"/>
                    <a:pt x="5486" y="6574"/>
                    <a:pt x="5486" y="6574"/>
                  </a:cubicBezTo>
                  <a:cubicBezTo>
                    <a:pt x="5486" y="6261"/>
                    <a:pt x="5486" y="6261"/>
                    <a:pt x="5486" y="6261"/>
                  </a:cubicBezTo>
                  <a:cubicBezTo>
                    <a:pt x="5143" y="5948"/>
                    <a:pt x="5143" y="5948"/>
                    <a:pt x="5143" y="5948"/>
                  </a:cubicBezTo>
                  <a:cubicBezTo>
                    <a:pt x="5143" y="5635"/>
                    <a:pt x="5143" y="5635"/>
                    <a:pt x="5143" y="5635"/>
                  </a:cubicBezTo>
                  <a:cubicBezTo>
                    <a:pt x="5143" y="5322"/>
                    <a:pt x="5143" y="5322"/>
                    <a:pt x="5143" y="5322"/>
                  </a:cubicBezTo>
                  <a:cubicBezTo>
                    <a:pt x="5143" y="4696"/>
                    <a:pt x="5143" y="4696"/>
                    <a:pt x="5143" y="4696"/>
                  </a:cubicBezTo>
                  <a:cubicBezTo>
                    <a:pt x="5143" y="4383"/>
                    <a:pt x="5143" y="4383"/>
                    <a:pt x="5143" y="4383"/>
                  </a:cubicBezTo>
                  <a:cubicBezTo>
                    <a:pt x="4800" y="4383"/>
                    <a:pt x="4800" y="4383"/>
                    <a:pt x="4800" y="4383"/>
                  </a:cubicBezTo>
                  <a:cubicBezTo>
                    <a:pt x="5143" y="4070"/>
                    <a:pt x="5143" y="4070"/>
                    <a:pt x="5143" y="4070"/>
                  </a:cubicBezTo>
                  <a:cubicBezTo>
                    <a:pt x="5143" y="4070"/>
                    <a:pt x="5143" y="4070"/>
                    <a:pt x="5143" y="4070"/>
                  </a:cubicBezTo>
                  <a:cubicBezTo>
                    <a:pt x="5143" y="3757"/>
                    <a:pt x="5143" y="3757"/>
                    <a:pt x="5143" y="3757"/>
                  </a:cubicBezTo>
                  <a:cubicBezTo>
                    <a:pt x="5143" y="3443"/>
                    <a:pt x="5143" y="3443"/>
                    <a:pt x="5143" y="3443"/>
                  </a:cubicBezTo>
                  <a:cubicBezTo>
                    <a:pt x="5143" y="3130"/>
                    <a:pt x="5143" y="3130"/>
                    <a:pt x="5143" y="3130"/>
                  </a:cubicBezTo>
                  <a:cubicBezTo>
                    <a:pt x="5486" y="3130"/>
                    <a:pt x="5486" y="3130"/>
                    <a:pt x="5486" y="3130"/>
                  </a:cubicBezTo>
                  <a:cubicBezTo>
                    <a:pt x="5486" y="3130"/>
                    <a:pt x="5486" y="3130"/>
                    <a:pt x="5486" y="3130"/>
                  </a:cubicBezTo>
                  <a:cubicBezTo>
                    <a:pt x="5829" y="3443"/>
                    <a:pt x="5829" y="3443"/>
                    <a:pt x="5829" y="3443"/>
                  </a:cubicBezTo>
                  <a:cubicBezTo>
                    <a:pt x="5829" y="3757"/>
                    <a:pt x="5829" y="3757"/>
                    <a:pt x="5829" y="3757"/>
                  </a:cubicBezTo>
                  <a:cubicBezTo>
                    <a:pt x="6171" y="3757"/>
                    <a:pt x="6171" y="3757"/>
                    <a:pt x="6171" y="3757"/>
                  </a:cubicBezTo>
                  <a:cubicBezTo>
                    <a:pt x="6171" y="3443"/>
                    <a:pt x="6171" y="3443"/>
                    <a:pt x="6171" y="3443"/>
                  </a:cubicBezTo>
                  <a:cubicBezTo>
                    <a:pt x="6514" y="3443"/>
                    <a:pt x="6514" y="3443"/>
                    <a:pt x="6514" y="3443"/>
                  </a:cubicBezTo>
                  <a:cubicBezTo>
                    <a:pt x="6514" y="3443"/>
                    <a:pt x="6514" y="3443"/>
                    <a:pt x="6514" y="3443"/>
                  </a:cubicBezTo>
                  <a:cubicBezTo>
                    <a:pt x="6857" y="4070"/>
                    <a:pt x="6857" y="4070"/>
                    <a:pt x="6857" y="4070"/>
                  </a:cubicBezTo>
                  <a:cubicBezTo>
                    <a:pt x="7200" y="4070"/>
                    <a:pt x="7200" y="4070"/>
                    <a:pt x="7200" y="4070"/>
                  </a:cubicBezTo>
                  <a:cubicBezTo>
                    <a:pt x="7200" y="4383"/>
                    <a:pt x="7200" y="4383"/>
                    <a:pt x="7200" y="4383"/>
                  </a:cubicBezTo>
                  <a:cubicBezTo>
                    <a:pt x="6857" y="4696"/>
                    <a:pt x="6857" y="4696"/>
                    <a:pt x="6857" y="4696"/>
                  </a:cubicBezTo>
                  <a:cubicBezTo>
                    <a:pt x="6857" y="5009"/>
                    <a:pt x="6857" y="5009"/>
                    <a:pt x="6857" y="5009"/>
                  </a:cubicBezTo>
                  <a:cubicBezTo>
                    <a:pt x="6857" y="5322"/>
                    <a:pt x="6857" y="5322"/>
                    <a:pt x="6857" y="5322"/>
                  </a:cubicBezTo>
                  <a:cubicBezTo>
                    <a:pt x="6857" y="5635"/>
                    <a:pt x="6857" y="5635"/>
                    <a:pt x="6857" y="5635"/>
                  </a:cubicBezTo>
                  <a:cubicBezTo>
                    <a:pt x="6857" y="5635"/>
                    <a:pt x="6857" y="5635"/>
                    <a:pt x="6857" y="5635"/>
                  </a:cubicBezTo>
                  <a:cubicBezTo>
                    <a:pt x="7200" y="5635"/>
                    <a:pt x="7200" y="5635"/>
                    <a:pt x="7200" y="5635"/>
                  </a:cubicBezTo>
                  <a:cubicBezTo>
                    <a:pt x="7200" y="5322"/>
                    <a:pt x="7200" y="5322"/>
                    <a:pt x="7200" y="5322"/>
                  </a:cubicBezTo>
                  <a:cubicBezTo>
                    <a:pt x="7200" y="4696"/>
                    <a:pt x="7200" y="4696"/>
                    <a:pt x="7200" y="4696"/>
                  </a:cubicBezTo>
                  <a:cubicBezTo>
                    <a:pt x="7200" y="4383"/>
                    <a:pt x="7200" y="4383"/>
                    <a:pt x="7200" y="4383"/>
                  </a:cubicBezTo>
                  <a:cubicBezTo>
                    <a:pt x="7543" y="4383"/>
                    <a:pt x="7543" y="4383"/>
                    <a:pt x="7543" y="4383"/>
                  </a:cubicBezTo>
                  <a:cubicBezTo>
                    <a:pt x="7886" y="4696"/>
                    <a:pt x="7886" y="4696"/>
                    <a:pt x="7886" y="4696"/>
                  </a:cubicBezTo>
                  <a:cubicBezTo>
                    <a:pt x="7886" y="5009"/>
                    <a:pt x="7886" y="5009"/>
                    <a:pt x="7886" y="5009"/>
                  </a:cubicBezTo>
                  <a:cubicBezTo>
                    <a:pt x="8229" y="5635"/>
                    <a:pt x="8229" y="5635"/>
                    <a:pt x="8229" y="5635"/>
                  </a:cubicBezTo>
                  <a:cubicBezTo>
                    <a:pt x="8229" y="5948"/>
                    <a:pt x="8229" y="5948"/>
                    <a:pt x="8229" y="5948"/>
                  </a:cubicBezTo>
                  <a:cubicBezTo>
                    <a:pt x="8229" y="5948"/>
                    <a:pt x="8229" y="5948"/>
                    <a:pt x="8229" y="5948"/>
                  </a:cubicBezTo>
                  <a:cubicBezTo>
                    <a:pt x="8571" y="5948"/>
                    <a:pt x="8571" y="5948"/>
                    <a:pt x="8571" y="5948"/>
                  </a:cubicBezTo>
                  <a:cubicBezTo>
                    <a:pt x="8914" y="5948"/>
                    <a:pt x="8914" y="5948"/>
                    <a:pt x="8914" y="5948"/>
                  </a:cubicBezTo>
                  <a:cubicBezTo>
                    <a:pt x="9257" y="6574"/>
                    <a:pt x="9257" y="6574"/>
                    <a:pt x="9257" y="6574"/>
                  </a:cubicBezTo>
                  <a:cubicBezTo>
                    <a:pt x="9257" y="6574"/>
                    <a:pt x="9257" y="6574"/>
                    <a:pt x="9257" y="6574"/>
                  </a:cubicBezTo>
                  <a:cubicBezTo>
                    <a:pt x="9943" y="6887"/>
                    <a:pt x="9943" y="6887"/>
                    <a:pt x="9943" y="6887"/>
                  </a:cubicBezTo>
                  <a:cubicBezTo>
                    <a:pt x="9943" y="7200"/>
                    <a:pt x="9943" y="7200"/>
                    <a:pt x="9943" y="7200"/>
                  </a:cubicBezTo>
                  <a:cubicBezTo>
                    <a:pt x="10629" y="7200"/>
                    <a:pt x="10629" y="7200"/>
                    <a:pt x="10629" y="7200"/>
                  </a:cubicBezTo>
                  <a:cubicBezTo>
                    <a:pt x="10971" y="7200"/>
                    <a:pt x="10971" y="7200"/>
                    <a:pt x="10971" y="7200"/>
                  </a:cubicBezTo>
                  <a:cubicBezTo>
                    <a:pt x="10971" y="7513"/>
                    <a:pt x="10971" y="7513"/>
                    <a:pt x="10971" y="7513"/>
                  </a:cubicBezTo>
                  <a:cubicBezTo>
                    <a:pt x="10971" y="7513"/>
                    <a:pt x="10971" y="7513"/>
                    <a:pt x="10971" y="7513"/>
                  </a:cubicBezTo>
                  <a:cubicBezTo>
                    <a:pt x="10971" y="7826"/>
                    <a:pt x="10971" y="7826"/>
                    <a:pt x="10971" y="7826"/>
                  </a:cubicBezTo>
                  <a:cubicBezTo>
                    <a:pt x="10629" y="7826"/>
                    <a:pt x="10629" y="7826"/>
                    <a:pt x="10629" y="7826"/>
                  </a:cubicBezTo>
                  <a:cubicBezTo>
                    <a:pt x="10629" y="7513"/>
                    <a:pt x="10629" y="7513"/>
                    <a:pt x="10629" y="7513"/>
                  </a:cubicBezTo>
                  <a:cubicBezTo>
                    <a:pt x="10286" y="7826"/>
                    <a:pt x="10286" y="7826"/>
                    <a:pt x="10286" y="7826"/>
                  </a:cubicBezTo>
                  <a:cubicBezTo>
                    <a:pt x="9943" y="7826"/>
                    <a:pt x="9943" y="7826"/>
                    <a:pt x="9943" y="7826"/>
                  </a:cubicBezTo>
                  <a:cubicBezTo>
                    <a:pt x="9600" y="7826"/>
                    <a:pt x="9600" y="7826"/>
                    <a:pt x="9600" y="7826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452"/>
                    <a:pt x="9257" y="8452"/>
                    <a:pt x="9257" y="8452"/>
                  </a:cubicBezTo>
                  <a:cubicBezTo>
                    <a:pt x="8914" y="8452"/>
                    <a:pt x="8914" y="8452"/>
                    <a:pt x="8914" y="8452"/>
                  </a:cubicBezTo>
                  <a:cubicBezTo>
                    <a:pt x="8914" y="8765"/>
                    <a:pt x="8914" y="8765"/>
                    <a:pt x="8914" y="8765"/>
                  </a:cubicBezTo>
                  <a:cubicBezTo>
                    <a:pt x="8914" y="9078"/>
                    <a:pt x="8914" y="9078"/>
                    <a:pt x="8914" y="9078"/>
                  </a:cubicBezTo>
                  <a:cubicBezTo>
                    <a:pt x="8914" y="9391"/>
                    <a:pt x="8914" y="9391"/>
                    <a:pt x="8914" y="9391"/>
                  </a:cubicBezTo>
                  <a:cubicBezTo>
                    <a:pt x="8914" y="9704"/>
                    <a:pt x="8914" y="9704"/>
                    <a:pt x="8914" y="9704"/>
                  </a:cubicBezTo>
                  <a:cubicBezTo>
                    <a:pt x="8914" y="10017"/>
                    <a:pt x="8914" y="10017"/>
                    <a:pt x="8914" y="10017"/>
                  </a:cubicBezTo>
                  <a:cubicBezTo>
                    <a:pt x="9257" y="10017"/>
                    <a:pt x="9257" y="10017"/>
                    <a:pt x="9257" y="10017"/>
                  </a:cubicBezTo>
                  <a:cubicBezTo>
                    <a:pt x="8914" y="10330"/>
                    <a:pt x="8914" y="10330"/>
                    <a:pt x="8914" y="10330"/>
                  </a:cubicBezTo>
                  <a:cubicBezTo>
                    <a:pt x="8571" y="10017"/>
                    <a:pt x="8571" y="10017"/>
                    <a:pt x="8571" y="10017"/>
                  </a:cubicBezTo>
                  <a:cubicBezTo>
                    <a:pt x="8571" y="10330"/>
                    <a:pt x="8571" y="10330"/>
                    <a:pt x="8571" y="10330"/>
                  </a:cubicBezTo>
                  <a:cubicBezTo>
                    <a:pt x="8571" y="10330"/>
                    <a:pt x="8571" y="10330"/>
                    <a:pt x="8571" y="10330"/>
                  </a:cubicBezTo>
                  <a:cubicBezTo>
                    <a:pt x="8914" y="10643"/>
                    <a:pt x="8914" y="10643"/>
                    <a:pt x="8914" y="10643"/>
                  </a:cubicBezTo>
                  <a:cubicBezTo>
                    <a:pt x="8914" y="10957"/>
                    <a:pt x="8914" y="10957"/>
                    <a:pt x="8914" y="10957"/>
                  </a:cubicBezTo>
                  <a:cubicBezTo>
                    <a:pt x="8571" y="11270"/>
                    <a:pt x="8571" y="11270"/>
                    <a:pt x="8571" y="11270"/>
                  </a:cubicBezTo>
                  <a:cubicBezTo>
                    <a:pt x="8571" y="11583"/>
                    <a:pt x="8571" y="11583"/>
                    <a:pt x="8571" y="11583"/>
                  </a:cubicBezTo>
                  <a:cubicBezTo>
                    <a:pt x="8571" y="11896"/>
                    <a:pt x="8571" y="11896"/>
                    <a:pt x="8571" y="11896"/>
                  </a:cubicBezTo>
                  <a:cubicBezTo>
                    <a:pt x="8571" y="11896"/>
                    <a:pt x="8571" y="11896"/>
                    <a:pt x="8571" y="11896"/>
                  </a:cubicBezTo>
                  <a:cubicBezTo>
                    <a:pt x="8229" y="11896"/>
                    <a:pt x="8229" y="11896"/>
                    <a:pt x="8229" y="11896"/>
                  </a:cubicBezTo>
                  <a:cubicBezTo>
                    <a:pt x="7886" y="12209"/>
                    <a:pt x="7886" y="12209"/>
                    <a:pt x="7886" y="12209"/>
                  </a:cubicBezTo>
                  <a:cubicBezTo>
                    <a:pt x="8229" y="12209"/>
                    <a:pt x="8229" y="12209"/>
                    <a:pt x="8229" y="12209"/>
                  </a:cubicBezTo>
                  <a:cubicBezTo>
                    <a:pt x="8229" y="12209"/>
                    <a:pt x="8229" y="12209"/>
                    <a:pt x="8229" y="12209"/>
                  </a:cubicBezTo>
                  <a:cubicBezTo>
                    <a:pt x="7886" y="12522"/>
                    <a:pt x="7886" y="12522"/>
                    <a:pt x="7886" y="12522"/>
                  </a:cubicBezTo>
                  <a:cubicBezTo>
                    <a:pt x="7886" y="12522"/>
                    <a:pt x="7886" y="12522"/>
                    <a:pt x="7886" y="12522"/>
                  </a:cubicBezTo>
                  <a:cubicBezTo>
                    <a:pt x="7886" y="12835"/>
                    <a:pt x="7886" y="12835"/>
                    <a:pt x="7886" y="12835"/>
                  </a:cubicBezTo>
                  <a:cubicBezTo>
                    <a:pt x="7886" y="13461"/>
                    <a:pt x="7886" y="13461"/>
                    <a:pt x="7886" y="13461"/>
                  </a:cubicBezTo>
                  <a:cubicBezTo>
                    <a:pt x="7886" y="13774"/>
                    <a:pt x="7886" y="13774"/>
                    <a:pt x="7886" y="13774"/>
                  </a:cubicBezTo>
                  <a:cubicBezTo>
                    <a:pt x="7543" y="14087"/>
                    <a:pt x="7543" y="14087"/>
                    <a:pt x="7543" y="14087"/>
                  </a:cubicBezTo>
                  <a:cubicBezTo>
                    <a:pt x="7886" y="14400"/>
                    <a:pt x="7886" y="14400"/>
                    <a:pt x="7886" y="14400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5026"/>
                    <a:pt x="7886" y="15026"/>
                    <a:pt x="7886" y="15026"/>
                  </a:cubicBezTo>
                  <a:cubicBezTo>
                    <a:pt x="7543" y="15339"/>
                    <a:pt x="7543" y="15339"/>
                    <a:pt x="7543" y="15339"/>
                  </a:cubicBezTo>
                  <a:cubicBezTo>
                    <a:pt x="7200" y="15339"/>
                    <a:pt x="7200" y="15339"/>
                    <a:pt x="7200" y="15339"/>
                  </a:cubicBezTo>
                  <a:close/>
                  <a:moveTo>
                    <a:pt x="10629" y="21600"/>
                  </a:moveTo>
                  <a:cubicBezTo>
                    <a:pt x="10971" y="21600"/>
                    <a:pt x="10971" y="21600"/>
                    <a:pt x="10971" y="21600"/>
                  </a:cubicBezTo>
                  <a:cubicBezTo>
                    <a:pt x="10971" y="21287"/>
                    <a:pt x="10971" y="21287"/>
                    <a:pt x="10971" y="21287"/>
                  </a:cubicBezTo>
                  <a:cubicBezTo>
                    <a:pt x="10629" y="20974"/>
                    <a:pt x="10629" y="20974"/>
                    <a:pt x="10629" y="20974"/>
                  </a:cubicBezTo>
                  <a:cubicBezTo>
                    <a:pt x="10286" y="20974"/>
                    <a:pt x="10286" y="20974"/>
                    <a:pt x="10286" y="20974"/>
                  </a:cubicBezTo>
                  <a:cubicBezTo>
                    <a:pt x="10286" y="21287"/>
                    <a:pt x="10286" y="21287"/>
                    <a:pt x="10286" y="21287"/>
                  </a:cubicBezTo>
                  <a:cubicBezTo>
                    <a:pt x="10286" y="21287"/>
                    <a:pt x="10286" y="21287"/>
                    <a:pt x="10286" y="21287"/>
                  </a:cubicBezTo>
                  <a:cubicBezTo>
                    <a:pt x="10629" y="21600"/>
                    <a:pt x="10629" y="21600"/>
                    <a:pt x="10629" y="21600"/>
                  </a:cubicBezTo>
                  <a:cubicBezTo>
                    <a:pt x="10629" y="21600"/>
                    <a:pt x="10629" y="21600"/>
                    <a:pt x="10629" y="21600"/>
                  </a:cubicBezTo>
                  <a:close/>
                  <a:moveTo>
                    <a:pt x="1062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" name="AutoShape 9"/>
            <p:cNvSpPr>
              <a:spLocks/>
            </p:cNvSpPr>
            <p:nvPr/>
          </p:nvSpPr>
          <p:spPr bwMode="auto">
            <a:xfrm>
              <a:off x="11967" y="2603"/>
              <a:ext cx="657" cy="11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673" y="10442"/>
                  </a:moveTo>
                  <a:lnTo>
                    <a:pt x="9007" y="10442"/>
                  </a:lnTo>
                  <a:lnTo>
                    <a:pt x="8673" y="10442"/>
                  </a:lnTo>
                  <a:close/>
                  <a:moveTo>
                    <a:pt x="9007" y="10442"/>
                  </a:moveTo>
                  <a:lnTo>
                    <a:pt x="9007" y="10252"/>
                  </a:lnTo>
                  <a:lnTo>
                    <a:pt x="9257" y="10252"/>
                  </a:lnTo>
                  <a:lnTo>
                    <a:pt x="9007" y="10442"/>
                  </a:lnTo>
                  <a:close/>
                  <a:moveTo>
                    <a:pt x="334" y="21600"/>
                  </a:moveTo>
                  <a:lnTo>
                    <a:pt x="334" y="21409"/>
                  </a:lnTo>
                  <a:lnTo>
                    <a:pt x="0" y="21409"/>
                  </a:lnTo>
                  <a:lnTo>
                    <a:pt x="0" y="21600"/>
                  </a:lnTo>
                  <a:lnTo>
                    <a:pt x="334" y="21600"/>
                  </a:lnTo>
                  <a:close/>
                  <a:moveTo>
                    <a:pt x="667" y="21409"/>
                  </a:moveTo>
                  <a:lnTo>
                    <a:pt x="667" y="21219"/>
                  </a:lnTo>
                  <a:lnTo>
                    <a:pt x="917" y="21409"/>
                  </a:lnTo>
                  <a:lnTo>
                    <a:pt x="667" y="21600"/>
                  </a:lnTo>
                  <a:lnTo>
                    <a:pt x="667" y="21409"/>
                  </a:lnTo>
                  <a:close/>
                  <a:moveTo>
                    <a:pt x="1835" y="20885"/>
                  </a:moveTo>
                  <a:lnTo>
                    <a:pt x="1835" y="21028"/>
                  </a:lnTo>
                  <a:lnTo>
                    <a:pt x="2168" y="21028"/>
                  </a:lnTo>
                  <a:lnTo>
                    <a:pt x="1835" y="20885"/>
                  </a:lnTo>
                  <a:close/>
                  <a:moveTo>
                    <a:pt x="5004" y="19645"/>
                  </a:moveTo>
                  <a:lnTo>
                    <a:pt x="4670" y="19454"/>
                  </a:lnTo>
                  <a:lnTo>
                    <a:pt x="5004" y="19454"/>
                  </a:lnTo>
                  <a:lnTo>
                    <a:pt x="5004" y="19264"/>
                  </a:lnTo>
                  <a:lnTo>
                    <a:pt x="5254" y="19121"/>
                  </a:lnTo>
                  <a:lnTo>
                    <a:pt x="5588" y="19121"/>
                  </a:lnTo>
                  <a:lnTo>
                    <a:pt x="5254" y="19264"/>
                  </a:lnTo>
                  <a:lnTo>
                    <a:pt x="5254" y="19454"/>
                  </a:lnTo>
                  <a:lnTo>
                    <a:pt x="5004" y="19454"/>
                  </a:lnTo>
                  <a:lnTo>
                    <a:pt x="5004" y="19645"/>
                  </a:lnTo>
                  <a:close/>
                  <a:moveTo>
                    <a:pt x="6171" y="18215"/>
                  </a:moveTo>
                  <a:lnTo>
                    <a:pt x="6171" y="18405"/>
                  </a:lnTo>
                  <a:lnTo>
                    <a:pt x="5921" y="18405"/>
                  </a:lnTo>
                  <a:lnTo>
                    <a:pt x="5921" y="18215"/>
                  </a:lnTo>
                  <a:lnTo>
                    <a:pt x="6171" y="18215"/>
                  </a:lnTo>
                  <a:close/>
                  <a:moveTo>
                    <a:pt x="6505" y="18024"/>
                  </a:moveTo>
                  <a:lnTo>
                    <a:pt x="6505" y="17881"/>
                  </a:lnTo>
                  <a:lnTo>
                    <a:pt x="6171" y="17881"/>
                  </a:lnTo>
                  <a:lnTo>
                    <a:pt x="6505" y="17690"/>
                  </a:lnTo>
                  <a:lnTo>
                    <a:pt x="6839" y="17690"/>
                  </a:lnTo>
                  <a:lnTo>
                    <a:pt x="6839" y="17881"/>
                  </a:lnTo>
                  <a:lnTo>
                    <a:pt x="6505" y="18024"/>
                  </a:lnTo>
                  <a:close/>
                  <a:moveTo>
                    <a:pt x="13594" y="3910"/>
                  </a:moveTo>
                  <a:lnTo>
                    <a:pt x="13594" y="3719"/>
                  </a:lnTo>
                  <a:lnTo>
                    <a:pt x="13927" y="3528"/>
                  </a:lnTo>
                  <a:lnTo>
                    <a:pt x="13927" y="3910"/>
                  </a:lnTo>
                  <a:lnTo>
                    <a:pt x="13594" y="3910"/>
                  </a:lnTo>
                  <a:close/>
                  <a:moveTo>
                    <a:pt x="15429" y="4577"/>
                  </a:moveTo>
                  <a:lnTo>
                    <a:pt x="15178" y="4434"/>
                  </a:lnTo>
                  <a:lnTo>
                    <a:pt x="15178" y="4053"/>
                  </a:lnTo>
                  <a:lnTo>
                    <a:pt x="14845" y="3910"/>
                  </a:lnTo>
                  <a:lnTo>
                    <a:pt x="14511" y="3719"/>
                  </a:lnTo>
                  <a:lnTo>
                    <a:pt x="14261" y="3719"/>
                  </a:lnTo>
                  <a:lnTo>
                    <a:pt x="14261" y="3195"/>
                  </a:lnTo>
                  <a:lnTo>
                    <a:pt x="14511" y="3004"/>
                  </a:lnTo>
                  <a:lnTo>
                    <a:pt x="14845" y="2813"/>
                  </a:lnTo>
                  <a:lnTo>
                    <a:pt x="14845" y="2670"/>
                  </a:lnTo>
                  <a:lnTo>
                    <a:pt x="14511" y="2670"/>
                  </a:lnTo>
                  <a:lnTo>
                    <a:pt x="14511" y="2479"/>
                  </a:lnTo>
                  <a:lnTo>
                    <a:pt x="15178" y="2479"/>
                  </a:lnTo>
                  <a:lnTo>
                    <a:pt x="15429" y="2670"/>
                  </a:lnTo>
                  <a:lnTo>
                    <a:pt x="15762" y="2479"/>
                  </a:lnTo>
                  <a:lnTo>
                    <a:pt x="15762" y="2289"/>
                  </a:lnTo>
                  <a:lnTo>
                    <a:pt x="15429" y="2146"/>
                  </a:lnTo>
                  <a:lnTo>
                    <a:pt x="15429" y="1764"/>
                  </a:lnTo>
                  <a:lnTo>
                    <a:pt x="15762" y="1764"/>
                  </a:lnTo>
                  <a:lnTo>
                    <a:pt x="15429" y="1574"/>
                  </a:lnTo>
                  <a:lnTo>
                    <a:pt x="15429" y="906"/>
                  </a:lnTo>
                  <a:lnTo>
                    <a:pt x="14845" y="525"/>
                  </a:lnTo>
                  <a:lnTo>
                    <a:pt x="14845" y="191"/>
                  </a:lnTo>
                  <a:lnTo>
                    <a:pt x="15178" y="0"/>
                  </a:lnTo>
                  <a:lnTo>
                    <a:pt x="15429" y="0"/>
                  </a:lnTo>
                  <a:lnTo>
                    <a:pt x="15429" y="191"/>
                  </a:lnTo>
                  <a:lnTo>
                    <a:pt x="15762" y="334"/>
                  </a:lnTo>
                  <a:lnTo>
                    <a:pt x="16429" y="334"/>
                  </a:lnTo>
                  <a:lnTo>
                    <a:pt x="16429" y="525"/>
                  </a:lnTo>
                  <a:lnTo>
                    <a:pt x="17013" y="906"/>
                  </a:lnTo>
                  <a:lnTo>
                    <a:pt x="17347" y="1049"/>
                  </a:lnTo>
                  <a:lnTo>
                    <a:pt x="17597" y="1049"/>
                  </a:lnTo>
                  <a:lnTo>
                    <a:pt x="17931" y="1240"/>
                  </a:lnTo>
                  <a:lnTo>
                    <a:pt x="18514" y="1430"/>
                  </a:lnTo>
                  <a:lnTo>
                    <a:pt x="18848" y="1430"/>
                  </a:lnTo>
                  <a:lnTo>
                    <a:pt x="19181" y="1574"/>
                  </a:lnTo>
                  <a:lnTo>
                    <a:pt x="19181" y="1430"/>
                  </a:lnTo>
                  <a:lnTo>
                    <a:pt x="19515" y="1574"/>
                  </a:lnTo>
                  <a:lnTo>
                    <a:pt x="19765" y="1430"/>
                  </a:lnTo>
                  <a:lnTo>
                    <a:pt x="20099" y="1430"/>
                  </a:lnTo>
                  <a:lnTo>
                    <a:pt x="20432" y="1240"/>
                  </a:lnTo>
                  <a:lnTo>
                    <a:pt x="20432" y="1049"/>
                  </a:lnTo>
                  <a:lnTo>
                    <a:pt x="20432" y="1574"/>
                  </a:lnTo>
                  <a:lnTo>
                    <a:pt x="20683" y="1764"/>
                  </a:lnTo>
                  <a:lnTo>
                    <a:pt x="21016" y="1955"/>
                  </a:lnTo>
                  <a:lnTo>
                    <a:pt x="21016" y="2146"/>
                  </a:lnTo>
                  <a:lnTo>
                    <a:pt x="21350" y="2146"/>
                  </a:lnTo>
                  <a:lnTo>
                    <a:pt x="21350" y="1955"/>
                  </a:lnTo>
                  <a:lnTo>
                    <a:pt x="21600" y="1955"/>
                  </a:lnTo>
                  <a:lnTo>
                    <a:pt x="21600" y="2146"/>
                  </a:lnTo>
                  <a:lnTo>
                    <a:pt x="21350" y="2289"/>
                  </a:lnTo>
                  <a:lnTo>
                    <a:pt x="21016" y="2289"/>
                  </a:lnTo>
                  <a:lnTo>
                    <a:pt x="21016" y="2479"/>
                  </a:lnTo>
                  <a:lnTo>
                    <a:pt x="20432" y="2479"/>
                  </a:lnTo>
                  <a:lnTo>
                    <a:pt x="20432" y="2670"/>
                  </a:lnTo>
                  <a:lnTo>
                    <a:pt x="20099" y="2670"/>
                  </a:lnTo>
                  <a:lnTo>
                    <a:pt x="19765" y="2479"/>
                  </a:lnTo>
                  <a:lnTo>
                    <a:pt x="19765" y="2670"/>
                  </a:lnTo>
                  <a:lnTo>
                    <a:pt x="19181" y="2813"/>
                  </a:lnTo>
                  <a:lnTo>
                    <a:pt x="19181" y="3719"/>
                  </a:lnTo>
                  <a:lnTo>
                    <a:pt x="18848" y="3719"/>
                  </a:lnTo>
                  <a:lnTo>
                    <a:pt x="18848" y="3528"/>
                  </a:lnTo>
                  <a:lnTo>
                    <a:pt x="18264" y="3528"/>
                  </a:lnTo>
                  <a:lnTo>
                    <a:pt x="17931" y="3385"/>
                  </a:lnTo>
                  <a:lnTo>
                    <a:pt x="17597" y="3195"/>
                  </a:lnTo>
                  <a:lnTo>
                    <a:pt x="16680" y="3195"/>
                  </a:lnTo>
                  <a:lnTo>
                    <a:pt x="16680" y="3004"/>
                  </a:lnTo>
                  <a:lnTo>
                    <a:pt x="16429" y="3004"/>
                  </a:lnTo>
                  <a:lnTo>
                    <a:pt x="15762" y="3385"/>
                  </a:lnTo>
                  <a:lnTo>
                    <a:pt x="15429" y="3195"/>
                  </a:lnTo>
                  <a:lnTo>
                    <a:pt x="15178" y="3195"/>
                  </a:lnTo>
                  <a:lnTo>
                    <a:pt x="15178" y="3528"/>
                  </a:lnTo>
                  <a:lnTo>
                    <a:pt x="15429" y="3719"/>
                  </a:lnTo>
                  <a:lnTo>
                    <a:pt x="15762" y="3719"/>
                  </a:lnTo>
                  <a:lnTo>
                    <a:pt x="16096" y="3910"/>
                  </a:lnTo>
                  <a:lnTo>
                    <a:pt x="16680" y="3910"/>
                  </a:lnTo>
                  <a:lnTo>
                    <a:pt x="16429" y="4053"/>
                  </a:lnTo>
                  <a:lnTo>
                    <a:pt x="16429" y="4244"/>
                  </a:lnTo>
                  <a:lnTo>
                    <a:pt x="16429" y="4053"/>
                  </a:lnTo>
                  <a:lnTo>
                    <a:pt x="15762" y="4053"/>
                  </a:lnTo>
                  <a:lnTo>
                    <a:pt x="15762" y="4434"/>
                  </a:lnTo>
                  <a:lnTo>
                    <a:pt x="15429" y="4577"/>
                  </a:lnTo>
                  <a:close/>
                  <a:moveTo>
                    <a:pt x="14845" y="8487"/>
                  </a:moveTo>
                  <a:lnTo>
                    <a:pt x="14845" y="8297"/>
                  </a:lnTo>
                  <a:lnTo>
                    <a:pt x="15178" y="8297"/>
                  </a:lnTo>
                  <a:lnTo>
                    <a:pt x="14845" y="8297"/>
                  </a:lnTo>
                  <a:lnTo>
                    <a:pt x="14845" y="7963"/>
                  </a:lnTo>
                  <a:lnTo>
                    <a:pt x="15178" y="7963"/>
                  </a:lnTo>
                  <a:lnTo>
                    <a:pt x="15178" y="8487"/>
                  </a:lnTo>
                  <a:lnTo>
                    <a:pt x="14845" y="8487"/>
                  </a:lnTo>
                  <a:close/>
                  <a:moveTo>
                    <a:pt x="5004" y="13256"/>
                  </a:moveTo>
                  <a:lnTo>
                    <a:pt x="5004" y="13446"/>
                  </a:lnTo>
                  <a:lnTo>
                    <a:pt x="5004" y="13256"/>
                  </a:lnTo>
                  <a:close/>
                  <a:moveTo>
                    <a:pt x="4670" y="13446"/>
                  </a:moveTo>
                  <a:lnTo>
                    <a:pt x="5004" y="13446"/>
                  </a:lnTo>
                  <a:lnTo>
                    <a:pt x="4670" y="13446"/>
                  </a:lnTo>
                  <a:close/>
                  <a:moveTo>
                    <a:pt x="4670" y="13446"/>
                  </a:moveTo>
                  <a:close/>
                  <a:moveTo>
                    <a:pt x="4337" y="13637"/>
                  </a:moveTo>
                  <a:lnTo>
                    <a:pt x="4670" y="13637"/>
                  </a:lnTo>
                  <a:lnTo>
                    <a:pt x="4337" y="13637"/>
                  </a:lnTo>
                  <a:close/>
                  <a:moveTo>
                    <a:pt x="4337" y="13971"/>
                  </a:moveTo>
                  <a:lnTo>
                    <a:pt x="4003" y="13780"/>
                  </a:lnTo>
                  <a:lnTo>
                    <a:pt x="4003" y="13637"/>
                  </a:lnTo>
                  <a:lnTo>
                    <a:pt x="4337" y="13637"/>
                  </a:lnTo>
                  <a:lnTo>
                    <a:pt x="4337" y="13780"/>
                  </a:lnTo>
                  <a:lnTo>
                    <a:pt x="4670" y="13780"/>
                  </a:lnTo>
                  <a:lnTo>
                    <a:pt x="4337" y="13971"/>
                  </a:lnTo>
                  <a:close/>
                  <a:moveTo>
                    <a:pt x="6171" y="13971"/>
                  </a:moveTo>
                  <a:lnTo>
                    <a:pt x="6505" y="13780"/>
                  </a:lnTo>
                  <a:lnTo>
                    <a:pt x="6505" y="13971"/>
                  </a:lnTo>
                  <a:lnTo>
                    <a:pt x="6171" y="13971"/>
                  </a:lnTo>
                  <a:close/>
                  <a:moveTo>
                    <a:pt x="6171" y="14162"/>
                  </a:moveTo>
                  <a:lnTo>
                    <a:pt x="6171" y="14305"/>
                  </a:lnTo>
                  <a:lnTo>
                    <a:pt x="6171" y="14162"/>
                  </a:lnTo>
                  <a:close/>
                  <a:moveTo>
                    <a:pt x="5921" y="13780"/>
                  </a:moveTo>
                  <a:lnTo>
                    <a:pt x="5921" y="14162"/>
                  </a:lnTo>
                  <a:lnTo>
                    <a:pt x="6171" y="14162"/>
                  </a:lnTo>
                  <a:lnTo>
                    <a:pt x="6171" y="13780"/>
                  </a:lnTo>
                  <a:lnTo>
                    <a:pt x="5921" y="13780"/>
                  </a:lnTo>
                  <a:close/>
                  <a:moveTo>
                    <a:pt x="11759" y="12207"/>
                  </a:moveTo>
                  <a:lnTo>
                    <a:pt x="11759" y="11873"/>
                  </a:lnTo>
                  <a:lnTo>
                    <a:pt x="12093" y="11873"/>
                  </a:lnTo>
                  <a:lnTo>
                    <a:pt x="12093" y="12207"/>
                  </a:lnTo>
                  <a:lnTo>
                    <a:pt x="11759" y="12207"/>
                  </a:lnTo>
                  <a:close/>
                  <a:moveTo>
                    <a:pt x="10842" y="12016"/>
                  </a:moveTo>
                  <a:lnTo>
                    <a:pt x="11175" y="11873"/>
                  </a:lnTo>
                  <a:lnTo>
                    <a:pt x="11425" y="11873"/>
                  </a:lnTo>
                  <a:lnTo>
                    <a:pt x="11175" y="12016"/>
                  </a:lnTo>
                  <a:lnTo>
                    <a:pt x="10842" y="12016"/>
                  </a:lnTo>
                  <a:close/>
                  <a:moveTo>
                    <a:pt x="9591" y="13446"/>
                  </a:moveTo>
                  <a:lnTo>
                    <a:pt x="10175" y="13446"/>
                  </a:lnTo>
                  <a:lnTo>
                    <a:pt x="9924" y="13256"/>
                  </a:lnTo>
                  <a:lnTo>
                    <a:pt x="9924" y="13113"/>
                  </a:lnTo>
                  <a:lnTo>
                    <a:pt x="10175" y="12922"/>
                  </a:lnTo>
                  <a:lnTo>
                    <a:pt x="10508" y="12922"/>
                  </a:lnTo>
                  <a:lnTo>
                    <a:pt x="10508" y="12731"/>
                  </a:lnTo>
                  <a:lnTo>
                    <a:pt x="10842" y="12731"/>
                  </a:lnTo>
                  <a:lnTo>
                    <a:pt x="11175" y="12922"/>
                  </a:lnTo>
                  <a:lnTo>
                    <a:pt x="11425" y="12922"/>
                  </a:lnTo>
                  <a:lnTo>
                    <a:pt x="12093" y="12540"/>
                  </a:lnTo>
                  <a:lnTo>
                    <a:pt x="12093" y="12397"/>
                  </a:lnTo>
                  <a:lnTo>
                    <a:pt x="11759" y="12397"/>
                  </a:lnTo>
                  <a:lnTo>
                    <a:pt x="11425" y="12207"/>
                  </a:lnTo>
                  <a:lnTo>
                    <a:pt x="11175" y="12207"/>
                  </a:lnTo>
                  <a:lnTo>
                    <a:pt x="10842" y="12016"/>
                  </a:lnTo>
                  <a:lnTo>
                    <a:pt x="10508" y="12207"/>
                  </a:lnTo>
                  <a:lnTo>
                    <a:pt x="10508" y="12397"/>
                  </a:lnTo>
                  <a:lnTo>
                    <a:pt x="10175" y="12397"/>
                  </a:lnTo>
                  <a:lnTo>
                    <a:pt x="9924" y="12540"/>
                  </a:lnTo>
                  <a:lnTo>
                    <a:pt x="9591" y="12540"/>
                  </a:lnTo>
                  <a:lnTo>
                    <a:pt x="9591" y="12397"/>
                  </a:lnTo>
                  <a:lnTo>
                    <a:pt x="9257" y="12397"/>
                  </a:lnTo>
                  <a:lnTo>
                    <a:pt x="9007" y="12540"/>
                  </a:lnTo>
                  <a:lnTo>
                    <a:pt x="9007" y="12731"/>
                  </a:lnTo>
                  <a:lnTo>
                    <a:pt x="8673" y="12731"/>
                  </a:lnTo>
                  <a:lnTo>
                    <a:pt x="8673" y="12922"/>
                  </a:lnTo>
                  <a:lnTo>
                    <a:pt x="9257" y="12922"/>
                  </a:lnTo>
                  <a:lnTo>
                    <a:pt x="9257" y="13446"/>
                  </a:lnTo>
                  <a:lnTo>
                    <a:pt x="9591" y="13446"/>
                  </a:lnTo>
                  <a:close/>
                  <a:moveTo>
                    <a:pt x="7756" y="15926"/>
                  </a:moveTo>
                  <a:lnTo>
                    <a:pt x="7756" y="15735"/>
                  </a:lnTo>
                  <a:lnTo>
                    <a:pt x="7422" y="15735"/>
                  </a:lnTo>
                  <a:lnTo>
                    <a:pt x="7422" y="15926"/>
                  </a:lnTo>
                  <a:lnTo>
                    <a:pt x="7756" y="16117"/>
                  </a:lnTo>
                  <a:lnTo>
                    <a:pt x="8090" y="15926"/>
                  </a:lnTo>
                  <a:lnTo>
                    <a:pt x="7756" y="15926"/>
                  </a:lnTo>
                  <a:close/>
                  <a:moveTo>
                    <a:pt x="8090" y="15735"/>
                  </a:moveTo>
                  <a:lnTo>
                    <a:pt x="8090" y="15401"/>
                  </a:lnTo>
                  <a:lnTo>
                    <a:pt x="8340" y="15544"/>
                  </a:lnTo>
                  <a:lnTo>
                    <a:pt x="8090" y="15735"/>
                  </a:lnTo>
                  <a:close/>
                  <a:moveTo>
                    <a:pt x="7756" y="15401"/>
                  </a:moveTo>
                  <a:lnTo>
                    <a:pt x="7756" y="15211"/>
                  </a:lnTo>
                  <a:lnTo>
                    <a:pt x="8090" y="15020"/>
                  </a:lnTo>
                  <a:lnTo>
                    <a:pt x="8090" y="14877"/>
                  </a:lnTo>
                  <a:lnTo>
                    <a:pt x="7756" y="14877"/>
                  </a:lnTo>
                  <a:lnTo>
                    <a:pt x="8340" y="14877"/>
                  </a:lnTo>
                  <a:lnTo>
                    <a:pt x="8340" y="13637"/>
                  </a:lnTo>
                  <a:lnTo>
                    <a:pt x="8673" y="13637"/>
                  </a:lnTo>
                  <a:lnTo>
                    <a:pt x="8673" y="13446"/>
                  </a:lnTo>
                  <a:lnTo>
                    <a:pt x="8340" y="13446"/>
                  </a:lnTo>
                  <a:lnTo>
                    <a:pt x="8340" y="13256"/>
                  </a:lnTo>
                  <a:lnTo>
                    <a:pt x="8090" y="13256"/>
                  </a:lnTo>
                  <a:lnTo>
                    <a:pt x="7756" y="13113"/>
                  </a:lnTo>
                  <a:lnTo>
                    <a:pt x="8090" y="13113"/>
                  </a:lnTo>
                  <a:lnTo>
                    <a:pt x="8090" y="12731"/>
                  </a:lnTo>
                  <a:lnTo>
                    <a:pt x="7756" y="12731"/>
                  </a:lnTo>
                  <a:lnTo>
                    <a:pt x="7422" y="12922"/>
                  </a:lnTo>
                  <a:lnTo>
                    <a:pt x="7089" y="12731"/>
                  </a:lnTo>
                  <a:lnTo>
                    <a:pt x="7089" y="12540"/>
                  </a:lnTo>
                  <a:lnTo>
                    <a:pt x="7422" y="12540"/>
                  </a:lnTo>
                  <a:lnTo>
                    <a:pt x="7756" y="12397"/>
                  </a:lnTo>
                  <a:lnTo>
                    <a:pt x="8340" y="12540"/>
                  </a:lnTo>
                  <a:lnTo>
                    <a:pt x="8673" y="12540"/>
                  </a:lnTo>
                  <a:lnTo>
                    <a:pt x="8673" y="12207"/>
                  </a:lnTo>
                  <a:lnTo>
                    <a:pt x="8340" y="12207"/>
                  </a:lnTo>
                  <a:lnTo>
                    <a:pt x="8673" y="12016"/>
                  </a:lnTo>
                  <a:lnTo>
                    <a:pt x="9007" y="12207"/>
                  </a:lnTo>
                  <a:lnTo>
                    <a:pt x="9257" y="12016"/>
                  </a:lnTo>
                  <a:lnTo>
                    <a:pt x="10842" y="12016"/>
                  </a:lnTo>
                  <a:lnTo>
                    <a:pt x="10842" y="11873"/>
                  </a:lnTo>
                  <a:lnTo>
                    <a:pt x="11175" y="11873"/>
                  </a:lnTo>
                  <a:lnTo>
                    <a:pt x="11425" y="11682"/>
                  </a:lnTo>
                  <a:lnTo>
                    <a:pt x="11759" y="11491"/>
                  </a:lnTo>
                  <a:lnTo>
                    <a:pt x="12093" y="11682"/>
                  </a:lnTo>
                  <a:lnTo>
                    <a:pt x="12343" y="11682"/>
                  </a:lnTo>
                  <a:lnTo>
                    <a:pt x="12343" y="11873"/>
                  </a:lnTo>
                  <a:lnTo>
                    <a:pt x="12093" y="12016"/>
                  </a:lnTo>
                  <a:lnTo>
                    <a:pt x="12343" y="12016"/>
                  </a:lnTo>
                  <a:lnTo>
                    <a:pt x="12343" y="12540"/>
                  </a:lnTo>
                  <a:lnTo>
                    <a:pt x="12676" y="12540"/>
                  </a:lnTo>
                  <a:lnTo>
                    <a:pt x="13010" y="12731"/>
                  </a:lnTo>
                  <a:lnTo>
                    <a:pt x="13594" y="12731"/>
                  </a:lnTo>
                  <a:lnTo>
                    <a:pt x="13594" y="12540"/>
                  </a:lnTo>
                  <a:lnTo>
                    <a:pt x="13927" y="12397"/>
                  </a:lnTo>
                  <a:lnTo>
                    <a:pt x="13927" y="12207"/>
                  </a:lnTo>
                  <a:lnTo>
                    <a:pt x="14261" y="12016"/>
                  </a:lnTo>
                  <a:lnTo>
                    <a:pt x="14511" y="12016"/>
                  </a:lnTo>
                  <a:lnTo>
                    <a:pt x="14511" y="11682"/>
                  </a:lnTo>
                  <a:lnTo>
                    <a:pt x="13927" y="11682"/>
                  </a:lnTo>
                  <a:lnTo>
                    <a:pt x="13927" y="11301"/>
                  </a:lnTo>
                  <a:lnTo>
                    <a:pt x="14261" y="11301"/>
                  </a:lnTo>
                  <a:lnTo>
                    <a:pt x="14261" y="11491"/>
                  </a:lnTo>
                  <a:lnTo>
                    <a:pt x="15178" y="11491"/>
                  </a:lnTo>
                  <a:lnTo>
                    <a:pt x="14845" y="11682"/>
                  </a:lnTo>
                  <a:lnTo>
                    <a:pt x="15178" y="11682"/>
                  </a:lnTo>
                  <a:lnTo>
                    <a:pt x="15429" y="11491"/>
                  </a:lnTo>
                  <a:lnTo>
                    <a:pt x="16429" y="11491"/>
                  </a:lnTo>
                  <a:lnTo>
                    <a:pt x="16429" y="11158"/>
                  </a:lnTo>
                  <a:lnTo>
                    <a:pt x="17013" y="11158"/>
                  </a:lnTo>
                  <a:lnTo>
                    <a:pt x="17013" y="11491"/>
                  </a:lnTo>
                  <a:lnTo>
                    <a:pt x="17347" y="11491"/>
                  </a:lnTo>
                  <a:lnTo>
                    <a:pt x="17347" y="10967"/>
                  </a:lnTo>
                  <a:lnTo>
                    <a:pt x="17597" y="10776"/>
                  </a:lnTo>
                  <a:lnTo>
                    <a:pt x="17931" y="10776"/>
                  </a:lnTo>
                  <a:lnTo>
                    <a:pt x="17597" y="10633"/>
                  </a:lnTo>
                  <a:lnTo>
                    <a:pt x="17931" y="10442"/>
                  </a:lnTo>
                  <a:lnTo>
                    <a:pt x="18264" y="10442"/>
                  </a:lnTo>
                  <a:lnTo>
                    <a:pt x="18264" y="11301"/>
                  </a:lnTo>
                  <a:lnTo>
                    <a:pt x="18514" y="11158"/>
                  </a:lnTo>
                  <a:lnTo>
                    <a:pt x="18848" y="11158"/>
                  </a:lnTo>
                  <a:lnTo>
                    <a:pt x="19181" y="10967"/>
                  </a:lnTo>
                  <a:lnTo>
                    <a:pt x="19181" y="10633"/>
                  </a:lnTo>
                  <a:lnTo>
                    <a:pt x="19515" y="10442"/>
                  </a:lnTo>
                  <a:lnTo>
                    <a:pt x="18848" y="10061"/>
                  </a:lnTo>
                  <a:lnTo>
                    <a:pt x="18848" y="8869"/>
                  </a:lnTo>
                  <a:lnTo>
                    <a:pt x="18514" y="8487"/>
                  </a:lnTo>
                  <a:lnTo>
                    <a:pt x="18264" y="8154"/>
                  </a:lnTo>
                  <a:lnTo>
                    <a:pt x="18264" y="7772"/>
                  </a:lnTo>
                  <a:lnTo>
                    <a:pt x="18848" y="7629"/>
                  </a:lnTo>
                  <a:lnTo>
                    <a:pt x="19181" y="7772"/>
                  </a:lnTo>
                  <a:lnTo>
                    <a:pt x="19181" y="7438"/>
                  </a:lnTo>
                  <a:lnTo>
                    <a:pt x="18848" y="7438"/>
                  </a:lnTo>
                  <a:lnTo>
                    <a:pt x="18848" y="6199"/>
                  </a:lnTo>
                  <a:lnTo>
                    <a:pt x="18514" y="5817"/>
                  </a:lnTo>
                  <a:lnTo>
                    <a:pt x="18264" y="5817"/>
                  </a:lnTo>
                  <a:lnTo>
                    <a:pt x="18264" y="5483"/>
                  </a:lnTo>
                  <a:lnTo>
                    <a:pt x="17931" y="5483"/>
                  </a:lnTo>
                  <a:lnTo>
                    <a:pt x="17347" y="5150"/>
                  </a:lnTo>
                  <a:lnTo>
                    <a:pt x="17347" y="4959"/>
                  </a:lnTo>
                  <a:lnTo>
                    <a:pt x="17013" y="4768"/>
                  </a:lnTo>
                  <a:lnTo>
                    <a:pt x="17013" y="4577"/>
                  </a:lnTo>
                  <a:lnTo>
                    <a:pt x="16680" y="4434"/>
                  </a:lnTo>
                  <a:lnTo>
                    <a:pt x="16429" y="4434"/>
                  </a:lnTo>
                  <a:lnTo>
                    <a:pt x="16429" y="4768"/>
                  </a:lnTo>
                  <a:lnTo>
                    <a:pt x="16680" y="4768"/>
                  </a:lnTo>
                  <a:lnTo>
                    <a:pt x="17013" y="4577"/>
                  </a:lnTo>
                  <a:lnTo>
                    <a:pt x="17013" y="4959"/>
                  </a:lnTo>
                  <a:lnTo>
                    <a:pt x="16429" y="4959"/>
                  </a:lnTo>
                  <a:lnTo>
                    <a:pt x="16680" y="5150"/>
                  </a:lnTo>
                  <a:lnTo>
                    <a:pt x="16429" y="5150"/>
                  </a:lnTo>
                  <a:lnTo>
                    <a:pt x="16096" y="4959"/>
                  </a:lnTo>
                  <a:lnTo>
                    <a:pt x="16096" y="4768"/>
                  </a:lnTo>
                  <a:lnTo>
                    <a:pt x="15762" y="4768"/>
                  </a:lnTo>
                  <a:lnTo>
                    <a:pt x="15762" y="5293"/>
                  </a:lnTo>
                  <a:lnTo>
                    <a:pt x="15429" y="5483"/>
                  </a:lnTo>
                  <a:lnTo>
                    <a:pt x="15762" y="5674"/>
                  </a:lnTo>
                  <a:lnTo>
                    <a:pt x="16096" y="5817"/>
                  </a:lnTo>
                  <a:lnTo>
                    <a:pt x="15762" y="6008"/>
                  </a:lnTo>
                  <a:lnTo>
                    <a:pt x="15429" y="6008"/>
                  </a:lnTo>
                  <a:lnTo>
                    <a:pt x="15429" y="6199"/>
                  </a:lnTo>
                  <a:lnTo>
                    <a:pt x="15762" y="6199"/>
                  </a:lnTo>
                  <a:lnTo>
                    <a:pt x="16096" y="6008"/>
                  </a:lnTo>
                  <a:lnTo>
                    <a:pt x="16429" y="6389"/>
                  </a:lnTo>
                  <a:lnTo>
                    <a:pt x="16429" y="7248"/>
                  </a:lnTo>
                  <a:lnTo>
                    <a:pt x="16096" y="7772"/>
                  </a:lnTo>
                  <a:lnTo>
                    <a:pt x="16096" y="8154"/>
                  </a:lnTo>
                  <a:lnTo>
                    <a:pt x="15762" y="8297"/>
                  </a:lnTo>
                  <a:lnTo>
                    <a:pt x="15429" y="8487"/>
                  </a:lnTo>
                  <a:lnTo>
                    <a:pt x="15429" y="9012"/>
                  </a:lnTo>
                  <a:lnTo>
                    <a:pt x="15178" y="9203"/>
                  </a:lnTo>
                  <a:lnTo>
                    <a:pt x="14261" y="9393"/>
                  </a:lnTo>
                  <a:lnTo>
                    <a:pt x="13927" y="9536"/>
                  </a:lnTo>
                  <a:lnTo>
                    <a:pt x="13594" y="9393"/>
                  </a:lnTo>
                  <a:lnTo>
                    <a:pt x="13260" y="9203"/>
                  </a:lnTo>
                  <a:lnTo>
                    <a:pt x="13594" y="9012"/>
                  </a:lnTo>
                  <a:lnTo>
                    <a:pt x="13594" y="8869"/>
                  </a:lnTo>
                  <a:lnTo>
                    <a:pt x="13927" y="8869"/>
                  </a:lnTo>
                  <a:lnTo>
                    <a:pt x="13927" y="8678"/>
                  </a:lnTo>
                  <a:lnTo>
                    <a:pt x="13260" y="8869"/>
                  </a:lnTo>
                  <a:lnTo>
                    <a:pt x="13010" y="9012"/>
                  </a:lnTo>
                  <a:lnTo>
                    <a:pt x="13010" y="9727"/>
                  </a:lnTo>
                  <a:lnTo>
                    <a:pt x="12676" y="9918"/>
                  </a:lnTo>
                  <a:lnTo>
                    <a:pt x="12676" y="10633"/>
                  </a:lnTo>
                  <a:lnTo>
                    <a:pt x="12343" y="10633"/>
                  </a:lnTo>
                  <a:lnTo>
                    <a:pt x="12676" y="10776"/>
                  </a:lnTo>
                  <a:lnTo>
                    <a:pt x="12093" y="10776"/>
                  </a:lnTo>
                  <a:lnTo>
                    <a:pt x="11759" y="10633"/>
                  </a:lnTo>
                  <a:lnTo>
                    <a:pt x="11425" y="10633"/>
                  </a:lnTo>
                  <a:lnTo>
                    <a:pt x="10842" y="10776"/>
                  </a:lnTo>
                  <a:lnTo>
                    <a:pt x="10508" y="10776"/>
                  </a:lnTo>
                  <a:lnTo>
                    <a:pt x="10175" y="10967"/>
                  </a:lnTo>
                  <a:lnTo>
                    <a:pt x="9007" y="10967"/>
                  </a:lnTo>
                  <a:lnTo>
                    <a:pt x="8673" y="11158"/>
                  </a:lnTo>
                  <a:lnTo>
                    <a:pt x="8340" y="11301"/>
                  </a:lnTo>
                  <a:lnTo>
                    <a:pt x="8340" y="11491"/>
                  </a:lnTo>
                  <a:lnTo>
                    <a:pt x="7756" y="11682"/>
                  </a:lnTo>
                  <a:lnTo>
                    <a:pt x="7422" y="11873"/>
                  </a:lnTo>
                  <a:lnTo>
                    <a:pt x="7422" y="12016"/>
                  </a:lnTo>
                  <a:lnTo>
                    <a:pt x="6839" y="12016"/>
                  </a:lnTo>
                  <a:lnTo>
                    <a:pt x="6505" y="12207"/>
                  </a:lnTo>
                  <a:lnTo>
                    <a:pt x="6839" y="12397"/>
                  </a:lnTo>
                  <a:lnTo>
                    <a:pt x="6839" y="12540"/>
                  </a:lnTo>
                  <a:lnTo>
                    <a:pt x="6505" y="12540"/>
                  </a:lnTo>
                  <a:lnTo>
                    <a:pt x="6171" y="12731"/>
                  </a:lnTo>
                  <a:lnTo>
                    <a:pt x="6171" y="12922"/>
                  </a:lnTo>
                  <a:lnTo>
                    <a:pt x="5921" y="13113"/>
                  </a:lnTo>
                  <a:lnTo>
                    <a:pt x="5588" y="13113"/>
                  </a:lnTo>
                  <a:lnTo>
                    <a:pt x="5254" y="13256"/>
                  </a:lnTo>
                  <a:lnTo>
                    <a:pt x="5588" y="13256"/>
                  </a:lnTo>
                  <a:lnTo>
                    <a:pt x="5588" y="13446"/>
                  </a:lnTo>
                  <a:lnTo>
                    <a:pt x="5254" y="13446"/>
                  </a:lnTo>
                  <a:lnTo>
                    <a:pt x="5588" y="13637"/>
                  </a:lnTo>
                  <a:lnTo>
                    <a:pt x="5588" y="13780"/>
                  </a:lnTo>
                  <a:lnTo>
                    <a:pt x="5921" y="13637"/>
                  </a:lnTo>
                  <a:lnTo>
                    <a:pt x="6171" y="13637"/>
                  </a:lnTo>
                  <a:lnTo>
                    <a:pt x="6171" y="13780"/>
                  </a:lnTo>
                  <a:lnTo>
                    <a:pt x="6505" y="13780"/>
                  </a:lnTo>
                  <a:lnTo>
                    <a:pt x="6171" y="13637"/>
                  </a:lnTo>
                  <a:lnTo>
                    <a:pt x="5921" y="13637"/>
                  </a:lnTo>
                  <a:lnTo>
                    <a:pt x="5921" y="13256"/>
                  </a:lnTo>
                  <a:lnTo>
                    <a:pt x="6171" y="13256"/>
                  </a:lnTo>
                  <a:lnTo>
                    <a:pt x="6505" y="13446"/>
                  </a:lnTo>
                  <a:lnTo>
                    <a:pt x="6505" y="13637"/>
                  </a:lnTo>
                  <a:lnTo>
                    <a:pt x="6839" y="13780"/>
                  </a:lnTo>
                  <a:lnTo>
                    <a:pt x="6839" y="13971"/>
                  </a:lnTo>
                  <a:lnTo>
                    <a:pt x="6505" y="14162"/>
                  </a:lnTo>
                  <a:lnTo>
                    <a:pt x="6171" y="14162"/>
                  </a:lnTo>
                  <a:lnTo>
                    <a:pt x="6171" y="14305"/>
                  </a:lnTo>
                  <a:lnTo>
                    <a:pt x="6505" y="14495"/>
                  </a:lnTo>
                  <a:lnTo>
                    <a:pt x="6505" y="14686"/>
                  </a:lnTo>
                  <a:lnTo>
                    <a:pt x="6839" y="14877"/>
                  </a:lnTo>
                  <a:lnTo>
                    <a:pt x="6839" y="15211"/>
                  </a:lnTo>
                  <a:lnTo>
                    <a:pt x="7422" y="15211"/>
                  </a:lnTo>
                  <a:lnTo>
                    <a:pt x="7422" y="15020"/>
                  </a:lnTo>
                  <a:lnTo>
                    <a:pt x="7089" y="14877"/>
                  </a:lnTo>
                  <a:lnTo>
                    <a:pt x="7089" y="14686"/>
                  </a:lnTo>
                  <a:lnTo>
                    <a:pt x="7422" y="14686"/>
                  </a:lnTo>
                  <a:lnTo>
                    <a:pt x="7422" y="14877"/>
                  </a:lnTo>
                  <a:lnTo>
                    <a:pt x="7756" y="15211"/>
                  </a:lnTo>
                  <a:lnTo>
                    <a:pt x="7756" y="15401"/>
                  </a:lnTo>
                  <a:close/>
                  <a:moveTo>
                    <a:pt x="7756" y="1540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" name="AutoShape 10"/>
            <p:cNvSpPr>
              <a:spLocks/>
            </p:cNvSpPr>
            <p:nvPr/>
          </p:nvSpPr>
          <p:spPr bwMode="auto">
            <a:xfrm>
              <a:off x="11921" y="3026"/>
              <a:ext cx="188" cy="2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843" y="15746"/>
                  </a:moveTo>
                  <a:lnTo>
                    <a:pt x="14011" y="15746"/>
                  </a:lnTo>
                  <a:lnTo>
                    <a:pt x="12843" y="15746"/>
                  </a:lnTo>
                  <a:close/>
                  <a:moveTo>
                    <a:pt x="6422" y="17966"/>
                  </a:moveTo>
                  <a:lnTo>
                    <a:pt x="5254" y="17159"/>
                  </a:lnTo>
                  <a:lnTo>
                    <a:pt x="6422" y="17159"/>
                  </a:lnTo>
                  <a:lnTo>
                    <a:pt x="6422" y="17966"/>
                  </a:lnTo>
                  <a:close/>
                  <a:moveTo>
                    <a:pt x="17222" y="14938"/>
                  </a:moveTo>
                  <a:lnTo>
                    <a:pt x="16054" y="14938"/>
                  </a:lnTo>
                  <a:lnTo>
                    <a:pt x="16054" y="15746"/>
                  </a:lnTo>
                  <a:lnTo>
                    <a:pt x="17222" y="15746"/>
                  </a:lnTo>
                  <a:lnTo>
                    <a:pt x="17222" y="14938"/>
                  </a:lnTo>
                  <a:close/>
                  <a:moveTo>
                    <a:pt x="20432" y="18572"/>
                  </a:moveTo>
                  <a:lnTo>
                    <a:pt x="20432" y="17966"/>
                  </a:lnTo>
                  <a:lnTo>
                    <a:pt x="21600" y="17966"/>
                  </a:lnTo>
                  <a:lnTo>
                    <a:pt x="21600" y="18572"/>
                  </a:lnTo>
                  <a:lnTo>
                    <a:pt x="20432" y="18572"/>
                  </a:lnTo>
                  <a:close/>
                  <a:moveTo>
                    <a:pt x="21600" y="17159"/>
                  </a:moveTo>
                  <a:lnTo>
                    <a:pt x="20432" y="17966"/>
                  </a:lnTo>
                  <a:lnTo>
                    <a:pt x="20432" y="16351"/>
                  </a:lnTo>
                  <a:lnTo>
                    <a:pt x="21600" y="16351"/>
                  </a:lnTo>
                  <a:lnTo>
                    <a:pt x="21600" y="17159"/>
                  </a:lnTo>
                  <a:close/>
                  <a:moveTo>
                    <a:pt x="7589" y="21600"/>
                  </a:moveTo>
                  <a:lnTo>
                    <a:pt x="7589" y="20994"/>
                  </a:lnTo>
                  <a:lnTo>
                    <a:pt x="9632" y="20187"/>
                  </a:lnTo>
                  <a:lnTo>
                    <a:pt x="10800" y="20994"/>
                  </a:lnTo>
                  <a:lnTo>
                    <a:pt x="9632" y="21600"/>
                  </a:lnTo>
                  <a:lnTo>
                    <a:pt x="7589" y="21600"/>
                  </a:lnTo>
                  <a:close/>
                  <a:moveTo>
                    <a:pt x="0" y="3634"/>
                  </a:moveTo>
                  <a:lnTo>
                    <a:pt x="876" y="3634"/>
                  </a:lnTo>
                  <a:lnTo>
                    <a:pt x="3211" y="5249"/>
                  </a:lnTo>
                  <a:lnTo>
                    <a:pt x="4378" y="5854"/>
                  </a:lnTo>
                  <a:lnTo>
                    <a:pt x="5254" y="5854"/>
                  </a:lnTo>
                  <a:lnTo>
                    <a:pt x="5254" y="6662"/>
                  </a:lnTo>
                  <a:lnTo>
                    <a:pt x="6422" y="7469"/>
                  </a:lnTo>
                  <a:lnTo>
                    <a:pt x="4378" y="7469"/>
                  </a:lnTo>
                  <a:lnTo>
                    <a:pt x="4378" y="6662"/>
                  </a:lnTo>
                  <a:lnTo>
                    <a:pt x="3211" y="7469"/>
                  </a:lnTo>
                  <a:lnTo>
                    <a:pt x="2043" y="8075"/>
                  </a:lnTo>
                  <a:lnTo>
                    <a:pt x="4378" y="8882"/>
                  </a:lnTo>
                  <a:lnTo>
                    <a:pt x="5254" y="8882"/>
                  </a:lnTo>
                  <a:lnTo>
                    <a:pt x="5254" y="10497"/>
                  </a:lnTo>
                  <a:lnTo>
                    <a:pt x="6422" y="10497"/>
                  </a:lnTo>
                  <a:lnTo>
                    <a:pt x="6422" y="11910"/>
                  </a:lnTo>
                  <a:lnTo>
                    <a:pt x="5254" y="11910"/>
                  </a:lnTo>
                  <a:lnTo>
                    <a:pt x="5254" y="12718"/>
                  </a:lnTo>
                  <a:lnTo>
                    <a:pt x="6422" y="12718"/>
                  </a:lnTo>
                  <a:lnTo>
                    <a:pt x="6422" y="13323"/>
                  </a:lnTo>
                  <a:lnTo>
                    <a:pt x="5254" y="13323"/>
                  </a:lnTo>
                  <a:lnTo>
                    <a:pt x="5254" y="14131"/>
                  </a:lnTo>
                  <a:lnTo>
                    <a:pt x="6422" y="14938"/>
                  </a:lnTo>
                  <a:lnTo>
                    <a:pt x="5254" y="14938"/>
                  </a:lnTo>
                  <a:lnTo>
                    <a:pt x="6422" y="16351"/>
                  </a:lnTo>
                  <a:lnTo>
                    <a:pt x="7589" y="16351"/>
                  </a:lnTo>
                  <a:lnTo>
                    <a:pt x="7589" y="17966"/>
                  </a:lnTo>
                  <a:lnTo>
                    <a:pt x="8465" y="17159"/>
                  </a:lnTo>
                  <a:lnTo>
                    <a:pt x="8465" y="16351"/>
                  </a:lnTo>
                  <a:lnTo>
                    <a:pt x="8465" y="17159"/>
                  </a:lnTo>
                  <a:lnTo>
                    <a:pt x="11676" y="14938"/>
                  </a:lnTo>
                  <a:lnTo>
                    <a:pt x="12843" y="14938"/>
                  </a:lnTo>
                  <a:lnTo>
                    <a:pt x="12843" y="15746"/>
                  </a:lnTo>
                  <a:lnTo>
                    <a:pt x="12843" y="14938"/>
                  </a:lnTo>
                  <a:lnTo>
                    <a:pt x="14011" y="14938"/>
                  </a:lnTo>
                  <a:lnTo>
                    <a:pt x="14011" y="15746"/>
                  </a:lnTo>
                  <a:lnTo>
                    <a:pt x="15178" y="14938"/>
                  </a:lnTo>
                  <a:lnTo>
                    <a:pt x="16054" y="15746"/>
                  </a:lnTo>
                  <a:lnTo>
                    <a:pt x="16054" y="14938"/>
                  </a:lnTo>
                  <a:lnTo>
                    <a:pt x="17222" y="14131"/>
                  </a:lnTo>
                  <a:lnTo>
                    <a:pt x="18389" y="14131"/>
                  </a:lnTo>
                  <a:lnTo>
                    <a:pt x="19265" y="13323"/>
                  </a:lnTo>
                  <a:lnTo>
                    <a:pt x="19265" y="10497"/>
                  </a:lnTo>
                  <a:lnTo>
                    <a:pt x="18389" y="10497"/>
                  </a:lnTo>
                  <a:lnTo>
                    <a:pt x="18389" y="8075"/>
                  </a:lnTo>
                  <a:lnTo>
                    <a:pt x="17222" y="7469"/>
                  </a:lnTo>
                  <a:lnTo>
                    <a:pt x="17222" y="5854"/>
                  </a:lnTo>
                  <a:lnTo>
                    <a:pt x="14011" y="3634"/>
                  </a:lnTo>
                  <a:lnTo>
                    <a:pt x="11676" y="2221"/>
                  </a:lnTo>
                  <a:lnTo>
                    <a:pt x="9632" y="0"/>
                  </a:lnTo>
                  <a:lnTo>
                    <a:pt x="8465" y="606"/>
                  </a:lnTo>
                  <a:lnTo>
                    <a:pt x="5254" y="606"/>
                  </a:lnTo>
                  <a:lnTo>
                    <a:pt x="3211" y="2221"/>
                  </a:lnTo>
                  <a:lnTo>
                    <a:pt x="876" y="2221"/>
                  </a:lnTo>
                  <a:lnTo>
                    <a:pt x="0" y="3028"/>
                  </a:lnTo>
                  <a:lnTo>
                    <a:pt x="0" y="3634"/>
                  </a:lnTo>
                  <a:close/>
                  <a:moveTo>
                    <a:pt x="0" y="363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" name="AutoShape 11"/>
            <p:cNvSpPr>
              <a:spLocks/>
            </p:cNvSpPr>
            <p:nvPr/>
          </p:nvSpPr>
          <p:spPr bwMode="auto">
            <a:xfrm>
              <a:off x="11835" y="2778"/>
              <a:ext cx="198" cy="30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633"/>
                  </a:moveTo>
                  <a:lnTo>
                    <a:pt x="0" y="12393"/>
                  </a:lnTo>
                  <a:lnTo>
                    <a:pt x="1108" y="11685"/>
                  </a:lnTo>
                  <a:lnTo>
                    <a:pt x="1108" y="10446"/>
                  </a:lnTo>
                  <a:lnTo>
                    <a:pt x="3323" y="9738"/>
                  </a:lnTo>
                  <a:lnTo>
                    <a:pt x="3323" y="9030"/>
                  </a:lnTo>
                  <a:lnTo>
                    <a:pt x="4154" y="9030"/>
                  </a:lnTo>
                  <a:lnTo>
                    <a:pt x="5262" y="7790"/>
                  </a:lnTo>
                  <a:lnTo>
                    <a:pt x="5262" y="5843"/>
                  </a:lnTo>
                  <a:lnTo>
                    <a:pt x="6369" y="5134"/>
                  </a:lnTo>
                  <a:lnTo>
                    <a:pt x="7200" y="6551"/>
                  </a:lnTo>
                  <a:lnTo>
                    <a:pt x="9415" y="6551"/>
                  </a:lnTo>
                  <a:lnTo>
                    <a:pt x="10246" y="7082"/>
                  </a:lnTo>
                  <a:lnTo>
                    <a:pt x="12462" y="6551"/>
                  </a:lnTo>
                  <a:lnTo>
                    <a:pt x="13569" y="7082"/>
                  </a:lnTo>
                  <a:lnTo>
                    <a:pt x="14400" y="5843"/>
                  </a:lnTo>
                  <a:lnTo>
                    <a:pt x="13569" y="5843"/>
                  </a:lnTo>
                  <a:lnTo>
                    <a:pt x="13569" y="5134"/>
                  </a:lnTo>
                  <a:lnTo>
                    <a:pt x="12462" y="4426"/>
                  </a:lnTo>
                  <a:lnTo>
                    <a:pt x="13569" y="4426"/>
                  </a:lnTo>
                  <a:lnTo>
                    <a:pt x="15508" y="3895"/>
                  </a:lnTo>
                  <a:lnTo>
                    <a:pt x="15508" y="3187"/>
                  </a:lnTo>
                  <a:lnTo>
                    <a:pt x="16615" y="2479"/>
                  </a:lnTo>
                  <a:lnTo>
                    <a:pt x="17446" y="2479"/>
                  </a:lnTo>
                  <a:lnTo>
                    <a:pt x="17446" y="0"/>
                  </a:lnTo>
                  <a:lnTo>
                    <a:pt x="18554" y="531"/>
                  </a:lnTo>
                  <a:lnTo>
                    <a:pt x="18554" y="1239"/>
                  </a:lnTo>
                  <a:lnTo>
                    <a:pt x="20492" y="1948"/>
                  </a:lnTo>
                  <a:lnTo>
                    <a:pt x="21600" y="2479"/>
                  </a:lnTo>
                  <a:lnTo>
                    <a:pt x="19662" y="3187"/>
                  </a:lnTo>
                  <a:lnTo>
                    <a:pt x="19662" y="3895"/>
                  </a:lnTo>
                  <a:lnTo>
                    <a:pt x="18554" y="5134"/>
                  </a:lnTo>
                  <a:lnTo>
                    <a:pt x="18554" y="5843"/>
                  </a:lnTo>
                  <a:lnTo>
                    <a:pt x="19662" y="6551"/>
                  </a:lnTo>
                  <a:lnTo>
                    <a:pt x="19662" y="7790"/>
                  </a:lnTo>
                  <a:lnTo>
                    <a:pt x="20492" y="8498"/>
                  </a:lnTo>
                  <a:lnTo>
                    <a:pt x="19662" y="8498"/>
                  </a:lnTo>
                  <a:lnTo>
                    <a:pt x="18554" y="9030"/>
                  </a:lnTo>
                  <a:lnTo>
                    <a:pt x="19662" y="9738"/>
                  </a:lnTo>
                  <a:lnTo>
                    <a:pt x="16615" y="11154"/>
                  </a:lnTo>
                  <a:lnTo>
                    <a:pt x="17446" y="11154"/>
                  </a:lnTo>
                  <a:lnTo>
                    <a:pt x="16615" y="11685"/>
                  </a:lnTo>
                  <a:lnTo>
                    <a:pt x="15508" y="11685"/>
                  </a:lnTo>
                  <a:lnTo>
                    <a:pt x="14400" y="12393"/>
                  </a:lnTo>
                  <a:lnTo>
                    <a:pt x="14400" y="13102"/>
                  </a:lnTo>
                  <a:lnTo>
                    <a:pt x="12462" y="13102"/>
                  </a:lnTo>
                  <a:lnTo>
                    <a:pt x="12462" y="13633"/>
                  </a:lnTo>
                  <a:lnTo>
                    <a:pt x="13569" y="14341"/>
                  </a:lnTo>
                  <a:lnTo>
                    <a:pt x="12462" y="15049"/>
                  </a:lnTo>
                  <a:lnTo>
                    <a:pt x="13569" y="15757"/>
                  </a:lnTo>
                  <a:lnTo>
                    <a:pt x="14400" y="15757"/>
                  </a:lnTo>
                  <a:lnTo>
                    <a:pt x="15508" y="16289"/>
                  </a:lnTo>
                  <a:lnTo>
                    <a:pt x="18554" y="16997"/>
                  </a:lnTo>
                  <a:lnTo>
                    <a:pt x="18554" y="17705"/>
                  </a:lnTo>
                  <a:lnTo>
                    <a:pt x="17446" y="18236"/>
                  </a:lnTo>
                  <a:lnTo>
                    <a:pt x="14400" y="18236"/>
                  </a:lnTo>
                  <a:lnTo>
                    <a:pt x="12462" y="19652"/>
                  </a:lnTo>
                  <a:lnTo>
                    <a:pt x="10246" y="19652"/>
                  </a:lnTo>
                  <a:lnTo>
                    <a:pt x="9415" y="20361"/>
                  </a:lnTo>
                  <a:lnTo>
                    <a:pt x="9415" y="20892"/>
                  </a:lnTo>
                  <a:lnTo>
                    <a:pt x="8308" y="20361"/>
                  </a:lnTo>
                  <a:lnTo>
                    <a:pt x="7200" y="20892"/>
                  </a:lnTo>
                  <a:lnTo>
                    <a:pt x="8308" y="20892"/>
                  </a:lnTo>
                  <a:lnTo>
                    <a:pt x="7200" y="21600"/>
                  </a:lnTo>
                  <a:lnTo>
                    <a:pt x="5262" y="21600"/>
                  </a:lnTo>
                  <a:lnTo>
                    <a:pt x="6369" y="20892"/>
                  </a:lnTo>
                  <a:lnTo>
                    <a:pt x="5262" y="20361"/>
                  </a:lnTo>
                  <a:lnTo>
                    <a:pt x="4154" y="20892"/>
                  </a:lnTo>
                  <a:lnTo>
                    <a:pt x="4154" y="18944"/>
                  </a:lnTo>
                  <a:lnTo>
                    <a:pt x="5262" y="18236"/>
                  </a:lnTo>
                  <a:lnTo>
                    <a:pt x="6369" y="18236"/>
                  </a:lnTo>
                  <a:lnTo>
                    <a:pt x="7200" y="17705"/>
                  </a:lnTo>
                  <a:lnTo>
                    <a:pt x="6369" y="18236"/>
                  </a:lnTo>
                  <a:lnTo>
                    <a:pt x="4154" y="18236"/>
                  </a:lnTo>
                  <a:lnTo>
                    <a:pt x="4154" y="16289"/>
                  </a:lnTo>
                  <a:lnTo>
                    <a:pt x="5262" y="15757"/>
                  </a:lnTo>
                  <a:lnTo>
                    <a:pt x="4154" y="15049"/>
                  </a:lnTo>
                  <a:lnTo>
                    <a:pt x="5262" y="15049"/>
                  </a:lnTo>
                  <a:lnTo>
                    <a:pt x="5262" y="14341"/>
                  </a:lnTo>
                  <a:lnTo>
                    <a:pt x="4154" y="14341"/>
                  </a:lnTo>
                  <a:lnTo>
                    <a:pt x="3323" y="15049"/>
                  </a:lnTo>
                  <a:lnTo>
                    <a:pt x="2215" y="14341"/>
                  </a:lnTo>
                  <a:lnTo>
                    <a:pt x="1108" y="14341"/>
                  </a:lnTo>
                  <a:lnTo>
                    <a:pt x="1108" y="15049"/>
                  </a:lnTo>
                  <a:lnTo>
                    <a:pt x="0" y="13633"/>
                  </a:lnTo>
                  <a:close/>
                  <a:moveTo>
                    <a:pt x="0" y="136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" name="AutoShape 12"/>
            <p:cNvSpPr>
              <a:spLocks/>
            </p:cNvSpPr>
            <p:nvPr/>
          </p:nvSpPr>
          <p:spPr bwMode="auto">
            <a:xfrm>
              <a:off x="10229" y="2393"/>
              <a:ext cx="1289" cy="53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7836"/>
                  </a:moveTo>
                  <a:lnTo>
                    <a:pt x="170" y="7033"/>
                  </a:lnTo>
                  <a:lnTo>
                    <a:pt x="638" y="7033"/>
                  </a:lnTo>
                  <a:lnTo>
                    <a:pt x="935" y="6329"/>
                  </a:lnTo>
                  <a:lnTo>
                    <a:pt x="935" y="5927"/>
                  </a:lnTo>
                  <a:lnTo>
                    <a:pt x="1276" y="5526"/>
                  </a:lnTo>
                  <a:lnTo>
                    <a:pt x="1276" y="5224"/>
                  </a:lnTo>
                  <a:lnTo>
                    <a:pt x="1446" y="5224"/>
                  </a:lnTo>
                  <a:lnTo>
                    <a:pt x="1573" y="4822"/>
                  </a:lnTo>
                  <a:lnTo>
                    <a:pt x="1573" y="4420"/>
                  </a:lnTo>
                  <a:lnTo>
                    <a:pt x="1913" y="4420"/>
                  </a:lnTo>
                  <a:lnTo>
                    <a:pt x="1913" y="4119"/>
                  </a:lnTo>
                  <a:lnTo>
                    <a:pt x="2041" y="3717"/>
                  </a:lnTo>
                  <a:lnTo>
                    <a:pt x="3019" y="3717"/>
                  </a:lnTo>
                  <a:lnTo>
                    <a:pt x="3019" y="4119"/>
                  </a:lnTo>
                  <a:lnTo>
                    <a:pt x="3784" y="4119"/>
                  </a:lnTo>
                  <a:lnTo>
                    <a:pt x="3784" y="4420"/>
                  </a:lnTo>
                  <a:lnTo>
                    <a:pt x="4124" y="5224"/>
                  </a:lnTo>
                  <a:lnTo>
                    <a:pt x="4252" y="5224"/>
                  </a:lnTo>
                  <a:lnTo>
                    <a:pt x="4592" y="5526"/>
                  </a:lnTo>
                  <a:lnTo>
                    <a:pt x="4720" y="5224"/>
                  </a:lnTo>
                  <a:lnTo>
                    <a:pt x="6293" y="5224"/>
                  </a:lnTo>
                  <a:lnTo>
                    <a:pt x="6463" y="4822"/>
                  </a:lnTo>
                  <a:lnTo>
                    <a:pt x="6463" y="4420"/>
                  </a:lnTo>
                  <a:lnTo>
                    <a:pt x="6293" y="4420"/>
                  </a:lnTo>
                  <a:lnTo>
                    <a:pt x="6293" y="3315"/>
                  </a:lnTo>
                  <a:lnTo>
                    <a:pt x="6165" y="2913"/>
                  </a:lnTo>
                  <a:lnTo>
                    <a:pt x="5825" y="2913"/>
                  </a:lnTo>
                  <a:lnTo>
                    <a:pt x="5825" y="1808"/>
                  </a:lnTo>
                  <a:lnTo>
                    <a:pt x="5995" y="1507"/>
                  </a:lnTo>
                  <a:lnTo>
                    <a:pt x="5995" y="703"/>
                  </a:lnTo>
                  <a:lnTo>
                    <a:pt x="6293" y="703"/>
                  </a:lnTo>
                  <a:lnTo>
                    <a:pt x="6293" y="0"/>
                  </a:lnTo>
                  <a:lnTo>
                    <a:pt x="6633" y="0"/>
                  </a:lnTo>
                  <a:lnTo>
                    <a:pt x="6761" y="301"/>
                  </a:lnTo>
                  <a:lnTo>
                    <a:pt x="6931" y="301"/>
                  </a:lnTo>
                  <a:lnTo>
                    <a:pt x="7101" y="703"/>
                  </a:lnTo>
                  <a:lnTo>
                    <a:pt x="7739" y="703"/>
                  </a:lnTo>
                  <a:lnTo>
                    <a:pt x="7739" y="1105"/>
                  </a:lnTo>
                  <a:lnTo>
                    <a:pt x="8504" y="1105"/>
                  </a:lnTo>
                  <a:lnTo>
                    <a:pt x="8504" y="1507"/>
                  </a:lnTo>
                  <a:lnTo>
                    <a:pt x="8674" y="1808"/>
                  </a:lnTo>
                  <a:lnTo>
                    <a:pt x="8674" y="2210"/>
                  </a:lnTo>
                  <a:lnTo>
                    <a:pt x="8844" y="2612"/>
                  </a:lnTo>
                  <a:lnTo>
                    <a:pt x="8844" y="2913"/>
                  </a:lnTo>
                  <a:lnTo>
                    <a:pt x="8972" y="2913"/>
                  </a:lnTo>
                  <a:lnTo>
                    <a:pt x="9142" y="3315"/>
                  </a:lnTo>
                  <a:lnTo>
                    <a:pt x="9312" y="3315"/>
                  </a:lnTo>
                  <a:lnTo>
                    <a:pt x="9609" y="3717"/>
                  </a:lnTo>
                  <a:lnTo>
                    <a:pt x="10247" y="3717"/>
                  </a:lnTo>
                  <a:lnTo>
                    <a:pt x="10417" y="3315"/>
                  </a:lnTo>
                  <a:lnTo>
                    <a:pt x="10545" y="2913"/>
                  </a:lnTo>
                  <a:lnTo>
                    <a:pt x="11991" y="2913"/>
                  </a:lnTo>
                  <a:lnTo>
                    <a:pt x="12118" y="3315"/>
                  </a:lnTo>
                  <a:lnTo>
                    <a:pt x="12458" y="3717"/>
                  </a:lnTo>
                  <a:lnTo>
                    <a:pt x="12756" y="3717"/>
                  </a:lnTo>
                  <a:lnTo>
                    <a:pt x="12926" y="4119"/>
                  </a:lnTo>
                  <a:lnTo>
                    <a:pt x="13096" y="4420"/>
                  </a:lnTo>
                  <a:lnTo>
                    <a:pt x="13224" y="4420"/>
                  </a:lnTo>
                  <a:lnTo>
                    <a:pt x="13394" y="4822"/>
                  </a:lnTo>
                  <a:lnTo>
                    <a:pt x="15137" y="4822"/>
                  </a:lnTo>
                  <a:lnTo>
                    <a:pt x="15137" y="4420"/>
                  </a:lnTo>
                  <a:lnTo>
                    <a:pt x="15435" y="4119"/>
                  </a:lnTo>
                  <a:lnTo>
                    <a:pt x="15775" y="4119"/>
                  </a:lnTo>
                  <a:lnTo>
                    <a:pt x="15775" y="3717"/>
                  </a:lnTo>
                  <a:lnTo>
                    <a:pt x="16243" y="3717"/>
                  </a:lnTo>
                  <a:lnTo>
                    <a:pt x="16370" y="3315"/>
                  </a:lnTo>
                  <a:lnTo>
                    <a:pt x="16370" y="2913"/>
                  </a:lnTo>
                  <a:lnTo>
                    <a:pt x="16540" y="2612"/>
                  </a:lnTo>
                  <a:lnTo>
                    <a:pt x="16710" y="2612"/>
                  </a:lnTo>
                  <a:lnTo>
                    <a:pt x="16710" y="2210"/>
                  </a:lnTo>
                  <a:lnTo>
                    <a:pt x="16838" y="1808"/>
                  </a:lnTo>
                  <a:lnTo>
                    <a:pt x="17008" y="1808"/>
                  </a:lnTo>
                  <a:lnTo>
                    <a:pt x="17008" y="2210"/>
                  </a:lnTo>
                  <a:lnTo>
                    <a:pt x="17178" y="1808"/>
                  </a:lnTo>
                  <a:lnTo>
                    <a:pt x="17348" y="1808"/>
                  </a:lnTo>
                  <a:lnTo>
                    <a:pt x="17476" y="2210"/>
                  </a:lnTo>
                  <a:lnTo>
                    <a:pt x="17646" y="2612"/>
                  </a:lnTo>
                  <a:lnTo>
                    <a:pt x="17943" y="2612"/>
                  </a:lnTo>
                  <a:lnTo>
                    <a:pt x="18113" y="2210"/>
                  </a:lnTo>
                  <a:lnTo>
                    <a:pt x="18581" y="2210"/>
                  </a:lnTo>
                  <a:lnTo>
                    <a:pt x="18751" y="2612"/>
                  </a:lnTo>
                  <a:lnTo>
                    <a:pt x="18581" y="4822"/>
                  </a:lnTo>
                  <a:lnTo>
                    <a:pt x="18581" y="5927"/>
                  </a:lnTo>
                  <a:lnTo>
                    <a:pt x="18411" y="6631"/>
                  </a:lnTo>
                  <a:lnTo>
                    <a:pt x="18581" y="7033"/>
                  </a:lnTo>
                  <a:lnTo>
                    <a:pt x="18921" y="7434"/>
                  </a:lnTo>
                  <a:lnTo>
                    <a:pt x="19219" y="7033"/>
                  </a:lnTo>
                  <a:lnTo>
                    <a:pt x="19687" y="7033"/>
                  </a:lnTo>
                  <a:lnTo>
                    <a:pt x="19857" y="7434"/>
                  </a:lnTo>
                  <a:lnTo>
                    <a:pt x="20027" y="7033"/>
                  </a:lnTo>
                  <a:lnTo>
                    <a:pt x="20027" y="6329"/>
                  </a:lnTo>
                  <a:lnTo>
                    <a:pt x="20154" y="6329"/>
                  </a:lnTo>
                  <a:lnTo>
                    <a:pt x="20324" y="5927"/>
                  </a:lnTo>
                  <a:lnTo>
                    <a:pt x="20622" y="6329"/>
                  </a:lnTo>
                  <a:lnTo>
                    <a:pt x="20792" y="6631"/>
                  </a:lnTo>
                  <a:lnTo>
                    <a:pt x="21090" y="7033"/>
                  </a:lnTo>
                  <a:lnTo>
                    <a:pt x="21260" y="7836"/>
                  </a:lnTo>
                  <a:lnTo>
                    <a:pt x="21430" y="8138"/>
                  </a:lnTo>
                  <a:lnTo>
                    <a:pt x="21600" y="8540"/>
                  </a:lnTo>
                  <a:lnTo>
                    <a:pt x="21600" y="8941"/>
                  </a:lnTo>
                  <a:lnTo>
                    <a:pt x="21430" y="8941"/>
                  </a:lnTo>
                  <a:lnTo>
                    <a:pt x="21430" y="9243"/>
                  </a:lnTo>
                  <a:lnTo>
                    <a:pt x="20792" y="9243"/>
                  </a:lnTo>
                  <a:lnTo>
                    <a:pt x="20622" y="9645"/>
                  </a:lnTo>
                  <a:lnTo>
                    <a:pt x="20494" y="10047"/>
                  </a:lnTo>
                  <a:lnTo>
                    <a:pt x="20154" y="10047"/>
                  </a:lnTo>
                  <a:lnTo>
                    <a:pt x="20154" y="10448"/>
                  </a:lnTo>
                  <a:lnTo>
                    <a:pt x="19857" y="10448"/>
                  </a:lnTo>
                  <a:lnTo>
                    <a:pt x="19687" y="11152"/>
                  </a:lnTo>
                  <a:lnTo>
                    <a:pt x="19687" y="11855"/>
                  </a:lnTo>
                  <a:lnTo>
                    <a:pt x="19517" y="11855"/>
                  </a:lnTo>
                  <a:lnTo>
                    <a:pt x="19219" y="12659"/>
                  </a:lnTo>
                  <a:lnTo>
                    <a:pt x="19049" y="12659"/>
                  </a:lnTo>
                  <a:lnTo>
                    <a:pt x="18751" y="12257"/>
                  </a:lnTo>
                  <a:lnTo>
                    <a:pt x="18751" y="12659"/>
                  </a:lnTo>
                  <a:lnTo>
                    <a:pt x="18581" y="13060"/>
                  </a:lnTo>
                  <a:lnTo>
                    <a:pt x="18411" y="13362"/>
                  </a:lnTo>
                  <a:lnTo>
                    <a:pt x="18283" y="13362"/>
                  </a:lnTo>
                  <a:lnTo>
                    <a:pt x="18283" y="13764"/>
                  </a:lnTo>
                  <a:lnTo>
                    <a:pt x="18113" y="14166"/>
                  </a:lnTo>
                  <a:lnTo>
                    <a:pt x="17943" y="13764"/>
                  </a:lnTo>
                  <a:lnTo>
                    <a:pt x="17646" y="13764"/>
                  </a:lnTo>
                  <a:lnTo>
                    <a:pt x="17476" y="13362"/>
                  </a:lnTo>
                  <a:lnTo>
                    <a:pt x="17008" y="13362"/>
                  </a:lnTo>
                  <a:lnTo>
                    <a:pt x="16838" y="13764"/>
                  </a:lnTo>
                  <a:lnTo>
                    <a:pt x="16710" y="14166"/>
                  </a:lnTo>
                  <a:lnTo>
                    <a:pt x="16710" y="15271"/>
                  </a:lnTo>
                  <a:lnTo>
                    <a:pt x="17008" y="15673"/>
                  </a:lnTo>
                  <a:lnTo>
                    <a:pt x="17348" y="15974"/>
                  </a:lnTo>
                  <a:lnTo>
                    <a:pt x="17348" y="16376"/>
                  </a:lnTo>
                  <a:lnTo>
                    <a:pt x="17178" y="16376"/>
                  </a:lnTo>
                  <a:lnTo>
                    <a:pt x="17178" y="16778"/>
                  </a:lnTo>
                  <a:lnTo>
                    <a:pt x="16838" y="17481"/>
                  </a:lnTo>
                  <a:lnTo>
                    <a:pt x="16710" y="18184"/>
                  </a:lnTo>
                  <a:lnTo>
                    <a:pt x="16540" y="18586"/>
                  </a:lnTo>
                  <a:lnTo>
                    <a:pt x="16370" y="18586"/>
                  </a:lnTo>
                  <a:lnTo>
                    <a:pt x="16243" y="18988"/>
                  </a:lnTo>
                  <a:lnTo>
                    <a:pt x="15902" y="18988"/>
                  </a:lnTo>
                  <a:lnTo>
                    <a:pt x="15775" y="19390"/>
                  </a:lnTo>
                  <a:lnTo>
                    <a:pt x="15137" y="19390"/>
                  </a:lnTo>
                  <a:lnTo>
                    <a:pt x="14967" y="19691"/>
                  </a:lnTo>
                  <a:lnTo>
                    <a:pt x="14797" y="19691"/>
                  </a:lnTo>
                  <a:lnTo>
                    <a:pt x="13861" y="20495"/>
                  </a:lnTo>
                  <a:lnTo>
                    <a:pt x="13691" y="20796"/>
                  </a:lnTo>
                  <a:lnTo>
                    <a:pt x="13394" y="21600"/>
                  </a:lnTo>
                  <a:lnTo>
                    <a:pt x="12926" y="21600"/>
                  </a:lnTo>
                  <a:lnTo>
                    <a:pt x="12926" y="21198"/>
                  </a:lnTo>
                  <a:lnTo>
                    <a:pt x="12586" y="21198"/>
                  </a:lnTo>
                  <a:lnTo>
                    <a:pt x="12288" y="21600"/>
                  </a:lnTo>
                  <a:lnTo>
                    <a:pt x="12118" y="21198"/>
                  </a:lnTo>
                  <a:lnTo>
                    <a:pt x="11820" y="21198"/>
                  </a:lnTo>
                  <a:lnTo>
                    <a:pt x="11523" y="20796"/>
                  </a:lnTo>
                  <a:lnTo>
                    <a:pt x="11013" y="20495"/>
                  </a:lnTo>
                  <a:lnTo>
                    <a:pt x="10715" y="19691"/>
                  </a:lnTo>
                  <a:lnTo>
                    <a:pt x="9439" y="19691"/>
                  </a:lnTo>
                  <a:lnTo>
                    <a:pt x="9439" y="20093"/>
                  </a:lnTo>
                  <a:lnTo>
                    <a:pt x="6931" y="20093"/>
                  </a:lnTo>
                  <a:lnTo>
                    <a:pt x="6761" y="19390"/>
                  </a:lnTo>
                  <a:lnTo>
                    <a:pt x="6761" y="18988"/>
                  </a:lnTo>
                  <a:lnTo>
                    <a:pt x="6633" y="18586"/>
                  </a:lnTo>
                  <a:lnTo>
                    <a:pt x="6463" y="18184"/>
                  </a:lnTo>
                  <a:lnTo>
                    <a:pt x="6463" y="17883"/>
                  </a:lnTo>
                  <a:lnTo>
                    <a:pt x="6293" y="17481"/>
                  </a:lnTo>
                  <a:lnTo>
                    <a:pt x="6165" y="17481"/>
                  </a:lnTo>
                  <a:lnTo>
                    <a:pt x="6165" y="17079"/>
                  </a:lnTo>
                  <a:lnTo>
                    <a:pt x="5825" y="17079"/>
                  </a:lnTo>
                  <a:lnTo>
                    <a:pt x="5698" y="16778"/>
                  </a:lnTo>
                  <a:lnTo>
                    <a:pt x="5357" y="16376"/>
                  </a:lnTo>
                  <a:lnTo>
                    <a:pt x="5060" y="16376"/>
                  </a:lnTo>
                  <a:lnTo>
                    <a:pt x="5060" y="15974"/>
                  </a:lnTo>
                  <a:lnTo>
                    <a:pt x="4890" y="15974"/>
                  </a:lnTo>
                  <a:lnTo>
                    <a:pt x="4422" y="15673"/>
                  </a:lnTo>
                  <a:lnTo>
                    <a:pt x="3019" y="15673"/>
                  </a:lnTo>
                  <a:lnTo>
                    <a:pt x="2679" y="14869"/>
                  </a:lnTo>
                  <a:lnTo>
                    <a:pt x="2679" y="14166"/>
                  </a:lnTo>
                  <a:lnTo>
                    <a:pt x="2849" y="14166"/>
                  </a:lnTo>
                  <a:lnTo>
                    <a:pt x="2849" y="12659"/>
                  </a:lnTo>
                  <a:lnTo>
                    <a:pt x="2679" y="12257"/>
                  </a:lnTo>
                  <a:lnTo>
                    <a:pt x="2551" y="11855"/>
                  </a:lnTo>
                  <a:lnTo>
                    <a:pt x="2381" y="11553"/>
                  </a:lnTo>
                  <a:lnTo>
                    <a:pt x="2381" y="11152"/>
                  </a:lnTo>
                  <a:lnTo>
                    <a:pt x="2211" y="10750"/>
                  </a:lnTo>
                  <a:lnTo>
                    <a:pt x="2041" y="10448"/>
                  </a:lnTo>
                  <a:lnTo>
                    <a:pt x="1913" y="10047"/>
                  </a:lnTo>
                  <a:lnTo>
                    <a:pt x="1743" y="10047"/>
                  </a:lnTo>
                  <a:lnTo>
                    <a:pt x="1573" y="10448"/>
                  </a:lnTo>
                  <a:lnTo>
                    <a:pt x="1446" y="10047"/>
                  </a:lnTo>
                  <a:lnTo>
                    <a:pt x="1106" y="10047"/>
                  </a:lnTo>
                  <a:lnTo>
                    <a:pt x="935" y="10448"/>
                  </a:lnTo>
                  <a:lnTo>
                    <a:pt x="808" y="10047"/>
                  </a:lnTo>
                  <a:lnTo>
                    <a:pt x="808" y="9645"/>
                  </a:lnTo>
                  <a:lnTo>
                    <a:pt x="638" y="9645"/>
                  </a:lnTo>
                  <a:lnTo>
                    <a:pt x="170" y="8540"/>
                  </a:lnTo>
                  <a:lnTo>
                    <a:pt x="170" y="8138"/>
                  </a:lnTo>
                  <a:lnTo>
                    <a:pt x="170" y="8540"/>
                  </a:lnTo>
                  <a:lnTo>
                    <a:pt x="0" y="8138"/>
                  </a:lnTo>
                  <a:lnTo>
                    <a:pt x="0" y="7836"/>
                  </a:lnTo>
                  <a:close/>
                  <a:moveTo>
                    <a:pt x="0" y="78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" name="AutoShape 13"/>
            <p:cNvSpPr>
              <a:spLocks/>
            </p:cNvSpPr>
            <p:nvPr/>
          </p:nvSpPr>
          <p:spPr bwMode="auto">
            <a:xfrm>
              <a:off x="8633" y="2291"/>
              <a:ext cx="1578" cy="73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67" y="14545"/>
                  </a:moveTo>
                  <a:lnTo>
                    <a:pt x="1528" y="14327"/>
                  </a:lnTo>
                  <a:lnTo>
                    <a:pt x="1285" y="14545"/>
                  </a:lnTo>
                  <a:lnTo>
                    <a:pt x="1146" y="14327"/>
                  </a:lnTo>
                  <a:lnTo>
                    <a:pt x="1146" y="14036"/>
                  </a:lnTo>
                  <a:lnTo>
                    <a:pt x="1424" y="14036"/>
                  </a:lnTo>
                  <a:lnTo>
                    <a:pt x="1146" y="13236"/>
                  </a:lnTo>
                  <a:lnTo>
                    <a:pt x="903" y="12945"/>
                  </a:lnTo>
                  <a:lnTo>
                    <a:pt x="521" y="12655"/>
                  </a:lnTo>
                  <a:lnTo>
                    <a:pt x="521" y="12945"/>
                  </a:lnTo>
                  <a:lnTo>
                    <a:pt x="243" y="12436"/>
                  </a:lnTo>
                  <a:lnTo>
                    <a:pt x="243" y="12145"/>
                  </a:lnTo>
                  <a:lnTo>
                    <a:pt x="0" y="11855"/>
                  </a:lnTo>
                  <a:lnTo>
                    <a:pt x="0" y="11564"/>
                  </a:lnTo>
                  <a:lnTo>
                    <a:pt x="139" y="10764"/>
                  </a:lnTo>
                  <a:lnTo>
                    <a:pt x="0" y="10764"/>
                  </a:lnTo>
                  <a:lnTo>
                    <a:pt x="0" y="10255"/>
                  </a:lnTo>
                  <a:lnTo>
                    <a:pt x="139" y="9964"/>
                  </a:lnTo>
                  <a:lnTo>
                    <a:pt x="243" y="9673"/>
                  </a:lnTo>
                  <a:lnTo>
                    <a:pt x="243" y="9455"/>
                  </a:lnTo>
                  <a:lnTo>
                    <a:pt x="382" y="9164"/>
                  </a:lnTo>
                  <a:lnTo>
                    <a:pt x="625" y="9673"/>
                  </a:lnTo>
                  <a:lnTo>
                    <a:pt x="625" y="9964"/>
                  </a:lnTo>
                  <a:lnTo>
                    <a:pt x="903" y="10255"/>
                  </a:lnTo>
                  <a:lnTo>
                    <a:pt x="1007" y="9964"/>
                  </a:lnTo>
                  <a:lnTo>
                    <a:pt x="1007" y="9673"/>
                  </a:lnTo>
                  <a:lnTo>
                    <a:pt x="903" y="8873"/>
                  </a:lnTo>
                  <a:lnTo>
                    <a:pt x="1146" y="8655"/>
                  </a:lnTo>
                  <a:lnTo>
                    <a:pt x="1285" y="8655"/>
                  </a:lnTo>
                  <a:lnTo>
                    <a:pt x="1285" y="8073"/>
                  </a:lnTo>
                  <a:lnTo>
                    <a:pt x="1424" y="7782"/>
                  </a:lnTo>
                  <a:lnTo>
                    <a:pt x="1528" y="7782"/>
                  </a:lnTo>
                  <a:lnTo>
                    <a:pt x="1528" y="7564"/>
                  </a:lnTo>
                  <a:lnTo>
                    <a:pt x="1806" y="7564"/>
                  </a:lnTo>
                  <a:lnTo>
                    <a:pt x="1806" y="6982"/>
                  </a:lnTo>
                  <a:lnTo>
                    <a:pt x="1910" y="7273"/>
                  </a:lnTo>
                  <a:lnTo>
                    <a:pt x="2049" y="7273"/>
                  </a:lnTo>
                  <a:lnTo>
                    <a:pt x="2049" y="7782"/>
                  </a:lnTo>
                  <a:lnTo>
                    <a:pt x="2188" y="7564"/>
                  </a:lnTo>
                  <a:lnTo>
                    <a:pt x="2188" y="7273"/>
                  </a:lnTo>
                  <a:lnTo>
                    <a:pt x="2292" y="7273"/>
                  </a:lnTo>
                  <a:lnTo>
                    <a:pt x="2292" y="7564"/>
                  </a:lnTo>
                  <a:lnTo>
                    <a:pt x="2292" y="7273"/>
                  </a:lnTo>
                  <a:lnTo>
                    <a:pt x="2431" y="7273"/>
                  </a:lnTo>
                  <a:lnTo>
                    <a:pt x="2570" y="6982"/>
                  </a:lnTo>
                  <a:lnTo>
                    <a:pt x="2709" y="6982"/>
                  </a:lnTo>
                  <a:lnTo>
                    <a:pt x="2709" y="7273"/>
                  </a:lnTo>
                  <a:lnTo>
                    <a:pt x="2813" y="7564"/>
                  </a:lnTo>
                  <a:lnTo>
                    <a:pt x="3091" y="7273"/>
                  </a:lnTo>
                  <a:lnTo>
                    <a:pt x="3195" y="7273"/>
                  </a:lnTo>
                  <a:lnTo>
                    <a:pt x="3195" y="7564"/>
                  </a:lnTo>
                  <a:lnTo>
                    <a:pt x="3334" y="7564"/>
                  </a:lnTo>
                  <a:lnTo>
                    <a:pt x="3473" y="7782"/>
                  </a:lnTo>
                  <a:lnTo>
                    <a:pt x="3577" y="7782"/>
                  </a:lnTo>
                  <a:lnTo>
                    <a:pt x="3577" y="8073"/>
                  </a:lnTo>
                  <a:lnTo>
                    <a:pt x="3855" y="8364"/>
                  </a:lnTo>
                  <a:lnTo>
                    <a:pt x="3994" y="8364"/>
                  </a:lnTo>
                  <a:lnTo>
                    <a:pt x="3994" y="8655"/>
                  </a:lnTo>
                  <a:lnTo>
                    <a:pt x="4098" y="8655"/>
                  </a:lnTo>
                  <a:lnTo>
                    <a:pt x="4098" y="8364"/>
                  </a:lnTo>
                  <a:lnTo>
                    <a:pt x="4237" y="8073"/>
                  </a:lnTo>
                  <a:lnTo>
                    <a:pt x="4237" y="8364"/>
                  </a:lnTo>
                  <a:lnTo>
                    <a:pt x="4480" y="8364"/>
                  </a:lnTo>
                  <a:lnTo>
                    <a:pt x="4480" y="8655"/>
                  </a:lnTo>
                  <a:lnTo>
                    <a:pt x="4619" y="8655"/>
                  </a:lnTo>
                  <a:lnTo>
                    <a:pt x="4758" y="8364"/>
                  </a:lnTo>
                  <a:lnTo>
                    <a:pt x="4758" y="8073"/>
                  </a:lnTo>
                  <a:lnTo>
                    <a:pt x="4896" y="8073"/>
                  </a:lnTo>
                  <a:lnTo>
                    <a:pt x="4896" y="7782"/>
                  </a:lnTo>
                  <a:lnTo>
                    <a:pt x="5278" y="7782"/>
                  </a:lnTo>
                  <a:lnTo>
                    <a:pt x="5383" y="8073"/>
                  </a:lnTo>
                  <a:lnTo>
                    <a:pt x="5660" y="8073"/>
                  </a:lnTo>
                  <a:lnTo>
                    <a:pt x="5522" y="7782"/>
                  </a:lnTo>
                  <a:lnTo>
                    <a:pt x="5765" y="7782"/>
                  </a:lnTo>
                  <a:lnTo>
                    <a:pt x="5904" y="7564"/>
                  </a:lnTo>
                  <a:lnTo>
                    <a:pt x="6042" y="7782"/>
                  </a:lnTo>
                  <a:lnTo>
                    <a:pt x="6042" y="8073"/>
                  </a:lnTo>
                  <a:lnTo>
                    <a:pt x="5904" y="8073"/>
                  </a:lnTo>
                  <a:lnTo>
                    <a:pt x="6042" y="8364"/>
                  </a:lnTo>
                  <a:lnTo>
                    <a:pt x="6424" y="8364"/>
                  </a:lnTo>
                  <a:lnTo>
                    <a:pt x="6668" y="8655"/>
                  </a:lnTo>
                  <a:lnTo>
                    <a:pt x="6806" y="8655"/>
                  </a:lnTo>
                  <a:lnTo>
                    <a:pt x="6806" y="8073"/>
                  </a:lnTo>
                  <a:lnTo>
                    <a:pt x="6945" y="8073"/>
                  </a:lnTo>
                  <a:lnTo>
                    <a:pt x="7050" y="8364"/>
                  </a:lnTo>
                  <a:lnTo>
                    <a:pt x="7188" y="8364"/>
                  </a:lnTo>
                  <a:lnTo>
                    <a:pt x="7466" y="8073"/>
                  </a:lnTo>
                  <a:lnTo>
                    <a:pt x="7466" y="6982"/>
                  </a:lnTo>
                  <a:lnTo>
                    <a:pt x="7188" y="6982"/>
                  </a:lnTo>
                  <a:lnTo>
                    <a:pt x="7050" y="6764"/>
                  </a:lnTo>
                  <a:lnTo>
                    <a:pt x="6945" y="6764"/>
                  </a:lnTo>
                  <a:lnTo>
                    <a:pt x="6945" y="6473"/>
                  </a:lnTo>
                  <a:lnTo>
                    <a:pt x="6806" y="6473"/>
                  </a:lnTo>
                  <a:lnTo>
                    <a:pt x="6668" y="6182"/>
                  </a:lnTo>
                  <a:lnTo>
                    <a:pt x="6806" y="6182"/>
                  </a:lnTo>
                  <a:lnTo>
                    <a:pt x="6945" y="5964"/>
                  </a:lnTo>
                  <a:lnTo>
                    <a:pt x="6945" y="5382"/>
                  </a:lnTo>
                  <a:lnTo>
                    <a:pt x="6806" y="5382"/>
                  </a:lnTo>
                  <a:lnTo>
                    <a:pt x="6806" y="5091"/>
                  </a:lnTo>
                  <a:lnTo>
                    <a:pt x="6945" y="4873"/>
                  </a:lnTo>
                  <a:lnTo>
                    <a:pt x="7050" y="4582"/>
                  </a:lnTo>
                  <a:lnTo>
                    <a:pt x="7466" y="4582"/>
                  </a:lnTo>
                  <a:lnTo>
                    <a:pt x="7466" y="4291"/>
                  </a:lnTo>
                  <a:lnTo>
                    <a:pt x="7327" y="4073"/>
                  </a:lnTo>
                  <a:lnTo>
                    <a:pt x="7188" y="4073"/>
                  </a:lnTo>
                  <a:lnTo>
                    <a:pt x="7188" y="4291"/>
                  </a:lnTo>
                  <a:lnTo>
                    <a:pt x="7050" y="4073"/>
                  </a:lnTo>
                  <a:lnTo>
                    <a:pt x="6945" y="4073"/>
                  </a:lnTo>
                  <a:lnTo>
                    <a:pt x="7050" y="4073"/>
                  </a:lnTo>
                  <a:lnTo>
                    <a:pt x="7050" y="3782"/>
                  </a:lnTo>
                  <a:lnTo>
                    <a:pt x="6806" y="3782"/>
                  </a:lnTo>
                  <a:lnTo>
                    <a:pt x="6806" y="3200"/>
                  </a:lnTo>
                  <a:lnTo>
                    <a:pt x="6945" y="3200"/>
                  </a:lnTo>
                  <a:lnTo>
                    <a:pt x="6945" y="2982"/>
                  </a:lnTo>
                  <a:lnTo>
                    <a:pt x="7050" y="2982"/>
                  </a:lnTo>
                  <a:lnTo>
                    <a:pt x="7050" y="3200"/>
                  </a:lnTo>
                  <a:lnTo>
                    <a:pt x="7466" y="3200"/>
                  </a:lnTo>
                  <a:lnTo>
                    <a:pt x="7466" y="2982"/>
                  </a:lnTo>
                  <a:lnTo>
                    <a:pt x="7570" y="2982"/>
                  </a:lnTo>
                  <a:lnTo>
                    <a:pt x="7709" y="3200"/>
                  </a:lnTo>
                  <a:lnTo>
                    <a:pt x="7709" y="2982"/>
                  </a:lnTo>
                  <a:lnTo>
                    <a:pt x="7952" y="2691"/>
                  </a:lnTo>
                  <a:lnTo>
                    <a:pt x="8334" y="2691"/>
                  </a:lnTo>
                  <a:lnTo>
                    <a:pt x="8334" y="2400"/>
                  </a:lnTo>
                  <a:lnTo>
                    <a:pt x="8473" y="2400"/>
                  </a:lnTo>
                  <a:lnTo>
                    <a:pt x="8612" y="2182"/>
                  </a:lnTo>
                  <a:lnTo>
                    <a:pt x="8994" y="2182"/>
                  </a:lnTo>
                  <a:lnTo>
                    <a:pt x="8994" y="1891"/>
                  </a:lnTo>
                  <a:lnTo>
                    <a:pt x="9133" y="1891"/>
                  </a:lnTo>
                  <a:lnTo>
                    <a:pt x="9133" y="1600"/>
                  </a:lnTo>
                  <a:lnTo>
                    <a:pt x="9654" y="1600"/>
                  </a:lnTo>
                  <a:lnTo>
                    <a:pt x="9897" y="1091"/>
                  </a:lnTo>
                  <a:lnTo>
                    <a:pt x="10140" y="1091"/>
                  </a:lnTo>
                  <a:lnTo>
                    <a:pt x="10140" y="800"/>
                  </a:lnTo>
                  <a:lnTo>
                    <a:pt x="10418" y="800"/>
                  </a:lnTo>
                  <a:lnTo>
                    <a:pt x="10418" y="509"/>
                  </a:lnTo>
                  <a:lnTo>
                    <a:pt x="10522" y="509"/>
                  </a:lnTo>
                  <a:lnTo>
                    <a:pt x="10522" y="291"/>
                  </a:lnTo>
                  <a:lnTo>
                    <a:pt x="10661" y="0"/>
                  </a:lnTo>
                  <a:lnTo>
                    <a:pt x="10800" y="291"/>
                  </a:lnTo>
                  <a:lnTo>
                    <a:pt x="10800" y="0"/>
                  </a:lnTo>
                  <a:lnTo>
                    <a:pt x="11043" y="291"/>
                  </a:lnTo>
                  <a:lnTo>
                    <a:pt x="11703" y="291"/>
                  </a:lnTo>
                  <a:lnTo>
                    <a:pt x="11703" y="509"/>
                  </a:lnTo>
                  <a:lnTo>
                    <a:pt x="11807" y="800"/>
                  </a:lnTo>
                  <a:lnTo>
                    <a:pt x="11807" y="1091"/>
                  </a:lnTo>
                  <a:lnTo>
                    <a:pt x="11946" y="1091"/>
                  </a:lnTo>
                  <a:lnTo>
                    <a:pt x="11946" y="1600"/>
                  </a:lnTo>
                  <a:lnTo>
                    <a:pt x="11807" y="1600"/>
                  </a:lnTo>
                  <a:lnTo>
                    <a:pt x="11946" y="1891"/>
                  </a:lnTo>
                  <a:lnTo>
                    <a:pt x="12328" y="1891"/>
                  </a:lnTo>
                  <a:lnTo>
                    <a:pt x="12328" y="1600"/>
                  </a:lnTo>
                  <a:lnTo>
                    <a:pt x="12328" y="1891"/>
                  </a:lnTo>
                  <a:lnTo>
                    <a:pt x="12467" y="1891"/>
                  </a:lnTo>
                  <a:lnTo>
                    <a:pt x="12467" y="1600"/>
                  </a:lnTo>
                  <a:lnTo>
                    <a:pt x="12710" y="1891"/>
                  </a:lnTo>
                  <a:lnTo>
                    <a:pt x="12710" y="2400"/>
                  </a:lnTo>
                  <a:lnTo>
                    <a:pt x="12849" y="2400"/>
                  </a:lnTo>
                  <a:lnTo>
                    <a:pt x="12849" y="1891"/>
                  </a:lnTo>
                  <a:lnTo>
                    <a:pt x="12988" y="1891"/>
                  </a:lnTo>
                  <a:lnTo>
                    <a:pt x="13092" y="2182"/>
                  </a:lnTo>
                  <a:lnTo>
                    <a:pt x="13370" y="2182"/>
                  </a:lnTo>
                  <a:lnTo>
                    <a:pt x="13370" y="2400"/>
                  </a:lnTo>
                  <a:lnTo>
                    <a:pt x="13231" y="2400"/>
                  </a:lnTo>
                  <a:lnTo>
                    <a:pt x="13231" y="2691"/>
                  </a:lnTo>
                  <a:lnTo>
                    <a:pt x="13370" y="2982"/>
                  </a:lnTo>
                  <a:lnTo>
                    <a:pt x="13509" y="2691"/>
                  </a:lnTo>
                  <a:lnTo>
                    <a:pt x="13891" y="2691"/>
                  </a:lnTo>
                  <a:lnTo>
                    <a:pt x="13891" y="2982"/>
                  </a:lnTo>
                  <a:lnTo>
                    <a:pt x="13995" y="2691"/>
                  </a:lnTo>
                  <a:lnTo>
                    <a:pt x="13891" y="2400"/>
                  </a:lnTo>
                  <a:lnTo>
                    <a:pt x="14273" y="2400"/>
                  </a:lnTo>
                  <a:lnTo>
                    <a:pt x="14273" y="2182"/>
                  </a:lnTo>
                  <a:lnTo>
                    <a:pt x="14412" y="2182"/>
                  </a:lnTo>
                  <a:lnTo>
                    <a:pt x="14412" y="1891"/>
                  </a:lnTo>
                  <a:lnTo>
                    <a:pt x="14516" y="1891"/>
                  </a:lnTo>
                  <a:lnTo>
                    <a:pt x="14655" y="1600"/>
                  </a:lnTo>
                  <a:lnTo>
                    <a:pt x="14655" y="1309"/>
                  </a:lnTo>
                  <a:lnTo>
                    <a:pt x="14898" y="1309"/>
                  </a:lnTo>
                  <a:lnTo>
                    <a:pt x="15037" y="1091"/>
                  </a:lnTo>
                  <a:lnTo>
                    <a:pt x="15037" y="1600"/>
                  </a:lnTo>
                  <a:lnTo>
                    <a:pt x="14898" y="1600"/>
                  </a:lnTo>
                  <a:lnTo>
                    <a:pt x="14898" y="1891"/>
                  </a:lnTo>
                  <a:lnTo>
                    <a:pt x="15940" y="3200"/>
                  </a:lnTo>
                  <a:lnTo>
                    <a:pt x="17363" y="6473"/>
                  </a:lnTo>
                  <a:lnTo>
                    <a:pt x="17606" y="6473"/>
                  </a:lnTo>
                  <a:lnTo>
                    <a:pt x="17606" y="5964"/>
                  </a:lnTo>
                  <a:lnTo>
                    <a:pt x="17745" y="5964"/>
                  </a:lnTo>
                  <a:lnTo>
                    <a:pt x="17850" y="6182"/>
                  </a:lnTo>
                  <a:lnTo>
                    <a:pt x="17850" y="6473"/>
                  </a:lnTo>
                  <a:lnTo>
                    <a:pt x="17988" y="6473"/>
                  </a:lnTo>
                  <a:lnTo>
                    <a:pt x="18127" y="6764"/>
                  </a:lnTo>
                  <a:lnTo>
                    <a:pt x="18266" y="6473"/>
                  </a:lnTo>
                  <a:lnTo>
                    <a:pt x="18370" y="6473"/>
                  </a:lnTo>
                  <a:lnTo>
                    <a:pt x="18509" y="6764"/>
                  </a:lnTo>
                  <a:lnTo>
                    <a:pt x="18648" y="6473"/>
                  </a:lnTo>
                  <a:lnTo>
                    <a:pt x="18891" y="6473"/>
                  </a:lnTo>
                  <a:lnTo>
                    <a:pt x="18752" y="6182"/>
                  </a:lnTo>
                  <a:lnTo>
                    <a:pt x="19412" y="6182"/>
                  </a:lnTo>
                  <a:lnTo>
                    <a:pt x="19551" y="6473"/>
                  </a:lnTo>
                  <a:lnTo>
                    <a:pt x="19655" y="6764"/>
                  </a:lnTo>
                  <a:lnTo>
                    <a:pt x="19655" y="6982"/>
                  </a:lnTo>
                  <a:lnTo>
                    <a:pt x="19933" y="6982"/>
                  </a:lnTo>
                  <a:lnTo>
                    <a:pt x="20037" y="7273"/>
                  </a:lnTo>
                  <a:lnTo>
                    <a:pt x="20176" y="7273"/>
                  </a:lnTo>
                  <a:lnTo>
                    <a:pt x="20176" y="8073"/>
                  </a:lnTo>
                  <a:lnTo>
                    <a:pt x="20558" y="8073"/>
                  </a:lnTo>
                  <a:lnTo>
                    <a:pt x="20836" y="7782"/>
                  </a:lnTo>
                  <a:lnTo>
                    <a:pt x="21079" y="7782"/>
                  </a:lnTo>
                  <a:lnTo>
                    <a:pt x="21218" y="7564"/>
                  </a:lnTo>
                  <a:lnTo>
                    <a:pt x="21218" y="8073"/>
                  </a:lnTo>
                  <a:lnTo>
                    <a:pt x="21322" y="8073"/>
                  </a:lnTo>
                  <a:lnTo>
                    <a:pt x="21461" y="8364"/>
                  </a:lnTo>
                  <a:lnTo>
                    <a:pt x="21600" y="8364"/>
                  </a:lnTo>
                  <a:lnTo>
                    <a:pt x="21600" y="8655"/>
                  </a:lnTo>
                  <a:lnTo>
                    <a:pt x="21461" y="8873"/>
                  </a:lnTo>
                  <a:lnTo>
                    <a:pt x="21322" y="9164"/>
                  </a:lnTo>
                  <a:lnTo>
                    <a:pt x="21322" y="9455"/>
                  </a:lnTo>
                  <a:lnTo>
                    <a:pt x="21218" y="9673"/>
                  </a:lnTo>
                  <a:lnTo>
                    <a:pt x="21079" y="9673"/>
                  </a:lnTo>
                  <a:lnTo>
                    <a:pt x="20940" y="9964"/>
                  </a:lnTo>
                  <a:lnTo>
                    <a:pt x="20940" y="10545"/>
                  </a:lnTo>
                  <a:lnTo>
                    <a:pt x="21079" y="11055"/>
                  </a:lnTo>
                  <a:lnTo>
                    <a:pt x="21218" y="11345"/>
                  </a:lnTo>
                  <a:lnTo>
                    <a:pt x="21218" y="11564"/>
                  </a:lnTo>
                  <a:lnTo>
                    <a:pt x="21079" y="11855"/>
                  </a:lnTo>
                  <a:lnTo>
                    <a:pt x="20940" y="11855"/>
                  </a:lnTo>
                  <a:lnTo>
                    <a:pt x="20836" y="12145"/>
                  </a:lnTo>
                  <a:lnTo>
                    <a:pt x="20697" y="12145"/>
                  </a:lnTo>
                  <a:lnTo>
                    <a:pt x="20697" y="11855"/>
                  </a:lnTo>
                  <a:lnTo>
                    <a:pt x="20558" y="11855"/>
                  </a:lnTo>
                  <a:lnTo>
                    <a:pt x="20315" y="12145"/>
                  </a:lnTo>
                  <a:lnTo>
                    <a:pt x="20176" y="12145"/>
                  </a:lnTo>
                  <a:lnTo>
                    <a:pt x="19933" y="11855"/>
                  </a:lnTo>
                  <a:lnTo>
                    <a:pt x="19794" y="11855"/>
                  </a:lnTo>
                  <a:lnTo>
                    <a:pt x="19655" y="12436"/>
                  </a:lnTo>
                  <a:lnTo>
                    <a:pt x="19655" y="12945"/>
                  </a:lnTo>
                  <a:lnTo>
                    <a:pt x="19551" y="13455"/>
                  </a:lnTo>
                  <a:lnTo>
                    <a:pt x="19551" y="14327"/>
                  </a:lnTo>
                  <a:lnTo>
                    <a:pt x="19794" y="14327"/>
                  </a:lnTo>
                  <a:lnTo>
                    <a:pt x="19655" y="14545"/>
                  </a:lnTo>
                  <a:lnTo>
                    <a:pt x="19655" y="14836"/>
                  </a:lnTo>
                  <a:lnTo>
                    <a:pt x="19169" y="14836"/>
                  </a:lnTo>
                  <a:lnTo>
                    <a:pt x="18891" y="15127"/>
                  </a:lnTo>
                  <a:lnTo>
                    <a:pt x="18509" y="15127"/>
                  </a:lnTo>
                  <a:lnTo>
                    <a:pt x="18370" y="15345"/>
                  </a:lnTo>
                  <a:lnTo>
                    <a:pt x="18509" y="15636"/>
                  </a:lnTo>
                  <a:lnTo>
                    <a:pt x="18752" y="15636"/>
                  </a:lnTo>
                  <a:lnTo>
                    <a:pt x="18752" y="16436"/>
                  </a:lnTo>
                  <a:lnTo>
                    <a:pt x="18891" y="16436"/>
                  </a:lnTo>
                  <a:lnTo>
                    <a:pt x="18891" y="16727"/>
                  </a:lnTo>
                  <a:lnTo>
                    <a:pt x="19030" y="17018"/>
                  </a:lnTo>
                  <a:lnTo>
                    <a:pt x="19030" y="17236"/>
                  </a:lnTo>
                  <a:lnTo>
                    <a:pt x="19169" y="17236"/>
                  </a:lnTo>
                  <a:lnTo>
                    <a:pt x="19169" y="17818"/>
                  </a:lnTo>
                  <a:lnTo>
                    <a:pt x="19030" y="18036"/>
                  </a:lnTo>
                  <a:lnTo>
                    <a:pt x="19169" y="18327"/>
                  </a:lnTo>
                  <a:lnTo>
                    <a:pt x="19030" y="18327"/>
                  </a:lnTo>
                  <a:lnTo>
                    <a:pt x="19030" y="18909"/>
                  </a:lnTo>
                  <a:lnTo>
                    <a:pt x="18891" y="19127"/>
                  </a:lnTo>
                  <a:lnTo>
                    <a:pt x="18648" y="18909"/>
                  </a:lnTo>
                  <a:lnTo>
                    <a:pt x="18370" y="18327"/>
                  </a:lnTo>
                  <a:lnTo>
                    <a:pt x="16565" y="18327"/>
                  </a:lnTo>
                  <a:lnTo>
                    <a:pt x="16460" y="18618"/>
                  </a:lnTo>
                  <a:lnTo>
                    <a:pt x="16183" y="18327"/>
                  </a:lnTo>
                  <a:lnTo>
                    <a:pt x="15280" y="18327"/>
                  </a:lnTo>
                  <a:lnTo>
                    <a:pt x="15280" y="19127"/>
                  </a:lnTo>
                  <a:lnTo>
                    <a:pt x="14412" y="19127"/>
                  </a:lnTo>
                  <a:lnTo>
                    <a:pt x="14273" y="18909"/>
                  </a:lnTo>
                  <a:lnTo>
                    <a:pt x="13995" y="18909"/>
                  </a:lnTo>
                  <a:lnTo>
                    <a:pt x="13995" y="19127"/>
                  </a:lnTo>
                  <a:lnTo>
                    <a:pt x="13891" y="19418"/>
                  </a:lnTo>
                  <a:lnTo>
                    <a:pt x="13752" y="19418"/>
                  </a:lnTo>
                  <a:lnTo>
                    <a:pt x="13752" y="19709"/>
                  </a:lnTo>
                  <a:lnTo>
                    <a:pt x="13613" y="19927"/>
                  </a:lnTo>
                  <a:lnTo>
                    <a:pt x="13370" y="20218"/>
                  </a:lnTo>
                  <a:lnTo>
                    <a:pt x="13231" y="20800"/>
                  </a:lnTo>
                  <a:lnTo>
                    <a:pt x="13092" y="21309"/>
                  </a:lnTo>
                  <a:lnTo>
                    <a:pt x="12849" y="21600"/>
                  </a:lnTo>
                  <a:lnTo>
                    <a:pt x="12606" y="21309"/>
                  </a:lnTo>
                  <a:lnTo>
                    <a:pt x="12224" y="21309"/>
                  </a:lnTo>
                  <a:lnTo>
                    <a:pt x="11946" y="21600"/>
                  </a:lnTo>
                  <a:lnTo>
                    <a:pt x="11807" y="21600"/>
                  </a:lnTo>
                  <a:lnTo>
                    <a:pt x="11564" y="20218"/>
                  </a:lnTo>
                  <a:lnTo>
                    <a:pt x="11182" y="20218"/>
                  </a:lnTo>
                  <a:lnTo>
                    <a:pt x="11182" y="18618"/>
                  </a:lnTo>
                  <a:lnTo>
                    <a:pt x="10939" y="18909"/>
                  </a:lnTo>
                  <a:lnTo>
                    <a:pt x="10800" y="18036"/>
                  </a:lnTo>
                  <a:lnTo>
                    <a:pt x="10522" y="17818"/>
                  </a:lnTo>
                  <a:lnTo>
                    <a:pt x="8751" y="17818"/>
                  </a:lnTo>
                  <a:lnTo>
                    <a:pt x="8230" y="17236"/>
                  </a:lnTo>
                  <a:lnTo>
                    <a:pt x="7952" y="17018"/>
                  </a:lnTo>
                  <a:lnTo>
                    <a:pt x="7050" y="15927"/>
                  </a:lnTo>
                  <a:lnTo>
                    <a:pt x="5522" y="16436"/>
                  </a:lnTo>
                  <a:lnTo>
                    <a:pt x="6042" y="21600"/>
                  </a:lnTo>
                  <a:lnTo>
                    <a:pt x="5660" y="21600"/>
                  </a:lnTo>
                  <a:lnTo>
                    <a:pt x="5278" y="20800"/>
                  </a:lnTo>
                  <a:lnTo>
                    <a:pt x="4896" y="20509"/>
                  </a:lnTo>
                  <a:lnTo>
                    <a:pt x="4480" y="20218"/>
                  </a:lnTo>
                  <a:lnTo>
                    <a:pt x="4237" y="20509"/>
                  </a:lnTo>
                  <a:lnTo>
                    <a:pt x="3855" y="21018"/>
                  </a:lnTo>
                  <a:lnTo>
                    <a:pt x="3855" y="20218"/>
                  </a:lnTo>
                  <a:lnTo>
                    <a:pt x="3994" y="19927"/>
                  </a:lnTo>
                  <a:lnTo>
                    <a:pt x="3994" y="19709"/>
                  </a:lnTo>
                  <a:lnTo>
                    <a:pt x="3473" y="19709"/>
                  </a:lnTo>
                  <a:lnTo>
                    <a:pt x="3473" y="19418"/>
                  </a:lnTo>
                  <a:lnTo>
                    <a:pt x="3334" y="19418"/>
                  </a:lnTo>
                  <a:lnTo>
                    <a:pt x="3334" y="19127"/>
                  </a:lnTo>
                  <a:lnTo>
                    <a:pt x="3091" y="19127"/>
                  </a:lnTo>
                  <a:lnTo>
                    <a:pt x="3091" y="18909"/>
                  </a:lnTo>
                  <a:lnTo>
                    <a:pt x="2952" y="18327"/>
                  </a:lnTo>
                  <a:lnTo>
                    <a:pt x="2813" y="18327"/>
                  </a:lnTo>
                  <a:lnTo>
                    <a:pt x="2813" y="18036"/>
                  </a:lnTo>
                  <a:lnTo>
                    <a:pt x="2709" y="18036"/>
                  </a:lnTo>
                  <a:lnTo>
                    <a:pt x="2709" y="17818"/>
                  </a:lnTo>
                  <a:lnTo>
                    <a:pt x="2431" y="17818"/>
                  </a:lnTo>
                  <a:lnTo>
                    <a:pt x="2431" y="17236"/>
                  </a:lnTo>
                  <a:lnTo>
                    <a:pt x="2813" y="17236"/>
                  </a:lnTo>
                  <a:lnTo>
                    <a:pt x="2813" y="17527"/>
                  </a:lnTo>
                  <a:lnTo>
                    <a:pt x="2952" y="17236"/>
                  </a:lnTo>
                  <a:lnTo>
                    <a:pt x="3091" y="17236"/>
                  </a:lnTo>
                  <a:lnTo>
                    <a:pt x="2952" y="17236"/>
                  </a:lnTo>
                  <a:lnTo>
                    <a:pt x="2952" y="17018"/>
                  </a:lnTo>
                  <a:lnTo>
                    <a:pt x="2813" y="16727"/>
                  </a:lnTo>
                  <a:lnTo>
                    <a:pt x="2813" y="16436"/>
                  </a:lnTo>
                  <a:lnTo>
                    <a:pt x="2952" y="16145"/>
                  </a:lnTo>
                  <a:lnTo>
                    <a:pt x="3334" y="16145"/>
                  </a:lnTo>
                  <a:lnTo>
                    <a:pt x="3473" y="15927"/>
                  </a:lnTo>
                  <a:lnTo>
                    <a:pt x="3473" y="16145"/>
                  </a:lnTo>
                  <a:lnTo>
                    <a:pt x="3994" y="16145"/>
                  </a:lnTo>
                  <a:lnTo>
                    <a:pt x="3855" y="15927"/>
                  </a:lnTo>
                  <a:lnTo>
                    <a:pt x="3716" y="15927"/>
                  </a:lnTo>
                  <a:lnTo>
                    <a:pt x="3716" y="15345"/>
                  </a:lnTo>
                  <a:lnTo>
                    <a:pt x="3855" y="15345"/>
                  </a:lnTo>
                  <a:lnTo>
                    <a:pt x="3716" y="15127"/>
                  </a:lnTo>
                  <a:lnTo>
                    <a:pt x="3716" y="14836"/>
                  </a:lnTo>
                  <a:lnTo>
                    <a:pt x="3855" y="14545"/>
                  </a:lnTo>
                  <a:lnTo>
                    <a:pt x="3716" y="14545"/>
                  </a:lnTo>
                  <a:lnTo>
                    <a:pt x="3716" y="14036"/>
                  </a:lnTo>
                  <a:lnTo>
                    <a:pt x="3577" y="14036"/>
                  </a:lnTo>
                  <a:lnTo>
                    <a:pt x="3577" y="13745"/>
                  </a:lnTo>
                  <a:lnTo>
                    <a:pt x="3195" y="13745"/>
                  </a:lnTo>
                  <a:lnTo>
                    <a:pt x="3195" y="14036"/>
                  </a:lnTo>
                  <a:lnTo>
                    <a:pt x="2813" y="14036"/>
                  </a:lnTo>
                  <a:lnTo>
                    <a:pt x="2813" y="13745"/>
                  </a:lnTo>
                  <a:lnTo>
                    <a:pt x="2570" y="13745"/>
                  </a:lnTo>
                  <a:lnTo>
                    <a:pt x="2431" y="14036"/>
                  </a:lnTo>
                  <a:lnTo>
                    <a:pt x="2292" y="14036"/>
                  </a:lnTo>
                  <a:lnTo>
                    <a:pt x="2188" y="14327"/>
                  </a:lnTo>
                  <a:lnTo>
                    <a:pt x="2049" y="14327"/>
                  </a:lnTo>
                  <a:lnTo>
                    <a:pt x="2049" y="14545"/>
                  </a:lnTo>
                  <a:lnTo>
                    <a:pt x="1667" y="14545"/>
                  </a:lnTo>
                  <a:close/>
                  <a:moveTo>
                    <a:pt x="1667" y="145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0" name="AutoShape 14"/>
            <p:cNvSpPr>
              <a:spLocks/>
            </p:cNvSpPr>
            <p:nvPr/>
          </p:nvSpPr>
          <p:spPr bwMode="auto">
            <a:xfrm>
              <a:off x="9037" y="2833"/>
              <a:ext cx="667" cy="36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001" y="21600"/>
                  </a:moveTo>
                  <a:lnTo>
                    <a:pt x="17329" y="19995"/>
                  </a:lnTo>
                  <a:lnTo>
                    <a:pt x="17658" y="19411"/>
                  </a:lnTo>
                  <a:lnTo>
                    <a:pt x="17658" y="18389"/>
                  </a:lnTo>
                  <a:lnTo>
                    <a:pt x="17329" y="18389"/>
                  </a:lnTo>
                  <a:lnTo>
                    <a:pt x="17329" y="16784"/>
                  </a:lnTo>
                  <a:lnTo>
                    <a:pt x="16754" y="16784"/>
                  </a:lnTo>
                  <a:lnTo>
                    <a:pt x="16426" y="16200"/>
                  </a:lnTo>
                  <a:lnTo>
                    <a:pt x="16426" y="15178"/>
                  </a:lnTo>
                  <a:lnTo>
                    <a:pt x="17329" y="15178"/>
                  </a:lnTo>
                  <a:lnTo>
                    <a:pt x="17329" y="14595"/>
                  </a:lnTo>
                  <a:lnTo>
                    <a:pt x="17904" y="14011"/>
                  </a:lnTo>
                  <a:lnTo>
                    <a:pt x="17658" y="13573"/>
                  </a:lnTo>
                  <a:lnTo>
                    <a:pt x="18233" y="13573"/>
                  </a:lnTo>
                  <a:lnTo>
                    <a:pt x="18890" y="12989"/>
                  </a:lnTo>
                  <a:lnTo>
                    <a:pt x="18561" y="12405"/>
                  </a:lnTo>
                  <a:lnTo>
                    <a:pt x="18561" y="11822"/>
                  </a:lnTo>
                  <a:lnTo>
                    <a:pt x="18890" y="11822"/>
                  </a:lnTo>
                  <a:lnTo>
                    <a:pt x="19136" y="11384"/>
                  </a:lnTo>
                  <a:lnTo>
                    <a:pt x="19465" y="11384"/>
                  </a:lnTo>
                  <a:lnTo>
                    <a:pt x="19793" y="10800"/>
                  </a:lnTo>
                  <a:lnTo>
                    <a:pt x="20040" y="11384"/>
                  </a:lnTo>
                  <a:lnTo>
                    <a:pt x="21271" y="11384"/>
                  </a:lnTo>
                  <a:lnTo>
                    <a:pt x="21600" y="10800"/>
                  </a:lnTo>
                  <a:lnTo>
                    <a:pt x="21600" y="10216"/>
                  </a:lnTo>
                  <a:lnTo>
                    <a:pt x="21025" y="9195"/>
                  </a:lnTo>
                  <a:lnTo>
                    <a:pt x="20697" y="9195"/>
                  </a:lnTo>
                  <a:lnTo>
                    <a:pt x="20697" y="10216"/>
                  </a:lnTo>
                  <a:lnTo>
                    <a:pt x="20368" y="10216"/>
                  </a:lnTo>
                  <a:lnTo>
                    <a:pt x="20040" y="9778"/>
                  </a:lnTo>
                  <a:lnTo>
                    <a:pt x="19465" y="9778"/>
                  </a:lnTo>
                  <a:lnTo>
                    <a:pt x="19136" y="9195"/>
                  </a:lnTo>
                  <a:lnTo>
                    <a:pt x="19465" y="8611"/>
                  </a:lnTo>
                  <a:lnTo>
                    <a:pt x="19793" y="7589"/>
                  </a:lnTo>
                  <a:lnTo>
                    <a:pt x="19793" y="7005"/>
                  </a:lnTo>
                  <a:lnTo>
                    <a:pt x="19465" y="7005"/>
                  </a:lnTo>
                  <a:lnTo>
                    <a:pt x="19465" y="7589"/>
                  </a:lnTo>
                  <a:lnTo>
                    <a:pt x="19136" y="8027"/>
                  </a:lnTo>
                  <a:lnTo>
                    <a:pt x="18561" y="8611"/>
                  </a:lnTo>
                  <a:lnTo>
                    <a:pt x="18233" y="9778"/>
                  </a:lnTo>
                  <a:lnTo>
                    <a:pt x="17904" y="10800"/>
                  </a:lnTo>
                  <a:lnTo>
                    <a:pt x="17329" y="11384"/>
                  </a:lnTo>
                  <a:lnTo>
                    <a:pt x="16754" y="10800"/>
                  </a:lnTo>
                  <a:lnTo>
                    <a:pt x="15851" y="10800"/>
                  </a:lnTo>
                  <a:lnTo>
                    <a:pt x="15194" y="11384"/>
                  </a:lnTo>
                  <a:lnTo>
                    <a:pt x="14865" y="11384"/>
                  </a:lnTo>
                  <a:lnTo>
                    <a:pt x="14290" y="8611"/>
                  </a:lnTo>
                  <a:lnTo>
                    <a:pt x="13387" y="8611"/>
                  </a:lnTo>
                  <a:lnTo>
                    <a:pt x="13387" y="5400"/>
                  </a:lnTo>
                  <a:lnTo>
                    <a:pt x="12812" y="5984"/>
                  </a:lnTo>
                  <a:lnTo>
                    <a:pt x="12484" y="4232"/>
                  </a:lnTo>
                  <a:lnTo>
                    <a:pt x="11827" y="3795"/>
                  </a:lnTo>
                  <a:lnTo>
                    <a:pt x="7638" y="3795"/>
                  </a:lnTo>
                  <a:lnTo>
                    <a:pt x="6406" y="2627"/>
                  </a:lnTo>
                  <a:lnTo>
                    <a:pt x="5749" y="2189"/>
                  </a:lnTo>
                  <a:lnTo>
                    <a:pt x="3614" y="0"/>
                  </a:lnTo>
                  <a:lnTo>
                    <a:pt x="0" y="1022"/>
                  </a:lnTo>
                  <a:lnTo>
                    <a:pt x="1232" y="11384"/>
                  </a:lnTo>
                  <a:lnTo>
                    <a:pt x="2135" y="11384"/>
                  </a:lnTo>
                  <a:lnTo>
                    <a:pt x="2464" y="10800"/>
                  </a:lnTo>
                  <a:lnTo>
                    <a:pt x="2135" y="10216"/>
                  </a:lnTo>
                  <a:lnTo>
                    <a:pt x="2135" y="9778"/>
                  </a:lnTo>
                  <a:lnTo>
                    <a:pt x="2464" y="8611"/>
                  </a:lnTo>
                  <a:lnTo>
                    <a:pt x="2710" y="8611"/>
                  </a:lnTo>
                  <a:lnTo>
                    <a:pt x="3039" y="8027"/>
                  </a:lnTo>
                  <a:lnTo>
                    <a:pt x="3614" y="8027"/>
                  </a:lnTo>
                  <a:lnTo>
                    <a:pt x="3614" y="7589"/>
                  </a:lnTo>
                  <a:lnTo>
                    <a:pt x="4271" y="7589"/>
                  </a:lnTo>
                  <a:lnTo>
                    <a:pt x="5174" y="8027"/>
                  </a:lnTo>
                  <a:lnTo>
                    <a:pt x="5749" y="9195"/>
                  </a:lnTo>
                  <a:lnTo>
                    <a:pt x="6078" y="9778"/>
                  </a:lnTo>
                  <a:lnTo>
                    <a:pt x="6981" y="10216"/>
                  </a:lnTo>
                  <a:lnTo>
                    <a:pt x="7884" y="11384"/>
                  </a:lnTo>
                  <a:lnTo>
                    <a:pt x="7884" y="10800"/>
                  </a:lnTo>
                  <a:lnTo>
                    <a:pt x="8213" y="10800"/>
                  </a:lnTo>
                  <a:lnTo>
                    <a:pt x="8788" y="11384"/>
                  </a:lnTo>
                  <a:lnTo>
                    <a:pt x="9116" y="12989"/>
                  </a:lnTo>
                  <a:lnTo>
                    <a:pt x="9445" y="12989"/>
                  </a:lnTo>
                  <a:lnTo>
                    <a:pt x="9445" y="13573"/>
                  </a:lnTo>
                  <a:lnTo>
                    <a:pt x="9773" y="14595"/>
                  </a:lnTo>
                  <a:lnTo>
                    <a:pt x="10348" y="15178"/>
                  </a:lnTo>
                  <a:lnTo>
                    <a:pt x="10923" y="15616"/>
                  </a:lnTo>
                  <a:lnTo>
                    <a:pt x="11827" y="16784"/>
                  </a:lnTo>
                  <a:lnTo>
                    <a:pt x="13059" y="17805"/>
                  </a:lnTo>
                  <a:lnTo>
                    <a:pt x="13962" y="18973"/>
                  </a:lnTo>
                  <a:lnTo>
                    <a:pt x="14865" y="18973"/>
                  </a:lnTo>
                  <a:lnTo>
                    <a:pt x="15522" y="19411"/>
                  </a:lnTo>
                  <a:lnTo>
                    <a:pt x="15522" y="21016"/>
                  </a:lnTo>
                  <a:lnTo>
                    <a:pt x="16097" y="21016"/>
                  </a:lnTo>
                  <a:lnTo>
                    <a:pt x="16426" y="21600"/>
                  </a:lnTo>
                  <a:lnTo>
                    <a:pt x="16754" y="21600"/>
                  </a:lnTo>
                  <a:lnTo>
                    <a:pt x="16754" y="21016"/>
                  </a:lnTo>
                  <a:lnTo>
                    <a:pt x="17001" y="21600"/>
                  </a:lnTo>
                  <a:close/>
                  <a:moveTo>
                    <a:pt x="17001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1" name="AutoShape 15"/>
            <p:cNvSpPr>
              <a:spLocks/>
            </p:cNvSpPr>
            <p:nvPr/>
          </p:nvSpPr>
          <p:spPr bwMode="auto">
            <a:xfrm>
              <a:off x="8915" y="2961"/>
              <a:ext cx="601" cy="3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4941"/>
                  </a:moveTo>
                  <a:lnTo>
                    <a:pt x="21600" y="13155"/>
                  </a:lnTo>
                  <a:lnTo>
                    <a:pt x="20871" y="12668"/>
                  </a:lnTo>
                  <a:lnTo>
                    <a:pt x="19868" y="12668"/>
                  </a:lnTo>
                  <a:lnTo>
                    <a:pt x="18866" y="11368"/>
                  </a:lnTo>
                  <a:lnTo>
                    <a:pt x="17499" y="10232"/>
                  </a:lnTo>
                  <a:lnTo>
                    <a:pt x="16496" y="8932"/>
                  </a:lnTo>
                  <a:lnTo>
                    <a:pt x="15858" y="8445"/>
                  </a:lnTo>
                  <a:lnTo>
                    <a:pt x="15220" y="7795"/>
                  </a:lnTo>
                  <a:lnTo>
                    <a:pt x="14856" y="6659"/>
                  </a:lnTo>
                  <a:lnTo>
                    <a:pt x="14856" y="6009"/>
                  </a:lnTo>
                  <a:lnTo>
                    <a:pt x="14491" y="6009"/>
                  </a:lnTo>
                  <a:lnTo>
                    <a:pt x="14127" y="4223"/>
                  </a:lnTo>
                  <a:lnTo>
                    <a:pt x="13489" y="3573"/>
                  </a:lnTo>
                  <a:lnTo>
                    <a:pt x="13124" y="3573"/>
                  </a:lnTo>
                  <a:lnTo>
                    <a:pt x="13124" y="4223"/>
                  </a:lnTo>
                  <a:lnTo>
                    <a:pt x="12122" y="2923"/>
                  </a:lnTo>
                  <a:lnTo>
                    <a:pt x="11119" y="2436"/>
                  </a:lnTo>
                  <a:lnTo>
                    <a:pt x="10754" y="1786"/>
                  </a:lnTo>
                  <a:lnTo>
                    <a:pt x="10116" y="487"/>
                  </a:lnTo>
                  <a:lnTo>
                    <a:pt x="9114" y="0"/>
                  </a:lnTo>
                  <a:lnTo>
                    <a:pt x="8385" y="0"/>
                  </a:lnTo>
                  <a:lnTo>
                    <a:pt x="8385" y="487"/>
                  </a:lnTo>
                  <a:lnTo>
                    <a:pt x="7747" y="487"/>
                  </a:lnTo>
                  <a:lnTo>
                    <a:pt x="7382" y="1137"/>
                  </a:lnTo>
                  <a:lnTo>
                    <a:pt x="7109" y="1137"/>
                  </a:lnTo>
                  <a:lnTo>
                    <a:pt x="6744" y="2436"/>
                  </a:lnTo>
                  <a:lnTo>
                    <a:pt x="6744" y="2923"/>
                  </a:lnTo>
                  <a:lnTo>
                    <a:pt x="7109" y="3573"/>
                  </a:lnTo>
                  <a:lnTo>
                    <a:pt x="6744" y="4223"/>
                  </a:lnTo>
                  <a:lnTo>
                    <a:pt x="4739" y="4223"/>
                  </a:lnTo>
                  <a:lnTo>
                    <a:pt x="3737" y="2436"/>
                  </a:lnTo>
                  <a:lnTo>
                    <a:pt x="2734" y="1786"/>
                  </a:lnTo>
                  <a:lnTo>
                    <a:pt x="1641" y="1137"/>
                  </a:lnTo>
                  <a:lnTo>
                    <a:pt x="1003" y="1786"/>
                  </a:lnTo>
                  <a:lnTo>
                    <a:pt x="0" y="2923"/>
                  </a:lnTo>
                  <a:lnTo>
                    <a:pt x="0" y="3573"/>
                  </a:lnTo>
                  <a:lnTo>
                    <a:pt x="365" y="3573"/>
                  </a:lnTo>
                  <a:lnTo>
                    <a:pt x="365" y="4223"/>
                  </a:lnTo>
                  <a:lnTo>
                    <a:pt x="638" y="4223"/>
                  </a:lnTo>
                  <a:lnTo>
                    <a:pt x="638" y="4710"/>
                  </a:lnTo>
                  <a:lnTo>
                    <a:pt x="1003" y="5359"/>
                  </a:lnTo>
                  <a:lnTo>
                    <a:pt x="1003" y="8932"/>
                  </a:lnTo>
                  <a:lnTo>
                    <a:pt x="1641" y="9582"/>
                  </a:lnTo>
                  <a:lnTo>
                    <a:pt x="1641" y="8932"/>
                  </a:lnTo>
                  <a:lnTo>
                    <a:pt x="1367" y="8932"/>
                  </a:lnTo>
                  <a:lnTo>
                    <a:pt x="2005" y="8932"/>
                  </a:lnTo>
                  <a:lnTo>
                    <a:pt x="2370" y="8445"/>
                  </a:lnTo>
                  <a:lnTo>
                    <a:pt x="2370" y="9582"/>
                  </a:lnTo>
                  <a:lnTo>
                    <a:pt x="2734" y="9582"/>
                  </a:lnTo>
                  <a:lnTo>
                    <a:pt x="2734" y="10232"/>
                  </a:lnTo>
                  <a:lnTo>
                    <a:pt x="1641" y="10232"/>
                  </a:lnTo>
                  <a:lnTo>
                    <a:pt x="1641" y="10719"/>
                  </a:lnTo>
                  <a:lnTo>
                    <a:pt x="2005" y="11368"/>
                  </a:lnTo>
                  <a:lnTo>
                    <a:pt x="2005" y="10719"/>
                  </a:lnTo>
                  <a:lnTo>
                    <a:pt x="2370" y="10719"/>
                  </a:lnTo>
                  <a:lnTo>
                    <a:pt x="2734" y="11368"/>
                  </a:lnTo>
                  <a:lnTo>
                    <a:pt x="3008" y="11368"/>
                  </a:lnTo>
                  <a:lnTo>
                    <a:pt x="3008" y="14454"/>
                  </a:lnTo>
                  <a:lnTo>
                    <a:pt x="3372" y="14941"/>
                  </a:lnTo>
                  <a:lnTo>
                    <a:pt x="3737" y="16241"/>
                  </a:lnTo>
                  <a:lnTo>
                    <a:pt x="4739" y="16241"/>
                  </a:lnTo>
                  <a:lnTo>
                    <a:pt x="4739" y="15591"/>
                  </a:lnTo>
                  <a:lnTo>
                    <a:pt x="5013" y="14941"/>
                  </a:lnTo>
                  <a:lnTo>
                    <a:pt x="5742" y="14454"/>
                  </a:lnTo>
                  <a:lnTo>
                    <a:pt x="6380" y="13805"/>
                  </a:lnTo>
                  <a:lnTo>
                    <a:pt x="7109" y="14454"/>
                  </a:lnTo>
                  <a:lnTo>
                    <a:pt x="7109" y="13805"/>
                  </a:lnTo>
                  <a:lnTo>
                    <a:pt x="7382" y="13155"/>
                  </a:lnTo>
                  <a:lnTo>
                    <a:pt x="7747" y="13805"/>
                  </a:lnTo>
                  <a:lnTo>
                    <a:pt x="8111" y="13805"/>
                  </a:lnTo>
                  <a:lnTo>
                    <a:pt x="8385" y="14454"/>
                  </a:lnTo>
                  <a:lnTo>
                    <a:pt x="9114" y="14454"/>
                  </a:lnTo>
                  <a:lnTo>
                    <a:pt x="9752" y="15591"/>
                  </a:lnTo>
                  <a:lnTo>
                    <a:pt x="10116" y="15591"/>
                  </a:lnTo>
                  <a:lnTo>
                    <a:pt x="10481" y="14941"/>
                  </a:lnTo>
                  <a:lnTo>
                    <a:pt x="11119" y="15591"/>
                  </a:lnTo>
                  <a:lnTo>
                    <a:pt x="11484" y="15591"/>
                  </a:lnTo>
                  <a:lnTo>
                    <a:pt x="11484" y="16890"/>
                  </a:lnTo>
                  <a:lnTo>
                    <a:pt x="11757" y="16241"/>
                  </a:lnTo>
                  <a:lnTo>
                    <a:pt x="12486" y="16890"/>
                  </a:lnTo>
                  <a:lnTo>
                    <a:pt x="13124" y="18027"/>
                  </a:lnTo>
                  <a:lnTo>
                    <a:pt x="13853" y="18027"/>
                  </a:lnTo>
                  <a:lnTo>
                    <a:pt x="14127" y="18677"/>
                  </a:lnTo>
                  <a:lnTo>
                    <a:pt x="14127" y="20463"/>
                  </a:lnTo>
                  <a:lnTo>
                    <a:pt x="14491" y="20463"/>
                  </a:lnTo>
                  <a:lnTo>
                    <a:pt x="14856" y="21113"/>
                  </a:lnTo>
                  <a:lnTo>
                    <a:pt x="16223" y="21113"/>
                  </a:lnTo>
                  <a:lnTo>
                    <a:pt x="16223" y="21600"/>
                  </a:lnTo>
                  <a:lnTo>
                    <a:pt x="16861" y="21600"/>
                  </a:lnTo>
                  <a:lnTo>
                    <a:pt x="17225" y="21113"/>
                  </a:lnTo>
                  <a:lnTo>
                    <a:pt x="17225" y="20463"/>
                  </a:lnTo>
                  <a:lnTo>
                    <a:pt x="17499" y="20463"/>
                  </a:lnTo>
                  <a:lnTo>
                    <a:pt x="17225" y="19814"/>
                  </a:lnTo>
                  <a:lnTo>
                    <a:pt x="17863" y="19814"/>
                  </a:lnTo>
                  <a:lnTo>
                    <a:pt x="18592" y="19164"/>
                  </a:lnTo>
                  <a:lnTo>
                    <a:pt x="18592" y="18677"/>
                  </a:lnTo>
                  <a:lnTo>
                    <a:pt x="18866" y="18677"/>
                  </a:lnTo>
                  <a:lnTo>
                    <a:pt x="18866" y="17377"/>
                  </a:lnTo>
                  <a:lnTo>
                    <a:pt x="19230" y="16890"/>
                  </a:lnTo>
                  <a:lnTo>
                    <a:pt x="19230" y="15591"/>
                  </a:lnTo>
                  <a:lnTo>
                    <a:pt x="19868" y="15591"/>
                  </a:lnTo>
                  <a:lnTo>
                    <a:pt x="20597" y="14941"/>
                  </a:lnTo>
                  <a:lnTo>
                    <a:pt x="21600" y="14941"/>
                  </a:lnTo>
                  <a:close/>
                  <a:moveTo>
                    <a:pt x="21600" y="1494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2" name="AutoShape 16"/>
            <p:cNvSpPr>
              <a:spLocks/>
            </p:cNvSpPr>
            <p:nvPr/>
          </p:nvSpPr>
          <p:spPr bwMode="auto">
            <a:xfrm>
              <a:off x="11741" y="3923"/>
              <a:ext cx="414" cy="55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855" y="720"/>
                  </a:moveTo>
                  <a:cubicBezTo>
                    <a:pt x="8345" y="720"/>
                    <a:pt x="8345" y="720"/>
                    <a:pt x="8345" y="720"/>
                  </a:cubicBezTo>
                  <a:cubicBezTo>
                    <a:pt x="8345" y="1080"/>
                    <a:pt x="8345" y="1080"/>
                    <a:pt x="8345" y="1080"/>
                  </a:cubicBezTo>
                  <a:cubicBezTo>
                    <a:pt x="7855" y="720"/>
                    <a:pt x="7855" y="720"/>
                    <a:pt x="7855" y="720"/>
                  </a:cubicBezTo>
                  <a:close/>
                  <a:moveTo>
                    <a:pt x="7855" y="360"/>
                  </a:moveTo>
                  <a:cubicBezTo>
                    <a:pt x="7855" y="360"/>
                    <a:pt x="7855" y="360"/>
                    <a:pt x="7855" y="360"/>
                  </a:cubicBezTo>
                  <a:cubicBezTo>
                    <a:pt x="7364" y="360"/>
                    <a:pt x="7364" y="360"/>
                    <a:pt x="7364" y="360"/>
                  </a:cubicBezTo>
                  <a:cubicBezTo>
                    <a:pt x="7855" y="360"/>
                    <a:pt x="7855" y="360"/>
                    <a:pt x="7855" y="360"/>
                  </a:cubicBezTo>
                  <a:close/>
                  <a:moveTo>
                    <a:pt x="8345" y="0"/>
                  </a:moveTo>
                  <a:cubicBezTo>
                    <a:pt x="8345" y="0"/>
                    <a:pt x="8345" y="0"/>
                    <a:pt x="8345" y="0"/>
                  </a:cubicBezTo>
                  <a:cubicBezTo>
                    <a:pt x="8345" y="0"/>
                    <a:pt x="8345" y="0"/>
                    <a:pt x="8345" y="0"/>
                  </a:cubicBezTo>
                  <a:cubicBezTo>
                    <a:pt x="8345" y="0"/>
                    <a:pt x="8345" y="0"/>
                    <a:pt x="8345" y="0"/>
                  </a:cubicBezTo>
                  <a:close/>
                  <a:moveTo>
                    <a:pt x="9327" y="720"/>
                  </a:moveTo>
                  <a:cubicBezTo>
                    <a:pt x="9327" y="720"/>
                    <a:pt x="9327" y="720"/>
                    <a:pt x="9327" y="720"/>
                  </a:cubicBezTo>
                  <a:cubicBezTo>
                    <a:pt x="9327" y="1080"/>
                    <a:pt x="9327" y="1080"/>
                    <a:pt x="9327" y="1080"/>
                  </a:cubicBezTo>
                  <a:cubicBezTo>
                    <a:pt x="9818" y="720"/>
                    <a:pt x="9818" y="720"/>
                    <a:pt x="9818" y="720"/>
                  </a:cubicBezTo>
                  <a:cubicBezTo>
                    <a:pt x="9818" y="720"/>
                    <a:pt x="9327" y="720"/>
                    <a:pt x="9327" y="720"/>
                  </a:cubicBezTo>
                  <a:close/>
                  <a:moveTo>
                    <a:pt x="9818" y="7920"/>
                  </a:moveTo>
                  <a:cubicBezTo>
                    <a:pt x="9818" y="7920"/>
                    <a:pt x="9818" y="7920"/>
                    <a:pt x="9818" y="7920"/>
                  </a:cubicBezTo>
                  <a:cubicBezTo>
                    <a:pt x="10309" y="8280"/>
                    <a:pt x="10309" y="8280"/>
                    <a:pt x="10309" y="8280"/>
                  </a:cubicBezTo>
                  <a:cubicBezTo>
                    <a:pt x="10800" y="8640"/>
                    <a:pt x="10800" y="8640"/>
                    <a:pt x="10800" y="8640"/>
                  </a:cubicBezTo>
                  <a:cubicBezTo>
                    <a:pt x="11291" y="8280"/>
                    <a:pt x="11291" y="8280"/>
                    <a:pt x="11291" y="8280"/>
                  </a:cubicBezTo>
                  <a:cubicBezTo>
                    <a:pt x="11291" y="8280"/>
                    <a:pt x="11291" y="8280"/>
                    <a:pt x="11291" y="8280"/>
                  </a:cubicBezTo>
                  <a:cubicBezTo>
                    <a:pt x="11782" y="7920"/>
                    <a:pt x="11782" y="7920"/>
                    <a:pt x="11782" y="7920"/>
                  </a:cubicBezTo>
                  <a:cubicBezTo>
                    <a:pt x="12273" y="7920"/>
                    <a:pt x="12273" y="7920"/>
                    <a:pt x="12273" y="7920"/>
                  </a:cubicBezTo>
                  <a:cubicBezTo>
                    <a:pt x="12764" y="8280"/>
                    <a:pt x="12764" y="8280"/>
                    <a:pt x="12764" y="8280"/>
                  </a:cubicBezTo>
                  <a:cubicBezTo>
                    <a:pt x="13255" y="8640"/>
                    <a:pt x="13255" y="8640"/>
                    <a:pt x="13255" y="8640"/>
                  </a:cubicBezTo>
                  <a:cubicBezTo>
                    <a:pt x="12764" y="8640"/>
                    <a:pt x="12764" y="8640"/>
                    <a:pt x="12764" y="8640"/>
                  </a:cubicBezTo>
                  <a:cubicBezTo>
                    <a:pt x="13255" y="9000"/>
                    <a:pt x="13255" y="9000"/>
                    <a:pt x="13255" y="9000"/>
                  </a:cubicBezTo>
                  <a:cubicBezTo>
                    <a:pt x="13745" y="8640"/>
                    <a:pt x="13745" y="8640"/>
                    <a:pt x="13745" y="8640"/>
                  </a:cubicBezTo>
                  <a:cubicBezTo>
                    <a:pt x="13255" y="8640"/>
                    <a:pt x="13255" y="8640"/>
                    <a:pt x="13255" y="8640"/>
                  </a:cubicBezTo>
                  <a:cubicBezTo>
                    <a:pt x="13745" y="8280"/>
                    <a:pt x="13745" y="8280"/>
                    <a:pt x="13745" y="8280"/>
                  </a:cubicBezTo>
                  <a:cubicBezTo>
                    <a:pt x="13745" y="8640"/>
                    <a:pt x="13745" y="8640"/>
                    <a:pt x="13745" y="8640"/>
                  </a:cubicBezTo>
                  <a:cubicBezTo>
                    <a:pt x="14236" y="8640"/>
                    <a:pt x="14236" y="8640"/>
                    <a:pt x="14236" y="864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236" y="9000"/>
                    <a:pt x="14236" y="9000"/>
                    <a:pt x="14236" y="9000"/>
                  </a:cubicBezTo>
                  <a:cubicBezTo>
                    <a:pt x="14236" y="9000"/>
                    <a:pt x="14236" y="9000"/>
                    <a:pt x="14236" y="9000"/>
                  </a:cubicBezTo>
                  <a:cubicBezTo>
                    <a:pt x="14236" y="9360"/>
                    <a:pt x="14236" y="9360"/>
                    <a:pt x="14236" y="9360"/>
                  </a:cubicBezTo>
                  <a:cubicBezTo>
                    <a:pt x="14727" y="9720"/>
                    <a:pt x="14727" y="9720"/>
                    <a:pt x="14727" y="9720"/>
                  </a:cubicBezTo>
                  <a:cubicBezTo>
                    <a:pt x="14727" y="10080"/>
                    <a:pt x="14727" y="10080"/>
                    <a:pt x="14727" y="10080"/>
                  </a:cubicBezTo>
                  <a:cubicBezTo>
                    <a:pt x="15218" y="10080"/>
                    <a:pt x="15218" y="10080"/>
                    <a:pt x="15218" y="10080"/>
                  </a:cubicBezTo>
                  <a:cubicBezTo>
                    <a:pt x="15218" y="10080"/>
                    <a:pt x="15218" y="10080"/>
                    <a:pt x="15218" y="10080"/>
                  </a:cubicBezTo>
                  <a:cubicBezTo>
                    <a:pt x="15709" y="10080"/>
                    <a:pt x="15709" y="10080"/>
                    <a:pt x="15709" y="10080"/>
                  </a:cubicBezTo>
                  <a:cubicBezTo>
                    <a:pt x="15709" y="10080"/>
                    <a:pt x="15709" y="10080"/>
                    <a:pt x="15709" y="10080"/>
                  </a:cubicBezTo>
                  <a:cubicBezTo>
                    <a:pt x="15709" y="10440"/>
                    <a:pt x="15709" y="10440"/>
                    <a:pt x="15709" y="10440"/>
                  </a:cubicBezTo>
                  <a:cubicBezTo>
                    <a:pt x="15709" y="10440"/>
                    <a:pt x="15709" y="10440"/>
                    <a:pt x="15709" y="10440"/>
                  </a:cubicBezTo>
                  <a:cubicBezTo>
                    <a:pt x="15709" y="10800"/>
                    <a:pt x="15709" y="10800"/>
                    <a:pt x="15709" y="10800"/>
                  </a:cubicBezTo>
                  <a:cubicBezTo>
                    <a:pt x="15218" y="10800"/>
                    <a:pt x="15218" y="10800"/>
                    <a:pt x="15218" y="10800"/>
                  </a:cubicBezTo>
                  <a:cubicBezTo>
                    <a:pt x="14727" y="10440"/>
                    <a:pt x="14727" y="10440"/>
                    <a:pt x="14727" y="10440"/>
                  </a:cubicBezTo>
                  <a:cubicBezTo>
                    <a:pt x="15218" y="10440"/>
                    <a:pt x="15218" y="10440"/>
                    <a:pt x="15218" y="10440"/>
                  </a:cubicBezTo>
                  <a:cubicBezTo>
                    <a:pt x="15218" y="10440"/>
                    <a:pt x="15218" y="10440"/>
                    <a:pt x="15218" y="10440"/>
                  </a:cubicBezTo>
                  <a:cubicBezTo>
                    <a:pt x="14727" y="10080"/>
                    <a:pt x="14727" y="10080"/>
                    <a:pt x="14727" y="10080"/>
                  </a:cubicBezTo>
                  <a:cubicBezTo>
                    <a:pt x="14727" y="10440"/>
                    <a:pt x="14727" y="10440"/>
                    <a:pt x="14727" y="10440"/>
                  </a:cubicBezTo>
                  <a:cubicBezTo>
                    <a:pt x="14236" y="10440"/>
                    <a:pt x="14236" y="10440"/>
                    <a:pt x="14236" y="10440"/>
                  </a:cubicBezTo>
                  <a:cubicBezTo>
                    <a:pt x="13745" y="10080"/>
                    <a:pt x="13745" y="10080"/>
                    <a:pt x="13745" y="10080"/>
                  </a:cubicBezTo>
                  <a:cubicBezTo>
                    <a:pt x="13745" y="10080"/>
                    <a:pt x="13745" y="10080"/>
                    <a:pt x="13745" y="10080"/>
                  </a:cubicBezTo>
                  <a:cubicBezTo>
                    <a:pt x="13745" y="9720"/>
                    <a:pt x="13745" y="9720"/>
                    <a:pt x="13745" y="9720"/>
                  </a:cubicBezTo>
                  <a:cubicBezTo>
                    <a:pt x="13255" y="9360"/>
                    <a:pt x="13255" y="9360"/>
                    <a:pt x="13255" y="9360"/>
                  </a:cubicBezTo>
                  <a:cubicBezTo>
                    <a:pt x="12764" y="9360"/>
                    <a:pt x="12764" y="9360"/>
                    <a:pt x="12764" y="9360"/>
                  </a:cubicBezTo>
                  <a:cubicBezTo>
                    <a:pt x="12764" y="9000"/>
                    <a:pt x="12764" y="9000"/>
                    <a:pt x="12764" y="9000"/>
                  </a:cubicBezTo>
                  <a:cubicBezTo>
                    <a:pt x="12273" y="8640"/>
                    <a:pt x="12273" y="8640"/>
                    <a:pt x="12273" y="8640"/>
                  </a:cubicBezTo>
                  <a:cubicBezTo>
                    <a:pt x="12273" y="8640"/>
                    <a:pt x="12273" y="8640"/>
                    <a:pt x="12273" y="8640"/>
                  </a:cubicBezTo>
                  <a:cubicBezTo>
                    <a:pt x="11782" y="8640"/>
                    <a:pt x="11782" y="8640"/>
                    <a:pt x="11782" y="8640"/>
                  </a:cubicBezTo>
                  <a:cubicBezTo>
                    <a:pt x="11782" y="8640"/>
                    <a:pt x="11782" y="8640"/>
                    <a:pt x="11782" y="8640"/>
                  </a:cubicBezTo>
                  <a:cubicBezTo>
                    <a:pt x="12273" y="9360"/>
                    <a:pt x="12273" y="9360"/>
                    <a:pt x="12273" y="9360"/>
                  </a:cubicBezTo>
                  <a:cubicBezTo>
                    <a:pt x="12273" y="9720"/>
                    <a:pt x="12273" y="9720"/>
                    <a:pt x="12273" y="9720"/>
                  </a:cubicBezTo>
                  <a:cubicBezTo>
                    <a:pt x="12273" y="9720"/>
                    <a:pt x="12273" y="9720"/>
                    <a:pt x="12273" y="9720"/>
                  </a:cubicBezTo>
                  <a:cubicBezTo>
                    <a:pt x="11782" y="9360"/>
                    <a:pt x="11782" y="9360"/>
                    <a:pt x="11782" y="9360"/>
                  </a:cubicBezTo>
                  <a:cubicBezTo>
                    <a:pt x="11291" y="9000"/>
                    <a:pt x="11291" y="9000"/>
                    <a:pt x="11291" y="9000"/>
                  </a:cubicBezTo>
                  <a:cubicBezTo>
                    <a:pt x="11291" y="9000"/>
                    <a:pt x="11291" y="9000"/>
                    <a:pt x="11291" y="9000"/>
                  </a:cubicBezTo>
                  <a:cubicBezTo>
                    <a:pt x="10309" y="8640"/>
                    <a:pt x="10309" y="8640"/>
                    <a:pt x="10309" y="8640"/>
                  </a:cubicBezTo>
                  <a:cubicBezTo>
                    <a:pt x="9818" y="8640"/>
                    <a:pt x="9818" y="8640"/>
                    <a:pt x="9818" y="8640"/>
                  </a:cubicBezTo>
                  <a:cubicBezTo>
                    <a:pt x="9327" y="9000"/>
                    <a:pt x="9327" y="9000"/>
                    <a:pt x="9327" y="9000"/>
                  </a:cubicBezTo>
                  <a:cubicBezTo>
                    <a:pt x="9818" y="9000"/>
                    <a:pt x="9818" y="9000"/>
                    <a:pt x="9818" y="9000"/>
                  </a:cubicBezTo>
                  <a:cubicBezTo>
                    <a:pt x="9327" y="9360"/>
                    <a:pt x="9327" y="9360"/>
                    <a:pt x="9327" y="9360"/>
                  </a:cubicBezTo>
                  <a:cubicBezTo>
                    <a:pt x="8836" y="9000"/>
                    <a:pt x="8836" y="9000"/>
                    <a:pt x="8836" y="9000"/>
                  </a:cubicBezTo>
                  <a:cubicBezTo>
                    <a:pt x="8345" y="9000"/>
                    <a:pt x="8345" y="9000"/>
                    <a:pt x="8345" y="9000"/>
                  </a:cubicBezTo>
                  <a:cubicBezTo>
                    <a:pt x="7855" y="9000"/>
                    <a:pt x="7855" y="9000"/>
                    <a:pt x="7855" y="9000"/>
                  </a:cubicBezTo>
                  <a:cubicBezTo>
                    <a:pt x="8345" y="9000"/>
                    <a:pt x="8345" y="9000"/>
                    <a:pt x="8345" y="9000"/>
                  </a:cubicBezTo>
                  <a:cubicBezTo>
                    <a:pt x="7855" y="8640"/>
                    <a:pt x="7855" y="8640"/>
                    <a:pt x="7855" y="8640"/>
                  </a:cubicBezTo>
                  <a:cubicBezTo>
                    <a:pt x="7855" y="8640"/>
                    <a:pt x="7855" y="8640"/>
                    <a:pt x="7855" y="8640"/>
                  </a:cubicBezTo>
                  <a:cubicBezTo>
                    <a:pt x="7855" y="9000"/>
                    <a:pt x="7855" y="9000"/>
                    <a:pt x="7855" y="9000"/>
                  </a:cubicBezTo>
                  <a:cubicBezTo>
                    <a:pt x="7364" y="8640"/>
                    <a:pt x="7364" y="8640"/>
                    <a:pt x="7364" y="8640"/>
                  </a:cubicBezTo>
                  <a:cubicBezTo>
                    <a:pt x="7364" y="8280"/>
                    <a:pt x="7364" y="8280"/>
                    <a:pt x="7364" y="8280"/>
                  </a:cubicBezTo>
                  <a:cubicBezTo>
                    <a:pt x="7364" y="8280"/>
                    <a:pt x="7364" y="8280"/>
                    <a:pt x="7364" y="8280"/>
                  </a:cubicBezTo>
                  <a:cubicBezTo>
                    <a:pt x="7855" y="7920"/>
                    <a:pt x="7855" y="7920"/>
                    <a:pt x="7855" y="7920"/>
                  </a:cubicBezTo>
                  <a:cubicBezTo>
                    <a:pt x="8345" y="7560"/>
                    <a:pt x="8345" y="7560"/>
                    <a:pt x="8345" y="7560"/>
                  </a:cubicBezTo>
                  <a:cubicBezTo>
                    <a:pt x="7855" y="7200"/>
                    <a:pt x="7855" y="7200"/>
                    <a:pt x="7855" y="7200"/>
                  </a:cubicBezTo>
                  <a:cubicBezTo>
                    <a:pt x="7364" y="7200"/>
                    <a:pt x="7364" y="7200"/>
                    <a:pt x="7364" y="7200"/>
                  </a:cubicBezTo>
                  <a:cubicBezTo>
                    <a:pt x="7364" y="7560"/>
                    <a:pt x="7364" y="7560"/>
                    <a:pt x="7364" y="7560"/>
                  </a:cubicBezTo>
                  <a:cubicBezTo>
                    <a:pt x="7364" y="7560"/>
                    <a:pt x="7364" y="7560"/>
                    <a:pt x="7364" y="7560"/>
                  </a:cubicBezTo>
                  <a:cubicBezTo>
                    <a:pt x="7364" y="7920"/>
                    <a:pt x="7364" y="7920"/>
                    <a:pt x="7364" y="7920"/>
                  </a:cubicBezTo>
                  <a:cubicBezTo>
                    <a:pt x="6873" y="7920"/>
                    <a:pt x="6873" y="7920"/>
                    <a:pt x="6873" y="7920"/>
                  </a:cubicBezTo>
                  <a:cubicBezTo>
                    <a:pt x="6382" y="7560"/>
                    <a:pt x="6382" y="7560"/>
                    <a:pt x="6382" y="756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5891" y="7200"/>
                    <a:pt x="5891" y="7200"/>
                    <a:pt x="5891" y="7200"/>
                  </a:cubicBezTo>
                  <a:cubicBezTo>
                    <a:pt x="5891" y="6480"/>
                    <a:pt x="5891" y="6480"/>
                    <a:pt x="5891" y="6480"/>
                  </a:cubicBezTo>
                  <a:cubicBezTo>
                    <a:pt x="5891" y="6120"/>
                    <a:pt x="5891" y="6120"/>
                    <a:pt x="5891" y="6120"/>
                  </a:cubicBezTo>
                  <a:cubicBezTo>
                    <a:pt x="5400" y="5760"/>
                    <a:pt x="5400" y="5760"/>
                    <a:pt x="5400" y="5760"/>
                  </a:cubicBezTo>
                  <a:cubicBezTo>
                    <a:pt x="5891" y="5760"/>
                    <a:pt x="5891" y="5760"/>
                    <a:pt x="5891" y="576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5400" y="5040"/>
                    <a:pt x="5400" y="5040"/>
                    <a:pt x="5400" y="5040"/>
                  </a:cubicBezTo>
                  <a:cubicBezTo>
                    <a:pt x="5400" y="4680"/>
                    <a:pt x="5400" y="4680"/>
                    <a:pt x="5400" y="4680"/>
                  </a:cubicBezTo>
                  <a:cubicBezTo>
                    <a:pt x="5400" y="5040"/>
                    <a:pt x="5400" y="5040"/>
                    <a:pt x="5400" y="5040"/>
                  </a:cubicBezTo>
                  <a:cubicBezTo>
                    <a:pt x="5891" y="5040"/>
                    <a:pt x="5891" y="5040"/>
                    <a:pt x="5891" y="5040"/>
                  </a:cubicBezTo>
                  <a:cubicBezTo>
                    <a:pt x="6382" y="5040"/>
                    <a:pt x="6382" y="5040"/>
                    <a:pt x="6382" y="5040"/>
                  </a:cubicBezTo>
                  <a:cubicBezTo>
                    <a:pt x="6382" y="4680"/>
                    <a:pt x="6382" y="4680"/>
                    <a:pt x="6382" y="4680"/>
                  </a:cubicBezTo>
                  <a:cubicBezTo>
                    <a:pt x="5891" y="4320"/>
                    <a:pt x="5891" y="4320"/>
                    <a:pt x="5891" y="4320"/>
                  </a:cubicBezTo>
                  <a:cubicBezTo>
                    <a:pt x="5891" y="3960"/>
                    <a:pt x="5891" y="3960"/>
                    <a:pt x="5891" y="3960"/>
                  </a:cubicBezTo>
                  <a:cubicBezTo>
                    <a:pt x="6382" y="3240"/>
                    <a:pt x="6382" y="3240"/>
                    <a:pt x="6382" y="3240"/>
                  </a:cubicBezTo>
                  <a:cubicBezTo>
                    <a:pt x="6382" y="2520"/>
                    <a:pt x="6382" y="2520"/>
                    <a:pt x="6382" y="2520"/>
                  </a:cubicBezTo>
                  <a:cubicBezTo>
                    <a:pt x="6382" y="2160"/>
                    <a:pt x="6382" y="2160"/>
                    <a:pt x="6382" y="2160"/>
                  </a:cubicBezTo>
                  <a:cubicBezTo>
                    <a:pt x="6873" y="1800"/>
                    <a:pt x="6873" y="1800"/>
                    <a:pt x="6873" y="1800"/>
                  </a:cubicBezTo>
                  <a:cubicBezTo>
                    <a:pt x="6873" y="1440"/>
                    <a:pt x="6873" y="1440"/>
                    <a:pt x="6873" y="1440"/>
                  </a:cubicBezTo>
                  <a:cubicBezTo>
                    <a:pt x="7364" y="1440"/>
                    <a:pt x="7364" y="1440"/>
                    <a:pt x="7364" y="1440"/>
                  </a:cubicBezTo>
                  <a:cubicBezTo>
                    <a:pt x="8345" y="1440"/>
                    <a:pt x="8345" y="1440"/>
                    <a:pt x="8345" y="1440"/>
                  </a:cubicBezTo>
                  <a:cubicBezTo>
                    <a:pt x="8345" y="1800"/>
                    <a:pt x="8345" y="1800"/>
                    <a:pt x="8345" y="1800"/>
                  </a:cubicBezTo>
                  <a:cubicBezTo>
                    <a:pt x="8836" y="1800"/>
                    <a:pt x="8836" y="1800"/>
                    <a:pt x="8836" y="1800"/>
                  </a:cubicBezTo>
                  <a:cubicBezTo>
                    <a:pt x="8836" y="1800"/>
                    <a:pt x="8836" y="1800"/>
                    <a:pt x="8836" y="1800"/>
                  </a:cubicBezTo>
                  <a:cubicBezTo>
                    <a:pt x="9818" y="1800"/>
                    <a:pt x="9818" y="1800"/>
                    <a:pt x="9818" y="1800"/>
                  </a:cubicBezTo>
                  <a:cubicBezTo>
                    <a:pt x="9818" y="1440"/>
                    <a:pt x="9818" y="1440"/>
                    <a:pt x="9818" y="1440"/>
                  </a:cubicBezTo>
                  <a:cubicBezTo>
                    <a:pt x="9818" y="1440"/>
                    <a:pt x="9818" y="1440"/>
                    <a:pt x="9818" y="1440"/>
                  </a:cubicBezTo>
                  <a:cubicBezTo>
                    <a:pt x="10309" y="1440"/>
                    <a:pt x="10309" y="1440"/>
                    <a:pt x="10309" y="1440"/>
                  </a:cubicBezTo>
                  <a:cubicBezTo>
                    <a:pt x="10309" y="1440"/>
                    <a:pt x="10309" y="1440"/>
                    <a:pt x="10309" y="1440"/>
                  </a:cubicBezTo>
                  <a:cubicBezTo>
                    <a:pt x="10309" y="1800"/>
                    <a:pt x="10309" y="1800"/>
                    <a:pt x="10309" y="1800"/>
                  </a:cubicBezTo>
                  <a:cubicBezTo>
                    <a:pt x="10309" y="1800"/>
                    <a:pt x="10309" y="1800"/>
                    <a:pt x="10309" y="1800"/>
                  </a:cubicBezTo>
                  <a:cubicBezTo>
                    <a:pt x="9818" y="2520"/>
                    <a:pt x="9818" y="2520"/>
                    <a:pt x="9818" y="2520"/>
                  </a:cubicBezTo>
                  <a:cubicBezTo>
                    <a:pt x="10309" y="2880"/>
                    <a:pt x="10309" y="2880"/>
                    <a:pt x="10309" y="2880"/>
                  </a:cubicBezTo>
                  <a:cubicBezTo>
                    <a:pt x="10800" y="2880"/>
                    <a:pt x="10800" y="2880"/>
                    <a:pt x="10800" y="2880"/>
                  </a:cubicBezTo>
                  <a:cubicBezTo>
                    <a:pt x="10800" y="3240"/>
                    <a:pt x="10800" y="3240"/>
                    <a:pt x="10800" y="3240"/>
                  </a:cubicBezTo>
                  <a:cubicBezTo>
                    <a:pt x="11291" y="3600"/>
                    <a:pt x="11291" y="3600"/>
                    <a:pt x="11291" y="3600"/>
                  </a:cubicBezTo>
                  <a:cubicBezTo>
                    <a:pt x="10800" y="4320"/>
                    <a:pt x="10800" y="4320"/>
                    <a:pt x="10800" y="4320"/>
                  </a:cubicBezTo>
                  <a:cubicBezTo>
                    <a:pt x="10800" y="4680"/>
                    <a:pt x="10800" y="4680"/>
                    <a:pt x="10800" y="4680"/>
                  </a:cubicBezTo>
                  <a:cubicBezTo>
                    <a:pt x="10800" y="5040"/>
                    <a:pt x="10800" y="5040"/>
                    <a:pt x="10800" y="5040"/>
                  </a:cubicBezTo>
                  <a:cubicBezTo>
                    <a:pt x="10309" y="5400"/>
                    <a:pt x="10309" y="5400"/>
                    <a:pt x="10309" y="5400"/>
                  </a:cubicBezTo>
                  <a:cubicBezTo>
                    <a:pt x="10309" y="5400"/>
                    <a:pt x="10309" y="5400"/>
                    <a:pt x="10309" y="5400"/>
                  </a:cubicBezTo>
                  <a:cubicBezTo>
                    <a:pt x="10309" y="5040"/>
                    <a:pt x="10309" y="5040"/>
                    <a:pt x="10309" y="5040"/>
                  </a:cubicBezTo>
                  <a:cubicBezTo>
                    <a:pt x="10309" y="5040"/>
                    <a:pt x="10309" y="5040"/>
                    <a:pt x="10309" y="5040"/>
                  </a:cubicBezTo>
                  <a:cubicBezTo>
                    <a:pt x="9327" y="5400"/>
                    <a:pt x="9327" y="5400"/>
                    <a:pt x="9327" y="5400"/>
                  </a:cubicBezTo>
                  <a:cubicBezTo>
                    <a:pt x="9327" y="5760"/>
                    <a:pt x="9327" y="5760"/>
                    <a:pt x="9327" y="5760"/>
                  </a:cubicBezTo>
                  <a:cubicBezTo>
                    <a:pt x="9327" y="6120"/>
                    <a:pt x="9327" y="6120"/>
                    <a:pt x="9327" y="6120"/>
                  </a:cubicBezTo>
                  <a:cubicBezTo>
                    <a:pt x="9327" y="6480"/>
                    <a:pt x="9327" y="6480"/>
                    <a:pt x="9327" y="6480"/>
                  </a:cubicBezTo>
                  <a:cubicBezTo>
                    <a:pt x="9327" y="6840"/>
                    <a:pt x="9327" y="6840"/>
                    <a:pt x="9327" y="6840"/>
                  </a:cubicBezTo>
                  <a:cubicBezTo>
                    <a:pt x="9327" y="6840"/>
                    <a:pt x="9327" y="6840"/>
                    <a:pt x="9327" y="6840"/>
                  </a:cubicBezTo>
                  <a:cubicBezTo>
                    <a:pt x="9327" y="7200"/>
                    <a:pt x="9327" y="7200"/>
                    <a:pt x="9327" y="7200"/>
                  </a:cubicBezTo>
                  <a:cubicBezTo>
                    <a:pt x="9818" y="7560"/>
                    <a:pt x="9818" y="7560"/>
                    <a:pt x="9818" y="7560"/>
                  </a:cubicBezTo>
                  <a:cubicBezTo>
                    <a:pt x="9818" y="7560"/>
                    <a:pt x="9818" y="7560"/>
                    <a:pt x="9818" y="7560"/>
                  </a:cubicBezTo>
                  <a:cubicBezTo>
                    <a:pt x="9818" y="7920"/>
                    <a:pt x="9818" y="7920"/>
                    <a:pt x="9818" y="7920"/>
                  </a:cubicBezTo>
                  <a:close/>
                  <a:moveTo>
                    <a:pt x="10309" y="7920"/>
                  </a:moveTo>
                  <a:cubicBezTo>
                    <a:pt x="10309" y="8280"/>
                    <a:pt x="10309" y="8280"/>
                    <a:pt x="10309" y="8280"/>
                  </a:cubicBezTo>
                  <a:cubicBezTo>
                    <a:pt x="10800" y="8280"/>
                    <a:pt x="10800" y="8280"/>
                    <a:pt x="10800" y="8280"/>
                  </a:cubicBezTo>
                  <a:cubicBezTo>
                    <a:pt x="10800" y="8280"/>
                    <a:pt x="10800" y="8280"/>
                    <a:pt x="10800" y="8280"/>
                  </a:cubicBezTo>
                  <a:cubicBezTo>
                    <a:pt x="10309" y="7920"/>
                    <a:pt x="10309" y="7920"/>
                    <a:pt x="10309" y="7920"/>
                  </a:cubicBezTo>
                  <a:close/>
                  <a:moveTo>
                    <a:pt x="10309" y="6840"/>
                  </a:moveTo>
                  <a:cubicBezTo>
                    <a:pt x="10309" y="7200"/>
                    <a:pt x="10309" y="7200"/>
                    <a:pt x="10309" y="7200"/>
                  </a:cubicBezTo>
                  <a:cubicBezTo>
                    <a:pt x="10309" y="7560"/>
                    <a:pt x="10309" y="7560"/>
                    <a:pt x="10309" y="7560"/>
                  </a:cubicBezTo>
                  <a:cubicBezTo>
                    <a:pt x="10309" y="7560"/>
                    <a:pt x="10309" y="7560"/>
                    <a:pt x="10309" y="7560"/>
                  </a:cubicBezTo>
                  <a:cubicBezTo>
                    <a:pt x="10800" y="7560"/>
                    <a:pt x="10800" y="7560"/>
                    <a:pt x="10800" y="756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309" y="6840"/>
                    <a:pt x="10309" y="6840"/>
                    <a:pt x="10309" y="6840"/>
                  </a:cubicBezTo>
                  <a:close/>
                  <a:moveTo>
                    <a:pt x="6382" y="8640"/>
                  </a:moveTo>
                  <a:cubicBezTo>
                    <a:pt x="6382" y="9000"/>
                    <a:pt x="6382" y="9000"/>
                    <a:pt x="6382" y="9000"/>
                  </a:cubicBezTo>
                  <a:cubicBezTo>
                    <a:pt x="6873" y="9000"/>
                    <a:pt x="6873" y="9000"/>
                    <a:pt x="6873" y="9000"/>
                  </a:cubicBezTo>
                  <a:cubicBezTo>
                    <a:pt x="6873" y="9000"/>
                    <a:pt x="6873" y="9000"/>
                    <a:pt x="6873" y="9000"/>
                  </a:cubicBezTo>
                  <a:cubicBezTo>
                    <a:pt x="6382" y="8640"/>
                    <a:pt x="6382" y="8640"/>
                    <a:pt x="6382" y="8640"/>
                  </a:cubicBezTo>
                  <a:cubicBezTo>
                    <a:pt x="6382" y="8640"/>
                    <a:pt x="6382" y="8640"/>
                    <a:pt x="6382" y="8640"/>
                  </a:cubicBezTo>
                  <a:close/>
                  <a:moveTo>
                    <a:pt x="6873" y="9360"/>
                  </a:moveTo>
                  <a:cubicBezTo>
                    <a:pt x="6873" y="9360"/>
                    <a:pt x="6873" y="9360"/>
                    <a:pt x="6873" y="9360"/>
                  </a:cubicBezTo>
                  <a:cubicBezTo>
                    <a:pt x="7364" y="9360"/>
                    <a:pt x="7364" y="9360"/>
                    <a:pt x="7364" y="9360"/>
                  </a:cubicBezTo>
                  <a:cubicBezTo>
                    <a:pt x="7364" y="9720"/>
                    <a:pt x="7364" y="9720"/>
                    <a:pt x="7364" y="9720"/>
                  </a:cubicBezTo>
                  <a:cubicBezTo>
                    <a:pt x="7855" y="10080"/>
                    <a:pt x="7855" y="10080"/>
                    <a:pt x="7855" y="10080"/>
                  </a:cubicBezTo>
                  <a:cubicBezTo>
                    <a:pt x="7855" y="10080"/>
                    <a:pt x="7855" y="10080"/>
                    <a:pt x="7855" y="10080"/>
                  </a:cubicBezTo>
                  <a:cubicBezTo>
                    <a:pt x="7855" y="10440"/>
                    <a:pt x="7855" y="10440"/>
                    <a:pt x="7855" y="10440"/>
                  </a:cubicBezTo>
                  <a:cubicBezTo>
                    <a:pt x="8345" y="10800"/>
                    <a:pt x="8345" y="10800"/>
                    <a:pt x="8345" y="10800"/>
                  </a:cubicBezTo>
                  <a:cubicBezTo>
                    <a:pt x="8345" y="11160"/>
                    <a:pt x="8345" y="11160"/>
                    <a:pt x="8345" y="11160"/>
                  </a:cubicBezTo>
                  <a:cubicBezTo>
                    <a:pt x="8836" y="11160"/>
                    <a:pt x="8836" y="11160"/>
                    <a:pt x="8836" y="11160"/>
                  </a:cubicBezTo>
                  <a:cubicBezTo>
                    <a:pt x="9327" y="11520"/>
                    <a:pt x="9327" y="11520"/>
                    <a:pt x="9327" y="11520"/>
                  </a:cubicBezTo>
                  <a:cubicBezTo>
                    <a:pt x="9818" y="11160"/>
                    <a:pt x="9818" y="11160"/>
                    <a:pt x="9818" y="11160"/>
                  </a:cubicBezTo>
                  <a:cubicBezTo>
                    <a:pt x="9818" y="10800"/>
                    <a:pt x="9818" y="10800"/>
                    <a:pt x="9818" y="10800"/>
                  </a:cubicBezTo>
                  <a:cubicBezTo>
                    <a:pt x="9818" y="10800"/>
                    <a:pt x="9818" y="10800"/>
                    <a:pt x="9818" y="10800"/>
                  </a:cubicBezTo>
                  <a:cubicBezTo>
                    <a:pt x="9818" y="10440"/>
                    <a:pt x="9818" y="10440"/>
                    <a:pt x="9818" y="10440"/>
                  </a:cubicBezTo>
                  <a:cubicBezTo>
                    <a:pt x="9818" y="10440"/>
                    <a:pt x="9818" y="10440"/>
                    <a:pt x="9818" y="10440"/>
                  </a:cubicBezTo>
                  <a:cubicBezTo>
                    <a:pt x="9818" y="10080"/>
                    <a:pt x="9818" y="10080"/>
                    <a:pt x="9818" y="10080"/>
                  </a:cubicBezTo>
                  <a:cubicBezTo>
                    <a:pt x="9818" y="10080"/>
                    <a:pt x="9818" y="10080"/>
                    <a:pt x="9818" y="10080"/>
                  </a:cubicBezTo>
                  <a:cubicBezTo>
                    <a:pt x="9327" y="9720"/>
                    <a:pt x="9327" y="9720"/>
                    <a:pt x="9327" y="9720"/>
                  </a:cubicBezTo>
                  <a:cubicBezTo>
                    <a:pt x="8345" y="9360"/>
                    <a:pt x="8345" y="9360"/>
                    <a:pt x="8345" y="9360"/>
                  </a:cubicBezTo>
                  <a:cubicBezTo>
                    <a:pt x="7855" y="9360"/>
                    <a:pt x="7855" y="9360"/>
                    <a:pt x="7855" y="9360"/>
                  </a:cubicBezTo>
                  <a:cubicBezTo>
                    <a:pt x="7364" y="9360"/>
                    <a:pt x="7364" y="9360"/>
                    <a:pt x="7364" y="9360"/>
                  </a:cubicBezTo>
                  <a:cubicBezTo>
                    <a:pt x="6873" y="9360"/>
                    <a:pt x="6873" y="9360"/>
                    <a:pt x="6873" y="9360"/>
                  </a:cubicBezTo>
                  <a:close/>
                  <a:moveTo>
                    <a:pt x="15709" y="8280"/>
                  </a:moveTo>
                  <a:cubicBezTo>
                    <a:pt x="15218" y="8640"/>
                    <a:pt x="15218" y="8640"/>
                    <a:pt x="15218" y="8640"/>
                  </a:cubicBezTo>
                  <a:cubicBezTo>
                    <a:pt x="15709" y="8640"/>
                    <a:pt x="15709" y="8640"/>
                    <a:pt x="15709" y="8640"/>
                  </a:cubicBezTo>
                  <a:cubicBezTo>
                    <a:pt x="15218" y="9000"/>
                    <a:pt x="15218" y="9000"/>
                    <a:pt x="15218" y="9000"/>
                  </a:cubicBezTo>
                  <a:cubicBezTo>
                    <a:pt x="15218" y="9000"/>
                    <a:pt x="15218" y="9000"/>
                    <a:pt x="15218" y="9000"/>
                  </a:cubicBezTo>
                  <a:cubicBezTo>
                    <a:pt x="15218" y="9360"/>
                    <a:pt x="15218" y="9360"/>
                    <a:pt x="15218" y="9360"/>
                  </a:cubicBezTo>
                  <a:cubicBezTo>
                    <a:pt x="16200" y="9000"/>
                    <a:pt x="16200" y="9000"/>
                    <a:pt x="16200" y="9000"/>
                  </a:cubicBezTo>
                  <a:cubicBezTo>
                    <a:pt x="16200" y="9000"/>
                    <a:pt x="16200" y="9000"/>
                    <a:pt x="16200" y="9000"/>
                  </a:cubicBezTo>
                  <a:cubicBezTo>
                    <a:pt x="15709" y="8640"/>
                    <a:pt x="15709" y="8640"/>
                    <a:pt x="15709" y="8640"/>
                  </a:cubicBezTo>
                  <a:cubicBezTo>
                    <a:pt x="15709" y="8280"/>
                    <a:pt x="15709" y="8280"/>
                    <a:pt x="15709" y="8280"/>
                  </a:cubicBezTo>
                  <a:close/>
                  <a:moveTo>
                    <a:pt x="10309" y="9360"/>
                  </a:moveTo>
                  <a:cubicBezTo>
                    <a:pt x="10800" y="9720"/>
                    <a:pt x="10800" y="9720"/>
                    <a:pt x="10800" y="9720"/>
                  </a:cubicBezTo>
                  <a:cubicBezTo>
                    <a:pt x="10800" y="9720"/>
                    <a:pt x="10800" y="9720"/>
                    <a:pt x="10800" y="9720"/>
                  </a:cubicBezTo>
                  <a:cubicBezTo>
                    <a:pt x="11291" y="9360"/>
                    <a:pt x="11291" y="9360"/>
                    <a:pt x="11291" y="9360"/>
                  </a:cubicBezTo>
                  <a:cubicBezTo>
                    <a:pt x="10800" y="9360"/>
                    <a:pt x="10800" y="9360"/>
                    <a:pt x="10800" y="9360"/>
                  </a:cubicBezTo>
                  <a:cubicBezTo>
                    <a:pt x="10309" y="9000"/>
                    <a:pt x="10309" y="9000"/>
                    <a:pt x="10309" y="9000"/>
                  </a:cubicBezTo>
                  <a:cubicBezTo>
                    <a:pt x="10309" y="9360"/>
                    <a:pt x="10309" y="9360"/>
                    <a:pt x="10309" y="9360"/>
                  </a:cubicBezTo>
                  <a:cubicBezTo>
                    <a:pt x="10309" y="9360"/>
                    <a:pt x="10309" y="9360"/>
                    <a:pt x="10309" y="9360"/>
                  </a:cubicBezTo>
                  <a:close/>
                  <a:moveTo>
                    <a:pt x="11291" y="10800"/>
                  </a:moveTo>
                  <a:cubicBezTo>
                    <a:pt x="10800" y="10800"/>
                    <a:pt x="10800" y="10800"/>
                    <a:pt x="10800" y="10800"/>
                  </a:cubicBezTo>
                  <a:cubicBezTo>
                    <a:pt x="10800" y="11160"/>
                    <a:pt x="10800" y="11160"/>
                    <a:pt x="10800" y="11160"/>
                  </a:cubicBezTo>
                  <a:cubicBezTo>
                    <a:pt x="10800" y="11520"/>
                    <a:pt x="10800" y="11520"/>
                    <a:pt x="10800" y="11520"/>
                  </a:cubicBezTo>
                  <a:cubicBezTo>
                    <a:pt x="11291" y="11520"/>
                    <a:pt x="11291" y="11520"/>
                    <a:pt x="11291" y="11520"/>
                  </a:cubicBezTo>
                  <a:cubicBezTo>
                    <a:pt x="11291" y="11160"/>
                    <a:pt x="11291" y="11160"/>
                    <a:pt x="11291" y="11160"/>
                  </a:cubicBezTo>
                  <a:cubicBezTo>
                    <a:pt x="11291" y="10800"/>
                    <a:pt x="11291" y="10800"/>
                    <a:pt x="11291" y="10800"/>
                  </a:cubicBezTo>
                  <a:cubicBezTo>
                    <a:pt x="11291" y="10440"/>
                    <a:pt x="11291" y="10440"/>
                    <a:pt x="11291" y="10440"/>
                  </a:cubicBezTo>
                  <a:cubicBezTo>
                    <a:pt x="11291" y="10800"/>
                    <a:pt x="11291" y="10800"/>
                    <a:pt x="11291" y="10800"/>
                  </a:cubicBezTo>
                  <a:close/>
                  <a:moveTo>
                    <a:pt x="12273" y="10800"/>
                  </a:moveTo>
                  <a:cubicBezTo>
                    <a:pt x="11782" y="10800"/>
                    <a:pt x="11782" y="10800"/>
                    <a:pt x="11782" y="10800"/>
                  </a:cubicBezTo>
                  <a:cubicBezTo>
                    <a:pt x="12273" y="11160"/>
                    <a:pt x="12273" y="11160"/>
                    <a:pt x="12273" y="11160"/>
                  </a:cubicBezTo>
                  <a:cubicBezTo>
                    <a:pt x="12273" y="11160"/>
                    <a:pt x="12273" y="11160"/>
                    <a:pt x="12273" y="11160"/>
                  </a:cubicBezTo>
                  <a:cubicBezTo>
                    <a:pt x="12764" y="10800"/>
                    <a:pt x="12764" y="10800"/>
                    <a:pt x="12764" y="10800"/>
                  </a:cubicBezTo>
                  <a:cubicBezTo>
                    <a:pt x="12273" y="10800"/>
                    <a:pt x="12273" y="10800"/>
                    <a:pt x="12273" y="10800"/>
                  </a:cubicBezTo>
                  <a:close/>
                  <a:moveTo>
                    <a:pt x="13745" y="10080"/>
                  </a:moveTo>
                  <a:cubicBezTo>
                    <a:pt x="13255" y="9720"/>
                    <a:pt x="13255" y="9720"/>
                    <a:pt x="13255" y="9720"/>
                  </a:cubicBezTo>
                  <a:cubicBezTo>
                    <a:pt x="12764" y="9720"/>
                    <a:pt x="12764" y="9720"/>
                    <a:pt x="12764" y="9720"/>
                  </a:cubicBezTo>
                  <a:cubicBezTo>
                    <a:pt x="12764" y="10080"/>
                    <a:pt x="12764" y="10080"/>
                    <a:pt x="12764" y="10080"/>
                  </a:cubicBezTo>
                  <a:cubicBezTo>
                    <a:pt x="13745" y="10440"/>
                    <a:pt x="13745" y="10440"/>
                    <a:pt x="13745" y="10440"/>
                  </a:cubicBezTo>
                  <a:cubicBezTo>
                    <a:pt x="13745" y="10440"/>
                    <a:pt x="13745" y="10440"/>
                    <a:pt x="13745" y="10440"/>
                  </a:cubicBezTo>
                  <a:cubicBezTo>
                    <a:pt x="13745" y="10080"/>
                    <a:pt x="13745" y="10080"/>
                    <a:pt x="13745" y="10080"/>
                  </a:cubicBezTo>
                  <a:close/>
                  <a:moveTo>
                    <a:pt x="14236" y="10800"/>
                  </a:moveTo>
                  <a:cubicBezTo>
                    <a:pt x="14727" y="10800"/>
                    <a:pt x="14727" y="10800"/>
                    <a:pt x="14727" y="10800"/>
                  </a:cubicBezTo>
                  <a:cubicBezTo>
                    <a:pt x="14727" y="11160"/>
                    <a:pt x="14727" y="11160"/>
                    <a:pt x="14727" y="11160"/>
                  </a:cubicBezTo>
                  <a:cubicBezTo>
                    <a:pt x="15218" y="11160"/>
                    <a:pt x="15218" y="11160"/>
                    <a:pt x="15218" y="11160"/>
                  </a:cubicBezTo>
                  <a:cubicBezTo>
                    <a:pt x="14727" y="10800"/>
                    <a:pt x="14727" y="10800"/>
                    <a:pt x="14727" y="10800"/>
                  </a:cubicBezTo>
                  <a:cubicBezTo>
                    <a:pt x="14236" y="10800"/>
                    <a:pt x="14236" y="10800"/>
                    <a:pt x="14236" y="10800"/>
                  </a:cubicBezTo>
                  <a:close/>
                  <a:moveTo>
                    <a:pt x="13745" y="11880"/>
                  </a:moveTo>
                  <a:cubicBezTo>
                    <a:pt x="14236" y="11520"/>
                    <a:pt x="14236" y="11520"/>
                    <a:pt x="14236" y="11520"/>
                  </a:cubicBezTo>
                  <a:cubicBezTo>
                    <a:pt x="14236" y="11160"/>
                    <a:pt x="14236" y="11160"/>
                    <a:pt x="14236" y="11160"/>
                  </a:cubicBezTo>
                  <a:cubicBezTo>
                    <a:pt x="14727" y="11880"/>
                    <a:pt x="14727" y="11880"/>
                    <a:pt x="14727" y="11880"/>
                  </a:cubicBezTo>
                  <a:cubicBezTo>
                    <a:pt x="15218" y="11880"/>
                    <a:pt x="15218" y="11880"/>
                    <a:pt x="15218" y="11880"/>
                  </a:cubicBezTo>
                  <a:cubicBezTo>
                    <a:pt x="15709" y="11880"/>
                    <a:pt x="15709" y="11880"/>
                    <a:pt x="15709" y="11880"/>
                  </a:cubicBezTo>
                  <a:cubicBezTo>
                    <a:pt x="15709" y="11520"/>
                    <a:pt x="15709" y="11520"/>
                    <a:pt x="15709" y="11520"/>
                  </a:cubicBezTo>
                  <a:cubicBezTo>
                    <a:pt x="15218" y="11520"/>
                    <a:pt x="15218" y="11520"/>
                    <a:pt x="15218" y="11520"/>
                  </a:cubicBezTo>
                  <a:cubicBezTo>
                    <a:pt x="14727" y="11160"/>
                    <a:pt x="14727" y="11160"/>
                    <a:pt x="14727" y="11160"/>
                  </a:cubicBezTo>
                  <a:cubicBezTo>
                    <a:pt x="14236" y="11160"/>
                    <a:pt x="14236" y="11160"/>
                    <a:pt x="14236" y="11160"/>
                  </a:cubicBezTo>
                  <a:cubicBezTo>
                    <a:pt x="14236" y="10800"/>
                    <a:pt x="14236" y="10800"/>
                    <a:pt x="14236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1160"/>
                    <a:pt x="13745" y="11160"/>
                    <a:pt x="13745" y="11160"/>
                  </a:cubicBezTo>
                  <a:cubicBezTo>
                    <a:pt x="13745" y="11160"/>
                    <a:pt x="13745" y="11160"/>
                    <a:pt x="13745" y="11160"/>
                  </a:cubicBezTo>
                  <a:cubicBezTo>
                    <a:pt x="13745" y="11520"/>
                    <a:pt x="13745" y="11520"/>
                    <a:pt x="13745" y="11520"/>
                  </a:cubicBezTo>
                  <a:cubicBezTo>
                    <a:pt x="13745" y="11520"/>
                    <a:pt x="13745" y="11520"/>
                    <a:pt x="13745" y="11520"/>
                  </a:cubicBezTo>
                  <a:cubicBezTo>
                    <a:pt x="13745" y="11880"/>
                    <a:pt x="13745" y="11880"/>
                    <a:pt x="13745" y="11880"/>
                  </a:cubicBezTo>
                  <a:close/>
                  <a:moveTo>
                    <a:pt x="11782" y="13680"/>
                  </a:moveTo>
                  <a:cubicBezTo>
                    <a:pt x="11291" y="14040"/>
                    <a:pt x="11291" y="14040"/>
                    <a:pt x="11291" y="14040"/>
                  </a:cubicBezTo>
                  <a:cubicBezTo>
                    <a:pt x="11291" y="14040"/>
                    <a:pt x="11291" y="14040"/>
                    <a:pt x="11291" y="14040"/>
                  </a:cubicBezTo>
                  <a:cubicBezTo>
                    <a:pt x="10800" y="13680"/>
                    <a:pt x="10800" y="13680"/>
                    <a:pt x="10800" y="13680"/>
                  </a:cubicBezTo>
                  <a:cubicBezTo>
                    <a:pt x="11291" y="13320"/>
                    <a:pt x="11291" y="13320"/>
                    <a:pt x="11291" y="13320"/>
                  </a:cubicBezTo>
                  <a:cubicBezTo>
                    <a:pt x="11291" y="12600"/>
                    <a:pt x="11291" y="12600"/>
                    <a:pt x="11291" y="1260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1291" y="11880"/>
                    <a:pt x="11291" y="11880"/>
                    <a:pt x="11291" y="11880"/>
                  </a:cubicBezTo>
                  <a:cubicBezTo>
                    <a:pt x="11782" y="11880"/>
                    <a:pt x="11782" y="11880"/>
                    <a:pt x="11782" y="11880"/>
                  </a:cubicBezTo>
                  <a:cubicBezTo>
                    <a:pt x="11782" y="12240"/>
                    <a:pt x="11782" y="12240"/>
                    <a:pt x="11782" y="12240"/>
                  </a:cubicBezTo>
                  <a:cubicBezTo>
                    <a:pt x="11782" y="12240"/>
                    <a:pt x="11782" y="12240"/>
                    <a:pt x="11782" y="12240"/>
                  </a:cubicBezTo>
                  <a:cubicBezTo>
                    <a:pt x="12273" y="12240"/>
                    <a:pt x="12273" y="12240"/>
                    <a:pt x="12273" y="12240"/>
                  </a:cubicBezTo>
                  <a:cubicBezTo>
                    <a:pt x="12273" y="12240"/>
                    <a:pt x="12273" y="12240"/>
                    <a:pt x="12273" y="12240"/>
                  </a:cubicBezTo>
                  <a:cubicBezTo>
                    <a:pt x="12764" y="12240"/>
                    <a:pt x="12764" y="12240"/>
                    <a:pt x="12764" y="12240"/>
                  </a:cubicBezTo>
                  <a:cubicBezTo>
                    <a:pt x="13255" y="12600"/>
                    <a:pt x="13255" y="12600"/>
                    <a:pt x="13255" y="12600"/>
                  </a:cubicBezTo>
                  <a:cubicBezTo>
                    <a:pt x="13255" y="12240"/>
                    <a:pt x="13255" y="12240"/>
                    <a:pt x="13255" y="12240"/>
                  </a:cubicBezTo>
                  <a:cubicBezTo>
                    <a:pt x="13745" y="12240"/>
                    <a:pt x="13745" y="12240"/>
                    <a:pt x="13745" y="12240"/>
                  </a:cubicBezTo>
                  <a:cubicBezTo>
                    <a:pt x="13745" y="12240"/>
                    <a:pt x="13745" y="12240"/>
                    <a:pt x="13745" y="12240"/>
                  </a:cubicBezTo>
                  <a:cubicBezTo>
                    <a:pt x="13745" y="12600"/>
                    <a:pt x="13745" y="12600"/>
                    <a:pt x="13745" y="12600"/>
                  </a:cubicBezTo>
                  <a:cubicBezTo>
                    <a:pt x="13745" y="12600"/>
                    <a:pt x="13745" y="12600"/>
                    <a:pt x="13745" y="12600"/>
                  </a:cubicBezTo>
                  <a:cubicBezTo>
                    <a:pt x="13255" y="12960"/>
                    <a:pt x="13255" y="12960"/>
                    <a:pt x="13255" y="12960"/>
                  </a:cubicBezTo>
                  <a:cubicBezTo>
                    <a:pt x="12764" y="13320"/>
                    <a:pt x="12764" y="13320"/>
                    <a:pt x="12764" y="13320"/>
                  </a:cubicBezTo>
                  <a:cubicBezTo>
                    <a:pt x="12764" y="13680"/>
                    <a:pt x="12764" y="13680"/>
                    <a:pt x="12764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1782" y="13680"/>
                    <a:pt x="11782" y="13680"/>
                    <a:pt x="11782" y="13680"/>
                  </a:cubicBezTo>
                  <a:close/>
                  <a:moveTo>
                    <a:pt x="12764" y="13680"/>
                  </a:move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4040"/>
                    <a:pt x="12273" y="14040"/>
                    <a:pt x="12273" y="14040"/>
                  </a:cubicBezTo>
                  <a:cubicBezTo>
                    <a:pt x="12273" y="14040"/>
                    <a:pt x="12273" y="14040"/>
                    <a:pt x="12273" y="14040"/>
                  </a:cubicBezTo>
                  <a:cubicBezTo>
                    <a:pt x="12764" y="14040"/>
                    <a:pt x="12764" y="14040"/>
                    <a:pt x="12764" y="14040"/>
                  </a:cubicBezTo>
                  <a:cubicBezTo>
                    <a:pt x="12764" y="13680"/>
                    <a:pt x="12764" y="13680"/>
                    <a:pt x="12764" y="13680"/>
                  </a:cubicBezTo>
                  <a:cubicBezTo>
                    <a:pt x="12764" y="13680"/>
                    <a:pt x="12764" y="13680"/>
                    <a:pt x="12764" y="13680"/>
                  </a:cubicBezTo>
                  <a:close/>
                  <a:moveTo>
                    <a:pt x="16200" y="13680"/>
                  </a:moveTo>
                  <a:cubicBezTo>
                    <a:pt x="16200" y="13680"/>
                    <a:pt x="16200" y="13680"/>
                    <a:pt x="16200" y="13680"/>
                  </a:cubicBezTo>
                  <a:cubicBezTo>
                    <a:pt x="16200" y="13680"/>
                    <a:pt x="16200" y="13680"/>
                    <a:pt x="16200" y="13680"/>
                  </a:cubicBezTo>
                  <a:cubicBezTo>
                    <a:pt x="16200" y="13680"/>
                    <a:pt x="16200" y="13680"/>
                    <a:pt x="16200" y="13680"/>
                  </a:cubicBezTo>
                  <a:close/>
                  <a:moveTo>
                    <a:pt x="14236" y="15480"/>
                  </a:moveTo>
                  <a:cubicBezTo>
                    <a:pt x="14727" y="15120"/>
                    <a:pt x="14727" y="15120"/>
                    <a:pt x="14727" y="15120"/>
                  </a:cubicBezTo>
                  <a:cubicBezTo>
                    <a:pt x="14727" y="14760"/>
                    <a:pt x="14727" y="14760"/>
                    <a:pt x="14727" y="14760"/>
                  </a:cubicBezTo>
                  <a:cubicBezTo>
                    <a:pt x="15709" y="14040"/>
                    <a:pt x="15709" y="14040"/>
                    <a:pt x="15709" y="14040"/>
                  </a:cubicBezTo>
                  <a:cubicBezTo>
                    <a:pt x="15709" y="14040"/>
                    <a:pt x="15709" y="14040"/>
                    <a:pt x="15709" y="14040"/>
                  </a:cubicBezTo>
                  <a:cubicBezTo>
                    <a:pt x="15709" y="13680"/>
                    <a:pt x="15709" y="13680"/>
                    <a:pt x="15709" y="13680"/>
                  </a:cubicBezTo>
                  <a:cubicBezTo>
                    <a:pt x="15709" y="13320"/>
                    <a:pt x="15709" y="13320"/>
                    <a:pt x="15709" y="13320"/>
                  </a:cubicBezTo>
                  <a:cubicBezTo>
                    <a:pt x="15709" y="12960"/>
                    <a:pt x="15709" y="12960"/>
                    <a:pt x="15709" y="12960"/>
                  </a:cubicBezTo>
                  <a:cubicBezTo>
                    <a:pt x="15218" y="12960"/>
                    <a:pt x="15218" y="12960"/>
                    <a:pt x="15218" y="12960"/>
                  </a:cubicBezTo>
                  <a:cubicBezTo>
                    <a:pt x="15218" y="13680"/>
                    <a:pt x="15218" y="13680"/>
                    <a:pt x="15218" y="13680"/>
                  </a:cubicBezTo>
                  <a:cubicBezTo>
                    <a:pt x="14727" y="14040"/>
                    <a:pt x="14727" y="14040"/>
                    <a:pt x="14727" y="14040"/>
                  </a:cubicBezTo>
                  <a:cubicBezTo>
                    <a:pt x="14727" y="14400"/>
                    <a:pt x="14727" y="14400"/>
                    <a:pt x="14727" y="14400"/>
                  </a:cubicBezTo>
                  <a:cubicBezTo>
                    <a:pt x="14727" y="14760"/>
                    <a:pt x="14727" y="14760"/>
                    <a:pt x="14727" y="14760"/>
                  </a:cubicBezTo>
                  <a:cubicBezTo>
                    <a:pt x="14236" y="15120"/>
                    <a:pt x="14236" y="15120"/>
                    <a:pt x="14236" y="15120"/>
                  </a:cubicBezTo>
                  <a:cubicBezTo>
                    <a:pt x="14236" y="15120"/>
                    <a:pt x="14236" y="15120"/>
                    <a:pt x="14236" y="15120"/>
                  </a:cubicBezTo>
                  <a:cubicBezTo>
                    <a:pt x="14236" y="15480"/>
                    <a:pt x="14236" y="15480"/>
                    <a:pt x="14236" y="15480"/>
                  </a:cubicBezTo>
                  <a:close/>
                  <a:moveTo>
                    <a:pt x="13745" y="15480"/>
                  </a:moveTo>
                  <a:cubicBezTo>
                    <a:pt x="13745" y="14760"/>
                    <a:pt x="13745" y="14760"/>
                    <a:pt x="13745" y="14760"/>
                  </a:cubicBezTo>
                  <a:cubicBezTo>
                    <a:pt x="14236" y="14040"/>
                    <a:pt x="14236" y="14040"/>
                    <a:pt x="14236" y="14040"/>
                  </a:cubicBezTo>
                  <a:cubicBezTo>
                    <a:pt x="14727" y="13680"/>
                    <a:pt x="14727" y="13680"/>
                    <a:pt x="14727" y="13680"/>
                  </a:cubicBezTo>
                  <a:cubicBezTo>
                    <a:pt x="14727" y="13320"/>
                    <a:pt x="14727" y="13320"/>
                    <a:pt x="14727" y="13320"/>
                  </a:cubicBezTo>
                  <a:cubicBezTo>
                    <a:pt x="14236" y="13320"/>
                    <a:pt x="14236" y="13320"/>
                    <a:pt x="14236" y="13320"/>
                  </a:cubicBezTo>
                  <a:cubicBezTo>
                    <a:pt x="14236" y="13320"/>
                    <a:pt x="14236" y="13320"/>
                    <a:pt x="14236" y="13320"/>
                  </a:cubicBezTo>
                  <a:cubicBezTo>
                    <a:pt x="13745" y="13320"/>
                    <a:pt x="13745" y="13320"/>
                    <a:pt x="13745" y="13320"/>
                  </a:cubicBezTo>
                  <a:cubicBezTo>
                    <a:pt x="13255" y="13320"/>
                    <a:pt x="13255" y="13320"/>
                    <a:pt x="13255" y="13320"/>
                  </a:cubicBezTo>
                  <a:cubicBezTo>
                    <a:pt x="13255" y="13680"/>
                    <a:pt x="13255" y="13680"/>
                    <a:pt x="13255" y="13680"/>
                  </a:cubicBezTo>
                  <a:cubicBezTo>
                    <a:pt x="13255" y="14040"/>
                    <a:pt x="13255" y="14040"/>
                    <a:pt x="13255" y="14040"/>
                  </a:cubicBezTo>
                  <a:cubicBezTo>
                    <a:pt x="13255" y="14400"/>
                    <a:pt x="13255" y="14400"/>
                    <a:pt x="13255" y="14400"/>
                  </a:cubicBezTo>
                  <a:cubicBezTo>
                    <a:pt x="12764" y="14760"/>
                    <a:pt x="12764" y="14760"/>
                    <a:pt x="12764" y="14760"/>
                  </a:cubicBezTo>
                  <a:cubicBezTo>
                    <a:pt x="12273" y="14760"/>
                    <a:pt x="12273" y="14760"/>
                    <a:pt x="12273" y="14760"/>
                  </a:cubicBezTo>
                  <a:cubicBezTo>
                    <a:pt x="12273" y="15120"/>
                    <a:pt x="12273" y="15120"/>
                    <a:pt x="12273" y="15120"/>
                  </a:cubicBezTo>
                  <a:cubicBezTo>
                    <a:pt x="12273" y="15480"/>
                    <a:pt x="12273" y="15480"/>
                    <a:pt x="12273" y="15480"/>
                  </a:cubicBezTo>
                  <a:cubicBezTo>
                    <a:pt x="12764" y="15480"/>
                    <a:pt x="12764" y="15480"/>
                    <a:pt x="12764" y="15480"/>
                  </a:cubicBezTo>
                  <a:cubicBezTo>
                    <a:pt x="13255" y="15840"/>
                    <a:pt x="13255" y="15840"/>
                    <a:pt x="13255" y="15840"/>
                  </a:cubicBezTo>
                  <a:cubicBezTo>
                    <a:pt x="13255" y="15840"/>
                    <a:pt x="13255" y="15840"/>
                    <a:pt x="13255" y="15840"/>
                  </a:cubicBezTo>
                  <a:cubicBezTo>
                    <a:pt x="13255" y="16200"/>
                    <a:pt x="13255" y="16200"/>
                    <a:pt x="13255" y="16200"/>
                  </a:cubicBezTo>
                  <a:cubicBezTo>
                    <a:pt x="13745" y="16200"/>
                    <a:pt x="13745" y="16200"/>
                    <a:pt x="13745" y="16200"/>
                  </a:cubicBezTo>
                  <a:cubicBezTo>
                    <a:pt x="14236" y="15840"/>
                    <a:pt x="14236" y="15840"/>
                    <a:pt x="14236" y="15840"/>
                  </a:cubicBezTo>
                  <a:cubicBezTo>
                    <a:pt x="14236" y="15840"/>
                    <a:pt x="14236" y="15840"/>
                    <a:pt x="14236" y="15840"/>
                  </a:cubicBezTo>
                  <a:cubicBezTo>
                    <a:pt x="13745" y="15480"/>
                    <a:pt x="13745" y="15480"/>
                    <a:pt x="13745" y="15480"/>
                  </a:cubicBezTo>
                  <a:close/>
                  <a:moveTo>
                    <a:pt x="15218" y="15840"/>
                  </a:moveTo>
                  <a:cubicBezTo>
                    <a:pt x="15218" y="15840"/>
                    <a:pt x="15218" y="15840"/>
                    <a:pt x="15218" y="15840"/>
                  </a:cubicBezTo>
                  <a:cubicBezTo>
                    <a:pt x="15218" y="16200"/>
                    <a:pt x="15218" y="16200"/>
                    <a:pt x="15218" y="16200"/>
                  </a:cubicBezTo>
                  <a:cubicBezTo>
                    <a:pt x="14727" y="16200"/>
                    <a:pt x="14727" y="16200"/>
                    <a:pt x="14727" y="16200"/>
                  </a:cubicBezTo>
                  <a:cubicBezTo>
                    <a:pt x="14727" y="16200"/>
                    <a:pt x="14727" y="16200"/>
                    <a:pt x="14727" y="16200"/>
                  </a:cubicBezTo>
                  <a:cubicBezTo>
                    <a:pt x="14727" y="15840"/>
                    <a:pt x="14727" y="15840"/>
                    <a:pt x="14727" y="15840"/>
                  </a:cubicBezTo>
                  <a:cubicBezTo>
                    <a:pt x="15218" y="15840"/>
                    <a:pt x="15218" y="15840"/>
                    <a:pt x="15218" y="15840"/>
                  </a:cubicBezTo>
                  <a:close/>
                  <a:moveTo>
                    <a:pt x="16200" y="14400"/>
                  </a:moveTo>
                  <a:cubicBezTo>
                    <a:pt x="16691" y="14400"/>
                    <a:pt x="16691" y="14400"/>
                    <a:pt x="16691" y="14400"/>
                  </a:cubicBezTo>
                  <a:cubicBezTo>
                    <a:pt x="16691" y="14760"/>
                    <a:pt x="16691" y="14760"/>
                    <a:pt x="16691" y="14760"/>
                  </a:cubicBezTo>
                  <a:cubicBezTo>
                    <a:pt x="16691" y="15120"/>
                    <a:pt x="16691" y="15120"/>
                    <a:pt x="16691" y="15120"/>
                  </a:cubicBezTo>
                  <a:cubicBezTo>
                    <a:pt x="16691" y="15120"/>
                    <a:pt x="16691" y="15120"/>
                    <a:pt x="16691" y="15120"/>
                  </a:cubicBezTo>
                  <a:cubicBezTo>
                    <a:pt x="16200" y="15480"/>
                    <a:pt x="16200" y="15480"/>
                    <a:pt x="16200" y="15480"/>
                  </a:cubicBezTo>
                  <a:cubicBezTo>
                    <a:pt x="15709" y="15480"/>
                    <a:pt x="15709" y="15480"/>
                    <a:pt x="15709" y="15480"/>
                  </a:cubicBezTo>
                  <a:cubicBezTo>
                    <a:pt x="15709" y="15120"/>
                    <a:pt x="15709" y="15120"/>
                    <a:pt x="15709" y="15120"/>
                  </a:cubicBezTo>
                  <a:cubicBezTo>
                    <a:pt x="15218" y="15120"/>
                    <a:pt x="15218" y="15120"/>
                    <a:pt x="15218" y="15120"/>
                  </a:cubicBezTo>
                  <a:cubicBezTo>
                    <a:pt x="15709" y="14760"/>
                    <a:pt x="15709" y="14760"/>
                    <a:pt x="15709" y="14760"/>
                  </a:cubicBezTo>
                  <a:cubicBezTo>
                    <a:pt x="16200" y="14400"/>
                    <a:pt x="16200" y="14400"/>
                    <a:pt x="16200" y="14400"/>
                  </a:cubicBezTo>
                  <a:close/>
                  <a:moveTo>
                    <a:pt x="18164" y="14400"/>
                  </a:moveTo>
                  <a:cubicBezTo>
                    <a:pt x="18655" y="14760"/>
                    <a:pt x="18655" y="14760"/>
                    <a:pt x="18655" y="14760"/>
                  </a:cubicBezTo>
                  <a:cubicBezTo>
                    <a:pt x="18655" y="15120"/>
                    <a:pt x="18655" y="15120"/>
                    <a:pt x="18655" y="15120"/>
                  </a:cubicBezTo>
                  <a:cubicBezTo>
                    <a:pt x="18164" y="14760"/>
                    <a:pt x="18164" y="14760"/>
                    <a:pt x="18164" y="14760"/>
                  </a:cubicBezTo>
                  <a:cubicBezTo>
                    <a:pt x="18164" y="14400"/>
                    <a:pt x="18164" y="14400"/>
                    <a:pt x="18164" y="14400"/>
                  </a:cubicBezTo>
                  <a:close/>
                  <a:moveTo>
                    <a:pt x="17182" y="15840"/>
                  </a:moveTo>
                  <a:cubicBezTo>
                    <a:pt x="17673" y="15840"/>
                    <a:pt x="17673" y="15840"/>
                    <a:pt x="17673" y="15840"/>
                  </a:cubicBezTo>
                  <a:cubicBezTo>
                    <a:pt x="17673" y="16200"/>
                    <a:pt x="17673" y="16200"/>
                    <a:pt x="17673" y="16200"/>
                  </a:cubicBezTo>
                  <a:cubicBezTo>
                    <a:pt x="17182" y="15840"/>
                    <a:pt x="17182" y="15840"/>
                    <a:pt x="17182" y="15840"/>
                  </a:cubicBezTo>
                  <a:cubicBezTo>
                    <a:pt x="17182" y="15840"/>
                    <a:pt x="17182" y="15840"/>
                    <a:pt x="17182" y="15840"/>
                  </a:cubicBezTo>
                  <a:cubicBezTo>
                    <a:pt x="17182" y="15840"/>
                    <a:pt x="17182" y="15840"/>
                    <a:pt x="17182" y="15840"/>
                  </a:cubicBezTo>
                  <a:close/>
                  <a:moveTo>
                    <a:pt x="16691" y="12240"/>
                  </a:moveTo>
                  <a:cubicBezTo>
                    <a:pt x="16691" y="12600"/>
                    <a:pt x="16691" y="12600"/>
                    <a:pt x="16691" y="12600"/>
                  </a:cubicBezTo>
                  <a:cubicBezTo>
                    <a:pt x="16200" y="12600"/>
                    <a:pt x="16200" y="12600"/>
                    <a:pt x="16200" y="12600"/>
                  </a:cubicBezTo>
                  <a:cubicBezTo>
                    <a:pt x="16200" y="12240"/>
                    <a:pt x="16200" y="12240"/>
                    <a:pt x="16200" y="12240"/>
                  </a:cubicBezTo>
                  <a:cubicBezTo>
                    <a:pt x="16200" y="12240"/>
                    <a:pt x="16200" y="12240"/>
                    <a:pt x="16200" y="12240"/>
                  </a:cubicBezTo>
                  <a:cubicBezTo>
                    <a:pt x="16691" y="12240"/>
                    <a:pt x="16691" y="12240"/>
                    <a:pt x="16691" y="12240"/>
                  </a:cubicBezTo>
                  <a:close/>
                  <a:moveTo>
                    <a:pt x="17673" y="12600"/>
                  </a:moveTo>
                  <a:cubicBezTo>
                    <a:pt x="18164" y="12960"/>
                    <a:pt x="18164" y="12960"/>
                    <a:pt x="18164" y="12960"/>
                  </a:cubicBezTo>
                  <a:cubicBezTo>
                    <a:pt x="18164" y="12960"/>
                    <a:pt x="18164" y="12960"/>
                    <a:pt x="18164" y="12960"/>
                  </a:cubicBezTo>
                  <a:cubicBezTo>
                    <a:pt x="18655" y="12960"/>
                    <a:pt x="18655" y="12960"/>
                    <a:pt x="1865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600"/>
                    <a:pt x="19145" y="12600"/>
                    <a:pt x="19145" y="12600"/>
                  </a:cubicBezTo>
                  <a:cubicBezTo>
                    <a:pt x="18655" y="12600"/>
                    <a:pt x="18655" y="12600"/>
                    <a:pt x="18655" y="12600"/>
                  </a:cubicBezTo>
                  <a:cubicBezTo>
                    <a:pt x="18655" y="12240"/>
                    <a:pt x="18655" y="12240"/>
                    <a:pt x="18655" y="12240"/>
                  </a:cubicBezTo>
                  <a:cubicBezTo>
                    <a:pt x="18655" y="11520"/>
                    <a:pt x="18655" y="11520"/>
                    <a:pt x="18655" y="11520"/>
                  </a:cubicBezTo>
                  <a:cubicBezTo>
                    <a:pt x="18655" y="11520"/>
                    <a:pt x="18655" y="11520"/>
                    <a:pt x="18655" y="11520"/>
                  </a:cubicBezTo>
                  <a:cubicBezTo>
                    <a:pt x="18655" y="11160"/>
                    <a:pt x="18655" y="11160"/>
                    <a:pt x="18655" y="11160"/>
                  </a:cubicBezTo>
                  <a:cubicBezTo>
                    <a:pt x="18164" y="10800"/>
                    <a:pt x="18164" y="10800"/>
                    <a:pt x="18164" y="10800"/>
                  </a:cubicBezTo>
                  <a:cubicBezTo>
                    <a:pt x="18164" y="10800"/>
                    <a:pt x="18164" y="10800"/>
                    <a:pt x="18164" y="10800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6691" y="10800"/>
                    <a:pt x="16691" y="10800"/>
                    <a:pt x="16691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1520"/>
                    <a:pt x="16200" y="11520"/>
                    <a:pt x="16200" y="11520"/>
                  </a:cubicBezTo>
                  <a:cubicBezTo>
                    <a:pt x="17182" y="11520"/>
                    <a:pt x="17182" y="11520"/>
                    <a:pt x="17182" y="1152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182" y="12600"/>
                    <a:pt x="17182" y="12600"/>
                    <a:pt x="17182" y="12600"/>
                  </a:cubicBezTo>
                  <a:cubicBezTo>
                    <a:pt x="17182" y="12600"/>
                    <a:pt x="17182" y="12600"/>
                    <a:pt x="17182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lose/>
                  <a:moveTo>
                    <a:pt x="17182" y="12600"/>
                  </a:moveTo>
                  <a:cubicBezTo>
                    <a:pt x="17182" y="12960"/>
                    <a:pt x="17182" y="12960"/>
                    <a:pt x="17182" y="12960"/>
                  </a:cubicBezTo>
                  <a:cubicBezTo>
                    <a:pt x="16691" y="12600"/>
                    <a:pt x="16691" y="12600"/>
                    <a:pt x="16691" y="12600"/>
                  </a:cubicBezTo>
                  <a:cubicBezTo>
                    <a:pt x="16200" y="12600"/>
                    <a:pt x="16200" y="12600"/>
                    <a:pt x="16200" y="12600"/>
                  </a:cubicBezTo>
                  <a:cubicBezTo>
                    <a:pt x="16200" y="12960"/>
                    <a:pt x="16200" y="12960"/>
                    <a:pt x="16200" y="12960"/>
                  </a:cubicBezTo>
                  <a:cubicBezTo>
                    <a:pt x="16200" y="13320"/>
                    <a:pt x="16200" y="13320"/>
                    <a:pt x="16200" y="13320"/>
                  </a:cubicBezTo>
                  <a:cubicBezTo>
                    <a:pt x="16691" y="13320"/>
                    <a:pt x="16691" y="13320"/>
                    <a:pt x="16691" y="13320"/>
                  </a:cubicBezTo>
                  <a:cubicBezTo>
                    <a:pt x="16691" y="13320"/>
                    <a:pt x="16691" y="13320"/>
                    <a:pt x="16691" y="13320"/>
                  </a:cubicBezTo>
                  <a:cubicBezTo>
                    <a:pt x="17182" y="13320"/>
                    <a:pt x="17182" y="13320"/>
                    <a:pt x="17182" y="13320"/>
                  </a:cubicBezTo>
                  <a:cubicBezTo>
                    <a:pt x="17182" y="13680"/>
                    <a:pt x="17182" y="13680"/>
                    <a:pt x="17182" y="13680"/>
                  </a:cubicBezTo>
                  <a:cubicBezTo>
                    <a:pt x="17182" y="14040"/>
                    <a:pt x="17182" y="14040"/>
                    <a:pt x="17182" y="14040"/>
                  </a:cubicBezTo>
                  <a:cubicBezTo>
                    <a:pt x="17182" y="14400"/>
                    <a:pt x="17182" y="14400"/>
                    <a:pt x="17182" y="14400"/>
                  </a:cubicBezTo>
                  <a:cubicBezTo>
                    <a:pt x="17673" y="14760"/>
                    <a:pt x="17673" y="14760"/>
                    <a:pt x="17673" y="14760"/>
                  </a:cubicBezTo>
                  <a:cubicBezTo>
                    <a:pt x="17673" y="14400"/>
                    <a:pt x="17673" y="14400"/>
                    <a:pt x="17673" y="14400"/>
                  </a:cubicBezTo>
                  <a:cubicBezTo>
                    <a:pt x="18164" y="14400"/>
                    <a:pt x="18164" y="14400"/>
                    <a:pt x="18164" y="14400"/>
                  </a:cubicBezTo>
                  <a:cubicBezTo>
                    <a:pt x="18655" y="14400"/>
                    <a:pt x="18655" y="14400"/>
                    <a:pt x="18655" y="14400"/>
                  </a:cubicBezTo>
                  <a:cubicBezTo>
                    <a:pt x="18655" y="14040"/>
                    <a:pt x="18655" y="14040"/>
                    <a:pt x="18655" y="14040"/>
                  </a:cubicBezTo>
                  <a:cubicBezTo>
                    <a:pt x="18164" y="13680"/>
                    <a:pt x="18164" y="13680"/>
                    <a:pt x="18164" y="13680"/>
                  </a:cubicBezTo>
                  <a:cubicBezTo>
                    <a:pt x="17673" y="13680"/>
                    <a:pt x="17673" y="13680"/>
                    <a:pt x="17673" y="13680"/>
                  </a:cubicBezTo>
                  <a:cubicBezTo>
                    <a:pt x="17673" y="13320"/>
                    <a:pt x="17673" y="13320"/>
                    <a:pt x="17673" y="13320"/>
                  </a:cubicBezTo>
                  <a:cubicBezTo>
                    <a:pt x="17673" y="12960"/>
                    <a:pt x="17673" y="12960"/>
                    <a:pt x="17673" y="12960"/>
                  </a:cubicBezTo>
                  <a:cubicBezTo>
                    <a:pt x="17182" y="12600"/>
                    <a:pt x="17182" y="12600"/>
                    <a:pt x="17182" y="12600"/>
                  </a:cubicBezTo>
                  <a:close/>
                  <a:moveTo>
                    <a:pt x="19636" y="13320"/>
                  </a:move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lose/>
                  <a:moveTo>
                    <a:pt x="19636" y="13680"/>
                  </a:moveTo>
                  <a:cubicBezTo>
                    <a:pt x="19145" y="13680"/>
                    <a:pt x="19145" y="13680"/>
                    <a:pt x="19145" y="13680"/>
                  </a:cubicBezTo>
                  <a:cubicBezTo>
                    <a:pt x="19145" y="13680"/>
                    <a:pt x="19145" y="13680"/>
                    <a:pt x="19145" y="13680"/>
                  </a:cubicBezTo>
                  <a:cubicBezTo>
                    <a:pt x="19636" y="13680"/>
                    <a:pt x="19636" y="13680"/>
                    <a:pt x="19636" y="13680"/>
                  </a:cubicBezTo>
                  <a:cubicBezTo>
                    <a:pt x="19636" y="13680"/>
                    <a:pt x="19636" y="13680"/>
                    <a:pt x="19636" y="13680"/>
                  </a:cubicBezTo>
                  <a:close/>
                  <a:moveTo>
                    <a:pt x="19636" y="15120"/>
                  </a:moveTo>
                  <a:cubicBezTo>
                    <a:pt x="19636" y="14760"/>
                    <a:pt x="19636" y="14760"/>
                    <a:pt x="19636" y="1476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636" y="14040"/>
                    <a:pt x="19636" y="14040"/>
                    <a:pt x="19636" y="14040"/>
                  </a:cubicBezTo>
                  <a:cubicBezTo>
                    <a:pt x="19145" y="14040"/>
                    <a:pt x="19145" y="14040"/>
                    <a:pt x="19145" y="14040"/>
                  </a:cubicBezTo>
                  <a:cubicBezTo>
                    <a:pt x="19145" y="14040"/>
                    <a:pt x="19145" y="14040"/>
                    <a:pt x="19145" y="1404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145" y="14760"/>
                    <a:pt x="19145" y="14760"/>
                    <a:pt x="19145" y="14760"/>
                  </a:cubicBezTo>
                  <a:cubicBezTo>
                    <a:pt x="19145" y="14760"/>
                    <a:pt x="19145" y="14760"/>
                    <a:pt x="19145" y="1476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636" y="15120"/>
                    <a:pt x="19636" y="15120"/>
                    <a:pt x="19636" y="15120"/>
                  </a:cubicBezTo>
                  <a:close/>
                  <a:moveTo>
                    <a:pt x="20127" y="15120"/>
                  </a:moveTo>
                  <a:cubicBezTo>
                    <a:pt x="20127" y="15480"/>
                    <a:pt x="20127" y="15480"/>
                    <a:pt x="20127" y="15480"/>
                  </a:cubicBezTo>
                  <a:cubicBezTo>
                    <a:pt x="20127" y="15480"/>
                    <a:pt x="20127" y="15480"/>
                    <a:pt x="20127" y="1548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127" y="15120"/>
                    <a:pt x="20127" y="15120"/>
                    <a:pt x="20127" y="15120"/>
                  </a:cubicBezTo>
                  <a:close/>
                  <a:moveTo>
                    <a:pt x="20127" y="14400"/>
                  </a:moveTo>
                  <a:cubicBezTo>
                    <a:pt x="20127" y="14760"/>
                    <a:pt x="20127" y="14760"/>
                    <a:pt x="20127" y="1476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618" y="15120"/>
                    <a:pt x="20618" y="15120"/>
                    <a:pt x="20618" y="15120"/>
                  </a:cubicBezTo>
                  <a:cubicBezTo>
                    <a:pt x="20618" y="14760"/>
                    <a:pt x="20618" y="14760"/>
                    <a:pt x="20618" y="14760"/>
                  </a:cubicBezTo>
                  <a:cubicBezTo>
                    <a:pt x="20127" y="14400"/>
                    <a:pt x="20127" y="14400"/>
                    <a:pt x="20127" y="14400"/>
                  </a:cubicBezTo>
                  <a:close/>
                  <a:moveTo>
                    <a:pt x="11782" y="19440"/>
                  </a:moveTo>
                  <a:cubicBezTo>
                    <a:pt x="11291" y="19080"/>
                    <a:pt x="11291" y="19080"/>
                    <a:pt x="11291" y="19080"/>
                  </a:cubicBezTo>
                  <a:cubicBezTo>
                    <a:pt x="11782" y="18720"/>
                    <a:pt x="11782" y="18720"/>
                    <a:pt x="11782" y="18720"/>
                  </a:cubicBezTo>
                  <a:cubicBezTo>
                    <a:pt x="11782" y="18360"/>
                    <a:pt x="11782" y="18360"/>
                    <a:pt x="11782" y="18360"/>
                  </a:cubicBezTo>
                  <a:cubicBezTo>
                    <a:pt x="11782" y="18360"/>
                    <a:pt x="11782" y="18360"/>
                    <a:pt x="11782" y="18360"/>
                  </a:cubicBezTo>
                  <a:cubicBezTo>
                    <a:pt x="12273" y="18000"/>
                    <a:pt x="12273" y="18000"/>
                    <a:pt x="12273" y="18000"/>
                  </a:cubicBezTo>
                  <a:cubicBezTo>
                    <a:pt x="12273" y="18000"/>
                    <a:pt x="12273" y="18000"/>
                    <a:pt x="12273" y="18000"/>
                  </a:cubicBezTo>
                  <a:cubicBezTo>
                    <a:pt x="12764" y="17640"/>
                    <a:pt x="12764" y="17640"/>
                    <a:pt x="12764" y="17640"/>
                  </a:cubicBezTo>
                  <a:cubicBezTo>
                    <a:pt x="13255" y="17640"/>
                    <a:pt x="13255" y="17640"/>
                    <a:pt x="13255" y="17640"/>
                  </a:cubicBezTo>
                  <a:cubicBezTo>
                    <a:pt x="13745" y="17640"/>
                    <a:pt x="13745" y="17640"/>
                    <a:pt x="13745" y="17640"/>
                  </a:cubicBezTo>
                  <a:cubicBezTo>
                    <a:pt x="13745" y="17280"/>
                    <a:pt x="13745" y="17280"/>
                    <a:pt x="13745" y="17280"/>
                  </a:cubicBezTo>
                  <a:cubicBezTo>
                    <a:pt x="13745" y="17280"/>
                    <a:pt x="13745" y="17280"/>
                    <a:pt x="13745" y="17280"/>
                  </a:cubicBezTo>
                  <a:cubicBezTo>
                    <a:pt x="14236" y="16920"/>
                    <a:pt x="14236" y="16920"/>
                    <a:pt x="14236" y="16920"/>
                  </a:cubicBezTo>
                  <a:cubicBezTo>
                    <a:pt x="14727" y="16560"/>
                    <a:pt x="14727" y="16560"/>
                    <a:pt x="14727" y="16560"/>
                  </a:cubicBezTo>
                  <a:cubicBezTo>
                    <a:pt x="14727" y="16560"/>
                    <a:pt x="14727" y="16560"/>
                    <a:pt x="14727" y="16560"/>
                  </a:cubicBezTo>
                  <a:cubicBezTo>
                    <a:pt x="15709" y="16920"/>
                    <a:pt x="15709" y="16920"/>
                    <a:pt x="15709" y="16920"/>
                  </a:cubicBezTo>
                  <a:cubicBezTo>
                    <a:pt x="15709" y="17640"/>
                    <a:pt x="15709" y="17640"/>
                    <a:pt x="15709" y="17640"/>
                  </a:cubicBezTo>
                  <a:cubicBezTo>
                    <a:pt x="15218" y="18000"/>
                    <a:pt x="15218" y="18000"/>
                    <a:pt x="15218" y="18000"/>
                  </a:cubicBezTo>
                  <a:cubicBezTo>
                    <a:pt x="15218" y="17640"/>
                    <a:pt x="15218" y="17640"/>
                    <a:pt x="15218" y="17640"/>
                  </a:cubicBezTo>
                  <a:cubicBezTo>
                    <a:pt x="15709" y="17640"/>
                    <a:pt x="15709" y="17640"/>
                    <a:pt x="15709" y="17640"/>
                  </a:cubicBezTo>
                  <a:cubicBezTo>
                    <a:pt x="16200" y="17640"/>
                    <a:pt x="16200" y="17640"/>
                    <a:pt x="16200" y="17640"/>
                  </a:cubicBezTo>
                  <a:cubicBezTo>
                    <a:pt x="16691" y="16920"/>
                    <a:pt x="16691" y="16920"/>
                    <a:pt x="16691" y="16920"/>
                  </a:cubicBezTo>
                  <a:cubicBezTo>
                    <a:pt x="17182" y="16920"/>
                    <a:pt x="17182" y="16920"/>
                    <a:pt x="17182" y="16920"/>
                  </a:cubicBezTo>
                  <a:cubicBezTo>
                    <a:pt x="17182" y="17280"/>
                    <a:pt x="17182" y="17280"/>
                    <a:pt x="17182" y="17280"/>
                  </a:cubicBezTo>
                  <a:cubicBezTo>
                    <a:pt x="17673" y="16920"/>
                    <a:pt x="17673" y="16920"/>
                    <a:pt x="17673" y="16920"/>
                  </a:cubicBezTo>
                  <a:cubicBezTo>
                    <a:pt x="17673" y="16920"/>
                    <a:pt x="17673" y="16920"/>
                    <a:pt x="17673" y="16920"/>
                  </a:cubicBezTo>
                  <a:cubicBezTo>
                    <a:pt x="17182" y="16920"/>
                    <a:pt x="17182" y="16920"/>
                    <a:pt x="17182" y="16920"/>
                  </a:cubicBezTo>
                  <a:cubicBezTo>
                    <a:pt x="17673" y="16200"/>
                    <a:pt x="17673" y="16200"/>
                    <a:pt x="17673" y="16200"/>
                  </a:cubicBezTo>
                  <a:cubicBezTo>
                    <a:pt x="18164" y="16200"/>
                    <a:pt x="18164" y="16200"/>
                    <a:pt x="18164" y="16200"/>
                  </a:cubicBezTo>
                  <a:cubicBezTo>
                    <a:pt x="18164" y="16560"/>
                    <a:pt x="18164" y="16560"/>
                    <a:pt x="18164" y="16560"/>
                  </a:cubicBezTo>
                  <a:cubicBezTo>
                    <a:pt x="18655" y="16200"/>
                    <a:pt x="18655" y="16200"/>
                    <a:pt x="18655" y="16200"/>
                  </a:cubicBezTo>
                  <a:cubicBezTo>
                    <a:pt x="18655" y="15840"/>
                    <a:pt x="18655" y="15840"/>
                    <a:pt x="18655" y="15840"/>
                  </a:cubicBezTo>
                  <a:cubicBezTo>
                    <a:pt x="18655" y="15840"/>
                    <a:pt x="18655" y="15840"/>
                    <a:pt x="18655" y="15840"/>
                  </a:cubicBezTo>
                  <a:cubicBezTo>
                    <a:pt x="19145" y="16200"/>
                    <a:pt x="19145" y="16200"/>
                    <a:pt x="19145" y="16200"/>
                  </a:cubicBezTo>
                  <a:cubicBezTo>
                    <a:pt x="19145" y="15840"/>
                    <a:pt x="19145" y="15840"/>
                    <a:pt x="19145" y="15840"/>
                  </a:cubicBezTo>
                  <a:cubicBezTo>
                    <a:pt x="18655" y="15480"/>
                    <a:pt x="18655" y="15480"/>
                    <a:pt x="18655" y="15480"/>
                  </a:cubicBezTo>
                  <a:cubicBezTo>
                    <a:pt x="18655" y="15120"/>
                    <a:pt x="18655" y="15120"/>
                    <a:pt x="18655" y="1512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636" y="15480"/>
                    <a:pt x="19636" y="15480"/>
                    <a:pt x="19636" y="15480"/>
                  </a:cubicBezTo>
                  <a:cubicBezTo>
                    <a:pt x="20127" y="15840"/>
                    <a:pt x="20127" y="15840"/>
                    <a:pt x="20127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1109" y="16200"/>
                    <a:pt x="21109" y="16200"/>
                    <a:pt x="21109" y="16200"/>
                  </a:cubicBezTo>
                  <a:cubicBezTo>
                    <a:pt x="21109" y="16560"/>
                    <a:pt x="21109" y="16560"/>
                    <a:pt x="21109" y="16560"/>
                  </a:cubicBezTo>
                  <a:cubicBezTo>
                    <a:pt x="20618" y="16560"/>
                    <a:pt x="20618" y="16560"/>
                    <a:pt x="20618" y="16560"/>
                  </a:cubicBezTo>
                  <a:cubicBezTo>
                    <a:pt x="20618" y="16920"/>
                    <a:pt x="20618" y="16920"/>
                    <a:pt x="20618" y="16920"/>
                  </a:cubicBezTo>
                  <a:cubicBezTo>
                    <a:pt x="21109" y="16920"/>
                    <a:pt x="21109" y="16920"/>
                    <a:pt x="21109" y="16920"/>
                  </a:cubicBezTo>
                  <a:cubicBezTo>
                    <a:pt x="21109" y="16920"/>
                    <a:pt x="21109" y="16920"/>
                    <a:pt x="21109" y="16920"/>
                  </a:cubicBezTo>
                  <a:cubicBezTo>
                    <a:pt x="21109" y="17280"/>
                    <a:pt x="21109" y="17280"/>
                    <a:pt x="21109" y="17280"/>
                  </a:cubicBezTo>
                  <a:cubicBezTo>
                    <a:pt x="21109" y="17640"/>
                    <a:pt x="21109" y="17640"/>
                    <a:pt x="21109" y="17640"/>
                  </a:cubicBezTo>
                  <a:cubicBezTo>
                    <a:pt x="21109" y="17280"/>
                    <a:pt x="21109" y="17280"/>
                    <a:pt x="21109" y="17280"/>
                  </a:cubicBezTo>
                  <a:cubicBezTo>
                    <a:pt x="21109" y="17640"/>
                    <a:pt x="21109" y="17640"/>
                    <a:pt x="21109" y="17640"/>
                  </a:cubicBezTo>
                  <a:cubicBezTo>
                    <a:pt x="21109" y="18000"/>
                    <a:pt x="21109" y="18000"/>
                    <a:pt x="21109" y="18000"/>
                  </a:cubicBezTo>
                  <a:cubicBezTo>
                    <a:pt x="21600" y="18360"/>
                    <a:pt x="21600" y="18360"/>
                    <a:pt x="21600" y="18360"/>
                  </a:cubicBezTo>
                  <a:cubicBezTo>
                    <a:pt x="21600" y="18720"/>
                    <a:pt x="21600" y="18720"/>
                    <a:pt x="21600" y="18720"/>
                  </a:cubicBezTo>
                  <a:cubicBezTo>
                    <a:pt x="21600" y="19080"/>
                    <a:pt x="21600" y="19080"/>
                    <a:pt x="21600" y="1908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1109" y="20520"/>
                    <a:pt x="21109" y="20520"/>
                    <a:pt x="21109" y="2052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0618" y="19800"/>
                    <a:pt x="20618" y="19800"/>
                    <a:pt x="20618" y="19800"/>
                  </a:cubicBezTo>
                  <a:cubicBezTo>
                    <a:pt x="20618" y="19800"/>
                    <a:pt x="20618" y="19800"/>
                    <a:pt x="20618" y="19800"/>
                  </a:cubicBezTo>
                  <a:cubicBezTo>
                    <a:pt x="20618" y="19440"/>
                    <a:pt x="20618" y="19440"/>
                    <a:pt x="20618" y="19440"/>
                  </a:cubicBezTo>
                  <a:cubicBezTo>
                    <a:pt x="20618" y="19080"/>
                    <a:pt x="20618" y="19080"/>
                    <a:pt x="20618" y="19080"/>
                  </a:cubicBezTo>
                  <a:cubicBezTo>
                    <a:pt x="20127" y="18720"/>
                    <a:pt x="20127" y="18720"/>
                    <a:pt x="20127" y="18720"/>
                  </a:cubicBezTo>
                  <a:cubicBezTo>
                    <a:pt x="19636" y="19080"/>
                    <a:pt x="19636" y="19080"/>
                    <a:pt x="19636" y="19080"/>
                  </a:cubicBezTo>
                  <a:cubicBezTo>
                    <a:pt x="19145" y="19440"/>
                    <a:pt x="19145" y="19440"/>
                    <a:pt x="19145" y="19440"/>
                  </a:cubicBezTo>
                  <a:cubicBezTo>
                    <a:pt x="19145" y="19800"/>
                    <a:pt x="19145" y="19800"/>
                    <a:pt x="19145" y="19800"/>
                  </a:cubicBezTo>
                  <a:cubicBezTo>
                    <a:pt x="19636" y="20160"/>
                    <a:pt x="19636" y="20160"/>
                    <a:pt x="19636" y="20160"/>
                  </a:cubicBezTo>
                  <a:cubicBezTo>
                    <a:pt x="19636" y="20520"/>
                    <a:pt x="19636" y="20520"/>
                    <a:pt x="19636" y="20520"/>
                  </a:cubicBezTo>
                  <a:cubicBezTo>
                    <a:pt x="20127" y="20520"/>
                    <a:pt x="20127" y="20520"/>
                    <a:pt x="20127" y="20520"/>
                  </a:cubicBezTo>
                  <a:cubicBezTo>
                    <a:pt x="20127" y="20880"/>
                    <a:pt x="20127" y="20880"/>
                    <a:pt x="20127" y="20880"/>
                  </a:cubicBezTo>
                  <a:cubicBezTo>
                    <a:pt x="19145" y="21240"/>
                    <a:pt x="19145" y="21240"/>
                    <a:pt x="19145" y="21240"/>
                  </a:cubicBezTo>
                  <a:cubicBezTo>
                    <a:pt x="19145" y="21600"/>
                    <a:pt x="19145" y="21600"/>
                    <a:pt x="19145" y="21600"/>
                  </a:cubicBezTo>
                  <a:cubicBezTo>
                    <a:pt x="19145" y="21240"/>
                    <a:pt x="19145" y="21240"/>
                    <a:pt x="19145" y="21240"/>
                  </a:cubicBezTo>
                  <a:cubicBezTo>
                    <a:pt x="18655" y="21240"/>
                    <a:pt x="18655" y="21240"/>
                    <a:pt x="18655" y="21240"/>
                  </a:cubicBezTo>
                  <a:cubicBezTo>
                    <a:pt x="19145" y="20880"/>
                    <a:pt x="19145" y="20880"/>
                    <a:pt x="19145" y="20880"/>
                  </a:cubicBezTo>
                  <a:cubicBezTo>
                    <a:pt x="18655" y="20880"/>
                    <a:pt x="18655" y="20880"/>
                    <a:pt x="18655" y="20880"/>
                  </a:cubicBezTo>
                  <a:cubicBezTo>
                    <a:pt x="18655" y="20880"/>
                    <a:pt x="18655" y="20880"/>
                    <a:pt x="18655" y="20880"/>
                  </a:cubicBezTo>
                  <a:cubicBezTo>
                    <a:pt x="18655" y="21240"/>
                    <a:pt x="18655" y="21240"/>
                    <a:pt x="18655" y="21240"/>
                  </a:cubicBezTo>
                  <a:cubicBezTo>
                    <a:pt x="18164" y="21240"/>
                    <a:pt x="18164" y="21240"/>
                    <a:pt x="18164" y="21240"/>
                  </a:cubicBezTo>
                  <a:cubicBezTo>
                    <a:pt x="17673" y="21240"/>
                    <a:pt x="17673" y="21240"/>
                    <a:pt x="17673" y="21240"/>
                  </a:cubicBezTo>
                  <a:cubicBezTo>
                    <a:pt x="17182" y="20880"/>
                    <a:pt x="17182" y="20880"/>
                    <a:pt x="17182" y="20880"/>
                  </a:cubicBezTo>
                  <a:cubicBezTo>
                    <a:pt x="16691" y="20880"/>
                    <a:pt x="16691" y="20880"/>
                    <a:pt x="16691" y="20880"/>
                  </a:cubicBezTo>
                  <a:cubicBezTo>
                    <a:pt x="16691" y="20520"/>
                    <a:pt x="16691" y="20520"/>
                    <a:pt x="16691" y="20520"/>
                  </a:cubicBezTo>
                  <a:cubicBezTo>
                    <a:pt x="16200" y="20160"/>
                    <a:pt x="16200" y="20160"/>
                    <a:pt x="16200" y="20160"/>
                  </a:cubicBezTo>
                  <a:cubicBezTo>
                    <a:pt x="16200" y="20160"/>
                    <a:pt x="16200" y="20160"/>
                    <a:pt x="16200" y="20160"/>
                  </a:cubicBezTo>
                  <a:cubicBezTo>
                    <a:pt x="16200" y="19800"/>
                    <a:pt x="16200" y="19800"/>
                    <a:pt x="16200" y="19800"/>
                  </a:cubicBezTo>
                  <a:cubicBezTo>
                    <a:pt x="16200" y="19800"/>
                    <a:pt x="16200" y="19800"/>
                    <a:pt x="16200" y="19800"/>
                  </a:cubicBezTo>
                  <a:cubicBezTo>
                    <a:pt x="15709" y="19440"/>
                    <a:pt x="15709" y="19440"/>
                    <a:pt x="15709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691" y="19080"/>
                    <a:pt x="16691" y="19080"/>
                    <a:pt x="16691" y="1908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200" y="18720"/>
                    <a:pt x="16200" y="18720"/>
                    <a:pt x="16200" y="18720"/>
                  </a:cubicBezTo>
                  <a:cubicBezTo>
                    <a:pt x="15709" y="18360"/>
                    <a:pt x="15709" y="18360"/>
                    <a:pt x="15709" y="18360"/>
                  </a:cubicBezTo>
                  <a:cubicBezTo>
                    <a:pt x="15218" y="18360"/>
                    <a:pt x="15218" y="18360"/>
                    <a:pt x="15218" y="18360"/>
                  </a:cubicBezTo>
                  <a:cubicBezTo>
                    <a:pt x="15218" y="18360"/>
                    <a:pt x="15218" y="18360"/>
                    <a:pt x="15218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236" y="18720"/>
                    <a:pt x="14236" y="18720"/>
                    <a:pt x="14236" y="18720"/>
                  </a:cubicBezTo>
                  <a:cubicBezTo>
                    <a:pt x="14236" y="18720"/>
                    <a:pt x="14236" y="18720"/>
                    <a:pt x="14236" y="18720"/>
                  </a:cubicBezTo>
                  <a:cubicBezTo>
                    <a:pt x="14236" y="18360"/>
                    <a:pt x="14236" y="18360"/>
                    <a:pt x="14236" y="18360"/>
                  </a:cubicBezTo>
                  <a:cubicBezTo>
                    <a:pt x="13745" y="18360"/>
                    <a:pt x="13745" y="18360"/>
                    <a:pt x="13745" y="18360"/>
                  </a:cubicBezTo>
                  <a:cubicBezTo>
                    <a:pt x="13745" y="18360"/>
                    <a:pt x="13745" y="18360"/>
                    <a:pt x="13745" y="18360"/>
                  </a:cubicBezTo>
                  <a:cubicBezTo>
                    <a:pt x="13745" y="18720"/>
                    <a:pt x="13745" y="18720"/>
                    <a:pt x="13745" y="18720"/>
                  </a:cubicBezTo>
                  <a:cubicBezTo>
                    <a:pt x="13745" y="18720"/>
                    <a:pt x="13745" y="18720"/>
                    <a:pt x="13745" y="18720"/>
                  </a:cubicBezTo>
                  <a:cubicBezTo>
                    <a:pt x="13255" y="18720"/>
                    <a:pt x="13255" y="18720"/>
                    <a:pt x="13255" y="18720"/>
                  </a:cubicBezTo>
                  <a:cubicBezTo>
                    <a:pt x="13255" y="18720"/>
                    <a:pt x="13255" y="18720"/>
                    <a:pt x="13255" y="18720"/>
                  </a:cubicBezTo>
                  <a:cubicBezTo>
                    <a:pt x="13255" y="18360"/>
                    <a:pt x="13255" y="18360"/>
                    <a:pt x="13255" y="18360"/>
                  </a:cubicBezTo>
                  <a:cubicBezTo>
                    <a:pt x="13255" y="18360"/>
                    <a:pt x="13255" y="18360"/>
                    <a:pt x="13255" y="18360"/>
                  </a:cubicBezTo>
                  <a:cubicBezTo>
                    <a:pt x="12764" y="18360"/>
                    <a:pt x="12764" y="18360"/>
                    <a:pt x="12764" y="18360"/>
                  </a:cubicBezTo>
                  <a:cubicBezTo>
                    <a:pt x="12764" y="18720"/>
                    <a:pt x="12764" y="18720"/>
                    <a:pt x="12764" y="18720"/>
                  </a:cubicBezTo>
                  <a:cubicBezTo>
                    <a:pt x="12273" y="18720"/>
                    <a:pt x="12273" y="18720"/>
                    <a:pt x="12273" y="18720"/>
                  </a:cubicBezTo>
                  <a:cubicBezTo>
                    <a:pt x="11782" y="19440"/>
                    <a:pt x="11782" y="19440"/>
                    <a:pt x="11782" y="19440"/>
                  </a:cubicBezTo>
                  <a:cubicBezTo>
                    <a:pt x="11782" y="19440"/>
                    <a:pt x="11782" y="19440"/>
                    <a:pt x="11782" y="19440"/>
                  </a:cubicBezTo>
                  <a:close/>
                  <a:moveTo>
                    <a:pt x="11291" y="19800"/>
                  </a:moveTo>
                  <a:cubicBezTo>
                    <a:pt x="11291" y="20160"/>
                    <a:pt x="11291" y="20160"/>
                    <a:pt x="11291" y="20160"/>
                  </a:cubicBezTo>
                  <a:cubicBezTo>
                    <a:pt x="11291" y="20160"/>
                    <a:pt x="11291" y="20160"/>
                    <a:pt x="11291" y="20160"/>
                  </a:cubicBezTo>
                  <a:cubicBezTo>
                    <a:pt x="11782" y="20520"/>
                    <a:pt x="11782" y="20520"/>
                    <a:pt x="11782" y="20520"/>
                  </a:cubicBezTo>
                  <a:cubicBezTo>
                    <a:pt x="12273" y="20160"/>
                    <a:pt x="12273" y="20160"/>
                    <a:pt x="12273" y="20160"/>
                  </a:cubicBezTo>
                  <a:cubicBezTo>
                    <a:pt x="12273" y="19800"/>
                    <a:pt x="12273" y="19800"/>
                    <a:pt x="12273" y="19800"/>
                  </a:cubicBezTo>
                  <a:cubicBezTo>
                    <a:pt x="11782" y="19800"/>
                    <a:pt x="11782" y="19800"/>
                    <a:pt x="11782" y="19800"/>
                  </a:cubicBezTo>
                  <a:cubicBezTo>
                    <a:pt x="11782" y="19800"/>
                    <a:pt x="11782" y="19800"/>
                    <a:pt x="11782" y="19800"/>
                  </a:cubicBezTo>
                  <a:cubicBezTo>
                    <a:pt x="11291" y="19800"/>
                    <a:pt x="11291" y="19800"/>
                    <a:pt x="11291" y="19800"/>
                  </a:cubicBezTo>
                  <a:cubicBezTo>
                    <a:pt x="11291" y="19800"/>
                    <a:pt x="11291" y="19800"/>
                    <a:pt x="11291" y="19800"/>
                  </a:cubicBezTo>
                  <a:close/>
                  <a:moveTo>
                    <a:pt x="6382" y="11520"/>
                  </a:moveTo>
                  <a:cubicBezTo>
                    <a:pt x="5891" y="11520"/>
                    <a:pt x="5891" y="11520"/>
                    <a:pt x="5891" y="11520"/>
                  </a:cubicBezTo>
                  <a:cubicBezTo>
                    <a:pt x="5891" y="11160"/>
                    <a:pt x="5891" y="11160"/>
                    <a:pt x="5891" y="11160"/>
                  </a:cubicBezTo>
                  <a:cubicBezTo>
                    <a:pt x="5891" y="11160"/>
                    <a:pt x="5891" y="11160"/>
                    <a:pt x="5891" y="11160"/>
                  </a:cubicBezTo>
                  <a:cubicBezTo>
                    <a:pt x="6382" y="11160"/>
                    <a:pt x="6382" y="11160"/>
                    <a:pt x="6382" y="11160"/>
                  </a:cubicBezTo>
                  <a:cubicBezTo>
                    <a:pt x="6382" y="11520"/>
                    <a:pt x="6382" y="11520"/>
                    <a:pt x="6382" y="1152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873" y="11880"/>
                    <a:pt x="6873" y="11880"/>
                    <a:pt x="6873" y="1188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382" y="11520"/>
                    <a:pt x="6382" y="11520"/>
                    <a:pt x="6382" y="11520"/>
                  </a:cubicBezTo>
                  <a:close/>
                  <a:moveTo>
                    <a:pt x="5891" y="11880"/>
                  </a:moveTo>
                  <a:cubicBezTo>
                    <a:pt x="6382" y="11880"/>
                    <a:pt x="6382" y="11880"/>
                    <a:pt x="6382" y="11880"/>
                  </a:cubicBezTo>
                  <a:cubicBezTo>
                    <a:pt x="6382" y="11880"/>
                    <a:pt x="6382" y="11880"/>
                    <a:pt x="6382" y="11880"/>
                  </a:cubicBezTo>
                  <a:cubicBezTo>
                    <a:pt x="6382" y="12240"/>
                    <a:pt x="6382" y="12240"/>
                    <a:pt x="6382" y="12240"/>
                  </a:cubicBezTo>
                  <a:cubicBezTo>
                    <a:pt x="6382" y="12240"/>
                    <a:pt x="6382" y="12240"/>
                    <a:pt x="6382" y="12240"/>
                  </a:cubicBezTo>
                  <a:cubicBezTo>
                    <a:pt x="5891" y="12240"/>
                    <a:pt x="5891" y="12240"/>
                    <a:pt x="5891" y="12240"/>
                  </a:cubicBezTo>
                  <a:cubicBezTo>
                    <a:pt x="5891" y="11880"/>
                    <a:pt x="5891" y="11880"/>
                    <a:pt x="5891" y="11880"/>
                  </a:cubicBezTo>
                  <a:cubicBezTo>
                    <a:pt x="5891" y="11880"/>
                    <a:pt x="5891" y="11880"/>
                    <a:pt x="5891" y="11880"/>
                  </a:cubicBezTo>
                  <a:close/>
                  <a:moveTo>
                    <a:pt x="6382" y="14040"/>
                  </a:moveTo>
                  <a:cubicBezTo>
                    <a:pt x="6382" y="13680"/>
                    <a:pt x="6382" y="13680"/>
                    <a:pt x="6382" y="13680"/>
                  </a:cubicBezTo>
                  <a:cubicBezTo>
                    <a:pt x="6382" y="13680"/>
                    <a:pt x="6382" y="13680"/>
                    <a:pt x="6382" y="13680"/>
                  </a:cubicBezTo>
                  <a:cubicBezTo>
                    <a:pt x="6382" y="13680"/>
                    <a:pt x="6382" y="13680"/>
                    <a:pt x="6382" y="13680"/>
                  </a:cubicBezTo>
                  <a:cubicBezTo>
                    <a:pt x="6873" y="14040"/>
                    <a:pt x="6873" y="14040"/>
                    <a:pt x="6873" y="14040"/>
                  </a:cubicBezTo>
                  <a:cubicBezTo>
                    <a:pt x="6873" y="14040"/>
                    <a:pt x="6873" y="14040"/>
                    <a:pt x="6873" y="14040"/>
                  </a:cubicBezTo>
                  <a:cubicBezTo>
                    <a:pt x="6382" y="14040"/>
                    <a:pt x="6382" y="14040"/>
                    <a:pt x="6382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6382" y="14040"/>
                    <a:pt x="6382" y="14040"/>
                    <a:pt x="6382" y="14040"/>
                  </a:cubicBezTo>
                  <a:close/>
                  <a:moveTo>
                    <a:pt x="982" y="17280"/>
                  </a:moveTo>
                  <a:cubicBezTo>
                    <a:pt x="1473" y="16920"/>
                    <a:pt x="1473" y="16920"/>
                    <a:pt x="1473" y="16920"/>
                  </a:cubicBezTo>
                  <a:cubicBezTo>
                    <a:pt x="1473" y="16920"/>
                    <a:pt x="1473" y="16920"/>
                    <a:pt x="1473" y="16920"/>
                  </a:cubicBezTo>
                  <a:cubicBezTo>
                    <a:pt x="1964" y="16560"/>
                    <a:pt x="1964" y="16560"/>
                    <a:pt x="1964" y="16560"/>
                  </a:cubicBezTo>
                  <a:cubicBezTo>
                    <a:pt x="2455" y="16560"/>
                    <a:pt x="2455" y="16560"/>
                    <a:pt x="2455" y="16560"/>
                  </a:cubicBezTo>
                  <a:cubicBezTo>
                    <a:pt x="2945" y="16200"/>
                    <a:pt x="2945" y="16200"/>
                    <a:pt x="2945" y="16200"/>
                  </a:cubicBezTo>
                  <a:cubicBezTo>
                    <a:pt x="3436" y="15840"/>
                    <a:pt x="3436" y="15840"/>
                    <a:pt x="3436" y="15840"/>
                  </a:cubicBezTo>
                  <a:cubicBezTo>
                    <a:pt x="3436" y="15840"/>
                    <a:pt x="3436" y="15840"/>
                    <a:pt x="3436" y="15840"/>
                  </a:cubicBezTo>
                  <a:cubicBezTo>
                    <a:pt x="3927" y="15480"/>
                    <a:pt x="3927" y="15480"/>
                    <a:pt x="3927" y="15480"/>
                  </a:cubicBezTo>
                  <a:cubicBezTo>
                    <a:pt x="3927" y="15480"/>
                    <a:pt x="3927" y="15480"/>
                    <a:pt x="3927" y="15480"/>
                  </a:cubicBezTo>
                  <a:cubicBezTo>
                    <a:pt x="3927" y="15120"/>
                    <a:pt x="3927" y="15120"/>
                    <a:pt x="3927" y="15120"/>
                  </a:cubicBezTo>
                  <a:cubicBezTo>
                    <a:pt x="4418" y="14760"/>
                    <a:pt x="4418" y="14760"/>
                    <a:pt x="4418" y="14760"/>
                  </a:cubicBezTo>
                  <a:cubicBezTo>
                    <a:pt x="4909" y="14760"/>
                    <a:pt x="4909" y="14760"/>
                    <a:pt x="4909" y="14760"/>
                  </a:cubicBezTo>
                  <a:cubicBezTo>
                    <a:pt x="4909" y="14400"/>
                    <a:pt x="4909" y="14400"/>
                    <a:pt x="4909" y="14400"/>
                  </a:cubicBezTo>
                  <a:cubicBezTo>
                    <a:pt x="5400" y="14040"/>
                    <a:pt x="5400" y="14040"/>
                    <a:pt x="5400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5891" y="13680"/>
                    <a:pt x="5891" y="13680"/>
                    <a:pt x="5891" y="13680"/>
                  </a:cubicBezTo>
                  <a:cubicBezTo>
                    <a:pt x="5400" y="13320"/>
                    <a:pt x="5400" y="13320"/>
                    <a:pt x="5400" y="1332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5400" y="12600"/>
                    <a:pt x="5400" y="12600"/>
                    <a:pt x="5400" y="12600"/>
                  </a:cubicBezTo>
                  <a:cubicBezTo>
                    <a:pt x="5400" y="12600"/>
                    <a:pt x="5400" y="12600"/>
                    <a:pt x="5400" y="12600"/>
                  </a:cubicBezTo>
                  <a:cubicBezTo>
                    <a:pt x="4909" y="12960"/>
                    <a:pt x="4909" y="12960"/>
                    <a:pt x="4909" y="12960"/>
                  </a:cubicBezTo>
                  <a:cubicBezTo>
                    <a:pt x="4909" y="13680"/>
                    <a:pt x="4909" y="13680"/>
                    <a:pt x="4909" y="13680"/>
                  </a:cubicBezTo>
                  <a:cubicBezTo>
                    <a:pt x="4909" y="13320"/>
                    <a:pt x="4909" y="13320"/>
                    <a:pt x="4909" y="13320"/>
                  </a:cubicBezTo>
                  <a:cubicBezTo>
                    <a:pt x="4909" y="13680"/>
                    <a:pt x="4909" y="13680"/>
                    <a:pt x="4909" y="13680"/>
                  </a:cubicBezTo>
                  <a:cubicBezTo>
                    <a:pt x="4909" y="14040"/>
                    <a:pt x="4909" y="14040"/>
                    <a:pt x="4909" y="14040"/>
                  </a:cubicBezTo>
                  <a:cubicBezTo>
                    <a:pt x="4909" y="14040"/>
                    <a:pt x="4909" y="14040"/>
                    <a:pt x="4909" y="14040"/>
                  </a:cubicBezTo>
                  <a:cubicBezTo>
                    <a:pt x="4418" y="14040"/>
                    <a:pt x="4418" y="14040"/>
                    <a:pt x="4418" y="14040"/>
                  </a:cubicBezTo>
                  <a:cubicBezTo>
                    <a:pt x="3927" y="14400"/>
                    <a:pt x="3927" y="14400"/>
                    <a:pt x="3927" y="14400"/>
                  </a:cubicBezTo>
                  <a:cubicBezTo>
                    <a:pt x="3927" y="14760"/>
                    <a:pt x="3927" y="14760"/>
                    <a:pt x="3927" y="14760"/>
                  </a:cubicBezTo>
                  <a:cubicBezTo>
                    <a:pt x="3436" y="14760"/>
                    <a:pt x="3436" y="14760"/>
                    <a:pt x="3436" y="14760"/>
                  </a:cubicBezTo>
                  <a:cubicBezTo>
                    <a:pt x="2945" y="15480"/>
                    <a:pt x="2945" y="15480"/>
                    <a:pt x="2945" y="15480"/>
                  </a:cubicBezTo>
                  <a:cubicBezTo>
                    <a:pt x="2455" y="15840"/>
                    <a:pt x="2455" y="15840"/>
                    <a:pt x="2455" y="15840"/>
                  </a:cubicBezTo>
                  <a:cubicBezTo>
                    <a:pt x="1964" y="15840"/>
                    <a:pt x="1964" y="15840"/>
                    <a:pt x="1964" y="15840"/>
                  </a:cubicBezTo>
                  <a:cubicBezTo>
                    <a:pt x="1964" y="16200"/>
                    <a:pt x="1964" y="16200"/>
                    <a:pt x="1964" y="16200"/>
                  </a:cubicBezTo>
                  <a:cubicBezTo>
                    <a:pt x="1473" y="16200"/>
                    <a:pt x="1473" y="16200"/>
                    <a:pt x="1473" y="16200"/>
                  </a:cubicBezTo>
                  <a:cubicBezTo>
                    <a:pt x="982" y="16920"/>
                    <a:pt x="982" y="16920"/>
                    <a:pt x="982" y="16920"/>
                  </a:cubicBezTo>
                  <a:cubicBezTo>
                    <a:pt x="982" y="16920"/>
                    <a:pt x="982" y="16920"/>
                    <a:pt x="982" y="1692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982" y="17280"/>
                  </a:moveTo>
                  <a:cubicBezTo>
                    <a:pt x="491" y="17280"/>
                    <a:pt x="491" y="17280"/>
                    <a:pt x="491" y="17280"/>
                  </a:cubicBezTo>
                  <a:cubicBezTo>
                    <a:pt x="982" y="17280"/>
                    <a:pt x="982" y="17280"/>
                    <a:pt x="982" y="1728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982" y="17280"/>
                  </a:moveTo>
                  <a:cubicBezTo>
                    <a:pt x="982" y="17280"/>
                    <a:pt x="982" y="17280"/>
                    <a:pt x="982" y="17280"/>
                  </a:cubicBezTo>
                  <a:cubicBezTo>
                    <a:pt x="1473" y="17640"/>
                    <a:pt x="1473" y="17640"/>
                    <a:pt x="1473" y="1764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491" y="17640"/>
                  </a:moveTo>
                  <a:cubicBezTo>
                    <a:pt x="0" y="17640"/>
                    <a:pt x="0" y="17640"/>
                    <a:pt x="0" y="17640"/>
                  </a:cubicBezTo>
                  <a:cubicBezTo>
                    <a:pt x="0" y="18000"/>
                    <a:pt x="0" y="18000"/>
                    <a:pt x="0" y="18000"/>
                  </a:cubicBezTo>
                  <a:cubicBezTo>
                    <a:pt x="491" y="18360"/>
                    <a:pt x="491" y="18360"/>
                    <a:pt x="491" y="18360"/>
                  </a:cubicBezTo>
                  <a:cubicBezTo>
                    <a:pt x="491" y="18360"/>
                    <a:pt x="491" y="18360"/>
                    <a:pt x="491" y="18360"/>
                  </a:cubicBezTo>
                  <a:cubicBezTo>
                    <a:pt x="491" y="18000"/>
                    <a:pt x="491" y="18000"/>
                    <a:pt x="491" y="18000"/>
                  </a:cubicBezTo>
                  <a:cubicBezTo>
                    <a:pt x="491" y="17640"/>
                    <a:pt x="491" y="17640"/>
                    <a:pt x="491" y="17640"/>
                  </a:cubicBezTo>
                  <a:close/>
                  <a:moveTo>
                    <a:pt x="491" y="1764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3" name="AutoShape 17"/>
            <p:cNvSpPr>
              <a:spLocks/>
            </p:cNvSpPr>
            <p:nvPr/>
          </p:nvSpPr>
          <p:spPr bwMode="auto">
            <a:xfrm>
              <a:off x="10851" y="4437"/>
              <a:ext cx="1915" cy="6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1244"/>
                  </a:moveTo>
                  <a:cubicBezTo>
                    <a:pt x="21494" y="15682"/>
                    <a:pt x="21494" y="15682"/>
                    <a:pt x="21494" y="15682"/>
                  </a:cubicBezTo>
                  <a:cubicBezTo>
                    <a:pt x="21494" y="15978"/>
                    <a:pt x="21494" y="15978"/>
                    <a:pt x="21494" y="15978"/>
                  </a:cubicBezTo>
                  <a:cubicBezTo>
                    <a:pt x="21494" y="16274"/>
                    <a:pt x="21494" y="16274"/>
                    <a:pt x="21494" y="16274"/>
                  </a:cubicBezTo>
                  <a:cubicBezTo>
                    <a:pt x="21494" y="16274"/>
                    <a:pt x="21494" y="16274"/>
                    <a:pt x="21494" y="16274"/>
                  </a:cubicBezTo>
                  <a:cubicBezTo>
                    <a:pt x="21494" y="19233"/>
                    <a:pt x="21494" y="19233"/>
                    <a:pt x="21494" y="19233"/>
                  </a:cubicBezTo>
                  <a:cubicBezTo>
                    <a:pt x="21494" y="19233"/>
                    <a:pt x="21494" y="19233"/>
                    <a:pt x="21494" y="19233"/>
                  </a:cubicBezTo>
                  <a:cubicBezTo>
                    <a:pt x="21388" y="19233"/>
                    <a:pt x="21388" y="19233"/>
                    <a:pt x="21388" y="19233"/>
                  </a:cubicBezTo>
                  <a:cubicBezTo>
                    <a:pt x="21176" y="18937"/>
                    <a:pt x="21176" y="18937"/>
                    <a:pt x="21176" y="18937"/>
                  </a:cubicBezTo>
                  <a:cubicBezTo>
                    <a:pt x="21176" y="18641"/>
                    <a:pt x="21176" y="18641"/>
                    <a:pt x="21176" y="18641"/>
                  </a:cubicBezTo>
                  <a:cubicBezTo>
                    <a:pt x="21176" y="18641"/>
                    <a:pt x="21176" y="18641"/>
                    <a:pt x="21176" y="18641"/>
                  </a:cubicBezTo>
                  <a:cubicBezTo>
                    <a:pt x="21071" y="18345"/>
                    <a:pt x="21071" y="18345"/>
                    <a:pt x="21071" y="18345"/>
                  </a:cubicBezTo>
                  <a:cubicBezTo>
                    <a:pt x="21071" y="18345"/>
                    <a:pt x="21071" y="18345"/>
                    <a:pt x="21071" y="18345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1071" y="17753"/>
                    <a:pt x="21071" y="17753"/>
                    <a:pt x="21071" y="17753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0965" y="18049"/>
                    <a:pt x="20965" y="18049"/>
                    <a:pt x="20965" y="18049"/>
                  </a:cubicBezTo>
                  <a:cubicBezTo>
                    <a:pt x="20859" y="18049"/>
                    <a:pt x="20859" y="18049"/>
                    <a:pt x="20859" y="18049"/>
                  </a:cubicBezTo>
                  <a:cubicBezTo>
                    <a:pt x="20753" y="18049"/>
                    <a:pt x="20753" y="18049"/>
                    <a:pt x="20753" y="18049"/>
                  </a:cubicBezTo>
                  <a:cubicBezTo>
                    <a:pt x="20647" y="18049"/>
                    <a:pt x="20647" y="18049"/>
                    <a:pt x="20647" y="18049"/>
                  </a:cubicBezTo>
                  <a:cubicBezTo>
                    <a:pt x="20647" y="18049"/>
                    <a:pt x="20647" y="18049"/>
                    <a:pt x="20647" y="18049"/>
                  </a:cubicBezTo>
                  <a:cubicBezTo>
                    <a:pt x="20541" y="18049"/>
                    <a:pt x="20541" y="18049"/>
                    <a:pt x="20541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541" y="18049"/>
                    <a:pt x="20541" y="18049"/>
                    <a:pt x="20541" y="18049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647" y="17162"/>
                    <a:pt x="20647" y="17162"/>
                    <a:pt x="20647" y="17162"/>
                  </a:cubicBezTo>
                  <a:cubicBezTo>
                    <a:pt x="20541" y="17162"/>
                    <a:pt x="20541" y="17162"/>
                    <a:pt x="20541" y="17162"/>
                  </a:cubicBezTo>
                  <a:cubicBezTo>
                    <a:pt x="20435" y="16866"/>
                    <a:pt x="20435" y="16866"/>
                    <a:pt x="20435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647" y="16866"/>
                    <a:pt x="20647" y="16866"/>
                    <a:pt x="20647" y="16866"/>
                  </a:cubicBezTo>
                  <a:cubicBezTo>
                    <a:pt x="20753" y="16866"/>
                    <a:pt x="20753" y="16866"/>
                    <a:pt x="20753" y="16866"/>
                  </a:cubicBezTo>
                  <a:cubicBezTo>
                    <a:pt x="20647" y="16866"/>
                    <a:pt x="20647" y="16866"/>
                    <a:pt x="20647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435" y="16866"/>
                    <a:pt x="20435" y="16866"/>
                    <a:pt x="20435" y="16866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541" y="16570"/>
                    <a:pt x="20541" y="16570"/>
                    <a:pt x="20541" y="16570"/>
                  </a:cubicBezTo>
                  <a:cubicBezTo>
                    <a:pt x="20541" y="16274"/>
                    <a:pt x="20541" y="16274"/>
                    <a:pt x="20541" y="16274"/>
                  </a:cubicBezTo>
                  <a:cubicBezTo>
                    <a:pt x="20329" y="15978"/>
                    <a:pt x="20329" y="15978"/>
                    <a:pt x="20329" y="15978"/>
                  </a:cubicBezTo>
                  <a:cubicBezTo>
                    <a:pt x="20329" y="15978"/>
                    <a:pt x="20329" y="15978"/>
                    <a:pt x="20329" y="15978"/>
                  </a:cubicBezTo>
                  <a:cubicBezTo>
                    <a:pt x="20224" y="15682"/>
                    <a:pt x="20224" y="15682"/>
                    <a:pt x="20224" y="15682"/>
                  </a:cubicBezTo>
                  <a:cubicBezTo>
                    <a:pt x="20329" y="15682"/>
                    <a:pt x="20329" y="15682"/>
                    <a:pt x="20329" y="15682"/>
                  </a:cubicBezTo>
                  <a:cubicBezTo>
                    <a:pt x="20224" y="15386"/>
                    <a:pt x="20224" y="15386"/>
                    <a:pt x="20224" y="15386"/>
                  </a:cubicBezTo>
                  <a:cubicBezTo>
                    <a:pt x="20224" y="15090"/>
                    <a:pt x="20224" y="15090"/>
                    <a:pt x="20224" y="15090"/>
                  </a:cubicBezTo>
                  <a:cubicBezTo>
                    <a:pt x="20329" y="15090"/>
                    <a:pt x="20329" y="15090"/>
                    <a:pt x="20329" y="15090"/>
                  </a:cubicBezTo>
                  <a:cubicBezTo>
                    <a:pt x="20224" y="15090"/>
                    <a:pt x="20224" y="15090"/>
                    <a:pt x="20224" y="15090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224" y="14499"/>
                    <a:pt x="20224" y="14499"/>
                    <a:pt x="20224" y="14499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203"/>
                    <a:pt x="20012" y="14203"/>
                    <a:pt x="20012" y="14203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19906" y="14499"/>
                    <a:pt x="19906" y="14499"/>
                    <a:pt x="19906" y="14499"/>
                  </a:cubicBezTo>
                  <a:cubicBezTo>
                    <a:pt x="19800" y="14203"/>
                    <a:pt x="19800" y="14203"/>
                    <a:pt x="19800" y="14203"/>
                  </a:cubicBezTo>
                  <a:cubicBezTo>
                    <a:pt x="19694" y="14203"/>
                    <a:pt x="19694" y="14203"/>
                    <a:pt x="19694" y="14203"/>
                  </a:cubicBezTo>
                  <a:cubicBezTo>
                    <a:pt x="19588" y="13907"/>
                    <a:pt x="19588" y="13907"/>
                    <a:pt x="19588" y="13907"/>
                  </a:cubicBezTo>
                  <a:cubicBezTo>
                    <a:pt x="19482" y="13907"/>
                    <a:pt x="19482" y="13907"/>
                    <a:pt x="19482" y="13907"/>
                  </a:cubicBezTo>
                  <a:cubicBezTo>
                    <a:pt x="19271" y="13907"/>
                    <a:pt x="19271" y="13907"/>
                    <a:pt x="19271" y="13907"/>
                  </a:cubicBezTo>
                  <a:cubicBezTo>
                    <a:pt x="18953" y="13611"/>
                    <a:pt x="18953" y="13611"/>
                    <a:pt x="18953" y="13611"/>
                  </a:cubicBezTo>
                  <a:cubicBezTo>
                    <a:pt x="18847" y="13611"/>
                    <a:pt x="18847" y="13611"/>
                    <a:pt x="18847" y="13611"/>
                  </a:cubicBezTo>
                  <a:cubicBezTo>
                    <a:pt x="18741" y="13315"/>
                    <a:pt x="18741" y="13315"/>
                    <a:pt x="18741" y="13315"/>
                  </a:cubicBezTo>
                  <a:cubicBezTo>
                    <a:pt x="18635" y="13315"/>
                    <a:pt x="18635" y="13315"/>
                    <a:pt x="18635" y="13315"/>
                  </a:cubicBezTo>
                  <a:cubicBezTo>
                    <a:pt x="18635" y="13315"/>
                    <a:pt x="18635" y="13315"/>
                    <a:pt x="18635" y="13315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424" y="13019"/>
                    <a:pt x="18424" y="13019"/>
                    <a:pt x="18424" y="13019"/>
                  </a:cubicBezTo>
                  <a:cubicBezTo>
                    <a:pt x="18424" y="12723"/>
                    <a:pt x="18424" y="12723"/>
                    <a:pt x="18424" y="12723"/>
                  </a:cubicBezTo>
                  <a:cubicBezTo>
                    <a:pt x="18424" y="12723"/>
                    <a:pt x="18424" y="12723"/>
                    <a:pt x="18424" y="12723"/>
                  </a:cubicBezTo>
                  <a:cubicBezTo>
                    <a:pt x="18318" y="13019"/>
                    <a:pt x="18318" y="13019"/>
                    <a:pt x="18318" y="13019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212" y="12723"/>
                    <a:pt x="18212" y="12723"/>
                    <a:pt x="18212" y="12723"/>
                  </a:cubicBezTo>
                  <a:cubicBezTo>
                    <a:pt x="18212" y="12723"/>
                    <a:pt x="18212" y="12723"/>
                    <a:pt x="18212" y="12723"/>
                  </a:cubicBezTo>
                  <a:cubicBezTo>
                    <a:pt x="18212" y="12427"/>
                    <a:pt x="18212" y="12427"/>
                    <a:pt x="18212" y="12427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212" y="11836"/>
                    <a:pt x="18212" y="11836"/>
                    <a:pt x="18212" y="11836"/>
                  </a:cubicBezTo>
                  <a:cubicBezTo>
                    <a:pt x="18212" y="11540"/>
                    <a:pt x="18212" y="11540"/>
                    <a:pt x="18212" y="11540"/>
                  </a:cubicBezTo>
                  <a:cubicBezTo>
                    <a:pt x="18106" y="11836"/>
                    <a:pt x="18106" y="11836"/>
                    <a:pt x="18106" y="11836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000" y="12427"/>
                    <a:pt x="18000" y="12427"/>
                    <a:pt x="18000" y="12427"/>
                  </a:cubicBezTo>
                  <a:cubicBezTo>
                    <a:pt x="18000" y="12723"/>
                    <a:pt x="18000" y="12723"/>
                    <a:pt x="18000" y="12723"/>
                  </a:cubicBezTo>
                  <a:cubicBezTo>
                    <a:pt x="18000" y="12723"/>
                    <a:pt x="18000" y="12723"/>
                    <a:pt x="18000" y="12723"/>
                  </a:cubicBezTo>
                  <a:cubicBezTo>
                    <a:pt x="17894" y="13019"/>
                    <a:pt x="17894" y="13019"/>
                    <a:pt x="17894" y="13019"/>
                  </a:cubicBezTo>
                  <a:cubicBezTo>
                    <a:pt x="17788" y="13315"/>
                    <a:pt x="17788" y="13315"/>
                    <a:pt x="17788" y="13315"/>
                  </a:cubicBezTo>
                  <a:cubicBezTo>
                    <a:pt x="17682" y="13019"/>
                    <a:pt x="17682" y="13019"/>
                    <a:pt x="17682" y="13019"/>
                  </a:cubicBezTo>
                  <a:cubicBezTo>
                    <a:pt x="17682" y="12723"/>
                    <a:pt x="17682" y="12723"/>
                    <a:pt x="17682" y="12723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132"/>
                    <a:pt x="17682" y="12132"/>
                    <a:pt x="17682" y="12132"/>
                  </a:cubicBezTo>
                  <a:cubicBezTo>
                    <a:pt x="17576" y="12132"/>
                    <a:pt x="17576" y="12132"/>
                    <a:pt x="17576" y="12132"/>
                  </a:cubicBezTo>
                  <a:cubicBezTo>
                    <a:pt x="17576" y="12132"/>
                    <a:pt x="17576" y="12132"/>
                    <a:pt x="17576" y="12132"/>
                  </a:cubicBezTo>
                  <a:cubicBezTo>
                    <a:pt x="17576" y="11836"/>
                    <a:pt x="17576" y="11836"/>
                    <a:pt x="17576" y="11836"/>
                  </a:cubicBezTo>
                  <a:cubicBezTo>
                    <a:pt x="17471" y="11836"/>
                    <a:pt x="17471" y="11836"/>
                    <a:pt x="17471" y="11836"/>
                  </a:cubicBezTo>
                  <a:cubicBezTo>
                    <a:pt x="17365" y="11836"/>
                    <a:pt x="17365" y="11836"/>
                    <a:pt x="17365" y="11836"/>
                  </a:cubicBezTo>
                  <a:cubicBezTo>
                    <a:pt x="17365" y="11540"/>
                    <a:pt x="17365" y="11540"/>
                    <a:pt x="17365" y="11540"/>
                  </a:cubicBezTo>
                  <a:cubicBezTo>
                    <a:pt x="17365" y="11540"/>
                    <a:pt x="17365" y="11540"/>
                    <a:pt x="17365" y="11540"/>
                  </a:cubicBezTo>
                  <a:cubicBezTo>
                    <a:pt x="17471" y="11540"/>
                    <a:pt x="17471" y="11540"/>
                    <a:pt x="17471" y="11540"/>
                  </a:cubicBezTo>
                  <a:cubicBezTo>
                    <a:pt x="17576" y="11540"/>
                    <a:pt x="17576" y="11540"/>
                    <a:pt x="17576" y="11540"/>
                  </a:cubicBezTo>
                  <a:cubicBezTo>
                    <a:pt x="17576" y="11540"/>
                    <a:pt x="17576" y="11540"/>
                    <a:pt x="17576" y="11540"/>
                  </a:cubicBezTo>
                  <a:cubicBezTo>
                    <a:pt x="17682" y="11540"/>
                    <a:pt x="17682" y="11540"/>
                    <a:pt x="17682" y="11540"/>
                  </a:cubicBezTo>
                  <a:cubicBezTo>
                    <a:pt x="17788" y="11540"/>
                    <a:pt x="17788" y="11540"/>
                    <a:pt x="17788" y="11540"/>
                  </a:cubicBezTo>
                  <a:cubicBezTo>
                    <a:pt x="17788" y="11244"/>
                    <a:pt x="17788" y="11244"/>
                    <a:pt x="17788" y="11244"/>
                  </a:cubicBezTo>
                  <a:cubicBezTo>
                    <a:pt x="17894" y="11244"/>
                    <a:pt x="17894" y="11244"/>
                    <a:pt x="17894" y="11244"/>
                  </a:cubicBezTo>
                  <a:cubicBezTo>
                    <a:pt x="18000" y="11244"/>
                    <a:pt x="18000" y="11244"/>
                    <a:pt x="18000" y="11244"/>
                  </a:cubicBezTo>
                  <a:cubicBezTo>
                    <a:pt x="18106" y="11540"/>
                    <a:pt x="18106" y="11540"/>
                    <a:pt x="18106" y="11540"/>
                  </a:cubicBezTo>
                  <a:cubicBezTo>
                    <a:pt x="18106" y="11244"/>
                    <a:pt x="18106" y="11244"/>
                    <a:pt x="18106" y="11244"/>
                  </a:cubicBezTo>
                  <a:cubicBezTo>
                    <a:pt x="18212" y="11244"/>
                    <a:pt x="18212" y="11244"/>
                    <a:pt x="18212" y="11244"/>
                  </a:cubicBezTo>
                  <a:cubicBezTo>
                    <a:pt x="18212" y="11244"/>
                    <a:pt x="18212" y="11244"/>
                    <a:pt x="18212" y="11244"/>
                  </a:cubicBezTo>
                  <a:cubicBezTo>
                    <a:pt x="18212" y="10948"/>
                    <a:pt x="18212" y="10948"/>
                    <a:pt x="18212" y="10948"/>
                  </a:cubicBezTo>
                  <a:cubicBezTo>
                    <a:pt x="18212" y="10652"/>
                    <a:pt x="18212" y="10652"/>
                    <a:pt x="18212" y="10652"/>
                  </a:cubicBezTo>
                  <a:cubicBezTo>
                    <a:pt x="18000" y="10652"/>
                    <a:pt x="18000" y="10652"/>
                    <a:pt x="18000" y="10652"/>
                  </a:cubicBezTo>
                  <a:cubicBezTo>
                    <a:pt x="18000" y="10652"/>
                    <a:pt x="18000" y="10652"/>
                    <a:pt x="18000" y="10652"/>
                  </a:cubicBezTo>
                  <a:cubicBezTo>
                    <a:pt x="18000" y="10948"/>
                    <a:pt x="18000" y="10948"/>
                    <a:pt x="18000" y="10948"/>
                  </a:cubicBezTo>
                  <a:cubicBezTo>
                    <a:pt x="17894" y="10652"/>
                    <a:pt x="17894" y="10652"/>
                    <a:pt x="17894" y="10652"/>
                  </a:cubicBezTo>
                  <a:cubicBezTo>
                    <a:pt x="17788" y="10948"/>
                    <a:pt x="17788" y="10948"/>
                    <a:pt x="17788" y="10948"/>
                  </a:cubicBezTo>
                  <a:cubicBezTo>
                    <a:pt x="17682" y="10948"/>
                    <a:pt x="17682" y="10948"/>
                    <a:pt x="17682" y="10948"/>
                  </a:cubicBezTo>
                  <a:cubicBezTo>
                    <a:pt x="17682" y="10948"/>
                    <a:pt x="17682" y="10948"/>
                    <a:pt x="17682" y="10948"/>
                  </a:cubicBezTo>
                  <a:cubicBezTo>
                    <a:pt x="17576" y="10948"/>
                    <a:pt x="17576" y="10948"/>
                    <a:pt x="17576" y="10948"/>
                  </a:cubicBezTo>
                  <a:cubicBezTo>
                    <a:pt x="17471" y="10948"/>
                    <a:pt x="17471" y="10948"/>
                    <a:pt x="17471" y="10948"/>
                  </a:cubicBezTo>
                  <a:cubicBezTo>
                    <a:pt x="17471" y="10948"/>
                    <a:pt x="17471" y="10948"/>
                    <a:pt x="17471" y="10948"/>
                  </a:cubicBezTo>
                  <a:cubicBezTo>
                    <a:pt x="17365" y="10652"/>
                    <a:pt x="17365" y="10652"/>
                    <a:pt x="17365" y="10652"/>
                  </a:cubicBezTo>
                  <a:cubicBezTo>
                    <a:pt x="17259" y="10356"/>
                    <a:pt x="17259" y="10356"/>
                    <a:pt x="17259" y="10356"/>
                  </a:cubicBezTo>
                  <a:cubicBezTo>
                    <a:pt x="17365" y="10356"/>
                    <a:pt x="17365" y="10356"/>
                    <a:pt x="17365" y="10356"/>
                  </a:cubicBezTo>
                  <a:cubicBezTo>
                    <a:pt x="17259" y="10060"/>
                    <a:pt x="17259" y="10060"/>
                    <a:pt x="17259" y="10060"/>
                  </a:cubicBezTo>
                  <a:cubicBezTo>
                    <a:pt x="17153" y="9764"/>
                    <a:pt x="17153" y="9764"/>
                    <a:pt x="17153" y="9764"/>
                  </a:cubicBezTo>
                  <a:cubicBezTo>
                    <a:pt x="17047" y="9764"/>
                    <a:pt x="17047" y="9764"/>
                    <a:pt x="17047" y="9764"/>
                  </a:cubicBezTo>
                  <a:cubicBezTo>
                    <a:pt x="17047" y="9764"/>
                    <a:pt x="17047" y="9764"/>
                    <a:pt x="17047" y="9764"/>
                  </a:cubicBezTo>
                  <a:cubicBezTo>
                    <a:pt x="16941" y="10060"/>
                    <a:pt x="16941" y="10060"/>
                    <a:pt x="16941" y="10060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941" y="9764"/>
                    <a:pt x="16941" y="9764"/>
                    <a:pt x="16941" y="9764"/>
                  </a:cubicBezTo>
                  <a:cubicBezTo>
                    <a:pt x="17047" y="9468"/>
                    <a:pt x="17047" y="9468"/>
                    <a:pt x="17047" y="9468"/>
                  </a:cubicBezTo>
                  <a:cubicBezTo>
                    <a:pt x="17047" y="9468"/>
                    <a:pt x="17047" y="9468"/>
                    <a:pt x="17047" y="9468"/>
                  </a:cubicBezTo>
                  <a:cubicBezTo>
                    <a:pt x="16941" y="9173"/>
                    <a:pt x="16941" y="9173"/>
                    <a:pt x="16941" y="9173"/>
                  </a:cubicBezTo>
                  <a:cubicBezTo>
                    <a:pt x="17047" y="9173"/>
                    <a:pt x="17047" y="9173"/>
                    <a:pt x="17047" y="9173"/>
                  </a:cubicBezTo>
                  <a:cubicBezTo>
                    <a:pt x="17153" y="9173"/>
                    <a:pt x="17153" y="9173"/>
                    <a:pt x="17153" y="9173"/>
                  </a:cubicBezTo>
                  <a:cubicBezTo>
                    <a:pt x="17259" y="8877"/>
                    <a:pt x="17259" y="8877"/>
                    <a:pt x="17259" y="8877"/>
                  </a:cubicBezTo>
                  <a:cubicBezTo>
                    <a:pt x="17365" y="8877"/>
                    <a:pt x="17365" y="8877"/>
                    <a:pt x="17365" y="8877"/>
                  </a:cubicBezTo>
                  <a:cubicBezTo>
                    <a:pt x="17471" y="8581"/>
                    <a:pt x="17471" y="8581"/>
                    <a:pt x="17471" y="8581"/>
                  </a:cubicBezTo>
                  <a:cubicBezTo>
                    <a:pt x="17471" y="8581"/>
                    <a:pt x="17471" y="8581"/>
                    <a:pt x="17471" y="8581"/>
                  </a:cubicBezTo>
                  <a:cubicBezTo>
                    <a:pt x="17576" y="8581"/>
                    <a:pt x="17576" y="8581"/>
                    <a:pt x="17576" y="8581"/>
                  </a:cubicBezTo>
                  <a:cubicBezTo>
                    <a:pt x="17894" y="8581"/>
                    <a:pt x="17894" y="8581"/>
                    <a:pt x="17894" y="8581"/>
                  </a:cubicBezTo>
                  <a:cubicBezTo>
                    <a:pt x="18000" y="8877"/>
                    <a:pt x="18000" y="8877"/>
                    <a:pt x="18000" y="8877"/>
                  </a:cubicBezTo>
                  <a:cubicBezTo>
                    <a:pt x="18212" y="8877"/>
                    <a:pt x="18212" y="8877"/>
                    <a:pt x="18212" y="8877"/>
                  </a:cubicBezTo>
                  <a:cubicBezTo>
                    <a:pt x="18318" y="8877"/>
                    <a:pt x="18318" y="8877"/>
                    <a:pt x="18318" y="8877"/>
                  </a:cubicBezTo>
                  <a:cubicBezTo>
                    <a:pt x="18318" y="9173"/>
                    <a:pt x="18318" y="9173"/>
                    <a:pt x="18318" y="9173"/>
                  </a:cubicBezTo>
                  <a:cubicBezTo>
                    <a:pt x="18318" y="9173"/>
                    <a:pt x="18318" y="9173"/>
                    <a:pt x="18318" y="9173"/>
                  </a:cubicBezTo>
                  <a:cubicBezTo>
                    <a:pt x="18318" y="9468"/>
                    <a:pt x="18318" y="9468"/>
                    <a:pt x="18318" y="9468"/>
                  </a:cubicBezTo>
                  <a:cubicBezTo>
                    <a:pt x="18424" y="9764"/>
                    <a:pt x="18424" y="9764"/>
                    <a:pt x="18424" y="9764"/>
                  </a:cubicBezTo>
                  <a:cubicBezTo>
                    <a:pt x="18424" y="9764"/>
                    <a:pt x="18424" y="9764"/>
                    <a:pt x="18424" y="9764"/>
                  </a:cubicBezTo>
                  <a:cubicBezTo>
                    <a:pt x="18424" y="10060"/>
                    <a:pt x="18424" y="10060"/>
                    <a:pt x="18424" y="10060"/>
                  </a:cubicBezTo>
                  <a:cubicBezTo>
                    <a:pt x="18318" y="10356"/>
                    <a:pt x="18318" y="10356"/>
                    <a:pt x="18318" y="10356"/>
                  </a:cubicBezTo>
                  <a:cubicBezTo>
                    <a:pt x="18318" y="10652"/>
                    <a:pt x="18318" y="10652"/>
                    <a:pt x="18318" y="10652"/>
                  </a:cubicBezTo>
                  <a:cubicBezTo>
                    <a:pt x="18424" y="11244"/>
                    <a:pt x="18424" y="11244"/>
                    <a:pt x="18424" y="11244"/>
                  </a:cubicBezTo>
                  <a:cubicBezTo>
                    <a:pt x="18424" y="11540"/>
                    <a:pt x="18424" y="11540"/>
                    <a:pt x="18424" y="11540"/>
                  </a:cubicBezTo>
                  <a:cubicBezTo>
                    <a:pt x="18529" y="11540"/>
                    <a:pt x="18529" y="11540"/>
                    <a:pt x="18529" y="11540"/>
                  </a:cubicBezTo>
                  <a:cubicBezTo>
                    <a:pt x="18529" y="11540"/>
                    <a:pt x="18529" y="11540"/>
                    <a:pt x="18529" y="11540"/>
                  </a:cubicBezTo>
                  <a:cubicBezTo>
                    <a:pt x="18529" y="11244"/>
                    <a:pt x="18529" y="11244"/>
                    <a:pt x="18529" y="11244"/>
                  </a:cubicBezTo>
                  <a:cubicBezTo>
                    <a:pt x="18529" y="11244"/>
                    <a:pt x="18529" y="11244"/>
                    <a:pt x="18529" y="11244"/>
                  </a:cubicBezTo>
                  <a:cubicBezTo>
                    <a:pt x="18635" y="11244"/>
                    <a:pt x="18635" y="11244"/>
                    <a:pt x="18635" y="11244"/>
                  </a:cubicBezTo>
                  <a:cubicBezTo>
                    <a:pt x="18635" y="11540"/>
                    <a:pt x="18635" y="11540"/>
                    <a:pt x="18635" y="11540"/>
                  </a:cubicBezTo>
                  <a:cubicBezTo>
                    <a:pt x="18635" y="11836"/>
                    <a:pt x="18635" y="11836"/>
                    <a:pt x="18635" y="11836"/>
                  </a:cubicBezTo>
                  <a:cubicBezTo>
                    <a:pt x="18635" y="11836"/>
                    <a:pt x="18635" y="11836"/>
                    <a:pt x="18635" y="11836"/>
                  </a:cubicBezTo>
                  <a:cubicBezTo>
                    <a:pt x="18741" y="11836"/>
                    <a:pt x="18741" y="11836"/>
                    <a:pt x="18741" y="11836"/>
                  </a:cubicBezTo>
                  <a:cubicBezTo>
                    <a:pt x="18847" y="12132"/>
                    <a:pt x="18847" y="12132"/>
                    <a:pt x="18847" y="12132"/>
                  </a:cubicBezTo>
                  <a:cubicBezTo>
                    <a:pt x="18847" y="12132"/>
                    <a:pt x="18847" y="12132"/>
                    <a:pt x="18847" y="12132"/>
                  </a:cubicBezTo>
                  <a:cubicBezTo>
                    <a:pt x="18953" y="12132"/>
                    <a:pt x="18953" y="12132"/>
                    <a:pt x="18953" y="12132"/>
                  </a:cubicBezTo>
                  <a:cubicBezTo>
                    <a:pt x="19059" y="12132"/>
                    <a:pt x="19059" y="12132"/>
                    <a:pt x="19059" y="12132"/>
                  </a:cubicBezTo>
                  <a:cubicBezTo>
                    <a:pt x="19059" y="11836"/>
                    <a:pt x="19059" y="11836"/>
                    <a:pt x="19059" y="11836"/>
                  </a:cubicBezTo>
                  <a:cubicBezTo>
                    <a:pt x="19059" y="11836"/>
                    <a:pt x="19059" y="11836"/>
                    <a:pt x="19059" y="11836"/>
                  </a:cubicBezTo>
                  <a:cubicBezTo>
                    <a:pt x="19165" y="11836"/>
                    <a:pt x="19165" y="11836"/>
                    <a:pt x="19165" y="11836"/>
                  </a:cubicBezTo>
                  <a:cubicBezTo>
                    <a:pt x="19165" y="11540"/>
                    <a:pt x="19165" y="11540"/>
                    <a:pt x="19165" y="11540"/>
                  </a:cubicBezTo>
                  <a:cubicBezTo>
                    <a:pt x="19165" y="11244"/>
                    <a:pt x="19165" y="11244"/>
                    <a:pt x="19165" y="11244"/>
                  </a:cubicBezTo>
                  <a:cubicBezTo>
                    <a:pt x="19271" y="11244"/>
                    <a:pt x="19271" y="11244"/>
                    <a:pt x="19271" y="11244"/>
                  </a:cubicBezTo>
                  <a:cubicBezTo>
                    <a:pt x="19376" y="11244"/>
                    <a:pt x="19376" y="11244"/>
                    <a:pt x="19376" y="11244"/>
                  </a:cubicBezTo>
                  <a:cubicBezTo>
                    <a:pt x="19376" y="10948"/>
                    <a:pt x="19376" y="10948"/>
                    <a:pt x="19376" y="10948"/>
                  </a:cubicBezTo>
                  <a:cubicBezTo>
                    <a:pt x="19482" y="10652"/>
                    <a:pt x="19482" y="10652"/>
                    <a:pt x="19482" y="10652"/>
                  </a:cubicBezTo>
                  <a:cubicBezTo>
                    <a:pt x="19482" y="10948"/>
                    <a:pt x="19482" y="10948"/>
                    <a:pt x="19482" y="10948"/>
                  </a:cubicBezTo>
                  <a:cubicBezTo>
                    <a:pt x="19588" y="10948"/>
                    <a:pt x="19588" y="10948"/>
                    <a:pt x="19588" y="10948"/>
                  </a:cubicBezTo>
                  <a:cubicBezTo>
                    <a:pt x="19588" y="10652"/>
                    <a:pt x="19588" y="10652"/>
                    <a:pt x="19588" y="10652"/>
                  </a:cubicBezTo>
                  <a:cubicBezTo>
                    <a:pt x="19800" y="10652"/>
                    <a:pt x="19800" y="10652"/>
                    <a:pt x="19800" y="10652"/>
                  </a:cubicBezTo>
                  <a:cubicBezTo>
                    <a:pt x="19800" y="10652"/>
                    <a:pt x="19800" y="10652"/>
                    <a:pt x="19800" y="10652"/>
                  </a:cubicBezTo>
                  <a:cubicBezTo>
                    <a:pt x="19694" y="10356"/>
                    <a:pt x="19694" y="10356"/>
                    <a:pt x="19694" y="10356"/>
                  </a:cubicBezTo>
                  <a:cubicBezTo>
                    <a:pt x="19800" y="10060"/>
                    <a:pt x="19800" y="10060"/>
                    <a:pt x="19800" y="10060"/>
                  </a:cubicBezTo>
                  <a:cubicBezTo>
                    <a:pt x="20012" y="9764"/>
                    <a:pt x="20012" y="9764"/>
                    <a:pt x="20012" y="9764"/>
                  </a:cubicBezTo>
                  <a:cubicBezTo>
                    <a:pt x="20118" y="9764"/>
                    <a:pt x="20118" y="9764"/>
                    <a:pt x="20118" y="9764"/>
                  </a:cubicBezTo>
                  <a:cubicBezTo>
                    <a:pt x="20224" y="10060"/>
                    <a:pt x="20224" y="10060"/>
                    <a:pt x="20224" y="10060"/>
                  </a:cubicBezTo>
                  <a:cubicBezTo>
                    <a:pt x="20329" y="10060"/>
                    <a:pt x="20329" y="10060"/>
                    <a:pt x="20329" y="10060"/>
                  </a:cubicBezTo>
                  <a:cubicBezTo>
                    <a:pt x="20435" y="10356"/>
                    <a:pt x="20435" y="10356"/>
                    <a:pt x="20435" y="10356"/>
                  </a:cubicBezTo>
                  <a:cubicBezTo>
                    <a:pt x="20541" y="10356"/>
                    <a:pt x="20541" y="10356"/>
                    <a:pt x="20541" y="10356"/>
                  </a:cubicBezTo>
                  <a:cubicBezTo>
                    <a:pt x="20647" y="10652"/>
                    <a:pt x="20647" y="10652"/>
                    <a:pt x="20647" y="10652"/>
                  </a:cubicBezTo>
                  <a:cubicBezTo>
                    <a:pt x="20753" y="10652"/>
                    <a:pt x="20753" y="10652"/>
                    <a:pt x="20753" y="10652"/>
                  </a:cubicBezTo>
                  <a:cubicBezTo>
                    <a:pt x="21071" y="10948"/>
                    <a:pt x="21071" y="10948"/>
                    <a:pt x="21071" y="10948"/>
                  </a:cubicBezTo>
                  <a:cubicBezTo>
                    <a:pt x="21176" y="10948"/>
                    <a:pt x="21176" y="10948"/>
                    <a:pt x="21176" y="10948"/>
                  </a:cubicBezTo>
                  <a:cubicBezTo>
                    <a:pt x="21176" y="10948"/>
                    <a:pt x="21176" y="10948"/>
                    <a:pt x="21176" y="10948"/>
                  </a:cubicBezTo>
                  <a:cubicBezTo>
                    <a:pt x="21282" y="10948"/>
                    <a:pt x="21282" y="10948"/>
                    <a:pt x="21282" y="10948"/>
                  </a:cubicBezTo>
                  <a:cubicBezTo>
                    <a:pt x="21388" y="10948"/>
                    <a:pt x="21388" y="10948"/>
                    <a:pt x="21388" y="10948"/>
                  </a:cubicBezTo>
                  <a:cubicBezTo>
                    <a:pt x="21494" y="10948"/>
                    <a:pt x="21494" y="10948"/>
                    <a:pt x="21494" y="10948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600" y="11244"/>
                    <a:pt x="21600" y="11244"/>
                    <a:pt x="21600" y="11244"/>
                  </a:cubicBezTo>
                  <a:cubicBezTo>
                    <a:pt x="21600" y="11244"/>
                    <a:pt x="21600" y="11244"/>
                    <a:pt x="21600" y="11244"/>
                  </a:cubicBezTo>
                  <a:close/>
                  <a:moveTo>
                    <a:pt x="15988" y="7989"/>
                  </a:moveTo>
                  <a:cubicBezTo>
                    <a:pt x="16200" y="8285"/>
                    <a:pt x="16200" y="8285"/>
                    <a:pt x="16200" y="8285"/>
                  </a:cubicBezTo>
                  <a:cubicBezTo>
                    <a:pt x="16200" y="8285"/>
                    <a:pt x="16200" y="8285"/>
                    <a:pt x="16200" y="8285"/>
                  </a:cubicBezTo>
                  <a:cubicBezTo>
                    <a:pt x="16094" y="8285"/>
                    <a:pt x="16094" y="8285"/>
                    <a:pt x="16094" y="8285"/>
                  </a:cubicBezTo>
                  <a:cubicBezTo>
                    <a:pt x="15988" y="7989"/>
                    <a:pt x="15988" y="7989"/>
                    <a:pt x="15988" y="7989"/>
                  </a:cubicBezTo>
                  <a:close/>
                  <a:moveTo>
                    <a:pt x="16941" y="8581"/>
                  </a:moveTo>
                  <a:cubicBezTo>
                    <a:pt x="17047" y="8581"/>
                    <a:pt x="17047" y="8581"/>
                    <a:pt x="17047" y="8581"/>
                  </a:cubicBezTo>
                  <a:cubicBezTo>
                    <a:pt x="17047" y="8581"/>
                    <a:pt x="17047" y="8581"/>
                    <a:pt x="17047" y="8581"/>
                  </a:cubicBezTo>
                  <a:cubicBezTo>
                    <a:pt x="17047" y="8285"/>
                    <a:pt x="17047" y="8285"/>
                    <a:pt x="17047" y="8285"/>
                  </a:cubicBezTo>
                  <a:cubicBezTo>
                    <a:pt x="16941" y="8285"/>
                    <a:pt x="16941" y="8285"/>
                    <a:pt x="16941" y="8285"/>
                  </a:cubicBezTo>
                  <a:cubicBezTo>
                    <a:pt x="16835" y="8285"/>
                    <a:pt x="16835" y="8285"/>
                    <a:pt x="16835" y="8285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518" y="8581"/>
                    <a:pt x="16518" y="8581"/>
                    <a:pt x="16518" y="8581"/>
                  </a:cubicBezTo>
                  <a:cubicBezTo>
                    <a:pt x="16729" y="8581"/>
                    <a:pt x="16729" y="8581"/>
                    <a:pt x="16729" y="8581"/>
                  </a:cubicBezTo>
                  <a:cubicBezTo>
                    <a:pt x="16729" y="8581"/>
                    <a:pt x="16729" y="8581"/>
                    <a:pt x="16729" y="8581"/>
                  </a:cubicBezTo>
                  <a:cubicBezTo>
                    <a:pt x="16835" y="8581"/>
                    <a:pt x="16835" y="8581"/>
                    <a:pt x="16835" y="8581"/>
                  </a:cubicBezTo>
                  <a:cubicBezTo>
                    <a:pt x="16835" y="8581"/>
                    <a:pt x="16835" y="8581"/>
                    <a:pt x="16835" y="8581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835" y="8285"/>
                    <a:pt x="16835" y="8285"/>
                    <a:pt x="16835" y="8285"/>
                  </a:cubicBezTo>
                  <a:cubicBezTo>
                    <a:pt x="16941" y="8581"/>
                    <a:pt x="16941" y="8581"/>
                    <a:pt x="16941" y="8581"/>
                  </a:cubicBezTo>
                  <a:close/>
                  <a:moveTo>
                    <a:pt x="16835" y="9173"/>
                  </a:moveTo>
                  <a:cubicBezTo>
                    <a:pt x="16729" y="9173"/>
                    <a:pt x="16729" y="9173"/>
                    <a:pt x="16729" y="9173"/>
                  </a:cubicBezTo>
                  <a:cubicBezTo>
                    <a:pt x="16624" y="9173"/>
                    <a:pt x="16624" y="9173"/>
                    <a:pt x="16624" y="9173"/>
                  </a:cubicBezTo>
                  <a:cubicBezTo>
                    <a:pt x="16624" y="9173"/>
                    <a:pt x="16624" y="9173"/>
                    <a:pt x="16624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6835" y="9173"/>
                  </a:moveTo>
                  <a:cubicBezTo>
                    <a:pt x="16835" y="9173"/>
                    <a:pt x="16835" y="9173"/>
                    <a:pt x="16835" y="9173"/>
                  </a:cubicBezTo>
                  <a:cubicBezTo>
                    <a:pt x="16729" y="9173"/>
                    <a:pt x="16729" y="9173"/>
                    <a:pt x="16729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6835" y="9173"/>
                  </a:moveTo>
                  <a:cubicBezTo>
                    <a:pt x="16729" y="9468"/>
                    <a:pt x="16729" y="9468"/>
                    <a:pt x="16729" y="9468"/>
                  </a:cubicBezTo>
                  <a:cubicBezTo>
                    <a:pt x="16729" y="9764"/>
                    <a:pt x="16729" y="9764"/>
                    <a:pt x="16729" y="9764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941" y="9173"/>
                    <a:pt x="16941" y="9173"/>
                    <a:pt x="16941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4188" y="3551"/>
                  </a:moveTo>
                  <a:cubicBezTo>
                    <a:pt x="14294" y="3551"/>
                    <a:pt x="14294" y="3551"/>
                    <a:pt x="14294" y="3551"/>
                  </a:cubicBezTo>
                  <a:cubicBezTo>
                    <a:pt x="14294" y="3847"/>
                    <a:pt x="14294" y="3847"/>
                    <a:pt x="14294" y="3847"/>
                  </a:cubicBezTo>
                  <a:cubicBezTo>
                    <a:pt x="14294" y="4142"/>
                    <a:pt x="14294" y="4142"/>
                    <a:pt x="14294" y="4142"/>
                  </a:cubicBezTo>
                  <a:cubicBezTo>
                    <a:pt x="14188" y="3847"/>
                    <a:pt x="14188" y="3847"/>
                    <a:pt x="14188" y="3847"/>
                  </a:cubicBezTo>
                  <a:cubicBezTo>
                    <a:pt x="14188" y="3551"/>
                    <a:pt x="14188" y="3551"/>
                    <a:pt x="14188" y="3551"/>
                  </a:cubicBezTo>
                  <a:cubicBezTo>
                    <a:pt x="14188" y="3551"/>
                    <a:pt x="14188" y="3551"/>
                    <a:pt x="14188" y="3551"/>
                  </a:cubicBezTo>
                  <a:close/>
                  <a:moveTo>
                    <a:pt x="14824" y="2663"/>
                  </a:moveTo>
                  <a:cubicBezTo>
                    <a:pt x="14824" y="2959"/>
                    <a:pt x="14824" y="2959"/>
                    <a:pt x="14824" y="2959"/>
                  </a:cubicBezTo>
                  <a:cubicBezTo>
                    <a:pt x="14824" y="2959"/>
                    <a:pt x="14824" y="2959"/>
                    <a:pt x="14824" y="2959"/>
                  </a:cubicBezTo>
                  <a:cubicBezTo>
                    <a:pt x="14929" y="2959"/>
                    <a:pt x="14929" y="2959"/>
                    <a:pt x="14929" y="2959"/>
                  </a:cubicBezTo>
                  <a:cubicBezTo>
                    <a:pt x="14929" y="2959"/>
                    <a:pt x="14929" y="2959"/>
                    <a:pt x="14929" y="2959"/>
                  </a:cubicBezTo>
                  <a:cubicBezTo>
                    <a:pt x="14929" y="2663"/>
                    <a:pt x="14929" y="2663"/>
                    <a:pt x="14929" y="2663"/>
                  </a:cubicBezTo>
                  <a:cubicBezTo>
                    <a:pt x="14824" y="2367"/>
                    <a:pt x="14824" y="2367"/>
                    <a:pt x="14824" y="2367"/>
                  </a:cubicBezTo>
                  <a:cubicBezTo>
                    <a:pt x="14824" y="2663"/>
                    <a:pt x="14824" y="2663"/>
                    <a:pt x="14824" y="2663"/>
                  </a:cubicBezTo>
                  <a:close/>
                  <a:moveTo>
                    <a:pt x="14824" y="3255"/>
                  </a:move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lose/>
                  <a:moveTo>
                    <a:pt x="15565" y="5326"/>
                  </a:moveTo>
                  <a:cubicBezTo>
                    <a:pt x="15565" y="5622"/>
                    <a:pt x="15565" y="5622"/>
                    <a:pt x="15565" y="5622"/>
                  </a:cubicBezTo>
                  <a:cubicBezTo>
                    <a:pt x="15671" y="5622"/>
                    <a:pt x="15671" y="5622"/>
                    <a:pt x="15671" y="5622"/>
                  </a:cubicBezTo>
                  <a:cubicBezTo>
                    <a:pt x="15671" y="5622"/>
                    <a:pt x="15671" y="5622"/>
                    <a:pt x="15671" y="5622"/>
                  </a:cubicBezTo>
                  <a:cubicBezTo>
                    <a:pt x="15776" y="5326"/>
                    <a:pt x="15776" y="5326"/>
                    <a:pt x="15776" y="5326"/>
                  </a:cubicBezTo>
                  <a:cubicBezTo>
                    <a:pt x="15776" y="5326"/>
                    <a:pt x="15776" y="5326"/>
                    <a:pt x="15776" y="5326"/>
                  </a:cubicBezTo>
                  <a:cubicBezTo>
                    <a:pt x="15671" y="5030"/>
                    <a:pt x="15671" y="5030"/>
                    <a:pt x="15671" y="5030"/>
                  </a:cubicBezTo>
                  <a:cubicBezTo>
                    <a:pt x="15565" y="5326"/>
                    <a:pt x="15565" y="5326"/>
                    <a:pt x="15565" y="5326"/>
                  </a:cubicBezTo>
                  <a:cubicBezTo>
                    <a:pt x="15565" y="5326"/>
                    <a:pt x="15565" y="5326"/>
                    <a:pt x="15565" y="5326"/>
                  </a:cubicBezTo>
                  <a:close/>
                  <a:moveTo>
                    <a:pt x="15459" y="8581"/>
                  </a:moveTo>
                  <a:cubicBezTo>
                    <a:pt x="15459" y="8877"/>
                    <a:pt x="15459" y="8877"/>
                    <a:pt x="15459" y="8877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671" y="9173"/>
                    <a:pt x="15671" y="9173"/>
                    <a:pt x="15671" y="9173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565" y="9468"/>
                    <a:pt x="15565" y="9468"/>
                    <a:pt x="15565" y="9468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459" y="9173"/>
                    <a:pt x="15459" y="9173"/>
                    <a:pt x="15459" y="9173"/>
                  </a:cubicBezTo>
                  <a:cubicBezTo>
                    <a:pt x="15459" y="8877"/>
                    <a:pt x="15459" y="8877"/>
                    <a:pt x="15459" y="8877"/>
                  </a:cubicBezTo>
                  <a:cubicBezTo>
                    <a:pt x="15353" y="8581"/>
                    <a:pt x="15353" y="8581"/>
                    <a:pt x="15353" y="8581"/>
                  </a:cubicBezTo>
                  <a:cubicBezTo>
                    <a:pt x="15247" y="8285"/>
                    <a:pt x="15247" y="8285"/>
                    <a:pt x="15247" y="8285"/>
                  </a:cubicBezTo>
                  <a:cubicBezTo>
                    <a:pt x="15353" y="7989"/>
                    <a:pt x="15353" y="7989"/>
                    <a:pt x="15353" y="7989"/>
                  </a:cubicBezTo>
                  <a:cubicBezTo>
                    <a:pt x="15247" y="7989"/>
                    <a:pt x="15247" y="7989"/>
                    <a:pt x="15247" y="7989"/>
                  </a:cubicBezTo>
                  <a:cubicBezTo>
                    <a:pt x="15247" y="7693"/>
                    <a:pt x="15247" y="7693"/>
                    <a:pt x="15247" y="7693"/>
                  </a:cubicBezTo>
                  <a:cubicBezTo>
                    <a:pt x="15247" y="7693"/>
                    <a:pt x="15247" y="7693"/>
                    <a:pt x="15247" y="7693"/>
                  </a:cubicBezTo>
                  <a:cubicBezTo>
                    <a:pt x="15247" y="7397"/>
                    <a:pt x="15247" y="7397"/>
                    <a:pt x="15247" y="7397"/>
                  </a:cubicBezTo>
                  <a:cubicBezTo>
                    <a:pt x="15247" y="7101"/>
                    <a:pt x="15247" y="7101"/>
                    <a:pt x="15247" y="7101"/>
                  </a:cubicBezTo>
                  <a:cubicBezTo>
                    <a:pt x="15247" y="7101"/>
                    <a:pt x="15247" y="7101"/>
                    <a:pt x="15247" y="7101"/>
                  </a:cubicBezTo>
                  <a:cubicBezTo>
                    <a:pt x="15141" y="6805"/>
                    <a:pt x="15141" y="6805"/>
                    <a:pt x="15141" y="6805"/>
                  </a:cubicBezTo>
                  <a:cubicBezTo>
                    <a:pt x="15141" y="6510"/>
                    <a:pt x="15141" y="6510"/>
                    <a:pt x="15141" y="6510"/>
                  </a:cubicBezTo>
                  <a:cubicBezTo>
                    <a:pt x="15247" y="6510"/>
                    <a:pt x="15247" y="6510"/>
                    <a:pt x="15247" y="6510"/>
                  </a:cubicBezTo>
                  <a:cubicBezTo>
                    <a:pt x="15247" y="6214"/>
                    <a:pt x="15247" y="6214"/>
                    <a:pt x="15247" y="6214"/>
                  </a:cubicBezTo>
                  <a:cubicBezTo>
                    <a:pt x="15247" y="5918"/>
                    <a:pt x="15247" y="5918"/>
                    <a:pt x="15247" y="5918"/>
                  </a:cubicBezTo>
                  <a:cubicBezTo>
                    <a:pt x="15459" y="5326"/>
                    <a:pt x="15459" y="5326"/>
                    <a:pt x="15459" y="5326"/>
                  </a:cubicBezTo>
                  <a:cubicBezTo>
                    <a:pt x="15459" y="5326"/>
                    <a:pt x="15459" y="5326"/>
                    <a:pt x="15459" y="5326"/>
                  </a:cubicBezTo>
                  <a:cubicBezTo>
                    <a:pt x="15459" y="5622"/>
                    <a:pt x="15459" y="5622"/>
                    <a:pt x="15459" y="5622"/>
                  </a:cubicBezTo>
                  <a:cubicBezTo>
                    <a:pt x="15353" y="5918"/>
                    <a:pt x="15353" y="5918"/>
                    <a:pt x="15353" y="5918"/>
                  </a:cubicBezTo>
                  <a:cubicBezTo>
                    <a:pt x="15353" y="5918"/>
                    <a:pt x="15353" y="5918"/>
                    <a:pt x="15353" y="5918"/>
                  </a:cubicBezTo>
                  <a:cubicBezTo>
                    <a:pt x="15459" y="5918"/>
                    <a:pt x="15459" y="5918"/>
                    <a:pt x="15459" y="5918"/>
                  </a:cubicBezTo>
                  <a:cubicBezTo>
                    <a:pt x="15459" y="6214"/>
                    <a:pt x="15459" y="6214"/>
                    <a:pt x="15459" y="6214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353" y="6805"/>
                    <a:pt x="15353" y="6805"/>
                    <a:pt x="15353" y="6805"/>
                  </a:cubicBezTo>
                  <a:cubicBezTo>
                    <a:pt x="15247" y="6805"/>
                    <a:pt x="15247" y="6805"/>
                    <a:pt x="15247" y="6805"/>
                  </a:cubicBezTo>
                  <a:cubicBezTo>
                    <a:pt x="15353" y="7101"/>
                    <a:pt x="15353" y="7101"/>
                    <a:pt x="15353" y="7101"/>
                  </a:cubicBezTo>
                  <a:cubicBezTo>
                    <a:pt x="15353" y="7101"/>
                    <a:pt x="15353" y="7101"/>
                    <a:pt x="15353" y="7101"/>
                  </a:cubicBezTo>
                  <a:cubicBezTo>
                    <a:pt x="15459" y="6805"/>
                    <a:pt x="15459" y="6805"/>
                    <a:pt x="15459" y="6805"/>
                  </a:cubicBezTo>
                  <a:cubicBezTo>
                    <a:pt x="15459" y="6805"/>
                    <a:pt x="15459" y="6805"/>
                    <a:pt x="15459" y="6805"/>
                  </a:cubicBezTo>
                  <a:cubicBezTo>
                    <a:pt x="15565" y="6510"/>
                    <a:pt x="15565" y="6510"/>
                    <a:pt x="15565" y="6510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671" y="6214"/>
                    <a:pt x="15671" y="6214"/>
                    <a:pt x="15671" y="6214"/>
                  </a:cubicBezTo>
                  <a:cubicBezTo>
                    <a:pt x="15776" y="6214"/>
                    <a:pt x="15776" y="6214"/>
                    <a:pt x="15776" y="6214"/>
                  </a:cubicBezTo>
                  <a:cubicBezTo>
                    <a:pt x="15882" y="6214"/>
                    <a:pt x="15882" y="6214"/>
                    <a:pt x="15882" y="6214"/>
                  </a:cubicBezTo>
                  <a:cubicBezTo>
                    <a:pt x="15882" y="6510"/>
                    <a:pt x="15882" y="6510"/>
                    <a:pt x="15882" y="6510"/>
                  </a:cubicBezTo>
                  <a:cubicBezTo>
                    <a:pt x="15776" y="6805"/>
                    <a:pt x="15776" y="6805"/>
                    <a:pt x="15776" y="6805"/>
                  </a:cubicBezTo>
                  <a:cubicBezTo>
                    <a:pt x="15565" y="7101"/>
                    <a:pt x="15565" y="7101"/>
                    <a:pt x="15565" y="7101"/>
                  </a:cubicBezTo>
                  <a:cubicBezTo>
                    <a:pt x="15565" y="7101"/>
                    <a:pt x="15565" y="7101"/>
                    <a:pt x="15565" y="7101"/>
                  </a:cubicBezTo>
                  <a:cubicBezTo>
                    <a:pt x="15565" y="7397"/>
                    <a:pt x="15565" y="7397"/>
                    <a:pt x="15565" y="7397"/>
                  </a:cubicBezTo>
                  <a:cubicBezTo>
                    <a:pt x="15671" y="7397"/>
                    <a:pt x="15671" y="7397"/>
                    <a:pt x="15671" y="7397"/>
                  </a:cubicBezTo>
                  <a:cubicBezTo>
                    <a:pt x="15776" y="7693"/>
                    <a:pt x="15776" y="7693"/>
                    <a:pt x="15776" y="7693"/>
                  </a:cubicBezTo>
                  <a:cubicBezTo>
                    <a:pt x="15776" y="7693"/>
                    <a:pt x="15776" y="7693"/>
                    <a:pt x="15776" y="7693"/>
                  </a:cubicBezTo>
                  <a:cubicBezTo>
                    <a:pt x="15882" y="7693"/>
                    <a:pt x="15882" y="7693"/>
                    <a:pt x="15882" y="7693"/>
                  </a:cubicBezTo>
                  <a:cubicBezTo>
                    <a:pt x="15776" y="7989"/>
                    <a:pt x="15776" y="7989"/>
                    <a:pt x="15776" y="7989"/>
                  </a:cubicBezTo>
                  <a:cubicBezTo>
                    <a:pt x="15671" y="7693"/>
                    <a:pt x="15671" y="7693"/>
                    <a:pt x="15671" y="7693"/>
                  </a:cubicBezTo>
                  <a:cubicBezTo>
                    <a:pt x="15565" y="7693"/>
                    <a:pt x="15565" y="7693"/>
                    <a:pt x="15565" y="7693"/>
                  </a:cubicBezTo>
                  <a:cubicBezTo>
                    <a:pt x="15459" y="7693"/>
                    <a:pt x="15459" y="7693"/>
                    <a:pt x="15459" y="7693"/>
                  </a:cubicBezTo>
                  <a:cubicBezTo>
                    <a:pt x="15353" y="7693"/>
                    <a:pt x="15353" y="7693"/>
                    <a:pt x="15353" y="7693"/>
                  </a:cubicBezTo>
                  <a:cubicBezTo>
                    <a:pt x="15353" y="7989"/>
                    <a:pt x="15353" y="7989"/>
                    <a:pt x="15353" y="7989"/>
                  </a:cubicBezTo>
                  <a:cubicBezTo>
                    <a:pt x="15459" y="8581"/>
                    <a:pt x="15459" y="8581"/>
                    <a:pt x="15459" y="8581"/>
                  </a:cubicBezTo>
                  <a:close/>
                  <a:moveTo>
                    <a:pt x="15035" y="9173"/>
                  </a:moveTo>
                  <a:cubicBezTo>
                    <a:pt x="15141" y="9173"/>
                    <a:pt x="15141" y="9173"/>
                    <a:pt x="15141" y="9173"/>
                  </a:cubicBezTo>
                  <a:cubicBezTo>
                    <a:pt x="15035" y="9173"/>
                    <a:pt x="15035" y="9173"/>
                    <a:pt x="15035" y="9173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9173"/>
                    <a:pt x="15035" y="9173"/>
                    <a:pt x="15035" y="9173"/>
                  </a:cubicBezTo>
                  <a:close/>
                  <a:moveTo>
                    <a:pt x="15035" y="8581"/>
                  </a:moveTo>
                  <a:cubicBezTo>
                    <a:pt x="15035" y="8581"/>
                    <a:pt x="15035" y="8581"/>
                    <a:pt x="15035" y="8581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8581"/>
                    <a:pt x="15035" y="8581"/>
                    <a:pt x="15035" y="8581"/>
                  </a:cubicBezTo>
                  <a:cubicBezTo>
                    <a:pt x="15035" y="8581"/>
                    <a:pt x="15035" y="8581"/>
                    <a:pt x="15035" y="8581"/>
                  </a:cubicBezTo>
                  <a:close/>
                  <a:moveTo>
                    <a:pt x="15141" y="8581"/>
                  </a:moveTo>
                  <a:cubicBezTo>
                    <a:pt x="15141" y="8877"/>
                    <a:pt x="15141" y="8877"/>
                    <a:pt x="15141" y="8877"/>
                  </a:cubicBezTo>
                  <a:cubicBezTo>
                    <a:pt x="15141" y="8877"/>
                    <a:pt x="15141" y="8877"/>
                    <a:pt x="15141" y="8877"/>
                  </a:cubicBezTo>
                  <a:cubicBezTo>
                    <a:pt x="15141" y="9173"/>
                    <a:pt x="15141" y="9173"/>
                    <a:pt x="15141" y="9173"/>
                  </a:cubicBezTo>
                  <a:cubicBezTo>
                    <a:pt x="15247" y="9173"/>
                    <a:pt x="15247" y="9173"/>
                    <a:pt x="15247" y="9173"/>
                  </a:cubicBezTo>
                  <a:cubicBezTo>
                    <a:pt x="15353" y="9173"/>
                    <a:pt x="15353" y="9173"/>
                    <a:pt x="15353" y="9173"/>
                  </a:cubicBezTo>
                  <a:cubicBezTo>
                    <a:pt x="15353" y="9173"/>
                    <a:pt x="15353" y="9173"/>
                    <a:pt x="15353" y="9173"/>
                  </a:cubicBezTo>
                  <a:cubicBezTo>
                    <a:pt x="15353" y="8877"/>
                    <a:pt x="15353" y="8877"/>
                    <a:pt x="15353" y="8877"/>
                  </a:cubicBezTo>
                  <a:cubicBezTo>
                    <a:pt x="15247" y="8877"/>
                    <a:pt x="15247" y="8877"/>
                    <a:pt x="15247" y="8877"/>
                  </a:cubicBezTo>
                  <a:cubicBezTo>
                    <a:pt x="15247" y="8877"/>
                    <a:pt x="15247" y="8877"/>
                    <a:pt x="15247" y="8877"/>
                  </a:cubicBezTo>
                  <a:cubicBezTo>
                    <a:pt x="15247" y="8581"/>
                    <a:pt x="15247" y="8581"/>
                    <a:pt x="15247" y="8581"/>
                  </a:cubicBezTo>
                  <a:cubicBezTo>
                    <a:pt x="15141" y="8581"/>
                    <a:pt x="15141" y="8581"/>
                    <a:pt x="15141" y="8581"/>
                  </a:cubicBezTo>
                  <a:close/>
                  <a:moveTo>
                    <a:pt x="15141" y="10060"/>
                  </a:moveTo>
                  <a:cubicBezTo>
                    <a:pt x="15247" y="9764"/>
                    <a:pt x="15247" y="9764"/>
                    <a:pt x="15247" y="9764"/>
                  </a:cubicBezTo>
                  <a:cubicBezTo>
                    <a:pt x="15353" y="9764"/>
                    <a:pt x="15353" y="9764"/>
                    <a:pt x="15353" y="9764"/>
                  </a:cubicBezTo>
                  <a:cubicBezTo>
                    <a:pt x="15459" y="10060"/>
                    <a:pt x="15459" y="10060"/>
                    <a:pt x="15459" y="10060"/>
                  </a:cubicBezTo>
                  <a:cubicBezTo>
                    <a:pt x="15459" y="10356"/>
                    <a:pt x="15459" y="10356"/>
                    <a:pt x="15459" y="10356"/>
                  </a:cubicBezTo>
                  <a:cubicBezTo>
                    <a:pt x="15459" y="10356"/>
                    <a:pt x="15459" y="10356"/>
                    <a:pt x="15459" y="10356"/>
                  </a:cubicBezTo>
                  <a:cubicBezTo>
                    <a:pt x="15353" y="10356"/>
                    <a:pt x="15353" y="10356"/>
                    <a:pt x="15353" y="10356"/>
                  </a:cubicBezTo>
                  <a:cubicBezTo>
                    <a:pt x="15247" y="10356"/>
                    <a:pt x="15247" y="10356"/>
                    <a:pt x="15247" y="10356"/>
                  </a:cubicBezTo>
                  <a:cubicBezTo>
                    <a:pt x="15141" y="10356"/>
                    <a:pt x="15141" y="10356"/>
                    <a:pt x="15141" y="10356"/>
                  </a:cubicBezTo>
                  <a:cubicBezTo>
                    <a:pt x="15141" y="10060"/>
                    <a:pt x="15141" y="10060"/>
                    <a:pt x="15141" y="10060"/>
                  </a:cubicBezTo>
                  <a:close/>
                  <a:moveTo>
                    <a:pt x="16518" y="10060"/>
                  </a:moveTo>
                  <a:cubicBezTo>
                    <a:pt x="16306" y="10356"/>
                    <a:pt x="16306" y="10356"/>
                    <a:pt x="16306" y="10356"/>
                  </a:cubicBezTo>
                  <a:cubicBezTo>
                    <a:pt x="16306" y="10356"/>
                    <a:pt x="16306" y="10356"/>
                    <a:pt x="16306" y="10356"/>
                  </a:cubicBezTo>
                  <a:cubicBezTo>
                    <a:pt x="16306" y="10356"/>
                    <a:pt x="16306" y="10356"/>
                    <a:pt x="16306" y="10356"/>
                  </a:cubicBezTo>
                  <a:cubicBezTo>
                    <a:pt x="16412" y="10652"/>
                    <a:pt x="16412" y="10652"/>
                    <a:pt x="16412" y="10652"/>
                  </a:cubicBezTo>
                  <a:cubicBezTo>
                    <a:pt x="16624" y="10652"/>
                    <a:pt x="16624" y="10652"/>
                    <a:pt x="16624" y="10652"/>
                  </a:cubicBezTo>
                  <a:cubicBezTo>
                    <a:pt x="16518" y="10356"/>
                    <a:pt x="16518" y="10356"/>
                    <a:pt x="16518" y="10356"/>
                  </a:cubicBezTo>
                  <a:cubicBezTo>
                    <a:pt x="16518" y="10356"/>
                    <a:pt x="16518" y="10356"/>
                    <a:pt x="16518" y="10356"/>
                  </a:cubicBezTo>
                  <a:cubicBezTo>
                    <a:pt x="16518" y="10060"/>
                    <a:pt x="16518" y="10060"/>
                    <a:pt x="16518" y="10060"/>
                  </a:cubicBezTo>
                  <a:close/>
                  <a:moveTo>
                    <a:pt x="15671" y="12427"/>
                  </a:moveTo>
                  <a:cubicBezTo>
                    <a:pt x="15776" y="12427"/>
                    <a:pt x="15776" y="12427"/>
                    <a:pt x="15776" y="12427"/>
                  </a:cubicBezTo>
                  <a:cubicBezTo>
                    <a:pt x="15776" y="12427"/>
                    <a:pt x="15776" y="12427"/>
                    <a:pt x="15776" y="12427"/>
                  </a:cubicBezTo>
                  <a:cubicBezTo>
                    <a:pt x="15671" y="12723"/>
                    <a:pt x="15671" y="12723"/>
                    <a:pt x="15671" y="12723"/>
                  </a:cubicBezTo>
                  <a:cubicBezTo>
                    <a:pt x="15671" y="12427"/>
                    <a:pt x="15671" y="12427"/>
                    <a:pt x="15671" y="12427"/>
                  </a:cubicBezTo>
                  <a:close/>
                  <a:moveTo>
                    <a:pt x="15565" y="12427"/>
                  </a:moveTo>
                  <a:cubicBezTo>
                    <a:pt x="15671" y="12427"/>
                    <a:pt x="15671" y="12427"/>
                    <a:pt x="15671" y="12427"/>
                  </a:cubicBezTo>
                  <a:cubicBezTo>
                    <a:pt x="15671" y="12723"/>
                    <a:pt x="15671" y="12723"/>
                    <a:pt x="15671" y="12723"/>
                  </a:cubicBezTo>
                  <a:cubicBezTo>
                    <a:pt x="15565" y="12723"/>
                    <a:pt x="15565" y="12723"/>
                    <a:pt x="15565" y="12723"/>
                  </a:cubicBezTo>
                  <a:cubicBezTo>
                    <a:pt x="15565" y="12427"/>
                    <a:pt x="15565" y="12427"/>
                    <a:pt x="15565" y="12427"/>
                  </a:cubicBezTo>
                  <a:close/>
                  <a:moveTo>
                    <a:pt x="15353" y="12723"/>
                  </a:moveTo>
                  <a:cubicBezTo>
                    <a:pt x="15459" y="12427"/>
                    <a:pt x="15459" y="12427"/>
                    <a:pt x="15459" y="12427"/>
                  </a:cubicBezTo>
                  <a:cubicBezTo>
                    <a:pt x="15459" y="12427"/>
                    <a:pt x="15459" y="12427"/>
                    <a:pt x="15459" y="12427"/>
                  </a:cubicBezTo>
                  <a:cubicBezTo>
                    <a:pt x="15565" y="12427"/>
                    <a:pt x="15565" y="12427"/>
                    <a:pt x="15565" y="12427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353" y="12723"/>
                    <a:pt x="15353" y="12723"/>
                    <a:pt x="15353" y="12723"/>
                  </a:cubicBezTo>
                  <a:close/>
                  <a:moveTo>
                    <a:pt x="15353" y="11836"/>
                  </a:moveTo>
                  <a:cubicBezTo>
                    <a:pt x="15247" y="12132"/>
                    <a:pt x="15247" y="12132"/>
                    <a:pt x="15247" y="12132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1836"/>
                    <a:pt x="15353" y="11836"/>
                    <a:pt x="15353" y="11836"/>
                  </a:cubicBezTo>
                  <a:close/>
                  <a:moveTo>
                    <a:pt x="15459" y="11540"/>
                  </a:moveTo>
                  <a:cubicBezTo>
                    <a:pt x="15353" y="11836"/>
                    <a:pt x="15353" y="11836"/>
                    <a:pt x="15353" y="11836"/>
                  </a:cubicBezTo>
                  <a:cubicBezTo>
                    <a:pt x="15353" y="11836"/>
                    <a:pt x="15353" y="11836"/>
                    <a:pt x="15353" y="11836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459" y="11540"/>
                    <a:pt x="15459" y="11540"/>
                    <a:pt x="15459" y="11540"/>
                  </a:cubicBezTo>
                  <a:close/>
                  <a:moveTo>
                    <a:pt x="15459" y="12427"/>
                  </a:moveTo>
                  <a:cubicBezTo>
                    <a:pt x="15565" y="12132"/>
                    <a:pt x="15565" y="12132"/>
                    <a:pt x="15565" y="12132"/>
                  </a:cubicBezTo>
                  <a:cubicBezTo>
                    <a:pt x="15565" y="12132"/>
                    <a:pt x="15565" y="12132"/>
                    <a:pt x="15565" y="12132"/>
                  </a:cubicBezTo>
                  <a:cubicBezTo>
                    <a:pt x="15671" y="12427"/>
                    <a:pt x="15671" y="12427"/>
                    <a:pt x="15671" y="12427"/>
                  </a:cubicBezTo>
                  <a:cubicBezTo>
                    <a:pt x="15776" y="12427"/>
                    <a:pt x="15776" y="12427"/>
                    <a:pt x="15776" y="12427"/>
                  </a:cubicBezTo>
                  <a:cubicBezTo>
                    <a:pt x="15776" y="12132"/>
                    <a:pt x="15776" y="12132"/>
                    <a:pt x="15776" y="12132"/>
                  </a:cubicBezTo>
                  <a:cubicBezTo>
                    <a:pt x="15882" y="12132"/>
                    <a:pt x="15882" y="12132"/>
                    <a:pt x="15882" y="12132"/>
                  </a:cubicBezTo>
                  <a:cubicBezTo>
                    <a:pt x="15882" y="12427"/>
                    <a:pt x="15882" y="12427"/>
                    <a:pt x="15882" y="12427"/>
                  </a:cubicBezTo>
                  <a:cubicBezTo>
                    <a:pt x="16094" y="12427"/>
                    <a:pt x="16094" y="12427"/>
                    <a:pt x="16094" y="12427"/>
                  </a:cubicBezTo>
                  <a:cubicBezTo>
                    <a:pt x="16200" y="12132"/>
                    <a:pt x="16200" y="12132"/>
                    <a:pt x="16200" y="12132"/>
                  </a:cubicBezTo>
                  <a:cubicBezTo>
                    <a:pt x="16306" y="12132"/>
                    <a:pt x="16306" y="12132"/>
                    <a:pt x="16306" y="12132"/>
                  </a:cubicBezTo>
                  <a:cubicBezTo>
                    <a:pt x="16412" y="12427"/>
                    <a:pt x="16412" y="12427"/>
                    <a:pt x="16412" y="12427"/>
                  </a:cubicBezTo>
                  <a:cubicBezTo>
                    <a:pt x="16518" y="12427"/>
                    <a:pt x="16518" y="12427"/>
                    <a:pt x="16518" y="12427"/>
                  </a:cubicBezTo>
                  <a:cubicBezTo>
                    <a:pt x="16624" y="12723"/>
                    <a:pt x="16624" y="12723"/>
                    <a:pt x="16624" y="12723"/>
                  </a:cubicBezTo>
                  <a:cubicBezTo>
                    <a:pt x="16729" y="12723"/>
                    <a:pt x="16729" y="12723"/>
                    <a:pt x="16729" y="12723"/>
                  </a:cubicBezTo>
                  <a:cubicBezTo>
                    <a:pt x="16729" y="12723"/>
                    <a:pt x="16729" y="12723"/>
                    <a:pt x="16729" y="12723"/>
                  </a:cubicBezTo>
                  <a:cubicBezTo>
                    <a:pt x="16729" y="12132"/>
                    <a:pt x="16729" y="12132"/>
                    <a:pt x="16729" y="12132"/>
                  </a:cubicBezTo>
                  <a:cubicBezTo>
                    <a:pt x="16518" y="11836"/>
                    <a:pt x="16518" y="11836"/>
                    <a:pt x="16518" y="11836"/>
                  </a:cubicBezTo>
                  <a:cubicBezTo>
                    <a:pt x="16306" y="11836"/>
                    <a:pt x="16306" y="11836"/>
                    <a:pt x="16306" y="11836"/>
                  </a:cubicBezTo>
                  <a:cubicBezTo>
                    <a:pt x="16200" y="11540"/>
                    <a:pt x="16200" y="11540"/>
                    <a:pt x="16200" y="11540"/>
                  </a:cubicBezTo>
                  <a:cubicBezTo>
                    <a:pt x="16094" y="11540"/>
                    <a:pt x="16094" y="11540"/>
                    <a:pt x="16094" y="11540"/>
                  </a:cubicBezTo>
                  <a:cubicBezTo>
                    <a:pt x="15988" y="11836"/>
                    <a:pt x="15988" y="11836"/>
                    <a:pt x="15988" y="11836"/>
                  </a:cubicBezTo>
                  <a:cubicBezTo>
                    <a:pt x="15882" y="11836"/>
                    <a:pt x="15882" y="11836"/>
                    <a:pt x="15882" y="11836"/>
                  </a:cubicBezTo>
                  <a:cubicBezTo>
                    <a:pt x="15882" y="11540"/>
                    <a:pt x="15882" y="11540"/>
                    <a:pt x="15882" y="11540"/>
                  </a:cubicBezTo>
                  <a:cubicBezTo>
                    <a:pt x="15671" y="11540"/>
                    <a:pt x="15671" y="11540"/>
                    <a:pt x="15671" y="11540"/>
                  </a:cubicBezTo>
                  <a:cubicBezTo>
                    <a:pt x="15565" y="11540"/>
                    <a:pt x="15565" y="11540"/>
                    <a:pt x="15565" y="11540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2427"/>
                    <a:pt x="15353" y="12427"/>
                    <a:pt x="15353" y="12427"/>
                  </a:cubicBezTo>
                  <a:cubicBezTo>
                    <a:pt x="15459" y="12427"/>
                    <a:pt x="15459" y="12427"/>
                    <a:pt x="15459" y="12427"/>
                  </a:cubicBezTo>
                  <a:close/>
                  <a:moveTo>
                    <a:pt x="14506" y="11836"/>
                  </a:moveTo>
                  <a:cubicBezTo>
                    <a:pt x="14612" y="12132"/>
                    <a:pt x="14612" y="12132"/>
                    <a:pt x="14612" y="12132"/>
                  </a:cubicBezTo>
                  <a:cubicBezTo>
                    <a:pt x="14718" y="11836"/>
                    <a:pt x="14718" y="11836"/>
                    <a:pt x="14718" y="11836"/>
                  </a:cubicBezTo>
                  <a:cubicBezTo>
                    <a:pt x="14824" y="11836"/>
                    <a:pt x="14824" y="11836"/>
                    <a:pt x="14824" y="11836"/>
                  </a:cubicBezTo>
                  <a:cubicBezTo>
                    <a:pt x="15035" y="12132"/>
                    <a:pt x="15035" y="12132"/>
                    <a:pt x="15035" y="12132"/>
                  </a:cubicBezTo>
                  <a:cubicBezTo>
                    <a:pt x="15035" y="12132"/>
                    <a:pt x="15035" y="12132"/>
                    <a:pt x="15035" y="12132"/>
                  </a:cubicBezTo>
                  <a:cubicBezTo>
                    <a:pt x="15035" y="12427"/>
                    <a:pt x="15035" y="12427"/>
                    <a:pt x="15035" y="12427"/>
                  </a:cubicBezTo>
                  <a:cubicBezTo>
                    <a:pt x="15035" y="12723"/>
                    <a:pt x="15035" y="12723"/>
                    <a:pt x="15035" y="12723"/>
                  </a:cubicBezTo>
                  <a:cubicBezTo>
                    <a:pt x="15035" y="12723"/>
                    <a:pt x="15035" y="12723"/>
                    <a:pt x="15035" y="12723"/>
                  </a:cubicBezTo>
                  <a:cubicBezTo>
                    <a:pt x="14929" y="12723"/>
                    <a:pt x="14929" y="12723"/>
                    <a:pt x="14929" y="12723"/>
                  </a:cubicBezTo>
                  <a:cubicBezTo>
                    <a:pt x="14824" y="12723"/>
                    <a:pt x="14824" y="12723"/>
                    <a:pt x="14824" y="12723"/>
                  </a:cubicBezTo>
                  <a:cubicBezTo>
                    <a:pt x="14718" y="12723"/>
                    <a:pt x="14718" y="12723"/>
                    <a:pt x="14718" y="12723"/>
                  </a:cubicBezTo>
                  <a:cubicBezTo>
                    <a:pt x="14612" y="12723"/>
                    <a:pt x="14612" y="12723"/>
                    <a:pt x="14612" y="12723"/>
                  </a:cubicBezTo>
                  <a:cubicBezTo>
                    <a:pt x="14506" y="12723"/>
                    <a:pt x="14506" y="12723"/>
                    <a:pt x="14506" y="12723"/>
                  </a:cubicBezTo>
                  <a:cubicBezTo>
                    <a:pt x="14400" y="12427"/>
                    <a:pt x="14400" y="12427"/>
                    <a:pt x="14400" y="12427"/>
                  </a:cubicBezTo>
                  <a:cubicBezTo>
                    <a:pt x="14400" y="12132"/>
                    <a:pt x="14400" y="12132"/>
                    <a:pt x="14400" y="12132"/>
                  </a:cubicBezTo>
                  <a:cubicBezTo>
                    <a:pt x="14506" y="11836"/>
                    <a:pt x="14506" y="11836"/>
                    <a:pt x="14506" y="11836"/>
                  </a:cubicBezTo>
                  <a:close/>
                  <a:moveTo>
                    <a:pt x="11965" y="16866"/>
                  </a:moveTo>
                  <a:cubicBezTo>
                    <a:pt x="11859" y="16866"/>
                    <a:pt x="11859" y="16866"/>
                    <a:pt x="11859" y="16866"/>
                  </a:cubicBezTo>
                  <a:cubicBezTo>
                    <a:pt x="11859" y="16866"/>
                    <a:pt x="11859" y="16866"/>
                    <a:pt x="11859" y="16866"/>
                  </a:cubicBezTo>
                  <a:cubicBezTo>
                    <a:pt x="11859" y="16866"/>
                    <a:pt x="11859" y="16866"/>
                    <a:pt x="11859" y="16866"/>
                  </a:cubicBezTo>
                  <a:cubicBezTo>
                    <a:pt x="11965" y="16866"/>
                    <a:pt x="11965" y="16866"/>
                    <a:pt x="11965" y="16866"/>
                  </a:cubicBezTo>
                  <a:close/>
                  <a:moveTo>
                    <a:pt x="11859" y="15090"/>
                  </a:moveTo>
                  <a:cubicBezTo>
                    <a:pt x="11859" y="15682"/>
                    <a:pt x="11859" y="15682"/>
                    <a:pt x="11859" y="15682"/>
                  </a:cubicBezTo>
                  <a:cubicBezTo>
                    <a:pt x="11859" y="15682"/>
                    <a:pt x="11859" y="15682"/>
                    <a:pt x="11859" y="15682"/>
                  </a:cubicBezTo>
                  <a:cubicBezTo>
                    <a:pt x="11859" y="15978"/>
                    <a:pt x="11859" y="15978"/>
                    <a:pt x="11859" y="15978"/>
                  </a:cubicBezTo>
                  <a:cubicBezTo>
                    <a:pt x="11859" y="15978"/>
                    <a:pt x="11859" y="15978"/>
                    <a:pt x="11859" y="15978"/>
                  </a:cubicBezTo>
                  <a:cubicBezTo>
                    <a:pt x="11753" y="15682"/>
                    <a:pt x="11753" y="15682"/>
                    <a:pt x="11753" y="15682"/>
                  </a:cubicBezTo>
                  <a:cubicBezTo>
                    <a:pt x="11753" y="15386"/>
                    <a:pt x="11753" y="15386"/>
                    <a:pt x="11753" y="15386"/>
                  </a:cubicBezTo>
                  <a:cubicBezTo>
                    <a:pt x="11859" y="15386"/>
                    <a:pt x="11859" y="15386"/>
                    <a:pt x="11859" y="15386"/>
                  </a:cubicBezTo>
                  <a:cubicBezTo>
                    <a:pt x="11859" y="15090"/>
                    <a:pt x="11859" y="15090"/>
                    <a:pt x="11859" y="15090"/>
                  </a:cubicBezTo>
                  <a:close/>
                  <a:moveTo>
                    <a:pt x="14400" y="10652"/>
                  </a:moveTo>
                  <a:cubicBezTo>
                    <a:pt x="14400" y="10948"/>
                    <a:pt x="14400" y="10948"/>
                    <a:pt x="14400" y="10948"/>
                  </a:cubicBezTo>
                  <a:cubicBezTo>
                    <a:pt x="14506" y="10948"/>
                    <a:pt x="14506" y="10948"/>
                    <a:pt x="14506" y="10948"/>
                  </a:cubicBezTo>
                  <a:cubicBezTo>
                    <a:pt x="14506" y="11244"/>
                    <a:pt x="14506" y="11244"/>
                    <a:pt x="14506" y="11244"/>
                  </a:cubicBezTo>
                  <a:cubicBezTo>
                    <a:pt x="14506" y="11244"/>
                    <a:pt x="14506" y="11244"/>
                    <a:pt x="14506" y="11244"/>
                  </a:cubicBezTo>
                  <a:cubicBezTo>
                    <a:pt x="14400" y="10948"/>
                    <a:pt x="14400" y="10948"/>
                    <a:pt x="14400" y="10948"/>
                  </a:cubicBezTo>
                  <a:cubicBezTo>
                    <a:pt x="14400" y="10652"/>
                    <a:pt x="14400" y="10652"/>
                    <a:pt x="14400" y="10652"/>
                  </a:cubicBezTo>
                  <a:cubicBezTo>
                    <a:pt x="14400" y="10652"/>
                    <a:pt x="14400" y="10652"/>
                    <a:pt x="14400" y="10652"/>
                  </a:cubicBezTo>
                  <a:close/>
                  <a:moveTo>
                    <a:pt x="14188" y="10356"/>
                  </a:moveTo>
                  <a:cubicBezTo>
                    <a:pt x="14188" y="10356"/>
                    <a:pt x="14188" y="10356"/>
                    <a:pt x="14188" y="10356"/>
                  </a:cubicBezTo>
                  <a:cubicBezTo>
                    <a:pt x="14294" y="10356"/>
                    <a:pt x="14294" y="10356"/>
                    <a:pt x="14294" y="10356"/>
                  </a:cubicBezTo>
                  <a:cubicBezTo>
                    <a:pt x="14400" y="10356"/>
                    <a:pt x="14400" y="10356"/>
                    <a:pt x="14400" y="10356"/>
                  </a:cubicBezTo>
                  <a:cubicBezTo>
                    <a:pt x="14506" y="10356"/>
                    <a:pt x="14506" y="10356"/>
                    <a:pt x="14506" y="10356"/>
                  </a:cubicBezTo>
                  <a:cubicBezTo>
                    <a:pt x="14612" y="10356"/>
                    <a:pt x="14612" y="10356"/>
                    <a:pt x="14612" y="10356"/>
                  </a:cubicBezTo>
                  <a:cubicBezTo>
                    <a:pt x="14506" y="10356"/>
                    <a:pt x="14506" y="10356"/>
                    <a:pt x="14506" y="10356"/>
                  </a:cubicBezTo>
                  <a:cubicBezTo>
                    <a:pt x="14294" y="10652"/>
                    <a:pt x="14294" y="10652"/>
                    <a:pt x="14294" y="10652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lose/>
                  <a:moveTo>
                    <a:pt x="13659" y="10356"/>
                  </a:moveTo>
                  <a:cubicBezTo>
                    <a:pt x="13765" y="10356"/>
                    <a:pt x="13765" y="10356"/>
                    <a:pt x="13765" y="10356"/>
                  </a:cubicBezTo>
                  <a:cubicBezTo>
                    <a:pt x="13765" y="10356"/>
                    <a:pt x="13765" y="10356"/>
                    <a:pt x="13765" y="10356"/>
                  </a:cubicBezTo>
                  <a:cubicBezTo>
                    <a:pt x="13871" y="10060"/>
                    <a:pt x="13871" y="10060"/>
                    <a:pt x="13871" y="10060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4082" y="10356"/>
                    <a:pt x="14082" y="10356"/>
                    <a:pt x="14082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082" y="10356"/>
                    <a:pt x="14082" y="10356"/>
                    <a:pt x="14082" y="10356"/>
                  </a:cubicBezTo>
                  <a:cubicBezTo>
                    <a:pt x="13976" y="10652"/>
                    <a:pt x="13976" y="10652"/>
                    <a:pt x="13976" y="10652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3871" y="10652"/>
                    <a:pt x="13871" y="10652"/>
                    <a:pt x="13871" y="10652"/>
                  </a:cubicBezTo>
                  <a:cubicBezTo>
                    <a:pt x="13765" y="10652"/>
                    <a:pt x="13765" y="10652"/>
                    <a:pt x="13765" y="10652"/>
                  </a:cubicBezTo>
                  <a:cubicBezTo>
                    <a:pt x="13659" y="10356"/>
                    <a:pt x="13659" y="10356"/>
                    <a:pt x="13659" y="10356"/>
                  </a:cubicBezTo>
                  <a:cubicBezTo>
                    <a:pt x="13659" y="10356"/>
                    <a:pt x="13659" y="10356"/>
                    <a:pt x="13659" y="10356"/>
                  </a:cubicBezTo>
                  <a:close/>
                  <a:moveTo>
                    <a:pt x="12918" y="14795"/>
                  </a:moveTo>
                  <a:cubicBezTo>
                    <a:pt x="12918" y="14499"/>
                    <a:pt x="12918" y="14499"/>
                    <a:pt x="12918" y="14499"/>
                  </a:cubicBezTo>
                  <a:cubicBezTo>
                    <a:pt x="13024" y="13907"/>
                    <a:pt x="13024" y="13907"/>
                    <a:pt x="13024" y="13907"/>
                  </a:cubicBezTo>
                  <a:cubicBezTo>
                    <a:pt x="13024" y="13611"/>
                    <a:pt x="13024" y="13611"/>
                    <a:pt x="13024" y="13611"/>
                  </a:cubicBezTo>
                  <a:cubicBezTo>
                    <a:pt x="13024" y="13611"/>
                    <a:pt x="13024" y="13611"/>
                    <a:pt x="13024" y="13611"/>
                  </a:cubicBezTo>
                  <a:cubicBezTo>
                    <a:pt x="13129" y="13611"/>
                    <a:pt x="13129" y="13611"/>
                    <a:pt x="13129" y="13611"/>
                  </a:cubicBezTo>
                  <a:cubicBezTo>
                    <a:pt x="13129" y="13611"/>
                    <a:pt x="13129" y="13611"/>
                    <a:pt x="13129" y="13611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024" y="14203"/>
                    <a:pt x="13024" y="14203"/>
                    <a:pt x="13024" y="14203"/>
                  </a:cubicBezTo>
                  <a:cubicBezTo>
                    <a:pt x="13024" y="14203"/>
                    <a:pt x="13024" y="14203"/>
                    <a:pt x="13024" y="14203"/>
                  </a:cubicBezTo>
                  <a:cubicBezTo>
                    <a:pt x="13024" y="14499"/>
                    <a:pt x="13024" y="14499"/>
                    <a:pt x="13024" y="14499"/>
                  </a:cubicBezTo>
                  <a:cubicBezTo>
                    <a:pt x="13129" y="14499"/>
                    <a:pt x="13129" y="14499"/>
                    <a:pt x="13129" y="14499"/>
                  </a:cubicBezTo>
                  <a:cubicBezTo>
                    <a:pt x="13129" y="14499"/>
                    <a:pt x="13129" y="14499"/>
                    <a:pt x="13129" y="14499"/>
                  </a:cubicBezTo>
                  <a:cubicBezTo>
                    <a:pt x="13129" y="14795"/>
                    <a:pt x="13129" y="14795"/>
                    <a:pt x="13129" y="14795"/>
                  </a:cubicBezTo>
                  <a:cubicBezTo>
                    <a:pt x="13024" y="14795"/>
                    <a:pt x="13024" y="14795"/>
                    <a:pt x="13024" y="14795"/>
                  </a:cubicBezTo>
                  <a:cubicBezTo>
                    <a:pt x="13024" y="14795"/>
                    <a:pt x="13024" y="14795"/>
                    <a:pt x="13024" y="14795"/>
                  </a:cubicBezTo>
                  <a:cubicBezTo>
                    <a:pt x="12918" y="15090"/>
                    <a:pt x="12918" y="15090"/>
                    <a:pt x="12918" y="15090"/>
                  </a:cubicBezTo>
                  <a:cubicBezTo>
                    <a:pt x="12918" y="14795"/>
                    <a:pt x="12918" y="14795"/>
                    <a:pt x="12918" y="14795"/>
                  </a:cubicBezTo>
                  <a:cubicBezTo>
                    <a:pt x="12918" y="14795"/>
                    <a:pt x="12918" y="14795"/>
                    <a:pt x="12918" y="14795"/>
                  </a:cubicBezTo>
                  <a:close/>
                  <a:moveTo>
                    <a:pt x="12706" y="14499"/>
                  </a:moveTo>
                  <a:cubicBezTo>
                    <a:pt x="12706" y="14499"/>
                    <a:pt x="12706" y="14499"/>
                    <a:pt x="12706" y="14499"/>
                  </a:cubicBezTo>
                  <a:cubicBezTo>
                    <a:pt x="12706" y="14795"/>
                    <a:pt x="12706" y="14795"/>
                    <a:pt x="12706" y="14795"/>
                  </a:cubicBezTo>
                  <a:cubicBezTo>
                    <a:pt x="12812" y="14795"/>
                    <a:pt x="12812" y="14795"/>
                    <a:pt x="12812" y="14795"/>
                  </a:cubicBezTo>
                  <a:cubicBezTo>
                    <a:pt x="12812" y="14499"/>
                    <a:pt x="12812" y="14499"/>
                    <a:pt x="12812" y="14499"/>
                  </a:cubicBezTo>
                  <a:cubicBezTo>
                    <a:pt x="12812" y="14499"/>
                    <a:pt x="12812" y="14499"/>
                    <a:pt x="12812" y="14499"/>
                  </a:cubicBezTo>
                  <a:cubicBezTo>
                    <a:pt x="12812" y="14203"/>
                    <a:pt x="12812" y="14203"/>
                    <a:pt x="12812" y="14203"/>
                  </a:cubicBezTo>
                  <a:cubicBezTo>
                    <a:pt x="12918" y="14203"/>
                    <a:pt x="12918" y="14203"/>
                    <a:pt x="12918" y="14203"/>
                  </a:cubicBezTo>
                  <a:cubicBezTo>
                    <a:pt x="12918" y="14203"/>
                    <a:pt x="12918" y="14203"/>
                    <a:pt x="12918" y="14203"/>
                  </a:cubicBezTo>
                  <a:cubicBezTo>
                    <a:pt x="12812" y="13907"/>
                    <a:pt x="12812" y="13907"/>
                    <a:pt x="12812" y="13907"/>
                  </a:cubicBezTo>
                  <a:cubicBezTo>
                    <a:pt x="12812" y="13907"/>
                    <a:pt x="12812" y="13907"/>
                    <a:pt x="12812" y="13907"/>
                  </a:cubicBezTo>
                  <a:cubicBezTo>
                    <a:pt x="12706" y="14203"/>
                    <a:pt x="12706" y="14203"/>
                    <a:pt x="12706" y="14203"/>
                  </a:cubicBezTo>
                  <a:cubicBezTo>
                    <a:pt x="12706" y="14203"/>
                    <a:pt x="12706" y="14203"/>
                    <a:pt x="12706" y="14203"/>
                  </a:cubicBezTo>
                  <a:cubicBezTo>
                    <a:pt x="12706" y="14499"/>
                    <a:pt x="12706" y="14499"/>
                    <a:pt x="12706" y="14499"/>
                  </a:cubicBezTo>
                  <a:close/>
                  <a:moveTo>
                    <a:pt x="12494" y="14203"/>
                  </a:moveTo>
                  <a:cubicBezTo>
                    <a:pt x="12494" y="14499"/>
                    <a:pt x="12494" y="14499"/>
                    <a:pt x="12494" y="14499"/>
                  </a:cubicBezTo>
                  <a:cubicBezTo>
                    <a:pt x="12388" y="14499"/>
                    <a:pt x="12388" y="14499"/>
                    <a:pt x="12388" y="14499"/>
                  </a:cubicBezTo>
                  <a:cubicBezTo>
                    <a:pt x="12494" y="14795"/>
                    <a:pt x="12494" y="14795"/>
                    <a:pt x="12494" y="14795"/>
                  </a:cubicBezTo>
                  <a:cubicBezTo>
                    <a:pt x="12494" y="14795"/>
                    <a:pt x="12494" y="14795"/>
                    <a:pt x="12494" y="14795"/>
                  </a:cubicBezTo>
                  <a:cubicBezTo>
                    <a:pt x="12600" y="14795"/>
                    <a:pt x="12600" y="14795"/>
                    <a:pt x="12600" y="14795"/>
                  </a:cubicBezTo>
                  <a:cubicBezTo>
                    <a:pt x="12600" y="14499"/>
                    <a:pt x="12600" y="14499"/>
                    <a:pt x="12600" y="14499"/>
                  </a:cubicBezTo>
                  <a:cubicBezTo>
                    <a:pt x="12494" y="14203"/>
                    <a:pt x="12494" y="14203"/>
                    <a:pt x="12494" y="14203"/>
                  </a:cubicBezTo>
                  <a:cubicBezTo>
                    <a:pt x="12494" y="14203"/>
                    <a:pt x="12494" y="14203"/>
                    <a:pt x="12494" y="14203"/>
                  </a:cubicBezTo>
                  <a:close/>
                  <a:moveTo>
                    <a:pt x="13129" y="10356"/>
                  </a:moveTo>
                  <a:cubicBezTo>
                    <a:pt x="13024" y="10652"/>
                    <a:pt x="13024" y="10652"/>
                    <a:pt x="13024" y="10652"/>
                  </a:cubicBezTo>
                  <a:cubicBezTo>
                    <a:pt x="13129" y="10652"/>
                    <a:pt x="13129" y="10652"/>
                    <a:pt x="13129" y="10652"/>
                  </a:cubicBezTo>
                  <a:cubicBezTo>
                    <a:pt x="13129" y="10652"/>
                    <a:pt x="13129" y="10356"/>
                    <a:pt x="13129" y="10356"/>
                  </a:cubicBezTo>
                  <a:close/>
                  <a:moveTo>
                    <a:pt x="13235" y="10356"/>
                  </a:moveTo>
                  <a:cubicBezTo>
                    <a:pt x="13235" y="10356"/>
                    <a:pt x="13235" y="10356"/>
                    <a:pt x="13235" y="10356"/>
                  </a:cubicBezTo>
                  <a:cubicBezTo>
                    <a:pt x="13235" y="10356"/>
                    <a:pt x="13235" y="10356"/>
                    <a:pt x="13235" y="10356"/>
                  </a:cubicBezTo>
                  <a:cubicBezTo>
                    <a:pt x="13235" y="10356"/>
                    <a:pt x="13235" y="10356"/>
                    <a:pt x="13235" y="10356"/>
                  </a:cubicBezTo>
                  <a:close/>
                  <a:moveTo>
                    <a:pt x="13341" y="10060"/>
                  </a:moveTo>
                  <a:cubicBezTo>
                    <a:pt x="13341" y="10060"/>
                    <a:pt x="13341" y="10060"/>
                    <a:pt x="13341" y="10060"/>
                  </a:cubicBezTo>
                  <a:cubicBezTo>
                    <a:pt x="13341" y="10356"/>
                    <a:pt x="13341" y="10356"/>
                    <a:pt x="13341" y="10356"/>
                  </a:cubicBezTo>
                  <a:cubicBezTo>
                    <a:pt x="13341" y="10060"/>
                    <a:pt x="13341" y="10060"/>
                    <a:pt x="13341" y="10060"/>
                  </a:cubicBezTo>
                  <a:close/>
                  <a:moveTo>
                    <a:pt x="13024" y="9764"/>
                  </a:moveTo>
                  <a:cubicBezTo>
                    <a:pt x="13129" y="9764"/>
                    <a:pt x="13129" y="9764"/>
                    <a:pt x="13129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341" y="9764"/>
                    <a:pt x="13341" y="9764"/>
                    <a:pt x="13341" y="9764"/>
                  </a:cubicBezTo>
                  <a:cubicBezTo>
                    <a:pt x="13341" y="9764"/>
                    <a:pt x="13341" y="9764"/>
                    <a:pt x="13341" y="9764"/>
                  </a:cubicBezTo>
                  <a:cubicBezTo>
                    <a:pt x="13341" y="10060"/>
                    <a:pt x="13341" y="10060"/>
                    <a:pt x="13341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129" y="10060"/>
                    <a:pt x="13129" y="10060"/>
                    <a:pt x="13129" y="10060"/>
                  </a:cubicBezTo>
                  <a:cubicBezTo>
                    <a:pt x="13024" y="10060"/>
                    <a:pt x="13024" y="10060"/>
                    <a:pt x="13024" y="10060"/>
                  </a:cubicBezTo>
                  <a:cubicBezTo>
                    <a:pt x="13024" y="10060"/>
                    <a:pt x="13024" y="10060"/>
                    <a:pt x="13024" y="10060"/>
                  </a:cubicBezTo>
                  <a:cubicBezTo>
                    <a:pt x="13024" y="9764"/>
                    <a:pt x="13024" y="9764"/>
                    <a:pt x="13024" y="9764"/>
                  </a:cubicBezTo>
                  <a:close/>
                  <a:moveTo>
                    <a:pt x="12494" y="8581"/>
                  </a:moveTo>
                  <a:cubicBezTo>
                    <a:pt x="12600" y="8581"/>
                    <a:pt x="12600" y="8581"/>
                    <a:pt x="12600" y="8581"/>
                  </a:cubicBezTo>
                  <a:cubicBezTo>
                    <a:pt x="12600" y="8581"/>
                    <a:pt x="12600" y="8581"/>
                    <a:pt x="12600" y="8581"/>
                  </a:cubicBezTo>
                  <a:cubicBezTo>
                    <a:pt x="12600" y="8581"/>
                    <a:pt x="12494" y="8581"/>
                    <a:pt x="12494" y="8581"/>
                  </a:cubicBezTo>
                  <a:close/>
                  <a:moveTo>
                    <a:pt x="12388" y="8581"/>
                  </a:moveTo>
                  <a:cubicBezTo>
                    <a:pt x="12494" y="8581"/>
                    <a:pt x="12494" y="8581"/>
                    <a:pt x="12494" y="8581"/>
                  </a:cubicBezTo>
                  <a:cubicBezTo>
                    <a:pt x="12494" y="8877"/>
                    <a:pt x="12494" y="8877"/>
                    <a:pt x="12494" y="8877"/>
                  </a:cubicBezTo>
                  <a:cubicBezTo>
                    <a:pt x="12494" y="8877"/>
                    <a:pt x="12494" y="8877"/>
                    <a:pt x="12494" y="8877"/>
                  </a:cubicBezTo>
                  <a:cubicBezTo>
                    <a:pt x="12388" y="8581"/>
                    <a:pt x="12388" y="8581"/>
                    <a:pt x="12388" y="8581"/>
                  </a:cubicBezTo>
                  <a:close/>
                  <a:moveTo>
                    <a:pt x="11859" y="7693"/>
                  </a:moveTo>
                  <a:cubicBezTo>
                    <a:pt x="11965" y="7397"/>
                    <a:pt x="11965" y="7397"/>
                    <a:pt x="11965" y="7397"/>
                  </a:cubicBezTo>
                  <a:cubicBezTo>
                    <a:pt x="12071" y="7693"/>
                    <a:pt x="12071" y="7693"/>
                    <a:pt x="12071" y="7693"/>
                  </a:cubicBezTo>
                  <a:cubicBezTo>
                    <a:pt x="12176" y="7693"/>
                    <a:pt x="12176" y="7693"/>
                    <a:pt x="12176" y="7693"/>
                  </a:cubicBezTo>
                  <a:cubicBezTo>
                    <a:pt x="12388" y="7397"/>
                    <a:pt x="12388" y="7397"/>
                    <a:pt x="12388" y="7397"/>
                  </a:cubicBezTo>
                  <a:cubicBezTo>
                    <a:pt x="12494" y="7397"/>
                    <a:pt x="12494" y="7397"/>
                    <a:pt x="12494" y="7397"/>
                  </a:cubicBezTo>
                  <a:cubicBezTo>
                    <a:pt x="12494" y="7693"/>
                    <a:pt x="12494" y="7693"/>
                    <a:pt x="12494" y="7693"/>
                  </a:cubicBezTo>
                  <a:cubicBezTo>
                    <a:pt x="12600" y="7693"/>
                    <a:pt x="12600" y="7693"/>
                    <a:pt x="12600" y="7693"/>
                  </a:cubicBezTo>
                  <a:cubicBezTo>
                    <a:pt x="12706" y="7693"/>
                    <a:pt x="12706" y="7693"/>
                    <a:pt x="12706" y="7693"/>
                  </a:cubicBezTo>
                  <a:cubicBezTo>
                    <a:pt x="12918" y="7693"/>
                    <a:pt x="12918" y="7693"/>
                    <a:pt x="12918" y="7693"/>
                  </a:cubicBezTo>
                  <a:cubicBezTo>
                    <a:pt x="13024" y="7693"/>
                    <a:pt x="13024" y="7693"/>
                    <a:pt x="13024" y="7693"/>
                  </a:cubicBezTo>
                  <a:cubicBezTo>
                    <a:pt x="13024" y="7693"/>
                    <a:pt x="13024" y="7693"/>
                    <a:pt x="13024" y="7693"/>
                  </a:cubicBezTo>
                  <a:cubicBezTo>
                    <a:pt x="13129" y="7693"/>
                    <a:pt x="13129" y="7693"/>
                    <a:pt x="13129" y="7693"/>
                  </a:cubicBezTo>
                  <a:cubicBezTo>
                    <a:pt x="13235" y="7693"/>
                    <a:pt x="13235" y="7693"/>
                    <a:pt x="13235" y="7693"/>
                  </a:cubicBezTo>
                  <a:cubicBezTo>
                    <a:pt x="13235" y="7693"/>
                    <a:pt x="13235" y="7693"/>
                    <a:pt x="13235" y="7693"/>
                  </a:cubicBezTo>
                  <a:cubicBezTo>
                    <a:pt x="13341" y="7989"/>
                    <a:pt x="13341" y="7989"/>
                    <a:pt x="13341" y="7989"/>
                  </a:cubicBezTo>
                  <a:cubicBezTo>
                    <a:pt x="13659" y="7693"/>
                    <a:pt x="13659" y="7693"/>
                    <a:pt x="13659" y="7693"/>
                  </a:cubicBezTo>
                  <a:cubicBezTo>
                    <a:pt x="13871" y="7397"/>
                    <a:pt x="13871" y="7397"/>
                    <a:pt x="13871" y="7397"/>
                  </a:cubicBezTo>
                  <a:cubicBezTo>
                    <a:pt x="13871" y="7101"/>
                    <a:pt x="13871" y="7101"/>
                    <a:pt x="13871" y="7101"/>
                  </a:cubicBezTo>
                  <a:cubicBezTo>
                    <a:pt x="13976" y="7101"/>
                    <a:pt x="13976" y="7101"/>
                    <a:pt x="13976" y="7101"/>
                  </a:cubicBezTo>
                  <a:cubicBezTo>
                    <a:pt x="13976" y="7101"/>
                    <a:pt x="13976" y="7101"/>
                    <a:pt x="13976" y="7101"/>
                  </a:cubicBezTo>
                  <a:cubicBezTo>
                    <a:pt x="14082" y="6805"/>
                    <a:pt x="14082" y="6805"/>
                    <a:pt x="14082" y="6805"/>
                  </a:cubicBezTo>
                  <a:cubicBezTo>
                    <a:pt x="14082" y="6805"/>
                    <a:pt x="14082" y="6805"/>
                    <a:pt x="14082" y="6805"/>
                  </a:cubicBezTo>
                  <a:cubicBezTo>
                    <a:pt x="14082" y="6510"/>
                    <a:pt x="14082" y="6510"/>
                    <a:pt x="14082" y="6510"/>
                  </a:cubicBezTo>
                  <a:cubicBezTo>
                    <a:pt x="14188" y="6510"/>
                    <a:pt x="14188" y="6510"/>
                    <a:pt x="14188" y="6510"/>
                  </a:cubicBezTo>
                  <a:cubicBezTo>
                    <a:pt x="14082" y="6214"/>
                    <a:pt x="14082" y="6214"/>
                    <a:pt x="14082" y="6214"/>
                  </a:cubicBezTo>
                  <a:cubicBezTo>
                    <a:pt x="14082" y="6214"/>
                    <a:pt x="14082" y="6214"/>
                    <a:pt x="14082" y="6214"/>
                  </a:cubicBezTo>
                  <a:cubicBezTo>
                    <a:pt x="13976" y="6214"/>
                    <a:pt x="13976" y="6214"/>
                    <a:pt x="13976" y="6214"/>
                  </a:cubicBezTo>
                  <a:cubicBezTo>
                    <a:pt x="13871" y="6214"/>
                    <a:pt x="13871" y="6214"/>
                    <a:pt x="13871" y="6214"/>
                  </a:cubicBezTo>
                  <a:cubicBezTo>
                    <a:pt x="13871" y="6510"/>
                    <a:pt x="13871" y="6510"/>
                    <a:pt x="13871" y="6510"/>
                  </a:cubicBezTo>
                  <a:cubicBezTo>
                    <a:pt x="13765" y="6510"/>
                    <a:pt x="13765" y="6510"/>
                    <a:pt x="13765" y="6510"/>
                  </a:cubicBezTo>
                  <a:cubicBezTo>
                    <a:pt x="13765" y="6805"/>
                    <a:pt x="13765" y="6805"/>
                    <a:pt x="13765" y="6805"/>
                  </a:cubicBezTo>
                  <a:cubicBezTo>
                    <a:pt x="13659" y="6805"/>
                    <a:pt x="13659" y="6805"/>
                    <a:pt x="13659" y="6805"/>
                  </a:cubicBezTo>
                  <a:cubicBezTo>
                    <a:pt x="13659" y="6805"/>
                    <a:pt x="13659" y="6805"/>
                    <a:pt x="13659" y="6805"/>
                  </a:cubicBezTo>
                  <a:cubicBezTo>
                    <a:pt x="13553" y="7101"/>
                    <a:pt x="13553" y="7101"/>
                    <a:pt x="13553" y="7101"/>
                  </a:cubicBezTo>
                  <a:cubicBezTo>
                    <a:pt x="13447" y="7101"/>
                    <a:pt x="13447" y="7101"/>
                    <a:pt x="13447" y="7101"/>
                  </a:cubicBezTo>
                  <a:cubicBezTo>
                    <a:pt x="13235" y="7101"/>
                    <a:pt x="13235" y="7101"/>
                    <a:pt x="13235" y="7101"/>
                  </a:cubicBezTo>
                  <a:cubicBezTo>
                    <a:pt x="13024" y="7101"/>
                    <a:pt x="13024" y="7101"/>
                    <a:pt x="13024" y="7101"/>
                  </a:cubicBezTo>
                  <a:cubicBezTo>
                    <a:pt x="13024" y="7101"/>
                    <a:pt x="13024" y="7101"/>
                    <a:pt x="13024" y="7101"/>
                  </a:cubicBezTo>
                  <a:cubicBezTo>
                    <a:pt x="12918" y="7101"/>
                    <a:pt x="12918" y="7101"/>
                    <a:pt x="12918" y="7101"/>
                  </a:cubicBezTo>
                  <a:cubicBezTo>
                    <a:pt x="12918" y="6805"/>
                    <a:pt x="12918" y="6805"/>
                    <a:pt x="12918" y="6805"/>
                  </a:cubicBezTo>
                  <a:cubicBezTo>
                    <a:pt x="12812" y="6805"/>
                    <a:pt x="12812" y="6805"/>
                    <a:pt x="12812" y="6805"/>
                  </a:cubicBezTo>
                  <a:cubicBezTo>
                    <a:pt x="12706" y="6805"/>
                    <a:pt x="12706" y="6805"/>
                    <a:pt x="12706" y="6805"/>
                  </a:cubicBezTo>
                  <a:cubicBezTo>
                    <a:pt x="12600" y="6805"/>
                    <a:pt x="12600" y="6805"/>
                    <a:pt x="12600" y="6805"/>
                  </a:cubicBezTo>
                  <a:cubicBezTo>
                    <a:pt x="12494" y="6805"/>
                    <a:pt x="12494" y="6805"/>
                    <a:pt x="12494" y="6805"/>
                  </a:cubicBezTo>
                  <a:cubicBezTo>
                    <a:pt x="12494" y="6805"/>
                    <a:pt x="12494" y="6805"/>
                    <a:pt x="12494" y="6805"/>
                  </a:cubicBezTo>
                  <a:cubicBezTo>
                    <a:pt x="12388" y="6805"/>
                    <a:pt x="12388" y="6805"/>
                    <a:pt x="12388" y="6805"/>
                  </a:cubicBezTo>
                  <a:cubicBezTo>
                    <a:pt x="12282" y="6510"/>
                    <a:pt x="12282" y="6510"/>
                    <a:pt x="12282" y="6510"/>
                  </a:cubicBezTo>
                  <a:cubicBezTo>
                    <a:pt x="12176" y="6510"/>
                    <a:pt x="12176" y="6510"/>
                    <a:pt x="12176" y="6510"/>
                  </a:cubicBezTo>
                  <a:cubicBezTo>
                    <a:pt x="12071" y="6510"/>
                    <a:pt x="12071" y="6510"/>
                    <a:pt x="12071" y="6510"/>
                  </a:cubicBezTo>
                  <a:cubicBezTo>
                    <a:pt x="12071" y="6805"/>
                    <a:pt x="12071" y="6805"/>
                    <a:pt x="12071" y="6805"/>
                  </a:cubicBezTo>
                  <a:cubicBezTo>
                    <a:pt x="11965" y="6805"/>
                    <a:pt x="11965" y="6805"/>
                    <a:pt x="11965" y="6805"/>
                  </a:cubicBezTo>
                  <a:cubicBezTo>
                    <a:pt x="11965" y="7101"/>
                    <a:pt x="11965" y="7101"/>
                    <a:pt x="11965" y="7101"/>
                  </a:cubicBezTo>
                  <a:cubicBezTo>
                    <a:pt x="11859" y="7397"/>
                    <a:pt x="11859" y="7397"/>
                    <a:pt x="11859" y="7397"/>
                  </a:cubicBezTo>
                  <a:cubicBezTo>
                    <a:pt x="11753" y="7101"/>
                    <a:pt x="11753" y="7101"/>
                    <a:pt x="11753" y="7101"/>
                  </a:cubicBezTo>
                  <a:cubicBezTo>
                    <a:pt x="11647" y="7101"/>
                    <a:pt x="11647" y="7101"/>
                    <a:pt x="11647" y="7101"/>
                  </a:cubicBezTo>
                  <a:cubicBezTo>
                    <a:pt x="11647" y="7397"/>
                    <a:pt x="11647" y="7397"/>
                    <a:pt x="11647" y="7397"/>
                  </a:cubicBezTo>
                  <a:cubicBezTo>
                    <a:pt x="11647" y="7397"/>
                    <a:pt x="11647" y="7397"/>
                    <a:pt x="11647" y="7397"/>
                  </a:cubicBezTo>
                  <a:cubicBezTo>
                    <a:pt x="11541" y="7693"/>
                    <a:pt x="11541" y="7693"/>
                    <a:pt x="11541" y="7693"/>
                  </a:cubicBezTo>
                  <a:cubicBezTo>
                    <a:pt x="11541" y="7989"/>
                    <a:pt x="11541" y="7989"/>
                    <a:pt x="11541" y="7989"/>
                  </a:cubicBezTo>
                  <a:cubicBezTo>
                    <a:pt x="11541" y="8285"/>
                    <a:pt x="11541" y="8285"/>
                    <a:pt x="11541" y="8285"/>
                  </a:cubicBezTo>
                  <a:cubicBezTo>
                    <a:pt x="11541" y="8581"/>
                    <a:pt x="11541" y="8581"/>
                    <a:pt x="11541" y="8581"/>
                  </a:cubicBezTo>
                  <a:cubicBezTo>
                    <a:pt x="11541" y="8877"/>
                    <a:pt x="11541" y="8877"/>
                    <a:pt x="11541" y="8877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8877"/>
                    <a:pt x="11541" y="8877"/>
                    <a:pt x="11541" y="8877"/>
                  </a:cubicBezTo>
                  <a:cubicBezTo>
                    <a:pt x="11435" y="9173"/>
                    <a:pt x="11435" y="9173"/>
                    <a:pt x="11435" y="9173"/>
                  </a:cubicBezTo>
                  <a:cubicBezTo>
                    <a:pt x="11329" y="9173"/>
                    <a:pt x="11329" y="9173"/>
                    <a:pt x="11329" y="9173"/>
                  </a:cubicBezTo>
                  <a:cubicBezTo>
                    <a:pt x="11329" y="9468"/>
                    <a:pt x="11329" y="9468"/>
                    <a:pt x="11329" y="9468"/>
                  </a:cubicBezTo>
                  <a:cubicBezTo>
                    <a:pt x="11224" y="9468"/>
                    <a:pt x="11224" y="9468"/>
                    <a:pt x="11224" y="9468"/>
                  </a:cubicBezTo>
                  <a:cubicBezTo>
                    <a:pt x="11329" y="9764"/>
                    <a:pt x="11329" y="9764"/>
                    <a:pt x="11329" y="9764"/>
                  </a:cubicBezTo>
                  <a:cubicBezTo>
                    <a:pt x="11224" y="10060"/>
                    <a:pt x="11224" y="10060"/>
                    <a:pt x="11224" y="10060"/>
                  </a:cubicBezTo>
                  <a:cubicBezTo>
                    <a:pt x="11329" y="10652"/>
                    <a:pt x="11329" y="10652"/>
                    <a:pt x="11329" y="10652"/>
                  </a:cubicBezTo>
                  <a:cubicBezTo>
                    <a:pt x="11224" y="10652"/>
                    <a:pt x="11224" y="10652"/>
                    <a:pt x="11224" y="10652"/>
                  </a:cubicBezTo>
                  <a:cubicBezTo>
                    <a:pt x="11224" y="10948"/>
                    <a:pt x="11224" y="10948"/>
                    <a:pt x="11224" y="10948"/>
                  </a:cubicBezTo>
                  <a:cubicBezTo>
                    <a:pt x="11224" y="10948"/>
                    <a:pt x="11224" y="10948"/>
                    <a:pt x="11224" y="10948"/>
                  </a:cubicBezTo>
                  <a:cubicBezTo>
                    <a:pt x="11224" y="11244"/>
                    <a:pt x="11224" y="11244"/>
                    <a:pt x="11224" y="11244"/>
                  </a:cubicBezTo>
                  <a:cubicBezTo>
                    <a:pt x="11118" y="11540"/>
                    <a:pt x="11118" y="11540"/>
                    <a:pt x="11118" y="11540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224" y="12427"/>
                    <a:pt x="11224" y="12427"/>
                    <a:pt x="11224" y="12427"/>
                  </a:cubicBezTo>
                  <a:cubicBezTo>
                    <a:pt x="11329" y="12427"/>
                    <a:pt x="11329" y="12427"/>
                    <a:pt x="11329" y="12427"/>
                  </a:cubicBezTo>
                  <a:cubicBezTo>
                    <a:pt x="11329" y="12427"/>
                    <a:pt x="11329" y="12427"/>
                    <a:pt x="11329" y="12427"/>
                  </a:cubicBezTo>
                  <a:cubicBezTo>
                    <a:pt x="11329" y="12723"/>
                    <a:pt x="11329" y="12723"/>
                    <a:pt x="11329" y="12723"/>
                  </a:cubicBezTo>
                  <a:cubicBezTo>
                    <a:pt x="11435" y="13315"/>
                    <a:pt x="11435" y="13315"/>
                    <a:pt x="11435" y="13315"/>
                  </a:cubicBezTo>
                  <a:cubicBezTo>
                    <a:pt x="11435" y="13315"/>
                    <a:pt x="11435" y="13315"/>
                    <a:pt x="11435" y="13315"/>
                  </a:cubicBezTo>
                  <a:cubicBezTo>
                    <a:pt x="11329" y="13611"/>
                    <a:pt x="11329" y="13611"/>
                    <a:pt x="11329" y="13611"/>
                  </a:cubicBezTo>
                  <a:cubicBezTo>
                    <a:pt x="11329" y="13907"/>
                    <a:pt x="11329" y="13907"/>
                    <a:pt x="11329" y="13907"/>
                  </a:cubicBezTo>
                  <a:cubicBezTo>
                    <a:pt x="11329" y="14499"/>
                    <a:pt x="11329" y="14499"/>
                    <a:pt x="11329" y="14499"/>
                  </a:cubicBezTo>
                  <a:cubicBezTo>
                    <a:pt x="11329" y="14795"/>
                    <a:pt x="11329" y="14795"/>
                    <a:pt x="11329" y="14795"/>
                  </a:cubicBezTo>
                  <a:cubicBezTo>
                    <a:pt x="11329" y="14795"/>
                    <a:pt x="11329" y="14795"/>
                    <a:pt x="11329" y="14795"/>
                  </a:cubicBezTo>
                  <a:cubicBezTo>
                    <a:pt x="11435" y="15090"/>
                    <a:pt x="11435" y="15090"/>
                    <a:pt x="11435" y="15090"/>
                  </a:cubicBezTo>
                  <a:cubicBezTo>
                    <a:pt x="11541" y="15090"/>
                    <a:pt x="11541" y="15090"/>
                    <a:pt x="11541" y="15090"/>
                  </a:cubicBezTo>
                  <a:cubicBezTo>
                    <a:pt x="11541" y="14795"/>
                    <a:pt x="11541" y="14795"/>
                    <a:pt x="11541" y="14795"/>
                  </a:cubicBezTo>
                  <a:cubicBezTo>
                    <a:pt x="11647" y="14795"/>
                    <a:pt x="11647" y="14795"/>
                    <a:pt x="11647" y="14795"/>
                  </a:cubicBezTo>
                  <a:cubicBezTo>
                    <a:pt x="11753" y="14795"/>
                    <a:pt x="11753" y="14795"/>
                    <a:pt x="11753" y="14795"/>
                  </a:cubicBezTo>
                  <a:cubicBezTo>
                    <a:pt x="11753" y="15090"/>
                    <a:pt x="11753" y="15090"/>
                    <a:pt x="11753" y="15090"/>
                  </a:cubicBezTo>
                  <a:cubicBezTo>
                    <a:pt x="11859" y="14795"/>
                    <a:pt x="11859" y="14795"/>
                    <a:pt x="11859" y="14795"/>
                  </a:cubicBezTo>
                  <a:cubicBezTo>
                    <a:pt x="11753" y="14499"/>
                    <a:pt x="11753" y="14499"/>
                    <a:pt x="11753" y="14499"/>
                  </a:cubicBezTo>
                  <a:cubicBezTo>
                    <a:pt x="11753" y="14499"/>
                    <a:pt x="11753" y="14499"/>
                    <a:pt x="11753" y="14499"/>
                  </a:cubicBezTo>
                  <a:cubicBezTo>
                    <a:pt x="11753" y="14203"/>
                    <a:pt x="11753" y="14203"/>
                    <a:pt x="11753" y="14203"/>
                  </a:cubicBezTo>
                  <a:cubicBezTo>
                    <a:pt x="11753" y="13907"/>
                    <a:pt x="11753" y="13907"/>
                    <a:pt x="11753" y="13907"/>
                  </a:cubicBezTo>
                  <a:cubicBezTo>
                    <a:pt x="11753" y="13611"/>
                    <a:pt x="11753" y="13611"/>
                    <a:pt x="11753" y="13611"/>
                  </a:cubicBezTo>
                  <a:cubicBezTo>
                    <a:pt x="11753" y="13315"/>
                    <a:pt x="11753" y="13315"/>
                    <a:pt x="11753" y="13315"/>
                  </a:cubicBezTo>
                  <a:cubicBezTo>
                    <a:pt x="11753" y="13019"/>
                    <a:pt x="11753" y="13019"/>
                    <a:pt x="11753" y="13019"/>
                  </a:cubicBezTo>
                  <a:cubicBezTo>
                    <a:pt x="11859" y="12723"/>
                    <a:pt x="11859" y="12723"/>
                    <a:pt x="11859" y="12723"/>
                  </a:cubicBezTo>
                  <a:cubicBezTo>
                    <a:pt x="11859" y="12427"/>
                    <a:pt x="11859" y="12427"/>
                    <a:pt x="11859" y="12427"/>
                  </a:cubicBezTo>
                  <a:cubicBezTo>
                    <a:pt x="11859" y="12132"/>
                    <a:pt x="11859" y="12132"/>
                    <a:pt x="11859" y="12132"/>
                  </a:cubicBezTo>
                  <a:cubicBezTo>
                    <a:pt x="11753" y="11836"/>
                    <a:pt x="11753" y="11836"/>
                    <a:pt x="11753" y="11836"/>
                  </a:cubicBezTo>
                  <a:cubicBezTo>
                    <a:pt x="11753" y="11836"/>
                    <a:pt x="11753" y="11836"/>
                    <a:pt x="11753" y="11836"/>
                  </a:cubicBezTo>
                  <a:cubicBezTo>
                    <a:pt x="11859" y="11540"/>
                    <a:pt x="11859" y="11540"/>
                    <a:pt x="11859" y="11540"/>
                  </a:cubicBezTo>
                  <a:cubicBezTo>
                    <a:pt x="11965" y="11540"/>
                    <a:pt x="11965" y="11540"/>
                    <a:pt x="11965" y="11540"/>
                  </a:cubicBezTo>
                  <a:cubicBezTo>
                    <a:pt x="11965" y="11540"/>
                    <a:pt x="11965" y="11540"/>
                    <a:pt x="11965" y="11540"/>
                  </a:cubicBezTo>
                  <a:cubicBezTo>
                    <a:pt x="12071" y="11540"/>
                    <a:pt x="12071" y="11540"/>
                    <a:pt x="12071" y="11540"/>
                  </a:cubicBezTo>
                  <a:cubicBezTo>
                    <a:pt x="12071" y="11540"/>
                    <a:pt x="12071" y="11540"/>
                    <a:pt x="12071" y="11540"/>
                  </a:cubicBezTo>
                  <a:cubicBezTo>
                    <a:pt x="12176" y="11836"/>
                    <a:pt x="12176" y="11836"/>
                    <a:pt x="12176" y="11836"/>
                  </a:cubicBezTo>
                  <a:cubicBezTo>
                    <a:pt x="12176" y="12132"/>
                    <a:pt x="12176" y="12132"/>
                    <a:pt x="12176" y="12132"/>
                  </a:cubicBezTo>
                  <a:cubicBezTo>
                    <a:pt x="12071" y="12427"/>
                    <a:pt x="12071" y="12427"/>
                    <a:pt x="12071" y="12427"/>
                  </a:cubicBezTo>
                  <a:cubicBezTo>
                    <a:pt x="12071" y="12427"/>
                    <a:pt x="12071" y="12427"/>
                    <a:pt x="12071" y="12427"/>
                  </a:cubicBezTo>
                  <a:cubicBezTo>
                    <a:pt x="12071" y="12723"/>
                    <a:pt x="12071" y="12723"/>
                    <a:pt x="12071" y="12723"/>
                  </a:cubicBezTo>
                  <a:cubicBezTo>
                    <a:pt x="12176" y="12723"/>
                    <a:pt x="12176" y="12723"/>
                    <a:pt x="12176" y="12723"/>
                  </a:cubicBezTo>
                  <a:cubicBezTo>
                    <a:pt x="12176" y="13019"/>
                    <a:pt x="12176" y="13019"/>
                    <a:pt x="12176" y="13019"/>
                  </a:cubicBezTo>
                  <a:cubicBezTo>
                    <a:pt x="12282" y="13019"/>
                    <a:pt x="12282" y="13019"/>
                    <a:pt x="12282" y="13019"/>
                  </a:cubicBezTo>
                  <a:cubicBezTo>
                    <a:pt x="12388" y="13315"/>
                    <a:pt x="12388" y="13315"/>
                    <a:pt x="12388" y="13315"/>
                  </a:cubicBezTo>
                  <a:cubicBezTo>
                    <a:pt x="12282" y="13315"/>
                    <a:pt x="12282" y="13315"/>
                    <a:pt x="12282" y="13315"/>
                  </a:cubicBezTo>
                  <a:cubicBezTo>
                    <a:pt x="12282" y="13907"/>
                    <a:pt x="12282" y="13907"/>
                    <a:pt x="12282" y="13907"/>
                  </a:cubicBezTo>
                  <a:cubicBezTo>
                    <a:pt x="12282" y="13907"/>
                    <a:pt x="12282" y="13907"/>
                    <a:pt x="12282" y="13907"/>
                  </a:cubicBezTo>
                  <a:cubicBezTo>
                    <a:pt x="12388" y="14203"/>
                    <a:pt x="12388" y="14203"/>
                    <a:pt x="12388" y="14203"/>
                  </a:cubicBezTo>
                  <a:cubicBezTo>
                    <a:pt x="12388" y="13907"/>
                    <a:pt x="12388" y="13907"/>
                    <a:pt x="12388" y="13907"/>
                  </a:cubicBezTo>
                  <a:cubicBezTo>
                    <a:pt x="12494" y="14203"/>
                    <a:pt x="12494" y="14203"/>
                    <a:pt x="12494" y="14203"/>
                  </a:cubicBezTo>
                  <a:cubicBezTo>
                    <a:pt x="12600" y="14203"/>
                    <a:pt x="12600" y="14203"/>
                    <a:pt x="12600" y="14203"/>
                  </a:cubicBezTo>
                  <a:cubicBezTo>
                    <a:pt x="12600" y="13907"/>
                    <a:pt x="12600" y="13907"/>
                    <a:pt x="12600" y="13907"/>
                  </a:cubicBezTo>
                  <a:cubicBezTo>
                    <a:pt x="12600" y="13907"/>
                    <a:pt x="12600" y="13907"/>
                    <a:pt x="12600" y="13907"/>
                  </a:cubicBezTo>
                  <a:cubicBezTo>
                    <a:pt x="12706" y="13611"/>
                    <a:pt x="12706" y="13611"/>
                    <a:pt x="12706" y="13611"/>
                  </a:cubicBezTo>
                  <a:cubicBezTo>
                    <a:pt x="12706" y="13611"/>
                    <a:pt x="12706" y="13611"/>
                    <a:pt x="12706" y="13611"/>
                  </a:cubicBezTo>
                  <a:cubicBezTo>
                    <a:pt x="12812" y="13315"/>
                    <a:pt x="12812" y="13315"/>
                    <a:pt x="12812" y="13315"/>
                  </a:cubicBezTo>
                  <a:cubicBezTo>
                    <a:pt x="13024" y="13315"/>
                    <a:pt x="13024" y="13315"/>
                    <a:pt x="13024" y="13315"/>
                  </a:cubicBezTo>
                  <a:cubicBezTo>
                    <a:pt x="13024" y="13315"/>
                    <a:pt x="13024" y="13315"/>
                    <a:pt x="13024" y="13315"/>
                  </a:cubicBezTo>
                  <a:cubicBezTo>
                    <a:pt x="13129" y="13315"/>
                    <a:pt x="13129" y="13315"/>
                    <a:pt x="13129" y="13315"/>
                  </a:cubicBezTo>
                  <a:cubicBezTo>
                    <a:pt x="13129" y="13315"/>
                    <a:pt x="13129" y="13315"/>
                    <a:pt x="13129" y="13315"/>
                  </a:cubicBezTo>
                  <a:cubicBezTo>
                    <a:pt x="13235" y="13315"/>
                    <a:pt x="13235" y="13315"/>
                    <a:pt x="13235" y="13315"/>
                  </a:cubicBezTo>
                  <a:cubicBezTo>
                    <a:pt x="13129" y="13019"/>
                    <a:pt x="13129" y="13019"/>
                    <a:pt x="13129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2918" y="13019"/>
                    <a:pt x="12918" y="13019"/>
                    <a:pt x="12918" y="13019"/>
                  </a:cubicBezTo>
                  <a:cubicBezTo>
                    <a:pt x="12918" y="13019"/>
                    <a:pt x="12918" y="13019"/>
                    <a:pt x="12918" y="13019"/>
                  </a:cubicBezTo>
                  <a:cubicBezTo>
                    <a:pt x="12812" y="13019"/>
                    <a:pt x="12812" y="13019"/>
                    <a:pt x="12812" y="13019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706" y="12723"/>
                    <a:pt x="12706" y="12723"/>
                    <a:pt x="12706" y="12723"/>
                  </a:cubicBezTo>
                  <a:cubicBezTo>
                    <a:pt x="12706" y="12723"/>
                    <a:pt x="12706" y="12723"/>
                    <a:pt x="12706" y="12723"/>
                  </a:cubicBezTo>
                  <a:cubicBezTo>
                    <a:pt x="12600" y="12427"/>
                    <a:pt x="12600" y="12427"/>
                    <a:pt x="12600" y="12427"/>
                  </a:cubicBezTo>
                  <a:cubicBezTo>
                    <a:pt x="12706" y="12427"/>
                    <a:pt x="12706" y="12427"/>
                    <a:pt x="12706" y="12427"/>
                  </a:cubicBezTo>
                  <a:cubicBezTo>
                    <a:pt x="12706" y="12132"/>
                    <a:pt x="12706" y="12132"/>
                    <a:pt x="12706" y="12132"/>
                  </a:cubicBezTo>
                  <a:cubicBezTo>
                    <a:pt x="12706" y="12427"/>
                    <a:pt x="12706" y="12427"/>
                    <a:pt x="12706" y="12427"/>
                  </a:cubicBezTo>
                  <a:cubicBezTo>
                    <a:pt x="12706" y="12132"/>
                    <a:pt x="12706" y="12132"/>
                    <a:pt x="12706" y="12132"/>
                  </a:cubicBezTo>
                  <a:cubicBezTo>
                    <a:pt x="12812" y="12132"/>
                    <a:pt x="12812" y="12132"/>
                    <a:pt x="12812" y="12132"/>
                  </a:cubicBezTo>
                  <a:cubicBezTo>
                    <a:pt x="12812" y="12132"/>
                    <a:pt x="12812" y="12132"/>
                    <a:pt x="12812" y="12132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540"/>
                    <a:pt x="12706" y="11540"/>
                    <a:pt x="12706" y="11540"/>
                  </a:cubicBezTo>
                  <a:cubicBezTo>
                    <a:pt x="12600" y="11540"/>
                    <a:pt x="12600" y="11540"/>
                    <a:pt x="12600" y="11540"/>
                  </a:cubicBezTo>
                  <a:cubicBezTo>
                    <a:pt x="12600" y="11540"/>
                    <a:pt x="12600" y="11540"/>
                    <a:pt x="12600" y="11540"/>
                  </a:cubicBezTo>
                  <a:cubicBezTo>
                    <a:pt x="12494" y="11244"/>
                    <a:pt x="12494" y="11244"/>
                    <a:pt x="12494" y="11244"/>
                  </a:cubicBezTo>
                  <a:cubicBezTo>
                    <a:pt x="12388" y="10948"/>
                    <a:pt x="12388" y="10948"/>
                    <a:pt x="12388" y="10948"/>
                  </a:cubicBezTo>
                  <a:cubicBezTo>
                    <a:pt x="12282" y="10652"/>
                    <a:pt x="12282" y="10652"/>
                    <a:pt x="12282" y="10652"/>
                  </a:cubicBezTo>
                  <a:cubicBezTo>
                    <a:pt x="12282" y="10652"/>
                    <a:pt x="12282" y="10652"/>
                    <a:pt x="12282" y="10652"/>
                  </a:cubicBezTo>
                  <a:cubicBezTo>
                    <a:pt x="12282" y="10356"/>
                    <a:pt x="12282" y="10356"/>
                    <a:pt x="12282" y="10356"/>
                  </a:cubicBezTo>
                  <a:cubicBezTo>
                    <a:pt x="12282" y="10356"/>
                    <a:pt x="12282" y="10356"/>
                    <a:pt x="12282" y="10356"/>
                  </a:cubicBezTo>
                  <a:cubicBezTo>
                    <a:pt x="12388" y="10652"/>
                    <a:pt x="12388" y="10652"/>
                    <a:pt x="12388" y="10652"/>
                  </a:cubicBezTo>
                  <a:cubicBezTo>
                    <a:pt x="12388" y="10652"/>
                    <a:pt x="12388" y="10652"/>
                    <a:pt x="12388" y="10652"/>
                  </a:cubicBezTo>
                  <a:cubicBezTo>
                    <a:pt x="12494" y="10356"/>
                    <a:pt x="12494" y="10356"/>
                    <a:pt x="12494" y="10356"/>
                  </a:cubicBezTo>
                  <a:cubicBezTo>
                    <a:pt x="12494" y="10356"/>
                    <a:pt x="12494" y="10356"/>
                    <a:pt x="12494" y="10356"/>
                  </a:cubicBezTo>
                  <a:cubicBezTo>
                    <a:pt x="12706" y="10060"/>
                    <a:pt x="12706" y="10060"/>
                    <a:pt x="12706" y="10060"/>
                  </a:cubicBezTo>
                  <a:cubicBezTo>
                    <a:pt x="12812" y="9764"/>
                    <a:pt x="12812" y="9764"/>
                    <a:pt x="12812" y="9764"/>
                  </a:cubicBezTo>
                  <a:cubicBezTo>
                    <a:pt x="12918" y="9468"/>
                    <a:pt x="12918" y="9468"/>
                    <a:pt x="12918" y="9468"/>
                  </a:cubicBezTo>
                  <a:cubicBezTo>
                    <a:pt x="13024" y="9468"/>
                    <a:pt x="13024" y="9468"/>
                    <a:pt x="13024" y="9468"/>
                  </a:cubicBezTo>
                  <a:cubicBezTo>
                    <a:pt x="13024" y="9173"/>
                    <a:pt x="13024" y="9173"/>
                    <a:pt x="13024" y="9173"/>
                  </a:cubicBezTo>
                  <a:cubicBezTo>
                    <a:pt x="13129" y="9173"/>
                    <a:pt x="13129" y="9173"/>
                    <a:pt x="13129" y="9173"/>
                  </a:cubicBezTo>
                  <a:cubicBezTo>
                    <a:pt x="13235" y="9468"/>
                    <a:pt x="13235" y="9468"/>
                    <a:pt x="13235" y="9468"/>
                  </a:cubicBezTo>
                  <a:cubicBezTo>
                    <a:pt x="13235" y="9468"/>
                    <a:pt x="13235" y="9468"/>
                    <a:pt x="13235" y="9468"/>
                  </a:cubicBezTo>
                  <a:cubicBezTo>
                    <a:pt x="13341" y="9173"/>
                    <a:pt x="13341" y="9173"/>
                    <a:pt x="13341" y="9173"/>
                  </a:cubicBezTo>
                  <a:cubicBezTo>
                    <a:pt x="13341" y="8877"/>
                    <a:pt x="13341" y="8877"/>
                    <a:pt x="13341" y="8877"/>
                  </a:cubicBezTo>
                  <a:cubicBezTo>
                    <a:pt x="13235" y="8877"/>
                    <a:pt x="13235" y="8877"/>
                    <a:pt x="13235" y="8877"/>
                  </a:cubicBezTo>
                  <a:cubicBezTo>
                    <a:pt x="13024" y="8877"/>
                    <a:pt x="13024" y="8877"/>
                    <a:pt x="13024" y="8877"/>
                  </a:cubicBezTo>
                  <a:cubicBezTo>
                    <a:pt x="12918" y="8877"/>
                    <a:pt x="12918" y="8877"/>
                    <a:pt x="12918" y="8877"/>
                  </a:cubicBezTo>
                  <a:cubicBezTo>
                    <a:pt x="12812" y="8877"/>
                    <a:pt x="12812" y="8877"/>
                    <a:pt x="12812" y="8877"/>
                  </a:cubicBezTo>
                  <a:cubicBezTo>
                    <a:pt x="12706" y="9173"/>
                    <a:pt x="12706" y="9173"/>
                    <a:pt x="12706" y="9173"/>
                  </a:cubicBezTo>
                  <a:cubicBezTo>
                    <a:pt x="12706" y="9173"/>
                    <a:pt x="12706" y="9173"/>
                    <a:pt x="12706" y="9173"/>
                  </a:cubicBezTo>
                  <a:cubicBezTo>
                    <a:pt x="12600" y="9173"/>
                    <a:pt x="12600" y="9173"/>
                    <a:pt x="12600" y="9173"/>
                  </a:cubicBezTo>
                  <a:cubicBezTo>
                    <a:pt x="12494" y="9173"/>
                    <a:pt x="12494" y="9173"/>
                    <a:pt x="12494" y="9173"/>
                  </a:cubicBezTo>
                  <a:cubicBezTo>
                    <a:pt x="12388" y="9173"/>
                    <a:pt x="12388" y="9173"/>
                    <a:pt x="12388" y="9173"/>
                  </a:cubicBezTo>
                  <a:cubicBezTo>
                    <a:pt x="12282" y="9173"/>
                    <a:pt x="12282" y="9173"/>
                    <a:pt x="12282" y="9173"/>
                  </a:cubicBezTo>
                  <a:cubicBezTo>
                    <a:pt x="12282" y="9468"/>
                    <a:pt x="12282" y="9468"/>
                    <a:pt x="12282" y="9468"/>
                  </a:cubicBezTo>
                  <a:cubicBezTo>
                    <a:pt x="12176" y="9764"/>
                    <a:pt x="12176" y="9764"/>
                    <a:pt x="12176" y="9764"/>
                  </a:cubicBezTo>
                  <a:cubicBezTo>
                    <a:pt x="12071" y="10060"/>
                    <a:pt x="12071" y="10060"/>
                    <a:pt x="12071" y="10060"/>
                  </a:cubicBezTo>
                  <a:cubicBezTo>
                    <a:pt x="11965" y="9764"/>
                    <a:pt x="11965" y="9764"/>
                    <a:pt x="11965" y="9764"/>
                  </a:cubicBezTo>
                  <a:cubicBezTo>
                    <a:pt x="11965" y="9764"/>
                    <a:pt x="11965" y="9764"/>
                    <a:pt x="11965" y="9764"/>
                  </a:cubicBezTo>
                  <a:cubicBezTo>
                    <a:pt x="11859" y="9468"/>
                    <a:pt x="11859" y="9468"/>
                    <a:pt x="11859" y="9468"/>
                  </a:cubicBezTo>
                  <a:cubicBezTo>
                    <a:pt x="11753" y="9173"/>
                    <a:pt x="11753" y="9173"/>
                    <a:pt x="11753" y="9173"/>
                  </a:cubicBezTo>
                  <a:cubicBezTo>
                    <a:pt x="11647" y="8877"/>
                    <a:pt x="11647" y="8877"/>
                    <a:pt x="11647" y="8877"/>
                  </a:cubicBezTo>
                  <a:cubicBezTo>
                    <a:pt x="11647" y="8285"/>
                    <a:pt x="11647" y="8285"/>
                    <a:pt x="11647" y="8285"/>
                  </a:cubicBezTo>
                  <a:cubicBezTo>
                    <a:pt x="11753" y="7989"/>
                    <a:pt x="11753" y="7989"/>
                    <a:pt x="11753" y="7989"/>
                  </a:cubicBezTo>
                  <a:cubicBezTo>
                    <a:pt x="11859" y="7693"/>
                    <a:pt x="11859" y="7693"/>
                    <a:pt x="11859" y="7693"/>
                  </a:cubicBezTo>
                  <a:close/>
                  <a:moveTo>
                    <a:pt x="11965" y="0"/>
                  </a:moveTo>
                  <a:cubicBezTo>
                    <a:pt x="11859" y="0"/>
                    <a:pt x="11859" y="0"/>
                    <a:pt x="11859" y="0"/>
                  </a:cubicBezTo>
                  <a:cubicBezTo>
                    <a:pt x="11859" y="296"/>
                    <a:pt x="11859" y="296"/>
                    <a:pt x="11859" y="296"/>
                  </a:cubicBezTo>
                  <a:cubicBezTo>
                    <a:pt x="11965" y="0"/>
                    <a:pt x="11965" y="0"/>
                    <a:pt x="11965" y="0"/>
                  </a:cubicBezTo>
                  <a:cubicBezTo>
                    <a:pt x="11965" y="0"/>
                    <a:pt x="11965" y="0"/>
                    <a:pt x="11965" y="0"/>
                  </a:cubicBezTo>
                  <a:close/>
                  <a:moveTo>
                    <a:pt x="12071" y="888"/>
                  </a:moveTo>
                  <a:cubicBezTo>
                    <a:pt x="12071" y="888"/>
                    <a:pt x="12071" y="888"/>
                    <a:pt x="12071" y="888"/>
                  </a:cubicBezTo>
                  <a:cubicBezTo>
                    <a:pt x="12176" y="592"/>
                    <a:pt x="12176" y="592"/>
                    <a:pt x="12176" y="592"/>
                  </a:cubicBezTo>
                  <a:cubicBezTo>
                    <a:pt x="12176" y="888"/>
                    <a:pt x="12176" y="888"/>
                    <a:pt x="12176" y="888"/>
                  </a:cubicBezTo>
                  <a:cubicBezTo>
                    <a:pt x="12282" y="592"/>
                    <a:pt x="12282" y="592"/>
                    <a:pt x="12282" y="592"/>
                  </a:cubicBezTo>
                  <a:cubicBezTo>
                    <a:pt x="12282" y="592"/>
                    <a:pt x="12282" y="592"/>
                    <a:pt x="12282" y="592"/>
                  </a:cubicBezTo>
                  <a:cubicBezTo>
                    <a:pt x="12176" y="592"/>
                    <a:pt x="12176" y="592"/>
                    <a:pt x="12176" y="592"/>
                  </a:cubicBezTo>
                  <a:cubicBezTo>
                    <a:pt x="12071" y="592"/>
                    <a:pt x="12071" y="592"/>
                    <a:pt x="12071" y="592"/>
                  </a:cubicBezTo>
                  <a:cubicBezTo>
                    <a:pt x="11965" y="592"/>
                    <a:pt x="11965" y="592"/>
                    <a:pt x="11965" y="592"/>
                  </a:cubicBezTo>
                  <a:cubicBezTo>
                    <a:pt x="12071" y="888"/>
                    <a:pt x="12071" y="888"/>
                    <a:pt x="12071" y="888"/>
                  </a:cubicBezTo>
                  <a:close/>
                  <a:moveTo>
                    <a:pt x="11329" y="2071"/>
                  </a:moveTo>
                  <a:cubicBezTo>
                    <a:pt x="11329" y="2071"/>
                    <a:pt x="11329" y="2071"/>
                    <a:pt x="11329" y="2071"/>
                  </a:cubicBezTo>
                  <a:cubicBezTo>
                    <a:pt x="11329" y="2367"/>
                    <a:pt x="11329" y="2367"/>
                    <a:pt x="11329" y="2367"/>
                  </a:cubicBezTo>
                  <a:cubicBezTo>
                    <a:pt x="11329" y="2071"/>
                    <a:pt x="11329" y="2071"/>
                    <a:pt x="11329" y="2071"/>
                  </a:cubicBezTo>
                  <a:cubicBezTo>
                    <a:pt x="11329" y="2071"/>
                    <a:pt x="11329" y="2071"/>
                    <a:pt x="11329" y="2071"/>
                  </a:cubicBezTo>
                  <a:close/>
                  <a:moveTo>
                    <a:pt x="11435" y="1775"/>
                  </a:moveTo>
                  <a:cubicBezTo>
                    <a:pt x="11647" y="1479"/>
                    <a:pt x="11647" y="1479"/>
                    <a:pt x="11647" y="1479"/>
                  </a:cubicBezTo>
                  <a:cubicBezTo>
                    <a:pt x="11753" y="1479"/>
                    <a:pt x="11753" y="1479"/>
                    <a:pt x="11753" y="1479"/>
                  </a:cubicBezTo>
                  <a:cubicBezTo>
                    <a:pt x="11753" y="1479"/>
                    <a:pt x="11753" y="1479"/>
                    <a:pt x="11753" y="1479"/>
                  </a:cubicBezTo>
                  <a:cubicBezTo>
                    <a:pt x="11647" y="1775"/>
                    <a:pt x="11647" y="1775"/>
                    <a:pt x="11647" y="1775"/>
                  </a:cubicBezTo>
                  <a:cubicBezTo>
                    <a:pt x="11541" y="1775"/>
                    <a:pt x="11541" y="1775"/>
                    <a:pt x="11541" y="1775"/>
                  </a:cubicBezTo>
                  <a:cubicBezTo>
                    <a:pt x="11435" y="1775"/>
                    <a:pt x="11435" y="1775"/>
                    <a:pt x="11435" y="1775"/>
                  </a:cubicBezTo>
                  <a:close/>
                  <a:moveTo>
                    <a:pt x="10482" y="2959"/>
                  </a:moveTo>
                  <a:cubicBezTo>
                    <a:pt x="10588" y="3255"/>
                    <a:pt x="10588" y="3255"/>
                    <a:pt x="10588" y="3255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482" y="2959"/>
                    <a:pt x="10482" y="2959"/>
                    <a:pt x="10482" y="2959"/>
                  </a:cubicBezTo>
                  <a:close/>
                  <a:moveTo>
                    <a:pt x="10482" y="2959"/>
                  </a:moveTo>
                  <a:cubicBezTo>
                    <a:pt x="10482" y="2959"/>
                    <a:pt x="10482" y="2959"/>
                    <a:pt x="10482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482" y="2959"/>
                    <a:pt x="10482" y="2959"/>
                    <a:pt x="10482" y="2959"/>
                  </a:cubicBezTo>
                  <a:close/>
                  <a:moveTo>
                    <a:pt x="10588" y="3551"/>
                  </a:moveTo>
                  <a:cubicBezTo>
                    <a:pt x="10482" y="3551"/>
                    <a:pt x="10482" y="3551"/>
                    <a:pt x="10482" y="3551"/>
                  </a:cubicBezTo>
                  <a:cubicBezTo>
                    <a:pt x="10588" y="3551"/>
                    <a:pt x="10588" y="3551"/>
                    <a:pt x="10588" y="3551"/>
                  </a:cubicBezTo>
                  <a:cubicBezTo>
                    <a:pt x="10588" y="3551"/>
                    <a:pt x="10588" y="3551"/>
                    <a:pt x="10588" y="3551"/>
                  </a:cubicBezTo>
                  <a:close/>
                  <a:moveTo>
                    <a:pt x="10482" y="3847"/>
                  </a:moveTo>
                  <a:cubicBezTo>
                    <a:pt x="10482" y="3847"/>
                    <a:pt x="10482" y="3847"/>
                    <a:pt x="10482" y="3847"/>
                  </a:cubicBezTo>
                  <a:cubicBezTo>
                    <a:pt x="10482" y="4142"/>
                    <a:pt x="10482" y="4142"/>
                    <a:pt x="10482" y="4142"/>
                  </a:cubicBezTo>
                  <a:cubicBezTo>
                    <a:pt x="10482" y="4142"/>
                    <a:pt x="10482" y="4142"/>
                    <a:pt x="10482" y="4142"/>
                  </a:cubicBezTo>
                  <a:cubicBezTo>
                    <a:pt x="10482" y="3847"/>
                    <a:pt x="10482" y="3847"/>
                    <a:pt x="10482" y="3847"/>
                  </a:cubicBezTo>
                  <a:close/>
                  <a:moveTo>
                    <a:pt x="9847" y="12427"/>
                  </a:moveTo>
                  <a:cubicBezTo>
                    <a:pt x="9953" y="12427"/>
                    <a:pt x="9953" y="12427"/>
                    <a:pt x="9953" y="12427"/>
                  </a:cubicBezTo>
                  <a:cubicBezTo>
                    <a:pt x="9953" y="12723"/>
                    <a:pt x="9953" y="12723"/>
                    <a:pt x="9953" y="12723"/>
                  </a:cubicBezTo>
                  <a:cubicBezTo>
                    <a:pt x="9847" y="12723"/>
                    <a:pt x="9847" y="12723"/>
                    <a:pt x="9847" y="12723"/>
                  </a:cubicBezTo>
                  <a:cubicBezTo>
                    <a:pt x="9847" y="12427"/>
                    <a:pt x="9847" y="12427"/>
                    <a:pt x="9847" y="12427"/>
                  </a:cubicBezTo>
                  <a:cubicBezTo>
                    <a:pt x="9847" y="12427"/>
                    <a:pt x="9847" y="12427"/>
                    <a:pt x="9847" y="12427"/>
                  </a:cubicBezTo>
                  <a:close/>
                  <a:moveTo>
                    <a:pt x="9847" y="12427"/>
                  </a:moveTo>
                  <a:cubicBezTo>
                    <a:pt x="9847" y="12723"/>
                    <a:pt x="9847" y="12723"/>
                    <a:pt x="9847" y="12723"/>
                  </a:cubicBezTo>
                  <a:cubicBezTo>
                    <a:pt x="9847" y="13019"/>
                    <a:pt x="9847" y="13019"/>
                    <a:pt x="9847" y="13019"/>
                  </a:cubicBezTo>
                  <a:cubicBezTo>
                    <a:pt x="9741" y="13019"/>
                    <a:pt x="9741" y="13019"/>
                    <a:pt x="9741" y="13019"/>
                  </a:cubicBezTo>
                  <a:cubicBezTo>
                    <a:pt x="9741" y="13019"/>
                    <a:pt x="9741" y="13019"/>
                    <a:pt x="9741" y="13019"/>
                  </a:cubicBezTo>
                  <a:cubicBezTo>
                    <a:pt x="9741" y="12723"/>
                    <a:pt x="9741" y="12723"/>
                    <a:pt x="9741" y="12723"/>
                  </a:cubicBezTo>
                  <a:cubicBezTo>
                    <a:pt x="9741" y="12427"/>
                    <a:pt x="9741" y="12427"/>
                    <a:pt x="9741" y="12427"/>
                  </a:cubicBezTo>
                  <a:cubicBezTo>
                    <a:pt x="9847" y="12132"/>
                    <a:pt x="9847" y="12132"/>
                    <a:pt x="9847" y="12132"/>
                  </a:cubicBezTo>
                  <a:cubicBezTo>
                    <a:pt x="9847" y="12427"/>
                    <a:pt x="9847" y="12427"/>
                    <a:pt x="9847" y="12427"/>
                  </a:cubicBezTo>
                  <a:close/>
                  <a:moveTo>
                    <a:pt x="6565" y="8581"/>
                  </a:moveTo>
                  <a:cubicBezTo>
                    <a:pt x="6671" y="8581"/>
                    <a:pt x="6671" y="8581"/>
                    <a:pt x="6671" y="8581"/>
                  </a:cubicBezTo>
                  <a:cubicBezTo>
                    <a:pt x="6776" y="8877"/>
                    <a:pt x="6776" y="8877"/>
                    <a:pt x="6776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565" y="8877"/>
                    <a:pt x="6565" y="8877"/>
                    <a:pt x="6565" y="8877"/>
                  </a:cubicBezTo>
                  <a:cubicBezTo>
                    <a:pt x="6565" y="8581"/>
                    <a:pt x="6565" y="8581"/>
                    <a:pt x="6565" y="8581"/>
                  </a:cubicBezTo>
                  <a:cubicBezTo>
                    <a:pt x="6565" y="8581"/>
                    <a:pt x="6565" y="8581"/>
                    <a:pt x="6565" y="8581"/>
                  </a:cubicBezTo>
                  <a:close/>
                  <a:moveTo>
                    <a:pt x="6671" y="9173"/>
                  </a:moveTo>
                  <a:cubicBezTo>
                    <a:pt x="6776" y="9173"/>
                    <a:pt x="6776" y="9173"/>
                    <a:pt x="6776" y="9173"/>
                  </a:cubicBezTo>
                  <a:cubicBezTo>
                    <a:pt x="6776" y="9173"/>
                    <a:pt x="6776" y="9173"/>
                    <a:pt x="6776" y="9173"/>
                  </a:cubicBezTo>
                  <a:cubicBezTo>
                    <a:pt x="6882" y="9468"/>
                    <a:pt x="6882" y="9468"/>
                    <a:pt x="6882" y="9468"/>
                  </a:cubicBezTo>
                  <a:cubicBezTo>
                    <a:pt x="6882" y="9468"/>
                    <a:pt x="6882" y="9468"/>
                    <a:pt x="6882" y="9468"/>
                  </a:cubicBezTo>
                  <a:cubicBezTo>
                    <a:pt x="6776" y="9468"/>
                    <a:pt x="6776" y="9468"/>
                    <a:pt x="6776" y="9468"/>
                  </a:cubicBezTo>
                  <a:cubicBezTo>
                    <a:pt x="6671" y="9468"/>
                    <a:pt x="6671" y="9468"/>
                    <a:pt x="6671" y="9468"/>
                  </a:cubicBezTo>
                  <a:cubicBezTo>
                    <a:pt x="6671" y="9173"/>
                    <a:pt x="6671" y="9173"/>
                    <a:pt x="6671" y="9173"/>
                  </a:cubicBezTo>
                  <a:cubicBezTo>
                    <a:pt x="6671" y="9173"/>
                    <a:pt x="6671" y="9173"/>
                    <a:pt x="6671" y="9173"/>
                  </a:cubicBezTo>
                  <a:close/>
                  <a:moveTo>
                    <a:pt x="6776" y="9468"/>
                  </a:moveTo>
                  <a:cubicBezTo>
                    <a:pt x="6882" y="9468"/>
                    <a:pt x="6882" y="9468"/>
                    <a:pt x="6882" y="9468"/>
                  </a:cubicBezTo>
                  <a:cubicBezTo>
                    <a:pt x="6882" y="9764"/>
                    <a:pt x="6882" y="9764"/>
                    <a:pt x="6882" y="9764"/>
                  </a:cubicBezTo>
                  <a:cubicBezTo>
                    <a:pt x="6882" y="9764"/>
                    <a:pt x="6882" y="9764"/>
                    <a:pt x="6882" y="9764"/>
                  </a:cubicBezTo>
                  <a:cubicBezTo>
                    <a:pt x="6776" y="10060"/>
                    <a:pt x="6776" y="10060"/>
                    <a:pt x="6776" y="10060"/>
                  </a:cubicBezTo>
                  <a:cubicBezTo>
                    <a:pt x="6776" y="9764"/>
                    <a:pt x="6776" y="9764"/>
                    <a:pt x="6776" y="9764"/>
                  </a:cubicBezTo>
                  <a:cubicBezTo>
                    <a:pt x="6776" y="9764"/>
                    <a:pt x="6776" y="9764"/>
                    <a:pt x="6776" y="9764"/>
                  </a:cubicBezTo>
                  <a:cubicBezTo>
                    <a:pt x="6776" y="9468"/>
                    <a:pt x="6776" y="9468"/>
                    <a:pt x="6776" y="9468"/>
                  </a:cubicBezTo>
                  <a:close/>
                  <a:moveTo>
                    <a:pt x="6565" y="6805"/>
                  </a:moveTo>
                  <a:cubicBezTo>
                    <a:pt x="6565" y="6214"/>
                    <a:pt x="6565" y="6214"/>
                    <a:pt x="6565" y="6214"/>
                  </a:cubicBezTo>
                  <a:cubicBezTo>
                    <a:pt x="6671" y="5918"/>
                    <a:pt x="6671" y="5918"/>
                    <a:pt x="6671" y="5918"/>
                  </a:cubicBezTo>
                  <a:cubicBezTo>
                    <a:pt x="6776" y="5918"/>
                    <a:pt x="6776" y="5918"/>
                    <a:pt x="6776" y="5918"/>
                  </a:cubicBezTo>
                  <a:cubicBezTo>
                    <a:pt x="6776" y="5622"/>
                    <a:pt x="6776" y="5622"/>
                    <a:pt x="6776" y="5622"/>
                  </a:cubicBezTo>
                  <a:cubicBezTo>
                    <a:pt x="6882" y="6214"/>
                    <a:pt x="6882" y="6214"/>
                    <a:pt x="6882" y="6214"/>
                  </a:cubicBezTo>
                  <a:cubicBezTo>
                    <a:pt x="7094" y="6510"/>
                    <a:pt x="7094" y="6510"/>
                    <a:pt x="7094" y="6510"/>
                  </a:cubicBezTo>
                  <a:cubicBezTo>
                    <a:pt x="7094" y="6510"/>
                    <a:pt x="7094" y="6510"/>
                    <a:pt x="7094" y="6510"/>
                  </a:cubicBezTo>
                  <a:cubicBezTo>
                    <a:pt x="7200" y="6805"/>
                    <a:pt x="7200" y="6805"/>
                    <a:pt x="7200" y="6805"/>
                  </a:cubicBezTo>
                  <a:cubicBezTo>
                    <a:pt x="7200" y="7101"/>
                    <a:pt x="7200" y="7101"/>
                    <a:pt x="7200" y="7101"/>
                  </a:cubicBezTo>
                  <a:cubicBezTo>
                    <a:pt x="7306" y="7101"/>
                    <a:pt x="7306" y="7101"/>
                    <a:pt x="7306" y="7101"/>
                  </a:cubicBezTo>
                  <a:cubicBezTo>
                    <a:pt x="7412" y="6805"/>
                    <a:pt x="7412" y="6805"/>
                    <a:pt x="7412" y="6805"/>
                  </a:cubicBezTo>
                  <a:cubicBezTo>
                    <a:pt x="7412" y="6805"/>
                    <a:pt x="7412" y="6805"/>
                    <a:pt x="7412" y="6805"/>
                  </a:cubicBezTo>
                  <a:cubicBezTo>
                    <a:pt x="7518" y="6805"/>
                    <a:pt x="7518" y="6805"/>
                    <a:pt x="7518" y="6805"/>
                  </a:cubicBezTo>
                  <a:cubicBezTo>
                    <a:pt x="7624" y="6805"/>
                    <a:pt x="7624" y="6805"/>
                    <a:pt x="7624" y="6805"/>
                  </a:cubicBezTo>
                  <a:cubicBezTo>
                    <a:pt x="7941" y="6805"/>
                    <a:pt x="7941" y="6805"/>
                    <a:pt x="7941" y="6805"/>
                  </a:cubicBezTo>
                  <a:cubicBezTo>
                    <a:pt x="8153" y="6510"/>
                    <a:pt x="8153" y="6510"/>
                    <a:pt x="8153" y="6510"/>
                  </a:cubicBezTo>
                  <a:cubicBezTo>
                    <a:pt x="8259" y="6214"/>
                    <a:pt x="8259" y="6214"/>
                    <a:pt x="8259" y="6214"/>
                  </a:cubicBezTo>
                  <a:cubicBezTo>
                    <a:pt x="8471" y="6214"/>
                    <a:pt x="8471" y="6214"/>
                    <a:pt x="8471" y="6214"/>
                  </a:cubicBezTo>
                  <a:cubicBezTo>
                    <a:pt x="8576" y="6510"/>
                    <a:pt x="8576" y="6510"/>
                    <a:pt x="8576" y="6510"/>
                  </a:cubicBezTo>
                  <a:cubicBezTo>
                    <a:pt x="8576" y="6510"/>
                    <a:pt x="8576" y="6510"/>
                    <a:pt x="8576" y="6510"/>
                  </a:cubicBezTo>
                  <a:cubicBezTo>
                    <a:pt x="8682" y="6510"/>
                    <a:pt x="8682" y="6510"/>
                    <a:pt x="8682" y="6510"/>
                  </a:cubicBezTo>
                  <a:cubicBezTo>
                    <a:pt x="8894" y="6214"/>
                    <a:pt x="8894" y="6214"/>
                    <a:pt x="8894" y="6214"/>
                  </a:cubicBezTo>
                  <a:cubicBezTo>
                    <a:pt x="9106" y="6214"/>
                    <a:pt x="9106" y="6214"/>
                    <a:pt x="9106" y="6214"/>
                  </a:cubicBezTo>
                  <a:cubicBezTo>
                    <a:pt x="9106" y="5918"/>
                    <a:pt x="9106" y="5918"/>
                    <a:pt x="9106" y="5918"/>
                  </a:cubicBezTo>
                  <a:cubicBezTo>
                    <a:pt x="9318" y="5326"/>
                    <a:pt x="9318" y="5326"/>
                    <a:pt x="9318" y="5326"/>
                  </a:cubicBezTo>
                  <a:cubicBezTo>
                    <a:pt x="9424" y="4734"/>
                    <a:pt x="9424" y="4734"/>
                    <a:pt x="9424" y="4734"/>
                  </a:cubicBezTo>
                  <a:cubicBezTo>
                    <a:pt x="9529" y="4438"/>
                    <a:pt x="9529" y="4438"/>
                    <a:pt x="9529" y="4438"/>
                  </a:cubicBezTo>
                  <a:cubicBezTo>
                    <a:pt x="9635" y="3255"/>
                    <a:pt x="9635" y="3255"/>
                    <a:pt x="9635" y="3255"/>
                  </a:cubicBezTo>
                  <a:cubicBezTo>
                    <a:pt x="9635" y="3255"/>
                    <a:pt x="9635" y="3255"/>
                    <a:pt x="9635" y="3255"/>
                  </a:cubicBezTo>
                  <a:cubicBezTo>
                    <a:pt x="9635" y="2959"/>
                    <a:pt x="9635" y="2959"/>
                    <a:pt x="9635" y="2959"/>
                  </a:cubicBezTo>
                  <a:cubicBezTo>
                    <a:pt x="9635" y="2959"/>
                    <a:pt x="9635" y="2959"/>
                    <a:pt x="9635" y="2959"/>
                  </a:cubicBezTo>
                  <a:cubicBezTo>
                    <a:pt x="9741" y="2663"/>
                    <a:pt x="9741" y="2663"/>
                    <a:pt x="9741" y="2663"/>
                  </a:cubicBezTo>
                  <a:cubicBezTo>
                    <a:pt x="9847" y="2663"/>
                    <a:pt x="9847" y="2663"/>
                    <a:pt x="9847" y="2663"/>
                  </a:cubicBezTo>
                  <a:cubicBezTo>
                    <a:pt x="9953" y="2663"/>
                    <a:pt x="9953" y="2663"/>
                    <a:pt x="9953" y="2663"/>
                  </a:cubicBezTo>
                  <a:cubicBezTo>
                    <a:pt x="10165" y="2663"/>
                    <a:pt x="10165" y="2663"/>
                    <a:pt x="10165" y="2663"/>
                  </a:cubicBezTo>
                  <a:cubicBezTo>
                    <a:pt x="10271" y="2663"/>
                    <a:pt x="10271" y="2663"/>
                    <a:pt x="10271" y="2663"/>
                  </a:cubicBezTo>
                  <a:cubicBezTo>
                    <a:pt x="10376" y="2663"/>
                    <a:pt x="10376" y="2663"/>
                    <a:pt x="10376" y="2663"/>
                  </a:cubicBezTo>
                  <a:cubicBezTo>
                    <a:pt x="10482" y="2663"/>
                    <a:pt x="10482" y="2663"/>
                    <a:pt x="10482" y="2663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376" y="2959"/>
                    <a:pt x="10376" y="2959"/>
                    <a:pt x="10376" y="2959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376" y="2959"/>
                    <a:pt x="10376" y="2959"/>
                    <a:pt x="10376" y="2959"/>
                  </a:cubicBezTo>
                  <a:cubicBezTo>
                    <a:pt x="10482" y="3255"/>
                    <a:pt x="10482" y="3255"/>
                    <a:pt x="10482" y="3255"/>
                  </a:cubicBezTo>
                  <a:cubicBezTo>
                    <a:pt x="10588" y="3551"/>
                    <a:pt x="10588" y="3551"/>
                    <a:pt x="10588" y="3551"/>
                  </a:cubicBezTo>
                  <a:cubicBezTo>
                    <a:pt x="10482" y="3551"/>
                    <a:pt x="10482" y="3551"/>
                    <a:pt x="10482" y="3551"/>
                  </a:cubicBezTo>
                  <a:cubicBezTo>
                    <a:pt x="10376" y="3551"/>
                    <a:pt x="10376" y="3551"/>
                    <a:pt x="10376" y="3551"/>
                  </a:cubicBezTo>
                  <a:cubicBezTo>
                    <a:pt x="10376" y="3551"/>
                    <a:pt x="10376" y="3551"/>
                    <a:pt x="10376" y="3551"/>
                  </a:cubicBezTo>
                  <a:cubicBezTo>
                    <a:pt x="10376" y="3847"/>
                    <a:pt x="10376" y="3847"/>
                    <a:pt x="10376" y="3847"/>
                  </a:cubicBezTo>
                  <a:cubicBezTo>
                    <a:pt x="10482" y="3847"/>
                    <a:pt x="10482" y="3847"/>
                    <a:pt x="10482" y="3847"/>
                  </a:cubicBezTo>
                  <a:cubicBezTo>
                    <a:pt x="10482" y="3847"/>
                    <a:pt x="10482" y="3847"/>
                    <a:pt x="10482" y="3847"/>
                  </a:cubicBezTo>
                  <a:cubicBezTo>
                    <a:pt x="10376" y="4142"/>
                    <a:pt x="10376" y="4142"/>
                    <a:pt x="10376" y="4142"/>
                  </a:cubicBezTo>
                  <a:cubicBezTo>
                    <a:pt x="10376" y="4142"/>
                    <a:pt x="10376" y="4142"/>
                    <a:pt x="10376" y="4142"/>
                  </a:cubicBezTo>
                  <a:cubicBezTo>
                    <a:pt x="10482" y="4438"/>
                    <a:pt x="10482" y="4438"/>
                    <a:pt x="10482" y="4438"/>
                  </a:cubicBezTo>
                  <a:cubicBezTo>
                    <a:pt x="10482" y="4734"/>
                    <a:pt x="10482" y="4734"/>
                    <a:pt x="10482" y="4734"/>
                  </a:cubicBezTo>
                  <a:cubicBezTo>
                    <a:pt x="10694" y="5030"/>
                    <a:pt x="10694" y="5030"/>
                    <a:pt x="10694" y="5030"/>
                  </a:cubicBezTo>
                  <a:cubicBezTo>
                    <a:pt x="10694" y="5030"/>
                    <a:pt x="10694" y="5030"/>
                    <a:pt x="10694" y="5030"/>
                  </a:cubicBezTo>
                  <a:cubicBezTo>
                    <a:pt x="10694" y="5326"/>
                    <a:pt x="10694" y="5326"/>
                    <a:pt x="10694" y="5326"/>
                  </a:cubicBezTo>
                  <a:cubicBezTo>
                    <a:pt x="10588" y="5326"/>
                    <a:pt x="10588" y="5326"/>
                    <a:pt x="10588" y="5326"/>
                  </a:cubicBezTo>
                  <a:cubicBezTo>
                    <a:pt x="10482" y="5622"/>
                    <a:pt x="10482" y="5622"/>
                    <a:pt x="10482" y="5622"/>
                  </a:cubicBezTo>
                  <a:cubicBezTo>
                    <a:pt x="10588" y="5622"/>
                    <a:pt x="10588" y="5622"/>
                    <a:pt x="10588" y="5622"/>
                  </a:cubicBezTo>
                  <a:cubicBezTo>
                    <a:pt x="10588" y="5918"/>
                    <a:pt x="10588" y="5918"/>
                    <a:pt x="10588" y="5918"/>
                  </a:cubicBezTo>
                  <a:cubicBezTo>
                    <a:pt x="10694" y="5918"/>
                    <a:pt x="10694" y="5918"/>
                    <a:pt x="10694" y="5918"/>
                  </a:cubicBezTo>
                  <a:cubicBezTo>
                    <a:pt x="10906" y="6510"/>
                    <a:pt x="10906" y="6510"/>
                    <a:pt x="10906" y="6510"/>
                  </a:cubicBezTo>
                  <a:cubicBezTo>
                    <a:pt x="10906" y="6510"/>
                    <a:pt x="10906" y="6510"/>
                    <a:pt x="10906" y="6510"/>
                  </a:cubicBezTo>
                  <a:cubicBezTo>
                    <a:pt x="11012" y="6805"/>
                    <a:pt x="11012" y="6805"/>
                    <a:pt x="11012" y="6805"/>
                  </a:cubicBezTo>
                  <a:cubicBezTo>
                    <a:pt x="11012" y="6805"/>
                    <a:pt x="11012" y="6805"/>
                    <a:pt x="11012" y="6805"/>
                  </a:cubicBezTo>
                  <a:cubicBezTo>
                    <a:pt x="11118" y="6805"/>
                    <a:pt x="11118" y="6805"/>
                    <a:pt x="11118" y="6805"/>
                  </a:cubicBezTo>
                  <a:cubicBezTo>
                    <a:pt x="11118" y="7101"/>
                    <a:pt x="11118" y="7101"/>
                    <a:pt x="11118" y="7101"/>
                  </a:cubicBezTo>
                  <a:cubicBezTo>
                    <a:pt x="11012" y="7101"/>
                    <a:pt x="11012" y="7101"/>
                    <a:pt x="11012" y="7101"/>
                  </a:cubicBezTo>
                  <a:cubicBezTo>
                    <a:pt x="11012" y="7101"/>
                    <a:pt x="11012" y="7101"/>
                    <a:pt x="11012" y="7101"/>
                  </a:cubicBezTo>
                  <a:cubicBezTo>
                    <a:pt x="10906" y="7101"/>
                    <a:pt x="10906" y="7101"/>
                    <a:pt x="10906" y="7101"/>
                  </a:cubicBezTo>
                  <a:cubicBezTo>
                    <a:pt x="10800" y="7101"/>
                    <a:pt x="10800" y="7101"/>
                    <a:pt x="10800" y="7101"/>
                  </a:cubicBezTo>
                  <a:cubicBezTo>
                    <a:pt x="10588" y="6805"/>
                    <a:pt x="10588" y="6805"/>
                    <a:pt x="10588" y="6805"/>
                  </a:cubicBezTo>
                  <a:cubicBezTo>
                    <a:pt x="10694" y="7101"/>
                    <a:pt x="10694" y="7101"/>
                    <a:pt x="10694" y="7101"/>
                  </a:cubicBezTo>
                  <a:cubicBezTo>
                    <a:pt x="10694" y="7101"/>
                    <a:pt x="10694" y="7101"/>
                    <a:pt x="10694" y="7101"/>
                  </a:cubicBezTo>
                  <a:cubicBezTo>
                    <a:pt x="10588" y="7101"/>
                    <a:pt x="10588" y="7101"/>
                    <a:pt x="10588" y="7101"/>
                  </a:cubicBezTo>
                  <a:cubicBezTo>
                    <a:pt x="10482" y="7397"/>
                    <a:pt x="10482" y="7397"/>
                    <a:pt x="10482" y="7397"/>
                  </a:cubicBezTo>
                  <a:cubicBezTo>
                    <a:pt x="10482" y="7397"/>
                    <a:pt x="10482" y="7397"/>
                    <a:pt x="10482" y="7397"/>
                  </a:cubicBezTo>
                  <a:cubicBezTo>
                    <a:pt x="10482" y="7693"/>
                    <a:pt x="10482" y="7693"/>
                    <a:pt x="10482" y="7693"/>
                  </a:cubicBezTo>
                  <a:cubicBezTo>
                    <a:pt x="10482" y="7989"/>
                    <a:pt x="10482" y="7989"/>
                    <a:pt x="10482" y="7989"/>
                  </a:cubicBezTo>
                  <a:cubicBezTo>
                    <a:pt x="10376" y="8285"/>
                    <a:pt x="10376" y="8285"/>
                    <a:pt x="10376" y="8285"/>
                  </a:cubicBezTo>
                  <a:cubicBezTo>
                    <a:pt x="10376" y="8581"/>
                    <a:pt x="10376" y="8581"/>
                    <a:pt x="10376" y="8581"/>
                  </a:cubicBezTo>
                  <a:cubicBezTo>
                    <a:pt x="10271" y="8877"/>
                    <a:pt x="10271" y="8877"/>
                    <a:pt x="10271" y="8877"/>
                  </a:cubicBezTo>
                  <a:cubicBezTo>
                    <a:pt x="10271" y="9173"/>
                    <a:pt x="10271" y="9173"/>
                    <a:pt x="10271" y="9173"/>
                  </a:cubicBezTo>
                  <a:cubicBezTo>
                    <a:pt x="10271" y="9468"/>
                    <a:pt x="10271" y="9468"/>
                    <a:pt x="10271" y="9468"/>
                  </a:cubicBezTo>
                  <a:cubicBezTo>
                    <a:pt x="10165" y="9764"/>
                    <a:pt x="10165" y="9764"/>
                    <a:pt x="10165" y="9764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764"/>
                    <a:pt x="10059" y="9764"/>
                    <a:pt x="10059" y="9764"/>
                  </a:cubicBezTo>
                  <a:cubicBezTo>
                    <a:pt x="9953" y="10060"/>
                    <a:pt x="9953" y="10060"/>
                    <a:pt x="9953" y="10060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847" y="10356"/>
                    <a:pt x="9847" y="10356"/>
                    <a:pt x="9847" y="10356"/>
                  </a:cubicBezTo>
                  <a:cubicBezTo>
                    <a:pt x="9847" y="10356"/>
                    <a:pt x="9847" y="10356"/>
                    <a:pt x="9847" y="10356"/>
                  </a:cubicBezTo>
                  <a:cubicBezTo>
                    <a:pt x="9847" y="10652"/>
                    <a:pt x="9847" y="10652"/>
                    <a:pt x="9847" y="10652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953" y="10652"/>
                    <a:pt x="9953" y="10652"/>
                    <a:pt x="9953" y="10652"/>
                  </a:cubicBezTo>
                  <a:cubicBezTo>
                    <a:pt x="9953" y="10652"/>
                    <a:pt x="9953" y="10652"/>
                    <a:pt x="9953" y="10652"/>
                  </a:cubicBezTo>
                  <a:cubicBezTo>
                    <a:pt x="9847" y="10948"/>
                    <a:pt x="9847" y="10948"/>
                    <a:pt x="9847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1244"/>
                    <a:pt x="9953" y="11244"/>
                    <a:pt x="9953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953" y="11244"/>
                    <a:pt x="9953" y="11244"/>
                    <a:pt x="9953" y="11244"/>
                  </a:cubicBezTo>
                  <a:cubicBezTo>
                    <a:pt x="9953" y="11540"/>
                    <a:pt x="9953" y="11540"/>
                    <a:pt x="9953" y="11540"/>
                  </a:cubicBezTo>
                  <a:cubicBezTo>
                    <a:pt x="9847" y="11836"/>
                    <a:pt x="9847" y="11836"/>
                    <a:pt x="9847" y="11836"/>
                  </a:cubicBezTo>
                  <a:cubicBezTo>
                    <a:pt x="9847" y="11836"/>
                    <a:pt x="9847" y="11836"/>
                    <a:pt x="9847" y="11836"/>
                  </a:cubicBezTo>
                  <a:cubicBezTo>
                    <a:pt x="9741" y="11836"/>
                    <a:pt x="9741" y="11836"/>
                    <a:pt x="9741" y="11836"/>
                  </a:cubicBezTo>
                  <a:cubicBezTo>
                    <a:pt x="9741" y="12132"/>
                    <a:pt x="9741" y="12132"/>
                    <a:pt x="9741" y="12132"/>
                  </a:cubicBezTo>
                  <a:cubicBezTo>
                    <a:pt x="9741" y="12132"/>
                    <a:pt x="9741" y="12132"/>
                    <a:pt x="9741" y="12132"/>
                  </a:cubicBezTo>
                  <a:cubicBezTo>
                    <a:pt x="9635" y="12723"/>
                    <a:pt x="9635" y="12723"/>
                    <a:pt x="9635" y="12723"/>
                  </a:cubicBezTo>
                  <a:cubicBezTo>
                    <a:pt x="9529" y="13019"/>
                    <a:pt x="9529" y="13019"/>
                    <a:pt x="9529" y="13019"/>
                  </a:cubicBezTo>
                  <a:cubicBezTo>
                    <a:pt x="9318" y="13019"/>
                    <a:pt x="9318" y="13019"/>
                    <a:pt x="9318" y="13019"/>
                  </a:cubicBezTo>
                  <a:cubicBezTo>
                    <a:pt x="9212" y="13315"/>
                    <a:pt x="9212" y="13315"/>
                    <a:pt x="9212" y="13315"/>
                  </a:cubicBezTo>
                  <a:cubicBezTo>
                    <a:pt x="9106" y="13315"/>
                    <a:pt x="9106" y="13315"/>
                    <a:pt x="9106" y="13315"/>
                  </a:cubicBezTo>
                  <a:cubicBezTo>
                    <a:pt x="9106" y="13019"/>
                    <a:pt x="9106" y="13019"/>
                    <a:pt x="9106" y="13019"/>
                  </a:cubicBezTo>
                  <a:cubicBezTo>
                    <a:pt x="9106" y="12723"/>
                    <a:pt x="9106" y="12723"/>
                    <a:pt x="9106" y="12723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8894" y="12427"/>
                    <a:pt x="8894" y="12427"/>
                    <a:pt x="8894" y="12427"/>
                  </a:cubicBezTo>
                  <a:cubicBezTo>
                    <a:pt x="8894" y="12427"/>
                    <a:pt x="8894" y="12427"/>
                    <a:pt x="8894" y="12427"/>
                  </a:cubicBezTo>
                  <a:cubicBezTo>
                    <a:pt x="8788" y="12427"/>
                    <a:pt x="8788" y="12427"/>
                    <a:pt x="8788" y="12427"/>
                  </a:cubicBezTo>
                  <a:cubicBezTo>
                    <a:pt x="8788" y="12132"/>
                    <a:pt x="8788" y="12132"/>
                    <a:pt x="8788" y="12132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788" y="12427"/>
                    <a:pt x="8788" y="12427"/>
                    <a:pt x="8788" y="12427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682" y="12132"/>
                    <a:pt x="8682" y="12132"/>
                    <a:pt x="8682" y="12132"/>
                  </a:cubicBezTo>
                  <a:cubicBezTo>
                    <a:pt x="8576" y="12132"/>
                    <a:pt x="8576" y="12132"/>
                    <a:pt x="8576" y="12132"/>
                  </a:cubicBezTo>
                  <a:cubicBezTo>
                    <a:pt x="8576" y="12132"/>
                    <a:pt x="8576" y="12132"/>
                    <a:pt x="8576" y="12132"/>
                  </a:cubicBezTo>
                  <a:cubicBezTo>
                    <a:pt x="8471" y="11836"/>
                    <a:pt x="8471" y="11836"/>
                    <a:pt x="8471" y="11836"/>
                  </a:cubicBezTo>
                  <a:cubicBezTo>
                    <a:pt x="8365" y="11836"/>
                    <a:pt x="8365" y="11836"/>
                    <a:pt x="8365" y="11836"/>
                  </a:cubicBezTo>
                  <a:cubicBezTo>
                    <a:pt x="8365" y="12132"/>
                    <a:pt x="8365" y="12132"/>
                    <a:pt x="8365" y="12132"/>
                  </a:cubicBezTo>
                  <a:cubicBezTo>
                    <a:pt x="8153" y="12132"/>
                    <a:pt x="8153" y="12132"/>
                    <a:pt x="8153" y="12132"/>
                  </a:cubicBezTo>
                  <a:cubicBezTo>
                    <a:pt x="8153" y="12427"/>
                    <a:pt x="8153" y="12427"/>
                    <a:pt x="8153" y="12427"/>
                  </a:cubicBezTo>
                  <a:cubicBezTo>
                    <a:pt x="8153" y="12427"/>
                    <a:pt x="8153" y="12427"/>
                    <a:pt x="8153" y="12427"/>
                  </a:cubicBezTo>
                  <a:cubicBezTo>
                    <a:pt x="8047" y="12132"/>
                    <a:pt x="8047" y="12132"/>
                    <a:pt x="8047" y="12132"/>
                  </a:cubicBezTo>
                  <a:cubicBezTo>
                    <a:pt x="8047" y="12427"/>
                    <a:pt x="8047" y="12427"/>
                    <a:pt x="8047" y="12427"/>
                  </a:cubicBezTo>
                  <a:cubicBezTo>
                    <a:pt x="7941" y="12723"/>
                    <a:pt x="7941" y="12723"/>
                    <a:pt x="7941" y="12723"/>
                  </a:cubicBezTo>
                  <a:cubicBezTo>
                    <a:pt x="7835" y="12723"/>
                    <a:pt x="7835" y="12723"/>
                    <a:pt x="7835" y="12723"/>
                  </a:cubicBezTo>
                  <a:cubicBezTo>
                    <a:pt x="7835" y="12427"/>
                    <a:pt x="7835" y="12427"/>
                    <a:pt x="7835" y="12427"/>
                  </a:cubicBezTo>
                  <a:cubicBezTo>
                    <a:pt x="7835" y="12132"/>
                    <a:pt x="7835" y="12132"/>
                    <a:pt x="7835" y="12132"/>
                  </a:cubicBezTo>
                  <a:cubicBezTo>
                    <a:pt x="7835" y="11836"/>
                    <a:pt x="7835" y="11836"/>
                    <a:pt x="7835" y="11836"/>
                  </a:cubicBezTo>
                  <a:cubicBezTo>
                    <a:pt x="7835" y="11540"/>
                    <a:pt x="7835" y="11540"/>
                    <a:pt x="7835" y="11540"/>
                  </a:cubicBezTo>
                  <a:cubicBezTo>
                    <a:pt x="7835" y="11244"/>
                    <a:pt x="7835" y="11244"/>
                    <a:pt x="7835" y="11244"/>
                  </a:cubicBezTo>
                  <a:cubicBezTo>
                    <a:pt x="7835" y="11540"/>
                    <a:pt x="7835" y="11540"/>
                    <a:pt x="7835" y="11540"/>
                  </a:cubicBezTo>
                  <a:cubicBezTo>
                    <a:pt x="7729" y="11836"/>
                    <a:pt x="7729" y="11836"/>
                    <a:pt x="7729" y="11836"/>
                  </a:cubicBezTo>
                  <a:cubicBezTo>
                    <a:pt x="7729" y="11836"/>
                    <a:pt x="7729" y="11836"/>
                    <a:pt x="7729" y="11836"/>
                  </a:cubicBezTo>
                  <a:cubicBezTo>
                    <a:pt x="7624" y="11836"/>
                    <a:pt x="7624" y="11836"/>
                    <a:pt x="7624" y="11836"/>
                  </a:cubicBezTo>
                  <a:cubicBezTo>
                    <a:pt x="7518" y="11836"/>
                    <a:pt x="7518" y="11836"/>
                    <a:pt x="7518" y="11836"/>
                  </a:cubicBezTo>
                  <a:cubicBezTo>
                    <a:pt x="7412" y="11836"/>
                    <a:pt x="7412" y="11836"/>
                    <a:pt x="7412" y="11836"/>
                  </a:cubicBezTo>
                  <a:cubicBezTo>
                    <a:pt x="7412" y="11836"/>
                    <a:pt x="7412" y="11836"/>
                    <a:pt x="7412" y="11836"/>
                  </a:cubicBezTo>
                  <a:cubicBezTo>
                    <a:pt x="7306" y="11836"/>
                    <a:pt x="7306" y="11836"/>
                    <a:pt x="7306" y="11836"/>
                  </a:cubicBezTo>
                  <a:cubicBezTo>
                    <a:pt x="7200" y="11540"/>
                    <a:pt x="7200" y="11540"/>
                    <a:pt x="7200" y="11540"/>
                  </a:cubicBezTo>
                  <a:cubicBezTo>
                    <a:pt x="7200" y="11836"/>
                    <a:pt x="7200" y="11836"/>
                    <a:pt x="7200" y="11836"/>
                  </a:cubicBezTo>
                  <a:cubicBezTo>
                    <a:pt x="7094" y="11836"/>
                    <a:pt x="7094" y="11836"/>
                    <a:pt x="7094" y="11836"/>
                  </a:cubicBezTo>
                  <a:cubicBezTo>
                    <a:pt x="7094" y="11540"/>
                    <a:pt x="7094" y="11540"/>
                    <a:pt x="7094" y="11540"/>
                  </a:cubicBezTo>
                  <a:cubicBezTo>
                    <a:pt x="7094" y="11244"/>
                    <a:pt x="7094" y="11244"/>
                    <a:pt x="7094" y="11244"/>
                  </a:cubicBezTo>
                  <a:cubicBezTo>
                    <a:pt x="6988" y="10652"/>
                    <a:pt x="6988" y="10652"/>
                    <a:pt x="6988" y="10652"/>
                  </a:cubicBezTo>
                  <a:cubicBezTo>
                    <a:pt x="6988" y="10652"/>
                    <a:pt x="6988" y="10652"/>
                    <a:pt x="6988" y="10652"/>
                  </a:cubicBezTo>
                  <a:cubicBezTo>
                    <a:pt x="6882" y="10356"/>
                    <a:pt x="6882" y="10356"/>
                    <a:pt x="6882" y="10356"/>
                  </a:cubicBezTo>
                  <a:cubicBezTo>
                    <a:pt x="6988" y="10356"/>
                    <a:pt x="6988" y="10356"/>
                    <a:pt x="6988" y="10356"/>
                  </a:cubicBezTo>
                  <a:cubicBezTo>
                    <a:pt x="6988" y="10060"/>
                    <a:pt x="6988" y="10060"/>
                    <a:pt x="6988" y="10060"/>
                  </a:cubicBezTo>
                  <a:cubicBezTo>
                    <a:pt x="6988" y="9764"/>
                    <a:pt x="6988" y="9764"/>
                    <a:pt x="6988" y="9764"/>
                  </a:cubicBezTo>
                  <a:cubicBezTo>
                    <a:pt x="6988" y="9468"/>
                    <a:pt x="6988" y="9468"/>
                    <a:pt x="6988" y="9468"/>
                  </a:cubicBezTo>
                  <a:cubicBezTo>
                    <a:pt x="6882" y="9173"/>
                    <a:pt x="6882" y="9173"/>
                    <a:pt x="6882" y="9173"/>
                  </a:cubicBezTo>
                  <a:cubicBezTo>
                    <a:pt x="6776" y="9173"/>
                    <a:pt x="6776" y="9173"/>
                    <a:pt x="6776" y="9173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776" y="8877"/>
                    <a:pt x="6776" y="8877"/>
                    <a:pt x="6776" y="8877"/>
                  </a:cubicBezTo>
                  <a:cubicBezTo>
                    <a:pt x="6988" y="8581"/>
                    <a:pt x="6988" y="8581"/>
                    <a:pt x="6988" y="8581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6882" y="8581"/>
                    <a:pt x="6882" y="8581"/>
                    <a:pt x="6882" y="8581"/>
                  </a:cubicBezTo>
                  <a:cubicBezTo>
                    <a:pt x="6776" y="8581"/>
                    <a:pt x="6776" y="8581"/>
                    <a:pt x="6776" y="8581"/>
                  </a:cubicBezTo>
                  <a:cubicBezTo>
                    <a:pt x="6776" y="8581"/>
                    <a:pt x="6776" y="8581"/>
                    <a:pt x="6776" y="8581"/>
                  </a:cubicBezTo>
                  <a:cubicBezTo>
                    <a:pt x="6671" y="8581"/>
                    <a:pt x="6671" y="8581"/>
                    <a:pt x="6671" y="8581"/>
                  </a:cubicBezTo>
                  <a:cubicBezTo>
                    <a:pt x="6565" y="8285"/>
                    <a:pt x="6565" y="8285"/>
                    <a:pt x="6565" y="8285"/>
                  </a:cubicBezTo>
                  <a:cubicBezTo>
                    <a:pt x="6565" y="8285"/>
                    <a:pt x="6565" y="8285"/>
                    <a:pt x="6565" y="8285"/>
                  </a:cubicBezTo>
                  <a:cubicBezTo>
                    <a:pt x="6671" y="8285"/>
                    <a:pt x="6671" y="8285"/>
                    <a:pt x="6671" y="8285"/>
                  </a:cubicBezTo>
                  <a:cubicBezTo>
                    <a:pt x="6565" y="7989"/>
                    <a:pt x="6565" y="7989"/>
                    <a:pt x="6565" y="7989"/>
                  </a:cubicBezTo>
                  <a:cubicBezTo>
                    <a:pt x="6459" y="7693"/>
                    <a:pt x="6459" y="7693"/>
                    <a:pt x="6459" y="7693"/>
                  </a:cubicBezTo>
                  <a:cubicBezTo>
                    <a:pt x="6459" y="7101"/>
                    <a:pt x="6459" y="7101"/>
                    <a:pt x="6459" y="7101"/>
                  </a:cubicBezTo>
                  <a:cubicBezTo>
                    <a:pt x="6565" y="7101"/>
                    <a:pt x="6565" y="7101"/>
                    <a:pt x="6565" y="7101"/>
                  </a:cubicBezTo>
                  <a:cubicBezTo>
                    <a:pt x="6565" y="7101"/>
                    <a:pt x="6565" y="7101"/>
                    <a:pt x="6565" y="7101"/>
                  </a:cubicBezTo>
                  <a:cubicBezTo>
                    <a:pt x="6459" y="6805"/>
                    <a:pt x="6459" y="6805"/>
                    <a:pt x="6459" y="6805"/>
                  </a:cubicBezTo>
                  <a:cubicBezTo>
                    <a:pt x="6565" y="6805"/>
                    <a:pt x="6565" y="6805"/>
                    <a:pt x="6565" y="6805"/>
                  </a:cubicBezTo>
                  <a:close/>
                  <a:moveTo>
                    <a:pt x="18635" y="9173"/>
                  </a:moveTo>
                  <a:cubicBezTo>
                    <a:pt x="18635" y="9173"/>
                    <a:pt x="18635" y="9173"/>
                    <a:pt x="18635" y="9173"/>
                  </a:cubicBezTo>
                  <a:cubicBezTo>
                    <a:pt x="18635" y="9468"/>
                    <a:pt x="18635" y="9468"/>
                    <a:pt x="18635" y="9468"/>
                  </a:cubicBezTo>
                  <a:cubicBezTo>
                    <a:pt x="18741" y="9468"/>
                    <a:pt x="18741" y="9468"/>
                    <a:pt x="18741" y="9468"/>
                  </a:cubicBezTo>
                  <a:cubicBezTo>
                    <a:pt x="18635" y="9173"/>
                    <a:pt x="18635" y="9173"/>
                    <a:pt x="18635" y="9173"/>
                  </a:cubicBezTo>
                  <a:close/>
                  <a:moveTo>
                    <a:pt x="18847" y="10060"/>
                  </a:moveTo>
                  <a:cubicBezTo>
                    <a:pt x="18741" y="10060"/>
                    <a:pt x="18741" y="10060"/>
                    <a:pt x="18741" y="10060"/>
                  </a:cubicBezTo>
                  <a:cubicBezTo>
                    <a:pt x="18847" y="10060"/>
                    <a:pt x="18847" y="10060"/>
                    <a:pt x="18847" y="10060"/>
                  </a:cubicBezTo>
                  <a:cubicBezTo>
                    <a:pt x="18847" y="10060"/>
                    <a:pt x="18847" y="10060"/>
                    <a:pt x="18847" y="10060"/>
                  </a:cubicBezTo>
                  <a:close/>
                  <a:moveTo>
                    <a:pt x="18953" y="10060"/>
                  </a:moveTo>
                  <a:cubicBezTo>
                    <a:pt x="18953" y="10060"/>
                    <a:pt x="18953" y="10060"/>
                    <a:pt x="18953" y="10060"/>
                  </a:cubicBezTo>
                  <a:cubicBezTo>
                    <a:pt x="19165" y="10356"/>
                    <a:pt x="19165" y="10356"/>
                    <a:pt x="19165" y="10356"/>
                  </a:cubicBezTo>
                  <a:cubicBezTo>
                    <a:pt x="19376" y="10356"/>
                    <a:pt x="19376" y="10356"/>
                    <a:pt x="19376" y="10356"/>
                  </a:cubicBezTo>
                  <a:cubicBezTo>
                    <a:pt x="19588" y="10356"/>
                    <a:pt x="19588" y="10356"/>
                    <a:pt x="19588" y="10356"/>
                  </a:cubicBezTo>
                  <a:cubicBezTo>
                    <a:pt x="19588" y="10356"/>
                    <a:pt x="19588" y="10356"/>
                    <a:pt x="19588" y="10356"/>
                  </a:cubicBezTo>
                  <a:cubicBezTo>
                    <a:pt x="19482" y="10060"/>
                    <a:pt x="19482" y="10060"/>
                    <a:pt x="19482" y="10060"/>
                  </a:cubicBezTo>
                  <a:cubicBezTo>
                    <a:pt x="19376" y="10060"/>
                    <a:pt x="19376" y="10060"/>
                    <a:pt x="19376" y="10060"/>
                  </a:cubicBezTo>
                  <a:cubicBezTo>
                    <a:pt x="19165" y="10060"/>
                    <a:pt x="19165" y="10060"/>
                    <a:pt x="19165" y="10060"/>
                  </a:cubicBezTo>
                  <a:cubicBezTo>
                    <a:pt x="19165" y="10060"/>
                    <a:pt x="19165" y="10060"/>
                    <a:pt x="19165" y="10060"/>
                  </a:cubicBezTo>
                  <a:cubicBezTo>
                    <a:pt x="18953" y="10060"/>
                    <a:pt x="18953" y="10060"/>
                    <a:pt x="18953" y="10060"/>
                  </a:cubicBezTo>
                  <a:close/>
                  <a:moveTo>
                    <a:pt x="18953" y="8877"/>
                  </a:moveTo>
                  <a:cubicBezTo>
                    <a:pt x="19059" y="9173"/>
                    <a:pt x="19059" y="9173"/>
                    <a:pt x="19059" y="9173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9165" y="9173"/>
                    <a:pt x="19165" y="9173"/>
                    <a:pt x="19165" y="9173"/>
                  </a:cubicBezTo>
                  <a:cubicBezTo>
                    <a:pt x="19165" y="9468"/>
                    <a:pt x="19165" y="9468"/>
                    <a:pt x="19165" y="9468"/>
                  </a:cubicBezTo>
                  <a:cubicBezTo>
                    <a:pt x="19165" y="9468"/>
                    <a:pt x="19165" y="9468"/>
                    <a:pt x="19165" y="9468"/>
                  </a:cubicBezTo>
                  <a:cubicBezTo>
                    <a:pt x="19271" y="9468"/>
                    <a:pt x="19271" y="9468"/>
                    <a:pt x="19271" y="9468"/>
                  </a:cubicBezTo>
                  <a:cubicBezTo>
                    <a:pt x="19271" y="9468"/>
                    <a:pt x="19271" y="9468"/>
                    <a:pt x="19271" y="9468"/>
                  </a:cubicBezTo>
                  <a:cubicBezTo>
                    <a:pt x="19376" y="9468"/>
                    <a:pt x="19376" y="9468"/>
                    <a:pt x="19376" y="9468"/>
                  </a:cubicBezTo>
                  <a:cubicBezTo>
                    <a:pt x="19376" y="9468"/>
                    <a:pt x="19376" y="9468"/>
                    <a:pt x="19376" y="9468"/>
                  </a:cubicBezTo>
                  <a:cubicBezTo>
                    <a:pt x="19271" y="9173"/>
                    <a:pt x="19271" y="9173"/>
                    <a:pt x="19271" y="9173"/>
                  </a:cubicBezTo>
                  <a:cubicBezTo>
                    <a:pt x="19165" y="8877"/>
                    <a:pt x="19165" y="8877"/>
                    <a:pt x="19165" y="8877"/>
                  </a:cubicBezTo>
                  <a:cubicBezTo>
                    <a:pt x="19165" y="8877"/>
                    <a:pt x="19165" y="8877"/>
                    <a:pt x="19165" y="8877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8953" y="8877"/>
                    <a:pt x="18953" y="8877"/>
                    <a:pt x="18953" y="8877"/>
                  </a:cubicBezTo>
                  <a:cubicBezTo>
                    <a:pt x="18953" y="8877"/>
                    <a:pt x="18953" y="8877"/>
                    <a:pt x="18953" y="8877"/>
                  </a:cubicBezTo>
                  <a:close/>
                  <a:moveTo>
                    <a:pt x="17576" y="14795"/>
                  </a:moveTo>
                  <a:cubicBezTo>
                    <a:pt x="17576" y="15090"/>
                    <a:pt x="17576" y="15090"/>
                    <a:pt x="17576" y="15090"/>
                  </a:cubicBezTo>
                  <a:cubicBezTo>
                    <a:pt x="17576" y="15386"/>
                    <a:pt x="17576" y="15386"/>
                    <a:pt x="17576" y="15386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682" y="15090"/>
                    <a:pt x="17682" y="15090"/>
                    <a:pt x="17682" y="15090"/>
                  </a:cubicBezTo>
                  <a:cubicBezTo>
                    <a:pt x="17576" y="14795"/>
                    <a:pt x="17576" y="14795"/>
                    <a:pt x="17576" y="14795"/>
                  </a:cubicBezTo>
                  <a:close/>
                  <a:moveTo>
                    <a:pt x="17788" y="14499"/>
                  </a:moveTo>
                  <a:cubicBezTo>
                    <a:pt x="17788" y="14795"/>
                    <a:pt x="17788" y="14795"/>
                    <a:pt x="17788" y="14795"/>
                  </a:cubicBezTo>
                  <a:cubicBezTo>
                    <a:pt x="17682" y="15090"/>
                    <a:pt x="17682" y="15090"/>
                    <a:pt x="17682" y="15090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788" y="14795"/>
                    <a:pt x="17788" y="14795"/>
                    <a:pt x="17788" y="14795"/>
                  </a:cubicBezTo>
                  <a:cubicBezTo>
                    <a:pt x="17788" y="14499"/>
                    <a:pt x="17788" y="14499"/>
                    <a:pt x="17788" y="14499"/>
                  </a:cubicBezTo>
                  <a:close/>
                  <a:moveTo>
                    <a:pt x="18529" y="16274"/>
                  </a:moveTo>
                  <a:cubicBezTo>
                    <a:pt x="18529" y="16274"/>
                    <a:pt x="18529" y="16274"/>
                    <a:pt x="18529" y="16274"/>
                  </a:cubicBezTo>
                  <a:cubicBezTo>
                    <a:pt x="18529" y="16274"/>
                    <a:pt x="18529" y="16274"/>
                    <a:pt x="18529" y="16274"/>
                  </a:cubicBezTo>
                  <a:cubicBezTo>
                    <a:pt x="18635" y="16274"/>
                    <a:pt x="18635" y="16274"/>
                    <a:pt x="18635" y="16274"/>
                  </a:cubicBezTo>
                  <a:cubicBezTo>
                    <a:pt x="18529" y="16274"/>
                    <a:pt x="18529" y="16274"/>
                    <a:pt x="18529" y="16274"/>
                  </a:cubicBezTo>
                  <a:close/>
                  <a:moveTo>
                    <a:pt x="18318" y="15682"/>
                  </a:move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978"/>
                    <a:pt x="18318" y="15978"/>
                    <a:pt x="18318" y="15978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570"/>
                    <a:pt x="18318" y="16570"/>
                    <a:pt x="18318" y="16570"/>
                  </a:cubicBezTo>
                  <a:cubicBezTo>
                    <a:pt x="18318" y="16570"/>
                    <a:pt x="18318" y="16570"/>
                    <a:pt x="18318" y="16570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318" y="15682"/>
                    <a:pt x="18318" y="15682"/>
                    <a:pt x="18318" y="15682"/>
                  </a:cubicBezTo>
                  <a:close/>
                  <a:moveTo>
                    <a:pt x="18424" y="15978"/>
                  </a:moveTo>
                  <a:cubicBezTo>
                    <a:pt x="18424" y="15978"/>
                    <a:pt x="18424" y="15978"/>
                    <a:pt x="18424" y="15978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424" y="15978"/>
                    <a:pt x="18424" y="15978"/>
                    <a:pt x="18424" y="15978"/>
                  </a:cubicBezTo>
                  <a:close/>
                  <a:moveTo>
                    <a:pt x="18318" y="15386"/>
                  </a:moveTo>
                  <a:cubicBezTo>
                    <a:pt x="18318" y="15386"/>
                    <a:pt x="18318" y="15386"/>
                    <a:pt x="18318" y="15386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424" y="15682"/>
                    <a:pt x="18424" y="15682"/>
                    <a:pt x="18424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386"/>
                    <a:pt x="18318" y="15386"/>
                    <a:pt x="18318" y="15386"/>
                  </a:cubicBezTo>
                  <a:close/>
                  <a:moveTo>
                    <a:pt x="18529" y="15386"/>
                  </a:moveTo>
                  <a:cubicBezTo>
                    <a:pt x="18424" y="15386"/>
                    <a:pt x="18424" y="15386"/>
                    <a:pt x="18424" y="15386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424" y="15682"/>
                    <a:pt x="18424" y="15682"/>
                    <a:pt x="18424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lose/>
                  <a:moveTo>
                    <a:pt x="18318" y="15090"/>
                  </a:move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lose/>
                  <a:moveTo>
                    <a:pt x="18529" y="14795"/>
                  </a:move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lose/>
                  <a:moveTo>
                    <a:pt x="18424" y="14795"/>
                  </a:moveTo>
                  <a:cubicBezTo>
                    <a:pt x="18424" y="14795"/>
                    <a:pt x="18424" y="14795"/>
                    <a:pt x="18424" y="14795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386"/>
                    <a:pt x="18424" y="15386"/>
                    <a:pt x="18424" y="15386"/>
                  </a:cubicBezTo>
                  <a:cubicBezTo>
                    <a:pt x="18424" y="15386"/>
                    <a:pt x="18424" y="15386"/>
                    <a:pt x="18424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090"/>
                    <a:pt x="18529" y="15090"/>
                    <a:pt x="18529" y="15090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424" y="14795"/>
                    <a:pt x="18424" y="14795"/>
                    <a:pt x="18424" y="14795"/>
                  </a:cubicBezTo>
                  <a:close/>
                  <a:moveTo>
                    <a:pt x="17259" y="16570"/>
                  </a:moveTo>
                  <a:cubicBezTo>
                    <a:pt x="17259" y="16570"/>
                    <a:pt x="17259" y="16570"/>
                    <a:pt x="17259" y="16570"/>
                  </a:cubicBezTo>
                  <a:cubicBezTo>
                    <a:pt x="17259" y="16570"/>
                    <a:pt x="17259" y="16570"/>
                    <a:pt x="17259" y="16570"/>
                  </a:cubicBezTo>
                  <a:cubicBezTo>
                    <a:pt x="17259" y="16570"/>
                    <a:pt x="17259" y="16570"/>
                    <a:pt x="17259" y="16570"/>
                  </a:cubicBezTo>
                  <a:close/>
                  <a:moveTo>
                    <a:pt x="17153" y="16866"/>
                  </a:moveTo>
                  <a:cubicBezTo>
                    <a:pt x="17259" y="16866"/>
                    <a:pt x="17259" y="16866"/>
                    <a:pt x="17259" y="16866"/>
                  </a:cubicBezTo>
                  <a:cubicBezTo>
                    <a:pt x="17259" y="16866"/>
                    <a:pt x="17259" y="16866"/>
                    <a:pt x="17259" y="16866"/>
                  </a:cubicBezTo>
                  <a:cubicBezTo>
                    <a:pt x="17153" y="16866"/>
                    <a:pt x="17153" y="16866"/>
                    <a:pt x="17153" y="16866"/>
                  </a:cubicBezTo>
                  <a:close/>
                  <a:moveTo>
                    <a:pt x="16729" y="17162"/>
                  </a:moveTo>
                  <a:cubicBezTo>
                    <a:pt x="16729" y="17458"/>
                    <a:pt x="16729" y="17458"/>
                    <a:pt x="16729" y="17458"/>
                  </a:cubicBezTo>
                  <a:cubicBezTo>
                    <a:pt x="16729" y="17458"/>
                    <a:pt x="16729" y="17458"/>
                    <a:pt x="16729" y="17458"/>
                  </a:cubicBezTo>
                  <a:cubicBezTo>
                    <a:pt x="16729" y="17458"/>
                    <a:pt x="16729" y="17162"/>
                    <a:pt x="16729" y="17162"/>
                  </a:cubicBezTo>
                  <a:close/>
                  <a:moveTo>
                    <a:pt x="16835" y="17162"/>
                  </a:moveTo>
                  <a:cubicBezTo>
                    <a:pt x="16729" y="17162"/>
                    <a:pt x="16729" y="17162"/>
                    <a:pt x="16729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lose/>
                  <a:moveTo>
                    <a:pt x="16835" y="18049"/>
                  </a:moveTo>
                  <a:cubicBezTo>
                    <a:pt x="16835" y="18049"/>
                    <a:pt x="16835" y="18049"/>
                    <a:pt x="16835" y="18049"/>
                  </a:cubicBezTo>
                  <a:cubicBezTo>
                    <a:pt x="16729" y="18049"/>
                    <a:pt x="16729" y="18049"/>
                    <a:pt x="16729" y="18049"/>
                  </a:cubicBezTo>
                  <a:cubicBezTo>
                    <a:pt x="16729" y="18345"/>
                    <a:pt x="16729" y="18345"/>
                    <a:pt x="16729" y="18345"/>
                  </a:cubicBezTo>
                  <a:cubicBezTo>
                    <a:pt x="16835" y="18345"/>
                    <a:pt x="16835" y="18345"/>
                    <a:pt x="16835" y="18345"/>
                  </a:cubicBezTo>
                  <a:cubicBezTo>
                    <a:pt x="16835" y="18049"/>
                    <a:pt x="16835" y="18049"/>
                    <a:pt x="16835" y="18049"/>
                  </a:cubicBezTo>
                  <a:cubicBezTo>
                    <a:pt x="16835" y="18049"/>
                    <a:pt x="16835" y="18049"/>
                    <a:pt x="16835" y="18049"/>
                  </a:cubicBezTo>
                  <a:close/>
                  <a:moveTo>
                    <a:pt x="17047" y="17162"/>
                  </a:moveTo>
                  <a:cubicBezTo>
                    <a:pt x="16941" y="17458"/>
                    <a:pt x="16941" y="17458"/>
                    <a:pt x="16941" y="17458"/>
                  </a:cubicBezTo>
                  <a:cubicBezTo>
                    <a:pt x="16941" y="17458"/>
                    <a:pt x="16941" y="17458"/>
                    <a:pt x="16941" y="17458"/>
                  </a:cubicBezTo>
                  <a:cubicBezTo>
                    <a:pt x="16941" y="17458"/>
                    <a:pt x="16941" y="17458"/>
                    <a:pt x="16941" y="17458"/>
                  </a:cubicBezTo>
                  <a:cubicBezTo>
                    <a:pt x="16835" y="17753"/>
                    <a:pt x="16835" y="17753"/>
                    <a:pt x="16835" y="17753"/>
                  </a:cubicBezTo>
                  <a:cubicBezTo>
                    <a:pt x="16835" y="17753"/>
                    <a:pt x="16835" y="17753"/>
                    <a:pt x="16835" y="17753"/>
                  </a:cubicBezTo>
                  <a:cubicBezTo>
                    <a:pt x="16941" y="18049"/>
                    <a:pt x="16941" y="18049"/>
                    <a:pt x="16941" y="18049"/>
                  </a:cubicBezTo>
                  <a:cubicBezTo>
                    <a:pt x="16941" y="17753"/>
                    <a:pt x="16941" y="17753"/>
                    <a:pt x="16941" y="17753"/>
                  </a:cubicBezTo>
                  <a:cubicBezTo>
                    <a:pt x="17047" y="17458"/>
                    <a:pt x="17047" y="17458"/>
                    <a:pt x="17047" y="17458"/>
                  </a:cubicBezTo>
                  <a:cubicBezTo>
                    <a:pt x="17153" y="17162"/>
                    <a:pt x="17153" y="17162"/>
                    <a:pt x="17153" y="17162"/>
                  </a:cubicBezTo>
                  <a:cubicBezTo>
                    <a:pt x="17153" y="17162"/>
                    <a:pt x="17153" y="17162"/>
                    <a:pt x="17153" y="17162"/>
                  </a:cubicBezTo>
                  <a:cubicBezTo>
                    <a:pt x="17153" y="16866"/>
                    <a:pt x="17153" y="16866"/>
                    <a:pt x="17153" y="16866"/>
                  </a:cubicBezTo>
                  <a:cubicBezTo>
                    <a:pt x="17153" y="16866"/>
                    <a:pt x="17153" y="16866"/>
                    <a:pt x="17153" y="16866"/>
                  </a:cubicBezTo>
                  <a:cubicBezTo>
                    <a:pt x="17047" y="16866"/>
                    <a:pt x="17047" y="16866"/>
                    <a:pt x="17047" y="16866"/>
                  </a:cubicBezTo>
                  <a:cubicBezTo>
                    <a:pt x="17047" y="16866"/>
                    <a:pt x="17047" y="16866"/>
                    <a:pt x="17047" y="16866"/>
                  </a:cubicBezTo>
                  <a:cubicBezTo>
                    <a:pt x="17047" y="17162"/>
                    <a:pt x="17047" y="17162"/>
                    <a:pt x="17047" y="17162"/>
                  </a:cubicBezTo>
                  <a:close/>
                  <a:moveTo>
                    <a:pt x="16306" y="15978"/>
                  </a:moveTo>
                  <a:cubicBezTo>
                    <a:pt x="16412" y="15682"/>
                    <a:pt x="16412" y="15682"/>
                    <a:pt x="16412" y="15682"/>
                  </a:cubicBezTo>
                  <a:cubicBezTo>
                    <a:pt x="16306" y="15682"/>
                    <a:pt x="16306" y="15682"/>
                    <a:pt x="16306" y="15682"/>
                  </a:cubicBezTo>
                  <a:cubicBezTo>
                    <a:pt x="16306" y="15978"/>
                    <a:pt x="16306" y="15978"/>
                    <a:pt x="16306" y="15978"/>
                  </a:cubicBezTo>
                  <a:close/>
                  <a:moveTo>
                    <a:pt x="16094" y="16274"/>
                  </a:moveTo>
                  <a:cubicBezTo>
                    <a:pt x="16094" y="16274"/>
                    <a:pt x="16094" y="16274"/>
                    <a:pt x="16094" y="16274"/>
                  </a:cubicBezTo>
                  <a:cubicBezTo>
                    <a:pt x="16094" y="16274"/>
                    <a:pt x="16094" y="16274"/>
                    <a:pt x="16094" y="16274"/>
                  </a:cubicBezTo>
                  <a:cubicBezTo>
                    <a:pt x="16094" y="16274"/>
                    <a:pt x="16094" y="16274"/>
                    <a:pt x="16094" y="16274"/>
                  </a:cubicBezTo>
                  <a:close/>
                  <a:moveTo>
                    <a:pt x="16306" y="18049"/>
                  </a:moveTo>
                  <a:cubicBezTo>
                    <a:pt x="16200" y="18049"/>
                    <a:pt x="16200" y="18049"/>
                    <a:pt x="16200" y="18049"/>
                  </a:cubicBezTo>
                  <a:cubicBezTo>
                    <a:pt x="16200" y="18049"/>
                    <a:pt x="16200" y="18049"/>
                    <a:pt x="16200" y="18049"/>
                  </a:cubicBezTo>
                  <a:cubicBezTo>
                    <a:pt x="16306" y="18049"/>
                    <a:pt x="16306" y="18049"/>
                    <a:pt x="16306" y="18049"/>
                  </a:cubicBezTo>
                  <a:close/>
                  <a:moveTo>
                    <a:pt x="16094" y="17753"/>
                  </a:moveTo>
                  <a:cubicBezTo>
                    <a:pt x="16200" y="17458"/>
                    <a:pt x="16200" y="17458"/>
                    <a:pt x="16200" y="17458"/>
                  </a:cubicBezTo>
                  <a:cubicBezTo>
                    <a:pt x="16200" y="17753"/>
                    <a:pt x="16200" y="17753"/>
                    <a:pt x="16200" y="17753"/>
                  </a:cubicBezTo>
                  <a:cubicBezTo>
                    <a:pt x="16200" y="17753"/>
                    <a:pt x="16200" y="17753"/>
                    <a:pt x="16200" y="17753"/>
                  </a:cubicBezTo>
                  <a:cubicBezTo>
                    <a:pt x="16200" y="18049"/>
                    <a:pt x="16200" y="18049"/>
                    <a:pt x="16200" y="18049"/>
                  </a:cubicBezTo>
                  <a:cubicBezTo>
                    <a:pt x="16094" y="17753"/>
                    <a:pt x="16094" y="17753"/>
                    <a:pt x="16094" y="17753"/>
                  </a:cubicBezTo>
                  <a:cubicBezTo>
                    <a:pt x="16094" y="17753"/>
                    <a:pt x="16094" y="17753"/>
                    <a:pt x="16094" y="17753"/>
                  </a:cubicBezTo>
                  <a:close/>
                  <a:moveTo>
                    <a:pt x="15565" y="16866"/>
                  </a:move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565" y="16866"/>
                    <a:pt x="15565" y="16866"/>
                    <a:pt x="15565" y="16866"/>
                  </a:cubicBezTo>
                  <a:close/>
                  <a:moveTo>
                    <a:pt x="15671" y="18345"/>
                  </a:moveTo>
                  <a:cubicBezTo>
                    <a:pt x="15776" y="18345"/>
                    <a:pt x="15776" y="18345"/>
                    <a:pt x="15776" y="18345"/>
                  </a:cubicBezTo>
                  <a:cubicBezTo>
                    <a:pt x="15882" y="18345"/>
                    <a:pt x="15882" y="18345"/>
                    <a:pt x="15882" y="18345"/>
                  </a:cubicBezTo>
                  <a:cubicBezTo>
                    <a:pt x="15776" y="18345"/>
                    <a:pt x="15776" y="18345"/>
                    <a:pt x="15776" y="18345"/>
                  </a:cubicBezTo>
                  <a:cubicBezTo>
                    <a:pt x="15671" y="18345"/>
                    <a:pt x="15671" y="18345"/>
                    <a:pt x="15671" y="18345"/>
                  </a:cubicBezTo>
                  <a:close/>
                  <a:moveTo>
                    <a:pt x="15035" y="17458"/>
                  </a:move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458"/>
                    <a:pt x="15035" y="17458"/>
                    <a:pt x="15035" y="17458"/>
                  </a:cubicBezTo>
                  <a:close/>
                  <a:moveTo>
                    <a:pt x="15247" y="18049"/>
                  </a:moveTo>
                  <a:cubicBezTo>
                    <a:pt x="15353" y="18049"/>
                    <a:pt x="15353" y="18049"/>
                    <a:pt x="15353" y="18049"/>
                  </a:cubicBezTo>
                  <a:cubicBezTo>
                    <a:pt x="15459" y="18049"/>
                    <a:pt x="15459" y="18049"/>
                    <a:pt x="15459" y="18049"/>
                  </a:cubicBezTo>
                  <a:cubicBezTo>
                    <a:pt x="15459" y="18345"/>
                    <a:pt x="15459" y="18345"/>
                    <a:pt x="15459" y="18345"/>
                  </a:cubicBezTo>
                  <a:cubicBezTo>
                    <a:pt x="15353" y="18345"/>
                    <a:pt x="15353" y="18345"/>
                    <a:pt x="15353" y="18345"/>
                  </a:cubicBezTo>
                  <a:cubicBezTo>
                    <a:pt x="15247" y="18345"/>
                    <a:pt x="15247" y="18345"/>
                    <a:pt x="15247" y="18345"/>
                  </a:cubicBezTo>
                  <a:cubicBezTo>
                    <a:pt x="15247" y="18049"/>
                    <a:pt x="15247" y="18049"/>
                    <a:pt x="15247" y="18049"/>
                  </a:cubicBezTo>
                  <a:close/>
                  <a:moveTo>
                    <a:pt x="15141" y="18345"/>
                  </a:moveTo>
                  <a:cubicBezTo>
                    <a:pt x="15141" y="18049"/>
                    <a:pt x="15141" y="18049"/>
                    <a:pt x="15141" y="18049"/>
                  </a:cubicBezTo>
                  <a:cubicBezTo>
                    <a:pt x="15141" y="18345"/>
                    <a:pt x="15141" y="18345"/>
                    <a:pt x="15141" y="18345"/>
                  </a:cubicBezTo>
                  <a:cubicBezTo>
                    <a:pt x="15141" y="18345"/>
                    <a:pt x="15141" y="18345"/>
                    <a:pt x="15141" y="18345"/>
                  </a:cubicBezTo>
                  <a:close/>
                  <a:moveTo>
                    <a:pt x="14929" y="18049"/>
                  </a:moveTo>
                  <a:cubicBezTo>
                    <a:pt x="14929" y="18049"/>
                    <a:pt x="14929" y="18049"/>
                    <a:pt x="14929" y="18049"/>
                  </a:cubicBezTo>
                  <a:cubicBezTo>
                    <a:pt x="15035" y="18049"/>
                    <a:pt x="15035" y="18049"/>
                    <a:pt x="15035" y="18049"/>
                  </a:cubicBezTo>
                  <a:cubicBezTo>
                    <a:pt x="14929" y="18345"/>
                    <a:pt x="14929" y="18345"/>
                    <a:pt x="14929" y="18345"/>
                  </a:cubicBezTo>
                  <a:cubicBezTo>
                    <a:pt x="14929" y="18049"/>
                    <a:pt x="14929" y="18049"/>
                    <a:pt x="14929" y="18049"/>
                  </a:cubicBezTo>
                  <a:close/>
                  <a:moveTo>
                    <a:pt x="13129" y="20712"/>
                  </a:moveTo>
                  <a:cubicBezTo>
                    <a:pt x="13129" y="21008"/>
                    <a:pt x="13129" y="21008"/>
                    <a:pt x="13129" y="21008"/>
                  </a:cubicBezTo>
                  <a:cubicBezTo>
                    <a:pt x="13129" y="21008"/>
                    <a:pt x="13129" y="21008"/>
                    <a:pt x="13129" y="21008"/>
                  </a:cubicBezTo>
                  <a:cubicBezTo>
                    <a:pt x="13341" y="21008"/>
                    <a:pt x="13341" y="21008"/>
                    <a:pt x="13341" y="21008"/>
                  </a:cubicBezTo>
                  <a:cubicBezTo>
                    <a:pt x="13447" y="20712"/>
                    <a:pt x="13447" y="20712"/>
                    <a:pt x="13447" y="20712"/>
                  </a:cubicBezTo>
                  <a:cubicBezTo>
                    <a:pt x="13553" y="20712"/>
                    <a:pt x="13553" y="20712"/>
                    <a:pt x="13553" y="20712"/>
                  </a:cubicBezTo>
                  <a:cubicBezTo>
                    <a:pt x="13659" y="20712"/>
                    <a:pt x="13659" y="20712"/>
                    <a:pt x="13659" y="20712"/>
                  </a:cubicBezTo>
                  <a:cubicBezTo>
                    <a:pt x="13659" y="20416"/>
                    <a:pt x="13659" y="20416"/>
                    <a:pt x="13659" y="20416"/>
                  </a:cubicBezTo>
                  <a:cubicBezTo>
                    <a:pt x="13765" y="20416"/>
                    <a:pt x="13765" y="20416"/>
                    <a:pt x="13765" y="20416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871" y="19529"/>
                    <a:pt x="13871" y="19529"/>
                    <a:pt x="13871" y="19529"/>
                  </a:cubicBezTo>
                  <a:cubicBezTo>
                    <a:pt x="13765" y="19233"/>
                    <a:pt x="13765" y="19233"/>
                    <a:pt x="13765" y="19233"/>
                  </a:cubicBezTo>
                  <a:cubicBezTo>
                    <a:pt x="13765" y="19233"/>
                    <a:pt x="13765" y="19233"/>
                    <a:pt x="13765" y="19233"/>
                  </a:cubicBezTo>
                  <a:cubicBezTo>
                    <a:pt x="13659" y="19233"/>
                    <a:pt x="13659" y="19233"/>
                    <a:pt x="13659" y="19233"/>
                  </a:cubicBezTo>
                  <a:cubicBezTo>
                    <a:pt x="13659" y="19529"/>
                    <a:pt x="13659" y="19529"/>
                    <a:pt x="13659" y="19529"/>
                  </a:cubicBezTo>
                  <a:cubicBezTo>
                    <a:pt x="13553" y="19529"/>
                    <a:pt x="13553" y="19529"/>
                    <a:pt x="13553" y="19529"/>
                  </a:cubicBezTo>
                  <a:cubicBezTo>
                    <a:pt x="13553" y="19825"/>
                    <a:pt x="13553" y="19825"/>
                    <a:pt x="13553" y="19825"/>
                  </a:cubicBezTo>
                  <a:cubicBezTo>
                    <a:pt x="13447" y="19529"/>
                    <a:pt x="13447" y="19529"/>
                    <a:pt x="13447" y="19529"/>
                  </a:cubicBezTo>
                  <a:cubicBezTo>
                    <a:pt x="13447" y="19529"/>
                    <a:pt x="13447" y="19529"/>
                    <a:pt x="13447" y="19529"/>
                  </a:cubicBezTo>
                  <a:cubicBezTo>
                    <a:pt x="13341" y="19825"/>
                    <a:pt x="13341" y="19825"/>
                    <a:pt x="13341" y="19825"/>
                  </a:cubicBezTo>
                  <a:cubicBezTo>
                    <a:pt x="13235" y="20121"/>
                    <a:pt x="13235" y="20121"/>
                    <a:pt x="13235" y="20121"/>
                  </a:cubicBezTo>
                  <a:cubicBezTo>
                    <a:pt x="13235" y="20416"/>
                    <a:pt x="13235" y="20416"/>
                    <a:pt x="13235" y="20416"/>
                  </a:cubicBezTo>
                  <a:cubicBezTo>
                    <a:pt x="13129" y="20416"/>
                    <a:pt x="13129" y="20416"/>
                    <a:pt x="13129" y="20416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129" y="20712"/>
                    <a:pt x="13129" y="20712"/>
                    <a:pt x="13129" y="20712"/>
                  </a:cubicBezTo>
                  <a:close/>
                  <a:moveTo>
                    <a:pt x="13024" y="21008"/>
                  </a:moveTo>
                  <a:cubicBezTo>
                    <a:pt x="13129" y="20712"/>
                    <a:pt x="13129" y="20712"/>
                    <a:pt x="13129" y="20712"/>
                  </a:cubicBezTo>
                  <a:cubicBezTo>
                    <a:pt x="13024" y="20712"/>
                    <a:pt x="13024" y="20712"/>
                    <a:pt x="13024" y="20712"/>
                  </a:cubicBezTo>
                  <a:cubicBezTo>
                    <a:pt x="13024" y="20712"/>
                    <a:pt x="13024" y="20712"/>
                    <a:pt x="13024" y="20712"/>
                  </a:cubicBezTo>
                  <a:cubicBezTo>
                    <a:pt x="13024" y="21008"/>
                    <a:pt x="13024" y="21008"/>
                    <a:pt x="13024" y="21008"/>
                  </a:cubicBezTo>
                  <a:close/>
                  <a:moveTo>
                    <a:pt x="13024" y="21008"/>
                  </a:moveTo>
                  <a:cubicBezTo>
                    <a:pt x="13024" y="21008"/>
                    <a:pt x="13024" y="21008"/>
                    <a:pt x="13024" y="21008"/>
                  </a:cubicBezTo>
                  <a:cubicBezTo>
                    <a:pt x="13024" y="21304"/>
                    <a:pt x="13024" y="21304"/>
                    <a:pt x="13024" y="21304"/>
                  </a:cubicBezTo>
                  <a:cubicBezTo>
                    <a:pt x="12812" y="21304"/>
                    <a:pt x="12812" y="21304"/>
                    <a:pt x="12812" y="21304"/>
                  </a:cubicBezTo>
                  <a:cubicBezTo>
                    <a:pt x="12812" y="21600"/>
                    <a:pt x="12812" y="21600"/>
                    <a:pt x="12812" y="21600"/>
                  </a:cubicBezTo>
                  <a:cubicBezTo>
                    <a:pt x="12812" y="21600"/>
                    <a:pt x="12812" y="21600"/>
                    <a:pt x="12812" y="21600"/>
                  </a:cubicBezTo>
                  <a:cubicBezTo>
                    <a:pt x="13024" y="21304"/>
                    <a:pt x="13024" y="21304"/>
                    <a:pt x="13024" y="21304"/>
                  </a:cubicBezTo>
                  <a:cubicBezTo>
                    <a:pt x="13129" y="21304"/>
                    <a:pt x="13129" y="21304"/>
                    <a:pt x="13129" y="21304"/>
                  </a:cubicBezTo>
                  <a:cubicBezTo>
                    <a:pt x="13024" y="21008"/>
                    <a:pt x="13024" y="21008"/>
                    <a:pt x="13024" y="21008"/>
                  </a:cubicBezTo>
                  <a:close/>
                  <a:moveTo>
                    <a:pt x="12388" y="21008"/>
                  </a:moveTo>
                  <a:cubicBezTo>
                    <a:pt x="12388" y="21008"/>
                    <a:pt x="12388" y="21008"/>
                    <a:pt x="12388" y="21008"/>
                  </a:cubicBezTo>
                  <a:cubicBezTo>
                    <a:pt x="12388" y="21304"/>
                    <a:pt x="12388" y="21304"/>
                    <a:pt x="12388" y="21304"/>
                  </a:cubicBezTo>
                  <a:cubicBezTo>
                    <a:pt x="12388" y="21304"/>
                    <a:pt x="12388" y="21304"/>
                    <a:pt x="12388" y="21304"/>
                  </a:cubicBezTo>
                  <a:cubicBezTo>
                    <a:pt x="12282" y="21304"/>
                    <a:pt x="12282" y="21304"/>
                    <a:pt x="12282" y="21304"/>
                  </a:cubicBezTo>
                  <a:cubicBezTo>
                    <a:pt x="12282" y="21008"/>
                    <a:pt x="12282" y="21008"/>
                    <a:pt x="12282" y="21008"/>
                  </a:cubicBezTo>
                  <a:cubicBezTo>
                    <a:pt x="12388" y="21008"/>
                    <a:pt x="12388" y="21008"/>
                    <a:pt x="12388" y="21008"/>
                  </a:cubicBezTo>
                  <a:close/>
                  <a:moveTo>
                    <a:pt x="11012" y="19825"/>
                  </a:moveTo>
                  <a:cubicBezTo>
                    <a:pt x="11224" y="19529"/>
                    <a:pt x="11224" y="19529"/>
                    <a:pt x="11224" y="19529"/>
                  </a:cubicBezTo>
                  <a:cubicBezTo>
                    <a:pt x="11329" y="19825"/>
                    <a:pt x="11329" y="19825"/>
                    <a:pt x="11329" y="19825"/>
                  </a:cubicBezTo>
                  <a:cubicBezTo>
                    <a:pt x="11435" y="19825"/>
                    <a:pt x="11435" y="19825"/>
                    <a:pt x="11435" y="19825"/>
                  </a:cubicBezTo>
                  <a:cubicBezTo>
                    <a:pt x="11541" y="19529"/>
                    <a:pt x="11541" y="19529"/>
                    <a:pt x="11541" y="19529"/>
                  </a:cubicBezTo>
                  <a:cubicBezTo>
                    <a:pt x="11647" y="19825"/>
                    <a:pt x="11647" y="19825"/>
                    <a:pt x="11647" y="19825"/>
                  </a:cubicBezTo>
                  <a:cubicBezTo>
                    <a:pt x="11647" y="19825"/>
                    <a:pt x="11647" y="19825"/>
                    <a:pt x="11647" y="19825"/>
                  </a:cubicBezTo>
                  <a:cubicBezTo>
                    <a:pt x="11753" y="19825"/>
                    <a:pt x="11753" y="19825"/>
                    <a:pt x="11753" y="19825"/>
                  </a:cubicBezTo>
                  <a:cubicBezTo>
                    <a:pt x="11859" y="20121"/>
                    <a:pt x="11859" y="20121"/>
                    <a:pt x="11859" y="20121"/>
                  </a:cubicBezTo>
                  <a:cubicBezTo>
                    <a:pt x="11859" y="20416"/>
                    <a:pt x="11859" y="20416"/>
                    <a:pt x="11859" y="20416"/>
                  </a:cubicBezTo>
                  <a:cubicBezTo>
                    <a:pt x="11859" y="20712"/>
                    <a:pt x="11859" y="20712"/>
                    <a:pt x="11859" y="20712"/>
                  </a:cubicBezTo>
                  <a:cubicBezTo>
                    <a:pt x="11753" y="20712"/>
                    <a:pt x="11753" y="20712"/>
                    <a:pt x="11753" y="20712"/>
                  </a:cubicBezTo>
                  <a:cubicBezTo>
                    <a:pt x="11647" y="20712"/>
                    <a:pt x="11647" y="20712"/>
                    <a:pt x="11647" y="20712"/>
                  </a:cubicBezTo>
                  <a:cubicBezTo>
                    <a:pt x="11541" y="20712"/>
                    <a:pt x="11541" y="20712"/>
                    <a:pt x="11541" y="20712"/>
                  </a:cubicBezTo>
                  <a:cubicBezTo>
                    <a:pt x="11435" y="20416"/>
                    <a:pt x="11435" y="20416"/>
                    <a:pt x="11435" y="20416"/>
                  </a:cubicBezTo>
                  <a:cubicBezTo>
                    <a:pt x="11329" y="20416"/>
                    <a:pt x="11329" y="20416"/>
                    <a:pt x="11329" y="20416"/>
                  </a:cubicBezTo>
                  <a:cubicBezTo>
                    <a:pt x="11329" y="20121"/>
                    <a:pt x="11329" y="20121"/>
                    <a:pt x="11329" y="20121"/>
                  </a:cubicBezTo>
                  <a:cubicBezTo>
                    <a:pt x="11224" y="20121"/>
                    <a:pt x="11224" y="20121"/>
                    <a:pt x="11224" y="20121"/>
                  </a:cubicBezTo>
                  <a:cubicBezTo>
                    <a:pt x="11118" y="20121"/>
                    <a:pt x="11118" y="20121"/>
                    <a:pt x="11118" y="20121"/>
                  </a:cubicBezTo>
                  <a:cubicBezTo>
                    <a:pt x="11012" y="19825"/>
                    <a:pt x="11012" y="19825"/>
                    <a:pt x="11012" y="19825"/>
                  </a:cubicBezTo>
                  <a:cubicBezTo>
                    <a:pt x="11012" y="19825"/>
                    <a:pt x="11012" y="19825"/>
                    <a:pt x="11012" y="19825"/>
                  </a:cubicBezTo>
                  <a:close/>
                  <a:moveTo>
                    <a:pt x="9529" y="16866"/>
                  </a:moveTo>
                  <a:cubicBezTo>
                    <a:pt x="9635" y="17162"/>
                    <a:pt x="9635" y="17162"/>
                    <a:pt x="9635" y="17162"/>
                  </a:cubicBezTo>
                  <a:cubicBezTo>
                    <a:pt x="9635" y="16866"/>
                    <a:pt x="9635" y="16866"/>
                    <a:pt x="9635" y="16866"/>
                  </a:cubicBezTo>
                  <a:cubicBezTo>
                    <a:pt x="9635" y="17162"/>
                    <a:pt x="9635" y="17162"/>
                    <a:pt x="9635" y="17162"/>
                  </a:cubicBezTo>
                  <a:cubicBezTo>
                    <a:pt x="9529" y="17162"/>
                    <a:pt x="9529" y="17162"/>
                    <a:pt x="9529" y="17162"/>
                  </a:cubicBezTo>
                  <a:cubicBezTo>
                    <a:pt x="9529" y="16866"/>
                    <a:pt x="9529" y="16866"/>
                    <a:pt x="9529" y="16866"/>
                  </a:cubicBezTo>
                  <a:close/>
                  <a:moveTo>
                    <a:pt x="9318" y="16570"/>
                  </a:moveTo>
                  <a:cubicBezTo>
                    <a:pt x="9318" y="16866"/>
                    <a:pt x="9318" y="16866"/>
                    <a:pt x="9318" y="16866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529" y="16570"/>
                    <a:pt x="9529" y="16570"/>
                    <a:pt x="9529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318" y="16570"/>
                    <a:pt x="9318" y="16570"/>
                    <a:pt x="9318" y="16570"/>
                  </a:cubicBezTo>
                  <a:cubicBezTo>
                    <a:pt x="9318" y="16570"/>
                    <a:pt x="9318" y="16570"/>
                    <a:pt x="9318" y="16570"/>
                  </a:cubicBezTo>
                  <a:cubicBezTo>
                    <a:pt x="9318" y="16570"/>
                    <a:pt x="9318" y="16570"/>
                    <a:pt x="9318" y="16570"/>
                  </a:cubicBezTo>
                  <a:close/>
                  <a:moveTo>
                    <a:pt x="14294" y="17753"/>
                  </a:moveTo>
                  <a:cubicBezTo>
                    <a:pt x="14400" y="17753"/>
                    <a:pt x="14400" y="17753"/>
                    <a:pt x="14400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718" y="17753"/>
                    <a:pt x="14718" y="17753"/>
                    <a:pt x="14718" y="17753"/>
                  </a:cubicBezTo>
                  <a:cubicBezTo>
                    <a:pt x="14824" y="17458"/>
                    <a:pt x="14824" y="17458"/>
                    <a:pt x="14824" y="17458"/>
                  </a:cubicBezTo>
                  <a:cubicBezTo>
                    <a:pt x="14824" y="17458"/>
                    <a:pt x="14824" y="17458"/>
                    <a:pt x="14824" y="17458"/>
                  </a:cubicBezTo>
                  <a:cubicBezTo>
                    <a:pt x="14718" y="17458"/>
                    <a:pt x="14718" y="17458"/>
                    <a:pt x="14718" y="17458"/>
                  </a:cubicBezTo>
                  <a:cubicBezTo>
                    <a:pt x="14612" y="17458"/>
                    <a:pt x="14612" y="17458"/>
                    <a:pt x="14612" y="17458"/>
                  </a:cubicBezTo>
                  <a:cubicBezTo>
                    <a:pt x="14506" y="17458"/>
                    <a:pt x="14506" y="17458"/>
                    <a:pt x="14506" y="17458"/>
                  </a:cubicBezTo>
                  <a:cubicBezTo>
                    <a:pt x="14400" y="17458"/>
                    <a:pt x="14400" y="17458"/>
                    <a:pt x="14400" y="17458"/>
                  </a:cubicBezTo>
                  <a:cubicBezTo>
                    <a:pt x="14294" y="17458"/>
                    <a:pt x="14294" y="17458"/>
                    <a:pt x="14294" y="17458"/>
                  </a:cubicBezTo>
                  <a:cubicBezTo>
                    <a:pt x="14294" y="17753"/>
                    <a:pt x="14294" y="17753"/>
                    <a:pt x="14294" y="17753"/>
                  </a:cubicBezTo>
                  <a:cubicBezTo>
                    <a:pt x="14294" y="17753"/>
                    <a:pt x="14294" y="17753"/>
                    <a:pt x="14294" y="17753"/>
                  </a:cubicBezTo>
                  <a:close/>
                  <a:moveTo>
                    <a:pt x="14188" y="18049"/>
                  </a:move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049"/>
                    <a:pt x="14188" y="18049"/>
                    <a:pt x="14188" y="18049"/>
                  </a:cubicBezTo>
                  <a:close/>
                  <a:moveTo>
                    <a:pt x="13765" y="18049"/>
                  </a:move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641"/>
                    <a:pt x="13659" y="18641"/>
                    <a:pt x="13659" y="18641"/>
                  </a:cubicBezTo>
                  <a:cubicBezTo>
                    <a:pt x="13765" y="18641"/>
                    <a:pt x="13765" y="18641"/>
                    <a:pt x="13765" y="18641"/>
                  </a:cubicBezTo>
                  <a:cubicBezTo>
                    <a:pt x="13871" y="18345"/>
                    <a:pt x="13871" y="18345"/>
                    <a:pt x="13871" y="18345"/>
                  </a:cubicBezTo>
                  <a:cubicBezTo>
                    <a:pt x="13976" y="18345"/>
                    <a:pt x="13976" y="18345"/>
                    <a:pt x="13976" y="18345"/>
                  </a:cubicBezTo>
                  <a:cubicBezTo>
                    <a:pt x="13871" y="18049"/>
                    <a:pt x="13871" y="18049"/>
                    <a:pt x="13871" y="18049"/>
                  </a:cubicBezTo>
                  <a:cubicBezTo>
                    <a:pt x="13765" y="18345"/>
                    <a:pt x="13765" y="18345"/>
                    <a:pt x="13765" y="18345"/>
                  </a:cubicBezTo>
                  <a:cubicBezTo>
                    <a:pt x="13765" y="18049"/>
                    <a:pt x="13765" y="18049"/>
                    <a:pt x="13765" y="18049"/>
                  </a:cubicBezTo>
                  <a:close/>
                  <a:moveTo>
                    <a:pt x="13447" y="18641"/>
                  </a:moveTo>
                  <a:cubicBezTo>
                    <a:pt x="13447" y="18641"/>
                    <a:pt x="13447" y="18641"/>
                    <a:pt x="13447" y="18641"/>
                  </a:cubicBezTo>
                  <a:cubicBezTo>
                    <a:pt x="13553" y="18641"/>
                    <a:pt x="13553" y="18641"/>
                    <a:pt x="13553" y="18641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447" y="18641"/>
                    <a:pt x="13447" y="18641"/>
                    <a:pt x="13447" y="18641"/>
                  </a:cubicBezTo>
                  <a:cubicBezTo>
                    <a:pt x="13447" y="18641"/>
                    <a:pt x="13447" y="18641"/>
                    <a:pt x="13447" y="18641"/>
                  </a:cubicBezTo>
                  <a:close/>
                  <a:moveTo>
                    <a:pt x="13129" y="18641"/>
                  </a:moveTo>
                  <a:cubicBezTo>
                    <a:pt x="13235" y="18345"/>
                    <a:pt x="13235" y="18345"/>
                    <a:pt x="13235" y="18345"/>
                  </a:cubicBezTo>
                  <a:cubicBezTo>
                    <a:pt x="13235" y="18345"/>
                    <a:pt x="13235" y="18345"/>
                    <a:pt x="13235" y="18345"/>
                  </a:cubicBezTo>
                  <a:cubicBezTo>
                    <a:pt x="13235" y="18345"/>
                    <a:pt x="13235" y="18345"/>
                    <a:pt x="13235" y="18345"/>
                  </a:cubicBezTo>
                  <a:cubicBezTo>
                    <a:pt x="13341" y="18345"/>
                    <a:pt x="13341" y="18345"/>
                    <a:pt x="13341" y="18345"/>
                  </a:cubicBezTo>
                  <a:cubicBezTo>
                    <a:pt x="13341" y="18345"/>
                    <a:pt x="13341" y="18345"/>
                    <a:pt x="13341" y="18345"/>
                  </a:cubicBezTo>
                  <a:cubicBezTo>
                    <a:pt x="13447" y="18345"/>
                    <a:pt x="13447" y="18345"/>
                    <a:pt x="13447" y="18345"/>
                  </a:cubicBezTo>
                  <a:cubicBezTo>
                    <a:pt x="13341" y="18641"/>
                    <a:pt x="13341" y="18641"/>
                    <a:pt x="13341" y="18641"/>
                  </a:cubicBezTo>
                  <a:cubicBezTo>
                    <a:pt x="13235" y="18641"/>
                    <a:pt x="13235" y="18641"/>
                    <a:pt x="13235" y="18641"/>
                  </a:cubicBezTo>
                  <a:cubicBezTo>
                    <a:pt x="13129" y="18641"/>
                    <a:pt x="13129" y="18641"/>
                    <a:pt x="13129" y="18641"/>
                  </a:cubicBezTo>
                  <a:cubicBezTo>
                    <a:pt x="13129" y="18641"/>
                    <a:pt x="13129" y="18641"/>
                    <a:pt x="13129" y="18641"/>
                  </a:cubicBezTo>
                  <a:close/>
                  <a:moveTo>
                    <a:pt x="13024" y="18641"/>
                  </a:moveTo>
                  <a:cubicBezTo>
                    <a:pt x="12918" y="18641"/>
                    <a:pt x="12918" y="18641"/>
                    <a:pt x="12918" y="18641"/>
                  </a:cubicBezTo>
                  <a:cubicBezTo>
                    <a:pt x="12918" y="18937"/>
                    <a:pt x="12918" y="18937"/>
                    <a:pt x="12918" y="18937"/>
                  </a:cubicBezTo>
                  <a:cubicBezTo>
                    <a:pt x="12918" y="18641"/>
                    <a:pt x="12918" y="18641"/>
                    <a:pt x="12918" y="18641"/>
                  </a:cubicBezTo>
                  <a:cubicBezTo>
                    <a:pt x="13024" y="18641"/>
                    <a:pt x="13024" y="18641"/>
                    <a:pt x="13024" y="18641"/>
                  </a:cubicBezTo>
                  <a:close/>
                  <a:moveTo>
                    <a:pt x="13129" y="18345"/>
                  </a:moveTo>
                  <a:cubicBezTo>
                    <a:pt x="13024" y="18345"/>
                    <a:pt x="13024" y="18345"/>
                    <a:pt x="13024" y="18345"/>
                  </a:cubicBezTo>
                  <a:cubicBezTo>
                    <a:pt x="13024" y="18345"/>
                    <a:pt x="13024" y="18345"/>
                    <a:pt x="13024" y="18345"/>
                  </a:cubicBezTo>
                  <a:cubicBezTo>
                    <a:pt x="13129" y="18345"/>
                    <a:pt x="13129" y="18345"/>
                    <a:pt x="13129" y="18345"/>
                  </a:cubicBezTo>
                  <a:cubicBezTo>
                    <a:pt x="13129" y="18345"/>
                    <a:pt x="13129" y="18345"/>
                    <a:pt x="13129" y="18345"/>
                  </a:cubicBezTo>
                  <a:close/>
                  <a:moveTo>
                    <a:pt x="11435" y="18641"/>
                  </a:moveTo>
                  <a:cubicBezTo>
                    <a:pt x="11435" y="18641"/>
                    <a:pt x="11435" y="18641"/>
                    <a:pt x="11435" y="18641"/>
                  </a:cubicBezTo>
                  <a:cubicBezTo>
                    <a:pt x="11541" y="18345"/>
                    <a:pt x="11541" y="18345"/>
                    <a:pt x="11541" y="18345"/>
                  </a:cubicBezTo>
                  <a:cubicBezTo>
                    <a:pt x="11859" y="18049"/>
                    <a:pt x="11859" y="18049"/>
                    <a:pt x="11859" y="18049"/>
                  </a:cubicBezTo>
                  <a:cubicBezTo>
                    <a:pt x="11965" y="18345"/>
                    <a:pt x="11965" y="18345"/>
                    <a:pt x="11965" y="18345"/>
                  </a:cubicBezTo>
                  <a:cubicBezTo>
                    <a:pt x="11965" y="18345"/>
                    <a:pt x="11965" y="18345"/>
                    <a:pt x="11965" y="18345"/>
                  </a:cubicBezTo>
                  <a:cubicBezTo>
                    <a:pt x="12071" y="18345"/>
                    <a:pt x="12071" y="18345"/>
                    <a:pt x="12071" y="18345"/>
                  </a:cubicBezTo>
                  <a:cubicBezTo>
                    <a:pt x="12282" y="18641"/>
                    <a:pt x="12282" y="18641"/>
                    <a:pt x="12282" y="18641"/>
                  </a:cubicBezTo>
                  <a:cubicBezTo>
                    <a:pt x="12388" y="18345"/>
                    <a:pt x="12388" y="18345"/>
                    <a:pt x="12388" y="18345"/>
                  </a:cubicBezTo>
                  <a:cubicBezTo>
                    <a:pt x="12494" y="18641"/>
                    <a:pt x="12494" y="18641"/>
                    <a:pt x="12494" y="18641"/>
                  </a:cubicBezTo>
                  <a:cubicBezTo>
                    <a:pt x="12494" y="18641"/>
                    <a:pt x="12494" y="18641"/>
                    <a:pt x="12494" y="18641"/>
                  </a:cubicBezTo>
                  <a:cubicBezTo>
                    <a:pt x="12600" y="18641"/>
                    <a:pt x="12600" y="18641"/>
                    <a:pt x="12600" y="18641"/>
                  </a:cubicBezTo>
                  <a:cubicBezTo>
                    <a:pt x="12706" y="18345"/>
                    <a:pt x="12706" y="18345"/>
                    <a:pt x="12706" y="18345"/>
                  </a:cubicBezTo>
                  <a:cubicBezTo>
                    <a:pt x="12812" y="18345"/>
                    <a:pt x="12812" y="18345"/>
                    <a:pt x="12812" y="18345"/>
                  </a:cubicBezTo>
                  <a:cubicBezTo>
                    <a:pt x="12812" y="18049"/>
                    <a:pt x="12812" y="18049"/>
                    <a:pt x="12812" y="18049"/>
                  </a:cubicBezTo>
                  <a:cubicBezTo>
                    <a:pt x="12812" y="18049"/>
                    <a:pt x="12812" y="18049"/>
                    <a:pt x="12812" y="18049"/>
                  </a:cubicBezTo>
                  <a:cubicBezTo>
                    <a:pt x="12918" y="18049"/>
                    <a:pt x="12918" y="18049"/>
                    <a:pt x="12918" y="18049"/>
                  </a:cubicBezTo>
                  <a:cubicBezTo>
                    <a:pt x="13024" y="18049"/>
                    <a:pt x="13024" y="18049"/>
                    <a:pt x="13024" y="18049"/>
                  </a:cubicBezTo>
                  <a:cubicBezTo>
                    <a:pt x="13024" y="18345"/>
                    <a:pt x="13024" y="18345"/>
                    <a:pt x="13024" y="18345"/>
                  </a:cubicBezTo>
                  <a:cubicBezTo>
                    <a:pt x="12918" y="18345"/>
                    <a:pt x="12918" y="18345"/>
                    <a:pt x="12918" y="18345"/>
                  </a:cubicBezTo>
                  <a:cubicBezTo>
                    <a:pt x="12918" y="18641"/>
                    <a:pt x="12918" y="18641"/>
                    <a:pt x="12918" y="18641"/>
                  </a:cubicBezTo>
                  <a:cubicBezTo>
                    <a:pt x="12812" y="18641"/>
                    <a:pt x="12812" y="18641"/>
                    <a:pt x="12812" y="18641"/>
                  </a:cubicBezTo>
                  <a:cubicBezTo>
                    <a:pt x="12706" y="18937"/>
                    <a:pt x="12706" y="18937"/>
                    <a:pt x="12706" y="18937"/>
                  </a:cubicBezTo>
                  <a:cubicBezTo>
                    <a:pt x="12706" y="18937"/>
                    <a:pt x="12706" y="18937"/>
                    <a:pt x="12706" y="18937"/>
                  </a:cubicBezTo>
                  <a:cubicBezTo>
                    <a:pt x="12600" y="18937"/>
                    <a:pt x="12600" y="18937"/>
                    <a:pt x="12600" y="18937"/>
                  </a:cubicBezTo>
                  <a:cubicBezTo>
                    <a:pt x="12494" y="18937"/>
                    <a:pt x="12494" y="18937"/>
                    <a:pt x="12494" y="18937"/>
                  </a:cubicBezTo>
                  <a:cubicBezTo>
                    <a:pt x="12282" y="18937"/>
                    <a:pt x="12282" y="18937"/>
                    <a:pt x="12282" y="18937"/>
                  </a:cubicBezTo>
                  <a:cubicBezTo>
                    <a:pt x="12176" y="18937"/>
                    <a:pt x="12176" y="18937"/>
                    <a:pt x="12176" y="18937"/>
                  </a:cubicBezTo>
                  <a:cubicBezTo>
                    <a:pt x="12071" y="18937"/>
                    <a:pt x="12071" y="18937"/>
                    <a:pt x="12071" y="18937"/>
                  </a:cubicBezTo>
                  <a:cubicBezTo>
                    <a:pt x="12071" y="19233"/>
                    <a:pt x="12071" y="19233"/>
                    <a:pt x="12071" y="19233"/>
                  </a:cubicBezTo>
                  <a:cubicBezTo>
                    <a:pt x="11965" y="19233"/>
                    <a:pt x="11965" y="19233"/>
                    <a:pt x="11965" y="19233"/>
                  </a:cubicBezTo>
                  <a:cubicBezTo>
                    <a:pt x="11965" y="18937"/>
                    <a:pt x="11965" y="18937"/>
                    <a:pt x="11965" y="18937"/>
                  </a:cubicBezTo>
                  <a:cubicBezTo>
                    <a:pt x="11859" y="19233"/>
                    <a:pt x="11859" y="19233"/>
                    <a:pt x="11859" y="19233"/>
                  </a:cubicBezTo>
                  <a:cubicBezTo>
                    <a:pt x="11753" y="18937"/>
                    <a:pt x="11753" y="18937"/>
                    <a:pt x="11753" y="18937"/>
                  </a:cubicBezTo>
                  <a:cubicBezTo>
                    <a:pt x="11753" y="18937"/>
                    <a:pt x="11753" y="18937"/>
                    <a:pt x="11753" y="18937"/>
                  </a:cubicBezTo>
                  <a:cubicBezTo>
                    <a:pt x="11647" y="18937"/>
                    <a:pt x="11647" y="18937"/>
                    <a:pt x="11647" y="18937"/>
                  </a:cubicBezTo>
                  <a:cubicBezTo>
                    <a:pt x="11541" y="18937"/>
                    <a:pt x="11541" y="18937"/>
                    <a:pt x="11541" y="18937"/>
                  </a:cubicBezTo>
                  <a:cubicBezTo>
                    <a:pt x="11541" y="18937"/>
                    <a:pt x="11541" y="18937"/>
                    <a:pt x="11541" y="18937"/>
                  </a:cubicBezTo>
                  <a:cubicBezTo>
                    <a:pt x="11435" y="18937"/>
                    <a:pt x="11435" y="18937"/>
                    <a:pt x="11435" y="18937"/>
                  </a:cubicBezTo>
                  <a:cubicBezTo>
                    <a:pt x="11435" y="18641"/>
                    <a:pt x="11435" y="18641"/>
                    <a:pt x="11435" y="18641"/>
                  </a:cubicBezTo>
                  <a:close/>
                  <a:moveTo>
                    <a:pt x="11329" y="18641"/>
                  </a:moveTo>
                  <a:cubicBezTo>
                    <a:pt x="11329" y="18937"/>
                    <a:pt x="11329" y="18937"/>
                    <a:pt x="11329" y="18937"/>
                  </a:cubicBezTo>
                  <a:cubicBezTo>
                    <a:pt x="11435" y="18937"/>
                    <a:pt x="11435" y="18937"/>
                    <a:pt x="11435" y="18937"/>
                  </a:cubicBezTo>
                  <a:cubicBezTo>
                    <a:pt x="11435" y="18641"/>
                    <a:pt x="11435" y="18641"/>
                    <a:pt x="11435" y="18641"/>
                  </a:cubicBezTo>
                  <a:cubicBezTo>
                    <a:pt x="11329" y="18641"/>
                    <a:pt x="11329" y="18641"/>
                    <a:pt x="11329" y="18641"/>
                  </a:cubicBezTo>
                  <a:close/>
                  <a:moveTo>
                    <a:pt x="11329" y="18641"/>
                  </a:moveTo>
                  <a:cubicBezTo>
                    <a:pt x="11224" y="18641"/>
                    <a:pt x="11224" y="18641"/>
                    <a:pt x="11224" y="18641"/>
                  </a:cubicBezTo>
                  <a:cubicBezTo>
                    <a:pt x="11224" y="18937"/>
                    <a:pt x="11224" y="18937"/>
                    <a:pt x="11224" y="18937"/>
                  </a:cubicBezTo>
                  <a:cubicBezTo>
                    <a:pt x="11224" y="18937"/>
                    <a:pt x="11224" y="18937"/>
                    <a:pt x="11224" y="18937"/>
                  </a:cubicBezTo>
                  <a:cubicBezTo>
                    <a:pt x="11329" y="18641"/>
                    <a:pt x="11329" y="18641"/>
                    <a:pt x="11329" y="18641"/>
                  </a:cubicBezTo>
                  <a:cubicBezTo>
                    <a:pt x="11329" y="18641"/>
                    <a:pt x="11329" y="18641"/>
                    <a:pt x="11329" y="18641"/>
                  </a:cubicBezTo>
                  <a:close/>
                  <a:moveTo>
                    <a:pt x="9953" y="18641"/>
                  </a:moveTo>
                  <a:cubicBezTo>
                    <a:pt x="9953" y="18937"/>
                    <a:pt x="9953" y="18937"/>
                    <a:pt x="9953" y="18937"/>
                  </a:cubicBezTo>
                  <a:cubicBezTo>
                    <a:pt x="9953" y="18937"/>
                    <a:pt x="9953" y="18937"/>
                    <a:pt x="9953" y="18937"/>
                  </a:cubicBezTo>
                  <a:cubicBezTo>
                    <a:pt x="9953" y="18937"/>
                    <a:pt x="9953" y="18937"/>
                    <a:pt x="9953" y="18937"/>
                  </a:cubicBezTo>
                  <a:cubicBezTo>
                    <a:pt x="10059" y="19233"/>
                    <a:pt x="10059" y="19233"/>
                    <a:pt x="10059" y="19233"/>
                  </a:cubicBezTo>
                  <a:cubicBezTo>
                    <a:pt x="10059" y="19233"/>
                    <a:pt x="10059" y="19233"/>
                    <a:pt x="10059" y="19233"/>
                  </a:cubicBezTo>
                  <a:cubicBezTo>
                    <a:pt x="10165" y="19233"/>
                    <a:pt x="10165" y="19233"/>
                    <a:pt x="10165" y="19233"/>
                  </a:cubicBezTo>
                  <a:cubicBezTo>
                    <a:pt x="10271" y="19233"/>
                    <a:pt x="10271" y="19233"/>
                    <a:pt x="10271" y="19233"/>
                  </a:cubicBezTo>
                  <a:cubicBezTo>
                    <a:pt x="10376" y="19233"/>
                    <a:pt x="10376" y="19233"/>
                    <a:pt x="10376" y="19233"/>
                  </a:cubicBezTo>
                  <a:cubicBezTo>
                    <a:pt x="10376" y="18937"/>
                    <a:pt x="10376" y="18937"/>
                    <a:pt x="10376" y="18937"/>
                  </a:cubicBezTo>
                  <a:cubicBezTo>
                    <a:pt x="10482" y="19233"/>
                    <a:pt x="10482" y="19233"/>
                    <a:pt x="10482" y="19233"/>
                  </a:cubicBezTo>
                  <a:cubicBezTo>
                    <a:pt x="10588" y="18937"/>
                    <a:pt x="10588" y="18937"/>
                    <a:pt x="10588" y="18937"/>
                  </a:cubicBezTo>
                  <a:cubicBezTo>
                    <a:pt x="10694" y="19233"/>
                    <a:pt x="10694" y="19233"/>
                    <a:pt x="10694" y="19233"/>
                  </a:cubicBezTo>
                  <a:cubicBezTo>
                    <a:pt x="10800" y="18937"/>
                    <a:pt x="10800" y="18937"/>
                    <a:pt x="10800" y="18937"/>
                  </a:cubicBezTo>
                  <a:cubicBezTo>
                    <a:pt x="10800" y="18937"/>
                    <a:pt x="10800" y="18937"/>
                    <a:pt x="10800" y="18937"/>
                  </a:cubicBezTo>
                  <a:cubicBezTo>
                    <a:pt x="10906" y="18937"/>
                    <a:pt x="10906" y="18937"/>
                    <a:pt x="10906" y="18937"/>
                  </a:cubicBezTo>
                  <a:cubicBezTo>
                    <a:pt x="11012" y="18937"/>
                    <a:pt x="11012" y="18937"/>
                    <a:pt x="11012" y="18937"/>
                  </a:cubicBezTo>
                  <a:cubicBezTo>
                    <a:pt x="11012" y="18937"/>
                    <a:pt x="11012" y="18937"/>
                    <a:pt x="11012" y="18937"/>
                  </a:cubicBezTo>
                  <a:cubicBezTo>
                    <a:pt x="11118" y="18937"/>
                    <a:pt x="11118" y="18937"/>
                    <a:pt x="11118" y="18937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345"/>
                    <a:pt x="11118" y="18345"/>
                    <a:pt x="11118" y="18345"/>
                  </a:cubicBezTo>
                  <a:cubicBezTo>
                    <a:pt x="11012" y="18345"/>
                    <a:pt x="11012" y="18345"/>
                    <a:pt x="11012" y="18345"/>
                  </a:cubicBezTo>
                  <a:cubicBezTo>
                    <a:pt x="11012" y="18345"/>
                    <a:pt x="11012" y="18345"/>
                    <a:pt x="11012" y="18345"/>
                  </a:cubicBezTo>
                  <a:cubicBezTo>
                    <a:pt x="10906" y="18641"/>
                    <a:pt x="10906" y="18641"/>
                    <a:pt x="10906" y="18641"/>
                  </a:cubicBezTo>
                  <a:cubicBezTo>
                    <a:pt x="10906" y="18345"/>
                    <a:pt x="10906" y="18345"/>
                    <a:pt x="10906" y="18345"/>
                  </a:cubicBezTo>
                  <a:cubicBezTo>
                    <a:pt x="10800" y="18049"/>
                    <a:pt x="10800" y="18049"/>
                    <a:pt x="10800" y="18049"/>
                  </a:cubicBezTo>
                  <a:cubicBezTo>
                    <a:pt x="10694" y="18345"/>
                    <a:pt x="10694" y="18345"/>
                    <a:pt x="10694" y="18345"/>
                  </a:cubicBezTo>
                  <a:cubicBezTo>
                    <a:pt x="10694" y="18049"/>
                    <a:pt x="10694" y="18049"/>
                    <a:pt x="10694" y="18049"/>
                  </a:cubicBezTo>
                  <a:cubicBezTo>
                    <a:pt x="10588" y="18049"/>
                    <a:pt x="10588" y="18049"/>
                    <a:pt x="10588" y="18049"/>
                  </a:cubicBezTo>
                  <a:cubicBezTo>
                    <a:pt x="10482" y="18345"/>
                    <a:pt x="10482" y="18345"/>
                    <a:pt x="10482" y="18345"/>
                  </a:cubicBezTo>
                  <a:cubicBezTo>
                    <a:pt x="10482" y="18345"/>
                    <a:pt x="10482" y="18345"/>
                    <a:pt x="10482" y="18345"/>
                  </a:cubicBezTo>
                  <a:cubicBezTo>
                    <a:pt x="10694" y="18641"/>
                    <a:pt x="10694" y="18641"/>
                    <a:pt x="10694" y="18641"/>
                  </a:cubicBezTo>
                  <a:cubicBezTo>
                    <a:pt x="10694" y="18641"/>
                    <a:pt x="10694" y="18641"/>
                    <a:pt x="10694" y="18641"/>
                  </a:cubicBezTo>
                  <a:cubicBezTo>
                    <a:pt x="10588" y="18641"/>
                    <a:pt x="10588" y="18641"/>
                    <a:pt x="10588" y="18641"/>
                  </a:cubicBezTo>
                  <a:cubicBezTo>
                    <a:pt x="10482" y="18937"/>
                    <a:pt x="10482" y="18937"/>
                    <a:pt x="10482" y="18937"/>
                  </a:cubicBezTo>
                  <a:cubicBezTo>
                    <a:pt x="10376" y="18641"/>
                    <a:pt x="10376" y="18641"/>
                    <a:pt x="10376" y="18641"/>
                  </a:cubicBezTo>
                  <a:cubicBezTo>
                    <a:pt x="10376" y="18345"/>
                    <a:pt x="10376" y="18345"/>
                    <a:pt x="10376" y="18345"/>
                  </a:cubicBezTo>
                  <a:cubicBezTo>
                    <a:pt x="10376" y="18345"/>
                    <a:pt x="10376" y="18345"/>
                    <a:pt x="10376" y="18345"/>
                  </a:cubicBezTo>
                  <a:cubicBezTo>
                    <a:pt x="10271" y="18345"/>
                    <a:pt x="10271" y="18345"/>
                    <a:pt x="10271" y="18345"/>
                  </a:cubicBezTo>
                  <a:cubicBezTo>
                    <a:pt x="10165" y="18345"/>
                    <a:pt x="10165" y="18345"/>
                    <a:pt x="10165" y="18345"/>
                  </a:cubicBezTo>
                  <a:cubicBezTo>
                    <a:pt x="10059" y="18641"/>
                    <a:pt x="10059" y="18641"/>
                    <a:pt x="10059" y="18641"/>
                  </a:cubicBezTo>
                  <a:cubicBezTo>
                    <a:pt x="10059" y="18641"/>
                    <a:pt x="9953" y="18641"/>
                    <a:pt x="9953" y="18641"/>
                  </a:cubicBezTo>
                  <a:close/>
                  <a:moveTo>
                    <a:pt x="9741" y="18345"/>
                  </a:moveTo>
                  <a:cubicBezTo>
                    <a:pt x="9847" y="18345"/>
                    <a:pt x="9847" y="18345"/>
                    <a:pt x="9847" y="18345"/>
                  </a:cubicBezTo>
                  <a:cubicBezTo>
                    <a:pt x="9953" y="18345"/>
                    <a:pt x="9953" y="18345"/>
                    <a:pt x="9953" y="18345"/>
                  </a:cubicBezTo>
                  <a:cubicBezTo>
                    <a:pt x="9953" y="18641"/>
                    <a:pt x="9953" y="18641"/>
                    <a:pt x="9953" y="18641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741" y="18937"/>
                    <a:pt x="9741" y="18937"/>
                    <a:pt x="9741" y="18937"/>
                  </a:cubicBezTo>
                  <a:cubicBezTo>
                    <a:pt x="9635" y="18937"/>
                    <a:pt x="9635" y="18937"/>
                    <a:pt x="9635" y="18937"/>
                  </a:cubicBezTo>
                  <a:cubicBezTo>
                    <a:pt x="9529" y="18937"/>
                    <a:pt x="9529" y="18937"/>
                    <a:pt x="9529" y="18937"/>
                  </a:cubicBezTo>
                  <a:cubicBezTo>
                    <a:pt x="9635" y="18641"/>
                    <a:pt x="9635" y="18641"/>
                    <a:pt x="9635" y="18641"/>
                  </a:cubicBezTo>
                  <a:cubicBezTo>
                    <a:pt x="9635" y="18641"/>
                    <a:pt x="9635" y="18641"/>
                    <a:pt x="9635" y="18641"/>
                  </a:cubicBezTo>
                  <a:cubicBezTo>
                    <a:pt x="9741" y="18345"/>
                    <a:pt x="9741" y="18345"/>
                    <a:pt x="9741" y="18345"/>
                  </a:cubicBezTo>
                  <a:close/>
                  <a:moveTo>
                    <a:pt x="9424" y="18937"/>
                  </a:moveTo>
                  <a:cubicBezTo>
                    <a:pt x="9424" y="18641"/>
                    <a:pt x="9424" y="18641"/>
                    <a:pt x="9424" y="18641"/>
                  </a:cubicBezTo>
                  <a:cubicBezTo>
                    <a:pt x="9424" y="18937"/>
                    <a:pt x="9424" y="18937"/>
                    <a:pt x="9424" y="18937"/>
                  </a:cubicBezTo>
                  <a:cubicBezTo>
                    <a:pt x="9424" y="18937"/>
                    <a:pt x="9424" y="18937"/>
                    <a:pt x="9424" y="18937"/>
                  </a:cubicBezTo>
                  <a:cubicBezTo>
                    <a:pt x="9424" y="18937"/>
                    <a:pt x="9424" y="18937"/>
                    <a:pt x="9424" y="18937"/>
                  </a:cubicBezTo>
                  <a:close/>
                  <a:moveTo>
                    <a:pt x="9000" y="18049"/>
                  </a:moveTo>
                  <a:cubicBezTo>
                    <a:pt x="9000" y="18345"/>
                    <a:pt x="9000" y="18345"/>
                    <a:pt x="9000" y="18345"/>
                  </a:cubicBezTo>
                  <a:cubicBezTo>
                    <a:pt x="9000" y="18345"/>
                    <a:pt x="9000" y="18345"/>
                    <a:pt x="9000" y="18345"/>
                  </a:cubicBezTo>
                  <a:cubicBezTo>
                    <a:pt x="9106" y="18641"/>
                    <a:pt x="9106" y="18641"/>
                    <a:pt x="9106" y="18641"/>
                  </a:cubicBezTo>
                  <a:cubicBezTo>
                    <a:pt x="9212" y="18641"/>
                    <a:pt x="9212" y="18641"/>
                    <a:pt x="9212" y="18641"/>
                  </a:cubicBezTo>
                  <a:cubicBezTo>
                    <a:pt x="9212" y="18937"/>
                    <a:pt x="9212" y="18937"/>
                    <a:pt x="9212" y="18937"/>
                  </a:cubicBezTo>
                  <a:cubicBezTo>
                    <a:pt x="9318" y="18641"/>
                    <a:pt x="9318" y="18641"/>
                    <a:pt x="9318" y="18641"/>
                  </a:cubicBezTo>
                  <a:cubicBezTo>
                    <a:pt x="9424" y="18641"/>
                    <a:pt x="9424" y="18641"/>
                    <a:pt x="9424" y="18641"/>
                  </a:cubicBezTo>
                  <a:cubicBezTo>
                    <a:pt x="9424" y="18641"/>
                    <a:pt x="9424" y="18641"/>
                    <a:pt x="9424" y="18641"/>
                  </a:cubicBezTo>
                  <a:cubicBezTo>
                    <a:pt x="9529" y="18641"/>
                    <a:pt x="9529" y="18641"/>
                    <a:pt x="9529" y="18641"/>
                  </a:cubicBezTo>
                  <a:cubicBezTo>
                    <a:pt x="9529" y="18345"/>
                    <a:pt x="9529" y="18345"/>
                    <a:pt x="9529" y="18345"/>
                  </a:cubicBezTo>
                  <a:cubicBezTo>
                    <a:pt x="9424" y="18049"/>
                    <a:pt x="9424" y="18049"/>
                    <a:pt x="9424" y="18049"/>
                  </a:cubicBezTo>
                  <a:cubicBezTo>
                    <a:pt x="9318" y="18049"/>
                    <a:pt x="9318" y="18049"/>
                    <a:pt x="9318" y="18049"/>
                  </a:cubicBezTo>
                  <a:cubicBezTo>
                    <a:pt x="9212" y="18049"/>
                    <a:pt x="9212" y="18049"/>
                    <a:pt x="9212" y="18049"/>
                  </a:cubicBezTo>
                  <a:cubicBezTo>
                    <a:pt x="9106" y="18049"/>
                    <a:pt x="9106" y="18049"/>
                    <a:pt x="9106" y="18049"/>
                  </a:cubicBezTo>
                  <a:cubicBezTo>
                    <a:pt x="9000" y="18049"/>
                    <a:pt x="9000" y="18049"/>
                    <a:pt x="9000" y="18049"/>
                  </a:cubicBezTo>
                  <a:close/>
                  <a:moveTo>
                    <a:pt x="20329" y="18345"/>
                  </a:moveTo>
                  <a:cubicBezTo>
                    <a:pt x="20435" y="18345"/>
                    <a:pt x="20435" y="18345"/>
                    <a:pt x="20435" y="18345"/>
                  </a:cubicBezTo>
                  <a:cubicBezTo>
                    <a:pt x="20435" y="18345"/>
                    <a:pt x="20435" y="18345"/>
                    <a:pt x="20435" y="18345"/>
                  </a:cubicBezTo>
                  <a:cubicBezTo>
                    <a:pt x="20541" y="18345"/>
                    <a:pt x="20541" y="18345"/>
                    <a:pt x="20541" y="18345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329" y="18345"/>
                    <a:pt x="20329" y="18345"/>
                    <a:pt x="20329" y="18345"/>
                  </a:cubicBezTo>
                  <a:close/>
                  <a:moveTo>
                    <a:pt x="19906" y="18345"/>
                  </a:moveTo>
                  <a:cubicBezTo>
                    <a:pt x="19906" y="18345"/>
                    <a:pt x="20012" y="18345"/>
                    <a:pt x="20012" y="18345"/>
                  </a:cubicBezTo>
                  <a:cubicBezTo>
                    <a:pt x="20118" y="18345"/>
                    <a:pt x="20118" y="18345"/>
                    <a:pt x="20118" y="18345"/>
                  </a:cubicBezTo>
                  <a:cubicBezTo>
                    <a:pt x="20224" y="18345"/>
                    <a:pt x="20224" y="18345"/>
                    <a:pt x="20224" y="18345"/>
                  </a:cubicBezTo>
                  <a:cubicBezTo>
                    <a:pt x="20329" y="18345"/>
                    <a:pt x="20329" y="18345"/>
                    <a:pt x="20329" y="18345"/>
                  </a:cubicBezTo>
                  <a:cubicBezTo>
                    <a:pt x="20329" y="18049"/>
                    <a:pt x="20329" y="18049"/>
                    <a:pt x="20329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435" y="17162"/>
                    <a:pt x="20435" y="17162"/>
                    <a:pt x="20435" y="17162"/>
                  </a:cubicBezTo>
                  <a:cubicBezTo>
                    <a:pt x="20435" y="17162"/>
                    <a:pt x="20435" y="17162"/>
                    <a:pt x="20435" y="17162"/>
                  </a:cubicBezTo>
                  <a:cubicBezTo>
                    <a:pt x="20329" y="17162"/>
                    <a:pt x="20329" y="17162"/>
                    <a:pt x="20329" y="17162"/>
                  </a:cubicBezTo>
                  <a:cubicBezTo>
                    <a:pt x="20224" y="17162"/>
                    <a:pt x="20224" y="17162"/>
                    <a:pt x="20224" y="17162"/>
                  </a:cubicBezTo>
                  <a:cubicBezTo>
                    <a:pt x="20118" y="17458"/>
                    <a:pt x="20118" y="17458"/>
                    <a:pt x="20118" y="17458"/>
                  </a:cubicBezTo>
                  <a:cubicBezTo>
                    <a:pt x="20118" y="17753"/>
                    <a:pt x="20118" y="17753"/>
                    <a:pt x="20118" y="17753"/>
                  </a:cubicBezTo>
                  <a:cubicBezTo>
                    <a:pt x="19906" y="18345"/>
                    <a:pt x="19906" y="18345"/>
                    <a:pt x="19906" y="18345"/>
                  </a:cubicBezTo>
                  <a:close/>
                  <a:moveTo>
                    <a:pt x="8259" y="16570"/>
                  </a:moveTo>
                  <a:cubicBezTo>
                    <a:pt x="8153" y="16866"/>
                    <a:pt x="8153" y="16866"/>
                    <a:pt x="8153" y="16866"/>
                  </a:cubicBezTo>
                  <a:cubicBezTo>
                    <a:pt x="8259" y="16866"/>
                    <a:pt x="8259" y="16866"/>
                    <a:pt x="8259" y="16866"/>
                  </a:cubicBezTo>
                  <a:cubicBezTo>
                    <a:pt x="8365" y="17162"/>
                    <a:pt x="8365" y="17162"/>
                    <a:pt x="8365" y="17162"/>
                  </a:cubicBezTo>
                  <a:cubicBezTo>
                    <a:pt x="8365" y="16866"/>
                    <a:pt x="8365" y="16866"/>
                    <a:pt x="8365" y="16866"/>
                  </a:cubicBezTo>
                  <a:cubicBezTo>
                    <a:pt x="8576" y="16866"/>
                    <a:pt x="8576" y="16866"/>
                    <a:pt x="8576" y="16866"/>
                  </a:cubicBezTo>
                  <a:cubicBezTo>
                    <a:pt x="8682" y="16866"/>
                    <a:pt x="8682" y="16866"/>
                    <a:pt x="8682" y="16866"/>
                  </a:cubicBezTo>
                  <a:cubicBezTo>
                    <a:pt x="8788" y="16866"/>
                    <a:pt x="8788" y="16866"/>
                    <a:pt x="8788" y="16866"/>
                  </a:cubicBezTo>
                  <a:cubicBezTo>
                    <a:pt x="8788" y="16570"/>
                    <a:pt x="8788" y="16570"/>
                    <a:pt x="8788" y="16570"/>
                  </a:cubicBezTo>
                  <a:cubicBezTo>
                    <a:pt x="8682" y="16570"/>
                    <a:pt x="8682" y="16570"/>
                    <a:pt x="8682" y="16570"/>
                  </a:cubicBezTo>
                  <a:cubicBezTo>
                    <a:pt x="8576" y="16570"/>
                    <a:pt x="8576" y="16570"/>
                    <a:pt x="8576" y="16570"/>
                  </a:cubicBezTo>
                  <a:cubicBezTo>
                    <a:pt x="8576" y="16570"/>
                    <a:pt x="8576" y="16570"/>
                    <a:pt x="8576" y="16570"/>
                  </a:cubicBezTo>
                  <a:cubicBezTo>
                    <a:pt x="8259" y="16570"/>
                    <a:pt x="8259" y="16570"/>
                    <a:pt x="8259" y="16570"/>
                  </a:cubicBezTo>
                  <a:cubicBezTo>
                    <a:pt x="8259" y="16570"/>
                    <a:pt x="8259" y="16570"/>
                    <a:pt x="8259" y="16570"/>
                  </a:cubicBezTo>
                  <a:close/>
                  <a:moveTo>
                    <a:pt x="4659" y="16274"/>
                  </a:moveTo>
                  <a:cubicBezTo>
                    <a:pt x="4659" y="16274"/>
                    <a:pt x="4659" y="16274"/>
                    <a:pt x="4659" y="16274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659" y="16274"/>
                    <a:pt x="4659" y="16274"/>
                    <a:pt x="4659" y="16274"/>
                  </a:cubicBezTo>
                  <a:close/>
                  <a:moveTo>
                    <a:pt x="4765" y="16274"/>
                  </a:moveTo>
                  <a:cubicBezTo>
                    <a:pt x="4765" y="16274"/>
                    <a:pt x="4765" y="16274"/>
                    <a:pt x="4765" y="16274"/>
                  </a:cubicBezTo>
                  <a:cubicBezTo>
                    <a:pt x="4871" y="16274"/>
                    <a:pt x="4871" y="16274"/>
                    <a:pt x="4871" y="16274"/>
                  </a:cubicBezTo>
                  <a:cubicBezTo>
                    <a:pt x="4871" y="15978"/>
                    <a:pt x="4871" y="15978"/>
                    <a:pt x="4871" y="15978"/>
                  </a:cubicBezTo>
                  <a:cubicBezTo>
                    <a:pt x="4976" y="15978"/>
                    <a:pt x="4976" y="15978"/>
                    <a:pt x="4976" y="15978"/>
                  </a:cubicBezTo>
                  <a:cubicBezTo>
                    <a:pt x="4976" y="15682"/>
                    <a:pt x="4976" y="15682"/>
                    <a:pt x="4976" y="15682"/>
                  </a:cubicBezTo>
                  <a:cubicBezTo>
                    <a:pt x="4976" y="15682"/>
                    <a:pt x="4976" y="15682"/>
                    <a:pt x="4976" y="15682"/>
                  </a:cubicBezTo>
                  <a:cubicBezTo>
                    <a:pt x="5082" y="15386"/>
                    <a:pt x="5082" y="15386"/>
                    <a:pt x="5082" y="15386"/>
                  </a:cubicBezTo>
                  <a:cubicBezTo>
                    <a:pt x="5188" y="15386"/>
                    <a:pt x="5188" y="15386"/>
                    <a:pt x="5188" y="15386"/>
                  </a:cubicBezTo>
                  <a:cubicBezTo>
                    <a:pt x="5294" y="15386"/>
                    <a:pt x="5294" y="15386"/>
                    <a:pt x="5294" y="15386"/>
                  </a:cubicBezTo>
                  <a:cubicBezTo>
                    <a:pt x="5400" y="15386"/>
                    <a:pt x="5400" y="15386"/>
                    <a:pt x="5400" y="15386"/>
                  </a:cubicBezTo>
                  <a:cubicBezTo>
                    <a:pt x="5506" y="15682"/>
                    <a:pt x="5506" y="15682"/>
                    <a:pt x="5506" y="15682"/>
                  </a:cubicBezTo>
                  <a:cubicBezTo>
                    <a:pt x="5506" y="15386"/>
                    <a:pt x="5506" y="15386"/>
                    <a:pt x="5506" y="15386"/>
                  </a:cubicBezTo>
                  <a:cubicBezTo>
                    <a:pt x="5612" y="15386"/>
                    <a:pt x="5612" y="15386"/>
                    <a:pt x="5612" y="15386"/>
                  </a:cubicBezTo>
                  <a:cubicBezTo>
                    <a:pt x="5718" y="15386"/>
                    <a:pt x="5718" y="15386"/>
                    <a:pt x="5718" y="15386"/>
                  </a:cubicBezTo>
                  <a:cubicBezTo>
                    <a:pt x="5824" y="15682"/>
                    <a:pt x="5824" y="15682"/>
                    <a:pt x="5824" y="15682"/>
                  </a:cubicBezTo>
                  <a:cubicBezTo>
                    <a:pt x="5929" y="15682"/>
                    <a:pt x="5929" y="15682"/>
                    <a:pt x="5929" y="15682"/>
                  </a:cubicBezTo>
                  <a:cubicBezTo>
                    <a:pt x="6141" y="15682"/>
                    <a:pt x="6141" y="15682"/>
                    <a:pt x="6141" y="15682"/>
                  </a:cubicBezTo>
                  <a:cubicBezTo>
                    <a:pt x="6247" y="15978"/>
                    <a:pt x="6247" y="15978"/>
                    <a:pt x="6247" y="15978"/>
                  </a:cubicBezTo>
                  <a:cubicBezTo>
                    <a:pt x="6247" y="16274"/>
                    <a:pt x="6247" y="16274"/>
                    <a:pt x="6247" y="16274"/>
                  </a:cubicBezTo>
                  <a:cubicBezTo>
                    <a:pt x="6247" y="16274"/>
                    <a:pt x="6247" y="16274"/>
                    <a:pt x="6247" y="16274"/>
                  </a:cubicBezTo>
                  <a:cubicBezTo>
                    <a:pt x="6459" y="16570"/>
                    <a:pt x="6459" y="16570"/>
                    <a:pt x="6459" y="16570"/>
                  </a:cubicBezTo>
                  <a:cubicBezTo>
                    <a:pt x="6671" y="16570"/>
                    <a:pt x="6671" y="16570"/>
                    <a:pt x="6671" y="16570"/>
                  </a:cubicBezTo>
                  <a:cubicBezTo>
                    <a:pt x="6988" y="16570"/>
                    <a:pt x="6988" y="16570"/>
                    <a:pt x="6988" y="16570"/>
                  </a:cubicBezTo>
                  <a:cubicBezTo>
                    <a:pt x="7200" y="16570"/>
                    <a:pt x="7200" y="16570"/>
                    <a:pt x="7200" y="16570"/>
                  </a:cubicBezTo>
                  <a:cubicBezTo>
                    <a:pt x="7200" y="16274"/>
                    <a:pt x="7200" y="16274"/>
                    <a:pt x="7200" y="16274"/>
                  </a:cubicBezTo>
                  <a:cubicBezTo>
                    <a:pt x="7200" y="15978"/>
                    <a:pt x="7200" y="15978"/>
                    <a:pt x="7200" y="15978"/>
                  </a:cubicBezTo>
                  <a:cubicBezTo>
                    <a:pt x="7306" y="15978"/>
                    <a:pt x="7306" y="15978"/>
                    <a:pt x="7306" y="15978"/>
                  </a:cubicBezTo>
                  <a:cubicBezTo>
                    <a:pt x="7412" y="16274"/>
                    <a:pt x="7412" y="16274"/>
                    <a:pt x="7412" y="16274"/>
                  </a:cubicBezTo>
                  <a:cubicBezTo>
                    <a:pt x="7518" y="16274"/>
                    <a:pt x="7518" y="16274"/>
                    <a:pt x="7518" y="16274"/>
                  </a:cubicBezTo>
                  <a:cubicBezTo>
                    <a:pt x="7624" y="15978"/>
                    <a:pt x="7624" y="15978"/>
                    <a:pt x="7624" y="15978"/>
                  </a:cubicBezTo>
                  <a:cubicBezTo>
                    <a:pt x="7624" y="16274"/>
                    <a:pt x="7624" y="16274"/>
                    <a:pt x="7624" y="16274"/>
                  </a:cubicBezTo>
                  <a:cubicBezTo>
                    <a:pt x="7729" y="16570"/>
                    <a:pt x="7729" y="16570"/>
                    <a:pt x="7729" y="16570"/>
                  </a:cubicBezTo>
                  <a:cubicBezTo>
                    <a:pt x="7835" y="16274"/>
                    <a:pt x="7835" y="16274"/>
                    <a:pt x="7835" y="16274"/>
                  </a:cubicBezTo>
                  <a:cubicBezTo>
                    <a:pt x="7941" y="16570"/>
                    <a:pt x="7941" y="16570"/>
                    <a:pt x="7941" y="16570"/>
                  </a:cubicBezTo>
                  <a:cubicBezTo>
                    <a:pt x="7941" y="16570"/>
                    <a:pt x="7941" y="16570"/>
                    <a:pt x="7941" y="16570"/>
                  </a:cubicBezTo>
                  <a:cubicBezTo>
                    <a:pt x="8153" y="16570"/>
                    <a:pt x="8153" y="16570"/>
                    <a:pt x="8153" y="16570"/>
                  </a:cubicBezTo>
                  <a:cubicBezTo>
                    <a:pt x="8153" y="16866"/>
                    <a:pt x="8153" y="16866"/>
                    <a:pt x="8153" y="16866"/>
                  </a:cubicBezTo>
                  <a:cubicBezTo>
                    <a:pt x="8153" y="17162"/>
                    <a:pt x="8153" y="17162"/>
                    <a:pt x="8153" y="17162"/>
                  </a:cubicBezTo>
                  <a:cubicBezTo>
                    <a:pt x="8259" y="17458"/>
                    <a:pt x="8259" y="17458"/>
                    <a:pt x="8259" y="17458"/>
                  </a:cubicBezTo>
                  <a:cubicBezTo>
                    <a:pt x="8259" y="17458"/>
                    <a:pt x="8259" y="17458"/>
                    <a:pt x="8259" y="17458"/>
                  </a:cubicBezTo>
                  <a:cubicBezTo>
                    <a:pt x="8365" y="17753"/>
                    <a:pt x="8365" y="17753"/>
                    <a:pt x="8365" y="17753"/>
                  </a:cubicBezTo>
                  <a:cubicBezTo>
                    <a:pt x="8471" y="17458"/>
                    <a:pt x="8471" y="17458"/>
                    <a:pt x="8471" y="17458"/>
                  </a:cubicBezTo>
                  <a:cubicBezTo>
                    <a:pt x="8576" y="17753"/>
                    <a:pt x="8576" y="17753"/>
                    <a:pt x="8576" y="17753"/>
                  </a:cubicBezTo>
                  <a:cubicBezTo>
                    <a:pt x="8576" y="17753"/>
                    <a:pt x="8576" y="17753"/>
                    <a:pt x="8576" y="17753"/>
                  </a:cubicBezTo>
                  <a:cubicBezTo>
                    <a:pt x="8682" y="17458"/>
                    <a:pt x="8682" y="17458"/>
                    <a:pt x="8682" y="17458"/>
                  </a:cubicBezTo>
                  <a:cubicBezTo>
                    <a:pt x="8788" y="17458"/>
                    <a:pt x="8788" y="17458"/>
                    <a:pt x="8788" y="17458"/>
                  </a:cubicBezTo>
                  <a:cubicBezTo>
                    <a:pt x="8788" y="17753"/>
                    <a:pt x="8788" y="17753"/>
                    <a:pt x="8788" y="17753"/>
                  </a:cubicBezTo>
                  <a:cubicBezTo>
                    <a:pt x="8894" y="17753"/>
                    <a:pt x="8894" y="17753"/>
                    <a:pt x="8894" y="17753"/>
                  </a:cubicBezTo>
                  <a:cubicBezTo>
                    <a:pt x="8894" y="17753"/>
                    <a:pt x="8894" y="17753"/>
                    <a:pt x="8894" y="17753"/>
                  </a:cubicBezTo>
                  <a:cubicBezTo>
                    <a:pt x="8894" y="18345"/>
                    <a:pt x="8894" y="18345"/>
                    <a:pt x="8894" y="18345"/>
                  </a:cubicBezTo>
                  <a:cubicBezTo>
                    <a:pt x="8894" y="18345"/>
                    <a:pt x="8894" y="18345"/>
                    <a:pt x="8894" y="18345"/>
                  </a:cubicBezTo>
                  <a:cubicBezTo>
                    <a:pt x="8894" y="18641"/>
                    <a:pt x="8894" y="18641"/>
                    <a:pt x="8894" y="18641"/>
                  </a:cubicBezTo>
                  <a:cubicBezTo>
                    <a:pt x="8894" y="18937"/>
                    <a:pt x="8894" y="18937"/>
                    <a:pt x="8894" y="18937"/>
                  </a:cubicBezTo>
                  <a:cubicBezTo>
                    <a:pt x="8894" y="18937"/>
                    <a:pt x="8894" y="18937"/>
                    <a:pt x="8894" y="18937"/>
                  </a:cubicBezTo>
                  <a:cubicBezTo>
                    <a:pt x="8788" y="18641"/>
                    <a:pt x="8788" y="18641"/>
                    <a:pt x="8788" y="18641"/>
                  </a:cubicBezTo>
                  <a:cubicBezTo>
                    <a:pt x="8682" y="18937"/>
                    <a:pt x="8682" y="18937"/>
                    <a:pt x="8682" y="18937"/>
                  </a:cubicBezTo>
                  <a:cubicBezTo>
                    <a:pt x="8576" y="18641"/>
                    <a:pt x="8576" y="18641"/>
                    <a:pt x="8576" y="18641"/>
                  </a:cubicBezTo>
                  <a:cubicBezTo>
                    <a:pt x="8471" y="18345"/>
                    <a:pt x="8471" y="18345"/>
                    <a:pt x="8471" y="18345"/>
                  </a:cubicBezTo>
                  <a:cubicBezTo>
                    <a:pt x="8365" y="18345"/>
                    <a:pt x="8365" y="18345"/>
                    <a:pt x="8365" y="18345"/>
                  </a:cubicBezTo>
                  <a:cubicBezTo>
                    <a:pt x="8365" y="18345"/>
                    <a:pt x="8365" y="18345"/>
                    <a:pt x="8365" y="18345"/>
                  </a:cubicBezTo>
                  <a:cubicBezTo>
                    <a:pt x="8153" y="18345"/>
                    <a:pt x="8153" y="18345"/>
                    <a:pt x="8153" y="18345"/>
                  </a:cubicBezTo>
                  <a:cubicBezTo>
                    <a:pt x="8047" y="18345"/>
                    <a:pt x="8047" y="18345"/>
                    <a:pt x="8047" y="18345"/>
                  </a:cubicBezTo>
                  <a:cubicBezTo>
                    <a:pt x="7941" y="18345"/>
                    <a:pt x="7941" y="18345"/>
                    <a:pt x="7941" y="18345"/>
                  </a:cubicBezTo>
                  <a:cubicBezTo>
                    <a:pt x="7835" y="18049"/>
                    <a:pt x="7835" y="18049"/>
                    <a:pt x="7835" y="18049"/>
                  </a:cubicBezTo>
                  <a:cubicBezTo>
                    <a:pt x="7729" y="18345"/>
                    <a:pt x="7729" y="18345"/>
                    <a:pt x="7729" y="18345"/>
                  </a:cubicBezTo>
                  <a:cubicBezTo>
                    <a:pt x="7518" y="18345"/>
                    <a:pt x="7518" y="18345"/>
                    <a:pt x="7518" y="18345"/>
                  </a:cubicBezTo>
                  <a:cubicBezTo>
                    <a:pt x="7412" y="18049"/>
                    <a:pt x="7412" y="18049"/>
                    <a:pt x="7412" y="18049"/>
                  </a:cubicBezTo>
                  <a:cubicBezTo>
                    <a:pt x="7306" y="18345"/>
                    <a:pt x="7306" y="18345"/>
                    <a:pt x="7306" y="18345"/>
                  </a:cubicBezTo>
                  <a:cubicBezTo>
                    <a:pt x="7094" y="18049"/>
                    <a:pt x="7094" y="18049"/>
                    <a:pt x="7094" y="18049"/>
                  </a:cubicBezTo>
                  <a:cubicBezTo>
                    <a:pt x="6776" y="17753"/>
                    <a:pt x="6776" y="17753"/>
                    <a:pt x="6776" y="17753"/>
                  </a:cubicBezTo>
                  <a:cubicBezTo>
                    <a:pt x="6671" y="17753"/>
                    <a:pt x="6671" y="17753"/>
                    <a:pt x="6671" y="17753"/>
                  </a:cubicBezTo>
                  <a:cubicBezTo>
                    <a:pt x="6565" y="17458"/>
                    <a:pt x="6565" y="17458"/>
                    <a:pt x="6565" y="17458"/>
                  </a:cubicBezTo>
                  <a:cubicBezTo>
                    <a:pt x="6459" y="17458"/>
                    <a:pt x="6459" y="17458"/>
                    <a:pt x="6459" y="17458"/>
                  </a:cubicBezTo>
                  <a:cubicBezTo>
                    <a:pt x="6459" y="17753"/>
                    <a:pt x="6459" y="17753"/>
                    <a:pt x="6459" y="17753"/>
                  </a:cubicBezTo>
                  <a:cubicBezTo>
                    <a:pt x="6353" y="17753"/>
                    <a:pt x="6353" y="17753"/>
                    <a:pt x="6353" y="17753"/>
                  </a:cubicBezTo>
                  <a:cubicBezTo>
                    <a:pt x="6247" y="17458"/>
                    <a:pt x="6247" y="17458"/>
                    <a:pt x="6247" y="17458"/>
                  </a:cubicBezTo>
                  <a:cubicBezTo>
                    <a:pt x="6247" y="17458"/>
                    <a:pt x="6247" y="17458"/>
                    <a:pt x="6247" y="17458"/>
                  </a:cubicBezTo>
                  <a:cubicBezTo>
                    <a:pt x="6141" y="17753"/>
                    <a:pt x="6141" y="17753"/>
                    <a:pt x="6141" y="17753"/>
                  </a:cubicBezTo>
                  <a:cubicBezTo>
                    <a:pt x="5929" y="17458"/>
                    <a:pt x="5929" y="17458"/>
                    <a:pt x="5929" y="17458"/>
                  </a:cubicBezTo>
                  <a:cubicBezTo>
                    <a:pt x="5824" y="17162"/>
                    <a:pt x="5824" y="17162"/>
                    <a:pt x="5824" y="17162"/>
                  </a:cubicBezTo>
                  <a:cubicBezTo>
                    <a:pt x="5612" y="17162"/>
                    <a:pt x="5612" y="17162"/>
                    <a:pt x="5612" y="17162"/>
                  </a:cubicBezTo>
                  <a:cubicBezTo>
                    <a:pt x="5612" y="17162"/>
                    <a:pt x="5612" y="17162"/>
                    <a:pt x="5612" y="17162"/>
                  </a:cubicBezTo>
                  <a:cubicBezTo>
                    <a:pt x="5506" y="17458"/>
                    <a:pt x="5506" y="17458"/>
                    <a:pt x="5506" y="17458"/>
                  </a:cubicBezTo>
                  <a:cubicBezTo>
                    <a:pt x="5400" y="17162"/>
                    <a:pt x="5400" y="17162"/>
                    <a:pt x="5400" y="17162"/>
                  </a:cubicBezTo>
                  <a:cubicBezTo>
                    <a:pt x="5294" y="17162"/>
                    <a:pt x="5294" y="17162"/>
                    <a:pt x="5294" y="17162"/>
                  </a:cubicBezTo>
                  <a:cubicBezTo>
                    <a:pt x="5188" y="17162"/>
                    <a:pt x="5188" y="17162"/>
                    <a:pt x="5188" y="17162"/>
                  </a:cubicBezTo>
                  <a:cubicBezTo>
                    <a:pt x="5294" y="16866"/>
                    <a:pt x="5294" y="16866"/>
                    <a:pt x="5294" y="16866"/>
                  </a:cubicBezTo>
                  <a:cubicBezTo>
                    <a:pt x="5294" y="16570"/>
                    <a:pt x="5294" y="16570"/>
                    <a:pt x="5294" y="16570"/>
                  </a:cubicBezTo>
                  <a:cubicBezTo>
                    <a:pt x="5294" y="16570"/>
                    <a:pt x="5294" y="16570"/>
                    <a:pt x="5294" y="16570"/>
                  </a:cubicBezTo>
                  <a:cubicBezTo>
                    <a:pt x="5188" y="16866"/>
                    <a:pt x="5188" y="16866"/>
                    <a:pt x="5188" y="16866"/>
                  </a:cubicBezTo>
                  <a:cubicBezTo>
                    <a:pt x="5082" y="16570"/>
                    <a:pt x="5082" y="16570"/>
                    <a:pt x="5082" y="16570"/>
                  </a:cubicBezTo>
                  <a:cubicBezTo>
                    <a:pt x="5082" y="16570"/>
                    <a:pt x="5082" y="16570"/>
                    <a:pt x="5082" y="16570"/>
                  </a:cubicBezTo>
                  <a:cubicBezTo>
                    <a:pt x="4976" y="16570"/>
                    <a:pt x="4976" y="16570"/>
                    <a:pt x="4976" y="16570"/>
                  </a:cubicBezTo>
                  <a:cubicBezTo>
                    <a:pt x="4765" y="16570"/>
                    <a:pt x="4765" y="16570"/>
                    <a:pt x="4765" y="16570"/>
                  </a:cubicBezTo>
                  <a:cubicBezTo>
                    <a:pt x="4765" y="16570"/>
                    <a:pt x="4765" y="16570"/>
                    <a:pt x="4765" y="16570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765" y="16274"/>
                    <a:pt x="4765" y="16274"/>
                    <a:pt x="4765" y="16274"/>
                  </a:cubicBezTo>
                  <a:close/>
                  <a:moveTo>
                    <a:pt x="6035" y="2959"/>
                  </a:moveTo>
                  <a:cubicBezTo>
                    <a:pt x="6035" y="3255"/>
                    <a:pt x="6035" y="3255"/>
                    <a:pt x="6035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247" y="2959"/>
                    <a:pt x="6247" y="2959"/>
                    <a:pt x="6247" y="2959"/>
                  </a:cubicBezTo>
                  <a:cubicBezTo>
                    <a:pt x="6141" y="2663"/>
                    <a:pt x="6141" y="2663"/>
                    <a:pt x="6141" y="2663"/>
                  </a:cubicBezTo>
                  <a:cubicBezTo>
                    <a:pt x="6035" y="2663"/>
                    <a:pt x="6035" y="2663"/>
                    <a:pt x="6035" y="2663"/>
                  </a:cubicBezTo>
                  <a:cubicBezTo>
                    <a:pt x="6035" y="2959"/>
                    <a:pt x="6035" y="2959"/>
                    <a:pt x="6035" y="2959"/>
                  </a:cubicBezTo>
                  <a:close/>
                  <a:moveTo>
                    <a:pt x="5188" y="4438"/>
                  </a:moveTo>
                  <a:cubicBezTo>
                    <a:pt x="5188" y="4734"/>
                    <a:pt x="5188" y="4734"/>
                    <a:pt x="5188" y="4734"/>
                  </a:cubicBezTo>
                  <a:cubicBezTo>
                    <a:pt x="5294" y="4438"/>
                    <a:pt x="5294" y="4438"/>
                    <a:pt x="5294" y="4438"/>
                  </a:cubicBezTo>
                  <a:cubicBezTo>
                    <a:pt x="5188" y="4438"/>
                    <a:pt x="5188" y="4438"/>
                    <a:pt x="5188" y="4438"/>
                  </a:cubicBezTo>
                  <a:close/>
                  <a:moveTo>
                    <a:pt x="5188" y="3847"/>
                  </a:moveTo>
                  <a:cubicBezTo>
                    <a:pt x="5294" y="3847"/>
                    <a:pt x="5294" y="3847"/>
                    <a:pt x="5294" y="3847"/>
                  </a:cubicBezTo>
                  <a:cubicBezTo>
                    <a:pt x="5188" y="3847"/>
                    <a:pt x="5188" y="3847"/>
                    <a:pt x="5188" y="3847"/>
                  </a:cubicBezTo>
                  <a:cubicBezTo>
                    <a:pt x="5188" y="3847"/>
                    <a:pt x="5188" y="3847"/>
                    <a:pt x="5188" y="3847"/>
                  </a:cubicBezTo>
                  <a:close/>
                  <a:moveTo>
                    <a:pt x="5188" y="4142"/>
                  </a:moveTo>
                  <a:cubicBezTo>
                    <a:pt x="5188" y="4142"/>
                    <a:pt x="5188" y="4142"/>
                    <a:pt x="5188" y="4142"/>
                  </a:cubicBezTo>
                  <a:cubicBezTo>
                    <a:pt x="5294" y="4142"/>
                    <a:pt x="5294" y="4142"/>
                    <a:pt x="5294" y="4142"/>
                  </a:cubicBezTo>
                  <a:cubicBezTo>
                    <a:pt x="5188" y="4142"/>
                    <a:pt x="5188" y="4142"/>
                    <a:pt x="5188" y="4142"/>
                  </a:cubicBezTo>
                  <a:close/>
                  <a:moveTo>
                    <a:pt x="4871" y="4142"/>
                  </a:moveTo>
                  <a:cubicBezTo>
                    <a:pt x="4871" y="4438"/>
                    <a:pt x="4871" y="4438"/>
                    <a:pt x="4871" y="4438"/>
                  </a:cubicBezTo>
                  <a:cubicBezTo>
                    <a:pt x="4976" y="4438"/>
                    <a:pt x="4976" y="4438"/>
                    <a:pt x="4976" y="4438"/>
                  </a:cubicBezTo>
                  <a:cubicBezTo>
                    <a:pt x="5082" y="4142"/>
                    <a:pt x="5082" y="4142"/>
                    <a:pt x="5082" y="4142"/>
                  </a:cubicBezTo>
                  <a:cubicBezTo>
                    <a:pt x="4976" y="4142"/>
                    <a:pt x="4976" y="4142"/>
                    <a:pt x="4976" y="4142"/>
                  </a:cubicBezTo>
                  <a:cubicBezTo>
                    <a:pt x="4871" y="4142"/>
                    <a:pt x="4871" y="4142"/>
                    <a:pt x="4871" y="4142"/>
                  </a:cubicBezTo>
                  <a:close/>
                  <a:moveTo>
                    <a:pt x="4129" y="6805"/>
                  </a:moveTo>
                  <a:cubicBezTo>
                    <a:pt x="4235" y="6805"/>
                    <a:pt x="4235" y="6805"/>
                    <a:pt x="4235" y="6805"/>
                  </a:cubicBezTo>
                  <a:cubicBezTo>
                    <a:pt x="4235" y="6805"/>
                    <a:pt x="4235" y="6805"/>
                    <a:pt x="4235" y="6805"/>
                  </a:cubicBezTo>
                  <a:cubicBezTo>
                    <a:pt x="4235" y="6510"/>
                    <a:pt x="4235" y="6510"/>
                    <a:pt x="4235" y="6510"/>
                  </a:cubicBezTo>
                  <a:cubicBezTo>
                    <a:pt x="4129" y="6805"/>
                    <a:pt x="4129" y="6805"/>
                    <a:pt x="4129" y="6805"/>
                  </a:cubicBezTo>
                  <a:close/>
                  <a:moveTo>
                    <a:pt x="4341" y="6510"/>
                  </a:moveTo>
                  <a:cubicBezTo>
                    <a:pt x="4341" y="6805"/>
                    <a:pt x="4341" y="6805"/>
                    <a:pt x="4341" y="6805"/>
                  </a:cubicBezTo>
                  <a:cubicBezTo>
                    <a:pt x="4447" y="6805"/>
                    <a:pt x="4447" y="6805"/>
                    <a:pt x="4447" y="6805"/>
                  </a:cubicBezTo>
                  <a:cubicBezTo>
                    <a:pt x="4447" y="7101"/>
                    <a:pt x="4447" y="7101"/>
                    <a:pt x="4447" y="7101"/>
                  </a:cubicBezTo>
                  <a:cubicBezTo>
                    <a:pt x="4447" y="7101"/>
                    <a:pt x="4447" y="7101"/>
                    <a:pt x="4447" y="7101"/>
                  </a:cubicBezTo>
                  <a:cubicBezTo>
                    <a:pt x="4553" y="6805"/>
                    <a:pt x="4553" y="6805"/>
                    <a:pt x="4553" y="6805"/>
                  </a:cubicBezTo>
                  <a:cubicBezTo>
                    <a:pt x="4447" y="6805"/>
                    <a:pt x="4447" y="6805"/>
                    <a:pt x="4447" y="6805"/>
                  </a:cubicBezTo>
                  <a:cubicBezTo>
                    <a:pt x="4553" y="6510"/>
                    <a:pt x="4553" y="6510"/>
                    <a:pt x="4553" y="6510"/>
                  </a:cubicBezTo>
                  <a:cubicBezTo>
                    <a:pt x="4447" y="6510"/>
                    <a:pt x="4447" y="6510"/>
                    <a:pt x="4447" y="6510"/>
                  </a:cubicBezTo>
                  <a:cubicBezTo>
                    <a:pt x="4447" y="6510"/>
                    <a:pt x="4447" y="6510"/>
                    <a:pt x="4447" y="6510"/>
                  </a:cubicBezTo>
                  <a:cubicBezTo>
                    <a:pt x="4341" y="6510"/>
                    <a:pt x="4341" y="6510"/>
                    <a:pt x="4341" y="6510"/>
                  </a:cubicBezTo>
                  <a:close/>
                  <a:moveTo>
                    <a:pt x="6459" y="10060"/>
                  </a:moveTo>
                  <a:cubicBezTo>
                    <a:pt x="6459" y="10356"/>
                    <a:pt x="6459" y="10356"/>
                    <a:pt x="6459" y="10356"/>
                  </a:cubicBezTo>
                  <a:cubicBezTo>
                    <a:pt x="6459" y="10356"/>
                    <a:pt x="6459" y="10356"/>
                    <a:pt x="6459" y="10356"/>
                  </a:cubicBezTo>
                  <a:cubicBezTo>
                    <a:pt x="6565" y="10356"/>
                    <a:pt x="6565" y="10356"/>
                    <a:pt x="6565" y="10356"/>
                  </a:cubicBezTo>
                  <a:cubicBezTo>
                    <a:pt x="6459" y="10060"/>
                    <a:pt x="6459" y="10060"/>
                    <a:pt x="6459" y="10060"/>
                  </a:cubicBezTo>
                  <a:cubicBezTo>
                    <a:pt x="6459" y="10060"/>
                    <a:pt x="6459" y="10060"/>
                    <a:pt x="6459" y="10060"/>
                  </a:cubicBezTo>
                  <a:close/>
                  <a:moveTo>
                    <a:pt x="5824" y="11244"/>
                  </a:moveTo>
                  <a:cubicBezTo>
                    <a:pt x="5824" y="11540"/>
                    <a:pt x="5824" y="11540"/>
                    <a:pt x="5824" y="11540"/>
                  </a:cubicBezTo>
                  <a:cubicBezTo>
                    <a:pt x="5824" y="11540"/>
                    <a:pt x="5824" y="11540"/>
                    <a:pt x="5824" y="11540"/>
                  </a:cubicBezTo>
                  <a:cubicBezTo>
                    <a:pt x="5718" y="11540"/>
                    <a:pt x="5718" y="11540"/>
                    <a:pt x="5718" y="11540"/>
                  </a:cubicBezTo>
                  <a:cubicBezTo>
                    <a:pt x="5718" y="11836"/>
                    <a:pt x="5718" y="11836"/>
                    <a:pt x="5718" y="11836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824" y="11540"/>
                    <a:pt x="5824" y="11540"/>
                    <a:pt x="5824" y="11540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929" y="12132"/>
                    <a:pt x="5929" y="12132"/>
                    <a:pt x="5929" y="12132"/>
                  </a:cubicBezTo>
                  <a:cubicBezTo>
                    <a:pt x="6035" y="11836"/>
                    <a:pt x="6035" y="11836"/>
                    <a:pt x="6035" y="11836"/>
                  </a:cubicBezTo>
                  <a:cubicBezTo>
                    <a:pt x="6035" y="12132"/>
                    <a:pt x="6035" y="12132"/>
                    <a:pt x="6035" y="12132"/>
                  </a:cubicBezTo>
                  <a:cubicBezTo>
                    <a:pt x="6141" y="12132"/>
                    <a:pt x="6141" y="12132"/>
                    <a:pt x="6141" y="12132"/>
                  </a:cubicBezTo>
                  <a:cubicBezTo>
                    <a:pt x="6141" y="11836"/>
                    <a:pt x="6141" y="11836"/>
                    <a:pt x="6141" y="11836"/>
                  </a:cubicBezTo>
                  <a:cubicBezTo>
                    <a:pt x="6247" y="11836"/>
                    <a:pt x="6247" y="11836"/>
                    <a:pt x="6247" y="11836"/>
                  </a:cubicBezTo>
                  <a:cubicBezTo>
                    <a:pt x="6141" y="11540"/>
                    <a:pt x="6141" y="11540"/>
                    <a:pt x="6141" y="11540"/>
                  </a:cubicBezTo>
                  <a:cubicBezTo>
                    <a:pt x="6035" y="11244"/>
                    <a:pt x="6035" y="11244"/>
                    <a:pt x="6035" y="11244"/>
                  </a:cubicBezTo>
                  <a:cubicBezTo>
                    <a:pt x="5824" y="11244"/>
                    <a:pt x="5824" y="11244"/>
                    <a:pt x="5824" y="11244"/>
                  </a:cubicBezTo>
                  <a:cubicBezTo>
                    <a:pt x="5824" y="11244"/>
                    <a:pt x="5824" y="11244"/>
                    <a:pt x="5824" y="11244"/>
                  </a:cubicBezTo>
                  <a:close/>
                  <a:moveTo>
                    <a:pt x="5506" y="11836"/>
                  </a:moveTo>
                  <a:cubicBezTo>
                    <a:pt x="5506" y="11836"/>
                    <a:pt x="5506" y="11836"/>
                    <a:pt x="5506" y="11836"/>
                  </a:cubicBezTo>
                  <a:cubicBezTo>
                    <a:pt x="5506" y="11836"/>
                    <a:pt x="5506" y="11836"/>
                    <a:pt x="5506" y="11836"/>
                  </a:cubicBezTo>
                  <a:cubicBezTo>
                    <a:pt x="5506" y="11836"/>
                    <a:pt x="5506" y="11836"/>
                    <a:pt x="5506" y="11836"/>
                  </a:cubicBezTo>
                  <a:close/>
                  <a:moveTo>
                    <a:pt x="4871" y="10356"/>
                  </a:moveTo>
                  <a:cubicBezTo>
                    <a:pt x="4871" y="10356"/>
                    <a:pt x="4871" y="10356"/>
                    <a:pt x="4871" y="10356"/>
                  </a:cubicBezTo>
                  <a:cubicBezTo>
                    <a:pt x="4765" y="10652"/>
                    <a:pt x="4765" y="10652"/>
                    <a:pt x="4765" y="10652"/>
                  </a:cubicBezTo>
                  <a:cubicBezTo>
                    <a:pt x="4765" y="10652"/>
                    <a:pt x="4765" y="10652"/>
                    <a:pt x="4765" y="10652"/>
                  </a:cubicBezTo>
                  <a:cubicBezTo>
                    <a:pt x="4976" y="10948"/>
                    <a:pt x="4976" y="10948"/>
                    <a:pt x="4976" y="10948"/>
                  </a:cubicBezTo>
                  <a:cubicBezTo>
                    <a:pt x="4976" y="10948"/>
                    <a:pt x="4976" y="10948"/>
                    <a:pt x="4976" y="10948"/>
                  </a:cubicBezTo>
                  <a:cubicBezTo>
                    <a:pt x="4976" y="11244"/>
                    <a:pt x="4976" y="11244"/>
                    <a:pt x="4976" y="11244"/>
                  </a:cubicBezTo>
                  <a:cubicBezTo>
                    <a:pt x="5082" y="11244"/>
                    <a:pt x="5082" y="11244"/>
                    <a:pt x="5082" y="11244"/>
                  </a:cubicBezTo>
                  <a:cubicBezTo>
                    <a:pt x="5082" y="11540"/>
                    <a:pt x="5082" y="11540"/>
                    <a:pt x="5082" y="11540"/>
                  </a:cubicBezTo>
                  <a:cubicBezTo>
                    <a:pt x="5188" y="11836"/>
                    <a:pt x="5188" y="11836"/>
                    <a:pt x="5188" y="11836"/>
                  </a:cubicBezTo>
                  <a:cubicBezTo>
                    <a:pt x="5294" y="11836"/>
                    <a:pt x="5294" y="11836"/>
                    <a:pt x="5294" y="11836"/>
                  </a:cubicBezTo>
                  <a:cubicBezTo>
                    <a:pt x="5294" y="11836"/>
                    <a:pt x="5294" y="11836"/>
                    <a:pt x="5294" y="11836"/>
                  </a:cubicBezTo>
                  <a:cubicBezTo>
                    <a:pt x="5400" y="12132"/>
                    <a:pt x="5400" y="12132"/>
                    <a:pt x="5400" y="12132"/>
                  </a:cubicBezTo>
                  <a:cubicBezTo>
                    <a:pt x="5400" y="11836"/>
                    <a:pt x="5400" y="11836"/>
                    <a:pt x="5400" y="11836"/>
                  </a:cubicBezTo>
                  <a:cubicBezTo>
                    <a:pt x="5400" y="11540"/>
                    <a:pt x="5400" y="11540"/>
                    <a:pt x="5400" y="11540"/>
                  </a:cubicBezTo>
                  <a:cubicBezTo>
                    <a:pt x="5400" y="11244"/>
                    <a:pt x="5400" y="11244"/>
                    <a:pt x="5400" y="11244"/>
                  </a:cubicBezTo>
                  <a:cubicBezTo>
                    <a:pt x="5294" y="11244"/>
                    <a:pt x="5294" y="11244"/>
                    <a:pt x="5294" y="11244"/>
                  </a:cubicBezTo>
                  <a:cubicBezTo>
                    <a:pt x="5188" y="10948"/>
                    <a:pt x="5188" y="10948"/>
                    <a:pt x="5188" y="10948"/>
                  </a:cubicBezTo>
                  <a:cubicBezTo>
                    <a:pt x="5188" y="10356"/>
                    <a:pt x="5188" y="10356"/>
                    <a:pt x="5188" y="10356"/>
                  </a:cubicBezTo>
                  <a:cubicBezTo>
                    <a:pt x="5082" y="10356"/>
                    <a:pt x="5082" y="10356"/>
                    <a:pt x="5082" y="10356"/>
                  </a:cubicBezTo>
                  <a:cubicBezTo>
                    <a:pt x="5082" y="10060"/>
                    <a:pt x="5082" y="10060"/>
                    <a:pt x="5082" y="10060"/>
                  </a:cubicBezTo>
                  <a:cubicBezTo>
                    <a:pt x="5082" y="10060"/>
                    <a:pt x="5082" y="10060"/>
                    <a:pt x="5082" y="10060"/>
                  </a:cubicBezTo>
                  <a:cubicBezTo>
                    <a:pt x="4976" y="10060"/>
                    <a:pt x="4976" y="10060"/>
                    <a:pt x="4976" y="10060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871" y="10060"/>
                    <a:pt x="4871" y="10060"/>
                    <a:pt x="4871" y="10060"/>
                  </a:cubicBezTo>
                  <a:cubicBezTo>
                    <a:pt x="4871" y="10356"/>
                    <a:pt x="4871" y="10356"/>
                    <a:pt x="4871" y="10356"/>
                  </a:cubicBezTo>
                  <a:close/>
                  <a:moveTo>
                    <a:pt x="4341" y="8877"/>
                  </a:moveTo>
                  <a:cubicBezTo>
                    <a:pt x="4341" y="8877"/>
                    <a:pt x="4341" y="8877"/>
                    <a:pt x="4341" y="8877"/>
                  </a:cubicBezTo>
                  <a:cubicBezTo>
                    <a:pt x="4447" y="9173"/>
                    <a:pt x="4447" y="9173"/>
                    <a:pt x="4447" y="9173"/>
                  </a:cubicBezTo>
                  <a:cubicBezTo>
                    <a:pt x="4447" y="8877"/>
                    <a:pt x="4447" y="8877"/>
                    <a:pt x="4447" y="8877"/>
                  </a:cubicBezTo>
                  <a:cubicBezTo>
                    <a:pt x="4447" y="8877"/>
                    <a:pt x="4447" y="8877"/>
                    <a:pt x="4447" y="8877"/>
                  </a:cubicBezTo>
                  <a:cubicBezTo>
                    <a:pt x="4341" y="8877"/>
                    <a:pt x="4341" y="8877"/>
                    <a:pt x="4341" y="8877"/>
                  </a:cubicBezTo>
                  <a:close/>
                  <a:moveTo>
                    <a:pt x="4447" y="8285"/>
                  </a:moveTo>
                  <a:cubicBezTo>
                    <a:pt x="4447" y="8581"/>
                    <a:pt x="4447" y="8581"/>
                    <a:pt x="4447" y="8581"/>
                  </a:cubicBezTo>
                  <a:cubicBezTo>
                    <a:pt x="4447" y="8581"/>
                    <a:pt x="4447" y="8581"/>
                    <a:pt x="4447" y="8581"/>
                  </a:cubicBezTo>
                  <a:cubicBezTo>
                    <a:pt x="4553" y="8581"/>
                    <a:pt x="4553" y="8581"/>
                    <a:pt x="4553" y="8581"/>
                  </a:cubicBezTo>
                  <a:cubicBezTo>
                    <a:pt x="4659" y="8581"/>
                    <a:pt x="4659" y="8581"/>
                    <a:pt x="4659" y="8581"/>
                  </a:cubicBezTo>
                  <a:cubicBezTo>
                    <a:pt x="4659" y="8581"/>
                    <a:pt x="4659" y="8581"/>
                    <a:pt x="4659" y="8581"/>
                  </a:cubicBezTo>
                  <a:cubicBezTo>
                    <a:pt x="4553" y="8285"/>
                    <a:pt x="4553" y="8285"/>
                    <a:pt x="4553" y="8285"/>
                  </a:cubicBezTo>
                  <a:cubicBezTo>
                    <a:pt x="4447" y="8285"/>
                    <a:pt x="4447" y="8285"/>
                    <a:pt x="4447" y="8285"/>
                  </a:cubicBezTo>
                  <a:close/>
                  <a:moveTo>
                    <a:pt x="3494" y="6805"/>
                  </a:moveTo>
                  <a:cubicBezTo>
                    <a:pt x="3494" y="7101"/>
                    <a:pt x="3494" y="7101"/>
                    <a:pt x="3494" y="7101"/>
                  </a:cubicBezTo>
                  <a:cubicBezTo>
                    <a:pt x="3494" y="7101"/>
                    <a:pt x="3494" y="7101"/>
                    <a:pt x="3494" y="7101"/>
                  </a:cubicBezTo>
                  <a:cubicBezTo>
                    <a:pt x="3600" y="7101"/>
                    <a:pt x="3600" y="7101"/>
                    <a:pt x="3600" y="7101"/>
                  </a:cubicBezTo>
                  <a:cubicBezTo>
                    <a:pt x="3706" y="7397"/>
                    <a:pt x="3706" y="7397"/>
                    <a:pt x="3706" y="7397"/>
                  </a:cubicBezTo>
                  <a:cubicBezTo>
                    <a:pt x="3812" y="7397"/>
                    <a:pt x="3812" y="7397"/>
                    <a:pt x="3812" y="7397"/>
                  </a:cubicBezTo>
                  <a:cubicBezTo>
                    <a:pt x="3706" y="6805"/>
                    <a:pt x="3706" y="6805"/>
                    <a:pt x="3706" y="6805"/>
                  </a:cubicBezTo>
                  <a:cubicBezTo>
                    <a:pt x="3600" y="6805"/>
                    <a:pt x="3600" y="6805"/>
                    <a:pt x="3600" y="6805"/>
                  </a:cubicBezTo>
                  <a:cubicBezTo>
                    <a:pt x="3494" y="6805"/>
                    <a:pt x="3494" y="6805"/>
                    <a:pt x="3494" y="6805"/>
                  </a:cubicBezTo>
                  <a:close/>
                  <a:moveTo>
                    <a:pt x="3282" y="6214"/>
                  </a:moveTo>
                  <a:cubicBezTo>
                    <a:pt x="3282" y="6214"/>
                    <a:pt x="3282" y="6214"/>
                    <a:pt x="3282" y="6214"/>
                  </a:cubicBezTo>
                  <a:cubicBezTo>
                    <a:pt x="3388" y="6510"/>
                    <a:pt x="3388" y="6510"/>
                    <a:pt x="3388" y="6510"/>
                  </a:cubicBezTo>
                  <a:cubicBezTo>
                    <a:pt x="3494" y="6510"/>
                    <a:pt x="3494" y="6510"/>
                    <a:pt x="3494" y="6510"/>
                  </a:cubicBezTo>
                  <a:cubicBezTo>
                    <a:pt x="3388" y="6805"/>
                    <a:pt x="3388" y="6805"/>
                    <a:pt x="3388" y="6805"/>
                  </a:cubicBezTo>
                  <a:cubicBezTo>
                    <a:pt x="3388" y="6805"/>
                    <a:pt x="3388" y="6805"/>
                    <a:pt x="3388" y="6805"/>
                  </a:cubicBezTo>
                  <a:cubicBezTo>
                    <a:pt x="3282" y="6214"/>
                    <a:pt x="3282" y="6214"/>
                    <a:pt x="3282" y="6214"/>
                  </a:cubicBezTo>
                  <a:close/>
                  <a:moveTo>
                    <a:pt x="2965" y="5622"/>
                  </a:moveTo>
                  <a:cubicBezTo>
                    <a:pt x="2965" y="6214"/>
                    <a:pt x="2965" y="6214"/>
                    <a:pt x="2965" y="6214"/>
                  </a:cubicBezTo>
                  <a:cubicBezTo>
                    <a:pt x="3071" y="5918"/>
                    <a:pt x="3071" y="5918"/>
                    <a:pt x="3071" y="5918"/>
                  </a:cubicBezTo>
                  <a:cubicBezTo>
                    <a:pt x="3176" y="5918"/>
                    <a:pt x="3176" y="5918"/>
                    <a:pt x="3176" y="5918"/>
                  </a:cubicBezTo>
                  <a:cubicBezTo>
                    <a:pt x="3071" y="5622"/>
                    <a:pt x="3071" y="5622"/>
                    <a:pt x="3071" y="5622"/>
                  </a:cubicBezTo>
                  <a:cubicBezTo>
                    <a:pt x="2965" y="5622"/>
                    <a:pt x="2965" y="5622"/>
                    <a:pt x="2965" y="5622"/>
                  </a:cubicBezTo>
                  <a:cubicBezTo>
                    <a:pt x="2965" y="5622"/>
                    <a:pt x="2965" y="5622"/>
                    <a:pt x="2965" y="5622"/>
                  </a:cubicBezTo>
                  <a:close/>
                  <a:moveTo>
                    <a:pt x="3282" y="14499"/>
                  </a:moveTo>
                  <a:cubicBezTo>
                    <a:pt x="3388" y="14795"/>
                    <a:pt x="3388" y="14795"/>
                    <a:pt x="3388" y="14795"/>
                  </a:cubicBezTo>
                  <a:cubicBezTo>
                    <a:pt x="3388" y="14795"/>
                    <a:pt x="3388" y="14795"/>
                    <a:pt x="3388" y="14795"/>
                  </a:cubicBezTo>
                  <a:cubicBezTo>
                    <a:pt x="3282" y="14499"/>
                    <a:pt x="3282" y="14499"/>
                    <a:pt x="3282" y="14499"/>
                  </a:cubicBezTo>
                  <a:cubicBezTo>
                    <a:pt x="3282" y="14499"/>
                    <a:pt x="3282" y="14499"/>
                    <a:pt x="3282" y="14499"/>
                  </a:cubicBezTo>
                  <a:close/>
                  <a:moveTo>
                    <a:pt x="2435" y="11540"/>
                  </a:moveTo>
                  <a:cubicBezTo>
                    <a:pt x="2329" y="11836"/>
                    <a:pt x="2329" y="11836"/>
                    <a:pt x="2329" y="11836"/>
                  </a:cubicBezTo>
                  <a:cubicBezTo>
                    <a:pt x="2541" y="12132"/>
                    <a:pt x="2541" y="12132"/>
                    <a:pt x="2541" y="12132"/>
                  </a:cubicBezTo>
                  <a:cubicBezTo>
                    <a:pt x="2435" y="12132"/>
                    <a:pt x="2435" y="12132"/>
                    <a:pt x="2435" y="12132"/>
                  </a:cubicBezTo>
                  <a:cubicBezTo>
                    <a:pt x="2435" y="11836"/>
                    <a:pt x="2435" y="11836"/>
                    <a:pt x="2435" y="11836"/>
                  </a:cubicBezTo>
                  <a:cubicBezTo>
                    <a:pt x="2435" y="11540"/>
                    <a:pt x="2435" y="11540"/>
                    <a:pt x="2435" y="11540"/>
                  </a:cubicBezTo>
                  <a:close/>
                  <a:moveTo>
                    <a:pt x="2224" y="11244"/>
                  </a:moveTo>
                  <a:cubicBezTo>
                    <a:pt x="2329" y="11540"/>
                    <a:pt x="2329" y="11540"/>
                    <a:pt x="2329" y="11540"/>
                  </a:cubicBezTo>
                  <a:cubicBezTo>
                    <a:pt x="2224" y="11540"/>
                    <a:pt x="2224" y="11540"/>
                    <a:pt x="2224" y="11540"/>
                  </a:cubicBezTo>
                  <a:cubicBezTo>
                    <a:pt x="2224" y="11244"/>
                    <a:pt x="2224" y="11244"/>
                    <a:pt x="2224" y="11244"/>
                  </a:cubicBezTo>
                  <a:close/>
                  <a:moveTo>
                    <a:pt x="2118" y="10652"/>
                  </a:moveTo>
                  <a:cubicBezTo>
                    <a:pt x="2012" y="10652"/>
                    <a:pt x="2012" y="10652"/>
                    <a:pt x="2012" y="10652"/>
                  </a:cubicBezTo>
                  <a:cubicBezTo>
                    <a:pt x="2118" y="10948"/>
                    <a:pt x="2118" y="10948"/>
                    <a:pt x="2118" y="10948"/>
                  </a:cubicBezTo>
                  <a:cubicBezTo>
                    <a:pt x="2224" y="10948"/>
                    <a:pt x="2224" y="10948"/>
                    <a:pt x="2224" y="10948"/>
                  </a:cubicBezTo>
                  <a:cubicBezTo>
                    <a:pt x="2118" y="10652"/>
                    <a:pt x="2118" y="10652"/>
                    <a:pt x="2118" y="10652"/>
                  </a:cubicBezTo>
                  <a:close/>
                  <a:moveTo>
                    <a:pt x="1588" y="9468"/>
                  </a:moveTo>
                  <a:cubicBezTo>
                    <a:pt x="1588" y="9764"/>
                    <a:pt x="1588" y="9764"/>
                    <a:pt x="1588" y="9764"/>
                  </a:cubicBezTo>
                  <a:cubicBezTo>
                    <a:pt x="1694" y="9764"/>
                    <a:pt x="1694" y="9764"/>
                    <a:pt x="1694" y="9764"/>
                  </a:cubicBezTo>
                  <a:cubicBezTo>
                    <a:pt x="1800" y="10356"/>
                    <a:pt x="1800" y="10356"/>
                    <a:pt x="1800" y="10356"/>
                  </a:cubicBezTo>
                  <a:cubicBezTo>
                    <a:pt x="1906" y="10356"/>
                    <a:pt x="1906" y="10356"/>
                    <a:pt x="1906" y="10356"/>
                  </a:cubicBezTo>
                  <a:cubicBezTo>
                    <a:pt x="1906" y="10060"/>
                    <a:pt x="1906" y="10060"/>
                    <a:pt x="1906" y="10060"/>
                  </a:cubicBezTo>
                  <a:cubicBezTo>
                    <a:pt x="1800" y="9468"/>
                    <a:pt x="1800" y="9468"/>
                    <a:pt x="1800" y="9468"/>
                  </a:cubicBezTo>
                  <a:cubicBezTo>
                    <a:pt x="1694" y="9468"/>
                    <a:pt x="1694" y="9468"/>
                    <a:pt x="1694" y="9468"/>
                  </a:cubicBezTo>
                  <a:cubicBezTo>
                    <a:pt x="1588" y="9468"/>
                    <a:pt x="1588" y="9468"/>
                    <a:pt x="1588" y="9468"/>
                  </a:cubicBezTo>
                  <a:close/>
                  <a:moveTo>
                    <a:pt x="1482" y="8581"/>
                  </a:moveTo>
                  <a:cubicBezTo>
                    <a:pt x="1482" y="8877"/>
                    <a:pt x="1482" y="8877"/>
                    <a:pt x="1482" y="8877"/>
                  </a:cubicBezTo>
                  <a:cubicBezTo>
                    <a:pt x="1482" y="9173"/>
                    <a:pt x="1482" y="9173"/>
                    <a:pt x="1482" y="9173"/>
                  </a:cubicBezTo>
                  <a:cubicBezTo>
                    <a:pt x="1588" y="8877"/>
                    <a:pt x="1588" y="8877"/>
                    <a:pt x="1588" y="8877"/>
                  </a:cubicBezTo>
                  <a:cubicBezTo>
                    <a:pt x="1588" y="8877"/>
                    <a:pt x="1588" y="8877"/>
                    <a:pt x="1588" y="8877"/>
                  </a:cubicBezTo>
                  <a:cubicBezTo>
                    <a:pt x="1482" y="8581"/>
                    <a:pt x="1482" y="8581"/>
                    <a:pt x="1482" y="8581"/>
                  </a:cubicBezTo>
                  <a:close/>
                  <a:moveTo>
                    <a:pt x="1588" y="7989"/>
                  </a:moveTo>
                  <a:cubicBezTo>
                    <a:pt x="1694" y="7989"/>
                    <a:pt x="1694" y="7989"/>
                    <a:pt x="1694" y="7989"/>
                  </a:cubicBezTo>
                  <a:cubicBezTo>
                    <a:pt x="1694" y="7989"/>
                    <a:pt x="1694" y="7989"/>
                    <a:pt x="1694" y="7989"/>
                  </a:cubicBezTo>
                  <a:cubicBezTo>
                    <a:pt x="1694" y="7989"/>
                    <a:pt x="1694" y="7989"/>
                    <a:pt x="1694" y="7989"/>
                  </a:cubicBezTo>
                  <a:cubicBezTo>
                    <a:pt x="1588" y="7989"/>
                    <a:pt x="1588" y="7989"/>
                    <a:pt x="1588" y="7989"/>
                  </a:cubicBezTo>
                  <a:cubicBezTo>
                    <a:pt x="1588" y="7989"/>
                    <a:pt x="1588" y="7989"/>
                    <a:pt x="1588" y="7989"/>
                  </a:cubicBezTo>
                  <a:close/>
                  <a:moveTo>
                    <a:pt x="847" y="6510"/>
                  </a:moveTo>
                  <a:cubicBezTo>
                    <a:pt x="953" y="6510"/>
                    <a:pt x="953" y="6510"/>
                    <a:pt x="953" y="6510"/>
                  </a:cubicBezTo>
                  <a:cubicBezTo>
                    <a:pt x="1059" y="6214"/>
                    <a:pt x="1059" y="6214"/>
                    <a:pt x="1059" y="6214"/>
                  </a:cubicBezTo>
                  <a:cubicBezTo>
                    <a:pt x="1059" y="6214"/>
                    <a:pt x="1059" y="6214"/>
                    <a:pt x="1059" y="6214"/>
                  </a:cubicBezTo>
                  <a:cubicBezTo>
                    <a:pt x="1165" y="6805"/>
                    <a:pt x="1165" y="6805"/>
                    <a:pt x="1165" y="6805"/>
                  </a:cubicBezTo>
                  <a:cubicBezTo>
                    <a:pt x="1271" y="6805"/>
                    <a:pt x="1271" y="6805"/>
                    <a:pt x="1271" y="6805"/>
                  </a:cubicBezTo>
                  <a:cubicBezTo>
                    <a:pt x="1271" y="7101"/>
                    <a:pt x="1271" y="7101"/>
                    <a:pt x="1271" y="7101"/>
                  </a:cubicBezTo>
                  <a:cubicBezTo>
                    <a:pt x="1271" y="7397"/>
                    <a:pt x="1271" y="7397"/>
                    <a:pt x="1271" y="7397"/>
                  </a:cubicBezTo>
                  <a:cubicBezTo>
                    <a:pt x="1165" y="7397"/>
                    <a:pt x="1165" y="7397"/>
                    <a:pt x="1165" y="7397"/>
                  </a:cubicBezTo>
                  <a:cubicBezTo>
                    <a:pt x="1059" y="7101"/>
                    <a:pt x="1059" y="7101"/>
                    <a:pt x="1059" y="7101"/>
                  </a:cubicBezTo>
                  <a:cubicBezTo>
                    <a:pt x="1059" y="7101"/>
                    <a:pt x="1059" y="7101"/>
                    <a:pt x="1059" y="7101"/>
                  </a:cubicBezTo>
                  <a:cubicBezTo>
                    <a:pt x="953" y="6805"/>
                    <a:pt x="953" y="6805"/>
                    <a:pt x="953" y="6805"/>
                  </a:cubicBezTo>
                  <a:cubicBezTo>
                    <a:pt x="847" y="6510"/>
                    <a:pt x="847" y="6510"/>
                    <a:pt x="847" y="6510"/>
                  </a:cubicBezTo>
                  <a:close/>
                  <a:moveTo>
                    <a:pt x="847" y="5622"/>
                  </a:moveTo>
                  <a:cubicBezTo>
                    <a:pt x="953" y="5622"/>
                    <a:pt x="953" y="5622"/>
                    <a:pt x="953" y="5622"/>
                  </a:cubicBezTo>
                  <a:cubicBezTo>
                    <a:pt x="953" y="5326"/>
                    <a:pt x="953" y="5326"/>
                    <a:pt x="953" y="5326"/>
                  </a:cubicBezTo>
                  <a:cubicBezTo>
                    <a:pt x="847" y="5622"/>
                    <a:pt x="847" y="5622"/>
                    <a:pt x="847" y="5622"/>
                  </a:cubicBezTo>
                  <a:close/>
                  <a:moveTo>
                    <a:pt x="212" y="4438"/>
                  </a:moveTo>
                  <a:cubicBezTo>
                    <a:pt x="212" y="4438"/>
                    <a:pt x="212" y="4438"/>
                    <a:pt x="212" y="4438"/>
                  </a:cubicBezTo>
                  <a:cubicBezTo>
                    <a:pt x="212" y="4734"/>
                    <a:pt x="212" y="4734"/>
                    <a:pt x="212" y="4734"/>
                  </a:cubicBezTo>
                  <a:cubicBezTo>
                    <a:pt x="318" y="4734"/>
                    <a:pt x="318" y="4734"/>
                    <a:pt x="318" y="4734"/>
                  </a:cubicBezTo>
                  <a:cubicBezTo>
                    <a:pt x="424" y="4734"/>
                    <a:pt x="424" y="4734"/>
                    <a:pt x="424" y="4734"/>
                  </a:cubicBezTo>
                  <a:cubicBezTo>
                    <a:pt x="318" y="4734"/>
                    <a:pt x="318" y="4734"/>
                    <a:pt x="318" y="4734"/>
                  </a:cubicBezTo>
                  <a:cubicBezTo>
                    <a:pt x="212" y="4438"/>
                    <a:pt x="212" y="4438"/>
                    <a:pt x="212" y="4438"/>
                  </a:cubicBezTo>
                  <a:close/>
                  <a:moveTo>
                    <a:pt x="0" y="1184"/>
                  </a:moveTo>
                  <a:cubicBezTo>
                    <a:pt x="0" y="1184"/>
                    <a:pt x="0" y="1184"/>
                    <a:pt x="0" y="1184"/>
                  </a:cubicBezTo>
                  <a:cubicBezTo>
                    <a:pt x="0" y="1775"/>
                    <a:pt x="0" y="1775"/>
                    <a:pt x="0" y="1775"/>
                  </a:cubicBezTo>
                  <a:cubicBezTo>
                    <a:pt x="106" y="2367"/>
                    <a:pt x="106" y="2367"/>
                    <a:pt x="106" y="2367"/>
                  </a:cubicBezTo>
                  <a:cubicBezTo>
                    <a:pt x="212" y="2367"/>
                    <a:pt x="212" y="2367"/>
                    <a:pt x="212" y="2367"/>
                  </a:cubicBezTo>
                  <a:cubicBezTo>
                    <a:pt x="424" y="2959"/>
                    <a:pt x="424" y="2959"/>
                    <a:pt x="424" y="2959"/>
                  </a:cubicBezTo>
                  <a:cubicBezTo>
                    <a:pt x="424" y="2959"/>
                    <a:pt x="424" y="2959"/>
                    <a:pt x="424" y="2959"/>
                  </a:cubicBezTo>
                  <a:cubicBezTo>
                    <a:pt x="529" y="3255"/>
                    <a:pt x="529" y="3255"/>
                    <a:pt x="529" y="3255"/>
                  </a:cubicBezTo>
                  <a:cubicBezTo>
                    <a:pt x="635" y="3255"/>
                    <a:pt x="635" y="3255"/>
                    <a:pt x="635" y="3255"/>
                  </a:cubicBezTo>
                  <a:cubicBezTo>
                    <a:pt x="741" y="3255"/>
                    <a:pt x="741" y="3255"/>
                    <a:pt x="741" y="3255"/>
                  </a:cubicBezTo>
                  <a:cubicBezTo>
                    <a:pt x="847" y="3551"/>
                    <a:pt x="847" y="3551"/>
                    <a:pt x="847" y="3551"/>
                  </a:cubicBezTo>
                  <a:cubicBezTo>
                    <a:pt x="1059" y="4438"/>
                    <a:pt x="1059" y="4438"/>
                    <a:pt x="1059" y="4438"/>
                  </a:cubicBezTo>
                  <a:cubicBezTo>
                    <a:pt x="1165" y="4734"/>
                    <a:pt x="1165" y="4734"/>
                    <a:pt x="1165" y="4734"/>
                  </a:cubicBezTo>
                  <a:cubicBezTo>
                    <a:pt x="1271" y="4734"/>
                    <a:pt x="1271" y="4734"/>
                    <a:pt x="1271" y="4734"/>
                  </a:cubicBezTo>
                  <a:cubicBezTo>
                    <a:pt x="1271" y="5030"/>
                    <a:pt x="1271" y="5030"/>
                    <a:pt x="1271" y="5030"/>
                  </a:cubicBezTo>
                  <a:cubicBezTo>
                    <a:pt x="1271" y="5030"/>
                    <a:pt x="1271" y="5030"/>
                    <a:pt x="1271" y="5030"/>
                  </a:cubicBezTo>
                  <a:cubicBezTo>
                    <a:pt x="1271" y="5326"/>
                    <a:pt x="1271" y="5326"/>
                    <a:pt x="1271" y="5326"/>
                  </a:cubicBezTo>
                  <a:cubicBezTo>
                    <a:pt x="1376" y="5622"/>
                    <a:pt x="1376" y="5622"/>
                    <a:pt x="1376" y="5622"/>
                  </a:cubicBezTo>
                  <a:cubicBezTo>
                    <a:pt x="1482" y="5622"/>
                    <a:pt x="1482" y="5622"/>
                    <a:pt x="1482" y="5622"/>
                  </a:cubicBezTo>
                  <a:cubicBezTo>
                    <a:pt x="1588" y="5918"/>
                    <a:pt x="1588" y="5918"/>
                    <a:pt x="1588" y="5918"/>
                  </a:cubicBezTo>
                  <a:cubicBezTo>
                    <a:pt x="1588" y="5918"/>
                    <a:pt x="1588" y="5918"/>
                    <a:pt x="1588" y="5918"/>
                  </a:cubicBezTo>
                  <a:cubicBezTo>
                    <a:pt x="1694" y="5918"/>
                    <a:pt x="1694" y="5918"/>
                    <a:pt x="1694" y="5918"/>
                  </a:cubicBezTo>
                  <a:cubicBezTo>
                    <a:pt x="1694" y="6214"/>
                    <a:pt x="1694" y="6214"/>
                    <a:pt x="1694" y="6214"/>
                  </a:cubicBezTo>
                  <a:cubicBezTo>
                    <a:pt x="1694" y="6214"/>
                    <a:pt x="1694" y="6214"/>
                    <a:pt x="1694" y="6214"/>
                  </a:cubicBezTo>
                  <a:cubicBezTo>
                    <a:pt x="1694" y="6510"/>
                    <a:pt x="1694" y="6510"/>
                    <a:pt x="1694" y="6510"/>
                  </a:cubicBezTo>
                  <a:cubicBezTo>
                    <a:pt x="1800" y="6805"/>
                    <a:pt x="1800" y="6805"/>
                    <a:pt x="1800" y="6805"/>
                  </a:cubicBezTo>
                  <a:cubicBezTo>
                    <a:pt x="1800" y="6805"/>
                    <a:pt x="1800" y="6805"/>
                    <a:pt x="1800" y="6805"/>
                  </a:cubicBezTo>
                  <a:cubicBezTo>
                    <a:pt x="1906" y="7397"/>
                    <a:pt x="1906" y="7397"/>
                    <a:pt x="1906" y="7397"/>
                  </a:cubicBezTo>
                  <a:cubicBezTo>
                    <a:pt x="1906" y="7693"/>
                    <a:pt x="1906" y="7693"/>
                    <a:pt x="1906" y="7693"/>
                  </a:cubicBezTo>
                  <a:cubicBezTo>
                    <a:pt x="2012" y="7989"/>
                    <a:pt x="2012" y="7989"/>
                    <a:pt x="2012" y="7989"/>
                  </a:cubicBezTo>
                  <a:cubicBezTo>
                    <a:pt x="2224" y="8285"/>
                    <a:pt x="2224" y="8285"/>
                    <a:pt x="2224" y="8285"/>
                  </a:cubicBezTo>
                  <a:cubicBezTo>
                    <a:pt x="2224" y="8285"/>
                    <a:pt x="2224" y="8285"/>
                    <a:pt x="2224" y="8285"/>
                  </a:cubicBezTo>
                  <a:cubicBezTo>
                    <a:pt x="2329" y="8877"/>
                    <a:pt x="2329" y="8877"/>
                    <a:pt x="2329" y="8877"/>
                  </a:cubicBezTo>
                  <a:cubicBezTo>
                    <a:pt x="2435" y="9173"/>
                    <a:pt x="2435" y="9173"/>
                    <a:pt x="2435" y="9173"/>
                  </a:cubicBezTo>
                  <a:cubicBezTo>
                    <a:pt x="2435" y="9764"/>
                    <a:pt x="2435" y="9764"/>
                    <a:pt x="2435" y="9764"/>
                  </a:cubicBezTo>
                  <a:cubicBezTo>
                    <a:pt x="2541" y="10356"/>
                    <a:pt x="2541" y="10356"/>
                    <a:pt x="2541" y="10356"/>
                  </a:cubicBezTo>
                  <a:cubicBezTo>
                    <a:pt x="2541" y="10948"/>
                    <a:pt x="2541" y="10948"/>
                    <a:pt x="2541" y="10948"/>
                  </a:cubicBezTo>
                  <a:cubicBezTo>
                    <a:pt x="2647" y="11244"/>
                    <a:pt x="2647" y="11244"/>
                    <a:pt x="2647" y="11244"/>
                  </a:cubicBezTo>
                  <a:cubicBezTo>
                    <a:pt x="2753" y="11540"/>
                    <a:pt x="2753" y="11540"/>
                    <a:pt x="2753" y="11540"/>
                  </a:cubicBezTo>
                  <a:cubicBezTo>
                    <a:pt x="2965" y="12132"/>
                    <a:pt x="2965" y="12132"/>
                    <a:pt x="2965" y="12132"/>
                  </a:cubicBezTo>
                  <a:cubicBezTo>
                    <a:pt x="2965" y="12132"/>
                    <a:pt x="2965" y="12132"/>
                    <a:pt x="2965" y="12132"/>
                  </a:cubicBezTo>
                  <a:cubicBezTo>
                    <a:pt x="3176" y="12427"/>
                    <a:pt x="3176" y="12427"/>
                    <a:pt x="3176" y="12427"/>
                  </a:cubicBezTo>
                  <a:cubicBezTo>
                    <a:pt x="3176" y="12427"/>
                    <a:pt x="3176" y="12427"/>
                    <a:pt x="3176" y="12427"/>
                  </a:cubicBezTo>
                  <a:cubicBezTo>
                    <a:pt x="3282" y="12723"/>
                    <a:pt x="3282" y="12723"/>
                    <a:pt x="3282" y="12723"/>
                  </a:cubicBezTo>
                  <a:cubicBezTo>
                    <a:pt x="3282" y="13019"/>
                    <a:pt x="3282" y="13019"/>
                    <a:pt x="3282" y="13019"/>
                  </a:cubicBezTo>
                  <a:cubicBezTo>
                    <a:pt x="3388" y="13315"/>
                    <a:pt x="3388" y="13315"/>
                    <a:pt x="3388" y="13315"/>
                  </a:cubicBezTo>
                  <a:cubicBezTo>
                    <a:pt x="3600" y="13611"/>
                    <a:pt x="3600" y="13611"/>
                    <a:pt x="3600" y="13611"/>
                  </a:cubicBezTo>
                  <a:cubicBezTo>
                    <a:pt x="3706" y="13907"/>
                    <a:pt x="3706" y="13907"/>
                    <a:pt x="3706" y="13907"/>
                  </a:cubicBezTo>
                  <a:cubicBezTo>
                    <a:pt x="3812" y="14203"/>
                    <a:pt x="3812" y="14203"/>
                    <a:pt x="3812" y="14203"/>
                  </a:cubicBezTo>
                  <a:cubicBezTo>
                    <a:pt x="3918" y="14203"/>
                    <a:pt x="3918" y="14203"/>
                    <a:pt x="3918" y="14203"/>
                  </a:cubicBezTo>
                  <a:cubicBezTo>
                    <a:pt x="4235" y="14795"/>
                    <a:pt x="4235" y="14795"/>
                    <a:pt x="4235" y="14795"/>
                  </a:cubicBezTo>
                  <a:cubicBezTo>
                    <a:pt x="4235" y="15090"/>
                    <a:pt x="4235" y="15090"/>
                    <a:pt x="4235" y="15090"/>
                  </a:cubicBezTo>
                  <a:cubicBezTo>
                    <a:pt x="4341" y="15090"/>
                    <a:pt x="4341" y="15090"/>
                    <a:pt x="4341" y="15090"/>
                  </a:cubicBezTo>
                  <a:cubicBezTo>
                    <a:pt x="4341" y="15386"/>
                    <a:pt x="4341" y="15386"/>
                    <a:pt x="4341" y="15386"/>
                  </a:cubicBezTo>
                  <a:cubicBezTo>
                    <a:pt x="4447" y="15386"/>
                    <a:pt x="4447" y="15386"/>
                    <a:pt x="4447" y="15386"/>
                  </a:cubicBezTo>
                  <a:cubicBezTo>
                    <a:pt x="4447" y="15090"/>
                    <a:pt x="4447" y="15090"/>
                    <a:pt x="4447" y="15090"/>
                  </a:cubicBezTo>
                  <a:cubicBezTo>
                    <a:pt x="4341" y="15090"/>
                    <a:pt x="4341" y="15090"/>
                    <a:pt x="4341" y="15090"/>
                  </a:cubicBezTo>
                  <a:cubicBezTo>
                    <a:pt x="4341" y="14795"/>
                    <a:pt x="4341" y="14795"/>
                    <a:pt x="4341" y="14795"/>
                  </a:cubicBezTo>
                  <a:cubicBezTo>
                    <a:pt x="4447" y="14795"/>
                    <a:pt x="4447" y="14795"/>
                    <a:pt x="4447" y="14795"/>
                  </a:cubicBezTo>
                  <a:cubicBezTo>
                    <a:pt x="4659" y="15386"/>
                    <a:pt x="4659" y="15386"/>
                    <a:pt x="4659" y="15386"/>
                  </a:cubicBezTo>
                  <a:cubicBezTo>
                    <a:pt x="4659" y="15090"/>
                    <a:pt x="4659" y="15090"/>
                    <a:pt x="4659" y="15090"/>
                  </a:cubicBezTo>
                  <a:cubicBezTo>
                    <a:pt x="4659" y="14795"/>
                    <a:pt x="4659" y="14795"/>
                    <a:pt x="4659" y="14795"/>
                  </a:cubicBezTo>
                  <a:cubicBezTo>
                    <a:pt x="4765" y="14795"/>
                    <a:pt x="4765" y="14795"/>
                    <a:pt x="4765" y="14795"/>
                  </a:cubicBezTo>
                  <a:cubicBezTo>
                    <a:pt x="4765" y="14795"/>
                    <a:pt x="4765" y="14795"/>
                    <a:pt x="4765" y="14795"/>
                  </a:cubicBezTo>
                  <a:cubicBezTo>
                    <a:pt x="4871" y="15090"/>
                    <a:pt x="4871" y="15090"/>
                    <a:pt x="4871" y="15090"/>
                  </a:cubicBezTo>
                  <a:cubicBezTo>
                    <a:pt x="4976" y="15090"/>
                    <a:pt x="4976" y="15090"/>
                    <a:pt x="4976" y="15090"/>
                  </a:cubicBezTo>
                  <a:cubicBezTo>
                    <a:pt x="4976" y="15090"/>
                    <a:pt x="4976" y="15090"/>
                    <a:pt x="4976" y="15090"/>
                  </a:cubicBezTo>
                  <a:cubicBezTo>
                    <a:pt x="4976" y="14499"/>
                    <a:pt x="4976" y="14499"/>
                    <a:pt x="4976" y="14499"/>
                  </a:cubicBezTo>
                  <a:cubicBezTo>
                    <a:pt x="5082" y="13907"/>
                    <a:pt x="5082" y="13907"/>
                    <a:pt x="5082" y="13907"/>
                  </a:cubicBezTo>
                  <a:cubicBezTo>
                    <a:pt x="4976" y="13315"/>
                    <a:pt x="4976" y="13315"/>
                    <a:pt x="4976" y="13315"/>
                  </a:cubicBezTo>
                  <a:cubicBezTo>
                    <a:pt x="5082" y="13019"/>
                    <a:pt x="5082" y="13019"/>
                    <a:pt x="5082" y="13019"/>
                  </a:cubicBezTo>
                  <a:cubicBezTo>
                    <a:pt x="4976" y="12723"/>
                    <a:pt x="4976" y="12723"/>
                    <a:pt x="4976" y="12723"/>
                  </a:cubicBezTo>
                  <a:cubicBezTo>
                    <a:pt x="5082" y="12427"/>
                    <a:pt x="5082" y="12427"/>
                    <a:pt x="5082" y="12427"/>
                  </a:cubicBezTo>
                  <a:cubicBezTo>
                    <a:pt x="5082" y="12427"/>
                    <a:pt x="5082" y="12427"/>
                    <a:pt x="5082" y="12427"/>
                  </a:cubicBezTo>
                  <a:cubicBezTo>
                    <a:pt x="5188" y="12132"/>
                    <a:pt x="5188" y="12132"/>
                    <a:pt x="5188" y="12132"/>
                  </a:cubicBezTo>
                  <a:cubicBezTo>
                    <a:pt x="5188" y="11836"/>
                    <a:pt x="5188" y="11836"/>
                    <a:pt x="5188" y="11836"/>
                  </a:cubicBezTo>
                  <a:cubicBezTo>
                    <a:pt x="5082" y="11836"/>
                    <a:pt x="5082" y="11836"/>
                    <a:pt x="5082" y="11836"/>
                  </a:cubicBezTo>
                  <a:cubicBezTo>
                    <a:pt x="4976" y="11540"/>
                    <a:pt x="4976" y="11540"/>
                    <a:pt x="4976" y="11540"/>
                  </a:cubicBezTo>
                  <a:cubicBezTo>
                    <a:pt x="4976" y="11244"/>
                    <a:pt x="4976" y="11244"/>
                    <a:pt x="4976" y="11244"/>
                  </a:cubicBezTo>
                  <a:cubicBezTo>
                    <a:pt x="4871" y="11244"/>
                    <a:pt x="4871" y="11244"/>
                    <a:pt x="4871" y="11244"/>
                  </a:cubicBezTo>
                  <a:cubicBezTo>
                    <a:pt x="4871" y="11244"/>
                    <a:pt x="4871" y="11244"/>
                    <a:pt x="4871" y="11244"/>
                  </a:cubicBezTo>
                  <a:cubicBezTo>
                    <a:pt x="4765" y="10948"/>
                    <a:pt x="4765" y="10948"/>
                    <a:pt x="4765" y="10948"/>
                  </a:cubicBezTo>
                  <a:cubicBezTo>
                    <a:pt x="4659" y="10948"/>
                    <a:pt x="4659" y="10948"/>
                    <a:pt x="4659" y="10948"/>
                  </a:cubicBezTo>
                  <a:cubicBezTo>
                    <a:pt x="4553" y="10948"/>
                    <a:pt x="4553" y="10948"/>
                    <a:pt x="4553" y="10948"/>
                  </a:cubicBezTo>
                  <a:cubicBezTo>
                    <a:pt x="4553" y="10652"/>
                    <a:pt x="4553" y="10652"/>
                    <a:pt x="4553" y="10652"/>
                  </a:cubicBezTo>
                  <a:cubicBezTo>
                    <a:pt x="4447" y="10356"/>
                    <a:pt x="4447" y="10356"/>
                    <a:pt x="4447" y="10356"/>
                  </a:cubicBezTo>
                  <a:cubicBezTo>
                    <a:pt x="4447" y="10652"/>
                    <a:pt x="4447" y="10652"/>
                    <a:pt x="4447" y="10652"/>
                  </a:cubicBezTo>
                  <a:cubicBezTo>
                    <a:pt x="4447" y="10356"/>
                    <a:pt x="4447" y="10356"/>
                    <a:pt x="4447" y="10356"/>
                  </a:cubicBezTo>
                  <a:cubicBezTo>
                    <a:pt x="4447" y="10060"/>
                    <a:pt x="4447" y="10060"/>
                    <a:pt x="4447" y="10060"/>
                  </a:cubicBezTo>
                  <a:cubicBezTo>
                    <a:pt x="4341" y="9468"/>
                    <a:pt x="4341" y="9468"/>
                    <a:pt x="4341" y="9468"/>
                  </a:cubicBezTo>
                  <a:cubicBezTo>
                    <a:pt x="4235" y="9468"/>
                    <a:pt x="4235" y="9468"/>
                    <a:pt x="4235" y="9468"/>
                  </a:cubicBezTo>
                  <a:cubicBezTo>
                    <a:pt x="4235" y="9468"/>
                    <a:pt x="4235" y="9468"/>
                    <a:pt x="4235" y="9468"/>
                  </a:cubicBezTo>
                  <a:cubicBezTo>
                    <a:pt x="4024" y="9468"/>
                    <a:pt x="4024" y="9468"/>
                    <a:pt x="4024" y="9468"/>
                  </a:cubicBezTo>
                  <a:cubicBezTo>
                    <a:pt x="3918" y="9173"/>
                    <a:pt x="3918" y="9173"/>
                    <a:pt x="3918" y="9173"/>
                  </a:cubicBezTo>
                  <a:cubicBezTo>
                    <a:pt x="3918" y="8877"/>
                    <a:pt x="3918" y="8877"/>
                    <a:pt x="3918" y="8877"/>
                  </a:cubicBezTo>
                  <a:cubicBezTo>
                    <a:pt x="4024" y="8877"/>
                    <a:pt x="4024" y="8877"/>
                    <a:pt x="4024" y="8877"/>
                  </a:cubicBezTo>
                  <a:cubicBezTo>
                    <a:pt x="4129" y="8581"/>
                    <a:pt x="4129" y="8581"/>
                    <a:pt x="4129" y="8581"/>
                  </a:cubicBezTo>
                  <a:cubicBezTo>
                    <a:pt x="4024" y="8581"/>
                    <a:pt x="4024" y="8581"/>
                    <a:pt x="4024" y="8581"/>
                  </a:cubicBezTo>
                  <a:cubicBezTo>
                    <a:pt x="3918" y="8581"/>
                    <a:pt x="3918" y="8581"/>
                    <a:pt x="3918" y="8581"/>
                  </a:cubicBezTo>
                  <a:cubicBezTo>
                    <a:pt x="3918" y="8581"/>
                    <a:pt x="3918" y="8581"/>
                    <a:pt x="3918" y="8581"/>
                  </a:cubicBezTo>
                  <a:cubicBezTo>
                    <a:pt x="3812" y="8581"/>
                    <a:pt x="3812" y="8581"/>
                    <a:pt x="3812" y="8581"/>
                  </a:cubicBezTo>
                  <a:cubicBezTo>
                    <a:pt x="3812" y="8581"/>
                    <a:pt x="3812" y="8581"/>
                    <a:pt x="3812" y="8581"/>
                  </a:cubicBezTo>
                  <a:cubicBezTo>
                    <a:pt x="3918" y="8285"/>
                    <a:pt x="3918" y="8285"/>
                    <a:pt x="3918" y="8285"/>
                  </a:cubicBezTo>
                  <a:cubicBezTo>
                    <a:pt x="4129" y="8285"/>
                    <a:pt x="4129" y="8285"/>
                    <a:pt x="4129" y="8285"/>
                  </a:cubicBezTo>
                  <a:cubicBezTo>
                    <a:pt x="4024" y="7989"/>
                    <a:pt x="4024" y="7989"/>
                    <a:pt x="4024" y="7989"/>
                  </a:cubicBezTo>
                  <a:cubicBezTo>
                    <a:pt x="3918" y="7693"/>
                    <a:pt x="3918" y="7693"/>
                    <a:pt x="3918" y="7693"/>
                  </a:cubicBezTo>
                  <a:cubicBezTo>
                    <a:pt x="3812" y="7693"/>
                    <a:pt x="3812" y="7693"/>
                    <a:pt x="3812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600" y="7989"/>
                    <a:pt x="3600" y="7989"/>
                    <a:pt x="3600" y="7989"/>
                  </a:cubicBezTo>
                  <a:cubicBezTo>
                    <a:pt x="3494" y="7989"/>
                    <a:pt x="3494" y="7989"/>
                    <a:pt x="3494" y="7989"/>
                  </a:cubicBezTo>
                  <a:cubicBezTo>
                    <a:pt x="3600" y="7989"/>
                    <a:pt x="3600" y="7989"/>
                    <a:pt x="3600" y="7989"/>
                  </a:cubicBezTo>
                  <a:cubicBezTo>
                    <a:pt x="3600" y="7693"/>
                    <a:pt x="3600" y="7693"/>
                    <a:pt x="3600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706" y="7397"/>
                    <a:pt x="3706" y="7397"/>
                    <a:pt x="3706" y="7397"/>
                  </a:cubicBezTo>
                  <a:cubicBezTo>
                    <a:pt x="3600" y="7397"/>
                    <a:pt x="3600" y="7397"/>
                    <a:pt x="3600" y="7397"/>
                  </a:cubicBezTo>
                  <a:cubicBezTo>
                    <a:pt x="3388" y="7397"/>
                    <a:pt x="3388" y="7397"/>
                    <a:pt x="3388" y="7397"/>
                  </a:cubicBezTo>
                  <a:cubicBezTo>
                    <a:pt x="3282" y="7101"/>
                    <a:pt x="3282" y="7101"/>
                    <a:pt x="3282" y="7101"/>
                  </a:cubicBezTo>
                  <a:cubicBezTo>
                    <a:pt x="3282" y="6805"/>
                    <a:pt x="3282" y="6805"/>
                    <a:pt x="3282" y="6805"/>
                  </a:cubicBezTo>
                  <a:cubicBezTo>
                    <a:pt x="3282" y="6510"/>
                    <a:pt x="3282" y="6510"/>
                    <a:pt x="3282" y="6510"/>
                  </a:cubicBezTo>
                  <a:cubicBezTo>
                    <a:pt x="3071" y="6214"/>
                    <a:pt x="3071" y="6214"/>
                    <a:pt x="3071" y="6214"/>
                  </a:cubicBezTo>
                  <a:cubicBezTo>
                    <a:pt x="3071" y="6214"/>
                    <a:pt x="3071" y="6214"/>
                    <a:pt x="3071" y="6214"/>
                  </a:cubicBezTo>
                  <a:cubicBezTo>
                    <a:pt x="2965" y="6214"/>
                    <a:pt x="2965" y="6214"/>
                    <a:pt x="2965" y="6214"/>
                  </a:cubicBezTo>
                  <a:cubicBezTo>
                    <a:pt x="2859" y="5918"/>
                    <a:pt x="2859" y="5918"/>
                    <a:pt x="2859" y="5918"/>
                  </a:cubicBezTo>
                  <a:cubicBezTo>
                    <a:pt x="2859" y="5622"/>
                    <a:pt x="2859" y="5622"/>
                    <a:pt x="2859" y="5622"/>
                  </a:cubicBezTo>
                  <a:cubicBezTo>
                    <a:pt x="2753" y="5326"/>
                    <a:pt x="2753" y="5326"/>
                    <a:pt x="2753" y="5326"/>
                  </a:cubicBezTo>
                  <a:cubicBezTo>
                    <a:pt x="2541" y="5030"/>
                    <a:pt x="2541" y="5030"/>
                    <a:pt x="2541" y="5030"/>
                  </a:cubicBezTo>
                  <a:cubicBezTo>
                    <a:pt x="2435" y="5030"/>
                    <a:pt x="2435" y="5030"/>
                    <a:pt x="2435" y="5030"/>
                  </a:cubicBezTo>
                  <a:cubicBezTo>
                    <a:pt x="2435" y="5030"/>
                    <a:pt x="2435" y="5030"/>
                    <a:pt x="2435" y="5030"/>
                  </a:cubicBezTo>
                  <a:cubicBezTo>
                    <a:pt x="2329" y="5030"/>
                    <a:pt x="2329" y="5030"/>
                    <a:pt x="2329" y="5030"/>
                  </a:cubicBezTo>
                  <a:cubicBezTo>
                    <a:pt x="2329" y="4734"/>
                    <a:pt x="2329" y="4734"/>
                    <a:pt x="2329" y="4734"/>
                  </a:cubicBezTo>
                  <a:cubicBezTo>
                    <a:pt x="2329" y="4734"/>
                    <a:pt x="2329" y="4734"/>
                    <a:pt x="2329" y="4734"/>
                  </a:cubicBezTo>
                  <a:cubicBezTo>
                    <a:pt x="2224" y="4734"/>
                    <a:pt x="2224" y="4734"/>
                    <a:pt x="2224" y="4734"/>
                  </a:cubicBezTo>
                  <a:cubicBezTo>
                    <a:pt x="2224" y="4438"/>
                    <a:pt x="2224" y="4438"/>
                    <a:pt x="2224" y="4438"/>
                  </a:cubicBezTo>
                  <a:cubicBezTo>
                    <a:pt x="2118" y="4142"/>
                    <a:pt x="2118" y="4142"/>
                    <a:pt x="2118" y="4142"/>
                  </a:cubicBezTo>
                  <a:cubicBezTo>
                    <a:pt x="2012" y="3847"/>
                    <a:pt x="2012" y="3847"/>
                    <a:pt x="2012" y="3847"/>
                  </a:cubicBezTo>
                  <a:cubicBezTo>
                    <a:pt x="2012" y="3847"/>
                    <a:pt x="2012" y="3847"/>
                    <a:pt x="2012" y="3847"/>
                  </a:cubicBezTo>
                  <a:cubicBezTo>
                    <a:pt x="1694" y="3255"/>
                    <a:pt x="1694" y="3255"/>
                    <a:pt x="1694" y="3255"/>
                  </a:cubicBezTo>
                  <a:cubicBezTo>
                    <a:pt x="1588" y="3255"/>
                    <a:pt x="1588" y="3255"/>
                    <a:pt x="1588" y="3255"/>
                  </a:cubicBezTo>
                  <a:cubicBezTo>
                    <a:pt x="1482" y="2959"/>
                    <a:pt x="1482" y="2959"/>
                    <a:pt x="1482" y="2959"/>
                  </a:cubicBezTo>
                  <a:cubicBezTo>
                    <a:pt x="1376" y="2959"/>
                    <a:pt x="1376" y="2959"/>
                    <a:pt x="1376" y="2959"/>
                  </a:cubicBezTo>
                  <a:cubicBezTo>
                    <a:pt x="1376" y="2663"/>
                    <a:pt x="1376" y="2663"/>
                    <a:pt x="1376" y="2663"/>
                  </a:cubicBezTo>
                  <a:cubicBezTo>
                    <a:pt x="1376" y="2367"/>
                    <a:pt x="1376" y="2367"/>
                    <a:pt x="1376" y="2367"/>
                  </a:cubicBezTo>
                  <a:cubicBezTo>
                    <a:pt x="1271" y="2367"/>
                    <a:pt x="1271" y="2367"/>
                    <a:pt x="1271" y="2367"/>
                  </a:cubicBezTo>
                  <a:cubicBezTo>
                    <a:pt x="1165" y="2071"/>
                    <a:pt x="1165" y="2071"/>
                    <a:pt x="1165" y="2071"/>
                  </a:cubicBezTo>
                  <a:cubicBezTo>
                    <a:pt x="1165" y="2071"/>
                    <a:pt x="1165" y="2071"/>
                    <a:pt x="1165" y="2071"/>
                  </a:cubicBezTo>
                  <a:cubicBezTo>
                    <a:pt x="1059" y="1775"/>
                    <a:pt x="1059" y="1775"/>
                    <a:pt x="1059" y="1775"/>
                  </a:cubicBezTo>
                  <a:cubicBezTo>
                    <a:pt x="953" y="1479"/>
                    <a:pt x="953" y="1479"/>
                    <a:pt x="953" y="1479"/>
                  </a:cubicBezTo>
                  <a:cubicBezTo>
                    <a:pt x="847" y="1479"/>
                    <a:pt x="847" y="1479"/>
                    <a:pt x="847" y="1479"/>
                  </a:cubicBezTo>
                  <a:cubicBezTo>
                    <a:pt x="847" y="1479"/>
                    <a:pt x="847" y="1479"/>
                    <a:pt x="847" y="1479"/>
                  </a:cubicBezTo>
                  <a:cubicBezTo>
                    <a:pt x="741" y="1479"/>
                    <a:pt x="741" y="1479"/>
                    <a:pt x="741" y="1479"/>
                  </a:cubicBezTo>
                  <a:cubicBezTo>
                    <a:pt x="635" y="1479"/>
                    <a:pt x="635" y="1479"/>
                    <a:pt x="635" y="1479"/>
                  </a:cubicBezTo>
                  <a:cubicBezTo>
                    <a:pt x="529" y="1479"/>
                    <a:pt x="529" y="1479"/>
                    <a:pt x="529" y="1479"/>
                  </a:cubicBezTo>
                  <a:cubicBezTo>
                    <a:pt x="424" y="1479"/>
                    <a:pt x="424" y="1479"/>
                    <a:pt x="424" y="1479"/>
                  </a:cubicBezTo>
                  <a:cubicBezTo>
                    <a:pt x="212" y="1184"/>
                    <a:pt x="212" y="1184"/>
                    <a:pt x="212" y="1184"/>
                  </a:cubicBezTo>
                  <a:cubicBezTo>
                    <a:pt x="0" y="1184"/>
                    <a:pt x="0" y="1184"/>
                    <a:pt x="0" y="1184"/>
                  </a:cubicBezTo>
                  <a:close/>
                  <a:moveTo>
                    <a:pt x="0" y="118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4" name="AutoShape 18"/>
            <p:cNvSpPr>
              <a:spLocks/>
            </p:cNvSpPr>
            <p:nvPr/>
          </p:nvSpPr>
          <p:spPr bwMode="auto">
            <a:xfrm>
              <a:off x="12043" y="5016"/>
              <a:ext cx="132" cy="3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971"/>
                  </a:moveTo>
                  <a:lnTo>
                    <a:pt x="1662" y="21600"/>
                  </a:lnTo>
                  <a:lnTo>
                    <a:pt x="1662" y="16971"/>
                  </a:lnTo>
                  <a:lnTo>
                    <a:pt x="2908" y="16971"/>
                  </a:lnTo>
                  <a:lnTo>
                    <a:pt x="2908" y="10800"/>
                  </a:lnTo>
                  <a:lnTo>
                    <a:pt x="1662" y="16971"/>
                  </a:lnTo>
                  <a:lnTo>
                    <a:pt x="0" y="16971"/>
                  </a:lnTo>
                  <a:close/>
                  <a:moveTo>
                    <a:pt x="4569" y="10800"/>
                  </a:moveTo>
                  <a:lnTo>
                    <a:pt x="7477" y="21600"/>
                  </a:lnTo>
                  <a:lnTo>
                    <a:pt x="9138" y="21600"/>
                  </a:lnTo>
                  <a:lnTo>
                    <a:pt x="9138" y="16971"/>
                  </a:lnTo>
                  <a:lnTo>
                    <a:pt x="15369" y="16971"/>
                  </a:lnTo>
                  <a:lnTo>
                    <a:pt x="17031" y="10800"/>
                  </a:lnTo>
                  <a:lnTo>
                    <a:pt x="18277" y="10800"/>
                  </a:lnTo>
                  <a:lnTo>
                    <a:pt x="19938" y="4629"/>
                  </a:lnTo>
                  <a:lnTo>
                    <a:pt x="21600" y="0"/>
                  </a:lnTo>
                  <a:lnTo>
                    <a:pt x="9138" y="0"/>
                  </a:lnTo>
                  <a:lnTo>
                    <a:pt x="7477" y="4629"/>
                  </a:lnTo>
                  <a:lnTo>
                    <a:pt x="4569" y="10800"/>
                  </a:lnTo>
                  <a:close/>
                  <a:moveTo>
                    <a:pt x="4569" y="10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5" name="AutoShape 19"/>
            <p:cNvSpPr>
              <a:spLocks/>
            </p:cNvSpPr>
            <p:nvPr/>
          </p:nvSpPr>
          <p:spPr bwMode="auto">
            <a:xfrm>
              <a:off x="11046" y="4400"/>
              <a:ext cx="799" cy="2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234" y="15369"/>
                  </a:moveTo>
                  <a:lnTo>
                    <a:pt x="13234" y="16200"/>
                  </a:lnTo>
                  <a:lnTo>
                    <a:pt x="12960" y="16200"/>
                  </a:lnTo>
                  <a:lnTo>
                    <a:pt x="13234" y="15369"/>
                  </a:lnTo>
                  <a:close/>
                  <a:moveTo>
                    <a:pt x="0" y="6231"/>
                  </a:moveTo>
                  <a:lnTo>
                    <a:pt x="0" y="6854"/>
                  </a:lnTo>
                  <a:lnTo>
                    <a:pt x="274" y="6854"/>
                  </a:lnTo>
                  <a:lnTo>
                    <a:pt x="274" y="6231"/>
                  </a:lnTo>
                  <a:lnTo>
                    <a:pt x="0" y="6231"/>
                  </a:lnTo>
                  <a:close/>
                  <a:moveTo>
                    <a:pt x="10971" y="17654"/>
                  </a:moveTo>
                  <a:lnTo>
                    <a:pt x="11177" y="19315"/>
                  </a:lnTo>
                  <a:lnTo>
                    <a:pt x="11726" y="20146"/>
                  </a:lnTo>
                  <a:lnTo>
                    <a:pt x="11931" y="20769"/>
                  </a:lnTo>
                  <a:lnTo>
                    <a:pt x="11931" y="21600"/>
                  </a:lnTo>
                  <a:lnTo>
                    <a:pt x="12206" y="21600"/>
                  </a:lnTo>
                  <a:lnTo>
                    <a:pt x="12480" y="20769"/>
                  </a:lnTo>
                  <a:lnTo>
                    <a:pt x="13714" y="20769"/>
                  </a:lnTo>
                  <a:lnTo>
                    <a:pt x="14263" y="20146"/>
                  </a:lnTo>
                  <a:lnTo>
                    <a:pt x="14469" y="19315"/>
                  </a:lnTo>
                  <a:lnTo>
                    <a:pt x="15017" y="19315"/>
                  </a:lnTo>
                  <a:lnTo>
                    <a:pt x="15291" y="20146"/>
                  </a:lnTo>
                  <a:lnTo>
                    <a:pt x="15497" y="20146"/>
                  </a:lnTo>
                  <a:lnTo>
                    <a:pt x="16046" y="19315"/>
                  </a:lnTo>
                  <a:lnTo>
                    <a:pt x="16526" y="19315"/>
                  </a:lnTo>
                  <a:lnTo>
                    <a:pt x="16526" y="18485"/>
                  </a:lnTo>
                  <a:lnTo>
                    <a:pt x="17006" y="17031"/>
                  </a:lnTo>
                  <a:lnTo>
                    <a:pt x="17280" y="15369"/>
                  </a:lnTo>
                  <a:lnTo>
                    <a:pt x="17554" y="14746"/>
                  </a:lnTo>
                  <a:lnTo>
                    <a:pt x="17829" y="11631"/>
                  </a:lnTo>
                  <a:lnTo>
                    <a:pt x="17829" y="10800"/>
                  </a:lnTo>
                  <a:lnTo>
                    <a:pt x="18034" y="9969"/>
                  </a:lnTo>
                  <a:lnTo>
                    <a:pt x="19817" y="9969"/>
                  </a:lnTo>
                  <a:lnTo>
                    <a:pt x="20091" y="10800"/>
                  </a:lnTo>
                  <a:lnTo>
                    <a:pt x="20366" y="10800"/>
                  </a:lnTo>
                  <a:lnTo>
                    <a:pt x="20571" y="9969"/>
                  </a:lnTo>
                  <a:lnTo>
                    <a:pt x="20846" y="9969"/>
                  </a:lnTo>
                  <a:lnTo>
                    <a:pt x="20571" y="9346"/>
                  </a:lnTo>
                  <a:lnTo>
                    <a:pt x="20571" y="7685"/>
                  </a:lnTo>
                  <a:lnTo>
                    <a:pt x="21120" y="8515"/>
                  </a:lnTo>
                  <a:lnTo>
                    <a:pt x="21600" y="7685"/>
                  </a:lnTo>
                  <a:lnTo>
                    <a:pt x="21600" y="6854"/>
                  </a:lnTo>
                  <a:lnTo>
                    <a:pt x="21326" y="6854"/>
                  </a:lnTo>
                  <a:lnTo>
                    <a:pt x="21120" y="6231"/>
                  </a:lnTo>
                  <a:lnTo>
                    <a:pt x="20846" y="6231"/>
                  </a:lnTo>
                  <a:lnTo>
                    <a:pt x="20571" y="5400"/>
                  </a:lnTo>
                  <a:lnTo>
                    <a:pt x="20366" y="5400"/>
                  </a:lnTo>
                  <a:lnTo>
                    <a:pt x="20366" y="6231"/>
                  </a:lnTo>
                  <a:lnTo>
                    <a:pt x="20091" y="6231"/>
                  </a:lnTo>
                  <a:lnTo>
                    <a:pt x="20366" y="5400"/>
                  </a:lnTo>
                  <a:lnTo>
                    <a:pt x="20366" y="4569"/>
                  </a:lnTo>
                  <a:lnTo>
                    <a:pt x="20091" y="4569"/>
                  </a:lnTo>
                  <a:lnTo>
                    <a:pt x="20091" y="5400"/>
                  </a:lnTo>
                  <a:lnTo>
                    <a:pt x="19817" y="5400"/>
                  </a:lnTo>
                  <a:lnTo>
                    <a:pt x="19817" y="3946"/>
                  </a:lnTo>
                  <a:lnTo>
                    <a:pt x="20091" y="3946"/>
                  </a:lnTo>
                  <a:lnTo>
                    <a:pt x="19817" y="3115"/>
                  </a:lnTo>
                  <a:lnTo>
                    <a:pt x="19337" y="3115"/>
                  </a:lnTo>
                  <a:lnTo>
                    <a:pt x="19337" y="1662"/>
                  </a:lnTo>
                  <a:lnTo>
                    <a:pt x="19063" y="1662"/>
                  </a:lnTo>
                  <a:lnTo>
                    <a:pt x="19063" y="2285"/>
                  </a:lnTo>
                  <a:lnTo>
                    <a:pt x="18789" y="3115"/>
                  </a:lnTo>
                  <a:lnTo>
                    <a:pt x="18789" y="1662"/>
                  </a:lnTo>
                  <a:lnTo>
                    <a:pt x="18583" y="3115"/>
                  </a:lnTo>
                  <a:lnTo>
                    <a:pt x="18309" y="3115"/>
                  </a:lnTo>
                  <a:lnTo>
                    <a:pt x="18034" y="4569"/>
                  </a:lnTo>
                  <a:lnTo>
                    <a:pt x="18034" y="5400"/>
                  </a:lnTo>
                  <a:lnTo>
                    <a:pt x="17829" y="6854"/>
                  </a:lnTo>
                  <a:lnTo>
                    <a:pt x="17280" y="6854"/>
                  </a:lnTo>
                  <a:lnTo>
                    <a:pt x="17006" y="7685"/>
                  </a:lnTo>
                  <a:lnTo>
                    <a:pt x="17280" y="7685"/>
                  </a:lnTo>
                  <a:lnTo>
                    <a:pt x="17006" y="7685"/>
                  </a:lnTo>
                  <a:lnTo>
                    <a:pt x="17280" y="7685"/>
                  </a:lnTo>
                  <a:lnTo>
                    <a:pt x="17280" y="8515"/>
                  </a:lnTo>
                  <a:lnTo>
                    <a:pt x="17006" y="8515"/>
                  </a:lnTo>
                  <a:lnTo>
                    <a:pt x="17280" y="8515"/>
                  </a:lnTo>
                  <a:lnTo>
                    <a:pt x="17280" y="9969"/>
                  </a:lnTo>
                  <a:lnTo>
                    <a:pt x="17006" y="9969"/>
                  </a:lnTo>
                  <a:lnTo>
                    <a:pt x="17006" y="8515"/>
                  </a:lnTo>
                  <a:lnTo>
                    <a:pt x="16800" y="8515"/>
                  </a:lnTo>
                  <a:lnTo>
                    <a:pt x="16800" y="10800"/>
                  </a:lnTo>
                  <a:lnTo>
                    <a:pt x="16526" y="9969"/>
                  </a:lnTo>
                  <a:lnTo>
                    <a:pt x="16251" y="9346"/>
                  </a:lnTo>
                  <a:lnTo>
                    <a:pt x="15771" y="9346"/>
                  </a:lnTo>
                  <a:lnTo>
                    <a:pt x="15771" y="9969"/>
                  </a:lnTo>
                  <a:lnTo>
                    <a:pt x="15497" y="10800"/>
                  </a:lnTo>
                  <a:lnTo>
                    <a:pt x="15497" y="11631"/>
                  </a:lnTo>
                  <a:lnTo>
                    <a:pt x="15017" y="12254"/>
                  </a:lnTo>
                  <a:lnTo>
                    <a:pt x="15017" y="13085"/>
                  </a:lnTo>
                  <a:lnTo>
                    <a:pt x="14469" y="14746"/>
                  </a:lnTo>
                  <a:lnTo>
                    <a:pt x="13509" y="15369"/>
                  </a:lnTo>
                  <a:lnTo>
                    <a:pt x="13509" y="16200"/>
                  </a:lnTo>
                  <a:lnTo>
                    <a:pt x="13714" y="16200"/>
                  </a:lnTo>
                  <a:lnTo>
                    <a:pt x="13509" y="16200"/>
                  </a:lnTo>
                  <a:lnTo>
                    <a:pt x="13234" y="17031"/>
                  </a:lnTo>
                  <a:lnTo>
                    <a:pt x="12960" y="17031"/>
                  </a:lnTo>
                  <a:lnTo>
                    <a:pt x="12960" y="18485"/>
                  </a:lnTo>
                  <a:lnTo>
                    <a:pt x="12754" y="19315"/>
                  </a:lnTo>
                  <a:lnTo>
                    <a:pt x="11451" y="19315"/>
                  </a:lnTo>
                  <a:lnTo>
                    <a:pt x="11451" y="18485"/>
                  </a:lnTo>
                  <a:lnTo>
                    <a:pt x="11177" y="17654"/>
                  </a:lnTo>
                  <a:lnTo>
                    <a:pt x="10971" y="17654"/>
                  </a:lnTo>
                  <a:close/>
                  <a:moveTo>
                    <a:pt x="19063" y="0"/>
                  </a:moveTo>
                  <a:lnTo>
                    <a:pt x="18789" y="831"/>
                  </a:lnTo>
                  <a:lnTo>
                    <a:pt x="19063" y="831"/>
                  </a:lnTo>
                  <a:lnTo>
                    <a:pt x="19063" y="0"/>
                  </a:lnTo>
                  <a:close/>
                  <a:moveTo>
                    <a:pt x="19337" y="0"/>
                  </a:moveTo>
                  <a:lnTo>
                    <a:pt x="19063" y="831"/>
                  </a:lnTo>
                  <a:lnTo>
                    <a:pt x="19611" y="831"/>
                  </a:lnTo>
                  <a:lnTo>
                    <a:pt x="19337" y="0"/>
                  </a:lnTo>
                  <a:close/>
                  <a:moveTo>
                    <a:pt x="13234" y="17031"/>
                  </a:moveTo>
                  <a:lnTo>
                    <a:pt x="12960" y="17031"/>
                  </a:lnTo>
                  <a:lnTo>
                    <a:pt x="12960" y="16200"/>
                  </a:lnTo>
                  <a:lnTo>
                    <a:pt x="13234" y="17031"/>
                  </a:lnTo>
                  <a:close/>
                  <a:moveTo>
                    <a:pt x="13234" y="16200"/>
                  </a:moveTo>
                  <a:close/>
                  <a:moveTo>
                    <a:pt x="13509" y="15369"/>
                  </a:moveTo>
                  <a:lnTo>
                    <a:pt x="13509" y="16200"/>
                  </a:lnTo>
                  <a:lnTo>
                    <a:pt x="13234" y="16200"/>
                  </a:lnTo>
                  <a:lnTo>
                    <a:pt x="13234" y="15369"/>
                  </a:lnTo>
                  <a:lnTo>
                    <a:pt x="13509" y="15369"/>
                  </a:lnTo>
                  <a:close/>
                  <a:moveTo>
                    <a:pt x="0" y="3115"/>
                  </a:moveTo>
                  <a:lnTo>
                    <a:pt x="274" y="2285"/>
                  </a:lnTo>
                  <a:lnTo>
                    <a:pt x="549" y="2285"/>
                  </a:lnTo>
                  <a:lnTo>
                    <a:pt x="823" y="3115"/>
                  </a:lnTo>
                  <a:lnTo>
                    <a:pt x="1029" y="3115"/>
                  </a:lnTo>
                  <a:lnTo>
                    <a:pt x="1303" y="3946"/>
                  </a:lnTo>
                  <a:lnTo>
                    <a:pt x="1303" y="4569"/>
                  </a:lnTo>
                  <a:lnTo>
                    <a:pt x="1029" y="4569"/>
                  </a:lnTo>
                  <a:lnTo>
                    <a:pt x="1029" y="5400"/>
                  </a:lnTo>
                  <a:lnTo>
                    <a:pt x="1783" y="5400"/>
                  </a:lnTo>
                  <a:lnTo>
                    <a:pt x="1783" y="4569"/>
                  </a:lnTo>
                  <a:lnTo>
                    <a:pt x="2057" y="5400"/>
                  </a:lnTo>
                  <a:lnTo>
                    <a:pt x="2537" y="3946"/>
                  </a:lnTo>
                  <a:lnTo>
                    <a:pt x="2811" y="4569"/>
                  </a:lnTo>
                  <a:lnTo>
                    <a:pt x="3566" y="6854"/>
                  </a:lnTo>
                  <a:lnTo>
                    <a:pt x="3840" y="8515"/>
                  </a:lnTo>
                  <a:lnTo>
                    <a:pt x="3840" y="13915"/>
                  </a:lnTo>
                  <a:lnTo>
                    <a:pt x="4320" y="15369"/>
                  </a:lnTo>
                  <a:lnTo>
                    <a:pt x="4594" y="15369"/>
                  </a:lnTo>
                  <a:lnTo>
                    <a:pt x="4594" y="17654"/>
                  </a:lnTo>
                  <a:lnTo>
                    <a:pt x="4869" y="17654"/>
                  </a:lnTo>
                  <a:lnTo>
                    <a:pt x="5074" y="18485"/>
                  </a:lnTo>
                  <a:lnTo>
                    <a:pt x="5074" y="19315"/>
                  </a:lnTo>
                  <a:lnTo>
                    <a:pt x="4869" y="19315"/>
                  </a:lnTo>
                  <a:lnTo>
                    <a:pt x="4594" y="18485"/>
                  </a:lnTo>
                  <a:lnTo>
                    <a:pt x="4869" y="19315"/>
                  </a:lnTo>
                  <a:lnTo>
                    <a:pt x="4594" y="19315"/>
                  </a:lnTo>
                  <a:lnTo>
                    <a:pt x="4869" y="19315"/>
                  </a:lnTo>
                  <a:lnTo>
                    <a:pt x="4594" y="20146"/>
                  </a:lnTo>
                  <a:lnTo>
                    <a:pt x="4320" y="19315"/>
                  </a:lnTo>
                  <a:lnTo>
                    <a:pt x="4320" y="20146"/>
                  </a:lnTo>
                  <a:lnTo>
                    <a:pt x="4114" y="19315"/>
                  </a:lnTo>
                  <a:lnTo>
                    <a:pt x="3566" y="18485"/>
                  </a:lnTo>
                  <a:lnTo>
                    <a:pt x="3360" y="18485"/>
                  </a:lnTo>
                  <a:lnTo>
                    <a:pt x="3086" y="17654"/>
                  </a:lnTo>
                  <a:lnTo>
                    <a:pt x="2537" y="17654"/>
                  </a:lnTo>
                  <a:lnTo>
                    <a:pt x="2331" y="17031"/>
                  </a:lnTo>
                  <a:lnTo>
                    <a:pt x="2331" y="16200"/>
                  </a:lnTo>
                  <a:lnTo>
                    <a:pt x="2057" y="15369"/>
                  </a:lnTo>
                  <a:lnTo>
                    <a:pt x="1783" y="15369"/>
                  </a:lnTo>
                  <a:lnTo>
                    <a:pt x="1577" y="14746"/>
                  </a:lnTo>
                  <a:lnTo>
                    <a:pt x="1783" y="13915"/>
                  </a:lnTo>
                  <a:lnTo>
                    <a:pt x="1577" y="13085"/>
                  </a:lnTo>
                  <a:lnTo>
                    <a:pt x="1303" y="13085"/>
                  </a:lnTo>
                  <a:lnTo>
                    <a:pt x="1303" y="12254"/>
                  </a:lnTo>
                  <a:lnTo>
                    <a:pt x="823" y="11631"/>
                  </a:lnTo>
                  <a:lnTo>
                    <a:pt x="823" y="10800"/>
                  </a:lnTo>
                  <a:lnTo>
                    <a:pt x="549" y="9969"/>
                  </a:lnTo>
                  <a:lnTo>
                    <a:pt x="823" y="9346"/>
                  </a:lnTo>
                  <a:lnTo>
                    <a:pt x="823" y="8515"/>
                  </a:lnTo>
                  <a:lnTo>
                    <a:pt x="549" y="7685"/>
                  </a:lnTo>
                  <a:lnTo>
                    <a:pt x="549" y="6854"/>
                  </a:lnTo>
                  <a:lnTo>
                    <a:pt x="274" y="4569"/>
                  </a:lnTo>
                  <a:lnTo>
                    <a:pt x="0" y="3115"/>
                  </a:lnTo>
                  <a:close/>
                  <a:moveTo>
                    <a:pt x="0" y="31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6" name="AutoShape 20"/>
            <p:cNvSpPr>
              <a:spLocks/>
            </p:cNvSpPr>
            <p:nvPr/>
          </p:nvSpPr>
          <p:spPr bwMode="auto">
            <a:xfrm>
              <a:off x="11640" y="4492"/>
              <a:ext cx="45" cy="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1520"/>
                  </a:moveTo>
                  <a:lnTo>
                    <a:pt x="3600" y="11520"/>
                  </a:lnTo>
                  <a:lnTo>
                    <a:pt x="8400" y="15840"/>
                  </a:lnTo>
                  <a:lnTo>
                    <a:pt x="13200" y="21600"/>
                  </a:lnTo>
                  <a:lnTo>
                    <a:pt x="13200" y="5760"/>
                  </a:lnTo>
                  <a:lnTo>
                    <a:pt x="16800" y="5760"/>
                  </a:lnTo>
                  <a:lnTo>
                    <a:pt x="16800" y="0"/>
                  </a:lnTo>
                  <a:lnTo>
                    <a:pt x="13200" y="0"/>
                  </a:lnTo>
                  <a:lnTo>
                    <a:pt x="8400" y="5760"/>
                  </a:lnTo>
                  <a:lnTo>
                    <a:pt x="0" y="11520"/>
                  </a:lnTo>
                  <a:close/>
                  <a:moveTo>
                    <a:pt x="16800" y="5760"/>
                  </a:moveTo>
                  <a:lnTo>
                    <a:pt x="16800" y="15840"/>
                  </a:lnTo>
                  <a:lnTo>
                    <a:pt x="21600" y="15840"/>
                  </a:lnTo>
                  <a:lnTo>
                    <a:pt x="21600" y="5760"/>
                  </a:lnTo>
                  <a:lnTo>
                    <a:pt x="16800" y="5760"/>
                  </a:lnTo>
                  <a:close/>
                  <a:moveTo>
                    <a:pt x="16800" y="57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7" name="AutoShape 21"/>
            <p:cNvSpPr>
              <a:spLocks/>
            </p:cNvSpPr>
            <p:nvPr/>
          </p:nvSpPr>
          <p:spPr bwMode="auto">
            <a:xfrm>
              <a:off x="11084" y="3767"/>
              <a:ext cx="348" cy="58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61"/>
                  </a:moveTo>
                  <a:lnTo>
                    <a:pt x="631" y="1361"/>
                  </a:lnTo>
                  <a:lnTo>
                    <a:pt x="631" y="998"/>
                  </a:lnTo>
                  <a:lnTo>
                    <a:pt x="1734" y="998"/>
                  </a:lnTo>
                  <a:lnTo>
                    <a:pt x="1734" y="1361"/>
                  </a:lnTo>
                  <a:lnTo>
                    <a:pt x="2365" y="1361"/>
                  </a:lnTo>
                  <a:lnTo>
                    <a:pt x="2365" y="998"/>
                  </a:lnTo>
                  <a:lnTo>
                    <a:pt x="3469" y="998"/>
                  </a:lnTo>
                  <a:lnTo>
                    <a:pt x="4099" y="1361"/>
                  </a:lnTo>
                  <a:lnTo>
                    <a:pt x="4730" y="998"/>
                  </a:lnTo>
                  <a:lnTo>
                    <a:pt x="4730" y="726"/>
                  </a:lnTo>
                  <a:lnTo>
                    <a:pt x="5361" y="726"/>
                  </a:lnTo>
                  <a:lnTo>
                    <a:pt x="5834" y="998"/>
                  </a:lnTo>
                  <a:lnTo>
                    <a:pt x="6464" y="726"/>
                  </a:lnTo>
                  <a:lnTo>
                    <a:pt x="6464" y="363"/>
                  </a:lnTo>
                  <a:lnTo>
                    <a:pt x="7095" y="0"/>
                  </a:lnTo>
                  <a:lnTo>
                    <a:pt x="8199" y="0"/>
                  </a:lnTo>
                  <a:lnTo>
                    <a:pt x="8829" y="363"/>
                  </a:lnTo>
                  <a:lnTo>
                    <a:pt x="9302" y="363"/>
                  </a:lnTo>
                  <a:lnTo>
                    <a:pt x="9302" y="726"/>
                  </a:lnTo>
                  <a:lnTo>
                    <a:pt x="12298" y="726"/>
                  </a:lnTo>
                  <a:lnTo>
                    <a:pt x="11667" y="998"/>
                  </a:lnTo>
                  <a:lnTo>
                    <a:pt x="11194" y="1724"/>
                  </a:lnTo>
                  <a:lnTo>
                    <a:pt x="11667" y="1724"/>
                  </a:lnTo>
                  <a:lnTo>
                    <a:pt x="11667" y="1997"/>
                  </a:lnTo>
                  <a:lnTo>
                    <a:pt x="12928" y="1997"/>
                  </a:lnTo>
                  <a:lnTo>
                    <a:pt x="12928" y="2360"/>
                  </a:lnTo>
                  <a:lnTo>
                    <a:pt x="13401" y="2360"/>
                  </a:lnTo>
                  <a:lnTo>
                    <a:pt x="14032" y="2723"/>
                  </a:lnTo>
                  <a:lnTo>
                    <a:pt x="14663" y="2360"/>
                  </a:lnTo>
                  <a:lnTo>
                    <a:pt x="14663" y="2723"/>
                  </a:lnTo>
                  <a:lnTo>
                    <a:pt x="15136" y="2360"/>
                  </a:lnTo>
                  <a:lnTo>
                    <a:pt x="15136" y="2723"/>
                  </a:lnTo>
                  <a:lnTo>
                    <a:pt x="15766" y="2723"/>
                  </a:lnTo>
                  <a:lnTo>
                    <a:pt x="15136" y="3086"/>
                  </a:lnTo>
                  <a:lnTo>
                    <a:pt x="13401" y="3086"/>
                  </a:lnTo>
                  <a:lnTo>
                    <a:pt x="13401" y="3721"/>
                  </a:lnTo>
                  <a:lnTo>
                    <a:pt x="11667" y="3721"/>
                  </a:lnTo>
                  <a:lnTo>
                    <a:pt x="11667" y="4719"/>
                  </a:lnTo>
                  <a:lnTo>
                    <a:pt x="11194" y="4719"/>
                  </a:lnTo>
                  <a:lnTo>
                    <a:pt x="11194" y="5082"/>
                  </a:lnTo>
                  <a:lnTo>
                    <a:pt x="10564" y="5082"/>
                  </a:lnTo>
                  <a:lnTo>
                    <a:pt x="10564" y="5355"/>
                  </a:lnTo>
                  <a:lnTo>
                    <a:pt x="9933" y="5355"/>
                  </a:lnTo>
                  <a:lnTo>
                    <a:pt x="9933" y="5718"/>
                  </a:lnTo>
                  <a:lnTo>
                    <a:pt x="10564" y="6081"/>
                  </a:lnTo>
                  <a:lnTo>
                    <a:pt x="9933" y="6444"/>
                  </a:lnTo>
                  <a:lnTo>
                    <a:pt x="9933" y="6716"/>
                  </a:lnTo>
                  <a:lnTo>
                    <a:pt x="10564" y="6716"/>
                  </a:lnTo>
                  <a:lnTo>
                    <a:pt x="9933" y="7079"/>
                  </a:lnTo>
                  <a:lnTo>
                    <a:pt x="11194" y="7442"/>
                  </a:lnTo>
                  <a:lnTo>
                    <a:pt x="12298" y="8077"/>
                  </a:lnTo>
                  <a:lnTo>
                    <a:pt x="12298" y="8803"/>
                  </a:lnTo>
                  <a:lnTo>
                    <a:pt x="13401" y="9076"/>
                  </a:lnTo>
                  <a:lnTo>
                    <a:pt x="14032" y="9439"/>
                  </a:lnTo>
                  <a:lnTo>
                    <a:pt x="15136" y="9802"/>
                  </a:lnTo>
                  <a:lnTo>
                    <a:pt x="17028" y="10437"/>
                  </a:lnTo>
                  <a:lnTo>
                    <a:pt x="18131" y="11163"/>
                  </a:lnTo>
                  <a:lnTo>
                    <a:pt x="18762" y="11435"/>
                  </a:lnTo>
                  <a:lnTo>
                    <a:pt x="18762" y="11798"/>
                  </a:lnTo>
                  <a:lnTo>
                    <a:pt x="19235" y="12161"/>
                  </a:lnTo>
                  <a:lnTo>
                    <a:pt x="19235" y="12434"/>
                  </a:lnTo>
                  <a:lnTo>
                    <a:pt x="19866" y="12797"/>
                  </a:lnTo>
                  <a:lnTo>
                    <a:pt x="19866" y="13523"/>
                  </a:lnTo>
                  <a:lnTo>
                    <a:pt x="20496" y="13795"/>
                  </a:lnTo>
                  <a:lnTo>
                    <a:pt x="20496" y="15156"/>
                  </a:lnTo>
                  <a:lnTo>
                    <a:pt x="21127" y="15156"/>
                  </a:lnTo>
                  <a:lnTo>
                    <a:pt x="21600" y="15519"/>
                  </a:lnTo>
                  <a:lnTo>
                    <a:pt x="21127" y="15792"/>
                  </a:lnTo>
                  <a:lnTo>
                    <a:pt x="21127" y="15519"/>
                  </a:lnTo>
                  <a:lnTo>
                    <a:pt x="21127" y="16155"/>
                  </a:lnTo>
                  <a:lnTo>
                    <a:pt x="20496" y="16155"/>
                  </a:lnTo>
                  <a:lnTo>
                    <a:pt x="20496" y="17153"/>
                  </a:lnTo>
                  <a:lnTo>
                    <a:pt x="19866" y="17516"/>
                  </a:lnTo>
                  <a:lnTo>
                    <a:pt x="19866" y="17879"/>
                  </a:lnTo>
                  <a:lnTo>
                    <a:pt x="19235" y="18151"/>
                  </a:lnTo>
                  <a:lnTo>
                    <a:pt x="18762" y="18151"/>
                  </a:lnTo>
                  <a:lnTo>
                    <a:pt x="18131" y="18514"/>
                  </a:lnTo>
                  <a:lnTo>
                    <a:pt x="17501" y="18514"/>
                  </a:lnTo>
                  <a:lnTo>
                    <a:pt x="17501" y="18877"/>
                  </a:lnTo>
                  <a:lnTo>
                    <a:pt x="16397" y="19240"/>
                  </a:lnTo>
                  <a:lnTo>
                    <a:pt x="14663" y="19240"/>
                  </a:lnTo>
                  <a:lnTo>
                    <a:pt x="14663" y="18877"/>
                  </a:lnTo>
                  <a:lnTo>
                    <a:pt x="14032" y="18877"/>
                  </a:lnTo>
                  <a:lnTo>
                    <a:pt x="14663" y="19240"/>
                  </a:lnTo>
                  <a:lnTo>
                    <a:pt x="14032" y="19240"/>
                  </a:lnTo>
                  <a:lnTo>
                    <a:pt x="14663" y="19240"/>
                  </a:lnTo>
                  <a:lnTo>
                    <a:pt x="14663" y="19513"/>
                  </a:lnTo>
                  <a:lnTo>
                    <a:pt x="14032" y="19876"/>
                  </a:lnTo>
                  <a:lnTo>
                    <a:pt x="13401" y="19513"/>
                  </a:lnTo>
                  <a:lnTo>
                    <a:pt x="14032" y="19876"/>
                  </a:lnTo>
                  <a:lnTo>
                    <a:pt x="14032" y="20239"/>
                  </a:lnTo>
                  <a:lnTo>
                    <a:pt x="13401" y="20239"/>
                  </a:lnTo>
                  <a:lnTo>
                    <a:pt x="13401" y="19876"/>
                  </a:lnTo>
                  <a:lnTo>
                    <a:pt x="12928" y="19876"/>
                  </a:lnTo>
                  <a:lnTo>
                    <a:pt x="13401" y="20239"/>
                  </a:lnTo>
                  <a:lnTo>
                    <a:pt x="12928" y="20239"/>
                  </a:lnTo>
                  <a:lnTo>
                    <a:pt x="12928" y="20511"/>
                  </a:lnTo>
                  <a:lnTo>
                    <a:pt x="12298" y="20511"/>
                  </a:lnTo>
                  <a:lnTo>
                    <a:pt x="12298" y="20874"/>
                  </a:lnTo>
                  <a:lnTo>
                    <a:pt x="11667" y="20874"/>
                  </a:lnTo>
                  <a:lnTo>
                    <a:pt x="11667" y="21237"/>
                  </a:lnTo>
                  <a:lnTo>
                    <a:pt x="11194" y="21237"/>
                  </a:lnTo>
                  <a:lnTo>
                    <a:pt x="9933" y="21600"/>
                  </a:lnTo>
                  <a:lnTo>
                    <a:pt x="9302" y="21600"/>
                  </a:lnTo>
                  <a:lnTo>
                    <a:pt x="9933" y="21600"/>
                  </a:lnTo>
                  <a:lnTo>
                    <a:pt x="9933" y="21237"/>
                  </a:lnTo>
                  <a:lnTo>
                    <a:pt x="10564" y="21237"/>
                  </a:lnTo>
                  <a:lnTo>
                    <a:pt x="9933" y="21237"/>
                  </a:lnTo>
                  <a:lnTo>
                    <a:pt x="9933" y="19876"/>
                  </a:lnTo>
                  <a:lnTo>
                    <a:pt x="11194" y="19513"/>
                  </a:lnTo>
                  <a:lnTo>
                    <a:pt x="11194" y="19240"/>
                  </a:lnTo>
                  <a:lnTo>
                    <a:pt x="10564" y="19513"/>
                  </a:lnTo>
                  <a:lnTo>
                    <a:pt x="9933" y="19513"/>
                  </a:lnTo>
                  <a:lnTo>
                    <a:pt x="9302" y="19240"/>
                  </a:lnTo>
                  <a:lnTo>
                    <a:pt x="9302" y="19513"/>
                  </a:lnTo>
                  <a:lnTo>
                    <a:pt x="8829" y="19240"/>
                  </a:lnTo>
                  <a:lnTo>
                    <a:pt x="8829" y="18877"/>
                  </a:lnTo>
                  <a:lnTo>
                    <a:pt x="9302" y="18514"/>
                  </a:lnTo>
                  <a:lnTo>
                    <a:pt x="9933" y="18514"/>
                  </a:lnTo>
                  <a:lnTo>
                    <a:pt x="9933" y="18151"/>
                  </a:lnTo>
                  <a:lnTo>
                    <a:pt x="12928" y="18151"/>
                  </a:lnTo>
                  <a:lnTo>
                    <a:pt x="12928" y="18514"/>
                  </a:lnTo>
                  <a:lnTo>
                    <a:pt x="13401" y="18514"/>
                  </a:lnTo>
                  <a:lnTo>
                    <a:pt x="13401" y="18151"/>
                  </a:lnTo>
                  <a:lnTo>
                    <a:pt x="12928" y="17879"/>
                  </a:lnTo>
                  <a:lnTo>
                    <a:pt x="12298" y="17879"/>
                  </a:lnTo>
                  <a:lnTo>
                    <a:pt x="12298" y="17153"/>
                  </a:lnTo>
                  <a:lnTo>
                    <a:pt x="14032" y="17153"/>
                  </a:lnTo>
                  <a:lnTo>
                    <a:pt x="14032" y="16881"/>
                  </a:lnTo>
                  <a:lnTo>
                    <a:pt x="14663" y="16518"/>
                  </a:lnTo>
                  <a:lnTo>
                    <a:pt x="15136" y="16518"/>
                  </a:lnTo>
                  <a:lnTo>
                    <a:pt x="16397" y="15792"/>
                  </a:lnTo>
                  <a:lnTo>
                    <a:pt x="16397" y="14521"/>
                  </a:lnTo>
                  <a:lnTo>
                    <a:pt x="15766" y="13795"/>
                  </a:lnTo>
                  <a:lnTo>
                    <a:pt x="15136" y="13795"/>
                  </a:lnTo>
                  <a:lnTo>
                    <a:pt x="15136" y="13523"/>
                  </a:lnTo>
                  <a:lnTo>
                    <a:pt x="15766" y="13160"/>
                  </a:lnTo>
                  <a:lnTo>
                    <a:pt x="15766" y="12797"/>
                  </a:lnTo>
                  <a:lnTo>
                    <a:pt x="15136" y="12434"/>
                  </a:lnTo>
                  <a:lnTo>
                    <a:pt x="15136" y="12161"/>
                  </a:lnTo>
                  <a:lnTo>
                    <a:pt x="15766" y="11798"/>
                  </a:lnTo>
                  <a:lnTo>
                    <a:pt x="15766" y="11435"/>
                  </a:lnTo>
                  <a:lnTo>
                    <a:pt x="15136" y="11435"/>
                  </a:lnTo>
                  <a:lnTo>
                    <a:pt x="15766" y="11163"/>
                  </a:lnTo>
                  <a:lnTo>
                    <a:pt x="15766" y="10800"/>
                  </a:lnTo>
                  <a:lnTo>
                    <a:pt x="15136" y="10800"/>
                  </a:lnTo>
                  <a:lnTo>
                    <a:pt x="14663" y="10437"/>
                  </a:lnTo>
                  <a:lnTo>
                    <a:pt x="14032" y="10437"/>
                  </a:lnTo>
                  <a:lnTo>
                    <a:pt x="14032" y="10074"/>
                  </a:lnTo>
                  <a:lnTo>
                    <a:pt x="13401" y="10074"/>
                  </a:lnTo>
                  <a:lnTo>
                    <a:pt x="12928" y="9802"/>
                  </a:lnTo>
                  <a:lnTo>
                    <a:pt x="12928" y="9439"/>
                  </a:lnTo>
                  <a:lnTo>
                    <a:pt x="11667" y="9439"/>
                  </a:lnTo>
                  <a:lnTo>
                    <a:pt x="11667" y="9076"/>
                  </a:lnTo>
                  <a:lnTo>
                    <a:pt x="8829" y="7442"/>
                  </a:lnTo>
                  <a:lnTo>
                    <a:pt x="8199" y="7442"/>
                  </a:lnTo>
                  <a:lnTo>
                    <a:pt x="7568" y="7079"/>
                  </a:lnTo>
                  <a:lnTo>
                    <a:pt x="6464" y="7079"/>
                  </a:lnTo>
                  <a:lnTo>
                    <a:pt x="6464" y="6716"/>
                  </a:lnTo>
                  <a:lnTo>
                    <a:pt x="5834" y="6716"/>
                  </a:lnTo>
                  <a:lnTo>
                    <a:pt x="5834" y="6444"/>
                  </a:lnTo>
                  <a:lnTo>
                    <a:pt x="6464" y="6444"/>
                  </a:lnTo>
                  <a:lnTo>
                    <a:pt x="5834" y="6081"/>
                  </a:lnTo>
                  <a:lnTo>
                    <a:pt x="5834" y="5718"/>
                  </a:lnTo>
                  <a:lnTo>
                    <a:pt x="6464" y="5718"/>
                  </a:lnTo>
                  <a:lnTo>
                    <a:pt x="7095" y="5355"/>
                  </a:lnTo>
                  <a:lnTo>
                    <a:pt x="7568" y="5355"/>
                  </a:lnTo>
                  <a:lnTo>
                    <a:pt x="7568" y="4719"/>
                  </a:lnTo>
                  <a:lnTo>
                    <a:pt x="8199" y="4719"/>
                  </a:lnTo>
                  <a:lnTo>
                    <a:pt x="7568" y="4356"/>
                  </a:lnTo>
                  <a:lnTo>
                    <a:pt x="7568" y="4084"/>
                  </a:lnTo>
                  <a:lnTo>
                    <a:pt x="6464" y="4084"/>
                  </a:lnTo>
                  <a:lnTo>
                    <a:pt x="6464" y="3721"/>
                  </a:lnTo>
                  <a:lnTo>
                    <a:pt x="5834" y="3721"/>
                  </a:lnTo>
                  <a:lnTo>
                    <a:pt x="5361" y="4084"/>
                  </a:lnTo>
                  <a:lnTo>
                    <a:pt x="4099" y="3721"/>
                  </a:lnTo>
                  <a:lnTo>
                    <a:pt x="3469" y="3721"/>
                  </a:lnTo>
                  <a:lnTo>
                    <a:pt x="2996" y="3358"/>
                  </a:lnTo>
                  <a:lnTo>
                    <a:pt x="1734" y="3086"/>
                  </a:lnTo>
                  <a:lnTo>
                    <a:pt x="1734" y="1997"/>
                  </a:lnTo>
                  <a:lnTo>
                    <a:pt x="1261" y="1724"/>
                  </a:lnTo>
                  <a:lnTo>
                    <a:pt x="0" y="1724"/>
                  </a:lnTo>
                  <a:lnTo>
                    <a:pt x="0" y="1361"/>
                  </a:lnTo>
                  <a:close/>
                  <a:moveTo>
                    <a:pt x="7095" y="19240"/>
                  </a:moveTo>
                  <a:lnTo>
                    <a:pt x="7568" y="19240"/>
                  </a:lnTo>
                  <a:lnTo>
                    <a:pt x="7568" y="19513"/>
                  </a:lnTo>
                  <a:lnTo>
                    <a:pt x="8199" y="19240"/>
                  </a:lnTo>
                  <a:lnTo>
                    <a:pt x="7568" y="19240"/>
                  </a:lnTo>
                  <a:lnTo>
                    <a:pt x="7568" y="18877"/>
                  </a:lnTo>
                  <a:lnTo>
                    <a:pt x="7095" y="19240"/>
                  </a:lnTo>
                  <a:close/>
                  <a:moveTo>
                    <a:pt x="7095" y="1924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8" name="AutoShape 22"/>
            <p:cNvSpPr>
              <a:spLocks/>
            </p:cNvSpPr>
            <p:nvPr/>
          </p:nvSpPr>
          <p:spPr bwMode="auto">
            <a:xfrm>
              <a:off x="11132" y="4116"/>
              <a:ext cx="216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402" y="21600"/>
                  </a:moveTo>
                  <a:lnTo>
                    <a:pt x="10165" y="20310"/>
                  </a:lnTo>
                  <a:lnTo>
                    <a:pt x="11181" y="20310"/>
                  </a:lnTo>
                  <a:lnTo>
                    <a:pt x="11181" y="19021"/>
                  </a:lnTo>
                  <a:lnTo>
                    <a:pt x="16009" y="19021"/>
                  </a:lnTo>
                  <a:lnTo>
                    <a:pt x="16009" y="20310"/>
                  </a:lnTo>
                  <a:lnTo>
                    <a:pt x="16772" y="20310"/>
                  </a:lnTo>
                  <a:lnTo>
                    <a:pt x="16772" y="19021"/>
                  </a:lnTo>
                  <a:lnTo>
                    <a:pt x="16009" y="18054"/>
                  </a:lnTo>
                  <a:lnTo>
                    <a:pt x="14993" y="18054"/>
                  </a:lnTo>
                  <a:lnTo>
                    <a:pt x="14993" y="15475"/>
                  </a:lnTo>
                  <a:lnTo>
                    <a:pt x="17788" y="15475"/>
                  </a:lnTo>
                  <a:lnTo>
                    <a:pt x="17788" y="14507"/>
                  </a:lnTo>
                  <a:lnTo>
                    <a:pt x="18805" y="13218"/>
                  </a:lnTo>
                  <a:lnTo>
                    <a:pt x="19567" y="13218"/>
                  </a:lnTo>
                  <a:lnTo>
                    <a:pt x="21600" y="10639"/>
                  </a:lnTo>
                  <a:lnTo>
                    <a:pt x="21600" y="6125"/>
                  </a:lnTo>
                  <a:lnTo>
                    <a:pt x="20584" y="3546"/>
                  </a:lnTo>
                  <a:lnTo>
                    <a:pt x="19567" y="3546"/>
                  </a:lnTo>
                  <a:lnTo>
                    <a:pt x="19567" y="2579"/>
                  </a:lnTo>
                  <a:lnTo>
                    <a:pt x="18805" y="2579"/>
                  </a:lnTo>
                  <a:lnTo>
                    <a:pt x="16772" y="0"/>
                  </a:lnTo>
                  <a:lnTo>
                    <a:pt x="16009" y="1290"/>
                  </a:lnTo>
                  <a:lnTo>
                    <a:pt x="14993" y="1290"/>
                  </a:lnTo>
                  <a:lnTo>
                    <a:pt x="16009" y="2579"/>
                  </a:lnTo>
                  <a:lnTo>
                    <a:pt x="16009" y="4836"/>
                  </a:lnTo>
                  <a:lnTo>
                    <a:pt x="14993" y="4836"/>
                  </a:lnTo>
                  <a:lnTo>
                    <a:pt x="13976" y="2579"/>
                  </a:lnTo>
                  <a:lnTo>
                    <a:pt x="12198" y="2579"/>
                  </a:lnTo>
                  <a:lnTo>
                    <a:pt x="11181" y="1290"/>
                  </a:lnTo>
                  <a:lnTo>
                    <a:pt x="1779" y="1290"/>
                  </a:lnTo>
                  <a:lnTo>
                    <a:pt x="762" y="3546"/>
                  </a:lnTo>
                  <a:lnTo>
                    <a:pt x="762" y="4836"/>
                  </a:lnTo>
                  <a:lnTo>
                    <a:pt x="0" y="6125"/>
                  </a:lnTo>
                  <a:lnTo>
                    <a:pt x="0" y="9672"/>
                  </a:lnTo>
                  <a:lnTo>
                    <a:pt x="762" y="9672"/>
                  </a:lnTo>
                  <a:lnTo>
                    <a:pt x="762" y="13218"/>
                  </a:lnTo>
                  <a:lnTo>
                    <a:pt x="1779" y="14507"/>
                  </a:lnTo>
                  <a:lnTo>
                    <a:pt x="1779" y="16764"/>
                  </a:lnTo>
                  <a:lnTo>
                    <a:pt x="2795" y="18054"/>
                  </a:lnTo>
                  <a:lnTo>
                    <a:pt x="2795" y="16764"/>
                  </a:lnTo>
                  <a:lnTo>
                    <a:pt x="3812" y="18054"/>
                  </a:lnTo>
                  <a:lnTo>
                    <a:pt x="3812" y="20310"/>
                  </a:lnTo>
                  <a:lnTo>
                    <a:pt x="4574" y="20310"/>
                  </a:lnTo>
                  <a:lnTo>
                    <a:pt x="4574" y="19021"/>
                  </a:lnTo>
                  <a:lnTo>
                    <a:pt x="5591" y="19021"/>
                  </a:lnTo>
                  <a:lnTo>
                    <a:pt x="5591" y="18054"/>
                  </a:lnTo>
                  <a:lnTo>
                    <a:pt x="5591" y="19021"/>
                  </a:lnTo>
                  <a:lnTo>
                    <a:pt x="6607" y="19021"/>
                  </a:lnTo>
                  <a:lnTo>
                    <a:pt x="5591" y="20310"/>
                  </a:lnTo>
                  <a:lnTo>
                    <a:pt x="5591" y="21600"/>
                  </a:lnTo>
                  <a:lnTo>
                    <a:pt x="6607" y="21600"/>
                  </a:lnTo>
                  <a:lnTo>
                    <a:pt x="7369" y="20310"/>
                  </a:lnTo>
                  <a:lnTo>
                    <a:pt x="7369" y="21600"/>
                  </a:lnTo>
                  <a:lnTo>
                    <a:pt x="9402" y="21600"/>
                  </a:lnTo>
                  <a:close/>
                  <a:moveTo>
                    <a:pt x="940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9" name="AutoShape 23"/>
            <p:cNvSpPr>
              <a:spLocks/>
            </p:cNvSpPr>
            <p:nvPr/>
          </p:nvSpPr>
          <p:spPr bwMode="auto">
            <a:xfrm>
              <a:off x="11000" y="3804"/>
              <a:ext cx="338" cy="34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436" y="2911"/>
                  </a:moveTo>
                  <a:lnTo>
                    <a:pt x="2923" y="2911"/>
                  </a:lnTo>
                  <a:lnTo>
                    <a:pt x="2923" y="3370"/>
                  </a:lnTo>
                  <a:lnTo>
                    <a:pt x="4223" y="2911"/>
                  </a:lnTo>
                  <a:lnTo>
                    <a:pt x="4223" y="0"/>
                  </a:lnTo>
                  <a:lnTo>
                    <a:pt x="5359" y="0"/>
                  </a:lnTo>
                  <a:lnTo>
                    <a:pt x="5359" y="613"/>
                  </a:lnTo>
                  <a:lnTo>
                    <a:pt x="6659" y="613"/>
                  </a:lnTo>
                  <a:lnTo>
                    <a:pt x="7146" y="1072"/>
                  </a:lnTo>
                  <a:lnTo>
                    <a:pt x="7146" y="2911"/>
                  </a:lnTo>
                  <a:lnTo>
                    <a:pt x="8445" y="3370"/>
                  </a:lnTo>
                  <a:lnTo>
                    <a:pt x="8932" y="3983"/>
                  </a:lnTo>
                  <a:lnTo>
                    <a:pt x="9582" y="3983"/>
                  </a:lnTo>
                  <a:lnTo>
                    <a:pt x="10881" y="4596"/>
                  </a:lnTo>
                  <a:lnTo>
                    <a:pt x="11368" y="3983"/>
                  </a:lnTo>
                  <a:lnTo>
                    <a:pt x="12018" y="3983"/>
                  </a:lnTo>
                  <a:lnTo>
                    <a:pt x="12018" y="4596"/>
                  </a:lnTo>
                  <a:lnTo>
                    <a:pt x="13155" y="4596"/>
                  </a:lnTo>
                  <a:lnTo>
                    <a:pt x="13155" y="5055"/>
                  </a:lnTo>
                  <a:lnTo>
                    <a:pt x="13805" y="5668"/>
                  </a:lnTo>
                  <a:lnTo>
                    <a:pt x="13155" y="5668"/>
                  </a:lnTo>
                  <a:lnTo>
                    <a:pt x="13155" y="6740"/>
                  </a:lnTo>
                  <a:lnTo>
                    <a:pt x="12668" y="6740"/>
                  </a:lnTo>
                  <a:lnTo>
                    <a:pt x="12018" y="7353"/>
                  </a:lnTo>
                  <a:lnTo>
                    <a:pt x="11368" y="7353"/>
                  </a:lnTo>
                  <a:lnTo>
                    <a:pt x="11368" y="7966"/>
                  </a:lnTo>
                  <a:lnTo>
                    <a:pt x="12018" y="8579"/>
                  </a:lnTo>
                  <a:lnTo>
                    <a:pt x="11368" y="8579"/>
                  </a:lnTo>
                  <a:lnTo>
                    <a:pt x="11368" y="9038"/>
                  </a:lnTo>
                  <a:lnTo>
                    <a:pt x="12018" y="9038"/>
                  </a:lnTo>
                  <a:lnTo>
                    <a:pt x="12018" y="9651"/>
                  </a:lnTo>
                  <a:lnTo>
                    <a:pt x="13155" y="9651"/>
                  </a:lnTo>
                  <a:lnTo>
                    <a:pt x="13805" y="10264"/>
                  </a:lnTo>
                  <a:lnTo>
                    <a:pt x="14454" y="10264"/>
                  </a:lnTo>
                  <a:lnTo>
                    <a:pt x="17377" y="13021"/>
                  </a:lnTo>
                  <a:lnTo>
                    <a:pt x="17377" y="13634"/>
                  </a:lnTo>
                  <a:lnTo>
                    <a:pt x="18677" y="13634"/>
                  </a:lnTo>
                  <a:lnTo>
                    <a:pt x="18677" y="14247"/>
                  </a:lnTo>
                  <a:lnTo>
                    <a:pt x="19164" y="14706"/>
                  </a:lnTo>
                  <a:lnTo>
                    <a:pt x="19814" y="14706"/>
                  </a:lnTo>
                  <a:lnTo>
                    <a:pt x="19814" y="15319"/>
                  </a:lnTo>
                  <a:lnTo>
                    <a:pt x="20463" y="15319"/>
                  </a:lnTo>
                  <a:lnTo>
                    <a:pt x="20950" y="15932"/>
                  </a:lnTo>
                  <a:lnTo>
                    <a:pt x="21600" y="15932"/>
                  </a:lnTo>
                  <a:lnTo>
                    <a:pt x="21600" y="16545"/>
                  </a:lnTo>
                  <a:lnTo>
                    <a:pt x="20950" y="17004"/>
                  </a:lnTo>
                  <a:lnTo>
                    <a:pt x="21600" y="17004"/>
                  </a:lnTo>
                  <a:lnTo>
                    <a:pt x="21600" y="17617"/>
                  </a:lnTo>
                  <a:lnTo>
                    <a:pt x="20950" y="18230"/>
                  </a:lnTo>
                  <a:lnTo>
                    <a:pt x="20950" y="18689"/>
                  </a:lnTo>
                  <a:lnTo>
                    <a:pt x="21600" y="19302"/>
                  </a:lnTo>
                  <a:lnTo>
                    <a:pt x="21600" y="19915"/>
                  </a:lnTo>
                  <a:lnTo>
                    <a:pt x="20950" y="20528"/>
                  </a:lnTo>
                  <a:lnTo>
                    <a:pt x="20463" y="20528"/>
                  </a:lnTo>
                  <a:lnTo>
                    <a:pt x="19164" y="19302"/>
                  </a:lnTo>
                  <a:lnTo>
                    <a:pt x="18677" y="19915"/>
                  </a:lnTo>
                  <a:lnTo>
                    <a:pt x="18027" y="19915"/>
                  </a:lnTo>
                  <a:lnTo>
                    <a:pt x="18677" y="20528"/>
                  </a:lnTo>
                  <a:lnTo>
                    <a:pt x="18677" y="21600"/>
                  </a:lnTo>
                  <a:lnTo>
                    <a:pt x="18027" y="21600"/>
                  </a:lnTo>
                  <a:lnTo>
                    <a:pt x="17377" y="20528"/>
                  </a:lnTo>
                  <a:lnTo>
                    <a:pt x="16241" y="20528"/>
                  </a:lnTo>
                  <a:lnTo>
                    <a:pt x="15591" y="19915"/>
                  </a:lnTo>
                  <a:lnTo>
                    <a:pt x="16241" y="19915"/>
                  </a:lnTo>
                  <a:lnTo>
                    <a:pt x="16241" y="17617"/>
                  </a:lnTo>
                  <a:lnTo>
                    <a:pt x="16890" y="17004"/>
                  </a:lnTo>
                  <a:lnTo>
                    <a:pt x="16241" y="17004"/>
                  </a:lnTo>
                  <a:lnTo>
                    <a:pt x="15591" y="16545"/>
                  </a:lnTo>
                  <a:lnTo>
                    <a:pt x="16241" y="16545"/>
                  </a:lnTo>
                  <a:lnTo>
                    <a:pt x="15591" y="15932"/>
                  </a:lnTo>
                  <a:lnTo>
                    <a:pt x="14941" y="15932"/>
                  </a:lnTo>
                  <a:lnTo>
                    <a:pt x="14454" y="15319"/>
                  </a:lnTo>
                  <a:lnTo>
                    <a:pt x="13805" y="15319"/>
                  </a:lnTo>
                  <a:lnTo>
                    <a:pt x="13805" y="12562"/>
                  </a:lnTo>
                  <a:lnTo>
                    <a:pt x="13155" y="11949"/>
                  </a:lnTo>
                  <a:lnTo>
                    <a:pt x="12018" y="11336"/>
                  </a:lnTo>
                  <a:lnTo>
                    <a:pt x="11368" y="10723"/>
                  </a:lnTo>
                  <a:lnTo>
                    <a:pt x="10232" y="10264"/>
                  </a:lnTo>
                  <a:lnTo>
                    <a:pt x="9582" y="10723"/>
                  </a:lnTo>
                  <a:lnTo>
                    <a:pt x="8932" y="11336"/>
                  </a:lnTo>
                  <a:lnTo>
                    <a:pt x="7795" y="11949"/>
                  </a:lnTo>
                  <a:lnTo>
                    <a:pt x="7146" y="11336"/>
                  </a:lnTo>
                  <a:lnTo>
                    <a:pt x="6659" y="11336"/>
                  </a:lnTo>
                  <a:lnTo>
                    <a:pt x="6009" y="10723"/>
                  </a:lnTo>
                  <a:lnTo>
                    <a:pt x="5359" y="11336"/>
                  </a:lnTo>
                  <a:lnTo>
                    <a:pt x="4872" y="11949"/>
                  </a:lnTo>
                  <a:lnTo>
                    <a:pt x="3573" y="11949"/>
                  </a:lnTo>
                  <a:lnTo>
                    <a:pt x="3573" y="7353"/>
                  </a:lnTo>
                  <a:lnTo>
                    <a:pt x="2923" y="7353"/>
                  </a:lnTo>
                  <a:lnTo>
                    <a:pt x="2436" y="7966"/>
                  </a:lnTo>
                  <a:lnTo>
                    <a:pt x="1786" y="7966"/>
                  </a:lnTo>
                  <a:lnTo>
                    <a:pt x="1137" y="7353"/>
                  </a:lnTo>
                  <a:lnTo>
                    <a:pt x="1786" y="6740"/>
                  </a:lnTo>
                  <a:lnTo>
                    <a:pt x="1786" y="6281"/>
                  </a:lnTo>
                  <a:lnTo>
                    <a:pt x="1137" y="5668"/>
                  </a:lnTo>
                  <a:lnTo>
                    <a:pt x="650" y="5668"/>
                  </a:lnTo>
                  <a:lnTo>
                    <a:pt x="0" y="5055"/>
                  </a:lnTo>
                  <a:lnTo>
                    <a:pt x="650" y="4596"/>
                  </a:lnTo>
                  <a:lnTo>
                    <a:pt x="1137" y="3983"/>
                  </a:lnTo>
                  <a:lnTo>
                    <a:pt x="1137" y="2911"/>
                  </a:lnTo>
                  <a:lnTo>
                    <a:pt x="2436" y="2911"/>
                  </a:lnTo>
                  <a:close/>
                  <a:moveTo>
                    <a:pt x="2436" y="29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0" name="AutoShape 24"/>
            <p:cNvSpPr>
              <a:spLocks/>
            </p:cNvSpPr>
            <p:nvPr/>
          </p:nvSpPr>
          <p:spPr bwMode="auto">
            <a:xfrm>
              <a:off x="10907" y="3886"/>
              <a:ext cx="357" cy="57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684" y="0"/>
                  </a:moveTo>
                  <a:cubicBezTo>
                    <a:pt x="6253" y="343"/>
                    <a:pt x="6253" y="343"/>
                    <a:pt x="6253" y="343"/>
                  </a:cubicBezTo>
                  <a:cubicBezTo>
                    <a:pt x="6821" y="343"/>
                    <a:pt x="6821" y="343"/>
                    <a:pt x="6821" y="343"/>
                  </a:cubicBezTo>
                  <a:cubicBezTo>
                    <a:pt x="7389" y="686"/>
                    <a:pt x="7389" y="686"/>
                    <a:pt x="7389" y="686"/>
                  </a:cubicBezTo>
                  <a:cubicBezTo>
                    <a:pt x="7389" y="1029"/>
                    <a:pt x="7389" y="1029"/>
                    <a:pt x="7389" y="1029"/>
                  </a:cubicBezTo>
                  <a:cubicBezTo>
                    <a:pt x="6821" y="1371"/>
                    <a:pt x="6821" y="1371"/>
                    <a:pt x="6821" y="1371"/>
                  </a:cubicBezTo>
                  <a:cubicBezTo>
                    <a:pt x="7389" y="1714"/>
                    <a:pt x="7389" y="1714"/>
                    <a:pt x="7389" y="1714"/>
                  </a:cubicBezTo>
                  <a:cubicBezTo>
                    <a:pt x="7958" y="1714"/>
                    <a:pt x="7958" y="1714"/>
                    <a:pt x="7958" y="1714"/>
                  </a:cubicBezTo>
                  <a:cubicBezTo>
                    <a:pt x="8526" y="1371"/>
                    <a:pt x="8526" y="1371"/>
                    <a:pt x="8526" y="1371"/>
                  </a:cubicBezTo>
                  <a:cubicBezTo>
                    <a:pt x="9095" y="1371"/>
                    <a:pt x="9095" y="1371"/>
                    <a:pt x="9095" y="1371"/>
                  </a:cubicBezTo>
                  <a:cubicBezTo>
                    <a:pt x="9095" y="1714"/>
                    <a:pt x="9095" y="1714"/>
                    <a:pt x="9095" y="1714"/>
                  </a:cubicBezTo>
                  <a:cubicBezTo>
                    <a:pt x="9095" y="2057"/>
                    <a:pt x="9095" y="2057"/>
                    <a:pt x="9095" y="2057"/>
                  </a:cubicBezTo>
                  <a:cubicBezTo>
                    <a:pt x="9095" y="2400"/>
                    <a:pt x="9095" y="2400"/>
                    <a:pt x="9095" y="2400"/>
                  </a:cubicBezTo>
                  <a:cubicBezTo>
                    <a:pt x="9095" y="2400"/>
                    <a:pt x="9095" y="2400"/>
                    <a:pt x="9095" y="2400"/>
                  </a:cubicBezTo>
                  <a:cubicBezTo>
                    <a:pt x="9095" y="2743"/>
                    <a:pt x="9095" y="2743"/>
                    <a:pt x="9095" y="2743"/>
                  </a:cubicBezTo>
                  <a:cubicBezTo>
                    <a:pt x="9095" y="3086"/>
                    <a:pt x="9095" y="3086"/>
                    <a:pt x="9095" y="3086"/>
                  </a:cubicBezTo>
                  <a:cubicBezTo>
                    <a:pt x="9095" y="3429"/>
                    <a:pt x="9095" y="3429"/>
                    <a:pt x="9095" y="3429"/>
                  </a:cubicBezTo>
                  <a:cubicBezTo>
                    <a:pt x="9095" y="4114"/>
                    <a:pt x="9095" y="4114"/>
                    <a:pt x="9095" y="4114"/>
                  </a:cubicBezTo>
                  <a:cubicBezTo>
                    <a:pt x="9663" y="4114"/>
                    <a:pt x="9663" y="4114"/>
                    <a:pt x="9663" y="4114"/>
                  </a:cubicBezTo>
                  <a:cubicBezTo>
                    <a:pt x="10232" y="4114"/>
                    <a:pt x="10232" y="4114"/>
                    <a:pt x="10232" y="4114"/>
                  </a:cubicBezTo>
                  <a:cubicBezTo>
                    <a:pt x="10800" y="3771"/>
                    <a:pt x="10800" y="3771"/>
                    <a:pt x="10800" y="3771"/>
                  </a:cubicBezTo>
                  <a:cubicBezTo>
                    <a:pt x="11368" y="3429"/>
                    <a:pt x="11368" y="3429"/>
                    <a:pt x="11368" y="3429"/>
                  </a:cubicBezTo>
                  <a:cubicBezTo>
                    <a:pt x="11937" y="3771"/>
                    <a:pt x="11937" y="3771"/>
                    <a:pt x="11937" y="3771"/>
                  </a:cubicBezTo>
                  <a:cubicBezTo>
                    <a:pt x="12505" y="3771"/>
                    <a:pt x="12505" y="3771"/>
                    <a:pt x="12505" y="3771"/>
                  </a:cubicBezTo>
                  <a:cubicBezTo>
                    <a:pt x="13074" y="4114"/>
                    <a:pt x="13074" y="4114"/>
                    <a:pt x="13074" y="4114"/>
                  </a:cubicBezTo>
                  <a:cubicBezTo>
                    <a:pt x="14211" y="3771"/>
                    <a:pt x="14211" y="3771"/>
                    <a:pt x="14211" y="3771"/>
                  </a:cubicBezTo>
                  <a:cubicBezTo>
                    <a:pt x="14779" y="3429"/>
                    <a:pt x="14779" y="3429"/>
                    <a:pt x="14779" y="3429"/>
                  </a:cubicBezTo>
                  <a:cubicBezTo>
                    <a:pt x="15347" y="3086"/>
                    <a:pt x="15347" y="3086"/>
                    <a:pt x="15347" y="3086"/>
                  </a:cubicBezTo>
                  <a:cubicBezTo>
                    <a:pt x="16484" y="3429"/>
                    <a:pt x="16484" y="3429"/>
                    <a:pt x="16484" y="3429"/>
                  </a:cubicBezTo>
                  <a:cubicBezTo>
                    <a:pt x="17053" y="3771"/>
                    <a:pt x="17053" y="3771"/>
                    <a:pt x="17053" y="3771"/>
                  </a:cubicBezTo>
                  <a:cubicBezTo>
                    <a:pt x="18189" y="4114"/>
                    <a:pt x="18189" y="4114"/>
                    <a:pt x="18189" y="4114"/>
                  </a:cubicBezTo>
                  <a:cubicBezTo>
                    <a:pt x="18758" y="4457"/>
                    <a:pt x="18758" y="4457"/>
                    <a:pt x="18758" y="4457"/>
                  </a:cubicBezTo>
                  <a:cubicBezTo>
                    <a:pt x="18758" y="4800"/>
                    <a:pt x="18758" y="4800"/>
                    <a:pt x="18758" y="4800"/>
                  </a:cubicBezTo>
                  <a:cubicBezTo>
                    <a:pt x="18758" y="5143"/>
                    <a:pt x="18758" y="5143"/>
                    <a:pt x="18758" y="5143"/>
                  </a:cubicBezTo>
                  <a:cubicBezTo>
                    <a:pt x="18758" y="5143"/>
                    <a:pt x="18758" y="5143"/>
                    <a:pt x="18758" y="5143"/>
                  </a:cubicBezTo>
                  <a:cubicBezTo>
                    <a:pt x="18758" y="5486"/>
                    <a:pt x="18758" y="5486"/>
                    <a:pt x="18758" y="5486"/>
                  </a:cubicBezTo>
                  <a:cubicBezTo>
                    <a:pt x="18758" y="5829"/>
                    <a:pt x="18758" y="5829"/>
                    <a:pt x="18758" y="5829"/>
                  </a:cubicBezTo>
                  <a:cubicBezTo>
                    <a:pt x="18758" y="6171"/>
                    <a:pt x="18758" y="6171"/>
                    <a:pt x="18758" y="6171"/>
                  </a:cubicBezTo>
                  <a:cubicBezTo>
                    <a:pt x="19326" y="6171"/>
                    <a:pt x="19326" y="6171"/>
                    <a:pt x="19326" y="6171"/>
                  </a:cubicBezTo>
                  <a:cubicBezTo>
                    <a:pt x="19895" y="6514"/>
                    <a:pt x="19895" y="6514"/>
                    <a:pt x="19895" y="6514"/>
                  </a:cubicBezTo>
                  <a:cubicBezTo>
                    <a:pt x="20463" y="6514"/>
                    <a:pt x="20463" y="6514"/>
                    <a:pt x="20463" y="6514"/>
                  </a:cubicBezTo>
                  <a:cubicBezTo>
                    <a:pt x="21032" y="6857"/>
                    <a:pt x="21032" y="6857"/>
                    <a:pt x="21032" y="6857"/>
                  </a:cubicBezTo>
                  <a:cubicBezTo>
                    <a:pt x="20463" y="6857"/>
                    <a:pt x="20463" y="6857"/>
                    <a:pt x="20463" y="6857"/>
                  </a:cubicBezTo>
                  <a:cubicBezTo>
                    <a:pt x="21032" y="7200"/>
                    <a:pt x="21032" y="7200"/>
                    <a:pt x="21032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032" y="7543"/>
                    <a:pt x="21032" y="7543"/>
                    <a:pt x="21032" y="7543"/>
                  </a:cubicBezTo>
                  <a:cubicBezTo>
                    <a:pt x="21032" y="7886"/>
                    <a:pt x="21032" y="7886"/>
                    <a:pt x="21032" y="7886"/>
                  </a:cubicBezTo>
                  <a:cubicBezTo>
                    <a:pt x="21032" y="7886"/>
                    <a:pt x="21032" y="7886"/>
                    <a:pt x="21032" y="7886"/>
                  </a:cubicBezTo>
                  <a:cubicBezTo>
                    <a:pt x="21032" y="8229"/>
                    <a:pt x="21032" y="8229"/>
                    <a:pt x="21032" y="8229"/>
                  </a:cubicBezTo>
                  <a:cubicBezTo>
                    <a:pt x="21032" y="8571"/>
                    <a:pt x="21032" y="8571"/>
                    <a:pt x="21032" y="8571"/>
                  </a:cubicBezTo>
                  <a:cubicBezTo>
                    <a:pt x="21032" y="8914"/>
                    <a:pt x="21032" y="8914"/>
                    <a:pt x="21032" y="8914"/>
                  </a:cubicBezTo>
                  <a:cubicBezTo>
                    <a:pt x="20463" y="8914"/>
                    <a:pt x="20463" y="8914"/>
                    <a:pt x="20463" y="8914"/>
                  </a:cubicBezTo>
                  <a:cubicBezTo>
                    <a:pt x="19895" y="8914"/>
                    <a:pt x="19895" y="8914"/>
                    <a:pt x="19895" y="8914"/>
                  </a:cubicBezTo>
                  <a:cubicBezTo>
                    <a:pt x="19326" y="8914"/>
                    <a:pt x="19326" y="8914"/>
                    <a:pt x="19326" y="8914"/>
                  </a:cubicBezTo>
                  <a:cubicBezTo>
                    <a:pt x="18758" y="8914"/>
                    <a:pt x="18758" y="8914"/>
                    <a:pt x="18758" y="8914"/>
                  </a:cubicBezTo>
                  <a:cubicBezTo>
                    <a:pt x="18189" y="8914"/>
                    <a:pt x="18189" y="8914"/>
                    <a:pt x="18189" y="8914"/>
                  </a:cubicBezTo>
                  <a:cubicBezTo>
                    <a:pt x="17053" y="8914"/>
                    <a:pt x="17053" y="8914"/>
                    <a:pt x="17053" y="8914"/>
                  </a:cubicBezTo>
                  <a:cubicBezTo>
                    <a:pt x="17053" y="8914"/>
                    <a:pt x="17053" y="8914"/>
                    <a:pt x="17053" y="8914"/>
                  </a:cubicBezTo>
                  <a:cubicBezTo>
                    <a:pt x="16484" y="8914"/>
                    <a:pt x="16484" y="8914"/>
                    <a:pt x="16484" y="8914"/>
                  </a:cubicBezTo>
                  <a:cubicBezTo>
                    <a:pt x="15347" y="8914"/>
                    <a:pt x="15347" y="8914"/>
                    <a:pt x="15347" y="8914"/>
                  </a:cubicBezTo>
                  <a:cubicBezTo>
                    <a:pt x="14779" y="8914"/>
                    <a:pt x="14779" y="8914"/>
                    <a:pt x="14779" y="8914"/>
                  </a:cubicBezTo>
                  <a:cubicBezTo>
                    <a:pt x="14211" y="9600"/>
                    <a:pt x="14211" y="9600"/>
                    <a:pt x="14211" y="9600"/>
                  </a:cubicBezTo>
                  <a:cubicBezTo>
                    <a:pt x="14211" y="9943"/>
                    <a:pt x="14211" y="9943"/>
                    <a:pt x="14211" y="9943"/>
                  </a:cubicBezTo>
                  <a:cubicBezTo>
                    <a:pt x="13642" y="10286"/>
                    <a:pt x="13642" y="10286"/>
                    <a:pt x="13642" y="10286"/>
                  </a:cubicBezTo>
                  <a:cubicBezTo>
                    <a:pt x="13642" y="10629"/>
                    <a:pt x="13642" y="10629"/>
                    <a:pt x="13642" y="10629"/>
                  </a:cubicBezTo>
                  <a:cubicBezTo>
                    <a:pt x="13642" y="11314"/>
                    <a:pt x="13642" y="11314"/>
                    <a:pt x="13642" y="11314"/>
                  </a:cubicBezTo>
                  <a:cubicBezTo>
                    <a:pt x="14211" y="11314"/>
                    <a:pt x="14211" y="11314"/>
                    <a:pt x="14211" y="11314"/>
                  </a:cubicBezTo>
                  <a:cubicBezTo>
                    <a:pt x="14211" y="11657"/>
                    <a:pt x="14211" y="11657"/>
                    <a:pt x="14211" y="11657"/>
                  </a:cubicBezTo>
                  <a:cubicBezTo>
                    <a:pt x="14211" y="12000"/>
                    <a:pt x="14211" y="12000"/>
                    <a:pt x="14211" y="12000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3642" y="12343"/>
                    <a:pt x="13642" y="12343"/>
                    <a:pt x="13642" y="12343"/>
                  </a:cubicBezTo>
                  <a:cubicBezTo>
                    <a:pt x="13074" y="12343"/>
                    <a:pt x="13074" y="12343"/>
                    <a:pt x="13074" y="12343"/>
                  </a:cubicBezTo>
                  <a:cubicBezTo>
                    <a:pt x="13074" y="12343"/>
                    <a:pt x="13074" y="12343"/>
                    <a:pt x="13074" y="12343"/>
                  </a:cubicBezTo>
                  <a:cubicBezTo>
                    <a:pt x="13074" y="12000"/>
                    <a:pt x="13074" y="12000"/>
                    <a:pt x="13074" y="12000"/>
                  </a:cubicBezTo>
                  <a:cubicBezTo>
                    <a:pt x="13074" y="12000"/>
                    <a:pt x="13074" y="12000"/>
                    <a:pt x="13074" y="12000"/>
                  </a:cubicBezTo>
                  <a:cubicBezTo>
                    <a:pt x="11937" y="11657"/>
                    <a:pt x="11937" y="11657"/>
                    <a:pt x="11937" y="11657"/>
                  </a:cubicBezTo>
                  <a:cubicBezTo>
                    <a:pt x="11937" y="11657"/>
                    <a:pt x="11937" y="11657"/>
                    <a:pt x="11937" y="11657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1368" y="12000"/>
                    <a:pt x="11368" y="12000"/>
                    <a:pt x="11368" y="12000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0800" y="11657"/>
                    <a:pt x="10800" y="11657"/>
                    <a:pt x="10800" y="11657"/>
                  </a:cubicBezTo>
                  <a:cubicBezTo>
                    <a:pt x="10232" y="11657"/>
                    <a:pt x="10232" y="11657"/>
                    <a:pt x="10232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314"/>
                    <a:pt x="9663" y="11314"/>
                    <a:pt x="9663" y="11314"/>
                  </a:cubicBezTo>
                  <a:cubicBezTo>
                    <a:pt x="9663" y="11314"/>
                    <a:pt x="9663" y="11314"/>
                    <a:pt x="9663" y="11314"/>
                  </a:cubicBezTo>
                  <a:cubicBezTo>
                    <a:pt x="9663" y="10971"/>
                    <a:pt x="9663" y="10971"/>
                    <a:pt x="9663" y="10971"/>
                  </a:cubicBezTo>
                  <a:cubicBezTo>
                    <a:pt x="9663" y="10629"/>
                    <a:pt x="9663" y="10629"/>
                    <a:pt x="9663" y="10629"/>
                  </a:cubicBezTo>
                  <a:cubicBezTo>
                    <a:pt x="9663" y="10629"/>
                    <a:pt x="9663" y="10629"/>
                    <a:pt x="9663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8526" y="10286"/>
                    <a:pt x="8526" y="10286"/>
                    <a:pt x="8526" y="10286"/>
                  </a:cubicBezTo>
                  <a:cubicBezTo>
                    <a:pt x="8526" y="10629"/>
                    <a:pt x="8526" y="10629"/>
                    <a:pt x="8526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971"/>
                    <a:pt x="7389" y="10971"/>
                    <a:pt x="7389" y="10971"/>
                  </a:cubicBezTo>
                  <a:cubicBezTo>
                    <a:pt x="7958" y="11314"/>
                    <a:pt x="7958" y="11314"/>
                    <a:pt x="7958" y="11314"/>
                  </a:cubicBezTo>
                  <a:cubicBezTo>
                    <a:pt x="7389" y="11314"/>
                    <a:pt x="7389" y="11314"/>
                    <a:pt x="7389" y="11314"/>
                  </a:cubicBezTo>
                  <a:cubicBezTo>
                    <a:pt x="7389" y="11657"/>
                    <a:pt x="7389" y="11657"/>
                    <a:pt x="7389" y="11657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343"/>
                    <a:pt x="7389" y="12343"/>
                    <a:pt x="7389" y="12343"/>
                  </a:cubicBezTo>
                  <a:cubicBezTo>
                    <a:pt x="7389" y="12686"/>
                    <a:pt x="7389" y="12686"/>
                    <a:pt x="7389" y="12686"/>
                  </a:cubicBezTo>
                  <a:cubicBezTo>
                    <a:pt x="6821" y="13029"/>
                    <a:pt x="6821" y="13029"/>
                    <a:pt x="6821" y="13029"/>
                  </a:cubicBezTo>
                  <a:cubicBezTo>
                    <a:pt x="6821" y="13029"/>
                    <a:pt x="6821" y="13029"/>
                    <a:pt x="6821" y="13029"/>
                  </a:cubicBezTo>
                  <a:cubicBezTo>
                    <a:pt x="6253" y="14057"/>
                    <a:pt x="6253" y="14057"/>
                    <a:pt x="6253" y="14057"/>
                  </a:cubicBezTo>
                  <a:cubicBezTo>
                    <a:pt x="5684" y="14743"/>
                    <a:pt x="5684" y="14743"/>
                    <a:pt x="5684" y="14743"/>
                  </a:cubicBezTo>
                  <a:cubicBezTo>
                    <a:pt x="5684" y="14743"/>
                    <a:pt x="5684" y="14743"/>
                    <a:pt x="5684" y="14743"/>
                  </a:cubicBezTo>
                  <a:cubicBezTo>
                    <a:pt x="5684" y="15086"/>
                    <a:pt x="5684" y="15086"/>
                    <a:pt x="5684" y="15086"/>
                  </a:cubicBezTo>
                  <a:cubicBezTo>
                    <a:pt x="5684" y="15086"/>
                    <a:pt x="5684" y="15086"/>
                    <a:pt x="5684" y="15086"/>
                  </a:cubicBezTo>
                  <a:cubicBezTo>
                    <a:pt x="6253" y="15429"/>
                    <a:pt x="6253" y="15429"/>
                    <a:pt x="6253" y="15429"/>
                  </a:cubicBezTo>
                  <a:cubicBezTo>
                    <a:pt x="5684" y="15429"/>
                    <a:pt x="5684" y="15429"/>
                    <a:pt x="5684" y="15429"/>
                  </a:cubicBezTo>
                  <a:cubicBezTo>
                    <a:pt x="5684" y="15429"/>
                    <a:pt x="5684" y="15429"/>
                    <a:pt x="5684" y="15429"/>
                  </a:cubicBezTo>
                  <a:cubicBezTo>
                    <a:pt x="5684" y="15771"/>
                    <a:pt x="5684" y="15771"/>
                    <a:pt x="5684" y="15771"/>
                  </a:cubicBezTo>
                  <a:cubicBezTo>
                    <a:pt x="5684" y="16114"/>
                    <a:pt x="5684" y="16114"/>
                    <a:pt x="5684" y="16114"/>
                  </a:cubicBezTo>
                  <a:cubicBezTo>
                    <a:pt x="6253" y="16457"/>
                    <a:pt x="6253" y="16457"/>
                    <a:pt x="6253" y="16457"/>
                  </a:cubicBezTo>
                  <a:cubicBezTo>
                    <a:pt x="6253" y="16800"/>
                    <a:pt x="6253" y="16800"/>
                    <a:pt x="6253" y="16800"/>
                  </a:cubicBezTo>
                  <a:cubicBezTo>
                    <a:pt x="6253" y="16800"/>
                    <a:pt x="6253" y="16800"/>
                    <a:pt x="6253" y="16800"/>
                  </a:cubicBezTo>
                  <a:cubicBezTo>
                    <a:pt x="6821" y="16800"/>
                    <a:pt x="6821" y="16800"/>
                    <a:pt x="6821" y="16800"/>
                  </a:cubicBezTo>
                  <a:cubicBezTo>
                    <a:pt x="6821" y="16800"/>
                    <a:pt x="6821" y="16800"/>
                    <a:pt x="6821" y="16800"/>
                  </a:cubicBezTo>
                  <a:cubicBezTo>
                    <a:pt x="6821" y="16457"/>
                    <a:pt x="6821" y="16457"/>
                    <a:pt x="6821" y="16457"/>
                  </a:cubicBezTo>
                  <a:cubicBezTo>
                    <a:pt x="6821" y="16457"/>
                    <a:pt x="6821" y="16457"/>
                    <a:pt x="6821" y="16457"/>
                  </a:cubicBezTo>
                  <a:cubicBezTo>
                    <a:pt x="7389" y="16457"/>
                    <a:pt x="7389" y="16457"/>
                    <a:pt x="7389" y="16457"/>
                  </a:cubicBezTo>
                  <a:cubicBezTo>
                    <a:pt x="7389" y="16800"/>
                    <a:pt x="7389" y="16800"/>
                    <a:pt x="7389" y="16800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958" y="17486"/>
                    <a:pt x="7958" y="17486"/>
                    <a:pt x="7958" y="17486"/>
                  </a:cubicBezTo>
                  <a:cubicBezTo>
                    <a:pt x="7958" y="17486"/>
                    <a:pt x="7958" y="17486"/>
                    <a:pt x="7958" y="17486"/>
                  </a:cubicBezTo>
                  <a:cubicBezTo>
                    <a:pt x="8526" y="17829"/>
                    <a:pt x="8526" y="17829"/>
                    <a:pt x="8526" y="17829"/>
                  </a:cubicBezTo>
                  <a:cubicBezTo>
                    <a:pt x="8526" y="17829"/>
                    <a:pt x="8526" y="17829"/>
                    <a:pt x="8526" y="17829"/>
                  </a:cubicBezTo>
                  <a:cubicBezTo>
                    <a:pt x="8526" y="17486"/>
                    <a:pt x="8526" y="17486"/>
                    <a:pt x="8526" y="17486"/>
                  </a:cubicBezTo>
                  <a:cubicBezTo>
                    <a:pt x="8526" y="17486"/>
                    <a:pt x="8526" y="17486"/>
                    <a:pt x="8526" y="17486"/>
                  </a:cubicBezTo>
                  <a:cubicBezTo>
                    <a:pt x="9095" y="17829"/>
                    <a:pt x="9095" y="17829"/>
                    <a:pt x="9095" y="17829"/>
                  </a:cubicBezTo>
                  <a:cubicBezTo>
                    <a:pt x="9095" y="17829"/>
                    <a:pt x="9095" y="17829"/>
                    <a:pt x="9095" y="17829"/>
                  </a:cubicBezTo>
                  <a:cubicBezTo>
                    <a:pt x="9095" y="18171"/>
                    <a:pt x="9095" y="18171"/>
                    <a:pt x="9095" y="18171"/>
                  </a:cubicBezTo>
                  <a:cubicBezTo>
                    <a:pt x="9663" y="18171"/>
                    <a:pt x="9663" y="18171"/>
                    <a:pt x="9663" y="18171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095" y="18857"/>
                    <a:pt x="9095" y="18857"/>
                    <a:pt x="9095" y="18857"/>
                  </a:cubicBezTo>
                  <a:cubicBezTo>
                    <a:pt x="9095" y="19200"/>
                    <a:pt x="9095" y="19200"/>
                    <a:pt x="9095" y="19200"/>
                  </a:cubicBezTo>
                  <a:cubicBezTo>
                    <a:pt x="9095" y="19200"/>
                    <a:pt x="9095" y="19200"/>
                    <a:pt x="9095" y="19200"/>
                  </a:cubicBezTo>
                  <a:cubicBezTo>
                    <a:pt x="9663" y="19543"/>
                    <a:pt x="9663" y="19543"/>
                    <a:pt x="9663" y="19543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9663" y="19543"/>
                    <a:pt x="9663" y="19543"/>
                    <a:pt x="9663" y="19543"/>
                  </a:cubicBezTo>
                  <a:cubicBezTo>
                    <a:pt x="10232" y="19543"/>
                    <a:pt x="10232" y="19543"/>
                    <a:pt x="10232" y="19543"/>
                  </a:cubicBezTo>
                  <a:cubicBezTo>
                    <a:pt x="10800" y="19886"/>
                    <a:pt x="10800" y="19886"/>
                    <a:pt x="10800" y="19886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937" y="20229"/>
                    <a:pt x="11937" y="20229"/>
                    <a:pt x="11937" y="20229"/>
                  </a:cubicBezTo>
                  <a:cubicBezTo>
                    <a:pt x="12505" y="20229"/>
                    <a:pt x="12505" y="20229"/>
                    <a:pt x="12505" y="20229"/>
                  </a:cubicBezTo>
                  <a:cubicBezTo>
                    <a:pt x="12505" y="20571"/>
                    <a:pt x="12505" y="20571"/>
                    <a:pt x="12505" y="20571"/>
                  </a:cubicBezTo>
                  <a:cubicBezTo>
                    <a:pt x="13074" y="20914"/>
                    <a:pt x="13074" y="20914"/>
                    <a:pt x="13074" y="20914"/>
                  </a:cubicBezTo>
                  <a:cubicBezTo>
                    <a:pt x="13642" y="20914"/>
                    <a:pt x="13642" y="20914"/>
                    <a:pt x="13642" y="20914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074" y="21600"/>
                    <a:pt x="13074" y="21600"/>
                    <a:pt x="13074" y="21600"/>
                  </a:cubicBezTo>
                  <a:cubicBezTo>
                    <a:pt x="12505" y="21257"/>
                    <a:pt x="12505" y="21257"/>
                    <a:pt x="12505" y="21257"/>
                  </a:cubicBezTo>
                  <a:cubicBezTo>
                    <a:pt x="12505" y="21600"/>
                    <a:pt x="12505" y="21600"/>
                    <a:pt x="12505" y="21600"/>
                  </a:cubicBezTo>
                  <a:cubicBezTo>
                    <a:pt x="11937" y="21600"/>
                    <a:pt x="11937" y="21600"/>
                    <a:pt x="11937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0800" y="21257"/>
                    <a:pt x="10800" y="21257"/>
                    <a:pt x="10800" y="21257"/>
                  </a:cubicBezTo>
                  <a:cubicBezTo>
                    <a:pt x="11368" y="21257"/>
                    <a:pt x="11368" y="21257"/>
                    <a:pt x="11368" y="21257"/>
                  </a:cubicBezTo>
                  <a:cubicBezTo>
                    <a:pt x="11368" y="20914"/>
                    <a:pt x="11368" y="20914"/>
                    <a:pt x="11368" y="20914"/>
                  </a:cubicBezTo>
                  <a:cubicBezTo>
                    <a:pt x="10800" y="20571"/>
                    <a:pt x="10800" y="20571"/>
                    <a:pt x="10800" y="20571"/>
                  </a:cubicBezTo>
                  <a:cubicBezTo>
                    <a:pt x="10800" y="20571"/>
                    <a:pt x="10800" y="20571"/>
                    <a:pt x="10800" y="20571"/>
                  </a:cubicBezTo>
                  <a:cubicBezTo>
                    <a:pt x="10232" y="20571"/>
                    <a:pt x="10232" y="20571"/>
                    <a:pt x="10232" y="20571"/>
                  </a:cubicBezTo>
                  <a:cubicBezTo>
                    <a:pt x="9663" y="20229"/>
                    <a:pt x="9663" y="20229"/>
                    <a:pt x="9663" y="20229"/>
                  </a:cubicBezTo>
                  <a:cubicBezTo>
                    <a:pt x="9095" y="20229"/>
                    <a:pt x="9095" y="20229"/>
                    <a:pt x="9095" y="20229"/>
                  </a:cubicBezTo>
                  <a:cubicBezTo>
                    <a:pt x="9095" y="20229"/>
                    <a:pt x="9095" y="20229"/>
                    <a:pt x="9095" y="20229"/>
                  </a:cubicBezTo>
                  <a:cubicBezTo>
                    <a:pt x="8526" y="20571"/>
                    <a:pt x="8526" y="20571"/>
                    <a:pt x="8526" y="20571"/>
                  </a:cubicBezTo>
                  <a:cubicBezTo>
                    <a:pt x="8526" y="20571"/>
                    <a:pt x="8526" y="20571"/>
                    <a:pt x="8526" y="20571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19886"/>
                    <a:pt x="7389" y="19886"/>
                    <a:pt x="7389" y="19886"/>
                  </a:cubicBezTo>
                  <a:cubicBezTo>
                    <a:pt x="7389" y="19886"/>
                    <a:pt x="7389" y="19886"/>
                    <a:pt x="7389" y="19886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6821" y="19543"/>
                    <a:pt x="6821" y="19543"/>
                    <a:pt x="6821" y="19543"/>
                  </a:cubicBezTo>
                  <a:cubicBezTo>
                    <a:pt x="6821" y="19200"/>
                    <a:pt x="6821" y="19200"/>
                    <a:pt x="6821" y="19200"/>
                  </a:cubicBezTo>
                  <a:cubicBezTo>
                    <a:pt x="6253" y="18857"/>
                    <a:pt x="6253" y="18857"/>
                    <a:pt x="6253" y="18857"/>
                  </a:cubicBezTo>
                  <a:cubicBezTo>
                    <a:pt x="5684" y="18857"/>
                    <a:pt x="5684" y="18857"/>
                    <a:pt x="5684" y="18857"/>
                  </a:cubicBezTo>
                  <a:cubicBezTo>
                    <a:pt x="5684" y="18171"/>
                    <a:pt x="5684" y="18171"/>
                    <a:pt x="5684" y="18171"/>
                  </a:cubicBezTo>
                  <a:cubicBezTo>
                    <a:pt x="5116" y="18171"/>
                    <a:pt x="5116" y="18171"/>
                    <a:pt x="5116" y="18171"/>
                  </a:cubicBezTo>
                  <a:cubicBezTo>
                    <a:pt x="5116" y="18171"/>
                    <a:pt x="5116" y="18171"/>
                    <a:pt x="5116" y="18171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8171"/>
                    <a:pt x="4547" y="18171"/>
                    <a:pt x="4547" y="18171"/>
                  </a:cubicBezTo>
                  <a:cubicBezTo>
                    <a:pt x="3979" y="18171"/>
                    <a:pt x="3979" y="18171"/>
                    <a:pt x="3979" y="18171"/>
                  </a:cubicBezTo>
                  <a:cubicBezTo>
                    <a:pt x="3979" y="17829"/>
                    <a:pt x="3979" y="17829"/>
                    <a:pt x="3979" y="17829"/>
                  </a:cubicBezTo>
                  <a:cubicBezTo>
                    <a:pt x="3411" y="17486"/>
                    <a:pt x="3411" y="17486"/>
                    <a:pt x="3411" y="17486"/>
                  </a:cubicBezTo>
                  <a:cubicBezTo>
                    <a:pt x="3979" y="17486"/>
                    <a:pt x="3979" y="17486"/>
                    <a:pt x="3979" y="17486"/>
                  </a:cubicBezTo>
                  <a:cubicBezTo>
                    <a:pt x="3411" y="17143"/>
                    <a:pt x="3411" y="17143"/>
                    <a:pt x="3411" y="17143"/>
                  </a:cubicBezTo>
                  <a:cubicBezTo>
                    <a:pt x="3979" y="16800"/>
                    <a:pt x="3979" y="16800"/>
                    <a:pt x="3979" y="16800"/>
                  </a:cubicBezTo>
                  <a:cubicBezTo>
                    <a:pt x="3979" y="16457"/>
                    <a:pt x="3979" y="16457"/>
                    <a:pt x="3979" y="16457"/>
                  </a:cubicBezTo>
                  <a:cubicBezTo>
                    <a:pt x="3979" y="16457"/>
                    <a:pt x="3979" y="16457"/>
                    <a:pt x="3979" y="16457"/>
                  </a:cubicBezTo>
                  <a:cubicBezTo>
                    <a:pt x="4547" y="16114"/>
                    <a:pt x="4547" y="16114"/>
                    <a:pt x="4547" y="16114"/>
                  </a:cubicBezTo>
                  <a:cubicBezTo>
                    <a:pt x="3979" y="16114"/>
                    <a:pt x="3979" y="16114"/>
                    <a:pt x="3979" y="16114"/>
                  </a:cubicBezTo>
                  <a:cubicBezTo>
                    <a:pt x="4547" y="15771"/>
                    <a:pt x="4547" y="15771"/>
                    <a:pt x="4547" y="15771"/>
                  </a:cubicBezTo>
                  <a:cubicBezTo>
                    <a:pt x="4547" y="15771"/>
                    <a:pt x="4547" y="15771"/>
                    <a:pt x="4547" y="15771"/>
                  </a:cubicBezTo>
                  <a:cubicBezTo>
                    <a:pt x="4547" y="15429"/>
                    <a:pt x="4547" y="15429"/>
                    <a:pt x="4547" y="15429"/>
                  </a:cubicBezTo>
                  <a:cubicBezTo>
                    <a:pt x="4547" y="15429"/>
                    <a:pt x="4547" y="15429"/>
                    <a:pt x="4547" y="15429"/>
                  </a:cubicBezTo>
                  <a:cubicBezTo>
                    <a:pt x="4547" y="15086"/>
                    <a:pt x="4547" y="15086"/>
                    <a:pt x="4547" y="15086"/>
                  </a:cubicBezTo>
                  <a:cubicBezTo>
                    <a:pt x="4547" y="14743"/>
                    <a:pt x="4547" y="14743"/>
                    <a:pt x="4547" y="14743"/>
                  </a:cubicBezTo>
                  <a:cubicBezTo>
                    <a:pt x="5116" y="14743"/>
                    <a:pt x="5116" y="14743"/>
                    <a:pt x="5116" y="14743"/>
                  </a:cubicBezTo>
                  <a:cubicBezTo>
                    <a:pt x="5116" y="14400"/>
                    <a:pt x="5116" y="14400"/>
                    <a:pt x="5116" y="14400"/>
                  </a:cubicBezTo>
                  <a:cubicBezTo>
                    <a:pt x="5684" y="14057"/>
                    <a:pt x="5684" y="14057"/>
                    <a:pt x="5684" y="14057"/>
                  </a:cubicBezTo>
                  <a:cubicBezTo>
                    <a:pt x="6253" y="13029"/>
                    <a:pt x="6253" y="13029"/>
                    <a:pt x="6253" y="13029"/>
                  </a:cubicBezTo>
                  <a:cubicBezTo>
                    <a:pt x="6253" y="13029"/>
                    <a:pt x="6253" y="13029"/>
                    <a:pt x="6253" y="13029"/>
                  </a:cubicBezTo>
                  <a:cubicBezTo>
                    <a:pt x="6253" y="12686"/>
                    <a:pt x="6253" y="12686"/>
                    <a:pt x="6253" y="12686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5684" y="11657"/>
                    <a:pt x="5684" y="11657"/>
                    <a:pt x="5684" y="11657"/>
                  </a:cubicBezTo>
                  <a:cubicBezTo>
                    <a:pt x="5684" y="11314"/>
                    <a:pt x="5684" y="11314"/>
                    <a:pt x="5684" y="11314"/>
                  </a:cubicBezTo>
                  <a:cubicBezTo>
                    <a:pt x="5684" y="10971"/>
                    <a:pt x="5684" y="10971"/>
                    <a:pt x="5684" y="10971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4547" y="9257"/>
                    <a:pt x="4547" y="9257"/>
                    <a:pt x="4547" y="9257"/>
                  </a:cubicBezTo>
                  <a:cubicBezTo>
                    <a:pt x="3979" y="8914"/>
                    <a:pt x="3979" y="8914"/>
                    <a:pt x="3979" y="8914"/>
                  </a:cubicBezTo>
                  <a:cubicBezTo>
                    <a:pt x="3411" y="8571"/>
                    <a:pt x="3411" y="8571"/>
                    <a:pt x="3411" y="8571"/>
                  </a:cubicBezTo>
                  <a:cubicBezTo>
                    <a:pt x="3411" y="8229"/>
                    <a:pt x="3411" y="8229"/>
                    <a:pt x="3411" y="8229"/>
                  </a:cubicBezTo>
                  <a:cubicBezTo>
                    <a:pt x="2842" y="7886"/>
                    <a:pt x="2842" y="7886"/>
                    <a:pt x="2842" y="7886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6857"/>
                    <a:pt x="3411" y="6857"/>
                    <a:pt x="3411" y="6857"/>
                  </a:cubicBezTo>
                  <a:cubicBezTo>
                    <a:pt x="3411" y="6514"/>
                    <a:pt x="3411" y="6514"/>
                    <a:pt x="3411" y="6514"/>
                  </a:cubicBezTo>
                  <a:cubicBezTo>
                    <a:pt x="3979" y="6514"/>
                    <a:pt x="3979" y="6514"/>
                    <a:pt x="3979" y="6514"/>
                  </a:cubicBezTo>
                  <a:cubicBezTo>
                    <a:pt x="3979" y="6171"/>
                    <a:pt x="3979" y="6171"/>
                    <a:pt x="3979" y="6171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2842" y="5486"/>
                    <a:pt x="2842" y="5486"/>
                    <a:pt x="2842" y="5486"/>
                  </a:cubicBezTo>
                  <a:cubicBezTo>
                    <a:pt x="2274" y="5143"/>
                    <a:pt x="2274" y="5143"/>
                    <a:pt x="2274" y="5143"/>
                  </a:cubicBezTo>
                  <a:cubicBezTo>
                    <a:pt x="1705" y="4457"/>
                    <a:pt x="1705" y="4457"/>
                    <a:pt x="1705" y="4457"/>
                  </a:cubicBezTo>
                  <a:cubicBezTo>
                    <a:pt x="1137" y="4457"/>
                    <a:pt x="1137" y="4457"/>
                    <a:pt x="1137" y="4457"/>
                  </a:cubicBezTo>
                  <a:cubicBezTo>
                    <a:pt x="1137" y="4114"/>
                    <a:pt x="1137" y="4114"/>
                    <a:pt x="1137" y="4114"/>
                  </a:cubicBezTo>
                  <a:cubicBezTo>
                    <a:pt x="568" y="3771"/>
                    <a:pt x="568" y="3771"/>
                    <a:pt x="568" y="3771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568" y="3086"/>
                    <a:pt x="568" y="3086"/>
                    <a:pt x="568" y="3086"/>
                  </a:cubicBezTo>
                  <a:cubicBezTo>
                    <a:pt x="1137" y="3086"/>
                    <a:pt x="1137" y="3086"/>
                    <a:pt x="1137" y="3086"/>
                  </a:cubicBezTo>
                  <a:cubicBezTo>
                    <a:pt x="568" y="2743"/>
                    <a:pt x="568" y="2743"/>
                    <a:pt x="568" y="2743"/>
                  </a:cubicBezTo>
                  <a:cubicBezTo>
                    <a:pt x="568" y="2400"/>
                    <a:pt x="568" y="2400"/>
                    <a:pt x="568" y="2400"/>
                  </a:cubicBezTo>
                  <a:cubicBezTo>
                    <a:pt x="1137" y="2057"/>
                    <a:pt x="1137" y="2057"/>
                    <a:pt x="1137" y="2057"/>
                  </a:cubicBezTo>
                  <a:cubicBezTo>
                    <a:pt x="1137" y="1714"/>
                    <a:pt x="1137" y="1714"/>
                    <a:pt x="1137" y="1714"/>
                  </a:cubicBezTo>
                  <a:cubicBezTo>
                    <a:pt x="1137" y="1371"/>
                    <a:pt x="1137" y="1371"/>
                    <a:pt x="1137" y="1371"/>
                  </a:cubicBezTo>
                  <a:cubicBezTo>
                    <a:pt x="2274" y="1371"/>
                    <a:pt x="2274" y="1371"/>
                    <a:pt x="2274" y="1371"/>
                  </a:cubicBezTo>
                  <a:cubicBezTo>
                    <a:pt x="2842" y="1371"/>
                    <a:pt x="2842" y="1371"/>
                    <a:pt x="2842" y="1371"/>
                  </a:cubicBezTo>
                  <a:cubicBezTo>
                    <a:pt x="3411" y="1371"/>
                    <a:pt x="3411" y="1371"/>
                    <a:pt x="3411" y="1371"/>
                  </a:cubicBezTo>
                  <a:cubicBezTo>
                    <a:pt x="3411" y="1029"/>
                    <a:pt x="3411" y="1029"/>
                    <a:pt x="3411" y="1029"/>
                  </a:cubicBezTo>
                  <a:cubicBezTo>
                    <a:pt x="3411" y="686"/>
                    <a:pt x="3411" y="686"/>
                    <a:pt x="3411" y="686"/>
                  </a:cubicBezTo>
                  <a:cubicBezTo>
                    <a:pt x="3979" y="686"/>
                    <a:pt x="3979" y="686"/>
                    <a:pt x="3979" y="686"/>
                  </a:cubicBezTo>
                  <a:cubicBezTo>
                    <a:pt x="4547" y="686"/>
                    <a:pt x="4547" y="686"/>
                    <a:pt x="4547" y="686"/>
                  </a:cubicBezTo>
                  <a:cubicBezTo>
                    <a:pt x="5116" y="686"/>
                    <a:pt x="5116" y="686"/>
                    <a:pt x="5116" y="686"/>
                  </a:cubicBezTo>
                  <a:cubicBezTo>
                    <a:pt x="4547" y="343"/>
                    <a:pt x="4547" y="343"/>
                    <a:pt x="4547" y="343"/>
                  </a:cubicBezTo>
                  <a:cubicBezTo>
                    <a:pt x="4547" y="343"/>
                    <a:pt x="4547" y="343"/>
                    <a:pt x="4547" y="343"/>
                  </a:cubicBezTo>
                  <a:cubicBezTo>
                    <a:pt x="5116" y="0"/>
                    <a:pt x="5116" y="0"/>
                    <a:pt x="5116" y="0"/>
                  </a:cubicBezTo>
                  <a:cubicBezTo>
                    <a:pt x="5684" y="0"/>
                    <a:pt x="5684" y="0"/>
                    <a:pt x="5684" y="0"/>
                  </a:cubicBezTo>
                  <a:cubicBezTo>
                    <a:pt x="5684" y="0"/>
                    <a:pt x="5684" y="0"/>
                    <a:pt x="5684" y="0"/>
                  </a:cubicBezTo>
                  <a:close/>
                  <a:moveTo>
                    <a:pt x="7389" y="20229"/>
                  </a:moveTo>
                  <a:cubicBezTo>
                    <a:pt x="7389" y="20571"/>
                    <a:pt x="7389" y="20571"/>
                    <a:pt x="7389" y="20571"/>
                  </a:cubicBezTo>
                  <a:cubicBezTo>
                    <a:pt x="7389" y="20571"/>
                    <a:pt x="7389" y="20571"/>
                    <a:pt x="7389" y="20571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20229"/>
                    <a:pt x="7389" y="20229"/>
                    <a:pt x="7389" y="20229"/>
                  </a:cubicBezTo>
                  <a:close/>
                  <a:moveTo>
                    <a:pt x="5684" y="18857"/>
                  </a:moveTo>
                  <a:cubicBezTo>
                    <a:pt x="5684" y="19200"/>
                    <a:pt x="5684" y="19200"/>
                    <a:pt x="5684" y="19200"/>
                  </a:cubicBezTo>
                  <a:cubicBezTo>
                    <a:pt x="5684" y="19200"/>
                    <a:pt x="5684" y="19200"/>
                    <a:pt x="5684" y="19200"/>
                  </a:cubicBezTo>
                  <a:cubicBezTo>
                    <a:pt x="5684" y="18857"/>
                    <a:pt x="5684" y="18857"/>
                    <a:pt x="5684" y="18857"/>
                  </a:cubicBezTo>
                  <a:cubicBezTo>
                    <a:pt x="5684" y="18857"/>
                    <a:pt x="5684" y="18857"/>
                    <a:pt x="5684" y="18857"/>
                  </a:cubicBezTo>
                  <a:close/>
                  <a:moveTo>
                    <a:pt x="3979" y="18171"/>
                  </a:move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857"/>
                    <a:pt x="3979" y="18857"/>
                    <a:pt x="3979" y="18857"/>
                  </a:cubicBez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171"/>
                    <a:pt x="3979" y="18171"/>
                    <a:pt x="3979" y="18171"/>
                  </a:cubicBezTo>
                  <a:cubicBezTo>
                    <a:pt x="3979" y="18171"/>
                    <a:pt x="3979" y="18171"/>
                    <a:pt x="3979" y="18171"/>
                  </a:cubicBezTo>
                  <a:close/>
                  <a:moveTo>
                    <a:pt x="13074" y="12343"/>
                  </a:moveTo>
                  <a:cubicBezTo>
                    <a:pt x="13074" y="12686"/>
                    <a:pt x="13074" y="12686"/>
                    <a:pt x="13074" y="12686"/>
                  </a:cubicBezTo>
                  <a:cubicBezTo>
                    <a:pt x="13642" y="12686"/>
                    <a:pt x="13642" y="12686"/>
                    <a:pt x="13642" y="12686"/>
                  </a:cubicBezTo>
                  <a:cubicBezTo>
                    <a:pt x="13642" y="12686"/>
                    <a:pt x="13642" y="12686"/>
                    <a:pt x="13642" y="12686"/>
                  </a:cubicBezTo>
                  <a:cubicBezTo>
                    <a:pt x="13074" y="12343"/>
                    <a:pt x="13074" y="12343"/>
                    <a:pt x="13074" y="12343"/>
                  </a:cubicBezTo>
                  <a:close/>
                  <a:moveTo>
                    <a:pt x="7958" y="15771"/>
                  </a:moveTo>
                  <a:cubicBezTo>
                    <a:pt x="7389" y="15771"/>
                    <a:pt x="7389" y="15771"/>
                    <a:pt x="7389" y="15771"/>
                  </a:cubicBezTo>
                  <a:cubicBezTo>
                    <a:pt x="7958" y="15771"/>
                    <a:pt x="7958" y="15771"/>
                    <a:pt x="7958" y="15771"/>
                  </a:cubicBezTo>
                  <a:cubicBezTo>
                    <a:pt x="7958" y="15771"/>
                    <a:pt x="7958" y="15771"/>
                    <a:pt x="7958" y="15771"/>
                  </a:cubicBezTo>
                  <a:close/>
                  <a:moveTo>
                    <a:pt x="7958" y="16114"/>
                  </a:moveTo>
                  <a:cubicBezTo>
                    <a:pt x="7958" y="16114"/>
                    <a:pt x="7958" y="16114"/>
                    <a:pt x="7958" y="16114"/>
                  </a:cubicBezTo>
                  <a:cubicBezTo>
                    <a:pt x="7958" y="16457"/>
                    <a:pt x="7958" y="16457"/>
                    <a:pt x="7958" y="16457"/>
                  </a:cubicBezTo>
                  <a:cubicBezTo>
                    <a:pt x="8526" y="16457"/>
                    <a:pt x="8526" y="16457"/>
                    <a:pt x="8526" y="16457"/>
                  </a:cubicBezTo>
                  <a:cubicBezTo>
                    <a:pt x="8526" y="16114"/>
                    <a:pt x="8526" y="16114"/>
                    <a:pt x="8526" y="16114"/>
                  </a:cubicBezTo>
                  <a:lnTo>
                    <a:pt x="7958" y="16114"/>
                  </a:lnTo>
                  <a:close/>
                  <a:moveTo>
                    <a:pt x="7958" y="161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1" name="AutoShape 25"/>
            <p:cNvSpPr>
              <a:spLocks/>
            </p:cNvSpPr>
            <p:nvPr/>
          </p:nvSpPr>
          <p:spPr bwMode="auto">
            <a:xfrm>
              <a:off x="10671" y="3574"/>
              <a:ext cx="375" cy="73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778" y="0"/>
                  </a:moveTo>
                  <a:lnTo>
                    <a:pt x="11968" y="0"/>
                  </a:lnTo>
                  <a:lnTo>
                    <a:pt x="11968" y="291"/>
                  </a:lnTo>
                  <a:lnTo>
                    <a:pt x="12405" y="291"/>
                  </a:lnTo>
                  <a:lnTo>
                    <a:pt x="12405" y="800"/>
                  </a:lnTo>
                  <a:lnTo>
                    <a:pt x="12989" y="582"/>
                  </a:lnTo>
                  <a:lnTo>
                    <a:pt x="13573" y="800"/>
                  </a:lnTo>
                  <a:lnTo>
                    <a:pt x="13573" y="1091"/>
                  </a:lnTo>
                  <a:lnTo>
                    <a:pt x="14157" y="1600"/>
                  </a:lnTo>
                  <a:lnTo>
                    <a:pt x="14157" y="2691"/>
                  </a:lnTo>
                  <a:lnTo>
                    <a:pt x="13573" y="2691"/>
                  </a:lnTo>
                  <a:lnTo>
                    <a:pt x="12989" y="2982"/>
                  </a:lnTo>
                  <a:lnTo>
                    <a:pt x="12989" y="3491"/>
                  </a:lnTo>
                  <a:lnTo>
                    <a:pt x="12405" y="3491"/>
                  </a:lnTo>
                  <a:lnTo>
                    <a:pt x="11968" y="3782"/>
                  </a:lnTo>
                  <a:lnTo>
                    <a:pt x="12405" y="4073"/>
                  </a:lnTo>
                  <a:lnTo>
                    <a:pt x="11968" y="4073"/>
                  </a:lnTo>
                  <a:lnTo>
                    <a:pt x="11968" y="4364"/>
                  </a:lnTo>
                  <a:lnTo>
                    <a:pt x="12405" y="4364"/>
                  </a:lnTo>
                  <a:lnTo>
                    <a:pt x="12405" y="4582"/>
                  </a:lnTo>
                  <a:lnTo>
                    <a:pt x="12989" y="4582"/>
                  </a:lnTo>
                  <a:lnTo>
                    <a:pt x="12989" y="5164"/>
                  </a:lnTo>
                  <a:lnTo>
                    <a:pt x="13573" y="4873"/>
                  </a:lnTo>
                  <a:lnTo>
                    <a:pt x="14595" y="4873"/>
                  </a:lnTo>
                  <a:lnTo>
                    <a:pt x="14595" y="5164"/>
                  </a:lnTo>
                  <a:lnTo>
                    <a:pt x="15178" y="5382"/>
                  </a:lnTo>
                  <a:lnTo>
                    <a:pt x="15762" y="5164"/>
                  </a:lnTo>
                  <a:lnTo>
                    <a:pt x="15762" y="5673"/>
                  </a:lnTo>
                  <a:lnTo>
                    <a:pt x="16200" y="5964"/>
                  </a:lnTo>
                  <a:lnTo>
                    <a:pt x="17368" y="5964"/>
                  </a:lnTo>
                  <a:lnTo>
                    <a:pt x="17805" y="6255"/>
                  </a:lnTo>
                  <a:lnTo>
                    <a:pt x="17805" y="6473"/>
                  </a:lnTo>
                  <a:lnTo>
                    <a:pt x="17368" y="7055"/>
                  </a:lnTo>
                  <a:lnTo>
                    <a:pt x="16784" y="7055"/>
                  </a:lnTo>
                  <a:lnTo>
                    <a:pt x="16784" y="7273"/>
                  </a:lnTo>
                  <a:lnTo>
                    <a:pt x="18389" y="7273"/>
                  </a:lnTo>
                  <a:lnTo>
                    <a:pt x="18389" y="7855"/>
                  </a:lnTo>
                  <a:lnTo>
                    <a:pt x="18973" y="8145"/>
                  </a:lnTo>
                  <a:lnTo>
                    <a:pt x="19557" y="7855"/>
                  </a:lnTo>
                  <a:lnTo>
                    <a:pt x="19995" y="7855"/>
                  </a:lnTo>
                  <a:lnTo>
                    <a:pt x="21162" y="7564"/>
                  </a:lnTo>
                  <a:lnTo>
                    <a:pt x="21600" y="7855"/>
                  </a:lnTo>
                  <a:lnTo>
                    <a:pt x="21162" y="8145"/>
                  </a:lnTo>
                  <a:lnTo>
                    <a:pt x="19995" y="8145"/>
                  </a:lnTo>
                  <a:lnTo>
                    <a:pt x="19995" y="8655"/>
                  </a:lnTo>
                  <a:lnTo>
                    <a:pt x="19557" y="8945"/>
                  </a:lnTo>
                  <a:lnTo>
                    <a:pt x="18973" y="9164"/>
                  </a:lnTo>
                  <a:lnTo>
                    <a:pt x="18389" y="9164"/>
                  </a:lnTo>
                  <a:lnTo>
                    <a:pt x="17805" y="9455"/>
                  </a:lnTo>
                  <a:lnTo>
                    <a:pt x="18389" y="9745"/>
                  </a:lnTo>
                  <a:lnTo>
                    <a:pt x="16784" y="9745"/>
                  </a:lnTo>
                  <a:lnTo>
                    <a:pt x="16784" y="10255"/>
                  </a:lnTo>
                  <a:lnTo>
                    <a:pt x="14595" y="10255"/>
                  </a:lnTo>
                  <a:lnTo>
                    <a:pt x="14595" y="10836"/>
                  </a:lnTo>
                  <a:lnTo>
                    <a:pt x="14157" y="11055"/>
                  </a:lnTo>
                  <a:lnTo>
                    <a:pt x="14157" y="11345"/>
                  </a:lnTo>
                  <a:lnTo>
                    <a:pt x="14595" y="11636"/>
                  </a:lnTo>
                  <a:lnTo>
                    <a:pt x="14157" y="11636"/>
                  </a:lnTo>
                  <a:lnTo>
                    <a:pt x="13573" y="11855"/>
                  </a:lnTo>
                  <a:lnTo>
                    <a:pt x="14157" y="12145"/>
                  </a:lnTo>
                  <a:lnTo>
                    <a:pt x="14595" y="12436"/>
                  </a:lnTo>
                  <a:lnTo>
                    <a:pt x="14595" y="12727"/>
                  </a:lnTo>
                  <a:lnTo>
                    <a:pt x="15178" y="12727"/>
                  </a:lnTo>
                  <a:lnTo>
                    <a:pt x="15762" y="13236"/>
                  </a:lnTo>
                  <a:lnTo>
                    <a:pt x="16200" y="13527"/>
                  </a:lnTo>
                  <a:lnTo>
                    <a:pt x="16784" y="13745"/>
                  </a:lnTo>
                  <a:lnTo>
                    <a:pt x="16784" y="14036"/>
                  </a:lnTo>
                  <a:lnTo>
                    <a:pt x="17368" y="14036"/>
                  </a:lnTo>
                  <a:lnTo>
                    <a:pt x="17368" y="14327"/>
                  </a:lnTo>
                  <a:lnTo>
                    <a:pt x="16784" y="14327"/>
                  </a:lnTo>
                  <a:lnTo>
                    <a:pt x="16784" y="15127"/>
                  </a:lnTo>
                  <a:lnTo>
                    <a:pt x="16200" y="15418"/>
                  </a:lnTo>
                  <a:lnTo>
                    <a:pt x="16784" y="15636"/>
                  </a:lnTo>
                  <a:lnTo>
                    <a:pt x="16784" y="15927"/>
                  </a:lnTo>
                  <a:lnTo>
                    <a:pt x="17368" y="16218"/>
                  </a:lnTo>
                  <a:lnTo>
                    <a:pt x="17805" y="16509"/>
                  </a:lnTo>
                  <a:lnTo>
                    <a:pt x="18389" y="16727"/>
                  </a:lnTo>
                  <a:lnTo>
                    <a:pt x="18973" y="17309"/>
                  </a:lnTo>
                  <a:lnTo>
                    <a:pt x="18973" y="18327"/>
                  </a:lnTo>
                  <a:lnTo>
                    <a:pt x="19557" y="18618"/>
                  </a:lnTo>
                  <a:lnTo>
                    <a:pt x="19557" y="19418"/>
                  </a:lnTo>
                  <a:lnTo>
                    <a:pt x="18973" y="20218"/>
                  </a:lnTo>
                  <a:lnTo>
                    <a:pt x="18389" y="20509"/>
                  </a:lnTo>
                  <a:lnTo>
                    <a:pt x="18389" y="20800"/>
                  </a:lnTo>
                  <a:lnTo>
                    <a:pt x="17805" y="20800"/>
                  </a:lnTo>
                  <a:lnTo>
                    <a:pt x="17805" y="21309"/>
                  </a:lnTo>
                  <a:lnTo>
                    <a:pt x="17368" y="21600"/>
                  </a:lnTo>
                  <a:lnTo>
                    <a:pt x="17368" y="20509"/>
                  </a:lnTo>
                  <a:lnTo>
                    <a:pt x="17805" y="20218"/>
                  </a:lnTo>
                  <a:lnTo>
                    <a:pt x="17805" y="19200"/>
                  </a:lnTo>
                  <a:lnTo>
                    <a:pt x="17368" y="18909"/>
                  </a:lnTo>
                  <a:lnTo>
                    <a:pt x="17368" y="18618"/>
                  </a:lnTo>
                  <a:lnTo>
                    <a:pt x="17805" y="18618"/>
                  </a:lnTo>
                  <a:lnTo>
                    <a:pt x="17368" y="18327"/>
                  </a:lnTo>
                  <a:lnTo>
                    <a:pt x="17368" y="17527"/>
                  </a:lnTo>
                  <a:lnTo>
                    <a:pt x="16784" y="17527"/>
                  </a:lnTo>
                  <a:lnTo>
                    <a:pt x="16784" y="17309"/>
                  </a:lnTo>
                  <a:lnTo>
                    <a:pt x="16200" y="17018"/>
                  </a:lnTo>
                  <a:lnTo>
                    <a:pt x="16200" y="17309"/>
                  </a:lnTo>
                  <a:lnTo>
                    <a:pt x="15762" y="17018"/>
                  </a:lnTo>
                  <a:lnTo>
                    <a:pt x="15762" y="15927"/>
                  </a:lnTo>
                  <a:lnTo>
                    <a:pt x="15178" y="15927"/>
                  </a:lnTo>
                  <a:lnTo>
                    <a:pt x="15178" y="15418"/>
                  </a:lnTo>
                  <a:lnTo>
                    <a:pt x="14595" y="14618"/>
                  </a:lnTo>
                  <a:lnTo>
                    <a:pt x="14595" y="14327"/>
                  </a:lnTo>
                  <a:lnTo>
                    <a:pt x="14157" y="14036"/>
                  </a:lnTo>
                  <a:lnTo>
                    <a:pt x="14595" y="13745"/>
                  </a:lnTo>
                  <a:lnTo>
                    <a:pt x="14157" y="14036"/>
                  </a:lnTo>
                  <a:lnTo>
                    <a:pt x="13573" y="14036"/>
                  </a:lnTo>
                  <a:lnTo>
                    <a:pt x="13573" y="13745"/>
                  </a:lnTo>
                  <a:lnTo>
                    <a:pt x="12989" y="13527"/>
                  </a:lnTo>
                  <a:lnTo>
                    <a:pt x="12405" y="13236"/>
                  </a:lnTo>
                  <a:lnTo>
                    <a:pt x="12405" y="12945"/>
                  </a:lnTo>
                  <a:lnTo>
                    <a:pt x="11968" y="12727"/>
                  </a:lnTo>
                  <a:lnTo>
                    <a:pt x="12405" y="12945"/>
                  </a:lnTo>
                  <a:lnTo>
                    <a:pt x="11968" y="12945"/>
                  </a:lnTo>
                  <a:lnTo>
                    <a:pt x="11968" y="13236"/>
                  </a:lnTo>
                  <a:lnTo>
                    <a:pt x="12405" y="13236"/>
                  </a:lnTo>
                  <a:lnTo>
                    <a:pt x="12405" y="13527"/>
                  </a:lnTo>
                  <a:lnTo>
                    <a:pt x="11968" y="13527"/>
                  </a:lnTo>
                  <a:lnTo>
                    <a:pt x="12405" y="13745"/>
                  </a:lnTo>
                  <a:lnTo>
                    <a:pt x="11384" y="14036"/>
                  </a:lnTo>
                  <a:lnTo>
                    <a:pt x="11384" y="13745"/>
                  </a:lnTo>
                  <a:lnTo>
                    <a:pt x="10800" y="13745"/>
                  </a:lnTo>
                  <a:lnTo>
                    <a:pt x="10800" y="14036"/>
                  </a:lnTo>
                  <a:lnTo>
                    <a:pt x="11384" y="14036"/>
                  </a:lnTo>
                  <a:lnTo>
                    <a:pt x="10362" y="14036"/>
                  </a:lnTo>
                  <a:lnTo>
                    <a:pt x="10362" y="14327"/>
                  </a:lnTo>
                  <a:lnTo>
                    <a:pt x="9195" y="14618"/>
                  </a:lnTo>
                  <a:lnTo>
                    <a:pt x="7005" y="14618"/>
                  </a:lnTo>
                  <a:lnTo>
                    <a:pt x="7005" y="14836"/>
                  </a:lnTo>
                  <a:lnTo>
                    <a:pt x="6568" y="14836"/>
                  </a:lnTo>
                  <a:lnTo>
                    <a:pt x="6568" y="14618"/>
                  </a:lnTo>
                  <a:lnTo>
                    <a:pt x="7589" y="14327"/>
                  </a:lnTo>
                  <a:lnTo>
                    <a:pt x="7589" y="14036"/>
                  </a:lnTo>
                  <a:lnTo>
                    <a:pt x="7005" y="14327"/>
                  </a:lnTo>
                  <a:lnTo>
                    <a:pt x="6568" y="14327"/>
                  </a:lnTo>
                  <a:lnTo>
                    <a:pt x="5984" y="14618"/>
                  </a:lnTo>
                  <a:lnTo>
                    <a:pt x="5984" y="14327"/>
                  </a:lnTo>
                  <a:lnTo>
                    <a:pt x="6568" y="13236"/>
                  </a:lnTo>
                  <a:lnTo>
                    <a:pt x="7005" y="12945"/>
                  </a:lnTo>
                  <a:lnTo>
                    <a:pt x="6568" y="12436"/>
                  </a:lnTo>
                  <a:lnTo>
                    <a:pt x="6568" y="12145"/>
                  </a:lnTo>
                  <a:lnTo>
                    <a:pt x="5984" y="11855"/>
                  </a:lnTo>
                  <a:lnTo>
                    <a:pt x="5984" y="11636"/>
                  </a:lnTo>
                  <a:lnTo>
                    <a:pt x="5400" y="11345"/>
                  </a:lnTo>
                  <a:lnTo>
                    <a:pt x="4962" y="11055"/>
                  </a:lnTo>
                  <a:lnTo>
                    <a:pt x="4962" y="10836"/>
                  </a:lnTo>
                  <a:lnTo>
                    <a:pt x="4378" y="10836"/>
                  </a:lnTo>
                  <a:lnTo>
                    <a:pt x="4962" y="10836"/>
                  </a:lnTo>
                  <a:lnTo>
                    <a:pt x="4962" y="11345"/>
                  </a:lnTo>
                  <a:lnTo>
                    <a:pt x="3795" y="11055"/>
                  </a:lnTo>
                  <a:lnTo>
                    <a:pt x="3357" y="11055"/>
                  </a:lnTo>
                  <a:lnTo>
                    <a:pt x="3357" y="10545"/>
                  </a:lnTo>
                  <a:lnTo>
                    <a:pt x="2773" y="10545"/>
                  </a:lnTo>
                  <a:lnTo>
                    <a:pt x="3357" y="10545"/>
                  </a:lnTo>
                  <a:lnTo>
                    <a:pt x="3795" y="10836"/>
                  </a:lnTo>
                  <a:lnTo>
                    <a:pt x="4378" y="10836"/>
                  </a:lnTo>
                  <a:lnTo>
                    <a:pt x="3795" y="10836"/>
                  </a:lnTo>
                  <a:lnTo>
                    <a:pt x="3795" y="10545"/>
                  </a:lnTo>
                  <a:lnTo>
                    <a:pt x="4378" y="10545"/>
                  </a:lnTo>
                  <a:lnTo>
                    <a:pt x="4378" y="10255"/>
                  </a:lnTo>
                  <a:lnTo>
                    <a:pt x="3795" y="9964"/>
                  </a:lnTo>
                  <a:lnTo>
                    <a:pt x="3357" y="9964"/>
                  </a:lnTo>
                  <a:lnTo>
                    <a:pt x="3357" y="9745"/>
                  </a:lnTo>
                  <a:lnTo>
                    <a:pt x="2189" y="9745"/>
                  </a:lnTo>
                  <a:lnTo>
                    <a:pt x="2189" y="9455"/>
                  </a:lnTo>
                  <a:lnTo>
                    <a:pt x="1605" y="9455"/>
                  </a:lnTo>
                  <a:lnTo>
                    <a:pt x="1605" y="9745"/>
                  </a:lnTo>
                  <a:lnTo>
                    <a:pt x="584" y="9164"/>
                  </a:lnTo>
                  <a:lnTo>
                    <a:pt x="584" y="8655"/>
                  </a:lnTo>
                  <a:lnTo>
                    <a:pt x="0" y="8655"/>
                  </a:lnTo>
                  <a:lnTo>
                    <a:pt x="584" y="8364"/>
                  </a:lnTo>
                  <a:lnTo>
                    <a:pt x="584" y="8145"/>
                  </a:lnTo>
                  <a:lnTo>
                    <a:pt x="1168" y="8364"/>
                  </a:lnTo>
                  <a:lnTo>
                    <a:pt x="1168" y="7564"/>
                  </a:lnTo>
                  <a:lnTo>
                    <a:pt x="1605" y="7564"/>
                  </a:lnTo>
                  <a:lnTo>
                    <a:pt x="1605" y="7273"/>
                  </a:lnTo>
                  <a:lnTo>
                    <a:pt x="2189" y="7055"/>
                  </a:lnTo>
                  <a:lnTo>
                    <a:pt x="2189" y="6255"/>
                  </a:lnTo>
                  <a:lnTo>
                    <a:pt x="2773" y="6255"/>
                  </a:lnTo>
                  <a:lnTo>
                    <a:pt x="2773" y="5673"/>
                  </a:lnTo>
                  <a:lnTo>
                    <a:pt x="2189" y="5164"/>
                  </a:lnTo>
                  <a:lnTo>
                    <a:pt x="3795" y="5164"/>
                  </a:lnTo>
                  <a:lnTo>
                    <a:pt x="4378" y="4873"/>
                  </a:lnTo>
                  <a:lnTo>
                    <a:pt x="4378" y="4364"/>
                  </a:lnTo>
                  <a:lnTo>
                    <a:pt x="4962" y="3782"/>
                  </a:lnTo>
                  <a:lnTo>
                    <a:pt x="4378" y="3491"/>
                  </a:lnTo>
                  <a:lnTo>
                    <a:pt x="4962" y="2982"/>
                  </a:lnTo>
                  <a:lnTo>
                    <a:pt x="5400" y="2473"/>
                  </a:lnTo>
                  <a:lnTo>
                    <a:pt x="4962" y="2473"/>
                  </a:lnTo>
                  <a:lnTo>
                    <a:pt x="5400" y="2182"/>
                  </a:lnTo>
                  <a:lnTo>
                    <a:pt x="5984" y="1600"/>
                  </a:lnTo>
                  <a:lnTo>
                    <a:pt x="6568" y="1600"/>
                  </a:lnTo>
                  <a:lnTo>
                    <a:pt x="7005" y="1091"/>
                  </a:lnTo>
                  <a:lnTo>
                    <a:pt x="7589" y="800"/>
                  </a:lnTo>
                  <a:lnTo>
                    <a:pt x="8173" y="800"/>
                  </a:lnTo>
                  <a:lnTo>
                    <a:pt x="8757" y="582"/>
                  </a:lnTo>
                  <a:lnTo>
                    <a:pt x="9195" y="800"/>
                  </a:lnTo>
                  <a:lnTo>
                    <a:pt x="9778" y="800"/>
                  </a:lnTo>
                  <a:lnTo>
                    <a:pt x="9778" y="291"/>
                  </a:lnTo>
                  <a:lnTo>
                    <a:pt x="10362" y="291"/>
                  </a:lnTo>
                  <a:lnTo>
                    <a:pt x="9778" y="0"/>
                  </a:lnTo>
                  <a:close/>
                  <a:moveTo>
                    <a:pt x="3357" y="11345"/>
                  </a:moveTo>
                  <a:lnTo>
                    <a:pt x="3795" y="11636"/>
                  </a:lnTo>
                  <a:lnTo>
                    <a:pt x="4378" y="11636"/>
                  </a:lnTo>
                  <a:lnTo>
                    <a:pt x="3795" y="11345"/>
                  </a:lnTo>
                  <a:lnTo>
                    <a:pt x="3357" y="11345"/>
                  </a:lnTo>
                  <a:close/>
                  <a:moveTo>
                    <a:pt x="3357" y="113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2" name="AutoShape 26"/>
            <p:cNvSpPr>
              <a:spLocks/>
            </p:cNvSpPr>
            <p:nvPr/>
          </p:nvSpPr>
          <p:spPr bwMode="auto">
            <a:xfrm>
              <a:off x="10191" y="4309"/>
              <a:ext cx="94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286"/>
                  </a:moveTo>
                  <a:lnTo>
                    <a:pt x="0" y="8914"/>
                  </a:lnTo>
                  <a:lnTo>
                    <a:pt x="2335" y="7543"/>
                  </a:lnTo>
                  <a:lnTo>
                    <a:pt x="0" y="8914"/>
                  </a:lnTo>
                  <a:lnTo>
                    <a:pt x="0" y="10286"/>
                  </a:lnTo>
                  <a:close/>
                  <a:moveTo>
                    <a:pt x="4670" y="1371"/>
                  </a:moveTo>
                  <a:lnTo>
                    <a:pt x="2335" y="1371"/>
                  </a:lnTo>
                  <a:lnTo>
                    <a:pt x="0" y="0"/>
                  </a:lnTo>
                  <a:lnTo>
                    <a:pt x="4670" y="0"/>
                  </a:lnTo>
                  <a:lnTo>
                    <a:pt x="4670" y="1371"/>
                  </a:lnTo>
                  <a:close/>
                  <a:moveTo>
                    <a:pt x="7005" y="1371"/>
                  </a:moveTo>
                  <a:lnTo>
                    <a:pt x="8757" y="2400"/>
                  </a:lnTo>
                  <a:lnTo>
                    <a:pt x="11092" y="2400"/>
                  </a:lnTo>
                  <a:lnTo>
                    <a:pt x="7005" y="2400"/>
                  </a:lnTo>
                  <a:lnTo>
                    <a:pt x="4670" y="1371"/>
                  </a:lnTo>
                  <a:lnTo>
                    <a:pt x="7005" y="1371"/>
                  </a:lnTo>
                  <a:lnTo>
                    <a:pt x="4670" y="1371"/>
                  </a:lnTo>
                  <a:lnTo>
                    <a:pt x="7005" y="1371"/>
                  </a:lnTo>
                  <a:close/>
                  <a:moveTo>
                    <a:pt x="4670" y="2400"/>
                  </a:moveTo>
                  <a:lnTo>
                    <a:pt x="4670" y="3771"/>
                  </a:lnTo>
                  <a:lnTo>
                    <a:pt x="2335" y="5143"/>
                  </a:lnTo>
                  <a:lnTo>
                    <a:pt x="2335" y="3771"/>
                  </a:lnTo>
                  <a:lnTo>
                    <a:pt x="0" y="3771"/>
                  </a:lnTo>
                  <a:lnTo>
                    <a:pt x="0" y="5143"/>
                  </a:lnTo>
                  <a:lnTo>
                    <a:pt x="2335" y="5143"/>
                  </a:lnTo>
                  <a:lnTo>
                    <a:pt x="2335" y="8914"/>
                  </a:lnTo>
                  <a:lnTo>
                    <a:pt x="0" y="10286"/>
                  </a:lnTo>
                  <a:lnTo>
                    <a:pt x="0" y="11314"/>
                  </a:lnTo>
                  <a:lnTo>
                    <a:pt x="2335" y="14057"/>
                  </a:lnTo>
                  <a:lnTo>
                    <a:pt x="0" y="14057"/>
                  </a:lnTo>
                  <a:lnTo>
                    <a:pt x="2335" y="16457"/>
                  </a:lnTo>
                  <a:lnTo>
                    <a:pt x="4670" y="19200"/>
                  </a:lnTo>
                  <a:lnTo>
                    <a:pt x="4670" y="20229"/>
                  </a:lnTo>
                  <a:lnTo>
                    <a:pt x="7005" y="21600"/>
                  </a:lnTo>
                  <a:lnTo>
                    <a:pt x="8757" y="20229"/>
                  </a:lnTo>
                  <a:lnTo>
                    <a:pt x="15178" y="20229"/>
                  </a:lnTo>
                  <a:lnTo>
                    <a:pt x="19849" y="19200"/>
                  </a:lnTo>
                  <a:lnTo>
                    <a:pt x="19849" y="16457"/>
                  </a:lnTo>
                  <a:lnTo>
                    <a:pt x="21600" y="16457"/>
                  </a:lnTo>
                  <a:lnTo>
                    <a:pt x="21600" y="14057"/>
                  </a:lnTo>
                  <a:lnTo>
                    <a:pt x="19849" y="12686"/>
                  </a:lnTo>
                  <a:lnTo>
                    <a:pt x="21600" y="12686"/>
                  </a:lnTo>
                  <a:lnTo>
                    <a:pt x="19849" y="11314"/>
                  </a:lnTo>
                  <a:lnTo>
                    <a:pt x="17514" y="8914"/>
                  </a:lnTo>
                  <a:lnTo>
                    <a:pt x="17514" y="7543"/>
                  </a:lnTo>
                  <a:lnTo>
                    <a:pt x="15178" y="7543"/>
                  </a:lnTo>
                  <a:lnTo>
                    <a:pt x="15178" y="6514"/>
                  </a:lnTo>
                  <a:lnTo>
                    <a:pt x="13427" y="6514"/>
                  </a:lnTo>
                  <a:lnTo>
                    <a:pt x="13427" y="5143"/>
                  </a:lnTo>
                  <a:lnTo>
                    <a:pt x="11092" y="5143"/>
                  </a:lnTo>
                  <a:lnTo>
                    <a:pt x="11092" y="3771"/>
                  </a:lnTo>
                  <a:lnTo>
                    <a:pt x="8757" y="2400"/>
                  </a:lnTo>
                  <a:lnTo>
                    <a:pt x="4670" y="2400"/>
                  </a:lnTo>
                  <a:close/>
                  <a:moveTo>
                    <a:pt x="4670" y="2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3" name="AutoShape 27"/>
            <p:cNvSpPr>
              <a:spLocks/>
            </p:cNvSpPr>
            <p:nvPr/>
          </p:nvSpPr>
          <p:spPr bwMode="auto">
            <a:xfrm>
              <a:off x="9676" y="3364"/>
              <a:ext cx="1175" cy="10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905" y="786"/>
                  </a:moveTo>
                  <a:lnTo>
                    <a:pt x="6905" y="944"/>
                  </a:lnTo>
                  <a:lnTo>
                    <a:pt x="7091" y="1153"/>
                  </a:lnTo>
                  <a:lnTo>
                    <a:pt x="7091" y="1363"/>
                  </a:lnTo>
                  <a:lnTo>
                    <a:pt x="7231" y="1573"/>
                  </a:lnTo>
                  <a:lnTo>
                    <a:pt x="7091" y="1573"/>
                  </a:lnTo>
                  <a:lnTo>
                    <a:pt x="7231" y="1730"/>
                  </a:lnTo>
                  <a:lnTo>
                    <a:pt x="7231" y="1940"/>
                  </a:lnTo>
                  <a:lnTo>
                    <a:pt x="7418" y="1940"/>
                  </a:lnTo>
                  <a:lnTo>
                    <a:pt x="7418" y="2150"/>
                  </a:lnTo>
                  <a:lnTo>
                    <a:pt x="8117" y="2150"/>
                  </a:lnTo>
                  <a:lnTo>
                    <a:pt x="8304" y="2307"/>
                  </a:lnTo>
                  <a:lnTo>
                    <a:pt x="8444" y="2307"/>
                  </a:lnTo>
                  <a:lnTo>
                    <a:pt x="8444" y="2517"/>
                  </a:lnTo>
                  <a:lnTo>
                    <a:pt x="8631" y="2517"/>
                  </a:lnTo>
                  <a:lnTo>
                    <a:pt x="8631" y="3670"/>
                  </a:lnTo>
                  <a:lnTo>
                    <a:pt x="8444" y="3880"/>
                  </a:lnTo>
                  <a:lnTo>
                    <a:pt x="8444" y="4089"/>
                  </a:lnTo>
                  <a:lnTo>
                    <a:pt x="8631" y="4089"/>
                  </a:lnTo>
                  <a:lnTo>
                    <a:pt x="8817" y="4299"/>
                  </a:lnTo>
                  <a:lnTo>
                    <a:pt x="8957" y="4299"/>
                  </a:lnTo>
                  <a:lnTo>
                    <a:pt x="9330" y="4456"/>
                  </a:lnTo>
                  <a:lnTo>
                    <a:pt x="9657" y="4666"/>
                  </a:lnTo>
                  <a:lnTo>
                    <a:pt x="9844" y="4876"/>
                  </a:lnTo>
                  <a:lnTo>
                    <a:pt x="10170" y="5033"/>
                  </a:lnTo>
                  <a:lnTo>
                    <a:pt x="10543" y="5033"/>
                  </a:lnTo>
                  <a:lnTo>
                    <a:pt x="10683" y="5243"/>
                  </a:lnTo>
                  <a:lnTo>
                    <a:pt x="11197" y="5243"/>
                  </a:lnTo>
                  <a:lnTo>
                    <a:pt x="11197" y="5452"/>
                  </a:lnTo>
                  <a:lnTo>
                    <a:pt x="11756" y="5243"/>
                  </a:lnTo>
                  <a:lnTo>
                    <a:pt x="12083" y="5452"/>
                  </a:lnTo>
                  <a:lnTo>
                    <a:pt x="12083" y="5610"/>
                  </a:lnTo>
                  <a:lnTo>
                    <a:pt x="12270" y="5610"/>
                  </a:lnTo>
                  <a:lnTo>
                    <a:pt x="12783" y="5819"/>
                  </a:lnTo>
                  <a:lnTo>
                    <a:pt x="13109" y="5819"/>
                  </a:lnTo>
                  <a:lnTo>
                    <a:pt x="13809" y="6029"/>
                  </a:lnTo>
                  <a:lnTo>
                    <a:pt x="13996" y="5819"/>
                  </a:lnTo>
                  <a:lnTo>
                    <a:pt x="14136" y="6029"/>
                  </a:lnTo>
                  <a:lnTo>
                    <a:pt x="14695" y="6029"/>
                  </a:lnTo>
                  <a:lnTo>
                    <a:pt x="14835" y="5610"/>
                  </a:lnTo>
                  <a:lnTo>
                    <a:pt x="14695" y="5243"/>
                  </a:lnTo>
                  <a:lnTo>
                    <a:pt x="14695" y="4876"/>
                  </a:lnTo>
                  <a:lnTo>
                    <a:pt x="14835" y="4666"/>
                  </a:lnTo>
                  <a:lnTo>
                    <a:pt x="15022" y="4666"/>
                  </a:lnTo>
                  <a:lnTo>
                    <a:pt x="15022" y="5033"/>
                  </a:lnTo>
                  <a:lnTo>
                    <a:pt x="15209" y="5033"/>
                  </a:lnTo>
                  <a:lnTo>
                    <a:pt x="15209" y="5452"/>
                  </a:lnTo>
                  <a:lnTo>
                    <a:pt x="15349" y="5610"/>
                  </a:lnTo>
                  <a:lnTo>
                    <a:pt x="15722" y="5610"/>
                  </a:lnTo>
                  <a:lnTo>
                    <a:pt x="16048" y="5819"/>
                  </a:lnTo>
                  <a:lnTo>
                    <a:pt x="16235" y="5819"/>
                  </a:lnTo>
                  <a:lnTo>
                    <a:pt x="16422" y="5610"/>
                  </a:lnTo>
                  <a:lnTo>
                    <a:pt x="17261" y="5610"/>
                  </a:lnTo>
                  <a:lnTo>
                    <a:pt x="17588" y="5452"/>
                  </a:lnTo>
                  <a:lnTo>
                    <a:pt x="17448" y="5452"/>
                  </a:lnTo>
                  <a:lnTo>
                    <a:pt x="17448" y="5243"/>
                  </a:lnTo>
                  <a:lnTo>
                    <a:pt x="17261" y="5033"/>
                  </a:lnTo>
                  <a:lnTo>
                    <a:pt x="17261" y="4666"/>
                  </a:lnTo>
                  <a:lnTo>
                    <a:pt x="17775" y="4666"/>
                  </a:lnTo>
                  <a:lnTo>
                    <a:pt x="17961" y="4456"/>
                  </a:lnTo>
                  <a:lnTo>
                    <a:pt x="18148" y="4456"/>
                  </a:lnTo>
                  <a:lnTo>
                    <a:pt x="18148" y="4299"/>
                  </a:lnTo>
                  <a:lnTo>
                    <a:pt x="18288" y="4299"/>
                  </a:lnTo>
                  <a:lnTo>
                    <a:pt x="18288" y="4089"/>
                  </a:lnTo>
                  <a:lnTo>
                    <a:pt x="18474" y="3880"/>
                  </a:lnTo>
                  <a:lnTo>
                    <a:pt x="18987" y="3880"/>
                  </a:lnTo>
                  <a:lnTo>
                    <a:pt x="19174" y="3670"/>
                  </a:lnTo>
                  <a:lnTo>
                    <a:pt x="19174" y="3513"/>
                  </a:lnTo>
                  <a:lnTo>
                    <a:pt x="19361" y="3303"/>
                  </a:lnTo>
                  <a:lnTo>
                    <a:pt x="19501" y="3513"/>
                  </a:lnTo>
                  <a:lnTo>
                    <a:pt x="20014" y="3513"/>
                  </a:lnTo>
                  <a:lnTo>
                    <a:pt x="20014" y="3303"/>
                  </a:lnTo>
                  <a:lnTo>
                    <a:pt x="20387" y="3093"/>
                  </a:lnTo>
                  <a:lnTo>
                    <a:pt x="20527" y="3093"/>
                  </a:lnTo>
                  <a:lnTo>
                    <a:pt x="20527" y="3303"/>
                  </a:lnTo>
                  <a:lnTo>
                    <a:pt x="20714" y="3303"/>
                  </a:lnTo>
                  <a:lnTo>
                    <a:pt x="20527" y="3513"/>
                  </a:lnTo>
                  <a:lnTo>
                    <a:pt x="20714" y="3670"/>
                  </a:lnTo>
                  <a:lnTo>
                    <a:pt x="20900" y="3670"/>
                  </a:lnTo>
                  <a:lnTo>
                    <a:pt x="21087" y="3880"/>
                  </a:lnTo>
                  <a:lnTo>
                    <a:pt x="21087" y="4089"/>
                  </a:lnTo>
                  <a:lnTo>
                    <a:pt x="20900" y="4089"/>
                  </a:lnTo>
                  <a:lnTo>
                    <a:pt x="20900" y="4299"/>
                  </a:lnTo>
                  <a:lnTo>
                    <a:pt x="21413" y="4299"/>
                  </a:lnTo>
                  <a:lnTo>
                    <a:pt x="21413" y="4456"/>
                  </a:lnTo>
                  <a:lnTo>
                    <a:pt x="21600" y="4666"/>
                  </a:lnTo>
                  <a:lnTo>
                    <a:pt x="21413" y="4666"/>
                  </a:lnTo>
                  <a:lnTo>
                    <a:pt x="21413" y="5033"/>
                  </a:lnTo>
                  <a:lnTo>
                    <a:pt x="21227" y="5033"/>
                  </a:lnTo>
                  <a:lnTo>
                    <a:pt x="21087" y="4876"/>
                  </a:lnTo>
                  <a:lnTo>
                    <a:pt x="20900" y="5033"/>
                  </a:lnTo>
                  <a:lnTo>
                    <a:pt x="20714" y="5033"/>
                  </a:lnTo>
                  <a:lnTo>
                    <a:pt x="20527" y="5243"/>
                  </a:lnTo>
                  <a:lnTo>
                    <a:pt x="20387" y="5610"/>
                  </a:lnTo>
                  <a:lnTo>
                    <a:pt x="20200" y="5610"/>
                  </a:lnTo>
                  <a:lnTo>
                    <a:pt x="20014" y="6029"/>
                  </a:lnTo>
                  <a:lnTo>
                    <a:pt x="19874" y="6239"/>
                  </a:lnTo>
                  <a:lnTo>
                    <a:pt x="20014" y="6239"/>
                  </a:lnTo>
                  <a:lnTo>
                    <a:pt x="19874" y="6606"/>
                  </a:lnTo>
                  <a:lnTo>
                    <a:pt x="19687" y="6973"/>
                  </a:lnTo>
                  <a:lnTo>
                    <a:pt x="19874" y="7183"/>
                  </a:lnTo>
                  <a:lnTo>
                    <a:pt x="19687" y="7602"/>
                  </a:lnTo>
                  <a:lnTo>
                    <a:pt x="19687" y="7969"/>
                  </a:lnTo>
                  <a:lnTo>
                    <a:pt x="19501" y="8179"/>
                  </a:lnTo>
                  <a:lnTo>
                    <a:pt x="18987" y="8179"/>
                  </a:lnTo>
                  <a:lnTo>
                    <a:pt x="19174" y="8546"/>
                  </a:lnTo>
                  <a:lnTo>
                    <a:pt x="19174" y="8965"/>
                  </a:lnTo>
                  <a:lnTo>
                    <a:pt x="18987" y="8965"/>
                  </a:lnTo>
                  <a:lnTo>
                    <a:pt x="18987" y="9542"/>
                  </a:lnTo>
                  <a:lnTo>
                    <a:pt x="18801" y="9699"/>
                  </a:lnTo>
                  <a:lnTo>
                    <a:pt x="18801" y="9909"/>
                  </a:lnTo>
                  <a:lnTo>
                    <a:pt x="18661" y="9909"/>
                  </a:lnTo>
                  <a:lnTo>
                    <a:pt x="18661" y="10118"/>
                  </a:lnTo>
                  <a:lnTo>
                    <a:pt x="18661" y="9909"/>
                  </a:lnTo>
                  <a:lnTo>
                    <a:pt x="18474" y="9699"/>
                  </a:lnTo>
                  <a:lnTo>
                    <a:pt x="18474" y="9122"/>
                  </a:lnTo>
                  <a:lnTo>
                    <a:pt x="18288" y="9122"/>
                  </a:lnTo>
                  <a:lnTo>
                    <a:pt x="18288" y="8546"/>
                  </a:lnTo>
                  <a:lnTo>
                    <a:pt x="18148" y="8546"/>
                  </a:lnTo>
                  <a:lnTo>
                    <a:pt x="17961" y="8336"/>
                  </a:lnTo>
                  <a:lnTo>
                    <a:pt x="17961" y="8755"/>
                  </a:lnTo>
                  <a:lnTo>
                    <a:pt x="17775" y="8965"/>
                  </a:lnTo>
                  <a:lnTo>
                    <a:pt x="17961" y="8965"/>
                  </a:lnTo>
                  <a:lnTo>
                    <a:pt x="17588" y="8965"/>
                  </a:lnTo>
                  <a:lnTo>
                    <a:pt x="17588" y="8755"/>
                  </a:lnTo>
                  <a:lnTo>
                    <a:pt x="17448" y="8546"/>
                  </a:lnTo>
                  <a:lnTo>
                    <a:pt x="17448" y="8179"/>
                  </a:lnTo>
                  <a:lnTo>
                    <a:pt x="17588" y="7969"/>
                  </a:lnTo>
                  <a:lnTo>
                    <a:pt x="17588" y="8179"/>
                  </a:lnTo>
                  <a:lnTo>
                    <a:pt x="17775" y="8179"/>
                  </a:lnTo>
                  <a:lnTo>
                    <a:pt x="17775" y="7969"/>
                  </a:lnTo>
                  <a:lnTo>
                    <a:pt x="17961" y="7759"/>
                  </a:lnTo>
                  <a:lnTo>
                    <a:pt x="17961" y="7392"/>
                  </a:lnTo>
                  <a:lnTo>
                    <a:pt x="18148" y="7183"/>
                  </a:lnTo>
                  <a:lnTo>
                    <a:pt x="17961" y="7183"/>
                  </a:lnTo>
                  <a:lnTo>
                    <a:pt x="17961" y="6973"/>
                  </a:lnTo>
                  <a:lnTo>
                    <a:pt x="17775" y="7183"/>
                  </a:lnTo>
                  <a:lnTo>
                    <a:pt x="17775" y="6973"/>
                  </a:lnTo>
                  <a:lnTo>
                    <a:pt x="16235" y="6973"/>
                  </a:lnTo>
                  <a:lnTo>
                    <a:pt x="16235" y="6816"/>
                  </a:lnTo>
                  <a:lnTo>
                    <a:pt x="16048" y="6606"/>
                  </a:lnTo>
                  <a:lnTo>
                    <a:pt x="16048" y="6239"/>
                  </a:lnTo>
                  <a:lnTo>
                    <a:pt x="15722" y="6239"/>
                  </a:lnTo>
                  <a:lnTo>
                    <a:pt x="15535" y="6029"/>
                  </a:lnTo>
                  <a:lnTo>
                    <a:pt x="15349" y="6239"/>
                  </a:lnTo>
                  <a:lnTo>
                    <a:pt x="15535" y="6239"/>
                  </a:lnTo>
                  <a:lnTo>
                    <a:pt x="15349" y="6239"/>
                  </a:lnTo>
                  <a:lnTo>
                    <a:pt x="15209" y="6029"/>
                  </a:lnTo>
                  <a:lnTo>
                    <a:pt x="15209" y="5819"/>
                  </a:lnTo>
                  <a:lnTo>
                    <a:pt x="15022" y="5819"/>
                  </a:lnTo>
                  <a:lnTo>
                    <a:pt x="15022" y="6239"/>
                  </a:lnTo>
                  <a:lnTo>
                    <a:pt x="14835" y="6396"/>
                  </a:lnTo>
                  <a:lnTo>
                    <a:pt x="14835" y="6606"/>
                  </a:lnTo>
                  <a:lnTo>
                    <a:pt x="15209" y="6816"/>
                  </a:lnTo>
                  <a:lnTo>
                    <a:pt x="15349" y="6816"/>
                  </a:lnTo>
                  <a:lnTo>
                    <a:pt x="15535" y="6973"/>
                  </a:lnTo>
                  <a:lnTo>
                    <a:pt x="15349" y="7183"/>
                  </a:lnTo>
                  <a:lnTo>
                    <a:pt x="15349" y="6973"/>
                  </a:lnTo>
                  <a:lnTo>
                    <a:pt x="15209" y="7183"/>
                  </a:lnTo>
                  <a:lnTo>
                    <a:pt x="15209" y="7392"/>
                  </a:lnTo>
                  <a:lnTo>
                    <a:pt x="15022" y="7392"/>
                  </a:lnTo>
                  <a:lnTo>
                    <a:pt x="15022" y="7759"/>
                  </a:lnTo>
                  <a:lnTo>
                    <a:pt x="15209" y="7969"/>
                  </a:lnTo>
                  <a:lnTo>
                    <a:pt x="15349" y="7969"/>
                  </a:lnTo>
                  <a:lnTo>
                    <a:pt x="15535" y="8179"/>
                  </a:lnTo>
                  <a:lnTo>
                    <a:pt x="15535" y="9122"/>
                  </a:lnTo>
                  <a:lnTo>
                    <a:pt x="15862" y="9332"/>
                  </a:lnTo>
                  <a:lnTo>
                    <a:pt x="15862" y="10328"/>
                  </a:lnTo>
                  <a:lnTo>
                    <a:pt x="15722" y="10118"/>
                  </a:lnTo>
                  <a:lnTo>
                    <a:pt x="15722" y="10328"/>
                  </a:lnTo>
                  <a:lnTo>
                    <a:pt x="15722" y="10118"/>
                  </a:lnTo>
                  <a:lnTo>
                    <a:pt x="15535" y="10118"/>
                  </a:lnTo>
                  <a:lnTo>
                    <a:pt x="15535" y="9909"/>
                  </a:lnTo>
                  <a:lnTo>
                    <a:pt x="15535" y="10118"/>
                  </a:lnTo>
                  <a:lnTo>
                    <a:pt x="15209" y="10118"/>
                  </a:lnTo>
                  <a:lnTo>
                    <a:pt x="15209" y="9699"/>
                  </a:lnTo>
                  <a:lnTo>
                    <a:pt x="15022" y="9699"/>
                  </a:lnTo>
                  <a:lnTo>
                    <a:pt x="15209" y="9699"/>
                  </a:lnTo>
                  <a:lnTo>
                    <a:pt x="15022" y="9909"/>
                  </a:lnTo>
                  <a:lnTo>
                    <a:pt x="15022" y="10118"/>
                  </a:lnTo>
                  <a:lnTo>
                    <a:pt x="14835" y="10118"/>
                  </a:lnTo>
                  <a:lnTo>
                    <a:pt x="14509" y="10328"/>
                  </a:lnTo>
                  <a:lnTo>
                    <a:pt x="14322" y="10485"/>
                  </a:lnTo>
                  <a:lnTo>
                    <a:pt x="14322" y="11062"/>
                  </a:lnTo>
                  <a:lnTo>
                    <a:pt x="14136" y="11272"/>
                  </a:lnTo>
                  <a:lnTo>
                    <a:pt x="14136" y="11482"/>
                  </a:lnTo>
                  <a:lnTo>
                    <a:pt x="13809" y="11639"/>
                  </a:lnTo>
                  <a:lnTo>
                    <a:pt x="13483" y="12058"/>
                  </a:lnTo>
                  <a:lnTo>
                    <a:pt x="13483" y="11849"/>
                  </a:lnTo>
                  <a:lnTo>
                    <a:pt x="13109" y="11849"/>
                  </a:lnTo>
                  <a:lnTo>
                    <a:pt x="13109" y="12058"/>
                  </a:lnTo>
                  <a:lnTo>
                    <a:pt x="13296" y="12058"/>
                  </a:lnTo>
                  <a:lnTo>
                    <a:pt x="12783" y="12425"/>
                  </a:lnTo>
                  <a:lnTo>
                    <a:pt x="12596" y="12845"/>
                  </a:lnTo>
                  <a:lnTo>
                    <a:pt x="11896" y="13421"/>
                  </a:lnTo>
                  <a:lnTo>
                    <a:pt x="11896" y="13631"/>
                  </a:lnTo>
                  <a:lnTo>
                    <a:pt x="11756" y="13788"/>
                  </a:lnTo>
                  <a:lnTo>
                    <a:pt x="11383" y="13998"/>
                  </a:lnTo>
                  <a:lnTo>
                    <a:pt x="11197" y="13998"/>
                  </a:lnTo>
                  <a:lnTo>
                    <a:pt x="11197" y="14365"/>
                  </a:lnTo>
                  <a:lnTo>
                    <a:pt x="11057" y="14575"/>
                  </a:lnTo>
                  <a:lnTo>
                    <a:pt x="10870" y="14784"/>
                  </a:lnTo>
                  <a:lnTo>
                    <a:pt x="10357" y="14784"/>
                  </a:lnTo>
                  <a:lnTo>
                    <a:pt x="10357" y="14994"/>
                  </a:lnTo>
                  <a:lnTo>
                    <a:pt x="10170" y="15151"/>
                  </a:lnTo>
                  <a:lnTo>
                    <a:pt x="9844" y="15151"/>
                  </a:lnTo>
                  <a:lnTo>
                    <a:pt x="9657" y="15361"/>
                  </a:lnTo>
                  <a:lnTo>
                    <a:pt x="9657" y="17091"/>
                  </a:lnTo>
                  <a:lnTo>
                    <a:pt x="9844" y="17301"/>
                  </a:lnTo>
                  <a:lnTo>
                    <a:pt x="9844" y="17511"/>
                  </a:lnTo>
                  <a:lnTo>
                    <a:pt x="9657" y="18087"/>
                  </a:lnTo>
                  <a:lnTo>
                    <a:pt x="9470" y="18454"/>
                  </a:lnTo>
                  <a:lnTo>
                    <a:pt x="9470" y="18874"/>
                  </a:lnTo>
                  <a:lnTo>
                    <a:pt x="9657" y="19450"/>
                  </a:lnTo>
                  <a:lnTo>
                    <a:pt x="9657" y="19660"/>
                  </a:lnTo>
                  <a:lnTo>
                    <a:pt x="9470" y="19817"/>
                  </a:lnTo>
                  <a:lnTo>
                    <a:pt x="9330" y="19660"/>
                  </a:lnTo>
                  <a:lnTo>
                    <a:pt x="9144" y="19817"/>
                  </a:lnTo>
                  <a:lnTo>
                    <a:pt x="9144" y="20027"/>
                  </a:lnTo>
                  <a:lnTo>
                    <a:pt x="8817" y="20394"/>
                  </a:lnTo>
                  <a:lnTo>
                    <a:pt x="8957" y="20394"/>
                  </a:lnTo>
                  <a:lnTo>
                    <a:pt x="9144" y="20604"/>
                  </a:lnTo>
                  <a:lnTo>
                    <a:pt x="8631" y="20604"/>
                  </a:lnTo>
                  <a:lnTo>
                    <a:pt x="8444" y="20814"/>
                  </a:lnTo>
                  <a:lnTo>
                    <a:pt x="8304" y="21023"/>
                  </a:lnTo>
                  <a:lnTo>
                    <a:pt x="8304" y="21390"/>
                  </a:lnTo>
                  <a:lnTo>
                    <a:pt x="7931" y="21600"/>
                  </a:lnTo>
                  <a:lnTo>
                    <a:pt x="7604" y="21390"/>
                  </a:lnTo>
                  <a:lnTo>
                    <a:pt x="7418" y="21390"/>
                  </a:lnTo>
                  <a:lnTo>
                    <a:pt x="7231" y="21023"/>
                  </a:lnTo>
                  <a:lnTo>
                    <a:pt x="6905" y="20394"/>
                  </a:lnTo>
                  <a:lnTo>
                    <a:pt x="6905" y="19817"/>
                  </a:lnTo>
                  <a:lnTo>
                    <a:pt x="6718" y="19450"/>
                  </a:lnTo>
                  <a:lnTo>
                    <a:pt x="6578" y="19450"/>
                  </a:lnTo>
                  <a:lnTo>
                    <a:pt x="6578" y="19031"/>
                  </a:lnTo>
                  <a:lnTo>
                    <a:pt x="6391" y="18874"/>
                  </a:lnTo>
                  <a:lnTo>
                    <a:pt x="6018" y="18454"/>
                  </a:lnTo>
                  <a:lnTo>
                    <a:pt x="5878" y="18087"/>
                  </a:lnTo>
                  <a:lnTo>
                    <a:pt x="5692" y="17878"/>
                  </a:lnTo>
                  <a:lnTo>
                    <a:pt x="5692" y="17511"/>
                  </a:lnTo>
                  <a:lnTo>
                    <a:pt x="5505" y="17511"/>
                  </a:lnTo>
                  <a:lnTo>
                    <a:pt x="5365" y="17091"/>
                  </a:lnTo>
                  <a:lnTo>
                    <a:pt x="5365" y="16724"/>
                  </a:lnTo>
                  <a:lnTo>
                    <a:pt x="5178" y="16515"/>
                  </a:lnTo>
                  <a:lnTo>
                    <a:pt x="5178" y="16357"/>
                  </a:lnTo>
                  <a:lnTo>
                    <a:pt x="4992" y="15938"/>
                  </a:lnTo>
                  <a:lnTo>
                    <a:pt x="4805" y="15938"/>
                  </a:lnTo>
                  <a:lnTo>
                    <a:pt x="4665" y="15571"/>
                  </a:lnTo>
                  <a:lnTo>
                    <a:pt x="4665" y="15361"/>
                  </a:lnTo>
                  <a:lnTo>
                    <a:pt x="4479" y="15151"/>
                  </a:lnTo>
                  <a:lnTo>
                    <a:pt x="4292" y="14784"/>
                  </a:lnTo>
                  <a:lnTo>
                    <a:pt x="4292" y="14365"/>
                  </a:lnTo>
                  <a:lnTo>
                    <a:pt x="3965" y="13631"/>
                  </a:lnTo>
                  <a:lnTo>
                    <a:pt x="3965" y="13421"/>
                  </a:lnTo>
                  <a:lnTo>
                    <a:pt x="3779" y="13212"/>
                  </a:lnTo>
                  <a:lnTo>
                    <a:pt x="3965" y="13212"/>
                  </a:lnTo>
                  <a:lnTo>
                    <a:pt x="3779" y="13002"/>
                  </a:lnTo>
                  <a:lnTo>
                    <a:pt x="3779" y="12845"/>
                  </a:lnTo>
                  <a:lnTo>
                    <a:pt x="3965" y="12845"/>
                  </a:lnTo>
                  <a:lnTo>
                    <a:pt x="3779" y="12635"/>
                  </a:lnTo>
                  <a:lnTo>
                    <a:pt x="3779" y="12425"/>
                  </a:lnTo>
                  <a:lnTo>
                    <a:pt x="3639" y="12058"/>
                  </a:lnTo>
                  <a:lnTo>
                    <a:pt x="3452" y="11849"/>
                  </a:lnTo>
                  <a:lnTo>
                    <a:pt x="3639" y="11639"/>
                  </a:lnTo>
                  <a:lnTo>
                    <a:pt x="3639" y="10905"/>
                  </a:lnTo>
                  <a:lnTo>
                    <a:pt x="3452" y="10905"/>
                  </a:lnTo>
                  <a:lnTo>
                    <a:pt x="3452" y="10485"/>
                  </a:lnTo>
                  <a:lnTo>
                    <a:pt x="3639" y="10328"/>
                  </a:lnTo>
                  <a:lnTo>
                    <a:pt x="3779" y="10328"/>
                  </a:lnTo>
                  <a:lnTo>
                    <a:pt x="3266" y="10328"/>
                  </a:lnTo>
                  <a:lnTo>
                    <a:pt x="3266" y="9909"/>
                  </a:lnTo>
                  <a:lnTo>
                    <a:pt x="3452" y="9909"/>
                  </a:lnTo>
                  <a:lnTo>
                    <a:pt x="3639" y="9699"/>
                  </a:lnTo>
                  <a:lnTo>
                    <a:pt x="3266" y="9699"/>
                  </a:lnTo>
                  <a:lnTo>
                    <a:pt x="3079" y="9542"/>
                  </a:lnTo>
                  <a:lnTo>
                    <a:pt x="3079" y="9909"/>
                  </a:lnTo>
                  <a:lnTo>
                    <a:pt x="2939" y="10118"/>
                  </a:lnTo>
                  <a:lnTo>
                    <a:pt x="3079" y="10328"/>
                  </a:lnTo>
                  <a:lnTo>
                    <a:pt x="3079" y="10485"/>
                  </a:lnTo>
                  <a:lnTo>
                    <a:pt x="2939" y="10695"/>
                  </a:lnTo>
                  <a:lnTo>
                    <a:pt x="2752" y="10905"/>
                  </a:lnTo>
                  <a:lnTo>
                    <a:pt x="2239" y="11062"/>
                  </a:lnTo>
                  <a:lnTo>
                    <a:pt x="2053" y="11272"/>
                  </a:lnTo>
                  <a:lnTo>
                    <a:pt x="1913" y="11062"/>
                  </a:lnTo>
                  <a:lnTo>
                    <a:pt x="1213" y="10695"/>
                  </a:lnTo>
                  <a:lnTo>
                    <a:pt x="1026" y="10328"/>
                  </a:lnTo>
                  <a:lnTo>
                    <a:pt x="840" y="10328"/>
                  </a:lnTo>
                  <a:lnTo>
                    <a:pt x="513" y="9909"/>
                  </a:lnTo>
                  <a:lnTo>
                    <a:pt x="513" y="9699"/>
                  </a:lnTo>
                  <a:lnTo>
                    <a:pt x="700" y="9699"/>
                  </a:lnTo>
                  <a:lnTo>
                    <a:pt x="700" y="9909"/>
                  </a:lnTo>
                  <a:lnTo>
                    <a:pt x="840" y="9909"/>
                  </a:lnTo>
                  <a:lnTo>
                    <a:pt x="1026" y="9699"/>
                  </a:lnTo>
                  <a:lnTo>
                    <a:pt x="1026" y="9909"/>
                  </a:lnTo>
                  <a:lnTo>
                    <a:pt x="1026" y="9699"/>
                  </a:lnTo>
                  <a:lnTo>
                    <a:pt x="1353" y="9542"/>
                  </a:lnTo>
                  <a:lnTo>
                    <a:pt x="1540" y="9542"/>
                  </a:lnTo>
                  <a:lnTo>
                    <a:pt x="1726" y="9332"/>
                  </a:lnTo>
                  <a:lnTo>
                    <a:pt x="1726" y="9122"/>
                  </a:lnTo>
                  <a:lnTo>
                    <a:pt x="1540" y="9122"/>
                  </a:lnTo>
                  <a:lnTo>
                    <a:pt x="1540" y="9332"/>
                  </a:lnTo>
                  <a:lnTo>
                    <a:pt x="1026" y="9332"/>
                  </a:lnTo>
                  <a:lnTo>
                    <a:pt x="840" y="9542"/>
                  </a:lnTo>
                  <a:lnTo>
                    <a:pt x="327" y="9332"/>
                  </a:lnTo>
                  <a:lnTo>
                    <a:pt x="187" y="8965"/>
                  </a:lnTo>
                  <a:lnTo>
                    <a:pt x="0" y="8965"/>
                  </a:lnTo>
                  <a:lnTo>
                    <a:pt x="187" y="8755"/>
                  </a:lnTo>
                  <a:lnTo>
                    <a:pt x="187" y="8546"/>
                  </a:lnTo>
                  <a:lnTo>
                    <a:pt x="327" y="8546"/>
                  </a:lnTo>
                  <a:lnTo>
                    <a:pt x="187" y="8546"/>
                  </a:lnTo>
                  <a:lnTo>
                    <a:pt x="0" y="8755"/>
                  </a:lnTo>
                  <a:lnTo>
                    <a:pt x="0" y="8546"/>
                  </a:lnTo>
                  <a:lnTo>
                    <a:pt x="327" y="8179"/>
                  </a:lnTo>
                  <a:lnTo>
                    <a:pt x="1026" y="8179"/>
                  </a:lnTo>
                  <a:lnTo>
                    <a:pt x="1353" y="7969"/>
                  </a:lnTo>
                  <a:lnTo>
                    <a:pt x="1540" y="7969"/>
                  </a:lnTo>
                  <a:lnTo>
                    <a:pt x="1726" y="8179"/>
                  </a:lnTo>
                  <a:lnTo>
                    <a:pt x="1913" y="7969"/>
                  </a:lnTo>
                  <a:lnTo>
                    <a:pt x="1913" y="7759"/>
                  </a:lnTo>
                  <a:lnTo>
                    <a:pt x="1726" y="7183"/>
                  </a:lnTo>
                  <a:lnTo>
                    <a:pt x="1540" y="6973"/>
                  </a:lnTo>
                  <a:lnTo>
                    <a:pt x="1540" y="6816"/>
                  </a:lnTo>
                  <a:lnTo>
                    <a:pt x="1213" y="6816"/>
                  </a:lnTo>
                  <a:lnTo>
                    <a:pt x="1026" y="6396"/>
                  </a:lnTo>
                  <a:lnTo>
                    <a:pt x="1026" y="6029"/>
                  </a:lnTo>
                  <a:lnTo>
                    <a:pt x="513" y="6029"/>
                  </a:lnTo>
                  <a:lnTo>
                    <a:pt x="513" y="5452"/>
                  </a:lnTo>
                  <a:lnTo>
                    <a:pt x="700" y="5452"/>
                  </a:lnTo>
                  <a:lnTo>
                    <a:pt x="840" y="5033"/>
                  </a:lnTo>
                  <a:lnTo>
                    <a:pt x="1026" y="4876"/>
                  </a:lnTo>
                  <a:lnTo>
                    <a:pt x="1353" y="4876"/>
                  </a:lnTo>
                  <a:lnTo>
                    <a:pt x="1353" y="5033"/>
                  </a:lnTo>
                  <a:lnTo>
                    <a:pt x="1726" y="5033"/>
                  </a:lnTo>
                  <a:lnTo>
                    <a:pt x="2239" y="4876"/>
                  </a:lnTo>
                  <a:lnTo>
                    <a:pt x="2426" y="4666"/>
                  </a:lnTo>
                  <a:lnTo>
                    <a:pt x="2566" y="4299"/>
                  </a:lnTo>
                  <a:lnTo>
                    <a:pt x="2939" y="3880"/>
                  </a:lnTo>
                  <a:lnTo>
                    <a:pt x="2939" y="3670"/>
                  </a:lnTo>
                  <a:lnTo>
                    <a:pt x="3452" y="3093"/>
                  </a:lnTo>
                  <a:lnTo>
                    <a:pt x="3639" y="2936"/>
                  </a:lnTo>
                  <a:lnTo>
                    <a:pt x="3452" y="2726"/>
                  </a:lnTo>
                  <a:lnTo>
                    <a:pt x="3639" y="2517"/>
                  </a:lnTo>
                  <a:lnTo>
                    <a:pt x="3779" y="2307"/>
                  </a:lnTo>
                  <a:lnTo>
                    <a:pt x="3779" y="1573"/>
                  </a:lnTo>
                  <a:lnTo>
                    <a:pt x="3965" y="1153"/>
                  </a:lnTo>
                  <a:lnTo>
                    <a:pt x="4292" y="1153"/>
                  </a:lnTo>
                  <a:lnTo>
                    <a:pt x="4992" y="367"/>
                  </a:lnTo>
                  <a:lnTo>
                    <a:pt x="5178" y="210"/>
                  </a:lnTo>
                  <a:lnTo>
                    <a:pt x="5365" y="0"/>
                  </a:lnTo>
                  <a:lnTo>
                    <a:pt x="5505" y="0"/>
                  </a:lnTo>
                  <a:lnTo>
                    <a:pt x="5878" y="367"/>
                  </a:lnTo>
                  <a:lnTo>
                    <a:pt x="6018" y="210"/>
                  </a:lnTo>
                  <a:lnTo>
                    <a:pt x="6391" y="367"/>
                  </a:lnTo>
                  <a:lnTo>
                    <a:pt x="6391" y="577"/>
                  </a:lnTo>
                  <a:lnTo>
                    <a:pt x="6578" y="577"/>
                  </a:lnTo>
                  <a:lnTo>
                    <a:pt x="6905" y="786"/>
                  </a:lnTo>
                  <a:close/>
                  <a:moveTo>
                    <a:pt x="15535" y="10328"/>
                  </a:moveTo>
                  <a:close/>
                  <a:moveTo>
                    <a:pt x="15535" y="10118"/>
                  </a:moveTo>
                  <a:lnTo>
                    <a:pt x="15349" y="10118"/>
                  </a:lnTo>
                  <a:lnTo>
                    <a:pt x="15349" y="10328"/>
                  </a:lnTo>
                  <a:lnTo>
                    <a:pt x="15535" y="10328"/>
                  </a:lnTo>
                  <a:lnTo>
                    <a:pt x="15535" y="10118"/>
                  </a:lnTo>
                  <a:close/>
                  <a:moveTo>
                    <a:pt x="15349" y="10118"/>
                  </a:moveTo>
                  <a:lnTo>
                    <a:pt x="15349" y="10328"/>
                  </a:lnTo>
                  <a:lnTo>
                    <a:pt x="15349" y="10118"/>
                  </a:lnTo>
                  <a:close/>
                  <a:moveTo>
                    <a:pt x="15022" y="10328"/>
                  </a:moveTo>
                  <a:lnTo>
                    <a:pt x="15209" y="10328"/>
                  </a:lnTo>
                  <a:lnTo>
                    <a:pt x="15209" y="10118"/>
                  </a:lnTo>
                  <a:lnTo>
                    <a:pt x="15022" y="10328"/>
                  </a:lnTo>
                  <a:close/>
                  <a:moveTo>
                    <a:pt x="15022" y="1032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4" name="AutoShape 28"/>
            <p:cNvSpPr>
              <a:spLocks/>
            </p:cNvSpPr>
            <p:nvPr/>
          </p:nvSpPr>
          <p:spPr bwMode="auto">
            <a:xfrm>
              <a:off x="10483" y="3639"/>
              <a:ext cx="208" cy="2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7600"/>
                  </a:moveTo>
                  <a:cubicBezTo>
                    <a:pt x="21600" y="18400"/>
                    <a:pt x="21600" y="18400"/>
                    <a:pt x="21600" y="18400"/>
                  </a:cubicBezTo>
                  <a:cubicBezTo>
                    <a:pt x="21600" y="19200"/>
                    <a:pt x="21600" y="19200"/>
                    <a:pt x="21600" y="19200"/>
                  </a:cubicBezTo>
                  <a:cubicBezTo>
                    <a:pt x="20618" y="18400"/>
                    <a:pt x="20618" y="18400"/>
                    <a:pt x="20618" y="18400"/>
                  </a:cubicBezTo>
                  <a:cubicBezTo>
                    <a:pt x="20618" y="19200"/>
                    <a:pt x="20618" y="19200"/>
                    <a:pt x="20618" y="19200"/>
                  </a:cubicBezTo>
                  <a:cubicBezTo>
                    <a:pt x="19636" y="20000"/>
                    <a:pt x="19636" y="20000"/>
                    <a:pt x="19636" y="20000"/>
                  </a:cubicBezTo>
                  <a:cubicBezTo>
                    <a:pt x="20618" y="20000"/>
                    <a:pt x="20618" y="20000"/>
                    <a:pt x="20618" y="20000"/>
                  </a:cubicBezTo>
                  <a:cubicBezTo>
                    <a:pt x="19636" y="20800"/>
                    <a:pt x="19636" y="20800"/>
                    <a:pt x="19636" y="208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19636" y="20000"/>
                    <a:pt x="19636" y="20000"/>
                    <a:pt x="19636" y="20000"/>
                  </a:cubicBezTo>
                  <a:cubicBezTo>
                    <a:pt x="18655" y="19200"/>
                    <a:pt x="18655" y="19200"/>
                    <a:pt x="18655" y="19200"/>
                  </a:cubicBezTo>
                  <a:cubicBezTo>
                    <a:pt x="18655" y="19200"/>
                    <a:pt x="18655" y="19200"/>
                    <a:pt x="18655" y="192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7673" y="18400"/>
                    <a:pt x="17673" y="18400"/>
                    <a:pt x="17673" y="18400"/>
                  </a:cubicBezTo>
                  <a:cubicBezTo>
                    <a:pt x="17673" y="18400"/>
                    <a:pt x="17673" y="18400"/>
                    <a:pt x="17673" y="18400"/>
                  </a:cubicBezTo>
                  <a:cubicBezTo>
                    <a:pt x="17673" y="17600"/>
                    <a:pt x="17673" y="17600"/>
                    <a:pt x="17673" y="17600"/>
                  </a:cubicBezTo>
                  <a:cubicBezTo>
                    <a:pt x="17673" y="17600"/>
                    <a:pt x="17673" y="17600"/>
                    <a:pt x="17673" y="17600"/>
                  </a:cubicBezTo>
                  <a:cubicBezTo>
                    <a:pt x="17673" y="16800"/>
                    <a:pt x="17673" y="16800"/>
                    <a:pt x="17673" y="16800"/>
                  </a:cubicBezTo>
                  <a:cubicBezTo>
                    <a:pt x="17673" y="16000"/>
                    <a:pt x="17673" y="16000"/>
                    <a:pt x="17673" y="16000"/>
                  </a:cubicBezTo>
                  <a:cubicBezTo>
                    <a:pt x="17673" y="16000"/>
                    <a:pt x="17673" y="16000"/>
                    <a:pt x="17673" y="160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4727" y="14400"/>
                    <a:pt x="14727" y="14400"/>
                    <a:pt x="14727" y="144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1782" y="12800"/>
                    <a:pt x="11782" y="12800"/>
                    <a:pt x="11782" y="12800"/>
                  </a:cubicBezTo>
                  <a:cubicBezTo>
                    <a:pt x="10800" y="12000"/>
                    <a:pt x="10800" y="12000"/>
                    <a:pt x="10800" y="12000"/>
                  </a:cubicBezTo>
                  <a:cubicBezTo>
                    <a:pt x="11782" y="12800"/>
                    <a:pt x="11782" y="12800"/>
                    <a:pt x="11782" y="12800"/>
                  </a:cubicBezTo>
                  <a:cubicBezTo>
                    <a:pt x="11782" y="13600"/>
                    <a:pt x="11782" y="13600"/>
                    <a:pt x="11782" y="136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0800" y="14400"/>
                    <a:pt x="10800" y="14400"/>
                    <a:pt x="10800" y="144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1782" y="15200"/>
                    <a:pt x="11782" y="15200"/>
                    <a:pt x="11782" y="15200"/>
                  </a:cubicBezTo>
                  <a:cubicBezTo>
                    <a:pt x="11782" y="16000"/>
                    <a:pt x="11782" y="16000"/>
                    <a:pt x="11782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10800" y="17600"/>
                    <a:pt x="10800" y="17600"/>
                    <a:pt x="10800" y="17600"/>
                  </a:cubicBezTo>
                  <a:cubicBezTo>
                    <a:pt x="9818" y="16800"/>
                    <a:pt x="9818" y="16800"/>
                    <a:pt x="9818" y="16800"/>
                  </a:cubicBezTo>
                  <a:cubicBezTo>
                    <a:pt x="9818" y="16000"/>
                    <a:pt x="9818" y="16000"/>
                    <a:pt x="9818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9818" y="16000"/>
                    <a:pt x="9818" y="16000"/>
                    <a:pt x="9818" y="16000"/>
                  </a:cubicBezTo>
                  <a:cubicBezTo>
                    <a:pt x="9818" y="16800"/>
                    <a:pt x="9818" y="16800"/>
                    <a:pt x="9818" y="168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8836" y="14400"/>
                    <a:pt x="8836" y="14400"/>
                    <a:pt x="8836" y="144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8836" y="15200"/>
                    <a:pt x="8836" y="15200"/>
                    <a:pt x="8836" y="152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8836" y="16800"/>
                    <a:pt x="8836" y="16800"/>
                    <a:pt x="8836" y="168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6873" y="17600"/>
                    <a:pt x="6873" y="17600"/>
                    <a:pt x="6873" y="17600"/>
                  </a:cubicBezTo>
                  <a:cubicBezTo>
                    <a:pt x="6873" y="17600"/>
                    <a:pt x="6873" y="17600"/>
                    <a:pt x="6873" y="17600"/>
                  </a:cubicBezTo>
                  <a:cubicBezTo>
                    <a:pt x="6873" y="16800"/>
                    <a:pt x="6873" y="16800"/>
                    <a:pt x="6873" y="16800"/>
                  </a:cubicBezTo>
                  <a:cubicBezTo>
                    <a:pt x="5891" y="16800"/>
                    <a:pt x="5891" y="16800"/>
                    <a:pt x="5891" y="16800"/>
                  </a:cubicBezTo>
                  <a:cubicBezTo>
                    <a:pt x="5891" y="16000"/>
                    <a:pt x="5891" y="16000"/>
                    <a:pt x="5891" y="16000"/>
                  </a:cubicBezTo>
                  <a:cubicBezTo>
                    <a:pt x="5891" y="15200"/>
                    <a:pt x="5891" y="15200"/>
                    <a:pt x="5891" y="15200"/>
                  </a:cubicBezTo>
                  <a:cubicBezTo>
                    <a:pt x="5891" y="14400"/>
                    <a:pt x="5891" y="14400"/>
                    <a:pt x="5891" y="14400"/>
                  </a:cubicBezTo>
                  <a:cubicBezTo>
                    <a:pt x="3927" y="13600"/>
                    <a:pt x="3927" y="13600"/>
                    <a:pt x="3927" y="13600"/>
                  </a:cubicBezTo>
                  <a:cubicBezTo>
                    <a:pt x="3927" y="12000"/>
                    <a:pt x="3927" y="12000"/>
                    <a:pt x="3927" y="12000"/>
                  </a:cubicBezTo>
                  <a:cubicBezTo>
                    <a:pt x="3927" y="12000"/>
                    <a:pt x="3927" y="12000"/>
                    <a:pt x="3927" y="12000"/>
                  </a:cubicBezTo>
                  <a:cubicBezTo>
                    <a:pt x="3927" y="11200"/>
                    <a:pt x="3927" y="11200"/>
                    <a:pt x="3927" y="11200"/>
                  </a:cubicBezTo>
                  <a:cubicBezTo>
                    <a:pt x="3927" y="9600"/>
                    <a:pt x="3927" y="9600"/>
                    <a:pt x="3927" y="9600"/>
                  </a:cubicBezTo>
                  <a:cubicBezTo>
                    <a:pt x="2945" y="8800"/>
                    <a:pt x="2945" y="8800"/>
                    <a:pt x="2945" y="8800"/>
                  </a:cubicBezTo>
                  <a:cubicBezTo>
                    <a:pt x="1964" y="8800"/>
                    <a:pt x="1964" y="8800"/>
                    <a:pt x="1964" y="8800"/>
                  </a:cubicBezTo>
                  <a:cubicBezTo>
                    <a:pt x="982" y="8000"/>
                    <a:pt x="982" y="8000"/>
                    <a:pt x="982" y="8000"/>
                  </a:cubicBezTo>
                  <a:cubicBezTo>
                    <a:pt x="982" y="6400"/>
                    <a:pt x="982" y="6400"/>
                    <a:pt x="982" y="6400"/>
                  </a:cubicBezTo>
                  <a:cubicBezTo>
                    <a:pt x="1964" y="6400"/>
                    <a:pt x="1964" y="6400"/>
                    <a:pt x="1964" y="6400"/>
                  </a:cubicBezTo>
                  <a:cubicBezTo>
                    <a:pt x="1964" y="5600"/>
                    <a:pt x="1964" y="5600"/>
                    <a:pt x="1964" y="5600"/>
                  </a:cubicBezTo>
                  <a:cubicBezTo>
                    <a:pt x="2945" y="4800"/>
                    <a:pt x="2945" y="4800"/>
                    <a:pt x="2945" y="4800"/>
                  </a:cubicBezTo>
                  <a:cubicBezTo>
                    <a:pt x="2945" y="5600"/>
                    <a:pt x="2945" y="5600"/>
                    <a:pt x="2945" y="5600"/>
                  </a:cubicBezTo>
                  <a:cubicBezTo>
                    <a:pt x="3927" y="4800"/>
                    <a:pt x="3927" y="4800"/>
                    <a:pt x="3927" y="4800"/>
                  </a:cubicBezTo>
                  <a:cubicBezTo>
                    <a:pt x="2945" y="4000"/>
                    <a:pt x="2945" y="4000"/>
                    <a:pt x="2945" y="4000"/>
                  </a:cubicBezTo>
                  <a:cubicBezTo>
                    <a:pt x="3927" y="4000"/>
                    <a:pt x="3927" y="4000"/>
                    <a:pt x="3927" y="4000"/>
                  </a:cubicBezTo>
                  <a:cubicBezTo>
                    <a:pt x="2945" y="4000"/>
                    <a:pt x="2945" y="4000"/>
                    <a:pt x="2945" y="4000"/>
                  </a:cubicBezTo>
                  <a:cubicBezTo>
                    <a:pt x="1964" y="4000"/>
                    <a:pt x="1964" y="4000"/>
                    <a:pt x="1964" y="4000"/>
                  </a:cubicBezTo>
                  <a:cubicBezTo>
                    <a:pt x="0" y="3200"/>
                    <a:pt x="0" y="3200"/>
                    <a:pt x="0" y="3200"/>
                  </a:cubicBezTo>
                  <a:cubicBezTo>
                    <a:pt x="0" y="2400"/>
                    <a:pt x="0" y="2400"/>
                    <a:pt x="0" y="2400"/>
                  </a:cubicBezTo>
                  <a:cubicBezTo>
                    <a:pt x="982" y="1600"/>
                    <a:pt x="982" y="1600"/>
                    <a:pt x="982" y="1600"/>
                  </a:cubicBezTo>
                  <a:cubicBezTo>
                    <a:pt x="982" y="800"/>
                    <a:pt x="982" y="800"/>
                    <a:pt x="982" y="800"/>
                  </a:cubicBezTo>
                  <a:cubicBezTo>
                    <a:pt x="982" y="800"/>
                    <a:pt x="982" y="800"/>
                    <a:pt x="982" y="80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1964" y="800"/>
                    <a:pt x="1964" y="800"/>
                    <a:pt x="1964" y="800"/>
                  </a:cubicBezTo>
                  <a:cubicBezTo>
                    <a:pt x="1964" y="800"/>
                    <a:pt x="1964" y="800"/>
                    <a:pt x="1964" y="800"/>
                  </a:cubicBezTo>
                  <a:cubicBezTo>
                    <a:pt x="2945" y="1600"/>
                    <a:pt x="2945" y="1600"/>
                    <a:pt x="2945" y="1600"/>
                  </a:cubicBezTo>
                  <a:cubicBezTo>
                    <a:pt x="3927" y="1600"/>
                    <a:pt x="3927" y="1600"/>
                    <a:pt x="3927" y="1600"/>
                  </a:cubicBezTo>
                  <a:cubicBezTo>
                    <a:pt x="3927" y="1600"/>
                    <a:pt x="3927" y="1600"/>
                    <a:pt x="3927" y="1600"/>
                  </a:cubicBezTo>
                  <a:cubicBezTo>
                    <a:pt x="2945" y="1600"/>
                    <a:pt x="2945" y="1600"/>
                    <a:pt x="2945" y="1600"/>
                  </a:cubicBezTo>
                  <a:cubicBezTo>
                    <a:pt x="3927" y="800"/>
                    <a:pt x="3927" y="800"/>
                    <a:pt x="3927" y="800"/>
                  </a:cubicBezTo>
                  <a:cubicBezTo>
                    <a:pt x="3927" y="800"/>
                    <a:pt x="3927" y="800"/>
                    <a:pt x="3927" y="800"/>
                  </a:cubicBezTo>
                  <a:cubicBezTo>
                    <a:pt x="4909" y="1600"/>
                    <a:pt x="4909" y="1600"/>
                    <a:pt x="4909" y="1600"/>
                  </a:cubicBezTo>
                  <a:cubicBezTo>
                    <a:pt x="4909" y="1600"/>
                    <a:pt x="4909" y="1600"/>
                    <a:pt x="4909" y="1600"/>
                  </a:cubicBezTo>
                  <a:cubicBezTo>
                    <a:pt x="5891" y="1600"/>
                    <a:pt x="5891" y="1600"/>
                    <a:pt x="5891" y="1600"/>
                  </a:cubicBezTo>
                  <a:cubicBezTo>
                    <a:pt x="5891" y="1600"/>
                    <a:pt x="5891" y="1600"/>
                    <a:pt x="5891" y="1600"/>
                  </a:cubicBezTo>
                  <a:cubicBezTo>
                    <a:pt x="6873" y="1600"/>
                    <a:pt x="6873" y="1600"/>
                    <a:pt x="6873" y="1600"/>
                  </a:cubicBezTo>
                  <a:cubicBezTo>
                    <a:pt x="6873" y="2400"/>
                    <a:pt x="6873" y="2400"/>
                    <a:pt x="6873" y="2400"/>
                  </a:cubicBezTo>
                  <a:cubicBezTo>
                    <a:pt x="6873" y="3200"/>
                    <a:pt x="6873" y="3200"/>
                    <a:pt x="6873" y="3200"/>
                  </a:cubicBezTo>
                  <a:cubicBezTo>
                    <a:pt x="6873" y="3200"/>
                    <a:pt x="6873" y="3200"/>
                    <a:pt x="6873" y="3200"/>
                  </a:cubicBezTo>
                  <a:cubicBezTo>
                    <a:pt x="7855" y="4000"/>
                    <a:pt x="7855" y="4000"/>
                    <a:pt x="7855" y="40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8836" y="4800"/>
                    <a:pt x="8836" y="4800"/>
                    <a:pt x="8836" y="4800"/>
                  </a:cubicBezTo>
                  <a:cubicBezTo>
                    <a:pt x="8836" y="4800"/>
                    <a:pt x="8836" y="4800"/>
                    <a:pt x="8836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2764" y="4800"/>
                    <a:pt x="12764" y="4800"/>
                    <a:pt x="12764" y="4800"/>
                  </a:cubicBezTo>
                  <a:cubicBezTo>
                    <a:pt x="14727" y="4800"/>
                    <a:pt x="14727" y="4800"/>
                    <a:pt x="14727" y="4800"/>
                  </a:cubicBezTo>
                  <a:cubicBezTo>
                    <a:pt x="15709" y="4800"/>
                    <a:pt x="15709" y="4800"/>
                    <a:pt x="15709" y="4800"/>
                  </a:cubicBezTo>
                  <a:cubicBezTo>
                    <a:pt x="16691" y="4800"/>
                    <a:pt x="16691" y="4800"/>
                    <a:pt x="16691" y="4800"/>
                  </a:cubicBezTo>
                  <a:cubicBezTo>
                    <a:pt x="16691" y="5600"/>
                    <a:pt x="16691" y="5600"/>
                    <a:pt x="16691" y="5600"/>
                  </a:cubicBezTo>
                  <a:cubicBezTo>
                    <a:pt x="17673" y="4800"/>
                    <a:pt x="17673" y="4800"/>
                    <a:pt x="17673" y="4800"/>
                  </a:cubicBezTo>
                  <a:cubicBezTo>
                    <a:pt x="17673" y="5600"/>
                    <a:pt x="17673" y="5600"/>
                    <a:pt x="17673" y="5600"/>
                  </a:cubicBezTo>
                  <a:cubicBezTo>
                    <a:pt x="18655" y="5600"/>
                    <a:pt x="18655" y="5600"/>
                    <a:pt x="18655" y="5600"/>
                  </a:cubicBezTo>
                  <a:cubicBezTo>
                    <a:pt x="17673" y="6400"/>
                    <a:pt x="17673" y="6400"/>
                    <a:pt x="17673" y="6400"/>
                  </a:cubicBezTo>
                  <a:cubicBezTo>
                    <a:pt x="17673" y="7200"/>
                    <a:pt x="17673" y="7200"/>
                    <a:pt x="17673" y="7200"/>
                  </a:cubicBezTo>
                  <a:cubicBezTo>
                    <a:pt x="17673" y="8000"/>
                    <a:pt x="17673" y="8000"/>
                    <a:pt x="17673" y="8000"/>
                  </a:cubicBezTo>
                  <a:cubicBezTo>
                    <a:pt x="16691" y="8800"/>
                    <a:pt x="16691" y="8800"/>
                    <a:pt x="16691" y="8800"/>
                  </a:cubicBezTo>
                  <a:cubicBezTo>
                    <a:pt x="16691" y="8800"/>
                    <a:pt x="16691" y="8800"/>
                    <a:pt x="16691" y="8800"/>
                  </a:cubicBezTo>
                  <a:cubicBezTo>
                    <a:pt x="16691" y="9600"/>
                    <a:pt x="16691" y="9600"/>
                    <a:pt x="16691" y="9600"/>
                  </a:cubicBezTo>
                  <a:cubicBezTo>
                    <a:pt x="15709" y="9600"/>
                    <a:pt x="15709" y="9600"/>
                    <a:pt x="15709" y="9600"/>
                  </a:cubicBezTo>
                  <a:cubicBezTo>
                    <a:pt x="15709" y="8800"/>
                    <a:pt x="15709" y="8800"/>
                    <a:pt x="15709" y="8800"/>
                  </a:cubicBezTo>
                  <a:cubicBezTo>
                    <a:pt x="14727" y="9600"/>
                    <a:pt x="14727" y="9600"/>
                    <a:pt x="14727" y="9600"/>
                  </a:cubicBezTo>
                  <a:cubicBezTo>
                    <a:pt x="14727" y="9600"/>
                    <a:pt x="14727" y="9600"/>
                    <a:pt x="14727" y="9600"/>
                  </a:cubicBezTo>
                  <a:cubicBezTo>
                    <a:pt x="14727" y="10400"/>
                    <a:pt x="14727" y="10400"/>
                    <a:pt x="14727" y="10400"/>
                  </a:cubicBezTo>
                  <a:cubicBezTo>
                    <a:pt x="14727" y="10400"/>
                    <a:pt x="14727" y="10400"/>
                    <a:pt x="14727" y="10400"/>
                  </a:cubicBezTo>
                  <a:cubicBezTo>
                    <a:pt x="14727" y="11200"/>
                    <a:pt x="14727" y="11200"/>
                    <a:pt x="14727" y="11200"/>
                  </a:cubicBezTo>
                  <a:cubicBezTo>
                    <a:pt x="15709" y="12000"/>
                    <a:pt x="15709" y="12000"/>
                    <a:pt x="15709" y="12000"/>
                  </a:cubicBezTo>
                  <a:cubicBezTo>
                    <a:pt x="15709" y="12000"/>
                    <a:pt x="15709" y="12000"/>
                    <a:pt x="15709" y="12000"/>
                  </a:cubicBezTo>
                  <a:cubicBezTo>
                    <a:pt x="15709" y="12800"/>
                    <a:pt x="15709" y="12800"/>
                    <a:pt x="15709" y="12800"/>
                  </a:cubicBezTo>
                  <a:cubicBezTo>
                    <a:pt x="16691" y="12800"/>
                    <a:pt x="16691" y="12800"/>
                    <a:pt x="16691" y="12800"/>
                  </a:cubicBezTo>
                  <a:cubicBezTo>
                    <a:pt x="17673" y="12800"/>
                    <a:pt x="17673" y="12800"/>
                    <a:pt x="17673" y="12800"/>
                  </a:cubicBezTo>
                  <a:cubicBezTo>
                    <a:pt x="17673" y="12800"/>
                    <a:pt x="17673" y="12800"/>
                    <a:pt x="17673" y="12800"/>
                  </a:cubicBezTo>
                  <a:cubicBezTo>
                    <a:pt x="16691" y="12800"/>
                    <a:pt x="16691" y="12800"/>
                    <a:pt x="16691" y="12800"/>
                  </a:cubicBezTo>
                  <a:cubicBezTo>
                    <a:pt x="17673" y="12000"/>
                    <a:pt x="17673" y="12000"/>
                    <a:pt x="17673" y="120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0400"/>
                    <a:pt x="17673" y="10400"/>
                    <a:pt x="17673" y="10400"/>
                  </a:cubicBezTo>
                  <a:cubicBezTo>
                    <a:pt x="18655" y="11200"/>
                    <a:pt x="18655" y="11200"/>
                    <a:pt x="18655" y="11200"/>
                  </a:cubicBezTo>
                  <a:cubicBezTo>
                    <a:pt x="19636" y="11200"/>
                    <a:pt x="19636" y="11200"/>
                    <a:pt x="19636" y="11200"/>
                  </a:cubicBezTo>
                  <a:cubicBezTo>
                    <a:pt x="19636" y="11200"/>
                    <a:pt x="19636" y="11200"/>
                    <a:pt x="19636" y="11200"/>
                  </a:cubicBezTo>
                  <a:cubicBezTo>
                    <a:pt x="19636" y="12000"/>
                    <a:pt x="19636" y="12000"/>
                    <a:pt x="19636" y="12000"/>
                  </a:cubicBezTo>
                  <a:cubicBezTo>
                    <a:pt x="19636" y="12800"/>
                    <a:pt x="19636" y="12800"/>
                    <a:pt x="19636" y="12800"/>
                  </a:cubicBezTo>
                  <a:cubicBezTo>
                    <a:pt x="19636" y="13600"/>
                    <a:pt x="19636" y="13600"/>
                    <a:pt x="19636" y="13600"/>
                  </a:cubicBezTo>
                  <a:cubicBezTo>
                    <a:pt x="20618" y="13600"/>
                    <a:pt x="20618" y="13600"/>
                    <a:pt x="20618" y="13600"/>
                  </a:cubicBezTo>
                  <a:cubicBezTo>
                    <a:pt x="20618" y="15200"/>
                    <a:pt x="20618" y="15200"/>
                    <a:pt x="20618" y="15200"/>
                  </a:cubicBezTo>
                  <a:cubicBezTo>
                    <a:pt x="20618" y="16000"/>
                    <a:pt x="20618" y="16000"/>
                    <a:pt x="20618" y="160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7600"/>
                    <a:pt x="21600" y="17600"/>
                    <a:pt x="21600" y="17600"/>
                  </a:cubicBezTo>
                  <a:cubicBezTo>
                    <a:pt x="21600" y="17600"/>
                    <a:pt x="21600" y="17600"/>
                    <a:pt x="21600" y="17600"/>
                  </a:cubicBezTo>
                  <a:close/>
                  <a:moveTo>
                    <a:pt x="15709" y="15200"/>
                  </a:moveTo>
                  <a:cubicBezTo>
                    <a:pt x="15709" y="14400"/>
                    <a:pt x="15709" y="14400"/>
                    <a:pt x="15709" y="14400"/>
                  </a:cubicBezTo>
                  <a:cubicBezTo>
                    <a:pt x="15709" y="14400"/>
                    <a:pt x="15709" y="14400"/>
                    <a:pt x="15709" y="14400"/>
                  </a:cubicBezTo>
                  <a:cubicBezTo>
                    <a:pt x="15709" y="15200"/>
                    <a:pt x="15709" y="15200"/>
                    <a:pt x="15709" y="15200"/>
                  </a:cubicBezTo>
                  <a:cubicBezTo>
                    <a:pt x="15709" y="15200"/>
                    <a:pt x="15709" y="15200"/>
                    <a:pt x="15709" y="15200"/>
                  </a:cubicBezTo>
                  <a:cubicBezTo>
                    <a:pt x="15709" y="15200"/>
                    <a:pt x="15709" y="15200"/>
                    <a:pt x="15709" y="15200"/>
                  </a:cubicBezTo>
                  <a:close/>
                  <a:moveTo>
                    <a:pt x="13745" y="14400"/>
                  </a:moveTo>
                  <a:cubicBezTo>
                    <a:pt x="13745" y="15200"/>
                    <a:pt x="13745" y="15200"/>
                    <a:pt x="13745" y="15200"/>
                  </a:cubicBezTo>
                  <a:cubicBezTo>
                    <a:pt x="13745" y="16000"/>
                    <a:pt x="13745" y="16000"/>
                    <a:pt x="13745" y="16000"/>
                  </a:cubicBezTo>
                  <a:cubicBezTo>
                    <a:pt x="14727" y="16000"/>
                    <a:pt x="14727" y="16000"/>
                    <a:pt x="14727" y="16000"/>
                  </a:cubicBezTo>
                  <a:cubicBezTo>
                    <a:pt x="14727" y="15200"/>
                    <a:pt x="14727" y="15200"/>
                    <a:pt x="14727" y="15200"/>
                  </a:cubicBezTo>
                  <a:cubicBezTo>
                    <a:pt x="14727" y="15200"/>
                    <a:pt x="14727" y="15200"/>
                    <a:pt x="14727" y="15200"/>
                  </a:cubicBezTo>
                  <a:cubicBezTo>
                    <a:pt x="13745" y="14400"/>
                    <a:pt x="13745" y="14400"/>
                    <a:pt x="13745" y="14400"/>
                  </a:cubicBezTo>
                  <a:cubicBezTo>
                    <a:pt x="13745" y="14400"/>
                    <a:pt x="13745" y="14400"/>
                    <a:pt x="13745" y="14400"/>
                  </a:cubicBezTo>
                  <a:close/>
                  <a:moveTo>
                    <a:pt x="12764" y="14400"/>
                  </a:moveTo>
                  <a:cubicBezTo>
                    <a:pt x="11782" y="14400"/>
                    <a:pt x="11782" y="14400"/>
                    <a:pt x="11782" y="144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2764" y="16000"/>
                    <a:pt x="12764" y="16000"/>
                    <a:pt x="12764" y="16000"/>
                  </a:cubicBezTo>
                  <a:cubicBezTo>
                    <a:pt x="13745" y="16000"/>
                    <a:pt x="13745" y="16000"/>
                    <a:pt x="13745" y="16000"/>
                  </a:cubicBezTo>
                  <a:cubicBezTo>
                    <a:pt x="13745" y="14400"/>
                    <a:pt x="13745" y="14400"/>
                    <a:pt x="13745" y="14400"/>
                  </a:cubicBezTo>
                  <a:lnTo>
                    <a:pt x="12764" y="14400"/>
                  </a:lnTo>
                  <a:close/>
                  <a:moveTo>
                    <a:pt x="12764" y="14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5" name="AutoShape 29"/>
            <p:cNvSpPr>
              <a:spLocks/>
            </p:cNvSpPr>
            <p:nvPr/>
          </p:nvSpPr>
          <p:spPr bwMode="auto">
            <a:xfrm>
              <a:off x="10503" y="3574"/>
              <a:ext cx="130" cy="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9138"/>
                  </a:moveTo>
                  <a:lnTo>
                    <a:pt x="1271" y="9138"/>
                  </a:lnTo>
                  <a:lnTo>
                    <a:pt x="2965" y="3323"/>
                  </a:lnTo>
                  <a:lnTo>
                    <a:pt x="5929" y="0"/>
                  </a:lnTo>
                  <a:lnTo>
                    <a:pt x="9318" y="0"/>
                  </a:lnTo>
                  <a:lnTo>
                    <a:pt x="12282" y="3323"/>
                  </a:lnTo>
                  <a:lnTo>
                    <a:pt x="18635" y="3323"/>
                  </a:lnTo>
                  <a:lnTo>
                    <a:pt x="18635" y="9138"/>
                  </a:lnTo>
                  <a:lnTo>
                    <a:pt x="20329" y="12462"/>
                  </a:lnTo>
                  <a:lnTo>
                    <a:pt x="20329" y="15785"/>
                  </a:lnTo>
                  <a:lnTo>
                    <a:pt x="21600" y="15785"/>
                  </a:lnTo>
                  <a:lnTo>
                    <a:pt x="18635" y="18277"/>
                  </a:lnTo>
                  <a:lnTo>
                    <a:pt x="11012" y="18277"/>
                  </a:lnTo>
                  <a:lnTo>
                    <a:pt x="9318" y="21600"/>
                  </a:lnTo>
                  <a:lnTo>
                    <a:pt x="7624" y="21600"/>
                  </a:lnTo>
                  <a:lnTo>
                    <a:pt x="4659" y="18277"/>
                  </a:lnTo>
                  <a:lnTo>
                    <a:pt x="1271" y="18277"/>
                  </a:lnTo>
                  <a:lnTo>
                    <a:pt x="0" y="15785"/>
                  </a:lnTo>
                  <a:lnTo>
                    <a:pt x="0" y="9138"/>
                  </a:lnTo>
                  <a:close/>
                  <a:moveTo>
                    <a:pt x="0" y="913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6" name="AutoShape 30"/>
            <p:cNvSpPr>
              <a:spLocks/>
            </p:cNvSpPr>
            <p:nvPr/>
          </p:nvSpPr>
          <p:spPr bwMode="auto">
            <a:xfrm>
              <a:off x="10135" y="3493"/>
              <a:ext cx="348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31" y="0"/>
                  </a:moveTo>
                  <a:lnTo>
                    <a:pt x="1734" y="0"/>
                  </a:lnTo>
                  <a:lnTo>
                    <a:pt x="1734" y="1371"/>
                  </a:lnTo>
                  <a:lnTo>
                    <a:pt x="2365" y="1371"/>
                  </a:lnTo>
                  <a:lnTo>
                    <a:pt x="2996" y="0"/>
                  </a:lnTo>
                  <a:lnTo>
                    <a:pt x="3469" y="0"/>
                  </a:lnTo>
                  <a:lnTo>
                    <a:pt x="4730" y="1371"/>
                  </a:lnTo>
                  <a:lnTo>
                    <a:pt x="5834" y="1371"/>
                  </a:lnTo>
                  <a:lnTo>
                    <a:pt x="6464" y="3771"/>
                  </a:lnTo>
                  <a:lnTo>
                    <a:pt x="7568" y="3771"/>
                  </a:lnTo>
                  <a:lnTo>
                    <a:pt x="8199" y="5143"/>
                  </a:lnTo>
                  <a:lnTo>
                    <a:pt x="8199" y="6171"/>
                  </a:lnTo>
                  <a:lnTo>
                    <a:pt x="8829" y="6171"/>
                  </a:lnTo>
                  <a:lnTo>
                    <a:pt x="8829" y="5143"/>
                  </a:lnTo>
                  <a:lnTo>
                    <a:pt x="10564" y="5143"/>
                  </a:lnTo>
                  <a:lnTo>
                    <a:pt x="10564" y="7543"/>
                  </a:lnTo>
                  <a:lnTo>
                    <a:pt x="12928" y="7543"/>
                  </a:lnTo>
                  <a:lnTo>
                    <a:pt x="12298" y="10286"/>
                  </a:lnTo>
                  <a:lnTo>
                    <a:pt x="12928" y="11314"/>
                  </a:lnTo>
                  <a:lnTo>
                    <a:pt x="14663" y="11314"/>
                  </a:lnTo>
                  <a:lnTo>
                    <a:pt x="15293" y="10286"/>
                  </a:lnTo>
                  <a:lnTo>
                    <a:pt x="17028" y="10286"/>
                  </a:lnTo>
                  <a:lnTo>
                    <a:pt x="17028" y="11314"/>
                  </a:lnTo>
                  <a:lnTo>
                    <a:pt x="18131" y="12686"/>
                  </a:lnTo>
                  <a:lnTo>
                    <a:pt x="18131" y="14057"/>
                  </a:lnTo>
                  <a:lnTo>
                    <a:pt x="19866" y="14057"/>
                  </a:lnTo>
                  <a:lnTo>
                    <a:pt x="20496" y="12686"/>
                  </a:lnTo>
                  <a:lnTo>
                    <a:pt x="21127" y="14057"/>
                  </a:lnTo>
                  <a:lnTo>
                    <a:pt x="21127" y="16457"/>
                  </a:lnTo>
                  <a:lnTo>
                    <a:pt x="21600" y="18857"/>
                  </a:lnTo>
                  <a:lnTo>
                    <a:pt x="21127" y="21600"/>
                  </a:lnTo>
                  <a:lnTo>
                    <a:pt x="19235" y="21600"/>
                  </a:lnTo>
                  <a:lnTo>
                    <a:pt x="18762" y="20229"/>
                  </a:lnTo>
                  <a:lnTo>
                    <a:pt x="18131" y="21600"/>
                  </a:lnTo>
                  <a:lnTo>
                    <a:pt x="15766" y="20229"/>
                  </a:lnTo>
                  <a:lnTo>
                    <a:pt x="14663" y="20229"/>
                  </a:lnTo>
                  <a:lnTo>
                    <a:pt x="12928" y="18857"/>
                  </a:lnTo>
                  <a:lnTo>
                    <a:pt x="12298" y="18857"/>
                  </a:lnTo>
                  <a:lnTo>
                    <a:pt x="12298" y="17829"/>
                  </a:lnTo>
                  <a:lnTo>
                    <a:pt x="11194" y="16457"/>
                  </a:lnTo>
                  <a:lnTo>
                    <a:pt x="9302" y="17829"/>
                  </a:lnTo>
                  <a:lnTo>
                    <a:pt x="9302" y="16457"/>
                  </a:lnTo>
                  <a:lnTo>
                    <a:pt x="7568" y="16457"/>
                  </a:lnTo>
                  <a:lnTo>
                    <a:pt x="7095" y="15086"/>
                  </a:lnTo>
                  <a:lnTo>
                    <a:pt x="5834" y="15086"/>
                  </a:lnTo>
                  <a:lnTo>
                    <a:pt x="4730" y="14057"/>
                  </a:lnTo>
                  <a:lnTo>
                    <a:pt x="4099" y="12686"/>
                  </a:lnTo>
                  <a:lnTo>
                    <a:pt x="2996" y="11314"/>
                  </a:lnTo>
                  <a:lnTo>
                    <a:pt x="1734" y="10286"/>
                  </a:lnTo>
                  <a:lnTo>
                    <a:pt x="1261" y="10286"/>
                  </a:lnTo>
                  <a:lnTo>
                    <a:pt x="631" y="8914"/>
                  </a:lnTo>
                  <a:lnTo>
                    <a:pt x="0" y="8914"/>
                  </a:lnTo>
                  <a:lnTo>
                    <a:pt x="0" y="7543"/>
                  </a:lnTo>
                  <a:lnTo>
                    <a:pt x="631" y="6171"/>
                  </a:lnTo>
                  <a:lnTo>
                    <a:pt x="631" y="0"/>
                  </a:lnTo>
                  <a:close/>
                  <a:moveTo>
                    <a:pt x="631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7" name="AutoShape 31"/>
            <p:cNvSpPr>
              <a:spLocks/>
            </p:cNvSpPr>
            <p:nvPr/>
          </p:nvSpPr>
          <p:spPr bwMode="auto">
            <a:xfrm>
              <a:off x="9339" y="3218"/>
              <a:ext cx="581" cy="55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545" y="21600"/>
                  </a:moveTo>
                  <a:lnTo>
                    <a:pt x="12545" y="21218"/>
                  </a:lnTo>
                  <a:lnTo>
                    <a:pt x="13205" y="20549"/>
                  </a:lnTo>
                  <a:lnTo>
                    <a:pt x="14620" y="20549"/>
                  </a:lnTo>
                  <a:lnTo>
                    <a:pt x="15280" y="20166"/>
                  </a:lnTo>
                  <a:lnTo>
                    <a:pt x="15658" y="20166"/>
                  </a:lnTo>
                  <a:lnTo>
                    <a:pt x="16035" y="20549"/>
                  </a:lnTo>
                  <a:lnTo>
                    <a:pt x="16412" y="20166"/>
                  </a:lnTo>
                  <a:lnTo>
                    <a:pt x="16412" y="19784"/>
                  </a:lnTo>
                  <a:lnTo>
                    <a:pt x="16035" y="18733"/>
                  </a:lnTo>
                  <a:lnTo>
                    <a:pt x="15658" y="18350"/>
                  </a:lnTo>
                  <a:lnTo>
                    <a:pt x="15658" y="18064"/>
                  </a:lnTo>
                  <a:lnTo>
                    <a:pt x="14997" y="18064"/>
                  </a:lnTo>
                  <a:lnTo>
                    <a:pt x="14620" y="17299"/>
                  </a:lnTo>
                  <a:lnTo>
                    <a:pt x="14620" y="16630"/>
                  </a:lnTo>
                  <a:lnTo>
                    <a:pt x="13583" y="16630"/>
                  </a:lnTo>
                  <a:lnTo>
                    <a:pt x="13583" y="15579"/>
                  </a:lnTo>
                  <a:lnTo>
                    <a:pt x="13960" y="15579"/>
                  </a:lnTo>
                  <a:lnTo>
                    <a:pt x="14243" y="14814"/>
                  </a:lnTo>
                  <a:lnTo>
                    <a:pt x="14620" y="14527"/>
                  </a:lnTo>
                  <a:lnTo>
                    <a:pt x="15280" y="14527"/>
                  </a:lnTo>
                  <a:lnTo>
                    <a:pt x="15280" y="14814"/>
                  </a:lnTo>
                  <a:lnTo>
                    <a:pt x="16035" y="14814"/>
                  </a:lnTo>
                  <a:lnTo>
                    <a:pt x="17072" y="14527"/>
                  </a:lnTo>
                  <a:lnTo>
                    <a:pt x="17450" y="14145"/>
                  </a:lnTo>
                  <a:lnTo>
                    <a:pt x="17733" y="13476"/>
                  </a:lnTo>
                  <a:lnTo>
                    <a:pt x="18487" y="12712"/>
                  </a:lnTo>
                  <a:lnTo>
                    <a:pt x="18487" y="12329"/>
                  </a:lnTo>
                  <a:lnTo>
                    <a:pt x="19525" y="11278"/>
                  </a:lnTo>
                  <a:lnTo>
                    <a:pt x="19902" y="10991"/>
                  </a:lnTo>
                  <a:lnTo>
                    <a:pt x="19525" y="10609"/>
                  </a:lnTo>
                  <a:lnTo>
                    <a:pt x="19902" y="10227"/>
                  </a:lnTo>
                  <a:lnTo>
                    <a:pt x="20185" y="9844"/>
                  </a:lnTo>
                  <a:lnTo>
                    <a:pt x="20185" y="8506"/>
                  </a:lnTo>
                  <a:lnTo>
                    <a:pt x="20562" y="7742"/>
                  </a:lnTo>
                  <a:lnTo>
                    <a:pt x="21223" y="7742"/>
                  </a:lnTo>
                  <a:lnTo>
                    <a:pt x="21600" y="7359"/>
                  </a:lnTo>
                  <a:lnTo>
                    <a:pt x="21600" y="7073"/>
                  </a:lnTo>
                  <a:lnTo>
                    <a:pt x="20185" y="7073"/>
                  </a:lnTo>
                  <a:lnTo>
                    <a:pt x="20185" y="6690"/>
                  </a:lnTo>
                  <a:lnTo>
                    <a:pt x="19525" y="6308"/>
                  </a:lnTo>
                  <a:lnTo>
                    <a:pt x="19148" y="6308"/>
                  </a:lnTo>
                  <a:lnTo>
                    <a:pt x="18487" y="6021"/>
                  </a:lnTo>
                  <a:lnTo>
                    <a:pt x="18487" y="5257"/>
                  </a:lnTo>
                  <a:lnTo>
                    <a:pt x="18110" y="4588"/>
                  </a:lnTo>
                  <a:lnTo>
                    <a:pt x="17733" y="3823"/>
                  </a:lnTo>
                  <a:lnTo>
                    <a:pt x="17733" y="3536"/>
                  </a:lnTo>
                  <a:lnTo>
                    <a:pt x="18110" y="3536"/>
                  </a:lnTo>
                  <a:lnTo>
                    <a:pt x="18110" y="3154"/>
                  </a:lnTo>
                  <a:lnTo>
                    <a:pt x="18487" y="2772"/>
                  </a:lnTo>
                  <a:lnTo>
                    <a:pt x="18487" y="2485"/>
                  </a:lnTo>
                  <a:lnTo>
                    <a:pt x="18110" y="2485"/>
                  </a:lnTo>
                  <a:lnTo>
                    <a:pt x="18110" y="2103"/>
                  </a:lnTo>
                  <a:lnTo>
                    <a:pt x="17733" y="2103"/>
                  </a:lnTo>
                  <a:lnTo>
                    <a:pt x="17072" y="1720"/>
                  </a:lnTo>
                  <a:lnTo>
                    <a:pt x="17072" y="1338"/>
                  </a:lnTo>
                  <a:lnTo>
                    <a:pt x="16035" y="1338"/>
                  </a:lnTo>
                  <a:lnTo>
                    <a:pt x="16035" y="669"/>
                  </a:lnTo>
                  <a:lnTo>
                    <a:pt x="16695" y="287"/>
                  </a:lnTo>
                  <a:lnTo>
                    <a:pt x="16695" y="0"/>
                  </a:lnTo>
                  <a:lnTo>
                    <a:pt x="15280" y="0"/>
                  </a:lnTo>
                  <a:lnTo>
                    <a:pt x="14997" y="287"/>
                  </a:lnTo>
                  <a:lnTo>
                    <a:pt x="14620" y="287"/>
                  </a:lnTo>
                  <a:lnTo>
                    <a:pt x="14243" y="669"/>
                  </a:lnTo>
                  <a:lnTo>
                    <a:pt x="13960" y="1051"/>
                  </a:lnTo>
                  <a:lnTo>
                    <a:pt x="14620" y="2103"/>
                  </a:lnTo>
                  <a:lnTo>
                    <a:pt x="14997" y="2485"/>
                  </a:lnTo>
                  <a:lnTo>
                    <a:pt x="13960" y="3536"/>
                  </a:lnTo>
                  <a:lnTo>
                    <a:pt x="14243" y="3823"/>
                  </a:lnTo>
                  <a:lnTo>
                    <a:pt x="14243" y="4205"/>
                  </a:lnTo>
                  <a:lnTo>
                    <a:pt x="13960" y="4588"/>
                  </a:lnTo>
                  <a:lnTo>
                    <a:pt x="12545" y="4588"/>
                  </a:lnTo>
                  <a:lnTo>
                    <a:pt x="12545" y="5257"/>
                  </a:lnTo>
                  <a:lnTo>
                    <a:pt x="12922" y="5257"/>
                  </a:lnTo>
                  <a:lnTo>
                    <a:pt x="13205" y="5639"/>
                  </a:lnTo>
                  <a:lnTo>
                    <a:pt x="13205" y="6021"/>
                  </a:lnTo>
                  <a:lnTo>
                    <a:pt x="12545" y="6021"/>
                  </a:lnTo>
                  <a:lnTo>
                    <a:pt x="12168" y="6308"/>
                  </a:lnTo>
                  <a:lnTo>
                    <a:pt x="12168" y="8124"/>
                  </a:lnTo>
                  <a:lnTo>
                    <a:pt x="11790" y="8506"/>
                  </a:lnTo>
                  <a:lnTo>
                    <a:pt x="11507" y="8124"/>
                  </a:lnTo>
                  <a:lnTo>
                    <a:pt x="11507" y="8506"/>
                  </a:lnTo>
                  <a:lnTo>
                    <a:pt x="10753" y="8506"/>
                  </a:lnTo>
                  <a:lnTo>
                    <a:pt x="10753" y="8124"/>
                  </a:lnTo>
                  <a:lnTo>
                    <a:pt x="10470" y="8506"/>
                  </a:lnTo>
                  <a:lnTo>
                    <a:pt x="9715" y="8793"/>
                  </a:lnTo>
                  <a:lnTo>
                    <a:pt x="10093" y="8793"/>
                  </a:lnTo>
                  <a:lnTo>
                    <a:pt x="9338" y="9558"/>
                  </a:lnTo>
                  <a:lnTo>
                    <a:pt x="9055" y="9175"/>
                  </a:lnTo>
                  <a:lnTo>
                    <a:pt x="8678" y="9558"/>
                  </a:lnTo>
                  <a:lnTo>
                    <a:pt x="8300" y="9844"/>
                  </a:lnTo>
                  <a:lnTo>
                    <a:pt x="8017" y="10227"/>
                  </a:lnTo>
                  <a:lnTo>
                    <a:pt x="8017" y="11278"/>
                  </a:lnTo>
                  <a:lnTo>
                    <a:pt x="8300" y="11660"/>
                  </a:lnTo>
                  <a:lnTo>
                    <a:pt x="8017" y="11660"/>
                  </a:lnTo>
                  <a:lnTo>
                    <a:pt x="7640" y="12042"/>
                  </a:lnTo>
                  <a:lnTo>
                    <a:pt x="5565" y="12042"/>
                  </a:lnTo>
                  <a:lnTo>
                    <a:pt x="5188" y="12329"/>
                  </a:lnTo>
                  <a:lnTo>
                    <a:pt x="3773" y="12329"/>
                  </a:lnTo>
                  <a:lnTo>
                    <a:pt x="2075" y="12712"/>
                  </a:lnTo>
                  <a:lnTo>
                    <a:pt x="0" y="12042"/>
                  </a:lnTo>
                  <a:lnTo>
                    <a:pt x="1038" y="13094"/>
                  </a:lnTo>
                  <a:lnTo>
                    <a:pt x="1038" y="13476"/>
                  </a:lnTo>
                  <a:lnTo>
                    <a:pt x="1321" y="13763"/>
                  </a:lnTo>
                  <a:lnTo>
                    <a:pt x="1698" y="13763"/>
                  </a:lnTo>
                  <a:lnTo>
                    <a:pt x="2075" y="14145"/>
                  </a:lnTo>
                  <a:lnTo>
                    <a:pt x="2735" y="14145"/>
                  </a:lnTo>
                  <a:lnTo>
                    <a:pt x="2735" y="14527"/>
                  </a:lnTo>
                  <a:lnTo>
                    <a:pt x="3113" y="14527"/>
                  </a:lnTo>
                  <a:lnTo>
                    <a:pt x="3113" y="14814"/>
                  </a:lnTo>
                  <a:lnTo>
                    <a:pt x="3490" y="15196"/>
                  </a:lnTo>
                  <a:lnTo>
                    <a:pt x="3490" y="15865"/>
                  </a:lnTo>
                  <a:lnTo>
                    <a:pt x="4150" y="15865"/>
                  </a:lnTo>
                  <a:lnTo>
                    <a:pt x="4150" y="17012"/>
                  </a:lnTo>
                  <a:lnTo>
                    <a:pt x="3773" y="16630"/>
                  </a:lnTo>
                  <a:lnTo>
                    <a:pt x="2735" y="17012"/>
                  </a:lnTo>
                  <a:lnTo>
                    <a:pt x="2358" y="17299"/>
                  </a:lnTo>
                  <a:lnTo>
                    <a:pt x="2075" y="17299"/>
                  </a:lnTo>
                  <a:lnTo>
                    <a:pt x="2075" y="19497"/>
                  </a:lnTo>
                  <a:lnTo>
                    <a:pt x="2358" y="19497"/>
                  </a:lnTo>
                  <a:lnTo>
                    <a:pt x="2735" y="19115"/>
                  </a:lnTo>
                  <a:lnTo>
                    <a:pt x="4528" y="19115"/>
                  </a:lnTo>
                  <a:lnTo>
                    <a:pt x="4528" y="18733"/>
                  </a:lnTo>
                  <a:lnTo>
                    <a:pt x="4810" y="18733"/>
                  </a:lnTo>
                  <a:lnTo>
                    <a:pt x="5188" y="19115"/>
                  </a:lnTo>
                  <a:lnTo>
                    <a:pt x="5188" y="18733"/>
                  </a:lnTo>
                  <a:lnTo>
                    <a:pt x="5565" y="18733"/>
                  </a:lnTo>
                  <a:lnTo>
                    <a:pt x="5565" y="19115"/>
                  </a:lnTo>
                  <a:lnTo>
                    <a:pt x="6225" y="19115"/>
                  </a:lnTo>
                  <a:lnTo>
                    <a:pt x="6603" y="18733"/>
                  </a:lnTo>
                  <a:lnTo>
                    <a:pt x="9338" y="18733"/>
                  </a:lnTo>
                  <a:lnTo>
                    <a:pt x="9715" y="19115"/>
                  </a:lnTo>
                  <a:lnTo>
                    <a:pt x="9715" y="19497"/>
                  </a:lnTo>
                  <a:lnTo>
                    <a:pt x="10470" y="19497"/>
                  </a:lnTo>
                  <a:lnTo>
                    <a:pt x="10470" y="19784"/>
                  </a:lnTo>
                  <a:lnTo>
                    <a:pt x="10753" y="20166"/>
                  </a:lnTo>
                  <a:lnTo>
                    <a:pt x="10753" y="20835"/>
                  </a:lnTo>
                  <a:lnTo>
                    <a:pt x="11130" y="21218"/>
                  </a:lnTo>
                  <a:lnTo>
                    <a:pt x="11790" y="21218"/>
                  </a:lnTo>
                  <a:lnTo>
                    <a:pt x="12168" y="21600"/>
                  </a:lnTo>
                  <a:lnTo>
                    <a:pt x="12545" y="21600"/>
                  </a:lnTo>
                  <a:close/>
                  <a:moveTo>
                    <a:pt x="125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8" name="AutoShape 32"/>
            <p:cNvSpPr>
              <a:spLocks/>
            </p:cNvSpPr>
            <p:nvPr/>
          </p:nvSpPr>
          <p:spPr bwMode="auto">
            <a:xfrm>
              <a:off x="9770" y="3189"/>
              <a:ext cx="309" cy="2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446" y="21600"/>
                  </a:moveTo>
                  <a:lnTo>
                    <a:pt x="12393" y="18930"/>
                  </a:lnTo>
                  <a:lnTo>
                    <a:pt x="13102" y="18202"/>
                  </a:lnTo>
                  <a:lnTo>
                    <a:pt x="13810" y="17231"/>
                  </a:lnTo>
                  <a:lnTo>
                    <a:pt x="14341" y="17231"/>
                  </a:lnTo>
                  <a:lnTo>
                    <a:pt x="15757" y="18930"/>
                  </a:lnTo>
                  <a:lnTo>
                    <a:pt x="16289" y="18202"/>
                  </a:lnTo>
                  <a:lnTo>
                    <a:pt x="17705" y="18930"/>
                  </a:lnTo>
                  <a:lnTo>
                    <a:pt x="17705" y="19901"/>
                  </a:lnTo>
                  <a:lnTo>
                    <a:pt x="18413" y="19901"/>
                  </a:lnTo>
                  <a:lnTo>
                    <a:pt x="19652" y="20872"/>
                  </a:lnTo>
                  <a:lnTo>
                    <a:pt x="20361" y="19901"/>
                  </a:lnTo>
                  <a:lnTo>
                    <a:pt x="21600" y="19901"/>
                  </a:lnTo>
                  <a:lnTo>
                    <a:pt x="20892" y="18202"/>
                  </a:lnTo>
                  <a:lnTo>
                    <a:pt x="20892" y="16261"/>
                  </a:lnTo>
                  <a:lnTo>
                    <a:pt x="20361" y="16261"/>
                  </a:lnTo>
                  <a:lnTo>
                    <a:pt x="19652" y="14562"/>
                  </a:lnTo>
                  <a:lnTo>
                    <a:pt x="19652" y="12620"/>
                  </a:lnTo>
                  <a:lnTo>
                    <a:pt x="18944" y="11892"/>
                  </a:lnTo>
                  <a:lnTo>
                    <a:pt x="18413" y="11892"/>
                  </a:lnTo>
                  <a:lnTo>
                    <a:pt x="17705" y="9951"/>
                  </a:lnTo>
                  <a:lnTo>
                    <a:pt x="16997" y="9222"/>
                  </a:lnTo>
                  <a:lnTo>
                    <a:pt x="15757" y="8252"/>
                  </a:lnTo>
                  <a:lnTo>
                    <a:pt x="14341" y="6310"/>
                  </a:lnTo>
                  <a:lnTo>
                    <a:pt x="11685" y="6310"/>
                  </a:lnTo>
                  <a:lnTo>
                    <a:pt x="11685" y="5582"/>
                  </a:lnTo>
                  <a:lnTo>
                    <a:pt x="11154" y="5582"/>
                  </a:lnTo>
                  <a:lnTo>
                    <a:pt x="11154" y="4611"/>
                  </a:lnTo>
                  <a:lnTo>
                    <a:pt x="9207" y="1942"/>
                  </a:lnTo>
                  <a:lnTo>
                    <a:pt x="8498" y="0"/>
                  </a:lnTo>
                  <a:lnTo>
                    <a:pt x="6551" y="0"/>
                  </a:lnTo>
                  <a:lnTo>
                    <a:pt x="6551" y="971"/>
                  </a:lnTo>
                  <a:lnTo>
                    <a:pt x="5843" y="0"/>
                  </a:lnTo>
                  <a:lnTo>
                    <a:pt x="5134" y="0"/>
                  </a:lnTo>
                  <a:lnTo>
                    <a:pt x="4603" y="1942"/>
                  </a:lnTo>
                  <a:lnTo>
                    <a:pt x="3187" y="1942"/>
                  </a:lnTo>
                  <a:lnTo>
                    <a:pt x="1239" y="2912"/>
                  </a:lnTo>
                  <a:lnTo>
                    <a:pt x="1239" y="3640"/>
                  </a:lnTo>
                  <a:lnTo>
                    <a:pt x="0" y="4611"/>
                  </a:lnTo>
                  <a:lnTo>
                    <a:pt x="0" y="6310"/>
                  </a:lnTo>
                  <a:lnTo>
                    <a:pt x="1948" y="6310"/>
                  </a:lnTo>
                  <a:lnTo>
                    <a:pt x="1948" y="7281"/>
                  </a:lnTo>
                  <a:lnTo>
                    <a:pt x="3187" y="8252"/>
                  </a:lnTo>
                  <a:lnTo>
                    <a:pt x="3895" y="8252"/>
                  </a:lnTo>
                  <a:lnTo>
                    <a:pt x="3895" y="9222"/>
                  </a:lnTo>
                  <a:lnTo>
                    <a:pt x="4603" y="9222"/>
                  </a:lnTo>
                  <a:lnTo>
                    <a:pt x="4603" y="9951"/>
                  </a:lnTo>
                  <a:lnTo>
                    <a:pt x="3895" y="10921"/>
                  </a:lnTo>
                  <a:lnTo>
                    <a:pt x="3895" y="11892"/>
                  </a:lnTo>
                  <a:lnTo>
                    <a:pt x="3187" y="11892"/>
                  </a:lnTo>
                  <a:lnTo>
                    <a:pt x="3187" y="12620"/>
                  </a:lnTo>
                  <a:lnTo>
                    <a:pt x="3895" y="14562"/>
                  </a:lnTo>
                  <a:lnTo>
                    <a:pt x="4603" y="16261"/>
                  </a:lnTo>
                  <a:lnTo>
                    <a:pt x="4603" y="18202"/>
                  </a:lnTo>
                  <a:lnTo>
                    <a:pt x="5843" y="18930"/>
                  </a:lnTo>
                  <a:lnTo>
                    <a:pt x="6551" y="18930"/>
                  </a:lnTo>
                  <a:lnTo>
                    <a:pt x="7790" y="19901"/>
                  </a:lnTo>
                  <a:lnTo>
                    <a:pt x="7790" y="20872"/>
                  </a:lnTo>
                  <a:lnTo>
                    <a:pt x="10446" y="20872"/>
                  </a:lnTo>
                  <a:lnTo>
                    <a:pt x="10446" y="21600"/>
                  </a:lnTo>
                  <a:close/>
                  <a:moveTo>
                    <a:pt x="10446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9" name="AutoShape 33"/>
            <p:cNvSpPr>
              <a:spLocks/>
            </p:cNvSpPr>
            <p:nvPr/>
          </p:nvSpPr>
          <p:spPr bwMode="auto">
            <a:xfrm>
              <a:off x="9301" y="3134"/>
              <a:ext cx="553" cy="4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727" y="2846"/>
                  </a:moveTo>
                  <a:lnTo>
                    <a:pt x="19420" y="2457"/>
                  </a:lnTo>
                  <a:lnTo>
                    <a:pt x="19817" y="1940"/>
                  </a:lnTo>
                  <a:lnTo>
                    <a:pt x="19817" y="2457"/>
                  </a:lnTo>
                  <a:lnTo>
                    <a:pt x="20510" y="2457"/>
                  </a:lnTo>
                  <a:lnTo>
                    <a:pt x="20906" y="1940"/>
                  </a:lnTo>
                  <a:lnTo>
                    <a:pt x="21600" y="1940"/>
                  </a:lnTo>
                  <a:lnTo>
                    <a:pt x="21600" y="2457"/>
                  </a:lnTo>
                  <a:lnTo>
                    <a:pt x="20906" y="2846"/>
                  </a:lnTo>
                  <a:lnTo>
                    <a:pt x="21204" y="2846"/>
                  </a:lnTo>
                  <a:lnTo>
                    <a:pt x="20906" y="3880"/>
                  </a:lnTo>
                  <a:lnTo>
                    <a:pt x="20114" y="3880"/>
                  </a:lnTo>
                  <a:lnTo>
                    <a:pt x="18727" y="4398"/>
                  </a:lnTo>
                  <a:lnTo>
                    <a:pt x="17538" y="4398"/>
                  </a:lnTo>
                  <a:lnTo>
                    <a:pt x="17240" y="4786"/>
                  </a:lnTo>
                  <a:lnTo>
                    <a:pt x="16844" y="4786"/>
                  </a:lnTo>
                  <a:lnTo>
                    <a:pt x="16448" y="5303"/>
                  </a:lnTo>
                  <a:lnTo>
                    <a:pt x="16150" y="5820"/>
                  </a:lnTo>
                  <a:lnTo>
                    <a:pt x="16844" y="7243"/>
                  </a:lnTo>
                  <a:lnTo>
                    <a:pt x="17240" y="7760"/>
                  </a:lnTo>
                  <a:lnTo>
                    <a:pt x="16150" y="9183"/>
                  </a:lnTo>
                  <a:lnTo>
                    <a:pt x="16448" y="9571"/>
                  </a:lnTo>
                  <a:lnTo>
                    <a:pt x="16448" y="10089"/>
                  </a:lnTo>
                  <a:lnTo>
                    <a:pt x="16150" y="10606"/>
                  </a:lnTo>
                  <a:lnTo>
                    <a:pt x="14664" y="10606"/>
                  </a:lnTo>
                  <a:lnTo>
                    <a:pt x="14664" y="11511"/>
                  </a:lnTo>
                  <a:lnTo>
                    <a:pt x="15061" y="11511"/>
                  </a:lnTo>
                  <a:lnTo>
                    <a:pt x="15358" y="12029"/>
                  </a:lnTo>
                  <a:lnTo>
                    <a:pt x="15358" y="12546"/>
                  </a:lnTo>
                  <a:lnTo>
                    <a:pt x="14664" y="12546"/>
                  </a:lnTo>
                  <a:lnTo>
                    <a:pt x="14268" y="12934"/>
                  </a:lnTo>
                  <a:lnTo>
                    <a:pt x="14268" y="15392"/>
                  </a:lnTo>
                  <a:lnTo>
                    <a:pt x="13872" y="15909"/>
                  </a:lnTo>
                  <a:lnTo>
                    <a:pt x="13574" y="15392"/>
                  </a:lnTo>
                  <a:lnTo>
                    <a:pt x="13574" y="15909"/>
                  </a:lnTo>
                  <a:lnTo>
                    <a:pt x="12782" y="15909"/>
                  </a:lnTo>
                  <a:lnTo>
                    <a:pt x="12782" y="15392"/>
                  </a:lnTo>
                  <a:lnTo>
                    <a:pt x="12484" y="15909"/>
                  </a:lnTo>
                  <a:lnTo>
                    <a:pt x="11692" y="16297"/>
                  </a:lnTo>
                  <a:lnTo>
                    <a:pt x="12088" y="16297"/>
                  </a:lnTo>
                  <a:lnTo>
                    <a:pt x="11295" y="17332"/>
                  </a:lnTo>
                  <a:lnTo>
                    <a:pt x="10998" y="16814"/>
                  </a:lnTo>
                  <a:lnTo>
                    <a:pt x="10602" y="17332"/>
                  </a:lnTo>
                  <a:lnTo>
                    <a:pt x="10206" y="17720"/>
                  </a:lnTo>
                  <a:lnTo>
                    <a:pt x="9908" y="18237"/>
                  </a:lnTo>
                  <a:lnTo>
                    <a:pt x="9908" y="19660"/>
                  </a:lnTo>
                  <a:lnTo>
                    <a:pt x="10206" y="20177"/>
                  </a:lnTo>
                  <a:lnTo>
                    <a:pt x="9908" y="20177"/>
                  </a:lnTo>
                  <a:lnTo>
                    <a:pt x="9512" y="20695"/>
                  </a:lnTo>
                  <a:lnTo>
                    <a:pt x="7332" y="20695"/>
                  </a:lnTo>
                  <a:lnTo>
                    <a:pt x="6936" y="21083"/>
                  </a:lnTo>
                  <a:lnTo>
                    <a:pt x="5450" y="21083"/>
                  </a:lnTo>
                  <a:lnTo>
                    <a:pt x="3666" y="21600"/>
                  </a:lnTo>
                  <a:lnTo>
                    <a:pt x="1486" y="20695"/>
                  </a:lnTo>
                  <a:lnTo>
                    <a:pt x="2873" y="18754"/>
                  </a:lnTo>
                  <a:lnTo>
                    <a:pt x="2873" y="18237"/>
                  </a:lnTo>
                  <a:lnTo>
                    <a:pt x="2576" y="17720"/>
                  </a:lnTo>
                  <a:lnTo>
                    <a:pt x="2873" y="17332"/>
                  </a:lnTo>
                  <a:lnTo>
                    <a:pt x="2576" y="16297"/>
                  </a:lnTo>
                  <a:lnTo>
                    <a:pt x="1090" y="16297"/>
                  </a:lnTo>
                  <a:lnTo>
                    <a:pt x="1090" y="15909"/>
                  </a:lnTo>
                  <a:lnTo>
                    <a:pt x="694" y="15392"/>
                  </a:lnTo>
                  <a:lnTo>
                    <a:pt x="1090" y="15392"/>
                  </a:lnTo>
                  <a:lnTo>
                    <a:pt x="694" y="14357"/>
                  </a:lnTo>
                  <a:lnTo>
                    <a:pt x="297" y="13451"/>
                  </a:lnTo>
                  <a:lnTo>
                    <a:pt x="297" y="12934"/>
                  </a:lnTo>
                  <a:lnTo>
                    <a:pt x="694" y="12029"/>
                  </a:lnTo>
                  <a:lnTo>
                    <a:pt x="297" y="12029"/>
                  </a:lnTo>
                  <a:lnTo>
                    <a:pt x="297" y="11511"/>
                  </a:lnTo>
                  <a:lnTo>
                    <a:pt x="0" y="10994"/>
                  </a:lnTo>
                  <a:lnTo>
                    <a:pt x="0" y="10606"/>
                  </a:lnTo>
                  <a:lnTo>
                    <a:pt x="297" y="10089"/>
                  </a:lnTo>
                  <a:lnTo>
                    <a:pt x="0" y="10089"/>
                  </a:lnTo>
                  <a:lnTo>
                    <a:pt x="0" y="9571"/>
                  </a:lnTo>
                  <a:lnTo>
                    <a:pt x="297" y="9571"/>
                  </a:lnTo>
                  <a:lnTo>
                    <a:pt x="694" y="9183"/>
                  </a:lnTo>
                  <a:lnTo>
                    <a:pt x="297" y="8666"/>
                  </a:lnTo>
                  <a:lnTo>
                    <a:pt x="694" y="8149"/>
                  </a:lnTo>
                  <a:lnTo>
                    <a:pt x="694" y="7243"/>
                  </a:lnTo>
                  <a:lnTo>
                    <a:pt x="1090" y="7760"/>
                  </a:lnTo>
                  <a:lnTo>
                    <a:pt x="2576" y="7760"/>
                  </a:lnTo>
                  <a:lnTo>
                    <a:pt x="2576" y="8149"/>
                  </a:lnTo>
                  <a:lnTo>
                    <a:pt x="3270" y="8149"/>
                  </a:lnTo>
                  <a:lnTo>
                    <a:pt x="3666" y="7760"/>
                  </a:lnTo>
                  <a:lnTo>
                    <a:pt x="3666" y="7243"/>
                  </a:lnTo>
                  <a:lnTo>
                    <a:pt x="3963" y="7243"/>
                  </a:lnTo>
                  <a:lnTo>
                    <a:pt x="3666" y="6726"/>
                  </a:lnTo>
                  <a:lnTo>
                    <a:pt x="4360" y="6726"/>
                  </a:lnTo>
                  <a:lnTo>
                    <a:pt x="5152" y="6208"/>
                  </a:lnTo>
                  <a:lnTo>
                    <a:pt x="5152" y="5820"/>
                  </a:lnTo>
                  <a:lnTo>
                    <a:pt x="5450" y="5820"/>
                  </a:lnTo>
                  <a:lnTo>
                    <a:pt x="5450" y="4786"/>
                  </a:lnTo>
                  <a:lnTo>
                    <a:pt x="5846" y="4398"/>
                  </a:lnTo>
                  <a:lnTo>
                    <a:pt x="5846" y="3363"/>
                  </a:lnTo>
                  <a:lnTo>
                    <a:pt x="6539" y="3363"/>
                  </a:lnTo>
                  <a:lnTo>
                    <a:pt x="7332" y="2846"/>
                  </a:lnTo>
                  <a:lnTo>
                    <a:pt x="9116" y="2846"/>
                  </a:lnTo>
                  <a:lnTo>
                    <a:pt x="9512" y="3363"/>
                  </a:lnTo>
                  <a:lnTo>
                    <a:pt x="9908" y="3363"/>
                  </a:lnTo>
                  <a:lnTo>
                    <a:pt x="9908" y="2846"/>
                  </a:lnTo>
                  <a:lnTo>
                    <a:pt x="10206" y="3363"/>
                  </a:lnTo>
                  <a:lnTo>
                    <a:pt x="10602" y="3880"/>
                  </a:lnTo>
                  <a:lnTo>
                    <a:pt x="11295" y="3880"/>
                  </a:lnTo>
                  <a:lnTo>
                    <a:pt x="11692" y="3363"/>
                  </a:lnTo>
                  <a:lnTo>
                    <a:pt x="12088" y="3363"/>
                  </a:lnTo>
                  <a:lnTo>
                    <a:pt x="12088" y="2846"/>
                  </a:lnTo>
                  <a:lnTo>
                    <a:pt x="12484" y="2846"/>
                  </a:lnTo>
                  <a:lnTo>
                    <a:pt x="12782" y="3363"/>
                  </a:lnTo>
                  <a:lnTo>
                    <a:pt x="13178" y="3363"/>
                  </a:lnTo>
                  <a:lnTo>
                    <a:pt x="13178" y="2457"/>
                  </a:lnTo>
                  <a:lnTo>
                    <a:pt x="14268" y="2457"/>
                  </a:lnTo>
                  <a:lnTo>
                    <a:pt x="14268" y="1423"/>
                  </a:lnTo>
                  <a:lnTo>
                    <a:pt x="14664" y="1035"/>
                  </a:lnTo>
                  <a:lnTo>
                    <a:pt x="14664" y="0"/>
                  </a:lnTo>
                  <a:lnTo>
                    <a:pt x="15358" y="0"/>
                  </a:lnTo>
                  <a:lnTo>
                    <a:pt x="15358" y="517"/>
                  </a:lnTo>
                  <a:lnTo>
                    <a:pt x="15754" y="517"/>
                  </a:lnTo>
                  <a:lnTo>
                    <a:pt x="15754" y="1423"/>
                  </a:lnTo>
                  <a:lnTo>
                    <a:pt x="16150" y="1423"/>
                  </a:lnTo>
                  <a:lnTo>
                    <a:pt x="16150" y="3880"/>
                  </a:lnTo>
                  <a:lnTo>
                    <a:pt x="16448" y="3880"/>
                  </a:lnTo>
                  <a:lnTo>
                    <a:pt x="16448" y="4398"/>
                  </a:lnTo>
                  <a:lnTo>
                    <a:pt x="17538" y="4398"/>
                  </a:lnTo>
                  <a:lnTo>
                    <a:pt x="17538" y="3880"/>
                  </a:lnTo>
                  <a:lnTo>
                    <a:pt x="17934" y="3880"/>
                  </a:lnTo>
                  <a:lnTo>
                    <a:pt x="18330" y="3363"/>
                  </a:lnTo>
                  <a:lnTo>
                    <a:pt x="18330" y="2846"/>
                  </a:lnTo>
                  <a:lnTo>
                    <a:pt x="18727" y="2846"/>
                  </a:lnTo>
                  <a:close/>
                  <a:moveTo>
                    <a:pt x="18727" y="284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0" name="AutoShape 34"/>
            <p:cNvSpPr>
              <a:spLocks/>
            </p:cNvSpPr>
            <p:nvPr/>
          </p:nvSpPr>
          <p:spPr bwMode="auto">
            <a:xfrm>
              <a:off x="7139" y="2264"/>
              <a:ext cx="264" cy="18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429" y="20520"/>
                  </a:moveTo>
                  <a:cubicBezTo>
                    <a:pt x="15429" y="21600"/>
                    <a:pt x="15429" y="21600"/>
                    <a:pt x="15429" y="21600"/>
                  </a:cubicBezTo>
                  <a:cubicBezTo>
                    <a:pt x="16200" y="21600"/>
                    <a:pt x="16200" y="21600"/>
                    <a:pt x="16200" y="2160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19440"/>
                    <a:pt x="16971" y="19440"/>
                    <a:pt x="16971" y="19440"/>
                  </a:cubicBezTo>
                  <a:cubicBezTo>
                    <a:pt x="16971" y="19440"/>
                    <a:pt x="16971" y="19440"/>
                    <a:pt x="16971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5429" y="20520"/>
                    <a:pt x="15429" y="20520"/>
                    <a:pt x="15429" y="20520"/>
                  </a:cubicBezTo>
                  <a:cubicBezTo>
                    <a:pt x="15429" y="20520"/>
                    <a:pt x="15429" y="20520"/>
                    <a:pt x="15429" y="20520"/>
                  </a:cubicBezTo>
                  <a:close/>
                  <a:moveTo>
                    <a:pt x="20057" y="15120"/>
                  </a:moveTo>
                  <a:cubicBezTo>
                    <a:pt x="20057" y="16200"/>
                    <a:pt x="20057" y="16200"/>
                    <a:pt x="20057" y="16200"/>
                  </a:cubicBezTo>
                  <a:cubicBezTo>
                    <a:pt x="20057" y="17280"/>
                    <a:pt x="20057" y="17280"/>
                    <a:pt x="20057" y="17280"/>
                  </a:cubicBezTo>
                  <a:cubicBezTo>
                    <a:pt x="21600" y="17280"/>
                    <a:pt x="21600" y="17280"/>
                    <a:pt x="21600" y="17280"/>
                  </a:cubicBezTo>
                  <a:cubicBezTo>
                    <a:pt x="21600" y="16200"/>
                    <a:pt x="21600" y="16200"/>
                    <a:pt x="21600" y="16200"/>
                  </a:cubicBezTo>
                  <a:cubicBezTo>
                    <a:pt x="20829" y="15120"/>
                    <a:pt x="20829" y="15120"/>
                    <a:pt x="20829" y="15120"/>
                  </a:cubicBezTo>
                  <a:cubicBezTo>
                    <a:pt x="20057" y="15120"/>
                    <a:pt x="20057" y="15120"/>
                    <a:pt x="20057" y="15120"/>
                  </a:cubicBezTo>
                  <a:close/>
                  <a:moveTo>
                    <a:pt x="13886" y="12960"/>
                  </a:moveTo>
                  <a:cubicBezTo>
                    <a:pt x="13114" y="14040"/>
                    <a:pt x="13114" y="14040"/>
                    <a:pt x="13114" y="14040"/>
                  </a:cubicBezTo>
                  <a:cubicBezTo>
                    <a:pt x="13886" y="14040"/>
                    <a:pt x="13886" y="14040"/>
                    <a:pt x="13886" y="14040"/>
                  </a:cubicBezTo>
                  <a:cubicBezTo>
                    <a:pt x="13886" y="12960"/>
                    <a:pt x="13886" y="12960"/>
                    <a:pt x="13886" y="12960"/>
                  </a:cubicBezTo>
                  <a:close/>
                  <a:moveTo>
                    <a:pt x="11571" y="17280"/>
                  </a:moveTo>
                  <a:cubicBezTo>
                    <a:pt x="11571" y="17280"/>
                    <a:pt x="11571" y="17280"/>
                    <a:pt x="11571" y="17280"/>
                  </a:cubicBezTo>
                  <a:cubicBezTo>
                    <a:pt x="10800" y="17280"/>
                    <a:pt x="10800" y="17280"/>
                    <a:pt x="10800" y="17280"/>
                  </a:cubicBezTo>
                  <a:cubicBezTo>
                    <a:pt x="11571" y="16200"/>
                    <a:pt x="11571" y="16200"/>
                    <a:pt x="11571" y="16200"/>
                  </a:cubicBezTo>
                  <a:cubicBezTo>
                    <a:pt x="11571" y="16200"/>
                    <a:pt x="11571" y="16200"/>
                    <a:pt x="11571" y="16200"/>
                  </a:cubicBezTo>
                  <a:cubicBezTo>
                    <a:pt x="10800" y="16200"/>
                    <a:pt x="10800" y="16200"/>
                    <a:pt x="10800" y="16200"/>
                  </a:cubicBezTo>
                  <a:cubicBezTo>
                    <a:pt x="10029" y="16200"/>
                    <a:pt x="10029" y="16200"/>
                    <a:pt x="10029" y="16200"/>
                  </a:cubicBezTo>
                  <a:cubicBezTo>
                    <a:pt x="10029" y="15120"/>
                    <a:pt x="10029" y="15120"/>
                    <a:pt x="10029" y="15120"/>
                  </a:cubicBezTo>
                  <a:cubicBezTo>
                    <a:pt x="10029" y="14040"/>
                    <a:pt x="10029" y="14040"/>
                    <a:pt x="10029" y="14040"/>
                  </a:cubicBezTo>
                  <a:cubicBezTo>
                    <a:pt x="9257" y="14040"/>
                    <a:pt x="9257" y="14040"/>
                    <a:pt x="9257" y="14040"/>
                  </a:cubicBezTo>
                  <a:cubicBezTo>
                    <a:pt x="9257" y="12960"/>
                    <a:pt x="9257" y="12960"/>
                    <a:pt x="9257" y="12960"/>
                  </a:cubicBezTo>
                  <a:cubicBezTo>
                    <a:pt x="10029" y="12960"/>
                    <a:pt x="10029" y="12960"/>
                    <a:pt x="10029" y="12960"/>
                  </a:cubicBezTo>
                  <a:cubicBezTo>
                    <a:pt x="10029" y="11880"/>
                    <a:pt x="10029" y="11880"/>
                    <a:pt x="10029" y="11880"/>
                  </a:cubicBezTo>
                  <a:cubicBezTo>
                    <a:pt x="10029" y="11880"/>
                    <a:pt x="10029" y="11880"/>
                    <a:pt x="10029" y="11880"/>
                  </a:cubicBezTo>
                  <a:cubicBezTo>
                    <a:pt x="10800" y="12960"/>
                    <a:pt x="10800" y="12960"/>
                    <a:pt x="10800" y="12960"/>
                  </a:cubicBezTo>
                  <a:cubicBezTo>
                    <a:pt x="10800" y="12960"/>
                    <a:pt x="10800" y="12960"/>
                    <a:pt x="10800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1880"/>
                    <a:pt x="11571" y="11880"/>
                    <a:pt x="11571" y="1188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1571" y="10800"/>
                    <a:pt x="11571" y="10800"/>
                    <a:pt x="11571" y="10800"/>
                  </a:cubicBezTo>
                  <a:cubicBezTo>
                    <a:pt x="12343" y="10800"/>
                    <a:pt x="12343" y="10800"/>
                    <a:pt x="12343" y="10800"/>
                  </a:cubicBezTo>
                  <a:cubicBezTo>
                    <a:pt x="13114" y="10800"/>
                    <a:pt x="13114" y="10800"/>
                    <a:pt x="13114" y="10800"/>
                  </a:cubicBezTo>
                  <a:cubicBezTo>
                    <a:pt x="13114" y="11880"/>
                    <a:pt x="13114" y="11880"/>
                    <a:pt x="13114" y="11880"/>
                  </a:cubicBezTo>
                  <a:cubicBezTo>
                    <a:pt x="13114" y="12960"/>
                    <a:pt x="13114" y="12960"/>
                    <a:pt x="13114" y="12960"/>
                  </a:cubicBezTo>
                  <a:cubicBezTo>
                    <a:pt x="13114" y="14040"/>
                    <a:pt x="13114" y="14040"/>
                    <a:pt x="13114" y="14040"/>
                  </a:cubicBezTo>
                  <a:cubicBezTo>
                    <a:pt x="12343" y="14040"/>
                    <a:pt x="12343" y="14040"/>
                    <a:pt x="12343" y="14040"/>
                  </a:cubicBezTo>
                  <a:cubicBezTo>
                    <a:pt x="12343" y="14040"/>
                    <a:pt x="12343" y="14040"/>
                    <a:pt x="12343" y="14040"/>
                  </a:cubicBezTo>
                  <a:cubicBezTo>
                    <a:pt x="13114" y="15120"/>
                    <a:pt x="13114" y="15120"/>
                    <a:pt x="13114" y="15120"/>
                  </a:cubicBezTo>
                  <a:cubicBezTo>
                    <a:pt x="13114" y="15120"/>
                    <a:pt x="13114" y="15120"/>
                    <a:pt x="13114" y="15120"/>
                  </a:cubicBezTo>
                  <a:cubicBezTo>
                    <a:pt x="13114" y="16200"/>
                    <a:pt x="13114" y="16200"/>
                    <a:pt x="13114" y="16200"/>
                  </a:cubicBezTo>
                  <a:cubicBezTo>
                    <a:pt x="12343" y="16200"/>
                    <a:pt x="12343" y="16200"/>
                    <a:pt x="12343" y="1620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1571" y="17280"/>
                    <a:pt x="11571" y="17280"/>
                    <a:pt x="11571" y="17280"/>
                  </a:cubicBezTo>
                  <a:close/>
                  <a:moveTo>
                    <a:pt x="12343" y="17280"/>
                  </a:move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3114" y="17280"/>
                    <a:pt x="13114" y="17280"/>
                    <a:pt x="13114" y="17280"/>
                  </a:cubicBezTo>
                  <a:cubicBezTo>
                    <a:pt x="13114" y="16200"/>
                    <a:pt x="13114" y="16200"/>
                    <a:pt x="13114" y="1620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lose/>
                  <a:moveTo>
                    <a:pt x="10029" y="17280"/>
                  </a:moveTo>
                  <a:cubicBezTo>
                    <a:pt x="10029" y="18360"/>
                    <a:pt x="10029" y="18360"/>
                    <a:pt x="10029" y="18360"/>
                  </a:cubicBezTo>
                  <a:cubicBezTo>
                    <a:pt x="10800" y="18360"/>
                    <a:pt x="10800" y="18360"/>
                    <a:pt x="10800" y="18360"/>
                  </a:cubicBezTo>
                  <a:cubicBezTo>
                    <a:pt x="10800" y="18360"/>
                    <a:pt x="10800" y="18360"/>
                    <a:pt x="10800" y="18360"/>
                  </a:cubicBezTo>
                  <a:cubicBezTo>
                    <a:pt x="11571" y="17280"/>
                    <a:pt x="11571" y="17280"/>
                    <a:pt x="11571" y="17280"/>
                  </a:cubicBezTo>
                  <a:cubicBezTo>
                    <a:pt x="11571" y="17280"/>
                    <a:pt x="11571" y="17280"/>
                    <a:pt x="11571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8360"/>
                    <a:pt x="12343" y="18360"/>
                    <a:pt x="12343" y="18360"/>
                  </a:cubicBezTo>
                  <a:cubicBezTo>
                    <a:pt x="11571" y="18360"/>
                    <a:pt x="11571" y="18360"/>
                    <a:pt x="11571" y="18360"/>
                  </a:cubicBezTo>
                  <a:cubicBezTo>
                    <a:pt x="11571" y="19440"/>
                    <a:pt x="11571" y="19440"/>
                    <a:pt x="11571" y="19440"/>
                  </a:cubicBezTo>
                  <a:cubicBezTo>
                    <a:pt x="11571" y="19440"/>
                    <a:pt x="11571" y="19440"/>
                    <a:pt x="11571" y="19440"/>
                  </a:cubicBezTo>
                  <a:cubicBezTo>
                    <a:pt x="11571" y="18360"/>
                    <a:pt x="11571" y="18360"/>
                    <a:pt x="11571" y="18360"/>
                  </a:cubicBezTo>
                  <a:cubicBezTo>
                    <a:pt x="10800" y="19440"/>
                    <a:pt x="10800" y="19440"/>
                    <a:pt x="10800" y="19440"/>
                  </a:cubicBezTo>
                  <a:cubicBezTo>
                    <a:pt x="10029" y="19440"/>
                    <a:pt x="10029" y="19440"/>
                    <a:pt x="10029" y="19440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7280"/>
                    <a:pt x="9257" y="17280"/>
                    <a:pt x="9257" y="17280"/>
                  </a:cubicBezTo>
                  <a:cubicBezTo>
                    <a:pt x="10029" y="17280"/>
                    <a:pt x="10029" y="17280"/>
                    <a:pt x="10029" y="17280"/>
                  </a:cubicBezTo>
                  <a:close/>
                  <a:moveTo>
                    <a:pt x="6943" y="12960"/>
                  </a:moveTo>
                  <a:cubicBezTo>
                    <a:pt x="7714" y="11880"/>
                    <a:pt x="7714" y="11880"/>
                    <a:pt x="7714" y="11880"/>
                  </a:cubicBezTo>
                  <a:cubicBezTo>
                    <a:pt x="7714" y="10800"/>
                    <a:pt x="7714" y="10800"/>
                    <a:pt x="7714" y="10800"/>
                  </a:cubicBezTo>
                  <a:cubicBezTo>
                    <a:pt x="7714" y="11880"/>
                    <a:pt x="7714" y="11880"/>
                    <a:pt x="7714" y="11880"/>
                  </a:cubicBezTo>
                  <a:cubicBezTo>
                    <a:pt x="7714" y="12960"/>
                    <a:pt x="7714" y="12960"/>
                    <a:pt x="7714" y="12960"/>
                  </a:cubicBezTo>
                  <a:cubicBezTo>
                    <a:pt x="6943" y="12960"/>
                    <a:pt x="6943" y="12960"/>
                    <a:pt x="6943" y="12960"/>
                  </a:cubicBezTo>
                  <a:close/>
                  <a:moveTo>
                    <a:pt x="6943" y="17280"/>
                  </a:moveTo>
                  <a:cubicBezTo>
                    <a:pt x="7714" y="18360"/>
                    <a:pt x="7714" y="18360"/>
                    <a:pt x="7714" y="18360"/>
                  </a:cubicBezTo>
                  <a:cubicBezTo>
                    <a:pt x="7714" y="18360"/>
                    <a:pt x="7714" y="18360"/>
                    <a:pt x="7714" y="18360"/>
                  </a:cubicBezTo>
                  <a:cubicBezTo>
                    <a:pt x="6943" y="17280"/>
                    <a:pt x="6943" y="17280"/>
                    <a:pt x="6943" y="17280"/>
                  </a:cubicBezTo>
                  <a:close/>
                  <a:moveTo>
                    <a:pt x="8486" y="16200"/>
                  </a:moveTo>
                  <a:cubicBezTo>
                    <a:pt x="8486" y="17280"/>
                    <a:pt x="8486" y="17280"/>
                    <a:pt x="8486" y="17280"/>
                  </a:cubicBezTo>
                  <a:cubicBezTo>
                    <a:pt x="7714" y="18360"/>
                    <a:pt x="7714" y="18360"/>
                    <a:pt x="7714" y="18360"/>
                  </a:cubicBezTo>
                  <a:cubicBezTo>
                    <a:pt x="8486" y="18360"/>
                    <a:pt x="8486" y="18360"/>
                    <a:pt x="8486" y="18360"/>
                  </a:cubicBezTo>
                  <a:cubicBezTo>
                    <a:pt x="8486" y="18360"/>
                    <a:pt x="8486" y="18360"/>
                    <a:pt x="8486" y="18360"/>
                  </a:cubicBezTo>
                  <a:cubicBezTo>
                    <a:pt x="9257" y="17280"/>
                    <a:pt x="9257" y="17280"/>
                    <a:pt x="9257" y="17280"/>
                  </a:cubicBezTo>
                  <a:cubicBezTo>
                    <a:pt x="9257" y="17280"/>
                    <a:pt x="8486" y="16200"/>
                    <a:pt x="8486" y="16200"/>
                  </a:cubicBezTo>
                  <a:close/>
                  <a:moveTo>
                    <a:pt x="5400" y="14040"/>
                  </a:moveTo>
                  <a:cubicBezTo>
                    <a:pt x="6171" y="14040"/>
                    <a:pt x="6171" y="14040"/>
                    <a:pt x="6171" y="14040"/>
                  </a:cubicBezTo>
                  <a:cubicBezTo>
                    <a:pt x="6943" y="14040"/>
                    <a:pt x="6943" y="14040"/>
                    <a:pt x="6943" y="14040"/>
                  </a:cubicBezTo>
                  <a:cubicBezTo>
                    <a:pt x="7714" y="14040"/>
                    <a:pt x="7714" y="14040"/>
                    <a:pt x="7714" y="14040"/>
                  </a:cubicBezTo>
                  <a:cubicBezTo>
                    <a:pt x="7714" y="15120"/>
                    <a:pt x="7714" y="15120"/>
                    <a:pt x="7714" y="15120"/>
                  </a:cubicBezTo>
                  <a:cubicBezTo>
                    <a:pt x="8486" y="16200"/>
                    <a:pt x="8486" y="16200"/>
                    <a:pt x="8486" y="16200"/>
                  </a:cubicBezTo>
                  <a:cubicBezTo>
                    <a:pt x="7714" y="17280"/>
                    <a:pt x="7714" y="17280"/>
                    <a:pt x="7714" y="17280"/>
                  </a:cubicBezTo>
                  <a:cubicBezTo>
                    <a:pt x="6943" y="17280"/>
                    <a:pt x="6943" y="17280"/>
                    <a:pt x="6943" y="17280"/>
                  </a:cubicBezTo>
                  <a:cubicBezTo>
                    <a:pt x="6943" y="17280"/>
                    <a:pt x="6943" y="17280"/>
                    <a:pt x="6943" y="17280"/>
                  </a:cubicBezTo>
                  <a:cubicBezTo>
                    <a:pt x="6171" y="17280"/>
                    <a:pt x="6171" y="17280"/>
                    <a:pt x="6171" y="17280"/>
                  </a:cubicBezTo>
                  <a:cubicBezTo>
                    <a:pt x="5400" y="16200"/>
                    <a:pt x="5400" y="16200"/>
                    <a:pt x="5400" y="16200"/>
                  </a:cubicBezTo>
                  <a:cubicBezTo>
                    <a:pt x="5400" y="15120"/>
                    <a:pt x="5400" y="15120"/>
                    <a:pt x="5400" y="15120"/>
                  </a:cubicBezTo>
                  <a:cubicBezTo>
                    <a:pt x="5400" y="14040"/>
                    <a:pt x="5400" y="14040"/>
                    <a:pt x="5400" y="14040"/>
                  </a:cubicBezTo>
                  <a:close/>
                  <a:moveTo>
                    <a:pt x="8486" y="3240"/>
                  </a:moveTo>
                  <a:cubicBezTo>
                    <a:pt x="8486" y="2160"/>
                    <a:pt x="8486" y="2160"/>
                    <a:pt x="8486" y="2160"/>
                  </a:cubicBezTo>
                  <a:cubicBezTo>
                    <a:pt x="9257" y="2160"/>
                    <a:pt x="9257" y="2160"/>
                    <a:pt x="9257" y="2160"/>
                  </a:cubicBezTo>
                  <a:cubicBezTo>
                    <a:pt x="8486" y="3240"/>
                    <a:pt x="8486" y="3240"/>
                    <a:pt x="8486" y="3240"/>
                  </a:cubicBezTo>
                  <a:cubicBezTo>
                    <a:pt x="8486" y="3240"/>
                    <a:pt x="8486" y="3240"/>
                    <a:pt x="8486" y="3240"/>
                  </a:cubicBezTo>
                  <a:close/>
                  <a:moveTo>
                    <a:pt x="2314" y="7560"/>
                  </a:moveTo>
                  <a:cubicBezTo>
                    <a:pt x="2314" y="6480"/>
                    <a:pt x="2314" y="6480"/>
                    <a:pt x="2314" y="6480"/>
                  </a:cubicBezTo>
                  <a:cubicBezTo>
                    <a:pt x="2314" y="5400"/>
                    <a:pt x="2314" y="5400"/>
                    <a:pt x="2314" y="540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2314" y="7560"/>
                    <a:pt x="2314" y="7560"/>
                    <a:pt x="2314" y="7560"/>
                  </a:cubicBezTo>
                  <a:cubicBezTo>
                    <a:pt x="2314" y="7560"/>
                    <a:pt x="2314" y="7560"/>
                    <a:pt x="2314" y="7560"/>
                  </a:cubicBezTo>
                  <a:close/>
                  <a:moveTo>
                    <a:pt x="1543" y="7560"/>
                  </a:moveTo>
                  <a:cubicBezTo>
                    <a:pt x="1543" y="6480"/>
                    <a:pt x="1543" y="6480"/>
                    <a:pt x="1543" y="6480"/>
                  </a:cubicBezTo>
                  <a:cubicBezTo>
                    <a:pt x="1543" y="6480"/>
                    <a:pt x="1543" y="6480"/>
                    <a:pt x="1543" y="648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6171" y="5400"/>
                    <a:pt x="6171" y="5400"/>
                    <a:pt x="6171" y="5400"/>
                  </a:cubicBezTo>
                  <a:cubicBezTo>
                    <a:pt x="6171" y="5400"/>
                    <a:pt x="6171" y="5400"/>
                    <a:pt x="6171" y="5400"/>
                  </a:cubicBezTo>
                  <a:cubicBezTo>
                    <a:pt x="6943" y="3240"/>
                    <a:pt x="6943" y="3240"/>
                    <a:pt x="6943" y="3240"/>
                  </a:cubicBezTo>
                  <a:cubicBezTo>
                    <a:pt x="6943" y="3240"/>
                    <a:pt x="6943" y="3240"/>
                    <a:pt x="6943" y="3240"/>
                  </a:cubicBezTo>
                  <a:cubicBezTo>
                    <a:pt x="6943" y="2160"/>
                    <a:pt x="6943" y="2160"/>
                    <a:pt x="6943" y="2160"/>
                  </a:cubicBezTo>
                  <a:cubicBezTo>
                    <a:pt x="6943" y="1080"/>
                    <a:pt x="6943" y="1080"/>
                    <a:pt x="6943" y="1080"/>
                  </a:cubicBezTo>
                  <a:cubicBezTo>
                    <a:pt x="7714" y="0"/>
                    <a:pt x="7714" y="0"/>
                    <a:pt x="7714" y="0"/>
                  </a:cubicBezTo>
                  <a:cubicBezTo>
                    <a:pt x="7714" y="0"/>
                    <a:pt x="7714" y="0"/>
                    <a:pt x="7714" y="0"/>
                  </a:cubicBezTo>
                  <a:cubicBezTo>
                    <a:pt x="6171" y="1080"/>
                    <a:pt x="6171" y="1080"/>
                    <a:pt x="6171" y="108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4629" y="2160"/>
                    <a:pt x="4629" y="2160"/>
                    <a:pt x="4629" y="2160"/>
                  </a:cubicBezTo>
                  <a:cubicBezTo>
                    <a:pt x="4629" y="2160"/>
                    <a:pt x="4629" y="2160"/>
                    <a:pt x="4629" y="2160"/>
                  </a:cubicBezTo>
                  <a:cubicBezTo>
                    <a:pt x="3857" y="3240"/>
                    <a:pt x="3857" y="3240"/>
                    <a:pt x="3857" y="3240"/>
                  </a:cubicBezTo>
                  <a:cubicBezTo>
                    <a:pt x="3857" y="4320"/>
                    <a:pt x="3857" y="4320"/>
                    <a:pt x="3857" y="4320"/>
                  </a:cubicBezTo>
                  <a:cubicBezTo>
                    <a:pt x="3086" y="4320"/>
                    <a:pt x="3086" y="4320"/>
                    <a:pt x="3086" y="4320"/>
                  </a:cubicBezTo>
                  <a:cubicBezTo>
                    <a:pt x="2314" y="5400"/>
                    <a:pt x="2314" y="5400"/>
                    <a:pt x="2314" y="5400"/>
                  </a:cubicBezTo>
                  <a:cubicBezTo>
                    <a:pt x="1543" y="5400"/>
                    <a:pt x="1543" y="5400"/>
                    <a:pt x="1543" y="5400"/>
                  </a:cubicBezTo>
                  <a:cubicBezTo>
                    <a:pt x="1543" y="5400"/>
                    <a:pt x="1543" y="5400"/>
                    <a:pt x="1543" y="5400"/>
                  </a:cubicBezTo>
                  <a:cubicBezTo>
                    <a:pt x="771" y="5400"/>
                    <a:pt x="771" y="5400"/>
                    <a:pt x="771" y="540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1543" y="7560"/>
                    <a:pt x="1543" y="7560"/>
                    <a:pt x="1543" y="7560"/>
                  </a:cubicBezTo>
                  <a:close/>
                  <a:moveTo>
                    <a:pt x="4629" y="18360"/>
                  </a:moveTo>
                  <a:cubicBezTo>
                    <a:pt x="4629" y="18360"/>
                    <a:pt x="4629" y="18360"/>
                    <a:pt x="4629" y="18360"/>
                  </a:cubicBezTo>
                  <a:cubicBezTo>
                    <a:pt x="4629" y="17280"/>
                    <a:pt x="4629" y="17280"/>
                    <a:pt x="4629" y="17280"/>
                  </a:cubicBezTo>
                  <a:cubicBezTo>
                    <a:pt x="4629" y="17280"/>
                    <a:pt x="4629" y="17280"/>
                    <a:pt x="4629" y="17280"/>
                  </a:cubicBezTo>
                  <a:cubicBezTo>
                    <a:pt x="3857" y="17280"/>
                    <a:pt x="3857" y="17280"/>
                    <a:pt x="3857" y="17280"/>
                  </a:cubicBezTo>
                  <a:cubicBezTo>
                    <a:pt x="3857" y="16200"/>
                    <a:pt x="3857" y="16200"/>
                    <a:pt x="3857" y="16200"/>
                  </a:cubicBezTo>
                  <a:cubicBezTo>
                    <a:pt x="4629" y="16200"/>
                    <a:pt x="4629" y="16200"/>
                    <a:pt x="4629" y="16200"/>
                  </a:cubicBezTo>
                  <a:cubicBezTo>
                    <a:pt x="4629" y="15120"/>
                    <a:pt x="4629" y="15120"/>
                    <a:pt x="4629" y="15120"/>
                  </a:cubicBezTo>
                  <a:cubicBezTo>
                    <a:pt x="4629" y="15120"/>
                    <a:pt x="4629" y="15120"/>
                    <a:pt x="4629" y="15120"/>
                  </a:cubicBezTo>
                  <a:cubicBezTo>
                    <a:pt x="4629" y="14040"/>
                    <a:pt x="4629" y="14040"/>
                    <a:pt x="4629" y="1404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6171" y="12960"/>
                    <a:pt x="6171" y="12960"/>
                    <a:pt x="6171" y="12960"/>
                  </a:cubicBezTo>
                  <a:cubicBezTo>
                    <a:pt x="6171" y="12960"/>
                    <a:pt x="6171" y="12960"/>
                    <a:pt x="6171" y="12960"/>
                  </a:cubicBezTo>
                  <a:cubicBezTo>
                    <a:pt x="6943" y="11880"/>
                    <a:pt x="6943" y="11880"/>
                    <a:pt x="6943" y="11880"/>
                  </a:cubicBezTo>
                  <a:cubicBezTo>
                    <a:pt x="6943" y="10800"/>
                    <a:pt x="6943" y="10800"/>
                    <a:pt x="6943" y="10800"/>
                  </a:cubicBezTo>
                  <a:cubicBezTo>
                    <a:pt x="6171" y="10800"/>
                    <a:pt x="6171" y="10800"/>
                    <a:pt x="6171" y="10800"/>
                  </a:cubicBezTo>
                  <a:cubicBezTo>
                    <a:pt x="6943" y="9720"/>
                    <a:pt x="6943" y="9720"/>
                    <a:pt x="6943" y="9720"/>
                  </a:cubicBezTo>
                  <a:cubicBezTo>
                    <a:pt x="7714" y="9720"/>
                    <a:pt x="7714" y="9720"/>
                    <a:pt x="7714" y="9720"/>
                  </a:cubicBezTo>
                  <a:cubicBezTo>
                    <a:pt x="7714" y="10800"/>
                    <a:pt x="7714" y="10800"/>
                    <a:pt x="7714" y="10800"/>
                  </a:cubicBezTo>
                  <a:cubicBezTo>
                    <a:pt x="8486" y="9720"/>
                    <a:pt x="8486" y="9720"/>
                    <a:pt x="8486" y="9720"/>
                  </a:cubicBezTo>
                  <a:cubicBezTo>
                    <a:pt x="8486" y="10800"/>
                    <a:pt x="8486" y="10800"/>
                    <a:pt x="8486" y="10800"/>
                  </a:cubicBezTo>
                  <a:cubicBezTo>
                    <a:pt x="8486" y="9720"/>
                    <a:pt x="8486" y="9720"/>
                    <a:pt x="8486" y="9720"/>
                  </a:cubicBezTo>
                  <a:cubicBezTo>
                    <a:pt x="8486" y="8640"/>
                    <a:pt x="8486" y="8640"/>
                    <a:pt x="8486" y="8640"/>
                  </a:cubicBezTo>
                  <a:cubicBezTo>
                    <a:pt x="8486" y="8640"/>
                    <a:pt x="8486" y="8640"/>
                    <a:pt x="8486" y="8640"/>
                  </a:cubicBezTo>
                  <a:cubicBezTo>
                    <a:pt x="7714" y="8640"/>
                    <a:pt x="7714" y="8640"/>
                    <a:pt x="7714" y="8640"/>
                  </a:cubicBezTo>
                  <a:cubicBezTo>
                    <a:pt x="6943" y="8640"/>
                    <a:pt x="6943" y="8640"/>
                    <a:pt x="6943" y="8640"/>
                  </a:cubicBezTo>
                  <a:cubicBezTo>
                    <a:pt x="6943" y="7560"/>
                    <a:pt x="6943" y="7560"/>
                    <a:pt x="6943" y="7560"/>
                  </a:cubicBezTo>
                  <a:cubicBezTo>
                    <a:pt x="6171" y="7560"/>
                    <a:pt x="6171" y="7560"/>
                    <a:pt x="6171" y="7560"/>
                  </a:cubicBezTo>
                  <a:cubicBezTo>
                    <a:pt x="6171" y="7560"/>
                    <a:pt x="6171" y="7560"/>
                    <a:pt x="6171" y="7560"/>
                  </a:cubicBezTo>
                  <a:cubicBezTo>
                    <a:pt x="6171" y="6480"/>
                    <a:pt x="6171" y="6480"/>
                    <a:pt x="6171" y="6480"/>
                  </a:cubicBezTo>
                  <a:cubicBezTo>
                    <a:pt x="6171" y="6480"/>
                    <a:pt x="6171" y="6480"/>
                    <a:pt x="6171" y="648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3857" y="6480"/>
                    <a:pt x="3857" y="6480"/>
                    <a:pt x="3857" y="6480"/>
                  </a:cubicBezTo>
                  <a:cubicBezTo>
                    <a:pt x="3857" y="7560"/>
                    <a:pt x="3857" y="7560"/>
                    <a:pt x="3857" y="7560"/>
                  </a:cubicBezTo>
                  <a:cubicBezTo>
                    <a:pt x="4629" y="8640"/>
                    <a:pt x="4629" y="8640"/>
                    <a:pt x="4629" y="8640"/>
                  </a:cubicBezTo>
                  <a:cubicBezTo>
                    <a:pt x="4629" y="8640"/>
                    <a:pt x="4629" y="8640"/>
                    <a:pt x="4629" y="8640"/>
                  </a:cubicBezTo>
                  <a:cubicBezTo>
                    <a:pt x="3857" y="8640"/>
                    <a:pt x="3857" y="8640"/>
                    <a:pt x="3857" y="8640"/>
                  </a:cubicBezTo>
                  <a:cubicBezTo>
                    <a:pt x="3086" y="8640"/>
                    <a:pt x="3086" y="8640"/>
                    <a:pt x="3086" y="8640"/>
                  </a:cubicBezTo>
                  <a:cubicBezTo>
                    <a:pt x="3086" y="7560"/>
                    <a:pt x="3086" y="7560"/>
                    <a:pt x="3086" y="7560"/>
                  </a:cubicBezTo>
                  <a:cubicBezTo>
                    <a:pt x="3086" y="7560"/>
                    <a:pt x="3086" y="7560"/>
                    <a:pt x="3086" y="756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2314" y="7560"/>
                    <a:pt x="2314" y="7560"/>
                    <a:pt x="2314" y="7560"/>
                  </a:cubicBezTo>
                  <a:cubicBezTo>
                    <a:pt x="2314" y="8640"/>
                    <a:pt x="2314" y="8640"/>
                    <a:pt x="2314" y="8640"/>
                  </a:cubicBezTo>
                  <a:cubicBezTo>
                    <a:pt x="2314" y="8640"/>
                    <a:pt x="2314" y="8640"/>
                    <a:pt x="2314" y="8640"/>
                  </a:cubicBezTo>
                  <a:cubicBezTo>
                    <a:pt x="1543" y="8640"/>
                    <a:pt x="1543" y="8640"/>
                    <a:pt x="1543" y="8640"/>
                  </a:cubicBezTo>
                  <a:cubicBezTo>
                    <a:pt x="771" y="8640"/>
                    <a:pt x="771" y="8640"/>
                    <a:pt x="771" y="8640"/>
                  </a:cubicBezTo>
                  <a:cubicBezTo>
                    <a:pt x="771" y="7560"/>
                    <a:pt x="771" y="7560"/>
                    <a:pt x="771" y="7560"/>
                  </a:cubicBezTo>
                  <a:cubicBezTo>
                    <a:pt x="0" y="8640"/>
                    <a:pt x="0" y="8640"/>
                    <a:pt x="0" y="864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0" y="9720"/>
                    <a:pt x="0" y="9720"/>
                    <a:pt x="0" y="972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771" y="10800"/>
                    <a:pt x="771" y="10800"/>
                    <a:pt x="771" y="10800"/>
                  </a:cubicBezTo>
                  <a:cubicBezTo>
                    <a:pt x="771" y="11880"/>
                    <a:pt x="771" y="11880"/>
                    <a:pt x="771" y="11880"/>
                  </a:cubicBezTo>
                  <a:cubicBezTo>
                    <a:pt x="1543" y="12960"/>
                    <a:pt x="1543" y="12960"/>
                    <a:pt x="1543" y="12960"/>
                  </a:cubicBezTo>
                  <a:cubicBezTo>
                    <a:pt x="0" y="12960"/>
                    <a:pt x="0" y="12960"/>
                    <a:pt x="0" y="12960"/>
                  </a:cubicBezTo>
                  <a:cubicBezTo>
                    <a:pt x="0" y="14040"/>
                    <a:pt x="0" y="14040"/>
                    <a:pt x="0" y="1404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771" y="14040"/>
                    <a:pt x="771" y="14040"/>
                    <a:pt x="771" y="14040"/>
                  </a:cubicBezTo>
                  <a:cubicBezTo>
                    <a:pt x="1543" y="15120"/>
                    <a:pt x="1543" y="15120"/>
                    <a:pt x="1543" y="15120"/>
                  </a:cubicBezTo>
                  <a:cubicBezTo>
                    <a:pt x="1543" y="16200"/>
                    <a:pt x="1543" y="16200"/>
                    <a:pt x="1543" y="16200"/>
                  </a:cubicBezTo>
                  <a:cubicBezTo>
                    <a:pt x="1543" y="17280"/>
                    <a:pt x="1543" y="17280"/>
                    <a:pt x="1543" y="17280"/>
                  </a:cubicBezTo>
                  <a:cubicBezTo>
                    <a:pt x="1543" y="17280"/>
                    <a:pt x="1543" y="17280"/>
                    <a:pt x="1543" y="17280"/>
                  </a:cubicBezTo>
                  <a:cubicBezTo>
                    <a:pt x="2314" y="17280"/>
                    <a:pt x="2314" y="17280"/>
                    <a:pt x="2314" y="17280"/>
                  </a:cubicBezTo>
                  <a:cubicBezTo>
                    <a:pt x="3857" y="18360"/>
                    <a:pt x="3857" y="18360"/>
                    <a:pt x="3857" y="18360"/>
                  </a:cubicBezTo>
                  <a:cubicBezTo>
                    <a:pt x="3857" y="18360"/>
                    <a:pt x="3857" y="18360"/>
                    <a:pt x="3857" y="18360"/>
                  </a:cubicBezTo>
                  <a:lnTo>
                    <a:pt x="4629" y="18360"/>
                  </a:lnTo>
                  <a:close/>
                  <a:moveTo>
                    <a:pt x="4629" y="183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1" name="AutoShape 35"/>
            <p:cNvSpPr>
              <a:spLocks/>
            </p:cNvSpPr>
            <p:nvPr/>
          </p:nvSpPr>
          <p:spPr bwMode="auto">
            <a:xfrm>
              <a:off x="7007" y="1391"/>
              <a:ext cx="845" cy="86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920" y="3906"/>
                  </a:moveTo>
                  <a:cubicBezTo>
                    <a:pt x="20160" y="3906"/>
                    <a:pt x="20160" y="3906"/>
                    <a:pt x="20160" y="3906"/>
                  </a:cubicBezTo>
                  <a:cubicBezTo>
                    <a:pt x="20160" y="3677"/>
                    <a:pt x="20160" y="3677"/>
                    <a:pt x="20160" y="3677"/>
                  </a:cubicBezTo>
                  <a:cubicBezTo>
                    <a:pt x="20400" y="3447"/>
                    <a:pt x="20400" y="3447"/>
                    <a:pt x="20400" y="3447"/>
                  </a:cubicBezTo>
                  <a:cubicBezTo>
                    <a:pt x="20640" y="3447"/>
                    <a:pt x="20640" y="3447"/>
                    <a:pt x="20640" y="3447"/>
                  </a:cubicBezTo>
                  <a:cubicBezTo>
                    <a:pt x="20880" y="3217"/>
                    <a:pt x="20880" y="3217"/>
                    <a:pt x="20880" y="3217"/>
                  </a:cubicBezTo>
                  <a:cubicBezTo>
                    <a:pt x="20880" y="2987"/>
                    <a:pt x="20880" y="2987"/>
                    <a:pt x="20880" y="2987"/>
                  </a:cubicBezTo>
                  <a:cubicBezTo>
                    <a:pt x="21120" y="2987"/>
                    <a:pt x="21120" y="2987"/>
                    <a:pt x="21120" y="2987"/>
                  </a:cubicBezTo>
                  <a:cubicBezTo>
                    <a:pt x="21360" y="2987"/>
                    <a:pt x="21360" y="2987"/>
                    <a:pt x="21360" y="2987"/>
                  </a:cubicBezTo>
                  <a:cubicBezTo>
                    <a:pt x="21360" y="2757"/>
                    <a:pt x="21360" y="2757"/>
                    <a:pt x="21360" y="2757"/>
                  </a:cubicBezTo>
                  <a:cubicBezTo>
                    <a:pt x="21360" y="2528"/>
                    <a:pt x="21360" y="2528"/>
                    <a:pt x="21360" y="2528"/>
                  </a:cubicBezTo>
                  <a:cubicBezTo>
                    <a:pt x="21360" y="2528"/>
                    <a:pt x="21360" y="2528"/>
                    <a:pt x="21360" y="2528"/>
                  </a:cubicBezTo>
                  <a:cubicBezTo>
                    <a:pt x="21120" y="2528"/>
                    <a:pt x="21120" y="2528"/>
                    <a:pt x="21120" y="2528"/>
                  </a:cubicBezTo>
                  <a:cubicBezTo>
                    <a:pt x="21120" y="2528"/>
                    <a:pt x="21120" y="2528"/>
                    <a:pt x="21120" y="2528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880" y="2757"/>
                    <a:pt x="20880" y="2757"/>
                    <a:pt x="20880" y="2757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640" y="2757"/>
                    <a:pt x="20640" y="2757"/>
                    <a:pt x="20640" y="2757"/>
                  </a:cubicBezTo>
                  <a:cubicBezTo>
                    <a:pt x="20640" y="2757"/>
                    <a:pt x="20640" y="2757"/>
                    <a:pt x="20640" y="2757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160" y="2528"/>
                    <a:pt x="20160" y="2528"/>
                    <a:pt x="20160" y="2528"/>
                  </a:cubicBezTo>
                  <a:cubicBezTo>
                    <a:pt x="20160" y="2528"/>
                    <a:pt x="20160" y="2528"/>
                    <a:pt x="20160" y="2528"/>
                  </a:cubicBezTo>
                  <a:cubicBezTo>
                    <a:pt x="20160" y="2298"/>
                    <a:pt x="20160" y="2298"/>
                    <a:pt x="20160" y="2298"/>
                  </a:cubicBezTo>
                  <a:cubicBezTo>
                    <a:pt x="19920" y="2298"/>
                    <a:pt x="19920" y="2298"/>
                    <a:pt x="19920" y="2298"/>
                  </a:cubicBezTo>
                  <a:cubicBezTo>
                    <a:pt x="19920" y="2298"/>
                    <a:pt x="19920" y="2298"/>
                    <a:pt x="19920" y="2298"/>
                  </a:cubicBezTo>
                  <a:cubicBezTo>
                    <a:pt x="19680" y="2068"/>
                    <a:pt x="19680" y="2068"/>
                    <a:pt x="19680" y="2068"/>
                  </a:cubicBezTo>
                  <a:cubicBezTo>
                    <a:pt x="19440" y="2068"/>
                    <a:pt x="19440" y="2068"/>
                    <a:pt x="19440" y="2068"/>
                  </a:cubicBezTo>
                  <a:cubicBezTo>
                    <a:pt x="19200" y="2068"/>
                    <a:pt x="19200" y="2068"/>
                    <a:pt x="19200" y="2068"/>
                  </a:cubicBezTo>
                  <a:cubicBezTo>
                    <a:pt x="19440" y="2068"/>
                    <a:pt x="19440" y="2068"/>
                    <a:pt x="19440" y="2068"/>
                  </a:cubicBezTo>
                  <a:cubicBezTo>
                    <a:pt x="19680" y="2068"/>
                    <a:pt x="19680" y="2068"/>
                    <a:pt x="19680" y="2068"/>
                  </a:cubicBezTo>
                  <a:cubicBezTo>
                    <a:pt x="19920" y="2068"/>
                    <a:pt x="19920" y="2068"/>
                    <a:pt x="19920" y="2068"/>
                  </a:cubicBezTo>
                  <a:cubicBezTo>
                    <a:pt x="20160" y="2068"/>
                    <a:pt x="20160" y="2068"/>
                    <a:pt x="20160" y="2068"/>
                  </a:cubicBezTo>
                  <a:cubicBezTo>
                    <a:pt x="20640" y="2068"/>
                    <a:pt x="20640" y="2068"/>
                    <a:pt x="20640" y="2068"/>
                  </a:cubicBezTo>
                  <a:cubicBezTo>
                    <a:pt x="20880" y="2068"/>
                    <a:pt x="20880" y="2068"/>
                    <a:pt x="20880" y="2068"/>
                  </a:cubicBezTo>
                  <a:cubicBezTo>
                    <a:pt x="21120" y="1609"/>
                    <a:pt x="21120" y="1609"/>
                    <a:pt x="21120" y="1609"/>
                  </a:cubicBezTo>
                  <a:cubicBezTo>
                    <a:pt x="21360" y="1609"/>
                    <a:pt x="21360" y="1609"/>
                    <a:pt x="21360" y="1609"/>
                  </a:cubicBezTo>
                  <a:cubicBezTo>
                    <a:pt x="21600" y="1379"/>
                    <a:pt x="21600" y="1379"/>
                    <a:pt x="21600" y="1379"/>
                  </a:cubicBezTo>
                  <a:cubicBezTo>
                    <a:pt x="21600" y="1379"/>
                    <a:pt x="21600" y="1379"/>
                    <a:pt x="21600" y="1379"/>
                  </a:cubicBezTo>
                  <a:cubicBezTo>
                    <a:pt x="21360" y="1379"/>
                    <a:pt x="21360" y="1379"/>
                    <a:pt x="21360" y="1379"/>
                  </a:cubicBezTo>
                  <a:cubicBezTo>
                    <a:pt x="21360" y="1379"/>
                    <a:pt x="21360" y="1379"/>
                    <a:pt x="21360" y="1379"/>
                  </a:cubicBezTo>
                  <a:cubicBezTo>
                    <a:pt x="21360" y="1149"/>
                    <a:pt x="21360" y="1149"/>
                    <a:pt x="21360" y="1149"/>
                  </a:cubicBezTo>
                  <a:cubicBezTo>
                    <a:pt x="21120" y="1379"/>
                    <a:pt x="21120" y="1379"/>
                    <a:pt x="21120" y="1379"/>
                  </a:cubicBezTo>
                  <a:cubicBezTo>
                    <a:pt x="20880" y="1149"/>
                    <a:pt x="20880" y="1149"/>
                    <a:pt x="20880" y="1149"/>
                  </a:cubicBezTo>
                  <a:cubicBezTo>
                    <a:pt x="20640" y="1149"/>
                    <a:pt x="20640" y="1149"/>
                    <a:pt x="20640" y="1149"/>
                  </a:cubicBezTo>
                  <a:cubicBezTo>
                    <a:pt x="20640" y="1379"/>
                    <a:pt x="20640" y="1379"/>
                    <a:pt x="20640" y="1379"/>
                  </a:cubicBezTo>
                  <a:cubicBezTo>
                    <a:pt x="20400" y="1379"/>
                    <a:pt x="20400" y="1379"/>
                    <a:pt x="20400" y="1379"/>
                  </a:cubicBezTo>
                  <a:cubicBezTo>
                    <a:pt x="20400" y="1149"/>
                    <a:pt x="20400" y="1149"/>
                    <a:pt x="20400" y="1149"/>
                  </a:cubicBezTo>
                  <a:cubicBezTo>
                    <a:pt x="20640" y="1149"/>
                    <a:pt x="20640" y="1149"/>
                    <a:pt x="20640" y="1149"/>
                  </a:cubicBezTo>
                  <a:cubicBezTo>
                    <a:pt x="20640" y="919"/>
                    <a:pt x="20640" y="919"/>
                    <a:pt x="20640" y="919"/>
                  </a:cubicBezTo>
                  <a:cubicBezTo>
                    <a:pt x="20400" y="919"/>
                    <a:pt x="20400" y="919"/>
                    <a:pt x="20400" y="919"/>
                  </a:cubicBezTo>
                  <a:cubicBezTo>
                    <a:pt x="20400" y="919"/>
                    <a:pt x="20400" y="919"/>
                    <a:pt x="20400" y="919"/>
                  </a:cubicBezTo>
                  <a:cubicBezTo>
                    <a:pt x="20160" y="919"/>
                    <a:pt x="20160" y="919"/>
                    <a:pt x="20160" y="919"/>
                  </a:cubicBezTo>
                  <a:cubicBezTo>
                    <a:pt x="20160" y="1149"/>
                    <a:pt x="20160" y="1149"/>
                    <a:pt x="20160" y="1149"/>
                  </a:cubicBezTo>
                  <a:cubicBezTo>
                    <a:pt x="19920" y="1149"/>
                    <a:pt x="19920" y="1149"/>
                    <a:pt x="19920" y="114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1149"/>
                    <a:pt x="19920" y="1149"/>
                    <a:pt x="19920" y="1149"/>
                  </a:cubicBezTo>
                  <a:cubicBezTo>
                    <a:pt x="19680" y="1149"/>
                    <a:pt x="19680" y="1149"/>
                    <a:pt x="19680" y="1149"/>
                  </a:cubicBezTo>
                  <a:cubicBezTo>
                    <a:pt x="19680" y="919"/>
                    <a:pt x="19680" y="919"/>
                    <a:pt x="19680" y="91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689"/>
                    <a:pt x="19920" y="689"/>
                    <a:pt x="19920" y="689"/>
                  </a:cubicBezTo>
                  <a:cubicBezTo>
                    <a:pt x="19680" y="689"/>
                    <a:pt x="19680" y="689"/>
                    <a:pt x="19680" y="689"/>
                  </a:cubicBezTo>
                  <a:cubicBezTo>
                    <a:pt x="19440" y="689"/>
                    <a:pt x="19440" y="689"/>
                    <a:pt x="19440" y="689"/>
                  </a:cubicBezTo>
                  <a:cubicBezTo>
                    <a:pt x="19200" y="689"/>
                    <a:pt x="19200" y="689"/>
                    <a:pt x="19200" y="689"/>
                  </a:cubicBezTo>
                  <a:cubicBezTo>
                    <a:pt x="19200" y="919"/>
                    <a:pt x="19200" y="919"/>
                    <a:pt x="19200" y="919"/>
                  </a:cubicBezTo>
                  <a:cubicBezTo>
                    <a:pt x="19200" y="919"/>
                    <a:pt x="19200" y="919"/>
                    <a:pt x="19200" y="919"/>
                  </a:cubicBezTo>
                  <a:cubicBezTo>
                    <a:pt x="19200" y="1149"/>
                    <a:pt x="19200" y="1149"/>
                    <a:pt x="19200" y="1149"/>
                  </a:cubicBezTo>
                  <a:cubicBezTo>
                    <a:pt x="19200" y="1379"/>
                    <a:pt x="19200" y="1379"/>
                    <a:pt x="19200" y="1379"/>
                  </a:cubicBezTo>
                  <a:cubicBezTo>
                    <a:pt x="19200" y="1379"/>
                    <a:pt x="19200" y="1379"/>
                    <a:pt x="19200" y="1379"/>
                  </a:cubicBezTo>
                  <a:cubicBezTo>
                    <a:pt x="19200" y="1609"/>
                    <a:pt x="19200" y="1609"/>
                    <a:pt x="19200" y="160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720" y="1379"/>
                    <a:pt x="18720" y="1379"/>
                    <a:pt x="18720" y="1379"/>
                  </a:cubicBezTo>
                  <a:cubicBezTo>
                    <a:pt x="18480" y="1609"/>
                    <a:pt x="18480" y="1609"/>
                    <a:pt x="18480" y="1609"/>
                  </a:cubicBezTo>
                  <a:cubicBezTo>
                    <a:pt x="18720" y="1379"/>
                    <a:pt x="18720" y="1379"/>
                    <a:pt x="18720" y="1379"/>
                  </a:cubicBezTo>
                  <a:cubicBezTo>
                    <a:pt x="18720" y="1149"/>
                    <a:pt x="18720" y="1149"/>
                    <a:pt x="18720" y="1149"/>
                  </a:cubicBezTo>
                  <a:cubicBezTo>
                    <a:pt x="18960" y="1149"/>
                    <a:pt x="18960" y="1149"/>
                    <a:pt x="18960" y="1149"/>
                  </a:cubicBezTo>
                  <a:cubicBezTo>
                    <a:pt x="18960" y="919"/>
                    <a:pt x="18960" y="919"/>
                    <a:pt x="1896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480" y="1149"/>
                    <a:pt x="18480" y="1149"/>
                    <a:pt x="18480" y="1149"/>
                  </a:cubicBezTo>
                  <a:cubicBezTo>
                    <a:pt x="18480" y="1149"/>
                    <a:pt x="18480" y="1149"/>
                    <a:pt x="18480" y="1149"/>
                  </a:cubicBezTo>
                  <a:cubicBezTo>
                    <a:pt x="18480" y="919"/>
                    <a:pt x="18480" y="919"/>
                    <a:pt x="1848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480" y="919"/>
                    <a:pt x="18480" y="919"/>
                    <a:pt x="18480" y="919"/>
                  </a:cubicBezTo>
                  <a:cubicBezTo>
                    <a:pt x="18480" y="689"/>
                    <a:pt x="18480" y="689"/>
                    <a:pt x="18480" y="689"/>
                  </a:cubicBezTo>
                  <a:cubicBezTo>
                    <a:pt x="18480" y="689"/>
                    <a:pt x="18480" y="689"/>
                    <a:pt x="18480" y="689"/>
                  </a:cubicBezTo>
                  <a:cubicBezTo>
                    <a:pt x="18720" y="689"/>
                    <a:pt x="18720" y="689"/>
                    <a:pt x="18720" y="689"/>
                  </a:cubicBezTo>
                  <a:cubicBezTo>
                    <a:pt x="18960" y="689"/>
                    <a:pt x="18960" y="689"/>
                    <a:pt x="18960" y="689"/>
                  </a:cubicBezTo>
                  <a:cubicBezTo>
                    <a:pt x="18960" y="460"/>
                    <a:pt x="18960" y="460"/>
                    <a:pt x="18960" y="460"/>
                  </a:cubicBezTo>
                  <a:cubicBezTo>
                    <a:pt x="18960" y="460"/>
                    <a:pt x="18960" y="460"/>
                    <a:pt x="18960" y="460"/>
                  </a:cubicBezTo>
                  <a:cubicBezTo>
                    <a:pt x="18720" y="460"/>
                    <a:pt x="18720" y="460"/>
                    <a:pt x="18720" y="460"/>
                  </a:cubicBezTo>
                  <a:cubicBezTo>
                    <a:pt x="18720" y="460"/>
                    <a:pt x="18720" y="460"/>
                    <a:pt x="18720" y="460"/>
                  </a:cubicBezTo>
                  <a:cubicBezTo>
                    <a:pt x="18720" y="230"/>
                    <a:pt x="18720" y="230"/>
                    <a:pt x="18720" y="230"/>
                  </a:cubicBezTo>
                  <a:cubicBezTo>
                    <a:pt x="18720" y="0"/>
                    <a:pt x="18720" y="0"/>
                    <a:pt x="18720" y="0"/>
                  </a:cubicBezTo>
                  <a:cubicBezTo>
                    <a:pt x="18480" y="230"/>
                    <a:pt x="18480" y="230"/>
                    <a:pt x="18480" y="230"/>
                  </a:cubicBezTo>
                  <a:cubicBezTo>
                    <a:pt x="18480" y="230"/>
                    <a:pt x="18480" y="230"/>
                    <a:pt x="18480" y="230"/>
                  </a:cubicBezTo>
                  <a:cubicBezTo>
                    <a:pt x="18240" y="0"/>
                    <a:pt x="18240" y="0"/>
                    <a:pt x="18240" y="0"/>
                  </a:cubicBezTo>
                  <a:cubicBezTo>
                    <a:pt x="18000" y="230"/>
                    <a:pt x="18000" y="230"/>
                    <a:pt x="18000" y="230"/>
                  </a:cubicBezTo>
                  <a:cubicBezTo>
                    <a:pt x="18000" y="230"/>
                    <a:pt x="18000" y="230"/>
                    <a:pt x="18000" y="230"/>
                  </a:cubicBezTo>
                  <a:cubicBezTo>
                    <a:pt x="18240" y="460"/>
                    <a:pt x="18240" y="460"/>
                    <a:pt x="18240" y="460"/>
                  </a:cubicBezTo>
                  <a:cubicBezTo>
                    <a:pt x="18240" y="460"/>
                    <a:pt x="18240" y="460"/>
                    <a:pt x="18240" y="460"/>
                  </a:cubicBezTo>
                  <a:cubicBezTo>
                    <a:pt x="18000" y="460"/>
                    <a:pt x="18000" y="460"/>
                    <a:pt x="18000" y="460"/>
                  </a:cubicBezTo>
                  <a:cubicBezTo>
                    <a:pt x="18000" y="460"/>
                    <a:pt x="18000" y="460"/>
                    <a:pt x="18000" y="460"/>
                  </a:cubicBezTo>
                  <a:cubicBezTo>
                    <a:pt x="17760" y="460"/>
                    <a:pt x="17760" y="460"/>
                    <a:pt x="17760" y="460"/>
                  </a:cubicBezTo>
                  <a:cubicBezTo>
                    <a:pt x="17760" y="689"/>
                    <a:pt x="17760" y="689"/>
                    <a:pt x="17760" y="689"/>
                  </a:cubicBezTo>
                  <a:cubicBezTo>
                    <a:pt x="17760" y="689"/>
                    <a:pt x="17760" y="689"/>
                    <a:pt x="17760" y="689"/>
                  </a:cubicBezTo>
                  <a:cubicBezTo>
                    <a:pt x="18000" y="689"/>
                    <a:pt x="18000" y="689"/>
                    <a:pt x="18000" y="689"/>
                  </a:cubicBezTo>
                  <a:cubicBezTo>
                    <a:pt x="18000" y="689"/>
                    <a:pt x="18000" y="689"/>
                    <a:pt x="18000" y="68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379"/>
                    <a:pt x="17760" y="1379"/>
                    <a:pt x="17760" y="1379"/>
                  </a:cubicBezTo>
                  <a:cubicBezTo>
                    <a:pt x="17760" y="1379"/>
                    <a:pt x="17760" y="1379"/>
                    <a:pt x="17760" y="1379"/>
                  </a:cubicBezTo>
                  <a:cubicBezTo>
                    <a:pt x="17760" y="1609"/>
                    <a:pt x="17760" y="1609"/>
                    <a:pt x="17760" y="1609"/>
                  </a:cubicBezTo>
                  <a:cubicBezTo>
                    <a:pt x="17520" y="1379"/>
                    <a:pt x="17520" y="1379"/>
                    <a:pt x="17520" y="1379"/>
                  </a:cubicBezTo>
                  <a:cubicBezTo>
                    <a:pt x="17520" y="1609"/>
                    <a:pt x="17520" y="1609"/>
                    <a:pt x="17520" y="1609"/>
                  </a:cubicBezTo>
                  <a:cubicBezTo>
                    <a:pt x="17520" y="1609"/>
                    <a:pt x="17520" y="1609"/>
                    <a:pt x="17520" y="1609"/>
                  </a:cubicBezTo>
                  <a:cubicBezTo>
                    <a:pt x="17280" y="1609"/>
                    <a:pt x="17280" y="1609"/>
                    <a:pt x="17280" y="1609"/>
                  </a:cubicBezTo>
                  <a:cubicBezTo>
                    <a:pt x="17280" y="1609"/>
                    <a:pt x="17280" y="1609"/>
                    <a:pt x="17280" y="1609"/>
                  </a:cubicBezTo>
                  <a:cubicBezTo>
                    <a:pt x="17520" y="1149"/>
                    <a:pt x="17520" y="1149"/>
                    <a:pt x="17520" y="1149"/>
                  </a:cubicBezTo>
                  <a:cubicBezTo>
                    <a:pt x="17280" y="1149"/>
                    <a:pt x="17280" y="1149"/>
                    <a:pt x="17280" y="1149"/>
                  </a:cubicBezTo>
                  <a:cubicBezTo>
                    <a:pt x="17280" y="1149"/>
                    <a:pt x="17280" y="1149"/>
                    <a:pt x="17280" y="1149"/>
                  </a:cubicBezTo>
                  <a:cubicBezTo>
                    <a:pt x="17280" y="919"/>
                    <a:pt x="17280" y="919"/>
                    <a:pt x="17280" y="91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040" y="919"/>
                    <a:pt x="17040" y="919"/>
                    <a:pt x="17040" y="919"/>
                  </a:cubicBezTo>
                  <a:cubicBezTo>
                    <a:pt x="17040" y="1149"/>
                    <a:pt x="17040" y="1149"/>
                    <a:pt x="17040" y="1149"/>
                  </a:cubicBezTo>
                  <a:cubicBezTo>
                    <a:pt x="16800" y="1379"/>
                    <a:pt x="16800" y="1379"/>
                    <a:pt x="16800" y="1379"/>
                  </a:cubicBezTo>
                  <a:cubicBezTo>
                    <a:pt x="16560" y="1609"/>
                    <a:pt x="16560" y="1609"/>
                    <a:pt x="16560" y="1609"/>
                  </a:cubicBezTo>
                  <a:cubicBezTo>
                    <a:pt x="16800" y="1838"/>
                    <a:pt x="16800" y="1838"/>
                    <a:pt x="16800" y="1838"/>
                  </a:cubicBezTo>
                  <a:cubicBezTo>
                    <a:pt x="16560" y="2068"/>
                    <a:pt x="16560" y="2068"/>
                    <a:pt x="16560" y="2068"/>
                  </a:cubicBezTo>
                  <a:cubicBezTo>
                    <a:pt x="16320" y="2298"/>
                    <a:pt x="16320" y="2298"/>
                    <a:pt x="16320" y="2298"/>
                  </a:cubicBezTo>
                  <a:cubicBezTo>
                    <a:pt x="16320" y="2298"/>
                    <a:pt x="16320" y="2298"/>
                    <a:pt x="16320" y="2298"/>
                  </a:cubicBezTo>
                  <a:cubicBezTo>
                    <a:pt x="16320" y="2068"/>
                    <a:pt x="16320" y="2068"/>
                    <a:pt x="16320" y="2068"/>
                  </a:cubicBezTo>
                  <a:cubicBezTo>
                    <a:pt x="16080" y="2068"/>
                    <a:pt x="16080" y="2068"/>
                    <a:pt x="16080" y="2068"/>
                  </a:cubicBezTo>
                  <a:cubicBezTo>
                    <a:pt x="16320" y="1838"/>
                    <a:pt x="16320" y="1838"/>
                    <a:pt x="16320" y="1838"/>
                  </a:cubicBezTo>
                  <a:cubicBezTo>
                    <a:pt x="16320" y="1609"/>
                    <a:pt x="16320" y="1609"/>
                    <a:pt x="16320" y="1609"/>
                  </a:cubicBezTo>
                  <a:cubicBezTo>
                    <a:pt x="16320" y="1609"/>
                    <a:pt x="16320" y="1609"/>
                    <a:pt x="16320" y="1609"/>
                  </a:cubicBezTo>
                  <a:cubicBezTo>
                    <a:pt x="16320" y="1379"/>
                    <a:pt x="16320" y="1379"/>
                    <a:pt x="16320" y="1379"/>
                  </a:cubicBezTo>
                  <a:cubicBezTo>
                    <a:pt x="16560" y="1149"/>
                    <a:pt x="16560" y="1149"/>
                    <a:pt x="16560" y="1149"/>
                  </a:cubicBezTo>
                  <a:cubicBezTo>
                    <a:pt x="16560" y="919"/>
                    <a:pt x="16560" y="919"/>
                    <a:pt x="16560" y="919"/>
                  </a:cubicBezTo>
                  <a:cubicBezTo>
                    <a:pt x="16800" y="919"/>
                    <a:pt x="16800" y="919"/>
                    <a:pt x="16800" y="919"/>
                  </a:cubicBezTo>
                  <a:cubicBezTo>
                    <a:pt x="16800" y="689"/>
                    <a:pt x="16800" y="689"/>
                    <a:pt x="16800" y="689"/>
                  </a:cubicBezTo>
                  <a:cubicBezTo>
                    <a:pt x="16560" y="689"/>
                    <a:pt x="16560" y="689"/>
                    <a:pt x="1656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080" y="919"/>
                    <a:pt x="16080" y="919"/>
                    <a:pt x="16080" y="919"/>
                  </a:cubicBezTo>
                  <a:cubicBezTo>
                    <a:pt x="16080" y="689"/>
                    <a:pt x="16080" y="689"/>
                    <a:pt x="16080" y="689"/>
                  </a:cubicBezTo>
                  <a:cubicBezTo>
                    <a:pt x="16080" y="689"/>
                    <a:pt x="16080" y="689"/>
                    <a:pt x="16080" y="689"/>
                  </a:cubicBezTo>
                  <a:cubicBezTo>
                    <a:pt x="15840" y="689"/>
                    <a:pt x="15840" y="689"/>
                    <a:pt x="15840" y="689"/>
                  </a:cubicBezTo>
                  <a:cubicBezTo>
                    <a:pt x="15840" y="689"/>
                    <a:pt x="15840" y="689"/>
                    <a:pt x="15840" y="689"/>
                  </a:cubicBezTo>
                  <a:cubicBezTo>
                    <a:pt x="15840" y="919"/>
                    <a:pt x="15840" y="919"/>
                    <a:pt x="1584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360" y="919"/>
                    <a:pt x="15360" y="919"/>
                    <a:pt x="15360" y="919"/>
                  </a:cubicBezTo>
                  <a:cubicBezTo>
                    <a:pt x="15360" y="919"/>
                    <a:pt x="15360" y="919"/>
                    <a:pt x="15360" y="919"/>
                  </a:cubicBezTo>
                  <a:cubicBezTo>
                    <a:pt x="15600" y="1149"/>
                    <a:pt x="15600" y="1149"/>
                    <a:pt x="15600" y="1149"/>
                  </a:cubicBezTo>
                  <a:cubicBezTo>
                    <a:pt x="15840" y="1149"/>
                    <a:pt x="15840" y="1149"/>
                    <a:pt x="15840" y="1149"/>
                  </a:cubicBezTo>
                  <a:cubicBezTo>
                    <a:pt x="15600" y="1379"/>
                    <a:pt x="15600" y="1379"/>
                    <a:pt x="15600" y="1379"/>
                  </a:cubicBezTo>
                  <a:cubicBezTo>
                    <a:pt x="15600" y="1149"/>
                    <a:pt x="15600" y="1149"/>
                    <a:pt x="15600" y="114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600" y="1379"/>
                    <a:pt x="15600" y="1379"/>
                    <a:pt x="15600" y="1379"/>
                  </a:cubicBezTo>
                  <a:cubicBezTo>
                    <a:pt x="15360" y="1609"/>
                    <a:pt x="15360" y="1609"/>
                    <a:pt x="15360" y="160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609"/>
                    <a:pt x="15120" y="1609"/>
                    <a:pt x="15120" y="1609"/>
                  </a:cubicBezTo>
                  <a:cubicBezTo>
                    <a:pt x="14880" y="1609"/>
                    <a:pt x="14880" y="1609"/>
                    <a:pt x="14880" y="1609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640" y="2068"/>
                    <a:pt x="14640" y="2068"/>
                    <a:pt x="14640" y="206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5120" y="2528"/>
                    <a:pt x="15120" y="2528"/>
                    <a:pt x="15120" y="2528"/>
                  </a:cubicBezTo>
                  <a:cubicBezTo>
                    <a:pt x="14880" y="2528"/>
                    <a:pt x="14880" y="2528"/>
                    <a:pt x="14880" y="2528"/>
                  </a:cubicBezTo>
                  <a:cubicBezTo>
                    <a:pt x="14640" y="2528"/>
                    <a:pt x="14640" y="2528"/>
                    <a:pt x="14640" y="2528"/>
                  </a:cubicBezTo>
                  <a:cubicBezTo>
                    <a:pt x="14640" y="2298"/>
                    <a:pt x="14640" y="2298"/>
                    <a:pt x="14640" y="2298"/>
                  </a:cubicBezTo>
                  <a:cubicBezTo>
                    <a:pt x="14400" y="2298"/>
                    <a:pt x="14400" y="2298"/>
                    <a:pt x="14400" y="2298"/>
                  </a:cubicBezTo>
                  <a:cubicBezTo>
                    <a:pt x="14640" y="2068"/>
                    <a:pt x="14640" y="2068"/>
                    <a:pt x="14640" y="2068"/>
                  </a:cubicBezTo>
                  <a:cubicBezTo>
                    <a:pt x="14400" y="2068"/>
                    <a:pt x="14400" y="2068"/>
                    <a:pt x="14400" y="2068"/>
                  </a:cubicBezTo>
                  <a:cubicBezTo>
                    <a:pt x="14160" y="2068"/>
                    <a:pt x="14160" y="2068"/>
                    <a:pt x="14160" y="2068"/>
                  </a:cubicBezTo>
                  <a:cubicBezTo>
                    <a:pt x="13920" y="2068"/>
                    <a:pt x="13920" y="2068"/>
                    <a:pt x="13920" y="2068"/>
                  </a:cubicBezTo>
                  <a:cubicBezTo>
                    <a:pt x="13680" y="1838"/>
                    <a:pt x="13680" y="1838"/>
                    <a:pt x="13680" y="1838"/>
                  </a:cubicBezTo>
                  <a:cubicBezTo>
                    <a:pt x="13680" y="1838"/>
                    <a:pt x="13680" y="1838"/>
                    <a:pt x="13680" y="1838"/>
                  </a:cubicBezTo>
                  <a:cubicBezTo>
                    <a:pt x="13440" y="1838"/>
                    <a:pt x="13440" y="1838"/>
                    <a:pt x="13440" y="1838"/>
                  </a:cubicBezTo>
                  <a:cubicBezTo>
                    <a:pt x="13440" y="1838"/>
                    <a:pt x="13440" y="1838"/>
                    <a:pt x="13440" y="1838"/>
                  </a:cubicBezTo>
                  <a:cubicBezTo>
                    <a:pt x="13200" y="1838"/>
                    <a:pt x="13200" y="1838"/>
                    <a:pt x="13200" y="183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3200" y="2298"/>
                    <a:pt x="13200" y="2298"/>
                    <a:pt x="13200" y="2298"/>
                  </a:cubicBezTo>
                  <a:cubicBezTo>
                    <a:pt x="13440" y="2298"/>
                    <a:pt x="13440" y="2298"/>
                    <a:pt x="13440" y="2298"/>
                  </a:cubicBezTo>
                  <a:cubicBezTo>
                    <a:pt x="13440" y="2298"/>
                    <a:pt x="13440" y="2298"/>
                    <a:pt x="13440" y="2298"/>
                  </a:cubicBezTo>
                  <a:cubicBezTo>
                    <a:pt x="13680" y="2298"/>
                    <a:pt x="13680" y="2298"/>
                    <a:pt x="13680" y="2298"/>
                  </a:cubicBezTo>
                  <a:cubicBezTo>
                    <a:pt x="13680" y="2528"/>
                    <a:pt x="13680" y="2528"/>
                    <a:pt x="13680" y="2528"/>
                  </a:cubicBezTo>
                  <a:cubicBezTo>
                    <a:pt x="13680" y="2757"/>
                    <a:pt x="13680" y="2757"/>
                    <a:pt x="13680" y="2757"/>
                  </a:cubicBezTo>
                  <a:cubicBezTo>
                    <a:pt x="13920" y="2987"/>
                    <a:pt x="13920" y="2987"/>
                    <a:pt x="13920" y="2987"/>
                  </a:cubicBezTo>
                  <a:cubicBezTo>
                    <a:pt x="13920" y="2987"/>
                    <a:pt x="13920" y="2987"/>
                    <a:pt x="13920" y="2987"/>
                  </a:cubicBezTo>
                  <a:cubicBezTo>
                    <a:pt x="13680" y="2987"/>
                    <a:pt x="13680" y="2987"/>
                    <a:pt x="13680" y="2987"/>
                  </a:cubicBezTo>
                  <a:cubicBezTo>
                    <a:pt x="13440" y="2757"/>
                    <a:pt x="13440" y="2757"/>
                    <a:pt x="13440" y="2757"/>
                  </a:cubicBezTo>
                  <a:cubicBezTo>
                    <a:pt x="13440" y="2757"/>
                    <a:pt x="13440" y="2757"/>
                    <a:pt x="13440" y="2757"/>
                  </a:cubicBezTo>
                  <a:cubicBezTo>
                    <a:pt x="13200" y="2528"/>
                    <a:pt x="13200" y="2528"/>
                    <a:pt x="13200" y="2528"/>
                  </a:cubicBezTo>
                  <a:cubicBezTo>
                    <a:pt x="13200" y="2757"/>
                    <a:pt x="13200" y="2757"/>
                    <a:pt x="13200" y="2757"/>
                  </a:cubicBezTo>
                  <a:cubicBezTo>
                    <a:pt x="12960" y="2757"/>
                    <a:pt x="12960" y="2757"/>
                    <a:pt x="12960" y="2757"/>
                  </a:cubicBezTo>
                  <a:cubicBezTo>
                    <a:pt x="12960" y="2528"/>
                    <a:pt x="12960" y="2528"/>
                    <a:pt x="12960" y="2528"/>
                  </a:cubicBezTo>
                  <a:cubicBezTo>
                    <a:pt x="12720" y="2757"/>
                    <a:pt x="12720" y="2757"/>
                    <a:pt x="12720" y="2757"/>
                  </a:cubicBezTo>
                  <a:cubicBezTo>
                    <a:pt x="12720" y="2757"/>
                    <a:pt x="12720" y="2757"/>
                    <a:pt x="12720" y="2757"/>
                  </a:cubicBezTo>
                  <a:cubicBezTo>
                    <a:pt x="12720" y="2987"/>
                    <a:pt x="12720" y="2987"/>
                    <a:pt x="12720" y="2987"/>
                  </a:cubicBezTo>
                  <a:cubicBezTo>
                    <a:pt x="12720" y="3217"/>
                    <a:pt x="12720" y="3217"/>
                    <a:pt x="12720" y="3217"/>
                  </a:cubicBezTo>
                  <a:cubicBezTo>
                    <a:pt x="12960" y="3217"/>
                    <a:pt x="12960" y="3217"/>
                    <a:pt x="12960" y="3217"/>
                  </a:cubicBezTo>
                  <a:cubicBezTo>
                    <a:pt x="12960" y="3447"/>
                    <a:pt x="12960" y="3447"/>
                    <a:pt x="12960" y="3447"/>
                  </a:cubicBezTo>
                  <a:cubicBezTo>
                    <a:pt x="12720" y="3447"/>
                    <a:pt x="12720" y="3447"/>
                    <a:pt x="12720" y="3447"/>
                  </a:cubicBezTo>
                  <a:cubicBezTo>
                    <a:pt x="12720" y="3217"/>
                    <a:pt x="12720" y="3217"/>
                    <a:pt x="12720" y="321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677"/>
                    <a:pt x="12480" y="3677"/>
                    <a:pt x="12480" y="3677"/>
                  </a:cubicBezTo>
                  <a:cubicBezTo>
                    <a:pt x="12240" y="3677"/>
                    <a:pt x="12240" y="3677"/>
                    <a:pt x="12240" y="3677"/>
                  </a:cubicBezTo>
                  <a:cubicBezTo>
                    <a:pt x="12240" y="3677"/>
                    <a:pt x="12240" y="3677"/>
                    <a:pt x="12240" y="367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217"/>
                    <a:pt x="12480" y="3217"/>
                    <a:pt x="12480" y="3217"/>
                  </a:cubicBezTo>
                  <a:cubicBezTo>
                    <a:pt x="12480" y="2757"/>
                    <a:pt x="12480" y="2757"/>
                    <a:pt x="12480" y="2757"/>
                  </a:cubicBezTo>
                  <a:cubicBezTo>
                    <a:pt x="12240" y="2757"/>
                    <a:pt x="12240" y="2757"/>
                    <a:pt x="12240" y="2757"/>
                  </a:cubicBezTo>
                  <a:cubicBezTo>
                    <a:pt x="12000" y="2987"/>
                    <a:pt x="12000" y="2987"/>
                    <a:pt x="12000" y="2987"/>
                  </a:cubicBezTo>
                  <a:cubicBezTo>
                    <a:pt x="12000" y="3217"/>
                    <a:pt x="12000" y="3217"/>
                    <a:pt x="12000" y="3217"/>
                  </a:cubicBezTo>
                  <a:cubicBezTo>
                    <a:pt x="12000" y="3447"/>
                    <a:pt x="12000" y="3447"/>
                    <a:pt x="12000" y="3447"/>
                  </a:cubicBezTo>
                  <a:cubicBezTo>
                    <a:pt x="12000" y="3677"/>
                    <a:pt x="12000" y="3677"/>
                    <a:pt x="12000" y="3677"/>
                  </a:cubicBezTo>
                  <a:cubicBezTo>
                    <a:pt x="11760" y="3447"/>
                    <a:pt x="11760" y="3447"/>
                    <a:pt x="11760" y="3447"/>
                  </a:cubicBezTo>
                  <a:cubicBezTo>
                    <a:pt x="12000" y="3217"/>
                    <a:pt x="12000" y="3217"/>
                    <a:pt x="12000" y="3217"/>
                  </a:cubicBezTo>
                  <a:cubicBezTo>
                    <a:pt x="12000" y="2987"/>
                    <a:pt x="12000" y="2987"/>
                    <a:pt x="12000" y="2987"/>
                  </a:cubicBezTo>
                  <a:cubicBezTo>
                    <a:pt x="11760" y="2987"/>
                    <a:pt x="11760" y="2987"/>
                    <a:pt x="11760" y="2987"/>
                  </a:cubicBezTo>
                  <a:cubicBezTo>
                    <a:pt x="11520" y="2987"/>
                    <a:pt x="11520" y="2987"/>
                    <a:pt x="11520" y="2987"/>
                  </a:cubicBezTo>
                  <a:cubicBezTo>
                    <a:pt x="11520" y="3217"/>
                    <a:pt x="11520" y="3217"/>
                    <a:pt x="11520" y="3217"/>
                  </a:cubicBezTo>
                  <a:cubicBezTo>
                    <a:pt x="11520" y="3447"/>
                    <a:pt x="11520" y="3447"/>
                    <a:pt x="11520" y="3447"/>
                  </a:cubicBezTo>
                  <a:cubicBezTo>
                    <a:pt x="11520" y="3677"/>
                    <a:pt x="11520" y="3677"/>
                    <a:pt x="11520" y="3677"/>
                  </a:cubicBezTo>
                  <a:cubicBezTo>
                    <a:pt x="11760" y="3677"/>
                    <a:pt x="11760" y="3677"/>
                    <a:pt x="11760" y="3677"/>
                  </a:cubicBezTo>
                  <a:cubicBezTo>
                    <a:pt x="12000" y="3906"/>
                    <a:pt x="12000" y="3906"/>
                    <a:pt x="12000" y="3906"/>
                  </a:cubicBezTo>
                  <a:cubicBezTo>
                    <a:pt x="11760" y="4136"/>
                    <a:pt x="11760" y="4136"/>
                    <a:pt x="11760" y="4136"/>
                  </a:cubicBezTo>
                  <a:cubicBezTo>
                    <a:pt x="11760" y="3906"/>
                    <a:pt x="11760" y="3906"/>
                    <a:pt x="11760" y="3906"/>
                  </a:cubicBezTo>
                  <a:cubicBezTo>
                    <a:pt x="11520" y="3677"/>
                    <a:pt x="11520" y="3677"/>
                    <a:pt x="11520" y="367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040" y="3447"/>
                    <a:pt x="11040" y="3447"/>
                    <a:pt x="11040" y="3447"/>
                  </a:cubicBezTo>
                  <a:cubicBezTo>
                    <a:pt x="11040" y="3677"/>
                    <a:pt x="11040" y="3677"/>
                    <a:pt x="11040" y="3677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520" y="3906"/>
                    <a:pt x="11520" y="3906"/>
                    <a:pt x="11520" y="3906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040" y="3906"/>
                    <a:pt x="11040" y="3906"/>
                    <a:pt x="11040" y="3906"/>
                  </a:cubicBezTo>
                  <a:cubicBezTo>
                    <a:pt x="11280" y="4136"/>
                    <a:pt x="11280" y="4136"/>
                    <a:pt x="11280" y="4136"/>
                  </a:cubicBezTo>
                  <a:cubicBezTo>
                    <a:pt x="11040" y="3906"/>
                    <a:pt x="11040" y="3906"/>
                    <a:pt x="11040" y="3906"/>
                  </a:cubicBezTo>
                  <a:cubicBezTo>
                    <a:pt x="11040" y="3677"/>
                    <a:pt x="11040" y="3677"/>
                    <a:pt x="1104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560" y="3906"/>
                    <a:pt x="10560" y="3906"/>
                    <a:pt x="10560" y="3906"/>
                  </a:cubicBezTo>
                  <a:cubicBezTo>
                    <a:pt x="10800" y="3906"/>
                    <a:pt x="10800" y="3906"/>
                    <a:pt x="10800" y="3906"/>
                  </a:cubicBezTo>
                  <a:cubicBezTo>
                    <a:pt x="10800" y="4136"/>
                    <a:pt x="10800" y="4136"/>
                    <a:pt x="10800" y="4136"/>
                  </a:cubicBezTo>
                  <a:cubicBezTo>
                    <a:pt x="10560" y="4136"/>
                    <a:pt x="10560" y="4136"/>
                    <a:pt x="10560" y="4136"/>
                  </a:cubicBezTo>
                  <a:cubicBezTo>
                    <a:pt x="10320" y="4136"/>
                    <a:pt x="10320" y="4136"/>
                    <a:pt x="10320" y="4136"/>
                  </a:cubicBezTo>
                  <a:cubicBezTo>
                    <a:pt x="10080" y="4366"/>
                    <a:pt x="10080" y="4366"/>
                    <a:pt x="10080" y="4366"/>
                  </a:cubicBezTo>
                  <a:cubicBezTo>
                    <a:pt x="10320" y="4366"/>
                    <a:pt x="10320" y="4366"/>
                    <a:pt x="10320" y="4366"/>
                  </a:cubicBezTo>
                  <a:cubicBezTo>
                    <a:pt x="10320" y="4366"/>
                    <a:pt x="10320" y="4366"/>
                    <a:pt x="10320" y="4366"/>
                  </a:cubicBezTo>
                  <a:cubicBezTo>
                    <a:pt x="10560" y="4596"/>
                    <a:pt x="10560" y="4596"/>
                    <a:pt x="1056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826"/>
                    <a:pt x="10320" y="4826"/>
                    <a:pt x="1032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9840" y="4826"/>
                    <a:pt x="9840" y="4826"/>
                    <a:pt x="9840" y="4826"/>
                  </a:cubicBezTo>
                  <a:cubicBezTo>
                    <a:pt x="9840" y="4826"/>
                    <a:pt x="9840" y="4826"/>
                    <a:pt x="9840" y="4826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360" y="5055"/>
                    <a:pt x="9360" y="5055"/>
                    <a:pt x="9360" y="5055"/>
                  </a:cubicBezTo>
                  <a:cubicBezTo>
                    <a:pt x="9360" y="5285"/>
                    <a:pt x="9360" y="5285"/>
                    <a:pt x="9360" y="5285"/>
                  </a:cubicBezTo>
                  <a:cubicBezTo>
                    <a:pt x="9600" y="5285"/>
                    <a:pt x="9600" y="5285"/>
                    <a:pt x="9600" y="5285"/>
                  </a:cubicBezTo>
                  <a:cubicBezTo>
                    <a:pt x="10080" y="5285"/>
                    <a:pt x="10080" y="5285"/>
                    <a:pt x="10080" y="5285"/>
                  </a:cubicBezTo>
                  <a:cubicBezTo>
                    <a:pt x="10080" y="5285"/>
                    <a:pt x="10080" y="5285"/>
                    <a:pt x="1008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515"/>
                    <a:pt x="10320" y="5515"/>
                    <a:pt x="10320" y="5515"/>
                  </a:cubicBezTo>
                  <a:cubicBezTo>
                    <a:pt x="10320" y="5745"/>
                    <a:pt x="10320" y="5745"/>
                    <a:pt x="10320" y="5745"/>
                  </a:cubicBezTo>
                  <a:cubicBezTo>
                    <a:pt x="10080" y="5745"/>
                    <a:pt x="10080" y="5745"/>
                    <a:pt x="10080" y="5745"/>
                  </a:cubicBezTo>
                  <a:cubicBezTo>
                    <a:pt x="10080" y="5745"/>
                    <a:pt x="10080" y="5745"/>
                    <a:pt x="10080" y="5745"/>
                  </a:cubicBezTo>
                  <a:cubicBezTo>
                    <a:pt x="10080" y="5515"/>
                    <a:pt x="10080" y="5515"/>
                    <a:pt x="10080" y="5515"/>
                  </a:cubicBezTo>
                  <a:cubicBezTo>
                    <a:pt x="9840" y="5515"/>
                    <a:pt x="9840" y="5515"/>
                    <a:pt x="9840" y="5515"/>
                  </a:cubicBezTo>
                  <a:cubicBezTo>
                    <a:pt x="9840" y="5515"/>
                    <a:pt x="9840" y="5515"/>
                    <a:pt x="9840" y="5515"/>
                  </a:cubicBezTo>
                  <a:cubicBezTo>
                    <a:pt x="9600" y="5515"/>
                    <a:pt x="9600" y="5515"/>
                    <a:pt x="9600" y="5515"/>
                  </a:cubicBezTo>
                  <a:cubicBezTo>
                    <a:pt x="9600" y="5515"/>
                    <a:pt x="9600" y="5515"/>
                    <a:pt x="9600" y="5515"/>
                  </a:cubicBezTo>
                  <a:cubicBezTo>
                    <a:pt x="9600" y="5745"/>
                    <a:pt x="9600" y="5745"/>
                    <a:pt x="9600" y="5745"/>
                  </a:cubicBezTo>
                  <a:cubicBezTo>
                    <a:pt x="9360" y="5515"/>
                    <a:pt x="9360" y="5515"/>
                    <a:pt x="9360" y="5515"/>
                  </a:cubicBezTo>
                  <a:cubicBezTo>
                    <a:pt x="9360" y="5515"/>
                    <a:pt x="9360" y="5515"/>
                    <a:pt x="9360" y="5515"/>
                  </a:cubicBezTo>
                  <a:cubicBezTo>
                    <a:pt x="9600" y="5745"/>
                    <a:pt x="9600" y="5745"/>
                    <a:pt x="9600" y="5745"/>
                  </a:cubicBezTo>
                  <a:cubicBezTo>
                    <a:pt x="9600" y="5974"/>
                    <a:pt x="9600" y="5974"/>
                    <a:pt x="960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6204"/>
                    <a:pt x="9360" y="6204"/>
                    <a:pt x="9360" y="6204"/>
                  </a:cubicBezTo>
                  <a:cubicBezTo>
                    <a:pt x="9360" y="6204"/>
                    <a:pt x="9360" y="6204"/>
                    <a:pt x="9360" y="620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120" y="5745"/>
                    <a:pt x="9120" y="5745"/>
                    <a:pt x="9120" y="5745"/>
                  </a:cubicBezTo>
                  <a:cubicBezTo>
                    <a:pt x="9120" y="5974"/>
                    <a:pt x="9120" y="5974"/>
                    <a:pt x="9120" y="5974"/>
                  </a:cubicBezTo>
                  <a:cubicBezTo>
                    <a:pt x="8880" y="5974"/>
                    <a:pt x="8880" y="5974"/>
                    <a:pt x="8880" y="5974"/>
                  </a:cubicBezTo>
                  <a:cubicBezTo>
                    <a:pt x="8880" y="5745"/>
                    <a:pt x="8880" y="5745"/>
                    <a:pt x="8880" y="5745"/>
                  </a:cubicBezTo>
                  <a:cubicBezTo>
                    <a:pt x="8880" y="5745"/>
                    <a:pt x="8880" y="5745"/>
                    <a:pt x="8880" y="5745"/>
                  </a:cubicBezTo>
                  <a:cubicBezTo>
                    <a:pt x="8640" y="5745"/>
                    <a:pt x="8640" y="5745"/>
                    <a:pt x="8640" y="5745"/>
                  </a:cubicBezTo>
                  <a:cubicBezTo>
                    <a:pt x="8640" y="5974"/>
                    <a:pt x="8640" y="5974"/>
                    <a:pt x="8640" y="5974"/>
                  </a:cubicBezTo>
                  <a:cubicBezTo>
                    <a:pt x="8640" y="5974"/>
                    <a:pt x="8640" y="5974"/>
                    <a:pt x="8640" y="5974"/>
                  </a:cubicBezTo>
                  <a:cubicBezTo>
                    <a:pt x="8880" y="5974"/>
                    <a:pt x="8880" y="5974"/>
                    <a:pt x="8880" y="5974"/>
                  </a:cubicBezTo>
                  <a:cubicBezTo>
                    <a:pt x="9120" y="6204"/>
                    <a:pt x="9120" y="6204"/>
                    <a:pt x="9120" y="6204"/>
                  </a:cubicBezTo>
                  <a:cubicBezTo>
                    <a:pt x="9120" y="6204"/>
                    <a:pt x="9120" y="6204"/>
                    <a:pt x="9120" y="6204"/>
                  </a:cubicBezTo>
                  <a:cubicBezTo>
                    <a:pt x="8640" y="6204"/>
                    <a:pt x="8640" y="6204"/>
                    <a:pt x="8640" y="6204"/>
                  </a:cubicBezTo>
                  <a:cubicBezTo>
                    <a:pt x="8640" y="6204"/>
                    <a:pt x="8640" y="6204"/>
                    <a:pt x="8640" y="6204"/>
                  </a:cubicBezTo>
                  <a:cubicBezTo>
                    <a:pt x="8400" y="6204"/>
                    <a:pt x="8400" y="6204"/>
                    <a:pt x="8400" y="6204"/>
                  </a:cubicBezTo>
                  <a:cubicBezTo>
                    <a:pt x="8400" y="6434"/>
                    <a:pt x="8400" y="6434"/>
                    <a:pt x="8400" y="6434"/>
                  </a:cubicBezTo>
                  <a:cubicBezTo>
                    <a:pt x="8400" y="6434"/>
                    <a:pt x="8400" y="6434"/>
                    <a:pt x="8400" y="6434"/>
                  </a:cubicBezTo>
                  <a:cubicBezTo>
                    <a:pt x="8400" y="6664"/>
                    <a:pt x="8400" y="6664"/>
                    <a:pt x="8400" y="6664"/>
                  </a:cubicBezTo>
                  <a:cubicBezTo>
                    <a:pt x="8400" y="6664"/>
                    <a:pt x="8400" y="6664"/>
                    <a:pt x="8400" y="6664"/>
                  </a:cubicBezTo>
                  <a:cubicBezTo>
                    <a:pt x="8640" y="6434"/>
                    <a:pt x="8640" y="6434"/>
                    <a:pt x="8640" y="6434"/>
                  </a:cubicBezTo>
                  <a:cubicBezTo>
                    <a:pt x="8880" y="6434"/>
                    <a:pt x="8880" y="6434"/>
                    <a:pt x="8880" y="6434"/>
                  </a:cubicBezTo>
                  <a:cubicBezTo>
                    <a:pt x="8880" y="6664"/>
                    <a:pt x="8880" y="6664"/>
                    <a:pt x="8880" y="6664"/>
                  </a:cubicBezTo>
                  <a:cubicBezTo>
                    <a:pt x="8640" y="6664"/>
                    <a:pt x="8640" y="6664"/>
                    <a:pt x="8640" y="6664"/>
                  </a:cubicBezTo>
                  <a:cubicBezTo>
                    <a:pt x="8640" y="6664"/>
                    <a:pt x="8640" y="6664"/>
                    <a:pt x="8640" y="6664"/>
                  </a:cubicBezTo>
                  <a:cubicBezTo>
                    <a:pt x="8640" y="6894"/>
                    <a:pt x="8640" y="6894"/>
                    <a:pt x="8640" y="6894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640" y="7123"/>
                    <a:pt x="8640" y="7123"/>
                    <a:pt x="8640" y="7123"/>
                  </a:cubicBezTo>
                  <a:cubicBezTo>
                    <a:pt x="8400" y="6894"/>
                    <a:pt x="8400" y="6894"/>
                    <a:pt x="8400" y="6894"/>
                  </a:cubicBezTo>
                  <a:cubicBezTo>
                    <a:pt x="8400" y="6894"/>
                    <a:pt x="8400" y="6894"/>
                    <a:pt x="8400" y="6894"/>
                  </a:cubicBezTo>
                  <a:cubicBezTo>
                    <a:pt x="8160" y="7123"/>
                    <a:pt x="8160" y="7123"/>
                    <a:pt x="8160" y="7123"/>
                  </a:cubicBezTo>
                  <a:cubicBezTo>
                    <a:pt x="8400" y="7123"/>
                    <a:pt x="8400" y="7123"/>
                    <a:pt x="8400" y="7123"/>
                  </a:cubicBezTo>
                  <a:cubicBezTo>
                    <a:pt x="8160" y="7123"/>
                    <a:pt x="8160" y="7123"/>
                    <a:pt x="8160" y="7123"/>
                  </a:cubicBezTo>
                  <a:cubicBezTo>
                    <a:pt x="7920" y="7353"/>
                    <a:pt x="7920" y="7353"/>
                    <a:pt x="7920" y="7353"/>
                  </a:cubicBezTo>
                  <a:cubicBezTo>
                    <a:pt x="7920" y="7353"/>
                    <a:pt x="7920" y="7353"/>
                    <a:pt x="7920" y="7353"/>
                  </a:cubicBezTo>
                  <a:cubicBezTo>
                    <a:pt x="8160" y="7353"/>
                    <a:pt x="8160" y="7353"/>
                    <a:pt x="8160" y="7353"/>
                  </a:cubicBezTo>
                  <a:cubicBezTo>
                    <a:pt x="8400" y="7353"/>
                    <a:pt x="8400" y="7353"/>
                    <a:pt x="8400" y="7353"/>
                  </a:cubicBezTo>
                  <a:cubicBezTo>
                    <a:pt x="8400" y="7353"/>
                    <a:pt x="8400" y="7353"/>
                    <a:pt x="8400" y="7353"/>
                  </a:cubicBezTo>
                  <a:cubicBezTo>
                    <a:pt x="8640" y="7353"/>
                    <a:pt x="8640" y="7353"/>
                    <a:pt x="8640" y="7353"/>
                  </a:cubicBezTo>
                  <a:cubicBezTo>
                    <a:pt x="8640" y="7583"/>
                    <a:pt x="8640" y="7583"/>
                    <a:pt x="8640" y="7583"/>
                  </a:cubicBezTo>
                  <a:cubicBezTo>
                    <a:pt x="8880" y="7583"/>
                    <a:pt x="8880" y="7583"/>
                    <a:pt x="8880" y="7583"/>
                  </a:cubicBezTo>
                  <a:cubicBezTo>
                    <a:pt x="8880" y="7813"/>
                    <a:pt x="8880" y="7813"/>
                    <a:pt x="8880" y="7813"/>
                  </a:cubicBezTo>
                  <a:cubicBezTo>
                    <a:pt x="8640" y="7583"/>
                    <a:pt x="8640" y="7583"/>
                    <a:pt x="8640" y="7583"/>
                  </a:cubicBezTo>
                  <a:cubicBezTo>
                    <a:pt x="8400" y="7583"/>
                    <a:pt x="8400" y="7583"/>
                    <a:pt x="8400" y="7583"/>
                  </a:cubicBezTo>
                  <a:cubicBezTo>
                    <a:pt x="8160" y="7583"/>
                    <a:pt x="8160" y="7583"/>
                    <a:pt x="8160" y="7583"/>
                  </a:cubicBez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813"/>
                    <a:pt x="7920" y="7813"/>
                    <a:pt x="7920" y="7813"/>
                  </a:cubicBezTo>
                  <a:cubicBezTo>
                    <a:pt x="7680" y="7813"/>
                    <a:pt x="7680" y="7813"/>
                    <a:pt x="7680" y="7813"/>
                  </a:cubicBezTo>
                  <a:cubicBezTo>
                    <a:pt x="7680" y="7813"/>
                    <a:pt x="7680" y="7813"/>
                    <a:pt x="7680" y="7813"/>
                  </a:cubicBezTo>
                  <a:cubicBezTo>
                    <a:pt x="7440" y="8043"/>
                    <a:pt x="7440" y="8043"/>
                    <a:pt x="7440" y="8043"/>
                  </a:cubicBezTo>
                  <a:cubicBezTo>
                    <a:pt x="7200" y="8043"/>
                    <a:pt x="7200" y="8043"/>
                    <a:pt x="7200" y="8043"/>
                  </a:cubicBezTo>
                  <a:cubicBezTo>
                    <a:pt x="7200" y="8043"/>
                    <a:pt x="7200" y="8043"/>
                    <a:pt x="7200" y="8043"/>
                  </a:cubicBezTo>
                  <a:cubicBezTo>
                    <a:pt x="7440" y="8043"/>
                    <a:pt x="7440" y="8043"/>
                    <a:pt x="7440" y="8043"/>
                  </a:cubicBezTo>
                  <a:cubicBezTo>
                    <a:pt x="7680" y="8272"/>
                    <a:pt x="7680" y="8272"/>
                    <a:pt x="768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200" y="8272"/>
                    <a:pt x="7200" y="8272"/>
                    <a:pt x="720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440" y="8502"/>
                    <a:pt x="7440" y="8502"/>
                    <a:pt x="744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272"/>
                    <a:pt x="7200" y="8272"/>
                    <a:pt x="7200" y="827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962"/>
                    <a:pt x="6960" y="8962"/>
                    <a:pt x="6960" y="8962"/>
                  </a:cubicBezTo>
                  <a:cubicBezTo>
                    <a:pt x="6960" y="8962"/>
                    <a:pt x="6960" y="8962"/>
                    <a:pt x="6960" y="8962"/>
                  </a:cubicBezTo>
                  <a:cubicBezTo>
                    <a:pt x="7200" y="8962"/>
                    <a:pt x="7200" y="8962"/>
                    <a:pt x="7200" y="8962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680" y="9191"/>
                    <a:pt x="7680" y="9191"/>
                    <a:pt x="768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200" y="9191"/>
                    <a:pt x="7200" y="9191"/>
                    <a:pt x="7200" y="9191"/>
                  </a:cubicBezTo>
                  <a:cubicBezTo>
                    <a:pt x="7200" y="9191"/>
                    <a:pt x="7200" y="9191"/>
                    <a:pt x="7200" y="9191"/>
                  </a:cubicBezTo>
                  <a:cubicBezTo>
                    <a:pt x="6960" y="9191"/>
                    <a:pt x="6960" y="9191"/>
                    <a:pt x="6960" y="9191"/>
                  </a:cubicBezTo>
                  <a:cubicBezTo>
                    <a:pt x="6720" y="9421"/>
                    <a:pt x="6720" y="9421"/>
                    <a:pt x="6720" y="9421"/>
                  </a:cubicBezTo>
                  <a:cubicBezTo>
                    <a:pt x="6720" y="9421"/>
                    <a:pt x="6720" y="9421"/>
                    <a:pt x="6720" y="9421"/>
                  </a:cubicBezTo>
                  <a:cubicBezTo>
                    <a:pt x="6960" y="9421"/>
                    <a:pt x="6960" y="9421"/>
                    <a:pt x="6960" y="942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7200" y="9651"/>
                    <a:pt x="7200" y="9651"/>
                    <a:pt x="7200" y="9651"/>
                  </a:cubicBezTo>
                  <a:cubicBezTo>
                    <a:pt x="7200" y="9881"/>
                    <a:pt x="7200" y="9881"/>
                    <a:pt x="7200" y="988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960" y="10111"/>
                    <a:pt x="6960" y="10111"/>
                    <a:pt x="6960" y="10111"/>
                  </a:cubicBezTo>
                  <a:cubicBezTo>
                    <a:pt x="6960" y="10111"/>
                    <a:pt x="6960" y="10111"/>
                    <a:pt x="696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570"/>
                    <a:pt x="6720" y="10570"/>
                    <a:pt x="6720" y="10570"/>
                  </a:cubicBezTo>
                  <a:cubicBezTo>
                    <a:pt x="6480" y="10340"/>
                    <a:pt x="6480" y="10340"/>
                    <a:pt x="6480" y="10340"/>
                  </a:cubicBezTo>
                  <a:cubicBezTo>
                    <a:pt x="6480" y="10340"/>
                    <a:pt x="6480" y="10340"/>
                    <a:pt x="6480" y="10340"/>
                  </a:cubicBezTo>
                  <a:cubicBezTo>
                    <a:pt x="6480" y="10570"/>
                    <a:pt x="6480" y="10570"/>
                    <a:pt x="6480" y="10570"/>
                  </a:cubicBezTo>
                  <a:cubicBezTo>
                    <a:pt x="6480" y="10570"/>
                    <a:pt x="6480" y="10570"/>
                    <a:pt x="6480" y="10570"/>
                  </a:cubicBezTo>
                  <a:cubicBezTo>
                    <a:pt x="6480" y="10800"/>
                    <a:pt x="6480" y="10800"/>
                    <a:pt x="648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960" y="10800"/>
                    <a:pt x="6960" y="10800"/>
                    <a:pt x="6960" y="10800"/>
                  </a:cubicBezTo>
                  <a:cubicBezTo>
                    <a:pt x="6720" y="11030"/>
                    <a:pt x="6720" y="11030"/>
                    <a:pt x="6720" y="11030"/>
                  </a:cubicBezTo>
                  <a:cubicBezTo>
                    <a:pt x="6720" y="11030"/>
                    <a:pt x="6720" y="11030"/>
                    <a:pt x="6720" y="11030"/>
                  </a:cubicBezTo>
                  <a:cubicBezTo>
                    <a:pt x="6480" y="11030"/>
                    <a:pt x="6480" y="11030"/>
                    <a:pt x="6480" y="11030"/>
                  </a:cubicBezTo>
                  <a:cubicBezTo>
                    <a:pt x="6480" y="11030"/>
                    <a:pt x="6480" y="11030"/>
                    <a:pt x="6480" y="11030"/>
                  </a:cubicBezTo>
                  <a:cubicBezTo>
                    <a:pt x="6240" y="11260"/>
                    <a:pt x="6240" y="11260"/>
                    <a:pt x="6240" y="11260"/>
                  </a:cubicBezTo>
                  <a:cubicBezTo>
                    <a:pt x="6240" y="11260"/>
                    <a:pt x="6240" y="11260"/>
                    <a:pt x="6240" y="11260"/>
                  </a:cubicBezTo>
                  <a:cubicBezTo>
                    <a:pt x="6000" y="11260"/>
                    <a:pt x="6000" y="11260"/>
                    <a:pt x="6000" y="11260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5760" y="11489"/>
                    <a:pt x="5760" y="11489"/>
                    <a:pt x="5760" y="11489"/>
                  </a:cubicBezTo>
                  <a:cubicBezTo>
                    <a:pt x="5520" y="11719"/>
                    <a:pt x="5520" y="11719"/>
                    <a:pt x="5520" y="11719"/>
                  </a:cubicBezTo>
                  <a:cubicBezTo>
                    <a:pt x="5760" y="11719"/>
                    <a:pt x="5760" y="11719"/>
                    <a:pt x="5760" y="11719"/>
                  </a:cubicBezTo>
                  <a:cubicBezTo>
                    <a:pt x="5760" y="11949"/>
                    <a:pt x="5760" y="11949"/>
                    <a:pt x="5760" y="11949"/>
                  </a:cubicBezTo>
                  <a:cubicBezTo>
                    <a:pt x="5760" y="11949"/>
                    <a:pt x="5760" y="11949"/>
                    <a:pt x="5760" y="11949"/>
                  </a:cubicBezTo>
                  <a:cubicBezTo>
                    <a:pt x="5520" y="12179"/>
                    <a:pt x="5520" y="12179"/>
                    <a:pt x="5520" y="12179"/>
                  </a:cubicBezTo>
                  <a:cubicBezTo>
                    <a:pt x="5520" y="12179"/>
                    <a:pt x="5520" y="12179"/>
                    <a:pt x="5520" y="12179"/>
                  </a:cubicBezTo>
                  <a:cubicBezTo>
                    <a:pt x="5520" y="11949"/>
                    <a:pt x="5520" y="11949"/>
                    <a:pt x="5520" y="11949"/>
                  </a:cubicBezTo>
                  <a:cubicBezTo>
                    <a:pt x="5280" y="11949"/>
                    <a:pt x="5280" y="11949"/>
                    <a:pt x="5280" y="11949"/>
                  </a:cubicBezTo>
                  <a:cubicBezTo>
                    <a:pt x="5280" y="11949"/>
                    <a:pt x="5280" y="11949"/>
                    <a:pt x="5280" y="11949"/>
                  </a:cubicBezTo>
                  <a:cubicBezTo>
                    <a:pt x="5040" y="11949"/>
                    <a:pt x="5040" y="11949"/>
                    <a:pt x="5040" y="11949"/>
                  </a:cubicBezTo>
                  <a:cubicBezTo>
                    <a:pt x="5280" y="12179"/>
                    <a:pt x="5280" y="12179"/>
                    <a:pt x="5280" y="12179"/>
                  </a:cubicBezTo>
                  <a:cubicBezTo>
                    <a:pt x="5040" y="12179"/>
                    <a:pt x="5040" y="12179"/>
                    <a:pt x="5040" y="12179"/>
                  </a:cubicBezTo>
                  <a:cubicBezTo>
                    <a:pt x="5040" y="12179"/>
                    <a:pt x="5040" y="12179"/>
                    <a:pt x="5040" y="12179"/>
                  </a:cubicBezTo>
                  <a:cubicBezTo>
                    <a:pt x="5040" y="12409"/>
                    <a:pt x="5040" y="12409"/>
                    <a:pt x="5040" y="12409"/>
                  </a:cubicBezTo>
                  <a:cubicBezTo>
                    <a:pt x="4800" y="12409"/>
                    <a:pt x="4800" y="12409"/>
                    <a:pt x="4800" y="12409"/>
                  </a:cubicBezTo>
                  <a:cubicBezTo>
                    <a:pt x="4800" y="12409"/>
                    <a:pt x="4800" y="12409"/>
                    <a:pt x="4800" y="12409"/>
                  </a:cubicBezTo>
                  <a:cubicBezTo>
                    <a:pt x="4800" y="12638"/>
                    <a:pt x="4800" y="12638"/>
                    <a:pt x="4800" y="12638"/>
                  </a:cubicBezTo>
                  <a:cubicBezTo>
                    <a:pt x="4560" y="12638"/>
                    <a:pt x="4560" y="12638"/>
                    <a:pt x="4560" y="12638"/>
                  </a:cubicBezTo>
                  <a:cubicBezTo>
                    <a:pt x="4560" y="12638"/>
                    <a:pt x="4560" y="12638"/>
                    <a:pt x="4560" y="12638"/>
                  </a:cubicBezTo>
                  <a:cubicBezTo>
                    <a:pt x="4560" y="12868"/>
                    <a:pt x="4560" y="12868"/>
                    <a:pt x="4560" y="1286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320" y="13098"/>
                    <a:pt x="4320" y="13098"/>
                    <a:pt x="4320" y="13098"/>
                  </a:cubicBezTo>
                  <a:cubicBezTo>
                    <a:pt x="4320" y="13328"/>
                    <a:pt x="4320" y="13328"/>
                    <a:pt x="4320" y="1332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560" y="13328"/>
                    <a:pt x="4560" y="13328"/>
                    <a:pt x="4560" y="13328"/>
                  </a:cubicBezTo>
                  <a:cubicBezTo>
                    <a:pt x="4560" y="13328"/>
                    <a:pt x="4560" y="13328"/>
                    <a:pt x="4560" y="13328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800" y="13557"/>
                    <a:pt x="4800" y="13557"/>
                    <a:pt x="4800" y="13557"/>
                  </a:cubicBezTo>
                  <a:cubicBezTo>
                    <a:pt x="5040" y="13557"/>
                    <a:pt x="5040" y="13557"/>
                    <a:pt x="5040" y="13557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2868"/>
                    <a:pt x="5280" y="12868"/>
                    <a:pt x="5280" y="12868"/>
                  </a:cubicBezTo>
                  <a:cubicBezTo>
                    <a:pt x="5280" y="12868"/>
                    <a:pt x="5280" y="12868"/>
                    <a:pt x="5280" y="12868"/>
                  </a:cubicBezTo>
                  <a:cubicBezTo>
                    <a:pt x="5520" y="12638"/>
                    <a:pt x="5520" y="12638"/>
                    <a:pt x="5520" y="12638"/>
                  </a:cubicBezTo>
                  <a:cubicBezTo>
                    <a:pt x="5520" y="12638"/>
                    <a:pt x="5520" y="12638"/>
                    <a:pt x="5520" y="12638"/>
                  </a:cubicBezTo>
                  <a:cubicBezTo>
                    <a:pt x="5760" y="12638"/>
                    <a:pt x="5760" y="12638"/>
                    <a:pt x="5760" y="12638"/>
                  </a:cubicBezTo>
                  <a:cubicBezTo>
                    <a:pt x="5760" y="12638"/>
                    <a:pt x="5760" y="12638"/>
                    <a:pt x="5760" y="12638"/>
                  </a:cubicBezTo>
                  <a:cubicBezTo>
                    <a:pt x="5520" y="12868"/>
                    <a:pt x="5520" y="12868"/>
                    <a:pt x="5520" y="12868"/>
                  </a:cubicBezTo>
                  <a:cubicBezTo>
                    <a:pt x="5520" y="12868"/>
                    <a:pt x="5520" y="12868"/>
                    <a:pt x="5520" y="12868"/>
                  </a:cubicBezTo>
                  <a:cubicBezTo>
                    <a:pt x="5760" y="13098"/>
                    <a:pt x="5760" y="13098"/>
                    <a:pt x="5760" y="13098"/>
                  </a:cubicBezTo>
                  <a:cubicBezTo>
                    <a:pt x="5760" y="13098"/>
                    <a:pt x="5760" y="13098"/>
                    <a:pt x="5760" y="13098"/>
                  </a:cubicBezTo>
                  <a:cubicBezTo>
                    <a:pt x="5520" y="13098"/>
                    <a:pt x="5520" y="13098"/>
                    <a:pt x="5520" y="13098"/>
                  </a:cubicBezTo>
                  <a:cubicBezTo>
                    <a:pt x="5280" y="13557"/>
                    <a:pt x="5280" y="13557"/>
                    <a:pt x="5280" y="13557"/>
                  </a:cubicBezTo>
                  <a:cubicBezTo>
                    <a:pt x="5520" y="13557"/>
                    <a:pt x="5520" y="13557"/>
                    <a:pt x="5520" y="13557"/>
                  </a:cubicBezTo>
                  <a:cubicBezTo>
                    <a:pt x="5280" y="13557"/>
                    <a:pt x="5280" y="13557"/>
                    <a:pt x="5280" y="13557"/>
                  </a:cubicBezTo>
                  <a:cubicBezTo>
                    <a:pt x="5280" y="13787"/>
                    <a:pt x="5280" y="13787"/>
                    <a:pt x="5280" y="13787"/>
                  </a:cubicBezTo>
                  <a:cubicBezTo>
                    <a:pt x="5280" y="13787"/>
                    <a:pt x="5280" y="13787"/>
                    <a:pt x="5280" y="13787"/>
                  </a:cubicBezTo>
                  <a:cubicBezTo>
                    <a:pt x="5040" y="13557"/>
                    <a:pt x="5040" y="13557"/>
                    <a:pt x="5040" y="13557"/>
                  </a:cubicBezTo>
                  <a:cubicBezTo>
                    <a:pt x="4800" y="13787"/>
                    <a:pt x="4800" y="13787"/>
                    <a:pt x="4800" y="13787"/>
                  </a:cubicBezTo>
                  <a:cubicBezTo>
                    <a:pt x="4800" y="13787"/>
                    <a:pt x="4800" y="13787"/>
                    <a:pt x="4800" y="13787"/>
                  </a:cubicBezTo>
                  <a:cubicBezTo>
                    <a:pt x="4800" y="14017"/>
                    <a:pt x="4800" y="14017"/>
                    <a:pt x="480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320" y="14017"/>
                    <a:pt x="4320" y="14017"/>
                    <a:pt x="432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560" y="13787"/>
                    <a:pt x="4560" y="13787"/>
                    <a:pt x="4560" y="13787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320" y="13328"/>
                    <a:pt x="4320" y="13328"/>
                    <a:pt x="4320" y="13328"/>
                  </a:cubicBezTo>
                  <a:cubicBezTo>
                    <a:pt x="4080" y="13328"/>
                    <a:pt x="4080" y="13328"/>
                    <a:pt x="4080" y="13328"/>
                  </a:cubicBezTo>
                  <a:cubicBezTo>
                    <a:pt x="4080" y="13557"/>
                    <a:pt x="4080" y="13557"/>
                    <a:pt x="4080" y="13557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4080" y="13557"/>
                    <a:pt x="4080" y="13557"/>
                    <a:pt x="4080" y="13557"/>
                  </a:cubicBezTo>
                  <a:cubicBezTo>
                    <a:pt x="3840" y="13787"/>
                    <a:pt x="3840" y="13787"/>
                    <a:pt x="3840" y="13787"/>
                  </a:cubicBezTo>
                  <a:cubicBezTo>
                    <a:pt x="3600" y="13787"/>
                    <a:pt x="3600" y="13787"/>
                    <a:pt x="3600" y="13787"/>
                  </a:cubicBezTo>
                  <a:cubicBezTo>
                    <a:pt x="3600" y="13787"/>
                    <a:pt x="3600" y="13787"/>
                    <a:pt x="3600" y="1378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600" y="14017"/>
                    <a:pt x="3600" y="14017"/>
                    <a:pt x="3600" y="14017"/>
                  </a:cubicBezTo>
                  <a:cubicBezTo>
                    <a:pt x="3600" y="14017"/>
                    <a:pt x="3600" y="14017"/>
                    <a:pt x="3600" y="1401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360" y="14247"/>
                    <a:pt x="3360" y="14247"/>
                    <a:pt x="3360" y="1424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3120" y="14247"/>
                    <a:pt x="3120" y="14247"/>
                    <a:pt x="3120" y="14247"/>
                  </a:cubicBezTo>
                  <a:cubicBezTo>
                    <a:pt x="3360" y="14247"/>
                    <a:pt x="3360" y="14247"/>
                    <a:pt x="3360" y="14247"/>
                  </a:cubicBezTo>
                  <a:cubicBezTo>
                    <a:pt x="3600" y="14247"/>
                    <a:pt x="3600" y="14247"/>
                    <a:pt x="3600" y="14247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600" y="14477"/>
                    <a:pt x="3600" y="14477"/>
                    <a:pt x="3600" y="14477"/>
                  </a:cubicBezTo>
                  <a:cubicBezTo>
                    <a:pt x="3600" y="14706"/>
                    <a:pt x="3600" y="14706"/>
                    <a:pt x="3600" y="14706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120" y="14477"/>
                    <a:pt x="3120" y="14477"/>
                    <a:pt x="3120" y="1447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477"/>
                    <a:pt x="2880" y="14477"/>
                    <a:pt x="2880" y="14477"/>
                  </a:cubicBezTo>
                  <a:cubicBezTo>
                    <a:pt x="3120" y="14706"/>
                    <a:pt x="3120" y="14706"/>
                    <a:pt x="312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2880" y="14706"/>
                    <a:pt x="2880" y="14706"/>
                    <a:pt x="2880" y="14706"/>
                  </a:cubicBezTo>
                  <a:cubicBezTo>
                    <a:pt x="2640" y="14477"/>
                    <a:pt x="2640" y="14477"/>
                    <a:pt x="2640" y="14477"/>
                  </a:cubicBezTo>
                  <a:cubicBezTo>
                    <a:pt x="2640" y="14477"/>
                    <a:pt x="2640" y="14477"/>
                    <a:pt x="2640" y="14477"/>
                  </a:cubicBezTo>
                  <a:cubicBezTo>
                    <a:pt x="2400" y="14477"/>
                    <a:pt x="2400" y="14477"/>
                    <a:pt x="2400" y="14477"/>
                  </a:cubicBezTo>
                  <a:cubicBezTo>
                    <a:pt x="2160" y="14477"/>
                    <a:pt x="2160" y="14477"/>
                    <a:pt x="2160" y="14477"/>
                  </a:cubicBezTo>
                  <a:cubicBezTo>
                    <a:pt x="2160" y="14247"/>
                    <a:pt x="2160" y="14247"/>
                    <a:pt x="2160" y="14247"/>
                  </a:cubicBezTo>
                  <a:cubicBezTo>
                    <a:pt x="1920" y="14477"/>
                    <a:pt x="1920" y="14477"/>
                    <a:pt x="1920" y="14477"/>
                  </a:cubicBezTo>
                  <a:cubicBezTo>
                    <a:pt x="1920" y="14477"/>
                    <a:pt x="1920" y="14477"/>
                    <a:pt x="1920" y="14477"/>
                  </a:cubicBezTo>
                  <a:cubicBezTo>
                    <a:pt x="1920" y="14706"/>
                    <a:pt x="1920" y="14706"/>
                    <a:pt x="1920" y="14706"/>
                  </a:cubicBezTo>
                  <a:cubicBezTo>
                    <a:pt x="2160" y="14706"/>
                    <a:pt x="2160" y="14706"/>
                    <a:pt x="216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936"/>
                    <a:pt x="2400" y="14936"/>
                    <a:pt x="2400" y="14936"/>
                  </a:cubicBezTo>
                  <a:cubicBezTo>
                    <a:pt x="2640" y="14706"/>
                    <a:pt x="2640" y="14706"/>
                    <a:pt x="2640" y="14706"/>
                  </a:cubicBezTo>
                  <a:cubicBezTo>
                    <a:pt x="2880" y="14706"/>
                    <a:pt x="2880" y="14706"/>
                    <a:pt x="2880" y="14706"/>
                  </a:cubicBezTo>
                  <a:cubicBezTo>
                    <a:pt x="2640" y="14936"/>
                    <a:pt x="2640" y="14936"/>
                    <a:pt x="2640" y="14936"/>
                  </a:cubicBezTo>
                  <a:cubicBezTo>
                    <a:pt x="2400" y="14936"/>
                    <a:pt x="2400" y="14936"/>
                    <a:pt x="2400" y="14936"/>
                  </a:cubicBezTo>
                  <a:cubicBezTo>
                    <a:pt x="2400" y="15166"/>
                    <a:pt x="2400" y="15166"/>
                    <a:pt x="2400" y="15166"/>
                  </a:cubicBezTo>
                  <a:cubicBezTo>
                    <a:pt x="2160" y="15166"/>
                    <a:pt x="2160" y="15166"/>
                    <a:pt x="2160" y="15166"/>
                  </a:cubicBezTo>
                  <a:cubicBezTo>
                    <a:pt x="1920" y="14936"/>
                    <a:pt x="1920" y="14936"/>
                    <a:pt x="1920" y="14936"/>
                  </a:cubicBezTo>
                  <a:cubicBezTo>
                    <a:pt x="1920" y="14936"/>
                    <a:pt x="1920" y="14936"/>
                    <a:pt x="1920" y="14936"/>
                  </a:cubicBezTo>
                  <a:cubicBezTo>
                    <a:pt x="1680" y="14936"/>
                    <a:pt x="1680" y="14936"/>
                    <a:pt x="1680" y="14936"/>
                  </a:cubicBezTo>
                  <a:cubicBezTo>
                    <a:pt x="1680" y="14706"/>
                    <a:pt x="1680" y="14706"/>
                    <a:pt x="1680" y="14706"/>
                  </a:cubicBezTo>
                  <a:cubicBezTo>
                    <a:pt x="1440" y="14936"/>
                    <a:pt x="1440" y="14936"/>
                    <a:pt x="1440" y="14936"/>
                  </a:cubicBezTo>
                  <a:cubicBezTo>
                    <a:pt x="1440" y="14936"/>
                    <a:pt x="1440" y="14936"/>
                    <a:pt x="1440" y="14936"/>
                  </a:cubicBezTo>
                  <a:cubicBezTo>
                    <a:pt x="1200" y="14936"/>
                    <a:pt x="1200" y="14936"/>
                    <a:pt x="1200" y="14936"/>
                  </a:cubicBezTo>
                  <a:cubicBezTo>
                    <a:pt x="1200" y="14936"/>
                    <a:pt x="1200" y="14936"/>
                    <a:pt x="1200" y="14936"/>
                  </a:cubicBezTo>
                  <a:cubicBezTo>
                    <a:pt x="1680" y="14936"/>
                    <a:pt x="1680" y="14936"/>
                    <a:pt x="1680" y="14936"/>
                  </a:cubicBezTo>
                  <a:cubicBezTo>
                    <a:pt x="1680" y="15166"/>
                    <a:pt x="1680" y="15166"/>
                    <a:pt x="1680" y="15166"/>
                  </a:cubicBezTo>
                  <a:cubicBezTo>
                    <a:pt x="1920" y="15166"/>
                    <a:pt x="1920" y="15166"/>
                    <a:pt x="1920" y="15166"/>
                  </a:cubicBezTo>
                  <a:cubicBezTo>
                    <a:pt x="1920" y="15396"/>
                    <a:pt x="1920" y="15396"/>
                    <a:pt x="1920" y="15396"/>
                  </a:cubicBezTo>
                  <a:cubicBezTo>
                    <a:pt x="2160" y="15626"/>
                    <a:pt x="2160" y="15626"/>
                    <a:pt x="2160" y="15626"/>
                  </a:cubicBezTo>
                  <a:cubicBezTo>
                    <a:pt x="1920" y="15626"/>
                    <a:pt x="1920" y="15626"/>
                    <a:pt x="1920" y="15626"/>
                  </a:cubicBezTo>
                  <a:cubicBezTo>
                    <a:pt x="1920" y="15626"/>
                    <a:pt x="1920" y="15626"/>
                    <a:pt x="1920" y="15626"/>
                  </a:cubicBezTo>
                  <a:cubicBezTo>
                    <a:pt x="1920" y="15396"/>
                    <a:pt x="1920" y="15396"/>
                    <a:pt x="1920" y="15396"/>
                  </a:cubicBezTo>
                  <a:cubicBezTo>
                    <a:pt x="1680" y="15166"/>
                    <a:pt x="1680" y="15166"/>
                    <a:pt x="1680" y="15166"/>
                  </a:cubicBezTo>
                  <a:cubicBezTo>
                    <a:pt x="1440" y="15166"/>
                    <a:pt x="1440" y="15166"/>
                    <a:pt x="1440" y="15166"/>
                  </a:cubicBezTo>
                  <a:cubicBezTo>
                    <a:pt x="1440" y="15396"/>
                    <a:pt x="1440" y="15396"/>
                    <a:pt x="1440" y="15396"/>
                  </a:cubicBezTo>
                  <a:cubicBezTo>
                    <a:pt x="1440" y="15396"/>
                    <a:pt x="1440" y="15396"/>
                    <a:pt x="1440" y="15396"/>
                  </a:cubicBezTo>
                  <a:cubicBezTo>
                    <a:pt x="1200" y="15396"/>
                    <a:pt x="1200" y="15396"/>
                    <a:pt x="1200" y="1539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1200" y="15626"/>
                    <a:pt x="1200" y="15626"/>
                    <a:pt x="1200" y="15626"/>
                  </a:cubicBezTo>
                  <a:cubicBezTo>
                    <a:pt x="1200" y="15626"/>
                    <a:pt x="1200" y="15626"/>
                    <a:pt x="1200" y="1562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720" y="15626"/>
                    <a:pt x="720" y="15626"/>
                    <a:pt x="720" y="15626"/>
                  </a:cubicBezTo>
                  <a:cubicBezTo>
                    <a:pt x="720" y="15626"/>
                    <a:pt x="720" y="15626"/>
                    <a:pt x="720" y="15626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626"/>
                    <a:pt x="480" y="15626"/>
                    <a:pt x="480" y="15626"/>
                  </a:cubicBezTo>
                  <a:cubicBezTo>
                    <a:pt x="240" y="15396"/>
                    <a:pt x="240" y="15396"/>
                    <a:pt x="240" y="15396"/>
                  </a:cubicBezTo>
                  <a:cubicBezTo>
                    <a:pt x="240" y="15396"/>
                    <a:pt x="240" y="15396"/>
                    <a:pt x="240" y="15396"/>
                  </a:cubicBezTo>
                  <a:cubicBezTo>
                    <a:pt x="240" y="15626"/>
                    <a:pt x="240" y="15626"/>
                    <a:pt x="240" y="15626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720" y="15855"/>
                    <a:pt x="720" y="15855"/>
                    <a:pt x="720" y="15855"/>
                  </a:cubicBezTo>
                  <a:cubicBezTo>
                    <a:pt x="960" y="15855"/>
                    <a:pt x="960" y="15855"/>
                    <a:pt x="960" y="1585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1440" y="16085"/>
                    <a:pt x="1440" y="16085"/>
                    <a:pt x="144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960" y="16085"/>
                    <a:pt x="960" y="16085"/>
                    <a:pt x="960" y="16085"/>
                  </a:cubicBezTo>
                  <a:cubicBezTo>
                    <a:pt x="720" y="16085"/>
                    <a:pt x="720" y="16085"/>
                    <a:pt x="720" y="16085"/>
                  </a:cubicBezTo>
                  <a:cubicBezTo>
                    <a:pt x="480" y="16085"/>
                    <a:pt x="480" y="16085"/>
                    <a:pt x="480" y="16085"/>
                  </a:cubicBezTo>
                  <a:cubicBezTo>
                    <a:pt x="480" y="16085"/>
                    <a:pt x="480" y="16085"/>
                    <a:pt x="480" y="16085"/>
                  </a:cubicBezTo>
                  <a:cubicBezTo>
                    <a:pt x="240" y="16085"/>
                    <a:pt x="240" y="16085"/>
                    <a:pt x="240" y="16085"/>
                  </a:cubicBezTo>
                  <a:cubicBezTo>
                    <a:pt x="240" y="16315"/>
                    <a:pt x="240" y="16315"/>
                    <a:pt x="240" y="16315"/>
                  </a:cubicBezTo>
                  <a:cubicBezTo>
                    <a:pt x="480" y="16315"/>
                    <a:pt x="480" y="16315"/>
                    <a:pt x="480" y="1631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720" y="16545"/>
                    <a:pt x="720" y="16545"/>
                    <a:pt x="720" y="16545"/>
                  </a:cubicBezTo>
                  <a:cubicBezTo>
                    <a:pt x="960" y="16545"/>
                    <a:pt x="960" y="16545"/>
                    <a:pt x="960" y="16545"/>
                  </a:cubicBezTo>
                  <a:cubicBezTo>
                    <a:pt x="720" y="16545"/>
                    <a:pt x="720" y="16545"/>
                    <a:pt x="72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240" y="16545"/>
                    <a:pt x="240" y="16545"/>
                    <a:pt x="240" y="16545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480" y="16774"/>
                    <a:pt x="480" y="16774"/>
                    <a:pt x="480" y="16774"/>
                  </a:cubicBezTo>
                  <a:cubicBezTo>
                    <a:pt x="480" y="16774"/>
                    <a:pt x="480" y="16774"/>
                    <a:pt x="480" y="16774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240" y="17004"/>
                    <a:pt x="240" y="17004"/>
                    <a:pt x="240" y="17004"/>
                  </a:cubicBezTo>
                  <a:cubicBezTo>
                    <a:pt x="480" y="17004"/>
                    <a:pt x="480" y="17004"/>
                    <a:pt x="480" y="17004"/>
                  </a:cubicBezTo>
                  <a:cubicBezTo>
                    <a:pt x="480" y="17004"/>
                    <a:pt x="480" y="17004"/>
                    <a:pt x="480" y="17004"/>
                  </a:cubicBezTo>
                  <a:cubicBezTo>
                    <a:pt x="720" y="17004"/>
                    <a:pt x="720" y="17004"/>
                    <a:pt x="720" y="17004"/>
                  </a:cubicBezTo>
                  <a:cubicBezTo>
                    <a:pt x="720" y="17004"/>
                    <a:pt x="720" y="17004"/>
                    <a:pt x="720" y="17004"/>
                  </a:cubicBezTo>
                  <a:cubicBezTo>
                    <a:pt x="1200" y="17004"/>
                    <a:pt x="1200" y="17004"/>
                    <a:pt x="1200" y="17004"/>
                  </a:cubicBezTo>
                  <a:cubicBezTo>
                    <a:pt x="1440" y="17004"/>
                    <a:pt x="1440" y="17004"/>
                    <a:pt x="1440" y="17004"/>
                  </a:cubicBezTo>
                  <a:cubicBezTo>
                    <a:pt x="1440" y="17004"/>
                    <a:pt x="1440" y="17004"/>
                    <a:pt x="1440" y="1700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680" y="16774"/>
                    <a:pt x="1680" y="16774"/>
                    <a:pt x="1680" y="16774"/>
                  </a:cubicBezTo>
                  <a:cubicBezTo>
                    <a:pt x="1680" y="16774"/>
                    <a:pt x="1680" y="16774"/>
                    <a:pt x="1680" y="1677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920" y="17004"/>
                    <a:pt x="1920" y="17004"/>
                    <a:pt x="1920" y="17004"/>
                  </a:cubicBezTo>
                  <a:cubicBezTo>
                    <a:pt x="2160" y="16774"/>
                    <a:pt x="2160" y="16774"/>
                    <a:pt x="2160" y="16774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160" y="16774"/>
                    <a:pt x="2160" y="16774"/>
                    <a:pt x="2160" y="16774"/>
                  </a:cubicBezTo>
                  <a:cubicBezTo>
                    <a:pt x="2160" y="17004"/>
                    <a:pt x="2160" y="17004"/>
                    <a:pt x="2160" y="17004"/>
                  </a:cubicBezTo>
                  <a:cubicBezTo>
                    <a:pt x="2400" y="17004"/>
                    <a:pt x="2400" y="17004"/>
                    <a:pt x="2400" y="17004"/>
                  </a:cubicBezTo>
                  <a:cubicBezTo>
                    <a:pt x="2400" y="17004"/>
                    <a:pt x="2400" y="17004"/>
                    <a:pt x="2400" y="17004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640" y="16545"/>
                    <a:pt x="2640" y="16545"/>
                    <a:pt x="2640" y="16545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640" y="17004"/>
                    <a:pt x="2640" y="17004"/>
                    <a:pt x="2640" y="17004"/>
                  </a:cubicBezTo>
                  <a:cubicBezTo>
                    <a:pt x="2640" y="17004"/>
                    <a:pt x="2640" y="17004"/>
                    <a:pt x="2640" y="1700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464"/>
                    <a:pt x="2160" y="17464"/>
                    <a:pt x="2160" y="17464"/>
                  </a:cubicBezTo>
                  <a:cubicBezTo>
                    <a:pt x="1920" y="17464"/>
                    <a:pt x="1920" y="17464"/>
                    <a:pt x="1920" y="17464"/>
                  </a:cubicBezTo>
                  <a:cubicBezTo>
                    <a:pt x="1920" y="17234"/>
                    <a:pt x="1920" y="17234"/>
                    <a:pt x="1920" y="17234"/>
                  </a:cubicBezTo>
                  <a:cubicBezTo>
                    <a:pt x="1920" y="17234"/>
                    <a:pt x="1920" y="17234"/>
                    <a:pt x="1920" y="17234"/>
                  </a:cubicBezTo>
                  <a:cubicBezTo>
                    <a:pt x="1920" y="17004"/>
                    <a:pt x="1920" y="17004"/>
                    <a:pt x="1920" y="1700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200" y="17234"/>
                    <a:pt x="1200" y="17234"/>
                    <a:pt x="1200" y="17234"/>
                  </a:cubicBezTo>
                  <a:cubicBezTo>
                    <a:pt x="960" y="17234"/>
                    <a:pt x="960" y="17234"/>
                    <a:pt x="960" y="17234"/>
                  </a:cubicBezTo>
                  <a:cubicBezTo>
                    <a:pt x="720" y="17234"/>
                    <a:pt x="720" y="17234"/>
                    <a:pt x="720" y="17234"/>
                  </a:cubicBezTo>
                  <a:cubicBezTo>
                    <a:pt x="480" y="17234"/>
                    <a:pt x="480" y="17234"/>
                    <a:pt x="480" y="17234"/>
                  </a:cubicBezTo>
                  <a:cubicBezTo>
                    <a:pt x="480" y="17234"/>
                    <a:pt x="480" y="17234"/>
                    <a:pt x="480" y="1723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720" y="17464"/>
                    <a:pt x="720" y="17464"/>
                    <a:pt x="72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480" y="17694"/>
                    <a:pt x="480" y="17694"/>
                    <a:pt x="480" y="17694"/>
                  </a:cubicBezTo>
                  <a:cubicBezTo>
                    <a:pt x="480" y="17694"/>
                    <a:pt x="480" y="17694"/>
                    <a:pt x="480" y="17694"/>
                  </a:cubicBezTo>
                  <a:cubicBezTo>
                    <a:pt x="240" y="17694"/>
                    <a:pt x="240" y="17694"/>
                    <a:pt x="240" y="17694"/>
                  </a:cubicBezTo>
                  <a:cubicBezTo>
                    <a:pt x="480" y="17923"/>
                    <a:pt x="480" y="17923"/>
                    <a:pt x="480" y="17923"/>
                  </a:cubicBezTo>
                  <a:cubicBezTo>
                    <a:pt x="480" y="17923"/>
                    <a:pt x="480" y="17923"/>
                    <a:pt x="480" y="17923"/>
                  </a:cubicBezTo>
                  <a:cubicBezTo>
                    <a:pt x="720" y="17694"/>
                    <a:pt x="720" y="17694"/>
                    <a:pt x="720" y="17694"/>
                  </a:cubicBezTo>
                  <a:cubicBezTo>
                    <a:pt x="960" y="17694"/>
                    <a:pt x="960" y="17694"/>
                    <a:pt x="960" y="17694"/>
                  </a:cubicBezTo>
                  <a:cubicBezTo>
                    <a:pt x="960" y="17923"/>
                    <a:pt x="960" y="17923"/>
                    <a:pt x="960" y="17923"/>
                  </a:cubicBezTo>
                  <a:cubicBezTo>
                    <a:pt x="960" y="17923"/>
                    <a:pt x="960" y="17923"/>
                    <a:pt x="960" y="17923"/>
                  </a:cubicBezTo>
                  <a:cubicBezTo>
                    <a:pt x="720" y="18153"/>
                    <a:pt x="720" y="18153"/>
                    <a:pt x="720" y="18153"/>
                  </a:cubicBezTo>
                  <a:cubicBezTo>
                    <a:pt x="720" y="18153"/>
                    <a:pt x="720" y="18153"/>
                    <a:pt x="720" y="18153"/>
                  </a:cubicBezTo>
                  <a:cubicBezTo>
                    <a:pt x="960" y="18153"/>
                    <a:pt x="960" y="18153"/>
                    <a:pt x="960" y="18153"/>
                  </a:cubicBezTo>
                  <a:cubicBezTo>
                    <a:pt x="960" y="18383"/>
                    <a:pt x="960" y="18383"/>
                    <a:pt x="960" y="18383"/>
                  </a:cubicBezTo>
                  <a:cubicBezTo>
                    <a:pt x="960" y="18383"/>
                    <a:pt x="960" y="18383"/>
                    <a:pt x="960" y="18383"/>
                  </a:cubicBezTo>
                  <a:cubicBezTo>
                    <a:pt x="960" y="18613"/>
                    <a:pt x="960" y="18613"/>
                    <a:pt x="960" y="18613"/>
                  </a:cubicBezTo>
                  <a:cubicBezTo>
                    <a:pt x="960" y="18613"/>
                    <a:pt x="960" y="18613"/>
                    <a:pt x="960" y="1861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200" y="18153"/>
                    <a:pt x="1200" y="18153"/>
                    <a:pt x="1200" y="18153"/>
                  </a:cubicBezTo>
                  <a:cubicBezTo>
                    <a:pt x="1680" y="17923"/>
                    <a:pt x="1680" y="17923"/>
                    <a:pt x="1680" y="17923"/>
                  </a:cubicBezTo>
                  <a:cubicBezTo>
                    <a:pt x="1920" y="17923"/>
                    <a:pt x="1920" y="17923"/>
                    <a:pt x="1920" y="17923"/>
                  </a:cubicBezTo>
                  <a:cubicBezTo>
                    <a:pt x="1920" y="17923"/>
                    <a:pt x="1920" y="17923"/>
                    <a:pt x="1920" y="17923"/>
                  </a:cubicBezTo>
                  <a:cubicBezTo>
                    <a:pt x="1920" y="18153"/>
                    <a:pt x="1920" y="18153"/>
                    <a:pt x="1920" y="18153"/>
                  </a:cubicBezTo>
                  <a:cubicBezTo>
                    <a:pt x="1680" y="18153"/>
                    <a:pt x="1680" y="18153"/>
                    <a:pt x="1680" y="18153"/>
                  </a:cubicBezTo>
                  <a:cubicBezTo>
                    <a:pt x="1680" y="18383"/>
                    <a:pt x="1680" y="18383"/>
                    <a:pt x="1680" y="18383"/>
                  </a:cubicBezTo>
                  <a:cubicBezTo>
                    <a:pt x="1680" y="18613"/>
                    <a:pt x="1680" y="18613"/>
                    <a:pt x="1680" y="18613"/>
                  </a:cubicBezTo>
                  <a:cubicBezTo>
                    <a:pt x="1680" y="18383"/>
                    <a:pt x="1680" y="18383"/>
                    <a:pt x="1680" y="18383"/>
                  </a:cubicBezTo>
                  <a:cubicBezTo>
                    <a:pt x="1680" y="18153"/>
                    <a:pt x="1680" y="18153"/>
                    <a:pt x="1680" y="18153"/>
                  </a:cubicBezTo>
                  <a:cubicBezTo>
                    <a:pt x="1440" y="18153"/>
                    <a:pt x="1440" y="18153"/>
                    <a:pt x="1440" y="18153"/>
                  </a:cubicBezTo>
                  <a:cubicBezTo>
                    <a:pt x="1440" y="18383"/>
                    <a:pt x="1440" y="18383"/>
                    <a:pt x="1440" y="1838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440" y="18613"/>
                    <a:pt x="1440" y="18613"/>
                    <a:pt x="1440" y="18613"/>
                  </a:cubicBezTo>
                  <a:cubicBezTo>
                    <a:pt x="1200" y="18613"/>
                    <a:pt x="1200" y="18613"/>
                    <a:pt x="1200" y="18613"/>
                  </a:cubicBezTo>
                  <a:cubicBezTo>
                    <a:pt x="1200" y="18613"/>
                    <a:pt x="1200" y="18613"/>
                    <a:pt x="1200" y="18613"/>
                  </a:cubicBezTo>
                  <a:cubicBezTo>
                    <a:pt x="960" y="18843"/>
                    <a:pt x="960" y="18843"/>
                    <a:pt x="960" y="18843"/>
                  </a:cubicBezTo>
                  <a:cubicBezTo>
                    <a:pt x="1200" y="18843"/>
                    <a:pt x="1200" y="18843"/>
                    <a:pt x="1200" y="18843"/>
                  </a:cubicBezTo>
                  <a:cubicBezTo>
                    <a:pt x="1440" y="18843"/>
                    <a:pt x="1440" y="18843"/>
                    <a:pt x="1440" y="18843"/>
                  </a:cubicBezTo>
                  <a:cubicBezTo>
                    <a:pt x="1440" y="19072"/>
                    <a:pt x="1440" y="19072"/>
                    <a:pt x="1440" y="19072"/>
                  </a:cubicBezTo>
                  <a:cubicBezTo>
                    <a:pt x="1200" y="19072"/>
                    <a:pt x="1200" y="19072"/>
                    <a:pt x="1200" y="19072"/>
                  </a:cubicBezTo>
                  <a:cubicBezTo>
                    <a:pt x="1200" y="19072"/>
                    <a:pt x="1200" y="19072"/>
                    <a:pt x="1200" y="19072"/>
                  </a:cubicBezTo>
                  <a:cubicBezTo>
                    <a:pt x="1200" y="19302"/>
                    <a:pt x="1200" y="19302"/>
                    <a:pt x="1200" y="19302"/>
                  </a:cubicBezTo>
                  <a:cubicBezTo>
                    <a:pt x="960" y="19072"/>
                    <a:pt x="960" y="19072"/>
                    <a:pt x="960" y="19072"/>
                  </a:cubicBezTo>
                  <a:cubicBezTo>
                    <a:pt x="960" y="19072"/>
                    <a:pt x="960" y="19072"/>
                    <a:pt x="960" y="19072"/>
                  </a:cubicBezTo>
                  <a:cubicBezTo>
                    <a:pt x="960" y="19302"/>
                    <a:pt x="960" y="19302"/>
                    <a:pt x="960" y="19302"/>
                  </a:cubicBezTo>
                  <a:cubicBezTo>
                    <a:pt x="720" y="19072"/>
                    <a:pt x="720" y="19072"/>
                    <a:pt x="720" y="19072"/>
                  </a:cubicBezTo>
                  <a:cubicBezTo>
                    <a:pt x="720" y="19302"/>
                    <a:pt x="720" y="19302"/>
                    <a:pt x="720" y="19302"/>
                  </a:cubicBezTo>
                  <a:cubicBezTo>
                    <a:pt x="480" y="19302"/>
                    <a:pt x="480" y="19302"/>
                    <a:pt x="480" y="19302"/>
                  </a:cubicBezTo>
                  <a:cubicBezTo>
                    <a:pt x="480" y="19532"/>
                    <a:pt x="480" y="19532"/>
                    <a:pt x="480" y="19532"/>
                  </a:cubicBezTo>
                  <a:cubicBezTo>
                    <a:pt x="720" y="19762"/>
                    <a:pt x="720" y="19762"/>
                    <a:pt x="720" y="19762"/>
                  </a:cubicBezTo>
                  <a:cubicBezTo>
                    <a:pt x="960" y="19762"/>
                    <a:pt x="960" y="19762"/>
                    <a:pt x="960" y="19762"/>
                  </a:cubicBezTo>
                  <a:cubicBezTo>
                    <a:pt x="960" y="19762"/>
                    <a:pt x="960" y="19762"/>
                    <a:pt x="960" y="19762"/>
                  </a:cubicBezTo>
                  <a:cubicBezTo>
                    <a:pt x="1200" y="19762"/>
                    <a:pt x="1200" y="19762"/>
                    <a:pt x="1200" y="19762"/>
                  </a:cubicBezTo>
                  <a:cubicBezTo>
                    <a:pt x="960" y="19532"/>
                    <a:pt x="960" y="19532"/>
                    <a:pt x="960" y="19532"/>
                  </a:cubicBezTo>
                  <a:cubicBezTo>
                    <a:pt x="1200" y="19532"/>
                    <a:pt x="1200" y="19532"/>
                    <a:pt x="1200" y="19532"/>
                  </a:cubicBezTo>
                  <a:cubicBezTo>
                    <a:pt x="1440" y="19532"/>
                    <a:pt x="1440" y="19532"/>
                    <a:pt x="1440" y="19532"/>
                  </a:cubicBezTo>
                  <a:cubicBezTo>
                    <a:pt x="1200" y="19532"/>
                    <a:pt x="1200" y="19532"/>
                    <a:pt x="1200" y="19532"/>
                  </a:cubicBezTo>
                  <a:cubicBezTo>
                    <a:pt x="1440" y="19762"/>
                    <a:pt x="1440" y="19762"/>
                    <a:pt x="1440" y="19762"/>
                  </a:cubicBezTo>
                  <a:cubicBezTo>
                    <a:pt x="1440" y="19991"/>
                    <a:pt x="1440" y="19991"/>
                    <a:pt x="1440" y="19991"/>
                  </a:cubicBezTo>
                  <a:cubicBezTo>
                    <a:pt x="1200" y="19991"/>
                    <a:pt x="1200" y="19991"/>
                    <a:pt x="1200" y="1999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680" y="19991"/>
                    <a:pt x="1680" y="19991"/>
                    <a:pt x="1680" y="19991"/>
                  </a:cubicBezTo>
                  <a:cubicBezTo>
                    <a:pt x="1920" y="20221"/>
                    <a:pt x="1920" y="20221"/>
                    <a:pt x="1920" y="20221"/>
                  </a:cubicBezTo>
                  <a:cubicBezTo>
                    <a:pt x="1680" y="20221"/>
                    <a:pt x="1680" y="20221"/>
                    <a:pt x="1680" y="2022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680" y="20451"/>
                    <a:pt x="1680" y="20451"/>
                    <a:pt x="1680" y="20451"/>
                  </a:cubicBezTo>
                  <a:cubicBezTo>
                    <a:pt x="1680" y="20451"/>
                    <a:pt x="1680" y="20451"/>
                    <a:pt x="1680" y="20451"/>
                  </a:cubicBezTo>
                  <a:cubicBezTo>
                    <a:pt x="1200" y="20221"/>
                    <a:pt x="1200" y="20221"/>
                    <a:pt x="1200" y="2022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720" y="20221"/>
                    <a:pt x="720" y="20221"/>
                    <a:pt x="720" y="20221"/>
                  </a:cubicBezTo>
                  <a:cubicBezTo>
                    <a:pt x="720" y="20451"/>
                    <a:pt x="720" y="20451"/>
                    <a:pt x="720" y="20451"/>
                  </a:cubicBezTo>
                  <a:cubicBezTo>
                    <a:pt x="720" y="20451"/>
                    <a:pt x="720" y="20451"/>
                    <a:pt x="720" y="20451"/>
                  </a:cubicBezTo>
                  <a:cubicBezTo>
                    <a:pt x="960" y="20911"/>
                    <a:pt x="960" y="20911"/>
                    <a:pt x="960" y="20911"/>
                  </a:cubicBezTo>
                  <a:cubicBezTo>
                    <a:pt x="1200" y="20911"/>
                    <a:pt x="1200" y="20911"/>
                    <a:pt x="1200" y="20911"/>
                  </a:cubicBezTo>
                  <a:cubicBezTo>
                    <a:pt x="1440" y="21140"/>
                    <a:pt x="1440" y="21140"/>
                    <a:pt x="1440" y="21140"/>
                  </a:cubicBezTo>
                  <a:cubicBezTo>
                    <a:pt x="1920" y="21140"/>
                    <a:pt x="1920" y="21140"/>
                    <a:pt x="1920" y="21140"/>
                  </a:cubicBezTo>
                  <a:cubicBezTo>
                    <a:pt x="1920" y="21370"/>
                    <a:pt x="1920" y="21370"/>
                    <a:pt x="1920" y="21370"/>
                  </a:cubicBezTo>
                  <a:cubicBezTo>
                    <a:pt x="1680" y="21370"/>
                    <a:pt x="1680" y="21370"/>
                    <a:pt x="1680" y="21370"/>
                  </a:cubicBezTo>
                  <a:cubicBezTo>
                    <a:pt x="1920" y="21600"/>
                    <a:pt x="1920" y="21600"/>
                    <a:pt x="1920" y="2160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1920" y="21370"/>
                    <a:pt x="1920" y="21370"/>
                    <a:pt x="1920" y="2137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2400" y="21370"/>
                    <a:pt x="2400" y="21370"/>
                    <a:pt x="2400" y="2137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2400" y="21600"/>
                    <a:pt x="2400" y="21600"/>
                    <a:pt x="2400" y="21600"/>
                  </a:cubicBezTo>
                  <a:cubicBezTo>
                    <a:pt x="2640" y="21600"/>
                    <a:pt x="2640" y="21600"/>
                    <a:pt x="2640" y="21600"/>
                  </a:cubicBezTo>
                  <a:cubicBezTo>
                    <a:pt x="2640" y="21600"/>
                    <a:pt x="2640" y="21600"/>
                    <a:pt x="2640" y="21600"/>
                  </a:cubicBezTo>
                  <a:cubicBezTo>
                    <a:pt x="2880" y="21600"/>
                    <a:pt x="2880" y="21600"/>
                    <a:pt x="2880" y="21600"/>
                  </a:cubicBezTo>
                  <a:cubicBezTo>
                    <a:pt x="3120" y="21370"/>
                    <a:pt x="3120" y="21370"/>
                    <a:pt x="3120" y="21370"/>
                  </a:cubicBezTo>
                  <a:cubicBezTo>
                    <a:pt x="3120" y="21370"/>
                    <a:pt x="3120" y="21370"/>
                    <a:pt x="3120" y="21370"/>
                  </a:cubicBezTo>
                  <a:cubicBezTo>
                    <a:pt x="3360" y="21140"/>
                    <a:pt x="3360" y="21140"/>
                    <a:pt x="3360" y="21140"/>
                  </a:cubicBezTo>
                  <a:cubicBezTo>
                    <a:pt x="3360" y="21140"/>
                    <a:pt x="3360" y="21140"/>
                    <a:pt x="3360" y="21140"/>
                  </a:cubicBezTo>
                  <a:cubicBezTo>
                    <a:pt x="3360" y="21370"/>
                    <a:pt x="3360" y="21370"/>
                    <a:pt x="3360" y="21370"/>
                  </a:cubicBezTo>
                  <a:cubicBezTo>
                    <a:pt x="3360" y="21370"/>
                    <a:pt x="3360" y="21370"/>
                    <a:pt x="3360" y="21370"/>
                  </a:cubicBezTo>
                  <a:cubicBezTo>
                    <a:pt x="3840" y="21140"/>
                    <a:pt x="3840" y="21140"/>
                    <a:pt x="3840" y="21140"/>
                  </a:cubicBezTo>
                  <a:cubicBezTo>
                    <a:pt x="3840" y="20911"/>
                    <a:pt x="3840" y="20911"/>
                    <a:pt x="3840" y="20911"/>
                  </a:cubicBezTo>
                  <a:cubicBezTo>
                    <a:pt x="3600" y="20681"/>
                    <a:pt x="3600" y="20681"/>
                    <a:pt x="3600" y="20681"/>
                  </a:cubicBezTo>
                  <a:cubicBezTo>
                    <a:pt x="3840" y="20911"/>
                    <a:pt x="3840" y="20911"/>
                    <a:pt x="3840" y="20911"/>
                  </a:cubicBezTo>
                  <a:cubicBezTo>
                    <a:pt x="4080" y="20681"/>
                    <a:pt x="4080" y="20681"/>
                    <a:pt x="4080" y="20681"/>
                  </a:cubicBezTo>
                  <a:cubicBezTo>
                    <a:pt x="4080" y="20681"/>
                    <a:pt x="4080" y="20681"/>
                    <a:pt x="4080" y="20681"/>
                  </a:cubicBezTo>
                  <a:cubicBezTo>
                    <a:pt x="4320" y="20681"/>
                    <a:pt x="4320" y="20681"/>
                    <a:pt x="4320" y="20681"/>
                  </a:cubicBezTo>
                  <a:cubicBezTo>
                    <a:pt x="4320" y="20451"/>
                    <a:pt x="4320" y="20451"/>
                    <a:pt x="4320" y="20451"/>
                  </a:cubicBezTo>
                  <a:cubicBezTo>
                    <a:pt x="4320" y="20451"/>
                    <a:pt x="4320" y="20451"/>
                    <a:pt x="4320" y="20451"/>
                  </a:cubicBezTo>
                  <a:cubicBezTo>
                    <a:pt x="4560" y="20451"/>
                    <a:pt x="4560" y="20451"/>
                    <a:pt x="4560" y="20451"/>
                  </a:cubicBezTo>
                  <a:cubicBezTo>
                    <a:pt x="4560" y="20221"/>
                    <a:pt x="4560" y="20221"/>
                    <a:pt x="4560" y="20221"/>
                  </a:cubicBezTo>
                  <a:cubicBezTo>
                    <a:pt x="4320" y="19991"/>
                    <a:pt x="4320" y="19991"/>
                    <a:pt x="4320" y="19991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320" y="19762"/>
                    <a:pt x="4320" y="19762"/>
                    <a:pt x="4320" y="19762"/>
                  </a:cubicBezTo>
                  <a:cubicBezTo>
                    <a:pt x="4080" y="19762"/>
                    <a:pt x="4080" y="19762"/>
                    <a:pt x="4080" y="19762"/>
                  </a:cubicBezTo>
                  <a:cubicBezTo>
                    <a:pt x="4080" y="19532"/>
                    <a:pt x="4080" y="19532"/>
                    <a:pt x="4080" y="19532"/>
                  </a:cubicBezTo>
                  <a:cubicBezTo>
                    <a:pt x="4320" y="19532"/>
                    <a:pt x="4320" y="19532"/>
                    <a:pt x="4320" y="19532"/>
                  </a:cubicBezTo>
                  <a:cubicBezTo>
                    <a:pt x="4560" y="19762"/>
                    <a:pt x="4560" y="19762"/>
                    <a:pt x="4560" y="19762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800" y="19991"/>
                    <a:pt x="4800" y="19991"/>
                    <a:pt x="4800" y="19991"/>
                  </a:cubicBezTo>
                  <a:cubicBezTo>
                    <a:pt x="4800" y="20221"/>
                    <a:pt x="4800" y="20221"/>
                    <a:pt x="4800" y="20221"/>
                  </a:cubicBezTo>
                  <a:cubicBezTo>
                    <a:pt x="4800" y="20221"/>
                    <a:pt x="4800" y="20221"/>
                    <a:pt x="4800" y="2022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4800" y="19991"/>
                    <a:pt x="4800" y="19991"/>
                    <a:pt x="4800" y="19991"/>
                  </a:cubicBezTo>
                  <a:cubicBezTo>
                    <a:pt x="5040" y="19991"/>
                    <a:pt x="5040" y="19991"/>
                    <a:pt x="5040" y="19991"/>
                  </a:cubicBezTo>
                  <a:cubicBezTo>
                    <a:pt x="5040" y="19991"/>
                    <a:pt x="5040" y="19991"/>
                    <a:pt x="5040" y="1999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5520" y="19991"/>
                    <a:pt x="5520" y="19991"/>
                    <a:pt x="5520" y="19991"/>
                  </a:cubicBezTo>
                  <a:cubicBezTo>
                    <a:pt x="5520" y="19762"/>
                    <a:pt x="5520" y="19762"/>
                    <a:pt x="5520" y="19762"/>
                  </a:cubicBezTo>
                  <a:cubicBezTo>
                    <a:pt x="5520" y="19532"/>
                    <a:pt x="5520" y="19532"/>
                    <a:pt x="5520" y="19532"/>
                  </a:cubicBezTo>
                  <a:cubicBezTo>
                    <a:pt x="5280" y="19532"/>
                    <a:pt x="5280" y="19532"/>
                    <a:pt x="5280" y="1953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520" y="19302"/>
                    <a:pt x="5520" y="19302"/>
                    <a:pt x="5520" y="19302"/>
                  </a:cubicBezTo>
                  <a:cubicBezTo>
                    <a:pt x="5520" y="19072"/>
                    <a:pt x="5520" y="19072"/>
                    <a:pt x="5520" y="19072"/>
                  </a:cubicBezTo>
                  <a:cubicBezTo>
                    <a:pt x="5280" y="19072"/>
                    <a:pt x="5280" y="19072"/>
                    <a:pt x="5280" y="19072"/>
                  </a:cubicBezTo>
                  <a:cubicBezTo>
                    <a:pt x="5280" y="18843"/>
                    <a:pt x="5280" y="18843"/>
                    <a:pt x="5280" y="18843"/>
                  </a:cubicBezTo>
                  <a:cubicBezTo>
                    <a:pt x="5520" y="18843"/>
                    <a:pt x="5520" y="18843"/>
                    <a:pt x="5520" y="18843"/>
                  </a:cubicBezTo>
                  <a:cubicBezTo>
                    <a:pt x="5760" y="18843"/>
                    <a:pt x="5760" y="18843"/>
                    <a:pt x="5760" y="18843"/>
                  </a:cubicBezTo>
                  <a:cubicBezTo>
                    <a:pt x="5520" y="19072"/>
                    <a:pt x="5520" y="19072"/>
                    <a:pt x="5520" y="19072"/>
                  </a:cubicBezTo>
                  <a:cubicBezTo>
                    <a:pt x="5520" y="19302"/>
                    <a:pt x="5520" y="19302"/>
                    <a:pt x="5520" y="19302"/>
                  </a:cubicBezTo>
                  <a:cubicBezTo>
                    <a:pt x="5520" y="19532"/>
                    <a:pt x="5520" y="19532"/>
                    <a:pt x="5520" y="19532"/>
                  </a:cubicBezTo>
                  <a:cubicBezTo>
                    <a:pt x="5760" y="19532"/>
                    <a:pt x="5760" y="19532"/>
                    <a:pt x="5760" y="19532"/>
                  </a:cubicBezTo>
                  <a:cubicBezTo>
                    <a:pt x="5760" y="19762"/>
                    <a:pt x="5760" y="19762"/>
                    <a:pt x="5760" y="19762"/>
                  </a:cubicBezTo>
                  <a:cubicBezTo>
                    <a:pt x="6000" y="19991"/>
                    <a:pt x="6000" y="19991"/>
                    <a:pt x="600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480" y="20221"/>
                    <a:pt x="6480" y="20221"/>
                    <a:pt x="6480" y="20221"/>
                  </a:cubicBezTo>
                  <a:cubicBezTo>
                    <a:pt x="6480" y="20221"/>
                    <a:pt x="6480" y="20221"/>
                    <a:pt x="6480" y="20221"/>
                  </a:cubicBezTo>
                  <a:cubicBezTo>
                    <a:pt x="6720" y="20221"/>
                    <a:pt x="6720" y="20221"/>
                    <a:pt x="6720" y="20221"/>
                  </a:cubicBezTo>
                  <a:cubicBezTo>
                    <a:pt x="6480" y="19532"/>
                    <a:pt x="6480" y="19532"/>
                    <a:pt x="6480" y="19532"/>
                  </a:cubicBezTo>
                  <a:cubicBezTo>
                    <a:pt x="6480" y="19302"/>
                    <a:pt x="6480" y="19302"/>
                    <a:pt x="6480" y="19302"/>
                  </a:cubicBezTo>
                  <a:cubicBezTo>
                    <a:pt x="6480" y="19072"/>
                    <a:pt x="6480" y="19072"/>
                    <a:pt x="6480" y="19072"/>
                  </a:cubicBezTo>
                  <a:cubicBezTo>
                    <a:pt x="6720" y="19072"/>
                    <a:pt x="6720" y="19072"/>
                    <a:pt x="6720" y="19072"/>
                  </a:cubicBezTo>
                  <a:cubicBezTo>
                    <a:pt x="6480" y="18843"/>
                    <a:pt x="6480" y="18843"/>
                    <a:pt x="6480" y="18843"/>
                  </a:cubicBezTo>
                  <a:cubicBezTo>
                    <a:pt x="6480" y="18843"/>
                    <a:pt x="6480" y="18843"/>
                    <a:pt x="6480" y="18843"/>
                  </a:cubicBezTo>
                  <a:cubicBezTo>
                    <a:pt x="6960" y="18843"/>
                    <a:pt x="6960" y="18843"/>
                    <a:pt x="6960" y="18843"/>
                  </a:cubicBezTo>
                  <a:cubicBezTo>
                    <a:pt x="6960" y="18613"/>
                    <a:pt x="6960" y="18613"/>
                    <a:pt x="6960" y="18613"/>
                  </a:cubicBezTo>
                  <a:cubicBezTo>
                    <a:pt x="6960" y="18383"/>
                    <a:pt x="6960" y="18383"/>
                    <a:pt x="6960" y="18383"/>
                  </a:cubicBezTo>
                  <a:cubicBezTo>
                    <a:pt x="7200" y="18153"/>
                    <a:pt x="7200" y="18153"/>
                    <a:pt x="7200" y="18153"/>
                  </a:cubicBezTo>
                  <a:cubicBezTo>
                    <a:pt x="6960" y="17923"/>
                    <a:pt x="6960" y="17923"/>
                    <a:pt x="6960" y="17923"/>
                  </a:cubicBezTo>
                  <a:cubicBezTo>
                    <a:pt x="6960" y="17464"/>
                    <a:pt x="6960" y="17464"/>
                    <a:pt x="6960" y="17464"/>
                  </a:cubicBezTo>
                  <a:cubicBezTo>
                    <a:pt x="6720" y="17234"/>
                    <a:pt x="6720" y="17234"/>
                    <a:pt x="6720" y="17234"/>
                  </a:cubicBezTo>
                  <a:cubicBezTo>
                    <a:pt x="6720" y="17004"/>
                    <a:pt x="6720" y="17004"/>
                    <a:pt x="6720" y="17004"/>
                  </a:cubicBezTo>
                  <a:cubicBezTo>
                    <a:pt x="7200" y="17004"/>
                    <a:pt x="7200" y="17004"/>
                    <a:pt x="7200" y="17004"/>
                  </a:cubicBezTo>
                  <a:cubicBezTo>
                    <a:pt x="7200" y="16545"/>
                    <a:pt x="7200" y="16545"/>
                    <a:pt x="7200" y="16545"/>
                  </a:cubicBezTo>
                  <a:cubicBezTo>
                    <a:pt x="7440" y="16315"/>
                    <a:pt x="7440" y="16315"/>
                    <a:pt x="7440" y="16315"/>
                  </a:cubicBezTo>
                  <a:cubicBezTo>
                    <a:pt x="6960" y="16085"/>
                    <a:pt x="6960" y="16085"/>
                    <a:pt x="6960" y="16085"/>
                  </a:cubicBezTo>
                  <a:cubicBezTo>
                    <a:pt x="6720" y="15855"/>
                    <a:pt x="6720" y="15855"/>
                    <a:pt x="6720" y="15855"/>
                  </a:cubicBezTo>
                  <a:cubicBezTo>
                    <a:pt x="6720" y="15626"/>
                    <a:pt x="6720" y="15626"/>
                    <a:pt x="6720" y="15626"/>
                  </a:cubicBezTo>
                  <a:cubicBezTo>
                    <a:pt x="6720" y="15166"/>
                    <a:pt x="6720" y="15166"/>
                    <a:pt x="6720" y="15166"/>
                  </a:cubicBezTo>
                  <a:cubicBezTo>
                    <a:pt x="6720" y="14936"/>
                    <a:pt x="6720" y="14936"/>
                    <a:pt x="6720" y="14936"/>
                  </a:cubicBezTo>
                  <a:cubicBezTo>
                    <a:pt x="6480" y="14706"/>
                    <a:pt x="6480" y="14706"/>
                    <a:pt x="6480" y="14706"/>
                  </a:cubicBezTo>
                  <a:cubicBezTo>
                    <a:pt x="6720" y="14247"/>
                    <a:pt x="6720" y="14247"/>
                    <a:pt x="6720" y="14247"/>
                  </a:cubicBezTo>
                  <a:cubicBezTo>
                    <a:pt x="6480" y="13787"/>
                    <a:pt x="6480" y="13787"/>
                    <a:pt x="6480" y="13787"/>
                  </a:cubicBezTo>
                  <a:cubicBezTo>
                    <a:pt x="6480" y="13328"/>
                    <a:pt x="6480" y="13328"/>
                    <a:pt x="6480" y="13328"/>
                  </a:cubicBezTo>
                  <a:cubicBezTo>
                    <a:pt x="6480" y="12868"/>
                    <a:pt x="6480" y="12868"/>
                    <a:pt x="6480" y="12868"/>
                  </a:cubicBezTo>
                  <a:cubicBezTo>
                    <a:pt x="6720" y="12638"/>
                    <a:pt x="6720" y="12638"/>
                    <a:pt x="6720" y="12638"/>
                  </a:cubicBezTo>
                  <a:cubicBezTo>
                    <a:pt x="6960" y="12409"/>
                    <a:pt x="6960" y="12409"/>
                    <a:pt x="6960" y="12409"/>
                  </a:cubicBezTo>
                  <a:cubicBezTo>
                    <a:pt x="7200" y="12638"/>
                    <a:pt x="7200" y="12638"/>
                    <a:pt x="7200" y="12638"/>
                  </a:cubicBezTo>
                  <a:cubicBezTo>
                    <a:pt x="7680" y="12638"/>
                    <a:pt x="7680" y="12638"/>
                    <a:pt x="7680" y="12638"/>
                  </a:cubicBezTo>
                  <a:cubicBezTo>
                    <a:pt x="7920" y="12409"/>
                    <a:pt x="7920" y="12409"/>
                    <a:pt x="7920" y="12409"/>
                  </a:cubicBezTo>
                  <a:cubicBezTo>
                    <a:pt x="7920" y="11949"/>
                    <a:pt x="7920" y="11949"/>
                    <a:pt x="7920" y="11949"/>
                  </a:cubicBezTo>
                  <a:cubicBezTo>
                    <a:pt x="7680" y="11949"/>
                    <a:pt x="7680" y="11949"/>
                    <a:pt x="7680" y="11949"/>
                  </a:cubicBezTo>
                  <a:cubicBezTo>
                    <a:pt x="7680" y="11719"/>
                    <a:pt x="7680" y="11719"/>
                    <a:pt x="7680" y="11719"/>
                  </a:cubicBezTo>
                  <a:cubicBezTo>
                    <a:pt x="8160" y="10800"/>
                    <a:pt x="8160" y="10800"/>
                    <a:pt x="8160" y="10800"/>
                  </a:cubicBezTo>
                  <a:cubicBezTo>
                    <a:pt x="8160" y="10340"/>
                    <a:pt x="8160" y="10340"/>
                    <a:pt x="8160" y="10340"/>
                  </a:cubicBezTo>
                  <a:cubicBezTo>
                    <a:pt x="8160" y="10111"/>
                    <a:pt x="8160" y="10111"/>
                    <a:pt x="8160" y="10111"/>
                  </a:cubicBezTo>
                  <a:cubicBezTo>
                    <a:pt x="8400" y="9881"/>
                    <a:pt x="8400" y="9881"/>
                    <a:pt x="8400" y="9881"/>
                  </a:cubicBezTo>
                  <a:cubicBezTo>
                    <a:pt x="8400" y="9421"/>
                    <a:pt x="8400" y="9421"/>
                    <a:pt x="8400" y="9421"/>
                  </a:cubicBezTo>
                  <a:cubicBezTo>
                    <a:pt x="8160" y="9421"/>
                    <a:pt x="8160" y="9421"/>
                    <a:pt x="8160" y="9421"/>
                  </a:cubicBezTo>
                  <a:cubicBezTo>
                    <a:pt x="8160" y="9191"/>
                    <a:pt x="8160" y="9191"/>
                    <a:pt x="8160" y="9191"/>
                  </a:cubicBezTo>
                  <a:cubicBezTo>
                    <a:pt x="8400" y="8962"/>
                    <a:pt x="8400" y="8962"/>
                    <a:pt x="8400" y="8962"/>
                  </a:cubicBezTo>
                  <a:cubicBezTo>
                    <a:pt x="8880" y="8962"/>
                    <a:pt x="8880" y="8962"/>
                    <a:pt x="8880" y="8962"/>
                  </a:cubicBezTo>
                  <a:cubicBezTo>
                    <a:pt x="9120" y="8732"/>
                    <a:pt x="9120" y="8732"/>
                    <a:pt x="9120" y="8732"/>
                  </a:cubicBezTo>
                  <a:cubicBezTo>
                    <a:pt x="9120" y="8732"/>
                    <a:pt x="9120" y="8732"/>
                    <a:pt x="9120" y="8732"/>
                  </a:cubicBezTo>
                  <a:cubicBezTo>
                    <a:pt x="9360" y="8272"/>
                    <a:pt x="9360" y="8272"/>
                    <a:pt x="9360" y="8272"/>
                  </a:cubicBezTo>
                  <a:cubicBezTo>
                    <a:pt x="9600" y="7813"/>
                    <a:pt x="9600" y="7813"/>
                    <a:pt x="9600" y="7813"/>
                  </a:cubicBezTo>
                  <a:cubicBezTo>
                    <a:pt x="9840" y="7583"/>
                    <a:pt x="9840" y="7583"/>
                    <a:pt x="9840" y="7583"/>
                  </a:cubicBezTo>
                  <a:cubicBezTo>
                    <a:pt x="9600" y="7353"/>
                    <a:pt x="9600" y="7353"/>
                    <a:pt x="9600" y="7353"/>
                  </a:cubicBezTo>
                  <a:cubicBezTo>
                    <a:pt x="9600" y="7353"/>
                    <a:pt x="9600" y="7353"/>
                    <a:pt x="9600" y="7353"/>
                  </a:cubicBezTo>
                  <a:cubicBezTo>
                    <a:pt x="9600" y="6894"/>
                    <a:pt x="9600" y="6894"/>
                    <a:pt x="9600" y="6894"/>
                  </a:cubicBezTo>
                  <a:cubicBezTo>
                    <a:pt x="9600" y="6664"/>
                    <a:pt x="9600" y="6664"/>
                    <a:pt x="9600" y="6664"/>
                  </a:cubicBezTo>
                  <a:cubicBezTo>
                    <a:pt x="9840" y="6664"/>
                    <a:pt x="9840" y="6664"/>
                    <a:pt x="9840" y="6664"/>
                  </a:cubicBezTo>
                  <a:cubicBezTo>
                    <a:pt x="9840" y="6434"/>
                    <a:pt x="9840" y="6434"/>
                    <a:pt x="9840" y="6434"/>
                  </a:cubicBezTo>
                  <a:cubicBezTo>
                    <a:pt x="10080" y="6204"/>
                    <a:pt x="10080" y="6204"/>
                    <a:pt x="10080" y="6204"/>
                  </a:cubicBezTo>
                  <a:cubicBezTo>
                    <a:pt x="10080" y="5974"/>
                    <a:pt x="10080" y="5974"/>
                    <a:pt x="10080" y="5974"/>
                  </a:cubicBezTo>
                  <a:cubicBezTo>
                    <a:pt x="10320" y="5974"/>
                    <a:pt x="10320" y="5974"/>
                    <a:pt x="10320" y="5974"/>
                  </a:cubicBezTo>
                  <a:cubicBezTo>
                    <a:pt x="10560" y="5974"/>
                    <a:pt x="10560" y="5974"/>
                    <a:pt x="10560" y="5974"/>
                  </a:cubicBezTo>
                  <a:cubicBezTo>
                    <a:pt x="10800" y="5974"/>
                    <a:pt x="10800" y="5974"/>
                    <a:pt x="10800" y="5974"/>
                  </a:cubicBezTo>
                  <a:cubicBezTo>
                    <a:pt x="10800" y="5974"/>
                    <a:pt x="10800" y="5974"/>
                    <a:pt x="10800" y="5974"/>
                  </a:cubicBezTo>
                  <a:cubicBezTo>
                    <a:pt x="11040" y="5974"/>
                    <a:pt x="11040" y="5974"/>
                    <a:pt x="11040" y="5974"/>
                  </a:cubicBezTo>
                  <a:cubicBezTo>
                    <a:pt x="10800" y="5745"/>
                    <a:pt x="10800" y="5745"/>
                    <a:pt x="10800" y="574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0800" y="5285"/>
                    <a:pt x="10800" y="5285"/>
                    <a:pt x="10800" y="5285"/>
                  </a:cubicBezTo>
                  <a:cubicBezTo>
                    <a:pt x="11040" y="5055"/>
                    <a:pt x="11040" y="5055"/>
                    <a:pt x="11040" y="5055"/>
                  </a:cubicBezTo>
                  <a:cubicBezTo>
                    <a:pt x="11280" y="5055"/>
                    <a:pt x="11280" y="5055"/>
                    <a:pt x="11280" y="5055"/>
                  </a:cubicBezTo>
                  <a:cubicBezTo>
                    <a:pt x="11520" y="5055"/>
                    <a:pt x="11520" y="5055"/>
                    <a:pt x="11520" y="5055"/>
                  </a:cubicBezTo>
                  <a:cubicBezTo>
                    <a:pt x="11760" y="5055"/>
                    <a:pt x="11760" y="5055"/>
                    <a:pt x="11760" y="5055"/>
                  </a:cubicBezTo>
                  <a:cubicBezTo>
                    <a:pt x="12000" y="5285"/>
                    <a:pt x="12000" y="5285"/>
                    <a:pt x="12000" y="5285"/>
                  </a:cubicBezTo>
                  <a:cubicBezTo>
                    <a:pt x="12240" y="5285"/>
                    <a:pt x="12240" y="5285"/>
                    <a:pt x="12240" y="5285"/>
                  </a:cubicBezTo>
                  <a:cubicBezTo>
                    <a:pt x="12480" y="5285"/>
                    <a:pt x="12480" y="5285"/>
                    <a:pt x="12480" y="5285"/>
                  </a:cubicBezTo>
                  <a:cubicBezTo>
                    <a:pt x="12480" y="5285"/>
                    <a:pt x="12480" y="5285"/>
                    <a:pt x="12480" y="5285"/>
                  </a:cubicBezTo>
                  <a:cubicBezTo>
                    <a:pt x="12720" y="5285"/>
                    <a:pt x="12720" y="5285"/>
                    <a:pt x="12720" y="5285"/>
                  </a:cubicBezTo>
                  <a:cubicBezTo>
                    <a:pt x="12720" y="5055"/>
                    <a:pt x="12720" y="5055"/>
                    <a:pt x="12720" y="5055"/>
                  </a:cubicBezTo>
                  <a:cubicBezTo>
                    <a:pt x="12480" y="5055"/>
                    <a:pt x="12480" y="5055"/>
                    <a:pt x="12480" y="5055"/>
                  </a:cubicBezTo>
                  <a:cubicBezTo>
                    <a:pt x="12480" y="4826"/>
                    <a:pt x="12480" y="4826"/>
                    <a:pt x="12480" y="4826"/>
                  </a:cubicBezTo>
                  <a:cubicBezTo>
                    <a:pt x="12720" y="4596"/>
                    <a:pt x="12720" y="4596"/>
                    <a:pt x="12720" y="4596"/>
                  </a:cubicBezTo>
                  <a:cubicBezTo>
                    <a:pt x="12720" y="4366"/>
                    <a:pt x="12720" y="4366"/>
                    <a:pt x="12720" y="4366"/>
                  </a:cubicBezTo>
                  <a:cubicBezTo>
                    <a:pt x="12480" y="4366"/>
                    <a:pt x="12480" y="4366"/>
                    <a:pt x="12480" y="4366"/>
                  </a:cubicBezTo>
                  <a:cubicBezTo>
                    <a:pt x="12480" y="4136"/>
                    <a:pt x="12480" y="4136"/>
                    <a:pt x="12480" y="4136"/>
                  </a:cubicBezTo>
                  <a:cubicBezTo>
                    <a:pt x="12720" y="4136"/>
                    <a:pt x="12720" y="4136"/>
                    <a:pt x="1272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3906"/>
                    <a:pt x="13200" y="3906"/>
                    <a:pt x="13200" y="3906"/>
                  </a:cubicBezTo>
                  <a:cubicBezTo>
                    <a:pt x="13200" y="3906"/>
                    <a:pt x="13200" y="3906"/>
                    <a:pt x="13200" y="3906"/>
                  </a:cubicBezTo>
                  <a:cubicBezTo>
                    <a:pt x="13440" y="3677"/>
                    <a:pt x="13440" y="3677"/>
                    <a:pt x="13440" y="3677"/>
                  </a:cubicBezTo>
                  <a:cubicBezTo>
                    <a:pt x="13680" y="3677"/>
                    <a:pt x="13680" y="3677"/>
                    <a:pt x="13680" y="3677"/>
                  </a:cubicBezTo>
                  <a:cubicBezTo>
                    <a:pt x="13680" y="3906"/>
                    <a:pt x="13680" y="3906"/>
                    <a:pt x="13680" y="3906"/>
                  </a:cubicBezTo>
                  <a:cubicBezTo>
                    <a:pt x="14160" y="4366"/>
                    <a:pt x="14160" y="4366"/>
                    <a:pt x="14160" y="4366"/>
                  </a:cubicBezTo>
                  <a:cubicBezTo>
                    <a:pt x="14400" y="4366"/>
                    <a:pt x="14400" y="4366"/>
                    <a:pt x="14400" y="4366"/>
                  </a:cubicBezTo>
                  <a:cubicBezTo>
                    <a:pt x="14400" y="4596"/>
                    <a:pt x="14400" y="4596"/>
                    <a:pt x="14400" y="4596"/>
                  </a:cubicBezTo>
                  <a:cubicBezTo>
                    <a:pt x="14880" y="4826"/>
                    <a:pt x="14880" y="4826"/>
                    <a:pt x="14880" y="4826"/>
                  </a:cubicBezTo>
                  <a:cubicBezTo>
                    <a:pt x="15360" y="4826"/>
                    <a:pt x="15360" y="4826"/>
                    <a:pt x="15360" y="4826"/>
                  </a:cubicBezTo>
                  <a:cubicBezTo>
                    <a:pt x="15600" y="4596"/>
                    <a:pt x="15600" y="4596"/>
                    <a:pt x="15600" y="4596"/>
                  </a:cubicBezTo>
                  <a:cubicBezTo>
                    <a:pt x="15600" y="4366"/>
                    <a:pt x="15600" y="4366"/>
                    <a:pt x="15600" y="4366"/>
                  </a:cubicBezTo>
                  <a:cubicBezTo>
                    <a:pt x="15840" y="4366"/>
                    <a:pt x="15840" y="4366"/>
                    <a:pt x="15840" y="4366"/>
                  </a:cubicBezTo>
                  <a:cubicBezTo>
                    <a:pt x="16320" y="4596"/>
                    <a:pt x="16320" y="4596"/>
                    <a:pt x="16320" y="4596"/>
                  </a:cubicBezTo>
                  <a:cubicBezTo>
                    <a:pt x="16560" y="4596"/>
                    <a:pt x="16560" y="4596"/>
                    <a:pt x="16560" y="4596"/>
                  </a:cubicBezTo>
                  <a:cubicBezTo>
                    <a:pt x="16560" y="4366"/>
                    <a:pt x="16560" y="4366"/>
                    <a:pt x="16560" y="4366"/>
                  </a:cubicBezTo>
                  <a:cubicBezTo>
                    <a:pt x="16800" y="4366"/>
                    <a:pt x="16800" y="4366"/>
                    <a:pt x="16800" y="4366"/>
                  </a:cubicBezTo>
                  <a:cubicBezTo>
                    <a:pt x="16800" y="4366"/>
                    <a:pt x="16800" y="4366"/>
                    <a:pt x="16800" y="4366"/>
                  </a:cubicBezTo>
                  <a:cubicBezTo>
                    <a:pt x="17040" y="4366"/>
                    <a:pt x="17040" y="4366"/>
                    <a:pt x="17040" y="4366"/>
                  </a:cubicBezTo>
                  <a:cubicBezTo>
                    <a:pt x="17280" y="4136"/>
                    <a:pt x="17280" y="4136"/>
                    <a:pt x="17280" y="4136"/>
                  </a:cubicBezTo>
                  <a:cubicBezTo>
                    <a:pt x="17280" y="4136"/>
                    <a:pt x="17280" y="4136"/>
                    <a:pt x="17280" y="4136"/>
                  </a:cubicBezTo>
                  <a:cubicBezTo>
                    <a:pt x="17280" y="3906"/>
                    <a:pt x="17280" y="3906"/>
                    <a:pt x="17280" y="3906"/>
                  </a:cubicBezTo>
                  <a:cubicBezTo>
                    <a:pt x="17280" y="3677"/>
                    <a:pt x="17280" y="3677"/>
                    <a:pt x="17280" y="3677"/>
                  </a:cubicBezTo>
                  <a:cubicBezTo>
                    <a:pt x="17280" y="3217"/>
                    <a:pt x="17280" y="3217"/>
                    <a:pt x="17280" y="3217"/>
                  </a:cubicBezTo>
                  <a:cubicBezTo>
                    <a:pt x="17280" y="2987"/>
                    <a:pt x="17280" y="2987"/>
                    <a:pt x="17280" y="2987"/>
                  </a:cubicBezTo>
                  <a:cubicBezTo>
                    <a:pt x="17280" y="2757"/>
                    <a:pt x="17280" y="2757"/>
                    <a:pt x="17280" y="2757"/>
                  </a:cubicBezTo>
                  <a:cubicBezTo>
                    <a:pt x="17280" y="2757"/>
                    <a:pt x="17280" y="2757"/>
                    <a:pt x="17280" y="2757"/>
                  </a:cubicBezTo>
                  <a:cubicBezTo>
                    <a:pt x="17520" y="2528"/>
                    <a:pt x="17520" y="2528"/>
                    <a:pt x="17520" y="2528"/>
                  </a:cubicBezTo>
                  <a:cubicBezTo>
                    <a:pt x="17520" y="2528"/>
                    <a:pt x="17520" y="2528"/>
                    <a:pt x="17520" y="2528"/>
                  </a:cubicBezTo>
                  <a:cubicBezTo>
                    <a:pt x="17760" y="2298"/>
                    <a:pt x="17760" y="2298"/>
                    <a:pt x="17760" y="2298"/>
                  </a:cubicBezTo>
                  <a:cubicBezTo>
                    <a:pt x="18000" y="2528"/>
                    <a:pt x="18000" y="2528"/>
                    <a:pt x="18000" y="2528"/>
                  </a:cubicBezTo>
                  <a:cubicBezTo>
                    <a:pt x="18240" y="2528"/>
                    <a:pt x="18240" y="2528"/>
                    <a:pt x="18240" y="2528"/>
                  </a:cubicBezTo>
                  <a:cubicBezTo>
                    <a:pt x="18240" y="2298"/>
                    <a:pt x="18240" y="2298"/>
                    <a:pt x="18240" y="2298"/>
                  </a:cubicBezTo>
                  <a:cubicBezTo>
                    <a:pt x="18240" y="2068"/>
                    <a:pt x="18240" y="2068"/>
                    <a:pt x="18240" y="2068"/>
                  </a:cubicBezTo>
                  <a:cubicBezTo>
                    <a:pt x="18720" y="2068"/>
                    <a:pt x="18720" y="2068"/>
                    <a:pt x="18720" y="2068"/>
                  </a:cubicBezTo>
                  <a:cubicBezTo>
                    <a:pt x="18960" y="2298"/>
                    <a:pt x="18960" y="2298"/>
                    <a:pt x="18960" y="2298"/>
                  </a:cubicBezTo>
                  <a:cubicBezTo>
                    <a:pt x="19200" y="2528"/>
                    <a:pt x="19200" y="2528"/>
                    <a:pt x="19200" y="2528"/>
                  </a:cubicBezTo>
                  <a:cubicBezTo>
                    <a:pt x="19440" y="2757"/>
                    <a:pt x="19440" y="2757"/>
                    <a:pt x="19440" y="2757"/>
                  </a:cubicBezTo>
                  <a:cubicBezTo>
                    <a:pt x="19680" y="2757"/>
                    <a:pt x="19680" y="2757"/>
                    <a:pt x="19680" y="2757"/>
                  </a:cubicBezTo>
                  <a:cubicBezTo>
                    <a:pt x="19920" y="2757"/>
                    <a:pt x="19920" y="2757"/>
                    <a:pt x="19920" y="2757"/>
                  </a:cubicBezTo>
                  <a:cubicBezTo>
                    <a:pt x="19920" y="2987"/>
                    <a:pt x="19920" y="2987"/>
                    <a:pt x="19920" y="2987"/>
                  </a:cubicBezTo>
                  <a:cubicBezTo>
                    <a:pt x="20160" y="3217"/>
                    <a:pt x="20160" y="3217"/>
                    <a:pt x="20160" y="3217"/>
                  </a:cubicBezTo>
                  <a:cubicBezTo>
                    <a:pt x="20160" y="3447"/>
                    <a:pt x="20160" y="3447"/>
                    <a:pt x="20160" y="3447"/>
                  </a:cubicBezTo>
                  <a:cubicBezTo>
                    <a:pt x="19920" y="3677"/>
                    <a:pt x="19920" y="3677"/>
                    <a:pt x="19920" y="3677"/>
                  </a:cubicBezTo>
                  <a:cubicBezTo>
                    <a:pt x="19920" y="3906"/>
                    <a:pt x="19920" y="3906"/>
                    <a:pt x="19920" y="3906"/>
                  </a:cubicBezTo>
                  <a:close/>
                  <a:moveTo>
                    <a:pt x="960" y="19991"/>
                  </a:moveTo>
                  <a:cubicBezTo>
                    <a:pt x="960" y="19991"/>
                    <a:pt x="960" y="19991"/>
                    <a:pt x="960" y="1999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960" y="19991"/>
                    <a:pt x="960" y="19991"/>
                    <a:pt x="960" y="19991"/>
                  </a:cubicBezTo>
                  <a:close/>
                  <a:moveTo>
                    <a:pt x="480" y="18843"/>
                  </a:moveTo>
                  <a:cubicBezTo>
                    <a:pt x="480" y="18843"/>
                    <a:pt x="480" y="18843"/>
                    <a:pt x="480" y="18843"/>
                  </a:cubicBezTo>
                  <a:cubicBezTo>
                    <a:pt x="720" y="19072"/>
                    <a:pt x="720" y="19072"/>
                    <a:pt x="720" y="19072"/>
                  </a:cubicBezTo>
                  <a:cubicBezTo>
                    <a:pt x="480" y="19072"/>
                    <a:pt x="480" y="19072"/>
                    <a:pt x="480" y="19072"/>
                  </a:cubicBezTo>
                  <a:cubicBezTo>
                    <a:pt x="480" y="18843"/>
                    <a:pt x="480" y="18843"/>
                    <a:pt x="480" y="18843"/>
                  </a:cubicBezTo>
                  <a:close/>
                  <a:moveTo>
                    <a:pt x="720" y="18613"/>
                  </a:moveTo>
                  <a:cubicBezTo>
                    <a:pt x="720" y="18613"/>
                    <a:pt x="720" y="18613"/>
                    <a:pt x="720" y="18613"/>
                  </a:cubicBezTo>
                  <a:cubicBezTo>
                    <a:pt x="720" y="18613"/>
                    <a:pt x="720" y="18613"/>
                    <a:pt x="720" y="18613"/>
                  </a:cubicBezTo>
                  <a:cubicBezTo>
                    <a:pt x="720" y="18613"/>
                    <a:pt x="720" y="18613"/>
                    <a:pt x="720" y="18613"/>
                  </a:cubicBezTo>
                  <a:close/>
                  <a:moveTo>
                    <a:pt x="480" y="18383"/>
                  </a:moveTo>
                  <a:cubicBezTo>
                    <a:pt x="480" y="18613"/>
                    <a:pt x="480" y="18613"/>
                    <a:pt x="480" y="18613"/>
                  </a:cubicBezTo>
                  <a:cubicBezTo>
                    <a:pt x="480" y="18613"/>
                    <a:pt x="480" y="18613"/>
                    <a:pt x="480" y="18613"/>
                  </a:cubicBezTo>
                  <a:cubicBezTo>
                    <a:pt x="480" y="18383"/>
                    <a:pt x="480" y="18383"/>
                    <a:pt x="480" y="18383"/>
                  </a:cubicBezTo>
                  <a:close/>
                  <a:moveTo>
                    <a:pt x="240" y="17694"/>
                  </a:moveTo>
                  <a:cubicBezTo>
                    <a:pt x="0" y="17694"/>
                    <a:pt x="0" y="17694"/>
                    <a:pt x="0" y="1769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694"/>
                    <a:pt x="240" y="17694"/>
                  </a:cubicBezTo>
                  <a:close/>
                  <a:moveTo>
                    <a:pt x="240" y="17923"/>
                  </a:moveTo>
                  <a:cubicBezTo>
                    <a:pt x="240" y="17923"/>
                    <a:pt x="240" y="17923"/>
                    <a:pt x="240" y="17923"/>
                  </a:cubicBezTo>
                  <a:cubicBezTo>
                    <a:pt x="240" y="17923"/>
                    <a:pt x="240" y="17923"/>
                    <a:pt x="240" y="17923"/>
                  </a:cubicBezTo>
                  <a:cubicBezTo>
                    <a:pt x="240" y="17923"/>
                    <a:pt x="240" y="17923"/>
                    <a:pt x="240" y="17923"/>
                  </a:cubicBezTo>
                  <a:close/>
                  <a:moveTo>
                    <a:pt x="480" y="18153"/>
                  </a:moveTo>
                  <a:cubicBezTo>
                    <a:pt x="480" y="18153"/>
                    <a:pt x="720" y="18153"/>
                    <a:pt x="720" y="18153"/>
                  </a:cubicBezTo>
                  <a:cubicBezTo>
                    <a:pt x="720" y="18383"/>
                    <a:pt x="720" y="18383"/>
                    <a:pt x="720" y="18383"/>
                  </a:cubicBezTo>
                  <a:cubicBezTo>
                    <a:pt x="480" y="18153"/>
                    <a:pt x="480" y="18153"/>
                    <a:pt x="480" y="18153"/>
                  </a:cubicBezTo>
                  <a:close/>
                  <a:moveTo>
                    <a:pt x="240" y="18383"/>
                  </a:moveTo>
                  <a:cubicBezTo>
                    <a:pt x="0" y="18153"/>
                    <a:pt x="0" y="18153"/>
                    <a:pt x="0" y="18153"/>
                  </a:cubicBezTo>
                  <a:cubicBezTo>
                    <a:pt x="240" y="18153"/>
                    <a:pt x="240" y="18153"/>
                    <a:pt x="240" y="18153"/>
                  </a:cubicBezTo>
                  <a:cubicBezTo>
                    <a:pt x="240" y="18383"/>
                    <a:pt x="240" y="18383"/>
                    <a:pt x="240" y="18383"/>
                  </a:cubicBezTo>
                  <a:close/>
                  <a:moveTo>
                    <a:pt x="0" y="17234"/>
                  </a:moveTo>
                  <a:cubicBezTo>
                    <a:pt x="0" y="17464"/>
                    <a:pt x="0" y="17464"/>
                    <a:pt x="0" y="17464"/>
                  </a:cubicBezTo>
                  <a:cubicBezTo>
                    <a:pt x="0" y="17464"/>
                    <a:pt x="0" y="17464"/>
                    <a:pt x="0" y="1746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0" y="17234"/>
                    <a:pt x="0" y="17234"/>
                    <a:pt x="0" y="17234"/>
                  </a:cubicBezTo>
                  <a:close/>
                  <a:moveTo>
                    <a:pt x="0" y="15855"/>
                  </a:moveTo>
                  <a:cubicBezTo>
                    <a:pt x="240" y="16085"/>
                    <a:pt x="240" y="16085"/>
                    <a:pt x="240" y="16085"/>
                  </a:cubicBezTo>
                  <a:cubicBezTo>
                    <a:pt x="0" y="16085"/>
                    <a:pt x="0" y="16085"/>
                    <a:pt x="0" y="16085"/>
                  </a:cubicBezTo>
                  <a:cubicBezTo>
                    <a:pt x="0" y="15855"/>
                    <a:pt x="0" y="15855"/>
                    <a:pt x="0" y="15855"/>
                  </a:cubicBezTo>
                  <a:close/>
                  <a:moveTo>
                    <a:pt x="0" y="15626"/>
                  </a:moveTo>
                  <a:cubicBezTo>
                    <a:pt x="240" y="15855"/>
                    <a:pt x="240" y="15855"/>
                    <a:pt x="240" y="15855"/>
                  </a:cubicBezTo>
                  <a:cubicBezTo>
                    <a:pt x="240" y="15855"/>
                    <a:pt x="240" y="15855"/>
                    <a:pt x="240" y="15855"/>
                  </a:cubicBezTo>
                  <a:cubicBezTo>
                    <a:pt x="0" y="15626"/>
                    <a:pt x="0" y="15626"/>
                    <a:pt x="0" y="15626"/>
                  </a:cubicBezTo>
                  <a:close/>
                  <a:moveTo>
                    <a:pt x="720" y="15166"/>
                  </a:moveTo>
                  <a:cubicBezTo>
                    <a:pt x="720" y="15396"/>
                    <a:pt x="720" y="15396"/>
                    <a:pt x="720" y="15396"/>
                  </a:cubicBezTo>
                  <a:cubicBezTo>
                    <a:pt x="480" y="15396"/>
                    <a:pt x="480" y="15396"/>
                    <a:pt x="480" y="15396"/>
                  </a:cubicBezTo>
                  <a:cubicBezTo>
                    <a:pt x="720" y="15166"/>
                    <a:pt x="720" y="15166"/>
                    <a:pt x="720" y="15166"/>
                  </a:cubicBezTo>
                  <a:close/>
                  <a:moveTo>
                    <a:pt x="960" y="15166"/>
                  </a:moveTo>
                  <a:cubicBezTo>
                    <a:pt x="960" y="15166"/>
                    <a:pt x="960" y="15166"/>
                    <a:pt x="960" y="15166"/>
                  </a:cubicBezTo>
                  <a:cubicBezTo>
                    <a:pt x="1200" y="15396"/>
                    <a:pt x="1200" y="15396"/>
                    <a:pt x="1200" y="15396"/>
                  </a:cubicBezTo>
                  <a:cubicBezTo>
                    <a:pt x="960" y="15396"/>
                    <a:pt x="960" y="15396"/>
                    <a:pt x="960" y="15396"/>
                  </a:cubicBezTo>
                  <a:cubicBezTo>
                    <a:pt x="960" y="15166"/>
                    <a:pt x="960" y="15166"/>
                    <a:pt x="960" y="15166"/>
                  </a:cubicBezTo>
                  <a:close/>
                  <a:moveTo>
                    <a:pt x="2880" y="14017"/>
                  </a:moveTo>
                  <a:cubicBezTo>
                    <a:pt x="2880" y="14017"/>
                    <a:pt x="2880" y="13787"/>
                    <a:pt x="2880" y="1378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2880" y="14017"/>
                    <a:pt x="2880" y="14017"/>
                    <a:pt x="2880" y="14017"/>
                  </a:cubicBezTo>
                  <a:cubicBezTo>
                    <a:pt x="2880" y="14017"/>
                    <a:pt x="2880" y="14017"/>
                    <a:pt x="2880" y="14017"/>
                  </a:cubicBezTo>
                  <a:close/>
                  <a:moveTo>
                    <a:pt x="2880" y="13787"/>
                  </a:moveTo>
                  <a:cubicBezTo>
                    <a:pt x="2880" y="13787"/>
                    <a:pt x="2880" y="13787"/>
                    <a:pt x="2880" y="13787"/>
                  </a:cubicBezTo>
                  <a:cubicBezTo>
                    <a:pt x="2640" y="13557"/>
                    <a:pt x="2640" y="13557"/>
                    <a:pt x="2640" y="13557"/>
                  </a:cubicBezTo>
                  <a:cubicBezTo>
                    <a:pt x="2880" y="13557"/>
                    <a:pt x="2880" y="13557"/>
                    <a:pt x="2880" y="13557"/>
                  </a:cubicBezTo>
                  <a:cubicBezTo>
                    <a:pt x="2880" y="13787"/>
                    <a:pt x="2880" y="13787"/>
                    <a:pt x="2880" y="13787"/>
                  </a:cubicBezTo>
                  <a:close/>
                  <a:moveTo>
                    <a:pt x="3120" y="13328"/>
                  </a:moveTo>
                  <a:cubicBezTo>
                    <a:pt x="3360" y="13098"/>
                    <a:pt x="3360" y="13098"/>
                    <a:pt x="3360" y="13098"/>
                  </a:cubicBezTo>
                  <a:cubicBezTo>
                    <a:pt x="3600" y="13098"/>
                    <a:pt x="3600" y="13098"/>
                    <a:pt x="3600" y="13098"/>
                  </a:cubicBezTo>
                  <a:cubicBezTo>
                    <a:pt x="3360" y="13328"/>
                    <a:pt x="3360" y="13328"/>
                    <a:pt x="3360" y="13328"/>
                  </a:cubicBezTo>
                  <a:cubicBezTo>
                    <a:pt x="3120" y="13328"/>
                    <a:pt x="3120" y="13328"/>
                    <a:pt x="3120" y="13328"/>
                  </a:cubicBezTo>
                  <a:close/>
                  <a:moveTo>
                    <a:pt x="3120" y="13787"/>
                  </a:moveTo>
                  <a:cubicBezTo>
                    <a:pt x="3120" y="13557"/>
                    <a:pt x="3120" y="13557"/>
                    <a:pt x="3120" y="13557"/>
                  </a:cubicBezTo>
                  <a:cubicBezTo>
                    <a:pt x="3360" y="13557"/>
                    <a:pt x="3360" y="13557"/>
                    <a:pt x="3360" y="13557"/>
                  </a:cubicBezTo>
                  <a:cubicBezTo>
                    <a:pt x="3600" y="13328"/>
                    <a:pt x="3600" y="13328"/>
                    <a:pt x="3600" y="13328"/>
                  </a:cubicBezTo>
                  <a:cubicBezTo>
                    <a:pt x="3600" y="13328"/>
                    <a:pt x="3600" y="13328"/>
                    <a:pt x="3600" y="13328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3600" y="13557"/>
                    <a:pt x="3600" y="13557"/>
                    <a:pt x="3600" y="13557"/>
                  </a:cubicBezTo>
                  <a:cubicBezTo>
                    <a:pt x="3360" y="13557"/>
                    <a:pt x="3360" y="13557"/>
                    <a:pt x="3360" y="13557"/>
                  </a:cubicBezTo>
                  <a:cubicBezTo>
                    <a:pt x="3360" y="13787"/>
                    <a:pt x="3360" y="13787"/>
                    <a:pt x="3360" y="13787"/>
                  </a:cubicBezTo>
                  <a:cubicBezTo>
                    <a:pt x="3120" y="13787"/>
                    <a:pt x="3120" y="13787"/>
                    <a:pt x="3120" y="13787"/>
                  </a:cubicBezTo>
                  <a:close/>
                  <a:moveTo>
                    <a:pt x="5760" y="11030"/>
                  </a:moveTo>
                  <a:cubicBezTo>
                    <a:pt x="6000" y="11030"/>
                    <a:pt x="6000" y="11030"/>
                    <a:pt x="6000" y="11030"/>
                  </a:cubicBezTo>
                  <a:cubicBezTo>
                    <a:pt x="6240" y="10800"/>
                    <a:pt x="6240" y="10800"/>
                    <a:pt x="6240" y="10800"/>
                  </a:cubicBezTo>
                  <a:cubicBezTo>
                    <a:pt x="6000" y="11030"/>
                    <a:pt x="6000" y="11030"/>
                    <a:pt x="6000" y="11030"/>
                  </a:cubicBezTo>
                  <a:cubicBezTo>
                    <a:pt x="5760" y="11030"/>
                    <a:pt x="5760" y="11030"/>
                    <a:pt x="5760" y="11030"/>
                  </a:cubicBezTo>
                  <a:close/>
                  <a:moveTo>
                    <a:pt x="5760" y="11489"/>
                  </a:moveTo>
                  <a:cubicBezTo>
                    <a:pt x="5520" y="11489"/>
                    <a:pt x="5520" y="11489"/>
                    <a:pt x="5520" y="11489"/>
                  </a:cubicBezTo>
                  <a:cubicBezTo>
                    <a:pt x="5280" y="11489"/>
                    <a:pt x="5280" y="11489"/>
                    <a:pt x="5280" y="11489"/>
                  </a:cubicBezTo>
                  <a:cubicBezTo>
                    <a:pt x="5520" y="11260"/>
                    <a:pt x="5520" y="11260"/>
                    <a:pt x="5520" y="11260"/>
                  </a:cubicBezTo>
                  <a:cubicBezTo>
                    <a:pt x="5760" y="11260"/>
                    <a:pt x="5760" y="11260"/>
                    <a:pt x="5760" y="11260"/>
                  </a:cubicBezTo>
                  <a:cubicBezTo>
                    <a:pt x="6000" y="11260"/>
                    <a:pt x="6000" y="11260"/>
                    <a:pt x="6000" y="11260"/>
                  </a:cubicBezTo>
                  <a:cubicBezTo>
                    <a:pt x="5760" y="11489"/>
                    <a:pt x="5760" y="11489"/>
                    <a:pt x="5760" y="11489"/>
                  </a:cubicBezTo>
                  <a:cubicBezTo>
                    <a:pt x="5760" y="11489"/>
                    <a:pt x="5760" y="11489"/>
                    <a:pt x="5760" y="11489"/>
                  </a:cubicBezTo>
                  <a:close/>
                  <a:moveTo>
                    <a:pt x="6240" y="9881"/>
                  </a:moveTo>
                  <a:cubicBezTo>
                    <a:pt x="6240" y="10111"/>
                    <a:pt x="6240" y="10111"/>
                    <a:pt x="6240" y="10111"/>
                  </a:cubicBezTo>
                  <a:cubicBezTo>
                    <a:pt x="6240" y="10111"/>
                    <a:pt x="6240" y="10111"/>
                    <a:pt x="6240" y="10111"/>
                  </a:cubicBezTo>
                  <a:cubicBezTo>
                    <a:pt x="6240" y="10111"/>
                    <a:pt x="6240" y="10111"/>
                    <a:pt x="6240" y="10111"/>
                  </a:cubicBezTo>
                  <a:cubicBezTo>
                    <a:pt x="6000" y="10111"/>
                    <a:pt x="6000" y="10111"/>
                    <a:pt x="6000" y="10111"/>
                  </a:cubicBezTo>
                  <a:cubicBezTo>
                    <a:pt x="6240" y="9881"/>
                    <a:pt x="6240" y="9881"/>
                    <a:pt x="6240" y="9881"/>
                  </a:cubicBezTo>
                  <a:close/>
                  <a:moveTo>
                    <a:pt x="6480" y="9651"/>
                  </a:moveTo>
                  <a:cubicBezTo>
                    <a:pt x="6720" y="9421"/>
                    <a:pt x="6720" y="9421"/>
                    <a:pt x="6720" y="942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480" y="9651"/>
                    <a:pt x="6480" y="9651"/>
                    <a:pt x="6480" y="9651"/>
                  </a:cubicBezTo>
                  <a:cubicBezTo>
                    <a:pt x="6480" y="9651"/>
                    <a:pt x="6480" y="9651"/>
                    <a:pt x="6480" y="9651"/>
                  </a:cubicBezTo>
                  <a:close/>
                  <a:moveTo>
                    <a:pt x="6480" y="9191"/>
                  </a:moveTo>
                  <a:cubicBezTo>
                    <a:pt x="6720" y="9191"/>
                    <a:pt x="6720" y="9191"/>
                    <a:pt x="6720" y="9191"/>
                  </a:cubicBezTo>
                  <a:cubicBezTo>
                    <a:pt x="6720" y="9191"/>
                    <a:pt x="6720" y="9191"/>
                    <a:pt x="6720" y="9191"/>
                  </a:cubicBezTo>
                  <a:cubicBezTo>
                    <a:pt x="6480" y="9421"/>
                    <a:pt x="6480" y="9421"/>
                    <a:pt x="6480" y="9421"/>
                  </a:cubicBezTo>
                  <a:cubicBezTo>
                    <a:pt x="6480" y="9191"/>
                    <a:pt x="6480" y="9191"/>
                    <a:pt x="6480" y="9191"/>
                  </a:cubicBezTo>
                  <a:close/>
                  <a:moveTo>
                    <a:pt x="7680" y="7583"/>
                  </a:move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813"/>
                    <a:pt x="7920" y="7813"/>
                    <a:pt x="7920" y="7813"/>
                  </a:cubicBezTo>
                  <a:cubicBezTo>
                    <a:pt x="7680" y="7583"/>
                    <a:pt x="7680" y="7583"/>
                    <a:pt x="7680" y="7583"/>
                  </a:cubicBezTo>
                  <a:close/>
                  <a:moveTo>
                    <a:pt x="6480" y="6664"/>
                  </a:moveTo>
                  <a:cubicBezTo>
                    <a:pt x="6480" y="6664"/>
                    <a:pt x="6480" y="6664"/>
                    <a:pt x="6480" y="6664"/>
                  </a:cubicBezTo>
                  <a:cubicBezTo>
                    <a:pt x="6480" y="6894"/>
                    <a:pt x="6480" y="6894"/>
                    <a:pt x="6480" y="6894"/>
                  </a:cubicBezTo>
                  <a:cubicBezTo>
                    <a:pt x="6480" y="6894"/>
                    <a:pt x="6480" y="6894"/>
                    <a:pt x="6480" y="6894"/>
                  </a:cubicBezTo>
                  <a:cubicBezTo>
                    <a:pt x="6480" y="6664"/>
                    <a:pt x="6480" y="6664"/>
                    <a:pt x="6480" y="6664"/>
                  </a:cubicBezTo>
                  <a:close/>
                  <a:moveTo>
                    <a:pt x="6720" y="6204"/>
                  </a:moveTo>
                  <a:cubicBezTo>
                    <a:pt x="6480" y="6434"/>
                    <a:pt x="6480" y="6434"/>
                    <a:pt x="6480" y="6434"/>
                  </a:cubicBezTo>
                  <a:cubicBezTo>
                    <a:pt x="6480" y="6204"/>
                    <a:pt x="6480" y="6204"/>
                    <a:pt x="6480" y="6204"/>
                  </a:cubicBezTo>
                  <a:cubicBezTo>
                    <a:pt x="6720" y="5974"/>
                    <a:pt x="6720" y="5974"/>
                    <a:pt x="6720" y="5974"/>
                  </a:cubicBezTo>
                  <a:cubicBezTo>
                    <a:pt x="6720" y="6204"/>
                    <a:pt x="6720" y="6204"/>
                    <a:pt x="6720" y="6204"/>
                  </a:cubicBezTo>
                  <a:close/>
                  <a:moveTo>
                    <a:pt x="6960" y="5974"/>
                  </a:move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lose/>
                  <a:moveTo>
                    <a:pt x="7680" y="5745"/>
                  </a:moveTo>
                  <a:cubicBezTo>
                    <a:pt x="7680" y="5745"/>
                    <a:pt x="7680" y="5745"/>
                    <a:pt x="7680" y="5745"/>
                  </a:cubicBezTo>
                  <a:cubicBezTo>
                    <a:pt x="7200" y="5974"/>
                    <a:pt x="7200" y="5974"/>
                    <a:pt x="7200" y="5974"/>
                  </a:cubicBezTo>
                  <a:cubicBezTo>
                    <a:pt x="7200" y="5745"/>
                    <a:pt x="7200" y="5745"/>
                    <a:pt x="7200" y="5745"/>
                  </a:cubicBezTo>
                  <a:cubicBezTo>
                    <a:pt x="7680" y="5745"/>
                    <a:pt x="7680" y="5745"/>
                    <a:pt x="7680" y="5745"/>
                  </a:cubicBezTo>
                  <a:close/>
                  <a:moveTo>
                    <a:pt x="7920" y="5285"/>
                  </a:moveTo>
                  <a:cubicBezTo>
                    <a:pt x="8160" y="5055"/>
                    <a:pt x="8160" y="5055"/>
                    <a:pt x="8160" y="5055"/>
                  </a:cubicBezTo>
                  <a:cubicBezTo>
                    <a:pt x="8160" y="5285"/>
                    <a:pt x="8160" y="5285"/>
                    <a:pt x="8160" y="5285"/>
                  </a:cubicBezTo>
                  <a:cubicBezTo>
                    <a:pt x="7920" y="5285"/>
                    <a:pt x="7920" y="5285"/>
                    <a:pt x="7920" y="5285"/>
                  </a:cubicBezTo>
                  <a:close/>
                  <a:moveTo>
                    <a:pt x="8160" y="5285"/>
                  </a:moveTo>
                  <a:cubicBezTo>
                    <a:pt x="8160" y="5745"/>
                    <a:pt x="8160" y="5745"/>
                    <a:pt x="8160" y="5745"/>
                  </a:cubicBezTo>
                  <a:cubicBezTo>
                    <a:pt x="7920" y="5515"/>
                    <a:pt x="7920" y="5515"/>
                    <a:pt x="7920" y="5515"/>
                  </a:cubicBezTo>
                  <a:cubicBezTo>
                    <a:pt x="7680" y="5745"/>
                    <a:pt x="7680" y="5745"/>
                    <a:pt x="7680" y="5745"/>
                  </a:cubicBezTo>
                  <a:cubicBezTo>
                    <a:pt x="7680" y="5515"/>
                    <a:pt x="7680" y="5515"/>
                    <a:pt x="7680" y="5515"/>
                  </a:cubicBezTo>
                  <a:cubicBezTo>
                    <a:pt x="8160" y="5285"/>
                    <a:pt x="8160" y="5285"/>
                    <a:pt x="8160" y="5285"/>
                  </a:cubicBezTo>
                  <a:close/>
                  <a:moveTo>
                    <a:pt x="8400" y="4366"/>
                  </a:moveTo>
                  <a:cubicBezTo>
                    <a:pt x="8400" y="4596"/>
                    <a:pt x="8400" y="4596"/>
                    <a:pt x="8400" y="4596"/>
                  </a:cubicBezTo>
                  <a:cubicBezTo>
                    <a:pt x="8400" y="5055"/>
                    <a:pt x="8400" y="5055"/>
                    <a:pt x="8400" y="5055"/>
                  </a:cubicBezTo>
                  <a:cubicBezTo>
                    <a:pt x="8160" y="5055"/>
                    <a:pt x="8160" y="5055"/>
                    <a:pt x="8160" y="5055"/>
                  </a:cubicBezTo>
                  <a:cubicBezTo>
                    <a:pt x="7920" y="5055"/>
                    <a:pt x="7920" y="5055"/>
                    <a:pt x="7920" y="5055"/>
                  </a:cubicBezTo>
                  <a:cubicBezTo>
                    <a:pt x="8400" y="4826"/>
                    <a:pt x="8400" y="4826"/>
                    <a:pt x="8400" y="4826"/>
                  </a:cubicBezTo>
                  <a:cubicBezTo>
                    <a:pt x="8160" y="4826"/>
                    <a:pt x="8160" y="4826"/>
                    <a:pt x="8160" y="4826"/>
                  </a:cubicBezTo>
                  <a:cubicBezTo>
                    <a:pt x="7920" y="5055"/>
                    <a:pt x="7920" y="5055"/>
                    <a:pt x="7920" y="5055"/>
                  </a:cubicBezTo>
                  <a:cubicBezTo>
                    <a:pt x="7680" y="4826"/>
                    <a:pt x="7680" y="4826"/>
                    <a:pt x="7680" y="4826"/>
                  </a:cubicBezTo>
                  <a:cubicBezTo>
                    <a:pt x="7920" y="4596"/>
                    <a:pt x="7920" y="4596"/>
                    <a:pt x="7920" y="4596"/>
                  </a:cubicBezTo>
                  <a:cubicBezTo>
                    <a:pt x="8160" y="4826"/>
                    <a:pt x="8160" y="4826"/>
                    <a:pt x="8160" y="4826"/>
                  </a:cubicBezTo>
                  <a:cubicBezTo>
                    <a:pt x="8160" y="4596"/>
                    <a:pt x="8160" y="4596"/>
                    <a:pt x="8160" y="4596"/>
                  </a:cubicBezTo>
                  <a:cubicBezTo>
                    <a:pt x="8160" y="4366"/>
                    <a:pt x="8160" y="4366"/>
                    <a:pt x="8160" y="4366"/>
                  </a:cubicBezTo>
                  <a:cubicBezTo>
                    <a:pt x="8400" y="4366"/>
                    <a:pt x="8400" y="4366"/>
                    <a:pt x="8400" y="4366"/>
                  </a:cubicBezTo>
                  <a:close/>
                  <a:moveTo>
                    <a:pt x="8640" y="4596"/>
                  </a:moveTo>
                  <a:cubicBezTo>
                    <a:pt x="8400" y="4366"/>
                    <a:pt x="8400" y="4366"/>
                    <a:pt x="8400" y="4366"/>
                  </a:cubicBezTo>
                  <a:cubicBezTo>
                    <a:pt x="8400" y="4136"/>
                    <a:pt x="8400" y="4136"/>
                    <a:pt x="8400" y="4136"/>
                  </a:cubicBezTo>
                  <a:cubicBezTo>
                    <a:pt x="8880" y="3906"/>
                    <a:pt x="8880" y="3906"/>
                    <a:pt x="8880" y="3906"/>
                  </a:cubicBezTo>
                  <a:cubicBezTo>
                    <a:pt x="8880" y="3906"/>
                    <a:pt x="8880" y="3906"/>
                    <a:pt x="8880" y="3906"/>
                  </a:cubicBezTo>
                  <a:cubicBezTo>
                    <a:pt x="9120" y="3677"/>
                    <a:pt x="9120" y="3677"/>
                    <a:pt x="9120" y="3677"/>
                  </a:cubicBezTo>
                  <a:cubicBezTo>
                    <a:pt x="9120" y="3906"/>
                    <a:pt x="9120" y="3906"/>
                    <a:pt x="9120" y="3906"/>
                  </a:cubicBezTo>
                  <a:cubicBezTo>
                    <a:pt x="8880" y="4136"/>
                    <a:pt x="8880" y="4136"/>
                    <a:pt x="8880" y="4136"/>
                  </a:cubicBezTo>
                  <a:cubicBezTo>
                    <a:pt x="8880" y="4136"/>
                    <a:pt x="8880" y="4136"/>
                    <a:pt x="8880" y="4136"/>
                  </a:cubicBezTo>
                  <a:cubicBezTo>
                    <a:pt x="8640" y="4596"/>
                    <a:pt x="8640" y="4596"/>
                    <a:pt x="8640" y="4596"/>
                  </a:cubicBezTo>
                  <a:close/>
                  <a:moveTo>
                    <a:pt x="9360" y="4596"/>
                  </a:moveTo>
                  <a:cubicBezTo>
                    <a:pt x="9600" y="4826"/>
                    <a:pt x="9600" y="4826"/>
                    <a:pt x="9600" y="4826"/>
                  </a:cubicBezTo>
                  <a:cubicBezTo>
                    <a:pt x="9120" y="5285"/>
                    <a:pt x="9120" y="5285"/>
                    <a:pt x="9120" y="5285"/>
                  </a:cubicBezTo>
                  <a:cubicBezTo>
                    <a:pt x="8880" y="5285"/>
                    <a:pt x="8880" y="5285"/>
                    <a:pt x="8880" y="5285"/>
                  </a:cubicBezTo>
                  <a:cubicBezTo>
                    <a:pt x="8880" y="5515"/>
                    <a:pt x="8880" y="5515"/>
                    <a:pt x="8880" y="5515"/>
                  </a:cubicBezTo>
                  <a:cubicBezTo>
                    <a:pt x="8640" y="5515"/>
                    <a:pt x="8640" y="5515"/>
                    <a:pt x="8640" y="5515"/>
                  </a:cubicBezTo>
                  <a:cubicBezTo>
                    <a:pt x="8640" y="5285"/>
                    <a:pt x="8640" y="5285"/>
                    <a:pt x="8640" y="5285"/>
                  </a:cubicBezTo>
                  <a:cubicBezTo>
                    <a:pt x="8400" y="5515"/>
                    <a:pt x="8400" y="5515"/>
                    <a:pt x="8400" y="5515"/>
                  </a:cubicBezTo>
                  <a:cubicBezTo>
                    <a:pt x="8400" y="5515"/>
                    <a:pt x="8400" y="5515"/>
                    <a:pt x="8400" y="5515"/>
                  </a:cubicBezTo>
                  <a:cubicBezTo>
                    <a:pt x="8400" y="5285"/>
                    <a:pt x="8400" y="5285"/>
                    <a:pt x="8400" y="5285"/>
                  </a:cubicBezTo>
                  <a:cubicBezTo>
                    <a:pt x="8400" y="5285"/>
                    <a:pt x="8400" y="5285"/>
                    <a:pt x="8400" y="5285"/>
                  </a:cubicBezTo>
                  <a:cubicBezTo>
                    <a:pt x="8400" y="5055"/>
                    <a:pt x="8400" y="5055"/>
                    <a:pt x="8400" y="5055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880" y="4366"/>
                    <a:pt x="8880" y="4366"/>
                    <a:pt x="8880" y="4366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880" y="5055"/>
                    <a:pt x="8880" y="5055"/>
                    <a:pt x="8880" y="5055"/>
                  </a:cubicBezTo>
                  <a:cubicBezTo>
                    <a:pt x="8880" y="4826"/>
                    <a:pt x="8880" y="4826"/>
                    <a:pt x="8880" y="4826"/>
                  </a:cubicBezTo>
                  <a:cubicBezTo>
                    <a:pt x="9360" y="4826"/>
                    <a:pt x="9360" y="4826"/>
                    <a:pt x="9360" y="4826"/>
                  </a:cubicBezTo>
                  <a:cubicBezTo>
                    <a:pt x="9120" y="4596"/>
                    <a:pt x="9120" y="4596"/>
                    <a:pt x="9120" y="4596"/>
                  </a:cubicBezTo>
                  <a:cubicBezTo>
                    <a:pt x="9120" y="4596"/>
                    <a:pt x="9120" y="4596"/>
                    <a:pt x="9120" y="4596"/>
                  </a:cubicBezTo>
                  <a:cubicBezTo>
                    <a:pt x="9360" y="4596"/>
                    <a:pt x="9360" y="4596"/>
                    <a:pt x="9360" y="4596"/>
                  </a:cubicBezTo>
                  <a:close/>
                  <a:moveTo>
                    <a:pt x="9360" y="4366"/>
                  </a:moveTo>
                  <a:cubicBezTo>
                    <a:pt x="9120" y="4366"/>
                    <a:pt x="9120" y="4366"/>
                    <a:pt x="9120" y="4366"/>
                  </a:cubicBezTo>
                  <a:cubicBezTo>
                    <a:pt x="9360" y="4366"/>
                    <a:pt x="9360" y="4366"/>
                    <a:pt x="9360" y="4366"/>
                  </a:cubicBezTo>
                  <a:cubicBezTo>
                    <a:pt x="9600" y="4366"/>
                    <a:pt x="9600" y="4366"/>
                    <a:pt x="9600" y="4366"/>
                  </a:cubicBezTo>
                  <a:cubicBezTo>
                    <a:pt x="9600" y="4596"/>
                    <a:pt x="9600" y="4596"/>
                    <a:pt x="9600" y="4596"/>
                  </a:cubicBezTo>
                  <a:cubicBezTo>
                    <a:pt x="9360" y="4366"/>
                    <a:pt x="9360" y="4366"/>
                    <a:pt x="9360" y="4366"/>
                  </a:cubicBezTo>
                  <a:close/>
                  <a:moveTo>
                    <a:pt x="9840" y="4826"/>
                  </a:moveTo>
                  <a:cubicBezTo>
                    <a:pt x="9840" y="4596"/>
                    <a:pt x="9840" y="4596"/>
                    <a:pt x="9840" y="4596"/>
                  </a:cubicBezTo>
                  <a:cubicBezTo>
                    <a:pt x="10080" y="4596"/>
                    <a:pt x="10080" y="4596"/>
                    <a:pt x="10080" y="4596"/>
                  </a:cubicBezTo>
                  <a:cubicBezTo>
                    <a:pt x="9840" y="4826"/>
                    <a:pt x="9840" y="4826"/>
                    <a:pt x="9840" y="4826"/>
                  </a:cubicBezTo>
                  <a:close/>
                  <a:moveTo>
                    <a:pt x="10560" y="3677"/>
                  </a:moveTo>
                  <a:cubicBezTo>
                    <a:pt x="10560" y="3906"/>
                    <a:pt x="10560" y="3906"/>
                    <a:pt x="10560" y="3906"/>
                  </a:cubicBezTo>
                  <a:cubicBezTo>
                    <a:pt x="10560" y="3906"/>
                    <a:pt x="10560" y="3906"/>
                    <a:pt x="10560" y="3906"/>
                  </a:cubicBezTo>
                  <a:cubicBezTo>
                    <a:pt x="10320" y="3906"/>
                    <a:pt x="10320" y="3906"/>
                    <a:pt x="10320" y="3906"/>
                  </a:cubicBezTo>
                  <a:cubicBezTo>
                    <a:pt x="10320" y="4136"/>
                    <a:pt x="10320" y="4136"/>
                    <a:pt x="10320" y="4136"/>
                  </a:cubicBezTo>
                  <a:cubicBezTo>
                    <a:pt x="10080" y="4136"/>
                    <a:pt x="10080" y="4136"/>
                    <a:pt x="10080" y="4136"/>
                  </a:cubicBezTo>
                  <a:cubicBezTo>
                    <a:pt x="9840" y="4366"/>
                    <a:pt x="9840" y="4366"/>
                    <a:pt x="9840" y="4366"/>
                  </a:cubicBezTo>
                  <a:cubicBezTo>
                    <a:pt x="9840" y="4366"/>
                    <a:pt x="9840" y="4366"/>
                    <a:pt x="9840" y="4366"/>
                  </a:cubicBezTo>
                  <a:cubicBezTo>
                    <a:pt x="9840" y="4136"/>
                    <a:pt x="9840" y="4136"/>
                    <a:pt x="9840" y="4136"/>
                  </a:cubicBezTo>
                  <a:cubicBezTo>
                    <a:pt x="9600" y="4136"/>
                    <a:pt x="9600" y="4136"/>
                    <a:pt x="9600" y="4136"/>
                  </a:cubicBezTo>
                  <a:cubicBezTo>
                    <a:pt x="9840" y="3906"/>
                    <a:pt x="9840" y="3906"/>
                    <a:pt x="9840" y="3906"/>
                  </a:cubicBezTo>
                  <a:cubicBezTo>
                    <a:pt x="9600" y="3906"/>
                    <a:pt x="9600" y="3906"/>
                    <a:pt x="9600" y="3906"/>
                  </a:cubicBezTo>
                  <a:cubicBezTo>
                    <a:pt x="9840" y="3677"/>
                    <a:pt x="9840" y="3677"/>
                    <a:pt x="9840" y="3677"/>
                  </a:cubicBezTo>
                  <a:cubicBezTo>
                    <a:pt x="10080" y="3677"/>
                    <a:pt x="10080" y="3677"/>
                    <a:pt x="10080" y="3677"/>
                  </a:cubicBezTo>
                  <a:cubicBezTo>
                    <a:pt x="9840" y="3677"/>
                    <a:pt x="9840" y="3677"/>
                    <a:pt x="9840" y="3677"/>
                  </a:cubicBezTo>
                  <a:cubicBezTo>
                    <a:pt x="9840" y="3447"/>
                    <a:pt x="9840" y="3447"/>
                    <a:pt x="9840" y="3447"/>
                  </a:cubicBezTo>
                  <a:cubicBezTo>
                    <a:pt x="10080" y="3447"/>
                    <a:pt x="10080" y="3447"/>
                    <a:pt x="10080" y="3447"/>
                  </a:cubicBezTo>
                  <a:cubicBezTo>
                    <a:pt x="10080" y="3217"/>
                    <a:pt x="10080" y="3217"/>
                    <a:pt x="10080" y="3217"/>
                  </a:cubicBezTo>
                  <a:cubicBezTo>
                    <a:pt x="10320" y="3217"/>
                    <a:pt x="10320" y="3217"/>
                    <a:pt x="10320" y="3217"/>
                  </a:cubicBezTo>
                  <a:cubicBezTo>
                    <a:pt x="10320" y="3447"/>
                    <a:pt x="10320" y="3447"/>
                    <a:pt x="10320" y="3447"/>
                  </a:cubicBezTo>
                  <a:cubicBezTo>
                    <a:pt x="10560" y="3447"/>
                    <a:pt x="10560" y="3447"/>
                    <a:pt x="10560" y="3447"/>
                  </a:cubicBezTo>
                  <a:cubicBezTo>
                    <a:pt x="10560" y="3677"/>
                    <a:pt x="10560" y="3677"/>
                    <a:pt x="10560" y="3677"/>
                  </a:cubicBezTo>
                  <a:close/>
                  <a:moveTo>
                    <a:pt x="10560" y="3217"/>
                  </a:moveTo>
                  <a:cubicBezTo>
                    <a:pt x="10800" y="3217"/>
                    <a:pt x="10800" y="3217"/>
                    <a:pt x="10800" y="3217"/>
                  </a:cubicBezTo>
                  <a:cubicBezTo>
                    <a:pt x="10800" y="2987"/>
                    <a:pt x="10800" y="2987"/>
                    <a:pt x="10800" y="2987"/>
                  </a:cubicBezTo>
                  <a:cubicBezTo>
                    <a:pt x="11040" y="2987"/>
                    <a:pt x="11040" y="2987"/>
                    <a:pt x="11040" y="2987"/>
                  </a:cubicBezTo>
                  <a:cubicBezTo>
                    <a:pt x="11280" y="2987"/>
                    <a:pt x="11280" y="2987"/>
                    <a:pt x="11280" y="2987"/>
                  </a:cubicBezTo>
                  <a:cubicBezTo>
                    <a:pt x="11280" y="2987"/>
                    <a:pt x="11280" y="2987"/>
                    <a:pt x="11280" y="2987"/>
                  </a:cubicBezTo>
                  <a:cubicBezTo>
                    <a:pt x="11280" y="3217"/>
                    <a:pt x="11280" y="3217"/>
                    <a:pt x="11280" y="321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040" y="3447"/>
                    <a:pt x="11040" y="3447"/>
                    <a:pt x="11040" y="3447"/>
                  </a:cubicBezTo>
                  <a:cubicBezTo>
                    <a:pt x="10800" y="3447"/>
                    <a:pt x="10800" y="3447"/>
                    <a:pt x="10800" y="3447"/>
                  </a:cubicBezTo>
                  <a:cubicBezTo>
                    <a:pt x="10560" y="3217"/>
                    <a:pt x="10560" y="3217"/>
                    <a:pt x="10560" y="3217"/>
                  </a:cubicBezTo>
                  <a:close/>
                  <a:moveTo>
                    <a:pt x="11520" y="2068"/>
                  </a:moveTo>
                  <a:cubicBezTo>
                    <a:pt x="11280" y="2068"/>
                    <a:pt x="11280" y="2068"/>
                    <a:pt x="11280" y="2068"/>
                  </a:cubicBezTo>
                  <a:cubicBezTo>
                    <a:pt x="11520" y="2068"/>
                    <a:pt x="11520" y="2068"/>
                    <a:pt x="11520" y="2068"/>
                  </a:cubicBezTo>
                  <a:cubicBezTo>
                    <a:pt x="11520" y="2068"/>
                    <a:pt x="11520" y="2068"/>
                    <a:pt x="11520" y="2068"/>
                  </a:cubicBezTo>
                  <a:close/>
                  <a:moveTo>
                    <a:pt x="11040" y="2528"/>
                  </a:moveTo>
                  <a:cubicBezTo>
                    <a:pt x="11040" y="2298"/>
                    <a:pt x="11040" y="2298"/>
                    <a:pt x="11040" y="2298"/>
                  </a:cubicBezTo>
                  <a:cubicBezTo>
                    <a:pt x="11280" y="2298"/>
                    <a:pt x="11280" y="2298"/>
                    <a:pt x="11280" y="2298"/>
                  </a:cubicBezTo>
                  <a:cubicBezTo>
                    <a:pt x="11280" y="2298"/>
                    <a:pt x="11280" y="2298"/>
                    <a:pt x="11280" y="2298"/>
                  </a:cubicBezTo>
                  <a:cubicBezTo>
                    <a:pt x="11280" y="2298"/>
                    <a:pt x="11040" y="2528"/>
                    <a:pt x="11040" y="2528"/>
                  </a:cubicBezTo>
                  <a:close/>
                  <a:moveTo>
                    <a:pt x="11760" y="2757"/>
                  </a:moveTo>
                  <a:cubicBezTo>
                    <a:pt x="11760" y="2528"/>
                    <a:pt x="11760" y="2528"/>
                    <a:pt x="11760" y="2528"/>
                  </a:cubicBezTo>
                  <a:cubicBezTo>
                    <a:pt x="12000" y="2757"/>
                    <a:pt x="12000" y="2757"/>
                    <a:pt x="12000" y="2757"/>
                  </a:cubicBezTo>
                  <a:cubicBezTo>
                    <a:pt x="11760" y="2757"/>
                    <a:pt x="11760" y="2757"/>
                    <a:pt x="11760" y="2757"/>
                  </a:cubicBezTo>
                  <a:close/>
                  <a:moveTo>
                    <a:pt x="11520" y="2757"/>
                  </a:moveTo>
                  <a:cubicBezTo>
                    <a:pt x="11520" y="2987"/>
                    <a:pt x="11520" y="2987"/>
                    <a:pt x="11520" y="2987"/>
                  </a:cubicBezTo>
                  <a:cubicBezTo>
                    <a:pt x="11520" y="2987"/>
                    <a:pt x="11520" y="2987"/>
                    <a:pt x="11520" y="2987"/>
                  </a:cubicBezTo>
                  <a:cubicBezTo>
                    <a:pt x="11040" y="2528"/>
                    <a:pt x="11040" y="2528"/>
                    <a:pt x="11040" y="2528"/>
                  </a:cubicBezTo>
                  <a:cubicBezTo>
                    <a:pt x="11520" y="2298"/>
                    <a:pt x="11520" y="2298"/>
                    <a:pt x="11520" y="2298"/>
                  </a:cubicBezTo>
                  <a:cubicBezTo>
                    <a:pt x="11520" y="2528"/>
                    <a:pt x="11520" y="2528"/>
                    <a:pt x="11520" y="2528"/>
                  </a:cubicBezTo>
                  <a:cubicBezTo>
                    <a:pt x="11760" y="2528"/>
                    <a:pt x="11760" y="2528"/>
                    <a:pt x="11760" y="2528"/>
                  </a:cubicBezTo>
                  <a:cubicBezTo>
                    <a:pt x="11760" y="2528"/>
                    <a:pt x="11760" y="2528"/>
                    <a:pt x="11760" y="2528"/>
                  </a:cubicBezTo>
                  <a:cubicBezTo>
                    <a:pt x="11520" y="2528"/>
                    <a:pt x="11520" y="2528"/>
                    <a:pt x="11520" y="2528"/>
                  </a:cubicBezTo>
                  <a:cubicBezTo>
                    <a:pt x="11520" y="2757"/>
                    <a:pt x="11520" y="2757"/>
                    <a:pt x="11520" y="2757"/>
                  </a:cubicBezTo>
                  <a:close/>
                  <a:moveTo>
                    <a:pt x="12240" y="2298"/>
                  </a:moveTo>
                  <a:cubicBezTo>
                    <a:pt x="12000" y="2528"/>
                    <a:pt x="12000" y="2528"/>
                    <a:pt x="12000" y="2528"/>
                  </a:cubicBezTo>
                  <a:cubicBezTo>
                    <a:pt x="11760" y="2298"/>
                    <a:pt x="11760" y="2298"/>
                    <a:pt x="11760" y="2298"/>
                  </a:cubicBezTo>
                  <a:cubicBezTo>
                    <a:pt x="11760" y="2068"/>
                    <a:pt x="11760" y="2068"/>
                    <a:pt x="11760" y="2068"/>
                  </a:cubicBezTo>
                  <a:cubicBezTo>
                    <a:pt x="11760" y="1838"/>
                    <a:pt x="11760" y="1838"/>
                    <a:pt x="11760" y="1838"/>
                  </a:cubicBezTo>
                  <a:cubicBezTo>
                    <a:pt x="12000" y="1838"/>
                    <a:pt x="12000" y="1838"/>
                    <a:pt x="12000" y="1838"/>
                  </a:cubicBezTo>
                  <a:cubicBezTo>
                    <a:pt x="12000" y="2068"/>
                    <a:pt x="12000" y="2068"/>
                    <a:pt x="12000" y="2068"/>
                  </a:cubicBezTo>
                  <a:cubicBezTo>
                    <a:pt x="12240" y="2298"/>
                    <a:pt x="12240" y="2298"/>
                    <a:pt x="12240" y="2298"/>
                  </a:cubicBezTo>
                  <a:cubicBezTo>
                    <a:pt x="12240" y="2298"/>
                    <a:pt x="12240" y="2298"/>
                    <a:pt x="12240" y="2298"/>
                  </a:cubicBezTo>
                  <a:close/>
                  <a:moveTo>
                    <a:pt x="12720" y="2528"/>
                  </a:moveTo>
                  <a:cubicBezTo>
                    <a:pt x="12720" y="2528"/>
                    <a:pt x="12720" y="2528"/>
                    <a:pt x="12720" y="2528"/>
                  </a:cubicBezTo>
                  <a:cubicBezTo>
                    <a:pt x="12480" y="2528"/>
                    <a:pt x="12480" y="2528"/>
                    <a:pt x="12480" y="2528"/>
                  </a:cubicBezTo>
                  <a:cubicBezTo>
                    <a:pt x="12480" y="2068"/>
                    <a:pt x="12480" y="2068"/>
                    <a:pt x="12480" y="2068"/>
                  </a:cubicBezTo>
                  <a:cubicBezTo>
                    <a:pt x="12720" y="2068"/>
                    <a:pt x="12720" y="2068"/>
                    <a:pt x="12720" y="206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2720" y="2298"/>
                    <a:pt x="12720" y="2298"/>
                    <a:pt x="12720" y="2298"/>
                  </a:cubicBezTo>
                  <a:cubicBezTo>
                    <a:pt x="12960" y="2528"/>
                    <a:pt x="12960" y="2528"/>
                    <a:pt x="12960" y="2528"/>
                  </a:cubicBezTo>
                  <a:cubicBezTo>
                    <a:pt x="12720" y="2528"/>
                    <a:pt x="12720" y="2528"/>
                    <a:pt x="12720" y="2528"/>
                  </a:cubicBezTo>
                  <a:close/>
                  <a:moveTo>
                    <a:pt x="14400" y="1838"/>
                  </a:moveTo>
                  <a:cubicBezTo>
                    <a:pt x="14160" y="1838"/>
                    <a:pt x="14160" y="1838"/>
                    <a:pt x="14160" y="1838"/>
                  </a:cubicBezTo>
                  <a:cubicBezTo>
                    <a:pt x="13920" y="1838"/>
                    <a:pt x="13920" y="1838"/>
                    <a:pt x="13920" y="1838"/>
                  </a:cubicBezTo>
                  <a:cubicBezTo>
                    <a:pt x="14160" y="1609"/>
                    <a:pt x="14160" y="1609"/>
                    <a:pt x="14160" y="1609"/>
                  </a:cubicBezTo>
                  <a:cubicBezTo>
                    <a:pt x="14400" y="1609"/>
                    <a:pt x="14400" y="1609"/>
                    <a:pt x="14400" y="1609"/>
                  </a:cubicBezTo>
                  <a:cubicBezTo>
                    <a:pt x="14400" y="1838"/>
                    <a:pt x="14400" y="1838"/>
                    <a:pt x="14400" y="1838"/>
                  </a:cubicBezTo>
                  <a:cubicBezTo>
                    <a:pt x="14400" y="1838"/>
                    <a:pt x="14400" y="1838"/>
                    <a:pt x="14400" y="1838"/>
                  </a:cubicBezTo>
                  <a:close/>
                  <a:moveTo>
                    <a:pt x="14640" y="1838"/>
                  </a:moveTo>
                  <a:cubicBezTo>
                    <a:pt x="14400" y="1609"/>
                    <a:pt x="14400" y="1609"/>
                    <a:pt x="14400" y="1609"/>
                  </a:cubicBezTo>
                  <a:cubicBezTo>
                    <a:pt x="14880" y="1149"/>
                    <a:pt x="14880" y="1149"/>
                    <a:pt x="14880" y="1149"/>
                  </a:cubicBezTo>
                  <a:cubicBezTo>
                    <a:pt x="14880" y="1379"/>
                    <a:pt x="14880" y="1379"/>
                    <a:pt x="14880" y="1379"/>
                  </a:cubicBezTo>
                  <a:cubicBezTo>
                    <a:pt x="14640" y="1609"/>
                    <a:pt x="14640" y="1609"/>
                    <a:pt x="14640" y="1609"/>
                  </a:cubicBezTo>
                  <a:cubicBezTo>
                    <a:pt x="14640" y="1838"/>
                    <a:pt x="14640" y="1838"/>
                    <a:pt x="14640" y="1838"/>
                  </a:cubicBezTo>
                  <a:close/>
                  <a:moveTo>
                    <a:pt x="14160" y="1379"/>
                  </a:moveTo>
                  <a:cubicBezTo>
                    <a:pt x="14160" y="1379"/>
                    <a:pt x="14160" y="1379"/>
                    <a:pt x="14160" y="1379"/>
                  </a:cubicBezTo>
                  <a:cubicBezTo>
                    <a:pt x="13680" y="1379"/>
                    <a:pt x="13680" y="1379"/>
                    <a:pt x="13680" y="1379"/>
                  </a:cubicBezTo>
                  <a:cubicBezTo>
                    <a:pt x="13680" y="1149"/>
                    <a:pt x="13680" y="1149"/>
                    <a:pt x="13680" y="1149"/>
                  </a:cubicBezTo>
                  <a:cubicBezTo>
                    <a:pt x="13920" y="1149"/>
                    <a:pt x="13920" y="1149"/>
                    <a:pt x="13920" y="1149"/>
                  </a:cubicBezTo>
                  <a:cubicBezTo>
                    <a:pt x="13920" y="1149"/>
                    <a:pt x="13920" y="1149"/>
                    <a:pt x="13920" y="1149"/>
                  </a:cubicBezTo>
                  <a:cubicBezTo>
                    <a:pt x="14160" y="1149"/>
                    <a:pt x="14160" y="1149"/>
                    <a:pt x="14160" y="1149"/>
                  </a:cubicBezTo>
                  <a:cubicBezTo>
                    <a:pt x="14160" y="1149"/>
                    <a:pt x="14160" y="1149"/>
                    <a:pt x="14160" y="1149"/>
                  </a:cubicBezTo>
                  <a:cubicBezTo>
                    <a:pt x="14400" y="1149"/>
                    <a:pt x="14400" y="1149"/>
                    <a:pt x="14400" y="1149"/>
                  </a:cubicBezTo>
                  <a:cubicBezTo>
                    <a:pt x="14640" y="919"/>
                    <a:pt x="14640" y="919"/>
                    <a:pt x="14640" y="919"/>
                  </a:cubicBezTo>
                  <a:cubicBezTo>
                    <a:pt x="14640" y="919"/>
                    <a:pt x="14640" y="919"/>
                    <a:pt x="14640" y="919"/>
                  </a:cubicBezTo>
                  <a:cubicBezTo>
                    <a:pt x="14160" y="1379"/>
                    <a:pt x="14160" y="1379"/>
                    <a:pt x="14160" y="1379"/>
                  </a:cubicBezTo>
                  <a:close/>
                  <a:moveTo>
                    <a:pt x="14880" y="1149"/>
                  </a:moveTo>
                  <a:cubicBezTo>
                    <a:pt x="14880" y="1149"/>
                    <a:pt x="15120" y="919"/>
                    <a:pt x="15120" y="919"/>
                  </a:cubicBezTo>
                  <a:cubicBezTo>
                    <a:pt x="15360" y="1149"/>
                    <a:pt x="15360" y="1149"/>
                    <a:pt x="15360" y="114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149"/>
                    <a:pt x="15120" y="1149"/>
                    <a:pt x="15120" y="1149"/>
                  </a:cubicBezTo>
                  <a:cubicBezTo>
                    <a:pt x="14880" y="1149"/>
                    <a:pt x="14880" y="1149"/>
                    <a:pt x="14880" y="1149"/>
                  </a:cubicBezTo>
                  <a:close/>
                  <a:moveTo>
                    <a:pt x="15360" y="689"/>
                  </a:moveTo>
                  <a:cubicBezTo>
                    <a:pt x="15360" y="689"/>
                    <a:pt x="15360" y="689"/>
                    <a:pt x="15360" y="689"/>
                  </a:cubicBezTo>
                  <a:cubicBezTo>
                    <a:pt x="15360" y="689"/>
                    <a:pt x="15360" y="689"/>
                    <a:pt x="15360" y="689"/>
                  </a:cubicBezTo>
                  <a:cubicBezTo>
                    <a:pt x="15120" y="460"/>
                    <a:pt x="15120" y="460"/>
                    <a:pt x="15120" y="460"/>
                  </a:cubicBezTo>
                  <a:cubicBezTo>
                    <a:pt x="15360" y="460"/>
                    <a:pt x="15360" y="460"/>
                    <a:pt x="15360" y="460"/>
                  </a:cubicBezTo>
                  <a:cubicBezTo>
                    <a:pt x="15360" y="689"/>
                    <a:pt x="15360" y="689"/>
                    <a:pt x="15360" y="689"/>
                  </a:cubicBezTo>
                  <a:close/>
                  <a:moveTo>
                    <a:pt x="15840" y="230"/>
                  </a:moveTo>
                  <a:cubicBezTo>
                    <a:pt x="15840" y="230"/>
                    <a:pt x="15840" y="230"/>
                    <a:pt x="15840" y="230"/>
                  </a:cubicBezTo>
                  <a:cubicBezTo>
                    <a:pt x="15840" y="230"/>
                    <a:pt x="15840" y="230"/>
                    <a:pt x="15840" y="230"/>
                  </a:cubicBezTo>
                  <a:cubicBezTo>
                    <a:pt x="16080" y="230"/>
                    <a:pt x="16080" y="230"/>
                    <a:pt x="16080" y="230"/>
                  </a:cubicBezTo>
                  <a:cubicBezTo>
                    <a:pt x="15840" y="230"/>
                    <a:pt x="15840" y="230"/>
                    <a:pt x="15840" y="230"/>
                  </a:cubicBezTo>
                  <a:close/>
                  <a:moveTo>
                    <a:pt x="16080" y="460"/>
                  </a:moveTo>
                  <a:cubicBezTo>
                    <a:pt x="16080" y="460"/>
                    <a:pt x="16080" y="460"/>
                    <a:pt x="16080" y="460"/>
                  </a:cubicBezTo>
                  <a:cubicBezTo>
                    <a:pt x="16320" y="230"/>
                    <a:pt x="16320" y="230"/>
                    <a:pt x="16320" y="230"/>
                  </a:cubicBezTo>
                  <a:cubicBezTo>
                    <a:pt x="16320" y="230"/>
                    <a:pt x="16320" y="230"/>
                    <a:pt x="16320" y="230"/>
                  </a:cubicBezTo>
                  <a:cubicBezTo>
                    <a:pt x="16560" y="230"/>
                    <a:pt x="16560" y="230"/>
                    <a:pt x="16560" y="230"/>
                  </a:cubicBezTo>
                  <a:cubicBezTo>
                    <a:pt x="16560" y="0"/>
                    <a:pt x="16560" y="0"/>
                    <a:pt x="16560" y="0"/>
                  </a:cubicBezTo>
                  <a:cubicBezTo>
                    <a:pt x="16560" y="230"/>
                    <a:pt x="16560" y="230"/>
                    <a:pt x="16560" y="230"/>
                  </a:cubicBezTo>
                  <a:cubicBezTo>
                    <a:pt x="16800" y="230"/>
                    <a:pt x="16800" y="230"/>
                    <a:pt x="16800" y="230"/>
                  </a:cubicBezTo>
                  <a:cubicBezTo>
                    <a:pt x="16800" y="460"/>
                    <a:pt x="16800" y="460"/>
                    <a:pt x="16800" y="460"/>
                  </a:cubicBezTo>
                  <a:cubicBezTo>
                    <a:pt x="17040" y="460"/>
                    <a:pt x="17040" y="460"/>
                    <a:pt x="17040" y="460"/>
                  </a:cubicBezTo>
                  <a:cubicBezTo>
                    <a:pt x="16800" y="689"/>
                    <a:pt x="16800" y="689"/>
                    <a:pt x="16800" y="689"/>
                  </a:cubicBezTo>
                  <a:cubicBezTo>
                    <a:pt x="16560" y="689"/>
                    <a:pt x="16560" y="689"/>
                    <a:pt x="16560" y="689"/>
                  </a:cubicBezTo>
                  <a:cubicBezTo>
                    <a:pt x="16320" y="460"/>
                    <a:pt x="16320" y="460"/>
                    <a:pt x="16320" y="460"/>
                  </a:cubicBezTo>
                  <a:lnTo>
                    <a:pt x="16080" y="460"/>
                  </a:lnTo>
                  <a:close/>
                  <a:moveTo>
                    <a:pt x="16080" y="4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2" name="AutoShape 36"/>
            <p:cNvSpPr>
              <a:spLocks/>
            </p:cNvSpPr>
            <p:nvPr/>
          </p:nvSpPr>
          <p:spPr bwMode="auto">
            <a:xfrm>
              <a:off x="7243" y="1557"/>
              <a:ext cx="421" cy="8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20" y="16360"/>
                  </a:moveTo>
                  <a:lnTo>
                    <a:pt x="911" y="16615"/>
                  </a:lnTo>
                  <a:lnTo>
                    <a:pt x="1431" y="16615"/>
                  </a:lnTo>
                  <a:lnTo>
                    <a:pt x="911" y="15912"/>
                  </a:lnTo>
                  <a:lnTo>
                    <a:pt x="911" y="15401"/>
                  </a:lnTo>
                  <a:lnTo>
                    <a:pt x="1431" y="15401"/>
                  </a:lnTo>
                  <a:lnTo>
                    <a:pt x="911" y="15209"/>
                  </a:lnTo>
                  <a:lnTo>
                    <a:pt x="1952" y="15209"/>
                  </a:lnTo>
                  <a:lnTo>
                    <a:pt x="1952" y="14698"/>
                  </a:lnTo>
                  <a:lnTo>
                    <a:pt x="2342" y="14443"/>
                  </a:lnTo>
                  <a:lnTo>
                    <a:pt x="1952" y="14251"/>
                  </a:lnTo>
                  <a:lnTo>
                    <a:pt x="1952" y="13740"/>
                  </a:lnTo>
                  <a:lnTo>
                    <a:pt x="1431" y="13548"/>
                  </a:lnTo>
                  <a:lnTo>
                    <a:pt x="1431" y="13292"/>
                  </a:lnTo>
                  <a:lnTo>
                    <a:pt x="2342" y="13292"/>
                  </a:lnTo>
                  <a:lnTo>
                    <a:pt x="2342" y="12781"/>
                  </a:lnTo>
                  <a:lnTo>
                    <a:pt x="2863" y="12589"/>
                  </a:lnTo>
                  <a:lnTo>
                    <a:pt x="1952" y="12334"/>
                  </a:lnTo>
                  <a:lnTo>
                    <a:pt x="1431" y="12078"/>
                  </a:lnTo>
                  <a:lnTo>
                    <a:pt x="1431" y="11120"/>
                  </a:lnTo>
                  <a:lnTo>
                    <a:pt x="911" y="10928"/>
                  </a:lnTo>
                  <a:lnTo>
                    <a:pt x="1431" y="10417"/>
                  </a:lnTo>
                  <a:lnTo>
                    <a:pt x="911" y="9969"/>
                  </a:lnTo>
                  <a:lnTo>
                    <a:pt x="911" y="9011"/>
                  </a:lnTo>
                  <a:lnTo>
                    <a:pt x="1431" y="8755"/>
                  </a:lnTo>
                  <a:lnTo>
                    <a:pt x="1952" y="8563"/>
                  </a:lnTo>
                  <a:lnTo>
                    <a:pt x="2342" y="8755"/>
                  </a:lnTo>
                  <a:lnTo>
                    <a:pt x="3383" y="8755"/>
                  </a:lnTo>
                  <a:lnTo>
                    <a:pt x="3773" y="8563"/>
                  </a:lnTo>
                  <a:lnTo>
                    <a:pt x="3773" y="8052"/>
                  </a:lnTo>
                  <a:lnTo>
                    <a:pt x="3383" y="8052"/>
                  </a:lnTo>
                  <a:lnTo>
                    <a:pt x="3383" y="7860"/>
                  </a:lnTo>
                  <a:lnTo>
                    <a:pt x="4294" y="6902"/>
                  </a:lnTo>
                  <a:lnTo>
                    <a:pt x="4294" y="6199"/>
                  </a:lnTo>
                  <a:lnTo>
                    <a:pt x="4814" y="5943"/>
                  </a:lnTo>
                  <a:lnTo>
                    <a:pt x="4814" y="5432"/>
                  </a:lnTo>
                  <a:lnTo>
                    <a:pt x="4294" y="5432"/>
                  </a:lnTo>
                  <a:lnTo>
                    <a:pt x="4294" y="5240"/>
                  </a:lnTo>
                  <a:lnTo>
                    <a:pt x="4814" y="4985"/>
                  </a:lnTo>
                  <a:lnTo>
                    <a:pt x="5725" y="4985"/>
                  </a:lnTo>
                  <a:lnTo>
                    <a:pt x="6246" y="4729"/>
                  </a:lnTo>
                  <a:lnTo>
                    <a:pt x="6766" y="4282"/>
                  </a:lnTo>
                  <a:lnTo>
                    <a:pt x="7157" y="3770"/>
                  </a:lnTo>
                  <a:lnTo>
                    <a:pt x="7677" y="3579"/>
                  </a:lnTo>
                  <a:lnTo>
                    <a:pt x="7157" y="3323"/>
                  </a:lnTo>
                  <a:lnTo>
                    <a:pt x="7157" y="2620"/>
                  </a:lnTo>
                  <a:lnTo>
                    <a:pt x="7677" y="2620"/>
                  </a:lnTo>
                  <a:lnTo>
                    <a:pt x="7677" y="2364"/>
                  </a:lnTo>
                  <a:lnTo>
                    <a:pt x="8198" y="2173"/>
                  </a:lnTo>
                  <a:lnTo>
                    <a:pt x="8198" y="1917"/>
                  </a:lnTo>
                  <a:lnTo>
                    <a:pt x="10149" y="1917"/>
                  </a:lnTo>
                  <a:lnTo>
                    <a:pt x="9629" y="1662"/>
                  </a:lnTo>
                  <a:lnTo>
                    <a:pt x="10149" y="1406"/>
                  </a:lnTo>
                  <a:lnTo>
                    <a:pt x="9629" y="1214"/>
                  </a:lnTo>
                  <a:lnTo>
                    <a:pt x="10149" y="959"/>
                  </a:lnTo>
                  <a:lnTo>
                    <a:pt x="11581" y="959"/>
                  </a:lnTo>
                  <a:lnTo>
                    <a:pt x="11971" y="1214"/>
                  </a:lnTo>
                  <a:lnTo>
                    <a:pt x="13402" y="1214"/>
                  </a:lnTo>
                  <a:lnTo>
                    <a:pt x="13402" y="959"/>
                  </a:lnTo>
                  <a:lnTo>
                    <a:pt x="13012" y="959"/>
                  </a:lnTo>
                  <a:lnTo>
                    <a:pt x="13012" y="703"/>
                  </a:lnTo>
                  <a:lnTo>
                    <a:pt x="13402" y="511"/>
                  </a:lnTo>
                  <a:lnTo>
                    <a:pt x="13402" y="256"/>
                  </a:lnTo>
                  <a:lnTo>
                    <a:pt x="13012" y="256"/>
                  </a:lnTo>
                  <a:lnTo>
                    <a:pt x="13012" y="0"/>
                  </a:lnTo>
                  <a:lnTo>
                    <a:pt x="13923" y="0"/>
                  </a:lnTo>
                  <a:lnTo>
                    <a:pt x="14443" y="256"/>
                  </a:lnTo>
                  <a:lnTo>
                    <a:pt x="14964" y="256"/>
                  </a:lnTo>
                  <a:lnTo>
                    <a:pt x="16395" y="959"/>
                  </a:lnTo>
                  <a:lnTo>
                    <a:pt x="17306" y="959"/>
                  </a:lnTo>
                  <a:lnTo>
                    <a:pt x="17827" y="1214"/>
                  </a:lnTo>
                  <a:lnTo>
                    <a:pt x="18347" y="1214"/>
                  </a:lnTo>
                  <a:lnTo>
                    <a:pt x="18347" y="1406"/>
                  </a:lnTo>
                  <a:lnTo>
                    <a:pt x="18737" y="1406"/>
                  </a:lnTo>
                  <a:lnTo>
                    <a:pt x="19778" y="1917"/>
                  </a:lnTo>
                  <a:lnTo>
                    <a:pt x="19258" y="1917"/>
                  </a:lnTo>
                  <a:lnTo>
                    <a:pt x="19778" y="2364"/>
                  </a:lnTo>
                  <a:lnTo>
                    <a:pt x="19258" y="2620"/>
                  </a:lnTo>
                  <a:lnTo>
                    <a:pt x="20169" y="2620"/>
                  </a:lnTo>
                  <a:lnTo>
                    <a:pt x="20169" y="2876"/>
                  </a:lnTo>
                  <a:lnTo>
                    <a:pt x="19778" y="3067"/>
                  </a:lnTo>
                  <a:lnTo>
                    <a:pt x="20169" y="3323"/>
                  </a:lnTo>
                  <a:lnTo>
                    <a:pt x="20169" y="4985"/>
                  </a:lnTo>
                  <a:lnTo>
                    <a:pt x="20689" y="4985"/>
                  </a:lnTo>
                  <a:lnTo>
                    <a:pt x="21600" y="5432"/>
                  </a:lnTo>
                  <a:lnTo>
                    <a:pt x="21210" y="5688"/>
                  </a:lnTo>
                  <a:lnTo>
                    <a:pt x="20689" y="5688"/>
                  </a:lnTo>
                  <a:lnTo>
                    <a:pt x="20689" y="5432"/>
                  </a:lnTo>
                  <a:lnTo>
                    <a:pt x="20169" y="5688"/>
                  </a:lnTo>
                  <a:lnTo>
                    <a:pt x="19258" y="5688"/>
                  </a:lnTo>
                  <a:lnTo>
                    <a:pt x="18737" y="5432"/>
                  </a:lnTo>
                  <a:lnTo>
                    <a:pt x="18737" y="5688"/>
                  </a:lnTo>
                  <a:lnTo>
                    <a:pt x="18347" y="5432"/>
                  </a:lnTo>
                  <a:lnTo>
                    <a:pt x="18347" y="5688"/>
                  </a:lnTo>
                  <a:lnTo>
                    <a:pt x="17827" y="5943"/>
                  </a:lnTo>
                  <a:lnTo>
                    <a:pt x="17306" y="5943"/>
                  </a:lnTo>
                  <a:lnTo>
                    <a:pt x="17306" y="6199"/>
                  </a:lnTo>
                  <a:lnTo>
                    <a:pt x="17827" y="6199"/>
                  </a:lnTo>
                  <a:lnTo>
                    <a:pt x="17306" y="6391"/>
                  </a:lnTo>
                  <a:lnTo>
                    <a:pt x="16786" y="6199"/>
                  </a:lnTo>
                  <a:lnTo>
                    <a:pt x="16786" y="6391"/>
                  </a:lnTo>
                  <a:lnTo>
                    <a:pt x="16395" y="6391"/>
                  </a:lnTo>
                  <a:lnTo>
                    <a:pt x="16395" y="6646"/>
                  </a:lnTo>
                  <a:lnTo>
                    <a:pt x="16786" y="6646"/>
                  </a:lnTo>
                  <a:lnTo>
                    <a:pt x="16786" y="7349"/>
                  </a:lnTo>
                  <a:lnTo>
                    <a:pt x="16395" y="7349"/>
                  </a:lnTo>
                  <a:lnTo>
                    <a:pt x="16786" y="7605"/>
                  </a:lnTo>
                  <a:lnTo>
                    <a:pt x="17306" y="7605"/>
                  </a:lnTo>
                  <a:lnTo>
                    <a:pt x="16786" y="7860"/>
                  </a:lnTo>
                  <a:lnTo>
                    <a:pt x="17306" y="7860"/>
                  </a:lnTo>
                  <a:lnTo>
                    <a:pt x="16786" y="8052"/>
                  </a:lnTo>
                  <a:lnTo>
                    <a:pt x="16395" y="8308"/>
                  </a:lnTo>
                  <a:lnTo>
                    <a:pt x="16395" y="8563"/>
                  </a:lnTo>
                  <a:lnTo>
                    <a:pt x="15875" y="9011"/>
                  </a:lnTo>
                  <a:lnTo>
                    <a:pt x="14964" y="9011"/>
                  </a:lnTo>
                  <a:lnTo>
                    <a:pt x="14964" y="9266"/>
                  </a:lnTo>
                  <a:lnTo>
                    <a:pt x="15354" y="9266"/>
                  </a:lnTo>
                  <a:lnTo>
                    <a:pt x="14964" y="9522"/>
                  </a:lnTo>
                  <a:lnTo>
                    <a:pt x="14443" y="9714"/>
                  </a:lnTo>
                  <a:lnTo>
                    <a:pt x="13923" y="9522"/>
                  </a:lnTo>
                  <a:lnTo>
                    <a:pt x="13402" y="9714"/>
                  </a:lnTo>
                  <a:lnTo>
                    <a:pt x="13402" y="9969"/>
                  </a:lnTo>
                  <a:lnTo>
                    <a:pt x="13012" y="9969"/>
                  </a:lnTo>
                  <a:lnTo>
                    <a:pt x="13012" y="10225"/>
                  </a:lnTo>
                  <a:lnTo>
                    <a:pt x="12492" y="10225"/>
                  </a:lnTo>
                  <a:lnTo>
                    <a:pt x="12492" y="9969"/>
                  </a:lnTo>
                  <a:lnTo>
                    <a:pt x="11971" y="10225"/>
                  </a:lnTo>
                  <a:lnTo>
                    <a:pt x="12492" y="10417"/>
                  </a:lnTo>
                  <a:lnTo>
                    <a:pt x="11581" y="10672"/>
                  </a:lnTo>
                  <a:lnTo>
                    <a:pt x="11060" y="10672"/>
                  </a:lnTo>
                  <a:lnTo>
                    <a:pt x="11581" y="10928"/>
                  </a:lnTo>
                  <a:lnTo>
                    <a:pt x="11060" y="11120"/>
                  </a:lnTo>
                  <a:lnTo>
                    <a:pt x="10149" y="11120"/>
                  </a:lnTo>
                  <a:lnTo>
                    <a:pt x="10540" y="11375"/>
                  </a:lnTo>
                  <a:lnTo>
                    <a:pt x="10540" y="12078"/>
                  </a:lnTo>
                  <a:lnTo>
                    <a:pt x="11060" y="12334"/>
                  </a:lnTo>
                  <a:lnTo>
                    <a:pt x="11060" y="12589"/>
                  </a:lnTo>
                  <a:lnTo>
                    <a:pt x="10540" y="12334"/>
                  </a:lnTo>
                  <a:lnTo>
                    <a:pt x="10540" y="12781"/>
                  </a:lnTo>
                  <a:lnTo>
                    <a:pt x="10149" y="13037"/>
                  </a:lnTo>
                  <a:lnTo>
                    <a:pt x="10540" y="13037"/>
                  </a:lnTo>
                  <a:lnTo>
                    <a:pt x="10540" y="13292"/>
                  </a:lnTo>
                  <a:lnTo>
                    <a:pt x="10149" y="13548"/>
                  </a:lnTo>
                  <a:lnTo>
                    <a:pt x="10540" y="13740"/>
                  </a:lnTo>
                  <a:lnTo>
                    <a:pt x="11060" y="13740"/>
                  </a:lnTo>
                  <a:lnTo>
                    <a:pt x="11060" y="13995"/>
                  </a:lnTo>
                  <a:lnTo>
                    <a:pt x="11971" y="13995"/>
                  </a:lnTo>
                  <a:lnTo>
                    <a:pt x="12492" y="14251"/>
                  </a:lnTo>
                  <a:lnTo>
                    <a:pt x="13012" y="14443"/>
                  </a:lnTo>
                  <a:lnTo>
                    <a:pt x="13402" y="14698"/>
                  </a:lnTo>
                  <a:lnTo>
                    <a:pt x="13402" y="14954"/>
                  </a:lnTo>
                  <a:lnTo>
                    <a:pt x="13923" y="14954"/>
                  </a:lnTo>
                  <a:lnTo>
                    <a:pt x="13402" y="15401"/>
                  </a:lnTo>
                  <a:lnTo>
                    <a:pt x="13012" y="15657"/>
                  </a:lnTo>
                  <a:lnTo>
                    <a:pt x="13012" y="15912"/>
                  </a:lnTo>
                  <a:lnTo>
                    <a:pt x="12492" y="15912"/>
                  </a:lnTo>
                  <a:lnTo>
                    <a:pt x="11971" y="15657"/>
                  </a:lnTo>
                  <a:lnTo>
                    <a:pt x="11581" y="15657"/>
                  </a:lnTo>
                  <a:lnTo>
                    <a:pt x="11581" y="15401"/>
                  </a:lnTo>
                  <a:lnTo>
                    <a:pt x="11581" y="15657"/>
                  </a:lnTo>
                  <a:lnTo>
                    <a:pt x="11060" y="15657"/>
                  </a:lnTo>
                  <a:lnTo>
                    <a:pt x="11060" y="15401"/>
                  </a:lnTo>
                  <a:lnTo>
                    <a:pt x="10540" y="15401"/>
                  </a:lnTo>
                  <a:lnTo>
                    <a:pt x="10540" y="15657"/>
                  </a:lnTo>
                  <a:lnTo>
                    <a:pt x="9108" y="15657"/>
                  </a:lnTo>
                  <a:lnTo>
                    <a:pt x="9108" y="15912"/>
                  </a:lnTo>
                  <a:lnTo>
                    <a:pt x="9629" y="15912"/>
                  </a:lnTo>
                  <a:lnTo>
                    <a:pt x="10149" y="15657"/>
                  </a:lnTo>
                  <a:lnTo>
                    <a:pt x="10540" y="15657"/>
                  </a:lnTo>
                  <a:lnTo>
                    <a:pt x="10540" y="15912"/>
                  </a:lnTo>
                  <a:lnTo>
                    <a:pt x="11060" y="15912"/>
                  </a:lnTo>
                  <a:lnTo>
                    <a:pt x="11581" y="16104"/>
                  </a:lnTo>
                  <a:lnTo>
                    <a:pt x="11581" y="15912"/>
                  </a:lnTo>
                  <a:lnTo>
                    <a:pt x="13012" y="15912"/>
                  </a:lnTo>
                  <a:lnTo>
                    <a:pt x="13012" y="16360"/>
                  </a:lnTo>
                  <a:lnTo>
                    <a:pt x="12492" y="16360"/>
                  </a:lnTo>
                  <a:lnTo>
                    <a:pt x="11971" y="16615"/>
                  </a:lnTo>
                  <a:lnTo>
                    <a:pt x="11971" y="16360"/>
                  </a:lnTo>
                  <a:lnTo>
                    <a:pt x="11581" y="16360"/>
                  </a:lnTo>
                  <a:lnTo>
                    <a:pt x="11971" y="16615"/>
                  </a:lnTo>
                  <a:lnTo>
                    <a:pt x="11581" y="16615"/>
                  </a:lnTo>
                  <a:lnTo>
                    <a:pt x="11060" y="16871"/>
                  </a:lnTo>
                  <a:lnTo>
                    <a:pt x="10540" y="17063"/>
                  </a:lnTo>
                  <a:lnTo>
                    <a:pt x="10149" y="17063"/>
                  </a:lnTo>
                  <a:lnTo>
                    <a:pt x="10540" y="17063"/>
                  </a:lnTo>
                  <a:lnTo>
                    <a:pt x="11060" y="17318"/>
                  </a:lnTo>
                  <a:lnTo>
                    <a:pt x="10149" y="17318"/>
                  </a:lnTo>
                  <a:lnTo>
                    <a:pt x="10540" y="17574"/>
                  </a:lnTo>
                  <a:lnTo>
                    <a:pt x="10540" y="17766"/>
                  </a:lnTo>
                  <a:lnTo>
                    <a:pt x="11060" y="18021"/>
                  </a:lnTo>
                  <a:lnTo>
                    <a:pt x="10149" y="18021"/>
                  </a:lnTo>
                  <a:lnTo>
                    <a:pt x="10149" y="18277"/>
                  </a:lnTo>
                  <a:lnTo>
                    <a:pt x="10540" y="18469"/>
                  </a:lnTo>
                  <a:lnTo>
                    <a:pt x="10149" y="18469"/>
                  </a:lnTo>
                  <a:lnTo>
                    <a:pt x="10540" y="18724"/>
                  </a:lnTo>
                  <a:lnTo>
                    <a:pt x="10149" y="18980"/>
                  </a:lnTo>
                  <a:lnTo>
                    <a:pt x="10149" y="19236"/>
                  </a:lnTo>
                  <a:lnTo>
                    <a:pt x="10540" y="19236"/>
                  </a:lnTo>
                  <a:lnTo>
                    <a:pt x="10149" y="19427"/>
                  </a:lnTo>
                  <a:lnTo>
                    <a:pt x="10149" y="19938"/>
                  </a:lnTo>
                  <a:lnTo>
                    <a:pt x="9629" y="19938"/>
                  </a:lnTo>
                  <a:lnTo>
                    <a:pt x="9629" y="20386"/>
                  </a:lnTo>
                  <a:lnTo>
                    <a:pt x="9108" y="20641"/>
                  </a:lnTo>
                  <a:lnTo>
                    <a:pt x="8588" y="20386"/>
                  </a:lnTo>
                  <a:lnTo>
                    <a:pt x="8198" y="20641"/>
                  </a:lnTo>
                  <a:lnTo>
                    <a:pt x="7157" y="20386"/>
                  </a:lnTo>
                  <a:lnTo>
                    <a:pt x="7157" y="20641"/>
                  </a:lnTo>
                  <a:lnTo>
                    <a:pt x="6246" y="20641"/>
                  </a:lnTo>
                  <a:lnTo>
                    <a:pt x="6246" y="21344"/>
                  </a:lnTo>
                  <a:lnTo>
                    <a:pt x="5335" y="21344"/>
                  </a:lnTo>
                  <a:lnTo>
                    <a:pt x="4294" y="21600"/>
                  </a:lnTo>
                  <a:lnTo>
                    <a:pt x="3773" y="21600"/>
                  </a:lnTo>
                  <a:lnTo>
                    <a:pt x="3773" y="20897"/>
                  </a:lnTo>
                  <a:lnTo>
                    <a:pt x="3383" y="20641"/>
                  </a:lnTo>
                  <a:lnTo>
                    <a:pt x="2863" y="20386"/>
                  </a:lnTo>
                  <a:lnTo>
                    <a:pt x="3773" y="20386"/>
                  </a:lnTo>
                  <a:lnTo>
                    <a:pt x="3773" y="19938"/>
                  </a:lnTo>
                  <a:lnTo>
                    <a:pt x="3383" y="19938"/>
                  </a:lnTo>
                  <a:lnTo>
                    <a:pt x="2342" y="19427"/>
                  </a:lnTo>
                  <a:lnTo>
                    <a:pt x="2342" y="19236"/>
                  </a:lnTo>
                  <a:lnTo>
                    <a:pt x="1952" y="18980"/>
                  </a:lnTo>
                  <a:lnTo>
                    <a:pt x="1952" y="18724"/>
                  </a:lnTo>
                  <a:lnTo>
                    <a:pt x="1431" y="18469"/>
                  </a:lnTo>
                  <a:lnTo>
                    <a:pt x="911" y="18469"/>
                  </a:lnTo>
                  <a:lnTo>
                    <a:pt x="911" y="17766"/>
                  </a:lnTo>
                  <a:lnTo>
                    <a:pt x="1431" y="17574"/>
                  </a:lnTo>
                  <a:lnTo>
                    <a:pt x="911" y="17574"/>
                  </a:lnTo>
                  <a:lnTo>
                    <a:pt x="911" y="17318"/>
                  </a:lnTo>
                  <a:lnTo>
                    <a:pt x="911" y="17574"/>
                  </a:lnTo>
                  <a:lnTo>
                    <a:pt x="1431" y="17574"/>
                  </a:lnTo>
                  <a:lnTo>
                    <a:pt x="911" y="17766"/>
                  </a:lnTo>
                  <a:lnTo>
                    <a:pt x="911" y="17574"/>
                  </a:lnTo>
                  <a:lnTo>
                    <a:pt x="520" y="17574"/>
                  </a:lnTo>
                  <a:lnTo>
                    <a:pt x="520" y="17063"/>
                  </a:lnTo>
                  <a:lnTo>
                    <a:pt x="0" y="16871"/>
                  </a:lnTo>
                  <a:lnTo>
                    <a:pt x="0" y="16615"/>
                  </a:lnTo>
                  <a:lnTo>
                    <a:pt x="520" y="16360"/>
                  </a:lnTo>
                  <a:close/>
                  <a:moveTo>
                    <a:pt x="13012" y="15912"/>
                  </a:moveTo>
                  <a:lnTo>
                    <a:pt x="13402" y="16104"/>
                  </a:lnTo>
                  <a:lnTo>
                    <a:pt x="13402" y="15912"/>
                  </a:lnTo>
                  <a:lnTo>
                    <a:pt x="13923" y="15657"/>
                  </a:lnTo>
                  <a:lnTo>
                    <a:pt x="13402" y="15657"/>
                  </a:lnTo>
                  <a:lnTo>
                    <a:pt x="13012" y="15912"/>
                  </a:lnTo>
                  <a:close/>
                  <a:moveTo>
                    <a:pt x="520" y="17766"/>
                  </a:moveTo>
                  <a:lnTo>
                    <a:pt x="520" y="18021"/>
                  </a:lnTo>
                  <a:lnTo>
                    <a:pt x="911" y="18021"/>
                  </a:lnTo>
                  <a:lnTo>
                    <a:pt x="911" y="17766"/>
                  </a:lnTo>
                  <a:lnTo>
                    <a:pt x="520" y="17766"/>
                  </a:lnTo>
                  <a:close/>
                  <a:moveTo>
                    <a:pt x="14964" y="17063"/>
                  </a:moveTo>
                  <a:lnTo>
                    <a:pt x="14964" y="17318"/>
                  </a:lnTo>
                  <a:lnTo>
                    <a:pt x="15354" y="17318"/>
                  </a:lnTo>
                  <a:lnTo>
                    <a:pt x="14964" y="17063"/>
                  </a:lnTo>
                  <a:close/>
                  <a:moveTo>
                    <a:pt x="14964" y="18021"/>
                  </a:moveTo>
                  <a:lnTo>
                    <a:pt x="15354" y="18277"/>
                  </a:lnTo>
                  <a:lnTo>
                    <a:pt x="15354" y="18021"/>
                  </a:lnTo>
                  <a:lnTo>
                    <a:pt x="15875" y="18021"/>
                  </a:lnTo>
                  <a:lnTo>
                    <a:pt x="14964" y="18021"/>
                  </a:lnTo>
                  <a:close/>
                  <a:moveTo>
                    <a:pt x="13402" y="19427"/>
                  </a:moveTo>
                  <a:lnTo>
                    <a:pt x="13923" y="19427"/>
                  </a:lnTo>
                  <a:lnTo>
                    <a:pt x="13923" y="19236"/>
                  </a:lnTo>
                  <a:lnTo>
                    <a:pt x="14964" y="18724"/>
                  </a:lnTo>
                  <a:lnTo>
                    <a:pt x="14443" y="18469"/>
                  </a:lnTo>
                  <a:lnTo>
                    <a:pt x="14964" y="18277"/>
                  </a:lnTo>
                  <a:lnTo>
                    <a:pt x="14964" y="18021"/>
                  </a:lnTo>
                  <a:lnTo>
                    <a:pt x="14443" y="18277"/>
                  </a:lnTo>
                  <a:lnTo>
                    <a:pt x="13923" y="18277"/>
                  </a:lnTo>
                  <a:lnTo>
                    <a:pt x="13402" y="18469"/>
                  </a:lnTo>
                  <a:lnTo>
                    <a:pt x="13402" y="19236"/>
                  </a:lnTo>
                  <a:lnTo>
                    <a:pt x="13923" y="19236"/>
                  </a:lnTo>
                  <a:lnTo>
                    <a:pt x="13402" y="19427"/>
                  </a:lnTo>
                  <a:close/>
                  <a:moveTo>
                    <a:pt x="10540" y="20130"/>
                  </a:moveTo>
                  <a:lnTo>
                    <a:pt x="10540" y="20386"/>
                  </a:lnTo>
                  <a:lnTo>
                    <a:pt x="11060" y="19938"/>
                  </a:lnTo>
                  <a:lnTo>
                    <a:pt x="11060" y="19427"/>
                  </a:lnTo>
                  <a:lnTo>
                    <a:pt x="11581" y="18980"/>
                  </a:lnTo>
                  <a:lnTo>
                    <a:pt x="11060" y="18980"/>
                  </a:lnTo>
                  <a:lnTo>
                    <a:pt x="11060" y="19236"/>
                  </a:lnTo>
                  <a:lnTo>
                    <a:pt x="10540" y="19427"/>
                  </a:lnTo>
                  <a:lnTo>
                    <a:pt x="10540" y="20130"/>
                  </a:lnTo>
                  <a:close/>
                  <a:moveTo>
                    <a:pt x="10540" y="2013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3" name="AutoShape 37"/>
            <p:cNvSpPr>
              <a:spLocks/>
            </p:cNvSpPr>
            <p:nvPr/>
          </p:nvSpPr>
          <p:spPr bwMode="auto">
            <a:xfrm>
              <a:off x="7514" y="1475"/>
              <a:ext cx="424" cy="66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280" y="20100"/>
                  </a:moveTo>
                  <a:cubicBezTo>
                    <a:pt x="16800" y="19800"/>
                    <a:pt x="16800" y="19800"/>
                    <a:pt x="16800" y="19800"/>
                  </a:cubicBezTo>
                  <a:cubicBezTo>
                    <a:pt x="17760" y="19200"/>
                    <a:pt x="17760" y="19200"/>
                    <a:pt x="17760" y="19200"/>
                  </a:cubicBezTo>
                  <a:cubicBezTo>
                    <a:pt x="18720" y="19200"/>
                    <a:pt x="18720" y="19200"/>
                    <a:pt x="18720" y="19200"/>
                  </a:cubicBezTo>
                  <a:cubicBezTo>
                    <a:pt x="19200" y="18600"/>
                    <a:pt x="19200" y="18600"/>
                    <a:pt x="19200" y="18600"/>
                  </a:cubicBezTo>
                  <a:cubicBezTo>
                    <a:pt x="19680" y="18000"/>
                    <a:pt x="19680" y="18000"/>
                    <a:pt x="19680" y="18000"/>
                  </a:cubicBezTo>
                  <a:cubicBezTo>
                    <a:pt x="20160" y="17400"/>
                    <a:pt x="20160" y="17400"/>
                    <a:pt x="20160" y="17400"/>
                  </a:cubicBezTo>
                  <a:cubicBezTo>
                    <a:pt x="21120" y="16500"/>
                    <a:pt x="21120" y="16500"/>
                    <a:pt x="21120" y="16500"/>
                  </a:cubicBezTo>
                  <a:cubicBezTo>
                    <a:pt x="21600" y="15900"/>
                    <a:pt x="21600" y="15900"/>
                    <a:pt x="21600" y="15900"/>
                  </a:cubicBezTo>
                  <a:cubicBezTo>
                    <a:pt x="21600" y="15300"/>
                    <a:pt x="21600" y="15300"/>
                    <a:pt x="21600" y="15300"/>
                  </a:cubicBezTo>
                  <a:cubicBezTo>
                    <a:pt x="20640" y="14700"/>
                    <a:pt x="20640" y="14700"/>
                    <a:pt x="20640" y="14700"/>
                  </a:cubicBezTo>
                  <a:cubicBezTo>
                    <a:pt x="20160" y="14700"/>
                    <a:pt x="20160" y="14700"/>
                    <a:pt x="20160" y="14700"/>
                  </a:cubicBezTo>
                  <a:cubicBezTo>
                    <a:pt x="19200" y="13800"/>
                    <a:pt x="19200" y="13800"/>
                    <a:pt x="19200" y="13800"/>
                  </a:cubicBezTo>
                  <a:cubicBezTo>
                    <a:pt x="19200" y="13500"/>
                    <a:pt x="19200" y="13500"/>
                    <a:pt x="19200" y="13500"/>
                  </a:cubicBezTo>
                  <a:cubicBezTo>
                    <a:pt x="19680" y="13200"/>
                    <a:pt x="19680" y="13200"/>
                    <a:pt x="19680" y="13200"/>
                  </a:cubicBezTo>
                  <a:cubicBezTo>
                    <a:pt x="19680" y="12900"/>
                    <a:pt x="19680" y="12900"/>
                    <a:pt x="19680" y="12900"/>
                  </a:cubicBezTo>
                  <a:cubicBezTo>
                    <a:pt x="18720" y="12600"/>
                    <a:pt x="18720" y="12600"/>
                    <a:pt x="18720" y="12600"/>
                  </a:cubicBezTo>
                  <a:cubicBezTo>
                    <a:pt x="18720" y="12300"/>
                    <a:pt x="18720" y="12300"/>
                    <a:pt x="18720" y="12300"/>
                  </a:cubicBezTo>
                  <a:cubicBezTo>
                    <a:pt x="18720" y="12000"/>
                    <a:pt x="18720" y="12000"/>
                    <a:pt x="18720" y="12000"/>
                  </a:cubicBezTo>
                  <a:cubicBezTo>
                    <a:pt x="18720" y="11700"/>
                    <a:pt x="18720" y="11700"/>
                    <a:pt x="18720" y="11700"/>
                  </a:cubicBezTo>
                  <a:cubicBezTo>
                    <a:pt x="18720" y="11700"/>
                    <a:pt x="18720" y="11700"/>
                    <a:pt x="18720" y="11700"/>
                  </a:cubicBezTo>
                  <a:cubicBezTo>
                    <a:pt x="18240" y="11400"/>
                    <a:pt x="18240" y="11400"/>
                    <a:pt x="18240" y="11400"/>
                  </a:cubicBezTo>
                  <a:cubicBezTo>
                    <a:pt x="17760" y="11400"/>
                    <a:pt x="17760" y="11400"/>
                    <a:pt x="17760" y="11400"/>
                  </a:cubicBezTo>
                  <a:cubicBezTo>
                    <a:pt x="17760" y="10800"/>
                    <a:pt x="17760" y="10800"/>
                    <a:pt x="17760" y="10800"/>
                  </a:cubicBezTo>
                  <a:cubicBezTo>
                    <a:pt x="18240" y="10800"/>
                    <a:pt x="18240" y="10800"/>
                    <a:pt x="18240" y="10800"/>
                  </a:cubicBezTo>
                  <a:cubicBezTo>
                    <a:pt x="17760" y="10800"/>
                    <a:pt x="17760" y="10800"/>
                    <a:pt x="17760" y="10800"/>
                  </a:cubicBezTo>
                  <a:cubicBezTo>
                    <a:pt x="17760" y="10500"/>
                    <a:pt x="17760" y="10500"/>
                    <a:pt x="17760" y="10500"/>
                  </a:cubicBezTo>
                  <a:cubicBezTo>
                    <a:pt x="17760" y="9600"/>
                    <a:pt x="17760" y="9600"/>
                    <a:pt x="17760" y="9600"/>
                  </a:cubicBezTo>
                  <a:cubicBezTo>
                    <a:pt x="18240" y="9600"/>
                    <a:pt x="18240" y="9600"/>
                    <a:pt x="18240" y="9600"/>
                  </a:cubicBezTo>
                  <a:cubicBezTo>
                    <a:pt x="17280" y="8400"/>
                    <a:pt x="17280" y="8400"/>
                    <a:pt x="17280" y="8400"/>
                  </a:cubicBezTo>
                  <a:cubicBezTo>
                    <a:pt x="16320" y="7500"/>
                    <a:pt x="16320" y="7500"/>
                    <a:pt x="16320" y="7500"/>
                  </a:cubicBezTo>
                  <a:cubicBezTo>
                    <a:pt x="16320" y="7200"/>
                    <a:pt x="16320" y="7200"/>
                    <a:pt x="16320" y="7200"/>
                  </a:cubicBezTo>
                  <a:cubicBezTo>
                    <a:pt x="15840" y="6900"/>
                    <a:pt x="15840" y="6900"/>
                    <a:pt x="15840" y="6900"/>
                  </a:cubicBezTo>
                  <a:cubicBezTo>
                    <a:pt x="15840" y="6300"/>
                    <a:pt x="15840" y="6300"/>
                    <a:pt x="15840" y="6300"/>
                  </a:cubicBezTo>
                  <a:cubicBezTo>
                    <a:pt x="16320" y="5700"/>
                    <a:pt x="16320" y="5700"/>
                    <a:pt x="16320" y="5700"/>
                  </a:cubicBezTo>
                  <a:cubicBezTo>
                    <a:pt x="16800" y="5400"/>
                    <a:pt x="16800" y="5400"/>
                    <a:pt x="16800" y="5400"/>
                  </a:cubicBezTo>
                  <a:cubicBezTo>
                    <a:pt x="16320" y="5400"/>
                    <a:pt x="16320" y="5400"/>
                    <a:pt x="16320" y="5400"/>
                  </a:cubicBezTo>
                  <a:cubicBezTo>
                    <a:pt x="15360" y="5100"/>
                    <a:pt x="15360" y="5100"/>
                    <a:pt x="15360" y="5100"/>
                  </a:cubicBezTo>
                  <a:cubicBezTo>
                    <a:pt x="15360" y="4800"/>
                    <a:pt x="15360" y="4800"/>
                    <a:pt x="15360" y="4800"/>
                  </a:cubicBezTo>
                  <a:cubicBezTo>
                    <a:pt x="14880" y="4500"/>
                    <a:pt x="14880" y="4500"/>
                    <a:pt x="14880" y="4500"/>
                  </a:cubicBezTo>
                  <a:cubicBezTo>
                    <a:pt x="14400" y="4200"/>
                    <a:pt x="14400" y="4200"/>
                    <a:pt x="14400" y="4200"/>
                  </a:cubicBezTo>
                  <a:cubicBezTo>
                    <a:pt x="13920" y="4200"/>
                    <a:pt x="13920" y="4200"/>
                    <a:pt x="13920" y="4200"/>
                  </a:cubicBezTo>
                  <a:cubicBezTo>
                    <a:pt x="13440" y="3600"/>
                    <a:pt x="13440" y="3600"/>
                    <a:pt x="13440" y="3600"/>
                  </a:cubicBezTo>
                  <a:cubicBezTo>
                    <a:pt x="13440" y="3600"/>
                    <a:pt x="13440" y="3600"/>
                    <a:pt x="13440" y="3600"/>
                  </a:cubicBezTo>
                  <a:cubicBezTo>
                    <a:pt x="13440" y="3000"/>
                    <a:pt x="13440" y="3000"/>
                    <a:pt x="13440" y="30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920" y="2400"/>
                    <a:pt x="13920" y="2400"/>
                    <a:pt x="13920" y="2400"/>
                  </a:cubicBezTo>
                  <a:cubicBezTo>
                    <a:pt x="13920" y="2100"/>
                    <a:pt x="13920" y="2100"/>
                    <a:pt x="13920" y="2100"/>
                  </a:cubicBezTo>
                  <a:cubicBezTo>
                    <a:pt x="14400" y="1800"/>
                    <a:pt x="14400" y="1800"/>
                    <a:pt x="14400" y="1800"/>
                  </a:cubicBezTo>
                  <a:cubicBezTo>
                    <a:pt x="14400" y="1500"/>
                    <a:pt x="14400" y="1500"/>
                    <a:pt x="14400" y="1500"/>
                  </a:cubicBezTo>
                  <a:cubicBezTo>
                    <a:pt x="13920" y="1200"/>
                    <a:pt x="13920" y="1200"/>
                    <a:pt x="13920" y="1200"/>
                  </a:cubicBezTo>
                  <a:cubicBezTo>
                    <a:pt x="13920" y="900"/>
                    <a:pt x="13920" y="900"/>
                    <a:pt x="13920" y="900"/>
                  </a:cubicBezTo>
                  <a:cubicBezTo>
                    <a:pt x="13440" y="900"/>
                    <a:pt x="13440" y="900"/>
                    <a:pt x="13440" y="900"/>
                  </a:cubicBezTo>
                  <a:cubicBezTo>
                    <a:pt x="12960" y="900"/>
                    <a:pt x="12960" y="900"/>
                    <a:pt x="12960" y="900"/>
                  </a:cubicBezTo>
                  <a:cubicBezTo>
                    <a:pt x="12480" y="600"/>
                    <a:pt x="12480" y="600"/>
                    <a:pt x="12480" y="600"/>
                  </a:cubicBezTo>
                  <a:cubicBezTo>
                    <a:pt x="12000" y="300"/>
                    <a:pt x="12000" y="300"/>
                    <a:pt x="12000" y="300"/>
                  </a:cubicBezTo>
                  <a:cubicBezTo>
                    <a:pt x="11520" y="0"/>
                    <a:pt x="11520" y="0"/>
                    <a:pt x="11520" y="0"/>
                  </a:cubicBezTo>
                  <a:cubicBezTo>
                    <a:pt x="10560" y="0"/>
                    <a:pt x="10560" y="0"/>
                    <a:pt x="10560" y="0"/>
                  </a:cubicBezTo>
                  <a:cubicBezTo>
                    <a:pt x="10560" y="300"/>
                    <a:pt x="10560" y="300"/>
                    <a:pt x="10560" y="300"/>
                  </a:cubicBezTo>
                  <a:cubicBezTo>
                    <a:pt x="10560" y="600"/>
                    <a:pt x="10560" y="600"/>
                    <a:pt x="10560" y="600"/>
                  </a:cubicBezTo>
                  <a:cubicBezTo>
                    <a:pt x="10080" y="600"/>
                    <a:pt x="10080" y="600"/>
                    <a:pt x="10080" y="600"/>
                  </a:cubicBezTo>
                  <a:cubicBezTo>
                    <a:pt x="9600" y="300"/>
                    <a:pt x="9600" y="300"/>
                    <a:pt x="9600" y="300"/>
                  </a:cubicBezTo>
                  <a:cubicBezTo>
                    <a:pt x="9120" y="600"/>
                    <a:pt x="9120" y="600"/>
                    <a:pt x="9120" y="600"/>
                  </a:cubicBezTo>
                  <a:cubicBezTo>
                    <a:pt x="9120" y="600"/>
                    <a:pt x="9120" y="600"/>
                    <a:pt x="9120" y="600"/>
                  </a:cubicBezTo>
                  <a:cubicBezTo>
                    <a:pt x="8640" y="900"/>
                    <a:pt x="8640" y="900"/>
                    <a:pt x="8640" y="900"/>
                  </a:cubicBezTo>
                  <a:cubicBezTo>
                    <a:pt x="8640" y="900"/>
                    <a:pt x="8640" y="900"/>
                    <a:pt x="8640" y="900"/>
                  </a:cubicBezTo>
                  <a:cubicBezTo>
                    <a:pt x="8640" y="1200"/>
                    <a:pt x="8640" y="1200"/>
                    <a:pt x="8640" y="1200"/>
                  </a:cubicBezTo>
                  <a:cubicBezTo>
                    <a:pt x="8640" y="1500"/>
                    <a:pt x="8640" y="1500"/>
                    <a:pt x="8640" y="1500"/>
                  </a:cubicBezTo>
                  <a:cubicBezTo>
                    <a:pt x="8640" y="2100"/>
                    <a:pt x="8640" y="2100"/>
                    <a:pt x="8640" y="2100"/>
                  </a:cubicBezTo>
                  <a:cubicBezTo>
                    <a:pt x="8640" y="2400"/>
                    <a:pt x="8640" y="2400"/>
                    <a:pt x="8640" y="2400"/>
                  </a:cubicBezTo>
                  <a:cubicBezTo>
                    <a:pt x="8640" y="2700"/>
                    <a:pt x="8640" y="2700"/>
                    <a:pt x="8640" y="2700"/>
                  </a:cubicBezTo>
                  <a:cubicBezTo>
                    <a:pt x="8640" y="2700"/>
                    <a:pt x="8640" y="2700"/>
                    <a:pt x="8640" y="2700"/>
                  </a:cubicBezTo>
                  <a:cubicBezTo>
                    <a:pt x="8160" y="3000"/>
                    <a:pt x="8160" y="3000"/>
                    <a:pt x="8160" y="3000"/>
                  </a:cubicBezTo>
                  <a:cubicBezTo>
                    <a:pt x="7680" y="3000"/>
                    <a:pt x="7680" y="3000"/>
                    <a:pt x="7680" y="3000"/>
                  </a:cubicBezTo>
                  <a:cubicBezTo>
                    <a:pt x="7680" y="3000"/>
                    <a:pt x="7680" y="3000"/>
                    <a:pt x="7680" y="3000"/>
                  </a:cubicBezTo>
                  <a:cubicBezTo>
                    <a:pt x="7200" y="3000"/>
                    <a:pt x="7200" y="3000"/>
                    <a:pt x="7200" y="3000"/>
                  </a:cubicBezTo>
                  <a:cubicBezTo>
                    <a:pt x="7200" y="3300"/>
                    <a:pt x="7200" y="3300"/>
                    <a:pt x="7200" y="3300"/>
                  </a:cubicBezTo>
                  <a:cubicBezTo>
                    <a:pt x="6720" y="3300"/>
                    <a:pt x="6720" y="3300"/>
                    <a:pt x="6720" y="3300"/>
                  </a:cubicBezTo>
                  <a:cubicBezTo>
                    <a:pt x="5760" y="3000"/>
                    <a:pt x="5760" y="3000"/>
                    <a:pt x="5760" y="3000"/>
                  </a:cubicBezTo>
                  <a:cubicBezTo>
                    <a:pt x="5280" y="3000"/>
                    <a:pt x="5280" y="3000"/>
                    <a:pt x="5280" y="3000"/>
                  </a:cubicBezTo>
                  <a:cubicBezTo>
                    <a:pt x="5280" y="3300"/>
                    <a:pt x="5280" y="3300"/>
                    <a:pt x="5280" y="3300"/>
                  </a:cubicBezTo>
                  <a:cubicBezTo>
                    <a:pt x="4800" y="3600"/>
                    <a:pt x="4800" y="3600"/>
                    <a:pt x="4800" y="3600"/>
                  </a:cubicBezTo>
                  <a:cubicBezTo>
                    <a:pt x="3840" y="3600"/>
                    <a:pt x="3840" y="3600"/>
                    <a:pt x="3840" y="3600"/>
                  </a:cubicBezTo>
                  <a:cubicBezTo>
                    <a:pt x="2880" y="3300"/>
                    <a:pt x="2880" y="3300"/>
                    <a:pt x="2880" y="3300"/>
                  </a:cubicBezTo>
                  <a:cubicBezTo>
                    <a:pt x="2880" y="3000"/>
                    <a:pt x="2880" y="3000"/>
                    <a:pt x="2880" y="3000"/>
                  </a:cubicBezTo>
                  <a:cubicBezTo>
                    <a:pt x="2400" y="3000"/>
                    <a:pt x="2400" y="3000"/>
                    <a:pt x="2400" y="3000"/>
                  </a:cubicBezTo>
                  <a:cubicBezTo>
                    <a:pt x="1440" y="2400"/>
                    <a:pt x="1440" y="2400"/>
                    <a:pt x="1440" y="2400"/>
                  </a:cubicBezTo>
                  <a:cubicBezTo>
                    <a:pt x="1440" y="2100"/>
                    <a:pt x="1440" y="2100"/>
                    <a:pt x="1440" y="2100"/>
                  </a:cubicBezTo>
                  <a:cubicBezTo>
                    <a:pt x="960" y="2100"/>
                    <a:pt x="960" y="2100"/>
                    <a:pt x="960" y="2100"/>
                  </a:cubicBezTo>
                  <a:cubicBezTo>
                    <a:pt x="480" y="2400"/>
                    <a:pt x="480" y="2400"/>
                    <a:pt x="480" y="2400"/>
                  </a:cubicBezTo>
                  <a:cubicBezTo>
                    <a:pt x="480" y="2400"/>
                    <a:pt x="480" y="2400"/>
                    <a:pt x="480" y="24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0" y="2700"/>
                    <a:pt x="0" y="2700"/>
                    <a:pt x="0" y="2700"/>
                  </a:cubicBezTo>
                  <a:cubicBezTo>
                    <a:pt x="480" y="3000"/>
                    <a:pt x="480" y="3000"/>
                    <a:pt x="480" y="3000"/>
                  </a:cubicBezTo>
                  <a:cubicBezTo>
                    <a:pt x="960" y="3000"/>
                    <a:pt x="960" y="3000"/>
                    <a:pt x="960" y="3000"/>
                  </a:cubicBezTo>
                  <a:cubicBezTo>
                    <a:pt x="1920" y="3600"/>
                    <a:pt x="1920" y="3600"/>
                    <a:pt x="1920" y="3600"/>
                  </a:cubicBezTo>
                  <a:cubicBezTo>
                    <a:pt x="2400" y="3900"/>
                    <a:pt x="2400" y="3900"/>
                    <a:pt x="2400" y="3900"/>
                  </a:cubicBezTo>
                  <a:cubicBezTo>
                    <a:pt x="3360" y="3900"/>
                    <a:pt x="3360" y="3900"/>
                    <a:pt x="3360" y="3900"/>
                  </a:cubicBezTo>
                  <a:cubicBezTo>
                    <a:pt x="3360" y="3900"/>
                    <a:pt x="3360" y="3900"/>
                    <a:pt x="3360" y="3900"/>
                  </a:cubicBezTo>
                  <a:cubicBezTo>
                    <a:pt x="3840" y="4200"/>
                    <a:pt x="3840" y="4200"/>
                    <a:pt x="3840" y="4200"/>
                  </a:cubicBezTo>
                  <a:cubicBezTo>
                    <a:pt x="4320" y="4200"/>
                    <a:pt x="4320" y="4200"/>
                    <a:pt x="4320" y="4200"/>
                  </a:cubicBezTo>
                  <a:cubicBezTo>
                    <a:pt x="4320" y="4500"/>
                    <a:pt x="4320" y="4500"/>
                    <a:pt x="4320" y="4500"/>
                  </a:cubicBezTo>
                  <a:cubicBezTo>
                    <a:pt x="4800" y="4500"/>
                    <a:pt x="4800" y="4500"/>
                    <a:pt x="4800" y="4500"/>
                  </a:cubicBezTo>
                  <a:cubicBezTo>
                    <a:pt x="4800" y="4500"/>
                    <a:pt x="4800" y="4500"/>
                    <a:pt x="4800" y="4500"/>
                  </a:cubicBezTo>
                  <a:cubicBezTo>
                    <a:pt x="5280" y="4800"/>
                    <a:pt x="5280" y="4800"/>
                    <a:pt x="5280" y="4800"/>
                  </a:cubicBezTo>
                  <a:cubicBezTo>
                    <a:pt x="5280" y="4800"/>
                    <a:pt x="5280" y="4800"/>
                    <a:pt x="5280" y="4800"/>
                  </a:cubicBezTo>
                  <a:cubicBezTo>
                    <a:pt x="5760" y="5100"/>
                    <a:pt x="5760" y="5100"/>
                    <a:pt x="5760" y="5100"/>
                  </a:cubicBezTo>
                  <a:cubicBezTo>
                    <a:pt x="5280" y="5100"/>
                    <a:pt x="5280" y="5100"/>
                    <a:pt x="5280" y="5100"/>
                  </a:cubicBezTo>
                  <a:cubicBezTo>
                    <a:pt x="5760" y="5700"/>
                    <a:pt x="5760" y="5700"/>
                    <a:pt x="5760" y="5700"/>
                  </a:cubicBezTo>
                  <a:cubicBezTo>
                    <a:pt x="5280" y="6000"/>
                    <a:pt x="5280" y="6000"/>
                    <a:pt x="5280" y="6000"/>
                  </a:cubicBezTo>
                  <a:cubicBezTo>
                    <a:pt x="5280" y="6000"/>
                    <a:pt x="5280" y="6000"/>
                    <a:pt x="5280" y="6000"/>
                  </a:cubicBezTo>
                  <a:cubicBezTo>
                    <a:pt x="6240" y="6000"/>
                    <a:pt x="6240" y="6000"/>
                    <a:pt x="6240" y="6000"/>
                  </a:cubicBezTo>
                  <a:cubicBezTo>
                    <a:pt x="6240" y="6300"/>
                    <a:pt x="6240" y="6300"/>
                    <a:pt x="6240" y="6300"/>
                  </a:cubicBezTo>
                  <a:cubicBezTo>
                    <a:pt x="5760" y="6600"/>
                    <a:pt x="5760" y="6600"/>
                    <a:pt x="5760" y="6600"/>
                  </a:cubicBezTo>
                  <a:cubicBezTo>
                    <a:pt x="6240" y="6900"/>
                    <a:pt x="6240" y="6900"/>
                    <a:pt x="6240" y="6900"/>
                  </a:cubicBezTo>
                  <a:cubicBezTo>
                    <a:pt x="6240" y="7200"/>
                    <a:pt x="6240" y="7200"/>
                    <a:pt x="6240" y="7200"/>
                  </a:cubicBezTo>
                  <a:cubicBezTo>
                    <a:pt x="6240" y="7500"/>
                    <a:pt x="6240" y="7500"/>
                    <a:pt x="6240" y="7500"/>
                  </a:cubicBezTo>
                  <a:cubicBezTo>
                    <a:pt x="6240" y="7800"/>
                    <a:pt x="6240" y="7800"/>
                    <a:pt x="6240" y="7800"/>
                  </a:cubicBezTo>
                  <a:cubicBezTo>
                    <a:pt x="6240" y="7800"/>
                    <a:pt x="6240" y="7800"/>
                    <a:pt x="6240" y="7800"/>
                  </a:cubicBezTo>
                  <a:cubicBezTo>
                    <a:pt x="6240" y="8400"/>
                    <a:pt x="6240" y="8400"/>
                    <a:pt x="6240" y="8400"/>
                  </a:cubicBezTo>
                  <a:cubicBezTo>
                    <a:pt x="6240" y="8700"/>
                    <a:pt x="6240" y="8700"/>
                    <a:pt x="6240" y="8700"/>
                  </a:cubicBezTo>
                  <a:cubicBezTo>
                    <a:pt x="6240" y="9000"/>
                    <a:pt x="6240" y="9000"/>
                    <a:pt x="6240" y="9000"/>
                  </a:cubicBezTo>
                  <a:cubicBezTo>
                    <a:pt x="6720" y="9000"/>
                    <a:pt x="6720" y="9000"/>
                    <a:pt x="6720" y="9000"/>
                  </a:cubicBezTo>
                  <a:cubicBezTo>
                    <a:pt x="7200" y="9300"/>
                    <a:pt x="7200" y="9300"/>
                    <a:pt x="7200" y="9300"/>
                  </a:cubicBezTo>
                  <a:cubicBezTo>
                    <a:pt x="7680" y="9600"/>
                    <a:pt x="7680" y="9600"/>
                    <a:pt x="7680" y="9600"/>
                  </a:cubicBezTo>
                  <a:cubicBezTo>
                    <a:pt x="7200" y="9900"/>
                    <a:pt x="7200" y="9900"/>
                    <a:pt x="7200" y="9900"/>
                  </a:cubicBezTo>
                  <a:cubicBezTo>
                    <a:pt x="7680" y="9900"/>
                    <a:pt x="7680" y="9900"/>
                    <a:pt x="7680" y="9900"/>
                  </a:cubicBezTo>
                  <a:cubicBezTo>
                    <a:pt x="8160" y="9900"/>
                    <a:pt x="8160" y="9900"/>
                    <a:pt x="8160" y="9900"/>
                  </a:cubicBezTo>
                  <a:cubicBezTo>
                    <a:pt x="8160" y="10200"/>
                    <a:pt x="8160" y="10200"/>
                    <a:pt x="8160" y="10200"/>
                  </a:cubicBezTo>
                  <a:cubicBezTo>
                    <a:pt x="9120" y="10200"/>
                    <a:pt x="9120" y="10200"/>
                    <a:pt x="9120" y="10200"/>
                  </a:cubicBezTo>
                  <a:cubicBezTo>
                    <a:pt x="9600" y="10500"/>
                    <a:pt x="9600" y="10500"/>
                    <a:pt x="9600" y="10500"/>
                  </a:cubicBezTo>
                  <a:cubicBezTo>
                    <a:pt x="9600" y="10500"/>
                    <a:pt x="9600" y="10500"/>
                    <a:pt x="9600" y="10500"/>
                  </a:cubicBezTo>
                  <a:cubicBezTo>
                    <a:pt x="9600" y="10800"/>
                    <a:pt x="9600" y="10800"/>
                    <a:pt x="9600" y="10800"/>
                  </a:cubicBezTo>
                  <a:cubicBezTo>
                    <a:pt x="9600" y="11100"/>
                    <a:pt x="9600" y="11100"/>
                    <a:pt x="9600" y="11100"/>
                  </a:cubicBezTo>
                  <a:cubicBezTo>
                    <a:pt x="9600" y="11100"/>
                    <a:pt x="9600" y="11100"/>
                    <a:pt x="9600" y="11100"/>
                  </a:cubicBezTo>
                  <a:cubicBezTo>
                    <a:pt x="10080" y="11400"/>
                    <a:pt x="10080" y="11400"/>
                    <a:pt x="10080" y="11400"/>
                  </a:cubicBezTo>
                  <a:cubicBezTo>
                    <a:pt x="9600" y="11400"/>
                    <a:pt x="9600" y="11400"/>
                    <a:pt x="9600" y="11400"/>
                  </a:cubicBezTo>
                  <a:cubicBezTo>
                    <a:pt x="9600" y="11400"/>
                    <a:pt x="9600" y="11400"/>
                    <a:pt x="9600" y="11400"/>
                  </a:cubicBezTo>
                  <a:cubicBezTo>
                    <a:pt x="10080" y="11700"/>
                    <a:pt x="10080" y="11700"/>
                    <a:pt x="10080" y="11700"/>
                  </a:cubicBezTo>
                  <a:cubicBezTo>
                    <a:pt x="10080" y="12000"/>
                    <a:pt x="10080" y="12000"/>
                    <a:pt x="10080" y="12000"/>
                  </a:cubicBezTo>
                  <a:cubicBezTo>
                    <a:pt x="9600" y="11700"/>
                    <a:pt x="9600" y="11700"/>
                    <a:pt x="9600" y="11700"/>
                  </a:cubicBezTo>
                  <a:cubicBezTo>
                    <a:pt x="9120" y="11700"/>
                    <a:pt x="9120" y="11700"/>
                    <a:pt x="9120" y="11700"/>
                  </a:cubicBezTo>
                  <a:cubicBezTo>
                    <a:pt x="8160" y="12000"/>
                    <a:pt x="8160" y="12000"/>
                    <a:pt x="8160" y="12000"/>
                  </a:cubicBezTo>
                  <a:cubicBezTo>
                    <a:pt x="8160" y="12000"/>
                    <a:pt x="8160" y="12000"/>
                    <a:pt x="8160" y="12000"/>
                  </a:cubicBezTo>
                  <a:cubicBezTo>
                    <a:pt x="8160" y="12300"/>
                    <a:pt x="8160" y="12300"/>
                    <a:pt x="8160" y="12300"/>
                  </a:cubicBezTo>
                  <a:cubicBezTo>
                    <a:pt x="8160" y="12600"/>
                    <a:pt x="8160" y="12600"/>
                    <a:pt x="8160" y="12600"/>
                  </a:cubicBezTo>
                  <a:cubicBezTo>
                    <a:pt x="7680" y="12600"/>
                    <a:pt x="7680" y="12600"/>
                    <a:pt x="7680" y="12600"/>
                  </a:cubicBezTo>
                  <a:cubicBezTo>
                    <a:pt x="7200" y="12900"/>
                    <a:pt x="7200" y="12900"/>
                    <a:pt x="7200" y="12900"/>
                  </a:cubicBezTo>
                  <a:cubicBezTo>
                    <a:pt x="7200" y="13200"/>
                    <a:pt x="7200" y="13200"/>
                    <a:pt x="720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500"/>
                    <a:pt x="6720" y="13500"/>
                    <a:pt x="6720" y="13500"/>
                  </a:cubicBezTo>
                  <a:cubicBezTo>
                    <a:pt x="6720" y="13800"/>
                    <a:pt x="6720" y="13800"/>
                    <a:pt x="6720" y="13800"/>
                  </a:cubicBezTo>
                  <a:cubicBezTo>
                    <a:pt x="6240" y="13800"/>
                    <a:pt x="6240" y="13800"/>
                    <a:pt x="6240" y="13800"/>
                  </a:cubicBezTo>
                  <a:cubicBezTo>
                    <a:pt x="5760" y="13800"/>
                    <a:pt x="5760" y="13800"/>
                    <a:pt x="5760" y="13800"/>
                  </a:cubicBezTo>
                  <a:cubicBezTo>
                    <a:pt x="6240" y="14100"/>
                    <a:pt x="6240" y="14100"/>
                    <a:pt x="6240" y="14100"/>
                  </a:cubicBezTo>
                  <a:cubicBezTo>
                    <a:pt x="6240" y="14400"/>
                    <a:pt x="6240" y="14400"/>
                    <a:pt x="6240" y="14400"/>
                  </a:cubicBezTo>
                  <a:cubicBezTo>
                    <a:pt x="5760" y="14100"/>
                    <a:pt x="5760" y="14100"/>
                    <a:pt x="5760" y="14100"/>
                  </a:cubicBezTo>
                  <a:cubicBezTo>
                    <a:pt x="5760" y="14100"/>
                    <a:pt x="5760" y="14100"/>
                    <a:pt x="5760" y="14100"/>
                  </a:cubicBezTo>
                  <a:cubicBezTo>
                    <a:pt x="5280" y="14100"/>
                    <a:pt x="5280" y="14100"/>
                    <a:pt x="5280" y="14100"/>
                  </a:cubicBezTo>
                  <a:cubicBezTo>
                    <a:pt x="5280" y="14400"/>
                    <a:pt x="5280" y="14400"/>
                    <a:pt x="5280" y="14400"/>
                  </a:cubicBezTo>
                  <a:cubicBezTo>
                    <a:pt x="5280" y="14400"/>
                    <a:pt x="5280" y="14400"/>
                    <a:pt x="5280" y="14400"/>
                  </a:cubicBezTo>
                  <a:cubicBezTo>
                    <a:pt x="4800" y="14400"/>
                    <a:pt x="4800" y="14400"/>
                    <a:pt x="4800" y="14400"/>
                  </a:cubicBezTo>
                  <a:cubicBezTo>
                    <a:pt x="4800" y="14700"/>
                    <a:pt x="4800" y="14700"/>
                    <a:pt x="4800" y="14700"/>
                  </a:cubicBezTo>
                  <a:cubicBezTo>
                    <a:pt x="5280" y="14700"/>
                    <a:pt x="5280" y="14700"/>
                    <a:pt x="5280" y="14700"/>
                  </a:cubicBezTo>
                  <a:cubicBezTo>
                    <a:pt x="5280" y="14700"/>
                    <a:pt x="5280" y="14700"/>
                    <a:pt x="5280" y="14700"/>
                  </a:cubicBezTo>
                  <a:cubicBezTo>
                    <a:pt x="4800" y="15000"/>
                    <a:pt x="4800" y="15000"/>
                    <a:pt x="4800" y="15000"/>
                  </a:cubicBezTo>
                  <a:cubicBezTo>
                    <a:pt x="4800" y="15000"/>
                    <a:pt x="4800" y="15000"/>
                    <a:pt x="4800" y="15000"/>
                  </a:cubicBezTo>
                  <a:cubicBezTo>
                    <a:pt x="4320" y="15300"/>
                    <a:pt x="4320" y="15300"/>
                    <a:pt x="4320" y="15300"/>
                  </a:cubicBezTo>
                  <a:cubicBezTo>
                    <a:pt x="4320" y="15300"/>
                    <a:pt x="4320" y="15300"/>
                    <a:pt x="4320" y="15300"/>
                  </a:cubicBezTo>
                  <a:cubicBezTo>
                    <a:pt x="4320" y="15000"/>
                    <a:pt x="4320" y="15000"/>
                    <a:pt x="4320" y="15000"/>
                  </a:cubicBezTo>
                  <a:cubicBezTo>
                    <a:pt x="3840" y="15000"/>
                    <a:pt x="3840" y="15000"/>
                    <a:pt x="3840" y="150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840" y="15300"/>
                    <a:pt x="3840" y="15300"/>
                    <a:pt x="3840" y="15300"/>
                  </a:cubicBezTo>
                  <a:cubicBezTo>
                    <a:pt x="3360" y="15300"/>
                    <a:pt x="3360" y="15300"/>
                    <a:pt x="3360" y="15300"/>
                  </a:cubicBezTo>
                  <a:cubicBezTo>
                    <a:pt x="3840" y="15600"/>
                    <a:pt x="3840" y="15600"/>
                    <a:pt x="3840" y="15600"/>
                  </a:cubicBezTo>
                  <a:cubicBezTo>
                    <a:pt x="3360" y="15900"/>
                    <a:pt x="3360" y="15900"/>
                    <a:pt x="3360" y="15900"/>
                  </a:cubicBezTo>
                  <a:cubicBezTo>
                    <a:pt x="3360" y="15900"/>
                    <a:pt x="3360" y="15900"/>
                    <a:pt x="3360" y="15900"/>
                  </a:cubicBezTo>
                  <a:cubicBezTo>
                    <a:pt x="2880" y="16200"/>
                    <a:pt x="2880" y="16200"/>
                    <a:pt x="2880" y="162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800"/>
                    <a:pt x="3360" y="16800"/>
                    <a:pt x="3360" y="16800"/>
                  </a:cubicBezTo>
                  <a:cubicBezTo>
                    <a:pt x="3360" y="16800"/>
                    <a:pt x="3360" y="16800"/>
                    <a:pt x="3360" y="16800"/>
                  </a:cubicBezTo>
                  <a:cubicBezTo>
                    <a:pt x="3840" y="16800"/>
                    <a:pt x="3840" y="16800"/>
                    <a:pt x="3840" y="16800"/>
                  </a:cubicBezTo>
                  <a:cubicBezTo>
                    <a:pt x="3840" y="17100"/>
                    <a:pt x="3840" y="17100"/>
                    <a:pt x="3840" y="17100"/>
                  </a:cubicBezTo>
                  <a:cubicBezTo>
                    <a:pt x="3360" y="17100"/>
                    <a:pt x="3360" y="17100"/>
                    <a:pt x="3360" y="17100"/>
                  </a:cubicBezTo>
                  <a:cubicBezTo>
                    <a:pt x="3840" y="17400"/>
                    <a:pt x="3840" y="17400"/>
                    <a:pt x="3840" y="17400"/>
                  </a:cubicBezTo>
                  <a:cubicBezTo>
                    <a:pt x="3840" y="17700"/>
                    <a:pt x="3840" y="17700"/>
                    <a:pt x="3840" y="17700"/>
                  </a:cubicBezTo>
                  <a:cubicBezTo>
                    <a:pt x="3840" y="18000"/>
                    <a:pt x="3840" y="18000"/>
                    <a:pt x="3840" y="18000"/>
                  </a:cubicBezTo>
                  <a:cubicBezTo>
                    <a:pt x="4320" y="18000"/>
                    <a:pt x="4320" y="18000"/>
                    <a:pt x="4320" y="18000"/>
                  </a:cubicBezTo>
                  <a:cubicBezTo>
                    <a:pt x="4320" y="18300"/>
                    <a:pt x="4320" y="18300"/>
                    <a:pt x="4320" y="18300"/>
                  </a:cubicBezTo>
                  <a:cubicBezTo>
                    <a:pt x="4320" y="18600"/>
                    <a:pt x="4320" y="18600"/>
                    <a:pt x="4320" y="18600"/>
                  </a:cubicBezTo>
                  <a:cubicBezTo>
                    <a:pt x="4320" y="18600"/>
                    <a:pt x="4320" y="18600"/>
                    <a:pt x="4320" y="18600"/>
                  </a:cubicBezTo>
                  <a:cubicBezTo>
                    <a:pt x="4320" y="18900"/>
                    <a:pt x="4320" y="18900"/>
                    <a:pt x="4320" y="18900"/>
                  </a:cubicBezTo>
                  <a:cubicBezTo>
                    <a:pt x="3840" y="19200"/>
                    <a:pt x="3840" y="19200"/>
                    <a:pt x="3840" y="19200"/>
                  </a:cubicBezTo>
                  <a:cubicBezTo>
                    <a:pt x="3840" y="19500"/>
                    <a:pt x="3840" y="19500"/>
                    <a:pt x="3840" y="19500"/>
                  </a:cubicBezTo>
                  <a:cubicBezTo>
                    <a:pt x="4320" y="19800"/>
                    <a:pt x="4320" y="19800"/>
                    <a:pt x="4320" y="19800"/>
                  </a:cubicBezTo>
                  <a:cubicBezTo>
                    <a:pt x="3840" y="20100"/>
                    <a:pt x="3840" y="20100"/>
                    <a:pt x="3840" y="20100"/>
                  </a:cubicBezTo>
                  <a:cubicBezTo>
                    <a:pt x="3840" y="20100"/>
                    <a:pt x="3840" y="20100"/>
                    <a:pt x="3840" y="20100"/>
                  </a:cubicBezTo>
                  <a:cubicBezTo>
                    <a:pt x="4320" y="20400"/>
                    <a:pt x="4320" y="20400"/>
                    <a:pt x="4320" y="20400"/>
                  </a:cubicBezTo>
                  <a:cubicBezTo>
                    <a:pt x="4800" y="20100"/>
                    <a:pt x="4800" y="20100"/>
                    <a:pt x="4800" y="20100"/>
                  </a:cubicBezTo>
                  <a:cubicBezTo>
                    <a:pt x="4800" y="20400"/>
                    <a:pt x="4800" y="20400"/>
                    <a:pt x="4800" y="20400"/>
                  </a:cubicBezTo>
                  <a:cubicBezTo>
                    <a:pt x="5280" y="20100"/>
                    <a:pt x="5280" y="20100"/>
                    <a:pt x="5280" y="20100"/>
                  </a:cubicBezTo>
                  <a:cubicBezTo>
                    <a:pt x="5760" y="20400"/>
                    <a:pt x="5760" y="20400"/>
                    <a:pt x="5760" y="20400"/>
                  </a:cubicBezTo>
                  <a:cubicBezTo>
                    <a:pt x="5760" y="20400"/>
                    <a:pt x="5760" y="20400"/>
                    <a:pt x="5760" y="20400"/>
                  </a:cubicBezTo>
                  <a:cubicBezTo>
                    <a:pt x="6240" y="20400"/>
                    <a:pt x="6240" y="20400"/>
                    <a:pt x="6240" y="20400"/>
                  </a:cubicBezTo>
                  <a:cubicBezTo>
                    <a:pt x="6720" y="20400"/>
                    <a:pt x="6720" y="20400"/>
                    <a:pt x="6720" y="20400"/>
                  </a:cubicBezTo>
                  <a:cubicBezTo>
                    <a:pt x="6720" y="20400"/>
                    <a:pt x="6720" y="20400"/>
                    <a:pt x="6720" y="20400"/>
                  </a:cubicBezTo>
                  <a:cubicBezTo>
                    <a:pt x="6720" y="20700"/>
                    <a:pt x="6720" y="20700"/>
                    <a:pt x="6720" y="20700"/>
                  </a:cubicBezTo>
                  <a:cubicBezTo>
                    <a:pt x="7200" y="20700"/>
                    <a:pt x="7200" y="20700"/>
                    <a:pt x="7200" y="20700"/>
                  </a:cubicBezTo>
                  <a:cubicBezTo>
                    <a:pt x="7680" y="20400"/>
                    <a:pt x="7680" y="20400"/>
                    <a:pt x="7680" y="20400"/>
                  </a:cubicBezTo>
                  <a:cubicBezTo>
                    <a:pt x="7680" y="20700"/>
                    <a:pt x="7680" y="20700"/>
                    <a:pt x="7680" y="20700"/>
                  </a:cubicBezTo>
                  <a:cubicBezTo>
                    <a:pt x="7200" y="21000"/>
                    <a:pt x="7200" y="21000"/>
                    <a:pt x="7200" y="21000"/>
                  </a:cubicBezTo>
                  <a:cubicBezTo>
                    <a:pt x="7680" y="21300"/>
                    <a:pt x="7680" y="21300"/>
                    <a:pt x="7680" y="213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7680" y="21600"/>
                    <a:pt x="7680" y="21600"/>
                    <a:pt x="7680" y="21600"/>
                  </a:cubicBezTo>
                  <a:cubicBezTo>
                    <a:pt x="8160" y="21600"/>
                    <a:pt x="8160" y="21600"/>
                    <a:pt x="8160" y="216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8640" y="21300"/>
                    <a:pt x="8640" y="21300"/>
                    <a:pt x="8640" y="21300"/>
                  </a:cubicBezTo>
                  <a:cubicBezTo>
                    <a:pt x="9120" y="21300"/>
                    <a:pt x="9120" y="21300"/>
                    <a:pt x="9120" y="21300"/>
                  </a:cubicBezTo>
                  <a:cubicBezTo>
                    <a:pt x="9600" y="21000"/>
                    <a:pt x="9600" y="21000"/>
                    <a:pt x="9600" y="21000"/>
                  </a:cubicBezTo>
                  <a:cubicBezTo>
                    <a:pt x="10080" y="21000"/>
                    <a:pt x="10080" y="21000"/>
                    <a:pt x="10080" y="21000"/>
                  </a:cubicBezTo>
                  <a:cubicBezTo>
                    <a:pt x="11040" y="20700"/>
                    <a:pt x="11040" y="20700"/>
                    <a:pt x="11040" y="20700"/>
                  </a:cubicBezTo>
                  <a:cubicBezTo>
                    <a:pt x="11040" y="20700"/>
                    <a:pt x="11040" y="20700"/>
                    <a:pt x="11040" y="20700"/>
                  </a:cubicBezTo>
                  <a:cubicBezTo>
                    <a:pt x="11520" y="20700"/>
                    <a:pt x="11520" y="20700"/>
                    <a:pt x="11520" y="20700"/>
                  </a:cubicBezTo>
                  <a:cubicBezTo>
                    <a:pt x="12000" y="20700"/>
                    <a:pt x="12000" y="20700"/>
                    <a:pt x="12000" y="207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480" y="20700"/>
                    <a:pt x="12480" y="20700"/>
                    <a:pt x="12480" y="20700"/>
                  </a:cubicBezTo>
                  <a:cubicBezTo>
                    <a:pt x="12480" y="20700"/>
                    <a:pt x="12480" y="20700"/>
                    <a:pt x="12480" y="207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960" y="20400"/>
                    <a:pt x="12960" y="20400"/>
                    <a:pt x="12960" y="204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960" y="20100"/>
                    <a:pt x="12960" y="20100"/>
                    <a:pt x="12960" y="20100"/>
                  </a:cubicBezTo>
                  <a:cubicBezTo>
                    <a:pt x="12960" y="20400"/>
                    <a:pt x="12960" y="20400"/>
                    <a:pt x="12960" y="20400"/>
                  </a:cubicBezTo>
                  <a:cubicBezTo>
                    <a:pt x="13440" y="20400"/>
                    <a:pt x="13440" y="20400"/>
                    <a:pt x="13440" y="20400"/>
                  </a:cubicBezTo>
                  <a:cubicBezTo>
                    <a:pt x="13440" y="20100"/>
                    <a:pt x="13440" y="20100"/>
                    <a:pt x="13440" y="20100"/>
                  </a:cubicBezTo>
                  <a:cubicBezTo>
                    <a:pt x="13440" y="20400"/>
                    <a:pt x="13440" y="20400"/>
                    <a:pt x="13440" y="20400"/>
                  </a:cubicBezTo>
                  <a:cubicBezTo>
                    <a:pt x="13920" y="20400"/>
                    <a:pt x="13920" y="20400"/>
                    <a:pt x="13920" y="20400"/>
                  </a:cubicBezTo>
                  <a:cubicBezTo>
                    <a:pt x="13920" y="20400"/>
                    <a:pt x="13920" y="20400"/>
                    <a:pt x="1392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880" y="20100"/>
                    <a:pt x="14880" y="20100"/>
                    <a:pt x="14880" y="20100"/>
                  </a:cubicBezTo>
                  <a:cubicBezTo>
                    <a:pt x="15360" y="20400"/>
                    <a:pt x="15360" y="20400"/>
                    <a:pt x="15360" y="20400"/>
                  </a:cubicBezTo>
                  <a:cubicBezTo>
                    <a:pt x="15840" y="20400"/>
                    <a:pt x="15840" y="20400"/>
                    <a:pt x="15840" y="204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5840" y="20100"/>
                    <a:pt x="15840" y="20100"/>
                    <a:pt x="15840" y="201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6320" y="20400"/>
                    <a:pt x="16320" y="20400"/>
                    <a:pt x="16320" y="20400"/>
                  </a:cubicBezTo>
                  <a:cubicBezTo>
                    <a:pt x="16800" y="20400"/>
                    <a:pt x="16800" y="20400"/>
                    <a:pt x="16800" y="20400"/>
                  </a:cubicBezTo>
                  <a:cubicBezTo>
                    <a:pt x="16800" y="20400"/>
                    <a:pt x="16800" y="20100"/>
                    <a:pt x="17280" y="20100"/>
                  </a:cubicBezTo>
                  <a:close/>
                  <a:moveTo>
                    <a:pt x="9120" y="11400"/>
                  </a:moveTo>
                  <a:cubicBezTo>
                    <a:pt x="9120" y="11400"/>
                    <a:pt x="9120" y="11400"/>
                    <a:pt x="9120" y="11400"/>
                  </a:cubicBezTo>
                  <a:cubicBezTo>
                    <a:pt x="8640" y="11400"/>
                    <a:pt x="8640" y="11400"/>
                    <a:pt x="8640" y="11400"/>
                  </a:cubicBezTo>
                  <a:cubicBezTo>
                    <a:pt x="8160" y="11100"/>
                    <a:pt x="8160" y="11100"/>
                    <a:pt x="8160" y="11100"/>
                  </a:cubicBezTo>
                  <a:cubicBezTo>
                    <a:pt x="8640" y="11100"/>
                    <a:pt x="8640" y="11100"/>
                    <a:pt x="864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400"/>
                    <a:pt x="9120" y="11400"/>
                    <a:pt x="9120" y="11400"/>
                  </a:cubicBezTo>
                  <a:close/>
                  <a:moveTo>
                    <a:pt x="3360" y="14700"/>
                  </a:moveTo>
                  <a:cubicBezTo>
                    <a:pt x="3360" y="14700"/>
                    <a:pt x="3360" y="14700"/>
                    <a:pt x="3360" y="14700"/>
                  </a:cubicBezTo>
                  <a:cubicBezTo>
                    <a:pt x="3360" y="14700"/>
                    <a:pt x="3360" y="14700"/>
                    <a:pt x="3360" y="147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4700"/>
                    <a:pt x="3360" y="14700"/>
                    <a:pt x="3360" y="14700"/>
                  </a:cubicBezTo>
                  <a:close/>
                  <a:moveTo>
                    <a:pt x="2880" y="15000"/>
                  </a:move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5300"/>
                    <a:pt x="3360" y="15300"/>
                    <a:pt x="3360" y="15300"/>
                  </a:cubicBezTo>
                  <a:cubicBezTo>
                    <a:pt x="2880" y="15300"/>
                    <a:pt x="2880" y="15300"/>
                    <a:pt x="2880" y="15300"/>
                  </a:cubicBezTo>
                  <a:cubicBezTo>
                    <a:pt x="2880" y="15000"/>
                    <a:pt x="2880" y="15000"/>
                    <a:pt x="2880" y="15000"/>
                  </a:cubicBezTo>
                  <a:cubicBezTo>
                    <a:pt x="2880" y="15000"/>
                    <a:pt x="2880" y="15000"/>
                    <a:pt x="2880" y="15000"/>
                  </a:cubicBezTo>
                  <a:close/>
                  <a:moveTo>
                    <a:pt x="7200" y="21300"/>
                  </a:moveTo>
                  <a:cubicBezTo>
                    <a:pt x="7680" y="21300"/>
                    <a:pt x="7680" y="21300"/>
                    <a:pt x="7680" y="21300"/>
                  </a:cubicBezTo>
                  <a:cubicBezTo>
                    <a:pt x="7200" y="21600"/>
                    <a:pt x="7200" y="21600"/>
                    <a:pt x="7200" y="21600"/>
                  </a:cubicBezTo>
                  <a:cubicBezTo>
                    <a:pt x="7200" y="21300"/>
                    <a:pt x="7200" y="21300"/>
                    <a:pt x="7200" y="21300"/>
                  </a:cubicBezTo>
                  <a:cubicBezTo>
                    <a:pt x="7200" y="21300"/>
                    <a:pt x="7200" y="21300"/>
                    <a:pt x="7200" y="21300"/>
                  </a:cubicBezTo>
                  <a:cubicBezTo>
                    <a:pt x="7200" y="21300"/>
                    <a:pt x="7200" y="21300"/>
                    <a:pt x="7200" y="21300"/>
                  </a:cubicBezTo>
                  <a:close/>
                  <a:moveTo>
                    <a:pt x="6720" y="21000"/>
                  </a:moveTo>
                  <a:cubicBezTo>
                    <a:pt x="6720" y="21000"/>
                    <a:pt x="6720" y="21300"/>
                    <a:pt x="6720" y="21300"/>
                  </a:cubicBezTo>
                  <a:cubicBezTo>
                    <a:pt x="6720" y="21300"/>
                    <a:pt x="6720" y="21300"/>
                    <a:pt x="6720" y="21300"/>
                  </a:cubicBezTo>
                  <a:cubicBezTo>
                    <a:pt x="6720" y="21000"/>
                    <a:pt x="6720" y="21000"/>
                    <a:pt x="6720" y="21000"/>
                  </a:cubicBezTo>
                  <a:close/>
                  <a:moveTo>
                    <a:pt x="5760" y="20700"/>
                  </a:moveTo>
                  <a:cubicBezTo>
                    <a:pt x="6720" y="20700"/>
                    <a:pt x="6720" y="20700"/>
                    <a:pt x="6720" y="20700"/>
                  </a:cubicBezTo>
                  <a:cubicBezTo>
                    <a:pt x="6720" y="20700"/>
                    <a:pt x="6720" y="20700"/>
                    <a:pt x="6720" y="20700"/>
                  </a:cubicBezTo>
                  <a:cubicBezTo>
                    <a:pt x="6240" y="21000"/>
                    <a:pt x="6240" y="21000"/>
                    <a:pt x="6240" y="21000"/>
                  </a:cubicBezTo>
                  <a:cubicBezTo>
                    <a:pt x="5760" y="21000"/>
                    <a:pt x="5760" y="21000"/>
                    <a:pt x="5760" y="21000"/>
                  </a:cubicBezTo>
                  <a:cubicBezTo>
                    <a:pt x="5760" y="20700"/>
                    <a:pt x="5760" y="20700"/>
                    <a:pt x="5760" y="20700"/>
                  </a:cubicBezTo>
                  <a:close/>
                  <a:moveTo>
                    <a:pt x="5280" y="20400"/>
                  </a:moveTo>
                  <a:cubicBezTo>
                    <a:pt x="5280" y="20700"/>
                    <a:pt x="5280" y="20700"/>
                    <a:pt x="5280" y="20700"/>
                  </a:cubicBezTo>
                  <a:cubicBezTo>
                    <a:pt x="5280" y="20700"/>
                    <a:pt x="5280" y="20700"/>
                    <a:pt x="5280" y="20700"/>
                  </a:cubicBezTo>
                  <a:cubicBezTo>
                    <a:pt x="5280" y="20400"/>
                    <a:pt x="5280" y="20400"/>
                    <a:pt x="5280" y="20400"/>
                  </a:cubicBezTo>
                  <a:cubicBezTo>
                    <a:pt x="5280" y="20400"/>
                    <a:pt x="5280" y="20400"/>
                    <a:pt x="5280" y="20400"/>
                  </a:cubicBezTo>
                  <a:close/>
                  <a:moveTo>
                    <a:pt x="4320" y="20400"/>
                  </a:moveTo>
                  <a:cubicBezTo>
                    <a:pt x="4320" y="20400"/>
                    <a:pt x="4320" y="20400"/>
                    <a:pt x="4320" y="20400"/>
                  </a:cubicBezTo>
                  <a:cubicBezTo>
                    <a:pt x="4320" y="20400"/>
                    <a:pt x="4320" y="20400"/>
                    <a:pt x="4320" y="20400"/>
                  </a:cubicBezTo>
                  <a:cubicBezTo>
                    <a:pt x="4320" y="20400"/>
                    <a:pt x="4320" y="20400"/>
                    <a:pt x="4320" y="20400"/>
                  </a:cubicBezTo>
                  <a:close/>
                  <a:moveTo>
                    <a:pt x="1440" y="20700"/>
                  </a:moveTo>
                  <a:cubicBezTo>
                    <a:pt x="1920" y="21000"/>
                    <a:pt x="1920" y="21000"/>
                    <a:pt x="1920" y="21000"/>
                  </a:cubicBezTo>
                  <a:cubicBezTo>
                    <a:pt x="1920" y="20700"/>
                    <a:pt x="1920" y="20700"/>
                    <a:pt x="1920" y="20700"/>
                  </a:cubicBezTo>
                  <a:cubicBezTo>
                    <a:pt x="1440" y="20700"/>
                    <a:pt x="1440" y="20700"/>
                    <a:pt x="1440" y="20700"/>
                  </a:cubicBezTo>
                  <a:cubicBezTo>
                    <a:pt x="1440" y="20400"/>
                    <a:pt x="1440" y="20400"/>
                    <a:pt x="1440" y="20400"/>
                  </a:cubicBezTo>
                  <a:cubicBezTo>
                    <a:pt x="1920" y="20400"/>
                    <a:pt x="1920" y="20400"/>
                    <a:pt x="1920" y="20400"/>
                  </a:cubicBezTo>
                  <a:cubicBezTo>
                    <a:pt x="2400" y="20700"/>
                    <a:pt x="2400" y="20700"/>
                    <a:pt x="2400" y="207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1920" y="21000"/>
                    <a:pt x="1920" y="21000"/>
                    <a:pt x="1920" y="21000"/>
                  </a:cubicBezTo>
                  <a:cubicBezTo>
                    <a:pt x="2400" y="21300"/>
                    <a:pt x="2400" y="21300"/>
                    <a:pt x="2400" y="213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2880" y="21300"/>
                    <a:pt x="2880" y="21300"/>
                    <a:pt x="2880" y="21300"/>
                  </a:cubicBezTo>
                  <a:cubicBezTo>
                    <a:pt x="2400" y="21300"/>
                    <a:pt x="2400" y="21300"/>
                    <a:pt x="2400" y="21300"/>
                  </a:cubicBezTo>
                  <a:cubicBezTo>
                    <a:pt x="1920" y="21300"/>
                    <a:pt x="1920" y="21300"/>
                    <a:pt x="1920" y="21300"/>
                  </a:cubicBezTo>
                  <a:cubicBezTo>
                    <a:pt x="1440" y="21300"/>
                    <a:pt x="1440" y="21300"/>
                    <a:pt x="1440" y="21300"/>
                  </a:cubicBezTo>
                  <a:cubicBezTo>
                    <a:pt x="1440" y="21000"/>
                    <a:pt x="1440" y="21000"/>
                    <a:pt x="1440" y="21000"/>
                  </a:cubicBezTo>
                  <a:cubicBezTo>
                    <a:pt x="960" y="21000"/>
                    <a:pt x="960" y="21000"/>
                    <a:pt x="960" y="21000"/>
                  </a:cubicBezTo>
                  <a:lnTo>
                    <a:pt x="1440" y="20700"/>
                  </a:lnTo>
                  <a:close/>
                  <a:moveTo>
                    <a:pt x="1440" y="207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4" name="AutoShape 38"/>
            <p:cNvSpPr>
              <a:spLocks/>
            </p:cNvSpPr>
            <p:nvPr/>
          </p:nvSpPr>
          <p:spPr bwMode="auto">
            <a:xfrm>
              <a:off x="7636" y="2145"/>
              <a:ext cx="216" cy="1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838" y="21600"/>
                  </a:moveTo>
                  <a:lnTo>
                    <a:pt x="21600" y="20329"/>
                  </a:lnTo>
                  <a:lnTo>
                    <a:pt x="20838" y="18635"/>
                  </a:lnTo>
                  <a:lnTo>
                    <a:pt x="21600" y="18635"/>
                  </a:lnTo>
                  <a:lnTo>
                    <a:pt x="21600" y="16941"/>
                  </a:lnTo>
                  <a:lnTo>
                    <a:pt x="19821" y="12282"/>
                  </a:lnTo>
                  <a:lnTo>
                    <a:pt x="19821" y="7624"/>
                  </a:lnTo>
                  <a:lnTo>
                    <a:pt x="20838" y="5929"/>
                  </a:lnTo>
                  <a:lnTo>
                    <a:pt x="20838" y="4659"/>
                  </a:lnTo>
                  <a:lnTo>
                    <a:pt x="21600" y="2965"/>
                  </a:lnTo>
                  <a:lnTo>
                    <a:pt x="21600" y="1271"/>
                  </a:lnTo>
                  <a:lnTo>
                    <a:pt x="21600" y="2965"/>
                  </a:lnTo>
                  <a:lnTo>
                    <a:pt x="18042" y="2965"/>
                  </a:lnTo>
                  <a:lnTo>
                    <a:pt x="16009" y="1271"/>
                  </a:lnTo>
                  <a:lnTo>
                    <a:pt x="15247" y="1271"/>
                  </a:lnTo>
                  <a:lnTo>
                    <a:pt x="14231" y="0"/>
                  </a:lnTo>
                  <a:lnTo>
                    <a:pt x="13214" y="1271"/>
                  </a:lnTo>
                  <a:lnTo>
                    <a:pt x="12198" y="0"/>
                  </a:lnTo>
                  <a:lnTo>
                    <a:pt x="12198" y="1271"/>
                  </a:lnTo>
                  <a:lnTo>
                    <a:pt x="11435" y="2965"/>
                  </a:lnTo>
                  <a:lnTo>
                    <a:pt x="11435" y="1271"/>
                  </a:lnTo>
                  <a:lnTo>
                    <a:pt x="9402" y="1271"/>
                  </a:lnTo>
                  <a:lnTo>
                    <a:pt x="9402" y="2965"/>
                  </a:lnTo>
                  <a:lnTo>
                    <a:pt x="6607" y="2965"/>
                  </a:lnTo>
                  <a:lnTo>
                    <a:pt x="5845" y="4659"/>
                  </a:lnTo>
                  <a:lnTo>
                    <a:pt x="4828" y="5929"/>
                  </a:lnTo>
                  <a:lnTo>
                    <a:pt x="5845" y="9318"/>
                  </a:lnTo>
                  <a:lnTo>
                    <a:pt x="6607" y="9318"/>
                  </a:lnTo>
                  <a:lnTo>
                    <a:pt x="6607" y="11012"/>
                  </a:lnTo>
                  <a:lnTo>
                    <a:pt x="5845" y="11012"/>
                  </a:lnTo>
                  <a:lnTo>
                    <a:pt x="5845" y="12282"/>
                  </a:lnTo>
                  <a:lnTo>
                    <a:pt x="6607" y="13976"/>
                  </a:lnTo>
                  <a:lnTo>
                    <a:pt x="7624" y="15671"/>
                  </a:lnTo>
                  <a:lnTo>
                    <a:pt x="8640" y="15671"/>
                  </a:lnTo>
                  <a:lnTo>
                    <a:pt x="8640" y="13976"/>
                  </a:lnTo>
                  <a:lnTo>
                    <a:pt x="9402" y="12282"/>
                  </a:lnTo>
                  <a:lnTo>
                    <a:pt x="9402" y="13976"/>
                  </a:lnTo>
                  <a:lnTo>
                    <a:pt x="8640" y="16941"/>
                  </a:lnTo>
                  <a:lnTo>
                    <a:pt x="8640" y="18635"/>
                  </a:lnTo>
                  <a:lnTo>
                    <a:pt x="9402" y="16941"/>
                  </a:lnTo>
                  <a:lnTo>
                    <a:pt x="10419" y="16941"/>
                  </a:lnTo>
                  <a:lnTo>
                    <a:pt x="11435" y="15671"/>
                  </a:lnTo>
                  <a:lnTo>
                    <a:pt x="12198" y="16941"/>
                  </a:lnTo>
                  <a:lnTo>
                    <a:pt x="13214" y="16941"/>
                  </a:lnTo>
                  <a:lnTo>
                    <a:pt x="13214" y="15671"/>
                  </a:lnTo>
                  <a:lnTo>
                    <a:pt x="14231" y="16941"/>
                  </a:lnTo>
                  <a:lnTo>
                    <a:pt x="15247" y="18635"/>
                  </a:lnTo>
                  <a:lnTo>
                    <a:pt x="16009" y="18635"/>
                  </a:lnTo>
                  <a:lnTo>
                    <a:pt x="17026" y="20329"/>
                  </a:lnTo>
                  <a:lnTo>
                    <a:pt x="17026" y="21600"/>
                  </a:lnTo>
                  <a:lnTo>
                    <a:pt x="20838" y="21600"/>
                  </a:lnTo>
                  <a:close/>
                  <a:moveTo>
                    <a:pt x="3812" y="7624"/>
                  </a:moveTo>
                  <a:lnTo>
                    <a:pt x="4828" y="7624"/>
                  </a:lnTo>
                  <a:lnTo>
                    <a:pt x="3812" y="7624"/>
                  </a:lnTo>
                  <a:close/>
                  <a:moveTo>
                    <a:pt x="2033" y="11012"/>
                  </a:moveTo>
                  <a:lnTo>
                    <a:pt x="2033" y="9318"/>
                  </a:lnTo>
                  <a:lnTo>
                    <a:pt x="0" y="9318"/>
                  </a:lnTo>
                  <a:lnTo>
                    <a:pt x="1016" y="7624"/>
                  </a:lnTo>
                  <a:lnTo>
                    <a:pt x="3812" y="7624"/>
                  </a:lnTo>
                  <a:lnTo>
                    <a:pt x="3812" y="9318"/>
                  </a:lnTo>
                  <a:lnTo>
                    <a:pt x="2795" y="9318"/>
                  </a:lnTo>
                  <a:lnTo>
                    <a:pt x="2033" y="11012"/>
                  </a:lnTo>
                  <a:close/>
                  <a:moveTo>
                    <a:pt x="3812" y="11012"/>
                  </a:moveTo>
                  <a:lnTo>
                    <a:pt x="4828" y="11012"/>
                  </a:lnTo>
                  <a:lnTo>
                    <a:pt x="5845" y="12282"/>
                  </a:lnTo>
                  <a:lnTo>
                    <a:pt x="4828" y="12282"/>
                  </a:lnTo>
                  <a:lnTo>
                    <a:pt x="3812" y="11012"/>
                  </a:lnTo>
                  <a:close/>
                  <a:moveTo>
                    <a:pt x="0" y="18635"/>
                  </a:moveTo>
                  <a:lnTo>
                    <a:pt x="1016" y="16941"/>
                  </a:lnTo>
                  <a:lnTo>
                    <a:pt x="2033" y="15671"/>
                  </a:lnTo>
                  <a:lnTo>
                    <a:pt x="2795" y="15671"/>
                  </a:lnTo>
                  <a:lnTo>
                    <a:pt x="3812" y="13976"/>
                  </a:lnTo>
                  <a:lnTo>
                    <a:pt x="3812" y="12282"/>
                  </a:lnTo>
                  <a:lnTo>
                    <a:pt x="4828" y="12282"/>
                  </a:lnTo>
                  <a:lnTo>
                    <a:pt x="3812" y="12282"/>
                  </a:lnTo>
                  <a:lnTo>
                    <a:pt x="3812" y="11012"/>
                  </a:lnTo>
                  <a:lnTo>
                    <a:pt x="2033" y="11012"/>
                  </a:lnTo>
                  <a:lnTo>
                    <a:pt x="1016" y="12282"/>
                  </a:lnTo>
                  <a:lnTo>
                    <a:pt x="0" y="12282"/>
                  </a:lnTo>
                  <a:lnTo>
                    <a:pt x="0" y="15671"/>
                  </a:lnTo>
                  <a:lnTo>
                    <a:pt x="1016" y="15671"/>
                  </a:lnTo>
                  <a:lnTo>
                    <a:pt x="1016" y="16941"/>
                  </a:lnTo>
                  <a:lnTo>
                    <a:pt x="0" y="16941"/>
                  </a:lnTo>
                  <a:lnTo>
                    <a:pt x="0" y="18635"/>
                  </a:lnTo>
                  <a:close/>
                  <a:moveTo>
                    <a:pt x="0" y="186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5" name="AutoShape 39"/>
            <p:cNvSpPr>
              <a:spLocks/>
            </p:cNvSpPr>
            <p:nvPr/>
          </p:nvSpPr>
          <p:spPr bwMode="auto">
            <a:xfrm>
              <a:off x="7608" y="2237"/>
              <a:ext cx="264" cy="1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6615"/>
                  </a:moveTo>
                  <a:lnTo>
                    <a:pt x="21600" y="13708"/>
                  </a:lnTo>
                  <a:lnTo>
                    <a:pt x="20769" y="12046"/>
                  </a:lnTo>
                  <a:lnTo>
                    <a:pt x="19938" y="10800"/>
                  </a:lnTo>
                  <a:lnTo>
                    <a:pt x="19938" y="5815"/>
                  </a:lnTo>
                  <a:lnTo>
                    <a:pt x="16200" y="5815"/>
                  </a:lnTo>
                  <a:lnTo>
                    <a:pt x="16200" y="4569"/>
                  </a:lnTo>
                  <a:lnTo>
                    <a:pt x="15369" y="2908"/>
                  </a:lnTo>
                  <a:lnTo>
                    <a:pt x="14746" y="2908"/>
                  </a:lnTo>
                  <a:lnTo>
                    <a:pt x="13915" y="1246"/>
                  </a:lnTo>
                  <a:lnTo>
                    <a:pt x="13085" y="0"/>
                  </a:lnTo>
                  <a:lnTo>
                    <a:pt x="13085" y="1246"/>
                  </a:lnTo>
                  <a:lnTo>
                    <a:pt x="12254" y="1246"/>
                  </a:lnTo>
                  <a:lnTo>
                    <a:pt x="11631" y="0"/>
                  </a:lnTo>
                  <a:lnTo>
                    <a:pt x="10800" y="1246"/>
                  </a:lnTo>
                  <a:lnTo>
                    <a:pt x="9969" y="1246"/>
                  </a:lnTo>
                  <a:lnTo>
                    <a:pt x="9346" y="2908"/>
                  </a:lnTo>
                  <a:lnTo>
                    <a:pt x="9346" y="4569"/>
                  </a:lnTo>
                  <a:lnTo>
                    <a:pt x="9969" y="5815"/>
                  </a:lnTo>
                  <a:lnTo>
                    <a:pt x="9346" y="9138"/>
                  </a:lnTo>
                  <a:lnTo>
                    <a:pt x="8515" y="10800"/>
                  </a:lnTo>
                  <a:lnTo>
                    <a:pt x="7685" y="10800"/>
                  </a:lnTo>
                  <a:lnTo>
                    <a:pt x="7062" y="9138"/>
                  </a:lnTo>
                  <a:lnTo>
                    <a:pt x="7062" y="7477"/>
                  </a:lnTo>
                  <a:lnTo>
                    <a:pt x="5400" y="4569"/>
                  </a:lnTo>
                  <a:lnTo>
                    <a:pt x="5400" y="2908"/>
                  </a:lnTo>
                  <a:lnTo>
                    <a:pt x="4569" y="2908"/>
                  </a:lnTo>
                  <a:lnTo>
                    <a:pt x="3946" y="4569"/>
                  </a:lnTo>
                  <a:lnTo>
                    <a:pt x="3115" y="4569"/>
                  </a:lnTo>
                  <a:lnTo>
                    <a:pt x="3115" y="5815"/>
                  </a:lnTo>
                  <a:lnTo>
                    <a:pt x="2285" y="5815"/>
                  </a:lnTo>
                  <a:lnTo>
                    <a:pt x="1662" y="7477"/>
                  </a:lnTo>
                  <a:lnTo>
                    <a:pt x="1662" y="10800"/>
                  </a:lnTo>
                  <a:lnTo>
                    <a:pt x="831" y="12046"/>
                  </a:lnTo>
                  <a:lnTo>
                    <a:pt x="831" y="15369"/>
                  </a:lnTo>
                  <a:lnTo>
                    <a:pt x="0" y="15369"/>
                  </a:lnTo>
                  <a:lnTo>
                    <a:pt x="831" y="18277"/>
                  </a:lnTo>
                  <a:lnTo>
                    <a:pt x="831" y="19938"/>
                  </a:lnTo>
                  <a:lnTo>
                    <a:pt x="1662" y="18277"/>
                  </a:lnTo>
                  <a:lnTo>
                    <a:pt x="2285" y="16615"/>
                  </a:lnTo>
                  <a:lnTo>
                    <a:pt x="3946" y="15369"/>
                  </a:lnTo>
                  <a:lnTo>
                    <a:pt x="6231" y="15369"/>
                  </a:lnTo>
                  <a:lnTo>
                    <a:pt x="7062" y="16615"/>
                  </a:lnTo>
                  <a:lnTo>
                    <a:pt x="7685" y="15369"/>
                  </a:lnTo>
                  <a:lnTo>
                    <a:pt x="8515" y="15369"/>
                  </a:lnTo>
                  <a:lnTo>
                    <a:pt x="9346" y="16615"/>
                  </a:lnTo>
                  <a:lnTo>
                    <a:pt x="10800" y="16615"/>
                  </a:lnTo>
                  <a:lnTo>
                    <a:pt x="11631" y="15369"/>
                  </a:lnTo>
                  <a:lnTo>
                    <a:pt x="13085" y="16615"/>
                  </a:lnTo>
                  <a:lnTo>
                    <a:pt x="13915" y="16615"/>
                  </a:lnTo>
                  <a:lnTo>
                    <a:pt x="14746" y="19938"/>
                  </a:lnTo>
                  <a:lnTo>
                    <a:pt x="15369" y="19938"/>
                  </a:lnTo>
                  <a:lnTo>
                    <a:pt x="16200" y="21600"/>
                  </a:lnTo>
                  <a:lnTo>
                    <a:pt x="19315" y="21600"/>
                  </a:lnTo>
                  <a:lnTo>
                    <a:pt x="19938" y="19938"/>
                  </a:lnTo>
                  <a:lnTo>
                    <a:pt x="21600" y="16615"/>
                  </a:lnTo>
                  <a:close/>
                  <a:moveTo>
                    <a:pt x="21600" y="166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6" name="AutoShape 40"/>
            <p:cNvSpPr>
              <a:spLocks/>
            </p:cNvSpPr>
            <p:nvPr/>
          </p:nvSpPr>
          <p:spPr bwMode="auto">
            <a:xfrm>
              <a:off x="7618" y="2328"/>
              <a:ext cx="206" cy="1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933" y="17031"/>
                  </a:moveTo>
                  <a:lnTo>
                    <a:pt x="6933" y="13708"/>
                  </a:lnTo>
                  <a:lnTo>
                    <a:pt x="8000" y="12046"/>
                  </a:lnTo>
                  <a:lnTo>
                    <a:pt x="6933" y="12046"/>
                  </a:lnTo>
                  <a:lnTo>
                    <a:pt x="5867" y="10800"/>
                  </a:lnTo>
                  <a:lnTo>
                    <a:pt x="2933" y="10800"/>
                  </a:lnTo>
                  <a:lnTo>
                    <a:pt x="1867" y="7477"/>
                  </a:lnTo>
                  <a:lnTo>
                    <a:pt x="0" y="7477"/>
                  </a:lnTo>
                  <a:lnTo>
                    <a:pt x="0" y="4569"/>
                  </a:lnTo>
                  <a:lnTo>
                    <a:pt x="1067" y="2908"/>
                  </a:lnTo>
                  <a:lnTo>
                    <a:pt x="1867" y="1246"/>
                  </a:lnTo>
                  <a:lnTo>
                    <a:pt x="4000" y="0"/>
                  </a:lnTo>
                  <a:lnTo>
                    <a:pt x="6933" y="0"/>
                  </a:lnTo>
                  <a:lnTo>
                    <a:pt x="8000" y="1246"/>
                  </a:lnTo>
                  <a:lnTo>
                    <a:pt x="8800" y="0"/>
                  </a:lnTo>
                  <a:lnTo>
                    <a:pt x="9867" y="0"/>
                  </a:lnTo>
                  <a:lnTo>
                    <a:pt x="10933" y="1246"/>
                  </a:lnTo>
                  <a:lnTo>
                    <a:pt x="12800" y="1246"/>
                  </a:lnTo>
                  <a:lnTo>
                    <a:pt x="13867" y="0"/>
                  </a:lnTo>
                  <a:lnTo>
                    <a:pt x="15733" y="1246"/>
                  </a:lnTo>
                  <a:lnTo>
                    <a:pt x="16800" y="1246"/>
                  </a:lnTo>
                  <a:lnTo>
                    <a:pt x="17867" y="4569"/>
                  </a:lnTo>
                  <a:lnTo>
                    <a:pt x="18667" y="4569"/>
                  </a:lnTo>
                  <a:lnTo>
                    <a:pt x="19733" y="6231"/>
                  </a:lnTo>
                  <a:lnTo>
                    <a:pt x="21600" y="6231"/>
                  </a:lnTo>
                  <a:lnTo>
                    <a:pt x="20800" y="9138"/>
                  </a:lnTo>
                  <a:lnTo>
                    <a:pt x="21600" y="9138"/>
                  </a:lnTo>
                  <a:lnTo>
                    <a:pt x="21600" y="10800"/>
                  </a:lnTo>
                  <a:lnTo>
                    <a:pt x="19733" y="10800"/>
                  </a:lnTo>
                  <a:lnTo>
                    <a:pt x="18667" y="13708"/>
                  </a:lnTo>
                  <a:lnTo>
                    <a:pt x="18667" y="15369"/>
                  </a:lnTo>
                  <a:lnTo>
                    <a:pt x="19733" y="15369"/>
                  </a:lnTo>
                  <a:lnTo>
                    <a:pt x="19733" y="17031"/>
                  </a:lnTo>
                  <a:lnTo>
                    <a:pt x="17867" y="17031"/>
                  </a:lnTo>
                  <a:lnTo>
                    <a:pt x="16800" y="18277"/>
                  </a:lnTo>
                  <a:lnTo>
                    <a:pt x="15733" y="18277"/>
                  </a:lnTo>
                  <a:lnTo>
                    <a:pt x="15733" y="19938"/>
                  </a:lnTo>
                  <a:lnTo>
                    <a:pt x="13867" y="21600"/>
                  </a:lnTo>
                  <a:lnTo>
                    <a:pt x="12800" y="19938"/>
                  </a:lnTo>
                  <a:lnTo>
                    <a:pt x="11733" y="21600"/>
                  </a:lnTo>
                  <a:lnTo>
                    <a:pt x="9867" y="21600"/>
                  </a:lnTo>
                  <a:lnTo>
                    <a:pt x="9867" y="17031"/>
                  </a:lnTo>
                  <a:lnTo>
                    <a:pt x="8800" y="17031"/>
                  </a:lnTo>
                  <a:lnTo>
                    <a:pt x="8000" y="15369"/>
                  </a:lnTo>
                  <a:lnTo>
                    <a:pt x="6933" y="17031"/>
                  </a:lnTo>
                  <a:close/>
                  <a:moveTo>
                    <a:pt x="6933" y="1703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7" name="AutoShape 41"/>
            <p:cNvSpPr>
              <a:spLocks/>
            </p:cNvSpPr>
            <p:nvPr/>
          </p:nvSpPr>
          <p:spPr bwMode="auto">
            <a:xfrm>
              <a:off x="7722" y="2336"/>
              <a:ext cx="348" cy="2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911"/>
                  </a:moveTo>
                  <a:lnTo>
                    <a:pt x="473" y="10911"/>
                  </a:lnTo>
                  <a:lnTo>
                    <a:pt x="1104" y="10021"/>
                  </a:lnTo>
                  <a:lnTo>
                    <a:pt x="1734" y="10911"/>
                  </a:lnTo>
                  <a:lnTo>
                    <a:pt x="2838" y="10021"/>
                  </a:lnTo>
                  <a:lnTo>
                    <a:pt x="2838" y="9130"/>
                  </a:lnTo>
                  <a:lnTo>
                    <a:pt x="3469" y="9130"/>
                  </a:lnTo>
                  <a:lnTo>
                    <a:pt x="4099" y="8462"/>
                  </a:lnTo>
                  <a:lnTo>
                    <a:pt x="5203" y="8462"/>
                  </a:lnTo>
                  <a:lnTo>
                    <a:pt x="5203" y="7571"/>
                  </a:lnTo>
                  <a:lnTo>
                    <a:pt x="4572" y="7571"/>
                  </a:lnTo>
                  <a:lnTo>
                    <a:pt x="4572" y="6680"/>
                  </a:lnTo>
                  <a:lnTo>
                    <a:pt x="5203" y="5122"/>
                  </a:lnTo>
                  <a:lnTo>
                    <a:pt x="6307" y="5122"/>
                  </a:lnTo>
                  <a:lnTo>
                    <a:pt x="6307" y="4231"/>
                  </a:lnTo>
                  <a:lnTo>
                    <a:pt x="5834" y="4231"/>
                  </a:lnTo>
                  <a:lnTo>
                    <a:pt x="6307" y="2672"/>
                  </a:lnTo>
                  <a:lnTo>
                    <a:pt x="7568" y="2672"/>
                  </a:lnTo>
                  <a:lnTo>
                    <a:pt x="8041" y="1781"/>
                  </a:lnTo>
                  <a:lnTo>
                    <a:pt x="9302" y="0"/>
                  </a:lnTo>
                  <a:lnTo>
                    <a:pt x="9933" y="0"/>
                  </a:lnTo>
                  <a:lnTo>
                    <a:pt x="10406" y="891"/>
                  </a:lnTo>
                  <a:lnTo>
                    <a:pt x="10406" y="0"/>
                  </a:lnTo>
                  <a:lnTo>
                    <a:pt x="11036" y="891"/>
                  </a:lnTo>
                  <a:lnTo>
                    <a:pt x="12140" y="891"/>
                  </a:lnTo>
                  <a:lnTo>
                    <a:pt x="12771" y="1781"/>
                  </a:lnTo>
                  <a:lnTo>
                    <a:pt x="13401" y="891"/>
                  </a:lnTo>
                  <a:lnTo>
                    <a:pt x="14505" y="891"/>
                  </a:lnTo>
                  <a:lnTo>
                    <a:pt x="14505" y="1781"/>
                  </a:lnTo>
                  <a:lnTo>
                    <a:pt x="16239" y="1781"/>
                  </a:lnTo>
                  <a:lnTo>
                    <a:pt x="16239" y="5122"/>
                  </a:lnTo>
                  <a:lnTo>
                    <a:pt x="16870" y="5790"/>
                  </a:lnTo>
                  <a:lnTo>
                    <a:pt x="17501" y="6680"/>
                  </a:lnTo>
                  <a:lnTo>
                    <a:pt x="17974" y="8462"/>
                  </a:lnTo>
                  <a:lnTo>
                    <a:pt x="18604" y="8462"/>
                  </a:lnTo>
                  <a:lnTo>
                    <a:pt x="18604" y="10021"/>
                  </a:lnTo>
                  <a:lnTo>
                    <a:pt x="19866" y="10021"/>
                  </a:lnTo>
                  <a:lnTo>
                    <a:pt x="20969" y="10911"/>
                  </a:lnTo>
                  <a:lnTo>
                    <a:pt x="20969" y="11579"/>
                  </a:lnTo>
                  <a:lnTo>
                    <a:pt x="21600" y="12470"/>
                  </a:lnTo>
                  <a:lnTo>
                    <a:pt x="20969" y="12470"/>
                  </a:lnTo>
                  <a:lnTo>
                    <a:pt x="20339" y="14252"/>
                  </a:lnTo>
                  <a:lnTo>
                    <a:pt x="19235" y="14252"/>
                  </a:lnTo>
                  <a:lnTo>
                    <a:pt x="18604" y="13361"/>
                  </a:lnTo>
                  <a:lnTo>
                    <a:pt x="18604" y="14920"/>
                  </a:lnTo>
                  <a:lnTo>
                    <a:pt x="19235" y="15810"/>
                  </a:lnTo>
                  <a:lnTo>
                    <a:pt x="19235" y="16701"/>
                  </a:lnTo>
                  <a:lnTo>
                    <a:pt x="19866" y="17369"/>
                  </a:lnTo>
                  <a:lnTo>
                    <a:pt x="19866" y="18260"/>
                  </a:lnTo>
                  <a:lnTo>
                    <a:pt x="18604" y="19151"/>
                  </a:lnTo>
                  <a:lnTo>
                    <a:pt x="17501" y="19151"/>
                  </a:lnTo>
                  <a:lnTo>
                    <a:pt x="17501" y="21600"/>
                  </a:lnTo>
                  <a:lnTo>
                    <a:pt x="16870" y="21600"/>
                  </a:lnTo>
                  <a:lnTo>
                    <a:pt x="16239" y="20709"/>
                  </a:lnTo>
                  <a:lnTo>
                    <a:pt x="14505" y="20709"/>
                  </a:lnTo>
                  <a:lnTo>
                    <a:pt x="14032" y="21600"/>
                  </a:lnTo>
                  <a:lnTo>
                    <a:pt x="13401" y="21600"/>
                  </a:lnTo>
                  <a:lnTo>
                    <a:pt x="13401" y="20709"/>
                  </a:lnTo>
                  <a:lnTo>
                    <a:pt x="12771" y="20709"/>
                  </a:lnTo>
                  <a:lnTo>
                    <a:pt x="12140" y="21600"/>
                  </a:lnTo>
                  <a:lnTo>
                    <a:pt x="11667" y="20709"/>
                  </a:lnTo>
                  <a:lnTo>
                    <a:pt x="8672" y="20709"/>
                  </a:lnTo>
                  <a:lnTo>
                    <a:pt x="8041" y="19819"/>
                  </a:lnTo>
                  <a:lnTo>
                    <a:pt x="4572" y="19819"/>
                  </a:lnTo>
                  <a:lnTo>
                    <a:pt x="2207" y="20709"/>
                  </a:lnTo>
                  <a:lnTo>
                    <a:pt x="1104" y="19819"/>
                  </a:lnTo>
                  <a:lnTo>
                    <a:pt x="473" y="19151"/>
                  </a:lnTo>
                  <a:lnTo>
                    <a:pt x="0" y="18260"/>
                  </a:lnTo>
                  <a:lnTo>
                    <a:pt x="473" y="17369"/>
                  </a:lnTo>
                  <a:lnTo>
                    <a:pt x="1104" y="16701"/>
                  </a:lnTo>
                  <a:lnTo>
                    <a:pt x="1104" y="14920"/>
                  </a:lnTo>
                  <a:lnTo>
                    <a:pt x="473" y="14252"/>
                  </a:lnTo>
                  <a:lnTo>
                    <a:pt x="473" y="13361"/>
                  </a:lnTo>
                  <a:lnTo>
                    <a:pt x="0" y="11579"/>
                  </a:lnTo>
                  <a:lnTo>
                    <a:pt x="0" y="10911"/>
                  </a:lnTo>
                  <a:close/>
                  <a:moveTo>
                    <a:pt x="0" y="109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8" name="AutoShape 42"/>
            <p:cNvSpPr>
              <a:spLocks/>
            </p:cNvSpPr>
            <p:nvPr/>
          </p:nvSpPr>
          <p:spPr bwMode="auto">
            <a:xfrm>
              <a:off x="7695" y="2529"/>
              <a:ext cx="685" cy="37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40" y="1563"/>
                  </a:moveTo>
                  <a:lnTo>
                    <a:pt x="2000" y="2132"/>
                  </a:lnTo>
                  <a:lnTo>
                    <a:pt x="3200" y="1563"/>
                  </a:lnTo>
                  <a:lnTo>
                    <a:pt x="4960" y="1563"/>
                  </a:lnTo>
                  <a:lnTo>
                    <a:pt x="5280" y="2132"/>
                  </a:lnTo>
                  <a:lnTo>
                    <a:pt x="6800" y="2132"/>
                  </a:lnTo>
                  <a:lnTo>
                    <a:pt x="7040" y="2700"/>
                  </a:lnTo>
                  <a:lnTo>
                    <a:pt x="7360" y="2132"/>
                  </a:lnTo>
                  <a:lnTo>
                    <a:pt x="7680" y="2132"/>
                  </a:lnTo>
                  <a:lnTo>
                    <a:pt x="7680" y="2700"/>
                  </a:lnTo>
                  <a:lnTo>
                    <a:pt x="8000" y="2700"/>
                  </a:lnTo>
                  <a:lnTo>
                    <a:pt x="8240" y="2132"/>
                  </a:lnTo>
                  <a:lnTo>
                    <a:pt x="9120" y="2132"/>
                  </a:lnTo>
                  <a:lnTo>
                    <a:pt x="9440" y="2700"/>
                  </a:lnTo>
                  <a:lnTo>
                    <a:pt x="9760" y="2700"/>
                  </a:lnTo>
                  <a:lnTo>
                    <a:pt x="9760" y="1137"/>
                  </a:lnTo>
                  <a:lnTo>
                    <a:pt x="10320" y="1137"/>
                  </a:lnTo>
                  <a:lnTo>
                    <a:pt x="10960" y="568"/>
                  </a:lnTo>
                  <a:lnTo>
                    <a:pt x="11200" y="568"/>
                  </a:lnTo>
                  <a:lnTo>
                    <a:pt x="11200" y="0"/>
                  </a:lnTo>
                  <a:lnTo>
                    <a:pt x="13600" y="0"/>
                  </a:lnTo>
                  <a:lnTo>
                    <a:pt x="13600" y="1137"/>
                  </a:lnTo>
                  <a:lnTo>
                    <a:pt x="13920" y="1137"/>
                  </a:lnTo>
                  <a:lnTo>
                    <a:pt x="13920" y="1563"/>
                  </a:lnTo>
                  <a:lnTo>
                    <a:pt x="14160" y="2700"/>
                  </a:lnTo>
                  <a:lnTo>
                    <a:pt x="14800" y="2132"/>
                  </a:lnTo>
                  <a:lnTo>
                    <a:pt x="15040" y="2700"/>
                  </a:lnTo>
                  <a:lnTo>
                    <a:pt x="15040" y="3268"/>
                  </a:lnTo>
                  <a:lnTo>
                    <a:pt x="15360" y="3268"/>
                  </a:lnTo>
                  <a:lnTo>
                    <a:pt x="15360" y="3695"/>
                  </a:lnTo>
                  <a:lnTo>
                    <a:pt x="16240" y="5258"/>
                  </a:lnTo>
                  <a:lnTo>
                    <a:pt x="16240" y="4832"/>
                  </a:lnTo>
                  <a:lnTo>
                    <a:pt x="16880" y="5258"/>
                  </a:lnTo>
                  <a:lnTo>
                    <a:pt x="17440" y="5258"/>
                  </a:lnTo>
                  <a:lnTo>
                    <a:pt x="17760" y="4832"/>
                  </a:lnTo>
                  <a:lnTo>
                    <a:pt x="18000" y="4832"/>
                  </a:lnTo>
                  <a:lnTo>
                    <a:pt x="18320" y="5826"/>
                  </a:lnTo>
                  <a:lnTo>
                    <a:pt x="18640" y="6395"/>
                  </a:lnTo>
                  <a:lnTo>
                    <a:pt x="19840" y="6395"/>
                  </a:lnTo>
                  <a:lnTo>
                    <a:pt x="20080" y="6963"/>
                  </a:lnTo>
                  <a:lnTo>
                    <a:pt x="20400" y="6395"/>
                  </a:lnTo>
                  <a:lnTo>
                    <a:pt x="20720" y="6963"/>
                  </a:lnTo>
                  <a:lnTo>
                    <a:pt x="21280" y="6963"/>
                  </a:lnTo>
                  <a:lnTo>
                    <a:pt x="21280" y="7389"/>
                  </a:lnTo>
                  <a:lnTo>
                    <a:pt x="21600" y="7389"/>
                  </a:lnTo>
                  <a:lnTo>
                    <a:pt x="21600" y="7958"/>
                  </a:lnTo>
                  <a:lnTo>
                    <a:pt x="21280" y="8526"/>
                  </a:lnTo>
                  <a:lnTo>
                    <a:pt x="20960" y="8526"/>
                  </a:lnTo>
                  <a:lnTo>
                    <a:pt x="20960" y="9521"/>
                  </a:lnTo>
                  <a:lnTo>
                    <a:pt x="21600" y="10658"/>
                  </a:lnTo>
                  <a:lnTo>
                    <a:pt x="21280" y="11084"/>
                  </a:lnTo>
                  <a:lnTo>
                    <a:pt x="21280" y="11653"/>
                  </a:lnTo>
                  <a:lnTo>
                    <a:pt x="20960" y="12221"/>
                  </a:lnTo>
                  <a:lnTo>
                    <a:pt x="20400" y="12221"/>
                  </a:lnTo>
                  <a:lnTo>
                    <a:pt x="20080" y="12647"/>
                  </a:lnTo>
                  <a:lnTo>
                    <a:pt x="20080" y="13216"/>
                  </a:lnTo>
                  <a:lnTo>
                    <a:pt x="19840" y="13784"/>
                  </a:lnTo>
                  <a:lnTo>
                    <a:pt x="19840" y="14353"/>
                  </a:lnTo>
                  <a:lnTo>
                    <a:pt x="19840" y="13784"/>
                  </a:lnTo>
                  <a:lnTo>
                    <a:pt x="19520" y="13784"/>
                  </a:lnTo>
                  <a:lnTo>
                    <a:pt x="19200" y="14353"/>
                  </a:lnTo>
                  <a:lnTo>
                    <a:pt x="18640" y="14353"/>
                  </a:lnTo>
                  <a:lnTo>
                    <a:pt x="18640" y="14779"/>
                  </a:lnTo>
                  <a:lnTo>
                    <a:pt x="18000" y="14779"/>
                  </a:lnTo>
                  <a:lnTo>
                    <a:pt x="17760" y="15347"/>
                  </a:lnTo>
                  <a:lnTo>
                    <a:pt x="17440" y="15347"/>
                  </a:lnTo>
                  <a:lnTo>
                    <a:pt x="17440" y="15916"/>
                  </a:lnTo>
                  <a:lnTo>
                    <a:pt x="16880" y="15347"/>
                  </a:lnTo>
                  <a:lnTo>
                    <a:pt x="16560" y="15916"/>
                  </a:lnTo>
                  <a:lnTo>
                    <a:pt x="16240" y="15347"/>
                  </a:lnTo>
                  <a:lnTo>
                    <a:pt x="16240" y="15916"/>
                  </a:lnTo>
                  <a:lnTo>
                    <a:pt x="16560" y="15916"/>
                  </a:lnTo>
                  <a:lnTo>
                    <a:pt x="16240" y="16342"/>
                  </a:lnTo>
                  <a:lnTo>
                    <a:pt x="16240" y="16911"/>
                  </a:lnTo>
                  <a:lnTo>
                    <a:pt x="15920" y="16911"/>
                  </a:lnTo>
                  <a:lnTo>
                    <a:pt x="16240" y="16342"/>
                  </a:lnTo>
                  <a:lnTo>
                    <a:pt x="16240" y="15916"/>
                  </a:lnTo>
                  <a:lnTo>
                    <a:pt x="15920" y="15916"/>
                  </a:lnTo>
                  <a:lnTo>
                    <a:pt x="15680" y="16911"/>
                  </a:lnTo>
                  <a:lnTo>
                    <a:pt x="14480" y="16911"/>
                  </a:lnTo>
                  <a:lnTo>
                    <a:pt x="14480" y="17479"/>
                  </a:lnTo>
                  <a:lnTo>
                    <a:pt x="15040" y="17479"/>
                  </a:lnTo>
                  <a:lnTo>
                    <a:pt x="15360" y="17905"/>
                  </a:lnTo>
                  <a:lnTo>
                    <a:pt x="15680" y="17905"/>
                  </a:lnTo>
                  <a:lnTo>
                    <a:pt x="15360" y="17905"/>
                  </a:lnTo>
                  <a:lnTo>
                    <a:pt x="15360" y="18474"/>
                  </a:lnTo>
                  <a:lnTo>
                    <a:pt x="15920" y="18474"/>
                  </a:lnTo>
                  <a:lnTo>
                    <a:pt x="15920" y="19042"/>
                  </a:lnTo>
                  <a:lnTo>
                    <a:pt x="16240" y="19042"/>
                  </a:lnTo>
                  <a:lnTo>
                    <a:pt x="16560" y="19611"/>
                  </a:lnTo>
                  <a:lnTo>
                    <a:pt x="16560" y="19042"/>
                  </a:lnTo>
                  <a:lnTo>
                    <a:pt x="15680" y="17479"/>
                  </a:lnTo>
                  <a:lnTo>
                    <a:pt x="15680" y="16911"/>
                  </a:lnTo>
                  <a:lnTo>
                    <a:pt x="15920" y="17479"/>
                  </a:lnTo>
                  <a:lnTo>
                    <a:pt x="15920" y="17905"/>
                  </a:lnTo>
                  <a:lnTo>
                    <a:pt x="16560" y="19042"/>
                  </a:lnTo>
                  <a:lnTo>
                    <a:pt x="17440" y="19042"/>
                  </a:lnTo>
                  <a:lnTo>
                    <a:pt x="17440" y="18474"/>
                  </a:lnTo>
                  <a:lnTo>
                    <a:pt x="18320" y="18474"/>
                  </a:lnTo>
                  <a:lnTo>
                    <a:pt x="18000" y="19042"/>
                  </a:lnTo>
                  <a:lnTo>
                    <a:pt x="18000" y="19611"/>
                  </a:lnTo>
                  <a:lnTo>
                    <a:pt x="17440" y="20037"/>
                  </a:lnTo>
                  <a:lnTo>
                    <a:pt x="16880" y="19611"/>
                  </a:lnTo>
                  <a:lnTo>
                    <a:pt x="16560" y="20037"/>
                  </a:lnTo>
                  <a:lnTo>
                    <a:pt x="16560" y="20605"/>
                  </a:lnTo>
                  <a:lnTo>
                    <a:pt x="15920" y="20605"/>
                  </a:lnTo>
                  <a:lnTo>
                    <a:pt x="15360" y="21174"/>
                  </a:lnTo>
                  <a:lnTo>
                    <a:pt x="15040" y="21600"/>
                  </a:lnTo>
                  <a:lnTo>
                    <a:pt x="14480" y="21600"/>
                  </a:lnTo>
                  <a:lnTo>
                    <a:pt x="14160" y="21174"/>
                  </a:lnTo>
                  <a:lnTo>
                    <a:pt x="14480" y="20037"/>
                  </a:lnTo>
                  <a:lnTo>
                    <a:pt x="14160" y="19611"/>
                  </a:lnTo>
                  <a:lnTo>
                    <a:pt x="13920" y="19611"/>
                  </a:lnTo>
                  <a:lnTo>
                    <a:pt x="13600" y="19042"/>
                  </a:lnTo>
                  <a:lnTo>
                    <a:pt x="13280" y="19611"/>
                  </a:lnTo>
                  <a:lnTo>
                    <a:pt x="13600" y="18474"/>
                  </a:lnTo>
                  <a:lnTo>
                    <a:pt x="13920" y="18474"/>
                  </a:lnTo>
                  <a:lnTo>
                    <a:pt x="14160" y="17905"/>
                  </a:lnTo>
                  <a:lnTo>
                    <a:pt x="14480" y="17905"/>
                  </a:lnTo>
                  <a:lnTo>
                    <a:pt x="14160" y="17905"/>
                  </a:lnTo>
                  <a:lnTo>
                    <a:pt x="14160" y="16911"/>
                  </a:lnTo>
                  <a:lnTo>
                    <a:pt x="13920" y="17479"/>
                  </a:lnTo>
                  <a:lnTo>
                    <a:pt x="13600" y="16911"/>
                  </a:lnTo>
                  <a:lnTo>
                    <a:pt x="13280" y="16911"/>
                  </a:lnTo>
                  <a:lnTo>
                    <a:pt x="12960" y="17479"/>
                  </a:lnTo>
                  <a:lnTo>
                    <a:pt x="12720" y="16911"/>
                  </a:lnTo>
                  <a:lnTo>
                    <a:pt x="12400" y="16911"/>
                  </a:lnTo>
                  <a:lnTo>
                    <a:pt x="12400" y="16342"/>
                  </a:lnTo>
                  <a:lnTo>
                    <a:pt x="11520" y="16342"/>
                  </a:lnTo>
                  <a:lnTo>
                    <a:pt x="11520" y="15916"/>
                  </a:lnTo>
                  <a:lnTo>
                    <a:pt x="12400" y="15916"/>
                  </a:lnTo>
                  <a:lnTo>
                    <a:pt x="12080" y="15347"/>
                  </a:lnTo>
                  <a:lnTo>
                    <a:pt x="11840" y="15916"/>
                  </a:lnTo>
                  <a:lnTo>
                    <a:pt x="11520" y="15916"/>
                  </a:lnTo>
                  <a:lnTo>
                    <a:pt x="11520" y="15347"/>
                  </a:lnTo>
                  <a:lnTo>
                    <a:pt x="11200" y="15916"/>
                  </a:lnTo>
                  <a:lnTo>
                    <a:pt x="10960" y="15916"/>
                  </a:lnTo>
                  <a:lnTo>
                    <a:pt x="10640" y="16342"/>
                  </a:lnTo>
                  <a:lnTo>
                    <a:pt x="10640" y="16911"/>
                  </a:lnTo>
                  <a:lnTo>
                    <a:pt x="10320" y="17479"/>
                  </a:lnTo>
                  <a:lnTo>
                    <a:pt x="10000" y="18474"/>
                  </a:lnTo>
                  <a:lnTo>
                    <a:pt x="9760" y="18474"/>
                  </a:lnTo>
                  <a:lnTo>
                    <a:pt x="9760" y="19611"/>
                  </a:lnTo>
                  <a:lnTo>
                    <a:pt x="9440" y="19042"/>
                  </a:lnTo>
                  <a:lnTo>
                    <a:pt x="9120" y="19042"/>
                  </a:lnTo>
                  <a:lnTo>
                    <a:pt x="8880" y="19611"/>
                  </a:lnTo>
                  <a:lnTo>
                    <a:pt x="8000" y="19611"/>
                  </a:lnTo>
                  <a:lnTo>
                    <a:pt x="7680" y="19042"/>
                  </a:lnTo>
                  <a:lnTo>
                    <a:pt x="8000" y="18474"/>
                  </a:lnTo>
                  <a:lnTo>
                    <a:pt x="8240" y="18474"/>
                  </a:lnTo>
                  <a:lnTo>
                    <a:pt x="8560" y="17479"/>
                  </a:lnTo>
                  <a:lnTo>
                    <a:pt x="8560" y="16342"/>
                  </a:lnTo>
                  <a:lnTo>
                    <a:pt x="8880" y="16342"/>
                  </a:lnTo>
                  <a:lnTo>
                    <a:pt x="9120" y="15916"/>
                  </a:lnTo>
                  <a:lnTo>
                    <a:pt x="9440" y="16342"/>
                  </a:lnTo>
                  <a:lnTo>
                    <a:pt x="9760" y="16342"/>
                  </a:lnTo>
                  <a:lnTo>
                    <a:pt x="9760" y="14779"/>
                  </a:lnTo>
                  <a:lnTo>
                    <a:pt x="9440" y="14779"/>
                  </a:lnTo>
                  <a:lnTo>
                    <a:pt x="8880" y="14353"/>
                  </a:lnTo>
                  <a:lnTo>
                    <a:pt x="8880" y="13784"/>
                  </a:lnTo>
                  <a:lnTo>
                    <a:pt x="8560" y="13784"/>
                  </a:lnTo>
                  <a:lnTo>
                    <a:pt x="8560" y="12647"/>
                  </a:lnTo>
                  <a:lnTo>
                    <a:pt x="8240" y="12221"/>
                  </a:lnTo>
                  <a:lnTo>
                    <a:pt x="8000" y="11653"/>
                  </a:lnTo>
                  <a:lnTo>
                    <a:pt x="7360" y="11653"/>
                  </a:lnTo>
                  <a:lnTo>
                    <a:pt x="6800" y="11084"/>
                  </a:lnTo>
                  <a:lnTo>
                    <a:pt x="6480" y="11084"/>
                  </a:lnTo>
                  <a:lnTo>
                    <a:pt x="6160" y="10658"/>
                  </a:lnTo>
                  <a:lnTo>
                    <a:pt x="5920" y="10658"/>
                  </a:lnTo>
                  <a:lnTo>
                    <a:pt x="5920" y="11084"/>
                  </a:lnTo>
                  <a:lnTo>
                    <a:pt x="5600" y="10658"/>
                  </a:lnTo>
                  <a:lnTo>
                    <a:pt x="5600" y="11084"/>
                  </a:lnTo>
                  <a:lnTo>
                    <a:pt x="5280" y="10658"/>
                  </a:lnTo>
                  <a:lnTo>
                    <a:pt x="5280" y="12221"/>
                  </a:lnTo>
                  <a:lnTo>
                    <a:pt x="4960" y="12221"/>
                  </a:lnTo>
                  <a:lnTo>
                    <a:pt x="4720" y="12647"/>
                  </a:lnTo>
                  <a:lnTo>
                    <a:pt x="3840" y="12647"/>
                  </a:lnTo>
                  <a:lnTo>
                    <a:pt x="3520" y="13216"/>
                  </a:lnTo>
                  <a:lnTo>
                    <a:pt x="2640" y="13216"/>
                  </a:lnTo>
                  <a:lnTo>
                    <a:pt x="2640" y="12647"/>
                  </a:lnTo>
                  <a:lnTo>
                    <a:pt x="1760" y="12647"/>
                  </a:lnTo>
                  <a:lnTo>
                    <a:pt x="1440" y="12221"/>
                  </a:lnTo>
                  <a:lnTo>
                    <a:pt x="560" y="12221"/>
                  </a:lnTo>
                  <a:lnTo>
                    <a:pt x="240" y="11653"/>
                  </a:lnTo>
                  <a:lnTo>
                    <a:pt x="0" y="11084"/>
                  </a:lnTo>
                  <a:lnTo>
                    <a:pt x="0" y="10658"/>
                  </a:lnTo>
                  <a:lnTo>
                    <a:pt x="240" y="9521"/>
                  </a:lnTo>
                  <a:lnTo>
                    <a:pt x="560" y="9521"/>
                  </a:lnTo>
                  <a:lnTo>
                    <a:pt x="560" y="8526"/>
                  </a:lnTo>
                  <a:lnTo>
                    <a:pt x="1440" y="6963"/>
                  </a:lnTo>
                  <a:lnTo>
                    <a:pt x="1440" y="6395"/>
                  </a:lnTo>
                  <a:lnTo>
                    <a:pt x="1760" y="5826"/>
                  </a:lnTo>
                  <a:lnTo>
                    <a:pt x="2000" y="5826"/>
                  </a:lnTo>
                  <a:lnTo>
                    <a:pt x="2000" y="5258"/>
                  </a:lnTo>
                  <a:lnTo>
                    <a:pt x="1760" y="4832"/>
                  </a:lnTo>
                  <a:lnTo>
                    <a:pt x="2000" y="4263"/>
                  </a:lnTo>
                  <a:lnTo>
                    <a:pt x="1760" y="4263"/>
                  </a:lnTo>
                  <a:lnTo>
                    <a:pt x="1440" y="3695"/>
                  </a:lnTo>
                  <a:lnTo>
                    <a:pt x="1440" y="1563"/>
                  </a:lnTo>
                  <a:close/>
                  <a:moveTo>
                    <a:pt x="1440" y="156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9" name="AutoShape 43"/>
            <p:cNvSpPr>
              <a:spLocks/>
            </p:cNvSpPr>
            <p:nvPr/>
          </p:nvSpPr>
          <p:spPr bwMode="auto">
            <a:xfrm>
              <a:off x="7862" y="2714"/>
              <a:ext cx="142" cy="1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4027"/>
                  </a:moveTo>
                  <a:lnTo>
                    <a:pt x="0" y="0"/>
                  </a:lnTo>
                  <a:lnTo>
                    <a:pt x="1543" y="1098"/>
                  </a:lnTo>
                  <a:lnTo>
                    <a:pt x="1543" y="0"/>
                  </a:lnTo>
                  <a:lnTo>
                    <a:pt x="3086" y="1098"/>
                  </a:lnTo>
                  <a:lnTo>
                    <a:pt x="3086" y="0"/>
                  </a:lnTo>
                  <a:lnTo>
                    <a:pt x="4243" y="0"/>
                  </a:lnTo>
                  <a:lnTo>
                    <a:pt x="5786" y="1098"/>
                  </a:lnTo>
                  <a:lnTo>
                    <a:pt x="7329" y="1098"/>
                  </a:lnTo>
                  <a:lnTo>
                    <a:pt x="10029" y="2563"/>
                  </a:lnTo>
                  <a:lnTo>
                    <a:pt x="13114" y="2563"/>
                  </a:lnTo>
                  <a:lnTo>
                    <a:pt x="14271" y="4027"/>
                  </a:lnTo>
                  <a:lnTo>
                    <a:pt x="15814" y="5125"/>
                  </a:lnTo>
                  <a:lnTo>
                    <a:pt x="15814" y="8054"/>
                  </a:lnTo>
                  <a:lnTo>
                    <a:pt x="17357" y="8054"/>
                  </a:lnTo>
                  <a:lnTo>
                    <a:pt x="17357" y="9519"/>
                  </a:lnTo>
                  <a:lnTo>
                    <a:pt x="20057" y="10617"/>
                  </a:lnTo>
                  <a:lnTo>
                    <a:pt x="21600" y="10617"/>
                  </a:lnTo>
                  <a:lnTo>
                    <a:pt x="21600" y="14644"/>
                  </a:lnTo>
                  <a:lnTo>
                    <a:pt x="20057" y="14644"/>
                  </a:lnTo>
                  <a:lnTo>
                    <a:pt x="18514" y="13546"/>
                  </a:lnTo>
                  <a:lnTo>
                    <a:pt x="17357" y="14644"/>
                  </a:lnTo>
                  <a:lnTo>
                    <a:pt x="15814" y="14644"/>
                  </a:lnTo>
                  <a:lnTo>
                    <a:pt x="15814" y="17573"/>
                  </a:lnTo>
                  <a:lnTo>
                    <a:pt x="14271" y="20136"/>
                  </a:lnTo>
                  <a:lnTo>
                    <a:pt x="13114" y="20136"/>
                  </a:lnTo>
                  <a:lnTo>
                    <a:pt x="11571" y="21600"/>
                  </a:lnTo>
                  <a:lnTo>
                    <a:pt x="11571" y="14644"/>
                  </a:lnTo>
                  <a:lnTo>
                    <a:pt x="10029" y="12081"/>
                  </a:lnTo>
                  <a:lnTo>
                    <a:pt x="10029" y="10617"/>
                  </a:lnTo>
                  <a:lnTo>
                    <a:pt x="5786" y="9519"/>
                  </a:lnTo>
                  <a:lnTo>
                    <a:pt x="5786" y="8054"/>
                  </a:lnTo>
                  <a:lnTo>
                    <a:pt x="4243" y="5125"/>
                  </a:lnTo>
                  <a:lnTo>
                    <a:pt x="3086" y="4027"/>
                  </a:lnTo>
                  <a:lnTo>
                    <a:pt x="0" y="4027"/>
                  </a:lnTo>
                  <a:close/>
                  <a:moveTo>
                    <a:pt x="0" y="402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0" name="AutoShape 44"/>
            <p:cNvSpPr>
              <a:spLocks/>
            </p:cNvSpPr>
            <p:nvPr/>
          </p:nvSpPr>
          <p:spPr bwMode="auto">
            <a:xfrm>
              <a:off x="7636" y="2741"/>
              <a:ext cx="368" cy="20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469" y="0"/>
                  </a:moveTo>
                  <a:lnTo>
                    <a:pt x="6108" y="0"/>
                  </a:lnTo>
                  <a:lnTo>
                    <a:pt x="6703" y="800"/>
                  </a:lnTo>
                  <a:lnTo>
                    <a:pt x="8342" y="800"/>
                  </a:lnTo>
                  <a:lnTo>
                    <a:pt x="8342" y="1867"/>
                  </a:lnTo>
                  <a:lnTo>
                    <a:pt x="9981" y="1867"/>
                  </a:lnTo>
                  <a:lnTo>
                    <a:pt x="10577" y="800"/>
                  </a:lnTo>
                  <a:lnTo>
                    <a:pt x="12215" y="800"/>
                  </a:lnTo>
                  <a:lnTo>
                    <a:pt x="12662" y="0"/>
                  </a:lnTo>
                  <a:lnTo>
                    <a:pt x="14450" y="0"/>
                  </a:lnTo>
                  <a:lnTo>
                    <a:pt x="14897" y="800"/>
                  </a:lnTo>
                  <a:lnTo>
                    <a:pt x="15492" y="2933"/>
                  </a:lnTo>
                  <a:lnTo>
                    <a:pt x="15492" y="4000"/>
                  </a:lnTo>
                  <a:lnTo>
                    <a:pt x="17131" y="4800"/>
                  </a:lnTo>
                  <a:lnTo>
                    <a:pt x="17131" y="5867"/>
                  </a:lnTo>
                  <a:lnTo>
                    <a:pt x="17727" y="7733"/>
                  </a:lnTo>
                  <a:lnTo>
                    <a:pt x="17727" y="11733"/>
                  </a:lnTo>
                  <a:lnTo>
                    <a:pt x="18323" y="13867"/>
                  </a:lnTo>
                  <a:lnTo>
                    <a:pt x="19961" y="13867"/>
                  </a:lnTo>
                  <a:lnTo>
                    <a:pt x="20408" y="12800"/>
                  </a:lnTo>
                  <a:lnTo>
                    <a:pt x="21004" y="12800"/>
                  </a:lnTo>
                  <a:lnTo>
                    <a:pt x="21600" y="13867"/>
                  </a:lnTo>
                  <a:lnTo>
                    <a:pt x="21004" y="13867"/>
                  </a:lnTo>
                  <a:lnTo>
                    <a:pt x="21600" y="14667"/>
                  </a:lnTo>
                  <a:lnTo>
                    <a:pt x="21004" y="15733"/>
                  </a:lnTo>
                  <a:lnTo>
                    <a:pt x="20408" y="15733"/>
                  </a:lnTo>
                  <a:lnTo>
                    <a:pt x="19961" y="16800"/>
                  </a:lnTo>
                  <a:lnTo>
                    <a:pt x="19366" y="16800"/>
                  </a:lnTo>
                  <a:lnTo>
                    <a:pt x="19366" y="20800"/>
                  </a:lnTo>
                  <a:lnTo>
                    <a:pt x="18770" y="20800"/>
                  </a:lnTo>
                  <a:lnTo>
                    <a:pt x="18323" y="19733"/>
                  </a:lnTo>
                  <a:lnTo>
                    <a:pt x="17727" y="20800"/>
                  </a:lnTo>
                  <a:lnTo>
                    <a:pt x="17131" y="19733"/>
                  </a:lnTo>
                  <a:lnTo>
                    <a:pt x="14897" y="19733"/>
                  </a:lnTo>
                  <a:lnTo>
                    <a:pt x="13854" y="20800"/>
                  </a:lnTo>
                  <a:lnTo>
                    <a:pt x="13258" y="20800"/>
                  </a:lnTo>
                  <a:lnTo>
                    <a:pt x="12662" y="21600"/>
                  </a:lnTo>
                  <a:lnTo>
                    <a:pt x="7746" y="21600"/>
                  </a:lnTo>
                  <a:lnTo>
                    <a:pt x="7746" y="20800"/>
                  </a:lnTo>
                  <a:lnTo>
                    <a:pt x="7150" y="20800"/>
                  </a:lnTo>
                  <a:lnTo>
                    <a:pt x="6703" y="21600"/>
                  </a:lnTo>
                  <a:lnTo>
                    <a:pt x="6108" y="20800"/>
                  </a:lnTo>
                  <a:lnTo>
                    <a:pt x="6703" y="20800"/>
                  </a:lnTo>
                  <a:lnTo>
                    <a:pt x="6703" y="19733"/>
                  </a:lnTo>
                  <a:lnTo>
                    <a:pt x="5512" y="19733"/>
                  </a:lnTo>
                  <a:lnTo>
                    <a:pt x="5512" y="18667"/>
                  </a:lnTo>
                  <a:lnTo>
                    <a:pt x="5065" y="17600"/>
                  </a:lnTo>
                  <a:lnTo>
                    <a:pt x="5512" y="16800"/>
                  </a:lnTo>
                  <a:lnTo>
                    <a:pt x="5065" y="16800"/>
                  </a:lnTo>
                  <a:lnTo>
                    <a:pt x="4469" y="17600"/>
                  </a:lnTo>
                  <a:lnTo>
                    <a:pt x="3426" y="17600"/>
                  </a:lnTo>
                  <a:lnTo>
                    <a:pt x="3426" y="16800"/>
                  </a:lnTo>
                  <a:lnTo>
                    <a:pt x="2234" y="16800"/>
                  </a:lnTo>
                  <a:lnTo>
                    <a:pt x="2234" y="15733"/>
                  </a:lnTo>
                  <a:lnTo>
                    <a:pt x="2830" y="14667"/>
                  </a:lnTo>
                  <a:lnTo>
                    <a:pt x="2234" y="14667"/>
                  </a:lnTo>
                  <a:lnTo>
                    <a:pt x="1192" y="13867"/>
                  </a:lnTo>
                  <a:lnTo>
                    <a:pt x="1192" y="12800"/>
                  </a:lnTo>
                  <a:lnTo>
                    <a:pt x="0" y="10667"/>
                  </a:lnTo>
                  <a:lnTo>
                    <a:pt x="596" y="9867"/>
                  </a:lnTo>
                  <a:lnTo>
                    <a:pt x="1192" y="8800"/>
                  </a:lnTo>
                  <a:lnTo>
                    <a:pt x="2234" y="8800"/>
                  </a:lnTo>
                  <a:lnTo>
                    <a:pt x="2234" y="7733"/>
                  </a:lnTo>
                  <a:lnTo>
                    <a:pt x="2830" y="5867"/>
                  </a:lnTo>
                  <a:lnTo>
                    <a:pt x="3426" y="2933"/>
                  </a:lnTo>
                  <a:lnTo>
                    <a:pt x="3873" y="1867"/>
                  </a:lnTo>
                  <a:lnTo>
                    <a:pt x="4469" y="1867"/>
                  </a:lnTo>
                  <a:lnTo>
                    <a:pt x="5065" y="800"/>
                  </a:lnTo>
                  <a:lnTo>
                    <a:pt x="4469" y="0"/>
                  </a:lnTo>
                  <a:close/>
                  <a:moveTo>
                    <a:pt x="4469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1" name="AutoShape 45"/>
            <p:cNvSpPr>
              <a:spLocks/>
            </p:cNvSpPr>
            <p:nvPr/>
          </p:nvSpPr>
          <p:spPr bwMode="auto">
            <a:xfrm>
              <a:off x="7476" y="2721"/>
              <a:ext cx="246" cy="13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029" y="18514"/>
                  </a:moveTo>
                  <a:lnTo>
                    <a:pt x="14920" y="17357"/>
                  </a:lnTo>
                  <a:lnTo>
                    <a:pt x="15810" y="15814"/>
                  </a:lnTo>
                  <a:lnTo>
                    <a:pt x="17369" y="15814"/>
                  </a:lnTo>
                  <a:lnTo>
                    <a:pt x="17369" y="14271"/>
                  </a:lnTo>
                  <a:lnTo>
                    <a:pt x="18260" y="11571"/>
                  </a:lnTo>
                  <a:lnTo>
                    <a:pt x="19151" y="7329"/>
                  </a:lnTo>
                  <a:lnTo>
                    <a:pt x="19819" y="5786"/>
                  </a:lnTo>
                  <a:lnTo>
                    <a:pt x="20709" y="5786"/>
                  </a:lnTo>
                  <a:lnTo>
                    <a:pt x="21600" y="4243"/>
                  </a:lnTo>
                  <a:lnTo>
                    <a:pt x="20709" y="3086"/>
                  </a:lnTo>
                  <a:lnTo>
                    <a:pt x="19819" y="1543"/>
                  </a:lnTo>
                  <a:lnTo>
                    <a:pt x="19151" y="0"/>
                  </a:lnTo>
                  <a:lnTo>
                    <a:pt x="18260" y="1543"/>
                  </a:lnTo>
                  <a:lnTo>
                    <a:pt x="17369" y="0"/>
                  </a:lnTo>
                  <a:lnTo>
                    <a:pt x="15810" y="1543"/>
                  </a:lnTo>
                  <a:lnTo>
                    <a:pt x="14920" y="0"/>
                  </a:lnTo>
                  <a:lnTo>
                    <a:pt x="13361" y="0"/>
                  </a:lnTo>
                  <a:lnTo>
                    <a:pt x="13361" y="1543"/>
                  </a:lnTo>
                  <a:lnTo>
                    <a:pt x="12470" y="3086"/>
                  </a:lnTo>
                  <a:lnTo>
                    <a:pt x="12470" y="4243"/>
                  </a:lnTo>
                  <a:lnTo>
                    <a:pt x="10911" y="3086"/>
                  </a:lnTo>
                  <a:lnTo>
                    <a:pt x="10021" y="4243"/>
                  </a:lnTo>
                  <a:lnTo>
                    <a:pt x="9130" y="4243"/>
                  </a:lnTo>
                  <a:lnTo>
                    <a:pt x="9130" y="5786"/>
                  </a:lnTo>
                  <a:lnTo>
                    <a:pt x="6680" y="5786"/>
                  </a:lnTo>
                  <a:lnTo>
                    <a:pt x="5790" y="7329"/>
                  </a:lnTo>
                  <a:lnTo>
                    <a:pt x="4231" y="5786"/>
                  </a:lnTo>
                  <a:lnTo>
                    <a:pt x="1781" y="4243"/>
                  </a:lnTo>
                  <a:lnTo>
                    <a:pt x="1781" y="7329"/>
                  </a:lnTo>
                  <a:lnTo>
                    <a:pt x="0" y="7329"/>
                  </a:lnTo>
                  <a:lnTo>
                    <a:pt x="891" y="8871"/>
                  </a:lnTo>
                  <a:lnTo>
                    <a:pt x="891" y="11571"/>
                  </a:lnTo>
                  <a:lnTo>
                    <a:pt x="0" y="13114"/>
                  </a:lnTo>
                  <a:lnTo>
                    <a:pt x="891" y="14271"/>
                  </a:lnTo>
                  <a:lnTo>
                    <a:pt x="891" y="17357"/>
                  </a:lnTo>
                  <a:lnTo>
                    <a:pt x="1781" y="17357"/>
                  </a:lnTo>
                  <a:lnTo>
                    <a:pt x="3340" y="18514"/>
                  </a:lnTo>
                  <a:lnTo>
                    <a:pt x="4231" y="20057"/>
                  </a:lnTo>
                  <a:lnTo>
                    <a:pt x="5122" y="20057"/>
                  </a:lnTo>
                  <a:lnTo>
                    <a:pt x="6680" y="21600"/>
                  </a:lnTo>
                  <a:lnTo>
                    <a:pt x="8239" y="21600"/>
                  </a:lnTo>
                  <a:lnTo>
                    <a:pt x="8239" y="20057"/>
                  </a:lnTo>
                  <a:lnTo>
                    <a:pt x="9130" y="21600"/>
                  </a:lnTo>
                  <a:lnTo>
                    <a:pt x="9130" y="20057"/>
                  </a:lnTo>
                  <a:lnTo>
                    <a:pt x="10911" y="20057"/>
                  </a:lnTo>
                  <a:lnTo>
                    <a:pt x="10911" y="18514"/>
                  </a:lnTo>
                  <a:lnTo>
                    <a:pt x="11579" y="17357"/>
                  </a:lnTo>
                  <a:lnTo>
                    <a:pt x="12470" y="18514"/>
                  </a:lnTo>
                  <a:lnTo>
                    <a:pt x="14029" y="18514"/>
                  </a:lnTo>
                  <a:close/>
                  <a:moveTo>
                    <a:pt x="14029" y="185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2" name="AutoShape 46"/>
            <p:cNvSpPr>
              <a:spLocks/>
            </p:cNvSpPr>
            <p:nvPr/>
          </p:nvSpPr>
          <p:spPr bwMode="auto">
            <a:xfrm>
              <a:off x="7497" y="2684"/>
              <a:ext cx="205" cy="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518"/>
                  </a:moveTo>
                  <a:lnTo>
                    <a:pt x="2933" y="19059"/>
                  </a:lnTo>
                  <a:lnTo>
                    <a:pt x="4800" y="21600"/>
                  </a:lnTo>
                  <a:lnTo>
                    <a:pt x="5867" y="19059"/>
                  </a:lnTo>
                  <a:lnTo>
                    <a:pt x="8800" y="19059"/>
                  </a:lnTo>
                  <a:lnTo>
                    <a:pt x="8800" y="16518"/>
                  </a:lnTo>
                  <a:lnTo>
                    <a:pt x="9867" y="16518"/>
                  </a:lnTo>
                  <a:lnTo>
                    <a:pt x="10933" y="14612"/>
                  </a:lnTo>
                  <a:lnTo>
                    <a:pt x="12800" y="16518"/>
                  </a:lnTo>
                  <a:lnTo>
                    <a:pt x="12800" y="14612"/>
                  </a:lnTo>
                  <a:lnTo>
                    <a:pt x="13867" y="12071"/>
                  </a:lnTo>
                  <a:lnTo>
                    <a:pt x="13867" y="9529"/>
                  </a:lnTo>
                  <a:lnTo>
                    <a:pt x="15733" y="9529"/>
                  </a:lnTo>
                  <a:lnTo>
                    <a:pt x="16800" y="12071"/>
                  </a:lnTo>
                  <a:lnTo>
                    <a:pt x="18667" y="9529"/>
                  </a:lnTo>
                  <a:lnTo>
                    <a:pt x="19733" y="12071"/>
                  </a:lnTo>
                  <a:lnTo>
                    <a:pt x="20800" y="9529"/>
                  </a:lnTo>
                  <a:lnTo>
                    <a:pt x="20800" y="7624"/>
                  </a:lnTo>
                  <a:lnTo>
                    <a:pt x="21600" y="2541"/>
                  </a:lnTo>
                  <a:lnTo>
                    <a:pt x="19733" y="0"/>
                  </a:lnTo>
                  <a:lnTo>
                    <a:pt x="12800" y="0"/>
                  </a:lnTo>
                  <a:lnTo>
                    <a:pt x="12800" y="2541"/>
                  </a:lnTo>
                  <a:lnTo>
                    <a:pt x="7733" y="2541"/>
                  </a:lnTo>
                  <a:lnTo>
                    <a:pt x="6933" y="5082"/>
                  </a:lnTo>
                  <a:lnTo>
                    <a:pt x="5867" y="7624"/>
                  </a:lnTo>
                  <a:lnTo>
                    <a:pt x="800" y="7624"/>
                  </a:lnTo>
                  <a:lnTo>
                    <a:pt x="0" y="9529"/>
                  </a:lnTo>
                  <a:lnTo>
                    <a:pt x="0" y="16518"/>
                  </a:lnTo>
                  <a:close/>
                  <a:moveTo>
                    <a:pt x="0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3" name="AutoShape 47"/>
            <p:cNvSpPr>
              <a:spLocks/>
            </p:cNvSpPr>
            <p:nvPr/>
          </p:nvSpPr>
          <p:spPr bwMode="auto">
            <a:xfrm>
              <a:off x="7722" y="2924"/>
              <a:ext cx="244" cy="1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75" y="0"/>
                  </a:moveTo>
                  <a:lnTo>
                    <a:pt x="2475" y="0"/>
                  </a:lnTo>
                  <a:lnTo>
                    <a:pt x="2475" y="1662"/>
                  </a:lnTo>
                  <a:lnTo>
                    <a:pt x="1575" y="1662"/>
                  </a:lnTo>
                  <a:lnTo>
                    <a:pt x="2475" y="2908"/>
                  </a:lnTo>
                  <a:lnTo>
                    <a:pt x="3150" y="1662"/>
                  </a:lnTo>
                  <a:lnTo>
                    <a:pt x="4050" y="1662"/>
                  </a:lnTo>
                  <a:lnTo>
                    <a:pt x="4050" y="2908"/>
                  </a:lnTo>
                  <a:lnTo>
                    <a:pt x="11475" y="2908"/>
                  </a:lnTo>
                  <a:lnTo>
                    <a:pt x="12375" y="1662"/>
                  </a:lnTo>
                  <a:lnTo>
                    <a:pt x="13275" y="1662"/>
                  </a:lnTo>
                  <a:lnTo>
                    <a:pt x="14850" y="0"/>
                  </a:lnTo>
                  <a:lnTo>
                    <a:pt x="18225" y="0"/>
                  </a:lnTo>
                  <a:lnTo>
                    <a:pt x="19125" y="1662"/>
                  </a:lnTo>
                  <a:lnTo>
                    <a:pt x="20025" y="0"/>
                  </a:lnTo>
                  <a:lnTo>
                    <a:pt x="20700" y="1662"/>
                  </a:lnTo>
                  <a:lnTo>
                    <a:pt x="21600" y="1662"/>
                  </a:lnTo>
                  <a:lnTo>
                    <a:pt x="21600" y="4569"/>
                  </a:lnTo>
                  <a:lnTo>
                    <a:pt x="20700" y="6231"/>
                  </a:lnTo>
                  <a:lnTo>
                    <a:pt x="20700" y="4569"/>
                  </a:lnTo>
                  <a:lnTo>
                    <a:pt x="19125" y="6231"/>
                  </a:lnTo>
                  <a:lnTo>
                    <a:pt x="20025" y="9138"/>
                  </a:lnTo>
                  <a:lnTo>
                    <a:pt x="18225" y="12462"/>
                  </a:lnTo>
                  <a:lnTo>
                    <a:pt x="19125" y="12462"/>
                  </a:lnTo>
                  <a:lnTo>
                    <a:pt x="20025" y="15369"/>
                  </a:lnTo>
                  <a:lnTo>
                    <a:pt x="20025" y="17031"/>
                  </a:lnTo>
                  <a:lnTo>
                    <a:pt x="19125" y="15369"/>
                  </a:lnTo>
                  <a:lnTo>
                    <a:pt x="19125" y="17031"/>
                  </a:lnTo>
                  <a:lnTo>
                    <a:pt x="18225" y="15369"/>
                  </a:lnTo>
                  <a:lnTo>
                    <a:pt x="16650" y="15369"/>
                  </a:lnTo>
                  <a:lnTo>
                    <a:pt x="15750" y="17031"/>
                  </a:lnTo>
                  <a:lnTo>
                    <a:pt x="14850" y="17031"/>
                  </a:lnTo>
                  <a:lnTo>
                    <a:pt x="14175" y="18277"/>
                  </a:lnTo>
                  <a:lnTo>
                    <a:pt x="14175" y="21600"/>
                  </a:lnTo>
                  <a:lnTo>
                    <a:pt x="7425" y="21600"/>
                  </a:lnTo>
                  <a:lnTo>
                    <a:pt x="6525" y="19938"/>
                  </a:lnTo>
                  <a:lnTo>
                    <a:pt x="6525" y="21600"/>
                  </a:lnTo>
                  <a:lnTo>
                    <a:pt x="4050" y="21600"/>
                  </a:lnTo>
                  <a:lnTo>
                    <a:pt x="3150" y="19938"/>
                  </a:lnTo>
                  <a:lnTo>
                    <a:pt x="3150" y="18277"/>
                  </a:lnTo>
                  <a:lnTo>
                    <a:pt x="675" y="13708"/>
                  </a:lnTo>
                  <a:lnTo>
                    <a:pt x="1575" y="13708"/>
                  </a:lnTo>
                  <a:lnTo>
                    <a:pt x="675" y="12462"/>
                  </a:lnTo>
                  <a:lnTo>
                    <a:pt x="675" y="10800"/>
                  </a:lnTo>
                  <a:lnTo>
                    <a:pt x="2475" y="7477"/>
                  </a:lnTo>
                  <a:lnTo>
                    <a:pt x="1575" y="6231"/>
                  </a:lnTo>
                  <a:lnTo>
                    <a:pt x="675" y="4569"/>
                  </a:lnTo>
                  <a:lnTo>
                    <a:pt x="0" y="1662"/>
                  </a:lnTo>
                  <a:lnTo>
                    <a:pt x="675" y="0"/>
                  </a:lnTo>
                  <a:close/>
                  <a:moveTo>
                    <a:pt x="675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4" name="AutoShape 48"/>
            <p:cNvSpPr>
              <a:spLocks/>
            </p:cNvSpPr>
            <p:nvPr/>
          </p:nvSpPr>
          <p:spPr bwMode="auto">
            <a:xfrm>
              <a:off x="7656" y="3006"/>
              <a:ext cx="112" cy="7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236" y="0"/>
                  </a:moveTo>
                  <a:lnTo>
                    <a:pt x="19636" y="7920"/>
                  </a:lnTo>
                  <a:lnTo>
                    <a:pt x="19636" y="10800"/>
                  </a:lnTo>
                  <a:lnTo>
                    <a:pt x="21600" y="13680"/>
                  </a:lnTo>
                  <a:lnTo>
                    <a:pt x="19636" y="16560"/>
                  </a:lnTo>
                  <a:lnTo>
                    <a:pt x="12764" y="16560"/>
                  </a:lnTo>
                  <a:lnTo>
                    <a:pt x="10800" y="18720"/>
                  </a:lnTo>
                  <a:lnTo>
                    <a:pt x="8836" y="18720"/>
                  </a:lnTo>
                  <a:lnTo>
                    <a:pt x="5400" y="21600"/>
                  </a:lnTo>
                  <a:lnTo>
                    <a:pt x="3436" y="21600"/>
                  </a:lnTo>
                  <a:lnTo>
                    <a:pt x="3436" y="18720"/>
                  </a:lnTo>
                  <a:lnTo>
                    <a:pt x="1473" y="16560"/>
                  </a:lnTo>
                  <a:lnTo>
                    <a:pt x="0" y="10800"/>
                  </a:lnTo>
                  <a:lnTo>
                    <a:pt x="1473" y="7920"/>
                  </a:lnTo>
                  <a:lnTo>
                    <a:pt x="1473" y="5760"/>
                  </a:lnTo>
                  <a:lnTo>
                    <a:pt x="3436" y="2880"/>
                  </a:lnTo>
                  <a:lnTo>
                    <a:pt x="7364" y="2880"/>
                  </a:lnTo>
                  <a:lnTo>
                    <a:pt x="10800" y="0"/>
                  </a:lnTo>
                  <a:lnTo>
                    <a:pt x="10800" y="2880"/>
                  </a:lnTo>
                  <a:lnTo>
                    <a:pt x="14236" y="0"/>
                  </a:lnTo>
                  <a:close/>
                  <a:moveTo>
                    <a:pt x="1423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5" name="AutoShape 49"/>
            <p:cNvSpPr>
              <a:spLocks/>
            </p:cNvSpPr>
            <p:nvPr/>
          </p:nvSpPr>
          <p:spPr bwMode="auto">
            <a:xfrm>
              <a:off x="7608" y="2998"/>
              <a:ext cx="76" cy="12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840" y="5929"/>
                  </a:moveTo>
                  <a:lnTo>
                    <a:pt x="13680" y="7624"/>
                  </a:lnTo>
                  <a:lnTo>
                    <a:pt x="15840" y="11012"/>
                  </a:lnTo>
                  <a:lnTo>
                    <a:pt x="18720" y="12282"/>
                  </a:lnTo>
                  <a:lnTo>
                    <a:pt x="18720" y="13976"/>
                  </a:lnTo>
                  <a:lnTo>
                    <a:pt x="21600" y="13976"/>
                  </a:lnTo>
                  <a:lnTo>
                    <a:pt x="21600" y="15671"/>
                  </a:lnTo>
                  <a:lnTo>
                    <a:pt x="18720" y="18635"/>
                  </a:lnTo>
                  <a:lnTo>
                    <a:pt x="13680" y="18635"/>
                  </a:lnTo>
                  <a:lnTo>
                    <a:pt x="13680" y="21600"/>
                  </a:lnTo>
                  <a:lnTo>
                    <a:pt x="7920" y="21600"/>
                  </a:lnTo>
                  <a:lnTo>
                    <a:pt x="5760" y="18635"/>
                  </a:lnTo>
                  <a:lnTo>
                    <a:pt x="0" y="18635"/>
                  </a:lnTo>
                  <a:lnTo>
                    <a:pt x="2880" y="16941"/>
                  </a:lnTo>
                  <a:lnTo>
                    <a:pt x="0" y="15671"/>
                  </a:lnTo>
                  <a:lnTo>
                    <a:pt x="0" y="13976"/>
                  </a:lnTo>
                  <a:lnTo>
                    <a:pt x="2880" y="12282"/>
                  </a:lnTo>
                  <a:lnTo>
                    <a:pt x="0" y="11012"/>
                  </a:lnTo>
                  <a:lnTo>
                    <a:pt x="2880" y="7624"/>
                  </a:lnTo>
                  <a:lnTo>
                    <a:pt x="2880" y="5929"/>
                  </a:lnTo>
                  <a:lnTo>
                    <a:pt x="0" y="5929"/>
                  </a:lnTo>
                  <a:lnTo>
                    <a:pt x="0" y="1271"/>
                  </a:lnTo>
                  <a:lnTo>
                    <a:pt x="2880" y="0"/>
                  </a:lnTo>
                  <a:lnTo>
                    <a:pt x="5760" y="0"/>
                  </a:lnTo>
                  <a:lnTo>
                    <a:pt x="5760" y="1271"/>
                  </a:lnTo>
                  <a:lnTo>
                    <a:pt x="7920" y="0"/>
                  </a:lnTo>
                  <a:lnTo>
                    <a:pt x="10800" y="1271"/>
                  </a:lnTo>
                  <a:lnTo>
                    <a:pt x="13680" y="2965"/>
                  </a:lnTo>
                  <a:lnTo>
                    <a:pt x="15840" y="2965"/>
                  </a:lnTo>
                  <a:lnTo>
                    <a:pt x="15840" y="5929"/>
                  </a:lnTo>
                  <a:close/>
                  <a:moveTo>
                    <a:pt x="15840" y="59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6" name="AutoShape 50"/>
            <p:cNvSpPr>
              <a:spLocks/>
            </p:cNvSpPr>
            <p:nvPr/>
          </p:nvSpPr>
          <p:spPr bwMode="auto">
            <a:xfrm>
              <a:off x="7580" y="2833"/>
              <a:ext cx="170" cy="2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933"/>
                  </a:moveTo>
                  <a:lnTo>
                    <a:pt x="0" y="1867"/>
                  </a:lnTo>
                  <a:lnTo>
                    <a:pt x="2579" y="1867"/>
                  </a:lnTo>
                  <a:lnTo>
                    <a:pt x="2579" y="800"/>
                  </a:lnTo>
                  <a:lnTo>
                    <a:pt x="3546" y="0"/>
                  </a:lnTo>
                  <a:lnTo>
                    <a:pt x="4836" y="800"/>
                  </a:lnTo>
                  <a:lnTo>
                    <a:pt x="7093" y="800"/>
                  </a:lnTo>
                  <a:lnTo>
                    <a:pt x="9672" y="2933"/>
                  </a:lnTo>
                  <a:lnTo>
                    <a:pt x="9672" y="4000"/>
                  </a:lnTo>
                  <a:lnTo>
                    <a:pt x="11928" y="4800"/>
                  </a:lnTo>
                  <a:lnTo>
                    <a:pt x="13218" y="4800"/>
                  </a:lnTo>
                  <a:lnTo>
                    <a:pt x="11928" y="5867"/>
                  </a:lnTo>
                  <a:lnTo>
                    <a:pt x="11928" y="6933"/>
                  </a:lnTo>
                  <a:lnTo>
                    <a:pt x="14507" y="6933"/>
                  </a:lnTo>
                  <a:lnTo>
                    <a:pt x="14507" y="7733"/>
                  </a:lnTo>
                  <a:lnTo>
                    <a:pt x="16764" y="7733"/>
                  </a:lnTo>
                  <a:lnTo>
                    <a:pt x="18054" y="6933"/>
                  </a:lnTo>
                  <a:lnTo>
                    <a:pt x="19021" y="6933"/>
                  </a:lnTo>
                  <a:lnTo>
                    <a:pt x="18054" y="7733"/>
                  </a:lnTo>
                  <a:lnTo>
                    <a:pt x="19021" y="8800"/>
                  </a:lnTo>
                  <a:lnTo>
                    <a:pt x="19021" y="9867"/>
                  </a:lnTo>
                  <a:lnTo>
                    <a:pt x="18054" y="10933"/>
                  </a:lnTo>
                  <a:lnTo>
                    <a:pt x="19021" y="12800"/>
                  </a:lnTo>
                  <a:lnTo>
                    <a:pt x="20310" y="13867"/>
                  </a:lnTo>
                  <a:lnTo>
                    <a:pt x="21600" y="14667"/>
                  </a:lnTo>
                  <a:lnTo>
                    <a:pt x="19021" y="16800"/>
                  </a:lnTo>
                  <a:lnTo>
                    <a:pt x="19021" y="17867"/>
                  </a:lnTo>
                  <a:lnTo>
                    <a:pt x="20310" y="18667"/>
                  </a:lnTo>
                  <a:lnTo>
                    <a:pt x="19021" y="18667"/>
                  </a:lnTo>
                  <a:lnTo>
                    <a:pt x="16764" y="19733"/>
                  </a:lnTo>
                  <a:lnTo>
                    <a:pt x="16764" y="18667"/>
                  </a:lnTo>
                  <a:lnTo>
                    <a:pt x="14507" y="19733"/>
                  </a:lnTo>
                  <a:lnTo>
                    <a:pt x="11928" y="19733"/>
                  </a:lnTo>
                  <a:lnTo>
                    <a:pt x="10639" y="20800"/>
                  </a:lnTo>
                  <a:lnTo>
                    <a:pt x="10639" y="21600"/>
                  </a:lnTo>
                  <a:lnTo>
                    <a:pt x="10639" y="19733"/>
                  </a:lnTo>
                  <a:lnTo>
                    <a:pt x="9672" y="19733"/>
                  </a:lnTo>
                  <a:lnTo>
                    <a:pt x="8382" y="18667"/>
                  </a:lnTo>
                  <a:lnTo>
                    <a:pt x="7093" y="17867"/>
                  </a:lnTo>
                  <a:lnTo>
                    <a:pt x="8382" y="16800"/>
                  </a:lnTo>
                  <a:lnTo>
                    <a:pt x="8382" y="15733"/>
                  </a:lnTo>
                  <a:lnTo>
                    <a:pt x="7093" y="15733"/>
                  </a:lnTo>
                  <a:lnTo>
                    <a:pt x="6125" y="14667"/>
                  </a:lnTo>
                  <a:lnTo>
                    <a:pt x="3546" y="14667"/>
                  </a:lnTo>
                  <a:lnTo>
                    <a:pt x="3546" y="12800"/>
                  </a:lnTo>
                  <a:lnTo>
                    <a:pt x="2579" y="11733"/>
                  </a:lnTo>
                  <a:lnTo>
                    <a:pt x="2579" y="10933"/>
                  </a:lnTo>
                  <a:lnTo>
                    <a:pt x="3546" y="10933"/>
                  </a:lnTo>
                  <a:lnTo>
                    <a:pt x="3546" y="9867"/>
                  </a:lnTo>
                  <a:lnTo>
                    <a:pt x="2579" y="9867"/>
                  </a:lnTo>
                  <a:lnTo>
                    <a:pt x="1290" y="8800"/>
                  </a:lnTo>
                  <a:lnTo>
                    <a:pt x="2579" y="7733"/>
                  </a:lnTo>
                  <a:lnTo>
                    <a:pt x="2579" y="6933"/>
                  </a:lnTo>
                  <a:lnTo>
                    <a:pt x="1290" y="6933"/>
                  </a:lnTo>
                  <a:lnTo>
                    <a:pt x="1290" y="5867"/>
                  </a:lnTo>
                  <a:lnTo>
                    <a:pt x="2579" y="5867"/>
                  </a:lnTo>
                  <a:lnTo>
                    <a:pt x="2579" y="4800"/>
                  </a:lnTo>
                  <a:lnTo>
                    <a:pt x="1290" y="4800"/>
                  </a:lnTo>
                  <a:lnTo>
                    <a:pt x="0" y="4000"/>
                  </a:lnTo>
                  <a:lnTo>
                    <a:pt x="0" y="2933"/>
                  </a:lnTo>
                  <a:close/>
                  <a:moveTo>
                    <a:pt x="0" y="29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7" name="AutoShape 51"/>
            <p:cNvSpPr>
              <a:spLocks/>
            </p:cNvSpPr>
            <p:nvPr/>
          </p:nvSpPr>
          <p:spPr bwMode="auto">
            <a:xfrm>
              <a:off x="7570" y="2951"/>
              <a:ext cx="76" cy="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21600"/>
                  </a:moveTo>
                  <a:lnTo>
                    <a:pt x="10800" y="14400"/>
                  </a:lnTo>
                  <a:lnTo>
                    <a:pt x="13680" y="12436"/>
                  </a:lnTo>
                  <a:lnTo>
                    <a:pt x="16560" y="12436"/>
                  </a:lnTo>
                  <a:lnTo>
                    <a:pt x="16560" y="14400"/>
                  </a:lnTo>
                  <a:lnTo>
                    <a:pt x="21600" y="9818"/>
                  </a:lnTo>
                  <a:lnTo>
                    <a:pt x="21600" y="7200"/>
                  </a:lnTo>
                  <a:lnTo>
                    <a:pt x="18720" y="7200"/>
                  </a:lnTo>
                  <a:lnTo>
                    <a:pt x="16560" y="4582"/>
                  </a:lnTo>
                  <a:lnTo>
                    <a:pt x="10800" y="4582"/>
                  </a:lnTo>
                  <a:lnTo>
                    <a:pt x="10800" y="0"/>
                  </a:lnTo>
                  <a:lnTo>
                    <a:pt x="8640" y="2618"/>
                  </a:lnTo>
                  <a:lnTo>
                    <a:pt x="8640" y="0"/>
                  </a:lnTo>
                  <a:lnTo>
                    <a:pt x="2880" y="0"/>
                  </a:lnTo>
                  <a:lnTo>
                    <a:pt x="2880" y="2618"/>
                  </a:lnTo>
                  <a:lnTo>
                    <a:pt x="5760" y="2618"/>
                  </a:lnTo>
                  <a:lnTo>
                    <a:pt x="5760" y="4582"/>
                  </a:lnTo>
                  <a:lnTo>
                    <a:pt x="2880" y="4582"/>
                  </a:lnTo>
                  <a:lnTo>
                    <a:pt x="2880" y="9818"/>
                  </a:lnTo>
                  <a:lnTo>
                    <a:pt x="0" y="12436"/>
                  </a:lnTo>
                  <a:lnTo>
                    <a:pt x="2880" y="14400"/>
                  </a:lnTo>
                  <a:lnTo>
                    <a:pt x="10800" y="21600"/>
                  </a:lnTo>
                  <a:close/>
                  <a:moveTo>
                    <a:pt x="10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8" name="AutoShape 52"/>
            <p:cNvSpPr>
              <a:spLocks/>
            </p:cNvSpPr>
            <p:nvPr/>
          </p:nvSpPr>
          <p:spPr bwMode="auto">
            <a:xfrm>
              <a:off x="7375" y="2833"/>
              <a:ext cx="226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700" y="8894"/>
                  </a:moveTo>
                  <a:cubicBezTo>
                    <a:pt x="20700" y="7624"/>
                    <a:pt x="20700" y="7624"/>
                    <a:pt x="20700" y="7624"/>
                  </a:cubicBezTo>
                  <a:cubicBezTo>
                    <a:pt x="20700" y="7624"/>
                    <a:pt x="20700" y="7624"/>
                    <a:pt x="20700" y="7624"/>
                  </a:cubicBezTo>
                  <a:cubicBezTo>
                    <a:pt x="21600" y="7624"/>
                    <a:pt x="21600" y="7624"/>
                    <a:pt x="21600" y="7624"/>
                  </a:cubicBezTo>
                  <a:cubicBezTo>
                    <a:pt x="21600" y="6353"/>
                    <a:pt x="21600" y="6353"/>
                    <a:pt x="21600" y="6353"/>
                  </a:cubicBezTo>
                  <a:cubicBezTo>
                    <a:pt x="20700" y="6353"/>
                    <a:pt x="20700" y="6353"/>
                    <a:pt x="20700" y="6353"/>
                  </a:cubicBezTo>
                  <a:cubicBezTo>
                    <a:pt x="20700" y="6353"/>
                    <a:pt x="20700" y="6353"/>
                    <a:pt x="20700" y="6353"/>
                  </a:cubicBezTo>
                  <a:cubicBezTo>
                    <a:pt x="19800" y="5082"/>
                    <a:pt x="19800" y="5082"/>
                    <a:pt x="19800" y="5082"/>
                  </a:cubicBezTo>
                  <a:cubicBezTo>
                    <a:pt x="19800" y="3812"/>
                    <a:pt x="19800" y="3812"/>
                    <a:pt x="19800" y="3812"/>
                  </a:cubicBezTo>
                  <a:cubicBezTo>
                    <a:pt x="18900" y="2541"/>
                    <a:pt x="18900" y="2541"/>
                    <a:pt x="18900" y="2541"/>
                  </a:cubicBezTo>
                  <a:cubicBezTo>
                    <a:pt x="18900" y="3812"/>
                    <a:pt x="18900" y="3812"/>
                    <a:pt x="18900" y="3812"/>
                  </a:cubicBezTo>
                  <a:cubicBezTo>
                    <a:pt x="17100" y="3812"/>
                    <a:pt x="17100" y="3812"/>
                    <a:pt x="17100" y="3812"/>
                  </a:cubicBezTo>
                  <a:cubicBezTo>
                    <a:pt x="15300" y="2541"/>
                    <a:pt x="15300" y="2541"/>
                    <a:pt x="15300" y="2541"/>
                  </a:cubicBezTo>
                  <a:cubicBezTo>
                    <a:pt x="14400" y="2541"/>
                    <a:pt x="14400" y="2541"/>
                    <a:pt x="14400" y="2541"/>
                  </a:cubicBezTo>
                  <a:cubicBezTo>
                    <a:pt x="13500" y="1271"/>
                    <a:pt x="13500" y="1271"/>
                    <a:pt x="13500" y="1271"/>
                  </a:cubicBezTo>
                  <a:cubicBezTo>
                    <a:pt x="11700" y="0"/>
                    <a:pt x="11700" y="0"/>
                    <a:pt x="1170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9000" y="0"/>
                    <a:pt x="9000" y="0"/>
                    <a:pt x="9000" y="0"/>
                  </a:cubicBezTo>
                  <a:cubicBezTo>
                    <a:pt x="7200" y="1271"/>
                    <a:pt x="7200" y="1271"/>
                    <a:pt x="7200" y="1271"/>
                  </a:cubicBezTo>
                  <a:cubicBezTo>
                    <a:pt x="7200" y="2541"/>
                    <a:pt x="7200" y="2541"/>
                    <a:pt x="7200" y="2541"/>
                  </a:cubicBezTo>
                  <a:cubicBezTo>
                    <a:pt x="5400" y="3812"/>
                    <a:pt x="5400" y="3812"/>
                    <a:pt x="5400" y="3812"/>
                  </a:cubicBezTo>
                  <a:cubicBezTo>
                    <a:pt x="5400" y="5082"/>
                    <a:pt x="5400" y="5082"/>
                    <a:pt x="5400" y="5082"/>
                  </a:cubicBezTo>
                  <a:cubicBezTo>
                    <a:pt x="4500" y="5082"/>
                    <a:pt x="4500" y="5082"/>
                    <a:pt x="4500" y="5082"/>
                  </a:cubicBezTo>
                  <a:cubicBezTo>
                    <a:pt x="2700" y="5082"/>
                    <a:pt x="2700" y="5082"/>
                    <a:pt x="2700" y="5082"/>
                  </a:cubicBezTo>
                  <a:cubicBezTo>
                    <a:pt x="1800" y="5082"/>
                    <a:pt x="1800" y="5082"/>
                    <a:pt x="1800" y="5082"/>
                  </a:cubicBezTo>
                  <a:cubicBezTo>
                    <a:pt x="900" y="6353"/>
                    <a:pt x="900" y="6353"/>
                    <a:pt x="900" y="6353"/>
                  </a:cubicBezTo>
                  <a:cubicBezTo>
                    <a:pt x="0" y="6353"/>
                    <a:pt x="0" y="6353"/>
                    <a:pt x="0" y="6353"/>
                  </a:cubicBezTo>
                  <a:cubicBezTo>
                    <a:pt x="0" y="6353"/>
                    <a:pt x="0" y="6353"/>
                    <a:pt x="0" y="6353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900" y="8894"/>
                    <a:pt x="900" y="8894"/>
                    <a:pt x="900" y="8894"/>
                  </a:cubicBezTo>
                  <a:cubicBezTo>
                    <a:pt x="900" y="10165"/>
                    <a:pt x="900" y="10165"/>
                    <a:pt x="900" y="10165"/>
                  </a:cubicBezTo>
                  <a:cubicBezTo>
                    <a:pt x="900" y="10165"/>
                    <a:pt x="900" y="10165"/>
                    <a:pt x="900" y="10165"/>
                  </a:cubicBezTo>
                  <a:cubicBezTo>
                    <a:pt x="1800" y="7624"/>
                    <a:pt x="1800" y="7624"/>
                    <a:pt x="1800" y="7624"/>
                  </a:cubicBezTo>
                  <a:cubicBezTo>
                    <a:pt x="2700" y="6353"/>
                    <a:pt x="2700" y="6353"/>
                    <a:pt x="2700" y="6353"/>
                  </a:cubicBezTo>
                  <a:cubicBezTo>
                    <a:pt x="2700" y="6353"/>
                    <a:pt x="2700" y="6353"/>
                    <a:pt x="2700" y="6353"/>
                  </a:cubicBezTo>
                  <a:cubicBezTo>
                    <a:pt x="3600" y="6353"/>
                    <a:pt x="3600" y="6353"/>
                    <a:pt x="3600" y="6353"/>
                  </a:cubicBezTo>
                  <a:cubicBezTo>
                    <a:pt x="4500" y="6353"/>
                    <a:pt x="4500" y="6353"/>
                    <a:pt x="4500" y="6353"/>
                  </a:cubicBezTo>
                  <a:cubicBezTo>
                    <a:pt x="4500" y="7624"/>
                    <a:pt x="4500" y="7624"/>
                    <a:pt x="4500" y="7624"/>
                  </a:cubicBezTo>
                  <a:cubicBezTo>
                    <a:pt x="5400" y="8894"/>
                    <a:pt x="5400" y="8894"/>
                    <a:pt x="5400" y="8894"/>
                  </a:cubicBezTo>
                  <a:cubicBezTo>
                    <a:pt x="5400" y="10165"/>
                    <a:pt x="5400" y="10165"/>
                    <a:pt x="5400" y="10165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8100" y="12706"/>
                    <a:pt x="8100" y="12706"/>
                    <a:pt x="8100" y="12706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6300" y="13976"/>
                    <a:pt x="6300" y="13976"/>
                    <a:pt x="6300" y="13976"/>
                  </a:cubicBezTo>
                  <a:cubicBezTo>
                    <a:pt x="6300" y="15247"/>
                    <a:pt x="6300" y="15247"/>
                    <a:pt x="6300" y="15247"/>
                  </a:cubicBezTo>
                  <a:cubicBezTo>
                    <a:pt x="7200" y="15247"/>
                    <a:pt x="7200" y="15247"/>
                    <a:pt x="7200" y="15247"/>
                  </a:cubicBezTo>
                  <a:cubicBezTo>
                    <a:pt x="8100" y="15247"/>
                    <a:pt x="8100" y="15247"/>
                    <a:pt x="8100" y="15247"/>
                  </a:cubicBezTo>
                  <a:cubicBezTo>
                    <a:pt x="9000" y="16518"/>
                    <a:pt x="9000" y="16518"/>
                    <a:pt x="9000" y="16518"/>
                  </a:cubicBezTo>
                  <a:cubicBezTo>
                    <a:pt x="9900" y="16518"/>
                    <a:pt x="9900" y="16518"/>
                    <a:pt x="9900" y="16518"/>
                  </a:cubicBezTo>
                  <a:cubicBezTo>
                    <a:pt x="9900" y="17788"/>
                    <a:pt x="9900" y="17788"/>
                    <a:pt x="9900" y="17788"/>
                  </a:cubicBezTo>
                  <a:cubicBezTo>
                    <a:pt x="10800" y="17788"/>
                    <a:pt x="10800" y="17788"/>
                    <a:pt x="10800" y="17788"/>
                  </a:cubicBezTo>
                  <a:cubicBezTo>
                    <a:pt x="12600" y="17788"/>
                    <a:pt x="12600" y="17788"/>
                    <a:pt x="12600" y="17788"/>
                  </a:cubicBezTo>
                  <a:cubicBezTo>
                    <a:pt x="13500" y="17788"/>
                    <a:pt x="13500" y="17788"/>
                    <a:pt x="13500" y="17788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4400" y="20329"/>
                    <a:pt x="14400" y="20329"/>
                    <a:pt x="14400" y="20329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5300" y="21600"/>
                    <a:pt x="15300" y="21600"/>
                    <a:pt x="15300" y="21600"/>
                  </a:cubicBezTo>
                  <a:cubicBezTo>
                    <a:pt x="15300" y="21600"/>
                    <a:pt x="15300" y="21600"/>
                    <a:pt x="15300" y="21600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2600" y="16518"/>
                    <a:pt x="12600" y="16518"/>
                    <a:pt x="12600" y="16518"/>
                  </a:cubicBezTo>
                  <a:cubicBezTo>
                    <a:pt x="9900" y="12706"/>
                    <a:pt x="9900" y="12706"/>
                    <a:pt x="9900" y="12706"/>
                  </a:cubicBezTo>
                  <a:cubicBezTo>
                    <a:pt x="9900" y="12706"/>
                    <a:pt x="9900" y="12706"/>
                    <a:pt x="9900" y="12706"/>
                  </a:cubicBezTo>
                  <a:cubicBezTo>
                    <a:pt x="9900" y="11435"/>
                    <a:pt x="9900" y="11435"/>
                    <a:pt x="9900" y="11435"/>
                  </a:cubicBezTo>
                  <a:cubicBezTo>
                    <a:pt x="9000" y="11435"/>
                    <a:pt x="9000" y="11435"/>
                    <a:pt x="9000" y="11435"/>
                  </a:cubicBezTo>
                  <a:cubicBezTo>
                    <a:pt x="9000" y="10165"/>
                    <a:pt x="9000" y="10165"/>
                    <a:pt x="9000" y="10165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7624"/>
                    <a:pt x="8100" y="7624"/>
                    <a:pt x="8100" y="7624"/>
                  </a:cubicBezTo>
                  <a:cubicBezTo>
                    <a:pt x="8100" y="6353"/>
                    <a:pt x="8100" y="6353"/>
                    <a:pt x="8100" y="6353"/>
                  </a:cubicBezTo>
                  <a:cubicBezTo>
                    <a:pt x="8100" y="6353"/>
                    <a:pt x="8100" y="6353"/>
                    <a:pt x="8100" y="6353"/>
                  </a:cubicBezTo>
                  <a:cubicBezTo>
                    <a:pt x="9000" y="7624"/>
                    <a:pt x="9000" y="7624"/>
                    <a:pt x="9000" y="7624"/>
                  </a:cubicBezTo>
                  <a:cubicBezTo>
                    <a:pt x="9900" y="7624"/>
                    <a:pt x="9900" y="7624"/>
                    <a:pt x="9900" y="7624"/>
                  </a:cubicBezTo>
                  <a:cubicBezTo>
                    <a:pt x="9900" y="7624"/>
                    <a:pt x="9900" y="7624"/>
                    <a:pt x="9900" y="7624"/>
                  </a:cubicBezTo>
                  <a:cubicBezTo>
                    <a:pt x="9900" y="6353"/>
                    <a:pt x="9900" y="6353"/>
                    <a:pt x="9900" y="6353"/>
                  </a:cubicBezTo>
                  <a:cubicBezTo>
                    <a:pt x="10800" y="6353"/>
                    <a:pt x="10800" y="6353"/>
                    <a:pt x="10800" y="6353"/>
                  </a:cubicBezTo>
                  <a:cubicBezTo>
                    <a:pt x="11700" y="6353"/>
                    <a:pt x="11700" y="6353"/>
                    <a:pt x="11700" y="6353"/>
                  </a:cubicBezTo>
                  <a:cubicBezTo>
                    <a:pt x="11700" y="6353"/>
                    <a:pt x="11700" y="6353"/>
                    <a:pt x="11700" y="6353"/>
                  </a:cubicBezTo>
                  <a:cubicBezTo>
                    <a:pt x="12600" y="6353"/>
                    <a:pt x="12600" y="6353"/>
                    <a:pt x="12600" y="6353"/>
                  </a:cubicBezTo>
                  <a:cubicBezTo>
                    <a:pt x="12600" y="6353"/>
                    <a:pt x="12600" y="6353"/>
                    <a:pt x="12600" y="6353"/>
                  </a:cubicBezTo>
                  <a:cubicBezTo>
                    <a:pt x="13500" y="6353"/>
                    <a:pt x="13500" y="6353"/>
                    <a:pt x="13500" y="6353"/>
                  </a:cubicBezTo>
                  <a:cubicBezTo>
                    <a:pt x="13500" y="7624"/>
                    <a:pt x="13500" y="7624"/>
                    <a:pt x="13500" y="7624"/>
                  </a:cubicBezTo>
                  <a:cubicBezTo>
                    <a:pt x="14400" y="6353"/>
                    <a:pt x="14400" y="6353"/>
                    <a:pt x="14400" y="6353"/>
                  </a:cubicBezTo>
                  <a:cubicBezTo>
                    <a:pt x="15300" y="7624"/>
                    <a:pt x="15300" y="7624"/>
                    <a:pt x="15300" y="7624"/>
                  </a:cubicBezTo>
                  <a:cubicBezTo>
                    <a:pt x="16200" y="6353"/>
                    <a:pt x="16200" y="6353"/>
                    <a:pt x="16200" y="6353"/>
                  </a:cubicBezTo>
                  <a:cubicBezTo>
                    <a:pt x="16200" y="7624"/>
                    <a:pt x="16200" y="7624"/>
                    <a:pt x="16200" y="7624"/>
                  </a:cubicBezTo>
                  <a:cubicBezTo>
                    <a:pt x="17100" y="7624"/>
                    <a:pt x="17100" y="7624"/>
                    <a:pt x="17100" y="7624"/>
                  </a:cubicBezTo>
                  <a:cubicBezTo>
                    <a:pt x="18000" y="7624"/>
                    <a:pt x="18000" y="7624"/>
                    <a:pt x="18000" y="7624"/>
                  </a:cubicBezTo>
                  <a:cubicBezTo>
                    <a:pt x="18000" y="7624"/>
                    <a:pt x="18000" y="7624"/>
                    <a:pt x="18000" y="7624"/>
                  </a:cubicBezTo>
                  <a:cubicBezTo>
                    <a:pt x="18900" y="7624"/>
                    <a:pt x="18900" y="7624"/>
                    <a:pt x="18900" y="7624"/>
                  </a:cubicBezTo>
                  <a:cubicBezTo>
                    <a:pt x="20700" y="8894"/>
                    <a:pt x="20700" y="8894"/>
                    <a:pt x="20700" y="8894"/>
                  </a:cubicBezTo>
                  <a:cubicBezTo>
                    <a:pt x="20700" y="8894"/>
                    <a:pt x="20700" y="8894"/>
                    <a:pt x="20700" y="8894"/>
                  </a:cubicBezTo>
                  <a:close/>
                  <a:moveTo>
                    <a:pt x="12600" y="20329"/>
                  </a:moveTo>
                  <a:cubicBezTo>
                    <a:pt x="12600" y="20329"/>
                    <a:pt x="13500" y="20329"/>
                    <a:pt x="13500" y="20329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2600" y="21600"/>
                    <a:pt x="12600" y="21600"/>
                    <a:pt x="12600" y="21600"/>
                  </a:cubicBezTo>
                  <a:cubicBezTo>
                    <a:pt x="12600" y="20329"/>
                    <a:pt x="12600" y="20329"/>
                    <a:pt x="12600" y="20329"/>
                  </a:cubicBezTo>
                  <a:close/>
                  <a:moveTo>
                    <a:pt x="10800" y="19059"/>
                  </a:moveTo>
                  <a:cubicBezTo>
                    <a:pt x="13500" y="19059"/>
                    <a:pt x="13500" y="19059"/>
                    <a:pt x="13500" y="19059"/>
                  </a:cubicBezTo>
                  <a:cubicBezTo>
                    <a:pt x="12600" y="20329"/>
                    <a:pt x="12600" y="20329"/>
                    <a:pt x="12600" y="20329"/>
                  </a:cubicBezTo>
                  <a:cubicBezTo>
                    <a:pt x="10800" y="19059"/>
                    <a:pt x="10800" y="19059"/>
                    <a:pt x="10800" y="19059"/>
                  </a:cubicBezTo>
                  <a:close/>
                  <a:moveTo>
                    <a:pt x="11700" y="17788"/>
                  </a:moveTo>
                  <a:cubicBezTo>
                    <a:pt x="12600" y="17788"/>
                    <a:pt x="12600" y="17788"/>
                    <a:pt x="12600" y="17788"/>
                  </a:cubicBezTo>
                  <a:cubicBezTo>
                    <a:pt x="13500" y="19059"/>
                    <a:pt x="13500" y="19059"/>
                    <a:pt x="13500" y="19059"/>
                  </a:cubicBezTo>
                  <a:cubicBezTo>
                    <a:pt x="12600" y="19059"/>
                    <a:pt x="12600" y="19059"/>
                    <a:pt x="12600" y="19059"/>
                  </a:cubicBezTo>
                  <a:cubicBezTo>
                    <a:pt x="11700" y="19059"/>
                    <a:pt x="11700" y="19059"/>
                    <a:pt x="11700" y="19059"/>
                  </a:cubicBezTo>
                  <a:cubicBezTo>
                    <a:pt x="11700" y="17788"/>
                    <a:pt x="11700" y="17788"/>
                    <a:pt x="11700" y="17788"/>
                  </a:cubicBezTo>
                  <a:close/>
                  <a:moveTo>
                    <a:pt x="5400" y="11435"/>
                  </a:moveTo>
                  <a:cubicBezTo>
                    <a:pt x="6300" y="11435"/>
                    <a:pt x="6300" y="11435"/>
                    <a:pt x="6300" y="11435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5400" y="11435"/>
                    <a:pt x="5400" y="11435"/>
                    <a:pt x="5400" y="11435"/>
                  </a:cubicBezTo>
                  <a:close/>
                  <a:moveTo>
                    <a:pt x="4500" y="10165"/>
                  </a:moveTo>
                  <a:cubicBezTo>
                    <a:pt x="5400" y="11435"/>
                    <a:pt x="5400" y="11435"/>
                    <a:pt x="5400" y="11435"/>
                  </a:cubicBezTo>
                  <a:cubicBezTo>
                    <a:pt x="4500" y="11435"/>
                    <a:pt x="4500" y="11435"/>
                    <a:pt x="4500" y="11435"/>
                  </a:cubicBezTo>
                  <a:cubicBezTo>
                    <a:pt x="4500" y="10165"/>
                    <a:pt x="4500" y="10165"/>
                    <a:pt x="4500" y="10165"/>
                  </a:cubicBezTo>
                  <a:close/>
                  <a:moveTo>
                    <a:pt x="5400" y="13976"/>
                  </a:moveTo>
                  <a:cubicBezTo>
                    <a:pt x="6300" y="13976"/>
                    <a:pt x="6300" y="13976"/>
                    <a:pt x="6300" y="13976"/>
                  </a:cubicBezTo>
                  <a:cubicBezTo>
                    <a:pt x="6300" y="15247"/>
                    <a:pt x="6300" y="15247"/>
                    <a:pt x="6300" y="15247"/>
                  </a:cubicBezTo>
                  <a:cubicBezTo>
                    <a:pt x="5400" y="13976"/>
                    <a:pt x="5400" y="13976"/>
                    <a:pt x="5400" y="13976"/>
                  </a:cubicBezTo>
                  <a:close/>
                  <a:moveTo>
                    <a:pt x="4500" y="11435"/>
                  </a:moveTo>
                  <a:cubicBezTo>
                    <a:pt x="4500" y="12706"/>
                    <a:pt x="4500" y="12706"/>
                    <a:pt x="4500" y="12706"/>
                  </a:cubicBezTo>
                  <a:cubicBezTo>
                    <a:pt x="4500" y="12706"/>
                    <a:pt x="4500" y="12706"/>
                    <a:pt x="4500" y="12706"/>
                  </a:cubicBezTo>
                  <a:cubicBezTo>
                    <a:pt x="4500" y="11435"/>
                    <a:pt x="4500" y="11435"/>
                    <a:pt x="4500" y="11435"/>
                  </a:cubicBezTo>
                  <a:close/>
                  <a:moveTo>
                    <a:pt x="2700" y="8894"/>
                  </a:moveTo>
                  <a:cubicBezTo>
                    <a:pt x="3600" y="10165"/>
                    <a:pt x="3600" y="10165"/>
                    <a:pt x="3600" y="10165"/>
                  </a:cubicBezTo>
                  <a:cubicBezTo>
                    <a:pt x="4500" y="11435"/>
                    <a:pt x="4500" y="11435"/>
                    <a:pt x="4500" y="11435"/>
                  </a:cubicBezTo>
                  <a:cubicBezTo>
                    <a:pt x="3600" y="11435"/>
                    <a:pt x="3600" y="11435"/>
                    <a:pt x="3600" y="11435"/>
                  </a:cubicBezTo>
                  <a:cubicBezTo>
                    <a:pt x="2700" y="10165"/>
                    <a:pt x="2700" y="10165"/>
                    <a:pt x="2700" y="10165"/>
                  </a:cubicBezTo>
                  <a:cubicBezTo>
                    <a:pt x="3600" y="10165"/>
                    <a:pt x="3600" y="10165"/>
                    <a:pt x="3600" y="10165"/>
                  </a:cubicBezTo>
                  <a:cubicBezTo>
                    <a:pt x="2700" y="8894"/>
                    <a:pt x="2700" y="8894"/>
                    <a:pt x="2700" y="8894"/>
                  </a:cubicBezTo>
                  <a:close/>
                  <a:moveTo>
                    <a:pt x="3600" y="6353"/>
                  </a:moveTo>
                  <a:cubicBezTo>
                    <a:pt x="4500" y="8894"/>
                    <a:pt x="4500" y="8894"/>
                    <a:pt x="4500" y="8894"/>
                  </a:cubicBezTo>
                  <a:cubicBezTo>
                    <a:pt x="3600" y="8894"/>
                    <a:pt x="3600" y="8894"/>
                    <a:pt x="3600" y="8894"/>
                  </a:cubicBezTo>
                  <a:cubicBezTo>
                    <a:pt x="3600" y="8894"/>
                    <a:pt x="3600" y="8894"/>
                    <a:pt x="3600" y="8894"/>
                  </a:cubicBezTo>
                  <a:cubicBezTo>
                    <a:pt x="2700" y="8894"/>
                    <a:pt x="2700" y="8894"/>
                    <a:pt x="2700" y="8894"/>
                  </a:cubicBezTo>
                  <a:cubicBezTo>
                    <a:pt x="2700" y="7624"/>
                    <a:pt x="2700" y="7624"/>
                    <a:pt x="2700" y="7624"/>
                  </a:cubicBezTo>
                  <a:cubicBezTo>
                    <a:pt x="2700" y="7624"/>
                    <a:pt x="3600" y="6353"/>
                    <a:pt x="3600" y="6353"/>
                  </a:cubicBezTo>
                  <a:close/>
                  <a:moveTo>
                    <a:pt x="3600" y="635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9" name="AutoShape 53"/>
            <p:cNvSpPr>
              <a:spLocks/>
            </p:cNvSpPr>
            <p:nvPr/>
          </p:nvSpPr>
          <p:spPr bwMode="auto">
            <a:xfrm>
              <a:off x="7459" y="2877"/>
              <a:ext cx="149" cy="12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983" y="19837"/>
                  </a:moveTo>
                  <a:lnTo>
                    <a:pt x="10983" y="18073"/>
                  </a:lnTo>
                  <a:lnTo>
                    <a:pt x="6590" y="13224"/>
                  </a:lnTo>
                  <a:lnTo>
                    <a:pt x="2563" y="8376"/>
                  </a:lnTo>
                  <a:lnTo>
                    <a:pt x="2563" y="6612"/>
                  </a:lnTo>
                  <a:lnTo>
                    <a:pt x="1464" y="6612"/>
                  </a:lnTo>
                  <a:lnTo>
                    <a:pt x="1464" y="4849"/>
                  </a:lnTo>
                  <a:lnTo>
                    <a:pt x="0" y="3527"/>
                  </a:lnTo>
                  <a:lnTo>
                    <a:pt x="0" y="0"/>
                  </a:lnTo>
                  <a:lnTo>
                    <a:pt x="1464" y="1763"/>
                  </a:lnTo>
                  <a:lnTo>
                    <a:pt x="2563" y="1763"/>
                  </a:lnTo>
                  <a:lnTo>
                    <a:pt x="2563" y="0"/>
                  </a:lnTo>
                  <a:lnTo>
                    <a:pt x="8054" y="0"/>
                  </a:lnTo>
                  <a:lnTo>
                    <a:pt x="8054" y="1763"/>
                  </a:lnTo>
                  <a:lnTo>
                    <a:pt x="9519" y="0"/>
                  </a:lnTo>
                  <a:lnTo>
                    <a:pt x="10983" y="1763"/>
                  </a:lnTo>
                  <a:lnTo>
                    <a:pt x="12081" y="0"/>
                  </a:lnTo>
                  <a:lnTo>
                    <a:pt x="12081" y="1763"/>
                  </a:lnTo>
                  <a:lnTo>
                    <a:pt x="16108" y="1763"/>
                  </a:lnTo>
                  <a:lnTo>
                    <a:pt x="19037" y="3527"/>
                  </a:lnTo>
                  <a:lnTo>
                    <a:pt x="20502" y="3527"/>
                  </a:lnTo>
                  <a:lnTo>
                    <a:pt x="20502" y="4849"/>
                  </a:lnTo>
                  <a:lnTo>
                    <a:pt x="19037" y="6612"/>
                  </a:lnTo>
                  <a:lnTo>
                    <a:pt x="20502" y="8376"/>
                  </a:lnTo>
                  <a:lnTo>
                    <a:pt x="21600" y="8376"/>
                  </a:lnTo>
                  <a:lnTo>
                    <a:pt x="21600" y="10139"/>
                  </a:lnTo>
                  <a:lnTo>
                    <a:pt x="20502" y="10139"/>
                  </a:lnTo>
                  <a:lnTo>
                    <a:pt x="20502" y="11461"/>
                  </a:lnTo>
                  <a:lnTo>
                    <a:pt x="21600" y="13224"/>
                  </a:lnTo>
                  <a:lnTo>
                    <a:pt x="20502" y="14988"/>
                  </a:lnTo>
                  <a:lnTo>
                    <a:pt x="20502" y="13224"/>
                  </a:lnTo>
                  <a:lnTo>
                    <a:pt x="17573" y="13224"/>
                  </a:lnTo>
                  <a:lnTo>
                    <a:pt x="17573" y="14988"/>
                  </a:lnTo>
                  <a:lnTo>
                    <a:pt x="19037" y="14988"/>
                  </a:lnTo>
                  <a:lnTo>
                    <a:pt x="19037" y="16310"/>
                  </a:lnTo>
                  <a:lnTo>
                    <a:pt x="17573" y="16310"/>
                  </a:lnTo>
                  <a:lnTo>
                    <a:pt x="17573" y="19837"/>
                  </a:lnTo>
                  <a:lnTo>
                    <a:pt x="16108" y="21600"/>
                  </a:lnTo>
                  <a:lnTo>
                    <a:pt x="15010" y="19837"/>
                  </a:lnTo>
                  <a:lnTo>
                    <a:pt x="10983" y="19837"/>
                  </a:lnTo>
                  <a:close/>
                  <a:moveTo>
                    <a:pt x="10983" y="1983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0" name="AutoShape 54"/>
            <p:cNvSpPr>
              <a:spLocks/>
            </p:cNvSpPr>
            <p:nvPr/>
          </p:nvSpPr>
          <p:spPr bwMode="auto">
            <a:xfrm>
              <a:off x="7365" y="2806"/>
              <a:ext cx="122" cy="7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00" y="21600"/>
                  </a:moveTo>
                  <a:lnTo>
                    <a:pt x="3150" y="21600"/>
                  </a:lnTo>
                  <a:lnTo>
                    <a:pt x="4950" y="19366"/>
                  </a:lnTo>
                  <a:lnTo>
                    <a:pt x="11700" y="19366"/>
                  </a:lnTo>
                  <a:lnTo>
                    <a:pt x="11700" y="16386"/>
                  </a:lnTo>
                  <a:lnTo>
                    <a:pt x="14850" y="13407"/>
                  </a:lnTo>
                  <a:lnTo>
                    <a:pt x="14850" y="10428"/>
                  </a:lnTo>
                  <a:lnTo>
                    <a:pt x="18450" y="8193"/>
                  </a:lnTo>
                  <a:lnTo>
                    <a:pt x="21600" y="8193"/>
                  </a:lnTo>
                  <a:lnTo>
                    <a:pt x="21600" y="2234"/>
                  </a:lnTo>
                  <a:lnTo>
                    <a:pt x="19800" y="0"/>
                  </a:lnTo>
                  <a:lnTo>
                    <a:pt x="18450" y="2234"/>
                  </a:lnTo>
                  <a:lnTo>
                    <a:pt x="14850" y="5214"/>
                  </a:lnTo>
                  <a:lnTo>
                    <a:pt x="3150" y="5214"/>
                  </a:lnTo>
                  <a:lnTo>
                    <a:pt x="1800" y="8193"/>
                  </a:lnTo>
                  <a:lnTo>
                    <a:pt x="1800" y="10428"/>
                  </a:lnTo>
                  <a:lnTo>
                    <a:pt x="0" y="13407"/>
                  </a:lnTo>
                  <a:lnTo>
                    <a:pt x="1800" y="16386"/>
                  </a:lnTo>
                  <a:lnTo>
                    <a:pt x="3150" y="16386"/>
                  </a:lnTo>
                  <a:lnTo>
                    <a:pt x="3150" y="19366"/>
                  </a:lnTo>
                  <a:lnTo>
                    <a:pt x="1800" y="19366"/>
                  </a:lnTo>
                  <a:lnTo>
                    <a:pt x="1800" y="21600"/>
                  </a:lnTo>
                  <a:close/>
                  <a:moveTo>
                    <a:pt x="1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1" name="AutoShape 55"/>
            <p:cNvSpPr>
              <a:spLocks/>
            </p:cNvSpPr>
            <p:nvPr/>
          </p:nvSpPr>
          <p:spPr bwMode="auto">
            <a:xfrm>
              <a:off x="7215" y="2704"/>
              <a:ext cx="282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843" y="21600"/>
                  </a:moveTo>
                  <a:lnTo>
                    <a:pt x="17903" y="21600"/>
                  </a:lnTo>
                  <a:lnTo>
                    <a:pt x="19459" y="19800"/>
                  </a:lnTo>
                  <a:lnTo>
                    <a:pt x="20822" y="16650"/>
                  </a:lnTo>
                  <a:lnTo>
                    <a:pt x="20822" y="13500"/>
                  </a:lnTo>
                  <a:lnTo>
                    <a:pt x="20043" y="11700"/>
                  </a:lnTo>
                  <a:lnTo>
                    <a:pt x="21600" y="11700"/>
                  </a:lnTo>
                  <a:lnTo>
                    <a:pt x="21600" y="3150"/>
                  </a:lnTo>
                  <a:lnTo>
                    <a:pt x="20043" y="1800"/>
                  </a:lnTo>
                  <a:lnTo>
                    <a:pt x="17903" y="1800"/>
                  </a:lnTo>
                  <a:lnTo>
                    <a:pt x="17319" y="0"/>
                  </a:lnTo>
                  <a:lnTo>
                    <a:pt x="15762" y="0"/>
                  </a:lnTo>
                  <a:lnTo>
                    <a:pt x="14984" y="1800"/>
                  </a:lnTo>
                  <a:lnTo>
                    <a:pt x="14984" y="3150"/>
                  </a:lnTo>
                  <a:lnTo>
                    <a:pt x="13622" y="3150"/>
                  </a:lnTo>
                  <a:lnTo>
                    <a:pt x="12259" y="1800"/>
                  </a:lnTo>
                  <a:lnTo>
                    <a:pt x="11481" y="1800"/>
                  </a:lnTo>
                  <a:lnTo>
                    <a:pt x="11481" y="4950"/>
                  </a:lnTo>
                  <a:lnTo>
                    <a:pt x="10703" y="4950"/>
                  </a:lnTo>
                  <a:lnTo>
                    <a:pt x="10119" y="6750"/>
                  </a:lnTo>
                  <a:lnTo>
                    <a:pt x="9341" y="8100"/>
                  </a:lnTo>
                  <a:lnTo>
                    <a:pt x="9341" y="9900"/>
                  </a:lnTo>
                  <a:lnTo>
                    <a:pt x="10119" y="9900"/>
                  </a:lnTo>
                  <a:lnTo>
                    <a:pt x="10119" y="11700"/>
                  </a:lnTo>
                  <a:lnTo>
                    <a:pt x="7200" y="11700"/>
                  </a:lnTo>
                  <a:lnTo>
                    <a:pt x="5643" y="13500"/>
                  </a:lnTo>
                  <a:lnTo>
                    <a:pt x="4281" y="13500"/>
                  </a:lnTo>
                  <a:lnTo>
                    <a:pt x="3503" y="11700"/>
                  </a:lnTo>
                  <a:lnTo>
                    <a:pt x="2141" y="11700"/>
                  </a:lnTo>
                  <a:lnTo>
                    <a:pt x="2141" y="13500"/>
                  </a:lnTo>
                  <a:lnTo>
                    <a:pt x="1362" y="13500"/>
                  </a:lnTo>
                  <a:lnTo>
                    <a:pt x="584" y="11700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584" y="14850"/>
                  </a:lnTo>
                  <a:lnTo>
                    <a:pt x="584" y="16650"/>
                  </a:lnTo>
                  <a:lnTo>
                    <a:pt x="3503" y="16650"/>
                  </a:lnTo>
                  <a:lnTo>
                    <a:pt x="4281" y="18450"/>
                  </a:lnTo>
                  <a:lnTo>
                    <a:pt x="5643" y="16650"/>
                  </a:lnTo>
                  <a:lnTo>
                    <a:pt x="7784" y="16650"/>
                  </a:lnTo>
                  <a:lnTo>
                    <a:pt x="7784" y="18450"/>
                  </a:lnTo>
                  <a:lnTo>
                    <a:pt x="9341" y="19800"/>
                  </a:lnTo>
                  <a:lnTo>
                    <a:pt x="12259" y="19800"/>
                  </a:lnTo>
                  <a:lnTo>
                    <a:pt x="12843" y="21600"/>
                  </a:lnTo>
                  <a:close/>
                  <a:moveTo>
                    <a:pt x="1284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2" name="AutoShape 56"/>
            <p:cNvSpPr>
              <a:spLocks/>
            </p:cNvSpPr>
            <p:nvPr/>
          </p:nvSpPr>
          <p:spPr bwMode="auto">
            <a:xfrm>
              <a:off x="7375" y="2410"/>
              <a:ext cx="383" cy="2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731" y="21600"/>
                  </a:moveTo>
                  <a:lnTo>
                    <a:pt x="13732" y="21600"/>
                  </a:lnTo>
                  <a:lnTo>
                    <a:pt x="13732" y="20849"/>
                  </a:lnTo>
                  <a:lnTo>
                    <a:pt x="17452" y="20849"/>
                  </a:lnTo>
                  <a:lnTo>
                    <a:pt x="18453" y="21600"/>
                  </a:lnTo>
                  <a:lnTo>
                    <a:pt x="19025" y="21600"/>
                  </a:lnTo>
                  <a:lnTo>
                    <a:pt x="19025" y="20285"/>
                  </a:lnTo>
                  <a:lnTo>
                    <a:pt x="20599" y="18219"/>
                  </a:lnTo>
                  <a:lnTo>
                    <a:pt x="20599" y="17468"/>
                  </a:lnTo>
                  <a:lnTo>
                    <a:pt x="21171" y="16717"/>
                  </a:lnTo>
                  <a:lnTo>
                    <a:pt x="21600" y="16717"/>
                  </a:lnTo>
                  <a:lnTo>
                    <a:pt x="21600" y="15965"/>
                  </a:lnTo>
                  <a:lnTo>
                    <a:pt x="21171" y="15402"/>
                  </a:lnTo>
                  <a:lnTo>
                    <a:pt x="21600" y="14650"/>
                  </a:lnTo>
                  <a:lnTo>
                    <a:pt x="21171" y="14650"/>
                  </a:lnTo>
                  <a:lnTo>
                    <a:pt x="20599" y="13899"/>
                  </a:lnTo>
                  <a:lnTo>
                    <a:pt x="20599" y="11082"/>
                  </a:lnTo>
                  <a:lnTo>
                    <a:pt x="20026" y="10518"/>
                  </a:lnTo>
                  <a:lnTo>
                    <a:pt x="19597" y="9767"/>
                  </a:lnTo>
                  <a:lnTo>
                    <a:pt x="20026" y="9016"/>
                  </a:lnTo>
                  <a:lnTo>
                    <a:pt x="20599" y="8452"/>
                  </a:lnTo>
                  <a:lnTo>
                    <a:pt x="20599" y="6950"/>
                  </a:lnTo>
                  <a:lnTo>
                    <a:pt x="20026" y="6386"/>
                  </a:lnTo>
                  <a:lnTo>
                    <a:pt x="20026" y="5635"/>
                  </a:lnTo>
                  <a:lnTo>
                    <a:pt x="19597" y="4132"/>
                  </a:lnTo>
                  <a:lnTo>
                    <a:pt x="19025" y="3569"/>
                  </a:lnTo>
                  <a:lnTo>
                    <a:pt x="19025" y="1503"/>
                  </a:lnTo>
                  <a:lnTo>
                    <a:pt x="18453" y="1503"/>
                  </a:lnTo>
                  <a:lnTo>
                    <a:pt x="18024" y="751"/>
                  </a:lnTo>
                  <a:lnTo>
                    <a:pt x="14734" y="1503"/>
                  </a:lnTo>
                  <a:lnTo>
                    <a:pt x="11587" y="1503"/>
                  </a:lnTo>
                  <a:lnTo>
                    <a:pt x="11015" y="2066"/>
                  </a:lnTo>
                  <a:lnTo>
                    <a:pt x="10013" y="2066"/>
                  </a:lnTo>
                  <a:lnTo>
                    <a:pt x="10585" y="1503"/>
                  </a:lnTo>
                  <a:lnTo>
                    <a:pt x="11015" y="751"/>
                  </a:lnTo>
                  <a:lnTo>
                    <a:pt x="10585" y="1503"/>
                  </a:lnTo>
                  <a:lnTo>
                    <a:pt x="9441" y="2066"/>
                  </a:lnTo>
                  <a:lnTo>
                    <a:pt x="8440" y="751"/>
                  </a:lnTo>
                  <a:lnTo>
                    <a:pt x="9441" y="751"/>
                  </a:lnTo>
                  <a:lnTo>
                    <a:pt x="9012" y="0"/>
                  </a:lnTo>
                  <a:lnTo>
                    <a:pt x="7295" y="0"/>
                  </a:lnTo>
                  <a:lnTo>
                    <a:pt x="6866" y="751"/>
                  </a:lnTo>
                  <a:lnTo>
                    <a:pt x="5293" y="751"/>
                  </a:lnTo>
                  <a:lnTo>
                    <a:pt x="4721" y="1503"/>
                  </a:lnTo>
                  <a:lnTo>
                    <a:pt x="4148" y="1503"/>
                  </a:lnTo>
                  <a:lnTo>
                    <a:pt x="3719" y="2066"/>
                  </a:lnTo>
                  <a:lnTo>
                    <a:pt x="3719" y="2817"/>
                  </a:lnTo>
                  <a:lnTo>
                    <a:pt x="3147" y="2817"/>
                  </a:lnTo>
                  <a:lnTo>
                    <a:pt x="2003" y="3569"/>
                  </a:lnTo>
                  <a:lnTo>
                    <a:pt x="1001" y="3569"/>
                  </a:lnTo>
                  <a:lnTo>
                    <a:pt x="1001" y="4883"/>
                  </a:lnTo>
                  <a:lnTo>
                    <a:pt x="429" y="4883"/>
                  </a:lnTo>
                  <a:lnTo>
                    <a:pt x="429" y="6950"/>
                  </a:lnTo>
                  <a:lnTo>
                    <a:pt x="0" y="7701"/>
                  </a:lnTo>
                  <a:lnTo>
                    <a:pt x="429" y="9016"/>
                  </a:lnTo>
                  <a:lnTo>
                    <a:pt x="429" y="9767"/>
                  </a:lnTo>
                  <a:lnTo>
                    <a:pt x="1001" y="9767"/>
                  </a:lnTo>
                  <a:lnTo>
                    <a:pt x="1001" y="11082"/>
                  </a:lnTo>
                  <a:lnTo>
                    <a:pt x="1574" y="12584"/>
                  </a:lnTo>
                  <a:lnTo>
                    <a:pt x="2003" y="13336"/>
                  </a:lnTo>
                  <a:lnTo>
                    <a:pt x="2003" y="15402"/>
                  </a:lnTo>
                  <a:lnTo>
                    <a:pt x="3719" y="15402"/>
                  </a:lnTo>
                  <a:lnTo>
                    <a:pt x="4148" y="15965"/>
                  </a:lnTo>
                  <a:lnTo>
                    <a:pt x="4721" y="15965"/>
                  </a:lnTo>
                  <a:lnTo>
                    <a:pt x="4721" y="17468"/>
                  </a:lnTo>
                  <a:lnTo>
                    <a:pt x="5293" y="17468"/>
                  </a:lnTo>
                  <a:lnTo>
                    <a:pt x="5293" y="18219"/>
                  </a:lnTo>
                  <a:lnTo>
                    <a:pt x="5722" y="18219"/>
                  </a:lnTo>
                  <a:lnTo>
                    <a:pt x="5293" y="16717"/>
                  </a:lnTo>
                  <a:lnTo>
                    <a:pt x="5722" y="16717"/>
                  </a:lnTo>
                  <a:lnTo>
                    <a:pt x="6866" y="17468"/>
                  </a:lnTo>
                  <a:lnTo>
                    <a:pt x="7295" y="17468"/>
                  </a:lnTo>
                  <a:lnTo>
                    <a:pt x="7295" y="18219"/>
                  </a:lnTo>
                  <a:lnTo>
                    <a:pt x="9441" y="18219"/>
                  </a:lnTo>
                  <a:lnTo>
                    <a:pt x="10585" y="19534"/>
                  </a:lnTo>
                  <a:lnTo>
                    <a:pt x="11015" y="20849"/>
                  </a:lnTo>
                  <a:lnTo>
                    <a:pt x="11587" y="20849"/>
                  </a:lnTo>
                  <a:lnTo>
                    <a:pt x="11587" y="20285"/>
                  </a:lnTo>
                  <a:lnTo>
                    <a:pt x="12731" y="20285"/>
                  </a:lnTo>
                  <a:lnTo>
                    <a:pt x="12731" y="21600"/>
                  </a:lnTo>
                  <a:close/>
                  <a:moveTo>
                    <a:pt x="12731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3" name="AutoShape 57"/>
            <p:cNvSpPr>
              <a:spLocks/>
            </p:cNvSpPr>
            <p:nvPr/>
          </p:nvSpPr>
          <p:spPr bwMode="auto">
            <a:xfrm>
              <a:off x="7299" y="2603"/>
              <a:ext cx="302" cy="11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987" y="1800"/>
                  </a:moveTo>
                  <a:lnTo>
                    <a:pt x="10165" y="1800"/>
                  </a:lnTo>
                  <a:lnTo>
                    <a:pt x="10709" y="3150"/>
                  </a:lnTo>
                  <a:lnTo>
                    <a:pt x="11435" y="3150"/>
                  </a:lnTo>
                  <a:lnTo>
                    <a:pt x="11435" y="6750"/>
                  </a:lnTo>
                  <a:lnTo>
                    <a:pt x="12161" y="6750"/>
                  </a:lnTo>
                  <a:lnTo>
                    <a:pt x="12161" y="8550"/>
                  </a:lnTo>
                  <a:lnTo>
                    <a:pt x="12706" y="8550"/>
                  </a:lnTo>
                  <a:lnTo>
                    <a:pt x="12161" y="4950"/>
                  </a:lnTo>
                  <a:lnTo>
                    <a:pt x="12706" y="4950"/>
                  </a:lnTo>
                  <a:lnTo>
                    <a:pt x="14158" y="6750"/>
                  </a:lnTo>
                  <a:lnTo>
                    <a:pt x="14703" y="6750"/>
                  </a:lnTo>
                  <a:lnTo>
                    <a:pt x="14703" y="8550"/>
                  </a:lnTo>
                  <a:lnTo>
                    <a:pt x="17425" y="8550"/>
                  </a:lnTo>
                  <a:lnTo>
                    <a:pt x="18877" y="11700"/>
                  </a:lnTo>
                  <a:lnTo>
                    <a:pt x="19422" y="14850"/>
                  </a:lnTo>
                  <a:lnTo>
                    <a:pt x="20148" y="14850"/>
                  </a:lnTo>
                  <a:lnTo>
                    <a:pt x="20148" y="13500"/>
                  </a:lnTo>
                  <a:lnTo>
                    <a:pt x="21600" y="13500"/>
                  </a:lnTo>
                  <a:lnTo>
                    <a:pt x="21600" y="16650"/>
                  </a:lnTo>
                  <a:lnTo>
                    <a:pt x="19422" y="16650"/>
                  </a:lnTo>
                  <a:lnTo>
                    <a:pt x="18877" y="18450"/>
                  </a:lnTo>
                  <a:lnTo>
                    <a:pt x="18151" y="20250"/>
                  </a:lnTo>
                  <a:lnTo>
                    <a:pt x="14703" y="20250"/>
                  </a:lnTo>
                  <a:lnTo>
                    <a:pt x="14158" y="21600"/>
                  </a:lnTo>
                  <a:lnTo>
                    <a:pt x="12706" y="20250"/>
                  </a:lnTo>
                  <a:lnTo>
                    <a:pt x="10709" y="20250"/>
                  </a:lnTo>
                  <a:lnTo>
                    <a:pt x="10165" y="18450"/>
                  </a:lnTo>
                  <a:lnTo>
                    <a:pt x="8713" y="18450"/>
                  </a:lnTo>
                  <a:lnTo>
                    <a:pt x="7987" y="20250"/>
                  </a:lnTo>
                  <a:lnTo>
                    <a:pt x="7987" y="21600"/>
                  </a:lnTo>
                  <a:lnTo>
                    <a:pt x="6716" y="21600"/>
                  </a:lnTo>
                  <a:lnTo>
                    <a:pt x="5445" y="20250"/>
                  </a:lnTo>
                  <a:lnTo>
                    <a:pt x="4719" y="20250"/>
                  </a:lnTo>
                  <a:lnTo>
                    <a:pt x="3449" y="16650"/>
                  </a:lnTo>
                  <a:lnTo>
                    <a:pt x="1997" y="14850"/>
                  </a:lnTo>
                  <a:lnTo>
                    <a:pt x="1271" y="13500"/>
                  </a:lnTo>
                  <a:lnTo>
                    <a:pt x="1271" y="11700"/>
                  </a:lnTo>
                  <a:lnTo>
                    <a:pt x="726" y="8550"/>
                  </a:lnTo>
                  <a:lnTo>
                    <a:pt x="0" y="8550"/>
                  </a:lnTo>
                  <a:lnTo>
                    <a:pt x="0" y="6750"/>
                  </a:lnTo>
                  <a:lnTo>
                    <a:pt x="726" y="6750"/>
                  </a:lnTo>
                  <a:lnTo>
                    <a:pt x="1997" y="4950"/>
                  </a:lnTo>
                  <a:lnTo>
                    <a:pt x="2723" y="4950"/>
                  </a:lnTo>
                  <a:lnTo>
                    <a:pt x="3449" y="3150"/>
                  </a:lnTo>
                  <a:lnTo>
                    <a:pt x="5445" y="3150"/>
                  </a:lnTo>
                  <a:lnTo>
                    <a:pt x="5990" y="1800"/>
                  </a:lnTo>
                  <a:lnTo>
                    <a:pt x="6716" y="1800"/>
                  </a:lnTo>
                  <a:lnTo>
                    <a:pt x="7442" y="0"/>
                  </a:lnTo>
                  <a:lnTo>
                    <a:pt x="7442" y="1800"/>
                  </a:lnTo>
                  <a:lnTo>
                    <a:pt x="7987" y="1800"/>
                  </a:lnTo>
                  <a:close/>
                  <a:moveTo>
                    <a:pt x="7987" y="1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4" name="AutoShape 58"/>
            <p:cNvSpPr>
              <a:spLocks/>
            </p:cNvSpPr>
            <p:nvPr/>
          </p:nvSpPr>
          <p:spPr bwMode="auto">
            <a:xfrm>
              <a:off x="7063" y="2410"/>
              <a:ext cx="347" cy="36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834" y="0"/>
                  </a:moveTo>
                  <a:lnTo>
                    <a:pt x="6464" y="0"/>
                  </a:lnTo>
                  <a:lnTo>
                    <a:pt x="7726" y="580"/>
                  </a:lnTo>
                  <a:lnTo>
                    <a:pt x="8829" y="580"/>
                  </a:lnTo>
                  <a:lnTo>
                    <a:pt x="9460" y="1160"/>
                  </a:lnTo>
                  <a:lnTo>
                    <a:pt x="8829" y="1160"/>
                  </a:lnTo>
                  <a:lnTo>
                    <a:pt x="8829" y="1595"/>
                  </a:lnTo>
                  <a:lnTo>
                    <a:pt x="9460" y="1595"/>
                  </a:lnTo>
                  <a:lnTo>
                    <a:pt x="9460" y="2174"/>
                  </a:lnTo>
                  <a:lnTo>
                    <a:pt x="9933" y="2174"/>
                  </a:lnTo>
                  <a:lnTo>
                    <a:pt x="9933" y="1595"/>
                  </a:lnTo>
                  <a:lnTo>
                    <a:pt x="10564" y="1595"/>
                  </a:lnTo>
                  <a:lnTo>
                    <a:pt x="11194" y="2174"/>
                  </a:lnTo>
                  <a:lnTo>
                    <a:pt x="11825" y="1595"/>
                  </a:lnTo>
                  <a:lnTo>
                    <a:pt x="11825" y="2754"/>
                  </a:lnTo>
                  <a:lnTo>
                    <a:pt x="10564" y="2754"/>
                  </a:lnTo>
                  <a:lnTo>
                    <a:pt x="11194" y="3189"/>
                  </a:lnTo>
                  <a:lnTo>
                    <a:pt x="11825" y="2754"/>
                  </a:lnTo>
                  <a:lnTo>
                    <a:pt x="12298" y="3189"/>
                  </a:lnTo>
                  <a:lnTo>
                    <a:pt x="12928" y="3189"/>
                  </a:lnTo>
                  <a:lnTo>
                    <a:pt x="12928" y="2754"/>
                  </a:lnTo>
                  <a:lnTo>
                    <a:pt x="13559" y="2754"/>
                  </a:lnTo>
                  <a:lnTo>
                    <a:pt x="14032" y="2174"/>
                  </a:lnTo>
                  <a:lnTo>
                    <a:pt x="14663" y="2174"/>
                  </a:lnTo>
                  <a:lnTo>
                    <a:pt x="14663" y="1595"/>
                  </a:lnTo>
                  <a:lnTo>
                    <a:pt x="15293" y="1595"/>
                  </a:lnTo>
                  <a:lnTo>
                    <a:pt x="15293" y="2174"/>
                  </a:lnTo>
                  <a:lnTo>
                    <a:pt x="14663" y="2174"/>
                  </a:lnTo>
                  <a:lnTo>
                    <a:pt x="15766" y="2174"/>
                  </a:lnTo>
                  <a:lnTo>
                    <a:pt x="16397" y="1595"/>
                  </a:lnTo>
                  <a:lnTo>
                    <a:pt x="16397" y="2174"/>
                  </a:lnTo>
                  <a:lnTo>
                    <a:pt x="17028" y="2174"/>
                  </a:lnTo>
                  <a:lnTo>
                    <a:pt x="17658" y="2754"/>
                  </a:lnTo>
                  <a:lnTo>
                    <a:pt x="18131" y="2754"/>
                  </a:lnTo>
                  <a:lnTo>
                    <a:pt x="18131" y="3189"/>
                  </a:lnTo>
                  <a:lnTo>
                    <a:pt x="18762" y="3769"/>
                  </a:lnTo>
                  <a:lnTo>
                    <a:pt x="19866" y="3769"/>
                  </a:lnTo>
                  <a:lnTo>
                    <a:pt x="19866" y="5364"/>
                  </a:lnTo>
                  <a:lnTo>
                    <a:pt x="19393" y="5944"/>
                  </a:lnTo>
                  <a:lnTo>
                    <a:pt x="19866" y="6958"/>
                  </a:lnTo>
                  <a:lnTo>
                    <a:pt x="19866" y="7538"/>
                  </a:lnTo>
                  <a:lnTo>
                    <a:pt x="20496" y="7538"/>
                  </a:lnTo>
                  <a:lnTo>
                    <a:pt x="20496" y="8553"/>
                  </a:lnTo>
                  <a:lnTo>
                    <a:pt x="21127" y="9713"/>
                  </a:lnTo>
                  <a:lnTo>
                    <a:pt x="21600" y="10293"/>
                  </a:lnTo>
                  <a:lnTo>
                    <a:pt x="21600" y="11307"/>
                  </a:lnTo>
                  <a:lnTo>
                    <a:pt x="21127" y="11887"/>
                  </a:lnTo>
                  <a:lnTo>
                    <a:pt x="21127" y="11307"/>
                  </a:lnTo>
                  <a:lnTo>
                    <a:pt x="20496" y="11887"/>
                  </a:lnTo>
                  <a:lnTo>
                    <a:pt x="19866" y="11887"/>
                  </a:lnTo>
                  <a:lnTo>
                    <a:pt x="19393" y="12322"/>
                  </a:lnTo>
                  <a:lnTo>
                    <a:pt x="17658" y="12322"/>
                  </a:lnTo>
                  <a:lnTo>
                    <a:pt x="17028" y="12902"/>
                  </a:lnTo>
                  <a:lnTo>
                    <a:pt x="16397" y="12902"/>
                  </a:lnTo>
                  <a:lnTo>
                    <a:pt x="15293" y="13482"/>
                  </a:lnTo>
                  <a:lnTo>
                    <a:pt x="14663" y="13482"/>
                  </a:lnTo>
                  <a:lnTo>
                    <a:pt x="14663" y="14062"/>
                  </a:lnTo>
                  <a:lnTo>
                    <a:pt x="15293" y="14062"/>
                  </a:lnTo>
                  <a:lnTo>
                    <a:pt x="15766" y="15077"/>
                  </a:lnTo>
                  <a:lnTo>
                    <a:pt x="15766" y="15656"/>
                  </a:lnTo>
                  <a:lnTo>
                    <a:pt x="16397" y="16091"/>
                  </a:lnTo>
                  <a:lnTo>
                    <a:pt x="17658" y="16671"/>
                  </a:lnTo>
                  <a:lnTo>
                    <a:pt x="18762" y="17831"/>
                  </a:lnTo>
                  <a:lnTo>
                    <a:pt x="18762" y="18846"/>
                  </a:lnTo>
                  <a:lnTo>
                    <a:pt x="18131" y="18846"/>
                  </a:lnTo>
                  <a:lnTo>
                    <a:pt x="17658" y="19426"/>
                  </a:lnTo>
                  <a:lnTo>
                    <a:pt x="17028" y="19860"/>
                  </a:lnTo>
                  <a:lnTo>
                    <a:pt x="17028" y="20440"/>
                  </a:lnTo>
                  <a:lnTo>
                    <a:pt x="17658" y="20440"/>
                  </a:lnTo>
                  <a:lnTo>
                    <a:pt x="17658" y="21020"/>
                  </a:lnTo>
                  <a:lnTo>
                    <a:pt x="15293" y="21020"/>
                  </a:lnTo>
                  <a:lnTo>
                    <a:pt x="14032" y="21600"/>
                  </a:lnTo>
                  <a:lnTo>
                    <a:pt x="12928" y="21600"/>
                  </a:lnTo>
                  <a:lnTo>
                    <a:pt x="12298" y="21020"/>
                  </a:lnTo>
                  <a:lnTo>
                    <a:pt x="11194" y="21020"/>
                  </a:lnTo>
                  <a:lnTo>
                    <a:pt x="11194" y="21600"/>
                  </a:lnTo>
                  <a:lnTo>
                    <a:pt x="10564" y="21600"/>
                  </a:lnTo>
                  <a:lnTo>
                    <a:pt x="9933" y="21020"/>
                  </a:lnTo>
                  <a:lnTo>
                    <a:pt x="9460" y="21600"/>
                  </a:lnTo>
                  <a:lnTo>
                    <a:pt x="8829" y="21600"/>
                  </a:lnTo>
                  <a:lnTo>
                    <a:pt x="8199" y="21020"/>
                  </a:lnTo>
                  <a:lnTo>
                    <a:pt x="7095" y="21020"/>
                  </a:lnTo>
                  <a:lnTo>
                    <a:pt x="7095" y="20440"/>
                  </a:lnTo>
                  <a:lnTo>
                    <a:pt x="6464" y="20440"/>
                  </a:lnTo>
                  <a:lnTo>
                    <a:pt x="6464" y="21020"/>
                  </a:lnTo>
                  <a:lnTo>
                    <a:pt x="4730" y="21020"/>
                  </a:lnTo>
                  <a:lnTo>
                    <a:pt x="4730" y="20440"/>
                  </a:lnTo>
                  <a:lnTo>
                    <a:pt x="4099" y="20440"/>
                  </a:lnTo>
                  <a:lnTo>
                    <a:pt x="4099" y="19860"/>
                  </a:lnTo>
                  <a:lnTo>
                    <a:pt x="4730" y="18846"/>
                  </a:lnTo>
                  <a:lnTo>
                    <a:pt x="4730" y="18266"/>
                  </a:lnTo>
                  <a:lnTo>
                    <a:pt x="5361" y="17831"/>
                  </a:lnTo>
                  <a:lnTo>
                    <a:pt x="5834" y="17251"/>
                  </a:lnTo>
                  <a:lnTo>
                    <a:pt x="4730" y="17251"/>
                  </a:lnTo>
                  <a:lnTo>
                    <a:pt x="4099" y="16671"/>
                  </a:lnTo>
                  <a:lnTo>
                    <a:pt x="3626" y="17251"/>
                  </a:lnTo>
                  <a:lnTo>
                    <a:pt x="2996" y="16671"/>
                  </a:lnTo>
                  <a:lnTo>
                    <a:pt x="2365" y="17251"/>
                  </a:lnTo>
                  <a:lnTo>
                    <a:pt x="1892" y="16671"/>
                  </a:lnTo>
                  <a:lnTo>
                    <a:pt x="1892" y="16091"/>
                  </a:lnTo>
                  <a:lnTo>
                    <a:pt x="1261" y="16091"/>
                  </a:lnTo>
                  <a:lnTo>
                    <a:pt x="1261" y="14497"/>
                  </a:lnTo>
                  <a:lnTo>
                    <a:pt x="631" y="14062"/>
                  </a:lnTo>
                  <a:lnTo>
                    <a:pt x="0" y="14062"/>
                  </a:lnTo>
                  <a:lnTo>
                    <a:pt x="631" y="13482"/>
                  </a:lnTo>
                  <a:lnTo>
                    <a:pt x="0" y="12902"/>
                  </a:lnTo>
                  <a:lnTo>
                    <a:pt x="0" y="11307"/>
                  </a:lnTo>
                  <a:lnTo>
                    <a:pt x="631" y="10728"/>
                  </a:lnTo>
                  <a:lnTo>
                    <a:pt x="0" y="10293"/>
                  </a:lnTo>
                  <a:lnTo>
                    <a:pt x="631" y="9713"/>
                  </a:lnTo>
                  <a:lnTo>
                    <a:pt x="631" y="9133"/>
                  </a:lnTo>
                  <a:lnTo>
                    <a:pt x="2365" y="9133"/>
                  </a:lnTo>
                  <a:lnTo>
                    <a:pt x="2365" y="8553"/>
                  </a:lnTo>
                  <a:lnTo>
                    <a:pt x="2996" y="8118"/>
                  </a:lnTo>
                  <a:lnTo>
                    <a:pt x="2996" y="7538"/>
                  </a:lnTo>
                  <a:lnTo>
                    <a:pt x="1892" y="7538"/>
                  </a:lnTo>
                  <a:lnTo>
                    <a:pt x="1892" y="6958"/>
                  </a:lnTo>
                  <a:lnTo>
                    <a:pt x="2996" y="6958"/>
                  </a:lnTo>
                  <a:lnTo>
                    <a:pt x="2996" y="5944"/>
                  </a:lnTo>
                  <a:lnTo>
                    <a:pt x="3626" y="5944"/>
                  </a:lnTo>
                  <a:lnTo>
                    <a:pt x="3626" y="5364"/>
                  </a:lnTo>
                  <a:lnTo>
                    <a:pt x="2996" y="4929"/>
                  </a:lnTo>
                  <a:lnTo>
                    <a:pt x="2365" y="4929"/>
                  </a:lnTo>
                  <a:lnTo>
                    <a:pt x="2365" y="4349"/>
                  </a:lnTo>
                  <a:lnTo>
                    <a:pt x="3626" y="3769"/>
                  </a:lnTo>
                  <a:lnTo>
                    <a:pt x="4099" y="3769"/>
                  </a:lnTo>
                  <a:lnTo>
                    <a:pt x="4730" y="4349"/>
                  </a:lnTo>
                  <a:lnTo>
                    <a:pt x="4730" y="4929"/>
                  </a:lnTo>
                  <a:lnTo>
                    <a:pt x="5361" y="5364"/>
                  </a:lnTo>
                  <a:lnTo>
                    <a:pt x="5361" y="4349"/>
                  </a:lnTo>
                  <a:lnTo>
                    <a:pt x="5834" y="4349"/>
                  </a:lnTo>
                  <a:lnTo>
                    <a:pt x="5834" y="4929"/>
                  </a:lnTo>
                  <a:lnTo>
                    <a:pt x="6464" y="5364"/>
                  </a:lnTo>
                  <a:lnTo>
                    <a:pt x="5834" y="4929"/>
                  </a:lnTo>
                  <a:lnTo>
                    <a:pt x="5834" y="4349"/>
                  </a:lnTo>
                  <a:lnTo>
                    <a:pt x="6464" y="3769"/>
                  </a:lnTo>
                  <a:lnTo>
                    <a:pt x="7726" y="3769"/>
                  </a:lnTo>
                  <a:lnTo>
                    <a:pt x="8199" y="4349"/>
                  </a:lnTo>
                  <a:lnTo>
                    <a:pt x="9460" y="4349"/>
                  </a:lnTo>
                  <a:lnTo>
                    <a:pt x="8199" y="4349"/>
                  </a:lnTo>
                  <a:lnTo>
                    <a:pt x="7726" y="3189"/>
                  </a:lnTo>
                  <a:lnTo>
                    <a:pt x="6464" y="3189"/>
                  </a:lnTo>
                  <a:lnTo>
                    <a:pt x="6464" y="2754"/>
                  </a:lnTo>
                  <a:lnTo>
                    <a:pt x="7095" y="2754"/>
                  </a:lnTo>
                  <a:lnTo>
                    <a:pt x="6464" y="2174"/>
                  </a:lnTo>
                  <a:lnTo>
                    <a:pt x="6464" y="1595"/>
                  </a:lnTo>
                  <a:lnTo>
                    <a:pt x="6464" y="2174"/>
                  </a:lnTo>
                  <a:lnTo>
                    <a:pt x="6464" y="1595"/>
                  </a:lnTo>
                  <a:lnTo>
                    <a:pt x="7095" y="1595"/>
                  </a:lnTo>
                  <a:lnTo>
                    <a:pt x="6464" y="1160"/>
                  </a:lnTo>
                  <a:lnTo>
                    <a:pt x="6464" y="580"/>
                  </a:lnTo>
                  <a:lnTo>
                    <a:pt x="5834" y="580"/>
                  </a:lnTo>
                  <a:lnTo>
                    <a:pt x="5834" y="0"/>
                  </a:lnTo>
                  <a:close/>
                  <a:moveTo>
                    <a:pt x="583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5" name="AutoShape 59"/>
            <p:cNvSpPr>
              <a:spLocks/>
            </p:cNvSpPr>
            <p:nvPr/>
          </p:nvSpPr>
          <p:spPr bwMode="auto">
            <a:xfrm>
              <a:off x="7215" y="2786"/>
              <a:ext cx="8" cy="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6" name="AutoShape 60"/>
            <p:cNvSpPr>
              <a:spLocks/>
            </p:cNvSpPr>
            <p:nvPr/>
          </p:nvSpPr>
          <p:spPr bwMode="auto">
            <a:xfrm>
              <a:off x="7073" y="2759"/>
              <a:ext cx="188" cy="9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589" y="2335"/>
                  </a:moveTo>
                  <a:lnTo>
                    <a:pt x="10800" y="2335"/>
                  </a:lnTo>
                  <a:lnTo>
                    <a:pt x="10800" y="0"/>
                  </a:lnTo>
                  <a:lnTo>
                    <a:pt x="11968" y="0"/>
                  </a:lnTo>
                  <a:lnTo>
                    <a:pt x="11968" y="2335"/>
                  </a:lnTo>
                  <a:lnTo>
                    <a:pt x="14011" y="2335"/>
                  </a:lnTo>
                  <a:lnTo>
                    <a:pt x="15178" y="4670"/>
                  </a:lnTo>
                  <a:lnTo>
                    <a:pt x="16346" y="4670"/>
                  </a:lnTo>
                  <a:lnTo>
                    <a:pt x="16346" y="8757"/>
                  </a:lnTo>
                  <a:lnTo>
                    <a:pt x="21600" y="8757"/>
                  </a:lnTo>
                  <a:lnTo>
                    <a:pt x="20724" y="11092"/>
                  </a:lnTo>
                  <a:lnTo>
                    <a:pt x="20724" y="15178"/>
                  </a:lnTo>
                  <a:lnTo>
                    <a:pt x="18389" y="15178"/>
                  </a:lnTo>
                  <a:lnTo>
                    <a:pt x="18389" y="19265"/>
                  </a:lnTo>
                  <a:lnTo>
                    <a:pt x="17222" y="17514"/>
                  </a:lnTo>
                  <a:lnTo>
                    <a:pt x="15178" y="17514"/>
                  </a:lnTo>
                  <a:lnTo>
                    <a:pt x="15178" y="19265"/>
                  </a:lnTo>
                  <a:lnTo>
                    <a:pt x="14011" y="21600"/>
                  </a:lnTo>
                  <a:lnTo>
                    <a:pt x="13135" y="19265"/>
                  </a:lnTo>
                  <a:lnTo>
                    <a:pt x="11968" y="19265"/>
                  </a:lnTo>
                  <a:lnTo>
                    <a:pt x="11968" y="17514"/>
                  </a:lnTo>
                  <a:lnTo>
                    <a:pt x="10800" y="15178"/>
                  </a:lnTo>
                  <a:lnTo>
                    <a:pt x="9632" y="21600"/>
                  </a:lnTo>
                  <a:lnTo>
                    <a:pt x="7589" y="19265"/>
                  </a:lnTo>
                  <a:lnTo>
                    <a:pt x="6422" y="21600"/>
                  </a:lnTo>
                  <a:lnTo>
                    <a:pt x="5546" y="21600"/>
                  </a:lnTo>
                  <a:lnTo>
                    <a:pt x="5546" y="19265"/>
                  </a:lnTo>
                  <a:lnTo>
                    <a:pt x="4378" y="19265"/>
                  </a:lnTo>
                  <a:lnTo>
                    <a:pt x="4378" y="17514"/>
                  </a:lnTo>
                  <a:lnTo>
                    <a:pt x="3211" y="15178"/>
                  </a:lnTo>
                  <a:lnTo>
                    <a:pt x="2335" y="15178"/>
                  </a:lnTo>
                  <a:lnTo>
                    <a:pt x="1168" y="17514"/>
                  </a:lnTo>
                  <a:lnTo>
                    <a:pt x="2335" y="19265"/>
                  </a:lnTo>
                  <a:lnTo>
                    <a:pt x="0" y="19265"/>
                  </a:lnTo>
                  <a:lnTo>
                    <a:pt x="0" y="17514"/>
                  </a:lnTo>
                  <a:lnTo>
                    <a:pt x="1168" y="17514"/>
                  </a:lnTo>
                  <a:lnTo>
                    <a:pt x="1168" y="12843"/>
                  </a:lnTo>
                  <a:lnTo>
                    <a:pt x="2335" y="8757"/>
                  </a:lnTo>
                  <a:lnTo>
                    <a:pt x="3211" y="8757"/>
                  </a:lnTo>
                  <a:lnTo>
                    <a:pt x="4378" y="6422"/>
                  </a:lnTo>
                  <a:lnTo>
                    <a:pt x="4378" y="4670"/>
                  </a:lnTo>
                  <a:lnTo>
                    <a:pt x="3211" y="4670"/>
                  </a:lnTo>
                  <a:lnTo>
                    <a:pt x="4378" y="2335"/>
                  </a:lnTo>
                  <a:lnTo>
                    <a:pt x="5546" y="2335"/>
                  </a:lnTo>
                  <a:lnTo>
                    <a:pt x="5546" y="4670"/>
                  </a:lnTo>
                  <a:lnTo>
                    <a:pt x="6422" y="4670"/>
                  </a:lnTo>
                  <a:lnTo>
                    <a:pt x="7589" y="2335"/>
                  </a:lnTo>
                  <a:close/>
                  <a:moveTo>
                    <a:pt x="7589" y="23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7" name="AutoShape 61"/>
            <p:cNvSpPr>
              <a:spLocks/>
            </p:cNvSpPr>
            <p:nvPr/>
          </p:nvSpPr>
          <p:spPr bwMode="auto">
            <a:xfrm>
              <a:off x="6979" y="2494"/>
              <a:ext cx="142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729" y="21600"/>
                  </a:moveTo>
                  <a:lnTo>
                    <a:pt x="12729" y="19800"/>
                  </a:lnTo>
                  <a:lnTo>
                    <a:pt x="14271" y="18000"/>
                  </a:lnTo>
                  <a:lnTo>
                    <a:pt x="12729" y="16650"/>
                  </a:lnTo>
                  <a:lnTo>
                    <a:pt x="14271" y="14850"/>
                  </a:lnTo>
                  <a:lnTo>
                    <a:pt x="14271" y="13050"/>
                  </a:lnTo>
                  <a:lnTo>
                    <a:pt x="18514" y="13050"/>
                  </a:lnTo>
                  <a:lnTo>
                    <a:pt x="18514" y="11250"/>
                  </a:lnTo>
                  <a:lnTo>
                    <a:pt x="20057" y="9900"/>
                  </a:lnTo>
                  <a:lnTo>
                    <a:pt x="20057" y="8100"/>
                  </a:lnTo>
                  <a:lnTo>
                    <a:pt x="17357" y="8100"/>
                  </a:lnTo>
                  <a:lnTo>
                    <a:pt x="17357" y="6300"/>
                  </a:lnTo>
                  <a:lnTo>
                    <a:pt x="20057" y="6300"/>
                  </a:lnTo>
                  <a:lnTo>
                    <a:pt x="20057" y="3150"/>
                  </a:lnTo>
                  <a:lnTo>
                    <a:pt x="21600" y="3150"/>
                  </a:lnTo>
                  <a:lnTo>
                    <a:pt x="21600" y="1350"/>
                  </a:lnTo>
                  <a:lnTo>
                    <a:pt x="20057" y="1350"/>
                  </a:lnTo>
                  <a:lnTo>
                    <a:pt x="18514" y="0"/>
                  </a:lnTo>
                  <a:lnTo>
                    <a:pt x="15814" y="0"/>
                  </a:lnTo>
                  <a:lnTo>
                    <a:pt x="14271" y="1350"/>
                  </a:lnTo>
                  <a:lnTo>
                    <a:pt x="12729" y="0"/>
                  </a:lnTo>
                  <a:lnTo>
                    <a:pt x="12729" y="1350"/>
                  </a:lnTo>
                  <a:lnTo>
                    <a:pt x="11571" y="1350"/>
                  </a:lnTo>
                  <a:lnTo>
                    <a:pt x="10029" y="3150"/>
                  </a:lnTo>
                  <a:lnTo>
                    <a:pt x="7329" y="4950"/>
                  </a:lnTo>
                  <a:lnTo>
                    <a:pt x="7329" y="3150"/>
                  </a:lnTo>
                  <a:lnTo>
                    <a:pt x="5786" y="4950"/>
                  </a:lnTo>
                  <a:lnTo>
                    <a:pt x="5786" y="6300"/>
                  </a:lnTo>
                  <a:lnTo>
                    <a:pt x="4243" y="6300"/>
                  </a:lnTo>
                  <a:lnTo>
                    <a:pt x="4243" y="11250"/>
                  </a:lnTo>
                  <a:lnTo>
                    <a:pt x="3086" y="11250"/>
                  </a:lnTo>
                  <a:lnTo>
                    <a:pt x="3086" y="13050"/>
                  </a:lnTo>
                  <a:lnTo>
                    <a:pt x="4243" y="14850"/>
                  </a:lnTo>
                  <a:lnTo>
                    <a:pt x="5786" y="14850"/>
                  </a:lnTo>
                  <a:lnTo>
                    <a:pt x="4243" y="14850"/>
                  </a:lnTo>
                  <a:lnTo>
                    <a:pt x="3086" y="16650"/>
                  </a:lnTo>
                  <a:lnTo>
                    <a:pt x="4243" y="16650"/>
                  </a:lnTo>
                  <a:lnTo>
                    <a:pt x="4243" y="18000"/>
                  </a:lnTo>
                  <a:lnTo>
                    <a:pt x="3086" y="18000"/>
                  </a:lnTo>
                  <a:lnTo>
                    <a:pt x="1543" y="16650"/>
                  </a:lnTo>
                  <a:lnTo>
                    <a:pt x="0" y="16650"/>
                  </a:lnTo>
                  <a:lnTo>
                    <a:pt x="1543" y="18000"/>
                  </a:lnTo>
                  <a:lnTo>
                    <a:pt x="3086" y="18000"/>
                  </a:lnTo>
                  <a:lnTo>
                    <a:pt x="0" y="18000"/>
                  </a:lnTo>
                  <a:lnTo>
                    <a:pt x="0" y="19800"/>
                  </a:lnTo>
                  <a:lnTo>
                    <a:pt x="3086" y="19800"/>
                  </a:lnTo>
                  <a:lnTo>
                    <a:pt x="4243" y="18000"/>
                  </a:lnTo>
                  <a:lnTo>
                    <a:pt x="8486" y="18000"/>
                  </a:lnTo>
                  <a:lnTo>
                    <a:pt x="10029" y="19800"/>
                  </a:lnTo>
                  <a:lnTo>
                    <a:pt x="11571" y="19800"/>
                  </a:lnTo>
                  <a:lnTo>
                    <a:pt x="11571" y="21600"/>
                  </a:lnTo>
                  <a:lnTo>
                    <a:pt x="12729" y="21600"/>
                  </a:lnTo>
                  <a:close/>
                  <a:moveTo>
                    <a:pt x="0" y="16650"/>
                  </a:moveTo>
                  <a:lnTo>
                    <a:pt x="1543" y="14850"/>
                  </a:lnTo>
                  <a:lnTo>
                    <a:pt x="3086" y="16650"/>
                  </a:lnTo>
                  <a:lnTo>
                    <a:pt x="0" y="16650"/>
                  </a:lnTo>
                  <a:close/>
                  <a:moveTo>
                    <a:pt x="1543" y="14850"/>
                  </a:moveTo>
                  <a:lnTo>
                    <a:pt x="3086" y="14850"/>
                  </a:lnTo>
                  <a:lnTo>
                    <a:pt x="1543" y="14850"/>
                  </a:lnTo>
                  <a:close/>
                  <a:moveTo>
                    <a:pt x="1543" y="148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8" name="AutoShape 62"/>
            <p:cNvSpPr>
              <a:spLocks/>
            </p:cNvSpPr>
            <p:nvPr/>
          </p:nvSpPr>
          <p:spPr bwMode="auto">
            <a:xfrm>
              <a:off x="6961" y="2593"/>
              <a:ext cx="112" cy="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36" y="14612"/>
                  </a:moveTo>
                  <a:lnTo>
                    <a:pt x="21600" y="12071"/>
                  </a:lnTo>
                  <a:lnTo>
                    <a:pt x="19636" y="9529"/>
                  </a:lnTo>
                  <a:lnTo>
                    <a:pt x="19636" y="5082"/>
                  </a:lnTo>
                  <a:lnTo>
                    <a:pt x="18164" y="5082"/>
                  </a:lnTo>
                  <a:lnTo>
                    <a:pt x="18164" y="2541"/>
                  </a:lnTo>
                  <a:lnTo>
                    <a:pt x="16200" y="2541"/>
                  </a:lnTo>
                  <a:lnTo>
                    <a:pt x="14236" y="0"/>
                  </a:lnTo>
                  <a:lnTo>
                    <a:pt x="8836" y="0"/>
                  </a:lnTo>
                  <a:lnTo>
                    <a:pt x="7364" y="2541"/>
                  </a:lnTo>
                  <a:lnTo>
                    <a:pt x="3436" y="2541"/>
                  </a:lnTo>
                  <a:lnTo>
                    <a:pt x="3436" y="0"/>
                  </a:lnTo>
                  <a:lnTo>
                    <a:pt x="1473" y="0"/>
                  </a:lnTo>
                  <a:lnTo>
                    <a:pt x="0" y="2541"/>
                  </a:lnTo>
                  <a:lnTo>
                    <a:pt x="0" y="6988"/>
                  </a:lnTo>
                  <a:lnTo>
                    <a:pt x="1473" y="9529"/>
                  </a:lnTo>
                  <a:lnTo>
                    <a:pt x="5400" y="12071"/>
                  </a:lnTo>
                  <a:lnTo>
                    <a:pt x="7364" y="14612"/>
                  </a:lnTo>
                  <a:lnTo>
                    <a:pt x="7364" y="16518"/>
                  </a:lnTo>
                  <a:lnTo>
                    <a:pt x="12764" y="16518"/>
                  </a:lnTo>
                  <a:lnTo>
                    <a:pt x="12764" y="19059"/>
                  </a:lnTo>
                  <a:lnTo>
                    <a:pt x="14236" y="21600"/>
                  </a:lnTo>
                  <a:lnTo>
                    <a:pt x="19636" y="21600"/>
                  </a:lnTo>
                  <a:lnTo>
                    <a:pt x="19636" y="19059"/>
                  </a:lnTo>
                  <a:lnTo>
                    <a:pt x="18164" y="16518"/>
                  </a:lnTo>
                  <a:lnTo>
                    <a:pt x="19636" y="16518"/>
                  </a:lnTo>
                  <a:lnTo>
                    <a:pt x="19636" y="14612"/>
                  </a:lnTo>
                  <a:close/>
                  <a:moveTo>
                    <a:pt x="19636" y="1461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9" name="AutoShape 63"/>
            <p:cNvSpPr>
              <a:spLocks/>
            </p:cNvSpPr>
            <p:nvPr/>
          </p:nvSpPr>
          <p:spPr bwMode="auto">
            <a:xfrm>
              <a:off x="7055" y="2650"/>
              <a:ext cx="28" cy="3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891" y="16971"/>
                  </a:moveTo>
                  <a:lnTo>
                    <a:pt x="5891" y="10800"/>
                  </a:lnTo>
                  <a:lnTo>
                    <a:pt x="0" y="4629"/>
                  </a:lnTo>
                  <a:lnTo>
                    <a:pt x="5891" y="4629"/>
                  </a:lnTo>
                  <a:lnTo>
                    <a:pt x="5891" y="0"/>
                  </a:lnTo>
                  <a:lnTo>
                    <a:pt x="13745" y="0"/>
                  </a:lnTo>
                  <a:lnTo>
                    <a:pt x="21600" y="4629"/>
                  </a:lnTo>
                  <a:lnTo>
                    <a:pt x="21600" y="21600"/>
                  </a:lnTo>
                  <a:lnTo>
                    <a:pt x="13745" y="21600"/>
                  </a:lnTo>
                  <a:lnTo>
                    <a:pt x="5891" y="16971"/>
                  </a:lnTo>
                  <a:close/>
                  <a:moveTo>
                    <a:pt x="5891" y="169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0" name="AutoShape 64"/>
            <p:cNvSpPr>
              <a:spLocks/>
            </p:cNvSpPr>
            <p:nvPr/>
          </p:nvSpPr>
          <p:spPr bwMode="auto">
            <a:xfrm>
              <a:off x="6593" y="1997"/>
              <a:ext cx="28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400" y="15429"/>
                  </a:moveTo>
                  <a:cubicBezTo>
                    <a:pt x="14400" y="21600"/>
                    <a:pt x="14400" y="21600"/>
                    <a:pt x="14400" y="21600"/>
                  </a:cubicBezTo>
                  <a:cubicBezTo>
                    <a:pt x="14400" y="18514"/>
                    <a:pt x="14400" y="18514"/>
                    <a:pt x="14400" y="18514"/>
                  </a:cubicBezTo>
                  <a:cubicBezTo>
                    <a:pt x="14400" y="15429"/>
                    <a:pt x="14400" y="15429"/>
                    <a:pt x="14400" y="15429"/>
                  </a:cubicBezTo>
                  <a:cubicBezTo>
                    <a:pt x="14400" y="15429"/>
                    <a:pt x="14400" y="15429"/>
                    <a:pt x="14400" y="15429"/>
                  </a:cubicBezTo>
                  <a:close/>
                  <a:moveTo>
                    <a:pt x="14400" y="9257"/>
                  </a:move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9257"/>
                    <a:pt x="14400" y="9257"/>
                    <a:pt x="14400" y="9257"/>
                  </a:cubicBezTo>
                  <a:close/>
                  <a:moveTo>
                    <a:pt x="0" y="3086"/>
                  </a:moveTo>
                  <a:cubicBezTo>
                    <a:pt x="0" y="6171"/>
                    <a:pt x="0" y="6171"/>
                    <a:pt x="0" y="6171"/>
                  </a:cubicBezTo>
                  <a:cubicBezTo>
                    <a:pt x="7200" y="6171"/>
                    <a:pt x="7200" y="6171"/>
                    <a:pt x="7200" y="6171"/>
                  </a:cubicBezTo>
                  <a:cubicBezTo>
                    <a:pt x="0" y="3086"/>
                    <a:pt x="0" y="3086"/>
                    <a:pt x="0" y="3086"/>
                  </a:cubicBezTo>
                  <a:close/>
                  <a:moveTo>
                    <a:pt x="21600" y="0"/>
                  </a:move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close/>
                  <a:moveTo>
                    <a:pt x="7200" y="0"/>
                  </a:moveTo>
                  <a:cubicBezTo>
                    <a:pt x="7200" y="0"/>
                    <a:pt x="14400" y="0"/>
                    <a:pt x="14400" y="0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14400" y="3086"/>
                    <a:pt x="14400" y="3086"/>
                    <a:pt x="14400" y="3086"/>
                  </a:cubicBezTo>
                  <a:cubicBezTo>
                    <a:pt x="7200" y="0"/>
                    <a:pt x="7200" y="0"/>
                    <a:pt x="7200" y="0"/>
                  </a:cubicBezTo>
                  <a:close/>
                  <a:moveTo>
                    <a:pt x="7200" y="0"/>
                  </a:moveTo>
                  <a:cubicBezTo>
                    <a:pt x="14400" y="6171"/>
                    <a:pt x="14400" y="6171"/>
                    <a:pt x="14400" y="6171"/>
                  </a:cubicBezTo>
                  <a:cubicBezTo>
                    <a:pt x="21600" y="9257"/>
                    <a:pt x="21600" y="9257"/>
                    <a:pt x="21600" y="9257"/>
                  </a:cubicBezTo>
                  <a:cubicBezTo>
                    <a:pt x="14400" y="9257"/>
                    <a:pt x="14400" y="9257"/>
                    <a:pt x="14400" y="9257"/>
                  </a:cubicBezTo>
                  <a:cubicBezTo>
                    <a:pt x="7200" y="6171"/>
                    <a:pt x="7200" y="6171"/>
                    <a:pt x="7200" y="6171"/>
                  </a:cubicBezTo>
                  <a:cubicBezTo>
                    <a:pt x="7200" y="3086"/>
                    <a:pt x="7200" y="3086"/>
                    <a:pt x="7200" y="3086"/>
                  </a:cubicBezTo>
                  <a:lnTo>
                    <a:pt x="7200" y="0"/>
                  </a:lnTo>
                  <a:close/>
                  <a:moveTo>
                    <a:pt x="72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1" name="AutoShape 65"/>
            <p:cNvSpPr>
              <a:spLocks/>
            </p:cNvSpPr>
            <p:nvPr/>
          </p:nvSpPr>
          <p:spPr bwMode="auto">
            <a:xfrm>
              <a:off x="6462" y="2393"/>
              <a:ext cx="170" cy="19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125" y="21600"/>
                  </a:moveTo>
                  <a:lnTo>
                    <a:pt x="7415" y="21600"/>
                  </a:lnTo>
                  <a:lnTo>
                    <a:pt x="9672" y="20492"/>
                  </a:lnTo>
                  <a:lnTo>
                    <a:pt x="10961" y="20492"/>
                  </a:lnTo>
                  <a:lnTo>
                    <a:pt x="9672" y="19385"/>
                  </a:lnTo>
                  <a:lnTo>
                    <a:pt x="13218" y="19385"/>
                  </a:lnTo>
                  <a:lnTo>
                    <a:pt x="13218" y="18277"/>
                  </a:lnTo>
                  <a:lnTo>
                    <a:pt x="16764" y="18277"/>
                  </a:lnTo>
                  <a:lnTo>
                    <a:pt x="16764" y="17446"/>
                  </a:lnTo>
                  <a:lnTo>
                    <a:pt x="16764" y="18277"/>
                  </a:lnTo>
                  <a:lnTo>
                    <a:pt x="18054" y="17446"/>
                  </a:lnTo>
                  <a:lnTo>
                    <a:pt x="20310" y="17446"/>
                  </a:lnTo>
                  <a:lnTo>
                    <a:pt x="19343" y="16338"/>
                  </a:lnTo>
                  <a:lnTo>
                    <a:pt x="20310" y="15231"/>
                  </a:lnTo>
                  <a:lnTo>
                    <a:pt x="21600" y="14400"/>
                  </a:lnTo>
                  <a:lnTo>
                    <a:pt x="21600" y="11354"/>
                  </a:lnTo>
                  <a:lnTo>
                    <a:pt x="20310" y="11354"/>
                  </a:lnTo>
                  <a:lnTo>
                    <a:pt x="21600" y="11354"/>
                  </a:lnTo>
                  <a:lnTo>
                    <a:pt x="21600" y="10246"/>
                  </a:lnTo>
                  <a:lnTo>
                    <a:pt x="20310" y="9138"/>
                  </a:lnTo>
                  <a:lnTo>
                    <a:pt x="20310" y="7200"/>
                  </a:lnTo>
                  <a:lnTo>
                    <a:pt x="21600" y="8031"/>
                  </a:lnTo>
                  <a:lnTo>
                    <a:pt x="20310" y="7200"/>
                  </a:lnTo>
                  <a:lnTo>
                    <a:pt x="19343" y="7200"/>
                  </a:lnTo>
                  <a:lnTo>
                    <a:pt x="18054" y="4985"/>
                  </a:lnTo>
                  <a:lnTo>
                    <a:pt x="15797" y="4985"/>
                  </a:lnTo>
                  <a:lnTo>
                    <a:pt x="15797" y="6092"/>
                  </a:lnTo>
                  <a:lnTo>
                    <a:pt x="14507" y="6092"/>
                  </a:lnTo>
                  <a:lnTo>
                    <a:pt x="13218" y="4985"/>
                  </a:lnTo>
                  <a:lnTo>
                    <a:pt x="14507" y="3046"/>
                  </a:lnTo>
                  <a:lnTo>
                    <a:pt x="15797" y="1938"/>
                  </a:lnTo>
                  <a:lnTo>
                    <a:pt x="16764" y="831"/>
                  </a:lnTo>
                  <a:lnTo>
                    <a:pt x="15797" y="1938"/>
                  </a:lnTo>
                  <a:lnTo>
                    <a:pt x="16764" y="831"/>
                  </a:lnTo>
                  <a:lnTo>
                    <a:pt x="18054" y="0"/>
                  </a:lnTo>
                  <a:lnTo>
                    <a:pt x="15797" y="0"/>
                  </a:lnTo>
                  <a:lnTo>
                    <a:pt x="15797" y="831"/>
                  </a:lnTo>
                  <a:lnTo>
                    <a:pt x="14507" y="1938"/>
                  </a:lnTo>
                  <a:lnTo>
                    <a:pt x="14507" y="831"/>
                  </a:lnTo>
                  <a:lnTo>
                    <a:pt x="15797" y="831"/>
                  </a:lnTo>
                  <a:lnTo>
                    <a:pt x="14507" y="0"/>
                  </a:lnTo>
                  <a:lnTo>
                    <a:pt x="14507" y="831"/>
                  </a:lnTo>
                  <a:lnTo>
                    <a:pt x="13218" y="831"/>
                  </a:lnTo>
                  <a:lnTo>
                    <a:pt x="13218" y="0"/>
                  </a:lnTo>
                  <a:lnTo>
                    <a:pt x="12251" y="831"/>
                  </a:lnTo>
                  <a:lnTo>
                    <a:pt x="10961" y="831"/>
                  </a:lnTo>
                  <a:lnTo>
                    <a:pt x="10961" y="1938"/>
                  </a:lnTo>
                  <a:lnTo>
                    <a:pt x="12251" y="1938"/>
                  </a:lnTo>
                  <a:lnTo>
                    <a:pt x="10961" y="1938"/>
                  </a:lnTo>
                  <a:lnTo>
                    <a:pt x="10961" y="3046"/>
                  </a:lnTo>
                  <a:lnTo>
                    <a:pt x="9672" y="3046"/>
                  </a:lnTo>
                  <a:lnTo>
                    <a:pt x="9672" y="4154"/>
                  </a:lnTo>
                  <a:lnTo>
                    <a:pt x="12251" y="4154"/>
                  </a:lnTo>
                  <a:lnTo>
                    <a:pt x="10961" y="4985"/>
                  </a:lnTo>
                  <a:lnTo>
                    <a:pt x="9672" y="4985"/>
                  </a:lnTo>
                  <a:lnTo>
                    <a:pt x="10961" y="4985"/>
                  </a:lnTo>
                  <a:lnTo>
                    <a:pt x="8382" y="6092"/>
                  </a:lnTo>
                  <a:lnTo>
                    <a:pt x="8382" y="4985"/>
                  </a:lnTo>
                  <a:lnTo>
                    <a:pt x="7415" y="6092"/>
                  </a:lnTo>
                  <a:lnTo>
                    <a:pt x="7415" y="4985"/>
                  </a:lnTo>
                  <a:lnTo>
                    <a:pt x="3869" y="4985"/>
                  </a:lnTo>
                  <a:lnTo>
                    <a:pt x="3869" y="6092"/>
                  </a:lnTo>
                  <a:lnTo>
                    <a:pt x="4836" y="7200"/>
                  </a:lnTo>
                  <a:lnTo>
                    <a:pt x="3869" y="7200"/>
                  </a:lnTo>
                  <a:lnTo>
                    <a:pt x="4836" y="7200"/>
                  </a:lnTo>
                  <a:lnTo>
                    <a:pt x="4836" y="8031"/>
                  </a:lnTo>
                  <a:lnTo>
                    <a:pt x="3869" y="8031"/>
                  </a:lnTo>
                  <a:lnTo>
                    <a:pt x="3869" y="9138"/>
                  </a:lnTo>
                  <a:lnTo>
                    <a:pt x="4836" y="9138"/>
                  </a:lnTo>
                  <a:lnTo>
                    <a:pt x="2579" y="9138"/>
                  </a:lnTo>
                  <a:lnTo>
                    <a:pt x="3869" y="10246"/>
                  </a:lnTo>
                  <a:lnTo>
                    <a:pt x="2579" y="10246"/>
                  </a:lnTo>
                  <a:lnTo>
                    <a:pt x="4836" y="10246"/>
                  </a:lnTo>
                  <a:lnTo>
                    <a:pt x="4836" y="11354"/>
                  </a:lnTo>
                  <a:lnTo>
                    <a:pt x="8382" y="11354"/>
                  </a:lnTo>
                  <a:lnTo>
                    <a:pt x="7415" y="12185"/>
                  </a:lnTo>
                  <a:lnTo>
                    <a:pt x="6125" y="12185"/>
                  </a:lnTo>
                  <a:lnTo>
                    <a:pt x="4836" y="13292"/>
                  </a:lnTo>
                  <a:lnTo>
                    <a:pt x="6125" y="13292"/>
                  </a:lnTo>
                  <a:lnTo>
                    <a:pt x="4836" y="14400"/>
                  </a:lnTo>
                  <a:lnTo>
                    <a:pt x="6125" y="15231"/>
                  </a:lnTo>
                  <a:lnTo>
                    <a:pt x="7415" y="15231"/>
                  </a:lnTo>
                  <a:lnTo>
                    <a:pt x="7415" y="14400"/>
                  </a:lnTo>
                  <a:lnTo>
                    <a:pt x="8382" y="14400"/>
                  </a:lnTo>
                  <a:lnTo>
                    <a:pt x="6125" y="15231"/>
                  </a:lnTo>
                  <a:lnTo>
                    <a:pt x="3869" y="15231"/>
                  </a:lnTo>
                  <a:lnTo>
                    <a:pt x="3869" y="17446"/>
                  </a:lnTo>
                  <a:lnTo>
                    <a:pt x="2579" y="17446"/>
                  </a:lnTo>
                  <a:lnTo>
                    <a:pt x="2579" y="16338"/>
                  </a:lnTo>
                  <a:lnTo>
                    <a:pt x="1290" y="16338"/>
                  </a:lnTo>
                  <a:lnTo>
                    <a:pt x="0" y="17446"/>
                  </a:lnTo>
                  <a:lnTo>
                    <a:pt x="3869" y="17446"/>
                  </a:lnTo>
                  <a:lnTo>
                    <a:pt x="2579" y="18277"/>
                  </a:lnTo>
                  <a:lnTo>
                    <a:pt x="1290" y="18277"/>
                  </a:lnTo>
                  <a:lnTo>
                    <a:pt x="1290" y="19385"/>
                  </a:lnTo>
                  <a:lnTo>
                    <a:pt x="3869" y="19385"/>
                  </a:lnTo>
                  <a:lnTo>
                    <a:pt x="2579" y="20492"/>
                  </a:lnTo>
                  <a:lnTo>
                    <a:pt x="1290" y="20492"/>
                  </a:lnTo>
                  <a:lnTo>
                    <a:pt x="2579" y="20492"/>
                  </a:lnTo>
                  <a:lnTo>
                    <a:pt x="4836" y="19385"/>
                  </a:lnTo>
                  <a:lnTo>
                    <a:pt x="4836" y="20492"/>
                  </a:lnTo>
                  <a:lnTo>
                    <a:pt x="3869" y="20492"/>
                  </a:lnTo>
                  <a:lnTo>
                    <a:pt x="3869" y="21600"/>
                  </a:lnTo>
                  <a:lnTo>
                    <a:pt x="4836" y="20492"/>
                  </a:lnTo>
                  <a:lnTo>
                    <a:pt x="6125" y="21600"/>
                  </a:lnTo>
                  <a:close/>
                  <a:moveTo>
                    <a:pt x="612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2" name="AutoShape 66"/>
            <p:cNvSpPr>
              <a:spLocks/>
            </p:cNvSpPr>
            <p:nvPr/>
          </p:nvSpPr>
          <p:spPr bwMode="auto">
            <a:xfrm>
              <a:off x="6566" y="2089"/>
              <a:ext cx="357" cy="57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979" y="14057"/>
                  </a:moveTo>
                  <a:cubicBezTo>
                    <a:pt x="3411" y="13714"/>
                    <a:pt x="3411" y="13714"/>
                    <a:pt x="3411" y="13714"/>
                  </a:cubicBezTo>
                  <a:cubicBezTo>
                    <a:pt x="2842" y="13714"/>
                    <a:pt x="2842" y="13714"/>
                    <a:pt x="2842" y="13714"/>
                  </a:cubicBezTo>
                  <a:cubicBezTo>
                    <a:pt x="2274" y="13029"/>
                    <a:pt x="2274" y="13029"/>
                    <a:pt x="2274" y="13029"/>
                  </a:cubicBezTo>
                  <a:cubicBezTo>
                    <a:pt x="1705" y="13029"/>
                    <a:pt x="1705" y="13029"/>
                    <a:pt x="1705" y="13029"/>
                  </a:cubicBezTo>
                  <a:cubicBezTo>
                    <a:pt x="1137" y="13029"/>
                    <a:pt x="1137" y="13029"/>
                    <a:pt x="1137" y="13029"/>
                  </a:cubicBezTo>
                  <a:cubicBezTo>
                    <a:pt x="1137" y="13371"/>
                    <a:pt x="1137" y="13371"/>
                    <a:pt x="1137" y="13371"/>
                  </a:cubicBezTo>
                  <a:cubicBezTo>
                    <a:pt x="568" y="13371"/>
                    <a:pt x="568" y="13371"/>
                    <a:pt x="568" y="13371"/>
                  </a:cubicBezTo>
                  <a:cubicBezTo>
                    <a:pt x="0" y="13029"/>
                    <a:pt x="0" y="13029"/>
                    <a:pt x="0" y="13029"/>
                  </a:cubicBezTo>
                  <a:cubicBezTo>
                    <a:pt x="568" y="12343"/>
                    <a:pt x="568" y="12343"/>
                    <a:pt x="568" y="12343"/>
                  </a:cubicBezTo>
                  <a:cubicBezTo>
                    <a:pt x="568" y="12343"/>
                    <a:pt x="568" y="12343"/>
                    <a:pt x="568" y="12343"/>
                  </a:cubicBezTo>
                  <a:cubicBezTo>
                    <a:pt x="1137" y="12000"/>
                    <a:pt x="1137" y="12000"/>
                    <a:pt x="1137" y="12000"/>
                  </a:cubicBezTo>
                  <a:cubicBezTo>
                    <a:pt x="1137" y="12000"/>
                    <a:pt x="1137" y="12000"/>
                    <a:pt x="1137" y="12000"/>
                  </a:cubicBezTo>
                  <a:cubicBezTo>
                    <a:pt x="1705" y="11657"/>
                    <a:pt x="1705" y="11657"/>
                    <a:pt x="1705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842" y="11314"/>
                    <a:pt x="2842" y="11314"/>
                    <a:pt x="2842" y="11314"/>
                  </a:cubicBezTo>
                  <a:cubicBezTo>
                    <a:pt x="3411" y="11657"/>
                    <a:pt x="3411" y="11657"/>
                    <a:pt x="3411" y="11657"/>
                  </a:cubicBezTo>
                  <a:cubicBezTo>
                    <a:pt x="3979" y="11657"/>
                    <a:pt x="3979" y="11657"/>
                    <a:pt x="3979" y="11657"/>
                  </a:cubicBezTo>
                  <a:cubicBezTo>
                    <a:pt x="3979" y="12000"/>
                    <a:pt x="3979" y="12000"/>
                    <a:pt x="3979" y="12000"/>
                  </a:cubicBezTo>
                  <a:cubicBezTo>
                    <a:pt x="5116" y="12343"/>
                    <a:pt x="5116" y="12343"/>
                    <a:pt x="5116" y="12343"/>
                  </a:cubicBezTo>
                  <a:cubicBezTo>
                    <a:pt x="4547" y="12686"/>
                    <a:pt x="4547" y="12686"/>
                    <a:pt x="4547" y="12686"/>
                  </a:cubicBezTo>
                  <a:cubicBezTo>
                    <a:pt x="5116" y="12686"/>
                    <a:pt x="5116" y="12686"/>
                    <a:pt x="5116" y="12686"/>
                  </a:cubicBezTo>
                  <a:cubicBezTo>
                    <a:pt x="5116" y="13371"/>
                    <a:pt x="5116" y="13371"/>
                    <a:pt x="5116" y="13371"/>
                  </a:cubicBezTo>
                  <a:cubicBezTo>
                    <a:pt x="5116" y="12686"/>
                    <a:pt x="5116" y="12686"/>
                    <a:pt x="5116" y="12686"/>
                  </a:cubicBezTo>
                  <a:cubicBezTo>
                    <a:pt x="4547" y="12686"/>
                    <a:pt x="4547" y="12686"/>
                    <a:pt x="4547" y="12686"/>
                  </a:cubicBezTo>
                  <a:cubicBezTo>
                    <a:pt x="5116" y="13029"/>
                    <a:pt x="5116" y="13029"/>
                    <a:pt x="5116" y="13029"/>
                  </a:cubicBezTo>
                  <a:cubicBezTo>
                    <a:pt x="4547" y="13029"/>
                    <a:pt x="4547" y="13029"/>
                    <a:pt x="4547" y="13029"/>
                  </a:cubicBezTo>
                  <a:cubicBezTo>
                    <a:pt x="5116" y="13029"/>
                    <a:pt x="5116" y="13029"/>
                    <a:pt x="5116" y="13029"/>
                  </a:cubicBezTo>
                  <a:cubicBezTo>
                    <a:pt x="5116" y="13371"/>
                    <a:pt x="5116" y="13371"/>
                    <a:pt x="5116" y="13371"/>
                  </a:cubicBezTo>
                  <a:cubicBezTo>
                    <a:pt x="4547" y="13371"/>
                    <a:pt x="4547" y="13371"/>
                    <a:pt x="4547" y="13371"/>
                  </a:cubicBezTo>
                  <a:cubicBezTo>
                    <a:pt x="4547" y="13714"/>
                    <a:pt x="4547" y="13714"/>
                    <a:pt x="4547" y="13714"/>
                  </a:cubicBezTo>
                  <a:cubicBezTo>
                    <a:pt x="3979" y="13714"/>
                    <a:pt x="3979" y="13714"/>
                    <a:pt x="3979" y="13714"/>
                  </a:cubicBezTo>
                  <a:cubicBezTo>
                    <a:pt x="3979" y="13714"/>
                    <a:pt x="3979" y="13714"/>
                    <a:pt x="3979" y="13714"/>
                  </a:cubicBezTo>
                  <a:cubicBezTo>
                    <a:pt x="3979" y="14057"/>
                    <a:pt x="3979" y="14057"/>
                    <a:pt x="3979" y="14057"/>
                  </a:cubicBezTo>
                  <a:cubicBezTo>
                    <a:pt x="3979" y="14057"/>
                    <a:pt x="3979" y="14057"/>
                    <a:pt x="3979" y="14057"/>
                  </a:cubicBezTo>
                  <a:close/>
                  <a:moveTo>
                    <a:pt x="14211" y="1714"/>
                  </a:moveTo>
                  <a:cubicBezTo>
                    <a:pt x="14211" y="1714"/>
                    <a:pt x="14211" y="1714"/>
                    <a:pt x="14211" y="1714"/>
                  </a:cubicBezTo>
                  <a:cubicBezTo>
                    <a:pt x="14779" y="1714"/>
                    <a:pt x="14779" y="1714"/>
                    <a:pt x="14779" y="1714"/>
                  </a:cubicBezTo>
                  <a:cubicBezTo>
                    <a:pt x="14211" y="1714"/>
                    <a:pt x="14211" y="1714"/>
                    <a:pt x="14211" y="1714"/>
                  </a:cubicBezTo>
                  <a:close/>
                  <a:moveTo>
                    <a:pt x="15347" y="343"/>
                  </a:moveTo>
                  <a:cubicBezTo>
                    <a:pt x="15347" y="0"/>
                    <a:pt x="15347" y="0"/>
                    <a:pt x="15347" y="0"/>
                  </a:cubicBezTo>
                  <a:cubicBezTo>
                    <a:pt x="15347" y="0"/>
                    <a:pt x="15347" y="0"/>
                    <a:pt x="15347" y="0"/>
                  </a:cubicBezTo>
                  <a:cubicBezTo>
                    <a:pt x="15347" y="343"/>
                    <a:pt x="15347" y="343"/>
                    <a:pt x="15347" y="343"/>
                  </a:cubicBezTo>
                  <a:close/>
                  <a:moveTo>
                    <a:pt x="14211" y="686"/>
                  </a:moveTo>
                  <a:cubicBezTo>
                    <a:pt x="14211" y="343"/>
                    <a:pt x="14211" y="343"/>
                    <a:pt x="14211" y="343"/>
                  </a:cubicBezTo>
                  <a:cubicBezTo>
                    <a:pt x="13642" y="686"/>
                    <a:pt x="13642" y="686"/>
                    <a:pt x="13642" y="686"/>
                  </a:cubicBezTo>
                  <a:cubicBezTo>
                    <a:pt x="13642" y="686"/>
                    <a:pt x="13642" y="686"/>
                    <a:pt x="13642" y="686"/>
                  </a:cubicBezTo>
                  <a:cubicBezTo>
                    <a:pt x="13642" y="686"/>
                    <a:pt x="14211" y="686"/>
                    <a:pt x="14211" y="686"/>
                  </a:cubicBezTo>
                  <a:close/>
                  <a:moveTo>
                    <a:pt x="14779" y="686"/>
                  </a:moveTo>
                  <a:cubicBezTo>
                    <a:pt x="14211" y="343"/>
                    <a:pt x="14211" y="343"/>
                    <a:pt x="14211" y="343"/>
                  </a:cubicBezTo>
                  <a:cubicBezTo>
                    <a:pt x="14779" y="343"/>
                    <a:pt x="14779" y="343"/>
                    <a:pt x="14779" y="343"/>
                  </a:cubicBezTo>
                  <a:cubicBezTo>
                    <a:pt x="14779" y="0"/>
                    <a:pt x="14779" y="0"/>
                    <a:pt x="14779" y="0"/>
                  </a:cubicBezTo>
                  <a:cubicBezTo>
                    <a:pt x="14779" y="343"/>
                    <a:pt x="14779" y="343"/>
                    <a:pt x="14779" y="343"/>
                  </a:cubicBezTo>
                  <a:cubicBezTo>
                    <a:pt x="14779" y="686"/>
                    <a:pt x="14779" y="686"/>
                    <a:pt x="14779" y="686"/>
                  </a:cubicBezTo>
                  <a:cubicBezTo>
                    <a:pt x="14779" y="686"/>
                    <a:pt x="14779" y="686"/>
                    <a:pt x="14779" y="686"/>
                  </a:cubicBezTo>
                  <a:close/>
                  <a:moveTo>
                    <a:pt x="14211" y="1371"/>
                  </a:moveTo>
                  <a:cubicBezTo>
                    <a:pt x="14211" y="1371"/>
                    <a:pt x="14211" y="1371"/>
                    <a:pt x="14211" y="1371"/>
                  </a:cubicBezTo>
                  <a:cubicBezTo>
                    <a:pt x="13642" y="1371"/>
                    <a:pt x="13642" y="1371"/>
                    <a:pt x="13642" y="1371"/>
                  </a:cubicBezTo>
                  <a:cubicBezTo>
                    <a:pt x="13642" y="1029"/>
                    <a:pt x="13642" y="1029"/>
                    <a:pt x="13642" y="1029"/>
                  </a:cubicBezTo>
                  <a:cubicBezTo>
                    <a:pt x="13642" y="1029"/>
                    <a:pt x="13642" y="1029"/>
                    <a:pt x="13642" y="1029"/>
                  </a:cubicBezTo>
                  <a:cubicBezTo>
                    <a:pt x="14211" y="1029"/>
                    <a:pt x="14211" y="1029"/>
                    <a:pt x="14211" y="1029"/>
                  </a:cubicBezTo>
                  <a:cubicBezTo>
                    <a:pt x="14211" y="1029"/>
                    <a:pt x="14211" y="1029"/>
                    <a:pt x="14211" y="1029"/>
                  </a:cubicBezTo>
                  <a:cubicBezTo>
                    <a:pt x="14211" y="686"/>
                    <a:pt x="14211" y="686"/>
                    <a:pt x="14211" y="686"/>
                  </a:cubicBezTo>
                  <a:cubicBezTo>
                    <a:pt x="14211" y="686"/>
                    <a:pt x="14211" y="686"/>
                    <a:pt x="14211" y="686"/>
                  </a:cubicBezTo>
                  <a:cubicBezTo>
                    <a:pt x="14779" y="686"/>
                    <a:pt x="14779" y="686"/>
                    <a:pt x="14779" y="686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371"/>
                    <a:pt x="14779" y="1371"/>
                    <a:pt x="14779" y="1371"/>
                  </a:cubicBezTo>
                  <a:cubicBezTo>
                    <a:pt x="14779" y="1371"/>
                    <a:pt x="14779" y="1371"/>
                    <a:pt x="14779" y="1371"/>
                  </a:cubicBezTo>
                  <a:cubicBezTo>
                    <a:pt x="14211" y="1371"/>
                    <a:pt x="14211" y="1371"/>
                    <a:pt x="14211" y="1371"/>
                  </a:cubicBezTo>
                  <a:close/>
                  <a:moveTo>
                    <a:pt x="19326" y="18857"/>
                  </a:move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514"/>
                    <a:pt x="19895" y="18514"/>
                    <a:pt x="19895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857"/>
                    <a:pt x="19326" y="18857"/>
                    <a:pt x="19326" y="18857"/>
                  </a:cubicBezTo>
                  <a:close/>
                  <a:moveTo>
                    <a:pt x="14211" y="20229"/>
                  </a:moveTo>
                  <a:cubicBezTo>
                    <a:pt x="14779" y="20229"/>
                    <a:pt x="14779" y="20229"/>
                    <a:pt x="14779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571"/>
                    <a:pt x="15347" y="20571"/>
                    <a:pt x="15347" y="20571"/>
                  </a:cubicBezTo>
                  <a:cubicBezTo>
                    <a:pt x="14779" y="20571"/>
                    <a:pt x="14779" y="20571"/>
                    <a:pt x="14779" y="20571"/>
                  </a:cubicBezTo>
                  <a:cubicBezTo>
                    <a:pt x="14779" y="20229"/>
                    <a:pt x="14779" y="20229"/>
                    <a:pt x="14779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lose/>
                  <a:moveTo>
                    <a:pt x="6253" y="10286"/>
                  </a:moveTo>
                  <a:cubicBezTo>
                    <a:pt x="6253" y="10286"/>
                    <a:pt x="6253" y="10286"/>
                    <a:pt x="6253" y="10286"/>
                  </a:cubicBezTo>
                  <a:cubicBezTo>
                    <a:pt x="6253" y="10629"/>
                    <a:pt x="6253" y="10629"/>
                    <a:pt x="6253" y="10629"/>
                  </a:cubicBezTo>
                  <a:cubicBezTo>
                    <a:pt x="6253" y="10286"/>
                    <a:pt x="6253" y="10286"/>
                    <a:pt x="6253" y="10286"/>
                  </a:cubicBezTo>
                  <a:cubicBezTo>
                    <a:pt x="6253" y="10286"/>
                    <a:pt x="6253" y="10286"/>
                    <a:pt x="6253" y="10286"/>
                  </a:cubicBezTo>
                  <a:close/>
                  <a:moveTo>
                    <a:pt x="3979" y="9943"/>
                  </a:moveTo>
                  <a:cubicBezTo>
                    <a:pt x="3979" y="9943"/>
                    <a:pt x="3979" y="9943"/>
                    <a:pt x="3979" y="9943"/>
                  </a:cubicBezTo>
                  <a:cubicBezTo>
                    <a:pt x="3979" y="9943"/>
                    <a:pt x="3979" y="9943"/>
                    <a:pt x="3979" y="9943"/>
                  </a:cubicBezTo>
                  <a:cubicBezTo>
                    <a:pt x="3979" y="9943"/>
                    <a:pt x="3979" y="9943"/>
                    <a:pt x="3979" y="9943"/>
                  </a:cubicBezTo>
                  <a:close/>
                  <a:moveTo>
                    <a:pt x="2274" y="9257"/>
                  </a:moveTo>
                  <a:cubicBezTo>
                    <a:pt x="2274" y="8914"/>
                    <a:pt x="2274" y="8914"/>
                    <a:pt x="2274" y="8914"/>
                  </a:cubicBezTo>
                  <a:cubicBezTo>
                    <a:pt x="2842" y="8914"/>
                    <a:pt x="2842" y="8914"/>
                    <a:pt x="2842" y="8914"/>
                  </a:cubicBezTo>
                  <a:cubicBezTo>
                    <a:pt x="2274" y="9257"/>
                    <a:pt x="2274" y="9257"/>
                    <a:pt x="2274" y="9257"/>
                  </a:cubicBezTo>
                  <a:close/>
                  <a:moveTo>
                    <a:pt x="2842" y="8914"/>
                  </a:moveTo>
                  <a:cubicBezTo>
                    <a:pt x="3411" y="8571"/>
                    <a:pt x="3411" y="8571"/>
                    <a:pt x="3411" y="8571"/>
                  </a:cubicBezTo>
                  <a:cubicBezTo>
                    <a:pt x="3411" y="8914"/>
                    <a:pt x="3411" y="8914"/>
                    <a:pt x="3411" y="8914"/>
                  </a:cubicBezTo>
                  <a:cubicBezTo>
                    <a:pt x="2842" y="8914"/>
                    <a:pt x="2842" y="8914"/>
                    <a:pt x="2842" y="8914"/>
                  </a:cubicBezTo>
                  <a:close/>
                  <a:moveTo>
                    <a:pt x="3979" y="8229"/>
                  </a:move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8229"/>
                    <a:pt x="3979" y="8229"/>
                    <a:pt x="3979" y="8229"/>
                  </a:cubicBezTo>
                  <a:close/>
                  <a:moveTo>
                    <a:pt x="3411" y="7886"/>
                  </a:moveTo>
                  <a:cubicBezTo>
                    <a:pt x="3411" y="8229"/>
                    <a:pt x="3411" y="8229"/>
                    <a:pt x="3411" y="8229"/>
                  </a:cubicBez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7886"/>
                    <a:pt x="3979" y="7886"/>
                    <a:pt x="3979" y="7886"/>
                  </a:cubicBezTo>
                  <a:cubicBezTo>
                    <a:pt x="3411" y="7886"/>
                    <a:pt x="3411" y="7886"/>
                    <a:pt x="3411" y="7886"/>
                  </a:cubicBezTo>
                  <a:close/>
                  <a:moveTo>
                    <a:pt x="10232" y="4114"/>
                  </a:moveTo>
                  <a:cubicBezTo>
                    <a:pt x="10232" y="4114"/>
                    <a:pt x="10232" y="4114"/>
                    <a:pt x="10232" y="4114"/>
                  </a:cubicBezTo>
                  <a:cubicBezTo>
                    <a:pt x="10232" y="3771"/>
                    <a:pt x="10232" y="3771"/>
                    <a:pt x="10232" y="3771"/>
                  </a:cubicBezTo>
                  <a:cubicBezTo>
                    <a:pt x="10232" y="4114"/>
                    <a:pt x="10232" y="4114"/>
                    <a:pt x="10232" y="4114"/>
                  </a:cubicBezTo>
                  <a:close/>
                  <a:moveTo>
                    <a:pt x="9663" y="4114"/>
                  </a:moveTo>
                  <a:cubicBezTo>
                    <a:pt x="9663" y="4114"/>
                    <a:pt x="9663" y="4114"/>
                    <a:pt x="9663" y="4114"/>
                  </a:cubicBezTo>
                  <a:cubicBezTo>
                    <a:pt x="10232" y="4114"/>
                    <a:pt x="10232" y="4114"/>
                    <a:pt x="10232" y="4114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10800" y="4114"/>
                    <a:pt x="10800" y="4114"/>
                    <a:pt x="10800" y="4114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114"/>
                    <a:pt x="9663" y="4114"/>
                    <a:pt x="9663" y="4114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114"/>
                    <a:pt x="9663" y="4114"/>
                    <a:pt x="9663" y="4114"/>
                  </a:cubicBezTo>
                  <a:close/>
                  <a:moveTo>
                    <a:pt x="9663" y="4457"/>
                  </a:moveTo>
                  <a:cubicBezTo>
                    <a:pt x="9663" y="4800"/>
                    <a:pt x="9663" y="4800"/>
                    <a:pt x="9663" y="4800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lose/>
                  <a:moveTo>
                    <a:pt x="2274" y="6171"/>
                  </a:moveTo>
                  <a:cubicBezTo>
                    <a:pt x="2274" y="6171"/>
                    <a:pt x="2274" y="6171"/>
                    <a:pt x="2274" y="6171"/>
                  </a:cubicBezTo>
                  <a:cubicBezTo>
                    <a:pt x="2274" y="5829"/>
                    <a:pt x="2274" y="5829"/>
                    <a:pt x="2274" y="5829"/>
                  </a:cubicBezTo>
                  <a:cubicBezTo>
                    <a:pt x="2274" y="5829"/>
                    <a:pt x="2274" y="5829"/>
                    <a:pt x="2274" y="5829"/>
                  </a:cubicBezTo>
                  <a:cubicBezTo>
                    <a:pt x="2842" y="5829"/>
                    <a:pt x="2842" y="5829"/>
                    <a:pt x="2842" y="5829"/>
                  </a:cubicBezTo>
                  <a:cubicBezTo>
                    <a:pt x="2842" y="5486"/>
                    <a:pt x="2842" y="5486"/>
                    <a:pt x="2842" y="5486"/>
                  </a:cubicBezTo>
                  <a:cubicBezTo>
                    <a:pt x="3979" y="5143"/>
                    <a:pt x="3979" y="5143"/>
                    <a:pt x="3979" y="5143"/>
                  </a:cubicBezTo>
                  <a:cubicBezTo>
                    <a:pt x="3979" y="5486"/>
                    <a:pt x="3979" y="5486"/>
                    <a:pt x="3979" y="5486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2842" y="6171"/>
                    <a:pt x="2842" y="6171"/>
                    <a:pt x="2842" y="6171"/>
                  </a:cubicBezTo>
                  <a:cubicBezTo>
                    <a:pt x="2274" y="6171"/>
                    <a:pt x="2274" y="6171"/>
                    <a:pt x="2274" y="6171"/>
                  </a:cubicBezTo>
                  <a:cubicBezTo>
                    <a:pt x="2274" y="6171"/>
                    <a:pt x="2274" y="6171"/>
                    <a:pt x="2274" y="6171"/>
                  </a:cubicBezTo>
                  <a:close/>
                  <a:moveTo>
                    <a:pt x="2274" y="6514"/>
                  </a:moveTo>
                  <a:cubicBezTo>
                    <a:pt x="2274" y="6514"/>
                    <a:pt x="2274" y="6514"/>
                    <a:pt x="2274" y="6514"/>
                  </a:cubicBezTo>
                  <a:cubicBezTo>
                    <a:pt x="2842" y="6514"/>
                    <a:pt x="2842" y="6514"/>
                    <a:pt x="2842" y="6514"/>
                  </a:cubicBezTo>
                  <a:cubicBezTo>
                    <a:pt x="2842" y="6171"/>
                    <a:pt x="2842" y="6171"/>
                    <a:pt x="2842" y="6171"/>
                  </a:cubicBezTo>
                  <a:cubicBezTo>
                    <a:pt x="2274" y="6514"/>
                    <a:pt x="2274" y="6514"/>
                    <a:pt x="2274" y="6514"/>
                  </a:cubicBezTo>
                  <a:cubicBezTo>
                    <a:pt x="2274" y="6514"/>
                    <a:pt x="2274" y="6514"/>
                    <a:pt x="2274" y="6514"/>
                  </a:cubicBezTo>
                  <a:cubicBezTo>
                    <a:pt x="2274" y="6514"/>
                    <a:pt x="2274" y="6514"/>
                    <a:pt x="2274" y="6514"/>
                  </a:cubicBezTo>
                  <a:close/>
                  <a:moveTo>
                    <a:pt x="2274" y="6857"/>
                  </a:moveTo>
                  <a:cubicBezTo>
                    <a:pt x="1705" y="7200"/>
                    <a:pt x="1705" y="7200"/>
                    <a:pt x="1705" y="7200"/>
                  </a:cubicBezTo>
                  <a:cubicBezTo>
                    <a:pt x="1137" y="6857"/>
                    <a:pt x="1137" y="6857"/>
                    <a:pt x="1137" y="6857"/>
                  </a:cubicBezTo>
                  <a:cubicBezTo>
                    <a:pt x="1705" y="6857"/>
                    <a:pt x="1705" y="6857"/>
                    <a:pt x="1705" y="6857"/>
                  </a:cubicBezTo>
                  <a:cubicBezTo>
                    <a:pt x="2274" y="6857"/>
                    <a:pt x="2274" y="6857"/>
                    <a:pt x="2274" y="6857"/>
                  </a:cubicBezTo>
                  <a:cubicBezTo>
                    <a:pt x="2274" y="6857"/>
                    <a:pt x="2274" y="6857"/>
                    <a:pt x="2274" y="6857"/>
                  </a:cubicBezTo>
                  <a:close/>
                  <a:moveTo>
                    <a:pt x="1705" y="7200"/>
                  </a:move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2274" y="7200"/>
                    <a:pt x="2274" y="7200"/>
                    <a:pt x="2274" y="7200"/>
                  </a:cubicBezTo>
                  <a:cubicBezTo>
                    <a:pt x="1705" y="7200"/>
                    <a:pt x="1705" y="7200"/>
                    <a:pt x="1705" y="7200"/>
                  </a:cubicBezTo>
                  <a:close/>
                  <a:moveTo>
                    <a:pt x="1137" y="7886"/>
                  </a:moveTo>
                  <a:cubicBezTo>
                    <a:pt x="1705" y="8229"/>
                    <a:pt x="1705" y="8229"/>
                    <a:pt x="1705" y="8229"/>
                  </a:cubicBezTo>
                  <a:cubicBezTo>
                    <a:pt x="1137" y="8229"/>
                    <a:pt x="1137" y="8229"/>
                    <a:pt x="1137" y="8229"/>
                  </a:cubicBezTo>
                  <a:cubicBezTo>
                    <a:pt x="1137" y="8229"/>
                    <a:pt x="1137" y="8229"/>
                    <a:pt x="1137" y="8229"/>
                  </a:cubicBezTo>
                  <a:cubicBezTo>
                    <a:pt x="1137" y="7886"/>
                    <a:pt x="1137" y="7886"/>
                    <a:pt x="1137" y="7886"/>
                  </a:cubicBezTo>
                  <a:close/>
                  <a:moveTo>
                    <a:pt x="1705" y="7886"/>
                  </a:move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886"/>
                    <a:pt x="1705" y="7886"/>
                    <a:pt x="1705" y="7886"/>
                  </a:cubicBezTo>
                  <a:cubicBezTo>
                    <a:pt x="1705" y="7886"/>
                    <a:pt x="1705" y="7886"/>
                    <a:pt x="1705" y="7886"/>
                  </a:cubicBezTo>
                  <a:close/>
                  <a:moveTo>
                    <a:pt x="4547" y="7886"/>
                  </a:moveTo>
                  <a:cubicBezTo>
                    <a:pt x="4547" y="7886"/>
                    <a:pt x="4547" y="7886"/>
                    <a:pt x="4547" y="7886"/>
                  </a:cubicBezTo>
                  <a:cubicBezTo>
                    <a:pt x="3979" y="7886"/>
                    <a:pt x="3979" y="7886"/>
                    <a:pt x="3979" y="7886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2842" y="7200"/>
                    <a:pt x="2842" y="7200"/>
                    <a:pt x="2842" y="7200"/>
                  </a:cubicBezTo>
                  <a:cubicBezTo>
                    <a:pt x="2842" y="7200"/>
                    <a:pt x="2842" y="7200"/>
                    <a:pt x="2842" y="7200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2842" y="6857"/>
                    <a:pt x="2842" y="6857"/>
                    <a:pt x="2842" y="6857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3411" y="6857"/>
                    <a:pt x="3411" y="6857"/>
                    <a:pt x="3411" y="6857"/>
                  </a:cubicBezTo>
                  <a:cubicBezTo>
                    <a:pt x="3979" y="6857"/>
                    <a:pt x="3979" y="6857"/>
                    <a:pt x="3979" y="6857"/>
                  </a:cubicBezTo>
                  <a:cubicBezTo>
                    <a:pt x="3979" y="6857"/>
                    <a:pt x="3979" y="6857"/>
                    <a:pt x="3979" y="6857"/>
                  </a:cubicBezTo>
                  <a:cubicBezTo>
                    <a:pt x="3979" y="7543"/>
                    <a:pt x="3979" y="7543"/>
                    <a:pt x="3979" y="7543"/>
                  </a:cubicBezTo>
                  <a:cubicBezTo>
                    <a:pt x="4547" y="7543"/>
                    <a:pt x="4547" y="7543"/>
                    <a:pt x="4547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4547" y="7886"/>
                    <a:pt x="4547" y="7886"/>
                    <a:pt x="4547" y="7886"/>
                  </a:cubicBezTo>
                  <a:close/>
                  <a:moveTo>
                    <a:pt x="3411" y="9600"/>
                  </a:moveTo>
                  <a:cubicBezTo>
                    <a:pt x="4547" y="9257"/>
                    <a:pt x="4547" y="9257"/>
                    <a:pt x="4547" y="9257"/>
                  </a:cubicBezTo>
                  <a:cubicBezTo>
                    <a:pt x="4547" y="9600"/>
                    <a:pt x="4547" y="9600"/>
                    <a:pt x="4547" y="9600"/>
                  </a:cubicBezTo>
                  <a:cubicBezTo>
                    <a:pt x="5116" y="9257"/>
                    <a:pt x="5116" y="9257"/>
                    <a:pt x="5116" y="9257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3979" y="8914"/>
                    <a:pt x="3979" y="8914"/>
                    <a:pt x="3979" y="8914"/>
                  </a:cubicBezTo>
                  <a:cubicBezTo>
                    <a:pt x="3411" y="8914"/>
                    <a:pt x="3411" y="8914"/>
                    <a:pt x="3411" y="8914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411" y="9600"/>
                    <a:pt x="3411" y="9600"/>
                    <a:pt x="3411" y="9600"/>
                  </a:cubicBezTo>
                  <a:close/>
                  <a:moveTo>
                    <a:pt x="3979" y="10286"/>
                  </a:moveTo>
                  <a:cubicBezTo>
                    <a:pt x="3979" y="10286"/>
                    <a:pt x="3979" y="10286"/>
                    <a:pt x="3979" y="10286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4547" y="10286"/>
                    <a:pt x="4547" y="10286"/>
                    <a:pt x="4547" y="10286"/>
                  </a:cubicBezTo>
                  <a:cubicBezTo>
                    <a:pt x="3979" y="10286"/>
                    <a:pt x="3979" y="10286"/>
                    <a:pt x="3979" y="10286"/>
                  </a:cubicBezTo>
                  <a:close/>
                  <a:moveTo>
                    <a:pt x="3411" y="10629"/>
                  </a:moveTo>
                  <a:cubicBezTo>
                    <a:pt x="3979" y="10629"/>
                    <a:pt x="3979" y="10629"/>
                    <a:pt x="3979" y="10629"/>
                  </a:cubicBezTo>
                  <a:cubicBezTo>
                    <a:pt x="3979" y="10286"/>
                    <a:pt x="3979" y="10286"/>
                    <a:pt x="3979" y="10286"/>
                  </a:cubicBezTo>
                  <a:cubicBezTo>
                    <a:pt x="3411" y="10286"/>
                    <a:pt x="3411" y="10286"/>
                    <a:pt x="3411" y="10286"/>
                  </a:cubicBezTo>
                  <a:cubicBezTo>
                    <a:pt x="3411" y="10629"/>
                    <a:pt x="3411" y="10629"/>
                    <a:pt x="3411" y="10629"/>
                  </a:cubicBezTo>
                  <a:cubicBezTo>
                    <a:pt x="3411" y="10629"/>
                    <a:pt x="3411" y="10629"/>
                    <a:pt x="3411" y="10629"/>
                  </a:cubicBezTo>
                  <a:cubicBezTo>
                    <a:pt x="3411" y="10629"/>
                    <a:pt x="3411" y="10629"/>
                    <a:pt x="3411" y="10629"/>
                  </a:cubicBezTo>
                  <a:close/>
                  <a:moveTo>
                    <a:pt x="5684" y="10629"/>
                  </a:moveTo>
                  <a:cubicBezTo>
                    <a:pt x="5684" y="11314"/>
                    <a:pt x="5684" y="11314"/>
                    <a:pt x="5684" y="11314"/>
                  </a:cubicBezTo>
                  <a:cubicBezTo>
                    <a:pt x="6253" y="11314"/>
                    <a:pt x="6253" y="11314"/>
                    <a:pt x="6253" y="11314"/>
                  </a:cubicBezTo>
                  <a:cubicBezTo>
                    <a:pt x="6253" y="10971"/>
                    <a:pt x="6253" y="10971"/>
                    <a:pt x="6253" y="10971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629"/>
                    <a:pt x="5684" y="10629"/>
                    <a:pt x="5684" y="10629"/>
                  </a:cubicBezTo>
                  <a:close/>
                  <a:moveTo>
                    <a:pt x="7389" y="15429"/>
                  </a:moveTo>
                  <a:cubicBezTo>
                    <a:pt x="7958" y="15429"/>
                    <a:pt x="7958" y="15429"/>
                    <a:pt x="7958" y="15429"/>
                  </a:cubicBezTo>
                  <a:cubicBezTo>
                    <a:pt x="8526" y="15086"/>
                    <a:pt x="8526" y="15086"/>
                    <a:pt x="8526" y="15086"/>
                  </a:cubicBezTo>
                  <a:cubicBezTo>
                    <a:pt x="7958" y="15086"/>
                    <a:pt x="7958" y="15086"/>
                    <a:pt x="7958" y="15086"/>
                  </a:cubicBezTo>
                  <a:cubicBezTo>
                    <a:pt x="7958" y="15086"/>
                    <a:pt x="7958" y="15086"/>
                    <a:pt x="7958" y="15086"/>
                  </a:cubicBezTo>
                  <a:cubicBezTo>
                    <a:pt x="7389" y="15086"/>
                    <a:pt x="7389" y="15086"/>
                    <a:pt x="7389" y="15086"/>
                  </a:cubicBezTo>
                  <a:cubicBezTo>
                    <a:pt x="7389" y="15086"/>
                    <a:pt x="7389" y="15429"/>
                    <a:pt x="7389" y="15429"/>
                  </a:cubicBezTo>
                  <a:close/>
                  <a:moveTo>
                    <a:pt x="6821" y="13714"/>
                  </a:moveTo>
                  <a:cubicBezTo>
                    <a:pt x="6821" y="13371"/>
                    <a:pt x="6821" y="13371"/>
                    <a:pt x="6821" y="13371"/>
                  </a:cubicBezTo>
                  <a:cubicBezTo>
                    <a:pt x="7389" y="13029"/>
                    <a:pt x="7389" y="13029"/>
                    <a:pt x="7389" y="13029"/>
                  </a:cubicBezTo>
                  <a:cubicBezTo>
                    <a:pt x="7389" y="13371"/>
                    <a:pt x="7389" y="13371"/>
                    <a:pt x="7389" y="13371"/>
                  </a:cubicBezTo>
                  <a:cubicBezTo>
                    <a:pt x="7389" y="13371"/>
                    <a:pt x="7389" y="13371"/>
                    <a:pt x="7389" y="13371"/>
                  </a:cubicBezTo>
                  <a:cubicBezTo>
                    <a:pt x="6821" y="13714"/>
                    <a:pt x="6821" y="13714"/>
                    <a:pt x="6821" y="13714"/>
                  </a:cubicBezTo>
                  <a:cubicBezTo>
                    <a:pt x="6821" y="13714"/>
                    <a:pt x="6821" y="13714"/>
                    <a:pt x="6821" y="13714"/>
                  </a:cubicBezTo>
                  <a:close/>
                  <a:moveTo>
                    <a:pt x="5684" y="21600"/>
                  </a:moveTo>
                  <a:cubicBezTo>
                    <a:pt x="6253" y="21600"/>
                    <a:pt x="6253" y="21600"/>
                    <a:pt x="6253" y="21600"/>
                  </a:cubicBezTo>
                  <a:cubicBezTo>
                    <a:pt x="5684" y="21257"/>
                    <a:pt x="5684" y="21257"/>
                    <a:pt x="5684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821" y="21257"/>
                    <a:pt x="6821" y="21257"/>
                    <a:pt x="6821" y="21257"/>
                  </a:cubicBezTo>
                  <a:cubicBezTo>
                    <a:pt x="6821" y="20914"/>
                    <a:pt x="6821" y="20914"/>
                    <a:pt x="6821" y="20914"/>
                  </a:cubicBezTo>
                  <a:cubicBezTo>
                    <a:pt x="7389" y="20914"/>
                    <a:pt x="7389" y="20914"/>
                    <a:pt x="7389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8526" y="20914"/>
                    <a:pt x="8526" y="20914"/>
                    <a:pt x="8526" y="20914"/>
                  </a:cubicBezTo>
                  <a:cubicBezTo>
                    <a:pt x="8526" y="20914"/>
                    <a:pt x="8526" y="20914"/>
                    <a:pt x="8526" y="20914"/>
                  </a:cubicBezTo>
                  <a:cubicBezTo>
                    <a:pt x="9095" y="21257"/>
                    <a:pt x="9095" y="21257"/>
                    <a:pt x="9095" y="21257"/>
                  </a:cubicBezTo>
                  <a:cubicBezTo>
                    <a:pt x="9663" y="21257"/>
                    <a:pt x="9663" y="21257"/>
                    <a:pt x="9663" y="21257"/>
                  </a:cubicBezTo>
                  <a:cubicBezTo>
                    <a:pt x="9095" y="20914"/>
                    <a:pt x="9095" y="20914"/>
                    <a:pt x="9095" y="20914"/>
                  </a:cubicBezTo>
                  <a:cubicBezTo>
                    <a:pt x="9663" y="20914"/>
                    <a:pt x="9663" y="20914"/>
                    <a:pt x="9663" y="20914"/>
                  </a:cubicBezTo>
                  <a:cubicBezTo>
                    <a:pt x="9663" y="20914"/>
                    <a:pt x="9663" y="20914"/>
                    <a:pt x="9663" y="20914"/>
                  </a:cubicBezTo>
                  <a:cubicBezTo>
                    <a:pt x="9663" y="20571"/>
                    <a:pt x="9663" y="20571"/>
                    <a:pt x="9663" y="20571"/>
                  </a:cubicBezTo>
                  <a:cubicBezTo>
                    <a:pt x="9663" y="20571"/>
                    <a:pt x="9663" y="20571"/>
                    <a:pt x="9663" y="20571"/>
                  </a:cubicBezTo>
                  <a:cubicBezTo>
                    <a:pt x="10232" y="20229"/>
                    <a:pt x="10232" y="20229"/>
                    <a:pt x="10232" y="20229"/>
                  </a:cubicBezTo>
                  <a:cubicBezTo>
                    <a:pt x="10232" y="20229"/>
                    <a:pt x="10232" y="20229"/>
                    <a:pt x="10232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937" y="20571"/>
                    <a:pt x="11937" y="20571"/>
                    <a:pt x="11937" y="20571"/>
                  </a:cubicBezTo>
                  <a:cubicBezTo>
                    <a:pt x="12505" y="20229"/>
                    <a:pt x="12505" y="20229"/>
                    <a:pt x="12505" y="20229"/>
                  </a:cubicBezTo>
                  <a:cubicBezTo>
                    <a:pt x="13074" y="20229"/>
                    <a:pt x="13074" y="20229"/>
                    <a:pt x="13074" y="20229"/>
                  </a:cubicBezTo>
                  <a:cubicBezTo>
                    <a:pt x="13074" y="20571"/>
                    <a:pt x="13074" y="20571"/>
                    <a:pt x="13074" y="20571"/>
                  </a:cubicBezTo>
                  <a:cubicBezTo>
                    <a:pt x="13642" y="20229"/>
                    <a:pt x="13642" y="20229"/>
                    <a:pt x="13642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ubicBezTo>
                    <a:pt x="14779" y="19886"/>
                    <a:pt x="14779" y="19886"/>
                    <a:pt x="14779" y="19886"/>
                  </a:cubicBezTo>
                  <a:cubicBezTo>
                    <a:pt x="15347" y="19886"/>
                    <a:pt x="15347" y="19886"/>
                    <a:pt x="15347" y="19886"/>
                  </a:cubicBezTo>
                  <a:cubicBezTo>
                    <a:pt x="15347" y="19886"/>
                    <a:pt x="15347" y="19886"/>
                    <a:pt x="15347" y="19886"/>
                  </a:cubicBezTo>
                  <a:cubicBezTo>
                    <a:pt x="15916" y="19886"/>
                    <a:pt x="15916" y="19886"/>
                    <a:pt x="15916" y="19886"/>
                  </a:cubicBezTo>
                  <a:cubicBezTo>
                    <a:pt x="15916" y="19886"/>
                    <a:pt x="15916" y="19886"/>
                    <a:pt x="15916" y="19886"/>
                  </a:cubicBezTo>
                  <a:cubicBezTo>
                    <a:pt x="15916" y="20229"/>
                    <a:pt x="15916" y="20229"/>
                    <a:pt x="15916" y="20229"/>
                  </a:cubicBezTo>
                  <a:cubicBezTo>
                    <a:pt x="16484" y="19886"/>
                    <a:pt x="16484" y="19886"/>
                    <a:pt x="16484" y="19886"/>
                  </a:cubicBezTo>
                  <a:cubicBezTo>
                    <a:pt x="17053" y="19886"/>
                    <a:pt x="17053" y="19886"/>
                    <a:pt x="17053" y="19886"/>
                  </a:cubicBezTo>
                  <a:cubicBezTo>
                    <a:pt x="17621" y="19886"/>
                    <a:pt x="17621" y="19886"/>
                    <a:pt x="17621" y="19886"/>
                  </a:cubicBezTo>
                  <a:cubicBezTo>
                    <a:pt x="18189" y="19886"/>
                    <a:pt x="18189" y="19886"/>
                    <a:pt x="18189" y="19886"/>
                  </a:cubicBezTo>
                  <a:cubicBezTo>
                    <a:pt x="18758" y="19886"/>
                    <a:pt x="18758" y="19886"/>
                    <a:pt x="18758" y="19886"/>
                  </a:cubicBezTo>
                  <a:cubicBezTo>
                    <a:pt x="18758" y="19886"/>
                    <a:pt x="18758" y="19886"/>
                    <a:pt x="18758" y="19886"/>
                  </a:cubicBezTo>
                  <a:cubicBezTo>
                    <a:pt x="19326" y="19886"/>
                    <a:pt x="19326" y="19886"/>
                    <a:pt x="19326" y="19886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20463" y="19200"/>
                    <a:pt x="20463" y="19200"/>
                    <a:pt x="20463" y="19200"/>
                  </a:cubicBezTo>
                  <a:cubicBezTo>
                    <a:pt x="21032" y="19200"/>
                    <a:pt x="21032" y="19200"/>
                    <a:pt x="21032" y="19200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0463" y="18857"/>
                    <a:pt x="20463" y="18857"/>
                    <a:pt x="20463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326" y="18857"/>
                    <a:pt x="19326" y="18857"/>
                    <a:pt x="19326" y="18857"/>
                  </a:cubicBezTo>
                  <a:cubicBezTo>
                    <a:pt x="19326" y="18857"/>
                    <a:pt x="19326" y="18857"/>
                    <a:pt x="19326" y="18857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8758" y="18514"/>
                    <a:pt x="18758" y="18514"/>
                    <a:pt x="18758" y="18514"/>
                  </a:cubicBezTo>
                  <a:cubicBezTo>
                    <a:pt x="18758" y="18514"/>
                    <a:pt x="18758" y="18514"/>
                    <a:pt x="18758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895" y="18514"/>
                    <a:pt x="19895" y="18514"/>
                    <a:pt x="19895" y="18514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19326" y="18171"/>
                    <a:pt x="19326" y="18171"/>
                    <a:pt x="19326" y="18171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19895" y="17829"/>
                    <a:pt x="19895" y="17829"/>
                    <a:pt x="19895" y="17829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19895" y="17486"/>
                    <a:pt x="19895" y="17486"/>
                    <a:pt x="19895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1032" y="17486"/>
                    <a:pt x="21032" y="17486"/>
                    <a:pt x="21032" y="17486"/>
                  </a:cubicBezTo>
                  <a:cubicBezTo>
                    <a:pt x="21032" y="17486"/>
                    <a:pt x="21032" y="17486"/>
                    <a:pt x="21032" y="17486"/>
                  </a:cubicBezTo>
                  <a:cubicBezTo>
                    <a:pt x="21032" y="16800"/>
                    <a:pt x="21032" y="16800"/>
                    <a:pt x="21032" y="16800"/>
                  </a:cubicBezTo>
                  <a:cubicBezTo>
                    <a:pt x="21600" y="16457"/>
                    <a:pt x="21600" y="16457"/>
                    <a:pt x="21600" y="16457"/>
                  </a:cubicBezTo>
                  <a:cubicBezTo>
                    <a:pt x="21032" y="16457"/>
                    <a:pt x="21032" y="16457"/>
                    <a:pt x="21032" y="16457"/>
                  </a:cubicBezTo>
                  <a:cubicBezTo>
                    <a:pt x="21032" y="16114"/>
                    <a:pt x="21032" y="16114"/>
                    <a:pt x="21032" y="16114"/>
                  </a:cubicBezTo>
                  <a:cubicBezTo>
                    <a:pt x="20463" y="15771"/>
                    <a:pt x="20463" y="15771"/>
                    <a:pt x="20463" y="15771"/>
                  </a:cubicBezTo>
                  <a:cubicBezTo>
                    <a:pt x="19326" y="15771"/>
                    <a:pt x="19326" y="15771"/>
                    <a:pt x="19326" y="15771"/>
                  </a:cubicBezTo>
                  <a:cubicBezTo>
                    <a:pt x="18189" y="15771"/>
                    <a:pt x="18189" y="15771"/>
                    <a:pt x="18189" y="15771"/>
                  </a:cubicBezTo>
                  <a:cubicBezTo>
                    <a:pt x="18189" y="16114"/>
                    <a:pt x="18189" y="16114"/>
                    <a:pt x="18189" y="16114"/>
                  </a:cubicBezTo>
                  <a:cubicBezTo>
                    <a:pt x="18189" y="16114"/>
                    <a:pt x="18189" y="16114"/>
                    <a:pt x="18189" y="16114"/>
                  </a:cubicBezTo>
                  <a:cubicBezTo>
                    <a:pt x="17621" y="16114"/>
                    <a:pt x="17621" y="16114"/>
                    <a:pt x="17621" y="16114"/>
                  </a:cubicBezTo>
                  <a:cubicBezTo>
                    <a:pt x="17621" y="15771"/>
                    <a:pt x="17621" y="15771"/>
                    <a:pt x="17621" y="15771"/>
                  </a:cubicBezTo>
                  <a:cubicBezTo>
                    <a:pt x="18189" y="15429"/>
                    <a:pt x="18189" y="15429"/>
                    <a:pt x="18189" y="15429"/>
                  </a:cubicBezTo>
                  <a:cubicBezTo>
                    <a:pt x="18189" y="15086"/>
                    <a:pt x="18189" y="15086"/>
                    <a:pt x="18189" y="15086"/>
                  </a:cubicBezTo>
                  <a:cubicBezTo>
                    <a:pt x="17621" y="14743"/>
                    <a:pt x="17621" y="14743"/>
                    <a:pt x="17621" y="14743"/>
                  </a:cubicBezTo>
                  <a:cubicBezTo>
                    <a:pt x="17053" y="14743"/>
                    <a:pt x="17053" y="14743"/>
                    <a:pt x="17053" y="14743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621" y="14400"/>
                    <a:pt x="17621" y="14400"/>
                    <a:pt x="17621" y="14400"/>
                  </a:cubicBezTo>
                  <a:cubicBezTo>
                    <a:pt x="17053" y="14057"/>
                    <a:pt x="17053" y="14057"/>
                    <a:pt x="17053" y="14057"/>
                  </a:cubicBezTo>
                  <a:cubicBezTo>
                    <a:pt x="16484" y="13714"/>
                    <a:pt x="16484" y="13714"/>
                    <a:pt x="16484" y="13714"/>
                  </a:cubicBezTo>
                  <a:cubicBezTo>
                    <a:pt x="16484" y="13714"/>
                    <a:pt x="16484" y="13714"/>
                    <a:pt x="16484" y="13714"/>
                  </a:cubicBezTo>
                  <a:cubicBezTo>
                    <a:pt x="17053" y="13714"/>
                    <a:pt x="17053" y="13714"/>
                    <a:pt x="17053" y="13714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5916" y="13029"/>
                    <a:pt x="15916" y="13029"/>
                    <a:pt x="15916" y="13029"/>
                  </a:cubicBezTo>
                  <a:cubicBezTo>
                    <a:pt x="15347" y="12686"/>
                    <a:pt x="15347" y="12686"/>
                    <a:pt x="15347" y="12686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000"/>
                    <a:pt x="14211" y="12000"/>
                    <a:pt x="14211" y="12000"/>
                  </a:cubicBezTo>
                  <a:cubicBezTo>
                    <a:pt x="13642" y="11657"/>
                    <a:pt x="13642" y="11657"/>
                    <a:pt x="13642" y="11657"/>
                  </a:cubicBezTo>
                  <a:cubicBezTo>
                    <a:pt x="13642" y="10971"/>
                    <a:pt x="13642" y="10971"/>
                    <a:pt x="13642" y="10971"/>
                  </a:cubicBezTo>
                  <a:cubicBezTo>
                    <a:pt x="13074" y="10971"/>
                    <a:pt x="13074" y="10971"/>
                    <a:pt x="13074" y="10971"/>
                  </a:cubicBezTo>
                  <a:cubicBezTo>
                    <a:pt x="13074" y="10971"/>
                    <a:pt x="13074" y="10971"/>
                    <a:pt x="13074" y="10971"/>
                  </a:cubicBezTo>
                  <a:cubicBezTo>
                    <a:pt x="12505" y="10286"/>
                    <a:pt x="12505" y="10286"/>
                    <a:pt x="12505" y="10286"/>
                  </a:cubicBezTo>
                  <a:cubicBezTo>
                    <a:pt x="11937" y="10286"/>
                    <a:pt x="11937" y="10286"/>
                    <a:pt x="11937" y="10286"/>
                  </a:cubicBezTo>
                  <a:cubicBezTo>
                    <a:pt x="11368" y="9943"/>
                    <a:pt x="11368" y="9943"/>
                    <a:pt x="11368" y="9943"/>
                  </a:cubicBezTo>
                  <a:cubicBezTo>
                    <a:pt x="10800" y="9943"/>
                    <a:pt x="10800" y="9943"/>
                    <a:pt x="10800" y="9943"/>
                  </a:cubicBezTo>
                  <a:cubicBezTo>
                    <a:pt x="10800" y="9943"/>
                    <a:pt x="10800" y="9943"/>
                    <a:pt x="10800" y="9943"/>
                  </a:cubicBezTo>
                  <a:cubicBezTo>
                    <a:pt x="10232" y="10286"/>
                    <a:pt x="10232" y="10286"/>
                    <a:pt x="10232" y="10286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10232" y="9943"/>
                    <a:pt x="10232" y="9943"/>
                    <a:pt x="10232" y="9943"/>
                  </a:cubicBezTo>
                  <a:cubicBezTo>
                    <a:pt x="10232" y="9600"/>
                    <a:pt x="10232" y="9600"/>
                    <a:pt x="10232" y="9600"/>
                  </a:cubicBezTo>
                  <a:cubicBezTo>
                    <a:pt x="10800" y="9600"/>
                    <a:pt x="10800" y="9600"/>
                    <a:pt x="10800" y="9600"/>
                  </a:cubicBezTo>
                  <a:cubicBezTo>
                    <a:pt x="11368" y="9600"/>
                    <a:pt x="11368" y="9600"/>
                    <a:pt x="11368" y="9600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232" y="9257"/>
                    <a:pt x="10232" y="9257"/>
                    <a:pt x="10232" y="9257"/>
                  </a:cubicBezTo>
                  <a:cubicBezTo>
                    <a:pt x="9663" y="9257"/>
                    <a:pt x="9663" y="9257"/>
                    <a:pt x="9663" y="9257"/>
                  </a:cubicBezTo>
                  <a:cubicBezTo>
                    <a:pt x="10232" y="9257"/>
                    <a:pt x="10232" y="9257"/>
                    <a:pt x="10232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1368" y="8914"/>
                    <a:pt x="11368" y="8914"/>
                    <a:pt x="11368" y="8914"/>
                  </a:cubicBezTo>
                  <a:cubicBezTo>
                    <a:pt x="11368" y="8914"/>
                    <a:pt x="11368" y="8914"/>
                    <a:pt x="11368" y="8914"/>
                  </a:cubicBezTo>
                  <a:cubicBezTo>
                    <a:pt x="11368" y="8571"/>
                    <a:pt x="11368" y="8571"/>
                    <a:pt x="11368" y="8571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2505" y="7886"/>
                    <a:pt x="12505" y="7886"/>
                    <a:pt x="12505" y="7886"/>
                  </a:cubicBezTo>
                  <a:cubicBezTo>
                    <a:pt x="11937" y="7886"/>
                    <a:pt x="11937" y="7886"/>
                    <a:pt x="11937" y="7886"/>
                  </a:cubicBezTo>
                  <a:cubicBezTo>
                    <a:pt x="12505" y="7543"/>
                    <a:pt x="12505" y="7543"/>
                    <a:pt x="12505" y="7543"/>
                  </a:cubicBezTo>
                  <a:cubicBezTo>
                    <a:pt x="13074" y="7200"/>
                    <a:pt x="13074" y="7200"/>
                    <a:pt x="13074" y="7200"/>
                  </a:cubicBezTo>
                  <a:cubicBezTo>
                    <a:pt x="13074" y="7200"/>
                    <a:pt x="13074" y="7200"/>
                    <a:pt x="13074" y="7200"/>
                  </a:cubicBezTo>
                  <a:cubicBezTo>
                    <a:pt x="12505" y="6857"/>
                    <a:pt x="12505" y="6857"/>
                    <a:pt x="12505" y="6857"/>
                  </a:cubicBezTo>
                  <a:cubicBezTo>
                    <a:pt x="11937" y="6857"/>
                    <a:pt x="11937" y="6857"/>
                    <a:pt x="11937" y="6857"/>
                  </a:cubicBezTo>
                  <a:cubicBezTo>
                    <a:pt x="11368" y="6857"/>
                    <a:pt x="11368" y="6857"/>
                    <a:pt x="11368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9663" y="6857"/>
                    <a:pt x="9663" y="6857"/>
                    <a:pt x="9663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8526" y="7200"/>
                    <a:pt x="8526" y="7200"/>
                    <a:pt x="8526" y="7200"/>
                  </a:cubicBezTo>
                  <a:cubicBezTo>
                    <a:pt x="8526" y="7200"/>
                    <a:pt x="8526" y="7200"/>
                    <a:pt x="8526" y="7200"/>
                  </a:cubicBezTo>
                  <a:cubicBezTo>
                    <a:pt x="7958" y="7200"/>
                    <a:pt x="7958" y="7200"/>
                    <a:pt x="7958" y="7200"/>
                  </a:cubicBezTo>
                  <a:cubicBezTo>
                    <a:pt x="7958" y="7200"/>
                    <a:pt x="7958" y="7200"/>
                    <a:pt x="7958" y="7200"/>
                  </a:cubicBezTo>
                  <a:cubicBezTo>
                    <a:pt x="8526" y="6857"/>
                    <a:pt x="8526" y="6857"/>
                    <a:pt x="8526" y="6857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7958" y="6514"/>
                    <a:pt x="7958" y="6514"/>
                    <a:pt x="7958" y="6514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8526" y="6171"/>
                    <a:pt x="8526" y="6171"/>
                    <a:pt x="8526" y="6171"/>
                  </a:cubicBezTo>
                  <a:cubicBezTo>
                    <a:pt x="9663" y="5829"/>
                    <a:pt x="9663" y="5829"/>
                    <a:pt x="9663" y="5829"/>
                  </a:cubicBezTo>
                  <a:cubicBezTo>
                    <a:pt x="9663" y="5486"/>
                    <a:pt x="9663" y="5486"/>
                    <a:pt x="9663" y="5486"/>
                  </a:cubicBezTo>
                  <a:cubicBezTo>
                    <a:pt x="10232" y="5486"/>
                    <a:pt x="10232" y="5486"/>
                    <a:pt x="10232" y="5486"/>
                  </a:cubicBezTo>
                  <a:cubicBezTo>
                    <a:pt x="10232" y="5486"/>
                    <a:pt x="10232" y="5486"/>
                    <a:pt x="10232" y="5486"/>
                  </a:cubicBezTo>
                  <a:cubicBezTo>
                    <a:pt x="10232" y="5143"/>
                    <a:pt x="10232" y="5143"/>
                    <a:pt x="10232" y="5143"/>
                  </a:cubicBezTo>
                  <a:cubicBezTo>
                    <a:pt x="10232" y="5143"/>
                    <a:pt x="10232" y="5143"/>
                    <a:pt x="10232" y="5143"/>
                  </a:cubicBezTo>
                  <a:cubicBezTo>
                    <a:pt x="10232" y="4800"/>
                    <a:pt x="10232" y="4800"/>
                    <a:pt x="10232" y="4800"/>
                  </a:cubicBezTo>
                  <a:cubicBezTo>
                    <a:pt x="9663" y="4800"/>
                    <a:pt x="9663" y="4800"/>
                    <a:pt x="9663" y="4800"/>
                  </a:cubicBezTo>
                  <a:cubicBezTo>
                    <a:pt x="9663" y="5143"/>
                    <a:pt x="9663" y="5143"/>
                    <a:pt x="9663" y="5143"/>
                  </a:cubicBezTo>
                  <a:cubicBezTo>
                    <a:pt x="9095" y="5143"/>
                    <a:pt x="9095" y="5143"/>
                    <a:pt x="9095" y="5143"/>
                  </a:cubicBezTo>
                  <a:cubicBezTo>
                    <a:pt x="8526" y="5143"/>
                    <a:pt x="8526" y="5143"/>
                    <a:pt x="8526" y="5143"/>
                  </a:cubicBezTo>
                  <a:cubicBezTo>
                    <a:pt x="7958" y="5143"/>
                    <a:pt x="7958" y="5143"/>
                    <a:pt x="7958" y="5143"/>
                  </a:cubicBezTo>
                  <a:cubicBezTo>
                    <a:pt x="7958" y="5143"/>
                    <a:pt x="7958" y="5143"/>
                    <a:pt x="7958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6821" y="5486"/>
                    <a:pt x="6821" y="5486"/>
                    <a:pt x="6821" y="5486"/>
                  </a:cubicBezTo>
                  <a:cubicBezTo>
                    <a:pt x="6821" y="5143"/>
                    <a:pt x="6821" y="5143"/>
                    <a:pt x="6821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486"/>
                    <a:pt x="6253" y="5486"/>
                    <a:pt x="6253" y="5486"/>
                  </a:cubicBezTo>
                  <a:cubicBezTo>
                    <a:pt x="6253" y="5486"/>
                    <a:pt x="6253" y="5486"/>
                    <a:pt x="6253" y="5486"/>
                  </a:cubicBezTo>
                  <a:cubicBezTo>
                    <a:pt x="6253" y="5829"/>
                    <a:pt x="6253" y="5829"/>
                    <a:pt x="6253" y="5829"/>
                  </a:cubicBezTo>
                  <a:cubicBezTo>
                    <a:pt x="5684" y="5829"/>
                    <a:pt x="5684" y="5829"/>
                    <a:pt x="5684" y="5829"/>
                  </a:cubicBezTo>
                  <a:cubicBezTo>
                    <a:pt x="5684" y="5829"/>
                    <a:pt x="5684" y="5829"/>
                    <a:pt x="5684" y="5829"/>
                  </a:cubicBezTo>
                  <a:cubicBezTo>
                    <a:pt x="5684" y="6171"/>
                    <a:pt x="5684" y="6171"/>
                    <a:pt x="5684" y="6171"/>
                  </a:cubicBezTo>
                  <a:cubicBezTo>
                    <a:pt x="5684" y="6171"/>
                    <a:pt x="5684" y="6171"/>
                    <a:pt x="5684" y="6171"/>
                  </a:cubicBezTo>
                  <a:cubicBezTo>
                    <a:pt x="6253" y="6514"/>
                    <a:pt x="6253" y="6514"/>
                    <a:pt x="6253" y="6514"/>
                  </a:cubicBezTo>
                  <a:cubicBezTo>
                    <a:pt x="6253" y="6514"/>
                    <a:pt x="6253" y="6514"/>
                    <a:pt x="6253" y="6514"/>
                  </a:cubicBezTo>
                  <a:cubicBezTo>
                    <a:pt x="5684" y="6514"/>
                    <a:pt x="5684" y="6514"/>
                    <a:pt x="5684" y="6514"/>
                  </a:cubicBezTo>
                  <a:cubicBezTo>
                    <a:pt x="5684" y="6514"/>
                    <a:pt x="5684" y="6514"/>
                    <a:pt x="5684" y="6514"/>
                  </a:cubicBezTo>
                  <a:cubicBezTo>
                    <a:pt x="5116" y="6171"/>
                    <a:pt x="5116" y="6171"/>
                    <a:pt x="5116" y="6171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4547" y="6514"/>
                    <a:pt x="4547" y="6514"/>
                    <a:pt x="4547" y="6514"/>
                  </a:cubicBezTo>
                  <a:cubicBezTo>
                    <a:pt x="5116" y="6857"/>
                    <a:pt x="5116" y="6857"/>
                    <a:pt x="5116" y="6857"/>
                  </a:cubicBezTo>
                  <a:cubicBezTo>
                    <a:pt x="4547" y="6857"/>
                    <a:pt x="4547" y="6857"/>
                    <a:pt x="4547" y="6857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4547" y="7200"/>
                    <a:pt x="4547" y="7200"/>
                    <a:pt x="4547" y="7200"/>
                  </a:cubicBezTo>
                  <a:cubicBezTo>
                    <a:pt x="4547" y="7200"/>
                    <a:pt x="4547" y="7200"/>
                    <a:pt x="4547" y="7200"/>
                  </a:cubicBezTo>
                  <a:cubicBezTo>
                    <a:pt x="4547" y="7543"/>
                    <a:pt x="4547" y="7543"/>
                    <a:pt x="4547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684" y="7543"/>
                    <a:pt x="5684" y="7543"/>
                    <a:pt x="5684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684" y="7543"/>
                    <a:pt x="5684" y="7543"/>
                    <a:pt x="5684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5116" y="8229"/>
                    <a:pt x="5116" y="8229"/>
                    <a:pt x="5116" y="8229"/>
                  </a:cubicBezTo>
                  <a:cubicBezTo>
                    <a:pt x="5116" y="8229"/>
                    <a:pt x="5116" y="8229"/>
                    <a:pt x="5116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5116" y="8914"/>
                    <a:pt x="5116" y="8914"/>
                    <a:pt x="5116" y="8914"/>
                  </a:cubicBezTo>
                  <a:cubicBezTo>
                    <a:pt x="6253" y="8571"/>
                    <a:pt x="6253" y="8571"/>
                    <a:pt x="6253" y="8571"/>
                  </a:cubicBezTo>
                  <a:cubicBezTo>
                    <a:pt x="5684" y="8571"/>
                    <a:pt x="5684" y="8571"/>
                    <a:pt x="5684" y="8571"/>
                  </a:cubicBezTo>
                  <a:cubicBezTo>
                    <a:pt x="6253" y="8571"/>
                    <a:pt x="6253" y="8571"/>
                    <a:pt x="6253" y="8571"/>
                  </a:cubicBezTo>
                  <a:cubicBezTo>
                    <a:pt x="5684" y="8914"/>
                    <a:pt x="5684" y="8914"/>
                    <a:pt x="5684" y="8914"/>
                  </a:cubicBezTo>
                  <a:cubicBezTo>
                    <a:pt x="5684" y="9257"/>
                    <a:pt x="5684" y="9257"/>
                    <a:pt x="5684" y="9257"/>
                  </a:cubicBezTo>
                  <a:cubicBezTo>
                    <a:pt x="5684" y="9257"/>
                    <a:pt x="5684" y="9257"/>
                    <a:pt x="5684" y="9257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5116" y="9943"/>
                    <a:pt x="5116" y="9943"/>
                    <a:pt x="5116" y="9943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4547" y="11314"/>
                    <a:pt x="4547" y="11314"/>
                    <a:pt x="4547" y="11314"/>
                  </a:cubicBezTo>
                  <a:cubicBezTo>
                    <a:pt x="4547" y="11314"/>
                    <a:pt x="4547" y="11314"/>
                    <a:pt x="4547" y="11314"/>
                  </a:cubicBezTo>
                  <a:cubicBezTo>
                    <a:pt x="5116" y="11314"/>
                    <a:pt x="5116" y="11314"/>
                    <a:pt x="5116" y="11314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116" y="9943"/>
                    <a:pt x="5116" y="9943"/>
                    <a:pt x="5116" y="9943"/>
                  </a:cubicBezTo>
                  <a:cubicBezTo>
                    <a:pt x="5684" y="9943"/>
                    <a:pt x="5684" y="9943"/>
                    <a:pt x="5684" y="9943"/>
                  </a:cubicBezTo>
                  <a:cubicBezTo>
                    <a:pt x="6253" y="9600"/>
                    <a:pt x="6253" y="9600"/>
                    <a:pt x="6253" y="9600"/>
                  </a:cubicBezTo>
                  <a:cubicBezTo>
                    <a:pt x="5684" y="9943"/>
                    <a:pt x="5684" y="9943"/>
                    <a:pt x="5684" y="9943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6253" y="9943"/>
                    <a:pt x="6253" y="9943"/>
                    <a:pt x="6253" y="9943"/>
                  </a:cubicBezTo>
                  <a:cubicBezTo>
                    <a:pt x="6253" y="10286"/>
                    <a:pt x="6253" y="10286"/>
                    <a:pt x="6253" y="10286"/>
                  </a:cubicBezTo>
                  <a:cubicBezTo>
                    <a:pt x="6821" y="9943"/>
                    <a:pt x="6821" y="9943"/>
                    <a:pt x="6821" y="9943"/>
                  </a:cubicBezTo>
                  <a:cubicBezTo>
                    <a:pt x="6821" y="9600"/>
                    <a:pt x="6821" y="9600"/>
                    <a:pt x="6821" y="9600"/>
                  </a:cubicBezTo>
                  <a:cubicBezTo>
                    <a:pt x="6821" y="9600"/>
                    <a:pt x="6821" y="9600"/>
                    <a:pt x="6821" y="9600"/>
                  </a:cubicBezTo>
                  <a:cubicBezTo>
                    <a:pt x="6821" y="9943"/>
                    <a:pt x="6821" y="9943"/>
                    <a:pt x="6821" y="9943"/>
                  </a:cubicBezTo>
                  <a:cubicBezTo>
                    <a:pt x="7389" y="10286"/>
                    <a:pt x="7389" y="10286"/>
                    <a:pt x="7389" y="10286"/>
                  </a:cubicBezTo>
                  <a:cubicBezTo>
                    <a:pt x="6821" y="10286"/>
                    <a:pt x="6821" y="10286"/>
                    <a:pt x="6821" y="10286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7389" y="10971"/>
                    <a:pt x="7389" y="10971"/>
                    <a:pt x="7389" y="10971"/>
                  </a:cubicBezTo>
                  <a:cubicBezTo>
                    <a:pt x="6821" y="11314"/>
                    <a:pt x="6821" y="11314"/>
                    <a:pt x="6821" y="11314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821" y="12686"/>
                    <a:pt x="6821" y="12686"/>
                    <a:pt x="6821" y="12686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821" y="12343"/>
                    <a:pt x="6821" y="12343"/>
                    <a:pt x="6821" y="12343"/>
                  </a:cubicBezTo>
                  <a:cubicBezTo>
                    <a:pt x="7389" y="12686"/>
                    <a:pt x="7389" y="12686"/>
                    <a:pt x="7389" y="12686"/>
                  </a:cubicBezTo>
                  <a:cubicBezTo>
                    <a:pt x="7389" y="12343"/>
                    <a:pt x="7389" y="12343"/>
                    <a:pt x="7389" y="12343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958" y="12343"/>
                    <a:pt x="7958" y="12343"/>
                    <a:pt x="7958" y="12343"/>
                  </a:cubicBezTo>
                  <a:cubicBezTo>
                    <a:pt x="8526" y="12343"/>
                    <a:pt x="8526" y="12343"/>
                    <a:pt x="8526" y="12343"/>
                  </a:cubicBezTo>
                  <a:cubicBezTo>
                    <a:pt x="8526" y="12343"/>
                    <a:pt x="8526" y="12343"/>
                    <a:pt x="8526" y="12343"/>
                  </a:cubicBezTo>
                  <a:cubicBezTo>
                    <a:pt x="9095" y="12343"/>
                    <a:pt x="9095" y="12343"/>
                    <a:pt x="9095" y="12343"/>
                  </a:cubicBezTo>
                  <a:cubicBezTo>
                    <a:pt x="9095" y="12000"/>
                    <a:pt x="9095" y="12000"/>
                    <a:pt x="9095" y="12000"/>
                  </a:cubicBezTo>
                  <a:cubicBezTo>
                    <a:pt x="10800" y="12000"/>
                    <a:pt x="10800" y="12000"/>
                    <a:pt x="10800" y="12000"/>
                  </a:cubicBezTo>
                  <a:cubicBezTo>
                    <a:pt x="9663" y="12000"/>
                    <a:pt x="9663" y="12000"/>
                    <a:pt x="9663" y="12000"/>
                  </a:cubicBezTo>
                  <a:cubicBezTo>
                    <a:pt x="9095" y="13029"/>
                    <a:pt x="9095" y="13029"/>
                    <a:pt x="9095" y="13029"/>
                  </a:cubicBezTo>
                  <a:cubicBezTo>
                    <a:pt x="9663" y="13371"/>
                    <a:pt x="9663" y="13371"/>
                    <a:pt x="9663" y="13371"/>
                  </a:cubicBezTo>
                  <a:cubicBezTo>
                    <a:pt x="10232" y="13371"/>
                    <a:pt x="10232" y="13371"/>
                    <a:pt x="10232" y="13371"/>
                  </a:cubicBezTo>
                  <a:cubicBezTo>
                    <a:pt x="10232" y="13714"/>
                    <a:pt x="10232" y="13714"/>
                    <a:pt x="10232" y="13714"/>
                  </a:cubicBezTo>
                  <a:cubicBezTo>
                    <a:pt x="10800" y="13371"/>
                    <a:pt x="10800" y="13371"/>
                    <a:pt x="10800" y="13371"/>
                  </a:cubicBezTo>
                  <a:cubicBezTo>
                    <a:pt x="10800" y="13371"/>
                    <a:pt x="10800" y="13371"/>
                    <a:pt x="10800" y="13371"/>
                  </a:cubicBezTo>
                  <a:cubicBezTo>
                    <a:pt x="10800" y="13714"/>
                    <a:pt x="10800" y="13714"/>
                    <a:pt x="10800" y="13714"/>
                  </a:cubicBezTo>
                  <a:cubicBezTo>
                    <a:pt x="10800" y="14057"/>
                    <a:pt x="10800" y="14057"/>
                    <a:pt x="10800" y="14057"/>
                  </a:cubicBezTo>
                  <a:cubicBezTo>
                    <a:pt x="10800" y="14057"/>
                    <a:pt x="10800" y="14057"/>
                    <a:pt x="10800" y="14057"/>
                  </a:cubicBezTo>
                  <a:cubicBezTo>
                    <a:pt x="10800" y="14400"/>
                    <a:pt x="10800" y="14400"/>
                    <a:pt x="10800" y="14400"/>
                  </a:cubicBezTo>
                  <a:cubicBezTo>
                    <a:pt x="10232" y="14743"/>
                    <a:pt x="10232" y="14743"/>
                    <a:pt x="10232" y="14743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1368" y="15086"/>
                    <a:pt x="11368" y="15086"/>
                    <a:pt x="11368" y="15086"/>
                  </a:cubicBezTo>
                  <a:cubicBezTo>
                    <a:pt x="11368" y="15086"/>
                    <a:pt x="11368" y="15086"/>
                    <a:pt x="11368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232" y="15086"/>
                    <a:pt x="10232" y="15086"/>
                    <a:pt x="10232" y="15086"/>
                  </a:cubicBezTo>
                  <a:cubicBezTo>
                    <a:pt x="10232" y="15429"/>
                    <a:pt x="10232" y="15429"/>
                    <a:pt x="10232" y="15429"/>
                  </a:cubicBezTo>
                  <a:cubicBezTo>
                    <a:pt x="10800" y="15429"/>
                    <a:pt x="10800" y="15429"/>
                    <a:pt x="10800" y="15429"/>
                  </a:cubicBezTo>
                  <a:cubicBezTo>
                    <a:pt x="10232" y="15429"/>
                    <a:pt x="10232" y="15429"/>
                    <a:pt x="10232" y="15429"/>
                  </a:cubicBezTo>
                  <a:cubicBezTo>
                    <a:pt x="10232" y="15086"/>
                    <a:pt x="10232" y="15086"/>
                    <a:pt x="10232" y="15086"/>
                  </a:cubicBezTo>
                  <a:cubicBezTo>
                    <a:pt x="9095" y="15429"/>
                    <a:pt x="9095" y="15429"/>
                    <a:pt x="9095" y="15429"/>
                  </a:cubicBezTo>
                  <a:cubicBezTo>
                    <a:pt x="9095" y="15429"/>
                    <a:pt x="9095" y="15429"/>
                    <a:pt x="9095" y="15429"/>
                  </a:cubicBezTo>
                  <a:cubicBezTo>
                    <a:pt x="7958" y="15429"/>
                    <a:pt x="7958" y="15429"/>
                    <a:pt x="7958" y="15429"/>
                  </a:cubicBezTo>
                  <a:cubicBezTo>
                    <a:pt x="7389" y="15771"/>
                    <a:pt x="7389" y="15771"/>
                    <a:pt x="7389" y="15771"/>
                  </a:cubicBezTo>
                  <a:cubicBezTo>
                    <a:pt x="6821" y="16114"/>
                    <a:pt x="6821" y="16114"/>
                    <a:pt x="6821" y="16114"/>
                  </a:cubicBezTo>
                  <a:cubicBezTo>
                    <a:pt x="6821" y="16114"/>
                    <a:pt x="6821" y="16114"/>
                    <a:pt x="6821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8526" y="16114"/>
                    <a:pt x="8526" y="16114"/>
                    <a:pt x="8526" y="16114"/>
                  </a:cubicBezTo>
                  <a:cubicBezTo>
                    <a:pt x="7958" y="16114"/>
                    <a:pt x="7958" y="16114"/>
                    <a:pt x="7958" y="16114"/>
                  </a:cubicBezTo>
                  <a:cubicBezTo>
                    <a:pt x="8526" y="16457"/>
                    <a:pt x="8526" y="16457"/>
                    <a:pt x="8526" y="16457"/>
                  </a:cubicBezTo>
                  <a:cubicBezTo>
                    <a:pt x="7958" y="16457"/>
                    <a:pt x="7958" y="16457"/>
                    <a:pt x="7958" y="16457"/>
                  </a:cubicBezTo>
                  <a:cubicBezTo>
                    <a:pt x="8526" y="16800"/>
                    <a:pt x="8526" y="16800"/>
                    <a:pt x="8526" y="16800"/>
                  </a:cubicBezTo>
                  <a:cubicBezTo>
                    <a:pt x="8526" y="16800"/>
                    <a:pt x="8526" y="16800"/>
                    <a:pt x="8526" y="16800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389" y="17486"/>
                    <a:pt x="7389" y="17486"/>
                    <a:pt x="7389" y="17486"/>
                  </a:cubicBezTo>
                  <a:cubicBezTo>
                    <a:pt x="7389" y="17486"/>
                    <a:pt x="7389" y="17486"/>
                    <a:pt x="7389" y="17486"/>
                  </a:cubicBezTo>
                  <a:cubicBezTo>
                    <a:pt x="6821" y="17486"/>
                    <a:pt x="6821" y="17486"/>
                    <a:pt x="6821" y="17486"/>
                  </a:cubicBezTo>
                  <a:cubicBezTo>
                    <a:pt x="6253" y="17829"/>
                    <a:pt x="6253" y="17829"/>
                    <a:pt x="6253" y="17829"/>
                  </a:cubicBezTo>
                  <a:cubicBezTo>
                    <a:pt x="6253" y="17829"/>
                    <a:pt x="6253" y="17829"/>
                    <a:pt x="6253" y="17829"/>
                  </a:cubicBezTo>
                  <a:cubicBezTo>
                    <a:pt x="5684" y="17829"/>
                    <a:pt x="5684" y="17829"/>
                    <a:pt x="5684" y="17829"/>
                  </a:cubicBezTo>
                  <a:cubicBezTo>
                    <a:pt x="5684" y="17829"/>
                    <a:pt x="5684" y="17829"/>
                    <a:pt x="5684" y="17829"/>
                  </a:cubicBezTo>
                  <a:cubicBezTo>
                    <a:pt x="6253" y="18171"/>
                    <a:pt x="6253" y="18171"/>
                    <a:pt x="6253" y="18171"/>
                  </a:cubicBezTo>
                  <a:cubicBezTo>
                    <a:pt x="5684" y="18171"/>
                    <a:pt x="5684" y="18171"/>
                    <a:pt x="5684" y="18171"/>
                  </a:cubicBezTo>
                  <a:cubicBezTo>
                    <a:pt x="6253" y="18171"/>
                    <a:pt x="6253" y="18171"/>
                    <a:pt x="6253" y="18171"/>
                  </a:cubicBezTo>
                  <a:cubicBezTo>
                    <a:pt x="6253" y="18514"/>
                    <a:pt x="6253" y="18514"/>
                    <a:pt x="6253" y="18514"/>
                  </a:cubicBezTo>
                  <a:cubicBezTo>
                    <a:pt x="6253" y="18514"/>
                    <a:pt x="6253" y="18514"/>
                    <a:pt x="6253" y="18514"/>
                  </a:cubicBezTo>
                  <a:cubicBezTo>
                    <a:pt x="6821" y="18514"/>
                    <a:pt x="6821" y="18514"/>
                    <a:pt x="6821" y="18514"/>
                  </a:cubicBezTo>
                  <a:cubicBezTo>
                    <a:pt x="6821" y="18171"/>
                    <a:pt x="6821" y="18171"/>
                    <a:pt x="6821" y="18171"/>
                  </a:cubicBezTo>
                  <a:cubicBezTo>
                    <a:pt x="7958" y="18171"/>
                    <a:pt x="7958" y="18171"/>
                    <a:pt x="7958" y="18171"/>
                  </a:cubicBezTo>
                  <a:cubicBezTo>
                    <a:pt x="7958" y="18171"/>
                    <a:pt x="7958" y="18171"/>
                    <a:pt x="7958" y="18171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7958" y="18514"/>
                    <a:pt x="7958" y="18514"/>
                    <a:pt x="7958" y="18514"/>
                  </a:cubicBezTo>
                  <a:cubicBezTo>
                    <a:pt x="7958" y="18514"/>
                    <a:pt x="7958" y="18514"/>
                    <a:pt x="7958" y="18514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9095" y="18514"/>
                    <a:pt x="9095" y="18514"/>
                    <a:pt x="9095" y="18514"/>
                  </a:cubicBezTo>
                  <a:cubicBezTo>
                    <a:pt x="9095" y="18857"/>
                    <a:pt x="9095" y="18857"/>
                    <a:pt x="9095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10232" y="18857"/>
                    <a:pt x="10232" y="18857"/>
                    <a:pt x="10232" y="18857"/>
                  </a:cubicBezTo>
                  <a:cubicBezTo>
                    <a:pt x="10800" y="18857"/>
                    <a:pt x="10800" y="18857"/>
                    <a:pt x="10800" y="18857"/>
                  </a:cubicBezTo>
                  <a:cubicBezTo>
                    <a:pt x="10800" y="18514"/>
                    <a:pt x="10800" y="18514"/>
                    <a:pt x="10800" y="18514"/>
                  </a:cubicBezTo>
                  <a:cubicBezTo>
                    <a:pt x="11368" y="18514"/>
                    <a:pt x="11368" y="18514"/>
                    <a:pt x="11368" y="18514"/>
                  </a:cubicBezTo>
                  <a:cubicBezTo>
                    <a:pt x="11937" y="18514"/>
                    <a:pt x="11937" y="18514"/>
                    <a:pt x="11937" y="18514"/>
                  </a:cubicBezTo>
                  <a:cubicBezTo>
                    <a:pt x="11937" y="18171"/>
                    <a:pt x="11937" y="18171"/>
                    <a:pt x="11937" y="18171"/>
                  </a:cubicBezTo>
                  <a:cubicBezTo>
                    <a:pt x="11368" y="18514"/>
                    <a:pt x="11368" y="18514"/>
                    <a:pt x="11368" y="18514"/>
                  </a:cubicBezTo>
                  <a:cubicBezTo>
                    <a:pt x="10800" y="18857"/>
                    <a:pt x="10800" y="18857"/>
                    <a:pt x="10800" y="18857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0232" y="19200"/>
                    <a:pt x="10232" y="19200"/>
                    <a:pt x="10232" y="19200"/>
                  </a:cubicBezTo>
                  <a:cubicBezTo>
                    <a:pt x="10232" y="19543"/>
                    <a:pt x="10232" y="19543"/>
                    <a:pt x="10232" y="19543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8526" y="19200"/>
                    <a:pt x="8526" y="19200"/>
                    <a:pt x="8526" y="19200"/>
                  </a:cubicBezTo>
                  <a:cubicBezTo>
                    <a:pt x="7958" y="19200"/>
                    <a:pt x="7958" y="19200"/>
                    <a:pt x="7958" y="19200"/>
                  </a:cubicBezTo>
                  <a:cubicBezTo>
                    <a:pt x="7958" y="19543"/>
                    <a:pt x="7958" y="19543"/>
                    <a:pt x="7958" y="19543"/>
                  </a:cubicBezTo>
                  <a:cubicBezTo>
                    <a:pt x="7958" y="19543"/>
                    <a:pt x="7958" y="19543"/>
                    <a:pt x="7958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6821" y="20229"/>
                    <a:pt x="6821" y="20229"/>
                    <a:pt x="6821" y="20229"/>
                  </a:cubicBezTo>
                  <a:cubicBezTo>
                    <a:pt x="6821" y="20571"/>
                    <a:pt x="6821" y="20571"/>
                    <a:pt x="6821" y="20571"/>
                  </a:cubicBezTo>
                  <a:cubicBezTo>
                    <a:pt x="6253" y="20571"/>
                    <a:pt x="6253" y="20571"/>
                    <a:pt x="6253" y="20571"/>
                  </a:cubicBezTo>
                  <a:cubicBezTo>
                    <a:pt x="6253" y="20914"/>
                    <a:pt x="6253" y="20914"/>
                    <a:pt x="6253" y="20914"/>
                  </a:cubicBezTo>
                  <a:cubicBezTo>
                    <a:pt x="5684" y="20914"/>
                    <a:pt x="5684" y="20914"/>
                    <a:pt x="5684" y="20914"/>
                  </a:cubicBezTo>
                  <a:cubicBezTo>
                    <a:pt x="5684" y="20914"/>
                    <a:pt x="5684" y="20914"/>
                    <a:pt x="5684" y="20914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4547" y="21257"/>
                    <a:pt x="4547" y="21257"/>
                    <a:pt x="4547" y="21257"/>
                  </a:cubicBezTo>
                  <a:cubicBezTo>
                    <a:pt x="4547" y="21600"/>
                    <a:pt x="4547" y="21600"/>
                    <a:pt x="4547" y="21600"/>
                  </a:cubicBezTo>
                  <a:cubicBezTo>
                    <a:pt x="5116" y="21600"/>
                    <a:pt x="5116" y="21600"/>
                    <a:pt x="5116" y="21600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5684" y="21257"/>
                    <a:pt x="5684" y="21257"/>
                    <a:pt x="5684" y="21257"/>
                  </a:cubicBezTo>
                  <a:lnTo>
                    <a:pt x="5684" y="21600"/>
                  </a:lnTo>
                  <a:close/>
                  <a:moveTo>
                    <a:pt x="568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3" name="AutoShape 67"/>
            <p:cNvSpPr>
              <a:spLocks/>
            </p:cNvSpPr>
            <p:nvPr/>
          </p:nvSpPr>
          <p:spPr bwMode="auto">
            <a:xfrm>
              <a:off x="6680" y="2613"/>
              <a:ext cx="543" cy="4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563" y="11649"/>
                  </a:moveTo>
                  <a:lnTo>
                    <a:pt x="17563" y="11164"/>
                  </a:lnTo>
                  <a:lnTo>
                    <a:pt x="17159" y="11164"/>
                  </a:lnTo>
                  <a:lnTo>
                    <a:pt x="17159" y="10800"/>
                  </a:lnTo>
                  <a:lnTo>
                    <a:pt x="16755" y="10315"/>
                  </a:lnTo>
                  <a:lnTo>
                    <a:pt x="16452" y="10315"/>
                  </a:lnTo>
                  <a:lnTo>
                    <a:pt x="16049" y="10800"/>
                  </a:lnTo>
                  <a:lnTo>
                    <a:pt x="16452" y="11164"/>
                  </a:lnTo>
                  <a:lnTo>
                    <a:pt x="15645" y="11164"/>
                  </a:lnTo>
                  <a:lnTo>
                    <a:pt x="15645" y="10800"/>
                  </a:lnTo>
                  <a:lnTo>
                    <a:pt x="16049" y="10800"/>
                  </a:lnTo>
                  <a:lnTo>
                    <a:pt x="16049" y="9829"/>
                  </a:lnTo>
                  <a:lnTo>
                    <a:pt x="16452" y="8980"/>
                  </a:lnTo>
                  <a:lnTo>
                    <a:pt x="16755" y="8980"/>
                  </a:lnTo>
                  <a:lnTo>
                    <a:pt x="17159" y="8494"/>
                  </a:lnTo>
                  <a:lnTo>
                    <a:pt x="17159" y="8130"/>
                  </a:lnTo>
                  <a:lnTo>
                    <a:pt x="16755" y="8130"/>
                  </a:lnTo>
                  <a:lnTo>
                    <a:pt x="17159" y="7645"/>
                  </a:lnTo>
                  <a:lnTo>
                    <a:pt x="17563" y="7645"/>
                  </a:lnTo>
                  <a:lnTo>
                    <a:pt x="17563" y="8130"/>
                  </a:lnTo>
                  <a:lnTo>
                    <a:pt x="17865" y="8130"/>
                  </a:lnTo>
                  <a:lnTo>
                    <a:pt x="18269" y="7645"/>
                  </a:lnTo>
                  <a:lnTo>
                    <a:pt x="18269" y="7160"/>
                  </a:lnTo>
                  <a:lnTo>
                    <a:pt x="17865" y="7160"/>
                  </a:lnTo>
                  <a:lnTo>
                    <a:pt x="17865" y="6674"/>
                  </a:lnTo>
                  <a:lnTo>
                    <a:pt x="18269" y="5825"/>
                  </a:lnTo>
                  <a:lnTo>
                    <a:pt x="18269" y="5339"/>
                  </a:lnTo>
                  <a:lnTo>
                    <a:pt x="18673" y="4975"/>
                  </a:lnTo>
                  <a:lnTo>
                    <a:pt x="18976" y="4490"/>
                  </a:lnTo>
                  <a:lnTo>
                    <a:pt x="18269" y="4490"/>
                  </a:lnTo>
                  <a:lnTo>
                    <a:pt x="17865" y="4004"/>
                  </a:lnTo>
                  <a:lnTo>
                    <a:pt x="17563" y="4490"/>
                  </a:lnTo>
                  <a:lnTo>
                    <a:pt x="17159" y="4004"/>
                  </a:lnTo>
                  <a:lnTo>
                    <a:pt x="16755" y="4490"/>
                  </a:lnTo>
                  <a:lnTo>
                    <a:pt x="16452" y="4004"/>
                  </a:lnTo>
                  <a:lnTo>
                    <a:pt x="16452" y="3519"/>
                  </a:lnTo>
                  <a:lnTo>
                    <a:pt x="15645" y="3519"/>
                  </a:lnTo>
                  <a:lnTo>
                    <a:pt x="15241" y="3155"/>
                  </a:lnTo>
                  <a:lnTo>
                    <a:pt x="14131" y="3155"/>
                  </a:lnTo>
                  <a:lnTo>
                    <a:pt x="13828" y="2670"/>
                  </a:lnTo>
                  <a:lnTo>
                    <a:pt x="13828" y="2184"/>
                  </a:lnTo>
                  <a:lnTo>
                    <a:pt x="12718" y="2184"/>
                  </a:lnTo>
                  <a:lnTo>
                    <a:pt x="12718" y="1820"/>
                  </a:lnTo>
                  <a:lnTo>
                    <a:pt x="12314" y="1335"/>
                  </a:lnTo>
                  <a:lnTo>
                    <a:pt x="11507" y="849"/>
                  </a:lnTo>
                  <a:lnTo>
                    <a:pt x="11204" y="364"/>
                  </a:lnTo>
                  <a:lnTo>
                    <a:pt x="11204" y="0"/>
                  </a:lnTo>
                  <a:lnTo>
                    <a:pt x="10093" y="0"/>
                  </a:lnTo>
                  <a:lnTo>
                    <a:pt x="9690" y="364"/>
                  </a:lnTo>
                  <a:lnTo>
                    <a:pt x="9690" y="1820"/>
                  </a:lnTo>
                  <a:lnTo>
                    <a:pt x="9286" y="2184"/>
                  </a:lnTo>
                  <a:lnTo>
                    <a:pt x="8579" y="2670"/>
                  </a:lnTo>
                  <a:lnTo>
                    <a:pt x="7469" y="2670"/>
                  </a:lnTo>
                  <a:lnTo>
                    <a:pt x="7065" y="3155"/>
                  </a:lnTo>
                  <a:lnTo>
                    <a:pt x="7469" y="3519"/>
                  </a:lnTo>
                  <a:lnTo>
                    <a:pt x="7772" y="3519"/>
                  </a:lnTo>
                  <a:lnTo>
                    <a:pt x="7469" y="4004"/>
                  </a:lnTo>
                  <a:lnTo>
                    <a:pt x="6359" y="4004"/>
                  </a:lnTo>
                  <a:lnTo>
                    <a:pt x="5955" y="3519"/>
                  </a:lnTo>
                  <a:lnTo>
                    <a:pt x="5551" y="4004"/>
                  </a:lnTo>
                  <a:lnTo>
                    <a:pt x="5551" y="3519"/>
                  </a:lnTo>
                  <a:lnTo>
                    <a:pt x="5148" y="3519"/>
                  </a:lnTo>
                  <a:lnTo>
                    <a:pt x="5551" y="3155"/>
                  </a:lnTo>
                  <a:lnTo>
                    <a:pt x="4441" y="3155"/>
                  </a:lnTo>
                  <a:lnTo>
                    <a:pt x="4441" y="3519"/>
                  </a:lnTo>
                  <a:lnTo>
                    <a:pt x="4845" y="4004"/>
                  </a:lnTo>
                  <a:lnTo>
                    <a:pt x="4845" y="4975"/>
                  </a:lnTo>
                  <a:lnTo>
                    <a:pt x="5148" y="5339"/>
                  </a:lnTo>
                  <a:lnTo>
                    <a:pt x="3735" y="5339"/>
                  </a:lnTo>
                  <a:lnTo>
                    <a:pt x="3331" y="5825"/>
                  </a:lnTo>
                  <a:lnTo>
                    <a:pt x="2624" y="4975"/>
                  </a:lnTo>
                  <a:lnTo>
                    <a:pt x="2221" y="4975"/>
                  </a:lnTo>
                  <a:lnTo>
                    <a:pt x="1817" y="5339"/>
                  </a:lnTo>
                  <a:lnTo>
                    <a:pt x="303" y="5339"/>
                  </a:lnTo>
                  <a:lnTo>
                    <a:pt x="0" y="5825"/>
                  </a:lnTo>
                  <a:lnTo>
                    <a:pt x="0" y="6310"/>
                  </a:lnTo>
                  <a:lnTo>
                    <a:pt x="303" y="5825"/>
                  </a:lnTo>
                  <a:lnTo>
                    <a:pt x="707" y="6310"/>
                  </a:lnTo>
                  <a:lnTo>
                    <a:pt x="303" y="6310"/>
                  </a:lnTo>
                  <a:lnTo>
                    <a:pt x="707" y="6310"/>
                  </a:lnTo>
                  <a:lnTo>
                    <a:pt x="707" y="6674"/>
                  </a:lnTo>
                  <a:lnTo>
                    <a:pt x="303" y="6674"/>
                  </a:lnTo>
                  <a:lnTo>
                    <a:pt x="707" y="7160"/>
                  </a:lnTo>
                  <a:lnTo>
                    <a:pt x="707" y="7645"/>
                  </a:lnTo>
                  <a:lnTo>
                    <a:pt x="1110" y="7160"/>
                  </a:lnTo>
                  <a:lnTo>
                    <a:pt x="1413" y="7160"/>
                  </a:lnTo>
                  <a:lnTo>
                    <a:pt x="1817" y="7645"/>
                  </a:lnTo>
                  <a:lnTo>
                    <a:pt x="2221" y="7645"/>
                  </a:lnTo>
                  <a:lnTo>
                    <a:pt x="2624" y="8130"/>
                  </a:lnTo>
                  <a:lnTo>
                    <a:pt x="2927" y="7645"/>
                  </a:lnTo>
                  <a:lnTo>
                    <a:pt x="2927" y="8130"/>
                  </a:lnTo>
                  <a:lnTo>
                    <a:pt x="3331" y="8130"/>
                  </a:lnTo>
                  <a:lnTo>
                    <a:pt x="3331" y="8494"/>
                  </a:lnTo>
                  <a:lnTo>
                    <a:pt x="4441" y="8494"/>
                  </a:lnTo>
                  <a:lnTo>
                    <a:pt x="4441" y="8980"/>
                  </a:lnTo>
                  <a:lnTo>
                    <a:pt x="4441" y="8494"/>
                  </a:lnTo>
                  <a:lnTo>
                    <a:pt x="4037" y="8494"/>
                  </a:lnTo>
                  <a:lnTo>
                    <a:pt x="3735" y="8980"/>
                  </a:lnTo>
                  <a:lnTo>
                    <a:pt x="4037" y="8980"/>
                  </a:lnTo>
                  <a:lnTo>
                    <a:pt x="4037" y="9829"/>
                  </a:lnTo>
                  <a:lnTo>
                    <a:pt x="4845" y="10315"/>
                  </a:lnTo>
                  <a:lnTo>
                    <a:pt x="5148" y="10800"/>
                  </a:lnTo>
                  <a:lnTo>
                    <a:pt x="5551" y="10800"/>
                  </a:lnTo>
                  <a:lnTo>
                    <a:pt x="5551" y="11649"/>
                  </a:lnTo>
                  <a:lnTo>
                    <a:pt x="5148" y="12135"/>
                  </a:lnTo>
                  <a:lnTo>
                    <a:pt x="5551" y="12135"/>
                  </a:lnTo>
                  <a:lnTo>
                    <a:pt x="5955" y="12620"/>
                  </a:lnTo>
                  <a:lnTo>
                    <a:pt x="6359" y="13470"/>
                  </a:lnTo>
                  <a:lnTo>
                    <a:pt x="5955" y="12984"/>
                  </a:lnTo>
                  <a:lnTo>
                    <a:pt x="5955" y="12620"/>
                  </a:lnTo>
                  <a:lnTo>
                    <a:pt x="5551" y="12620"/>
                  </a:lnTo>
                  <a:lnTo>
                    <a:pt x="5148" y="13470"/>
                  </a:lnTo>
                  <a:lnTo>
                    <a:pt x="5148" y="14319"/>
                  </a:lnTo>
                  <a:lnTo>
                    <a:pt x="5551" y="14319"/>
                  </a:lnTo>
                  <a:lnTo>
                    <a:pt x="5148" y="14319"/>
                  </a:lnTo>
                  <a:lnTo>
                    <a:pt x="5148" y="15775"/>
                  </a:lnTo>
                  <a:lnTo>
                    <a:pt x="4845" y="17110"/>
                  </a:lnTo>
                  <a:lnTo>
                    <a:pt x="4441" y="17110"/>
                  </a:lnTo>
                  <a:lnTo>
                    <a:pt x="4845" y="17110"/>
                  </a:lnTo>
                  <a:lnTo>
                    <a:pt x="4845" y="17474"/>
                  </a:lnTo>
                  <a:lnTo>
                    <a:pt x="5148" y="17474"/>
                  </a:lnTo>
                  <a:lnTo>
                    <a:pt x="5148" y="17960"/>
                  </a:lnTo>
                  <a:lnTo>
                    <a:pt x="5551" y="17960"/>
                  </a:lnTo>
                  <a:lnTo>
                    <a:pt x="6359" y="18445"/>
                  </a:lnTo>
                  <a:lnTo>
                    <a:pt x="6662" y="18930"/>
                  </a:lnTo>
                  <a:lnTo>
                    <a:pt x="7065" y="18445"/>
                  </a:lnTo>
                  <a:lnTo>
                    <a:pt x="7469" y="18930"/>
                  </a:lnTo>
                  <a:lnTo>
                    <a:pt x="10800" y="18930"/>
                  </a:lnTo>
                  <a:lnTo>
                    <a:pt x="11507" y="19294"/>
                  </a:lnTo>
                  <a:lnTo>
                    <a:pt x="11910" y="19294"/>
                  </a:lnTo>
                  <a:lnTo>
                    <a:pt x="11507" y="19294"/>
                  </a:lnTo>
                  <a:lnTo>
                    <a:pt x="11507" y="17960"/>
                  </a:lnTo>
                  <a:lnTo>
                    <a:pt x="11910" y="17960"/>
                  </a:lnTo>
                  <a:lnTo>
                    <a:pt x="12314" y="17474"/>
                  </a:lnTo>
                  <a:lnTo>
                    <a:pt x="12718" y="16625"/>
                  </a:lnTo>
                  <a:lnTo>
                    <a:pt x="13021" y="16625"/>
                  </a:lnTo>
                  <a:lnTo>
                    <a:pt x="13021" y="17110"/>
                  </a:lnTo>
                  <a:lnTo>
                    <a:pt x="14535" y="17110"/>
                  </a:lnTo>
                  <a:lnTo>
                    <a:pt x="15645" y="17474"/>
                  </a:lnTo>
                  <a:lnTo>
                    <a:pt x="16049" y="17960"/>
                  </a:lnTo>
                  <a:lnTo>
                    <a:pt x="16755" y="17960"/>
                  </a:lnTo>
                  <a:lnTo>
                    <a:pt x="16755" y="17474"/>
                  </a:lnTo>
                  <a:lnTo>
                    <a:pt x="17159" y="17110"/>
                  </a:lnTo>
                  <a:lnTo>
                    <a:pt x="18269" y="16139"/>
                  </a:lnTo>
                  <a:lnTo>
                    <a:pt x="18269" y="15290"/>
                  </a:lnTo>
                  <a:lnTo>
                    <a:pt x="17865" y="15290"/>
                  </a:lnTo>
                  <a:lnTo>
                    <a:pt x="17563" y="14804"/>
                  </a:lnTo>
                  <a:lnTo>
                    <a:pt x="17159" y="13955"/>
                  </a:lnTo>
                  <a:lnTo>
                    <a:pt x="16755" y="13470"/>
                  </a:lnTo>
                  <a:lnTo>
                    <a:pt x="17159" y="13470"/>
                  </a:lnTo>
                  <a:lnTo>
                    <a:pt x="17563" y="12984"/>
                  </a:lnTo>
                  <a:lnTo>
                    <a:pt x="17563" y="12620"/>
                  </a:lnTo>
                  <a:lnTo>
                    <a:pt x="17159" y="12135"/>
                  </a:lnTo>
                  <a:lnTo>
                    <a:pt x="17159" y="11649"/>
                  </a:lnTo>
                  <a:lnTo>
                    <a:pt x="17563" y="11649"/>
                  </a:lnTo>
                  <a:close/>
                  <a:moveTo>
                    <a:pt x="20893" y="21600"/>
                  </a:moveTo>
                  <a:lnTo>
                    <a:pt x="20490" y="21600"/>
                  </a:lnTo>
                  <a:lnTo>
                    <a:pt x="20187" y="21115"/>
                  </a:lnTo>
                  <a:lnTo>
                    <a:pt x="20490" y="21115"/>
                  </a:lnTo>
                  <a:lnTo>
                    <a:pt x="20490" y="20629"/>
                  </a:lnTo>
                  <a:lnTo>
                    <a:pt x="20187" y="20629"/>
                  </a:lnTo>
                  <a:lnTo>
                    <a:pt x="20490" y="20629"/>
                  </a:lnTo>
                  <a:lnTo>
                    <a:pt x="20187" y="20629"/>
                  </a:lnTo>
                  <a:lnTo>
                    <a:pt x="20187" y="20265"/>
                  </a:lnTo>
                  <a:lnTo>
                    <a:pt x="19783" y="19780"/>
                  </a:lnTo>
                  <a:lnTo>
                    <a:pt x="20187" y="19780"/>
                  </a:lnTo>
                  <a:lnTo>
                    <a:pt x="20187" y="19294"/>
                  </a:lnTo>
                  <a:lnTo>
                    <a:pt x="19783" y="19294"/>
                  </a:lnTo>
                  <a:lnTo>
                    <a:pt x="20187" y="18930"/>
                  </a:lnTo>
                  <a:lnTo>
                    <a:pt x="20490" y="18930"/>
                  </a:lnTo>
                  <a:lnTo>
                    <a:pt x="20893" y="18445"/>
                  </a:lnTo>
                  <a:lnTo>
                    <a:pt x="20893" y="18930"/>
                  </a:lnTo>
                  <a:lnTo>
                    <a:pt x="21297" y="18930"/>
                  </a:lnTo>
                  <a:lnTo>
                    <a:pt x="21297" y="18445"/>
                  </a:lnTo>
                  <a:lnTo>
                    <a:pt x="21297" y="18930"/>
                  </a:lnTo>
                  <a:lnTo>
                    <a:pt x="21600" y="19780"/>
                  </a:lnTo>
                  <a:lnTo>
                    <a:pt x="21297" y="20265"/>
                  </a:lnTo>
                  <a:lnTo>
                    <a:pt x="21297" y="21600"/>
                  </a:lnTo>
                  <a:lnTo>
                    <a:pt x="20893" y="21600"/>
                  </a:lnTo>
                  <a:close/>
                  <a:moveTo>
                    <a:pt x="2089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4" name="AutoShape 68"/>
            <p:cNvSpPr>
              <a:spLocks/>
            </p:cNvSpPr>
            <p:nvPr/>
          </p:nvSpPr>
          <p:spPr bwMode="auto">
            <a:xfrm>
              <a:off x="7421" y="3290"/>
              <a:ext cx="20" cy="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10800"/>
                  </a:lnTo>
                  <a:lnTo>
                    <a:pt x="10800" y="21600"/>
                  </a:lnTo>
                  <a:lnTo>
                    <a:pt x="21600" y="108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5" name="AutoShape 69"/>
            <p:cNvSpPr>
              <a:spLocks/>
            </p:cNvSpPr>
            <p:nvPr/>
          </p:nvSpPr>
          <p:spPr bwMode="auto">
            <a:xfrm>
              <a:off x="7101" y="2796"/>
              <a:ext cx="479" cy="46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14" y="6743"/>
                  </a:moveTo>
                  <a:lnTo>
                    <a:pt x="1714" y="5943"/>
                  </a:lnTo>
                  <a:lnTo>
                    <a:pt x="1257" y="5943"/>
                  </a:lnTo>
                  <a:lnTo>
                    <a:pt x="914" y="5486"/>
                  </a:lnTo>
                  <a:lnTo>
                    <a:pt x="457" y="4686"/>
                  </a:lnTo>
                  <a:lnTo>
                    <a:pt x="0" y="4229"/>
                  </a:lnTo>
                  <a:lnTo>
                    <a:pt x="457" y="4229"/>
                  </a:lnTo>
                  <a:lnTo>
                    <a:pt x="914" y="3771"/>
                  </a:lnTo>
                  <a:lnTo>
                    <a:pt x="914" y="3429"/>
                  </a:lnTo>
                  <a:lnTo>
                    <a:pt x="457" y="2971"/>
                  </a:lnTo>
                  <a:lnTo>
                    <a:pt x="457" y="2514"/>
                  </a:lnTo>
                  <a:lnTo>
                    <a:pt x="1257" y="2514"/>
                  </a:lnTo>
                  <a:lnTo>
                    <a:pt x="1714" y="2057"/>
                  </a:lnTo>
                  <a:lnTo>
                    <a:pt x="2514" y="2514"/>
                  </a:lnTo>
                  <a:lnTo>
                    <a:pt x="2971" y="1257"/>
                  </a:lnTo>
                  <a:lnTo>
                    <a:pt x="3429" y="1714"/>
                  </a:lnTo>
                  <a:lnTo>
                    <a:pt x="3429" y="2057"/>
                  </a:lnTo>
                  <a:lnTo>
                    <a:pt x="3886" y="2057"/>
                  </a:lnTo>
                  <a:lnTo>
                    <a:pt x="4229" y="2514"/>
                  </a:lnTo>
                  <a:lnTo>
                    <a:pt x="4686" y="2057"/>
                  </a:lnTo>
                  <a:lnTo>
                    <a:pt x="4686" y="1714"/>
                  </a:lnTo>
                  <a:lnTo>
                    <a:pt x="5486" y="1714"/>
                  </a:lnTo>
                  <a:lnTo>
                    <a:pt x="5943" y="2057"/>
                  </a:lnTo>
                  <a:lnTo>
                    <a:pt x="5943" y="1257"/>
                  </a:lnTo>
                  <a:lnTo>
                    <a:pt x="6857" y="1257"/>
                  </a:lnTo>
                  <a:lnTo>
                    <a:pt x="6857" y="457"/>
                  </a:lnTo>
                  <a:lnTo>
                    <a:pt x="7200" y="0"/>
                  </a:lnTo>
                  <a:lnTo>
                    <a:pt x="7657" y="457"/>
                  </a:lnTo>
                  <a:lnTo>
                    <a:pt x="8457" y="0"/>
                  </a:lnTo>
                  <a:lnTo>
                    <a:pt x="9714" y="0"/>
                  </a:lnTo>
                  <a:lnTo>
                    <a:pt x="9714" y="457"/>
                  </a:lnTo>
                  <a:lnTo>
                    <a:pt x="10629" y="800"/>
                  </a:lnTo>
                  <a:lnTo>
                    <a:pt x="12343" y="800"/>
                  </a:lnTo>
                  <a:lnTo>
                    <a:pt x="12686" y="1257"/>
                  </a:lnTo>
                  <a:lnTo>
                    <a:pt x="12343" y="1714"/>
                  </a:lnTo>
                  <a:lnTo>
                    <a:pt x="12343" y="2057"/>
                  </a:lnTo>
                  <a:lnTo>
                    <a:pt x="11886" y="2514"/>
                  </a:lnTo>
                  <a:lnTo>
                    <a:pt x="12343" y="2971"/>
                  </a:lnTo>
                  <a:lnTo>
                    <a:pt x="11429" y="2971"/>
                  </a:lnTo>
                  <a:lnTo>
                    <a:pt x="11086" y="3429"/>
                  </a:lnTo>
                  <a:lnTo>
                    <a:pt x="10171" y="3429"/>
                  </a:lnTo>
                  <a:lnTo>
                    <a:pt x="9714" y="3771"/>
                  </a:lnTo>
                  <a:lnTo>
                    <a:pt x="10171" y="4229"/>
                  </a:lnTo>
                  <a:lnTo>
                    <a:pt x="10171" y="4686"/>
                  </a:lnTo>
                  <a:lnTo>
                    <a:pt x="9714" y="5029"/>
                  </a:lnTo>
                  <a:lnTo>
                    <a:pt x="10171" y="5486"/>
                  </a:lnTo>
                  <a:lnTo>
                    <a:pt x="10171" y="5943"/>
                  </a:lnTo>
                  <a:lnTo>
                    <a:pt x="11086" y="6400"/>
                  </a:lnTo>
                  <a:lnTo>
                    <a:pt x="11886" y="7200"/>
                  </a:lnTo>
                  <a:lnTo>
                    <a:pt x="13143" y="8000"/>
                  </a:lnTo>
                  <a:lnTo>
                    <a:pt x="13143" y="8914"/>
                  </a:lnTo>
                  <a:lnTo>
                    <a:pt x="13600" y="9371"/>
                  </a:lnTo>
                  <a:lnTo>
                    <a:pt x="13943" y="9371"/>
                  </a:lnTo>
                  <a:lnTo>
                    <a:pt x="13943" y="9714"/>
                  </a:lnTo>
                  <a:lnTo>
                    <a:pt x="14857" y="10171"/>
                  </a:lnTo>
                  <a:lnTo>
                    <a:pt x="14857" y="10629"/>
                  </a:lnTo>
                  <a:lnTo>
                    <a:pt x="16914" y="10629"/>
                  </a:lnTo>
                  <a:lnTo>
                    <a:pt x="17371" y="10971"/>
                  </a:lnTo>
                  <a:lnTo>
                    <a:pt x="16914" y="11429"/>
                  </a:lnTo>
                  <a:lnTo>
                    <a:pt x="16914" y="11886"/>
                  </a:lnTo>
                  <a:lnTo>
                    <a:pt x="18171" y="11886"/>
                  </a:lnTo>
                  <a:lnTo>
                    <a:pt x="19543" y="12686"/>
                  </a:lnTo>
                  <a:lnTo>
                    <a:pt x="19886" y="13143"/>
                  </a:lnTo>
                  <a:lnTo>
                    <a:pt x="20343" y="13600"/>
                  </a:lnTo>
                  <a:lnTo>
                    <a:pt x="21143" y="13600"/>
                  </a:lnTo>
                  <a:lnTo>
                    <a:pt x="21143" y="13943"/>
                  </a:lnTo>
                  <a:lnTo>
                    <a:pt x="21600" y="13943"/>
                  </a:lnTo>
                  <a:lnTo>
                    <a:pt x="21600" y="14400"/>
                  </a:lnTo>
                  <a:lnTo>
                    <a:pt x="21143" y="14857"/>
                  </a:lnTo>
                  <a:lnTo>
                    <a:pt x="21143" y="15200"/>
                  </a:lnTo>
                  <a:lnTo>
                    <a:pt x="20343" y="14400"/>
                  </a:lnTo>
                  <a:lnTo>
                    <a:pt x="20343" y="13943"/>
                  </a:lnTo>
                  <a:lnTo>
                    <a:pt x="19543" y="13943"/>
                  </a:lnTo>
                  <a:lnTo>
                    <a:pt x="19086" y="13600"/>
                  </a:lnTo>
                  <a:lnTo>
                    <a:pt x="18629" y="13943"/>
                  </a:lnTo>
                  <a:lnTo>
                    <a:pt x="18629" y="14857"/>
                  </a:lnTo>
                  <a:lnTo>
                    <a:pt x="18171" y="14857"/>
                  </a:lnTo>
                  <a:lnTo>
                    <a:pt x="18171" y="15657"/>
                  </a:lnTo>
                  <a:lnTo>
                    <a:pt x="18629" y="15657"/>
                  </a:lnTo>
                  <a:lnTo>
                    <a:pt x="19086" y="16114"/>
                  </a:lnTo>
                  <a:lnTo>
                    <a:pt x="19086" y="16914"/>
                  </a:lnTo>
                  <a:lnTo>
                    <a:pt x="18629" y="16914"/>
                  </a:lnTo>
                  <a:lnTo>
                    <a:pt x="18629" y="18171"/>
                  </a:lnTo>
                  <a:lnTo>
                    <a:pt x="17829" y="18629"/>
                  </a:lnTo>
                  <a:lnTo>
                    <a:pt x="17829" y="19086"/>
                  </a:lnTo>
                  <a:lnTo>
                    <a:pt x="16571" y="19086"/>
                  </a:lnTo>
                  <a:lnTo>
                    <a:pt x="16571" y="18629"/>
                  </a:lnTo>
                  <a:lnTo>
                    <a:pt x="16914" y="18171"/>
                  </a:lnTo>
                  <a:lnTo>
                    <a:pt x="17371" y="18171"/>
                  </a:lnTo>
                  <a:lnTo>
                    <a:pt x="17371" y="17371"/>
                  </a:lnTo>
                  <a:lnTo>
                    <a:pt x="17829" y="17371"/>
                  </a:lnTo>
                  <a:lnTo>
                    <a:pt x="17829" y="16914"/>
                  </a:lnTo>
                  <a:lnTo>
                    <a:pt x="17371" y="16571"/>
                  </a:lnTo>
                  <a:lnTo>
                    <a:pt x="17371" y="16114"/>
                  </a:lnTo>
                  <a:lnTo>
                    <a:pt x="16914" y="15657"/>
                  </a:lnTo>
                  <a:lnTo>
                    <a:pt x="16914" y="14857"/>
                  </a:lnTo>
                  <a:lnTo>
                    <a:pt x="16571" y="14400"/>
                  </a:lnTo>
                  <a:lnTo>
                    <a:pt x="16571" y="14857"/>
                  </a:lnTo>
                  <a:lnTo>
                    <a:pt x="15657" y="14400"/>
                  </a:lnTo>
                  <a:lnTo>
                    <a:pt x="15314" y="14400"/>
                  </a:lnTo>
                  <a:lnTo>
                    <a:pt x="15314" y="13600"/>
                  </a:lnTo>
                  <a:lnTo>
                    <a:pt x="14400" y="13600"/>
                  </a:lnTo>
                  <a:lnTo>
                    <a:pt x="14400" y="13143"/>
                  </a:lnTo>
                  <a:lnTo>
                    <a:pt x="13600" y="13143"/>
                  </a:lnTo>
                  <a:lnTo>
                    <a:pt x="13143" y="12343"/>
                  </a:lnTo>
                  <a:lnTo>
                    <a:pt x="11886" y="12343"/>
                  </a:lnTo>
                  <a:lnTo>
                    <a:pt x="11886" y="11886"/>
                  </a:lnTo>
                  <a:lnTo>
                    <a:pt x="11086" y="11886"/>
                  </a:lnTo>
                  <a:lnTo>
                    <a:pt x="10629" y="11429"/>
                  </a:lnTo>
                  <a:lnTo>
                    <a:pt x="9714" y="10629"/>
                  </a:lnTo>
                  <a:lnTo>
                    <a:pt x="9371" y="10171"/>
                  </a:lnTo>
                  <a:lnTo>
                    <a:pt x="8914" y="9714"/>
                  </a:lnTo>
                  <a:lnTo>
                    <a:pt x="8457" y="9714"/>
                  </a:lnTo>
                  <a:lnTo>
                    <a:pt x="8457" y="9371"/>
                  </a:lnTo>
                  <a:lnTo>
                    <a:pt x="8114" y="8914"/>
                  </a:lnTo>
                  <a:lnTo>
                    <a:pt x="7657" y="8457"/>
                  </a:lnTo>
                  <a:lnTo>
                    <a:pt x="7200" y="8457"/>
                  </a:lnTo>
                  <a:lnTo>
                    <a:pt x="7200" y="8000"/>
                  </a:lnTo>
                  <a:lnTo>
                    <a:pt x="6857" y="7657"/>
                  </a:lnTo>
                  <a:lnTo>
                    <a:pt x="6400" y="6743"/>
                  </a:lnTo>
                  <a:lnTo>
                    <a:pt x="6400" y="6400"/>
                  </a:lnTo>
                  <a:lnTo>
                    <a:pt x="5943" y="6400"/>
                  </a:lnTo>
                  <a:lnTo>
                    <a:pt x="5486" y="5943"/>
                  </a:lnTo>
                  <a:lnTo>
                    <a:pt x="5143" y="5943"/>
                  </a:lnTo>
                  <a:lnTo>
                    <a:pt x="3886" y="5486"/>
                  </a:lnTo>
                  <a:lnTo>
                    <a:pt x="2971" y="5943"/>
                  </a:lnTo>
                  <a:lnTo>
                    <a:pt x="2971" y="6400"/>
                  </a:lnTo>
                  <a:lnTo>
                    <a:pt x="2514" y="6743"/>
                  </a:lnTo>
                  <a:lnTo>
                    <a:pt x="1714" y="6743"/>
                  </a:lnTo>
                  <a:close/>
                  <a:moveTo>
                    <a:pt x="2971" y="12686"/>
                  </a:moveTo>
                  <a:lnTo>
                    <a:pt x="3429" y="12686"/>
                  </a:lnTo>
                  <a:lnTo>
                    <a:pt x="3429" y="12343"/>
                  </a:lnTo>
                  <a:lnTo>
                    <a:pt x="2971" y="12343"/>
                  </a:lnTo>
                  <a:lnTo>
                    <a:pt x="2971" y="12686"/>
                  </a:lnTo>
                  <a:close/>
                  <a:moveTo>
                    <a:pt x="8114" y="9714"/>
                  </a:moveTo>
                  <a:close/>
                  <a:moveTo>
                    <a:pt x="6400" y="8914"/>
                  </a:moveTo>
                  <a:lnTo>
                    <a:pt x="7200" y="8914"/>
                  </a:lnTo>
                  <a:lnTo>
                    <a:pt x="6857" y="8457"/>
                  </a:lnTo>
                  <a:lnTo>
                    <a:pt x="6857" y="8914"/>
                  </a:lnTo>
                  <a:lnTo>
                    <a:pt x="6400" y="8914"/>
                  </a:lnTo>
                  <a:close/>
                  <a:moveTo>
                    <a:pt x="4229" y="17371"/>
                  </a:moveTo>
                  <a:lnTo>
                    <a:pt x="4229" y="16914"/>
                  </a:lnTo>
                  <a:lnTo>
                    <a:pt x="4229" y="17371"/>
                  </a:lnTo>
                  <a:lnTo>
                    <a:pt x="4686" y="16914"/>
                  </a:lnTo>
                  <a:lnTo>
                    <a:pt x="4686" y="16571"/>
                  </a:lnTo>
                  <a:lnTo>
                    <a:pt x="5943" y="16571"/>
                  </a:lnTo>
                  <a:lnTo>
                    <a:pt x="5943" y="15657"/>
                  </a:lnTo>
                  <a:lnTo>
                    <a:pt x="5486" y="14857"/>
                  </a:lnTo>
                  <a:lnTo>
                    <a:pt x="5943" y="14400"/>
                  </a:lnTo>
                  <a:lnTo>
                    <a:pt x="5486" y="13943"/>
                  </a:lnTo>
                  <a:lnTo>
                    <a:pt x="5943" y="13600"/>
                  </a:lnTo>
                  <a:lnTo>
                    <a:pt x="5943" y="13143"/>
                  </a:lnTo>
                  <a:lnTo>
                    <a:pt x="5143" y="12343"/>
                  </a:lnTo>
                  <a:lnTo>
                    <a:pt x="4686" y="12343"/>
                  </a:lnTo>
                  <a:lnTo>
                    <a:pt x="3886" y="13143"/>
                  </a:lnTo>
                  <a:lnTo>
                    <a:pt x="3429" y="13143"/>
                  </a:lnTo>
                  <a:lnTo>
                    <a:pt x="2971" y="12686"/>
                  </a:lnTo>
                  <a:lnTo>
                    <a:pt x="2971" y="13600"/>
                  </a:lnTo>
                  <a:lnTo>
                    <a:pt x="3429" y="13600"/>
                  </a:lnTo>
                  <a:lnTo>
                    <a:pt x="3429" y="13943"/>
                  </a:lnTo>
                  <a:lnTo>
                    <a:pt x="3886" y="13943"/>
                  </a:lnTo>
                  <a:lnTo>
                    <a:pt x="3886" y="14400"/>
                  </a:lnTo>
                  <a:lnTo>
                    <a:pt x="3429" y="14857"/>
                  </a:lnTo>
                  <a:lnTo>
                    <a:pt x="3886" y="14857"/>
                  </a:lnTo>
                  <a:lnTo>
                    <a:pt x="3886" y="15200"/>
                  </a:lnTo>
                  <a:lnTo>
                    <a:pt x="3429" y="16114"/>
                  </a:lnTo>
                  <a:lnTo>
                    <a:pt x="3886" y="16914"/>
                  </a:lnTo>
                  <a:lnTo>
                    <a:pt x="4229" y="17371"/>
                  </a:lnTo>
                  <a:close/>
                  <a:moveTo>
                    <a:pt x="16114" y="21600"/>
                  </a:moveTo>
                  <a:lnTo>
                    <a:pt x="16114" y="20800"/>
                  </a:lnTo>
                  <a:lnTo>
                    <a:pt x="15657" y="20343"/>
                  </a:lnTo>
                  <a:lnTo>
                    <a:pt x="16114" y="19543"/>
                  </a:lnTo>
                  <a:lnTo>
                    <a:pt x="16571" y="19086"/>
                  </a:lnTo>
                  <a:lnTo>
                    <a:pt x="16571" y="18629"/>
                  </a:lnTo>
                  <a:lnTo>
                    <a:pt x="16114" y="18171"/>
                  </a:lnTo>
                  <a:lnTo>
                    <a:pt x="15657" y="18629"/>
                  </a:lnTo>
                  <a:lnTo>
                    <a:pt x="15314" y="18629"/>
                  </a:lnTo>
                  <a:lnTo>
                    <a:pt x="14857" y="19086"/>
                  </a:lnTo>
                  <a:lnTo>
                    <a:pt x="12686" y="19086"/>
                  </a:lnTo>
                  <a:lnTo>
                    <a:pt x="12343" y="18629"/>
                  </a:lnTo>
                  <a:lnTo>
                    <a:pt x="11886" y="18629"/>
                  </a:lnTo>
                  <a:lnTo>
                    <a:pt x="11886" y="19086"/>
                  </a:lnTo>
                  <a:lnTo>
                    <a:pt x="11429" y="18629"/>
                  </a:lnTo>
                  <a:lnTo>
                    <a:pt x="11086" y="19086"/>
                  </a:lnTo>
                  <a:lnTo>
                    <a:pt x="11086" y="19543"/>
                  </a:lnTo>
                  <a:lnTo>
                    <a:pt x="11429" y="19886"/>
                  </a:lnTo>
                  <a:lnTo>
                    <a:pt x="11886" y="19886"/>
                  </a:lnTo>
                  <a:lnTo>
                    <a:pt x="12686" y="20343"/>
                  </a:lnTo>
                  <a:lnTo>
                    <a:pt x="13143" y="20800"/>
                  </a:lnTo>
                  <a:lnTo>
                    <a:pt x="13943" y="21143"/>
                  </a:lnTo>
                  <a:lnTo>
                    <a:pt x="14400" y="20800"/>
                  </a:lnTo>
                  <a:lnTo>
                    <a:pt x="14857" y="21143"/>
                  </a:lnTo>
                  <a:lnTo>
                    <a:pt x="15657" y="21600"/>
                  </a:lnTo>
                  <a:lnTo>
                    <a:pt x="16114" y="21600"/>
                  </a:lnTo>
                  <a:close/>
                  <a:moveTo>
                    <a:pt x="1611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6" name="AutoShape 70"/>
            <p:cNvSpPr>
              <a:spLocks/>
            </p:cNvSpPr>
            <p:nvPr/>
          </p:nvSpPr>
          <p:spPr bwMode="auto">
            <a:xfrm>
              <a:off x="6500" y="2942"/>
              <a:ext cx="517" cy="34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175" y="1137"/>
                  </a:moveTo>
                  <a:cubicBezTo>
                    <a:pt x="12567" y="1137"/>
                    <a:pt x="12567" y="1137"/>
                    <a:pt x="12567" y="1137"/>
                  </a:cubicBezTo>
                  <a:cubicBezTo>
                    <a:pt x="12567" y="1705"/>
                    <a:pt x="12567" y="1705"/>
                    <a:pt x="12567" y="1705"/>
                  </a:cubicBezTo>
                  <a:cubicBezTo>
                    <a:pt x="12960" y="1705"/>
                    <a:pt x="12960" y="1705"/>
                    <a:pt x="12960" y="1705"/>
                  </a:cubicBezTo>
                  <a:cubicBezTo>
                    <a:pt x="12960" y="2274"/>
                    <a:pt x="12960" y="2274"/>
                    <a:pt x="12960" y="2274"/>
                  </a:cubicBezTo>
                  <a:cubicBezTo>
                    <a:pt x="12960" y="2274"/>
                    <a:pt x="12960" y="2274"/>
                    <a:pt x="12960" y="2274"/>
                  </a:cubicBezTo>
                  <a:cubicBezTo>
                    <a:pt x="13353" y="2274"/>
                    <a:pt x="13353" y="2274"/>
                    <a:pt x="13353" y="2274"/>
                  </a:cubicBezTo>
                  <a:cubicBezTo>
                    <a:pt x="14138" y="2842"/>
                    <a:pt x="14138" y="2842"/>
                    <a:pt x="14138" y="2842"/>
                  </a:cubicBezTo>
                  <a:cubicBezTo>
                    <a:pt x="14531" y="3411"/>
                    <a:pt x="14531" y="3411"/>
                    <a:pt x="14531" y="3411"/>
                  </a:cubicBezTo>
                  <a:cubicBezTo>
                    <a:pt x="14924" y="2842"/>
                    <a:pt x="14924" y="2842"/>
                    <a:pt x="14924" y="2842"/>
                  </a:cubicBezTo>
                  <a:cubicBezTo>
                    <a:pt x="15316" y="3411"/>
                    <a:pt x="15316" y="3411"/>
                    <a:pt x="15316" y="3411"/>
                  </a:cubicBezTo>
                  <a:cubicBezTo>
                    <a:pt x="15709" y="3411"/>
                    <a:pt x="15709" y="3411"/>
                    <a:pt x="15709" y="3411"/>
                  </a:cubicBezTo>
                  <a:cubicBezTo>
                    <a:pt x="15709" y="3411"/>
                    <a:pt x="15709" y="3411"/>
                    <a:pt x="15709" y="3411"/>
                  </a:cubicBezTo>
                  <a:cubicBezTo>
                    <a:pt x="16102" y="3411"/>
                    <a:pt x="16102" y="3411"/>
                    <a:pt x="16102" y="3411"/>
                  </a:cubicBezTo>
                  <a:cubicBezTo>
                    <a:pt x="16887" y="3411"/>
                    <a:pt x="16887" y="3411"/>
                    <a:pt x="16887" y="3411"/>
                  </a:cubicBezTo>
                  <a:cubicBezTo>
                    <a:pt x="17280" y="3411"/>
                    <a:pt x="17280" y="3411"/>
                    <a:pt x="17280" y="3411"/>
                  </a:cubicBezTo>
                  <a:cubicBezTo>
                    <a:pt x="17673" y="3411"/>
                    <a:pt x="17673" y="3411"/>
                    <a:pt x="17673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851" y="3411"/>
                    <a:pt x="18851" y="3411"/>
                    <a:pt x="18851" y="3411"/>
                  </a:cubicBezTo>
                  <a:cubicBezTo>
                    <a:pt x="19636" y="3979"/>
                    <a:pt x="19636" y="3979"/>
                    <a:pt x="19636" y="3979"/>
                  </a:cubicBezTo>
                  <a:cubicBezTo>
                    <a:pt x="20029" y="3979"/>
                    <a:pt x="20029" y="3979"/>
                    <a:pt x="20029" y="3979"/>
                  </a:cubicBezTo>
                  <a:cubicBezTo>
                    <a:pt x="20029" y="4547"/>
                    <a:pt x="20029" y="4547"/>
                    <a:pt x="20029" y="4547"/>
                  </a:cubicBezTo>
                  <a:cubicBezTo>
                    <a:pt x="19636" y="4547"/>
                    <a:pt x="19636" y="4547"/>
                    <a:pt x="19636" y="4547"/>
                  </a:cubicBezTo>
                  <a:cubicBezTo>
                    <a:pt x="19636" y="5116"/>
                    <a:pt x="19636" y="5116"/>
                    <a:pt x="19636" y="5116"/>
                  </a:cubicBezTo>
                  <a:cubicBezTo>
                    <a:pt x="19636" y="5684"/>
                    <a:pt x="19636" y="5684"/>
                    <a:pt x="19636" y="5684"/>
                  </a:cubicBezTo>
                  <a:cubicBezTo>
                    <a:pt x="19636" y="6253"/>
                    <a:pt x="19636" y="6253"/>
                    <a:pt x="19636" y="6253"/>
                  </a:cubicBezTo>
                  <a:cubicBezTo>
                    <a:pt x="18851" y="6821"/>
                    <a:pt x="18851" y="6821"/>
                    <a:pt x="18851" y="6821"/>
                  </a:cubicBezTo>
                  <a:cubicBezTo>
                    <a:pt x="18851" y="6821"/>
                    <a:pt x="18458" y="7389"/>
                    <a:pt x="18458" y="7389"/>
                  </a:cubicBezTo>
                  <a:cubicBezTo>
                    <a:pt x="18458" y="7389"/>
                    <a:pt x="18065" y="7389"/>
                    <a:pt x="18065" y="7389"/>
                  </a:cubicBezTo>
                  <a:cubicBezTo>
                    <a:pt x="17280" y="7389"/>
                    <a:pt x="17280" y="7389"/>
                    <a:pt x="17280" y="7389"/>
                  </a:cubicBezTo>
                  <a:cubicBezTo>
                    <a:pt x="16887" y="7958"/>
                    <a:pt x="16887" y="7958"/>
                    <a:pt x="16887" y="7958"/>
                  </a:cubicBezTo>
                  <a:cubicBezTo>
                    <a:pt x="16495" y="8526"/>
                    <a:pt x="16495" y="8526"/>
                    <a:pt x="16495" y="8526"/>
                  </a:cubicBezTo>
                  <a:cubicBezTo>
                    <a:pt x="16495" y="8526"/>
                    <a:pt x="16495" y="8526"/>
                    <a:pt x="16495" y="8526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102" y="9095"/>
                    <a:pt x="16102" y="9095"/>
                    <a:pt x="16102" y="9095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102" y="9095"/>
                    <a:pt x="16102" y="9095"/>
                    <a:pt x="16102" y="9095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316" y="10232"/>
                    <a:pt x="15316" y="10232"/>
                    <a:pt x="15316" y="10232"/>
                  </a:cubicBezTo>
                  <a:cubicBezTo>
                    <a:pt x="14531" y="11937"/>
                    <a:pt x="14531" y="11937"/>
                    <a:pt x="14531" y="11937"/>
                  </a:cubicBezTo>
                  <a:cubicBezTo>
                    <a:pt x="14531" y="11937"/>
                    <a:pt x="14531" y="11937"/>
                    <a:pt x="14531" y="11937"/>
                  </a:cubicBezTo>
                  <a:cubicBezTo>
                    <a:pt x="14531" y="13074"/>
                    <a:pt x="14531" y="13074"/>
                    <a:pt x="14531" y="13074"/>
                  </a:cubicBezTo>
                  <a:cubicBezTo>
                    <a:pt x="14924" y="13074"/>
                    <a:pt x="14924" y="13074"/>
                    <a:pt x="14924" y="13074"/>
                  </a:cubicBezTo>
                  <a:cubicBezTo>
                    <a:pt x="14924" y="13642"/>
                    <a:pt x="14924" y="13642"/>
                    <a:pt x="14924" y="13642"/>
                  </a:cubicBezTo>
                  <a:cubicBezTo>
                    <a:pt x="15316" y="14211"/>
                    <a:pt x="15316" y="14211"/>
                    <a:pt x="15316" y="14211"/>
                  </a:cubicBezTo>
                  <a:cubicBezTo>
                    <a:pt x="14924" y="14779"/>
                    <a:pt x="14924" y="14779"/>
                    <a:pt x="14924" y="14779"/>
                  </a:cubicBezTo>
                  <a:cubicBezTo>
                    <a:pt x="14531" y="14779"/>
                    <a:pt x="14531" y="14779"/>
                    <a:pt x="14531" y="14779"/>
                  </a:cubicBezTo>
                  <a:cubicBezTo>
                    <a:pt x="14531" y="15347"/>
                    <a:pt x="14531" y="15347"/>
                    <a:pt x="14531" y="15347"/>
                  </a:cubicBezTo>
                  <a:cubicBezTo>
                    <a:pt x="14138" y="16484"/>
                    <a:pt x="14138" y="16484"/>
                    <a:pt x="14138" y="16484"/>
                  </a:cubicBezTo>
                  <a:cubicBezTo>
                    <a:pt x="13745" y="17053"/>
                    <a:pt x="13745" y="17053"/>
                    <a:pt x="13745" y="17053"/>
                  </a:cubicBezTo>
                  <a:cubicBezTo>
                    <a:pt x="14138" y="17053"/>
                    <a:pt x="14138" y="17053"/>
                    <a:pt x="14138" y="17053"/>
                  </a:cubicBezTo>
                  <a:cubicBezTo>
                    <a:pt x="13745" y="17621"/>
                    <a:pt x="13745" y="17621"/>
                    <a:pt x="13745" y="17621"/>
                  </a:cubicBezTo>
                  <a:cubicBezTo>
                    <a:pt x="13353" y="17621"/>
                    <a:pt x="13353" y="17621"/>
                    <a:pt x="13353" y="17621"/>
                  </a:cubicBezTo>
                  <a:cubicBezTo>
                    <a:pt x="12175" y="18189"/>
                    <a:pt x="12175" y="18189"/>
                    <a:pt x="12175" y="18189"/>
                  </a:cubicBezTo>
                  <a:cubicBezTo>
                    <a:pt x="12175" y="18758"/>
                    <a:pt x="12175" y="18758"/>
                    <a:pt x="12175" y="18758"/>
                  </a:cubicBezTo>
                  <a:cubicBezTo>
                    <a:pt x="11782" y="19326"/>
                    <a:pt x="11782" y="19326"/>
                    <a:pt x="11782" y="19326"/>
                  </a:cubicBezTo>
                  <a:cubicBezTo>
                    <a:pt x="11389" y="19326"/>
                    <a:pt x="11389" y="19326"/>
                    <a:pt x="11389" y="19326"/>
                  </a:cubicBezTo>
                  <a:cubicBezTo>
                    <a:pt x="10996" y="18758"/>
                    <a:pt x="10996" y="18758"/>
                    <a:pt x="10996" y="18758"/>
                  </a:cubicBezTo>
                  <a:cubicBezTo>
                    <a:pt x="10996" y="19326"/>
                    <a:pt x="10996" y="19326"/>
                    <a:pt x="10996" y="19326"/>
                  </a:cubicBezTo>
                  <a:cubicBezTo>
                    <a:pt x="10604" y="19895"/>
                    <a:pt x="10604" y="19895"/>
                    <a:pt x="10604" y="19895"/>
                  </a:cubicBezTo>
                  <a:cubicBezTo>
                    <a:pt x="10604" y="19326"/>
                    <a:pt x="10604" y="19326"/>
                    <a:pt x="10604" y="19326"/>
                  </a:cubicBezTo>
                  <a:cubicBezTo>
                    <a:pt x="10211" y="19326"/>
                    <a:pt x="10211" y="19326"/>
                    <a:pt x="10211" y="19326"/>
                  </a:cubicBezTo>
                  <a:cubicBezTo>
                    <a:pt x="9818" y="19326"/>
                    <a:pt x="9818" y="19326"/>
                    <a:pt x="9818" y="19326"/>
                  </a:cubicBezTo>
                  <a:cubicBezTo>
                    <a:pt x="9425" y="19326"/>
                    <a:pt x="9425" y="19326"/>
                    <a:pt x="9425" y="19326"/>
                  </a:cubicBezTo>
                  <a:cubicBezTo>
                    <a:pt x="8640" y="19326"/>
                    <a:pt x="8640" y="19326"/>
                    <a:pt x="8640" y="19326"/>
                  </a:cubicBezTo>
                  <a:cubicBezTo>
                    <a:pt x="8640" y="19326"/>
                    <a:pt x="8640" y="19326"/>
                    <a:pt x="8640" y="19326"/>
                  </a:cubicBezTo>
                  <a:cubicBezTo>
                    <a:pt x="7855" y="19326"/>
                    <a:pt x="7855" y="19326"/>
                    <a:pt x="7855" y="19326"/>
                  </a:cubicBezTo>
                  <a:cubicBezTo>
                    <a:pt x="7462" y="20463"/>
                    <a:pt x="7462" y="20463"/>
                    <a:pt x="7462" y="20463"/>
                  </a:cubicBezTo>
                  <a:cubicBezTo>
                    <a:pt x="6676" y="20463"/>
                    <a:pt x="6676" y="20463"/>
                    <a:pt x="6676" y="20463"/>
                  </a:cubicBezTo>
                  <a:cubicBezTo>
                    <a:pt x="6284" y="20463"/>
                    <a:pt x="6284" y="20463"/>
                    <a:pt x="6284" y="20463"/>
                  </a:cubicBezTo>
                  <a:cubicBezTo>
                    <a:pt x="6284" y="21032"/>
                    <a:pt x="6284" y="21032"/>
                    <a:pt x="6284" y="21032"/>
                  </a:cubicBezTo>
                  <a:cubicBezTo>
                    <a:pt x="5891" y="21600"/>
                    <a:pt x="5891" y="21600"/>
                    <a:pt x="5891" y="21600"/>
                  </a:cubicBezTo>
                  <a:cubicBezTo>
                    <a:pt x="5498" y="21032"/>
                    <a:pt x="5498" y="21032"/>
                    <a:pt x="5498" y="21032"/>
                  </a:cubicBezTo>
                  <a:cubicBezTo>
                    <a:pt x="4713" y="20463"/>
                    <a:pt x="4713" y="20463"/>
                    <a:pt x="4713" y="20463"/>
                  </a:cubicBezTo>
                  <a:cubicBezTo>
                    <a:pt x="4320" y="19326"/>
                    <a:pt x="4320" y="19326"/>
                    <a:pt x="4320" y="19326"/>
                  </a:cubicBezTo>
                  <a:cubicBezTo>
                    <a:pt x="4713" y="19326"/>
                    <a:pt x="4713" y="19326"/>
                    <a:pt x="4713" y="19326"/>
                  </a:cubicBezTo>
                  <a:cubicBezTo>
                    <a:pt x="3927" y="18189"/>
                    <a:pt x="3927" y="18189"/>
                    <a:pt x="3927" y="18189"/>
                  </a:cubicBezTo>
                  <a:cubicBezTo>
                    <a:pt x="3142" y="18189"/>
                    <a:pt x="3142" y="18189"/>
                    <a:pt x="3142" y="18189"/>
                  </a:cubicBezTo>
                  <a:cubicBezTo>
                    <a:pt x="3142" y="18189"/>
                    <a:pt x="3142" y="18189"/>
                    <a:pt x="3142" y="18189"/>
                  </a:cubicBezTo>
                  <a:cubicBezTo>
                    <a:pt x="3142" y="17621"/>
                    <a:pt x="3142" y="17621"/>
                    <a:pt x="3142" y="17621"/>
                  </a:cubicBezTo>
                  <a:cubicBezTo>
                    <a:pt x="2749" y="17053"/>
                    <a:pt x="2749" y="17053"/>
                    <a:pt x="2749" y="17053"/>
                  </a:cubicBezTo>
                  <a:cubicBezTo>
                    <a:pt x="3142" y="16484"/>
                    <a:pt x="3142" y="16484"/>
                    <a:pt x="3142" y="16484"/>
                  </a:cubicBezTo>
                  <a:cubicBezTo>
                    <a:pt x="3535" y="15916"/>
                    <a:pt x="3535" y="15916"/>
                    <a:pt x="3535" y="15916"/>
                  </a:cubicBezTo>
                  <a:cubicBezTo>
                    <a:pt x="3535" y="15347"/>
                    <a:pt x="3535" y="15347"/>
                    <a:pt x="3535" y="15347"/>
                  </a:cubicBezTo>
                  <a:cubicBezTo>
                    <a:pt x="3142" y="15347"/>
                    <a:pt x="3142" y="15347"/>
                    <a:pt x="3142" y="15347"/>
                  </a:cubicBezTo>
                  <a:cubicBezTo>
                    <a:pt x="3142" y="14779"/>
                    <a:pt x="3142" y="14779"/>
                    <a:pt x="3142" y="14779"/>
                  </a:cubicBezTo>
                  <a:cubicBezTo>
                    <a:pt x="3535" y="13642"/>
                    <a:pt x="3535" y="13642"/>
                    <a:pt x="3535" y="13642"/>
                  </a:cubicBezTo>
                  <a:cubicBezTo>
                    <a:pt x="3535" y="13074"/>
                    <a:pt x="3535" y="13074"/>
                    <a:pt x="3535" y="13074"/>
                  </a:cubicBezTo>
                  <a:cubicBezTo>
                    <a:pt x="3142" y="12505"/>
                    <a:pt x="3142" y="12505"/>
                    <a:pt x="3142" y="12505"/>
                  </a:cubicBezTo>
                  <a:cubicBezTo>
                    <a:pt x="2749" y="11368"/>
                    <a:pt x="2749" y="11368"/>
                    <a:pt x="2749" y="11368"/>
                  </a:cubicBezTo>
                  <a:cubicBezTo>
                    <a:pt x="3142" y="11368"/>
                    <a:pt x="3142" y="11368"/>
                    <a:pt x="3142" y="11368"/>
                  </a:cubicBezTo>
                  <a:cubicBezTo>
                    <a:pt x="3535" y="11368"/>
                    <a:pt x="3535" y="11368"/>
                    <a:pt x="3535" y="11368"/>
                  </a:cubicBezTo>
                  <a:cubicBezTo>
                    <a:pt x="3927" y="10800"/>
                    <a:pt x="3927" y="10800"/>
                    <a:pt x="3927" y="10800"/>
                  </a:cubicBezTo>
                  <a:cubicBezTo>
                    <a:pt x="3535" y="10232"/>
                    <a:pt x="3535" y="10232"/>
                    <a:pt x="3535" y="10232"/>
                  </a:cubicBezTo>
                  <a:cubicBezTo>
                    <a:pt x="3927" y="9663"/>
                    <a:pt x="3927" y="9663"/>
                    <a:pt x="3927" y="9663"/>
                  </a:cubicBezTo>
                  <a:cubicBezTo>
                    <a:pt x="3927" y="8526"/>
                    <a:pt x="3927" y="8526"/>
                    <a:pt x="3927" y="8526"/>
                  </a:cubicBezTo>
                  <a:cubicBezTo>
                    <a:pt x="3927" y="7958"/>
                    <a:pt x="3927" y="7958"/>
                    <a:pt x="3927" y="7958"/>
                  </a:cubicBezTo>
                  <a:cubicBezTo>
                    <a:pt x="4713" y="6821"/>
                    <a:pt x="4713" y="6821"/>
                    <a:pt x="4713" y="6821"/>
                  </a:cubicBezTo>
                  <a:cubicBezTo>
                    <a:pt x="4713" y="6821"/>
                    <a:pt x="4713" y="6821"/>
                    <a:pt x="4713" y="6821"/>
                  </a:cubicBezTo>
                  <a:cubicBezTo>
                    <a:pt x="5105" y="6253"/>
                    <a:pt x="5105" y="6253"/>
                    <a:pt x="5105" y="6253"/>
                  </a:cubicBezTo>
                  <a:cubicBezTo>
                    <a:pt x="4713" y="5684"/>
                    <a:pt x="4713" y="5684"/>
                    <a:pt x="4713" y="5684"/>
                  </a:cubicBezTo>
                  <a:cubicBezTo>
                    <a:pt x="4713" y="5116"/>
                    <a:pt x="4713" y="5116"/>
                    <a:pt x="4713" y="5116"/>
                  </a:cubicBezTo>
                  <a:cubicBezTo>
                    <a:pt x="3535" y="5116"/>
                    <a:pt x="3535" y="5116"/>
                    <a:pt x="3535" y="5116"/>
                  </a:cubicBezTo>
                  <a:cubicBezTo>
                    <a:pt x="3535" y="5684"/>
                    <a:pt x="3535" y="5684"/>
                    <a:pt x="3535" y="5684"/>
                  </a:cubicBezTo>
                  <a:cubicBezTo>
                    <a:pt x="2356" y="5116"/>
                    <a:pt x="2356" y="5116"/>
                    <a:pt x="2356" y="5116"/>
                  </a:cubicBezTo>
                  <a:cubicBezTo>
                    <a:pt x="1964" y="5684"/>
                    <a:pt x="1964" y="5684"/>
                    <a:pt x="1964" y="5684"/>
                  </a:cubicBezTo>
                  <a:cubicBezTo>
                    <a:pt x="1571" y="5116"/>
                    <a:pt x="1571" y="5116"/>
                    <a:pt x="1571" y="5116"/>
                  </a:cubicBezTo>
                  <a:cubicBezTo>
                    <a:pt x="1571" y="5116"/>
                    <a:pt x="1571" y="5116"/>
                    <a:pt x="1571" y="5116"/>
                  </a:cubicBezTo>
                  <a:cubicBezTo>
                    <a:pt x="1571" y="4547"/>
                    <a:pt x="1571" y="4547"/>
                    <a:pt x="1571" y="4547"/>
                  </a:cubicBezTo>
                  <a:cubicBezTo>
                    <a:pt x="785" y="5116"/>
                    <a:pt x="785" y="5116"/>
                    <a:pt x="785" y="5116"/>
                  </a:cubicBezTo>
                  <a:cubicBezTo>
                    <a:pt x="785" y="4547"/>
                    <a:pt x="785" y="4547"/>
                    <a:pt x="785" y="4547"/>
                  </a:cubicBezTo>
                  <a:cubicBezTo>
                    <a:pt x="1178" y="4547"/>
                    <a:pt x="1178" y="4547"/>
                    <a:pt x="1178" y="4547"/>
                  </a:cubicBezTo>
                  <a:cubicBezTo>
                    <a:pt x="785" y="3979"/>
                    <a:pt x="785" y="3979"/>
                    <a:pt x="785" y="3979"/>
                  </a:cubicBezTo>
                  <a:cubicBezTo>
                    <a:pt x="1178" y="3979"/>
                    <a:pt x="1178" y="3979"/>
                    <a:pt x="1178" y="3979"/>
                  </a:cubicBezTo>
                  <a:cubicBezTo>
                    <a:pt x="785" y="3979"/>
                    <a:pt x="785" y="3979"/>
                    <a:pt x="785" y="3979"/>
                  </a:cubicBezTo>
                  <a:cubicBezTo>
                    <a:pt x="785" y="3411"/>
                    <a:pt x="785" y="3411"/>
                    <a:pt x="785" y="3411"/>
                  </a:cubicBezTo>
                  <a:cubicBezTo>
                    <a:pt x="785" y="3411"/>
                    <a:pt x="785" y="3411"/>
                    <a:pt x="785" y="3411"/>
                  </a:cubicBezTo>
                  <a:cubicBezTo>
                    <a:pt x="393" y="3411"/>
                    <a:pt x="393" y="3411"/>
                    <a:pt x="393" y="3411"/>
                  </a:cubicBezTo>
                  <a:cubicBezTo>
                    <a:pt x="785" y="2842"/>
                    <a:pt x="785" y="2842"/>
                    <a:pt x="785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0" y="2274"/>
                    <a:pt x="0" y="2274"/>
                    <a:pt x="0" y="2274"/>
                  </a:cubicBezTo>
                  <a:cubicBezTo>
                    <a:pt x="393" y="1705"/>
                    <a:pt x="393" y="1705"/>
                    <a:pt x="393" y="1705"/>
                  </a:cubicBezTo>
                  <a:cubicBezTo>
                    <a:pt x="785" y="1137"/>
                    <a:pt x="785" y="1137"/>
                    <a:pt x="785" y="1137"/>
                  </a:cubicBezTo>
                  <a:cubicBezTo>
                    <a:pt x="1178" y="1705"/>
                    <a:pt x="1178" y="1705"/>
                    <a:pt x="1178" y="1705"/>
                  </a:cubicBezTo>
                  <a:cubicBezTo>
                    <a:pt x="1571" y="1705"/>
                    <a:pt x="1571" y="1705"/>
                    <a:pt x="1571" y="1705"/>
                  </a:cubicBezTo>
                  <a:cubicBezTo>
                    <a:pt x="1964" y="1137"/>
                    <a:pt x="1964" y="1137"/>
                    <a:pt x="1964" y="1137"/>
                  </a:cubicBezTo>
                  <a:cubicBezTo>
                    <a:pt x="1964" y="1137"/>
                    <a:pt x="1964" y="1137"/>
                    <a:pt x="1964" y="1137"/>
                  </a:cubicBezTo>
                  <a:cubicBezTo>
                    <a:pt x="1571" y="568"/>
                    <a:pt x="1571" y="568"/>
                    <a:pt x="1571" y="568"/>
                  </a:cubicBezTo>
                  <a:cubicBezTo>
                    <a:pt x="2356" y="0"/>
                    <a:pt x="2356" y="0"/>
                    <a:pt x="2356" y="0"/>
                  </a:cubicBezTo>
                  <a:cubicBezTo>
                    <a:pt x="2356" y="568"/>
                    <a:pt x="2356" y="568"/>
                    <a:pt x="2356" y="568"/>
                  </a:cubicBezTo>
                  <a:cubicBezTo>
                    <a:pt x="2749" y="0"/>
                    <a:pt x="2749" y="0"/>
                    <a:pt x="2749" y="0"/>
                  </a:cubicBezTo>
                  <a:cubicBezTo>
                    <a:pt x="3142" y="0"/>
                    <a:pt x="3142" y="0"/>
                    <a:pt x="3142" y="0"/>
                  </a:cubicBezTo>
                  <a:cubicBezTo>
                    <a:pt x="3535" y="1137"/>
                    <a:pt x="3535" y="1137"/>
                    <a:pt x="3535" y="1137"/>
                  </a:cubicBezTo>
                  <a:cubicBezTo>
                    <a:pt x="3927" y="568"/>
                    <a:pt x="3927" y="568"/>
                    <a:pt x="3927" y="568"/>
                  </a:cubicBezTo>
                  <a:cubicBezTo>
                    <a:pt x="4320" y="568"/>
                    <a:pt x="4320" y="568"/>
                    <a:pt x="4320" y="568"/>
                  </a:cubicBezTo>
                  <a:cubicBezTo>
                    <a:pt x="4713" y="568"/>
                    <a:pt x="4713" y="568"/>
                    <a:pt x="4713" y="568"/>
                  </a:cubicBezTo>
                  <a:cubicBezTo>
                    <a:pt x="5105" y="568"/>
                    <a:pt x="5105" y="568"/>
                    <a:pt x="5105" y="568"/>
                  </a:cubicBezTo>
                  <a:cubicBezTo>
                    <a:pt x="5498" y="568"/>
                    <a:pt x="5498" y="568"/>
                    <a:pt x="5498" y="568"/>
                  </a:cubicBezTo>
                  <a:cubicBezTo>
                    <a:pt x="5891" y="568"/>
                    <a:pt x="5891" y="568"/>
                    <a:pt x="5891" y="568"/>
                  </a:cubicBezTo>
                  <a:cubicBezTo>
                    <a:pt x="6284" y="568"/>
                    <a:pt x="6284" y="568"/>
                    <a:pt x="6284" y="568"/>
                  </a:cubicBezTo>
                  <a:cubicBezTo>
                    <a:pt x="7462" y="1137"/>
                    <a:pt x="7462" y="1137"/>
                    <a:pt x="7462" y="1137"/>
                  </a:cubicBezTo>
                  <a:cubicBezTo>
                    <a:pt x="7855" y="1137"/>
                    <a:pt x="7855" y="1137"/>
                    <a:pt x="7855" y="1137"/>
                  </a:cubicBezTo>
                  <a:cubicBezTo>
                    <a:pt x="8640" y="568"/>
                    <a:pt x="8640" y="568"/>
                    <a:pt x="8640" y="568"/>
                  </a:cubicBezTo>
                  <a:cubicBezTo>
                    <a:pt x="9425" y="1137"/>
                    <a:pt x="9425" y="1137"/>
                    <a:pt x="9425" y="1137"/>
                  </a:cubicBezTo>
                  <a:cubicBezTo>
                    <a:pt x="9425" y="1137"/>
                    <a:pt x="9425" y="1137"/>
                    <a:pt x="9425" y="1137"/>
                  </a:cubicBezTo>
                  <a:cubicBezTo>
                    <a:pt x="10211" y="1137"/>
                    <a:pt x="10211" y="1137"/>
                    <a:pt x="10211" y="1137"/>
                  </a:cubicBezTo>
                  <a:cubicBezTo>
                    <a:pt x="10604" y="1137"/>
                    <a:pt x="10604" y="1137"/>
                    <a:pt x="10604" y="1137"/>
                  </a:cubicBezTo>
                  <a:cubicBezTo>
                    <a:pt x="10996" y="1137"/>
                    <a:pt x="10996" y="1137"/>
                    <a:pt x="10996" y="1137"/>
                  </a:cubicBezTo>
                  <a:cubicBezTo>
                    <a:pt x="11782" y="1705"/>
                    <a:pt x="11782" y="1705"/>
                    <a:pt x="11782" y="1705"/>
                  </a:cubicBezTo>
                  <a:cubicBezTo>
                    <a:pt x="11782" y="1137"/>
                    <a:pt x="11782" y="1137"/>
                    <a:pt x="11782" y="1137"/>
                  </a:cubicBezTo>
                  <a:cubicBezTo>
                    <a:pt x="12175" y="1137"/>
                    <a:pt x="12175" y="1137"/>
                    <a:pt x="12175" y="1137"/>
                  </a:cubicBezTo>
                  <a:cubicBezTo>
                    <a:pt x="12175" y="1137"/>
                    <a:pt x="12175" y="1137"/>
                    <a:pt x="12175" y="1137"/>
                  </a:cubicBezTo>
                  <a:close/>
                  <a:moveTo>
                    <a:pt x="20815" y="11368"/>
                  </a:moveTo>
                  <a:cubicBezTo>
                    <a:pt x="21207" y="11368"/>
                    <a:pt x="21207" y="11368"/>
                    <a:pt x="21207" y="11368"/>
                  </a:cubicBezTo>
                  <a:cubicBezTo>
                    <a:pt x="21600" y="11368"/>
                    <a:pt x="21600" y="11368"/>
                    <a:pt x="21600" y="11368"/>
                  </a:cubicBezTo>
                  <a:cubicBezTo>
                    <a:pt x="21600" y="11368"/>
                    <a:pt x="21600" y="11368"/>
                    <a:pt x="21600" y="11368"/>
                  </a:cubicBezTo>
                  <a:cubicBezTo>
                    <a:pt x="21207" y="10800"/>
                    <a:pt x="21207" y="10800"/>
                    <a:pt x="21207" y="10800"/>
                  </a:cubicBezTo>
                  <a:cubicBezTo>
                    <a:pt x="20815" y="10800"/>
                    <a:pt x="20815" y="10800"/>
                    <a:pt x="20815" y="10800"/>
                  </a:cubicBezTo>
                  <a:cubicBezTo>
                    <a:pt x="20815" y="11368"/>
                    <a:pt x="20815" y="11368"/>
                    <a:pt x="20815" y="11368"/>
                  </a:cubicBezTo>
                  <a:close/>
                  <a:moveTo>
                    <a:pt x="19636" y="12505"/>
                  </a:moveTo>
                  <a:cubicBezTo>
                    <a:pt x="20029" y="11937"/>
                    <a:pt x="20029" y="11937"/>
                    <a:pt x="20029" y="11937"/>
                  </a:cubicBezTo>
                  <a:cubicBezTo>
                    <a:pt x="20422" y="11368"/>
                    <a:pt x="20422" y="11368"/>
                    <a:pt x="20422" y="11368"/>
                  </a:cubicBezTo>
                  <a:cubicBezTo>
                    <a:pt x="20029" y="11368"/>
                    <a:pt x="20029" y="11368"/>
                    <a:pt x="20029" y="11368"/>
                  </a:cubicBezTo>
                  <a:cubicBezTo>
                    <a:pt x="19636" y="11368"/>
                    <a:pt x="19636" y="11368"/>
                    <a:pt x="19636" y="11368"/>
                  </a:cubicBezTo>
                  <a:cubicBezTo>
                    <a:pt x="19244" y="11937"/>
                    <a:pt x="19244" y="11937"/>
                    <a:pt x="19244" y="11937"/>
                  </a:cubicBezTo>
                  <a:cubicBezTo>
                    <a:pt x="19244" y="12505"/>
                    <a:pt x="19244" y="12505"/>
                    <a:pt x="19244" y="12505"/>
                  </a:cubicBezTo>
                  <a:cubicBezTo>
                    <a:pt x="19244" y="12505"/>
                    <a:pt x="19244" y="12505"/>
                    <a:pt x="19244" y="12505"/>
                  </a:cubicBezTo>
                  <a:cubicBezTo>
                    <a:pt x="19636" y="12505"/>
                    <a:pt x="19636" y="12505"/>
                    <a:pt x="19636" y="12505"/>
                  </a:cubicBezTo>
                  <a:close/>
                  <a:moveTo>
                    <a:pt x="17673" y="14211"/>
                  </a:moveTo>
                  <a:cubicBezTo>
                    <a:pt x="17673" y="13642"/>
                    <a:pt x="17673" y="13642"/>
                    <a:pt x="17673" y="13642"/>
                  </a:cubicBezTo>
                  <a:cubicBezTo>
                    <a:pt x="18065" y="13642"/>
                    <a:pt x="18065" y="13642"/>
                    <a:pt x="18065" y="13642"/>
                  </a:cubicBezTo>
                  <a:cubicBezTo>
                    <a:pt x="17673" y="13074"/>
                    <a:pt x="17673" y="13074"/>
                    <a:pt x="17673" y="13074"/>
                  </a:cubicBezTo>
                  <a:cubicBezTo>
                    <a:pt x="17280" y="13642"/>
                    <a:pt x="17280" y="13642"/>
                    <a:pt x="17280" y="13642"/>
                  </a:cubicBezTo>
                  <a:cubicBezTo>
                    <a:pt x="17280" y="13642"/>
                    <a:pt x="17280" y="13642"/>
                    <a:pt x="17280" y="13642"/>
                  </a:cubicBezTo>
                  <a:lnTo>
                    <a:pt x="17673" y="14211"/>
                  </a:lnTo>
                  <a:close/>
                  <a:moveTo>
                    <a:pt x="17673" y="142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7" name="AutoShape 71"/>
            <p:cNvSpPr>
              <a:spLocks/>
            </p:cNvSpPr>
            <p:nvPr/>
          </p:nvSpPr>
          <p:spPr bwMode="auto">
            <a:xfrm>
              <a:off x="6492" y="3016"/>
              <a:ext cx="129" cy="2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976" y="20671"/>
                  </a:moveTo>
                  <a:lnTo>
                    <a:pt x="13976" y="19742"/>
                  </a:lnTo>
                  <a:lnTo>
                    <a:pt x="12282" y="19045"/>
                  </a:lnTo>
                  <a:lnTo>
                    <a:pt x="15671" y="17187"/>
                  </a:lnTo>
                  <a:lnTo>
                    <a:pt x="15671" y="16258"/>
                  </a:lnTo>
                  <a:lnTo>
                    <a:pt x="13976" y="16258"/>
                  </a:lnTo>
                  <a:lnTo>
                    <a:pt x="13976" y="15561"/>
                  </a:lnTo>
                  <a:lnTo>
                    <a:pt x="15671" y="13703"/>
                  </a:lnTo>
                  <a:lnTo>
                    <a:pt x="15671" y="13006"/>
                  </a:lnTo>
                  <a:lnTo>
                    <a:pt x="13976" y="12077"/>
                  </a:lnTo>
                  <a:lnTo>
                    <a:pt x="12282" y="10219"/>
                  </a:lnTo>
                  <a:lnTo>
                    <a:pt x="15671" y="10219"/>
                  </a:lnTo>
                  <a:lnTo>
                    <a:pt x="16941" y="9523"/>
                  </a:lnTo>
                  <a:lnTo>
                    <a:pt x="15671" y="8594"/>
                  </a:lnTo>
                  <a:lnTo>
                    <a:pt x="16941" y="7665"/>
                  </a:lnTo>
                  <a:lnTo>
                    <a:pt x="16941" y="5110"/>
                  </a:lnTo>
                  <a:lnTo>
                    <a:pt x="20329" y="3484"/>
                  </a:lnTo>
                  <a:lnTo>
                    <a:pt x="21600" y="2555"/>
                  </a:lnTo>
                  <a:lnTo>
                    <a:pt x="20329" y="1626"/>
                  </a:lnTo>
                  <a:lnTo>
                    <a:pt x="20329" y="929"/>
                  </a:lnTo>
                  <a:lnTo>
                    <a:pt x="15671" y="929"/>
                  </a:lnTo>
                  <a:lnTo>
                    <a:pt x="15671" y="1626"/>
                  </a:lnTo>
                  <a:lnTo>
                    <a:pt x="11012" y="929"/>
                  </a:lnTo>
                  <a:lnTo>
                    <a:pt x="9318" y="1626"/>
                  </a:lnTo>
                  <a:lnTo>
                    <a:pt x="7624" y="929"/>
                  </a:lnTo>
                  <a:lnTo>
                    <a:pt x="7624" y="0"/>
                  </a:lnTo>
                  <a:lnTo>
                    <a:pt x="4659" y="929"/>
                  </a:lnTo>
                  <a:lnTo>
                    <a:pt x="4659" y="6039"/>
                  </a:lnTo>
                  <a:lnTo>
                    <a:pt x="5929" y="6039"/>
                  </a:lnTo>
                  <a:lnTo>
                    <a:pt x="4659" y="6968"/>
                  </a:lnTo>
                  <a:lnTo>
                    <a:pt x="4659" y="8594"/>
                  </a:lnTo>
                  <a:lnTo>
                    <a:pt x="2965" y="10219"/>
                  </a:lnTo>
                  <a:lnTo>
                    <a:pt x="0" y="12077"/>
                  </a:lnTo>
                  <a:lnTo>
                    <a:pt x="0" y="14632"/>
                  </a:lnTo>
                  <a:lnTo>
                    <a:pt x="1271" y="14632"/>
                  </a:lnTo>
                  <a:lnTo>
                    <a:pt x="1271" y="13703"/>
                  </a:lnTo>
                  <a:lnTo>
                    <a:pt x="2965" y="13703"/>
                  </a:lnTo>
                  <a:lnTo>
                    <a:pt x="2965" y="14632"/>
                  </a:lnTo>
                  <a:lnTo>
                    <a:pt x="1271" y="14632"/>
                  </a:lnTo>
                  <a:lnTo>
                    <a:pt x="1271" y="16258"/>
                  </a:lnTo>
                  <a:lnTo>
                    <a:pt x="2965" y="15561"/>
                  </a:lnTo>
                  <a:lnTo>
                    <a:pt x="4659" y="15561"/>
                  </a:lnTo>
                  <a:lnTo>
                    <a:pt x="4659" y="17187"/>
                  </a:lnTo>
                  <a:lnTo>
                    <a:pt x="2965" y="18116"/>
                  </a:lnTo>
                  <a:lnTo>
                    <a:pt x="2965" y="21600"/>
                  </a:lnTo>
                  <a:lnTo>
                    <a:pt x="4659" y="20671"/>
                  </a:lnTo>
                  <a:lnTo>
                    <a:pt x="7624" y="21600"/>
                  </a:lnTo>
                  <a:lnTo>
                    <a:pt x="11012" y="21600"/>
                  </a:lnTo>
                  <a:lnTo>
                    <a:pt x="13976" y="20671"/>
                  </a:lnTo>
                  <a:close/>
                  <a:moveTo>
                    <a:pt x="13976" y="206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8" name="AutoShape 72"/>
            <p:cNvSpPr>
              <a:spLocks/>
            </p:cNvSpPr>
            <p:nvPr/>
          </p:nvSpPr>
          <p:spPr bwMode="auto">
            <a:xfrm>
              <a:off x="7629" y="3026"/>
              <a:ext cx="355" cy="31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916" y="0"/>
                  </a:moveTo>
                  <a:cubicBezTo>
                    <a:pt x="15916" y="0"/>
                    <a:pt x="15916" y="0"/>
                    <a:pt x="15916" y="0"/>
                  </a:cubicBezTo>
                  <a:cubicBezTo>
                    <a:pt x="15347" y="635"/>
                    <a:pt x="15347" y="635"/>
                    <a:pt x="15347" y="635"/>
                  </a:cubicBezTo>
                  <a:cubicBezTo>
                    <a:pt x="15347" y="1271"/>
                    <a:pt x="15347" y="1271"/>
                    <a:pt x="15347" y="1271"/>
                  </a:cubicBezTo>
                  <a:cubicBezTo>
                    <a:pt x="15347" y="1906"/>
                    <a:pt x="15347" y="1906"/>
                    <a:pt x="15347" y="1906"/>
                  </a:cubicBezTo>
                  <a:cubicBezTo>
                    <a:pt x="15347" y="1906"/>
                    <a:pt x="15347" y="1906"/>
                    <a:pt x="15347" y="1906"/>
                  </a:cubicBezTo>
                  <a:cubicBezTo>
                    <a:pt x="14211" y="1906"/>
                    <a:pt x="14211" y="1906"/>
                    <a:pt x="14211" y="1906"/>
                  </a:cubicBezTo>
                  <a:cubicBezTo>
                    <a:pt x="13642" y="1906"/>
                    <a:pt x="13642" y="1906"/>
                    <a:pt x="13642" y="1906"/>
                  </a:cubicBezTo>
                  <a:cubicBezTo>
                    <a:pt x="13074" y="1906"/>
                    <a:pt x="13074" y="1906"/>
                    <a:pt x="13074" y="1906"/>
                  </a:cubicBezTo>
                  <a:cubicBezTo>
                    <a:pt x="12505" y="1906"/>
                    <a:pt x="12505" y="1906"/>
                    <a:pt x="12505" y="1906"/>
                  </a:cubicBezTo>
                  <a:cubicBezTo>
                    <a:pt x="12505" y="1906"/>
                    <a:pt x="12505" y="1906"/>
                    <a:pt x="12505" y="1906"/>
                  </a:cubicBezTo>
                  <a:cubicBezTo>
                    <a:pt x="11937" y="1906"/>
                    <a:pt x="11937" y="1906"/>
                    <a:pt x="11937" y="1906"/>
                  </a:cubicBezTo>
                  <a:cubicBezTo>
                    <a:pt x="11937" y="1906"/>
                    <a:pt x="11937" y="1906"/>
                    <a:pt x="11937" y="1906"/>
                  </a:cubicBezTo>
                  <a:cubicBezTo>
                    <a:pt x="10800" y="1906"/>
                    <a:pt x="10800" y="1906"/>
                    <a:pt x="10800" y="1906"/>
                  </a:cubicBezTo>
                  <a:cubicBezTo>
                    <a:pt x="10232" y="1271"/>
                    <a:pt x="10232" y="1271"/>
                    <a:pt x="10232" y="1271"/>
                  </a:cubicBezTo>
                  <a:cubicBezTo>
                    <a:pt x="10232" y="1906"/>
                    <a:pt x="10232" y="1906"/>
                    <a:pt x="10232" y="1906"/>
                  </a:cubicBezTo>
                  <a:cubicBezTo>
                    <a:pt x="9095" y="1906"/>
                    <a:pt x="9095" y="1906"/>
                    <a:pt x="9095" y="1906"/>
                  </a:cubicBezTo>
                  <a:cubicBezTo>
                    <a:pt x="8526" y="1906"/>
                    <a:pt x="8526" y="1906"/>
                    <a:pt x="8526" y="1906"/>
                  </a:cubicBezTo>
                  <a:cubicBezTo>
                    <a:pt x="8526" y="1906"/>
                    <a:pt x="8526" y="1906"/>
                    <a:pt x="8526" y="1906"/>
                  </a:cubicBezTo>
                  <a:cubicBezTo>
                    <a:pt x="7958" y="2541"/>
                    <a:pt x="7958" y="2541"/>
                    <a:pt x="7958" y="2541"/>
                  </a:cubicBezTo>
                  <a:cubicBezTo>
                    <a:pt x="7389" y="2541"/>
                    <a:pt x="7389" y="2541"/>
                    <a:pt x="7389" y="2541"/>
                  </a:cubicBezTo>
                  <a:cubicBezTo>
                    <a:pt x="6821" y="2541"/>
                    <a:pt x="6821" y="2541"/>
                    <a:pt x="6821" y="2541"/>
                  </a:cubicBezTo>
                  <a:cubicBezTo>
                    <a:pt x="5684" y="2541"/>
                    <a:pt x="5684" y="2541"/>
                    <a:pt x="5684" y="2541"/>
                  </a:cubicBezTo>
                  <a:cubicBezTo>
                    <a:pt x="5116" y="3176"/>
                    <a:pt x="5116" y="3176"/>
                    <a:pt x="5116" y="3176"/>
                  </a:cubicBezTo>
                  <a:cubicBezTo>
                    <a:pt x="5116" y="3176"/>
                    <a:pt x="5116" y="3176"/>
                    <a:pt x="5116" y="3176"/>
                  </a:cubicBezTo>
                  <a:cubicBezTo>
                    <a:pt x="4547" y="3176"/>
                    <a:pt x="4547" y="3176"/>
                    <a:pt x="4547" y="3176"/>
                  </a:cubicBezTo>
                  <a:cubicBezTo>
                    <a:pt x="3411" y="3812"/>
                    <a:pt x="3411" y="3812"/>
                    <a:pt x="3411" y="3812"/>
                  </a:cubicBezTo>
                  <a:cubicBezTo>
                    <a:pt x="3411" y="4447"/>
                    <a:pt x="3411" y="4447"/>
                    <a:pt x="3411" y="4447"/>
                  </a:cubicBezTo>
                  <a:cubicBezTo>
                    <a:pt x="2842" y="5718"/>
                    <a:pt x="2842" y="5718"/>
                    <a:pt x="2842" y="5718"/>
                  </a:cubicBezTo>
                  <a:cubicBezTo>
                    <a:pt x="1705" y="5718"/>
                    <a:pt x="1705" y="5718"/>
                    <a:pt x="1705" y="5718"/>
                  </a:cubicBezTo>
                  <a:cubicBezTo>
                    <a:pt x="1705" y="6353"/>
                    <a:pt x="1705" y="6353"/>
                    <a:pt x="1705" y="6353"/>
                  </a:cubicBezTo>
                  <a:cubicBezTo>
                    <a:pt x="1705" y="6988"/>
                    <a:pt x="1705" y="6988"/>
                    <a:pt x="1705" y="6988"/>
                  </a:cubicBezTo>
                  <a:cubicBezTo>
                    <a:pt x="1137" y="6988"/>
                    <a:pt x="1137" y="6988"/>
                    <a:pt x="1137" y="6988"/>
                  </a:cubicBezTo>
                  <a:cubicBezTo>
                    <a:pt x="1137" y="7624"/>
                    <a:pt x="1137" y="7624"/>
                    <a:pt x="1137" y="7624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2274" y="8894"/>
                    <a:pt x="2274" y="8894"/>
                    <a:pt x="2274" y="8894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3411" y="10800"/>
                    <a:pt x="3411" y="10800"/>
                    <a:pt x="3411" y="10800"/>
                  </a:cubicBezTo>
                  <a:cubicBezTo>
                    <a:pt x="3979" y="11435"/>
                    <a:pt x="3979" y="11435"/>
                    <a:pt x="3979" y="11435"/>
                  </a:cubicBezTo>
                  <a:cubicBezTo>
                    <a:pt x="3979" y="11435"/>
                    <a:pt x="3979" y="11435"/>
                    <a:pt x="3979" y="11435"/>
                  </a:cubicBezTo>
                  <a:cubicBezTo>
                    <a:pt x="4547" y="11435"/>
                    <a:pt x="4547" y="11435"/>
                    <a:pt x="4547" y="11435"/>
                  </a:cubicBezTo>
                  <a:cubicBezTo>
                    <a:pt x="5116" y="11435"/>
                    <a:pt x="5116" y="11435"/>
                    <a:pt x="5116" y="11435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6253" y="11435"/>
                    <a:pt x="6253" y="11435"/>
                    <a:pt x="6253" y="11435"/>
                  </a:cubicBezTo>
                  <a:cubicBezTo>
                    <a:pt x="6821" y="11435"/>
                    <a:pt x="6821" y="11435"/>
                    <a:pt x="6821" y="11435"/>
                  </a:cubicBezTo>
                  <a:cubicBezTo>
                    <a:pt x="7389" y="11435"/>
                    <a:pt x="7389" y="11435"/>
                    <a:pt x="7389" y="11435"/>
                  </a:cubicBezTo>
                  <a:cubicBezTo>
                    <a:pt x="7389" y="12071"/>
                    <a:pt x="7389" y="12071"/>
                    <a:pt x="7389" y="12071"/>
                  </a:cubicBezTo>
                  <a:cubicBezTo>
                    <a:pt x="7389" y="12071"/>
                    <a:pt x="7389" y="12071"/>
                    <a:pt x="7389" y="12071"/>
                  </a:cubicBezTo>
                  <a:cubicBezTo>
                    <a:pt x="7958" y="12071"/>
                    <a:pt x="7958" y="12071"/>
                    <a:pt x="7958" y="12071"/>
                  </a:cubicBezTo>
                  <a:cubicBezTo>
                    <a:pt x="8526" y="12071"/>
                    <a:pt x="8526" y="12071"/>
                    <a:pt x="8526" y="12071"/>
                  </a:cubicBezTo>
                  <a:cubicBezTo>
                    <a:pt x="7958" y="12706"/>
                    <a:pt x="7958" y="12706"/>
                    <a:pt x="7958" y="12706"/>
                  </a:cubicBezTo>
                  <a:cubicBezTo>
                    <a:pt x="7958" y="12706"/>
                    <a:pt x="7958" y="12706"/>
                    <a:pt x="7958" y="12706"/>
                  </a:cubicBezTo>
                  <a:cubicBezTo>
                    <a:pt x="7389" y="12706"/>
                    <a:pt x="7389" y="12706"/>
                    <a:pt x="7389" y="12706"/>
                  </a:cubicBezTo>
                  <a:cubicBezTo>
                    <a:pt x="6821" y="12071"/>
                    <a:pt x="6821" y="12071"/>
                    <a:pt x="6821" y="12071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5684" y="12071"/>
                    <a:pt x="5684" y="12071"/>
                    <a:pt x="5684" y="12071"/>
                  </a:cubicBezTo>
                  <a:cubicBezTo>
                    <a:pt x="5116" y="12071"/>
                    <a:pt x="5116" y="12071"/>
                    <a:pt x="5116" y="12071"/>
                  </a:cubicBezTo>
                  <a:cubicBezTo>
                    <a:pt x="4547" y="12071"/>
                    <a:pt x="4547" y="12071"/>
                    <a:pt x="4547" y="12071"/>
                  </a:cubicBezTo>
                  <a:cubicBezTo>
                    <a:pt x="3979" y="12071"/>
                    <a:pt x="3979" y="12071"/>
                    <a:pt x="3979" y="12071"/>
                  </a:cubicBezTo>
                  <a:cubicBezTo>
                    <a:pt x="3979" y="12706"/>
                    <a:pt x="3979" y="12706"/>
                    <a:pt x="3979" y="12706"/>
                  </a:cubicBezTo>
                  <a:cubicBezTo>
                    <a:pt x="3979" y="12706"/>
                    <a:pt x="3979" y="12706"/>
                    <a:pt x="3979" y="12706"/>
                  </a:cubicBezTo>
                  <a:cubicBezTo>
                    <a:pt x="4547" y="13341"/>
                    <a:pt x="4547" y="13341"/>
                    <a:pt x="4547" y="13341"/>
                  </a:cubicBezTo>
                  <a:cubicBezTo>
                    <a:pt x="5116" y="13976"/>
                    <a:pt x="5116" y="13976"/>
                    <a:pt x="5116" y="13976"/>
                  </a:cubicBezTo>
                  <a:cubicBezTo>
                    <a:pt x="5684" y="13976"/>
                    <a:pt x="5684" y="13976"/>
                    <a:pt x="5684" y="13976"/>
                  </a:cubicBezTo>
                  <a:cubicBezTo>
                    <a:pt x="5684" y="14612"/>
                    <a:pt x="5684" y="14612"/>
                    <a:pt x="5684" y="14612"/>
                  </a:cubicBezTo>
                  <a:cubicBezTo>
                    <a:pt x="5116" y="14612"/>
                    <a:pt x="5116" y="14612"/>
                    <a:pt x="5116" y="14612"/>
                  </a:cubicBezTo>
                  <a:cubicBezTo>
                    <a:pt x="5116" y="15247"/>
                    <a:pt x="5116" y="15247"/>
                    <a:pt x="5116" y="15247"/>
                  </a:cubicBezTo>
                  <a:cubicBezTo>
                    <a:pt x="5684" y="15882"/>
                    <a:pt x="5684" y="15882"/>
                    <a:pt x="5684" y="15882"/>
                  </a:cubicBezTo>
                  <a:cubicBezTo>
                    <a:pt x="6253" y="16518"/>
                    <a:pt x="6253" y="16518"/>
                    <a:pt x="6253" y="16518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6253" y="15247"/>
                    <a:pt x="6253" y="15247"/>
                    <a:pt x="6253" y="15247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7389" y="15882"/>
                    <a:pt x="7389" y="15882"/>
                    <a:pt x="7389" y="15882"/>
                  </a:cubicBezTo>
                  <a:cubicBezTo>
                    <a:pt x="7389" y="16518"/>
                    <a:pt x="7389" y="16518"/>
                    <a:pt x="7389" y="16518"/>
                  </a:cubicBezTo>
                  <a:cubicBezTo>
                    <a:pt x="7389" y="17153"/>
                    <a:pt x="7389" y="17153"/>
                    <a:pt x="7389" y="17153"/>
                  </a:cubicBezTo>
                  <a:cubicBezTo>
                    <a:pt x="7389" y="17153"/>
                    <a:pt x="7389" y="17153"/>
                    <a:pt x="7389" y="17153"/>
                  </a:cubicBezTo>
                  <a:cubicBezTo>
                    <a:pt x="7389" y="16518"/>
                    <a:pt x="7389" y="16518"/>
                    <a:pt x="7389" y="16518"/>
                  </a:cubicBezTo>
                  <a:cubicBezTo>
                    <a:pt x="7958" y="15882"/>
                    <a:pt x="7958" y="15882"/>
                    <a:pt x="7958" y="15882"/>
                  </a:cubicBezTo>
                  <a:cubicBezTo>
                    <a:pt x="7958" y="15882"/>
                    <a:pt x="7958" y="15882"/>
                    <a:pt x="7958" y="15882"/>
                  </a:cubicBezTo>
                  <a:cubicBezTo>
                    <a:pt x="8526" y="16518"/>
                    <a:pt x="8526" y="16518"/>
                    <a:pt x="8526" y="16518"/>
                  </a:cubicBezTo>
                  <a:cubicBezTo>
                    <a:pt x="9095" y="17153"/>
                    <a:pt x="9095" y="17153"/>
                    <a:pt x="9095" y="17153"/>
                  </a:cubicBezTo>
                  <a:cubicBezTo>
                    <a:pt x="8526" y="16518"/>
                    <a:pt x="8526" y="16518"/>
                    <a:pt x="8526" y="16518"/>
                  </a:cubicBezTo>
                  <a:cubicBezTo>
                    <a:pt x="9095" y="15882"/>
                    <a:pt x="9095" y="15882"/>
                    <a:pt x="9095" y="15882"/>
                  </a:cubicBezTo>
                  <a:cubicBezTo>
                    <a:pt x="8526" y="15882"/>
                    <a:pt x="8526" y="15882"/>
                    <a:pt x="8526" y="15882"/>
                  </a:cubicBezTo>
                  <a:cubicBezTo>
                    <a:pt x="7958" y="14612"/>
                    <a:pt x="7958" y="14612"/>
                    <a:pt x="7958" y="14612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9095" y="14612"/>
                    <a:pt x="9095" y="14612"/>
                    <a:pt x="9095" y="14612"/>
                  </a:cubicBezTo>
                  <a:cubicBezTo>
                    <a:pt x="9663" y="14612"/>
                    <a:pt x="9663" y="14612"/>
                    <a:pt x="9663" y="14612"/>
                  </a:cubicBezTo>
                  <a:cubicBezTo>
                    <a:pt x="9663" y="14612"/>
                    <a:pt x="9663" y="14612"/>
                    <a:pt x="9663" y="14612"/>
                  </a:cubicBezTo>
                  <a:cubicBezTo>
                    <a:pt x="9663" y="13976"/>
                    <a:pt x="9663" y="13976"/>
                    <a:pt x="9663" y="13976"/>
                  </a:cubicBezTo>
                  <a:cubicBezTo>
                    <a:pt x="9663" y="13976"/>
                    <a:pt x="9663" y="13976"/>
                    <a:pt x="9663" y="13976"/>
                  </a:cubicBezTo>
                  <a:cubicBezTo>
                    <a:pt x="9095" y="13976"/>
                    <a:pt x="9095" y="13976"/>
                    <a:pt x="9095" y="13976"/>
                  </a:cubicBezTo>
                  <a:cubicBezTo>
                    <a:pt x="8526" y="13976"/>
                    <a:pt x="8526" y="13976"/>
                    <a:pt x="8526" y="13976"/>
                  </a:cubicBezTo>
                  <a:cubicBezTo>
                    <a:pt x="8526" y="13341"/>
                    <a:pt x="8526" y="13341"/>
                    <a:pt x="8526" y="13341"/>
                  </a:cubicBezTo>
                  <a:cubicBezTo>
                    <a:pt x="8526" y="13341"/>
                    <a:pt x="8526" y="13341"/>
                    <a:pt x="8526" y="13341"/>
                  </a:cubicBezTo>
                  <a:cubicBezTo>
                    <a:pt x="8526" y="12706"/>
                    <a:pt x="8526" y="12706"/>
                    <a:pt x="8526" y="12706"/>
                  </a:cubicBezTo>
                  <a:cubicBezTo>
                    <a:pt x="9095" y="12706"/>
                    <a:pt x="9095" y="12706"/>
                    <a:pt x="9095" y="12706"/>
                  </a:cubicBezTo>
                  <a:cubicBezTo>
                    <a:pt x="9663" y="12706"/>
                    <a:pt x="9663" y="12706"/>
                    <a:pt x="9663" y="12706"/>
                  </a:cubicBezTo>
                  <a:cubicBezTo>
                    <a:pt x="10232" y="13341"/>
                    <a:pt x="10232" y="13341"/>
                    <a:pt x="10232" y="13341"/>
                  </a:cubicBezTo>
                  <a:cubicBezTo>
                    <a:pt x="10232" y="13341"/>
                    <a:pt x="10232" y="13341"/>
                    <a:pt x="10232" y="13341"/>
                  </a:cubicBezTo>
                  <a:cubicBezTo>
                    <a:pt x="10800" y="13341"/>
                    <a:pt x="10800" y="13341"/>
                    <a:pt x="10800" y="13341"/>
                  </a:cubicBezTo>
                  <a:cubicBezTo>
                    <a:pt x="10800" y="13341"/>
                    <a:pt x="10800" y="13341"/>
                    <a:pt x="10800" y="13341"/>
                  </a:cubicBezTo>
                  <a:cubicBezTo>
                    <a:pt x="10232" y="12706"/>
                    <a:pt x="10232" y="12706"/>
                    <a:pt x="10232" y="12706"/>
                  </a:cubicBezTo>
                  <a:cubicBezTo>
                    <a:pt x="10800" y="12071"/>
                    <a:pt x="10800" y="12071"/>
                    <a:pt x="10800" y="12071"/>
                  </a:cubicBezTo>
                  <a:cubicBezTo>
                    <a:pt x="10232" y="11435"/>
                    <a:pt x="10232" y="11435"/>
                    <a:pt x="10232" y="11435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8526" y="10165"/>
                    <a:pt x="8526" y="10165"/>
                    <a:pt x="8526" y="10165"/>
                  </a:cubicBezTo>
                  <a:cubicBezTo>
                    <a:pt x="8526" y="10800"/>
                    <a:pt x="8526" y="10800"/>
                    <a:pt x="8526" y="10800"/>
                  </a:cubicBezTo>
                  <a:cubicBezTo>
                    <a:pt x="7958" y="10165"/>
                    <a:pt x="7958" y="10165"/>
                    <a:pt x="7958" y="10165"/>
                  </a:cubicBezTo>
                  <a:cubicBezTo>
                    <a:pt x="7389" y="10165"/>
                    <a:pt x="7389" y="10165"/>
                    <a:pt x="7389" y="10165"/>
                  </a:cubicBezTo>
                  <a:cubicBezTo>
                    <a:pt x="7389" y="9529"/>
                    <a:pt x="7389" y="9529"/>
                    <a:pt x="7389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8894"/>
                    <a:pt x="7958" y="8894"/>
                    <a:pt x="7958" y="8894"/>
                  </a:cubicBezTo>
                  <a:cubicBezTo>
                    <a:pt x="7389" y="8894"/>
                    <a:pt x="7389" y="8894"/>
                    <a:pt x="7389" y="8894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259"/>
                    <a:pt x="8526" y="8259"/>
                    <a:pt x="8526" y="8259"/>
                  </a:cubicBezTo>
                  <a:cubicBezTo>
                    <a:pt x="8526" y="8259"/>
                    <a:pt x="8526" y="8259"/>
                    <a:pt x="8526" y="8259"/>
                  </a:cubicBezTo>
                  <a:cubicBezTo>
                    <a:pt x="7958" y="6988"/>
                    <a:pt x="7958" y="6988"/>
                    <a:pt x="7958" y="6988"/>
                  </a:cubicBezTo>
                  <a:cubicBezTo>
                    <a:pt x="7389" y="6988"/>
                    <a:pt x="7389" y="6988"/>
                    <a:pt x="7389" y="6988"/>
                  </a:cubicBezTo>
                  <a:cubicBezTo>
                    <a:pt x="7389" y="6353"/>
                    <a:pt x="7389" y="6353"/>
                    <a:pt x="7389" y="6353"/>
                  </a:cubicBezTo>
                  <a:cubicBezTo>
                    <a:pt x="6821" y="6353"/>
                    <a:pt x="6821" y="6353"/>
                    <a:pt x="6821" y="6353"/>
                  </a:cubicBezTo>
                  <a:cubicBezTo>
                    <a:pt x="6821" y="5718"/>
                    <a:pt x="6821" y="5718"/>
                    <a:pt x="6821" y="5718"/>
                  </a:cubicBezTo>
                  <a:cubicBezTo>
                    <a:pt x="6821" y="5082"/>
                    <a:pt x="6821" y="5082"/>
                    <a:pt x="6821" y="5082"/>
                  </a:cubicBezTo>
                  <a:cubicBezTo>
                    <a:pt x="7389" y="4447"/>
                    <a:pt x="7389" y="4447"/>
                    <a:pt x="7389" y="4447"/>
                  </a:cubicBezTo>
                  <a:cubicBezTo>
                    <a:pt x="7958" y="4447"/>
                    <a:pt x="7958" y="4447"/>
                    <a:pt x="7958" y="4447"/>
                  </a:cubicBezTo>
                  <a:cubicBezTo>
                    <a:pt x="7958" y="4447"/>
                    <a:pt x="7958" y="4447"/>
                    <a:pt x="7958" y="4447"/>
                  </a:cubicBezTo>
                  <a:cubicBezTo>
                    <a:pt x="7389" y="4447"/>
                    <a:pt x="7389" y="4447"/>
                    <a:pt x="7389" y="4447"/>
                  </a:cubicBezTo>
                  <a:cubicBezTo>
                    <a:pt x="7389" y="5082"/>
                    <a:pt x="7389" y="5082"/>
                    <a:pt x="7389" y="5082"/>
                  </a:cubicBezTo>
                  <a:cubicBezTo>
                    <a:pt x="8526" y="5082"/>
                    <a:pt x="8526" y="5082"/>
                    <a:pt x="8526" y="5082"/>
                  </a:cubicBezTo>
                  <a:cubicBezTo>
                    <a:pt x="8526" y="5718"/>
                    <a:pt x="8526" y="5718"/>
                    <a:pt x="8526" y="5718"/>
                  </a:cubicBezTo>
                  <a:cubicBezTo>
                    <a:pt x="9095" y="6353"/>
                    <a:pt x="9095" y="6353"/>
                    <a:pt x="9095" y="6353"/>
                  </a:cubicBezTo>
                  <a:cubicBezTo>
                    <a:pt x="9663" y="6353"/>
                    <a:pt x="9663" y="6353"/>
                    <a:pt x="9663" y="6353"/>
                  </a:cubicBezTo>
                  <a:cubicBezTo>
                    <a:pt x="9095" y="5718"/>
                    <a:pt x="9095" y="5718"/>
                    <a:pt x="9095" y="5718"/>
                  </a:cubicBezTo>
                  <a:cubicBezTo>
                    <a:pt x="9095" y="5718"/>
                    <a:pt x="9095" y="5718"/>
                    <a:pt x="9095" y="5718"/>
                  </a:cubicBezTo>
                  <a:cubicBezTo>
                    <a:pt x="9095" y="5082"/>
                    <a:pt x="9095" y="5082"/>
                    <a:pt x="9095" y="5082"/>
                  </a:cubicBezTo>
                  <a:cubicBezTo>
                    <a:pt x="9663" y="5718"/>
                    <a:pt x="9663" y="5718"/>
                    <a:pt x="9663" y="5718"/>
                  </a:cubicBezTo>
                  <a:cubicBezTo>
                    <a:pt x="9663" y="5718"/>
                    <a:pt x="9663" y="5718"/>
                    <a:pt x="9663" y="5718"/>
                  </a:cubicBezTo>
                  <a:cubicBezTo>
                    <a:pt x="10232" y="6353"/>
                    <a:pt x="10232" y="6353"/>
                    <a:pt x="10232" y="6353"/>
                  </a:cubicBezTo>
                  <a:cubicBezTo>
                    <a:pt x="10232" y="5718"/>
                    <a:pt x="10232" y="5718"/>
                    <a:pt x="10232" y="5718"/>
                  </a:cubicBezTo>
                  <a:cubicBezTo>
                    <a:pt x="10232" y="5718"/>
                    <a:pt x="10232" y="5718"/>
                    <a:pt x="10232" y="5718"/>
                  </a:cubicBezTo>
                  <a:cubicBezTo>
                    <a:pt x="9663" y="5082"/>
                    <a:pt x="9663" y="5082"/>
                    <a:pt x="9663" y="5082"/>
                  </a:cubicBezTo>
                  <a:cubicBezTo>
                    <a:pt x="9663" y="5082"/>
                    <a:pt x="9663" y="5082"/>
                    <a:pt x="9663" y="5082"/>
                  </a:cubicBezTo>
                  <a:cubicBezTo>
                    <a:pt x="10800" y="5082"/>
                    <a:pt x="10800" y="5082"/>
                    <a:pt x="10800" y="5082"/>
                  </a:cubicBezTo>
                  <a:cubicBezTo>
                    <a:pt x="10800" y="5718"/>
                    <a:pt x="10800" y="5718"/>
                    <a:pt x="10800" y="5718"/>
                  </a:cubicBezTo>
                  <a:cubicBezTo>
                    <a:pt x="11368" y="5082"/>
                    <a:pt x="11368" y="5082"/>
                    <a:pt x="11368" y="5082"/>
                  </a:cubicBezTo>
                  <a:cubicBezTo>
                    <a:pt x="10800" y="5082"/>
                    <a:pt x="10800" y="5082"/>
                    <a:pt x="10800" y="5082"/>
                  </a:cubicBezTo>
                  <a:cubicBezTo>
                    <a:pt x="10232" y="4447"/>
                    <a:pt x="10232" y="4447"/>
                    <a:pt x="10232" y="4447"/>
                  </a:cubicBezTo>
                  <a:cubicBezTo>
                    <a:pt x="9663" y="4447"/>
                    <a:pt x="9663" y="4447"/>
                    <a:pt x="9663" y="4447"/>
                  </a:cubicBezTo>
                  <a:cubicBezTo>
                    <a:pt x="9663" y="3812"/>
                    <a:pt x="9663" y="3812"/>
                    <a:pt x="9663" y="3812"/>
                  </a:cubicBezTo>
                  <a:cubicBezTo>
                    <a:pt x="10232" y="3812"/>
                    <a:pt x="10232" y="3812"/>
                    <a:pt x="10232" y="3812"/>
                  </a:cubicBezTo>
                  <a:cubicBezTo>
                    <a:pt x="10800" y="3812"/>
                    <a:pt x="10800" y="3812"/>
                    <a:pt x="10800" y="3812"/>
                  </a:cubicBezTo>
                  <a:cubicBezTo>
                    <a:pt x="10800" y="3176"/>
                    <a:pt x="10800" y="3176"/>
                    <a:pt x="10800" y="3176"/>
                  </a:cubicBezTo>
                  <a:cubicBezTo>
                    <a:pt x="11368" y="3176"/>
                    <a:pt x="11368" y="3176"/>
                    <a:pt x="11368" y="3176"/>
                  </a:cubicBezTo>
                  <a:cubicBezTo>
                    <a:pt x="11937" y="3176"/>
                    <a:pt x="11937" y="3176"/>
                    <a:pt x="11937" y="3176"/>
                  </a:cubicBezTo>
                  <a:cubicBezTo>
                    <a:pt x="12505" y="3176"/>
                    <a:pt x="12505" y="3176"/>
                    <a:pt x="12505" y="3176"/>
                  </a:cubicBezTo>
                  <a:cubicBezTo>
                    <a:pt x="12505" y="3176"/>
                    <a:pt x="12505" y="3176"/>
                    <a:pt x="12505" y="3176"/>
                  </a:cubicBezTo>
                  <a:cubicBezTo>
                    <a:pt x="12505" y="2541"/>
                    <a:pt x="12505" y="2541"/>
                    <a:pt x="12505" y="2541"/>
                  </a:cubicBezTo>
                  <a:cubicBezTo>
                    <a:pt x="13074" y="2541"/>
                    <a:pt x="13074" y="2541"/>
                    <a:pt x="13074" y="2541"/>
                  </a:cubicBezTo>
                  <a:cubicBezTo>
                    <a:pt x="13074" y="3176"/>
                    <a:pt x="13074" y="3176"/>
                    <a:pt x="13074" y="3176"/>
                  </a:cubicBezTo>
                  <a:cubicBezTo>
                    <a:pt x="14211" y="3176"/>
                    <a:pt x="14211" y="3176"/>
                    <a:pt x="14211" y="3176"/>
                  </a:cubicBezTo>
                  <a:cubicBezTo>
                    <a:pt x="15347" y="3176"/>
                    <a:pt x="15347" y="3176"/>
                    <a:pt x="15347" y="3176"/>
                  </a:cubicBezTo>
                  <a:cubicBezTo>
                    <a:pt x="15916" y="3176"/>
                    <a:pt x="15916" y="3176"/>
                    <a:pt x="15916" y="3176"/>
                  </a:cubicBezTo>
                  <a:cubicBezTo>
                    <a:pt x="15916" y="2541"/>
                    <a:pt x="15916" y="2541"/>
                    <a:pt x="15916" y="2541"/>
                  </a:cubicBezTo>
                  <a:cubicBezTo>
                    <a:pt x="15916" y="1906"/>
                    <a:pt x="15916" y="1906"/>
                    <a:pt x="15916" y="1906"/>
                  </a:cubicBezTo>
                  <a:cubicBezTo>
                    <a:pt x="16484" y="1906"/>
                    <a:pt x="16484" y="1906"/>
                    <a:pt x="16484" y="1906"/>
                  </a:cubicBezTo>
                  <a:cubicBezTo>
                    <a:pt x="16484" y="1271"/>
                    <a:pt x="16484" y="1271"/>
                    <a:pt x="16484" y="1271"/>
                  </a:cubicBezTo>
                  <a:cubicBezTo>
                    <a:pt x="15916" y="635"/>
                    <a:pt x="15916" y="635"/>
                    <a:pt x="15916" y="635"/>
                  </a:cubicBezTo>
                  <a:cubicBezTo>
                    <a:pt x="15916" y="0"/>
                    <a:pt x="15916" y="0"/>
                    <a:pt x="15916" y="0"/>
                  </a:cubicBezTo>
                  <a:close/>
                  <a:moveTo>
                    <a:pt x="10232" y="19694"/>
                  </a:moveTo>
                  <a:cubicBezTo>
                    <a:pt x="10232" y="19694"/>
                    <a:pt x="10232" y="19694"/>
                    <a:pt x="10232" y="19694"/>
                  </a:cubicBezTo>
                  <a:cubicBezTo>
                    <a:pt x="10232" y="19694"/>
                    <a:pt x="10232" y="19694"/>
                    <a:pt x="10232" y="19694"/>
                  </a:cubicBezTo>
                  <a:cubicBezTo>
                    <a:pt x="10232" y="20329"/>
                    <a:pt x="10232" y="20329"/>
                    <a:pt x="10232" y="20329"/>
                  </a:cubicBezTo>
                  <a:cubicBezTo>
                    <a:pt x="10232" y="20965"/>
                    <a:pt x="10232" y="20965"/>
                    <a:pt x="10232" y="20965"/>
                  </a:cubicBezTo>
                  <a:cubicBezTo>
                    <a:pt x="10800" y="20965"/>
                    <a:pt x="10800" y="20965"/>
                    <a:pt x="10800" y="20965"/>
                  </a:cubicBezTo>
                  <a:cubicBezTo>
                    <a:pt x="11368" y="20965"/>
                    <a:pt x="11368" y="20965"/>
                    <a:pt x="11368" y="20965"/>
                  </a:cubicBezTo>
                  <a:cubicBezTo>
                    <a:pt x="11937" y="20965"/>
                    <a:pt x="11937" y="20965"/>
                    <a:pt x="11937" y="20965"/>
                  </a:cubicBezTo>
                  <a:cubicBezTo>
                    <a:pt x="11937" y="20965"/>
                    <a:pt x="11937" y="20965"/>
                    <a:pt x="11937" y="20965"/>
                  </a:cubicBezTo>
                  <a:cubicBezTo>
                    <a:pt x="12505" y="20965"/>
                    <a:pt x="12505" y="20965"/>
                    <a:pt x="12505" y="20965"/>
                  </a:cubicBezTo>
                  <a:cubicBezTo>
                    <a:pt x="13074" y="20965"/>
                    <a:pt x="13074" y="20965"/>
                    <a:pt x="13074" y="20965"/>
                  </a:cubicBezTo>
                  <a:cubicBezTo>
                    <a:pt x="13074" y="21600"/>
                    <a:pt x="13074" y="21600"/>
                    <a:pt x="13074" y="21600"/>
                  </a:cubicBezTo>
                  <a:cubicBezTo>
                    <a:pt x="13642" y="21600"/>
                    <a:pt x="13642" y="21600"/>
                    <a:pt x="13642" y="21600"/>
                  </a:cubicBezTo>
                  <a:cubicBezTo>
                    <a:pt x="14211" y="20965"/>
                    <a:pt x="14211" y="20965"/>
                    <a:pt x="14211" y="20965"/>
                  </a:cubicBezTo>
                  <a:cubicBezTo>
                    <a:pt x="14779" y="20965"/>
                    <a:pt x="14779" y="20965"/>
                    <a:pt x="14779" y="20965"/>
                  </a:cubicBezTo>
                  <a:cubicBezTo>
                    <a:pt x="15916" y="20965"/>
                    <a:pt x="15916" y="20965"/>
                    <a:pt x="15916" y="20965"/>
                  </a:cubicBezTo>
                  <a:cubicBezTo>
                    <a:pt x="16484" y="20965"/>
                    <a:pt x="16484" y="20965"/>
                    <a:pt x="16484" y="20965"/>
                  </a:cubicBezTo>
                  <a:cubicBezTo>
                    <a:pt x="17053" y="20965"/>
                    <a:pt x="17053" y="20965"/>
                    <a:pt x="17053" y="20965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19694"/>
                    <a:pt x="17053" y="19694"/>
                    <a:pt x="17053" y="19694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6484" y="20965"/>
                    <a:pt x="16484" y="20965"/>
                    <a:pt x="16484" y="20965"/>
                  </a:cubicBezTo>
                  <a:cubicBezTo>
                    <a:pt x="16484" y="20329"/>
                    <a:pt x="16484" y="20329"/>
                    <a:pt x="16484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347" y="20329"/>
                    <a:pt x="15347" y="20329"/>
                    <a:pt x="15347" y="20329"/>
                  </a:cubicBezTo>
                  <a:cubicBezTo>
                    <a:pt x="14779" y="19694"/>
                    <a:pt x="14779" y="19694"/>
                    <a:pt x="14779" y="19694"/>
                  </a:cubicBezTo>
                  <a:cubicBezTo>
                    <a:pt x="14211" y="19694"/>
                    <a:pt x="14211" y="19694"/>
                    <a:pt x="14211" y="19694"/>
                  </a:cubicBezTo>
                  <a:cubicBezTo>
                    <a:pt x="13642" y="19694"/>
                    <a:pt x="13642" y="19694"/>
                    <a:pt x="13642" y="19694"/>
                  </a:cubicBezTo>
                  <a:cubicBezTo>
                    <a:pt x="13074" y="20329"/>
                    <a:pt x="13074" y="20329"/>
                    <a:pt x="13074" y="20329"/>
                  </a:cubicBezTo>
                  <a:cubicBezTo>
                    <a:pt x="12505" y="20329"/>
                    <a:pt x="12505" y="20329"/>
                    <a:pt x="12505" y="20329"/>
                  </a:cubicBezTo>
                  <a:cubicBezTo>
                    <a:pt x="11937" y="20329"/>
                    <a:pt x="11937" y="20329"/>
                    <a:pt x="11937" y="20329"/>
                  </a:cubicBezTo>
                  <a:cubicBezTo>
                    <a:pt x="11937" y="19694"/>
                    <a:pt x="11937" y="19694"/>
                    <a:pt x="11937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937" y="19694"/>
                    <a:pt x="11937" y="19694"/>
                    <a:pt x="11937" y="19694"/>
                  </a:cubicBezTo>
                  <a:cubicBezTo>
                    <a:pt x="11368" y="19059"/>
                    <a:pt x="11368" y="19059"/>
                    <a:pt x="11368" y="19059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059"/>
                    <a:pt x="10800" y="19059"/>
                    <a:pt x="10800" y="19059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232" y="19694"/>
                    <a:pt x="10232" y="19694"/>
                    <a:pt x="10232" y="19694"/>
                  </a:cubicBezTo>
                  <a:close/>
                  <a:moveTo>
                    <a:pt x="568" y="6988"/>
                  </a:moveTo>
                  <a:cubicBezTo>
                    <a:pt x="568" y="7624"/>
                    <a:pt x="568" y="7624"/>
                    <a:pt x="568" y="7624"/>
                  </a:cubicBezTo>
                  <a:cubicBezTo>
                    <a:pt x="568" y="7624"/>
                    <a:pt x="568" y="7624"/>
                    <a:pt x="568" y="7624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568" y="8259"/>
                    <a:pt x="568" y="8259"/>
                    <a:pt x="568" y="8259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568" y="6988"/>
                    <a:pt x="568" y="6988"/>
                    <a:pt x="568" y="6988"/>
                  </a:cubicBezTo>
                  <a:close/>
                  <a:moveTo>
                    <a:pt x="2274" y="10800"/>
                  </a:moveTo>
                  <a:cubicBezTo>
                    <a:pt x="2274" y="10800"/>
                    <a:pt x="2274" y="10800"/>
                    <a:pt x="2274" y="10800"/>
                  </a:cubicBezTo>
                  <a:cubicBezTo>
                    <a:pt x="2842" y="10165"/>
                    <a:pt x="2842" y="10165"/>
                    <a:pt x="2842" y="10165"/>
                  </a:cubicBezTo>
                  <a:cubicBezTo>
                    <a:pt x="2842" y="10165"/>
                    <a:pt x="2842" y="10165"/>
                    <a:pt x="2842" y="10165"/>
                  </a:cubicBezTo>
                  <a:cubicBezTo>
                    <a:pt x="2842" y="10800"/>
                    <a:pt x="2842" y="10800"/>
                    <a:pt x="2842" y="10800"/>
                  </a:cubicBezTo>
                  <a:cubicBezTo>
                    <a:pt x="2842" y="10800"/>
                    <a:pt x="2842" y="10800"/>
                    <a:pt x="2842" y="10800"/>
                  </a:cubicBezTo>
                  <a:cubicBezTo>
                    <a:pt x="2274" y="10800"/>
                    <a:pt x="2274" y="10800"/>
                    <a:pt x="2274" y="10800"/>
                  </a:cubicBezTo>
                  <a:cubicBezTo>
                    <a:pt x="2274" y="10800"/>
                    <a:pt x="2274" y="10800"/>
                    <a:pt x="2274" y="10800"/>
                  </a:cubicBezTo>
                  <a:close/>
                  <a:moveTo>
                    <a:pt x="2274" y="11435"/>
                  </a:moveTo>
                  <a:cubicBezTo>
                    <a:pt x="2274" y="10800"/>
                    <a:pt x="2274" y="10800"/>
                    <a:pt x="2274" y="10800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3411" y="12071"/>
                    <a:pt x="3411" y="12071"/>
                    <a:pt x="3411" y="12071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1705" y="12071"/>
                    <a:pt x="1705" y="12071"/>
                    <a:pt x="1705" y="12071"/>
                  </a:cubicBezTo>
                  <a:cubicBezTo>
                    <a:pt x="1705" y="11435"/>
                    <a:pt x="1705" y="11435"/>
                    <a:pt x="1705" y="11435"/>
                  </a:cubicBezTo>
                  <a:cubicBezTo>
                    <a:pt x="2274" y="11435"/>
                    <a:pt x="2274" y="11435"/>
                    <a:pt x="2274" y="11435"/>
                  </a:cubicBezTo>
                  <a:cubicBezTo>
                    <a:pt x="2274" y="11435"/>
                    <a:pt x="2274" y="11435"/>
                    <a:pt x="2274" y="11435"/>
                  </a:cubicBezTo>
                  <a:close/>
                  <a:moveTo>
                    <a:pt x="3411" y="13341"/>
                  </a:moveTo>
                  <a:cubicBezTo>
                    <a:pt x="3411" y="13341"/>
                    <a:pt x="3411" y="13341"/>
                    <a:pt x="3411" y="13341"/>
                  </a:cubicBezTo>
                  <a:cubicBezTo>
                    <a:pt x="3411" y="13341"/>
                    <a:pt x="3411" y="13341"/>
                    <a:pt x="3411" y="13341"/>
                  </a:cubicBezTo>
                  <a:cubicBezTo>
                    <a:pt x="3411" y="13341"/>
                    <a:pt x="3411" y="13341"/>
                    <a:pt x="3411" y="13341"/>
                  </a:cubicBezTo>
                  <a:cubicBezTo>
                    <a:pt x="2842" y="13341"/>
                    <a:pt x="2842" y="13341"/>
                    <a:pt x="2842" y="13341"/>
                  </a:cubicBezTo>
                  <a:cubicBezTo>
                    <a:pt x="2274" y="13341"/>
                    <a:pt x="2274" y="13341"/>
                    <a:pt x="2274" y="13341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3411" y="13341"/>
                    <a:pt x="3411" y="13341"/>
                    <a:pt x="3411" y="13341"/>
                  </a:cubicBezTo>
                  <a:close/>
                  <a:moveTo>
                    <a:pt x="18758" y="19059"/>
                  </a:moveTo>
                  <a:cubicBezTo>
                    <a:pt x="18758" y="19059"/>
                    <a:pt x="18758" y="19059"/>
                    <a:pt x="18758" y="19059"/>
                  </a:cubicBezTo>
                  <a:cubicBezTo>
                    <a:pt x="19326" y="18424"/>
                    <a:pt x="19326" y="18424"/>
                    <a:pt x="19326" y="18424"/>
                  </a:cubicBezTo>
                  <a:cubicBezTo>
                    <a:pt x="19326" y="19059"/>
                    <a:pt x="19326" y="19059"/>
                    <a:pt x="19326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lose/>
                  <a:moveTo>
                    <a:pt x="18758" y="20329"/>
                  </a:moveTo>
                  <a:cubicBezTo>
                    <a:pt x="18758" y="19694"/>
                    <a:pt x="18758" y="19694"/>
                    <a:pt x="18758" y="19694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9326" y="19694"/>
                    <a:pt x="19326" y="19694"/>
                    <a:pt x="19326" y="19694"/>
                  </a:cubicBezTo>
                  <a:cubicBezTo>
                    <a:pt x="19326" y="20329"/>
                    <a:pt x="19326" y="20329"/>
                    <a:pt x="19326" y="20329"/>
                  </a:cubicBezTo>
                  <a:cubicBezTo>
                    <a:pt x="18758" y="20329"/>
                    <a:pt x="18758" y="20329"/>
                    <a:pt x="18758" y="20329"/>
                  </a:cubicBezTo>
                  <a:close/>
                  <a:moveTo>
                    <a:pt x="20463" y="18424"/>
                  </a:moveTo>
                  <a:cubicBezTo>
                    <a:pt x="19895" y="18424"/>
                    <a:pt x="19895" y="18424"/>
                    <a:pt x="19895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19895" y="18424"/>
                    <a:pt x="19895" y="18424"/>
                    <a:pt x="19895" y="18424"/>
                  </a:cubicBezTo>
                  <a:cubicBezTo>
                    <a:pt x="19895" y="17788"/>
                    <a:pt x="19895" y="17788"/>
                    <a:pt x="19895" y="17788"/>
                  </a:cubicBezTo>
                  <a:cubicBezTo>
                    <a:pt x="20463" y="17153"/>
                    <a:pt x="20463" y="17153"/>
                    <a:pt x="20463" y="17153"/>
                  </a:cubicBezTo>
                  <a:cubicBezTo>
                    <a:pt x="21032" y="17153"/>
                    <a:pt x="21032" y="17153"/>
                    <a:pt x="21032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lose/>
                  <a:moveTo>
                    <a:pt x="17053" y="17153"/>
                  </a:moveTo>
                  <a:cubicBezTo>
                    <a:pt x="16484" y="16518"/>
                    <a:pt x="16484" y="16518"/>
                    <a:pt x="16484" y="16518"/>
                  </a:cubicBezTo>
                  <a:cubicBezTo>
                    <a:pt x="16484" y="16518"/>
                    <a:pt x="16484" y="16518"/>
                    <a:pt x="16484" y="16518"/>
                  </a:cubicBezTo>
                  <a:cubicBezTo>
                    <a:pt x="17053" y="16518"/>
                    <a:pt x="17053" y="16518"/>
                    <a:pt x="17053" y="16518"/>
                  </a:cubicBezTo>
                  <a:cubicBezTo>
                    <a:pt x="17053" y="16518"/>
                    <a:pt x="17053" y="16518"/>
                    <a:pt x="17053" y="16518"/>
                  </a:cubicBezTo>
                  <a:cubicBezTo>
                    <a:pt x="17053" y="17153"/>
                    <a:pt x="17053" y="17153"/>
                    <a:pt x="17053" y="17153"/>
                  </a:cubicBezTo>
                  <a:cubicBezTo>
                    <a:pt x="17053" y="17153"/>
                    <a:pt x="17053" y="17153"/>
                    <a:pt x="17053" y="17153"/>
                  </a:cubicBezTo>
                  <a:close/>
                  <a:moveTo>
                    <a:pt x="17053" y="13341"/>
                  </a:moveTo>
                  <a:cubicBezTo>
                    <a:pt x="17053" y="13341"/>
                    <a:pt x="17053" y="13341"/>
                    <a:pt x="17053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8189" y="13341"/>
                    <a:pt x="18189" y="13341"/>
                    <a:pt x="18189" y="13341"/>
                  </a:cubicBezTo>
                  <a:cubicBezTo>
                    <a:pt x="18189" y="13341"/>
                    <a:pt x="18189" y="13341"/>
                    <a:pt x="18189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976"/>
                    <a:pt x="17621" y="13976"/>
                    <a:pt x="17621" y="13976"/>
                  </a:cubicBezTo>
                  <a:cubicBezTo>
                    <a:pt x="17621" y="13976"/>
                    <a:pt x="17621" y="13976"/>
                    <a:pt x="17621" y="13976"/>
                  </a:cubicBezTo>
                  <a:cubicBezTo>
                    <a:pt x="17053" y="13341"/>
                    <a:pt x="17053" y="13341"/>
                    <a:pt x="17053" y="13341"/>
                  </a:cubicBezTo>
                  <a:cubicBezTo>
                    <a:pt x="17053" y="13341"/>
                    <a:pt x="17053" y="13341"/>
                    <a:pt x="17053" y="13341"/>
                  </a:cubicBezTo>
                  <a:cubicBezTo>
                    <a:pt x="16484" y="13341"/>
                    <a:pt x="16484" y="13341"/>
                    <a:pt x="16484" y="13341"/>
                  </a:cubicBezTo>
                  <a:cubicBezTo>
                    <a:pt x="17053" y="13341"/>
                    <a:pt x="17053" y="13341"/>
                    <a:pt x="17053" y="13341"/>
                  </a:cubicBezTo>
                  <a:close/>
                  <a:moveTo>
                    <a:pt x="15916" y="10800"/>
                  </a:moveTo>
                  <a:cubicBezTo>
                    <a:pt x="15916" y="11435"/>
                    <a:pt x="15916" y="11435"/>
                    <a:pt x="15916" y="11435"/>
                  </a:cubicBezTo>
                  <a:cubicBezTo>
                    <a:pt x="15916" y="11435"/>
                    <a:pt x="15916" y="11435"/>
                    <a:pt x="15916" y="11435"/>
                  </a:cubicBezTo>
                  <a:cubicBezTo>
                    <a:pt x="15347" y="12071"/>
                    <a:pt x="15347" y="12071"/>
                    <a:pt x="15347" y="12071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165"/>
                    <a:pt x="15347" y="10165"/>
                    <a:pt x="15347" y="10165"/>
                  </a:cubicBezTo>
                  <a:cubicBezTo>
                    <a:pt x="15916" y="10800"/>
                    <a:pt x="15916" y="10800"/>
                    <a:pt x="15916" y="10800"/>
                  </a:cubicBezTo>
                  <a:cubicBezTo>
                    <a:pt x="15916" y="10800"/>
                    <a:pt x="15916" y="10800"/>
                    <a:pt x="15916" y="10800"/>
                  </a:cubicBezTo>
                  <a:close/>
                  <a:moveTo>
                    <a:pt x="15347" y="9529"/>
                  </a:moveTo>
                  <a:cubicBezTo>
                    <a:pt x="14779" y="8894"/>
                    <a:pt x="14779" y="8894"/>
                    <a:pt x="14779" y="8894"/>
                  </a:cubicBezTo>
                  <a:cubicBezTo>
                    <a:pt x="15347" y="8259"/>
                    <a:pt x="15347" y="8259"/>
                    <a:pt x="15347" y="8259"/>
                  </a:cubicBezTo>
                  <a:cubicBezTo>
                    <a:pt x="15916" y="8259"/>
                    <a:pt x="15916" y="8259"/>
                    <a:pt x="15916" y="8259"/>
                  </a:cubicBezTo>
                  <a:cubicBezTo>
                    <a:pt x="15916" y="8259"/>
                    <a:pt x="15916" y="8259"/>
                    <a:pt x="15916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894"/>
                    <a:pt x="16484" y="8894"/>
                    <a:pt x="16484" y="8894"/>
                  </a:cubicBezTo>
                  <a:cubicBezTo>
                    <a:pt x="16484" y="9529"/>
                    <a:pt x="16484" y="9529"/>
                    <a:pt x="16484" y="9529"/>
                  </a:cubicBezTo>
                  <a:cubicBezTo>
                    <a:pt x="15916" y="9529"/>
                    <a:pt x="15916" y="9529"/>
                    <a:pt x="15916" y="9529"/>
                  </a:cubicBezTo>
                  <a:cubicBezTo>
                    <a:pt x="15916" y="9529"/>
                    <a:pt x="15916" y="9529"/>
                    <a:pt x="15916" y="9529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347" y="9529"/>
                    <a:pt x="15347" y="9529"/>
                    <a:pt x="15347" y="9529"/>
                  </a:cubicBezTo>
                  <a:cubicBezTo>
                    <a:pt x="15347" y="9529"/>
                    <a:pt x="15347" y="9529"/>
                    <a:pt x="15347" y="9529"/>
                  </a:cubicBezTo>
                  <a:close/>
                  <a:moveTo>
                    <a:pt x="14211" y="4447"/>
                  </a:moveTo>
                  <a:cubicBezTo>
                    <a:pt x="14211" y="4447"/>
                    <a:pt x="14211" y="4447"/>
                    <a:pt x="14211" y="4447"/>
                  </a:cubicBezTo>
                  <a:cubicBezTo>
                    <a:pt x="14211" y="4447"/>
                    <a:pt x="14211" y="4447"/>
                    <a:pt x="14211" y="4447"/>
                  </a:cubicBezTo>
                  <a:cubicBezTo>
                    <a:pt x="14779" y="4447"/>
                    <a:pt x="14779" y="4447"/>
                    <a:pt x="14779" y="4447"/>
                  </a:cubicBezTo>
                  <a:cubicBezTo>
                    <a:pt x="14779" y="4447"/>
                    <a:pt x="14779" y="4447"/>
                    <a:pt x="14779" y="4447"/>
                  </a:cubicBezTo>
                  <a:cubicBezTo>
                    <a:pt x="14211" y="5082"/>
                    <a:pt x="14211" y="5082"/>
                    <a:pt x="14211" y="5082"/>
                  </a:cubicBezTo>
                  <a:cubicBezTo>
                    <a:pt x="14211" y="4447"/>
                    <a:pt x="14211" y="4447"/>
                    <a:pt x="14211" y="4447"/>
                  </a:cubicBezTo>
                  <a:close/>
                  <a:moveTo>
                    <a:pt x="13074" y="5718"/>
                  </a:moveTo>
                  <a:cubicBezTo>
                    <a:pt x="13074" y="5718"/>
                    <a:pt x="13074" y="5718"/>
                    <a:pt x="13074" y="5718"/>
                  </a:cubicBezTo>
                  <a:cubicBezTo>
                    <a:pt x="13642" y="6353"/>
                    <a:pt x="13642" y="6353"/>
                    <a:pt x="13642" y="6353"/>
                  </a:cubicBezTo>
                  <a:cubicBezTo>
                    <a:pt x="13642" y="5718"/>
                    <a:pt x="13642" y="5718"/>
                    <a:pt x="13642" y="5718"/>
                  </a:cubicBezTo>
                  <a:cubicBezTo>
                    <a:pt x="14211" y="5718"/>
                    <a:pt x="14211" y="5718"/>
                    <a:pt x="14211" y="5718"/>
                  </a:cubicBezTo>
                  <a:cubicBezTo>
                    <a:pt x="13642" y="6353"/>
                    <a:pt x="13642" y="6353"/>
                    <a:pt x="13642" y="6353"/>
                  </a:cubicBezTo>
                  <a:cubicBezTo>
                    <a:pt x="13642" y="6988"/>
                    <a:pt x="13642" y="6988"/>
                    <a:pt x="13642" y="6988"/>
                  </a:cubicBezTo>
                  <a:cubicBezTo>
                    <a:pt x="13074" y="6353"/>
                    <a:pt x="13074" y="6353"/>
                    <a:pt x="13074" y="6353"/>
                  </a:cubicBezTo>
                  <a:cubicBezTo>
                    <a:pt x="13074" y="6988"/>
                    <a:pt x="13074" y="6988"/>
                    <a:pt x="13074" y="6988"/>
                  </a:cubicBezTo>
                  <a:cubicBezTo>
                    <a:pt x="13074" y="6353"/>
                    <a:pt x="13074" y="6353"/>
                    <a:pt x="13074" y="6353"/>
                  </a:cubicBezTo>
                  <a:cubicBezTo>
                    <a:pt x="12505" y="6353"/>
                    <a:pt x="12505" y="6353"/>
                    <a:pt x="12505" y="6353"/>
                  </a:cubicBezTo>
                  <a:cubicBezTo>
                    <a:pt x="13074" y="5718"/>
                    <a:pt x="13074" y="5718"/>
                    <a:pt x="13074" y="5718"/>
                  </a:cubicBezTo>
                  <a:close/>
                  <a:moveTo>
                    <a:pt x="11937" y="3812"/>
                  </a:moveTo>
                  <a:cubicBezTo>
                    <a:pt x="11937" y="3812"/>
                    <a:pt x="11937" y="3812"/>
                    <a:pt x="11937" y="3812"/>
                  </a:cubicBezTo>
                  <a:cubicBezTo>
                    <a:pt x="12505" y="3812"/>
                    <a:pt x="12505" y="3812"/>
                    <a:pt x="12505" y="3812"/>
                  </a:cubicBezTo>
                  <a:cubicBezTo>
                    <a:pt x="12505" y="3812"/>
                    <a:pt x="12505" y="3812"/>
                    <a:pt x="12505" y="3812"/>
                  </a:cubicBezTo>
                  <a:cubicBezTo>
                    <a:pt x="11937" y="4447"/>
                    <a:pt x="11937" y="4447"/>
                    <a:pt x="11937" y="4447"/>
                  </a:cubicBezTo>
                  <a:cubicBezTo>
                    <a:pt x="11937" y="4447"/>
                    <a:pt x="11937" y="4447"/>
                    <a:pt x="11937" y="4447"/>
                  </a:cubicBezTo>
                  <a:cubicBezTo>
                    <a:pt x="11368" y="4447"/>
                    <a:pt x="11368" y="4447"/>
                    <a:pt x="11368" y="4447"/>
                  </a:cubicBezTo>
                  <a:cubicBezTo>
                    <a:pt x="11937" y="3812"/>
                    <a:pt x="11937" y="3812"/>
                    <a:pt x="11937" y="3812"/>
                  </a:cubicBezTo>
                  <a:close/>
                  <a:moveTo>
                    <a:pt x="9663" y="8894"/>
                  </a:moveTo>
                  <a:cubicBezTo>
                    <a:pt x="9663" y="8894"/>
                    <a:pt x="9663" y="8894"/>
                    <a:pt x="9663" y="8894"/>
                  </a:cubicBezTo>
                  <a:cubicBezTo>
                    <a:pt x="9663" y="8894"/>
                    <a:pt x="9663" y="8894"/>
                    <a:pt x="9663" y="8894"/>
                  </a:cubicBezTo>
                  <a:cubicBezTo>
                    <a:pt x="9663" y="9529"/>
                    <a:pt x="9663" y="9529"/>
                    <a:pt x="9663" y="9529"/>
                  </a:cubicBezTo>
                  <a:cubicBezTo>
                    <a:pt x="9663" y="9529"/>
                    <a:pt x="9663" y="9529"/>
                    <a:pt x="9663" y="9529"/>
                  </a:cubicBezTo>
                  <a:cubicBezTo>
                    <a:pt x="9663" y="8894"/>
                    <a:pt x="9663" y="8894"/>
                    <a:pt x="9663" y="8894"/>
                  </a:cubicBezTo>
                  <a:close/>
                  <a:moveTo>
                    <a:pt x="9095" y="8894"/>
                  </a:move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lose/>
                  <a:moveTo>
                    <a:pt x="11937" y="9529"/>
                  </a:moveTo>
                  <a:cubicBezTo>
                    <a:pt x="11937" y="9529"/>
                    <a:pt x="11937" y="9529"/>
                    <a:pt x="11937" y="9529"/>
                  </a:cubicBezTo>
                  <a:cubicBezTo>
                    <a:pt x="11937" y="9529"/>
                    <a:pt x="11937" y="9529"/>
                    <a:pt x="11937" y="9529"/>
                  </a:cubicBezTo>
                  <a:cubicBezTo>
                    <a:pt x="12505" y="9529"/>
                    <a:pt x="12505" y="9529"/>
                    <a:pt x="12505" y="9529"/>
                  </a:cubicBezTo>
                  <a:cubicBezTo>
                    <a:pt x="12505" y="10165"/>
                    <a:pt x="12505" y="10165"/>
                    <a:pt x="12505" y="10165"/>
                  </a:cubicBezTo>
                  <a:cubicBezTo>
                    <a:pt x="12505" y="10165"/>
                    <a:pt x="12505" y="10165"/>
                    <a:pt x="12505" y="10165"/>
                  </a:cubicBezTo>
                  <a:cubicBezTo>
                    <a:pt x="11937" y="10165"/>
                    <a:pt x="11937" y="10165"/>
                    <a:pt x="11937" y="10165"/>
                  </a:cubicBezTo>
                  <a:cubicBezTo>
                    <a:pt x="11937" y="10165"/>
                    <a:pt x="11937" y="10165"/>
                    <a:pt x="11937" y="10165"/>
                  </a:cubicBezTo>
                  <a:cubicBezTo>
                    <a:pt x="11937" y="9529"/>
                    <a:pt x="11937" y="9529"/>
                    <a:pt x="11937" y="9529"/>
                  </a:cubicBezTo>
                  <a:close/>
                  <a:moveTo>
                    <a:pt x="15916" y="13976"/>
                  </a:moveTo>
                  <a:cubicBezTo>
                    <a:pt x="15916" y="13976"/>
                    <a:pt x="15916" y="13976"/>
                    <a:pt x="15916" y="13976"/>
                  </a:cubicBezTo>
                  <a:cubicBezTo>
                    <a:pt x="15916" y="13976"/>
                    <a:pt x="15916" y="13976"/>
                    <a:pt x="15916" y="13976"/>
                  </a:cubicBezTo>
                  <a:cubicBezTo>
                    <a:pt x="16484" y="13976"/>
                    <a:pt x="16484" y="13976"/>
                    <a:pt x="16484" y="13976"/>
                  </a:cubicBezTo>
                  <a:cubicBezTo>
                    <a:pt x="16484" y="13976"/>
                    <a:pt x="16484" y="13976"/>
                    <a:pt x="16484" y="13976"/>
                  </a:cubicBezTo>
                  <a:cubicBezTo>
                    <a:pt x="15916" y="13976"/>
                    <a:pt x="15916" y="13976"/>
                    <a:pt x="15916" y="13976"/>
                  </a:cubicBezTo>
                  <a:close/>
                  <a:moveTo>
                    <a:pt x="11937" y="17153"/>
                  </a:moveTo>
                  <a:cubicBezTo>
                    <a:pt x="11937" y="16518"/>
                    <a:pt x="11937" y="16518"/>
                    <a:pt x="11937" y="16518"/>
                  </a:cubicBezTo>
                  <a:cubicBezTo>
                    <a:pt x="12505" y="16518"/>
                    <a:pt x="12505" y="16518"/>
                    <a:pt x="12505" y="16518"/>
                  </a:cubicBezTo>
                  <a:cubicBezTo>
                    <a:pt x="12505" y="16518"/>
                    <a:pt x="12505" y="16518"/>
                    <a:pt x="12505" y="16518"/>
                  </a:cubicBezTo>
                  <a:cubicBezTo>
                    <a:pt x="11937" y="17153"/>
                    <a:pt x="11937" y="17153"/>
                    <a:pt x="11937" y="17153"/>
                  </a:cubicBezTo>
                  <a:cubicBezTo>
                    <a:pt x="11937" y="17153"/>
                    <a:pt x="11937" y="17153"/>
                    <a:pt x="11937" y="17153"/>
                  </a:cubicBezTo>
                  <a:close/>
                  <a:moveTo>
                    <a:pt x="11937" y="15247"/>
                  </a:moveTo>
                  <a:cubicBezTo>
                    <a:pt x="11937" y="15247"/>
                    <a:pt x="11937" y="15247"/>
                    <a:pt x="11937" y="15247"/>
                  </a:cubicBezTo>
                  <a:cubicBezTo>
                    <a:pt x="11937" y="15247"/>
                    <a:pt x="11937" y="15247"/>
                    <a:pt x="11937" y="15247"/>
                  </a:cubicBezTo>
                  <a:cubicBezTo>
                    <a:pt x="11937" y="15247"/>
                    <a:pt x="11937" y="15247"/>
                    <a:pt x="11937" y="15247"/>
                  </a:cubicBezTo>
                  <a:close/>
                  <a:moveTo>
                    <a:pt x="11937" y="14612"/>
                  </a:move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lose/>
                  <a:moveTo>
                    <a:pt x="11368" y="13976"/>
                  </a:moveTo>
                  <a:cubicBezTo>
                    <a:pt x="11368" y="13976"/>
                    <a:pt x="11368" y="13976"/>
                    <a:pt x="11368" y="13976"/>
                  </a:cubicBezTo>
                  <a:cubicBezTo>
                    <a:pt x="11937" y="13976"/>
                    <a:pt x="11937" y="13976"/>
                    <a:pt x="11937" y="13976"/>
                  </a:cubicBezTo>
                  <a:cubicBezTo>
                    <a:pt x="11937" y="13976"/>
                    <a:pt x="11937" y="13976"/>
                    <a:pt x="11937" y="13976"/>
                  </a:cubicBezTo>
                  <a:cubicBezTo>
                    <a:pt x="11368" y="13976"/>
                    <a:pt x="11368" y="13976"/>
                    <a:pt x="11368" y="13976"/>
                  </a:cubicBezTo>
                  <a:close/>
                  <a:moveTo>
                    <a:pt x="13642" y="15882"/>
                  </a:moveTo>
                  <a:cubicBezTo>
                    <a:pt x="13642" y="15247"/>
                    <a:pt x="13642" y="15247"/>
                    <a:pt x="13642" y="15247"/>
                  </a:cubicBezTo>
                  <a:cubicBezTo>
                    <a:pt x="13642" y="15247"/>
                    <a:pt x="13642" y="15247"/>
                    <a:pt x="13642" y="15247"/>
                  </a:cubicBezTo>
                  <a:cubicBezTo>
                    <a:pt x="14211" y="15247"/>
                    <a:pt x="14211" y="15247"/>
                    <a:pt x="14211" y="15247"/>
                  </a:cubicBezTo>
                  <a:cubicBezTo>
                    <a:pt x="14211" y="15247"/>
                    <a:pt x="14211" y="15247"/>
                    <a:pt x="14211" y="15247"/>
                  </a:cubicBezTo>
                  <a:cubicBezTo>
                    <a:pt x="13642" y="15882"/>
                    <a:pt x="13642" y="15882"/>
                    <a:pt x="13642" y="15882"/>
                  </a:cubicBezTo>
                  <a:close/>
                  <a:moveTo>
                    <a:pt x="14779" y="15882"/>
                  </a:moveTo>
                  <a:cubicBezTo>
                    <a:pt x="14211" y="15247"/>
                    <a:pt x="14211" y="15247"/>
                    <a:pt x="14211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882"/>
                    <a:pt x="14779" y="15882"/>
                    <a:pt x="14779" y="15882"/>
                  </a:cubicBezTo>
                  <a:cubicBezTo>
                    <a:pt x="14779" y="15882"/>
                    <a:pt x="14779" y="15882"/>
                    <a:pt x="14779" y="15882"/>
                  </a:cubicBezTo>
                  <a:close/>
                  <a:moveTo>
                    <a:pt x="14211" y="14612"/>
                  </a:moveTo>
                  <a:cubicBezTo>
                    <a:pt x="14211" y="13976"/>
                    <a:pt x="14211" y="13976"/>
                    <a:pt x="14211" y="13976"/>
                  </a:cubicBezTo>
                  <a:cubicBezTo>
                    <a:pt x="14779" y="14612"/>
                    <a:pt x="14779" y="14612"/>
                    <a:pt x="14779" y="14612"/>
                  </a:cubicBezTo>
                  <a:cubicBezTo>
                    <a:pt x="14211" y="14612"/>
                    <a:pt x="14211" y="14612"/>
                    <a:pt x="14211" y="14612"/>
                  </a:cubicBezTo>
                  <a:close/>
                  <a:moveTo>
                    <a:pt x="13642" y="13976"/>
                  </a:moveTo>
                  <a:cubicBezTo>
                    <a:pt x="13642" y="13976"/>
                    <a:pt x="13642" y="13976"/>
                    <a:pt x="13642" y="13976"/>
                  </a:cubicBezTo>
                  <a:cubicBezTo>
                    <a:pt x="14211" y="13976"/>
                    <a:pt x="14211" y="13976"/>
                    <a:pt x="14211" y="13976"/>
                  </a:cubicBezTo>
                  <a:cubicBezTo>
                    <a:pt x="14211" y="13976"/>
                    <a:pt x="14211" y="13976"/>
                    <a:pt x="14211" y="13976"/>
                  </a:cubicBezTo>
                  <a:cubicBezTo>
                    <a:pt x="13642" y="13976"/>
                    <a:pt x="13642" y="13976"/>
                    <a:pt x="13642" y="13976"/>
                  </a:cubicBezTo>
                  <a:cubicBezTo>
                    <a:pt x="13642" y="13976"/>
                    <a:pt x="13642" y="13976"/>
                    <a:pt x="13642" y="13976"/>
                  </a:cubicBezTo>
                  <a:close/>
                  <a:moveTo>
                    <a:pt x="12505" y="12706"/>
                  </a:moveTo>
                  <a:cubicBezTo>
                    <a:pt x="12505" y="12706"/>
                    <a:pt x="12505" y="12706"/>
                    <a:pt x="12505" y="12706"/>
                  </a:cubicBezTo>
                  <a:cubicBezTo>
                    <a:pt x="13074" y="13341"/>
                    <a:pt x="13074" y="13341"/>
                    <a:pt x="13074" y="13341"/>
                  </a:cubicBezTo>
                  <a:cubicBezTo>
                    <a:pt x="13642" y="13341"/>
                    <a:pt x="13642" y="13341"/>
                    <a:pt x="13642" y="13341"/>
                  </a:cubicBezTo>
                  <a:cubicBezTo>
                    <a:pt x="13642" y="13976"/>
                    <a:pt x="13642" y="13976"/>
                    <a:pt x="13642" y="13976"/>
                  </a:cubicBezTo>
                  <a:cubicBezTo>
                    <a:pt x="13074" y="13976"/>
                    <a:pt x="13074" y="13976"/>
                    <a:pt x="13074" y="13976"/>
                  </a:cubicBezTo>
                  <a:cubicBezTo>
                    <a:pt x="12505" y="13341"/>
                    <a:pt x="12505" y="13341"/>
                    <a:pt x="12505" y="13341"/>
                  </a:cubicBezTo>
                  <a:cubicBezTo>
                    <a:pt x="12505" y="13341"/>
                    <a:pt x="12505" y="13341"/>
                    <a:pt x="12505" y="13341"/>
                  </a:cubicBezTo>
                  <a:cubicBezTo>
                    <a:pt x="12505" y="12706"/>
                    <a:pt x="12505" y="12706"/>
                    <a:pt x="12505" y="12706"/>
                  </a:cubicBezTo>
                  <a:close/>
                  <a:moveTo>
                    <a:pt x="7958" y="9529"/>
                  </a:moveTo>
                  <a:cubicBezTo>
                    <a:pt x="7958" y="9529"/>
                    <a:pt x="7958" y="9529"/>
                    <a:pt x="7958" y="9529"/>
                  </a:cubicBezTo>
                  <a:cubicBezTo>
                    <a:pt x="9095" y="9529"/>
                    <a:pt x="9095" y="9529"/>
                    <a:pt x="9095" y="9529"/>
                  </a:cubicBezTo>
                  <a:cubicBezTo>
                    <a:pt x="9095" y="9529"/>
                    <a:pt x="9095" y="9529"/>
                    <a:pt x="9095" y="9529"/>
                  </a:cubicBezTo>
                  <a:cubicBezTo>
                    <a:pt x="9663" y="10165"/>
                    <a:pt x="9663" y="10165"/>
                    <a:pt x="9663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1368" y="10800"/>
                    <a:pt x="11368" y="10800"/>
                    <a:pt x="11368" y="10800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1937" y="12071"/>
                    <a:pt x="11937" y="12071"/>
                    <a:pt x="11937" y="12071"/>
                  </a:cubicBezTo>
                  <a:cubicBezTo>
                    <a:pt x="11937" y="12071"/>
                    <a:pt x="11937" y="12071"/>
                    <a:pt x="11937" y="12071"/>
                  </a:cubicBezTo>
                  <a:cubicBezTo>
                    <a:pt x="12505" y="12071"/>
                    <a:pt x="12505" y="12071"/>
                    <a:pt x="12505" y="12071"/>
                  </a:cubicBezTo>
                  <a:cubicBezTo>
                    <a:pt x="11937" y="12706"/>
                    <a:pt x="11937" y="12706"/>
                    <a:pt x="11937" y="12706"/>
                  </a:cubicBezTo>
                  <a:cubicBezTo>
                    <a:pt x="11937" y="12706"/>
                    <a:pt x="11937" y="12706"/>
                    <a:pt x="11937" y="12706"/>
                  </a:cubicBezTo>
                  <a:cubicBezTo>
                    <a:pt x="11368" y="12706"/>
                    <a:pt x="11368" y="12706"/>
                    <a:pt x="11368" y="12706"/>
                  </a:cubicBezTo>
                  <a:cubicBezTo>
                    <a:pt x="11368" y="12706"/>
                    <a:pt x="11368" y="12706"/>
                    <a:pt x="11368" y="12706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0800" y="12071"/>
                    <a:pt x="10800" y="12071"/>
                    <a:pt x="10800" y="12071"/>
                  </a:cubicBezTo>
                  <a:cubicBezTo>
                    <a:pt x="10800" y="11435"/>
                    <a:pt x="10800" y="11435"/>
                    <a:pt x="10800" y="11435"/>
                  </a:cubicBezTo>
                  <a:cubicBezTo>
                    <a:pt x="10800" y="11435"/>
                    <a:pt x="10800" y="11435"/>
                    <a:pt x="10800" y="11435"/>
                  </a:cubicBezTo>
                  <a:cubicBezTo>
                    <a:pt x="10232" y="11435"/>
                    <a:pt x="10232" y="11435"/>
                    <a:pt x="10232" y="11435"/>
                  </a:cubicBezTo>
                  <a:cubicBezTo>
                    <a:pt x="9663" y="10800"/>
                    <a:pt x="9663" y="10800"/>
                    <a:pt x="9663" y="10800"/>
                  </a:cubicBezTo>
                  <a:cubicBezTo>
                    <a:pt x="9663" y="10800"/>
                    <a:pt x="9663" y="10800"/>
                    <a:pt x="9663" y="10800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9095" y="10165"/>
                    <a:pt x="9095" y="10165"/>
                    <a:pt x="9095" y="10165"/>
                  </a:cubicBezTo>
                  <a:cubicBezTo>
                    <a:pt x="9095" y="10165"/>
                    <a:pt x="9095" y="10165"/>
                    <a:pt x="9095" y="10165"/>
                  </a:cubicBezTo>
                  <a:cubicBezTo>
                    <a:pt x="8526" y="10165"/>
                    <a:pt x="8526" y="10165"/>
                    <a:pt x="8526" y="10165"/>
                  </a:cubicBezTo>
                  <a:cubicBezTo>
                    <a:pt x="8526" y="9529"/>
                    <a:pt x="8526" y="9529"/>
                    <a:pt x="8526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9529"/>
                    <a:pt x="7958" y="9529"/>
                    <a:pt x="7958" y="9529"/>
                  </a:cubicBezTo>
                  <a:close/>
                  <a:moveTo>
                    <a:pt x="8526" y="17153"/>
                  </a:moveTo>
                  <a:cubicBezTo>
                    <a:pt x="8526" y="17153"/>
                    <a:pt x="8526" y="17153"/>
                    <a:pt x="8526" y="17153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9095" y="17788"/>
                    <a:pt x="9095" y="17788"/>
                    <a:pt x="9095" y="17788"/>
                  </a:cubicBezTo>
                  <a:cubicBezTo>
                    <a:pt x="8526" y="18424"/>
                    <a:pt x="8526" y="18424"/>
                    <a:pt x="8526" y="18424"/>
                  </a:cubicBezTo>
                  <a:cubicBezTo>
                    <a:pt x="8526" y="18424"/>
                    <a:pt x="8526" y="18424"/>
                    <a:pt x="8526" y="18424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8526" y="17153"/>
                    <a:pt x="8526" y="17153"/>
                    <a:pt x="8526" y="17153"/>
                  </a:cubicBezTo>
                  <a:close/>
                  <a:moveTo>
                    <a:pt x="8526" y="16518"/>
                  </a:moveTo>
                  <a:cubicBezTo>
                    <a:pt x="8526" y="17153"/>
                    <a:pt x="8526" y="17153"/>
                    <a:pt x="8526" y="17153"/>
                  </a:cubicBezTo>
                  <a:cubicBezTo>
                    <a:pt x="8526" y="17153"/>
                    <a:pt x="8526" y="17153"/>
                    <a:pt x="8526" y="17153"/>
                  </a:cubicBezTo>
                  <a:lnTo>
                    <a:pt x="8526" y="16518"/>
                  </a:lnTo>
                  <a:close/>
                  <a:moveTo>
                    <a:pt x="8526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9" name="AutoShape 73"/>
            <p:cNvSpPr>
              <a:spLocks/>
            </p:cNvSpPr>
            <p:nvPr/>
          </p:nvSpPr>
          <p:spPr bwMode="auto">
            <a:xfrm>
              <a:off x="8613" y="3006"/>
              <a:ext cx="236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29" y="4836"/>
                  </a:moveTo>
                  <a:lnTo>
                    <a:pt x="929" y="3546"/>
                  </a:lnTo>
                  <a:lnTo>
                    <a:pt x="1858" y="3546"/>
                  </a:lnTo>
                  <a:lnTo>
                    <a:pt x="4413" y="4836"/>
                  </a:lnTo>
                  <a:lnTo>
                    <a:pt x="6039" y="4836"/>
                  </a:lnTo>
                  <a:lnTo>
                    <a:pt x="6968" y="6125"/>
                  </a:lnTo>
                  <a:lnTo>
                    <a:pt x="6968" y="2579"/>
                  </a:lnTo>
                  <a:lnTo>
                    <a:pt x="6039" y="2579"/>
                  </a:lnTo>
                  <a:lnTo>
                    <a:pt x="6039" y="0"/>
                  </a:lnTo>
                  <a:lnTo>
                    <a:pt x="6968" y="1290"/>
                  </a:lnTo>
                  <a:lnTo>
                    <a:pt x="8594" y="2579"/>
                  </a:lnTo>
                  <a:lnTo>
                    <a:pt x="9523" y="3546"/>
                  </a:lnTo>
                  <a:lnTo>
                    <a:pt x="11381" y="3546"/>
                  </a:lnTo>
                  <a:lnTo>
                    <a:pt x="11381" y="2579"/>
                  </a:lnTo>
                  <a:lnTo>
                    <a:pt x="13006" y="2579"/>
                  </a:lnTo>
                  <a:lnTo>
                    <a:pt x="13935" y="0"/>
                  </a:lnTo>
                  <a:lnTo>
                    <a:pt x="14632" y="1290"/>
                  </a:lnTo>
                  <a:lnTo>
                    <a:pt x="16490" y="2579"/>
                  </a:lnTo>
                  <a:lnTo>
                    <a:pt x="16490" y="4836"/>
                  </a:lnTo>
                  <a:lnTo>
                    <a:pt x="18116" y="6125"/>
                  </a:lnTo>
                  <a:lnTo>
                    <a:pt x="18116" y="7415"/>
                  </a:lnTo>
                  <a:lnTo>
                    <a:pt x="19045" y="8382"/>
                  </a:lnTo>
                  <a:lnTo>
                    <a:pt x="20671" y="8382"/>
                  </a:lnTo>
                  <a:lnTo>
                    <a:pt x="21600" y="9672"/>
                  </a:lnTo>
                  <a:lnTo>
                    <a:pt x="19045" y="9672"/>
                  </a:lnTo>
                  <a:lnTo>
                    <a:pt x="18116" y="10961"/>
                  </a:lnTo>
                  <a:lnTo>
                    <a:pt x="18116" y="18054"/>
                  </a:lnTo>
                  <a:lnTo>
                    <a:pt x="17187" y="19343"/>
                  </a:lnTo>
                  <a:lnTo>
                    <a:pt x="17187" y="16764"/>
                  </a:lnTo>
                  <a:lnTo>
                    <a:pt x="16490" y="16764"/>
                  </a:lnTo>
                  <a:lnTo>
                    <a:pt x="16490" y="18054"/>
                  </a:lnTo>
                  <a:lnTo>
                    <a:pt x="17187" y="19343"/>
                  </a:lnTo>
                  <a:lnTo>
                    <a:pt x="16490" y="19343"/>
                  </a:lnTo>
                  <a:lnTo>
                    <a:pt x="17187" y="20310"/>
                  </a:lnTo>
                  <a:lnTo>
                    <a:pt x="17187" y="21600"/>
                  </a:lnTo>
                  <a:lnTo>
                    <a:pt x="15561" y="21600"/>
                  </a:lnTo>
                  <a:lnTo>
                    <a:pt x="13935" y="19343"/>
                  </a:lnTo>
                  <a:lnTo>
                    <a:pt x="14632" y="18054"/>
                  </a:lnTo>
                  <a:lnTo>
                    <a:pt x="13935" y="16764"/>
                  </a:lnTo>
                  <a:lnTo>
                    <a:pt x="14632" y="16764"/>
                  </a:lnTo>
                  <a:lnTo>
                    <a:pt x="13935" y="15475"/>
                  </a:lnTo>
                  <a:lnTo>
                    <a:pt x="13006" y="14507"/>
                  </a:lnTo>
                  <a:lnTo>
                    <a:pt x="12077" y="15475"/>
                  </a:lnTo>
                  <a:lnTo>
                    <a:pt x="11381" y="15475"/>
                  </a:lnTo>
                  <a:lnTo>
                    <a:pt x="11381" y="16764"/>
                  </a:lnTo>
                  <a:lnTo>
                    <a:pt x="10452" y="16764"/>
                  </a:lnTo>
                  <a:lnTo>
                    <a:pt x="9523" y="18054"/>
                  </a:lnTo>
                  <a:lnTo>
                    <a:pt x="9523" y="19343"/>
                  </a:lnTo>
                  <a:lnTo>
                    <a:pt x="7897" y="19343"/>
                  </a:lnTo>
                  <a:lnTo>
                    <a:pt x="7897" y="18054"/>
                  </a:lnTo>
                  <a:lnTo>
                    <a:pt x="8594" y="16764"/>
                  </a:lnTo>
                  <a:lnTo>
                    <a:pt x="7897" y="15475"/>
                  </a:lnTo>
                  <a:lnTo>
                    <a:pt x="8594" y="15475"/>
                  </a:lnTo>
                  <a:lnTo>
                    <a:pt x="7897" y="14507"/>
                  </a:lnTo>
                  <a:lnTo>
                    <a:pt x="6968" y="14507"/>
                  </a:lnTo>
                  <a:lnTo>
                    <a:pt x="5342" y="13218"/>
                  </a:lnTo>
                  <a:lnTo>
                    <a:pt x="4413" y="11928"/>
                  </a:lnTo>
                  <a:lnTo>
                    <a:pt x="5342" y="10961"/>
                  </a:lnTo>
                  <a:lnTo>
                    <a:pt x="3484" y="8382"/>
                  </a:lnTo>
                  <a:lnTo>
                    <a:pt x="3484" y="7415"/>
                  </a:lnTo>
                  <a:lnTo>
                    <a:pt x="2787" y="6125"/>
                  </a:lnTo>
                  <a:lnTo>
                    <a:pt x="1858" y="6125"/>
                  </a:lnTo>
                  <a:lnTo>
                    <a:pt x="929" y="4836"/>
                  </a:lnTo>
                  <a:close/>
                  <a:moveTo>
                    <a:pt x="6968" y="19343"/>
                  </a:moveTo>
                  <a:lnTo>
                    <a:pt x="5342" y="15475"/>
                  </a:lnTo>
                  <a:lnTo>
                    <a:pt x="4413" y="15475"/>
                  </a:lnTo>
                  <a:lnTo>
                    <a:pt x="3484" y="14507"/>
                  </a:lnTo>
                  <a:lnTo>
                    <a:pt x="2787" y="14507"/>
                  </a:lnTo>
                  <a:lnTo>
                    <a:pt x="1858" y="13218"/>
                  </a:lnTo>
                  <a:lnTo>
                    <a:pt x="0" y="13218"/>
                  </a:lnTo>
                  <a:lnTo>
                    <a:pt x="929" y="14507"/>
                  </a:lnTo>
                  <a:lnTo>
                    <a:pt x="1858" y="14507"/>
                  </a:lnTo>
                  <a:lnTo>
                    <a:pt x="1858" y="16764"/>
                  </a:lnTo>
                  <a:lnTo>
                    <a:pt x="3484" y="18054"/>
                  </a:lnTo>
                  <a:lnTo>
                    <a:pt x="5342" y="19343"/>
                  </a:lnTo>
                  <a:lnTo>
                    <a:pt x="6968" y="19343"/>
                  </a:lnTo>
                  <a:close/>
                  <a:moveTo>
                    <a:pt x="6968" y="1934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0" name="AutoShape 74"/>
            <p:cNvSpPr>
              <a:spLocks/>
            </p:cNvSpPr>
            <p:nvPr/>
          </p:nvSpPr>
          <p:spPr bwMode="auto">
            <a:xfrm>
              <a:off x="8605" y="3117"/>
              <a:ext cx="845" cy="60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54" y="0"/>
                  </a:moveTo>
                  <a:lnTo>
                    <a:pt x="714" y="0"/>
                  </a:lnTo>
                  <a:lnTo>
                    <a:pt x="714" y="617"/>
                  </a:lnTo>
                  <a:lnTo>
                    <a:pt x="1168" y="970"/>
                  </a:lnTo>
                  <a:lnTo>
                    <a:pt x="1686" y="1322"/>
                  </a:lnTo>
                  <a:lnTo>
                    <a:pt x="2854" y="1322"/>
                  </a:lnTo>
                  <a:lnTo>
                    <a:pt x="2854" y="970"/>
                  </a:lnTo>
                  <a:lnTo>
                    <a:pt x="3114" y="617"/>
                  </a:lnTo>
                  <a:lnTo>
                    <a:pt x="3373" y="617"/>
                  </a:lnTo>
                  <a:lnTo>
                    <a:pt x="3373" y="264"/>
                  </a:lnTo>
                  <a:lnTo>
                    <a:pt x="3568" y="264"/>
                  </a:lnTo>
                  <a:lnTo>
                    <a:pt x="3827" y="0"/>
                  </a:lnTo>
                  <a:lnTo>
                    <a:pt x="4086" y="264"/>
                  </a:lnTo>
                  <a:lnTo>
                    <a:pt x="4281" y="617"/>
                  </a:lnTo>
                  <a:lnTo>
                    <a:pt x="4086" y="617"/>
                  </a:lnTo>
                  <a:lnTo>
                    <a:pt x="4281" y="970"/>
                  </a:lnTo>
                  <a:lnTo>
                    <a:pt x="4086" y="1322"/>
                  </a:lnTo>
                  <a:lnTo>
                    <a:pt x="4541" y="1940"/>
                  </a:lnTo>
                  <a:lnTo>
                    <a:pt x="4995" y="1940"/>
                  </a:lnTo>
                  <a:lnTo>
                    <a:pt x="4995" y="2909"/>
                  </a:lnTo>
                  <a:lnTo>
                    <a:pt x="5254" y="2909"/>
                  </a:lnTo>
                  <a:lnTo>
                    <a:pt x="5514" y="3262"/>
                  </a:lnTo>
                  <a:lnTo>
                    <a:pt x="5773" y="3262"/>
                  </a:lnTo>
                  <a:lnTo>
                    <a:pt x="5968" y="3615"/>
                  </a:lnTo>
                  <a:lnTo>
                    <a:pt x="6227" y="3262"/>
                  </a:lnTo>
                  <a:lnTo>
                    <a:pt x="6486" y="3615"/>
                  </a:lnTo>
                  <a:lnTo>
                    <a:pt x="6681" y="3615"/>
                  </a:lnTo>
                  <a:lnTo>
                    <a:pt x="6681" y="3879"/>
                  </a:lnTo>
                  <a:lnTo>
                    <a:pt x="7395" y="4232"/>
                  </a:lnTo>
                  <a:lnTo>
                    <a:pt x="7654" y="4232"/>
                  </a:lnTo>
                  <a:lnTo>
                    <a:pt x="8173" y="4584"/>
                  </a:lnTo>
                  <a:lnTo>
                    <a:pt x="8627" y="4584"/>
                  </a:lnTo>
                  <a:lnTo>
                    <a:pt x="9341" y="4232"/>
                  </a:lnTo>
                  <a:lnTo>
                    <a:pt x="10573" y="4232"/>
                  </a:lnTo>
                  <a:lnTo>
                    <a:pt x="10768" y="3879"/>
                  </a:lnTo>
                  <a:lnTo>
                    <a:pt x="10573" y="3615"/>
                  </a:lnTo>
                  <a:lnTo>
                    <a:pt x="10573" y="3262"/>
                  </a:lnTo>
                  <a:lnTo>
                    <a:pt x="11286" y="3262"/>
                  </a:lnTo>
                  <a:lnTo>
                    <a:pt x="11286" y="2909"/>
                  </a:lnTo>
                  <a:lnTo>
                    <a:pt x="11481" y="2557"/>
                  </a:lnTo>
                  <a:lnTo>
                    <a:pt x="12000" y="2292"/>
                  </a:lnTo>
                  <a:lnTo>
                    <a:pt x="12454" y="1940"/>
                  </a:lnTo>
                  <a:lnTo>
                    <a:pt x="12973" y="2292"/>
                  </a:lnTo>
                  <a:lnTo>
                    <a:pt x="12973" y="1940"/>
                  </a:lnTo>
                  <a:lnTo>
                    <a:pt x="13168" y="1587"/>
                  </a:lnTo>
                  <a:lnTo>
                    <a:pt x="13427" y="1940"/>
                  </a:lnTo>
                  <a:lnTo>
                    <a:pt x="13686" y="1940"/>
                  </a:lnTo>
                  <a:lnTo>
                    <a:pt x="13881" y="2292"/>
                  </a:lnTo>
                  <a:lnTo>
                    <a:pt x="14400" y="2292"/>
                  </a:lnTo>
                  <a:lnTo>
                    <a:pt x="14854" y="2909"/>
                  </a:lnTo>
                  <a:lnTo>
                    <a:pt x="15114" y="2909"/>
                  </a:lnTo>
                  <a:lnTo>
                    <a:pt x="15373" y="2557"/>
                  </a:lnTo>
                  <a:lnTo>
                    <a:pt x="15827" y="2909"/>
                  </a:lnTo>
                  <a:lnTo>
                    <a:pt x="16086" y="2909"/>
                  </a:lnTo>
                  <a:lnTo>
                    <a:pt x="16086" y="3615"/>
                  </a:lnTo>
                  <a:lnTo>
                    <a:pt x="16281" y="3262"/>
                  </a:lnTo>
                  <a:lnTo>
                    <a:pt x="16800" y="3615"/>
                  </a:lnTo>
                  <a:lnTo>
                    <a:pt x="17254" y="4232"/>
                  </a:lnTo>
                  <a:lnTo>
                    <a:pt x="17773" y="4232"/>
                  </a:lnTo>
                  <a:lnTo>
                    <a:pt x="17968" y="4584"/>
                  </a:lnTo>
                  <a:lnTo>
                    <a:pt x="17968" y="5554"/>
                  </a:lnTo>
                  <a:lnTo>
                    <a:pt x="18227" y="5907"/>
                  </a:lnTo>
                  <a:lnTo>
                    <a:pt x="18227" y="6171"/>
                  </a:lnTo>
                  <a:lnTo>
                    <a:pt x="17968" y="6524"/>
                  </a:lnTo>
                  <a:lnTo>
                    <a:pt x="18227" y="6877"/>
                  </a:lnTo>
                  <a:lnTo>
                    <a:pt x="17968" y="7141"/>
                  </a:lnTo>
                  <a:lnTo>
                    <a:pt x="17773" y="7141"/>
                  </a:lnTo>
                  <a:lnTo>
                    <a:pt x="17773" y="7494"/>
                  </a:lnTo>
                  <a:lnTo>
                    <a:pt x="17968" y="7494"/>
                  </a:lnTo>
                  <a:lnTo>
                    <a:pt x="17773" y="7847"/>
                  </a:lnTo>
                  <a:lnTo>
                    <a:pt x="17773" y="8111"/>
                  </a:lnTo>
                  <a:lnTo>
                    <a:pt x="17968" y="8464"/>
                  </a:lnTo>
                  <a:lnTo>
                    <a:pt x="17968" y="8816"/>
                  </a:lnTo>
                  <a:lnTo>
                    <a:pt x="18227" y="8816"/>
                  </a:lnTo>
                  <a:lnTo>
                    <a:pt x="17968" y="9433"/>
                  </a:lnTo>
                  <a:lnTo>
                    <a:pt x="17968" y="9786"/>
                  </a:lnTo>
                  <a:lnTo>
                    <a:pt x="18227" y="10403"/>
                  </a:lnTo>
                  <a:lnTo>
                    <a:pt x="18486" y="11109"/>
                  </a:lnTo>
                  <a:lnTo>
                    <a:pt x="18227" y="11109"/>
                  </a:lnTo>
                  <a:lnTo>
                    <a:pt x="18486" y="11461"/>
                  </a:lnTo>
                  <a:lnTo>
                    <a:pt x="18486" y="11726"/>
                  </a:lnTo>
                  <a:lnTo>
                    <a:pt x="19459" y="11726"/>
                  </a:lnTo>
                  <a:lnTo>
                    <a:pt x="19654" y="12431"/>
                  </a:lnTo>
                  <a:lnTo>
                    <a:pt x="19459" y="12696"/>
                  </a:lnTo>
                  <a:lnTo>
                    <a:pt x="19654" y="13048"/>
                  </a:lnTo>
                  <a:lnTo>
                    <a:pt x="19654" y="13401"/>
                  </a:lnTo>
                  <a:lnTo>
                    <a:pt x="18746" y="14723"/>
                  </a:lnTo>
                  <a:lnTo>
                    <a:pt x="19459" y="15693"/>
                  </a:lnTo>
                  <a:lnTo>
                    <a:pt x="19459" y="16046"/>
                  </a:lnTo>
                  <a:lnTo>
                    <a:pt x="19654" y="16310"/>
                  </a:lnTo>
                  <a:lnTo>
                    <a:pt x="19914" y="16310"/>
                  </a:lnTo>
                  <a:lnTo>
                    <a:pt x="20173" y="16663"/>
                  </a:lnTo>
                  <a:lnTo>
                    <a:pt x="20627" y="16663"/>
                  </a:lnTo>
                  <a:lnTo>
                    <a:pt x="20627" y="17016"/>
                  </a:lnTo>
                  <a:lnTo>
                    <a:pt x="20886" y="17016"/>
                  </a:lnTo>
                  <a:lnTo>
                    <a:pt x="20886" y="17280"/>
                  </a:lnTo>
                  <a:lnTo>
                    <a:pt x="21146" y="17633"/>
                  </a:lnTo>
                  <a:lnTo>
                    <a:pt x="21146" y="18250"/>
                  </a:lnTo>
                  <a:lnTo>
                    <a:pt x="21600" y="18250"/>
                  </a:lnTo>
                  <a:lnTo>
                    <a:pt x="21600" y="19308"/>
                  </a:lnTo>
                  <a:lnTo>
                    <a:pt x="21341" y="18955"/>
                  </a:lnTo>
                  <a:lnTo>
                    <a:pt x="20627" y="19308"/>
                  </a:lnTo>
                  <a:lnTo>
                    <a:pt x="20368" y="19572"/>
                  </a:lnTo>
                  <a:lnTo>
                    <a:pt x="20173" y="19572"/>
                  </a:lnTo>
                  <a:lnTo>
                    <a:pt x="20173" y="21247"/>
                  </a:lnTo>
                  <a:lnTo>
                    <a:pt x="19914" y="21247"/>
                  </a:lnTo>
                  <a:lnTo>
                    <a:pt x="19914" y="21600"/>
                  </a:lnTo>
                  <a:lnTo>
                    <a:pt x="19459" y="21247"/>
                  </a:lnTo>
                  <a:lnTo>
                    <a:pt x="19200" y="21247"/>
                  </a:lnTo>
                  <a:lnTo>
                    <a:pt x="19200" y="20895"/>
                  </a:lnTo>
                  <a:lnTo>
                    <a:pt x="18941" y="20895"/>
                  </a:lnTo>
                  <a:lnTo>
                    <a:pt x="18941" y="21247"/>
                  </a:lnTo>
                  <a:lnTo>
                    <a:pt x="18746" y="21247"/>
                  </a:lnTo>
                  <a:lnTo>
                    <a:pt x="18486" y="20895"/>
                  </a:lnTo>
                  <a:lnTo>
                    <a:pt x="17059" y="20895"/>
                  </a:lnTo>
                  <a:lnTo>
                    <a:pt x="16800" y="20542"/>
                  </a:lnTo>
                  <a:lnTo>
                    <a:pt x="16541" y="20895"/>
                  </a:lnTo>
                  <a:lnTo>
                    <a:pt x="16281" y="20542"/>
                  </a:lnTo>
                  <a:lnTo>
                    <a:pt x="15373" y="20542"/>
                  </a:lnTo>
                  <a:lnTo>
                    <a:pt x="15373" y="19925"/>
                  </a:lnTo>
                  <a:lnTo>
                    <a:pt x="15114" y="19572"/>
                  </a:lnTo>
                  <a:lnTo>
                    <a:pt x="14854" y="18955"/>
                  </a:lnTo>
                  <a:lnTo>
                    <a:pt x="14854" y="18602"/>
                  </a:lnTo>
                  <a:lnTo>
                    <a:pt x="14141" y="18602"/>
                  </a:lnTo>
                  <a:lnTo>
                    <a:pt x="13686" y="18955"/>
                  </a:lnTo>
                  <a:lnTo>
                    <a:pt x="13427" y="18602"/>
                  </a:lnTo>
                  <a:lnTo>
                    <a:pt x="13427" y="18955"/>
                  </a:lnTo>
                  <a:lnTo>
                    <a:pt x="13168" y="19308"/>
                  </a:lnTo>
                  <a:lnTo>
                    <a:pt x="12714" y="19572"/>
                  </a:lnTo>
                  <a:lnTo>
                    <a:pt x="12259" y="19308"/>
                  </a:lnTo>
                  <a:lnTo>
                    <a:pt x="12000" y="18955"/>
                  </a:lnTo>
                  <a:lnTo>
                    <a:pt x="11741" y="19308"/>
                  </a:lnTo>
                  <a:lnTo>
                    <a:pt x="11481" y="19308"/>
                  </a:lnTo>
                  <a:lnTo>
                    <a:pt x="11286" y="18955"/>
                  </a:lnTo>
                  <a:lnTo>
                    <a:pt x="11027" y="18955"/>
                  </a:lnTo>
                  <a:lnTo>
                    <a:pt x="10768" y="18602"/>
                  </a:lnTo>
                  <a:lnTo>
                    <a:pt x="10573" y="18602"/>
                  </a:lnTo>
                  <a:lnTo>
                    <a:pt x="10314" y="18250"/>
                  </a:lnTo>
                  <a:lnTo>
                    <a:pt x="10573" y="17985"/>
                  </a:lnTo>
                  <a:lnTo>
                    <a:pt x="10054" y="17985"/>
                  </a:lnTo>
                  <a:lnTo>
                    <a:pt x="9859" y="17633"/>
                  </a:lnTo>
                  <a:lnTo>
                    <a:pt x="9081" y="17633"/>
                  </a:lnTo>
                  <a:lnTo>
                    <a:pt x="8886" y="17280"/>
                  </a:lnTo>
                  <a:lnTo>
                    <a:pt x="8368" y="16663"/>
                  </a:lnTo>
                  <a:lnTo>
                    <a:pt x="8368" y="16310"/>
                  </a:lnTo>
                  <a:lnTo>
                    <a:pt x="8173" y="16310"/>
                  </a:lnTo>
                  <a:lnTo>
                    <a:pt x="8173" y="16046"/>
                  </a:lnTo>
                  <a:lnTo>
                    <a:pt x="8368" y="16046"/>
                  </a:lnTo>
                  <a:lnTo>
                    <a:pt x="7914" y="16046"/>
                  </a:lnTo>
                  <a:lnTo>
                    <a:pt x="7914" y="15340"/>
                  </a:lnTo>
                  <a:lnTo>
                    <a:pt x="7654" y="14988"/>
                  </a:lnTo>
                  <a:lnTo>
                    <a:pt x="7395" y="14723"/>
                  </a:lnTo>
                  <a:lnTo>
                    <a:pt x="7395" y="14371"/>
                  </a:lnTo>
                  <a:lnTo>
                    <a:pt x="7200" y="14018"/>
                  </a:lnTo>
                  <a:lnTo>
                    <a:pt x="6941" y="14723"/>
                  </a:lnTo>
                  <a:lnTo>
                    <a:pt x="6681" y="14371"/>
                  </a:lnTo>
                  <a:lnTo>
                    <a:pt x="6486" y="14371"/>
                  </a:lnTo>
                  <a:lnTo>
                    <a:pt x="6227" y="14018"/>
                  </a:lnTo>
                  <a:lnTo>
                    <a:pt x="6486" y="14018"/>
                  </a:lnTo>
                  <a:lnTo>
                    <a:pt x="6227" y="14018"/>
                  </a:lnTo>
                  <a:lnTo>
                    <a:pt x="6227" y="14371"/>
                  </a:lnTo>
                  <a:lnTo>
                    <a:pt x="5773" y="14371"/>
                  </a:lnTo>
                  <a:lnTo>
                    <a:pt x="5773" y="14018"/>
                  </a:lnTo>
                  <a:lnTo>
                    <a:pt x="5773" y="14371"/>
                  </a:lnTo>
                  <a:lnTo>
                    <a:pt x="5773" y="14018"/>
                  </a:lnTo>
                  <a:lnTo>
                    <a:pt x="5514" y="14018"/>
                  </a:lnTo>
                  <a:lnTo>
                    <a:pt x="5254" y="13753"/>
                  </a:lnTo>
                  <a:lnTo>
                    <a:pt x="5254" y="13048"/>
                  </a:lnTo>
                  <a:lnTo>
                    <a:pt x="4800" y="13048"/>
                  </a:lnTo>
                  <a:lnTo>
                    <a:pt x="4800" y="12431"/>
                  </a:lnTo>
                  <a:lnTo>
                    <a:pt x="4995" y="12078"/>
                  </a:lnTo>
                  <a:lnTo>
                    <a:pt x="4800" y="11461"/>
                  </a:lnTo>
                  <a:lnTo>
                    <a:pt x="4541" y="11461"/>
                  </a:lnTo>
                  <a:lnTo>
                    <a:pt x="4281" y="10756"/>
                  </a:lnTo>
                  <a:lnTo>
                    <a:pt x="4086" y="10756"/>
                  </a:lnTo>
                  <a:lnTo>
                    <a:pt x="3373" y="10139"/>
                  </a:lnTo>
                  <a:lnTo>
                    <a:pt x="3114" y="10139"/>
                  </a:lnTo>
                  <a:lnTo>
                    <a:pt x="3114" y="10403"/>
                  </a:lnTo>
                  <a:lnTo>
                    <a:pt x="2854" y="10139"/>
                  </a:lnTo>
                  <a:lnTo>
                    <a:pt x="2854" y="9433"/>
                  </a:lnTo>
                  <a:lnTo>
                    <a:pt x="2595" y="9433"/>
                  </a:lnTo>
                  <a:lnTo>
                    <a:pt x="2595" y="9169"/>
                  </a:lnTo>
                  <a:lnTo>
                    <a:pt x="2400" y="9169"/>
                  </a:lnTo>
                  <a:lnTo>
                    <a:pt x="2141" y="8816"/>
                  </a:lnTo>
                  <a:lnTo>
                    <a:pt x="2141" y="7847"/>
                  </a:lnTo>
                  <a:lnTo>
                    <a:pt x="2400" y="7494"/>
                  </a:lnTo>
                  <a:lnTo>
                    <a:pt x="2400" y="7141"/>
                  </a:lnTo>
                  <a:lnTo>
                    <a:pt x="2595" y="7141"/>
                  </a:lnTo>
                  <a:lnTo>
                    <a:pt x="2595" y="6171"/>
                  </a:lnTo>
                  <a:lnTo>
                    <a:pt x="2854" y="6171"/>
                  </a:lnTo>
                  <a:lnTo>
                    <a:pt x="2595" y="5907"/>
                  </a:lnTo>
                  <a:lnTo>
                    <a:pt x="2400" y="5907"/>
                  </a:lnTo>
                  <a:lnTo>
                    <a:pt x="1881" y="5554"/>
                  </a:lnTo>
                  <a:lnTo>
                    <a:pt x="1686" y="5554"/>
                  </a:lnTo>
                  <a:lnTo>
                    <a:pt x="1427" y="5202"/>
                  </a:lnTo>
                  <a:lnTo>
                    <a:pt x="1427" y="4849"/>
                  </a:lnTo>
                  <a:lnTo>
                    <a:pt x="1168" y="4849"/>
                  </a:lnTo>
                  <a:lnTo>
                    <a:pt x="1168" y="4584"/>
                  </a:lnTo>
                  <a:lnTo>
                    <a:pt x="973" y="4232"/>
                  </a:lnTo>
                  <a:lnTo>
                    <a:pt x="714" y="4232"/>
                  </a:lnTo>
                  <a:lnTo>
                    <a:pt x="973" y="3879"/>
                  </a:lnTo>
                  <a:lnTo>
                    <a:pt x="714" y="3615"/>
                  </a:lnTo>
                  <a:lnTo>
                    <a:pt x="195" y="2909"/>
                  </a:lnTo>
                  <a:lnTo>
                    <a:pt x="195" y="2557"/>
                  </a:lnTo>
                  <a:lnTo>
                    <a:pt x="454" y="1940"/>
                  </a:lnTo>
                  <a:lnTo>
                    <a:pt x="0" y="1940"/>
                  </a:lnTo>
                  <a:lnTo>
                    <a:pt x="0" y="264"/>
                  </a:lnTo>
                  <a:lnTo>
                    <a:pt x="195" y="264"/>
                  </a:lnTo>
                  <a:lnTo>
                    <a:pt x="195" y="0"/>
                  </a:lnTo>
                  <a:lnTo>
                    <a:pt x="454" y="0"/>
                  </a:lnTo>
                  <a:close/>
                  <a:moveTo>
                    <a:pt x="45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1" name="AutoShape 75"/>
            <p:cNvSpPr>
              <a:spLocks/>
            </p:cNvSpPr>
            <p:nvPr/>
          </p:nvSpPr>
          <p:spPr bwMode="auto">
            <a:xfrm>
              <a:off x="8557" y="3043"/>
              <a:ext cx="150" cy="11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9519" y="0"/>
                  </a:lnTo>
                  <a:lnTo>
                    <a:pt x="10983" y="1920"/>
                  </a:lnTo>
                  <a:lnTo>
                    <a:pt x="12447" y="1920"/>
                  </a:lnTo>
                  <a:lnTo>
                    <a:pt x="13546" y="3840"/>
                  </a:lnTo>
                  <a:lnTo>
                    <a:pt x="13546" y="5280"/>
                  </a:lnTo>
                  <a:lnTo>
                    <a:pt x="16475" y="9120"/>
                  </a:lnTo>
                  <a:lnTo>
                    <a:pt x="15010" y="10560"/>
                  </a:lnTo>
                  <a:lnTo>
                    <a:pt x="16475" y="12480"/>
                  </a:lnTo>
                  <a:lnTo>
                    <a:pt x="19037" y="14400"/>
                  </a:lnTo>
                  <a:lnTo>
                    <a:pt x="20502" y="14400"/>
                  </a:lnTo>
                  <a:lnTo>
                    <a:pt x="21600" y="15840"/>
                  </a:lnTo>
                  <a:lnTo>
                    <a:pt x="20502" y="15840"/>
                  </a:lnTo>
                  <a:lnTo>
                    <a:pt x="21600" y="17760"/>
                  </a:lnTo>
                  <a:lnTo>
                    <a:pt x="20502" y="19680"/>
                  </a:lnTo>
                  <a:lnTo>
                    <a:pt x="20502" y="21600"/>
                  </a:lnTo>
                  <a:lnTo>
                    <a:pt x="19037" y="21600"/>
                  </a:lnTo>
                  <a:lnTo>
                    <a:pt x="16475" y="15840"/>
                  </a:lnTo>
                  <a:lnTo>
                    <a:pt x="15010" y="15840"/>
                  </a:lnTo>
                  <a:lnTo>
                    <a:pt x="13546" y="14400"/>
                  </a:lnTo>
                  <a:lnTo>
                    <a:pt x="12447" y="14400"/>
                  </a:lnTo>
                  <a:lnTo>
                    <a:pt x="10983" y="12480"/>
                  </a:lnTo>
                  <a:lnTo>
                    <a:pt x="8054" y="12480"/>
                  </a:lnTo>
                  <a:lnTo>
                    <a:pt x="6956" y="10560"/>
                  </a:lnTo>
                  <a:lnTo>
                    <a:pt x="4027" y="10560"/>
                  </a:lnTo>
                  <a:lnTo>
                    <a:pt x="2929" y="9120"/>
                  </a:lnTo>
                  <a:lnTo>
                    <a:pt x="2929" y="3840"/>
                  </a:lnTo>
                  <a:lnTo>
                    <a:pt x="1464" y="3840"/>
                  </a:lnTo>
                  <a:lnTo>
                    <a:pt x="1464" y="192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2" name="AutoShape 76"/>
            <p:cNvSpPr>
              <a:spLocks/>
            </p:cNvSpPr>
            <p:nvPr/>
          </p:nvSpPr>
          <p:spPr bwMode="auto">
            <a:xfrm>
              <a:off x="7862" y="3016"/>
              <a:ext cx="781" cy="27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61" y="4281"/>
                  </a:moveTo>
                  <a:lnTo>
                    <a:pt x="771" y="4281"/>
                  </a:lnTo>
                  <a:lnTo>
                    <a:pt x="771" y="2919"/>
                  </a:lnTo>
                  <a:lnTo>
                    <a:pt x="1052" y="2919"/>
                  </a:lnTo>
                  <a:lnTo>
                    <a:pt x="1052" y="2141"/>
                  </a:lnTo>
                  <a:lnTo>
                    <a:pt x="771" y="1362"/>
                  </a:lnTo>
                  <a:lnTo>
                    <a:pt x="771" y="778"/>
                  </a:lnTo>
                  <a:lnTo>
                    <a:pt x="1052" y="778"/>
                  </a:lnTo>
                  <a:lnTo>
                    <a:pt x="1332" y="0"/>
                  </a:lnTo>
                  <a:lnTo>
                    <a:pt x="1823" y="0"/>
                  </a:lnTo>
                  <a:lnTo>
                    <a:pt x="2104" y="778"/>
                  </a:lnTo>
                  <a:lnTo>
                    <a:pt x="2104" y="0"/>
                  </a:lnTo>
                  <a:lnTo>
                    <a:pt x="2875" y="2141"/>
                  </a:lnTo>
                  <a:lnTo>
                    <a:pt x="3156" y="2141"/>
                  </a:lnTo>
                  <a:lnTo>
                    <a:pt x="3366" y="2919"/>
                  </a:lnTo>
                  <a:lnTo>
                    <a:pt x="3647" y="3697"/>
                  </a:lnTo>
                  <a:lnTo>
                    <a:pt x="3366" y="4281"/>
                  </a:lnTo>
                  <a:lnTo>
                    <a:pt x="3156" y="4281"/>
                  </a:lnTo>
                  <a:lnTo>
                    <a:pt x="2875" y="3697"/>
                  </a:lnTo>
                  <a:lnTo>
                    <a:pt x="2595" y="3697"/>
                  </a:lnTo>
                  <a:lnTo>
                    <a:pt x="2595" y="4281"/>
                  </a:lnTo>
                  <a:lnTo>
                    <a:pt x="1823" y="4281"/>
                  </a:lnTo>
                  <a:lnTo>
                    <a:pt x="1823" y="5059"/>
                  </a:lnTo>
                  <a:lnTo>
                    <a:pt x="1332" y="5838"/>
                  </a:lnTo>
                  <a:lnTo>
                    <a:pt x="771" y="7200"/>
                  </a:lnTo>
                  <a:lnTo>
                    <a:pt x="771" y="5838"/>
                  </a:lnTo>
                  <a:lnTo>
                    <a:pt x="1052" y="5838"/>
                  </a:lnTo>
                  <a:lnTo>
                    <a:pt x="1332" y="5059"/>
                  </a:lnTo>
                  <a:lnTo>
                    <a:pt x="561" y="5059"/>
                  </a:lnTo>
                  <a:lnTo>
                    <a:pt x="561" y="4281"/>
                  </a:lnTo>
                  <a:close/>
                  <a:moveTo>
                    <a:pt x="17392" y="778"/>
                  </a:moveTo>
                  <a:lnTo>
                    <a:pt x="17182" y="1362"/>
                  </a:lnTo>
                  <a:lnTo>
                    <a:pt x="17182" y="2141"/>
                  </a:lnTo>
                  <a:lnTo>
                    <a:pt x="16901" y="2141"/>
                  </a:lnTo>
                  <a:lnTo>
                    <a:pt x="16340" y="2919"/>
                  </a:lnTo>
                  <a:lnTo>
                    <a:pt x="16340" y="3697"/>
                  </a:lnTo>
                  <a:lnTo>
                    <a:pt x="15358" y="3697"/>
                  </a:lnTo>
                  <a:lnTo>
                    <a:pt x="15358" y="2919"/>
                  </a:lnTo>
                  <a:lnTo>
                    <a:pt x="14797" y="2919"/>
                  </a:lnTo>
                  <a:lnTo>
                    <a:pt x="14306" y="3697"/>
                  </a:lnTo>
                  <a:lnTo>
                    <a:pt x="13535" y="3697"/>
                  </a:lnTo>
                  <a:lnTo>
                    <a:pt x="13255" y="2919"/>
                  </a:lnTo>
                  <a:lnTo>
                    <a:pt x="12974" y="3697"/>
                  </a:lnTo>
                  <a:lnTo>
                    <a:pt x="12764" y="2919"/>
                  </a:lnTo>
                  <a:lnTo>
                    <a:pt x="12483" y="2919"/>
                  </a:lnTo>
                  <a:lnTo>
                    <a:pt x="11992" y="2141"/>
                  </a:lnTo>
                  <a:lnTo>
                    <a:pt x="11712" y="2141"/>
                  </a:lnTo>
                  <a:lnTo>
                    <a:pt x="11431" y="1362"/>
                  </a:lnTo>
                  <a:lnTo>
                    <a:pt x="11431" y="778"/>
                  </a:lnTo>
                  <a:lnTo>
                    <a:pt x="11151" y="778"/>
                  </a:lnTo>
                  <a:lnTo>
                    <a:pt x="10660" y="1362"/>
                  </a:lnTo>
                  <a:lnTo>
                    <a:pt x="10169" y="778"/>
                  </a:lnTo>
                  <a:lnTo>
                    <a:pt x="10169" y="0"/>
                  </a:lnTo>
                  <a:lnTo>
                    <a:pt x="8065" y="0"/>
                  </a:lnTo>
                  <a:lnTo>
                    <a:pt x="7574" y="778"/>
                  </a:lnTo>
                  <a:lnTo>
                    <a:pt x="7013" y="778"/>
                  </a:lnTo>
                  <a:lnTo>
                    <a:pt x="6732" y="1362"/>
                  </a:lnTo>
                  <a:lnTo>
                    <a:pt x="6522" y="2141"/>
                  </a:lnTo>
                  <a:lnTo>
                    <a:pt x="6242" y="2141"/>
                  </a:lnTo>
                  <a:lnTo>
                    <a:pt x="6242" y="3697"/>
                  </a:lnTo>
                  <a:lnTo>
                    <a:pt x="5751" y="3697"/>
                  </a:lnTo>
                  <a:lnTo>
                    <a:pt x="5190" y="2919"/>
                  </a:lnTo>
                  <a:lnTo>
                    <a:pt x="4418" y="2919"/>
                  </a:lnTo>
                  <a:lnTo>
                    <a:pt x="4138" y="3697"/>
                  </a:lnTo>
                  <a:lnTo>
                    <a:pt x="3927" y="2919"/>
                  </a:lnTo>
                  <a:lnTo>
                    <a:pt x="3647" y="3697"/>
                  </a:lnTo>
                  <a:lnTo>
                    <a:pt x="3927" y="4281"/>
                  </a:lnTo>
                  <a:lnTo>
                    <a:pt x="4138" y="4281"/>
                  </a:lnTo>
                  <a:lnTo>
                    <a:pt x="4418" y="5059"/>
                  </a:lnTo>
                  <a:lnTo>
                    <a:pt x="3647" y="5059"/>
                  </a:lnTo>
                  <a:lnTo>
                    <a:pt x="3366" y="5838"/>
                  </a:lnTo>
                  <a:lnTo>
                    <a:pt x="3366" y="6422"/>
                  </a:lnTo>
                  <a:lnTo>
                    <a:pt x="3647" y="5838"/>
                  </a:lnTo>
                  <a:lnTo>
                    <a:pt x="3927" y="6422"/>
                  </a:lnTo>
                  <a:lnTo>
                    <a:pt x="2595" y="6422"/>
                  </a:lnTo>
                  <a:lnTo>
                    <a:pt x="2384" y="5838"/>
                  </a:lnTo>
                  <a:lnTo>
                    <a:pt x="2104" y="6422"/>
                  </a:lnTo>
                  <a:lnTo>
                    <a:pt x="1823" y="6422"/>
                  </a:lnTo>
                  <a:lnTo>
                    <a:pt x="1543" y="5838"/>
                  </a:lnTo>
                  <a:lnTo>
                    <a:pt x="1332" y="5838"/>
                  </a:lnTo>
                  <a:lnTo>
                    <a:pt x="771" y="7200"/>
                  </a:lnTo>
                  <a:lnTo>
                    <a:pt x="771" y="9341"/>
                  </a:lnTo>
                  <a:lnTo>
                    <a:pt x="1543" y="9341"/>
                  </a:lnTo>
                  <a:lnTo>
                    <a:pt x="1332" y="10119"/>
                  </a:lnTo>
                  <a:lnTo>
                    <a:pt x="1543" y="10897"/>
                  </a:lnTo>
                  <a:lnTo>
                    <a:pt x="1543" y="11481"/>
                  </a:lnTo>
                  <a:lnTo>
                    <a:pt x="1823" y="11481"/>
                  </a:lnTo>
                  <a:lnTo>
                    <a:pt x="1543" y="11481"/>
                  </a:lnTo>
                  <a:lnTo>
                    <a:pt x="1332" y="12259"/>
                  </a:lnTo>
                  <a:lnTo>
                    <a:pt x="1543" y="12259"/>
                  </a:lnTo>
                  <a:lnTo>
                    <a:pt x="1543" y="13038"/>
                  </a:lnTo>
                  <a:lnTo>
                    <a:pt x="1332" y="13038"/>
                  </a:lnTo>
                  <a:lnTo>
                    <a:pt x="1052" y="12259"/>
                  </a:lnTo>
                  <a:lnTo>
                    <a:pt x="1052" y="14400"/>
                  </a:lnTo>
                  <a:lnTo>
                    <a:pt x="1543" y="14400"/>
                  </a:lnTo>
                  <a:lnTo>
                    <a:pt x="2104" y="15957"/>
                  </a:lnTo>
                  <a:lnTo>
                    <a:pt x="1823" y="15957"/>
                  </a:lnTo>
                  <a:lnTo>
                    <a:pt x="1823" y="16541"/>
                  </a:lnTo>
                  <a:lnTo>
                    <a:pt x="2104" y="16541"/>
                  </a:lnTo>
                  <a:lnTo>
                    <a:pt x="2384" y="17319"/>
                  </a:lnTo>
                  <a:lnTo>
                    <a:pt x="2384" y="18097"/>
                  </a:lnTo>
                  <a:lnTo>
                    <a:pt x="2104" y="18097"/>
                  </a:lnTo>
                  <a:lnTo>
                    <a:pt x="2104" y="18681"/>
                  </a:lnTo>
                  <a:lnTo>
                    <a:pt x="2595" y="18097"/>
                  </a:lnTo>
                  <a:lnTo>
                    <a:pt x="3156" y="18097"/>
                  </a:lnTo>
                  <a:lnTo>
                    <a:pt x="3156" y="18681"/>
                  </a:lnTo>
                  <a:lnTo>
                    <a:pt x="2384" y="18681"/>
                  </a:lnTo>
                  <a:lnTo>
                    <a:pt x="2104" y="19459"/>
                  </a:lnTo>
                  <a:lnTo>
                    <a:pt x="2875" y="19459"/>
                  </a:lnTo>
                  <a:lnTo>
                    <a:pt x="2875" y="18681"/>
                  </a:lnTo>
                  <a:lnTo>
                    <a:pt x="2875" y="19459"/>
                  </a:lnTo>
                  <a:lnTo>
                    <a:pt x="3156" y="19459"/>
                  </a:lnTo>
                  <a:lnTo>
                    <a:pt x="3366" y="18681"/>
                  </a:lnTo>
                  <a:lnTo>
                    <a:pt x="3647" y="18681"/>
                  </a:lnTo>
                  <a:lnTo>
                    <a:pt x="3927" y="19459"/>
                  </a:lnTo>
                  <a:lnTo>
                    <a:pt x="3927" y="18681"/>
                  </a:lnTo>
                  <a:lnTo>
                    <a:pt x="4138" y="18681"/>
                  </a:lnTo>
                  <a:lnTo>
                    <a:pt x="4138" y="20238"/>
                  </a:lnTo>
                  <a:lnTo>
                    <a:pt x="4418" y="21016"/>
                  </a:lnTo>
                  <a:lnTo>
                    <a:pt x="5470" y="21016"/>
                  </a:lnTo>
                  <a:lnTo>
                    <a:pt x="5470" y="20238"/>
                  </a:lnTo>
                  <a:lnTo>
                    <a:pt x="5961" y="20238"/>
                  </a:lnTo>
                  <a:lnTo>
                    <a:pt x="5961" y="18681"/>
                  </a:lnTo>
                  <a:lnTo>
                    <a:pt x="6732" y="18681"/>
                  </a:lnTo>
                  <a:lnTo>
                    <a:pt x="7294" y="19459"/>
                  </a:lnTo>
                  <a:lnTo>
                    <a:pt x="7574" y="19459"/>
                  </a:lnTo>
                  <a:lnTo>
                    <a:pt x="7784" y="21016"/>
                  </a:lnTo>
                  <a:lnTo>
                    <a:pt x="9327" y="21016"/>
                  </a:lnTo>
                  <a:lnTo>
                    <a:pt x="9608" y="20238"/>
                  </a:lnTo>
                  <a:lnTo>
                    <a:pt x="9608" y="21016"/>
                  </a:lnTo>
                  <a:lnTo>
                    <a:pt x="9888" y="20238"/>
                  </a:lnTo>
                  <a:lnTo>
                    <a:pt x="10379" y="18681"/>
                  </a:lnTo>
                  <a:lnTo>
                    <a:pt x="10660" y="18097"/>
                  </a:lnTo>
                  <a:lnTo>
                    <a:pt x="10940" y="18681"/>
                  </a:lnTo>
                  <a:lnTo>
                    <a:pt x="11712" y="18681"/>
                  </a:lnTo>
                  <a:lnTo>
                    <a:pt x="11992" y="18097"/>
                  </a:lnTo>
                  <a:lnTo>
                    <a:pt x="12203" y="18097"/>
                  </a:lnTo>
                  <a:lnTo>
                    <a:pt x="12203" y="18681"/>
                  </a:lnTo>
                  <a:lnTo>
                    <a:pt x="11992" y="19459"/>
                  </a:lnTo>
                  <a:lnTo>
                    <a:pt x="11712" y="20238"/>
                  </a:lnTo>
                  <a:lnTo>
                    <a:pt x="12203" y="21600"/>
                  </a:lnTo>
                  <a:lnTo>
                    <a:pt x="12483" y="21016"/>
                  </a:lnTo>
                  <a:lnTo>
                    <a:pt x="12764" y="21016"/>
                  </a:lnTo>
                  <a:lnTo>
                    <a:pt x="12483" y="20238"/>
                  </a:lnTo>
                  <a:lnTo>
                    <a:pt x="12764" y="20238"/>
                  </a:lnTo>
                  <a:lnTo>
                    <a:pt x="12764" y="18681"/>
                  </a:lnTo>
                  <a:lnTo>
                    <a:pt x="14026" y="18681"/>
                  </a:lnTo>
                  <a:lnTo>
                    <a:pt x="14026" y="18097"/>
                  </a:lnTo>
                  <a:lnTo>
                    <a:pt x="15078" y="18097"/>
                  </a:lnTo>
                  <a:lnTo>
                    <a:pt x="15569" y="18681"/>
                  </a:lnTo>
                  <a:lnTo>
                    <a:pt x="16130" y="18681"/>
                  </a:lnTo>
                  <a:lnTo>
                    <a:pt x="16130" y="18097"/>
                  </a:lnTo>
                  <a:lnTo>
                    <a:pt x="16340" y="18097"/>
                  </a:lnTo>
                  <a:lnTo>
                    <a:pt x="16621" y="17319"/>
                  </a:lnTo>
                  <a:lnTo>
                    <a:pt x="17953" y="17319"/>
                  </a:lnTo>
                  <a:lnTo>
                    <a:pt x="18444" y="16541"/>
                  </a:lnTo>
                  <a:lnTo>
                    <a:pt x="18725" y="16541"/>
                  </a:lnTo>
                  <a:lnTo>
                    <a:pt x="18935" y="17319"/>
                  </a:lnTo>
                  <a:lnTo>
                    <a:pt x="19216" y="16541"/>
                  </a:lnTo>
                  <a:lnTo>
                    <a:pt x="19496" y="16541"/>
                  </a:lnTo>
                  <a:lnTo>
                    <a:pt x="19777" y="15957"/>
                  </a:lnTo>
                  <a:lnTo>
                    <a:pt x="19987" y="15957"/>
                  </a:lnTo>
                  <a:lnTo>
                    <a:pt x="20548" y="16541"/>
                  </a:lnTo>
                  <a:lnTo>
                    <a:pt x="21039" y="16541"/>
                  </a:lnTo>
                  <a:lnTo>
                    <a:pt x="21039" y="17319"/>
                  </a:lnTo>
                  <a:lnTo>
                    <a:pt x="21319" y="17319"/>
                  </a:lnTo>
                  <a:lnTo>
                    <a:pt x="21600" y="16541"/>
                  </a:lnTo>
                  <a:lnTo>
                    <a:pt x="21319" y="15957"/>
                  </a:lnTo>
                  <a:lnTo>
                    <a:pt x="20758" y="14400"/>
                  </a:lnTo>
                  <a:lnTo>
                    <a:pt x="20758" y="13622"/>
                  </a:lnTo>
                  <a:lnTo>
                    <a:pt x="21039" y="12259"/>
                  </a:lnTo>
                  <a:lnTo>
                    <a:pt x="20548" y="12259"/>
                  </a:lnTo>
                  <a:lnTo>
                    <a:pt x="20548" y="8562"/>
                  </a:lnTo>
                  <a:lnTo>
                    <a:pt x="20758" y="8562"/>
                  </a:lnTo>
                  <a:lnTo>
                    <a:pt x="20758" y="7978"/>
                  </a:lnTo>
                  <a:lnTo>
                    <a:pt x="21039" y="7978"/>
                  </a:lnTo>
                  <a:lnTo>
                    <a:pt x="20758" y="7200"/>
                  </a:lnTo>
                  <a:lnTo>
                    <a:pt x="20548" y="6422"/>
                  </a:lnTo>
                  <a:lnTo>
                    <a:pt x="19987" y="6422"/>
                  </a:lnTo>
                  <a:lnTo>
                    <a:pt x="19777" y="5838"/>
                  </a:lnTo>
                  <a:lnTo>
                    <a:pt x="19777" y="3697"/>
                  </a:lnTo>
                  <a:lnTo>
                    <a:pt x="19496" y="3697"/>
                  </a:lnTo>
                  <a:lnTo>
                    <a:pt x="19496" y="2919"/>
                  </a:lnTo>
                  <a:lnTo>
                    <a:pt x="19216" y="2141"/>
                  </a:lnTo>
                  <a:lnTo>
                    <a:pt x="18935" y="2141"/>
                  </a:lnTo>
                  <a:lnTo>
                    <a:pt x="18444" y="1362"/>
                  </a:lnTo>
                  <a:lnTo>
                    <a:pt x="17392" y="1362"/>
                  </a:lnTo>
                  <a:lnTo>
                    <a:pt x="17392" y="778"/>
                  </a:lnTo>
                  <a:close/>
                  <a:moveTo>
                    <a:pt x="2595" y="19459"/>
                  </a:moveTo>
                  <a:lnTo>
                    <a:pt x="2875" y="19459"/>
                  </a:lnTo>
                  <a:lnTo>
                    <a:pt x="2595" y="19459"/>
                  </a:lnTo>
                  <a:close/>
                  <a:moveTo>
                    <a:pt x="0" y="6422"/>
                  </a:moveTo>
                  <a:lnTo>
                    <a:pt x="281" y="7200"/>
                  </a:lnTo>
                  <a:lnTo>
                    <a:pt x="561" y="6422"/>
                  </a:lnTo>
                  <a:lnTo>
                    <a:pt x="0" y="6422"/>
                  </a:lnTo>
                  <a:close/>
                  <a:moveTo>
                    <a:pt x="0" y="642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3" name="AutoShape 77"/>
            <p:cNvSpPr>
              <a:spLocks/>
            </p:cNvSpPr>
            <p:nvPr/>
          </p:nvSpPr>
          <p:spPr bwMode="auto">
            <a:xfrm>
              <a:off x="8425" y="3218"/>
              <a:ext cx="406" cy="34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8689"/>
                  </a:moveTo>
                  <a:lnTo>
                    <a:pt x="21600" y="18077"/>
                  </a:lnTo>
                  <a:lnTo>
                    <a:pt x="21060" y="18077"/>
                  </a:lnTo>
                  <a:lnTo>
                    <a:pt x="20520" y="17617"/>
                  </a:lnTo>
                  <a:lnTo>
                    <a:pt x="20520" y="16391"/>
                  </a:lnTo>
                  <a:lnTo>
                    <a:pt x="19575" y="16391"/>
                  </a:lnTo>
                  <a:lnTo>
                    <a:pt x="19575" y="15319"/>
                  </a:lnTo>
                  <a:lnTo>
                    <a:pt x="19980" y="14706"/>
                  </a:lnTo>
                  <a:lnTo>
                    <a:pt x="19575" y="13634"/>
                  </a:lnTo>
                  <a:lnTo>
                    <a:pt x="19035" y="13634"/>
                  </a:lnTo>
                  <a:lnTo>
                    <a:pt x="18495" y="12409"/>
                  </a:lnTo>
                  <a:lnTo>
                    <a:pt x="18090" y="12409"/>
                  </a:lnTo>
                  <a:lnTo>
                    <a:pt x="16605" y="11336"/>
                  </a:lnTo>
                  <a:lnTo>
                    <a:pt x="16065" y="11336"/>
                  </a:lnTo>
                  <a:lnTo>
                    <a:pt x="16065" y="11796"/>
                  </a:lnTo>
                  <a:lnTo>
                    <a:pt x="15525" y="11336"/>
                  </a:lnTo>
                  <a:lnTo>
                    <a:pt x="15525" y="10111"/>
                  </a:lnTo>
                  <a:lnTo>
                    <a:pt x="14985" y="10111"/>
                  </a:lnTo>
                  <a:lnTo>
                    <a:pt x="14985" y="9651"/>
                  </a:lnTo>
                  <a:lnTo>
                    <a:pt x="14580" y="9651"/>
                  </a:lnTo>
                  <a:lnTo>
                    <a:pt x="14040" y="9038"/>
                  </a:lnTo>
                  <a:lnTo>
                    <a:pt x="14040" y="7353"/>
                  </a:lnTo>
                  <a:lnTo>
                    <a:pt x="14580" y="6740"/>
                  </a:lnTo>
                  <a:lnTo>
                    <a:pt x="14580" y="6128"/>
                  </a:lnTo>
                  <a:lnTo>
                    <a:pt x="14985" y="6128"/>
                  </a:lnTo>
                  <a:lnTo>
                    <a:pt x="14985" y="4443"/>
                  </a:lnTo>
                  <a:lnTo>
                    <a:pt x="15525" y="4443"/>
                  </a:lnTo>
                  <a:lnTo>
                    <a:pt x="14985" y="3983"/>
                  </a:lnTo>
                  <a:lnTo>
                    <a:pt x="14580" y="3983"/>
                  </a:lnTo>
                  <a:lnTo>
                    <a:pt x="13500" y="3370"/>
                  </a:lnTo>
                  <a:lnTo>
                    <a:pt x="13095" y="3370"/>
                  </a:lnTo>
                  <a:lnTo>
                    <a:pt x="12555" y="2757"/>
                  </a:lnTo>
                  <a:lnTo>
                    <a:pt x="12555" y="2145"/>
                  </a:lnTo>
                  <a:lnTo>
                    <a:pt x="12015" y="2145"/>
                  </a:lnTo>
                  <a:lnTo>
                    <a:pt x="12015" y="1685"/>
                  </a:lnTo>
                  <a:lnTo>
                    <a:pt x="11610" y="1072"/>
                  </a:lnTo>
                  <a:lnTo>
                    <a:pt x="10530" y="1072"/>
                  </a:lnTo>
                  <a:lnTo>
                    <a:pt x="10530" y="460"/>
                  </a:lnTo>
                  <a:lnTo>
                    <a:pt x="9585" y="460"/>
                  </a:lnTo>
                  <a:lnTo>
                    <a:pt x="8505" y="0"/>
                  </a:lnTo>
                  <a:lnTo>
                    <a:pt x="8100" y="0"/>
                  </a:lnTo>
                  <a:lnTo>
                    <a:pt x="7560" y="460"/>
                  </a:lnTo>
                  <a:lnTo>
                    <a:pt x="7020" y="460"/>
                  </a:lnTo>
                  <a:lnTo>
                    <a:pt x="6480" y="1072"/>
                  </a:lnTo>
                  <a:lnTo>
                    <a:pt x="6075" y="1685"/>
                  </a:lnTo>
                  <a:lnTo>
                    <a:pt x="5535" y="1685"/>
                  </a:lnTo>
                  <a:lnTo>
                    <a:pt x="4590" y="2145"/>
                  </a:lnTo>
                  <a:lnTo>
                    <a:pt x="4590" y="6740"/>
                  </a:lnTo>
                  <a:lnTo>
                    <a:pt x="4050" y="7353"/>
                  </a:lnTo>
                  <a:lnTo>
                    <a:pt x="4050" y="7813"/>
                  </a:lnTo>
                  <a:lnTo>
                    <a:pt x="0" y="10723"/>
                  </a:lnTo>
                  <a:lnTo>
                    <a:pt x="1080" y="13634"/>
                  </a:lnTo>
                  <a:lnTo>
                    <a:pt x="3105" y="14094"/>
                  </a:lnTo>
                  <a:lnTo>
                    <a:pt x="13500" y="21600"/>
                  </a:lnTo>
                  <a:lnTo>
                    <a:pt x="17550" y="21600"/>
                  </a:lnTo>
                  <a:lnTo>
                    <a:pt x="18090" y="20374"/>
                  </a:lnTo>
                  <a:lnTo>
                    <a:pt x="18495" y="19302"/>
                  </a:lnTo>
                  <a:lnTo>
                    <a:pt x="19575" y="18689"/>
                  </a:lnTo>
                  <a:lnTo>
                    <a:pt x="20520" y="19302"/>
                  </a:lnTo>
                  <a:lnTo>
                    <a:pt x="21060" y="19302"/>
                  </a:lnTo>
                  <a:lnTo>
                    <a:pt x="21060" y="18689"/>
                  </a:lnTo>
                  <a:lnTo>
                    <a:pt x="21600" y="18689"/>
                  </a:lnTo>
                  <a:close/>
                  <a:moveTo>
                    <a:pt x="21600" y="1868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4" name="AutoShape 78"/>
            <p:cNvSpPr>
              <a:spLocks/>
            </p:cNvSpPr>
            <p:nvPr/>
          </p:nvSpPr>
          <p:spPr bwMode="auto">
            <a:xfrm>
              <a:off x="8755" y="3520"/>
              <a:ext cx="76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5785"/>
                  </a:moveTo>
                  <a:lnTo>
                    <a:pt x="2880" y="9138"/>
                  </a:lnTo>
                  <a:lnTo>
                    <a:pt x="5040" y="3323"/>
                  </a:lnTo>
                  <a:lnTo>
                    <a:pt x="10800" y="0"/>
                  </a:lnTo>
                  <a:lnTo>
                    <a:pt x="15840" y="3323"/>
                  </a:lnTo>
                  <a:lnTo>
                    <a:pt x="18720" y="3323"/>
                  </a:lnTo>
                  <a:lnTo>
                    <a:pt x="18720" y="9138"/>
                  </a:lnTo>
                  <a:lnTo>
                    <a:pt x="12960" y="9138"/>
                  </a:lnTo>
                  <a:lnTo>
                    <a:pt x="18720" y="12462"/>
                  </a:lnTo>
                  <a:lnTo>
                    <a:pt x="18720" y="15785"/>
                  </a:lnTo>
                  <a:lnTo>
                    <a:pt x="21600" y="18277"/>
                  </a:lnTo>
                  <a:lnTo>
                    <a:pt x="18720" y="18277"/>
                  </a:lnTo>
                  <a:lnTo>
                    <a:pt x="21600" y="18277"/>
                  </a:lnTo>
                  <a:lnTo>
                    <a:pt x="12960" y="21600"/>
                  </a:lnTo>
                  <a:lnTo>
                    <a:pt x="12960" y="18277"/>
                  </a:lnTo>
                  <a:lnTo>
                    <a:pt x="2880" y="15785"/>
                  </a:lnTo>
                  <a:lnTo>
                    <a:pt x="0" y="15785"/>
                  </a:lnTo>
                  <a:close/>
                  <a:moveTo>
                    <a:pt x="0" y="157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5" name="AutoShape 79"/>
            <p:cNvSpPr>
              <a:spLocks/>
            </p:cNvSpPr>
            <p:nvPr/>
          </p:nvSpPr>
          <p:spPr bwMode="auto">
            <a:xfrm>
              <a:off x="8154" y="3300"/>
              <a:ext cx="94" cy="4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335" y="21600"/>
                  </a:moveTo>
                  <a:lnTo>
                    <a:pt x="0" y="18000"/>
                  </a:lnTo>
                  <a:lnTo>
                    <a:pt x="0" y="13200"/>
                  </a:lnTo>
                  <a:lnTo>
                    <a:pt x="2335" y="8400"/>
                  </a:lnTo>
                  <a:lnTo>
                    <a:pt x="4086" y="8400"/>
                  </a:lnTo>
                  <a:lnTo>
                    <a:pt x="6422" y="4800"/>
                  </a:lnTo>
                  <a:lnTo>
                    <a:pt x="8757" y="8400"/>
                  </a:lnTo>
                  <a:lnTo>
                    <a:pt x="10508" y="8400"/>
                  </a:lnTo>
                  <a:lnTo>
                    <a:pt x="15178" y="4800"/>
                  </a:lnTo>
                  <a:lnTo>
                    <a:pt x="19265" y="0"/>
                  </a:lnTo>
                  <a:lnTo>
                    <a:pt x="21600" y="0"/>
                  </a:lnTo>
                  <a:lnTo>
                    <a:pt x="19265" y="4800"/>
                  </a:lnTo>
                  <a:lnTo>
                    <a:pt x="17514" y="4800"/>
                  </a:lnTo>
                  <a:lnTo>
                    <a:pt x="15178" y="8400"/>
                  </a:lnTo>
                  <a:lnTo>
                    <a:pt x="15178" y="18000"/>
                  </a:lnTo>
                  <a:lnTo>
                    <a:pt x="10508" y="18000"/>
                  </a:lnTo>
                  <a:lnTo>
                    <a:pt x="10508" y="21600"/>
                  </a:lnTo>
                  <a:lnTo>
                    <a:pt x="2335" y="21600"/>
                  </a:lnTo>
                  <a:close/>
                  <a:moveTo>
                    <a:pt x="233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6" name="AutoShape 80"/>
            <p:cNvSpPr>
              <a:spLocks/>
            </p:cNvSpPr>
            <p:nvPr/>
          </p:nvSpPr>
          <p:spPr bwMode="auto">
            <a:xfrm>
              <a:off x="8286" y="3226"/>
              <a:ext cx="261" cy="21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534" y="16828"/>
                  </a:moveTo>
                  <a:lnTo>
                    <a:pt x="17825" y="12056"/>
                  </a:lnTo>
                  <a:lnTo>
                    <a:pt x="17825" y="11302"/>
                  </a:lnTo>
                  <a:lnTo>
                    <a:pt x="18664" y="10298"/>
                  </a:lnTo>
                  <a:lnTo>
                    <a:pt x="18664" y="2763"/>
                  </a:lnTo>
                  <a:lnTo>
                    <a:pt x="20132" y="2009"/>
                  </a:lnTo>
                  <a:lnTo>
                    <a:pt x="20971" y="2009"/>
                  </a:lnTo>
                  <a:lnTo>
                    <a:pt x="21600" y="1005"/>
                  </a:lnTo>
                  <a:lnTo>
                    <a:pt x="20971" y="0"/>
                  </a:lnTo>
                  <a:lnTo>
                    <a:pt x="20132" y="0"/>
                  </a:lnTo>
                  <a:lnTo>
                    <a:pt x="18664" y="1005"/>
                  </a:lnTo>
                  <a:lnTo>
                    <a:pt x="14680" y="1005"/>
                  </a:lnTo>
                  <a:lnTo>
                    <a:pt x="13841" y="2009"/>
                  </a:lnTo>
                  <a:lnTo>
                    <a:pt x="13212" y="2009"/>
                  </a:lnTo>
                  <a:lnTo>
                    <a:pt x="13212" y="2763"/>
                  </a:lnTo>
                  <a:lnTo>
                    <a:pt x="11534" y="2763"/>
                  </a:lnTo>
                  <a:lnTo>
                    <a:pt x="10066" y="2009"/>
                  </a:lnTo>
                  <a:lnTo>
                    <a:pt x="6920" y="2009"/>
                  </a:lnTo>
                  <a:lnTo>
                    <a:pt x="6920" y="2763"/>
                  </a:lnTo>
                  <a:lnTo>
                    <a:pt x="3146" y="2763"/>
                  </a:lnTo>
                  <a:lnTo>
                    <a:pt x="3146" y="4772"/>
                  </a:lnTo>
                  <a:lnTo>
                    <a:pt x="2307" y="4772"/>
                  </a:lnTo>
                  <a:lnTo>
                    <a:pt x="3146" y="5777"/>
                  </a:lnTo>
                  <a:lnTo>
                    <a:pt x="2307" y="5777"/>
                  </a:lnTo>
                  <a:lnTo>
                    <a:pt x="1468" y="6530"/>
                  </a:lnTo>
                  <a:lnTo>
                    <a:pt x="839" y="5777"/>
                  </a:lnTo>
                  <a:lnTo>
                    <a:pt x="839" y="6530"/>
                  </a:lnTo>
                  <a:lnTo>
                    <a:pt x="0" y="6530"/>
                  </a:lnTo>
                  <a:lnTo>
                    <a:pt x="0" y="7535"/>
                  </a:lnTo>
                  <a:lnTo>
                    <a:pt x="1468" y="9293"/>
                  </a:lnTo>
                  <a:lnTo>
                    <a:pt x="839" y="10298"/>
                  </a:lnTo>
                  <a:lnTo>
                    <a:pt x="839" y="12056"/>
                  </a:lnTo>
                  <a:lnTo>
                    <a:pt x="2307" y="12056"/>
                  </a:lnTo>
                  <a:lnTo>
                    <a:pt x="2307" y="13060"/>
                  </a:lnTo>
                  <a:lnTo>
                    <a:pt x="3146" y="13060"/>
                  </a:lnTo>
                  <a:lnTo>
                    <a:pt x="3146" y="15070"/>
                  </a:lnTo>
                  <a:lnTo>
                    <a:pt x="2307" y="15070"/>
                  </a:lnTo>
                  <a:lnTo>
                    <a:pt x="1468" y="15823"/>
                  </a:lnTo>
                  <a:lnTo>
                    <a:pt x="1468" y="17833"/>
                  </a:lnTo>
                  <a:lnTo>
                    <a:pt x="2307" y="19591"/>
                  </a:lnTo>
                  <a:lnTo>
                    <a:pt x="1468" y="19591"/>
                  </a:lnTo>
                  <a:lnTo>
                    <a:pt x="2307" y="19591"/>
                  </a:lnTo>
                  <a:lnTo>
                    <a:pt x="3146" y="20595"/>
                  </a:lnTo>
                  <a:lnTo>
                    <a:pt x="3775" y="21600"/>
                  </a:lnTo>
                  <a:lnTo>
                    <a:pt x="4614" y="21600"/>
                  </a:lnTo>
                  <a:lnTo>
                    <a:pt x="11534" y="16828"/>
                  </a:lnTo>
                  <a:close/>
                  <a:moveTo>
                    <a:pt x="11534" y="1682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7" name="AutoShape 81"/>
            <p:cNvSpPr>
              <a:spLocks/>
            </p:cNvSpPr>
            <p:nvPr/>
          </p:nvSpPr>
          <p:spPr bwMode="auto">
            <a:xfrm>
              <a:off x="8237" y="3391"/>
              <a:ext cx="66" cy="16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462" y="21600"/>
                  </a:moveTo>
                  <a:lnTo>
                    <a:pt x="15785" y="20310"/>
                  </a:lnTo>
                  <a:lnTo>
                    <a:pt x="15785" y="15475"/>
                  </a:lnTo>
                  <a:lnTo>
                    <a:pt x="19108" y="15475"/>
                  </a:lnTo>
                  <a:lnTo>
                    <a:pt x="19108" y="10639"/>
                  </a:lnTo>
                  <a:lnTo>
                    <a:pt x="12462" y="10639"/>
                  </a:lnTo>
                  <a:lnTo>
                    <a:pt x="12462" y="4836"/>
                  </a:lnTo>
                  <a:lnTo>
                    <a:pt x="15785" y="4836"/>
                  </a:lnTo>
                  <a:lnTo>
                    <a:pt x="15785" y="6125"/>
                  </a:lnTo>
                  <a:lnTo>
                    <a:pt x="19108" y="6125"/>
                  </a:lnTo>
                  <a:lnTo>
                    <a:pt x="19108" y="1290"/>
                  </a:lnTo>
                  <a:lnTo>
                    <a:pt x="21600" y="0"/>
                  </a:lnTo>
                  <a:lnTo>
                    <a:pt x="19108" y="0"/>
                  </a:lnTo>
                  <a:lnTo>
                    <a:pt x="19108" y="1290"/>
                  </a:lnTo>
                  <a:lnTo>
                    <a:pt x="12462" y="1290"/>
                  </a:lnTo>
                  <a:lnTo>
                    <a:pt x="9138" y="2257"/>
                  </a:lnTo>
                  <a:lnTo>
                    <a:pt x="6646" y="6125"/>
                  </a:lnTo>
                  <a:lnTo>
                    <a:pt x="0" y="10639"/>
                  </a:lnTo>
                  <a:lnTo>
                    <a:pt x="3323" y="11928"/>
                  </a:lnTo>
                  <a:lnTo>
                    <a:pt x="6646" y="14507"/>
                  </a:lnTo>
                  <a:lnTo>
                    <a:pt x="9138" y="16764"/>
                  </a:lnTo>
                  <a:lnTo>
                    <a:pt x="12462" y="19021"/>
                  </a:lnTo>
                  <a:lnTo>
                    <a:pt x="9138" y="20310"/>
                  </a:lnTo>
                  <a:lnTo>
                    <a:pt x="12462" y="21600"/>
                  </a:lnTo>
                  <a:close/>
                  <a:moveTo>
                    <a:pt x="1246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8" name="AutoShape 82"/>
            <p:cNvSpPr>
              <a:spLocks/>
            </p:cNvSpPr>
            <p:nvPr/>
          </p:nvSpPr>
          <p:spPr bwMode="auto">
            <a:xfrm>
              <a:off x="8296" y="3391"/>
              <a:ext cx="18" cy="3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0" y="5760"/>
                  </a:lnTo>
                  <a:lnTo>
                    <a:pt x="9257" y="0"/>
                  </a:lnTo>
                  <a:lnTo>
                    <a:pt x="9257" y="5760"/>
                  </a:lnTo>
                  <a:lnTo>
                    <a:pt x="21600" y="15840"/>
                  </a:lnTo>
                  <a:lnTo>
                    <a:pt x="9257" y="15840"/>
                  </a:lnTo>
                  <a:lnTo>
                    <a:pt x="9257" y="2160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9" name="AutoShape 83"/>
            <p:cNvSpPr>
              <a:spLocks/>
            </p:cNvSpPr>
            <p:nvPr/>
          </p:nvSpPr>
          <p:spPr bwMode="auto">
            <a:xfrm>
              <a:off x="8276" y="3429"/>
              <a:ext cx="20" cy="4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10800" y="0"/>
                  </a:lnTo>
                  <a:lnTo>
                    <a:pt x="10800" y="4800"/>
                  </a:lnTo>
                  <a:lnTo>
                    <a:pt x="21600" y="4800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0" name="AutoShape 84"/>
            <p:cNvSpPr>
              <a:spLocks/>
            </p:cNvSpPr>
            <p:nvPr/>
          </p:nvSpPr>
          <p:spPr bwMode="auto">
            <a:xfrm>
              <a:off x="8276" y="3344"/>
              <a:ext cx="48" cy="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9095" y="21600"/>
                  </a:lnTo>
                  <a:lnTo>
                    <a:pt x="9095" y="17843"/>
                  </a:lnTo>
                  <a:lnTo>
                    <a:pt x="12505" y="17843"/>
                  </a:lnTo>
                  <a:lnTo>
                    <a:pt x="12505" y="14087"/>
                  </a:lnTo>
                  <a:lnTo>
                    <a:pt x="17053" y="11270"/>
                  </a:lnTo>
                  <a:lnTo>
                    <a:pt x="21600" y="11270"/>
                  </a:lnTo>
                  <a:lnTo>
                    <a:pt x="21600" y="3757"/>
                  </a:lnTo>
                  <a:lnTo>
                    <a:pt x="17053" y="3757"/>
                  </a:lnTo>
                  <a:lnTo>
                    <a:pt x="17053" y="0"/>
                  </a:lnTo>
                  <a:lnTo>
                    <a:pt x="9095" y="0"/>
                  </a:lnTo>
                  <a:lnTo>
                    <a:pt x="4547" y="11270"/>
                  </a:lnTo>
                  <a:lnTo>
                    <a:pt x="4547" y="14087"/>
                  </a:lnTo>
                  <a:lnTo>
                    <a:pt x="0" y="17843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1" name="AutoShape 85"/>
            <p:cNvSpPr>
              <a:spLocks/>
            </p:cNvSpPr>
            <p:nvPr/>
          </p:nvSpPr>
          <p:spPr bwMode="auto">
            <a:xfrm>
              <a:off x="8276" y="3391"/>
              <a:ext cx="170" cy="18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90" y="18389"/>
                  </a:moveTo>
                  <a:lnTo>
                    <a:pt x="1290" y="14011"/>
                  </a:lnTo>
                  <a:lnTo>
                    <a:pt x="2579" y="14011"/>
                  </a:lnTo>
                  <a:lnTo>
                    <a:pt x="2579" y="4378"/>
                  </a:lnTo>
                  <a:lnTo>
                    <a:pt x="3546" y="4378"/>
                  </a:lnTo>
                  <a:lnTo>
                    <a:pt x="3546" y="3211"/>
                  </a:lnTo>
                  <a:lnTo>
                    <a:pt x="4836" y="3211"/>
                  </a:lnTo>
                  <a:lnTo>
                    <a:pt x="6125" y="4378"/>
                  </a:lnTo>
                  <a:lnTo>
                    <a:pt x="7093" y="5546"/>
                  </a:lnTo>
                  <a:lnTo>
                    <a:pt x="8382" y="5546"/>
                  </a:lnTo>
                  <a:lnTo>
                    <a:pt x="19021" y="0"/>
                  </a:lnTo>
                  <a:lnTo>
                    <a:pt x="21600" y="5546"/>
                  </a:lnTo>
                  <a:lnTo>
                    <a:pt x="19021" y="7589"/>
                  </a:lnTo>
                  <a:lnTo>
                    <a:pt x="11928" y="8757"/>
                  </a:lnTo>
                  <a:lnTo>
                    <a:pt x="18054" y="14011"/>
                  </a:lnTo>
                  <a:lnTo>
                    <a:pt x="15475" y="16346"/>
                  </a:lnTo>
                  <a:lnTo>
                    <a:pt x="15475" y="18389"/>
                  </a:lnTo>
                  <a:lnTo>
                    <a:pt x="10639" y="18389"/>
                  </a:lnTo>
                  <a:lnTo>
                    <a:pt x="7093" y="21600"/>
                  </a:lnTo>
                  <a:lnTo>
                    <a:pt x="2579" y="20724"/>
                  </a:lnTo>
                  <a:lnTo>
                    <a:pt x="0" y="20724"/>
                  </a:lnTo>
                  <a:lnTo>
                    <a:pt x="1290" y="19557"/>
                  </a:lnTo>
                  <a:lnTo>
                    <a:pt x="1290" y="18389"/>
                  </a:lnTo>
                  <a:close/>
                  <a:moveTo>
                    <a:pt x="1290" y="1838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2" name="AutoShape 86"/>
            <p:cNvSpPr>
              <a:spLocks/>
            </p:cNvSpPr>
            <p:nvPr/>
          </p:nvSpPr>
          <p:spPr bwMode="auto">
            <a:xfrm>
              <a:off x="8276" y="3438"/>
              <a:ext cx="865" cy="64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872" y="4587"/>
                  </a:moveTo>
                  <a:lnTo>
                    <a:pt x="13112" y="4920"/>
                  </a:lnTo>
                  <a:lnTo>
                    <a:pt x="13112" y="4587"/>
                  </a:lnTo>
                  <a:lnTo>
                    <a:pt x="12225" y="4337"/>
                  </a:lnTo>
                  <a:lnTo>
                    <a:pt x="10072" y="4337"/>
                  </a:lnTo>
                  <a:lnTo>
                    <a:pt x="5194" y="250"/>
                  </a:lnTo>
                  <a:lnTo>
                    <a:pt x="4244" y="0"/>
                  </a:lnTo>
                  <a:lnTo>
                    <a:pt x="3737" y="584"/>
                  </a:lnTo>
                  <a:lnTo>
                    <a:pt x="2344" y="917"/>
                  </a:lnTo>
                  <a:lnTo>
                    <a:pt x="3547" y="2419"/>
                  </a:lnTo>
                  <a:lnTo>
                    <a:pt x="3040" y="3086"/>
                  </a:lnTo>
                  <a:lnTo>
                    <a:pt x="3040" y="3669"/>
                  </a:lnTo>
                  <a:lnTo>
                    <a:pt x="2090" y="3669"/>
                  </a:lnTo>
                  <a:lnTo>
                    <a:pt x="1394" y="4587"/>
                  </a:lnTo>
                  <a:lnTo>
                    <a:pt x="507" y="4337"/>
                  </a:lnTo>
                  <a:lnTo>
                    <a:pt x="0" y="4337"/>
                  </a:lnTo>
                  <a:lnTo>
                    <a:pt x="0" y="5504"/>
                  </a:lnTo>
                  <a:lnTo>
                    <a:pt x="253" y="5838"/>
                  </a:lnTo>
                  <a:lnTo>
                    <a:pt x="253" y="5504"/>
                  </a:lnTo>
                  <a:lnTo>
                    <a:pt x="950" y="6422"/>
                  </a:lnTo>
                  <a:lnTo>
                    <a:pt x="950" y="6755"/>
                  </a:lnTo>
                  <a:lnTo>
                    <a:pt x="1204" y="7089"/>
                  </a:lnTo>
                  <a:lnTo>
                    <a:pt x="1394" y="7422"/>
                  </a:lnTo>
                  <a:lnTo>
                    <a:pt x="1647" y="8006"/>
                  </a:lnTo>
                  <a:lnTo>
                    <a:pt x="2090" y="8590"/>
                  </a:lnTo>
                  <a:lnTo>
                    <a:pt x="2090" y="8924"/>
                  </a:lnTo>
                  <a:lnTo>
                    <a:pt x="2344" y="8924"/>
                  </a:lnTo>
                  <a:lnTo>
                    <a:pt x="2597" y="9591"/>
                  </a:lnTo>
                  <a:lnTo>
                    <a:pt x="2850" y="9591"/>
                  </a:lnTo>
                  <a:lnTo>
                    <a:pt x="2850" y="10508"/>
                  </a:lnTo>
                  <a:lnTo>
                    <a:pt x="3040" y="10758"/>
                  </a:lnTo>
                  <a:lnTo>
                    <a:pt x="3547" y="10758"/>
                  </a:lnTo>
                  <a:lnTo>
                    <a:pt x="3737" y="11092"/>
                  </a:lnTo>
                  <a:lnTo>
                    <a:pt x="4244" y="11759"/>
                  </a:lnTo>
                  <a:lnTo>
                    <a:pt x="4244" y="12009"/>
                  </a:lnTo>
                  <a:lnTo>
                    <a:pt x="4434" y="12343"/>
                  </a:lnTo>
                  <a:lnTo>
                    <a:pt x="4687" y="12676"/>
                  </a:lnTo>
                  <a:lnTo>
                    <a:pt x="4687" y="14511"/>
                  </a:lnTo>
                  <a:lnTo>
                    <a:pt x="4941" y="14845"/>
                  </a:lnTo>
                  <a:lnTo>
                    <a:pt x="4941" y="15095"/>
                  </a:lnTo>
                  <a:lnTo>
                    <a:pt x="5638" y="16012"/>
                  </a:lnTo>
                  <a:lnTo>
                    <a:pt x="5891" y="16012"/>
                  </a:lnTo>
                  <a:lnTo>
                    <a:pt x="6081" y="16346"/>
                  </a:lnTo>
                  <a:lnTo>
                    <a:pt x="6588" y="16680"/>
                  </a:lnTo>
                  <a:lnTo>
                    <a:pt x="6778" y="17013"/>
                  </a:lnTo>
                  <a:lnTo>
                    <a:pt x="7031" y="18181"/>
                  </a:lnTo>
                  <a:lnTo>
                    <a:pt x="7284" y="18181"/>
                  </a:lnTo>
                  <a:lnTo>
                    <a:pt x="7284" y="18514"/>
                  </a:lnTo>
                  <a:lnTo>
                    <a:pt x="8235" y="19432"/>
                  </a:lnTo>
                  <a:lnTo>
                    <a:pt x="8425" y="20099"/>
                  </a:lnTo>
                  <a:lnTo>
                    <a:pt x="8678" y="20099"/>
                  </a:lnTo>
                  <a:lnTo>
                    <a:pt x="8931" y="21016"/>
                  </a:lnTo>
                  <a:lnTo>
                    <a:pt x="9185" y="21016"/>
                  </a:lnTo>
                  <a:lnTo>
                    <a:pt x="9375" y="20683"/>
                  </a:lnTo>
                  <a:lnTo>
                    <a:pt x="9628" y="20349"/>
                  </a:lnTo>
                  <a:lnTo>
                    <a:pt x="9375" y="20099"/>
                  </a:lnTo>
                  <a:lnTo>
                    <a:pt x="9628" y="19432"/>
                  </a:lnTo>
                  <a:lnTo>
                    <a:pt x="9882" y="19432"/>
                  </a:lnTo>
                  <a:lnTo>
                    <a:pt x="10072" y="19765"/>
                  </a:lnTo>
                  <a:lnTo>
                    <a:pt x="10768" y="19765"/>
                  </a:lnTo>
                  <a:lnTo>
                    <a:pt x="11718" y="20099"/>
                  </a:lnTo>
                  <a:lnTo>
                    <a:pt x="12669" y="20683"/>
                  </a:lnTo>
                  <a:lnTo>
                    <a:pt x="12669" y="21600"/>
                  </a:lnTo>
                  <a:lnTo>
                    <a:pt x="14569" y="18848"/>
                  </a:lnTo>
                  <a:lnTo>
                    <a:pt x="21347" y="16346"/>
                  </a:lnTo>
                  <a:lnTo>
                    <a:pt x="21600" y="13594"/>
                  </a:lnTo>
                  <a:lnTo>
                    <a:pt x="21347" y="12676"/>
                  </a:lnTo>
                  <a:lnTo>
                    <a:pt x="20903" y="12927"/>
                  </a:lnTo>
                  <a:lnTo>
                    <a:pt x="17863" y="12343"/>
                  </a:lnTo>
                  <a:lnTo>
                    <a:pt x="17609" y="11425"/>
                  </a:lnTo>
                  <a:lnTo>
                    <a:pt x="17356" y="11092"/>
                  </a:lnTo>
                  <a:lnTo>
                    <a:pt x="17356" y="10175"/>
                  </a:lnTo>
                  <a:lnTo>
                    <a:pt x="17103" y="10175"/>
                  </a:lnTo>
                  <a:lnTo>
                    <a:pt x="16659" y="9841"/>
                  </a:lnTo>
                  <a:lnTo>
                    <a:pt x="16406" y="9591"/>
                  </a:lnTo>
                  <a:lnTo>
                    <a:pt x="16406" y="9257"/>
                  </a:lnTo>
                  <a:lnTo>
                    <a:pt x="15962" y="8340"/>
                  </a:lnTo>
                  <a:lnTo>
                    <a:pt x="15709" y="8340"/>
                  </a:lnTo>
                  <a:lnTo>
                    <a:pt x="15709" y="7422"/>
                  </a:lnTo>
                  <a:lnTo>
                    <a:pt x="15456" y="7089"/>
                  </a:lnTo>
                  <a:lnTo>
                    <a:pt x="15012" y="6422"/>
                  </a:lnTo>
                  <a:lnTo>
                    <a:pt x="14759" y="6171"/>
                  </a:lnTo>
                  <a:lnTo>
                    <a:pt x="15012" y="6171"/>
                  </a:lnTo>
                  <a:lnTo>
                    <a:pt x="14759" y="6171"/>
                  </a:lnTo>
                  <a:lnTo>
                    <a:pt x="14316" y="5838"/>
                  </a:lnTo>
                  <a:lnTo>
                    <a:pt x="14062" y="5254"/>
                  </a:lnTo>
                  <a:lnTo>
                    <a:pt x="14062" y="4920"/>
                  </a:lnTo>
                  <a:lnTo>
                    <a:pt x="13872" y="4920"/>
                  </a:lnTo>
                  <a:lnTo>
                    <a:pt x="13872" y="4587"/>
                  </a:lnTo>
                  <a:lnTo>
                    <a:pt x="13872" y="4920"/>
                  </a:lnTo>
                  <a:lnTo>
                    <a:pt x="13872" y="4587"/>
                  </a:lnTo>
                  <a:close/>
                  <a:moveTo>
                    <a:pt x="13872" y="458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3" name="AutoShape 87"/>
            <p:cNvSpPr>
              <a:spLocks/>
            </p:cNvSpPr>
            <p:nvPr/>
          </p:nvSpPr>
          <p:spPr bwMode="auto">
            <a:xfrm>
              <a:off x="8943" y="3676"/>
              <a:ext cx="28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745" y="21600"/>
                  </a:moveTo>
                  <a:lnTo>
                    <a:pt x="0" y="18277"/>
                  </a:lnTo>
                  <a:lnTo>
                    <a:pt x="0" y="3323"/>
                  </a:lnTo>
                  <a:lnTo>
                    <a:pt x="7855" y="3323"/>
                  </a:lnTo>
                  <a:lnTo>
                    <a:pt x="7855" y="0"/>
                  </a:lnTo>
                  <a:lnTo>
                    <a:pt x="13745" y="3323"/>
                  </a:lnTo>
                  <a:lnTo>
                    <a:pt x="21600" y="3323"/>
                  </a:lnTo>
                  <a:lnTo>
                    <a:pt x="13745" y="9138"/>
                  </a:lnTo>
                  <a:lnTo>
                    <a:pt x="13745" y="12462"/>
                  </a:lnTo>
                  <a:lnTo>
                    <a:pt x="21600" y="12462"/>
                  </a:lnTo>
                  <a:lnTo>
                    <a:pt x="21600" y="21600"/>
                  </a:lnTo>
                  <a:lnTo>
                    <a:pt x="13745" y="21600"/>
                  </a:lnTo>
                  <a:close/>
                  <a:moveTo>
                    <a:pt x="137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4" name="AutoShape 88"/>
            <p:cNvSpPr>
              <a:spLocks/>
            </p:cNvSpPr>
            <p:nvPr/>
          </p:nvSpPr>
          <p:spPr bwMode="auto">
            <a:xfrm>
              <a:off x="8971" y="3686"/>
              <a:ext cx="208" cy="1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211"/>
                  </a:moveTo>
                  <a:lnTo>
                    <a:pt x="0" y="12960"/>
                  </a:lnTo>
                  <a:lnTo>
                    <a:pt x="1054" y="14531"/>
                  </a:lnTo>
                  <a:lnTo>
                    <a:pt x="2107" y="18851"/>
                  </a:lnTo>
                  <a:lnTo>
                    <a:pt x="14751" y="21600"/>
                  </a:lnTo>
                  <a:lnTo>
                    <a:pt x="16595" y="20422"/>
                  </a:lnTo>
                  <a:lnTo>
                    <a:pt x="20546" y="4320"/>
                  </a:lnTo>
                  <a:lnTo>
                    <a:pt x="21600" y="4320"/>
                  </a:lnTo>
                  <a:lnTo>
                    <a:pt x="20546" y="2749"/>
                  </a:lnTo>
                  <a:lnTo>
                    <a:pt x="20546" y="1178"/>
                  </a:lnTo>
                  <a:lnTo>
                    <a:pt x="20546" y="2749"/>
                  </a:lnTo>
                  <a:lnTo>
                    <a:pt x="20546" y="1178"/>
                  </a:lnTo>
                  <a:lnTo>
                    <a:pt x="19493" y="1178"/>
                  </a:lnTo>
                  <a:lnTo>
                    <a:pt x="19493" y="0"/>
                  </a:lnTo>
                  <a:lnTo>
                    <a:pt x="18439" y="1178"/>
                  </a:lnTo>
                  <a:lnTo>
                    <a:pt x="16595" y="2749"/>
                  </a:lnTo>
                  <a:lnTo>
                    <a:pt x="16595" y="4320"/>
                  </a:lnTo>
                  <a:lnTo>
                    <a:pt x="13698" y="7069"/>
                  </a:lnTo>
                  <a:lnTo>
                    <a:pt x="13698" y="8640"/>
                  </a:lnTo>
                  <a:lnTo>
                    <a:pt x="12644" y="10211"/>
                  </a:lnTo>
                  <a:lnTo>
                    <a:pt x="11854" y="10211"/>
                  </a:lnTo>
                  <a:lnTo>
                    <a:pt x="11854" y="11389"/>
                  </a:lnTo>
                  <a:lnTo>
                    <a:pt x="9746" y="11389"/>
                  </a:lnTo>
                  <a:lnTo>
                    <a:pt x="8693" y="12960"/>
                  </a:lnTo>
                  <a:lnTo>
                    <a:pt x="8693" y="11389"/>
                  </a:lnTo>
                  <a:lnTo>
                    <a:pt x="5005" y="11389"/>
                  </a:lnTo>
                  <a:lnTo>
                    <a:pt x="2898" y="12960"/>
                  </a:lnTo>
                  <a:lnTo>
                    <a:pt x="1054" y="12960"/>
                  </a:lnTo>
                  <a:lnTo>
                    <a:pt x="1054" y="11389"/>
                  </a:lnTo>
                  <a:lnTo>
                    <a:pt x="0" y="10211"/>
                  </a:lnTo>
                  <a:close/>
                  <a:moveTo>
                    <a:pt x="0" y="102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5" name="AutoShape 89"/>
            <p:cNvSpPr>
              <a:spLocks/>
            </p:cNvSpPr>
            <p:nvPr/>
          </p:nvSpPr>
          <p:spPr bwMode="auto">
            <a:xfrm>
              <a:off x="5731" y="3162"/>
              <a:ext cx="111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836" y="0"/>
                  </a:moveTo>
                  <a:lnTo>
                    <a:pt x="10800" y="4547"/>
                  </a:lnTo>
                  <a:lnTo>
                    <a:pt x="10800" y="0"/>
                  </a:lnTo>
                  <a:lnTo>
                    <a:pt x="8836" y="0"/>
                  </a:lnTo>
                  <a:close/>
                  <a:moveTo>
                    <a:pt x="1473" y="0"/>
                  </a:moveTo>
                  <a:lnTo>
                    <a:pt x="3436" y="4547"/>
                  </a:lnTo>
                  <a:lnTo>
                    <a:pt x="3436" y="0"/>
                  </a:lnTo>
                  <a:lnTo>
                    <a:pt x="1473" y="0"/>
                  </a:lnTo>
                  <a:close/>
                  <a:moveTo>
                    <a:pt x="0" y="4547"/>
                  </a:moveTo>
                  <a:lnTo>
                    <a:pt x="0" y="9095"/>
                  </a:lnTo>
                  <a:lnTo>
                    <a:pt x="1473" y="9095"/>
                  </a:lnTo>
                  <a:lnTo>
                    <a:pt x="1473" y="4547"/>
                  </a:lnTo>
                  <a:lnTo>
                    <a:pt x="0" y="4547"/>
                  </a:lnTo>
                  <a:close/>
                  <a:moveTo>
                    <a:pt x="21600" y="21600"/>
                  </a:moveTo>
                  <a:lnTo>
                    <a:pt x="19636" y="21600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6" name="AutoShape 90"/>
            <p:cNvSpPr>
              <a:spLocks/>
            </p:cNvSpPr>
            <p:nvPr/>
          </p:nvSpPr>
          <p:spPr bwMode="auto">
            <a:xfrm>
              <a:off x="6172" y="3419"/>
              <a:ext cx="18" cy="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21600"/>
                  </a:moveTo>
                  <a:cubicBezTo>
                    <a:pt x="10800" y="21600"/>
                    <a:pt x="10800" y="21600"/>
                    <a:pt x="10800" y="216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10800" y="21600"/>
                    <a:pt x="10800" y="21600"/>
                  </a:cubicBezTo>
                  <a:close/>
                  <a:moveTo>
                    <a:pt x="10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7" name="AutoShape 91"/>
            <p:cNvSpPr>
              <a:spLocks/>
            </p:cNvSpPr>
            <p:nvPr/>
          </p:nvSpPr>
          <p:spPr bwMode="auto">
            <a:xfrm>
              <a:off x="6134" y="3574"/>
              <a:ext cx="188" cy="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240" y="14400"/>
                  </a:moveTo>
                  <a:cubicBezTo>
                    <a:pt x="3240" y="14400"/>
                    <a:pt x="3240" y="14400"/>
                    <a:pt x="3240" y="14400"/>
                  </a:cubicBezTo>
                  <a:cubicBezTo>
                    <a:pt x="3240" y="14400"/>
                    <a:pt x="3240" y="14400"/>
                    <a:pt x="324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4320" y="14400"/>
                    <a:pt x="3240" y="14400"/>
                    <a:pt x="3240" y="14400"/>
                  </a:cubicBezTo>
                  <a:close/>
                  <a:moveTo>
                    <a:pt x="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18000"/>
                    <a:pt x="0" y="18000"/>
                    <a:pt x="0" y="18000"/>
                  </a:cubicBezTo>
                  <a:cubicBezTo>
                    <a:pt x="1080" y="18000"/>
                    <a:pt x="1080" y="18000"/>
                    <a:pt x="1080" y="18000"/>
                  </a:cubicBezTo>
                  <a:cubicBezTo>
                    <a:pt x="1080" y="21600"/>
                    <a:pt x="1080" y="21600"/>
                    <a:pt x="108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lose/>
                  <a:moveTo>
                    <a:pt x="1080" y="10800"/>
                  </a:moveTo>
                  <a:cubicBezTo>
                    <a:pt x="1080" y="7200"/>
                    <a:pt x="1080" y="7200"/>
                    <a:pt x="1080" y="7200"/>
                  </a:cubicBezTo>
                  <a:cubicBezTo>
                    <a:pt x="1080" y="3600"/>
                    <a:pt x="1080" y="3600"/>
                    <a:pt x="1080" y="3600"/>
                  </a:cubicBezTo>
                  <a:cubicBezTo>
                    <a:pt x="1080" y="3600"/>
                    <a:pt x="1080" y="3600"/>
                    <a:pt x="1080" y="3600"/>
                  </a:cubicBezTo>
                  <a:cubicBezTo>
                    <a:pt x="1080" y="3600"/>
                    <a:pt x="2160" y="3600"/>
                    <a:pt x="2160" y="3600"/>
                  </a:cubicBezTo>
                  <a:cubicBezTo>
                    <a:pt x="2160" y="7200"/>
                    <a:pt x="2160" y="7200"/>
                    <a:pt x="2160" y="7200"/>
                  </a:cubicBezTo>
                  <a:cubicBezTo>
                    <a:pt x="2160" y="7200"/>
                    <a:pt x="1080" y="10800"/>
                    <a:pt x="1080" y="10800"/>
                  </a:cubicBezTo>
                  <a:close/>
                  <a:moveTo>
                    <a:pt x="8640" y="14400"/>
                  </a:moveTo>
                  <a:cubicBezTo>
                    <a:pt x="7560" y="14400"/>
                    <a:pt x="7560" y="14400"/>
                    <a:pt x="7560" y="14400"/>
                  </a:cubicBezTo>
                  <a:cubicBezTo>
                    <a:pt x="6480" y="18000"/>
                    <a:pt x="6480" y="18000"/>
                    <a:pt x="6480" y="18000"/>
                  </a:cubicBezTo>
                  <a:cubicBezTo>
                    <a:pt x="5400" y="14400"/>
                    <a:pt x="5400" y="14400"/>
                    <a:pt x="540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5400" y="10800"/>
                    <a:pt x="5400" y="10800"/>
                    <a:pt x="5400" y="10800"/>
                  </a:cubicBezTo>
                  <a:cubicBezTo>
                    <a:pt x="6480" y="10800"/>
                    <a:pt x="6480" y="10800"/>
                    <a:pt x="6480" y="10800"/>
                  </a:cubicBezTo>
                  <a:cubicBezTo>
                    <a:pt x="7560" y="10800"/>
                    <a:pt x="7560" y="10800"/>
                    <a:pt x="7560" y="10800"/>
                  </a:cubicBezTo>
                  <a:cubicBezTo>
                    <a:pt x="7560" y="10800"/>
                    <a:pt x="7560" y="10800"/>
                    <a:pt x="7560" y="10800"/>
                  </a:cubicBezTo>
                  <a:cubicBezTo>
                    <a:pt x="8640" y="10800"/>
                    <a:pt x="8640" y="10800"/>
                    <a:pt x="8640" y="10800"/>
                  </a:cubicBezTo>
                  <a:cubicBezTo>
                    <a:pt x="8640" y="14400"/>
                    <a:pt x="8640" y="14400"/>
                    <a:pt x="8640" y="14400"/>
                  </a:cubicBezTo>
                  <a:close/>
                  <a:moveTo>
                    <a:pt x="10800" y="14400"/>
                  </a:moveTo>
                  <a:cubicBezTo>
                    <a:pt x="9720" y="18000"/>
                    <a:pt x="9720" y="18000"/>
                    <a:pt x="9720" y="180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1880" y="18000"/>
                    <a:pt x="11880" y="18000"/>
                    <a:pt x="11880" y="18000"/>
                  </a:cubicBezTo>
                  <a:cubicBezTo>
                    <a:pt x="12960" y="18000"/>
                    <a:pt x="12960" y="18000"/>
                    <a:pt x="12960" y="18000"/>
                  </a:cubicBezTo>
                  <a:cubicBezTo>
                    <a:pt x="11880" y="14400"/>
                    <a:pt x="11880" y="14400"/>
                    <a:pt x="11880" y="14400"/>
                  </a:cubicBezTo>
                  <a:cubicBezTo>
                    <a:pt x="11880" y="14400"/>
                    <a:pt x="11880" y="14400"/>
                    <a:pt x="11880" y="14400"/>
                  </a:cubicBezTo>
                  <a:cubicBezTo>
                    <a:pt x="10800" y="14400"/>
                    <a:pt x="10800" y="14400"/>
                    <a:pt x="10800" y="14400"/>
                  </a:cubicBezTo>
                  <a:close/>
                  <a:moveTo>
                    <a:pt x="19440" y="3600"/>
                  </a:moveTo>
                  <a:cubicBezTo>
                    <a:pt x="20520" y="0"/>
                    <a:pt x="20520" y="0"/>
                    <a:pt x="20520" y="0"/>
                  </a:cubicBezTo>
                  <a:cubicBezTo>
                    <a:pt x="20520" y="0"/>
                    <a:pt x="20520" y="0"/>
                    <a:pt x="2052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520" y="0"/>
                    <a:pt x="20520" y="0"/>
                    <a:pt x="20520" y="0"/>
                  </a:cubicBezTo>
                  <a:cubicBezTo>
                    <a:pt x="19440" y="3600"/>
                    <a:pt x="19440" y="3600"/>
                    <a:pt x="19440" y="3600"/>
                  </a:cubicBezTo>
                  <a:close/>
                  <a:moveTo>
                    <a:pt x="16200" y="14400"/>
                  </a:moveTo>
                  <a:cubicBezTo>
                    <a:pt x="17280" y="10800"/>
                    <a:pt x="17280" y="10800"/>
                    <a:pt x="17280" y="10800"/>
                  </a:cubicBezTo>
                  <a:cubicBezTo>
                    <a:pt x="17280" y="10800"/>
                    <a:pt x="17280" y="10800"/>
                    <a:pt x="17280" y="10800"/>
                  </a:cubicBezTo>
                  <a:cubicBezTo>
                    <a:pt x="19440" y="7200"/>
                    <a:pt x="19440" y="7200"/>
                    <a:pt x="19440" y="7200"/>
                  </a:cubicBezTo>
                  <a:cubicBezTo>
                    <a:pt x="19440" y="10800"/>
                    <a:pt x="19440" y="10800"/>
                    <a:pt x="19440" y="10800"/>
                  </a:cubicBezTo>
                  <a:cubicBezTo>
                    <a:pt x="18360" y="14400"/>
                    <a:pt x="18360" y="14400"/>
                    <a:pt x="18360" y="14400"/>
                  </a:cubicBezTo>
                  <a:cubicBezTo>
                    <a:pt x="17280" y="14400"/>
                    <a:pt x="17280" y="14400"/>
                    <a:pt x="17280" y="14400"/>
                  </a:cubicBezTo>
                  <a:lnTo>
                    <a:pt x="16200" y="14400"/>
                  </a:lnTo>
                  <a:close/>
                  <a:moveTo>
                    <a:pt x="16200" y="14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8" name="AutoShape 92"/>
            <p:cNvSpPr>
              <a:spLocks/>
            </p:cNvSpPr>
            <p:nvPr/>
          </p:nvSpPr>
          <p:spPr bwMode="auto">
            <a:xfrm>
              <a:off x="5825" y="4034"/>
              <a:ext cx="101" cy="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4" y="2400"/>
                  </a:moveTo>
                  <a:cubicBezTo>
                    <a:pt x="3927" y="0"/>
                    <a:pt x="3927" y="0"/>
                    <a:pt x="3927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964" y="2400"/>
                    <a:pt x="1964" y="2400"/>
                  </a:cubicBezTo>
                  <a:close/>
                  <a:moveTo>
                    <a:pt x="3927" y="2400"/>
                  </a:moveTo>
                  <a:cubicBezTo>
                    <a:pt x="3927" y="2400"/>
                    <a:pt x="3927" y="2400"/>
                    <a:pt x="3927" y="2400"/>
                  </a:cubicBezTo>
                  <a:cubicBezTo>
                    <a:pt x="3927" y="0"/>
                    <a:pt x="3927" y="0"/>
                    <a:pt x="3927" y="0"/>
                  </a:cubicBezTo>
                  <a:cubicBezTo>
                    <a:pt x="3927" y="0"/>
                    <a:pt x="3927" y="0"/>
                    <a:pt x="3927" y="0"/>
                  </a:cubicBezTo>
                  <a:cubicBezTo>
                    <a:pt x="3927" y="2400"/>
                    <a:pt x="3927" y="2400"/>
                    <a:pt x="3927" y="2400"/>
                  </a:cubicBezTo>
                  <a:cubicBezTo>
                    <a:pt x="3927" y="2400"/>
                    <a:pt x="3927" y="2400"/>
                    <a:pt x="3927" y="2400"/>
                  </a:cubicBezTo>
                  <a:close/>
                  <a:moveTo>
                    <a:pt x="9818" y="4800"/>
                  </a:move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lose/>
                  <a:moveTo>
                    <a:pt x="13745" y="4800"/>
                  </a:moveTo>
                  <a:cubicBezTo>
                    <a:pt x="11782" y="4800"/>
                    <a:pt x="11782" y="4800"/>
                    <a:pt x="11782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3745" y="4800"/>
                    <a:pt x="13745" y="4800"/>
                    <a:pt x="13745" y="4800"/>
                  </a:cubicBezTo>
                  <a:close/>
                  <a:moveTo>
                    <a:pt x="21600" y="4800"/>
                  </a:moveTo>
                  <a:cubicBezTo>
                    <a:pt x="19636" y="2400"/>
                    <a:pt x="19636" y="2400"/>
                    <a:pt x="19636" y="2400"/>
                  </a:cubicBezTo>
                  <a:cubicBezTo>
                    <a:pt x="21600" y="2400"/>
                    <a:pt x="21600" y="2400"/>
                    <a:pt x="21600" y="2400"/>
                  </a:cubicBezTo>
                  <a:cubicBezTo>
                    <a:pt x="21600" y="2400"/>
                    <a:pt x="21600" y="2400"/>
                    <a:pt x="21600" y="2400"/>
                  </a:cubicBezTo>
                  <a:cubicBezTo>
                    <a:pt x="21600" y="4800"/>
                    <a:pt x="21600" y="4800"/>
                    <a:pt x="21600" y="4800"/>
                  </a:cubicBezTo>
                  <a:close/>
                  <a:moveTo>
                    <a:pt x="19636" y="9600"/>
                  </a:moveTo>
                  <a:cubicBezTo>
                    <a:pt x="19636" y="9600"/>
                    <a:pt x="19636" y="9600"/>
                    <a:pt x="19636" y="9600"/>
                  </a:cubicBezTo>
                  <a:cubicBezTo>
                    <a:pt x="19636" y="7200"/>
                    <a:pt x="19636" y="7200"/>
                    <a:pt x="19636" y="72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19636" y="9600"/>
                    <a:pt x="19636" y="9600"/>
                    <a:pt x="19636" y="9600"/>
                  </a:cubicBezTo>
                  <a:close/>
                  <a:moveTo>
                    <a:pt x="17673" y="19200"/>
                  </a:moveTo>
                  <a:cubicBezTo>
                    <a:pt x="17673" y="19200"/>
                    <a:pt x="17673" y="19200"/>
                    <a:pt x="17673" y="19200"/>
                  </a:cubicBezTo>
                  <a:cubicBezTo>
                    <a:pt x="17673" y="16800"/>
                    <a:pt x="17673" y="16800"/>
                    <a:pt x="17673" y="16800"/>
                  </a:cubicBezTo>
                  <a:cubicBezTo>
                    <a:pt x="19636" y="19200"/>
                    <a:pt x="19636" y="19200"/>
                    <a:pt x="19636" y="19200"/>
                  </a:cubicBezTo>
                  <a:cubicBezTo>
                    <a:pt x="17673" y="19200"/>
                    <a:pt x="17673" y="19200"/>
                    <a:pt x="17673" y="19200"/>
                  </a:cubicBezTo>
                  <a:close/>
                  <a:moveTo>
                    <a:pt x="13745" y="21600"/>
                  </a:moveTo>
                  <a:cubicBezTo>
                    <a:pt x="13745" y="19200"/>
                    <a:pt x="13745" y="19200"/>
                    <a:pt x="13745" y="19200"/>
                  </a:cubicBezTo>
                  <a:cubicBezTo>
                    <a:pt x="13745" y="16800"/>
                    <a:pt x="13745" y="16800"/>
                    <a:pt x="13745" y="16800"/>
                  </a:cubicBezTo>
                  <a:cubicBezTo>
                    <a:pt x="13745" y="19200"/>
                    <a:pt x="13745" y="19200"/>
                    <a:pt x="13745" y="19200"/>
                  </a:cubicBezTo>
                  <a:cubicBezTo>
                    <a:pt x="15709" y="21600"/>
                    <a:pt x="15709" y="21600"/>
                    <a:pt x="15709" y="21600"/>
                  </a:cubicBezTo>
                  <a:cubicBezTo>
                    <a:pt x="15709" y="21600"/>
                    <a:pt x="15709" y="21600"/>
                    <a:pt x="15709" y="21600"/>
                  </a:cubicBezTo>
                  <a:lnTo>
                    <a:pt x="13745" y="21600"/>
                  </a:lnTo>
                  <a:close/>
                  <a:moveTo>
                    <a:pt x="137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9" name="AutoShape 93"/>
            <p:cNvSpPr>
              <a:spLocks/>
            </p:cNvSpPr>
            <p:nvPr/>
          </p:nvSpPr>
          <p:spPr bwMode="auto">
            <a:xfrm>
              <a:off x="9009" y="3666"/>
              <a:ext cx="319" cy="38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86" y="15923"/>
                  </a:moveTo>
                  <a:lnTo>
                    <a:pt x="8229" y="14400"/>
                  </a:lnTo>
                  <a:lnTo>
                    <a:pt x="8914" y="9831"/>
                  </a:lnTo>
                  <a:lnTo>
                    <a:pt x="8229" y="8308"/>
                  </a:lnTo>
                  <a:lnTo>
                    <a:pt x="10800" y="2631"/>
                  </a:lnTo>
                  <a:lnTo>
                    <a:pt x="11486" y="2631"/>
                  </a:lnTo>
                  <a:lnTo>
                    <a:pt x="11486" y="3600"/>
                  </a:lnTo>
                  <a:lnTo>
                    <a:pt x="12000" y="4708"/>
                  </a:lnTo>
                  <a:lnTo>
                    <a:pt x="12000" y="5123"/>
                  </a:lnTo>
                  <a:lnTo>
                    <a:pt x="13886" y="5677"/>
                  </a:lnTo>
                  <a:lnTo>
                    <a:pt x="14571" y="6231"/>
                  </a:lnTo>
                  <a:lnTo>
                    <a:pt x="15257" y="5677"/>
                  </a:lnTo>
                  <a:lnTo>
                    <a:pt x="16457" y="6231"/>
                  </a:lnTo>
                  <a:lnTo>
                    <a:pt x="17829" y="6231"/>
                  </a:lnTo>
                  <a:lnTo>
                    <a:pt x="18343" y="6785"/>
                  </a:lnTo>
                  <a:lnTo>
                    <a:pt x="19029" y="7200"/>
                  </a:lnTo>
                  <a:lnTo>
                    <a:pt x="19029" y="7754"/>
                  </a:lnTo>
                  <a:lnTo>
                    <a:pt x="19714" y="7754"/>
                  </a:lnTo>
                  <a:lnTo>
                    <a:pt x="20229" y="8723"/>
                  </a:lnTo>
                  <a:lnTo>
                    <a:pt x="21600" y="8723"/>
                  </a:lnTo>
                  <a:lnTo>
                    <a:pt x="20914" y="9277"/>
                  </a:lnTo>
                  <a:lnTo>
                    <a:pt x="20914" y="10385"/>
                  </a:lnTo>
                  <a:lnTo>
                    <a:pt x="19029" y="11908"/>
                  </a:lnTo>
                  <a:lnTo>
                    <a:pt x="19029" y="12323"/>
                  </a:lnTo>
                  <a:lnTo>
                    <a:pt x="18343" y="12323"/>
                  </a:lnTo>
                  <a:lnTo>
                    <a:pt x="18343" y="13431"/>
                  </a:lnTo>
                  <a:lnTo>
                    <a:pt x="17829" y="13431"/>
                  </a:lnTo>
                  <a:lnTo>
                    <a:pt x="17829" y="12877"/>
                  </a:lnTo>
                  <a:lnTo>
                    <a:pt x="17143" y="12877"/>
                  </a:lnTo>
                  <a:lnTo>
                    <a:pt x="17143" y="13431"/>
                  </a:lnTo>
                  <a:lnTo>
                    <a:pt x="16457" y="13431"/>
                  </a:lnTo>
                  <a:lnTo>
                    <a:pt x="17143" y="13431"/>
                  </a:lnTo>
                  <a:lnTo>
                    <a:pt x="16457" y="13846"/>
                  </a:lnTo>
                  <a:lnTo>
                    <a:pt x="15771" y="14400"/>
                  </a:lnTo>
                  <a:lnTo>
                    <a:pt x="15771" y="14954"/>
                  </a:lnTo>
                  <a:lnTo>
                    <a:pt x="16457" y="15508"/>
                  </a:lnTo>
                  <a:lnTo>
                    <a:pt x="16457" y="16477"/>
                  </a:lnTo>
                  <a:lnTo>
                    <a:pt x="15257" y="16477"/>
                  </a:lnTo>
                  <a:lnTo>
                    <a:pt x="15257" y="17031"/>
                  </a:lnTo>
                  <a:lnTo>
                    <a:pt x="14571" y="16477"/>
                  </a:lnTo>
                  <a:lnTo>
                    <a:pt x="13886" y="17031"/>
                  </a:lnTo>
                  <a:lnTo>
                    <a:pt x="12686" y="17446"/>
                  </a:lnTo>
                  <a:lnTo>
                    <a:pt x="12686" y="18554"/>
                  </a:lnTo>
                  <a:lnTo>
                    <a:pt x="12000" y="19108"/>
                  </a:lnTo>
                  <a:lnTo>
                    <a:pt x="10114" y="19108"/>
                  </a:lnTo>
                  <a:lnTo>
                    <a:pt x="9429" y="19523"/>
                  </a:lnTo>
                  <a:lnTo>
                    <a:pt x="9429" y="20077"/>
                  </a:lnTo>
                  <a:lnTo>
                    <a:pt x="8914" y="21046"/>
                  </a:lnTo>
                  <a:lnTo>
                    <a:pt x="8229" y="20631"/>
                  </a:lnTo>
                  <a:lnTo>
                    <a:pt x="7543" y="21046"/>
                  </a:lnTo>
                  <a:lnTo>
                    <a:pt x="5657" y="21046"/>
                  </a:lnTo>
                  <a:lnTo>
                    <a:pt x="5143" y="21600"/>
                  </a:lnTo>
                  <a:lnTo>
                    <a:pt x="3771" y="21600"/>
                  </a:lnTo>
                  <a:lnTo>
                    <a:pt x="2571" y="20077"/>
                  </a:lnTo>
                  <a:lnTo>
                    <a:pt x="2571" y="19523"/>
                  </a:lnTo>
                  <a:lnTo>
                    <a:pt x="0" y="17031"/>
                  </a:lnTo>
                  <a:lnTo>
                    <a:pt x="686" y="15923"/>
                  </a:lnTo>
                  <a:close/>
                  <a:moveTo>
                    <a:pt x="10800" y="1523"/>
                  </a:moveTo>
                  <a:lnTo>
                    <a:pt x="10800" y="0"/>
                  </a:lnTo>
                  <a:lnTo>
                    <a:pt x="10114" y="0"/>
                  </a:lnTo>
                  <a:lnTo>
                    <a:pt x="10114" y="1523"/>
                  </a:lnTo>
                  <a:lnTo>
                    <a:pt x="10800" y="1523"/>
                  </a:lnTo>
                  <a:close/>
                  <a:moveTo>
                    <a:pt x="10800" y="15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0" name="AutoShape 94"/>
            <p:cNvSpPr>
              <a:spLocks/>
            </p:cNvSpPr>
            <p:nvPr/>
          </p:nvSpPr>
          <p:spPr bwMode="auto">
            <a:xfrm>
              <a:off x="8623" y="3950"/>
              <a:ext cx="508" cy="27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32" y="8679"/>
                  </a:moveTo>
                  <a:lnTo>
                    <a:pt x="864" y="8679"/>
                  </a:lnTo>
                  <a:lnTo>
                    <a:pt x="1188" y="7907"/>
                  </a:lnTo>
                  <a:lnTo>
                    <a:pt x="1620" y="7136"/>
                  </a:lnTo>
                  <a:lnTo>
                    <a:pt x="1188" y="6557"/>
                  </a:lnTo>
                  <a:lnTo>
                    <a:pt x="1620" y="5014"/>
                  </a:lnTo>
                  <a:lnTo>
                    <a:pt x="2052" y="5014"/>
                  </a:lnTo>
                  <a:lnTo>
                    <a:pt x="2376" y="5786"/>
                  </a:lnTo>
                  <a:lnTo>
                    <a:pt x="3564" y="5786"/>
                  </a:lnTo>
                  <a:lnTo>
                    <a:pt x="5184" y="6557"/>
                  </a:lnTo>
                  <a:lnTo>
                    <a:pt x="6804" y="7907"/>
                  </a:lnTo>
                  <a:lnTo>
                    <a:pt x="6804" y="10029"/>
                  </a:lnTo>
                  <a:lnTo>
                    <a:pt x="10044" y="3664"/>
                  </a:lnTo>
                  <a:lnTo>
                    <a:pt x="16848" y="0"/>
                  </a:lnTo>
                  <a:lnTo>
                    <a:pt x="16416" y="1543"/>
                  </a:lnTo>
                  <a:lnTo>
                    <a:pt x="18036" y="5014"/>
                  </a:lnTo>
                  <a:lnTo>
                    <a:pt x="18036" y="5786"/>
                  </a:lnTo>
                  <a:lnTo>
                    <a:pt x="18792" y="7907"/>
                  </a:lnTo>
                  <a:lnTo>
                    <a:pt x="18360" y="7907"/>
                  </a:lnTo>
                  <a:lnTo>
                    <a:pt x="18036" y="8679"/>
                  </a:lnTo>
                  <a:lnTo>
                    <a:pt x="17172" y="9450"/>
                  </a:lnTo>
                  <a:lnTo>
                    <a:pt x="17172" y="10800"/>
                  </a:lnTo>
                  <a:lnTo>
                    <a:pt x="16848" y="11571"/>
                  </a:lnTo>
                  <a:lnTo>
                    <a:pt x="16416" y="11571"/>
                  </a:lnTo>
                  <a:lnTo>
                    <a:pt x="15660" y="12150"/>
                  </a:lnTo>
                  <a:lnTo>
                    <a:pt x="14364" y="12921"/>
                  </a:lnTo>
                  <a:lnTo>
                    <a:pt x="12420" y="13693"/>
                  </a:lnTo>
                  <a:lnTo>
                    <a:pt x="11988" y="13693"/>
                  </a:lnTo>
                  <a:lnTo>
                    <a:pt x="11988" y="14464"/>
                  </a:lnTo>
                  <a:lnTo>
                    <a:pt x="11556" y="15043"/>
                  </a:lnTo>
                  <a:lnTo>
                    <a:pt x="10800" y="15814"/>
                  </a:lnTo>
                  <a:lnTo>
                    <a:pt x="9612" y="15814"/>
                  </a:lnTo>
                  <a:lnTo>
                    <a:pt x="9180" y="16586"/>
                  </a:lnTo>
                  <a:lnTo>
                    <a:pt x="9180" y="17164"/>
                  </a:lnTo>
                  <a:lnTo>
                    <a:pt x="7992" y="17164"/>
                  </a:lnTo>
                  <a:lnTo>
                    <a:pt x="7236" y="17936"/>
                  </a:lnTo>
                  <a:lnTo>
                    <a:pt x="6804" y="17936"/>
                  </a:lnTo>
                  <a:lnTo>
                    <a:pt x="6804" y="17164"/>
                  </a:lnTo>
                  <a:lnTo>
                    <a:pt x="5616" y="17164"/>
                  </a:lnTo>
                  <a:lnTo>
                    <a:pt x="5184" y="17936"/>
                  </a:lnTo>
                  <a:lnTo>
                    <a:pt x="5184" y="18707"/>
                  </a:lnTo>
                  <a:lnTo>
                    <a:pt x="4860" y="18707"/>
                  </a:lnTo>
                  <a:lnTo>
                    <a:pt x="4428" y="19286"/>
                  </a:lnTo>
                  <a:lnTo>
                    <a:pt x="3564" y="19286"/>
                  </a:lnTo>
                  <a:lnTo>
                    <a:pt x="3240" y="20057"/>
                  </a:lnTo>
                  <a:lnTo>
                    <a:pt x="2376" y="19286"/>
                  </a:lnTo>
                  <a:lnTo>
                    <a:pt x="2376" y="20057"/>
                  </a:lnTo>
                  <a:lnTo>
                    <a:pt x="2052" y="20057"/>
                  </a:lnTo>
                  <a:lnTo>
                    <a:pt x="2052" y="18707"/>
                  </a:lnTo>
                  <a:lnTo>
                    <a:pt x="1188" y="17164"/>
                  </a:lnTo>
                  <a:lnTo>
                    <a:pt x="1620" y="17164"/>
                  </a:lnTo>
                  <a:lnTo>
                    <a:pt x="1620" y="16586"/>
                  </a:lnTo>
                  <a:lnTo>
                    <a:pt x="1188" y="15814"/>
                  </a:lnTo>
                  <a:lnTo>
                    <a:pt x="864" y="12921"/>
                  </a:lnTo>
                  <a:lnTo>
                    <a:pt x="432" y="12150"/>
                  </a:lnTo>
                  <a:lnTo>
                    <a:pt x="432" y="11571"/>
                  </a:lnTo>
                  <a:lnTo>
                    <a:pt x="0" y="11571"/>
                  </a:lnTo>
                  <a:lnTo>
                    <a:pt x="432" y="11571"/>
                  </a:lnTo>
                  <a:lnTo>
                    <a:pt x="432" y="8679"/>
                  </a:lnTo>
                  <a:close/>
                  <a:moveTo>
                    <a:pt x="17172" y="21600"/>
                  </a:moveTo>
                  <a:lnTo>
                    <a:pt x="17604" y="21600"/>
                  </a:lnTo>
                  <a:lnTo>
                    <a:pt x="17172" y="21600"/>
                  </a:lnTo>
                  <a:close/>
                  <a:moveTo>
                    <a:pt x="19656" y="20829"/>
                  </a:moveTo>
                  <a:lnTo>
                    <a:pt x="19656" y="20057"/>
                  </a:lnTo>
                  <a:lnTo>
                    <a:pt x="19980" y="19286"/>
                  </a:lnTo>
                  <a:lnTo>
                    <a:pt x="20412" y="20057"/>
                  </a:lnTo>
                  <a:lnTo>
                    <a:pt x="21600" y="20057"/>
                  </a:lnTo>
                  <a:lnTo>
                    <a:pt x="21600" y="20829"/>
                  </a:lnTo>
                  <a:lnTo>
                    <a:pt x="19656" y="20829"/>
                  </a:lnTo>
                  <a:close/>
                  <a:moveTo>
                    <a:pt x="19656" y="208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1" name="AutoShape 95"/>
            <p:cNvSpPr>
              <a:spLocks/>
            </p:cNvSpPr>
            <p:nvPr/>
          </p:nvSpPr>
          <p:spPr bwMode="auto">
            <a:xfrm>
              <a:off x="7862" y="3466"/>
              <a:ext cx="518" cy="38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259" y="5123"/>
                  </a:moveTo>
                  <a:lnTo>
                    <a:pt x="16835" y="4569"/>
                  </a:lnTo>
                  <a:lnTo>
                    <a:pt x="17259" y="4015"/>
                  </a:lnTo>
                  <a:lnTo>
                    <a:pt x="16835" y="3046"/>
                  </a:lnTo>
                  <a:lnTo>
                    <a:pt x="16518" y="2077"/>
                  </a:lnTo>
                  <a:lnTo>
                    <a:pt x="16094" y="969"/>
                  </a:lnTo>
                  <a:lnTo>
                    <a:pt x="15671" y="415"/>
                  </a:lnTo>
                  <a:lnTo>
                    <a:pt x="15353" y="969"/>
                  </a:lnTo>
                  <a:lnTo>
                    <a:pt x="12918" y="969"/>
                  </a:lnTo>
                  <a:lnTo>
                    <a:pt x="12176" y="415"/>
                  </a:lnTo>
                  <a:lnTo>
                    <a:pt x="12176" y="969"/>
                  </a:lnTo>
                  <a:lnTo>
                    <a:pt x="12600" y="1523"/>
                  </a:lnTo>
                  <a:lnTo>
                    <a:pt x="12176" y="969"/>
                  </a:lnTo>
                  <a:lnTo>
                    <a:pt x="11753" y="969"/>
                  </a:lnTo>
                  <a:lnTo>
                    <a:pt x="11753" y="415"/>
                  </a:lnTo>
                  <a:lnTo>
                    <a:pt x="11012" y="415"/>
                  </a:lnTo>
                  <a:lnTo>
                    <a:pt x="10588" y="0"/>
                  </a:lnTo>
                  <a:lnTo>
                    <a:pt x="10588" y="415"/>
                  </a:lnTo>
                  <a:lnTo>
                    <a:pt x="9847" y="415"/>
                  </a:lnTo>
                  <a:lnTo>
                    <a:pt x="10165" y="0"/>
                  </a:lnTo>
                  <a:lnTo>
                    <a:pt x="9847" y="415"/>
                  </a:lnTo>
                  <a:lnTo>
                    <a:pt x="8682" y="415"/>
                  </a:lnTo>
                  <a:lnTo>
                    <a:pt x="8682" y="969"/>
                  </a:lnTo>
                  <a:lnTo>
                    <a:pt x="8259" y="969"/>
                  </a:lnTo>
                  <a:lnTo>
                    <a:pt x="7835" y="1523"/>
                  </a:lnTo>
                  <a:lnTo>
                    <a:pt x="7094" y="1523"/>
                  </a:lnTo>
                  <a:lnTo>
                    <a:pt x="6247" y="969"/>
                  </a:lnTo>
                  <a:lnTo>
                    <a:pt x="4341" y="969"/>
                  </a:lnTo>
                  <a:lnTo>
                    <a:pt x="3918" y="415"/>
                  </a:lnTo>
                  <a:lnTo>
                    <a:pt x="2012" y="415"/>
                  </a:lnTo>
                  <a:lnTo>
                    <a:pt x="1588" y="0"/>
                  </a:lnTo>
                  <a:lnTo>
                    <a:pt x="424" y="0"/>
                  </a:lnTo>
                  <a:lnTo>
                    <a:pt x="424" y="415"/>
                  </a:lnTo>
                  <a:lnTo>
                    <a:pt x="0" y="1523"/>
                  </a:lnTo>
                  <a:lnTo>
                    <a:pt x="424" y="2077"/>
                  </a:lnTo>
                  <a:lnTo>
                    <a:pt x="424" y="2492"/>
                  </a:lnTo>
                  <a:lnTo>
                    <a:pt x="0" y="3046"/>
                  </a:lnTo>
                  <a:lnTo>
                    <a:pt x="0" y="4015"/>
                  </a:lnTo>
                  <a:lnTo>
                    <a:pt x="424" y="5123"/>
                  </a:lnTo>
                  <a:lnTo>
                    <a:pt x="847" y="21600"/>
                  </a:lnTo>
                  <a:lnTo>
                    <a:pt x="21600" y="21600"/>
                  </a:lnTo>
                  <a:lnTo>
                    <a:pt x="21176" y="21046"/>
                  </a:lnTo>
                  <a:lnTo>
                    <a:pt x="20753" y="21046"/>
                  </a:lnTo>
                  <a:lnTo>
                    <a:pt x="20753" y="20492"/>
                  </a:lnTo>
                  <a:lnTo>
                    <a:pt x="20435" y="20492"/>
                  </a:lnTo>
                  <a:lnTo>
                    <a:pt x="20435" y="19938"/>
                  </a:lnTo>
                  <a:lnTo>
                    <a:pt x="19588" y="19938"/>
                  </a:lnTo>
                  <a:lnTo>
                    <a:pt x="19271" y="19523"/>
                  </a:lnTo>
                  <a:lnTo>
                    <a:pt x="18847" y="18415"/>
                  </a:lnTo>
                  <a:lnTo>
                    <a:pt x="18847" y="17446"/>
                  </a:lnTo>
                  <a:lnTo>
                    <a:pt x="19588" y="17446"/>
                  </a:lnTo>
                  <a:lnTo>
                    <a:pt x="19271" y="16892"/>
                  </a:lnTo>
                  <a:lnTo>
                    <a:pt x="18847" y="16338"/>
                  </a:lnTo>
                  <a:lnTo>
                    <a:pt x="18424" y="16338"/>
                  </a:lnTo>
                  <a:lnTo>
                    <a:pt x="18424" y="15923"/>
                  </a:lnTo>
                  <a:lnTo>
                    <a:pt x="17682" y="14400"/>
                  </a:lnTo>
                  <a:lnTo>
                    <a:pt x="17259" y="14400"/>
                  </a:lnTo>
                  <a:lnTo>
                    <a:pt x="17259" y="13846"/>
                  </a:lnTo>
                  <a:lnTo>
                    <a:pt x="16094" y="11769"/>
                  </a:lnTo>
                  <a:lnTo>
                    <a:pt x="16094" y="10246"/>
                  </a:lnTo>
                  <a:lnTo>
                    <a:pt x="15671" y="10246"/>
                  </a:lnTo>
                  <a:lnTo>
                    <a:pt x="15671" y="9692"/>
                  </a:lnTo>
                  <a:lnTo>
                    <a:pt x="15353" y="9138"/>
                  </a:lnTo>
                  <a:lnTo>
                    <a:pt x="15353" y="8169"/>
                  </a:lnTo>
                  <a:lnTo>
                    <a:pt x="14082" y="7200"/>
                  </a:lnTo>
                  <a:lnTo>
                    <a:pt x="14082" y="6646"/>
                  </a:lnTo>
                  <a:lnTo>
                    <a:pt x="13341" y="6092"/>
                  </a:lnTo>
                  <a:lnTo>
                    <a:pt x="13341" y="5677"/>
                  </a:lnTo>
                  <a:lnTo>
                    <a:pt x="12918" y="5123"/>
                  </a:lnTo>
                  <a:lnTo>
                    <a:pt x="12918" y="4015"/>
                  </a:lnTo>
                  <a:lnTo>
                    <a:pt x="13341" y="4015"/>
                  </a:lnTo>
                  <a:lnTo>
                    <a:pt x="13341" y="4569"/>
                  </a:lnTo>
                  <a:lnTo>
                    <a:pt x="14506" y="6092"/>
                  </a:lnTo>
                  <a:lnTo>
                    <a:pt x="14506" y="6646"/>
                  </a:lnTo>
                  <a:lnTo>
                    <a:pt x="16094" y="8723"/>
                  </a:lnTo>
                  <a:lnTo>
                    <a:pt x="16518" y="8723"/>
                  </a:lnTo>
                  <a:lnTo>
                    <a:pt x="16835" y="8169"/>
                  </a:lnTo>
                  <a:lnTo>
                    <a:pt x="16835" y="6092"/>
                  </a:lnTo>
                  <a:lnTo>
                    <a:pt x="17259" y="5123"/>
                  </a:lnTo>
                  <a:close/>
                  <a:moveTo>
                    <a:pt x="17259" y="51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2" name="AutoShape 96"/>
            <p:cNvSpPr>
              <a:spLocks/>
            </p:cNvSpPr>
            <p:nvPr/>
          </p:nvSpPr>
          <p:spPr bwMode="auto">
            <a:xfrm>
              <a:off x="7768" y="3851"/>
              <a:ext cx="685" cy="69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600" y="0"/>
                  </a:moveTo>
                  <a:lnTo>
                    <a:pt x="19280" y="0"/>
                  </a:lnTo>
                  <a:lnTo>
                    <a:pt x="19280" y="538"/>
                  </a:lnTo>
                  <a:lnTo>
                    <a:pt x="19840" y="1076"/>
                  </a:lnTo>
                  <a:lnTo>
                    <a:pt x="19600" y="1076"/>
                  </a:lnTo>
                  <a:lnTo>
                    <a:pt x="19600" y="846"/>
                  </a:lnTo>
                  <a:lnTo>
                    <a:pt x="19600" y="1076"/>
                  </a:lnTo>
                  <a:lnTo>
                    <a:pt x="19840" y="1922"/>
                  </a:lnTo>
                  <a:lnTo>
                    <a:pt x="19840" y="2844"/>
                  </a:lnTo>
                  <a:lnTo>
                    <a:pt x="20160" y="3382"/>
                  </a:lnTo>
                  <a:lnTo>
                    <a:pt x="20160" y="3690"/>
                  </a:lnTo>
                  <a:lnTo>
                    <a:pt x="20480" y="3690"/>
                  </a:lnTo>
                  <a:lnTo>
                    <a:pt x="21040" y="4228"/>
                  </a:lnTo>
                  <a:lnTo>
                    <a:pt x="21360" y="4228"/>
                  </a:lnTo>
                  <a:lnTo>
                    <a:pt x="21600" y="4535"/>
                  </a:lnTo>
                  <a:lnTo>
                    <a:pt x="21600" y="4843"/>
                  </a:lnTo>
                  <a:lnTo>
                    <a:pt x="21360" y="5073"/>
                  </a:lnTo>
                  <a:lnTo>
                    <a:pt x="20720" y="5073"/>
                  </a:lnTo>
                  <a:lnTo>
                    <a:pt x="20480" y="5381"/>
                  </a:lnTo>
                  <a:lnTo>
                    <a:pt x="20160" y="5381"/>
                  </a:lnTo>
                  <a:lnTo>
                    <a:pt x="20480" y="5688"/>
                  </a:lnTo>
                  <a:lnTo>
                    <a:pt x="19840" y="5688"/>
                  </a:lnTo>
                  <a:lnTo>
                    <a:pt x="19840" y="5919"/>
                  </a:lnTo>
                  <a:lnTo>
                    <a:pt x="19600" y="6226"/>
                  </a:lnTo>
                  <a:lnTo>
                    <a:pt x="19840" y="6226"/>
                  </a:lnTo>
                  <a:lnTo>
                    <a:pt x="19840" y="6534"/>
                  </a:lnTo>
                  <a:lnTo>
                    <a:pt x="19600" y="6841"/>
                  </a:lnTo>
                  <a:lnTo>
                    <a:pt x="19600" y="7379"/>
                  </a:lnTo>
                  <a:lnTo>
                    <a:pt x="19280" y="7687"/>
                  </a:lnTo>
                  <a:lnTo>
                    <a:pt x="19280" y="7917"/>
                  </a:lnTo>
                  <a:lnTo>
                    <a:pt x="18960" y="8225"/>
                  </a:lnTo>
                  <a:lnTo>
                    <a:pt x="19280" y="8840"/>
                  </a:lnTo>
                  <a:lnTo>
                    <a:pt x="19280" y="9916"/>
                  </a:lnTo>
                  <a:lnTo>
                    <a:pt x="18640" y="10531"/>
                  </a:lnTo>
                  <a:lnTo>
                    <a:pt x="18640" y="10762"/>
                  </a:lnTo>
                  <a:lnTo>
                    <a:pt x="18400" y="10762"/>
                  </a:lnTo>
                  <a:lnTo>
                    <a:pt x="18400" y="11069"/>
                  </a:lnTo>
                  <a:lnTo>
                    <a:pt x="18080" y="11377"/>
                  </a:lnTo>
                  <a:lnTo>
                    <a:pt x="18080" y="11684"/>
                  </a:lnTo>
                  <a:lnTo>
                    <a:pt x="17520" y="11915"/>
                  </a:lnTo>
                  <a:lnTo>
                    <a:pt x="17520" y="12222"/>
                  </a:lnTo>
                  <a:lnTo>
                    <a:pt x="17200" y="13068"/>
                  </a:lnTo>
                  <a:lnTo>
                    <a:pt x="16880" y="13068"/>
                  </a:lnTo>
                  <a:lnTo>
                    <a:pt x="16640" y="13683"/>
                  </a:lnTo>
                  <a:lnTo>
                    <a:pt x="16640" y="14221"/>
                  </a:lnTo>
                  <a:lnTo>
                    <a:pt x="16320" y="14528"/>
                  </a:lnTo>
                  <a:lnTo>
                    <a:pt x="16320" y="15681"/>
                  </a:lnTo>
                  <a:lnTo>
                    <a:pt x="16000" y="15912"/>
                  </a:lnTo>
                  <a:lnTo>
                    <a:pt x="15120" y="15912"/>
                  </a:lnTo>
                  <a:lnTo>
                    <a:pt x="15120" y="16219"/>
                  </a:lnTo>
                  <a:lnTo>
                    <a:pt x="14800" y="16527"/>
                  </a:lnTo>
                  <a:lnTo>
                    <a:pt x="15120" y="16757"/>
                  </a:lnTo>
                  <a:lnTo>
                    <a:pt x="15680" y="16527"/>
                  </a:lnTo>
                  <a:lnTo>
                    <a:pt x="15680" y="16757"/>
                  </a:lnTo>
                  <a:lnTo>
                    <a:pt x="16000" y="17065"/>
                  </a:lnTo>
                  <a:lnTo>
                    <a:pt x="16320" y="17065"/>
                  </a:lnTo>
                  <a:lnTo>
                    <a:pt x="16320" y="17680"/>
                  </a:lnTo>
                  <a:lnTo>
                    <a:pt x="16640" y="17680"/>
                  </a:lnTo>
                  <a:lnTo>
                    <a:pt x="16880" y="17910"/>
                  </a:lnTo>
                  <a:lnTo>
                    <a:pt x="17200" y="17910"/>
                  </a:lnTo>
                  <a:lnTo>
                    <a:pt x="17200" y="18218"/>
                  </a:lnTo>
                  <a:lnTo>
                    <a:pt x="17520" y="18525"/>
                  </a:lnTo>
                  <a:lnTo>
                    <a:pt x="17520" y="18756"/>
                  </a:lnTo>
                  <a:lnTo>
                    <a:pt x="17760" y="19063"/>
                  </a:lnTo>
                  <a:lnTo>
                    <a:pt x="17760" y="19371"/>
                  </a:lnTo>
                  <a:lnTo>
                    <a:pt x="16880" y="20216"/>
                  </a:lnTo>
                  <a:lnTo>
                    <a:pt x="16640" y="20524"/>
                  </a:lnTo>
                  <a:lnTo>
                    <a:pt x="16320" y="20524"/>
                  </a:lnTo>
                  <a:lnTo>
                    <a:pt x="16320" y="20754"/>
                  </a:lnTo>
                  <a:lnTo>
                    <a:pt x="16000" y="21062"/>
                  </a:lnTo>
                  <a:lnTo>
                    <a:pt x="15680" y="21062"/>
                  </a:lnTo>
                  <a:lnTo>
                    <a:pt x="15440" y="21369"/>
                  </a:lnTo>
                  <a:lnTo>
                    <a:pt x="15120" y="21062"/>
                  </a:lnTo>
                  <a:lnTo>
                    <a:pt x="14800" y="21062"/>
                  </a:lnTo>
                  <a:lnTo>
                    <a:pt x="14560" y="21369"/>
                  </a:lnTo>
                  <a:lnTo>
                    <a:pt x="13920" y="21369"/>
                  </a:lnTo>
                  <a:lnTo>
                    <a:pt x="13920" y="21600"/>
                  </a:lnTo>
                  <a:lnTo>
                    <a:pt x="13360" y="21600"/>
                  </a:lnTo>
                  <a:lnTo>
                    <a:pt x="13360" y="21369"/>
                  </a:lnTo>
                  <a:lnTo>
                    <a:pt x="12480" y="21369"/>
                  </a:lnTo>
                  <a:lnTo>
                    <a:pt x="12160" y="21062"/>
                  </a:lnTo>
                  <a:lnTo>
                    <a:pt x="12160" y="21600"/>
                  </a:lnTo>
                  <a:lnTo>
                    <a:pt x="11600" y="21600"/>
                  </a:lnTo>
                  <a:lnTo>
                    <a:pt x="11600" y="21062"/>
                  </a:lnTo>
                  <a:lnTo>
                    <a:pt x="11280" y="21062"/>
                  </a:lnTo>
                  <a:lnTo>
                    <a:pt x="11280" y="20754"/>
                  </a:lnTo>
                  <a:lnTo>
                    <a:pt x="10960" y="20754"/>
                  </a:lnTo>
                  <a:lnTo>
                    <a:pt x="10640" y="20524"/>
                  </a:lnTo>
                  <a:lnTo>
                    <a:pt x="10400" y="20216"/>
                  </a:lnTo>
                  <a:lnTo>
                    <a:pt x="10080" y="20216"/>
                  </a:lnTo>
                  <a:lnTo>
                    <a:pt x="9760" y="20524"/>
                  </a:lnTo>
                  <a:lnTo>
                    <a:pt x="8880" y="20524"/>
                  </a:lnTo>
                  <a:lnTo>
                    <a:pt x="8640" y="20754"/>
                  </a:lnTo>
                  <a:lnTo>
                    <a:pt x="8320" y="20524"/>
                  </a:lnTo>
                  <a:lnTo>
                    <a:pt x="8000" y="20524"/>
                  </a:lnTo>
                  <a:lnTo>
                    <a:pt x="8000" y="20216"/>
                  </a:lnTo>
                  <a:lnTo>
                    <a:pt x="7680" y="20216"/>
                  </a:lnTo>
                  <a:lnTo>
                    <a:pt x="7440" y="19909"/>
                  </a:lnTo>
                  <a:lnTo>
                    <a:pt x="7440" y="19601"/>
                  </a:lnTo>
                  <a:lnTo>
                    <a:pt x="7120" y="19601"/>
                  </a:lnTo>
                  <a:lnTo>
                    <a:pt x="7120" y="19371"/>
                  </a:lnTo>
                  <a:lnTo>
                    <a:pt x="6800" y="19063"/>
                  </a:lnTo>
                  <a:lnTo>
                    <a:pt x="7120" y="19063"/>
                  </a:lnTo>
                  <a:lnTo>
                    <a:pt x="6800" y="18756"/>
                  </a:lnTo>
                  <a:lnTo>
                    <a:pt x="6240" y="18756"/>
                  </a:lnTo>
                  <a:lnTo>
                    <a:pt x="6240" y="18525"/>
                  </a:lnTo>
                  <a:lnTo>
                    <a:pt x="5920" y="18218"/>
                  </a:lnTo>
                  <a:lnTo>
                    <a:pt x="5680" y="17910"/>
                  </a:lnTo>
                  <a:lnTo>
                    <a:pt x="5680" y="17680"/>
                  </a:lnTo>
                  <a:lnTo>
                    <a:pt x="5360" y="17372"/>
                  </a:lnTo>
                  <a:lnTo>
                    <a:pt x="5040" y="17680"/>
                  </a:lnTo>
                  <a:lnTo>
                    <a:pt x="5040" y="17372"/>
                  </a:lnTo>
                  <a:lnTo>
                    <a:pt x="4720" y="17372"/>
                  </a:lnTo>
                  <a:lnTo>
                    <a:pt x="4480" y="17065"/>
                  </a:lnTo>
                  <a:lnTo>
                    <a:pt x="4720" y="16757"/>
                  </a:lnTo>
                  <a:lnTo>
                    <a:pt x="4480" y="16527"/>
                  </a:lnTo>
                  <a:lnTo>
                    <a:pt x="4160" y="16527"/>
                  </a:lnTo>
                  <a:lnTo>
                    <a:pt x="4160" y="16219"/>
                  </a:lnTo>
                  <a:lnTo>
                    <a:pt x="3280" y="16219"/>
                  </a:lnTo>
                  <a:lnTo>
                    <a:pt x="2960" y="15912"/>
                  </a:lnTo>
                  <a:lnTo>
                    <a:pt x="2960" y="15681"/>
                  </a:lnTo>
                  <a:lnTo>
                    <a:pt x="3280" y="15681"/>
                  </a:lnTo>
                  <a:lnTo>
                    <a:pt x="2960" y="15374"/>
                  </a:lnTo>
                  <a:lnTo>
                    <a:pt x="2640" y="15374"/>
                  </a:lnTo>
                  <a:lnTo>
                    <a:pt x="2640" y="15681"/>
                  </a:lnTo>
                  <a:lnTo>
                    <a:pt x="2080" y="15681"/>
                  </a:lnTo>
                  <a:lnTo>
                    <a:pt x="2080" y="14759"/>
                  </a:lnTo>
                  <a:lnTo>
                    <a:pt x="2400" y="14528"/>
                  </a:lnTo>
                  <a:lnTo>
                    <a:pt x="1760" y="13913"/>
                  </a:lnTo>
                  <a:lnTo>
                    <a:pt x="1520" y="13375"/>
                  </a:lnTo>
                  <a:lnTo>
                    <a:pt x="1200" y="13068"/>
                  </a:lnTo>
                  <a:lnTo>
                    <a:pt x="1200" y="12222"/>
                  </a:lnTo>
                  <a:lnTo>
                    <a:pt x="640" y="12222"/>
                  </a:lnTo>
                  <a:lnTo>
                    <a:pt x="640" y="11377"/>
                  </a:lnTo>
                  <a:lnTo>
                    <a:pt x="320" y="11069"/>
                  </a:lnTo>
                  <a:lnTo>
                    <a:pt x="640" y="11069"/>
                  </a:lnTo>
                  <a:lnTo>
                    <a:pt x="640" y="10762"/>
                  </a:lnTo>
                  <a:lnTo>
                    <a:pt x="320" y="10762"/>
                  </a:lnTo>
                  <a:lnTo>
                    <a:pt x="0" y="11069"/>
                  </a:lnTo>
                  <a:lnTo>
                    <a:pt x="0" y="10762"/>
                  </a:lnTo>
                  <a:lnTo>
                    <a:pt x="320" y="10223"/>
                  </a:lnTo>
                  <a:lnTo>
                    <a:pt x="640" y="10223"/>
                  </a:lnTo>
                  <a:lnTo>
                    <a:pt x="640" y="9916"/>
                  </a:lnTo>
                  <a:lnTo>
                    <a:pt x="320" y="9685"/>
                  </a:lnTo>
                  <a:lnTo>
                    <a:pt x="640" y="9378"/>
                  </a:lnTo>
                  <a:lnTo>
                    <a:pt x="640" y="8840"/>
                  </a:lnTo>
                  <a:lnTo>
                    <a:pt x="880" y="8840"/>
                  </a:lnTo>
                  <a:lnTo>
                    <a:pt x="1200" y="8225"/>
                  </a:lnTo>
                  <a:lnTo>
                    <a:pt x="1520" y="7917"/>
                  </a:lnTo>
                  <a:lnTo>
                    <a:pt x="1200" y="7917"/>
                  </a:lnTo>
                  <a:lnTo>
                    <a:pt x="1200" y="7687"/>
                  </a:lnTo>
                  <a:lnTo>
                    <a:pt x="1520" y="7379"/>
                  </a:lnTo>
                  <a:lnTo>
                    <a:pt x="2640" y="7379"/>
                  </a:lnTo>
                  <a:lnTo>
                    <a:pt x="2400" y="2844"/>
                  </a:lnTo>
                  <a:lnTo>
                    <a:pt x="2400" y="2229"/>
                  </a:lnTo>
                  <a:lnTo>
                    <a:pt x="3840" y="2229"/>
                  </a:lnTo>
                  <a:lnTo>
                    <a:pt x="3600" y="0"/>
                  </a:lnTo>
                  <a:close/>
                  <a:moveTo>
                    <a:pt x="3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3" name="AutoShape 97"/>
            <p:cNvSpPr>
              <a:spLocks/>
            </p:cNvSpPr>
            <p:nvPr/>
          </p:nvSpPr>
          <p:spPr bwMode="auto">
            <a:xfrm>
              <a:off x="8237" y="4116"/>
              <a:ext cx="640" cy="4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171" y="18000"/>
                  </a:moveTo>
                  <a:lnTo>
                    <a:pt x="3171" y="17503"/>
                  </a:lnTo>
                  <a:lnTo>
                    <a:pt x="2914" y="17007"/>
                  </a:lnTo>
                  <a:lnTo>
                    <a:pt x="2914" y="16634"/>
                  </a:lnTo>
                  <a:lnTo>
                    <a:pt x="2571" y="16138"/>
                  </a:lnTo>
                  <a:lnTo>
                    <a:pt x="2571" y="15641"/>
                  </a:lnTo>
                  <a:lnTo>
                    <a:pt x="2229" y="15641"/>
                  </a:lnTo>
                  <a:lnTo>
                    <a:pt x="1971" y="15269"/>
                  </a:lnTo>
                  <a:lnTo>
                    <a:pt x="1629" y="15269"/>
                  </a:lnTo>
                  <a:lnTo>
                    <a:pt x="1629" y="14276"/>
                  </a:lnTo>
                  <a:lnTo>
                    <a:pt x="1286" y="14276"/>
                  </a:lnTo>
                  <a:lnTo>
                    <a:pt x="943" y="13779"/>
                  </a:lnTo>
                  <a:lnTo>
                    <a:pt x="943" y="13407"/>
                  </a:lnTo>
                  <a:lnTo>
                    <a:pt x="343" y="13779"/>
                  </a:lnTo>
                  <a:lnTo>
                    <a:pt x="0" y="13407"/>
                  </a:lnTo>
                  <a:lnTo>
                    <a:pt x="343" y="12910"/>
                  </a:lnTo>
                  <a:lnTo>
                    <a:pt x="343" y="12414"/>
                  </a:lnTo>
                  <a:lnTo>
                    <a:pt x="1286" y="12414"/>
                  </a:lnTo>
                  <a:lnTo>
                    <a:pt x="1629" y="12041"/>
                  </a:lnTo>
                  <a:lnTo>
                    <a:pt x="1629" y="10179"/>
                  </a:lnTo>
                  <a:lnTo>
                    <a:pt x="1971" y="9683"/>
                  </a:lnTo>
                  <a:lnTo>
                    <a:pt x="1971" y="8814"/>
                  </a:lnTo>
                  <a:lnTo>
                    <a:pt x="2229" y="7821"/>
                  </a:lnTo>
                  <a:lnTo>
                    <a:pt x="2571" y="7821"/>
                  </a:lnTo>
                  <a:lnTo>
                    <a:pt x="2914" y="6455"/>
                  </a:lnTo>
                  <a:lnTo>
                    <a:pt x="2914" y="5959"/>
                  </a:lnTo>
                  <a:lnTo>
                    <a:pt x="3514" y="5586"/>
                  </a:lnTo>
                  <a:lnTo>
                    <a:pt x="3514" y="5090"/>
                  </a:lnTo>
                  <a:lnTo>
                    <a:pt x="3857" y="4593"/>
                  </a:lnTo>
                  <a:lnTo>
                    <a:pt x="3857" y="4097"/>
                  </a:lnTo>
                  <a:lnTo>
                    <a:pt x="4114" y="4097"/>
                  </a:lnTo>
                  <a:lnTo>
                    <a:pt x="4114" y="3724"/>
                  </a:lnTo>
                  <a:lnTo>
                    <a:pt x="4800" y="2731"/>
                  </a:lnTo>
                  <a:lnTo>
                    <a:pt x="4800" y="1366"/>
                  </a:lnTo>
                  <a:lnTo>
                    <a:pt x="5743" y="1366"/>
                  </a:lnTo>
                  <a:lnTo>
                    <a:pt x="6086" y="0"/>
                  </a:lnTo>
                  <a:lnTo>
                    <a:pt x="6343" y="497"/>
                  </a:lnTo>
                  <a:lnTo>
                    <a:pt x="7029" y="993"/>
                  </a:lnTo>
                  <a:lnTo>
                    <a:pt x="7286" y="497"/>
                  </a:lnTo>
                  <a:lnTo>
                    <a:pt x="8314" y="497"/>
                  </a:lnTo>
                  <a:lnTo>
                    <a:pt x="8571" y="993"/>
                  </a:lnTo>
                  <a:lnTo>
                    <a:pt x="9257" y="993"/>
                  </a:lnTo>
                  <a:lnTo>
                    <a:pt x="9514" y="1366"/>
                  </a:lnTo>
                  <a:lnTo>
                    <a:pt x="9857" y="1366"/>
                  </a:lnTo>
                  <a:lnTo>
                    <a:pt x="10200" y="1862"/>
                  </a:lnTo>
                  <a:lnTo>
                    <a:pt x="10200" y="2359"/>
                  </a:lnTo>
                  <a:lnTo>
                    <a:pt x="11143" y="2359"/>
                  </a:lnTo>
                  <a:lnTo>
                    <a:pt x="11143" y="2731"/>
                  </a:lnTo>
                  <a:lnTo>
                    <a:pt x="11486" y="2731"/>
                  </a:lnTo>
                  <a:lnTo>
                    <a:pt x="11743" y="3228"/>
                  </a:lnTo>
                  <a:lnTo>
                    <a:pt x="12086" y="3228"/>
                  </a:lnTo>
                  <a:lnTo>
                    <a:pt x="12429" y="4097"/>
                  </a:lnTo>
                  <a:lnTo>
                    <a:pt x="12429" y="4593"/>
                  </a:lnTo>
                  <a:lnTo>
                    <a:pt x="12686" y="4593"/>
                  </a:lnTo>
                  <a:lnTo>
                    <a:pt x="13029" y="5090"/>
                  </a:lnTo>
                  <a:lnTo>
                    <a:pt x="12686" y="5090"/>
                  </a:lnTo>
                  <a:lnTo>
                    <a:pt x="12686" y="6455"/>
                  </a:lnTo>
                  <a:lnTo>
                    <a:pt x="12429" y="6952"/>
                  </a:lnTo>
                  <a:lnTo>
                    <a:pt x="12429" y="7821"/>
                  </a:lnTo>
                  <a:lnTo>
                    <a:pt x="13029" y="7821"/>
                  </a:lnTo>
                  <a:lnTo>
                    <a:pt x="13371" y="7324"/>
                  </a:lnTo>
                  <a:lnTo>
                    <a:pt x="13714" y="7324"/>
                  </a:lnTo>
                  <a:lnTo>
                    <a:pt x="13971" y="7821"/>
                  </a:lnTo>
                  <a:lnTo>
                    <a:pt x="13714" y="7821"/>
                  </a:lnTo>
                  <a:lnTo>
                    <a:pt x="13971" y="8814"/>
                  </a:lnTo>
                  <a:lnTo>
                    <a:pt x="14314" y="9683"/>
                  </a:lnTo>
                  <a:lnTo>
                    <a:pt x="14657" y="9683"/>
                  </a:lnTo>
                  <a:lnTo>
                    <a:pt x="14657" y="11048"/>
                  </a:lnTo>
                  <a:lnTo>
                    <a:pt x="15257" y="11048"/>
                  </a:lnTo>
                  <a:lnTo>
                    <a:pt x="15600" y="11545"/>
                  </a:lnTo>
                  <a:lnTo>
                    <a:pt x="19714" y="12910"/>
                  </a:lnTo>
                  <a:lnTo>
                    <a:pt x="21600" y="12910"/>
                  </a:lnTo>
                  <a:lnTo>
                    <a:pt x="17143" y="18869"/>
                  </a:lnTo>
                  <a:lnTo>
                    <a:pt x="14914" y="18869"/>
                  </a:lnTo>
                  <a:lnTo>
                    <a:pt x="14657" y="19366"/>
                  </a:lnTo>
                  <a:lnTo>
                    <a:pt x="14314" y="19862"/>
                  </a:lnTo>
                  <a:lnTo>
                    <a:pt x="13971" y="19862"/>
                  </a:lnTo>
                  <a:lnTo>
                    <a:pt x="13714" y="20234"/>
                  </a:lnTo>
                  <a:lnTo>
                    <a:pt x="12686" y="20234"/>
                  </a:lnTo>
                  <a:lnTo>
                    <a:pt x="12686" y="20731"/>
                  </a:lnTo>
                  <a:lnTo>
                    <a:pt x="11486" y="20731"/>
                  </a:lnTo>
                  <a:lnTo>
                    <a:pt x="11486" y="20234"/>
                  </a:lnTo>
                  <a:lnTo>
                    <a:pt x="10200" y="20234"/>
                  </a:lnTo>
                  <a:lnTo>
                    <a:pt x="9257" y="21600"/>
                  </a:lnTo>
                  <a:lnTo>
                    <a:pt x="8314" y="21600"/>
                  </a:lnTo>
                  <a:lnTo>
                    <a:pt x="7971" y="21228"/>
                  </a:lnTo>
                  <a:lnTo>
                    <a:pt x="7286" y="21228"/>
                  </a:lnTo>
                  <a:lnTo>
                    <a:pt x="7029" y="20731"/>
                  </a:lnTo>
                  <a:lnTo>
                    <a:pt x="6686" y="20731"/>
                  </a:lnTo>
                  <a:lnTo>
                    <a:pt x="6086" y="19862"/>
                  </a:lnTo>
                  <a:lnTo>
                    <a:pt x="5143" y="19862"/>
                  </a:lnTo>
                  <a:lnTo>
                    <a:pt x="4800" y="19366"/>
                  </a:lnTo>
                  <a:lnTo>
                    <a:pt x="4457" y="19862"/>
                  </a:lnTo>
                  <a:lnTo>
                    <a:pt x="4114" y="19862"/>
                  </a:lnTo>
                  <a:lnTo>
                    <a:pt x="3857" y="19366"/>
                  </a:lnTo>
                  <a:lnTo>
                    <a:pt x="3857" y="18000"/>
                  </a:lnTo>
                  <a:lnTo>
                    <a:pt x="3514" y="18372"/>
                  </a:lnTo>
                  <a:lnTo>
                    <a:pt x="3171" y="18000"/>
                  </a:lnTo>
                  <a:close/>
                  <a:moveTo>
                    <a:pt x="3171" y="180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4" name="AutoShape 98"/>
            <p:cNvSpPr>
              <a:spLocks/>
            </p:cNvSpPr>
            <p:nvPr/>
          </p:nvSpPr>
          <p:spPr bwMode="auto">
            <a:xfrm>
              <a:off x="8369" y="3997"/>
              <a:ext cx="282" cy="2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459" y="21600"/>
                  </a:moveTo>
                  <a:lnTo>
                    <a:pt x="18681" y="20629"/>
                  </a:lnTo>
                  <a:lnTo>
                    <a:pt x="18097" y="20629"/>
                  </a:lnTo>
                  <a:lnTo>
                    <a:pt x="18097" y="19658"/>
                  </a:lnTo>
                  <a:lnTo>
                    <a:pt x="17319" y="17960"/>
                  </a:lnTo>
                  <a:lnTo>
                    <a:pt x="16541" y="17960"/>
                  </a:lnTo>
                  <a:lnTo>
                    <a:pt x="15957" y="16989"/>
                  </a:lnTo>
                  <a:lnTo>
                    <a:pt x="15178" y="16989"/>
                  </a:lnTo>
                  <a:lnTo>
                    <a:pt x="15178" y="16261"/>
                  </a:lnTo>
                  <a:lnTo>
                    <a:pt x="13038" y="16261"/>
                  </a:lnTo>
                  <a:lnTo>
                    <a:pt x="13038" y="15290"/>
                  </a:lnTo>
                  <a:lnTo>
                    <a:pt x="12259" y="14319"/>
                  </a:lnTo>
                  <a:lnTo>
                    <a:pt x="11481" y="14319"/>
                  </a:lnTo>
                  <a:lnTo>
                    <a:pt x="10897" y="13591"/>
                  </a:lnTo>
                  <a:lnTo>
                    <a:pt x="9341" y="13591"/>
                  </a:lnTo>
                  <a:lnTo>
                    <a:pt x="8757" y="12620"/>
                  </a:lnTo>
                  <a:lnTo>
                    <a:pt x="6422" y="12620"/>
                  </a:lnTo>
                  <a:lnTo>
                    <a:pt x="5838" y="13591"/>
                  </a:lnTo>
                  <a:lnTo>
                    <a:pt x="4281" y="12620"/>
                  </a:lnTo>
                  <a:lnTo>
                    <a:pt x="3697" y="11649"/>
                  </a:lnTo>
                  <a:lnTo>
                    <a:pt x="2919" y="14319"/>
                  </a:lnTo>
                  <a:lnTo>
                    <a:pt x="778" y="14319"/>
                  </a:lnTo>
                  <a:lnTo>
                    <a:pt x="778" y="13591"/>
                  </a:lnTo>
                  <a:lnTo>
                    <a:pt x="0" y="11649"/>
                  </a:lnTo>
                  <a:lnTo>
                    <a:pt x="778" y="10679"/>
                  </a:lnTo>
                  <a:lnTo>
                    <a:pt x="778" y="9951"/>
                  </a:lnTo>
                  <a:lnTo>
                    <a:pt x="1557" y="8980"/>
                  </a:lnTo>
                  <a:lnTo>
                    <a:pt x="1557" y="7281"/>
                  </a:lnTo>
                  <a:lnTo>
                    <a:pt x="2141" y="6310"/>
                  </a:lnTo>
                  <a:lnTo>
                    <a:pt x="2141" y="5339"/>
                  </a:lnTo>
                  <a:lnTo>
                    <a:pt x="1557" y="5339"/>
                  </a:lnTo>
                  <a:lnTo>
                    <a:pt x="2141" y="4369"/>
                  </a:lnTo>
                  <a:lnTo>
                    <a:pt x="2141" y="3640"/>
                  </a:lnTo>
                  <a:lnTo>
                    <a:pt x="3697" y="3640"/>
                  </a:lnTo>
                  <a:lnTo>
                    <a:pt x="2919" y="2670"/>
                  </a:lnTo>
                  <a:lnTo>
                    <a:pt x="3697" y="2670"/>
                  </a:lnTo>
                  <a:lnTo>
                    <a:pt x="4281" y="1699"/>
                  </a:lnTo>
                  <a:lnTo>
                    <a:pt x="5838" y="1699"/>
                  </a:lnTo>
                  <a:lnTo>
                    <a:pt x="6422" y="971"/>
                  </a:lnTo>
                  <a:lnTo>
                    <a:pt x="6422" y="0"/>
                  </a:lnTo>
                  <a:lnTo>
                    <a:pt x="7200" y="971"/>
                  </a:lnTo>
                  <a:lnTo>
                    <a:pt x="8757" y="5339"/>
                  </a:lnTo>
                  <a:lnTo>
                    <a:pt x="9341" y="8009"/>
                  </a:lnTo>
                  <a:lnTo>
                    <a:pt x="9341" y="8980"/>
                  </a:lnTo>
                  <a:lnTo>
                    <a:pt x="10119" y="8980"/>
                  </a:lnTo>
                  <a:lnTo>
                    <a:pt x="10119" y="9951"/>
                  </a:lnTo>
                  <a:lnTo>
                    <a:pt x="10897" y="10679"/>
                  </a:lnTo>
                  <a:lnTo>
                    <a:pt x="10897" y="11649"/>
                  </a:lnTo>
                  <a:lnTo>
                    <a:pt x="10897" y="9951"/>
                  </a:lnTo>
                  <a:lnTo>
                    <a:pt x="12259" y="11649"/>
                  </a:lnTo>
                  <a:lnTo>
                    <a:pt x="13622" y="11649"/>
                  </a:lnTo>
                  <a:lnTo>
                    <a:pt x="14400" y="12620"/>
                  </a:lnTo>
                  <a:lnTo>
                    <a:pt x="15957" y="13591"/>
                  </a:lnTo>
                  <a:lnTo>
                    <a:pt x="16541" y="15290"/>
                  </a:lnTo>
                  <a:lnTo>
                    <a:pt x="17319" y="16261"/>
                  </a:lnTo>
                  <a:lnTo>
                    <a:pt x="18097" y="16261"/>
                  </a:lnTo>
                  <a:lnTo>
                    <a:pt x="18681" y="16989"/>
                  </a:lnTo>
                  <a:lnTo>
                    <a:pt x="18681" y="16261"/>
                  </a:lnTo>
                  <a:lnTo>
                    <a:pt x="18681" y="16989"/>
                  </a:lnTo>
                  <a:lnTo>
                    <a:pt x="20238" y="18930"/>
                  </a:lnTo>
                  <a:lnTo>
                    <a:pt x="20238" y="19658"/>
                  </a:lnTo>
                  <a:lnTo>
                    <a:pt x="21016" y="19658"/>
                  </a:lnTo>
                  <a:lnTo>
                    <a:pt x="21016" y="20629"/>
                  </a:lnTo>
                  <a:lnTo>
                    <a:pt x="21600" y="19658"/>
                  </a:lnTo>
                  <a:lnTo>
                    <a:pt x="21600" y="20629"/>
                  </a:lnTo>
                  <a:lnTo>
                    <a:pt x="21016" y="20629"/>
                  </a:lnTo>
                  <a:lnTo>
                    <a:pt x="21016" y="21600"/>
                  </a:lnTo>
                  <a:lnTo>
                    <a:pt x="19459" y="21600"/>
                  </a:lnTo>
                  <a:close/>
                  <a:moveTo>
                    <a:pt x="1945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5" name="AutoShape 99"/>
            <p:cNvSpPr>
              <a:spLocks/>
            </p:cNvSpPr>
            <p:nvPr/>
          </p:nvSpPr>
          <p:spPr bwMode="auto">
            <a:xfrm>
              <a:off x="8605" y="4207"/>
              <a:ext cx="56" cy="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673" y="21600"/>
                  </a:moveTo>
                  <a:lnTo>
                    <a:pt x="14727" y="18277"/>
                  </a:lnTo>
                  <a:lnTo>
                    <a:pt x="10800" y="18277"/>
                  </a:lnTo>
                  <a:lnTo>
                    <a:pt x="6873" y="21600"/>
                  </a:lnTo>
                  <a:lnTo>
                    <a:pt x="0" y="21600"/>
                  </a:lnTo>
                  <a:lnTo>
                    <a:pt x="0" y="15785"/>
                  </a:lnTo>
                  <a:lnTo>
                    <a:pt x="2945" y="12462"/>
                  </a:lnTo>
                  <a:lnTo>
                    <a:pt x="2945" y="3323"/>
                  </a:lnTo>
                  <a:lnTo>
                    <a:pt x="14727" y="3323"/>
                  </a:lnTo>
                  <a:lnTo>
                    <a:pt x="14727" y="0"/>
                  </a:lnTo>
                  <a:lnTo>
                    <a:pt x="17673" y="0"/>
                  </a:lnTo>
                  <a:lnTo>
                    <a:pt x="21600" y="3323"/>
                  </a:lnTo>
                  <a:lnTo>
                    <a:pt x="21600" y="9138"/>
                  </a:lnTo>
                  <a:lnTo>
                    <a:pt x="17673" y="9138"/>
                  </a:lnTo>
                  <a:lnTo>
                    <a:pt x="14727" y="12462"/>
                  </a:lnTo>
                  <a:lnTo>
                    <a:pt x="10800" y="12462"/>
                  </a:lnTo>
                  <a:lnTo>
                    <a:pt x="14727" y="15785"/>
                  </a:lnTo>
                  <a:lnTo>
                    <a:pt x="17673" y="12462"/>
                  </a:lnTo>
                  <a:lnTo>
                    <a:pt x="21600" y="12462"/>
                  </a:lnTo>
                  <a:lnTo>
                    <a:pt x="21600" y="15785"/>
                  </a:lnTo>
                  <a:lnTo>
                    <a:pt x="17673" y="18277"/>
                  </a:lnTo>
                  <a:lnTo>
                    <a:pt x="17673" y="21600"/>
                  </a:lnTo>
                  <a:close/>
                  <a:moveTo>
                    <a:pt x="1767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6" name="AutoShape 100"/>
            <p:cNvSpPr>
              <a:spLocks/>
            </p:cNvSpPr>
            <p:nvPr/>
          </p:nvSpPr>
          <p:spPr bwMode="auto">
            <a:xfrm>
              <a:off x="8577" y="4234"/>
              <a:ext cx="422" cy="49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22" y="12788"/>
                  </a:moveTo>
                  <a:lnTo>
                    <a:pt x="1822" y="12358"/>
                  </a:lnTo>
                  <a:lnTo>
                    <a:pt x="3383" y="12358"/>
                  </a:lnTo>
                  <a:lnTo>
                    <a:pt x="3773" y="12036"/>
                  </a:lnTo>
                  <a:lnTo>
                    <a:pt x="4294" y="12036"/>
                  </a:lnTo>
                  <a:lnTo>
                    <a:pt x="4814" y="11606"/>
                  </a:lnTo>
                  <a:lnTo>
                    <a:pt x="5205" y="11176"/>
                  </a:lnTo>
                  <a:lnTo>
                    <a:pt x="8588" y="11176"/>
                  </a:lnTo>
                  <a:lnTo>
                    <a:pt x="15354" y="6018"/>
                  </a:lnTo>
                  <a:lnTo>
                    <a:pt x="12492" y="6018"/>
                  </a:lnTo>
                  <a:lnTo>
                    <a:pt x="6246" y="4836"/>
                  </a:lnTo>
                  <a:lnTo>
                    <a:pt x="5725" y="4406"/>
                  </a:lnTo>
                  <a:lnTo>
                    <a:pt x="4814" y="4406"/>
                  </a:lnTo>
                  <a:lnTo>
                    <a:pt x="4814" y="3224"/>
                  </a:lnTo>
                  <a:lnTo>
                    <a:pt x="4294" y="3224"/>
                  </a:lnTo>
                  <a:lnTo>
                    <a:pt x="3773" y="2472"/>
                  </a:lnTo>
                  <a:lnTo>
                    <a:pt x="3383" y="1612"/>
                  </a:lnTo>
                  <a:lnTo>
                    <a:pt x="3773" y="1182"/>
                  </a:lnTo>
                  <a:lnTo>
                    <a:pt x="4294" y="860"/>
                  </a:lnTo>
                  <a:lnTo>
                    <a:pt x="5725" y="2042"/>
                  </a:lnTo>
                  <a:lnTo>
                    <a:pt x="5725" y="2472"/>
                  </a:lnTo>
                  <a:lnTo>
                    <a:pt x="6246" y="2472"/>
                  </a:lnTo>
                  <a:lnTo>
                    <a:pt x="6636" y="2794"/>
                  </a:lnTo>
                  <a:lnTo>
                    <a:pt x="7677" y="2794"/>
                  </a:lnTo>
                  <a:lnTo>
                    <a:pt x="8198" y="2472"/>
                  </a:lnTo>
                  <a:lnTo>
                    <a:pt x="9108" y="2472"/>
                  </a:lnTo>
                  <a:lnTo>
                    <a:pt x="9629" y="1612"/>
                  </a:lnTo>
                  <a:lnTo>
                    <a:pt x="10019" y="1612"/>
                  </a:lnTo>
                  <a:lnTo>
                    <a:pt x="10019" y="2042"/>
                  </a:lnTo>
                  <a:lnTo>
                    <a:pt x="10540" y="2042"/>
                  </a:lnTo>
                  <a:lnTo>
                    <a:pt x="10540" y="1612"/>
                  </a:lnTo>
                  <a:lnTo>
                    <a:pt x="11060" y="2042"/>
                  </a:lnTo>
                  <a:lnTo>
                    <a:pt x="11971" y="2042"/>
                  </a:lnTo>
                  <a:lnTo>
                    <a:pt x="13012" y="1182"/>
                  </a:lnTo>
                  <a:lnTo>
                    <a:pt x="16265" y="1182"/>
                  </a:lnTo>
                  <a:lnTo>
                    <a:pt x="17827" y="860"/>
                  </a:lnTo>
                  <a:lnTo>
                    <a:pt x="19648" y="860"/>
                  </a:lnTo>
                  <a:lnTo>
                    <a:pt x="19648" y="430"/>
                  </a:lnTo>
                  <a:lnTo>
                    <a:pt x="20169" y="430"/>
                  </a:lnTo>
                  <a:lnTo>
                    <a:pt x="20169" y="0"/>
                  </a:lnTo>
                  <a:lnTo>
                    <a:pt x="21600" y="0"/>
                  </a:lnTo>
                  <a:lnTo>
                    <a:pt x="21600" y="430"/>
                  </a:lnTo>
                  <a:lnTo>
                    <a:pt x="21210" y="860"/>
                  </a:lnTo>
                  <a:lnTo>
                    <a:pt x="21210" y="1182"/>
                  </a:lnTo>
                  <a:lnTo>
                    <a:pt x="21600" y="1182"/>
                  </a:lnTo>
                  <a:lnTo>
                    <a:pt x="21210" y="1612"/>
                  </a:lnTo>
                  <a:lnTo>
                    <a:pt x="21210" y="2472"/>
                  </a:lnTo>
                  <a:lnTo>
                    <a:pt x="21600" y="2472"/>
                  </a:lnTo>
                  <a:lnTo>
                    <a:pt x="21600" y="2794"/>
                  </a:lnTo>
                  <a:lnTo>
                    <a:pt x="21210" y="2794"/>
                  </a:lnTo>
                  <a:lnTo>
                    <a:pt x="20689" y="3224"/>
                  </a:lnTo>
                  <a:lnTo>
                    <a:pt x="21210" y="3224"/>
                  </a:lnTo>
                  <a:lnTo>
                    <a:pt x="20689" y="3654"/>
                  </a:lnTo>
                  <a:lnTo>
                    <a:pt x="20689" y="4406"/>
                  </a:lnTo>
                  <a:lnTo>
                    <a:pt x="20169" y="5266"/>
                  </a:lnTo>
                  <a:lnTo>
                    <a:pt x="19648" y="6018"/>
                  </a:lnTo>
                  <a:lnTo>
                    <a:pt x="19258" y="6018"/>
                  </a:lnTo>
                  <a:lnTo>
                    <a:pt x="18737" y="6448"/>
                  </a:lnTo>
                  <a:lnTo>
                    <a:pt x="18737" y="6770"/>
                  </a:lnTo>
                  <a:lnTo>
                    <a:pt x="18217" y="7200"/>
                  </a:lnTo>
                  <a:lnTo>
                    <a:pt x="17306" y="8812"/>
                  </a:lnTo>
                  <a:lnTo>
                    <a:pt x="17306" y="9242"/>
                  </a:lnTo>
                  <a:lnTo>
                    <a:pt x="16265" y="9994"/>
                  </a:lnTo>
                  <a:lnTo>
                    <a:pt x="16265" y="10424"/>
                  </a:lnTo>
                  <a:lnTo>
                    <a:pt x="14834" y="12036"/>
                  </a:lnTo>
                  <a:lnTo>
                    <a:pt x="13012" y="13540"/>
                  </a:lnTo>
                  <a:lnTo>
                    <a:pt x="10540" y="15152"/>
                  </a:lnTo>
                  <a:lnTo>
                    <a:pt x="9629" y="16012"/>
                  </a:lnTo>
                  <a:lnTo>
                    <a:pt x="9108" y="16012"/>
                  </a:lnTo>
                  <a:lnTo>
                    <a:pt x="8198" y="16334"/>
                  </a:lnTo>
                  <a:lnTo>
                    <a:pt x="6246" y="17946"/>
                  </a:lnTo>
                  <a:lnTo>
                    <a:pt x="5725" y="17946"/>
                  </a:lnTo>
                  <a:lnTo>
                    <a:pt x="4814" y="19128"/>
                  </a:lnTo>
                  <a:lnTo>
                    <a:pt x="4294" y="19128"/>
                  </a:lnTo>
                  <a:lnTo>
                    <a:pt x="3773" y="19558"/>
                  </a:lnTo>
                  <a:lnTo>
                    <a:pt x="3383" y="19558"/>
                  </a:lnTo>
                  <a:lnTo>
                    <a:pt x="3383" y="19988"/>
                  </a:lnTo>
                  <a:lnTo>
                    <a:pt x="1431" y="21600"/>
                  </a:lnTo>
                  <a:lnTo>
                    <a:pt x="0" y="20418"/>
                  </a:lnTo>
                  <a:lnTo>
                    <a:pt x="0" y="14400"/>
                  </a:lnTo>
                  <a:lnTo>
                    <a:pt x="1822" y="12788"/>
                  </a:lnTo>
                  <a:close/>
                  <a:moveTo>
                    <a:pt x="1822" y="1278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7" name="AutoShape 101"/>
            <p:cNvSpPr>
              <a:spLocks/>
            </p:cNvSpPr>
            <p:nvPr/>
          </p:nvSpPr>
          <p:spPr bwMode="auto">
            <a:xfrm>
              <a:off x="11366" y="3896"/>
              <a:ext cx="94" cy="8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440" y="0"/>
                  </a:moveTo>
                  <a:cubicBezTo>
                    <a:pt x="17280" y="0"/>
                    <a:pt x="17280" y="0"/>
                    <a:pt x="17280" y="0"/>
                  </a:cubicBezTo>
                  <a:cubicBezTo>
                    <a:pt x="17280" y="2400"/>
                    <a:pt x="17280" y="2400"/>
                    <a:pt x="17280" y="2400"/>
                  </a:cubicBezTo>
                  <a:cubicBezTo>
                    <a:pt x="17280" y="2400"/>
                    <a:pt x="15120" y="0"/>
                    <a:pt x="15120" y="0"/>
                  </a:cubicBezTo>
                  <a:cubicBezTo>
                    <a:pt x="12960" y="0"/>
                    <a:pt x="12960" y="0"/>
                    <a:pt x="12960" y="0"/>
                  </a:cubicBezTo>
                  <a:cubicBezTo>
                    <a:pt x="12960" y="0"/>
                    <a:pt x="12960" y="0"/>
                    <a:pt x="12960" y="0"/>
                  </a:cubicBezTo>
                  <a:cubicBezTo>
                    <a:pt x="10800" y="2400"/>
                    <a:pt x="10800" y="2400"/>
                    <a:pt x="10800" y="2400"/>
                  </a:cubicBezTo>
                  <a:cubicBezTo>
                    <a:pt x="8640" y="2400"/>
                    <a:pt x="8640" y="2400"/>
                    <a:pt x="8640" y="2400"/>
                  </a:cubicBezTo>
                  <a:cubicBezTo>
                    <a:pt x="6480" y="2400"/>
                    <a:pt x="6480" y="2400"/>
                    <a:pt x="6480" y="2400"/>
                  </a:cubicBezTo>
                  <a:cubicBezTo>
                    <a:pt x="6480" y="2400"/>
                    <a:pt x="6480" y="2400"/>
                    <a:pt x="6480" y="2400"/>
                  </a:cubicBezTo>
                  <a:cubicBezTo>
                    <a:pt x="4320" y="4800"/>
                    <a:pt x="4320" y="4800"/>
                    <a:pt x="4320" y="4800"/>
                  </a:cubicBezTo>
                  <a:cubicBezTo>
                    <a:pt x="2160" y="7200"/>
                    <a:pt x="2160" y="7200"/>
                    <a:pt x="2160" y="72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14400"/>
                    <a:pt x="0" y="14400"/>
                    <a:pt x="0" y="14400"/>
                  </a:cubicBezTo>
                  <a:cubicBezTo>
                    <a:pt x="2160" y="16800"/>
                    <a:pt x="2160" y="16800"/>
                    <a:pt x="2160" y="16800"/>
                  </a:cubicBezTo>
                  <a:cubicBezTo>
                    <a:pt x="2160" y="16800"/>
                    <a:pt x="2160" y="16800"/>
                    <a:pt x="2160" y="16800"/>
                  </a:cubicBezTo>
                  <a:cubicBezTo>
                    <a:pt x="4320" y="19200"/>
                    <a:pt x="4320" y="19200"/>
                    <a:pt x="4320" y="19200"/>
                  </a:cubicBezTo>
                  <a:cubicBezTo>
                    <a:pt x="6480" y="19200"/>
                    <a:pt x="6480" y="19200"/>
                    <a:pt x="6480" y="19200"/>
                  </a:cubicBezTo>
                  <a:cubicBezTo>
                    <a:pt x="6480" y="19200"/>
                    <a:pt x="6480" y="19200"/>
                    <a:pt x="6480" y="19200"/>
                  </a:cubicBezTo>
                  <a:cubicBezTo>
                    <a:pt x="8640" y="19200"/>
                    <a:pt x="8640" y="19200"/>
                    <a:pt x="8640" y="192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2960" y="16800"/>
                    <a:pt x="12960" y="16800"/>
                    <a:pt x="12960" y="16800"/>
                  </a:cubicBezTo>
                  <a:cubicBezTo>
                    <a:pt x="15120" y="19200"/>
                    <a:pt x="15120" y="19200"/>
                    <a:pt x="15120" y="19200"/>
                  </a:cubicBezTo>
                  <a:cubicBezTo>
                    <a:pt x="15120" y="16800"/>
                    <a:pt x="15120" y="16800"/>
                    <a:pt x="15120" y="16800"/>
                  </a:cubicBezTo>
                  <a:cubicBezTo>
                    <a:pt x="15120" y="16800"/>
                    <a:pt x="15120" y="16800"/>
                    <a:pt x="15120" y="16800"/>
                  </a:cubicBezTo>
                  <a:cubicBezTo>
                    <a:pt x="17280" y="14400"/>
                    <a:pt x="17280" y="14400"/>
                    <a:pt x="17280" y="14400"/>
                  </a:cubicBezTo>
                  <a:cubicBezTo>
                    <a:pt x="19440" y="14400"/>
                    <a:pt x="19440" y="14400"/>
                    <a:pt x="19440" y="14400"/>
                  </a:cubicBezTo>
                  <a:cubicBezTo>
                    <a:pt x="19440" y="12000"/>
                    <a:pt x="19440" y="12000"/>
                    <a:pt x="19440" y="12000"/>
                  </a:cubicBezTo>
                  <a:cubicBezTo>
                    <a:pt x="19440" y="9600"/>
                    <a:pt x="19440" y="9600"/>
                    <a:pt x="1944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2400"/>
                    <a:pt x="21600" y="2400"/>
                    <a:pt x="21600" y="2400"/>
                  </a:cubicBezTo>
                  <a:lnTo>
                    <a:pt x="19440" y="0"/>
                  </a:lnTo>
                  <a:close/>
                  <a:moveTo>
                    <a:pt x="1944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8" name="AutoShape 102"/>
            <p:cNvSpPr>
              <a:spLocks/>
            </p:cNvSpPr>
            <p:nvPr/>
          </p:nvSpPr>
          <p:spPr bwMode="auto">
            <a:xfrm>
              <a:off x="9544" y="2210"/>
              <a:ext cx="2555" cy="167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514" y="3759"/>
                  </a:moveTo>
                  <a:lnTo>
                    <a:pt x="21514" y="3664"/>
                  </a:lnTo>
                  <a:lnTo>
                    <a:pt x="21450" y="3536"/>
                  </a:lnTo>
                  <a:lnTo>
                    <a:pt x="21450" y="3281"/>
                  </a:lnTo>
                  <a:lnTo>
                    <a:pt x="21128" y="3281"/>
                  </a:lnTo>
                  <a:lnTo>
                    <a:pt x="21128" y="3409"/>
                  </a:lnTo>
                  <a:lnTo>
                    <a:pt x="21042" y="3409"/>
                  </a:lnTo>
                  <a:lnTo>
                    <a:pt x="21042" y="3536"/>
                  </a:lnTo>
                  <a:lnTo>
                    <a:pt x="20892" y="3536"/>
                  </a:lnTo>
                  <a:lnTo>
                    <a:pt x="20892" y="3664"/>
                  </a:lnTo>
                  <a:lnTo>
                    <a:pt x="20806" y="3759"/>
                  </a:lnTo>
                  <a:lnTo>
                    <a:pt x="20806" y="3887"/>
                  </a:lnTo>
                  <a:lnTo>
                    <a:pt x="20721" y="3887"/>
                  </a:lnTo>
                  <a:lnTo>
                    <a:pt x="20656" y="4014"/>
                  </a:lnTo>
                  <a:lnTo>
                    <a:pt x="20485" y="4014"/>
                  </a:lnTo>
                  <a:lnTo>
                    <a:pt x="20420" y="3887"/>
                  </a:lnTo>
                  <a:lnTo>
                    <a:pt x="20334" y="4014"/>
                  </a:lnTo>
                  <a:lnTo>
                    <a:pt x="20249" y="4014"/>
                  </a:lnTo>
                  <a:lnTo>
                    <a:pt x="20249" y="3759"/>
                  </a:lnTo>
                  <a:lnTo>
                    <a:pt x="20163" y="3759"/>
                  </a:lnTo>
                  <a:lnTo>
                    <a:pt x="20099" y="3664"/>
                  </a:lnTo>
                  <a:lnTo>
                    <a:pt x="20163" y="3536"/>
                  </a:lnTo>
                  <a:lnTo>
                    <a:pt x="20099" y="3409"/>
                  </a:lnTo>
                  <a:lnTo>
                    <a:pt x="20099" y="3281"/>
                  </a:lnTo>
                  <a:lnTo>
                    <a:pt x="20013" y="3281"/>
                  </a:lnTo>
                  <a:lnTo>
                    <a:pt x="20013" y="3186"/>
                  </a:lnTo>
                  <a:lnTo>
                    <a:pt x="20099" y="3186"/>
                  </a:lnTo>
                  <a:lnTo>
                    <a:pt x="20099" y="3058"/>
                  </a:lnTo>
                  <a:lnTo>
                    <a:pt x="20013" y="3058"/>
                  </a:lnTo>
                  <a:lnTo>
                    <a:pt x="20013" y="3186"/>
                  </a:lnTo>
                  <a:lnTo>
                    <a:pt x="19863" y="3186"/>
                  </a:lnTo>
                  <a:lnTo>
                    <a:pt x="19863" y="3058"/>
                  </a:lnTo>
                  <a:lnTo>
                    <a:pt x="19691" y="3058"/>
                  </a:lnTo>
                  <a:lnTo>
                    <a:pt x="19691" y="2931"/>
                  </a:lnTo>
                  <a:lnTo>
                    <a:pt x="19627" y="2931"/>
                  </a:lnTo>
                  <a:lnTo>
                    <a:pt x="19627" y="2835"/>
                  </a:lnTo>
                  <a:lnTo>
                    <a:pt x="19541" y="2835"/>
                  </a:lnTo>
                  <a:lnTo>
                    <a:pt x="19541" y="2708"/>
                  </a:lnTo>
                  <a:lnTo>
                    <a:pt x="19455" y="2708"/>
                  </a:lnTo>
                  <a:lnTo>
                    <a:pt x="19455" y="2835"/>
                  </a:lnTo>
                  <a:lnTo>
                    <a:pt x="19369" y="2708"/>
                  </a:lnTo>
                  <a:lnTo>
                    <a:pt x="19369" y="2835"/>
                  </a:lnTo>
                  <a:lnTo>
                    <a:pt x="19305" y="2835"/>
                  </a:lnTo>
                  <a:lnTo>
                    <a:pt x="19305" y="2708"/>
                  </a:lnTo>
                  <a:lnTo>
                    <a:pt x="19133" y="2708"/>
                  </a:lnTo>
                  <a:lnTo>
                    <a:pt x="19133" y="2581"/>
                  </a:lnTo>
                  <a:lnTo>
                    <a:pt x="19069" y="2708"/>
                  </a:lnTo>
                  <a:lnTo>
                    <a:pt x="18983" y="2581"/>
                  </a:lnTo>
                  <a:lnTo>
                    <a:pt x="18983" y="2708"/>
                  </a:lnTo>
                  <a:lnTo>
                    <a:pt x="18983" y="2581"/>
                  </a:lnTo>
                  <a:lnTo>
                    <a:pt x="18897" y="2708"/>
                  </a:lnTo>
                  <a:lnTo>
                    <a:pt x="18897" y="2581"/>
                  </a:lnTo>
                  <a:lnTo>
                    <a:pt x="18833" y="2581"/>
                  </a:lnTo>
                  <a:lnTo>
                    <a:pt x="18747" y="2453"/>
                  </a:lnTo>
                  <a:lnTo>
                    <a:pt x="18661" y="2358"/>
                  </a:lnTo>
                  <a:lnTo>
                    <a:pt x="18661" y="2230"/>
                  </a:lnTo>
                  <a:lnTo>
                    <a:pt x="18576" y="2230"/>
                  </a:lnTo>
                  <a:lnTo>
                    <a:pt x="18576" y="2007"/>
                  </a:lnTo>
                  <a:lnTo>
                    <a:pt x="18511" y="2007"/>
                  </a:lnTo>
                  <a:lnTo>
                    <a:pt x="18511" y="1880"/>
                  </a:lnTo>
                  <a:lnTo>
                    <a:pt x="18340" y="1625"/>
                  </a:lnTo>
                  <a:lnTo>
                    <a:pt x="18340" y="1529"/>
                  </a:lnTo>
                  <a:lnTo>
                    <a:pt x="18189" y="1529"/>
                  </a:lnTo>
                  <a:lnTo>
                    <a:pt x="18275" y="1402"/>
                  </a:lnTo>
                  <a:lnTo>
                    <a:pt x="18189" y="1402"/>
                  </a:lnTo>
                  <a:lnTo>
                    <a:pt x="18189" y="1274"/>
                  </a:lnTo>
                  <a:lnTo>
                    <a:pt x="18104" y="1274"/>
                  </a:lnTo>
                  <a:lnTo>
                    <a:pt x="18104" y="1051"/>
                  </a:lnTo>
                  <a:lnTo>
                    <a:pt x="18018" y="1051"/>
                  </a:lnTo>
                  <a:lnTo>
                    <a:pt x="17954" y="924"/>
                  </a:lnTo>
                  <a:lnTo>
                    <a:pt x="17954" y="796"/>
                  </a:lnTo>
                  <a:lnTo>
                    <a:pt x="17868" y="796"/>
                  </a:lnTo>
                  <a:lnTo>
                    <a:pt x="17868" y="573"/>
                  </a:lnTo>
                  <a:lnTo>
                    <a:pt x="17782" y="573"/>
                  </a:lnTo>
                  <a:lnTo>
                    <a:pt x="17782" y="446"/>
                  </a:lnTo>
                  <a:lnTo>
                    <a:pt x="17632" y="446"/>
                  </a:lnTo>
                  <a:lnTo>
                    <a:pt x="17632" y="223"/>
                  </a:lnTo>
                  <a:lnTo>
                    <a:pt x="17546" y="350"/>
                  </a:lnTo>
                  <a:lnTo>
                    <a:pt x="17546" y="223"/>
                  </a:lnTo>
                  <a:lnTo>
                    <a:pt x="17482" y="223"/>
                  </a:lnTo>
                  <a:lnTo>
                    <a:pt x="17546" y="223"/>
                  </a:lnTo>
                  <a:lnTo>
                    <a:pt x="17482" y="96"/>
                  </a:lnTo>
                  <a:lnTo>
                    <a:pt x="17224" y="96"/>
                  </a:lnTo>
                  <a:lnTo>
                    <a:pt x="17224" y="223"/>
                  </a:lnTo>
                  <a:lnTo>
                    <a:pt x="17160" y="96"/>
                  </a:lnTo>
                  <a:lnTo>
                    <a:pt x="16988" y="96"/>
                  </a:lnTo>
                  <a:lnTo>
                    <a:pt x="16924" y="0"/>
                  </a:lnTo>
                  <a:lnTo>
                    <a:pt x="16516" y="0"/>
                  </a:lnTo>
                  <a:lnTo>
                    <a:pt x="16516" y="96"/>
                  </a:lnTo>
                  <a:lnTo>
                    <a:pt x="16195" y="96"/>
                  </a:lnTo>
                  <a:lnTo>
                    <a:pt x="16195" y="223"/>
                  </a:lnTo>
                  <a:lnTo>
                    <a:pt x="15894" y="223"/>
                  </a:lnTo>
                  <a:lnTo>
                    <a:pt x="15809" y="350"/>
                  </a:lnTo>
                  <a:lnTo>
                    <a:pt x="15809" y="446"/>
                  </a:lnTo>
                  <a:lnTo>
                    <a:pt x="15723" y="573"/>
                  </a:lnTo>
                  <a:lnTo>
                    <a:pt x="15723" y="796"/>
                  </a:lnTo>
                  <a:lnTo>
                    <a:pt x="15959" y="796"/>
                  </a:lnTo>
                  <a:lnTo>
                    <a:pt x="15959" y="924"/>
                  </a:lnTo>
                  <a:lnTo>
                    <a:pt x="16044" y="924"/>
                  </a:lnTo>
                  <a:lnTo>
                    <a:pt x="16044" y="1051"/>
                  </a:lnTo>
                  <a:lnTo>
                    <a:pt x="16130" y="1179"/>
                  </a:lnTo>
                  <a:lnTo>
                    <a:pt x="16044" y="1274"/>
                  </a:lnTo>
                  <a:lnTo>
                    <a:pt x="15959" y="1402"/>
                  </a:lnTo>
                  <a:lnTo>
                    <a:pt x="15959" y="1529"/>
                  </a:lnTo>
                  <a:lnTo>
                    <a:pt x="15894" y="1625"/>
                  </a:lnTo>
                  <a:lnTo>
                    <a:pt x="15894" y="2007"/>
                  </a:lnTo>
                  <a:lnTo>
                    <a:pt x="15959" y="2007"/>
                  </a:lnTo>
                  <a:lnTo>
                    <a:pt x="15959" y="2103"/>
                  </a:lnTo>
                  <a:lnTo>
                    <a:pt x="15894" y="2103"/>
                  </a:lnTo>
                  <a:lnTo>
                    <a:pt x="15894" y="2230"/>
                  </a:lnTo>
                  <a:lnTo>
                    <a:pt x="15959" y="2230"/>
                  </a:lnTo>
                  <a:lnTo>
                    <a:pt x="15959" y="2453"/>
                  </a:lnTo>
                  <a:lnTo>
                    <a:pt x="15894" y="2453"/>
                  </a:lnTo>
                  <a:lnTo>
                    <a:pt x="15894" y="2581"/>
                  </a:lnTo>
                  <a:lnTo>
                    <a:pt x="16044" y="2581"/>
                  </a:lnTo>
                  <a:lnTo>
                    <a:pt x="16044" y="2835"/>
                  </a:lnTo>
                  <a:lnTo>
                    <a:pt x="15959" y="2931"/>
                  </a:lnTo>
                  <a:lnTo>
                    <a:pt x="15723" y="2931"/>
                  </a:lnTo>
                  <a:lnTo>
                    <a:pt x="15573" y="3186"/>
                  </a:lnTo>
                  <a:lnTo>
                    <a:pt x="15337" y="3186"/>
                  </a:lnTo>
                  <a:lnTo>
                    <a:pt x="15337" y="3058"/>
                  </a:lnTo>
                  <a:lnTo>
                    <a:pt x="15251" y="3058"/>
                  </a:lnTo>
                  <a:lnTo>
                    <a:pt x="15251" y="3186"/>
                  </a:lnTo>
                  <a:lnTo>
                    <a:pt x="15165" y="3887"/>
                  </a:lnTo>
                  <a:lnTo>
                    <a:pt x="15165" y="4237"/>
                  </a:lnTo>
                  <a:lnTo>
                    <a:pt x="15079" y="4460"/>
                  </a:lnTo>
                  <a:lnTo>
                    <a:pt x="15165" y="4588"/>
                  </a:lnTo>
                  <a:lnTo>
                    <a:pt x="15337" y="4715"/>
                  </a:lnTo>
                  <a:lnTo>
                    <a:pt x="15487" y="4588"/>
                  </a:lnTo>
                  <a:lnTo>
                    <a:pt x="15723" y="4588"/>
                  </a:lnTo>
                  <a:lnTo>
                    <a:pt x="15809" y="4715"/>
                  </a:lnTo>
                  <a:lnTo>
                    <a:pt x="15894" y="4588"/>
                  </a:lnTo>
                  <a:lnTo>
                    <a:pt x="15894" y="4365"/>
                  </a:lnTo>
                  <a:lnTo>
                    <a:pt x="15959" y="4365"/>
                  </a:lnTo>
                  <a:lnTo>
                    <a:pt x="16044" y="4237"/>
                  </a:lnTo>
                  <a:lnTo>
                    <a:pt x="16195" y="4365"/>
                  </a:lnTo>
                  <a:lnTo>
                    <a:pt x="16280" y="4460"/>
                  </a:lnTo>
                  <a:lnTo>
                    <a:pt x="16431" y="4588"/>
                  </a:lnTo>
                  <a:lnTo>
                    <a:pt x="16516" y="4842"/>
                  </a:lnTo>
                  <a:lnTo>
                    <a:pt x="16602" y="4938"/>
                  </a:lnTo>
                  <a:lnTo>
                    <a:pt x="16688" y="5065"/>
                  </a:lnTo>
                  <a:lnTo>
                    <a:pt x="16688" y="5193"/>
                  </a:lnTo>
                  <a:lnTo>
                    <a:pt x="16602" y="5193"/>
                  </a:lnTo>
                  <a:lnTo>
                    <a:pt x="16602" y="5288"/>
                  </a:lnTo>
                  <a:lnTo>
                    <a:pt x="16280" y="5288"/>
                  </a:lnTo>
                  <a:lnTo>
                    <a:pt x="16195" y="5416"/>
                  </a:lnTo>
                  <a:lnTo>
                    <a:pt x="16130" y="5543"/>
                  </a:lnTo>
                  <a:lnTo>
                    <a:pt x="15959" y="5543"/>
                  </a:lnTo>
                  <a:lnTo>
                    <a:pt x="15959" y="5671"/>
                  </a:lnTo>
                  <a:lnTo>
                    <a:pt x="15809" y="5671"/>
                  </a:lnTo>
                  <a:lnTo>
                    <a:pt x="15723" y="5894"/>
                  </a:lnTo>
                  <a:lnTo>
                    <a:pt x="15723" y="6117"/>
                  </a:lnTo>
                  <a:lnTo>
                    <a:pt x="15637" y="6117"/>
                  </a:lnTo>
                  <a:lnTo>
                    <a:pt x="15487" y="6372"/>
                  </a:lnTo>
                  <a:lnTo>
                    <a:pt x="15401" y="6372"/>
                  </a:lnTo>
                  <a:lnTo>
                    <a:pt x="15251" y="6244"/>
                  </a:lnTo>
                  <a:lnTo>
                    <a:pt x="15251" y="6372"/>
                  </a:lnTo>
                  <a:lnTo>
                    <a:pt x="15165" y="6499"/>
                  </a:lnTo>
                  <a:lnTo>
                    <a:pt x="15079" y="6595"/>
                  </a:lnTo>
                  <a:lnTo>
                    <a:pt x="15015" y="6595"/>
                  </a:lnTo>
                  <a:lnTo>
                    <a:pt x="15015" y="6722"/>
                  </a:lnTo>
                  <a:lnTo>
                    <a:pt x="14929" y="6850"/>
                  </a:lnTo>
                  <a:lnTo>
                    <a:pt x="14843" y="6722"/>
                  </a:lnTo>
                  <a:lnTo>
                    <a:pt x="14693" y="6722"/>
                  </a:lnTo>
                  <a:lnTo>
                    <a:pt x="14607" y="6595"/>
                  </a:lnTo>
                  <a:lnTo>
                    <a:pt x="14371" y="6595"/>
                  </a:lnTo>
                  <a:lnTo>
                    <a:pt x="14286" y="6722"/>
                  </a:lnTo>
                  <a:lnTo>
                    <a:pt x="14221" y="6850"/>
                  </a:lnTo>
                  <a:lnTo>
                    <a:pt x="14221" y="7200"/>
                  </a:lnTo>
                  <a:lnTo>
                    <a:pt x="14371" y="7327"/>
                  </a:lnTo>
                  <a:lnTo>
                    <a:pt x="14543" y="7423"/>
                  </a:lnTo>
                  <a:lnTo>
                    <a:pt x="14543" y="7550"/>
                  </a:lnTo>
                  <a:lnTo>
                    <a:pt x="14457" y="7550"/>
                  </a:lnTo>
                  <a:lnTo>
                    <a:pt x="14457" y="7678"/>
                  </a:lnTo>
                  <a:lnTo>
                    <a:pt x="14286" y="7901"/>
                  </a:lnTo>
                  <a:lnTo>
                    <a:pt x="14221" y="8124"/>
                  </a:lnTo>
                  <a:lnTo>
                    <a:pt x="14135" y="8251"/>
                  </a:lnTo>
                  <a:lnTo>
                    <a:pt x="14050" y="8251"/>
                  </a:lnTo>
                  <a:lnTo>
                    <a:pt x="13985" y="8379"/>
                  </a:lnTo>
                  <a:lnTo>
                    <a:pt x="13814" y="8379"/>
                  </a:lnTo>
                  <a:lnTo>
                    <a:pt x="13749" y="8506"/>
                  </a:lnTo>
                  <a:lnTo>
                    <a:pt x="13428" y="8506"/>
                  </a:lnTo>
                  <a:lnTo>
                    <a:pt x="13342" y="8602"/>
                  </a:lnTo>
                  <a:lnTo>
                    <a:pt x="13256" y="8602"/>
                  </a:lnTo>
                  <a:lnTo>
                    <a:pt x="12784" y="8857"/>
                  </a:lnTo>
                  <a:lnTo>
                    <a:pt x="12698" y="8952"/>
                  </a:lnTo>
                  <a:lnTo>
                    <a:pt x="12548" y="9207"/>
                  </a:lnTo>
                  <a:lnTo>
                    <a:pt x="12312" y="9207"/>
                  </a:lnTo>
                  <a:lnTo>
                    <a:pt x="12312" y="9080"/>
                  </a:lnTo>
                  <a:lnTo>
                    <a:pt x="12141" y="9080"/>
                  </a:lnTo>
                  <a:lnTo>
                    <a:pt x="11990" y="9207"/>
                  </a:lnTo>
                  <a:lnTo>
                    <a:pt x="11905" y="9080"/>
                  </a:lnTo>
                  <a:lnTo>
                    <a:pt x="11755" y="9080"/>
                  </a:lnTo>
                  <a:lnTo>
                    <a:pt x="11604" y="8952"/>
                  </a:lnTo>
                  <a:lnTo>
                    <a:pt x="11347" y="8857"/>
                  </a:lnTo>
                  <a:lnTo>
                    <a:pt x="11197" y="8602"/>
                  </a:lnTo>
                  <a:lnTo>
                    <a:pt x="10553" y="8602"/>
                  </a:lnTo>
                  <a:lnTo>
                    <a:pt x="10553" y="8729"/>
                  </a:lnTo>
                  <a:lnTo>
                    <a:pt x="9288" y="8729"/>
                  </a:lnTo>
                  <a:lnTo>
                    <a:pt x="9202" y="8506"/>
                  </a:lnTo>
                  <a:lnTo>
                    <a:pt x="9202" y="8379"/>
                  </a:lnTo>
                  <a:lnTo>
                    <a:pt x="9138" y="8251"/>
                  </a:lnTo>
                  <a:lnTo>
                    <a:pt x="9052" y="8124"/>
                  </a:lnTo>
                  <a:lnTo>
                    <a:pt x="9052" y="8028"/>
                  </a:lnTo>
                  <a:lnTo>
                    <a:pt x="8966" y="7901"/>
                  </a:lnTo>
                  <a:lnTo>
                    <a:pt x="8902" y="7901"/>
                  </a:lnTo>
                  <a:lnTo>
                    <a:pt x="8902" y="7773"/>
                  </a:lnTo>
                  <a:lnTo>
                    <a:pt x="8730" y="7773"/>
                  </a:lnTo>
                  <a:lnTo>
                    <a:pt x="8666" y="7678"/>
                  </a:lnTo>
                  <a:lnTo>
                    <a:pt x="8494" y="7550"/>
                  </a:lnTo>
                  <a:lnTo>
                    <a:pt x="8344" y="7550"/>
                  </a:lnTo>
                  <a:lnTo>
                    <a:pt x="8344" y="7423"/>
                  </a:lnTo>
                  <a:lnTo>
                    <a:pt x="8258" y="7423"/>
                  </a:lnTo>
                  <a:lnTo>
                    <a:pt x="8022" y="7327"/>
                  </a:lnTo>
                  <a:lnTo>
                    <a:pt x="7314" y="7327"/>
                  </a:lnTo>
                  <a:lnTo>
                    <a:pt x="7143" y="7073"/>
                  </a:lnTo>
                  <a:lnTo>
                    <a:pt x="7143" y="6850"/>
                  </a:lnTo>
                  <a:lnTo>
                    <a:pt x="7229" y="6850"/>
                  </a:lnTo>
                  <a:lnTo>
                    <a:pt x="7229" y="6372"/>
                  </a:lnTo>
                  <a:lnTo>
                    <a:pt x="7143" y="6244"/>
                  </a:lnTo>
                  <a:lnTo>
                    <a:pt x="7078" y="6117"/>
                  </a:lnTo>
                  <a:lnTo>
                    <a:pt x="6993" y="6021"/>
                  </a:lnTo>
                  <a:lnTo>
                    <a:pt x="6993" y="5894"/>
                  </a:lnTo>
                  <a:lnTo>
                    <a:pt x="6907" y="5766"/>
                  </a:lnTo>
                  <a:lnTo>
                    <a:pt x="6821" y="5671"/>
                  </a:lnTo>
                  <a:lnTo>
                    <a:pt x="6757" y="5543"/>
                  </a:lnTo>
                  <a:lnTo>
                    <a:pt x="6671" y="5543"/>
                  </a:lnTo>
                  <a:lnTo>
                    <a:pt x="6585" y="5671"/>
                  </a:lnTo>
                  <a:lnTo>
                    <a:pt x="6521" y="5543"/>
                  </a:lnTo>
                  <a:lnTo>
                    <a:pt x="6349" y="5543"/>
                  </a:lnTo>
                  <a:lnTo>
                    <a:pt x="6263" y="5671"/>
                  </a:lnTo>
                  <a:lnTo>
                    <a:pt x="6199" y="5543"/>
                  </a:lnTo>
                  <a:lnTo>
                    <a:pt x="6199" y="5416"/>
                  </a:lnTo>
                  <a:lnTo>
                    <a:pt x="6113" y="5416"/>
                  </a:lnTo>
                  <a:lnTo>
                    <a:pt x="6027" y="5288"/>
                  </a:lnTo>
                  <a:lnTo>
                    <a:pt x="6027" y="5193"/>
                  </a:lnTo>
                  <a:lnTo>
                    <a:pt x="5963" y="5193"/>
                  </a:lnTo>
                  <a:lnTo>
                    <a:pt x="5877" y="5065"/>
                  </a:lnTo>
                  <a:lnTo>
                    <a:pt x="5877" y="4938"/>
                  </a:lnTo>
                  <a:lnTo>
                    <a:pt x="5877" y="5065"/>
                  </a:lnTo>
                  <a:lnTo>
                    <a:pt x="5791" y="4938"/>
                  </a:lnTo>
                  <a:lnTo>
                    <a:pt x="5791" y="4842"/>
                  </a:lnTo>
                  <a:lnTo>
                    <a:pt x="5727" y="4842"/>
                  </a:lnTo>
                  <a:lnTo>
                    <a:pt x="5641" y="4715"/>
                  </a:lnTo>
                  <a:lnTo>
                    <a:pt x="5641" y="4842"/>
                  </a:lnTo>
                  <a:lnTo>
                    <a:pt x="5556" y="4938"/>
                  </a:lnTo>
                  <a:lnTo>
                    <a:pt x="5470" y="5065"/>
                  </a:lnTo>
                  <a:lnTo>
                    <a:pt x="5470" y="5193"/>
                  </a:lnTo>
                  <a:lnTo>
                    <a:pt x="5405" y="5288"/>
                  </a:lnTo>
                  <a:lnTo>
                    <a:pt x="5320" y="5288"/>
                  </a:lnTo>
                  <a:lnTo>
                    <a:pt x="5234" y="5416"/>
                  </a:lnTo>
                  <a:lnTo>
                    <a:pt x="5234" y="5671"/>
                  </a:lnTo>
                  <a:lnTo>
                    <a:pt x="5320" y="5894"/>
                  </a:lnTo>
                  <a:lnTo>
                    <a:pt x="5405" y="6021"/>
                  </a:lnTo>
                  <a:lnTo>
                    <a:pt x="5405" y="6117"/>
                  </a:lnTo>
                  <a:lnTo>
                    <a:pt x="5320" y="6244"/>
                  </a:lnTo>
                  <a:lnTo>
                    <a:pt x="5234" y="6244"/>
                  </a:lnTo>
                  <a:lnTo>
                    <a:pt x="5169" y="6372"/>
                  </a:lnTo>
                  <a:lnTo>
                    <a:pt x="5084" y="6372"/>
                  </a:lnTo>
                  <a:lnTo>
                    <a:pt x="5084" y="6244"/>
                  </a:lnTo>
                  <a:lnTo>
                    <a:pt x="4998" y="6244"/>
                  </a:lnTo>
                  <a:lnTo>
                    <a:pt x="4848" y="6372"/>
                  </a:lnTo>
                  <a:lnTo>
                    <a:pt x="4762" y="6372"/>
                  </a:lnTo>
                  <a:lnTo>
                    <a:pt x="4612" y="6244"/>
                  </a:lnTo>
                  <a:lnTo>
                    <a:pt x="4526" y="6244"/>
                  </a:lnTo>
                  <a:lnTo>
                    <a:pt x="4440" y="6499"/>
                  </a:lnTo>
                  <a:lnTo>
                    <a:pt x="4440" y="6722"/>
                  </a:lnTo>
                  <a:lnTo>
                    <a:pt x="4376" y="6945"/>
                  </a:lnTo>
                  <a:lnTo>
                    <a:pt x="4376" y="7327"/>
                  </a:lnTo>
                  <a:lnTo>
                    <a:pt x="4526" y="7327"/>
                  </a:lnTo>
                  <a:lnTo>
                    <a:pt x="4440" y="7423"/>
                  </a:lnTo>
                  <a:lnTo>
                    <a:pt x="4440" y="7550"/>
                  </a:lnTo>
                  <a:lnTo>
                    <a:pt x="4140" y="7550"/>
                  </a:lnTo>
                  <a:lnTo>
                    <a:pt x="3968" y="7678"/>
                  </a:lnTo>
                  <a:lnTo>
                    <a:pt x="3732" y="7678"/>
                  </a:lnTo>
                  <a:lnTo>
                    <a:pt x="3646" y="7773"/>
                  </a:lnTo>
                  <a:lnTo>
                    <a:pt x="3732" y="7901"/>
                  </a:lnTo>
                  <a:lnTo>
                    <a:pt x="3882" y="7901"/>
                  </a:lnTo>
                  <a:lnTo>
                    <a:pt x="3882" y="8251"/>
                  </a:lnTo>
                  <a:lnTo>
                    <a:pt x="3968" y="8251"/>
                  </a:lnTo>
                  <a:lnTo>
                    <a:pt x="3968" y="8379"/>
                  </a:lnTo>
                  <a:lnTo>
                    <a:pt x="4054" y="8506"/>
                  </a:lnTo>
                  <a:lnTo>
                    <a:pt x="4054" y="8602"/>
                  </a:lnTo>
                  <a:lnTo>
                    <a:pt x="4140" y="8602"/>
                  </a:lnTo>
                  <a:lnTo>
                    <a:pt x="4140" y="8857"/>
                  </a:lnTo>
                  <a:lnTo>
                    <a:pt x="4054" y="8857"/>
                  </a:lnTo>
                  <a:lnTo>
                    <a:pt x="4054" y="8952"/>
                  </a:lnTo>
                  <a:lnTo>
                    <a:pt x="4140" y="9080"/>
                  </a:lnTo>
                  <a:lnTo>
                    <a:pt x="4054" y="9080"/>
                  </a:lnTo>
                  <a:lnTo>
                    <a:pt x="4054" y="9335"/>
                  </a:lnTo>
                  <a:lnTo>
                    <a:pt x="3968" y="9430"/>
                  </a:lnTo>
                  <a:lnTo>
                    <a:pt x="3818" y="9335"/>
                  </a:lnTo>
                  <a:lnTo>
                    <a:pt x="3646" y="9080"/>
                  </a:lnTo>
                  <a:lnTo>
                    <a:pt x="3089" y="9080"/>
                  </a:lnTo>
                  <a:lnTo>
                    <a:pt x="2939" y="8952"/>
                  </a:lnTo>
                  <a:lnTo>
                    <a:pt x="2788" y="9080"/>
                  </a:lnTo>
                  <a:lnTo>
                    <a:pt x="2531" y="9080"/>
                  </a:lnTo>
                  <a:lnTo>
                    <a:pt x="2467" y="9207"/>
                  </a:lnTo>
                  <a:lnTo>
                    <a:pt x="2295" y="9080"/>
                  </a:lnTo>
                  <a:lnTo>
                    <a:pt x="1737" y="9080"/>
                  </a:lnTo>
                  <a:lnTo>
                    <a:pt x="1737" y="9430"/>
                  </a:lnTo>
                  <a:lnTo>
                    <a:pt x="1201" y="9430"/>
                  </a:lnTo>
                  <a:lnTo>
                    <a:pt x="1115" y="9335"/>
                  </a:lnTo>
                  <a:lnTo>
                    <a:pt x="944" y="9335"/>
                  </a:lnTo>
                  <a:lnTo>
                    <a:pt x="944" y="9430"/>
                  </a:lnTo>
                  <a:lnTo>
                    <a:pt x="879" y="9558"/>
                  </a:lnTo>
                  <a:lnTo>
                    <a:pt x="879" y="9685"/>
                  </a:lnTo>
                  <a:lnTo>
                    <a:pt x="794" y="9908"/>
                  </a:lnTo>
                  <a:lnTo>
                    <a:pt x="708" y="10035"/>
                  </a:lnTo>
                  <a:lnTo>
                    <a:pt x="794" y="10163"/>
                  </a:lnTo>
                  <a:lnTo>
                    <a:pt x="944" y="10163"/>
                  </a:lnTo>
                  <a:lnTo>
                    <a:pt x="1030" y="10258"/>
                  </a:lnTo>
                  <a:lnTo>
                    <a:pt x="1115" y="10258"/>
                  </a:lnTo>
                  <a:lnTo>
                    <a:pt x="1115" y="10035"/>
                  </a:lnTo>
                  <a:lnTo>
                    <a:pt x="1201" y="10035"/>
                  </a:lnTo>
                  <a:lnTo>
                    <a:pt x="1351" y="10258"/>
                  </a:lnTo>
                  <a:lnTo>
                    <a:pt x="1351" y="10386"/>
                  </a:lnTo>
                  <a:lnTo>
                    <a:pt x="1266" y="10513"/>
                  </a:lnTo>
                  <a:lnTo>
                    <a:pt x="944" y="10513"/>
                  </a:lnTo>
                  <a:lnTo>
                    <a:pt x="879" y="10386"/>
                  </a:lnTo>
                  <a:lnTo>
                    <a:pt x="794" y="10513"/>
                  </a:lnTo>
                  <a:lnTo>
                    <a:pt x="708" y="10513"/>
                  </a:lnTo>
                  <a:lnTo>
                    <a:pt x="643" y="10609"/>
                  </a:lnTo>
                  <a:lnTo>
                    <a:pt x="558" y="10609"/>
                  </a:lnTo>
                  <a:lnTo>
                    <a:pt x="558" y="10736"/>
                  </a:lnTo>
                  <a:lnTo>
                    <a:pt x="643" y="10864"/>
                  </a:lnTo>
                  <a:lnTo>
                    <a:pt x="472" y="10991"/>
                  </a:lnTo>
                  <a:lnTo>
                    <a:pt x="322" y="10991"/>
                  </a:lnTo>
                  <a:lnTo>
                    <a:pt x="386" y="11087"/>
                  </a:lnTo>
                  <a:lnTo>
                    <a:pt x="236" y="11214"/>
                  </a:lnTo>
                  <a:lnTo>
                    <a:pt x="236" y="11342"/>
                  </a:lnTo>
                  <a:lnTo>
                    <a:pt x="0" y="11342"/>
                  </a:lnTo>
                  <a:lnTo>
                    <a:pt x="0" y="11565"/>
                  </a:lnTo>
                  <a:lnTo>
                    <a:pt x="86" y="11692"/>
                  </a:lnTo>
                  <a:lnTo>
                    <a:pt x="236" y="11692"/>
                  </a:lnTo>
                  <a:lnTo>
                    <a:pt x="236" y="12042"/>
                  </a:lnTo>
                  <a:lnTo>
                    <a:pt x="322" y="12042"/>
                  </a:lnTo>
                  <a:lnTo>
                    <a:pt x="322" y="12170"/>
                  </a:lnTo>
                  <a:lnTo>
                    <a:pt x="236" y="12393"/>
                  </a:lnTo>
                  <a:lnTo>
                    <a:pt x="150" y="12743"/>
                  </a:lnTo>
                  <a:lnTo>
                    <a:pt x="236" y="12871"/>
                  </a:lnTo>
                  <a:lnTo>
                    <a:pt x="386" y="12871"/>
                  </a:lnTo>
                  <a:lnTo>
                    <a:pt x="472" y="12743"/>
                  </a:lnTo>
                  <a:lnTo>
                    <a:pt x="558" y="12743"/>
                  </a:lnTo>
                  <a:lnTo>
                    <a:pt x="558" y="12616"/>
                  </a:lnTo>
                  <a:lnTo>
                    <a:pt x="643" y="12616"/>
                  </a:lnTo>
                  <a:lnTo>
                    <a:pt x="708" y="12743"/>
                  </a:lnTo>
                  <a:lnTo>
                    <a:pt x="794" y="12743"/>
                  </a:lnTo>
                  <a:lnTo>
                    <a:pt x="794" y="12520"/>
                  </a:lnTo>
                  <a:lnTo>
                    <a:pt x="1030" y="12520"/>
                  </a:lnTo>
                  <a:lnTo>
                    <a:pt x="1030" y="12265"/>
                  </a:lnTo>
                  <a:lnTo>
                    <a:pt x="1115" y="12170"/>
                  </a:lnTo>
                  <a:lnTo>
                    <a:pt x="1115" y="11915"/>
                  </a:lnTo>
                  <a:lnTo>
                    <a:pt x="1266" y="11915"/>
                  </a:lnTo>
                  <a:lnTo>
                    <a:pt x="1266" y="12042"/>
                  </a:lnTo>
                  <a:lnTo>
                    <a:pt x="1351" y="12042"/>
                  </a:lnTo>
                  <a:lnTo>
                    <a:pt x="1351" y="12265"/>
                  </a:lnTo>
                  <a:lnTo>
                    <a:pt x="1437" y="12265"/>
                  </a:lnTo>
                  <a:lnTo>
                    <a:pt x="1437" y="12871"/>
                  </a:lnTo>
                  <a:lnTo>
                    <a:pt x="1501" y="12871"/>
                  </a:lnTo>
                  <a:lnTo>
                    <a:pt x="1501" y="12998"/>
                  </a:lnTo>
                  <a:lnTo>
                    <a:pt x="1737" y="12998"/>
                  </a:lnTo>
                  <a:lnTo>
                    <a:pt x="1737" y="12871"/>
                  </a:lnTo>
                  <a:lnTo>
                    <a:pt x="1823" y="12871"/>
                  </a:lnTo>
                  <a:lnTo>
                    <a:pt x="1909" y="12743"/>
                  </a:lnTo>
                  <a:lnTo>
                    <a:pt x="1909" y="12616"/>
                  </a:lnTo>
                  <a:lnTo>
                    <a:pt x="1995" y="12616"/>
                  </a:lnTo>
                  <a:lnTo>
                    <a:pt x="2145" y="12520"/>
                  </a:lnTo>
                  <a:lnTo>
                    <a:pt x="2231" y="12393"/>
                  </a:lnTo>
                  <a:lnTo>
                    <a:pt x="2231" y="12520"/>
                  </a:lnTo>
                  <a:lnTo>
                    <a:pt x="2381" y="12520"/>
                  </a:lnTo>
                  <a:lnTo>
                    <a:pt x="2467" y="12393"/>
                  </a:lnTo>
                  <a:lnTo>
                    <a:pt x="2617" y="12393"/>
                  </a:lnTo>
                  <a:lnTo>
                    <a:pt x="2617" y="12520"/>
                  </a:lnTo>
                  <a:lnTo>
                    <a:pt x="2467" y="12616"/>
                  </a:lnTo>
                  <a:lnTo>
                    <a:pt x="2617" y="12616"/>
                  </a:lnTo>
                  <a:lnTo>
                    <a:pt x="2703" y="12743"/>
                  </a:lnTo>
                  <a:lnTo>
                    <a:pt x="2703" y="12616"/>
                  </a:lnTo>
                  <a:lnTo>
                    <a:pt x="2939" y="12616"/>
                  </a:lnTo>
                  <a:lnTo>
                    <a:pt x="3024" y="12871"/>
                  </a:lnTo>
                  <a:lnTo>
                    <a:pt x="3260" y="13221"/>
                  </a:lnTo>
                  <a:lnTo>
                    <a:pt x="3260" y="13349"/>
                  </a:lnTo>
                  <a:lnTo>
                    <a:pt x="3325" y="13349"/>
                  </a:lnTo>
                  <a:lnTo>
                    <a:pt x="3325" y="13444"/>
                  </a:lnTo>
                  <a:lnTo>
                    <a:pt x="3646" y="13444"/>
                  </a:lnTo>
                  <a:lnTo>
                    <a:pt x="3818" y="13699"/>
                  </a:lnTo>
                  <a:lnTo>
                    <a:pt x="3968" y="13699"/>
                  </a:lnTo>
                  <a:lnTo>
                    <a:pt x="4054" y="13922"/>
                  </a:lnTo>
                  <a:lnTo>
                    <a:pt x="4140" y="14177"/>
                  </a:lnTo>
                  <a:lnTo>
                    <a:pt x="4204" y="14177"/>
                  </a:lnTo>
                  <a:lnTo>
                    <a:pt x="4290" y="14273"/>
                  </a:lnTo>
                  <a:lnTo>
                    <a:pt x="4290" y="14527"/>
                  </a:lnTo>
                  <a:lnTo>
                    <a:pt x="4376" y="14750"/>
                  </a:lnTo>
                  <a:lnTo>
                    <a:pt x="4440" y="14750"/>
                  </a:lnTo>
                  <a:lnTo>
                    <a:pt x="4440" y="15005"/>
                  </a:lnTo>
                  <a:lnTo>
                    <a:pt x="4526" y="15101"/>
                  </a:lnTo>
                  <a:lnTo>
                    <a:pt x="4440" y="15228"/>
                  </a:lnTo>
                  <a:lnTo>
                    <a:pt x="4376" y="15228"/>
                  </a:lnTo>
                  <a:lnTo>
                    <a:pt x="4290" y="15356"/>
                  </a:lnTo>
                  <a:lnTo>
                    <a:pt x="4290" y="15451"/>
                  </a:lnTo>
                  <a:lnTo>
                    <a:pt x="4376" y="15579"/>
                  </a:lnTo>
                  <a:lnTo>
                    <a:pt x="4376" y="15706"/>
                  </a:lnTo>
                  <a:lnTo>
                    <a:pt x="4440" y="15834"/>
                  </a:lnTo>
                  <a:lnTo>
                    <a:pt x="4376" y="15834"/>
                  </a:lnTo>
                  <a:lnTo>
                    <a:pt x="4440" y="15929"/>
                  </a:lnTo>
                  <a:lnTo>
                    <a:pt x="4440" y="16057"/>
                  </a:lnTo>
                  <a:lnTo>
                    <a:pt x="4526" y="16057"/>
                  </a:lnTo>
                  <a:lnTo>
                    <a:pt x="4526" y="16184"/>
                  </a:lnTo>
                  <a:lnTo>
                    <a:pt x="4848" y="16184"/>
                  </a:lnTo>
                  <a:lnTo>
                    <a:pt x="4933" y="16280"/>
                  </a:lnTo>
                  <a:lnTo>
                    <a:pt x="4998" y="16280"/>
                  </a:lnTo>
                  <a:lnTo>
                    <a:pt x="4998" y="16407"/>
                  </a:lnTo>
                  <a:lnTo>
                    <a:pt x="5084" y="16407"/>
                  </a:lnTo>
                  <a:lnTo>
                    <a:pt x="5084" y="16535"/>
                  </a:lnTo>
                  <a:lnTo>
                    <a:pt x="5234" y="16535"/>
                  </a:lnTo>
                  <a:lnTo>
                    <a:pt x="5234" y="16662"/>
                  </a:lnTo>
                  <a:lnTo>
                    <a:pt x="5320" y="16662"/>
                  </a:lnTo>
                  <a:lnTo>
                    <a:pt x="5405" y="16535"/>
                  </a:lnTo>
                  <a:lnTo>
                    <a:pt x="5470" y="16535"/>
                  </a:lnTo>
                  <a:lnTo>
                    <a:pt x="5641" y="16662"/>
                  </a:lnTo>
                  <a:lnTo>
                    <a:pt x="5791" y="16662"/>
                  </a:lnTo>
                  <a:lnTo>
                    <a:pt x="5877" y="16885"/>
                  </a:lnTo>
                  <a:lnTo>
                    <a:pt x="6027" y="16885"/>
                  </a:lnTo>
                  <a:lnTo>
                    <a:pt x="6113" y="17012"/>
                  </a:lnTo>
                  <a:lnTo>
                    <a:pt x="6113" y="17108"/>
                  </a:lnTo>
                  <a:lnTo>
                    <a:pt x="6199" y="17108"/>
                  </a:lnTo>
                  <a:lnTo>
                    <a:pt x="6199" y="17012"/>
                  </a:lnTo>
                  <a:lnTo>
                    <a:pt x="6435" y="17012"/>
                  </a:lnTo>
                  <a:lnTo>
                    <a:pt x="6435" y="17235"/>
                  </a:lnTo>
                  <a:lnTo>
                    <a:pt x="6757" y="17235"/>
                  </a:lnTo>
                  <a:lnTo>
                    <a:pt x="6671" y="17490"/>
                  </a:lnTo>
                  <a:lnTo>
                    <a:pt x="6757" y="17586"/>
                  </a:lnTo>
                  <a:lnTo>
                    <a:pt x="6993" y="17586"/>
                  </a:lnTo>
                  <a:lnTo>
                    <a:pt x="7078" y="17490"/>
                  </a:lnTo>
                  <a:lnTo>
                    <a:pt x="7314" y="17490"/>
                  </a:lnTo>
                  <a:lnTo>
                    <a:pt x="7314" y="17586"/>
                  </a:lnTo>
                  <a:lnTo>
                    <a:pt x="7465" y="17713"/>
                  </a:lnTo>
                  <a:lnTo>
                    <a:pt x="7465" y="17841"/>
                  </a:lnTo>
                  <a:lnTo>
                    <a:pt x="7700" y="17841"/>
                  </a:lnTo>
                  <a:lnTo>
                    <a:pt x="7786" y="17713"/>
                  </a:lnTo>
                  <a:lnTo>
                    <a:pt x="7872" y="17713"/>
                  </a:lnTo>
                  <a:lnTo>
                    <a:pt x="7872" y="17841"/>
                  </a:lnTo>
                  <a:lnTo>
                    <a:pt x="7936" y="17713"/>
                  </a:lnTo>
                  <a:lnTo>
                    <a:pt x="8022" y="17713"/>
                  </a:lnTo>
                  <a:lnTo>
                    <a:pt x="8022" y="17936"/>
                  </a:lnTo>
                  <a:lnTo>
                    <a:pt x="8172" y="17936"/>
                  </a:lnTo>
                  <a:lnTo>
                    <a:pt x="8258" y="17713"/>
                  </a:lnTo>
                  <a:lnTo>
                    <a:pt x="8408" y="17586"/>
                  </a:lnTo>
                  <a:lnTo>
                    <a:pt x="8580" y="17586"/>
                  </a:lnTo>
                  <a:lnTo>
                    <a:pt x="8730" y="17713"/>
                  </a:lnTo>
                  <a:lnTo>
                    <a:pt x="8816" y="17713"/>
                  </a:lnTo>
                  <a:lnTo>
                    <a:pt x="8902" y="17586"/>
                  </a:lnTo>
                  <a:lnTo>
                    <a:pt x="8966" y="17713"/>
                  </a:lnTo>
                  <a:lnTo>
                    <a:pt x="9288" y="17713"/>
                  </a:lnTo>
                  <a:lnTo>
                    <a:pt x="9374" y="17586"/>
                  </a:lnTo>
                  <a:lnTo>
                    <a:pt x="9459" y="17586"/>
                  </a:lnTo>
                  <a:lnTo>
                    <a:pt x="9459" y="17490"/>
                  </a:lnTo>
                  <a:lnTo>
                    <a:pt x="9524" y="17490"/>
                  </a:lnTo>
                  <a:lnTo>
                    <a:pt x="9524" y="17363"/>
                  </a:lnTo>
                  <a:lnTo>
                    <a:pt x="9610" y="17235"/>
                  </a:lnTo>
                  <a:lnTo>
                    <a:pt x="9845" y="17235"/>
                  </a:lnTo>
                  <a:lnTo>
                    <a:pt x="9931" y="17108"/>
                  </a:lnTo>
                  <a:lnTo>
                    <a:pt x="9931" y="17012"/>
                  </a:lnTo>
                  <a:lnTo>
                    <a:pt x="10017" y="16885"/>
                  </a:lnTo>
                  <a:lnTo>
                    <a:pt x="10081" y="17012"/>
                  </a:lnTo>
                  <a:lnTo>
                    <a:pt x="10317" y="17012"/>
                  </a:lnTo>
                  <a:lnTo>
                    <a:pt x="10317" y="16885"/>
                  </a:lnTo>
                  <a:lnTo>
                    <a:pt x="10489" y="16758"/>
                  </a:lnTo>
                  <a:lnTo>
                    <a:pt x="10553" y="16758"/>
                  </a:lnTo>
                  <a:lnTo>
                    <a:pt x="10553" y="16885"/>
                  </a:lnTo>
                  <a:lnTo>
                    <a:pt x="10639" y="16885"/>
                  </a:lnTo>
                  <a:lnTo>
                    <a:pt x="10553" y="17012"/>
                  </a:lnTo>
                  <a:lnTo>
                    <a:pt x="10639" y="17108"/>
                  </a:lnTo>
                  <a:lnTo>
                    <a:pt x="10725" y="17108"/>
                  </a:lnTo>
                  <a:lnTo>
                    <a:pt x="10811" y="17235"/>
                  </a:lnTo>
                  <a:lnTo>
                    <a:pt x="10811" y="17363"/>
                  </a:lnTo>
                  <a:lnTo>
                    <a:pt x="10725" y="17363"/>
                  </a:lnTo>
                  <a:lnTo>
                    <a:pt x="10725" y="17490"/>
                  </a:lnTo>
                  <a:lnTo>
                    <a:pt x="10961" y="17490"/>
                  </a:lnTo>
                  <a:lnTo>
                    <a:pt x="10961" y="17586"/>
                  </a:lnTo>
                  <a:lnTo>
                    <a:pt x="11283" y="17586"/>
                  </a:lnTo>
                  <a:lnTo>
                    <a:pt x="11283" y="17713"/>
                  </a:lnTo>
                  <a:lnTo>
                    <a:pt x="11347" y="17713"/>
                  </a:lnTo>
                  <a:lnTo>
                    <a:pt x="11347" y="17841"/>
                  </a:lnTo>
                  <a:lnTo>
                    <a:pt x="11433" y="17841"/>
                  </a:lnTo>
                  <a:lnTo>
                    <a:pt x="11519" y="17936"/>
                  </a:lnTo>
                  <a:lnTo>
                    <a:pt x="11519" y="18064"/>
                  </a:lnTo>
                  <a:lnTo>
                    <a:pt x="11604" y="18287"/>
                  </a:lnTo>
                  <a:lnTo>
                    <a:pt x="11604" y="18765"/>
                  </a:lnTo>
                  <a:lnTo>
                    <a:pt x="11519" y="18765"/>
                  </a:lnTo>
                  <a:lnTo>
                    <a:pt x="11433" y="18892"/>
                  </a:lnTo>
                  <a:lnTo>
                    <a:pt x="11433" y="19115"/>
                  </a:lnTo>
                  <a:lnTo>
                    <a:pt x="11347" y="19115"/>
                  </a:lnTo>
                  <a:lnTo>
                    <a:pt x="11283" y="19242"/>
                  </a:lnTo>
                  <a:lnTo>
                    <a:pt x="11347" y="19370"/>
                  </a:lnTo>
                  <a:lnTo>
                    <a:pt x="11283" y="19370"/>
                  </a:lnTo>
                  <a:lnTo>
                    <a:pt x="11283" y="19497"/>
                  </a:lnTo>
                  <a:lnTo>
                    <a:pt x="11347" y="19497"/>
                  </a:lnTo>
                  <a:lnTo>
                    <a:pt x="11347" y="19593"/>
                  </a:lnTo>
                  <a:lnTo>
                    <a:pt x="11433" y="19593"/>
                  </a:lnTo>
                  <a:lnTo>
                    <a:pt x="11433" y="19848"/>
                  </a:lnTo>
                  <a:lnTo>
                    <a:pt x="11519" y="19720"/>
                  </a:lnTo>
                  <a:lnTo>
                    <a:pt x="11669" y="19720"/>
                  </a:lnTo>
                  <a:lnTo>
                    <a:pt x="11669" y="19848"/>
                  </a:lnTo>
                  <a:lnTo>
                    <a:pt x="11755" y="19943"/>
                  </a:lnTo>
                  <a:lnTo>
                    <a:pt x="11840" y="19848"/>
                  </a:lnTo>
                  <a:lnTo>
                    <a:pt x="11840" y="20071"/>
                  </a:lnTo>
                  <a:lnTo>
                    <a:pt x="11905" y="20198"/>
                  </a:lnTo>
                  <a:lnTo>
                    <a:pt x="12076" y="20198"/>
                  </a:lnTo>
                  <a:lnTo>
                    <a:pt x="12141" y="20326"/>
                  </a:lnTo>
                  <a:lnTo>
                    <a:pt x="12141" y="20421"/>
                  </a:lnTo>
                  <a:lnTo>
                    <a:pt x="12076" y="20676"/>
                  </a:lnTo>
                  <a:lnTo>
                    <a:pt x="11990" y="20676"/>
                  </a:lnTo>
                  <a:lnTo>
                    <a:pt x="11990" y="20772"/>
                  </a:lnTo>
                  <a:lnTo>
                    <a:pt x="12226" y="20772"/>
                  </a:lnTo>
                  <a:lnTo>
                    <a:pt x="12226" y="21027"/>
                  </a:lnTo>
                  <a:lnTo>
                    <a:pt x="12312" y="21154"/>
                  </a:lnTo>
                  <a:lnTo>
                    <a:pt x="12398" y="21027"/>
                  </a:lnTo>
                  <a:lnTo>
                    <a:pt x="12462" y="21027"/>
                  </a:lnTo>
                  <a:lnTo>
                    <a:pt x="12634" y="20899"/>
                  </a:lnTo>
                  <a:lnTo>
                    <a:pt x="12698" y="21027"/>
                  </a:lnTo>
                  <a:lnTo>
                    <a:pt x="12634" y="21154"/>
                  </a:lnTo>
                  <a:lnTo>
                    <a:pt x="12698" y="21154"/>
                  </a:lnTo>
                  <a:lnTo>
                    <a:pt x="12698" y="21250"/>
                  </a:lnTo>
                  <a:lnTo>
                    <a:pt x="12870" y="21154"/>
                  </a:lnTo>
                  <a:lnTo>
                    <a:pt x="12870" y="20549"/>
                  </a:lnTo>
                  <a:lnTo>
                    <a:pt x="13020" y="20549"/>
                  </a:lnTo>
                  <a:lnTo>
                    <a:pt x="13020" y="20676"/>
                  </a:lnTo>
                  <a:lnTo>
                    <a:pt x="13020" y="20549"/>
                  </a:lnTo>
                  <a:lnTo>
                    <a:pt x="13106" y="20549"/>
                  </a:lnTo>
                  <a:lnTo>
                    <a:pt x="13106" y="20421"/>
                  </a:lnTo>
                  <a:lnTo>
                    <a:pt x="13256" y="20421"/>
                  </a:lnTo>
                  <a:lnTo>
                    <a:pt x="13256" y="20549"/>
                  </a:lnTo>
                  <a:lnTo>
                    <a:pt x="13342" y="20549"/>
                  </a:lnTo>
                  <a:lnTo>
                    <a:pt x="13342" y="20421"/>
                  </a:lnTo>
                  <a:lnTo>
                    <a:pt x="13492" y="20421"/>
                  </a:lnTo>
                  <a:lnTo>
                    <a:pt x="13578" y="20549"/>
                  </a:lnTo>
                  <a:lnTo>
                    <a:pt x="13664" y="20421"/>
                  </a:lnTo>
                  <a:lnTo>
                    <a:pt x="13664" y="20326"/>
                  </a:lnTo>
                  <a:lnTo>
                    <a:pt x="13749" y="20326"/>
                  </a:lnTo>
                  <a:lnTo>
                    <a:pt x="13814" y="20421"/>
                  </a:lnTo>
                  <a:lnTo>
                    <a:pt x="13900" y="20326"/>
                  </a:lnTo>
                  <a:lnTo>
                    <a:pt x="13900" y="20198"/>
                  </a:lnTo>
                  <a:lnTo>
                    <a:pt x="13985" y="20071"/>
                  </a:lnTo>
                  <a:lnTo>
                    <a:pt x="14135" y="20071"/>
                  </a:lnTo>
                  <a:lnTo>
                    <a:pt x="14221" y="20198"/>
                  </a:lnTo>
                  <a:lnTo>
                    <a:pt x="14286" y="20198"/>
                  </a:lnTo>
                  <a:lnTo>
                    <a:pt x="14286" y="20326"/>
                  </a:lnTo>
                  <a:lnTo>
                    <a:pt x="14693" y="20326"/>
                  </a:lnTo>
                  <a:lnTo>
                    <a:pt x="14607" y="20421"/>
                  </a:lnTo>
                  <a:lnTo>
                    <a:pt x="14543" y="20676"/>
                  </a:lnTo>
                  <a:lnTo>
                    <a:pt x="14607" y="20676"/>
                  </a:lnTo>
                  <a:lnTo>
                    <a:pt x="14607" y="20772"/>
                  </a:lnTo>
                  <a:lnTo>
                    <a:pt x="14779" y="20772"/>
                  </a:lnTo>
                  <a:lnTo>
                    <a:pt x="14779" y="20899"/>
                  </a:lnTo>
                  <a:lnTo>
                    <a:pt x="14843" y="20899"/>
                  </a:lnTo>
                  <a:lnTo>
                    <a:pt x="14929" y="21027"/>
                  </a:lnTo>
                  <a:lnTo>
                    <a:pt x="15015" y="20899"/>
                  </a:lnTo>
                  <a:lnTo>
                    <a:pt x="15015" y="21027"/>
                  </a:lnTo>
                  <a:lnTo>
                    <a:pt x="15079" y="20899"/>
                  </a:lnTo>
                  <a:lnTo>
                    <a:pt x="15079" y="21027"/>
                  </a:lnTo>
                  <a:lnTo>
                    <a:pt x="15251" y="21027"/>
                  </a:lnTo>
                  <a:lnTo>
                    <a:pt x="15251" y="20772"/>
                  </a:lnTo>
                  <a:lnTo>
                    <a:pt x="15337" y="20899"/>
                  </a:lnTo>
                  <a:lnTo>
                    <a:pt x="15401" y="21027"/>
                  </a:lnTo>
                  <a:lnTo>
                    <a:pt x="15487" y="21154"/>
                  </a:lnTo>
                  <a:lnTo>
                    <a:pt x="15573" y="21027"/>
                  </a:lnTo>
                  <a:lnTo>
                    <a:pt x="15573" y="21154"/>
                  </a:lnTo>
                  <a:lnTo>
                    <a:pt x="15637" y="21027"/>
                  </a:lnTo>
                  <a:lnTo>
                    <a:pt x="15723" y="21027"/>
                  </a:lnTo>
                  <a:lnTo>
                    <a:pt x="15809" y="21154"/>
                  </a:lnTo>
                  <a:lnTo>
                    <a:pt x="15723" y="21154"/>
                  </a:lnTo>
                  <a:lnTo>
                    <a:pt x="15637" y="21250"/>
                  </a:lnTo>
                  <a:lnTo>
                    <a:pt x="15637" y="21377"/>
                  </a:lnTo>
                  <a:lnTo>
                    <a:pt x="15723" y="21504"/>
                  </a:lnTo>
                  <a:lnTo>
                    <a:pt x="15809" y="21504"/>
                  </a:lnTo>
                  <a:lnTo>
                    <a:pt x="15809" y="21600"/>
                  </a:lnTo>
                  <a:lnTo>
                    <a:pt x="15959" y="21600"/>
                  </a:lnTo>
                  <a:lnTo>
                    <a:pt x="16044" y="21504"/>
                  </a:lnTo>
                  <a:lnTo>
                    <a:pt x="15959" y="21504"/>
                  </a:lnTo>
                  <a:lnTo>
                    <a:pt x="15959" y="21377"/>
                  </a:lnTo>
                  <a:lnTo>
                    <a:pt x="15894" y="21377"/>
                  </a:lnTo>
                  <a:lnTo>
                    <a:pt x="15894" y="21250"/>
                  </a:lnTo>
                  <a:lnTo>
                    <a:pt x="15959" y="21154"/>
                  </a:lnTo>
                  <a:lnTo>
                    <a:pt x="15959" y="21027"/>
                  </a:lnTo>
                  <a:lnTo>
                    <a:pt x="15959" y="21154"/>
                  </a:lnTo>
                  <a:lnTo>
                    <a:pt x="16130" y="21154"/>
                  </a:lnTo>
                  <a:lnTo>
                    <a:pt x="16195" y="21027"/>
                  </a:lnTo>
                  <a:lnTo>
                    <a:pt x="16366" y="21027"/>
                  </a:lnTo>
                  <a:lnTo>
                    <a:pt x="16366" y="20899"/>
                  </a:lnTo>
                  <a:lnTo>
                    <a:pt x="16602" y="20899"/>
                  </a:lnTo>
                  <a:lnTo>
                    <a:pt x="16688" y="20772"/>
                  </a:lnTo>
                  <a:lnTo>
                    <a:pt x="16752" y="20772"/>
                  </a:lnTo>
                  <a:lnTo>
                    <a:pt x="16752" y="20676"/>
                  </a:lnTo>
                  <a:lnTo>
                    <a:pt x="16838" y="20676"/>
                  </a:lnTo>
                  <a:lnTo>
                    <a:pt x="16924" y="20549"/>
                  </a:lnTo>
                  <a:lnTo>
                    <a:pt x="16924" y="20326"/>
                  </a:lnTo>
                  <a:lnTo>
                    <a:pt x="16988" y="20326"/>
                  </a:lnTo>
                  <a:lnTo>
                    <a:pt x="17074" y="20421"/>
                  </a:lnTo>
                  <a:lnTo>
                    <a:pt x="17160" y="20421"/>
                  </a:lnTo>
                  <a:lnTo>
                    <a:pt x="17160" y="20549"/>
                  </a:lnTo>
                  <a:lnTo>
                    <a:pt x="17074" y="20549"/>
                  </a:lnTo>
                  <a:lnTo>
                    <a:pt x="17224" y="20549"/>
                  </a:lnTo>
                  <a:lnTo>
                    <a:pt x="17224" y="20421"/>
                  </a:lnTo>
                  <a:lnTo>
                    <a:pt x="17310" y="20421"/>
                  </a:lnTo>
                  <a:lnTo>
                    <a:pt x="17310" y="20326"/>
                  </a:lnTo>
                  <a:lnTo>
                    <a:pt x="17396" y="20421"/>
                  </a:lnTo>
                  <a:lnTo>
                    <a:pt x="17482" y="20326"/>
                  </a:lnTo>
                  <a:lnTo>
                    <a:pt x="17546" y="20326"/>
                  </a:lnTo>
                  <a:lnTo>
                    <a:pt x="17546" y="20421"/>
                  </a:lnTo>
                  <a:lnTo>
                    <a:pt x="17632" y="20326"/>
                  </a:lnTo>
                  <a:lnTo>
                    <a:pt x="17718" y="20326"/>
                  </a:lnTo>
                  <a:lnTo>
                    <a:pt x="17718" y="20198"/>
                  </a:lnTo>
                  <a:lnTo>
                    <a:pt x="17954" y="20198"/>
                  </a:lnTo>
                  <a:lnTo>
                    <a:pt x="18018" y="20071"/>
                  </a:lnTo>
                  <a:lnTo>
                    <a:pt x="18018" y="19848"/>
                  </a:lnTo>
                  <a:lnTo>
                    <a:pt x="18104" y="19720"/>
                  </a:lnTo>
                  <a:lnTo>
                    <a:pt x="18189" y="19720"/>
                  </a:lnTo>
                  <a:lnTo>
                    <a:pt x="18189" y="19848"/>
                  </a:lnTo>
                  <a:lnTo>
                    <a:pt x="18275" y="19848"/>
                  </a:lnTo>
                  <a:lnTo>
                    <a:pt x="18275" y="19593"/>
                  </a:lnTo>
                  <a:lnTo>
                    <a:pt x="18425" y="19593"/>
                  </a:lnTo>
                  <a:lnTo>
                    <a:pt x="18425" y="19497"/>
                  </a:lnTo>
                  <a:lnTo>
                    <a:pt x="18511" y="19497"/>
                  </a:lnTo>
                  <a:lnTo>
                    <a:pt x="18425" y="19370"/>
                  </a:lnTo>
                  <a:lnTo>
                    <a:pt x="18425" y="19497"/>
                  </a:lnTo>
                  <a:lnTo>
                    <a:pt x="18340" y="19370"/>
                  </a:lnTo>
                  <a:lnTo>
                    <a:pt x="18425" y="19370"/>
                  </a:lnTo>
                  <a:lnTo>
                    <a:pt x="18511" y="19242"/>
                  </a:lnTo>
                  <a:lnTo>
                    <a:pt x="18576" y="19242"/>
                  </a:lnTo>
                  <a:lnTo>
                    <a:pt x="18661" y="19370"/>
                  </a:lnTo>
                  <a:lnTo>
                    <a:pt x="18661" y="19242"/>
                  </a:lnTo>
                  <a:lnTo>
                    <a:pt x="18576" y="19115"/>
                  </a:lnTo>
                  <a:lnTo>
                    <a:pt x="18747" y="19115"/>
                  </a:lnTo>
                  <a:lnTo>
                    <a:pt x="18747" y="19019"/>
                  </a:lnTo>
                  <a:lnTo>
                    <a:pt x="18661" y="19019"/>
                  </a:lnTo>
                  <a:lnTo>
                    <a:pt x="18576" y="18892"/>
                  </a:lnTo>
                  <a:lnTo>
                    <a:pt x="18661" y="18892"/>
                  </a:lnTo>
                  <a:lnTo>
                    <a:pt x="18661" y="19019"/>
                  </a:lnTo>
                  <a:lnTo>
                    <a:pt x="18747" y="19019"/>
                  </a:lnTo>
                  <a:lnTo>
                    <a:pt x="18747" y="18892"/>
                  </a:lnTo>
                  <a:lnTo>
                    <a:pt x="18661" y="18892"/>
                  </a:lnTo>
                  <a:lnTo>
                    <a:pt x="18661" y="18765"/>
                  </a:lnTo>
                  <a:lnTo>
                    <a:pt x="18833" y="18765"/>
                  </a:lnTo>
                  <a:lnTo>
                    <a:pt x="18833" y="18892"/>
                  </a:lnTo>
                  <a:lnTo>
                    <a:pt x="18897" y="18892"/>
                  </a:lnTo>
                  <a:lnTo>
                    <a:pt x="18897" y="18765"/>
                  </a:lnTo>
                  <a:lnTo>
                    <a:pt x="18833" y="18765"/>
                  </a:lnTo>
                  <a:lnTo>
                    <a:pt x="18833" y="18669"/>
                  </a:lnTo>
                  <a:lnTo>
                    <a:pt x="18897" y="18669"/>
                  </a:lnTo>
                  <a:lnTo>
                    <a:pt x="18833" y="18669"/>
                  </a:lnTo>
                  <a:lnTo>
                    <a:pt x="18897" y="18542"/>
                  </a:lnTo>
                  <a:lnTo>
                    <a:pt x="18833" y="18414"/>
                  </a:lnTo>
                  <a:lnTo>
                    <a:pt x="18747" y="18542"/>
                  </a:lnTo>
                  <a:lnTo>
                    <a:pt x="18833" y="18414"/>
                  </a:lnTo>
                  <a:lnTo>
                    <a:pt x="18833" y="18287"/>
                  </a:lnTo>
                  <a:lnTo>
                    <a:pt x="18983" y="18287"/>
                  </a:lnTo>
                  <a:lnTo>
                    <a:pt x="18897" y="18191"/>
                  </a:lnTo>
                  <a:lnTo>
                    <a:pt x="18897" y="18287"/>
                  </a:lnTo>
                  <a:lnTo>
                    <a:pt x="18833" y="18191"/>
                  </a:lnTo>
                  <a:lnTo>
                    <a:pt x="18897" y="18191"/>
                  </a:lnTo>
                  <a:lnTo>
                    <a:pt x="18833" y="18064"/>
                  </a:lnTo>
                  <a:lnTo>
                    <a:pt x="18747" y="18064"/>
                  </a:lnTo>
                  <a:lnTo>
                    <a:pt x="18833" y="18064"/>
                  </a:lnTo>
                  <a:lnTo>
                    <a:pt x="18833" y="17936"/>
                  </a:lnTo>
                  <a:lnTo>
                    <a:pt x="18833" y="18064"/>
                  </a:lnTo>
                  <a:lnTo>
                    <a:pt x="18833" y="17936"/>
                  </a:lnTo>
                  <a:lnTo>
                    <a:pt x="18897" y="17936"/>
                  </a:lnTo>
                  <a:lnTo>
                    <a:pt x="18897" y="18064"/>
                  </a:lnTo>
                  <a:lnTo>
                    <a:pt x="18983" y="18064"/>
                  </a:lnTo>
                  <a:lnTo>
                    <a:pt x="19069" y="17936"/>
                  </a:lnTo>
                  <a:lnTo>
                    <a:pt x="19069" y="17841"/>
                  </a:lnTo>
                  <a:lnTo>
                    <a:pt x="19133" y="17841"/>
                  </a:lnTo>
                  <a:lnTo>
                    <a:pt x="19069" y="17841"/>
                  </a:lnTo>
                  <a:lnTo>
                    <a:pt x="18983" y="17713"/>
                  </a:lnTo>
                  <a:lnTo>
                    <a:pt x="19133" y="17713"/>
                  </a:lnTo>
                  <a:lnTo>
                    <a:pt x="19133" y="17363"/>
                  </a:lnTo>
                  <a:lnTo>
                    <a:pt x="19069" y="17235"/>
                  </a:lnTo>
                  <a:lnTo>
                    <a:pt x="19219" y="17363"/>
                  </a:lnTo>
                  <a:lnTo>
                    <a:pt x="19219" y="17235"/>
                  </a:lnTo>
                  <a:lnTo>
                    <a:pt x="19305" y="17108"/>
                  </a:lnTo>
                  <a:lnTo>
                    <a:pt x="19369" y="17108"/>
                  </a:lnTo>
                  <a:lnTo>
                    <a:pt x="19369" y="17235"/>
                  </a:lnTo>
                  <a:lnTo>
                    <a:pt x="19369" y="17108"/>
                  </a:lnTo>
                  <a:lnTo>
                    <a:pt x="19455" y="17108"/>
                  </a:lnTo>
                  <a:lnTo>
                    <a:pt x="19369" y="17012"/>
                  </a:lnTo>
                  <a:lnTo>
                    <a:pt x="19305" y="17012"/>
                  </a:lnTo>
                  <a:lnTo>
                    <a:pt x="19305" y="16885"/>
                  </a:lnTo>
                  <a:lnTo>
                    <a:pt x="19369" y="16885"/>
                  </a:lnTo>
                  <a:lnTo>
                    <a:pt x="19369" y="16758"/>
                  </a:lnTo>
                  <a:lnTo>
                    <a:pt x="19305" y="16758"/>
                  </a:lnTo>
                  <a:lnTo>
                    <a:pt x="19369" y="16758"/>
                  </a:lnTo>
                  <a:lnTo>
                    <a:pt x="19369" y="16662"/>
                  </a:lnTo>
                  <a:lnTo>
                    <a:pt x="19305" y="16662"/>
                  </a:lnTo>
                  <a:lnTo>
                    <a:pt x="19305" y="16535"/>
                  </a:lnTo>
                  <a:lnTo>
                    <a:pt x="19541" y="16535"/>
                  </a:lnTo>
                  <a:lnTo>
                    <a:pt x="19541" y="16407"/>
                  </a:lnTo>
                  <a:lnTo>
                    <a:pt x="19455" y="16280"/>
                  </a:lnTo>
                  <a:lnTo>
                    <a:pt x="19369" y="16280"/>
                  </a:lnTo>
                  <a:lnTo>
                    <a:pt x="19455" y="16407"/>
                  </a:lnTo>
                  <a:lnTo>
                    <a:pt x="19369" y="16407"/>
                  </a:lnTo>
                  <a:lnTo>
                    <a:pt x="19305" y="16535"/>
                  </a:lnTo>
                  <a:lnTo>
                    <a:pt x="19219" y="16407"/>
                  </a:lnTo>
                  <a:lnTo>
                    <a:pt x="19305" y="16407"/>
                  </a:lnTo>
                  <a:lnTo>
                    <a:pt x="19455" y="16184"/>
                  </a:lnTo>
                  <a:lnTo>
                    <a:pt x="19369" y="16184"/>
                  </a:lnTo>
                  <a:lnTo>
                    <a:pt x="19369" y="16057"/>
                  </a:lnTo>
                  <a:lnTo>
                    <a:pt x="19369" y="16184"/>
                  </a:lnTo>
                  <a:lnTo>
                    <a:pt x="19219" y="15929"/>
                  </a:lnTo>
                  <a:lnTo>
                    <a:pt x="19133" y="15929"/>
                  </a:lnTo>
                  <a:lnTo>
                    <a:pt x="19069" y="16057"/>
                  </a:lnTo>
                  <a:lnTo>
                    <a:pt x="18983" y="16057"/>
                  </a:lnTo>
                  <a:lnTo>
                    <a:pt x="18897" y="15834"/>
                  </a:lnTo>
                  <a:lnTo>
                    <a:pt x="18833" y="15929"/>
                  </a:lnTo>
                  <a:lnTo>
                    <a:pt x="18747" y="15929"/>
                  </a:lnTo>
                  <a:lnTo>
                    <a:pt x="18747" y="16057"/>
                  </a:lnTo>
                  <a:lnTo>
                    <a:pt x="18747" y="15929"/>
                  </a:lnTo>
                  <a:lnTo>
                    <a:pt x="18833" y="15834"/>
                  </a:lnTo>
                  <a:lnTo>
                    <a:pt x="19069" y="15834"/>
                  </a:lnTo>
                  <a:lnTo>
                    <a:pt x="19069" y="15706"/>
                  </a:lnTo>
                  <a:lnTo>
                    <a:pt x="19133" y="15706"/>
                  </a:lnTo>
                  <a:lnTo>
                    <a:pt x="19219" y="15579"/>
                  </a:lnTo>
                  <a:lnTo>
                    <a:pt x="19305" y="15579"/>
                  </a:lnTo>
                  <a:lnTo>
                    <a:pt x="19305" y="15451"/>
                  </a:lnTo>
                  <a:lnTo>
                    <a:pt x="19219" y="15356"/>
                  </a:lnTo>
                  <a:lnTo>
                    <a:pt x="19069" y="15101"/>
                  </a:lnTo>
                  <a:lnTo>
                    <a:pt x="18983" y="15101"/>
                  </a:lnTo>
                  <a:lnTo>
                    <a:pt x="18833" y="14878"/>
                  </a:lnTo>
                  <a:lnTo>
                    <a:pt x="18747" y="14878"/>
                  </a:lnTo>
                  <a:lnTo>
                    <a:pt x="18661" y="15005"/>
                  </a:lnTo>
                  <a:lnTo>
                    <a:pt x="18576" y="15005"/>
                  </a:lnTo>
                  <a:lnTo>
                    <a:pt x="18511" y="14878"/>
                  </a:lnTo>
                  <a:lnTo>
                    <a:pt x="18511" y="14750"/>
                  </a:lnTo>
                  <a:lnTo>
                    <a:pt x="18425" y="14750"/>
                  </a:lnTo>
                  <a:lnTo>
                    <a:pt x="18340" y="14878"/>
                  </a:lnTo>
                  <a:lnTo>
                    <a:pt x="18189" y="14878"/>
                  </a:lnTo>
                  <a:lnTo>
                    <a:pt x="18104" y="15005"/>
                  </a:lnTo>
                  <a:lnTo>
                    <a:pt x="18189" y="14750"/>
                  </a:lnTo>
                  <a:lnTo>
                    <a:pt x="18511" y="14750"/>
                  </a:lnTo>
                  <a:lnTo>
                    <a:pt x="18511" y="14878"/>
                  </a:lnTo>
                  <a:lnTo>
                    <a:pt x="18897" y="14878"/>
                  </a:lnTo>
                  <a:lnTo>
                    <a:pt x="18983" y="15005"/>
                  </a:lnTo>
                  <a:lnTo>
                    <a:pt x="19305" y="15005"/>
                  </a:lnTo>
                  <a:lnTo>
                    <a:pt x="19219" y="14878"/>
                  </a:lnTo>
                  <a:lnTo>
                    <a:pt x="19133" y="14623"/>
                  </a:lnTo>
                  <a:lnTo>
                    <a:pt x="18897" y="14623"/>
                  </a:lnTo>
                  <a:lnTo>
                    <a:pt x="18833" y="14400"/>
                  </a:lnTo>
                  <a:lnTo>
                    <a:pt x="18833" y="14273"/>
                  </a:lnTo>
                  <a:lnTo>
                    <a:pt x="18747" y="14177"/>
                  </a:lnTo>
                  <a:lnTo>
                    <a:pt x="18661" y="14050"/>
                  </a:lnTo>
                  <a:lnTo>
                    <a:pt x="18661" y="13827"/>
                  </a:lnTo>
                  <a:lnTo>
                    <a:pt x="18511" y="13572"/>
                  </a:lnTo>
                  <a:lnTo>
                    <a:pt x="18340" y="13444"/>
                  </a:lnTo>
                  <a:lnTo>
                    <a:pt x="18275" y="13444"/>
                  </a:lnTo>
                  <a:lnTo>
                    <a:pt x="18275" y="13349"/>
                  </a:lnTo>
                  <a:lnTo>
                    <a:pt x="18104" y="13221"/>
                  </a:lnTo>
                  <a:lnTo>
                    <a:pt x="18104" y="12616"/>
                  </a:lnTo>
                  <a:lnTo>
                    <a:pt x="18189" y="12616"/>
                  </a:lnTo>
                  <a:lnTo>
                    <a:pt x="18275" y="12520"/>
                  </a:lnTo>
                  <a:lnTo>
                    <a:pt x="18340" y="12393"/>
                  </a:lnTo>
                  <a:lnTo>
                    <a:pt x="18275" y="12393"/>
                  </a:lnTo>
                  <a:lnTo>
                    <a:pt x="18275" y="12265"/>
                  </a:lnTo>
                  <a:lnTo>
                    <a:pt x="18425" y="12265"/>
                  </a:lnTo>
                  <a:lnTo>
                    <a:pt x="18425" y="12170"/>
                  </a:lnTo>
                  <a:lnTo>
                    <a:pt x="18511" y="12170"/>
                  </a:lnTo>
                  <a:lnTo>
                    <a:pt x="18511" y="12042"/>
                  </a:lnTo>
                  <a:lnTo>
                    <a:pt x="18425" y="11915"/>
                  </a:lnTo>
                  <a:lnTo>
                    <a:pt x="18511" y="11915"/>
                  </a:lnTo>
                  <a:lnTo>
                    <a:pt x="18511" y="12042"/>
                  </a:lnTo>
                  <a:lnTo>
                    <a:pt x="18576" y="11915"/>
                  </a:lnTo>
                  <a:lnTo>
                    <a:pt x="18747" y="11915"/>
                  </a:lnTo>
                  <a:lnTo>
                    <a:pt x="18833" y="11788"/>
                  </a:lnTo>
                  <a:lnTo>
                    <a:pt x="18897" y="11788"/>
                  </a:lnTo>
                  <a:lnTo>
                    <a:pt x="18983" y="11915"/>
                  </a:lnTo>
                  <a:lnTo>
                    <a:pt x="19069" y="11788"/>
                  </a:lnTo>
                  <a:lnTo>
                    <a:pt x="18983" y="11692"/>
                  </a:lnTo>
                  <a:lnTo>
                    <a:pt x="19069" y="11565"/>
                  </a:lnTo>
                  <a:lnTo>
                    <a:pt x="18983" y="11437"/>
                  </a:lnTo>
                  <a:lnTo>
                    <a:pt x="19069" y="11437"/>
                  </a:lnTo>
                  <a:lnTo>
                    <a:pt x="19069" y="11342"/>
                  </a:lnTo>
                  <a:lnTo>
                    <a:pt x="18983" y="11437"/>
                  </a:lnTo>
                  <a:lnTo>
                    <a:pt x="18833" y="11437"/>
                  </a:lnTo>
                  <a:lnTo>
                    <a:pt x="18897" y="11342"/>
                  </a:lnTo>
                  <a:lnTo>
                    <a:pt x="18833" y="11342"/>
                  </a:lnTo>
                  <a:lnTo>
                    <a:pt x="18747" y="11437"/>
                  </a:lnTo>
                  <a:lnTo>
                    <a:pt x="18511" y="11437"/>
                  </a:lnTo>
                  <a:lnTo>
                    <a:pt x="18511" y="11342"/>
                  </a:lnTo>
                  <a:lnTo>
                    <a:pt x="18425" y="11342"/>
                  </a:lnTo>
                  <a:lnTo>
                    <a:pt x="18425" y="11214"/>
                  </a:lnTo>
                  <a:lnTo>
                    <a:pt x="18340" y="11214"/>
                  </a:lnTo>
                  <a:lnTo>
                    <a:pt x="18189" y="11342"/>
                  </a:lnTo>
                  <a:lnTo>
                    <a:pt x="18104" y="11342"/>
                  </a:lnTo>
                  <a:lnTo>
                    <a:pt x="18104" y="11437"/>
                  </a:lnTo>
                  <a:lnTo>
                    <a:pt x="17954" y="11565"/>
                  </a:lnTo>
                  <a:lnTo>
                    <a:pt x="18018" y="11565"/>
                  </a:lnTo>
                  <a:lnTo>
                    <a:pt x="18018" y="11692"/>
                  </a:lnTo>
                  <a:lnTo>
                    <a:pt x="17868" y="11692"/>
                  </a:lnTo>
                  <a:lnTo>
                    <a:pt x="17782" y="11788"/>
                  </a:lnTo>
                  <a:lnTo>
                    <a:pt x="17718" y="11692"/>
                  </a:lnTo>
                  <a:lnTo>
                    <a:pt x="17632" y="11437"/>
                  </a:lnTo>
                  <a:lnTo>
                    <a:pt x="17632" y="11342"/>
                  </a:lnTo>
                  <a:lnTo>
                    <a:pt x="17482" y="11342"/>
                  </a:lnTo>
                  <a:lnTo>
                    <a:pt x="17482" y="11214"/>
                  </a:lnTo>
                  <a:lnTo>
                    <a:pt x="17396" y="11342"/>
                  </a:lnTo>
                  <a:lnTo>
                    <a:pt x="17396" y="11214"/>
                  </a:lnTo>
                  <a:lnTo>
                    <a:pt x="17396" y="11342"/>
                  </a:lnTo>
                  <a:lnTo>
                    <a:pt x="17310" y="11214"/>
                  </a:lnTo>
                  <a:lnTo>
                    <a:pt x="17310" y="11087"/>
                  </a:lnTo>
                  <a:lnTo>
                    <a:pt x="17224" y="10991"/>
                  </a:lnTo>
                  <a:lnTo>
                    <a:pt x="17160" y="10991"/>
                  </a:lnTo>
                  <a:lnTo>
                    <a:pt x="17160" y="10864"/>
                  </a:lnTo>
                  <a:lnTo>
                    <a:pt x="17074" y="10736"/>
                  </a:lnTo>
                  <a:lnTo>
                    <a:pt x="17160" y="10736"/>
                  </a:lnTo>
                  <a:lnTo>
                    <a:pt x="17160" y="10386"/>
                  </a:lnTo>
                  <a:lnTo>
                    <a:pt x="17310" y="10513"/>
                  </a:lnTo>
                  <a:lnTo>
                    <a:pt x="17546" y="10513"/>
                  </a:lnTo>
                  <a:lnTo>
                    <a:pt x="17546" y="10163"/>
                  </a:lnTo>
                  <a:lnTo>
                    <a:pt x="17632" y="9908"/>
                  </a:lnTo>
                  <a:lnTo>
                    <a:pt x="17718" y="9781"/>
                  </a:lnTo>
                  <a:lnTo>
                    <a:pt x="17782" y="9781"/>
                  </a:lnTo>
                  <a:lnTo>
                    <a:pt x="17868" y="9685"/>
                  </a:lnTo>
                  <a:lnTo>
                    <a:pt x="17954" y="9685"/>
                  </a:lnTo>
                  <a:lnTo>
                    <a:pt x="17954" y="9430"/>
                  </a:lnTo>
                  <a:lnTo>
                    <a:pt x="18018" y="9335"/>
                  </a:lnTo>
                  <a:lnTo>
                    <a:pt x="18018" y="9207"/>
                  </a:lnTo>
                  <a:lnTo>
                    <a:pt x="18104" y="9080"/>
                  </a:lnTo>
                  <a:lnTo>
                    <a:pt x="18189" y="9080"/>
                  </a:lnTo>
                  <a:lnTo>
                    <a:pt x="18189" y="9207"/>
                  </a:lnTo>
                  <a:lnTo>
                    <a:pt x="18275" y="9207"/>
                  </a:lnTo>
                  <a:lnTo>
                    <a:pt x="18275" y="9080"/>
                  </a:lnTo>
                  <a:lnTo>
                    <a:pt x="18340" y="9207"/>
                  </a:lnTo>
                  <a:lnTo>
                    <a:pt x="18511" y="9335"/>
                  </a:lnTo>
                  <a:lnTo>
                    <a:pt x="18576" y="9430"/>
                  </a:lnTo>
                  <a:lnTo>
                    <a:pt x="18511" y="9430"/>
                  </a:lnTo>
                  <a:lnTo>
                    <a:pt x="18511" y="9558"/>
                  </a:lnTo>
                  <a:lnTo>
                    <a:pt x="18425" y="9685"/>
                  </a:lnTo>
                  <a:lnTo>
                    <a:pt x="18425" y="9781"/>
                  </a:lnTo>
                  <a:lnTo>
                    <a:pt x="18340" y="9781"/>
                  </a:lnTo>
                  <a:lnTo>
                    <a:pt x="18340" y="9908"/>
                  </a:lnTo>
                  <a:lnTo>
                    <a:pt x="18425" y="10035"/>
                  </a:lnTo>
                  <a:lnTo>
                    <a:pt x="18425" y="10163"/>
                  </a:lnTo>
                  <a:lnTo>
                    <a:pt x="18340" y="10163"/>
                  </a:lnTo>
                  <a:lnTo>
                    <a:pt x="18425" y="10258"/>
                  </a:lnTo>
                  <a:lnTo>
                    <a:pt x="18511" y="10258"/>
                  </a:lnTo>
                  <a:lnTo>
                    <a:pt x="18576" y="10163"/>
                  </a:lnTo>
                  <a:lnTo>
                    <a:pt x="18511" y="10258"/>
                  </a:lnTo>
                  <a:lnTo>
                    <a:pt x="18511" y="10386"/>
                  </a:lnTo>
                  <a:lnTo>
                    <a:pt x="18425" y="10386"/>
                  </a:lnTo>
                  <a:lnTo>
                    <a:pt x="18340" y="10513"/>
                  </a:lnTo>
                  <a:lnTo>
                    <a:pt x="18275" y="10513"/>
                  </a:lnTo>
                  <a:lnTo>
                    <a:pt x="18340" y="10609"/>
                  </a:lnTo>
                  <a:lnTo>
                    <a:pt x="18511" y="10609"/>
                  </a:lnTo>
                  <a:lnTo>
                    <a:pt x="18511" y="10513"/>
                  </a:lnTo>
                  <a:lnTo>
                    <a:pt x="18661" y="10386"/>
                  </a:lnTo>
                  <a:lnTo>
                    <a:pt x="18576" y="10258"/>
                  </a:lnTo>
                  <a:lnTo>
                    <a:pt x="18661" y="10163"/>
                  </a:lnTo>
                  <a:lnTo>
                    <a:pt x="18833" y="10035"/>
                  </a:lnTo>
                  <a:lnTo>
                    <a:pt x="18897" y="10035"/>
                  </a:lnTo>
                  <a:lnTo>
                    <a:pt x="18897" y="9908"/>
                  </a:lnTo>
                  <a:lnTo>
                    <a:pt x="18983" y="9908"/>
                  </a:lnTo>
                  <a:lnTo>
                    <a:pt x="19069" y="9781"/>
                  </a:lnTo>
                  <a:lnTo>
                    <a:pt x="19133" y="9908"/>
                  </a:lnTo>
                  <a:lnTo>
                    <a:pt x="19219" y="9908"/>
                  </a:lnTo>
                  <a:lnTo>
                    <a:pt x="19369" y="9685"/>
                  </a:lnTo>
                  <a:lnTo>
                    <a:pt x="19369" y="9781"/>
                  </a:lnTo>
                  <a:lnTo>
                    <a:pt x="19541" y="9685"/>
                  </a:lnTo>
                  <a:lnTo>
                    <a:pt x="20570" y="8729"/>
                  </a:lnTo>
                  <a:lnTo>
                    <a:pt x="20656" y="8028"/>
                  </a:lnTo>
                  <a:lnTo>
                    <a:pt x="20957" y="7678"/>
                  </a:lnTo>
                  <a:lnTo>
                    <a:pt x="20957" y="7423"/>
                  </a:lnTo>
                  <a:lnTo>
                    <a:pt x="21128" y="7423"/>
                  </a:lnTo>
                  <a:lnTo>
                    <a:pt x="21128" y="6945"/>
                  </a:lnTo>
                  <a:lnTo>
                    <a:pt x="21042" y="6945"/>
                  </a:lnTo>
                  <a:lnTo>
                    <a:pt x="21042" y="6499"/>
                  </a:lnTo>
                  <a:lnTo>
                    <a:pt x="20957" y="6372"/>
                  </a:lnTo>
                  <a:lnTo>
                    <a:pt x="20957" y="6244"/>
                  </a:lnTo>
                  <a:lnTo>
                    <a:pt x="20892" y="6117"/>
                  </a:lnTo>
                  <a:lnTo>
                    <a:pt x="20892" y="6021"/>
                  </a:lnTo>
                  <a:lnTo>
                    <a:pt x="20957" y="6021"/>
                  </a:lnTo>
                  <a:lnTo>
                    <a:pt x="20957" y="5766"/>
                  </a:lnTo>
                  <a:lnTo>
                    <a:pt x="21042" y="5671"/>
                  </a:lnTo>
                  <a:lnTo>
                    <a:pt x="21128" y="5671"/>
                  </a:lnTo>
                  <a:lnTo>
                    <a:pt x="21214" y="5766"/>
                  </a:lnTo>
                  <a:lnTo>
                    <a:pt x="21514" y="5766"/>
                  </a:lnTo>
                  <a:lnTo>
                    <a:pt x="21514" y="5543"/>
                  </a:lnTo>
                  <a:lnTo>
                    <a:pt x="21450" y="5416"/>
                  </a:lnTo>
                  <a:lnTo>
                    <a:pt x="21514" y="5288"/>
                  </a:lnTo>
                  <a:lnTo>
                    <a:pt x="21514" y="4365"/>
                  </a:lnTo>
                  <a:lnTo>
                    <a:pt x="21450" y="4365"/>
                  </a:lnTo>
                  <a:lnTo>
                    <a:pt x="21514" y="4365"/>
                  </a:lnTo>
                  <a:lnTo>
                    <a:pt x="21514" y="4237"/>
                  </a:lnTo>
                  <a:lnTo>
                    <a:pt x="21450" y="4110"/>
                  </a:lnTo>
                  <a:lnTo>
                    <a:pt x="21514" y="4014"/>
                  </a:lnTo>
                  <a:lnTo>
                    <a:pt x="21600" y="4014"/>
                  </a:lnTo>
                  <a:lnTo>
                    <a:pt x="21600" y="3759"/>
                  </a:lnTo>
                  <a:lnTo>
                    <a:pt x="21514" y="3759"/>
                  </a:lnTo>
                  <a:close/>
                  <a:moveTo>
                    <a:pt x="21514" y="375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9" name="AutoShape 103"/>
            <p:cNvSpPr>
              <a:spLocks/>
            </p:cNvSpPr>
            <p:nvPr/>
          </p:nvSpPr>
          <p:spPr bwMode="auto">
            <a:xfrm>
              <a:off x="11817" y="3666"/>
              <a:ext cx="76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720" y="1371"/>
                  </a:moveTo>
                  <a:lnTo>
                    <a:pt x="15840" y="0"/>
                  </a:lnTo>
                  <a:lnTo>
                    <a:pt x="13680" y="0"/>
                  </a:lnTo>
                  <a:lnTo>
                    <a:pt x="13680" y="1371"/>
                  </a:lnTo>
                  <a:lnTo>
                    <a:pt x="10800" y="1371"/>
                  </a:lnTo>
                  <a:lnTo>
                    <a:pt x="7920" y="2743"/>
                  </a:lnTo>
                  <a:lnTo>
                    <a:pt x="5040" y="3771"/>
                  </a:lnTo>
                  <a:lnTo>
                    <a:pt x="5040" y="5143"/>
                  </a:lnTo>
                  <a:lnTo>
                    <a:pt x="2880" y="7886"/>
                  </a:lnTo>
                  <a:lnTo>
                    <a:pt x="0" y="10286"/>
                  </a:lnTo>
                  <a:lnTo>
                    <a:pt x="0" y="14057"/>
                  </a:lnTo>
                  <a:lnTo>
                    <a:pt x="2880" y="15429"/>
                  </a:lnTo>
                  <a:lnTo>
                    <a:pt x="2880" y="16800"/>
                  </a:lnTo>
                  <a:lnTo>
                    <a:pt x="5040" y="16800"/>
                  </a:lnTo>
                  <a:lnTo>
                    <a:pt x="5040" y="17829"/>
                  </a:lnTo>
                  <a:lnTo>
                    <a:pt x="7920" y="17829"/>
                  </a:lnTo>
                  <a:lnTo>
                    <a:pt x="10800" y="19200"/>
                  </a:lnTo>
                  <a:lnTo>
                    <a:pt x="10800" y="21600"/>
                  </a:lnTo>
                  <a:lnTo>
                    <a:pt x="13680" y="21600"/>
                  </a:lnTo>
                  <a:lnTo>
                    <a:pt x="13680" y="16800"/>
                  </a:lnTo>
                  <a:lnTo>
                    <a:pt x="15840" y="14057"/>
                  </a:lnTo>
                  <a:lnTo>
                    <a:pt x="15840" y="12686"/>
                  </a:lnTo>
                  <a:lnTo>
                    <a:pt x="18720" y="12686"/>
                  </a:lnTo>
                  <a:lnTo>
                    <a:pt x="15840" y="12686"/>
                  </a:lnTo>
                  <a:lnTo>
                    <a:pt x="18720" y="10286"/>
                  </a:lnTo>
                  <a:lnTo>
                    <a:pt x="18720" y="8914"/>
                  </a:lnTo>
                  <a:lnTo>
                    <a:pt x="15840" y="7886"/>
                  </a:lnTo>
                  <a:lnTo>
                    <a:pt x="18720" y="6514"/>
                  </a:lnTo>
                  <a:lnTo>
                    <a:pt x="18720" y="2743"/>
                  </a:lnTo>
                  <a:lnTo>
                    <a:pt x="21600" y="2743"/>
                  </a:lnTo>
                  <a:lnTo>
                    <a:pt x="21600" y="1371"/>
                  </a:lnTo>
                  <a:lnTo>
                    <a:pt x="18720" y="1371"/>
                  </a:lnTo>
                  <a:close/>
                  <a:moveTo>
                    <a:pt x="18720" y="13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0" name="AutoShape 104"/>
            <p:cNvSpPr>
              <a:spLocks/>
            </p:cNvSpPr>
            <p:nvPr/>
          </p:nvSpPr>
          <p:spPr bwMode="auto">
            <a:xfrm>
              <a:off x="8172" y="4474"/>
              <a:ext cx="441" cy="37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586" y="2558"/>
                  </a:moveTo>
                  <a:lnTo>
                    <a:pt x="5586" y="2132"/>
                  </a:lnTo>
                  <a:lnTo>
                    <a:pt x="6083" y="2132"/>
                  </a:lnTo>
                  <a:lnTo>
                    <a:pt x="6455" y="1563"/>
                  </a:lnTo>
                  <a:lnTo>
                    <a:pt x="7821" y="0"/>
                  </a:lnTo>
                  <a:lnTo>
                    <a:pt x="8317" y="426"/>
                  </a:lnTo>
                  <a:lnTo>
                    <a:pt x="8814" y="0"/>
                  </a:lnTo>
                  <a:lnTo>
                    <a:pt x="8814" y="1563"/>
                  </a:lnTo>
                  <a:lnTo>
                    <a:pt x="9186" y="2132"/>
                  </a:lnTo>
                  <a:lnTo>
                    <a:pt x="9683" y="2132"/>
                  </a:lnTo>
                  <a:lnTo>
                    <a:pt x="10179" y="1563"/>
                  </a:lnTo>
                  <a:lnTo>
                    <a:pt x="10676" y="2132"/>
                  </a:lnTo>
                  <a:lnTo>
                    <a:pt x="12041" y="2132"/>
                  </a:lnTo>
                  <a:lnTo>
                    <a:pt x="12910" y="3126"/>
                  </a:lnTo>
                  <a:lnTo>
                    <a:pt x="13407" y="3126"/>
                  </a:lnTo>
                  <a:lnTo>
                    <a:pt x="13779" y="3695"/>
                  </a:lnTo>
                  <a:lnTo>
                    <a:pt x="14772" y="3695"/>
                  </a:lnTo>
                  <a:lnTo>
                    <a:pt x="15269" y="4121"/>
                  </a:lnTo>
                  <a:lnTo>
                    <a:pt x="16634" y="4121"/>
                  </a:lnTo>
                  <a:lnTo>
                    <a:pt x="18000" y="2558"/>
                  </a:lnTo>
                  <a:lnTo>
                    <a:pt x="19862" y="2558"/>
                  </a:lnTo>
                  <a:lnTo>
                    <a:pt x="19862" y="3126"/>
                  </a:lnTo>
                  <a:lnTo>
                    <a:pt x="21600" y="3126"/>
                  </a:lnTo>
                  <a:lnTo>
                    <a:pt x="19862" y="5258"/>
                  </a:lnTo>
                  <a:lnTo>
                    <a:pt x="19862" y="13216"/>
                  </a:lnTo>
                  <a:lnTo>
                    <a:pt x="21228" y="14779"/>
                  </a:lnTo>
                  <a:lnTo>
                    <a:pt x="20234" y="15774"/>
                  </a:lnTo>
                  <a:lnTo>
                    <a:pt x="19862" y="16342"/>
                  </a:lnTo>
                  <a:lnTo>
                    <a:pt x="20234" y="16342"/>
                  </a:lnTo>
                  <a:lnTo>
                    <a:pt x="19366" y="16342"/>
                  </a:lnTo>
                  <a:lnTo>
                    <a:pt x="18869" y="16768"/>
                  </a:lnTo>
                  <a:lnTo>
                    <a:pt x="18372" y="16768"/>
                  </a:lnTo>
                  <a:lnTo>
                    <a:pt x="18372" y="17337"/>
                  </a:lnTo>
                  <a:lnTo>
                    <a:pt x="18000" y="17905"/>
                  </a:lnTo>
                  <a:lnTo>
                    <a:pt x="17503" y="18474"/>
                  </a:lnTo>
                  <a:lnTo>
                    <a:pt x="17503" y="19468"/>
                  </a:lnTo>
                  <a:lnTo>
                    <a:pt x="15641" y="21600"/>
                  </a:lnTo>
                  <a:lnTo>
                    <a:pt x="13407" y="19468"/>
                  </a:lnTo>
                  <a:lnTo>
                    <a:pt x="12910" y="19468"/>
                  </a:lnTo>
                  <a:lnTo>
                    <a:pt x="12910" y="18900"/>
                  </a:lnTo>
                  <a:lnTo>
                    <a:pt x="12414" y="18474"/>
                  </a:lnTo>
                  <a:lnTo>
                    <a:pt x="5090" y="13642"/>
                  </a:lnTo>
                  <a:lnTo>
                    <a:pt x="4593" y="13642"/>
                  </a:lnTo>
                  <a:lnTo>
                    <a:pt x="5090" y="11511"/>
                  </a:lnTo>
                  <a:lnTo>
                    <a:pt x="5090" y="11084"/>
                  </a:lnTo>
                  <a:lnTo>
                    <a:pt x="6455" y="9521"/>
                  </a:lnTo>
                  <a:lnTo>
                    <a:pt x="6455" y="8953"/>
                  </a:lnTo>
                  <a:lnTo>
                    <a:pt x="7448" y="8953"/>
                  </a:lnTo>
                  <a:lnTo>
                    <a:pt x="7448" y="8384"/>
                  </a:lnTo>
                  <a:lnTo>
                    <a:pt x="7821" y="7816"/>
                  </a:lnTo>
                  <a:lnTo>
                    <a:pt x="7821" y="6821"/>
                  </a:lnTo>
                  <a:lnTo>
                    <a:pt x="7448" y="6253"/>
                  </a:lnTo>
                  <a:lnTo>
                    <a:pt x="7821" y="6253"/>
                  </a:lnTo>
                  <a:lnTo>
                    <a:pt x="7448" y="6253"/>
                  </a:lnTo>
                  <a:lnTo>
                    <a:pt x="6952" y="5826"/>
                  </a:lnTo>
                  <a:lnTo>
                    <a:pt x="6952" y="5258"/>
                  </a:lnTo>
                  <a:lnTo>
                    <a:pt x="6455" y="4689"/>
                  </a:lnTo>
                  <a:lnTo>
                    <a:pt x="6455" y="3695"/>
                  </a:lnTo>
                  <a:lnTo>
                    <a:pt x="6083" y="3695"/>
                  </a:lnTo>
                  <a:lnTo>
                    <a:pt x="6083" y="3126"/>
                  </a:lnTo>
                  <a:lnTo>
                    <a:pt x="5586" y="2558"/>
                  </a:lnTo>
                  <a:close/>
                  <a:moveTo>
                    <a:pt x="0" y="13642"/>
                  </a:moveTo>
                  <a:lnTo>
                    <a:pt x="1862" y="13642"/>
                  </a:lnTo>
                  <a:lnTo>
                    <a:pt x="0" y="13642"/>
                  </a:lnTo>
                  <a:close/>
                  <a:moveTo>
                    <a:pt x="0" y="1364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1" name="AutoShape 105"/>
            <p:cNvSpPr>
              <a:spLocks/>
            </p:cNvSpPr>
            <p:nvPr/>
          </p:nvSpPr>
          <p:spPr bwMode="auto">
            <a:xfrm>
              <a:off x="8088" y="4519"/>
              <a:ext cx="243" cy="21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650" y="15823"/>
                  </a:moveTo>
                  <a:lnTo>
                    <a:pt x="16650" y="15070"/>
                  </a:lnTo>
                  <a:lnTo>
                    <a:pt x="19125" y="12307"/>
                  </a:lnTo>
                  <a:lnTo>
                    <a:pt x="19125" y="11302"/>
                  </a:lnTo>
                  <a:lnTo>
                    <a:pt x="20925" y="11302"/>
                  </a:lnTo>
                  <a:lnTo>
                    <a:pt x="20925" y="10298"/>
                  </a:lnTo>
                  <a:lnTo>
                    <a:pt x="21600" y="9293"/>
                  </a:lnTo>
                  <a:lnTo>
                    <a:pt x="21600" y="7535"/>
                  </a:lnTo>
                  <a:lnTo>
                    <a:pt x="20925" y="6530"/>
                  </a:lnTo>
                  <a:lnTo>
                    <a:pt x="21600" y="6530"/>
                  </a:lnTo>
                  <a:lnTo>
                    <a:pt x="20925" y="6530"/>
                  </a:lnTo>
                  <a:lnTo>
                    <a:pt x="20025" y="5777"/>
                  </a:lnTo>
                  <a:lnTo>
                    <a:pt x="20025" y="4772"/>
                  </a:lnTo>
                  <a:lnTo>
                    <a:pt x="19125" y="3767"/>
                  </a:lnTo>
                  <a:lnTo>
                    <a:pt x="19125" y="2009"/>
                  </a:lnTo>
                  <a:lnTo>
                    <a:pt x="18450" y="2009"/>
                  </a:lnTo>
                  <a:lnTo>
                    <a:pt x="18450" y="1005"/>
                  </a:lnTo>
                  <a:lnTo>
                    <a:pt x="17550" y="0"/>
                  </a:lnTo>
                  <a:lnTo>
                    <a:pt x="16650" y="1005"/>
                  </a:lnTo>
                  <a:lnTo>
                    <a:pt x="15750" y="1005"/>
                  </a:lnTo>
                  <a:lnTo>
                    <a:pt x="15075" y="2009"/>
                  </a:lnTo>
                  <a:lnTo>
                    <a:pt x="14175" y="1005"/>
                  </a:lnTo>
                  <a:lnTo>
                    <a:pt x="13275" y="1005"/>
                  </a:lnTo>
                  <a:lnTo>
                    <a:pt x="12600" y="2009"/>
                  </a:lnTo>
                  <a:lnTo>
                    <a:pt x="10800" y="2009"/>
                  </a:lnTo>
                  <a:lnTo>
                    <a:pt x="10800" y="2763"/>
                  </a:lnTo>
                  <a:lnTo>
                    <a:pt x="9225" y="2763"/>
                  </a:lnTo>
                  <a:lnTo>
                    <a:pt x="9225" y="2009"/>
                  </a:lnTo>
                  <a:lnTo>
                    <a:pt x="6750" y="2009"/>
                  </a:lnTo>
                  <a:lnTo>
                    <a:pt x="5850" y="1005"/>
                  </a:lnTo>
                  <a:lnTo>
                    <a:pt x="5850" y="3767"/>
                  </a:lnTo>
                  <a:lnTo>
                    <a:pt x="4950" y="3767"/>
                  </a:lnTo>
                  <a:lnTo>
                    <a:pt x="4950" y="7535"/>
                  </a:lnTo>
                  <a:lnTo>
                    <a:pt x="5850" y="8540"/>
                  </a:lnTo>
                  <a:lnTo>
                    <a:pt x="5850" y="9293"/>
                  </a:lnTo>
                  <a:lnTo>
                    <a:pt x="4275" y="11302"/>
                  </a:lnTo>
                  <a:lnTo>
                    <a:pt x="2475" y="13060"/>
                  </a:lnTo>
                  <a:lnTo>
                    <a:pt x="900" y="15823"/>
                  </a:lnTo>
                  <a:lnTo>
                    <a:pt x="900" y="18837"/>
                  </a:lnTo>
                  <a:lnTo>
                    <a:pt x="0" y="20595"/>
                  </a:lnTo>
                  <a:lnTo>
                    <a:pt x="0" y="21600"/>
                  </a:lnTo>
                  <a:lnTo>
                    <a:pt x="900" y="21600"/>
                  </a:lnTo>
                  <a:lnTo>
                    <a:pt x="1575" y="20595"/>
                  </a:lnTo>
                  <a:lnTo>
                    <a:pt x="2475" y="21600"/>
                  </a:lnTo>
                  <a:lnTo>
                    <a:pt x="3375" y="20595"/>
                  </a:lnTo>
                  <a:lnTo>
                    <a:pt x="4275" y="20595"/>
                  </a:lnTo>
                  <a:lnTo>
                    <a:pt x="4950" y="19591"/>
                  </a:lnTo>
                  <a:lnTo>
                    <a:pt x="15750" y="19591"/>
                  </a:lnTo>
                  <a:lnTo>
                    <a:pt x="16650" y="15823"/>
                  </a:lnTo>
                  <a:close/>
                  <a:moveTo>
                    <a:pt x="16650" y="158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2" name="AutoShape 106"/>
            <p:cNvSpPr>
              <a:spLocks/>
            </p:cNvSpPr>
            <p:nvPr/>
          </p:nvSpPr>
          <p:spPr bwMode="auto">
            <a:xfrm>
              <a:off x="7459" y="4262"/>
              <a:ext cx="545" cy="32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764" y="0"/>
                  </a:moveTo>
                  <a:lnTo>
                    <a:pt x="13764" y="665"/>
                  </a:lnTo>
                  <a:lnTo>
                    <a:pt x="14166" y="1329"/>
                  </a:lnTo>
                  <a:lnTo>
                    <a:pt x="14467" y="2492"/>
                  </a:lnTo>
                  <a:lnTo>
                    <a:pt x="15271" y="3822"/>
                  </a:lnTo>
                  <a:lnTo>
                    <a:pt x="14869" y="4320"/>
                  </a:lnTo>
                  <a:lnTo>
                    <a:pt x="14869" y="6314"/>
                  </a:lnTo>
                  <a:lnTo>
                    <a:pt x="15572" y="6314"/>
                  </a:lnTo>
                  <a:lnTo>
                    <a:pt x="15572" y="5649"/>
                  </a:lnTo>
                  <a:lnTo>
                    <a:pt x="15974" y="5649"/>
                  </a:lnTo>
                  <a:lnTo>
                    <a:pt x="16376" y="6314"/>
                  </a:lnTo>
                  <a:lnTo>
                    <a:pt x="15974" y="6314"/>
                  </a:lnTo>
                  <a:lnTo>
                    <a:pt x="15974" y="6812"/>
                  </a:lnTo>
                  <a:lnTo>
                    <a:pt x="16376" y="7477"/>
                  </a:lnTo>
                  <a:lnTo>
                    <a:pt x="17481" y="7477"/>
                  </a:lnTo>
                  <a:lnTo>
                    <a:pt x="17481" y="8142"/>
                  </a:lnTo>
                  <a:lnTo>
                    <a:pt x="17883" y="8142"/>
                  </a:lnTo>
                  <a:lnTo>
                    <a:pt x="18184" y="8640"/>
                  </a:lnTo>
                  <a:lnTo>
                    <a:pt x="17883" y="9305"/>
                  </a:lnTo>
                  <a:lnTo>
                    <a:pt x="18184" y="9969"/>
                  </a:lnTo>
                  <a:lnTo>
                    <a:pt x="18586" y="9969"/>
                  </a:lnTo>
                  <a:lnTo>
                    <a:pt x="18586" y="10634"/>
                  </a:lnTo>
                  <a:lnTo>
                    <a:pt x="18988" y="9969"/>
                  </a:lnTo>
                  <a:lnTo>
                    <a:pt x="19390" y="10634"/>
                  </a:lnTo>
                  <a:lnTo>
                    <a:pt x="19390" y="11132"/>
                  </a:lnTo>
                  <a:lnTo>
                    <a:pt x="19691" y="11797"/>
                  </a:lnTo>
                  <a:lnTo>
                    <a:pt x="20093" y="12462"/>
                  </a:lnTo>
                  <a:lnTo>
                    <a:pt x="20093" y="12960"/>
                  </a:lnTo>
                  <a:lnTo>
                    <a:pt x="20796" y="12960"/>
                  </a:lnTo>
                  <a:lnTo>
                    <a:pt x="21198" y="13625"/>
                  </a:lnTo>
                  <a:lnTo>
                    <a:pt x="20796" y="13625"/>
                  </a:lnTo>
                  <a:lnTo>
                    <a:pt x="21198" y="14289"/>
                  </a:lnTo>
                  <a:lnTo>
                    <a:pt x="21198" y="14788"/>
                  </a:lnTo>
                  <a:lnTo>
                    <a:pt x="21600" y="14788"/>
                  </a:lnTo>
                  <a:lnTo>
                    <a:pt x="21600" y="15452"/>
                  </a:lnTo>
                  <a:lnTo>
                    <a:pt x="21198" y="14788"/>
                  </a:lnTo>
                  <a:lnTo>
                    <a:pt x="20796" y="14788"/>
                  </a:lnTo>
                  <a:lnTo>
                    <a:pt x="20495" y="15452"/>
                  </a:lnTo>
                  <a:lnTo>
                    <a:pt x="19691" y="15452"/>
                  </a:lnTo>
                  <a:lnTo>
                    <a:pt x="19390" y="14788"/>
                  </a:lnTo>
                  <a:lnTo>
                    <a:pt x="18184" y="14788"/>
                  </a:lnTo>
                  <a:lnTo>
                    <a:pt x="17883" y="15452"/>
                  </a:lnTo>
                  <a:lnTo>
                    <a:pt x="15572" y="15452"/>
                  </a:lnTo>
                  <a:lnTo>
                    <a:pt x="15271" y="16117"/>
                  </a:lnTo>
                  <a:lnTo>
                    <a:pt x="13362" y="16117"/>
                  </a:lnTo>
                  <a:lnTo>
                    <a:pt x="13060" y="16782"/>
                  </a:lnTo>
                  <a:lnTo>
                    <a:pt x="13060" y="17280"/>
                  </a:lnTo>
                  <a:lnTo>
                    <a:pt x="13362" y="17280"/>
                  </a:lnTo>
                  <a:lnTo>
                    <a:pt x="10750" y="17280"/>
                  </a:lnTo>
                  <a:lnTo>
                    <a:pt x="10448" y="16782"/>
                  </a:lnTo>
                  <a:lnTo>
                    <a:pt x="10047" y="16782"/>
                  </a:lnTo>
                  <a:lnTo>
                    <a:pt x="9645" y="16117"/>
                  </a:lnTo>
                  <a:lnTo>
                    <a:pt x="9343" y="16117"/>
                  </a:lnTo>
                  <a:lnTo>
                    <a:pt x="8941" y="15452"/>
                  </a:lnTo>
                  <a:lnTo>
                    <a:pt x="7434" y="15452"/>
                  </a:lnTo>
                  <a:lnTo>
                    <a:pt x="7434" y="16782"/>
                  </a:lnTo>
                  <a:lnTo>
                    <a:pt x="7033" y="16782"/>
                  </a:lnTo>
                  <a:lnTo>
                    <a:pt x="7033" y="18609"/>
                  </a:lnTo>
                  <a:lnTo>
                    <a:pt x="6731" y="18609"/>
                  </a:lnTo>
                  <a:lnTo>
                    <a:pt x="6731" y="19108"/>
                  </a:lnTo>
                  <a:lnTo>
                    <a:pt x="6329" y="18609"/>
                  </a:lnTo>
                  <a:lnTo>
                    <a:pt x="5224" y="18609"/>
                  </a:lnTo>
                  <a:lnTo>
                    <a:pt x="4420" y="19108"/>
                  </a:lnTo>
                  <a:lnTo>
                    <a:pt x="4119" y="19108"/>
                  </a:lnTo>
                  <a:lnTo>
                    <a:pt x="3717" y="19772"/>
                  </a:lnTo>
                  <a:lnTo>
                    <a:pt x="3014" y="21600"/>
                  </a:lnTo>
                  <a:lnTo>
                    <a:pt x="3014" y="20437"/>
                  </a:lnTo>
                  <a:lnTo>
                    <a:pt x="2210" y="20437"/>
                  </a:lnTo>
                  <a:lnTo>
                    <a:pt x="2210" y="19772"/>
                  </a:lnTo>
                  <a:lnTo>
                    <a:pt x="1808" y="19108"/>
                  </a:lnTo>
                  <a:lnTo>
                    <a:pt x="1507" y="17945"/>
                  </a:lnTo>
                  <a:lnTo>
                    <a:pt x="1105" y="17280"/>
                  </a:lnTo>
                  <a:lnTo>
                    <a:pt x="703" y="16782"/>
                  </a:lnTo>
                  <a:lnTo>
                    <a:pt x="402" y="16782"/>
                  </a:lnTo>
                  <a:lnTo>
                    <a:pt x="402" y="12960"/>
                  </a:lnTo>
                  <a:lnTo>
                    <a:pt x="0" y="12462"/>
                  </a:lnTo>
                  <a:lnTo>
                    <a:pt x="402" y="12462"/>
                  </a:lnTo>
                  <a:lnTo>
                    <a:pt x="703" y="11797"/>
                  </a:lnTo>
                  <a:lnTo>
                    <a:pt x="1105" y="11132"/>
                  </a:lnTo>
                  <a:lnTo>
                    <a:pt x="1507" y="9969"/>
                  </a:lnTo>
                  <a:lnTo>
                    <a:pt x="1507" y="9305"/>
                  </a:lnTo>
                  <a:lnTo>
                    <a:pt x="1808" y="9305"/>
                  </a:lnTo>
                  <a:lnTo>
                    <a:pt x="1808" y="8640"/>
                  </a:lnTo>
                  <a:lnTo>
                    <a:pt x="2210" y="8640"/>
                  </a:lnTo>
                  <a:lnTo>
                    <a:pt x="2210" y="9305"/>
                  </a:lnTo>
                  <a:lnTo>
                    <a:pt x="3315" y="9305"/>
                  </a:lnTo>
                  <a:lnTo>
                    <a:pt x="3315" y="8142"/>
                  </a:lnTo>
                  <a:lnTo>
                    <a:pt x="3717" y="8142"/>
                  </a:lnTo>
                  <a:lnTo>
                    <a:pt x="4119" y="8640"/>
                  </a:lnTo>
                  <a:lnTo>
                    <a:pt x="4119" y="9305"/>
                  </a:lnTo>
                  <a:lnTo>
                    <a:pt x="4420" y="8640"/>
                  </a:lnTo>
                  <a:lnTo>
                    <a:pt x="4822" y="8640"/>
                  </a:lnTo>
                  <a:lnTo>
                    <a:pt x="5224" y="8142"/>
                  </a:lnTo>
                  <a:lnTo>
                    <a:pt x="5626" y="8142"/>
                  </a:lnTo>
                  <a:lnTo>
                    <a:pt x="6731" y="7477"/>
                  </a:lnTo>
                  <a:lnTo>
                    <a:pt x="7033" y="7477"/>
                  </a:lnTo>
                  <a:lnTo>
                    <a:pt x="7434" y="6812"/>
                  </a:lnTo>
                  <a:lnTo>
                    <a:pt x="7836" y="6812"/>
                  </a:lnTo>
                  <a:lnTo>
                    <a:pt x="7836" y="6314"/>
                  </a:lnTo>
                  <a:lnTo>
                    <a:pt x="7434" y="6314"/>
                  </a:lnTo>
                  <a:lnTo>
                    <a:pt x="7434" y="4985"/>
                  </a:lnTo>
                  <a:lnTo>
                    <a:pt x="8138" y="4985"/>
                  </a:lnTo>
                  <a:lnTo>
                    <a:pt x="8540" y="5649"/>
                  </a:lnTo>
                  <a:lnTo>
                    <a:pt x="9343" y="5649"/>
                  </a:lnTo>
                  <a:lnTo>
                    <a:pt x="10047" y="4985"/>
                  </a:lnTo>
                  <a:lnTo>
                    <a:pt x="10448" y="4985"/>
                  </a:lnTo>
                  <a:lnTo>
                    <a:pt x="10448" y="4320"/>
                  </a:lnTo>
                  <a:lnTo>
                    <a:pt x="10750" y="4320"/>
                  </a:lnTo>
                  <a:lnTo>
                    <a:pt x="10448" y="3822"/>
                  </a:lnTo>
                  <a:lnTo>
                    <a:pt x="10750" y="3822"/>
                  </a:lnTo>
                  <a:lnTo>
                    <a:pt x="10750" y="3157"/>
                  </a:lnTo>
                  <a:lnTo>
                    <a:pt x="11152" y="2492"/>
                  </a:lnTo>
                  <a:lnTo>
                    <a:pt x="11553" y="2492"/>
                  </a:lnTo>
                  <a:lnTo>
                    <a:pt x="11553" y="1994"/>
                  </a:lnTo>
                  <a:lnTo>
                    <a:pt x="11855" y="1994"/>
                  </a:lnTo>
                  <a:lnTo>
                    <a:pt x="11855" y="1329"/>
                  </a:lnTo>
                  <a:lnTo>
                    <a:pt x="12257" y="665"/>
                  </a:lnTo>
                  <a:lnTo>
                    <a:pt x="13362" y="665"/>
                  </a:lnTo>
                  <a:lnTo>
                    <a:pt x="13764" y="0"/>
                  </a:lnTo>
                  <a:close/>
                  <a:moveTo>
                    <a:pt x="1376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3" name="AutoShape 107"/>
            <p:cNvSpPr>
              <a:spLocks/>
            </p:cNvSpPr>
            <p:nvPr/>
          </p:nvSpPr>
          <p:spPr bwMode="auto">
            <a:xfrm>
              <a:off x="7243" y="3409"/>
              <a:ext cx="647" cy="53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075" y="21600"/>
                  </a:moveTo>
                  <a:lnTo>
                    <a:pt x="20075" y="20800"/>
                  </a:lnTo>
                  <a:lnTo>
                    <a:pt x="21600" y="20800"/>
                  </a:lnTo>
                  <a:lnTo>
                    <a:pt x="21007" y="6000"/>
                  </a:lnTo>
                  <a:lnTo>
                    <a:pt x="20668" y="5200"/>
                  </a:lnTo>
                  <a:lnTo>
                    <a:pt x="20668" y="4500"/>
                  </a:lnTo>
                  <a:lnTo>
                    <a:pt x="21007" y="4100"/>
                  </a:lnTo>
                  <a:lnTo>
                    <a:pt x="21007" y="3800"/>
                  </a:lnTo>
                  <a:lnTo>
                    <a:pt x="20668" y="3400"/>
                  </a:lnTo>
                  <a:lnTo>
                    <a:pt x="21007" y="2600"/>
                  </a:lnTo>
                  <a:lnTo>
                    <a:pt x="21007" y="1900"/>
                  </a:lnTo>
                  <a:lnTo>
                    <a:pt x="20668" y="1900"/>
                  </a:lnTo>
                  <a:lnTo>
                    <a:pt x="20329" y="1500"/>
                  </a:lnTo>
                  <a:lnTo>
                    <a:pt x="20075" y="1900"/>
                  </a:lnTo>
                  <a:lnTo>
                    <a:pt x="19144" y="1500"/>
                  </a:lnTo>
                  <a:lnTo>
                    <a:pt x="18805" y="1500"/>
                  </a:lnTo>
                  <a:lnTo>
                    <a:pt x="18212" y="1200"/>
                  </a:lnTo>
                  <a:lnTo>
                    <a:pt x="18212" y="800"/>
                  </a:lnTo>
                  <a:lnTo>
                    <a:pt x="17534" y="400"/>
                  </a:lnTo>
                  <a:lnTo>
                    <a:pt x="15078" y="400"/>
                  </a:lnTo>
                  <a:lnTo>
                    <a:pt x="14400" y="800"/>
                  </a:lnTo>
                  <a:lnTo>
                    <a:pt x="14061" y="1200"/>
                  </a:lnTo>
                  <a:lnTo>
                    <a:pt x="14061" y="1500"/>
                  </a:lnTo>
                  <a:lnTo>
                    <a:pt x="13807" y="1900"/>
                  </a:lnTo>
                  <a:lnTo>
                    <a:pt x="13807" y="2600"/>
                  </a:lnTo>
                  <a:lnTo>
                    <a:pt x="14061" y="3000"/>
                  </a:lnTo>
                  <a:lnTo>
                    <a:pt x="14061" y="3800"/>
                  </a:lnTo>
                  <a:lnTo>
                    <a:pt x="13807" y="4100"/>
                  </a:lnTo>
                  <a:lnTo>
                    <a:pt x="13807" y="4500"/>
                  </a:lnTo>
                  <a:lnTo>
                    <a:pt x="13129" y="4900"/>
                  </a:lnTo>
                  <a:lnTo>
                    <a:pt x="12198" y="4900"/>
                  </a:lnTo>
                  <a:lnTo>
                    <a:pt x="11944" y="4100"/>
                  </a:lnTo>
                  <a:lnTo>
                    <a:pt x="11266" y="3800"/>
                  </a:lnTo>
                  <a:lnTo>
                    <a:pt x="10673" y="3400"/>
                  </a:lnTo>
                  <a:lnTo>
                    <a:pt x="9741" y="3000"/>
                  </a:lnTo>
                  <a:lnTo>
                    <a:pt x="8132" y="3000"/>
                  </a:lnTo>
                  <a:lnTo>
                    <a:pt x="7539" y="1900"/>
                  </a:lnTo>
                  <a:lnTo>
                    <a:pt x="7539" y="1500"/>
                  </a:lnTo>
                  <a:lnTo>
                    <a:pt x="7200" y="1200"/>
                  </a:lnTo>
                  <a:lnTo>
                    <a:pt x="6268" y="800"/>
                  </a:lnTo>
                  <a:lnTo>
                    <a:pt x="5929" y="400"/>
                  </a:lnTo>
                  <a:lnTo>
                    <a:pt x="3134" y="400"/>
                  </a:lnTo>
                  <a:lnTo>
                    <a:pt x="2795" y="0"/>
                  </a:lnTo>
                  <a:lnTo>
                    <a:pt x="2456" y="0"/>
                  </a:lnTo>
                  <a:lnTo>
                    <a:pt x="2456" y="1500"/>
                  </a:lnTo>
                  <a:lnTo>
                    <a:pt x="1525" y="1900"/>
                  </a:lnTo>
                  <a:lnTo>
                    <a:pt x="1525" y="2300"/>
                  </a:lnTo>
                  <a:lnTo>
                    <a:pt x="932" y="2300"/>
                  </a:lnTo>
                  <a:lnTo>
                    <a:pt x="593" y="2600"/>
                  </a:lnTo>
                  <a:lnTo>
                    <a:pt x="593" y="3000"/>
                  </a:lnTo>
                  <a:lnTo>
                    <a:pt x="932" y="3400"/>
                  </a:lnTo>
                  <a:lnTo>
                    <a:pt x="932" y="4100"/>
                  </a:lnTo>
                  <a:lnTo>
                    <a:pt x="593" y="4100"/>
                  </a:lnTo>
                  <a:lnTo>
                    <a:pt x="593" y="4500"/>
                  </a:lnTo>
                  <a:lnTo>
                    <a:pt x="0" y="4500"/>
                  </a:lnTo>
                  <a:lnTo>
                    <a:pt x="0" y="5200"/>
                  </a:lnTo>
                  <a:lnTo>
                    <a:pt x="339" y="5600"/>
                  </a:lnTo>
                  <a:lnTo>
                    <a:pt x="339" y="8200"/>
                  </a:lnTo>
                  <a:lnTo>
                    <a:pt x="593" y="8600"/>
                  </a:lnTo>
                  <a:lnTo>
                    <a:pt x="339" y="9300"/>
                  </a:lnTo>
                  <a:lnTo>
                    <a:pt x="339" y="9700"/>
                  </a:lnTo>
                  <a:lnTo>
                    <a:pt x="593" y="10100"/>
                  </a:lnTo>
                  <a:lnTo>
                    <a:pt x="593" y="10400"/>
                  </a:lnTo>
                  <a:lnTo>
                    <a:pt x="339" y="10400"/>
                  </a:lnTo>
                  <a:lnTo>
                    <a:pt x="0" y="10800"/>
                  </a:lnTo>
                  <a:lnTo>
                    <a:pt x="0" y="11200"/>
                  </a:lnTo>
                  <a:lnTo>
                    <a:pt x="339" y="11900"/>
                  </a:lnTo>
                  <a:lnTo>
                    <a:pt x="593" y="12300"/>
                  </a:lnTo>
                  <a:lnTo>
                    <a:pt x="593" y="12700"/>
                  </a:lnTo>
                  <a:lnTo>
                    <a:pt x="932" y="13000"/>
                  </a:lnTo>
                  <a:lnTo>
                    <a:pt x="932" y="13800"/>
                  </a:lnTo>
                  <a:lnTo>
                    <a:pt x="1271" y="14100"/>
                  </a:lnTo>
                  <a:lnTo>
                    <a:pt x="2456" y="14100"/>
                  </a:lnTo>
                  <a:lnTo>
                    <a:pt x="2795" y="14500"/>
                  </a:lnTo>
                  <a:lnTo>
                    <a:pt x="3134" y="15300"/>
                  </a:lnTo>
                  <a:lnTo>
                    <a:pt x="3473" y="15600"/>
                  </a:lnTo>
                  <a:lnTo>
                    <a:pt x="5929" y="16400"/>
                  </a:lnTo>
                  <a:lnTo>
                    <a:pt x="6268" y="16700"/>
                  </a:lnTo>
                  <a:lnTo>
                    <a:pt x="9064" y="15300"/>
                  </a:lnTo>
                  <a:lnTo>
                    <a:pt x="20075" y="21600"/>
                  </a:lnTo>
                  <a:close/>
                  <a:moveTo>
                    <a:pt x="2007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4" name="AutoShape 108"/>
            <p:cNvSpPr>
              <a:spLocks/>
            </p:cNvSpPr>
            <p:nvPr/>
          </p:nvSpPr>
          <p:spPr bwMode="auto">
            <a:xfrm>
              <a:off x="7157" y="3236"/>
              <a:ext cx="160" cy="2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657" y="21600"/>
                  </a:moveTo>
                  <a:lnTo>
                    <a:pt x="14057" y="21600"/>
                  </a:lnTo>
                  <a:lnTo>
                    <a:pt x="14057" y="20849"/>
                  </a:lnTo>
                  <a:lnTo>
                    <a:pt x="15429" y="20849"/>
                  </a:lnTo>
                  <a:lnTo>
                    <a:pt x="15429" y="19534"/>
                  </a:lnTo>
                  <a:lnTo>
                    <a:pt x="14057" y="18783"/>
                  </a:lnTo>
                  <a:lnTo>
                    <a:pt x="14057" y="18031"/>
                  </a:lnTo>
                  <a:lnTo>
                    <a:pt x="15429" y="17468"/>
                  </a:lnTo>
                  <a:lnTo>
                    <a:pt x="17829" y="17468"/>
                  </a:lnTo>
                  <a:lnTo>
                    <a:pt x="17829" y="16717"/>
                  </a:lnTo>
                  <a:lnTo>
                    <a:pt x="21600" y="15965"/>
                  </a:lnTo>
                  <a:lnTo>
                    <a:pt x="21600" y="13148"/>
                  </a:lnTo>
                  <a:lnTo>
                    <a:pt x="20571" y="13148"/>
                  </a:lnTo>
                  <a:lnTo>
                    <a:pt x="19200" y="12584"/>
                  </a:lnTo>
                  <a:lnTo>
                    <a:pt x="19200" y="11833"/>
                  </a:lnTo>
                  <a:lnTo>
                    <a:pt x="17829" y="11833"/>
                  </a:lnTo>
                  <a:lnTo>
                    <a:pt x="17829" y="12584"/>
                  </a:lnTo>
                  <a:lnTo>
                    <a:pt x="16800" y="11833"/>
                  </a:lnTo>
                  <a:lnTo>
                    <a:pt x="15429" y="11833"/>
                  </a:lnTo>
                  <a:lnTo>
                    <a:pt x="13029" y="10518"/>
                  </a:lnTo>
                  <a:lnTo>
                    <a:pt x="14057" y="9767"/>
                  </a:lnTo>
                  <a:lnTo>
                    <a:pt x="17829" y="7701"/>
                  </a:lnTo>
                  <a:lnTo>
                    <a:pt x="17829" y="6950"/>
                  </a:lnTo>
                  <a:lnTo>
                    <a:pt x="19200" y="6950"/>
                  </a:lnTo>
                  <a:lnTo>
                    <a:pt x="17829" y="6198"/>
                  </a:lnTo>
                  <a:lnTo>
                    <a:pt x="17829" y="5635"/>
                  </a:lnTo>
                  <a:lnTo>
                    <a:pt x="16800" y="4883"/>
                  </a:lnTo>
                  <a:lnTo>
                    <a:pt x="15429" y="4132"/>
                  </a:lnTo>
                  <a:lnTo>
                    <a:pt x="15429" y="3569"/>
                  </a:lnTo>
                  <a:lnTo>
                    <a:pt x="16800" y="2817"/>
                  </a:lnTo>
                  <a:lnTo>
                    <a:pt x="17829" y="1315"/>
                  </a:lnTo>
                  <a:lnTo>
                    <a:pt x="17829" y="751"/>
                  </a:lnTo>
                  <a:lnTo>
                    <a:pt x="15429" y="2066"/>
                  </a:lnTo>
                  <a:lnTo>
                    <a:pt x="14057" y="2066"/>
                  </a:lnTo>
                  <a:lnTo>
                    <a:pt x="13029" y="1315"/>
                  </a:lnTo>
                  <a:lnTo>
                    <a:pt x="13029" y="751"/>
                  </a:lnTo>
                  <a:lnTo>
                    <a:pt x="11657" y="0"/>
                  </a:lnTo>
                  <a:lnTo>
                    <a:pt x="10286" y="0"/>
                  </a:lnTo>
                  <a:lnTo>
                    <a:pt x="10286" y="751"/>
                  </a:lnTo>
                  <a:lnTo>
                    <a:pt x="10286" y="0"/>
                  </a:lnTo>
                  <a:lnTo>
                    <a:pt x="8914" y="751"/>
                  </a:lnTo>
                  <a:lnTo>
                    <a:pt x="6514" y="751"/>
                  </a:lnTo>
                  <a:lnTo>
                    <a:pt x="5143" y="1315"/>
                  </a:lnTo>
                  <a:lnTo>
                    <a:pt x="5143" y="4132"/>
                  </a:lnTo>
                  <a:lnTo>
                    <a:pt x="4114" y="5635"/>
                  </a:lnTo>
                  <a:lnTo>
                    <a:pt x="4114" y="6198"/>
                  </a:lnTo>
                  <a:lnTo>
                    <a:pt x="5143" y="6198"/>
                  </a:lnTo>
                  <a:lnTo>
                    <a:pt x="5143" y="6950"/>
                  </a:lnTo>
                  <a:lnTo>
                    <a:pt x="4114" y="6950"/>
                  </a:lnTo>
                  <a:lnTo>
                    <a:pt x="5143" y="7701"/>
                  </a:lnTo>
                  <a:lnTo>
                    <a:pt x="4114" y="7701"/>
                  </a:lnTo>
                  <a:lnTo>
                    <a:pt x="4114" y="9016"/>
                  </a:lnTo>
                  <a:lnTo>
                    <a:pt x="1371" y="10518"/>
                  </a:lnTo>
                  <a:lnTo>
                    <a:pt x="0" y="11833"/>
                  </a:lnTo>
                  <a:lnTo>
                    <a:pt x="1371" y="12584"/>
                  </a:lnTo>
                  <a:lnTo>
                    <a:pt x="1371" y="13148"/>
                  </a:lnTo>
                  <a:lnTo>
                    <a:pt x="2743" y="13148"/>
                  </a:lnTo>
                  <a:lnTo>
                    <a:pt x="4114" y="13899"/>
                  </a:lnTo>
                  <a:lnTo>
                    <a:pt x="4114" y="14650"/>
                  </a:lnTo>
                  <a:lnTo>
                    <a:pt x="5143" y="15402"/>
                  </a:lnTo>
                  <a:lnTo>
                    <a:pt x="6514" y="15402"/>
                  </a:lnTo>
                  <a:lnTo>
                    <a:pt x="8914" y="15965"/>
                  </a:lnTo>
                  <a:lnTo>
                    <a:pt x="11657" y="21600"/>
                  </a:lnTo>
                  <a:close/>
                  <a:moveTo>
                    <a:pt x="16800" y="11082"/>
                  </a:moveTo>
                  <a:lnTo>
                    <a:pt x="19200" y="11082"/>
                  </a:lnTo>
                  <a:lnTo>
                    <a:pt x="17829" y="11833"/>
                  </a:lnTo>
                  <a:lnTo>
                    <a:pt x="16800" y="11082"/>
                  </a:lnTo>
                  <a:close/>
                  <a:moveTo>
                    <a:pt x="16800" y="1108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5" name="AutoShape 109"/>
            <p:cNvSpPr>
              <a:spLocks/>
            </p:cNvSpPr>
            <p:nvPr/>
          </p:nvSpPr>
          <p:spPr bwMode="auto">
            <a:xfrm>
              <a:off x="6510" y="3246"/>
              <a:ext cx="837" cy="71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6592"/>
                  </a:moveTo>
                  <a:lnTo>
                    <a:pt x="21338" y="16368"/>
                  </a:lnTo>
                  <a:lnTo>
                    <a:pt x="21076" y="15770"/>
                  </a:lnTo>
                  <a:lnTo>
                    <a:pt x="20815" y="15471"/>
                  </a:lnTo>
                  <a:lnTo>
                    <a:pt x="19898" y="15471"/>
                  </a:lnTo>
                  <a:lnTo>
                    <a:pt x="19636" y="15247"/>
                  </a:lnTo>
                  <a:lnTo>
                    <a:pt x="19636" y="14649"/>
                  </a:lnTo>
                  <a:lnTo>
                    <a:pt x="19375" y="14425"/>
                  </a:lnTo>
                  <a:lnTo>
                    <a:pt x="19375" y="14126"/>
                  </a:lnTo>
                  <a:lnTo>
                    <a:pt x="19178" y="13827"/>
                  </a:lnTo>
                  <a:lnTo>
                    <a:pt x="18916" y="13304"/>
                  </a:lnTo>
                  <a:lnTo>
                    <a:pt x="18916" y="13005"/>
                  </a:lnTo>
                  <a:lnTo>
                    <a:pt x="19178" y="12706"/>
                  </a:lnTo>
                  <a:lnTo>
                    <a:pt x="19375" y="12706"/>
                  </a:lnTo>
                  <a:lnTo>
                    <a:pt x="19375" y="12482"/>
                  </a:lnTo>
                  <a:lnTo>
                    <a:pt x="19178" y="12183"/>
                  </a:lnTo>
                  <a:lnTo>
                    <a:pt x="19178" y="11884"/>
                  </a:lnTo>
                  <a:lnTo>
                    <a:pt x="19375" y="11361"/>
                  </a:lnTo>
                  <a:lnTo>
                    <a:pt x="19178" y="11062"/>
                  </a:lnTo>
                  <a:lnTo>
                    <a:pt x="19178" y="9118"/>
                  </a:lnTo>
                  <a:lnTo>
                    <a:pt x="18916" y="8819"/>
                  </a:lnTo>
                  <a:lnTo>
                    <a:pt x="18916" y="8296"/>
                  </a:lnTo>
                  <a:lnTo>
                    <a:pt x="18393" y="6054"/>
                  </a:lnTo>
                  <a:lnTo>
                    <a:pt x="17935" y="5830"/>
                  </a:lnTo>
                  <a:lnTo>
                    <a:pt x="17673" y="5830"/>
                  </a:lnTo>
                  <a:lnTo>
                    <a:pt x="17476" y="5531"/>
                  </a:lnTo>
                  <a:lnTo>
                    <a:pt x="17476" y="5232"/>
                  </a:lnTo>
                  <a:lnTo>
                    <a:pt x="17215" y="4933"/>
                  </a:lnTo>
                  <a:lnTo>
                    <a:pt x="16953" y="4933"/>
                  </a:lnTo>
                  <a:lnTo>
                    <a:pt x="16953" y="4709"/>
                  </a:lnTo>
                  <a:lnTo>
                    <a:pt x="16691" y="4410"/>
                  </a:lnTo>
                  <a:lnTo>
                    <a:pt x="16953" y="3887"/>
                  </a:lnTo>
                  <a:lnTo>
                    <a:pt x="17476" y="3289"/>
                  </a:lnTo>
                  <a:lnTo>
                    <a:pt x="17476" y="2765"/>
                  </a:lnTo>
                  <a:lnTo>
                    <a:pt x="17673" y="2765"/>
                  </a:lnTo>
                  <a:lnTo>
                    <a:pt x="17476" y="2466"/>
                  </a:lnTo>
                  <a:lnTo>
                    <a:pt x="17673" y="2466"/>
                  </a:lnTo>
                  <a:lnTo>
                    <a:pt x="17673" y="2167"/>
                  </a:lnTo>
                  <a:lnTo>
                    <a:pt x="17476" y="2167"/>
                  </a:lnTo>
                  <a:lnTo>
                    <a:pt x="17476" y="1943"/>
                  </a:lnTo>
                  <a:lnTo>
                    <a:pt x="17673" y="1345"/>
                  </a:lnTo>
                  <a:lnTo>
                    <a:pt x="17673" y="224"/>
                  </a:lnTo>
                  <a:lnTo>
                    <a:pt x="17215" y="224"/>
                  </a:lnTo>
                  <a:lnTo>
                    <a:pt x="16691" y="523"/>
                  </a:lnTo>
                  <a:lnTo>
                    <a:pt x="16495" y="224"/>
                  </a:lnTo>
                  <a:lnTo>
                    <a:pt x="16233" y="0"/>
                  </a:lnTo>
                  <a:lnTo>
                    <a:pt x="16233" y="224"/>
                  </a:lnTo>
                  <a:lnTo>
                    <a:pt x="15513" y="224"/>
                  </a:lnTo>
                  <a:lnTo>
                    <a:pt x="15513" y="0"/>
                  </a:lnTo>
                  <a:lnTo>
                    <a:pt x="15251" y="0"/>
                  </a:lnTo>
                  <a:lnTo>
                    <a:pt x="15251" y="224"/>
                  </a:lnTo>
                  <a:lnTo>
                    <a:pt x="15055" y="224"/>
                  </a:lnTo>
                  <a:lnTo>
                    <a:pt x="14793" y="523"/>
                  </a:lnTo>
                  <a:lnTo>
                    <a:pt x="14073" y="523"/>
                  </a:lnTo>
                  <a:lnTo>
                    <a:pt x="14073" y="224"/>
                  </a:lnTo>
                  <a:lnTo>
                    <a:pt x="12633" y="224"/>
                  </a:lnTo>
                  <a:lnTo>
                    <a:pt x="12633" y="523"/>
                  </a:lnTo>
                  <a:lnTo>
                    <a:pt x="12109" y="523"/>
                  </a:lnTo>
                  <a:lnTo>
                    <a:pt x="11847" y="822"/>
                  </a:lnTo>
                  <a:lnTo>
                    <a:pt x="11651" y="822"/>
                  </a:lnTo>
                  <a:lnTo>
                    <a:pt x="11389" y="523"/>
                  </a:lnTo>
                  <a:lnTo>
                    <a:pt x="11127" y="523"/>
                  </a:lnTo>
                  <a:lnTo>
                    <a:pt x="10669" y="822"/>
                  </a:lnTo>
                  <a:lnTo>
                    <a:pt x="10407" y="523"/>
                  </a:lnTo>
                  <a:lnTo>
                    <a:pt x="9949" y="1121"/>
                  </a:lnTo>
                  <a:lnTo>
                    <a:pt x="9425" y="1121"/>
                  </a:lnTo>
                  <a:lnTo>
                    <a:pt x="9229" y="1345"/>
                  </a:lnTo>
                  <a:lnTo>
                    <a:pt x="9229" y="1644"/>
                  </a:lnTo>
                  <a:lnTo>
                    <a:pt x="8247" y="1644"/>
                  </a:lnTo>
                  <a:lnTo>
                    <a:pt x="7985" y="1943"/>
                  </a:lnTo>
                  <a:lnTo>
                    <a:pt x="7724" y="2167"/>
                  </a:lnTo>
                  <a:lnTo>
                    <a:pt x="7724" y="2466"/>
                  </a:lnTo>
                  <a:lnTo>
                    <a:pt x="7004" y="2466"/>
                  </a:lnTo>
                  <a:lnTo>
                    <a:pt x="7265" y="2765"/>
                  </a:lnTo>
                  <a:lnTo>
                    <a:pt x="7265" y="3887"/>
                  </a:lnTo>
                  <a:lnTo>
                    <a:pt x="7527" y="4111"/>
                  </a:lnTo>
                  <a:lnTo>
                    <a:pt x="7527" y="4933"/>
                  </a:lnTo>
                  <a:lnTo>
                    <a:pt x="7724" y="5232"/>
                  </a:lnTo>
                  <a:lnTo>
                    <a:pt x="7724" y="5531"/>
                  </a:lnTo>
                  <a:lnTo>
                    <a:pt x="7985" y="5830"/>
                  </a:lnTo>
                  <a:lnTo>
                    <a:pt x="8247" y="5830"/>
                  </a:lnTo>
                  <a:lnTo>
                    <a:pt x="7985" y="6054"/>
                  </a:lnTo>
                  <a:lnTo>
                    <a:pt x="7985" y="6353"/>
                  </a:lnTo>
                  <a:lnTo>
                    <a:pt x="6545" y="6353"/>
                  </a:lnTo>
                  <a:lnTo>
                    <a:pt x="5825" y="7175"/>
                  </a:lnTo>
                  <a:lnTo>
                    <a:pt x="5825" y="7773"/>
                  </a:lnTo>
                  <a:lnTo>
                    <a:pt x="5105" y="8296"/>
                  </a:lnTo>
                  <a:lnTo>
                    <a:pt x="3862" y="9118"/>
                  </a:lnTo>
                  <a:lnTo>
                    <a:pt x="2880" y="9716"/>
                  </a:lnTo>
                  <a:lnTo>
                    <a:pt x="1702" y="9716"/>
                  </a:lnTo>
                  <a:lnTo>
                    <a:pt x="982" y="9940"/>
                  </a:lnTo>
                  <a:lnTo>
                    <a:pt x="458" y="10538"/>
                  </a:lnTo>
                  <a:lnTo>
                    <a:pt x="0" y="10763"/>
                  </a:lnTo>
                  <a:lnTo>
                    <a:pt x="0" y="11884"/>
                  </a:lnTo>
                  <a:lnTo>
                    <a:pt x="3862" y="14649"/>
                  </a:lnTo>
                  <a:lnTo>
                    <a:pt x="10931" y="19657"/>
                  </a:lnTo>
                  <a:lnTo>
                    <a:pt x="11127" y="20180"/>
                  </a:lnTo>
                  <a:lnTo>
                    <a:pt x="11651" y="20180"/>
                  </a:lnTo>
                  <a:lnTo>
                    <a:pt x="12109" y="20479"/>
                  </a:lnTo>
                  <a:lnTo>
                    <a:pt x="12371" y="20778"/>
                  </a:lnTo>
                  <a:lnTo>
                    <a:pt x="12633" y="20778"/>
                  </a:lnTo>
                  <a:lnTo>
                    <a:pt x="12633" y="21600"/>
                  </a:lnTo>
                  <a:lnTo>
                    <a:pt x="13811" y="21600"/>
                  </a:lnTo>
                  <a:lnTo>
                    <a:pt x="15513" y="21077"/>
                  </a:lnTo>
                  <a:lnTo>
                    <a:pt x="16691" y="19956"/>
                  </a:lnTo>
                  <a:lnTo>
                    <a:pt x="21600" y="16592"/>
                  </a:lnTo>
                  <a:close/>
                  <a:moveTo>
                    <a:pt x="21600" y="1659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6" name="AutoShape 110"/>
            <p:cNvSpPr>
              <a:spLocks/>
            </p:cNvSpPr>
            <p:nvPr/>
          </p:nvSpPr>
          <p:spPr bwMode="auto">
            <a:xfrm>
              <a:off x="6340" y="3290"/>
              <a:ext cx="489" cy="33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498" y="21600"/>
                  </a:moveTo>
                  <a:lnTo>
                    <a:pt x="7498" y="19866"/>
                  </a:lnTo>
                  <a:lnTo>
                    <a:pt x="8282" y="19393"/>
                  </a:lnTo>
                  <a:lnTo>
                    <a:pt x="9177" y="18131"/>
                  </a:lnTo>
                  <a:lnTo>
                    <a:pt x="10408" y="17658"/>
                  </a:lnTo>
                  <a:lnTo>
                    <a:pt x="12423" y="17658"/>
                  </a:lnTo>
                  <a:lnTo>
                    <a:pt x="14102" y="16397"/>
                  </a:lnTo>
                  <a:lnTo>
                    <a:pt x="16228" y="14663"/>
                  </a:lnTo>
                  <a:lnTo>
                    <a:pt x="17459" y="13559"/>
                  </a:lnTo>
                  <a:lnTo>
                    <a:pt x="17459" y="12298"/>
                  </a:lnTo>
                  <a:lnTo>
                    <a:pt x="18690" y="10564"/>
                  </a:lnTo>
                  <a:lnTo>
                    <a:pt x="21152" y="10564"/>
                  </a:lnTo>
                  <a:lnTo>
                    <a:pt x="21152" y="9933"/>
                  </a:lnTo>
                  <a:lnTo>
                    <a:pt x="21600" y="9460"/>
                  </a:lnTo>
                  <a:lnTo>
                    <a:pt x="21152" y="9460"/>
                  </a:lnTo>
                  <a:lnTo>
                    <a:pt x="20705" y="8829"/>
                  </a:lnTo>
                  <a:lnTo>
                    <a:pt x="20705" y="8199"/>
                  </a:lnTo>
                  <a:lnTo>
                    <a:pt x="20369" y="7568"/>
                  </a:lnTo>
                  <a:lnTo>
                    <a:pt x="20369" y="5834"/>
                  </a:lnTo>
                  <a:lnTo>
                    <a:pt x="19921" y="5361"/>
                  </a:lnTo>
                  <a:lnTo>
                    <a:pt x="19921" y="2996"/>
                  </a:lnTo>
                  <a:lnTo>
                    <a:pt x="19474" y="2365"/>
                  </a:lnTo>
                  <a:lnTo>
                    <a:pt x="18242" y="2365"/>
                  </a:lnTo>
                  <a:lnTo>
                    <a:pt x="17907" y="1734"/>
                  </a:lnTo>
                  <a:lnTo>
                    <a:pt x="17459" y="1734"/>
                  </a:lnTo>
                  <a:lnTo>
                    <a:pt x="17011" y="2365"/>
                  </a:lnTo>
                  <a:lnTo>
                    <a:pt x="16228" y="1734"/>
                  </a:lnTo>
                  <a:lnTo>
                    <a:pt x="15780" y="1734"/>
                  </a:lnTo>
                  <a:lnTo>
                    <a:pt x="15333" y="2365"/>
                  </a:lnTo>
                  <a:lnTo>
                    <a:pt x="14549" y="2365"/>
                  </a:lnTo>
                  <a:lnTo>
                    <a:pt x="14102" y="1261"/>
                  </a:lnTo>
                  <a:lnTo>
                    <a:pt x="13766" y="1261"/>
                  </a:lnTo>
                  <a:lnTo>
                    <a:pt x="13766" y="0"/>
                  </a:lnTo>
                  <a:lnTo>
                    <a:pt x="13318" y="631"/>
                  </a:lnTo>
                  <a:lnTo>
                    <a:pt x="12870" y="631"/>
                  </a:lnTo>
                  <a:lnTo>
                    <a:pt x="12423" y="1261"/>
                  </a:lnTo>
                  <a:lnTo>
                    <a:pt x="12423" y="2365"/>
                  </a:lnTo>
                  <a:lnTo>
                    <a:pt x="12087" y="2996"/>
                  </a:lnTo>
                  <a:lnTo>
                    <a:pt x="12087" y="4099"/>
                  </a:lnTo>
                  <a:lnTo>
                    <a:pt x="10856" y="5834"/>
                  </a:lnTo>
                  <a:lnTo>
                    <a:pt x="10408" y="5834"/>
                  </a:lnTo>
                  <a:lnTo>
                    <a:pt x="9625" y="6464"/>
                  </a:lnTo>
                  <a:lnTo>
                    <a:pt x="9177" y="7095"/>
                  </a:lnTo>
                  <a:lnTo>
                    <a:pt x="8282" y="7568"/>
                  </a:lnTo>
                  <a:lnTo>
                    <a:pt x="7946" y="7568"/>
                  </a:lnTo>
                  <a:lnTo>
                    <a:pt x="7498" y="8199"/>
                  </a:lnTo>
                  <a:lnTo>
                    <a:pt x="6715" y="8829"/>
                  </a:lnTo>
                  <a:lnTo>
                    <a:pt x="7051" y="9933"/>
                  </a:lnTo>
                  <a:lnTo>
                    <a:pt x="7051" y="10564"/>
                  </a:lnTo>
                  <a:lnTo>
                    <a:pt x="6267" y="11194"/>
                  </a:lnTo>
                  <a:lnTo>
                    <a:pt x="5820" y="12298"/>
                  </a:lnTo>
                  <a:lnTo>
                    <a:pt x="5820" y="12928"/>
                  </a:lnTo>
                  <a:lnTo>
                    <a:pt x="6267" y="14032"/>
                  </a:lnTo>
                  <a:lnTo>
                    <a:pt x="5820" y="14663"/>
                  </a:lnTo>
                  <a:lnTo>
                    <a:pt x="6267" y="15293"/>
                  </a:lnTo>
                  <a:lnTo>
                    <a:pt x="6267" y="15766"/>
                  </a:lnTo>
                  <a:lnTo>
                    <a:pt x="5036" y="17658"/>
                  </a:lnTo>
                  <a:lnTo>
                    <a:pt x="4589" y="18131"/>
                  </a:lnTo>
                  <a:lnTo>
                    <a:pt x="4141" y="18762"/>
                  </a:lnTo>
                  <a:lnTo>
                    <a:pt x="3805" y="18762"/>
                  </a:lnTo>
                  <a:lnTo>
                    <a:pt x="2574" y="20496"/>
                  </a:lnTo>
                  <a:lnTo>
                    <a:pt x="448" y="21127"/>
                  </a:lnTo>
                  <a:lnTo>
                    <a:pt x="0" y="21600"/>
                  </a:lnTo>
                  <a:lnTo>
                    <a:pt x="7498" y="21600"/>
                  </a:lnTo>
                  <a:close/>
                  <a:moveTo>
                    <a:pt x="7498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7" name="AutoShape 111"/>
            <p:cNvSpPr>
              <a:spLocks/>
            </p:cNvSpPr>
            <p:nvPr/>
          </p:nvSpPr>
          <p:spPr bwMode="auto">
            <a:xfrm>
              <a:off x="6172" y="3629"/>
              <a:ext cx="338" cy="24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855"/>
                  </a:moveTo>
                  <a:lnTo>
                    <a:pt x="21600" y="0"/>
                  </a:lnTo>
                  <a:lnTo>
                    <a:pt x="10719" y="0"/>
                  </a:lnTo>
                  <a:lnTo>
                    <a:pt x="10232" y="1711"/>
                  </a:lnTo>
                  <a:lnTo>
                    <a:pt x="10232" y="3208"/>
                  </a:lnTo>
                  <a:lnTo>
                    <a:pt x="9582" y="3208"/>
                  </a:lnTo>
                  <a:lnTo>
                    <a:pt x="7795" y="4063"/>
                  </a:lnTo>
                  <a:lnTo>
                    <a:pt x="7146" y="4919"/>
                  </a:lnTo>
                  <a:lnTo>
                    <a:pt x="6496" y="5560"/>
                  </a:lnTo>
                  <a:lnTo>
                    <a:pt x="7146" y="6416"/>
                  </a:lnTo>
                  <a:lnTo>
                    <a:pt x="5359" y="8768"/>
                  </a:lnTo>
                  <a:lnTo>
                    <a:pt x="5359" y="9624"/>
                  </a:lnTo>
                  <a:lnTo>
                    <a:pt x="3573" y="11976"/>
                  </a:lnTo>
                  <a:lnTo>
                    <a:pt x="2923" y="13687"/>
                  </a:lnTo>
                  <a:lnTo>
                    <a:pt x="1786" y="15184"/>
                  </a:lnTo>
                  <a:lnTo>
                    <a:pt x="1786" y="16040"/>
                  </a:lnTo>
                  <a:lnTo>
                    <a:pt x="2436" y="16040"/>
                  </a:lnTo>
                  <a:lnTo>
                    <a:pt x="1786" y="16040"/>
                  </a:lnTo>
                  <a:lnTo>
                    <a:pt x="487" y="18392"/>
                  </a:lnTo>
                  <a:lnTo>
                    <a:pt x="0" y="19248"/>
                  </a:lnTo>
                  <a:lnTo>
                    <a:pt x="0" y="21600"/>
                  </a:lnTo>
                  <a:lnTo>
                    <a:pt x="10719" y="21600"/>
                  </a:lnTo>
                  <a:lnTo>
                    <a:pt x="10719" y="14329"/>
                  </a:lnTo>
                  <a:lnTo>
                    <a:pt x="11368" y="14329"/>
                  </a:lnTo>
                  <a:lnTo>
                    <a:pt x="12018" y="13687"/>
                  </a:lnTo>
                  <a:lnTo>
                    <a:pt x="13155" y="13687"/>
                  </a:lnTo>
                  <a:lnTo>
                    <a:pt x="13155" y="5560"/>
                  </a:lnTo>
                  <a:lnTo>
                    <a:pt x="21600" y="5560"/>
                  </a:lnTo>
                  <a:lnTo>
                    <a:pt x="21600" y="855"/>
                  </a:lnTo>
                  <a:close/>
                  <a:moveTo>
                    <a:pt x="21600" y="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8" name="AutoShape 112"/>
            <p:cNvSpPr>
              <a:spLocks/>
            </p:cNvSpPr>
            <p:nvPr/>
          </p:nvSpPr>
          <p:spPr bwMode="auto">
            <a:xfrm>
              <a:off x="6172" y="3639"/>
              <a:ext cx="487" cy="48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636"/>
                  </a:moveTo>
                  <a:lnTo>
                    <a:pt x="7425" y="10636"/>
                  </a:lnTo>
                  <a:lnTo>
                    <a:pt x="7425" y="6908"/>
                  </a:lnTo>
                  <a:lnTo>
                    <a:pt x="7875" y="6908"/>
                  </a:lnTo>
                  <a:lnTo>
                    <a:pt x="8325" y="6579"/>
                  </a:lnTo>
                  <a:lnTo>
                    <a:pt x="9113" y="6579"/>
                  </a:lnTo>
                  <a:lnTo>
                    <a:pt x="9113" y="2412"/>
                  </a:lnTo>
                  <a:lnTo>
                    <a:pt x="14962" y="2412"/>
                  </a:lnTo>
                  <a:lnTo>
                    <a:pt x="14962" y="0"/>
                  </a:lnTo>
                  <a:lnTo>
                    <a:pt x="21600" y="4057"/>
                  </a:lnTo>
                  <a:lnTo>
                    <a:pt x="19575" y="4057"/>
                  </a:lnTo>
                  <a:lnTo>
                    <a:pt x="20813" y="18749"/>
                  </a:lnTo>
                  <a:lnTo>
                    <a:pt x="21600" y="18749"/>
                  </a:lnTo>
                  <a:lnTo>
                    <a:pt x="20813" y="20394"/>
                  </a:lnTo>
                  <a:lnTo>
                    <a:pt x="14175" y="20394"/>
                  </a:lnTo>
                  <a:lnTo>
                    <a:pt x="13725" y="19955"/>
                  </a:lnTo>
                  <a:lnTo>
                    <a:pt x="13275" y="20394"/>
                  </a:lnTo>
                  <a:lnTo>
                    <a:pt x="13275" y="19517"/>
                  </a:lnTo>
                  <a:lnTo>
                    <a:pt x="12487" y="19517"/>
                  </a:lnTo>
                  <a:lnTo>
                    <a:pt x="11588" y="19955"/>
                  </a:lnTo>
                  <a:lnTo>
                    <a:pt x="11250" y="20723"/>
                  </a:lnTo>
                  <a:lnTo>
                    <a:pt x="10800" y="19955"/>
                  </a:lnTo>
                  <a:lnTo>
                    <a:pt x="10800" y="19517"/>
                  </a:lnTo>
                  <a:lnTo>
                    <a:pt x="10350" y="19517"/>
                  </a:lnTo>
                  <a:lnTo>
                    <a:pt x="9563" y="19955"/>
                  </a:lnTo>
                  <a:lnTo>
                    <a:pt x="9563" y="21161"/>
                  </a:lnTo>
                  <a:lnTo>
                    <a:pt x="9113" y="21161"/>
                  </a:lnTo>
                  <a:lnTo>
                    <a:pt x="8663" y="21600"/>
                  </a:lnTo>
                  <a:lnTo>
                    <a:pt x="8325" y="21161"/>
                  </a:lnTo>
                  <a:lnTo>
                    <a:pt x="7875" y="20723"/>
                  </a:lnTo>
                  <a:lnTo>
                    <a:pt x="7425" y="20723"/>
                  </a:lnTo>
                  <a:lnTo>
                    <a:pt x="7425" y="20394"/>
                  </a:lnTo>
                  <a:lnTo>
                    <a:pt x="7087" y="20394"/>
                  </a:lnTo>
                  <a:lnTo>
                    <a:pt x="7087" y="19955"/>
                  </a:lnTo>
                  <a:lnTo>
                    <a:pt x="6637" y="19517"/>
                  </a:lnTo>
                  <a:lnTo>
                    <a:pt x="6637" y="19188"/>
                  </a:lnTo>
                  <a:lnTo>
                    <a:pt x="5400" y="19188"/>
                  </a:lnTo>
                  <a:lnTo>
                    <a:pt x="4500" y="18311"/>
                  </a:lnTo>
                  <a:lnTo>
                    <a:pt x="2475" y="18311"/>
                  </a:lnTo>
                  <a:lnTo>
                    <a:pt x="1688" y="18749"/>
                  </a:lnTo>
                  <a:lnTo>
                    <a:pt x="1238" y="19188"/>
                  </a:lnTo>
                  <a:lnTo>
                    <a:pt x="338" y="19188"/>
                  </a:lnTo>
                  <a:lnTo>
                    <a:pt x="787" y="18311"/>
                  </a:lnTo>
                  <a:lnTo>
                    <a:pt x="787" y="17543"/>
                  </a:lnTo>
                  <a:lnTo>
                    <a:pt x="1238" y="17105"/>
                  </a:lnTo>
                  <a:lnTo>
                    <a:pt x="1688" y="15898"/>
                  </a:lnTo>
                  <a:lnTo>
                    <a:pt x="1238" y="14254"/>
                  </a:lnTo>
                  <a:lnTo>
                    <a:pt x="787" y="13486"/>
                  </a:lnTo>
                  <a:lnTo>
                    <a:pt x="1238" y="13486"/>
                  </a:lnTo>
                  <a:lnTo>
                    <a:pt x="1238" y="12171"/>
                  </a:lnTo>
                  <a:lnTo>
                    <a:pt x="787" y="11403"/>
                  </a:lnTo>
                  <a:lnTo>
                    <a:pt x="338" y="11403"/>
                  </a:lnTo>
                  <a:lnTo>
                    <a:pt x="338" y="10964"/>
                  </a:lnTo>
                  <a:lnTo>
                    <a:pt x="0" y="11403"/>
                  </a:lnTo>
                  <a:lnTo>
                    <a:pt x="0" y="10636"/>
                  </a:lnTo>
                  <a:close/>
                  <a:moveTo>
                    <a:pt x="0" y="106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9" name="AutoShape 113"/>
            <p:cNvSpPr>
              <a:spLocks/>
            </p:cNvSpPr>
            <p:nvPr/>
          </p:nvSpPr>
          <p:spPr bwMode="auto">
            <a:xfrm>
              <a:off x="6368" y="3730"/>
              <a:ext cx="677" cy="56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5225"/>
                  </a:moveTo>
                  <a:lnTo>
                    <a:pt x="324" y="14844"/>
                  </a:lnTo>
                  <a:lnTo>
                    <a:pt x="647" y="14844"/>
                  </a:lnTo>
                  <a:lnTo>
                    <a:pt x="647" y="13797"/>
                  </a:lnTo>
                  <a:lnTo>
                    <a:pt x="1213" y="13417"/>
                  </a:lnTo>
                  <a:lnTo>
                    <a:pt x="1537" y="13417"/>
                  </a:lnTo>
                  <a:lnTo>
                    <a:pt x="1537" y="13797"/>
                  </a:lnTo>
                  <a:lnTo>
                    <a:pt x="1861" y="14463"/>
                  </a:lnTo>
                  <a:lnTo>
                    <a:pt x="2103" y="13797"/>
                  </a:lnTo>
                  <a:lnTo>
                    <a:pt x="2751" y="13417"/>
                  </a:lnTo>
                  <a:lnTo>
                    <a:pt x="3317" y="13417"/>
                  </a:lnTo>
                  <a:lnTo>
                    <a:pt x="3317" y="14178"/>
                  </a:lnTo>
                  <a:lnTo>
                    <a:pt x="3640" y="13797"/>
                  </a:lnTo>
                  <a:lnTo>
                    <a:pt x="3964" y="14178"/>
                  </a:lnTo>
                  <a:lnTo>
                    <a:pt x="8737" y="14178"/>
                  </a:lnTo>
                  <a:lnTo>
                    <a:pt x="9303" y="12751"/>
                  </a:lnTo>
                  <a:lnTo>
                    <a:pt x="8737" y="12751"/>
                  </a:lnTo>
                  <a:lnTo>
                    <a:pt x="7847" y="0"/>
                  </a:lnTo>
                  <a:lnTo>
                    <a:pt x="9303" y="0"/>
                  </a:lnTo>
                  <a:lnTo>
                    <a:pt x="18040" y="6375"/>
                  </a:lnTo>
                  <a:lnTo>
                    <a:pt x="18283" y="7041"/>
                  </a:lnTo>
                  <a:lnTo>
                    <a:pt x="18930" y="7041"/>
                  </a:lnTo>
                  <a:lnTo>
                    <a:pt x="19497" y="7422"/>
                  </a:lnTo>
                  <a:lnTo>
                    <a:pt x="19820" y="7803"/>
                  </a:lnTo>
                  <a:lnTo>
                    <a:pt x="20144" y="7803"/>
                  </a:lnTo>
                  <a:lnTo>
                    <a:pt x="20144" y="8849"/>
                  </a:lnTo>
                  <a:lnTo>
                    <a:pt x="21600" y="8849"/>
                  </a:lnTo>
                  <a:lnTo>
                    <a:pt x="21600" y="11323"/>
                  </a:lnTo>
                  <a:lnTo>
                    <a:pt x="21276" y="12751"/>
                  </a:lnTo>
                  <a:lnTo>
                    <a:pt x="21276" y="13417"/>
                  </a:lnTo>
                  <a:lnTo>
                    <a:pt x="21034" y="13797"/>
                  </a:lnTo>
                  <a:lnTo>
                    <a:pt x="20387" y="14178"/>
                  </a:lnTo>
                  <a:lnTo>
                    <a:pt x="19497" y="14178"/>
                  </a:lnTo>
                  <a:lnTo>
                    <a:pt x="19173" y="14463"/>
                  </a:lnTo>
                  <a:lnTo>
                    <a:pt x="18283" y="14463"/>
                  </a:lnTo>
                  <a:lnTo>
                    <a:pt x="18040" y="14844"/>
                  </a:lnTo>
                  <a:lnTo>
                    <a:pt x="16503" y="14844"/>
                  </a:lnTo>
                  <a:lnTo>
                    <a:pt x="16180" y="14463"/>
                  </a:lnTo>
                  <a:lnTo>
                    <a:pt x="15290" y="14463"/>
                  </a:lnTo>
                  <a:lnTo>
                    <a:pt x="14724" y="14844"/>
                  </a:lnTo>
                  <a:lnTo>
                    <a:pt x="14400" y="14844"/>
                  </a:lnTo>
                  <a:lnTo>
                    <a:pt x="14076" y="15225"/>
                  </a:lnTo>
                  <a:lnTo>
                    <a:pt x="12297" y="16271"/>
                  </a:lnTo>
                  <a:lnTo>
                    <a:pt x="12297" y="16652"/>
                  </a:lnTo>
                  <a:lnTo>
                    <a:pt x="11407" y="16937"/>
                  </a:lnTo>
                  <a:lnTo>
                    <a:pt x="10840" y="16937"/>
                  </a:lnTo>
                  <a:lnTo>
                    <a:pt x="10517" y="17699"/>
                  </a:lnTo>
                  <a:lnTo>
                    <a:pt x="10193" y="18365"/>
                  </a:lnTo>
                  <a:lnTo>
                    <a:pt x="9627" y="19126"/>
                  </a:lnTo>
                  <a:lnTo>
                    <a:pt x="9303" y="19411"/>
                  </a:lnTo>
                  <a:lnTo>
                    <a:pt x="9303" y="20173"/>
                  </a:lnTo>
                  <a:lnTo>
                    <a:pt x="9061" y="20173"/>
                  </a:lnTo>
                  <a:lnTo>
                    <a:pt x="9061" y="21219"/>
                  </a:lnTo>
                  <a:lnTo>
                    <a:pt x="8737" y="21600"/>
                  </a:lnTo>
                  <a:lnTo>
                    <a:pt x="8090" y="21600"/>
                  </a:lnTo>
                  <a:lnTo>
                    <a:pt x="8090" y="21219"/>
                  </a:lnTo>
                  <a:lnTo>
                    <a:pt x="7524" y="21219"/>
                  </a:lnTo>
                  <a:lnTo>
                    <a:pt x="7200" y="21600"/>
                  </a:lnTo>
                  <a:lnTo>
                    <a:pt x="6634" y="21600"/>
                  </a:lnTo>
                  <a:lnTo>
                    <a:pt x="6310" y="21219"/>
                  </a:lnTo>
                  <a:lnTo>
                    <a:pt x="6067" y="21600"/>
                  </a:lnTo>
                  <a:lnTo>
                    <a:pt x="6067" y="21219"/>
                  </a:lnTo>
                  <a:lnTo>
                    <a:pt x="5420" y="21219"/>
                  </a:lnTo>
                  <a:lnTo>
                    <a:pt x="5420" y="20458"/>
                  </a:lnTo>
                  <a:lnTo>
                    <a:pt x="5097" y="20458"/>
                  </a:lnTo>
                  <a:lnTo>
                    <a:pt x="5097" y="20839"/>
                  </a:lnTo>
                  <a:lnTo>
                    <a:pt x="4854" y="20839"/>
                  </a:lnTo>
                  <a:lnTo>
                    <a:pt x="4854" y="20458"/>
                  </a:lnTo>
                  <a:lnTo>
                    <a:pt x="5097" y="20173"/>
                  </a:lnTo>
                  <a:lnTo>
                    <a:pt x="5097" y="19792"/>
                  </a:lnTo>
                  <a:lnTo>
                    <a:pt x="4854" y="19792"/>
                  </a:lnTo>
                  <a:lnTo>
                    <a:pt x="4854" y="19411"/>
                  </a:lnTo>
                  <a:lnTo>
                    <a:pt x="4530" y="19126"/>
                  </a:lnTo>
                  <a:lnTo>
                    <a:pt x="4207" y="18745"/>
                  </a:lnTo>
                  <a:lnTo>
                    <a:pt x="3317" y="18745"/>
                  </a:lnTo>
                  <a:lnTo>
                    <a:pt x="2993" y="19126"/>
                  </a:lnTo>
                  <a:lnTo>
                    <a:pt x="1537" y="19126"/>
                  </a:lnTo>
                  <a:lnTo>
                    <a:pt x="1537" y="18365"/>
                  </a:lnTo>
                  <a:lnTo>
                    <a:pt x="1213" y="18365"/>
                  </a:lnTo>
                  <a:lnTo>
                    <a:pt x="1213" y="17699"/>
                  </a:lnTo>
                  <a:lnTo>
                    <a:pt x="971" y="17699"/>
                  </a:lnTo>
                  <a:lnTo>
                    <a:pt x="971" y="17318"/>
                  </a:lnTo>
                  <a:lnTo>
                    <a:pt x="647" y="17318"/>
                  </a:lnTo>
                  <a:lnTo>
                    <a:pt x="647" y="16937"/>
                  </a:lnTo>
                  <a:lnTo>
                    <a:pt x="324" y="16652"/>
                  </a:lnTo>
                  <a:lnTo>
                    <a:pt x="0" y="16652"/>
                  </a:lnTo>
                  <a:lnTo>
                    <a:pt x="0" y="15225"/>
                  </a:lnTo>
                  <a:close/>
                  <a:moveTo>
                    <a:pt x="0" y="1522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0" name="AutoShape 114"/>
            <p:cNvSpPr>
              <a:spLocks/>
            </p:cNvSpPr>
            <p:nvPr/>
          </p:nvSpPr>
          <p:spPr bwMode="auto">
            <a:xfrm>
              <a:off x="6652" y="4106"/>
              <a:ext cx="317" cy="20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8702"/>
                  </a:moveTo>
                  <a:lnTo>
                    <a:pt x="0" y="15805"/>
                  </a:lnTo>
                  <a:lnTo>
                    <a:pt x="518" y="15805"/>
                  </a:lnTo>
                  <a:lnTo>
                    <a:pt x="518" y="13698"/>
                  </a:lnTo>
                  <a:lnTo>
                    <a:pt x="1210" y="12907"/>
                  </a:lnTo>
                  <a:lnTo>
                    <a:pt x="2419" y="10800"/>
                  </a:lnTo>
                  <a:lnTo>
                    <a:pt x="3110" y="8956"/>
                  </a:lnTo>
                  <a:lnTo>
                    <a:pt x="3802" y="6849"/>
                  </a:lnTo>
                  <a:lnTo>
                    <a:pt x="5011" y="6849"/>
                  </a:lnTo>
                  <a:lnTo>
                    <a:pt x="6912" y="6059"/>
                  </a:lnTo>
                  <a:lnTo>
                    <a:pt x="6912" y="5005"/>
                  </a:lnTo>
                  <a:lnTo>
                    <a:pt x="10714" y="2107"/>
                  </a:lnTo>
                  <a:lnTo>
                    <a:pt x="11405" y="1054"/>
                  </a:lnTo>
                  <a:lnTo>
                    <a:pt x="12096" y="1054"/>
                  </a:lnTo>
                  <a:lnTo>
                    <a:pt x="13306" y="0"/>
                  </a:lnTo>
                  <a:lnTo>
                    <a:pt x="15206" y="0"/>
                  </a:lnTo>
                  <a:lnTo>
                    <a:pt x="15898" y="1054"/>
                  </a:lnTo>
                  <a:lnTo>
                    <a:pt x="15898" y="2107"/>
                  </a:lnTo>
                  <a:lnTo>
                    <a:pt x="15206" y="3161"/>
                  </a:lnTo>
                  <a:lnTo>
                    <a:pt x="15206" y="3951"/>
                  </a:lnTo>
                  <a:lnTo>
                    <a:pt x="17798" y="6849"/>
                  </a:lnTo>
                  <a:lnTo>
                    <a:pt x="17798" y="7902"/>
                  </a:lnTo>
                  <a:lnTo>
                    <a:pt x="19181" y="8956"/>
                  </a:lnTo>
                  <a:lnTo>
                    <a:pt x="20390" y="8956"/>
                  </a:lnTo>
                  <a:lnTo>
                    <a:pt x="21082" y="9746"/>
                  </a:lnTo>
                  <a:lnTo>
                    <a:pt x="20390" y="10800"/>
                  </a:lnTo>
                  <a:lnTo>
                    <a:pt x="21082" y="11854"/>
                  </a:lnTo>
                  <a:lnTo>
                    <a:pt x="21600" y="11854"/>
                  </a:lnTo>
                  <a:lnTo>
                    <a:pt x="21600" y="12907"/>
                  </a:lnTo>
                  <a:lnTo>
                    <a:pt x="21082" y="13698"/>
                  </a:lnTo>
                  <a:lnTo>
                    <a:pt x="19181" y="13698"/>
                  </a:lnTo>
                  <a:lnTo>
                    <a:pt x="17798" y="15805"/>
                  </a:lnTo>
                  <a:lnTo>
                    <a:pt x="18490" y="16595"/>
                  </a:lnTo>
                  <a:lnTo>
                    <a:pt x="17280" y="16595"/>
                  </a:lnTo>
                  <a:lnTo>
                    <a:pt x="14688" y="15805"/>
                  </a:lnTo>
                  <a:lnTo>
                    <a:pt x="13997" y="15805"/>
                  </a:lnTo>
                  <a:lnTo>
                    <a:pt x="13306" y="16595"/>
                  </a:lnTo>
                  <a:lnTo>
                    <a:pt x="6912" y="16595"/>
                  </a:lnTo>
                  <a:lnTo>
                    <a:pt x="6912" y="19756"/>
                  </a:lnTo>
                  <a:lnTo>
                    <a:pt x="7603" y="20546"/>
                  </a:lnTo>
                  <a:lnTo>
                    <a:pt x="7603" y="21600"/>
                  </a:lnTo>
                  <a:lnTo>
                    <a:pt x="6912" y="21600"/>
                  </a:lnTo>
                  <a:lnTo>
                    <a:pt x="6394" y="20546"/>
                  </a:lnTo>
                  <a:lnTo>
                    <a:pt x="5702" y="21600"/>
                  </a:lnTo>
                  <a:lnTo>
                    <a:pt x="5011" y="21600"/>
                  </a:lnTo>
                  <a:lnTo>
                    <a:pt x="3802" y="20546"/>
                  </a:lnTo>
                  <a:lnTo>
                    <a:pt x="3110" y="19756"/>
                  </a:lnTo>
                  <a:lnTo>
                    <a:pt x="1901" y="19756"/>
                  </a:lnTo>
                  <a:lnTo>
                    <a:pt x="1210" y="18702"/>
                  </a:lnTo>
                  <a:lnTo>
                    <a:pt x="0" y="17649"/>
                  </a:lnTo>
                  <a:lnTo>
                    <a:pt x="0" y="18702"/>
                  </a:lnTo>
                  <a:close/>
                  <a:moveTo>
                    <a:pt x="0" y="1870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1" name="AutoShape 115"/>
            <p:cNvSpPr>
              <a:spLocks/>
            </p:cNvSpPr>
            <p:nvPr/>
          </p:nvSpPr>
          <p:spPr bwMode="auto">
            <a:xfrm>
              <a:off x="6144" y="4052"/>
              <a:ext cx="272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826" y="2579"/>
                  </a:moveTo>
                  <a:lnTo>
                    <a:pt x="4441" y="2579"/>
                  </a:lnTo>
                  <a:lnTo>
                    <a:pt x="5249" y="1290"/>
                  </a:lnTo>
                  <a:lnTo>
                    <a:pt x="6662" y="0"/>
                  </a:lnTo>
                  <a:lnTo>
                    <a:pt x="10295" y="0"/>
                  </a:lnTo>
                  <a:lnTo>
                    <a:pt x="11910" y="2579"/>
                  </a:lnTo>
                  <a:lnTo>
                    <a:pt x="14131" y="2579"/>
                  </a:lnTo>
                  <a:lnTo>
                    <a:pt x="14131" y="3546"/>
                  </a:lnTo>
                  <a:lnTo>
                    <a:pt x="14938" y="4836"/>
                  </a:lnTo>
                  <a:lnTo>
                    <a:pt x="14938" y="6125"/>
                  </a:lnTo>
                  <a:lnTo>
                    <a:pt x="15544" y="6125"/>
                  </a:lnTo>
                  <a:lnTo>
                    <a:pt x="15544" y="7093"/>
                  </a:lnTo>
                  <a:lnTo>
                    <a:pt x="16351" y="7093"/>
                  </a:lnTo>
                  <a:lnTo>
                    <a:pt x="17159" y="8382"/>
                  </a:lnTo>
                  <a:lnTo>
                    <a:pt x="17764" y="9672"/>
                  </a:lnTo>
                  <a:lnTo>
                    <a:pt x="17764" y="14507"/>
                  </a:lnTo>
                  <a:lnTo>
                    <a:pt x="18572" y="14507"/>
                  </a:lnTo>
                  <a:lnTo>
                    <a:pt x="19379" y="15475"/>
                  </a:lnTo>
                  <a:lnTo>
                    <a:pt x="19379" y="16764"/>
                  </a:lnTo>
                  <a:lnTo>
                    <a:pt x="20187" y="16764"/>
                  </a:lnTo>
                  <a:lnTo>
                    <a:pt x="20187" y="18054"/>
                  </a:lnTo>
                  <a:lnTo>
                    <a:pt x="20793" y="18054"/>
                  </a:lnTo>
                  <a:lnTo>
                    <a:pt x="20793" y="20310"/>
                  </a:lnTo>
                  <a:lnTo>
                    <a:pt x="21600" y="20310"/>
                  </a:lnTo>
                  <a:lnTo>
                    <a:pt x="21600" y="21600"/>
                  </a:lnTo>
                  <a:lnTo>
                    <a:pt x="20187" y="21600"/>
                  </a:lnTo>
                  <a:lnTo>
                    <a:pt x="19379" y="20310"/>
                  </a:lnTo>
                  <a:lnTo>
                    <a:pt x="19379" y="21600"/>
                  </a:lnTo>
                  <a:lnTo>
                    <a:pt x="17764" y="20310"/>
                  </a:lnTo>
                  <a:lnTo>
                    <a:pt x="16351" y="20310"/>
                  </a:lnTo>
                  <a:lnTo>
                    <a:pt x="14938" y="19021"/>
                  </a:lnTo>
                  <a:lnTo>
                    <a:pt x="7469" y="19021"/>
                  </a:lnTo>
                  <a:lnTo>
                    <a:pt x="6662" y="20310"/>
                  </a:lnTo>
                  <a:lnTo>
                    <a:pt x="4441" y="20310"/>
                  </a:lnTo>
                  <a:lnTo>
                    <a:pt x="3634" y="21600"/>
                  </a:lnTo>
                  <a:lnTo>
                    <a:pt x="2826" y="21600"/>
                  </a:lnTo>
                  <a:lnTo>
                    <a:pt x="2826" y="20310"/>
                  </a:lnTo>
                  <a:lnTo>
                    <a:pt x="2221" y="19021"/>
                  </a:lnTo>
                  <a:lnTo>
                    <a:pt x="2826" y="20310"/>
                  </a:lnTo>
                  <a:lnTo>
                    <a:pt x="3634" y="19021"/>
                  </a:lnTo>
                  <a:lnTo>
                    <a:pt x="2221" y="19021"/>
                  </a:lnTo>
                  <a:lnTo>
                    <a:pt x="2221" y="18054"/>
                  </a:lnTo>
                  <a:lnTo>
                    <a:pt x="2826" y="16764"/>
                  </a:lnTo>
                  <a:lnTo>
                    <a:pt x="4441" y="16764"/>
                  </a:lnTo>
                  <a:lnTo>
                    <a:pt x="5249" y="15475"/>
                  </a:lnTo>
                  <a:lnTo>
                    <a:pt x="7469" y="15475"/>
                  </a:lnTo>
                  <a:lnTo>
                    <a:pt x="8075" y="14507"/>
                  </a:lnTo>
                  <a:lnTo>
                    <a:pt x="8882" y="15475"/>
                  </a:lnTo>
                  <a:lnTo>
                    <a:pt x="10295" y="15475"/>
                  </a:lnTo>
                  <a:lnTo>
                    <a:pt x="11103" y="16764"/>
                  </a:lnTo>
                  <a:lnTo>
                    <a:pt x="11910" y="16764"/>
                  </a:lnTo>
                  <a:lnTo>
                    <a:pt x="12718" y="15475"/>
                  </a:lnTo>
                  <a:lnTo>
                    <a:pt x="11910" y="15475"/>
                  </a:lnTo>
                  <a:lnTo>
                    <a:pt x="10295" y="14507"/>
                  </a:lnTo>
                  <a:lnTo>
                    <a:pt x="9690" y="14507"/>
                  </a:lnTo>
                  <a:lnTo>
                    <a:pt x="8882" y="13218"/>
                  </a:lnTo>
                  <a:lnTo>
                    <a:pt x="6662" y="13218"/>
                  </a:lnTo>
                  <a:lnTo>
                    <a:pt x="5249" y="14507"/>
                  </a:lnTo>
                  <a:lnTo>
                    <a:pt x="4441" y="14507"/>
                  </a:lnTo>
                  <a:lnTo>
                    <a:pt x="4441" y="15475"/>
                  </a:lnTo>
                  <a:lnTo>
                    <a:pt x="2826" y="15475"/>
                  </a:lnTo>
                  <a:lnTo>
                    <a:pt x="2826" y="14507"/>
                  </a:lnTo>
                  <a:lnTo>
                    <a:pt x="2221" y="13218"/>
                  </a:lnTo>
                  <a:lnTo>
                    <a:pt x="2826" y="13218"/>
                  </a:lnTo>
                  <a:lnTo>
                    <a:pt x="2826" y="11928"/>
                  </a:lnTo>
                  <a:lnTo>
                    <a:pt x="2221" y="11928"/>
                  </a:lnTo>
                  <a:lnTo>
                    <a:pt x="1413" y="10961"/>
                  </a:lnTo>
                  <a:lnTo>
                    <a:pt x="0" y="9672"/>
                  </a:lnTo>
                  <a:lnTo>
                    <a:pt x="2221" y="6125"/>
                  </a:lnTo>
                  <a:lnTo>
                    <a:pt x="2826" y="3546"/>
                  </a:lnTo>
                  <a:lnTo>
                    <a:pt x="2826" y="2579"/>
                  </a:lnTo>
                  <a:close/>
                  <a:moveTo>
                    <a:pt x="2826" y="257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2" name="AutoShape 116"/>
            <p:cNvSpPr>
              <a:spLocks/>
            </p:cNvSpPr>
            <p:nvPr/>
          </p:nvSpPr>
          <p:spPr bwMode="auto">
            <a:xfrm>
              <a:off x="6172" y="4153"/>
              <a:ext cx="132" cy="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1246" y="15840"/>
                  </a:lnTo>
                  <a:lnTo>
                    <a:pt x="4569" y="15840"/>
                  </a:lnTo>
                  <a:lnTo>
                    <a:pt x="6231" y="10080"/>
                  </a:lnTo>
                  <a:lnTo>
                    <a:pt x="10800" y="10080"/>
                  </a:lnTo>
                  <a:lnTo>
                    <a:pt x="12046" y="5760"/>
                  </a:lnTo>
                  <a:lnTo>
                    <a:pt x="13708" y="10080"/>
                  </a:lnTo>
                  <a:lnTo>
                    <a:pt x="16615" y="10080"/>
                  </a:lnTo>
                  <a:lnTo>
                    <a:pt x="18277" y="15840"/>
                  </a:lnTo>
                  <a:lnTo>
                    <a:pt x="19938" y="15840"/>
                  </a:lnTo>
                  <a:lnTo>
                    <a:pt x="21600" y="10080"/>
                  </a:lnTo>
                  <a:lnTo>
                    <a:pt x="19938" y="10080"/>
                  </a:lnTo>
                  <a:lnTo>
                    <a:pt x="16615" y="5760"/>
                  </a:lnTo>
                  <a:lnTo>
                    <a:pt x="15369" y="5760"/>
                  </a:lnTo>
                  <a:lnTo>
                    <a:pt x="13708" y="0"/>
                  </a:lnTo>
                  <a:lnTo>
                    <a:pt x="9138" y="0"/>
                  </a:lnTo>
                  <a:lnTo>
                    <a:pt x="6231" y="5760"/>
                  </a:lnTo>
                  <a:lnTo>
                    <a:pt x="4569" y="5760"/>
                  </a:lnTo>
                  <a:lnTo>
                    <a:pt x="4569" y="10080"/>
                  </a:lnTo>
                  <a:lnTo>
                    <a:pt x="1246" y="10080"/>
                  </a:lnTo>
                  <a:lnTo>
                    <a:pt x="2908" y="15840"/>
                  </a:lnTo>
                  <a:lnTo>
                    <a:pt x="4569" y="10080"/>
                  </a:lnTo>
                  <a:lnTo>
                    <a:pt x="2908" y="15840"/>
                  </a:lnTo>
                  <a:lnTo>
                    <a:pt x="1246" y="15840"/>
                  </a:lnTo>
                  <a:lnTo>
                    <a:pt x="0" y="1008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3" name="AutoShape 117"/>
            <p:cNvSpPr>
              <a:spLocks/>
            </p:cNvSpPr>
            <p:nvPr/>
          </p:nvSpPr>
          <p:spPr bwMode="auto">
            <a:xfrm>
              <a:off x="6180" y="4197"/>
              <a:ext cx="124" cy="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6646"/>
                  </a:moveTo>
                  <a:lnTo>
                    <a:pt x="1763" y="6646"/>
                  </a:lnTo>
                  <a:lnTo>
                    <a:pt x="3527" y="3323"/>
                  </a:lnTo>
                  <a:lnTo>
                    <a:pt x="8376" y="3323"/>
                  </a:lnTo>
                  <a:lnTo>
                    <a:pt x="10139" y="0"/>
                  </a:lnTo>
                  <a:lnTo>
                    <a:pt x="21600" y="0"/>
                  </a:lnTo>
                  <a:lnTo>
                    <a:pt x="21600" y="15785"/>
                  </a:lnTo>
                  <a:lnTo>
                    <a:pt x="18073" y="15785"/>
                  </a:lnTo>
                  <a:lnTo>
                    <a:pt x="16310" y="19108"/>
                  </a:lnTo>
                  <a:lnTo>
                    <a:pt x="14988" y="19108"/>
                  </a:lnTo>
                  <a:lnTo>
                    <a:pt x="13224" y="21600"/>
                  </a:lnTo>
                  <a:lnTo>
                    <a:pt x="11461" y="21600"/>
                  </a:lnTo>
                  <a:lnTo>
                    <a:pt x="11461" y="19108"/>
                  </a:lnTo>
                  <a:lnTo>
                    <a:pt x="8376" y="21600"/>
                  </a:lnTo>
                  <a:lnTo>
                    <a:pt x="10139" y="19108"/>
                  </a:lnTo>
                  <a:lnTo>
                    <a:pt x="10139" y="15785"/>
                  </a:lnTo>
                  <a:lnTo>
                    <a:pt x="8376" y="15785"/>
                  </a:lnTo>
                  <a:lnTo>
                    <a:pt x="6612" y="12462"/>
                  </a:lnTo>
                  <a:lnTo>
                    <a:pt x="8376" y="12462"/>
                  </a:lnTo>
                  <a:lnTo>
                    <a:pt x="3527" y="12462"/>
                  </a:lnTo>
                  <a:lnTo>
                    <a:pt x="1763" y="9969"/>
                  </a:lnTo>
                  <a:lnTo>
                    <a:pt x="3527" y="6646"/>
                  </a:lnTo>
                  <a:lnTo>
                    <a:pt x="0" y="6646"/>
                  </a:lnTo>
                  <a:close/>
                  <a:moveTo>
                    <a:pt x="0" y="664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4" name="AutoShape 118"/>
            <p:cNvSpPr>
              <a:spLocks/>
            </p:cNvSpPr>
            <p:nvPr/>
          </p:nvSpPr>
          <p:spPr bwMode="auto">
            <a:xfrm>
              <a:off x="6256" y="4197"/>
              <a:ext cx="302" cy="25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5400"/>
                  </a:moveTo>
                  <a:lnTo>
                    <a:pt x="726" y="4777"/>
                  </a:lnTo>
                  <a:lnTo>
                    <a:pt x="1271" y="4777"/>
                  </a:lnTo>
                  <a:lnTo>
                    <a:pt x="1997" y="3946"/>
                  </a:lnTo>
                  <a:lnTo>
                    <a:pt x="3449" y="3946"/>
                  </a:lnTo>
                  <a:lnTo>
                    <a:pt x="3449" y="0"/>
                  </a:lnTo>
                  <a:lnTo>
                    <a:pt x="5445" y="0"/>
                  </a:lnTo>
                  <a:lnTo>
                    <a:pt x="6716" y="831"/>
                  </a:lnTo>
                  <a:lnTo>
                    <a:pt x="7987" y="831"/>
                  </a:lnTo>
                  <a:lnTo>
                    <a:pt x="9439" y="1662"/>
                  </a:lnTo>
                  <a:lnTo>
                    <a:pt x="9439" y="831"/>
                  </a:lnTo>
                  <a:lnTo>
                    <a:pt x="10165" y="1662"/>
                  </a:lnTo>
                  <a:lnTo>
                    <a:pt x="11435" y="1662"/>
                  </a:lnTo>
                  <a:lnTo>
                    <a:pt x="11435" y="2492"/>
                  </a:lnTo>
                  <a:lnTo>
                    <a:pt x="14703" y="2492"/>
                  </a:lnTo>
                  <a:lnTo>
                    <a:pt x="15429" y="1662"/>
                  </a:lnTo>
                  <a:lnTo>
                    <a:pt x="17425" y="1662"/>
                  </a:lnTo>
                  <a:lnTo>
                    <a:pt x="18151" y="2492"/>
                  </a:lnTo>
                  <a:lnTo>
                    <a:pt x="18877" y="3115"/>
                  </a:lnTo>
                  <a:lnTo>
                    <a:pt x="18877" y="3946"/>
                  </a:lnTo>
                  <a:lnTo>
                    <a:pt x="19422" y="3946"/>
                  </a:lnTo>
                  <a:lnTo>
                    <a:pt x="19422" y="4777"/>
                  </a:lnTo>
                  <a:lnTo>
                    <a:pt x="18877" y="5400"/>
                  </a:lnTo>
                  <a:lnTo>
                    <a:pt x="18877" y="6231"/>
                  </a:lnTo>
                  <a:lnTo>
                    <a:pt x="19422" y="6231"/>
                  </a:lnTo>
                  <a:lnTo>
                    <a:pt x="19422" y="5400"/>
                  </a:lnTo>
                  <a:lnTo>
                    <a:pt x="20148" y="5400"/>
                  </a:lnTo>
                  <a:lnTo>
                    <a:pt x="20148" y="7062"/>
                  </a:lnTo>
                  <a:lnTo>
                    <a:pt x="21600" y="7062"/>
                  </a:lnTo>
                  <a:lnTo>
                    <a:pt x="21600" y="7892"/>
                  </a:lnTo>
                  <a:lnTo>
                    <a:pt x="20874" y="7892"/>
                  </a:lnTo>
                  <a:lnTo>
                    <a:pt x="20148" y="8515"/>
                  </a:lnTo>
                  <a:lnTo>
                    <a:pt x="20148" y="12462"/>
                  </a:lnTo>
                  <a:lnTo>
                    <a:pt x="20874" y="12462"/>
                  </a:lnTo>
                  <a:lnTo>
                    <a:pt x="20874" y="13292"/>
                  </a:lnTo>
                  <a:lnTo>
                    <a:pt x="20148" y="13292"/>
                  </a:lnTo>
                  <a:lnTo>
                    <a:pt x="20148" y="14746"/>
                  </a:lnTo>
                  <a:lnTo>
                    <a:pt x="20874" y="14746"/>
                  </a:lnTo>
                  <a:lnTo>
                    <a:pt x="20874" y="15577"/>
                  </a:lnTo>
                  <a:lnTo>
                    <a:pt x="19422" y="17031"/>
                  </a:lnTo>
                  <a:lnTo>
                    <a:pt x="18877" y="17862"/>
                  </a:lnTo>
                  <a:lnTo>
                    <a:pt x="19422" y="18692"/>
                  </a:lnTo>
                  <a:lnTo>
                    <a:pt x="18151" y="20146"/>
                  </a:lnTo>
                  <a:lnTo>
                    <a:pt x="18877" y="20146"/>
                  </a:lnTo>
                  <a:lnTo>
                    <a:pt x="14158" y="21600"/>
                  </a:lnTo>
                  <a:lnTo>
                    <a:pt x="12706" y="20977"/>
                  </a:lnTo>
                  <a:lnTo>
                    <a:pt x="12161" y="20977"/>
                  </a:lnTo>
                  <a:lnTo>
                    <a:pt x="11435" y="20146"/>
                  </a:lnTo>
                  <a:lnTo>
                    <a:pt x="11435" y="19315"/>
                  </a:lnTo>
                  <a:lnTo>
                    <a:pt x="12706" y="17862"/>
                  </a:lnTo>
                  <a:lnTo>
                    <a:pt x="12706" y="12462"/>
                  </a:lnTo>
                  <a:lnTo>
                    <a:pt x="12161" y="11631"/>
                  </a:lnTo>
                  <a:lnTo>
                    <a:pt x="12706" y="10800"/>
                  </a:lnTo>
                  <a:lnTo>
                    <a:pt x="11435" y="10177"/>
                  </a:lnTo>
                  <a:lnTo>
                    <a:pt x="11435" y="9346"/>
                  </a:lnTo>
                  <a:lnTo>
                    <a:pt x="10709" y="8515"/>
                  </a:lnTo>
                  <a:lnTo>
                    <a:pt x="7442" y="8515"/>
                  </a:lnTo>
                  <a:lnTo>
                    <a:pt x="7442" y="9346"/>
                  </a:lnTo>
                  <a:lnTo>
                    <a:pt x="6716" y="10177"/>
                  </a:lnTo>
                  <a:lnTo>
                    <a:pt x="6716" y="10800"/>
                  </a:lnTo>
                  <a:lnTo>
                    <a:pt x="4719" y="10800"/>
                  </a:lnTo>
                  <a:lnTo>
                    <a:pt x="3993" y="10177"/>
                  </a:lnTo>
                  <a:lnTo>
                    <a:pt x="3449" y="9346"/>
                  </a:lnTo>
                  <a:lnTo>
                    <a:pt x="2723" y="9346"/>
                  </a:lnTo>
                  <a:lnTo>
                    <a:pt x="2723" y="7892"/>
                  </a:lnTo>
                  <a:lnTo>
                    <a:pt x="1997" y="8515"/>
                  </a:lnTo>
                  <a:lnTo>
                    <a:pt x="1271" y="8515"/>
                  </a:lnTo>
                  <a:lnTo>
                    <a:pt x="726" y="7062"/>
                  </a:lnTo>
                  <a:lnTo>
                    <a:pt x="726" y="6231"/>
                  </a:lnTo>
                  <a:lnTo>
                    <a:pt x="0" y="5400"/>
                  </a:lnTo>
                  <a:close/>
                  <a:moveTo>
                    <a:pt x="0" y="5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5" name="AutoShape 119"/>
            <p:cNvSpPr>
              <a:spLocks/>
            </p:cNvSpPr>
            <p:nvPr/>
          </p:nvSpPr>
          <p:spPr bwMode="auto">
            <a:xfrm>
              <a:off x="6322" y="4299"/>
              <a:ext cx="112" cy="1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400" y="18692"/>
                  </a:moveTo>
                  <a:lnTo>
                    <a:pt x="5400" y="17031"/>
                  </a:lnTo>
                  <a:lnTo>
                    <a:pt x="3436" y="17031"/>
                  </a:lnTo>
                  <a:lnTo>
                    <a:pt x="5400" y="18692"/>
                  </a:lnTo>
                  <a:close/>
                  <a:moveTo>
                    <a:pt x="1964" y="4569"/>
                  </a:moveTo>
                  <a:lnTo>
                    <a:pt x="5400" y="4569"/>
                  </a:lnTo>
                  <a:lnTo>
                    <a:pt x="5400" y="3323"/>
                  </a:lnTo>
                  <a:lnTo>
                    <a:pt x="7364" y="1662"/>
                  </a:lnTo>
                  <a:lnTo>
                    <a:pt x="7364" y="0"/>
                  </a:lnTo>
                  <a:lnTo>
                    <a:pt x="16200" y="0"/>
                  </a:lnTo>
                  <a:lnTo>
                    <a:pt x="18164" y="1662"/>
                  </a:lnTo>
                  <a:lnTo>
                    <a:pt x="18164" y="3323"/>
                  </a:lnTo>
                  <a:lnTo>
                    <a:pt x="21600" y="4569"/>
                  </a:lnTo>
                  <a:lnTo>
                    <a:pt x="20127" y="6231"/>
                  </a:lnTo>
                  <a:lnTo>
                    <a:pt x="21600" y="7892"/>
                  </a:lnTo>
                  <a:lnTo>
                    <a:pt x="21600" y="18692"/>
                  </a:lnTo>
                  <a:lnTo>
                    <a:pt x="18164" y="21600"/>
                  </a:lnTo>
                  <a:lnTo>
                    <a:pt x="16200" y="20354"/>
                  </a:lnTo>
                  <a:lnTo>
                    <a:pt x="14727" y="20354"/>
                  </a:lnTo>
                  <a:lnTo>
                    <a:pt x="8836" y="18692"/>
                  </a:lnTo>
                  <a:lnTo>
                    <a:pt x="7364" y="18692"/>
                  </a:lnTo>
                  <a:lnTo>
                    <a:pt x="7364" y="17031"/>
                  </a:lnTo>
                  <a:lnTo>
                    <a:pt x="5400" y="15369"/>
                  </a:lnTo>
                  <a:lnTo>
                    <a:pt x="7364" y="15369"/>
                  </a:lnTo>
                  <a:lnTo>
                    <a:pt x="5400" y="15369"/>
                  </a:lnTo>
                  <a:lnTo>
                    <a:pt x="3436" y="14123"/>
                  </a:lnTo>
                  <a:lnTo>
                    <a:pt x="3436" y="12462"/>
                  </a:lnTo>
                  <a:lnTo>
                    <a:pt x="1964" y="10800"/>
                  </a:lnTo>
                  <a:lnTo>
                    <a:pt x="0" y="10800"/>
                  </a:lnTo>
                  <a:lnTo>
                    <a:pt x="0" y="9554"/>
                  </a:lnTo>
                  <a:lnTo>
                    <a:pt x="1964" y="7892"/>
                  </a:lnTo>
                  <a:lnTo>
                    <a:pt x="0" y="7892"/>
                  </a:lnTo>
                  <a:lnTo>
                    <a:pt x="0" y="6231"/>
                  </a:lnTo>
                  <a:lnTo>
                    <a:pt x="1964" y="4569"/>
                  </a:lnTo>
                  <a:close/>
                  <a:moveTo>
                    <a:pt x="1964" y="456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6" name="AutoShape 120"/>
            <p:cNvSpPr>
              <a:spLocks/>
            </p:cNvSpPr>
            <p:nvPr/>
          </p:nvSpPr>
          <p:spPr bwMode="auto">
            <a:xfrm>
              <a:off x="6398" y="4356"/>
              <a:ext cx="168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8914"/>
                  </a:moveTo>
                  <a:lnTo>
                    <a:pt x="982" y="7543"/>
                  </a:lnTo>
                  <a:lnTo>
                    <a:pt x="3600" y="4800"/>
                  </a:lnTo>
                  <a:lnTo>
                    <a:pt x="3600" y="3771"/>
                  </a:lnTo>
                  <a:lnTo>
                    <a:pt x="4582" y="2400"/>
                  </a:lnTo>
                  <a:lnTo>
                    <a:pt x="4582" y="1029"/>
                  </a:lnTo>
                  <a:lnTo>
                    <a:pt x="5891" y="0"/>
                  </a:lnTo>
                  <a:lnTo>
                    <a:pt x="5891" y="1029"/>
                  </a:lnTo>
                  <a:lnTo>
                    <a:pt x="8182" y="0"/>
                  </a:lnTo>
                  <a:lnTo>
                    <a:pt x="9491" y="0"/>
                  </a:lnTo>
                  <a:lnTo>
                    <a:pt x="10800" y="1029"/>
                  </a:lnTo>
                  <a:lnTo>
                    <a:pt x="12109" y="2400"/>
                  </a:lnTo>
                  <a:lnTo>
                    <a:pt x="10800" y="3771"/>
                  </a:lnTo>
                  <a:lnTo>
                    <a:pt x="10800" y="4800"/>
                  </a:lnTo>
                  <a:lnTo>
                    <a:pt x="12109" y="6171"/>
                  </a:lnTo>
                  <a:lnTo>
                    <a:pt x="13091" y="6171"/>
                  </a:lnTo>
                  <a:lnTo>
                    <a:pt x="14400" y="4800"/>
                  </a:lnTo>
                  <a:lnTo>
                    <a:pt x="15709" y="4800"/>
                  </a:lnTo>
                  <a:lnTo>
                    <a:pt x="15709" y="6171"/>
                  </a:lnTo>
                  <a:lnTo>
                    <a:pt x="16691" y="6171"/>
                  </a:lnTo>
                  <a:lnTo>
                    <a:pt x="15709" y="7543"/>
                  </a:lnTo>
                  <a:lnTo>
                    <a:pt x="16691" y="8914"/>
                  </a:lnTo>
                  <a:lnTo>
                    <a:pt x="14400" y="11314"/>
                  </a:lnTo>
                  <a:lnTo>
                    <a:pt x="15709" y="11314"/>
                  </a:lnTo>
                  <a:lnTo>
                    <a:pt x="15709" y="12686"/>
                  </a:lnTo>
                  <a:lnTo>
                    <a:pt x="16691" y="11314"/>
                  </a:lnTo>
                  <a:lnTo>
                    <a:pt x="18000" y="12686"/>
                  </a:lnTo>
                  <a:lnTo>
                    <a:pt x="19309" y="12686"/>
                  </a:lnTo>
                  <a:lnTo>
                    <a:pt x="19309" y="13714"/>
                  </a:lnTo>
                  <a:lnTo>
                    <a:pt x="21600" y="13714"/>
                  </a:lnTo>
                  <a:lnTo>
                    <a:pt x="21600" y="15086"/>
                  </a:lnTo>
                  <a:lnTo>
                    <a:pt x="20618" y="16457"/>
                  </a:lnTo>
                  <a:lnTo>
                    <a:pt x="21600" y="16457"/>
                  </a:lnTo>
                  <a:lnTo>
                    <a:pt x="20618" y="17486"/>
                  </a:lnTo>
                  <a:lnTo>
                    <a:pt x="20618" y="21600"/>
                  </a:lnTo>
                  <a:lnTo>
                    <a:pt x="15709" y="20229"/>
                  </a:lnTo>
                  <a:lnTo>
                    <a:pt x="12109" y="17486"/>
                  </a:lnTo>
                  <a:lnTo>
                    <a:pt x="10800" y="17486"/>
                  </a:lnTo>
                  <a:lnTo>
                    <a:pt x="7200" y="13714"/>
                  </a:lnTo>
                  <a:lnTo>
                    <a:pt x="4582" y="12686"/>
                  </a:lnTo>
                  <a:lnTo>
                    <a:pt x="3600" y="12686"/>
                  </a:lnTo>
                  <a:lnTo>
                    <a:pt x="2291" y="11314"/>
                  </a:lnTo>
                  <a:lnTo>
                    <a:pt x="2291" y="9943"/>
                  </a:lnTo>
                  <a:lnTo>
                    <a:pt x="982" y="8914"/>
                  </a:lnTo>
                  <a:lnTo>
                    <a:pt x="0" y="8914"/>
                  </a:lnTo>
                  <a:close/>
                  <a:moveTo>
                    <a:pt x="0" y="89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7" name="AutoShape 121"/>
            <p:cNvSpPr>
              <a:spLocks/>
            </p:cNvSpPr>
            <p:nvPr/>
          </p:nvSpPr>
          <p:spPr bwMode="auto">
            <a:xfrm>
              <a:off x="6510" y="4272"/>
              <a:ext cx="264" cy="2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946" y="20952"/>
                  </a:moveTo>
                  <a:lnTo>
                    <a:pt x="3946" y="18360"/>
                  </a:lnTo>
                  <a:lnTo>
                    <a:pt x="4569" y="17712"/>
                  </a:lnTo>
                  <a:lnTo>
                    <a:pt x="3946" y="17712"/>
                  </a:lnTo>
                  <a:lnTo>
                    <a:pt x="4569" y="16848"/>
                  </a:lnTo>
                  <a:lnTo>
                    <a:pt x="4569" y="15984"/>
                  </a:lnTo>
                  <a:lnTo>
                    <a:pt x="3115" y="15984"/>
                  </a:lnTo>
                  <a:lnTo>
                    <a:pt x="3115" y="15336"/>
                  </a:lnTo>
                  <a:lnTo>
                    <a:pt x="2285" y="15336"/>
                  </a:lnTo>
                  <a:lnTo>
                    <a:pt x="1454" y="14472"/>
                  </a:lnTo>
                  <a:lnTo>
                    <a:pt x="831" y="15336"/>
                  </a:lnTo>
                  <a:lnTo>
                    <a:pt x="831" y="14472"/>
                  </a:lnTo>
                  <a:lnTo>
                    <a:pt x="0" y="14472"/>
                  </a:lnTo>
                  <a:lnTo>
                    <a:pt x="1454" y="12960"/>
                  </a:lnTo>
                  <a:lnTo>
                    <a:pt x="831" y="12096"/>
                  </a:lnTo>
                  <a:lnTo>
                    <a:pt x="1454" y="11232"/>
                  </a:lnTo>
                  <a:lnTo>
                    <a:pt x="3115" y="9720"/>
                  </a:lnTo>
                  <a:lnTo>
                    <a:pt x="3115" y="8856"/>
                  </a:lnTo>
                  <a:lnTo>
                    <a:pt x="2285" y="8856"/>
                  </a:lnTo>
                  <a:lnTo>
                    <a:pt x="2285" y="7344"/>
                  </a:lnTo>
                  <a:lnTo>
                    <a:pt x="3115" y="7344"/>
                  </a:lnTo>
                  <a:lnTo>
                    <a:pt x="3115" y="6480"/>
                  </a:lnTo>
                  <a:lnTo>
                    <a:pt x="2285" y="6480"/>
                  </a:lnTo>
                  <a:lnTo>
                    <a:pt x="2285" y="2376"/>
                  </a:lnTo>
                  <a:lnTo>
                    <a:pt x="3115" y="1728"/>
                  </a:lnTo>
                  <a:lnTo>
                    <a:pt x="4569" y="864"/>
                  </a:lnTo>
                  <a:lnTo>
                    <a:pt x="5400" y="1728"/>
                  </a:lnTo>
                  <a:lnTo>
                    <a:pt x="6854" y="1728"/>
                  </a:lnTo>
                  <a:lnTo>
                    <a:pt x="7685" y="864"/>
                  </a:lnTo>
                  <a:lnTo>
                    <a:pt x="9138" y="864"/>
                  </a:lnTo>
                  <a:lnTo>
                    <a:pt x="9138" y="1728"/>
                  </a:lnTo>
                  <a:lnTo>
                    <a:pt x="10800" y="1728"/>
                  </a:lnTo>
                  <a:lnTo>
                    <a:pt x="11631" y="864"/>
                  </a:lnTo>
                  <a:lnTo>
                    <a:pt x="11631" y="0"/>
                  </a:lnTo>
                  <a:lnTo>
                    <a:pt x="13085" y="864"/>
                  </a:lnTo>
                  <a:lnTo>
                    <a:pt x="13915" y="1728"/>
                  </a:lnTo>
                  <a:lnTo>
                    <a:pt x="15369" y="1728"/>
                  </a:lnTo>
                  <a:lnTo>
                    <a:pt x="16200" y="2376"/>
                  </a:lnTo>
                  <a:lnTo>
                    <a:pt x="17654" y="3240"/>
                  </a:lnTo>
                  <a:lnTo>
                    <a:pt x="18485" y="3240"/>
                  </a:lnTo>
                  <a:lnTo>
                    <a:pt x="19315" y="2376"/>
                  </a:lnTo>
                  <a:lnTo>
                    <a:pt x="19938" y="3240"/>
                  </a:lnTo>
                  <a:lnTo>
                    <a:pt x="20769" y="3240"/>
                  </a:lnTo>
                  <a:lnTo>
                    <a:pt x="20769" y="5616"/>
                  </a:lnTo>
                  <a:lnTo>
                    <a:pt x="21600" y="6480"/>
                  </a:lnTo>
                  <a:lnTo>
                    <a:pt x="21600" y="7992"/>
                  </a:lnTo>
                  <a:lnTo>
                    <a:pt x="19315" y="10368"/>
                  </a:lnTo>
                  <a:lnTo>
                    <a:pt x="19315" y="13608"/>
                  </a:lnTo>
                  <a:lnTo>
                    <a:pt x="18485" y="14472"/>
                  </a:lnTo>
                  <a:lnTo>
                    <a:pt x="19315" y="14472"/>
                  </a:lnTo>
                  <a:lnTo>
                    <a:pt x="19315" y="15984"/>
                  </a:lnTo>
                  <a:lnTo>
                    <a:pt x="19938" y="16848"/>
                  </a:lnTo>
                  <a:lnTo>
                    <a:pt x="20769" y="16848"/>
                  </a:lnTo>
                  <a:lnTo>
                    <a:pt x="20769" y="18360"/>
                  </a:lnTo>
                  <a:lnTo>
                    <a:pt x="19315" y="18360"/>
                  </a:lnTo>
                  <a:lnTo>
                    <a:pt x="19315" y="17712"/>
                  </a:lnTo>
                  <a:lnTo>
                    <a:pt x="18485" y="18360"/>
                  </a:lnTo>
                  <a:lnTo>
                    <a:pt x="18485" y="19224"/>
                  </a:lnTo>
                  <a:lnTo>
                    <a:pt x="16200" y="18360"/>
                  </a:lnTo>
                  <a:lnTo>
                    <a:pt x="9969" y="18360"/>
                  </a:lnTo>
                  <a:lnTo>
                    <a:pt x="9138" y="19224"/>
                  </a:lnTo>
                  <a:lnTo>
                    <a:pt x="6854" y="20088"/>
                  </a:lnTo>
                  <a:lnTo>
                    <a:pt x="5400" y="20088"/>
                  </a:lnTo>
                  <a:lnTo>
                    <a:pt x="4569" y="21600"/>
                  </a:lnTo>
                  <a:lnTo>
                    <a:pt x="3946" y="20952"/>
                  </a:lnTo>
                  <a:close/>
                  <a:moveTo>
                    <a:pt x="3946" y="2095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8" name="AutoShape 122"/>
            <p:cNvSpPr>
              <a:spLocks/>
            </p:cNvSpPr>
            <p:nvPr/>
          </p:nvSpPr>
          <p:spPr bwMode="auto">
            <a:xfrm>
              <a:off x="6736" y="4254"/>
              <a:ext cx="177" cy="24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34" y="19872"/>
                  </a:moveTo>
                  <a:lnTo>
                    <a:pt x="3394" y="19872"/>
                  </a:lnTo>
                  <a:lnTo>
                    <a:pt x="3394" y="18360"/>
                  </a:lnTo>
                  <a:lnTo>
                    <a:pt x="2160" y="18360"/>
                  </a:lnTo>
                  <a:lnTo>
                    <a:pt x="1234" y="17496"/>
                  </a:lnTo>
                  <a:lnTo>
                    <a:pt x="1234" y="15984"/>
                  </a:lnTo>
                  <a:lnTo>
                    <a:pt x="0" y="15984"/>
                  </a:lnTo>
                  <a:lnTo>
                    <a:pt x="1234" y="15120"/>
                  </a:lnTo>
                  <a:lnTo>
                    <a:pt x="1234" y="11880"/>
                  </a:lnTo>
                  <a:lnTo>
                    <a:pt x="4629" y="9504"/>
                  </a:lnTo>
                  <a:lnTo>
                    <a:pt x="4629" y="7992"/>
                  </a:lnTo>
                  <a:lnTo>
                    <a:pt x="3394" y="7128"/>
                  </a:lnTo>
                  <a:lnTo>
                    <a:pt x="3394" y="3888"/>
                  </a:lnTo>
                  <a:lnTo>
                    <a:pt x="2160" y="3240"/>
                  </a:lnTo>
                  <a:lnTo>
                    <a:pt x="2160" y="648"/>
                  </a:lnTo>
                  <a:lnTo>
                    <a:pt x="13577" y="648"/>
                  </a:lnTo>
                  <a:lnTo>
                    <a:pt x="14811" y="0"/>
                  </a:lnTo>
                  <a:lnTo>
                    <a:pt x="16046" y="648"/>
                  </a:lnTo>
                  <a:lnTo>
                    <a:pt x="16046" y="1512"/>
                  </a:lnTo>
                  <a:lnTo>
                    <a:pt x="16971" y="2376"/>
                  </a:lnTo>
                  <a:lnTo>
                    <a:pt x="18206" y="3240"/>
                  </a:lnTo>
                  <a:lnTo>
                    <a:pt x="18206" y="5616"/>
                  </a:lnTo>
                  <a:lnTo>
                    <a:pt x="19440" y="5616"/>
                  </a:lnTo>
                  <a:lnTo>
                    <a:pt x="19440" y="11232"/>
                  </a:lnTo>
                  <a:lnTo>
                    <a:pt x="20674" y="12744"/>
                  </a:lnTo>
                  <a:lnTo>
                    <a:pt x="19440" y="13608"/>
                  </a:lnTo>
                  <a:lnTo>
                    <a:pt x="19440" y="16848"/>
                  </a:lnTo>
                  <a:lnTo>
                    <a:pt x="20674" y="16848"/>
                  </a:lnTo>
                  <a:lnTo>
                    <a:pt x="21600" y="17496"/>
                  </a:lnTo>
                  <a:lnTo>
                    <a:pt x="19440" y="17496"/>
                  </a:lnTo>
                  <a:lnTo>
                    <a:pt x="16046" y="18360"/>
                  </a:lnTo>
                  <a:lnTo>
                    <a:pt x="13577" y="19872"/>
                  </a:lnTo>
                  <a:lnTo>
                    <a:pt x="10183" y="19872"/>
                  </a:lnTo>
                  <a:lnTo>
                    <a:pt x="6789" y="21600"/>
                  </a:lnTo>
                  <a:lnTo>
                    <a:pt x="4629" y="20736"/>
                  </a:lnTo>
                  <a:lnTo>
                    <a:pt x="1234" y="20736"/>
                  </a:lnTo>
                  <a:lnTo>
                    <a:pt x="1234" y="19872"/>
                  </a:lnTo>
                  <a:close/>
                  <a:moveTo>
                    <a:pt x="1234" y="1987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9" name="AutoShape 123"/>
            <p:cNvSpPr>
              <a:spLocks/>
            </p:cNvSpPr>
            <p:nvPr/>
          </p:nvSpPr>
          <p:spPr bwMode="auto">
            <a:xfrm>
              <a:off x="6857" y="4254"/>
              <a:ext cx="84" cy="20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436" y="800"/>
                  </a:moveTo>
                  <a:lnTo>
                    <a:pt x="2618" y="0"/>
                  </a:lnTo>
                  <a:lnTo>
                    <a:pt x="0" y="0"/>
                  </a:lnTo>
                  <a:lnTo>
                    <a:pt x="2618" y="800"/>
                  </a:lnTo>
                  <a:lnTo>
                    <a:pt x="2618" y="1867"/>
                  </a:lnTo>
                  <a:lnTo>
                    <a:pt x="4582" y="2933"/>
                  </a:lnTo>
                  <a:lnTo>
                    <a:pt x="7200" y="4000"/>
                  </a:lnTo>
                  <a:lnTo>
                    <a:pt x="7200" y="6933"/>
                  </a:lnTo>
                  <a:lnTo>
                    <a:pt x="9818" y="6933"/>
                  </a:lnTo>
                  <a:lnTo>
                    <a:pt x="9818" y="13867"/>
                  </a:lnTo>
                  <a:lnTo>
                    <a:pt x="12436" y="15733"/>
                  </a:lnTo>
                  <a:lnTo>
                    <a:pt x="9818" y="16800"/>
                  </a:lnTo>
                  <a:lnTo>
                    <a:pt x="9818" y="20800"/>
                  </a:lnTo>
                  <a:lnTo>
                    <a:pt x="12436" y="20800"/>
                  </a:lnTo>
                  <a:lnTo>
                    <a:pt x="14400" y="21600"/>
                  </a:lnTo>
                  <a:lnTo>
                    <a:pt x="21600" y="20800"/>
                  </a:lnTo>
                  <a:lnTo>
                    <a:pt x="21600" y="17867"/>
                  </a:lnTo>
                  <a:lnTo>
                    <a:pt x="19636" y="16800"/>
                  </a:lnTo>
                  <a:lnTo>
                    <a:pt x="19636" y="11733"/>
                  </a:lnTo>
                  <a:lnTo>
                    <a:pt x="21600" y="10933"/>
                  </a:lnTo>
                  <a:lnTo>
                    <a:pt x="21600" y="7733"/>
                  </a:lnTo>
                  <a:lnTo>
                    <a:pt x="19636" y="5867"/>
                  </a:lnTo>
                  <a:lnTo>
                    <a:pt x="17018" y="4000"/>
                  </a:lnTo>
                  <a:lnTo>
                    <a:pt x="14400" y="4000"/>
                  </a:lnTo>
                  <a:lnTo>
                    <a:pt x="12436" y="2933"/>
                  </a:lnTo>
                  <a:lnTo>
                    <a:pt x="12436" y="800"/>
                  </a:lnTo>
                  <a:close/>
                  <a:moveTo>
                    <a:pt x="12436" y="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0" name="AutoShape 124"/>
            <p:cNvSpPr>
              <a:spLocks/>
            </p:cNvSpPr>
            <p:nvPr/>
          </p:nvSpPr>
          <p:spPr bwMode="auto">
            <a:xfrm>
              <a:off x="6906" y="4207"/>
              <a:ext cx="129" cy="2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588" y="891"/>
                  </a:moveTo>
                  <a:lnTo>
                    <a:pt x="10588" y="1781"/>
                  </a:lnTo>
                  <a:lnTo>
                    <a:pt x="9318" y="2449"/>
                  </a:lnTo>
                  <a:lnTo>
                    <a:pt x="4659" y="2449"/>
                  </a:lnTo>
                  <a:lnTo>
                    <a:pt x="1271" y="4231"/>
                  </a:lnTo>
                  <a:lnTo>
                    <a:pt x="2965" y="4899"/>
                  </a:lnTo>
                  <a:lnTo>
                    <a:pt x="0" y="4899"/>
                  </a:lnTo>
                  <a:lnTo>
                    <a:pt x="0" y="6680"/>
                  </a:lnTo>
                  <a:lnTo>
                    <a:pt x="1271" y="7571"/>
                  </a:lnTo>
                  <a:lnTo>
                    <a:pt x="2965" y="7571"/>
                  </a:lnTo>
                  <a:lnTo>
                    <a:pt x="4659" y="9130"/>
                  </a:lnTo>
                  <a:lnTo>
                    <a:pt x="5929" y="10689"/>
                  </a:lnTo>
                  <a:lnTo>
                    <a:pt x="5929" y="13361"/>
                  </a:lnTo>
                  <a:lnTo>
                    <a:pt x="4659" y="14029"/>
                  </a:lnTo>
                  <a:lnTo>
                    <a:pt x="4659" y="18260"/>
                  </a:lnTo>
                  <a:lnTo>
                    <a:pt x="5929" y="19151"/>
                  </a:lnTo>
                  <a:lnTo>
                    <a:pt x="5929" y="21600"/>
                  </a:lnTo>
                  <a:lnTo>
                    <a:pt x="9318" y="21600"/>
                  </a:lnTo>
                  <a:lnTo>
                    <a:pt x="13976" y="20709"/>
                  </a:lnTo>
                  <a:lnTo>
                    <a:pt x="13976" y="11579"/>
                  </a:lnTo>
                  <a:lnTo>
                    <a:pt x="15671" y="11579"/>
                  </a:lnTo>
                  <a:lnTo>
                    <a:pt x="16941" y="10689"/>
                  </a:lnTo>
                  <a:lnTo>
                    <a:pt x="18635" y="10021"/>
                  </a:lnTo>
                  <a:lnTo>
                    <a:pt x="18635" y="9130"/>
                  </a:lnTo>
                  <a:lnTo>
                    <a:pt x="20329" y="9130"/>
                  </a:lnTo>
                  <a:lnTo>
                    <a:pt x="20329" y="8239"/>
                  </a:lnTo>
                  <a:lnTo>
                    <a:pt x="18635" y="7571"/>
                  </a:lnTo>
                  <a:lnTo>
                    <a:pt x="20329" y="6680"/>
                  </a:lnTo>
                  <a:lnTo>
                    <a:pt x="21600" y="6680"/>
                  </a:lnTo>
                  <a:lnTo>
                    <a:pt x="20329" y="4899"/>
                  </a:lnTo>
                  <a:lnTo>
                    <a:pt x="20329" y="4231"/>
                  </a:lnTo>
                  <a:lnTo>
                    <a:pt x="18635" y="4231"/>
                  </a:lnTo>
                  <a:lnTo>
                    <a:pt x="18635" y="2449"/>
                  </a:lnTo>
                  <a:lnTo>
                    <a:pt x="16941" y="1781"/>
                  </a:lnTo>
                  <a:lnTo>
                    <a:pt x="15671" y="1781"/>
                  </a:lnTo>
                  <a:lnTo>
                    <a:pt x="15671" y="891"/>
                  </a:lnTo>
                  <a:lnTo>
                    <a:pt x="12282" y="0"/>
                  </a:lnTo>
                  <a:lnTo>
                    <a:pt x="12282" y="891"/>
                  </a:lnTo>
                  <a:lnTo>
                    <a:pt x="10588" y="891"/>
                  </a:lnTo>
                  <a:close/>
                  <a:moveTo>
                    <a:pt x="10588" y="8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1" name="AutoShape 125"/>
            <p:cNvSpPr>
              <a:spLocks/>
            </p:cNvSpPr>
            <p:nvPr/>
          </p:nvSpPr>
          <p:spPr bwMode="auto">
            <a:xfrm>
              <a:off x="7365" y="3787"/>
              <a:ext cx="487" cy="6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613" y="610"/>
                  </a:moveTo>
                  <a:lnTo>
                    <a:pt x="6637" y="0"/>
                  </a:lnTo>
                  <a:lnTo>
                    <a:pt x="21263" y="5487"/>
                  </a:lnTo>
                  <a:lnTo>
                    <a:pt x="21600" y="10626"/>
                  </a:lnTo>
                  <a:lnTo>
                    <a:pt x="20025" y="10626"/>
                  </a:lnTo>
                  <a:lnTo>
                    <a:pt x="19575" y="10974"/>
                  </a:lnTo>
                  <a:lnTo>
                    <a:pt x="19575" y="11235"/>
                  </a:lnTo>
                  <a:lnTo>
                    <a:pt x="20025" y="11235"/>
                  </a:lnTo>
                  <a:lnTo>
                    <a:pt x="19575" y="11584"/>
                  </a:lnTo>
                  <a:lnTo>
                    <a:pt x="19125" y="12281"/>
                  </a:lnTo>
                  <a:lnTo>
                    <a:pt x="18788" y="12281"/>
                  </a:lnTo>
                  <a:lnTo>
                    <a:pt x="18788" y="12890"/>
                  </a:lnTo>
                  <a:lnTo>
                    <a:pt x="18338" y="13239"/>
                  </a:lnTo>
                  <a:lnTo>
                    <a:pt x="18788" y="13500"/>
                  </a:lnTo>
                  <a:lnTo>
                    <a:pt x="18788" y="13848"/>
                  </a:lnTo>
                  <a:lnTo>
                    <a:pt x="18338" y="13848"/>
                  </a:lnTo>
                  <a:lnTo>
                    <a:pt x="17888" y="14458"/>
                  </a:lnTo>
                  <a:lnTo>
                    <a:pt x="17888" y="14806"/>
                  </a:lnTo>
                  <a:lnTo>
                    <a:pt x="18338" y="14458"/>
                  </a:lnTo>
                  <a:lnTo>
                    <a:pt x="18788" y="14458"/>
                  </a:lnTo>
                  <a:lnTo>
                    <a:pt x="18788" y="14806"/>
                  </a:lnTo>
                  <a:lnTo>
                    <a:pt x="18338" y="14806"/>
                  </a:lnTo>
                  <a:lnTo>
                    <a:pt x="18788" y="15155"/>
                  </a:lnTo>
                  <a:lnTo>
                    <a:pt x="18788" y="16113"/>
                  </a:lnTo>
                  <a:lnTo>
                    <a:pt x="19575" y="16113"/>
                  </a:lnTo>
                  <a:lnTo>
                    <a:pt x="19575" y="16723"/>
                  </a:lnTo>
                  <a:lnTo>
                    <a:pt x="19125" y="17071"/>
                  </a:lnTo>
                  <a:lnTo>
                    <a:pt x="17888" y="17071"/>
                  </a:lnTo>
                  <a:lnTo>
                    <a:pt x="17438" y="17419"/>
                  </a:lnTo>
                  <a:lnTo>
                    <a:pt x="17438" y="17768"/>
                  </a:lnTo>
                  <a:lnTo>
                    <a:pt x="17100" y="17768"/>
                  </a:lnTo>
                  <a:lnTo>
                    <a:pt x="17100" y="18029"/>
                  </a:lnTo>
                  <a:lnTo>
                    <a:pt x="16650" y="18029"/>
                  </a:lnTo>
                  <a:lnTo>
                    <a:pt x="16200" y="18377"/>
                  </a:lnTo>
                  <a:lnTo>
                    <a:pt x="16200" y="18726"/>
                  </a:lnTo>
                  <a:lnTo>
                    <a:pt x="15863" y="18726"/>
                  </a:lnTo>
                  <a:lnTo>
                    <a:pt x="16200" y="18987"/>
                  </a:lnTo>
                  <a:lnTo>
                    <a:pt x="15863" y="18987"/>
                  </a:lnTo>
                  <a:lnTo>
                    <a:pt x="15863" y="19335"/>
                  </a:lnTo>
                  <a:lnTo>
                    <a:pt x="15412" y="19335"/>
                  </a:lnTo>
                  <a:lnTo>
                    <a:pt x="14625" y="19684"/>
                  </a:lnTo>
                  <a:lnTo>
                    <a:pt x="13725" y="19684"/>
                  </a:lnTo>
                  <a:lnTo>
                    <a:pt x="13275" y="19335"/>
                  </a:lnTo>
                  <a:lnTo>
                    <a:pt x="12487" y="19335"/>
                  </a:lnTo>
                  <a:lnTo>
                    <a:pt x="12487" y="20032"/>
                  </a:lnTo>
                  <a:lnTo>
                    <a:pt x="12938" y="20032"/>
                  </a:lnTo>
                  <a:lnTo>
                    <a:pt x="12938" y="20294"/>
                  </a:lnTo>
                  <a:lnTo>
                    <a:pt x="12487" y="20294"/>
                  </a:lnTo>
                  <a:lnTo>
                    <a:pt x="12038" y="20642"/>
                  </a:lnTo>
                  <a:lnTo>
                    <a:pt x="11700" y="20642"/>
                  </a:lnTo>
                  <a:lnTo>
                    <a:pt x="10463" y="20990"/>
                  </a:lnTo>
                  <a:lnTo>
                    <a:pt x="10013" y="20990"/>
                  </a:lnTo>
                  <a:lnTo>
                    <a:pt x="9563" y="21252"/>
                  </a:lnTo>
                  <a:lnTo>
                    <a:pt x="9113" y="21252"/>
                  </a:lnTo>
                  <a:lnTo>
                    <a:pt x="8775" y="21600"/>
                  </a:lnTo>
                  <a:lnTo>
                    <a:pt x="8775" y="21252"/>
                  </a:lnTo>
                  <a:lnTo>
                    <a:pt x="8325" y="20990"/>
                  </a:lnTo>
                  <a:lnTo>
                    <a:pt x="7875" y="20990"/>
                  </a:lnTo>
                  <a:lnTo>
                    <a:pt x="7875" y="21600"/>
                  </a:lnTo>
                  <a:lnTo>
                    <a:pt x="6637" y="21600"/>
                  </a:lnTo>
                  <a:lnTo>
                    <a:pt x="6637" y="21252"/>
                  </a:lnTo>
                  <a:lnTo>
                    <a:pt x="6188" y="21252"/>
                  </a:lnTo>
                  <a:lnTo>
                    <a:pt x="6188" y="20642"/>
                  </a:lnTo>
                  <a:lnTo>
                    <a:pt x="5850" y="20294"/>
                  </a:lnTo>
                  <a:lnTo>
                    <a:pt x="5400" y="20294"/>
                  </a:lnTo>
                  <a:lnTo>
                    <a:pt x="4950" y="19684"/>
                  </a:lnTo>
                  <a:lnTo>
                    <a:pt x="4163" y="19335"/>
                  </a:lnTo>
                  <a:lnTo>
                    <a:pt x="3712" y="19335"/>
                  </a:lnTo>
                  <a:lnTo>
                    <a:pt x="3712" y="18377"/>
                  </a:lnTo>
                  <a:lnTo>
                    <a:pt x="6188" y="18377"/>
                  </a:lnTo>
                  <a:lnTo>
                    <a:pt x="5850" y="18029"/>
                  </a:lnTo>
                  <a:lnTo>
                    <a:pt x="5400" y="17768"/>
                  </a:lnTo>
                  <a:lnTo>
                    <a:pt x="4950" y="17419"/>
                  </a:lnTo>
                  <a:lnTo>
                    <a:pt x="4950" y="16723"/>
                  </a:lnTo>
                  <a:lnTo>
                    <a:pt x="5400" y="16461"/>
                  </a:lnTo>
                  <a:lnTo>
                    <a:pt x="4950" y="16461"/>
                  </a:lnTo>
                  <a:lnTo>
                    <a:pt x="4950" y="16113"/>
                  </a:lnTo>
                  <a:lnTo>
                    <a:pt x="5400" y="16113"/>
                  </a:lnTo>
                  <a:lnTo>
                    <a:pt x="5400" y="15765"/>
                  </a:lnTo>
                  <a:lnTo>
                    <a:pt x="4950" y="15503"/>
                  </a:lnTo>
                  <a:lnTo>
                    <a:pt x="4950" y="15155"/>
                  </a:lnTo>
                  <a:lnTo>
                    <a:pt x="4613" y="14806"/>
                  </a:lnTo>
                  <a:lnTo>
                    <a:pt x="4163" y="14458"/>
                  </a:lnTo>
                  <a:lnTo>
                    <a:pt x="3375" y="14197"/>
                  </a:lnTo>
                  <a:lnTo>
                    <a:pt x="2475" y="13500"/>
                  </a:lnTo>
                  <a:lnTo>
                    <a:pt x="2025" y="11932"/>
                  </a:lnTo>
                  <a:lnTo>
                    <a:pt x="2025" y="11584"/>
                  </a:lnTo>
                  <a:lnTo>
                    <a:pt x="2475" y="11584"/>
                  </a:lnTo>
                  <a:lnTo>
                    <a:pt x="2925" y="11235"/>
                  </a:lnTo>
                  <a:lnTo>
                    <a:pt x="5850" y="9319"/>
                  </a:lnTo>
                  <a:lnTo>
                    <a:pt x="5850" y="7403"/>
                  </a:lnTo>
                  <a:lnTo>
                    <a:pt x="6188" y="4790"/>
                  </a:lnTo>
                  <a:lnTo>
                    <a:pt x="6637" y="4790"/>
                  </a:lnTo>
                  <a:lnTo>
                    <a:pt x="6637" y="4181"/>
                  </a:lnTo>
                  <a:lnTo>
                    <a:pt x="5400" y="3223"/>
                  </a:lnTo>
                  <a:lnTo>
                    <a:pt x="5400" y="2526"/>
                  </a:lnTo>
                  <a:lnTo>
                    <a:pt x="4613" y="958"/>
                  </a:lnTo>
                  <a:lnTo>
                    <a:pt x="4613" y="610"/>
                  </a:lnTo>
                  <a:close/>
                  <a:moveTo>
                    <a:pt x="450" y="14197"/>
                  </a:moveTo>
                  <a:lnTo>
                    <a:pt x="0" y="14197"/>
                  </a:lnTo>
                  <a:lnTo>
                    <a:pt x="450" y="14197"/>
                  </a:lnTo>
                  <a:close/>
                  <a:moveTo>
                    <a:pt x="450" y="1419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2" name="AutoShape 126"/>
            <p:cNvSpPr>
              <a:spLocks/>
            </p:cNvSpPr>
            <p:nvPr/>
          </p:nvSpPr>
          <p:spPr bwMode="auto">
            <a:xfrm>
              <a:off x="6875" y="3794"/>
              <a:ext cx="639" cy="4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800" y="21600"/>
                  </a:moveTo>
                  <a:lnTo>
                    <a:pt x="4457" y="21236"/>
                  </a:lnTo>
                  <a:lnTo>
                    <a:pt x="4200" y="21236"/>
                  </a:lnTo>
                  <a:lnTo>
                    <a:pt x="4200" y="20751"/>
                  </a:lnTo>
                  <a:lnTo>
                    <a:pt x="3514" y="20265"/>
                  </a:lnTo>
                  <a:lnTo>
                    <a:pt x="3514" y="20751"/>
                  </a:lnTo>
                  <a:lnTo>
                    <a:pt x="2914" y="20751"/>
                  </a:lnTo>
                  <a:lnTo>
                    <a:pt x="2571" y="20265"/>
                  </a:lnTo>
                  <a:lnTo>
                    <a:pt x="2914" y="19780"/>
                  </a:lnTo>
                  <a:lnTo>
                    <a:pt x="2571" y="19416"/>
                  </a:lnTo>
                  <a:lnTo>
                    <a:pt x="1971" y="19416"/>
                  </a:lnTo>
                  <a:lnTo>
                    <a:pt x="1286" y="18930"/>
                  </a:lnTo>
                  <a:lnTo>
                    <a:pt x="1286" y="18445"/>
                  </a:lnTo>
                  <a:lnTo>
                    <a:pt x="0" y="17110"/>
                  </a:lnTo>
                  <a:lnTo>
                    <a:pt x="0" y="16746"/>
                  </a:lnTo>
                  <a:lnTo>
                    <a:pt x="343" y="16261"/>
                  </a:lnTo>
                  <a:lnTo>
                    <a:pt x="343" y="15775"/>
                  </a:lnTo>
                  <a:lnTo>
                    <a:pt x="1971" y="15775"/>
                  </a:lnTo>
                  <a:lnTo>
                    <a:pt x="2229" y="15290"/>
                  </a:lnTo>
                  <a:lnTo>
                    <a:pt x="3171" y="15290"/>
                  </a:lnTo>
                  <a:lnTo>
                    <a:pt x="3514" y="14926"/>
                  </a:lnTo>
                  <a:lnTo>
                    <a:pt x="4457" y="14926"/>
                  </a:lnTo>
                  <a:lnTo>
                    <a:pt x="5143" y="14440"/>
                  </a:lnTo>
                  <a:lnTo>
                    <a:pt x="5400" y="13955"/>
                  </a:lnTo>
                  <a:lnTo>
                    <a:pt x="5400" y="13106"/>
                  </a:lnTo>
                  <a:lnTo>
                    <a:pt x="5743" y="11285"/>
                  </a:lnTo>
                  <a:lnTo>
                    <a:pt x="5743" y="8130"/>
                  </a:lnTo>
                  <a:lnTo>
                    <a:pt x="7971" y="7281"/>
                  </a:lnTo>
                  <a:lnTo>
                    <a:pt x="9514" y="5461"/>
                  </a:lnTo>
                  <a:lnTo>
                    <a:pt x="15943" y="0"/>
                  </a:lnTo>
                  <a:lnTo>
                    <a:pt x="18429" y="971"/>
                  </a:lnTo>
                  <a:lnTo>
                    <a:pt x="18771" y="1335"/>
                  </a:lnTo>
                  <a:lnTo>
                    <a:pt x="20057" y="485"/>
                  </a:lnTo>
                  <a:lnTo>
                    <a:pt x="20057" y="971"/>
                  </a:lnTo>
                  <a:lnTo>
                    <a:pt x="20657" y="3155"/>
                  </a:lnTo>
                  <a:lnTo>
                    <a:pt x="20657" y="4126"/>
                  </a:lnTo>
                  <a:lnTo>
                    <a:pt x="21600" y="5461"/>
                  </a:lnTo>
                  <a:lnTo>
                    <a:pt x="21600" y="6310"/>
                  </a:lnTo>
                  <a:lnTo>
                    <a:pt x="21257" y="6310"/>
                  </a:lnTo>
                  <a:lnTo>
                    <a:pt x="21000" y="9951"/>
                  </a:lnTo>
                  <a:lnTo>
                    <a:pt x="21000" y="12620"/>
                  </a:lnTo>
                  <a:lnTo>
                    <a:pt x="18771" y="15290"/>
                  </a:lnTo>
                  <a:lnTo>
                    <a:pt x="18429" y="15775"/>
                  </a:lnTo>
                  <a:lnTo>
                    <a:pt x="18086" y="15775"/>
                  </a:lnTo>
                  <a:lnTo>
                    <a:pt x="18086" y="16261"/>
                  </a:lnTo>
                  <a:lnTo>
                    <a:pt x="18429" y="18445"/>
                  </a:lnTo>
                  <a:lnTo>
                    <a:pt x="18086" y="18081"/>
                  </a:lnTo>
                  <a:lnTo>
                    <a:pt x="17829" y="18445"/>
                  </a:lnTo>
                  <a:lnTo>
                    <a:pt x="17829" y="18930"/>
                  </a:lnTo>
                  <a:lnTo>
                    <a:pt x="16886" y="18930"/>
                  </a:lnTo>
                  <a:lnTo>
                    <a:pt x="16886" y="19416"/>
                  </a:lnTo>
                  <a:lnTo>
                    <a:pt x="15943" y="19416"/>
                  </a:lnTo>
                  <a:lnTo>
                    <a:pt x="15600" y="18930"/>
                  </a:lnTo>
                  <a:lnTo>
                    <a:pt x="13371" y="18930"/>
                  </a:lnTo>
                  <a:lnTo>
                    <a:pt x="13029" y="19780"/>
                  </a:lnTo>
                  <a:lnTo>
                    <a:pt x="11743" y="19780"/>
                  </a:lnTo>
                  <a:lnTo>
                    <a:pt x="11143" y="19416"/>
                  </a:lnTo>
                  <a:lnTo>
                    <a:pt x="10800" y="19416"/>
                  </a:lnTo>
                  <a:lnTo>
                    <a:pt x="10800" y="18930"/>
                  </a:lnTo>
                  <a:lnTo>
                    <a:pt x="9514" y="18930"/>
                  </a:lnTo>
                  <a:lnTo>
                    <a:pt x="9514" y="19416"/>
                  </a:lnTo>
                  <a:lnTo>
                    <a:pt x="8914" y="19416"/>
                  </a:lnTo>
                  <a:lnTo>
                    <a:pt x="8571" y="18445"/>
                  </a:lnTo>
                  <a:lnTo>
                    <a:pt x="8314" y="18081"/>
                  </a:lnTo>
                  <a:lnTo>
                    <a:pt x="5743" y="18081"/>
                  </a:lnTo>
                  <a:lnTo>
                    <a:pt x="5400" y="18445"/>
                  </a:lnTo>
                  <a:lnTo>
                    <a:pt x="5143" y="18445"/>
                  </a:lnTo>
                  <a:lnTo>
                    <a:pt x="5143" y="18930"/>
                  </a:lnTo>
                  <a:lnTo>
                    <a:pt x="5400" y="18930"/>
                  </a:lnTo>
                  <a:lnTo>
                    <a:pt x="5143" y="18930"/>
                  </a:lnTo>
                  <a:lnTo>
                    <a:pt x="5143" y="19416"/>
                  </a:lnTo>
                  <a:lnTo>
                    <a:pt x="5400" y="19780"/>
                  </a:lnTo>
                  <a:lnTo>
                    <a:pt x="5143" y="19780"/>
                  </a:lnTo>
                  <a:lnTo>
                    <a:pt x="4800" y="20265"/>
                  </a:lnTo>
                  <a:lnTo>
                    <a:pt x="4800" y="20751"/>
                  </a:lnTo>
                  <a:lnTo>
                    <a:pt x="5143" y="21236"/>
                  </a:lnTo>
                  <a:lnTo>
                    <a:pt x="5143" y="21600"/>
                  </a:lnTo>
                  <a:lnTo>
                    <a:pt x="4800" y="21600"/>
                  </a:lnTo>
                  <a:close/>
                  <a:moveTo>
                    <a:pt x="4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3" name="AutoShape 127"/>
            <p:cNvSpPr>
              <a:spLocks/>
            </p:cNvSpPr>
            <p:nvPr/>
          </p:nvSpPr>
          <p:spPr bwMode="auto">
            <a:xfrm>
              <a:off x="6989" y="4163"/>
              <a:ext cx="470" cy="3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783" y="1650"/>
                  </a:moveTo>
                  <a:lnTo>
                    <a:pt x="19849" y="450"/>
                  </a:lnTo>
                  <a:lnTo>
                    <a:pt x="19382" y="0"/>
                  </a:lnTo>
                  <a:lnTo>
                    <a:pt x="19031" y="450"/>
                  </a:lnTo>
                  <a:lnTo>
                    <a:pt x="19031" y="1050"/>
                  </a:lnTo>
                  <a:lnTo>
                    <a:pt x="17747" y="1050"/>
                  </a:lnTo>
                  <a:lnTo>
                    <a:pt x="17747" y="1650"/>
                  </a:lnTo>
                  <a:lnTo>
                    <a:pt x="16463" y="1650"/>
                  </a:lnTo>
                  <a:lnTo>
                    <a:pt x="15996" y="1050"/>
                  </a:lnTo>
                  <a:lnTo>
                    <a:pt x="12960" y="1050"/>
                  </a:lnTo>
                  <a:lnTo>
                    <a:pt x="12493" y="2100"/>
                  </a:lnTo>
                  <a:lnTo>
                    <a:pt x="10742" y="2100"/>
                  </a:lnTo>
                  <a:lnTo>
                    <a:pt x="9924" y="1650"/>
                  </a:lnTo>
                  <a:lnTo>
                    <a:pt x="9457" y="1650"/>
                  </a:lnTo>
                  <a:lnTo>
                    <a:pt x="9457" y="1050"/>
                  </a:lnTo>
                  <a:lnTo>
                    <a:pt x="7706" y="1050"/>
                  </a:lnTo>
                  <a:lnTo>
                    <a:pt x="7706" y="1650"/>
                  </a:lnTo>
                  <a:lnTo>
                    <a:pt x="6889" y="1650"/>
                  </a:lnTo>
                  <a:lnTo>
                    <a:pt x="6422" y="450"/>
                  </a:lnTo>
                  <a:lnTo>
                    <a:pt x="6071" y="0"/>
                  </a:lnTo>
                  <a:lnTo>
                    <a:pt x="2569" y="0"/>
                  </a:lnTo>
                  <a:lnTo>
                    <a:pt x="2102" y="450"/>
                  </a:lnTo>
                  <a:lnTo>
                    <a:pt x="1751" y="450"/>
                  </a:lnTo>
                  <a:lnTo>
                    <a:pt x="1751" y="1050"/>
                  </a:lnTo>
                  <a:lnTo>
                    <a:pt x="2102" y="1050"/>
                  </a:lnTo>
                  <a:lnTo>
                    <a:pt x="1751" y="1050"/>
                  </a:lnTo>
                  <a:lnTo>
                    <a:pt x="1751" y="1650"/>
                  </a:lnTo>
                  <a:lnTo>
                    <a:pt x="2102" y="2100"/>
                  </a:lnTo>
                  <a:lnTo>
                    <a:pt x="1751" y="2100"/>
                  </a:lnTo>
                  <a:lnTo>
                    <a:pt x="1284" y="2700"/>
                  </a:lnTo>
                  <a:lnTo>
                    <a:pt x="1284" y="3300"/>
                  </a:lnTo>
                  <a:lnTo>
                    <a:pt x="1751" y="3900"/>
                  </a:lnTo>
                  <a:lnTo>
                    <a:pt x="1751" y="4350"/>
                  </a:lnTo>
                  <a:lnTo>
                    <a:pt x="1284" y="4350"/>
                  </a:lnTo>
                  <a:lnTo>
                    <a:pt x="1284" y="5550"/>
                  </a:lnTo>
                  <a:lnTo>
                    <a:pt x="1751" y="5550"/>
                  </a:lnTo>
                  <a:lnTo>
                    <a:pt x="1751" y="6000"/>
                  </a:lnTo>
                  <a:lnTo>
                    <a:pt x="2102" y="7200"/>
                  </a:lnTo>
                  <a:lnTo>
                    <a:pt x="1751" y="7200"/>
                  </a:lnTo>
                  <a:lnTo>
                    <a:pt x="1284" y="7800"/>
                  </a:lnTo>
                  <a:lnTo>
                    <a:pt x="1751" y="8250"/>
                  </a:lnTo>
                  <a:lnTo>
                    <a:pt x="1751" y="8850"/>
                  </a:lnTo>
                  <a:lnTo>
                    <a:pt x="1284" y="8850"/>
                  </a:lnTo>
                  <a:lnTo>
                    <a:pt x="1284" y="9450"/>
                  </a:lnTo>
                  <a:lnTo>
                    <a:pt x="817" y="9900"/>
                  </a:lnTo>
                  <a:lnTo>
                    <a:pt x="467" y="10500"/>
                  </a:lnTo>
                  <a:lnTo>
                    <a:pt x="0" y="10500"/>
                  </a:lnTo>
                  <a:lnTo>
                    <a:pt x="0" y="16650"/>
                  </a:lnTo>
                  <a:lnTo>
                    <a:pt x="1284" y="16650"/>
                  </a:lnTo>
                  <a:lnTo>
                    <a:pt x="2569" y="17250"/>
                  </a:lnTo>
                  <a:lnTo>
                    <a:pt x="3386" y="18300"/>
                  </a:lnTo>
                  <a:lnTo>
                    <a:pt x="3853" y="19350"/>
                  </a:lnTo>
                  <a:lnTo>
                    <a:pt x="3853" y="19950"/>
                  </a:lnTo>
                  <a:lnTo>
                    <a:pt x="4320" y="19950"/>
                  </a:lnTo>
                  <a:lnTo>
                    <a:pt x="4320" y="21150"/>
                  </a:lnTo>
                  <a:lnTo>
                    <a:pt x="4787" y="21600"/>
                  </a:lnTo>
                  <a:lnTo>
                    <a:pt x="7356" y="21600"/>
                  </a:lnTo>
                  <a:lnTo>
                    <a:pt x="7706" y="21150"/>
                  </a:lnTo>
                  <a:lnTo>
                    <a:pt x="8173" y="21600"/>
                  </a:lnTo>
                  <a:lnTo>
                    <a:pt x="9107" y="21150"/>
                  </a:lnTo>
                  <a:lnTo>
                    <a:pt x="9924" y="21150"/>
                  </a:lnTo>
                  <a:lnTo>
                    <a:pt x="9924" y="20550"/>
                  </a:lnTo>
                  <a:lnTo>
                    <a:pt x="10391" y="21150"/>
                  </a:lnTo>
                  <a:lnTo>
                    <a:pt x="10391" y="20550"/>
                  </a:lnTo>
                  <a:lnTo>
                    <a:pt x="11209" y="19950"/>
                  </a:lnTo>
                  <a:lnTo>
                    <a:pt x="11209" y="17700"/>
                  </a:lnTo>
                  <a:lnTo>
                    <a:pt x="11676" y="17700"/>
                  </a:lnTo>
                  <a:lnTo>
                    <a:pt x="12143" y="17250"/>
                  </a:lnTo>
                  <a:lnTo>
                    <a:pt x="12493" y="16650"/>
                  </a:lnTo>
                  <a:lnTo>
                    <a:pt x="12493" y="16050"/>
                  </a:lnTo>
                  <a:lnTo>
                    <a:pt x="12960" y="16050"/>
                  </a:lnTo>
                  <a:lnTo>
                    <a:pt x="13427" y="15600"/>
                  </a:lnTo>
                  <a:lnTo>
                    <a:pt x="13777" y="16050"/>
                  </a:lnTo>
                  <a:lnTo>
                    <a:pt x="14244" y="15600"/>
                  </a:lnTo>
                  <a:lnTo>
                    <a:pt x="14711" y="16050"/>
                  </a:lnTo>
                  <a:lnTo>
                    <a:pt x="14711" y="16650"/>
                  </a:lnTo>
                  <a:lnTo>
                    <a:pt x="15529" y="16650"/>
                  </a:lnTo>
                  <a:lnTo>
                    <a:pt x="15996" y="16050"/>
                  </a:lnTo>
                  <a:lnTo>
                    <a:pt x="15996" y="15600"/>
                  </a:lnTo>
                  <a:lnTo>
                    <a:pt x="16463" y="15600"/>
                  </a:lnTo>
                  <a:lnTo>
                    <a:pt x="16813" y="15000"/>
                  </a:lnTo>
                  <a:lnTo>
                    <a:pt x="16813" y="14400"/>
                  </a:lnTo>
                  <a:lnTo>
                    <a:pt x="17280" y="13350"/>
                  </a:lnTo>
                  <a:lnTo>
                    <a:pt x="17280" y="12750"/>
                  </a:lnTo>
                  <a:lnTo>
                    <a:pt x="17747" y="12750"/>
                  </a:lnTo>
                  <a:lnTo>
                    <a:pt x="18097" y="12150"/>
                  </a:lnTo>
                  <a:lnTo>
                    <a:pt x="18564" y="11700"/>
                  </a:lnTo>
                  <a:lnTo>
                    <a:pt x="18564" y="9900"/>
                  </a:lnTo>
                  <a:lnTo>
                    <a:pt x="19031" y="9900"/>
                  </a:lnTo>
                  <a:lnTo>
                    <a:pt x="19849" y="8850"/>
                  </a:lnTo>
                  <a:lnTo>
                    <a:pt x="19849" y="7200"/>
                  </a:lnTo>
                  <a:lnTo>
                    <a:pt x="20316" y="6600"/>
                  </a:lnTo>
                  <a:lnTo>
                    <a:pt x="20316" y="6000"/>
                  </a:lnTo>
                  <a:lnTo>
                    <a:pt x="21133" y="6000"/>
                  </a:lnTo>
                  <a:lnTo>
                    <a:pt x="21133" y="5550"/>
                  </a:lnTo>
                  <a:lnTo>
                    <a:pt x="21600" y="5550"/>
                  </a:lnTo>
                  <a:lnTo>
                    <a:pt x="21600" y="3900"/>
                  </a:lnTo>
                  <a:lnTo>
                    <a:pt x="21133" y="3900"/>
                  </a:lnTo>
                  <a:lnTo>
                    <a:pt x="21133" y="2100"/>
                  </a:lnTo>
                  <a:lnTo>
                    <a:pt x="20783" y="1650"/>
                  </a:lnTo>
                  <a:close/>
                  <a:moveTo>
                    <a:pt x="20783" y="16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4" name="AutoShape 128"/>
            <p:cNvSpPr>
              <a:spLocks/>
            </p:cNvSpPr>
            <p:nvPr/>
          </p:nvSpPr>
          <p:spPr bwMode="auto">
            <a:xfrm>
              <a:off x="7129" y="4667"/>
              <a:ext cx="10" cy="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5" name="AutoShape 129"/>
            <p:cNvSpPr>
              <a:spLocks/>
            </p:cNvSpPr>
            <p:nvPr/>
          </p:nvSpPr>
          <p:spPr bwMode="auto">
            <a:xfrm>
              <a:off x="7205" y="4539"/>
              <a:ext cx="18" cy="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745"/>
                  </a:moveTo>
                  <a:lnTo>
                    <a:pt x="0" y="5891"/>
                  </a:lnTo>
                  <a:lnTo>
                    <a:pt x="12343" y="5891"/>
                  </a:lnTo>
                  <a:lnTo>
                    <a:pt x="12343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12343" y="13745"/>
                  </a:lnTo>
                  <a:lnTo>
                    <a:pt x="0" y="13745"/>
                  </a:lnTo>
                  <a:close/>
                  <a:moveTo>
                    <a:pt x="0" y="137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6" name="AutoShape 130"/>
            <p:cNvSpPr>
              <a:spLocks/>
            </p:cNvSpPr>
            <p:nvPr/>
          </p:nvSpPr>
          <p:spPr bwMode="auto">
            <a:xfrm>
              <a:off x="7215" y="4190"/>
              <a:ext cx="320" cy="4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518"/>
                  </a:moveTo>
                  <a:lnTo>
                    <a:pt x="0" y="16009"/>
                  </a:lnTo>
                  <a:lnTo>
                    <a:pt x="1200" y="15501"/>
                  </a:lnTo>
                  <a:lnTo>
                    <a:pt x="1200" y="13595"/>
                  </a:lnTo>
                  <a:lnTo>
                    <a:pt x="1886" y="13595"/>
                  </a:lnTo>
                  <a:lnTo>
                    <a:pt x="2571" y="13214"/>
                  </a:lnTo>
                  <a:lnTo>
                    <a:pt x="3086" y="12706"/>
                  </a:lnTo>
                  <a:lnTo>
                    <a:pt x="3086" y="12198"/>
                  </a:lnTo>
                  <a:lnTo>
                    <a:pt x="3771" y="12198"/>
                  </a:lnTo>
                  <a:lnTo>
                    <a:pt x="4457" y="11816"/>
                  </a:lnTo>
                  <a:lnTo>
                    <a:pt x="4971" y="12198"/>
                  </a:lnTo>
                  <a:lnTo>
                    <a:pt x="5657" y="11816"/>
                  </a:lnTo>
                  <a:lnTo>
                    <a:pt x="6343" y="12198"/>
                  </a:lnTo>
                  <a:lnTo>
                    <a:pt x="6343" y="12706"/>
                  </a:lnTo>
                  <a:lnTo>
                    <a:pt x="7543" y="12706"/>
                  </a:lnTo>
                  <a:lnTo>
                    <a:pt x="8229" y="12198"/>
                  </a:lnTo>
                  <a:lnTo>
                    <a:pt x="8229" y="11816"/>
                  </a:lnTo>
                  <a:lnTo>
                    <a:pt x="8914" y="11816"/>
                  </a:lnTo>
                  <a:lnTo>
                    <a:pt x="9429" y="11308"/>
                  </a:lnTo>
                  <a:lnTo>
                    <a:pt x="9429" y="10800"/>
                  </a:lnTo>
                  <a:lnTo>
                    <a:pt x="10114" y="9911"/>
                  </a:lnTo>
                  <a:lnTo>
                    <a:pt x="10114" y="9402"/>
                  </a:lnTo>
                  <a:lnTo>
                    <a:pt x="10800" y="9402"/>
                  </a:lnTo>
                  <a:lnTo>
                    <a:pt x="11314" y="8894"/>
                  </a:lnTo>
                  <a:lnTo>
                    <a:pt x="12000" y="8513"/>
                  </a:lnTo>
                  <a:lnTo>
                    <a:pt x="12000" y="6988"/>
                  </a:lnTo>
                  <a:lnTo>
                    <a:pt x="12686" y="6988"/>
                  </a:lnTo>
                  <a:lnTo>
                    <a:pt x="13886" y="6099"/>
                  </a:lnTo>
                  <a:lnTo>
                    <a:pt x="13886" y="4701"/>
                  </a:lnTo>
                  <a:lnTo>
                    <a:pt x="14571" y="4193"/>
                  </a:lnTo>
                  <a:lnTo>
                    <a:pt x="14571" y="3685"/>
                  </a:lnTo>
                  <a:lnTo>
                    <a:pt x="15771" y="3685"/>
                  </a:lnTo>
                  <a:lnTo>
                    <a:pt x="15771" y="3304"/>
                  </a:lnTo>
                  <a:lnTo>
                    <a:pt x="16457" y="3304"/>
                  </a:lnTo>
                  <a:lnTo>
                    <a:pt x="16457" y="1906"/>
                  </a:lnTo>
                  <a:lnTo>
                    <a:pt x="15771" y="1906"/>
                  </a:lnTo>
                  <a:lnTo>
                    <a:pt x="15771" y="381"/>
                  </a:lnTo>
                  <a:lnTo>
                    <a:pt x="15257" y="0"/>
                  </a:lnTo>
                  <a:lnTo>
                    <a:pt x="16457" y="381"/>
                  </a:lnTo>
                  <a:lnTo>
                    <a:pt x="17143" y="889"/>
                  </a:lnTo>
                  <a:lnTo>
                    <a:pt x="17657" y="1398"/>
                  </a:lnTo>
                  <a:lnTo>
                    <a:pt x="17657" y="1906"/>
                  </a:lnTo>
                  <a:lnTo>
                    <a:pt x="18343" y="2287"/>
                  </a:lnTo>
                  <a:lnTo>
                    <a:pt x="18343" y="2795"/>
                  </a:lnTo>
                  <a:lnTo>
                    <a:pt x="17657" y="2795"/>
                  </a:lnTo>
                  <a:lnTo>
                    <a:pt x="17657" y="3304"/>
                  </a:lnTo>
                  <a:lnTo>
                    <a:pt x="18343" y="3304"/>
                  </a:lnTo>
                  <a:lnTo>
                    <a:pt x="17657" y="3685"/>
                  </a:lnTo>
                  <a:lnTo>
                    <a:pt x="17657" y="4701"/>
                  </a:lnTo>
                  <a:lnTo>
                    <a:pt x="18343" y="5209"/>
                  </a:lnTo>
                  <a:lnTo>
                    <a:pt x="19029" y="5591"/>
                  </a:lnTo>
                  <a:lnTo>
                    <a:pt x="19543" y="6099"/>
                  </a:lnTo>
                  <a:lnTo>
                    <a:pt x="15771" y="6099"/>
                  </a:lnTo>
                  <a:lnTo>
                    <a:pt x="15771" y="7496"/>
                  </a:lnTo>
                  <a:lnTo>
                    <a:pt x="16457" y="7496"/>
                  </a:lnTo>
                  <a:lnTo>
                    <a:pt x="17657" y="8005"/>
                  </a:lnTo>
                  <a:lnTo>
                    <a:pt x="18343" y="8894"/>
                  </a:lnTo>
                  <a:lnTo>
                    <a:pt x="19029" y="8894"/>
                  </a:lnTo>
                  <a:lnTo>
                    <a:pt x="19543" y="9402"/>
                  </a:lnTo>
                  <a:lnTo>
                    <a:pt x="19543" y="10800"/>
                  </a:lnTo>
                  <a:lnTo>
                    <a:pt x="19029" y="10800"/>
                  </a:lnTo>
                  <a:lnTo>
                    <a:pt x="19029" y="11308"/>
                  </a:lnTo>
                  <a:lnTo>
                    <a:pt x="18343" y="12198"/>
                  </a:lnTo>
                  <a:lnTo>
                    <a:pt x="17657" y="12706"/>
                  </a:lnTo>
                  <a:lnTo>
                    <a:pt x="17143" y="13214"/>
                  </a:lnTo>
                  <a:lnTo>
                    <a:pt x="16457" y="13214"/>
                  </a:lnTo>
                  <a:lnTo>
                    <a:pt x="17143" y="13595"/>
                  </a:lnTo>
                  <a:lnTo>
                    <a:pt x="17143" y="16518"/>
                  </a:lnTo>
                  <a:lnTo>
                    <a:pt x="17657" y="16518"/>
                  </a:lnTo>
                  <a:lnTo>
                    <a:pt x="18343" y="16899"/>
                  </a:lnTo>
                  <a:lnTo>
                    <a:pt x="19029" y="17407"/>
                  </a:lnTo>
                  <a:lnTo>
                    <a:pt x="19543" y="18296"/>
                  </a:lnTo>
                  <a:lnTo>
                    <a:pt x="20229" y="18805"/>
                  </a:lnTo>
                  <a:lnTo>
                    <a:pt x="20229" y="19313"/>
                  </a:lnTo>
                  <a:lnTo>
                    <a:pt x="21600" y="19313"/>
                  </a:lnTo>
                  <a:lnTo>
                    <a:pt x="21600" y="20711"/>
                  </a:lnTo>
                  <a:lnTo>
                    <a:pt x="20914" y="21219"/>
                  </a:lnTo>
                  <a:lnTo>
                    <a:pt x="20914" y="21600"/>
                  </a:lnTo>
                  <a:lnTo>
                    <a:pt x="19029" y="21600"/>
                  </a:lnTo>
                  <a:lnTo>
                    <a:pt x="19029" y="21219"/>
                  </a:lnTo>
                  <a:lnTo>
                    <a:pt x="18343" y="21219"/>
                  </a:lnTo>
                  <a:lnTo>
                    <a:pt x="18343" y="21600"/>
                  </a:lnTo>
                  <a:lnTo>
                    <a:pt x="17657" y="21219"/>
                  </a:lnTo>
                  <a:lnTo>
                    <a:pt x="12686" y="21219"/>
                  </a:lnTo>
                  <a:lnTo>
                    <a:pt x="12686" y="20711"/>
                  </a:lnTo>
                  <a:lnTo>
                    <a:pt x="12000" y="21219"/>
                  </a:lnTo>
                  <a:lnTo>
                    <a:pt x="11314" y="20711"/>
                  </a:lnTo>
                  <a:lnTo>
                    <a:pt x="8229" y="20711"/>
                  </a:lnTo>
                  <a:lnTo>
                    <a:pt x="7543" y="21219"/>
                  </a:lnTo>
                  <a:lnTo>
                    <a:pt x="3086" y="21219"/>
                  </a:lnTo>
                  <a:lnTo>
                    <a:pt x="3771" y="20711"/>
                  </a:lnTo>
                  <a:lnTo>
                    <a:pt x="3086" y="20711"/>
                  </a:lnTo>
                  <a:lnTo>
                    <a:pt x="3771" y="19821"/>
                  </a:lnTo>
                  <a:lnTo>
                    <a:pt x="3771" y="19313"/>
                  </a:lnTo>
                  <a:lnTo>
                    <a:pt x="3086" y="18805"/>
                  </a:lnTo>
                  <a:lnTo>
                    <a:pt x="3086" y="17407"/>
                  </a:lnTo>
                  <a:lnTo>
                    <a:pt x="1200" y="17407"/>
                  </a:lnTo>
                  <a:lnTo>
                    <a:pt x="1200" y="16009"/>
                  </a:lnTo>
                  <a:lnTo>
                    <a:pt x="514" y="16518"/>
                  </a:lnTo>
                  <a:lnTo>
                    <a:pt x="0" y="16518"/>
                  </a:lnTo>
                  <a:close/>
                  <a:moveTo>
                    <a:pt x="0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7" name="AutoShape 131"/>
            <p:cNvSpPr>
              <a:spLocks/>
            </p:cNvSpPr>
            <p:nvPr/>
          </p:nvSpPr>
          <p:spPr bwMode="auto">
            <a:xfrm>
              <a:off x="7223" y="4593"/>
              <a:ext cx="236" cy="2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523" y="929"/>
                  </a:moveTo>
                  <a:lnTo>
                    <a:pt x="10452" y="0"/>
                  </a:lnTo>
                  <a:lnTo>
                    <a:pt x="14632" y="0"/>
                  </a:lnTo>
                  <a:lnTo>
                    <a:pt x="15561" y="929"/>
                  </a:lnTo>
                  <a:lnTo>
                    <a:pt x="16490" y="0"/>
                  </a:lnTo>
                  <a:lnTo>
                    <a:pt x="16490" y="3484"/>
                  </a:lnTo>
                  <a:lnTo>
                    <a:pt x="17187" y="4413"/>
                  </a:lnTo>
                  <a:lnTo>
                    <a:pt x="17187" y="3484"/>
                  </a:lnTo>
                  <a:lnTo>
                    <a:pt x="21600" y="3484"/>
                  </a:lnTo>
                  <a:lnTo>
                    <a:pt x="21600" y="6039"/>
                  </a:lnTo>
                  <a:lnTo>
                    <a:pt x="20671" y="6039"/>
                  </a:lnTo>
                  <a:lnTo>
                    <a:pt x="19974" y="6968"/>
                  </a:lnTo>
                  <a:lnTo>
                    <a:pt x="19974" y="7665"/>
                  </a:lnTo>
                  <a:lnTo>
                    <a:pt x="19045" y="8594"/>
                  </a:lnTo>
                  <a:lnTo>
                    <a:pt x="19974" y="8594"/>
                  </a:lnTo>
                  <a:lnTo>
                    <a:pt x="19974" y="9523"/>
                  </a:lnTo>
                  <a:lnTo>
                    <a:pt x="20671" y="9523"/>
                  </a:lnTo>
                  <a:lnTo>
                    <a:pt x="20671" y="10452"/>
                  </a:lnTo>
                  <a:lnTo>
                    <a:pt x="21600" y="10452"/>
                  </a:lnTo>
                  <a:lnTo>
                    <a:pt x="21600" y="11148"/>
                  </a:lnTo>
                  <a:lnTo>
                    <a:pt x="20671" y="13006"/>
                  </a:lnTo>
                  <a:lnTo>
                    <a:pt x="19974" y="15561"/>
                  </a:lnTo>
                  <a:lnTo>
                    <a:pt x="20671" y="16258"/>
                  </a:lnTo>
                  <a:lnTo>
                    <a:pt x="19974" y="16258"/>
                  </a:lnTo>
                  <a:lnTo>
                    <a:pt x="19045" y="15561"/>
                  </a:lnTo>
                  <a:lnTo>
                    <a:pt x="18116" y="15561"/>
                  </a:lnTo>
                  <a:lnTo>
                    <a:pt x="17187" y="16258"/>
                  </a:lnTo>
                  <a:lnTo>
                    <a:pt x="16490" y="16258"/>
                  </a:lnTo>
                  <a:lnTo>
                    <a:pt x="15561" y="15561"/>
                  </a:lnTo>
                  <a:lnTo>
                    <a:pt x="15561" y="14632"/>
                  </a:lnTo>
                  <a:lnTo>
                    <a:pt x="13935" y="14632"/>
                  </a:lnTo>
                  <a:lnTo>
                    <a:pt x="13935" y="16258"/>
                  </a:lnTo>
                  <a:lnTo>
                    <a:pt x="12077" y="16258"/>
                  </a:lnTo>
                  <a:lnTo>
                    <a:pt x="11381" y="17187"/>
                  </a:lnTo>
                  <a:lnTo>
                    <a:pt x="10452" y="16258"/>
                  </a:lnTo>
                  <a:lnTo>
                    <a:pt x="9523" y="17187"/>
                  </a:lnTo>
                  <a:lnTo>
                    <a:pt x="9523" y="18116"/>
                  </a:lnTo>
                  <a:lnTo>
                    <a:pt x="12077" y="18116"/>
                  </a:lnTo>
                  <a:lnTo>
                    <a:pt x="12077" y="20671"/>
                  </a:lnTo>
                  <a:lnTo>
                    <a:pt x="11381" y="19742"/>
                  </a:lnTo>
                  <a:lnTo>
                    <a:pt x="10452" y="19742"/>
                  </a:lnTo>
                  <a:lnTo>
                    <a:pt x="10452" y="20671"/>
                  </a:lnTo>
                  <a:lnTo>
                    <a:pt x="9523" y="20671"/>
                  </a:lnTo>
                  <a:lnTo>
                    <a:pt x="8594" y="21600"/>
                  </a:lnTo>
                  <a:lnTo>
                    <a:pt x="7897" y="21600"/>
                  </a:lnTo>
                  <a:lnTo>
                    <a:pt x="7897" y="20671"/>
                  </a:lnTo>
                  <a:lnTo>
                    <a:pt x="6039" y="19742"/>
                  </a:lnTo>
                  <a:lnTo>
                    <a:pt x="6039" y="19045"/>
                  </a:lnTo>
                  <a:lnTo>
                    <a:pt x="4413" y="18116"/>
                  </a:lnTo>
                  <a:lnTo>
                    <a:pt x="3484" y="17187"/>
                  </a:lnTo>
                  <a:lnTo>
                    <a:pt x="2787" y="16258"/>
                  </a:lnTo>
                  <a:lnTo>
                    <a:pt x="1858" y="15561"/>
                  </a:lnTo>
                  <a:lnTo>
                    <a:pt x="1858" y="13703"/>
                  </a:lnTo>
                  <a:lnTo>
                    <a:pt x="929" y="13006"/>
                  </a:lnTo>
                  <a:lnTo>
                    <a:pt x="929" y="12077"/>
                  </a:lnTo>
                  <a:lnTo>
                    <a:pt x="0" y="10452"/>
                  </a:lnTo>
                  <a:lnTo>
                    <a:pt x="1858" y="10452"/>
                  </a:lnTo>
                  <a:lnTo>
                    <a:pt x="1858" y="7665"/>
                  </a:lnTo>
                  <a:lnTo>
                    <a:pt x="3484" y="6968"/>
                  </a:lnTo>
                  <a:lnTo>
                    <a:pt x="2787" y="6968"/>
                  </a:lnTo>
                  <a:lnTo>
                    <a:pt x="1858" y="6039"/>
                  </a:lnTo>
                  <a:lnTo>
                    <a:pt x="2787" y="6039"/>
                  </a:lnTo>
                  <a:lnTo>
                    <a:pt x="2787" y="5110"/>
                  </a:lnTo>
                  <a:lnTo>
                    <a:pt x="3484" y="5110"/>
                  </a:lnTo>
                  <a:lnTo>
                    <a:pt x="3484" y="4413"/>
                  </a:lnTo>
                  <a:lnTo>
                    <a:pt x="4413" y="4413"/>
                  </a:lnTo>
                  <a:lnTo>
                    <a:pt x="4413" y="5110"/>
                  </a:lnTo>
                  <a:lnTo>
                    <a:pt x="9523" y="5110"/>
                  </a:lnTo>
                  <a:lnTo>
                    <a:pt x="9523" y="929"/>
                  </a:lnTo>
                  <a:close/>
                  <a:moveTo>
                    <a:pt x="9523" y="9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8" name="AutoShape 132"/>
            <p:cNvSpPr>
              <a:spLocks/>
            </p:cNvSpPr>
            <p:nvPr/>
          </p:nvSpPr>
          <p:spPr bwMode="auto">
            <a:xfrm>
              <a:off x="7243" y="4603"/>
              <a:ext cx="84" cy="4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618" y="21600"/>
                  </a:moveTo>
                  <a:lnTo>
                    <a:pt x="4582" y="21600"/>
                  </a:lnTo>
                  <a:lnTo>
                    <a:pt x="4582" y="18000"/>
                  </a:lnTo>
                  <a:lnTo>
                    <a:pt x="7200" y="18000"/>
                  </a:lnTo>
                  <a:lnTo>
                    <a:pt x="720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4582" y="0"/>
                  </a:lnTo>
                  <a:lnTo>
                    <a:pt x="7200" y="3600"/>
                  </a:lnTo>
                  <a:lnTo>
                    <a:pt x="2618" y="8400"/>
                  </a:lnTo>
                  <a:lnTo>
                    <a:pt x="0" y="18000"/>
                  </a:lnTo>
                  <a:lnTo>
                    <a:pt x="2618" y="18000"/>
                  </a:lnTo>
                  <a:lnTo>
                    <a:pt x="2618" y="21600"/>
                  </a:lnTo>
                  <a:close/>
                  <a:moveTo>
                    <a:pt x="2618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9" name="AutoShape 133"/>
            <p:cNvSpPr>
              <a:spLocks/>
            </p:cNvSpPr>
            <p:nvPr/>
          </p:nvSpPr>
          <p:spPr bwMode="auto">
            <a:xfrm>
              <a:off x="7317" y="4539"/>
              <a:ext cx="319" cy="3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8677"/>
                  </a:moveTo>
                  <a:lnTo>
                    <a:pt x="686" y="18027"/>
                  </a:lnTo>
                  <a:lnTo>
                    <a:pt x="1371" y="18027"/>
                  </a:lnTo>
                  <a:lnTo>
                    <a:pt x="1371" y="17377"/>
                  </a:lnTo>
                  <a:lnTo>
                    <a:pt x="2057" y="17377"/>
                  </a:lnTo>
                  <a:lnTo>
                    <a:pt x="2571" y="18027"/>
                  </a:lnTo>
                  <a:lnTo>
                    <a:pt x="2571" y="16241"/>
                  </a:lnTo>
                  <a:lnTo>
                    <a:pt x="686" y="16241"/>
                  </a:lnTo>
                  <a:lnTo>
                    <a:pt x="686" y="15591"/>
                  </a:lnTo>
                  <a:lnTo>
                    <a:pt x="1371" y="14941"/>
                  </a:lnTo>
                  <a:lnTo>
                    <a:pt x="2057" y="15591"/>
                  </a:lnTo>
                  <a:lnTo>
                    <a:pt x="2571" y="14941"/>
                  </a:lnTo>
                  <a:lnTo>
                    <a:pt x="3943" y="14941"/>
                  </a:lnTo>
                  <a:lnTo>
                    <a:pt x="3943" y="13805"/>
                  </a:lnTo>
                  <a:lnTo>
                    <a:pt x="5143" y="13805"/>
                  </a:lnTo>
                  <a:lnTo>
                    <a:pt x="5143" y="14454"/>
                  </a:lnTo>
                  <a:lnTo>
                    <a:pt x="5829" y="14941"/>
                  </a:lnTo>
                  <a:lnTo>
                    <a:pt x="6343" y="14941"/>
                  </a:lnTo>
                  <a:lnTo>
                    <a:pt x="7029" y="14454"/>
                  </a:lnTo>
                  <a:lnTo>
                    <a:pt x="7714" y="14454"/>
                  </a:lnTo>
                  <a:lnTo>
                    <a:pt x="8400" y="14941"/>
                  </a:lnTo>
                  <a:lnTo>
                    <a:pt x="8914" y="14941"/>
                  </a:lnTo>
                  <a:lnTo>
                    <a:pt x="8400" y="14454"/>
                  </a:lnTo>
                  <a:lnTo>
                    <a:pt x="8914" y="12668"/>
                  </a:lnTo>
                  <a:lnTo>
                    <a:pt x="9600" y="11368"/>
                  </a:lnTo>
                  <a:lnTo>
                    <a:pt x="9600" y="10881"/>
                  </a:lnTo>
                  <a:lnTo>
                    <a:pt x="8914" y="10881"/>
                  </a:lnTo>
                  <a:lnTo>
                    <a:pt x="8914" y="10232"/>
                  </a:lnTo>
                  <a:lnTo>
                    <a:pt x="8400" y="10232"/>
                  </a:lnTo>
                  <a:lnTo>
                    <a:pt x="8400" y="9582"/>
                  </a:lnTo>
                  <a:lnTo>
                    <a:pt x="7714" y="9582"/>
                  </a:lnTo>
                  <a:lnTo>
                    <a:pt x="8400" y="8932"/>
                  </a:lnTo>
                  <a:lnTo>
                    <a:pt x="8400" y="8445"/>
                  </a:lnTo>
                  <a:lnTo>
                    <a:pt x="8914" y="7795"/>
                  </a:lnTo>
                  <a:lnTo>
                    <a:pt x="9600" y="7795"/>
                  </a:lnTo>
                  <a:lnTo>
                    <a:pt x="9600" y="6009"/>
                  </a:lnTo>
                  <a:lnTo>
                    <a:pt x="6343" y="6009"/>
                  </a:lnTo>
                  <a:lnTo>
                    <a:pt x="6343" y="6659"/>
                  </a:lnTo>
                  <a:lnTo>
                    <a:pt x="5829" y="6009"/>
                  </a:lnTo>
                  <a:lnTo>
                    <a:pt x="5829" y="4223"/>
                  </a:lnTo>
                  <a:lnTo>
                    <a:pt x="10800" y="4223"/>
                  </a:lnTo>
                  <a:lnTo>
                    <a:pt x="11486" y="4710"/>
                  </a:lnTo>
                  <a:lnTo>
                    <a:pt x="11486" y="4223"/>
                  </a:lnTo>
                  <a:lnTo>
                    <a:pt x="12171" y="4223"/>
                  </a:lnTo>
                  <a:lnTo>
                    <a:pt x="12171" y="4710"/>
                  </a:lnTo>
                  <a:lnTo>
                    <a:pt x="14057" y="4710"/>
                  </a:lnTo>
                  <a:lnTo>
                    <a:pt x="14057" y="4223"/>
                  </a:lnTo>
                  <a:lnTo>
                    <a:pt x="14743" y="3573"/>
                  </a:lnTo>
                  <a:lnTo>
                    <a:pt x="14743" y="2923"/>
                  </a:lnTo>
                  <a:lnTo>
                    <a:pt x="15943" y="1137"/>
                  </a:lnTo>
                  <a:lnTo>
                    <a:pt x="16629" y="487"/>
                  </a:lnTo>
                  <a:lnTo>
                    <a:pt x="17143" y="487"/>
                  </a:lnTo>
                  <a:lnTo>
                    <a:pt x="18514" y="0"/>
                  </a:lnTo>
                  <a:lnTo>
                    <a:pt x="20400" y="0"/>
                  </a:lnTo>
                  <a:lnTo>
                    <a:pt x="21086" y="487"/>
                  </a:lnTo>
                  <a:lnTo>
                    <a:pt x="21086" y="0"/>
                  </a:lnTo>
                  <a:lnTo>
                    <a:pt x="21600" y="0"/>
                  </a:lnTo>
                  <a:lnTo>
                    <a:pt x="21600" y="1786"/>
                  </a:lnTo>
                  <a:lnTo>
                    <a:pt x="21086" y="1786"/>
                  </a:lnTo>
                  <a:lnTo>
                    <a:pt x="21086" y="2436"/>
                  </a:lnTo>
                  <a:lnTo>
                    <a:pt x="19714" y="3573"/>
                  </a:lnTo>
                  <a:lnTo>
                    <a:pt x="20400" y="4710"/>
                  </a:lnTo>
                  <a:lnTo>
                    <a:pt x="19714" y="5359"/>
                  </a:lnTo>
                  <a:lnTo>
                    <a:pt x="19714" y="6009"/>
                  </a:lnTo>
                  <a:lnTo>
                    <a:pt x="19200" y="6659"/>
                  </a:lnTo>
                  <a:lnTo>
                    <a:pt x="19714" y="7146"/>
                  </a:lnTo>
                  <a:lnTo>
                    <a:pt x="19200" y="7795"/>
                  </a:lnTo>
                  <a:lnTo>
                    <a:pt x="19714" y="7795"/>
                  </a:lnTo>
                  <a:lnTo>
                    <a:pt x="19200" y="8445"/>
                  </a:lnTo>
                  <a:lnTo>
                    <a:pt x="19200" y="8932"/>
                  </a:lnTo>
                  <a:lnTo>
                    <a:pt x="18514" y="9582"/>
                  </a:lnTo>
                  <a:lnTo>
                    <a:pt x="18514" y="10232"/>
                  </a:lnTo>
                  <a:lnTo>
                    <a:pt x="17829" y="11368"/>
                  </a:lnTo>
                  <a:lnTo>
                    <a:pt x="17143" y="12018"/>
                  </a:lnTo>
                  <a:lnTo>
                    <a:pt x="16629" y="12018"/>
                  </a:lnTo>
                  <a:lnTo>
                    <a:pt x="15943" y="12668"/>
                  </a:lnTo>
                  <a:lnTo>
                    <a:pt x="15257" y="13155"/>
                  </a:lnTo>
                  <a:lnTo>
                    <a:pt x="15257" y="13805"/>
                  </a:lnTo>
                  <a:lnTo>
                    <a:pt x="14743" y="14454"/>
                  </a:lnTo>
                  <a:lnTo>
                    <a:pt x="14057" y="14941"/>
                  </a:lnTo>
                  <a:lnTo>
                    <a:pt x="14057" y="18027"/>
                  </a:lnTo>
                  <a:lnTo>
                    <a:pt x="13371" y="18677"/>
                  </a:lnTo>
                  <a:lnTo>
                    <a:pt x="12686" y="19164"/>
                  </a:lnTo>
                  <a:lnTo>
                    <a:pt x="11486" y="20463"/>
                  </a:lnTo>
                  <a:lnTo>
                    <a:pt x="10800" y="21113"/>
                  </a:lnTo>
                  <a:lnTo>
                    <a:pt x="9600" y="21113"/>
                  </a:lnTo>
                  <a:lnTo>
                    <a:pt x="9600" y="20463"/>
                  </a:lnTo>
                  <a:lnTo>
                    <a:pt x="8914" y="20463"/>
                  </a:lnTo>
                  <a:lnTo>
                    <a:pt x="9600" y="19814"/>
                  </a:lnTo>
                  <a:lnTo>
                    <a:pt x="8914" y="19814"/>
                  </a:lnTo>
                  <a:lnTo>
                    <a:pt x="8400" y="20463"/>
                  </a:lnTo>
                  <a:lnTo>
                    <a:pt x="7714" y="20463"/>
                  </a:lnTo>
                  <a:lnTo>
                    <a:pt x="7029" y="21113"/>
                  </a:lnTo>
                  <a:lnTo>
                    <a:pt x="6343" y="21113"/>
                  </a:lnTo>
                  <a:lnTo>
                    <a:pt x="6343" y="20463"/>
                  </a:lnTo>
                  <a:lnTo>
                    <a:pt x="5829" y="20463"/>
                  </a:lnTo>
                  <a:lnTo>
                    <a:pt x="5829" y="21113"/>
                  </a:lnTo>
                  <a:lnTo>
                    <a:pt x="5829" y="20463"/>
                  </a:lnTo>
                  <a:lnTo>
                    <a:pt x="5143" y="19814"/>
                  </a:lnTo>
                  <a:lnTo>
                    <a:pt x="4457" y="19814"/>
                  </a:lnTo>
                  <a:lnTo>
                    <a:pt x="4457" y="20463"/>
                  </a:lnTo>
                  <a:lnTo>
                    <a:pt x="3943" y="20463"/>
                  </a:lnTo>
                  <a:lnTo>
                    <a:pt x="3257" y="21113"/>
                  </a:lnTo>
                  <a:lnTo>
                    <a:pt x="2571" y="21600"/>
                  </a:lnTo>
                  <a:lnTo>
                    <a:pt x="2057" y="21113"/>
                  </a:lnTo>
                  <a:lnTo>
                    <a:pt x="2057" y="19814"/>
                  </a:lnTo>
                  <a:lnTo>
                    <a:pt x="686" y="19164"/>
                  </a:lnTo>
                  <a:lnTo>
                    <a:pt x="0" y="18677"/>
                  </a:lnTo>
                  <a:close/>
                  <a:moveTo>
                    <a:pt x="0" y="1867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0" name="AutoShape 134"/>
            <p:cNvSpPr>
              <a:spLocks/>
            </p:cNvSpPr>
            <p:nvPr/>
          </p:nvSpPr>
          <p:spPr bwMode="auto">
            <a:xfrm>
              <a:off x="7355" y="4840"/>
              <a:ext cx="48" cy="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7855"/>
                  </a:moveTo>
                  <a:lnTo>
                    <a:pt x="21600" y="3927"/>
                  </a:lnTo>
                  <a:lnTo>
                    <a:pt x="17053" y="0"/>
                  </a:lnTo>
                  <a:lnTo>
                    <a:pt x="12505" y="0"/>
                  </a:lnTo>
                  <a:lnTo>
                    <a:pt x="12505" y="3927"/>
                  </a:lnTo>
                  <a:lnTo>
                    <a:pt x="9095" y="3927"/>
                  </a:lnTo>
                  <a:lnTo>
                    <a:pt x="4547" y="7855"/>
                  </a:lnTo>
                  <a:lnTo>
                    <a:pt x="0" y="10800"/>
                  </a:lnTo>
                  <a:lnTo>
                    <a:pt x="4547" y="18655"/>
                  </a:lnTo>
                  <a:lnTo>
                    <a:pt x="0" y="18655"/>
                  </a:lnTo>
                  <a:lnTo>
                    <a:pt x="0" y="21600"/>
                  </a:lnTo>
                  <a:lnTo>
                    <a:pt x="4547" y="18655"/>
                  </a:lnTo>
                  <a:lnTo>
                    <a:pt x="12505" y="18655"/>
                  </a:lnTo>
                  <a:lnTo>
                    <a:pt x="9095" y="10800"/>
                  </a:lnTo>
                  <a:lnTo>
                    <a:pt x="12505" y="10800"/>
                  </a:lnTo>
                  <a:lnTo>
                    <a:pt x="17053" y="7855"/>
                  </a:lnTo>
                  <a:lnTo>
                    <a:pt x="21600" y="7855"/>
                  </a:lnTo>
                  <a:close/>
                  <a:moveTo>
                    <a:pt x="21600" y="7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1" name="AutoShape 135"/>
            <p:cNvSpPr>
              <a:spLocks/>
            </p:cNvSpPr>
            <p:nvPr/>
          </p:nvSpPr>
          <p:spPr bwMode="auto">
            <a:xfrm>
              <a:off x="8078" y="4712"/>
              <a:ext cx="469" cy="42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685" y="505"/>
                  </a:moveTo>
                  <a:lnTo>
                    <a:pt x="3036" y="0"/>
                  </a:lnTo>
                  <a:lnTo>
                    <a:pt x="9107" y="0"/>
                  </a:lnTo>
                  <a:lnTo>
                    <a:pt x="15996" y="4295"/>
                  </a:lnTo>
                  <a:lnTo>
                    <a:pt x="16463" y="4674"/>
                  </a:lnTo>
                  <a:lnTo>
                    <a:pt x="16463" y="5179"/>
                  </a:lnTo>
                  <a:lnTo>
                    <a:pt x="16930" y="5179"/>
                  </a:lnTo>
                  <a:lnTo>
                    <a:pt x="19031" y="7074"/>
                  </a:lnTo>
                  <a:lnTo>
                    <a:pt x="19031" y="7579"/>
                  </a:lnTo>
                  <a:lnTo>
                    <a:pt x="18681" y="8968"/>
                  </a:lnTo>
                  <a:lnTo>
                    <a:pt x="18214" y="9347"/>
                  </a:lnTo>
                  <a:lnTo>
                    <a:pt x="18214" y="9853"/>
                  </a:lnTo>
                  <a:lnTo>
                    <a:pt x="19031" y="10358"/>
                  </a:lnTo>
                  <a:lnTo>
                    <a:pt x="19031" y="10863"/>
                  </a:lnTo>
                  <a:lnTo>
                    <a:pt x="19498" y="10863"/>
                  </a:lnTo>
                  <a:lnTo>
                    <a:pt x="19965" y="11747"/>
                  </a:lnTo>
                  <a:lnTo>
                    <a:pt x="19031" y="11747"/>
                  </a:lnTo>
                  <a:lnTo>
                    <a:pt x="19031" y="13137"/>
                  </a:lnTo>
                  <a:lnTo>
                    <a:pt x="19498" y="13137"/>
                  </a:lnTo>
                  <a:lnTo>
                    <a:pt x="19498" y="13642"/>
                  </a:lnTo>
                  <a:lnTo>
                    <a:pt x="19031" y="14147"/>
                  </a:lnTo>
                  <a:lnTo>
                    <a:pt x="19031" y="14526"/>
                  </a:lnTo>
                  <a:lnTo>
                    <a:pt x="19498" y="15032"/>
                  </a:lnTo>
                  <a:lnTo>
                    <a:pt x="19498" y="15537"/>
                  </a:lnTo>
                  <a:lnTo>
                    <a:pt x="19965" y="15537"/>
                  </a:lnTo>
                  <a:lnTo>
                    <a:pt x="19498" y="15916"/>
                  </a:lnTo>
                  <a:lnTo>
                    <a:pt x="19965" y="15916"/>
                  </a:lnTo>
                  <a:lnTo>
                    <a:pt x="19965" y="16926"/>
                  </a:lnTo>
                  <a:lnTo>
                    <a:pt x="20316" y="17811"/>
                  </a:lnTo>
                  <a:lnTo>
                    <a:pt x="21600" y="17811"/>
                  </a:lnTo>
                  <a:lnTo>
                    <a:pt x="21600" y="18316"/>
                  </a:lnTo>
                  <a:lnTo>
                    <a:pt x="20783" y="18316"/>
                  </a:lnTo>
                  <a:lnTo>
                    <a:pt x="20783" y="18821"/>
                  </a:lnTo>
                  <a:lnTo>
                    <a:pt x="19965" y="18821"/>
                  </a:lnTo>
                  <a:lnTo>
                    <a:pt x="19965" y="19200"/>
                  </a:lnTo>
                  <a:lnTo>
                    <a:pt x="19031" y="19200"/>
                  </a:lnTo>
                  <a:lnTo>
                    <a:pt x="19031" y="19705"/>
                  </a:lnTo>
                  <a:lnTo>
                    <a:pt x="18681" y="19200"/>
                  </a:lnTo>
                  <a:lnTo>
                    <a:pt x="17747" y="19705"/>
                  </a:lnTo>
                  <a:lnTo>
                    <a:pt x="16463" y="19705"/>
                  </a:lnTo>
                  <a:lnTo>
                    <a:pt x="16463" y="20211"/>
                  </a:lnTo>
                  <a:lnTo>
                    <a:pt x="15645" y="20211"/>
                  </a:lnTo>
                  <a:lnTo>
                    <a:pt x="15178" y="20589"/>
                  </a:lnTo>
                  <a:lnTo>
                    <a:pt x="15178" y="20211"/>
                  </a:lnTo>
                  <a:lnTo>
                    <a:pt x="14361" y="20211"/>
                  </a:lnTo>
                  <a:lnTo>
                    <a:pt x="13894" y="20589"/>
                  </a:lnTo>
                  <a:lnTo>
                    <a:pt x="13427" y="20589"/>
                  </a:lnTo>
                  <a:lnTo>
                    <a:pt x="12960" y="20211"/>
                  </a:lnTo>
                  <a:lnTo>
                    <a:pt x="12610" y="20211"/>
                  </a:lnTo>
                  <a:lnTo>
                    <a:pt x="12610" y="19705"/>
                  </a:lnTo>
                  <a:lnTo>
                    <a:pt x="12143" y="19705"/>
                  </a:lnTo>
                  <a:lnTo>
                    <a:pt x="12143" y="20211"/>
                  </a:lnTo>
                  <a:lnTo>
                    <a:pt x="10041" y="20211"/>
                  </a:lnTo>
                  <a:lnTo>
                    <a:pt x="9574" y="21600"/>
                  </a:lnTo>
                  <a:lnTo>
                    <a:pt x="9574" y="17811"/>
                  </a:lnTo>
                  <a:lnTo>
                    <a:pt x="8640" y="16926"/>
                  </a:lnTo>
                  <a:lnTo>
                    <a:pt x="8290" y="16421"/>
                  </a:lnTo>
                  <a:lnTo>
                    <a:pt x="7356" y="16421"/>
                  </a:lnTo>
                  <a:lnTo>
                    <a:pt x="7356" y="15916"/>
                  </a:lnTo>
                  <a:lnTo>
                    <a:pt x="7005" y="15916"/>
                  </a:lnTo>
                  <a:lnTo>
                    <a:pt x="6538" y="15537"/>
                  </a:lnTo>
                  <a:lnTo>
                    <a:pt x="6071" y="15537"/>
                  </a:lnTo>
                  <a:lnTo>
                    <a:pt x="6071" y="15032"/>
                  </a:lnTo>
                  <a:lnTo>
                    <a:pt x="4320" y="15032"/>
                  </a:lnTo>
                  <a:lnTo>
                    <a:pt x="4320" y="14526"/>
                  </a:lnTo>
                  <a:lnTo>
                    <a:pt x="3970" y="14147"/>
                  </a:lnTo>
                  <a:lnTo>
                    <a:pt x="2685" y="14147"/>
                  </a:lnTo>
                  <a:lnTo>
                    <a:pt x="2218" y="12253"/>
                  </a:lnTo>
                  <a:lnTo>
                    <a:pt x="934" y="10863"/>
                  </a:lnTo>
                  <a:lnTo>
                    <a:pt x="467" y="8463"/>
                  </a:lnTo>
                  <a:lnTo>
                    <a:pt x="0" y="6568"/>
                  </a:lnTo>
                  <a:lnTo>
                    <a:pt x="1751" y="6568"/>
                  </a:lnTo>
                  <a:lnTo>
                    <a:pt x="1751" y="6063"/>
                  </a:lnTo>
                  <a:lnTo>
                    <a:pt x="2685" y="5684"/>
                  </a:lnTo>
                  <a:lnTo>
                    <a:pt x="3036" y="5179"/>
                  </a:lnTo>
                  <a:lnTo>
                    <a:pt x="3036" y="4674"/>
                  </a:lnTo>
                  <a:lnTo>
                    <a:pt x="3503" y="4674"/>
                  </a:lnTo>
                  <a:lnTo>
                    <a:pt x="3036" y="4295"/>
                  </a:lnTo>
                  <a:lnTo>
                    <a:pt x="3036" y="3789"/>
                  </a:lnTo>
                  <a:lnTo>
                    <a:pt x="2685" y="3789"/>
                  </a:lnTo>
                  <a:lnTo>
                    <a:pt x="2685" y="3284"/>
                  </a:lnTo>
                  <a:lnTo>
                    <a:pt x="3036" y="2779"/>
                  </a:lnTo>
                  <a:lnTo>
                    <a:pt x="3503" y="2400"/>
                  </a:lnTo>
                  <a:lnTo>
                    <a:pt x="3036" y="1895"/>
                  </a:lnTo>
                  <a:lnTo>
                    <a:pt x="3036" y="1011"/>
                  </a:lnTo>
                  <a:lnTo>
                    <a:pt x="2685" y="1011"/>
                  </a:lnTo>
                  <a:lnTo>
                    <a:pt x="2685" y="505"/>
                  </a:lnTo>
                  <a:close/>
                  <a:moveTo>
                    <a:pt x="2685" y="50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2" name="AutoShape 136"/>
            <p:cNvSpPr>
              <a:spLocks/>
            </p:cNvSpPr>
            <p:nvPr/>
          </p:nvSpPr>
          <p:spPr bwMode="auto">
            <a:xfrm>
              <a:off x="8070" y="4722"/>
              <a:ext cx="84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582" y="3323"/>
                  </a:moveTo>
                  <a:lnTo>
                    <a:pt x="7200" y="3323"/>
                  </a:lnTo>
                  <a:lnTo>
                    <a:pt x="9164" y="0"/>
                  </a:lnTo>
                  <a:lnTo>
                    <a:pt x="11782" y="3323"/>
                  </a:lnTo>
                  <a:lnTo>
                    <a:pt x="14400" y="0"/>
                  </a:lnTo>
                  <a:lnTo>
                    <a:pt x="17018" y="3323"/>
                  </a:lnTo>
                  <a:lnTo>
                    <a:pt x="18982" y="3323"/>
                  </a:lnTo>
                  <a:lnTo>
                    <a:pt x="18982" y="9138"/>
                  </a:lnTo>
                  <a:lnTo>
                    <a:pt x="21600" y="12462"/>
                  </a:lnTo>
                  <a:lnTo>
                    <a:pt x="18982" y="14954"/>
                  </a:lnTo>
                  <a:lnTo>
                    <a:pt x="17018" y="18277"/>
                  </a:lnTo>
                  <a:lnTo>
                    <a:pt x="17018" y="14954"/>
                  </a:lnTo>
                  <a:lnTo>
                    <a:pt x="14400" y="14954"/>
                  </a:lnTo>
                  <a:lnTo>
                    <a:pt x="14400" y="12462"/>
                  </a:lnTo>
                  <a:lnTo>
                    <a:pt x="11782" y="12462"/>
                  </a:lnTo>
                  <a:lnTo>
                    <a:pt x="11782" y="14954"/>
                  </a:lnTo>
                  <a:lnTo>
                    <a:pt x="9164" y="18277"/>
                  </a:lnTo>
                  <a:lnTo>
                    <a:pt x="7200" y="21600"/>
                  </a:lnTo>
                  <a:lnTo>
                    <a:pt x="7200" y="18277"/>
                  </a:lnTo>
                  <a:lnTo>
                    <a:pt x="4582" y="21600"/>
                  </a:lnTo>
                  <a:lnTo>
                    <a:pt x="4582" y="18277"/>
                  </a:lnTo>
                  <a:lnTo>
                    <a:pt x="1964" y="18277"/>
                  </a:lnTo>
                  <a:lnTo>
                    <a:pt x="1964" y="14954"/>
                  </a:lnTo>
                  <a:lnTo>
                    <a:pt x="0" y="14954"/>
                  </a:lnTo>
                  <a:lnTo>
                    <a:pt x="0" y="18277"/>
                  </a:lnTo>
                  <a:lnTo>
                    <a:pt x="0" y="5815"/>
                  </a:lnTo>
                  <a:lnTo>
                    <a:pt x="1964" y="5815"/>
                  </a:lnTo>
                  <a:lnTo>
                    <a:pt x="4582" y="3323"/>
                  </a:lnTo>
                  <a:close/>
                  <a:moveTo>
                    <a:pt x="4582" y="33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3" name="AutoShape 137"/>
            <p:cNvSpPr>
              <a:spLocks/>
            </p:cNvSpPr>
            <p:nvPr/>
          </p:nvSpPr>
          <p:spPr bwMode="auto">
            <a:xfrm>
              <a:off x="8070" y="4759"/>
              <a:ext cx="84" cy="8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4" y="21600"/>
                  </a:moveTo>
                  <a:lnTo>
                    <a:pt x="11782" y="21600"/>
                  </a:lnTo>
                  <a:lnTo>
                    <a:pt x="11782" y="18982"/>
                  </a:lnTo>
                  <a:lnTo>
                    <a:pt x="17018" y="17018"/>
                  </a:lnTo>
                  <a:lnTo>
                    <a:pt x="18982" y="14400"/>
                  </a:lnTo>
                  <a:lnTo>
                    <a:pt x="18982" y="11782"/>
                  </a:lnTo>
                  <a:lnTo>
                    <a:pt x="21600" y="11782"/>
                  </a:lnTo>
                  <a:lnTo>
                    <a:pt x="18982" y="9818"/>
                  </a:lnTo>
                  <a:lnTo>
                    <a:pt x="18982" y="7200"/>
                  </a:lnTo>
                  <a:lnTo>
                    <a:pt x="17018" y="7200"/>
                  </a:lnTo>
                  <a:lnTo>
                    <a:pt x="17018" y="1964"/>
                  </a:lnTo>
                  <a:lnTo>
                    <a:pt x="14400" y="1964"/>
                  </a:lnTo>
                  <a:lnTo>
                    <a:pt x="14400" y="0"/>
                  </a:lnTo>
                  <a:lnTo>
                    <a:pt x="11782" y="0"/>
                  </a:lnTo>
                  <a:lnTo>
                    <a:pt x="11782" y="1964"/>
                  </a:lnTo>
                  <a:lnTo>
                    <a:pt x="9164" y="4582"/>
                  </a:lnTo>
                  <a:lnTo>
                    <a:pt x="7200" y="7200"/>
                  </a:lnTo>
                  <a:lnTo>
                    <a:pt x="7200" y="4582"/>
                  </a:lnTo>
                  <a:lnTo>
                    <a:pt x="4582" y="7200"/>
                  </a:lnTo>
                  <a:lnTo>
                    <a:pt x="4582" y="4582"/>
                  </a:lnTo>
                  <a:lnTo>
                    <a:pt x="1964" y="4582"/>
                  </a:lnTo>
                  <a:lnTo>
                    <a:pt x="1964" y="1964"/>
                  </a:lnTo>
                  <a:lnTo>
                    <a:pt x="0" y="1964"/>
                  </a:lnTo>
                  <a:lnTo>
                    <a:pt x="0" y="11782"/>
                  </a:lnTo>
                  <a:lnTo>
                    <a:pt x="1964" y="21600"/>
                  </a:lnTo>
                  <a:close/>
                  <a:moveTo>
                    <a:pt x="196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4" name="AutoShape 138"/>
            <p:cNvSpPr>
              <a:spLocks/>
            </p:cNvSpPr>
            <p:nvPr/>
          </p:nvSpPr>
          <p:spPr bwMode="auto">
            <a:xfrm>
              <a:off x="7355" y="4482"/>
              <a:ext cx="799" cy="69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2791"/>
                  </a:moveTo>
                  <a:lnTo>
                    <a:pt x="274" y="12562"/>
                  </a:lnTo>
                  <a:lnTo>
                    <a:pt x="754" y="12562"/>
                  </a:lnTo>
                  <a:lnTo>
                    <a:pt x="549" y="11949"/>
                  </a:lnTo>
                  <a:lnTo>
                    <a:pt x="754" y="11949"/>
                  </a:lnTo>
                  <a:lnTo>
                    <a:pt x="1029" y="11719"/>
                  </a:lnTo>
                  <a:lnTo>
                    <a:pt x="1303" y="11413"/>
                  </a:lnTo>
                  <a:lnTo>
                    <a:pt x="1509" y="11413"/>
                  </a:lnTo>
                  <a:lnTo>
                    <a:pt x="1509" y="11719"/>
                  </a:lnTo>
                  <a:lnTo>
                    <a:pt x="1783" y="11719"/>
                  </a:lnTo>
                  <a:lnTo>
                    <a:pt x="2057" y="11413"/>
                  </a:lnTo>
                  <a:lnTo>
                    <a:pt x="2331" y="11413"/>
                  </a:lnTo>
                  <a:lnTo>
                    <a:pt x="2537" y="11106"/>
                  </a:lnTo>
                  <a:lnTo>
                    <a:pt x="2811" y="11106"/>
                  </a:lnTo>
                  <a:lnTo>
                    <a:pt x="2537" y="11413"/>
                  </a:lnTo>
                  <a:lnTo>
                    <a:pt x="2811" y="11413"/>
                  </a:lnTo>
                  <a:lnTo>
                    <a:pt x="2811" y="11719"/>
                  </a:lnTo>
                  <a:lnTo>
                    <a:pt x="3291" y="11719"/>
                  </a:lnTo>
                  <a:lnTo>
                    <a:pt x="3566" y="11413"/>
                  </a:lnTo>
                  <a:lnTo>
                    <a:pt x="4046" y="10800"/>
                  </a:lnTo>
                  <a:lnTo>
                    <a:pt x="4320" y="10570"/>
                  </a:lnTo>
                  <a:lnTo>
                    <a:pt x="4594" y="10264"/>
                  </a:lnTo>
                  <a:lnTo>
                    <a:pt x="4594" y="8809"/>
                  </a:lnTo>
                  <a:lnTo>
                    <a:pt x="4869" y="8579"/>
                  </a:lnTo>
                  <a:lnTo>
                    <a:pt x="5074" y="8272"/>
                  </a:lnTo>
                  <a:lnTo>
                    <a:pt x="5074" y="7966"/>
                  </a:lnTo>
                  <a:lnTo>
                    <a:pt x="5349" y="7736"/>
                  </a:lnTo>
                  <a:lnTo>
                    <a:pt x="5623" y="7430"/>
                  </a:lnTo>
                  <a:lnTo>
                    <a:pt x="5829" y="7430"/>
                  </a:lnTo>
                  <a:lnTo>
                    <a:pt x="6103" y="7123"/>
                  </a:lnTo>
                  <a:lnTo>
                    <a:pt x="6377" y="6587"/>
                  </a:lnTo>
                  <a:lnTo>
                    <a:pt x="6377" y="6281"/>
                  </a:lnTo>
                  <a:lnTo>
                    <a:pt x="6651" y="5974"/>
                  </a:lnTo>
                  <a:lnTo>
                    <a:pt x="6651" y="5745"/>
                  </a:lnTo>
                  <a:lnTo>
                    <a:pt x="6857" y="5438"/>
                  </a:lnTo>
                  <a:lnTo>
                    <a:pt x="6651" y="5438"/>
                  </a:lnTo>
                  <a:lnTo>
                    <a:pt x="6857" y="5132"/>
                  </a:lnTo>
                  <a:lnTo>
                    <a:pt x="6651" y="4902"/>
                  </a:lnTo>
                  <a:lnTo>
                    <a:pt x="6857" y="4596"/>
                  </a:lnTo>
                  <a:lnTo>
                    <a:pt x="6857" y="4289"/>
                  </a:lnTo>
                  <a:lnTo>
                    <a:pt x="7131" y="3983"/>
                  </a:lnTo>
                  <a:lnTo>
                    <a:pt x="6857" y="3447"/>
                  </a:lnTo>
                  <a:lnTo>
                    <a:pt x="7406" y="2911"/>
                  </a:lnTo>
                  <a:lnTo>
                    <a:pt x="7406" y="2604"/>
                  </a:lnTo>
                  <a:lnTo>
                    <a:pt x="7611" y="2604"/>
                  </a:lnTo>
                  <a:lnTo>
                    <a:pt x="7611" y="919"/>
                  </a:lnTo>
                  <a:lnTo>
                    <a:pt x="7886" y="919"/>
                  </a:lnTo>
                  <a:lnTo>
                    <a:pt x="7886" y="306"/>
                  </a:lnTo>
                  <a:lnTo>
                    <a:pt x="8914" y="306"/>
                  </a:lnTo>
                  <a:lnTo>
                    <a:pt x="9189" y="613"/>
                  </a:lnTo>
                  <a:lnTo>
                    <a:pt x="9394" y="613"/>
                  </a:lnTo>
                  <a:lnTo>
                    <a:pt x="9669" y="919"/>
                  </a:lnTo>
                  <a:lnTo>
                    <a:pt x="9943" y="919"/>
                  </a:lnTo>
                  <a:lnTo>
                    <a:pt x="10149" y="1149"/>
                  </a:lnTo>
                  <a:lnTo>
                    <a:pt x="11726" y="1149"/>
                  </a:lnTo>
                  <a:lnTo>
                    <a:pt x="11726" y="919"/>
                  </a:lnTo>
                  <a:lnTo>
                    <a:pt x="11931" y="613"/>
                  </a:lnTo>
                  <a:lnTo>
                    <a:pt x="13234" y="613"/>
                  </a:lnTo>
                  <a:lnTo>
                    <a:pt x="13440" y="306"/>
                  </a:lnTo>
                  <a:lnTo>
                    <a:pt x="15017" y="306"/>
                  </a:lnTo>
                  <a:lnTo>
                    <a:pt x="15223" y="0"/>
                  </a:lnTo>
                  <a:lnTo>
                    <a:pt x="16046" y="0"/>
                  </a:lnTo>
                  <a:lnTo>
                    <a:pt x="16251" y="306"/>
                  </a:lnTo>
                  <a:lnTo>
                    <a:pt x="16800" y="306"/>
                  </a:lnTo>
                  <a:lnTo>
                    <a:pt x="17006" y="0"/>
                  </a:lnTo>
                  <a:lnTo>
                    <a:pt x="17280" y="0"/>
                  </a:lnTo>
                  <a:lnTo>
                    <a:pt x="17554" y="306"/>
                  </a:lnTo>
                  <a:lnTo>
                    <a:pt x="17760" y="613"/>
                  </a:lnTo>
                  <a:lnTo>
                    <a:pt x="18034" y="613"/>
                  </a:lnTo>
                  <a:lnTo>
                    <a:pt x="18034" y="919"/>
                  </a:lnTo>
                  <a:lnTo>
                    <a:pt x="18309" y="919"/>
                  </a:lnTo>
                  <a:lnTo>
                    <a:pt x="18583" y="1149"/>
                  </a:lnTo>
                  <a:lnTo>
                    <a:pt x="18789" y="919"/>
                  </a:lnTo>
                  <a:lnTo>
                    <a:pt x="19543" y="919"/>
                  </a:lnTo>
                  <a:lnTo>
                    <a:pt x="19817" y="613"/>
                  </a:lnTo>
                  <a:lnTo>
                    <a:pt x="20091" y="613"/>
                  </a:lnTo>
                  <a:lnTo>
                    <a:pt x="20297" y="919"/>
                  </a:lnTo>
                  <a:lnTo>
                    <a:pt x="20571" y="1149"/>
                  </a:lnTo>
                  <a:lnTo>
                    <a:pt x="20846" y="1149"/>
                  </a:lnTo>
                  <a:lnTo>
                    <a:pt x="20846" y="1455"/>
                  </a:lnTo>
                  <a:lnTo>
                    <a:pt x="21120" y="1455"/>
                  </a:lnTo>
                  <a:lnTo>
                    <a:pt x="21120" y="1991"/>
                  </a:lnTo>
                  <a:lnTo>
                    <a:pt x="21600" y="1991"/>
                  </a:lnTo>
                  <a:lnTo>
                    <a:pt x="21600" y="2298"/>
                  </a:lnTo>
                  <a:lnTo>
                    <a:pt x="21326" y="2298"/>
                  </a:lnTo>
                  <a:lnTo>
                    <a:pt x="21326" y="3447"/>
                  </a:lnTo>
                  <a:lnTo>
                    <a:pt x="21600" y="3753"/>
                  </a:lnTo>
                  <a:lnTo>
                    <a:pt x="21600" y="3983"/>
                  </a:lnTo>
                  <a:lnTo>
                    <a:pt x="21120" y="4596"/>
                  </a:lnTo>
                  <a:lnTo>
                    <a:pt x="20571" y="5132"/>
                  </a:lnTo>
                  <a:lnTo>
                    <a:pt x="20091" y="5974"/>
                  </a:lnTo>
                  <a:lnTo>
                    <a:pt x="20091" y="6894"/>
                  </a:lnTo>
                  <a:lnTo>
                    <a:pt x="19817" y="7430"/>
                  </a:lnTo>
                  <a:lnTo>
                    <a:pt x="19817" y="7736"/>
                  </a:lnTo>
                  <a:lnTo>
                    <a:pt x="19543" y="7966"/>
                  </a:lnTo>
                  <a:lnTo>
                    <a:pt x="19337" y="7966"/>
                  </a:lnTo>
                  <a:lnTo>
                    <a:pt x="19337" y="9957"/>
                  </a:lnTo>
                  <a:lnTo>
                    <a:pt x="19817" y="12255"/>
                  </a:lnTo>
                  <a:lnTo>
                    <a:pt x="20091" y="13711"/>
                  </a:lnTo>
                  <a:lnTo>
                    <a:pt x="20846" y="14553"/>
                  </a:lnTo>
                  <a:lnTo>
                    <a:pt x="21120" y="15702"/>
                  </a:lnTo>
                  <a:lnTo>
                    <a:pt x="20846" y="15396"/>
                  </a:lnTo>
                  <a:lnTo>
                    <a:pt x="19063" y="15932"/>
                  </a:lnTo>
                  <a:lnTo>
                    <a:pt x="18583" y="16774"/>
                  </a:lnTo>
                  <a:lnTo>
                    <a:pt x="18583" y="17081"/>
                  </a:lnTo>
                  <a:lnTo>
                    <a:pt x="18789" y="17081"/>
                  </a:lnTo>
                  <a:lnTo>
                    <a:pt x="18789" y="18230"/>
                  </a:lnTo>
                  <a:lnTo>
                    <a:pt x="18583" y="18536"/>
                  </a:lnTo>
                  <a:lnTo>
                    <a:pt x="18583" y="19915"/>
                  </a:lnTo>
                  <a:lnTo>
                    <a:pt x="18789" y="20221"/>
                  </a:lnTo>
                  <a:lnTo>
                    <a:pt x="19063" y="20221"/>
                  </a:lnTo>
                  <a:lnTo>
                    <a:pt x="19063" y="20528"/>
                  </a:lnTo>
                  <a:lnTo>
                    <a:pt x="19543" y="20528"/>
                  </a:lnTo>
                  <a:lnTo>
                    <a:pt x="19543" y="20221"/>
                  </a:lnTo>
                  <a:lnTo>
                    <a:pt x="19817" y="20221"/>
                  </a:lnTo>
                  <a:lnTo>
                    <a:pt x="20091" y="21370"/>
                  </a:lnTo>
                  <a:lnTo>
                    <a:pt x="19817" y="21600"/>
                  </a:lnTo>
                  <a:lnTo>
                    <a:pt x="19817" y="21370"/>
                  </a:lnTo>
                  <a:lnTo>
                    <a:pt x="19543" y="21370"/>
                  </a:lnTo>
                  <a:lnTo>
                    <a:pt x="19337" y="21600"/>
                  </a:lnTo>
                  <a:lnTo>
                    <a:pt x="19063" y="21600"/>
                  </a:lnTo>
                  <a:lnTo>
                    <a:pt x="18789" y="21370"/>
                  </a:lnTo>
                  <a:lnTo>
                    <a:pt x="18583" y="21064"/>
                  </a:lnTo>
                  <a:lnTo>
                    <a:pt x="18583" y="20757"/>
                  </a:lnTo>
                  <a:lnTo>
                    <a:pt x="18309" y="20528"/>
                  </a:lnTo>
                  <a:lnTo>
                    <a:pt x="18034" y="20528"/>
                  </a:lnTo>
                  <a:lnTo>
                    <a:pt x="17554" y="20221"/>
                  </a:lnTo>
                  <a:lnTo>
                    <a:pt x="17280" y="20221"/>
                  </a:lnTo>
                  <a:lnTo>
                    <a:pt x="17280" y="19915"/>
                  </a:lnTo>
                  <a:lnTo>
                    <a:pt x="17006" y="19609"/>
                  </a:lnTo>
                  <a:lnTo>
                    <a:pt x="17006" y="19379"/>
                  </a:lnTo>
                  <a:lnTo>
                    <a:pt x="16800" y="19379"/>
                  </a:lnTo>
                  <a:lnTo>
                    <a:pt x="16526" y="19609"/>
                  </a:lnTo>
                  <a:lnTo>
                    <a:pt x="16526" y="19915"/>
                  </a:lnTo>
                  <a:lnTo>
                    <a:pt x="15497" y="19915"/>
                  </a:lnTo>
                  <a:lnTo>
                    <a:pt x="15223" y="19609"/>
                  </a:lnTo>
                  <a:lnTo>
                    <a:pt x="15017" y="19609"/>
                  </a:lnTo>
                  <a:lnTo>
                    <a:pt x="15017" y="19379"/>
                  </a:lnTo>
                  <a:lnTo>
                    <a:pt x="14743" y="19072"/>
                  </a:lnTo>
                  <a:lnTo>
                    <a:pt x="13989" y="19072"/>
                  </a:lnTo>
                  <a:lnTo>
                    <a:pt x="13989" y="19379"/>
                  </a:lnTo>
                  <a:lnTo>
                    <a:pt x="13714" y="19072"/>
                  </a:lnTo>
                  <a:lnTo>
                    <a:pt x="13714" y="18766"/>
                  </a:lnTo>
                  <a:lnTo>
                    <a:pt x="12960" y="18766"/>
                  </a:lnTo>
                  <a:lnTo>
                    <a:pt x="12686" y="19072"/>
                  </a:lnTo>
                  <a:lnTo>
                    <a:pt x="11931" y="19072"/>
                  </a:lnTo>
                  <a:lnTo>
                    <a:pt x="11931" y="18766"/>
                  </a:lnTo>
                  <a:lnTo>
                    <a:pt x="11726" y="18766"/>
                  </a:lnTo>
                  <a:lnTo>
                    <a:pt x="11726" y="19072"/>
                  </a:lnTo>
                  <a:lnTo>
                    <a:pt x="11451" y="19072"/>
                  </a:lnTo>
                  <a:lnTo>
                    <a:pt x="11451" y="17923"/>
                  </a:lnTo>
                  <a:lnTo>
                    <a:pt x="11177" y="17617"/>
                  </a:lnTo>
                  <a:lnTo>
                    <a:pt x="11451" y="17387"/>
                  </a:lnTo>
                  <a:lnTo>
                    <a:pt x="11177" y="17387"/>
                  </a:lnTo>
                  <a:lnTo>
                    <a:pt x="11177" y="17081"/>
                  </a:lnTo>
                  <a:lnTo>
                    <a:pt x="10903" y="16774"/>
                  </a:lnTo>
                  <a:lnTo>
                    <a:pt x="10903" y="14553"/>
                  </a:lnTo>
                  <a:lnTo>
                    <a:pt x="9669" y="14553"/>
                  </a:lnTo>
                  <a:lnTo>
                    <a:pt x="9669" y="13940"/>
                  </a:lnTo>
                  <a:lnTo>
                    <a:pt x="9394" y="13940"/>
                  </a:lnTo>
                  <a:lnTo>
                    <a:pt x="9394" y="14247"/>
                  </a:lnTo>
                  <a:lnTo>
                    <a:pt x="8366" y="14247"/>
                  </a:lnTo>
                  <a:lnTo>
                    <a:pt x="8366" y="14553"/>
                  </a:lnTo>
                  <a:lnTo>
                    <a:pt x="8160" y="14553"/>
                  </a:lnTo>
                  <a:lnTo>
                    <a:pt x="8160" y="15089"/>
                  </a:lnTo>
                  <a:lnTo>
                    <a:pt x="7406" y="15396"/>
                  </a:lnTo>
                  <a:lnTo>
                    <a:pt x="6103" y="15396"/>
                  </a:lnTo>
                  <a:lnTo>
                    <a:pt x="5829" y="14783"/>
                  </a:lnTo>
                  <a:lnTo>
                    <a:pt x="5623" y="14553"/>
                  </a:lnTo>
                  <a:lnTo>
                    <a:pt x="5623" y="13940"/>
                  </a:lnTo>
                  <a:lnTo>
                    <a:pt x="5349" y="13711"/>
                  </a:lnTo>
                  <a:lnTo>
                    <a:pt x="5349" y="12791"/>
                  </a:lnTo>
                  <a:lnTo>
                    <a:pt x="754" y="12791"/>
                  </a:lnTo>
                  <a:lnTo>
                    <a:pt x="754" y="13098"/>
                  </a:lnTo>
                  <a:lnTo>
                    <a:pt x="549" y="13098"/>
                  </a:lnTo>
                  <a:lnTo>
                    <a:pt x="549" y="12791"/>
                  </a:lnTo>
                  <a:lnTo>
                    <a:pt x="0" y="12791"/>
                  </a:lnTo>
                  <a:close/>
                  <a:moveTo>
                    <a:pt x="0" y="127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5" name="AutoShape 139"/>
            <p:cNvSpPr>
              <a:spLocks/>
            </p:cNvSpPr>
            <p:nvPr/>
          </p:nvSpPr>
          <p:spPr bwMode="auto">
            <a:xfrm>
              <a:off x="8220" y="5023"/>
              <a:ext cx="132" cy="29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62" y="0"/>
                  </a:moveTo>
                  <a:lnTo>
                    <a:pt x="2908" y="0"/>
                  </a:lnTo>
                  <a:lnTo>
                    <a:pt x="2908" y="726"/>
                  </a:lnTo>
                  <a:lnTo>
                    <a:pt x="6231" y="726"/>
                  </a:lnTo>
                  <a:lnTo>
                    <a:pt x="7477" y="1452"/>
                  </a:lnTo>
                  <a:lnTo>
                    <a:pt x="10800" y="2723"/>
                  </a:lnTo>
                  <a:lnTo>
                    <a:pt x="10800" y="10891"/>
                  </a:lnTo>
                  <a:lnTo>
                    <a:pt x="13708" y="11435"/>
                  </a:lnTo>
                  <a:lnTo>
                    <a:pt x="15369" y="12161"/>
                  </a:lnTo>
                  <a:lnTo>
                    <a:pt x="18277" y="12887"/>
                  </a:lnTo>
                  <a:lnTo>
                    <a:pt x="18277" y="13613"/>
                  </a:lnTo>
                  <a:lnTo>
                    <a:pt x="19938" y="14158"/>
                  </a:lnTo>
                  <a:lnTo>
                    <a:pt x="19938" y="14884"/>
                  </a:lnTo>
                  <a:lnTo>
                    <a:pt x="21600" y="15610"/>
                  </a:lnTo>
                  <a:lnTo>
                    <a:pt x="19938" y="15610"/>
                  </a:lnTo>
                  <a:lnTo>
                    <a:pt x="19938" y="16155"/>
                  </a:lnTo>
                  <a:lnTo>
                    <a:pt x="18277" y="16155"/>
                  </a:lnTo>
                  <a:lnTo>
                    <a:pt x="19938" y="16155"/>
                  </a:lnTo>
                  <a:lnTo>
                    <a:pt x="18277" y="16881"/>
                  </a:lnTo>
                  <a:lnTo>
                    <a:pt x="19938" y="16881"/>
                  </a:lnTo>
                  <a:lnTo>
                    <a:pt x="19938" y="18151"/>
                  </a:lnTo>
                  <a:lnTo>
                    <a:pt x="18277" y="18877"/>
                  </a:lnTo>
                  <a:lnTo>
                    <a:pt x="17031" y="18877"/>
                  </a:lnTo>
                  <a:lnTo>
                    <a:pt x="17031" y="20329"/>
                  </a:lnTo>
                  <a:lnTo>
                    <a:pt x="15369" y="20874"/>
                  </a:lnTo>
                  <a:lnTo>
                    <a:pt x="15369" y="21600"/>
                  </a:lnTo>
                  <a:lnTo>
                    <a:pt x="13708" y="21600"/>
                  </a:lnTo>
                  <a:lnTo>
                    <a:pt x="13708" y="20874"/>
                  </a:lnTo>
                  <a:lnTo>
                    <a:pt x="10800" y="19603"/>
                  </a:lnTo>
                  <a:lnTo>
                    <a:pt x="9138" y="19603"/>
                  </a:lnTo>
                  <a:lnTo>
                    <a:pt x="9138" y="16881"/>
                  </a:lnTo>
                  <a:lnTo>
                    <a:pt x="10800" y="16155"/>
                  </a:lnTo>
                  <a:lnTo>
                    <a:pt x="12462" y="15610"/>
                  </a:lnTo>
                  <a:lnTo>
                    <a:pt x="12462" y="14884"/>
                  </a:lnTo>
                  <a:lnTo>
                    <a:pt x="10800" y="14158"/>
                  </a:lnTo>
                  <a:lnTo>
                    <a:pt x="4569" y="14158"/>
                  </a:lnTo>
                  <a:lnTo>
                    <a:pt x="4569" y="13613"/>
                  </a:lnTo>
                  <a:lnTo>
                    <a:pt x="2908" y="13613"/>
                  </a:lnTo>
                  <a:lnTo>
                    <a:pt x="2908" y="12887"/>
                  </a:lnTo>
                  <a:lnTo>
                    <a:pt x="1662" y="13613"/>
                  </a:lnTo>
                  <a:lnTo>
                    <a:pt x="1662" y="12887"/>
                  </a:lnTo>
                  <a:lnTo>
                    <a:pt x="0" y="12161"/>
                  </a:lnTo>
                  <a:lnTo>
                    <a:pt x="0" y="11435"/>
                  </a:lnTo>
                  <a:lnTo>
                    <a:pt x="1662" y="10891"/>
                  </a:lnTo>
                  <a:lnTo>
                    <a:pt x="1662" y="9439"/>
                  </a:lnTo>
                  <a:lnTo>
                    <a:pt x="2908" y="9439"/>
                  </a:lnTo>
                  <a:lnTo>
                    <a:pt x="4569" y="8894"/>
                  </a:lnTo>
                  <a:lnTo>
                    <a:pt x="4569" y="8168"/>
                  </a:lnTo>
                  <a:lnTo>
                    <a:pt x="2908" y="7442"/>
                  </a:lnTo>
                  <a:lnTo>
                    <a:pt x="4569" y="7442"/>
                  </a:lnTo>
                  <a:lnTo>
                    <a:pt x="2908" y="6716"/>
                  </a:lnTo>
                  <a:lnTo>
                    <a:pt x="4569" y="6716"/>
                  </a:lnTo>
                  <a:lnTo>
                    <a:pt x="4569" y="6171"/>
                  </a:lnTo>
                  <a:lnTo>
                    <a:pt x="2908" y="5445"/>
                  </a:lnTo>
                  <a:lnTo>
                    <a:pt x="2908" y="4719"/>
                  </a:lnTo>
                  <a:lnTo>
                    <a:pt x="4569" y="4175"/>
                  </a:lnTo>
                  <a:lnTo>
                    <a:pt x="6231" y="4175"/>
                  </a:lnTo>
                  <a:lnTo>
                    <a:pt x="6231" y="3449"/>
                  </a:lnTo>
                  <a:lnTo>
                    <a:pt x="2908" y="1997"/>
                  </a:lnTo>
                  <a:lnTo>
                    <a:pt x="4569" y="1452"/>
                  </a:lnTo>
                  <a:lnTo>
                    <a:pt x="2908" y="1452"/>
                  </a:lnTo>
                  <a:lnTo>
                    <a:pt x="2908" y="726"/>
                  </a:lnTo>
                  <a:lnTo>
                    <a:pt x="1662" y="726"/>
                  </a:lnTo>
                  <a:lnTo>
                    <a:pt x="1662" y="0"/>
                  </a:lnTo>
                  <a:close/>
                  <a:moveTo>
                    <a:pt x="1662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6" name="AutoShape 140"/>
            <p:cNvSpPr>
              <a:spLocks/>
            </p:cNvSpPr>
            <p:nvPr/>
          </p:nvSpPr>
          <p:spPr bwMode="auto">
            <a:xfrm>
              <a:off x="7758" y="4979"/>
              <a:ext cx="500" cy="37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057" y="6253"/>
                  </a:moveTo>
                  <a:lnTo>
                    <a:pt x="4495" y="6253"/>
                  </a:lnTo>
                  <a:lnTo>
                    <a:pt x="4495" y="6821"/>
                  </a:lnTo>
                  <a:lnTo>
                    <a:pt x="4934" y="7389"/>
                  </a:lnTo>
                  <a:lnTo>
                    <a:pt x="4934" y="6821"/>
                  </a:lnTo>
                  <a:lnTo>
                    <a:pt x="6140" y="6821"/>
                  </a:lnTo>
                  <a:lnTo>
                    <a:pt x="6579" y="7389"/>
                  </a:lnTo>
                  <a:lnTo>
                    <a:pt x="6579" y="7816"/>
                  </a:lnTo>
                  <a:lnTo>
                    <a:pt x="6908" y="7816"/>
                  </a:lnTo>
                  <a:lnTo>
                    <a:pt x="7346" y="8384"/>
                  </a:lnTo>
                  <a:lnTo>
                    <a:pt x="8991" y="8384"/>
                  </a:lnTo>
                  <a:lnTo>
                    <a:pt x="8991" y="7816"/>
                  </a:lnTo>
                  <a:lnTo>
                    <a:pt x="9429" y="7389"/>
                  </a:lnTo>
                  <a:lnTo>
                    <a:pt x="9758" y="7389"/>
                  </a:lnTo>
                  <a:lnTo>
                    <a:pt x="9758" y="7816"/>
                  </a:lnTo>
                  <a:lnTo>
                    <a:pt x="10197" y="8384"/>
                  </a:lnTo>
                  <a:lnTo>
                    <a:pt x="10197" y="8953"/>
                  </a:lnTo>
                  <a:lnTo>
                    <a:pt x="10636" y="8953"/>
                  </a:lnTo>
                  <a:lnTo>
                    <a:pt x="11403" y="9521"/>
                  </a:lnTo>
                  <a:lnTo>
                    <a:pt x="11842" y="9521"/>
                  </a:lnTo>
                  <a:lnTo>
                    <a:pt x="12280" y="9947"/>
                  </a:lnTo>
                  <a:lnTo>
                    <a:pt x="12280" y="10516"/>
                  </a:lnTo>
                  <a:lnTo>
                    <a:pt x="12609" y="11084"/>
                  </a:lnTo>
                  <a:lnTo>
                    <a:pt x="13048" y="11511"/>
                  </a:lnTo>
                  <a:lnTo>
                    <a:pt x="13486" y="11511"/>
                  </a:lnTo>
                  <a:lnTo>
                    <a:pt x="13815" y="11084"/>
                  </a:lnTo>
                  <a:lnTo>
                    <a:pt x="14254" y="11084"/>
                  </a:lnTo>
                  <a:lnTo>
                    <a:pt x="14254" y="11511"/>
                  </a:lnTo>
                  <a:lnTo>
                    <a:pt x="14692" y="11084"/>
                  </a:lnTo>
                  <a:lnTo>
                    <a:pt x="14254" y="8953"/>
                  </a:lnTo>
                  <a:lnTo>
                    <a:pt x="13815" y="8953"/>
                  </a:lnTo>
                  <a:lnTo>
                    <a:pt x="13815" y="9521"/>
                  </a:lnTo>
                  <a:lnTo>
                    <a:pt x="13048" y="9521"/>
                  </a:lnTo>
                  <a:lnTo>
                    <a:pt x="13048" y="8953"/>
                  </a:lnTo>
                  <a:lnTo>
                    <a:pt x="12609" y="8953"/>
                  </a:lnTo>
                  <a:lnTo>
                    <a:pt x="12280" y="8384"/>
                  </a:lnTo>
                  <a:lnTo>
                    <a:pt x="12280" y="5826"/>
                  </a:lnTo>
                  <a:lnTo>
                    <a:pt x="12609" y="5258"/>
                  </a:lnTo>
                  <a:lnTo>
                    <a:pt x="12609" y="3126"/>
                  </a:lnTo>
                  <a:lnTo>
                    <a:pt x="12280" y="3126"/>
                  </a:lnTo>
                  <a:lnTo>
                    <a:pt x="12280" y="2558"/>
                  </a:lnTo>
                  <a:lnTo>
                    <a:pt x="13048" y="995"/>
                  </a:lnTo>
                  <a:lnTo>
                    <a:pt x="15898" y="0"/>
                  </a:lnTo>
                  <a:lnTo>
                    <a:pt x="16666" y="568"/>
                  </a:lnTo>
                  <a:lnTo>
                    <a:pt x="17543" y="568"/>
                  </a:lnTo>
                  <a:lnTo>
                    <a:pt x="17872" y="995"/>
                  </a:lnTo>
                  <a:lnTo>
                    <a:pt x="17872" y="1563"/>
                  </a:lnTo>
                  <a:lnTo>
                    <a:pt x="19517" y="1563"/>
                  </a:lnTo>
                  <a:lnTo>
                    <a:pt x="19517" y="2132"/>
                  </a:lnTo>
                  <a:lnTo>
                    <a:pt x="19955" y="2132"/>
                  </a:lnTo>
                  <a:lnTo>
                    <a:pt x="20394" y="2558"/>
                  </a:lnTo>
                  <a:lnTo>
                    <a:pt x="20394" y="3126"/>
                  </a:lnTo>
                  <a:lnTo>
                    <a:pt x="20723" y="3126"/>
                  </a:lnTo>
                  <a:lnTo>
                    <a:pt x="20723" y="3695"/>
                  </a:lnTo>
                  <a:lnTo>
                    <a:pt x="21161" y="3695"/>
                  </a:lnTo>
                  <a:lnTo>
                    <a:pt x="20723" y="4121"/>
                  </a:lnTo>
                  <a:lnTo>
                    <a:pt x="21600" y="5258"/>
                  </a:lnTo>
                  <a:lnTo>
                    <a:pt x="21600" y="5826"/>
                  </a:lnTo>
                  <a:lnTo>
                    <a:pt x="21161" y="5826"/>
                  </a:lnTo>
                  <a:lnTo>
                    <a:pt x="20723" y="6253"/>
                  </a:lnTo>
                  <a:lnTo>
                    <a:pt x="20723" y="6821"/>
                  </a:lnTo>
                  <a:lnTo>
                    <a:pt x="21161" y="7389"/>
                  </a:lnTo>
                  <a:lnTo>
                    <a:pt x="21161" y="7816"/>
                  </a:lnTo>
                  <a:lnTo>
                    <a:pt x="20723" y="7816"/>
                  </a:lnTo>
                  <a:lnTo>
                    <a:pt x="21161" y="8384"/>
                  </a:lnTo>
                  <a:lnTo>
                    <a:pt x="20723" y="8384"/>
                  </a:lnTo>
                  <a:lnTo>
                    <a:pt x="21161" y="8953"/>
                  </a:lnTo>
                  <a:lnTo>
                    <a:pt x="21161" y="9521"/>
                  </a:lnTo>
                  <a:lnTo>
                    <a:pt x="20723" y="9947"/>
                  </a:lnTo>
                  <a:lnTo>
                    <a:pt x="20394" y="9947"/>
                  </a:lnTo>
                  <a:lnTo>
                    <a:pt x="20394" y="11084"/>
                  </a:lnTo>
                  <a:lnTo>
                    <a:pt x="19955" y="11511"/>
                  </a:lnTo>
                  <a:lnTo>
                    <a:pt x="19955" y="12079"/>
                  </a:lnTo>
                  <a:lnTo>
                    <a:pt x="20394" y="12647"/>
                  </a:lnTo>
                  <a:lnTo>
                    <a:pt x="20394" y="13216"/>
                  </a:lnTo>
                  <a:lnTo>
                    <a:pt x="19955" y="13216"/>
                  </a:lnTo>
                  <a:lnTo>
                    <a:pt x="18749" y="13642"/>
                  </a:lnTo>
                  <a:lnTo>
                    <a:pt x="18311" y="13642"/>
                  </a:lnTo>
                  <a:lnTo>
                    <a:pt x="16666" y="14779"/>
                  </a:lnTo>
                  <a:lnTo>
                    <a:pt x="16337" y="14779"/>
                  </a:lnTo>
                  <a:lnTo>
                    <a:pt x="15460" y="15205"/>
                  </a:lnTo>
                  <a:lnTo>
                    <a:pt x="15460" y="16342"/>
                  </a:lnTo>
                  <a:lnTo>
                    <a:pt x="13048" y="16342"/>
                  </a:lnTo>
                  <a:lnTo>
                    <a:pt x="12609" y="16768"/>
                  </a:lnTo>
                  <a:lnTo>
                    <a:pt x="12609" y="17905"/>
                  </a:lnTo>
                  <a:lnTo>
                    <a:pt x="12280" y="17905"/>
                  </a:lnTo>
                  <a:lnTo>
                    <a:pt x="11842" y="18474"/>
                  </a:lnTo>
                  <a:lnTo>
                    <a:pt x="10636" y="18900"/>
                  </a:lnTo>
                  <a:lnTo>
                    <a:pt x="9758" y="20463"/>
                  </a:lnTo>
                  <a:lnTo>
                    <a:pt x="9429" y="21032"/>
                  </a:lnTo>
                  <a:lnTo>
                    <a:pt x="8991" y="21600"/>
                  </a:lnTo>
                  <a:lnTo>
                    <a:pt x="8552" y="21600"/>
                  </a:lnTo>
                  <a:lnTo>
                    <a:pt x="8223" y="21032"/>
                  </a:lnTo>
                  <a:lnTo>
                    <a:pt x="5702" y="21032"/>
                  </a:lnTo>
                  <a:lnTo>
                    <a:pt x="5702" y="20463"/>
                  </a:lnTo>
                  <a:lnTo>
                    <a:pt x="5373" y="20463"/>
                  </a:lnTo>
                  <a:lnTo>
                    <a:pt x="4934" y="20037"/>
                  </a:lnTo>
                  <a:lnTo>
                    <a:pt x="4495" y="20463"/>
                  </a:lnTo>
                  <a:lnTo>
                    <a:pt x="4057" y="20037"/>
                  </a:lnTo>
                  <a:lnTo>
                    <a:pt x="2522" y="20463"/>
                  </a:lnTo>
                  <a:lnTo>
                    <a:pt x="2083" y="20037"/>
                  </a:lnTo>
                  <a:lnTo>
                    <a:pt x="1645" y="19468"/>
                  </a:lnTo>
                  <a:lnTo>
                    <a:pt x="1316" y="19468"/>
                  </a:lnTo>
                  <a:lnTo>
                    <a:pt x="877" y="18900"/>
                  </a:lnTo>
                  <a:lnTo>
                    <a:pt x="877" y="18474"/>
                  </a:lnTo>
                  <a:lnTo>
                    <a:pt x="439" y="18474"/>
                  </a:lnTo>
                  <a:lnTo>
                    <a:pt x="0" y="17905"/>
                  </a:lnTo>
                  <a:lnTo>
                    <a:pt x="0" y="10516"/>
                  </a:lnTo>
                  <a:lnTo>
                    <a:pt x="4057" y="10516"/>
                  </a:lnTo>
                  <a:lnTo>
                    <a:pt x="4057" y="7389"/>
                  </a:lnTo>
                  <a:lnTo>
                    <a:pt x="3728" y="6821"/>
                  </a:lnTo>
                  <a:lnTo>
                    <a:pt x="4057" y="6821"/>
                  </a:lnTo>
                  <a:lnTo>
                    <a:pt x="4057" y="6253"/>
                  </a:lnTo>
                  <a:close/>
                  <a:moveTo>
                    <a:pt x="4057" y="625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7" name="AutoShape 141"/>
            <p:cNvSpPr>
              <a:spLocks/>
            </p:cNvSpPr>
            <p:nvPr/>
          </p:nvSpPr>
          <p:spPr bwMode="auto">
            <a:xfrm>
              <a:off x="7327" y="4895"/>
              <a:ext cx="525" cy="45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139" y="20671"/>
                  </a:moveTo>
                  <a:lnTo>
                    <a:pt x="19722" y="20323"/>
                  </a:lnTo>
                  <a:lnTo>
                    <a:pt x="19304" y="19858"/>
                  </a:lnTo>
                  <a:lnTo>
                    <a:pt x="18991" y="19858"/>
                  </a:lnTo>
                  <a:lnTo>
                    <a:pt x="18574" y="19394"/>
                  </a:lnTo>
                  <a:lnTo>
                    <a:pt x="18574" y="19045"/>
                  </a:lnTo>
                  <a:lnTo>
                    <a:pt x="18157" y="19045"/>
                  </a:lnTo>
                  <a:lnTo>
                    <a:pt x="17739" y="18581"/>
                  </a:lnTo>
                  <a:lnTo>
                    <a:pt x="17739" y="12542"/>
                  </a:lnTo>
                  <a:lnTo>
                    <a:pt x="21600" y="12542"/>
                  </a:lnTo>
                  <a:lnTo>
                    <a:pt x="21600" y="9987"/>
                  </a:lnTo>
                  <a:lnTo>
                    <a:pt x="21287" y="9523"/>
                  </a:lnTo>
                  <a:lnTo>
                    <a:pt x="21600" y="9523"/>
                  </a:lnTo>
                  <a:lnTo>
                    <a:pt x="21600" y="9058"/>
                  </a:lnTo>
                  <a:lnTo>
                    <a:pt x="20870" y="9058"/>
                  </a:lnTo>
                  <a:lnTo>
                    <a:pt x="20452" y="9523"/>
                  </a:lnTo>
                  <a:lnTo>
                    <a:pt x="19304" y="9523"/>
                  </a:lnTo>
                  <a:lnTo>
                    <a:pt x="19304" y="9058"/>
                  </a:lnTo>
                  <a:lnTo>
                    <a:pt x="18991" y="9058"/>
                  </a:lnTo>
                  <a:lnTo>
                    <a:pt x="18991" y="9523"/>
                  </a:lnTo>
                  <a:lnTo>
                    <a:pt x="18574" y="9523"/>
                  </a:lnTo>
                  <a:lnTo>
                    <a:pt x="18574" y="7781"/>
                  </a:lnTo>
                  <a:lnTo>
                    <a:pt x="18157" y="7316"/>
                  </a:lnTo>
                  <a:lnTo>
                    <a:pt x="18574" y="6968"/>
                  </a:lnTo>
                  <a:lnTo>
                    <a:pt x="18157" y="6968"/>
                  </a:lnTo>
                  <a:lnTo>
                    <a:pt x="18157" y="6503"/>
                  </a:lnTo>
                  <a:lnTo>
                    <a:pt x="17739" y="6039"/>
                  </a:lnTo>
                  <a:lnTo>
                    <a:pt x="17739" y="2671"/>
                  </a:lnTo>
                  <a:lnTo>
                    <a:pt x="15861" y="2671"/>
                  </a:lnTo>
                  <a:lnTo>
                    <a:pt x="15861" y="1742"/>
                  </a:lnTo>
                  <a:lnTo>
                    <a:pt x="15443" y="1742"/>
                  </a:lnTo>
                  <a:lnTo>
                    <a:pt x="15443" y="2206"/>
                  </a:lnTo>
                  <a:lnTo>
                    <a:pt x="13878" y="2206"/>
                  </a:lnTo>
                  <a:lnTo>
                    <a:pt x="13878" y="2671"/>
                  </a:lnTo>
                  <a:lnTo>
                    <a:pt x="13565" y="2671"/>
                  </a:lnTo>
                  <a:lnTo>
                    <a:pt x="13565" y="3484"/>
                  </a:lnTo>
                  <a:lnTo>
                    <a:pt x="12417" y="3948"/>
                  </a:lnTo>
                  <a:lnTo>
                    <a:pt x="10435" y="3948"/>
                  </a:lnTo>
                  <a:lnTo>
                    <a:pt x="10017" y="3019"/>
                  </a:lnTo>
                  <a:lnTo>
                    <a:pt x="9704" y="2671"/>
                  </a:lnTo>
                  <a:lnTo>
                    <a:pt x="9704" y="1742"/>
                  </a:lnTo>
                  <a:lnTo>
                    <a:pt x="9287" y="1394"/>
                  </a:lnTo>
                  <a:lnTo>
                    <a:pt x="9287" y="0"/>
                  </a:lnTo>
                  <a:lnTo>
                    <a:pt x="2296" y="0"/>
                  </a:lnTo>
                  <a:lnTo>
                    <a:pt x="2296" y="465"/>
                  </a:lnTo>
                  <a:lnTo>
                    <a:pt x="1565" y="465"/>
                  </a:lnTo>
                  <a:lnTo>
                    <a:pt x="1983" y="929"/>
                  </a:lnTo>
                  <a:lnTo>
                    <a:pt x="1983" y="1394"/>
                  </a:lnTo>
                  <a:lnTo>
                    <a:pt x="2713" y="2206"/>
                  </a:lnTo>
                  <a:lnTo>
                    <a:pt x="2713" y="3484"/>
                  </a:lnTo>
                  <a:lnTo>
                    <a:pt x="3443" y="4413"/>
                  </a:lnTo>
                  <a:lnTo>
                    <a:pt x="3130" y="4761"/>
                  </a:lnTo>
                  <a:lnTo>
                    <a:pt x="2713" y="5690"/>
                  </a:lnTo>
                  <a:lnTo>
                    <a:pt x="3130" y="5690"/>
                  </a:lnTo>
                  <a:lnTo>
                    <a:pt x="3130" y="7316"/>
                  </a:lnTo>
                  <a:lnTo>
                    <a:pt x="3861" y="8245"/>
                  </a:lnTo>
                  <a:lnTo>
                    <a:pt x="3861" y="8710"/>
                  </a:lnTo>
                  <a:lnTo>
                    <a:pt x="4278" y="9058"/>
                  </a:lnTo>
                  <a:lnTo>
                    <a:pt x="4278" y="10335"/>
                  </a:lnTo>
                  <a:lnTo>
                    <a:pt x="3443" y="11729"/>
                  </a:lnTo>
                  <a:lnTo>
                    <a:pt x="3130" y="11729"/>
                  </a:lnTo>
                  <a:lnTo>
                    <a:pt x="2296" y="12077"/>
                  </a:lnTo>
                  <a:lnTo>
                    <a:pt x="2296" y="12542"/>
                  </a:lnTo>
                  <a:lnTo>
                    <a:pt x="1565" y="13355"/>
                  </a:lnTo>
                  <a:lnTo>
                    <a:pt x="1565" y="14284"/>
                  </a:lnTo>
                  <a:lnTo>
                    <a:pt x="1148" y="14284"/>
                  </a:lnTo>
                  <a:lnTo>
                    <a:pt x="1148" y="15561"/>
                  </a:lnTo>
                  <a:lnTo>
                    <a:pt x="835" y="16374"/>
                  </a:lnTo>
                  <a:lnTo>
                    <a:pt x="835" y="16839"/>
                  </a:lnTo>
                  <a:lnTo>
                    <a:pt x="417" y="17303"/>
                  </a:lnTo>
                  <a:lnTo>
                    <a:pt x="417" y="19394"/>
                  </a:lnTo>
                  <a:lnTo>
                    <a:pt x="0" y="19858"/>
                  </a:lnTo>
                  <a:lnTo>
                    <a:pt x="0" y="20323"/>
                  </a:lnTo>
                  <a:lnTo>
                    <a:pt x="835" y="20323"/>
                  </a:lnTo>
                  <a:lnTo>
                    <a:pt x="835" y="19858"/>
                  </a:lnTo>
                  <a:lnTo>
                    <a:pt x="1148" y="19858"/>
                  </a:lnTo>
                  <a:lnTo>
                    <a:pt x="1565" y="20323"/>
                  </a:lnTo>
                  <a:lnTo>
                    <a:pt x="1565" y="19858"/>
                  </a:lnTo>
                  <a:lnTo>
                    <a:pt x="2296" y="19394"/>
                  </a:lnTo>
                  <a:lnTo>
                    <a:pt x="3130" y="19394"/>
                  </a:lnTo>
                  <a:lnTo>
                    <a:pt x="3130" y="19858"/>
                  </a:lnTo>
                  <a:lnTo>
                    <a:pt x="3443" y="19858"/>
                  </a:lnTo>
                  <a:lnTo>
                    <a:pt x="3861" y="20323"/>
                  </a:lnTo>
                  <a:lnTo>
                    <a:pt x="11583" y="20323"/>
                  </a:lnTo>
                  <a:lnTo>
                    <a:pt x="12000" y="20671"/>
                  </a:lnTo>
                  <a:lnTo>
                    <a:pt x="12417" y="20671"/>
                  </a:lnTo>
                  <a:lnTo>
                    <a:pt x="12730" y="21135"/>
                  </a:lnTo>
                  <a:lnTo>
                    <a:pt x="14713" y="21135"/>
                  </a:lnTo>
                  <a:lnTo>
                    <a:pt x="14713" y="20671"/>
                  </a:lnTo>
                  <a:lnTo>
                    <a:pt x="14713" y="21135"/>
                  </a:lnTo>
                  <a:lnTo>
                    <a:pt x="15443" y="21135"/>
                  </a:lnTo>
                  <a:lnTo>
                    <a:pt x="15443" y="21600"/>
                  </a:lnTo>
                  <a:lnTo>
                    <a:pt x="16278" y="21600"/>
                  </a:lnTo>
                  <a:lnTo>
                    <a:pt x="16278" y="21135"/>
                  </a:lnTo>
                  <a:lnTo>
                    <a:pt x="16591" y="21135"/>
                  </a:lnTo>
                  <a:lnTo>
                    <a:pt x="17009" y="21600"/>
                  </a:lnTo>
                  <a:lnTo>
                    <a:pt x="17426" y="21600"/>
                  </a:lnTo>
                  <a:lnTo>
                    <a:pt x="20139" y="20671"/>
                  </a:lnTo>
                  <a:close/>
                  <a:moveTo>
                    <a:pt x="20139" y="206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8" name="AutoShape 142"/>
            <p:cNvSpPr>
              <a:spLocks/>
            </p:cNvSpPr>
            <p:nvPr/>
          </p:nvSpPr>
          <p:spPr bwMode="auto">
            <a:xfrm>
              <a:off x="7890" y="5263"/>
              <a:ext cx="330" cy="2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6854"/>
                  </a:moveTo>
                  <a:lnTo>
                    <a:pt x="3822" y="6854"/>
                  </a:lnTo>
                  <a:lnTo>
                    <a:pt x="4320" y="7685"/>
                  </a:lnTo>
                  <a:lnTo>
                    <a:pt x="4985" y="7685"/>
                  </a:lnTo>
                  <a:lnTo>
                    <a:pt x="5649" y="6854"/>
                  </a:lnTo>
                  <a:lnTo>
                    <a:pt x="6148" y="6023"/>
                  </a:lnTo>
                  <a:lnTo>
                    <a:pt x="7477" y="3738"/>
                  </a:lnTo>
                  <a:lnTo>
                    <a:pt x="9305" y="3115"/>
                  </a:lnTo>
                  <a:lnTo>
                    <a:pt x="9969" y="2285"/>
                  </a:lnTo>
                  <a:lnTo>
                    <a:pt x="10468" y="2285"/>
                  </a:lnTo>
                  <a:lnTo>
                    <a:pt x="10468" y="623"/>
                  </a:lnTo>
                  <a:lnTo>
                    <a:pt x="11132" y="0"/>
                  </a:lnTo>
                  <a:lnTo>
                    <a:pt x="14788" y="0"/>
                  </a:lnTo>
                  <a:lnTo>
                    <a:pt x="14788" y="623"/>
                  </a:lnTo>
                  <a:lnTo>
                    <a:pt x="16117" y="623"/>
                  </a:lnTo>
                  <a:lnTo>
                    <a:pt x="16117" y="1454"/>
                  </a:lnTo>
                  <a:lnTo>
                    <a:pt x="16615" y="1454"/>
                  </a:lnTo>
                  <a:lnTo>
                    <a:pt x="16615" y="623"/>
                  </a:lnTo>
                  <a:lnTo>
                    <a:pt x="17280" y="1454"/>
                  </a:lnTo>
                  <a:lnTo>
                    <a:pt x="18443" y="1454"/>
                  </a:lnTo>
                  <a:lnTo>
                    <a:pt x="18443" y="2285"/>
                  </a:lnTo>
                  <a:lnTo>
                    <a:pt x="20271" y="2285"/>
                  </a:lnTo>
                  <a:lnTo>
                    <a:pt x="20271" y="3115"/>
                  </a:lnTo>
                  <a:lnTo>
                    <a:pt x="20935" y="3738"/>
                  </a:lnTo>
                  <a:lnTo>
                    <a:pt x="21600" y="3738"/>
                  </a:lnTo>
                  <a:lnTo>
                    <a:pt x="21600" y="6023"/>
                  </a:lnTo>
                  <a:lnTo>
                    <a:pt x="20935" y="6854"/>
                  </a:lnTo>
                  <a:lnTo>
                    <a:pt x="20935" y="8515"/>
                  </a:lnTo>
                  <a:lnTo>
                    <a:pt x="21600" y="8515"/>
                  </a:lnTo>
                  <a:lnTo>
                    <a:pt x="20935" y="8515"/>
                  </a:lnTo>
                  <a:lnTo>
                    <a:pt x="20935" y="9969"/>
                  </a:lnTo>
                  <a:lnTo>
                    <a:pt x="20271" y="10800"/>
                  </a:lnTo>
                  <a:lnTo>
                    <a:pt x="20935" y="11423"/>
                  </a:lnTo>
                  <a:lnTo>
                    <a:pt x="20935" y="13915"/>
                  </a:lnTo>
                  <a:lnTo>
                    <a:pt x="20271" y="14538"/>
                  </a:lnTo>
                  <a:lnTo>
                    <a:pt x="19772" y="14538"/>
                  </a:lnTo>
                  <a:lnTo>
                    <a:pt x="19772" y="18485"/>
                  </a:lnTo>
                  <a:lnTo>
                    <a:pt x="16615" y="21600"/>
                  </a:lnTo>
                  <a:lnTo>
                    <a:pt x="16117" y="21600"/>
                  </a:lnTo>
                  <a:lnTo>
                    <a:pt x="14788" y="20769"/>
                  </a:lnTo>
                  <a:lnTo>
                    <a:pt x="14123" y="21600"/>
                  </a:lnTo>
                  <a:lnTo>
                    <a:pt x="13625" y="21600"/>
                  </a:lnTo>
                  <a:lnTo>
                    <a:pt x="12960" y="20769"/>
                  </a:lnTo>
                  <a:lnTo>
                    <a:pt x="11132" y="20769"/>
                  </a:lnTo>
                  <a:lnTo>
                    <a:pt x="10468" y="19938"/>
                  </a:lnTo>
                  <a:lnTo>
                    <a:pt x="10468" y="19315"/>
                  </a:lnTo>
                  <a:lnTo>
                    <a:pt x="9305" y="19315"/>
                  </a:lnTo>
                  <a:lnTo>
                    <a:pt x="8640" y="18485"/>
                  </a:lnTo>
                  <a:lnTo>
                    <a:pt x="7975" y="19315"/>
                  </a:lnTo>
                  <a:lnTo>
                    <a:pt x="7477" y="18485"/>
                  </a:lnTo>
                  <a:lnTo>
                    <a:pt x="6148" y="16823"/>
                  </a:lnTo>
                  <a:lnTo>
                    <a:pt x="6148" y="15369"/>
                  </a:lnTo>
                  <a:lnTo>
                    <a:pt x="5649" y="15369"/>
                  </a:lnTo>
                  <a:lnTo>
                    <a:pt x="5649" y="14538"/>
                  </a:lnTo>
                  <a:lnTo>
                    <a:pt x="4985" y="13915"/>
                  </a:lnTo>
                  <a:lnTo>
                    <a:pt x="4320" y="13915"/>
                  </a:lnTo>
                  <a:lnTo>
                    <a:pt x="3822" y="13085"/>
                  </a:lnTo>
                  <a:lnTo>
                    <a:pt x="3157" y="11423"/>
                  </a:lnTo>
                  <a:lnTo>
                    <a:pt x="2492" y="11423"/>
                  </a:lnTo>
                  <a:lnTo>
                    <a:pt x="2492" y="10800"/>
                  </a:lnTo>
                  <a:lnTo>
                    <a:pt x="1828" y="9969"/>
                  </a:lnTo>
                  <a:lnTo>
                    <a:pt x="1828" y="9138"/>
                  </a:lnTo>
                  <a:lnTo>
                    <a:pt x="1329" y="9138"/>
                  </a:lnTo>
                  <a:lnTo>
                    <a:pt x="1329" y="8515"/>
                  </a:lnTo>
                  <a:lnTo>
                    <a:pt x="665" y="8515"/>
                  </a:lnTo>
                  <a:lnTo>
                    <a:pt x="665" y="7685"/>
                  </a:lnTo>
                  <a:lnTo>
                    <a:pt x="0" y="7685"/>
                  </a:lnTo>
                  <a:lnTo>
                    <a:pt x="0" y="6854"/>
                  </a:lnTo>
                  <a:close/>
                  <a:moveTo>
                    <a:pt x="0" y="685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9" name="AutoShape 143"/>
            <p:cNvSpPr>
              <a:spLocks/>
            </p:cNvSpPr>
            <p:nvPr/>
          </p:nvSpPr>
          <p:spPr bwMode="auto">
            <a:xfrm>
              <a:off x="7664" y="5345"/>
              <a:ext cx="396" cy="33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323" y="0"/>
                  </a:moveTo>
                  <a:lnTo>
                    <a:pt x="12323" y="631"/>
                  </a:lnTo>
                  <a:lnTo>
                    <a:pt x="12877" y="631"/>
                  </a:lnTo>
                  <a:lnTo>
                    <a:pt x="12877" y="1261"/>
                  </a:lnTo>
                  <a:lnTo>
                    <a:pt x="13431" y="1261"/>
                  </a:lnTo>
                  <a:lnTo>
                    <a:pt x="13431" y="1734"/>
                  </a:lnTo>
                  <a:lnTo>
                    <a:pt x="13846" y="1734"/>
                  </a:lnTo>
                  <a:lnTo>
                    <a:pt x="13846" y="2365"/>
                  </a:lnTo>
                  <a:lnTo>
                    <a:pt x="14400" y="2996"/>
                  </a:lnTo>
                  <a:lnTo>
                    <a:pt x="14400" y="3469"/>
                  </a:lnTo>
                  <a:lnTo>
                    <a:pt x="14954" y="3469"/>
                  </a:lnTo>
                  <a:lnTo>
                    <a:pt x="15508" y="4730"/>
                  </a:lnTo>
                  <a:lnTo>
                    <a:pt x="15923" y="5361"/>
                  </a:lnTo>
                  <a:lnTo>
                    <a:pt x="16477" y="5361"/>
                  </a:lnTo>
                  <a:lnTo>
                    <a:pt x="17031" y="5834"/>
                  </a:lnTo>
                  <a:lnTo>
                    <a:pt x="17031" y="6464"/>
                  </a:lnTo>
                  <a:lnTo>
                    <a:pt x="17446" y="6464"/>
                  </a:lnTo>
                  <a:lnTo>
                    <a:pt x="17446" y="7568"/>
                  </a:lnTo>
                  <a:lnTo>
                    <a:pt x="18554" y="8829"/>
                  </a:lnTo>
                  <a:lnTo>
                    <a:pt x="18969" y="9460"/>
                  </a:lnTo>
                  <a:lnTo>
                    <a:pt x="19523" y="8829"/>
                  </a:lnTo>
                  <a:lnTo>
                    <a:pt x="20077" y="9460"/>
                  </a:lnTo>
                  <a:lnTo>
                    <a:pt x="21046" y="9460"/>
                  </a:lnTo>
                  <a:lnTo>
                    <a:pt x="21046" y="9933"/>
                  </a:lnTo>
                  <a:lnTo>
                    <a:pt x="21600" y="10564"/>
                  </a:lnTo>
                  <a:lnTo>
                    <a:pt x="20631" y="10564"/>
                  </a:lnTo>
                  <a:lnTo>
                    <a:pt x="20631" y="11194"/>
                  </a:lnTo>
                  <a:lnTo>
                    <a:pt x="20077" y="11194"/>
                  </a:lnTo>
                  <a:lnTo>
                    <a:pt x="20077" y="11667"/>
                  </a:lnTo>
                  <a:lnTo>
                    <a:pt x="18554" y="11667"/>
                  </a:lnTo>
                  <a:lnTo>
                    <a:pt x="18000" y="12298"/>
                  </a:lnTo>
                  <a:lnTo>
                    <a:pt x="17446" y="12298"/>
                  </a:lnTo>
                  <a:lnTo>
                    <a:pt x="17446" y="12928"/>
                  </a:lnTo>
                  <a:lnTo>
                    <a:pt x="17031" y="12928"/>
                  </a:lnTo>
                  <a:lnTo>
                    <a:pt x="17031" y="13401"/>
                  </a:lnTo>
                  <a:lnTo>
                    <a:pt x="16477" y="13401"/>
                  </a:lnTo>
                  <a:lnTo>
                    <a:pt x="15508" y="14032"/>
                  </a:lnTo>
                  <a:lnTo>
                    <a:pt x="15508" y="14663"/>
                  </a:lnTo>
                  <a:lnTo>
                    <a:pt x="15923" y="15293"/>
                  </a:lnTo>
                  <a:lnTo>
                    <a:pt x="15508" y="15293"/>
                  </a:lnTo>
                  <a:lnTo>
                    <a:pt x="15508" y="15766"/>
                  </a:lnTo>
                  <a:lnTo>
                    <a:pt x="14954" y="15766"/>
                  </a:lnTo>
                  <a:lnTo>
                    <a:pt x="13846" y="17028"/>
                  </a:lnTo>
                  <a:lnTo>
                    <a:pt x="13431" y="17028"/>
                  </a:lnTo>
                  <a:lnTo>
                    <a:pt x="12877" y="17501"/>
                  </a:lnTo>
                  <a:lnTo>
                    <a:pt x="12877" y="19393"/>
                  </a:lnTo>
                  <a:lnTo>
                    <a:pt x="9831" y="19393"/>
                  </a:lnTo>
                  <a:lnTo>
                    <a:pt x="8723" y="18762"/>
                  </a:lnTo>
                  <a:lnTo>
                    <a:pt x="8308" y="18131"/>
                  </a:lnTo>
                  <a:lnTo>
                    <a:pt x="7200" y="18131"/>
                  </a:lnTo>
                  <a:lnTo>
                    <a:pt x="6785" y="18762"/>
                  </a:lnTo>
                  <a:lnTo>
                    <a:pt x="6231" y="19866"/>
                  </a:lnTo>
                  <a:lnTo>
                    <a:pt x="5677" y="20496"/>
                  </a:lnTo>
                  <a:lnTo>
                    <a:pt x="5123" y="20496"/>
                  </a:lnTo>
                  <a:lnTo>
                    <a:pt x="4708" y="21127"/>
                  </a:lnTo>
                  <a:lnTo>
                    <a:pt x="4154" y="21127"/>
                  </a:lnTo>
                  <a:lnTo>
                    <a:pt x="3600" y="21600"/>
                  </a:lnTo>
                  <a:lnTo>
                    <a:pt x="1662" y="21600"/>
                  </a:lnTo>
                  <a:lnTo>
                    <a:pt x="1662" y="19866"/>
                  </a:lnTo>
                  <a:lnTo>
                    <a:pt x="1108" y="18762"/>
                  </a:lnTo>
                  <a:lnTo>
                    <a:pt x="1108" y="18131"/>
                  </a:lnTo>
                  <a:lnTo>
                    <a:pt x="0" y="17501"/>
                  </a:lnTo>
                  <a:lnTo>
                    <a:pt x="0" y="17028"/>
                  </a:lnTo>
                  <a:lnTo>
                    <a:pt x="554" y="9933"/>
                  </a:lnTo>
                  <a:lnTo>
                    <a:pt x="2631" y="9933"/>
                  </a:lnTo>
                  <a:lnTo>
                    <a:pt x="3185" y="1261"/>
                  </a:lnTo>
                  <a:lnTo>
                    <a:pt x="6785" y="1261"/>
                  </a:lnTo>
                  <a:lnTo>
                    <a:pt x="7754" y="631"/>
                  </a:lnTo>
                  <a:lnTo>
                    <a:pt x="8308" y="631"/>
                  </a:lnTo>
                  <a:lnTo>
                    <a:pt x="8308" y="1734"/>
                  </a:lnTo>
                  <a:lnTo>
                    <a:pt x="9277" y="1261"/>
                  </a:lnTo>
                  <a:lnTo>
                    <a:pt x="9831" y="631"/>
                  </a:lnTo>
                  <a:lnTo>
                    <a:pt x="10246" y="0"/>
                  </a:lnTo>
                  <a:lnTo>
                    <a:pt x="10800" y="631"/>
                  </a:lnTo>
                  <a:lnTo>
                    <a:pt x="11354" y="0"/>
                  </a:lnTo>
                  <a:lnTo>
                    <a:pt x="12323" y="0"/>
                  </a:lnTo>
                  <a:close/>
                  <a:moveTo>
                    <a:pt x="12323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0" name="AutoShape 144"/>
            <p:cNvSpPr>
              <a:spLocks/>
            </p:cNvSpPr>
            <p:nvPr/>
          </p:nvSpPr>
          <p:spPr bwMode="auto">
            <a:xfrm>
              <a:off x="7327" y="5307"/>
              <a:ext cx="563" cy="4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941" y="14324"/>
                  </a:moveTo>
                  <a:lnTo>
                    <a:pt x="12941" y="13983"/>
                  </a:lnTo>
                  <a:lnTo>
                    <a:pt x="13330" y="8867"/>
                  </a:lnTo>
                  <a:lnTo>
                    <a:pt x="14789" y="8867"/>
                  </a:lnTo>
                  <a:lnTo>
                    <a:pt x="15178" y="2615"/>
                  </a:lnTo>
                  <a:lnTo>
                    <a:pt x="17708" y="2615"/>
                  </a:lnTo>
                  <a:lnTo>
                    <a:pt x="18389" y="2160"/>
                  </a:lnTo>
                  <a:lnTo>
                    <a:pt x="18778" y="2160"/>
                  </a:lnTo>
                  <a:lnTo>
                    <a:pt x="18778" y="2956"/>
                  </a:lnTo>
                  <a:lnTo>
                    <a:pt x="19459" y="2615"/>
                  </a:lnTo>
                  <a:lnTo>
                    <a:pt x="19849" y="2160"/>
                  </a:lnTo>
                  <a:lnTo>
                    <a:pt x="20141" y="1705"/>
                  </a:lnTo>
                  <a:lnTo>
                    <a:pt x="20530" y="2160"/>
                  </a:lnTo>
                  <a:lnTo>
                    <a:pt x="20919" y="1705"/>
                  </a:lnTo>
                  <a:lnTo>
                    <a:pt x="21600" y="1705"/>
                  </a:lnTo>
                  <a:lnTo>
                    <a:pt x="21600" y="1251"/>
                  </a:lnTo>
                  <a:lnTo>
                    <a:pt x="21308" y="1251"/>
                  </a:lnTo>
                  <a:lnTo>
                    <a:pt x="20919" y="909"/>
                  </a:lnTo>
                  <a:lnTo>
                    <a:pt x="20530" y="1251"/>
                  </a:lnTo>
                  <a:lnTo>
                    <a:pt x="20141" y="909"/>
                  </a:lnTo>
                  <a:lnTo>
                    <a:pt x="16249" y="2160"/>
                  </a:lnTo>
                  <a:lnTo>
                    <a:pt x="15859" y="2160"/>
                  </a:lnTo>
                  <a:lnTo>
                    <a:pt x="15470" y="1705"/>
                  </a:lnTo>
                  <a:lnTo>
                    <a:pt x="15178" y="1705"/>
                  </a:lnTo>
                  <a:lnTo>
                    <a:pt x="15178" y="2160"/>
                  </a:lnTo>
                  <a:lnTo>
                    <a:pt x="14400" y="2160"/>
                  </a:lnTo>
                  <a:lnTo>
                    <a:pt x="14400" y="1705"/>
                  </a:lnTo>
                  <a:lnTo>
                    <a:pt x="13719" y="1705"/>
                  </a:lnTo>
                  <a:lnTo>
                    <a:pt x="13719" y="1251"/>
                  </a:lnTo>
                  <a:lnTo>
                    <a:pt x="13719" y="1705"/>
                  </a:lnTo>
                  <a:lnTo>
                    <a:pt x="11870" y="1705"/>
                  </a:lnTo>
                  <a:lnTo>
                    <a:pt x="11578" y="1251"/>
                  </a:lnTo>
                  <a:lnTo>
                    <a:pt x="11189" y="1251"/>
                  </a:lnTo>
                  <a:lnTo>
                    <a:pt x="10800" y="909"/>
                  </a:lnTo>
                  <a:lnTo>
                    <a:pt x="3600" y="909"/>
                  </a:lnTo>
                  <a:lnTo>
                    <a:pt x="3211" y="455"/>
                  </a:lnTo>
                  <a:lnTo>
                    <a:pt x="2919" y="455"/>
                  </a:lnTo>
                  <a:lnTo>
                    <a:pt x="2919" y="0"/>
                  </a:lnTo>
                  <a:lnTo>
                    <a:pt x="2141" y="0"/>
                  </a:lnTo>
                  <a:lnTo>
                    <a:pt x="1459" y="455"/>
                  </a:lnTo>
                  <a:lnTo>
                    <a:pt x="1459" y="909"/>
                  </a:lnTo>
                  <a:lnTo>
                    <a:pt x="1070" y="455"/>
                  </a:lnTo>
                  <a:lnTo>
                    <a:pt x="778" y="455"/>
                  </a:lnTo>
                  <a:lnTo>
                    <a:pt x="778" y="909"/>
                  </a:lnTo>
                  <a:lnTo>
                    <a:pt x="0" y="909"/>
                  </a:lnTo>
                  <a:lnTo>
                    <a:pt x="389" y="2160"/>
                  </a:lnTo>
                  <a:lnTo>
                    <a:pt x="1070" y="3411"/>
                  </a:lnTo>
                  <a:lnTo>
                    <a:pt x="1849" y="4206"/>
                  </a:lnTo>
                  <a:lnTo>
                    <a:pt x="2530" y="5912"/>
                  </a:lnTo>
                  <a:lnTo>
                    <a:pt x="2530" y="6821"/>
                  </a:lnTo>
                  <a:lnTo>
                    <a:pt x="3211" y="8072"/>
                  </a:lnTo>
                  <a:lnTo>
                    <a:pt x="3211" y="8526"/>
                  </a:lnTo>
                  <a:lnTo>
                    <a:pt x="4378" y="9777"/>
                  </a:lnTo>
                  <a:lnTo>
                    <a:pt x="4378" y="10573"/>
                  </a:lnTo>
                  <a:lnTo>
                    <a:pt x="3989" y="10573"/>
                  </a:lnTo>
                  <a:lnTo>
                    <a:pt x="4378" y="11368"/>
                  </a:lnTo>
                  <a:lnTo>
                    <a:pt x="4378" y="12733"/>
                  </a:lnTo>
                  <a:lnTo>
                    <a:pt x="4670" y="13983"/>
                  </a:lnTo>
                  <a:lnTo>
                    <a:pt x="4670" y="14779"/>
                  </a:lnTo>
                  <a:lnTo>
                    <a:pt x="5059" y="15234"/>
                  </a:lnTo>
                  <a:lnTo>
                    <a:pt x="4670" y="15234"/>
                  </a:lnTo>
                  <a:lnTo>
                    <a:pt x="5059" y="15688"/>
                  </a:lnTo>
                  <a:lnTo>
                    <a:pt x="5059" y="16484"/>
                  </a:lnTo>
                  <a:lnTo>
                    <a:pt x="5449" y="16939"/>
                  </a:lnTo>
                  <a:lnTo>
                    <a:pt x="5059" y="16939"/>
                  </a:lnTo>
                  <a:lnTo>
                    <a:pt x="5059" y="17280"/>
                  </a:lnTo>
                  <a:lnTo>
                    <a:pt x="5449" y="17735"/>
                  </a:lnTo>
                  <a:lnTo>
                    <a:pt x="5449" y="18644"/>
                  </a:lnTo>
                  <a:lnTo>
                    <a:pt x="6519" y="19895"/>
                  </a:lnTo>
                  <a:lnTo>
                    <a:pt x="6519" y="20236"/>
                  </a:lnTo>
                  <a:lnTo>
                    <a:pt x="7200" y="20691"/>
                  </a:lnTo>
                  <a:lnTo>
                    <a:pt x="7589" y="20691"/>
                  </a:lnTo>
                  <a:lnTo>
                    <a:pt x="7589" y="20236"/>
                  </a:lnTo>
                  <a:lnTo>
                    <a:pt x="7978" y="19895"/>
                  </a:lnTo>
                  <a:lnTo>
                    <a:pt x="8659" y="19895"/>
                  </a:lnTo>
                  <a:lnTo>
                    <a:pt x="8659" y="21145"/>
                  </a:lnTo>
                  <a:lnTo>
                    <a:pt x="10800" y="21145"/>
                  </a:lnTo>
                  <a:lnTo>
                    <a:pt x="10800" y="21600"/>
                  </a:lnTo>
                  <a:lnTo>
                    <a:pt x="11189" y="21600"/>
                  </a:lnTo>
                  <a:lnTo>
                    <a:pt x="11189" y="21145"/>
                  </a:lnTo>
                  <a:lnTo>
                    <a:pt x="11578" y="20691"/>
                  </a:lnTo>
                  <a:lnTo>
                    <a:pt x="11870" y="20691"/>
                  </a:lnTo>
                  <a:lnTo>
                    <a:pt x="12259" y="20236"/>
                  </a:lnTo>
                  <a:lnTo>
                    <a:pt x="12941" y="20236"/>
                  </a:lnTo>
                  <a:lnTo>
                    <a:pt x="12941" y="14324"/>
                  </a:lnTo>
                  <a:close/>
                  <a:moveTo>
                    <a:pt x="12941" y="1432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1" name="AutoShape 145"/>
            <p:cNvSpPr>
              <a:spLocks/>
            </p:cNvSpPr>
            <p:nvPr/>
          </p:nvSpPr>
          <p:spPr bwMode="auto">
            <a:xfrm>
              <a:off x="9141" y="5463"/>
              <a:ext cx="28" cy="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10800"/>
                  </a:lnTo>
                  <a:lnTo>
                    <a:pt x="5891" y="21600"/>
                  </a:lnTo>
                  <a:lnTo>
                    <a:pt x="21600" y="10800"/>
                  </a:lnTo>
                  <a:lnTo>
                    <a:pt x="13745" y="10800"/>
                  </a:lnTo>
                  <a:lnTo>
                    <a:pt x="13745" y="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2" name="AutoShape 146"/>
            <p:cNvSpPr>
              <a:spLocks/>
            </p:cNvSpPr>
            <p:nvPr/>
          </p:nvSpPr>
          <p:spPr bwMode="auto">
            <a:xfrm>
              <a:off x="8623" y="5125"/>
              <a:ext cx="320" cy="52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457" y="21600"/>
                  </a:moveTo>
                  <a:lnTo>
                    <a:pt x="5657" y="21600"/>
                  </a:lnTo>
                  <a:lnTo>
                    <a:pt x="7029" y="20785"/>
                  </a:lnTo>
                  <a:lnTo>
                    <a:pt x="10114" y="20785"/>
                  </a:lnTo>
                  <a:lnTo>
                    <a:pt x="10114" y="20377"/>
                  </a:lnTo>
                  <a:lnTo>
                    <a:pt x="10800" y="20377"/>
                  </a:lnTo>
                  <a:lnTo>
                    <a:pt x="11486" y="20072"/>
                  </a:lnTo>
                  <a:lnTo>
                    <a:pt x="11486" y="19257"/>
                  </a:lnTo>
                  <a:lnTo>
                    <a:pt x="12000" y="18951"/>
                  </a:lnTo>
                  <a:lnTo>
                    <a:pt x="12000" y="18543"/>
                  </a:lnTo>
                  <a:lnTo>
                    <a:pt x="12686" y="17728"/>
                  </a:lnTo>
                  <a:lnTo>
                    <a:pt x="13371" y="17423"/>
                  </a:lnTo>
                  <a:lnTo>
                    <a:pt x="14057" y="16302"/>
                  </a:lnTo>
                  <a:lnTo>
                    <a:pt x="14057" y="15894"/>
                  </a:lnTo>
                  <a:lnTo>
                    <a:pt x="14571" y="15487"/>
                  </a:lnTo>
                  <a:lnTo>
                    <a:pt x="14571" y="14774"/>
                  </a:lnTo>
                  <a:lnTo>
                    <a:pt x="15257" y="13958"/>
                  </a:lnTo>
                  <a:lnTo>
                    <a:pt x="15943" y="12838"/>
                  </a:lnTo>
                  <a:lnTo>
                    <a:pt x="16457" y="12532"/>
                  </a:lnTo>
                  <a:lnTo>
                    <a:pt x="16457" y="12125"/>
                  </a:lnTo>
                  <a:lnTo>
                    <a:pt x="17143" y="11309"/>
                  </a:lnTo>
                  <a:lnTo>
                    <a:pt x="17829" y="10596"/>
                  </a:lnTo>
                  <a:lnTo>
                    <a:pt x="18343" y="9883"/>
                  </a:lnTo>
                  <a:lnTo>
                    <a:pt x="18343" y="9068"/>
                  </a:lnTo>
                  <a:lnTo>
                    <a:pt x="19029" y="9068"/>
                  </a:lnTo>
                  <a:lnTo>
                    <a:pt x="19029" y="8660"/>
                  </a:lnTo>
                  <a:lnTo>
                    <a:pt x="18343" y="8355"/>
                  </a:lnTo>
                  <a:lnTo>
                    <a:pt x="19714" y="7540"/>
                  </a:lnTo>
                  <a:lnTo>
                    <a:pt x="19029" y="7234"/>
                  </a:lnTo>
                  <a:lnTo>
                    <a:pt x="19714" y="7234"/>
                  </a:lnTo>
                  <a:lnTo>
                    <a:pt x="19714" y="5298"/>
                  </a:lnTo>
                  <a:lnTo>
                    <a:pt x="20914" y="6011"/>
                  </a:lnTo>
                  <a:lnTo>
                    <a:pt x="20914" y="5706"/>
                  </a:lnTo>
                  <a:lnTo>
                    <a:pt x="21600" y="5706"/>
                  </a:lnTo>
                  <a:lnTo>
                    <a:pt x="21600" y="4891"/>
                  </a:lnTo>
                  <a:lnTo>
                    <a:pt x="20914" y="4585"/>
                  </a:lnTo>
                  <a:lnTo>
                    <a:pt x="20914" y="1528"/>
                  </a:lnTo>
                  <a:lnTo>
                    <a:pt x="20400" y="1121"/>
                  </a:lnTo>
                  <a:lnTo>
                    <a:pt x="20400" y="1528"/>
                  </a:lnTo>
                  <a:lnTo>
                    <a:pt x="19714" y="1121"/>
                  </a:lnTo>
                  <a:lnTo>
                    <a:pt x="19714" y="815"/>
                  </a:lnTo>
                  <a:lnTo>
                    <a:pt x="19029" y="815"/>
                  </a:lnTo>
                  <a:lnTo>
                    <a:pt x="19714" y="408"/>
                  </a:lnTo>
                  <a:lnTo>
                    <a:pt x="19029" y="0"/>
                  </a:lnTo>
                  <a:lnTo>
                    <a:pt x="18343" y="408"/>
                  </a:lnTo>
                  <a:lnTo>
                    <a:pt x="18343" y="815"/>
                  </a:lnTo>
                  <a:lnTo>
                    <a:pt x="17829" y="408"/>
                  </a:lnTo>
                  <a:lnTo>
                    <a:pt x="17143" y="408"/>
                  </a:lnTo>
                  <a:lnTo>
                    <a:pt x="17829" y="815"/>
                  </a:lnTo>
                  <a:lnTo>
                    <a:pt x="17829" y="1121"/>
                  </a:lnTo>
                  <a:lnTo>
                    <a:pt x="18343" y="1121"/>
                  </a:lnTo>
                  <a:lnTo>
                    <a:pt x="18343" y="1528"/>
                  </a:lnTo>
                  <a:lnTo>
                    <a:pt x="17829" y="1528"/>
                  </a:lnTo>
                  <a:lnTo>
                    <a:pt x="17829" y="2242"/>
                  </a:lnTo>
                  <a:lnTo>
                    <a:pt x="17143" y="2242"/>
                  </a:lnTo>
                  <a:lnTo>
                    <a:pt x="16457" y="2649"/>
                  </a:lnTo>
                  <a:lnTo>
                    <a:pt x="16457" y="3057"/>
                  </a:lnTo>
                  <a:lnTo>
                    <a:pt x="15943" y="3057"/>
                  </a:lnTo>
                  <a:lnTo>
                    <a:pt x="15943" y="2649"/>
                  </a:lnTo>
                  <a:lnTo>
                    <a:pt x="15257" y="2649"/>
                  </a:lnTo>
                  <a:lnTo>
                    <a:pt x="15257" y="3057"/>
                  </a:lnTo>
                  <a:lnTo>
                    <a:pt x="15943" y="3464"/>
                  </a:lnTo>
                  <a:lnTo>
                    <a:pt x="15257" y="3464"/>
                  </a:lnTo>
                  <a:lnTo>
                    <a:pt x="14571" y="3770"/>
                  </a:lnTo>
                  <a:lnTo>
                    <a:pt x="15257" y="4177"/>
                  </a:lnTo>
                  <a:lnTo>
                    <a:pt x="14571" y="4177"/>
                  </a:lnTo>
                  <a:lnTo>
                    <a:pt x="14571" y="4585"/>
                  </a:lnTo>
                  <a:lnTo>
                    <a:pt x="13371" y="4891"/>
                  </a:lnTo>
                  <a:lnTo>
                    <a:pt x="13371" y="4585"/>
                  </a:lnTo>
                  <a:lnTo>
                    <a:pt x="14057" y="4585"/>
                  </a:lnTo>
                  <a:lnTo>
                    <a:pt x="13371" y="4177"/>
                  </a:lnTo>
                  <a:lnTo>
                    <a:pt x="12686" y="4585"/>
                  </a:lnTo>
                  <a:lnTo>
                    <a:pt x="13371" y="4585"/>
                  </a:lnTo>
                  <a:lnTo>
                    <a:pt x="12686" y="4891"/>
                  </a:lnTo>
                  <a:lnTo>
                    <a:pt x="12686" y="5298"/>
                  </a:lnTo>
                  <a:lnTo>
                    <a:pt x="13371" y="5298"/>
                  </a:lnTo>
                  <a:lnTo>
                    <a:pt x="12686" y="5298"/>
                  </a:lnTo>
                  <a:lnTo>
                    <a:pt x="12000" y="5706"/>
                  </a:lnTo>
                  <a:lnTo>
                    <a:pt x="12000" y="4891"/>
                  </a:lnTo>
                  <a:lnTo>
                    <a:pt x="10800" y="5706"/>
                  </a:lnTo>
                  <a:lnTo>
                    <a:pt x="10800" y="6419"/>
                  </a:lnTo>
                  <a:lnTo>
                    <a:pt x="10114" y="6011"/>
                  </a:lnTo>
                  <a:lnTo>
                    <a:pt x="10114" y="5706"/>
                  </a:lnTo>
                  <a:lnTo>
                    <a:pt x="9600" y="6011"/>
                  </a:lnTo>
                  <a:lnTo>
                    <a:pt x="8229" y="5706"/>
                  </a:lnTo>
                  <a:lnTo>
                    <a:pt x="8229" y="6419"/>
                  </a:lnTo>
                  <a:lnTo>
                    <a:pt x="7714" y="6419"/>
                  </a:lnTo>
                  <a:lnTo>
                    <a:pt x="7714" y="6011"/>
                  </a:lnTo>
                  <a:lnTo>
                    <a:pt x="7029" y="6419"/>
                  </a:lnTo>
                  <a:lnTo>
                    <a:pt x="7029" y="6011"/>
                  </a:lnTo>
                  <a:lnTo>
                    <a:pt x="5657" y="6826"/>
                  </a:lnTo>
                  <a:lnTo>
                    <a:pt x="5143" y="6419"/>
                  </a:lnTo>
                  <a:lnTo>
                    <a:pt x="4457" y="6419"/>
                  </a:lnTo>
                  <a:lnTo>
                    <a:pt x="4457" y="7234"/>
                  </a:lnTo>
                  <a:lnTo>
                    <a:pt x="3771" y="7947"/>
                  </a:lnTo>
                  <a:lnTo>
                    <a:pt x="3257" y="8355"/>
                  </a:lnTo>
                  <a:lnTo>
                    <a:pt x="3257" y="9883"/>
                  </a:lnTo>
                  <a:lnTo>
                    <a:pt x="3771" y="11004"/>
                  </a:lnTo>
                  <a:lnTo>
                    <a:pt x="4457" y="11309"/>
                  </a:lnTo>
                  <a:lnTo>
                    <a:pt x="4457" y="11717"/>
                  </a:lnTo>
                  <a:lnTo>
                    <a:pt x="3771" y="12532"/>
                  </a:lnTo>
                  <a:lnTo>
                    <a:pt x="3257" y="12838"/>
                  </a:lnTo>
                  <a:lnTo>
                    <a:pt x="3257" y="13245"/>
                  </a:lnTo>
                  <a:lnTo>
                    <a:pt x="2571" y="13653"/>
                  </a:lnTo>
                  <a:lnTo>
                    <a:pt x="2571" y="14366"/>
                  </a:lnTo>
                  <a:lnTo>
                    <a:pt x="1371" y="14366"/>
                  </a:lnTo>
                  <a:lnTo>
                    <a:pt x="686" y="14774"/>
                  </a:lnTo>
                  <a:lnTo>
                    <a:pt x="686" y="15181"/>
                  </a:lnTo>
                  <a:lnTo>
                    <a:pt x="0" y="15487"/>
                  </a:lnTo>
                  <a:lnTo>
                    <a:pt x="686" y="15894"/>
                  </a:lnTo>
                  <a:lnTo>
                    <a:pt x="0" y="16302"/>
                  </a:lnTo>
                  <a:lnTo>
                    <a:pt x="686" y="16302"/>
                  </a:lnTo>
                  <a:lnTo>
                    <a:pt x="686" y="17015"/>
                  </a:lnTo>
                  <a:lnTo>
                    <a:pt x="1371" y="17423"/>
                  </a:lnTo>
                  <a:lnTo>
                    <a:pt x="1371" y="18136"/>
                  </a:lnTo>
                  <a:lnTo>
                    <a:pt x="1886" y="17728"/>
                  </a:lnTo>
                  <a:lnTo>
                    <a:pt x="1371" y="18136"/>
                  </a:lnTo>
                  <a:lnTo>
                    <a:pt x="686" y="18136"/>
                  </a:lnTo>
                  <a:lnTo>
                    <a:pt x="686" y="18543"/>
                  </a:lnTo>
                  <a:lnTo>
                    <a:pt x="1371" y="18951"/>
                  </a:lnTo>
                  <a:lnTo>
                    <a:pt x="686" y="19664"/>
                  </a:lnTo>
                  <a:lnTo>
                    <a:pt x="1371" y="19664"/>
                  </a:lnTo>
                  <a:lnTo>
                    <a:pt x="1371" y="20072"/>
                  </a:lnTo>
                  <a:lnTo>
                    <a:pt x="2571" y="20785"/>
                  </a:lnTo>
                  <a:lnTo>
                    <a:pt x="3771" y="20785"/>
                  </a:lnTo>
                  <a:lnTo>
                    <a:pt x="4457" y="21192"/>
                  </a:lnTo>
                  <a:lnTo>
                    <a:pt x="4457" y="21600"/>
                  </a:lnTo>
                  <a:close/>
                  <a:moveTo>
                    <a:pt x="17143" y="1528"/>
                  </a:moveTo>
                  <a:lnTo>
                    <a:pt x="17143" y="1121"/>
                  </a:lnTo>
                  <a:lnTo>
                    <a:pt x="17143" y="1528"/>
                  </a:lnTo>
                  <a:close/>
                  <a:moveTo>
                    <a:pt x="17143" y="1936"/>
                  </a:moveTo>
                  <a:lnTo>
                    <a:pt x="17143" y="2242"/>
                  </a:lnTo>
                  <a:lnTo>
                    <a:pt x="17143" y="1936"/>
                  </a:lnTo>
                  <a:close/>
                  <a:moveTo>
                    <a:pt x="15943" y="1936"/>
                  </a:moveTo>
                  <a:lnTo>
                    <a:pt x="16457" y="1936"/>
                  </a:lnTo>
                  <a:lnTo>
                    <a:pt x="16457" y="2242"/>
                  </a:lnTo>
                  <a:lnTo>
                    <a:pt x="15943" y="2242"/>
                  </a:lnTo>
                  <a:lnTo>
                    <a:pt x="15943" y="1936"/>
                  </a:lnTo>
                  <a:close/>
                  <a:moveTo>
                    <a:pt x="19714" y="7947"/>
                  </a:moveTo>
                  <a:lnTo>
                    <a:pt x="19714" y="7540"/>
                  </a:lnTo>
                  <a:lnTo>
                    <a:pt x="20400" y="7540"/>
                  </a:lnTo>
                  <a:lnTo>
                    <a:pt x="20400" y="7234"/>
                  </a:lnTo>
                  <a:lnTo>
                    <a:pt x="20400" y="7540"/>
                  </a:lnTo>
                  <a:lnTo>
                    <a:pt x="19714" y="7947"/>
                  </a:lnTo>
                  <a:close/>
                  <a:moveTo>
                    <a:pt x="19714" y="79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3" name="AutoShape 147"/>
            <p:cNvSpPr>
              <a:spLocks/>
            </p:cNvSpPr>
            <p:nvPr/>
          </p:nvSpPr>
          <p:spPr bwMode="auto">
            <a:xfrm>
              <a:off x="8116" y="5070"/>
              <a:ext cx="431" cy="6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98" y="15852"/>
                  </a:moveTo>
                  <a:lnTo>
                    <a:pt x="3812" y="14545"/>
                  </a:lnTo>
                  <a:lnTo>
                    <a:pt x="3812" y="12890"/>
                  </a:lnTo>
                  <a:lnTo>
                    <a:pt x="4193" y="12890"/>
                  </a:lnTo>
                  <a:lnTo>
                    <a:pt x="4701" y="12629"/>
                  </a:lnTo>
                  <a:lnTo>
                    <a:pt x="4701" y="11584"/>
                  </a:lnTo>
                  <a:lnTo>
                    <a:pt x="4193" y="11323"/>
                  </a:lnTo>
                  <a:lnTo>
                    <a:pt x="4701" y="10974"/>
                  </a:lnTo>
                  <a:lnTo>
                    <a:pt x="4701" y="10365"/>
                  </a:lnTo>
                  <a:lnTo>
                    <a:pt x="5209" y="10365"/>
                  </a:lnTo>
                  <a:lnTo>
                    <a:pt x="4701" y="10365"/>
                  </a:lnTo>
                  <a:lnTo>
                    <a:pt x="4701" y="9668"/>
                  </a:lnTo>
                  <a:lnTo>
                    <a:pt x="5209" y="9319"/>
                  </a:lnTo>
                  <a:lnTo>
                    <a:pt x="5209" y="8361"/>
                  </a:lnTo>
                  <a:lnTo>
                    <a:pt x="4701" y="8361"/>
                  </a:lnTo>
                  <a:lnTo>
                    <a:pt x="4193" y="8100"/>
                  </a:lnTo>
                  <a:lnTo>
                    <a:pt x="4193" y="7752"/>
                  </a:lnTo>
                  <a:lnTo>
                    <a:pt x="2795" y="7752"/>
                  </a:lnTo>
                  <a:lnTo>
                    <a:pt x="2795" y="7403"/>
                  </a:lnTo>
                  <a:lnTo>
                    <a:pt x="1906" y="7403"/>
                  </a:lnTo>
                  <a:lnTo>
                    <a:pt x="1398" y="7055"/>
                  </a:lnTo>
                  <a:lnTo>
                    <a:pt x="1398" y="7403"/>
                  </a:lnTo>
                  <a:lnTo>
                    <a:pt x="1016" y="7403"/>
                  </a:lnTo>
                  <a:lnTo>
                    <a:pt x="1016" y="7055"/>
                  </a:lnTo>
                  <a:lnTo>
                    <a:pt x="0" y="7055"/>
                  </a:lnTo>
                  <a:lnTo>
                    <a:pt x="0" y="6097"/>
                  </a:lnTo>
                  <a:lnTo>
                    <a:pt x="1016" y="5835"/>
                  </a:lnTo>
                  <a:lnTo>
                    <a:pt x="1398" y="5835"/>
                  </a:lnTo>
                  <a:lnTo>
                    <a:pt x="3304" y="5139"/>
                  </a:lnTo>
                  <a:lnTo>
                    <a:pt x="3812" y="5139"/>
                  </a:lnTo>
                  <a:lnTo>
                    <a:pt x="5209" y="4877"/>
                  </a:lnTo>
                  <a:lnTo>
                    <a:pt x="5718" y="4877"/>
                  </a:lnTo>
                  <a:lnTo>
                    <a:pt x="6099" y="4529"/>
                  </a:lnTo>
                  <a:lnTo>
                    <a:pt x="6099" y="4877"/>
                  </a:lnTo>
                  <a:lnTo>
                    <a:pt x="6607" y="4877"/>
                  </a:lnTo>
                  <a:lnTo>
                    <a:pt x="6607" y="5139"/>
                  </a:lnTo>
                  <a:lnTo>
                    <a:pt x="8513" y="5139"/>
                  </a:lnTo>
                  <a:lnTo>
                    <a:pt x="9021" y="5487"/>
                  </a:lnTo>
                  <a:lnTo>
                    <a:pt x="9021" y="5835"/>
                  </a:lnTo>
                  <a:lnTo>
                    <a:pt x="8513" y="6097"/>
                  </a:lnTo>
                  <a:lnTo>
                    <a:pt x="8005" y="6445"/>
                  </a:lnTo>
                  <a:lnTo>
                    <a:pt x="8005" y="7752"/>
                  </a:lnTo>
                  <a:lnTo>
                    <a:pt x="8513" y="7752"/>
                  </a:lnTo>
                  <a:lnTo>
                    <a:pt x="9402" y="8361"/>
                  </a:lnTo>
                  <a:lnTo>
                    <a:pt x="9402" y="8710"/>
                  </a:lnTo>
                  <a:lnTo>
                    <a:pt x="9911" y="8710"/>
                  </a:lnTo>
                  <a:lnTo>
                    <a:pt x="9911" y="8361"/>
                  </a:lnTo>
                  <a:lnTo>
                    <a:pt x="10419" y="8100"/>
                  </a:lnTo>
                  <a:lnTo>
                    <a:pt x="10419" y="7403"/>
                  </a:lnTo>
                  <a:lnTo>
                    <a:pt x="10800" y="7403"/>
                  </a:lnTo>
                  <a:lnTo>
                    <a:pt x="11308" y="7055"/>
                  </a:lnTo>
                  <a:lnTo>
                    <a:pt x="11308" y="6445"/>
                  </a:lnTo>
                  <a:lnTo>
                    <a:pt x="10800" y="6445"/>
                  </a:lnTo>
                  <a:lnTo>
                    <a:pt x="11308" y="6097"/>
                  </a:lnTo>
                  <a:lnTo>
                    <a:pt x="10800" y="6097"/>
                  </a:lnTo>
                  <a:lnTo>
                    <a:pt x="11308" y="6097"/>
                  </a:lnTo>
                  <a:lnTo>
                    <a:pt x="11308" y="5835"/>
                  </a:lnTo>
                  <a:lnTo>
                    <a:pt x="11816" y="5835"/>
                  </a:lnTo>
                  <a:lnTo>
                    <a:pt x="11308" y="5487"/>
                  </a:lnTo>
                  <a:lnTo>
                    <a:pt x="11308" y="5139"/>
                  </a:lnTo>
                  <a:lnTo>
                    <a:pt x="10800" y="4877"/>
                  </a:lnTo>
                  <a:lnTo>
                    <a:pt x="10800" y="4529"/>
                  </a:lnTo>
                  <a:lnTo>
                    <a:pt x="9911" y="4181"/>
                  </a:lnTo>
                  <a:lnTo>
                    <a:pt x="9402" y="3832"/>
                  </a:lnTo>
                  <a:lnTo>
                    <a:pt x="8513" y="3571"/>
                  </a:lnTo>
                  <a:lnTo>
                    <a:pt x="8513" y="2613"/>
                  </a:lnTo>
                  <a:lnTo>
                    <a:pt x="9021" y="1306"/>
                  </a:lnTo>
                  <a:lnTo>
                    <a:pt x="11308" y="1306"/>
                  </a:lnTo>
                  <a:lnTo>
                    <a:pt x="11308" y="958"/>
                  </a:lnTo>
                  <a:lnTo>
                    <a:pt x="11816" y="958"/>
                  </a:lnTo>
                  <a:lnTo>
                    <a:pt x="11816" y="1306"/>
                  </a:lnTo>
                  <a:lnTo>
                    <a:pt x="12198" y="1306"/>
                  </a:lnTo>
                  <a:lnTo>
                    <a:pt x="12706" y="1568"/>
                  </a:lnTo>
                  <a:lnTo>
                    <a:pt x="13214" y="1568"/>
                  </a:lnTo>
                  <a:lnTo>
                    <a:pt x="13722" y="1306"/>
                  </a:lnTo>
                  <a:lnTo>
                    <a:pt x="14612" y="1306"/>
                  </a:lnTo>
                  <a:lnTo>
                    <a:pt x="14612" y="1568"/>
                  </a:lnTo>
                  <a:lnTo>
                    <a:pt x="15120" y="1306"/>
                  </a:lnTo>
                  <a:lnTo>
                    <a:pt x="16009" y="1306"/>
                  </a:lnTo>
                  <a:lnTo>
                    <a:pt x="16009" y="958"/>
                  </a:lnTo>
                  <a:lnTo>
                    <a:pt x="17407" y="958"/>
                  </a:lnTo>
                  <a:lnTo>
                    <a:pt x="18424" y="610"/>
                  </a:lnTo>
                  <a:lnTo>
                    <a:pt x="18805" y="958"/>
                  </a:lnTo>
                  <a:lnTo>
                    <a:pt x="18805" y="610"/>
                  </a:lnTo>
                  <a:lnTo>
                    <a:pt x="19821" y="610"/>
                  </a:lnTo>
                  <a:lnTo>
                    <a:pt x="19821" y="348"/>
                  </a:lnTo>
                  <a:lnTo>
                    <a:pt x="20711" y="348"/>
                  </a:lnTo>
                  <a:lnTo>
                    <a:pt x="20711" y="0"/>
                  </a:lnTo>
                  <a:lnTo>
                    <a:pt x="21600" y="0"/>
                  </a:lnTo>
                  <a:lnTo>
                    <a:pt x="21600" y="610"/>
                  </a:lnTo>
                  <a:lnTo>
                    <a:pt x="21219" y="958"/>
                  </a:lnTo>
                  <a:lnTo>
                    <a:pt x="21219" y="4877"/>
                  </a:lnTo>
                  <a:lnTo>
                    <a:pt x="20711" y="4877"/>
                  </a:lnTo>
                  <a:lnTo>
                    <a:pt x="21600" y="4877"/>
                  </a:lnTo>
                  <a:lnTo>
                    <a:pt x="21600" y="5487"/>
                  </a:lnTo>
                  <a:lnTo>
                    <a:pt x="21219" y="5835"/>
                  </a:lnTo>
                  <a:lnTo>
                    <a:pt x="20711" y="5835"/>
                  </a:lnTo>
                  <a:lnTo>
                    <a:pt x="20711" y="6097"/>
                  </a:lnTo>
                  <a:lnTo>
                    <a:pt x="21219" y="6097"/>
                  </a:lnTo>
                  <a:lnTo>
                    <a:pt x="20711" y="6445"/>
                  </a:lnTo>
                  <a:lnTo>
                    <a:pt x="20711" y="6794"/>
                  </a:lnTo>
                  <a:lnTo>
                    <a:pt x="20202" y="7055"/>
                  </a:lnTo>
                  <a:lnTo>
                    <a:pt x="19821" y="7403"/>
                  </a:lnTo>
                  <a:lnTo>
                    <a:pt x="19313" y="7403"/>
                  </a:lnTo>
                  <a:lnTo>
                    <a:pt x="19313" y="7752"/>
                  </a:lnTo>
                  <a:lnTo>
                    <a:pt x="17915" y="8361"/>
                  </a:lnTo>
                  <a:lnTo>
                    <a:pt x="16518" y="9058"/>
                  </a:lnTo>
                  <a:lnTo>
                    <a:pt x="16009" y="8710"/>
                  </a:lnTo>
                  <a:lnTo>
                    <a:pt x="16009" y="9058"/>
                  </a:lnTo>
                  <a:lnTo>
                    <a:pt x="15120" y="9058"/>
                  </a:lnTo>
                  <a:lnTo>
                    <a:pt x="14104" y="9319"/>
                  </a:lnTo>
                  <a:lnTo>
                    <a:pt x="13722" y="10016"/>
                  </a:lnTo>
                  <a:lnTo>
                    <a:pt x="13214" y="10016"/>
                  </a:lnTo>
                  <a:lnTo>
                    <a:pt x="13214" y="9668"/>
                  </a:lnTo>
                  <a:lnTo>
                    <a:pt x="13214" y="10016"/>
                  </a:lnTo>
                  <a:lnTo>
                    <a:pt x="12706" y="10016"/>
                  </a:lnTo>
                  <a:lnTo>
                    <a:pt x="12706" y="10365"/>
                  </a:lnTo>
                  <a:lnTo>
                    <a:pt x="11816" y="10626"/>
                  </a:lnTo>
                  <a:lnTo>
                    <a:pt x="11816" y="10974"/>
                  </a:lnTo>
                  <a:lnTo>
                    <a:pt x="11308" y="10974"/>
                  </a:lnTo>
                  <a:lnTo>
                    <a:pt x="9911" y="11584"/>
                  </a:lnTo>
                  <a:lnTo>
                    <a:pt x="9911" y="11932"/>
                  </a:lnTo>
                  <a:lnTo>
                    <a:pt x="9021" y="11932"/>
                  </a:lnTo>
                  <a:lnTo>
                    <a:pt x="9021" y="12281"/>
                  </a:lnTo>
                  <a:lnTo>
                    <a:pt x="8513" y="11932"/>
                  </a:lnTo>
                  <a:lnTo>
                    <a:pt x="8513" y="12890"/>
                  </a:lnTo>
                  <a:lnTo>
                    <a:pt x="8005" y="12890"/>
                  </a:lnTo>
                  <a:lnTo>
                    <a:pt x="9021" y="13587"/>
                  </a:lnTo>
                  <a:lnTo>
                    <a:pt x="9021" y="13848"/>
                  </a:lnTo>
                  <a:lnTo>
                    <a:pt x="8513" y="13848"/>
                  </a:lnTo>
                  <a:lnTo>
                    <a:pt x="9021" y="13848"/>
                  </a:lnTo>
                  <a:lnTo>
                    <a:pt x="9021" y="14545"/>
                  </a:lnTo>
                  <a:lnTo>
                    <a:pt x="9402" y="14894"/>
                  </a:lnTo>
                  <a:lnTo>
                    <a:pt x="9021" y="15503"/>
                  </a:lnTo>
                  <a:lnTo>
                    <a:pt x="9402" y="15852"/>
                  </a:lnTo>
                  <a:lnTo>
                    <a:pt x="9402" y="15155"/>
                  </a:lnTo>
                  <a:lnTo>
                    <a:pt x="9911" y="15503"/>
                  </a:lnTo>
                  <a:lnTo>
                    <a:pt x="9911" y="15852"/>
                  </a:lnTo>
                  <a:lnTo>
                    <a:pt x="9402" y="16113"/>
                  </a:lnTo>
                  <a:lnTo>
                    <a:pt x="9402" y="17071"/>
                  </a:lnTo>
                  <a:lnTo>
                    <a:pt x="9021" y="17419"/>
                  </a:lnTo>
                  <a:lnTo>
                    <a:pt x="9021" y="17768"/>
                  </a:lnTo>
                  <a:lnTo>
                    <a:pt x="9402" y="17419"/>
                  </a:lnTo>
                  <a:lnTo>
                    <a:pt x="9402" y="18116"/>
                  </a:lnTo>
                  <a:lnTo>
                    <a:pt x="8513" y="18726"/>
                  </a:lnTo>
                  <a:lnTo>
                    <a:pt x="7115" y="19074"/>
                  </a:lnTo>
                  <a:lnTo>
                    <a:pt x="5209" y="19335"/>
                  </a:lnTo>
                  <a:lnTo>
                    <a:pt x="4701" y="19684"/>
                  </a:lnTo>
                  <a:lnTo>
                    <a:pt x="3812" y="20032"/>
                  </a:lnTo>
                  <a:lnTo>
                    <a:pt x="3812" y="20381"/>
                  </a:lnTo>
                  <a:lnTo>
                    <a:pt x="3304" y="20642"/>
                  </a:lnTo>
                  <a:lnTo>
                    <a:pt x="2795" y="20642"/>
                  </a:lnTo>
                  <a:lnTo>
                    <a:pt x="3304" y="20990"/>
                  </a:lnTo>
                  <a:lnTo>
                    <a:pt x="3812" y="20990"/>
                  </a:lnTo>
                  <a:lnTo>
                    <a:pt x="3812" y="20642"/>
                  </a:lnTo>
                  <a:lnTo>
                    <a:pt x="3812" y="21600"/>
                  </a:lnTo>
                  <a:lnTo>
                    <a:pt x="2414" y="21600"/>
                  </a:lnTo>
                  <a:lnTo>
                    <a:pt x="2414" y="20990"/>
                  </a:lnTo>
                  <a:lnTo>
                    <a:pt x="1906" y="20642"/>
                  </a:lnTo>
                  <a:lnTo>
                    <a:pt x="1906" y="17071"/>
                  </a:lnTo>
                  <a:lnTo>
                    <a:pt x="1398" y="16810"/>
                  </a:lnTo>
                  <a:lnTo>
                    <a:pt x="1398" y="15852"/>
                  </a:lnTo>
                  <a:close/>
                  <a:moveTo>
                    <a:pt x="1398" y="1585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4" name="AutoShape 148"/>
            <p:cNvSpPr>
              <a:spLocks/>
            </p:cNvSpPr>
            <p:nvPr/>
          </p:nvSpPr>
          <p:spPr bwMode="auto">
            <a:xfrm>
              <a:off x="8106" y="5649"/>
              <a:ext cx="58" cy="5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843" y="2945"/>
                  </a:moveTo>
                  <a:lnTo>
                    <a:pt x="21600" y="6873"/>
                  </a:lnTo>
                  <a:lnTo>
                    <a:pt x="21600" y="13745"/>
                  </a:lnTo>
                  <a:lnTo>
                    <a:pt x="17843" y="13745"/>
                  </a:lnTo>
                  <a:lnTo>
                    <a:pt x="17843" y="21600"/>
                  </a:lnTo>
                  <a:lnTo>
                    <a:pt x="11270" y="21600"/>
                  </a:lnTo>
                  <a:lnTo>
                    <a:pt x="3757" y="17673"/>
                  </a:lnTo>
                  <a:lnTo>
                    <a:pt x="3757" y="13745"/>
                  </a:lnTo>
                  <a:lnTo>
                    <a:pt x="0" y="13745"/>
                  </a:lnTo>
                  <a:lnTo>
                    <a:pt x="0" y="6873"/>
                  </a:lnTo>
                  <a:lnTo>
                    <a:pt x="3757" y="2945"/>
                  </a:lnTo>
                  <a:lnTo>
                    <a:pt x="7513" y="0"/>
                  </a:lnTo>
                  <a:lnTo>
                    <a:pt x="11270" y="0"/>
                  </a:lnTo>
                  <a:lnTo>
                    <a:pt x="14087" y="2945"/>
                  </a:lnTo>
                  <a:lnTo>
                    <a:pt x="17843" y="2945"/>
                  </a:lnTo>
                  <a:close/>
                  <a:moveTo>
                    <a:pt x="17843" y="29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5" name="AutoShape 149"/>
            <p:cNvSpPr>
              <a:spLocks/>
            </p:cNvSpPr>
            <p:nvPr/>
          </p:nvSpPr>
          <p:spPr bwMode="auto">
            <a:xfrm>
              <a:off x="7514" y="5510"/>
              <a:ext cx="678" cy="50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588"/>
                  </a:moveTo>
                  <a:lnTo>
                    <a:pt x="324" y="10588"/>
                  </a:lnTo>
                  <a:lnTo>
                    <a:pt x="324" y="10165"/>
                  </a:lnTo>
                  <a:lnTo>
                    <a:pt x="647" y="9847"/>
                  </a:lnTo>
                  <a:lnTo>
                    <a:pt x="1213" y="9847"/>
                  </a:lnTo>
                  <a:lnTo>
                    <a:pt x="1213" y="11012"/>
                  </a:lnTo>
                  <a:lnTo>
                    <a:pt x="2993" y="11012"/>
                  </a:lnTo>
                  <a:lnTo>
                    <a:pt x="2993" y="11435"/>
                  </a:lnTo>
                  <a:lnTo>
                    <a:pt x="3317" y="11435"/>
                  </a:lnTo>
                  <a:lnTo>
                    <a:pt x="3317" y="11012"/>
                  </a:lnTo>
                  <a:lnTo>
                    <a:pt x="3640" y="10588"/>
                  </a:lnTo>
                  <a:lnTo>
                    <a:pt x="3883" y="10588"/>
                  </a:lnTo>
                  <a:lnTo>
                    <a:pt x="4207" y="10165"/>
                  </a:lnTo>
                  <a:lnTo>
                    <a:pt x="4773" y="10165"/>
                  </a:lnTo>
                  <a:lnTo>
                    <a:pt x="4773" y="4659"/>
                  </a:lnTo>
                  <a:lnTo>
                    <a:pt x="5420" y="5082"/>
                  </a:lnTo>
                  <a:lnTo>
                    <a:pt x="5420" y="5506"/>
                  </a:lnTo>
                  <a:lnTo>
                    <a:pt x="5744" y="6247"/>
                  </a:lnTo>
                  <a:lnTo>
                    <a:pt x="5744" y="7412"/>
                  </a:lnTo>
                  <a:lnTo>
                    <a:pt x="6876" y="7412"/>
                  </a:lnTo>
                  <a:lnTo>
                    <a:pt x="7200" y="7094"/>
                  </a:lnTo>
                  <a:lnTo>
                    <a:pt x="7524" y="7094"/>
                  </a:lnTo>
                  <a:lnTo>
                    <a:pt x="7766" y="6671"/>
                  </a:lnTo>
                  <a:lnTo>
                    <a:pt x="8090" y="6671"/>
                  </a:lnTo>
                  <a:lnTo>
                    <a:pt x="8413" y="6247"/>
                  </a:lnTo>
                  <a:lnTo>
                    <a:pt x="8737" y="5506"/>
                  </a:lnTo>
                  <a:lnTo>
                    <a:pt x="8980" y="5082"/>
                  </a:lnTo>
                  <a:lnTo>
                    <a:pt x="9627" y="5082"/>
                  </a:lnTo>
                  <a:lnTo>
                    <a:pt x="9870" y="5506"/>
                  </a:lnTo>
                  <a:lnTo>
                    <a:pt x="10517" y="5929"/>
                  </a:lnTo>
                  <a:lnTo>
                    <a:pt x="12297" y="5929"/>
                  </a:lnTo>
                  <a:lnTo>
                    <a:pt x="12297" y="4659"/>
                  </a:lnTo>
                  <a:lnTo>
                    <a:pt x="12620" y="4341"/>
                  </a:lnTo>
                  <a:lnTo>
                    <a:pt x="12863" y="4341"/>
                  </a:lnTo>
                  <a:lnTo>
                    <a:pt x="13510" y="3494"/>
                  </a:lnTo>
                  <a:lnTo>
                    <a:pt x="13834" y="3494"/>
                  </a:lnTo>
                  <a:lnTo>
                    <a:pt x="13834" y="3176"/>
                  </a:lnTo>
                  <a:lnTo>
                    <a:pt x="14076" y="3176"/>
                  </a:lnTo>
                  <a:lnTo>
                    <a:pt x="13834" y="2753"/>
                  </a:lnTo>
                  <a:lnTo>
                    <a:pt x="13834" y="2329"/>
                  </a:lnTo>
                  <a:lnTo>
                    <a:pt x="14400" y="1906"/>
                  </a:lnTo>
                  <a:lnTo>
                    <a:pt x="14724" y="1906"/>
                  </a:lnTo>
                  <a:lnTo>
                    <a:pt x="14724" y="1588"/>
                  </a:lnTo>
                  <a:lnTo>
                    <a:pt x="14966" y="1588"/>
                  </a:lnTo>
                  <a:lnTo>
                    <a:pt x="14966" y="1165"/>
                  </a:lnTo>
                  <a:lnTo>
                    <a:pt x="15290" y="1165"/>
                  </a:lnTo>
                  <a:lnTo>
                    <a:pt x="15613" y="741"/>
                  </a:lnTo>
                  <a:lnTo>
                    <a:pt x="16503" y="741"/>
                  </a:lnTo>
                  <a:lnTo>
                    <a:pt x="16503" y="424"/>
                  </a:lnTo>
                  <a:lnTo>
                    <a:pt x="16827" y="424"/>
                  </a:lnTo>
                  <a:lnTo>
                    <a:pt x="16827" y="0"/>
                  </a:lnTo>
                  <a:lnTo>
                    <a:pt x="18283" y="0"/>
                  </a:lnTo>
                  <a:lnTo>
                    <a:pt x="18607" y="424"/>
                  </a:lnTo>
                  <a:lnTo>
                    <a:pt x="18849" y="424"/>
                  </a:lnTo>
                  <a:lnTo>
                    <a:pt x="19173" y="0"/>
                  </a:lnTo>
                  <a:lnTo>
                    <a:pt x="19820" y="424"/>
                  </a:lnTo>
                  <a:lnTo>
                    <a:pt x="20063" y="424"/>
                  </a:lnTo>
                  <a:lnTo>
                    <a:pt x="20063" y="1588"/>
                  </a:lnTo>
                  <a:lnTo>
                    <a:pt x="20387" y="1906"/>
                  </a:lnTo>
                  <a:lnTo>
                    <a:pt x="20387" y="6247"/>
                  </a:lnTo>
                  <a:lnTo>
                    <a:pt x="20063" y="6247"/>
                  </a:lnTo>
                  <a:lnTo>
                    <a:pt x="19820" y="5929"/>
                  </a:lnTo>
                  <a:lnTo>
                    <a:pt x="19497" y="5929"/>
                  </a:lnTo>
                  <a:lnTo>
                    <a:pt x="19173" y="6247"/>
                  </a:lnTo>
                  <a:lnTo>
                    <a:pt x="18849" y="6671"/>
                  </a:lnTo>
                  <a:lnTo>
                    <a:pt x="18849" y="7412"/>
                  </a:lnTo>
                  <a:lnTo>
                    <a:pt x="19173" y="7412"/>
                  </a:lnTo>
                  <a:lnTo>
                    <a:pt x="19173" y="7835"/>
                  </a:lnTo>
                  <a:lnTo>
                    <a:pt x="19820" y="8259"/>
                  </a:lnTo>
                  <a:lnTo>
                    <a:pt x="20387" y="8259"/>
                  </a:lnTo>
                  <a:lnTo>
                    <a:pt x="20387" y="7412"/>
                  </a:lnTo>
                  <a:lnTo>
                    <a:pt x="21600" y="7412"/>
                  </a:lnTo>
                  <a:lnTo>
                    <a:pt x="21276" y="7835"/>
                  </a:lnTo>
                  <a:lnTo>
                    <a:pt x="21600" y="7835"/>
                  </a:lnTo>
                  <a:lnTo>
                    <a:pt x="21276" y="8682"/>
                  </a:lnTo>
                  <a:lnTo>
                    <a:pt x="21276" y="9000"/>
                  </a:lnTo>
                  <a:lnTo>
                    <a:pt x="20953" y="9424"/>
                  </a:lnTo>
                  <a:lnTo>
                    <a:pt x="20953" y="10165"/>
                  </a:lnTo>
                  <a:lnTo>
                    <a:pt x="20710" y="10165"/>
                  </a:lnTo>
                  <a:lnTo>
                    <a:pt x="20710" y="10588"/>
                  </a:lnTo>
                  <a:lnTo>
                    <a:pt x="20387" y="11012"/>
                  </a:lnTo>
                  <a:lnTo>
                    <a:pt x="20063" y="11012"/>
                  </a:lnTo>
                  <a:lnTo>
                    <a:pt x="20063" y="11435"/>
                  </a:lnTo>
                  <a:lnTo>
                    <a:pt x="19820" y="11435"/>
                  </a:lnTo>
                  <a:lnTo>
                    <a:pt x="19820" y="11753"/>
                  </a:lnTo>
                  <a:lnTo>
                    <a:pt x="19497" y="11753"/>
                  </a:lnTo>
                  <a:lnTo>
                    <a:pt x="18849" y="12600"/>
                  </a:lnTo>
                  <a:lnTo>
                    <a:pt x="18849" y="12918"/>
                  </a:lnTo>
                  <a:lnTo>
                    <a:pt x="18607" y="12918"/>
                  </a:lnTo>
                  <a:lnTo>
                    <a:pt x="18283" y="13341"/>
                  </a:lnTo>
                  <a:lnTo>
                    <a:pt x="17717" y="14506"/>
                  </a:lnTo>
                  <a:lnTo>
                    <a:pt x="17393" y="14929"/>
                  </a:lnTo>
                  <a:lnTo>
                    <a:pt x="17393" y="15671"/>
                  </a:lnTo>
                  <a:lnTo>
                    <a:pt x="17070" y="15671"/>
                  </a:lnTo>
                  <a:lnTo>
                    <a:pt x="16827" y="16094"/>
                  </a:lnTo>
                  <a:lnTo>
                    <a:pt x="16503" y="16094"/>
                  </a:lnTo>
                  <a:lnTo>
                    <a:pt x="15290" y="17682"/>
                  </a:lnTo>
                  <a:lnTo>
                    <a:pt x="14966" y="17682"/>
                  </a:lnTo>
                  <a:lnTo>
                    <a:pt x="14966" y="18106"/>
                  </a:lnTo>
                  <a:lnTo>
                    <a:pt x="13834" y="18847"/>
                  </a:lnTo>
                  <a:lnTo>
                    <a:pt x="13834" y="19271"/>
                  </a:lnTo>
                  <a:lnTo>
                    <a:pt x="13510" y="19271"/>
                  </a:lnTo>
                  <a:lnTo>
                    <a:pt x="12863" y="19588"/>
                  </a:lnTo>
                  <a:lnTo>
                    <a:pt x="11407" y="19588"/>
                  </a:lnTo>
                  <a:lnTo>
                    <a:pt x="11407" y="20435"/>
                  </a:lnTo>
                  <a:lnTo>
                    <a:pt x="11083" y="20435"/>
                  </a:lnTo>
                  <a:lnTo>
                    <a:pt x="10760" y="20012"/>
                  </a:lnTo>
                  <a:lnTo>
                    <a:pt x="10517" y="20012"/>
                  </a:lnTo>
                  <a:lnTo>
                    <a:pt x="10193" y="20435"/>
                  </a:lnTo>
                  <a:lnTo>
                    <a:pt x="10517" y="20435"/>
                  </a:lnTo>
                  <a:lnTo>
                    <a:pt x="10193" y="20859"/>
                  </a:lnTo>
                  <a:lnTo>
                    <a:pt x="9627" y="20435"/>
                  </a:lnTo>
                  <a:lnTo>
                    <a:pt x="8980" y="20012"/>
                  </a:lnTo>
                  <a:lnTo>
                    <a:pt x="8413" y="20435"/>
                  </a:lnTo>
                  <a:lnTo>
                    <a:pt x="7200" y="20435"/>
                  </a:lnTo>
                  <a:lnTo>
                    <a:pt x="6876" y="20859"/>
                  </a:lnTo>
                  <a:lnTo>
                    <a:pt x="6876" y="20435"/>
                  </a:lnTo>
                  <a:lnTo>
                    <a:pt x="6634" y="20435"/>
                  </a:lnTo>
                  <a:lnTo>
                    <a:pt x="6634" y="20859"/>
                  </a:lnTo>
                  <a:lnTo>
                    <a:pt x="4773" y="20859"/>
                  </a:lnTo>
                  <a:lnTo>
                    <a:pt x="4530" y="21176"/>
                  </a:lnTo>
                  <a:lnTo>
                    <a:pt x="4207" y="21176"/>
                  </a:lnTo>
                  <a:lnTo>
                    <a:pt x="4207" y="21600"/>
                  </a:lnTo>
                  <a:lnTo>
                    <a:pt x="3883" y="21600"/>
                  </a:lnTo>
                  <a:lnTo>
                    <a:pt x="3317" y="21176"/>
                  </a:lnTo>
                  <a:lnTo>
                    <a:pt x="2993" y="20859"/>
                  </a:lnTo>
                  <a:lnTo>
                    <a:pt x="2751" y="20859"/>
                  </a:lnTo>
                  <a:lnTo>
                    <a:pt x="2751" y="20435"/>
                  </a:lnTo>
                  <a:lnTo>
                    <a:pt x="2103" y="20435"/>
                  </a:lnTo>
                  <a:lnTo>
                    <a:pt x="2103" y="20859"/>
                  </a:lnTo>
                  <a:lnTo>
                    <a:pt x="1780" y="20859"/>
                  </a:lnTo>
                  <a:lnTo>
                    <a:pt x="1780" y="20435"/>
                  </a:lnTo>
                  <a:lnTo>
                    <a:pt x="2103" y="20012"/>
                  </a:lnTo>
                  <a:lnTo>
                    <a:pt x="1780" y="19588"/>
                  </a:lnTo>
                  <a:lnTo>
                    <a:pt x="2103" y="19271"/>
                  </a:lnTo>
                  <a:lnTo>
                    <a:pt x="1780" y="18847"/>
                  </a:lnTo>
                  <a:lnTo>
                    <a:pt x="1780" y="18424"/>
                  </a:lnTo>
                  <a:lnTo>
                    <a:pt x="1537" y="18106"/>
                  </a:lnTo>
                  <a:lnTo>
                    <a:pt x="1537" y="17682"/>
                  </a:lnTo>
                  <a:lnTo>
                    <a:pt x="2103" y="17682"/>
                  </a:lnTo>
                  <a:lnTo>
                    <a:pt x="2103" y="17259"/>
                  </a:lnTo>
                  <a:lnTo>
                    <a:pt x="1780" y="16518"/>
                  </a:lnTo>
                  <a:lnTo>
                    <a:pt x="2103" y="16518"/>
                  </a:lnTo>
                  <a:lnTo>
                    <a:pt x="1537" y="15671"/>
                  </a:lnTo>
                  <a:lnTo>
                    <a:pt x="1537" y="15353"/>
                  </a:lnTo>
                  <a:lnTo>
                    <a:pt x="1213" y="14506"/>
                  </a:lnTo>
                  <a:lnTo>
                    <a:pt x="890" y="13765"/>
                  </a:lnTo>
                  <a:lnTo>
                    <a:pt x="647" y="12918"/>
                  </a:lnTo>
                  <a:lnTo>
                    <a:pt x="890" y="12600"/>
                  </a:lnTo>
                  <a:lnTo>
                    <a:pt x="647" y="11435"/>
                  </a:lnTo>
                  <a:lnTo>
                    <a:pt x="0" y="11012"/>
                  </a:lnTo>
                  <a:lnTo>
                    <a:pt x="0" y="10588"/>
                  </a:lnTo>
                  <a:close/>
                  <a:moveTo>
                    <a:pt x="14076" y="13765"/>
                  </a:moveTo>
                  <a:lnTo>
                    <a:pt x="14400" y="13765"/>
                  </a:lnTo>
                  <a:lnTo>
                    <a:pt x="14400" y="14082"/>
                  </a:lnTo>
                  <a:lnTo>
                    <a:pt x="14966" y="14082"/>
                  </a:lnTo>
                  <a:lnTo>
                    <a:pt x="15290" y="13765"/>
                  </a:lnTo>
                  <a:lnTo>
                    <a:pt x="15290" y="13341"/>
                  </a:lnTo>
                  <a:lnTo>
                    <a:pt x="16180" y="13341"/>
                  </a:lnTo>
                  <a:lnTo>
                    <a:pt x="16503" y="12918"/>
                  </a:lnTo>
                  <a:lnTo>
                    <a:pt x="16180" y="12600"/>
                  </a:lnTo>
                  <a:lnTo>
                    <a:pt x="16503" y="12600"/>
                  </a:lnTo>
                  <a:lnTo>
                    <a:pt x="16827" y="12176"/>
                  </a:lnTo>
                  <a:lnTo>
                    <a:pt x="16827" y="11753"/>
                  </a:lnTo>
                  <a:lnTo>
                    <a:pt x="16503" y="11012"/>
                  </a:lnTo>
                  <a:lnTo>
                    <a:pt x="15856" y="11012"/>
                  </a:lnTo>
                  <a:lnTo>
                    <a:pt x="15613" y="10588"/>
                  </a:lnTo>
                  <a:lnTo>
                    <a:pt x="15290" y="11012"/>
                  </a:lnTo>
                  <a:lnTo>
                    <a:pt x="14966" y="11012"/>
                  </a:lnTo>
                  <a:lnTo>
                    <a:pt x="14724" y="11435"/>
                  </a:lnTo>
                  <a:lnTo>
                    <a:pt x="14400" y="11435"/>
                  </a:lnTo>
                  <a:lnTo>
                    <a:pt x="14076" y="12176"/>
                  </a:lnTo>
                  <a:lnTo>
                    <a:pt x="13834" y="12176"/>
                  </a:lnTo>
                  <a:lnTo>
                    <a:pt x="13834" y="12600"/>
                  </a:lnTo>
                  <a:lnTo>
                    <a:pt x="14076" y="12918"/>
                  </a:lnTo>
                  <a:lnTo>
                    <a:pt x="14076" y="13765"/>
                  </a:lnTo>
                  <a:close/>
                  <a:moveTo>
                    <a:pt x="14076" y="1376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6" name="AutoShape 150"/>
            <p:cNvSpPr>
              <a:spLocks/>
            </p:cNvSpPr>
            <p:nvPr/>
          </p:nvSpPr>
          <p:spPr bwMode="auto">
            <a:xfrm>
              <a:off x="7948" y="5757"/>
              <a:ext cx="94" cy="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51" y="19636"/>
                  </a:moveTo>
                  <a:lnTo>
                    <a:pt x="1751" y="14400"/>
                  </a:lnTo>
                  <a:lnTo>
                    <a:pt x="0" y="12436"/>
                  </a:lnTo>
                  <a:lnTo>
                    <a:pt x="0" y="9818"/>
                  </a:lnTo>
                  <a:lnTo>
                    <a:pt x="1751" y="9818"/>
                  </a:lnTo>
                  <a:lnTo>
                    <a:pt x="4086" y="5236"/>
                  </a:lnTo>
                  <a:lnTo>
                    <a:pt x="6422" y="5236"/>
                  </a:lnTo>
                  <a:lnTo>
                    <a:pt x="8173" y="2618"/>
                  </a:lnTo>
                  <a:lnTo>
                    <a:pt x="10508" y="2618"/>
                  </a:lnTo>
                  <a:lnTo>
                    <a:pt x="12843" y="0"/>
                  </a:lnTo>
                  <a:lnTo>
                    <a:pt x="14595" y="2618"/>
                  </a:lnTo>
                  <a:lnTo>
                    <a:pt x="19265" y="2618"/>
                  </a:lnTo>
                  <a:lnTo>
                    <a:pt x="21600" y="7200"/>
                  </a:lnTo>
                  <a:lnTo>
                    <a:pt x="21600" y="9818"/>
                  </a:lnTo>
                  <a:lnTo>
                    <a:pt x="19265" y="12436"/>
                  </a:lnTo>
                  <a:lnTo>
                    <a:pt x="16930" y="12436"/>
                  </a:lnTo>
                  <a:lnTo>
                    <a:pt x="19265" y="14400"/>
                  </a:lnTo>
                  <a:lnTo>
                    <a:pt x="16930" y="17018"/>
                  </a:lnTo>
                  <a:lnTo>
                    <a:pt x="10508" y="17018"/>
                  </a:lnTo>
                  <a:lnTo>
                    <a:pt x="10508" y="19636"/>
                  </a:lnTo>
                  <a:lnTo>
                    <a:pt x="8173" y="21600"/>
                  </a:lnTo>
                  <a:lnTo>
                    <a:pt x="4086" y="21600"/>
                  </a:lnTo>
                  <a:lnTo>
                    <a:pt x="4086" y="19636"/>
                  </a:lnTo>
                  <a:lnTo>
                    <a:pt x="1751" y="19636"/>
                  </a:lnTo>
                  <a:close/>
                  <a:moveTo>
                    <a:pt x="1751" y="196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7" name="AutoShape 151"/>
            <p:cNvSpPr>
              <a:spLocks/>
            </p:cNvSpPr>
            <p:nvPr/>
          </p:nvSpPr>
          <p:spPr bwMode="auto">
            <a:xfrm>
              <a:off x="11498" y="5080"/>
              <a:ext cx="1700" cy="159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242" y="10303"/>
                  </a:moveTo>
                  <a:cubicBezTo>
                    <a:pt x="21361" y="10055"/>
                    <a:pt x="21361" y="10055"/>
                    <a:pt x="21361" y="10055"/>
                  </a:cubicBezTo>
                  <a:cubicBezTo>
                    <a:pt x="21361" y="10179"/>
                    <a:pt x="21361" y="10179"/>
                    <a:pt x="21361" y="10179"/>
                  </a:cubicBezTo>
                  <a:cubicBezTo>
                    <a:pt x="21242" y="10303"/>
                    <a:pt x="21242" y="10303"/>
                    <a:pt x="21242" y="10303"/>
                  </a:cubicBezTo>
                  <a:close/>
                  <a:moveTo>
                    <a:pt x="21361" y="9062"/>
                  </a:moveTo>
                  <a:cubicBezTo>
                    <a:pt x="21242" y="8938"/>
                    <a:pt x="21242" y="8938"/>
                    <a:pt x="21242" y="8938"/>
                  </a:cubicBezTo>
                  <a:cubicBezTo>
                    <a:pt x="21361" y="8814"/>
                    <a:pt x="21361" y="8814"/>
                    <a:pt x="21361" y="8814"/>
                  </a:cubicBezTo>
                  <a:cubicBezTo>
                    <a:pt x="21361" y="8690"/>
                    <a:pt x="21361" y="8690"/>
                    <a:pt x="21361" y="8690"/>
                  </a:cubicBezTo>
                  <a:cubicBezTo>
                    <a:pt x="21361" y="8566"/>
                    <a:pt x="21361" y="8566"/>
                    <a:pt x="21361" y="8566"/>
                  </a:cubicBezTo>
                  <a:cubicBezTo>
                    <a:pt x="21481" y="8441"/>
                    <a:pt x="21481" y="8441"/>
                    <a:pt x="21481" y="8441"/>
                  </a:cubicBezTo>
                  <a:cubicBezTo>
                    <a:pt x="21481" y="8441"/>
                    <a:pt x="21481" y="8441"/>
                    <a:pt x="21481" y="8441"/>
                  </a:cubicBezTo>
                  <a:cubicBezTo>
                    <a:pt x="21481" y="8317"/>
                    <a:pt x="21481" y="8317"/>
                    <a:pt x="21481" y="8317"/>
                  </a:cubicBezTo>
                  <a:cubicBezTo>
                    <a:pt x="21481" y="8317"/>
                    <a:pt x="21481" y="8317"/>
                    <a:pt x="21481" y="8317"/>
                  </a:cubicBezTo>
                  <a:cubicBezTo>
                    <a:pt x="21600" y="8441"/>
                    <a:pt x="21600" y="8441"/>
                    <a:pt x="21600" y="8441"/>
                  </a:cubicBezTo>
                  <a:cubicBezTo>
                    <a:pt x="21481" y="8566"/>
                    <a:pt x="21481" y="8566"/>
                    <a:pt x="21481" y="8566"/>
                  </a:cubicBezTo>
                  <a:cubicBezTo>
                    <a:pt x="21361" y="8814"/>
                    <a:pt x="21361" y="8814"/>
                    <a:pt x="21361" y="8814"/>
                  </a:cubicBezTo>
                  <a:cubicBezTo>
                    <a:pt x="21361" y="8938"/>
                    <a:pt x="21361" y="8938"/>
                    <a:pt x="21361" y="8938"/>
                  </a:cubicBezTo>
                  <a:cubicBezTo>
                    <a:pt x="21361" y="9062"/>
                    <a:pt x="21361" y="9062"/>
                    <a:pt x="21361" y="9062"/>
                  </a:cubicBezTo>
                  <a:cubicBezTo>
                    <a:pt x="21361" y="9062"/>
                    <a:pt x="21361" y="9062"/>
                    <a:pt x="21361" y="9062"/>
                  </a:cubicBezTo>
                  <a:close/>
                  <a:moveTo>
                    <a:pt x="20407" y="7572"/>
                  </a:moveTo>
                  <a:cubicBezTo>
                    <a:pt x="20526" y="7697"/>
                    <a:pt x="20526" y="7697"/>
                    <a:pt x="20526" y="7697"/>
                  </a:cubicBezTo>
                  <a:cubicBezTo>
                    <a:pt x="20645" y="7821"/>
                    <a:pt x="20645" y="7821"/>
                    <a:pt x="20645" y="7821"/>
                  </a:cubicBezTo>
                  <a:cubicBezTo>
                    <a:pt x="20645" y="7697"/>
                    <a:pt x="20645" y="7697"/>
                    <a:pt x="20645" y="7697"/>
                  </a:cubicBezTo>
                  <a:cubicBezTo>
                    <a:pt x="20645" y="7697"/>
                    <a:pt x="20645" y="7697"/>
                    <a:pt x="20645" y="7697"/>
                  </a:cubicBezTo>
                  <a:cubicBezTo>
                    <a:pt x="20645" y="7572"/>
                    <a:pt x="20645" y="7572"/>
                    <a:pt x="20645" y="7572"/>
                  </a:cubicBezTo>
                  <a:cubicBezTo>
                    <a:pt x="20526" y="7572"/>
                    <a:pt x="20526" y="7572"/>
                    <a:pt x="20526" y="7572"/>
                  </a:cubicBezTo>
                  <a:cubicBezTo>
                    <a:pt x="20526" y="7572"/>
                    <a:pt x="20526" y="7572"/>
                    <a:pt x="20526" y="7572"/>
                  </a:cubicBezTo>
                  <a:cubicBezTo>
                    <a:pt x="20407" y="7572"/>
                    <a:pt x="20407" y="7572"/>
                    <a:pt x="20407" y="7572"/>
                  </a:cubicBezTo>
                  <a:close/>
                  <a:moveTo>
                    <a:pt x="20287" y="6828"/>
                  </a:moveTo>
                  <a:cubicBezTo>
                    <a:pt x="20287" y="6828"/>
                    <a:pt x="20287" y="6828"/>
                    <a:pt x="20287" y="6828"/>
                  </a:cubicBezTo>
                  <a:cubicBezTo>
                    <a:pt x="20287" y="6828"/>
                    <a:pt x="20287" y="6828"/>
                    <a:pt x="20287" y="6828"/>
                  </a:cubicBezTo>
                  <a:cubicBezTo>
                    <a:pt x="20287" y="6828"/>
                    <a:pt x="20287" y="6828"/>
                    <a:pt x="20287" y="6828"/>
                  </a:cubicBezTo>
                  <a:close/>
                  <a:moveTo>
                    <a:pt x="18259" y="4717"/>
                  </a:moveTo>
                  <a:cubicBezTo>
                    <a:pt x="18378" y="4593"/>
                    <a:pt x="18378" y="4593"/>
                    <a:pt x="18378" y="4593"/>
                  </a:cubicBezTo>
                  <a:cubicBezTo>
                    <a:pt x="18259" y="4469"/>
                    <a:pt x="18259" y="4469"/>
                    <a:pt x="18259" y="4469"/>
                  </a:cubicBezTo>
                  <a:cubicBezTo>
                    <a:pt x="18378" y="4469"/>
                    <a:pt x="18378" y="4469"/>
                    <a:pt x="18378" y="4469"/>
                  </a:cubicBezTo>
                  <a:cubicBezTo>
                    <a:pt x="18378" y="4469"/>
                    <a:pt x="18378" y="4469"/>
                    <a:pt x="18378" y="4469"/>
                  </a:cubicBezTo>
                  <a:cubicBezTo>
                    <a:pt x="18378" y="4593"/>
                    <a:pt x="18378" y="4593"/>
                    <a:pt x="18378" y="4593"/>
                  </a:cubicBezTo>
                  <a:cubicBezTo>
                    <a:pt x="18378" y="4717"/>
                    <a:pt x="18378" y="4717"/>
                    <a:pt x="18378" y="4717"/>
                  </a:cubicBezTo>
                  <a:cubicBezTo>
                    <a:pt x="18259" y="4717"/>
                    <a:pt x="18259" y="4717"/>
                    <a:pt x="18259" y="4717"/>
                  </a:cubicBezTo>
                  <a:close/>
                  <a:moveTo>
                    <a:pt x="16588" y="0"/>
                  </a:moveTo>
                  <a:cubicBezTo>
                    <a:pt x="16588" y="0"/>
                    <a:pt x="16588" y="0"/>
                    <a:pt x="16588" y="0"/>
                  </a:cubicBezTo>
                  <a:cubicBezTo>
                    <a:pt x="16588" y="0"/>
                    <a:pt x="16588" y="0"/>
                    <a:pt x="16588" y="0"/>
                  </a:cubicBezTo>
                  <a:cubicBezTo>
                    <a:pt x="16588" y="0"/>
                    <a:pt x="16588" y="0"/>
                    <a:pt x="16588" y="0"/>
                  </a:cubicBezTo>
                  <a:close/>
                  <a:moveTo>
                    <a:pt x="16469" y="248"/>
                  </a:moveTo>
                  <a:cubicBezTo>
                    <a:pt x="16469" y="372"/>
                    <a:pt x="16469" y="372"/>
                    <a:pt x="16469" y="372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469" y="248"/>
                    <a:pt x="16469" y="248"/>
                    <a:pt x="16469" y="248"/>
                  </a:cubicBezTo>
                  <a:close/>
                  <a:moveTo>
                    <a:pt x="14798" y="3724"/>
                  </a:moveTo>
                  <a:cubicBezTo>
                    <a:pt x="14798" y="3848"/>
                    <a:pt x="14798" y="3848"/>
                    <a:pt x="14798" y="3848"/>
                  </a:cubicBezTo>
                  <a:cubicBezTo>
                    <a:pt x="14917" y="3848"/>
                    <a:pt x="14917" y="3848"/>
                    <a:pt x="14917" y="3848"/>
                  </a:cubicBezTo>
                  <a:cubicBezTo>
                    <a:pt x="14917" y="3724"/>
                    <a:pt x="14917" y="3724"/>
                    <a:pt x="14917" y="3724"/>
                  </a:cubicBezTo>
                  <a:cubicBezTo>
                    <a:pt x="14798" y="3724"/>
                    <a:pt x="14798" y="3724"/>
                    <a:pt x="14798" y="3724"/>
                  </a:cubicBezTo>
                  <a:close/>
                  <a:moveTo>
                    <a:pt x="14678" y="3600"/>
                  </a:moveTo>
                  <a:cubicBezTo>
                    <a:pt x="14678" y="3600"/>
                    <a:pt x="14678" y="3600"/>
                    <a:pt x="14678" y="3600"/>
                  </a:cubicBezTo>
                  <a:cubicBezTo>
                    <a:pt x="14798" y="3600"/>
                    <a:pt x="14798" y="3600"/>
                    <a:pt x="14798" y="3600"/>
                  </a:cubicBezTo>
                  <a:cubicBezTo>
                    <a:pt x="14798" y="3476"/>
                    <a:pt x="14798" y="3476"/>
                    <a:pt x="14798" y="3476"/>
                  </a:cubicBezTo>
                  <a:cubicBezTo>
                    <a:pt x="14917" y="3476"/>
                    <a:pt x="14917" y="3476"/>
                    <a:pt x="14917" y="3476"/>
                  </a:cubicBezTo>
                  <a:cubicBezTo>
                    <a:pt x="14917" y="3476"/>
                    <a:pt x="14917" y="3476"/>
                    <a:pt x="14917" y="3476"/>
                  </a:cubicBezTo>
                  <a:cubicBezTo>
                    <a:pt x="14798" y="3476"/>
                    <a:pt x="14798" y="3476"/>
                    <a:pt x="14798" y="3476"/>
                  </a:cubicBezTo>
                  <a:cubicBezTo>
                    <a:pt x="14678" y="3476"/>
                    <a:pt x="14678" y="3476"/>
                    <a:pt x="14678" y="3476"/>
                  </a:cubicBezTo>
                  <a:cubicBezTo>
                    <a:pt x="14678" y="3476"/>
                    <a:pt x="14678" y="3600"/>
                    <a:pt x="14678" y="3600"/>
                  </a:cubicBezTo>
                  <a:close/>
                  <a:moveTo>
                    <a:pt x="13604" y="3103"/>
                  </a:move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3103"/>
                    <a:pt x="13604" y="3103"/>
                    <a:pt x="13604" y="3103"/>
                  </a:cubicBezTo>
                  <a:close/>
                  <a:moveTo>
                    <a:pt x="13246" y="1986"/>
                  </a:move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862"/>
                    <a:pt x="13246" y="1862"/>
                    <a:pt x="13246" y="1862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246" y="1986"/>
                    <a:pt x="13246" y="1986"/>
                    <a:pt x="13246" y="1986"/>
                  </a:cubicBezTo>
                  <a:close/>
                  <a:moveTo>
                    <a:pt x="13366" y="2110"/>
                  </a:moveTo>
                  <a:cubicBezTo>
                    <a:pt x="13366" y="2234"/>
                    <a:pt x="13366" y="2234"/>
                    <a:pt x="13366" y="2234"/>
                  </a:cubicBezTo>
                  <a:cubicBezTo>
                    <a:pt x="13366" y="2234"/>
                    <a:pt x="13366" y="2234"/>
                    <a:pt x="13366" y="2234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604" y="2234"/>
                    <a:pt x="13604" y="2234"/>
                    <a:pt x="13604" y="2234"/>
                  </a:cubicBezTo>
                  <a:cubicBezTo>
                    <a:pt x="13604" y="2110"/>
                    <a:pt x="13604" y="2110"/>
                    <a:pt x="13604" y="2110"/>
                  </a:cubicBezTo>
                  <a:cubicBezTo>
                    <a:pt x="13604" y="2110"/>
                    <a:pt x="13604" y="2110"/>
                    <a:pt x="13604" y="2110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604" y="1986"/>
                    <a:pt x="13604" y="1986"/>
                    <a:pt x="13604" y="1986"/>
                  </a:cubicBezTo>
                  <a:cubicBezTo>
                    <a:pt x="13604" y="1986"/>
                    <a:pt x="13604" y="1986"/>
                    <a:pt x="13604" y="1986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485" y="1862"/>
                    <a:pt x="13485" y="1862"/>
                    <a:pt x="13485" y="1862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2110"/>
                    <a:pt x="13366" y="2110"/>
                    <a:pt x="13366" y="2110"/>
                  </a:cubicBezTo>
                  <a:close/>
                  <a:moveTo>
                    <a:pt x="13485" y="621"/>
                  </a:moveTo>
                  <a:cubicBezTo>
                    <a:pt x="13485" y="621"/>
                    <a:pt x="13485" y="621"/>
                    <a:pt x="13485" y="621"/>
                  </a:cubicBezTo>
                  <a:cubicBezTo>
                    <a:pt x="13604" y="621"/>
                    <a:pt x="13604" y="621"/>
                    <a:pt x="13604" y="621"/>
                  </a:cubicBezTo>
                  <a:cubicBezTo>
                    <a:pt x="13604" y="497"/>
                    <a:pt x="13604" y="497"/>
                    <a:pt x="13604" y="497"/>
                  </a:cubicBezTo>
                  <a:cubicBezTo>
                    <a:pt x="13604" y="497"/>
                    <a:pt x="13604" y="497"/>
                    <a:pt x="13604" y="497"/>
                  </a:cubicBezTo>
                  <a:cubicBezTo>
                    <a:pt x="13485" y="497"/>
                    <a:pt x="13485" y="497"/>
                    <a:pt x="13485" y="497"/>
                  </a:cubicBezTo>
                  <a:cubicBezTo>
                    <a:pt x="13485" y="621"/>
                    <a:pt x="13485" y="621"/>
                    <a:pt x="13485" y="621"/>
                  </a:cubicBezTo>
                  <a:close/>
                  <a:moveTo>
                    <a:pt x="13366" y="745"/>
                  </a:moveTo>
                  <a:cubicBezTo>
                    <a:pt x="13366" y="745"/>
                    <a:pt x="13366" y="745"/>
                    <a:pt x="13366" y="745"/>
                  </a:cubicBezTo>
                  <a:cubicBezTo>
                    <a:pt x="13366" y="621"/>
                    <a:pt x="13366" y="621"/>
                    <a:pt x="13366" y="621"/>
                  </a:cubicBezTo>
                  <a:cubicBezTo>
                    <a:pt x="13366" y="745"/>
                    <a:pt x="13366" y="745"/>
                    <a:pt x="13366" y="745"/>
                  </a:cubicBezTo>
                  <a:close/>
                  <a:moveTo>
                    <a:pt x="13246" y="745"/>
                  </a:moveTo>
                  <a:cubicBezTo>
                    <a:pt x="13246" y="745"/>
                    <a:pt x="13246" y="745"/>
                    <a:pt x="13246" y="745"/>
                  </a:cubicBezTo>
                  <a:cubicBezTo>
                    <a:pt x="13366" y="745"/>
                    <a:pt x="13366" y="745"/>
                    <a:pt x="13366" y="745"/>
                  </a:cubicBezTo>
                  <a:cubicBezTo>
                    <a:pt x="13246" y="745"/>
                    <a:pt x="13246" y="745"/>
                    <a:pt x="13246" y="745"/>
                  </a:cubicBezTo>
                  <a:close/>
                  <a:moveTo>
                    <a:pt x="13127" y="869"/>
                  </a:moveTo>
                  <a:cubicBezTo>
                    <a:pt x="13127" y="869"/>
                    <a:pt x="13127" y="869"/>
                    <a:pt x="13127" y="869"/>
                  </a:cubicBezTo>
                  <a:cubicBezTo>
                    <a:pt x="13127" y="745"/>
                    <a:pt x="13127" y="745"/>
                    <a:pt x="13127" y="745"/>
                  </a:cubicBezTo>
                  <a:cubicBezTo>
                    <a:pt x="13127" y="869"/>
                    <a:pt x="13127" y="869"/>
                    <a:pt x="13127" y="869"/>
                  </a:cubicBezTo>
                  <a:close/>
                  <a:moveTo>
                    <a:pt x="12888" y="993"/>
                  </a:moveTo>
                  <a:cubicBezTo>
                    <a:pt x="12888" y="869"/>
                    <a:pt x="12888" y="869"/>
                    <a:pt x="12888" y="869"/>
                  </a:cubicBezTo>
                  <a:cubicBezTo>
                    <a:pt x="13008" y="869"/>
                    <a:pt x="13008" y="869"/>
                    <a:pt x="13008" y="869"/>
                  </a:cubicBezTo>
                  <a:cubicBezTo>
                    <a:pt x="13127" y="869"/>
                    <a:pt x="13127" y="869"/>
                    <a:pt x="13127" y="869"/>
                  </a:cubicBezTo>
                  <a:cubicBezTo>
                    <a:pt x="13127" y="869"/>
                    <a:pt x="13127" y="869"/>
                    <a:pt x="13127" y="869"/>
                  </a:cubicBezTo>
                  <a:cubicBezTo>
                    <a:pt x="13008" y="869"/>
                    <a:pt x="13008" y="869"/>
                    <a:pt x="13008" y="869"/>
                  </a:cubicBezTo>
                  <a:cubicBezTo>
                    <a:pt x="12888" y="993"/>
                    <a:pt x="12888" y="993"/>
                    <a:pt x="12888" y="993"/>
                  </a:cubicBezTo>
                  <a:close/>
                  <a:moveTo>
                    <a:pt x="12769" y="993"/>
                  </a:moveTo>
                  <a:cubicBezTo>
                    <a:pt x="12769" y="993"/>
                    <a:pt x="12769" y="993"/>
                    <a:pt x="12769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769" y="993"/>
                    <a:pt x="12769" y="993"/>
                    <a:pt x="12769" y="993"/>
                  </a:cubicBezTo>
                  <a:close/>
                  <a:moveTo>
                    <a:pt x="11456" y="621"/>
                  </a:moveTo>
                  <a:cubicBezTo>
                    <a:pt x="11337" y="497"/>
                    <a:pt x="11337" y="497"/>
                    <a:pt x="11337" y="497"/>
                  </a:cubicBezTo>
                  <a:cubicBezTo>
                    <a:pt x="11337" y="497"/>
                    <a:pt x="11337" y="497"/>
                    <a:pt x="11337" y="497"/>
                  </a:cubicBezTo>
                  <a:cubicBezTo>
                    <a:pt x="11456" y="372"/>
                    <a:pt x="11456" y="372"/>
                    <a:pt x="11456" y="372"/>
                  </a:cubicBezTo>
                  <a:cubicBezTo>
                    <a:pt x="11456" y="497"/>
                    <a:pt x="11456" y="497"/>
                    <a:pt x="11456" y="497"/>
                  </a:cubicBezTo>
                  <a:cubicBezTo>
                    <a:pt x="11456" y="621"/>
                    <a:pt x="11456" y="621"/>
                    <a:pt x="11456" y="621"/>
                  </a:cubicBezTo>
                  <a:close/>
                  <a:moveTo>
                    <a:pt x="10263" y="497"/>
                  </a:moveTo>
                  <a:cubicBezTo>
                    <a:pt x="10263" y="621"/>
                    <a:pt x="10263" y="621"/>
                    <a:pt x="10263" y="621"/>
                  </a:cubicBezTo>
                  <a:cubicBezTo>
                    <a:pt x="10382" y="745"/>
                    <a:pt x="10382" y="745"/>
                    <a:pt x="10382" y="745"/>
                  </a:cubicBezTo>
                  <a:cubicBezTo>
                    <a:pt x="10382" y="869"/>
                    <a:pt x="10382" y="869"/>
                    <a:pt x="10382" y="869"/>
                  </a:cubicBezTo>
                  <a:cubicBezTo>
                    <a:pt x="10621" y="869"/>
                    <a:pt x="10621" y="869"/>
                    <a:pt x="10621" y="869"/>
                  </a:cubicBezTo>
                  <a:cubicBezTo>
                    <a:pt x="10740" y="745"/>
                    <a:pt x="10740" y="745"/>
                    <a:pt x="10740" y="745"/>
                  </a:cubicBezTo>
                  <a:cubicBezTo>
                    <a:pt x="10740" y="745"/>
                    <a:pt x="10740" y="745"/>
                    <a:pt x="10740" y="745"/>
                  </a:cubicBezTo>
                  <a:cubicBezTo>
                    <a:pt x="10860" y="745"/>
                    <a:pt x="10860" y="745"/>
                    <a:pt x="10860" y="745"/>
                  </a:cubicBezTo>
                  <a:cubicBezTo>
                    <a:pt x="10860" y="621"/>
                    <a:pt x="10860" y="621"/>
                    <a:pt x="10860" y="621"/>
                  </a:cubicBezTo>
                  <a:cubicBezTo>
                    <a:pt x="10860" y="621"/>
                    <a:pt x="10860" y="621"/>
                    <a:pt x="10860" y="621"/>
                  </a:cubicBezTo>
                  <a:cubicBezTo>
                    <a:pt x="10740" y="497"/>
                    <a:pt x="10740" y="497"/>
                    <a:pt x="10740" y="497"/>
                  </a:cubicBezTo>
                  <a:cubicBezTo>
                    <a:pt x="10740" y="497"/>
                    <a:pt x="10740" y="497"/>
                    <a:pt x="10740" y="497"/>
                  </a:cubicBezTo>
                  <a:cubicBezTo>
                    <a:pt x="10621" y="621"/>
                    <a:pt x="10621" y="621"/>
                    <a:pt x="10621" y="621"/>
                  </a:cubicBezTo>
                  <a:cubicBezTo>
                    <a:pt x="10502" y="621"/>
                    <a:pt x="10502" y="621"/>
                    <a:pt x="10502" y="621"/>
                  </a:cubicBezTo>
                  <a:cubicBezTo>
                    <a:pt x="10502" y="621"/>
                    <a:pt x="10502" y="621"/>
                    <a:pt x="1050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263" y="497"/>
                    <a:pt x="10263" y="497"/>
                    <a:pt x="10263" y="497"/>
                  </a:cubicBezTo>
                  <a:cubicBezTo>
                    <a:pt x="10263" y="497"/>
                    <a:pt x="10263" y="497"/>
                    <a:pt x="10263" y="497"/>
                  </a:cubicBezTo>
                  <a:cubicBezTo>
                    <a:pt x="10263" y="497"/>
                    <a:pt x="10263" y="497"/>
                    <a:pt x="10263" y="497"/>
                  </a:cubicBezTo>
                  <a:close/>
                  <a:moveTo>
                    <a:pt x="10263" y="621"/>
                  </a:moveTo>
                  <a:cubicBezTo>
                    <a:pt x="10263" y="745"/>
                    <a:pt x="10263" y="745"/>
                    <a:pt x="10263" y="745"/>
                  </a:cubicBezTo>
                  <a:cubicBezTo>
                    <a:pt x="10382" y="745"/>
                    <a:pt x="10382" y="745"/>
                    <a:pt x="10382" y="745"/>
                  </a:cubicBezTo>
                  <a:cubicBezTo>
                    <a:pt x="10382" y="869"/>
                    <a:pt x="10382" y="869"/>
                    <a:pt x="10382" y="869"/>
                  </a:cubicBezTo>
                  <a:cubicBezTo>
                    <a:pt x="10263" y="745"/>
                    <a:pt x="10263" y="745"/>
                    <a:pt x="10263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263" y="621"/>
                    <a:pt x="10263" y="621"/>
                    <a:pt x="10263" y="621"/>
                  </a:cubicBezTo>
                  <a:close/>
                  <a:moveTo>
                    <a:pt x="6802" y="2731"/>
                  </a:moveTo>
                  <a:cubicBezTo>
                    <a:pt x="6922" y="2731"/>
                    <a:pt x="6922" y="2731"/>
                    <a:pt x="6922" y="2731"/>
                  </a:cubicBezTo>
                  <a:cubicBezTo>
                    <a:pt x="6922" y="2731"/>
                    <a:pt x="6922" y="2731"/>
                    <a:pt x="6922" y="2731"/>
                  </a:cubicBezTo>
                  <a:cubicBezTo>
                    <a:pt x="6922" y="2607"/>
                    <a:pt x="6922" y="2607"/>
                    <a:pt x="6922" y="2607"/>
                  </a:cubicBezTo>
                  <a:cubicBezTo>
                    <a:pt x="6922" y="2607"/>
                    <a:pt x="6802" y="2731"/>
                    <a:pt x="6802" y="2731"/>
                  </a:cubicBezTo>
                  <a:close/>
                  <a:moveTo>
                    <a:pt x="6802" y="3103"/>
                  </a:moveTo>
                  <a:cubicBezTo>
                    <a:pt x="6802" y="2979"/>
                    <a:pt x="6802" y="2979"/>
                    <a:pt x="6802" y="2979"/>
                  </a:cubicBezTo>
                  <a:cubicBezTo>
                    <a:pt x="6802" y="2855"/>
                    <a:pt x="6802" y="2855"/>
                    <a:pt x="6802" y="2855"/>
                  </a:cubicBezTo>
                  <a:cubicBezTo>
                    <a:pt x="6802" y="2979"/>
                    <a:pt x="6802" y="2979"/>
                    <a:pt x="6802" y="2979"/>
                  </a:cubicBezTo>
                  <a:cubicBezTo>
                    <a:pt x="6802" y="3103"/>
                    <a:pt x="6802" y="3103"/>
                    <a:pt x="6802" y="3103"/>
                  </a:cubicBezTo>
                  <a:close/>
                  <a:moveTo>
                    <a:pt x="7280" y="2359"/>
                  </a:moveTo>
                  <a:cubicBezTo>
                    <a:pt x="7280" y="2359"/>
                    <a:pt x="7280" y="2359"/>
                    <a:pt x="7280" y="2359"/>
                  </a:cubicBezTo>
                  <a:cubicBezTo>
                    <a:pt x="7280" y="2234"/>
                    <a:pt x="7280" y="2234"/>
                    <a:pt x="7280" y="2234"/>
                  </a:cubicBezTo>
                  <a:cubicBezTo>
                    <a:pt x="7280" y="2234"/>
                    <a:pt x="7280" y="2234"/>
                    <a:pt x="7280" y="2234"/>
                  </a:cubicBezTo>
                  <a:cubicBezTo>
                    <a:pt x="7280" y="2359"/>
                    <a:pt x="7280" y="2359"/>
                    <a:pt x="7280" y="2359"/>
                  </a:cubicBezTo>
                  <a:close/>
                  <a:moveTo>
                    <a:pt x="1671" y="5710"/>
                  </a:moveTo>
                  <a:cubicBezTo>
                    <a:pt x="1671" y="5710"/>
                    <a:pt x="1671" y="5710"/>
                    <a:pt x="1671" y="5710"/>
                  </a:cubicBezTo>
                  <a:cubicBezTo>
                    <a:pt x="1790" y="5586"/>
                    <a:pt x="1790" y="5586"/>
                    <a:pt x="1790" y="5586"/>
                  </a:cubicBezTo>
                  <a:cubicBezTo>
                    <a:pt x="1790" y="5710"/>
                    <a:pt x="1790" y="5710"/>
                    <a:pt x="1790" y="5710"/>
                  </a:cubicBezTo>
                  <a:cubicBezTo>
                    <a:pt x="1671" y="5710"/>
                    <a:pt x="1671" y="5710"/>
                    <a:pt x="1671" y="5710"/>
                  </a:cubicBezTo>
                  <a:close/>
                  <a:moveTo>
                    <a:pt x="119" y="8317"/>
                  </a:moveTo>
                  <a:cubicBezTo>
                    <a:pt x="119" y="8069"/>
                    <a:pt x="119" y="8069"/>
                    <a:pt x="119" y="8069"/>
                  </a:cubicBezTo>
                  <a:cubicBezTo>
                    <a:pt x="119" y="8193"/>
                    <a:pt x="119" y="8193"/>
                    <a:pt x="119" y="8193"/>
                  </a:cubicBezTo>
                  <a:cubicBezTo>
                    <a:pt x="119" y="8193"/>
                    <a:pt x="119" y="8317"/>
                    <a:pt x="119" y="8317"/>
                  </a:cubicBezTo>
                  <a:close/>
                  <a:moveTo>
                    <a:pt x="119" y="8690"/>
                  </a:moveTo>
                  <a:cubicBezTo>
                    <a:pt x="0" y="8566"/>
                    <a:pt x="0" y="8566"/>
                    <a:pt x="0" y="8566"/>
                  </a:cubicBezTo>
                  <a:cubicBezTo>
                    <a:pt x="119" y="8441"/>
                    <a:pt x="119" y="8441"/>
                    <a:pt x="119" y="8441"/>
                  </a:cubicBezTo>
                  <a:cubicBezTo>
                    <a:pt x="119" y="8566"/>
                    <a:pt x="119" y="8566"/>
                    <a:pt x="119" y="8566"/>
                  </a:cubicBezTo>
                  <a:cubicBezTo>
                    <a:pt x="119" y="8690"/>
                    <a:pt x="119" y="8690"/>
                    <a:pt x="119" y="8690"/>
                  </a:cubicBezTo>
                  <a:close/>
                  <a:moveTo>
                    <a:pt x="11814" y="15145"/>
                  </a:moveTo>
                  <a:cubicBezTo>
                    <a:pt x="11814" y="15269"/>
                    <a:pt x="11814" y="15269"/>
                    <a:pt x="11814" y="15269"/>
                  </a:cubicBezTo>
                  <a:cubicBezTo>
                    <a:pt x="11814" y="15269"/>
                    <a:pt x="11814" y="15269"/>
                    <a:pt x="11814" y="15269"/>
                  </a:cubicBezTo>
                  <a:cubicBezTo>
                    <a:pt x="11934" y="15269"/>
                    <a:pt x="11934" y="15269"/>
                    <a:pt x="11934" y="15269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934" y="15393"/>
                    <a:pt x="11934" y="15393"/>
                    <a:pt x="11934" y="15393"/>
                  </a:cubicBezTo>
                  <a:cubicBezTo>
                    <a:pt x="12053" y="15269"/>
                    <a:pt x="12053" y="15269"/>
                    <a:pt x="12053" y="15269"/>
                  </a:cubicBezTo>
                  <a:cubicBezTo>
                    <a:pt x="12053" y="15393"/>
                    <a:pt x="12053" y="15393"/>
                    <a:pt x="12053" y="15393"/>
                  </a:cubicBezTo>
                  <a:cubicBezTo>
                    <a:pt x="12053" y="15393"/>
                    <a:pt x="12053" y="15393"/>
                    <a:pt x="12053" y="15393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695" y="15393"/>
                    <a:pt x="11695" y="15393"/>
                    <a:pt x="11695" y="15393"/>
                  </a:cubicBezTo>
                  <a:cubicBezTo>
                    <a:pt x="11695" y="15517"/>
                    <a:pt x="11695" y="15517"/>
                    <a:pt x="11695" y="15517"/>
                  </a:cubicBezTo>
                  <a:cubicBezTo>
                    <a:pt x="11695" y="15517"/>
                    <a:pt x="11695" y="15517"/>
                    <a:pt x="11695" y="15517"/>
                  </a:cubicBezTo>
                  <a:cubicBezTo>
                    <a:pt x="11695" y="15393"/>
                    <a:pt x="11695" y="15393"/>
                    <a:pt x="11695" y="15393"/>
                  </a:cubicBezTo>
                  <a:cubicBezTo>
                    <a:pt x="11576" y="15393"/>
                    <a:pt x="11576" y="15393"/>
                    <a:pt x="11576" y="15393"/>
                  </a:cubicBezTo>
                  <a:cubicBezTo>
                    <a:pt x="11456" y="15393"/>
                    <a:pt x="11456" y="15393"/>
                    <a:pt x="11456" y="15393"/>
                  </a:cubicBezTo>
                  <a:cubicBezTo>
                    <a:pt x="11456" y="15393"/>
                    <a:pt x="11456" y="15393"/>
                    <a:pt x="11456" y="15393"/>
                  </a:cubicBezTo>
                  <a:cubicBezTo>
                    <a:pt x="11337" y="15393"/>
                    <a:pt x="11337" y="15393"/>
                    <a:pt x="11337" y="15393"/>
                  </a:cubicBezTo>
                  <a:cubicBezTo>
                    <a:pt x="11218" y="15393"/>
                    <a:pt x="11218" y="15393"/>
                    <a:pt x="11218" y="15393"/>
                  </a:cubicBezTo>
                  <a:cubicBezTo>
                    <a:pt x="11218" y="15269"/>
                    <a:pt x="11218" y="15269"/>
                    <a:pt x="11218" y="15269"/>
                  </a:cubicBezTo>
                  <a:cubicBezTo>
                    <a:pt x="11337" y="15269"/>
                    <a:pt x="11337" y="15269"/>
                    <a:pt x="11337" y="15269"/>
                  </a:cubicBezTo>
                  <a:cubicBezTo>
                    <a:pt x="11695" y="15145"/>
                    <a:pt x="11695" y="15145"/>
                    <a:pt x="11695" y="15145"/>
                  </a:cubicBezTo>
                  <a:cubicBezTo>
                    <a:pt x="11695" y="15145"/>
                    <a:pt x="11695" y="15145"/>
                    <a:pt x="11695" y="15145"/>
                  </a:cubicBezTo>
                  <a:cubicBezTo>
                    <a:pt x="11814" y="15145"/>
                    <a:pt x="11814" y="15145"/>
                    <a:pt x="11814" y="15145"/>
                  </a:cubicBezTo>
                  <a:close/>
                  <a:moveTo>
                    <a:pt x="15275" y="17503"/>
                  </a:moveTo>
                  <a:cubicBezTo>
                    <a:pt x="15394" y="17503"/>
                    <a:pt x="15394" y="17503"/>
                    <a:pt x="15394" y="17503"/>
                  </a:cubicBezTo>
                  <a:cubicBezTo>
                    <a:pt x="15394" y="17503"/>
                    <a:pt x="15394" y="17503"/>
                    <a:pt x="15394" y="17503"/>
                  </a:cubicBezTo>
                  <a:cubicBezTo>
                    <a:pt x="15394" y="17628"/>
                    <a:pt x="15394" y="17628"/>
                    <a:pt x="15394" y="17628"/>
                  </a:cubicBezTo>
                  <a:cubicBezTo>
                    <a:pt x="15275" y="17503"/>
                    <a:pt x="15275" y="17503"/>
                    <a:pt x="15275" y="17503"/>
                  </a:cubicBezTo>
                  <a:close/>
                  <a:moveTo>
                    <a:pt x="15872" y="17876"/>
                  </a:moveTo>
                  <a:cubicBezTo>
                    <a:pt x="15872" y="17876"/>
                    <a:pt x="15872" y="17876"/>
                    <a:pt x="15872" y="17876"/>
                  </a:cubicBezTo>
                  <a:cubicBezTo>
                    <a:pt x="15872" y="17876"/>
                    <a:pt x="15872" y="17876"/>
                    <a:pt x="15872" y="17876"/>
                  </a:cubicBezTo>
                  <a:cubicBezTo>
                    <a:pt x="15872" y="17876"/>
                    <a:pt x="15872" y="17876"/>
                    <a:pt x="15872" y="17876"/>
                  </a:cubicBezTo>
                  <a:close/>
                  <a:moveTo>
                    <a:pt x="14559" y="19241"/>
                  </a:moveTo>
                  <a:cubicBezTo>
                    <a:pt x="14559" y="19241"/>
                    <a:pt x="14559" y="19241"/>
                    <a:pt x="14559" y="19241"/>
                  </a:cubicBezTo>
                  <a:cubicBezTo>
                    <a:pt x="14678" y="19241"/>
                    <a:pt x="14678" y="19241"/>
                    <a:pt x="14678" y="19241"/>
                  </a:cubicBezTo>
                  <a:cubicBezTo>
                    <a:pt x="14678" y="19241"/>
                    <a:pt x="14678" y="19241"/>
                    <a:pt x="14678" y="19241"/>
                  </a:cubicBezTo>
                  <a:cubicBezTo>
                    <a:pt x="14678" y="19117"/>
                    <a:pt x="14678" y="19117"/>
                    <a:pt x="14678" y="19117"/>
                  </a:cubicBezTo>
                  <a:cubicBezTo>
                    <a:pt x="14559" y="19241"/>
                    <a:pt x="14559" y="19241"/>
                    <a:pt x="14559" y="19241"/>
                  </a:cubicBezTo>
                  <a:close/>
                  <a:moveTo>
                    <a:pt x="14559" y="18993"/>
                  </a:moveTo>
                  <a:cubicBezTo>
                    <a:pt x="14559" y="19117"/>
                    <a:pt x="14559" y="19117"/>
                    <a:pt x="14559" y="19117"/>
                  </a:cubicBezTo>
                  <a:cubicBezTo>
                    <a:pt x="14678" y="19117"/>
                    <a:pt x="14678" y="19117"/>
                    <a:pt x="14678" y="19117"/>
                  </a:cubicBezTo>
                  <a:cubicBezTo>
                    <a:pt x="14678" y="18993"/>
                    <a:pt x="14678" y="18993"/>
                    <a:pt x="14678" y="18993"/>
                  </a:cubicBezTo>
                  <a:cubicBezTo>
                    <a:pt x="14559" y="18993"/>
                    <a:pt x="14559" y="18993"/>
                    <a:pt x="14559" y="18993"/>
                  </a:cubicBezTo>
                  <a:close/>
                  <a:moveTo>
                    <a:pt x="14559" y="19117"/>
                  </a:moveTo>
                  <a:cubicBezTo>
                    <a:pt x="14440" y="19117"/>
                    <a:pt x="14440" y="19117"/>
                    <a:pt x="14440" y="19117"/>
                  </a:cubicBezTo>
                  <a:cubicBezTo>
                    <a:pt x="14440" y="18993"/>
                    <a:pt x="14440" y="18993"/>
                    <a:pt x="14440" y="18993"/>
                  </a:cubicBezTo>
                  <a:cubicBezTo>
                    <a:pt x="14559" y="18993"/>
                    <a:pt x="14559" y="18993"/>
                    <a:pt x="14559" y="18993"/>
                  </a:cubicBezTo>
                  <a:cubicBezTo>
                    <a:pt x="14559" y="19117"/>
                    <a:pt x="14559" y="19117"/>
                    <a:pt x="14559" y="19117"/>
                  </a:cubicBezTo>
                  <a:cubicBezTo>
                    <a:pt x="14559" y="19117"/>
                    <a:pt x="14559" y="19117"/>
                    <a:pt x="14559" y="19117"/>
                  </a:cubicBezTo>
                  <a:close/>
                  <a:moveTo>
                    <a:pt x="14201" y="18745"/>
                  </a:moveTo>
                  <a:cubicBezTo>
                    <a:pt x="14201" y="18745"/>
                    <a:pt x="14201" y="18745"/>
                    <a:pt x="14201" y="18745"/>
                  </a:cubicBezTo>
                  <a:cubicBezTo>
                    <a:pt x="14201" y="18621"/>
                    <a:pt x="14201" y="18621"/>
                    <a:pt x="14201" y="18621"/>
                  </a:cubicBezTo>
                  <a:cubicBezTo>
                    <a:pt x="14201" y="18497"/>
                    <a:pt x="14201" y="18497"/>
                    <a:pt x="14201" y="18497"/>
                  </a:cubicBezTo>
                  <a:cubicBezTo>
                    <a:pt x="14201" y="18497"/>
                    <a:pt x="14201" y="18497"/>
                    <a:pt x="14201" y="18497"/>
                  </a:cubicBezTo>
                  <a:cubicBezTo>
                    <a:pt x="14320" y="18372"/>
                    <a:pt x="14320" y="18372"/>
                    <a:pt x="14320" y="18372"/>
                  </a:cubicBezTo>
                  <a:cubicBezTo>
                    <a:pt x="14320" y="18372"/>
                    <a:pt x="14320" y="18372"/>
                    <a:pt x="14320" y="18372"/>
                  </a:cubicBezTo>
                  <a:cubicBezTo>
                    <a:pt x="14440" y="18372"/>
                    <a:pt x="14440" y="18372"/>
                    <a:pt x="14440" y="18372"/>
                  </a:cubicBezTo>
                  <a:cubicBezTo>
                    <a:pt x="14440" y="18497"/>
                    <a:pt x="14440" y="18497"/>
                    <a:pt x="14440" y="18497"/>
                  </a:cubicBezTo>
                  <a:cubicBezTo>
                    <a:pt x="14440" y="18621"/>
                    <a:pt x="14440" y="18621"/>
                    <a:pt x="14440" y="18621"/>
                  </a:cubicBezTo>
                  <a:cubicBezTo>
                    <a:pt x="14320" y="18621"/>
                    <a:pt x="14320" y="18621"/>
                    <a:pt x="14320" y="18621"/>
                  </a:cubicBezTo>
                  <a:cubicBezTo>
                    <a:pt x="14320" y="18745"/>
                    <a:pt x="14320" y="18745"/>
                    <a:pt x="14320" y="18745"/>
                  </a:cubicBezTo>
                  <a:cubicBezTo>
                    <a:pt x="14201" y="18745"/>
                    <a:pt x="14201" y="18745"/>
                    <a:pt x="14201" y="18745"/>
                  </a:cubicBezTo>
                  <a:cubicBezTo>
                    <a:pt x="14201" y="18745"/>
                    <a:pt x="14201" y="18745"/>
                    <a:pt x="14201" y="18745"/>
                  </a:cubicBezTo>
                  <a:close/>
                  <a:moveTo>
                    <a:pt x="16230" y="18993"/>
                  </a:moveTo>
                  <a:cubicBezTo>
                    <a:pt x="16469" y="18869"/>
                    <a:pt x="16469" y="18869"/>
                    <a:pt x="16469" y="18869"/>
                  </a:cubicBezTo>
                  <a:cubicBezTo>
                    <a:pt x="16469" y="18869"/>
                    <a:pt x="16469" y="18869"/>
                    <a:pt x="16469" y="18869"/>
                  </a:cubicBezTo>
                  <a:cubicBezTo>
                    <a:pt x="16349" y="18621"/>
                    <a:pt x="16349" y="18621"/>
                    <a:pt x="16349" y="18621"/>
                  </a:cubicBezTo>
                  <a:cubicBezTo>
                    <a:pt x="16230" y="18745"/>
                    <a:pt x="16230" y="18745"/>
                    <a:pt x="16230" y="18745"/>
                  </a:cubicBezTo>
                  <a:cubicBezTo>
                    <a:pt x="16230" y="18745"/>
                    <a:pt x="16230" y="18745"/>
                    <a:pt x="16230" y="18745"/>
                  </a:cubicBezTo>
                  <a:cubicBezTo>
                    <a:pt x="16230" y="18869"/>
                    <a:pt x="16230" y="18869"/>
                    <a:pt x="16230" y="18869"/>
                  </a:cubicBezTo>
                  <a:cubicBezTo>
                    <a:pt x="16230" y="18993"/>
                    <a:pt x="16230" y="18993"/>
                    <a:pt x="16230" y="18993"/>
                  </a:cubicBezTo>
                  <a:cubicBezTo>
                    <a:pt x="16230" y="18993"/>
                    <a:pt x="16230" y="18993"/>
                    <a:pt x="16230" y="18993"/>
                  </a:cubicBezTo>
                  <a:close/>
                  <a:moveTo>
                    <a:pt x="16230" y="19117"/>
                  </a:moveTo>
                  <a:cubicBezTo>
                    <a:pt x="16230" y="19241"/>
                    <a:pt x="16230" y="19241"/>
                    <a:pt x="16230" y="19241"/>
                  </a:cubicBezTo>
                  <a:cubicBezTo>
                    <a:pt x="16349" y="19241"/>
                    <a:pt x="16349" y="19241"/>
                    <a:pt x="16349" y="19241"/>
                  </a:cubicBezTo>
                  <a:cubicBezTo>
                    <a:pt x="16469" y="19241"/>
                    <a:pt x="16469" y="19241"/>
                    <a:pt x="16469" y="19241"/>
                  </a:cubicBezTo>
                  <a:cubicBezTo>
                    <a:pt x="16469" y="19117"/>
                    <a:pt x="16469" y="19117"/>
                    <a:pt x="16469" y="19117"/>
                  </a:cubicBezTo>
                  <a:cubicBezTo>
                    <a:pt x="16349" y="19117"/>
                    <a:pt x="16349" y="19117"/>
                    <a:pt x="16349" y="19117"/>
                  </a:cubicBezTo>
                  <a:cubicBezTo>
                    <a:pt x="16230" y="19117"/>
                    <a:pt x="16230" y="19117"/>
                    <a:pt x="16230" y="19117"/>
                  </a:cubicBezTo>
                  <a:cubicBezTo>
                    <a:pt x="16230" y="19117"/>
                    <a:pt x="16230" y="19117"/>
                    <a:pt x="16230" y="19117"/>
                  </a:cubicBezTo>
                  <a:close/>
                  <a:moveTo>
                    <a:pt x="16230" y="19366"/>
                  </a:moveTo>
                  <a:cubicBezTo>
                    <a:pt x="16230" y="19366"/>
                    <a:pt x="16230" y="19366"/>
                    <a:pt x="16230" y="19366"/>
                  </a:cubicBezTo>
                  <a:cubicBezTo>
                    <a:pt x="16349" y="19241"/>
                    <a:pt x="16349" y="19241"/>
                    <a:pt x="16349" y="19241"/>
                  </a:cubicBezTo>
                  <a:cubicBezTo>
                    <a:pt x="16230" y="19366"/>
                    <a:pt x="16230" y="19366"/>
                    <a:pt x="16230" y="19366"/>
                  </a:cubicBezTo>
                  <a:close/>
                  <a:moveTo>
                    <a:pt x="15752" y="20979"/>
                  </a:moveTo>
                  <a:cubicBezTo>
                    <a:pt x="15752" y="20855"/>
                    <a:pt x="15752" y="20855"/>
                    <a:pt x="15752" y="20855"/>
                  </a:cubicBezTo>
                  <a:cubicBezTo>
                    <a:pt x="15752" y="20979"/>
                    <a:pt x="15752" y="20979"/>
                    <a:pt x="15752" y="20979"/>
                  </a:cubicBezTo>
                  <a:cubicBezTo>
                    <a:pt x="15752" y="20979"/>
                    <a:pt x="15752" y="20979"/>
                    <a:pt x="15752" y="20979"/>
                  </a:cubicBezTo>
                  <a:close/>
                  <a:moveTo>
                    <a:pt x="15156" y="21600"/>
                  </a:moveTo>
                  <a:cubicBezTo>
                    <a:pt x="15036" y="21476"/>
                    <a:pt x="15036" y="21476"/>
                    <a:pt x="15036" y="21476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600"/>
                    <a:pt x="15156" y="21600"/>
                    <a:pt x="15156" y="21600"/>
                  </a:cubicBezTo>
                  <a:close/>
                  <a:moveTo>
                    <a:pt x="14440" y="21476"/>
                  </a:moveTo>
                  <a:cubicBezTo>
                    <a:pt x="14440" y="21352"/>
                    <a:pt x="14440" y="21352"/>
                    <a:pt x="14440" y="21352"/>
                  </a:cubicBezTo>
                  <a:cubicBezTo>
                    <a:pt x="14440" y="21352"/>
                    <a:pt x="14440" y="21352"/>
                    <a:pt x="14440" y="21352"/>
                  </a:cubicBezTo>
                  <a:cubicBezTo>
                    <a:pt x="14320" y="21352"/>
                    <a:pt x="14320" y="21352"/>
                    <a:pt x="14320" y="21352"/>
                  </a:cubicBezTo>
                  <a:cubicBezTo>
                    <a:pt x="14320" y="21228"/>
                    <a:pt x="14320" y="21228"/>
                    <a:pt x="14320" y="21228"/>
                  </a:cubicBezTo>
                  <a:cubicBezTo>
                    <a:pt x="14320" y="21103"/>
                    <a:pt x="14320" y="21103"/>
                    <a:pt x="14320" y="21103"/>
                  </a:cubicBezTo>
                  <a:cubicBezTo>
                    <a:pt x="14320" y="21103"/>
                    <a:pt x="14320" y="21103"/>
                    <a:pt x="14320" y="21103"/>
                  </a:cubicBezTo>
                  <a:cubicBezTo>
                    <a:pt x="14320" y="20855"/>
                    <a:pt x="14320" y="20855"/>
                    <a:pt x="14320" y="20855"/>
                  </a:cubicBezTo>
                  <a:cubicBezTo>
                    <a:pt x="14320" y="20731"/>
                    <a:pt x="14320" y="20731"/>
                    <a:pt x="14320" y="20731"/>
                  </a:cubicBezTo>
                  <a:cubicBezTo>
                    <a:pt x="14320" y="20731"/>
                    <a:pt x="14320" y="20731"/>
                    <a:pt x="14320" y="20731"/>
                  </a:cubicBezTo>
                  <a:cubicBezTo>
                    <a:pt x="14201" y="20483"/>
                    <a:pt x="14201" y="20483"/>
                    <a:pt x="14201" y="20483"/>
                  </a:cubicBezTo>
                  <a:cubicBezTo>
                    <a:pt x="14320" y="20483"/>
                    <a:pt x="14320" y="20483"/>
                    <a:pt x="14320" y="20483"/>
                  </a:cubicBezTo>
                  <a:cubicBezTo>
                    <a:pt x="14440" y="20483"/>
                    <a:pt x="14440" y="20483"/>
                    <a:pt x="14440" y="20483"/>
                  </a:cubicBezTo>
                  <a:cubicBezTo>
                    <a:pt x="14559" y="20483"/>
                    <a:pt x="14559" y="20483"/>
                    <a:pt x="14559" y="20483"/>
                  </a:cubicBezTo>
                  <a:cubicBezTo>
                    <a:pt x="14440" y="20483"/>
                    <a:pt x="14440" y="20483"/>
                    <a:pt x="14440" y="20483"/>
                  </a:cubicBezTo>
                  <a:cubicBezTo>
                    <a:pt x="14440" y="20359"/>
                    <a:pt x="14440" y="20359"/>
                    <a:pt x="14440" y="20359"/>
                  </a:cubicBezTo>
                  <a:cubicBezTo>
                    <a:pt x="14320" y="20359"/>
                    <a:pt x="14320" y="20359"/>
                    <a:pt x="14320" y="20359"/>
                  </a:cubicBezTo>
                  <a:cubicBezTo>
                    <a:pt x="14440" y="20234"/>
                    <a:pt x="14440" y="20234"/>
                    <a:pt x="14440" y="20234"/>
                  </a:cubicBezTo>
                  <a:cubicBezTo>
                    <a:pt x="14320" y="19986"/>
                    <a:pt x="14320" y="19986"/>
                    <a:pt x="14320" y="19986"/>
                  </a:cubicBezTo>
                  <a:cubicBezTo>
                    <a:pt x="14320" y="19862"/>
                    <a:pt x="14320" y="19862"/>
                    <a:pt x="14320" y="19862"/>
                  </a:cubicBezTo>
                  <a:cubicBezTo>
                    <a:pt x="14320" y="19738"/>
                    <a:pt x="14320" y="19738"/>
                    <a:pt x="14320" y="19738"/>
                  </a:cubicBezTo>
                  <a:cubicBezTo>
                    <a:pt x="14320" y="19490"/>
                    <a:pt x="14320" y="19490"/>
                    <a:pt x="14320" y="19490"/>
                  </a:cubicBezTo>
                  <a:cubicBezTo>
                    <a:pt x="14320" y="19366"/>
                    <a:pt x="14320" y="19366"/>
                    <a:pt x="14320" y="19366"/>
                  </a:cubicBezTo>
                  <a:cubicBezTo>
                    <a:pt x="14320" y="19366"/>
                    <a:pt x="14320" y="19366"/>
                    <a:pt x="14320" y="19366"/>
                  </a:cubicBezTo>
                  <a:cubicBezTo>
                    <a:pt x="14440" y="19241"/>
                    <a:pt x="14440" y="19241"/>
                    <a:pt x="14440" y="19241"/>
                  </a:cubicBezTo>
                  <a:cubicBezTo>
                    <a:pt x="14440" y="19241"/>
                    <a:pt x="14440" y="19241"/>
                    <a:pt x="14440" y="19241"/>
                  </a:cubicBezTo>
                  <a:cubicBezTo>
                    <a:pt x="14559" y="19241"/>
                    <a:pt x="14559" y="19241"/>
                    <a:pt x="14559" y="19241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798" y="19241"/>
                    <a:pt x="14798" y="19241"/>
                    <a:pt x="14798" y="19241"/>
                  </a:cubicBezTo>
                  <a:cubicBezTo>
                    <a:pt x="14798" y="19366"/>
                    <a:pt x="14798" y="19366"/>
                    <a:pt x="14798" y="19366"/>
                  </a:cubicBezTo>
                  <a:cubicBezTo>
                    <a:pt x="14917" y="19490"/>
                    <a:pt x="14917" y="19490"/>
                    <a:pt x="14917" y="19490"/>
                  </a:cubicBezTo>
                  <a:cubicBezTo>
                    <a:pt x="15036" y="19614"/>
                    <a:pt x="15036" y="19614"/>
                    <a:pt x="15036" y="19614"/>
                  </a:cubicBezTo>
                  <a:cubicBezTo>
                    <a:pt x="15156" y="19738"/>
                    <a:pt x="15156" y="19738"/>
                    <a:pt x="15156" y="19738"/>
                  </a:cubicBezTo>
                  <a:cubicBezTo>
                    <a:pt x="15275" y="19614"/>
                    <a:pt x="15275" y="19614"/>
                    <a:pt x="15275" y="19614"/>
                  </a:cubicBezTo>
                  <a:cubicBezTo>
                    <a:pt x="15394" y="19614"/>
                    <a:pt x="15394" y="19614"/>
                    <a:pt x="15394" y="19614"/>
                  </a:cubicBezTo>
                  <a:cubicBezTo>
                    <a:pt x="15394" y="19738"/>
                    <a:pt x="15394" y="19738"/>
                    <a:pt x="15394" y="19738"/>
                  </a:cubicBezTo>
                  <a:cubicBezTo>
                    <a:pt x="15394" y="19614"/>
                    <a:pt x="15394" y="19614"/>
                    <a:pt x="15394" y="19614"/>
                  </a:cubicBezTo>
                  <a:cubicBezTo>
                    <a:pt x="15514" y="19614"/>
                    <a:pt x="15514" y="19614"/>
                    <a:pt x="15514" y="19614"/>
                  </a:cubicBezTo>
                  <a:cubicBezTo>
                    <a:pt x="15872" y="19614"/>
                    <a:pt x="15872" y="19614"/>
                    <a:pt x="15872" y="19614"/>
                  </a:cubicBezTo>
                  <a:cubicBezTo>
                    <a:pt x="15872" y="19614"/>
                    <a:pt x="15872" y="19614"/>
                    <a:pt x="15872" y="19614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6110" y="19490"/>
                    <a:pt x="16110" y="19490"/>
                    <a:pt x="16110" y="19490"/>
                  </a:cubicBezTo>
                  <a:cubicBezTo>
                    <a:pt x="16110" y="19490"/>
                    <a:pt x="16110" y="19490"/>
                    <a:pt x="16110" y="19490"/>
                  </a:cubicBezTo>
                  <a:cubicBezTo>
                    <a:pt x="16230" y="19490"/>
                    <a:pt x="16230" y="19490"/>
                    <a:pt x="16230" y="19490"/>
                  </a:cubicBezTo>
                  <a:cubicBezTo>
                    <a:pt x="16230" y="19614"/>
                    <a:pt x="16230" y="19614"/>
                    <a:pt x="16230" y="19614"/>
                  </a:cubicBezTo>
                  <a:cubicBezTo>
                    <a:pt x="16230" y="19862"/>
                    <a:pt x="16230" y="19862"/>
                    <a:pt x="16230" y="19862"/>
                  </a:cubicBezTo>
                  <a:cubicBezTo>
                    <a:pt x="16110" y="19986"/>
                    <a:pt x="16110" y="19986"/>
                    <a:pt x="16110" y="19986"/>
                  </a:cubicBezTo>
                  <a:cubicBezTo>
                    <a:pt x="16110" y="20234"/>
                    <a:pt x="16110" y="20234"/>
                    <a:pt x="16110" y="20234"/>
                  </a:cubicBezTo>
                  <a:cubicBezTo>
                    <a:pt x="15991" y="20234"/>
                    <a:pt x="15991" y="20234"/>
                    <a:pt x="15991" y="20234"/>
                  </a:cubicBezTo>
                  <a:cubicBezTo>
                    <a:pt x="15991" y="20359"/>
                    <a:pt x="15991" y="20359"/>
                    <a:pt x="15991" y="20359"/>
                  </a:cubicBezTo>
                  <a:cubicBezTo>
                    <a:pt x="15991" y="20483"/>
                    <a:pt x="15991" y="20483"/>
                    <a:pt x="15991" y="20483"/>
                  </a:cubicBezTo>
                  <a:cubicBezTo>
                    <a:pt x="15991" y="20483"/>
                    <a:pt x="15991" y="20483"/>
                    <a:pt x="15991" y="20483"/>
                  </a:cubicBezTo>
                  <a:cubicBezTo>
                    <a:pt x="15991" y="20607"/>
                    <a:pt x="15991" y="20607"/>
                    <a:pt x="15991" y="20607"/>
                  </a:cubicBezTo>
                  <a:cubicBezTo>
                    <a:pt x="15991" y="20607"/>
                    <a:pt x="15991" y="20607"/>
                    <a:pt x="15991" y="20607"/>
                  </a:cubicBezTo>
                  <a:cubicBezTo>
                    <a:pt x="15872" y="20483"/>
                    <a:pt x="15872" y="20483"/>
                    <a:pt x="15872" y="20483"/>
                  </a:cubicBezTo>
                  <a:cubicBezTo>
                    <a:pt x="15872" y="20483"/>
                    <a:pt x="15872" y="20483"/>
                    <a:pt x="15872" y="20483"/>
                  </a:cubicBezTo>
                  <a:cubicBezTo>
                    <a:pt x="15752" y="20607"/>
                    <a:pt x="15752" y="20607"/>
                    <a:pt x="15752" y="20607"/>
                  </a:cubicBezTo>
                  <a:cubicBezTo>
                    <a:pt x="15752" y="20731"/>
                    <a:pt x="15752" y="20731"/>
                    <a:pt x="15752" y="20731"/>
                  </a:cubicBezTo>
                  <a:cubicBezTo>
                    <a:pt x="15752" y="20855"/>
                    <a:pt x="15752" y="20855"/>
                    <a:pt x="15752" y="20855"/>
                  </a:cubicBezTo>
                  <a:cubicBezTo>
                    <a:pt x="15633" y="20855"/>
                    <a:pt x="15633" y="20855"/>
                    <a:pt x="15633" y="20855"/>
                  </a:cubicBezTo>
                  <a:cubicBezTo>
                    <a:pt x="15633" y="20979"/>
                    <a:pt x="15633" y="20979"/>
                    <a:pt x="15633" y="20979"/>
                  </a:cubicBezTo>
                  <a:cubicBezTo>
                    <a:pt x="15514" y="20979"/>
                    <a:pt x="15514" y="20979"/>
                    <a:pt x="15514" y="20979"/>
                  </a:cubicBezTo>
                  <a:cubicBezTo>
                    <a:pt x="15633" y="21103"/>
                    <a:pt x="15633" y="21103"/>
                    <a:pt x="15633" y="21103"/>
                  </a:cubicBezTo>
                  <a:cubicBezTo>
                    <a:pt x="15633" y="21103"/>
                    <a:pt x="15633" y="21103"/>
                    <a:pt x="15633" y="21103"/>
                  </a:cubicBezTo>
                  <a:cubicBezTo>
                    <a:pt x="15514" y="21352"/>
                    <a:pt x="15514" y="21352"/>
                    <a:pt x="15514" y="21352"/>
                  </a:cubicBezTo>
                  <a:cubicBezTo>
                    <a:pt x="15514" y="21352"/>
                    <a:pt x="15514" y="21352"/>
                    <a:pt x="15514" y="21352"/>
                  </a:cubicBezTo>
                  <a:cubicBezTo>
                    <a:pt x="15394" y="21352"/>
                    <a:pt x="15394" y="21352"/>
                    <a:pt x="15394" y="21352"/>
                  </a:cubicBezTo>
                  <a:cubicBezTo>
                    <a:pt x="15394" y="21228"/>
                    <a:pt x="15394" y="21228"/>
                    <a:pt x="15394" y="21228"/>
                  </a:cubicBezTo>
                  <a:cubicBezTo>
                    <a:pt x="15514" y="21228"/>
                    <a:pt x="15514" y="21228"/>
                    <a:pt x="15514" y="21228"/>
                  </a:cubicBezTo>
                  <a:cubicBezTo>
                    <a:pt x="15514" y="21103"/>
                    <a:pt x="15514" y="21103"/>
                    <a:pt x="15514" y="21103"/>
                  </a:cubicBezTo>
                  <a:cubicBezTo>
                    <a:pt x="15514" y="21103"/>
                    <a:pt x="15514" y="21103"/>
                    <a:pt x="15514" y="21103"/>
                  </a:cubicBezTo>
                  <a:cubicBezTo>
                    <a:pt x="15394" y="21103"/>
                    <a:pt x="15394" y="21103"/>
                    <a:pt x="15394" y="21103"/>
                  </a:cubicBezTo>
                  <a:cubicBezTo>
                    <a:pt x="15275" y="21228"/>
                    <a:pt x="15275" y="21228"/>
                    <a:pt x="15275" y="21228"/>
                  </a:cubicBezTo>
                  <a:cubicBezTo>
                    <a:pt x="15275" y="21228"/>
                    <a:pt x="15275" y="21228"/>
                    <a:pt x="15275" y="21228"/>
                  </a:cubicBezTo>
                  <a:cubicBezTo>
                    <a:pt x="15275" y="21103"/>
                    <a:pt x="15275" y="21103"/>
                    <a:pt x="15275" y="21103"/>
                  </a:cubicBezTo>
                  <a:cubicBezTo>
                    <a:pt x="15156" y="21228"/>
                    <a:pt x="15156" y="21228"/>
                    <a:pt x="15156" y="21228"/>
                  </a:cubicBezTo>
                  <a:cubicBezTo>
                    <a:pt x="15156" y="21228"/>
                    <a:pt x="15156" y="21228"/>
                    <a:pt x="15156" y="21228"/>
                  </a:cubicBezTo>
                  <a:cubicBezTo>
                    <a:pt x="15036" y="21352"/>
                    <a:pt x="15036" y="21352"/>
                    <a:pt x="15036" y="21352"/>
                  </a:cubicBezTo>
                  <a:cubicBezTo>
                    <a:pt x="15036" y="21228"/>
                    <a:pt x="15036" y="21228"/>
                    <a:pt x="15036" y="21228"/>
                  </a:cubicBezTo>
                  <a:cubicBezTo>
                    <a:pt x="14917" y="21352"/>
                    <a:pt x="14917" y="21352"/>
                    <a:pt x="14917" y="21352"/>
                  </a:cubicBezTo>
                  <a:cubicBezTo>
                    <a:pt x="14917" y="21476"/>
                    <a:pt x="14917" y="21476"/>
                    <a:pt x="14917" y="21476"/>
                  </a:cubicBezTo>
                  <a:cubicBezTo>
                    <a:pt x="14798" y="21600"/>
                    <a:pt x="14798" y="21600"/>
                    <a:pt x="14798" y="21600"/>
                  </a:cubicBezTo>
                  <a:cubicBezTo>
                    <a:pt x="14798" y="21600"/>
                    <a:pt x="14798" y="21600"/>
                    <a:pt x="14798" y="21600"/>
                  </a:cubicBezTo>
                  <a:cubicBezTo>
                    <a:pt x="14678" y="21600"/>
                    <a:pt x="14678" y="21600"/>
                    <a:pt x="14678" y="21600"/>
                  </a:cubicBezTo>
                  <a:cubicBezTo>
                    <a:pt x="14678" y="21476"/>
                    <a:pt x="14678" y="21476"/>
                    <a:pt x="14678" y="21476"/>
                  </a:cubicBezTo>
                  <a:cubicBezTo>
                    <a:pt x="14678" y="21600"/>
                    <a:pt x="14678" y="21600"/>
                    <a:pt x="14678" y="21600"/>
                  </a:cubicBezTo>
                  <a:cubicBezTo>
                    <a:pt x="14559" y="21476"/>
                    <a:pt x="14559" y="21476"/>
                    <a:pt x="14559" y="21476"/>
                  </a:cubicBezTo>
                  <a:cubicBezTo>
                    <a:pt x="14440" y="21476"/>
                    <a:pt x="14440" y="21476"/>
                    <a:pt x="14440" y="21476"/>
                  </a:cubicBezTo>
                  <a:cubicBezTo>
                    <a:pt x="14440" y="21476"/>
                    <a:pt x="14440" y="21476"/>
                    <a:pt x="14440" y="21476"/>
                  </a:cubicBezTo>
                  <a:close/>
                  <a:moveTo>
                    <a:pt x="239" y="13655"/>
                  </a:moveTo>
                  <a:cubicBezTo>
                    <a:pt x="358" y="13779"/>
                    <a:pt x="358" y="13779"/>
                    <a:pt x="358" y="13779"/>
                  </a:cubicBezTo>
                  <a:cubicBezTo>
                    <a:pt x="477" y="13779"/>
                    <a:pt x="477" y="13779"/>
                    <a:pt x="477" y="13779"/>
                  </a:cubicBezTo>
                  <a:cubicBezTo>
                    <a:pt x="716" y="14028"/>
                    <a:pt x="716" y="14028"/>
                    <a:pt x="716" y="14028"/>
                  </a:cubicBezTo>
                  <a:cubicBezTo>
                    <a:pt x="716" y="14028"/>
                    <a:pt x="716" y="14028"/>
                    <a:pt x="716" y="14028"/>
                  </a:cubicBezTo>
                  <a:cubicBezTo>
                    <a:pt x="716" y="14152"/>
                    <a:pt x="716" y="14152"/>
                    <a:pt x="716" y="14152"/>
                  </a:cubicBezTo>
                  <a:cubicBezTo>
                    <a:pt x="835" y="14152"/>
                    <a:pt x="835" y="14152"/>
                    <a:pt x="835" y="14152"/>
                  </a:cubicBezTo>
                  <a:cubicBezTo>
                    <a:pt x="835" y="14152"/>
                    <a:pt x="835" y="14152"/>
                    <a:pt x="835" y="14152"/>
                  </a:cubicBezTo>
                  <a:cubicBezTo>
                    <a:pt x="1074" y="14152"/>
                    <a:pt x="1074" y="14152"/>
                    <a:pt x="1074" y="14152"/>
                  </a:cubicBezTo>
                  <a:cubicBezTo>
                    <a:pt x="1074" y="14152"/>
                    <a:pt x="1074" y="14152"/>
                    <a:pt x="1074" y="14152"/>
                  </a:cubicBezTo>
                  <a:cubicBezTo>
                    <a:pt x="1074" y="14276"/>
                    <a:pt x="1074" y="14276"/>
                    <a:pt x="1074" y="14276"/>
                  </a:cubicBezTo>
                  <a:cubicBezTo>
                    <a:pt x="1193" y="14276"/>
                    <a:pt x="1193" y="14276"/>
                    <a:pt x="1193" y="14276"/>
                  </a:cubicBezTo>
                  <a:cubicBezTo>
                    <a:pt x="1313" y="14276"/>
                    <a:pt x="1313" y="14276"/>
                    <a:pt x="1313" y="14276"/>
                  </a:cubicBezTo>
                  <a:cubicBezTo>
                    <a:pt x="1432" y="14276"/>
                    <a:pt x="1432" y="14276"/>
                    <a:pt x="1432" y="14276"/>
                  </a:cubicBezTo>
                  <a:cubicBezTo>
                    <a:pt x="1432" y="14276"/>
                    <a:pt x="1432" y="14276"/>
                    <a:pt x="1432" y="14276"/>
                  </a:cubicBezTo>
                  <a:cubicBezTo>
                    <a:pt x="1551" y="14276"/>
                    <a:pt x="1551" y="14276"/>
                    <a:pt x="1551" y="14276"/>
                  </a:cubicBezTo>
                  <a:cubicBezTo>
                    <a:pt x="1671" y="14276"/>
                    <a:pt x="1671" y="14276"/>
                    <a:pt x="1671" y="14276"/>
                  </a:cubicBezTo>
                  <a:cubicBezTo>
                    <a:pt x="1790" y="14276"/>
                    <a:pt x="1790" y="14276"/>
                    <a:pt x="1790" y="14276"/>
                  </a:cubicBezTo>
                  <a:cubicBezTo>
                    <a:pt x="1790" y="14152"/>
                    <a:pt x="1790" y="14152"/>
                    <a:pt x="1790" y="14152"/>
                  </a:cubicBezTo>
                  <a:cubicBezTo>
                    <a:pt x="1909" y="14152"/>
                    <a:pt x="1909" y="14152"/>
                    <a:pt x="1909" y="14152"/>
                  </a:cubicBezTo>
                  <a:cubicBezTo>
                    <a:pt x="1909" y="14028"/>
                    <a:pt x="1909" y="14028"/>
                    <a:pt x="1909" y="14028"/>
                  </a:cubicBezTo>
                  <a:cubicBezTo>
                    <a:pt x="2148" y="14028"/>
                    <a:pt x="2148" y="14028"/>
                    <a:pt x="2148" y="14028"/>
                  </a:cubicBezTo>
                  <a:cubicBezTo>
                    <a:pt x="2148" y="14028"/>
                    <a:pt x="2148" y="14028"/>
                    <a:pt x="2148" y="14028"/>
                  </a:cubicBezTo>
                  <a:cubicBezTo>
                    <a:pt x="2267" y="13903"/>
                    <a:pt x="2267" y="13903"/>
                    <a:pt x="2267" y="13903"/>
                  </a:cubicBezTo>
                  <a:cubicBezTo>
                    <a:pt x="2267" y="13903"/>
                    <a:pt x="2267" y="13903"/>
                    <a:pt x="2267" y="13903"/>
                  </a:cubicBezTo>
                  <a:cubicBezTo>
                    <a:pt x="2387" y="14028"/>
                    <a:pt x="2387" y="14028"/>
                    <a:pt x="2387" y="14028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625" y="13779"/>
                    <a:pt x="2625" y="13779"/>
                    <a:pt x="2625" y="13779"/>
                  </a:cubicBezTo>
                  <a:cubicBezTo>
                    <a:pt x="2864" y="13531"/>
                    <a:pt x="2864" y="13531"/>
                    <a:pt x="2864" y="13531"/>
                  </a:cubicBezTo>
                  <a:cubicBezTo>
                    <a:pt x="2983" y="13655"/>
                    <a:pt x="2983" y="13655"/>
                    <a:pt x="2983" y="13655"/>
                  </a:cubicBezTo>
                  <a:cubicBezTo>
                    <a:pt x="3103" y="13655"/>
                    <a:pt x="3103" y="13655"/>
                    <a:pt x="3103" y="13655"/>
                  </a:cubicBezTo>
                  <a:cubicBezTo>
                    <a:pt x="3103" y="13531"/>
                    <a:pt x="3103" y="13531"/>
                    <a:pt x="3103" y="13531"/>
                  </a:cubicBezTo>
                  <a:cubicBezTo>
                    <a:pt x="3461" y="13531"/>
                    <a:pt x="3461" y="13531"/>
                    <a:pt x="3461" y="13531"/>
                  </a:cubicBezTo>
                  <a:cubicBezTo>
                    <a:pt x="3461" y="13531"/>
                    <a:pt x="3461" y="13531"/>
                    <a:pt x="3461" y="13531"/>
                  </a:cubicBezTo>
                  <a:cubicBezTo>
                    <a:pt x="3699" y="13531"/>
                    <a:pt x="3699" y="13531"/>
                    <a:pt x="3699" y="13531"/>
                  </a:cubicBezTo>
                  <a:cubicBezTo>
                    <a:pt x="3699" y="13531"/>
                    <a:pt x="3699" y="13531"/>
                    <a:pt x="3699" y="13531"/>
                  </a:cubicBezTo>
                  <a:cubicBezTo>
                    <a:pt x="3819" y="13531"/>
                    <a:pt x="3819" y="13531"/>
                    <a:pt x="3819" y="13531"/>
                  </a:cubicBezTo>
                  <a:cubicBezTo>
                    <a:pt x="3938" y="13531"/>
                    <a:pt x="3938" y="13531"/>
                    <a:pt x="3938" y="13531"/>
                  </a:cubicBezTo>
                  <a:cubicBezTo>
                    <a:pt x="3938" y="13655"/>
                    <a:pt x="3938" y="13655"/>
                    <a:pt x="3938" y="13655"/>
                  </a:cubicBezTo>
                  <a:cubicBezTo>
                    <a:pt x="4057" y="13655"/>
                    <a:pt x="4057" y="13655"/>
                    <a:pt x="4057" y="13655"/>
                  </a:cubicBezTo>
                  <a:cubicBezTo>
                    <a:pt x="4057" y="13655"/>
                    <a:pt x="4057" y="13655"/>
                    <a:pt x="4057" y="13655"/>
                  </a:cubicBezTo>
                  <a:cubicBezTo>
                    <a:pt x="4177" y="13655"/>
                    <a:pt x="4177" y="13655"/>
                    <a:pt x="4177" y="13655"/>
                  </a:cubicBezTo>
                  <a:cubicBezTo>
                    <a:pt x="4177" y="13655"/>
                    <a:pt x="4177" y="13655"/>
                    <a:pt x="4177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535" y="13655"/>
                    <a:pt x="4535" y="13655"/>
                    <a:pt x="4535" y="13655"/>
                  </a:cubicBezTo>
                  <a:cubicBezTo>
                    <a:pt x="4654" y="13655"/>
                    <a:pt x="4654" y="13655"/>
                    <a:pt x="4654" y="13655"/>
                  </a:cubicBezTo>
                  <a:cubicBezTo>
                    <a:pt x="4773" y="13531"/>
                    <a:pt x="4773" y="13531"/>
                    <a:pt x="4773" y="13531"/>
                  </a:cubicBezTo>
                  <a:cubicBezTo>
                    <a:pt x="4893" y="13407"/>
                    <a:pt x="4893" y="13407"/>
                    <a:pt x="4893" y="13407"/>
                  </a:cubicBezTo>
                  <a:cubicBezTo>
                    <a:pt x="4893" y="13407"/>
                    <a:pt x="4893" y="13407"/>
                    <a:pt x="4893" y="13407"/>
                  </a:cubicBezTo>
                  <a:cubicBezTo>
                    <a:pt x="5012" y="13283"/>
                    <a:pt x="5012" y="13283"/>
                    <a:pt x="5012" y="13283"/>
                  </a:cubicBezTo>
                  <a:cubicBezTo>
                    <a:pt x="5131" y="13159"/>
                    <a:pt x="5131" y="13159"/>
                    <a:pt x="5131" y="13159"/>
                  </a:cubicBezTo>
                  <a:cubicBezTo>
                    <a:pt x="5251" y="13034"/>
                    <a:pt x="5251" y="13034"/>
                    <a:pt x="5251" y="13034"/>
                  </a:cubicBezTo>
                  <a:cubicBezTo>
                    <a:pt x="5370" y="13034"/>
                    <a:pt x="5370" y="13034"/>
                    <a:pt x="5370" y="13034"/>
                  </a:cubicBezTo>
                  <a:cubicBezTo>
                    <a:pt x="5490" y="13034"/>
                    <a:pt x="5490" y="13034"/>
                    <a:pt x="5490" y="13034"/>
                  </a:cubicBezTo>
                  <a:cubicBezTo>
                    <a:pt x="5609" y="12910"/>
                    <a:pt x="5609" y="12910"/>
                    <a:pt x="5609" y="12910"/>
                  </a:cubicBezTo>
                  <a:cubicBezTo>
                    <a:pt x="5967" y="12786"/>
                    <a:pt x="5967" y="12786"/>
                    <a:pt x="5967" y="12786"/>
                  </a:cubicBezTo>
                  <a:cubicBezTo>
                    <a:pt x="6086" y="12662"/>
                    <a:pt x="6086" y="12662"/>
                    <a:pt x="6086" y="12662"/>
                  </a:cubicBezTo>
                  <a:cubicBezTo>
                    <a:pt x="6206" y="12662"/>
                    <a:pt x="6206" y="12662"/>
                    <a:pt x="6206" y="12662"/>
                  </a:cubicBezTo>
                  <a:cubicBezTo>
                    <a:pt x="6325" y="12662"/>
                    <a:pt x="6325" y="12662"/>
                    <a:pt x="6325" y="12662"/>
                  </a:cubicBezTo>
                  <a:cubicBezTo>
                    <a:pt x="6325" y="12662"/>
                    <a:pt x="6325" y="12662"/>
                    <a:pt x="6325" y="12662"/>
                  </a:cubicBezTo>
                  <a:cubicBezTo>
                    <a:pt x="6564" y="12662"/>
                    <a:pt x="6564" y="12662"/>
                    <a:pt x="6564" y="12662"/>
                  </a:cubicBezTo>
                  <a:cubicBezTo>
                    <a:pt x="6683" y="12662"/>
                    <a:pt x="6683" y="12662"/>
                    <a:pt x="6683" y="12662"/>
                  </a:cubicBezTo>
                  <a:cubicBezTo>
                    <a:pt x="6802" y="12662"/>
                    <a:pt x="6802" y="12662"/>
                    <a:pt x="6802" y="12662"/>
                  </a:cubicBezTo>
                  <a:cubicBezTo>
                    <a:pt x="6922" y="12662"/>
                    <a:pt x="6922" y="12662"/>
                    <a:pt x="6922" y="12662"/>
                  </a:cubicBezTo>
                  <a:cubicBezTo>
                    <a:pt x="7280" y="12538"/>
                    <a:pt x="7280" y="12538"/>
                    <a:pt x="7280" y="12538"/>
                  </a:cubicBezTo>
                  <a:cubicBezTo>
                    <a:pt x="7399" y="12538"/>
                    <a:pt x="7399" y="12538"/>
                    <a:pt x="7399" y="12538"/>
                  </a:cubicBezTo>
                  <a:cubicBezTo>
                    <a:pt x="7518" y="12414"/>
                    <a:pt x="7518" y="12414"/>
                    <a:pt x="7518" y="12414"/>
                  </a:cubicBezTo>
                  <a:cubicBezTo>
                    <a:pt x="7638" y="12414"/>
                    <a:pt x="7638" y="12414"/>
                    <a:pt x="7638" y="12414"/>
                  </a:cubicBezTo>
                  <a:cubicBezTo>
                    <a:pt x="7757" y="12290"/>
                    <a:pt x="7757" y="12290"/>
                    <a:pt x="7757" y="12290"/>
                  </a:cubicBezTo>
                  <a:cubicBezTo>
                    <a:pt x="7996" y="12290"/>
                    <a:pt x="7996" y="12290"/>
                    <a:pt x="7996" y="12290"/>
                  </a:cubicBezTo>
                  <a:cubicBezTo>
                    <a:pt x="8592" y="12290"/>
                    <a:pt x="8592" y="12290"/>
                    <a:pt x="8592" y="12290"/>
                  </a:cubicBezTo>
                  <a:cubicBezTo>
                    <a:pt x="8831" y="12290"/>
                    <a:pt x="8831" y="12290"/>
                    <a:pt x="8831" y="12290"/>
                  </a:cubicBezTo>
                  <a:cubicBezTo>
                    <a:pt x="8950" y="12290"/>
                    <a:pt x="8950" y="12290"/>
                    <a:pt x="8950" y="12290"/>
                  </a:cubicBezTo>
                  <a:cubicBezTo>
                    <a:pt x="9070" y="12290"/>
                    <a:pt x="9070" y="12290"/>
                    <a:pt x="9070" y="12290"/>
                  </a:cubicBezTo>
                  <a:cubicBezTo>
                    <a:pt x="9189" y="12290"/>
                    <a:pt x="9189" y="12290"/>
                    <a:pt x="9189" y="12290"/>
                  </a:cubicBezTo>
                  <a:cubicBezTo>
                    <a:pt x="9308" y="12414"/>
                    <a:pt x="9308" y="12414"/>
                    <a:pt x="9308" y="12414"/>
                  </a:cubicBezTo>
                  <a:cubicBezTo>
                    <a:pt x="9428" y="12662"/>
                    <a:pt x="9428" y="12662"/>
                    <a:pt x="9428" y="12662"/>
                  </a:cubicBezTo>
                  <a:cubicBezTo>
                    <a:pt x="9547" y="12662"/>
                    <a:pt x="9547" y="12662"/>
                    <a:pt x="9547" y="12662"/>
                  </a:cubicBezTo>
                  <a:cubicBezTo>
                    <a:pt x="9666" y="12662"/>
                    <a:pt x="9666" y="12662"/>
                    <a:pt x="9666" y="12662"/>
                  </a:cubicBezTo>
                  <a:cubicBezTo>
                    <a:pt x="9666" y="12538"/>
                    <a:pt x="9666" y="12538"/>
                    <a:pt x="9666" y="12538"/>
                  </a:cubicBezTo>
                  <a:cubicBezTo>
                    <a:pt x="9786" y="12662"/>
                    <a:pt x="9786" y="12662"/>
                    <a:pt x="9786" y="12662"/>
                  </a:cubicBezTo>
                  <a:cubicBezTo>
                    <a:pt x="9786" y="12662"/>
                    <a:pt x="9786" y="12662"/>
                    <a:pt x="9786" y="12662"/>
                  </a:cubicBezTo>
                  <a:cubicBezTo>
                    <a:pt x="9905" y="12662"/>
                    <a:pt x="9905" y="12662"/>
                    <a:pt x="9905" y="12662"/>
                  </a:cubicBezTo>
                  <a:cubicBezTo>
                    <a:pt x="10024" y="12786"/>
                    <a:pt x="10024" y="12786"/>
                    <a:pt x="10024" y="12786"/>
                  </a:cubicBezTo>
                  <a:cubicBezTo>
                    <a:pt x="10144" y="12786"/>
                    <a:pt x="10144" y="12786"/>
                    <a:pt x="10144" y="12786"/>
                  </a:cubicBezTo>
                  <a:cubicBezTo>
                    <a:pt x="10263" y="12786"/>
                    <a:pt x="10263" y="12786"/>
                    <a:pt x="10263" y="12786"/>
                  </a:cubicBezTo>
                  <a:cubicBezTo>
                    <a:pt x="10502" y="12910"/>
                    <a:pt x="10502" y="12910"/>
                    <a:pt x="10502" y="12910"/>
                  </a:cubicBezTo>
                  <a:cubicBezTo>
                    <a:pt x="10382" y="13034"/>
                    <a:pt x="10382" y="13034"/>
                    <a:pt x="10382" y="13034"/>
                  </a:cubicBezTo>
                  <a:cubicBezTo>
                    <a:pt x="10502" y="13034"/>
                    <a:pt x="10502" y="13034"/>
                    <a:pt x="10502" y="13034"/>
                  </a:cubicBezTo>
                  <a:cubicBezTo>
                    <a:pt x="10621" y="13034"/>
                    <a:pt x="10621" y="13034"/>
                    <a:pt x="10621" y="13034"/>
                  </a:cubicBezTo>
                  <a:cubicBezTo>
                    <a:pt x="10502" y="13159"/>
                    <a:pt x="10502" y="13159"/>
                    <a:pt x="10502" y="13159"/>
                  </a:cubicBezTo>
                  <a:cubicBezTo>
                    <a:pt x="10502" y="13159"/>
                    <a:pt x="10502" y="13159"/>
                    <a:pt x="10502" y="13159"/>
                  </a:cubicBezTo>
                  <a:cubicBezTo>
                    <a:pt x="10502" y="13283"/>
                    <a:pt x="10502" y="13283"/>
                    <a:pt x="10502" y="13283"/>
                  </a:cubicBezTo>
                  <a:cubicBezTo>
                    <a:pt x="10502" y="13407"/>
                    <a:pt x="10502" y="13407"/>
                    <a:pt x="10502" y="13407"/>
                  </a:cubicBezTo>
                  <a:cubicBezTo>
                    <a:pt x="10621" y="13407"/>
                    <a:pt x="10621" y="13407"/>
                    <a:pt x="10621" y="13407"/>
                  </a:cubicBezTo>
                  <a:cubicBezTo>
                    <a:pt x="10740" y="13531"/>
                    <a:pt x="10740" y="13531"/>
                    <a:pt x="10740" y="13531"/>
                  </a:cubicBezTo>
                  <a:cubicBezTo>
                    <a:pt x="10740" y="13655"/>
                    <a:pt x="10740" y="13655"/>
                    <a:pt x="10740" y="13655"/>
                  </a:cubicBezTo>
                  <a:cubicBezTo>
                    <a:pt x="10740" y="13779"/>
                    <a:pt x="10740" y="13779"/>
                    <a:pt x="10740" y="13779"/>
                  </a:cubicBezTo>
                  <a:cubicBezTo>
                    <a:pt x="10860" y="14028"/>
                    <a:pt x="10860" y="14028"/>
                    <a:pt x="10860" y="14028"/>
                  </a:cubicBezTo>
                  <a:cubicBezTo>
                    <a:pt x="10860" y="14152"/>
                    <a:pt x="10860" y="14152"/>
                    <a:pt x="10860" y="14152"/>
                  </a:cubicBezTo>
                  <a:cubicBezTo>
                    <a:pt x="10860" y="14152"/>
                    <a:pt x="10860" y="14152"/>
                    <a:pt x="10860" y="14152"/>
                  </a:cubicBezTo>
                  <a:cubicBezTo>
                    <a:pt x="10860" y="14276"/>
                    <a:pt x="10860" y="14276"/>
                    <a:pt x="10860" y="14276"/>
                  </a:cubicBezTo>
                  <a:cubicBezTo>
                    <a:pt x="10860" y="14400"/>
                    <a:pt x="10860" y="14400"/>
                    <a:pt x="10860" y="14400"/>
                  </a:cubicBezTo>
                  <a:cubicBezTo>
                    <a:pt x="10740" y="14400"/>
                    <a:pt x="10740" y="14400"/>
                    <a:pt x="10740" y="14400"/>
                  </a:cubicBezTo>
                  <a:cubicBezTo>
                    <a:pt x="10740" y="14400"/>
                    <a:pt x="10740" y="14400"/>
                    <a:pt x="10740" y="14400"/>
                  </a:cubicBezTo>
                  <a:cubicBezTo>
                    <a:pt x="10860" y="14524"/>
                    <a:pt x="10860" y="14524"/>
                    <a:pt x="10860" y="14524"/>
                  </a:cubicBezTo>
                  <a:cubicBezTo>
                    <a:pt x="10860" y="14524"/>
                    <a:pt x="10860" y="14524"/>
                    <a:pt x="10860" y="14524"/>
                  </a:cubicBezTo>
                  <a:cubicBezTo>
                    <a:pt x="10979" y="14648"/>
                    <a:pt x="10979" y="14648"/>
                    <a:pt x="10979" y="14648"/>
                  </a:cubicBezTo>
                  <a:cubicBezTo>
                    <a:pt x="10979" y="14648"/>
                    <a:pt x="10979" y="14648"/>
                    <a:pt x="10979" y="14648"/>
                  </a:cubicBezTo>
                  <a:cubicBezTo>
                    <a:pt x="11098" y="14648"/>
                    <a:pt x="11098" y="14648"/>
                    <a:pt x="11098" y="14648"/>
                  </a:cubicBezTo>
                  <a:cubicBezTo>
                    <a:pt x="11098" y="14524"/>
                    <a:pt x="11098" y="14524"/>
                    <a:pt x="11098" y="14524"/>
                  </a:cubicBezTo>
                  <a:cubicBezTo>
                    <a:pt x="11098" y="14524"/>
                    <a:pt x="11098" y="14524"/>
                    <a:pt x="11098" y="14524"/>
                  </a:cubicBezTo>
                  <a:cubicBezTo>
                    <a:pt x="11098" y="14400"/>
                    <a:pt x="11098" y="14400"/>
                    <a:pt x="11098" y="14400"/>
                  </a:cubicBezTo>
                  <a:cubicBezTo>
                    <a:pt x="11218" y="14400"/>
                    <a:pt x="11218" y="14400"/>
                    <a:pt x="11218" y="14400"/>
                  </a:cubicBezTo>
                  <a:cubicBezTo>
                    <a:pt x="11218" y="14276"/>
                    <a:pt x="11218" y="14276"/>
                    <a:pt x="11218" y="14276"/>
                  </a:cubicBezTo>
                  <a:cubicBezTo>
                    <a:pt x="11337" y="14276"/>
                    <a:pt x="11337" y="14276"/>
                    <a:pt x="11337" y="14276"/>
                  </a:cubicBezTo>
                  <a:cubicBezTo>
                    <a:pt x="11337" y="14152"/>
                    <a:pt x="11337" y="14152"/>
                    <a:pt x="11337" y="14152"/>
                  </a:cubicBezTo>
                  <a:cubicBezTo>
                    <a:pt x="11456" y="14152"/>
                    <a:pt x="11456" y="14152"/>
                    <a:pt x="11456" y="14152"/>
                  </a:cubicBezTo>
                  <a:cubicBezTo>
                    <a:pt x="11576" y="14028"/>
                    <a:pt x="11576" y="14028"/>
                    <a:pt x="11576" y="14028"/>
                  </a:cubicBezTo>
                  <a:cubicBezTo>
                    <a:pt x="11695" y="13903"/>
                    <a:pt x="11695" y="13903"/>
                    <a:pt x="11695" y="13903"/>
                  </a:cubicBezTo>
                  <a:cubicBezTo>
                    <a:pt x="11814" y="13779"/>
                    <a:pt x="11814" y="13779"/>
                    <a:pt x="11814" y="13779"/>
                  </a:cubicBezTo>
                  <a:cubicBezTo>
                    <a:pt x="11814" y="13779"/>
                    <a:pt x="11814" y="13779"/>
                    <a:pt x="11814" y="13779"/>
                  </a:cubicBezTo>
                  <a:cubicBezTo>
                    <a:pt x="11934" y="13779"/>
                    <a:pt x="11934" y="13779"/>
                    <a:pt x="11934" y="13779"/>
                  </a:cubicBezTo>
                  <a:cubicBezTo>
                    <a:pt x="12053" y="13655"/>
                    <a:pt x="12053" y="13655"/>
                    <a:pt x="12053" y="13655"/>
                  </a:cubicBezTo>
                  <a:cubicBezTo>
                    <a:pt x="12172" y="13407"/>
                    <a:pt x="12172" y="13407"/>
                    <a:pt x="12172" y="13407"/>
                  </a:cubicBezTo>
                  <a:cubicBezTo>
                    <a:pt x="12292" y="13407"/>
                    <a:pt x="12292" y="13407"/>
                    <a:pt x="12292" y="13407"/>
                  </a:cubicBezTo>
                  <a:cubicBezTo>
                    <a:pt x="12411" y="13283"/>
                    <a:pt x="12411" y="13283"/>
                    <a:pt x="12411" y="13283"/>
                  </a:cubicBezTo>
                  <a:cubicBezTo>
                    <a:pt x="12292" y="13159"/>
                    <a:pt x="12292" y="13159"/>
                    <a:pt x="12292" y="13159"/>
                  </a:cubicBezTo>
                  <a:cubicBezTo>
                    <a:pt x="12411" y="13034"/>
                    <a:pt x="12411" y="13034"/>
                    <a:pt x="12411" y="13034"/>
                  </a:cubicBezTo>
                  <a:cubicBezTo>
                    <a:pt x="12411" y="13159"/>
                    <a:pt x="12411" y="13159"/>
                    <a:pt x="12411" y="13159"/>
                  </a:cubicBezTo>
                  <a:cubicBezTo>
                    <a:pt x="12411" y="13283"/>
                    <a:pt x="12411" y="13283"/>
                    <a:pt x="12411" y="13283"/>
                  </a:cubicBezTo>
                  <a:cubicBezTo>
                    <a:pt x="12411" y="13407"/>
                    <a:pt x="12411" y="13407"/>
                    <a:pt x="12411" y="13407"/>
                  </a:cubicBezTo>
                  <a:cubicBezTo>
                    <a:pt x="12411" y="13531"/>
                    <a:pt x="12411" y="13531"/>
                    <a:pt x="12411" y="13531"/>
                  </a:cubicBezTo>
                  <a:cubicBezTo>
                    <a:pt x="12292" y="13779"/>
                    <a:pt x="12292" y="13779"/>
                    <a:pt x="12292" y="13779"/>
                  </a:cubicBezTo>
                  <a:cubicBezTo>
                    <a:pt x="12172" y="13903"/>
                    <a:pt x="12172" y="13903"/>
                    <a:pt x="12172" y="13903"/>
                  </a:cubicBezTo>
                  <a:cubicBezTo>
                    <a:pt x="12053" y="14028"/>
                    <a:pt x="12053" y="14028"/>
                    <a:pt x="12053" y="14028"/>
                  </a:cubicBezTo>
                  <a:cubicBezTo>
                    <a:pt x="12053" y="14152"/>
                    <a:pt x="12053" y="14152"/>
                    <a:pt x="12053" y="14152"/>
                  </a:cubicBezTo>
                  <a:cubicBezTo>
                    <a:pt x="12053" y="14276"/>
                    <a:pt x="12053" y="14276"/>
                    <a:pt x="12053" y="14276"/>
                  </a:cubicBezTo>
                  <a:cubicBezTo>
                    <a:pt x="11934" y="14400"/>
                    <a:pt x="11934" y="14400"/>
                    <a:pt x="11934" y="14400"/>
                  </a:cubicBezTo>
                  <a:cubicBezTo>
                    <a:pt x="11934" y="14400"/>
                    <a:pt x="11934" y="14400"/>
                    <a:pt x="11934" y="14400"/>
                  </a:cubicBezTo>
                  <a:cubicBezTo>
                    <a:pt x="11814" y="14648"/>
                    <a:pt x="11814" y="14648"/>
                    <a:pt x="11814" y="14648"/>
                  </a:cubicBezTo>
                  <a:cubicBezTo>
                    <a:pt x="11576" y="14648"/>
                    <a:pt x="11576" y="14648"/>
                    <a:pt x="11576" y="14648"/>
                  </a:cubicBezTo>
                  <a:cubicBezTo>
                    <a:pt x="11576" y="14772"/>
                    <a:pt x="11576" y="14772"/>
                    <a:pt x="11576" y="14772"/>
                  </a:cubicBezTo>
                  <a:cubicBezTo>
                    <a:pt x="11456" y="14897"/>
                    <a:pt x="11456" y="14897"/>
                    <a:pt x="11456" y="14897"/>
                  </a:cubicBezTo>
                  <a:cubicBezTo>
                    <a:pt x="11456" y="14897"/>
                    <a:pt x="11456" y="14897"/>
                    <a:pt x="11456" y="14897"/>
                  </a:cubicBezTo>
                  <a:cubicBezTo>
                    <a:pt x="11695" y="14897"/>
                    <a:pt x="11695" y="14897"/>
                    <a:pt x="11695" y="14897"/>
                  </a:cubicBezTo>
                  <a:cubicBezTo>
                    <a:pt x="11814" y="14897"/>
                    <a:pt x="11814" y="14897"/>
                    <a:pt x="11814" y="14897"/>
                  </a:cubicBezTo>
                  <a:cubicBezTo>
                    <a:pt x="11934" y="14897"/>
                    <a:pt x="11934" y="14897"/>
                    <a:pt x="11934" y="14897"/>
                  </a:cubicBezTo>
                  <a:cubicBezTo>
                    <a:pt x="12172" y="14648"/>
                    <a:pt x="12172" y="14648"/>
                    <a:pt x="12172" y="14648"/>
                  </a:cubicBezTo>
                  <a:cubicBezTo>
                    <a:pt x="12172" y="14400"/>
                    <a:pt x="12172" y="14400"/>
                    <a:pt x="12172" y="14400"/>
                  </a:cubicBezTo>
                  <a:cubicBezTo>
                    <a:pt x="12292" y="14276"/>
                    <a:pt x="12292" y="14276"/>
                    <a:pt x="12292" y="14276"/>
                  </a:cubicBezTo>
                  <a:cubicBezTo>
                    <a:pt x="12411" y="14276"/>
                    <a:pt x="12411" y="14276"/>
                    <a:pt x="12411" y="14276"/>
                  </a:cubicBezTo>
                  <a:cubicBezTo>
                    <a:pt x="12411" y="14524"/>
                    <a:pt x="12411" y="14524"/>
                    <a:pt x="12411" y="14524"/>
                  </a:cubicBezTo>
                  <a:cubicBezTo>
                    <a:pt x="12411" y="14648"/>
                    <a:pt x="12411" y="14648"/>
                    <a:pt x="12411" y="14648"/>
                  </a:cubicBezTo>
                  <a:cubicBezTo>
                    <a:pt x="12411" y="14648"/>
                    <a:pt x="12411" y="14648"/>
                    <a:pt x="12411" y="14648"/>
                  </a:cubicBezTo>
                  <a:cubicBezTo>
                    <a:pt x="12411" y="14897"/>
                    <a:pt x="12411" y="14897"/>
                    <a:pt x="12411" y="14897"/>
                  </a:cubicBezTo>
                  <a:cubicBezTo>
                    <a:pt x="12292" y="15145"/>
                    <a:pt x="12292" y="15145"/>
                    <a:pt x="12292" y="15145"/>
                  </a:cubicBezTo>
                  <a:cubicBezTo>
                    <a:pt x="12053" y="15145"/>
                    <a:pt x="12053" y="15145"/>
                    <a:pt x="12053" y="15145"/>
                  </a:cubicBezTo>
                  <a:cubicBezTo>
                    <a:pt x="12172" y="15269"/>
                    <a:pt x="12172" y="15269"/>
                    <a:pt x="12172" y="15269"/>
                  </a:cubicBezTo>
                  <a:cubicBezTo>
                    <a:pt x="12292" y="15269"/>
                    <a:pt x="12292" y="15269"/>
                    <a:pt x="12292" y="15269"/>
                  </a:cubicBezTo>
                  <a:cubicBezTo>
                    <a:pt x="12411" y="15269"/>
                    <a:pt x="12411" y="15269"/>
                    <a:pt x="12411" y="15269"/>
                  </a:cubicBezTo>
                  <a:cubicBezTo>
                    <a:pt x="12411" y="15145"/>
                    <a:pt x="12411" y="15145"/>
                    <a:pt x="12411" y="15145"/>
                  </a:cubicBezTo>
                  <a:cubicBezTo>
                    <a:pt x="12530" y="15145"/>
                    <a:pt x="12530" y="15145"/>
                    <a:pt x="12530" y="15145"/>
                  </a:cubicBezTo>
                  <a:cubicBezTo>
                    <a:pt x="12650" y="15021"/>
                    <a:pt x="12650" y="15021"/>
                    <a:pt x="12650" y="15021"/>
                  </a:cubicBezTo>
                  <a:cubicBezTo>
                    <a:pt x="12769" y="15145"/>
                    <a:pt x="12769" y="15145"/>
                    <a:pt x="12769" y="15145"/>
                  </a:cubicBezTo>
                  <a:cubicBezTo>
                    <a:pt x="12769" y="15021"/>
                    <a:pt x="12769" y="15021"/>
                    <a:pt x="12769" y="15021"/>
                  </a:cubicBezTo>
                  <a:cubicBezTo>
                    <a:pt x="12769" y="15145"/>
                    <a:pt x="12769" y="15145"/>
                    <a:pt x="12769" y="15145"/>
                  </a:cubicBezTo>
                  <a:cubicBezTo>
                    <a:pt x="12650" y="15269"/>
                    <a:pt x="12650" y="15269"/>
                    <a:pt x="12650" y="15269"/>
                  </a:cubicBezTo>
                  <a:cubicBezTo>
                    <a:pt x="12650" y="15269"/>
                    <a:pt x="12650" y="15269"/>
                    <a:pt x="12650" y="15269"/>
                  </a:cubicBezTo>
                  <a:cubicBezTo>
                    <a:pt x="12530" y="15269"/>
                    <a:pt x="12530" y="15269"/>
                    <a:pt x="12530" y="15269"/>
                  </a:cubicBezTo>
                  <a:cubicBezTo>
                    <a:pt x="12650" y="15393"/>
                    <a:pt x="12650" y="15393"/>
                    <a:pt x="12650" y="15393"/>
                  </a:cubicBezTo>
                  <a:cubicBezTo>
                    <a:pt x="12769" y="15517"/>
                    <a:pt x="12769" y="15517"/>
                    <a:pt x="12769" y="15517"/>
                  </a:cubicBezTo>
                  <a:cubicBezTo>
                    <a:pt x="12769" y="15641"/>
                    <a:pt x="12769" y="15641"/>
                    <a:pt x="12769" y="15641"/>
                  </a:cubicBezTo>
                  <a:cubicBezTo>
                    <a:pt x="12769" y="15890"/>
                    <a:pt x="12769" y="15890"/>
                    <a:pt x="12769" y="15890"/>
                  </a:cubicBezTo>
                  <a:cubicBezTo>
                    <a:pt x="12769" y="16138"/>
                    <a:pt x="12769" y="16138"/>
                    <a:pt x="12769" y="16138"/>
                  </a:cubicBezTo>
                  <a:cubicBezTo>
                    <a:pt x="12650" y="16262"/>
                    <a:pt x="12650" y="16262"/>
                    <a:pt x="12650" y="16262"/>
                  </a:cubicBezTo>
                  <a:cubicBezTo>
                    <a:pt x="12650" y="16262"/>
                    <a:pt x="12650" y="16262"/>
                    <a:pt x="12650" y="16262"/>
                  </a:cubicBezTo>
                  <a:cubicBezTo>
                    <a:pt x="12650" y="16510"/>
                    <a:pt x="12650" y="16510"/>
                    <a:pt x="12650" y="16510"/>
                  </a:cubicBezTo>
                  <a:cubicBezTo>
                    <a:pt x="12769" y="16510"/>
                    <a:pt x="12769" y="16510"/>
                    <a:pt x="12769" y="16510"/>
                  </a:cubicBezTo>
                  <a:cubicBezTo>
                    <a:pt x="12769" y="16634"/>
                    <a:pt x="12769" y="16634"/>
                    <a:pt x="12769" y="16634"/>
                  </a:cubicBezTo>
                  <a:cubicBezTo>
                    <a:pt x="12888" y="16883"/>
                    <a:pt x="12888" y="16883"/>
                    <a:pt x="12888" y="16883"/>
                  </a:cubicBezTo>
                  <a:cubicBezTo>
                    <a:pt x="13008" y="17131"/>
                    <a:pt x="13008" y="17131"/>
                    <a:pt x="13008" y="17131"/>
                  </a:cubicBezTo>
                  <a:cubicBezTo>
                    <a:pt x="13127" y="17131"/>
                    <a:pt x="13127" y="17131"/>
                    <a:pt x="13127" y="17131"/>
                  </a:cubicBezTo>
                  <a:cubicBezTo>
                    <a:pt x="13246" y="17131"/>
                    <a:pt x="13246" y="17131"/>
                    <a:pt x="13246" y="17131"/>
                  </a:cubicBezTo>
                  <a:cubicBezTo>
                    <a:pt x="13366" y="17255"/>
                    <a:pt x="13366" y="17255"/>
                    <a:pt x="13366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604" y="17255"/>
                    <a:pt x="13604" y="17255"/>
                    <a:pt x="13604" y="17255"/>
                  </a:cubicBezTo>
                  <a:cubicBezTo>
                    <a:pt x="13724" y="17379"/>
                    <a:pt x="13724" y="17379"/>
                    <a:pt x="13724" y="17379"/>
                  </a:cubicBezTo>
                  <a:cubicBezTo>
                    <a:pt x="13843" y="17379"/>
                    <a:pt x="13843" y="17379"/>
                    <a:pt x="13843" y="17379"/>
                  </a:cubicBezTo>
                  <a:cubicBezTo>
                    <a:pt x="13962" y="17503"/>
                    <a:pt x="13962" y="17503"/>
                    <a:pt x="13962" y="17503"/>
                  </a:cubicBezTo>
                  <a:cubicBezTo>
                    <a:pt x="14082" y="17628"/>
                    <a:pt x="14082" y="17628"/>
                    <a:pt x="14082" y="17628"/>
                  </a:cubicBezTo>
                  <a:cubicBezTo>
                    <a:pt x="14082" y="17628"/>
                    <a:pt x="14082" y="17628"/>
                    <a:pt x="14082" y="17628"/>
                  </a:cubicBezTo>
                  <a:cubicBezTo>
                    <a:pt x="14201" y="17752"/>
                    <a:pt x="14201" y="17752"/>
                    <a:pt x="14201" y="17752"/>
                  </a:cubicBezTo>
                  <a:cubicBezTo>
                    <a:pt x="14320" y="17752"/>
                    <a:pt x="14320" y="17752"/>
                    <a:pt x="14320" y="17752"/>
                  </a:cubicBezTo>
                  <a:cubicBezTo>
                    <a:pt x="14320" y="17752"/>
                    <a:pt x="14320" y="17752"/>
                    <a:pt x="14320" y="17752"/>
                  </a:cubicBezTo>
                  <a:cubicBezTo>
                    <a:pt x="14559" y="17628"/>
                    <a:pt x="14559" y="17628"/>
                    <a:pt x="14559" y="17628"/>
                  </a:cubicBezTo>
                  <a:cubicBezTo>
                    <a:pt x="14678" y="17503"/>
                    <a:pt x="14678" y="17503"/>
                    <a:pt x="14678" y="17503"/>
                  </a:cubicBezTo>
                  <a:cubicBezTo>
                    <a:pt x="14798" y="17503"/>
                    <a:pt x="14798" y="17503"/>
                    <a:pt x="14798" y="17503"/>
                  </a:cubicBezTo>
                  <a:cubicBezTo>
                    <a:pt x="14917" y="17379"/>
                    <a:pt x="14917" y="17379"/>
                    <a:pt x="14917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4917" y="17255"/>
                    <a:pt x="14917" y="17255"/>
                    <a:pt x="14917" y="17255"/>
                  </a:cubicBezTo>
                  <a:cubicBezTo>
                    <a:pt x="14917" y="17255"/>
                    <a:pt x="14917" y="17255"/>
                    <a:pt x="14917" y="17255"/>
                  </a:cubicBezTo>
                  <a:cubicBezTo>
                    <a:pt x="15156" y="17131"/>
                    <a:pt x="15156" y="17131"/>
                    <a:pt x="15156" y="17131"/>
                  </a:cubicBezTo>
                  <a:cubicBezTo>
                    <a:pt x="15275" y="17255"/>
                    <a:pt x="15275" y="17255"/>
                    <a:pt x="15275" y="17255"/>
                  </a:cubicBezTo>
                  <a:cubicBezTo>
                    <a:pt x="15275" y="17379"/>
                    <a:pt x="15275" y="17379"/>
                    <a:pt x="15275" y="17379"/>
                  </a:cubicBezTo>
                  <a:cubicBezTo>
                    <a:pt x="15156" y="17379"/>
                    <a:pt x="15156" y="17379"/>
                    <a:pt x="15156" y="17379"/>
                  </a:cubicBezTo>
                  <a:cubicBezTo>
                    <a:pt x="15156" y="17503"/>
                    <a:pt x="15156" y="17503"/>
                    <a:pt x="15156" y="17503"/>
                  </a:cubicBezTo>
                  <a:cubicBezTo>
                    <a:pt x="15156" y="17503"/>
                    <a:pt x="15156" y="17503"/>
                    <a:pt x="15156" y="17503"/>
                  </a:cubicBezTo>
                  <a:cubicBezTo>
                    <a:pt x="15275" y="17503"/>
                    <a:pt x="15275" y="17503"/>
                    <a:pt x="15275" y="17503"/>
                  </a:cubicBezTo>
                  <a:cubicBezTo>
                    <a:pt x="15394" y="17379"/>
                    <a:pt x="15394" y="17379"/>
                    <a:pt x="15394" y="17379"/>
                  </a:cubicBezTo>
                  <a:cubicBezTo>
                    <a:pt x="15514" y="17503"/>
                    <a:pt x="15514" y="17503"/>
                    <a:pt x="15514" y="17503"/>
                  </a:cubicBezTo>
                  <a:cubicBezTo>
                    <a:pt x="15514" y="17503"/>
                    <a:pt x="15514" y="17503"/>
                    <a:pt x="15514" y="17503"/>
                  </a:cubicBezTo>
                  <a:cubicBezTo>
                    <a:pt x="15394" y="17503"/>
                    <a:pt x="15394" y="17503"/>
                    <a:pt x="15394" y="17503"/>
                  </a:cubicBezTo>
                  <a:cubicBezTo>
                    <a:pt x="15275" y="17628"/>
                    <a:pt x="15275" y="17628"/>
                    <a:pt x="15275" y="17628"/>
                  </a:cubicBezTo>
                  <a:cubicBezTo>
                    <a:pt x="15514" y="17752"/>
                    <a:pt x="15514" y="17752"/>
                    <a:pt x="15514" y="17752"/>
                  </a:cubicBezTo>
                  <a:cubicBezTo>
                    <a:pt x="15514" y="18000"/>
                    <a:pt x="15514" y="18000"/>
                    <a:pt x="15514" y="18000"/>
                  </a:cubicBezTo>
                  <a:cubicBezTo>
                    <a:pt x="15514" y="17876"/>
                    <a:pt x="15514" y="17876"/>
                    <a:pt x="15514" y="17876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752" y="18124"/>
                    <a:pt x="15752" y="18124"/>
                    <a:pt x="15752" y="18124"/>
                  </a:cubicBezTo>
                  <a:cubicBezTo>
                    <a:pt x="15752" y="18000"/>
                    <a:pt x="15752" y="18000"/>
                    <a:pt x="15752" y="18000"/>
                  </a:cubicBezTo>
                  <a:cubicBezTo>
                    <a:pt x="15752" y="17876"/>
                    <a:pt x="15752" y="17876"/>
                    <a:pt x="15752" y="17876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633" y="17876"/>
                    <a:pt x="15633" y="17876"/>
                    <a:pt x="15633" y="17876"/>
                  </a:cubicBezTo>
                  <a:cubicBezTo>
                    <a:pt x="15752" y="17876"/>
                    <a:pt x="15752" y="17876"/>
                    <a:pt x="15752" y="17876"/>
                  </a:cubicBezTo>
                  <a:cubicBezTo>
                    <a:pt x="15991" y="17876"/>
                    <a:pt x="15991" y="17876"/>
                    <a:pt x="15991" y="17876"/>
                  </a:cubicBezTo>
                  <a:cubicBezTo>
                    <a:pt x="15991" y="17876"/>
                    <a:pt x="15991" y="17876"/>
                    <a:pt x="15991" y="17876"/>
                  </a:cubicBezTo>
                  <a:cubicBezTo>
                    <a:pt x="16110" y="17876"/>
                    <a:pt x="16110" y="17876"/>
                    <a:pt x="16110" y="17876"/>
                  </a:cubicBezTo>
                  <a:cubicBezTo>
                    <a:pt x="16230" y="17628"/>
                    <a:pt x="16230" y="17628"/>
                    <a:pt x="16230" y="17628"/>
                  </a:cubicBezTo>
                  <a:cubicBezTo>
                    <a:pt x="16469" y="17503"/>
                    <a:pt x="16469" y="17503"/>
                    <a:pt x="16469" y="17503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349" y="17379"/>
                    <a:pt x="16349" y="17379"/>
                    <a:pt x="16349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827" y="17255"/>
                    <a:pt x="16827" y="17255"/>
                    <a:pt x="16827" y="17255"/>
                  </a:cubicBezTo>
                  <a:cubicBezTo>
                    <a:pt x="17304" y="17255"/>
                    <a:pt x="17304" y="17255"/>
                    <a:pt x="17304" y="17255"/>
                  </a:cubicBezTo>
                  <a:cubicBezTo>
                    <a:pt x="17543" y="17255"/>
                    <a:pt x="17543" y="17255"/>
                    <a:pt x="17543" y="17255"/>
                  </a:cubicBezTo>
                  <a:cubicBezTo>
                    <a:pt x="17662" y="17131"/>
                    <a:pt x="17662" y="17131"/>
                    <a:pt x="17662" y="17131"/>
                  </a:cubicBezTo>
                  <a:cubicBezTo>
                    <a:pt x="17662" y="17131"/>
                    <a:pt x="17662" y="17131"/>
                    <a:pt x="17662" y="17131"/>
                  </a:cubicBezTo>
                  <a:cubicBezTo>
                    <a:pt x="17781" y="17131"/>
                    <a:pt x="17781" y="17131"/>
                    <a:pt x="17781" y="17131"/>
                  </a:cubicBezTo>
                  <a:cubicBezTo>
                    <a:pt x="17901" y="17007"/>
                    <a:pt x="17901" y="17007"/>
                    <a:pt x="17901" y="17007"/>
                  </a:cubicBezTo>
                  <a:cubicBezTo>
                    <a:pt x="18020" y="16883"/>
                    <a:pt x="18020" y="16883"/>
                    <a:pt x="18020" y="16883"/>
                  </a:cubicBezTo>
                  <a:cubicBezTo>
                    <a:pt x="18020" y="16634"/>
                    <a:pt x="18020" y="16634"/>
                    <a:pt x="18020" y="16634"/>
                  </a:cubicBezTo>
                  <a:cubicBezTo>
                    <a:pt x="17901" y="16510"/>
                    <a:pt x="17901" y="16510"/>
                    <a:pt x="17901" y="16510"/>
                  </a:cubicBezTo>
                  <a:cubicBezTo>
                    <a:pt x="18139" y="16386"/>
                    <a:pt x="18139" y="16386"/>
                    <a:pt x="18139" y="16386"/>
                  </a:cubicBezTo>
                  <a:cubicBezTo>
                    <a:pt x="18139" y="16138"/>
                    <a:pt x="18139" y="16138"/>
                    <a:pt x="18139" y="16138"/>
                  </a:cubicBezTo>
                  <a:cubicBezTo>
                    <a:pt x="18259" y="16014"/>
                    <a:pt x="18259" y="16014"/>
                    <a:pt x="18259" y="16014"/>
                  </a:cubicBezTo>
                  <a:cubicBezTo>
                    <a:pt x="18259" y="15766"/>
                    <a:pt x="18259" y="15766"/>
                    <a:pt x="18259" y="15766"/>
                  </a:cubicBezTo>
                  <a:cubicBezTo>
                    <a:pt x="18378" y="15766"/>
                    <a:pt x="18378" y="15766"/>
                    <a:pt x="18378" y="15766"/>
                  </a:cubicBezTo>
                  <a:cubicBezTo>
                    <a:pt x="18378" y="15641"/>
                    <a:pt x="18378" y="15641"/>
                    <a:pt x="18378" y="15641"/>
                  </a:cubicBezTo>
                  <a:cubicBezTo>
                    <a:pt x="18617" y="15269"/>
                    <a:pt x="18617" y="15269"/>
                    <a:pt x="18617" y="15269"/>
                  </a:cubicBezTo>
                  <a:cubicBezTo>
                    <a:pt x="18736" y="15269"/>
                    <a:pt x="18736" y="15269"/>
                    <a:pt x="18736" y="15269"/>
                  </a:cubicBezTo>
                  <a:cubicBezTo>
                    <a:pt x="18855" y="15021"/>
                    <a:pt x="18855" y="15021"/>
                    <a:pt x="18855" y="15021"/>
                  </a:cubicBezTo>
                  <a:cubicBezTo>
                    <a:pt x="18975" y="14897"/>
                    <a:pt x="18975" y="14897"/>
                    <a:pt x="18975" y="14897"/>
                  </a:cubicBezTo>
                  <a:cubicBezTo>
                    <a:pt x="18975" y="14648"/>
                    <a:pt x="18975" y="14648"/>
                    <a:pt x="18975" y="14648"/>
                  </a:cubicBezTo>
                  <a:cubicBezTo>
                    <a:pt x="19213" y="14524"/>
                    <a:pt x="19213" y="14524"/>
                    <a:pt x="19213" y="14524"/>
                  </a:cubicBezTo>
                  <a:cubicBezTo>
                    <a:pt x="19094" y="14400"/>
                    <a:pt x="19094" y="14400"/>
                    <a:pt x="19094" y="14400"/>
                  </a:cubicBezTo>
                  <a:cubicBezTo>
                    <a:pt x="19213" y="14400"/>
                    <a:pt x="19213" y="14400"/>
                    <a:pt x="19213" y="14400"/>
                  </a:cubicBezTo>
                  <a:cubicBezTo>
                    <a:pt x="19333" y="14276"/>
                    <a:pt x="19333" y="14276"/>
                    <a:pt x="19333" y="14276"/>
                  </a:cubicBezTo>
                  <a:cubicBezTo>
                    <a:pt x="19213" y="14152"/>
                    <a:pt x="19213" y="14152"/>
                    <a:pt x="19213" y="14152"/>
                  </a:cubicBezTo>
                  <a:cubicBezTo>
                    <a:pt x="19452" y="14028"/>
                    <a:pt x="19452" y="14028"/>
                    <a:pt x="19452" y="14028"/>
                  </a:cubicBezTo>
                  <a:cubicBezTo>
                    <a:pt x="19571" y="13903"/>
                    <a:pt x="19571" y="13903"/>
                    <a:pt x="19571" y="13903"/>
                  </a:cubicBezTo>
                  <a:cubicBezTo>
                    <a:pt x="19571" y="13903"/>
                    <a:pt x="19571" y="13903"/>
                    <a:pt x="19571" y="13903"/>
                  </a:cubicBezTo>
                  <a:cubicBezTo>
                    <a:pt x="19691" y="13655"/>
                    <a:pt x="19691" y="13655"/>
                    <a:pt x="19691" y="13655"/>
                  </a:cubicBezTo>
                  <a:cubicBezTo>
                    <a:pt x="19810" y="13655"/>
                    <a:pt x="19810" y="13655"/>
                    <a:pt x="19810" y="13655"/>
                  </a:cubicBezTo>
                  <a:cubicBezTo>
                    <a:pt x="19929" y="13655"/>
                    <a:pt x="19929" y="13655"/>
                    <a:pt x="19929" y="13655"/>
                  </a:cubicBezTo>
                  <a:cubicBezTo>
                    <a:pt x="19810" y="13655"/>
                    <a:pt x="19810" y="13655"/>
                    <a:pt x="19810" y="13655"/>
                  </a:cubicBezTo>
                  <a:cubicBezTo>
                    <a:pt x="19810" y="13531"/>
                    <a:pt x="19810" y="13531"/>
                    <a:pt x="19810" y="13531"/>
                  </a:cubicBezTo>
                  <a:cubicBezTo>
                    <a:pt x="20049" y="13531"/>
                    <a:pt x="20049" y="13531"/>
                    <a:pt x="20049" y="13531"/>
                  </a:cubicBezTo>
                  <a:cubicBezTo>
                    <a:pt x="20168" y="13407"/>
                    <a:pt x="20168" y="13407"/>
                    <a:pt x="20168" y="13407"/>
                  </a:cubicBezTo>
                  <a:cubicBezTo>
                    <a:pt x="20168" y="13283"/>
                    <a:pt x="20168" y="13283"/>
                    <a:pt x="20168" y="13283"/>
                  </a:cubicBezTo>
                  <a:cubicBezTo>
                    <a:pt x="20168" y="13283"/>
                    <a:pt x="20168" y="13283"/>
                    <a:pt x="20168" y="13283"/>
                  </a:cubicBezTo>
                  <a:cubicBezTo>
                    <a:pt x="20168" y="13159"/>
                    <a:pt x="20168" y="13159"/>
                    <a:pt x="20168" y="13159"/>
                  </a:cubicBezTo>
                  <a:cubicBezTo>
                    <a:pt x="20407" y="13034"/>
                    <a:pt x="20407" y="13034"/>
                    <a:pt x="20407" y="13034"/>
                  </a:cubicBezTo>
                  <a:cubicBezTo>
                    <a:pt x="20407" y="12910"/>
                    <a:pt x="20407" y="12910"/>
                    <a:pt x="20407" y="12910"/>
                  </a:cubicBezTo>
                  <a:cubicBezTo>
                    <a:pt x="20526" y="12910"/>
                    <a:pt x="20526" y="12910"/>
                    <a:pt x="20526" y="12910"/>
                  </a:cubicBezTo>
                  <a:cubicBezTo>
                    <a:pt x="20645" y="12662"/>
                    <a:pt x="20645" y="12662"/>
                    <a:pt x="20645" y="12662"/>
                  </a:cubicBezTo>
                  <a:cubicBezTo>
                    <a:pt x="20645" y="12662"/>
                    <a:pt x="20645" y="12662"/>
                    <a:pt x="20645" y="12662"/>
                  </a:cubicBezTo>
                  <a:cubicBezTo>
                    <a:pt x="20645" y="12414"/>
                    <a:pt x="20645" y="12414"/>
                    <a:pt x="20645" y="12414"/>
                  </a:cubicBezTo>
                  <a:cubicBezTo>
                    <a:pt x="20645" y="12414"/>
                    <a:pt x="20645" y="12414"/>
                    <a:pt x="20645" y="12414"/>
                  </a:cubicBezTo>
                  <a:cubicBezTo>
                    <a:pt x="20645" y="12290"/>
                    <a:pt x="20645" y="12290"/>
                    <a:pt x="20645" y="12290"/>
                  </a:cubicBezTo>
                  <a:cubicBezTo>
                    <a:pt x="20765" y="12041"/>
                    <a:pt x="20765" y="12041"/>
                    <a:pt x="20765" y="12041"/>
                  </a:cubicBezTo>
                  <a:cubicBezTo>
                    <a:pt x="20765" y="11793"/>
                    <a:pt x="20765" y="11793"/>
                    <a:pt x="20765" y="11793"/>
                  </a:cubicBezTo>
                  <a:cubicBezTo>
                    <a:pt x="21003" y="11545"/>
                    <a:pt x="21003" y="11545"/>
                    <a:pt x="21003" y="11545"/>
                  </a:cubicBezTo>
                  <a:cubicBezTo>
                    <a:pt x="21003" y="11421"/>
                    <a:pt x="21003" y="11421"/>
                    <a:pt x="21003" y="11421"/>
                  </a:cubicBezTo>
                  <a:cubicBezTo>
                    <a:pt x="21123" y="11172"/>
                    <a:pt x="21123" y="11172"/>
                    <a:pt x="21123" y="11172"/>
                  </a:cubicBezTo>
                  <a:cubicBezTo>
                    <a:pt x="21242" y="11048"/>
                    <a:pt x="21242" y="11048"/>
                    <a:pt x="21242" y="11048"/>
                  </a:cubicBezTo>
                  <a:cubicBezTo>
                    <a:pt x="21242" y="10924"/>
                    <a:pt x="21242" y="10924"/>
                    <a:pt x="21242" y="10924"/>
                  </a:cubicBezTo>
                  <a:cubicBezTo>
                    <a:pt x="21242" y="10800"/>
                    <a:pt x="21242" y="10800"/>
                    <a:pt x="21242" y="10800"/>
                  </a:cubicBezTo>
                  <a:cubicBezTo>
                    <a:pt x="21361" y="10676"/>
                    <a:pt x="21361" y="10676"/>
                    <a:pt x="21361" y="10676"/>
                  </a:cubicBezTo>
                  <a:cubicBezTo>
                    <a:pt x="21242" y="10428"/>
                    <a:pt x="21242" y="10428"/>
                    <a:pt x="21242" y="10428"/>
                  </a:cubicBezTo>
                  <a:cubicBezTo>
                    <a:pt x="21242" y="10303"/>
                    <a:pt x="21242" y="10303"/>
                    <a:pt x="21242" y="10303"/>
                  </a:cubicBezTo>
                  <a:cubicBezTo>
                    <a:pt x="21242" y="10179"/>
                    <a:pt x="21242" y="10179"/>
                    <a:pt x="21242" y="10179"/>
                  </a:cubicBezTo>
                  <a:cubicBezTo>
                    <a:pt x="21123" y="10055"/>
                    <a:pt x="21123" y="10055"/>
                    <a:pt x="21123" y="10055"/>
                  </a:cubicBezTo>
                  <a:cubicBezTo>
                    <a:pt x="21123" y="9931"/>
                    <a:pt x="21123" y="9931"/>
                    <a:pt x="21123" y="9931"/>
                  </a:cubicBezTo>
                  <a:cubicBezTo>
                    <a:pt x="21242" y="9931"/>
                    <a:pt x="21242" y="9931"/>
                    <a:pt x="21242" y="9931"/>
                  </a:cubicBezTo>
                  <a:cubicBezTo>
                    <a:pt x="21242" y="9807"/>
                    <a:pt x="21242" y="9807"/>
                    <a:pt x="21242" y="9807"/>
                  </a:cubicBezTo>
                  <a:cubicBezTo>
                    <a:pt x="21242" y="9683"/>
                    <a:pt x="21242" y="9683"/>
                    <a:pt x="21242" y="9683"/>
                  </a:cubicBezTo>
                  <a:cubicBezTo>
                    <a:pt x="21242" y="9559"/>
                    <a:pt x="21242" y="9559"/>
                    <a:pt x="21242" y="9559"/>
                  </a:cubicBezTo>
                  <a:cubicBezTo>
                    <a:pt x="21242" y="9310"/>
                    <a:pt x="21242" y="9310"/>
                    <a:pt x="21242" y="9310"/>
                  </a:cubicBezTo>
                  <a:cubicBezTo>
                    <a:pt x="21361" y="9186"/>
                    <a:pt x="21361" y="9186"/>
                    <a:pt x="21361" y="9186"/>
                  </a:cubicBezTo>
                  <a:cubicBezTo>
                    <a:pt x="21242" y="9186"/>
                    <a:pt x="21242" y="9186"/>
                    <a:pt x="21242" y="9186"/>
                  </a:cubicBezTo>
                  <a:cubicBezTo>
                    <a:pt x="21242" y="9062"/>
                    <a:pt x="21242" y="9062"/>
                    <a:pt x="21242" y="9062"/>
                  </a:cubicBezTo>
                  <a:cubicBezTo>
                    <a:pt x="21242" y="8814"/>
                    <a:pt x="21242" y="8814"/>
                    <a:pt x="21242" y="8814"/>
                  </a:cubicBezTo>
                  <a:cubicBezTo>
                    <a:pt x="21242" y="8814"/>
                    <a:pt x="21242" y="8814"/>
                    <a:pt x="21242" y="8814"/>
                  </a:cubicBezTo>
                  <a:cubicBezTo>
                    <a:pt x="21242" y="8690"/>
                    <a:pt x="21242" y="8690"/>
                    <a:pt x="21242" y="8690"/>
                  </a:cubicBezTo>
                  <a:cubicBezTo>
                    <a:pt x="21123" y="8690"/>
                    <a:pt x="21123" y="8690"/>
                    <a:pt x="21123" y="8690"/>
                  </a:cubicBezTo>
                  <a:cubicBezTo>
                    <a:pt x="21123" y="8566"/>
                    <a:pt x="21123" y="8566"/>
                    <a:pt x="21123" y="8566"/>
                  </a:cubicBezTo>
                  <a:cubicBezTo>
                    <a:pt x="21123" y="8441"/>
                    <a:pt x="21123" y="8441"/>
                    <a:pt x="21123" y="8441"/>
                  </a:cubicBezTo>
                  <a:cubicBezTo>
                    <a:pt x="21003" y="8441"/>
                    <a:pt x="21003" y="8441"/>
                    <a:pt x="21003" y="8441"/>
                  </a:cubicBezTo>
                  <a:cubicBezTo>
                    <a:pt x="20884" y="8193"/>
                    <a:pt x="20884" y="8193"/>
                    <a:pt x="20884" y="8193"/>
                  </a:cubicBezTo>
                  <a:cubicBezTo>
                    <a:pt x="20884" y="8069"/>
                    <a:pt x="20884" y="8069"/>
                    <a:pt x="20884" y="8069"/>
                  </a:cubicBezTo>
                  <a:cubicBezTo>
                    <a:pt x="20884" y="7945"/>
                    <a:pt x="20884" y="7945"/>
                    <a:pt x="20884" y="7945"/>
                  </a:cubicBezTo>
                  <a:cubicBezTo>
                    <a:pt x="20765" y="7945"/>
                    <a:pt x="20765" y="7945"/>
                    <a:pt x="20765" y="7945"/>
                  </a:cubicBezTo>
                  <a:cubicBezTo>
                    <a:pt x="20645" y="8069"/>
                    <a:pt x="20645" y="8069"/>
                    <a:pt x="20645" y="8069"/>
                  </a:cubicBezTo>
                  <a:cubicBezTo>
                    <a:pt x="20645" y="7945"/>
                    <a:pt x="20645" y="7945"/>
                    <a:pt x="20645" y="7945"/>
                  </a:cubicBezTo>
                  <a:cubicBezTo>
                    <a:pt x="20645" y="7821"/>
                    <a:pt x="20645" y="7821"/>
                    <a:pt x="20645" y="7821"/>
                  </a:cubicBezTo>
                  <a:cubicBezTo>
                    <a:pt x="20526" y="7821"/>
                    <a:pt x="20526" y="7821"/>
                    <a:pt x="20526" y="7821"/>
                  </a:cubicBezTo>
                  <a:cubicBezTo>
                    <a:pt x="20526" y="7697"/>
                    <a:pt x="20526" y="7697"/>
                    <a:pt x="20526" y="7697"/>
                  </a:cubicBezTo>
                  <a:cubicBezTo>
                    <a:pt x="20407" y="7572"/>
                    <a:pt x="20407" y="7572"/>
                    <a:pt x="20407" y="7572"/>
                  </a:cubicBezTo>
                  <a:cubicBezTo>
                    <a:pt x="20287" y="7572"/>
                    <a:pt x="20287" y="7572"/>
                    <a:pt x="20287" y="7572"/>
                  </a:cubicBezTo>
                  <a:cubicBezTo>
                    <a:pt x="20407" y="7448"/>
                    <a:pt x="20407" y="7448"/>
                    <a:pt x="20407" y="7448"/>
                  </a:cubicBezTo>
                  <a:cubicBezTo>
                    <a:pt x="20287" y="7324"/>
                    <a:pt x="20287" y="7324"/>
                    <a:pt x="20287" y="7324"/>
                  </a:cubicBezTo>
                  <a:cubicBezTo>
                    <a:pt x="20407" y="7200"/>
                    <a:pt x="20407" y="7200"/>
                    <a:pt x="20407" y="7200"/>
                  </a:cubicBezTo>
                  <a:cubicBezTo>
                    <a:pt x="20407" y="7076"/>
                    <a:pt x="20407" y="7076"/>
                    <a:pt x="20407" y="7076"/>
                  </a:cubicBezTo>
                  <a:cubicBezTo>
                    <a:pt x="20407" y="7076"/>
                    <a:pt x="20407" y="7076"/>
                    <a:pt x="20407" y="7076"/>
                  </a:cubicBezTo>
                  <a:cubicBezTo>
                    <a:pt x="20407" y="6952"/>
                    <a:pt x="20407" y="6952"/>
                    <a:pt x="2040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7076"/>
                    <a:pt x="20287" y="7076"/>
                    <a:pt x="20287" y="7076"/>
                  </a:cubicBezTo>
                  <a:cubicBezTo>
                    <a:pt x="20049" y="6828"/>
                    <a:pt x="20049" y="6828"/>
                    <a:pt x="20049" y="6828"/>
                  </a:cubicBezTo>
                  <a:cubicBezTo>
                    <a:pt x="20049" y="6703"/>
                    <a:pt x="20049" y="6703"/>
                    <a:pt x="20049" y="6703"/>
                  </a:cubicBezTo>
                  <a:cubicBezTo>
                    <a:pt x="19929" y="6703"/>
                    <a:pt x="19929" y="6703"/>
                    <a:pt x="19929" y="6703"/>
                  </a:cubicBezTo>
                  <a:cubicBezTo>
                    <a:pt x="19929" y="6828"/>
                    <a:pt x="19929" y="6828"/>
                    <a:pt x="19929" y="6828"/>
                  </a:cubicBezTo>
                  <a:cubicBezTo>
                    <a:pt x="19929" y="6952"/>
                    <a:pt x="19929" y="6952"/>
                    <a:pt x="19929" y="6952"/>
                  </a:cubicBezTo>
                  <a:cubicBezTo>
                    <a:pt x="20049" y="7076"/>
                    <a:pt x="20049" y="7076"/>
                    <a:pt x="20049" y="7076"/>
                  </a:cubicBezTo>
                  <a:cubicBezTo>
                    <a:pt x="19929" y="6952"/>
                    <a:pt x="19929" y="6952"/>
                    <a:pt x="19929" y="6952"/>
                  </a:cubicBezTo>
                  <a:cubicBezTo>
                    <a:pt x="19810" y="6952"/>
                    <a:pt x="19810" y="6952"/>
                    <a:pt x="19810" y="6952"/>
                  </a:cubicBezTo>
                  <a:cubicBezTo>
                    <a:pt x="19810" y="6828"/>
                    <a:pt x="19810" y="6828"/>
                    <a:pt x="19810" y="6828"/>
                  </a:cubicBezTo>
                  <a:cubicBezTo>
                    <a:pt x="19810" y="6828"/>
                    <a:pt x="19810" y="6828"/>
                    <a:pt x="19810" y="6828"/>
                  </a:cubicBezTo>
                  <a:cubicBezTo>
                    <a:pt x="19810" y="6579"/>
                    <a:pt x="19810" y="6579"/>
                    <a:pt x="19810" y="6579"/>
                  </a:cubicBezTo>
                  <a:cubicBezTo>
                    <a:pt x="19810" y="6455"/>
                    <a:pt x="19810" y="6455"/>
                    <a:pt x="19810" y="6455"/>
                  </a:cubicBezTo>
                  <a:cubicBezTo>
                    <a:pt x="19810" y="6455"/>
                    <a:pt x="19810" y="6455"/>
                    <a:pt x="19810" y="6455"/>
                  </a:cubicBezTo>
                  <a:cubicBezTo>
                    <a:pt x="19691" y="6331"/>
                    <a:pt x="19691" y="6331"/>
                    <a:pt x="19691" y="6331"/>
                  </a:cubicBezTo>
                  <a:cubicBezTo>
                    <a:pt x="19691" y="6331"/>
                    <a:pt x="19691" y="6331"/>
                    <a:pt x="19691" y="6331"/>
                  </a:cubicBezTo>
                  <a:cubicBezTo>
                    <a:pt x="19691" y="6207"/>
                    <a:pt x="19691" y="6207"/>
                    <a:pt x="19691" y="6207"/>
                  </a:cubicBezTo>
                  <a:cubicBezTo>
                    <a:pt x="19691" y="6083"/>
                    <a:pt x="19691" y="6083"/>
                    <a:pt x="19691" y="6083"/>
                  </a:cubicBezTo>
                  <a:cubicBezTo>
                    <a:pt x="19571" y="5959"/>
                    <a:pt x="19571" y="5959"/>
                    <a:pt x="19571" y="5959"/>
                  </a:cubicBezTo>
                  <a:cubicBezTo>
                    <a:pt x="19452" y="5959"/>
                    <a:pt x="19452" y="5959"/>
                    <a:pt x="19452" y="5959"/>
                  </a:cubicBezTo>
                  <a:cubicBezTo>
                    <a:pt x="19452" y="5834"/>
                    <a:pt x="19452" y="5834"/>
                    <a:pt x="19452" y="5834"/>
                  </a:cubicBezTo>
                  <a:cubicBezTo>
                    <a:pt x="19571" y="5834"/>
                    <a:pt x="19571" y="5834"/>
                    <a:pt x="19571" y="5834"/>
                  </a:cubicBezTo>
                  <a:cubicBezTo>
                    <a:pt x="19571" y="5710"/>
                    <a:pt x="19571" y="5710"/>
                    <a:pt x="19571" y="5710"/>
                  </a:cubicBezTo>
                  <a:cubicBezTo>
                    <a:pt x="19452" y="5586"/>
                    <a:pt x="19452" y="5586"/>
                    <a:pt x="19452" y="5586"/>
                  </a:cubicBezTo>
                  <a:cubicBezTo>
                    <a:pt x="19452" y="5586"/>
                    <a:pt x="19452" y="5586"/>
                    <a:pt x="19452" y="5586"/>
                  </a:cubicBezTo>
                  <a:cubicBezTo>
                    <a:pt x="19333" y="5586"/>
                    <a:pt x="19333" y="5586"/>
                    <a:pt x="19333" y="5586"/>
                  </a:cubicBezTo>
                  <a:cubicBezTo>
                    <a:pt x="19213" y="5462"/>
                    <a:pt x="19213" y="5462"/>
                    <a:pt x="19213" y="5462"/>
                  </a:cubicBezTo>
                  <a:cubicBezTo>
                    <a:pt x="19094" y="5462"/>
                    <a:pt x="19094" y="5462"/>
                    <a:pt x="19094" y="5462"/>
                  </a:cubicBezTo>
                  <a:cubicBezTo>
                    <a:pt x="19094" y="5338"/>
                    <a:pt x="19094" y="5338"/>
                    <a:pt x="19094" y="5338"/>
                  </a:cubicBezTo>
                  <a:cubicBezTo>
                    <a:pt x="18975" y="5462"/>
                    <a:pt x="18975" y="5462"/>
                    <a:pt x="18975" y="5462"/>
                  </a:cubicBezTo>
                  <a:cubicBezTo>
                    <a:pt x="18975" y="5338"/>
                    <a:pt x="18975" y="5338"/>
                    <a:pt x="18975" y="5338"/>
                  </a:cubicBezTo>
                  <a:cubicBezTo>
                    <a:pt x="18855" y="5338"/>
                    <a:pt x="18855" y="5338"/>
                    <a:pt x="18855" y="5338"/>
                  </a:cubicBezTo>
                  <a:cubicBezTo>
                    <a:pt x="18736" y="5338"/>
                    <a:pt x="18736" y="5338"/>
                    <a:pt x="18736" y="5338"/>
                  </a:cubicBezTo>
                  <a:cubicBezTo>
                    <a:pt x="18855" y="5338"/>
                    <a:pt x="18855" y="5338"/>
                    <a:pt x="18855" y="5338"/>
                  </a:cubicBezTo>
                  <a:cubicBezTo>
                    <a:pt x="18975" y="5214"/>
                    <a:pt x="18975" y="5214"/>
                    <a:pt x="18975" y="5214"/>
                  </a:cubicBezTo>
                  <a:cubicBezTo>
                    <a:pt x="18975" y="5214"/>
                    <a:pt x="18975" y="5214"/>
                    <a:pt x="18975" y="5214"/>
                  </a:cubicBezTo>
                  <a:cubicBezTo>
                    <a:pt x="18855" y="5090"/>
                    <a:pt x="18855" y="5090"/>
                    <a:pt x="18855" y="5090"/>
                  </a:cubicBezTo>
                  <a:cubicBezTo>
                    <a:pt x="18736" y="5214"/>
                    <a:pt x="18736" y="5214"/>
                    <a:pt x="18736" y="5214"/>
                  </a:cubicBezTo>
                  <a:cubicBezTo>
                    <a:pt x="18736" y="5090"/>
                    <a:pt x="18736" y="5090"/>
                    <a:pt x="18736" y="5090"/>
                  </a:cubicBezTo>
                  <a:cubicBezTo>
                    <a:pt x="18617" y="5090"/>
                    <a:pt x="18617" y="5090"/>
                    <a:pt x="18617" y="5090"/>
                  </a:cubicBezTo>
                  <a:cubicBezTo>
                    <a:pt x="18617" y="5090"/>
                    <a:pt x="18617" y="5090"/>
                    <a:pt x="18617" y="5090"/>
                  </a:cubicBezTo>
                  <a:cubicBezTo>
                    <a:pt x="18378" y="4966"/>
                    <a:pt x="18378" y="4966"/>
                    <a:pt x="18378" y="4966"/>
                  </a:cubicBezTo>
                  <a:cubicBezTo>
                    <a:pt x="18259" y="4841"/>
                    <a:pt x="18259" y="4841"/>
                    <a:pt x="18259" y="4841"/>
                  </a:cubicBezTo>
                  <a:cubicBezTo>
                    <a:pt x="18259" y="4593"/>
                    <a:pt x="18259" y="4593"/>
                    <a:pt x="18259" y="4593"/>
                  </a:cubicBezTo>
                  <a:cubicBezTo>
                    <a:pt x="18259" y="4469"/>
                    <a:pt x="18259" y="4469"/>
                    <a:pt x="18259" y="4469"/>
                  </a:cubicBezTo>
                  <a:cubicBezTo>
                    <a:pt x="18259" y="4345"/>
                    <a:pt x="18259" y="4345"/>
                    <a:pt x="18259" y="4345"/>
                  </a:cubicBezTo>
                  <a:cubicBezTo>
                    <a:pt x="18259" y="4345"/>
                    <a:pt x="18259" y="4345"/>
                    <a:pt x="18259" y="4345"/>
                  </a:cubicBezTo>
                  <a:cubicBezTo>
                    <a:pt x="18259" y="4221"/>
                    <a:pt x="18259" y="4221"/>
                    <a:pt x="18259" y="4221"/>
                  </a:cubicBezTo>
                  <a:cubicBezTo>
                    <a:pt x="18259" y="3972"/>
                    <a:pt x="18259" y="3972"/>
                    <a:pt x="18259" y="3972"/>
                  </a:cubicBezTo>
                  <a:cubicBezTo>
                    <a:pt x="18139" y="3848"/>
                    <a:pt x="18139" y="3848"/>
                    <a:pt x="18139" y="3848"/>
                  </a:cubicBezTo>
                  <a:cubicBezTo>
                    <a:pt x="18259" y="3724"/>
                    <a:pt x="18259" y="3724"/>
                    <a:pt x="18259" y="3724"/>
                  </a:cubicBezTo>
                  <a:cubicBezTo>
                    <a:pt x="18139" y="3724"/>
                    <a:pt x="18139" y="3724"/>
                    <a:pt x="18139" y="3724"/>
                  </a:cubicBezTo>
                  <a:cubicBezTo>
                    <a:pt x="18139" y="3724"/>
                    <a:pt x="18139" y="3724"/>
                    <a:pt x="18139" y="3724"/>
                  </a:cubicBezTo>
                  <a:cubicBezTo>
                    <a:pt x="18020" y="3476"/>
                    <a:pt x="18020" y="3476"/>
                    <a:pt x="18020" y="3476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103"/>
                    <a:pt x="18020" y="3103"/>
                    <a:pt x="18020" y="3103"/>
                  </a:cubicBezTo>
                  <a:cubicBezTo>
                    <a:pt x="18020" y="2855"/>
                    <a:pt x="18020" y="2855"/>
                    <a:pt x="18020" y="2855"/>
                  </a:cubicBezTo>
                  <a:cubicBezTo>
                    <a:pt x="18020" y="2731"/>
                    <a:pt x="18020" y="2731"/>
                    <a:pt x="18020" y="2731"/>
                  </a:cubicBezTo>
                  <a:cubicBezTo>
                    <a:pt x="18020" y="2607"/>
                    <a:pt x="18020" y="2607"/>
                    <a:pt x="18020" y="2607"/>
                  </a:cubicBezTo>
                  <a:cubicBezTo>
                    <a:pt x="18020" y="2607"/>
                    <a:pt x="18020" y="2607"/>
                    <a:pt x="18020" y="2607"/>
                  </a:cubicBezTo>
                  <a:cubicBezTo>
                    <a:pt x="18020" y="2483"/>
                    <a:pt x="18020" y="2483"/>
                    <a:pt x="18020" y="2483"/>
                  </a:cubicBezTo>
                  <a:cubicBezTo>
                    <a:pt x="17781" y="2359"/>
                    <a:pt x="17781" y="2359"/>
                    <a:pt x="17781" y="2359"/>
                  </a:cubicBezTo>
                  <a:cubicBezTo>
                    <a:pt x="17662" y="2359"/>
                    <a:pt x="17662" y="2359"/>
                    <a:pt x="17662" y="2359"/>
                  </a:cubicBezTo>
                  <a:cubicBezTo>
                    <a:pt x="17781" y="2234"/>
                    <a:pt x="17781" y="2234"/>
                    <a:pt x="17781" y="2234"/>
                  </a:cubicBezTo>
                  <a:cubicBezTo>
                    <a:pt x="17662" y="2110"/>
                    <a:pt x="17662" y="2110"/>
                    <a:pt x="17662" y="2110"/>
                  </a:cubicBezTo>
                  <a:cubicBezTo>
                    <a:pt x="17543" y="2234"/>
                    <a:pt x="17543" y="2234"/>
                    <a:pt x="17543" y="2234"/>
                  </a:cubicBezTo>
                  <a:cubicBezTo>
                    <a:pt x="17423" y="2234"/>
                    <a:pt x="17423" y="2234"/>
                    <a:pt x="17423" y="2234"/>
                  </a:cubicBezTo>
                  <a:cubicBezTo>
                    <a:pt x="17423" y="2234"/>
                    <a:pt x="17423" y="2234"/>
                    <a:pt x="17423" y="2234"/>
                  </a:cubicBezTo>
                  <a:cubicBezTo>
                    <a:pt x="17304" y="2359"/>
                    <a:pt x="17304" y="2359"/>
                    <a:pt x="17304" y="2359"/>
                  </a:cubicBezTo>
                  <a:cubicBezTo>
                    <a:pt x="17185" y="2110"/>
                    <a:pt x="17185" y="2110"/>
                    <a:pt x="17185" y="2110"/>
                  </a:cubicBezTo>
                  <a:cubicBezTo>
                    <a:pt x="17185" y="2110"/>
                    <a:pt x="17185" y="2110"/>
                    <a:pt x="17185" y="2110"/>
                  </a:cubicBezTo>
                  <a:cubicBezTo>
                    <a:pt x="17185" y="1862"/>
                    <a:pt x="17185" y="1862"/>
                    <a:pt x="17185" y="1862"/>
                  </a:cubicBezTo>
                  <a:cubicBezTo>
                    <a:pt x="17185" y="1738"/>
                    <a:pt x="17185" y="1738"/>
                    <a:pt x="17185" y="1738"/>
                  </a:cubicBezTo>
                  <a:cubicBezTo>
                    <a:pt x="17185" y="1490"/>
                    <a:pt x="17185" y="1490"/>
                    <a:pt x="17185" y="1490"/>
                  </a:cubicBezTo>
                  <a:cubicBezTo>
                    <a:pt x="17185" y="1490"/>
                    <a:pt x="17185" y="1490"/>
                    <a:pt x="17185" y="1490"/>
                  </a:cubicBezTo>
                  <a:cubicBezTo>
                    <a:pt x="17065" y="1490"/>
                    <a:pt x="17065" y="1490"/>
                    <a:pt x="17065" y="1490"/>
                  </a:cubicBezTo>
                  <a:cubicBezTo>
                    <a:pt x="17185" y="1366"/>
                    <a:pt x="17185" y="1366"/>
                    <a:pt x="17185" y="1366"/>
                  </a:cubicBezTo>
                  <a:cubicBezTo>
                    <a:pt x="17065" y="1241"/>
                    <a:pt x="17065" y="1241"/>
                    <a:pt x="17065" y="1241"/>
                  </a:cubicBezTo>
                  <a:cubicBezTo>
                    <a:pt x="17065" y="1117"/>
                    <a:pt x="17065" y="1117"/>
                    <a:pt x="17065" y="1117"/>
                  </a:cubicBezTo>
                  <a:cubicBezTo>
                    <a:pt x="16946" y="1117"/>
                    <a:pt x="16946" y="1117"/>
                    <a:pt x="16946" y="1117"/>
                  </a:cubicBezTo>
                  <a:cubicBezTo>
                    <a:pt x="16946" y="993"/>
                    <a:pt x="16946" y="993"/>
                    <a:pt x="16946" y="993"/>
                  </a:cubicBezTo>
                  <a:cubicBezTo>
                    <a:pt x="17065" y="993"/>
                    <a:pt x="17065" y="993"/>
                    <a:pt x="17065" y="993"/>
                  </a:cubicBezTo>
                  <a:cubicBezTo>
                    <a:pt x="16946" y="869"/>
                    <a:pt x="16946" y="869"/>
                    <a:pt x="16946" y="869"/>
                  </a:cubicBezTo>
                  <a:cubicBezTo>
                    <a:pt x="16946" y="993"/>
                    <a:pt x="16946" y="993"/>
                    <a:pt x="16946" y="993"/>
                  </a:cubicBezTo>
                  <a:cubicBezTo>
                    <a:pt x="16827" y="869"/>
                    <a:pt x="16827" y="869"/>
                    <a:pt x="16827" y="869"/>
                  </a:cubicBezTo>
                  <a:cubicBezTo>
                    <a:pt x="16827" y="621"/>
                    <a:pt x="16827" y="621"/>
                    <a:pt x="16827" y="621"/>
                  </a:cubicBezTo>
                  <a:cubicBezTo>
                    <a:pt x="16827" y="621"/>
                    <a:pt x="16827" y="621"/>
                    <a:pt x="16827" y="621"/>
                  </a:cubicBezTo>
                  <a:cubicBezTo>
                    <a:pt x="16827" y="497"/>
                    <a:pt x="16827" y="497"/>
                    <a:pt x="16827" y="497"/>
                  </a:cubicBezTo>
                  <a:cubicBezTo>
                    <a:pt x="16707" y="372"/>
                    <a:pt x="16707" y="372"/>
                    <a:pt x="16707" y="372"/>
                  </a:cubicBezTo>
                  <a:cubicBezTo>
                    <a:pt x="16707" y="372"/>
                    <a:pt x="16707" y="372"/>
                    <a:pt x="16707" y="372"/>
                  </a:cubicBezTo>
                  <a:cubicBezTo>
                    <a:pt x="16588" y="372"/>
                    <a:pt x="16588" y="372"/>
                    <a:pt x="16588" y="372"/>
                  </a:cubicBezTo>
                  <a:cubicBezTo>
                    <a:pt x="16469" y="497"/>
                    <a:pt x="16469" y="497"/>
                    <a:pt x="16469" y="497"/>
                  </a:cubicBezTo>
                  <a:cubicBezTo>
                    <a:pt x="16469" y="621"/>
                    <a:pt x="16469" y="621"/>
                    <a:pt x="16469" y="621"/>
                  </a:cubicBezTo>
                  <a:cubicBezTo>
                    <a:pt x="16469" y="869"/>
                    <a:pt x="16469" y="869"/>
                    <a:pt x="16469" y="869"/>
                  </a:cubicBezTo>
                  <a:cubicBezTo>
                    <a:pt x="16469" y="869"/>
                    <a:pt x="16469" y="869"/>
                    <a:pt x="16469" y="869"/>
                  </a:cubicBezTo>
                  <a:cubicBezTo>
                    <a:pt x="16469" y="993"/>
                    <a:pt x="16469" y="993"/>
                    <a:pt x="16469" y="993"/>
                  </a:cubicBezTo>
                  <a:cubicBezTo>
                    <a:pt x="16349" y="993"/>
                    <a:pt x="16349" y="993"/>
                    <a:pt x="16349" y="993"/>
                  </a:cubicBezTo>
                  <a:cubicBezTo>
                    <a:pt x="16349" y="1117"/>
                    <a:pt x="16349" y="1117"/>
                    <a:pt x="16349" y="1117"/>
                  </a:cubicBezTo>
                  <a:cubicBezTo>
                    <a:pt x="16230" y="1241"/>
                    <a:pt x="16230" y="1241"/>
                    <a:pt x="16230" y="1241"/>
                  </a:cubicBezTo>
                  <a:cubicBezTo>
                    <a:pt x="16349" y="1241"/>
                    <a:pt x="16349" y="1241"/>
                    <a:pt x="16349" y="1241"/>
                  </a:cubicBezTo>
                  <a:cubicBezTo>
                    <a:pt x="16349" y="1366"/>
                    <a:pt x="16349" y="1366"/>
                    <a:pt x="16349" y="1366"/>
                  </a:cubicBezTo>
                  <a:cubicBezTo>
                    <a:pt x="16349" y="1366"/>
                    <a:pt x="16349" y="1366"/>
                    <a:pt x="16349" y="1366"/>
                  </a:cubicBezTo>
                  <a:cubicBezTo>
                    <a:pt x="16230" y="1366"/>
                    <a:pt x="16230" y="1366"/>
                    <a:pt x="16230" y="1366"/>
                  </a:cubicBezTo>
                  <a:cubicBezTo>
                    <a:pt x="16230" y="1490"/>
                    <a:pt x="16230" y="1490"/>
                    <a:pt x="16230" y="1490"/>
                  </a:cubicBezTo>
                  <a:cubicBezTo>
                    <a:pt x="16110" y="1614"/>
                    <a:pt x="16110" y="1614"/>
                    <a:pt x="16110" y="1614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110" y="1862"/>
                    <a:pt x="16110" y="1862"/>
                    <a:pt x="16110" y="1862"/>
                  </a:cubicBezTo>
                  <a:cubicBezTo>
                    <a:pt x="16110" y="2110"/>
                    <a:pt x="16110" y="2110"/>
                    <a:pt x="16110" y="2110"/>
                  </a:cubicBezTo>
                  <a:cubicBezTo>
                    <a:pt x="16110" y="2234"/>
                    <a:pt x="16110" y="2234"/>
                    <a:pt x="16110" y="2234"/>
                  </a:cubicBezTo>
                  <a:cubicBezTo>
                    <a:pt x="16110" y="2359"/>
                    <a:pt x="16110" y="2359"/>
                    <a:pt x="16110" y="2359"/>
                  </a:cubicBezTo>
                  <a:cubicBezTo>
                    <a:pt x="16110" y="2483"/>
                    <a:pt x="16110" y="2483"/>
                    <a:pt x="16110" y="2483"/>
                  </a:cubicBezTo>
                  <a:cubicBezTo>
                    <a:pt x="16110" y="2731"/>
                    <a:pt x="16110" y="2731"/>
                    <a:pt x="16110" y="2731"/>
                  </a:cubicBezTo>
                  <a:cubicBezTo>
                    <a:pt x="15991" y="2731"/>
                    <a:pt x="15991" y="2731"/>
                    <a:pt x="15991" y="2731"/>
                  </a:cubicBezTo>
                  <a:cubicBezTo>
                    <a:pt x="15991" y="2855"/>
                    <a:pt x="15991" y="2855"/>
                    <a:pt x="15991" y="2855"/>
                  </a:cubicBezTo>
                  <a:cubicBezTo>
                    <a:pt x="15872" y="2979"/>
                    <a:pt x="15872" y="2979"/>
                    <a:pt x="15872" y="2979"/>
                  </a:cubicBezTo>
                  <a:cubicBezTo>
                    <a:pt x="15872" y="3352"/>
                    <a:pt x="15872" y="3352"/>
                    <a:pt x="15872" y="3352"/>
                  </a:cubicBezTo>
                  <a:cubicBezTo>
                    <a:pt x="15752" y="3476"/>
                    <a:pt x="15752" y="3476"/>
                    <a:pt x="15752" y="3476"/>
                  </a:cubicBezTo>
                  <a:cubicBezTo>
                    <a:pt x="15872" y="3476"/>
                    <a:pt x="15872" y="3476"/>
                    <a:pt x="15872" y="3476"/>
                  </a:cubicBezTo>
                  <a:cubicBezTo>
                    <a:pt x="15752" y="3724"/>
                    <a:pt x="15752" y="3724"/>
                    <a:pt x="15752" y="3724"/>
                  </a:cubicBezTo>
                  <a:cubicBezTo>
                    <a:pt x="15633" y="3724"/>
                    <a:pt x="15633" y="3724"/>
                    <a:pt x="15633" y="3724"/>
                  </a:cubicBezTo>
                  <a:cubicBezTo>
                    <a:pt x="15633" y="3972"/>
                    <a:pt x="15633" y="3972"/>
                    <a:pt x="15633" y="3972"/>
                  </a:cubicBezTo>
                  <a:cubicBezTo>
                    <a:pt x="15514" y="4097"/>
                    <a:pt x="15514" y="4097"/>
                    <a:pt x="15514" y="4097"/>
                  </a:cubicBezTo>
                  <a:cubicBezTo>
                    <a:pt x="15156" y="4221"/>
                    <a:pt x="15156" y="4221"/>
                    <a:pt x="15156" y="4221"/>
                  </a:cubicBezTo>
                  <a:cubicBezTo>
                    <a:pt x="15036" y="4097"/>
                    <a:pt x="15036" y="4097"/>
                    <a:pt x="15036" y="4097"/>
                  </a:cubicBezTo>
                  <a:cubicBezTo>
                    <a:pt x="14917" y="4097"/>
                    <a:pt x="14917" y="4097"/>
                    <a:pt x="14917" y="4097"/>
                  </a:cubicBezTo>
                  <a:cubicBezTo>
                    <a:pt x="14798" y="3972"/>
                    <a:pt x="14798" y="3972"/>
                    <a:pt x="14798" y="3972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559" y="3724"/>
                    <a:pt x="14559" y="3724"/>
                    <a:pt x="14559" y="3724"/>
                  </a:cubicBezTo>
                  <a:cubicBezTo>
                    <a:pt x="14440" y="3724"/>
                    <a:pt x="14440" y="3724"/>
                    <a:pt x="14440" y="3724"/>
                  </a:cubicBezTo>
                  <a:cubicBezTo>
                    <a:pt x="14440" y="3600"/>
                    <a:pt x="14440" y="3600"/>
                    <a:pt x="14440" y="3600"/>
                  </a:cubicBezTo>
                  <a:cubicBezTo>
                    <a:pt x="14201" y="3600"/>
                    <a:pt x="14201" y="3600"/>
                    <a:pt x="14201" y="3600"/>
                  </a:cubicBezTo>
                  <a:cubicBezTo>
                    <a:pt x="14082" y="3476"/>
                    <a:pt x="14082" y="3476"/>
                    <a:pt x="14082" y="3476"/>
                  </a:cubicBezTo>
                  <a:cubicBezTo>
                    <a:pt x="14082" y="3476"/>
                    <a:pt x="14082" y="3476"/>
                    <a:pt x="14082" y="3476"/>
                  </a:cubicBezTo>
                  <a:cubicBezTo>
                    <a:pt x="13962" y="3352"/>
                    <a:pt x="13962" y="3352"/>
                    <a:pt x="13962" y="3352"/>
                  </a:cubicBezTo>
                  <a:cubicBezTo>
                    <a:pt x="13843" y="3352"/>
                    <a:pt x="13843" y="3352"/>
                    <a:pt x="13843" y="3352"/>
                  </a:cubicBezTo>
                  <a:cubicBezTo>
                    <a:pt x="13724" y="3228"/>
                    <a:pt x="13724" y="3228"/>
                    <a:pt x="13724" y="3228"/>
                  </a:cubicBezTo>
                  <a:cubicBezTo>
                    <a:pt x="13604" y="3103"/>
                    <a:pt x="13604" y="3103"/>
                    <a:pt x="13604" y="3103"/>
                  </a:cubicBezTo>
                  <a:cubicBezTo>
                    <a:pt x="13604" y="3103"/>
                    <a:pt x="13604" y="3103"/>
                    <a:pt x="13604" y="3103"/>
                  </a:cubicBezTo>
                  <a:cubicBezTo>
                    <a:pt x="13485" y="3103"/>
                    <a:pt x="13485" y="3103"/>
                    <a:pt x="13485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246" y="2979"/>
                    <a:pt x="13246" y="2979"/>
                    <a:pt x="13246" y="2979"/>
                  </a:cubicBezTo>
                  <a:cubicBezTo>
                    <a:pt x="13246" y="2855"/>
                    <a:pt x="13246" y="2855"/>
                    <a:pt x="13246" y="2855"/>
                  </a:cubicBezTo>
                  <a:cubicBezTo>
                    <a:pt x="13008" y="2731"/>
                    <a:pt x="13008" y="2731"/>
                    <a:pt x="13008" y="2731"/>
                  </a:cubicBezTo>
                  <a:cubicBezTo>
                    <a:pt x="13008" y="2731"/>
                    <a:pt x="13008" y="2731"/>
                    <a:pt x="13008" y="2731"/>
                  </a:cubicBezTo>
                  <a:cubicBezTo>
                    <a:pt x="12888" y="2607"/>
                    <a:pt x="12888" y="2607"/>
                    <a:pt x="12888" y="2607"/>
                  </a:cubicBezTo>
                  <a:cubicBezTo>
                    <a:pt x="12888" y="2483"/>
                    <a:pt x="12888" y="2483"/>
                    <a:pt x="12888" y="2483"/>
                  </a:cubicBezTo>
                  <a:cubicBezTo>
                    <a:pt x="12888" y="2359"/>
                    <a:pt x="12888" y="2359"/>
                    <a:pt x="12888" y="2359"/>
                  </a:cubicBezTo>
                  <a:cubicBezTo>
                    <a:pt x="13008" y="2234"/>
                    <a:pt x="13008" y="2234"/>
                    <a:pt x="13008" y="2234"/>
                  </a:cubicBezTo>
                  <a:cubicBezTo>
                    <a:pt x="13127" y="2110"/>
                    <a:pt x="13127" y="2110"/>
                    <a:pt x="13127" y="2110"/>
                  </a:cubicBezTo>
                  <a:cubicBezTo>
                    <a:pt x="13127" y="1986"/>
                    <a:pt x="13127" y="1986"/>
                    <a:pt x="13127" y="1986"/>
                  </a:cubicBezTo>
                  <a:cubicBezTo>
                    <a:pt x="13127" y="1862"/>
                    <a:pt x="13127" y="1862"/>
                    <a:pt x="13127" y="1862"/>
                  </a:cubicBezTo>
                  <a:cubicBezTo>
                    <a:pt x="13008" y="1986"/>
                    <a:pt x="13008" y="1986"/>
                    <a:pt x="13008" y="1986"/>
                  </a:cubicBezTo>
                  <a:cubicBezTo>
                    <a:pt x="13008" y="1862"/>
                    <a:pt x="13008" y="1862"/>
                    <a:pt x="13008" y="1862"/>
                  </a:cubicBezTo>
                  <a:cubicBezTo>
                    <a:pt x="13127" y="1738"/>
                    <a:pt x="13127" y="1738"/>
                    <a:pt x="13127" y="1738"/>
                  </a:cubicBezTo>
                  <a:cubicBezTo>
                    <a:pt x="13127" y="1614"/>
                    <a:pt x="13127" y="1614"/>
                    <a:pt x="13127" y="1614"/>
                  </a:cubicBezTo>
                  <a:cubicBezTo>
                    <a:pt x="13127" y="1614"/>
                    <a:pt x="13127" y="1614"/>
                    <a:pt x="13127" y="1614"/>
                  </a:cubicBezTo>
                  <a:cubicBezTo>
                    <a:pt x="13246" y="1614"/>
                    <a:pt x="13246" y="1614"/>
                    <a:pt x="13246" y="1614"/>
                  </a:cubicBezTo>
                  <a:cubicBezTo>
                    <a:pt x="13246" y="1614"/>
                    <a:pt x="13246" y="1614"/>
                    <a:pt x="13246" y="1614"/>
                  </a:cubicBezTo>
                  <a:cubicBezTo>
                    <a:pt x="13366" y="1614"/>
                    <a:pt x="13366" y="1614"/>
                    <a:pt x="13366" y="1614"/>
                  </a:cubicBezTo>
                  <a:cubicBezTo>
                    <a:pt x="13485" y="1614"/>
                    <a:pt x="13485" y="1614"/>
                    <a:pt x="13485" y="1614"/>
                  </a:cubicBezTo>
                  <a:cubicBezTo>
                    <a:pt x="13485" y="1490"/>
                    <a:pt x="13485" y="1490"/>
                    <a:pt x="13485" y="1490"/>
                  </a:cubicBezTo>
                  <a:cubicBezTo>
                    <a:pt x="13366" y="1490"/>
                    <a:pt x="13366" y="1490"/>
                    <a:pt x="13366" y="1490"/>
                  </a:cubicBezTo>
                  <a:cubicBezTo>
                    <a:pt x="13485" y="1366"/>
                    <a:pt x="13485" y="1366"/>
                    <a:pt x="13485" y="1366"/>
                  </a:cubicBezTo>
                  <a:cubicBezTo>
                    <a:pt x="13485" y="1366"/>
                    <a:pt x="13485" y="1366"/>
                    <a:pt x="13485" y="1366"/>
                  </a:cubicBezTo>
                  <a:cubicBezTo>
                    <a:pt x="13604" y="1241"/>
                    <a:pt x="13604" y="1241"/>
                    <a:pt x="13604" y="1241"/>
                  </a:cubicBezTo>
                  <a:cubicBezTo>
                    <a:pt x="13724" y="1241"/>
                    <a:pt x="13724" y="1241"/>
                    <a:pt x="13724" y="1241"/>
                  </a:cubicBezTo>
                  <a:cubicBezTo>
                    <a:pt x="13724" y="1117"/>
                    <a:pt x="13724" y="1117"/>
                    <a:pt x="13724" y="1117"/>
                  </a:cubicBezTo>
                  <a:cubicBezTo>
                    <a:pt x="13724" y="993"/>
                    <a:pt x="13724" y="993"/>
                    <a:pt x="13724" y="993"/>
                  </a:cubicBezTo>
                  <a:cubicBezTo>
                    <a:pt x="13604" y="993"/>
                    <a:pt x="13604" y="993"/>
                    <a:pt x="13604" y="993"/>
                  </a:cubicBezTo>
                  <a:cubicBezTo>
                    <a:pt x="13604" y="1117"/>
                    <a:pt x="13604" y="1117"/>
                    <a:pt x="13604" y="1117"/>
                  </a:cubicBezTo>
                  <a:cubicBezTo>
                    <a:pt x="13485" y="993"/>
                    <a:pt x="13485" y="993"/>
                    <a:pt x="13485" y="993"/>
                  </a:cubicBezTo>
                  <a:cubicBezTo>
                    <a:pt x="13485" y="869"/>
                    <a:pt x="13485" y="869"/>
                    <a:pt x="13485" y="869"/>
                  </a:cubicBezTo>
                  <a:cubicBezTo>
                    <a:pt x="13366" y="869"/>
                    <a:pt x="13366" y="869"/>
                    <a:pt x="13366" y="869"/>
                  </a:cubicBezTo>
                  <a:cubicBezTo>
                    <a:pt x="13246" y="1117"/>
                    <a:pt x="13246" y="1117"/>
                    <a:pt x="13246" y="1117"/>
                  </a:cubicBezTo>
                  <a:cubicBezTo>
                    <a:pt x="13366" y="1117"/>
                    <a:pt x="13366" y="1117"/>
                    <a:pt x="13366" y="1117"/>
                  </a:cubicBezTo>
                  <a:cubicBezTo>
                    <a:pt x="13366" y="1117"/>
                    <a:pt x="13366" y="1117"/>
                    <a:pt x="13366" y="1117"/>
                  </a:cubicBezTo>
                  <a:cubicBezTo>
                    <a:pt x="13246" y="1241"/>
                    <a:pt x="13246" y="1241"/>
                    <a:pt x="13246" y="1241"/>
                  </a:cubicBezTo>
                  <a:cubicBezTo>
                    <a:pt x="13127" y="1117"/>
                    <a:pt x="13127" y="1117"/>
                    <a:pt x="13127" y="1117"/>
                  </a:cubicBezTo>
                  <a:cubicBezTo>
                    <a:pt x="13127" y="1117"/>
                    <a:pt x="13127" y="1117"/>
                    <a:pt x="13127" y="1117"/>
                  </a:cubicBezTo>
                  <a:cubicBezTo>
                    <a:pt x="13127" y="993"/>
                    <a:pt x="13127" y="993"/>
                    <a:pt x="13127" y="993"/>
                  </a:cubicBezTo>
                  <a:cubicBezTo>
                    <a:pt x="13008" y="1117"/>
                    <a:pt x="13008" y="1117"/>
                    <a:pt x="13008" y="1117"/>
                  </a:cubicBezTo>
                  <a:cubicBezTo>
                    <a:pt x="13008" y="1117"/>
                    <a:pt x="13008" y="1117"/>
                    <a:pt x="13008" y="1117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3127" y="993"/>
                    <a:pt x="13127" y="993"/>
                    <a:pt x="13127" y="993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650" y="1117"/>
                    <a:pt x="12650" y="1117"/>
                    <a:pt x="12650" y="1117"/>
                  </a:cubicBezTo>
                  <a:cubicBezTo>
                    <a:pt x="12650" y="993"/>
                    <a:pt x="12650" y="993"/>
                    <a:pt x="12650" y="993"/>
                  </a:cubicBezTo>
                  <a:cubicBezTo>
                    <a:pt x="12530" y="869"/>
                    <a:pt x="12530" y="869"/>
                    <a:pt x="12530" y="869"/>
                  </a:cubicBezTo>
                  <a:cubicBezTo>
                    <a:pt x="12530" y="869"/>
                    <a:pt x="12530" y="869"/>
                    <a:pt x="12530" y="869"/>
                  </a:cubicBezTo>
                  <a:cubicBezTo>
                    <a:pt x="12411" y="993"/>
                    <a:pt x="12411" y="993"/>
                    <a:pt x="12411" y="993"/>
                  </a:cubicBezTo>
                  <a:cubicBezTo>
                    <a:pt x="12292" y="993"/>
                    <a:pt x="12292" y="993"/>
                    <a:pt x="12292" y="993"/>
                  </a:cubicBezTo>
                  <a:cubicBezTo>
                    <a:pt x="12172" y="993"/>
                    <a:pt x="12172" y="993"/>
                    <a:pt x="12172" y="993"/>
                  </a:cubicBezTo>
                  <a:cubicBezTo>
                    <a:pt x="12172" y="869"/>
                    <a:pt x="12172" y="869"/>
                    <a:pt x="12172" y="869"/>
                  </a:cubicBezTo>
                  <a:cubicBezTo>
                    <a:pt x="12172" y="869"/>
                    <a:pt x="12172" y="869"/>
                    <a:pt x="12172" y="869"/>
                  </a:cubicBezTo>
                  <a:cubicBezTo>
                    <a:pt x="12053" y="745"/>
                    <a:pt x="12053" y="745"/>
                    <a:pt x="12053" y="745"/>
                  </a:cubicBezTo>
                  <a:cubicBezTo>
                    <a:pt x="11934" y="869"/>
                    <a:pt x="11934" y="869"/>
                    <a:pt x="11934" y="869"/>
                  </a:cubicBezTo>
                  <a:cubicBezTo>
                    <a:pt x="11814" y="869"/>
                    <a:pt x="11814" y="869"/>
                    <a:pt x="11814" y="869"/>
                  </a:cubicBezTo>
                  <a:cubicBezTo>
                    <a:pt x="11695" y="745"/>
                    <a:pt x="11695" y="745"/>
                    <a:pt x="11695" y="745"/>
                  </a:cubicBezTo>
                  <a:cubicBezTo>
                    <a:pt x="11695" y="745"/>
                    <a:pt x="11695" y="745"/>
                    <a:pt x="11695" y="745"/>
                  </a:cubicBezTo>
                  <a:cubicBezTo>
                    <a:pt x="11695" y="621"/>
                    <a:pt x="11695" y="621"/>
                    <a:pt x="11695" y="621"/>
                  </a:cubicBezTo>
                  <a:cubicBezTo>
                    <a:pt x="11576" y="621"/>
                    <a:pt x="11576" y="621"/>
                    <a:pt x="11576" y="621"/>
                  </a:cubicBezTo>
                  <a:cubicBezTo>
                    <a:pt x="11576" y="621"/>
                    <a:pt x="11576" y="621"/>
                    <a:pt x="11576" y="621"/>
                  </a:cubicBezTo>
                  <a:cubicBezTo>
                    <a:pt x="11456" y="745"/>
                    <a:pt x="11456" y="745"/>
                    <a:pt x="11456" y="745"/>
                  </a:cubicBezTo>
                  <a:cubicBezTo>
                    <a:pt x="11456" y="621"/>
                    <a:pt x="11456" y="621"/>
                    <a:pt x="11456" y="621"/>
                  </a:cubicBezTo>
                  <a:cubicBezTo>
                    <a:pt x="11337" y="621"/>
                    <a:pt x="11337" y="621"/>
                    <a:pt x="11337" y="621"/>
                  </a:cubicBezTo>
                  <a:cubicBezTo>
                    <a:pt x="11218" y="497"/>
                    <a:pt x="11218" y="497"/>
                    <a:pt x="11218" y="497"/>
                  </a:cubicBezTo>
                  <a:cubicBezTo>
                    <a:pt x="11098" y="497"/>
                    <a:pt x="11098" y="497"/>
                    <a:pt x="11098" y="497"/>
                  </a:cubicBezTo>
                  <a:cubicBezTo>
                    <a:pt x="11098" y="497"/>
                    <a:pt x="11098" y="497"/>
                    <a:pt x="11098" y="497"/>
                  </a:cubicBezTo>
                  <a:cubicBezTo>
                    <a:pt x="10979" y="497"/>
                    <a:pt x="10979" y="497"/>
                    <a:pt x="10979" y="497"/>
                  </a:cubicBezTo>
                  <a:cubicBezTo>
                    <a:pt x="11098" y="621"/>
                    <a:pt x="11098" y="621"/>
                    <a:pt x="11098" y="621"/>
                  </a:cubicBezTo>
                  <a:cubicBezTo>
                    <a:pt x="11098" y="621"/>
                    <a:pt x="11098" y="621"/>
                    <a:pt x="11098" y="621"/>
                  </a:cubicBezTo>
                  <a:cubicBezTo>
                    <a:pt x="11218" y="621"/>
                    <a:pt x="11218" y="621"/>
                    <a:pt x="11218" y="621"/>
                  </a:cubicBezTo>
                  <a:cubicBezTo>
                    <a:pt x="11218" y="621"/>
                    <a:pt x="11218" y="621"/>
                    <a:pt x="11218" y="621"/>
                  </a:cubicBezTo>
                  <a:cubicBezTo>
                    <a:pt x="11456" y="745"/>
                    <a:pt x="11456" y="745"/>
                    <a:pt x="11456" y="745"/>
                  </a:cubicBezTo>
                  <a:cubicBezTo>
                    <a:pt x="11337" y="869"/>
                    <a:pt x="11337" y="869"/>
                    <a:pt x="11337" y="869"/>
                  </a:cubicBezTo>
                  <a:cubicBezTo>
                    <a:pt x="11456" y="993"/>
                    <a:pt x="11456" y="993"/>
                    <a:pt x="11456" y="993"/>
                  </a:cubicBezTo>
                  <a:cubicBezTo>
                    <a:pt x="11337" y="993"/>
                    <a:pt x="11337" y="993"/>
                    <a:pt x="11337" y="993"/>
                  </a:cubicBezTo>
                  <a:cubicBezTo>
                    <a:pt x="11218" y="1117"/>
                    <a:pt x="11218" y="1117"/>
                    <a:pt x="11218" y="1117"/>
                  </a:cubicBezTo>
                  <a:cubicBezTo>
                    <a:pt x="11218" y="993"/>
                    <a:pt x="11218" y="993"/>
                    <a:pt x="11218" y="993"/>
                  </a:cubicBezTo>
                  <a:cubicBezTo>
                    <a:pt x="11218" y="993"/>
                    <a:pt x="11218" y="993"/>
                    <a:pt x="11218" y="993"/>
                  </a:cubicBezTo>
                  <a:cubicBezTo>
                    <a:pt x="11098" y="1117"/>
                    <a:pt x="11098" y="1117"/>
                    <a:pt x="11098" y="1117"/>
                  </a:cubicBezTo>
                  <a:cubicBezTo>
                    <a:pt x="10740" y="1117"/>
                    <a:pt x="10740" y="1117"/>
                    <a:pt x="10740" y="1117"/>
                  </a:cubicBezTo>
                  <a:cubicBezTo>
                    <a:pt x="10621" y="993"/>
                    <a:pt x="10621" y="993"/>
                    <a:pt x="10621" y="993"/>
                  </a:cubicBezTo>
                  <a:cubicBezTo>
                    <a:pt x="10621" y="993"/>
                    <a:pt x="10621" y="993"/>
                    <a:pt x="10621" y="993"/>
                  </a:cubicBezTo>
                  <a:cubicBezTo>
                    <a:pt x="10502" y="1117"/>
                    <a:pt x="10502" y="1117"/>
                    <a:pt x="10502" y="1117"/>
                  </a:cubicBezTo>
                  <a:cubicBezTo>
                    <a:pt x="10502" y="1117"/>
                    <a:pt x="10502" y="1117"/>
                    <a:pt x="10502" y="1117"/>
                  </a:cubicBezTo>
                  <a:cubicBezTo>
                    <a:pt x="10382" y="1117"/>
                    <a:pt x="10382" y="1117"/>
                    <a:pt x="10382" y="1117"/>
                  </a:cubicBezTo>
                  <a:cubicBezTo>
                    <a:pt x="10502" y="1241"/>
                    <a:pt x="10502" y="1241"/>
                    <a:pt x="10502" y="1241"/>
                  </a:cubicBezTo>
                  <a:cubicBezTo>
                    <a:pt x="10382" y="1241"/>
                    <a:pt x="10382" y="1241"/>
                    <a:pt x="10382" y="1241"/>
                  </a:cubicBezTo>
                  <a:cubicBezTo>
                    <a:pt x="10263" y="1241"/>
                    <a:pt x="10263" y="1241"/>
                    <a:pt x="10263" y="1241"/>
                  </a:cubicBezTo>
                  <a:cubicBezTo>
                    <a:pt x="10263" y="1241"/>
                    <a:pt x="10263" y="1241"/>
                    <a:pt x="10263" y="1241"/>
                  </a:cubicBezTo>
                  <a:cubicBezTo>
                    <a:pt x="10263" y="1366"/>
                    <a:pt x="10263" y="1366"/>
                    <a:pt x="10263" y="1366"/>
                  </a:cubicBezTo>
                  <a:cubicBezTo>
                    <a:pt x="10263" y="1366"/>
                    <a:pt x="10263" y="1366"/>
                    <a:pt x="10263" y="1366"/>
                  </a:cubicBezTo>
                  <a:cubicBezTo>
                    <a:pt x="10144" y="1366"/>
                    <a:pt x="10144" y="1366"/>
                    <a:pt x="10144" y="1366"/>
                  </a:cubicBezTo>
                  <a:cubicBezTo>
                    <a:pt x="10144" y="1366"/>
                    <a:pt x="10144" y="1366"/>
                    <a:pt x="10144" y="1366"/>
                  </a:cubicBezTo>
                  <a:cubicBezTo>
                    <a:pt x="10144" y="1490"/>
                    <a:pt x="10144" y="1490"/>
                    <a:pt x="10144" y="1490"/>
                  </a:cubicBezTo>
                  <a:cubicBezTo>
                    <a:pt x="10144" y="1490"/>
                    <a:pt x="10144" y="1490"/>
                    <a:pt x="10144" y="1490"/>
                  </a:cubicBezTo>
                  <a:cubicBezTo>
                    <a:pt x="10024" y="1490"/>
                    <a:pt x="10024" y="1490"/>
                    <a:pt x="10024" y="1490"/>
                  </a:cubicBezTo>
                  <a:cubicBezTo>
                    <a:pt x="10024" y="1614"/>
                    <a:pt x="10024" y="1614"/>
                    <a:pt x="10024" y="1614"/>
                  </a:cubicBezTo>
                  <a:cubicBezTo>
                    <a:pt x="10144" y="1614"/>
                    <a:pt x="10144" y="1614"/>
                    <a:pt x="10144" y="1614"/>
                  </a:cubicBezTo>
                  <a:cubicBezTo>
                    <a:pt x="10144" y="1738"/>
                    <a:pt x="10144" y="1738"/>
                    <a:pt x="10144" y="1738"/>
                  </a:cubicBezTo>
                  <a:cubicBezTo>
                    <a:pt x="10024" y="1614"/>
                    <a:pt x="10024" y="1614"/>
                    <a:pt x="10024" y="1614"/>
                  </a:cubicBezTo>
                  <a:cubicBezTo>
                    <a:pt x="9905" y="1738"/>
                    <a:pt x="9905" y="1738"/>
                    <a:pt x="9905" y="1738"/>
                  </a:cubicBezTo>
                  <a:cubicBezTo>
                    <a:pt x="9905" y="1738"/>
                    <a:pt x="9905" y="1738"/>
                    <a:pt x="9905" y="1738"/>
                  </a:cubicBezTo>
                  <a:cubicBezTo>
                    <a:pt x="9786" y="1862"/>
                    <a:pt x="9786" y="1862"/>
                    <a:pt x="9786" y="1862"/>
                  </a:cubicBezTo>
                  <a:cubicBezTo>
                    <a:pt x="9666" y="1986"/>
                    <a:pt x="9666" y="1986"/>
                    <a:pt x="9666" y="1986"/>
                  </a:cubicBezTo>
                  <a:cubicBezTo>
                    <a:pt x="9666" y="1986"/>
                    <a:pt x="9666" y="1986"/>
                    <a:pt x="9666" y="1986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786" y="2359"/>
                    <a:pt x="9786" y="2359"/>
                    <a:pt x="9786" y="2359"/>
                  </a:cubicBezTo>
                  <a:cubicBezTo>
                    <a:pt x="9666" y="2359"/>
                    <a:pt x="9666" y="2359"/>
                    <a:pt x="9666" y="2359"/>
                  </a:cubicBezTo>
                  <a:cubicBezTo>
                    <a:pt x="9666" y="2359"/>
                    <a:pt x="9666" y="2359"/>
                    <a:pt x="9666" y="2359"/>
                  </a:cubicBezTo>
                  <a:cubicBezTo>
                    <a:pt x="9905" y="2483"/>
                    <a:pt x="9905" y="2483"/>
                    <a:pt x="9905" y="2483"/>
                  </a:cubicBezTo>
                  <a:cubicBezTo>
                    <a:pt x="9786" y="2483"/>
                    <a:pt x="9786" y="2483"/>
                    <a:pt x="9786" y="2483"/>
                  </a:cubicBezTo>
                  <a:cubicBezTo>
                    <a:pt x="9666" y="2483"/>
                    <a:pt x="9666" y="2483"/>
                    <a:pt x="9666" y="2483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666" y="2607"/>
                    <a:pt x="9666" y="2607"/>
                    <a:pt x="9666" y="2607"/>
                  </a:cubicBezTo>
                  <a:cubicBezTo>
                    <a:pt x="9666" y="2731"/>
                    <a:pt x="9666" y="2731"/>
                    <a:pt x="9666" y="2731"/>
                  </a:cubicBezTo>
                  <a:cubicBezTo>
                    <a:pt x="9786" y="2731"/>
                    <a:pt x="9786" y="2731"/>
                    <a:pt x="9786" y="2731"/>
                  </a:cubicBezTo>
                  <a:cubicBezTo>
                    <a:pt x="9666" y="2731"/>
                    <a:pt x="9666" y="2731"/>
                    <a:pt x="9666" y="2731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428" y="2483"/>
                    <a:pt x="9428" y="2483"/>
                    <a:pt x="9428" y="2483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189" y="2483"/>
                    <a:pt x="9189" y="2483"/>
                    <a:pt x="9189" y="2483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9070" y="2483"/>
                    <a:pt x="9070" y="2483"/>
                    <a:pt x="9070" y="2483"/>
                  </a:cubicBezTo>
                  <a:cubicBezTo>
                    <a:pt x="8950" y="2607"/>
                    <a:pt x="8950" y="2607"/>
                    <a:pt x="8950" y="2607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8831" y="2607"/>
                    <a:pt x="8831" y="2607"/>
                    <a:pt x="8831" y="2607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712" y="2855"/>
                    <a:pt x="8712" y="2855"/>
                    <a:pt x="8712" y="2855"/>
                  </a:cubicBezTo>
                  <a:cubicBezTo>
                    <a:pt x="8592" y="2855"/>
                    <a:pt x="8592" y="2855"/>
                    <a:pt x="8592" y="2855"/>
                  </a:cubicBezTo>
                  <a:cubicBezTo>
                    <a:pt x="8712" y="2855"/>
                    <a:pt x="8712" y="2855"/>
                    <a:pt x="8712" y="2855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831" y="2483"/>
                    <a:pt x="8831" y="2483"/>
                    <a:pt x="8831" y="2483"/>
                  </a:cubicBezTo>
                  <a:cubicBezTo>
                    <a:pt x="8831" y="2483"/>
                    <a:pt x="8831" y="2483"/>
                    <a:pt x="8831" y="2483"/>
                  </a:cubicBezTo>
                  <a:cubicBezTo>
                    <a:pt x="8831" y="2359"/>
                    <a:pt x="8831" y="2359"/>
                    <a:pt x="8831" y="2359"/>
                  </a:cubicBezTo>
                  <a:cubicBezTo>
                    <a:pt x="8712" y="2359"/>
                    <a:pt x="8712" y="2359"/>
                    <a:pt x="8712" y="2359"/>
                  </a:cubicBezTo>
                  <a:cubicBezTo>
                    <a:pt x="8592" y="2110"/>
                    <a:pt x="8592" y="2110"/>
                    <a:pt x="8592" y="2110"/>
                  </a:cubicBezTo>
                  <a:cubicBezTo>
                    <a:pt x="8473" y="1986"/>
                    <a:pt x="8473" y="1986"/>
                    <a:pt x="8473" y="1986"/>
                  </a:cubicBezTo>
                  <a:cubicBezTo>
                    <a:pt x="8354" y="1986"/>
                    <a:pt x="8354" y="1986"/>
                    <a:pt x="8354" y="1986"/>
                  </a:cubicBezTo>
                  <a:cubicBezTo>
                    <a:pt x="8234" y="1862"/>
                    <a:pt x="8234" y="1862"/>
                    <a:pt x="8234" y="1862"/>
                  </a:cubicBezTo>
                  <a:cubicBezTo>
                    <a:pt x="8234" y="1986"/>
                    <a:pt x="8234" y="1986"/>
                    <a:pt x="8234" y="1986"/>
                  </a:cubicBezTo>
                  <a:cubicBezTo>
                    <a:pt x="8234" y="1986"/>
                    <a:pt x="8234" y="1986"/>
                    <a:pt x="8234" y="1986"/>
                  </a:cubicBezTo>
                  <a:cubicBezTo>
                    <a:pt x="8115" y="1986"/>
                    <a:pt x="8115" y="1986"/>
                    <a:pt x="8115" y="1986"/>
                  </a:cubicBezTo>
                  <a:cubicBezTo>
                    <a:pt x="8115" y="2110"/>
                    <a:pt x="8115" y="2110"/>
                    <a:pt x="8115" y="2110"/>
                  </a:cubicBezTo>
                  <a:cubicBezTo>
                    <a:pt x="7996" y="2110"/>
                    <a:pt x="7996" y="2110"/>
                    <a:pt x="7996" y="2110"/>
                  </a:cubicBezTo>
                  <a:cubicBezTo>
                    <a:pt x="7996" y="1986"/>
                    <a:pt x="7996" y="1986"/>
                    <a:pt x="7996" y="1986"/>
                  </a:cubicBezTo>
                  <a:cubicBezTo>
                    <a:pt x="7996" y="2110"/>
                    <a:pt x="7996" y="2110"/>
                    <a:pt x="7996" y="2110"/>
                  </a:cubicBezTo>
                  <a:cubicBezTo>
                    <a:pt x="7876" y="2110"/>
                    <a:pt x="7876" y="2110"/>
                    <a:pt x="7876" y="2110"/>
                  </a:cubicBezTo>
                  <a:cubicBezTo>
                    <a:pt x="7876" y="1986"/>
                    <a:pt x="7876" y="1986"/>
                    <a:pt x="7876" y="1986"/>
                  </a:cubicBezTo>
                  <a:cubicBezTo>
                    <a:pt x="7757" y="1986"/>
                    <a:pt x="7757" y="1986"/>
                    <a:pt x="7757" y="1986"/>
                  </a:cubicBezTo>
                  <a:cubicBezTo>
                    <a:pt x="7757" y="2110"/>
                    <a:pt x="7757" y="2110"/>
                    <a:pt x="7757" y="2110"/>
                  </a:cubicBezTo>
                  <a:cubicBezTo>
                    <a:pt x="7876" y="2110"/>
                    <a:pt x="7876" y="2110"/>
                    <a:pt x="7876" y="2110"/>
                  </a:cubicBezTo>
                  <a:cubicBezTo>
                    <a:pt x="7757" y="2110"/>
                    <a:pt x="7757" y="2110"/>
                    <a:pt x="7757" y="2110"/>
                  </a:cubicBezTo>
                  <a:cubicBezTo>
                    <a:pt x="7757" y="2234"/>
                    <a:pt x="7757" y="2234"/>
                    <a:pt x="7757" y="2234"/>
                  </a:cubicBezTo>
                  <a:cubicBezTo>
                    <a:pt x="7757" y="2359"/>
                    <a:pt x="7757" y="2359"/>
                    <a:pt x="7757" y="2359"/>
                  </a:cubicBezTo>
                  <a:cubicBezTo>
                    <a:pt x="7638" y="2359"/>
                    <a:pt x="7638" y="2359"/>
                    <a:pt x="7638" y="2359"/>
                  </a:cubicBezTo>
                  <a:cubicBezTo>
                    <a:pt x="7638" y="2359"/>
                    <a:pt x="7638" y="2359"/>
                    <a:pt x="7638" y="2359"/>
                  </a:cubicBezTo>
                  <a:cubicBezTo>
                    <a:pt x="7518" y="2359"/>
                    <a:pt x="7518" y="2359"/>
                    <a:pt x="7518" y="2359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638" y="2234"/>
                    <a:pt x="7638" y="2234"/>
                    <a:pt x="7638" y="2234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399" y="2359"/>
                    <a:pt x="7399" y="2359"/>
                    <a:pt x="7399" y="2359"/>
                  </a:cubicBezTo>
                  <a:cubicBezTo>
                    <a:pt x="7280" y="2359"/>
                    <a:pt x="7280" y="2359"/>
                    <a:pt x="7280" y="2359"/>
                  </a:cubicBezTo>
                  <a:cubicBezTo>
                    <a:pt x="7280" y="2483"/>
                    <a:pt x="7280" y="2483"/>
                    <a:pt x="7280" y="2483"/>
                  </a:cubicBezTo>
                  <a:cubicBezTo>
                    <a:pt x="7399" y="2483"/>
                    <a:pt x="7399" y="2483"/>
                    <a:pt x="7399" y="2483"/>
                  </a:cubicBezTo>
                  <a:cubicBezTo>
                    <a:pt x="7280" y="2607"/>
                    <a:pt x="7280" y="2607"/>
                    <a:pt x="7280" y="2607"/>
                  </a:cubicBezTo>
                  <a:cubicBezTo>
                    <a:pt x="7160" y="2607"/>
                    <a:pt x="7160" y="2607"/>
                    <a:pt x="7160" y="2607"/>
                  </a:cubicBezTo>
                  <a:cubicBezTo>
                    <a:pt x="7041" y="2607"/>
                    <a:pt x="7041" y="2607"/>
                    <a:pt x="7041" y="2607"/>
                  </a:cubicBezTo>
                  <a:cubicBezTo>
                    <a:pt x="7160" y="2731"/>
                    <a:pt x="7160" y="2731"/>
                    <a:pt x="7160" y="2731"/>
                  </a:cubicBezTo>
                  <a:cubicBezTo>
                    <a:pt x="7280" y="2731"/>
                    <a:pt x="7280" y="2731"/>
                    <a:pt x="7280" y="2731"/>
                  </a:cubicBezTo>
                  <a:cubicBezTo>
                    <a:pt x="7160" y="2855"/>
                    <a:pt x="7160" y="2855"/>
                    <a:pt x="7160" y="2855"/>
                  </a:cubicBezTo>
                  <a:cubicBezTo>
                    <a:pt x="7160" y="2855"/>
                    <a:pt x="7160" y="2855"/>
                    <a:pt x="7160" y="2855"/>
                  </a:cubicBezTo>
                  <a:cubicBezTo>
                    <a:pt x="7041" y="2731"/>
                    <a:pt x="7041" y="2731"/>
                    <a:pt x="7041" y="2731"/>
                  </a:cubicBezTo>
                  <a:cubicBezTo>
                    <a:pt x="6922" y="2855"/>
                    <a:pt x="6922" y="2855"/>
                    <a:pt x="6922" y="2855"/>
                  </a:cubicBezTo>
                  <a:cubicBezTo>
                    <a:pt x="6802" y="2855"/>
                    <a:pt x="6802" y="2855"/>
                    <a:pt x="6802" y="2855"/>
                  </a:cubicBezTo>
                  <a:cubicBezTo>
                    <a:pt x="6922" y="2855"/>
                    <a:pt x="6922" y="2855"/>
                    <a:pt x="6922" y="2855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3103"/>
                    <a:pt x="6922" y="3103"/>
                    <a:pt x="6922" y="3103"/>
                  </a:cubicBezTo>
                  <a:cubicBezTo>
                    <a:pt x="6922" y="3228"/>
                    <a:pt x="6922" y="3228"/>
                    <a:pt x="6922" y="3228"/>
                  </a:cubicBezTo>
                  <a:cubicBezTo>
                    <a:pt x="6802" y="3228"/>
                    <a:pt x="6802" y="3228"/>
                    <a:pt x="6802" y="3228"/>
                  </a:cubicBezTo>
                  <a:cubicBezTo>
                    <a:pt x="6802" y="3352"/>
                    <a:pt x="6802" y="3352"/>
                    <a:pt x="6802" y="3352"/>
                  </a:cubicBezTo>
                  <a:cubicBezTo>
                    <a:pt x="6922" y="3352"/>
                    <a:pt x="6922" y="3352"/>
                    <a:pt x="6922" y="3352"/>
                  </a:cubicBezTo>
                  <a:cubicBezTo>
                    <a:pt x="6802" y="3352"/>
                    <a:pt x="6802" y="3352"/>
                    <a:pt x="6802" y="3352"/>
                  </a:cubicBezTo>
                  <a:cubicBezTo>
                    <a:pt x="6802" y="3476"/>
                    <a:pt x="6802" y="3476"/>
                    <a:pt x="6802" y="3476"/>
                  </a:cubicBezTo>
                  <a:cubicBezTo>
                    <a:pt x="6683" y="3352"/>
                    <a:pt x="6683" y="3352"/>
                    <a:pt x="6683" y="3352"/>
                  </a:cubicBezTo>
                  <a:cubicBezTo>
                    <a:pt x="6683" y="3352"/>
                    <a:pt x="6683" y="3352"/>
                    <a:pt x="6683" y="3352"/>
                  </a:cubicBezTo>
                  <a:cubicBezTo>
                    <a:pt x="6564" y="3228"/>
                    <a:pt x="6564" y="3228"/>
                    <a:pt x="6564" y="3228"/>
                  </a:cubicBezTo>
                  <a:cubicBezTo>
                    <a:pt x="6564" y="3352"/>
                    <a:pt x="6564" y="3352"/>
                    <a:pt x="6564" y="3352"/>
                  </a:cubicBezTo>
                  <a:cubicBezTo>
                    <a:pt x="6444" y="3228"/>
                    <a:pt x="6444" y="3228"/>
                    <a:pt x="6444" y="3228"/>
                  </a:cubicBezTo>
                  <a:cubicBezTo>
                    <a:pt x="6325" y="3228"/>
                    <a:pt x="6325" y="3228"/>
                    <a:pt x="6325" y="3228"/>
                  </a:cubicBezTo>
                  <a:cubicBezTo>
                    <a:pt x="6325" y="3228"/>
                    <a:pt x="6325" y="3228"/>
                    <a:pt x="6325" y="3228"/>
                  </a:cubicBezTo>
                  <a:cubicBezTo>
                    <a:pt x="6444" y="3352"/>
                    <a:pt x="6444" y="3352"/>
                    <a:pt x="6444" y="3352"/>
                  </a:cubicBezTo>
                  <a:cubicBezTo>
                    <a:pt x="6444" y="3352"/>
                    <a:pt x="6444" y="3352"/>
                    <a:pt x="6444" y="3352"/>
                  </a:cubicBezTo>
                  <a:cubicBezTo>
                    <a:pt x="6325" y="3476"/>
                    <a:pt x="6325" y="3476"/>
                    <a:pt x="6325" y="3476"/>
                  </a:cubicBezTo>
                  <a:cubicBezTo>
                    <a:pt x="6444" y="3600"/>
                    <a:pt x="6444" y="3600"/>
                    <a:pt x="6444" y="3600"/>
                  </a:cubicBezTo>
                  <a:cubicBezTo>
                    <a:pt x="6564" y="3600"/>
                    <a:pt x="6564" y="3600"/>
                    <a:pt x="6564" y="3600"/>
                  </a:cubicBezTo>
                  <a:cubicBezTo>
                    <a:pt x="6444" y="3600"/>
                    <a:pt x="6444" y="3600"/>
                    <a:pt x="6444" y="3600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848"/>
                    <a:pt x="6444" y="3848"/>
                    <a:pt x="6444" y="3848"/>
                  </a:cubicBezTo>
                  <a:cubicBezTo>
                    <a:pt x="6325" y="3972"/>
                    <a:pt x="6325" y="3972"/>
                    <a:pt x="6325" y="3972"/>
                  </a:cubicBezTo>
                  <a:cubicBezTo>
                    <a:pt x="6325" y="4097"/>
                    <a:pt x="6325" y="4097"/>
                    <a:pt x="6325" y="4097"/>
                  </a:cubicBezTo>
                  <a:cubicBezTo>
                    <a:pt x="6206" y="3724"/>
                    <a:pt x="6206" y="3724"/>
                    <a:pt x="6206" y="3724"/>
                  </a:cubicBezTo>
                  <a:cubicBezTo>
                    <a:pt x="6086" y="3476"/>
                    <a:pt x="6086" y="3476"/>
                    <a:pt x="6086" y="3476"/>
                  </a:cubicBezTo>
                  <a:cubicBezTo>
                    <a:pt x="5967" y="3476"/>
                    <a:pt x="5967" y="3476"/>
                    <a:pt x="5967" y="3476"/>
                  </a:cubicBezTo>
                  <a:cubicBezTo>
                    <a:pt x="6086" y="3352"/>
                    <a:pt x="6086" y="3352"/>
                    <a:pt x="6086" y="3352"/>
                  </a:cubicBezTo>
                  <a:cubicBezTo>
                    <a:pt x="5967" y="3352"/>
                    <a:pt x="5967" y="3352"/>
                    <a:pt x="5967" y="3352"/>
                  </a:cubicBezTo>
                  <a:cubicBezTo>
                    <a:pt x="5848" y="3476"/>
                    <a:pt x="5848" y="3476"/>
                    <a:pt x="5848" y="3476"/>
                  </a:cubicBezTo>
                  <a:cubicBezTo>
                    <a:pt x="5848" y="3600"/>
                    <a:pt x="5848" y="3600"/>
                    <a:pt x="5848" y="3600"/>
                  </a:cubicBezTo>
                  <a:cubicBezTo>
                    <a:pt x="5728" y="3600"/>
                    <a:pt x="5728" y="3600"/>
                    <a:pt x="5728" y="3600"/>
                  </a:cubicBezTo>
                  <a:cubicBezTo>
                    <a:pt x="5728" y="3600"/>
                    <a:pt x="5728" y="3600"/>
                    <a:pt x="5728" y="3600"/>
                  </a:cubicBezTo>
                  <a:cubicBezTo>
                    <a:pt x="5609" y="3600"/>
                    <a:pt x="5609" y="3600"/>
                    <a:pt x="5609" y="3600"/>
                  </a:cubicBezTo>
                  <a:cubicBezTo>
                    <a:pt x="5609" y="3724"/>
                    <a:pt x="5609" y="3724"/>
                    <a:pt x="5609" y="3724"/>
                  </a:cubicBezTo>
                  <a:cubicBezTo>
                    <a:pt x="5490" y="3724"/>
                    <a:pt x="5490" y="3724"/>
                    <a:pt x="5490" y="3724"/>
                  </a:cubicBezTo>
                  <a:cubicBezTo>
                    <a:pt x="5490" y="3848"/>
                    <a:pt x="5490" y="3848"/>
                    <a:pt x="5490" y="3848"/>
                  </a:cubicBezTo>
                  <a:cubicBezTo>
                    <a:pt x="5490" y="4221"/>
                    <a:pt x="5490" y="4221"/>
                    <a:pt x="5490" y="4221"/>
                  </a:cubicBezTo>
                  <a:cubicBezTo>
                    <a:pt x="5609" y="4221"/>
                    <a:pt x="5609" y="4221"/>
                    <a:pt x="5609" y="4221"/>
                  </a:cubicBezTo>
                  <a:cubicBezTo>
                    <a:pt x="5609" y="4345"/>
                    <a:pt x="5609" y="4345"/>
                    <a:pt x="5609" y="4345"/>
                  </a:cubicBezTo>
                  <a:cubicBezTo>
                    <a:pt x="5490" y="4345"/>
                    <a:pt x="5490" y="4345"/>
                    <a:pt x="5490" y="4345"/>
                  </a:cubicBezTo>
                  <a:cubicBezTo>
                    <a:pt x="5490" y="4469"/>
                    <a:pt x="5490" y="4469"/>
                    <a:pt x="5490" y="4469"/>
                  </a:cubicBezTo>
                  <a:cubicBezTo>
                    <a:pt x="5251" y="4469"/>
                    <a:pt x="5251" y="4469"/>
                    <a:pt x="5251" y="4469"/>
                  </a:cubicBezTo>
                  <a:cubicBezTo>
                    <a:pt x="5251" y="4469"/>
                    <a:pt x="5251" y="4469"/>
                    <a:pt x="5251" y="4469"/>
                  </a:cubicBezTo>
                  <a:cubicBezTo>
                    <a:pt x="5131" y="4593"/>
                    <a:pt x="5131" y="4593"/>
                    <a:pt x="5131" y="4593"/>
                  </a:cubicBezTo>
                  <a:cubicBezTo>
                    <a:pt x="5131" y="4717"/>
                    <a:pt x="5131" y="4717"/>
                    <a:pt x="5131" y="4717"/>
                  </a:cubicBezTo>
                  <a:cubicBezTo>
                    <a:pt x="5131" y="4841"/>
                    <a:pt x="5131" y="4841"/>
                    <a:pt x="5131" y="4841"/>
                  </a:cubicBezTo>
                  <a:cubicBezTo>
                    <a:pt x="4893" y="4966"/>
                    <a:pt x="4893" y="4966"/>
                    <a:pt x="4893" y="4966"/>
                  </a:cubicBezTo>
                  <a:cubicBezTo>
                    <a:pt x="4654" y="5214"/>
                    <a:pt x="4654" y="5214"/>
                    <a:pt x="4654" y="5214"/>
                  </a:cubicBezTo>
                  <a:cubicBezTo>
                    <a:pt x="4415" y="5214"/>
                    <a:pt x="4415" y="5214"/>
                    <a:pt x="4415" y="5214"/>
                  </a:cubicBezTo>
                  <a:cubicBezTo>
                    <a:pt x="4296" y="5214"/>
                    <a:pt x="4296" y="5214"/>
                    <a:pt x="4296" y="5214"/>
                  </a:cubicBezTo>
                  <a:cubicBezTo>
                    <a:pt x="4057" y="5214"/>
                    <a:pt x="4057" y="5214"/>
                    <a:pt x="4057" y="5214"/>
                  </a:cubicBezTo>
                  <a:cubicBezTo>
                    <a:pt x="3938" y="5338"/>
                    <a:pt x="3938" y="5338"/>
                    <a:pt x="3938" y="5338"/>
                  </a:cubicBezTo>
                  <a:cubicBezTo>
                    <a:pt x="3819" y="5214"/>
                    <a:pt x="3819" y="5214"/>
                    <a:pt x="3819" y="5214"/>
                  </a:cubicBezTo>
                  <a:cubicBezTo>
                    <a:pt x="3699" y="5338"/>
                    <a:pt x="3699" y="5338"/>
                    <a:pt x="3699" y="5338"/>
                  </a:cubicBezTo>
                  <a:cubicBezTo>
                    <a:pt x="3699" y="5462"/>
                    <a:pt x="3699" y="5462"/>
                    <a:pt x="3699" y="5462"/>
                  </a:cubicBezTo>
                  <a:cubicBezTo>
                    <a:pt x="3580" y="5462"/>
                    <a:pt x="3580" y="5462"/>
                    <a:pt x="3580" y="5462"/>
                  </a:cubicBezTo>
                  <a:cubicBezTo>
                    <a:pt x="3222" y="5462"/>
                    <a:pt x="3222" y="5462"/>
                    <a:pt x="3222" y="5462"/>
                  </a:cubicBezTo>
                  <a:cubicBezTo>
                    <a:pt x="3103" y="5462"/>
                    <a:pt x="3103" y="5462"/>
                    <a:pt x="3103" y="5462"/>
                  </a:cubicBezTo>
                  <a:cubicBezTo>
                    <a:pt x="3103" y="5586"/>
                    <a:pt x="3103" y="5586"/>
                    <a:pt x="3103" y="5586"/>
                  </a:cubicBezTo>
                  <a:cubicBezTo>
                    <a:pt x="2864" y="5710"/>
                    <a:pt x="2864" y="5710"/>
                    <a:pt x="2864" y="5710"/>
                  </a:cubicBezTo>
                  <a:cubicBezTo>
                    <a:pt x="2745" y="5710"/>
                    <a:pt x="2745" y="5710"/>
                    <a:pt x="2745" y="5710"/>
                  </a:cubicBezTo>
                  <a:cubicBezTo>
                    <a:pt x="2625" y="5586"/>
                    <a:pt x="2625" y="5586"/>
                    <a:pt x="2625" y="5586"/>
                  </a:cubicBezTo>
                  <a:cubicBezTo>
                    <a:pt x="2506" y="5586"/>
                    <a:pt x="2506" y="5586"/>
                    <a:pt x="2506" y="5586"/>
                  </a:cubicBezTo>
                  <a:cubicBezTo>
                    <a:pt x="2506" y="5586"/>
                    <a:pt x="2506" y="5586"/>
                    <a:pt x="2506" y="5586"/>
                  </a:cubicBezTo>
                  <a:cubicBezTo>
                    <a:pt x="2387" y="5586"/>
                    <a:pt x="2387" y="5586"/>
                    <a:pt x="2387" y="5586"/>
                  </a:cubicBezTo>
                  <a:cubicBezTo>
                    <a:pt x="2267" y="5710"/>
                    <a:pt x="2267" y="5710"/>
                    <a:pt x="2267" y="5710"/>
                  </a:cubicBezTo>
                  <a:cubicBezTo>
                    <a:pt x="2148" y="5834"/>
                    <a:pt x="2148" y="5834"/>
                    <a:pt x="2148" y="5834"/>
                  </a:cubicBezTo>
                  <a:cubicBezTo>
                    <a:pt x="2029" y="5834"/>
                    <a:pt x="2029" y="5834"/>
                    <a:pt x="2029" y="5834"/>
                  </a:cubicBezTo>
                  <a:cubicBezTo>
                    <a:pt x="2029" y="5834"/>
                    <a:pt x="2029" y="5834"/>
                    <a:pt x="2029" y="5834"/>
                  </a:cubicBezTo>
                  <a:cubicBezTo>
                    <a:pt x="1790" y="5959"/>
                    <a:pt x="1790" y="5959"/>
                    <a:pt x="1790" y="5959"/>
                  </a:cubicBezTo>
                  <a:cubicBezTo>
                    <a:pt x="1671" y="6083"/>
                    <a:pt x="1671" y="6083"/>
                    <a:pt x="1671" y="6083"/>
                  </a:cubicBezTo>
                  <a:cubicBezTo>
                    <a:pt x="1313" y="6207"/>
                    <a:pt x="1313" y="6207"/>
                    <a:pt x="1313" y="6207"/>
                  </a:cubicBezTo>
                  <a:cubicBezTo>
                    <a:pt x="1193" y="6331"/>
                    <a:pt x="1193" y="6331"/>
                    <a:pt x="1193" y="6331"/>
                  </a:cubicBezTo>
                  <a:cubicBezTo>
                    <a:pt x="1193" y="6455"/>
                    <a:pt x="1193" y="6455"/>
                    <a:pt x="1193" y="6455"/>
                  </a:cubicBezTo>
                  <a:cubicBezTo>
                    <a:pt x="1074" y="6579"/>
                    <a:pt x="1074" y="6579"/>
                    <a:pt x="1074" y="6579"/>
                  </a:cubicBezTo>
                  <a:cubicBezTo>
                    <a:pt x="955" y="6579"/>
                    <a:pt x="955" y="6579"/>
                    <a:pt x="955" y="6579"/>
                  </a:cubicBezTo>
                  <a:cubicBezTo>
                    <a:pt x="1074" y="6455"/>
                    <a:pt x="1074" y="6455"/>
                    <a:pt x="1074" y="6455"/>
                  </a:cubicBezTo>
                  <a:cubicBezTo>
                    <a:pt x="955" y="6455"/>
                    <a:pt x="955" y="6455"/>
                    <a:pt x="955" y="6455"/>
                  </a:cubicBezTo>
                  <a:cubicBezTo>
                    <a:pt x="1074" y="6331"/>
                    <a:pt x="1074" y="6331"/>
                    <a:pt x="1074" y="6331"/>
                  </a:cubicBezTo>
                  <a:cubicBezTo>
                    <a:pt x="1074" y="6207"/>
                    <a:pt x="1074" y="6207"/>
                    <a:pt x="1074" y="6207"/>
                  </a:cubicBezTo>
                  <a:cubicBezTo>
                    <a:pt x="835" y="6331"/>
                    <a:pt x="835" y="6331"/>
                    <a:pt x="835" y="6331"/>
                  </a:cubicBezTo>
                  <a:cubicBezTo>
                    <a:pt x="835" y="6455"/>
                    <a:pt x="835" y="6455"/>
                    <a:pt x="835" y="6455"/>
                  </a:cubicBezTo>
                  <a:cubicBezTo>
                    <a:pt x="716" y="6703"/>
                    <a:pt x="716" y="6703"/>
                    <a:pt x="716" y="6703"/>
                  </a:cubicBezTo>
                  <a:cubicBezTo>
                    <a:pt x="835" y="6828"/>
                    <a:pt x="835" y="6828"/>
                    <a:pt x="835" y="6828"/>
                  </a:cubicBezTo>
                  <a:cubicBezTo>
                    <a:pt x="716" y="6952"/>
                    <a:pt x="716" y="6952"/>
                    <a:pt x="716" y="6952"/>
                  </a:cubicBezTo>
                  <a:cubicBezTo>
                    <a:pt x="716" y="7200"/>
                    <a:pt x="716" y="7200"/>
                    <a:pt x="716" y="7200"/>
                  </a:cubicBezTo>
                  <a:cubicBezTo>
                    <a:pt x="597" y="7448"/>
                    <a:pt x="597" y="7448"/>
                    <a:pt x="597" y="7448"/>
                  </a:cubicBezTo>
                  <a:cubicBezTo>
                    <a:pt x="477" y="7697"/>
                    <a:pt x="477" y="7697"/>
                    <a:pt x="477" y="7697"/>
                  </a:cubicBezTo>
                  <a:cubicBezTo>
                    <a:pt x="477" y="7945"/>
                    <a:pt x="477" y="7945"/>
                    <a:pt x="477" y="7945"/>
                  </a:cubicBezTo>
                  <a:cubicBezTo>
                    <a:pt x="477" y="8193"/>
                    <a:pt x="477" y="8193"/>
                    <a:pt x="477" y="8193"/>
                  </a:cubicBezTo>
                  <a:cubicBezTo>
                    <a:pt x="716" y="8441"/>
                    <a:pt x="716" y="8441"/>
                    <a:pt x="716" y="8441"/>
                  </a:cubicBezTo>
                  <a:cubicBezTo>
                    <a:pt x="716" y="8566"/>
                    <a:pt x="716" y="8566"/>
                    <a:pt x="716" y="8566"/>
                  </a:cubicBezTo>
                  <a:cubicBezTo>
                    <a:pt x="716" y="8690"/>
                    <a:pt x="716" y="8690"/>
                    <a:pt x="716" y="8690"/>
                  </a:cubicBezTo>
                  <a:cubicBezTo>
                    <a:pt x="716" y="8814"/>
                    <a:pt x="716" y="8814"/>
                    <a:pt x="716" y="8814"/>
                  </a:cubicBezTo>
                  <a:cubicBezTo>
                    <a:pt x="716" y="8938"/>
                    <a:pt x="716" y="8938"/>
                    <a:pt x="716" y="8938"/>
                  </a:cubicBezTo>
                  <a:cubicBezTo>
                    <a:pt x="597" y="8938"/>
                    <a:pt x="597" y="8938"/>
                    <a:pt x="597" y="8938"/>
                  </a:cubicBezTo>
                  <a:cubicBezTo>
                    <a:pt x="597" y="8814"/>
                    <a:pt x="597" y="8814"/>
                    <a:pt x="597" y="8814"/>
                  </a:cubicBezTo>
                  <a:cubicBezTo>
                    <a:pt x="597" y="8690"/>
                    <a:pt x="597" y="8690"/>
                    <a:pt x="597" y="8690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477" y="8566"/>
                    <a:pt x="477" y="8566"/>
                    <a:pt x="477" y="8566"/>
                  </a:cubicBezTo>
                  <a:cubicBezTo>
                    <a:pt x="358" y="8441"/>
                    <a:pt x="358" y="8441"/>
                    <a:pt x="358" y="8441"/>
                  </a:cubicBezTo>
                  <a:cubicBezTo>
                    <a:pt x="358" y="8441"/>
                    <a:pt x="358" y="8441"/>
                    <a:pt x="358" y="8441"/>
                  </a:cubicBezTo>
                  <a:cubicBezTo>
                    <a:pt x="358" y="8690"/>
                    <a:pt x="358" y="8690"/>
                    <a:pt x="358" y="8690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597" y="9062"/>
                    <a:pt x="597" y="9062"/>
                    <a:pt x="597" y="9062"/>
                  </a:cubicBezTo>
                  <a:cubicBezTo>
                    <a:pt x="477" y="9062"/>
                    <a:pt x="477" y="9062"/>
                    <a:pt x="477" y="9062"/>
                  </a:cubicBezTo>
                  <a:cubicBezTo>
                    <a:pt x="358" y="8938"/>
                    <a:pt x="358" y="8938"/>
                    <a:pt x="358" y="8938"/>
                  </a:cubicBezTo>
                  <a:cubicBezTo>
                    <a:pt x="239" y="8690"/>
                    <a:pt x="239" y="8690"/>
                    <a:pt x="239" y="8690"/>
                  </a:cubicBezTo>
                  <a:cubicBezTo>
                    <a:pt x="239" y="8814"/>
                    <a:pt x="239" y="8814"/>
                    <a:pt x="239" y="8814"/>
                  </a:cubicBezTo>
                  <a:cubicBezTo>
                    <a:pt x="119" y="8814"/>
                    <a:pt x="119" y="8814"/>
                    <a:pt x="119" y="8814"/>
                  </a:cubicBezTo>
                  <a:cubicBezTo>
                    <a:pt x="239" y="9062"/>
                    <a:pt x="239" y="9062"/>
                    <a:pt x="239" y="9062"/>
                  </a:cubicBezTo>
                  <a:cubicBezTo>
                    <a:pt x="477" y="9186"/>
                    <a:pt x="477" y="9186"/>
                    <a:pt x="477" y="9186"/>
                  </a:cubicBezTo>
                  <a:cubicBezTo>
                    <a:pt x="597" y="9559"/>
                    <a:pt x="597" y="9559"/>
                    <a:pt x="597" y="9559"/>
                  </a:cubicBezTo>
                  <a:cubicBezTo>
                    <a:pt x="477" y="10055"/>
                    <a:pt x="477" y="10055"/>
                    <a:pt x="477" y="10055"/>
                  </a:cubicBezTo>
                  <a:cubicBezTo>
                    <a:pt x="597" y="10055"/>
                    <a:pt x="597" y="10055"/>
                    <a:pt x="597" y="10055"/>
                  </a:cubicBezTo>
                  <a:cubicBezTo>
                    <a:pt x="716" y="10428"/>
                    <a:pt x="716" y="10428"/>
                    <a:pt x="716" y="10428"/>
                  </a:cubicBezTo>
                  <a:cubicBezTo>
                    <a:pt x="835" y="10800"/>
                    <a:pt x="835" y="10800"/>
                    <a:pt x="835" y="10800"/>
                  </a:cubicBezTo>
                  <a:cubicBezTo>
                    <a:pt x="716" y="10924"/>
                    <a:pt x="716" y="10924"/>
                    <a:pt x="716" y="10924"/>
                  </a:cubicBezTo>
                  <a:cubicBezTo>
                    <a:pt x="835" y="11421"/>
                    <a:pt x="835" y="11421"/>
                    <a:pt x="835" y="11421"/>
                  </a:cubicBezTo>
                  <a:cubicBezTo>
                    <a:pt x="716" y="11545"/>
                    <a:pt x="716" y="11545"/>
                    <a:pt x="716" y="11545"/>
                  </a:cubicBezTo>
                  <a:cubicBezTo>
                    <a:pt x="835" y="11669"/>
                    <a:pt x="835" y="11669"/>
                    <a:pt x="835" y="11669"/>
                  </a:cubicBezTo>
                  <a:cubicBezTo>
                    <a:pt x="835" y="11793"/>
                    <a:pt x="835" y="11793"/>
                    <a:pt x="835" y="11793"/>
                  </a:cubicBezTo>
                  <a:cubicBezTo>
                    <a:pt x="955" y="12041"/>
                    <a:pt x="955" y="12041"/>
                    <a:pt x="955" y="12041"/>
                  </a:cubicBezTo>
                  <a:cubicBezTo>
                    <a:pt x="955" y="12166"/>
                    <a:pt x="955" y="12166"/>
                    <a:pt x="955" y="12166"/>
                  </a:cubicBezTo>
                  <a:cubicBezTo>
                    <a:pt x="835" y="12290"/>
                    <a:pt x="835" y="12290"/>
                    <a:pt x="835" y="12290"/>
                  </a:cubicBezTo>
                  <a:cubicBezTo>
                    <a:pt x="835" y="12290"/>
                    <a:pt x="835" y="12290"/>
                    <a:pt x="835" y="12290"/>
                  </a:cubicBezTo>
                  <a:cubicBezTo>
                    <a:pt x="835" y="12414"/>
                    <a:pt x="835" y="12414"/>
                    <a:pt x="835" y="12414"/>
                  </a:cubicBezTo>
                  <a:cubicBezTo>
                    <a:pt x="835" y="12662"/>
                    <a:pt x="835" y="12662"/>
                    <a:pt x="835" y="12662"/>
                  </a:cubicBezTo>
                  <a:cubicBezTo>
                    <a:pt x="716" y="12786"/>
                    <a:pt x="716" y="12786"/>
                    <a:pt x="716" y="12786"/>
                  </a:cubicBezTo>
                  <a:cubicBezTo>
                    <a:pt x="716" y="12786"/>
                    <a:pt x="716" y="12786"/>
                    <a:pt x="716" y="12786"/>
                  </a:cubicBezTo>
                  <a:cubicBezTo>
                    <a:pt x="716" y="12910"/>
                    <a:pt x="716" y="12910"/>
                    <a:pt x="716" y="12910"/>
                  </a:cubicBezTo>
                  <a:cubicBezTo>
                    <a:pt x="597" y="13034"/>
                    <a:pt x="597" y="13034"/>
                    <a:pt x="597" y="13034"/>
                  </a:cubicBezTo>
                  <a:cubicBezTo>
                    <a:pt x="716" y="13159"/>
                    <a:pt x="716" y="13159"/>
                    <a:pt x="716" y="13159"/>
                  </a:cubicBezTo>
                  <a:cubicBezTo>
                    <a:pt x="477" y="13283"/>
                    <a:pt x="477" y="13283"/>
                    <a:pt x="477" y="13283"/>
                  </a:cubicBezTo>
                  <a:cubicBezTo>
                    <a:pt x="358" y="13159"/>
                    <a:pt x="358" y="13159"/>
                    <a:pt x="358" y="13159"/>
                  </a:cubicBezTo>
                  <a:cubicBezTo>
                    <a:pt x="239" y="13407"/>
                    <a:pt x="239" y="13407"/>
                    <a:pt x="239" y="13407"/>
                  </a:cubicBezTo>
                  <a:lnTo>
                    <a:pt x="239" y="13655"/>
                  </a:lnTo>
                  <a:close/>
                  <a:moveTo>
                    <a:pt x="239" y="136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8" name="AutoShape 152"/>
            <p:cNvSpPr>
              <a:spLocks/>
            </p:cNvSpPr>
            <p:nvPr/>
          </p:nvSpPr>
          <p:spPr bwMode="auto">
            <a:xfrm>
              <a:off x="6020" y="1733"/>
              <a:ext cx="368" cy="2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746" y="21600"/>
                  </a:moveTo>
                  <a:lnTo>
                    <a:pt x="7746" y="20800"/>
                  </a:lnTo>
                  <a:lnTo>
                    <a:pt x="7746" y="21600"/>
                  </a:lnTo>
                  <a:close/>
                  <a:moveTo>
                    <a:pt x="6703" y="18667"/>
                  </a:moveTo>
                  <a:lnTo>
                    <a:pt x="7299" y="17600"/>
                  </a:lnTo>
                  <a:lnTo>
                    <a:pt x="7299" y="18667"/>
                  </a:lnTo>
                  <a:lnTo>
                    <a:pt x="7746" y="19733"/>
                  </a:lnTo>
                  <a:lnTo>
                    <a:pt x="8938" y="19733"/>
                  </a:lnTo>
                  <a:lnTo>
                    <a:pt x="9385" y="20800"/>
                  </a:lnTo>
                  <a:lnTo>
                    <a:pt x="11619" y="20800"/>
                  </a:lnTo>
                  <a:lnTo>
                    <a:pt x="11619" y="19733"/>
                  </a:lnTo>
                  <a:lnTo>
                    <a:pt x="12215" y="20800"/>
                  </a:lnTo>
                  <a:lnTo>
                    <a:pt x="12811" y="19733"/>
                  </a:lnTo>
                  <a:lnTo>
                    <a:pt x="12811" y="18667"/>
                  </a:lnTo>
                  <a:lnTo>
                    <a:pt x="13854" y="18667"/>
                  </a:lnTo>
                  <a:lnTo>
                    <a:pt x="14450" y="17600"/>
                  </a:lnTo>
                  <a:lnTo>
                    <a:pt x="15492" y="17600"/>
                  </a:lnTo>
                  <a:lnTo>
                    <a:pt x="16684" y="16800"/>
                  </a:lnTo>
                  <a:lnTo>
                    <a:pt x="17131" y="15733"/>
                  </a:lnTo>
                  <a:lnTo>
                    <a:pt x="18323" y="14667"/>
                  </a:lnTo>
                  <a:lnTo>
                    <a:pt x="18323" y="13867"/>
                  </a:lnTo>
                  <a:lnTo>
                    <a:pt x="18770" y="13867"/>
                  </a:lnTo>
                  <a:lnTo>
                    <a:pt x="18770" y="14667"/>
                  </a:lnTo>
                  <a:lnTo>
                    <a:pt x="19366" y="14667"/>
                  </a:lnTo>
                  <a:lnTo>
                    <a:pt x="19961" y="13867"/>
                  </a:lnTo>
                  <a:lnTo>
                    <a:pt x="19366" y="13867"/>
                  </a:lnTo>
                  <a:lnTo>
                    <a:pt x="19366" y="12800"/>
                  </a:lnTo>
                  <a:lnTo>
                    <a:pt x="19961" y="12800"/>
                  </a:lnTo>
                  <a:lnTo>
                    <a:pt x="19961" y="11733"/>
                  </a:lnTo>
                  <a:lnTo>
                    <a:pt x="20408" y="11733"/>
                  </a:lnTo>
                  <a:lnTo>
                    <a:pt x="20408" y="12800"/>
                  </a:lnTo>
                  <a:lnTo>
                    <a:pt x="21004" y="12800"/>
                  </a:lnTo>
                  <a:lnTo>
                    <a:pt x="21004" y="10667"/>
                  </a:lnTo>
                  <a:lnTo>
                    <a:pt x="20408" y="9867"/>
                  </a:lnTo>
                  <a:lnTo>
                    <a:pt x="20408" y="7733"/>
                  </a:lnTo>
                  <a:lnTo>
                    <a:pt x="21600" y="7733"/>
                  </a:lnTo>
                  <a:lnTo>
                    <a:pt x="21600" y="6933"/>
                  </a:lnTo>
                  <a:lnTo>
                    <a:pt x="19961" y="6933"/>
                  </a:lnTo>
                  <a:lnTo>
                    <a:pt x="20408" y="5867"/>
                  </a:lnTo>
                  <a:lnTo>
                    <a:pt x="19366" y="5867"/>
                  </a:lnTo>
                  <a:lnTo>
                    <a:pt x="19366" y="4800"/>
                  </a:lnTo>
                  <a:lnTo>
                    <a:pt x="19961" y="4800"/>
                  </a:lnTo>
                  <a:lnTo>
                    <a:pt x="19961" y="2933"/>
                  </a:lnTo>
                  <a:lnTo>
                    <a:pt x="18770" y="2933"/>
                  </a:lnTo>
                  <a:lnTo>
                    <a:pt x="18770" y="1867"/>
                  </a:lnTo>
                  <a:lnTo>
                    <a:pt x="19366" y="1867"/>
                  </a:lnTo>
                  <a:lnTo>
                    <a:pt x="19366" y="800"/>
                  </a:lnTo>
                  <a:lnTo>
                    <a:pt x="19961" y="800"/>
                  </a:lnTo>
                  <a:lnTo>
                    <a:pt x="19366" y="800"/>
                  </a:lnTo>
                  <a:lnTo>
                    <a:pt x="18323" y="1867"/>
                  </a:lnTo>
                  <a:lnTo>
                    <a:pt x="18323" y="2933"/>
                  </a:lnTo>
                  <a:lnTo>
                    <a:pt x="17727" y="2933"/>
                  </a:lnTo>
                  <a:lnTo>
                    <a:pt x="17727" y="0"/>
                  </a:lnTo>
                  <a:lnTo>
                    <a:pt x="17131" y="0"/>
                  </a:lnTo>
                  <a:lnTo>
                    <a:pt x="16684" y="800"/>
                  </a:lnTo>
                  <a:lnTo>
                    <a:pt x="16684" y="0"/>
                  </a:lnTo>
                  <a:lnTo>
                    <a:pt x="16088" y="800"/>
                  </a:lnTo>
                  <a:lnTo>
                    <a:pt x="16088" y="1867"/>
                  </a:lnTo>
                  <a:lnTo>
                    <a:pt x="15492" y="1867"/>
                  </a:lnTo>
                  <a:lnTo>
                    <a:pt x="14897" y="2933"/>
                  </a:lnTo>
                  <a:lnTo>
                    <a:pt x="14897" y="1867"/>
                  </a:lnTo>
                  <a:lnTo>
                    <a:pt x="14450" y="2933"/>
                  </a:lnTo>
                  <a:lnTo>
                    <a:pt x="14450" y="3733"/>
                  </a:lnTo>
                  <a:lnTo>
                    <a:pt x="13854" y="3733"/>
                  </a:lnTo>
                  <a:lnTo>
                    <a:pt x="13258" y="1867"/>
                  </a:lnTo>
                  <a:lnTo>
                    <a:pt x="12811" y="1867"/>
                  </a:lnTo>
                  <a:lnTo>
                    <a:pt x="12215" y="3733"/>
                  </a:lnTo>
                  <a:lnTo>
                    <a:pt x="12811" y="4800"/>
                  </a:lnTo>
                  <a:lnTo>
                    <a:pt x="12215" y="6933"/>
                  </a:lnTo>
                  <a:lnTo>
                    <a:pt x="12811" y="4800"/>
                  </a:lnTo>
                  <a:lnTo>
                    <a:pt x="12215" y="3733"/>
                  </a:lnTo>
                  <a:lnTo>
                    <a:pt x="12215" y="2933"/>
                  </a:lnTo>
                  <a:lnTo>
                    <a:pt x="11619" y="2933"/>
                  </a:lnTo>
                  <a:lnTo>
                    <a:pt x="11619" y="1867"/>
                  </a:lnTo>
                  <a:lnTo>
                    <a:pt x="10577" y="2933"/>
                  </a:lnTo>
                  <a:lnTo>
                    <a:pt x="10577" y="3733"/>
                  </a:lnTo>
                  <a:lnTo>
                    <a:pt x="9981" y="4800"/>
                  </a:lnTo>
                  <a:lnTo>
                    <a:pt x="9385" y="4800"/>
                  </a:lnTo>
                  <a:lnTo>
                    <a:pt x="9385" y="1867"/>
                  </a:lnTo>
                  <a:lnTo>
                    <a:pt x="8938" y="1867"/>
                  </a:lnTo>
                  <a:lnTo>
                    <a:pt x="8342" y="2933"/>
                  </a:lnTo>
                  <a:lnTo>
                    <a:pt x="8342" y="4800"/>
                  </a:lnTo>
                  <a:lnTo>
                    <a:pt x="8938" y="4800"/>
                  </a:lnTo>
                  <a:lnTo>
                    <a:pt x="8342" y="5867"/>
                  </a:lnTo>
                  <a:lnTo>
                    <a:pt x="8342" y="6933"/>
                  </a:lnTo>
                  <a:lnTo>
                    <a:pt x="7746" y="6933"/>
                  </a:lnTo>
                  <a:lnTo>
                    <a:pt x="7746" y="5867"/>
                  </a:lnTo>
                  <a:lnTo>
                    <a:pt x="7299" y="6933"/>
                  </a:lnTo>
                  <a:lnTo>
                    <a:pt x="6703" y="7733"/>
                  </a:lnTo>
                  <a:lnTo>
                    <a:pt x="6703" y="8800"/>
                  </a:lnTo>
                  <a:lnTo>
                    <a:pt x="6703" y="7733"/>
                  </a:lnTo>
                  <a:lnTo>
                    <a:pt x="6108" y="7733"/>
                  </a:lnTo>
                  <a:lnTo>
                    <a:pt x="6108" y="6933"/>
                  </a:lnTo>
                  <a:lnTo>
                    <a:pt x="6703" y="5867"/>
                  </a:lnTo>
                  <a:lnTo>
                    <a:pt x="6108" y="5867"/>
                  </a:lnTo>
                  <a:lnTo>
                    <a:pt x="6108" y="4800"/>
                  </a:lnTo>
                  <a:lnTo>
                    <a:pt x="6703" y="3733"/>
                  </a:lnTo>
                  <a:lnTo>
                    <a:pt x="6108" y="2933"/>
                  </a:lnTo>
                  <a:lnTo>
                    <a:pt x="6703" y="2933"/>
                  </a:lnTo>
                  <a:lnTo>
                    <a:pt x="6108" y="1867"/>
                  </a:lnTo>
                  <a:lnTo>
                    <a:pt x="5512" y="1867"/>
                  </a:lnTo>
                  <a:lnTo>
                    <a:pt x="5065" y="800"/>
                  </a:lnTo>
                  <a:lnTo>
                    <a:pt x="5065" y="0"/>
                  </a:lnTo>
                  <a:lnTo>
                    <a:pt x="3426" y="0"/>
                  </a:lnTo>
                  <a:lnTo>
                    <a:pt x="3426" y="800"/>
                  </a:lnTo>
                  <a:lnTo>
                    <a:pt x="3873" y="0"/>
                  </a:lnTo>
                  <a:lnTo>
                    <a:pt x="4469" y="800"/>
                  </a:lnTo>
                  <a:lnTo>
                    <a:pt x="3873" y="800"/>
                  </a:lnTo>
                  <a:lnTo>
                    <a:pt x="5065" y="2933"/>
                  </a:lnTo>
                  <a:lnTo>
                    <a:pt x="4469" y="2933"/>
                  </a:lnTo>
                  <a:lnTo>
                    <a:pt x="4469" y="3733"/>
                  </a:lnTo>
                  <a:lnTo>
                    <a:pt x="4469" y="2933"/>
                  </a:lnTo>
                  <a:lnTo>
                    <a:pt x="3873" y="1867"/>
                  </a:lnTo>
                  <a:lnTo>
                    <a:pt x="3426" y="2933"/>
                  </a:lnTo>
                  <a:lnTo>
                    <a:pt x="3426" y="1867"/>
                  </a:lnTo>
                  <a:lnTo>
                    <a:pt x="2830" y="1867"/>
                  </a:lnTo>
                  <a:lnTo>
                    <a:pt x="2830" y="800"/>
                  </a:lnTo>
                  <a:lnTo>
                    <a:pt x="2234" y="1867"/>
                  </a:lnTo>
                  <a:lnTo>
                    <a:pt x="2830" y="1867"/>
                  </a:lnTo>
                  <a:lnTo>
                    <a:pt x="2234" y="2933"/>
                  </a:lnTo>
                  <a:lnTo>
                    <a:pt x="2234" y="1867"/>
                  </a:lnTo>
                  <a:lnTo>
                    <a:pt x="1788" y="1867"/>
                  </a:lnTo>
                  <a:lnTo>
                    <a:pt x="1788" y="2933"/>
                  </a:lnTo>
                  <a:lnTo>
                    <a:pt x="2234" y="2933"/>
                  </a:lnTo>
                  <a:lnTo>
                    <a:pt x="2234" y="3733"/>
                  </a:lnTo>
                  <a:lnTo>
                    <a:pt x="1788" y="2933"/>
                  </a:lnTo>
                  <a:lnTo>
                    <a:pt x="1788" y="3733"/>
                  </a:lnTo>
                  <a:lnTo>
                    <a:pt x="2234" y="3733"/>
                  </a:lnTo>
                  <a:lnTo>
                    <a:pt x="2234" y="4800"/>
                  </a:lnTo>
                  <a:lnTo>
                    <a:pt x="1788" y="4800"/>
                  </a:lnTo>
                  <a:lnTo>
                    <a:pt x="1192" y="3733"/>
                  </a:lnTo>
                  <a:lnTo>
                    <a:pt x="596" y="4800"/>
                  </a:lnTo>
                  <a:lnTo>
                    <a:pt x="1192" y="4800"/>
                  </a:lnTo>
                  <a:lnTo>
                    <a:pt x="1192" y="5867"/>
                  </a:lnTo>
                  <a:lnTo>
                    <a:pt x="596" y="4800"/>
                  </a:lnTo>
                  <a:lnTo>
                    <a:pt x="0" y="5867"/>
                  </a:lnTo>
                  <a:lnTo>
                    <a:pt x="596" y="5867"/>
                  </a:lnTo>
                  <a:lnTo>
                    <a:pt x="1192" y="6933"/>
                  </a:lnTo>
                  <a:lnTo>
                    <a:pt x="1788" y="6933"/>
                  </a:lnTo>
                  <a:lnTo>
                    <a:pt x="1788" y="5867"/>
                  </a:lnTo>
                  <a:lnTo>
                    <a:pt x="2234" y="5867"/>
                  </a:lnTo>
                  <a:lnTo>
                    <a:pt x="2830" y="4800"/>
                  </a:lnTo>
                  <a:lnTo>
                    <a:pt x="2830" y="5867"/>
                  </a:lnTo>
                  <a:lnTo>
                    <a:pt x="3426" y="5867"/>
                  </a:lnTo>
                  <a:lnTo>
                    <a:pt x="3426" y="6933"/>
                  </a:lnTo>
                  <a:lnTo>
                    <a:pt x="3873" y="6933"/>
                  </a:lnTo>
                  <a:lnTo>
                    <a:pt x="3873" y="5867"/>
                  </a:lnTo>
                  <a:lnTo>
                    <a:pt x="5065" y="5867"/>
                  </a:lnTo>
                  <a:lnTo>
                    <a:pt x="4469" y="6933"/>
                  </a:lnTo>
                  <a:lnTo>
                    <a:pt x="5065" y="6933"/>
                  </a:lnTo>
                  <a:lnTo>
                    <a:pt x="5065" y="7733"/>
                  </a:lnTo>
                  <a:lnTo>
                    <a:pt x="3873" y="7733"/>
                  </a:lnTo>
                  <a:lnTo>
                    <a:pt x="3873" y="8800"/>
                  </a:lnTo>
                  <a:lnTo>
                    <a:pt x="5065" y="8800"/>
                  </a:lnTo>
                  <a:lnTo>
                    <a:pt x="5065" y="7733"/>
                  </a:lnTo>
                  <a:lnTo>
                    <a:pt x="5512" y="7733"/>
                  </a:lnTo>
                  <a:lnTo>
                    <a:pt x="5512" y="8800"/>
                  </a:lnTo>
                  <a:lnTo>
                    <a:pt x="5065" y="8800"/>
                  </a:lnTo>
                  <a:lnTo>
                    <a:pt x="4469" y="9867"/>
                  </a:lnTo>
                  <a:lnTo>
                    <a:pt x="3873" y="8800"/>
                  </a:lnTo>
                  <a:lnTo>
                    <a:pt x="3873" y="9867"/>
                  </a:lnTo>
                  <a:lnTo>
                    <a:pt x="3426" y="9867"/>
                  </a:lnTo>
                  <a:lnTo>
                    <a:pt x="3426" y="8800"/>
                  </a:lnTo>
                  <a:lnTo>
                    <a:pt x="2830" y="8800"/>
                  </a:lnTo>
                  <a:lnTo>
                    <a:pt x="2830" y="9867"/>
                  </a:lnTo>
                  <a:lnTo>
                    <a:pt x="596" y="9867"/>
                  </a:lnTo>
                  <a:lnTo>
                    <a:pt x="596" y="10667"/>
                  </a:lnTo>
                  <a:lnTo>
                    <a:pt x="1192" y="10667"/>
                  </a:lnTo>
                  <a:lnTo>
                    <a:pt x="1788" y="11733"/>
                  </a:lnTo>
                  <a:lnTo>
                    <a:pt x="1788" y="10667"/>
                  </a:lnTo>
                  <a:lnTo>
                    <a:pt x="2234" y="11733"/>
                  </a:lnTo>
                  <a:lnTo>
                    <a:pt x="3426" y="11733"/>
                  </a:lnTo>
                  <a:lnTo>
                    <a:pt x="3426" y="12800"/>
                  </a:lnTo>
                  <a:lnTo>
                    <a:pt x="3873" y="12800"/>
                  </a:lnTo>
                  <a:lnTo>
                    <a:pt x="3873" y="13867"/>
                  </a:lnTo>
                  <a:lnTo>
                    <a:pt x="4469" y="13867"/>
                  </a:lnTo>
                  <a:lnTo>
                    <a:pt x="5065" y="12800"/>
                  </a:lnTo>
                  <a:lnTo>
                    <a:pt x="4469" y="13867"/>
                  </a:lnTo>
                  <a:lnTo>
                    <a:pt x="4469" y="14667"/>
                  </a:lnTo>
                  <a:lnTo>
                    <a:pt x="5065" y="13867"/>
                  </a:lnTo>
                  <a:lnTo>
                    <a:pt x="5512" y="13867"/>
                  </a:lnTo>
                  <a:lnTo>
                    <a:pt x="6108" y="14667"/>
                  </a:lnTo>
                  <a:lnTo>
                    <a:pt x="4469" y="14667"/>
                  </a:lnTo>
                  <a:lnTo>
                    <a:pt x="4469" y="15733"/>
                  </a:lnTo>
                  <a:lnTo>
                    <a:pt x="3873" y="15733"/>
                  </a:lnTo>
                  <a:lnTo>
                    <a:pt x="3426" y="16800"/>
                  </a:lnTo>
                  <a:lnTo>
                    <a:pt x="3426" y="15733"/>
                  </a:lnTo>
                  <a:lnTo>
                    <a:pt x="2830" y="15733"/>
                  </a:lnTo>
                  <a:lnTo>
                    <a:pt x="2830" y="18667"/>
                  </a:lnTo>
                  <a:lnTo>
                    <a:pt x="3426" y="18667"/>
                  </a:lnTo>
                  <a:lnTo>
                    <a:pt x="3426" y="17600"/>
                  </a:lnTo>
                  <a:lnTo>
                    <a:pt x="3873" y="18667"/>
                  </a:lnTo>
                  <a:lnTo>
                    <a:pt x="4469" y="18667"/>
                  </a:lnTo>
                  <a:lnTo>
                    <a:pt x="5512" y="17600"/>
                  </a:lnTo>
                  <a:lnTo>
                    <a:pt x="6108" y="17600"/>
                  </a:lnTo>
                  <a:lnTo>
                    <a:pt x="6108" y="18667"/>
                  </a:lnTo>
                  <a:lnTo>
                    <a:pt x="6703" y="18667"/>
                  </a:lnTo>
                  <a:close/>
                  <a:moveTo>
                    <a:pt x="6703" y="1866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9" name="AutoShape 153"/>
            <p:cNvSpPr>
              <a:spLocks/>
            </p:cNvSpPr>
            <p:nvPr/>
          </p:nvSpPr>
          <p:spPr bwMode="auto">
            <a:xfrm>
              <a:off x="3072" y="4684"/>
              <a:ext cx="84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7053"/>
                  </a:moveTo>
                  <a:lnTo>
                    <a:pt x="18982" y="17053"/>
                  </a:lnTo>
                  <a:lnTo>
                    <a:pt x="18982" y="21600"/>
                  </a:lnTo>
                  <a:lnTo>
                    <a:pt x="21600" y="17053"/>
                  </a:lnTo>
                  <a:close/>
                  <a:moveTo>
                    <a:pt x="11782" y="12505"/>
                  </a:moveTo>
                  <a:lnTo>
                    <a:pt x="14400" y="12505"/>
                  </a:lnTo>
                  <a:lnTo>
                    <a:pt x="14400" y="17053"/>
                  </a:lnTo>
                  <a:lnTo>
                    <a:pt x="11782" y="12505"/>
                  </a:lnTo>
                  <a:close/>
                  <a:moveTo>
                    <a:pt x="9818" y="4547"/>
                  </a:moveTo>
                  <a:lnTo>
                    <a:pt x="9818" y="9095"/>
                  </a:lnTo>
                  <a:lnTo>
                    <a:pt x="9818" y="4547"/>
                  </a:lnTo>
                  <a:close/>
                  <a:moveTo>
                    <a:pt x="0" y="9095"/>
                  </a:moveTo>
                  <a:lnTo>
                    <a:pt x="2618" y="9095"/>
                  </a:lnTo>
                  <a:lnTo>
                    <a:pt x="2618" y="12505"/>
                  </a:lnTo>
                  <a:lnTo>
                    <a:pt x="0" y="12505"/>
                  </a:lnTo>
                  <a:lnTo>
                    <a:pt x="0" y="9095"/>
                  </a:lnTo>
                  <a:close/>
                  <a:moveTo>
                    <a:pt x="2618" y="4547"/>
                  </a:moveTo>
                  <a:lnTo>
                    <a:pt x="4582" y="9095"/>
                  </a:lnTo>
                  <a:lnTo>
                    <a:pt x="4582" y="17053"/>
                  </a:lnTo>
                  <a:lnTo>
                    <a:pt x="2618" y="17053"/>
                  </a:lnTo>
                  <a:lnTo>
                    <a:pt x="4582" y="21600"/>
                  </a:lnTo>
                  <a:lnTo>
                    <a:pt x="7200" y="21600"/>
                  </a:lnTo>
                  <a:lnTo>
                    <a:pt x="7200" y="9095"/>
                  </a:lnTo>
                  <a:lnTo>
                    <a:pt x="4582" y="4547"/>
                  </a:lnTo>
                  <a:lnTo>
                    <a:pt x="4582" y="0"/>
                  </a:lnTo>
                  <a:lnTo>
                    <a:pt x="2618" y="0"/>
                  </a:lnTo>
                  <a:lnTo>
                    <a:pt x="2618" y="4547"/>
                  </a:lnTo>
                  <a:close/>
                  <a:moveTo>
                    <a:pt x="2618" y="45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0" name="AutoShape 154"/>
            <p:cNvSpPr>
              <a:spLocks/>
            </p:cNvSpPr>
            <p:nvPr/>
          </p:nvSpPr>
          <p:spPr bwMode="auto">
            <a:xfrm>
              <a:off x="4209" y="3987"/>
              <a:ext cx="131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277" y="17053"/>
                  </a:moveTo>
                  <a:lnTo>
                    <a:pt x="21600" y="21600"/>
                  </a:lnTo>
                  <a:lnTo>
                    <a:pt x="18277" y="21600"/>
                  </a:lnTo>
                  <a:lnTo>
                    <a:pt x="18277" y="17053"/>
                  </a:lnTo>
                  <a:close/>
                  <a:moveTo>
                    <a:pt x="19938" y="9095"/>
                  </a:moveTo>
                  <a:lnTo>
                    <a:pt x="18277" y="9095"/>
                  </a:lnTo>
                  <a:lnTo>
                    <a:pt x="19938" y="12505"/>
                  </a:lnTo>
                  <a:lnTo>
                    <a:pt x="19938" y="9095"/>
                  </a:lnTo>
                  <a:close/>
                  <a:moveTo>
                    <a:pt x="12046" y="12505"/>
                  </a:moveTo>
                  <a:lnTo>
                    <a:pt x="12046" y="17053"/>
                  </a:lnTo>
                  <a:lnTo>
                    <a:pt x="13708" y="17053"/>
                  </a:lnTo>
                  <a:lnTo>
                    <a:pt x="12046" y="12505"/>
                  </a:lnTo>
                  <a:close/>
                  <a:moveTo>
                    <a:pt x="9138" y="0"/>
                  </a:moveTo>
                  <a:lnTo>
                    <a:pt x="12046" y="0"/>
                  </a:lnTo>
                  <a:lnTo>
                    <a:pt x="12046" y="4547"/>
                  </a:lnTo>
                  <a:lnTo>
                    <a:pt x="10800" y="4547"/>
                  </a:lnTo>
                  <a:lnTo>
                    <a:pt x="9138" y="0"/>
                  </a:lnTo>
                  <a:close/>
                  <a:moveTo>
                    <a:pt x="1662" y="9095"/>
                  </a:moveTo>
                  <a:lnTo>
                    <a:pt x="0" y="9095"/>
                  </a:lnTo>
                  <a:lnTo>
                    <a:pt x="1662" y="9095"/>
                  </a:lnTo>
                  <a:close/>
                  <a:moveTo>
                    <a:pt x="1662" y="909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1" name="AutoShape 155"/>
            <p:cNvSpPr>
              <a:spLocks/>
            </p:cNvSpPr>
            <p:nvPr/>
          </p:nvSpPr>
          <p:spPr bwMode="auto">
            <a:xfrm>
              <a:off x="4105" y="3977"/>
              <a:ext cx="83" cy="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36" y="14400"/>
                  </a:moveTo>
                  <a:lnTo>
                    <a:pt x="21600" y="14400"/>
                  </a:lnTo>
                  <a:lnTo>
                    <a:pt x="19636" y="14400"/>
                  </a:lnTo>
                  <a:close/>
                  <a:moveTo>
                    <a:pt x="17018" y="0"/>
                  </a:moveTo>
                  <a:lnTo>
                    <a:pt x="2618" y="0"/>
                  </a:lnTo>
                  <a:lnTo>
                    <a:pt x="2618" y="7200"/>
                  </a:lnTo>
                  <a:lnTo>
                    <a:pt x="0" y="7200"/>
                  </a:lnTo>
                  <a:lnTo>
                    <a:pt x="0" y="21600"/>
                  </a:lnTo>
                  <a:lnTo>
                    <a:pt x="7200" y="21600"/>
                  </a:lnTo>
                  <a:lnTo>
                    <a:pt x="12436" y="14400"/>
                  </a:lnTo>
                  <a:lnTo>
                    <a:pt x="12436" y="21600"/>
                  </a:lnTo>
                  <a:lnTo>
                    <a:pt x="17018" y="14400"/>
                  </a:lnTo>
                  <a:lnTo>
                    <a:pt x="19636" y="7200"/>
                  </a:lnTo>
                  <a:lnTo>
                    <a:pt x="17018" y="7200"/>
                  </a:lnTo>
                  <a:lnTo>
                    <a:pt x="17018" y="0"/>
                  </a:lnTo>
                  <a:close/>
                  <a:moveTo>
                    <a:pt x="17018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2" name="AutoShape 156"/>
            <p:cNvSpPr>
              <a:spLocks/>
            </p:cNvSpPr>
            <p:nvPr/>
          </p:nvSpPr>
          <p:spPr bwMode="auto">
            <a:xfrm>
              <a:off x="3907" y="3923"/>
              <a:ext cx="159" cy="9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200" y="15178"/>
                  </a:moveTo>
                  <a:lnTo>
                    <a:pt x="20571" y="17514"/>
                  </a:lnTo>
                  <a:lnTo>
                    <a:pt x="19200" y="17514"/>
                  </a:lnTo>
                  <a:lnTo>
                    <a:pt x="19200" y="15178"/>
                  </a:lnTo>
                  <a:close/>
                  <a:moveTo>
                    <a:pt x="2743" y="2335"/>
                  </a:moveTo>
                  <a:lnTo>
                    <a:pt x="1371" y="4670"/>
                  </a:lnTo>
                  <a:lnTo>
                    <a:pt x="2743" y="6422"/>
                  </a:lnTo>
                  <a:lnTo>
                    <a:pt x="2743" y="8757"/>
                  </a:lnTo>
                  <a:lnTo>
                    <a:pt x="1371" y="8757"/>
                  </a:lnTo>
                  <a:lnTo>
                    <a:pt x="1371" y="12843"/>
                  </a:lnTo>
                  <a:lnTo>
                    <a:pt x="0" y="15178"/>
                  </a:lnTo>
                  <a:lnTo>
                    <a:pt x="0" y="17514"/>
                  </a:lnTo>
                  <a:lnTo>
                    <a:pt x="1371" y="17514"/>
                  </a:lnTo>
                  <a:lnTo>
                    <a:pt x="1371" y="19849"/>
                  </a:lnTo>
                  <a:lnTo>
                    <a:pt x="2743" y="21600"/>
                  </a:lnTo>
                  <a:lnTo>
                    <a:pt x="5143" y="17514"/>
                  </a:lnTo>
                  <a:lnTo>
                    <a:pt x="5143" y="15178"/>
                  </a:lnTo>
                  <a:lnTo>
                    <a:pt x="6514" y="15178"/>
                  </a:lnTo>
                  <a:lnTo>
                    <a:pt x="7886" y="12843"/>
                  </a:lnTo>
                  <a:lnTo>
                    <a:pt x="8914" y="15178"/>
                  </a:lnTo>
                  <a:lnTo>
                    <a:pt x="8914" y="17514"/>
                  </a:lnTo>
                  <a:lnTo>
                    <a:pt x="11657" y="12843"/>
                  </a:lnTo>
                  <a:lnTo>
                    <a:pt x="16457" y="12843"/>
                  </a:lnTo>
                  <a:lnTo>
                    <a:pt x="17829" y="15178"/>
                  </a:lnTo>
                  <a:lnTo>
                    <a:pt x="20571" y="15178"/>
                  </a:lnTo>
                  <a:lnTo>
                    <a:pt x="20571" y="12843"/>
                  </a:lnTo>
                  <a:lnTo>
                    <a:pt x="21600" y="12843"/>
                  </a:lnTo>
                  <a:lnTo>
                    <a:pt x="21600" y="11092"/>
                  </a:lnTo>
                  <a:lnTo>
                    <a:pt x="19200" y="8757"/>
                  </a:lnTo>
                  <a:lnTo>
                    <a:pt x="15429" y="8757"/>
                  </a:lnTo>
                  <a:lnTo>
                    <a:pt x="14057" y="6422"/>
                  </a:lnTo>
                  <a:lnTo>
                    <a:pt x="11657" y="6422"/>
                  </a:lnTo>
                  <a:lnTo>
                    <a:pt x="12686" y="4670"/>
                  </a:lnTo>
                  <a:lnTo>
                    <a:pt x="14057" y="6422"/>
                  </a:lnTo>
                  <a:lnTo>
                    <a:pt x="17829" y="6422"/>
                  </a:lnTo>
                  <a:lnTo>
                    <a:pt x="16457" y="4670"/>
                  </a:lnTo>
                  <a:lnTo>
                    <a:pt x="14057" y="4670"/>
                  </a:lnTo>
                  <a:lnTo>
                    <a:pt x="12686" y="2335"/>
                  </a:lnTo>
                  <a:lnTo>
                    <a:pt x="11657" y="2335"/>
                  </a:lnTo>
                  <a:lnTo>
                    <a:pt x="6514" y="0"/>
                  </a:lnTo>
                  <a:lnTo>
                    <a:pt x="2743" y="0"/>
                  </a:lnTo>
                  <a:lnTo>
                    <a:pt x="2743" y="2335"/>
                  </a:lnTo>
                  <a:close/>
                  <a:moveTo>
                    <a:pt x="2743" y="23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3" name="AutoShape 157"/>
            <p:cNvSpPr>
              <a:spLocks/>
            </p:cNvSpPr>
            <p:nvPr/>
          </p:nvSpPr>
          <p:spPr bwMode="auto">
            <a:xfrm>
              <a:off x="4790" y="108"/>
              <a:ext cx="1758" cy="20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353" y="21402"/>
                  </a:moveTo>
                  <a:cubicBezTo>
                    <a:pt x="6122" y="21303"/>
                    <a:pt x="6122" y="21303"/>
                    <a:pt x="6122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6122" y="21204"/>
                    <a:pt x="6122" y="21204"/>
                    <a:pt x="6122" y="21204"/>
                  </a:cubicBezTo>
                  <a:cubicBezTo>
                    <a:pt x="6122" y="21105"/>
                    <a:pt x="6122" y="21105"/>
                    <a:pt x="6122" y="21105"/>
                  </a:cubicBezTo>
                  <a:cubicBezTo>
                    <a:pt x="6006" y="21105"/>
                    <a:pt x="6006" y="21105"/>
                    <a:pt x="6006" y="21105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5891" y="21204"/>
                    <a:pt x="5891" y="21204"/>
                    <a:pt x="5891" y="21204"/>
                  </a:cubicBezTo>
                  <a:cubicBezTo>
                    <a:pt x="5891" y="21303"/>
                    <a:pt x="5891" y="21303"/>
                    <a:pt x="5891" y="21303"/>
                  </a:cubicBezTo>
                  <a:cubicBezTo>
                    <a:pt x="5891" y="21303"/>
                    <a:pt x="5891" y="21303"/>
                    <a:pt x="5891" y="21303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891" y="21105"/>
                    <a:pt x="5891" y="21105"/>
                    <a:pt x="5891" y="21105"/>
                  </a:cubicBezTo>
                  <a:cubicBezTo>
                    <a:pt x="5891" y="21105"/>
                    <a:pt x="5891" y="21105"/>
                    <a:pt x="5891" y="21105"/>
                  </a:cubicBezTo>
                  <a:cubicBezTo>
                    <a:pt x="5775" y="21105"/>
                    <a:pt x="5775" y="21105"/>
                    <a:pt x="5775" y="21105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660" y="21303"/>
                    <a:pt x="5660" y="21303"/>
                    <a:pt x="5660" y="21303"/>
                  </a:cubicBezTo>
                  <a:cubicBezTo>
                    <a:pt x="5660" y="21303"/>
                    <a:pt x="5660" y="21303"/>
                    <a:pt x="5660" y="21303"/>
                  </a:cubicBezTo>
                  <a:cubicBezTo>
                    <a:pt x="5660" y="21204"/>
                    <a:pt x="5660" y="21204"/>
                    <a:pt x="5660" y="21204"/>
                  </a:cubicBezTo>
                  <a:cubicBezTo>
                    <a:pt x="5660" y="21204"/>
                    <a:pt x="5660" y="21204"/>
                    <a:pt x="5660" y="21204"/>
                  </a:cubicBezTo>
                  <a:cubicBezTo>
                    <a:pt x="5775" y="21105"/>
                    <a:pt x="5775" y="21105"/>
                    <a:pt x="5775" y="21105"/>
                  </a:cubicBezTo>
                  <a:cubicBezTo>
                    <a:pt x="5775" y="21006"/>
                    <a:pt x="5775" y="21006"/>
                    <a:pt x="5775" y="21006"/>
                  </a:cubicBezTo>
                  <a:cubicBezTo>
                    <a:pt x="5775" y="21006"/>
                    <a:pt x="5775" y="21006"/>
                    <a:pt x="5775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660" y="21105"/>
                    <a:pt x="5660" y="21105"/>
                    <a:pt x="5660" y="21105"/>
                  </a:cubicBezTo>
                  <a:cubicBezTo>
                    <a:pt x="5544" y="21105"/>
                    <a:pt x="5544" y="21105"/>
                    <a:pt x="5544" y="21105"/>
                  </a:cubicBezTo>
                  <a:cubicBezTo>
                    <a:pt x="5544" y="21105"/>
                    <a:pt x="5544" y="21105"/>
                    <a:pt x="5544" y="21105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105"/>
                    <a:pt x="5429" y="21105"/>
                    <a:pt x="5429" y="21105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429" y="20906"/>
                    <a:pt x="5429" y="20906"/>
                    <a:pt x="5429" y="20906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660" y="20807"/>
                    <a:pt x="5660" y="20807"/>
                    <a:pt x="5660" y="20807"/>
                  </a:cubicBezTo>
                  <a:cubicBezTo>
                    <a:pt x="5660" y="20807"/>
                    <a:pt x="5660" y="20807"/>
                    <a:pt x="5660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544" y="20708"/>
                    <a:pt x="5544" y="20708"/>
                    <a:pt x="5544" y="20708"/>
                  </a:cubicBezTo>
                  <a:cubicBezTo>
                    <a:pt x="5660" y="20708"/>
                    <a:pt x="5660" y="20708"/>
                    <a:pt x="5660" y="20708"/>
                  </a:cubicBezTo>
                  <a:cubicBezTo>
                    <a:pt x="5775" y="20708"/>
                    <a:pt x="5775" y="20708"/>
                    <a:pt x="5775" y="20708"/>
                  </a:cubicBezTo>
                  <a:cubicBezTo>
                    <a:pt x="5775" y="20609"/>
                    <a:pt x="5775" y="20609"/>
                    <a:pt x="5775" y="20609"/>
                  </a:cubicBezTo>
                  <a:cubicBezTo>
                    <a:pt x="5660" y="20609"/>
                    <a:pt x="5660" y="20609"/>
                    <a:pt x="5660" y="20609"/>
                  </a:cubicBezTo>
                  <a:cubicBezTo>
                    <a:pt x="5660" y="20609"/>
                    <a:pt x="5660" y="20609"/>
                    <a:pt x="5660" y="20609"/>
                  </a:cubicBezTo>
                  <a:cubicBezTo>
                    <a:pt x="5544" y="20708"/>
                    <a:pt x="5544" y="20708"/>
                    <a:pt x="5544" y="20708"/>
                  </a:cubicBezTo>
                  <a:cubicBezTo>
                    <a:pt x="5429" y="20708"/>
                    <a:pt x="5429" y="20708"/>
                    <a:pt x="5429" y="20708"/>
                  </a:cubicBezTo>
                  <a:cubicBezTo>
                    <a:pt x="5313" y="20807"/>
                    <a:pt x="5313" y="20807"/>
                    <a:pt x="5313" y="20807"/>
                  </a:cubicBezTo>
                  <a:cubicBezTo>
                    <a:pt x="5313" y="20708"/>
                    <a:pt x="5313" y="20708"/>
                    <a:pt x="5313" y="20708"/>
                  </a:cubicBezTo>
                  <a:cubicBezTo>
                    <a:pt x="5313" y="20708"/>
                    <a:pt x="5313" y="20708"/>
                    <a:pt x="5313" y="20708"/>
                  </a:cubicBezTo>
                  <a:cubicBezTo>
                    <a:pt x="5429" y="20708"/>
                    <a:pt x="5429" y="20708"/>
                    <a:pt x="5429" y="20708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510"/>
                    <a:pt x="5429" y="20510"/>
                    <a:pt x="5429" y="20510"/>
                  </a:cubicBezTo>
                  <a:cubicBezTo>
                    <a:pt x="5429" y="20510"/>
                    <a:pt x="5429" y="20510"/>
                    <a:pt x="5429" y="20510"/>
                  </a:cubicBezTo>
                  <a:cubicBezTo>
                    <a:pt x="5313" y="20510"/>
                    <a:pt x="5313" y="20510"/>
                    <a:pt x="5313" y="20510"/>
                  </a:cubicBezTo>
                  <a:cubicBezTo>
                    <a:pt x="5313" y="20510"/>
                    <a:pt x="5313" y="20510"/>
                    <a:pt x="5313" y="20510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313" y="20609"/>
                    <a:pt x="5313" y="20609"/>
                    <a:pt x="5313" y="20609"/>
                  </a:cubicBezTo>
                  <a:cubicBezTo>
                    <a:pt x="5198" y="20609"/>
                    <a:pt x="5198" y="20609"/>
                    <a:pt x="5198" y="20609"/>
                  </a:cubicBezTo>
                  <a:cubicBezTo>
                    <a:pt x="5198" y="20609"/>
                    <a:pt x="5198" y="20609"/>
                    <a:pt x="5198" y="20609"/>
                  </a:cubicBezTo>
                  <a:cubicBezTo>
                    <a:pt x="5082" y="20609"/>
                    <a:pt x="5082" y="20609"/>
                    <a:pt x="5082" y="20609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4967" y="20708"/>
                    <a:pt x="4967" y="20708"/>
                    <a:pt x="4967" y="20708"/>
                  </a:cubicBezTo>
                  <a:cubicBezTo>
                    <a:pt x="4967" y="20708"/>
                    <a:pt x="4967" y="20708"/>
                    <a:pt x="4967" y="20708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736" y="20708"/>
                    <a:pt x="4736" y="20708"/>
                    <a:pt x="4736" y="20708"/>
                  </a:cubicBezTo>
                  <a:cubicBezTo>
                    <a:pt x="4736" y="20708"/>
                    <a:pt x="4736" y="20708"/>
                    <a:pt x="4736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505" y="20807"/>
                    <a:pt x="4505" y="20807"/>
                    <a:pt x="4505" y="20807"/>
                  </a:cubicBezTo>
                  <a:cubicBezTo>
                    <a:pt x="4505" y="20807"/>
                    <a:pt x="4505" y="20807"/>
                    <a:pt x="4505" y="20807"/>
                  </a:cubicBezTo>
                  <a:cubicBezTo>
                    <a:pt x="4505" y="20708"/>
                    <a:pt x="4505" y="20708"/>
                    <a:pt x="4505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609"/>
                    <a:pt x="4620" y="20609"/>
                    <a:pt x="4620" y="20609"/>
                  </a:cubicBezTo>
                  <a:cubicBezTo>
                    <a:pt x="4505" y="20609"/>
                    <a:pt x="4505" y="20609"/>
                    <a:pt x="4505" y="20609"/>
                  </a:cubicBezTo>
                  <a:cubicBezTo>
                    <a:pt x="4505" y="20510"/>
                    <a:pt x="4505" y="20510"/>
                    <a:pt x="4505" y="20510"/>
                  </a:cubicBezTo>
                  <a:cubicBezTo>
                    <a:pt x="4505" y="20510"/>
                    <a:pt x="4505" y="20510"/>
                    <a:pt x="4505" y="20510"/>
                  </a:cubicBezTo>
                  <a:cubicBezTo>
                    <a:pt x="4389" y="20510"/>
                    <a:pt x="4389" y="20510"/>
                    <a:pt x="4389" y="20510"/>
                  </a:cubicBezTo>
                  <a:cubicBezTo>
                    <a:pt x="4389" y="20510"/>
                    <a:pt x="4389" y="20510"/>
                    <a:pt x="4389" y="20510"/>
                  </a:cubicBezTo>
                  <a:cubicBezTo>
                    <a:pt x="4274" y="20510"/>
                    <a:pt x="4274" y="20510"/>
                    <a:pt x="4274" y="20510"/>
                  </a:cubicBezTo>
                  <a:cubicBezTo>
                    <a:pt x="4158" y="20510"/>
                    <a:pt x="4158" y="20510"/>
                    <a:pt x="4158" y="20510"/>
                  </a:cubicBezTo>
                  <a:cubicBezTo>
                    <a:pt x="4158" y="20510"/>
                    <a:pt x="4158" y="20510"/>
                    <a:pt x="4158" y="20510"/>
                  </a:cubicBezTo>
                  <a:cubicBezTo>
                    <a:pt x="4274" y="20411"/>
                    <a:pt x="4274" y="20411"/>
                    <a:pt x="4274" y="20411"/>
                  </a:cubicBezTo>
                  <a:cubicBezTo>
                    <a:pt x="4274" y="20411"/>
                    <a:pt x="4274" y="20411"/>
                    <a:pt x="4274" y="20411"/>
                  </a:cubicBezTo>
                  <a:cubicBezTo>
                    <a:pt x="4158" y="20411"/>
                    <a:pt x="4158" y="20411"/>
                    <a:pt x="4158" y="20411"/>
                  </a:cubicBezTo>
                  <a:cubicBezTo>
                    <a:pt x="4158" y="20411"/>
                    <a:pt x="4158" y="20411"/>
                    <a:pt x="4158" y="20411"/>
                  </a:cubicBezTo>
                  <a:cubicBezTo>
                    <a:pt x="4274" y="20312"/>
                    <a:pt x="4274" y="20312"/>
                    <a:pt x="4274" y="20312"/>
                  </a:cubicBezTo>
                  <a:cubicBezTo>
                    <a:pt x="4389" y="20312"/>
                    <a:pt x="4389" y="20312"/>
                    <a:pt x="4389" y="20312"/>
                  </a:cubicBezTo>
                  <a:cubicBezTo>
                    <a:pt x="4389" y="20312"/>
                    <a:pt x="4389" y="20312"/>
                    <a:pt x="4389" y="20312"/>
                  </a:cubicBezTo>
                  <a:cubicBezTo>
                    <a:pt x="4389" y="20213"/>
                    <a:pt x="4389" y="20213"/>
                    <a:pt x="4389" y="20213"/>
                  </a:cubicBezTo>
                  <a:cubicBezTo>
                    <a:pt x="4274" y="20213"/>
                    <a:pt x="4274" y="20213"/>
                    <a:pt x="4274" y="20213"/>
                  </a:cubicBezTo>
                  <a:cubicBezTo>
                    <a:pt x="4158" y="20312"/>
                    <a:pt x="4158" y="20312"/>
                    <a:pt x="4158" y="20312"/>
                  </a:cubicBezTo>
                  <a:cubicBezTo>
                    <a:pt x="4158" y="20312"/>
                    <a:pt x="4158" y="20312"/>
                    <a:pt x="4158" y="20312"/>
                  </a:cubicBezTo>
                  <a:cubicBezTo>
                    <a:pt x="4043" y="20312"/>
                    <a:pt x="4043" y="20312"/>
                    <a:pt x="4043" y="20312"/>
                  </a:cubicBezTo>
                  <a:cubicBezTo>
                    <a:pt x="3927" y="20312"/>
                    <a:pt x="3927" y="20312"/>
                    <a:pt x="3927" y="20312"/>
                  </a:cubicBezTo>
                  <a:cubicBezTo>
                    <a:pt x="3927" y="20312"/>
                    <a:pt x="3927" y="20312"/>
                    <a:pt x="3927" y="20312"/>
                  </a:cubicBezTo>
                  <a:cubicBezTo>
                    <a:pt x="4043" y="20213"/>
                    <a:pt x="4043" y="20213"/>
                    <a:pt x="4043" y="20213"/>
                  </a:cubicBezTo>
                  <a:cubicBezTo>
                    <a:pt x="4043" y="20213"/>
                    <a:pt x="4043" y="20213"/>
                    <a:pt x="4043" y="20213"/>
                  </a:cubicBezTo>
                  <a:cubicBezTo>
                    <a:pt x="4043" y="20114"/>
                    <a:pt x="4043" y="20114"/>
                    <a:pt x="4043" y="20114"/>
                  </a:cubicBezTo>
                  <a:cubicBezTo>
                    <a:pt x="4158" y="20114"/>
                    <a:pt x="4158" y="20114"/>
                    <a:pt x="4158" y="20114"/>
                  </a:cubicBezTo>
                  <a:cubicBezTo>
                    <a:pt x="4158" y="20114"/>
                    <a:pt x="4158" y="20114"/>
                    <a:pt x="4158" y="20114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043" y="20114"/>
                    <a:pt x="4043" y="20114"/>
                    <a:pt x="4043" y="20114"/>
                  </a:cubicBezTo>
                  <a:cubicBezTo>
                    <a:pt x="3927" y="20114"/>
                    <a:pt x="3927" y="20114"/>
                    <a:pt x="3927" y="20114"/>
                  </a:cubicBezTo>
                  <a:cubicBezTo>
                    <a:pt x="3927" y="20114"/>
                    <a:pt x="3927" y="20114"/>
                    <a:pt x="3927" y="20114"/>
                  </a:cubicBezTo>
                  <a:cubicBezTo>
                    <a:pt x="3927" y="20015"/>
                    <a:pt x="3927" y="20015"/>
                    <a:pt x="3927" y="20015"/>
                  </a:cubicBezTo>
                  <a:cubicBezTo>
                    <a:pt x="4043" y="20015"/>
                    <a:pt x="4043" y="20015"/>
                    <a:pt x="4043" y="20015"/>
                  </a:cubicBezTo>
                  <a:cubicBezTo>
                    <a:pt x="4043" y="20015"/>
                    <a:pt x="4043" y="20015"/>
                    <a:pt x="4043" y="20015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158" y="19916"/>
                    <a:pt x="4158" y="19916"/>
                    <a:pt x="4158" y="19916"/>
                  </a:cubicBezTo>
                  <a:cubicBezTo>
                    <a:pt x="4158" y="19916"/>
                    <a:pt x="4158" y="19916"/>
                    <a:pt x="4158" y="19916"/>
                  </a:cubicBezTo>
                  <a:cubicBezTo>
                    <a:pt x="4274" y="19916"/>
                    <a:pt x="4274" y="19916"/>
                    <a:pt x="4274" y="19916"/>
                  </a:cubicBezTo>
                  <a:cubicBezTo>
                    <a:pt x="4158" y="19817"/>
                    <a:pt x="4158" y="19817"/>
                    <a:pt x="4158" y="19817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3927" y="19916"/>
                    <a:pt x="3927" y="19916"/>
                    <a:pt x="3927" y="19916"/>
                  </a:cubicBezTo>
                  <a:cubicBezTo>
                    <a:pt x="3927" y="19916"/>
                    <a:pt x="3927" y="19916"/>
                    <a:pt x="3927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817"/>
                    <a:pt x="4043" y="19817"/>
                    <a:pt x="4043" y="19817"/>
                  </a:cubicBezTo>
                  <a:cubicBezTo>
                    <a:pt x="3927" y="19817"/>
                    <a:pt x="3927" y="19817"/>
                    <a:pt x="3927" y="19817"/>
                  </a:cubicBezTo>
                  <a:cubicBezTo>
                    <a:pt x="4043" y="19817"/>
                    <a:pt x="4043" y="19817"/>
                    <a:pt x="4043" y="19817"/>
                  </a:cubicBezTo>
                  <a:cubicBezTo>
                    <a:pt x="4043" y="19717"/>
                    <a:pt x="4043" y="19717"/>
                    <a:pt x="4043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618"/>
                    <a:pt x="3927" y="19618"/>
                    <a:pt x="3927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696" y="19618"/>
                    <a:pt x="3696" y="19618"/>
                    <a:pt x="3696" y="19618"/>
                  </a:cubicBezTo>
                  <a:cubicBezTo>
                    <a:pt x="3812" y="19519"/>
                    <a:pt x="3812" y="19519"/>
                    <a:pt x="3812" y="19519"/>
                  </a:cubicBezTo>
                  <a:cubicBezTo>
                    <a:pt x="3812" y="19519"/>
                    <a:pt x="3812" y="19519"/>
                    <a:pt x="3812" y="19519"/>
                  </a:cubicBezTo>
                  <a:cubicBezTo>
                    <a:pt x="3927" y="19519"/>
                    <a:pt x="3927" y="19519"/>
                    <a:pt x="3927" y="19519"/>
                  </a:cubicBezTo>
                  <a:cubicBezTo>
                    <a:pt x="3927" y="19420"/>
                    <a:pt x="3927" y="19420"/>
                    <a:pt x="3927" y="19420"/>
                  </a:cubicBezTo>
                  <a:cubicBezTo>
                    <a:pt x="3927" y="19420"/>
                    <a:pt x="3927" y="19420"/>
                    <a:pt x="3927" y="19420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812" y="19321"/>
                    <a:pt x="3812" y="19321"/>
                    <a:pt x="3812" y="19321"/>
                  </a:cubicBezTo>
                  <a:cubicBezTo>
                    <a:pt x="3812" y="19321"/>
                    <a:pt x="3812" y="19321"/>
                    <a:pt x="3812" y="19321"/>
                  </a:cubicBezTo>
                  <a:cubicBezTo>
                    <a:pt x="3696" y="19321"/>
                    <a:pt x="3696" y="19321"/>
                    <a:pt x="3696" y="19321"/>
                  </a:cubicBezTo>
                  <a:cubicBezTo>
                    <a:pt x="3696" y="19321"/>
                    <a:pt x="3696" y="19321"/>
                    <a:pt x="3696" y="19321"/>
                  </a:cubicBezTo>
                  <a:cubicBezTo>
                    <a:pt x="3696" y="19222"/>
                    <a:pt x="3696" y="19222"/>
                    <a:pt x="3696" y="19222"/>
                  </a:cubicBezTo>
                  <a:cubicBezTo>
                    <a:pt x="3696" y="19222"/>
                    <a:pt x="3696" y="19222"/>
                    <a:pt x="3696" y="19222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696" y="19123"/>
                    <a:pt x="3696" y="19123"/>
                    <a:pt x="3696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696" y="19024"/>
                    <a:pt x="3696" y="19024"/>
                    <a:pt x="3696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696" y="19024"/>
                    <a:pt x="3696" y="19024"/>
                    <a:pt x="3696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465" y="18925"/>
                    <a:pt x="3465" y="18925"/>
                    <a:pt x="3465" y="18925"/>
                  </a:cubicBezTo>
                  <a:cubicBezTo>
                    <a:pt x="3581" y="18925"/>
                    <a:pt x="3581" y="18925"/>
                    <a:pt x="3581" y="18925"/>
                  </a:cubicBezTo>
                  <a:cubicBezTo>
                    <a:pt x="3696" y="18925"/>
                    <a:pt x="3696" y="18925"/>
                    <a:pt x="3696" y="18925"/>
                  </a:cubicBezTo>
                  <a:cubicBezTo>
                    <a:pt x="3812" y="18925"/>
                    <a:pt x="3812" y="18925"/>
                    <a:pt x="3812" y="18925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581" y="18826"/>
                    <a:pt x="3581" y="18826"/>
                    <a:pt x="3581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927" y="18826"/>
                    <a:pt x="3927" y="18826"/>
                    <a:pt x="3927" y="18826"/>
                  </a:cubicBezTo>
                  <a:cubicBezTo>
                    <a:pt x="3927" y="18727"/>
                    <a:pt x="3927" y="18727"/>
                    <a:pt x="3927" y="18727"/>
                  </a:cubicBezTo>
                  <a:cubicBezTo>
                    <a:pt x="3812" y="18727"/>
                    <a:pt x="3812" y="18727"/>
                    <a:pt x="3812" y="18727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727"/>
                    <a:pt x="3696" y="18727"/>
                    <a:pt x="3696" y="18727"/>
                  </a:cubicBezTo>
                  <a:cubicBezTo>
                    <a:pt x="3581" y="18727"/>
                    <a:pt x="3581" y="18727"/>
                    <a:pt x="3581" y="18727"/>
                  </a:cubicBezTo>
                  <a:cubicBezTo>
                    <a:pt x="3581" y="18826"/>
                    <a:pt x="3581" y="18826"/>
                    <a:pt x="3581" y="18826"/>
                  </a:cubicBezTo>
                  <a:cubicBezTo>
                    <a:pt x="3465" y="18826"/>
                    <a:pt x="3465" y="18826"/>
                    <a:pt x="3465" y="18826"/>
                  </a:cubicBezTo>
                  <a:cubicBezTo>
                    <a:pt x="3465" y="18826"/>
                    <a:pt x="3465" y="18826"/>
                    <a:pt x="3465" y="18826"/>
                  </a:cubicBezTo>
                  <a:cubicBezTo>
                    <a:pt x="3465" y="18727"/>
                    <a:pt x="3465" y="18727"/>
                    <a:pt x="3465" y="18727"/>
                  </a:cubicBezTo>
                  <a:cubicBezTo>
                    <a:pt x="3465" y="18727"/>
                    <a:pt x="3465" y="18727"/>
                    <a:pt x="3465" y="18727"/>
                  </a:cubicBezTo>
                  <a:cubicBezTo>
                    <a:pt x="3581" y="18727"/>
                    <a:pt x="3581" y="18727"/>
                    <a:pt x="3581" y="18727"/>
                  </a:cubicBezTo>
                  <a:cubicBezTo>
                    <a:pt x="3696" y="18628"/>
                    <a:pt x="3696" y="18628"/>
                    <a:pt x="3696" y="18628"/>
                  </a:cubicBezTo>
                  <a:cubicBezTo>
                    <a:pt x="3696" y="18628"/>
                    <a:pt x="3696" y="18628"/>
                    <a:pt x="3696" y="18628"/>
                  </a:cubicBezTo>
                  <a:cubicBezTo>
                    <a:pt x="3581" y="18628"/>
                    <a:pt x="3581" y="18628"/>
                    <a:pt x="3581" y="18628"/>
                  </a:cubicBezTo>
                  <a:cubicBezTo>
                    <a:pt x="3465" y="18628"/>
                    <a:pt x="3465" y="18628"/>
                    <a:pt x="3465" y="18628"/>
                  </a:cubicBezTo>
                  <a:cubicBezTo>
                    <a:pt x="3465" y="18628"/>
                    <a:pt x="3465" y="18628"/>
                    <a:pt x="3465" y="18628"/>
                  </a:cubicBezTo>
                  <a:cubicBezTo>
                    <a:pt x="3465" y="18528"/>
                    <a:pt x="3465" y="18528"/>
                    <a:pt x="3465" y="18528"/>
                  </a:cubicBezTo>
                  <a:cubicBezTo>
                    <a:pt x="3581" y="18528"/>
                    <a:pt x="3581" y="18528"/>
                    <a:pt x="3581" y="18528"/>
                  </a:cubicBezTo>
                  <a:cubicBezTo>
                    <a:pt x="3696" y="18528"/>
                    <a:pt x="3696" y="18528"/>
                    <a:pt x="3696" y="18528"/>
                  </a:cubicBezTo>
                  <a:cubicBezTo>
                    <a:pt x="3812" y="18528"/>
                    <a:pt x="3812" y="18528"/>
                    <a:pt x="3812" y="18528"/>
                  </a:cubicBezTo>
                  <a:cubicBezTo>
                    <a:pt x="3927" y="18528"/>
                    <a:pt x="3927" y="18528"/>
                    <a:pt x="3927" y="18528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3927" y="18429"/>
                    <a:pt x="3927" y="18429"/>
                    <a:pt x="3927" y="18429"/>
                  </a:cubicBezTo>
                  <a:cubicBezTo>
                    <a:pt x="3812" y="18429"/>
                    <a:pt x="3812" y="18429"/>
                    <a:pt x="3812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581" y="18528"/>
                    <a:pt x="3581" y="18528"/>
                    <a:pt x="3581" y="18528"/>
                  </a:cubicBezTo>
                  <a:cubicBezTo>
                    <a:pt x="3465" y="18528"/>
                    <a:pt x="3465" y="18528"/>
                    <a:pt x="3465" y="18528"/>
                  </a:cubicBezTo>
                  <a:cubicBezTo>
                    <a:pt x="3465" y="18429"/>
                    <a:pt x="3465" y="18429"/>
                    <a:pt x="3465" y="18429"/>
                  </a:cubicBezTo>
                  <a:cubicBezTo>
                    <a:pt x="3465" y="18429"/>
                    <a:pt x="3465" y="18429"/>
                    <a:pt x="3465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812" y="18330"/>
                    <a:pt x="3812" y="18330"/>
                    <a:pt x="3812" y="18330"/>
                  </a:cubicBezTo>
                  <a:cubicBezTo>
                    <a:pt x="3927" y="18330"/>
                    <a:pt x="3927" y="18330"/>
                    <a:pt x="3927" y="18330"/>
                  </a:cubicBezTo>
                  <a:cubicBezTo>
                    <a:pt x="3927" y="18330"/>
                    <a:pt x="3927" y="18330"/>
                    <a:pt x="3927" y="18330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330"/>
                    <a:pt x="4043" y="18330"/>
                    <a:pt x="4043" y="18330"/>
                  </a:cubicBezTo>
                  <a:cubicBezTo>
                    <a:pt x="4043" y="18330"/>
                    <a:pt x="4043" y="18330"/>
                    <a:pt x="4043" y="18330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158" y="18330"/>
                    <a:pt x="4158" y="18330"/>
                    <a:pt x="4158" y="18330"/>
                  </a:cubicBezTo>
                  <a:cubicBezTo>
                    <a:pt x="4158" y="18330"/>
                    <a:pt x="4158" y="18330"/>
                    <a:pt x="4158" y="18330"/>
                  </a:cubicBezTo>
                  <a:cubicBezTo>
                    <a:pt x="4274" y="18330"/>
                    <a:pt x="4274" y="18330"/>
                    <a:pt x="4274" y="18330"/>
                  </a:cubicBezTo>
                  <a:cubicBezTo>
                    <a:pt x="4158" y="18231"/>
                    <a:pt x="4158" y="18231"/>
                    <a:pt x="4158" y="18231"/>
                  </a:cubicBezTo>
                  <a:cubicBezTo>
                    <a:pt x="4158" y="18231"/>
                    <a:pt x="4158" y="18231"/>
                    <a:pt x="4158" y="18231"/>
                  </a:cubicBezTo>
                  <a:cubicBezTo>
                    <a:pt x="4158" y="18132"/>
                    <a:pt x="4158" y="18132"/>
                    <a:pt x="4158" y="18132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043" y="18132"/>
                    <a:pt x="4043" y="18132"/>
                    <a:pt x="4043" y="18132"/>
                  </a:cubicBezTo>
                  <a:cubicBezTo>
                    <a:pt x="4043" y="18132"/>
                    <a:pt x="4043" y="18132"/>
                    <a:pt x="4043" y="18132"/>
                  </a:cubicBezTo>
                  <a:cubicBezTo>
                    <a:pt x="4043" y="18033"/>
                    <a:pt x="4043" y="18033"/>
                    <a:pt x="4043" y="18033"/>
                  </a:cubicBezTo>
                  <a:cubicBezTo>
                    <a:pt x="3927" y="18033"/>
                    <a:pt x="3927" y="18033"/>
                    <a:pt x="3927" y="18033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231"/>
                    <a:pt x="3812" y="18231"/>
                    <a:pt x="3812" y="18231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581" y="18231"/>
                    <a:pt x="3581" y="18231"/>
                    <a:pt x="3581" y="18231"/>
                  </a:cubicBezTo>
                  <a:cubicBezTo>
                    <a:pt x="3465" y="18231"/>
                    <a:pt x="3465" y="18231"/>
                    <a:pt x="3465" y="18231"/>
                  </a:cubicBezTo>
                  <a:cubicBezTo>
                    <a:pt x="3465" y="18330"/>
                    <a:pt x="3465" y="18330"/>
                    <a:pt x="3465" y="18330"/>
                  </a:cubicBezTo>
                  <a:cubicBezTo>
                    <a:pt x="3350" y="18330"/>
                    <a:pt x="3350" y="18330"/>
                    <a:pt x="3350" y="18330"/>
                  </a:cubicBezTo>
                  <a:cubicBezTo>
                    <a:pt x="3350" y="18330"/>
                    <a:pt x="3350" y="18330"/>
                    <a:pt x="3350" y="18330"/>
                  </a:cubicBezTo>
                  <a:cubicBezTo>
                    <a:pt x="3350" y="18231"/>
                    <a:pt x="3350" y="18231"/>
                    <a:pt x="3350" y="18231"/>
                  </a:cubicBezTo>
                  <a:cubicBezTo>
                    <a:pt x="3350" y="18132"/>
                    <a:pt x="3350" y="18132"/>
                    <a:pt x="3350" y="18132"/>
                  </a:cubicBezTo>
                  <a:cubicBezTo>
                    <a:pt x="3350" y="18132"/>
                    <a:pt x="3350" y="18132"/>
                    <a:pt x="3350" y="18132"/>
                  </a:cubicBezTo>
                  <a:cubicBezTo>
                    <a:pt x="3350" y="18033"/>
                    <a:pt x="3350" y="18033"/>
                    <a:pt x="3350" y="18033"/>
                  </a:cubicBezTo>
                  <a:cubicBezTo>
                    <a:pt x="3350" y="18033"/>
                    <a:pt x="3350" y="18033"/>
                    <a:pt x="3350" y="18033"/>
                  </a:cubicBezTo>
                  <a:cubicBezTo>
                    <a:pt x="3465" y="18033"/>
                    <a:pt x="3465" y="18033"/>
                    <a:pt x="3465" y="18033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835"/>
                    <a:pt x="3696" y="17835"/>
                    <a:pt x="3696" y="17835"/>
                  </a:cubicBezTo>
                  <a:cubicBezTo>
                    <a:pt x="3696" y="17835"/>
                    <a:pt x="3696" y="17835"/>
                    <a:pt x="3696" y="17835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465" y="17934"/>
                    <a:pt x="3465" y="17934"/>
                    <a:pt x="3465" y="17934"/>
                  </a:cubicBezTo>
                  <a:cubicBezTo>
                    <a:pt x="3350" y="17934"/>
                    <a:pt x="3350" y="17934"/>
                    <a:pt x="3350" y="17934"/>
                  </a:cubicBezTo>
                  <a:cubicBezTo>
                    <a:pt x="3350" y="17934"/>
                    <a:pt x="3350" y="17934"/>
                    <a:pt x="3350" y="17934"/>
                  </a:cubicBezTo>
                  <a:cubicBezTo>
                    <a:pt x="3350" y="17835"/>
                    <a:pt x="3350" y="17835"/>
                    <a:pt x="3350" y="17835"/>
                  </a:cubicBezTo>
                  <a:cubicBezTo>
                    <a:pt x="3465" y="17736"/>
                    <a:pt x="3465" y="17736"/>
                    <a:pt x="3465" y="17736"/>
                  </a:cubicBezTo>
                  <a:cubicBezTo>
                    <a:pt x="3465" y="17736"/>
                    <a:pt x="3465" y="17736"/>
                    <a:pt x="3465" y="17736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350" y="17736"/>
                    <a:pt x="3350" y="17736"/>
                    <a:pt x="3350" y="17736"/>
                  </a:cubicBezTo>
                  <a:cubicBezTo>
                    <a:pt x="3234" y="17736"/>
                    <a:pt x="3234" y="17736"/>
                    <a:pt x="3234" y="17736"/>
                  </a:cubicBezTo>
                  <a:cubicBezTo>
                    <a:pt x="3234" y="17637"/>
                    <a:pt x="3234" y="17637"/>
                    <a:pt x="3234" y="17637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465" y="17637"/>
                    <a:pt x="3465" y="17637"/>
                    <a:pt x="3465" y="17637"/>
                  </a:cubicBezTo>
                  <a:cubicBezTo>
                    <a:pt x="3465" y="17538"/>
                    <a:pt x="3465" y="17538"/>
                    <a:pt x="3465" y="17538"/>
                  </a:cubicBezTo>
                  <a:cubicBezTo>
                    <a:pt x="3581" y="17538"/>
                    <a:pt x="3581" y="17538"/>
                    <a:pt x="3581" y="17538"/>
                  </a:cubicBezTo>
                  <a:cubicBezTo>
                    <a:pt x="3696" y="17538"/>
                    <a:pt x="3696" y="17538"/>
                    <a:pt x="3696" y="17538"/>
                  </a:cubicBezTo>
                  <a:cubicBezTo>
                    <a:pt x="3696" y="17439"/>
                    <a:pt x="3696" y="17439"/>
                    <a:pt x="3696" y="17439"/>
                  </a:cubicBezTo>
                  <a:cubicBezTo>
                    <a:pt x="3696" y="17439"/>
                    <a:pt x="3696" y="17439"/>
                    <a:pt x="3696" y="17439"/>
                  </a:cubicBezTo>
                  <a:cubicBezTo>
                    <a:pt x="3812" y="17439"/>
                    <a:pt x="3812" y="17439"/>
                    <a:pt x="3812" y="17439"/>
                  </a:cubicBezTo>
                  <a:cubicBezTo>
                    <a:pt x="3812" y="17439"/>
                    <a:pt x="3812" y="17439"/>
                    <a:pt x="3812" y="17439"/>
                  </a:cubicBezTo>
                  <a:cubicBezTo>
                    <a:pt x="3812" y="17339"/>
                    <a:pt x="3812" y="17339"/>
                    <a:pt x="3812" y="173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4043" y="17439"/>
                    <a:pt x="4043" y="17439"/>
                    <a:pt x="4043" y="17439"/>
                  </a:cubicBezTo>
                  <a:cubicBezTo>
                    <a:pt x="4158" y="17439"/>
                    <a:pt x="4158" y="17439"/>
                    <a:pt x="4158" y="174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3927" y="17339"/>
                    <a:pt x="3927" y="17339"/>
                    <a:pt x="3927" y="17339"/>
                  </a:cubicBezTo>
                  <a:cubicBezTo>
                    <a:pt x="3927" y="17240"/>
                    <a:pt x="3927" y="17240"/>
                    <a:pt x="3927" y="17240"/>
                  </a:cubicBezTo>
                  <a:cubicBezTo>
                    <a:pt x="3696" y="17339"/>
                    <a:pt x="3696" y="17339"/>
                    <a:pt x="3696" y="17339"/>
                  </a:cubicBezTo>
                  <a:cubicBezTo>
                    <a:pt x="3696" y="17339"/>
                    <a:pt x="3696" y="17339"/>
                    <a:pt x="3696" y="173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465" y="17538"/>
                    <a:pt x="3465" y="17538"/>
                    <a:pt x="3465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439"/>
                    <a:pt x="3350" y="17439"/>
                    <a:pt x="3350" y="17439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350" y="17439"/>
                    <a:pt x="3350" y="17439"/>
                    <a:pt x="3350" y="17439"/>
                  </a:cubicBezTo>
                  <a:cubicBezTo>
                    <a:pt x="3350" y="17339"/>
                    <a:pt x="3350" y="17339"/>
                    <a:pt x="3350" y="173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119" y="17339"/>
                    <a:pt x="3119" y="17339"/>
                    <a:pt x="3119" y="17339"/>
                  </a:cubicBezTo>
                  <a:cubicBezTo>
                    <a:pt x="3119" y="17240"/>
                    <a:pt x="3119" y="17240"/>
                    <a:pt x="3119" y="17240"/>
                  </a:cubicBezTo>
                  <a:cubicBezTo>
                    <a:pt x="3234" y="17240"/>
                    <a:pt x="3234" y="17240"/>
                    <a:pt x="3234" y="17240"/>
                  </a:cubicBezTo>
                  <a:cubicBezTo>
                    <a:pt x="3350" y="17240"/>
                    <a:pt x="3350" y="17240"/>
                    <a:pt x="3350" y="17240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465" y="17240"/>
                    <a:pt x="3465" y="17240"/>
                    <a:pt x="3465" y="17240"/>
                  </a:cubicBezTo>
                  <a:cubicBezTo>
                    <a:pt x="3465" y="17240"/>
                    <a:pt x="3465" y="17240"/>
                    <a:pt x="3465" y="17240"/>
                  </a:cubicBezTo>
                  <a:cubicBezTo>
                    <a:pt x="3581" y="17240"/>
                    <a:pt x="3581" y="17240"/>
                    <a:pt x="3581" y="17240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812" y="17141"/>
                    <a:pt x="3812" y="17141"/>
                    <a:pt x="3812" y="17141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696" y="17042"/>
                    <a:pt x="3696" y="17042"/>
                    <a:pt x="3696" y="17042"/>
                  </a:cubicBezTo>
                  <a:cubicBezTo>
                    <a:pt x="3581" y="17141"/>
                    <a:pt x="3581" y="17141"/>
                    <a:pt x="3581" y="17141"/>
                  </a:cubicBezTo>
                  <a:cubicBezTo>
                    <a:pt x="3465" y="17141"/>
                    <a:pt x="3465" y="17141"/>
                    <a:pt x="3465" y="17141"/>
                  </a:cubicBezTo>
                  <a:cubicBezTo>
                    <a:pt x="3465" y="17141"/>
                    <a:pt x="3465" y="17141"/>
                    <a:pt x="3465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234" y="17240"/>
                    <a:pt x="3234" y="17240"/>
                    <a:pt x="3234" y="17240"/>
                  </a:cubicBezTo>
                  <a:cubicBezTo>
                    <a:pt x="3234" y="17141"/>
                    <a:pt x="3234" y="17141"/>
                    <a:pt x="3234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003" y="17141"/>
                    <a:pt x="3003" y="17141"/>
                    <a:pt x="3003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234" y="17042"/>
                    <a:pt x="3234" y="17042"/>
                    <a:pt x="3234" y="17042"/>
                  </a:cubicBezTo>
                  <a:cubicBezTo>
                    <a:pt x="3465" y="17042"/>
                    <a:pt x="3465" y="17042"/>
                    <a:pt x="3465" y="17042"/>
                  </a:cubicBezTo>
                  <a:cubicBezTo>
                    <a:pt x="3465" y="16943"/>
                    <a:pt x="3465" y="16943"/>
                    <a:pt x="3465" y="16943"/>
                  </a:cubicBezTo>
                  <a:cubicBezTo>
                    <a:pt x="3696" y="16943"/>
                    <a:pt x="3696" y="16943"/>
                    <a:pt x="3696" y="16943"/>
                  </a:cubicBezTo>
                  <a:cubicBezTo>
                    <a:pt x="3696" y="16943"/>
                    <a:pt x="3696" y="16943"/>
                    <a:pt x="3696" y="16943"/>
                  </a:cubicBezTo>
                  <a:cubicBezTo>
                    <a:pt x="3927" y="16745"/>
                    <a:pt x="3927" y="16745"/>
                    <a:pt x="3927" y="16745"/>
                  </a:cubicBezTo>
                  <a:cubicBezTo>
                    <a:pt x="4043" y="16745"/>
                    <a:pt x="4043" y="16745"/>
                    <a:pt x="4043" y="16745"/>
                  </a:cubicBezTo>
                  <a:cubicBezTo>
                    <a:pt x="4158" y="16646"/>
                    <a:pt x="4158" y="16646"/>
                    <a:pt x="4158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158" y="16547"/>
                    <a:pt x="4158" y="16547"/>
                    <a:pt x="4158" y="16547"/>
                  </a:cubicBezTo>
                  <a:cubicBezTo>
                    <a:pt x="4043" y="16646"/>
                    <a:pt x="4043" y="16646"/>
                    <a:pt x="4043" y="16646"/>
                  </a:cubicBezTo>
                  <a:cubicBezTo>
                    <a:pt x="3812" y="16745"/>
                    <a:pt x="3812" y="16745"/>
                    <a:pt x="3812" y="16745"/>
                  </a:cubicBezTo>
                  <a:cubicBezTo>
                    <a:pt x="3696" y="16844"/>
                    <a:pt x="3696" y="16844"/>
                    <a:pt x="3696" y="16844"/>
                  </a:cubicBezTo>
                  <a:cubicBezTo>
                    <a:pt x="3696" y="16844"/>
                    <a:pt x="3696" y="16844"/>
                    <a:pt x="3696" y="16844"/>
                  </a:cubicBezTo>
                  <a:cubicBezTo>
                    <a:pt x="3581" y="16943"/>
                    <a:pt x="3581" y="16943"/>
                    <a:pt x="3581" y="16943"/>
                  </a:cubicBezTo>
                  <a:cubicBezTo>
                    <a:pt x="3350" y="16943"/>
                    <a:pt x="3350" y="16943"/>
                    <a:pt x="3350" y="16943"/>
                  </a:cubicBezTo>
                  <a:cubicBezTo>
                    <a:pt x="3350" y="16943"/>
                    <a:pt x="3350" y="16943"/>
                    <a:pt x="3350" y="16943"/>
                  </a:cubicBezTo>
                  <a:cubicBezTo>
                    <a:pt x="3119" y="17042"/>
                    <a:pt x="3119" y="17042"/>
                    <a:pt x="3119" y="17042"/>
                  </a:cubicBezTo>
                  <a:cubicBezTo>
                    <a:pt x="3003" y="17042"/>
                    <a:pt x="3003" y="17042"/>
                    <a:pt x="3003" y="17042"/>
                  </a:cubicBezTo>
                  <a:cubicBezTo>
                    <a:pt x="3003" y="17042"/>
                    <a:pt x="3003" y="17042"/>
                    <a:pt x="3003" y="17042"/>
                  </a:cubicBezTo>
                  <a:cubicBezTo>
                    <a:pt x="3119" y="16943"/>
                    <a:pt x="3119" y="16943"/>
                    <a:pt x="3119" y="16943"/>
                  </a:cubicBezTo>
                  <a:cubicBezTo>
                    <a:pt x="3003" y="16844"/>
                    <a:pt x="3003" y="16844"/>
                    <a:pt x="3003" y="16844"/>
                  </a:cubicBezTo>
                  <a:cubicBezTo>
                    <a:pt x="3119" y="16745"/>
                    <a:pt x="3119" y="16745"/>
                    <a:pt x="3119" y="16745"/>
                  </a:cubicBezTo>
                  <a:cubicBezTo>
                    <a:pt x="3119" y="16745"/>
                    <a:pt x="3119" y="16745"/>
                    <a:pt x="3119" y="16745"/>
                  </a:cubicBezTo>
                  <a:cubicBezTo>
                    <a:pt x="3234" y="16844"/>
                    <a:pt x="3234" y="16844"/>
                    <a:pt x="3234" y="16844"/>
                  </a:cubicBezTo>
                  <a:cubicBezTo>
                    <a:pt x="3350" y="16844"/>
                    <a:pt x="3350" y="16844"/>
                    <a:pt x="3350" y="16844"/>
                  </a:cubicBezTo>
                  <a:cubicBezTo>
                    <a:pt x="3465" y="16844"/>
                    <a:pt x="3465" y="16844"/>
                    <a:pt x="3465" y="16844"/>
                  </a:cubicBezTo>
                  <a:cubicBezTo>
                    <a:pt x="3465" y="16844"/>
                    <a:pt x="3465" y="16844"/>
                    <a:pt x="3465" y="16844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350" y="16745"/>
                    <a:pt x="3350" y="16745"/>
                    <a:pt x="3350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646"/>
                    <a:pt x="3234" y="16646"/>
                    <a:pt x="3234" y="16646"/>
                  </a:cubicBezTo>
                  <a:cubicBezTo>
                    <a:pt x="3234" y="16646"/>
                    <a:pt x="3234" y="16646"/>
                    <a:pt x="3234" y="16646"/>
                  </a:cubicBezTo>
                  <a:cubicBezTo>
                    <a:pt x="3350" y="16745"/>
                    <a:pt x="3350" y="16745"/>
                    <a:pt x="3350" y="16745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581" y="16646"/>
                    <a:pt x="3581" y="16646"/>
                    <a:pt x="3581" y="16646"/>
                  </a:cubicBezTo>
                  <a:cubicBezTo>
                    <a:pt x="3581" y="16646"/>
                    <a:pt x="3581" y="16646"/>
                    <a:pt x="3581" y="16646"/>
                  </a:cubicBezTo>
                  <a:cubicBezTo>
                    <a:pt x="3465" y="16646"/>
                    <a:pt x="3465" y="16646"/>
                    <a:pt x="3465" y="16646"/>
                  </a:cubicBezTo>
                  <a:cubicBezTo>
                    <a:pt x="3465" y="16646"/>
                    <a:pt x="3465" y="16646"/>
                    <a:pt x="3465" y="16646"/>
                  </a:cubicBezTo>
                  <a:cubicBezTo>
                    <a:pt x="3350" y="16646"/>
                    <a:pt x="3350" y="16646"/>
                    <a:pt x="3350" y="16646"/>
                  </a:cubicBezTo>
                  <a:cubicBezTo>
                    <a:pt x="3465" y="16547"/>
                    <a:pt x="3465" y="16547"/>
                    <a:pt x="3465" y="16547"/>
                  </a:cubicBezTo>
                  <a:cubicBezTo>
                    <a:pt x="3465" y="16547"/>
                    <a:pt x="3465" y="16547"/>
                    <a:pt x="3465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696" y="16547"/>
                    <a:pt x="3696" y="16547"/>
                    <a:pt x="3696" y="16547"/>
                  </a:cubicBezTo>
                  <a:cubicBezTo>
                    <a:pt x="3696" y="16547"/>
                    <a:pt x="3696" y="16547"/>
                    <a:pt x="3696" y="16547"/>
                  </a:cubicBezTo>
                  <a:cubicBezTo>
                    <a:pt x="3696" y="16448"/>
                    <a:pt x="3696" y="16448"/>
                    <a:pt x="3696" y="16448"/>
                  </a:cubicBezTo>
                  <a:cubicBezTo>
                    <a:pt x="3696" y="16448"/>
                    <a:pt x="3696" y="16448"/>
                    <a:pt x="3696" y="16448"/>
                  </a:cubicBezTo>
                  <a:cubicBezTo>
                    <a:pt x="3581" y="16448"/>
                    <a:pt x="3581" y="16448"/>
                    <a:pt x="3581" y="16448"/>
                  </a:cubicBezTo>
                  <a:cubicBezTo>
                    <a:pt x="3581" y="16448"/>
                    <a:pt x="3581" y="16448"/>
                    <a:pt x="3581" y="16448"/>
                  </a:cubicBezTo>
                  <a:cubicBezTo>
                    <a:pt x="3465" y="16448"/>
                    <a:pt x="3465" y="16448"/>
                    <a:pt x="3465" y="16448"/>
                  </a:cubicBezTo>
                  <a:cubicBezTo>
                    <a:pt x="3234" y="16448"/>
                    <a:pt x="3234" y="16448"/>
                    <a:pt x="3234" y="16448"/>
                  </a:cubicBezTo>
                  <a:cubicBezTo>
                    <a:pt x="3119" y="16448"/>
                    <a:pt x="3119" y="16448"/>
                    <a:pt x="3119" y="16448"/>
                  </a:cubicBezTo>
                  <a:cubicBezTo>
                    <a:pt x="3119" y="16448"/>
                    <a:pt x="3119" y="16448"/>
                    <a:pt x="3119" y="16448"/>
                  </a:cubicBezTo>
                  <a:cubicBezTo>
                    <a:pt x="3119" y="16349"/>
                    <a:pt x="3119" y="16349"/>
                    <a:pt x="3119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350" y="16349"/>
                    <a:pt x="3350" y="16349"/>
                    <a:pt x="3350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119" y="16349"/>
                    <a:pt x="3119" y="16349"/>
                    <a:pt x="3119" y="16349"/>
                  </a:cubicBezTo>
                  <a:cubicBezTo>
                    <a:pt x="3119" y="16250"/>
                    <a:pt x="3119" y="16250"/>
                    <a:pt x="3119" y="16250"/>
                  </a:cubicBezTo>
                  <a:cubicBezTo>
                    <a:pt x="3350" y="16250"/>
                    <a:pt x="3350" y="16250"/>
                    <a:pt x="3350" y="16250"/>
                  </a:cubicBezTo>
                  <a:cubicBezTo>
                    <a:pt x="3350" y="16250"/>
                    <a:pt x="3350" y="16250"/>
                    <a:pt x="3350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812" y="16250"/>
                    <a:pt x="3812" y="16250"/>
                    <a:pt x="3812" y="16250"/>
                  </a:cubicBezTo>
                  <a:cubicBezTo>
                    <a:pt x="3812" y="16250"/>
                    <a:pt x="3812" y="16250"/>
                    <a:pt x="3812" y="16250"/>
                  </a:cubicBezTo>
                  <a:cubicBezTo>
                    <a:pt x="3927" y="16250"/>
                    <a:pt x="3927" y="16250"/>
                    <a:pt x="3927" y="16250"/>
                  </a:cubicBezTo>
                  <a:cubicBezTo>
                    <a:pt x="4043" y="16250"/>
                    <a:pt x="4043" y="16250"/>
                    <a:pt x="4043" y="16250"/>
                  </a:cubicBezTo>
                  <a:cubicBezTo>
                    <a:pt x="4043" y="16250"/>
                    <a:pt x="4043" y="16250"/>
                    <a:pt x="4043" y="16250"/>
                  </a:cubicBezTo>
                  <a:cubicBezTo>
                    <a:pt x="3927" y="16150"/>
                    <a:pt x="3927" y="16150"/>
                    <a:pt x="3927" y="16150"/>
                  </a:cubicBezTo>
                  <a:cubicBezTo>
                    <a:pt x="3696" y="16150"/>
                    <a:pt x="3696" y="16150"/>
                    <a:pt x="3696" y="16150"/>
                  </a:cubicBezTo>
                  <a:cubicBezTo>
                    <a:pt x="3581" y="16250"/>
                    <a:pt x="3581" y="16250"/>
                    <a:pt x="3581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350" y="16150"/>
                    <a:pt x="3350" y="16150"/>
                    <a:pt x="3350" y="161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150"/>
                    <a:pt x="3234" y="16150"/>
                    <a:pt x="3234" y="16150"/>
                  </a:cubicBezTo>
                  <a:cubicBezTo>
                    <a:pt x="3234" y="16150"/>
                    <a:pt x="3234" y="16150"/>
                    <a:pt x="3234" y="16150"/>
                  </a:cubicBezTo>
                  <a:cubicBezTo>
                    <a:pt x="3350" y="16051"/>
                    <a:pt x="3350" y="16051"/>
                    <a:pt x="3350" y="16051"/>
                  </a:cubicBezTo>
                  <a:cubicBezTo>
                    <a:pt x="3350" y="16051"/>
                    <a:pt x="3350" y="16051"/>
                    <a:pt x="3350" y="16051"/>
                  </a:cubicBezTo>
                  <a:cubicBezTo>
                    <a:pt x="3465" y="16051"/>
                    <a:pt x="3465" y="16051"/>
                    <a:pt x="3465" y="16051"/>
                  </a:cubicBezTo>
                  <a:cubicBezTo>
                    <a:pt x="3581" y="15952"/>
                    <a:pt x="3581" y="15952"/>
                    <a:pt x="3581" y="15952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696" y="15853"/>
                    <a:pt x="3696" y="15853"/>
                    <a:pt x="3696" y="15853"/>
                  </a:cubicBezTo>
                  <a:cubicBezTo>
                    <a:pt x="3696" y="15952"/>
                    <a:pt x="3696" y="15952"/>
                    <a:pt x="3696" y="15952"/>
                  </a:cubicBezTo>
                  <a:cubicBezTo>
                    <a:pt x="3812" y="15952"/>
                    <a:pt x="3812" y="15952"/>
                    <a:pt x="3812" y="15952"/>
                  </a:cubicBezTo>
                  <a:cubicBezTo>
                    <a:pt x="3812" y="15853"/>
                    <a:pt x="3812" y="15853"/>
                    <a:pt x="3812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952"/>
                    <a:pt x="3927" y="15952"/>
                    <a:pt x="3927" y="15952"/>
                  </a:cubicBezTo>
                  <a:cubicBezTo>
                    <a:pt x="4043" y="15952"/>
                    <a:pt x="4043" y="15952"/>
                    <a:pt x="4043" y="15952"/>
                  </a:cubicBezTo>
                  <a:cubicBezTo>
                    <a:pt x="4158" y="16051"/>
                    <a:pt x="4158" y="16051"/>
                    <a:pt x="4158" y="16051"/>
                  </a:cubicBezTo>
                  <a:cubicBezTo>
                    <a:pt x="4274" y="16051"/>
                    <a:pt x="4274" y="16051"/>
                    <a:pt x="4274" y="16051"/>
                  </a:cubicBezTo>
                  <a:cubicBezTo>
                    <a:pt x="4274" y="16051"/>
                    <a:pt x="4274" y="16051"/>
                    <a:pt x="4274" y="16051"/>
                  </a:cubicBezTo>
                  <a:cubicBezTo>
                    <a:pt x="4389" y="16150"/>
                    <a:pt x="4389" y="16150"/>
                    <a:pt x="4389" y="16150"/>
                  </a:cubicBezTo>
                  <a:cubicBezTo>
                    <a:pt x="4505" y="16150"/>
                    <a:pt x="4505" y="16150"/>
                    <a:pt x="4505" y="16150"/>
                  </a:cubicBezTo>
                  <a:cubicBezTo>
                    <a:pt x="4736" y="16250"/>
                    <a:pt x="4736" y="16250"/>
                    <a:pt x="4736" y="162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851" y="16150"/>
                    <a:pt x="4851" y="16150"/>
                    <a:pt x="4851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620" y="16150"/>
                    <a:pt x="4620" y="16150"/>
                    <a:pt x="4620" y="16150"/>
                  </a:cubicBezTo>
                  <a:cubicBezTo>
                    <a:pt x="4620" y="16150"/>
                    <a:pt x="4620" y="16150"/>
                    <a:pt x="4620" y="16150"/>
                  </a:cubicBezTo>
                  <a:cubicBezTo>
                    <a:pt x="4505" y="16051"/>
                    <a:pt x="4505" y="16051"/>
                    <a:pt x="4505" y="16051"/>
                  </a:cubicBezTo>
                  <a:cubicBezTo>
                    <a:pt x="4389" y="15952"/>
                    <a:pt x="4389" y="15952"/>
                    <a:pt x="4389" y="15952"/>
                  </a:cubicBezTo>
                  <a:cubicBezTo>
                    <a:pt x="4389" y="15952"/>
                    <a:pt x="4389" y="15952"/>
                    <a:pt x="4389" y="15952"/>
                  </a:cubicBezTo>
                  <a:cubicBezTo>
                    <a:pt x="4505" y="15952"/>
                    <a:pt x="4505" y="15952"/>
                    <a:pt x="4505" y="15952"/>
                  </a:cubicBezTo>
                  <a:cubicBezTo>
                    <a:pt x="4620" y="15952"/>
                    <a:pt x="4620" y="15952"/>
                    <a:pt x="4620" y="15952"/>
                  </a:cubicBezTo>
                  <a:cubicBezTo>
                    <a:pt x="4736" y="15952"/>
                    <a:pt x="4736" y="15952"/>
                    <a:pt x="4736" y="15952"/>
                  </a:cubicBezTo>
                  <a:cubicBezTo>
                    <a:pt x="4736" y="15853"/>
                    <a:pt x="4736" y="15853"/>
                    <a:pt x="4736" y="15853"/>
                  </a:cubicBezTo>
                  <a:cubicBezTo>
                    <a:pt x="4736" y="15853"/>
                    <a:pt x="4736" y="15853"/>
                    <a:pt x="4736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952"/>
                    <a:pt x="4620" y="15952"/>
                    <a:pt x="4620" y="15952"/>
                  </a:cubicBezTo>
                  <a:cubicBezTo>
                    <a:pt x="4505" y="15952"/>
                    <a:pt x="4505" y="15952"/>
                    <a:pt x="4505" y="15952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505" y="15853"/>
                    <a:pt x="4505" y="15853"/>
                    <a:pt x="4505" y="15853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389" y="15754"/>
                    <a:pt x="4389" y="15754"/>
                    <a:pt x="4389" y="15754"/>
                  </a:cubicBezTo>
                  <a:cubicBezTo>
                    <a:pt x="4389" y="15754"/>
                    <a:pt x="4389" y="15754"/>
                    <a:pt x="4389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853"/>
                    <a:pt x="4274" y="15853"/>
                    <a:pt x="4274" y="15853"/>
                  </a:cubicBezTo>
                  <a:cubicBezTo>
                    <a:pt x="4274" y="15853"/>
                    <a:pt x="4274" y="15853"/>
                    <a:pt x="4274" y="15853"/>
                  </a:cubicBezTo>
                  <a:cubicBezTo>
                    <a:pt x="4274" y="15952"/>
                    <a:pt x="4274" y="15952"/>
                    <a:pt x="4274" y="15952"/>
                  </a:cubicBezTo>
                  <a:cubicBezTo>
                    <a:pt x="4158" y="15952"/>
                    <a:pt x="4158" y="15952"/>
                    <a:pt x="4158" y="15952"/>
                  </a:cubicBezTo>
                  <a:cubicBezTo>
                    <a:pt x="4158" y="15952"/>
                    <a:pt x="4158" y="15952"/>
                    <a:pt x="4158" y="15952"/>
                  </a:cubicBezTo>
                  <a:cubicBezTo>
                    <a:pt x="4043" y="15853"/>
                    <a:pt x="4043" y="15853"/>
                    <a:pt x="4043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754"/>
                    <a:pt x="3927" y="15754"/>
                    <a:pt x="3927" y="15754"/>
                  </a:cubicBezTo>
                  <a:cubicBezTo>
                    <a:pt x="3812" y="15754"/>
                    <a:pt x="3812" y="15754"/>
                    <a:pt x="3812" y="15754"/>
                  </a:cubicBezTo>
                  <a:cubicBezTo>
                    <a:pt x="3812" y="15853"/>
                    <a:pt x="3812" y="15853"/>
                    <a:pt x="3812" y="15853"/>
                  </a:cubicBezTo>
                  <a:cubicBezTo>
                    <a:pt x="3696" y="15853"/>
                    <a:pt x="3696" y="15853"/>
                    <a:pt x="3696" y="15853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465" y="15952"/>
                    <a:pt x="3465" y="15952"/>
                    <a:pt x="3465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465" y="15853"/>
                    <a:pt x="3465" y="15853"/>
                    <a:pt x="3465" y="15853"/>
                  </a:cubicBezTo>
                  <a:cubicBezTo>
                    <a:pt x="3465" y="15853"/>
                    <a:pt x="3465" y="15853"/>
                    <a:pt x="3465" y="15853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655"/>
                    <a:pt x="3581" y="15655"/>
                    <a:pt x="3581" y="15655"/>
                  </a:cubicBezTo>
                  <a:cubicBezTo>
                    <a:pt x="3696" y="15655"/>
                    <a:pt x="3696" y="15655"/>
                    <a:pt x="3696" y="15655"/>
                  </a:cubicBezTo>
                  <a:cubicBezTo>
                    <a:pt x="3696" y="15655"/>
                    <a:pt x="3696" y="15655"/>
                    <a:pt x="3696" y="15655"/>
                  </a:cubicBezTo>
                  <a:cubicBezTo>
                    <a:pt x="3812" y="15655"/>
                    <a:pt x="3812" y="15655"/>
                    <a:pt x="3812" y="15655"/>
                  </a:cubicBezTo>
                  <a:cubicBezTo>
                    <a:pt x="3812" y="15754"/>
                    <a:pt x="3812" y="15754"/>
                    <a:pt x="3812" y="15754"/>
                  </a:cubicBezTo>
                  <a:cubicBezTo>
                    <a:pt x="4043" y="15754"/>
                    <a:pt x="4043" y="15754"/>
                    <a:pt x="4043" y="15754"/>
                  </a:cubicBezTo>
                  <a:cubicBezTo>
                    <a:pt x="4043" y="15655"/>
                    <a:pt x="4043" y="15655"/>
                    <a:pt x="4043" y="15655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812" y="15655"/>
                    <a:pt x="3812" y="15655"/>
                    <a:pt x="3812" y="15655"/>
                  </a:cubicBezTo>
                  <a:cubicBezTo>
                    <a:pt x="3696" y="15556"/>
                    <a:pt x="3696" y="15556"/>
                    <a:pt x="3696" y="15556"/>
                  </a:cubicBezTo>
                  <a:cubicBezTo>
                    <a:pt x="3696" y="15457"/>
                    <a:pt x="3696" y="15457"/>
                    <a:pt x="3696" y="15457"/>
                  </a:cubicBezTo>
                  <a:cubicBezTo>
                    <a:pt x="3581" y="15457"/>
                    <a:pt x="3581" y="15457"/>
                    <a:pt x="3581" y="15457"/>
                  </a:cubicBezTo>
                  <a:cubicBezTo>
                    <a:pt x="3581" y="15457"/>
                    <a:pt x="3581" y="15457"/>
                    <a:pt x="3581" y="15457"/>
                  </a:cubicBezTo>
                  <a:cubicBezTo>
                    <a:pt x="3696" y="15457"/>
                    <a:pt x="3696" y="15457"/>
                    <a:pt x="3696" y="15457"/>
                  </a:cubicBezTo>
                  <a:cubicBezTo>
                    <a:pt x="3812" y="15457"/>
                    <a:pt x="3812" y="15457"/>
                    <a:pt x="3812" y="15457"/>
                  </a:cubicBezTo>
                  <a:cubicBezTo>
                    <a:pt x="3812" y="15556"/>
                    <a:pt x="3812" y="15556"/>
                    <a:pt x="3812" y="15556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927" y="15556"/>
                    <a:pt x="3927" y="15556"/>
                    <a:pt x="3927" y="15556"/>
                  </a:cubicBezTo>
                  <a:cubicBezTo>
                    <a:pt x="3927" y="15556"/>
                    <a:pt x="3927" y="15556"/>
                    <a:pt x="3927" y="15556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4043" y="15556"/>
                    <a:pt x="4043" y="15556"/>
                    <a:pt x="4043" y="15556"/>
                  </a:cubicBezTo>
                  <a:cubicBezTo>
                    <a:pt x="4043" y="15556"/>
                    <a:pt x="4043" y="15556"/>
                    <a:pt x="4043" y="15556"/>
                  </a:cubicBezTo>
                  <a:cubicBezTo>
                    <a:pt x="4158" y="15655"/>
                    <a:pt x="4158" y="15655"/>
                    <a:pt x="4158" y="15655"/>
                  </a:cubicBezTo>
                  <a:cubicBezTo>
                    <a:pt x="4274" y="15655"/>
                    <a:pt x="4274" y="15655"/>
                    <a:pt x="4274" y="15655"/>
                  </a:cubicBezTo>
                  <a:cubicBezTo>
                    <a:pt x="4274" y="15655"/>
                    <a:pt x="4274" y="15655"/>
                    <a:pt x="4274" y="15655"/>
                  </a:cubicBezTo>
                  <a:cubicBezTo>
                    <a:pt x="4389" y="15655"/>
                    <a:pt x="4389" y="15655"/>
                    <a:pt x="4389" y="15655"/>
                  </a:cubicBezTo>
                  <a:cubicBezTo>
                    <a:pt x="4389" y="15655"/>
                    <a:pt x="4389" y="15655"/>
                    <a:pt x="4389" y="15655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620" y="15754"/>
                    <a:pt x="4620" y="15754"/>
                    <a:pt x="4620" y="15754"/>
                  </a:cubicBezTo>
                  <a:cubicBezTo>
                    <a:pt x="4620" y="15754"/>
                    <a:pt x="4620" y="15754"/>
                    <a:pt x="4620" y="15754"/>
                  </a:cubicBezTo>
                  <a:cubicBezTo>
                    <a:pt x="4736" y="15754"/>
                    <a:pt x="4736" y="15754"/>
                    <a:pt x="4736" y="15754"/>
                  </a:cubicBezTo>
                  <a:cubicBezTo>
                    <a:pt x="4736" y="15754"/>
                    <a:pt x="4736" y="15754"/>
                    <a:pt x="4736" y="15754"/>
                  </a:cubicBezTo>
                  <a:cubicBezTo>
                    <a:pt x="4620" y="15655"/>
                    <a:pt x="4620" y="15655"/>
                    <a:pt x="4620" y="15655"/>
                  </a:cubicBezTo>
                  <a:cubicBezTo>
                    <a:pt x="4389" y="15556"/>
                    <a:pt x="4389" y="15556"/>
                    <a:pt x="4389" y="15556"/>
                  </a:cubicBezTo>
                  <a:cubicBezTo>
                    <a:pt x="4389" y="15556"/>
                    <a:pt x="4389" y="15556"/>
                    <a:pt x="4389" y="15556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505" y="15457"/>
                    <a:pt x="4505" y="15457"/>
                    <a:pt x="4505" y="15457"/>
                  </a:cubicBezTo>
                  <a:cubicBezTo>
                    <a:pt x="4505" y="15457"/>
                    <a:pt x="4505" y="15457"/>
                    <a:pt x="4505" y="15457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505" y="15358"/>
                    <a:pt x="4505" y="15358"/>
                    <a:pt x="4505" y="15358"/>
                  </a:cubicBezTo>
                  <a:cubicBezTo>
                    <a:pt x="4505" y="15358"/>
                    <a:pt x="4505" y="15358"/>
                    <a:pt x="4505" y="15358"/>
                  </a:cubicBezTo>
                  <a:cubicBezTo>
                    <a:pt x="4389" y="15358"/>
                    <a:pt x="4389" y="15358"/>
                    <a:pt x="4389" y="15358"/>
                  </a:cubicBezTo>
                  <a:cubicBezTo>
                    <a:pt x="4274" y="15358"/>
                    <a:pt x="4274" y="15358"/>
                    <a:pt x="4274" y="15358"/>
                  </a:cubicBezTo>
                  <a:cubicBezTo>
                    <a:pt x="4389" y="15358"/>
                    <a:pt x="4389" y="15358"/>
                    <a:pt x="4389" y="15358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274" y="15457"/>
                    <a:pt x="4274" y="15457"/>
                    <a:pt x="4274" y="15457"/>
                  </a:cubicBezTo>
                  <a:cubicBezTo>
                    <a:pt x="4274" y="15457"/>
                    <a:pt x="4274" y="15457"/>
                    <a:pt x="4274" y="15457"/>
                  </a:cubicBezTo>
                  <a:cubicBezTo>
                    <a:pt x="4158" y="15457"/>
                    <a:pt x="4158" y="15457"/>
                    <a:pt x="4158" y="15457"/>
                  </a:cubicBezTo>
                  <a:cubicBezTo>
                    <a:pt x="4043" y="15457"/>
                    <a:pt x="4043" y="15457"/>
                    <a:pt x="4043" y="15457"/>
                  </a:cubicBezTo>
                  <a:cubicBezTo>
                    <a:pt x="4043" y="15457"/>
                    <a:pt x="4043" y="15457"/>
                    <a:pt x="4043" y="15457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4043" y="15358"/>
                    <a:pt x="4043" y="15358"/>
                    <a:pt x="4043" y="15358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3812" y="15358"/>
                    <a:pt x="3812" y="15358"/>
                    <a:pt x="3812" y="15358"/>
                  </a:cubicBezTo>
                  <a:cubicBezTo>
                    <a:pt x="3812" y="15358"/>
                    <a:pt x="3812" y="15358"/>
                    <a:pt x="3812" y="15358"/>
                  </a:cubicBezTo>
                  <a:cubicBezTo>
                    <a:pt x="3927" y="15259"/>
                    <a:pt x="3927" y="15259"/>
                    <a:pt x="3927" y="15259"/>
                  </a:cubicBezTo>
                  <a:cubicBezTo>
                    <a:pt x="4043" y="15259"/>
                    <a:pt x="4043" y="15259"/>
                    <a:pt x="4043" y="15259"/>
                  </a:cubicBezTo>
                  <a:cubicBezTo>
                    <a:pt x="4158" y="15259"/>
                    <a:pt x="4158" y="15259"/>
                    <a:pt x="4158" y="15259"/>
                  </a:cubicBezTo>
                  <a:cubicBezTo>
                    <a:pt x="4274" y="15259"/>
                    <a:pt x="4274" y="15259"/>
                    <a:pt x="4274" y="15259"/>
                  </a:cubicBezTo>
                  <a:cubicBezTo>
                    <a:pt x="4274" y="15259"/>
                    <a:pt x="4274" y="15259"/>
                    <a:pt x="4274" y="15259"/>
                  </a:cubicBezTo>
                  <a:cubicBezTo>
                    <a:pt x="4389" y="15259"/>
                    <a:pt x="4389" y="15259"/>
                    <a:pt x="4389" y="15259"/>
                  </a:cubicBezTo>
                  <a:cubicBezTo>
                    <a:pt x="4505" y="15259"/>
                    <a:pt x="4505" y="15259"/>
                    <a:pt x="4505" y="15259"/>
                  </a:cubicBezTo>
                  <a:cubicBezTo>
                    <a:pt x="4620" y="15259"/>
                    <a:pt x="4620" y="15259"/>
                    <a:pt x="4620" y="15259"/>
                  </a:cubicBezTo>
                  <a:cubicBezTo>
                    <a:pt x="4620" y="15259"/>
                    <a:pt x="4620" y="15259"/>
                    <a:pt x="4620" y="15259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736" y="15160"/>
                    <a:pt x="4736" y="15160"/>
                    <a:pt x="4736" y="15160"/>
                  </a:cubicBezTo>
                  <a:cubicBezTo>
                    <a:pt x="4736" y="15061"/>
                    <a:pt x="4736" y="15061"/>
                    <a:pt x="4736" y="15061"/>
                  </a:cubicBezTo>
                  <a:cubicBezTo>
                    <a:pt x="4736" y="15061"/>
                    <a:pt x="4736" y="15061"/>
                    <a:pt x="4736" y="15061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061"/>
                    <a:pt x="4620" y="15061"/>
                    <a:pt x="4620" y="15061"/>
                  </a:cubicBezTo>
                  <a:cubicBezTo>
                    <a:pt x="4620" y="15061"/>
                    <a:pt x="4620" y="15061"/>
                    <a:pt x="4620" y="15061"/>
                  </a:cubicBezTo>
                  <a:cubicBezTo>
                    <a:pt x="4736" y="14862"/>
                    <a:pt x="4736" y="14862"/>
                    <a:pt x="4736" y="14862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851" y="14862"/>
                    <a:pt x="4851" y="14862"/>
                    <a:pt x="4851" y="14862"/>
                  </a:cubicBezTo>
                  <a:cubicBezTo>
                    <a:pt x="4851" y="14862"/>
                    <a:pt x="4851" y="14862"/>
                    <a:pt x="4851" y="14862"/>
                  </a:cubicBezTo>
                  <a:cubicBezTo>
                    <a:pt x="4851" y="14961"/>
                    <a:pt x="4851" y="14961"/>
                    <a:pt x="4851" y="14961"/>
                  </a:cubicBezTo>
                  <a:cubicBezTo>
                    <a:pt x="4851" y="14961"/>
                    <a:pt x="4851" y="14961"/>
                    <a:pt x="4851" y="14961"/>
                  </a:cubicBezTo>
                  <a:cubicBezTo>
                    <a:pt x="4967" y="14961"/>
                    <a:pt x="4967" y="14961"/>
                    <a:pt x="4967" y="14961"/>
                  </a:cubicBezTo>
                  <a:cubicBezTo>
                    <a:pt x="4967" y="14961"/>
                    <a:pt x="4967" y="14961"/>
                    <a:pt x="4967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198" y="14961"/>
                    <a:pt x="5198" y="14961"/>
                    <a:pt x="5198" y="14961"/>
                  </a:cubicBezTo>
                  <a:cubicBezTo>
                    <a:pt x="5198" y="14961"/>
                    <a:pt x="5198" y="14961"/>
                    <a:pt x="5198" y="14961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4967" y="14862"/>
                    <a:pt x="4967" y="14862"/>
                    <a:pt x="4967" y="14862"/>
                  </a:cubicBezTo>
                  <a:cubicBezTo>
                    <a:pt x="4967" y="14862"/>
                    <a:pt x="4967" y="14862"/>
                    <a:pt x="4967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763"/>
                    <a:pt x="5082" y="14763"/>
                    <a:pt x="5082" y="14763"/>
                  </a:cubicBezTo>
                  <a:cubicBezTo>
                    <a:pt x="5082" y="14763"/>
                    <a:pt x="5082" y="14763"/>
                    <a:pt x="5082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664"/>
                    <a:pt x="4851" y="14664"/>
                    <a:pt x="4851" y="14664"/>
                  </a:cubicBezTo>
                  <a:cubicBezTo>
                    <a:pt x="4851" y="14664"/>
                    <a:pt x="4851" y="14664"/>
                    <a:pt x="4851" y="14664"/>
                  </a:cubicBezTo>
                  <a:cubicBezTo>
                    <a:pt x="4967" y="14565"/>
                    <a:pt x="4967" y="14565"/>
                    <a:pt x="4967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198" y="14565"/>
                    <a:pt x="5198" y="14565"/>
                    <a:pt x="5198" y="14565"/>
                  </a:cubicBezTo>
                  <a:cubicBezTo>
                    <a:pt x="5198" y="14565"/>
                    <a:pt x="5198" y="14565"/>
                    <a:pt x="5198" y="14565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313" y="14268"/>
                    <a:pt x="5313" y="14268"/>
                    <a:pt x="5313" y="14268"/>
                  </a:cubicBezTo>
                  <a:cubicBezTo>
                    <a:pt x="5313" y="14268"/>
                    <a:pt x="5313" y="14268"/>
                    <a:pt x="5313" y="14268"/>
                  </a:cubicBezTo>
                  <a:cubicBezTo>
                    <a:pt x="5198" y="14268"/>
                    <a:pt x="5198" y="14268"/>
                    <a:pt x="5198" y="14268"/>
                  </a:cubicBezTo>
                  <a:cubicBezTo>
                    <a:pt x="5198" y="14268"/>
                    <a:pt x="5198" y="14268"/>
                    <a:pt x="5198" y="14268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198" y="14169"/>
                    <a:pt x="5198" y="14169"/>
                    <a:pt x="5198" y="14169"/>
                  </a:cubicBezTo>
                  <a:cubicBezTo>
                    <a:pt x="5082" y="14169"/>
                    <a:pt x="5082" y="14169"/>
                    <a:pt x="5082" y="14169"/>
                  </a:cubicBezTo>
                  <a:cubicBezTo>
                    <a:pt x="4967" y="14169"/>
                    <a:pt x="4967" y="14169"/>
                    <a:pt x="4967" y="14169"/>
                  </a:cubicBezTo>
                  <a:cubicBezTo>
                    <a:pt x="4967" y="14169"/>
                    <a:pt x="4967" y="14169"/>
                    <a:pt x="4967" y="14169"/>
                  </a:cubicBezTo>
                  <a:cubicBezTo>
                    <a:pt x="4851" y="14169"/>
                    <a:pt x="4851" y="14169"/>
                    <a:pt x="4851" y="14169"/>
                  </a:cubicBezTo>
                  <a:cubicBezTo>
                    <a:pt x="4851" y="14169"/>
                    <a:pt x="4851" y="14169"/>
                    <a:pt x="4851" y="14169"/>
                  </a:cubicBezTo>
                  <a:cubicBezTo>
                    <a:pt x="4736" y="14169"/>
                    <a:pt x="4736" y="14169"/>
                    <a:pt x="4736" y="14169"/>
                  </a:cubicBezTo>
                  <a:cubicBezTo>
                    <a:pt x="4736" y="14169"/>
                    <a:pt x="4736" y="14169"/>
                    <a:pt x="4736" y="14169"/>
                  </a:cubicBezTo>
                  <a:cubicBezTo>
                    <a:pt x="4620" y="14169"/>
                    <a:pt x="4620" y="14169"/>
                    <a:pt x="4620" y="14169"/>
                  </a:cubicBezTo>
                  <a:cubicBezTo>
                    <a:pt x="4620" y="14070"/>
                    <a:pt x="4620" y="14070"/>
                    <a:pt x="4620" y="14070"/>
                  </a:cubicBezTo>
                  <a:cubicBezTo>
                    <a:pt x="4505" y="14070"/>
                    <a:pt x="4505" y="14070"/>
                    <a:pt x="4505" y="14070"/>
                  </a:cubicBezTo>
                  <a:cubicBezTo>
                    <a:pt x="4389" y="14070"/>
                    <a:pt x="4389" y="14070"/>
                    <a:pt x="4389" y="14070"/>
                  </a:cubicBezTo>
                  <a:cubicBezTo>
                    <a:pt x="4389" y="13971"/>
                    <a:pt x="4389" y="13971"/>
                    <a:pt x="4389" y="13971"/>
                  </a:cubicBezTo>
                  <a:cubicBezTo>
                    <a:pt x="4389" y="13971"/>
                    <a:pt x="4389" y="13971"/>
                    <a:pt x="4389" y="13971"/>
                  </a:cubicBezTo>
                  <a:cubicBezTo>
                    <a:pt x="4274" y="13872"/>
                    <a:pt x="4274" y="13872"/>
                    <a:pt x="4274" y="13872"/>
                  </a:cubicBezTo>
                  <a:cubicBezTo>
                    <a:pt x="4158" y="13772"/>
                    <a:pt x="4158" y="13772"/>
                    <a:pt x="4158" y="13772"/>
                  </a:cubicBezTo>
                  <a:cubicBezTo>
                    <a:pt x="3927" y="13772"/>
                    <a:pt x="3927" y="13772"/>
                    <a:pt x="3927" y="13772"/>
                  </a:cubicBezTo>
                  <a:cubicBezTo>
                    <a:pt x="3927" y="13673"/>
                    <a:pt x="3927" y="13673"/>
                    <a:pt x="3927" y="13673"/>
                  </a:cubicBezTo>
                  <a:cubicBezTo>
                    <a:pt x="3927" y="13673"/>
                    <a:pt x="3927" y="13673"/>
                    <a:pt x="3927" y="13673"/>
                  </a:cubicBezTo>
                  <a:cubicBezTo>
                    <a:pt x="3812" y="13574"/>
                    <a:pt x="3812" y="13574"/>
                    <a:pt x="3812" y="13574"/>
                  </a:cubicBezTo>
                  <a:cubicBezTo>
                    <a:pt x="3812" y="13475"/>
                    <a:pt x="3812" y="13475"/>
                    <a:pt x="3812" y="13475"/>
                  </a:cubicBezTo>
                  <a:cubicBezTo>
                    <a:pt x="3696" y="13475"/>
                    <a:pt x="3696" y="13475"/>
                    <a:pt x="3696" y="13475"/>
                  </a:cubicBezTo>
                  <a:cubicBezTo>
                    <a:pt x="3696" y="13475"/>
                    <a:pt x="3696" y="13475"/>
                    <a:pt x="3696" y="13475"/>
                  </a:cubicBezTo>
                  <a:cubicBezTo>
                    <a:pt x="3812" y="13376"/>
                    <a:pt x="3812" y="13376"/>
                    <a:pt x="3812" y="13376"/>
                  </a:cubicBezTo>
                  <a:cubicBezTo>
                    <a:pt x="3927" y="13376"/>
                    <a:pt x="3927" y="13376"/>
                    <a:pt x="3927" y="13376"/>
                  </a:cubicBezTo>
                  <a:cubicBezTo>
                    <a:pt x="3927" y="13376"/>
                    <a:pt x="3927" y="13376"/>
                    <a:pt x="3927" y="13376"/>
                  </a:cubicBezTo>
                  <a:cubicBezTo>
                    <a:pt x="4043" y="13376"/>
                    <a:pt x="4043" y="13376"/>
                    <a:pt x="4043" y="13376"/>
                  </a:cubicBezTo>
                  <a:cubicBezTo>
                    <a:pt x="4158" y="13376"/>
                    <a:pt x="4158" y="13376"/>
                    <a:pt x="4158" y="13376"/>
                  </a:cubicBezTo>
                  <a:cubicBezTo>
                    <a:pt x="4274" y="13475"/>
                    <a:pt x="4274" y="13475"/>
                    <a:pt x="4274" y="13475"/>
                  </a:cubicBezTo>
                  <a:cubicBezTo>
                    <a:pt x="4274" y="13475"/>
                    <a:pt x="4274" y="13475"/>
                    <a:pt x="4274" y="13475"/>
                  </a:cubicBezTo>
                  <a:cubicBezTo>
                    <a:pt x="4389" y="13475"/>
                    <a:pt x="4389" y="13475"/>
                    <a:pt x="4389" y="13475"/>
                  </a:cubicBezTo>
                  <a:cubicBezTo>
                    <a:pt x="4389" y="13475"/>
                    <a:pt x="4389" y="13475"/>
                    <a:pt x="4389" y="13475"/>
                  </a:cubicBezTo>
                  <a:cubicBezTo>
                    <a:pt x="4505" y="13475"/>
                    <a:pt x="4505" y="13475"/>
                    <a:pt x="4505" y="13475"/>
                  </a:cubicBezTo>
                  <a:cubicBezTo>
                    <a:pt x="4620" y="13475"/>
                    <a:pt x="4620" y="13475"/>
                    <a:pt x="4620" y="13475"/>
                  </a:cubicBezTo>
                  <a:cubicBezTo>
                    <a:pt x="4620" y="13574"/>
                    <a:pt x="4620" y="13574"/>
                    <a:pt x="4620" y="13574"/>
                  </a:cubicBezTo>
                  <a:cubicBezTo>
                    <a:pt x="4736" y="13574"/>
                    <a:pt x="4736" y="13574"/>
                    <a:pt x="4736" y="13574"/>
                  </a:cubicBezTo>
                  <a:cubicBezTo>
                    <a:pt x="4736" y="13574"/>
                    <a:pt x="4736" y="13574"/>
                    <a:pt x="4736" y="13574"/>
                  </a:cubicBezTo>
                  <a:cubicBezTo>
                    <a:pt x="4851" y="13772"/>
                    <a:pt x="4851" y="13772"/>
                    <a:pt x="4851" y="13772"/>
                  </a:cubicBezTo>
                  <a:cubicBezTo>
                    <a:pt x="4967" y="13772"/>
                    <a:pt x="4967" y="13772"/>
                    <a:pt x="4967" y="13772"/>
                  </a:cubicBezTo>
                  <a:cubicBezTo>
                    <a:pt x="4967" y="13872"/>
                    <a:pt x="4967" y="13872"/>
                    <a:pt x="4967" y="13872"/>
                  </a:cubicBezTo>
                  <a:cubicBezTo>
                    <a:pt x="5082" y="13872"/>
                    <a:pt x="5082" y="13872"/>
                    <a:pt x="5082" y="13872"/>
                  </a:cubicBezTo>
                  <a:cubicBezTo>
                    <a:pt x="5198" y="13971"/>
                    <a:pt x="5198" y="13971"/>
                    <a:pt x="5198" y="13971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313" y="13872"/>
                    <a:pt x="5313" y="13872"/>
                    <a:pt x="5313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082" y="13872"/>
                    <a:pt x="5082" y="13872"/>
                    <a:pt x="5082" y="13872"/>
                  </a:cubicBezTo>
                  <a:cubicBezTo>
                    <a:pt x="4967" y="13772"/>
                    <a:pt x="4967" y="13772"/>
                    <a:pt x="4967" y="13772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5082" y="13772"/>
                    <a:pt x="5082" y="13772"/>
                    <a:pt x="5082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673"/>
                    <a:pt x="5198" y="13673"/>
                    <a:pt x="5198" y="13673"/>
                  </a:cubicBezTo>
                  <a:cubicBezTo>
                    <a:pt x="5082" y="13673"/>
                    <a:pt x="5082" y="13673"/>
                    <a:pt x="5082" y="13673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5082" y="13574"/>
                    <a:pt x="5082" y="13574"/>
                    <a:pt x="5082" y="13574"/>
                  </a:cubicBezTo>
                  <a:cubicBezTo>
                    <a:pt x="5198" y="13574"/>
                    <a:pt x="5198" y="13574"/>
                    <a:pt x="5198" y="13574"/>
                  </a:cubicBezTo>
                  <a:cubicBezTo>
                    <a:pt x="5082" y="13475"/>
                    <a:pt x="5082" y="13475"/>
                    <a:pt x="5082" y="13475"/>
                  </a:cubicBezTo>
                  <a:cubicBezTo>
                    <a:pt x="4967" y="13376"/>
                    <a:pt x="4967" y="13376"/>
                    <a:pt x="4967" y="13376"/>
                  </a:cubicBezTo>
                  <a:cubicBezTo>
                    <a:pt x="4967" y="13376"/>
                    <a:pt x="4967" y="13376"/>
                    <a:pt x="4967" y="13376"/>
                  </a:cubicBezTo>
                  <a:cubicBezTo>
                    <a:pt x="4851" y="13277"/>
                    <a:pt x="4851" y="13277"/>
                    <a:pt x="4851" y="13277"/>
                  </a:cubicBezTo>
                  <a:cubicBezTo>
                    <a:pt x="4851" y="13277"/>
                    <a:pt x="4851" y="13277"/>
                    <a:pt x="4851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5198" y="13376"/>
                    <a:pt x="5198" y="13376"/>
                    <a:pt x="5198" y="13376"/>
                  </a:cubicBezTo>
                  <a:cubicBezTo>
                    <a:pt x="5198" y="13376"/>
                    <a:pt x="5198" y="13376"/>
                    <a:pt x="5198" y="13376"/>
                  </a:cubicBezTo>
                  <a:cubicBezTo>
                    <a:pt x="5313" y="13277"/>
                    <a:pt x="5313" y="13277"/>
                    <a:pt x="5313" y="13277"/>
                  </a:cubicBezTo>
                  <a:cubicBezTo>
                    <a:pt x="5198" y="13277"/>
                    <a:pt x="5198" y="13277"/>
                    <a:pt x="5198" y="13277"/>
                  </a:cubicBezTo>
                  <a:cubicBezTo>
                    <a:pt x="5198" y="13277"/>
                    <a:pt x="5198" y="13277"/>
                    <a:pt x="5198" y="13277"/>
                  </a:cubicBezTo>
                  <a:cubicBezTo>
                    <a:pt x="5082" y="13277"/>
                    <a:pt x="5082" y="13277"/>
                    <a:pt x="5082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4851" y="13178"/>
                    <a:pt x="4851" y="13178"/>
                    <a:pt x="4851" y="13178"/>
                  </a:cubicBezTo>
                  <a:cubicBezTo>
                    <a:pt x="4967" y="13178"/>
                    <a:pt x="4967" y="13178"/>
                    <a:pt x="4967" y="13178"/>
                  </a:cubicBezTo>
                  <a:cubicBezTo>
                    <a:pt x="5082" y="13178"/>
                    <a:pt x="5082" y="13178"/>
                    <a:pt x="5082" y="13178"/>
                  </a:cubicBezTo>
                  <a:cubicBezTo>
                    <a:pt x="5082" y="13178"/>
                    <a:pt x="5082" y="13178"/>
                    <a:pt x="5082" y="13178"/>
                  </a:cubicBezTo>
                  <a:cubicBezTo>
                    <a:pt x="5198" y="13178"/>
                    <a:pt x="5198" y="13178"/>
                    <a:pt x="5198" y="13178"/>
                  </a:cubicBezTo>
                  <a:cubicBezTo>
                    <a:pt x="5198" y="13178"/>
                    <a:pt x="5198" y="13178"/>
                    <a:pt x="5198" y="13178"/>
                  </a:cubicBezTo>
                  <a:cubicBezTo>
                    <a:pt x="5198" y="13079"/>
                    <a:pt x="5198" y="13079"/>
                    <a:pt x="5198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4967" y="13079"/>
                    <a:pt x="4967" y="13079"/>
                    <a:pt x="4967" y="13079"/>
                  </a:cubicBezTo>
                  <a:cubicBezTo>
                    <a:pt x="4967" y="13079"/>
                    <a:pt x="4967" y="13079"/>
                    <a:pt x="4967" y="13079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851" y="13178"/>
                    <a:pt x="4851" y="13178"/>
                    <a:pt x="4851" y="13178"/>
                  </a:cubicBezTo>
                  <a:cubicBezTo>
                    <a:pt x="4851" y="13079"/>
                    <a:pt x="4851" y="13079"/>
                    <a:pt x="4851" y="13079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5082" y="12980"/>
                    <a:pt x="5082" y="12980"/>
                    <a:pt x="5082" y="12980"/>
                  </a:cubicBezTo>
                  <a:cubicBezTo>
                    <a:pt x="5082" y="12980"/>
                    <a:pt x="5082" y="12980"/>
                    <a:pt x="5082" y="12980"/>
                  </a:cubicBezTo>
                  <a:cubicBezTo>
                    <a:pt x="5198" y="12980"/>
                    <a:pt x="5198" y="12980"/>
                    <a:pt x="5198" y="12980"/>
                  </a:cubicBezTo>
                  <a:cubicBezTo>
                    <a:pt x="5082" y="12881"/>
                    <a:pt x="5082" y="12881"/>
                    <a:pt x="5082" y="12881"/>
                  </a:cubicBezTo>
                  <a:cubicBezTo>
                    <a:pt x="4967" y="12881"/>
                    <a:pt x="4967" y="12881"/>
                    <a:pt x="4967" y="12881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736" y="12881"/>
                    <a:pt x="4736" y="12881"/>
                    <a:pt x="4736" y="12881"/>
                  </a:cubicBezTo>
                  <a:cubicBezTo>
                    <a:pt x="4736" y="12881"/>
                    <a:pt x="4736" y="12881"/>
                    <a:pt x="4736" y="12881"/>
                  </a:cubicBezTo>
                  <a:cubicBezTo>
                    <a:pt x="4851" y="12881"/>
                    <a:pt x="4851" y="12881"/>
                    <a:pt x="4851" y="12881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5082" y="12782"/>
                    <a:pt x="5082" y="12782"/>
                    <a:pt x="5082" y="12782"/>
                  </a:cubicBezTo>
                  <a:cubicBezTo>
                    <a:pt x="5198" y="12782"/>
                    <a:pt x="5198" y="12782"/>
                    <a:pt x="5198" y="12782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082" y="12782"/>
                    <a:pt x="5082" y="12782"/>
                    <a:pt x="5082" y="12782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4851" y="12683"/>
                    <a:pt x="4851" y="12683"/>
                    <a:pt x="4851" y="12683"/>
                  </a:cubicBezTo>
                  <a:cubicBezTo>
                    <a:pt x="4851" y="12683"/>
                    <a:pt x="4851" y="12683"/>
                    <a:pt x="4851" y="12683"/>
                  </a:cubicBezTo>
                  <a:cubicBezTo>
                    <a:pt x="4736" y="12683"/>
                    <a:pt x="4736" y="12683"/>
                    <a:pt x="4736" y="12683"/>
                  </a:cubicBezTo>
                  <a:cubicBezTo>
                    <a:pt x="4736" y="12683"/>
                    <a:pt x="4736" y="12683"/>
                    <a:pt x="4736" y="126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967" y="12484"/>
                    <a:pt x="4967" y="12484"/>
                    <a:pt x="4967" y="12484"/>
                  </a:cubicBezTo>
                  <a:cubicBezTo>
                    <a:pt x="4967" y="12385"/>
                    <a:pt x="4967" y="12385"/>
                    <a:pt x="4967" y="12385"/>
                  </a:cubicBezTo>
                  <a:cubicBezTo>
                    <a:pt x="4967" y="12385"/>
                    <a:pt x="4967" y="12385"/>
                    <a:pt x="4967" y="12385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683"/>
                    <a:pt x="4620" y="12683"/>
                    <a:pt x="4620" y="126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484"/>
                    <a:pt x="4620" y="12484"/>
                    <a:pt x="4620" y="12484"/>
                  </a:cubicBezTo>
                  <a:cubicBezTo>
                    <a:pt x="4620" y="12385"/>
                    <a:pt x="4620" y="12385"/>
                    <a:pt x="4620" y="12385"/>
                  </a:cubicBezTo>
                  <a:cubicBezTo>
                    <a:pt x="4620" y="12286"/>
                    <a:pt x="4620" y="12286"/>
                    <a:pt x="4620" y="12286"/>
                  </a:cubicBezTo>
                  <a:cubicBezTo>
                    <a:pt x="4620" y="12187"/>
                    <a:pt x="4620" y="12187"/>
                    <a:pt x="4620" y="12187"/>
                  </a:cubicBezTo>
                  <a:cubicBezTo>
                    <a:pt x="4620" y="12187"/>
                    <a:pt x="4620" y="12187"/>
                    <a:pt x="4620" y="12187"/>
                  </a:cubicBezTo>
                  <a:cubicBezTo>
                    <a:pt x="4620" y="12088"/>
                    <a:pt x="4620" y="12088"/>
                    <a:pt x="4620" y="12088"/>
                  </a:cubicBezTo>
                  <a:cubicBezTo>
                    <a:pt x="4620" y="12088"/>
                    <a:pt x="4620" y="12088"/>
                    <a:pt x="4620" y="12088"/>
                  </a:cubicBezTo>
                  <a:cubicBezTo>
                    <a:pt x="4505" y="12187"/>
                    <a:pt x="4505" y="12187"/>
                    <a:pt x="4505" y="12187"/>
                  </a:cubicBezTo>
                  <a:cubicBezTo>
                    <a:pt x="4505" y="12286"/>
                    <a:pt x="4505" y="12286"/>
                    <a:pt x="4505" y="12286"/>
                  </a:cubicBezTo>
                  <a:cubicBezTo>
                    <a:pt x="4505" y="12385"/>
                    <a:pt x="4505" y="12385"/>
                    <a:pt x="4505" y="12385"/>
                  </a:cubicBezTo>
                  <a:cubicBezTo>
                    <a:pt x="4620" y="12385"/>
                    <a:pt x="4620" y="12385"/>
                    <a:pt x="4620" y="12385"/>
                  </a:cubicBezTo>
                  <a:cubicBezTo>
                    <a:pt x="4620" y="12484"/>
                    <a:pt x="4620" y="12484"/>
                    <a:pt x="4620" y="12484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505" y="12683"/>
                    <a:pt x="4505" y="12683"/>
                    <a:pt x="4505" y="12683"/>
                  </a:cubicBezTo>
                  <a:cubicBezTo>
                    <a:pt x="4505" y="12683"/>
                    <a:pt x="4505" y="12683"/>
                    <a:pt x="4505" y="12683"/>
                  </a:cubicBezTo>
                  <a:cubicBezTo>
                    <a:pt x="4389" y="12583"/>
                    <a:pt x="4389" y="12583"/>
                    <a:pt x="4389" y="12583"/>
                  </a:cubicBezTo>
                  <a:cubicBezTo>
                    <a:pt x="4389" y="12583"/>
                    <a:pt x="4389" y="12583"/>
                    <a:pt x="4389" y="12583"/>
                  </a:cubicBezTo>
                  <a:cubicBezTo>
                    <a:pt x="4389" y="12683"/>
                    <a:pt x="4389" y="12683"/>
                    <a:pt x="4389" y="12683"/>
                  </a:cubicBezTo>
                  <a:cubicBezTo>
                    <a:pt x="4389" y="12683"/>
                    <a:pt x="4389" y="12683"/>
                    <a:pt x="4389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389" y="12782"/>
                    <a:pt x="4389" y="12782"/>
                    <a:pt x="4389" y="12782"/>
                  </a:cubicBezTo>
                  <a:cubicBezTo>
                    <a:pt x="4274" y="12782"/>
                    <a:pt x="4274" y="12782"/>
                    <a:pt x="4274" y="12782"/>
                  </a:cubicBezTo>
                  <a:cubicBezTo>
                    <a:pt x="4274" y="12881"/>
                    <a:pt x="4274" y="12881"/>
                    <a:pt x="4274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043" y="12980"/>
                    <a:pt x="4043" y="12980"/>
                    <a:pt x="4043" y="12980"/>
                  </a:cubicBezTo>
                  <a:cubicBezTo>
                    <a:pt x="3927" y="12980"/>
                    <a:pt x="3927" y="12980"/>
                    <a:pt x="3927" y="12980"/>
                  </a:cubicBezTo>
                  <a:cubicBezTo>
                    <a:pt x="3812" y="12881"/>
                    <a:pt x="3812" y="12881"/>
                    <a:pt x="3812" y="12881"/>
                  </a:cubicBezTo>
                  <a:cubicBezTo>
                    <a:pt x="3927" y="12881"/>
                    <a:pt x="3927" y="12881"/>
                    <a:pt x="3927" y="12881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696" y="12782"/>
                    <a:pt x="3696" y="12782"/>
                    <a:pt x="3696" y="12782"/>
                  </a:cubicBezTo>
                  <a:cubicBezTo>
                    <a:pt x="3696" y="12782"/>
                    <a:pt x="3696" y="12782"/>
                    <a:pt x="3696" y="12782"/>
                  </a:cubicBezTo>
                  <a:cubicBezTo>
                    <a:pt x="3696" y="12683"/>
                    <a:pt x="3696" y="12683"/>
                    <a:pt x="3696" y="12683"/>
                  </a:cubicBezTo>
                  <a:cubicBezTo>
                    <a:pt x="3696" y="12683"/>
                    <a:pt x="3696" y="12683"/>
                    <a:pt x="3696" y="126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484"/>
                    <a:pt x="3696" y="12484"/>
                    <a:pt x="3696" y="12484"/>
                  </a:cubicBezTo>
                  <a:cubicBezTo>
                    <a:pt x="3812" y="12484"/>
                    <a:pt x="3812" y="12484"/>
                    <a:pt x="3812" y="12484"/>
                  </a:cubicBezTo>
                  <a:cubicBezTo>
                    <a:pt x="3812" y="12583"/>
                    <a:pt x="3812" y="12583"/>
                    <a:pt x="3812" y="12583"/>
                  </a:cubicBezTo>
                  <a:cubicBezTo>
                    <a:pt x="3927" y="12484"/>
                    <a:pt x="3927" y="12484"/>
                    <a:pt x="3927" y="12484"/>
                  </a:cubicBezTo>
                  <a:cubicBezTo>
                    <a:pt x="3927" y="12484"/>
                    <a:pt x="3927" y="12484"/>
                    <a:pt x="3927" y="12484"/>
                  </a:cubicBezTo>
                  <a:cubicBezTo>
                    <a:pt x="4158" y="12484"/>
                    <a:pt x="4158" y="12484"/>
                    <a:pt x="4158" y="12484"/>
                  </a:cubicBezTo>
                  <a:cubicBezTo>
                    <a:pt x="4158" y="12484"/>
                    <a:pt x="4158" y="12484"/>
                    <a:pt x="4158" y="12484"/>
                  </a:cubicBezTo>
                  <a:cubicBezTo>
                    <a:pt x="4274" y="12385"/>
                    <a:pt x="4274" y="12385"/>
                    <a:pt x="4274" y="12385"/>
                  </a:cubicBezTo>
                  <a:cubicBezTo>
                    <a:pt x="4389" y="12286"/>
                    <a:pt x="4389" y="12286"/>
                    <a:pt x="4389" y="12286"/>
                  </a:cubicBezTo>
                  <a:cubicBezTo>
                    <a:pt x="4389" y="12187"/>
                    <a:pt x="4389" y="12187"/>
                    <a:pt x="4389" y="12187"/>
                  </a:cubicBezTo>
                  <a:cubicBezTo>
                    <a:pt x="4274" y="12187"/>
                    <a:pt x="4274" y="12187"/>
                    <a:pt x="4274" y="12187"/>
                  </a:cubicBezTo>
                  <a:cubicBezTo>
                    <a:pt x="4274" y="12286"/>
                    <a:pt x="4274" y="12286"/>
                    <a:pt x="4274" y="12286"/>
                  </a:cubicBezTo>
                  <a:cubicBezTo>
                    <a:pt x="4274" y="12286"/>
                    <a:pt x="4274" y="12286"/>
                    <a:pt x="4274" y="12286"/>
                  </a:cubicBezTo>
                  <a:cubicBezTo>
                    <a:pt x="4158" y="12385"/>
                    <a:pt x="4158" y="12385"/>
                    <a:pt x="4158" y="12385"/>
                  </a:cubicBezTo>
                  <a:cubicBezTo>
                    <a:pt x="4043" y="12385"/>
                    <a:pt x="4043" y="12385"/>
                    <a:pt x="4043" y="12385"/>
                  </a:cubicBezTo>
                  <a:cubicBezTo>
                    <a:pt x="3927" y="12385"/>
                    <a:pt x="3927" y="12385"/>
                    <a:pt x="3927" y="12385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812" y="12286"/>
                    <a:pt x="3812" y="12286"/>
                    <a:pt x="3812" y="12286"/>
                  </a:cubicBezTo>
                  <a:cubicBezTo>
                    <a:pt x="3927" y="12286"/>
                    <a:pt x="3927" y="12286"/>
                    <a:pt x="3927" y="12286"/>
                  </a:cubicBezTo>
                  <a:cubicBezTo>
                    <a:pt x="4043" y="12187"/>
                    <a:pt x="4043" y="12187"/>
                    <a:pt x="4043" y="12187"/>
                  </a:cubicBezTo>
                  <a:cubicBezTo>
                    <a:pt x="4158" y="12187"/>
                    <a:pt x="4158" y="12187"/>
                    <a:pt x="4158" y="12187"/>
                  </a:cubicBezTo>
                  <a:cubicBezTo>
                    <a:pt x="4158" y="12187"/>
                    <a:pt x="4158" y="12187"/>
                    <a:pt x="4158" y="12187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274" y="11989"/>
                    <a:pt x="4274" y="11989"/>
                    <a:pt x="4274" y="11989"/>
                  </a:cubicBezTo>
                  <a:cubicBezTo>
                    <a:pt x="4274" y="11989"/>
                    <a:pt x="4274" y="11989"/>
                    <a:pt x="4274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890"/>
                    <a:pt x="3927" y="11890"/>
                    <a:pt x="3927" y="11890"/>
                  </a:cubicBezTo>
                  <a:cubicBezTo>
                    <a:pt x="4043" y="11890"/>
                    <a:pt x="4043" y="11890"/>
                    <a:pt x="4043" y="11890"/>
                  </a:cubicBezTo>
                  <a:cubicBezTo>
                    <a:pt x="4043" y="11890"/>
                    <a:pt x="4043" y="11890"/>
                    <a:pt x="4043" y="11890"/>
                  </a:cubicBezTo>
                  <a:cubicBezTo>
                    <a:pt x="4158" y="11890"/>
                    <a:pt x="4158" y="11890"/>
                    <a:pt x="4158" y="11890"/>
                  </a:cubicBezTo>
                  <a:cubicBezTo>
                    <a:pt x="4274" y="11890"/>
                    <a:pt x="4274" y="11890"/>
                    <a:pt x="4274" y="11890"/>
                  </a:cubicBezTo>
                  <a:cubicBezTo>
                    <a:pt x="4274" y="11890"/>
                    <a:pt x="4274" y="11890"/>
                    <a:pt x="4274" y="11890"/>
                  </a:cubicBezTo>
                  <a:cubicBezTo>
                    <a:pt x="4389" y="11791"/>
                    <a:pt x="4389" y="11791"/>
                    <a:pt x="4389" y="11791"/>
                  </a:cubicBezTo>
                  <a:cubicBezTo>
                    <a:pt x="4389" y="11692"/>
                    <a:pt x="4389" y="11692"/>
                    <a:pt x="4389" y="11692"/>
                  </a:cubicBezTo>
                  <a:cubicBezTo>
                    <a:pt x="4389" y="11692"/>
                    <a:pt x="4389" y="11692"/>
                    <a:pt x="4389" y="11692"/>
                  </a:cubicBezTo>
                  <a:cubicBezTo>
                    <a:pt x="4505" y="11593"/>
                    <a:pt x="4505" y="11593"/>
                    <a:pt x="4505" y="11593"/>
                  </a:cubicBezTo>
                  <a:cubicBezTo>
                    <a:pt x="4389" y="11494"/>
                    <a:pt x="4389" y="11494"/>
                    <a:pt x="4389" y="114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274" y="11295"/>
                    <a:pt x="4274" y="11295"/>
                    <a:pt x="4274" y="11295"/>
                  </a:cubicBezTo>
                  <a:cubicBezTo>
                    <a:pt x="4274" y="11295"/>
                    <a:pt x="4274" y="11295"/>
                    <a:pt x="4274" y="11295"/>
                  </a:cubicBezTo>
                  <a:cubicBezTo>
                    <a:pt x="4389" y="11196"/>
                    <a:pt x="4389" y="11196"/>
                    <a:pt x="4389" y="11196"/>
                  </a:cubicBezTo>
                  <a:cubicBezTo>
                    <a:pt x="4389" y="11196"/>
                    <a:pt x="4389" y="11196"/>
                    <a:pt x="4389" y="11196"/>
                  </a:cubicBezTo>
                  <a:cubicBezTo>
                    <a:pt x="4389" y="11097"/>
                    <a:pt x="4389" y="11097"/>
                    <a:pt x="4389" y="11097"/>
                  </a:cubicBezTo>
                  <a:cubicBezTo>
                    <a:pt x="4389" y="11097"/>
                    <a:pt x="4389" y="11097"/>
                    <a:pt x="4389" y="11097"/>
                  </a:cubicBezTo>
                  <a:cubicBezTo>
                    <a:pt x="4389" y="10998"/>
                    <a:pt x="4389" y="10998"/>
                    <a:pt x="4389" y="10998"/>
                  </a:cubicBezTo>
                  <a:cubicBezTo>
                    <a:pt x="4274" y="10998"/>
                    <a:pt x="4274" y="10998"/>
                    <a:pt x="4274" y="10998"/>
                  </a:cubicBezTo>
                  <a:cubicBezTo>
                    <a:pt x="4274" y="10998"/>
                    <a:pt x="4274" y="10998"/>
                    <a:pt x="4274" y="10998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00"/>
                    <a:pt x="4274" y="10800"/>
                    <a:pt x="4274" y="10800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389" y="10800"/>
                    <a:pt x="4389" y="10800"/>
                    <a:pt x="4389" y="10800"/>
                  </a:cubicBezTo>
                  <a:cubicBezTo>
                    <a:pt x="4389" y="10701"/>
                    <a:pt x="4389" y="10701"/>
                    <a:pt x="4389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389" y="10602"/>
                    <a:pt x="4389" y="10602"/>
                    <a:pt x="4389" y="10602"/>
                  </a:cubicBezTo>
                  <a:cubicBezTo>
                    <a:pt x="4389" y="10503"/>
                    <a:pt x="4389" y="10503"/>
                    <a:pt x="4389" y="10503"/>
                  </a:cubicBezTo>
                  <a:cubicBezTo>
                    <a:pt x="4274" y="10503"/>
                    <a:pt x="4274" y="10503"/>
                    <a:pt x="4274" y="10503"/>
                  </a:cubicBezTo>
                  <a:cubicBezTo>
                    <a:pt x="4274" y="10404"/>
                    <a:pt x="4274" y="10404"/>
                    <a:pt x="4274" y="10404"/>
                  </a:cubicBezTo>
                  <a:cubicBezTo>
                    <a:pt x="4274" y="10404"/>
                    <a:pt x="4274" y="10404"/>
                    <a:pt x="4274" y="10404"/>
                  </a:cubicBezTo>
                  <a:cubicBezTo>
                    <a:pt x="4274" y="10305"/>
                    <a:pt x="4274" y="10305"/>
                    <a:pt x="4274" y="10305"/>
                  </a:cubicBezTo>
                  <a:cubicBezTo>
                    <a:pt x="4389" y="10206"/>
                    <a:pt x="4389" y="10206"/>
                    <a:pt x="4389" y="10206"/>
                  </a:cubicBezTo>
                  <a:cubicBezTo>
                    <a:pt x="4274" y="10206"/>
                    <a:pt x="4274" y="10206"/>
                    <a:pt x="4274" y="10206"/>
                  </a:cubicBezTo>
                  <a:cubicBezTo>
                    <a:pt x="4274" y="10206"/>
                    <a:pt x="4274" y="10206"/>
                    <a:pt x="4274" y="10206"/>
                  </a:cubicBezTo>
                  <a:cubicBezTo>
                    <a:pt x="4158" y="10305"/>
                    <a:pt x="4158" y="10305"/>
                    <a:pt x="4158" y="10305"/>
                  </a:cubicBezTo>
                  <a:cubicBezTo>
                    <a:pt x="4158" y="10305"/>
                    <a:pt x="4158" y="10305"/>
                    <a:pt x="4158" y="10305"/>
                  </a:cubicBezTo>
                  <a:cubicBezTo>
                    <a:pt x="4043" y="10305"/>
                    <a:pt x="4043" y="10305"/>
                    <a:pt x="4043" y="10305"/>
                  </a:cubicBezTo>
                  <a:cubicBezTo>
                    <a:pt x="4043" y="10404"/>
                    <a:pt x="4043" y="10404"/>
                    <a:pt x="4043" y="10404"/>
                  </a:cubicBezTo>
                  <a:cubicBezTo>
                    <a:pt x="3927" y="10305"/>
                    <a:pt x="3927" y="10305"/>
                    <a:pt x="3927" y="10305"/>
                  </a:cubicBezTo>
                  <a:cubicBezTo>
                    <a:pt x="4043" y="10305"/>
                    <a:pt x="4043" y="10305"/>
                    <a:pt x="4043" y="10305"/>
                  </a:cubicBezTo>
                  <a:cubicBezTo>
                    <a:pt x="4043" y="10206"/>
                    <a:pt x="4043" y="10206"/>
                    <a:pt x="4043" y="10206"/>
                  </a:cubicBezTo>
                  <a:cubicBezTo>
                    <a:pt x="4158" y="10206"/>
                    <a:pt x="4158" y="10206"/>
                    <a:pt x="4158" y="10206"/>
                  </a:cubicBezTo>
                  <a:cubicBezTo>
                    <a:pt x="4158" y="10206"/>
                    <a:pt x="4158" y="10206"/>
                    <a:pt x="4158" y="10206"/>
                  </a:cubicBezTo>
                  <a:cubicBezTo>
                    <a:pt x="4274" y="10106"/>
                    <a:pt x="4274" y="10106"/>
                    <a:pt x="4274" y="10106"/>
                  </a:cubicBezTo>
                  <a:cubicBezTo>
                    <a:pt x="4274" y="10106"/>
                    <a:pt x="4274" y="10106"/>
                    <a:pt x="4274" y="10106"/>
                  </a:cubicBezTo>
                  <a:cubicBezTo>
                    <a:pt x="4389" y="10106"/>
                    <a:pt x="4389" y="10106"/>
                    <a:pt x="4389" y="10106"/>
                  </a:cubicBezTo>
                  <a:cubicBezTo>
                    <a:pt x="4389" y="10007"/>
                    <a:pt x="4389" y="10007"/>
                    <a:pt x="4389" y="10007"/>
                  </a:cubicBezTo>
                  <a:cubicBezTo>
                    <a:pt x="4389" y="9908"/>
                    <a:pt x="4389" y="9908"/>
                    <a:pt x="4389" y="9908"/>
                  </a:cubicBezTo>
                  <a:cubicBezTo>
                    <a:pt x="4389" y="9908"/>
                    <a:pt x="4389" y="9908"/>
                    <a:pt x="4389" y="9908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158" y="9809"/>
                    <a:pt x="4158" y="9809"/>
                    <a:pt x="4158" y="9809"/>
                  </a:cubicBezTo>
                  <a:cubicBezTo>
                    <a:pt x="4158" y="9710"/>
                    <a:pt x="4158" y="9710"/>
                    <a:pt x="4158" y="9710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512"/>
                    <a:pt x="4158" y="9512"/>
                    <a:pt x="4158" y="9512"/>
                  </a:cubicBezTo>
                  <a:cubicBezTo>
                    <a:pt x="4158" y="9413"/>
                    <a:pt x="4158" y="9413"/>
                    <a:pt x="4158" y="9413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812" y="9215"/>
                    <a:pt x="3812" y="9215"/>
                    <a:pt x="3812" y="9215"/>
                  </a:cubicBezTo>
                  <a:cubicBezTo>
                    <a:pt x="3812" y="9215"/>
                    <a:pt x="3812" y="9215"/>
                    <a:pt x="3812" y="9215"/>
                  </a:cubicBezTo>
                  <a:cubicBezTo>
                    <a:pt x="3927" y="9215"/>
                    <a:pt x="3927" y="9215"/>
                    <a:pt x="3927" y="9215"/>
                  </a:cubicBezTo>
                  <a:cubicBezTo>
                    <a:pt x="4043" y="9116"/>
                    <a:pt x="4043" y="9116"/>
                    <a:pt x="4043" y="9116"/>
                  </a:cubicBezTo>
                  <a:cubicBezTo>
                    <a:pt x="4043" y="9116"/>
                    <a:pt x="4043" y="9116"/>
                    <a:pt x="4043" y="9116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3927" y="9017"/>
                    <a:pt x="3927" y="9017"/>
                    <a:pt x="3927" y="9017"/>
                  </a:cubicBezTo>
                  <a:cubicBezTo>
                    <a:pt x="3927" y="9017"/>
                    <a:pt x="3927" y="9017"/>
                    <a:pt x="3927" y="9017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4043" y="8917"/>
                    <a:pt x="4043" y="8917"/>
                    <a:pt x="4043" y="8917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719"/>
                    <a:pt x="4158" y="8719"/>
                    <a:pt x="4158" y="8719"/>
                  </a:cubicBezTo>
                  <a:cubicBezTo>
                    <a:pt x="4158" y="8719"/>
                    <a:pt x="4158" y="8719"/>
                    <a:pt x="4158" y="8719"/>
                  </a:cubicBezTo>
                  <a:cubicBezTo>
                    <a:pt x="4043" y="8719"/>
                    <a:pt x="4043" y="8719"/>
                    <a:pt x="4043" y="8719"/>
                  </a:cubicBezTo>
                  <a:cubicBezTo>
                    <a:pt x="3927" y="8620"/>
                    <a:pt x="3927" y="8620"/>
                    <a:pt x="3927" y="8620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422"/>
                    <a:pt x="3696" y="8422"/>
                    <a:pt x="3696" y="8422"/>
                  </a:cubicBezTo>
                  <a:cubicBezTo>
                    <a:pt x="3581" y="8422"/>
                    <a:pt x="3581" y="8422"/>
                    <a:pt x="3581" y="8422"/>
                  </a:cubicBezTo>
                  <a:cubicBezTo>
                    <a:pt x="3581" y="8422"/>
                    <a:pt x="3581" y="8422"/>
                    <a:pt x="3581" y="8422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350" y="8323"/>
                    <a:pt x="3350" y="8323"/>
                    <a:pt x="3350" y="8323"/>
                  </a:cubicBezTo>
                  <a:cubicBezTo>
                    <a:pt x="3350" y="8323"/>
                    <a:pt x="3350" y="8323"/>
                    <a:pt x="3350" y="8323"/>
                  </a:cubicBezTo>
                  <a:cubicBezTo>
                    <a:pt x="3350" y="8224"/>
                    <a:pt x="3350" y="8224"/>
                    <a:pt x="3350" y="8224"/>
                  </a:cubicBezTo>
                  <a:cubicBezTo>
                    <a:pt x="3234" y="8224"/>
                    <a:pt x="3234" y="8224"/>
                    <a:pt x="3234" y="8224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003" y="8125"/>
                    <a:pt x="3003" y="8125"/>
                    <a:pt x="3003" y="8125"/>
                  </a:cubicBezTo>
                  <a:cubicBezTo>
                    <a:pt x="2888" y="8026"/>
                    <a:pt x="2888" y="8026"/>
                    <a:pt x="2888" y="8026"/>
                  </a:cubicBezTo>
                  <a:cubicBezTo>
                    <a:pt x="2772" y="8026"/>
                    <a:pt x="2772" y="8026"/>
                    <a:pt x="2772" y="8026"/>
                  </a:cubicBezTo>
                  <a:cubicBezTo>
                    <a:pt x="2657" y="7927"/>
                    <a:pt x="2657" y="7927"/>
                    <a:pt x="2657" y="7927"/>
                  </a:cubicBezTo>
                  <a:cubicBezTo>
                    <a:pt x="2541" y="7927"/>
                    <a:pt x="2541" y="7927"/>
                    <a:pt x="2541" y="7927"/>
                  </a:cubicBezTo>
                  <a:cubicBezTo>
                    <a:pt x="2541" y="7927"/>
                    <a:pt x="2541" y="7927"/>
                    <a:pt x="2541" y="7927"/>
                  </a:cubicBezTo>
                  <a:cubicBezTo>
                    <a:pt x="2426" y="7927"/>
                    <a:pt x="2426" y="7927"/>
                    <a:pt x="2426" y="7927"/>
                  </a:cubicBezTo>
                  <a:cubicBezTo>
                    <a:pt x="2310" y="8026"/>
                    <a:pt x="2310" y="8026"/>
                    <a:pt x="2310" y="8026"/>
                  </a:cubicBezTo>
                  <a:cubicBezTo>
                    <a:pt x="2310" y="8125"/>
                    <a:pt x="2310" y="8125"/>
                    <a:pt x="2310" y="8125"/>
                  </a:cubicBezTo>
                  <a:cubicBezTo>
                    <a:pt x="2195" y="8125"/>
                    <a:pt x="2195" y="8125"/>
                    <a:pt x="2195" y="8125"/>
                  </a:cubicBezTo>
                  <a:cubicBezTo>
                    <a:pt x="2195" y="8026"/>
                    <a:pt x="2195" y="8026"/>
                    <a:pt x="2195" y="8026"/>
                  </a:cubicBezTo>
                  <a:cubicBezTo>
                    <a:pt x="2310" y="8026"/>
                    <a:pt x="2310" y="8026"/>
                    <a:pt x="2310" y="8026"/>
                  </a:cubicBezTo>
                  <a:cubicBezTo>
                    <a:pt x="2310" y="7927"/>
                    <a:pt x="2310" y="7927"/>
                    <a:pt x="2310" y="7927"/>
                  </a:cubicBezTo>
                  <a:cubicBezTo>
                    <a:pt x="2195" y="7927"/>
                    <a:pt x="2195" y="7927"/>
                    <a:pt x="2195" y="7927"/>
                  </a:cubicBezTo>
                  <a:cubicBezTo>
                    <a:pt x="2195" y="7927"/>
                    <a:pt x="2195" y="7927"/>
                    <a:pt x="2195" y="7927"/>
                  </a:cubicBezTo>
                  <a:cubicBezTo>
                    <a:pt x="2079" y="7927"/>
                    <a:pt x="2079" y="7927"/>
                    <a:pt x="2079" y="7927"/>
                  </a:cubicBezTo>
                  <a:cubicBezTo>
                    <a:pt x="2079" y="8026"/>
                    <a:pt x="2079" y="8026"/>
                    <a:pt x="2079" y="8026"/>
                  </a:cubicBezTo>
                  <a:cubicBezTo>
                    <a:pt x="1964" y="8026"/>
                    <a:pt x="1964" y="8026"/>
                    <a:pt x="1964" y="8026"/>
                  </a:cubicBezTo>
                  <a:cubicBezTo>
                    <a:pt x="1964" y="8026"/>
                    <a:pt x="1964" y="8026"/>
                    <a:pt x="1964" y="8026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617" y="8026"/>
                    <a:pt x="1617" y="8026"/>
                    <a:pt x="1617" y="8026"/>
                  </a:cubicBezTo>
                  <a:cubicBezTo>
                    <a:pt x="1733" y="7927"/>
                    <a:pt x="1733" y="7927"/>
                    <a:pt x="1733" y="7927"/>
                  </a:cubicBezTo>
                  <a:cubicBezTo>
                    <a:pt x="1733" y="7927"/>
                    <a:pt x="1733" y="7927"/>
                    <a:pt x="1733" y="7927"/>
                  </a:cubicBezTo>
                  <a:cubicBezTo>
                    <a:pt x="1733" y="7828"/>
                    <a:pt x="1733" y="7828"/>
                    <a:pt x="1733" y="7828"/>
                  </a:cubicBezTo>
                  <a:cubicBezTo>
                    <a:pt x="1733" y="7828"/>
                    <a:pt x="1733" y="7828"/>
                    <a:pt x="1733" y="7828"/>
                  </a:cubicBezTo>
                  <a:cubicBezTo>
                    <a:pt x="1617" y="7828"/>
                    <a:pt x="1617" y="7828"/>
                    <a:pt x="1617" y="7828"/>
                  </a:cubicBezTo>
                  <a:cubicBezTo>
                    <a:pt x="1617" y="7927"/>
                    <a:pt x="1617" y="7927"/>
                    <a:pt x="1617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386" y="7927"/>
                    <a:pt x="1386" y="7927"/>
                    <a:pt x="1386" y="7927"/>
                  </a:cubicBezTo>
                  <a:cubicBezTo>
                    <a:pt x="1386" y="7828"/>
                    <a:pt x="1386" y="7828"/>
                    <a:pt x="1386" y="7828"/>
                  </a:cubicBezTo>
                  <a:cubicBezTo>
                    <a:pt x="1386" y="7828"/>
                    <a:pt x="1386" y="7828"/>
                    <a:pt x="1386" y="7828"/>
                  </a:cubicBezTo>
                  <a:cubicBezTo>
                    <a:pt x="1386" y="7728"/>
                    <a:pt x="1386" y="7728"/>
                    <a:pt x="1386" y="7728"/>
                  </a:cubicBezTo>
                  <a:cubicBezTo>
                    <a:pt x="1386" y="7728"/>
                    <a:pt x="1386" y="7728"/>
                    <a:pt x="1386" y="7728"/>
                  </a:cubicBezTo>
                  <a:cubicBezTo>
                    <a:pt x="1271" y="7728"/>
                    <a:pt x="1271" y="7728"/>
                    <a:pt x="1271" y="7728"/>
                  </a:cubicBezTo>
                  <a:cubicBezTo>
                    <a:pt x="1271" y="7828"/>
                    <a:pt x="1271" y="7828"/>
                    <a:pt x="1271" y="7828"/>
                  </a:cubicBezTo>
                  <a:cubicBezTo>
                    <a:pt x="1271" y="7828"/>
                    <a:pt x="1271" y="7828"/>
                    <a:pt x="1271" y="7828"/>
                  </a:cubicBezTo>
                  <a:cubicBezTo>
                    <a:pt x="1155" y="7927"/>
                    <a:pt x="1155" y="7927"/>
                    <a:pt x="1155" y="7927"/>
                  </a:cubicBezTo>
                  <a:cubicBezTo>
                    <a:pt x="1155" y="7927"/>
                    <a:pt x="1155" y="7927"/>
                    <a:pt x="1155" y="7927"/>
                  </a:cubicBezTo>
                  <a:cubicBezTo>
                    <a:pt x="1271" y="8026"/>
                    <a:pt x="1271" y="8026"/>
                    <a:pt x="1271" y="8026"/>
                  </a:cubicBezTo>
                  <a:cubicBezTo>
                    <a:pt x="1271" y="8125"/>
                    <a:pt x="1271" y="8125"/>
                    <a:pt x="1271" y="8125"/>
                  </a:cubicBezTo>
                  <a:cubicBezTo>
                    <a:pt x="1155" y="8125"/>
                    <a:pt x="1155" y="8125"/>
                    <a:pt x="1155" y="8125"/>
                  </a:cubicBezTo>
                  <a:cubicBezTo>
                    <a:pt x="1155" y="8125"/>
                    <a:pt x="1155" y="8125"/>
                    <a:pt x="1155" y="8125"/>
                  </a:cubicBezTo>
                  <a:cubicBezTo>
                    <a:pt x="1040" y="8026"/>
                    <a:pt x="1040" y="8026"/>
                    <a:pt x="1040" y="8026"/>
                  </a:cubicBezTo>
                  <a:cubicBezTo>
                    <a:pt x="924" y="8026"/>
                    <a:pt x="924" y="8026"/>
                    <a:pt x="924" y="8026"/>
                  </a:cubicBezTo>
                  <a:cubicBezTo>
                    <a:pt x="809" y="7927"/>
                    <a:pt x="809" y="7927"/>
                    <a:pt x="809" y="7927"/>
                  </a:cubicBezTo>
                  <a:cubicBezTo>
                    <a:pt x="809" y="7927"/>
                    <a:pt x="809" y="7927"/>
                    <a:pt x="809" y="7927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578" y="7828"/>
                    <a:pt x="578" y="7828"/>
                    <a:pt x="578" y="7828"/>
                  </a:cubicBezTo>
                  <a:cubicBezTo>
                    <a:pt x="578" y="7629"/>
                    <a:pt x="578" y="7629"/>
                    <a:pt x="578" y="7629"/>
                  </a:cubicBezTo>
                  <a:cubicBezTo>
                    <a:pt x="462" y="7629"/>
                    <a:pt x="462" y="7629"/>
                    <a:pt x="462" y="7629"/>
                  </a:cubicBezTo>
                  <a:cubicBezTo>
                    <a:pt x="462" y="7530"/>
                    <a:pt x="462" y="7530"/>
                    <a:pt x="462" y="7530"/>
                  </a:cubicBezTo>
                  <a:cubicBezTo>
                    <a:pt x="462" y="7431"/>
                    <a:pt x="462" y="7431"/>
                    <a:pt x="462" y="7431"/>
                  </a:cubicBezTo>
                  <a:cubicBezTo>
                    <a:pt x="462" y="7431"/>
                    <a:pt x="462" y="7431"/>
                    <a:pt x="462" y="7431"/>
                  </a:cubicBezTo>
                  <a:cubicBezTo>
                    <a:pt x="578" y="7431"/>
                    <a:pt x="578" y="7431"/>
                    <a:pt x="578" y="7431"/>
                  </a:cubicBezTo>
                  <a:cubicBezTo>
                    <a:pt x="693" y="7332"/>
                    <a:pt x="693" y="7332"/>
                    <a:pt x="693" y="7332"/>
                  </a:cubicBezTo>
                  <a:cubicBezTo>
                    <a:pt x="693" y="7332"/>
                    <a:pt x="693" y="7332"/>
                    <a:pt x="693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1040" y="7233"/>
                    <a:pt x="1040" y="7233"/>
                    <a:pt x="1040" y="7233"/>
                  </a:cubicBezTo>
                  <a:cubicBezTo>
                    <a:pt x="1040" y="7233"/>
                    <a:pt x="1040" y="7233"/>
                    <a:pt x="1040" y="7233"/>
                  </a:cubicBezTo>
                  <a:cubicBezTo>
                    <a:pt x="924" y="7233"/>
                    <a:pt x="924" y="7233"/>
                    <a:pt x="924" y="7233"/>
                  </a:cubicBezTo>
                  <a:cubicBezTo>
                    <a:pt x="809" y="7233"/>
                    <a:pt x="809" y="7233"/>
                    <a:pt x="809" y="7233"/>
                  </a:cubicBezTo>
                  <a:cubicBezTo>
                    <a:pt x="693" y="7233"/>
                    <a:pt x="693" y="7233"/>
                    <a:pt x="693" y="7233"/>
                  </a:cubicBezTo>
                  <a:cubicBezTo>
                    <a:pt x="693" y="7233"/>
                    <a:pt x="693" y="7233"/>
                    <a:pt x="693" y="7233"/>
                  </a:cubicBezTo>
                  <a:cubicBezTo>
                    <a:pt x="578" y="7134"/>
                    <a:pt x="578" y="7134"/>
                    <a:pt x="578" y="7134"/>
                  </a:cubicBezTo>
                  <a:cubicBezTo>
                    <a:pt x="578" y="7035"/>
                    <a:pt x="578" y="7035"/>
                    <a:pt x="578" y="7035"/>
                  </a:cubicBezTo>
                  <a:cubicBezTo>
                    <a:pt x="578" y="6936"/>
                    <a:pt x="578" y="6936"/>
                    <a:pt x="578" y="6936"/>
                  </a:cubicBezTo>
                  <a:cubicBezTo>
                    <a:pt x="693" y="6936"/>
                    <a:pt x="693" y="6936"/>
                    <a:pt x="693" y="6936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578" y="6837"/>
                    <a:pt x="578" y="6837"/>
                    <a:pt x="578" y="6837"/>
                  </a:cubicBezTo>
                  <a:cubicBezTo>
                    <a:pt x="578" y="6936"/>
                    <a:pt x="578" y="6936"/>
                    <a:pt x="578" y="6936"/>
                  </a:cubicBezTo>
                  <a:cubicBezTo>
                    <a:pt x="462" y="6936"/>
                    <a:pt x="462" y="6936"/>
                    <a:pt x="462" y="6936"/>
                  </a:cubicBezTo>
                  <a:cubicBezTo>
                    <a:pt x="462" y="6936"/>
                    <a:pt x="462" y="6936"/>
                    <a:pt x="462" y="6936"/>
                  </a:cubicBezTo>
                  <a:cubicBezTo>
                    <a:pt x="462" y="7035"/>
                    <a:pt x="462" y="7035"/>
                    <a:pt x="462" y="7035"/>
                  </a:cubicBezTo>
                  <a:cubicBezTo>
                    <a:pt x="347" y="6936"/>
                    <a:pt x="347" y="6936"/>
                    <a:pt x="347" y="6936"/>
                  </a:cubicBezTo>
                  <a:cubicBezTo>
                    <a:pt x="231" y="6936"/>
                    <a:pt x="231" y="6936"/>
                    <a:pt x="231" y="6936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231" y="6837"/>
                    <a:pt x="231" y="6837"/>
                    <a:pt x="231" y="6837"/>
                  </a:cubicBezTo>
                  <a:cubicBezTo>
                    <a:pt x="231" y="6837"/>
                    <a:pt x="231" y="6837"/>
                    <a:pt x="231" y="6837"/>
                  </a:cubicBezTo>
                  <a:cubicBezTo>
                    <a:pt x="231" y="6738"/>
                    <a:pt x="231" y="6738"/>
                    <a:pt x="231" y="6738"/>
                  </a:cubicBezTo>
                  <a:cubicBezTo>
                    <a:pt x="231" y="6738"/>
                    <a:pt x="231" y="6738"/>
                    <a:pt x="231" y="6738"/>
                  </a:cubicBezTo>
                  <a:cubicBezTo>
                    <a:pt x="231" y="6639"/>
                    <a:pt x="231" y="6639"/>
                    <a:pt x="231" y="6639"/>
                  </a:cubicBezTo>
                  <a:cubicBezTo>
                    <a:pt x="347" y="6639"/>
                    <a:pt x="347" y="6639"/>
                    <a:pt x="347" y="6639"/>
                  </a:cubicBezTo>
                  <a:cubicBezTo>
                    <a:pt x="347" y="6639"/>
                    <a:pt x="347" y="6639"/>
                    <a:pt x="347" y="6639"/>
                  </a:cubicBezTo>
                  <a:cubicBezTo>
                    <a:pt x="462" y="6639"/>
                    <a:pt x="462" y="6639"/>
                    <a:pt x="462" y="6639"/>
                  </a:cubicBezTo>
                  <a:cubicBezTo>
                    <a:pt x="462" y="6639"/>
                    <a:pt x="462" y="6639"/>
                    <a:pt x="462" y="6639"/>
                  </a:cubicBezTo>
                  <a:cubicBezTo>
                    <a:pt x="462" y="6539"/>
                    <a:pt x="462" y="6539"/>
                    <a:pt x="462" y="6539"/>
                  </a:cubicBezTo>
                  <a:cubicBezTo>
                    <a:pt x="693" y="6539"/>
                    <a:pt x="693" y="6539"/>
                    <a:pt x="693" y="6539"/>
                  </a:cubicBezTo>
                  <a:cubicBezTo>
                    <a:pt x="809" y="6539"/>
                    <a:pt x="809" y="6539"/>
                    <a:pt x="809" y="6539"/>
                  </a:cubicBezTo>
                  <a:cubicBezTo>
                    <a:pt x="924" y="6639"/>
                    <a:pt x="924" y="6639"/>
                    <a:pt x="924" y="6639"/>
                  </a:cubicBezTo>
                  <a:cubicBezTo>
                    <a:pt x="1155" y="6639"/>
                    <a:pt x="1155" y="6639"/>
                    <a:pt x="1155" y="6639"/>
                  </a:cubicBezTo>
                  <a:cubicBezTo>
                    <a:pt x="1271" y="6639"/>
                    <a:pt x="1271" y="6639"/>
                    <a:pt x="1271" y="6639"/>
                  </a:cubicBezTo>
                  <a:cubicBezTo>
                    <a:pt x="1386" y="6639"/>
                    <a:pt x="1386" y="6639"/>
                    <a:pt x="1386" y="6639"/>
                  </a:cubicBezTo>
                  <a:cubicBezTo>
                    <a:pt x="1502" y="6738"/>
                    <a:pt x="1502" y="6738"/>
                    <a:pt x="1502" y="6738"/>
                  </a:cubicBezTo>
                  <a:cubicBezTo>
                    <a:pt x="1733" y="6837"/>
                    <a:pt x="1733" y="6837"/>
                    <a:pt x="1733" y="6837"/>
                  </a:cubicBezTo>
                  <a:cubicBezTo>
                    <a:pt x="1733" y="6837"/>
                    <a:pt x="1733" y="6837"/>
                    <a:pt x="1733" y="6837"/>
                  </a:cubicBezTo>
                  <a:cubicBezTo>
                    <a:pt x="1848" y="6837"/>
                    <a:pt x="1848" y="6837"/>
                    <a:pt x="1848" y="6837"/>
                  </a:cubicBezTo>
                  <a:cubicBezTo>
                    <a:pt x="1964" y="6738"/>
                    <a:pt x="1964" y="6738"/>
                    <a:pt x="1964" y="6738"/>
                  </a:cubicBezTo>
                  <a:cubicBezTo>
                    <a:pt x="1848" y="6738"/>
                    <a:pt x="1848" y="6738"/>
                    <a:pt x="1848" y="6738"/>
                  </a:cubicBezTo>
                  <a:cubicBezTo>
                    <a:pt x="1733" y="6738"/>
                    <a:pt x="1733" y="6738"/>
                    <a:pt x="1733" y="6738"/>
                  </a:cubicBezTo>
                  <a:cubicBezTo>
                    <a:pt x="1617" y="6738"/>
                    <a:pt x="1617" y="6738"/>
                    <a:pt x="1617" y="6738"/>
                  </a:cubicBezTo>
                  <a:cubicBezTo>
                    <a:pt x="1502" y="6639"/>
                    <a:pt x="1502" y="6639"/>
                    <a:pt x="1502" y="6639"/>
                  </a:cubicBezTo>
                  <a:cubicBezTo>
                    <a:pt x="1386" y="6639"/>
                    <a:pt x="1386" y="6639"/>
                    <a:pt x="1386" y="6639"/>
                  </a:cubicBezTo>
                  <a:cubicBezTo>
                    <a:pt x="1271" y="6639"/>
                    <a:pt x="1271" y="6639"/>
                    <a:pt x="1271" y="6639"/>
                  </a:cubicBezTo>
                  <a:cubicBezTo>
                    <a:pt x="1155" y="6539"/>
                    <a:pt x="1155" y="6539"/>
                    <a:pt x="1155" y="6539"/>
                  </a:cubicBezTo>
                  <a:cubicBezTo>
                    <a:pt x="1155" y="6539"/>
                    <a:pt x="1155" y="6539"/>
                    <a:pt x="1155" y="6539"/>
                  </a:cubicBezTo>
                  <a:cubicBezTo>
                    <a:pt x="1271" y="6440"/>
                    <a:pt x="1271" y="6440"/>
                    <a:pt x="1271" y="6440"/>
                  </a:cubicBezTo>
                  <a:cubicBezTo>
                    <a:pt x="1502" y="6440"/>
                    <a:pt x="1502" y="6440"/>
                    <a:pt x="1502" y="6440"/>
                  </a:cubicBezTo>
                  <a:cubicBezTo>
                    <a:pt x="1617" y="6440"/>
                    <a:pt x="1617" y="6440"/>
                    <a:pt x="1617" y="6440"/>
                  </a:cubicBezTo>
                  <a:cubicBezTo>
                    <a:pt x="1848" y="6539"/>
                    <a:pt x="1848" y="6539"/>
                    <a:pt x="1848" y="6539"/>
                  </a:cubicBezTo>
                  <a:cubicBezTo>
                    <a:pt x="1848" y="6539"/>
                    <a:pt x="1848" y="6539"/>
                    <a:pt x="1848" y="6539"/>
                  </a:cubicBezTo>
                  <a:cubicBezTo>
                    <a:pt x="1964" y="6639"/>
                    <a:pt x="1964" y="6639"/>
                    <a:pt x="1964" y="6639"/>
                  </a:cubicBezTo>
                  <a:cubicBezTo>
                    <a:pt x="1964" y="6639"/>
                    <a:pt x="1964" y="6639"/>
                    <a:pt x="1964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539"/>
                    <a:pt x="2079" y="6539"/>
                    <a:pt x="2079" y="6539"/>
                  </a:cubicBezTo>
                  <a:cubicBezTo>
                    <a:pt x="2195" y="6440"/>
                    <a:pt x="2195" y="6440"/>
                    <a:pt x="2195" y="6440"/>
                  </a:cubicBezTo>
                  <a:cubicBezTo>
                    <a:pt x="2195" y="6440"/>
                    <a:pt x="2195" y="6440"/>
                    <a:pt x="2195" y="6440"/>
                  </a:cubicBezTo>
                  <a:cubicBezTo>
                    <a:pt x="2195" y="6341"/>
                    <a:pt x="2195" y="6341"/>
                    <a:pt x="2195" y="6341"/>
                  </a:cubicBezTo>
                  <a:cubicBezTo>
                    <a:pt x="2079" y="6341"/>
                    <a:pt x="2079" y="6341"/>
                    <a:pt x="2079" y="6341"/>
                  </a:cubicBezTo>
                  <a:cubicBezTo>
                    <a:pt x="2079" y="6341"/>
                    <a:pt x="2079" y="6341"/>
                    <a:pt x="2079" y="6341"/>
                  </a:cubicBezTo>
                  <a:cubicBezTo>
                    <a:pt x="1964" y="6341"/>
                    <a:pt x="1964" y="6341"/>
                    <a:pt x="1964" y="6341"/>
                  </a:cubicBezTo>
                  <a:cubicBezTo>
                    <a:pt x="2079" y="6242"/>
                    <a:pt x="2079" y="6242"/>
                    <a:pt x="2079" y="6242"/>
                  </a:cubicBezTo>
                  <a:cubicBezTo>
                    <a:pt x="1964" y="6242"/>
                    <a:pt x="1964" y="6242"/>
                    <a:pt x="1964" y="6242"/>
                  </a:cubicBezTo>
                  <a:cubicBezTo>
                    <a:pt x="1848" y="6242"/>
                    <a:pt x="1848" y="6242"/>
                    <a:pt x="1848" y="6242"/>
                  </a:cubicBezTo>
                  <a:cubicBezTo>
                    <a:pt x="1848" y="6341"/>
                    <a:pt x="1848" y="6341"/>
                    <a:pt x="1848" y="6341"/>
                  </a:cubicBezTo>
                  <a:cubicBezTo>
                    <a:pt x="1733" y="6341"/>
                    <a:pt x="1733" y="6341"/>
                    <a:pt x="1733" y="6341"/>
                  </a:cubicBezTo>
                  <a:cubicBezTo>
                    <a:pt x="1502" y="6341"/>
                    <a:pt x="1502" y="6341"/>
                    <a:pt x="1502" y="6341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386" y="6143"/>
                    <a:pt x="1386" y="6143"/>
                    <a:pt x="1386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386" y="6242"/>
                    <a:pt x="1386" y="6242"/>
                    <a:pt x="1386" y="6242"/>
                  </a:cubicBezTo>
                  <a:cubicBezTo>
                    <a:pt x="1386" y="6341"/>
                    <a:pt x="1386" y="6341"/>
                    <a:pt x="1386" y="6341"/>
                  </a:cubicBezTo>
                  <a:cubicBezTo>
                    <a:pt x="1271" y="6341"/>
                    <a:pt x="1271" y="6341"/>
                    <a:pt x="1271" y="6341"/>
                  </a:cubicBezTo>
                  <a:cubicBezTo>
                    <a:pt x="1155" y="6341"/>
                    <a:pt x="1155" y="6341"/>
                    <a:pt x="1155" y="6341"/>
                  </a:cubicBezTo>
                  <a:cubicBezTo>
                    <a:pt x="1040" y="6341"/>
                    <a:pt x="1040" y="6341"/>
                    <a:pt x="1040" y="6341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1040" y="6143"/>
                    <a:pt x="1040" y="6143"/>
                    <a:pt x="1040" y="6143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040" y="6044"/>
                    <a:pt x="1040" y="6044"/>
                    <a:pt x="1040" y="6044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809" y="6044"/>
                    <a:pt x="809" y="6044"/>
                    <a:pt x="809" y="6044"/>
                  </a:cubicBezTo>
                  <a:cubicBezTo>
                    <a:pt x="809" y="6044"/>
                    <a:pt x="809" y="6044"/>
                    <a:pt x="809" y="6044"/>
                  </a:cubicBezTo>
                  <a:cubicBezTo>
                    <a:pt x="809" y="5945"/>
                    <a:pt x="809" y="5945"/>
                    <a:pt x="809" y="5945"/>
                  </a:cubicBezTo>
                  <a:cubicBezTo>
                    <a:pt x="924" y="5945"/>
                    <a:pt x="924" y="5945"/>
                    <a:pt x="924" y="5945"/>
                  </a:cubicBezTo>
                  <a:cubicBezTo>
                    <a:pt x="1040" y="5945"/>
                    <a:pt x="1040" y="5945"/>
                    <a:pt x="1040" y="5945"/>
                  </a:cubicBezTo>
                  <a:cubicBezTo>
                    <a:pt x="1155" y="5846"/>
                    <a:pt x="1155" y="5846"/>
                    <a:pt x="1155" y="5846"/>
                  </a:cubicBezTo>
                  <a:cubicBezTo>
                    <a:pt x="1040" y="5846"/>
                    <a:pt x="1040" y="5846"/>
                    <a:pt x="1040" y="5846"/>
                  </a:cubicBezTo>
                  <a:cubicBezTo>
                    <a:pt x="1040" y="5747"/>
                    <a:pt x="1040" y="5747"/>
                    <a:pt x="1040" y="5747"/>
                  </a:cubicBezTo>
                  <a:cubicBezTo>
                    <a:pt x="1040" y="5846"/>
                    <a:pt x="1040" y="5846"/>
                    <a:pt x="1040" y="5846"/>
                  </a:cubicBezTo>
                  <a:cubicBezTo>
                    <a:pt x="924" y="5846"/>
                    <a:pt x="924" y="5846"/>
                    <a:pt x="924" y="5846"/>
                  </a:cubicBezTo>
                  <a:cubicBezTo>
                    <a:pt x="809" y="5846"/>
                    <a:pt x="809" y="5846"/>
                    <a:pt x="809" y="5846"/>
                  </a:cubicBezTo>
                  <a:cubicBezTo>
                    <a:pt x="693" y="5945"/>
                    <a:pt x="693" y="5945"/>
                    <a:pt x="693" y="5945"/>
                  </a:cubicBezTo>
                  <a:cubicBezTo>
                    <a:pt x="693" y="5945"/>
                    <a:pt x="693" y="5945"/>
                    <a:pt x="693" y="5945"/>
                  </a:cubicBezTo>
                  <a:cubicBezTo>
                    <a:pt x="578" y="5846"/>
                    <a:pt x="578" y="5846"/>
                    <a:pt x="578" y="5846"/>
                  </a:cubicBezTo>
                  <a:cubicBezTo>
                    <a:pt x="693" y="5846"/>
                    <a:pt x="693" y="5846"/>
                    <a:pt x="693" y="5846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648"/>
                    <a:pt x="693" y="5648"/>
                    <a:pt x="693" y="5648"/>
                  </a:cubicBezTo>
                  <a:cubicBezTo>
                    <a:pt x="578" y="5648"/>
                    <a:pt x="578" y="5648"/>
                    <a:pt x="578" y="5648"/>
                  </a:cubicBezTo>
                  <a:cubicBezTo>
                    <a:pt x="578" y="5648"/>
                    <a:pt x="578" y="5648"/>
                    <a:pt x="578" y="5648"/>
                  </a:cubicBezTo>
                  <a:cubicBezTo>
                    <a:pt x="462" y="5450"/>
                    <a:pt x="462" y="5450"/>
                    <a:pt x="462" y="5450"/>
                  </a:cubicBezTo>
                  <a:cubicBezTo>
                    <a:pt x="347" y="5450"/>
                    <a:pt x="347" y="5450"/>
                    <a:pt x="347" y="5450"/>
                  </a:cubicBezTo>
                  <a:cubicBezTo>
                    <a:pt x="347" y="5450"/>
                    <a:pt x="347" y="5450"/>
                    <a:pt x="347" y="5450"/>
                  </a:cubicBezTo>
                  <a:cubicBezTo>
                    <a:pt x="231" y="5350"/>
                    <a:pt x="231" y="5350"/>
                    <a:pt x="231" y="5350"/>
                  </a:cubicBezTo>
                  <a:cubicBezTo>
                    <a:pt x="347" y="5350"/>
                    <a:pt x="347" y="5350"/>
                    <a:pt x="347" y="5350"/>
                  </a:cubicBezTo>
                  <a:cubicBezTo>
                    <a:pt x="462" y="5350"/>
                    <a:pt x="462" y="5350"/>
                    <a:pt x="462" y="5350"/>
                  </a:cubicBezTo>
                  <a:cubicBezTo>
                    <a:pt x="462" y="5251"/>
                    <a:pt x="462" y="5251"/>
                    <a:pt x="462" y="5251"/>
                  </a:cubicBezTo>
                  <a:cubicBezTo>
                    <a:pt x="462" y="5251"/>
                    <a:pt x="462" y="5251"/>
                    <a:pt x="462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347" y="5152"/>
                    <a:pt x="347" y="5152"/>
                    <a:pt x="347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693" y="5053"/>
                    <a:pt x="693" y="5053"/>
                    <a:pt x="693" y="5053"/>
                  </a:cubicBezTo>
                  <a:cubicBezTo>
                    <a:pt x="693" y="5053"/>
                    <a:pt x="693" y="5053"/>
                    <a:pt x="693" y="5053"/>
                  </a:cubicBezTo>
                  <a:cubicBezTo>
                    <a:pt x="693" y="4954"/>
                    <a:pt x="693" y="4954"/>
                    <a:pt x="693" y="4954"/>
                  </a:cubicBezTo>
                  <a:cubicBezTo>
                    <a:pt x="809" y="4954"/>
                    <a:pt x="809" y="4954"/>
                    <a:pt x="809" y="4954"/>
                  </a:cubicBezTo>
                  <a:cubicBezTo>
                    <a:pt x="809" y="4954"/>
                    <a:pt x="809" y="4954"/>
                    <a:pt x="809" y="4954"/>
                  </a:cubicBezTo>
                  <a:cubicBezTo>
                    <a:pt x="924" y="4954"/>
                    <a:pt x="924" y="4954"/>
                    <a:pt x="924" y="4954"/>
                  </a:cubicBezTo>
                  <a:cubicBezTo>
                    <a:pt x="924" y="4954"/>
                    <a:pt x="924" y="4954"/>
                    <a:pt x="924" y="4954"/>
                  </a:cubicBezTo>
                  <a:cubicBezTo>
                    <a:pt x="1040" y="4954"/>
                    <a:pt x="1040" y="4954"/>
                    <a:pt x="1040" y="4954"/>
                  </a:cubicBezTo>
                  <a:cubicBezTo>
                    <a:pt x="1040" y="4954"/>
                    <a:pt x="1040" y="4954"/>
                    <a:pt x="1040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386" y="4855"/>
                    <a:pt x="1386" y="4855"/>
                    <a:pt x="1386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617" y="4855"/>
                    <a:pt x="1617" y="4855"/>
                    <a:pt x="1617" y="4855"/>
                  </a:cubicBezTo>
                  <a:cubicBezTo>
                    <a:pt x="1617" y="4855"/>
                    <a:pt x="1617" y="4855"/>
                    <a:pt x="1617" y="4855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195" y="4855"/>
                    <a:pt x="2195" y="4855"/>
                    <a:pt x="2195" y="4855"/>
                  </a:cubicBezTo>
                  <a:cubicBezTo>
                    <a:pt x="2195" y="4756"/>
                    <a:pt x="2195" y="4756"/>
                    <a:pt x="2195" y="4756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195" y="4657"/>
                    <a:pt x="2195" y="4657"/>
                    <a:pt x="2195" y="4657"/>
                  </a:cubicBezTo>
                  <a:cubicBezTo>
                    <a:pt x="2310" y="4657"/>
                    <a:pt x="2310" y="4657"/>
                    <a:pt x="2310" y="4657"/>
                  </a:cubicBezTo>
                  <a:cubicBezTo>
                    <a:pt x="2426" y="4657"/>
                    <a:pt x="2426" y="4657"/>
                    <a:pt x="2426" y="4657"/>
                  </a:cubicBezTo>
                  <a:cubicBezTo>
                    <a:pt x="2541" y="4657"/>
                    <a:pt x="2541" y="4657"/>
                    <a:pt x="2541" y="4657"/>
                  </a:cubicBezTo>
                  <a:cubicBezTo>
                    <a:pt x="2657" y="4657"/>
                    <a:pt x="2657" y="4657"/>
                    <a:pt x="2657" y="4657"/>
                  </a:cubicBezTo>
                  <a:cubicBezTo>
                    <a:pt x="2657" y="4657"/>
                    <a:pt x="2657" y="4657"/>
                    <a:pt x="2657" y="4657"/>
                  </a:cubicBezTo>
                  <a:cubicBezTo>
                    <a:pt x="2772" y="4657"/>
                    <a:pt x="2772" y="4657"/>
                    <a:pt x="2772" y="4657"/>
                  </a:cubicBezTo>
                  <a:cubicBezTo>
                    <a:pt x="2888" y="4657"/>
                    <a:pt x="2888" y="4657"/>
                    <a:pt x="2888" y="4657"/>
                  </a:cubicBezTo>
                  <a:cubicBezTo>
                    <a:pt x="3003" y="4657"/>
                    <a:pt x="3003" y="4657"/>
                    <a:pt x="3003" y="4657"/>
                  </a:cubicBezTo>
                  <a:cubicBezTo>
                    <a:pt x="3119" y="4657"/>
                    <a:pt x="3119" y="4657"/>
                    <a:pt x="3119" y="4657"/>
                  </a:cubicBezTo>
                  <a:cubicBezTo>
                    <a:pt x="3119" y="4657"/>
                    <a:pt x="3119" y="4657"/>
                    <a:pt x="3119" y="4657"/>
                  </a:cubicBezTo>
                  <a:cubicBezTo>
                    <a:pt x="3234" y="4756"/>
                    <a:pt x="3234" y="4756"/>
                    <a:pt x="3234" y="4756"/>
                  </a:cubicBezTo>
                  <a:cubicBezTo>
                    <a:pt x="3350" y="4756"/>
                    <a:pt x="3350" y="4756"/>
                    <a:pt x="3350" y="4756"/>
                  </a:cubicBezTo>
                  <a:cubicBezTo>
                    <a:pt x="3350" y="4756"/>
                    <a:pt x="3350" y="4756"/>
                    <a:pt x="3350" y="4756"/>
                  </a:cubicBezTo>
                  <a:cubicBezTo>
                    <a:pt x="3465" y="4756"/>
                    <a:pt x="3465" y="4756"/>
                    <a:pt x="3465" y="4756"/>
                  </a:cubicBezTo>
                  <a:cubicBezTo>
                    <a:pt x="3465" y="4756"/>
                    <a:pt x="3465" y="4756"/>
                    <a:pt x="3465" y="4756"/>
                  </a:cubicBezTo>
                  <a:cubicBezTo>
                    <a:pt x="3581" y="4657"/>
                    <a:pt x="3581" y="4657"/>
                    <a:pt x="3581" y="4657"/>
                  </a:cubicBezTo>
                  <a:cubicBezTo>
                    <a:pt x="3581" y="4558"/>
                    <a:pt x="3581" y="4558"/>
                    <a:pt x="3581" y="4558"/>
                  </a:cubicBezTo>
                  <a:cubicBezTo>
                    <a:pt x="3696" y="4459"/>
                    <a:pt x="3696" y="4459"/>
                    <a:pt x="3696" y="4459"/>
                  </a:cubicBezTo>
                  <a:cubicBezTo>
                    <a:pt x="3812" y="4459"/>
                    <a:pt x="3812" y="4459"/>
                    <a:pt x="3812" y="4459"/>
                  </a:cubicBezTo>
                  <a:cubicBezTo>
                    <a:pt x="3812" y="4360"/>
                    <a:pt x="3812" y="4360"/>
                    <a:pt x="3812" y="4360"/>
                  </a:cubicBezTo>
                  <a:cubicBezTo>
                    <a:pt x="3927" y="4261"/>
                    <a:pt x="3927" y="4261"/>
                    <a:pt x="3927" y="4261"/>
                  </a:cubicBezTo>
                  <a:cubicBezTo>
                    <a:pt x="4043" y="4261"/>
                    <a:pt x="4043" y="4261"/>
                    <a:pt x="4043" y="4261"/>
                  </a:cubicBezTo>
                  <a:cubicBezTo>
                    <a:pt x="4043" y="4161"/>
                    <a:pt x="4043" y="4161"/>
                    <a:pt x="4043" y="4161"/>
                  </a:cubicBezTo>
                  <a:cubicBezTo>
                    <a:pt x="3927" y="4161"/>
                    <a:pt x="3927" y="4161"/>
                    <a:pt x="3927" y="4161"/>
                  </a:cubicBezTo>
                  <a:cubicBezTo>
                    <a:pt x="3927" y="4062"/>
                    <a:pt x="3927" y="4062"/>
                    <a:pt x="3927" y="4062"/>
                  </a:cubicBezTo>
                  <a:cubicBezTo>
                    <a:pt x="4043" y="4062"/>
                    <a:pt x="4043" y="4062"/>
                    <a:pt x="4043" y="4062"/>
                  </a:cubicBezTo>
                  <a:cubicBezTo>
                    <a:pt x="4158" y="3963"/>
                    <a:pt x="4158" y="3963"/>
                    <a:pt x="4158" y="3963"/>
                  </a:cubicBezTo>
                  <a:cubicBezTo>
                    <a:pt x="4274" y="4062"/>
                    <a:pt x="4274" y="4062"/>
                    <a:pt x="4274" y="4062"/>
                  </a:cubicBezTo>
                  <a:cubicBezTo>
                    <a:pt x="4389" y="3963"/>
                    <a:pt x="4389" y="3963"/>
                    <a:pt x="4389" y="3963"/>
                  </a:cubicBezTo>
                  <a:cubicBezTo>
                    <a:pt x="4389" y="3864"/>
                    <a:pt x="4389" y="3864"/>
                    <a:pt x="4389" y="3864"/>
                  </a:cubicBezTo>
                  <a:cubicBezTo>
                    <a:pt x="4389" y="3864"/>
                    <a:pt x="4389" y="3864"/>
                    <a:pt x="4389" y="3864"/>
                  </a:cubicBezTo>
                  <a:cubicBezTo>
                    <a:pt x="4274" y="3864"/>
                    <a:pt x="4274" y="3864"/>
                    <a:pt x="4274" y="3864"/>
                  </a:cubicBezTo>
                  <a:cubicBezTo>
                    <a:pt x="4158" y="3864"/>
                    <a:pt x="4158" y="3864"/>
                    <a:pt x="4158" y="3864"/>
                  </a:cubicBezTo>
                  <a:cubicBezTo>
                    <a:pt x="4158" y="3765"/>
                    <a:pt x="4158" y="3765"/>
                    <a:pt x="4158" y="3765"/>
                  </a:cubicBezTo>
                  <a:cubicBezTo>
                    <a:pt x="4158" y="3765"/>
                    <a:pt x="4158" y="3765"/>
                    <a:pt x="4158" y="3765"/>
                  </a:cubicBezTo>
                  <a:cubicBezTo>
                    <a:pt x="4274" y="3765"/>
                    <a:pt x="4274" y="3765"/>
                    <a:pt x="4274" y="3765"/>
                  </a:cubicBezTo>
                  <a:cubicBezTo>
                    <a:pt x="4389" y="3765"/>
                    <a:pt x="4389" y="3765"/>
                    <a:pt x="4389" y="3765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620" y="3666"/>
                    <a:pt x="4620" y="3666"/>
                    <a:pt x="4620" y="3666"/>
                  </a:cubicBezTo>
                  <a:cubicBezTo>
                    <a:pt x="4620" y="3666"/>
                    <a:pt x="4620" y="3666"/>
                    <a:pt x="4620" y="3666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505" y="3567"/>
                    <a:pt x="4505" y="3567"/>
                    <a:pt x="4505" y="3567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274" y="3666"/>
                    <a:pt x="4274" y="3666"/>
                    <a:pt x="4274" y="3666"/>
                  </a:cubicBezTo>
                  <a:cubicBezTo>
                    <a:pt x="4158" y="3666"/>
                    <a:pt x="4158" y="3666"/>
                    <a:pt x="4158" y="3666"/>
                  </a:cubicBezTo>
                  <a:cubicBezTo>
                    <a:pt x="4158" y="3666"/>
                    <a:pt x="4158" y="3666"/>
                    <a:pt x="4158" y="3666"/>
                  </a:cubicBezTo>
                  <a:cubicBezTo>
                    <a:pt x="4043" y="3765"/>
                    <a:pt x="4043" y="3765"/>
                    <a:pt x="4043" y="3765"/>
                  </a:cubicBezTo>
                  <a:cubicBezTo>
                    <a:pt x="4043" y="3765"/>
                    <a:pt x="4043" y="3765"/>
                    <a:pt x="4043" y="3765"/>
                  </a:cubicBezTo>
                  <a:cubicBezTo>
                    <a:pt x="3927" y="3666"/>
                    <a:pt x="3927" y="3666"/>
                    <a:pt x="3927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696" y="3666"/>
                    <a:pt x="3696" y="3666"/>
                    <a:pt x="3696" y="3666"/>
                  </a:cubicBezTo>
                  <a:cubicBezTo>
                    <a:pt x="3696" y="3666"/>
                    <a:pt x="3696" y="3666"/>
                    <a:pt x="3696" y="3666"/>
                  </a:cubicBezTo>
                  <a:cubicBezTo>
                    <a:pt x="3581" y="3666"/>
                    <a:pt x="3581" y="3666"/>
                    <a:pt x="3581" y="3666"/>
                  </a:cubicBezTo>
                  <a:cubicBezTo>
                    <a:pt x="3581" y="3666"/>
                    <a:pt x="3581" y="3666"/>
                    <a:pt x="3581" y="3666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465" y="3468"/>
                    <a:pt x="3465" y="3468"/>
                    <a:pt x="3465" y="3468"/>
                  </a:cubicBezTo>
                  <a:cubicBezTo>
                    <a:pt x="3581" y="3468"/>
                    <a:pt x="3581" y="3468"/>
                    <a:pt x="3581" y="3468"/>
                  </a:cubicBezTo>
                  <a:cubicBezTo>
                    <a:pt x="3581" y="3369"/>
                    <a:pt x="3581" y="3369"/>
                    <a:pt x="3581" y="3369"/>
                  </a:cubicBezTo>
                  <a:cubicBezTo>
                    <a:pt x="3696" y="3369"/>
                    <a:pt x="3696" y="3369"/>
                    <a:pt x="3696" y="3369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812" y="3270"/>
                    <a:pt x="3812" y="3270"/>
                    <a:pt x="3812" y="3270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696" y="3171"/>
                    <a:pt x="3696" y="3171"/>
                    <a:pt x="3696" y="3171"/>
                  </a:cubicBezTo>
                  <a:cubicBezTo>
                    <a:pt x="3696" y="3171"/>
                    <a:pt x="3696" y="3171"/>
                    <a:pt x="3696" y="3171"/>
                  </a:cubicBezTo>
                  <a:cubicBezTo>
                    <a:pt x="3812" y="3171"/>
                    <a:pt x="3812" y="3171"/>
                    <a:pt x="3812" y="3171"/>
                  </a:cubicBezTo>
                  <a:cubicBezTo>
                    <a:pt x="3927" y="3072"/>
                    <a:pt x="3927" y="3072"/>
                    <a:pt x="3927" y="3072"/>
                  </a:cubicBezTo>
                  <a:cubicBezTo>
                    <a:pt x="3927" y="3072"/>
                    <a:pt x="3927" y="3072"/>
                    <a:pt x="3927" y="3072"/>
                  </a:cubicBezTo>
                  <a:cubicBezTo>
                    <a:pt x="3927" y="2972"/>
                    <a:pt x="3927" y="2972"/>
                    <a:pt x="3927" y="2972"/>
                  </a:cubicBezTo>
                  <a:cubicBezTo>
                    <a:pt x="4158" y="2972"/>
                    <a:pt x="4158" y="2972"/>
                    <a:pt x="4158" y="2972"/>
                  </a:cubicBezTo>
                  <a:cubicBezTo>
                    <a:pt x="4158" y="2972"/>
                    <a:pt x="4158" y="2972"/>
                    <a:pt x="4158" y="2972"/>
                  </a:cubicBezTo>
                  <a:cubicBezTo>
                    <a:pt x="4274" y="2873"/>
                    <a:pt x="4274" y="2873"/>
                    <a:pt x="4274" y="2873"/>
                  </a:cubicBezTo>
                  <a:cubicBezTo>
                    <a:pt x="4389" y="2873"/>
                    <a:pt x="4389" y="2873"/>
                    <a:pt x="4389" y="2873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389" y="2873"/>
                    <a:pt x="4389" y="2873"/>
                    <a:pt x="4389" y="2873"/>
                  </a:cubicBezTo>
                  <a:cubicBezTo>
                    <a:pt x="4389" y="2774"/>
                    <a:pt x="4389" y="2774"/>
                    <a:pt x="4389" y="2774"/>
                  </a:cubicBezTo>
                  <a:cubicBezTo>
                    <a:pt x="4505" y="2774"/>
                    <a:pt x="4505" y="2774"/>
                    <a:pt x="4505" y="2774"/>
                  </a:cubicBezTo>
                  <a:cubicBezTo>
                    <a:pt x="4505" y="2774"/>
                    <a:pt x="4505" y="2774"/>
                    <a:pt x="4505" y="2774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620" y="2774"/>
                    <a:pt x="4620" y="2774"/>
                    <a:pt x="4620" y="2774"/>
                  </a:cubicBezTo>
                  <a:cubicBezTo>
                    <a:pt x="4736" y="2675"/>
                    <a:pt x="4736" y="2675"/>
                    <a:pt x="4736" y="2675"/>
                  </a:cubicBezTo>
                  <a:cubicBezTo>
                    <a:pt x="4736" y="2675"/>
                    <a:pt x="4736" y="2675"/>
                    <a:pt x="4736" y="2675"/>
                  </a:cubicBezTo>
                  <a:cubicBezTo>
                    <a:pt x="4736" y="2576"/>
                    <a:pt x="4736" y="2576"/>
                    <a:pt x="4736" y="2576"/>
                  </a:cubicBezTo>
                  <a:cubicBezTo>
                    <a:pt x="4851" y="2576"/>
                    <a:pt x="4851" y="2576"/>
                    <a:pt x="4851" y="2576"/>
                  </a:cubicBezTo>
                  <a:cubicBezTo>
                    <a:pt x="4967" y="2576"/>
                    <a:pt x="4967" y="2576"/>
                    <a:pt x="4967" y="2576"/>
                  </a:cubicBezTo>
                  <a:cubicBezTo>
                    <a:pt x="4967" y="2477"/>
                    <a:pt x="4967" y="2477"/>
                    <a:pt x="4967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198" y="2576"/>
                    <a:pt x="5198" y="2576"/>
                    <a:pt x="5198" y="2576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774"/>
                    <a:pt x="5198" y="2774"/>
                    <a:pt x="5198" y="2774"/>
                  </a:cubicBezTo>
                  <a:cubicBezTo>
                    <a:pt x="5198" y="2873"/>
                    <a:pt x="5198" y="2873"/>
                    <a:pt x="5198" y="2873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313" y="2873"/>
                    <a:pt x="5313" y="2873"/>
                    <a:pt x="5313" y="2873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576"/>
                    <a:pt x="5198" y="2576"/>
                    <a:pt x="5198" y="2576"/>
                  </a:cubicBezTo>
                  <a:cubicBezTo>
                    <a:pt x="5198" y="2477"/>
                    <a:pt x="5198" y="2477"/>
                    <a:pt x="5198" y="2477"/>
                  </a:cubicBezTo>
                  <a:cubicBezTo>
                    <a:pt x="5313" y="2477"/>
                    <a:pt x="5313" y="2477"/>
                    <a:pt x="5313" y="2477"/>
                  </a:cubicBezTo>
                  <a:cubicBezTo>
                    <a:pt x="5313" y="2477"/>
                    <a:pt x="5313" y="2477"/>
                    <a:pt x="5313" y="2477"/>
                  </a:cubicBezTo>
                  <a:cubicBezTo>
                    <a:pt x="5313" y="2378"/>
                    <a:pt x="5313" y="2378"/>
                    <a:pt x="5313" y="2378"/>
                  </a:cubicBezTo>
                  <a:cubicBezTo>
                    <a:pt x="5429" y="2378"/>
                    <a:pt x="5429" y="2378"/>
                    <a:pt x="5429" y="2378"/>
                  </a:cubicBezTo>
                  <a:cubicBezTo>
                    <a:pt x="5429" y="2378"/>
                    <a:pt x="5429" y="2378"/>
                    <a:pt x="5429" y="2378"/>
                  </a:cubicBezTo>
                  <a:cubicBezTo>
                    <a:pt x="5429" y="2477"/>
                    <a:pt x="5429" y="2477"/>
                    <a:pt x="5429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576"/>
                    <a:pt x="5544" y="2576"/>
                    <a:pt x="5544" y="2576"/>
                  </a:cubicBezTo>
                  <a:cubicBezTo>
                    <a:pt x="5544" y="2576"/>
                    <a:pt x="5544" y="2576"/>
                    <a:pt x="5544" y="2576"/>
                  </a:cubicBezTo>
                  <a:cubicBezTo>
                    <a:pt x="5660" y="2675"/>
                    <a:pt x="5660" y="2675"/>
                    <a:pt x="5660" y="2675"/>
                  </a:cubicBezTo>
                  <a:cubicBezTo>
                    <a:pt x="5775" y="2576"/>
                    <a:pt x="5775" y="2576"/>
                    <a:pt x="5775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477"/>
                    <a:pt x="5891" y="2477"/>
                    <a:pt x="5891" y="2477"/>
                  </a:cubicBezTo>
                  <a:cubicBezTo>
                    <a:pt x="5891" y="2477"/>
                    <a:pt x="5891" y="2477"/>
                    <a:pt x="5891" y="2477"/>
                  </a:cubicBezTo>
                  <a:cubicBezTo>
                    <a:pt x="6006" y="2477"/>
                    <a:pt x="6006" y="2477"/>
                    <a:pt x="6006" y="2477"/>
                  </a:cubicBezTo>
                  <a:cubicBezTo>
                    <a:pt x="6006" y="2378"/>
                    <a:pt x="6006" y="2378"/>
                    <a:pt x="6006" y="2378"/>
                  </a:cubicBezTo>
                  <a:cubicBezTo>
                    <a:pt x="6006" y="2378"/>
                    <a:pt x="6006" y="2378"/>
                    <a:pt x="6006" y="2378"/>
                  </a:cubicBezTo>
                  <a:cubicBezTo>
                    <a:pt x="6122" y="2378"/>
                    <a:pt x="6122" y="2378"/>
                    <a:pt x="6122" y="2378"/>
                  </a:cubicBezTo>
                  <a:cubicBezTo>
                    <a:pt x="6237" y="2279"/>
                    <a:pt x="6237" y="2279"/>
                    <a:pt x="6237" y="2279"/>
                  </a:cubicBezTo>
                  <a:cubicBezTo>
                    <a:pt x="6353" y="2180"/>
                    <a:pt x="6353" y="2180"/>
                    <a:pt x="6353" y="2180"/>
                  </a:cubicBezTo>
                  <a:cubicBezTo>
                    <a:pt x="6353" y="2081"/>
                    <a:pt x="6353" y="2081"/>
                    <a:pt x="6353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1982"/>
                    <a:pt x="6237" y="1982"/>
                    <a:pt x="6237" y="1982"/>
                  </a:cubicBezTo>
                  <a:cubicBezTo>
                    <a:pt x="6353" y="1982"/>
                    <a:pt x="6353" y="1982"/>
                    <a:pt x="6353" y="1982"/>
                  </a:cubicBezTo>
                  <a:cubicBezTo>
                    <a:pt x="6353" y="1883"/>
                    <a:pt x="6353" y="1883"/>
                    <a:pt x="6353" y="1883"/>
                  </a:cubicBezTo>
                  <a:cubicBezTo>
                    <a:pt x="6353" y="1783"/>
                    <a:pt x="6353" y="1783"/>
                    <a:pt x="6353" y="1783"/>
                  </a:cubicBezTo>
                  <a:cubicBezTo>
                    <a:pt x="6353" y="1684"/>
                    <a:pt x="6353" y="1684"/>
                    <a:pt x="6353" y="1684"/>
                  </a:cubicBezTo>
                  <a:cubicBezTo>
                    <a:pt x="6353" y="1684"/>
                    <a:pt x="6353" y="1684"/>
                    <a:pt x="6353" y="1684"/>
                  </a:cubicBezTo>
                  <a:cubicBezTo>
                    <a:pt x="6584" y="1684"/>
                    <a:pt x="6584" y="1684"/>
                    <a:pt x="6584" y="1684"/>
                  </a:cubicBezTo>
                  <a:cubicBezTo>
                    <a:pt x="6699" y="1585"/>
                    <a:pt x="6699" y="1585"/>
                    <a:pt x="6699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684"/>
                    <a:pt x="6815" y="1684"/>
                    <a:pt x="6815" y="1684"/>
                  </a:cubicBezTo>
                  <a:cubicBezTo>
                    <a:pt x="6930" y="1783"/>
                    <a:pt x="6930" y="1783"/>
                    <a:pt x="6930" y="1783"/>
                  </a:cubicBezTo>
                  <a:cubicBezTo>
                    <a:pt x="6930" y="1883"/>
                    <a:pt x="6930" y="1883"/>
                    <a:pt x="6930" y="1883"/>
                  </a:cubicBezTo>
                  <a:cubicBezTo>
                    <a:pt x="6930" y="1982"/>
                    <a:pt x="6930" y="1982"/>
                    <a:pt x="6930" y="1982"/>
                  </a:cubicBezTo>
                  <a:cubicBezTo>
                    <a:pt x="6930" y="2180"/>
                    <a:pt x="6930" y="2180"/>
                    <a:pt x="6930" y="2180"/>
                  </a:cubicBezTo>
                  <a:cubicBezTo>
                    <a:pt x="6930" y="2180"/>
                    <a:pt x="6930" y="2180"/>
                    <a:pt x="6930" y="2180"/>
                  </a:cubicBezTo>
                  <a:cubicBezTo>
                    <a:pt x="7046" y="2279"/>
                    <a:pt x="7046" y="2279"/>
                    <a:pt x="7046" y="2279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180"/>
                    <a:pt x="7161" y="2180"/>
                    <a:pt x="7161" y="2180"/>
                  </a:cubicBezTo>
                  <a:cubicBezTo>
                    <a:pt x="7161" y="2180"/>
                    <a:pt x="7161" y="2180"/>
                    <a:pt x="7161" y="2180"/>
                  </a:cubicBezTo>
                  <a:cubicBezTo>
                    <a:pt x="7046" y="1982"/>
                    <a:pt x="7046" y="1982"/>
                    <a:pt x="7046" y="1982"/>
                  </a:cubicBezTo>
                  <a:cubicBezTo>
                    <a:pt x="7046" y="1883"/>
                    <a:pt x="7046" y="1883"/>
                    <a:pt x="7046" y="1883"/>
                  </a:cubicBezTo>
                  <a:cubicBezTo>
                    <a:pt x="7046" y="1783"/>
                    <a:pt x="7046" y="1783"/>
                    <a:pt x="7046" y="1783"/>
                  </a:cubicBezTo>
                  <a:cubicBezTo>
                    <a:pt x="7161" y="1783"/>
                    <a:pt x="7161" y="1783"/>
                    <a:pt x="7161" y="1783"/>
                  </a:cubicBezTo>
                  <a:cubicBezTo>
                    <a:pt x="7046" y="1684"/>
                    <a:pt x="7046" y="1684"/>
                    <a:pt x="7046" y="1684"/>
                  </a:cubicBezTo>
                  <a:cubicBezTo>
                    <a:pt x="7046" y="1585"/>
                    <a:pt x="7046" y="1585"/>
                    <a:pt x="7046" y="1585"/>
                  </a:cubicBezTo>
                  <a:cubicBezTo>
                    <a:pt x="7046" y="1585"/>
                    <a:pt x="7046" y="1585"/>
                    <a:pt x="7046" y="1585"/>
                  </a:cubicBezTo>
                  <a:cubicBezTo>
                    <a:pt x="7046" y="1486"/>
                    <a:pt x="7046" y="1486"/>
                    <a:pt x="7046" y="1486"/>
                  </a:cubicBezTo>
                  <a:cubicBezTo>
                    <a:pt x="7046" y="1486"/>
                    <a:pt x="7046" y="1486"/>
                    <a:pt x="7046" y="1486"/>
                  </a:cubicBezTo>
                  <a:cubicBezTo>
                    <a:pt x="7161" y="1387"/>
                    <a:pt x="7161" y="1387"/>
                    <a:pt x="7161" y="1387"/>
                  </a:cubicBezTo>
                  <a:cubicBezTo>
                    <a:pt x="7161" y="1387"/>
                    <a:pt x="7161" y="1387"/>
                    <a:pt x="7161" y="1387"/>
                  </a:cubicBezTo>
                  <a:cubicBezTo>
                    <a:pt x="7277" y="1387"/>
                    <a:pt x="7277" y="1387"/>
                    <a:pt x="7277" y="1387"/>
                  </a:cubicBezTo>
                  <a:cubicBezTo>
                    <a:pt x="7393" y="1387"/>
                    <a:pt x="7393" y="1387"/>
                    <a:pt x="7393" y="1387"/>
                  </a:cubicBezTo>
                  <a:cubicBezTo>
                    <a:pt x="7393" y="1387"/>
                    <a:pt x="7393" y="1387"/>
                    <a:pt x="7393" y="1387"/>
                  </a:cubicBezTo>
                  <a:cubicBezTo>
                    <a:pt x="7508" y="1486"/>
                    <a:pt x="7508" y="1486"/>
                    <a:pt x="7508" y="1486"/>
                  </a:cubicBezTo>
                  <a:cubicBezTo>
                    <a:pt x="7739" y="1387"/>
                    <a:pt x="7739" y="1387"/>
                    <a:pt x="7739" y="1387"/>
                  </a:cubicBezTo>
                  <a:cubicBezTo>
                    <a:pt x="7970" y="1387"/>
                    <a:pt x="7970" y="1387"/>
                    <a:pt x="7970" y="1387"/>
                  </a:cubicBezTo>
                  <a:cubicBezTo>
                    <a:pt x="8201" y="1387"/>
                    <a:pt x="8201" y="1387"/>
                    <a:pt x="8201" y="1387"/>
                  </a:cubicBezTo>
                  <a:cubicBezTo>
                    <a:pt x="8201" y="1387"/>
                    <a:pt x="8201" y="1387"/>
                    <a:pt x="8201" y="1387"/>
                  </a:cubicBezTo>
                  <a:cubicBezTo>
                    <a:pt x="8201" y="1486"/>
                    <a:pt x="8201" y="1486"/>
                    <a:pt x="8201" y="1486"/>
                  </a:cubicBezTo>
                  <a:cubicBezTo>
                    <a:pt x="8201" y="1585"/>
                    <a:pt x="8201" y="1585"/>
                    <a:pt x="8201" y="1585"/>
                  </a:cubicBezTo>
                  <a:cubicBezTo>
                    <a:pt x="8201" y="1585"/>
                    <a:pt x="8201" y="1585"/>
                    <a:pt x="8201" y="1585"/>
                  </a:cubicBezTo>
                  <a:cubicBezTo>
                    <a:pt x="8317" y="1585"/>
                    <a:pt x="8317" y="1585"/>
                    <a:pt x="8317" y="1585"/>
                  </a:cubicBezTo>
                  <a:cubicBezTo>
                    <a:pt x="8317" y="1486"/>
                    <a:pt x="8317" y="1486"/>
                    <a:pt x="8317" y="1486"/>
                  </a:cubicBezTo>
                  <a:cubicBezTo>
                    <a:pt x="8317" y="1486"/>
                    <a:pt x="8317" y="1486"/>
                    <a:pt x="8317" y="1486"/>
                  </a:cubicBezTo>
                  <a:cubicBezTo>
                    <a:pt x="8317" y="1387"/>
                    <a:pt x="8317" y="1387"/>
                    <a:pt x="8317" y="1387"/>
                  </a:cubicBezTo>
                  <a:cubicBezTo>
                    <a:pt x="8432" y="1288"/>
                    <a:pt x="8432" y="1288"/>
                    <a:pt x="8432" y="1288"/>
                  </a:cubicBezTo>
                  <a:cubicBezTo>
                    <a:pt x="8548" y="1288"/>
                    <a:pt x="8548" y="1288"/>
                    <a:pt x="8548" y="1288"/>
                  </a:cubicBezTo>
                  <a:cubicBezTo>
                    <a:pt x="8548" y="1387"/>
                    <a:pt x="8548" y="1387"/>
                    <a:pt x="8548" y="1387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387"/>
                    <a:pt x="8663" y="1387"/>
                    <a:pt x="8663" y="1387"/>
                  </a:cubicBezTo>
                  <a:cubicBezTo>
                    <a:pt x="8663" y="1288"/>
                    <a:pt x="8663" y="1288"/>
                    <a:pt x="8663" y="1288"/>
                  </a:cubicBezTo>
                  <a:cubicBezTo>
                    <a:pt x="8548" y="1189"/>
                    <a:pt x="8548" y="1189"/>
                    <a:pt x="8548" y="1189"/>
                  </a:cubicBezTo>
                  <a:cubicBezTo>
                    <a:pt x="8663" y="1189"/>
                    <a:pt x="8663" y="1189"/>
                    <a:pt x="8663" y="1189"/>
                  </a:cubicBezTo>
                  <a:cubicBezTo>
                    <a:pt x="8663" y="1189"/>
                    <a:pt x="8663" y="1189"/>
                    <a:pt x="8663" y="1189"/>
                  </a:cubicBezTo>
                  <a:cubicBezTo>
                    <a:pt x="8779" y="1288"/>
                    <a:pt x="8779" y="1288"/>
                    <a:pt x="8779" y="1288"/>
                  </a:cubicBezTo>
                  <a:cubicBezTo>
                    <a:pt x="8894" y="1189"/>
                    <a:pt x="8894" y="1189"/>
                    <a:pt x="8894" y="1189"/>
                  </a:cubicBezTo>
                  <a:cubicBezTo>
                    <a:pt x="9010" y="1189"/>
                    <a:pt x="9010" y="1189"/>
                    <a:pt x="9010" y="1189"/>
                  </a:cubicBezTo>
                  <a:cubicBezTo>
                    <a:pt x="9125" y="1189"/>
                    <a:pt x="9125" y="1189"/>
                    <a:pt x="9125" y="1189"/>
                  </a:cubicBezTo>
                  <a:cubicBezTo>
                    <a:pt x="9125" y="1288"/>
                    <a:pt x="9125" y="1288"/>
                    <a:pt x="9125" y="1288"/>
                  </a:cubicBezTo>
                  <a:cubicBezTo>
                    <a:pt x="9125" y="1387"/>
                    <a:pt x="9125" y="1387"/>
                    <a:pt x="9125" y="1387"/>
                  </a:cubicBezTo>
                  <a:cubicBezTo>
                    <a:pt x="9125" y="1585"/>
                    <a:pt x="9125" y="1585"/>
                    <a:pt x="9125" y="1585"/>
                  </a:cubicBezTo>
                  <a:cubicBezTo>
                    <a:pt x="9125" y="1585"/>
                    <a:pt x="9125" y="1585"/>
                    <a:pt x="9125" y="1585"/>
                  </a:cubicBezTo>
                  <a:cubicBezTo>
                    <a:pt x="9010" y="1783"/>
                    <a:pt x="9010" y="1783"/>
                    <a:pt x="9010" y="1783"/>
                  </a:cubicBezTo>
                  <a:cubicBezTo>
                    <a:pt x="9010" y="1783"/>
                    <a:pt x="9010" y="1783"/>
                    <a:pt x="9010" y="1783"/>
                  </a:cubicBezTo>
                  <a:cubicBezTo>
                    <a:pt x="9010" y="1883"/>
                    <a:pt x="9010" y="1883"/>
                    <a:pt x="9010" y="1883"/>
                  </a:cubicBezTo>
                  <a:cubicBezTo>
                    <a:pt x="8894" y="1883"/>
                    <a:pt x="8894" y="1883"/>
                    <a:pt x="8894" y="1883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2081"/>
                    <a:pt x="8894" y="2081"/>
                    <a:pt x="8894" y="2081"/>
                  </a:cubicBezTo>
                  <a:cubicBezTo>
                    <a:pt x="8894" y="2081"/>
                    <a:pt x="8894" y="2081"/>
                    <a:pt x="8894" y="2081"/>
                  </a:cubicBezTo>
                  <a:cubicBezTo>
                    <a:pt x="8779" y="2180"/>
                    <a:pt x="8779" y="2180"/>
                    <a:pt x="8779" y="2180"/>
                  </a:cubicBezTo>
                  <a:cubicBezTo>
                    <a:pt x="8779" y="2279"/>
                    <a:pt x="8779" y="2279"/>
                    <a:pt x="8779" y="2279"/>
                  </a:cubicBezTo>
                  <a:cubicBezTo>
                    <a:pt x="8663" y="2279"/>
                    <a:pt x="8663" y="2279"/>
                    <a:pt x="8663" y="2279"/>
                  </a:cubicBezTo>
                  <a:cubicBezTo>
                    <a:pt x="8663" y="2378"/>
                    <a:pt x="8663" y="2378"/>
                    <a:pt x="8663" y="2378"/>
                  </a:cubicBezTo>
                  <a:cubicBezTo>
                    <a:pt x="8663" y="2477"/>
                    <a:pt x="8663" y="2477"/>
                    <a:pt x="8663" y="2477"/>
                  </a:cubicBezTo>
                  <a:cubicBezTo>
                    <a:pt x="8548" y="2477"/>
                    <a:pt x="8548" y="2477"/>
                    <a:pt x="8548" y="2477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663" y="2477"/>
                    <a:pt x="8663" y="2477"/>
                    <a:pt x="8663" y="2477"/>
                  </a:cubicBezTo>
                  <a:cubicBezTo>
                    <a:pt x="8779" y="2477"/>
                    <a:pt x="8779" y="2477"/>
                    <a:pt x="8779" y="2477"/>
                  </a:cubicBezTo>
                  <a:cubicBezTo>
                    <a:pt x="8779" y="2477"/>
                    <a:pt x="8779" y="2477"/>
                    <a:pt x="8779" y="2477"/>
                  </a:cubicBezTo>
                  <a:cubicBezTo>
                    <a:pt x="8779" y="2378"/>
                    <a:pt x="8779" y="2378"/>
                    <a:pt x="8779" y="2378"/>
                  </a:cubicBezTo>
                  <a:cubicBezTo>
                    <a:pt x="8894" y="2279"/>
                    <a:pt x="8894" y="2279"/>
                    <a:pt x="8894" y="2279"/>
                  </a:cubicBezTo>
                  <a:cubicBezTo>
                    <a:pt x="8894" y="2180"/>
                    <a:pt x="8894" y="2180"/>
                    <a:pt x="8894" y="2180"/>
                  </a:cubicBezTo>
                  <a:cubicBezTo>
                    <a:pt x="9010" y="2180"/>
                    <a:pt x="9010" y="2180"/>
                    <a:pt x="9010" y="2180"/>
                  </a:cubicBezTo>
                  <a:cubicBezTo>
                    <a:pt x="9010" y="2180"/>
                    <a:pt x="9010" y="2180"/>
                    <a:pt x="9010" y="2180"/>
                  </a:cubicBezTo>
                  <a:cubicBezTo>
                    <a:pt x="9125" y="2081"/>
                    <a:pt x="9125" y="2081"/>
                    <a:pt x="9125" y="2081"/>
                  </a:cubicBezTo>
                  <a:cubicBezTo>
                    <a:pt x="9125" y="2081"/>
                    <a:pt x="9125" y="2081"/>
                    <a:pt x="9125" y="2081"/>
                  </a:cubicBezTo>
                  <a:cubicBezTo>
                    <a:pt x="9125" y="1982"/>
                    <a:pt x="9125" y="1982"/>
                    <a:pt x="9125" y="1982"/>
                  </a:cubicBezTo>
                  <a:cubicBezTo>
                    <a:pt x="9125" y="1982"/>
                    <a:pt x="9125" y="1982"/>
                    <a:pt x="9125" y="1982"/>
                  </a:cubicBezTo>
                  <a:cubicBezTo>
                    <a:pt x="9241" y="1883"/>
                    <a:pt x="9241" y="1883"/>
                    <a:pt x="9241" y="1883"/>
                  </a:cubicBezTo>
                  <a:cubicBezTo>
                    <a:pt x="9241" y="1982"/>
                    <a:pt x="9241" y="1982"/>
                    <a:pt x="9241" y="1982"/>
                  </a:cubicBezTo>
                  <a:cubicBezTo>
                    <a:pt x="9241" y="1982"/>
                    <a:pt x="9241" y="1982"/>
                    <a:pt x="9241" y="1982"/>
                  </a:cubicBezTo>
                  <a:cubicBezTo>
                    <a:pt x="9356" y="2081"/>
                    <a:pt x="9356" y="2081"/>
                    <a:pt x="9356" y="2081"/>
                  </a:cubicBezTo>
                  <a:cubicBezTo>
                    <a:pt x="9356" y="2081"/>
                    <a:pt x="9356" y="2081"/>
                    <a:pt x="9356" y="2081"/>
                  </a:cubicBezTo>
                  <a:cubicBezTo>
                    <a:pt x="9356" y="2180"/>
                    <a:pt x="9356" y="2180"/>
                    <a:pt x="9356" y="2180"/>
                  </a:cubicBezTo>
                  <a:cubicBezTo>
                    <a:pt x="9472" y="2279"/>
                    <a:pt x="9472" y="2279"/>
                    <a:pt x="9472" y="2279"/>
                  </a:cubicBezTo>
                  <a:cubicBezTo>
                    <a:pt x="9472" y="2378"/>
                    <a:pt x="9472" y="2378"/>
                    <a:pt x="9472" y="2378"/>
                  </a:cubicBezTo>
                  <a:cubicBezTo>
                    <a:pt x="9472" y="2378"/>
                    <a:pt x="9472" y="2378"/>
                    <a:pt x="9472" y="2378"/>
                  </a:cubicBezTo>
                  <a:cubicBezTo>
                    <a:pt x="9587" y="2477"/>
                    <a:pt x="9587" y="2477"/>
                    <a:pt x="9587" y="2477"/>
                  </a:cubicBezTo>
                  <a:cubicBezTo>
                    <a:pt x="9587" y="2477"/>
                    <a:pt x="9587" y="2477"/>
                    <a:pt x="9587" y="2477"/>
                  </a:cubicBezTo>
                  <a:cubicBezTo>
                    <a:pt x="9703" y="2477"/>
                    <a:pt x="9703" y="2477"/>
                    <a:pt x="9703" y="2477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703" y="2279"/>
                    <a:pt x="9703" y="2279"/>
                    <a:pt x="9703" y="2279"/>
                  </a:cubicBezTo>
                  <a:cubicBezTo>
                    <a:pt x="9703" y="2279"/>
                    <a:pt x="9703" y="2279"/>
                    <a:pt x="9703" y="2279"/>
                  </a:cubicBezTo>
                  <a:cubicBezTo>
                    <a:pt x="9818" y="2279"/>
                    <a:pt x="9818" y="2279"/>
                    <a:pt x="9818" y="2279"/>
                  </a:cubicBezTo>
                  <a:cubicBezTo>
                    <a:pt x="9934" y="2279"/>
                    <a:pt x="9934" y="2279"/>
                    <a:pt x="9934" y="2279"/>
                  </a:cubicBezTo>
                  <a:cubicBezTo>
                    <a:pt x="9934" y="2378"/>
                    <a:pt x="9934" y="2378"/>
                    <a:pt x="9934" y="2378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049" y="2279"/>
                    <a:pt x="10049" y="2279"/>
                    <a:pt x="10049" y="2279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165" y="2378"/>
                    <a:pt x="10165" y="2378"/>
                    <a:pt x="10165" y="2378"/>
                  </a:cubicBezTo>
                  <a:cubicBezTo>
                    <a:pt x="10165" y="2180"/>
                    <a:pt x="10165" y="2180"/>
                    <a:pt x="10165" y="2180"/>
                  </a:cubicBezTo>
                  <a:cubicBezTo>
                    <a:pt x="10165" y="2180"/>
                    <a:pt x="10165" y="2180"/>
                    <a:pt x="10165" y="2180"/>
                  </a:cubicBezTo>
                  <a:cubicBezTo>
                    <a:pt x="10165" y="1982"/>
                    <a:pt x="10165" y="1982"/>
                    <a:pt x="10165" y="1982"/>
                  </a:cubicBezTo>
                  <a:cubicBezTo>
                    <a:pt x="10165" y="1883"/>
                    <a:pt x="10165" y="1883"/>
                    <a:pt x="10165" y="1883"/>
                  </a:cubicBezTo>
                  <a:cubicBezTo>
                    <a:pt x="10165" y="1883"/>
                    <a:pt x="10165" y="1883"/>
                    <a:pt x="10165" y="1883"/>
                  </a:cubicBezTo>
                  <a:cubicBezTo>
                    <a:pt x="10049" y="1783"/>
                    <a:pt x="10049" y="1783"/>
                    <a:pt x="10049" y="1783"/>
                  </a:cubicBezTo>
                  <a:cubicBezTo>
                    <a:pt x="10165" y="1684"/>
                    <a:pt x="10165" y="1684"/>
                    <a:pt x="10165" y="1684"/>
                  </a:cubicBezTo>
                  <a:cubicBezTo>
                    <a:pt x="10165" y="1585"/>
                    <a:pt x="10165" y="1585"/>
                    <a:pt x="10165" y="1585"/>
                  </a:cubicBezTo>
                  <a:cubicBezTo>
                    <a:pt x="10165" y="1486"/>
                    <a:pt x="10165" y="1486"/>
                    <a:pt x="10165" y="1486"/>
                  </a:cubicBezTo>
                  <a:cubicBezTo>
                    <a:pt x="10165" y="1486"/>
                    <a:pt x="10165" y="1486"/>
                    <a:pt x="10165" y="1486"/>
                  </a:cubicBezTo>
                  <a:cubicBezTo>
                    <a:pt x="10165" y="1387"/>
                    <a:pt x="10165" y="1387"/>
                    <a:pt x="10165" y="1387"/>
                  </a:cubicBezTo>
                  <a:cubicBezTo>
                    <a:pt x="10165" y="1288"/>
                    <a:pt x="10165" y="1288"/>
                    <a:pt x="10165" y="1288"/>
                  </a:cubicBezTo>
                  <a:cubicBezTo>
                    <a:pt x="10280" y="1288"/>
                    <a:pt x="10280" y="1288"/>
                    <a:pt x="10280" y="1288"/>
                  </a:cubicBezTo>
                  <a:cubicBezTo>
                    <a:pt x="10280" y="1288"/>
                    <a:pt x="10280" y="1288"/>
                    <a:pt x="10280" y="1288"/>
                  </a:cubicBezTo>
                  <a:cubicBezTo>
                    <a:pt x="10396" y="1288"/>
                    <a:pt x="10396" y="1288"/>
                    <a:pt x="10396" y="1288"/>
                  </a:cubicBezTo>
                  <a:cubicBezTo>
                    <a:pt x="10511" y="1288"/>
                    <a:pt x="10511" y="1288"/>
                    <a:pt x="10511" y="1288"/>
                  </a:cubicBezTo>
                  <a:cubicBezTo>
                    <a:pt x="10511" y="1288"/>
                    <a:pt x="10511" y="1288"/>
                    <a:pt x="10511" y="1288"/>
                  </a:cubicBezTo>
                  <a:cubicBezTo>
                    <a:pt x="10627" y="1387"/>
                    <a:pt x="10627" y="1387"/>
                    <a:pt x="10627" y="1387"/>
                  </a:cubicBezTo>
                  <a:cubicBezTo>
                    <a:pt x="10627" y="1387"/>
                    <a:pt x="10627" y="1387"/>
                    <a:pt x="10627" y="1387"/>
                  </a:cubicBezTo>
                  <a:cubicBezTo>
                    <a:pt x="10742" y="1486"/>
                    <a:pt x="10742" y="1486"/>
                    <a:pt x="10742" y="1486"/>
                  </a:cubicBezTo>
                  <a:cubicBezTo>
                    <a:pt x="10742" y="1585"/>
                    <a:pt x="10742" y="1585"/>
                    <a:pt x="10742" y="1585"/>
                  </a:cubicBezTo>
                  <a:cubicBezTo>
                    <a:pt x="10742" y="1684"/>
                    <a:pt x="10742" y="1684"/>
                    <a:pt x="10742" y="1684"/>
                  </a:cubicBezTo>
                  <a:cubicBezTo>
                    <a:pt x="10858" y="1783"/>
                    <a:pt x="10858" y="1783"/>
                    <a:pt x="10858" y="1783"/>
                  </a:cubicBezTo>
                  <a:cubicBezTo>
                    <a:pt x="10973" y="1883"/>
                    <a:pt x="10973" y="1883"/>
                    <a:pt x="10973" y="1883"/>
                  </a:cubicBezTo>
                  <a:cubicBezTo>
                    <a:pt x="10973" y="2081"/>
                    <a:pt x="10973" y="2081"/>
                    <a:pt x="10973" y="2081"/>
                  </a:cubicBezTo>
                  <a:cubicBezTo>
                    <a:pt x="10973" y="2081"/>
                    <a:pt x="10973" y="2081"/>
                    <a:pt x="10973" y="2081"/>
                  </a:cubicBezTo>
                  <a:cubicBezTo>
                    <a:pt x="10858" y="2180"/>
                    <a:pt x="10858" y="2180"/>
                    <a:pt x="10858" y="2180"/>
                  </a:cubicBezTo>
                  <a:cubicBezTo>
                    <a:pt x="10858" y="2279"/>
                    <a:pt x="10858" y="2279"/>
                    <a:pt x="10858" y="2279"/>
                  </a:cubicBezTo>
                  <a:cubicBezTo>
                    <a:pt x="10858" y="2279"/>
                    <a:pt x="10858" y="2279"/>
                    <a:pt x="10858" y="2279"/>
                  </a:cubicBezTo>
                  <a:cubicBezTo>
                    <a:pt x="10973" y="2378"/>
                    <a:pt x="10973" y="2378"/>
                    <a:pt x="10973" y="2378"/>
                  </a:cubicBezTo>
                  <a:cubicBezTo>
                    <a:pt x="10973" y="2477"/>
                    <a:pt x="10973" y="2477"/>
                    <a:pt x="10973" y="2477"/>
                  </a:cubicBezTo>
                  <a:cubicBezTo>
                    <a:pt x="10973" y="2576"/>
                    <a:pt x="10973" y="2576"/>
                    <a:pt x="10973" y="2576"/>
                  </a:cubicBezTo>
                  <a:cubicBezTo>
                    <a:pt x="10973" y="2675"/>
                    <a:pt x="10973" y="2675"/>
                    <a:pt x="10973" y="2675"/>
                  </a:cubicBezTo>
                  <a:cubicBezTo>
                    <a:pt x="11089" y="2675"/>
                    <a:pt x="11089" y="2675"/>
                    <a:pt x="11089" y="2675"/>
                  </a:cubicBezTo>
                  <a:cubicBezTo>
                    <a:pt x="11089" y="2675"/>
                    <a:pt x="11089" y="2675"/>
                    <a:pt x="11089" y="2675"/>
                  </a:cubicBezTo>
                  <a:cubicBezTo>
                    <a:pt x="11204" y="2774"/>
                    <a:pt x="11204" y="2774"/>
                    <a:pt x="11204" y="2774"/>
                  </a:cubicBezTo>
                  <a:cubicBezTo>
                    <a:pt x="11320" y="2774"/>
                    <a:pt x="11320" y="2774"/>
                    <a:pt x="11320" y="2774"/>
                  </a:cubicBezTo>
                  <a:cubicBezTo>
                    <a:pt x="11435" y="2774"/>
                    <a:pt x="11435" y="2774"/>
                    <a:pt x="11435" y="2774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551" y="2576"/>
                    <a:pt x="11551" y="2576"/>
                    <a:pt x="11551" y="2576"/>
                  </a:cubicBezTo>
                  <a:cubicBezTo>
                    <a:pt x="11551" y="2576"/>
                    <a:pt x="11551" y="2576"/>
                    <a:pt x="11551" y="2576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666" y="2675"/>
                    <a:pt x="11666" y="2675"/>
                    <a:pt x="11666" y="2675"/>
                  </a:cubicBezTo>
                  <a:cubicBezTo>
                    <a:pt x="11666" y="2675"/>
                    <a:pt x="11666" y="2675"/>
                    <a:pt x="11666" y="2675"/>
                  </a:cubicBezTo>
                  <a:cubicBezTo>
                    <a:pt x="11782" y="2675"/>
                    <a:pt x="11782" y="2675"/>
                    <a:pt x="11782" y="2675"/>
                  </a:cubicBezTo>
                  <a:cubicBezTo>
                    <a:pt x="11782" y="2774"/>
                    <a:pt x="11782" y="2774"/>
                    <a:pt x="11782" y="2774"/>
                  </a:cubicBezTo>
                  <a:cubicBezTo>
                    <a:pt x="11782" y="2774"/>
                    <a:pt x="11782" y="2774"/>
                    <a:pt x="11782" y="2774"/>
                  </a:cubicBezTo>
                  <a:cubicBezTo>
                    <a:pt x="11782" y="2873"/>
                    <a:pt x="11782" y="2873"/>
                    <a:pt x="11782" y="2873"/>
                  </a:cubicBezTo>
                  <a:cubicBezTo>
                    <a:pt x="11897" y="2873"/>
                    <a:pt x="11897" y="2873"/>
                    <a:pt x="11897" y="2873"/>
                  </a:cubicBezTo>
                  <a:cubicBezTo>
                    <a:pt x="11897" y="2873"/>
                    <a:pt x="11897" y="2873"/>
                    <a:pt x="11897" y="2873"/>
                  </a:cubicBezTo>
                  <a:cubicBezTo>
                    <a:pt x="12013" y="2873"/>
                    <a:pt x="12013" y="2873"/>
                    <a:pt x="12013" y="2873"/>
                  </a:cubicBezTo>
                  <a:cubicBezTo>
                    <a:pt x="12128" y="2873"/>
                    <a:pt x="12128" y="2873"/>
                    <a:pt x="12128" y="2873"/>
                  </a:cubicBezTo>
                  <a:cubicBezTo>
                    <a:pt x="12013" y="2873"/>
                    <a:pt x="12013" y="2873"/>
                    <a:pt x="12013" y="2873"/>
                  </a:cubicBezTo>
                  <a:cubicBezTo>
                    <a:pt x="11897" y="2774"/>
                    <a:pt x="11897" y="2774"/>
                    <a:pt x="11897" y="2774"/>
                  </a:cubicBezTo>
                  <a:cubicBezTo>
                    <a:pt x="11897" y="2774"/>
                    <a:pt x="11897" y="2774"/>
                    <a:pt x="11897" y="2774"/>
                  </a:cubicBezTo>
                  <a:cubicBezTo>
                    <a:pt x="11897" y="2675"/>
                    <a:pt x="11897" y="2675"/>
                    <a:pt x="11897" y="2675"/>
                  </a:cubicBezTo>
                  <a:cubicBezTo>
                    <a:pt x="11897" y="2675"/>
                    <a:pt x="11897" y="2675"/>
                    <a:pt x="11897" y="2675"/>
                  </a:cubicBezTo>
                  <a:cubicBezTo>
                    <a:pt x="11782" y="2675"/>
                    <a:pt x="11782" y="2675"/>
                    <a:pt x="11782" y="2675"/>
                  </a:cubicBezTo>
                  <a:cubicBezTo>
                    <a:pt x="11782" y="2576"/>
                    <a:pt x="11782" y="2576"/>
                    <a:pt x="11782" y="2576"/>
                  </a:cubicBezTo>
                  <a:cubicBezTo>
                    <a:pt x="11782" y="2477"/>
                    <a:pt x="11782" y="2477"/>
                    <a:pt x="11782" y="2477"/>
                  </a:cubicBezTo>
                  <a:cubicBezTo>
                    <a:pt x="11666" y="2477"/>
                    <a:pt x="11666" y="2477"/>
                    <a:pt x="11666" y="2477"/>
                  </a:cubicBezTo>
                  <a:cubicBezTo>
                    <a:pt x="11666" y="2378"/>
                    <a:pt x="11666" y="2378"/>
                    <a:pt x="11666" y="2378"/>
                  </a:cubicBezTo>
                  <a:cubicBezTo>
                    <a:pt x="11666" y="2279"/>
                    <a:pt x="11666" y="2279"/>
                    <a:pt x="11666" y="2279"/>
                  </a:cubicBezTo>
                  <a:cubicBezTo>
                    <a:pt x="11551" y="2279"/>
                    <a:pt x="11551" y="2279"/>
                    <a:pt x="11551" y="2279"/>
                  </a:cubicBezTo>
                  <a:cubicBezTo>
                    <a:pt x="11551" y="2180"/>
                    <a:pt x="11551" y="2180"/>
                    <a:pt x="11551" y="2180"/>
                  </a:cubicBezTo>
                  <a:cubicBezTo>
                    <a:pt x="11551" y="2081"/>
                    <a:pt x="11551" y="2081"/>
                    <a:pt x="11551" y="2081"/>
                  </a:cubicBezTo>
                  <a:cubicBezTo>
                    <a:pt x="11551" y="1982"/>
                    <a:pt x="11551" y="1982"/>
                    <a:pt x="11551" y="1982"/>
                  </a:cubicBezTo>
                  <a:cubicBezTo>
                    <a:pt x="11551" y="1883"/>
                    <a:pt x="11551" y="1883"/>
                    <a:pt x="11551" y="1883"/>
                  </a:cubicBezTo>
                  <a:cubicBezTo>
                    <a:pt x="11551" y="1883"/>
                    <a:pt x="11551" y="1883"/>
                    <a:pt x="11551" y="1883"/>
                  </a:cubicBezTo>
                  <a:cubicBezTo>
                    <a:pt x="11551" y="1783"/>
                    <a:pt x="11551" y="1783"/>
                    <a:pt x="11551" y="1783"/>
                  </a:cubicBezTo>
                  <a:cubicBezTo>
                    <a:pt x="11435" y="1684"/>
                    <a:pt x="11435" y="1684"/>
                    <a:pt x="11435" y="1684"/>
                  </a:cubicBezTo>
                  <a:cubicBezTo>
                    <a:pt x="11435" y="1684"/>
                    <a:pt x="11435" y="1684"/>
                    <a:pt x="11435" y="1684"/>
                  </a:cubicBezTo>
                  <a:cubicBezTo>
                    <a:pt x="11435" y="1585"/>
                    <a:pt x="11435" y="1585"/>
                    <a:pt x="11435" y="1585"/>
                  </a:cubicBezTo>
                  <a:cubicBezTo>
                    <a:pt x="11435" y="1486"/>
                    <a:pt x="11435" y="1486"/>
                    <a:pt x="11435" y="1486"/>
                  </a:cubicBezTo>
                  <a:cubicBezTo>
                    <a:pt x="11320" y="1387"/>
                    <a:pt x="11320" y="1387"/>
                    <a:pt x="11320" y="1387"/>
                  </a:cubicBezTo>
                  <a:cubicBezTo>
                    <a:pt x="11435" y="1387"/>
                    <a:pt x="11435" y="1387"/>
                    <a:pt x="11435" y="1387"/>
                  </a:cubicBezTo>
                  <a:cubicBezTo>
                    <a:pt x="11320" y="1288"/>
                    <a:pt x="11320" y="1288"/>
                    <a:pt x="11320" y="1288"/>
                  </a:cubicBezTo>
                  <a:cubicBezTo>
                    <a:pt x="11320" y="1189"/>
                    <a:pt x="11320" y="1189"/>
                    <a:pt x="11320" y="1189"/>
                  </a:cubicBezTo>
                  <a:cubicBezTo>
                    <a:pt x="11435" y="1189"/>
                    <a:pt x="11435" y="1189"/>
                    <a:pt x="11435" y="1189"/>
                  </a:cubicBezTo>
                  <a:cubicBezTo>
                    <a:pt x="11551" y="1189"/>
                    <a:pt x="11551" y="1189"/>
                    <a:pt x="11551" y="1189"/>
                  </a:cubicBezTo>
                  <a:cubicBezTo>
                    <a:pt x="11551" y="1189"/>
                    <a:pt x="11551" y="1189"/>
                    <a:pt x="11551" y="1189"/>
                  </a:cubicBezTo>
                  <a:cubicBezTo>
                    <a:pt x="11666" y="1189"/>
                    <a:pt x="11666" y="1189"/>
                    <a:pt x="11666" y="1189"/>
                  </a:cubicBezTo>
                  <a:cubicBezTo>
                    <a:pt x="11666" y="1189"/>
                    <a:pt x="11666" y="1189"/>
                    <a:pt x="11666" y="1189"/>
                  </a:cubicBezTo>
                  <a:cubicBezTo>
                    <a:pt x="11782" y="1189"/>
                    <a:pt x="11782" y="1189"/>
                    <a:pt x="11782" y="1189"/>
                  </a:cubicBezTo>
                  <a:cubicBezTo>
                    <a:pt x="11897" y="1288"/>
                    <a:pt x="11897" y="1288"/>
                    <a:pt x="11897" y="1288"/>
                  </a:cubicBezTo>
                  <a:cubicBezTo>
                    <a:pt x="12013" y="1387"/>
                    <a:pt x="12013" y="1387"/>
                    <a:pt x="12013" y="1387"/>
                  </a:cubicBezTo>
                  <a:cubicBezTo>
                    <a:pt x="12128" y="1387"/>
                    <a:pt x="12128" y="1387"/>
                    <a:pt x="12128" y="1387"/>
                  </a:cubicBezTo>
                  <a:cubicBezTo>
                    <a:pt x="12128" y="1288"/>
                    <a:pt x="12128" y="1288"/>
                    <a:pt x="12128" y="1288"/>
                  </a:cubicBezTo>
                  <a:cubicBezTo>
                    <a:pt x="12013" y="1288"/>
                    <a:pt x="12013" y="1288"/>
                    <a:pt x="12013" y="1288"/>
                  </a:cubicBezTo>
                  <a:cubicBezTo>
                    <a:pt x="12128" y="1090"/>
                    <a:pt x="12128" y="1090"/>
                    <a:pt x="12128" y="1090"/>
                  </a:cubicBezTo>
                  <a:cubicBezTo>
                    <a:pt x="12128" y="1090"/>
                    <a:pt x="12128" y="1090"/>
                    <a:pt x="12128" y="1090"/>
                  </a:cubicBezTo>
                  <a:cubicBezTo>
                    <a:pt x="12244" y="1189"/>
                    <a:pt x="12244" y="1189"/>
                    <a:pt x="12244" y="1189"/>
                  </a:cubicBezTo>
                  <a:cubicBezTo>
                    <a:pt x="12359" y="1090"/>
                    <a:pt x="12359" y="1090"/>
                    <a:pt x="12359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590" y="1189"/>
                    <a:pt x="12590" y="1189"/>
                    <a:pt x="12590" y="1189"/>
                  </a:cubicBezTo>
                  <a:cubicBezTo>
                    <a:pt x="12706" y="1189"/>
                    <a:pt x="12706" y="1189"/>
                    <a:pt x="12706" y="1189"/>
                  </a:cubicBezTo>
                  <a:cubicBezTo>
                    <a:pt x="12706" y="1189"/>
                    <a:pt x="12706" y="1189"/>
                    <a:pt x="12706" y="1189"/>
                  </a:cubicBezTo>
                  <a:cubicBezTo>
                    <a:pt x="12821" y="1288"/>
                    <a:pt x="12821" y="1288"/>
                    <a:pt x="12821" y="1288"/>
                  </a:cubicBezTo>
                  <a:cubicBezTo>
                    <a:pt x="12821" y="1387"/>
                    <a:pt x="12821" y="1387"/>
                    <a:pt x="12821" y="1387"/>
                  </a:cubicBezTo>
                  <a:cubicBezTo>
                    <a:pt x="12821" y="1486"/>
                    <a:pt x="12821" y="1486"/>
                    <a:pt x="12821" y="1486"/>
                  </a:cubicBezTo>
                  <a:cubicBezTo>
                    <a:pt x="12821" y="1486"/>
                    <a:pt x="12821" y="1486"/>
                    <a:pt x="12821" y="1486"/>
                  </a:cubicBezTo>
                  <a:cubicBezTo>
                    <a:pt x="12821" y="1585"/>
                    <a:pt x="12821" y="1585"/>
                    <a:pt x="12821" y="1585"/>
                  </a:cubicBezTo>
                  <a:cubicBezTo>
                    <a:pt x="12937" y="1684"/>
                    <a:pt x="12937" y="1684"/>
                    <a:pt x="12937" y="1684"/>
                  </a:cubicBezTo>
                  <a:cubicBezTo>
                    <a:pt x="12937" y="1783"/>
                    <a:pt x="12937" y="1783"/>
                    <a:pt x="12937" y="1783"/>
                  </a:cubicBezTo>
                  <a:cubicBezTo>
                    <a:pt x="12937" y="1883"/>
                    <a:pt x="12937" y="1883"/>
                    <a:pt x="12937" y="1883"/>
                  </a:cubicBezTo>
                  <a:cubicBezTo>
                    <a:pt x="12937" y="1883"/>
                    <a:pt x="12937" y="1883"/>
                    <a:pt x="12937" y="1883"/>
                  </a:cubicBezTo>
                  <a:cubicBezTo>
                    <a:pt x="13168" y="1883"/>
                    <a:pt x="13168" y="1883"/>
                    <a:pt x="13168" y="1883"/>
                  </a:cubicBezTo>
                  <a:cubicBezTo>
                    <a:pt x="13283" y="1982"/>
                    <a:pt x="13283" y="1982"/>
                    <a:pt x="13283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283" y="1883"/>
                    <a:pt x="13283" y="1883"/>
                    <a:pt x="13283" y="1883"/>
                  </a:cubicBezTo>
                  <a:cubicBezTo>
                    <a:pt x="13168" y="1883"/>
                    <a:pt x="13168" y="1883"/>
                    <a:pt x="13168" y="1883"/>
                  </a:cubicBezTo>
                  <a:cubicBezTo>
                    <a:pt x="13052" y="1883"/>
                    <a:pt x="13052" y="1883"/>
                    <a:pt x="13052" y="1883"/>
                  </a:cubicBezTo>
                  <a:cubicBezTo>
                    <a:pt x="13052" y="1783"/>
                    <a:pt x="13052" y="1783"/>
                    <a:pt x="13052" y="1783"/>
                  </a:cubicBezTo>
                  <a:cubicBezTo>
                    <a:pt x="12937" y="1783"/>
                    <a:pt x="12937" y="1783"/>
                    <a:pt x="12937" y="1783"/>
                  </a:cubicBezTo>
                  <a:cubicBezTo>
                    <a:pt x="12937" y="1684"/>
                    <a:pt x="12937" y="1684"/>
                    <a:pt x="12937" y="1684"/>
                  </a:cubicBezTo>
                  <a:cubicBezTo>
                    <a:pt x="12937" y="1585"/>
                    <a:pt x="12937" y="1585"/>
                    <a:pt x="12937" y="1585"/>
                  </a:cubicBezTo>
                  <a:cubicBezTo>
                    <a:pt x="12937" y="1486"/>
                    <a:pt x="12937" y="1486"/>
                    <a:pt x="12937" y="1486"/>
                  </a:cubicBezTo>
                  <a:cubicBezTo>
                    <a:pt x="12937" y="1387"/>
                    <a:pt x="12937" y="1387"/>
                    <a:pt x="12937" y="1387"/>
                  </a:cubicBezTo>
                  <a:cubicBezTo>
                    <a:pt x="12937" y="1288"/>
                    <a:pt x="12937" y="1288"/>
                    <a:pt x="12937" y="1288"/>
                  </a:cubicBezTo>
                  <a:cubicBezTo>
                    <a:pt x="12937" y="1288"/>
                    <a:pt x="12937" y="1288"/>
                    <a:pt x="12937" y="1288"/>
                  </a:cubicBezTo>
                  <a:cubicBezTo>
                    <a:pt x="12937" y="1189"/>
                    <a:pt x="12937" y="1189"/>
                    <a:pt x="12937" y="1189"/>
                  </a:cubicBezTo>
                  <a:cubicBezTo>
                    <a:pt x="12937" y="1189"/>
                    <a:pt x="12937" y="1189"/>
                    <a:pt x="12937" y="1189"/>
                  </a:cubicBezTo>
                  <a:cubicBezTo>
                    <a:pt x="12821" y="1189"/>
                    <a:pt x="12821" y="1189"/>
                    <a:pt x="12821" y="1189"/>
                  </a:cubicBezTo>
                  <a:cubicBezTo>
                    <a:pt x="12706" y="991"/>
                    <a:pt x="12706" y="991"/>
                    <a:pt x="12706" y="991"/>
                  </a:cubicBezTo>
                  <a:cubicBezTo>
                    <a:pt x="12706" y="991"/>
                    <a:pt x="12706" y="991"/>
                    <a:pt x="12706" y="991"/>
                  </a:cubicBezTo>
                  <a:cubicBezTo>
                    <a:pt x="12590" y="991"/>
                    <a:pt x="12590" y="991"/>
                    <a:pt x="12590" y="991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359" y="991"/>
                    <a:pt x="12359" y="991"/>
                    <a:pt x="12359" y="991"/>
                  </a:cubicBezTo>
                  <a:cubicBezTo>
                    <a:pt x="12359" y="892"/>
                    <a:pt x="12359" y="892"/>
                    <a:pt x="12359" y="892"/>
                  </a:cubicBezTo>
                  <a:cubicBezTo>
                    <a:pt x="12359" y="793"/>
                    <a:pt x="12359" y="793"/>
                    <a:pt x="12359" y="793"/>
                  </a:cubicBezTo>
                  <a:cubicBezTo>
                    <a:pt x="12475" y="793"/>
                    <a:pt x="12475" y="793"/>
                    <a:pt x="12475" y="793"/>
                  </a:cubicBezTo>
                  <a:cubicBezTo>
                    <a:pt x="12475" y="793"/>
                    <a:pt x="12475" y="793"/>
                    <a:pt x="12475" y="793"/>
                  </a:cubicBezTo>
                  <a:cubicBezTo>
                    <a:pt x="12359" y="694"/>
                    <a:pt x="12359" y="694"/>
                    <a:pt x="12359" y="694"/>
                  </a:cubicBezTo>
                  <a:cubicBezTo>
                    <a:pt x="12359" y="594"/>
                    <a:pt x="12359" y="594"/>
                    <a:pt x="12359" y="594"/>
                  </a:cubicBezTo>
                  <a:cubicBezTo>
                    <a:pt x="12359" y="594"/>
                    <a:pt x="12359" y="594"/>
                    <a:pt x="12359" y="594"/>
                  </a:cubicBezTo>
                  <a:cubicBezTo>
                    <a:pt x="12359" y="495"/>
                    <a:pt x="12359" y="495"/>
                    <a:pt x="12359" y="495"/>
                  </a:cubicBezTo>
                  <a:cubicBezTo>
                    <a:pt x="12359" y="495"/>
                    <a:pt x="12359" y="495"/>
                    <a:pt x="12359" y="495"/>
                  </a:cubicBezTo>
                  <a:cubicBezTo>
                    <a:pt x="12475" y="594"/>
                    <a:pt x="12475" y="594"/>
                    <a:pt x="12475" y="594"/>
                  </a:cubicBezTo>
                  <a:cubicBezTo>
                    <a:pt x="12475" y="694"/>
                    <a:pt x="12475" y="694"/>
                    <a:pt x="12475" y="694"/>
                  </a:cubicBezTo>
                  <a:cubicBezTo>
                    <a:pt x="12590" y="594"/>
                    <a:pt x="12590" y="594"/>
                    <a:pt x="12590" y="594"/>
                  </a:cubicBezTo>
                  <a:cubicBezTo>
                    <a:pt x="12706" y="495"/>
                    <a:pt x="12706" y="495"/>
                    <a:pt x="12706" y="495"/>
                  </a:cubicBezTo>
                  <a:cubicBezTo>
                    <a:pt x="12706" y="495"/>
                    <a:pt x="12706" y="495"/>
                    <a:pt x="12706" y="495"/>
                  </a:cubicBezTo>
                  <a:cubicBezTo>
                    <a:pt x="12821" y="495"/>
                    <a:pt x="12821" y="495"/>
                    <a:pt x="12821" y="495"/>
                  </a:cubicBezTo>
                  <a:cubicBezTo>
                    <a:pt x="12821" y="396"/>
                    <a:pt x="12821" y="396"/>
                    <a:pt x="12821" y="396"/>
                  </a:cubicBezTo>
                  <a:cubicBezTo>
                    <a:pt x="12937" y="297"/>
                    <a:pt x="12937" y="297"/>
                    <a:pt x="12937" y="297"/>
                  </a:cubicBezTo>
                  <a:cubicBezTo>
                    <a:pt x="13052" y="297"/>
                    <a:pt x="13052" y="297"/>
                    <a:pt x="13052" y="297"/>
                  </a:cubicBezTo>
                  <a:cubicBezTo>
                    <a:pt x="12937" y="396"/>
                    <a:pt x="12937" y="396"/>
                    <a:pt x="12937" y="396"/>
                  </a:cubicBezTo>
                  <a:cubicBezTo>
                    <a:pt x="12937" y="396"/>
                    <a:pt x="12937" y="396"/>
                    <a:pt x="12937" y="396"/>
                  </a:cubicBezTo>
                  <a:cubicBezTo>
                    <a:pt x="12937" y="495"/>
                    <a:pt x="12937" y="495"/>
                    <a:pt x="12937" y="495"/>
                  </a:cubicBezTo>
                  <a:cubicBezTo>
                    <a:pt x="13052" y="396"/>
                    <a:pt x="13052" y="396"/>
                    <a:pt x="13052" y="396"/>
                  </a:cubicBezTo>
                  <a:cubicBezTo>
                    <a:pt x="13168" y="396"/>
                    <a:pt x="13168" y="396"/>
                    <a:pt x="13168" y="396"/>
                  </a:cubicBezTo>
                  <a:cubicBezTo>
                    <a:pt x="13168" y="495"/>
                    <a:pt x="13168" y="495"/>
                    <a:pt x="13168" y="495"/>
                  </a:cubicBezTo>
                  <a:cubicBezTo>
                    <a:pt x="13168" y="495"/>
                    <a:pt x="13168" y="495"/>
                    <a:pt x="13168" y="495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168" y="694"/>
                    <a:pt x="13168" y="694"/>
                    <a:pt x="13168" y="694"/>
                  </a:cubicBezTo>
                  <a:cubicBezTo>
                    <a:pt x="13168" y="694"/>
                    <a:pt x="13168" y="694"/>
                    <a:pt x="13168" y="694"/>
                  </a:cubicBezTo>
                  <a:cubicBezTo>
                    <a:pt x="13283" y="694"/>
                    <a:pt x="13283" y="694"/>
                    <a:pt x="13283" y="694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399" y="594"/>
                    <a:pt x="13399" y="594"/>
                    <a:pt x="13399" y="594"/>
                  </a:cubicBezTo>
                  <a:cubicBezTo>
                    <a:pt x="13514" y="694"/>
                    <a:pt x="13514" y="694"/>
                    <a:pt x="13514" y="694"/>
                  </a:cubicBezTo>
                  <a:cubicBezTo>
                    <a:pt x="13514" y="694"/>
                    <a:pt x="13514" y="694"/>
                    <a:pt x="13514" y="694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892"/>
                    <a:pt x="13630" y="892"/>
                    <a:pt x="13630" y="892"/>
                  </a:cubicBezTo>
                  <a:cubicBezTo>
                    <a:pt x="13630" y="991"/>
                    <a:pt x="13630" y="991"/>
                    <a:pt x="13630" y="991"/>
                  </a:cubicBezTo>
                  <a:cubicBezTo>
                    <a:pt x="13630" y="991"/>
                    <a:pt x="13630" y="991"/>
                    <a:pt x="13630" y="991"/>
                  </a:cubicBezTo>
                  <a:cubicBezTo>
                    <a:pt x="13630" y="892"/>
                    <a:pt x="13630" y="892"/>
                    <a:pt x="13630" y="892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630" y="594"/>
                    <a:pt x="13630" y="594"/>
                    <a:pt x="13630" y="594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861" y="793"/>
                    <a:pt x="13861" y="793"/>
                    <a:pt x="13861" y="793"/>
                  </a:cubicBezTo>
                  <a:cubicBezTo>
                    <a:pt x="13976" y="892"/>
                    <a:pt x="13976" y="892"/>
                    <a:pt x="13976" y="892"/>
                  </a:cubicBezTo>
                  <a:cubicBezTo>
                    <a:pt x="14092" y="892"/>
                    <a:pt x="14092" y="892"/>
                    <a:pt x="14092" y="892"/>
                  </a:cubicBezTo>
                  <a:cubicBezTo>
                    <a:pt x="14207" y="991"/>
                    <a:pt x="14207" y="991"/>
                    <a:pt x="14207" y="991"/>
                  </a:cubicBezTo>
                  <a:cubicBezTo>
                    <a:pt x="14207" y="892"/>
                    <a:pt x="14207" y="892"/>
                    <a:pt x="14207" y="892"/>
                  </a:cubicBezTo>
                  <a:cubicBezTo>
                    <a:pt x="14092" y="892"/>
                    <a:pt x="14092" y="892"/>
                    <a:pt x="14092" y="892"/>
                  </a:cubicBezTo>
                  <a:cubicBezTo>
                    <a:pt x="13976" y="793"/>
                    <a:pt x="13976" y="793"/>
                    <a:pt x="13976" y="793"/>
                  </a:cubicBezTo>
                  <a:cubicBezTo>
                    <a:pt x="13861" y="694"/>
                    <a:pt x="13861" y="694"/>
                    <a:pt x="13861" y="694"/>
                  </a:cubicBezTo>
                  <a:cubicBezTo>
                    <a:pt x="13861" y="594"/>
                    <a:pt x="13861" y="594"/>
                    <a:pt x="13861" y="594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976" y="495"/>
                    <a:pt x="13976" y="495"/>
                    <a:pt x="13976" y="495"/>
                  </a:cubicBezTo>
                  <a:cubicBezTo>
                    <a:pt x="14092" y="495"/>
                    <a:pt x="14092" y="495"/>
                    <a:pt x="14092" y="495"/>
                  </a:cubicBezTo>
                  <a:cubicBezTo>
                    <a:pt x="14207" y="594"/>
                    <a:pt x="14207" y="594"/>
                    <a:pt x="14207" y="594"/>
                  </a:cubicBezTo>
                  <a:cubicBezTo>
                    <a:pt x="14323" y="594"/>
                    <a:pt x="14323" y="594"/>
                    <a:pt x="14323" y="594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396"/>
                    <a:pt x="14323" y="396"/>
                    <a:pt x="14323" y="396"/>
                  </a:cubicBezTo>
                  <a:cubicBezTo>
                    <a:pt x="14439" y="297"/>
                    <a:pt x="14439" y="297"/>
                    <a:pt x="14439" y="297"/>
                  </a:cubicBezTo>
                  <a:cubicBezTo>
                    <a:pt x="14439" y="297"/>
                    <a:pt x="14439" y="297"/>
                    <a:pt x="14439" y="297"/>
                  </a:cubicBezTo>
                  <a:cubicBezTo>
                    <a:pt x="14323" y="198"/>
                    <a:pt x="14323" y="198"/>
                    <a:pt x="14323" y="198"/>
                  </a:cubicBezTo>
                  <a:cubicBezTo>
                    <a:pt x="14439" y="198"/>
                    <a:pt x="14439" y="198"/>
                    <a:pt x="14439" y="198"/>
                  </a:cubicBezTo>
                  <a:cubicBezTo>
                    <a:pt x="14439" y="99"/>
                    <a:pt x="14439" y="99"/>
                    <a:pt x="14439" y="99"/>
                  </a:cubicBezTo>
                  <a:cubicBezTo>
                    <a:pt x="14554" y="198"/>
                    <a:pt x="14554" y="198"/>
                    <a:pt x="14554" y="198"/>
                  </a:cubicBezTo>
                  <a:cubicBezTo>
                    <a:pt x="14554" y="99"/>
                    <a:pt x="14554" y="99"/>
                    <a:pt x="14554" y="99"/>
                  </a:cubicBezTo>
                  <a:cubicBezTo>
                    <a:pt x="14554" y="0"/>
                    <a:pt x="14554" y="0"/>
                    <a:pt x="14554" y="0"/>
                  </a:cubicBezTo>
                  <a:cubicBezTo>
                    <a:pt x="14670" y="0"/>
                    <a:pt x="14670" y="0"/>
                    <a:pt x="14670" y="0"/>
                  </a:cubicBezTo>
                  <a:cubicBezTo>
                    <a:pt x="14670" y="0"/>
                    <a:pt x="14670" y="0"/>
                    <a:pt x="14670" y="0"/>
                  </a:cubicBezTo>
                  <a:cubicBezTo>
                    <a:pt x="14670" y="99"/>
                    <a:pt x="14670" y="99"/>
                    <a:pt x="14670" y="99"/>
                  </a:cubicBezTo>
                  <a:cubicBezTo>
                    <a:pt x="14785" y="99"/>
                    <a:pt x="14785" y="99"/>
                    <a:pt x="14785" y="99"/>
                  </a:cubicBezTo>
                  <a:cubicBezTo>
                    <a:pt x="14785" y="99"/>
                    <a:pt x="14785" y="99"/>
                    <a:pt x="14785" y="99"/>
                  </a:cubicBezTo>
                  <a:cubicBezTo>
                    <a:pt x="14785" y="198"/>
                    <a:pt x="14785" y="198"/>
                    <a:pt x="14785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99"/>
                    <a:pt x="14901" y="99"/>
                    <a:pt x="14901" y="99"/>
                  </a:cubicBezTo>
                  <a:cubicBezTo>
                    <a:pt x="14901" y="0"/>
                    <a:pt x="14901" y="0"/>
                    <a:pt x="14901" y="0"/>
                  </a:cubicBezTo>
                  <a:cubicBezTo>
                    <a:pt x="14901" y="0"/>
                    <a:pt x="14901" y="0"/>
                    <a:pt x="14901" y="0"/>
                  </a:cubicBezTo>
                  <a:cubicBezTo>
                    <a:pt x="15016" y="0"/>
                    <a:pt x="15016" y="0"/>
                    <a:pt x="15016" y="0"/>
                  </a:cubicBezTo>
                  <a:cubicBezTo>
                    <a:pt x="15132" y="0"/>
                    <a:pt x="15132" y="0"/>
                    <a:pt x="15132" y="0"/>
                  </a:cubicBezTo>
                  <a:cubicBezTo>
                    <a:pt x="15247" y="0"/>
                    <a:pt x="15247" y="0"/>
                    <a:pt x="15247" y="0"/>
                  </a:cubicBezTo>
                  <a:cubicBezTo>
                    <a:pt x="15363" y="0"/>
                    <a:pt x="15363" y="0"/>
                    <a:pt x="15363" y="0"/>
                  </a:cubicBezTo>
                  <a:cubicBezTo>
                    <a:pt x="15363" y="99"/>
                    <a:pt x="15363" y="99"/>
                    <a:pt x="15363" y="99"/>
                  </a:cubicBezTo>
                  <a:cubicBezTo>
                    <a:pt x="15478" y="99"/>
                    <a:pt x="15478" y="99"/>
                    <a:pt x="15478" y="99"/>
                  </a:cubicBezTo>
                  <a:cubicBezTo>
                    <a:pt x="15478" y="0"/>
                    <a:pt x="15478" y="0"/>
                    <a:pt x="15478" y="0"/>
                  </a:cubicBezTo>
                  <a:cubicBezTo>
                    <a:pt x="15594" y="0"/>
                    <a:pt x="15594" y="0"/>
                    <a:pt x="15594" y="0"/>
                  </a:cubicBezTo>
                  <a:cubicBezTo>
                    <a:pt x="15709" y="99"/>
                    <a:pt x="15709" y="99"/>
                    <a:pt x="15709" y="99"/>
                  </a:cubicBezTo>
                  <a:cubicBezTo>
                    <a:pt x="15825" y="99"/>
                    <a:pt x="15825" y="99"/>
                    <a:pt x="15825" y="99"/>
                  </a:cubicBezTo>
                  <a:cubicBezTo>
                    <a:pt x="15825" y="99"/>
                    <a:pt x="15825" y="99"/>
                    <a:pt x="15825" y="99"/>
                  </a:cubicBezTo>
                  <a:cubicBezTo>
                    <a:pt x="15940" y="99"/>
                    <a:pt x="15940" y="99"/>
                    <a:pt x="15940" y="99"/>
                  </a:cubicBezTo>
                  <a:cubicBezTo>
                    <a:pt x="16056" y="99"/>
                    <a:pt x="16056" y="99"/>
                    <a:pt x="16056" y="99"/>
                  </a:cubicBezTo>
                  <a:cubicBezTo>
                    <a:pt x="16056" y="99"/>
                    <a:pt x="16056" y="99"/>
                    <a:pt x="16056" y="99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287" y="198"/>
                    <a:pt x="16287" y="198"/>
                    <a:pt x="16287" y="198"/>
                  </a:cubicBezTo>
                  <a:cubicBezTo>
                    <a:pt x="16402" y="198"/>
                    <a:pt x="16402" y="198"/>
                    <a:pt x="16402" y="198"/>
                  </a:cubicBezTo>
                  <a:cubicBezTo>
                    <a:pt x="16518" y="198"/>
                    <a:pt x="16518" y="198"/>
                    <a:pt x="16518" y="198"/>
                  </a:cubicBezTo>
                  <a:cubicBezTo>
                    <a:pt x="16633" y="297"/>
                    <a:pt x="16633" y="297"/>
                    <a:pt x="16633" y="297"/>
                  </a:cubicBezTo>
                  <a:cubicBezTo>
                    <a:pt x="16864" y="297"/>
                    <a:pt x="16864" y="297"/>
                    <a:pt x="16864" y="297"/>
                  </a:cubicBezTo>
                  <a:cubicBezTo>
                    <a:pt x="16864" y="396"/>
                    <a:pt x="16864" y="396"/>
                    <a:pt x="16864" y="396"/>
                  </a:cubicBezTo>
                  <a:cubicBezTo>
                    <a:pt x="16980" y="297"/>
                    <a:pt x="16980" y="297"/>
                    <a:pt x="16980" y="297"/>
                  </a:cubicBezTo>
                  <a:cubicBezTo>
                    <a:pt x="16980" y="396"/>
                    <a:pt x="16980" y="396"/>
                    <a:pt x="16980" y="396"/>
                  </a:cubicBezTo>
                  <a:cubicBezTo>
                    <a:pt x="17095" y="396"/>
                    <a:pt x="17095" y="396"/>
                    <a:pt x="17095" y="396"/>
                  </a:cubicBezTo>
                  <a:cubicBezTo>
                    <a:pt x="17095" y="396"/>
                    <a:pt x="17095" y="396"/>
                    <a:pt x="17095" y="396"/>
                  </a:cubicBezTo>
                  <a:cubicBezTo>
                    <a:pt x="17211" y="396"/>
                    <a:pt x="17211" y="396"/>
                    <a:pt x="17211" y="396"/>
                  </a:cubicBezTo>
                  <a:cubicBezTo>
                    <a:pt x="17326" y="495"/>
                    <a:pt x="17326" y="495"/>
                    <a:pt x="17326" y="495"/>
                  </a:cubicBezTo>
                  <a:cubicBezTo>
                    <a:pt x="17442" y="495"/>
                    <a:pt x="17442" y="495"/>
                    <a:pt x="17442" y="495"/>
                  </a:cubicBezTo>
                  <a:cubicBezTo>
                    <a:pt x="17557" y="594"/>
                    <a:pt x="17557" y="594"/>
                    <a:pt x="17557" y="594"/>
                  </a:cubicBezTo>
                  <a:cubicBezTo>
                    <a:pt x="17673" y="594"/>
                    <a:pt x="17673" y="594"/>
                    <a:pt x="17673" y="594"/>
                  </a:cubicBezTo>
                  <a:cubicBezTo>
                    <a:pt x="17673" y="694"/>
                    <a:pt x="17673" y="694"/>
                    <a:pt x="17673" y="694"/>
                  </a:cubicBezTo>
                  <a:cubicBezTo>
                    <a:pt x="17788" y="694"/>
                    <a:pt x="17788" y="694"/>
                    <a:pt x="17788" y="694"/>
                  </a:cubicBezTo>
                  <a:cubicBezTo>
                    <a:pt x="17788" y="793"/>
                    <a:pt x="17788" y="793"/>
                    <a:pt x="17788" y="793"/>
                  </a:cubicBezTo>
                  <a:cubicBezTo>
                    <a:pt x="17788" y="793"/>
                    <a:pt x="17788" y="793"/>
                    <a:pt x="17788" y="793"/>
                  </a:cubicBezTo>
                  <a:cubicBezTo>
                    <a:pt x="17673" y="793"/>
                    <a:pt x="17673" y="793"/>
                    <a:pt x="17673" y="793"/>
                  </a:cubicBezTo>
                  <a:cubicBezTo>
                    <a:pt x="17557" y="793"/>
                    <a:pt x="17557" y="793"/>
                    <a:pt x="17557" y="793"/>
                  </a:cubicBezTo>
                  <a:cubicBezTo>
                    <a:pt x="17557" y="892"/>
                    <a:pt x="17557" y="892"/>
                    <a:pt x="17557" y="892"/>
                  </a:cubicBezTo>
                  <a:cubicBezTo>
                    <a:pt x="17442" y="892"/>
                    <a:pt x="17442" y="892"/>
                    <a:pt x="17442" y="892"/>
                  </a:cubicBezTo>
                  <a:cubicBezTo>
                    <a:pt x="17442" y="892"/>
                    <a:pt x="17442" y="892"/>
                    <a:pt x="17442" y="892"/>
                  </a:cubicBezTo>
                  <a:cubicBezTo>
                    <a:pt x="17326" y="892"/>
                    <a:pt x="17326" y="892"/>
                    <a:pt x="17326" y="892"/>
                  </a:cubicBezTo>
                  <a:cubicBezTo>
                    <a:pt x="17326" y="892"/>
                    <a:pt x="17326" y="892"/>
                    <a:pt x="17326" y="892"/>
                  </a:cubicBezTo>
                  <a:cubicBezTo>
                    <a:pt x="17211" y="892"/>
                    <a:pt x="17211" y="892"/>
                    <a:pt x="17211" y="892"/>
                  </a:cubicBezTo>
                  <a:cubicBezTo>
                    <a:pt x="16980" y="793"/>
                    <a:pt x="16980" y="793"/>
                    <a:pt x="16980" y="793"/>
                  </a:cubicBezTo>
                  <a:cubicBezTo>
                    <a:pt x="16864" y="793"/>
                    <a:pt x="16864" y="793"/>
                    <a:pt x="16864" y="793"/>
                  </a:cubicBezTo>
                  <a:cubicBezTo>
                    <a:pt x="16864" y="793"/>
                    <a:pt x="16864" y="793"/>
                    <a:pt x="16864" y="793"/>
                  </a:cubicBezTo>
                  <a:cubicBezTo>
                    <a:pt x="16749" y="793"/>
                    <a:pt x="16749" y="793"/>
                    <a:pt x="16749" y="793"/>
                  </a:cubicBezTo>
                  <a:cubicBezTo>
                    <a:pt x="16633" y="793"/>
                    <a:pt x="16633" y="793"/>
                    <a:pt x="16633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402" y="793"/>
                    <a:pt x="16402" y="793"/>
                    <a:pt x="16402" y="793"/>
                  </a:cubicBezTo>
                  <a:cubicBezTo>
                    <a:pt x="16171" y="892"/>
                    <a:pt x="16171" y="892"/>
                    <a:pt x="16171" y="892"/>
                  </a:cubicBezTo>
                  <a:cubicBezTo>
                    <a:pt x="16171" y="892"/>
                    <a:pt x="16171" y="892"/>
                    <a:pt x="16171" y="892"/>
                  </a:cubicBezTo>
                  <a:cubicBezTo>
                    <a:pt x="16056" y="892"/>
                    <a:pt x="16056" y="892"/>
                    <a:pt x="16056" y="892"/>
                  </a:cubicBezTo>
                  <a:cubicBezTo>
                    <a:pt x="15940" y="892"/>
                    <a:pt x="15940" y="892"/>
                    <a:pt x="15940" y="892"/>
                  </a:cubicBezTo>
                  <a:cubicBezTo>
                    <a:pt x="15825" y="892"/>
                    <a:pt x="15825" y="892"/>
                    <a:pt x="15825" y="892"/>
                  </a:cubicBezTo>
                  <a:cubicBezTo>
                    <a:pt x="15709" y="892"/>
                    <a:pt x="15709" y="892"/>
                    <a:pt x="15709" y="892"/>
                  </a:cubicBezTo>
                  <a:cubicBezTo>
                    <a:pt x="15709" y="793"/>
                    <a:pt x="15709" y="793"/>
                    <a:pt x="15709" y="793"/>
                  </a:cubicBezTo>
                  <a:cubicBezTo>
                    <a:pt x="15594" y="793"/>
                    <a:pt x="15594" y="793"/>
                    <a:pt x="15594" y="793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825" y="694"/>
                    <a:pt x="15825" y="694"/>
                    <a:pt x="15825" y="694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709" y="594"/>
                    <a:pt x="15709" y="594"/>
                    <a:pt x="15709" y="594"/>
                  </a:cubicBezTo>
                  <a:cubicBezTo>
                    <a:pt x="15594" y="694"/>
                    <a:pt x="15594" y="694"/>
                    <a:pt x="15594" y="694"/>
                  </a:cubicBezTo>
                  <a:cubicBezTo>
                    <a:pt x="15478" y="694"/>
                    <a:pt x="15478" y="694"/>
                    <a:pt x="15478" y="694"/>
                  </a:cubicBezTo>
                  <a:cubicBezTo>
                    <a:pt x="15478" y="793"/>
                    <a:pt x="15478" y="793"/>
                    <a:pt x="15478" y="793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478" y="892"/>
                    <a:pt x="15478" y="892"/>
                    <a:pt x="15478" y="892"/>
                  </a:cubicBezTo>
                  <a:cubicBezTo>
                    <a:pt x="15478" y="892"/>
                    <a:pt x="15478" y="892"/>
                    <a:pt x="15478" y="892"/>
                  </a:cubicBezTo>
                  <a:cubicBezTo>
                    <a:pt x="15363" y="892"/>
                    <a:pt x="15363" y="892"/>
                    <a:pt x="15363" y="892"/>
                  </a:cubicBezTo>
                  <a:cubicBezTo>
                    <a:pt x="15247" y="892"/>
                    <a:pt x="15247" y="892"/>
                    <a:pt x="15247" y="892"/>
                  </a:cubicBezTo>
                  <a:cubicBezTo>
                    <a:pt x="15247" y="991"/>
                    <a:pt x="15247" y="991"/>
                    <a:pt x="15247" y="991"/>
                  </a:cubicBezTo>
                  <a:cubicBezTo>
                    <a:pt x="15132" y="991"/>
                    <a:pt x="15132" y="991"/>
                    <a:pt x="15132" y="991"/>
                  </a:cubicBezTo>
                  <a:cubicBezTo>
                    <a:pt x="15016" y="892"/>
                    <a:pt x="15016" y="892"/>
                    <a:pt x="15016" y="892"/>
                  </a:cubicBezTo>
                  <a:cubicBezTo>
                    <a:pt x="14901" y="892"/>
                    <a:pt x="14901" y="892"/>
                    <a:pt x="14901" y="892"/>
                  </a:cubicBezTo>
                  <a:cubicBezTo>
                    <a:pt x="14785" y="991"/>
                    <a:pt x="14785" y="991"/>
                    <a:pt x="14785" y="991"/>
                  </a:cubicBezTo>
                  <a:cubicBezTo>
                    <a:pt x="14554" y="1090"/>
                    <a:pt x="14554" y="1090"/>
                    <a:pt x="14554" y="1090"/>
                  </a:cubicBezTo>
                  <a:cubicBezTo>
                    <a:pt x="14554" y="1090"/>
                    <a:pt x="14554" y="1090"/>
                    <a:pt x="14554" y="1090"/>
                  </a:cubicBezTo>
                  <a:cubicBezTo>
                    <a:pt x="14554" y="1288"/>
                    <a:pt x="14554" y="1288"/>
                    <a:pt x="14554" y="1288"/>
                  </a:cubicBezTo>
                  <a:cubicBezTo>
                    <a:pt x="14554" y="1288"/>
                    <a:pt x="14554" y="1288"/>
                    <a:pt x="14554" y="1288"/>
                  </a:cubicBezTo>
                  <a:cubicBezTo>
                    <a:pt x="14554" y="1387"/>
                    <a:pt x="14554" y="1387"/>
                    <a:pt x="14554" y="1387"/>
                  </a:cubicBezTo>
                  <a:cubicBezTo>
                    <a:pt x="14554" y="1387"/>
                    <a:pt x="14554" y="1387"/>
                    <a:pt x="14554" y="1387"/>
                  </a:cubicBezTo>
                  <a:cubicBezTo>
                    <a:pt x="14670" y="1387"/>
                    <a:pt x="14670" y="1387"/>
                    <a:pt x="14670" y="1387"/>
                  </a:cubicBezTo>
                  <a:cubicBezTo>
                    <a:pt x="14670" y="1288"/>
                    <a:pt x="14670" y="1288"/>
                    <a:pt x="14670" y="1288"/>
                  </a:cubicBezTo>
                  <a:cubicBezTo>
                    <a:pt x="14670" y="1189"/>
                    <a:pt x="14670" y="1189"/>
                    <a:pt x="14670" y="1189"/>
                  </a:cubicBezTo>
                  <a:cubicBezTo>
                    <a:pt x="14670" y="1189"/>
                    <a:pt x="14670" y="1189"/>
                    <a:pt x="14670" y="1189"/>
                  </a:cubicBezTo>
                  <a:cubicBezTo>
                    <a:pt x="14785" y="1189"/>
                    <a:pt x="14785" y="1189"/>
                    <a:pt x="14785" y="1189"/>
                  </a:cubicBezTo>
                  <a:cubicBezTo>
                    <a:pt x="14785" y="1189"/>
                    <a:pt x="14785" y="1189"/>
                    <a:pt x="14785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5016" y="1189"/>
                    <a:pt x="15016" y="1189"/>
                    <a:pt x="15016" y="1189"/>
                  </a:cubicBezTo>
                  <a:cubicBezTo>
                    <a:pt x="15016" y="1189"/>
                    <a:pt x="15016" y="1090"/>
                    <a:pt x="15016" y="1090"/>
                  </a:cubicBezTo>
                  <a:cubicBezTo>
                    <a:pt x="15016" y="1090"/>
                    <a:pt x="15132" y="1090"/>
                    <a:pt x="15132" y="1090"/>
                  </a:cubicBezTo>
                  <a:cubicBezTo>
                    <a:pt x="15247" y="1090"/>
                    <a:pt x="15247" y="1090"/>
                    <a:pt x="15247" y="1090"/>
                  </a:cubicBezTo>
                  <a:cubicBezTo>
                    <a:pt x="15363" y="1090"/>
                    <a:pt x="15363" y="1090"/>
                    <a:pt x="15363" y="1090"/>
                  </a:cubicBezTo>
                  <a:cubicBezTo>
                    <a:pt x="15478" y="991"/>
                    <a:pt x="15478" y="991"/>
                    <a:pt x="15478" y="991"/>
                  </a:cubicBezTo>
                  <a:cubicBezTo>
                    <a:pt x="15478" y="991"/>
                    <a:pt x="15478" y="991"/>
                    <a:pt x="15478" y="991"/>
                  </a:cubicBezTo>
                  <a:cubicBezTo>
                    <a:pt x="15594" y="991"/>
                    <a:pt x="15594" y="991"/>
                    <a:pt x="15594" y="991"/>
                  </a:cubicBezTo>
                  <a:cubicBezTo>
                    <a:pt x="15594" y="1090"/>
                    <a:pt x="15594" y="1090"/>
                    <a:pt x="15594" y="1090"/>
                  </a:cubicBezTo>
                  <a:cubicBezTo>
                    <a:pt x="15594" y="1189"/>
                    <a:pt x="15594" y="1189"/>
                    <a:pt x="15594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090"/>
                    <a:pt x="15709" y="1090"/>
                    <a:pt x="15709" y="1090"/>
                  </a:cubicBezTo>
                  <a:cubicBezTo>
                    <a:pt x="15709" y="991"/>
                    <a:pt x="15709" y="991"/>
                    <a:pt x="15709" y="991"/>
                  </a:cubicBezTo>
                  <a:cubicBezTo>
                    <a:pt x="15825" y="991"/>
                    <a:pt x="15825" y="991"/>
                    <a:pt x="15825" y="991"/>
                  </a:cubicBezTo>
                  <a:cubicBezTo>
                    <a:pt x="15940" y="991"/>
                    <a:pt x="15940" y="991"/>
                    <a:pt x="15940" y="991"/>
                  </a:cubicBezTo>
                  <a:cubicBezTo>
                    <a:pt x="16056" y="991"/>
                    <a:pt x="16056" y="991"/>
                    <a:pt x="16056" y="991"/>
                  </a:cubicBezTo>
                  <a:cubicBezTo>
                    <a:pt x="16171" y="991"/>
                    <a:pt x="16171" y="991"/>
                    <a:pt x="16171" y="991"/>
                  </a:cubicBezTo>
                  <a:cubicBezTo>
                    <a:pt x="16287" y="991"/>
                    <a:pt x="16287" y="991"/>
                    <a:pt x="16287" y="991"/>
                  </a:cubicBezTo>
                  <a:cubicBezTo>
                    <a:pt x="16402" y="892"/>
                    <a:pt x="16402" y="892"/>
                    <a:pt x="16402" y="892"/>
                  </a:cubicBezTo>
                  <a:cubicBezTo>
                    <a:pt x="16633" y="892"/>
                    <a:pt x="16633" y="892"/>
                    <a:pt x="16633" y="892"/>
                  </a:cubicBezTo>
                  <a:cubicBezTo>
                    <a:pt x="16749" y="991"/>
                    <a:pt x="16749" y="991"/>
                    <a:pt x="16749" y="991"/>
                  </a:cubicBezTo>
                  <a:cubicBezTo>
                    <a:pt x="16864" y="991"/>
                    <a:pt x="16864" y="991"/>
                    <a:pt x="16864" y="991"/>
                  </a:cubicBezTo>
                  <a:cubicBezTo>
                    <a:pt x="16864" y="991"/>
                    <a:pt x="16864" y="991"/>
                    <a:pt x="16864" y="991"/>
                  </a:cubicBezTo>
                  <a:cubicBezTo>
                    <a:pt x="16980" y="1090"/>
                    <a:pt x="16980" y="1090"/>
                    <a:pt x="16980" y="1090"/>
                  </a:cubicBezTo>
                  <a:cubicBezTo>
                    <a:pt x="17095" y="1090"/>
                    <a:pt x="17095" y="1090"/>
                    <a:pt x="17095" y="1090"/>
                  </a:cubicBezTo>
                  <a:cubicBezTo>
                    <a:pt x="17095" y="1090"/>
                    <a:pt x="17095" y="1090"/>
                    <a:pt x="17095" y="1090"/>
                  </a:cubicBezTo>
                  <a:cubicBezTo>
                    <a:pt x="17211" y="1090"/>
                    <a:pt x="17211" y="1090"/>
                    <a:pt x="17211" y="1090"/>
                  </a:cubicBezTo>
                  <a:cubicBezTo>
                    <a:pt x="17326" y="1090"/>
                    <a:pt x="17326" y="1090"/>
                    <a:pt x="17326" y="1090"/>
                  </a:cubicBezTo>
                  <a:cubicBezTo>
                    <a:pt x="17326" y="1090"/>
                    <a:pt x="17326" y="1090"/>
                    <a:pt x="17326" y="1090"/>
                  </a:cubicBezTo>
                  <a:cubicBezTo>
                    <a:pt x="17442" y="1090"/>
                    <a:pt x="17442" y="1090"/>
                    <a:pt x="17442" y="1090"/>
                  </a:cubicBezTo>
                  <a:cubicBezTo>
                    <a:pt x="17442" y="1189"/>
                    <a:pt x="17442" y="1189"/>
                    <a:pt x="17442" y="1189"/>
                  </a:cubicBezTo>
                  <a:cubicBezTo>
                    <a:pt x="17442" y="1189"/>
                    <a:pt x="17442" y="1189"/>
                    <a:pt x="17442" y="1189"/>
                  </a:cubicBezTo>
                  <a:cubicBezTo>
                    <a:pt x="17557" y="1090"/>
                    <a:pt x="17557" y="1090"/>
                    <a:pt x="17557" y="1090"/>
                  </a:cubicBezTo>
                  <a:cubicBezTo>
                    <a:pt x="17673" y="1090"/>
                    <a:pt x="17673" y="1090"/>
                    <a:pt x="17673" y="1090"/>
                  </a:cubicBezTo>
                  <a:cubicBezTo>
                    <a:pt x="17673" y="1090"/>
                    <a:pt x="17673" y="1090"/>
                    <a:pt x="17673" y="1090"/>
                  </a:cubicBezTo>
                  <a:cubicBezTo>
                    <a:pt x="17904" y="991"/>
                    <a:pt x="17904" y="991"/>
                    <a:pt x="17904" y="991"/>
                  </a:cubicBezTo>
                  <a:cubicBezTo>
                    <a:pt x="17904" y="991"/>
                    <a:pt x="17904" y="991"/>
                    <a:pt x="17904" y="991"/>
                  </a:cubicBezTo>
                  <a:cubicBezTo>
                    <a:pt x="18019" y="991"/>
                    <a:pt x="18019" y="991"/>
                    <a:pt x="18019" y="991"/>
                  </a:cubicBezTo>
                  <a:cubicBezTo>
                    <a:pt x="18019" y="991"/>
                    <a:pt x="18019" y="991"/>
                    <a:pt x="18019" y="991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250" y="1288"/>
                    <a:pt x="18250" y="1288"/>
                    <a:pt x="18250" y="1288"/>
                  </a:cubicBezTo>
                  <a:cubicBezTo>
                    <a:pt x="18250" y="1288"/>
                    <a:pt x="18250" y="1288"/>
                    <a:pt x="18250" y="1288"/>
                  </a:cubicBezTo>
                  <a:cubicBezTo>
                    <a:pt x="18019" y="1387"/>
                    <a:pt x="18019" y="1387"/>
                    <a:pt x="18019" y="1387"/>
                  </a:cubicBezTo>
                  <a:cubicBezTo>
                    <a:pt x="17904" y="1387"/>
                    <a:pt x="17904" y="1387"/>
                    <a:pt x="17904" y="1387"/>
                  </a:cubicBezTo>
                  <a:cubicBezTo>
                    <a:pt x="17788" y="1387"/>
                    <a:pt x="17788" y="1387"/>
                    <a:pt x="17788" y="1387"/>
                  </a:cubicBezTo>
                  <a:cubicBezTo>
                    <a:pt x="17788" y="1387"/>
                    <a:pt x="17788" y="1387"/>
                    <a:pt x="17788" y="1387"/>
                  </a:cubicBezTo>
                  <a:cubicBezTo>
                    <a:pt x="17673" y="1288"/>
                    <a:pt x="17673" y="1288"/>
                    <a:pt x="17673" y="1288"/>
                  </a:cubicBezTo>
                  <a:cubicBezTo>
                    <a:pt x="17673" y="1387"/>
                    <a:pt x="17673" y="1387"/>
                    <a:pt x="17673" y="1387"/>
                  </a:cubicBezTo>
                  <a:cubicBezTo>
                    <a:pt x="17673" y="1387"/>
                    <a:pt x="17673" y="1387"/>
                    <a:pt x="17673" y="1387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673" y="1486"/>
                    <a:pt x="17673" y="1486"/>
                    <a:pt x="17673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673" y="1585"/>
                    <a:pt x="17673" y="1585"/>
                    <a:pt x="17673" y="1585"/>
                  </a:cubicBezTo>
                  <a:cubicBezTo>
                    <a:pt x="17788" y="1585"/>
                    <a:pt x="17788" y="1585"/>
                    <a:pt x="17788" y="1585"/>
                  </a:cubicBezTo>
                  <a:cubicBezTo>
                    <a:pt x="17904" y="1585"/>
                    <a:pt x="17904" y="1585"/>
                    <a:pt x="17904" y="1585"/>
                  </a:cubicBezTo>
                  <a:cubicBezTo>
                    <a:pt x="17904" y="1585"/>
                    <a:pt x="17904" y="1585"/>
                    <a:pt x="17904" y="1585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585"/>
                    <a:pt x="18135" y="1585"/>
                    <a:pt x="18135" y="1585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250" y="1486"/>
                    <a:pt x="18250" y="1486"/>
                    <a:pt x="18250" y="1486"/>
                  </a:cubicBezTo>
                  <a:cubicBezTo>
                    <a:pt x="18481" y="1486"/>
                    <a:pt x="18481" y="1486"/>
                    <a:pt x="18481" y="1486"/>
                  </a:cubicBezTo>
                  <a:cubicBezTo>
                    <a:pt x="18481" y="1486"/>
                    <a:pt x="18481" y="1486"/>
                    <a:pt x="18481" y="1486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712" y="1486"/>
                    <a:pt x="18712" y="1486"/>
                    <a:pt x="18712" y="1486"/>
                  </a:cubicBezTo>
                  <a:cubicBezTo>
                    <a:pt x="18712" y="1585"/>
                    <a:pt x="18712" y="1585"/>
                    <a:pt x="18712" y="1585"/>
                  </a:cubicBezTo>
                  <a:cubicBezTo>
                    <a:pt x="18712" y="1585"/>
                    <a:pt x="18712" y="1585"/>
                    <a:pt x="18712" y="1585"/>
                  </a:cubicBezTo>
                  <a:cubicBezTo>
                    <a:pt x="18828" y="1684"/>
                    <a:pt x="18828" y="1684"/>
                    <a:pt x="18828" y="1684"/>
                  </a:cubicBezTo>
                  <a:cubicBezTo>
                    <a:pt x="18943" y="1684"/>
                    <a:pt x="18943" y="1684"/>
                    <a:pt x="18943" y="1684"/>
                  </a:cubicBezTo>
                  <a:cubicBezTo>
                    <a:pt x="19059" y="1684"/>
                    <a:pt x="19059" y="1684"/>
                    <a:pt x="19059" y="1684"/>
                  </a:cubicBezTo>
                  <a:cubicBezTo>
                    <a:pt x="19059" y="1783"/>
                    <a:pt x="19059" y="1783"/>
                    <a:pt x="19059" y="1783"/>
                  </a:cubicBezTo>
                  <a:cubicBezTo>
                    <a:pt x="19059" y="1783"/>
                    <a:pt x="19059" y="1783"/>
                    <a:pt x="19059" y="1783"/>
                  </a:cubicBezTo>
                  <a:cubicBezTo>
                    <a:pt x="19290" y="1883"/>
                    <a:pt x="19290" y="1883"/>
                    <a:pt x="19290" y="1883"/>
                  </a:cubicBezTo>
                  <a:cubicBezTo>
                    <a:pt x="19290" y="1883"/>
                    <a:pt x="19290" y="1883"/>
                    <a:pt x="19290" y="1883"/>
                  </a:cubicBezTo>
                  <a:cubicBezTo>
                    <a:pt x="19290" y="1982"/>
                    <a:pt x="19290" y="1982"/>
                    <a:pt x="19290" y="1982"/>
                  </a:cubicBezTo>
                  <a:cubicBezTo>
                    <a:pt x="19290" y="1982"/>
                    <a:pt x="19290" y="1982"/>
                    <a:pt x="19290" y="1982"/>
                  </a:cubicBezTo>
                  <a:cubicBezTo>
                    <a:pt x="19290" y="2081"/>
                    <a:pt x="19290" y="2081"/>
                    <a:pt x="19290" y="2081"/>
                  </a:cubicBezTo>
                  <a:cubicBezTo>
                    <a:pt x="19290" y="2081"/>
                    <a:pt x="19290" y="2081"/>
                    <a:pt x="19290" y="2081"/>
                  </a:cubicBezTo>
                  <a:cubicBezTo>
                    <a:pt x="19290" y="2180"/>
                    <a:pt x="19290" y="2180"/>
                    <a:pt x="19290" y="2180"/>
                  </a:cubicBezTo>
                  <a:cubicBezTo>
                    <a:pt x="19174" y="2180"/>
                    <a:pt x="19174" y="2180"/>
                    <a:pt x="19174" y="2180"/>
                  </a:cubicBezTo>
                  <a:cubicBezTo>
                    <a:pt x="19174" y="2180"/>
                    <a:pt x="19174" y="2180"/>
                    <a:pt x="19174" y="2180"/>
                  </a:cubicBezTo>
                  <a:cubicBezTo>
                    <a:pt x="19059" y="2279"/>
                    <a:pt x="19059" y="2279"/>
                    <a:pt x="19059" y="2279"/>
                  </a:cubicBezTo>
                  <a:cubicBezTo>
                    <a:pt x="19059" y="2180"/>
                    <a:pt x="19059" y="2180"/>
                    <a:pt x="19059" y="2180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828" y="2378"/>
                    <a:pt x="18828" y="2378"/>
                    <a:pt x="18828" y="2378"/>
                  </a:cubicBezTo>
                  <a:cubicBezTo>
                    <a:pt x="18712" y="2378"/>
                    <a:pt x="18712" y="2378"/>
                    <a:pt x="18712" y="2378"/>
                  </a:cubicBezTo>
                  <a:cubicBezTo>
                    <a:pt x="18597" y="2378"/>
                    <a:pt x="18597" y="2378"/>
                    <a:pt x="18597" y="2378"/>
                  </a:cubicBezTo>
                  <a:cubicBezTo>
                    <a:pt x="18481" y="2378"/>
                    <a:pt x="18481" y="2378"/>
                    <a:pt x="18481" y="2378"/>
                  </a:cubicBezTo>
                  <a:cubicBezTo>
                    <a:pt x="18481" y="2378"/>
                    <a:pt x="18481" y="2378"/>
                    <a:pt x="18481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477"/>
                    <a:pt x="18366" y="2477"/>
                    <a:pt x="18366" y="2477"/>
                  </a:cubicBezTo>
                  <a:cubicBezTo>
                    <a:pt x="18250" y="2477"/>
                    <a:pt x="18250" y="2477"/>
                    <a:pt x="18250" y="2477"/>
                  </a:cubicBezTo>
                  <a:cubicBezTo>
                    <a:pt x="18135" y="2477"/>
                    <a:pt x="18135" y="2477"/>
                    <a:pt x="18135" y="2477"/>
                  </a:cubicBezTo>
                  <a:cubicBezTo>
                    <a:pt x="18135" y="2477"/>
                    <a:pt x="18135" y="2477"/>
                    <a:pt x="18135" y="2477"/>
                  </a:cubicBezTo>
                  <a:cubicBezTo>
                    <a:pt x="18019" y="2477"/>
                    <a:pt x="18019" y="2477"/>
                    <a:pt x="18019" y="2477"/>
                  </a:cubicBezTo>
                  <a:cubicBezTo>
                    <a:pt x="18019" y="2477"/>
                    <a:pt x="18019" y="2477"/>
                    <a:pt x="18019" y="2477"/>
                  </a:cubicBezTo>
                  <a:cubicBezTo>
                    <a:pt x="17904" y="2477"/>
                    <a:pt x="17904" y="2477"/>
                    <a:pt x="17904" y="2477"/>
                  </a:cubicBezTo>
                  <a:cubicBezTo>
                    <a:pt x="17788" y="2477"/>
                    <a:pt x="17788" y="2477"/>
                    <a:pt x="17788" y="2477"/>
                  </a:cubicBezTo>
                  <a:cubicBezTo>
                    <a:pt x="17673" y="2477"/>
                    <a:pt x="17673" y="2477"/>
                    <a:pt x="17673" y="2477"/>
                  </a:cubicBezTo>
                  <a:cubicBezTo>
                    <a:pt x="17673" y="2477"/>
                    <a:pt x="17673" y="2477"/>
                    <a:pt x="17673" y="2477"/>
                  </a:cubicBezTo>
                  <a:cubicBezTo>
                    <a:pt x="17557" y="2477"/>
                    <a:pt x="17557" y="2477"/>
                    <a:pt x="17557" y="2477"/>
                  </a:cubicBezTo>
                  <a:cubicBezTo>
                    <a:pt x="17557" y="2477"/>
                    <a:pt x="17557" y="2477"/>
                    <a:pt x="17557" y="2477"/>
                  </a:cubicBezTo>
                  <a:cubicBezTo>
                    <a:pt x="17442" y="2477"/>
                    <a:pt x="17442" y="2477"/>
                    <a:pt x="17442" y="2477"/>
                  </a:cubicBezTo>
                  <a:cubicBezTo>
                    <a:pt x="17326" y="2477"/>
                    <a:pt x="17326" y="2477"/>
                    <a:pt x="17326" y="2477"/>
                  </a:cubicBezTo>
                  <a:cubicBezTo>
                    <a:pt x="17326" y="2477"/>
                    <a:pt x="17326" y="2477"/>
                    <a:pt x="17326" y="2477"/>
                  </a:cubicBezTo>
                  <a:cubicBezTo>
                    <a:pt x="17211" y="2477"/>
                    <a:pt x="17211" y="2477"/>
                    <a:pt x="17211" y="2477"/>
                  </a:cubicBezTo>
                  <a:cubicBezTo>
                    <a:pt x="17095" y="2477"/>
                    <a:pt x="17095" y="2477"/>
                    <a:pt x="17095" y="2477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749" y="2378"/>
                    <a:pt x="16749" y="2378"/>
                    <a:pt x="16749" y="2378"/>
                  </a:cubicBezTo>
                  <a:cubicBezTo>
                    <a:pt x="16749" y="2378"/>
                    <a:pt x="16749" y="2378"/>
                    <a:pt x="16749" y="2378"/>
                  </a:cubicBezTo>
                  <a:cubicBezTo>
                    <a:pt x="16633" y="2378"/>
                    <a:pt x="16633" y="2378"/>
                    <a:pt x="16633" y="2378"/>
                  </a:cubicBezTo>
                  <a:cubicBezTo>
                    <a:pt x="16518" y="2378"/>
                    <a:pt x="16518" y="2378"/>
                    <a:pt x="16518" y="2378"/>
                  </a:cubicBezTo>
                  <a:cubicBezTo>
                    <a:pt x="16518" y="2378"/>
                    <a:pt x="16518" y="2378"/>
                    <a:pt x="16518" y="2378"/>
                  </a:cubicBezTo>
                  <a:cubicBezTo>
                    <a:pt x="16402" y="2378"/>
                    <a:pt x="16402" y="2378"/>
                    <a:pt x="16402" y="2378"/>
                  </a:cubicBezTo>
                  <a:cubicBezTo>
                    <a:pt x="16287" y="2378"/>
                    <a:pt x="16287" y="2378"/>
                    <a:pt x="16287" y="2378"/>
                  </a:cubicBezTo>
                  <a:cubicBezTo>
                    <a:pt x="16287" y="2378"/>
                    <a:pt x="16287" y="2378"/>
                    <a:pt x="16287" y="2378"/>
                  </a:cubicBezTo>
                  <a:cubicBezTo>
                    <a:pt x="16171" y="2378"/>
                    <a:pt x="16171" y="2378"/>
                    <a:pt x="16171" y="2378"/>
                  </a:cubicBezTo>
                  <a:cubicBezTo>
                    <a:pt x="16056" y="2378"/>
                    <a:pt x="16056" y="2378"/>
                    <a:pt x="16056" y="2378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378"/>
                    <a:pt x="15940" y="2378"/>
                    <a:pt x="15940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825" y="2477"/>
                    <a:pt x="15825" y="2477"/>
                    <a:pt x="15825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825" y="2477"/>
                    <a:pt x="15825" y="2477"/>
                    <a:pt x="15825" y="2477"/>
                  </a:cubicBezTo>
                  <a:cubicBezTo>
                    <a:pt x="15825" y="2576"/>
                    <a:pt x="15825" y="2576"/>
                    <a:pt x="15825" y="2576"/>
                  </a:cubicBezTo>
                  <a:cubicBezTo>
                    <a:pt x="15709" y="2576"/>
                    <a:pt x="15709" y="2576"/>
                    <a:pt x="15709" y="2576"/>
                  </a:cubicBezTo>
                  <a:cubicBezTo>
                    <a:pt x="15709" y="2576"/>
                    <a:pt x="15709" y="2576"/>
                    <a:pt x="15709" y="2576"/>
                  </a:cubicBezTo>
                  <a:cubicBezTo>
                    <a:pt x="15594" y="2576"/>
                    <a:pt x="15594" y="2576"/>
                    <a:pt x="15594" y="2576"/>
                  </a:cubicBezTo>
                  <a:cubicBezTo>
                    <a:pt x="15478" y="2576"/>
                    <a:pt x="15478" y="2576"/>
                    <a:pt x="15478" y="2576"/>
                  </a:cubicBezTo>
                  <a:cubicBezTo>
                    <a:pt x="15363" y="2675"/>
                    <a:pt x="15363" y="2675"/>
                    <a:pt x="15363" y="2675"/>
                  </a:cubicBezTo>
                  <a:cubicBezTo>
                    <a:pt x="15247" y="2675"/>
                    <a:pt x="15247" y="2675"/>
                    <a:pt x="15247" y="2675"/>
                  </a:cubicBezTo>
                  <a:cubicBezTo>
                    <a:pt x="15247" y="2675"/>
                    <a:pt x="15247" y="2675"/>
                    <a:pt x="15247" y="2675"/>
                  </a:cubicBezTo>
                  <a:cubicBezTo>
                    <a:pt x="15132" y="2675"/>
                    <a:pt x="15132" y="2675"/>
                    <a:pt x="15132" y="2675"/>
                  </a:cubicBezTo>
                  <a:cubicBezTo>
                    <a:pt x="15132" y="2675"/>
                    <a:pt x="15132" y="2675"/>
                    <a:pt x="15132" y="2675"/>
                  </a:cubicBezTo>
                  <a:cubicBezTo>
                    <a:pt x="15016" y="2774"/>
                    <a:pt x="15016" y="2774"/>
                    <a:pt x="15016" y="2774"/>
                  </a:cubicBezTo>
                  <a:cubicBezTo>
                    <a:pt x="14901" y="2774"/>
                    <a:pt x="14901" y="2774"/>
                    <a:pt x="14901" y="2774"/>
                  </a:cubicBezTo>
                  <a:cubicBezTo>
                    <a:pt x="14901" y="2774"/>
                    <a:pt x="14901" y="2774"/>
                    <a:pt x="14901" y="2774"/>
                  </a:cubicBezTo>
                  <a:cubicBezTo>
                    <a:pt x="14901" y="2873"/>
                    <a:pt x="14901" y="2873"/>
                    <a:pt x="14901" y="2873"/>
                  </a:cubicBezTo>
                  <a:cubicBezTo>
                    <a:pt x="14901" y="2873"/>
                    <a:pt x="14901" y="2873"/>
                    <a:pt x="14901" y="2873"/>
                  </a:cubicBezTo>
                  <a:cubicBezTo>
                    <a:pt x="14901" y="2972"/>
                    <a:pt x="14901" y="2972"/>
                    <a:pt x="14901" y="2972"/>
                  </a:cubicBezTo>
                  <a:cubicBezTo>
                    <a:pt x="14901" y="3072"/>
                    <a:pt x="14901" y="3072"/>
                    <a:pt x="14901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2972"/>
                    <a:pt x="15016" y="2972"/>
                    <a:pt x="15016" y="2972"/>
                  </a:cubicBezTo>
                  <a:cubicBezTo>
                    <a:pt x="15132" y="2873"/>
                    <a:pt x="15132" y="2873"/>
                    <a:pt x="15132" y="2873"/>
                  </a:cubicBezTo>
                  <a:cubicBezTo>
                    <a:pt x="15247" y="2873"/>
                    <a:pt x="15247" y="2873"/>
                    <a:pt x="15247" y="2873"/>
                  </a:cubicBezTo>
                  <a:cubicBezTo>
                    <a:pt x="15247" y="2873"/>
                    <a:pt x="15247" y="2873"/>
                    <a:pt x="15247" y="2873"/>
                  </a:cubicBezTo>
                  <a:cubicBezTo>
                    <a:pt x="15363" y="2873"/>
                    <a:pt x="15363" y="2873"/>
                    <a:pt x="15363" y="2873"/>
                  </a:cubicBezTo>
                  <a:cubicBezTo>
                    <a:pt x="15478" y="2873"/>
                    <a:pt x="15478" y="2873"/>
                    <a:pt x="15478" y="2873"/>
                  </a:cubicBezTo>
                  <a:cubicBezTo>
                    <a:pt x="15478" y="2873"/>
                    <a:pt x="15478" y="2873"/>
                    <a:pt x="15478" y="2873"/>
                  </a:cubicBezTo>
                  <a:cubicBezTo>
                    <a:pt x="15594" y="2774"/>
                    <a:pt x="15594" y="2774"/>
                    <a:pt x="15594" y="2774"/>
                  </a:cubicBezTo>
                  <a:cubicBezTo>
                    <a:pt x="15709" y="2774"/>
                    <a:pt x="15709" y="2774"/>
                    <a:pt x="15709" y="2774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774"/>
                    <a:pt x="15940" y="2774"/>
                    <a:pt x="15940" y="2774"/>
                  </a:cubicBezTo>
                  <a:cubicBezTo>
                    <a:pt x="15940" y="2774"/>
                    <a:pt x="15940" y="2774"/>
                    <a:pt x="15940" y="2774"/>
                  </a:cubicBezTo>
                  <a:cubicBezTo>
                    <a:pt x="16056" y="2774"/>
                    <a:pt x="16056" y="2774"/>
                    <a:pt x="16056" y="2774"/>
                  </a:cubicBezTo>
                  <a:cubicBezTo>
                    <a:pt x="16056" y="2675"/>
                    <a:pt x="16056" y="2675"/>
                    <a:pt x="16056" y="2675"/>
                  </a:cubicBezTo>
                  <a:cubicBezTo>
                    <a:pt x="16171" y="2576"/>
                    <a:pt x="16171" y="2576"/>
                    <a:pt x="16171" y="2576"/>
                  </a:cubicBezTo>
                  <a:cubicBezTo>
                    <a:pt x="16171" y="2576"/>
                    <a:pt x="16171" y="2576"/>
                    <a:pt x="16171" y="2576"/>
                  </a:cubicBezTo>
                  <a:cubicBezTo>
                    <a:pt x="16287" y="2576"/>
                    <a:pt x="16287" y="2576"/>
                    <a:pt x="16287" y="2576"/>
                  </a:cubicBezTo>
                  <a:cubicBezTo>
                    <a:pt x="16287" y="2576"/>
                    <a:pt x="16287" y="2576"/>
                    <a:pt x="16287" y="2576"/>
                  </a:cubicBezTo>
                  <a:cubicBezTo>
                    <a:pt x="16402" y="2576"/>
                    <a:pt x="16402" y="2576"/>
                    <a:pt x="16402" y="2576"/>
                  </a:cubicBezTo>
                  <a:cubicBezTo>
                    <a:pt x="16518" y="2576"/>
                    <a:pt x="16518" y="2576"/>
                    <a:pt x="16518" y="2576"/>
                  </a:cubicBezTo>
                  <a:cubicBezTo>
                    <a:pt x="16633" y="2675"/>
                    <a:pt x="16633" y="2675"/>
                    <a:pt x="16633" y="2675"/>
                  </a:cubicBezTo>
                  <a:cubicBezTo>
                    <a:pt x="16749" y="2675"/>
                    <a:pt x="16749" y="2675"/>
                    <a:pt x="16749" y="2675"/>
                  </a:cubicBezTo>
                  <a:cubicBezTo>
                    <a:pt x="16980" y="2675"/>
                    <a:pt x="16980" y="2675"/>
                    <a:pt x="16980" y="2675"/>
                  </a:cubicBezTo>
                  <a:cubicBezTo>
                    <a:pt x="17095" y="2675"/>
                    <a:pt x="17095" y="2675"/>
                    <a:pt x="17095" y="2675"/>
                  </a:cubicBezTo>
                  <a:cubicBezTo>
                    <a:pt x="17211" y="2675"/>
                    <a:pt x="17211" y="2675"/>
                    <a:pt x="17211" y="2675"/>
                  </a:cubicBezTo>
                  <a:cubicBezTo>
                    <a:pt x="17326" y="2675"/>
                    <a:pt x="17326" y="2675"/>
                    <a:pt x="17326" y="2675"/>
                  </a:cubicBezTo>
                  <a:cubicBezTo>
                    <a:pt x="17557" y="2774"/>
                    <a:pt x="17557" y="2774"/>
                    <a:pt x="17557" y="2774"/>
                  </a:cubicBezTo>
                  <a:cubicBezTo>
                    <a:pt x="17557" y="2675"/>
                    <a:pt x="17557" y="2675"/>
                    <a:pt x="17557" y="2675"/>
                  </a:cubicBezTo>
                  <a:cubicBezTo>
                    <a:pt x="17673" y="2774"/>
                    <a:pt x="17673" y="2774"/>
                    <a:pt x="17673" y="2774"/>
                  </a:cubicBezTo>
                  <a:cubicBezTo>
                    <a:pt x="17673" y="2774"/>
                    <a:pt x="17673" y="2774"/>
                    <a:pt x="17673" y="2774"/>
                  </a:cubicBezTo>
                  <a:cubicBezTo>
                    <a:pt x="17673" y="2873"/>
                    <a:pt x="17673" y="2873"/>
                    <a:pt x="17673" y="2873"/>
                  </a:cubicBezTo>
                  <a:cubicBezTo>
                    <a:pt x="17557" y="2873"/>
                    <a:pt x="17557" y="2873"/>
                    <a:pt x="17557" y="2873"/>
                  </a:cubicBezTo>
                  <a:cubicBezTo>
                    <a:pt x="17557" y="2972"/>
                    <a:pt x="17557" y="2972"/>
                    <a:pt x="17557" y="2972"/>
                  </a:cubicBezTo>
                  <a:cubicBezTo>
                    <a:pt x="17557" y="2972"/>
                    <a:pt x="17557" y="2972"/>
                    <a:pt x="17557" y="2972"/>
                  </a:cubicBezTo>
                  <a:cubicBezTo>
                    <a:pt x="17442" y="3072"/>
                    <a:pt x="17442" y="3072"/>
                    <a:pt x="17442" y="3072"/>
                  </a:cubicBezTo>
                  <a:cubicBezTo>
                    <a:pt x="17211" y="3072"/>
                    <a:pt x="17211" y="3072"/>
                    <a:pt x="17211" y="3072"/>
                  </a:cubicBezTo>
                  <a:cubicBezTo>
                    <a:pt x="17095" y="3072"/>
                    <a:pt x="17095" y="3072"/>
                    <a:pt x="17095" y="3072"/>
                  </a:cubicBezTo>
                  <a:cubicBezTo>
                    <a:pt x="17095" y="3072"/>
                    <a:pt x="17095" y="3072"/>
                    <a:pt x="17095" y="3072"/>
                  </a:cubicBezTo>
                  <a:cubicBezTo>
                    <a:pt x="16980" y="3072"/>
                    <a:pt x="16980" y="3072"/>
                    <a:pt x="16980" y="3072"/>
                  </a:cubicBezTo>
                  <a:cubicBezTo>
                    <a:pt x="16980" y="3072"/>
                    <a:pt x="16980" y="3072"/>
                    <a:pt x="16980" y="3072"/>
                  </a:cubicBezTo>
                  <a:cubicBezTo>
                    <a:pt x="16980" y="3171"/>
                    <a:pt x="16980" y="3171"/>
                    <a:pt x="16980" y="3171"/>
                  </a:cubicBezTo>
                  <a:cubicBezTo>
                    <a:pt x="16980" y="3171"/>
                    <a:pt x="16980" y="3171"/>
                    <a:pt x="16980" y="3171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7095" y="3270"/>
                    <a:pt x="17095" y="3270"/>
                    <a:pt x="17095" y="3270"/>
                  </a:cubicBezTo>
                  <a:cubicBezTo>
                    <a:pt x="17211" y="3270"/>
                    <a:pt x="17211" y="3270"/>
                    <a:pt x="17211" y="3270"/>
                  </a:cubicBezTo>
                  <a:cubicBezTo>
                    <a:pt x="17326" y="3171"/>
                    <a:pt x="17326" y="3171"/>
                    <a:pt x="17326" y="3171"/>
                  </a:cubicBezTo>
                  <a:cubicBezTo>
                    <a:pt x="17326" y="3171"/>
                    <a:pt x="17557" y="3171"/>
                    <a:pt x="17557" y="3171"/>
                  </a:cubicBezTo>
                  <a:cubicBezTo>
                    <a:pt x="17557" y="3171"/>
                    <a:pt x="17673" y="3270"/>
                    <a:pt x="17673" y="3270"/>
                  </a:cubicBezTo>
                  <a:cubicBezTo>
                    <a:pt x="17788" y="3270"/>
                    <a:pt x="17788" y="3270"/>
                    <a:pt x="17788" y="3270"/>
                  </a:cubicBezTo>
                  <a:cubicBezTo>
                    <a:pt x="17788" y="3270"/>
                    <a:pt x="17788" y="3270"/>
                    <a:pt x="17788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8019" y="3270"/>
                    <a:pt x="18019" y="3270"/>
                    <a:pt x="18019" y="3270"/>
                  </a:cubicBezTo>
                  <a:cubicBezTo>
                    <a:pt x="18019" y="3270"/>
                    <a:pt x="18019" y="3270"/>
                    <a:pt x="18019" y="3270"/>
                  </a:cubicBezTo>
                  <a:cubicBezTo>
                    <a:pt x="18135" y="3171"/>
                    <a:pt x="18135" y="3171"/>
                    <a:pt x="18135" y="3171"/>
                  </a:cubicBezTo>
                  <a:cubicBezTo>
                    <a:pt x="18135" y="3072"/>
                    <a:pt x="18135" y="3072"/>
                    <a:pt x="18135" y="3072"/>
                  </a:cubicBezTo>
                  <a:cubicBezTo>
                    <a:pt x="18135" y="2972"/>
                    <a:pt x="18135" y="2972"/>
                    <a:pt x="18135" y="2972"/>
                  </a:cubicBezTo>
                  <a:cubicBezTo>
                    <a:pt x="18250" y="2873"/>
                    <a:pt x="18250" y="2873"/>
                    <a:pt x="18250" y="2873"/>
                  </a:cubicBezTo>
                  <a:cubicBezTo>
                    <a:pt x="18135" y="2873"/>
                    <a:pt x="18135" y="2873"/>
                    <a:pt x="18135" y="2873"/>
                  </a:cubicBezTo>
                  <a:cubicBezTo>
                    <a:pt x="18135" y="2873"/>
                    <a:pt x="18135" y="2873"/>
                    <a:pt x="18135" y="2873"/>
                  </a:cubicBezTo>
                  <a:cubicBezTo>
                    <a:pt x="18250" y="2774"/>
                    <a:pt x="18250" y="2774"/>
                    <a:pt x="18250" y="2774"/>
                  </a:cubicBezTo>
                  <a:cubicBezTo>
                    <a:pt x="18366" y="2774"/>
                    <a:pt x="18366" y="2774"/>
                    <a:pt x="18366" y="2774"/>
                  </a:cubicBezTo>
                  <a:cubicBezTo>
                    <a:pt x="18481" y="2774"/>
                    <a:pt x="18481" y="2774"/>
                    <a:pt x="18481" y="2774"/>
                  </a:cubicBezTo>
                  <a:cubicBezTo>
                    <a:pt x="18597" y="2774"/>
                    <a:pt x="18597" y="2774"/>
                    <a:pt x="18597" y="2774"/>
                  </a:cubicBezTo>
                  <a:cubicBezTo>
                    <a:pt x="18712" y="2774"/>
                    <a:pt x="18712" y="2774"/>
                    <a:pt x="18712" y="2774"/>
                  </a:cubicBezTo>
                  <a:cubicBezTo>
                    <a:pt x="18828" y="2774"/>
                    <a:pt x="18828" y="2774"/>
                    <a:pt x="18828" y="2774"/>
                  </a:cubicBezTo>
                  <a:cubicBezTo>
                    <a:pt x="18828" y="2873"/>
                    <a:pt x="18828" y="2873"/>
                    <a:pt x="18828" y="2873"/>
                  </a:cubicBezTo>
                  <a:cubicBezTo>
                    <a:pt x="18828" y="2972"/>
                    <a:pt x="18828" y="2972"/>
                    <a:pt x="18828" y="2972"/>
                  </a:cubicBezTo>
                  <a:cubicBezTo>
                    <a:pt x="18828" y="3072"/>
                    <a:pt x="18828" y="3072"/>
                    <a:pt x="18828" y="3072"/>
                  </a:cubicBezTo>
                  <a:cubicBezTo>
                    <a:pt x="18712" y="3171"/>
                    <a:pt x="18712" y="3171"/>
                    <a:pt x="18712" y="3171"/>
                  </a:cubicBezTo>
                  <a:cubicBezTo>
                    <a:pt x="18597" y="3369"/>
                    <a:pt x="18597" y="3369"/>
                    <a:pt x="18597" y="3369"/>
                  </a:cubicBezTo>
                  <a:cubicBezTo>
                    <a:pt x="18597" y="3468"/>
                    <a:pt x="18597" y="3468"/>
                    <a:pt x="18597" y="3468"/>
                  </a:cubicBezTo>
                  <a:cubicBezTo>
                    <a:pt x="18597" y="3468"/>
                    <a:pt x="18597" y="3468"/>
                    <a:pt x="18597" y="3468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135" y="3666"/>
                    <a:pt x="18135" y="3666"/>
                    <a:pt x="18135" y="3666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7904" y="3864"/>
                    <a:pt x="17904" y="3864"/>
                    <a:pt x="17904" y="3864"/>
                  </a:cubicBezTo>
                  <a:cubicBezTo>
                    <a:pt x="17904" y="3864"/>
                    <a:pt x="17904" y="3864"/>
                    <a:pt x="17904" y="3864"/>
                  </a:cubicBezTo>
                  <a:cubicBezTo>
                    <a:pt x="17788" y="3963"/>
                    <a:pt x="17788" y="3963"/>
                    <a:pt x="17788" y="3963"/>
                  </a:cubicBezTo>
                  <a:cubicBezTo>
                    <a:pt x="17788" y="3963"/>
                    <a:pt x="17788" y="3963"/>
                    <a:pt x="17788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4062"/>
                    <a:pt x="17673" y="4062"/>
                    <a:pt x="17673" y="4062"/>
                  </a:cubicBezTo>
                  <a:cubicBezTo>
                    <a:pt x="17673" y="4062"/>
                    <a:pt x="17673" y="4062"/>
                    <a:pt x="17673" y="4062"/>
                  </a:cubicBezTo>
                  <a:cubicBezTo>
                    <a:pt x="17557" y="4161"/>
                    <a:pt x="17557" y="4161"/>
                    <a:pt x="17557" y="4161"/>
                  </a:cubicBezTo>
                  <a:cubicBezTo>
                    <a:pt x="17442" y="4261"/>
                    <a:pt x="17442" y="4261"/>
                    <a:pt x="17442" y="4261"/>
                  </a:cubicBezTo>
                  <a:cubicBezTo>
                    <a:pt x="17442" y="4261"/>
                    <a:pt x="17442" y="4261"/>
                    <a:pt x="17442" y="4261"/>
                  </a:cubicBezTo>
                  <a:cubicBezTo>
                    <a:pt x="17326" y="4360"/>
                    <a:pt x="17326" y="4360"/>
                    <a:pt x="17326" y="4360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095" y="4459"/>
                    <a:pt x="17095" y="4459"/>
                    <a:pt x="17095" y="4459"/>
                  </a:cubicBezTo>
                  <a:cubicBezTo>
                    <a:pt x="16980" y="4558"/>
                    <a:pt x="16980" y="4558"/>
                    <a:pt x="16980" y="4558"/>
                  </a:cubicBezTo>
                  <a:cubicBezTo>
                    <a:pt x="16980" y="4558"/>
                    <a:pt x="16980" y="4558"/>
                    <a:pt x="16980" y="4558"/>
                  </a:cubicBezTo>
                  <a:cubicBezTo>
                    <a:pt x="16864" y="4558"/>
                    <a:pt x="16864" y="4558"/>
                    <a:pt x="16864" y="4558"/>
                  </a:cubicBezTo>
                  <a:cubicBezTo>
                    <a:pt x="16864" y="4657"/>
                    <a:pt x="16864" y="4657"/>
                    <a:pt x="16864" y="4657"/>
                  </a:cubicBezTo>
                  <a:cubicBezTo>
                    <a:pt x="16864" y="4657"/>
                    <a:pt x="16864" y="4657"/>
                    <a:pt x="16864" y="4657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864" y="4855"/>
                    <a:pt x="16864" y="4855"/>
                    <a:pt x="16864" y="4855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980" y="4657"/>
                    <a:pt x="16980" y="4657"/>
                    <a:pt x="16980" y="4657"/>
                  </a:cubicBezTo>
                  <a:cubicBezTo>
                    <a:pt x="17095" y="4558"/>
                    <a:pt x="17095" y="4558"/>
                    <a:pt x="17095" y="4558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211" y="4558"/>
                    <a:pt x="17211" y="4558"/>
                    <a:pt x="17211" y="4558"/>
                  </a:cubicBezTo>
                  <a:cubicBezTo>
                    <a:pt x="17326" y="4459"/>
                    <a:pt x="17326" y="4459"/>
                    <a:pt x="17326" y="4459"/>
                  </a:cubicBezTo>
                  <a:cubicBezTo>
                    <a:pt x="17442" y="4360"/>
                    <a:pt x="17442" y="4360"/>
                    <a:pt x="17442" y="4360"/>
                  </a:cubicBezTo>
                  <a:cubicBezTo>
                    <a:pt x="17557" y="4360"/>
                    <a:pt x="17557" y="4360"/>
                    <a:pt x="17557" y="4360"/>
                  </a:cubicBezTo>
                  <a:cubicBezTo>
                    <a:pt x="17557" y="4261"/>
                    <a:pt x="17557" y="4261"/>
                    <a:pt x="17557" y="4261"/>
                  </a:cubicBezTo>
                  <a:cubicBezTo>
                    <a:pt x="17673" y="4161"/>
                    <a:pt x="17673" y="4161"/>
                    <a:pt x="17673" y="4161"/>
                  </a:cubicBezTo>
                  <a:cubicBezTo>
                    <a:pt x="17788" y="4062"/>
                    <a:pt x="17788" y="4062"/>
                    <a:pt x="17788" y="4062"/>
                  </a:cubicBezTo>
                  <a:cubicBezTo>
                    <a:pt x="17904" y="4062"/>
                    <a:pt x="17904" y="4062"/>
                    <a:pt x="17904" y="4062"/>
                  </a:cubicBezTo>
                  <a:cubicBezTo>
                    <a:pt x="18019" y="4062"/>
                    <a:pt x="18019" y="4062"/>
                    <a:pt x="18019" y="4062"/>
                  </a:cubicBezTo>
                  <a:cubicBezTo>
                    <a:pt x="18019" y="4062"/>
                    <a:pt x="18019" y="4062"/>
                    <a:pt x="18019" y="4062"/>
                  </a:cubicBezTo>
                  <a:cubicBezTo>
                    <a:pt x="18135" y="3963"/>
                    <a:pt x="18135" y="3963"/>
                    <a:pt x="18135" y="3963"/>
                  </a:cubicBezTo>
                  <a:cubicBezTo>
                    <a:pt x="18135" y="3963"/>
                    <a:pt x="18135" y="3963"/>
                    <a:pt x="18135" y="3963"/>
                  </a:cubicBezTo>
                  <a:cubicBezTo>
                    <a:pt x="18250" y="3963"/>
                    <a:pt x="18250" y="3963"/>
                    <a:pt x="18250" y="3963"/>
                  </a:cubicBezTo>
                  <a:cubicBezTo>
                    <a:pt x="18366" y="3963"/>
                    <a:pt x="18366" y="3963"/>
                    <a:pt x="18366" y="3963"/>
                  </a:cubicBezTo>
                  <a:cubicBezTo>
                    <a:pt x="18481" y="3963"/>
                    <a:pt x="18481" y="3963"/>
                    <a:pt x="18481" y="3963"/>
                  </a:cubicBezTo>
                  <a:cubicBezTo>
                    <a:pt x="18597" y="3864"/>
                    <a:pt x="18597" y="3864"/>
                    <a:pt x="18597" y="3864"/>
                  </a:cubicBezTo>
                  <a:cubicBezTo>
                    <a:pt x="18712" y="3864"/>
                    <a:pt x="18712" y="3864"/>
                    <a:pt x="18712" y="3864"/>
                  </a:cubicBezTo>
                  <a:cubicBezTo>
                    <a:pt x="18828" y="3765"/>
                    <a:pt x="18828" y="3765"/>
                    <a:pt x="18828" y="3765"/>
                  </a:cubicBezTo>
                  <a:cubicBezTo>
                    <a:pt x="18828" y="3765"/>
                    <a:pt x="18828" y="3765"/>
                    <a:pt x="18828" y="3765"/>
                  </a:cubicBezTo>
                  <a:cubicBezTo>
                    <a:pt x="18943" y="3765"/>
                    <a:pt x="18943" y="3765"/>
                    <a:pt x="18943" y="3765"/>
                  </a:cubicBezTo>
                  <a:cubicBezTo>
                    <a:pt x="18943" y="3666"/>
                    <a:pt x="18943" y="3666"/>
                    <a:pt x="18943" y="3666"/>
                  </a:cubicBezTo>
                  <a:cubicBezTo>
                    <a:pt x="19059" y="3567"/>
                    <a:pt x="19059" y="3567"/>
                    <a:pt x="19059" y="3567"/>
                  </a:cubicBezTo>
                  <a:cubicBezTo>
                    <a:pt x="19174" y="3468"/>
                    <a:pt x="19174" y="3468"/>
                    <a:pt x="19174" y="3468"/>
                  </a:cubicBezTo>
                  <a:cubicBezTo>
                    <a:pt x="19174" y="3468"/>
                    <a:pt x="19174" y="3468"/>
                    <a:pt x="19174" y="3468"/>
                  </a:cubicBezTo>
                  <a:cubicBezTo>
                    <a:pt x="19174" y="3369"/>
                    <a:pt x="19174" y="3369"/>
                    <a:pt x="19174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468"/>
                    <a:pt x="19290" y="3468"/>
                    <a:pt x="19290" y="3468"/>
                  </a:cubicBezTo>
                  <a:cubicBezTo>
                    <a:pt x="19290" y="3468"/>
                    <a:pt x="19290" y="3468"/>
                    <a:pt x="19290" y="3468"/>
                  </a:cubicBezTo>
                  <a:cubicBezTo>
                    <a:pt x="19290" y="3567"/>
                    <a:pt x="19290" y="3567"/>
                    <a:pt x="19290" y="3567"/>
                  </a:cubicBezTo>
                  <a:cubicBezTo>
                    <a:pt x="19290" y="3567"/>
                    <a:pt x="19290" y="3567"/>
                    <a:pt x="19290" y="3567"/>
                  </a:cubicBezTo>
                  <a:cubicBezTo>
                    <a:pt x="19405" y="3666"/>
                    <a:pt x="19405" y="3666"/>
                    <a:pt x="19405" y="3666"/>
                  </a:cubicBezTo>
                  <a:cubicBezTo>
                    <a:pt x="19290" y="3765"/>
                    <a:pt x="19290" y="3765"/>
                    <a:pt x="19290" y="3765"/>
                  </a:cubicBezTo>
                  <a:cubicBezTo>
                    <a:pt x="19290" y="3765"/>
                    <a:pt x="19290" y="3765"/>
                    <a:pt x="19290" y="3765"/>
                  </a:cubicBezTo>
                  <a:cubicBezTo>
                    <a:pt x="19405" y="3765"/>
                    <a:pt x="19405" y="3765"/>
                    <a:pt x="19405" y="3765"/>
                  </a:cubicBezTo>
                  <a:cubicBezTo>
                    <a:pt x="19405" y="3666"/>
                    <a:pt x="19405" y="3666"/>
                    <a:pt x="19405" y="3666"/>
                  </a:cubicBezTo>
                  <a:cubicBezTo>
                    <a:pt x="19405" y="3567"/>
                    <a:pt x="19405" y="3567"/>
                    <a:pt x="19405" y="3567"/>
                  </a:cubicBezTo>
                  <a:cubicBezTo>
                    <a:pt x="19405" y="3567"/>
                    <a:pt x="19405" y="3567"/>
                    <a:pt x="19405" y="3567"/>
                  </a:cubicBezTo>
                  <a:cubicBezTo>
                    <a:pt x="19405" y="3468"/>
                    <a:pt x="19405" y="3468"/>
                    <a:pt x="19405" y="3468"/>
                  </a:cubicBezTo>
                  <a:cubicBezTo>
                    <a:pt x="19405" y="3468"/>
                    <a:pt x="19405" y="3468"/>
                    <a:pt x="19405" y="3468"/>
                  </a:cubicBezTo>
                  <a:cubicBezTo>
                    <a:pt x="19521" y="3468"/>
                    <a:pt x="19521" y="3468"/>
                    <a:pt x="19521" y="3468"/>
                  </a:cubicBezTo>
                  <a:cubicBezTo>
                    <a:pt x="19521" y="3567"/>
                    <a:pt x="19521" y="3567"/>
                    <a:pt x="19521" y="3567"/>
                  </a:cubicBezTo>
                  <a:cubicBezTo>
                    <a:pt x="19521" y="3567"/>
                    <a:pt x="19521" y="3567"/>
                    <a:pt x="19521" y="3567"/>
                  </a:cubicBezTo>
                  <a:cubicBezTo>
                    <a:pt x="19636" y="3567"/>
                    <a:pt x="19636" y="3567"/>
                    <a:pt x="19636" y="3567"/>
                  </a:cubicBezTo>
                  <a:cubicBezTo>
                    <a:pt x="19752" y="3567"/>
                    <a:pt x="19752" y="3567"/>
                    <a:pt x="19752" y="3567"/>
                  </a:cubicBezTo>
                  <a:cubicBezTo>
                    <a:pt x="19752" y="3567"/>
                    <a:pt x="19752" y="3567"/>
                    <a:pt x="19752" y="3567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867" y="3369"/>
                    <a:pt x="19867" y="3369"/>
                    <a:pt x="19867" y="3369"/>
                  </a:cubicBezTo>
                  <a:cubicBezTo>
                    <a:pt x="19867" y="3369"/>
                    <a:pt x="19867" y="3369"/>
                    <a:pt x="19867" y="3369"/>
                  </a:cubicBezTo>
                  <a:cubicBezTo>
                    <a:pt x="19867" y="3270"/>
                    <a:pt x="19867" y="3270"/>
                    <a:pt x="19867" y="3270"/>
                  </a:cubicBezTo>
                  <a:cubicBezTo>
                    <a:pt x="19867" y="3171"/>
                    <a:pt x="19867" y="3171"/>
                    <a:pt x="19867" y="3171"/>
                  </a:cubicBezTo>
                  <a:cubicBezTo>
                    <a:pt x="19867" y="3171"/>
                    <a:pt x="19867" y="3171"/>
                    <a:pt x="19867" y="3171"/>
                  </a:cubicBezTo>
                  <a:cubicBezTo>
                    <a:pt x="19983" y="3270"/>
                    <a:pt x="19983" y="3270"/>
                    <a:pt x="19983" y="3270"/>
                  </a:cubicBezTo>
                  <a:cubicBezTo>
                    <a:pt x="19983" y="3270"/>
                    <a:pt x="19983" y="3270"/>
                    <a:pt x="19983" y="3270"/>
                  </a:cubicBezTo>
                  <a:cubicBezTo>
                    <a:pt x="20098" y="3270"/>
                    <a:pt x="20098" y="3270"/>
                    <a:pt x="20098" y="3270"/>
                  </a:cubicBezTo>
                  <a:cubicBezTo>
                    <a:pt x="20214" y="3171"/>
                    <a:pt x="20214" y="3171"/>
                    <a:pt x="20214" y="3171"/>
                  </a:cubicBezTo>
                  <a:cubicBezTo>
                    <a:pt x="20329" y="3171"/>
                    <a:pt x="20329" y="3171"/>
                    <a:pt x="20329" y="3171"/>
                  </a:cubicBezTo>
                  <a:cubicBezTo>
                    <a:pt x="20445" y="3171"/>
                    <a:pt x="20445" y="3171"/>
                    <a:pt x="20445" y="3171"/>
                  </a:cubicBezTo>
                  <a:cubicBezTo>
                    <a:pt x="20445" y="3171"/>
                    <a:pt x="20445" y="3171"/>
                    <a:pt x="20445" y="3171"/>
                  </a:cubicBezTo>
                  <a:cubicBezTo>
                    <a:pt x="20676" y="3171"/>
                    <a:pt x="20676" y="3171"/>
                    <a:pt x="20676" y="3171"/>
                  </a:cubicBezTo>
                  <a:cubicBezTo>
                    <a:pt x="20791" y="3171"/>
                    <a:pt x="20791" y="3171"/>
                    <a:pt x="20791" y="3171"/>
                  </a:cubicBezTo>
                  <a:cubicBezTo>
                    <a:pt x="20907" y="3270"/>
                    <a:pt x="20907" y="3270"/>
                    <a:pt x="20907" y="3270"/>
                  </a:cubicBezTo>
                  <a:cubicBezTo>
                    <a:pt x="21022" y="3270"/>
                    <a:pt x="21022" y="3270"/>
                    <a:pt x="21022" y="3270"/>
                  </a:cubicBezTo>
                  <a:cubicBezTo>
                    <a:pt x="21138" y="3270"/>
                    <a:pt x="21138" y="3270"/>
                    <a:pt x="21138" y="3270"/>
                  </a:cubicBezTo>
                  <a:cubicBezTo>
                    <a:pt x="21138" y="3369"/>
                    <a:pt x="21138" y="3369"/>
                    <a:pt x="21138" y="3369"/>
                  </a:cubicBezTo>
                  <a:cubicBezTo>
                    <a:pt x="21253" y="3369"/>
                    <a:pt x="21253" y="3369"/>
                    <a:pt x="21253" y="3369"/>
                  </a:cubicBezTo>
                  <a:cubicBezTo>
                    <a:pt x="21253" y="3369"/>
                    <a:pt x="21253" y="3369"/>
                    <a:pt x="21253" y="3369"/>
                  </a:cubicBezTo>
                  <a:cubicBezTo>
                    <a:pt x="21369" y="3468"/>
                    <a:pt x="21369" y="3468"/>
                    <a:pt x="21369" y="3468"/>
                  </a:cubicBezTo>
                  <a:cubicBezTo>
                    <a:pt x="21369" y="3468"/>
                    <a:pt x="21369" y="3468"/>
                    <a:pt x="21369" y="3468"/>
                  </a:cubicBezTo>
                  <a:cubicBezTo>
                    <a:pt x="21484" y="3567"/>
                    <a:pt x="21484" y="3567"/>
                    <a:pt x="21484" y="3567"/>
                  </a:cubicBezTo>
                  <a:cubicBezTo>
                    <a:pt x="21484" y="3666"/>
                    <a:pt x="21484" y="3666"/>
                    <a:pt x="21484" y="3666"/>
                  </a:cubicBezTo>
                  <a:cubicBezTo>
                    <a:pt x="21600" y="3666"/>
                    <a:pt x="21600" y="3666"/>
                    <a:pt x="21600" y="3666"/>
                  </a:cubicBezTo>
                  <a:cubicBezTo>
                    <a:pt x="21600" y="3765"/>
                    <a:pt x="21600" y="3765"/>
                    <a:pt x="21600" y="3765"/>
                  </a:cubicBezTo>
                  <a:cubicBezTo>
                    <a:pt x="21600" y="3864"/>
                    <a:pt x="21600" y="3864"/>
                    <a:pt x="21600" y="3864"/>
                  </a:cubicBezTo>
                  <a:cubicBezTo>
                    <a:pt x="21600" y="3963"/>
                    <a:pt x="21600" y="3963"/>
                    <a:pt x="21600" y="3963"/>
                  </a:cubicBezTo>
                  <a:cubicBezTo>
                    <a:pt x="21484" y="3963"/>
                    <a:pt x="21484" y="3963"/>
                    <a:pt x="21484" y="3963"/>
                  </a:cubicBezTo>
                  <a:cubicBezTo>
                    <a:pt x="21369" y="3963"/>
                    <a:pt x="21369" y="3963"/>
                    <a:pt x="21369" y="3963"/>
                  </a:cubicBezTo>
                  <a:cubicBezTo>
                    <a:pt x="21369" y="4062"/>
                    <a:pt x="21369" y="4062"/>
                    <a:pt x="21369" y="4062"/>
                  </a:cubicBezTo>
                  <a:cubicBezTo>
                    <a:pt x="21369" y="4062"/>
                    <a:pt x="21369" y="4062"/>
                    <a:pt x="21369" y="4062"/>
                  </a:cubicBezTo>
                  <a:cubicBezTo>
                    <a:pt x="21253" y="4062"/>
                    <a:pt x="21253" y="4062"/>
                    <a:pt x="21253" y="4062"/>
                  </a:cubicBezTo>
                  <a:cubicBezTo>
                    <a:pt x="21138" y="4261"/>
                    <a:pt x="21138" y="4261"/>
                    <a:pt x="21138" y="4261"/>
                  </a:cubicBezTo>
                  <a:cubicBezTo>
                    <a:pt x="21138" y="4261"/>
                    <a:pt x="21138" y="4261"/>
                    <a:pt x="21138" y="4261"/>
                  </a:cubicBezTo>
                  <a:cubicBezTo>
                    <a:pt x="21022" y="4261"/>
                    <a:pt x="21022" y="4261"/>
                    <a:pt x="21022" y="4261"/>
                  </a:cubicBezTo>
                  <a:cubicBezTo>
                    <a:pt x="21022" y="4261"/>
                    <a:pt x="21022" y="4261"/>
                    <a:pt x="21022" y="4261"/>
                  </a:cubicBezTo>
                  <a:cubicBezTo>
                    <a:pt x="20791" y="4161"/>
                    <a:pt x="20791" y="4161"/>
                    <a:pt x="20791" y="4161"/>
                  </a:cubicBezTo>
                  <a:cubicBezTo>
                    <a:pt x="20791" y="4161"/>
                    <a:pt x="20791" y="4161"/>
                    <a:pt x="20791" y="4161"/>
                  </a:cubicBezTo>
                  <a:cubicBezTo>
                    <a:pt x="20676" y="4261"/>
                    <a:pt x="20676" y="4261"/>
                    <a:pt x="20676" y="4261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459"/>
                    <a:pt x="20676" y="4459"/>
                    <a:pt x="20676" y="4459"/>
                  </a:cubicBezTo>
                  <a:cubicBezTo>
                    <a:pt x="20791" y="4459"/>
                    <a:pt x="20791" y="4459"/>
                    <a:pt x="20791" y="4459"/>
                  </a:cubicBezTo>
                  <a:cubicBezTo>
                    <a:pt x="20791" y="4459"/>
                    <a:pt x="20791" y="4459"/>
                    <a:pt x="20791" y="4459"/>
                  </a:cubicBezTo>
                  <a:cubicBezTo>
                    <a:pt x="20791" y="4558"/>
                    <a:pt x="20791" y="4558"/>
                    <a:pt x="20791" y="4558"/>
                  </a:cubicBezTo>
                  <a:cubicBezTo>
                    <a:pt x="20791" y="4558"/>
                    <a:pt x="20791" y="4558"/>
                    <a:pt x="20791" y="4558"/>
                  </a:cubicBezTo>
                  <a:cubicBezTo>
                    <a:pt x="20676" y="4558"/>
                    <a:pt x="20676" y="4558"/>
                    <a:pt x="20676" y="4558"/>
                  </a:cubicBezTo>
                  <a:cubicBezTo>
                    <a:pt x="20560" y="4558"/>
                    <a:pt x="20560" y="4558"/>
                    <a:pt x="20560" y="4558"/>
                  </a:cubicBezTo>
                  <a:cubicBezTo>
                    <a:pt x="20445" y="4657"/>
                    <a:pt x="20445" y="4657"/>
                    <a:pt x="20445" y="4657"/>
                  </a:cubicBezTo>
                  <a:cubicBezTo>
                    <a:pt x="20329" y="4657"/>
                    <a:pt x="20329" y="4657"/>
                    <a:pt x="20329" y="4657"/>
                  </a:cubicBezTo>
                  <a:cubicBezTo>
                    <a:pt x="20329" y="4657"/>
                    <a:pt x="20329" y="4657"/>
                    <a:pt x="20329" y="4657"/>
                  </a:cubicBezTo>
                  <a:cubicBezTo>
                    <a:pt x="20214" y="4756"/>
                    <a:pt x="20214" y="4756"/>
                    <a:pt x="20214" y="4756"/>
                  </a:cubicBezTo>
                  <a:cubicBezTo>
                    <a:pt x="20098" y="4657"/>
                    <a:pt x="20098" y="4657"/>
                    <a:pt x="20098" y="4657"/>
                  </a:cubicBezTo>
                  <a:cubicBezTo>
                    <a:pt x="20098" y="4657"/>
                    <a:pt x="20098" y="4657"/>
                    <a:pt x="20098" y="4657"/>
                  </a:cubicBezTo>
                  <a:cubicBezTo>
                    <a:pt x="19983" y="4657"/>
                    <a:pt x="19983" y="4657"/>
                    <a:pt x="19983" y="4657"/>
                  </a:cubicBezTo>
                  <a:cubicBezTo>
                    <a:pt x="19983" y="4657"/>
                    <a:pt x="19983" y="4657"/>
                    <a:pt x="19983" y="4657"/>
                  </a:cubicBezTo>
                  <a:cubicBezTo>
                    <a:pt x="19867" y="4657"/>
                    <a:pt x="19867" y="4657"/>
                    <a:pt x="19867" y="4657"/>
                  </a:cubicBezTo>
                  <a:cubicBezTo>
                    <a:pt x="19867" y="4558"/>
                    <a:pt x="19867" y="4558"/>
                    <a:pt x="19867" y="4558"/>
                  </a:cubicBezTo>
                  <a:cubicBezTo>
                    <a:pt x="19867" y="4558"/>
                    <a:pt x="19867" y="4558"/>
                    <a:pt x="19867" y="4558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521" y="4657"/>
                    <a:pt x="19521" y="4657"/>
                    <a:pt x="19521" y="4657"/>
                  </a:cubicBezTo>
                  <a:cubicBezTo>
                    <a:pt x="19521" y="4657"/>
                    <a:pt x="19521" y="4657"/>
                    <a:pt x="19521" y="4657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290" y="4756"/>
                    <a:pt x="19290" y="4756"/>
                    <a:pt x="19290" y="4756"/>
                  </a:cubicBezTo>
                  <a:cubicBezTo>
                    <a:pt x="19174" y="4657"/>
                    <a:pt x="19174" y="4657"/>
                    <a:pt x="19174" y="4657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8943" y="4756"/>
                    <a:pt x="18943" y="4756"/>
                    <a:pt x="18943" y="4756"/>
                  </a:cubicBezTo>
                  <a:cubicBezTo>
                    <a:pt x="18828" y="4756"/>
                    <a:pt x="18828" y="4756"/>
                    <a:pt x="18828" y="4756"/>
                  </a:cubicBezTo>
                  <a:cubicBezTo>
                    <a:pt x="18943" y="4756"/>
                    <a:pt x="18943" y="4756"/>
                    <a:pt x="18943" y="4756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9174" y="4756"/>
                    <a:pt x="19174" y="4756"/>
                    <a:pt x="19174" y="4756"/>
                  </a:cubicBezTo>
                  <a:cubicBezTo>
                    <a:pt x="19290" y="4756"/>
                    <a:pt x="19290" y="4756"/>
                    <a:pt x="19290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521" y="4756"/>
                    <a:pt x="19521" y="4756"/>
                    <a:pt x="19521" y="4756"/>
                  </a:cubicBezTo>
                  <a:cubicBezTo>
                    <a:pt x="19752" y="4756"/>
                    <a:pt x="19752" y="4756"/>
                    <a:pt x="19752" y="4756"/>
                  </a:cubicBezTo>
                  <a:cubicBezTo>
                    <a:pt x="19867" y="4855"/>
                    <a:pt x="19867" y="4855"/>
                    <a:pt x="19867" y="4855"/>
                  </a:cubicBezTo>
                  <a:cubicBezTo>
                    <a:pt x="19867" y="4855"/>
                    <a:pt x="19867" y="4855"/>
                    <a:pt x="19867" y="4855"/>
                  </a:cubicBezTo>
                  <a:cubicBezTo>
                    <a:pt x="19983" y="4756"/>
                    <a:pt x="19983" y="4756"/>
                    <a:pt x="19983" y="4756"/>
                  </a:cubicBezTo>
                  <a:cubicBezTo>
                    <a:pt x="19983" y="4756"/>
                    <a:pt x="19983" y="4756"/>
                    <a:pt x="19983" y="4756"/>
                  </a:cubicBezTo>
                  <a:cubicBezTo>
                    <a:pt x="20098" y="4756"/>
                    <a:pt x="20098" y="4756"/>
                    <a:pt x="20098" y="4756"/>
                  </a:cubicBezTo>
                  <a:cubicBezTo>
                    <a:pt x="20098" y="4855"/>
                    <a:pt x="20098" y="4855"/>
                    <a:pt x="20098" y="4855"/>
                  </a:cubicBezTo>
                  <a:cubicBezTo>
                    <a:pt x="20214" y="4855"/>
                    <a:pt x="20214" y="4855"/>
                    <a:pt x="20214" y="4855"/>
                  </a:cubicBezTo>
                  <a:cubicBezTo>
                    <a:pt x="20214" y="4954"/>
                    <a:pt x="20214" y="4954"/>
                    <a:pt x="20214" y="4954"/>
                  </a:cubicBezTo>
                  <a:cubicBezTo>
                    <a:pt x="20214" y="4954"/>
                    <a:pt x="20214" y="4954"/>
                    <a:pt x="20214" y="4954"/>
                  </a:cubicBezTo>
                  <a:cubicBezTo>
                    <a:pt x="20214" y="5053"/>
                    <a:pt x="20214" y="5053"/>
                    <a:pt x="20214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152"/>
                    <a:pt x="20098" y="5152"/>
                    <a:pt x="20098" y="5152"/>
                  </a:cubicBezTo>
                  <a:cubicBezTo>
                    <a:pt x="19983" y="5152"/>
                    <a:pt x="19983" y="5152"/>
                    <a:pt x="19983" y="5152"/>
                  </a:cubicBezTo>
                  <a:cubicBezTo>
                    <a:pt x="19752" y="5251"/>
                    <a:pt x="19752" y="5251"/>
                    <a:pt x="19752" y="5251"/>
                  </a:cubicBezTo>
                  <a:cubicBezTo>
                    <a:pt x="19752" y="5152"/>
                    <a:pt x="19752" y="5152"/>
                    <a:pt x="19752" y="5152"/>
                  </a:cubicBezTo>
                  <a:cubicBezTo>
                    <a:pt x="19636" y="5251"/>
                    <a:pt x="19636" y="5251"/>
                    <a:pt x="19636" y="5251"/>
                  </a:cubicBezTo>
                  <a:cubicBezTo>
                    <a:pt x="19405" y="5251"/>
                    <a:pt x="19405" y="5251"/>
                    <a:pt x="19405" y="5251"/>
                  </a:cubicBezTo>
                  <a:cubicBezTo>
                    <a:pt x="19405" y="5152"/>
                    <a:pt x="19405" y="5152"/>
                    <a:pt x="19405" y="5152"/>
                  </a:cubicBezTo>
                  <a:cubicBezTo>
                    <a:pt x="19174" y="5053"/>
                    <a:pt x="19174" y="5053"/>
                    <a:pt x="19174" y="5053"/>
                  </a:cubicBezTo>
                  <a:cubicBezTo>
                    <a:pt x="19059" y="5053"/>
                    <a:pt x="19059" y="5053"/>
                    <a:pt x="19059" y="5053"/>
                  </a:cubicBezTo>
                  <a:cubicBezTo>
                    <a:pt x="18943" y="5053"/>
                    <a:pt x="18943" y="5053"/>
                    <a:pt x="18943" y="5053"/>
                  </a:cubicBezTo>
                  <a:cubicBezTo>
                    <a:pt x="18943" y="5053"/>
                    <a:pt x="18943" y="5053"/>
                    <a:pt x="18943" y="5053"/>
                  </a:cubicBezTo>
                  <a:cubicBezTo>
                    <a:pt x="18828" y="5152"/>
                    <a:pt x="18828" y="5152"/>
                    <a:pt x="18828" y="5152"/>
                  </a:cubicBezTo>
                  <a:cubicBezTo>
                    <a:pt x="18712" y="5251"/>
                    <a:pt x="18712" y="5251"/>
                    <a:pt x="18712" y="5251"/>
                  </a:cubicBezTo>
                  <a:cubicBezTo>
                    <a:pt x="18712" y="5251"/>
                    <a:pt x="18712" y="5251"/>
                    <a:pt x="18712" y="5251"/>
                  </a:cubicBezTo>
                  <a:cubicBezTo>
                    <a:pt x="18597" y="5251"/>
                    <a:pt x="18597" y="5251"/>
                    <a:pt x="18597" y="5251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450"/>
                    <a:pt x="18712" y="5450"/>
                    <a:pt x="18712" y="5450"/>
                  </a:cubicBezTo>
                  <a:cubicBezTo>
                    <a:pt x="18712" y="5450"/>
                    <a:pt x="18712" y="5450"/>
                    <a:pt x="18712" y="5450"/>
                  </a:cubicBezTo>
                  <a:cubicBezTo>
                    <a:pt x="18597" y="5450"/>
                    <a:pt x="18597" y="5450"/>
                    <a:pt x="18597" y="5450"/>
                  </a:cubicBezTo>
                  <a:cubicBezTo>
                    <a:pt x="18597" y="5450"/>
                    <a:pt x="18597" y="5450"/>
                    <a:pt x="18597" y="5450"/>
                  </a:cubicBezTo>
                  <a:cubicBezTo>
                    <a:pt x="18712" y="5549"/>
                    <a:pt x="18712" y="5549"/>
                    <a:pt x="18712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943" y="5450"/>
                    <a:pt x="18943" y="5450"/>
                    <a:pt x="18943" y="5450"/>
                  </a:cubicBezTo>
                  <a:cubicBezTo>
                    <a:pt x="19059" y="5350"/>
                    <a:pt x="19059" y="5350"/>
                    <a:pt x="19059" y="5350"/>
                  </a:cubicBezTo>
                  <a:cubicBezTo>
                    <a:pt x="19174" y="5350"/>
                    <a:pt x="19174" y="5350"/>
                    <a:pt x="19174" y="5350"/>
                  </a:cubicBezTo>
                  <a:cubicBezTo>
                    <a:pt x="19290" y="5350"/>
                    <a:pt x="19290" y="5350"/>
                    <a:pt x="19290" y="5350"/>
                  </a:cubicBezTo>
                  <a:cubicBezTo>
                    <a:pt x="19405" y="5251"/>
                    <a:pt x="19405" y="5251"/>
                    <a:pt x="19405" y="5251"/>
                  </a:cubicBezTo>
                  <a:cubicBezTo>
                    <a:pt x="19521" y="5251"/>
                    <a:pt x="19521" y="5251"/>
                    <a:pt x="19521" y="5251"/>
                  </a:cubicBezTo>
                  <a:cubicBezTo>
                    <a:pt x="19521" y="5350"/>
                    <a:pt x="19521" y="5350"/>
                    <a:pt x="19521" y="5350"/>
                  </a:cubicBezTo>
                  <a:cubicBezTo>
                    <a:pt x="19636" y="5350"/>
                    <a:pt x="19636" y="5350"/>
                    <a:pt x="19636" y="5350"/>
                  </a:cubicBezTo>
                  <a:cubicBezTo>
                    <a:pt x="19636" y="5350"/>
                    <a:pt x="19636" y="5350"/>
                    <a:pt x="19636" y="5350"/>
                  </a:cubicBezTo>
                  <a:cubicBezTo>
                    <a:pt x="19752" y="5350"/>
                    <a:pt x="19752" y="5350"/>
                    <a:pt x="19752" y="5350"/>
                  </a:cubicBezTo>
                  <a:cubicBezTo>
                    <a:pt x="19752" y="5450"/>
                    <a:pt x="19752" y="5450"/>
                    <a:pt x="19752" y="5450"/>
                  </a:cubicBezTo>
                  <a:cubicBezTo>
                    <a:pt x="19752" y="5450"/>
                    <a:pt x="19752" y="5450"/>
                    <a:pt x="19752" y="5450"/>
                  </a:cubicBezTo>
                  <a:cubicBezTo>
                    <a:pt x="19636" y="5549"/>
                    <a:pt x="19636" y="5549"/>
                    <a:pt x="19636" y="5549"/>
                  </a:cubicBezTo>
                  <a:cubicBezTo>
                    <a:pt x="19521" y="5648"/>
                    <a:pt x="19521" y="5648"/>
                    <a:pt x="19521" y="5648"/>
                  </a:cubicBezTo>
                  <a:cubicBezTo>
                    <a:pt x="19521" y="5648"/>
                    <a:pt x="19521" y="5648"/>
                    <a:pt x="19521" y="5648"/>
                  </a:cubicBezTo>
                  <a:cubicBezTo>
                    <a:pt x="19405" y="5747"/>
                    <a:pt x="19405" y="5747"/>
                    <a:pt x="19405" y="5747"/>
                  </a:cubicBezTo>
                  <a:cubicBezTo>
                    <a:pt x="19290" y="5846"/>
                    <a:pt x="19290" y="5846"/>
                    <a:pt x="19290" y="5846"/>
                  </a:cubicBezTo>
                  <a:cubicBezTo>
                    <a:pt x="19174" y="5945"/>
                    <a:pt x="19174" y="5945"/>
                    <a:pt x="19174" y="5945"/>
                  </a:cubicBezTo>
                  <a:cubicBezTo>
                    <a:pt x="19059" y="6143"/>
                    <a:pt x="19059" y="6143"/>
                    <a:pt x="19059" y="6143"/>
                  </a:cubicBezTo>
                  <a:cubicBezTo>
                    <a:pt x="19059" y="6242"/>
                    <a:pt x="19059" y="6242"/>
                    <a:pt x="19059" y="6242"/>
                  </a:cubicBezTo>
                  <a:cubicBezTo>
                    <a:pt x="18943" y="6242"/>
                    <a:pt x="18943" y="6242"/>
                    <a:pt x="18943" y="6242"/>
                  </a:cubicBezTo>
                  <a:cubicBezTo>
                    <a:pt x="18943" y="6341"/>
                    <a:pt x="18943" y="6341"/>
                    <a:pt x="18943" y="6341"/>
                  </a:cubicBezTo>
                  <a:cubicBezTo>
                    <a:pt x="18943" y="6440"/>
                    <a:pt x="18943" y="6440"/>
                    <a:pt x="18943" y="6440"/>
                  </a:cubicBezTo>
                  <a:cubicBezTo>
                    <a:pt x="18943" y="6440"/>
                    <a:pt x="18943" y="6440"/>
                    <a:pt x="18943" y="6440"/>
                  </a:cubicBezTo>
                  <a:cubicBezTo>
                    <a:pt x="18828" y="6539"/>
                    <a:pt x="18828" y="6539"/>
                    <a:pt x="18828" y="6539"/>
                  </a:cubicBezTo>
                  <a:cubicBezTo>
                    <a:pt x="18828" y="6639"/>
                    <a:pt x="18828" y="6639"/>
                    <a:pt x="18828" y="6639"/>
                  </a:cubicBezTo>
                  <a:cubicBezTo>
                    <a:pt x="18828" y="6738"/>
                    <a:pt x="18828" y="6738"/>
                    <a:pt x="18828" y="6738"/>
                  </a:cubicBezTo>
                  <a:cubicBezTo>
                    <a:pt x="18712" y="6936"/>
                    <a:pt x="18712" y="6936"/>
                    <a:pt x="18712" y="6936"/>
                  </a:cubicBezTo>
                  <a:cubicBezTo>
                    <a:pt x="18828" y="6936"/>
                    <a:pt x="18828" y="6936"/>
                    <a:pt x="18828" y="6936"/>
                  </a:cubicBezTo>
                  <a:cubicBezTo>
                    <a:pt x="18828" y="7035"/>
                    <a:pt x="18828" y="7035"/>
                    <a:pt x="18828" y="7035"/>
                  </a:cubicBezTo>
                  <a:cubicBezTo>
                    <a:pt x="18712" y="7134"/>
                    <a:pt x="18712" y="7134"/>
                    <a:pt x="18712" y="7134"/>
                  </a:cubicBezTo>
                  <a:cubicBezTo>
                    <a:pt x="18712" y="7134"/>
                    <a:pt x="18712" y="7134"/>
                    <a:pt x="18712" y="7134"/>
                  </a:cubicBezTo>
                  <a:cubicBezTo>
                    <a:pt x="18597" y="7233"/>
                    <a:pt x="18597" y="7233"/>
                    <a:pt x="18597" y="7233"/>
                  </a:cubicBezTo>
                  <a:cubicBezTo>
                    <a:pt x="18712" y="7332"/>
                    <a:pt x="18712" y="7332"/>
                    <a:pt x="18712" y="7332"/>
                  </a:cubicBezTo>
                  <a:cubicBezTo>
                    <a:pt x="18597" y="7332"/>
                    <a:pt x="18597" y="7332"/>
                    <a:pt x="18597" y="7332"/>
                  </a:cubicBezTo>
                  <a:cubicBezTo>
                    <a:pt x="18597" y="7431"/>
                    <a:pt x="18597" y="7431"/>
                    <a:pt x="18597" y="7431"/>
                  </a:cubicBezTo>
                  <a:cubicBezTo>
                    <a:pt x="18597" y="7530"/>
                    <a:pt x="18597" y="7530"/>
                    <a:pt x="18597" y="7530"/>
                  </a:cubicBezTo>
                  <a:cubicBezTo>
                    <a:pt x="18481" y="7629"/>
                    <a:pt x="18481" y="7629"/>
                    <a:pt x="18481" y="7629"/>
                  </a:cubicBezTo>
                  <a:cubicBezTo>
                    <a:pt x="18481" y="7629"/>
                    <a:pt x="18481" y="7629"/>
                    <a:pt x="18481" y="7629"/>
                  </a:cubicBezTo>
                  <a:cubicBezTo>
                    <a:pt x="18366" y="7629"/>
                    <a:pt x="18366" y="7629"/>
                    <a:pt x="18366" y="7629"/>
                  </a:cubicBezTo>
                  <a:cubicBezTo>
                    <a:pt x="18366" y="7629"/>
                    <a:pt x="18366" y="7629"/>
                    <a:pt x="18366" y="7629"/>
                  </a:cubicBezTo>
                  <a:cubicBezTo>
                    <a:pt x="18366" y="7530"/>
                    <a:pt x="18366" y="7530"/>
                    <a:pt x="18366" y="7530"/>
                  </a:cubicBezTo>
                  <a:cubicBezTo>
                    <a:pt x="18250" y="7530"/>
                    <a:pt x="18250" y="7530"/>
                    <a:pt x="18250" y="7530"/>
                  </a:cubicBezTo>
                  <a:cubicBezTo>
                    <a:pt x="18250" y="7530"/>
                    <a:pt x="18250" y="7530"/>
                    <a:pt x="18250" y="7530"/>
                  </a:cubicBezTo>
                  <a:cubicBezTo>
                    <a:pt x="18366" y="7431"/>
                    <a:pt x="18366" y="7431"/>
                    <a:pt x="18366" y="7431"/>
                  </a:cubicBezTo>
                  <a:cubicBezTo>
                    <a:pt x="18250" y="7431"/>
                    <a:pt x="18250" y="7431"/>
                    <a:pt x="18250" y="7431"/>
                  </a:cubicBezTo>
                  <a:cubicBezTo>
                    <a:pt x="18250" y="7431"/>
                    <a:pt x="18250" y="7431"/>
                    <a:pt x="18250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629"/>
                    <a:pt x="18135" y="7629"/>
                    <a:pt x="18135" y="7629"/>
                  </a:cubicBezTo>
                  <a:cubicBezTo>
                    <a:pt x="18135" y="7629"/>
                    <a:pt x="18135" y="7629"/>
                    <a:pt x="18135" y="7629"/>
                  </a:cubicBezTo>
                  <a:cubicBezTo>
                    <a:pt x="18135" y="7728"/>
                    <a:pt x="18135" y="7728"/>
                    <a:pt x="18135" y="7728"/>
                  </a:cubicBezTo>
                  <a:cubicBezTo>
                    <a:pt x="18250" y="7728"/>
                    <a:pt x="18250" y="7728"/>
                    <a:pt x="18250" y="7728"/>
                  </a:cubicBezTo>
                  <a:cubicBezTo>
                    <a:pt x="18250" y="7728"/>
                    <a:pt x="18250" y="7728"/>
                    <a:pt x="18250" y="7728"/>
                  </a:cubicBezTo>
                  <a:cubicBezTo>
                    <a:pt x="18366" y="7828"/>
                    <a:pt x="18366" y="7828"/>
                    <a:pt x="18366" y="7828"/>
                  </a:cubicBezTo>
                  <a:cubicBezTo>
                    <a:pt x="18366" y="7927"/>
                    <a:pt x="18366" y="7927"/>
                    <a:pt x="18366" y="7927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597" y="8026"/>
                    <a:pt x="18597" y="8026"/>
                    <a:pt x="18597" y="8026"/>
                  </a:cubicBezTo>
                  <a:cubicBezTo>
                    <a:pt x="18712" y="8125"/>
                    <a:pt x="18712" y="8125"/>
                    <a:pt x="18712" y="8125"/>
                  </a:cubicBezTo>
                  <a:cubicBezTo>
                    <a:pt x="18597" y="8125"/>
                    <a:pt x="18597" y="8125"/>
                    <a:pt x="18597" y="8125"/>
                  </a:cubicBezTo>
                  <a:cubicBezTo>
                    <a:pt x="18597" y="8224"/>
                    <a:pt x="18597" y="8224"/>
                    <a:pt x="18597" y="8224"/>
                  </a:cubicBezTo>
                  <a:cubicBezTo>
                    <a:pt x="18481" y="8125"/>
                    <a:pt x="18481" y="8125"/>
                    <a:pt x="18481" y="8125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250" y="7927"/>
                    <a:pt x="18250" y="7927"/>
                    <a:pt x="18250" y="7927"/>
                  </a:cubicBezTo>
                  <a:cubicBezTo>
                    <a:pt x="18250" y="8026"/>
                    <a:pt x="18250" y="8026"/>
                    <a:pt x="18250" y="8026"/>
                  </a:cubicBezTo>
                  <a:cubicBezTo>
                    <a:pt x="18250" y="8026"/>
                    <a:pt x="18250" y="8026"/>
                    <a:pt x="18250" y="8026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135" y="8125"/>
                    <a:pt x="18135" y="8125"/>
                    <a:pt x="18135" y="8125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323"/>
                    <a:pt x="18250" y="8323"/>
                    <a:pt x="18250" y="8323"/>
                  </a:cubicBezTo>
                  <a:cubicBezTo>
                    <a:pt x="18250" y="8323"/>
                    <a:pt x="18250" y="8323"/>
                    <a:pt x="18250" y="8323"/>
                  </a:cubicBezTo>
                  <a:cubicBezTo>
                    <a:pt x="18366" y="8323"/>
                    <a:pt x="18366" y="8323"/>
                    <a:pt x="18366" y="8323"/>
                  </a:cubicBezTo>
                  <a:cubicBezTo>
                    <a:pt x="18366" y="8323"/>
                    <a:pt x="18366" y="8323"/>
                    <a:pt x="18366" y="8323"/>
                  </a:cubicBezTo>
                  <a:cubicBezTo>
                    <a:pt x="18481" y="8323"/>
                    <a:pt x="18481" y="8323"/>
                    <a:pt x="18481" y="8323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597" y="8323"/>
                    <a:pt x="18597" y="8323"/>
                    <a:pt x="18597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828" y="8323"/>
                    <a:pt x="18828" y="8323"/>
                    <a:pt x="18828" y="8323"/>
                  </a:cubicBezTo>
                  <a:cubicBezTo>
                    <a:pt x="18828" y="8422"/>
                    <a:pt x="18828" y="8422"/>
                    <a:pt x="18828" y="8422"/>
                  </a:cubicBezTo>
                  <a:cubicBezTo>
                    <a:pt x="18943" y="8422"/>
                    <a:pt x="18943" y="8422"/>
                    <a:pt x="18943" y="8422"/>
                  </a:cubicBezTo>
                  <a:cubicBezTo>
                    <a:pt x="18943" y="8521"/>
                    <a:pt x="18943" y="8521"/>
                    <a:pt x="18943" y="8521"/>
                  </a:cubicBezTo>
                  <a:cubicBezTo>
                    <a:pt x="18943" y="8521"/>
                    <a:pt x="18943" y="8521"/>
                    <a:pt x="18943" y="8521"/>
                  </a:cubicBezTo>
                  <a:cubicBezTo>
                    <a:pt x="18943" y="8620"/>
                    <a:pt x="18943" y="8620"/>
                    <a:pt x="18943" y="8620"/>
                  </a:cubicBezTo>
                  <a:cubicBezTo>
                    <a:pt x="18828" y="8719"/>
                    <a:pt x="18828" y="8719"/>
                    <a:pt x="18828" y="8719"/>
                  </a:cubicBezTo>
                  <a:cubicBezTo>
                    <a:pt x="18828" y="8818"/>
                    <a:pt x="18828" y="8818"/>
                    <a:pt x="18828" y="8818"/>
                  </a:cubicBezTo>
                  <a:cubicBezTo>
                    <a:pt x="18828" y="8818"/>
                    <a:pt x="18828" y="8818"/>
                    <a:pt x="18828" y="8818"/>
                  </a:cubicBezTo>
                  <a:cubicBezTo>
                    <a:pt x="18828" y="8917"/>
                    <a:pt x="18828" y="8917"/>
                    <a:pt x="18828" y="8917"/>
                  </a:cubicBezTo>
                  <a:cubicBezTo>
                    <a:pt x="18828" y="9017"/>
                    <a:pt x="18828" y="9017"/>
                    <a:pt x="18828" y="9017"/>
                  </a:cubicBezTo>
                  <a:cubicBezTo>
                    <a:pt x="18828" y="9017"/>
                    <a:pt x="18828" y="9017"/>
                    <a:pt x="18828" y="9017"/>
                  </a:cubicBezTo>
                  <a:cubicBezTo>
                    <a:pt x="18712" y="9116"/>
                    <a:pt x="18712" y="9116"/>
                    <a:pt x="18712" y="9116"/>
                  </a:cubicBezTo>
                  <a:cubicBezTo>
                    <a:pt x="18712" y="9017"/>
                    <a:pt x="18712" y="9017"/>
                    <a:pt x="18712" y="9017"/>
                  </a:cubicBezTo>
                  <a:cubicBezTo>
                    <a:pt x="18712" y="9017"/>
                    <a:pt x="18712" y="9017"/>
                    <a:pt x="18712" y="9017"/>
                  </a:cubicBezTo>
                  <a:cubicBezTo>
                    <a:pt x="18597" y="9017"/>
                    <a:pt x="18597" y="9017"/>
                    <a:pt x="18597" y="90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366" y="8917"/>
                    <a:pt x="18366" y="8917"/>
                    <a:pt x="18366" y="8917"/>
                  </a:cubicBezTo>
                  <a:cubicBezTo>
                    <a:pt x="18366" y="8917"/>
                    <a:pt x="18366" y="8917"/>
                    <a:pt x="18366" y="8917"/>
                  </a:cubicBezTo>
                  <a:cubicBezTo>
                    <a:pt x="18366" y="8818"/>
                    <a:pt x="18366" y="8818"/>
                    <a:pt x="18366" y="8818"/>
                  </a:cubicBezTo>
                  <a:cubicBezTo>
                    <a:pt x="18250" y="8719"/>
                    <a:pt x="18250" y="8719"/>
                    <a:pt x="18250" y="8719"/>
                  </a:cubicBezTo>
                  <a:cubicBezTo>
                    <a:pt x="18250" y="8719"/>
                    <a:pt x="18250" y="8719"/>
                    <a:pt x="18250" y="8719"/>
                  </a:cubicBezTo>
                  <a:cubicBezTo>
                    <a:pt x="18250" y="8818"/>
                    <a:pt x="18250" y="8818"/>
                    <a:pt x="18250" y="8818"/>
                  </a:cubicBezTo>
                  <a:cubicBezTo>
                    <a:pt x="18135" y="8719"/>
                    <a:pt x="18135" y="8719"/>
                    <a:pt x="18135" y="8719"/>
                  </a:cubicBezTo>
                  <a:cubicBezTo>
                    <a:pt x="18135" y="8719"/>
                    <a:pt x="18135" y="8719"/>
                    <a:pt x="18135" y="8719"/>
                  </a:cubicBezTo>
                  <a:cubicBezTo>
                    <a:pt x="18019" y="8719"/>
                    <a:pt x="18019" y="8719"/>
                    <a:pt x="18019" y="8719"/>
                  </a:cubicBezTo>
                  <a:cubicBezTo>
                    <a:pt x="17904" y="8719"/>
                    <a:pt x="17904" y="8719"/>
                    <a:pt x="17904" y="8719"/>
                  </a:cubicBezTo>
                  <a:cubicBezTo>
                    <a:pt x="18019" y="8719"/>
                    <a:pt x="18019" y="8719"/>
                    <a:pt x="18019" y="8719"/>
                  </a:cubicBezTo>
                  <a:cubicBezTo>
                    <a:pt x="18019" y="8818"/>
                    <a:pt x="18019" y="8818"/>
                    <a:pt x="18019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788" y="8719"/>
                    <a:pt x="17788" y="8719"/>
                    <a:pt x="17788" y="8719"/>
                  </a:cubicBezTo>
                  <a:cubicBezTo>
                    <a:pt x="17673" y="8818"/>
                    <a:pt x="17673" y="8818"/>
                    <a:pt x="17673" y="8818"/>
                  </a:cubicBezTo>
                  <a:cubicBezTo>
                    <a:pt x="17788" y="8818"/>
                    <a:pt x="17788" y="8818"/>
                    <a:pt x="17788" y="8818"/>
                  </a:cubicBezTo>
                  <a:cubicBezTo>
                    <a:pt x="17788" y="8818"/>
                    <a:pt x="17788" y="8818"/>
                    <a:pt x="17788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917"/>
                    <a:pt x="17904" y="8917"/>
                    <a:pt x="17904" y="8917"/>
                  </a:cubicBezTo>
                  <a:cubicBezTo>
                    <a:pt x="17904" y="8917"/>
                    <a:pt x="17904" y="8917"/>
                    <a:pt x="17904" y="8917"/>
                  </a:cubicBezTo>
                  <a:cubicBezTo>
                    <a:pt x="17788" y="9017"/>
                    <a:pt x="17788" y="9017"/>
                    <a:pt x="17788" y="9017"/>
                  </a:cubicBezTo>
                  <a:cubicBezTo>
                    <a:pt x="17673" y="9017"/>
                    <a:pt x="17673" y="9017"/>
                    <a:pt x="17673" y="90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442" y="8917"/>
                    <a:pt x="17442" y="8917"/>
                    <a:pt x="17442" y="89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442" y="9017"/>
                    <a:pt x="17442" y="9017"/>
                    <a:pt x="17442" y="9017"/>
                  </a:cubicBezTo>
                  <a:cubicBezTo>
                    <a:pt x="17557" y="9116"/>
                    <a:pt x="17557" y="9116"/>
                    <a:pt x="17557" y="9116"/>
                  </a:cubicBezTo>
                  <a:cubicBezTo>
                    <a:pt x="17557" y="9116"/>
                    <a:pt x="17557" y="9116"/>
                    <a:pt x="17557" y="9116"/>
                  </a:cubicBezTo>
                  <a:cubicBezTo>
                    <a:pt x="17442" y="9116"/>
                    <a:pt x="17442" y="9116"/>
                    <a:pt x="17442" y="9116"/>
                  </a:cubicBezTo>
                  <a:cubicBezTo>
                    <a:pt x="17557" y="9215"/>
                    <a:pt x="17557" y="9215"/>
                    <a:pt x="17557" y="9215"/>
                  </a:cubicBezTo>
                  <a:cubicBezTo>
                    <a:pt x="17557" y="9215"/>
                    <a:pt x="17557" y="9215"/>
                    <a:pt x="17557" y="9215"/>
                  </a:cubicBezTo>
                  <a:cubicBezTo>
                    <a:pt x="17442" y="9215"/>
                    <a:pt x="17442" y="9215"/>
                    <a:pt x="17442" y="9215"/>
                  </a:cubicBezTo>
                  <a:cubicBezTo>
                    <a:pt x="17442" y="9215"/>
                    <a:pt x="17442" y="9215"/>
                    <a:pt x="17442" y="9215"/>
                  </a:cubicBezTo>
                  <a:cubicBezTo>
                    <a:pt x="17326" y="9215"/>
                    <a:pt x="17326" y="9215"/>
                    <a:pt x="17326" y="9215"/>
                  </a:cubicBezTo>
                  <a:cubicBezTo>
                    <a:pt x="17326" y="9215"/>
                    <a:pt x="17326" y="9215"/>
                    <a:pt x="17326" y="9215"/>
                  </a:cubicBezTo>
                  <a:cubicBezTo>
                    <a:pt x="17326" y="9314"/>
                    <a:pt x="17326" y="9314"/>
                    <a:pt x="17326" y="9314"/>
                  </a:cubicBezTo>
                  <a:cubicBezTo>
                    <a:pt x="17442" y="9314"/>
                    <a:pt x="17442" y="9314"/>
                    <a:pt x="17442" y="9314"/>
                  </a:cubicBezTo>
                  <a:cubicBezTo>
                    <a:pt x="17557" y="9314"/>
                    <a:pt x="17557" y="9314"/>
                    <a:pt x="17557" y="9314"/>
                  </a:cubicBezTo>
                  <a:cubicBezTo>
                    <a:pt x="17557" y="9314"/>
                    <a:pt x="17557" y="9314"/>
                    <a:pt x="17557" y="9314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673" y="9413"/>
                    <a:pt x="17673" y="9413"/>
                    <a:pt x="17673" y="9413"/>
                  </a:cubicBezTo>
                  <a:cubicBezTo>
                    <a:pt x="17673" y="9413"/>
                    <a:pt x="17673" y="9413"/>
                    <a:pt x="17673" y="9413"/>
                  </a:cubicBezTo>
                  <a:cubicBezTo>
                    <a:pt x="17788" y="9413"/>
                    <a:pt x="17788" y="9413"/>
                    <a:pt x="17788" y="9413"/>
                  </a:cubicBezTo>
                  <a:cubicBezTo>
                    <a:pt x="17904" y="9413"/>
                    <a:pt x="17904" y="9413"/>
                    <a:pt x="17904" y="9413"/>
                  </a:cubicBezTo>
                  <a:cubicBezTo>
                    <a:pt x="18019" y="9413"/>
                    <a:pt x="18019" y="9413"/>
                    <a:pt x="18019" y="9413"/>
                  </a:cubicBezTo>
                  <a:cubicBezTo>
                    <a:pt x="18019" y="9512"/>
                    <a:pt x="18019" y="9512"/>
                    <a:pt x="18019" y="9512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512"/>
                    <a:pt x="18135" y="9512"/>
                    <a:pt x="18135" y="9512"/>
                  </a:cubicBezTo>
                  <a:cubicBezTo>
                    <a:pt x="18135" y="9512"/>
                    <a:pt x="18135" y="9512"/>
                    <a:pt x="18135" y="9512"/>
                  </a:cubicBezTo>
                  <a:cubicBezTo>
                    <a:pt x="18250" y="9611"/>
                    <a:pt x="18250" y="9611"/>
                    <a:pt x="18250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019" y="9611"/>
                    <a:pt x="18019" y="9611"/>
                    <a:pt x="18019" y="9611"/>
                  </a:cubicBezTo>
                  <a:cubicBezTo>
                    <a:pt x="17904" y="9611"/>
                    <a:pt x="17904" y="9611"/>
                    <a:pt x="17904" y="9611"/>
                  </a:cubicBezTo>
                  <a:cubicBezTo>
                    <a:pt x="17904" y="9611"/>
                    <a:pt x="17904" y="9611"/>
                    <a:pt x="17904" y="9611"/>
                  </a:cubicBezTo>
                  <a:cubicBezTo>
                    <a:pt x="17788" y="9611"/>
                    <a:pt x="17788" y="9611"/>
                    <a:pt x="17788" y="9611"/>
                  </a:cubicBezTo>
                  <a:cubicBezTo>
                    <a:pt x="17673" y="9611"/>
                    <a:pt x="17673" y="9611"/>
                    <a:pt x="17673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673" y="9710"/>
                    <a:pt x="17673" y="9710"/>
                    <a:pt x="17673" y="9710"/>
                  </a:cubicBezTo>
                  <a:cubicBezTo>
                    <a:pt x="17904" y="9710"/>
                    <a:pt x="17904" y="9710"/>
                    <a:pt x="17904" y="9710"/>
                  </a:cubicBezTo>
                  <a:cubicBezTo>
                    <a:pt x="17904" y="9710"/>
                    <a:pt x="17904" y="9710"/>
                    <a:pt x="17904" y="9710"/>
                  </a:cubicBezTo>
                  <a:cubicBezTo>
                    <a:pt x="18019" y="9710"/>
                    <a:pt x="18019" y="9710"/>
                    <a:pt x="18019" y="9710"/>
                  </a:cubicBezTo>
                  <a:cubicBezTo>
                    <a:pt x="18019" y="9710"/>
                    <a:pt x="18019" y="9710"/>
                    <a:pt x="18019" y="9710"/>
                  </a:cubicBezTo>
                  <a:cubicBezTo>
                    <a:pt x="18135" y="9809"/>
                    <a:pt x="18135" y="9809"/>
                    <a:pt x="18135" y="9809"/>
                  </a:cubicBezTo>
                  <a:cubicBezTo>
                    <a:pt x="18135" y="9809"/>
                    <a:pt x="18135" y="9809"/>
                    <a:pt x="18135" y="9809"/>
                  </a:cubicBezTo>
                  <a:cubicBezTo>
                    <a:pt x="18250" y="9908"/>
                    <a:pt x="18250" y="9908"/>
                    <a:pt x="18250" y="9908"/>
                  </a:cubicBezTo>
                  <a:cubicBezTo>
                    <a:pt x="18250" y="9908"/>
                    <a:pt x="18250" y="9908"/>
                    <a:pt x="18250" y="9908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135" y="9908"/>
                    <a:pt x="18135" y="9908"/>
                    <a:pt x="18135" y="9908"/>
                  </a:cubicBezTo>
                  <a:cubicBezTo>
                    <a:pt x="18135" y="10007"/>
                    <a:pt x="18135" y="10007"/>
                    <a:pt x="18135" y="10007"/>
                  </a:cubicBezTo>
                  <a:cubicBezTo>
                    <a:pt x="18135" y="10007"/>
                    <a:pt x="18135" y="10007"/>
                    <a:pt x="18135" y="10007"/>
                  </a:cubicBezTo>
                  <a:cubicBezTo>
                    <a:pt x="18250" y="10106"/>
                    <a:pt x="18250" y="10106"/>
                    <a:pt x="18250" y="10106"/>
                  </a:cubicBezTo>
                  <a:cubicBezTo>
                    <a:pt x="18250" y="10206"/>
                    <a:pt x="18250" y="10206"/>
                    <a:pt x="18250" y="10206"/>
                  </a:cubicBezTo>
                  <a:cubicBezTo>
                    <a:pt x="18250" y="10206"/>
                    <a:pt x="18250" y="10206"/>
                    <a:pt x="18250" y="10206"/>
                  </a:cubicBezTo>
                  <a:cubicBezTo>
                    <a:pt x="18250" y="10305"/>
                    <a:pt x="18250" y="10305"/>
                    <a:pt x="18250" y="10305"/>
                  </a:cubicBezTo>
                  <a:cubicBezTo>
                    <a:pt x="18250" y="10305"/>
                    <a:pt x="18250" y="10305"/>
                    <a:pt x="18250" y="10305"/>
                  </a:cubicBezTo>
                  <a:cubicBezTo>
                    <a:pt x="18135" y="10404"/>
                    <a:pt x="18135" y="10404"/>
                    <a:pt x="18135" y="10404"/>
                  </a:cubicBezTo>
                  <a:cubicBezTo>
                    <a:pt x="18135" y="10503"/>
                    <a:pt x="18135" y="10503"/>
                    <a:pt x="18135" y="10503"/>
                  </a:cubicBezTo>
                  <a:cubicBezTo>
                    <a:pt x="18019" y="10503"/>
                    <a:pt x="18019" y="10503"/>
                    <a:pt x="18019" y="10503"/>
                  </a:cubicBezTo>
                  <a:cubicBezTo>
                    <a:pt x="18019" y="10503"/>
                    <a:pt x="18019" y="10503"/>
                    <a:pt x="18019" y="10503"/>
                  </a:cubicBezTo>
                  <a:cubicBezTo>
                    <a:pt x="17904" y="10503"/>
                    <a:pt x="17904" y="10503"/>
                    <a:pt x="17904" y="10503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8019" y="10404"/>
                    <a:pt x="18019" y="10404"/>
                    <a:pt x="18019" y="10404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7904" y="10305"/>
                    <a:pt x="17904" y="10305"/>
                    <a:pt x="17904" y="10305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673" y="10206"/>
                    <a:pt x="17673" y="10206"/>
                    <a:pt x="17673" y="10206"/>
                  </a:cubicBezTo>
                  <a:cubicBezTo>
                    <a:pt x="17557" y="10206"/>
                    <a:pt x="17557" y="10206"/>
                    <a:pt x="17557" y="10206"/>
                  </a:cubicBezTo>
                  <a:cubicBezTo>
                    <a:pt x="17557" y="10106"/>
                    <a:pt x="17557" y="10106"/>
                    <a:pt x="17557" y="10106"/>
                  </a:cubicBezTo>
                  <a:cubicBezTo>
                    <a:pt x="17557" y="10106"/>
                    <a:pt x="17557" y="10106"/>
                    <a:pt x="17557" y="10106"/>
                  </a:cubicBezTo>
                  <a:cubicBezTo>
                    <a:pt x="17442" y="10007"/>
                    <a:pt x="17442" y="10007"/>
                    <a:pt x="17442" y="10007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10007"/>
                    <a:pt x="17326" y="10007"/>
                    <a:pt x="17326" y="10007"/>
                  </a:cubicBezTo>
                  <a:cubicBezTo>
                    <a:pt x="17442" y="10007"/>
                    <a:pt x="17442" y="10007"/>
                    <a:pt x="17442" y="10007"/>
                  </a:cubicBezTo>
                  <a:cubicBezTo>
                    <a:pt x="17442" y="10106"/>
                    <a:pt x="17442" y="10106"/>
                    <a:pt x="17442" y="10106"/>
                  </a:cubicBezTo>
                  <a:cubicBezTo>
                    <a:pt x="17326" y="10106"/>
                    <a:pt x="17326" y="10106"/>
                    <a:pt x="17326" y="10106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095" y="9908"/>
                    <a:pt x="17095" y="9908"/>
                    <a:pt x="17095" y="9908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326" y="10206"/>
                    <a:pt x="17326" y="10206"/>
                    <a:pt x="17326" y="10206"/>
                  </a:cubicBezTo>
                  <a:cubicBezTo>
                    <a:pt x="17442" y="10206"/>
                    <a:pt x="17442" y="10206"/>
                    <a:pt x="17442" y="10206"/>
                  </a:cubicBezTo>
                  <a:cubicBezTo>
                    <a:pt x="17557" y="10206"/>
                    <a:pt x="17557" y="10206"/>
                    <a:pt x="17557" y="10206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788" y="10503"/>
                    <a:pt x="17788" y="10503"/>
                    <a:pt x="17788" y="10503"/>
                  </a:cubicBezTo>
                  <a:cubicBezTo>
                    <a:pt x="17673" y="10503"/>
                    <a:pt x="17673" y="10503"/>
                    <a:pt x="17673" y="10503"/>
                  </a:cubicBezTo>
                  <a:cubicBezTo>
                    <a:pt x="17673" y="10404"/>
                    <a:pt x="17673" y="10404"/>
                    <a:pt x="17673" y="10404"/>
                  </a:cubicBezTo>
                  <a:cubicBezTo>
                    <a:pt x="17557" y="10404"/>
                    <a:pt x="17557" y="10404"/>
                    <a:pt x="17557" y="10404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442" y="10503"/>
                    <a:pt x="17442" y="10503"/>
                    <a:pt x="17442" y="10503"/>
                  </a:cubicBezTo>
                  <a:cubicBezTo>
                    <a:pt x="17326" y="10503"/>
                    <a:pt x="17326" y="10503"/>
                    <a:pt x="17326" y="10503"/>
                  </a:cubicBezTo>
                  <a:cubicBezTo>
                    <a:pt x="17326" y="10503"/>
                    <a:pt x="17326" y="10503"/>
                    <a:pt x="17326" y="10503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326" y="10404"/>
                    <a:pt x="17326" y="10404"/>
                    <a:pt x="17326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326" y="10602"/>
                    <a:pt x="17326" y="10602"/>
                    <a:pt x="17326" y="10602"/>
                  </a:cubicBezTo>
                  <a:cubicBezTo>
                    <a:pt x="17326" y="10602"/>
                    <a:pt x="17326" y="10602"/>
                    <a:pt x="17326" y="10602"/>
                  </a:cubicBezTo>
                  <a:cubicBezTo>
                    <a:pt x="17442" y="10602"/>
                    <a:pt x="17442" y="10602"/>
                    <a:pt x="17442" y="10602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673" y="10503"/>
                    <a:pt x="17673" y="10503"/>
                    <a:pt x="17673" y="10503"/>
                  </a:cubicBezTo>
                  <a:cubicBezTo>
                    <a:pt x="17673" y="10602"/>
                    <a:pt x="17673" y="10602"/>
                    <a:pt x="17673" y="10602"/>
                  </a:cubicBezTo>
                  <a:cubicBezTo>
                    <a:pt x="17673" y="10602"/>
                    <a:pt x="17673" y="10602"/>
                    <a:pt x="17673" y="10602"/>
                  </a:cubicBezTo>
                  <a:cubicBezTo>
                    <a:pt x="17673" y="10701"/>
                    <a:pt x="17673" y="10701"/>
                    <a:pt x="17673" y="10701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557" y="10800"/>
                    <a:pt x="17557" y="10800"/>
                    <a:pt x="17557" y="10800"/>
                  </a:cubicBezTo>
                  <a:cubicBezTo>
                    <a:pt x="17557" y="10800"/>
                    <a:pt x="17557" y="10800"/>
                    <a:pt x="17557" y="10800"/>
                  </a:cubicBezTo>
                  <a:cubicBezTo>
                    <a:pt x="17673" y="10899"/>
                    <a:pt x="17673" y="10899"/>
                    <a:pt x="17673" y="10899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788" y="10899"/>
                    <a:pt x="17788" y="10899"/>
                    <a:pt x="17788" y="10899"/>
                  </a:cubicBezTo>
                  <a:cubicBezTo>
                    <a:pt x="17904" y="10899"/>
                    <a:pt x="17904" y="10899"/>
                    <a:pt x="17904" y="10899"/>
                  </a:cubicBezTo>
                  <a:cubicBezTo>
                    <a:pt x="18019" y="10998"/>
                    <a:pt x="18019" y="10998"/>
                    <a:pt x="18019" y="10998"/>
                  </a:cubicBezTo>
                  <a:cubicBezTo>
                    <a:pt x="18019" y="10899"/>
                    <a:pt x="18019" y="10899"/>
                    <a:pt x="18019" y="10899"/>
                  </a:cubicBezTo>
                  <a:cubicBezTo>
                    <a:pt x="18135" y="10899"/>
                    <a:pt x="18135" y="10899"/>
                    <a:pt x="18135" y="10899"/>
                  </a:cubicBezTo>
                  <a:cubicBezTo>
                    <a:pt x="18135" y="10899"/>
                    <a:pt x="18135" y="10899"/>
                    <a:pt x="18135" y="10899"/>
                  </a:cubicBezTo>
                  <a:cubicBezTo>
                    <a:pt x="18135" y="10998"/>
                    <a:pt x="18135" y="10998"/>
                    <a:pt x="18135" y="10998"/>
                  </a:cubicBezTo>
                  <a:cubicBezTo>
                    <a:pt x="18135" y="10998"/>
                    <a:pt x="18135" y="10998"/>
                    <a:pt x="18135" y="10998"/>
                  </a:cubicBezTo>
                  <a:cubicBezTo>
                    <a:pt x="18135" y="11097"/>
                    <a:pt x="18135" y="11097"/>
                    <a:pt x="18135" y="11097"/>
                  </a:cubicBezTo>
                  <a:cubicBezTo>
                    <a:pt x="18250" y="11097"/>
                    <a:pt x="18250" y="11097"/>
                    <a:pt x="18250" y="11097"/>
                  </a:cubicBezTo>
                  <a:cubicBezTo>
                    <a:pt x="18135" y="11196"/>
                    <a:pt x="18135" y="11196"/>
                    <a:pt x="18135" y="11196"/>
                  </a:cubicBezTo>
                  <a:cubicBezTo>
                    <a:pt x="18135" y="11295"/>
                    <a:pt x="18135" y="11295"/>
                    <a:pt x="18135" y="11295"/>
                  </a:cubicBezTo>
                  <a:cubicBezTo>
                    <a:pt x="18019" y="11295"/>
                    <a:pt x="18019" y="11295"/>
                    <a:pt x="18019" y="11295"/>
                  </a:cubicBezTo>
                  <a:cubicBezTo>
                    <a:pt x="17904" y="11295"/>
                    <a:pt x="17904" y="11295"/>
                    <a:pt x="17904" y="11295"/>
                  </a:cubicBezTo>
                  <a:cubicBezTo>
                    <a:pt x="17904" y="11295"/>
                    <a:pt x="17904" y="11295"/>
                    <a:pt x="17904" y="11295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788" y="11097"/>
                    <a:pt x="17788" y="11097"/>
                    <a:pt x="17788" y="11097"/>
                  </a:cubicBezTo>
                  <a:cubicBezTo>
                    <a:pt x="17673" y="11097"/>
                    <a:pt x="17673" y="11097"/>
                    <a:pt x="17673" y="11097"/>
                  </a:cubicBezTo>
                  <a:cubicBezTo>
                    <a:pt x="17673" y="10998"/>
                    <a:pt x="17673" y="10998"/>
                    <a:pt x="17673" y="10998"/>
                  </a:cubicBezTo>
                  <a:cubicBezTo>
                    <a:pt x="17557" y="10998"/>
                    <a:pt x="17557" y="10998"/>
                    <a:pt x="17557" y="10998"/>
                  </a:cubicBezTo>
                  <a:cubicBezTo>
                    <a:pt x="17442" y="10998"/>
                    <a:pt x="17442" y="10998"/>
                    <a:pt x="17442" y="10998"/>
                  </a:cubicBezTo>
                  <a:cubicBezTo>
                    <a:pt x="17442" y="10998"/>
                    <a:pt x="17442" y="10998"/>
                    <a:pt x="17442" y="10998"/>
                  </a:cubicBezTo>
                  <a:cubicBezTo>
                    <a:pt x="17326" y="10998"/>
                    <a:pt x="17326" y="10998"/>
                    <a:pt x="17326" y="10998"/>
                  </a:cubicBezTo>
                  <a:cubicBezTo>
                    <a:pt x="17326" y="10998"/>
                    <a:pt x="17326" y="10998"/>
                    <a:pt x="17326" y="10998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998"/>
                    <a:pt x="17211" y="10998"/>
                    <a:pt x="17211" y="10998"/>
                  </a:cubicBezTo>
                  <a:cubicBezTo>
                    <a:pt x="17211" y="11097"/>
                    <a:pt x="17211" y="11097"/>
                    <a:pt x="17211" y="11097"/>
                  </a:cubicBezTo>
                  <a:cubicBezTo>
                    <a:pt x="17211" y="11097"/>
                    <a:pt x="17211" y="11097"/>
                    <a:pt x="17211" y="11097"/>
                  </a:cubicBezTo>
                  <a:cubicBezTo>
                    <a:pt x="17095" y="11097"/>
                    <a:pt x="17095" y="11097"/>
                    <a:pt x="17095" y="11097"/>
                  </a:cubicBezTo>
                  <a:cubicBezTo>
                    <a:pt x="17095" y="11097"/>
                    <a:pt x="17095" y="11097"/>
                    <a:pt x="17095" y="11097"/>
                  </a:cubicBezTo>
                  <a:cubicBezTo>
                    <a:pt x="16980" y="11196"/>
                    <a:pt x="16980" y="11196"/>
                    <a:pt x="16980" y="11196"/>
                  </a:cubicBezTo>
                  <a:cubicBezTo>
                    <a:pt x="17095" y="11196"/>
                    <a:pt x="17095" y="11196"/>
                    <a:pt x="17095" y="11196"/>
                  </a:cubicBezTo>
                  <a:cubicBezTo>
                    <a:pt x="17095" y="11196"/>
                    <a:pt x="17095" y="11196"/>
                    <a:pt x="17095" y="11196"/>
                  </a:cubicBezTo>
                  <a:cubicBezTo>
                    <a:pt x="17095" y="11295"/>
                    <a:pt x="17095" y="11295"/>
                    <a:pt x="17095" y="11295"/>
                  </a:cubicBezTo>
                  <a:cubicBezTo>
                    <a:pt x="16980" y="11295"/>
                    <a:pt x="16980" y="11295"/>
                    <a:pt x="16980" y="11295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095" y="11593"/>
                    <a:pt x="17095" y="11593"/>
                    <a:pt x="17095" y="11593"/>
                  </a:cubicBezTo>
                  <a:cubicBezTo>
                    <a:pt x="17095" y="11692"/>
                    <a:pt x="17095" y="11692"/>
                    <a:pt x="17095" y="11692"/>
                  </a:cubicBezTo>
                  <a:cubicBezTo>
                    <a:pt x="17095" y="11692"/>
                    <a:pt x="17095" y="11692"/>
                    <a:pt x="17095" y="11692"/>
                  </a:cubicBezTo>
                  <a:cubicBezTo>
                    <a:pt x="17211" y="11692"/>
                    <a:pt x="17211" y="11692"/>
                    <a:pt x="17211" y="11692"/>
                  </a:cubicBezTo>
                  <a:cubicBezTo>
                    <a:pt x="17211" y="11593"/>
                    <a:pt x="17211" y="11593"/>
                    <a:pt x="17211" y="11593"/>
                  </a:cubicBezTo>
                  <a:cubicBezTo>
                    <a:pt x="17211" y="11593"/>
                    <a:pt x="17211" y="11593"/>
                    <a:pt x="17211" y="11593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211" y="11494"/>
                    <a:pt x="17211" y="11494"/>
                    <a:pt x="17211" y="11494"/>
                  </a:cubicBezTo>
                  <a:cubicBezTo>
                    <a:pt x="17211" y="11394"/>
                    <a:pt x="17211" y="11394"/>
                    <a:pt x="17211" y="11394"/>
                  </a:cubicBezTo>
                  <a:cubicBezTo>
                    <a:pt x="17211" y="11394"/>
                    <a:pt x="17211" y="11394"/>
                    <a:pt x="17211" y="11394"/>
                  </a:cubicBezTo>
                  <a:cubicBezTo>
                    <a:pt x="17211" y="11494"/>
                    <a:pt x="17211" y="11494"/>
                    <a:pt x="17211" y="11494"/>
                  </a:cubicBezTo>
                  <a:cubicBezTo>
                    <a:pt x="17326" y="11494"/>
                    <a:pt x="17326" y="11494"/>
                    <a:pt x="17326" y="11494"/>
                  </a:cubicBezTo>
                  <a:cubicBezTo>
                    <a:pt x="17326" y="11593"/>
                    <a:pt x="17326" y="11593"/>
                    <a:pt x="17326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557" y="11593"/>
                    <a:pt x="17557" y="11593"/>
                    <a:pt x="17557" y="11593"/>
                  </a:cubicBezTo>
                  <a:cubicBezTo>
                    <a:pt x="17557" y="11593"/>
                    <a:pt x="17557" y="11593"/>
                    <a:pt x="17557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692"/>
                    <a:pt x="17673" y="11692"/>
                    <a:pt x="17673" y="11692"/>
                  </a:cubicBezTo>
                  <a:cubicBezTo>
                    <a:pt x="17673" y="11692"/>
                    <a:pt x="17673" y="11692"/>
                    <a:pt x="17673" y="11692"/>
                  </a:cubicBezTo>
                  <a:cubicBezTo>
                    <a:pt x="17557" y="11791"/>
                    <a:pt x="17557" y="11791"/>
                    <a:pt x="17557" y="11791"/>
                  </a:cubicBezTo>
                  <a:cubicBezTo>
                    <a:pt x="17557" y="11890"/>
                    <a:pt x="17557" y="11890"/>
                    <a:pt x="17557" y="11890"/>
                  </a:cubicBezTo>
                  <a:cubicBezTo>
                    <a:pt x="17557" y="11989"/>
                    <a:pt x="17557" y="11989"/>
                    <a:pt x="17557" y="11989"/>
                  </a:cubicBezTo>
                  <a:cubicBezTo>
                    <a:pt x="17557" y="11989"/>
                    <a:pt x="17557" y="11989"/>
                    <a:pt x="17557" y="11989"/>
                  </a:cubicBezTo>
                  <a:cubicBezTo>
                    <a:pt x="17442" y="11989"/>
                    <a:pt x="17442" y="11989"/>
                    <a:pt x="17442" y="11989"/>
                  </a:cubicBezTo>
                  <a:cubicBezTo>
                    <a:pt x="17442" y="11989"/>
                    <a:pt x="17442" y="11989"/>
                    <a:pt x="17442" y="11989"/>
                  </a:cubicBezTo>
                  <a:cubicBezTo>
                    <a:pt x="17326" y="11989"/>
                    <a:pt x="17326" y="11989"/>
                    <a:pt x="17326" y="11989"/>
                  </a:cubicBezTo>
                  <a:cubicBezTo>
                    <a:pt x="17211" y="11989"/>
                    <a:pt x="17211" y="11989"/>
                    <a:pt x="17211" y="11989"/>
                  </a:cubicBezTo>
                  <a:cubicBezTo>
                    <a:pt x="17211" y="11989"/>
                    <a:pt x="17211" y="11989"/>
                    <a:pt x="17211" y="11989"/>
                  </a:cubicBezTo>
                  <a:cubicBezTo>
                    <a:pt x="17095" y="11989"/>
                    <a:pt x="17095" y="11989"/>
                    <a:pt x="17095" y="11989"/>
                  </a:cubicBezTo>
                  <a:cubicBezTo>
                    <a:pt x="17095" y="12088"/>
                    <a:pt x="17095" y="12088"/>
                    <a:pt x="17095" y="12088"/>
                  </a:cubicBezTo>
                  <a:cubicBezTo>
                    <a:pt x="17095" y="12088"/>
                    <a:pt x="17095" y="12088"/>
                    <a:pt x="17095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187"/>
                    <a:pt x="16980" y="12187"/>
                    <a:pt x="16980" y="12187"/>
                  </a:cubicBezTo>
                  <a:cubicBezTo>
                    <a:pt x="16864" y="12187"/>
                    <a:pt x="16864" y="12187"/>
                    <a:pt x="16864" y="12187"/>
                  </a:cubicBezTo>
                  <a:cubicBezTo>
                    <a:pt x="16864" y="12187"/>
                    <a:pt x="16864" y="12187"/>
                    <a:pt x="16864" y="12187"/>
                  </a:cubicBezTo>
                  <a:cubicBezTo>
                    <a:pt x="16749" y="12088"/>
                    <a:pt x="16749" y="12088"/>
                    <a:pt x="16749" y="12088"/>
                  </a:cubicBezTo>
                  <a:cubicBezTo>
                    <a:pt x="16633" y="12088"/>
                    <a:pt x="16633" y="12088"/>
                    <a:pt x="16633" y="12088"/>
                  </a:cubicBezTo>
                  <a:cubicBezTo>
                    <a:pt x="16518" y="11989"/>
                    <a:pt x="16518" y="11989"/>
                    <a:pt x="16518" y="11989"/>
                  </a:cubicBezTo>
                  <a:cubicBezTo>
                    <a:pt x="16287" y="11791"/>
                    <a:pt x="16287" y="11791"/>
                    <a:pt x="16287" y="11791"/>
                  </a:cubicBezTo>
                  <a:cubicBezTo>
                    <a:pt x="16287" y="11791"/>
                    <a:pt x="16287" y="11791"/>
                    <a:pt x="16287" y="11791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402" y="11791"/>
                    <a:pt x="16402" y="11791"/>
                    <a:pt x="16402" y="11791"/>
                  </a:cubicBezTo>
                  <a:cubicBezTo>
                    <a:pt x="16633" y="11791"/>
                    <a:pt x="16633" y="11791"/>
                    <a:pt x="16633" y="11791"/>
                  </a:cubicBezTo>
                  <a:cubicBezTo>
                    <a:pt x="16749" y="11890"/>
                    <a:pt x="16749" y="11890"/>
                    <a:pt x="16749" y="11890"/>
                  </a:cubicBezTo>
                  <a:cubicBezTo>
                    <a:pt x="16749" y="11890"/>
                    <a:pt x="16749" y="11890"/>
                    <a:pt x="16749" y="11890"/>
                  </a:cubicBezTo>
                  <a:cubicBezTo>
                    <a:pt x="16864" y="11890"/>
                    <a:pt x="16864" y="11890"/>
                    <a:pt x="16864" y="11890"/>
                  </a:cubicBezTo>
                  <a:cubicBezTo>
                    <a:pt x="16864" y="11791"/>
                    <a:pt x="16864" y="11791"/>
                    <a:pt x="16864" y="11791"/>
                  </a:cubicBezTo>
                  <a:cubicBezTo>
                    <a:pt x="16864" y="11791"/>
                    <a:pt x="16864" y="11791"/>
                    <a:pt x="16864" y="11791"/>
                  </a:cubicBezTo>
                  <a:cubicBezTo>
                    <a:pt x="16749" y="11791"/>
                    <a:pt x="16749" y="11791"/>
                    <a:pt x="16749" y="11791"/>
                  </a:cubicBezTo>
                  <a:cubicBezTo>
                    <a:pt x="16749" y="11791"/>
                    <a:pt x="16749" y="11791"/>
                    <a:pt x="16749" y="11791"/>
                  </a:cubicBezTo>
                  <a:cubicBezTo>
                    <a:pt x="16633" y="11791"/>
                    <a:pt x="16633" y="11791"/>
                    <a:pt x="16633" y="11791"/>
                  </a:cubicBezTo>
                  <a:cubicBezTo>
                    <a:pt x="16518" y="11692"/>
                    <a:pt x="16518" y="11692"/>
                    <a:pt x="16518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287" y="11593"/>
                    <a:pt x="16287" y="11593"/>
                    <a:pt x="16287" y="11593"/>
                  </a:cubicBezTo>
                  <a:cubicBezTo>
                    <a:pt x="16287" y="11593"/>
                    <a:pt x="16287" y="11593"/>
                    <a:pt x="16287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692"/>
                    <a:pt x="16171" y="11692"/>
                    <a:pt x="16171" y="11692"/>
                  </a:cubicBezTo>
                  <a:cubicBezTo>
                    <a:pt x="16171" y="11791"/>
                    <a:pt x="16171" y="11791"/>
                    <a:pt x="16171" y="11791"/>
                  </a:cubicBezTo>
                  <a:cubicBezTo>
                    <a:pt x="16171" y="11890"/>
                    <a:pt x="16171" y="11890"/>
                    <a:pt x="16171" y="11890"/>
                  </a:cubicBezTo>
                  <a:cubicBezTo>
                    <a:pt x="16056" y="11890"/>
                    <a:pt x="16056" y="11890"/>
                    <a:pt x="16056" y="11890"/>
                  </a:cubicBezTo>
                  <a:cubicBezTo>
                    <a:pt x="16056" y="11890"/>
                    <a:pt x="16056" y="11890"/>
                    <a:pt x="16056" y="11890"/>
                  </a:cubicBezTo>
                  <a:cubicBezTo>
                    <a:pt x="15940" y="11692"/>
                    <a:pt x="15940" y="11692"/>
                    <a:pt x="15940" y="11692"/>
                  </a:cubicBezTo>
                  <a:cubicBezTo>
                    <a:pt x="15825" y="11593"/>
                    <a:pt x="15825" y="11593"/>
                    <a:pt x="15825" y="11593"/>
                  </a:cubicBezTo>
                  <a:cubicBezTo>
                    <a:pt x="15825" y="11494"/>
                    <a:pt x="15825" y="11494"/>
                    <a:pt x="15825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593"/>
                    <a:pt x="15709" y="11593"/>
                    <a:pt x="15709" y="11593"/>
                  </a:cubicBezTo>
                  <a:cubicBezTo>
                    <a:pt x="15825" y="11692"/>
                    <a:pt x="15825" y="11692"/>
                    <a:pt x="15825" y="11692"/>
                  </a:cubicBezTo>
                  <a:cubicBezTo>
                    <a:pt x="15825" y="11791"/>
                    <a:pt x="15825" y="11791"/>
                    <a:pt x="15825" y="11791"/>
                  </a:cubicBezTo>
                  <a:cubicBezTo>
                    <a:pt x="15940" y="11791"/>
                    <a:pt x="15940" y="11791"/>
                    <a:pt x="15940" y="11791"/>
                  </a:cubicBezTo>
                  <a:cubicBezTo>
                    <a:pt x="15940" y="11791"/>
                    <a:pt x="15940" y="11791"/>
                    <a:pt x="15940" y="11791"/>
                  </a:cubicBezTo>
                  <a:cubicBezTo>
                    <a:pt x="15940" y="11890"/>
                    <a:pt x="15940" y="11890"/>
                    <a:pt x="15940" y="11890"/>
                  </a:cubicBezTo>
                  <a:cubicBezTo>
                    <a:pt x="15940" y="11890"/>
                    <a:pt x="15940" y="11890"/>
                    <a:pt x="15940" y="11890"/>
                  </a:cubicBezTo>
                  <a:cubicBezTo>
                    <a:pt x="15825" y="11890"/>
                    <a:pt x="15825" y="11890"/>
                    <a:pt x="15825" y="11890"/>
                  </a:cubicBezTo>
                  <a:cubicBezTo>
                    <a:pt x="15709" y="11890"/>
                    <a:pt x="15709" y="11890"/>
                    <a:pt x="15709" y="11890"/>
                  </a:cubicBezTo>
                  <a:cubicBezTo>
                    <a:pt x="15709" y="11989"/>
                    <a:pt x="15709" y="11989"/>
                    <a:pt x="15709" y="11989"/>
                  </a:cubicBezTo>
                  <a:cubicBezTo>
                    <a:pt x="15594" y="11989"/>
                    <a:pt x="15594" y="11989"/>
                    <a:pt x="15594" y="11989"/>
                  </a:cubicBezTo>
                  <a:cubicBezTo>
                    <a:pt x="15594" y="11989"/>
                    <a:pt x="15594" y="11989"/>
                    <a:pt x="15594" y="11989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363" y="11989"/>
                    <a:pt x="15363" y="11989"/>
                    <a:pt x="15363" y="11989"/>
                  </a:cubicBezTo>
                  <a:cubicBezTo>
                    <a:pt x="15363" y="11989"/>
                    <a:pt x="15363" y="11989"/>
                    <a:pt x="15363" y="11989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1890"/>
                    <a:pt x="15247" y="11890"/>
                    <a:pt x="15247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132" y="11791"/>
                    <a:pt x="15132" y="11791"/>
                    <a:pt x="15132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890"/>
                    <a:pt x="15016" y="11890"/>
                    <a:pt x="15016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016" y="12088"/>
                    <a:pt x="15016" y="12088"/>
                    <a:pt x="15016" y="12088"/>
                  </a:cubicBezTo>
                  <a:cubicBezTo>
                    <a:pt x="14901" y="12088"/>
                    <a:pt x="14901" y="12088"/>
                    <a:pt x="14901" y="12088"/>
                  </a:cubicBezTo>
                  <a:cubicBezTo>
                    <a:pt x="14901" y="12088"/>
                    <a:pt x="14901" y="12088"/>
                    <a:pt x="14901" y="12088"/>
                  </a:cubicBezTo>
                  <a:cubicBezTo>
                    <a:pt x="14785" y="12187"/>
                    <a:pt x="14785" y="12187"/>
                    <a:pt x="14785" y="12187"/>
                  </a:cubicBezTo>
                  <a:cubicBezTo>
                    <a:pt x="14785" y="12187"/>
                    <a:pt x="14785" y="12187"/>
                    <a:pt x="14785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132" y="12187"/>
                    <a:pt x="15132" y="12187"/>
                  </a:cubicBezTo>
                  <a:cubicBezTo>
                    <a:pt x="15132" y="12187"/>
                    <a:pt x="15247" y="12187"/>
                    <a:pt x="15247" y="12187"/>
                  </a:cubicBezTo>
                  <a:cubicBezTo>
                    <a:pt x="15247" y="12187"/>
                    <a:pt x="15247" y="12187"/>
                    <a:pt x="15247" y="12187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363" y="12088"/>
                    <a:pt x="15363" y="12088"/>
                    <a:pt x="15363" y="12088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ubicBezTo>
                    <a:pt x="15594" y="12187"/>
                    <a:pt x="15594" y="12187"/>
                    <a:pt x="15594" y="12187"/>
                  </a:cubicBezTo>
                  <a:cubicBezTo>
                    <a:pt x="15709" y="12187"/>
                    <a:pt x="15709" y="12187"/>
                    <a:pt x="15709" y="12187"/>
                  </a:cubicBezTo>
                  <a:cubicBezTo>
                    <a:pt x="15825" y="12187"/>
                    <a:pt x="15825" y="12187"/>
                    <a:pt x="15825" y="12187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709" y="12385"/>
                    <a:pt x="15709" y="12385"/>
                    <a:pt x="15709" y="12385"/>
                  </a:cubicBezTo>
                  <a:cubicBezTo>
                    <a:pt x="15594" y="12385"/>
                    <a:pt x="15594" y="12385"/>
                    <a:pt x="15594" y="12385"/>
                  </a:cubicBezTo>
                  <a:cubicBezTo>
                    <a:pt x="15594" y="12385"/>
                    <a:pt x="15594" y="12385"/>
                    <a:pt x="15594" y="12385"/>
                  </a:cubicBezTo>
                  <a:cubicBezTo>
                    <a:pt x="15478" y="12385"/>
                    <a:pt x="15478" y="12385"/>
                    <a:pt x="15478" y="12385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132" y="12484"/>
                    <a:pt x="15132" y="12484"/>
                    <a:pt x="15132" y="12484"/>
                  </a:cubicBezTo>
                  <a:cubicBezTo>
                    <a:pt x="15016" y="12484"/>
                    <a:pt x="15016" y="12484"/>
                    <a:pt x="15016" y="12484"/>
                  </a:cubicBezTo>
                  <a:cubicBezTo>
                    <a:pt x="15016" y="12583"/>
                    <a:pt x="15016" y="12583"/>
                    <a:pt x="15016" y="12583"/>
                  </a:cubicBezTo>
                  <a:cubicBezTo>
                    <a:pt x="15016" y="12583"/>
                    <a:pt x="15016" y="12583"/>
                    <a:pt x="15016" y="12583"/>
                  </a:cubicBezTo>
                  <a:cubicBezTo>
                    <a:pt x="15132" y="12484"/>
                    <a:pt x="15132" y="12484"/>
                    <a:pt x="15132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583"/>
                    <a:pt x="15247" y="12583"/>
                    <a:pt x="15247" y="12583"/>
                  </a:cubicBezTo>
                  <a:cubicBezTo>
                    <a:pt x="15247" y="12583"/>
                    <a:pt x="15247" y="12583"/>
                    <a:pt x="15247" y="12583"/>
                  </a:cubicBezTo>
                  <a:cubicBezTo>
                    <a:pt x="15363" y="12583"/>
                    <a:pt x="15363" y="12583"/>
                    <a:pt x="15363" y="12583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478" y="12484"/>
                    <a:pt x="15478" y="12484"/>
                    <a:pt x="15478" y="12484"/>
                  </a:cubicBezTo>
                  <a:cubicBezTo>
                    <a:pt x="15478" y="12484"/>
                    <a:pt x="15478" y="12484"/>
                    <a:pt x="15478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683"/>
                    <a:pt x="15825" y="12683"/>
                    <a:pt x="15825" y="12683"/>
                  </a:cubicBezTo>
                  <a:cubicBezTo>
                    <a:pt x="15825" y="12782"/>
                    <a:pt x="15825" y="12782"/>
                    <a:pt x="15825" y="12782"/>
                  </a:cubicBezTo>
                  <a:cubicBezTo>
                    <a:pt x="15709" y="12782"/>
                    <a:pt x="15709" y="12782"/>
                    <a:pt x="15709" y="12782"/>
                  </a:cubicBezTo>
                  <a:cubicBezTo>
                    <a:pt x="15594" y="12782"/>
                    <a:pt x="15594" y="12782"/>
                    <a:pt x="15594" y="12782"/>
                  </a:cubicBezTo>
                  <a:cubicBezTo>
                    <a:pt x="15478" y="12782"/>
                    <a:pt x="15478" y="12782"/>
                    <a:pt x="15478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247" y="12782"/>
                    <a:pt x="15247" y="12782"/>
                    <a:pt x="15247" y="12782"/>
                  </a:cubicBezTo>
                  <a:cubicBezTo>
                    <a:pt x="15247" y="12782"/>
                    <a:pt x="15247" y="12782"/>
                    <a:pt x="15247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478" y="12782"/>
                    <a:pt x="15478" y="12782"/>
                    <a:pt x="15478" y="12782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709" y="12881"/>
                    <a:pt x="15709" y="12881"/>
                    <a:pt x="15709" y="12881"/>
                  </a:cubicBezTo>
                  <a:cubicBezTo>
                    <a:pt x="15825" y="12881"/>
                    <a:pt x="15825" y="12881"/>
                    <a:pt x="15825" y="12881"/>
                  </a:cubicBezTo>
                  <a:cubicBezTo>
                    <a:pt x="15940" y="12881"/>
                    <a:pt x="15940" y="12881"/>
                    <a:pt x="15940" y="12881"/>
                  </a:cubicBezTo>
                  <a:cubicBezTo>
                    <a:pt x="15940" y="12881"/>
                    <a:pt x="15940" y="12881"/>
                    <a:pt x="15940" y="12881"/>
                  </a:cubicBezTo>
                  <a:cubicBezTo>
                    <a:pt x="16056" y="12881"/>
                    <a:pt x="16056" y="12881"/>
                    <a:pt x="16056" y="12881"/>
                  </a:cubicBezTo>
                  <a:cubicBezTo>
                    <a:pt x="16171" y="12980"/>
                    <a:pt x="16171" y="12980"/>
                    <a:pt x="16171" y="12980"/>
                  </a:cubicBezTo>
                  <a:cubicBezTo>
                    <a:pt x="16171" y="12980"/>
                    <a:pt x="16171" y="12980"/>
                    <a:pt x="16171" y="12980"/>
                  </a:cubicBezTo>
                  <a:cubicBezTo>
                    <a:pt x="16171" y="13079"/>
                    <a:pt x="16171" y="13079"/>
                    <a:pt x="16171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402" y="13178"/>
                    <a:pt x="16402" y="13178"/>
                    <a:pt x="16402" y="13178"/>
                  </a:cubicBezTo>
                  <a:cubicBezTo>
                    <a:pt x="16402" y="13178"/>
                    <a:pt x="16402" y="13178"/>
                    <a:pt x="16402" y="13178"/>
                  </a:cubicBezTo>
                  <a:cubicBezTo>
                    <a:pt x="16518" y="13178"/>
                    <a:pt x="16518" y="13178"/>
                    <a:pt x="16518" y="13178"/>
                  </a:cubicBezTo>
                  <a:cubicBezTo>
                    <a:pt x="16518" y="13277"/>
                    <a:pt x="16518" y="13277"/>
                    <a:pt x="16518" y="13277"/>
                  </a:cubicBezTo>
                  <a:cubicBezTo>
                    <a:pt x="16518" y="13277"/>
                    <a:pt x="16518" y="13277"/>
                    <a:pt x="16518" y="13277"/>
                  </a:cubicBezTo>
                  <a:cubicBezTo>
                    <a:pt x="16633" y="13277"/>
                    <a:pt x="16633" y="13277"/>
                    <a:pt x="16633" y="13277"/>
                  </a:cubicBezTo>
                  <a:cubicBezTo>
                    <a:pt x="16633" y="13277"/>
                    <a:pt x="16633" y="13277"/>
                    <a:pt x="16633" y="13277"/>
                  </a:cubicBezTo>
                  <a:cubicBezTo>
                    <a:pt x="16633" y="13376"/>
                    <a:pt x="16633" y="13376"/>
                    <a:pt x="16633" y="13376"/>
                  </a:cubicBezTo>
                  <a:cubicBezTo>
                    <a:pt x="16518" y="13376"/>
                    <a:pt x="16518" y="13376"/>
                    <a:pt x="16518" y="13376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402" y="13574"/>
                    <a:pt x="16402" y="13574"/>
                    <a:pt x="16402" y="13574"/>
                  </a:cubicBezTo>
                  <a:cubicBezTo>
                    <a:pt x="16518" y="13574"/>
                    <a:pt x="16518" y="13574"/>
                    <a:pt x="16518" y="13574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376"/>
                    <a:pt x="16633" y="13376"/>
                    <a:pt x="16633" y="13376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574"/>
                    <a:pt x="16633" y="13574"/>
                    <a:pt x="16633" y="13574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749" y="13475"/>
                    <a:pt x="16749" y="13475"/>
                    <a:pt x="16749" y="13475"/>
                  </a:cubicBezTo>
                  <a:cubicBezTo>
                    <a:pt x="16749" y="13475"/>
                    <a:pt x="16749" y="13475"/>
                    <a:pt x="16749" y="13475"/>
                  </a:cubicBezTo>
                  <a:cubicBezTo>
                    <a:pt x="16864" y="13475"/>
                    <a:pt x="16864" y="13475"/>
                    <a:pt x="16864" y="13475"/>
                  </a:cubicBezTo>
                  <a:cubicBezTo>
                    <a:pt x="16749" y="13574"/>
                    <a:pt x="16749" y="13574"/>
                    <a:pt x="16749" y="13574"/>
                  </a:cubicBezTo>
                  <a:cubicBezTo>
                    <a:pt x="16749" y="13574"/>
                    <a:pt x="16749" y="13574"/>
                    <a:pt x="16749" y="13574"/>
                  </a:cubicBezTo>
                  <a:cubicBezTo>
                    <a:pt x="16633" y="13673"/>
                    <a:pt x="16633" y="13673"/>
                    <a:pt x="16633" y="13673"/>
                  </a:cubicBezTo>
                  <a:cubicBezTo>
                    <a:pt x="16633" y="13673"/>
                    <a:pt x="16633" y="13673"/>
                    <a:pt x="16633" y="13673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749" y="13772"/>
                    <a:pt x="16749" y="13772"/>
                    <a:pt x="16749" y="13772"/>
                  </a:cubicBezTo>
                  <a:cubicBezTo>
                    <a:pt x="16749" y="13673"/>
                    <a:pt x="16749" y="13673"/>
                    <a:pt x="16749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772"/>
                    <a:pt x="16864" y="13772"/>
                    <a:pt x="16864" y="13772"/>
                  </a:cubicBezTo>
                  <a:cubicBezTo>
                    <a:pt x="16749" y="13872"/>
                    <a:pt x="16749" y="13872"/>
                    <a:pt x="16749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971"/>
                    <a:pt x="16864" y="13971"/>
                    <a:pt x="16864" y="13971"/>
                  </a:cubicBezTo>
                  <a:cubicBezTo>
                    <a:pt x="16864" y="13971"/>
                    <a:pt x="16864" y="13971"/>
                    <a:pt x="16864" y="13971"/>
                  </a:cubicBezTo>
                  <a:cubicBezTo>
                    <a:pt x="16749" y="13971"/>
                    <a:pt x="16749" y="13971"/>
                    <a:pt x="16749" y="13971"/>
                  </a:cubicBezTo>
                  <a:cubicBezTo>
                    <a:pt x="16749" y="14070"/>
                    <a:pt x="16749" y="14070"/>
                    <a:pt x="16749" y="14070"/>
                  </a:cubicBezTo>
                  <a:cubicBezTo>
                    <a:pt x="16749" y="14070"/>
                    <a:pt x="16749" y="14070"/>
                    <a:pt x="16749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268"/>
                    <a:pt x="16864" y="14268"/>
                    <a:pt x="16864" y="14268"/>
                  </a:cubicBezTo>
                  <a:cubicBezTo>
                    <a:pt x="16864" y="14268"/>
                    <a:pt x="16864" y="14268"/>
                    <a:pt x="16864" y="14268"/>
                  </a:cubicBezTo>
                  <a:cubicBezTo>
                    <a:pt x="16864" y="14367"/>
                    <a:pt x="16864" y="14367"/>
                    <a:pt x="16864" y="14367"/>
                  </a:cubicBezTo>
                  <a:cubicBezTo>
                    <a:pt x="16864" y="14466"/>
                    <a:pt x="16864" y="14466"/>
                    <a:pt x="16864" y="14466"/>
                  </a:cubicBezTo>
                  <a:cubicBezTo>
                    <a:pt x="16864" y="14466"/>
                    <a:pt x="16864" y="14466"/>
                    <a:pt x="16864" y="14466"/>
                  </a:cubicBezTo>
                  <a:cubicBezTo>
                    <a:pt x="16864" y="14565"/>
                    <a:pt x="16864" y="14565"/>
                    <a:pt x="16864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633" y="14565"/>
                    <a:pt x="16633" y="14565"/>
                    <a:pt x="16633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518" y="14565"/>
                    <a:pt x="16518" y="14565"/>
                    <a:pt x="16518" y="14565"/>
                  </a:cubicBezTo>
                  <a:cubicBezTo>
                    <a:pt x="16518" y="14466"/>
                    <a:pt x="16518" y="14466"/>
                    <a:pt x="16518" y="14466"/>
                  </a:cubicBezTo>
                  <a:cubicBezTo>
                    <a:pt x="16518" y="14466"/>
                    <a:pt x="16518" y="14466"/>
                    <a:pt x="16518" y="14466"/>
                  </a:cubicBezTo>
                  <a:cubicBezTo>
                    <a:pt x="16518" y="14367"/>
                    <a:pt x="16518" y="14367"/>
                    <a:pt x="16518" y="14367"/>
                  </a:cubicBezTo>
                  <a:cubicBezTo>
                    <a:pt x="16518" y="14367"/>
                    <a:pt x="16518" y="14367"/>
                    <a:pt x="16518" y="14367"/>
                  </a:cubicBezTo>
                  <a:cubicBezTo>
                    <a:pt x="16518" y="14268"/>
                    <a:pt x="16518" y="14268"/>
                    <a:pt x="16518" y="14268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402" y="14169"/>
                    <a:pt x="16402" y="14169"/>
                    <a:pt x="16402" y="14169"/>
                  </a:cubicBezTo>
                  <a:cubicBezTo>
                    <a:pt x="16402" y="14268"/>
                    <a:pt x="16402" y="14268"/>
                    <a:pt x="16402" y="14268"/>
                  </a:cubicBezTo>
                  <a:cubicBezTo>
                    <a:pt x="16402" y="14367"/>
                    <a:pt x="16402" y="14367"/>
                    <a:pt x="16402" y="14367"/>
                  </a:cubicBezTo>
                  <a:cubicBezTo>
                    <a:pt x="16402" y="14466"/>
                    <a:pt x="16402" y="14466"/>
                    <a:pt x="16402" y="14466"/>
                  </a:cubicBezTo>
                  <a:cubicBezTo>
                    <a:pt x="16402" y="14565"/>
                    <a:pt x="16402" y="14565"/>
                    <a:pt x="16402" y="14565"/>
                  </a:cubicBezTo>
                  <a:cubicBezTo>
                    <a:pt x="16402" y="14565"/>
                    <a:pt x="16402" y="14565"/>
                    <a:pt x="16402" y="14565"/>
                  </a:cubicBezTo>
                  <a:cubicBezTo>
                    <a:pt x="16287" y="14565"/>
                    <a:pt x="16287" y="14565"/>
                    <a:pt x="16287" y="14565"/>
                  </a:cubicBezTo>
                  <a:cubicBezTo>
                    <a:pt x="16287" y="14565"/>
                    <a:pt x="16287" y="14565"/>
                    <a:pt x="16287" y="14565"/>
                  </a:cubicBezTo>
                  <a:cubicBezTo>
                    <a:pt x="16171" y="14565"/>
                    <a:pt x="16171" y="14565"/>
                    <a:pt x="16171" y="14565"/>
                  </a:cubicBezTo>
                  <a:cubicBezTo>
                    <a:pt x="16171" y="14565"/>
                    <a:pt x="16171" y="14565"/>
                    <a:pt x="16171" y="14565"/>
                  </a:cubicBezTo>
                  <a:cubicBezTo>
                    <a:pt x="16056" y="14466"/>
                    <a:pt x="16056" y="14466"/>
                    <a:pt x="16056" y="14466"/>
                  </a:cubicBezTo>
                  <a:cubicBezTo>
                    <a:pt x="15940" y="14367"/>
                    <a:pt x="15940" y="14367"/>
                    <a:pt x="15940" y="14367"/>
                  </a:cubicBezTo>
                  <a:cubicBezTo>
                    <a:pt x="15825" y="14268"/>
                    <a:pt x="15825" y="14268"/>
                    <a:pt x="15825" y="14268"/>
                  </a:cubicBezTo>
                  <a:cubicBezTo>
                    <a:pt x="15825" y="14268"/>
                    <a:pt x="15825" y="14268"/>
                    <a:pt x="15825" y="14268"/>
                  </a:cubicBezTo>
                  <a:cubicBezTo>
                    <a:pt x="15825" y="14070"/>
                    <a:pt x="15825" y="14070"/>
                    <a:pt x="15825" y="14070"/>
                  </a:cubicBezTo>
                  <a:cubicBezTo>
                    <a:pt x="15709" y="14070"/>
                    <a:pt x="15709" y="14070"/>
                    <a:pt x="15709" y="14070"/>
                  </a:cubicBezTo>
                  <a:cubicBezTo>
                    <a:pt x="15709" y="13971"/>
                    <a:pt x="15709" y="13971"/>
                    <a:pt x="15709" y="13971"/>
                  </a:cubicBezTo>
                  <a:cubicBezTo>
                    <a:pt x="15709" y="13872"/>
                    <a:pt x="15709" y="13872"/>
                    <a:pt x="15709" y="13872"/>
                  </a:cubicBezTo>
                  <a:cubicBezTo>
                    <a:pt x="15709" y="13872"/>
                    <a:pt x="15709" y="13872"/>
                    <a:pt x="15709" y="138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594" y="13772"/>
                    <a:pt x="15594" y="13772"/>
                    <a:pt x="15594" y="13772"/>
                  </a:cubicBezTo>
                  <a:cubicBezTo>
                    <a:pt x="15594" y="13772"/>
                    <a:pt x="15594" y="13772"/>
                    <a:pt x="15594" y="13772"/>
                  </a:cubicBezTo>
                  <a:cubicBezTo>
                    <a:pt x="15478" y="13772"/>
                    <a:pt x="15478" y="13772"/>
                    <a:pt x="15478" y="13772"/>
                  </a:cubicBezTo>
                  <a:cubicBezTo>
                    <a:pt x="15363" y="13574"/>
                    <a:pt x="15363" y="13574"/>
                    <a:pt x="15363" y="13574"/>
                  </a:cubicBezTo>
                  <a:cubicBezTo>
                    <a:pt x="15247" y="13574"/>
                    <a:pt x="15247" y="13574"/>
                    <a:pt x="15247" y="13574"/>
                  </a:cubicBezTo>
                  <a:cubicBezTo>
                    <a:pt x="15247" y="13475"/>
                    <a:pt x="15247" y="13475"/>
                    <a:pt x="15247" y="13475"/>
                  </a:cubicBezTo>
                  <a:cubicBezTo>
                    <a:pt x="15247" y="13475"/>
                    <a:pt x="15247" y="13475"/>
                    <a:pt x="15247" y="13475"/>
                  </a:cubicBezTo>
                  <a:cubicBezTo>
                    <a:pt x="15132" y="13574"/>
                    <a:pt x="15132" y="13574"/>
                    <a:pt x="15132" y="13574"/>
                  </a:cubicBezTo>
                  <a:cubicBezTo>
                    <a:pt x="15016" y="13475"/>
                    <a:pt x="15016" y="13475"/>
                    <a:pt x="15016" y="13475"/>
                  </a:cubicBezTo>
                  <a:cubicBezTo>
                    <a:pt x="15016" y="13475"/>
                    <a:pt x="15016" y="13475"/>
                    <a:pt x="15016" y="13475"/>
                  </a:cubicBezTo>
                  <a:cubicBezTo>
                    <a:pt x="14901" y="13574"/>
                    <a:pt x="14901" y="13574"/>
                    <a:pt x="14901" y="13574"/>
                  </a:cubicBezTo>
                  <a:cubicBezTo>
                    <a:pt x="14901" y="13475"/>
                    <a:pt x="14901" y="13475"/>
                    <a:pt x="14901" y="13475"/>
                  </a:cubicBezTo>
                  <a:cubicBezTo>
                    <a:pt x="14785" y="13475"/>
                    <a:pt x="14785" y="13475"/>
                    <a:pt x="14785" y="13475"/>
                  </a:cubicBezTo>
                  <a:cubicBezTo>
                    <a:pt x="14785" y="13376"/>
                    <a:pt x="14785" y="13376"/>
                    <a:pt x="14785" y="13376"/>
                  </a:cubicBezTo>
                  <a:cubicBezTo>
                    <a:pt x="14670" y="13376"/>
                    <a:pt x="14670" y="13376"/>
                    <a:pt x="14670" y="13376"/>
                  </a:cubicBezTo>
                  <a:cubicBezTo>
                    <a:pt x="14670" y="13277"/>
                    <a:pt x="14670" y="13277"/>
                    <a:pt x="14670" y="13277"/>
                  </a:cubicBezTo>
                  <a:cubicBezTo>
                    <a:pt x="14670" y="13277"/>
                    <a:pt x="14670" y="13277"/>
                    <a:pt x="14670" y="13277"/>
                  </a:cubicBezTo>
                  <a:cubicBezTo>
                    <a:pt x="14670" y="13178"/>
                    <a:pt x="14670" y="13178"/>
                    <a:pt x="14670" y="13178"/>
                  </a:cubicBezTo>
                  <a:cubicBezTo>
                    <a:pt x="14554" y="13079"/>
                    <a:pt x="14554" y="13079"/>
                    <a:pt x="14554" y="13079"/>
                  </a:cubicBezTo>
                  <a:cubicBezTo>
                    <a:pt x="14554" y="13178"/>
                    <a:pt x="14554" y="13178"/>
                    <a:pt x="14554" y="13178"/>
                  </a:cubicBezTo>
                  <a:cubicBezTo>
                    <a:pt x="14554" y="13277"/>
                    <a:pt x="14554" y="13277"/>
                    <a:pt x="14554" y="13277"/>
                  </a:cubicBezTo>
                  <a:cubicBezTo>
                    <a:pt x="14554" y="13277"/>
                    <a:pt x="14554" y="13277"/>
                    <a:pt x="14554" y="13277"/>
                  </a:cubicBezTo>
                  <a:cubicBezTo>
                    <a:pt x="14439" y="13277"/>
                    <a:pt x="14439" y="13277"/>
                    <a:pt x="14439" y="13277"/>
                  </a:cubicBezTo>
                  <a:cubicBezTo>
                    <a:pt x="14439" y="13277"/>
                    <a:pt x="14439" y="13277"/>
                    <a:pt x="14439" y="13277"/>
                  </a:cubicBezTo>
                  <a:cubicBezTo>
                    <a:pt x="14554" y="13376"/>
                    <a:pt x="14554" y="13376"/>
                    <a:pt x="14554" y="13376"/>
                  </a:cubicBezTo>
                  <a:cubicBezTo>
                    <a:pt x="14554" y="13376"/>
                    <a:pt x="14554" y="13376"/>
                    <a:pt x="14554" y="13376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554" y="13475"/>
                    <a:pt x="14554" y="13475"/>
                    <a:pt x="14554" y="13475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439" y="13574"/>
                    <a:pt x="14439" y="13574"/>
                    <a:pt x="14439" y="13574"/>
                  </a:cubicBezTo>
                  <a:cubicBezTo>
                    <a:pt x="14323" y="13574"/>
                    <a:pt x="14323" y="13574"/>
                    <a:pt x="14323" y="13574"/>
                  </a:cubicBezTo>
                  <a:cubicBezTo>
                    <a:pt x="14323" y="13574"/>
                    <a:pt x="14323" y="13574"/>
                    <a:pt x="14323" y="13574"/>
                  </a:cubicBezTo>
                  <a:cubicBezTo>
                    <a:pt x="14439" y="13574"/>
                    <a:pt x="14439" y="13574"/>
                    <a:pt x="14439" y="13574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670" y="13574"/>
                    <a:pt x="14670" y="13574"/>
                    <a:pt x="14670" y="13574"/>
                  </a:cubicBezTo>
                  <a:cubicBezTo>
                    <a:pt x="14785" y="13475"/>
                    <a:pt x="14785" y="13475"/>
                    <a:pt x="14785" y="13475"/>
                  </a:cubicBezTo>
                  <a:cubicBezTo>
                    <a:pt x="14785" y="13574"/>
                    <a:pt x="14785" y="13574"/>
                    <a:pt x="14785" y="13574"/>
                  </a:cubicBezTo>
                  <a:cubicBezTo>
                    <a:pt x="14785" y="13574"/>
                    <a:pt x="14785" y="13574"/>
                    <a:pt x="14785" y="13574"/>
                  </a:cubicBezTo>
                  <a:cubicBezTo>
                    <a:pt x="14785" y="13673"/>
                    <a:pt x="14785" y="13673"/>
                    <a:pt x="14785" y="13673"/>
                  </a:cubicBezTo>
                  <a:cubicBezTo>
                    <a:pt x="14901" y="13574"/>
                    <a:pt x="14901" y="13574"/>
                    <a:pt x="14901" y="13574"/>
                  </a:cubicBezTo>
                  <a:cubicBezTo>
                    <a:pt x="15016" y="13574"/>
                    <a:pt x="15016" y="13574"/>
                    <a:pt x="15016" y="13574"/>
                  </a:cubicBezTo>
                  <a:cubicBezTo>
                    <a:pt x="15247" y="13673"/>
                    <a:pt x="15247" y="13673"/>
                    <a:pt x="15247" y="13673"/>
                  </a:cubicBezTo>
                  <a:cubicBezTo>
                    <a:pt x="15247" y="13673"/>
                    <a:pt x="15247" y="13673"/>
                    <a:pt x="15247" y="13673"/>
                  </a:cubicBezTo>
                  <a:cubicBezTo>
                    <a:pt x="15363" y="13673"/>
                    <a:pt x="15363" y="13673"/>
                    <a:pt x="15363" y="13673"/>
                  </a:cubicBezTo>
                  <a:cubicBezTo>
                    <a:pt x="15363" y="13772"/>
                    <a:pt x="15363" y="13772"/>
                    <a:pt x="15363" y="13772"/>
                  </a:cubicBezTo>
                  <a:cubicBezTo>
                    <a:pt x="15363" y="13772"/>
                    <a:pt x="15363" y="13772"/>
                    <a:pt x="15363" y="13772"/>
                  </a:cubicBezTo>
                  <a:cubicBezTo>
                    <a:pt x="15363" y="13872"/>
                    <a:pt x="15363" y="13872"/>
                    <a:pt x="15363" y="13872"/>
                  </a:cubicBezTo>
                  <a:cubicBezTo>
                    <a:pt x="15247" y="13872"/>
                    <a:pt x="15247" y="13872"/>
                    <a:pt x="15247" y="13872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132" y="13971"/>
                    <a:pt x="15132" y="13971"/>
                    <a:pt x="15132" y="13971"/>
                  </a:cubicBezTo>
                  <a:cubicBezTo>
                    <a:pt x="14901" y="14070"/>
                    <a:pt x="14901" y="14070"/>
                    <a:pt x="14901" y="14070"/>
                  </a:cubicBezTo>
                  <a:cubicBezTo>
                    <a:pt x="14785" y="14070"/>
                    <a:pt x="14785" y="14070"/>
                    <a:pt x="14785" y="14070"/>
                  </a:cubicBezTo>
                  <a:cubicBezTo>
                    <a:pt x="14670" y="14070"/>
                    <a:pt x="14670" y="14070"/>
                    <a:pt x="14670" y="14070"/>
                  </a:cubicBezTo>
                  <a:cubicBezTo>
                    <a:pt x="14554" y="14070"/>
                    <a:pt x="14554" y="14070"/>
                    <a:pt x="14554" y="14070"/>
                  </a:cubicBezTo>
                  <a:cubicBezTo>
                    <a:pt x="14554" y="13971"/>
                    <a:pt x="14554" y="13971"/>
                    <a:pt x="14554" y="13971"/>
                  </a:cubicBezTo>
                  <a:cubicBezTo>
                    <a:pt x="14554" y="13971"/>
                    <a:pt x="14554" y="13971"/>
                    <a:pt x="14554" y="13971"/>
                  </a:cubicBezTo>
                  <a:cubicBezTo>
                    <a:pt x="14554" y="13872"/>
                    <a:pt x="14554" y="13872"/>
                    <a:pt x="14554" y="13872"/>
                  </a:cubicBezTo>
                  <a:cubicBezTo>
                    <a:pt x="14439" y="13872"/>
                    <a:pt x="14439" y="13872"/>
                    <a:pt x="14439" y="13872"/>
                  </a:cubicBezTo>
                  <a:cubicBezTo>
                    <a:pt x="14439" y="13971"/>
                    <a:pt x="14439" y="13971"/>
                    <a:pt x="14439" y="13971"/>
                  </a:cubicBezTo>
                  <a:cubicBezTo>
                    <a:pt x="14439" y="13971"/>
                    <a:pt x="14439" y="13971"/>
                    <a:pt x="14439" y="13971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439" y="14169"/>
                    <a:pt x="14439" y="14169"/>
                    <a:pt x="14439" y="14169"/>
                  </a:cubicBezTo>
                  <a:cubicBezTo>
                    <a:pt x="14439" y="14169"/>
                    <a:pt x="14439" y="14169"/>
                    <a:pt x="14439" y="14169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207" y="14268"/>
                    <a:pt x="14207" y="14268"/>
                    <a:pt x="14207" y="14268"/>
                  </a:cubicBezTo>
                  <a:cubicBezTo>
                    <a:pt x="14207" y="14367"/>
                    <a:pt x="14207" y="14367"/>
                    <a:pt x="14207" y="14367"/>
                  </a:cubicBezTo>
                  <a:cubicBezTo>
                    <a:pt x="14207" y="14367"/>
                    <a:pt x="14207" y="14367"/>
                    <a:pt x="14207" y="14367"/>
                  </a:cubicBezTo>
                  <a:cubicBezTo>
                    <a:pt x="13976" y="14466"/>
                    <a:pt x="13976" y="14466"/>
                    <a:pt x="13976" y="14466"/>
                  </a:cubicBezTo>
                  <a:cubicBezTo>
                    <a:pt x="13976" y="14367"/>
                    <a:pt x="13976" y="14367"/>
                    <a:pt x="13976" y="14367"/>
                  </a:cubicBezTo>
                  <a:cubicBezTo>
                    <a:pt x="13861" y="14367"/>
                    <a:pt x="13861" y="14367"/>
                    <a:pt x="13861" y="14367"/>
                  </a:cubicBezTo>
                  <a:cubicBezTo>
                    <a:pt x="13745" y="14466"/>
                    <a:pt x="13745" y="14466"/>
                    <a:pt x="13745" y="14466"/>
                  </a:cubicBezTo>
                  <a:cubicBezTo>
                    <a:pt x="13745" y="14565"/>
                    <a:pt x="13745" y="14565"/>
                    <a:pt x="13745" y="14565"/>
                  </a:cubicBezTo>
                  <a:cubicBezTo>
                    <a:pt x="13745" y="14565"/>
                    <a:pt x="13745" y="14565"/>
                    <a:pt x="13745" y="14565"/>
                  </a:cubicBezTo>
                  <a:cubicBezTo>
                    <a:pt x="13976" y="14466"/>
                    <a:pt x="13976" y="14466"/>
                    <a:pt x="13976" y="14466"/>
                  </a:cubicBezTo>
                  <a:cubicBezTo>
                    <a:pt x="14092" y="14466"/>
                    <a:pt x="14092" y="14466"/>
                    <a:pt x="14092" y="14466"/>
                  </a:cubicBezTo>
                  <a:cubicBezTo>
                    <a:pt x="14092" y="14466"/>
                    <a:pt x="14092" y="14466"/>
                    <a:pt x="14092" y="14466"/>
                  </a:cubicBezTo>
                  <a:cubicBezTo>
                    <a:pt x="14207" y="14466"/>
                    <a:pt x="14207" y="14466"/>
                    <a:pt x="14207" y="14466"/>
                  </a:cubicBezTo>
                  <a:cubicBezTo>
                    <a:pt x="14207" y="14466"/>
                    <a:pt x="14207" y="14466"/>
                    <a:pt x="14207" y="14466"/>
                  </a:cubicBezTo>
                  <a:cubicBezTo>
                    <a:pt x="14323" y="14565"/>
                    <a:pt x="14323" y="14565"/>
                    <a:pt x="14323" y="14565"/>
                  </a:cubicBezTo>
                  <a:cubicBezTo>
                    <a:pt x="14439" y="14565"/>
                    <a:pt x="14439" y="14565"/>
                    <a:pt x="14439" y="14565"/>
                  </a:cubicBezTo>
                  <a:cubicBezTo>
                    <a:pt x="14554" y="14466"/>
                    <a:pt x="14554" y="14466"/>
                    <a:pt x="14554" y="14466"/>
                  </a:cubicBezTo>
                  <a:cubicBezTo>
                    <a:pt x="14670" y="14466"/>
                    <a:pt x="14670" y="14466"/>
                    <a:pt x="14670" y="14466"/>
                  </a:cubicBezTo>
                  <a:cubicBezTo>
                    <a:pt x="14785" y="14565"/>
                    <a:pt x="14785" y="14565"/>
                    <a:pt x="14785" y="14565"/>
                  </a:cubicBezTo>
                  <a:cubicBezTo>
                    <a:pt x="14785" y="14466"/>
                    <a:pt x="14785" y="14466"/>
                    <a:pt x="14785" y="14466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5016" y="14565"/>
                    <a:pt x="15016" y="14565"/>
                    <a:pt x="15016" y="14565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785" y="14664"/>
                    <a:pt x="14785" y="14664"/>
                    <a:pt x="14785" y="14664"/>
                  </a:cubicBezTo>
                  <a:cubicBezTo>
                    <a:pt x="14670" y="14664"/>
                    <a:pt x="14670" y="14664"/>
                    <a:pt x="14670" y="14664"/>
                  </a:cubicBezTo>
                  <a:cubicBezTo>
                    <a:pt x="14554" y="14664"/>
                    <a:pt x="14554" y="14664"/>
                    <a:pt x="14554" y="14664"/>
                  </a:cubicBezTo>
                  <a:cubicBezTo>
                    <a:pt x="14439" y="14664"/>
                    <a:pt x="14439" y="14664"/>
                    <a:pt x="14439" y="14664"/>
                  </a:cubicBezTo>
                  <a:cubicBezTo>
                    <a:pt x="14439" y="14763"/>
                    <a:pt x="14439" y="14763"/>
                    <a:pt x="14439" y="14763"/>
                  </a:cubicBezTo>
                  <a:cubicBezTo>
                    <a:pt x="14323" y="14664"/>
                    <a:pt x="14323" y="14664"/>
                    <a:pt x="14323" y="14664"/>
                  </a:cubicBezTo>
                  <a:cubicBezTo>
                    <a:pt x="14323" y="14664"/>
                    <a:pt x="14323" y="14664"/>
                    <a:pt x="14323" y="14664"/>
                  </a:cubicBezTo>
                  <a:cubicBezTo>
                    <a:pt x="14207" y="14664"/>
                    <a:pt x="14207" y="14664"/>
                    <a:pt x="14207" y="14664"/>
                  </a:cubicBezTo>
                  <a:cubicBezTo>
                    <a:pt x="14092" y="14763"/>
                    <a:pt x="14092" y="14763"/>
                    <a:pt x="14092" y="14763"/>
                  </a:cubicBezTo>
                  <a:cubicBezTo>
                    <a:pt x="14207" y="14763"/>
                    <a:pt x="14207" y="14763"/>
                    <a:pt x="14207" y="14763"/>
                  </a:cubicBezTo>
                  <a:cubicBezTo>
                    <a:pt x="14207" y="14763"/>
                    <a:pt x="14207" y="14763"/>
                    <a:pt x="14207" y="14763"/>
                  </a:cubicBezTo>
                  <a:cubicBezTo>
                    <a:pt x="14323" y="14763"/>
                    <a:pt x="14323" y="14763"/>
                    <a:pt x="14323" y="14763"/>
                  </a:cubicBezTo>
                  <a:cubicBezTo>
                    <a:pt x="14439" y="14763"/>
                    <a:pt x="14439" y="14763"/>
                    <a:pt x="14439" y="14763"/>
                  </a:cubicBezTo>
                  <a:cubicBezTo>
                    <a:pt x="14554" y="14763"/>
                    <a:pt x="14554" y="14763"/>
                    <a:pt x="14554" y="14763"/>
                  </a:cubicBezTo>
                  <a:cubicBezTo>
                    <a:pt x="14554" y="14862"/>
                    <a:pt x="14554" y="14862"/>
                    <a:pt x="14554" y="14862"/>
                  </a:cubicBezTo>
                  <a:cubicBezTo>
                    <a:pt x="14554" y="14763"/>
                    <a:pt x="14554" y="14763"/>
                    <a:pt x="14554" y="14763"/>
                  </a:cubicBezTo>
                  <a:cubicBezTo>
                    <a:pt x="14670" y="14664"/>
                    <a:pt x="14670" y="14664"/>
                    <a:pt x="14670" y="14664"/>
                  </a:cubicBezTo>
                  <a:cubicBezTo>
                    <a:pt x="14670" y="14664"/>
                    <a:pt x="14785" y="14664"/>
                    <a:pt x="14785" y="14664"/>
                  </a:cubicBezTo>
                  <a:cubicBezTo>
                    <a:pt x="14785" y="14664"/>
                    <a:pt x="14901" y="14664"/>
                    <a:pt x="14901" y="14664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901" y="14763"/>
                    <a:pt x="14901" y="14763"/>
                    <a:pt x="14901" y="14763"/>
                  </a:cubicBezTo>
                  <a:cubicBezTo>
                    <a:pt x="15016" y="14664"/>
                    <a:pt x="15016" y="14664"/>
                    <a:pt x="15016" y="14664"/>
                  </a:cubicBezTo>
                  <a:cubicBezTo>
                    <a:pt x="15132" y="14664"/>
                    <a:pt x="15132" y="14664"/>
                    <a:pt x="15132" y="14664"/>
                  </a:cubicBezTo>
                  <a:cubicBezTo>
                    <a:pt x="15247" y="14664"/>
                    <a:pt x="15247" y="14664"/>
                    <a:pt x="15247" y="14664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664"/>
                    <a:pt x="15363" y="14664"/>
                    <a:pt x="15363" y="14664"/>
                  </a:cubicBezTo>
                  <a:cubicBezTo>
                    <a:pt x="15478" y="14565"/>
                    <a:pt x="15478" y="14565"/>
                    <a:pt x="15478" y="14565"/>
                  </a:cubicBezTo>
                  <a:cubicBezTo>
                    <a:pt x="15478" y="14565"/>
                    <a:pt x="15478" y="14565"/>
                    <a:pt x="15478" y="14565"/>
                  </a:cubicBezTo>
                  <a:cubicBezTo>
                    <a:pt x="15594" y="14664"/>
                    <a:pt x="15594" y="14664"/>
                    <a:pt x="15594" y="14664"/>
                  </a:cubicBezTo>
                  <a:cubicBezTo>
                    <a:pt x="15709" y="14664"/>
                    <a:pt x="15709" y="14664"/>
                    <a:pt x="15709" y="14664"/>
                  </a:cubicBezTo>
                  <a:cubicBezTo>
                    <a:pt x="15825" y="14763"/>
                    <a:pt x="15825" y="14763"/>
                    <a:pt x="15825" y="14763"/>
                  </a:cubicBezTo>
                  <a:cubicBezTo>
                    <a:pt x="15940" y="14763"/>
                    <a:pt x="15940" y="14763"/>
                    <a:pt x="15940" y="14763"/>
                  </a:cubicBezTo>
                  <a:cubicBezTo>
                    <a:pt x="16056" y="14763"/>
                    <a:pt x="16056" y="14763"/>
                    <a:pt x="16056" y="14763"/>
                  </a:cubicBezTo>
                  <a:cubicBezTo>
                    <a:pt x="16171" y="14763"/>
                    <a:pt x="16171" y="14763"/>
                    <a:pt x="16171" y="14763"/>
                  </a:cubicBezTo>
                  <a:cubicBezTo>
                    <a:pt x="16287" y="14763"/>
                    <a:pt x="16287" y="14763"/>
                    <a:pt x="16287" y="14763"/>
                  </a:cubicBezTo>
                  <a:cubicBezTo>
                    <a:pt x="16287" y="14763"/>
                    <a:pt x="16287" y="14763"/>
                    <a:pt x="16287" y="14763"/>
                  </a:cubicBezTo>
                  <a:cubicBezTo>
                    <a:pt x="16402" y="14763"/>
                    <a:pt x="16402" y="14763"/>
                    <a:pt x="16402" y="14763"/>
                  </a:cubicBezTo>
                  <a:cubicBezTo>
                    <a:pt x="16518" y="14763"/>
                    <a:pt x="16518" y="14763"/>
                    <a:pt x="16518" y="14763"/>
                  </a:cubicBezTo>
                  <a:cubicBezTo>
                    <a:pt x="16518" y="14763"/>
                    <a:pt x="16518" y="14763"/>
                    <a:pt x="16518" y="14763"/>
                  </a:cubicBezTo>
                  <a:cubicBezTo>
                    <a:pt x="16518" y="14862"/>
                    <a:pt x="16518" y="14862"/>
                    <a:pt x="16518" y="14862"/>
                  </a:cubicBezTo>
                  <a:cubicBezTo>
                    <a:pt x="16402" y="14862"/>
                    <a:pt x="16402" y="14862"/>
                    <a:pt x="16402" y="14862"/>
                  </a:cubicBezTo>
                  <a:cubicBezTo>
                    <a:pt x="16287" y="14961"/>
                    <a:pt x="16287" y="14961"/>
                    <a:pt x="16287" y="14961"/>
                  </a:cubicBezTo>
                  <a:cubicBezTo>
                    <a:pt x="16287" y="14961"/>
                    <a:pt x="16287" y="14961"/>
                    <a:pt x="16287" y="14961"/>
                  </a:cubicBezTo>
                  <a:cubicBezTo>
                    <a:pt x="16171" y="14961"/>
                    <a:pt x="16171" y="14961"/>
                    <a:pt x="16171" y="14961"/>
                  </a:cubicBezTo>
                  <a:cubicBezTo>
                    <a:pt x="16171" y="14961"/>
                    <a:pt x="16171" y="14961"/>
                    <a:pt x="16171" y="14961"/>
                  </a:cubicBezTo>
                  <a:cubicBezTo>
                    <a:pt x="16287" y="15061"/>
                    <a:pt x="16287" y="15061"/>
                    <a:pt x="16287" y="15061"/>
                  </a:cubicBezTo>
                  <a:cubicBezTo>
                    <a:pt x="16287" y="15061"/>
                    <a:pt x="16287" y="15061"/>
                    <a:pt x="16287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5940" y="15061"/>
                    <a:pt x="15940" y="15061"/>
                    <a:pt x="15940" y="15061"/>
                  </a:cubicBezTo>
                  <a:cubicBezTo>
                    <a:pt x="15940" y="15061"/>
                    <a:pt x="15940" y="15061"/>
                    <a:pt x="15940" y="15061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709" y="15160"/>
                    <a:pt x="15709" y="15160"/>
                    <a:pt x="15709" y="15160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594" y="15358"/>
                    <a:pt x="15594" y="15358"/>
                    <a:pt x="15594" y="15358"/>
                  </a:cubicBezTo>
                  <a:cubicBezTo>
                    <a:pt x="15594" y="15358"/>
                    <a:pt x="15594" y="15358"/>
                    <a:pt x="15594" y="15358"/>
                  </a:cubicBezTo>
                  <a:cubicBezTo>
                    <a:pt x="15478" y="15358"/>
                    <a:pt x="15478" y="15358"/>
                    <a:pt x="15478" y="15358"/>
                  </a:cubicBezTo>
                  <a:cubicBezTo>
                    <a:pt x="15478" y="15259"/>
                    <a:pt x="15478" y="15259"/>
                    <a:pt x="15478" y="15259"/>
                  </a:cubicBezTo>
                  <a:cubicBezTo>
                    <a:pt x="15478" y="15259"/>
                    <a:pt x="15478" y="15259"/>
                    <a:pt x="15478" y="15259"/>
                  </a:cubicBezTo>
                  <a:cubicBezTo>
                    <a:pt x="15478" y="15358"/>
                    <a:pt x="15478" y="15358"/>
                    <a:pt x="15478" y="15358"/>
                  </a:cubicBezTo>
                  <a:cubicBezTo>
                    <a:pt x="15478" y="15457"/>
                    <a:pt x="15478" y="15457"/>
                    <a:pt x="15478" y="15457"/>
                  </a:cubicBezTo>
                  <a:cubicBezTo>
                    <a:pt x="15478" y="15457"/>
                    <a:pt x="15478" y="15457"/>
                    <a:pt x="15478" y="15457"/>
                  </a:cubicBezTo>
                  <a:cubicBezTo>
                    <a:pt x="15363" y="15457"/>
                    <a:pt x="15363" y="15457"/>
                    <a:pt x="15363" y="15457"/>
                  </a:cubicBezTo>
                  <a:cubicBezTo>
                    <a:pt x="15363" y="15358"/>
                    <a:pt x="15363" y="15358"/>
                    <a:pt x="15363" y="15358"/>
                  </a:cubicBezTo>
                  <a:cubicBezTo>
                    <a:pt x="15247" y="15457"/>
                    <a:pt x="15247" y="15457"/>
                    <a:pt x="15247" y="15457"/>
                  </a:cubicBezTo>
                  <a:cubicBezTo>
                    <a:pt x="15247" y="15457"/>
                    <a:pt x="15247" y="15457"/>
                    <a:pt x="15247" y="15457"/>
                  </a:cubicBezTo>
                  <a:cubicBezTo>
                    <a:pt x="15363" y="15457"/>
                    <a:pt x="15363" y="15457"/>
                    <a:pt x="15363" y="15457"/>
                  </a:cubicBezTo>
                  <a:cubicBezTo>
                    <a:pt x="15363" y="15556"/>
                    <a:pt x="15363" y="15556"/>
                    <a:pt x="15363" y="15556"/>
                  </a:cubicBezTo>
                  <a:cubicBezTo>
                    <a:pt x="15247" y="15556"/>
                    <a:pt x="15247" y="15556"/>
                    <a:pt x="15247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016" y="15556"/>
                    <a:pt x="15016" y="15556"/>
                    <a:pt x="15016" y="15556"/>
                  </a:cubicBezTo>
                  <a:cubicBezTo>
                    <a:pt x="15016" y="15556"/>
                    <a:pt x="15016" y="15556"/>
                    <a:pt x="15016" y="15556"/>
                  </a:cubicBezTo>
                  <a:cubicBezTo>
                    <a:pt x="15132" y="15655"/>
                    <a:pt x="15132" y="15655"/>
                    <a:pt x="15132" y="15655"/>
                  </a:cubicBezTo>
                  <a:cubicBezTo>
                    <a:pt x="15132" y="15655"/>
                    <a:pt x="15132" y="15655"/>
                    <a:pt x="15132" y="15655"/>
                  </a:cubicBezTo>
                  <a:cubicBezTo>
                    <a:pt x="15016" y="15655"/>
                    <a:pt x="15016" y="15655"/>
                    <a:pt x="15016" y="15655"/>
                  </a:cubicBezTo>
                  <a:cubicBezTo>
                    <a:pt x="14901" y="15655"/>
                    <a:pt x="14901" y="15655"/>
                    <a:pt x="14901" y="15655"/>
                  </a:cubicBezTo>
                  <a:cubicBezTo>
                    <a:pt x="14901" y="15754"/>
                    <a:pt x="14901" y="15754"/>
                    <a:pt x="14901" y="15754"/>
                  </a:cubicBezTo>
                  <a:cubicBezTo>
                    <a:pt x="14785" y="15754"/>
                    <a:pt x="14785" y="15754"/>
                    <a:pt x="14785" y="15754"/>
                  </a:cubicBezTo>
                  <a:cubicBezTo>
                    <a:pt x="14785" y="15754"/>
                    <a:pt x="14785" y="15754"/>
                    <a:pt x="14785" y="15754"/>
                  </a:cubicBezTo>
                  <a:cubicBezTo>
                    <a:pt x="14670" y="15853"/>
                    <a:pt x="14670" y="15853"/>
                    <a:pt x="14670" y="15853"/>
                  </a:cubicBezTo>
                  <a:cubicBezTo>
                    <a:pt x="14670" y="15853"/>
                    <a:pt x="14670" y="15853"/>
                    <a:pt x="14670" y="15853"/>
                  </a:cubicBezTo>
                  <a:cubicBezTo>
                    <a:pt x="14670" y="15754"/>
                    <a:pt x="14670" y="15754"/>
                    <a:pt x="14670" y="15754"/>
                  </a:cubicBezTo>
                  <a:cubicBezTo>
                    <a:pt x="14554" y="15754"/>
                    <a:pt x="14554" y="15754"/>
                    <a:pt x="14554" y="15754"/>
                  </a:cubicBezTo>
                  <a:cubicBezTo>
                    <a:pt x="14554" y="15853"/>
                    <a:pt x="14554" y="15853"/>
                    <a:pt x="14554" y="15853"/>
                  </a:cubicBezTo>
                  <a:cubicBezTo>
                    <a:pt x="14439" y="15853"/>
                    <a:pt x="14439" y="15853"/>
                    <a:pt x="14439" y="15853"/>
                  </a:cubicBezTo>
                  <a:cubicBezTo>
                    <a:pt x="14439" y="15853"/>
                    <a:pt x="14439" y="15853"/>
                    <a:pt x="14439" y="15853"/>
                  </a:cubicBezTo>
                  <a:cubicBezTo>
                    <a:pt x="14323" y="15853"/>
                    <a:pt x="14323" y="15853"/>
                    <a:pt x="14323" y="15853"/>
                  </a:cubicBezTo>
                  <a:cubicBezTo>
                    <a:pt x="14323" y="15853"/>
                    <a:pt x="14323" y="15853"/>
                    <a:pt x="14323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092" y="15952"/>
                    <a:pt x="14092" y="15952"/>
                    <a:pt x="14092" y="15952"/>
                  </a:cubicBezTo>
                  <a:cubicBezTo>
                    <a:pt x="14092" y="15952"/>
                    <a:pt x="14092" y="15952"/>
                    <a:pt x="14092" y="15952"/>
                  </a:cubicBezTo>
                  <a:cubicBezTo>
                    <a:pt x="14092" y="15853"/>
                    <a:pt x="14092" y="15853"/>
                    <a:pt x="14092" y="15853"/>
                  </a:cubicBezTo>
                  <a:cubicBezTo>
                    <a:pt x="14092" y="15853"/>
                    <a:pt x="14092" y="15853"/>
                    <a:pt x="14092" y="15853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861" y="15853"/>
                    <a:pt x="13861" y="15853"/>
                    <a:pt x="13861" y="15853"/>
                  </a:cubicBezTo>
                  <a:cubicBezTo>
                    <a:pt x="13861" y="15853"/>
                    <a:pt x="13861" y="15853"/>
                    <a:pt x="13861" y="15853"/>
                  </a:cubicBezTo>
                  <a:cubicBezTo>
                    <a:pt x="13861" y="15952"/>
                    <a:pt x="13861" y="15952"/>
                    <a:pt x="13861" y="15952"/>
                  </a:cubicBezTo>
                  <a:cubicBezTo>
                    <a:pt x="13861" y="15952"/>
                    <a:pt x="13861" y="15952"/>
                    <a:pt x="13861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6051"/>
                    <a:pt x="13745" y="16051"/>
                    <a:pt x="13745" y="16051"/>
                  </a:cubicBezTo>
                  <a:cubicBezTo>
                    <a:pt x="13630" y="16051"/>
                    <a:pt x="13630" y="16051"/>
                    <a:pt x="13630" y="16051"/>
                  </a:cubicBezTo>
                  <a:cubicBezTo>
                    <a:pt x="13630" y="15952"/>
                    <a:pt x="13630" y="15952"/>
                    <a:pt x="13630" y="15952"/>
                  </a:cubicBezTo>
                  <a:cubicBezTo>
                    <a:pt x="13630" y="16051"/>
                    <a:pt x="13630" y="16051"/>
                    <a:pt x="13630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399" y="16150"/>
                    <a:pt x="13399" y="16150"/>
                    <a:pt x="13399" y="16150"/>
                  </a:cubicBezTo>
                  <a:cubicBezTo>
                    <a:pt x="13399" y="16150"/>
                    <a:pt x="13399" y="16150"/>
                    <a:pt x="13399" y="16150"/>
                  </a:cubicBezTo>
                  <a:cubicBezTo>
                    <a:pt x="13283" y="16150"/>
                    <a:pt x="13283" y="16150"/>
                    <a:pt x="13283" y="16150"/>
                  </a:cubicBezTo>
                  <a:cubicBezTo>
                    <a:pt x="13283" y="16150"/>
                    <a:pt x="13283" y="16150"/>
                    <a:pt x="13283" y="16150"/>
                  </a:cubicBezTo>
                  <a:cubicBezTo>
                    <a:pt x="13168" y="16051"/>
                    <a:pt x="13168" y="16051"/>
                    <a:pt x="13168" y="16051"/>
                  </a:cubicBezTo>
                  <a:cubicBezTo>
                    <a:pt x="13168" y="15952"/>
                    <a:pt x="13168" y="15952"/>
                    <a:pt x="13168" y="15952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150"/>
                    <a:pt x="13052" y="16150"/>
                    <a:pt x="13052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821" y="16150"/>
                    <a:pt x="12821" y="16150"/>
                    <a:pt x="12821" y="16150"/>
                  </a:cubicBezTo>
                  <a:cubicBezTo>
                    <a:pt x="12821" y="16150"/>
                    <a:pt x="12821" y="16150"/>
                    <a:pt x="12821" y="16150"/>
                  </a:cubicBezTo>
                  <a:cubicBezTo>
                    <a:pt x="12706" y="16150"/>
                    <a:pt x="12706" y="16150"/>
                    <a:pt x="12706" y="16150"/>
                  </a:cubicBezTo>
                  <a:cubicBezTo>
                    <a:pt x="12706" y="16150"/>
                    <a:pt x="12706" y="16150"/>
                    <a:pt x="12706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475" y="16150"/>
                    <a:pt x="12475" y="16150"/>
                    <a:pt x="12475" y="16150"/>
                  </a:cubicBezTo>
                  <a:cubicBezTo>
                    <a:pt x="12475" y="16150"/>
                    <a:pt x="12475" y="16150"/>
                    <a:pt x="12475" y="16150"/>
                  </a:cubicBezTo>
                  <a:cubicBezTo>
                    <a:pt x="12359" y="16051"/>
                    <a:pt x="12359" y="16051"/>
                    <a:pt x="12359" y="16051"/>
                  </a:cubicBezTo>
                  <a:cubicBezTo>
                    <a:pt x="12475" y="16051"/>
                    <a:pt x="12475" y="16051"/>
                    <a:pt x="12475" y="16051"/>
                  </a:cubicBezTo>
                  <a:cubicBezTo>
                    <a:pt x="12359" y="15952"/>
                    <a:pt x="12359" y="15952"/>
                    <a:pt x="12359" y="15952"/>
                  </a:cubicBezTo>
                  <a:cubicBezTo>
                    <a:pt x="12359" y="15952"/>
                    <a:pt x="12359" y="15952"/>
                    <a:pt x="12359" y="15952"/>
                  </a:cubicBezTo>
                  <a:cubicBezTo>
                    <a:pt x="12244" y="15952"/>
                    <a:pt x="12244" y="15952"/>
                    <a:pt x="12244" y="15952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754"/>
                    <a:pt x="12244" y="15754"/>
                    <a:pt x="12244" y="15754"/>
                  </a:cubicBezTo>
                  <a:cubicBezTo>
                    <a:pt x="12244" y="15754"/>
                    <a:pt x="12244" y="15754"/>
                    <a:pt x="12244" y="15754"/>
                  </a:cubicBezTo>
                  <a:cubicBezTo>
                    <a:pt x="12128" y="15655"/>
                    <a:pt x="12128" y="15655"/>
                    <a:pt x="12128" y="15655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952"/>
                    <a:pt x="12244" y="15952"/>
                    <a:pt x="12244" y="15952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359" y="16051"/>
                    <a:pt x="12359" y="16051"/>
                    <a:pt x="12359" y="16051"/>
                  </a:cubicBezTo>
                  <a:cubicBezTo>
                    <a:pt x="12359" y="16150"/>
                    <a:pt x="12359" y="16150"/>
                    <a:pt x="12359" y="16150"/>
                  </a:cubicBezTo>
                  <a:cubicBezTo>
                    <a:pt x="12359" y="16250"/>
                    <a:pt x="12359" y="16250"/>
                    <a:pt x="12359" y="16250"/>
                  </a:cubicBezTo>
                  <a:cubicBezTo>
                    <a:pt x="12244" y="16349"/>
                    <a:pt x="12244" y="16349"/>
                    <a:pt x="12244" y="16349"/>
                  </a:cubicBezTo>
                  <a:cubicBezTo>
                    <a:pt x="12244" y="16349"/>
                    <a:pt x="12244" y="16349"/>
                    <a:pt x="12244" y="16349"/>
                  </a:cubicBezTo>
                  <a:cubicBezTo>
                    <a:pt x="12128" y="16349"/>
                    <a:pt x="12128" y="16349"/>
                    <a:pt x="12128" y="16349"/>
                  </a:cubicBezTo>
                  <a:cubicBezTo>
                    <a:pt x="12128" y="16349"/>
                    <a:pt x="12128" y="16349"/>
                    <a:pt x="12128" y="16349"/>
                  </a:cubicBezTo>
                  <a:cubicBezTo>
                    <a:pt x="12013" y="16349"/>
                    <a:pt x="12013" y="16349"/>
                    <a:pt x="12013" y="16349"/>
                  </a:cubicBezTo>
                  <a:cubicBezTo>
                    <a:pt x="12013" y="16448"/>
                    <a:pt x="12013" y="16448"/>
                    <a:pt x="12013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547"/>
                    <a:pt x="11897" y="16547"/>
                    <a:pt x="11897" y="16547"/>
                  </a:cubicBezTo>
                  <a:cubicBezTo>
                    <a:pt x="11782" y="16547"/>
                    <a:pt x="11782" y="16547"/>
                    <a:pt x="11782" y="16547"/>
                  </a:cubicBezTo>
                  <a:cubicBezTo>
                    <a:pt x="11782" y="16547"/>
                    <a:pt x="11782" y="16547"/>
                    <a:pt x="11782" y="16547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745"/>
                    <a:pt x="11666" y="16745"/>
                    <a:pt x="11666" y="16745"/>
                  </a:cubicBezTo>
                  <a:cubicBezTo>
                    <a:pt x="11666" y="16745"/>
                    <a:pt x="11666" y="16745"/>
                    <a:pt x="11666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844"/>
                    <a:pt x="11551" y="16844"/>
                    <a:pt x="11551" y="16844"/>
                  </a:cubicBezTo>
                  <a:cubicBezTo>
                    <a:pt x="11551" y="16844"/>
                    <a:pt x="11551" y="16844"/>
                    <a:pt x="11551" y="16844"/>
                  </a:cubicBezTo>
                  <a:cubicBezTo>
                    <a:pt x="11435" y="16844"/>
                    <a:pt x="11435" y="16844"/>
                    <a:pt x="11435" y="16844"/>
                  </a:cubicBezTo>
                  <a:cubicBezTo>
                    <a:pt x="11320" y="16943"/>
                    <a:pt x="11320" y="16943"/>
                    <a:pt x="11320" y="16943"/>
                  </a:cubicBezTo>
                  <a:cubicBezTo>
                    <a:pt x="11320" y="17042"/>
                    <a:pt x="11320" y="17042"/>
                    <a:pt x="11320" y="17042"/>
                  </a:cubicBezTo>
                  <a:cubicBezTo>
                    <a:pt x="11320" y="17042"/>
                    <a:pt x="11320" y="17042"/>
                    <a:pt x="11320" y="17042"/>
                  </a:cubicBezTo>
                  <a:cubicBezTo>
                    <a:pt x="11320" y="17141"/>
                    <a:pt x="11320" y="17141"/>
                    <a:pt x="11320" y="17141"/>
                  </a:cubicBezTo>
                  <a:cubicBezTo>
                    <a:pt x="11204" y="17240"/>
                    <a:pt x="11204" y="17240"/>
                    <a:pt x="11204" y="17240"/>
                  </a:cubicBezTo>
                  <a:cubicBezTo>
                    <a:pt x="11204" y="17240"/>
                    <a:pt x="11204" y="17240"/>
                    <a:pt x="11204" y="17240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0973" y="17240"/>
                    <a:pt x="10973" y="17240"/>
                    <a:pt x="10973" y="17240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858" y="17439"/>
                    <a:pt x="10858" y="17439"/>
                    <a:pt x="10858" y="17439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627" y="17339"/>
                    <a:pt x="10627" y="17339"/>
                    <a:pt x="10627" y="17339"/>
                  </a:cubicBezTo>
                  <a:cubicBezTo>
                    <a:pt x="10627" y="17240"/>
                    <a:pt x="10627" y="17240"/>
                    <a:pt x="10627" y="17240"/>
                  </a:cubicBezTo>
                  <a:cubicBezTo>
                    <a:pt x="10511" y="17240"/>
                    <a:pt x="10511" y="17240"/>
                    <a:pt x="10511" y="17240"/>
                  </a:cubicBezTo>
                  <a:cubicBezTo>
                    <a:pt x="10511" y="17339"/>
                    <a:pt x="10511" y="17339"/>
                    <a:pt x="10511" y="17339"/>
                  </a:cubicBezTo>
                  <a:cubicBezTo>
                    <a:pt x="10511" y="17339"/>
                    <a:pt x="10511" y="17339"/>
                    <a:pt x="10511" y="17339"/>
                  </a:cubicBezTo>
                  <a:cubicBezTo>
                    <a:pt x="10627" y="17339"/>
                    <a:pt x="10627" y="17339"/>
                    <a:pt x="10627" y="17339"/>
                  </a:cubicBezTo>
                  <a:cubicBezTo>
                    <a:pt x="10627" y="17439"/>
                    <a:pt x="10627" y="17439"/>
                    <a:pt x="10627" y="17439"/>
                  </a:cubicBezTo>
                  <a:cubicBezTo>
                    <a:pt x="10627" y="17439"/>
                    <a:pt x="10627" y="17439"/>
                    <a:pt x="10627" y="17439"/>
                  </a:cubicBezTo>
                  <a:cubicBezTo>
                    <a:pt x="10627" y="17538"/>
                    <a:pt x="10627" y="17538"/>
                    <a:pt x="10627" y="17538"/>
                  </a:cubicBezTo>
                  <a:cubicBezTo>
                    <a:pt x="10511" y="17538"/>
                    <a:pt x="10511" y="17538"/>
                    <a:pt x="10511" y="17538"/>
                  </a:cubicBezTo>
                  <a:cubicBezTo>
                    <a:pt x="10396" y="17538"/>
                    <a:pt x="10396" y="17538"/>
                    <a:pt x="10396" y="17538"/>
                  </a:cubicBezTo>
                  <a:cubicBezTo>
                    <a:pt x="10280" y="17637"/>
                    <a:pt x="10280" y="17637"/>
                    <a:pt x="10280" y="17637"/>
                  </a:cubicBezTo>
                  <a:cubicBezTo>
                    <a:pt x="10280" y="17637"/>
                    <a:pt x="10280" y="17637"/>
                    <a:pt x="10280" y="17637"/>
                  </a:cubicBezTo>
                  <a:cubicBezTo>
                    <a:pt x="10165" y="17637"/>
                    <a:pt x="10165" y="17637"/>
                    <a:pt x="10165" y="17637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280" y="17538"/>
                    <a:pt x="10280" y="17538"/>
                    <a:pt x="10280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637"/>
                    <a:pt x="10165" y="17637"/>
                    <a:pt x="10165" y="17637"/>
                  </a:cubicBezTo>
                  <a:cubicBezTo>
                    <a:pt x="10049" y="17637"/>
                    <a:pt x="10049" y="17637"/>
                    <a:pt x="10049" y="17637"/>
                  </a:cubicBezTo>
                  <a:cubicBezTo>
                    <a:pt x="10049" y="17637"/>
                    <a:pt x="10049" y="17637"/>
                    <a:pt x="10049" y="17637"/>
                  </a:cubicBezTo>
                  <a:cubicBezTo>
                    <a:pt x="9934" y="17637"/>
                    <a:pt x="9934" y="17637"/>
                    <a:pt x="9934" y="17637"/>
                  </a:cubicBezTo>
                  <a:cubicBezTo>
                    <a:pt x="9934" y="17538"/>
                    <a:pt x="9934" y="17538"/>
                    <a:pt x="9934" y="17538"/>
                  </a:cubicBezTo>
                  <a:cubicBezTo>
                    <a:pt x="9934" y="17538"/>
                    <a:pt x="9934" y="17538"/>
                    <a:pt x="9934" y="17538"/>
                  </a:cubicBezTo>
                  <a:cubicBezTo>
                    <a:pt x="9934" y="17439"/>
                    <a:pt x="9934" y="17439"/>
                    <a:pt x="9934" y="17439"/>
                  </a:cubicBezTo>
                  <a:cubicBezTo>
                    <a:pt x="9934" y="17439"/>
                    <a:pt x="9934" y="17439"/>
                    <a:pt x="9934" y="17439"/>
                  </a:cubicBezTo>
                  <a:cubicBezTo>
                    <a:pt x="9818" y="17439"/>
                    <a:pt x="9818" y="17439"/>
                    <a:pt x="9818" y="17439"/>
                  </a:cubicBezTo>
                  <a:cubicBezTo>
                    <a:pt x="9818" y="17538"/>
                    <a:pt x="9818" y="17538"/>
                    <a:pt x="9818" y="17538"/>
                  </a:cubicBezTo>
                  <a:cubicBezTo>
                    <a:pt x="9818" y="17538"/>
                    <a:pt x="9818" y="17538"/>
                    <a:pt x="9818" y="17538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703" y="17538"/>
                    <a:pt x="9703" y="17538"/>
                    <a:pt x="9703" y="17538"/>
                  </a:cubicBezTo>
                  <a:cubicBezTo>
                    <a:pt x="9703" y="17439"/>
                    <a:pt x="9703" y="17439"/>
                    <a:pt x="9703" y="17439"/>
                  </a:cubicBezTo>
                  <a:cubicBezTo>
                    <a:pt x="9703" y="17439"/>
                    <a:pt x="9703" y="17439"/>
                    <a:pt x="9703" y="174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703" y="17240"/>
                    <a:pt x="9703" y="17240"/>
                    <a:pt x="9703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439"/>
                    <a:pt x="9587" y="17439"/>
                    <a:pt x="9587" y="17439"/>
                  </a:cubicBezTo>
                  <a:cubicBezTo>
                    <a:pt x="9587" y="17538"/>
                    <a:pt x="9587" y="17538"/>
                    <a:pt x="9587" y="17538"/>
                  </a:cubicBezTo>
                  <a:cubicBezTo>
                    <a:pt x="9472" y="17538"/>
                    <a:pt x="9472" y="17538"/>
                    <a:pt x="9472" y="17538"/>
                  </a:cubicBezTo>
                  <a:cubicBezTo>
                    <a:pt x="9472" y="17538"/>
                    <a:pt x="9472" y="17538"/>
                    <a:pt x="9472" y="17538"/>
                  </a:cubicBezTo>
                  <a:cubicBezTo>
                    <a:pt x="9356" y="17439"/>
                    <a:pt x="9356" y="17439"/>
                    <a:pt x="9356" y="17439"/>
                  </a:cubicBezTo>
                  <a:cubicBezTo>
                    <a:pt x="9356" y="17439"/>
                    <a:pt x="9356" y="17439"/>
                    <a:pt x="9356" y="17439"/>
                  </a:cubicBezTo>
                  <a:cubicBezTo>
                    <a:pt x="9356" y="17538"/>
                    <a:pt x="9356" y="17538"/>
                    <a:pt x="9356" y="17538"/>
                  </a:cubicBezTo>
                  <a:cubicBezTo>
                    <a:pt x="9356" y="17538"/>
                    <a:pt x="9356" y="17538"/>
                    <a:pt x="9356" y="17538"/>
                  </a:cubicBezTo>
                  <a:cubicBezTo>
                    <a:pt x="9356" y="17637"/>
                    <a:pt x="9356" y="17637"/>
                    <a:pt x="9356" y="17637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356" y="17736"/>
                    <a:pt x="9356" y="17736"/>
                    <a:pt x="9356" y="17736"/>
                  </a:cubicBezTo>
                  <a:cubicBezTo>
                    <a:pt x="9356" y="17736"/>
                    <a:pt x="9356" y="17736"/>
                    <a:pt x="9356" y="17736"/>
                  </a:cubicBezTo>
                  <a:cubicBezTo>
                    <a:pt x="9356" y="17835"/>
                    <a:pt x="9356" y="17835"/>
                    <a:pt x="9356" y="17835"/>
                  </a:cubicBezTo>
                  <a:cubicBezTo>
                    <a:pt x="9241" y="17835"/>
                    <a:pt x="9241" y="17835"/>
                    <a:pt x="9241" y="17835"/>
                  </a:cubicBezTo>
                  <a:cubicBezTo>
                    <a:pt x="9241" y="17736"/>
                    <a:pt x="9241" y="17736"/>
                    <a:pt x="9241" y="17736"/>
                  </a:cubicBezTo>
                  <a:cubicBezTo>
                    <a:pt x="9125" y="17835"/>
                    <a:pt x="9125" y="17835"/>
                    <a:pt x="9125" y="17835"/>
                  </a:cubicBezTo>
                  <a:cubicBezTo>
                    <a:pt x="9125" y="17835"/>
                    <a:pt x="9125" y="17835"/>
                    <a:pt x="9125" y="17835"/>
                  </a:cubicBezTo>
                  <a:cubicBezTo>
                    <a:pt x="9010" y="17835"/>
                    <a:pt x="9010" y="17835"/>
                    <a:pt x="9010" y="17835"/>
                  </a:cubicBezTo>
                  <a:cubicBezTo>
                    <a:pt x="9010" y="17835"/>
                    <a:pt x="9010" y="17835"/>
                    <a:pt x="9010" y="17835"/>
                  </a:cubicBezTo>
                  <a:cubicBezTo>
                    <a:pt x="9010" y="17736"/>
                    <a:pt x="9010" y="17736"/>
                    <a:pt x="9010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835"/>
                    <a:pt x="8894" y="17835"/>
                    <a:pt x="8894" y="17835"/>
                  </a:cubicBezTo>
                  <a:cubicBezTo>
                    <a:pt x="8894" y="17835"/>
                    <a:pt x="8894" y="17835"/>
                    <a:pt x="8894" y="17835"/>
                  </a:cubicBezTo>
                  <a:cubicBezTo>
                    <a:pt x="8779" y="17835"/>
                    <a:pt x="8779" y="17835"/>
                    <a:pt x="8779" y="17835"/>
                  </a:cubicBezTo>
                  <a:cubicBezTo>
                    <a:pt x="8779" y="17736"/>
                    <a:pt x="8779" y="17736"/>
                    <a:pt x="8779" y="17736"/>
                  </a:cubicBezTo>
                  <a:cubicBezTo>
                    <a:pt x="8779" y="17736"/>
                    <a:pt x="8779" y="17736"/>
                    <a:pt x="8779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548" y="17835"/>
                    <a:pt x="8548" y="17835"/>
                    <a:pt x="8548" y="17835"/>
                  </a:cubicBezTo>
                  <a:cubicBezTo>
                    <a:pt x="8548" y="17835"/>
                    <a:pt x="8548" y="17835"/>
                    <a:pt x="8548" y="17835"/>
                  </a:cubicBezTo>
                  <a:cubicBezTo>
                    <a:pt x="8663" y="17835"/>
                    <a:pt x="8663" y="17835"/>
                    <a:pt x="8663" y="17835"/>
                  </a:cubicBezTo>
                  <a:cubicBezTo>
                    <a:pt x="8663" y="17934"/>
                    <a:pt x="8663" y="17934"/>
                    <a:pt x="8663" y="17934"/>
                  </a:cubicBezTo>
                  <a:cubicBezTo>
                    <a:pt x="8548" y="18033"/>
                    <a:pt x="8548" y="18033"/>
                    <a:pt x="8548" y="18033"/>
                  </a:cubicBezTo>
                  <a:cubicBezTo>
                    <a:pt x="8432" y="18132"/>
                    <a:pt x="8432" y="18132"/>
                    <a:pt x="8432" y="18132"/>
                  </a:cubicBezTo>
                  <a:cubicBezTo>
                    <a:pt x="8432" y="18132"/>
                    <a:pt x="8432" y="18132"/>
                    <a:pt x="8432" y="18132"/>
                  </a:cubicBezTo>
                  <a:cubicBezTo>
                    <a:pt x="8317" y="18132"/>
                    <a:pt x="8317" y="18132"/>
                    <a:pt x="8317" y="18132"/>
                  </a:cubicBezTo>
                  <a:cubicBezTo>
                    <a:pt x="8317" y="18033"/>
                    <a:pt x="8317" y="18033"/>
                    <a:pt x="8317" y="18033"/>
                  </a:cubicBezTo>
                  <a:cubicBezTo>
                    <a:pt x="8317" y="18033"/>
                    <a:pt x="8317" y="18033"/>
                    <a:pt x="8317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132"/>
                    <a:pt x="8086" y="18132"/>
                    <a:pt x="8086" y="18132"/>
                  </a:cubicBezTo>
                  <a:cubicBezTo>
                    <a:pt x="8086" y="18132"/>
                    <a:pt x="8086" y="18132"/>
                    <a:pt x="8086" y="18132"/>
                  </a:cubicBezTo>
                  <a:cubicBezTo>
                    <a:pt x="8086" y="18231"/>
                    <a:pt x="8086" y="18231"/>
                    <a:pt x="8086" y="18231"/>
                  </a:cubicBezTo>
                  <a:cubicBezTo>
                    <a:pt x="8086" y="18231"/>
                    <a:pt x="8086" y="18231"/>
                    <a:pt x="8086" y="18231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330"/>
                    <a:pt x="8201" y="18330"/>
                    <a:pt x="8201" y="18330"/>
                  </a:cubicBezTo>
                  <a:cubicBezTo>
                    <a:pt x="8201" y="18429"/>
                    <a:pt x="8201" y="18429"/>
                    <a:pt x="8201" y="18429"/>
                  </a:cubicBezTo>
                  <a:cubicBezTo>
                    <a:pt x="8201" y="18528"/>
                    <a:pt x="8201" y="18528"/>
                    <a:pt x="8201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7970" y="18528"/>
                    <a:pt x="7970" y="18528"/>
                    <a:pt x="7970" y="18528"/>
                  </a:cubicBezTo>
                  <a:cubicBezTo>
                    <a:pt x="7855" y="18528"/>
                    <a:pt x="7855" y="18528"/>
                    <a:pt x="7855" y="18528"/>
                  </a:cubicBezTo>
                  <a:cubicBezTo>
                    <a:pt x="7739" y="18528"/>
                    <a:pt x="7739" y="18528"/>
                    <a:pt x="7739" y="18528"/>
                  </a:cubicBezTo>
                  <a:cubicBezTo>
                    <a:pt x="7739" y="18528"/>
                    <a:pt x="7739" y="18528"/>
                    <a:pt x="7739" y="18528"/>
                  </a:cubicBezTo>
                  <a:cubicBezTo>
                    <a:pt x="7739" y="18628"/>
                    <a:pt x="7739" y="18628"/>
                    <a:pt x="7739" y="18628"/>
                  </a:cubicBezTo>
                  <a:cubicBezTo>
                    <a:pt x="7855" y="18628"/>
                    <a:pt x="7855" y="18628"/>
                    <a:pt x="7855" y="18628"/>
                  </a:cubicBezTo>
                  <a:cubicBezTo>
                    <a:pt x="7970" y="18628"/>
                    <a:pt x="7970" y="18628"/>
                    <a:pt x="7970" y="18628"/>
                  </a:cubicBezTo>
                  <a:cubicBezTo>
                    <a:pt x="7970" y="18727"/>
                    <a:pt x="7970" y="18727"/>
                    <a:pt x="7970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7970" y="18826"/>
                    <a:pt x="7970" y="18826"/>
                    <a:pt x="7970" y="18826"/>
                  </a:cubicBezTo>
                  <a:cubicBezTo>
                    <a:pt x="7970" y="18826"/>
                    <a:pt x="7970" y="18826"/>
                    <a:pt x="7970" y="18826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8086" y="18925"/>
                    <a:pt x="8086" y="18925"/>
                    <a:pt x="8086" y="18925"/>
                  </a:cubicBezTo>
                  <a:cubicBezTo>
                    <a:pt x="8086" y="18925"/>
                    <a:pt x="8086" y="18925"/>
                    <a:pt x="8086" y="18925"/>
                  </a:cubicBezTo>
                  <a:cubicBezTo>
                    <a:pt x="8086" y="19024"/>
                    <a:pt x="8086" y="19024"/>
                    <a:pt x="8086" y="19024"/>
                  </a:cubicBezTo>
                  <a:cubicBezTo>
                    <a:pt x="8086" y="19024"/>
                    <a:pt x="8086" y="19024"/>
                    <a:pt x="8086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855" y="18925"/>
                    <a:pt x="7855" y="18925"/>
                    <a:pt x="7855" y="18925"/>
                  </a:cubicBezTo>
                  <a:cubicBezTo>
                    <a:pt x="7855" y="18925"/>
                    <a:pt x="7855" y="18925"/>
                    <a:pt x="7855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624" y="18826"/>
                    <a:pt x="7624" y="18826"/>
                    <a:pt x="7624" y="18826"/>
                  </a:cubicBezTo>
                  <a:cubicBezTo>
                    <a:pt x="7624" y="18925"/>
                    <a:pt x="7624" y="18925"/>
                    <a:pt x="7624" y="18925"/>
                  </a:cubicBezTo>
                  <a:cubicBezTo>
                    <a:pt x="7624" y="18925"/>
                    <a:pt x="7624" y="18925"/>
                    <a:pt x="7624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855" y="19024"/>
                    <a:pt x="7855" y="19024"/>
                    <a:pt x="7855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123"/>
                    <a:pt x="7970" y="19123"/>
                    <a:pt x="7970" y="19123"/>
                  </a:cubicBezTo>
                  <a:cubicBezTo>
                    <a:pt x="7970" y="19123"/>
                    <a:pt x="7970" y="19123"/>
                    <a:pt x="7970" y="19123"/>
                  </a:cubicBezTo>
                  <a:cubicBezTo>
                    <a:pt x="7855" y="19123"/>
                    <a:pt x="7855" y="19123"/>
                    <a:pt x="7855" y="19123"/>
                  </a:cubicBezTo>
                  <a:cubicBezTo>
                    <a:pt x="7855" y="19123"/>
                    <a:pt x="7855" y="19123"/>
                    <a:pt x="7855" y="19123"/>
                  </a:cubicBezTo>
                  <a:cubicBezTo>
                    <a:pt x="7855" y="19222"/>
                    <a:pt x="7855" y="19222"/>
                    <a:pt x="7855" y="19222"/>
                  </a:cubicBezTo>
                  <a:cubicBezTo>
                    <a:pt x="7739" y="19123"/>
                    <a:pt x="7739" y="19123"/>
                    <a:pt x="7739" y="19123"/>
                  </a:cubicBezTo>
                  <a:cubicBezTo>
                    <a:pt x="7624" y="19123"/>
                    <a:pt x="7624" y="19123"/>
                    <a:pt x="7624" y="19123"/>
                  </a:cubicBezTo>
                  <a:cubicBezTo>
                    <a:pt x="7624" y="19024"/>
                    <a:pt x="7624" y="19024"/>
                    <a:pt x="7624" y="19024"/>
                  </a:cubicBezTo>
                  <a:cubicBezTo>
                    <a:pt x="7508" y="19024"/>
                    <a:pt x="7508" y="19024"/>
                    <a:pt x="7508" y="19024"/>
                  </a:cubicBezTo>
                  <a:cubicBezTo>
                    <a:pt x="7508" y="19123"/>
                    <a:pt x="7508" y="19123"/>
                    <a:pt x="7508" y="19123"/>
                  </a:cubicBezTo>
                  <a:cubicBezTo>
                    <a:pt x="7508" y="19123"/>
                    <a:pt x="7508" y="19123"/>
                    <a:pt x="7508" y="19123"/>
                  </a:cubicBezTo>
                  <a:cubicBezTo>
                    <a:pt x="7508" y="19222"/>
                    <a:pt x="7508" y="19222"/>
                    <a:pt x="7508" y="19222"/>
                  </a:cubicBezTo>
                  <a:cubicBezTo>
                    <a:pt x="7508" y="19222"/>
                    <a:pt x="7508" y="19222"/>
                    <a:pt x="7508" y="19222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321"/>
                    <a:pt x="7393" y="19321"/>
                    <a:pt x="7393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624" y="19420"/>
                    <a:pt x="7624" y="19420"/>
                    <a:pt x="7624" y="19420"/>
                  </a:cubicBezTo>
                  <a:cubicBezTo>
                    <a:pt x="7624" y="19420"/>
                    <a:pt x="7624" y="19420"/>
                    <a:pt x="7624" y="19420"/>
                  </a:cubicBezTo>
                  <a:cubicBezTo>
                    <a:pt x="7508" y="19420"/>
                    <a:pt x="7508" y="19420"/>
                    <a:pt x="7508" y="19420"/>
                  </a:cubicBezTo>
                  <a:cubicBezTo>
                    <a:pt x="7393" y="19420"/>
                    <a:pt x="7393" y="19420"/>
                    <a:pt x="7393" y="19420"/>
                  </a:cubicBezTo>
                  <a:cubicBezTo>
                    <a:pt x="7393" y="19420"/>
                    <a:pt x="7393" y="19420"/>
                    <a:pt x="7393" y="19420"/>
                  </a:cubicBezTo>
                  <a:cubicBezTo>
                    <a:pt x="7393" y="19321"/>
                    <a:pt x="7393" y="19321"/>
                    <a:pt x="7393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420"/>
                    <a:pt x="7277" y="19420"/>
                    <a:pt x="7277" y="19420"/>
                  </a:cubicBezTo>
                  <a:cubicBezTo>
                    <a:pt x="7277" y="19420"/>
                    <a:pt x="7277" y="19420"/>
                    <a:pt x="7277" y="19420"/>
                  </a:cubicBezTo>
                  <a:cubicBezTo>
                    <a:pt x="7277" y="19519"/>
                    <a:pt x="7277" y="19519"/>
                    <a:pt x="7277" y="19519"/>
                  </a:cubicBezTo>
                  <a:cubicBezTo>
                    <a:pt x="7277" y="19519"/>
                    <a:pt x="7277" y="19519"/>
                    <a:pt x="7277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393" y="19618"/>
                    <a:pt x="7393" y="19618"/>
                    <a:pt x="7393" y="19618"/>
                  </a:cubicBezTo>
                  <a:cubicBezTo>
                    <a:pt x="7393" y="19618"/>
                    <a:pt x="7393" y="19618"/>
                    <a:pt x="7393" y="19618"/>
                  </a:cubicBezTo>
                  <a:cubicBezTo>
                    <a:pt x="7277" y="19618"/>
                    <a:pt x="7277" y="19618"/>
                    <a:pt x="7277" y="19618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046" y="19618"/>
                    <a:pt x="7046" y="19618"/>
                    <a:pt x="7046" y="19618"/>
                  </a:cubicBezTo>
                  <a:cubicBezTo>
                    <a:pt x="7046" y="19618"/>
                    <a:pt x="7046" y="19618"/>
                    <a:pt x="7046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815" y="19618"/>
                    <a:pt x="6815" y="19618"/>
                    <a:pt x="6815" y="19618"/>
                  </a:cubicBezTo>
                  <a:cubicBezTo>
                    <a:pt x="6815" y="19618"/>
                    <a:pt x="6815" y="19618"/>
                    <a:pt x="6815" y="19618"/>
                  </a:cubicBezTo>
                  <a:cubicBezTo>
                    <a:pt x="6815" y="19717"/>
                    <a:pt x="6815" y="19717"/>
                    <a:pt x="6815" y="19717"/>
                  </a:cubicBezTo>
                  <a:cubicBezTo>
                    <a:pt x="7046" y="19717"/>
                    <a:pt x="7046" y="19717"/>
                    <a:pt x="7046" y="19717"/>
                  </a:cubicBezTo>
                  <a:cubicBezTo>
                    <a:pt x="7161" y="19717"/>
                    <a:pt x="7161" y="19717"/>
                    <a:pt x="7161" y="19717"/>
                  </a:cubicBezTo>
                  <a:cubicBezTo>
                    <a:pt x="7161" y="19817"/>
                    <a:pt x="7161" y="19817"/>
                    <a:pt x="7161" y="19817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046" y="19916"/>
                    <a:pt x="7046" y="19916"/>
                    <a:pt x="7046" y="19916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815" y="19817"/>
                    <a:pt x="6815" y="19817"/>
                    <a:pt x="6815" y="19817"/>
                  </a:cubicBezTo>
                  <a:cubicBezTo>
                    <a:pt x="6815" y="19817"/>
                    <a:pt x="6815" y="19817"/>
                    <a:pt x="6815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7046" y="19916"/>
                    <a:pt x="7046" y="19916"/>
                    <a:pt x="7046" y="19916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046" y="20114"/>
                    <a:pt x="7046" y="20114"/>
                    <a:pt x="7046" y="20114"/>
                  </a:cubicBezTo>
                  <a:cubicBezTo>
                    <a:pt x="7161" y="20114"/>
                    <a:pt x="7161" y="20114"/>
                    <a:pt x="7161" y="20114"/>
                  </a:cubicBezTo>
                  <a:cubicBezTo>
                    <a:pt x="7161" y="20114"/>
                    <a:pt x="7161" y="20114"/>
                    <a:pt x="7161" y="20114"/>
                  </a:cubicBezTo>
                  <a:cubicBezTo>
                    <a:pt x="7046" y="20213"/>
                    <a:pt x="7046" y="20213"/>
                    <a:pt x="7046" y="20213"/>
                  </a:cubicBezTo>
                  <a:cubicBezTo>
                    <a:pt x="7046" y="20213"/>
                    <a:pt x="7046" y="20213"/>
                    <a:pt x="7046" y="20213"/>
                  </a:cubicBezTo>
                  <a:cubicBezTo>
                    <a:pt x="7046" y="20312"/>
                    <a:pt x="7046" y="20312"/>
                    <a:pt x="7046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699" y="20213"/>
                    <a:pt x="6699" y="20213"/>
                    <a:pt x="6699" y="20213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411"/>
                    <a:pt x="6930" y="20411"/>
                    <a:pt x="6930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699" y="20411"/>
                    <a:pt x="6699" y="20411"/>
                    <a:pt x="6699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510"/>
                    <a:pt x="6815" y="20510"/>
                    <a:pt x="6815" y="20510"/>
                  </a:cubicBezTo>
                  <a:cubicBezTo>
                    <a:pt x="6815" y="20510"/>
                    <a:pt x="6815" y="20510"/>
                    <a:pt x="6815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584" y="20510"/>
                    <a:pt x="6584" y="20510"/>
                    <a:pt x="6584" y="20510"/>
                  </a:cubicBezTo>
                  <a:cubicBezTo>
                    <a:pt x="6584" y="20510"/>
                    <a:pt x="6584" y="20510"/>
                    <a:pt x="6584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584" y="20609"/>
                    <a:pt x="6584" y="20609"/>
                    <a:pt x="6584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584" y="20708"/>
                    <a:pt x="6584" y="20708"/>
                    <a:pt x="6584" y="20708"/>
                  </a:cubicBezTo>
                  <a:cubicBezTo>
                    <a:pt x="6699" y="20708"/>
                    <a:pt x="6699" y="20708"/>
                    <a:pt x="6699" y="20708"/>
                  </a:cubicBezTo>
                  <a:cubicBezTo>
                    <a:pt x="6815" y="20708"/>
                    <a:pt x="6815" y="20708"/>
                    <a:pt x="6815" y="20708"/>
                  </a:cubicBezTo>
                  <a:cubicBezTo>
                    <a:pt x="6815" y="20708"/>
                    <a:pt x="6815" y="20708"/>
                    <a:pt x="6815" y="20708"/>
                  </a:cubicBezTo>
                  <a:cubicBezTo>
                    <a:pt x="6815" y="20807"/>
                    <a:pt x="6815" y="20807"/>
                    <a:pt x="6815" y="20807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584" y="20807"/>
                    <a:pt x="6584" y="20807"/>
                    <a:pt x="6584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353" y="20807"/>
                    <a:pt x="6353" y="20807"/>
                    <a:pt x="6353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584" y="20807"/>
                    <a:pt x="6584" y="20807"/>
                    <a:pt x="6584" y="20807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468" y="20906"/>
                    <a:pt x="6468" y="20906"/>
                    <a:pt x="6468" y="20906"/>
                  </a:cubicBezTo>
                  <a:cubicBezTo>
                    <a:pt x="6468" y="20906"/>
                    <a:pt x="6468" y="20906"/>
                    <a:pt x="6468" y="20906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1006"/>
                    <a:pt x="6699" y="21006"/>
                    <a:pt x="6699" y="21006"/>
                  </a:cubicBezTo>
                  <a:cubicBezTo>
                    <a:pt x="6584" y="21006"/>
                    <a:pt x="6584" y="21006"/>
                    <a:pt x="6584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584" y="21006"/>
                    <a:pt x="6584" y="21006"/>
                    <a:pt x="6584" y="21006"/>
                  </a:cubicBezTo>
                  <a:cubicBezTo>
                    <a:pt x="6699" y="21006"/>
                    <a:pt x="6699" y="21006"/>
                    <a:pt x="6699" y="21006"/>
                  </a:cubicBezTo>
                  <a:cubicBezTo>
                    <a:pt x="6699" y="21105"/>
                    <a:pt x="6699" y="21105"/>
                    <a:pt x="6699" y="21105"/>
                  </a:cubicBezTo>
                  <a:cubicBezTo>
                    <a:pt x="6584" y="21105"/>
                    <a:pt x="6584" y="21105"/>
                    <a:pt x="6584" y="21105"/>
                  </a:cubicBezTo>
                  <a:cubicBezTo>
                    <a:pt x="6468" y="21105"/>
                    <a:pt x="6468" y="21105"/>
                    <a:pt x="6468" y="21105"/>
                  </a:cubicBezTo>
                  <a:cubicBezTo>
                    <a:pt x="6468" y="21105"/>
                    <a:pt x="6468" y="21105"/>
                    <a:pt x="6468" y="21105"/>
                  </a:cubicBezTo>
                  <a:cubicBezTo>
                    <a:pt x="6353" y="21105"/>
                    <a:pt x="6353" y="21105"/>
                    <a:pt x="6353" y="21105"/>
                  </a:cubicBezTo>
                  <a:cubicBezTo>
                    <a:pt x="6353" y="21006"/>
                    <a:pt x="6353" y="21006"/>
                    <a:pt x="6353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122" y="21006"/>
                    <a:pt x="6122" y="21006"/>
                    <a:pt x="6122" y="21006"/>
                  </a:cubicBezTo>
                  <a:cubicBezTo>
                    <a:pt x="6122" y="21006"/>
                    <a:pt x="6122" y="21006"/>
                    <a:pt x="6122" y="21006"/>
                  </a:cubicBezTo>
                  <a:cubicBezTo>
                    <a:pt x="6122" y="21105"/>
                    <a:pt x="6122" y="21105"/>
                    <a:pt x="6122" y="21105"/>
                  </a:cubicBezTo>
                  <a:cubicBezTo>
                    <a:pt x="6353" y="21105"/>
                    <a:pt x="6353" y="21105"/>
                    <a:pt x="6353" y="21105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468" y="21204"/>
                    <a:pt x="6468" y="21204"/>
                    <a:pt x="6468" y="21204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584" y="21303"/>
                    <a:pt x="6584" y="21303"/>
                    <a:pt x="6584" y="21303"/>
                  </a:cubicBezTo>
                  <a:cubicBezTo>
                    <a:pt x="6584" y="21303"/>
                    <a:pt x="6584" y="21303"/>
                    <a:pt x="6584" y="21303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468" y="21402"/>
                    <a:pt x="6468" y="21402"/>
                    <a:pt x="6468" y="21402"/>
                  </a:cubicBezTo>
                  <a:cubicBezTo>
                    <a:pt x="6353" y="21402"/>
                    <a:pt x="6353" y="21402"/>
                    <a:pt x="6353" y="21402"/>
                  </a:cubicBezTo>
                  <a:close/>
                  <a:moveTo>
                    <a:pt x="6237" y="21402"/>
                  </a:moveTo>
                  <a:cubicBezTo>
                    <a:pt x="6122" y="21303"/>
                    <a:pt x="6122" y="21303"/>
                    <a:pt x="6122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122" y="21402"/>
                    <a:pt x="6122" y="21402"/>
                    <a:pt x="6122" y="21402"/>
                  </a:cubicBezTo>
                  <a:cubicBezTo>
                    <a:pt x="6237" y="21402"/>
                    <a:pt x="6237" y="21402"/>
                    <a:pt x="6237" y="21402"/>
                  </a:cubicBezTo>
                  <a:cubicBezTo>
                    <a:pt x="6237" y="21402"/>
                    <a:pt x="6237" y="21402"/>
                    <a:pt x="6237" y="21402"/>
                  </a:cubicBezTo>
                  <a:close/>
                  <a:moveTo>
                    <a:pt x="14323" y="14466"/>
                  </a:moveTo>
                  <a:cubicBezTo>
                    <a:pt x="14323" y="14466"/>
                    <a:pt x="14323" y="14466"/>
                    <a:pt x="14323" y="14466"/>
                  </a:cubicBezTo>
                  <a:cubicBezTo>
                    <a:pt x="14439" y="14466"/>
                    <a:pt x="14439" y="14466"/>
                    <a:pt x="14439" y="14466"/>
                  </a:cubicBezTo>
                  <a:cubicBezTo>
                    <a:pt x="14670" y="14466"/>
                    <a:pt x="14670" y="14466"/>
                    <a:pt x="14670" y="14466"/>
                  </a:cubicBezTo>
                  <a:cubicBezTo>
                    <a:pt x="14901" y="14466"/>
                    <a:pt x="14901" y="14466"/>
                    <a:pt x="14901" y="14466"/>
                  </a:cubicBezTo>
                  <a:cubicBezTo>
                    <a:pt x="14901" y="14367"/>
                    <a:pt x="14901" y="14367"/>
                    <a:pt x="14901" y="14367"/>
                  </a:cubicBezTo>
                  <a:cubicBezTo>
                    <a:pt x="15016" y="14367"/>
                    <a:pt x="15016" y="14367"/>
                    <a:pt x="15016" y="14367"/>
                  </a:cubicBezTo>
                  <a:cubicBezTo>
                    <a:pt x="15132" y="14466"/>
                    <a:pt x="15132" y="14466"/>
                    <a:pt x="15132" y="14466"/>
                  </a:cubicBezTo>
                  <a:cubicBezTo>
                    <a:pt x="15247" y="14367"/>
                    <a:pt x="15247" y="14367"/>
                    <a:pt x="15247" y="14367"/>
                  </a:cubicBezTo>
                  <a:cubicBezTo>
                    <a:pt x="15363" y="14466"/>
                    <a:pt x="15363" y="14466"/>
                    <a:pt x="15363" y="14466"/>
                  </a:cubicBezTo>
                  <a:cubicBezTo>
                    <a:pt x="15478" y="14367"/>
                    <a:pt x="15478" y="14367"/>
                    <a:pt x="15478" y="14367"/>
                  </a:cubicBezTo>
                  <a:cubicBezTo>
                    <a:pt x="15478" y="14169"/>
                    <a:pt x="15478" y="14169"/>
                    <a:pt x="15478" y="14169"/>
                  </a:cubicBezTo>
                  <a:cubicBezTo>
                    <a:pt x="15363" y="14070"/>
                    <a:pt x="15363" y="14070"/>
                    <a:pt x="15363" y="14070"/>
                  </a:cubicBezTo>
                  <a:cubicBezTo>
                    <a:pt x="15363" y="13971"/>
                    <a:pt x="15363" y="13971"/>
                    <a:pt x="15363" y="13971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016" y="14070"/>
                    <a:pt x="15016" y="14070"/>
                    <a:pt x="15016" y="14070"/>
                  </a:cubicBezTo>
                  <a:cubicBezTo>
                    <a:pt x="14670" y="14169"/>
                    <a:pt x="14670" y="14169"/>
                    <a:pt x="14670" y="14169"/>
                  </a:cubicBezTo>
                  <a:cubicBezTo>
                    <a:pt x="14670" y="14169"/>
                    <a:pt x="14670" y="14169"/>
                    <a:pt x="14670" y="14169"/>
                  </a:cubicBezTo>
                  <a:cubicBezTo>
                    <a:pt x="14554" y="14268"/>
                    <a:pt x="14554" y="14268"/>
                    <a:pt x="14554" y="14268"/>
                  </a:cubicBezTo>
                  <a:cubicBezTo>
                    <a:pt x="14439" y="14367"/>
                    <a:pt x="14439" y="14367"/>
                    <a:pt x="14439" y="14367"/>
                  </a:cubicBezTo>
                  <a:cubicBezTo>
                    <a:pt x="14323" y="14367"/>
                    <a:pt x="14323" y="14367"/>
                    <a:pt x="14323" y="14367"/>
                  </a:cubicBezTo>
                  <a:cubicBezTo>
                    <a:pt x="14323" y="14367"/>
                    <a:pt x="14323" y="14367"/>
                    <a:pt x="14323" y="14367"/>
                  </a:cubicBezTo>
                  <a:cubicBezTo>
                    <a:pt x="14323" y="14466"/>
                    <a:pt x="14323" y="14466"/>
                    <a:pt x="14323" y="14466"/>
                  </a:cubicBezTo>
                  <a:close/>
                  <a:moveTo>
                    <a:pt x="6584" y="20906"/>
                  </a:move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584" y="20906"/>
                    <a:pt x="6584" y="20906"/>
                    <a:pt x="6584" y="20906"/>
                  </a:cubicBezTo>
                  <a:close/>
                  <a:moveTo>
                    <a:pt x="7161" y="20114"/>
                  </a:moveTo>
                  <a:cubicBezTo>
                    <a:pt x="7161" y="20114"/>
                    <a:pt x="7161" y="20114"/>
                    <a:pt x="7161" y="20114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161" y="20114"/>
                    <a:pt x="7161" y="20114"/>
                    <a:pt x="7161" y="20114"/>
                  </a:cubicBezTo>
                  <a:close/>
                  <a:moveTo>
                    <a:pt x="7161" y="20015"/>
                  </a:moveTo>
                  <a:cubicBezTo>
                    <a:pt x="7161" y="20015"/>
                    <a:pt x="7161" y="20015"/>
                    <a:pt x="7161" y="20015"/>
                  </a:cubicBezTo>
                  <a:cubicBezTo>
                    <a:pt x="7277" y="20015"/>
                    <a:pt x="7277" y="20015"/>
                    <a:pt x="7277" y="20015"/>
                  </a:cubicBezTo>
                  <a:cubicBezTo>
                    <a:pt x="7277" y="19916"/>
                    <a:pt x="7277" y="19916"/>
                    <a:pt x="7277" y="19916"/>
                  </a:cubicBezTo>
                  <a:cubicBezTo>
                    <a:pt x="7161" y="20015"/>
                    <a:pt x="7161" y="20015"/>
                    <a:pt x="7161" y="20015"/>
                  </a:cubicBezTo>
                  <a:close/>
                  <a:moveTo>
                    <a:pt x="7277" y="19817"/>
                  </a:move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lose/>
                  <a:moveTo>
                    <a:pt x="7161" y="19618"/>
                  </a:moveTo>
                  <a:cubicBezTo>
                    <a:pt x="7161" y="19717"/>
                    <a:pt x="7161" y="19717"/>
                    <a:pt x="7161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161" y="19618"/>
                    <a:pt x="7161" y="19618"/>
                    <a:pt x="7161" y="19618"/>
                  </a:cubicBezTo>
                  <a:close/>
                  <a:moveTo>
                    <a:pt x="7624" y="19618"/>
                  </a:moveTo>
                  <a:cubicBezTo>
                    <a:pt x="7624" y="19618"/>
                    <a:pt x="7624" y="19618"/>
                    <a:pt x="7624" y="19618"/>
                  </a:cubicBezTo>
                  <a:cubicBezTo>
                    <a:pt x="7624" y="19519"/>
                    <a:pt x="7624" y="19519"/>
                    <a:pt x="7624" y="19519"/>
                  </a:cubicBezTo>
                  <a:cubicBezTo>
                    <a:pt x="7624" y="19519"/>
                    <a:pt x="7624" y="19519"/>
                    <a:pt x="7624" y="19519"/>
                  </a:cubicBezTo>
                  <a:cubicBezTo>
                    <a:pt x="7624" y="19618"/>
                    <a:pt x="7624" y="19618"/>
                    <a:pt x="7624" y="19618"/>
                  </a:cubicBezTo>
                  <a:close/>
                  <a:moveTo>
                    <a:pt x="7508" y="19123"/>
                  </a:moveTo>
                  <a:cubicBezTo>
                    <a:pt x="7508" y="19123"/>
                    <a:pt x="7508" y="19123"/>
                    <a:pt x="7508" y="19123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739" y="19321"/>
                    <a:pt x="7739" y="19321"/>
                    <a:pt x="7739" y="19321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624" y="19123"/>
                    <a:pt x="7624" y="19123"/>
                    <a:pt x="7624" y="19123"/>
                  </a:cubicBezTo>
                  <a:cubicBezTo>
                    <a:pt x="7508" y="19123"/>
                    <a:pt x="7508" y="19123"/>
                    <a:pt x="7508" y="19123"/>
                  </a:cubicBezTo>
                  <a:close/>
                  <a:moveTo>
                    <a:pt x="8201" y="18231"/>
                  </a:moveTo>
                  <a:cubicBezTo>
                    <a:pt x="8201" y="18330"/>
                    <a:pt x="8201" y="18330"/>
                    <a:pt x="8201" y="18330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201" y="18429"/>
                    <a:pt x="8201" y="18429"/>
                    <a:pt x="8201" y="18429"/>
                  </a:cubicBezTo>
                  <a:cubicBezTo>
                    <a:pt x="8317" y="18528"/>
                    <a:pt x="8317" y="18528"/>
                    <a:pt x="8317" y="18528"/>
                  </a:cubicBezTo>
                  <a:cubicBezTo>
                    <a:pt x="8317" y="18528"/>
                    <a:pt x="8317" y="18528"/>
                    <a:pt x="8317" y="18528"/>
                  </a:cubicBezTo>
                  <a:cubicBezTo>
                    <a:pt x="8317" y="18429"/>
                    <a:pt x="8317" y="18429"/>
                    <a:pt x="8317" y="18429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231"/>
                    <a:pt x="8201" y="18231"/>
                    <a:pt x="8201" y="18231"/>
                  </a:cubicBezTo>
                  <a:close/>
                  <a:moveTo>
                    <a:pt x="8663" y="17934"/>
                  </a:moveTo>
                  <a:cubicBezTo>
                    <a:pt x="8663" y="18033"/>
                    <a:pt x="8663" y="18033"/>
                    <a:pt x="8663" y="18033"/>
                  </a:cubicBezTo>
                  <a:cubicBezTo>
                    <a:pt x="8779" y="18033"/>
                    <a:pt x="8779" y="18033"/>
                    <a:pt x="8779" y="18033"/>
                  </a:cubicBezTo>
                  <a:cubicBezTo>
                    <a:pt x="8779" y="18033"/>
                    <a:pt x="8779" y="18033"/>
                    <a:pt x="8779" y="18033"/>
                  </a:cubicBezTo>
                  <a:cubicBezTo>
                    <a:pt x="8779" y="17934"/>
                    <a:pt x="8779" y="17934"/>
                    <a:pt x="8779" y="17934"/>
                  </a:cubicBezTo>
                  <a:cubicBezTo>
                    <a:pt x="8663" y="17934"/>
                    <a:pt x="8663" y="17934"/>
                    <a:pt x="8663" y="17934"/>
                  </a:cubicBezTo>
                  <a:close/>
                  <a:moveTo>
                    <a:pt x="8779" y="17934"/>
                  </a:moveTo>
                  <a:cubicBezTo>
                    <a:pt x="8894" y="17934"/>
                    <a:pt x="8894" y="17934"/>
                    <a:pt x="8894" y="17934"/>
                  </a:cubicBezTo>
                  <a:cubicBezTo>
                    <a:pt x="8894" y="17934"/>
                    <a:pt x="8894" y="17934"/>
                    <a:pt x="8894" y="17934"/>
                  </a:cubicBezTo>
                  <a:cubicBezTo>
                    <a:pt x="8779" y="17835"/>
                    <a:pt x="8779" y="17835"/>
                    <a:pt x="8779" y="17835"/>
                  </a:cubicBezTo>
                  <a:cubicBezTo>
                    <a:pt x="8779" y="17934"/>
                    <a:pt x="8779" y="17934"/>
                    <a:pt x="8779" y="17934"/>
                  </a:cubicBezTo>
                  <a:close/>
                  <a:moveTo>
                    <a:pt x="9587" y="17835"/>
                  </a:moveTo>
                  <a:cubicBezTo>
                    <a:pt x="9703" y="17835"/>
                    <a:pt x="9703" y="17835"/>
                    <a:pt x="9703" y="17835"/>
                  </a:cubicBezTo>
                  <a:cubicBezTo>
                    <a:pt x="9818" y="17835"/>
                    <a:pt x="9818" y="17835"/>
                    <a:pt x="9818" y="17835"/>
                  </a:cubicBezTo>
                  <a:cubicBezTo>
                    <a:pt x="9818" y="17736"/>
                    <a:pt x="9818" y="17736"/>
                    <a:pt x="9818" y="17736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587" y="17637"/>
                    <a:pt x="9587" y="17637"/>
                    <a:pt x="9587" y="17637"/>
                  </a:cubicBezTo>
                  <a:cubicBezTo>
                    <a:pt x="9587" y="17637"/>
                    <a:pt x="9587" y="17637"/>
                    <a:pt x="9587" y="17637"/>
                  </a:cubicBezTo>
                  <a:cubicBezTo>
                    <a:pt x="9587" y="17736"/>
                    <a:pt x="9587" y="17736"/>
                    <a:pt x="9587" y="17736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587" y="17835"/>
                    <a:pt x="9587" y="17835"/>
                    <a:pt x="9587" y="17835"/>
                  </a:cubicBezTo>
                  <a:cubicBezTo>
                    <a:pt x="9587" y="17835"/>
                    <a:pt x="9587" y="17835"/>
                    <a:pt x="9587" y="17835"/>
                  </a:cubicBezTo>
                  <a:cubicBezTo>
                    <a:pt x="9587" y="17835"/>
                    <a:pt x="9587" y="17835"/>
                    <a:pt x="9587" y="17835"/>
                  </a:cubicBezTo>
                  <a:close/>
                  <a:moveTo>
                    <a:pt x="9934" y="17835"/>
                  </a:move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835"/>
                    <a:pt x="9934" y="17835"/>
                    <a:pt x="9934" y="17835"/>
                  </a:cubicBezTo>
                  <a:cubicBezTo>
                    <a:pt x="9934" y="17835"/>
                    <a:pt x="9934" y="17835"/>
                    <a:pt x="9934" y="17835"/>
                  </a:cubicBezTo>
                  <a:close/>
                  <a:moveTo>
                    <a:pt x="16056" y="15160"/>
                  </a:move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lose/>
                  <a:moveTo>
                    <a:pt x="14901" y="14466"/>
                  </a:move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4901" y="14466"/>
                    <a:pt x="14901" y="14466"/>
                  </a:cubicBezTo>
                  <a:close/>
                  <a:moveTo>
                    <a:pt x="14439" y="14169"/>
                  </a:move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439" y="14169"/>
                    <a:pt x="14439" y="14169"/>
                    <a:pt x="14439" y="14169"/>
                  </a:cubicBezTo>
                  <a:close/>
                  <a:moveTo>
                    <a:pt x="15363" y="13971"/>
                  </a:moveTo>
                  <a:cubicBezTo>
                    <a:pt x="15363" y="13971"/>
                    <a:pt x="15363" y="13971"/>
                    <a:pt x="15363" y="13971"/>
                  </a:cubicBezTo>
                  <a:cubicBezTo>
                    <a:pt x="15478" y="14070"/>
                    <a:pt x="15478" y="14070"/>
                    <a:pt x="15478" y="14070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363" y="13971"/>
                    <a:pt x="15363" y="13971"/>
                    <a:pt x="15363" y="13971"/>
                  </a:cubicBezTo>
                  <a:close/>
                  <a:moveTo>
                    <a:pt x="16056" y="12484"/>
                  </a:moveTo>
                  <a:cubicBezTo>
                    <a:pt x="16056" y="12484"/>
                    <a:pt x="16056" y="12484"/>
                    <a:pt x="16056" y="12484"/>
                  </a:cubicBezTo>
                  <a:cubicBezTo>
                    <a:pt x="16056" y="12583"/>
                    <a:pt x="16056" y="12583"/>
                    <a:pt x="16056" y="12583"/>
                  </a:cubicBezTo>
                  <a:cubicBezTo>
                    <a:pt x="16056" y="12583"/>
                    <a:pt x="16056" y="12583"/>
                    <a:pt x="16056" y="12583"/>
                  </a:cubicBezTo>
                  <a:cubicBezTo>
                    <a:pt x="16171" y="12683"/>
                    <a:pt x="16171" y="12683"/>
                    <a:pt x="16171" y="12683"/>
                  </a:cubicBezTo>
                  <a:cubicBezTo>
                    <a:pt x="16171" y="12782"/>
                    <a:pt x="16171" y="12782"/>
                    <a:pt x="16171" y="12782"/>
                  </a:cubicBezTo>
                  <a:cubicBezTo>
                    <a:pt x="16287" y="12782"/>
                    <a:pt x="16287" y="12782"/>
                    <a:pt x="16287" y="12782"/>
                  </a:cubicBezTo>
                  <a:cubicBezTo>
                    <a:pt x="16402" y="12881"/>
                    <a:pt x="16402" y="12881"/>
                    <a:pt x="16402" y="12881"/>
                  </a:cubicBezTo>
                  <a:cubicBezTo>
                    <a:pt x="16518" y="12980"/>
                    <a:pt x="16518" y="12980"/>
                    <a:pt x="16518" y="12980"/>
                  </a:cubicBezTo>
                  <a:cubicBezTo>
                    <a:pt x="16633" y="12980"/>
                    <a:pt x="16633" y="12980"/>
                    <a:pt x="16633" y="12980"/>
                  </a:cubicBezTo>
                  <a:cubicBezTo>
                    <a:pt x="16633" y="12980"/>
                    <a:pt x="16633" y="12980"/>
                    <a:pt x="16633" y="12980"/>
                  </a:cubicBezTo>
                  <a:cubicBezTo>
                    <a:pt x="16633" y="13079"/>
                    <a:pt x="16633" y="13079"/>
                    <a:pt x="16633" y="13079"/>
                  </a:cubicBezTo>
                  <a:cubicBezTo>
                    <a:pt x="16749" y="13079"/>
                    <a:pt x="16749" y="13079"/>
                    <a:pt x="16749" y="13079"/>
                  </a:cubicBezTo>
                  <a:cubicBezTo>
                    <a:pt x="16749" y="13079"/>
                    <a:pt x="16749" y="13079"/>
                    <a:pt x="16749" y="13079"/>
                  </a:cubicBezTo>
                  <a:cubicBezTo>
                    <a:pt x="16749" y="12980"/>
                    <a:pt x="16749" y="12980"/>
                    <a:pt x="16749" y="12980"/>
                  </a:cubicBezTo>
                  <a:cubicBezTo>
                    <a:pt x="16864" y="12980"/>
                    <a:pt x="16864" y="12980"/>
                    <a:pt x="16864" y="12980"/>
                  </a:cubicBezTo>
                  <a:cubicBezTo>
                    <a:pt x="16749" y="12881"/>
                    <a:pt x="16749" y="12881"/>
                    <a:pt x="16749" y="12881"/>
                  </a:cubicBezTo>
                  <a:cubicBezTo>
                    <a:pt x="16633" y="12881"/>
                    <a:pt x="16633" y="12881"/>
                    <a:pt x="16633" y="12881"/>
                  </a:cubicBezTo>
                  <a:cubicBezTo>
                    <a:pt x="16633" y="12881"/>
                    <a:pt x="16633" y="12881"/>
                    <a:pt x="16633" y="12881"/>
                  </a:cubicBezTo>
                  <a:cubicBezTo>
                    <a:pt x="16518" y="12782"/>
                    <a:pt x="16518" y="12782"/>
                    <a:pt x="16518" y="12782"/>
                  </a:cubicBezTo>
                  <a:cubicBezTo>
                    <a:pt x="16633" y="12782"/>
                    <a:pt x="16633" y="12782"/>
                    <a:pt x="16633" y="12782"/>
                  </a:cubicBezTo>
                  <a:cubicBezTo>
                    <a:pt x="16633" y="12782"/>
                    <a:pt x="16633" y="12782"/>
                    <a:pt x="16633" y="12782"/>
                  </a:cubicBezTo>
                  <a:cubicBezTo>
                    <a:pt x="16749" y="12782"/>
                    <a:pt x="16749" y="12782"/>
                    <a:pt x="16749" y="12782"/>
                  </a:cubicBezTo>
                  <a:cubicBezTo>
                    <a:pt x="16749" y="12782"/>
                    <a:pt x="16749" y="12782"/>
                    <a:pt x="16749" y="12782"/>
                  </a:cubicBezTo>
                  <a:cubicBezTo>
                    <a:pt x="16864" y="12782"/>
                    <a:pt x="16864" y="12782"/>
                    <a:pt x="16864" y="12782"/>
                  </a:cubicBezTo>
                  <a:cubicBezTo>
                    <a:pt x="16864" y="12881"/>
                    <a:pt x="16864" y="12881"/>
                    <a:pt x="16864" y="12881"/>
                  </a:cubicBezTo>
                  <a:cubicBezTo>
                    <a:pt x="16980" y="12782"/>
                    <a:pt x="16980" y="12782"/>
                    <a:pt x="16980" y="12782"/>
                  </a:cubicBezTo>
                  <a:cubicBezTo>
                    <a:pt x="16864" y="12782"/>
                    <a:pt x="16864" y="12782"/>
                    <a:pt x="16864" y="12782"/>
                  </a:cubicBezTo>
                  <a:cubicBezTo>
                    <a:pt x="16633" y="12683"/>
                    <a:pt x="16633" y="12683"/>
                    <a:pt x="16633" y="12683"/>
                  </a:cubicBezTo>
                  <a:cubicBezTo>
                    <a:pt x="16518" y="12583"/>
                    <a:pt x="16518" y="12583"/>
                    <a:pt x="16518" y="12583"/>
                  </a:cubicBezTo>
                  <a:cubicBezTo>
                    <a:pt x="16518" y="12484"/>
                    <a:pt x="16518" y="12484"/>
                    <a:pt x="16518" y="12484"/>
                  </a:cubicBezTo>
                  <a:cubicBezTo>
                    <a:pt x="16402" y="12484"/>
                    <a:pt x="16402" y="12484"/>
                    <a:pt x="16402" y="12484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171" y="12484"/>
                    <a:pt x="16171" y="12484"/>
                    <a:pt x="16171" y="12484"/>
                  </a:cubicBezTo>
                  <a:cubicBezTo>
                    <a:pt x="16056" y="12385"/>
                    <a:pt x="16056" y="12385"/>
                    <a:pt x="16056" y="12385"/>
                  </a:cubicBezTo>
                  <a:cubicBezTo>
                    <a:pt x="16056" y="12484"/>
                    <a:pt x="16056" y="12484"/>
                    <a:pt x="16056" y="12484"/>
                  </a:cubicBezTo>
                  <a:close/>
                  <a:moveTo>
                    <a:pt x="15825" y="12484"/>
                  </a:moveTo>
                  <a:cubicBezTo>
                    <a:pt x="15825" y="12484"/>
                    <a:pt x="15825" y="12484"/>
                    <a:pt x="15825" y="12484"/>
                  </a:cubicBezTo>
                  <a:cubicBezTo>
                    <a:pt x="15825" y="12385"/>
                    <a:pt x="15825" y="12385"/>
                    <a:pt x="15825" y="12385"/>
                  </a:cubicBezTo>
                  <a:cubicBezTo>
                    <a:pt x="15940" y="12385"/>
                    <a:pt x="15940" y="12385"/>
                    <a:pt x="15940" y="12385"/>
                  </a:cubicBezTo>
                  <a:cubicBezTo>
                    <a:pt x="15709" y="12385"/>
                    <a:pt x="15709" y="12385"/>
                    <a:pt x="15709" y="12385"/>
                  </a:cubicBezTo>
                  <a:cubicBezTo>
                    <a:pt x="15709" y="12484"/>
                    <a:pt x="15709" y="12484"/>
                    <a:pt x="15709" y="12484"/>
                  </a:cubicBezTo>
                  <a:cubicBezTo>
                    <a:pt x="15825" y="12484"/>
                    <a:pt x="15825" y="12484"/>
                    <a:pt x="15825" y="12484"/>
                  </a:cubicBezTo>
                  <a:close/>
                  <a:moveTo>
                    <a:pt x="16056" y="12385"/>
                  </a:moveTo>
                  <a:cubicBezTo>
                    <a:pt x="16056" y="12385"/>
                    <a:pt x="16056" y="12385"/>
                    <a:pt x="16056" y="12385"/>
                  </a:cubicBezTo>
                  <a:cubicBezTo>
                    <a:pt x="16287" y="12385"/>
                    <a:pt x="16287" y="12385"/>
                    <a:pt x="16287" y="12385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518" y="12484"/>
                    <a:pt x="16518" y="12484"/>
                    <a:pt x="16518" y="12484"/>
                  </a:cubicBezTo>
                  <a:cubicBezTo>
                    <a:pt x="16633" y="12484"/>
                    <a:pt x="16633" y="12484"/>
                    <a:pt x="16633" y="12484"/>
                  </a:cubicBezTo>
                  <a:cubicBezTo>
                    <a:pt x="16633" y="12484"/>
                    <a:pt x="16633" y="12484"/>
                    <a:pt x="16633" y="12484"/>
                  </a:cubicBezTo>
                  <a:cubicBezTo>
                    <a:pt x="16749" y="12484"/>
                    <a:pt x="16749" y="12484"/>
                    <a:pt x="16749" y="12484"/>
                  </a:cubicBezTo>
                  <a:cubicBezTo>
                    <a:pt x="16749" y="12583"/>
                    <a:pt x="16749" y="12583"/>
                    <a:pt x="16749" y="12583"/>
                  </a:cubicBezTo>
                  <a:cubicBezTo>
                    <a:pt x="16749" y="12583"/>
                    <a:pt x="16749" y="12583"/>
                    <a:pt x="16749" y="12583"/>
                  </a:cubicBezTo>
                  <a:cubicBezTo>
                    <a:pt x="16864" y="12583"/>
                    <a:pt x="16864" y="12583"/>
                    <a:pt x="16864" y="12583"/>
                  </a:cubicBezTo>
                  <a:cubicBezTo>
                    <a:pt x="16864" y="12583"/>
                    <a:pt x="16864" y="12583"/>
                    <a:pt x="16864" y="12583"/>
                  </a:cubicBezTo>
                  <a:cubicBezTo>
                    <a:pt x="16980" y="12583"/>
                    <a:pt x="16980" y="12583"/>
                    <a:pt x="16980" y="12583"/>
                  </a:cubicBezTo>
                  <a:cubicBezTo>
                    <a:pt x="16980" y="12583"/>
                    <a:pt x="16980" y="12583"/>
                    <a:pt x="16980" y="12583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864" y="12385"/>
                    <a:pt x="16864" y="12385"/>
                    <a:pt x="16864" y="12385"/>
                  </a:cubicBezTo>
                  <a:cubicBezTo>
                    <a:pt x="16864" y="12385"/>
                    <a:pt x="16864" y="12385"/>
                    <a:pt x="16864" y="12385"/>
                  </a:cubicBezTo>
                  <a:cubicBezTo>
                    <a:pt x="16749" y="12286"/>
                    <a:pt x="16749" y="12286"/>
                    <a:pt x="16749" y="12286"/>
                  </a:cubicBezTo>
                  <a:cubicBezTo>
                    <a:pt x="16633" y="12286"/>
                    <a:pt x="16633" y="12286"/>
                    <a:pt x="16633" y="12286"/>
                  </a:cubicBezTo>
                  <a:cubicBezTo>
                    <a:pt x="16402" y="12385"/>
                    <a:pt x="16402" y="12385"/>
                    <a:pt x="16402" y="12385"/>
                  </a:cubicBezTo>
                  <a:cubicBezTo>
                    <a:pt x="16287" y="12286"/>
                    <a:pt x="16287" y="12286"/>
                    <a:pt x="16287" y="12286"/>
                  </a:cubicBezTo>
                  <a:cubicBezTo>
                    <a:pt x="16171" y="12286"/>
                    <a:pt x="16171" y="12286"/>
                    <a:pt x="16171" y="12286"/>
                  </a:cubicBezTo>
                  <a:cubicBezTo>
                    <a:pt x="16056" y="12286"/>
                    <a:pt x="16056" y="12286"/>
                    <a:pt x="16056" y="12286"/>
                  </a:cubicBezTo>
                  <a:cubicBezTo>
                    <a:pt x="16056" y="12286"/>
                    <a:pt x="16056" y="12385"/>
                    <a:pt x="16056" y="12385"/>
                  </a:cubicBezTo>
                  <a:close/>
                  <a:moveTo>
                    <a:pt x="15594" y="12088"/>
                  </a:moveTo>
                  <a:cubicBezTo>
                    <a:pt x="15709" y="12088"/>
                    <a:pt x="15709" y="12088"/>
                    <a:pt x="15709" y="12088"/>
                  </a:cubicBezTo>
                  <a:cubicBezTo>
                    <a:pt x="15825" y="12187"/>
                    <a:pt x="15825" y="12187"/>
                    <a:pt x="15825" y="12187"/>
                  </a:cubicBezTo>
                  <a:cubicBezTo>
                    <a:pt x="15940" y="12286"/>
                    <a:pt x="15940" y="12286"/>
                    <a:pt x="15940" y="12286"/>
                  </a:cubicBezTo>
                  <a:cubicBezTo>
                    <a:pt x="16056" y="12286"/>
                    <a:pt x="16056" y="12286"/>
                    <a:pt x="16056" y="12286"/>
                  </a:cubicBezTo>
                  <a:cubicBezTo>
                    <a:pt x="16287" y="12286"/>
                    <a:pt x="16287" y="12286"/>
                    <a:pt x="16287" y="12286"/>
                  </a:cubicBezTo>
                  <a:cubicBezTo>
                    <a:pt x="16518" y="12286"/>
                    <a:pt x="16518" y="12286"/>
                    <a:pt x="16518" y="12286"/>
                  </a:cubicBezTo>
                  <a:cubicBezTo>
                    <a:pt x="16749" y="12286"/>
                    <a:pt x="16749" y="12286"/>
                    <a:pt x="16749" y="12286"/>
                  </a:cubicBezTo>
                  <a:cubicBezTo>
                    <a:pt x="16633" y="12187"/>
                    <a:pt x="16633" y="12187"/>
                    <a:pt x="16633" y="12187"/>
                  </a:cubicBezTo>
                  <a:cubicBezTo>
                    <a:pt x="16518" y="12187"/>
                    <a:pt x="16518" y="12187"/>
                    <a:pt x="16518" y="12187"/>
                  </a:cubicBezTo>
                  <a:cubicBezTo>
                    <a:pt x="16287" y="12187"/>
                    <a:pt x="16287" y="12187"/>
                    <a:pt x="16287" y="12187"/>
                  </a:cubicBezTo>
                  <a:cubicBezTo>
                    <a:pt x="16287" y="12187"/>
                    <a:pt x="16287" y="12187"/>
                    <a:pt x="16287" y="12187"/>
                  </a:cubicBezTo>
                  <a:cubicBezTo>
                    <a:pt x="16056" y="12088"/>
                    <a:pt x="16056" y="12088"/>
                    <a:pt x="16056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6056" y="12088"/>
                    <a:pt x="16056" y="12088"/>
                    <a:pt x="16056" y="12088"/>
                  </a:cubicBezTo>
                  <a:cubicBezTo>
                    <a:pt x="16171" y="12088"/>
                    <a:pt x="16171" y="12088"/>
                    <a:pt x="16171" y="12088"/>
                  </a:cubicBezTo>
                  <a:cubicBezTo>
                    <a:pt x="16402" y="12187"/>
                    <a:pt x="16402" y="12187"/>
                    <a:pt x="16402" y="12187"/>
                  </a:cubicBezTo>
                  <a:cubicBezTo>
                    <a:pt x="16402" y="12187"/>
                    <a:pt x="16402" y="12187"/>
                    <a:pt x="16402" y="12187"/>
                  </a:cubicBezTo>
                  <a:cubicBezTo>
                    <a:pt x="16402" y="12088"/>
                    <a:pt x="16402" y="12088"/>
                    <a:pt x="16402" y="12088"/>
                  </a:cubicBezTo>
                  <a:cubicBezTo>
                    <a:pt x="16171" y="11989"/>
                    <a:pt x="16171" y="11989"/>
                    <a:pt x="16171" y="11989"/>
                  </a:cubicBezTo>
                  <a:cubicBezTo>
                    <a:pt x="15940" y="11989"/>
                    <a:pt x="15940" y="11989"/>
                    <a:pt x="15940" y="11989"/>
                  </a:cubicBezTo>
                  <a:cubicBezTo>
                    <a:pt x="15825" y="11989"/>
                    <a:pt x="15825" y="11989"/>
                    <a:pt x="15825" y="11989"/>
                  </a:cubicBezTo>
                  <a:cubicBezTo>
                    <a:pt x="15825" y="11989"/>
                    <a:pt x="15825" y="11989"/>
                    <a:pt x="15825" y="11989"/>
                  </a:cubicBezTo>
                  <a:cubicBezTo>
                    <a:pt x="15709" y="12088"/>
                    <a:pt x="15709" y="12088"/>
                    <a:pt x="15709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lose/>
                  <a:moveTo>
                    <a:pt x="17211" y="12286"/>
                  </a:moveTo>
                  <a:cubicBezTo>
                    <a:pt x="17211" y="12286"/>
                    <a:pt x="17211" y="12286"/>
                    <a:pt x="17211" y="12286"/>
                  </a:cubicBezTo>
                  <a:cubicBezTo>
                    <a:pt x="17326" y="12286"/>
                    <a:pt x="17326" y="12286"/>
                    <a:pt x="17326" y="12286"/>
                  </a:cubicBezTo>
                  <a:cubicBezTo>
                    <a:pt x="17326" y="12187"/>
                    <a:pt x="17326" y="12187"/>
                    <a:pt x="17326" y="12187"/>
                  </a:cubicBezTo>
                  <a:cubicBezTo>
                    <a:pt x="17211" y="12286"/>
                    <a:pt x="17211" y="12286"/>
                    <a:pt x="17211" y="12286"/>
                  </a:cubicBezTo>
                  <a:cubicBezTo>
                    <a:pt x="17211" y="12286"/>
                    <a:pt x="17211" y="12286"/>
                    <a:pt x="17211" y="12286"/>
                  </a:cubicBezTo>
                  <a:close/>
                  <a:moveTo>
                    <a:pt x="17326" y="11097"/>
                  </a:moveTo>
                  <a:cubicBezTo>
                    <a:pt x="17211" y="11196"/>
                    <a:pt x="17211" y="11196"/>
                    <a:pt x="17211" y="11196"/>
                  </a:cubicBezTo>
                  <a:cubicBezTo>
                    <a:pt x="17211" y="11295"/>
                    <a:pt x="17211" y="11295"/>
                    <a:pt x="17211" y="11295"/>
                  </a:cubicBezTo>
                  <a:cubicBezTo>
                    <a:pt x="17211" y="11295"/>
                    <a:pt x="17211" y="11295"/>
                    <a:pt x="17211" y="11295"/>
                  </a:cubicBezTo>
                  <a:cubicBezTo>
                    <a:pt x="17326" y="11295"/>
                    <a:pt x="17326" y="11295"/>
                    <a:pt x="17326" y="11295"/>
                  </a:cubicBezTo>
                  <a:cubicBezTo>
                    <a:pt x="17442" y="11394"/>
                    <a:pt x="17442" y="11394"/>
                    <a:pt x="17442" y="11394"/>
                  </a:cubicBezTo>
                  <a:cubicBezTo>
                    <a:pt x="17557" y="11394"/>
                    <a:pt x="17557" y="11394"/>
                    <a:pt x="17557" y="11394"/>
                  </a:cubicBezTo>
                  <a:cubicBezTo>
                    <a:pt x="17673" y="11394"/>
                    <a:pt x="17673" y="11394"/>
                    <a:pt x="17673" y="11394"/>
                  </a:cubicBezTo>
                  <a:cubicBezTo>
                    <a:pt x="17673" y="11394"/>
                    <a:pt x="17673" y="11394"/>
                    <a:pt x="17673" y="11394"/>
                  </a:cubicBezTo>
                  <a:cubicBezTo>
                    <a:pt x="17673" y="11295"/>
                    <a:pt x="17673" y="11295"/>
                    <a:pt x="17673" y="11295"/>
                  </a:cubicBezTo>
                  <a:cubicBezTo>
                    <a:pt x="17788" y="11295"/>
                    <a:pt x="17788" y="11295"/>
                    <a:pt x="17788" y="11295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557" y="11097"/>
                    <a:pt x="17557" y="11097"/>
                    <a:pt x="17557" y="11097"/>
                  </a:cubicBezTo>
                  <a:cubicBezTo>
                    <a:pt x="17442" y="11097"/>
                    <a:pt x="17442" y="11097"/>
                    <a:pt x="17442" y="11097"/>
                  </a:cubicBezTo>
                  <a:cubicBezTo>
                    <a:pt x="17326" y="11097"/>
                    <a:pt x="17326" y="11097"/>
                    <a:pt x="17326" y="11097"/>
                  </a:cubicBezTo>
                  <a:close/>
                  <a:moveTo>
                    <a:pt x="18250" y="10998"/>
                  </a:moveTo>
                  <a:cubicBezTo>
                    <a:pt x="18250" y="10998"/>
                    <a:pt x="18250" y="10998"/>
                    <a:pt x="18250" y="10998"/>
                  </a:cubicBezTo>
                  <a:cubicBezTo>
                    <a:pt x="18366" y="10998"/>
                    <a:pt x="18366" y="10998"/>
                    <a:pt x="18366" y="10998"/>
                  </a:cubicBezTo>
                  <a:cubicBezTo>
                    <a:pt x="18366" y="10899"/>
                    <a:pt x="18366" y="10899"/>
                    <a:pt x="18366" y="10899"/>
                  </a:cubicBezTo>
                  <a:cubicBezTo>
                    <a:pt x="18250" y="10899"/>
                    <a:pt x="18250" y="10899"/>
                    <a:pt x="18250" y="10899"/>
                  </a:cubicBezTo>
                  <a:cubicBezTo>
                    <a:pt x="18250" y="10998"/>
                    <a:pt x="18250" y="10998"/>
                    <a:pt x="18250" y="10998"/>
                  </a:cubicBezTo>
                  <a:cubicBezTo>
                    <a:pt x="18250" y="10998"/>
                    <a:pt x="18250" y="10998"/>
                    <a:pt x="18250" y="10998"/>
                  </a:cubicBezTo>
                  <a:close/>
                  <a:moveTo>
                    <a:pt x="17788" y="10602"/>
                  </a:moveTo>
                  <a:cubicBezTo>
                    <a:pt x="17788" y="10602"/>
                    <a:pt x="17788" y="10602"/>
                    <a:pt x="17788" y="10602"/>
                  </a:cubicBezTo>
                  <a:cubicBezTo>
                    <a:pt x="17788" y="10701"/>
                    <a:pt x="17788" y="10701"/>
                    <a:pt x="17788" y="10701"/>
                  </a:cubicBezTo>
                  <a:cubicBezTo>
                    <a:pt x="17788" y="10800"/>
                    <a:pt x="17788" y="10800"/>
                    <a:pt x="17788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8019" y="10701"/>
                    <a:pt x="18019" y="10701"/>
                    <a:pt x="18019" y="10701"/>
                  </a:cubicBezTo>
                  <a:cubicBezTo>
                    <a:pt x="18019" y="10602"/>
                    <a:pt x="18019" y="10602"/>
                    <a:pt x="18019" y="10602"/>
                  </a:cubicBezTo>
                  <a:cubicBezTo>
                    <a:pt x="17904" y="10602"/>
                    <a:pt x="17904" y="10602"/>
                    <a:pt x="17904" y="10602"/>
                  </a:cubicBezTo>
                  <a:cubicBezTo>
                    <a:pt x="17788" y="10602"/>
                    <a:pt x="17788" y="10602"/>
                    <a:pt x="17788" y="10602"/>
                  </a:cubicBezTo>
                  <a:close/>
                  <a:moveTo>
                    <a:pt x="18481" y="10305"/>
                  </a:moveTo>
                  <a:cubicBezTo>
                    <a:pt x="18481" y="10404"/>
                    <a:pt x="18481" y="10404"/>
                    <a:pt x="18481" y="10404"/>
                  </a:cubicBezTo>
                  <a:cubicBezTo>
                    <a:pt x="18366" y="10503"/>
                    <a:pt x="18366" y="10503"/>
                    <a:pt x="18366" y="10503"/>
                  </a:cubicBezTo>
                  <a:cubicBezTo>
                    <a:pt x="18481" y="10602"/>
                    <a:pt x="18481" y="10602"/>
                    <a:pt x="18481" y="10602"/>
                  </a:cubicBezTo>
                  <a:cubicBezTo>
                    <a:pt x="18481" y="10701"/>
                    <a:pt x="18481" y="10701"/>
                    <a:pt x="18481" y="10701"/>
                  </a:cubicBezTo>
                  <a:cubicBezTo>
                    <a:pt x="18597" y="10602"/>
                    <a:pt x="18597" y="10602"/>
                    <a:pt x="18597" y="10602"/>
                  </a:cubicBezTo>
                  <a:cubicBezTo>
                    <a:pt x="18712" y="10602"/>
                    <a:pt x="18712" y="10602"/>
                    <a:pt x="18712" y="10602"/>
                  </a:cubicBezTo>
                  <a:cubicBezTo>
                    <a:pt x="18828" y="10602"/>
                    <a:pt x="18828" y="10602"/>
                    <a:pt x="18828" y="10602"/>
                  </a:cubicBezTo>
                  <a:cubicBezTo>
                    <a:pt x="18828" y="10701"/>
                    <a:pt x="18828" y="10701"/>
                    <a:pt x="18828" y="10701"/>
                  </a:cubicBezTo>
                  <a:cubicBezTo>
                    <a:pt x="18828" y="10701"/>
                    <a:pt x="18828" y="10701"/>
                    <a:pt x="18828" y="10701"/>
                  </a:cubicBezTo>
                  <a:cubicBezTo>
                    <a:pt x="18943" y="10602"/>
                    <a:pt x="18943" y="10602"/>
                    <a:pt x="18943" y="10602"/>
                  </a:cubicBezTo>
                  <a:cubicBezTo>
                    <a:pt x="18943" y="10602"/>
                    <a:pt x="18943" y="10602"/>
                    <a:pt x="18943" y="10602"/>
                  </a:cubicBezTo>
                  <a:cubicBezTo>
                    <a:pt x="18943" y="10503"/>
                    <a:pt x="18943" y="10503"/>
                    <a:pt x="18943" y="10503"/>
                  </a:cubicBezTo>
                  <a:cubicBezTo>
                    <a:pt x="18943" y="10404"/>
                    <a:pt x="18943" y="10404"/>
                    <a:pt x="18943" y="10404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712" y="10404"/>
                    <a:pt x="18712" y="10404"/>
                    <a:pt x="18712" y="10404"/>
                  </a:cubicBezTo>
                  <a:cubicBezTo>
                    <a:pt x="18712" y="10404"/>
                    <a:pt x="18712" y="10404"/>
                    <a:pt x="18712" y="10404"/>
                  </a:cubicBezTo>
                  <a:cubicBezTo>
                    <a:pt x="18712" y="10305"/>
                    <a:pt x="18712" y="10305"/>
                    <a:pt x="18712" y="10305"/>
                  </a:cubicBezTo>
                  <a:cubicBezTo>
                    <a:pt x="18712" y="10305"/>
                    <a:pt x="18712" y="10305"/>
                    <a:pt x="18712" y="10305"/>
                  </a:cubicBezTo>
                  <a:cubicBezTo>
                    <a:pt x="18828" y="10305"/>
                    <a:pt x="18828" y="10305"/>
                    <a:pt x="18828" y="10305"/>
                  </a:cubicBezTo>
                  <a:cubicBezTo>
                    <a:pt x="18828" y="10206"/>
                    <a:pt x="18828" y="10206"/>
                    <a:pt x="18828" y="10206"/>
                  </a:cubicBezTo>
                  <a:cubicBezTo>
                    <a:pt x="18712" y="10206"/>
                    <a:pt x="18712" y="10206"/>
                    <a:pt x="18712" y="10206"/>
                  </a:cubicBezTo>
                  <a:cubicBezTo>
                    <a:pt x="18597" y="10305"/>
                    <a:pt x="18597" y="10305"/>
                    <a:pt x="18597" y="10305"/>
                  </a:cubicBezTo>
                  <a:cubicBezTo>
                    <a:pt x="18597" y="10206"/>
                    <a:pt x="18597" y="10206"/>
                    <a:pt x="18597" y="10206"/>
                  </a:cubicBezTo>
                  <a:cubicBezTo>
                    <a:pt x="18481" y="10305"/>
                    <a:pt x="18481" y="10305"/>
                    <a:pt x="18481" y="10305"/>
                  </a:cubicBezTo>
                  <a:cubicBezTo>
                    <a:pt x="18481" y="10305"/>
                    <a:pt x="18481" y="10305"/>
                    <a:pt x="18481" y="10305"/>
                  </a:cubicBezTo>
                  <a:close/>
                  <a:moveTo>
                    <a:pt x="18597" y="9017"/>
                  </a:moveTo>
                  <a:cubicBezTo>
                    <a:pt x="18481" y="9017"/>
                    <a:pt x="18481" y="9017"/>
                    <a:pt x="18481" y="9017"/>
                  </a:cubicBezTo>
                  <a:cubicBezTo>
                    <a:pt x="18481" y="9116"/>
                    <a:pt x="18481" y="9116"/>
                    <a:pt x="18481" y="9116"/>
                  </a:cubicBezTo>
                  <a:cubicBezTo>
                    <a:pt x="18597" y="9116"/>
                    <a:pt x="18597" y="9116"/>
                    <a:pt x="18597" y="9116"/>
                  </a:cubicBezTo>
                  <a:cubicBezTo>
                    <a:pt x="18597" y="9215"/>
                    <a:pt x="18597" y="9215"/>
                    <a:pt x="18597" y="9215"/>
                  </a:cubicBezTo>
                  <a:cubicBezTo>
                    <a:pt x="18481" y="9215"/>
                    <a:pt x="18481" y="9215"/>
                    <a:pt x="18481" y="9215"/>
                  </a:cubicBezTo>
                  <a:cubicBezTo>
                    <a:pt x="18481" y="9314"/>
                    <a:pt x="18481" y="9314"/>
                    <a:pt x="18481" y="9314"/>
                  </a:cubicBezTo>
                  <a:cubicBezTo>
                    <a:pt x="18597" y="9413"/>
                    <a:pt x="18597" y="9413"/>
                    <a:pt x="18597" y="9413"/>
                  </a:cubicBezTo>
                  <a:cubicBezTo>
                    <a:pt x="18597" y="9512"/>
                    <a:pt x="18597" y="9512"/>
                    <a:pt x="18597" y="9512"/>
                  </a:cubicBezTo>
                  <a:cubicBezTo>
                    <a:pt x="18597" y="9611"/>
                    <a:pt x="18597" y="9611"/>
                    <a:pt x="18597" y="9611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611"/>
                    <a:pt x="18597" y="9611"/>
                    <a:pt x="18597" y="9611"/>
                  </a:cubicBezTo>
                  <a:cubicBezTo>
                    <a:pt x="18712" y="9512"/>
                    <a:pt x="18712" y="9512"/>
                    <a:pt x="18712" y="9512"/>
                  </a:cubicBezTo>
                  <a:cubicBezTo>
                    <a:pt x="18712" y="9413"/>
                    <a:pt x="18712" y="9413"/>
                    <a:pt x="18712" y="9413"/>
                  </a:cubicBezTo>
                  <a:cubicBezTo>
                    <a:pt x="18597" y="9314"/>
                    <a:pt x="18597" y="9314"/>
                    <a:pt x="18597" y="9314"/>
                  </a:cubicBezTo>
                  <a:cubicBezTo>
                    <a:pt x="18597" y="9215"/>
                    <a:pt x="18597" y="9215"/>
                    <a:pt x="18597" y="9215"/>
                  </a:cubicBezTo>
                  <a:cubicBezTo>
                    <a:pt x="18597" y="9116"/>
                    <a:pt x="18597" y="9116"/>
                    <a:pt x="18597" y="9116"/>
                  </a:cubicBezTo>
                  <a:cubicBezTo>
                    <a:pt x="18597" y="9017"/>
                    <a:pt x="18597" y="9017"/>
                    <a:pt x="18597" y="9017"/>
                  </a:cubicBezTo>
                  <a:cubicBezTo>
                    <a:pt x="18597" y="9017"/>
                    <a:pt x="18597" y="9017"/>
                    <a:pt x="18597" y="9017"/>
                  </a:cubicBezTo>
                  <a:close/>
                  <a:moveTo>
                    <a:pt x="17788" y="9215"/>
                  </a:moveTo>
                  <a:cubicBezTo>
                    <a:pt x="17788" y="9314"/>
                    <a:pt x="17788" y="9314"/>
                    <a:pt x="17788" y="9314"/>
                  </a:cubicBezTo>
                  <a:cubicBezTo>
                    <a:pt x="17788" y="9314"/>
                    <a:pt x="17788" y="9314"/>
                    <a:pt x="17788" y="9314"/>
                  </a:cubicBezTo>
                  <a:cubicBezTo>
                    <a:pt x="17904" y="9314"/>
                    <a:pt x="17904" y="9314"/>
                    <a:pt x="17904" y="9314"/>
                  </a:cubicBezTo>
                  <a:cubicBezTo>
                    <a:pt x="18019" y="9215"/>
                    <a:pt x="18019" y="9215"/>
                    <a:pt x="18019" y="9215"/>
                  </a:cubicBezTo>
                  <a:cubicBezTo>
                    <a:pt x="17904" y="9215"/>
                    <a:pt x="17904" y="9215"/>
                    <a:pt x="17904" y="9215"/>
                  </a:cubicBezTo>
                  <a:cubicBezTo>
                    <a:pt x="17788" y="9215"/>
                    <a:pt x="17788" y="9215"/>
                    <a:pt x="17788" y="9215"/>
                  </a:cubicBezTo>
                  <a:cubicBezTo>
                    <a:pt x="17788" y="9215"/>
                    <a:pt x="17788" y="9215"/>
                    <a:pt x="17788" y="9215"/>
                  </a:cubicBezTo>
                  <a:close/>
                  <a:moveTo>
                    <a:pt x="17673" y="9116"/>
                  </a:moveTo>
                  <a:cubicBezTo>
                    <a:pt x="17673" y="9116"/>
                    <a:pt x="17673" y="9116"/>
                    <a:pt x="17673" y="9116"/>
                  </a:cubicBezTo>
                  <a:cubicBezTo>
                    <a:pt x="17788" y="9116"/>
                    <a:pt x="17788" y="9116"/>
                    <a:pt x="17788" y="9116"/>
                  </a:cubicBezTo>
                  <a:cubicBezTo>
                    <a:pt x="17788" y="9017"/>
                    <a:pt x="17788" y="9017"/>
                    <a:pt x="17788" y="9017"/>
                  </a:cubicBezTo>
                  <a:cubicBezTo>
                    <a:pt x="17673" y="9017"/>
                    <a:pt x="17673" y="9017"/>
                    <a:pt x="17673" y="9017"/>
                  </a:cubicBezTo>
                  <a:cubicBezTo>
                    <a:pt x="17673" y="9116"/>
                    <a:pt x="17673" y="9116"/>
                    <a:pt x="17673" y="9116"/>
                  </a:cubicBezTo>
                  <a:close/>
                  <a:moveTo>
                    <a:pt x="18366" y="7728"/>
                  </a:moveTo>
                  <a:cubicBezTo>
                    <a:pt x="18366" y="7828"/>
                    <a:pt x="18366" y="7828"/>
                    <a:pt x="18366" y="7828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597" y="7927"/>
                    <a:pt x="18597" y="7927"/>
                    <a:pt x="18597" y="7927"/>
                  </a:cubicBezTo>
                  <a:cubicBezTo>
                    <a:pt x="18597" y="7828"/>
                    <a:pt x="18597" y="7828"/>
                    <a:pt x="18597" y="7828"/>
                  </a:cubicBezTo>
                  <a:cubicBezTo>
                    <a:pt x="18481" y="7828"/>
                    <a:pt x="18481" y="7828"/>
                    <a:pt x="18481" y="7828"/>
                  </a:cubicBezTo>
                  <a:cubicBezTo>
                    <a:pt x="18366" y="7728"/>
                    <a:pt x="18366" y="7728"/>
                    <a:pt x="18366" y="7728"/>
                  </a:cubicBezTo>
                  <a:cubicBezTo>
                    <a:pt x="18366" y="7728"/>
                    <a:pt x="18366" y="7728"/>
                    <a:pt x="18366" y="7728"/>
                  </a:cubicBezTo>
                  <a:cubicBezTo>
                    <a:pt x="18366" y="7728"/>
                    <a:pt x="18366" y="7728"/>
                    <a:pt x="18366" y="7728"/>
                  </a:cubicBezTo>
                  <a:close/>
                  <a:moveTo>
                    <a:pt x="18943" y="8125"/>
                  </a:moveTo>
                  <a:cubicBezTo>
                    <a:pt x="18943" y="8125"/>
                    <a:pt x="19059" y="8125"/>
                    <a:pt x="19059" y="8125"/>
                  </a:cubicBezTo>
                  <a:cubicBezTo>
                    <a:pt x="19059" y="8125"/>
                    <a:pt x="19059" y="8125"/>
                    <a:pt x="19059" y="8125"/>
                  </a:cubicBezTo>
                  <a:cubicBezTo>
                    <a:pt x="19059" y="8125"/>
                    <a:pt x="19059" y="8125"/>
                    <a:pt x="19059" y="8125"/>
                  </a:cubicBezTo>
                  <a:cubicBezTo>
                    <a:pt x="19059" y="8026"/>
                    <a:pt x="19059" y="8026"/>
                    <a:pt x="19059" y="8026"/>
                  </a:cubicBezTo>
                  <a:cubicBezTo>
                    <a:pt x="19059" y="7927"/>
                    <a:pt x="19059" y="7927"/>
                    <a:pt x="19059" y="7927"/>
                  </a:cubicBezTo>
                  <a:cubicBezTo>
                    <a:pt x="19174" y="7927"/>
                    <a:pt x="19174" y="7927"/>
                    <a:pt x="19174" y="7927"/>
                  </a:cubicBezTo>
                  <a:cubicBezTo>
                    <a:pt x="19174" y="7828"/>
                    <a:pt x="19174" y="7828"/>
                    <a:pt x="19174" y="7828"/>
                  </a:cubicBezTo>
                  <a:cubicBezTo>
                    <a:pt x="19059" y="7927"/>
                    <a:pt x="19059" y="7927"/>
                    <a:pt x="19059" y="7927"/>
                  </a:cubicBezTo>
                  <a:cubicBezTo>
                    <a:pt x="19059" y="8026"/>
                    <a:pt x="19059" y="8026"/>
                    <a:pt x="19059" y="8026"/>
                  </a:cubicBezTo>
                  <a:cubicBezTo>
                    <a:pt x="18943" y="8125"/>
                    <a:pt x="18943" y="8125"/>
                    <a:pt x="18943" y="8125"/>
                  </a:cubicBezTo>
                  <a:close/>
                  <a:moveTo>
                    <a:pt x="18712" y="7629"/>
                  </a:moveTo>
                  <a:cubicBezTo>
                    <a:pt x="18712" y="7629"/>
                    <a:pt x="18712" y="7629"/>
                    <a:pt x="18712" y="7629"/>
                  </a:cubicBezTo>
                  <a:cubicBezTo>
                    <a:pt x="18712" y="7629"/>
                    <a:pt x="18712" y="7629"/>
                    <a:pt x="18712" y="7629"/>
                  </a:cubicBezTo>
                  <a:cubicBezTo>
                    <a:pt x="18828" y="7530"/>
                    <a:pt x="18828" y="7530"/>
                    <a:pt x="18828" y="7530"/>
                  </a:cubicBezTo>
                  <a:cubicBezTo>
                    <a:pt x="18828" y="7530"/>
                    <a:pt x="18828" y="7530"/>
                    <a:pt x="18828" y="7530"/>
                  </a:cubicBezTo>
                  <a:cubicBezTo>
                    <a:pt x="18712" y="7530"/>
                    <a:pt x="18712" y="7530"/>
                    <a:pt x="18712" y="7530"/>
                  </a:cubicBezTo>
                  <a:cubicBezTo>
                    <a:pt x="18712" y="7629"/>
                    <a:pt x="18712" y="7629"/>
                    <a:pt x="18712" y="7629"/>
                  </a:cubicBezTo>
                  <a:close/>
                  <a:moveTo>
                    <a:pt x="18712" y="7332"/>
                  </a:moveTo>
                  <a:cubicBezTo>
                    <a:pt x="18712" y="7332"/>
                    <a:pt x="18712" y="7332"/>
                    <a:pt x="18712" y="7332"/>
                  </a:cubicBezTo>
                  <a:cubicBezTo>
                    <a:pt x="18828" y="7431"/>
                    <a:pt x="18828" y="7431"/>
                    <a:pt x="18828" y="7431"/>
                  </a:cubicBezTo>
                  <a:cubicBezTo>
                    <a:pt x="18828" y="7332"/>
                    <a:pt x="18828" y="7332"/>
                    <a:pt x="18828" y="7332"/>
                  </a:cubicBezTo>
                  <a:cubicBezTo>
                    <a:pt x="18828" y="7332"/>
                    <a:pt x="18828" y="7332"/>
                    <a:pt x="18828" y="7332"/>
                  </a:cubicBezTo>
                  <a:cubicBezTo>
                    <a:pt x="18712" y="7332"/>
                    <a:pt x="18712" y="7332"/>
                    <a:pt x="18712" y="7332"/>
                  </a:cubicBezTo>
                  <a:close/>
                  <a:moveTo>
                    <a:pt x="19174" y="6440"/>
                  </a:moveTo>
                  <a:cubicBezTo>
                    <a:pt x="19290" y="6539"/>
                    <a:pt x="19290" y="6539"/>
                    <a:pt x="19290" y="6539"/>
                  </a:cubicBezTo>
                  <a:cubicBezTo>
                    <a:pt x="19290" y="6639"/>
                    <a:pt x="19290" y="6639"/>
                    <a:pt x="19290" y="6639"/>
                  </a:cubicBezTo>
                  <a:cubicBezTo>
                    <a:pt x="19290" y="6539"/>
                    <a:pt x="19290" y="6539"/>
                    <a:pt x="19290" y="6539"/>
                  </a:cubicBezTo>
                  <a:cubicBezTo>
                    <a:pt x="19405" y="6440"/>
                    <a:pt x="19405" y="6440"/>
                    <a:pt x="19405" y="6440"/>
                  </a:cubicBezTo>
                  <a:cubicBezTo>
                    <a:pt x="19405" y="6341"/>
                    <a:pt x="19405" y="6341"/>
                    <a:pt x="19405" y="6341"/>
                  </a:cubicBezTo>
                  <a:cubicBezTo>
                    <a:pt x="19405" y="6341"/>
                    <a:pt x="19405" y="6341"/>
                    <a:pt x="19405" y="6341"/>
                  </a:cubicBezTo>
                  <a:cubicBezTo>
                    <a:pt x="19405" y="6242"/>
                    <a:pt x="19405" y="6242"/>
                    <a:pt x="19405" y="6242"/>
                  </a:cubicBezTo>
                  <a:cubicBezTo>
                    <a:pt x="19290" y="6341"/>
                    <a:pt x="19290" y="6341"/>
                    <a:pt x="19290" y="6341"/>
                  </a:cubicBezTo>
                  <a:cubicBezTo>
                    <a:pt x="19290" y="6341"/>
                    <a:pt x="19290" y="6341"/>
                    <a:pt x="19290" y="6341"/>
                  </a:cubicBezTo>
                  <a:cubicBezTo>
                    <a:pt x="19174" y="6440"/>
                    <a:pt x="19174" y="6440"/>
                    <a:pt x="19174" y="6440"/>
                  </a:cubicBezTo>
                  <a:close/>
                  <a:moveTo>
                    <a:pt x="18943" y="5350"/>
                  </a:moveTo>
                  <a:cubicBezTo>
                    <a:pt x="18943" y="5350"/>
                    <a:pt x="18943" y="5350"/>
                    <a:pt x="18943" y="5350"/>
                  </a:cubicBezTo>
                  <a:cubicBezTo>
                    <a:pt x="18943" y="5251"/>
                    <a:pt x="18943" y="5251"/>
                    <a:pt x="18943" y="5251"/>
                  </a:cubicBezTo>
                  <a:cubicBezTo>
                    <a:pt x="19059" y="5251"/>
                    <a:pt x="19059" y="5251"/>
                    <a:pt x="19059" y="5251"/>
                  </a:cubicBezTo>
                  <a:cubicBezTo>
                    <a:pt x="19174" y="5251"/>
                    <a:pt x="19174" y="5251"/>
                    <a:pt x="19174" y="5251"/>
                  </a:cubicBezTo>
                  <a:cubicBezTo>
                    <a:pt x="19174" y="5152"/>
                    <a:pt x="19174" y="5152"/>
                    <a:pt x="19174" y="5152"/>
                  </a:cubicBezTo>
                  <a:cubicBezTo>
                    <a:pt x="19059" y="5053"/>
                    <a:pt x="19059" y="5053"/>
                    <a:pt x="19059" y="5053"/>
                  </a:cubicBezTo>
                  <a:cubicBezTo>
                    <a:pt x="18943" y="5152"/>
                    <a:pt x="18943" y="5152"/>
                    <a:pt x="18943" y="5152"/>
                  </a:cubicBezTo>
                  <a:cubicBezTo>
                    <a:pt x="18943" y="5251"/>
                    <a:pt x="18943" y="5251"/>
                    <a:pt x="18943" y="5251"/>
                  </a:cubicBezTo>
                  <a:cubicBezTo>
                    <a:pt x="18943" y="5350"/>
                    <a:pt x="18943" y="5350"/>
                    <a:pt x="18943" y="5350"/>
                  </a:cubicBezTo>
                  <a:close/>
                  <a:moveTo>
                    <a:pt x="19983" y="3171"/>
                  </a:moveTo>
                  <a:cubicBezTo>
                    <a:pt x="19983" y="3072"/>
                    <a:pt x="19983" y="3072"/>
                    <a:pt x="19983" y="3072"/>
                  </a:cubicBezTo>
                  <a:cubicBezTo>
                    <a:pt x="19983" y="2972"/>
                    <a:pt x="19983" y="2972"/>
                    <a:pt x="19983" y="2972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774"/>
                    <a:pt x="19983" y="2774"/>
                    <a:pt x="19983" y="2774"/>
                  </a:cubicBezTo>
                  <a:cubicBezTo>
                    <a:pt x="19867" y="2774"/>
                    <a:pt x="19867" y="2774"/>
                    <a:pt x="19867" y="2774"/>
                  </a:cubicBezTo>
                  <a:cubicBezTo>
                    <a:pt x="19867" y="2873"/>
                    <a:pt x="19867" y="2873"/>
                    <a:pt x="19867" y="2873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972"/>
                    <a:pt x="19983" y="2972"/>
                    <a:pt x="19983" y="2972"/>
                  </a:cubicBezTo>
                  <a:cubicBezTo>
                    <a:pt x="19867" y="2972"/>
                    <a:pt x="19867" y="2972"/>
                    <a:pt x="19867" y="2972"/>
                  </a:cubicBezTo>
                  <a:cubicBezTo>
                    <a:pt x="19983" y="3171"/>
                    <a:pt x="19983" y="3171"/>
                    <a:pt x="19983" y="3171"/>
                  </a:cubicBezTo>
                  <a:close/>
                  <a:moveTo>
                    <a:pt x="19636" y="3369"/>
                  </a:moveTo>
                  <a:cubicBezTo>
                    <a:pt x="19636" y="3369"/>
                    <a:pt x="19636" y="3369"/>
                    <a:pt x="19636" y="3369"/>
                  </a:cubicBezTo>
                  <a:cubicBezTo>
                    <a:pt x="19752" y="3369"/>
                    <a:pt x="19752" y="3369"/>
                    <a:pt x="19752" y="3369"/>
                  </a:cubicBezTo>
                  <a:cubicBezTo>
                    <a:pt x="19752" y="3171"/>
                    <a:pt x="19752" y="3171"/>
                    <a:pt x="19752" y="3171"/>
                  </a:cubicBezTo>
                  <a:cubicBezTo>
                    <a:pt x="19636" y="3171"/>
                    <a:pt x="19636" y="3171"/>
                    <a:pt x="19636" y="3171"/>
                  </a:cubicBezTo>
                  <a:cubicBezTo>
                    <a:pt x="19636" y="3171"/>
                    <a:pt x="19636" y="3171"/>
                    <a:pt x="19636" y="3171"/>
                  </a:cubicBezTo>
                  <a:cubicBezTo>
                    <a:pt x="19636" y="3270"/>
                    <a:pt x="19636" y="3270"/>
                    <a:pt x="19636" y="3270"/>
                  </a:cubicBezTo>
                  <a:cubicBezTo>
                    <a:pt x="19636" y="3369"/>
                    <a:pt x="19636" y="3369"/>
                    <a:pt x="19636" y="3369"/>
                  </a:cubicBezTo>
                  <a:close/>
                  <a:moveTo>
                    <a:pt x="19521" y="3171"/>
                  </a:moveTo>
                  <a:cubicBezTo>
                    <a:pt x="19521" y="3171"/>
                    <a:pt x="19521" y="3171"/>
                    <a:pt x="19521" y="3171"/>
                  </a:cubicBezTo>
                  <a:cubicBezTo>
                    <a:pt x="19521" y="3171"/>
                    <a:pt x="19521" y="3171"/>
                    <a:pt x="19521" y="3171"/>
                  </a:cubicBezTo>
                  <a:cubicBezTo>
                    <a:pt x="19636" y="3072"/>
                    <a:pt x="19636" y="3072"/>
                    <a:pt x="19636" y="3072"/>
                  </a:cubicBezTo>
                  <a:cubicBezTo>
                    <a:pt x="19636" y="2972"/>
                    <a:pt x="19636" y="2972"/>
                    <a:pt x="19636" y="2972"/>
                  </a:cubicBezTo>
                  <a:cubicBezTo>
                    <a:pt x="19636" y="2972"/>
                    <a:pt x="19636" y="2972"/>
                    <a:pt x="19636" y="2972"/>
                  </a:cubicBezTo>
                  <a:cubicBezTo>
                    <a:pt x="19636" y="2873"/>
                    <a:pt x="19636" y="2873"/>
                    <a:pt x="19636" y="2873"/>
                  </a:cubicBezTo>
                  <a:cubicBezTo>
                    <a:pt x="19521" y="2972"/>
                    <a:pt x="19521" y="2972"/>
                    <a:pt x="19521" y="2972"/>
                  </a:cubicBezTo>
                  <a:cubicBezTo>
                    <a:pt x="19405" y="2972"/>
                    <a:pt x="19405" y="2972"/>
                    <a:pt x="19405" y="2972"/>
                  </a:cubicBezTo>
                  <a:cubicBezTo>
                    <a:pt x="19521" y="3072"/>
                    <a:pt x="19521" y="3072"/>
                    <a:pt x="19521" y="3072"/>
                  </a:cubicBezTo>
                  <a:cubicBezTo>
                    <a:pt x="19521" y="3171"/>
                    <a:pt x="19521" y="3171"/>
                    <a:pt x="19521" y="3171"/>
                  </a:cubicBezTo>
                  <a:close/>
                  <a:moveTo>
                    <a:pt x="14092" y="198"/>
                  </a:moveTo>
                  <a:cubicBezTo>
                    <a:pt x="14092" y="198"/>
                    <a:pt x="14092" y="198"/>
                    <a:pt x="14092" y="198"/>
                  </a:cubicBezTo>
                  <a:cubicBezTo>
                    <a:pt x="14207" y="198"/>
                    <a:pt x="14207" y="198"/>
                    <a:pt x="14207" y="198"/>
                  </a:cubicBezTo>
                  <a:cubicBezTo>
                    <a:pt x="14207" y="99"/>
                    <a:pt x="14207" y="99"/>
                    <a:pt x="14207" y="99"/>
                  </a:cubicBezTo>
                  <a:cubicBezTo>
                    <a:pt x="14092" y="99"/>
                    <a:pt x="14092" y="99"/>
                    <a:pt x="14092" y="99"/>
                  </a:cubicBezTo>
                  <a:cubicBezTo>
                    <a:pt x="14092" y="99"/>
                    <a:pt x="14092" y="99"/>
                    <a:pt x="14092" y="99"/>
                  </a:cubicBezTo>
                  <a:cubicBezTo>
                    <a:pt x="14092" y="198"/>
                    <a:pt x="14092" y="198"/>
                    <a:pt x="14092" y="198"/>
                  </a:cubicBezTo>
                  <a:cubicBezTo>
                    <a:pt x="14092" y="198"/>
                    <a:pt x="14092" y="198"/>
                    <a:pt x="14092" y="198"/>
                  </a:cubicBezTo>
                  <a:close/>
                  <a:moveTo>
                    <a:pt x="14092" y="396"/>
                  </a:moveTo>
                  <a:cubicBezTo>
                    <a:pt x="14092" y="396"/>
                    <a:pt x="14092" y="396"/>
                    <a:pt x="14092" y="396"/>
                  </a:cubicBezTo>
                  <a:cubicBezTo>
                    <a:pt x="14207" y="396"/>
                    <a:pt x="14207" y="396"/>
                    <a:pt x="14207" y="396"/>
                  </a:cubicBezTo>
                  <a:cubicBezTo>
                    <a:pt x="14207" y="396"/>
                    <a:pt x="14207" y="396"/>
                    <a:pt x="14207" y="396"/>
                  </a:cubicBezTo>
                  <a:cubicBezTo>
                    <a:pt x="14207" y="297"/>
                    <a:pt x="14207" y="297"/>
                    <a:pt x="14207" y="297"/>
                  </a:cubicBezTo>
                  <a:cubicBezTo>
                    <a:pt x="14207" y="297"/>
                    <a:pt x="14207" y="297"/>
                    <a:pt x="14207" y="297"/>
                  </a:cubicBezTo>
                  <a:cubicBezTo>
                    <a:pt x="14092" y="297"/>
                    <a:pt x="14092" y="297"/>
                    <a:pt x="14092" y="297"/>
                  </a:cubicBezTo>
                  <a:cubicBezTo>
                    <a:pt x="14092" y="396"/>
                    <a:pt x="14092" y="396"/>
                    <a:pt x="14092" y="396"/>
                  </a:cubicBezTo>
                  <a:close/>
                  <a:moveTo>
                    <a:pt x="13630" y="396"/>
                  </a:moveTo>
                  <a:cubicBezTo>
                    <a:pt x="13745" y="495"/>
                    <a:pt x="13745" y="495"/>
                    <a:pt x="13745" y="495"/>
                  </a:cubicBezTo>
                  <a:cubicBezTo>
                    <a:pt x="13745" y="495"/>
                    <a:pt x="13745" y="495"/>
                    <a:pt x="13745" y="495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976" y="396"/>
                    <a:pt x="13976" y="396"/>
                    <a:pt x="13976" y="396"/>
                  </a:cubicBezTo>
                  <a:cubicBezTo>
                    <a:pt x="13745" y="396"/>
                    <a:pt x="13745" y="396"/>
                    <a:pt x="13745" y="396"/>
                  </a:cubicBezTo>
                  <a:cubicBezTo>
                    <a:pt x="13745" y="297"/>
                    <a:pt x="13745" y="297"/>
                    <a:pt x="13745" y="297"/>
                  </a:cubicBezTo>
                  <a:cubicBezTo>
                    <a:pt x="13745" y="198"/>
                    <a:pt x="13745" y="198"/>
                    <a:pt x="13745" y="198"/>
                  </a:cubicBezTo>
                  <a:cubicBezTo>
                    <a:pt x="13745" y="297"/>
                    <a:pt x="13745" y="297"/>
                    <a:pt x="13745" y="297"/>
                  </a:cubicBezTo>
                  <a:cubicBezTo>
                    <a:pt x="13630" y="297"/>
                    <a:pt x="13630" y="297"/>
                    <a:pt x="13630" y="297"/>
                  </a:cubicBezTo>
                  <a:cubicBezTo>
                    <a:pt x="13630" y="297"/>
                    <a:pt x="13630" y="297"/>
                    <a:pt x="13630" y="297"/>
                  </a:cubicBezTo>
                  <a:cubicBezTo>
                    <a:pt x="13630" y="396"/>
                    <a:pt x="13630" y="396"/>
                    <a:pt x="13630" y="396"/>
                  </a:cubicBezTo>
                  <a:close/>
                  <a:moveTo>
                    <a:pt x="13399" y="495"/>
                  </a:moveTo>
                  <a:cubicBezTo>
                    <a:pt x="13399" y="495"/>
                    <a:pt x="13399" y="495"/>
                    <a:pt x="13399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399" y="396"/>
                    <a:pt x="13399" y="396"/>
                    <a:pt x="13399" y="396"/>
                  </a:cubicBezTo>
                  <a:cubicBezTo>
                    <a:pt x="13399" y="495"/>
                    <a:pt x="13399" y="495"/>
                    <a:pt x="13399" y="495"/>
                  </a:cubicBezTo>
                  <a:close/>
                  <a:moveTo>
                    <a:pt x="11897" y="793"/>
                  </a:moveTo>
                  <a:cubicBezTo>
                    <a:pt x="11897" y="892"/>
                    <a:pt x="11897" y="892"/>
                    <a:pt x="11897" y="892"/>
                  </a:cubicBezTo>
                  <a:cubicBezTo>
                    <a:pt x="12013" y="892"/>
                    <a:pt x="12013" y="892"/>
                    <a:pt x="12013" y="892"/>
                  </a:cubicBezTo>
                  <a:cubicBezTo>
                    <a:pt x="12128" y="991"/>
                    <a:pt x="12128" y="991"/>
                    <a:pt x="12128" y="991"/>
                  </a:cubicBezTo>
                  <a:cubicBezTo>
                    <a:pt x="12244" y="991"/>
                    <a:pt x="12244" y="991"/>
                    <a:pt x="12244" y="991"/>
                  </a:cubicBezTo>
                  <a:cubicBezTo>
                    <a:pt x="12244" y="892"/>
                    <a:pt x="12244" y="892"/>
                    <a:pt x="12244" y="892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694"/>
                    <a:pt x="12244" y="694"/>
                    <a:pt x="12244" y="694"/>
                  </a:cubicBezTo>
                  <a:cubicBezTo>
                    <a:pt x="12128" y="694"/>
                    <a:pt x="12128" y="694"/>
                    <a:pt x="12128" y="694"/>
                  </a:cubicBezTo>
                  <a:cubicBezTo>
                    <a:pt x="12013" y="594"/>
                    <a:pt x="12013" y="594"/>
                    <a:pt x="12013" y="594"/>
                  </a:cubicBezTo>
                  <a:cubicBezTo>
                    <a:pt x="12013" y="694"/>
                    <a:pt x="12013" y="694"/>
                    <a:pt x="12013" y="694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1897" y="793"/>
                    <a:pt x="11897" y="793"/>
                    <a:pt x="11897" y="793"/>
                  </a:cubicBezTo>
                  <a:cubicBezTo>
                    <a:pt x="11897" y="793"/>
                    <a:pt x="11897" y="793"/>
                    <a:pt x="11897" y="793"/>
                  </a:cubicBezTo>
                  <a:close/>
                  <a:moveTo>
                    <a:pt x="11782" y="892"/>
                  </a:moveTo>
                  <a:cubicBezTo>
                    <a:pt x="11897" y="991"/>
                    <a:pt x="11897" y="991"/>
                    <a:pt x="11897" y="991"/>
                  </a:cubicBezTo>
                  <a:cubicBezTo>
                    <a:pt x="11897" y="991"/>
                    <a:pt x="11897" y="991"/>
                    <a:pt x="11897" y="991"/>
                  </a:cubicBezTo>
                  <a:cubicBezTo>
                    <a:pt x="11897" y="892"/>
                    <a:pt x="11897" y="892"/>
                    <a:pt x="11897" y="892"/>
                  </a:cubicBezTo>
                  <a:cubicBezTo>
                    <a:pt x="11782" y="793"/>
                    <a:pt x="11782" y="793"/>
                    <a:pt x="11782" y="793"/>
                  </a:cubicBezTo>
                  <a:cubicBezTo>
                    <a:pt x="11782" y="892"/>
                    <a:pt x="11782" y="892"/>
                    <a:pt x="11782" y="892"/>
                  </a:cubicBezTo>
                  <a:close/>
                  <a:moveTo>
                    <a:pt x="11320" y="793"/>
                  </a:moveTo>
                  <a:cubicBezTo>
                    <a:pt x="11320" y="892"/>
                    <a:pt x="11320" y="892"/>
                    <a:pt x="11320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551" y="892"/>
                    <a:pt x="11551" y="892"/>
                    <a:pt x="11551" y="892"/>
                  </a:cubicBezTo>
                  <a:cubicBezTo>
                    <a:pt x="11551" y="892"/>
                    <a:pt x="11551" y="892"/>
                    <a:pt x="11551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435" y="793"/>
                    <a:pt x="11435" y="793"/>
                    <a:pt x="11435" y="793"/>
                  </a:cubicBezTo>
                  <a:cubicBezTo>
                    <a:pt x="11435" y="793"/>
                    <a:pt x="11435" y="793"/>
                    <a:pt x="11435" y="793"/>
                  </a:cubicBezTo>
                  <a:cubicBezTo>
                    <a:pt x="11320" y="694"/>
                    <a:pt x="11320" y="694"/>
                    <a:pt x="11320" y="694"/>
                  </a:cubicBezTo>
                  <a:cubicBezTo>
                    <a:pt x="11320" y="793"/>
                    <a:pt x="11320" y="793"/>
                    <a:pt x="11320" y="793"/>
                  </a:cubicBezTo>
                  <a:cubicBezTo>
                    <a:pt x="11320" y="793"/>
                    <a:pt x="11320" y="793"/>
                    <a:pt x="11320" y="793"/>
                  </a:cubicBezTo>
                  <a:close/>
                  <a:moveTo>
                    <a:pt x="10973" y="1585"/>
                  </a:moveTo>
                  <a:cubicBezTo>
                    <a:pt x="10973" y="1585"/>
                    <a:pt x="10973" y="1585"/>
                    <a:pt x="10973" y="1585"/>
                  </a:cubicBezTo>
                  <a:cubicBezTo>
                    <a:pt x="11089" y="1585"/>
                    <a:pt x="11089" y="1585"/>
                    <a:pt x="11089" y="1585"/>
                  </a:cubicBezTo>
                  <a:cubicBezTo>
                    <a:pt x="11089" y="1486"/>
                    <a:pt x="11089" y="1486"/>
                    <a:pt x="11089" y="1486"/>
                  </a:cubicBezTo>
                  <a:cubicBezTo>
                    <a:pt x="11089" y="1486"/>
                    <a:pt x="11089" y="1486"/>
                    <a:pt x="11089" y="1486"/>
                  </a:cubicBezTo>
                  <a:cubicBezTo>
                    <a:pt x="10973" y="1387"/>
                    <a:pt x="10973" y="1387"/>
                    <a:pt x="10973" y="1387"/>
                  </a:cubicBezTo>
                  <a:cubicBezTo>
                    <a:pt x="10973" y="1288"/>
                    <a:pt x="10973" y="1288"/>
                    <a:pt x="10973" y="1288"/>
                  </a:cubicBezTo>
                  <a:cubicBezTo>
                    <a:pt x="10858" y="1288"/>
                    <a:pt x="10858" y="1288"/>
                    <a:pt x="10858" y="1288"/>
                  </a:cubicBezTo>
                  <a:cubicBezTo>
                    <a:pt x="10858" y="1387"/>
                    <a:pt x="10858" y="1387"/>
                    <a:pt x="10858" y="1387"/>
                  </a:cubicBezTo>
                  <a:cubicBezTo>
                    <a:pt x="10973" y="1387"/>
                    <a:pt x="10973" y="1387"/>
                    <a:pt x="10973" y="1387"/>
                  </a:cubicBezTo>
                  <a:cubicBezTo>
                    <a:pt x="10973" y="1486"/>
                    <a:pt x="10973" y="1486"/>
                    <a:pt x="10973" y="1486"/>
                  </a:cubicBezTo>
                  <a:cubicBezTo>
                    <a:pt x="10973" y="1585"/>
                    <a:pt x="10973" y="1585"/>
                    <a:pt x="10973" y="1585"/>
                  </a:cubicBezTo>
                  <a:close/>
                  <a:moveTo>
                    <a:pt x="11089" y="2279"/>
                  </a:moveTo>
                  <a:cubicBezTo>
                    <a:pt x="11204" y="2279"/>
                    <a:pt x="11204" y="2279"/>
                    <a:pt x="11204" y="2279"/>
                  </a:cubicBezTo>
                  <a:cubicBezTo>
                    <a:pt x="11320" y="2279"/>
                    <a:pt x="11320" y="2279"/>
                    <a:pt x="11320" y="2279"/>
                  </a:cubicBezTo>
                  <a:cubicBezTo>
                    <a:pt x="11320" y="2180"/>
                    <a:pt x="11320" y="2180"/>
                    <a:pt x="11320" y="2180"/>
                  </a:cubicBezTo>
                  <a:cubicBezTo>
                    <a:pt x="11204" y="2180"/>
                    <a:pt x="11204" y="2180"/>
                    <a:pt x="11204" y="2180"/>
                  </a:cubicBezTo>
                  <a:cubicBezTo>
                    <a:pt x="11204" y="2081"/>
                    <a:pt x="11204" y="2081"/>
                    <a:pt x="11204" y="2081"/>
                  </a:cubicBezTo>
                  <a:cubicBezTo>
                    <a:pt x="11204" y="2081"/>
                    <a:pt x="11204" y="2081"/>
                    <a:pt x="11204" y="2081"/>
                  </a:cubicBezTo>
                  <a:cubicBezTo>
                    <a:pt x="11089" y="2081"/>
                    <a:pt x="11089" y="2081"/>
                    <a:pt x="11089" y="2081"/>
                  </a:cubicBezTo>
                  <a:cubicBezTo>
                    <a:pt x="10973" y="2180"/>
                    <a:pt x="10973" y="2180"/>
                    <a:pt x="10973" y="2180"/>
                  </a:cubicBezTo>
                  <a:cubicBezTo>
                    <a:pt x="10973" y="2279"/>
                    <a:pt x="10973" y="2279"/>
                    <a:pt x="10973" y="2279"/>
                  </a:cubicBezTo>
                  <a:cubicBezTo>
                    <a:pt x="11089" y="2279"/>
                    <a:pt x="11089" y="2279"/>
                    <a:pt x="11089" y="2279"/>
                  </a:cubicBezTo>
                  <a:cubicBezTo>
                    <a:pt x="11089" y="2279"/>
                    <a:pt x="11089" y="2279"/>
                    <a:pt x="11089" y="2279"/>
                  </a:cubicBezTo>
                  <a:close/>
                  <a:moveTo>
                    <a:pt x="11089" y="2378"/>
                  </a:moveTo>
                  <a:cubicBezTo>
                    <a:pt x="11089" y="2477"/>
                    <a:pt x="11089" y="2477"/>
                    <a:pt x="11089" y="2477"/>
                  </a:cubicBezTo>
                  <a:cubicBezTo>
                    <a:pt x="11089" y="2576"/>
                    <a:pt x="11089" y="2576"/>
                    <a:pt x="11089" y="2576"/>
                  </a:cubicBezTo>
                  <a:cubicBezTo>
                    <a:pt x="11089" y="2576"/>
                    <a:pt x="11089" y="2576"/>
                    <a:pt x="11089" y="2576"/>
                  </a:cubicBezTo>
                  <a:cubicBezTo>
                    <a:pt x="11320" y="2675"/>
                    <a:pt x="11320" y="2675"/>
                    <a:pt x="11320" y="2675"/>
                  </a:cubicBezTo>
                  <a:cubicBezTo>
                    <a:pt x="11320" y="2675"/>
                    <a:pt x="11320" y="2675"/>
                    <a:pt x="11320" y="2675"/>
                  </a:cubicBezTo>
                  <a:cubicBezTo>
                    <a:pt x="11320" y="2477"/>
                    <a:pt x="11320" y="2477"/>
                    <a:pt x="11320" y="2477"/>
                  </a:cubicBezTo>
                  <a:cubicBezTo>
                    <a:pt x="11204" y="2378"/>
                    <a:pt x="11204" y="2378"/>
                    <a:pt x="11204" y="2378"/>
                  </a:cubicBezTo>
                  <a:cubicBezTo>
                    <a:pt x="11204" y="2378"/>
                    <a:pt x="11204" y="2378"/>
                    <a:pt x="11204" y="2378"/>
                  </a:cubicBezTo>
                  <a:cubicBezTo>
                    <a:pt x="11089" y="2378"/>
                    <a:pt x="11089" y="2378"/>
                    <a:pt x="11089" y="2378"/>
                  </a:cubicBezTo>
                  <a:close/>
                  <a:moveTo>
                    <a:pt x="9703" y="1684"/>
                  </a:move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486"/>
                    <a:pt x="9703" y="1486"/>
                    <a:pt x="9703" y="1486"/>
                  </a:cubicBezTo>
                  <a:cubicBezTo>
                    <a:pt x="9587" y="1486"/>
                    <a:pt x="9587" y="1486"/>
                    <a:pt x="9587" y="1486"/>
                  </a:cubicBezTo>
                  <a:cubicBezTo>
                    <a:pt x="9587" y="1585"/>
                    <a:pt x="9587" y="1585"/>
                    <a:pt x="9587" y="1585"/>
                  </a:cubicBezTo>
                  <a:cubicBezTo>
                    <a:pt x="9703" y="1684"/>
                    <a:pt x="9703" y="1684"/>
                    <a:pt x="9703" y="1684"/>
                  </a:cubicBezTo>
                  <a:close/>
                  <a:moveTo>
                    <a:pt x="9472" y="2180"/>
                  </a:moveTo>
                  <a:cubicBezTo>
                    <a:pt x="9472" y="2180"/>
                    <a:pt x="9472" y="2180"/>
                    <a:pt x="9472" y="2180"/>
                  </a:cubicBezTo>
                  <a:cubicBezTo>
                    <a:pt x="9587" y="2081"/>
                    <a:pt x="9587" y="2081"/>
                    <a:pt x="9587" y="2081"/>
                  </a:cubicBezTo>
                  <a:cubicBezTo>
                    <a:pt x="9587" y="1982"/>
                    <a:pt x="9587" y="1982"/>
                    <a:pt x="9587" y="1982"/>
                  </a:cubicBezTo>
                  <a:cubicBezTo>
                    <a:pt x="9472" y="1883"/>
                    <a:pt x="9472" y="1883"/>
                    <a:pt x="9472" y="1883"/>
                  </a:cubicBezTo>
                  <a:cubicBezTo>
                    <a:pt x="9472" y="1783"/>
                    <a:pt x="9472" y="1783"/>
                    <a:pt x="9472" y="1783"/>
                  </a:cubicBezTo>
                  <a:cubicBezTo>
                    <a:pt x="9472" y="1684"/>
                    <a:pt x="9472" y="1684"/>
                    <a:pt x="9472" y="1684"/>
                  </a:cubicBezTo>
                  <a:cubicBezTo>
                    <a:pt x="9472" y="1585"/>
                    <a:pt x="9472" y="1585"/>
                    <a:pt x="9472" y="1585"/>
                  </a:cubicBezTo>
                  <a:cubicBezTo>
                    <a:pt x="9472" y="1486"/>
                    <a:pt x="9472" y="1486"/>
                    <a:pt x="9472" y="1486"/>
                  </a:cubicBezTo>
                  <a:cubicBezTo>
                    <a:pt x="9472" y="1387"/>
                    <a:pt x="9472" y="1387"/>
                    <a:pt x="9472" y="1387"/>
                  </a:cubicBezTo>
                  <a:cubicBezTo>
                    <a:pt x="9356" y="1288"/>
                    <a:pt x="9356" y="1288"/>
                    <a:pt x="9356" y="1288"/>
                  </a:cubicBezTo>
                  <a:cubicBezTo>
                    <a:pt x="9356" y="1387"/>
                    <a:pt x="9356" y="1387"/>
                    <a:pt x="9356" y="1387"/>
                  </a:cubicBezTo>
                  <a:cubicBezTo>
                    <a:pt x="9356" y="1585"/>
                    <a:pt x="9356" y="1585"/>
                    <a:pt x="9356" y="1585"/>
                  </a:cubicBezTo>
                  <a:cubicBezTo>
                    <a:pt x="9241" y="1684"/>
                    <a:pt x="9241" y="1684"/>
                    <a:pt x="9241" y="1684"/>
                  </a:cubicBezTo>
                  <a:cubicBezTo>
                    <a:pt x="9241" y="1783"/>
                    <a:pt x="9241" y="1783"/>
                    <a:pt x="9241" y="1783"/>
                  </a:cubicBezTo>
                  <a:cubicBezTo>
                    <a:pt x="9356" y="1883"/>
                    <a:pt x="9356" y="1883"/>
                    <a:pt x="9356" y="1883"/>
                  </a:cubicBezTo>
                  <a:cubicBezTo>
                    <a:pt x="9356" y="1982"/>
                    <a:pt x="9356" y="1982"/>
                    <a:pt x="9356" y="1982"/>
                  </a:cubicBezTo>
                  <a:cubicBezTo>
                    <a:pt x="9472" y="2180"/>
                    <a:pt x="9472" y="2180"/>
                    <a:pt x="9472" y="2180"/>
                  </a:cubicBezTo>
                  <a:close/>
                  <a:moveTo>
                    <a:pt x="3927" y="2774"/>
                  </a:moveTo>
                  <a:cubicBezTo>
                    <a:pt x="4043" y="2873"/>
                    <a:pt x="4043" y="2873"/>
                    <a:pt x="4043" y="2873"/>
                  </a:cubicBezTo>
                  <a:cubicBezTo>
                    <a:pt x="4043" y="2873"/>
                    <a:pt x="4043" y="2873"/>
                    <a:pt x="4043" y="2873"/>
                  </a:cubicBezTo>
                  <a:cubicBezTo>
                    <a:pt x="4043" y="2972"/>
                    <a:pt x="4043" y="2972"/>
                    <a:pt x="4043" y="2972"/>
                  </a:cubicBezTo>
                  <a:cubicBezTo>
                    <a:pt x="4158" y="2873"/>
                    <a:pt x="4158" y="2873"/>
                    <a:pt x="4158" y="2873"/>
                  </a:cubicBezTo>
                  <a:cubicBezTo>
                    <a:pt x="4043" y="2774"/>
                    <a:pt x="4043" y="2774"/>
                    <a:pt x="4043" y="2774"/>
                  </a:cubicBezTo>
                  <a:cubicBezTo>
                    <a:pt x="3927" y="2774"/>
                    <a:pt x="3927" y="2774"/>
                    <a:pt x="3927" y="2774"/>
                  </a:cubicBezTo>
                  <a:close/>
                  <a:moveTo>
                    <a:pt x="462" y="6242"/>
                  </a:moveTo>
                  <a:cubicBezTo>
                    <a:pt x="578" y="6341"/>
                    <a:pt x="578" y="6341"/>
                    <a:pt x="578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809" y="6341"/>
                    <a:pt x="809" y="6341"/>
                    <a:pt x="809" y="6341"/>
                  </a:cubicBezTo>
                  <a:cubicBezTo>
                    <a:pt x="809" y="6341"/>
                    <a:pt x="809" y="6341"/>
                    <a:pt x="809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578" y="6242"/>
                    <a:pt x="578" y="6242"/>
                    <a:pt x="578" y="6242"/>
                  </a:cubicBezTo>
                  <a:cubicBezTo>
                    <a:pt x="578" y="6242"/>
                    <a:pt x="578" y="6242"/>
                    <a:pt x="578" y="6242"/>
                  </a:cubicBezTo>
                  <a:cubicBezTo>
                    <a:pt x="462" y="6242"/>
                    <a:pt x="462" y="6242"/>
                    <a:pt x="462" y="6242"/>
                  </a:cubicBezTo>
                  <a:cubicBezTo>
                    <a:pt x="462" y="6242"/>
                    <a:pt x="462" y="6242"/>
                    <a:pt x="462" y="6242"/>
                  </a:cubicBezTo>
                  <a:close/>
                  <a:moveTo>
                    <a:pt x="0" y="6242"/>
                  </a:moveTo>
                  <a:cubicBezTo>
                    <a:pt x="116" y="6341"/>
                    <a:pt x="116" y="6341"/>
                    <a:pt x="116" y="6341"/>
                  </a:cubicBezTo>
                  <a:cubicBezTo>
                    <a:pt x="231" y="6341"/>
                    <a:pt x="231" y="6341"/>
                    <a:pt x="231" y="6341"/>
                  </a:cubicBezTo>
                  <a:cubicBezTo>
                    <a:pt x="231" y="6440"/>
                    <a:pt x="231" y="6440"/>
                    <a:pt x="231" y="6440"/>
                  </a:cubicBezTo>
                  <a:cubicBezTo>
                    <a:pt x="347" y="6341"/>
                    <a:pt x="347" y="6341"/>
                    <a:pt x="347" y="6341"/>
                  </a:cubicBezTo>
                  <a:cubicBezTo>
                    <a:pt x="231" y="6242"/>
                    <a:pt x="231" y="6242"/>
                    <a:pt x="231" y="6242"/>
                  </a:cubicBezTo>
                  <a:cubicBezTo>
                    <a:pt x="116" y="6242"/>
                    <a:pt x="116" y="6242"/>
                    <a:pt x="116" y="6242"/>
                  </a:cubicBezTo>
                  <a:cubicBezTo>
                    <a:pt x="0" y="6242"/>
                    <a:pt x="0" y="6242"/>
                    <a:pt x="0" y="6242"/>
                  </a:cubicBezTo>
                  <a:cubicBezTo>
                    <a:pt x="0" y="6242"/>
                    <a:pt x="0" y="6242"/>
                    <a:pt x="0" y="6242"/>
                  </a:cubicBezTo>
                  <a:close/>
                  <a:moveTo>
                    <a:pt x="3927" y="9611"/>
                  </a:moveTo>
                  <a:cubicBezTo>
                    <a:pt x="3812" y="9611"/>
                    <a:pt x="3812" y="9611"/>
                    <a:pt x="3812" y="9611"/>
                  </a:cubicBezTo>
                  <a:cubicBezTo>
                    <a:pt x="3927" y="9611"/>
                    <a:pt x="3927" y="9611"/>
                    <a:pt x="3927" y="9611"/>
                  </a:cubicBezTo>
                  <a:cubicBezTo>
                    <a:pt x="3927" y="9611"/>
                    <a:pt x="3927" y="9611"/>
                    <a:pt x="3927" y="9611"/>
                  </a:cubicBezTo>
                  <a:cubicBezTo>
                    <a:pt x="3927" y="9512"/>
                    <a:pt x="3927" y="9512"/>
                    <a:pt x="3927" y="9512"/>
                  </a:cubicBezTo>
                  <a:cubicBezTo>
                    <a:pt x="3927" y="9611"/>
                    <a:pt x="3927" y="9611"/>
                    <a:pt x="3927" y="9611"/>
                  </a:cubicBezTo>
                  <a:close/>
                  <a:moveTo>
                    <a:pt x="3927" y="9908"/>
                  </a:moveTo>
                  <a:cubicBezTo>
                    <a:pt x="3927" y="9908"/>
                    <a:pt x="3927" y="9908"/>
                    <a:pt x="3927" y="9908"/>
                  </a:cubicBezTo>
                  <a:cubicBezTo>
                    <a:pt x="4043" y="9908"/>
                    <a:pt x="4043" y="9908"/>
                    <a:pt x="4043" y="9908"/>
                  </a:cubicBezTo>
                  <a:cubicBezTo>
                    <a:pt x="4158" y="9908"/>
                    <a:pt x="4158" y="9908"/>
                    <a:pt x="4158" y="9908"/>
                  </a:cubicBezTo>
                  <a:cubicBezTo>
                    <a:pt x="4274" y="10007"/>
                    <a:pt x="4274" y="10007"/>
                    <a:pt x="4274" y="10007"/>
                  </a:cubicBezTo>
                  <a:cubicBezTo>
                    <a:pt x="4274" y="10007"/>
                    <a:pt x="4274" y="10007"/>
                    <a:pt x="4274" y="10007"/>
                  </a:cubicBezTo>
                  <a:cubicBezTo>
                    <a:pt x="4274" y="9908"/>
                    <a:pt x="4274" y="9908"/>
                    <a:pt x="4274" y="9908"/>
                  </a:cubicBezTo>
                  <a:cubicBezTo>
                    <a:pt x="4274" y="9908"/>
                    <a:pt x="4274" y="9908"/>
                    <a:pt x="4274" y="9908"/>
                  </a:cubicBezTo>
                  <a:cubicBezTo>
                    <a:pt x="4158" y="9908"/>
                    <a:pt x="4158" y="9908"/>
                    <a:pt x="4158" y="9908"/>
                  </a:cubicBezTo>
                  <a:cubicBezTo>
                    <a:pt x="4043" y="9908"/>
                    <a:pt x="4043" y="9908"/>
                    <a:pt x="4043" y="9908"/>
                  </a:cubicBezTo>
                  <a:cubicBezTo>
                    <a:pt x="3927" y="9809"/>
                    <a:pt x="3927" y="9809"/>
                    <a:pt x="3927" y="9809"/>
                  </a:cubicBezTo>
                  <a:cubicBezTo>
                    <a:pt x="3927" y="9809"/>
                    <a:pt x="3927" y="9809"/>
                    <a:pt x="3927" y="9809"/>
                  </a:cubicBezTo>
                  <a:cubicBezTo>
                    <a:pt x="3927" y="9908"/>
                    <a:pt x="3927" y="9908"/>
                    <a:pt x="3927" y="9908"/>
                  </a:cubicBezTo>
                  <a:cubicBezTo>
                    <a:pt x="3927" y="9908"/>
                    <a:pt x="3927" y="9908"/>
                    <a:pt x="3927" y="9908"/>
                  </a:cubicBezTo>
                  <a:close/>
                  <a:moveTo>
                    <a:pt x="4043" y="10007"/>
                  </a:move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lose/>
                  <a:moveTo>
                    <a:pt x="4043" y="10503"/>
                  </a:moveTo>
                  <a:cubicBezTo>
                    <a:pt x="4043" y="10602"/>
                    <a:pt x="4043" y="10602"/>
                    <a:pt x="4043" y="10602"/>
                  </a:cubicBezTo>
                  <a:cubicBezTo>
                    <a:pt x="4158" y="10602"/>
                    <a:pt x="4158" y="10602"/>
                    <a:pt x="4158" y="10602"/>
                  </a:cubicBezTo>
                  <a:cubicBezTo>
                    <a:pt x="4158" y="10602"/>
                    <a:pt x="4158" y="10602"/>
                    <a:pt x="4158" y="10602"/>
                  </a:cubicBezTo>
                  <a:cubicBezTo>
                    <a:pt x="4274" y="10602"/>
                    <a:pt x="4274" y="10602"/>
                    <a:pt x="4274" y="10602"/>
                  </a:cubicBezTo>
                  <a:cubicBezTo>
                    <a:pt x="4274" y="10503"/>
                    <a:pt x="4274" y="10503"/>
                    <a:pt x="4274" y="10503"/>
                  </a:cubicBezTo>
                  <a:cubicBezTo>
                    <a:pt x="4158" y="10503"/>
                    <a:pt x="4158" y="10503"/>
                    <a:pt x="4158" y="10503"/>
                  </a:cubicBezTo>
                  <a:cubicBezTo>
                    <a:pt x="4043" y="10503"/>
                    <a:pt x="4043" y="10503"/>
                    <a:pt x="4043" y="10503"/>
                  </a:cubicBezTo>
                  <a:cubicBezTo>
                    <a:pt x="4043" y="10503"/>
                    <a:pt x="4043" y="10503"/>
                    <a:pt x="4043" y="10503"/>
                  </a:cubicBezTo>
                  <a:close/>
                  <a:moveTo>
                    <a:pt x="3927" y="10701"/>
                  </a:moveTo>
                  <a:cubicBezTo>
                    <a:pt x="3927" y="10800"/>
                    <a:pt x="3927" y="10800"/>
                    <a:pt x="3927" y="10800"/>
                  </a:cubicBezTo>
                  <a:cubicBezTo>
                    <a:pt x="4043" y="10800"/>
                    <a:pt x="4043" y="10800"/>
                    <a:pt x="4043" y="10800"/>
                  </a:cubicBezTo>
                  <a:cubicBezTo>
                    <a:pt x="4158" y="10701"/>
                    <a:pt x="4158" y="10701"/>
                    <a:pt x="4158" y="10701"/>
                  </a:cubicBezTo>
                  <a:cubicBezTo>
                    <a:pt x="4043" y="10701"/>
                    <a:pt x="4043" y="10701"/>
                    <a:pt x="4043" y="10701"/>
                  </a:cubicBezTo>
                  <a:cubicBezTo>
                    <a:pt x="3927" y="10701"/>
                    <a:pt x="3927" y="10701"/>
                    <a:pt x="3927" y="10701"/>
                  </a:cubicBezTo>
                  <a:cubicBezTo>
                    <a:pt x="3927" y="10701"/>
                    <a:pt x="3927" y="10701"/>
                    <a:pt x="3927" y="10701"/>
                  </a:cubicBezTo>
                  <a:close/>
                  <a:moveTo>
                    <a:pt x="4043" y="10998"/>
                  </a:move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899"/>
                    <a:pt x="4158" y="10899"/>
                    <a:pt x="4158" y="10899"/>
                  </a:cubicBezTo>
                  <a:cubicBezTo>
                    <a:pt x="4043" y="10998"/>
                    <a:pt x="4043" y="10998"/>
                    <a:pt x="4043" y="10998"/>
                  </a:cubicBezTo>
                  <a:cubicBezTo>
                    <a:pt x="4043" y="10998"/>
                    <a:pt x="4043" y="10998"/>
                    <a:pt x="4043" y="10998"/>
                  </a:cubicBezTo>
                  <a:close/>
                  <a:moveTo>
                    <a:pt x="4274" y="11097"/>
                  </a:moveTo>
                  <a:cubicBezTo>
                    <a:pt x="4274" y="11196"/>
                    <a:pt x="4274" y="11196"/>
                    <a:pt x="4274" y="11196"/>
                  </a:cubicBezTo>
                  <a:cubicBezTo>
                    <a:pt x="4274" y="11196"/>
                    <a:pt x="4274" y="11196"/>
                    <a:pt x="4274" y="11196"/>
                  </a:cubicBezTo>
                  <a:cubicBezTo>
                    <a:pt x="4274" y="11097"/>
                    <a:pt x="4274" y="11097"/>
                    <a:pt x="4274" y="11097"/>
                  </a:cubicBezTo>
                  <a:cubicBezTo>
                    <a:pt x="4274" y="11097"/>
                    <a:pt x="4274" y="11097"/>
                    <a:pt x="4274" y="11097"/>
                  </a:cubicBezTo>
                  <a:close/>
                  <a:moveTo>
                    <a:pt x="3927" y="11196"/>
                  </a:moveTo>
                  <a:cubicBezTo>
                    <a:pt x="3927" y="11196"/>
                    <a:pt x="3927" y="11196"/>
                    <a:pt x="3927" y="11196"/>
                  </a:cubicBezTo>
                  <a:cubicBezTo>
                    <a:pt x="3927" y="11097"/>
                    <a:pt x="3927" y="11097"/>
                    <a:pt x="3927" y="11097"/>
                  </a:cubicBezTo>
                  <a:cubicBezTo>
                    <a:pt x="3927" y="11196"/>
                    <a:pt x="3927" y="11196"/>
                    <a:pt x="3927" y="11196"/>
                  </a:cubicBezTo>
                  <a:cubicBezTo>
                    <a:pt x="3927" y="11196"/>
                    <a:pt x="3927" y="11196"/>
                    <a:pt x="3927" y="11196"/>
                  </a:cubicBezTo>
                  <a:close/>
                  <a:moveTo>
                    <a:pt x="4043" y="11196"/>
                  </a:moveTo>
                  <a:cubicBezTo>
                    <a:pt x="4043" y="11196"/>
                    <a:pt x="4043" y="11196"/>
                    <a:pt x="4043" y="11196"/>
                  </a:cubicBezTo>
                  <a:cubicBezTo>
                    <a:pt x="4158" y="11097"/>
                    <a:pt x="4158" y="11097"/>
                    <a:pt x="4158" y="11097"/>
                  </a:cubicBezTo>
                  <a:cubicBezTo>
                    <a:pt x="4043" y="11097"/>
                    <a:pt x="4043" y="11097"/>
                    <a:pt x="4043" y="11097"/>
                  </a:cubicBezTo>
                  <a:cubicBezTo>
                    <a:pt x="4043" y="11196"/>
                    <a:pt x="4043" y="11196"/>
                    <a:pt x="4043" y="11196"/>
                  </a:cubicBezTo>
                  <a:close/>
                  <a:moveTo>
                    <a:pt x="4043" y="11295"/>
                  </a:move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295"/>
                    <a:pt x="4043" y="11295"/>
                    <a:pt x="4043" y="11295"/>
                  </a:cubicBezTo>
                  <a:close/>
                  <a:moveTo>
                    <a:pt x="4043" y="11394"/>
                  </a:moveTo>
                  <a:cubicBezTo>
                    <a:pt x="4158" y="11394"/>
                    <a:pt x="4158" y="11394"/>
                    <a:pt x="4158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lose/>
                  <a:moveTo>
                    <a:pt x="4158" y="11494"/>
                  </a:moveTo>
                  <a:cubicBezTo>
                    <a:pt x="4274" y="11494"/>
                    <a:pt x="4274" y="11494"/>
                    <a:pt x="4274" y="114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158" y="11394"/>
                    <a:pt x="4158" y="11394"/>
                    <a:pt x="4158" y="11394"/>
                  </a:cubicBezTo>
                  <a:cubicBezTo>
                    <a:pt x="4158" y="11394"/>
                    <a:pt x="4158" y="11394"/>
                    <a:pt x="4158" y="11394"/>
                  </a:cubicBezTo>
                  <a:cubicBezTo>
                    <a:pt x="4158" y="11394"/>
                    <a:pt x="4158" y="11494"/>
                    <a:pt x="4158" y="11494"/>
                  </a:cubicBezTo>
                  <a:close/>
                  <a:moveTo>
                    <a:pt x="3812" y="11692"/>
                  </a:moveTo>
                  <a:cubicBezTo>
                    <a:pt x="3927" y="11593"/>
                    <a:pt x="3927" y="11593"/>
                    <a:pt x="3927" y="11593"/>
                  </a:cubicBezTo>
                  <a:cubicBezTo>
                    <a:pt x="3927" y="11593"/>
                    <a:pt x="3927" y="11593"/>
                    <a:pt x="3927" y="11593"/>
                  </a:cubicBezTo>
                  <a:cubicBezTo>
                    <a:pt x="3927" y="11593"/>
                    <a:pt x="3927" y="11593"/>
                    <a:pt x="3927" y="11593"/>
                  </a:cubicBezTo>
                  <a:cubicBezTo>
                    <a:pt x="3812" y="11593"/>
                    <a:pt x="3812" y="11593"/>
                    <a:pt x="3812" y="11593"/>
                  </a:cubicBezTo>
                  <a:cubicBezTo>
                    <a:pt x="3812" y="11593"/>
                    <a:pt x="3812" y="11593"/>
                    <a:pt x="3812" y="11593"/>
                  </a:cubicBezTo>
                  <a:cubicBezTo>
                    <a:pt x="3812" y="11692"/>
                    <a:pt x="3812" y="11692"/>
                    <a:pt x="3812" y="11692"/>
                  </a:cubicBezTo>
                  <a:close/>
                  <a:moveTo>
                    <a:pt x="4043" y="11791"/>
                  </a:moveTo>
                  <a:cubicBezTo>
                    <a:pt x="4158" y="11692"/>
                    <a:pt x="4158" y="11692"/>
                    <a:pt x="4158" y="11692"/>
                  </a:cubicBezTo>
                  <a:cubicBezTo>
                    <a:pt x="4274" y="11593"/>
                    <a:pt x="4274" y="11593"/>
                    <a:pt x="4274" y="11593"/>
                  </a:cubicBezTo>
                  <a:cubicBezTo>
                    <a:pt x="4274" y="11593"/>
                    <a:pt x="4274" y="11593"/>
                    <a:pt x="4274" y="11593"/>
                  </a:cubicBezTo>
                  <a:cubicBezTo>
                    <a:pt x="4158" y="11593"/>
                    <a:pt x="4158" y="11593"/>
                    <a:pt x="4158" y="11593"/>
                  </a:cubicBezTo>
                  <a:cubicBezTo>
                    <a:pt x="4043" y="11593"/>
                    <a:pt x="4043" y="11593"/>
                    <a:pt x="4043" y="11593"/>
                  </a:cubicBezTo>
                  <a:cubicBezTo>
                    <a:pt x="4043" y="11692"/>
                    <a:pt x="4043" y="11692"/>
                    <a:pt x="4043" y="11692"/>
                  </a:cubicBezTo>
                  <a:cubicBezTo>
                    <a:pt x="4043" y="11692"/>
                    <a:pt x="4043" y="11692"/>
                    <a:pt x="4043" y="11692"/>
                  </a:cubicBezTo>
                  <a:cubicBezTo>
                    <a:pt x="3927" y="11692"/>
                    <a:pt x="3927" y="11692"/>
                    <a:pt x="3927" y="11692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4043" y="11791"/>
                    <a:pt x="4043" y="11791"/>
                    <a:pt x="4043" y="11791"/>
                  </a:cubicBezTo>
                  <a:cubicBezTo>
                    <a:pt x="4043" y="11791"/>
                    <a:pt x="4043" y="11791"/>
                    <a:pt x="4043" y="11791"/>
                  </a:cubicBezTo>
                  <a:close/>
                  <a:moveTo>
                    <a:pt x="4158" y="11791"/>
                  </a:moveTo>
                  <a:cubicBezTo>
                    <a:pt x="4158" y="11791"/>
                    <a:pt x="4158" y="11791"/>
                    <a:pt x="4158" y="11791"/>
                  </a:cubicBezTo>
                  <a:cubicBezTo>
                    <a:pt x="4274" y="11692"/>
                    <a:pt x="4274" y="11692"/>
                    <a:pt x="4274" y="11692"/>
                  </a:cubicBezTo>
                  <a:cubicBezTo>
                    <a:pt x="4274" y="11692"/>
                    <a:pt x="4274" y="11692"/>
                    <a:pt x="4274" y="11692"/>
                  </a:cubicBezTo>
                  <a:cubicBezTo>
                    <a:pt x="4158" y="11791"/>
                    <a:pt x="4158" y="11791"/>
                    <a:pt x="4158" y="11791"/>
                  </a:cubicBezTo>
                  <a:close/>
                  <a:moveTo>
                    <a:pt x="4158" y="11890"/>
                  </a:move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890"/>
                    <a:pt x="4158" y="11890"/>
                    <a:pt x="4158" y="11890"/>
                  </a:cubicBezTo>
                  <a:close/>
                  <a:moveTo>
                    <a:pt x="3927" y="11890"/>
                  </a:moveTo>
                  <a:cubicBezTo>
                    <a:pt x="4043" y="11890"/>
                    <a:pt x="4043" y="11890"/>
                    <a:pt x="4043" y="11890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890"/>
                    <a:pt x="3927" y="11890"/>
                    <a:pt x="3927" y="11890"/>
                  </a:cubicBezTo>
                  <a:cubicBezTo>
                    <a:pt x="3927" y="11890"/>
                    <a:pt x="3927" y="11890"/>
                    <a:pt x="3927" y="11890"/>
                  </a:cubicBezTo>
                  <a:close/>
                  <a:moveTo>
                    <a:pt x="3812" y="12187"/>
                  </a:moveTo>
                  <a:cubicBezTo>
                    <a:pt x="3812" y="12187"/>
                    <a:pt x="3812" y="12187"/>
                    <a:pt x="3812" y="12187"/>
                  </a:cubicBezTo>
                  <a:cubicBezTo>
                    <a:pt x="3812" y="12187"/>
                    <a:pt x="3812" y="12187"/>
                    <a:pt x="3812" y="12187"/>
                  </a:cubicBezTo>
                  <a:cubicBezTo>
                    <a:pt x="3927" y="12088"/>
                    <a:pt x="3927" y="12088"/>
                    <a:pt x="3927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3927" y="12088"/>
                    <a:pt x="3927" y="12088"/>
                    <a:pt x="3927" y="12088"/>
                  </a:cubicBezTo>
                  <a:cubicBezTo>
                    <a:pt x="3812" y="12088"/>
                    <a:pt x="3812" y="12088"/>
                    <a:pt x="3812" y="12088"/>
                  </a:cubicBezTo>
                  <a:cubicBezTo>
                    <a:pt x="3812" y="12088"/>
                    <a:pt x="3812" y="12088"/>
                    <a:pt x="3812" y="12088"/>
                  </a:cubicBezTo>
                  <a:cubicBezTo>
                    <a:pt x="3812" y="12088"/>
                    <a:pt x="3812" y="12187"/>
                    <a:pt x="3812" y="12187"/>
                  </a:cubicBezTo>
                  <a:close/>
                  <a:moveTo>
                    <a:pt x="3696" y="12385"/>
                  </a:moveTo>
                  <a:cubicBezTo>
                    <a:pt x="3696" y="12484"/>
                    <a:pt x="3696" y="12484"/>
                    <a:pt x="3696" y="12484"/>
                  </a:cubicBezTo>
                  <a:cubicBezTo>
                    <a:pt x="3812" y="12484"/>
                    <a:pt x="3812" y="12484"/>
                    <a:pt x="3812" y="12484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696" y="12385"/>
                    <a:pt x="3696" y="12385"/>
                    <a:pt x="3696" y="12385"/>
                  </a:cubicBezTo>
                  <a:close/>
                  <a:moveTo>
                    <a:pt x="6006" y="21600"/>
                  </a:moveTo>
                  <a:cubicBezTo>
                    <a:pt x="6006" y="21501"/>
                    <a:pt x="6006" y="21501"/>
                    <a:pt x="6006" y="21501"/>
                  </a:cubicBezTo>
                  <a:cubicBezTo>
                    <a:pt x="6122" y="21501"/>
                    <a:pt x="6122" y="21501"/>
                    <a:pt x="6122" y="21501"/>
                  </a:cubicBezTo>
                  <a:cubicBezTo>
                    <a:pt x="6122" y="21501"/>
                    <a:pt x="6122" y="21501"/>
                    <a:pt x="6122" y="21501"/>
                  </a:cubicBezTo>
                  <a:cubicBezTo>
                    <a:pt x="6122" y="21600"/>
                    <a:pt x="6122" y="21600"/>
                    <a:pt x="6122" y="21600"/>
                  </a:cubicBezTo>
                  <a:cubicBezTo>
                    <a:pt x="6006" y="21600"/>
                    <a:pt x="6006" y="21600"/>
                    <a:pt x="6006" y="21600"/>
                  </a:cubicBezTo>
                  <a:cubicBezTo>
                    <a:pt x="6006" y="21600"/>
                    <a:pt x="6006" y="21600"/>
                    <a:pt x="6006" y="21600"/>
                  </a:cubicBezTo>
                  <a:cubicBezTo>
                    <a:pt x="6006" y="21600"/>
                    <a:pt x="6006" y="21600"/>
                    <a:pt x="6006" y="21600"/>
                  </a:cubicBezTo>
                  <a:close/>
                  <a:moveTo>
                    <a:pt x="5429" y="21303"/>
                  </a:moveTo>
                  <a:cubicBezTo>
                    <a:pt x="5429" y="21303"/>
                    <a:pt x="5429" y="21303"/>
                    <a:pt x="5429" y="21303"/>
                  </a:cubicBezTo>
                  <a:cubicBezTo>
                    <a:pt x="5429" y="21303"/>
                    <a:pt x="5429" y="21303"/>
                    <a:pt x="5429" y="21303"/>
                  </a:cubicBezTo>
                  <a:cubicBezTo>
                    <a:pt x="5544" y="21204"/>
                    <a:pt x="5544" y="21204"/>
                    <a:pt x="5544" y="21204"/>
                  </a:cubicBezTo>
                  <a:cubicBezTo>
                    <a:pt x="5544" y="21204"/>
                    <a:pt x="5544" y="21204"/>
                    <a:pt x="5544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303"/>
                    <a:pt x="5429" y="21303"/>
                    <a:pt x="5429" y="21303"/>
                  </a:cubicBezTo>
                  <a:close/>
                  <a:moveTo>
                    <a:pt x="5082" y="20807"/>
                  </a:moveTo>
                  <a:cubicBezTo>
                    <a:pt x="5082" y="20807"/>
                    <a:pt x="5082" y="20807"/>
                    <a:pt x="5082" y="20807"/>
                  </a:cubicBezTo>
                  <a:cubicBezTo>
                    <a:pt x="5082" y="20807"/>
                    <a:pt x="5082" y="20807"/>
                    <a:pt x="5082" y="20807"/>
                  </a:cubicBezTo>
                  <a:cubicBezTo>
                    <a:pt x="5198" y="20807"/>
                    <a:pt x="5198" y="20807"/>
                    <a:pt x="5198" y="20807"/>
                  </a:cubicBezTo>
                  <a:cubicBezTo>
                    <a:pt x="5198" y="20708"/>
                    <a:pt x="5198" y="20708"/>
                    <a:pt x="5198" y="20708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5082" y="20807"/>
                    <a:pt x="5082" y="20807"/>
                    <a:pt x="5082" y="20807"/>
                  </a:cubicBezTo>
                  <a:close/>
                  <a:moveTo>
                    <a:pt x="4851" y="20807"/>
                  </a:moveTo>
                  <a:cubicBezTo>
                    <a:pt x="4851" y="20807"/>
                    <a:pt x="4851" y="20807"/>
                    <a:pt x="4851" y="20807"/>
                  </a:cubicBezTo>
                  <a:cubicBezTo>
                    <a:pt x="4967" y="20807"/>
                    <a:pt x="4967" y="20807"/>
                    <a:pt x="4967" y="20807"/>
                  </a:cubicBezTo>
                  <a:cubicBezTo>
                    <a:pt x="4967" y="20807"/>
                    <a:pt x="4967" y="20807"/>
                    <a:pt x="4967" y="20807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851" y="20807"/>
                    <a:pt x="4851" y="20807"/>
                    <a:pt x="4851" y="20807"/>
                  </a:cubicBezTo>
                  <a:close/>
                  <a:moveTo>
                    <a:pt x="4274" y="20807"/>
                  </a:moveTo>
                  <a:cubicBezTo>
                    <a:pt x="4274" y="20807"/>
                    <a:pt x="4274" y="20807"/>
                    <a:pt x="4274" y="20807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389" y="20906"/>
                    <a:pt x="4389" y="20906"/>
                    <a:pt x="4389" y="20906"/>
                  </a:cubicBezTo>
                  <a:cubicBezTo>
                    <a:pt x="4505" y="20906"/>
                    <a:pt x="4505" y="20906"/>
                    <a:pt x="4505" y="20906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274" y="20807"/>
                    <a:pt x="4274" y="20807"/>
                    <a:pt x="4274" y="20807"/>
                  </a:cubicBezTo>
                  <a:close/>
                  <a:moveTo>
                    <a:pt x="3581" y="18429"/>
                  </a:moveTo>
                  <a:cubicBezTo>
                    <a:pt x="3581" y="18429"/>
                    <a:pt x="3581" y="18429"/>
                    <a:pt x="3581" y="18429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812" y="18231"/>
                    <a:pt x="3812" y="18231"/>
                    <a:pt x="3812" y="18231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581" y="18429"/>
                    <a:pt x="3581" y="18429"/>
                    <a:pt x="3581" y="18429"/>
                  </a:cubicBezTo>
                  <a:close/>
                  <a:moveTo>
                    <a:pt x="3581" y="18330"/>
                  </a:moveTo>
                  <a:cubicBezTo>
                    <a:pt x="3581" y="18330"/>
                    <a:pt x="3581" y="18330"/>
                    <a:pt x="3581" y="18330"/>
                  </a:cubicBezTo>
                  <a:cubicBezTo>
                    <a:pt x="3581" y="18330"/>
                    <a:pt x="3581" y="18330"/>
                    <a:pt x="3581" y="18330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581" y="18330"/>
                    <a:pt x="3581" y="18330"/>
                    <a:pt x="3581" y="18330"/>
                  </a:cubicBezTo>
                  <a:close/>
                  <a:moveTo>
                    <a:pt x="3119" y="17538"/>
                  </a:moveTo>
                  <a:cubicBezTo>
                    <a:pt x="3119" y="17538"/>
                    <a:pt x="3119" y="17538"/>
                    <a:pt x="3119" y="17538"/>
                  </a:cubicBezTo>
                  <a:cubicBezTo>
                    <a:pt x="3119" y="17538"/>
                    <a:pt x="3119" y="17538"/>
                    <a:pt x="3119" y="17538"/>
                  </a:cubicBezTo>
                  <a:cubicBezTo>
                    <a:pt x="3234" y="17538"/>
                    <a:pt x="3234" y="17538"/>
                    <a:pt x="3234" y="17538"/>
                  </a:cubicBezTo>
                  <a:cubicBezTo>
                    <a:pt x="3234" y="17538"/>
                    <a:pt x="3234" y="17538"/>
                    <a:pt x="3234" y="17538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119" y="17538"/>
                    <a:pt x="3119" y="17538"/>
                    <a:pt x="3119" y="17538"/>
                  </a:cubicBezTo>
                  <a:close/>
                  <a:moveTo>
                    <a:pt x="3119" y="17439"/>
                  </a:moveTo>
                  <a:cubicBezTo>
                    <a:pt x="3119" y="17439"/>
                    <a:pt x="3119" y="17439"/>
                    <a:pt x="3119" y="17439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119" y="17339"/>
                    <a:pt x="3119" y="17339"/>
                    <a:pt x="3119" y="17339"/>
                  </a:cubicBezTo>
                  <a:cubicBezTo>
                    <a:pt x="3119" y="17439"/>
                    <a:pt x="3119" y="17439"/>
                    <a:pt x="3119" y="17439"/>
                  </a:cubicBezTo>
                  <a:close/>
                  <a:moveTo>
                    <a:pt x="3119" y="16646"/>
                  </a:moveTo>
                  <a:cubicBezTo>
                    <a:pt x="3234" y="16646"/>
                    <a:pt x="3234" y="16646"/>
                    <a:pt x="3234" y="16646"/>
                  </a:cubicBezTo>
                  <a:cubicBezTo>
                    <a:pt x="3350" y="16646"/>
                    <a:pt x="3350" y="16646"/>
                    <a:pt x="3350" y="16646"/>
                  </a:cubicBezTo>
                  <a:cubicBezTo>
                    <a:pt x="3234" y="16547"/>
                    <a:pt x="3234" y="16547"/>
                    <a:pt x="3234" y="16547"/>
                  </a:cubicBezTo>
                  <a:cubicBezTo>
                    <a:pt x="3119" y="16646"/>
                    <a:pt x="3119" y="16646"/>
                    <a:pt x="3119" y="16646"/>
                  </a:cubicBezTo>
                  <a:close/>
                  <a:moveTo>
                    <a:pt x="3234" y="16547"/>
                  </a:moveTo>
                  <a:cubicBezTo>
                    <a:pt x="3234" y="16547"/>
                    <a:pt x="3234" y="16547"/>
                    <a:pt x="3234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234" y="16547"/>
                    <a:pt x="3234" y="16547"/>
                    <a:pt x="3234" y="16547"/>
                  </a:cubicBezTo>
                  <a:cubicBezTo>
                    <a:pt x="3234" y="16547"/>
                    <a:pt x="3234" y="16547"/>
                    <a:pt x="3234" y="16547"/>
                  </a:cubicBezTo>
                  <a:close/>
                  <a:moveTo>
                    <a:pt x="3003" y="16547"/>
                  </a:moveTo>
                  <a:cubicBezTo>
                    <a:pt x="3003" y="16547"/>
                    <a:pt x="3003" y="16547"/>
                    <a:pt x="3003" y="16547"/>
                  </a:cubicBezTo>
                  <a:cubicBezTo>
                    <a:pt x="3119" y="16547"/>
                    <a:pt x="3119" y="16547"/>
                    <a:pt x="3119" y="16547"/>
                  </a:cubicBezTo>
                  <a:cubicBezTo>
                    <a:pt x="3119" y="16547"/>
                    <a:pt x="3119" y="16547"/>
                    <a:pt x="3119" y="16547"/>
                  </a:cubicBezTo>
                  <a:cubicBezTo>
                    <a:pt x="3003" y="16547"/>
                    <a:pt x="3003" y="16547"/>
                    <a:pt x="3003" y="16547"/>
                  </a:cubicBezTo>
                  <a:cubicBezTo>
                    <a:pt x="3003" y="16547"/>
                    <a:pt x="3003" y="16547"/>
                    <a:pt x="3003" y="16547"/>
                  </a:cubicBezTo>
                  <a:close/>
                  <a:moveTo>
                    <a:pt x="3350" y="15853"/>
                  </a:moveTo>
                  <a:cubicBezTo>
                    <a:pt x="3234" y="15853"/>
                    <a:pt x="3234" y="15853"/>
                    <a:pt x="3234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465" y="15754"/>
                    <a:pt x="3465" y="15754"/>
                    <a:pt x="3465" y="15754"/>
                  </a:cubicBezTo>
                  <a:cubicBezTo>
                    <a:pt x="3350" y="15754"/>
                    <a:pt x="3350" y="15754"/>
                    <a:pt x="3350" y="15754"/>
                  </a:cubicBezTo>
                  <a:cubicBezTo>
                    <a:pt x="3350" y="15853"/>
                    <a:pt x="3350" y="15853"/>
                    <a:pt x="3350" y="15853"/>
                  </a:cubicBezTo>
                  <a:close/>
                  <a:moveTo>
                    <a:pt x="4158" y="15556"/>
                  </a:moveTo>
                  <a:cubicBezTo>
                    <a:pt x="4158" y="15556"/>
                    <a:pt x="4158" y="15556"/>
                    <a:pt x="4158" y="15556"/>
                  </a:cubicBezTo>
                  <a:cubicBezTo>
                    <a:pt x="4274" y="15556"/>
                    <a:pt x="4274" y="15556"/>
                    <a:pt x="4274" y="15556"/>
                  </a:cubicBezTo>
                  <a:cubicBezTo>
                    <a:pt x="4274" y="15556"/>
                    <a:pt x="4274" y="15556"/>
                    <a:pt x="4274" y="15556"/>
                  </a:cubicBezTo>
                  <a:cubicBezTo>
                    <a:pt x="4158" y="15556"/>
                    <a:pt x="4158" y="15556"/>
                    <a:pt x="4158" y="15556"/>
                  </a:cubicBezTo>
                  <a:cubicBezTo>
                    <a:pt x="4158" y="15556"/>
                    <a:pt x="4158" y="15556"/>
                    <a:pt x="4158" y="15556"/>
                  </a:cubicBezTo>
                  <a:cubicBezTo>
                    <a:pt x="4158" y="15556"/>
                    <a:pt x="4158" y="15556"/>
                    <a:pt x="4158" y="15556"/>
                  </a:cubicBezTo>
                  <a:close/>
                  <a:moveTo>
                    <a:pt x="3812" y="15160"/>
                  </a:moveTo>
                  <a:cubicBezTo>
                    <a:pt x="3812" y="15259"/>
                    <a:pt x="3812" y="15259"/>
                    <a:pt x="3812" y="15259"/>
                  </a:cubicBezTo>
                  <a:cubicBezTo>
                    <a:pt x="3812" y="15259"/>
                    <a:pt x="3812" y="15259"/>
                    <a:pt x="3812" y="15259"/>
                  </a:cubicBezTo>
                  <a:cubicBezTo>
                    <a:pt x="3927" y="15259"/>
                    <a:pt x="3927" y="15259"/>
                    <a:pt x="3927" y="15259"/>
                  </a:cubicBezTo>
                  <a:cubicBezTo>
                    <a:pt x="3927" y="15160"/>
                    <a:pt x="3927" y="15160"/>
                    <a:pt x="3927" y="15160"/>
                  </a:cubicBezTo>
                  <a:cubicBezTo>
                    <a:pt x="3812" y="15160"/>
                    <a:pt x="3812" y="15160"/>
                    <a:pt x="3812" y="15160"/>
                  </a:cubicBezTo>
                  <a:cubicBezTo>
                    <a:pt x="3812" y="15160"/>
                    <a:pt x="3812" y="15160"/>
                    <a:pt x="3812" y="15160"/>
                  </a:cubicBezTo>
                  <a:close/>
                  <a:moveTo>
                    <a:pt x="4158" y="15160"/>
                  </a:moveTo>
                  <a:cubicBezTo>
                    <a:pt x="4274" y="15160"/>
                    <a:pt x="4274" y="15160"/>
                    <a:pt x="4274" y="15160"/>
                  </a:cubicBezTo>
                  <a:cubicBezTo>
                    <a:pt x="4274" y="15160"/>
                    <a:pt x="4274" y="15160"/>
                    <a:pt x="4274" y="15160"/>
                  </a:cubicBezTo>
                  <a:cubicBezTo>
                    <a:pt x="4389" y="15160"/>
                    <a:pt x="4389" y="15160"/>
                    <a:pt x="4389" y="15160"/>
                  </a:cubicBezTo>
                  <a:cubicBezTo>
                    <a:pt x="4274" y="15160"/>
                    <a:pt x="4274" y="15160"/>
                    <a:pt x="4274" y="15160"/>
                  </a:cubicBezTo>
                  <a:cubicBezTo>
                    <a:pt x="4158" y="15160"/>
                    <a:pt x="4158" y="15160"/>
                    <a:pt x="4158" y="15160"/>
                  </a:cubicBezTo>
                  <a:close/>
                  <a:moveTo>
                    <a:pt x="3927" y="15160"/>
                  </a:moveTo>
                  <a:cubicBezTo>
                    <a:pt x="4043" y="15160"/>
                    <a:pt x="4043" y="15160"/>
                    <a:pt x="4043" y="15160"/>
                  </a:cubicBezTo>
                  <a:cubicBezTo>
                    <a:pt x="4158" y="15160"/>
                    <a:pt x="4158" y="15160"/>
                    <a:pt x="4158" y="15160"/>
                  </a:cubicBezTo>
                  <a:cubicBezTo>
                    <a:pt x="4274" y="15061"/>
                    <a:pt x="4274" y="15061"/>
                    <a:pt x="4274" y="15061"/>
                  </a:cubicBezTo>
                  <a:cubicBezTo>
                    <a:pt x="4158" y="15061"/>
                    <a:pt x="4158" y="15061"/>
                    <a:pt x="4158" y="15061"/>
                  </a:cubicBezTo>
                  <a:cubicBezTo>
                    <a:pt x="4043" y="15061"/>
                    <a:pt x="4043" y="15061"/>
                    <a:pt x="4043" y="15061"/>
                  </a:cubicBezTo>
                  <a:cubicBezTo>
                    <a:pt x="3927" y="15061"/>
                    <a:pt x="3927" y="15061"/>
                    <a:pt x="3927" y="15061"/>
                  </a:cubicBezTo>
                  <a:cubicBezTo>
                    <a:pt x="3927" y="15160"/>
                    <a:pt x="3927" y="15160"/>
                    <a:pt x="3927" y="15160"/>
                  </a:cubicBezTo>
                  <a:close/>
                  <a:moveTo>
                    <a:pt x="4851" y="13574"/>
                  </a:moveTo>
                  <a:cubicBezTo>
                    <a:pt x="4851" y="13673"/>
                    <a:pt x="4851" y="13673"/>
                    <a:pt x="4851" y="13673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851" y="13574"/>
                    <a:pt x="4851" y="13574"/>
                    <a:pt x="4851" y="13574"/>
                  </a:cubicBezTo>
                  <a:close/>
                  <a:moveTo>
                    <a:pt x="4851" y="13376"/>
                  </a:moveTo>
                  <a:cubicBezTo>
                    <a:pt x="4736" y="13376"/>
                    <a:pt x="4736" y="13376"/>
                    <a:pt x="4736" y="13376"/>
                  </a:cubicBezTo>
                  <a:cubicBezTo>
                    <a:pt x="4851" y="13475"/>
                    <a:pt x="4851" y="13475"/>
                    <a:pt x="4851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851" y="13376"/>
                    <a:pt x="4851" y="13376"/>
                    <a:pt x="4851" y="13376"/>
                  </a:cubicBezTo>
                  <a:cubicBezTo>
                    <a:pt x="4851" y="13376"/>
                    <a:pt x="4851" y="13376"/>
                    <a:pt x="4851" y="13376"/>
                  </a:cubicBezTo>
                  <a:close/>
                  <a:moveTo>
                    <a:pt x="4505" y="12881"/>
                  </a:moveTo>
                  <a:cubicBezTo>
                    <a:pt x="4620" y="12881"/>
                    <a:pt x="4620" y="12881"/>
                    <a:pt x="4620" y="12881"/>
                  </a:cubicBezTo>
                  <a:cubicBezTo>
                    <a:pt x="4620" y="12782"/>
                    <a:pt x="4620" y="12782"/>
                    <a:pt x="4620" y="12782"/>
                  </a:cubicBezTo>
                  <a:cubicBezTo>
                    <a:pt x="4736" y="12782"/>
                    <a:pt x="4736" y="12782"/>
                    <a:pt x="4736" y="12782"/>
                  </a:cubicBezTo>
                  <a:cubicBezTo>
                    <a:pt x="4736" y="12782"/>
                    <a:pt x="4736" y="12782"/>
                    <a:pt x="4736" y="12782"/>
                  </a:cubicBezTo>
                  <a:cubicBezTo>
                    <a:pt x="4620" y="12782"/>
                    <a:pt x="4620" y="12782"/>
                    <a:pt x="4620" y="12782"/>
                  </a:cubicBezTo>
                  <a:cubicBezTo>
                    <a:pt x="4620" y="12683"/>
                    <a:pt x="4620" y="12683"/>
                    <a:pt x="4620" y="12683"/>
                  </a:cubicBezTo>
                  <a:cubicBezTo>
                    <a:pt x="4505" y="12782"/>
                    <a:pt x="4505" y="12782"/>
                    <a:pt x="4505" y="12782"/>
                  </a:cubicBezTo>
                  <a:cubicBezTo>
                    <a:pt x="4505" y="12782"/>
                    <a:pt x="4505" y="12782"/>
                    <a:pt x="4505" y="12782"/>
                  </a:cubicBezTo>
                  <a:cubicBezTo>
                    <a:pt x="4505" y="12881"/>
                    <a:pt x="4505" y="12881"/>
                    <a:pt x="4505" y="12881"/>
                  </a:cubicBezTo>
                  <a:close/>
                  <a:moveTo>
                    <a:pt x="4505" y="13178"/>
                  </a:moveTo>
                  <a:cubicBezTo>
                    <a:pt x="4620" y="13178"/>
                    <a:pt x="4620" y="13178"/>
                    <a:pt x="4620" y="13178"/>
                  </a:cubicBezTo>
                  <a:cubicBezTo>
                    <a:pt x="4620" y="13178"/>
                    <a:pt x="4620" y="13178"/>
                    <a:pt x="4620" y="13178"/>
                  </a:cubicBezTo>
                  <a:cubicBezTo>
                    <a:pt x="4736" y="13079"/>
                    <a:pt x="4736" y="13079"/>
                    <a:pt x="4736" y="13079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620" y="12980"/>
                    <a:pt x="4620" y="12980"/>
                    <a:pt x="4620" y="12980"/>
                  </a:cubicBezTo>
                  <a:cubicBezTo>
                    <a:pt x="4620" y="12980"/>
                    <a:pt x="4620" y="12980"/>
                    <a:pt x="4620" y="12980"/>
                  </a:cubicBezTo>
                  <a:cubicBezTo>
                    <a:pt x="4505" y="13178"/>
                    <a:pt x="4505" y="13178"/>
                    <a:pt x="4505" y="13178"/>
                  </a:cubicBezTo>
                  <a:close/>
                  <a:moveTo>
                    <a:pt x="4158" y="13178"/>
                  </a:moveTo>
                  <a:cubicBezTo>
                    <a:pt x="4274" y="13178"/>
                    <a:pt x="4274" y="13178"/>
                    <a:pt x="4274" y="13178"/>
                  </a:cubicBezTo>
                  <a:cubicBezTo>
                    <a:pt x="4389" y="13178"/>
                    <a:pt x="4389" y="13178"/>
                    <a:pt x="4389" y="13178"/>
                  </a:cubicBezTo>
                  <a:cubicBezTo>
                    <a:pt x="4389" y="13079"/>
                    <a:pt x="4389" y="13079"/>
                    <a:pt x="4389" y="13079"/>
                  </a:cubicBezTo>
                  <a:cubicBezTo>
                    <a:pt x="4389" y="12980"/>
                    <a:pt x="4389" y="12980"/>
                    <a:pt x="4389" y="12980"/>
                  </a:cubicBezTo>
                  <a:cubicBezTo>
                    <a:pt x="4274" y="13079"/>
                    <a:pt x="4274" y="13079"/>
                    <a:pt x="4274" y="13079"/>
                  </a:cubicBezTo>
                  <a:cubicBezTo>
                    <a:pt x="4158" y="13079"/>
                    <a:pt x="4158" y="13079"/>
                    <a:pt x="4158" y="13079"/>
                  </a:cubicBezTo>
                  <a:cubicBezTo>
                    <a:pt x="4158" y="13178"/>
                    <a:pt x="4158" y="13178"/>
                    <a:pt x="4158" y="13178"/>
                  </a:cubicBezTo>
                  <a:close/>
                  <a:moveTo>
                    <a:pt x="3581" y="13574"/>
                  </a:moveTo>
                  <a:cubicBezTo>
                    <a:pt x="3581" y="13574"/>
                    <a:pt x="3581" y="13574"/>
                    <a:pt x="3581" y="13574"/>
                  </a:cubicBezTo>
                  <a:cubicBezTo>
                    <a:pt x="3581" y="13673"/>
                    <a:pt x="3581" y="13673"/>
                    <a:pt x="3581" y="13673"/>
                  </a:cubicBezTo>
                  <a:cubicBezTo>
                    <a:pt x="3696" y="13673"/>
                    <a:pt x="3696" y="13673"/>
                    <a:pt x="3696" y="13673"/>
                  </a:cubicBezTo>
                  <a:cubicBezTo>
                    <a:pt x="3696" y="13574"/>
                    <a:pt x="3696" y="13574"/>
                    <a:pt x="3696" y="13574"/>
                  </a:cubicBezTo>
                  <a:cubicBezTo>
                    <a:pt x="3696" y="13574"/>
                    <a:pt x="3696" y="13574"/>
                    <a:pt x="3696" y="13574"/>
                  </a:cubicBezTo>
                  <a:cubicBezTo>
                    <a:pt x="3581" y="13574"/>
                    <a:pt x="3581" y="13574"/>
                    <a:pt x="3581" y="13574"/>
                  </a:cubicBezTo>
                  <a:close/>
                  <a:moveTo>
                    <a:pt x="4736" y="14268"/>
                  </a:moveTo>
                  <a:cubicBezTo>
                    <a:pt x="4736" y="14367"/>
                    <a:pt x="4736" y="14367"/>
                    <a:pt x="4736" y="14367"/>
                  </a:cubicBezTo>
                  <a:cubicBezTo>
                    <a:pt x="4851" y="14268"/>
                    <a:pt x="4851" y="14268"/>
                    <a:pt x="4851" y="14268"/>
                  </a:cubicBezTo>
                  <a:cubicBezTo>
                    <a:pt x="4851" y="14367"/>
                    <a:pt x="4851" y="14367"/>
                    <a:pt x="4851" y="14367"/>
                  </a:cubicBezTo>
                  <a:cubicBezTo>
                    <a:pt x="4851" y="14466"/>
                    <a:pt x="4851" y="14466"/>
                    <a:pt x="4851" y="14466"/>
                  </a:cubicBezTo>
                  <a:cubicBezTo>
                    <a:pt x="4851" y="14466"/>
                    <a:pt x="4851" y="14466"/>
                    <a:pt x="4851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4967" y="14367"/>
                    <a:pt x="4967" y="14367"/>
                    <a:pt x="4967" y="14367"/>
                  </a:cubicBezTo>
                  <a:cubicBezTo>
                    <a:pt x="5082" y="14268"/>
                    <a:pt x="5082" y="14268"/>
                    <a:pt x="5082" y="14268"/>
                  </a:cubicBezTo>
                  <a:cubicBezTo>
                    <a:pt x="4967" y="14268"/>
                    <a:pt x="4967" y="14268"/>
                    <a:pt x="4967" y="14268"/>
                  </a:cubicBezTo>
                  <a:cubicBezTo>
                    <a:pt x="4967" y="14268"/>
                    <a:pt x="4967" y="14268"/>
                    <a:pt x="4967" y="14268"/>
                  </a:cubicBezTo>
                  <a:cubicBezTo>
                    <a:pt x="4851" y="14268"/>
                    <a:pt x="4851" y="14268"/>
                    <a:pt x="4851" y="14268"/>
                  </a:cubicBezTo>
                  <a:cubicBezTo>
                    <a:pt x="4736" y="14268"/>
                    <a:pt x="4736" y="14268"/>
                    <a:pt x="4736" y="14268"/>
                  </a:cubicBezTo>
                  <a:close/>
                  <a:moveTo>
                    <a:pt x="3581" y="14565"/>
                  </a:moveTo>
                  <a:cubicBezTo>
                    <a:pt x="3581" y="14565"/>
                    <a:pt x="3581" y="14565"/>
                    <a:pt x="3581" y="14565"/>
                  </a:cubicBezTo>
                  <a:cubicBezTo>
                    <a:pt x="3812" y="14565"/>
                    <a:pt x="3812" y="14565"/>
                    <a:pt x="3812" y="14565"/>
                  </a:cubicBezTo>
                  <a:cubicBezTo>
                    <a:pt x="3812" y="14664"/>
                    <a:pt x="3812" y="14664"/>
                    <a:pt x="3812" y="14664"/>
                  </a:cubicBezTo>
                  <a:cubicBezTo>
                    <a:pt x="3927" y="14664"/>
                    <a:pt x="3927" y="14664"/>
                    <a:pt x="3927" y="14664"/>
                  </a:cubicBezTo>
                  <a:cubicBezTo>
                    <a:pt x="3927" y="14664"/>
                    <a:pt x="3927" y="14664"/>
                    <a:pt x="3927" y="14664"/>
                  </a:cubicBezTo>
                  <a:cubicBezTo>
                    <a:pt x="4274" y="14565"/>
                    <a:pt x="4274" y="14565"/>
                    <a:pt x="4274" y="14565"/>
                  </a:cubicBezTo>
                  <a:cubicBezTo>
                    <a:pt x="4389" y="14565"/>
                    <a:pt x="4389" y="14565"/>
                    <a:pt x="4389" y="14565"/>
                  </a:cubicBezTo>
                  <a:cubicBezTo>
                    <a:pt x="4620" y="14466"/>
                    <a:pt x="4620" y="14466"/>
                    <a:pt x="4620" y="14466"/>
                  </a:cubicBezTo>
                  <a:cubicBezTo>
                    <a:pt x="4505" y="14367"/>
                    <a:pt x="4505" y="14367"/>
                    <a:pt x="4505" y="14367"/>
                  </a:cubicBezTo>
                  <a:cubicBezTo>
                    <a:pt x="4505" y="14268"/>
                    <a:pt x="4505" y="14268"/>
                    <a:pt x="4505" y="14268"/>
                  </a:cubicBezTo>
                  <a:cubicBezTo>
                    <a:pt x="4389" y="14268"/>
                    <a:pt x="4389" y="14268"/>
                    <a:pt x="4389" y="14268"/>
                  </a:cubicBezTo>
                  <a:cubicBezTo>
                    <a:pt x="4274" y="14268"/>
                    <a:pt x="4274" y="14268"/>
                    <a:pt x="4274" y="14268"/>
                  </a:cubicBezTo>
                  <a:cubicBezTo>
                    <a:pt x="4274" y="14070"/>
                    <a:pt x="4274" y="14070"/>
                    <a:pt x="4274" y="14070"/>
                  </a:cubicBezTo>
                  <a:cubicBezTo>
                    <a:pt x="4158" y="13872"/>
                    <a:pt x="4158" y="13872"/>
                    <a:pt x="4158" y="13872"/>
                  </a:cubicBezTo>
                  <a:cubicBezTo>
                    <a:pt x="3927" y="13872"/>
                    <a:pt x="3927" y="13872"/>
                    <a:pt x="3927" y="13872"/>
                  </a:cubicBezTo>
                  <a:cubicBezTo>
                    <a:pt x="3927" y="13772"/>
                    <a:pt x="3927" y="13772"/>
                    <a:pt x="3927" y="13772"/>
                  </a:cubicBezTo>
                  <a:cubicBezTo>
                    <a:pt x="3696" y="13772"/>
                    <a:pt x="3696" y="13772"/>
                    <a:pt x="3696" y="13772"/>
                  </a:cubicBezTo>
                  <a:cubicBezTo>
                    <a:pt x="3581" y="13772"/>
                    <a:pt x="3581" y="13772"/>
                    <a:pt x="3581" y="13772"/>
                  </a:cubicBezTo>
                  <a:cubicBezTo>
                    <a:pt x="3581" y="13772"/>
                    <a:pt x="3581" y="13772"/>
                    <a:pt x="3581" y="13772"/>
                  </a:cubicBezTo>
                  <a:cubicBezTo>
                    <a:pt x="3465" y="13872"/>
                    <a:pt x="3465" y="13872"/>
                    <a:pt x="3465" y="13872"/>
                  </a:cubicBezTo>
                  <a:cubicBezTo>
                    <a:pt x="3465" y="13971"/>
                    <a:pt x="3465" y="13971"/>
                    <a:pt x="3465" y="13971"/>
                  </a:cubicBezTo>
                  <a:cubicBezTo>
                    <a:pt x="3581" y="14070"/>
                    <a:pt x="3581" y="14070"/>
                    <a:pt x="3581" y="14070"/>
                  </a:cubicBezTo>
                  <a:cubicBezTo>
                    <a:pt x="3696" y="14070"/>
                    <a:pt x="3696" y="14070"/>
                    <a:pt x="3696" y="14070"/>
                  </a:cubicBezTo>
                  <a:cubicBezTo>
                    <a:pt x="3581" y="14070"/>
                    <a:pt x="3581" y="14070"/>
                    <a:pt x="3581" y="14070"/>
                  </a:cubicBezTo>
                  <a:cubicBezTo>
                    <a:pt x="3465" y="14070"/>
                    <a:pt x="3465" y="14070"/>
                    <a:pt x="3465" y="14070"/>
                  </a:cubicBezTo>
                  <a:cubicBezTo>
                    <a:pt x="3465" y="14169"/>
                    <a:pt x="3465" y="14169"/>
                    <a:pt x="3465" y="14169"/>
                  </a:cubicBezTo>
                  <a:cubicBezTo>
                    <a:pt x="3465" y="14169"/>
                    <a:pt x="3465" y="14169"/>
                    <a:pt x="3465" y="14169"/>
                  </a:cubicBezTo>
                  <a:cubicBezTo>
                    <a:pt x="3581" y="14268"/>
                    <a:pt x="3581" y="14268"/>
                    <a:pt x="3581" y="14268"/>
                  </a:cubicBezTo>
                  <a:cubicBezTo>
                    <a:pt x="3465" y="14268"/>
                    <a:pt x="3465" y="14268"/>
                    <a:pt x="3465" y="14268"/>
                  </a:cubicBezTo>
                  <a:cubicBezTo>
                    <a:pt x="3465" y="14268"/>
                    <a:pt x="3465" y="14268"/>
                    <a:pt x="3465" y="14268"/>
                  </a:cubicBezTo>
                  <a:cubicBezTo>
                    <a:pt x="3465" y="14367"/>
                    <a:pt x="3465" y="14367"/>
                    <a:pt x="3465" y="14367"/>
                  </a:cubicBezTo>
                  <a:cubicBezTo>
                    <a:pt x="3696" y="14466"/>
                    <a:pt x="3696" y="14466"/>
                    <a:pt x="3696" y="14466"/>
                  </a:cubicBezTo>
                  <a:cubicBezTo>
                    <a:pt x="3812" y="14466"/>
                    <a:pt x="3812" y="14466"/>
                    <a:pt x="3812" y="14466"/>
                  </a:cubicBezTo>
                  <a:cubicBezTo>
                    <a:pt x="3812" y="14466"/>
                    <a:pt x="3812" y="14466"/>
                    <a:pt x="3812" y="14466"/>
                  </a:cubicBezTo>
                  <a:cubicBezTo>
                    <a:pt x="4043" y="14367"/>
                    <a:pt x="4043" y="14367"/>
                    <a:pt x="4043" y="14367"/>
                  </a:cubicBezTo>
                  <a:cubicBezTo>
                    <a:pt x="3927" y="14466"/>
                    <a:pt x="3927" y="14466"/>
                    <a:pt x="3927" y="14466"/>
                  </a:cubicBezTo>
                  <a:cubicBezTo>
                    <a:pt x="3812" y="14565"/>
                    <a:pt x="3812" y="14565"/>
                    <a:pt x="3812" y="14565"/>
                  </a:cubicBezTo>
                  <a:cubicBezTo>
                    <a:pt x="3696" y="14466"/>
                    <a:pt x="3696" y="14466"/>
                    <a:pt x="3696" y="14466"/>
                  </a:cubicBezTo>
                  <a:cubicBezTo>
                    <a:pt x="3581" y="14466"/>
                    <a:pt x="3581" y="14466"/>
                    <a:pt x="3581" y="14466"/>
                  </a:cubicBezTo>
                  <a:lnTo>
                    <a:pt x="3581" y="14565"/>
                  </a:lnTo>
                  <a:close/>
                  <a:moveTo>
                    <a:pt x="3581" y="1456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4" name="AutoShape 158"/>
            <p:cNvSpPr>
              <a:spLocks/>
            </p:cNvSpPr>
            <p:nvPr/>
          </p:nvSpPr>
          <p:spPr bwMode="auto">
            <a:xfrm>
              <a:off x="1755" y="0"/>
              <a:ext cx="3618" cy="296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597" y="3812"/>
                  </a:moveTo>
                  <a:cubicBezTo>
                    <a:pt x="15653" y="3745"/>
                    <a:pt x="15653" y="3745"/>
                    <a:pt x="15653" y="3745"/>
                  </a:cubicBezTo>
                  <a:cubicBezTo>
                    <a:pt x="15709" y="3745"/>
                    <a:pt x="15709" y="3745"/>
                    <a:pt x="15709" y="3745"/>
                  </a:cubicBezTo>
                  <a:cubicBezTo>
                    <a:pt x="15765" y="3611"/>
                    <a:pt x="15765" y="3611"/>
                    <a:pt x="15765" y="3611"/>
                  </a:cubicBezTo>
                  <a:cubicBezTo>
                    <a:pt x="15821" y="3477"/>
                    <a:pt x="15821" y="3477"/>
                    <a:pt x="15821" y="3477"/>
                  </a:cubicBezTo>
                  <a:cubicBezTo>
                    <a:pt x="15821" y="3477"/>
                    <a:pt x="15821" y="3477"/>
                    <a:pt x="15821" y="3477"/>
                  </a:cubicBezTo>
                  <a:cubicBezTo>
                    <a:pt x="15821" y="3544"/>
                    <a:pt x="15821" y="3544"/>
                    <a:pt x="15821" y="3544"/>
                  </a:cubicBezTo>
                  <a:cubicBezTo>
                    <a:pt x="15821" y="3611"/>
                    <a:pt x="15821" y="3611"/>
                    <a:pt x="15821" y="3611"/>
                  </a:cubicBezTo>
                  <a:cubicBezTo>
                    <a:pt x="15821" y="3611"/>
                    <a:pt x="15821" y="3611"/>
                    <a:pt x="15821" y="3611"/>
                  </a:cubicBezTo>
                  <a:cubicBezTo>
                    <a:pt x="15877" y="3611"/>
                    <a:pt x="15877" y="3611"/>
                    <a:pt x="15877" y="3611"/>
                  </a:cubicBezTo>
                  <a:cubicBezTo>
                    <a:pt x="15877" y="3544"/>
                    <a:pt x="15877" y="3544"/>
                    <a:pt x="15877" y="3544"/>
                  </a:cubicBezTo>
                  <a:cubicBezTo>
                    <a:pt x="15934" y="3544"/>
                    <a:pt x="15934" y="3544"/>
                    <a:pt x="15934" y="3544"/>
                  </a:cubicBezTo>
                  <a:cubicBezTo>
                    <a:pt x="15934" y="3477"/>
                    <a:pt x="15934" y="3477"/>
                    <a:pt x="15934" y="3477"/>
                  </a:cubicBezTo>
                  <a:cubicBezTo>
                    <a:pt x="15877" y="3477"/>
                    <a:pt x="15877" y="3477"/>
                    <a:pt x="15877" y="3477"/>
                  </a:cubicBezTo>
                  <a:cubicBezTo>
                    <a:pt x="15877" y="3477"/>
                    <a:pt x="15877" y="3477"/>
                    <a:pt x="15877" y="3477"/>
                  </a:cubicBezTo>
                  <a:cubicBezTo>
                    <a:pt x="15934" y="3411"/>
                    <a:pt x="15934" y="3411"/>
                    <a:pt x="15934" y="3411"/>
                  </a:cubicBezTo>
                  <a:cubicBezTo>
                    <a:pt x="15934" y="3344"/>
                    <a:pt x="15934" y="3344"/>
                    <a:pt x="15934" y="3344"/>
                  </a:cubicBezTo>
                  <a:cubicBezTo>
                    <a:pt x="15934" y="3344"/>
                    <a:pt x="15934" y="3344"/>
                    <a:pt x="15934" y="3344"/>
                  </a:cubicBezTo>
                  <a:cubicBezTo>
                    <a:pt x="15934" y="3277"/>
                    <a:pt x="15934" y="3277"/>
                    <a:pt x="15934" y="3277"/>
                  </a:cubicBezTo>
                  <a:cubicBezTo>
                    <a:pt x="15990" y="3210"/>
                    <a:pt x="15990" y="3210"/>
                    <a:pt x="15990" y="3210"/>
                  </a:cubicBezTo>
                  <a:cubicBezTo>
                    <a:pt x="15990" y="3143"/>
                    <a:pt x="15990" y="3143"/>
                    <a:pt x="15990" y="3143"/>
                  </a:cubicBezTo>
                  <a:cubicBezTo>
                    <a:pt x="16046" y="3143"/>
                    <a:pt x="16046" y="3143"/>
                    <a:pt x="16046" y="3143"/>
                  </a:cubicBezTo>
                  <a:cubicBezTo>
                    <a:pt x="16102" y="3076"/>
                    <a:pt x="16102" y="3076"/>
                    <a:pt x="16102" y="3076"/>
                  </a:cubicBezTo>
                  <a:cubicBezTo>
                    <a:pt x="16102" y="3143"/>
                    <a:pt x="16102" y="3143"/>
                    <a:pt x="16102" y="3143"/>
                  </a:cubicBezTo>
                  <a:cubicBezTo>
                    <a:pt x="16102" y="3143"/>
                    <a:pt x="16102" y="3143"/>
                    <a:pt x="16102" y="3143"/>
                  </a:cubicBezTo>
                  <a:cubicBezTo>
                    <a:pt x="16046" y="3143"/>
                    <a:pt x="16046" y="3143"/>
                    <a:pt x="16046" y="3143"/>
                  </a:cubicBezTo>
                  <a:cubicBezTo>
                    <a:pt x="16046" y="3277"/>
                    <a:pt x="16046" y="3277"/>
                    <a:pt x="16046" y="3277"/>
                  </a:cubicBezTo>
                  <a:cubicBezTo>
                    <a:pt x="15990" y="3344"/>
                    <a:pt x="15990" y="3344"/>
                    <a:pt x="15990" y="3344"/>
                  </a:cubicBezTo>
                  <a:cubicBezTo>
                    <a:pt x="15990" y="3411"/>
                    <a:pt x="15990" y="3411"/>
                    <a:pt x="15990" y="3411"/>
                  </a:cubicBezTo>
                  <a:cubicBezTo>
                    <a:pt x="15990" y="3411"/>
                    <a:pt x="15990" y="3411"/>
                    <a:pt x="15990" y="3411"/>
                  </a:cubicBezTo>
                  <a:cubicBezTo>
                    <a:pt x="15990" y="3477"/>
                    <a:pt x="15990" y="3477"/>
                    <a:pt x="15990" y="3477"/>
                  </a:cubicBezTo>
                  <a:cubicBezTo>
                    <a:pt x="16046" y="3477"/>
                    <a:pt x="16046" y="3477"/>
                    <a:pt x="16046" y="3477"/>
                  </a:cubicBezTo>
                  <a:cubicBezTo>
                    <a:pt x="16102" y="3411"/>
                    <a:pt x="16102" y="3411"/>
                    <a:pt x="16102" y="3411"/>
                  </a:cubicBezTo>
                  <a:cubicBezTo>
                    <a:pt x="16158" y="3277"/>
                    <a:pt x="16158" y="3277"/>
                    <a:pt x="16158" y="3277"/>
                  </a:cubicBezTo>
                  <a:cubicBezTo>
                    <a:pt x="16214" y="3210"/>
                    <a:pt x="16214" y="3210"/>
                    <a:pt x="16214" y="3210"/>
                  </a:cubicBezTo>
                  <a:cubicBezTo>
                    <a:pt x="16214" y="3143"/>
                    <a:pt x="16214" y="3143"/>
                    <a:pt x="16214" y="3143"/>
                  </a:cubicBezTo>
                  <a:cubicBezTo>
                    <a:pt x="16214" y="3143"/>
                    <a:pt x="16214" y="3143"/>
                    <a:pt x="16214" y="3143"/>
                  </a:cubicBezTo>
                  <a:cubicBezTo>
                    <a:pt x="16270" y="3076"/>
                    <a:pt x="16270" y="3076"/>
                    <a:pt x="16270" y="3076"/>
                  </a:cubicBezTo>
                  <a:cubicBezTo>
                    <a:pt x="16270" y="3143"/>
                    <a:pt x="16270" y="3143"/>
                    <a:pt x="16270" y="3143"/>
                  </a:cubicBezTo>
                  <a:cubicBezTo>
                    <a:pt x="16270" y="3143"/>
                    <a:pt x="16270" y="3143"/>
                    <a:pt x="16270" y="3143"/>
                  </a:cubicBezTo>
                  <a:cubicBezTo>
                    <a:pt x="16270" y="3210"/>
                    <a:pt x="16270" y="3210"/>
                    <a:pt x="16270" y="3210"/>
                  </a:cubicBezTo>
                  <a:cubicBezTo>
                    <a:pt x="16270" y="3210"/>
                    <a:pt x="16270" y="3210"/>
                    <a:pt x="16270" y="3210"/>
                  </a:cubicBezTo>
                  <a:cubicBezTo>
                    <a:pt x="16326" y="3143"/>
                    <a:pt x="16326" y="3143"/>
                    <a:pt x="16326" y="3143"/>
                  </a:cubicBezTo>
                  <a:cubicBezTo>
                    <a:pt x="16382" y="3143"/>
                    <a:pt x="16382" y="3143"/>
                    <a:pt x="16382" y="3143"/>
                  </a:cubicBezTo>
                  <a:cubicBezTo>
                    <a:pt x="16438" y="3143"/>
                    <a:pt x="16438" y="3143"/>
                    <a:pt x="16438" y="3143"/>
                  </a:cubicBezTo>
                  <a:cubicBezTo>
                    <a:pt x="16551" y="3076"/>
                    <a:pt x="16551" y="3076"/>
                    <a:pt x="16551" y="3076"/>
                  </a:cubicBezTo>
                  <a:cubicBezTo>
                    <a:pt x="16607" y="3076"/>
                    <a:pt x="16607" y="3076"/>
                    <a:pt x="16607" y="3076"/>
                  </a:cubicBezTo>
                  <a:cubicBezTo>
                    <a:pt x="16607" y="3076"/>
                    <a:pt x="16607" y="3076"/>
                    <a:pt x="16607" y="3076"/>
                  </a:cubicBezTo>
                  <a:cubicBezTo>
                    <a:pt x="16663" y="3076"/>
                    <a:pt x="16663" y="3076"/>
                    <a:pt x="16663" y="3076"/>
                  </a:cubicBezTo>
                  <a:cubicBezTo>
                    <a:pt x="16663" y="3009"/>
                    <a:pt x="16663" y="3009"/>
                    <a:pt x="16663" y="3009"/>
                  </a:cubicBezTo>
                  <a:cubicBezTo>
                    <a:pt x="16663" y="2942"/>
                    <a:pt x="16663" y="2942"/>
                    <a:pt x="16663" y="2942"/>
                  </a:cubicBezTo>
                  <a:cubicBezTo>
                    <a:pt x="16719" y="2942"/>
                    <a:pt x="16719" y="2942"/>
                    <a:pt x="16719" y="2942"/>
                  </a:cubicBezTo>
                  <a:cubicBezTo>
                    <a:pt x="16663" y="2876"/>
                    <a:pt x="16663" y="2876"/>
                    <a:pt x="16663" y="2876"/>
                  </a:cubicBezTo>
                  <a:cubicBezTo>
                    <a:pt x="16663" y="2809"/>
                    <a:pt x="16663" y="2809"/>
                    <a:pt x="16663" y="2809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07" y="2742"/>
                    <a:pt x="16607" y="2742"/>
                    <a:pt x="16607" y="2742"/>
                  </a:cubicBezTo>
                  <a:cubicBezTo>
                    <a:pt x="16551" y="2876"/>
                    <a:pt x="16551" y="2876"/>
                    <a:pt x="16551" y="2876"/>
                  </a:cubicBezTo>
                  <a:cubicBezTo>
                    <a:pt x="16551" y="2876"/>
                    <a:pt x="16551" y="2876"/>
                    <a:pt x="16551" y="2876"/>
                  </a:cubicBezTo>
                  <a:cubicBezTo>
                    <a:pt x="16551" y="2809"/>
                    <a:pt x="16551" y="2809"/>
                    <a:pt x="16551" y="2809"/>
                  </a:cubicBezTo>
                  <a:cubicBezTo>
                    <a:pt x="16607" y="2742"/>
                    <a:pt x="16607" y="2742"/>
                    <a:pt x="16607" y="2742"/>
                  </a:cubicBezTo>
                  <a:cubicBezTo>
                    <a:pt x="16663" y="2742"/>
                    <a:pt x="16663" y="2742"/>
                    <a:pt x="16663" y="2742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07" y="2608"/>
                    <a:pt x="16607" y="2608"/>
                    <a:pt x="16607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495" y="2608"/>
                    <a:pt x="16495" y="2608"/>
                    <a:pt x="16495" y="2608"/>
                  </a:cubicBezTo>
                  <a:cubicBezTo>
                    <a:pt x="16495" y="2608"/>
                    <a:pt x="16495" y="2608"/>
                    <a:pt x="16495" y="2608"/>
                  </a:cubicBezTo>
                  <a:cubicBezTo>
                    <a:pt x="16438" y="2608"/>
                    <a:pt x="16438" y="2608"/>
                    <a:pt x="16438" y="2608"/>
                  </a:cubicBezTo>
                  <a:cubicBezTo>
                    <a:pt x="16382" y="2675"/>
                    <a:pt x="16382" y="2675"/>
                    <a:pt x="16382" y="2675"/>
                  </a:cubicBezTo>
                  <a:cubicBezTo>
                    <a:pt x="16382" y="2608"/>
                    <a:pt x="16382" y="2608"/>
                    <a:pt x="16382" y="2608"/>
                  </a:cubicBezTo>
                  <a:cubicBezTo>
                    <a:pt x="16382" y="2608"/>
                    <a:pt x="16382" y="2608"/>
                    <a:pt x="16382" y="2608"/>
                  </a:cubicBezTo>
                  <a:cubicBezTo>
                    <a:pt x="16495" y="2541"/>
                    <a:pt x="16495" y="2541"/>
                    <a:pt x="16495" y="2541"/>
                  </a:cubicBezTo>
                  <a:cubicBezTo>
                    <a:pt x="16551" y="2541"/>
                    <a:pt x="16551" y="2541"/>
                    <a:pt x="16551" y="2541"/>
                  </a:cubicBezTo>
                  <a:cubicBezTo>
                    <a:pt x="16607" y="2474"/>
                    <a:pt x="16607" y="2474"/>
                    <a:pt x="16607" y="2474"/>
                  </a:cubicBezTo>
                  <a:cubicBezTo>
                    <a:pt x="16663" y="2407"/>
                    <a:pt x="16663" y="2407"/>
                    <a:pt x="16663" y="2407"/>
                  </a:cubicBezTo>
                  <a:cubicBezTo>
                    <a:pt x="16719" y="2341"/>
                    <a:pt x="16719" y="2341"/>
                    <a:pt x="16719" y="2341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663" y="2274"/>
                    <a:pt x="16663" y="2274"/>
                    <a:pt x="16663" y="2274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719" y="2140"/>
                    <a:pt x="16719" y="2140"/>
                    <a:pt x="16719" y="2140"/>
                  </a:cubicBezTo>
                  <a:cubicBezTo>
                    <a:pt x="16719" y="2073"/>
                    <a:pt x="16719" y="2073"/>
                    <a:pt x="16719" y="2073"/>
                  </a:cubicBezTo>
                  <a:cubicBezTo>
                    <a:pt x="16775" y="2006"/>
                    <a:pt x="16775" y="2006"/>
                    <a:pt x="16775" y="2006"/>
                  </a:cubicBezTo>
                  <a:cubicBezTo>
                    <a:pt x="16775" y="2006"/>
                    <a:pt x="16775" y="2006"/>
                    <a:pt x="16775" y="2006"/>
                  </a:cubicBezTo>
                  <a:cubicBezTo>
                    <a:pt x="16775" y="1939"/>
                    <a:pt x="16775" y="1939"/>
                    <a:pt x="16775" y="1939"/>
                  </a:cubicBezTo>
                  <a:cubicBezTo>
                    <a:pt x="16775" y="1939"/>
                    <a:pt x="16775" y="1939"/>
                    <a:pt x="16775" y="1939"/>
                  </a:cubicBezTo>
                  <a:cubicBezTo>
                    <a:pt x="16719" y="1872"/>
                    <a:pt x="16719" y="1872"/>
                    <a:pt x="16719" y="1872"/>
                  </a:cubicBezTo>
                  <a:cubicBezTo>
                    <a:pt x="16663" y="1939"/>
                    <a:pt x="16663" y="1939"/>
                    <a:pt x="16663" y="1939"/>
                  </a:cubicBezTo>
                  <a:cubicBezTo>
                    <a:pt x="16607" y="2006"/>
                    <a:pt x="16607" y="2006"/>
                    <a:pt x="16607" y="2006"/>
                  </a:cubicBezTo>
                  <a:cubicBezTo>
                    <a:pt x="16607" y="2073"/>
                    <a:pt x="16607" y="2073"/>
                    <a:pt x="16607" y="2073"/>
                  </a:cubicBezTo>
                  <a:cubicBezTo>
                    <a:pt x="16663" y="2140"/>
                    <a:pt x="16663" y="2140"/>
                    <a:pt x="16663" y="2140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551" y="2207"/>
                    <a:pt x="16551" y="2207"/>
                    <a:pt x="16551" y="2207"/>
                  </a:cubicBezTo>
                  <a:cubicBezTo>
                    <a:pt x="16551" y="2140"/>
                    <a:pt x="16551" y="2140"/>
                    <a:pt x="16551" y="2140"/>
                  </a:cubicBezTo>
                  <a:cubicBezTo>
                    <a:pt x="16551" y="2140"/>
                    <a:pt x="16551" y="2140"/>
                    <a:pt x="16551" y="2140"/>
                  </a:cubicBezTo>
                  <a:cubicBezTo>
                    <a:pt x="16551" y="2073"/>
                    <a:pt x="16551" y="2073"/>
                    <a:pt x="16551" y="2073"/>
                  </a:cubicBezTo>
                  <a:cubicBezTo>
                    <a:pt x="16607" y="2006"/>
                    <a:pt x="16607" y="2006"/>
                    <a:pt x="16607" y="2006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63" y="1939"/>
                    <a:pt x="16663" y="1939"/>
                    <a:pt x="16663" y="1939"/>
                  </a:cubicBezTo>
                  <a:cubicBezTo>
                    <a:pt x="16607" y="1872"/>
                    <a:pt x="16607" y="1872"/>
                    <a:pt x="16607" y="1872"/>
                  </a:cubicBezTo>
                  <a:cubicBezTo>
                    <a:pt x="16607" y="1806"/>
                    <a:pt x="16607" y="1806"/>
                    <a:pt x="16607" y="1806"/>
                  </a:cubicBezTo>
                  <a:cubicBezTo>
                    <a:pt x="16551" y="1806"/>
                    <a:pt x="16551" y="1806"/>
                    <a:pt x="16551" y="1806"/>
                  </a:cubicBezTo>
                  <a:cubicBezTo>
                    <a:pt x="16495" y="1806"/>
                    <a:pt x="16495" y="1806"/>
                    <a:pt x="16495" y="1806"/>
                  </a:cubicBezTo>
                  <a:cubicBezTo>
                    <a:pt x="16495" y="1872"/>
                    <a:pt x="16495" y="1872"/>
                    <a:pt x="16495" y="1872"/>
                  </a:cubicBezTo>
                  <a:cubicBezTo>
                    <a:pt x="16438" y="1806"/>
                    <a:pt x="16438" y="1806"/>
                    <a:pt x="16438" y="1806"/>
                  </a:cubicBezTo>
                  <a:cubicBezTo>
                    <a:pt x="16438" y="1806"/>
                    <a:pt x="16438" y="1806"/>
                    <a:pt x="16438" y="1806"/>
                  </a:cubicBezTo>
                  <a:cubicBezTo>
                    <a:pt x="16438" y="1739"/>
                    <a:pt x="16438" y="1739"/>
                    <a:pt x="16438" y="1739"/>
                  </a:cubicBezTo>
                  <a:cubicBezTo>
                    <a:pt x="16438" y="1672"/>
                    <a:pt x="16438" y="1672"/>
                    <a:pt x="16438" y="1672"/>
                  </a:cubicBezTo>
                  <a:cubicBezTo>
                    <a:pt x="16438" y="1538"/>
                    <a:pt x="16438" y="1538"/>
                    <a:pt x="16438" y="1538"/>
                  </a:cubicBezTo>
                  <a:cubicBezTo>
                    <a:pt x="16438" y="1471"/>
                    <a:pt x="16438" y="1471"/>
                    <a:pt x="16438" y="1471"/>
                  </a:cubicBezTo>
                  <a:cubicBezTo>
                    <a:pt x="16438" y="1404"/>
                    <a:pt x="16438" y="1404"/>
                    <a:pt x="16438" y="1404"/>
                  </a:cubicBezTo>
                  <a:cubicBezTo>
                    <a:pt x="16495" y="1337"/>
                    <a:pt x="16495" y="1337"/>
                    <a:pt x="16495" y="1337"/>
                  </a:cubicBezTo>
                  <a:cubicBezTo>
                    <a:pt x="16438" y="1271"/>
                    <a:pt x="16438" y="1271"/>
                    <a:pt x="16438" y="1271"/>
                  </a:cubicBezTo>
                  <a:cubicBezTo>
                    <a:pt x="16495" y="1137"/>
                    <a:pt x="16495" y="1137"/>
                    <a:pt x="16495" y="1137"/>
                  </a:cubicBezTo>
                  <a:cubicBezTo>
                    <a:pt x="16495" y="1070"/>
                    <a:pt x="16495" y="1070"/>
                    <a:pt x="16495" y="1070"/>
                  </a:cubicBezTo>
                  <a:cubicBezTo>
                    <a:pt x="16438" y="1070"/>
                    <a:pt x="16438" y="1070"/>
                    <a:pt x="16438" y="1070"/>
                  </a:cubicBezTo>
                  <a:cubicBezTo>
                    <a:pt x="16438" y="1003"/>
                    <a:pt x="16438" y="1003"/>
                    <a:pt x="16438" y="1003"/>
                  </a:cubicBezTo>
                  <a:cubicBezTo>
                    <a:pt x="16382" y="936"/>
                    <a:pt x="16382" y="936"/>
                    <a:pt x="16382" y="936"/>
                  </a:cubicBezTo>
                  <a:cubicBezTo>
                    <a:pt x="16382" y="869"/>
                    <a:pt x="16382" y="869"/>
                    <a:pt x="16382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936"/>
                    <a:pt x="16270" y="936"/>
                    <a:pt x="16270" y="936"/>
                  </a:cubicBezTo>
                  <a:cubicBezTo>
                    <a:pt x="16214" y="869"/>
                    <a:pt x="16214" y="869"/>
                    <a:pt x="16214" y="869"/>
                  </a:cubicBezTo>
                  <a:cubicBezTo>
                    <a:pt x="16158" y="869"/>
                    <a:pt x="16158" y="869"/>
                    <a:pt x="16158" y="869"/>
                  </a:cubicBezTo>
                  <a:cubicBezTo>
                    <a:pt x="16158" y="936"/>
                    <a:pt x="16158" y="936"/>
                    <a:pt x="16158" y="936"/>
                  </a:cubicBezTo>
                  <a:cubicBezTo>
                    <a:pt x="16102" y="1003"/>
                    <a:pt x="16102" y="1003"/>
                    <a:pt x="16102" y="1003"/>
                  </a:cubicBezTo>
                  <a:cubicBezTo>
                    <a:pt x="16158" y="1003"/>
                    <a:pt x="16158" y="1003"/>
                    <a:pt x="16158" y="1003"/>
                  </a:cubicBezTo>
                  <a:cubicBezTo>
                    <a:pt x="16158" y="1003"/>
                    <a:pt x="16158" y="1003"/>
                    <a:pt x="16158" y="1003"/>
                  </a:cubicBezTo>
                  <a:cubicBezTo>
                    <a:pt x="16214" y="1003"/>
                    <a:pt x="16214" y="1003"/>
                    <a:pt x="16214" y="1003"/>
                  </a:cubicBezTo>
                  <a:cubicBezTo>
                    <a:pt x="16270" y="1003"/>
                    <a:pt x="16270" y="1003"/>
                    <a:pt x="16270" y="1003"/>
                  </a:cubicBezTo>
                  <a:cubicBezTo>
                    <a:pt x="16326" y="1070"/>
                    <a:pt x="16326" y="1070"/>
                    <a:pt x="16326" y="1070"/>
                  </a:cubicBezTo>
                  <a:cubicBezTo>
                    <a:pt x="16326" y="1070"/>
                    <a:pt x="16326" y="1070"/>
                    <a:pt x="16326" y="1070"/>
                  </a:cubicBezTo>
                  <a:cubicBezTo>
                    <a:pt x="16326" y="1137"/>
                    <a:pt x="16326" y="1137"/>
                    <a:pt x="16326" y="1137"/>
                  </a:cubicBezTo>
                  <a:cubicBezTo>
                    <a:pt x="16270" y="1204"/>
                    <a:pt x="16270" y="1204"/>
                    <a:pt x="16270" y="1204"/>
                  </a:cubicBezTo>
                  <a:cubicBezTo>
                    <a:pt x="16214" y="1204"/>
                    <a:pt x="16214" y="1204"/>
                    <a:pt x="16214" y="1204"/>
                  </a:cubicBezTo>
                  <a:cubicBezTo>
                    <a:pt x="16158" y="1137"/>
                    <a:pt x="16158" y="1137"/>
                    <a:pt x="16158" y="1137"/>
                  </a:cubicBezTo>
                  <a:cubicBezTo>
                    <a:pt x="16158" y="1137"/>
                    <a:pt x="16158" y="1137"/>
                    <a:pt x="16158" y="1137"/>
                  </a:cubicBezTo>
                  <a:cubicBezTo>
                    <a:pt x="16102" y="1137"/>
                    <a:pt x="16102" y="1137"/>
                    <a:pt x="16102" y="1137"/>
                  </a:cubicBezTo>
                  <a:cubicBezTo>
                    <a:pt x="16102" y="1204"/>
                    <a:pt x="16102" y="1204"/>
                    <a:pt x="16102" y="1204"/>
                  </a:cubicBezTo>
                  <a:cubicBezTo>
                    <a:pt x="16158" y="1204"/>
                    <a:pt x="16158" y="1204"/>
                    <a:pt x="16158" y="1204"/>
                  </a:cubicBezTo>
                  <a:cubicBezTo>
                    <a:pt x="16102" y="1271"/>
                    <a:pt x="16102" y="1271"/>
                    <a:pt x="16102" y="1271"/>
                  </a:cubicBezTo>
                  <a:cubicBezTo>
                    <a:pt x="16046" y="1271"/>
                    <a:pt x="16046" y="1271"/>
                    <a:pt x="16046" y="1271"/>
                  </a:cubicBezTo>
                  <a:cubicBezTo>
                    <a:pt x="15990" y="1204"/>
                    <a:pt x="15990" y="1204"/>
                    <a:pt x="15990" y="1204"/>
                  </a:cubicBezTo>
                  <a:cubicBezTo>
                    <a:pt x="15934" y="1204"/>
                    <a:pt x="15934" y="1204"/>
                    <a:pt x="15934" y="1204"/>
                  </a:cubicBezTo>
                  <a:cubicBezTo>
                    <a:pt x="15877" y="1271"/>
                    <a:pt x="15877" y="1271"/>
                    <a:pt x="15877" y="1271"/>
                  </a:cubicBezTo>
                  <a:cubicBezTo>
                    <a:pt x="15877" y="1337"/>
                    <a:pt x="15877" y="1337"/>
                    <a:pt x="15877" y="1337"/>
                  </a:cubicBezTo>
                  <a:cubicBezTo>
                    <a:pt x="15877" y="1337"/>
                    <a:pt x="15877" y="1337"/>
                    <a:pt x="15877" y="1337"/>
                  </a:cubicBezTo>
                  <a:cubicBezTo>
                    <a:pt x="15934" y="1337"/>
                    <a:pt x="15934" y="1337"/>
                    <a:pt x="15934" y="1337"/>
                  </a:cubicBezTo>
                  <a:cubicBezTo>
                    <a:pt x="15934" y="1404"/>
                    <a:pt x="15934" y="1404"/>
                    <a:pt x="15934" y="1404"/>
                  </a:cubicBezTo>
                  <a:cubicBezTo>
                    <a:pt x="15990" y="1471"/>
                    <a:pt x="15990" y="1471"/>
                    <a:pt x="15990" y="1471"/>
                  </a:cubicBezTo>
                  <a:cubicBezTo>
                    <a:pt x="15990" y="1471"/>
                    <a:pt x="15990" y="1471"/>
                    <a:pt x="15990" y="1471"/>
                  </a:cubicBezTo>
                  <a:cubicBezTo>
                    <a:pt x="15934" y="1471"/>
                    <a:pt x="15934" y="1471"/>
                    <a:pt x="15934" y="1471"/>
                  </a:cubicBezTo>
                  <a:cubicBezTo>
                    <a:pt x="15934" y="1538"/>
                    <a:pt x="15934" y="1538"/>
                    <a:pt x="15934" y="1538"/>
                  </a:cubicBezTo>
                  <a:cubicBezTo>
                    <a:pt x="15990" y="1538"/>
                    <a:pt x="15990" y="1538"/>
                    <a:pt x="15990" y="1538"/>
                  </a:cubicBezTo>
                  <a:cubicBezTo>
                    <a:pt x="15990" y="1605"/>
                    <a:pt x="15990" y="1605"/>
                    <a:pt x="15990" y="1605"/>
                  </a:cubicBezTo>
                  <a:cubicBezTo>
                    <a:pt x="15934" y="1605"/>
                    <a:pt x="15934" y="1605"/>
                    <a:pt x="15934" y="1605"/>
                  </a:cubicBezTo>
                  <a:cubicBezTo>
                    <a:pt x="15877" y="1538"/>
                    <a:pt x="15877" y="1538"/>
                    <a:pt x="15877" y="1538"/>
                  </a:cubicBezTo>
                  <a:cubicBezTo>
                    <a:pt x="15821" y="1538"/>
                    <a:pt x="15821" y="1538"/>
                    <a:pt x="15821" y="1538"/>
                  </a:cubicBezTo>
                  <a:cubicBezTo>
                    <a:pt x="15821" y="1538"/>
                    <a:pt x="15821" y="1538"/>
                    <a:pt x="15821" y="1538"/>
                  </a:cubicBezTo>
                  <a:cubicBezTo>
                    <a:pt x="15765" y="1538"/>
                    <a:pt x="15765" y="1538"/>
                    <a:pt x="15765" y="1538"/>
                  </a:cubicBezTo>
                  <a:cubicBezTo>
                    <a:pt x="15709" y="1538"/>
                    <a:pt x="15709" y="1538"/>
                    <a:pt x="15709" y="1538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709" y="1672"/>
                    <a:pt x="15709" y="1672"/>
                    <a:pt x="15709" y="1672"/>
                  </a:cubicBezTo>
                  <a:cubicBezTo>
                    <a:pt x="15709" y="1672"/>
                    <a:pt x="15709" y="1672"/>
                    <a:pt x="15709" y="1672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653" y="1605"/>
                    <a:pt x="15653" y="1605"/>
                    <a:pt x="15653" y="1605"/>
                  </a:cubicBezTo>
                  <a:cubicBezTo>
                    <a:pt x="15597" y="1605"/>
                    <a:pt x="15597" y="1605"/>
                    <a:pt x="15597" y="1605"/>
                  </a:cubicBezTo>
                  <a:cubicBezTo>
                    <a:pt x="15597" y="1605"/>
                    <a:pt x="15597" y="1605"/>
                    <a:pt x="15597" y="1605"/>
                  </a:cubicBezTo>
                  <a:cubicBezTo>
                    <a:pt x="15541" y="1538"/>
                    <a:pt x="15541" y="1538"/>
                    <a:pt x="15541" y="1538"/>
                  </a:cubicBezTo>
                  <a:cubicBezTo>
                    <a:pt x="15541" y="1538"/>
                    <a:pt x="15541" y="1538"/>
                    <a:pt x="15541" y="1538"/>
                  </a:cubicBezTo>
                  <a:cubicBezTo>
                    <a:pt x="15485" y="1538"/>
                    <a:pt x="15485" y="1538"/>
                    <a:pt x="15485" y="1538"/>
                  </a:cubicBezTo>
                  <a:cubicBezTo>
                    <a:pt x="15541" y="1605"/>
                    <a:pt x="15541" y="1605"/>
                    <a:pt x="15541" y="1605"/>
                  </a:cubicBezTo>
                  <a:cubicBezTo>
                    <a:pt x="15541" y="1672"/>
                    <a:pt x="15541" y="1672"/>
                    <a:pt x="15541" y="1672"/>
                  </a:cubicBezTo>
                  <a:cubicBezTo>
                    <a:pt x="15541" y="1739"/>
                    <a:pt x="15541" y="1739"/>
                    <a:pt x="15541" y="1739"/>
                  </a:cubicBezTo>
                  <a:cubicBezTo>
                    <a:pt x="15597" y="1806"/>
                    <a:pt x="15597" y="1806"/>
                    <a:pt x="15597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597" y="1806"/>
                    <a:pt x="15597" y="1806"/>
                    <a:pt x="15597" y="1806"/>
                  </a:cubicBezTo>
                  <a:cubicBezTo>
                    <a:pt x="15653" y="1872"/>
                    <a:pt x="15653" y="1872"/>
                    <a:pt x="15653" y="1872"/>
                  </a:cubicBezTo>
                  <a:cubicBezTo>
                    <a:pt x="15653" y="1939"/>
                    <a:pt x="15653" y="1939"/>
                    <a:pt x="15653" y="1939"/>
                  </a:cubicBezTo>
                  <a:cubicBezTo>
                    <a:pt x="15709" y="1939"/>
                    <a:pt x="15709" y="1939"/>
                    <a:pt x="15709" y="1939"/>
                  </a:cubicBezTo>
                  <a:cubicBezTo>
                    <a:pt x="15765" y="1939"/>
                    <a:pt x="15765" y="1939"/>
                    <a:pt x="15765" y="1939"/>
                  </a:cubicBezTo>
                  <a:cubicBezTo>
                    <a:pt x="15821" y="1872"/>
                    <a:pt x="15821" y="1872"/>
                    <a:pt x="15821" y="1872"/>
                  </a:cubicBezTo>
                  <a:cubicBezTo>
                    <a:pt x="15821" y="1939"/>
                    <a:pt x="15821" y="1939"/>
                    <a:pt x="15821" y="1939"/>
                  </a:cubicBezTo>
                  <a:cubicBezTo>
                    <a:pt x="15821" y="1939"/>
                    <a:pt x="15821" y="1939"/>
                    <a:pt x="15821" y="1939"/>
                  </a:cubicBezTo>
                  <a:cubicBezTo>
                    <a:pt x="15821" y="2006"/>
                    <a:pt x="15821" y="2006"/>
                    <a:pt x="15821" y="2006"/>
                  </a:cubicBezTo>
                  <a:cubicBezTo>
                    <a:pt x="15765" y="2073"/>
                    <a:pt x="15765" y="2073"/>
                    <a:pt x="15765" y="2073"/>
                  </a:cubicBezTo>
                  <a:cubicBezTo>
                    <a:pt x="15765" y="2073"/>
                    <a:pt x="15765" y="2073"/>
                    <a:pt x="15765" y="2073"/>
                  </a:cubicBezTo>
                  <a:cubicBezTo>
                    <a:pt x="15709" y="2006"/>
                    <a:pt x="15709" y="2006"/>
                    <a:pt x="15709" y="2006"/>
                  </a:cubicBezTo>
                  <a:cubicBezTo>
                    <a:pt x="15541" y="2006"/>
                    <a:pt x="15541" y="2006"/>
                    <a:pt x="15541" y="2006"/>
                  </a:cubicBezTo>
                  <a:cubicBezTo>
                    <a:pt x="15485" y="1872"/>
                    <a:pt x="15485" y="1872"/>
                    <a:pt x="15485" y="1872"/>
                  </a:cubicBezTo>
                  <a:cubicBezTo>
                    <a:pt x="15485" y="1872"/>
                    <a:pt x="15485" y="1872"/>
                    <a:pt x="15485" y="1872"/>
                  </a:cubicBezTo>
                  <a:cubicBezTo>
                    <a:pt x="15429" y="1872"/>
                    <a:pt x="15429" y="1872"/>
                    <a:pt x="15429" y="1872"/>
                  </a:cubicBezTo>
                  <a:cubicBezTo>
                    <a:pt x="15429" y="1872"/>
                    <a:pt x="15429" y="1872"/>
                    <a:pt x="15429" y="1872"/>
                  </a:cubicBezTo>
                  <a:cubicBezTo>
                    <a:pt x="15429" y="1939"/>
                    <a:pt x="15429" y="1939"/>
                    <a:pt x="15429" y="1939"/>
                  </a:cubicBezTo>
                  <a:cubicBezTo>
                    <a:pt x="15429" y="1939"/>
                    <a:pt x="15429" y="1939"/>
                    <a:pt x="15429" y="1939"/>
                  </a:cubicBezTo>
                  <a:cubicBezTo>
                    <a:pt x="15372" y="1939"/>
                    <a:pt x="15372" y="1939"/>
                    <a:pt x="15372" y="1939"/>
                  </a:cubicBezTo>
                  <a:cubicBezTo>
                    <a:pt x="15429" y="2073"/>
                    <a:pt x="15429" y="2073"/>
                    <a:pt x="15429" y="2073"/>
                  </a:cubicBezTo>
                  <a:cubicBezTo>
                    <a:pt x="15372" y="2073"/>
                    <a:pt x="15372" y="2073"/>
                    <a:pt x="15372" y="2073"/>
                  </a:cubicBezTo>
                  <a:cubicBezTo>
                    <a:pt x="15372" y="2073"/>
                    <a:pt x="15372" y="2073"/>
                    <a:pt x="15372" y="2073"/>
                  </a:cubicBezTo>
                  <a:cubicBezTo>
                    <a:pt x="15372" y="2140"/>
                    <a:pt x="15372" y="2140"/>
                    <a:pt x="15372" y="2140"/>
                  </a:cubicBezTo>
                  <a:cubicBezTo>
                    <a:pt x="15316" y="2140"/>
                    <a:pt x="15316" y="2140"/>
                    <a:pt x="15316" y="2140"/>
                  </a:cubicBezTo>
                  <a:cubicBezTo>
                    <a:pt x="15316" y="2274"/>
                    <a:pt x="15316" y="2274"/>
                    <a:pt x="15316" y="2274"/>
                  </a:cubicBezTo>
                  <a:cubicBezTo>
                    <a:pt x="15372" y="2274"/>
                    <a:pt x="15372" y="2274"/>
                    <a:pt x="15372" y="2274"/>
                  </a:cubicBezTo>
                  <a:cubicBezTo>
                    <a:pt x="15429" y="2274"/>
                    <a:pt x="15429" y="2274"/>
                    <a:pt x="15429" y="2274"/>
                  </a:cubicBezTo>
                  <a:cubicBezTo>
                    <a:pt x="15485" y="2341"/>
                    <a:pt x="15485" y="2341"/>
                    <a:pt x="15485" y="2341"/>
                  </a:cubicBezTo>
                  <a:cubicBezTo>
                    <a:pt x="15541" y="2341"/>
                    <a:pt x="15541" y="2341"/>
                    <a:pt x="15541" y="2341"/>
                  </a:cubicBezTo>
                  <a:cubicBezTo>
                    <a:pt x="15541" y="2341"/>
                    <a:pt x="15541" y="2341"/>
                    <a:pt x="15541" y="2341"/>
                  </a:cubicBezTo>
                  <a:cubicBezTo>
                    <a:pt x="15485" y="2341"/>
                    <a:pt x="15485" y="2341"/>
                    <a:pt x="15485" y="2341"/>
                  </a:cubicBezTo>
                  <a:cubicBezTo>
                    <a:pt x="15429" y="2341"/>
                    <a:pt x="15429" y="2341"/>
                    <a:pt x="15429" y="2341"/>
                  </a:cubicBezTo>
                  <a:cubicBezTo>
                    <a:pt x="15372" y="2341"/>
                    <a:pt x="15372" y="2341"/>
                    <a:pt x="15372" y="2341"/>
                  </a:cubicBezTo>
                  <a:cubicBezTo>
                    <a:pt x="15316" y="2341"/>
                    <a:pt x="15316" y="2341"/>
                    <a:pt x="15316" y="2341"/>
                  </a:cubicBezTo>
                  <a:cubicBezTo>
                    <a:pt x="15260" y="2341"/>
                    <a:pt x="15260" y="2341"/>
                    <a:pt x="15260" y="2341"/>
                  </a:cubicBezTo>
                  <a:cubicBezTo>
                    <a:pt x="15204" y="2407"/>
                    <a:pt x="15204" y="2407"/>
                    <a:pt x="15204" y="2407"/>
                  </a:cubicBezTo>
                  <a:cubicBezTo>
                    <a:pt x="15204" y="2474"/>
                    <a:pt x="15204" y="2474"/>
                    <a:pt x="15204" y="2474"/>
                  </a:cubicBezTo>
                  <a:cubicBezTo>
                    <a:pt x="15260" y="2474"/>
                    <a:pt x="15260" y="2474"/>
                    <a:pt x="15260" y="2474"/>
                  </a:cubicBezTo>
                  <a:cubicBezTo>
                    <a:pt x="15204" y="2541"/>
                    <a:pt x="15204" y="2541"/>
                    <a:pt x="15204" y="2541"/>
                  </a:cubicBezTo>
                  <a:cubicBezTo>
                    <a:pt x="15204" y="2541"/>
                    <a:pt x="15204" y="2541"/>
                    <a:pt x="15204" y="2541"/>
                  </a:cubicBezTo>
                  <a:cubicBezTo>
                    <a:pt x="15204" y="2608"/>
                    <a:pt x="15204" y="2608"/>
                    <a:pt x="15204" y="2608"/>
                  </a:cubicBezTo>
                  <a:cubicBezTo>
                    <a:pt x="15204" y="2608"/>
                    <a:pt x="15204" y="2608"/>
                    <a:pt x="15204" y="2608"/>
                  </a:cubicBezTo>
                  <a:cubicBezTo>
                    <a:pt x="15260" y="2608"/>
                    <a:pt x="15260" y="2608"/>
                    <a:pt x="15260" y="2608"/>
                  </a:cubicBezTo>
                  <a:cubicBezTo>
                    <a:pt x="15316" y="2608"/>
                    <a:pt x="15316" y="2608"/>
                    <a:pt x="15316" y="2608"/>
                  </a:cubicBezTo>
                  <a:cubicBezTo>
                    <a:pt x="15372" y="2541"/>
                    <a:pt x="15372" y="2541"/>
                    <a:pt x="15372" y="2541"/>
                  </a:cubicBezTo>
                  <a:cubicBezTo>
                    <a:pt x="15372" y="2541"/>
                    <a:pt x="15372" y="2541"/>
                    <a:pt x="15372" y="2541"/>
                  </a:cubicBezTo>
                  <a:cubicBezTo>
                    <a:pt x="15372" y="2608"/>
                    <a:pt x="15372" y="2608"/>
                    <a:pt x="15372" y="2608"/>
                  </a:cubicBezTo>
                  <a:cubicBezTo>
                    <a:pt x="15316" y="2608"/>
                    <a:pt x="15316" y="2608"/>
                    <a:pt x="15316" y="2608"/>
                  </a:cubicBezTo>
                  <a:cubicBezTo>
                    <a:pt x="15316" y="2675"/>
                    <a:pt x="15316" y="2675"/>
                    <a:pt x="15316" y="2675"/>
                  </a:cubicBezTo>
                  <a:cubicBezTo>
                    <a:pt x="15316" y="2675"/>
                    <a:pt x="15316" y="2675"/>
                    <a:pt x="15316" y="2675"/>
                  </a:cubicBezTo>
                  <a:cubicBezTo>
                    <a:pt x="15372" y="2675"/>
                    <a:pt x="15372" y="2675"/>
                    <a:pt x="15372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85" y="2608"/>
                    <a:pt x="15485" y="2608"/>
                    <a:pt x="15485" y="2608"/>
                  </a:cubicBezTo>
                  <a:cubicBezTo>
                    <a:pt x="15485" y="2675"/>
                    <a:pt x="15485" y="2675"/>
                    <a:pt x="15485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85" y="2675"/>
                    <a:pt x="15485" y="2675"/>
                    <a:pt x="15485" y="2675"/>
                  </a:cubicBezTo>
                  <a:cubicBezTo>
                    <a:pt x="15541" y="2675"/>
                    <a:pt x="15541" y="2675"/>
                    <a:pt x="15541" y="2675"/>
                  </a:cubicBezTo>
                  <a:cubicBezTo>
                    <a:pt x="15597" y="2742"/>
                    <a:pt x="15597" y="2742"/>
                    <a:pt x="15597" y="2742"/>
                  </a:cubicBezTo>
                  <a:cubicBezTo>
                    <a:pt x="15541" y="2742"/>
                    <a:pt x="15541" y="2742"/>
                    <a:pt x="15541" y="2742"/>
                  </a:cubicBezTo>
                  <a:cubicBezTo>
                    <a:pt x="15541" y="2742"/>
                    <a:pt x="15541" y="2742"/>
                    <a:pt x="15541" y="2742"/>
                  </a:cubicBezTo>
                  <a:cubicBezTo>
                    <a:pt x="15541" y="2809"/>
                    <a:pt x="15541" y="2809"/>
                    <a:pt x="15541" y="2809"/>
                  </a:cubicBezTo>
                  <a:cubicBezTo>
                    <a:pt x="15597" y="2742"/>
                    <a:pt x="15597" y="2742"/>
                    <a:pt x="15597" y="2742"/>
                  </a:cubicBezTo>
                  <a:cubicBezTo>
                    <a:pt x="15653" y="2809"/>
                    <a:pt x="15653" y="2809"/>
                    <a:pt x="15653" y="2809"/>
                  </a:cubicBezTo>
                  <a:cubicBezTo>
                    <a:pt x="15821" y="2809"/>
                    <a:pt x="15821" y="2809"/>
                    <a:pt x="15821" y="2809"/>
                  </a:cubicBezTo>
                  <a:cubicBezTo>
                    <a:pt x="15821" y="2876"/>
                    <a:pt x="15821" y="2876"/>
                    <a:pt x="15821" y="2876"/>
                  </a:cubicBezTo>
                  <a:cubicBezTo>
                    <a:pt x="15709" y="2876"/>
                    <a:pt x="15709" y="2876"/>
                    <a:pt x="15709" y="2876"/>
                  </a:cubicBezTo>
                  <a:cubicBezTo>
                    <a:pt x="15653" y="2876"/>
                    <a:pt x="15653" y="2876"/>
                    <a:pt x="15653" y="2876"/>
                  </a:cubicBezTo>
                  <a:cubicBezTo>
                    <a:pt x="15597" y="2809"/>
                    <a:pt x="15597" y="2809"/>
                    <a:pt x="15597" y="2809"/>
                  </a:cubicBezTo>
                  <a:cubicBezTo>
                    <a:pt x="15541" y="2809"/>
                    <a:pt x="15541" y="2809"/>
                    <a:pt x="15541" y="2809"/>
                  </a:cubicBezTo>
                  <a:cubicBezTo>
                    <a:pt x="15541" y="2876"/>
                    <a:pt x="15541" y="2876"/>
                    <a:pt x="15541" y="2876"/>
                  </a:cubicBezTo>
                  <a:cubicBezTo>
                    <a:pt x="15597" y="2876"/>
                    <a:pt x="15597" y="2876"/>
                    <a:pt x="15597" y="2876"/>
                  </a:cubicBezTo>
                  <a:cubicBezTo>
                    <a:pt x="15709" y="2942"/>
                    <a:pt x="15709" y="2942"/>
                    <a:pt x="15709" y="2942"/>
                  </a:cubicBezTo>
                  <a:cubicBezTo>
                    <a:pt x="15765" y="2942"/>
                    <a:pt x="15765" y="2942"/>
                    <a:pt x="15765" y="2942"/>
                  </a:cubicBezTo>
                  <a:cubicBezTo>
                    <a:pt x="15821" y="2942"/>
                    <a:pt x="15821" y="2942"/>
                    <a:pt x="15821" y="2942"/>
                  </a:cubicBezTo>
                  <a:cubicBezTo>
                    <a:pt x="15709" y="2942"/>
                    <a:pt x="15709" y="2942"/>
                    <a:pt x="15709" y="2942"/>
                  </a:cubicBezTo>
                  <a:cubicBezTo>
                    <a:pt x="15653" y="2942"/>
                    <a:pt x="15653" y="2942"/>
                    <a:pt x="15653" y="2942"/>
                  </a:cubicBezTo>
                  <a:cubicBezTo>
                    <a:pt x="15597" y="2942"/>
                    <a:pt x="15597" y="2942"/>
                    <a:pt x="15597" y="2942"/>
                  </a:cubicBezTo>
                  <a:cubicBezTo>
                    <a:pt x="15541" y="2942"/>
                    <a:pt x="15541" y="2942"/>
                    <a:pt x="15541" y="2942"/>
                  </a:cubicBezTo>
                  <a:cubicBezTo>
                    <a:pt x="15485" y="2876"/>
                    <a:pt x="15485" y="2876"/>
                    <a:pt x="15485" y="2876"/>
                  </a:cubicBezTo>
                  <a:cubicBezTo>
                    <a:pt x="15429" y="2876"/>
                    <a:pt x="15429" y="2876"/>
                    <a:pt x="15429" y="2876"/>
                  </a:cubicBezTo>
                  <a:cubicBezTo>
                    <a:pt x="15372" y="2809"/>
                    <a:pt x="15372" y="2809"/>
                    <a:pt x="15372" y="2809"/>
                  </a:cubicBezTo>
                  <a:cubicBezTo>
                    <a:pt x="15316" y="2809"/>
                    <a:pt x="15316" y="2809"/>
                    <a:pt x="15316" y="2809"/>
                  </a:cubicBezTo>
                  <a:cubicBezTo>
                    <a:pt x="15316" y="2876"/>
                    <a:pt x="15316" y="2876"/>
                    <a:pt x="15316" y="2876"/>
                  </a:cubicBezTo>
                  <a:cubicBezTo>
                    <a:pt x="15260" y="2876"/>
                    <a:pt x="15260" y="2876"/>
                    <a:pt x="15260" y="2876"/>
                  </a:cubicBezTo>
                  <a:cubicBezTo>
                    <a:pt x="15204" y="2876"/>
                    <a:pt x="15204" y="2876"/>
                    <a:pt x="15204" y="2876"/>
                  </a:cubicBezTo>
                  <a:cubicBezTo>
                    <a:pt x="15204" y="3009"/>
                    <a:pt x="15204" y="3009"/>
                    <a:pt x="15204" y="3009"/>
                  </a:cubicBezTo>
                  <a:cubicBezTo>
                    <a:pt x="15260" y="3076"/>
                    <a:pt x="15260" y="3076"/>
                    <a:pt x="15260" y="3076"/>
                  </a:cubicBezTo>
                  <a:cubicBezTo>
                    <a:pt x="15260" y="3143"/>
                    <a:pt x="15260" y="3143"/>
                    <a:pt x="15260" y="3143"/>
                  </a:cubicBezTo>
                  <a:cubicBezTo>
                    <a:pt x="15204" y="3143"/>
                    <a:pt x="15204" y="3143"/>
                    <a:pt x="15204" y="3143"/>
                  </a:cubicBezTo>
                  <a:cubicBezTo>
                    <a:pt x="15204" y="3076"/>
                    <a:pt x="15204" y="3076"/>
                    <a:pt x="15204" y="3076"/>
                  </a:cubicBezTo>
                  <a:cubicBezTo>
                    <a:pt x="15148" y="3076"/>
                    <a:pt x="15148" y="3076"/>
                    <a:pt x="15148" y="3076"/>
                  </a:cubicBezTo>
                  <a:cubicBezTo>
                    <a:pt x="15148" y="3143"/>
                    <a:pt x="15148" y="3143"/>
                    <a:pt x="15148" y="3143"/>
                  </a:cubicBezTo>
                  <a:cubicBezTo>
                    <a:pt x="15148" y="3210"/>
                    <a:pt x="15148" y="3210"/>
                    <a:pt x="15148" y="3210"/>
                  </a:cubicBezTo>
                  <a:cubicBezTo>
                    <a:pt x="15148" y="3277"/>
                    <a:pt x="15148" y="3277"/>
                    <a:pt x="15148" y="3277"/>
                  </a:cubicBezTo>
                  <a:cubicBezTo>
                    <a:pt x="15204" y="3210"/>
                    <a:pt x="15204" y="3210"/>
                    <a:pt x="15204" y="3210"/>
                  </a:cubicBezTo>
                  <a:cubicBezTo>
                    <a:pt x="15204" y="3210"/>
                    <a:pt x="15204" y="3210"/>
                    <a:pt x="15204" y="3210"/>
                  </a:cubicBezTo>
                  <a:cubicBezTo>
                    <a:pt x="15260" y="3277"/>
                    <a:pt x="15260" y="3277"/>
                    <a:pt x="15260" y="3277"/>
                  </a:cubicBezTo>
                  <a:cubicBezTo>
                    <a:pt x="15316" y="3277"/>
                    <a:pt x="15316" y="3277"/>
                    <a:pt x="15316" y="3277"/>
                  </a:cubicBezTo>
                  <a:cubicBezTo>
                    <a:pt x="15260" y="3344"/>
                    <a:pt x="15260" y="3344"/>
                    <a:pt x="15260" y="3344"/>
                  </a:cubicBezTo>
                  <a:cubicBezTo>
                    <a:pt x="15204" y="3344"/>
                    <a:pt x="15204" y="3344"/>
                    <a:pt x="15204" y="3344"/>
                  </a:cubicBezTo>
                  <a:cubicBezTo>
                    <a:pt x="15204" y="3277"/>
                    <a:pt x="15204" y="3277"/>
                    <a:pt x="15204" y="3277"/>
                  </a:cubicBezTo>
                  <a:cubicBezTo>
                    <a:pt x="15092" y="3277"/>
                    <a:pt x="15092" y="3277"/>
                    <a:pt x="15092" y="3277"/>
                  </a:cubicBezTo>
                  <a:cubicBezTo>
                    <a:pt x="15092" y="3411"/>
                    <a:pt x="15092" y="3411"/>
                    <a:pt x="15092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544"/>
                    <a:pt x="15148" y="3544"/>
                    <a:pt x="15148" y="3544"/>
                  </a:cubicBezTo>
                  <a:cubicBezTo>
                    <a:pt x="15148" y="3544"/>
                    <a:pt x="15148" y="3544"/>
                    <a:pt x="15148" y="3544"/>
                  </a:cubicBezTo>
                  <a:cubicBezTo>
                    <a:pt x="15204" y="3544"/>
                    <a:pt x="15204" y="3544"/>
                    <a:pt x="15204" y="3544"/>
                  </a:cubicBezTo>
                  <a:cubicBezTo>
                    <a:pt x="15204" y="3611"/>
                    <a:pt x="15204" y="3611"/>
                    <a:pt x="15204" y="3611"/>
                  </a:cubicBezTo>
                  <a:cubicBezTo>
                    <a:pt x="15260" y="3611"/>
                    <a:pt x="15260" y="3611"/>
                    <a:pt x="15260" y="3611"/>
                  </a:cubicBezTo>
                  <a:cubicBezTo>
                    <a:pt x="15372" y="3745"/>
                    <a:pt x="15372" y="3745"/>
                    <a:pt x="15372" y="3745"/>
                  </a:cubicBezTo>
                  <a:cubicBezTo>
                    <a:pt x="15429" y="3678"/>
                    <a:pt x="15429" y="3678"/>
                    <a:pt x="15429" y="3678"/>
                  </a:cubicBezTo>
                  <a:cubicBezTo>
                    <a:pt x="15429" y="3678"/>
                    <a:pt x="15429" y="3678"/>
                    <a:pt x="15429" y="3678"/>
                  </a:cubicBezTo>
                  <a:cubicBezTo>
                    <a:pt x="15429" y="3611"/>
                    <a:pt x="15429" y="3611"/>
                    <a:pt x="15429" y="3611"/>
                  </a:cubicBezTo>
                  <a:cubicBezTo>
                    <a:pt x="15485" y="3611"/>
                    <a:pt x="15485" y="3611"/>
                    <a:pt x="15485" y="3611"/>
                  </a:cubicBezTo>
                  <a:cubicBezTo>
                    <a:pt x="15541" y="3678"/>
                    <a:pt x="15541" y="3678"/>
                    <a:pt x="15541" y="3678"/>
                  </a:cubicBezTo>
                  <a:cubicBezTo>
                    <a:pt x="15485" y="3678"/>
                    <a:pt x="15485" y="3678"/>
                    <a:pt x="15485" y="3678"/>
                  </a:cubicBezTo>
                  <a:cubicBezTo>
                    <a:pt x="15485" y="3745"/>
                    <a:pt x="15485" y="3745"/>
                    <a:pt x="15485" y="3745"/>
                  </a:cubicBezTo>
                  <a:cubicBezTo>
                    <a:pt x="15541" y="3745"/>
                    <a:pt x="15541" y="3745"/>
                    <a:pt x="15541" y="3745"/>
                  </a:cubicBezTo>
                  <a:cubicBezTo>
                    <a:pt x="15597" y="3611"/>
                    <a:pt x="15597" y="3611"/>
                    <a:pt x="15597" y="3611"/>
                  </a:cubicBezTo>
                  <a:cubicBezTo>
                    <a:pt x="15597" y="3477"/>
                    <a:pt x="15597" y="3477"/>
                    <a:pt x="15597" y="3477"/>
                  </a:cubicBezTo>
                  <a:cubicBezTo>
                    <a:pt x="15597" y="3411"/>
                    <a:pt x="15597" y="3411"/>
                    <a:pt x="15597" y="3411"/>
                  </a:cubicBezTo>
                  <a:cubicBezTo>
                    <a:pt x="15653" y="3344"/>
                    <a:pt x="15653" y="3344"/>
                    <a:pt x="15653" y="3344"/>
                  </a:cubicBezTo>
                  <a:cubicBezTo>
                    <a:pt x="15653" y="3344"/>
                    <a:pt x="15653" y="3344"/>
                    <a:pt x="15653" y="3344"/>
                  </a:cubicBezTo>
                  <a:cubicBezTo>
                    <a:pt x="15653" y="3411"/>
                    <a:pt x="15653" y="3411"/>
                    <a:pt x="15653" y="3411"/>
                  </a:cubicBezTo>
                  <a:cubicBezTo>
                    <a:pt x="15597" y="3477"/>
                    <a:pt x="15597" y="3477"/>
                    <a:pt x="15597" y="3477"/>
                  </a:cubicBezTo>
                  <a:cubicBezTo>
                    <a:pt x="15597" y="3544"/>
                    <a:pt x="15597" y="3544"/>
                    <a:pt x="15597" y="3544"/>
                  </a:cubicBezTo>
                  <a:cubicBezTo>
                    <a:pt x="15597" y="3611"/>
                    <a:pt x="15597" y="3611"/>
                    <a:pt x="15597" y="3611"/>
                  </a:cubicBezTo>
                  <a:cubicBezTo>
                    <a:pt x="15597" y="3678"/>
                    <a:pt x="15597" y="3678"/>
                    <a:pt x="15597" y="3678"/>
                  </a:cubicBezTo>
                  <a:cubicBezTo>
                    <a:pt x="15597" y="3745"/>
                    <a:pt x="15597" y="3745"/>
                    <a:pt x="15597" y="3745"/>
                  </a:cubicBezTo>
                  <a:cubicBezTo>
                    <a:pt x="15597" y="3812"/>
                    <a:pt x="15597" y="3812"/>
                    <a:pt x="15597" y="3812"/>
                  </a:cubicBezTo>
                  <a:cubicBezTo>
                    <a:pt x="15597" y="3812"/>
                    <a:pt x="15597" y="3812"/>
                    <a:pt x="15597" y="3812"/>
                  </a:cubicBezTo>
                  <a:close/>
                  <a:moveTo>
                    <a:pt x="15765" y="1471"/>
                  </a:moveTo>
                  <a:cubicBezTo>
                    <a:pt x="15765" y="1404"/>
                    <a:pt x="15765" y="1404"/>
                    <a:pt x="15765" y="1404"/>
                  </a:cubicBezTo>
                  <a:cubicBezTo>
                    <a:pt x="15765" y="1404"/>
                    <a:pt x="15765" y="1404"/>
                    <a:pt x="15765" y="1404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77" y="1471"/>
                    <a:pt x="15877" y="1471"/>
                    <a:pt x="15877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765" y="1471"/>
                    <a:pt x="15765" y="1471"/>
                    <a:pt x="15765" y="1471"/>
                  </a:cubicBezTo>
                  <a:cubicBezTo>
                    <a:pt x="15765" y="1471"/>
                    <a:pt x="15765" y="1471"/>
                    <a:pt x="15765" y="1471"/>
                  </a:cubicBezTo>
                  <a:close/>
                  <a:moveTo>
                    <a:pt x="15765" y="3812"/>
                  </a:moveTo>
                  <a:cubicBezTo>
                    <a:pt x="15765" y="3745"/>
                    <a:pt x="15765" y="3745"/>
                    <a:pt x="15765" y="3745"/>
                  </a:cubicBezTo>
                  <a:cubicBezTo>
                    <a:pt x="15821" y="3678"/>
                    <a:pt x="15821" y="3678"/>
                    <a:pt x="15821" y="3678"/>
                  </a:cubicBezTo>
                  <a:cubicBezTo>
                    <a:pt x="15821" y="3678"/>
                    <a:pt x="15821" y="3678"/>
                    <a:pt x="15821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21" y="3745"/>
                    <a:pt x="15821" y="3745"/>
                    <a:pt x="15821" y="3745"/>
                  </a:cubicBezTo>
                  <a:cubicBezTo>
                    <a:pt x="15821" y="3812"/>
                    <a:pt x="15821" y="3812"/>
                    <a:pt x="15821" y="3812"/>
                  </a:cubicBezTo>
                  <a:cubicBezTo>
                    <a:pt x="15765" y="3812"/>
                    <a:pt x="15765" y="3812"/>
                    <a:pt x="15765" y="3812"/>
                  </a:cubicBezTo>
                  <a:close/>
                  <a:moveTo>
                    <a:pt x="16270" y="3277"/>
                  </a:moveTo>
                  <a:cubicBezTo>
                    <a:pt x="16326" y="3210"/>
                    <a:pt x="16326" y="3210"/>
                    <a:pt x="16326" y="3210"/>
                  </a:cubicBezTo>
                  <a:cubicBezTo>
                    <a:pt x="16382" y="3210"/>
                    <a:pt x="16382" y="3210"/>
                    <a:pt x="16382" y="3210"/>
                  </a:cubicBezTo>
                  <a:cubicBezTo>
                    <a:pt x="16438" y="3143"/>
                    <a:pt x="16438" y="3143"/>
                    <a:pt x="16438" y="3143"/>
                  </a:cubicBezTo>
                  <a:cubicBezTo>
                    <a:pt x="16495" y="3210"/>
                    <a:pt x="16495" y="3210"/>
                    <a:pt x="16495" y="3210"/>
                  </a:cubicBezTo>
                  <a:cubicBezTo>
                    <a:pt x="16551" y="3210"/>
                    <a:pt x="16551" y="3210"/>
                    <a:pt x="16551" y="3210"/>
                  </a:cubicBezTo>
                  <a:cubicBezTo>
                    <a:pt x="16495" y="3277"/>
                    <a:pt x="16495" y="3277"/>
                    <a:pt x="16495" y="3277"/>
                  </a:cubicBezTo>
                  <a:cubicBezTo>
                    <a:pt x="16438" y="3277"/>
                    <a:pt x="16438" y="3277"/>
                    <a:pt x="16438" y="3277"/>
                  </a:cubicBezTo>
                  <a:cubicBezTo>
                    <a:pt x="16382" y="3277"/>
                    <a:pt x="16382" y="3277"/>
                    <a:pt x="16382" y="3277"/>
                  </a:cubicBezTo>
                  <a:cubicBezTo>
                    <a:pt x="16326" y="3344"/>
                    <a:pt x="16326" y="3344"/>
                    <a:pt x="16326" y="3344"/>
                  </a:cubicBezTo>
                  <a:cubicBezTo>
                    <a:pt x="16326" y="3277"/>
                    <a:pt x="16326" y="3277"/>
                    <a:pt x="16326" y="3277"/>
                  </a:cubicBezTo>
                  <a:cubicBezTo>
                    <a:pt x="16270" y="3277"/>
                    <a:pt x="16270" y="3277"/>
                    <a:pt x="16270" y="3277"/>
                  </a:cubicBezTo>
                  <a:close/>
                  <a:moveTo>
                    <a:pt x="20029" y="134"/>
                  </a:moveTo>
                  <a:cubicBezTo>
                    <a:pt x="20029" y="67"/>
                    <a:pt x="20029" y="67"/>
                    <a:pt x="20029" y="67"/>
                  </a:cubicBezTo>
                  <a:cubicBezTo>
                    <a:pt x="20085" y="67"/>
                    <a:pt x="20085" y="67"/>
                    <a:pt x="20085" y="67"/>
                  </a:cubicBezTo>
                  <a:cubicBezTo>
                    <a:pt x="20085" y="134"/>
                    <a:pt x="20085" y="134"/>
                    <a:pt x="20085" y="134"/>
                  </a:cubicBezTo>
                  <a:cubicBezTo>
                    <a:pt x="20085" y="134"/>
                    <a:pt x="20085" y="134"/>
                    <a:pt x="20085" y="134"/>
                  </a:cubicBezTo>
                  <a:cubicBezTo>
                    <a:pt x="20029" y="134"/>
                    <a:pt x="20029" y="134"/>
                    <a:pt x="20029" y="134"/>
                  </a:cubicBezTo>
                  <a:close/>
                  <a:moveTo>
                    <a:pt x="18234" y="3879"/>
                  </a:moveTo>
                  <a:cubicBezTo>
                    <a:pt x="18234" y="3946"/>
                    <a:pt x="18234" y="3946"/>
                    <a:pt x="18234" y="3946"/>
                  </a:cubicBezTo>
                  <a:cubicBezTo>
                    <a:pt x="18234" y="3946"/>
                    <a:pt x="18234" y="3946"/>
                    <a:pt x="18234" y="3946"/>
                  </a:cubicBezTo>
                  <a:cubicBezTo>
                    <a:pt x="18290" y="3946"/>
                    <a:pt x="18290" y="3946"/>
                    <a:pt x="18290" y="3946"/>
                  </a:cubicBezTo>
                  <a:cubicBezTo>
                    <a:pt x="18290" y="3946"/>
                    <a:pt x="18290" y="3946"/>
                    <a:pt x="18290" y="3946"/>
                  </a:cubicBezTo>
                  <a:cubicBezTo>
                    <a:pt x="18234" y="3879"/>
                    <a:pt x="18234" y="3879"/>
                    <a:pt x="18234" y="3879"/>
                  </a:cubicBezTo>
                  <a:cubicBezTo>
                    <a:pt x="18234" y="3879"/>
                    <a:pt x="18234" y="3879"/>
                    <a:pt x="18234" y="3879"/>
                  </a:cubicBezTo>
                  <a:close/>
                  <a:moveTo>
                    <a:pt x="17336" y="4480"/>
                  </a:moveTo>
                  <a:cubicBezTo>
                    <a:pt x="17336" y="4547"/>
                    <a:pt x="17336" y="4547"/>
                    <a:pt x="17336" y="4547"/>
                  </a:cubicBezTo>
                  <a:cubicBezTo>
                    <a:pt x="17392" y="4547"/>
                    <a:pt x="17392" y="4547"/>
                    <a:pt x="17392" y="4547"/>
                  </a:cubicBezTo>
                  <a:cubicBezTo>
                    <a:pt x="17392" y="4480"/>
                    <a:pt x="17392" y="4480"/>
                    <a:pt x="17392" y="4480"/>
                  </a:cubicBezTo>
                  <a:cubicBezTo>
                    <a:pt x="17336" y="4480"/>
                    <a:pt x="17336" y="4480"/>
                    <a:pt x="17336" y="4480"/>
                  </a:cubicBezTo>
                  <a:close/>
                  <a:moveTo>
                    <a:pt x="16102" y="4480"/>
                  </a:moveTo>
                  <a:cubicBezTo>
                    <a:pt x="16046" y="4414"/>
                    <a:pt x="16046" y="4414"/>
                    <a:pt x="16046" y="4414"/>
                  </a:cubicBezTo>
                  <a:cubicBezTo>
                    <a:pt x="16046" y="4347"/>
                    <a:pt x="16046" y="4347"/>
                    <a:pt x="16046" y="4347"/>
                  </a:cubicBezTo>
                  <a:cubicBezTo>
                    <a:pt x="16102" y="4347"/>
                    <a:pt x="16102" y="4347"/>
                    <a:pt x="16102" y="4347"/>
                  </a:cubicBezTo>
                  <a:cubicBezTo>
                    <a:pt x="16102" y="4414"/>
                    <a:pt x="16102" y="4414"/>
                    <a:pt x="16102" y="4414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480"/>
                    <a:pt x="16102" y="4480"/>
                    <a:pt x="16102" y="4480"/>
                  </a:cubicBezTo>
                  <a:close/>
                  <a:moveTo>
                    <a:pt x="15709" y="5283"/>
                  </a:moveTo>
                  <a:cubicBezTo>
                    <a:pt x="15709" y="5216"/>
                    <a:pt x="15709" y="5216"/>
                    <a:pt x="15709" y="5216"/>
                  </a:cubicBezTo>
                  <a:cubicBezTo>
                    <a:pt x="15709" y="5216"/>
                    <a:pt x="15709" y="5216"/>
                    <a:pt x="15709" y="5216"/>
                  </a:cubicBezTo>
                  <a:cubicBezTo>
                    <a:pt x="15709" y="5149"/>
                    <a:pt x="15709" y="5149"/>
                    <a:pt x="15709" y="5149"/>
                  </a:cubicBezTo>
                  <a:cubicBezTo>
                    <a:pt x="15709" y="5149"/>
                    <a:pt x="15709" y="5149"/>
                    <a:pt x="15709" y="5149"/>
                  </a:cubicBezTo>
                  <a:cubicBezTo>
                    <a:pt x="15653" y="5149"/>
                    <a:pt x="15653" y="5149"/>
                    <a:pt x="15653" y="5149"/>
                  </a:cubicBezTo>
                  <a:cubicBezTo>
                    <a:pt x="15653" y="5216"/>
                    <a:pt x="15653" y="5216"/>
                    <a:pt x="15653" y="5216"/>
                  </a:cubicBezTo>
                  <a:cubicBezTo>
                    <a:pt x="15653" y="5283"/>
                    <a:pt x="15653" y="5283"/>
                    <a:pt x="15653" y="5283"/>
                  </a:cubicBezTo>
                  <a:cubicBezTo>
                    <a:pt x="15709" y="5350"/>
                    <a:pt x="15709" y="5350"/>
                    <a:pt x="15709" y="5350"/>
                  </a:cubicBezTo>
                  <a:cubicBezTo>
                    <a:pt x="15709" y="5417"/>
                    <a:pt x="15709" y="5417"/>
                    <a:pt x="15709" y="5417"/>
                  </a:cubicBezTo>
                  <a:cubicBezTo>
                    <a:pt x="15653" y="5417"/>
                    <a:pt x="15653" y="5417"/>
                    <a:pt x="15653" y="5417"/>
                  </a:cubicBezTo>
                  <a:cubicBezTo>
                    <a:pt x="15653" y="5350"/>
                    <a:pt x="15653" y="5350"/>
                    <a:pt x="15653" y="5350"/>
                  </a:cubicBezTo>
                  <a:cubicBezTo>
                    <a:pt x="15541" y="5350"/>
                    <a:pt x="15541" y="5350"/>
                    <a:pt x="15541" y="5350"/>
                  </a:cubicBezTo>
                  <a:cubicBezTo>
                    <a:pt x="15541" y="5350"/>
                    <a:pt x="15541" y="5350"/>
                    <a:pt x="15541" y="5350"/>
                  </a:cubicBezTo>
                  <a:cubicBezTo>
                    <a:pt x="15485" y="5350"/>
                    <a:pt x="15485" y="5350"/>
                    <a:pt x="15485" y="5350"/>
                  </a:cubicBezTo>
                  <a:cubicBezTo>
                    <a:pt x="15429" y="5283"/>
                    <a:pt x="15429" y="5283"/>
                    <a:pt x="15429" y="5283"/>
                  </a:cubicBezTo>
                  <a:cubicBezTo>
                    <a:pt x="15429" y="5283"/>
                    <a:pt x="15429" y="5283"/>
                    <a:pt x="15429" y="5283"/>
                  </a:cubicBezTo>
                  <a:cubicBezTo>
                    <a:pt x="15372" y="5283"/>
                    <a:pt x="15372" y="5283"/>
                    <a:pt x="15372" y="5283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429" y="5149"/>
                    <a:pt x="15429" y="5149"/>
                    <a:pt x="15429" y="5149"/>
                  </a:cubicBezTo>
                  <a:cubicBezTo>
                    <a:pt x="15429" y="5082"/>
                    <a:pt x="15429" y="5082"/>
                    <a:pt x="15429" y="5082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82"/>
                    <a:pt x="15372" y="5082"/>
                    <a:pt x="15372" y="5082"/>
                  </a:cubicBezTo>
                  <a:cubicBezTo>
                    <a:pt x="15372" y="5082"/>
                    <a:pt x="15372" y="5082"/>
                    <a:pt x="15372" y="5082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216"/>
                    <a:pt x="15316" y="5216"/>
                    <a:pt x="15316" y="5216"/>
                  </a:cubicBezTo>
                  <a:cubicBezTo>
                    <a:pt x="15316" y="5216"/>
                    <a:pt x="15316" y="5216"/>
                    <a:pt x="15316" y="5216"/>
                  </a:cubicBezTo>
                  <a:cubicBezTo>
                    <a:pt x="15260" y="5216"/>
                    <a:pt x="15260" y="5216"/>
                    <a:pt x="15260" y="5216"/>
                  </a:cubicBezTo>
                  <a:cubicBezTo>
                    <a:pt x="15260" y="5149"/>
                    <a:pt x="15260" y="5149"/>
                    <a:pt x="15260" y="5149"/>
                  </a:cubicBezTo>
                  <a:cubicBezTo>
                    <a:pt x="15260" y="5149"/>
                    <a:pt x="15260" y="5149"/>
                    <a:pt x="15260" y="5149"/>
                  </a:cubicBezTo>
                  <a:cubicBezTo>
                    <a:pt x="15260" y="5082"/>
                    <a:pt x="15260" y="5082"/>
                    <a:pt x="15260" y="5082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60" y="4949"/>
                    <a:pt x="15260" y="4949"/>
                    <a:pt x="15260" y="4949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04" y="5015"/>
                    <a:pt x="15204" y="5015"/>
                    <a:pt x="15204" y="5015"/>
                  </a:cubicBezTo>
                  <a:cubicBezTo>
                    <a:pt x="15204" y="5082"/>
                    <a:pt x="15204" y="5082"/>
                    <a:pt x="15204" y="5082"/>
                  </a:cubicBezTo>
                  <a:cubicBezTo>
                    <a:pt x="15204" y="5082"/>
                    <a:pt x="15204" y="5082"/>
                    <a:pt x="15204" y="5082"/>
                  </a:cubicBezTo>
                  <a:cubicBezTo>
                    <a:pt x="15204" y="5149"/>
                    <a:pt x="15204" y="5149"/>
                    <a:pt x="15204" y="5149"/>
                  </a:cubicBezTo>
                  <a:cubicBezTo>
                    <a:pt x="15148" y="5149"/>
                    <a:pt x="15148" y="5149"/>
                    <a:pt x="15148" y="5149"/>
                  </a:cubicBezTo>
                  <a:cubicBezTo>
                    <a:pt x="15092" y="5149"/>
                    <a:pt x="15092" y="5149"/>
                    <a:pt x="15092" y="5149"/>
                  </a:cubicBezTo>
                  <a:cubicBezTo>
                    <a:pt x="15092" y="5149"/>
                    <a:pt x="15092" y="5149"/>
                    <a:pt x="15092" y="5149"/>
                  </a:cubicBezTo>
                  <a:cubicBezTo>
                    <a:pt x="15092" y="5082"/>
                    <a:pt x="15092" y="5082"/>
                    <a:pt x="15092" y="5082"/>
                  </a:cubicBezTo>
                  <a:cubicBezTo>
                    <a:pt x="15092" y="5082"/>
                    <a:pt x="15092" y="5082"/>
                    <a:pt x="15092" y="5082"/>
                  </a:cubicBezTo>
                  <a:cubicBezTo>
                    <a:pt x="15092" y="5015"/>
                    <a:pt x="15092" y="5015"/>
                    <a:pt x="15092" y="5015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148" y="4815"/>
                    <a:pt x="15148" y="4815"/>
                    <a:pt x="15148" y="4815"/>
                  </a:cubicBezTo>
                  <a:cubicBezTo>
                    <a:pt x="15148" y="4815"/>
                    <a:pt x="15148" y="4815"/>
                    <a:pt x="15148" y="4815"/>
                  </a:cubicBezTo>
                  <a:cubicBezTo>
                    <a:pt x="15092" y="4882"/>
                    <a:pt x="15092" y="4882"/>
                    <a:pt x="15092" y="4882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092" y="5015"/>
                    <a:pt x="15092" y="5015"/>
                    <a:pt x="15092" y="5015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4980" y="5082"/>
                    <a:pt x="14980" y="5082"/>
                    <a:pt x="14980" y="5082"/>
                  </a:cubicBezTo>
                  <a:cubicBezTo>
                    <a:pt x="14924" y="5015"/>
                    <a:pt x="14924" y="5015"/>
                    <a:pt x="14924" y="5015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924" y="4882"/>
                    <a:pt x="14924" y="4882"/>
                    <a:pt x="14924" y="4882"/>
                  </a:cubicBezTo>
                  <a:cubicBezTo>
                    <a:pt x="14980" y="4882"/>
                    <a:pt x="14980" y="4882"/>
                    <a:pt x="14980" y="4882"/>
                  </a:cubicBezTo>
                  <a:cubicBezTo>
                    <a:pt x="15036" y="4815"/>
                    <a:pt x="15036" y="4815"/>
                    <a:pt x="15036" y="4815"/>
                  </a:cubicBezTo>
                  <a:cubicBezTo>
                    <a:pt x="14980" y="4815"/>
                    <a:pt x="14980" y="4815"/>
                    <a:pt x="14980" y="4815"/>
                  </a:cubicBezTo>
                  <a:cubicBezTo>
                    <a:pt x="15036" y="4748"/>
                    <a:pt x="15036" y="4748"/>
                    <a:pt x="15036" y="4748"/>
                  </a:cubicBezTo>
                  <a:cubicBezTo>
                    <a:pt x="15036" y="4681"/>
                    <a:pt x="15036" y="4681"/>
                    <a:pt x="15036" y="4681"/>
                  </a:cubicBezTo>
                  <a:cubicBezTo>
                    <a:pt x="15092" y="4681"/>
                    <a:pt x="15092" y="4681"/>
                    <a:pt x="15092" y="4681"/>
                  </a:cubicBezTo>
                  <a:cubicBezTo>
                    <a:pt x="15092" y="4681"/>
                    <a:pt x="15092" y="4681"/>
                    <a:pt x="15092" y="4681"/>
                  </a:cubicBezTo>
                  <a:cubicBezTo>
                    <a:pt x="15204" y="4681"/>
                    <a:pt x="15204" y="4681"/>
                    <a:pt x="15204" y="4681"/>
                  </a:cubicBezTo>
                  <a:cubicBezTo>
                    <a:pt x="15204" y="4614"/>
                    <a:pt x="15204" y="4614"/>
                    <a:pt x="15204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316" y="4547"/>
                    <a:pt x="15316" y="4547"/>
                    <a:pt x="15316" y="4547"/>
                  </a:cubicBezTo>
                  <a:cubicBezTo>
                    <a:pt x="15372" y="4547"/>
                    <a:pt x="15372" y="4547"/>
                    <a:pt x="15372" y="4547"/>
                  </a:cubicBezTo>
                  <a:cubicBezTo>
                    <a:pt x="15429" y="4614"/>
                    <a:pt x="15429" y="4614"/>
                    <a:pt x="15429" y="4614"/>
                  </a:cubicBezTo>
                  <a:cubicBezTo>
                    <a:pt x="15485" y="4614"/>
                    <a:pt x="15485" y="4614"/>
                    <a:pt x="15485" y="4614"/>
                  </a:cubicBezTo>
                  <a:cubicBezTo>
                    <a:pt x="15541" y="4547"/>
                    <a:pt x="15541" y="4547"/>
                    <a:pt x="15541" y="4547"/>
                  </a:cubicBezTo>
                  <a:cubicBezTo>
                    <a:pt x="15541" y="4614"/>
                    <a:pt x="15541" y="4614"/>
                    <a:pt x="15541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653" y="4614"/>
                    <a:pt x="15653" y="4614"/>
                    <a:pt x="15653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653" y="4547"/>
                    <a:pt x="15653" y="4547"/>
                    <a:pt x="15653" y="4547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653" y="4480"/>
                    <a:pt x="15653" y="4480"/>
                    <a:pt x="15653" y="4480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765" y="4480"/>
                    <a:pt x="15765" y="4480"/>
                    <a:pt x="15765" y="4480"/>
                  </a:cubicBezTo>
                  <a:cubicBezTo>
                    <a:pt x="15709" y="4414"/>
                    <a:pt x="15709" y="4414"/>
                    <a:pt x="15709" y="4414"/>
                  </a:cubicBezTo>
                  <a:cubicBezTo>
                    <a:pt x="15653" y="4414"/>
                    <a:pt x="15653" y="4414"/>
                    <a:pt x="15653" y="4414"/>
                  </a:cubicBezTo>
                  <a:cubicBezTo>
                    <a:pt x="15653" y="4480"/>
                    <a:pt x="15653" y="4480"/>
                    <a:pt x="15653" y="4480"/>
                  </a:cubicBezTo>
                  <a:cubicBezTo>
                    <a:pt x="15597" y="4414"/>
                    <a:pt x="15597" y="4414"/>
                    <a:pt x="15597" y="4414"/>
                  </a:cubicBezTo>
                  <a:cubicBezTo>
                    <a:pt x="15653" y="4347"/>
                    <a:pt x="15653" y="4347"/>
                    <a:pt x="15653" y="4347"/>
                  </a:cubicBezTo>
                  <a:cubicBezTo>
                    <a:pt x="15653" y="4347"/>
                    <a:pt x="15653" y="4347"/>
                    <a:pt x="15653" y="4347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146"/>
                    <a:pt x="15653" y="4146"/>
                    <a:pt x="15653" y="4146"/>
                  </a:cubicBezTo>
                  <a:cubicBezTo>
                    <a:pt x="15653" y="4146"/>
                    <a:pt x="15653" y="4146"/>
                    <a:pt x="15653" y="4146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709" y="4012"/>
                    <a:pt x="15709" y="4012"/>
                    <a:pt x="15709" y="4012"/>
                  </a:cubicBezTo>
                  <a:cubicBezTo>
                    <a:pt x="15765" y="4079"/>
                    <a:pt x="15765" y="4079"/>
                    <a:pt x="15765" y="4079"/>
                  </a:cubicBezTo>
                  <a:cubicBezTo>
                    <a:pt x="15821" y="4012"/>
                    <a:pt x="15821" y="4012"/>
                    <a:pt x="15821" y="4012"/>
                  </a:cubicBezTo>
                  <a:cubicBezTo>
                    <a:pt x="15877" y="4079"/>
                    <a:pt x="15877" y="4079"/>
                    <a:pt x="15877" y="4079"/>
                  </a:cubicBezTo>
                  <a:cubicBezTo>
                    <a:pt x="15877" y="4079"/>
                    <a:pt x="15877" y="4079"/>
                    <a:pt x="15877" y="4079"/>
                  </a:cubicBezTo>
                  <a:cubicBezTo>
                    <a:pt x="15934" y="4146"/>
                    <a:pt x="15934" y="4146"/>
                    <a:pt x="15934" y="4146"/>
                  </a:cubicBezTo>
                  <a:cubicBezTo>
                    <a:pt x="15990" y="4213"/>
                    <a:pt x="15990" y="4213"/>
                    <a:pt x="15990" y="4213"/>
                  </a:cubicBezTo>
                  <a:cubicBezTo>
                    <a:pt x="15990" y="4414"/>
                    <a:pt x="15990" y="4414"/>
                    <a:pt x="15990" y="4414"/>
                  </a:cubicBezTo>
                  <a:cubicBezTo>
                    <a:pt x="15934" y="4480"/>
                    <a:pt x="15934" y="4480"/>
                    <a:pt x="15934" y="4480"/>
                  </a:cubicBezTo>
                  <a:cubicBezTo>
                    <a:pt x="15990" y="4480"/>
                    <a:pt x="15990" y="4480"/>
                    <a:pt x="15990" y="4480"/>
                  </a:cubicBezTo>
                  <a:cubicBezTo>
                    <a:pt x="15990" y="4480"/>
                    <a:pt x="15990" y="4480"/>
                    <a:pt x="15990" y="4480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547"/>
                    <a:pt x="16102" y="4547"/>
                    <a:pt x="16102" y="4547"/>
                  </a:cubicBezTo>
                  <a:cubicBezTo>
                    <a:pt x="16158" y="4614"/>
                    <a:pt x="16158" y="4614"/>
                    <a:pt x="16158" y="4614"/>
                  </a:cubicBezTo>
                  <a:cubicBezTo>
                    <a:pt x="16158" y="4547"/>
                    <a:pt x="16158" y="4547"/>
                    <a:pt x="16158" y="4547"/>
                  </a:cubicBezTo>
                  <a:cubicBezTo>
                    <a:pt x="16270" y="4547"/>
                    <a:pt x="16270" y="4547"/>
                    <a:pt x="16270" y="4547"/>
                  </a:cubicBezTo>
                  <a:cubicBezTo>
                    <a:pt x="16326" y="4614"/>
                    <a:pt x="16326" y="4614"/>
                    <a:pt x="16326" y="4614"/>
                  </a:cubicBezTo>
                  <a:cubicBezTo>
                    <a:pt x="16326" y="4614"/>
                    <a:pt x="16326" y="4614"/>
                    <a:pt x="16326" y="4614"/>
                  </a:cubicBezTo>
                  <a:cubicBezTo>
                    <a:pt x="16326" y="4547"/>
                    <a:pt x="16326" y="4547"/>
                    <a:pt x="16326" y="4547"/>
                  </a:cubicBezTo>
                  <a:cubicBezTo>
                    <a:pt x="16382" y="4547"/>
                    <a:pt x="16382" y="4547"/>
                    <a:pt x="16382" y="4547"/>
                  </a:cubicBezTo>
                  <a:cubicBezTo>
                    <a:pt x="16438" y="4480"/>
                    <a:pt x="16438" y="4480"/>
                    <a:pt x="16438" y="4480"/>
                  </a:cubicBezTo>
                  <a:cubicBezTo>
                    <a:pt x="16495" y="4414"/>
                    <a:pt x="16495" y="4414"/>
                    <a:pt x="16495" y="4414"/>
                  </a:cubicBezTo>
                  <a:cubicBezTo>
                    <a:pt x="16551" y="4347"/>
                    <a:pt x="16551" y="4347"/>
                    <a:pt x="16551" y="4347"/>
                  </a:cubicBezTo>
                  <a:cubicBezTo>
                    <a:pt x="16663" y="4280"/>
                    <a:pt x="16663" y="4280"/>
                    <a:pt x="16663" y="4280"/>
                  </a:cubicBezTo>
                  <a:cubicBezTo>
                    <a:pt x="16663" y="4213"/>
                    <a:pt x="16663" y="4213"/>
                    <a:pt x="16663" y="4213"/>
                  </a:cubicBezTo>
                  <a:cubicBezTo>
                    <a:pt x="16719" y="4146"/>
                    <a:pt x="16719" y="4146"/>
                    <a:pt x="16719" y="4146"/>
                  </a:cubicBezTo>
                  <a:cubicBezTo>
                    <a:pt x="16663" y="4146"/>
                    <a:pt x="16663" y="4146"/>
                    <a:pt x="16663" y="4146"/>
                  </a:cubicBezTo>
                  <a:cubicBezTo>
                    <a:pt x="16607" y="4213"/>
                    <a:pt x="16607" y="4213"/>
                    <a:pt x="16607" y="4213"/>
                  </a:cubicBezTo>
                  <a:cubicBezTo>
                    <a:pt x="16607" y="4213"/>
                    <a:pt x="16607" y="4213"/>
                    <a:pt x="16607" y="4213"/>
                  </a:cubicBezTo>
                  <a:cubicBezTo>
                    <a:pt x="16551" y="4347"/>
                    <a:pt x="16551" y="4347"/>
                    <a:pt x="16551" y="4347"/>
                  </a:cubicBezTo>
                  <a:cubicBezTo>
                    <a:pt x="16495" y="4347"/>
                    <a:pt x="16495" y="4347"/>
                    <a:pt x="16495" y="4347"/>
                  </a:cubicBezTo>
                  <a:cubicBezTo>
                    <a:pt x="16495" y="4414"/>
                    <a:pt x="16495" y="4414"/>
                    <a:pt x="16495" y="4414"/>
                  </a:cubicBezTo>
                  <a:cubicBezTo>
                    <a:pt x="16438" y="4480"/>
                    <a:pt x="16438" y="4480"/>
                    <a:pt x="16438" y="4480"/>
                  </a:cubicBezTo>
                  <a:cubicBezTo>
                    <a:pt x="16326" y="4480"/>
                    <a:pt x="16326" y="4480"/>
                    <a:pt x="16326" y="4480"/>
                  </a:cubicBezTo>
                  <a:cubicBezTo>
                    <a:pt x="16326" y="4480"/>
                    <a:pt x="16326" y="4480"/>
                    <a:pt x="16326" y="4480"/>
                  </a:cubicBezTo>
                  <a:cubicBezTo>
                    <a:pt x="16270" y="4480"/>
                    <a:pt x="16270" y="4480"/>
                    <a:pt x="16270" y="4480"/>
                  </a:cubicBezTo>
                  <a:cubicBezTo>
                    <a:pt x="16270" y="4480"/>
                    <a:pt x="16270" y="4480"/>
                    <a:pt x="16270" y="4480"/>
                  </a:cubicBezTo>
                  <a:cubicBezTo>
                    <a:pt x="16214" y="4480"/>
                    <a:pt x="16214" y="4480"/>
                    <a:pt x="16214" y="4480"/>
                  </a:cubicBezTo>
                  <a:cubicBezTo>
                    <a:pt x="16158" y="4414"/>
                    <a:pt x="16158" y="4414"/>
                    <a:pt x="16158" y="4414"/>
                  </a:cubicBezTo>
                  <a:cubicBezTo>
                    <a:pt x="16158" y="4414"/>
                    <a:pt x="16158" y="4414"/>
                    <a:pt x="16158" y="4414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270" y="4280"/>
                    <a:pt x="16270" y="4280"/>
                    <a:pt x="16270" y="4280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158" y="4347"/>
                    <a:pt x="16158" y="4347"/>
                    <a:pt x="16158" y="4347"/>
                  </a:cubicBezTo>
                  <a:cubicBezTo>
                    <a:pt x="16102" y="4347"/>
                    <a:pt x="16102" y="4347"/>
                    <a:pt x="16102" y="4347"/>
                  </a:cubicBezTo>
                  <a:cubicBezTo>
                    <a:pt x="16102" y="4280"/>
                    <a:pt x="16102" y="4280"/>
                    <a:pt x="16102" y="4280"/>
                  </a:cubicBezTo>
                  <a:cubicBezTo>
                    <a:pt x="16102" y="4280"/>
                    <a:pt x="16102" y="4280"/>
                    <a:pt x="16102" y="4280"/>
                  </a:cubicBezTo>
                  <a:cubicBezTo>
                    <a:pt x="16158" y="4280"/>
                    <a:pt x="16158" y="4280"/>
                    <a:pt x="16158" y="4280"/>
                  </a:cubicBezTo>
                  <a:cubicBezTo>
                    <a:pt x="16158" y="4280"/>
                    <a:pt x="16158" y="4280"/>
                    <a:pt x="16158" y="4280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214" y="4213"/>
                    <a:pt x="16214" y="4213"/>
                    <a:pt x="16214" y="4213"/>
                  </a:cubicBezTo>
                  <a:cubicBezTo>
                    <a:pt x="16214" y="4213"/>
                    <a:pt x="16214" y="4213"/>
                    <a:pt x="16214" y="4213"/>
                  </a:cubicBezTo>
                  <a:cubicBezTo>
                    <a:pt x="16214" y="4146"/>
                    <a:pt x="16214" y="4146"/>
                    <a:pt x="16214" y="4146"/>
                  </a:cubicBezTo>
                  <a:cubicBezTo>
                    <a:pt x="16214" y="4146"/>
                    <a:pt x="16214" y="4146"/>
                    <a:pt x="16214" y="4146"/>
                  </a:cubicBezTo>
                  <a:cubicBezTo>
                    <a:pt x="16158" y="4146"/>
                    <a:pt x="16158" y="4146"/>
                    <a:pt x="16158" y="4146"/>
                  </a:cubicBezTo>
                  <a:cubicBezTo>
                    <a:pt x="16158" y="4146"/>
                    <a:pt x="16158" y="4146"/>
                    <a:pt x="16158" y="4146"/>
                  </a:cubicBezTo>
                  <a:cubicBezTo>
                    <a:pt x="16102" y="4146"/>
                    <a:pt x="16102" y="4146"/>
                    <a:pt x="16102" y="4146"/>
                  </a:cubicBezTo>
                  <a:cubicBezTo>
                    <a:pt x="16102" y="4146"/>
                    <a:pt x="16102" y="4146"/>
                    <a:pt x="16102" y="4146"/>
                  </a:cubicBezTo>
                  <a:cubicBezTo>
                    <a:pt x="16102" y="4079"/>
                    <a:pt x="16102" y="4079"/>
                    <a:pt x="16102" y="4079"/>
                  </a:cubicBezTo>
                  <a:cubicBezTo>
                    <a:pt x="16158" y="4079"/>
                    <a:pt x="16158" y="4079"/>
                    <a:pt x="16158" y="4079"/>
                  </a:cubicBezTo>
                  <a:cubicBezTo>
                    <a:pt x="16158" y="4079"/>
                    <a:pt x="16158" y="4079"/>
                    <a:pt x="16158" y="4079"/>
                  </a:cubicBezTo>
                  <a:cubicBezTo>
                    <a:pt x="16214" y="4079"/>
                    <a:pt x="16214" y="4079"/>
                    <a:pt x="16214" y="4079"/>
                  </a:cubicBezTo>
                  <a:cubicBezTo>
                    <a:pt x="16270" y="4079"/>
                    <a:pt x="16270" y="4079"/>
                    <a:pt x="16270" y="4079"/>
                  </a:cubicBezTo>
                  <a:cubicBezTo>
                    <a:pt x="16326" y="4079"/>
                    <a:pt x="16326" y="4079"/>
                    <a:pt x="16326" y="4079"/>
                  </a:cubicBezTo>
                  <a:cubicBezTo>
                    <a:pt x="16270" y="4079"/>
                    <a:pt x="16270" y="4079"/>
                    <a:pt x="16270" y="4079"/>
                  </a:cubicBezTo>
                  <a:cubicBezTo>
                    <a:pt x="16270" y="4012"/>
                    <a:pt x="16270" y="4012"/>
                    <a:pt x="16270" y="4012"/>
                  </a:cubicBezTo>
                  <a:cubicBezTo>
                    <a:pt x="16270" y="4012"/>
                    <a:pt x="16270" y="4012"/>
                    <a:pt x="16270" y="4012"/>
                  </a:cubicBezTo>
                  <a:cubicBezTo>
                    <a:pt x="16326" y="4012"/>
                    <a:pt x="16326" y="4012"/>
                    <a:pt x="16326" y="4012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879"/>
                    <a:pt x="16326" y="3879"/>
                    <a:pt x="16326" y="3879"/>
                  </a:cubicBezTo>
                  <a:cubicBezTo>
                    <a:pt x="16382" y="3879"/>
                    <a:pt x="16382" y="3879"/>
                    <a:pt x="16382" y="3879"/>
                  </a:cubicBezTo>
                  <a:cubicBezTo>
                    <a:pt x="16382" y="3812"/>
                    <a:pt x="16382" y="3812"/>
                    <a:pt x="16382" y="3812"/>
                  </a:cubicBezTo>
                  <a:cubicBezTo>
                    <a:pt x="16438" y="3745"/>
                    <a:pt x="16438" y="3745"/>
                    <a:pt x="16438" y="3745"/>
                  </a:cubicBezTo>
                  <a:cubicBezTo>
                    <a:pt x="16438" y="3745"/>
                    <a:pt x="16438" y="3745"/>
                    <a:pt x="16438" y="3745"/>
                  </a:cubicBezTo>
                  <a:cubicBezTo>
                    <a:pt x="16495" y="3678"/>
                    <a:pt x="16495" y="3678"/>
                    <a:pt x="16495" y="3678"/>
                  </a:cubicBezTo>
                  <a:cubicBezTo>
                    <a:pt x="16438" y="3678"/>
                    <a:pt x="16438" y="3678"/>
                    <a:pt x="16438" y="3678"/>
                  </a:cubicBezTo>
                  <a:cubicBezTo>
                    <a:pt x="16382" y="3812"/>
                    <a:pt x="16382" y="3812"/>
                    <a:pt x="16382" y="3812"/>
                  </a:cubicBezTo>
                  <a:cubicBezTo>
                    <a:pt x="16326" y="3879"/>
                    <a:pt x="16326" y="3879"/>
                    <a:pt x="16326" y="3879"/>
                  </a:cubicBezTo>
                  <a:cubicBezTo>
                    <a:pt x="16214" y="3946"/>
                    <a:pt x="16214" y="3946"/>
                    <a:pt x="16214" y="3946"/>
                  </a:cubicBezTo>
                  <a:cubicBezTo>
                    <a:pt x="16158" y="4012"/>
                    <a:pt x="16158" y="4012"/>
                    <a:pt x="16158" y="4012"/>
                  </a:cubicBezTo>
                  <a:cubicBezTo>
                    <a:pt x="16158" y="4012"/>
                    <a:pt x="16158" y="4012"/>
                    <a:pt x="16158" y="4012"/>
                  </a:cubicBezTo>
                  <a:cubicBezTo>
                    <a:pt x="16046" y="4012"/>
                    <a:pt x="16046" y="4012"/>
                    <a:pt x="16046" y="4012"/>
                  </a:cubicBezTo>
                  <a:cubicBezTo>
                    <a:pt x="16046" y="3946"/>
                    <a:pt x="16046" y="3946"/>
                    <a:pt x="16046" y="3946"/>
                  </a:cubicBezTo>
                  <a:cubicBezTo>
                    <a:pt x="16102" y="3946"/>
                    <a:pt x="16102" y="3946"/>
                    <a:pt x="16102" y="3946"/>
                  </a:cubicBezTo>
                  <a:cubicBezTo>
                    <a:pt x="16158" y="3879"/>
                    <a:pt x="16158" y="3879"/>
                    <a:pt x="16158" y="3879"/>
                  </a:cubicBezTo>
                  <a:cubicBezTo>
                    <a:pt x="16158" y="3812"/>
                    <a:pt x="16158" y="3812"/>
                    <a:pt x="16158" y="3812"/>
                  </a:cubicBezTo>
                  <a:cubicBezTo>
                    <a:pt x="16102" y="3879"/>
                    <a:pt x="16102" y="3879"/>
                    <a:pt x="16102" y="3879"/>
                  </a:cubicBezTo>
                  <a:cubicBezTo>
                    <a:pt x="15990" y="3879"/>
                    <a:pt x="15990" y="3879"/>
                    <a:pt x="15990" y="3879"/>
                  </a:cubicBezTo>
                  <a:cubicBezTo>
                    <a:pt x="15990" y="3946"/>
                    <a:pt x="15990" y="3946"/>
                    <a:pt x="15990" y="3946"/>
                  </a:cubicBezTo>
                  <a:cubicBezTo>
                    <a:pt x="15990" y="3946"/>
                    <a:pt x="15990" y="3946"/>
                    <a:pt x="15990" y="3946"/>
                  </a:cubicBezTo>
                  <a:cubicBezTo>
                    <a:pt x="15934" y="3946"/>
                    <a:pt x="15934" y="3946"/>
                    <a:pt x="15934" y="3946"/>
                  </a:cubicBezTo>
                  <a:cubicBezTo>
                    <a:pt x="15821" y="3879"/>
                    <a:pt x="15821" y="3879"/>
                    <a:pt x="15821" y="3879"/>
                  </a:cubicBezTo>
                  <a:cubicBezTo>
                    <a:pt x="15877" y="3879"/>
                    <a:pt x="15877" y="3879"/>
                    <a:pt x="15877" y="3879"/>
                  </a:cubicBezTo>
                  <a:cubicBezTo>
                    <a:pt x="15934" y="3879"/>
                    <a:pt x="15934" y="3879"/>
                    <a:pt x="15934" y="3879"/>
                  </a:cubicBezTo>
                  <a:cubicBezTo>
                    <a:pt x="15934" y="3812"/>
                    <a:pt x="15934" y="3812"/>
                    <a:pt x="15934" y="3812"/>
                  </a:cubicBezTo>
                  <a:cubicBezTo>
                    <a:pt x="15877" y="3812"/>
                    <a:pt x="15877" y="3812"/>
                    <a:pt x="15877" y="3812"/>
                  </a:cubicBezTo>
                  <a:cubicBezTo>
                    <a:pt x="15877" y="3745"/>
                    <a:pt x="15877" y="3745"/>
                    <a:pt x="15877" y="3745"/>
                  </a:cubicBezTo>
                  <a:cubicBezTo>
                    <a:pt x="15934" y="3745"/>
                    <a:pt x="15934" y="3745"/>
                    <a:pt x="15934" y="3745"/>
                  </a:cubicBezTo>
                  <a:cubicBezTo>
                    <a:pt x="15934" y="3678"/>
                    <a:pt x="15934" y="3678"/>
                    <a:pt x="15934" y="3678"/>
                  </a:cubicBezTo>
                  <a:cubicBezTo>
                    <a:pt x="15990" y="3678"/>
                    <a:pt x="15990" y="3678"/>
                    <a:pt x="15990" y="3678"/>
                  </a:cubicBezTo>
                  <a:cubicBezTo>
                    <a:pt x="16046" y="3611"/>
                    <a:pt x="16046" y="3611"/>
                    <a:pt x="16046" y="3611"/>
                  </a:cubicBezTo>
                  <a:cubicBezTo>
                    <a:pt x="16102" y="3611"/>
                    <a:pt x="16102" y="3611"/>
                    <a:pt x="16102" y="3611"/>
                  </a:cubicBezTo>
                  <a:cubicBezTo>
                    <a:pt x="16102" y="3544"/>
                    <a:pt x="16102" y="3544"/>
                    <a:pt x="16102" y="3544"/>
                  </a:cubicBezTo>
                  <a:cubicBezTo>
                    <a:pt x="16158" y="3477"/>
                    <a:pt x="16158" y="3477"/>
                    <a:pt x="16158" y="3477"/>
                  </a:cubicBezTo>
                  <a:cubicBezTo>
                    <a:pt x="16214" y="3411"/>
                    <a:pt x="16214" y="3411"/>
                    <a:pt x="16214" y="3411"/>
                  </a:cubicBezTo>
                  <a:cubicBezTo>
                    <a:pt x="16270" y="3411"/>
                    <a:pt x="16270" y="3411"/>
                    <a:pt x="16270" y="3411"/>
                  </a:cubicBezTo>
                  <a:cubicBezTo>
                    <a:pt x="16326" y="3411"/>
                    <a:pt x="16326" y="3411"/>
                    <a:pt x="16326" y="3411"/>
                  </a:cubicBezTo>
                  <a:cubicBezTo>
                    <a:pt x="16438" y="3411"/>
                    <a:pt x="16438" y="3411"/>
                    <a:pt x="16438" y="3411"/>
                  </a:cubicBezTo>
                  <a:cubicBezTo>
                    <a:pt x="16438" y="3411"/>
                    <a:pt x="16438" y="3411"/>
                    <a:pt x="16438" y="3411"/>
                  </a:cubicBezTo>
                  <a:cubicBezTo>
                    <a:pt x="16495" y="3411"/>
                    <a:pt x="16495" y="3411"/>
                    <a:pt x="16495" y="3411"/>
                  </a:cubicBezTo>
                  <a:cubicBezTo>
                    <a:pt x="16551" y="3344"/>
                    <a:pt x="16551" y="3344"/>
                    <a:pt x="16551" y="3344"/>
                  </a:cubicBezTo>
                  <a:cubicBezTo>
                    <a:pt x="16607" y="3344"/>
                    <a:pt x="16607" y="3344"/>
                    <a:pt x="16607" y="3344"/>
                  </a:cubicBezTo>
                  <a:cubicBezTo>
                    <a:pt x="16607" y="3344"/>
                    <a:pt x="16607" y="3344"/>
                    <a:pt x="16607" y="3344"/>
                  </a:cubicBezTo>
                  <a:cubicBezTo>
                    <a:pt x="16663" y="3411"/>
                    <a:pt x="16663" y="3411"/>
                    <a:pt x="16663" y="3411"/>
                  </a:cubicBezTo>
                  <a:cubicBezTo>
                    <a:pt x="16663" y="3411"/>
                    <a:pt x="16663" y="3411"/>
                    <a:pt x="16663" y="3411"/>
                  </a:cubicBezTo>
                  <a:cubicBezTo>
                    <a:pt x="16775" y="3477"/>
                    <a:pt x="16775" y="3477"/>
                    <a:pt x="16775" y="3477"/>
                  </a:cubicBezTo>
                  <a:cubicBezTo>
                    <a:pt x="16831" y="3544"/>
                    <a:pt x="16831" y="3544"/>
                    <a:pt x="16831" y="3544"/>
                  </a:cubicBezTo>
                  <a:cubicBezTo>
                    <a:pt x="16831" y="3611"/>
                    <a:pt x="16831" y="3611"/>
                    <a:pt x="16831" y="3611"/>
                  </a:cubicBezTo>
                  <a:cubicBezTo>
                    <a:pt x="16887" y="3611"/>
                    <a:pt x="16887" y="3611"/>
                    <a:pt x="16887" y="3611"/>
                  </a:cubicBezTo>
                  <a:cubicBezTo>
                    <a:pt x="16943" y="3678"/>
                    <a:pt x="16943" y="3678"/>
                    <a:pt x="16943" y="3678"/>
                  </a:cubicBezTo>
                  <a:cubicBezTo>
                    <a:pt x="16943" y="3611"/>
                    <a:pt x="16943" y="3611"/>
                    <a:pt x="16943" y="3611"/>
                  </a:cubicBezTo>
                  <a:cubicBezTo>
                    <a:pt x="16999" y="3611"/>
                    <a:pt x="16999" y="3611"/>
                    <a:pt x="16999" y="3611"/>
                  </a:cubicBezTo>
                  <a:cubicBezTo>
                    <a:pt x="16943" y="3611"/>
                    <a:pt x="16943" y="3611"/>
                    <a:pt x="16943" y="3611"/>
                  </a:cubicBezTo>
                  <a:cubicBezTo>
                    <a:pt x="16887" y="3611"/>
                    <a:pt x="16887" y="3611"/>
                    <a:pt x="16887" y="3611"/>
                  </a:cubicBezTo>
                  <a:cubicBezTo>
                    <a:pt x="16887" y="3544"/>
                    <a:pt x="16887" y="3544"/>
                    <a:pt x="16887" y="3544"/>
                  </a:cubicBezTo>
                  <a:cubicBezTo>
                    <a:pt x="16887" y="3544"/>
                    <a:pt x="16887" y="3544"/>
                    <a:pt x="16887" y="3544"/>
                  </a:cubicBezTo>
                  <a:cubicBezTo>
                    <a:pt x="16943" y="3477"/>
                    <a:pt x="16943" y="3477"/>
                    <a:pt x="16943" y="3477"/>
                  </a:cubicBezTo>
                  <a:cubicBezTo>
                    <a:pt x="17056" y="3477"/>
                    <a:pt x="17056" y="3477"/>
                    <a:pt x="17056" y="3477"/>
                  </a:cubicBezTo>
                  <a:cubicBezTo>
                    <a:pt x="17112" y="3544"/>
                    <a:pt x="17112" y="3544"/>
                    <a:pt x="17112" y="3544"/>
                  </a:cubicBezTo>
                  <a:cubicBezTo>
                    <a:pt x="17112" y="3544"/>
                    <a:pt x="17112" y="3544"/>
                    <a:pt x="17112" y="3544"/>
                  </a:cubicBezTo>
                  <a:cubicBezTo>
                    <a:pt x="17112" y="3477"/>
                    <a:pt x="17112" y="3477"/>
                    <a:pt x="17112" y="3477"/>
                  </a:cubicBezTo>
                  <a:cubicBezTo>
                    <a:pt x="17112" y="3411"/>
                    <a:pt x="17112" y="3411"/>
                    <a:pt x="17112" y="3411"/>
                  </a:cubicBezTo>
                  <a:cubicBezTo>
                    <a:pt x="17112" y="3344"/>
                    <a:pt x="17112" y="3344"/>
                    <a:pt x="17112" y="3344"/>
                  </a:cubicBezTo>
                  <a:cubicBezTo>
                    <a:pt x="17112" y="3344"/>
                    <a:pt x="17112" y="3344"/>
                    <a:pt x="17112" y="3344"/>
                  </a:cubicBezTo>
                  <a:cubicBezTo>
                    <a:pt x="17112" y="3411"/>
                    <a:pt x="17112" y="3411"/>
                    <a:pt x="17112" y="3411"/>
                  </a:cubicBezTo>
                  <a:cubicBezTo>
                    <a:pt x="17056" y="3477"/>
                    <a:pt x="17056" y="3477"/>
                    <a:pt x="17056" y="3477"/>
                  </a:cubicBezTo>
                  <a:cubicBezTo>
                    <a:pt x="16999" y="3477"/>
                    <a:pt x="16999" y="3477"/>
                    <a:pt x="16999" y="3477"/>
                  </a:cubicBezTo>
                  <a:cubicBezTo>
                    <a:pt x="16887" y="3477"/>
                    <a:pt x="16887" y="3477"/>
                    <a:pt x="16887" y="3477"/>
                  </a:cubicBezTo>
                  <a:cubicBezTo>
                    <a:pt x="16831" y="3477"/>
                    <a:pt x="16831" y="3477"/>
                    <a:pt x="16831" y="3477"/>
                  </a:cubicBezTo>
                  <a:cubicBezTo>
                    <a:pt x="16831" y="3411"/>
                    <a:pt x="16831" y="3411"/>
                    <a:pt x="16831" y="3411"/>
                  </a:cubicBezTo>
                  <a:cubicBezTo>
                    <a:pt x="16775" y="3411"/>
                    <a:pt x="16775" y="3411"/>
                    <a:pt x="16775" y="3411"/>
                  </a:cubicBezTo>
                  <a:cubicBezTo>
                    <a:pt x="16719" y="3411"/>
                    <a:pt x="16719" y="3411"/>
                    <a:pt x="16719" y="3411"/>
                  </a:cubicBezTo>
                  <a:cubicBezTo>
                    <a:pt x="16663" y="3277"/>
                    <a:pt x="16663" y="3277"/>
                    <a:pt x="16663" y="3277"/>
                  </a:cubicBezTo>
                  <a:cubicBezTo>
                    <a:pt x="16607" y="3210"/>
                    <a:pt x="16607" y="3210"/>
                    <a:pt x="16607" y="3210"/>
                  </a:cubicBezTo>
                  <a:cubicBezTo>
                    <a:pt x="16663" y="3143"/>
                    <a:pt x="16663" y="3143"/>
                    <a:pt x="16663" y="3143"/>
                  </a:cubicBezTo>
                  <a:cubicBezTo>
                    <a:pt x="16719" y="3210"/>
                    <a:pt x="16719" y="3210"/>
                    <a:pt x="16719" y="3210"/>
                  </a:cubicBezTo>
                  <a:cubicBezTo>
                    <a:pt x="16719" y="3277"/>
                    <a:pt x="16719" y="3277"/>
                    <a:pt x="16719" y="3277"/>
                  </a:cubicBezTo>
                  <a:cubicBezTo>
                    <a:pt x="16719" y="3277"/>
                    <a:pt x="16719" y="3277"/>
                    <a:pt x="16719" y="3277"/>
                  </a:cubicBezTo>
                  <a:cubicBezTo>
                    <a:pt x="16775" y="3210"/>
                    <a:pt x="16775" y="3210"/>
                    <a:pt x="16775" y="3210"/>
                  </a:cubicBezTo>
                  <a:cubicBezTo>
                    <a:pt x="16775" y="3143"/>
                    <a:pt x="16775" y="3143"/>
                    <a:pt x="16775" y="3143"/>
                  </a:cubicBezTo>
                  <a:cubicBezTo>
                    <a:pt x="16775" y="3143"/>
                    <a:pt x="16775" y="3143"/>
                    <a:pt x="16775" y="3143"/>
                  </a:cubicBezTo>
                  <a:cubicBezTo>
                    <a:pt x="16719" y="3143"/>
                    <a:pt x="16719" y="3143"/>
                    <a:pt x="16719" y="3143"/>
                  </a:cubicBezTo>
                  <a:cubicBezTo>
                    <a:pt x="16719" y="3076"/>
                    <a:pt x="16719" y="3076"/>
                    <a:pt x="16719" y="3076"/>
                  </a:cubicBezTo>
                  <a:cubicBezTo>
                    <a:pt x="16775" y="3009"/>
                    <a:pt x="16775" y="3009"/>
                    <a:pt x="16775" y="3009"/>
                  </a:cubicBezTo>
                  <a:cubicBezTo>
                    <a:pt x="16775" y="2942"/>
                    <a:pt x="16775" y="2942"/>
                    <a:pt x="16775" y="2942"/>
                  </a:cubicBezTo>
                  <a:cubicBezTo>
                    <a:pt x="16831" y="2876"/>
                    <a:pt x="16831" y="2876"/>
                    <a:pt x="16831" y="2876"/>
                  </a:cubicBezTo>
                  <a:cubicBezTo>
                    <a:pt x="16775" y="2675"/>
                    <a:pt x="16775" y="2675"/>
                    <a:pt x="16775" y="2675"/>
                  </a:cubicBezTo>
                  <a:cubicBezTo>
                    <a:pt x="16775" y="2608"/>
                    <a:pt x="16775" y="2608"/>
                    <a:pt x="16775" y="2608"/>
                  </a:cubicBezTo>
                  <a:cubicBezTo>
                    <a:pt x="16719" y="2608"/>
                    <a:pt x="16719" y="2608"/>
                    <a:pt x="16719" y="2608"/>
                  </a:cubicBezTo>
                  <a:cubicBezTo>
                    <a:pt x="16719" y="2541"/>
                    <a:pt x="16719" y="2541"/>
                    <a:pt x="16719" y="2541"/>
                  </a:cubicBezTo>
                  <a:cubicBezTo>
                    <a:pt x="16719" y="2541"/>
                    <a:pt x="16719" y="2541"/>
                    <a:pt x="16719" y="2541"/>
                  </a:cubicBezTo>
                  <a:cubicBezTo>
                    <a:pt x="16775" y="2474"/>
                    <a:pt x="16775" y="2474"/>
                    <a:pt x="16775" y="2474"/>
                  </a:cubicBezTo>
                  <a:cubicBezTo>
                    <a:pt x="16775" y="2474"/>
                    <a:pt x="16775" y="2474"/>
                    <a:pt x="16775" y="2474"/>
                  </a:cubicBezTo>
                  <a:cubicBezTo>
                    <a:pt x="16831" y="2541"/>
                    <a:pt x="16831" y="2541"/>
                    <a:pt x="16831" y="2541"/>
                  </a:cubicBezTo>
                  <a:cubicBezTo>
                    <a:pt x="16831" y="2541"/>
                    <a:pt x="16831" y="2541"/>
                    <a:pt x="16831" y="2541"/>
                  </a:cubicBezTo>
                  <a:cubicBezTo>
                    <a:pt x="16887" y="2608"/>
                    <a:pt x="16887" y="2608"/>
                    <a:pt x="16887" y="2608"/>
                  </a:cubicBezTo>
                  <a:cubicBezTo>
                    <a:pt x="16887" y="2608"/>
                    <a:pt x="16887" y="2608"/>
                    <a:pt x="16887" y="2608"/>
                  </a:cubicBezTo>
                  <a:cubicBezTo>
                    <a:pt x="16887" y="2541"/>
                    <a:pt x="16887" y="2541"/>
                    <a:pt x="16887" y="2541"/>
                  </a:cubicBezTo>
                  <a:cubicBezTo>
                    <a:pt x="16887" y="2474"/>
                    <a:pt x="16887" y="2474"/>
                    <a:pt x="16887" y="2474"/>
                  </a:cubicBezTo>
                  <a:cubicBezTo>
                    <a:pt x="16831" y="2474"/>
                    <a:pt x="16831" y="2474"/>
                    <a:pt x="16831" y="2474"/>
                  </a:cubicBezTo>
                  <a:cubicBezTo>
                    <a:pt x="16775" y="2407"/>
                    <a:pt x="16775" y="2407"/>
                    <a:pt x="16775" y="2407"/>
                  </a:cubicBezTo>
                  <a:cubicBezTo>
                    <a:pt x="16775" y="2407"/>
                    <a:pt x="16775" y="2407"/>
                    <a:pt x="16775" y="2407"/>
                  </a:cubicBezTo>
                  <a:cubicBezTo>
                    <a:pt x="16831" y="2341"/>
                    <a:pt x="16831" y="2341"/>
                    <a:pt x="16831" y="2341"/>
                  </a:cubicBezTo>
                  <a:cubicBezTo>
                    <a:pt x="16943" y="2140"/>
                    <a:pt x="16943" y="2140"/>
                    <a:pt x="16943" y="2140"/>
                  </a:cubicBezTo>
                  <a:cubicBezTo>
                    <a:pt x="17056" y="2140"/>
                    <a:pt x="17056" y="2140"/>
                    <a:pt x="17056" y="2140"/>
                  </a:cubicBezTo>
                  <a:cubicBezTo>
                    <a:pt x="17056" y="2140"/>
                    <a:pt x="17056" y="2140"/>
                    <a:pt x="17056" y="2140"/>
                  </a:cubicBezTo>
                  <a:cubicBezTo>
                    <a:pt x="17112" y="2207"/>
                    <a:pt x="17112" y="2207"/>
                    <a:pt x="17112" y="2207"/>
                  </a:cubicBezTo>
                  <a:cubicBezTo>
                    <a:pt x="17168" y="2207"/>
                    <a:pt x="17168" y="2207"/>
                    <a:pt x="17168" y="2207"/>
                  </a:cubicBezTo>
                  <a:cubicBezTo>
                    <a:pt x="17224" y="2207"/>
                    <a:pt x="17224" y="2207"/>
                    <a:pt x="17224" y="2207"/>
                  </a:cubicBezTo>
                  <a:cubicBezTo>
                    <a:pt x="17280" y="2341"/>
                    <a:pt x="17280" y="2341"/>
                    <a:pt x="17280" y="2341"/>
                  </a:cubicBezTo>
                  <a:cubicBezTo>
                    <a:pt x="17280" y="2341"/>
                    <a:pt x="17280" y="2341"/>
                    <a:pt x="17280" y="2341"/>
                  </a:cubicBezTo>
                  <a:cubicBezTo>
                    <a:pt x="17336" y="2474"/>
                    <a:pt x="17336" y="2474"/>
                    <a:pt x="17336" y="2474"/>
                  </a:cubicBezTo>
                  <a:cubicBezTo>
                    <a:pt x="17392" y="2541"/>
                    <a:pt x="17392" y="2541"/>
                    <a:pt x="17392" y="2541"/>
                  </a:cubicBezTo>
                  <a:cubicBezTo>
                    <a:pt x="17392" y="2675"/>
                    <a:pt x="17392" y="2675"/>
                    <a:pt x="17392" y="2675"/>
                  </a:cubicBezTo>
                  <a:cubicBezTo>
                    <a:pt x="17392" y="2742"/>
                    <a:pt x="17392" y="2742"/>
                    <a:pt x="17392" y="2742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504" y="2809"/>
                    <a:pt x="17504" y="2809"/>
                    <a:pt x="17504" y="2809"/>
                  </a:cubicBezTo>
                  <a:cubicBezTo>
                    <a:pt x="17504" y="2876"/>
                    <a:pt x="17504" y="2876"/>
                    <a:pt x="17504" y="2876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617" y="2809"/>
                    <a:pt x="17617" y="2809"/>
                    <a:pt x="17617" y="2809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504" y="2809"/>
                    <a:pt x="17504" y="2809"/>
                    <a:pt x="17504" y="2809"/>
                  </a:cubicBezTo>
                  <a:cubicBezTo>
                    <a:pt x="17504" y="2742"/>
                    <a:pt x="17504" y="2742"/>
                    <a:pt x="17504" y="2742"/>
                  </a:cubicBezTo>
                  <a:cubicBezTo>
                    <a:pt x="17448" y="2742"/>
                    <a:pt x="17448" y="2742"/>
                    <a:pt x="17448" y="2742"/>
                  </a:cubicBezTo>
                  <a:cubicBezTo>
                    <a:pt x="17448" y="2675"/>
                    <a:pt x="17448" y="2675"/>
                    <a:pt x="17448" y="2675"/>
                  </a:cubicBezTo>
                  <a:cubicBezTo>
                    <a:pt x="17504" y="2608"/>
                    <a:pt x="17504" y="2608"/>
                    <a:pt x="17504" y="2608"/>
                  </a:cubicBezTo>
                  <a:cubicBezTo>
                    <a:pt x="17504" y="2608"/>
                    <a:pt x="17504" y="2608"/>
                    <a:pt x="17504" y="2608"/>
                  </a:cubicBezTo>
                  <a:cubicBezTo>
                    <a:pt x="17504" y="2407"/>
                    <a:pt x="17504" y="2407"/>
                    <a:pt x="17504" y="2407"/>
                  </a:cubicBezTo>
                  <a:cubicBezTo>
                    <a:pt x="17448" y="2341"/>
                    <a:pt x="17448" y="2341"/>
                    <a:pt x="17448" y="2341"/>
                  </a:cubicBezTo>
                  <a:cubicBezTo>
                    <a:pt x="17504" y="2274"/>
                    <a:pt x="17504" y="2274"/>
                    <a:pt x="17504" y="2274"/>
                  </a:cubicBezTo>
                  <a:cubicBezTo>
                    <a:pt x="17561" y="2274"/>
                    <a:pt x="17561" y="2274"/>
                    <a:pt x="17561" y="2274"/>
                  </a:cubicBezTo>
                  <a:cubicBezTo>
                    <a:pt x="17617" y="2274"/>
                    <a:pt x="17617" y="2274"/>
                    <a:pt x="17617" y="2274"/>
                  </a:cubicBezTo>
                  <a:cubicBezTo>
                    <a:pt x="17673" y="2341"/>
                    <a:pt x="17673" y="2341"/>
                    <a:pt x="17673" y="2341"/>
                  </a:cubicBezTo>
                  <a:cubicBezTo>
                    <a:pt x="17729" y="2341"/>
                    <a:pt x="17729" y="2341"/>
                    <a:pt x="17729" y="2341"/>
                  </a:cubicBezTo>
                  <a:cubicBezTo>
                    <a:pt x="17841" y="2341"/>
                    <a:pt x="17841" y="2341"/>
                    <a:pt x="17841" y="2341"/>
                  </a:cubicBezTo>
                  <a:cubicBezTo>
                    <a:pt x="17953" y="2341"/>
                    <a:pt x="17953" y="2341"/>
                    <a:pt x="17953" y="2341"/>
                  </a:cubicBezTo>
                  <a:cubicBezTo>
                    <a:pt x="18009" y="2341"/>
                    <a:pt x="18009" y="2341"/>
                    <a:pt x="18009" y="2341"/>
                  </a:cubicBezTo>
                  <a:cubicBezTo>
                    <a:pt x="18065" y="2341"/>
                    <a:pt x="18065" y="2341"/>
                    <a:pt x="18065" y="2341"/>
                  </a:cubicBezTo>
                  <a:cubicBezTo>
                    <a:pt x="18122" y="2341"/>
                    <a:pt x="18122" y="2341"/>
                    <a:pt x="18122" y="2341"/>
                  </a:cubicBezTo>
                  <a:cubicBezTo>
                    <a:pt x="18178" y="2407"/>
                    <a:pt x="18178" y="2407"/>
                    <a:pt x="18178" y="2407"/>
                  </a:cubicBezTo>
                  <a:cubicBezTo>
                    <a:pt x="18234" y="2407"/>
                    <a:pt x="18234" y="2407"/>
                    <a:pt x="18234" y="2407"/>
                  </a:cubicBezTo>
                  <a:cubicBezTo>
                    <a:pt x="18290" y="2407"/>
                    <a:pt x="18290" y="2407"/>
                    <a:pt x="18290" y="2407"/>
                  </a:cubicBezTo>
                  <a:cubicBezTo>
                    <a:pt x="18290" y="2341"/>
                    <a:pt x="18290" y="2341"/>
                    <a:pt x="18290" y="2341"/>
                  </a:cubicBezTo>
                  <a:cubicBezTo>
                    <a:pt x="18234" y="2341"/>
                    <a:pt x="18234" y="2341"/>
                    <a:pt x="18234" y="2341"/>
                  </a:cubicBezTo>
                  <a:cubicBezTo>
                    <a:pt x="18178" y="2341"/>
                    <a:pt x="18178" y="2341"/>
                    <a:pt x="18178" y="2341"/>
                  </a:cubicBezTo>
                  <a:cubicBezTo>
                    <a:pt x="18122" y="2341"/>
                    <a:pt x="18122" y="2341"/>
                    <a:pt x="18122" y="2341"/>
                  </a:cubicBezTo>
                  <a:cubicBezTo>
                    <a:pt x="18065" y="2274"/>
                    <a:pt x="18065" y="2274"/>
                    <a:pt x="18065" y="2274"/>
                  </a:cubicBezTo>
                  <a:cubicBezTo>
                    <a:pt x="18065" y="2274"/>
                    <a:pt x="18065" y="2274"/>
                    <a:pt x="18065" y="2274"/>
                  </a:cubicBezTo>
                  <a:cubicBezTo>
                    <a:pt x="18122" y="2274"/>
                    <a:pt x="18122" y="2274"/>
                    <a:pt x="18122" y="2274"/>
                  </a:cubicBezTo>
                  <a:cubicBezTo>
                    <a:pt x="18178" y="2274"/>
                    <a:pt x="18178" y="2274"/>
                    <a:pt x="18178" y="2274"/>
                  </a:cubicBezTo>
                  <a:cubicBezTo>
                    <a:pt x="18346" y="2207"/>
                    <a:pt x="18346" y="2207"/>
                    <a:pt x="18346" y="2207"/>
                  </a:cubicBezTo>
                  <a:cubicBezTo>
                    <a:pt x="18458" y="2207"/>
                    <a:pt x="18458" y="2207"/>
                    <a:pt x="18458" y="2207"/>
                  </a:cubicBezTo>
                  <a:cubicBezTo>
                    <a:pt x="18570" y="2274"/>
                    <a:pt x="18570" y="2274"/>
                    <a:pt x="18570" y="2274"/>
                  </a:cubicBezTo>
                  <a:cubicBezTo>
                    <a:pt x="18626" y="2274"/>
                    <a:pt x="18626" y="2274"/>
                    <a:pt x="18626" y="2274"/>
                  </a:cubicBezTo>
                  <a:cubicBezTo>
                    <a:pt x="18683" y="2274"/>
                    <a:pt x="18683" y="2274"/>
                    <a:pt x="18683" y="2274"/>
                  </a:cubicBezTo>
                  <a:cubicBezTo>
                    <a:pt x="18739" y="2274"/>
                    <a:pt x="18739" y="2274"/>
                    <a:pt x="18739" y="2274"/>
                  </a:cubicBezTo>
                  <a:cubicBezTo>
                    <a:pt x="18683" y="2207"/>
                    <a:pt x="18683" y="2207"/>
                    <a:pt x="18683" y="2207"/>
                  </a:cubicBezTo>
                  <a:cubicBezTo>
                    <a:pt x="18683" y="2207"/>
                    <a:pt x="18683" y="2207"/>
                    <a:pt x="18683" y="2207"/>
                  </a:cubicBezTo>
                  <a:cubicBezTo>
                    <a:pt x="18626" y="2207"/>
                    <a:pt x="18626" y="2207"/>
                    <a:pt x="18626" y="2207"/>
                  </a:cubicBezTo>
                  <a:cubicBezTo>
                    <a:pt x="18626" y="2207"/>
                    <a:pt x="18626" y="2207"/>
                    <a:pt x="18626" y="2207"/>
                  </a:cubicBezTo>
                  <a:cubicBezTo>
                    <a:pt x="18570" y="2140"/>
                    <a:pt x="18570" y="2140"/>
                    <a:pt x="18570" y="2140"/>
                  </a:cubicBezTo>
                  <a:cubicBezTo>
                    <a:pt x="18514" y="2140"/>
                    <a:pt x="18514" y="2140"/>
                    <a:pt x="18514" y="2140"/>
                  </a:cubicBezTo>
                  <a:cubicBezTo>
                    <a:pt x="18514" y="2140"/>
                    <a:pt x="18514" y="2140"/>
                    <a:pt x="18514" y="2140"/>
                  </a:cubicBezTo>
                  <a:cubicBezTo>
                    <a:pt x="18346" y="2140"/>
                    <a:pt x="18346" y="2140"/>
                    <a:pt x="18346" y="2140"/>
                  </a:cubicBezTo>
                  <a:cubicBezTo>
                    <a:pt x="18346" y="2140"/>
                    <a:pt x="18346" y="2140"/>
                    <a:pt x="18346" y="2140"/>
                  </a:cubicBezTo>
                  <a:cubicBezTo>
                    <a:pt x="18402" y="2073"/>
                    <a:pt x="18402" y="2073"/>
                    <a:pt x="18402" y="2073"/>
                  </a:cubicBezTo>
                  <a:cubicBezTo>
                    <a:pt x="18402" y="2006"/>
                    <a:pt x="18402" y="2006"/>
                    <a:pt x="18402" y="2006"/>
                  </a:cubicBezTo>
                  <a:cubicBezTo>
                    <a:pt x="18458" y="2006"/>
                    <a:pt x="18458" y="2006"/>
                    <a:pt x="18458" y="2006"/>
                  </a:cubicBezTo>
                  <a:cubicBezTo>
                    <a:pt x="18514" y="1939"/>
                    <a:pt x="18514" y="1939"/>
                    <a:pt x="18514" y="1939"/>
                  </a:cubicBezTo>
                  <a:cubicBezTo>
                    <a:pt x="18570" y="1872"/>
                    <a:pt x="18570" y="1872"/>
                    <a:pt x="18570" y="1872"/>
                  </a:cubicBezTo>
                  <a:cubicBezTo>
                    <a:pt x="18683" y="1806"/>
                    <a:pt x="18683" y="1806"/>
                    <a:pt x="18683" y="1806"/>
                  </a:cubicBezTo>
                  <a:cubicBezTo>
                    <a:pt x="18739" y="1806"/>
                    <a:pt x="18739" y="1806"/>
                    <a:pt x="18739" y="1806"/>
                  </a:cubicBezTo>
                  <a:cubicBezTo>
                    <a:pt x="18851" y="1739"/>
                    <a:pt x="18851" y="1739"/>
                    <a:pt x="18851" y="1739"/>
                  </a:cubicBezTo>
                  <a:cubicBezTo>
                    <a:pt x="18851" y="1739"/>
                    <a:pt x="18851" y="1739"/>
                    <a:pt x="18851" y="1739"/>
                  </a:cubicBezTo>
                  <a:cubicBezTo>
                    <a:pt x="18739" y="1739"/>
                    <a:pt x="18739" y="1739"/>
                    <a:pt x="18739" y="1739"/>
                  </a:cubicBezTo>
                  <a:cubicBezTo>
                    <a:pt x="18626" y="1806"/>
                    <a:pt x="18626" y="1806"/>
                    <a:pt x="18626" y="1806"/>
                  </a:cubicBezTo>
                  <a:cubicBezTo>
                    <a:pt x="18514" y="1872"/>
                    <a:pt x="18514" y="1872"/>
                    <a:pt x="18514" y="1872"/>
                  </a:cubicBezTo>
                  <a:cubicBezTo>
                    <a:pt x="18514" y="1939"/>
                    <a:pt x="18514" y="1939"/>
                    <a:pt x="18514" y="1939"/>
                  </a:cubicBezTo>
                  <a:cubicBezTo>
                    <a:pt x="18458" y="1939"/>
                    <a:pt x="18458" y="1939"/>
                    <a:pt x="18458" y="1939"/>
                  </a:cubicBezTo>
                  <a:cubicBezTo>
                    <a:pt x="18458" y="1872"/>
                    <a:pt x="18458" y="1872"/>
                    <a:pt x="18458" y="1872"/>
                  </a:cubicBezTo>
                  <a:cubicBezTo>
                    <a:pt x="18458" y="1872"/>
                    <a:pt x="18458" y="1872"/>
                    <a:pt x="18458" y="1872"/>
                  </a:cubicBezTo>
                  <a:cubicBezTo>
                    <a:pt x="18402" y="1939"/>
                    <a:pt x="18402" y="1939"/>
                    <a:pt x="18402" y="1939"/>
                  </a:cubicBezTo>
                  <a:cubicBezTo>
                    <a:pt x="18346" y="1939"/>
                    <a:pt x="18346" y="1939"/>
                    <a:pt x="18346" y="1939"/>
                  </a:cubicBezTo>
                  <a:cubicBezTo>
                    <a:pt x="18290" y="2006"/>
                    <a:pt x="18290" y="2006"/>
                    <a:pt x="18290" y="2006"/>
                  </a:cubicBezTo>
                  <a:cubicBezTo>
                    <a:pt x="18346" y="2006"/>
                    <a:pt x="18346" y="2006"/>
                    <a:pt x="18346" y="2006"/>
                  </a:cubicBezTo>
                  <a:cubicBezTo>
                    <a:pt x="18346" y="2073"/>
                    <a:pt x="18346" y="2073"/>
                    <a:pt x="18346" y="2073"/>
                  </a:cubicBezTo>
                  <a:cubicBezTo>
                    <a:pt x="18234" y="2140"/>
                    <a:pt x="18234" y="2140"/>
                    <a:pt x="18234" y="2140"/>
                  </a:cubicBezTo>
                  <a:cubicBezTo>
                    <a:pt x="18178" y="2140"/>
                    <a:pt x="18178" y="2140"/>
                    <a:pt x="18178" y="2140"/>
                  </a:cubicBezTo>
                  <a:cubicBezTo>
                    <a:pt x="18009" y="2207"/>
                    <a:pt x="18009" y="2207"/>
                    <a:pt x="18009" y="2207"/>
                  </a:cubicBezTo>
                  <a:cubicBezTo>
                    <a:pt x="17953" y="2207"/>
                    <a:pt x="17953" y="2207"/>
                    <a:pt x="17953" y="2207"/>
                  </a:cubicBezTo>
                  <a:cubicBezTo>
                    <a:pt x="17897" y="2207"/>
                    <a:pt x="17897" y="2207"/>
                    <a:pt x="17897" y="2207"/>
                  </a:cubicBezTo>
                  <a:cubicBezTo>
                    <a:pt x="17785" y="2207"/>
                    <a:pt x="17785" y="2207"/>
                    <a:pt x="17785" y="2207"/>
                  </a:cubicBezTo>
                  <a:cubicBezTo>
                    <a:pt x="17729" y="2140"/>
                    <a:pt x="17729" y="2140"/>
                    <a:pt x="17729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73" y="2073"/>
                    <a:pt x="17673" y="2073"/>
                    <a:pt x="17673" y="2073"/>
                  </a:cubicBezTo>
                  <a:cubicBezTo>
                    <a:pt x="17729" y="2073"/>
                    <a:pt x="17729" y="2073"/>
                    <a:pt x="17729" y="2073"/>
                  </a:cubicBezTo>
                  <a:cubicBezTo>
                    <a:pt x="17785" y="2006"/>
                    <a:pt x="17785" y="2006"/>
                    <a:pt x="17785" y="2006"/>
                  </a:cubicBezTo>
                  <a:cubicBezTo>
                    <a:pt x="17841" y="2006"/>
                    <a:pt x="17841" y="2006"/>
                    <a:pt x="17841" y="2006"/>
                  </a:cubicBezTo>
                  <a:cubicBezTo>
                    <a:pt x="17897" y="1939"/>
                    <a:pt x="17897" y="1939"/>
                    <a:pt x="17897" y="1939"/>
                  </a:cubicBezTo>
                  <a:cubicBezTo>
                    <a:pt x="17841" y="1939"/>
                    <a:pt x="17841" y="1939"/>
                    <a:pt x="17841" y="1939"/>
                  </a:cubicBezTo>
                  <a:cubicBezTo>
                    <a:pt x="17785" y="2006"/>
                    <a:pt x="17785" y="2006"/>
                    <a:pt x="17785" y="2006"/>
                  </a:cubicBezTo>
                  <a:cubicBezTo>
                    <a:pt x="17729" y="2006"/>
                    <a:pt x="17729" y="2006"/>
                    <a:pt x="17729" y="2006"/>
                  </a:cubicBezTo>
                  <a:cubicBezTo>
                    <a:pt x="17673" y="2006"/>
                    <a:pt x="17673" y="2006"/>
                    <a:pt x="17673" y="2006"/>
                  </a:cubicBezTo>
                  <a:cubicBezTo>
                    <a:pt x="17617" y="2006"/>
                    <a:pt x="17617" y="2006"/>
                    <a:pt x="17617" y="2006"/>
                  </a:cubicBezTo>
                  <a:cubicBezTo>
                    <a:pt x="17617" y="1939"/>
                    <a:pt x="17617" y="1939"/>
                    <a:pt x="17617" y="1939"/>
                  </a:cubicBezTo>
                  <a:cubicBezTo>
                    <a:pt x="17673" y="1939"/>
                    <a:pt x="17673" y="1939"/>
                    <a:pt x="17673" y="1939"/>
                  </a:cubicBezTo>
                  <a:cubicBezTo>
                    <a:pt x="17673" y="1939"/>
                    <a:pt x="17673" y="1939"/>
                    <a:pt x="17673" y="1939"/>
                  </a:cubicBezTo>
                  <a:cubicBezTo>
                    <a:pt x="17561" y="1939"/>
                    <a:pt x="17561" y="1939"/>
                    <a:pt x="17561" y="1939"/>
                  </a:cubicBezTo>
                  <a:cubicBezTo>
                    <a:pt x="17561" y="2006"/>
                    <a:pt x="17561" y="2006"/>
                    <a:pt x="17561" y="2006"/>
                  </a:cubicBezTo>
                  <a:cubicBezTo>
                    <a:pt x="17504" y="2073"/>
                    <a:pt x="17504" y="2073"/>
                    <a:pt x="17504" y="2073"/>
                  </a:cubicBezTo>
                  <a:cubicBezTo>
                    <a:pt x="17392" y="2073"/>
                    <a:pt x="17392" y="2073"/>
                    <a:pt x="17392" y="2073"/>
                  </a:cubicBezTo>
                  <a:cubicBezTo>
                    <a:pt x="17336" y="2073"/>
                    <a:pt x="17336" y="2073"/>
                    <a:pt x="17336" y="2073"/>
                  </a:cubicBezTo>
                  <a:cubicBezTo>
                    <a:pt x="17224" y="2073"/>
                    <a:pt x="17224" y="2073"/>
                    <a:pt x="17224" y="2073"/>
                  </a:cubicBezTo>
                  <a:cubicBezTo>
                    <a:pt x="17168" y="2006"/>
                    <a:pt x="17168" y="2006"/>
                    <a:pt x="17168" y="2006"/>
                  </a:cubicBezTo>
                  <a:cubicBezTo>
                    <a:pt x="17168" y="1939"/>
                    <a:pt x="17168" y="1939"/>
                    <a:pt x="17168" y="1939"/>
                  </a:cubicBezTo>
                  <a:cubicBezTo>
                    <a:pt x="17112" y="1939"/>
                    <a:pt x="17112" y="1939"/>
                    <a:pt x="17112" y="1939"/>
                  </a:cubicBezTo>
                  <a:cubicBezTo>
                    <a:pt x="17056" y="1939"/>
                    <a:pt x="17056" y="1939"/>
                    <a:pt x="17056" y="1939"/>
                  </a:cubicBezTo>
                  <a:cubicBezTo>
                    <a:pt x="17056" y="1872"/>
                    <a:pt x="17056" y="1872"/>
                    <a:pt x="17056" y="1872"/>
                  </a:cubicBezTo>
                  <a:cubicBezTo>
                    <a:pt x="17112" y="1872"/>
                    <a:pt x="17112" y="1872"/>
                    <a:pt x="17112" y="1872"/>
                  </a:cubicBezTo>
                  <a:cubicBezTo>
                    <a:pt x="17168" y="1806"/>
                    <a:pt x="17168" y="1806"/>
                    <a:pt x="17168" y="1806"/>
                  </a:cubicBezTo>
                  <a:cubicBezTo>
                    <a:pt x="17224" y="1739"/>
                    <a:pt x="17224" y="1739"/>
                    <a:pt x="17224" y="1739"/>
                  </a:cubicBezTo>
                  <a:cubicBezTo>
                    <a:pt x="17280" y="1672"/>
                    <a:pt x="17280" y="1672"/>
                    <a:pt x="17280" y="1672"/>
                  </a:cubicBezTo>
                  <a:cubicBezTo>
                    <a:pt x="17336" y="1605"/>
                    <a:pt x="17336" y="1605"/>
                    <a:pt x="17336" y="1605"/>
                  </a:cubicBezTo>
                  <a:cubicBezTo>
                    <a:pt x="17336" y="1605"/>
                    <a:pt x="17336" y="1605"/>
                    <a:pt x="17336" y="1605"/>
                  </a:cubicBezTo>
                  <a:cubicBezTo>
                    <a:pt x="17392" y="1605"/>
                    <a:pt x="17392" y="1605"/>
                    <a:pt x="17392" y="1605"/>
                  </a:cubicBezTo>
                  <a:cubicBezTo>
                    <a:pt x="17504" y="1605"/>
                    <a:pt x="17504" y="1605"/>
                    <a:pt x="17504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673" y="1672"/>
                    <a:pt x="17673" y="1672"/>
                    <a:pt x="17673" y="1672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897" y="1672"/>
                    <a:pt x="17897" y="1672"/>
                    <a:pt x="17897" y="1672"/>
                  </a:cubicBezTo>
                  <a:cubicBezTo>
                    <a:pt x="17897" y="1672"/>
                    <a:pt x="17897" y="1672"/>
                    <a:pt x="17897" y="1672"/>
                  </a:cubicBezTo>
                  <a:cubicBezTo>
                    <a:pt x="17841" y="1605"/>
                    <a:pt x="17841" y="1605"/>
                    <a:pt x="17841" y="1605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673" y="1605"/>
                    <a:pt x="17673" y="1605"/>
                    <a:pt x="17673" y="1605"/>
                  </a:cubicBezTo>
                  <a:cubicBezTo>
                    <a:pt x="17617" y="1605"/>
                    <a:pt x="17617" y="1605"/>
                    <a:pt x="17617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448" y="1605"/>
                    <a:pt x="17448" y="1605"/>
                    <a:pt x="17448" y="1605"/>
                  </a:cubicBezTo>
                  <a:cubicBezTo>
                    <a:pt x="17336" y="1538"/>
                    <a:pt x="17336" y="1538"/>
                    <a:pt x="17336" y="1538"/>
                  </a:cubicBezTo>
                  <a:cubicBezTo>
                    <a:pt x="17280" y="1538"/>
                    <a:pt x="17280" y="1538"/>
                    <a:pt x="17280" y="1538"/>
                  </a:cubicBezTo>
                  <a:cubicBezTo>
                    <a:pt x="17280" y="1605"/>
                    <a:pt x="17280" y="1605"/>
                    <a:pt x="17280" y="1605"/>
                  </a:cubicBezTo>
                  <a:cubicBezTo>
                    <a:pt x="17224" y="1672"/>
                    <a:pt x="17224" y="1672"/>
                    <a:pt x="17224" y="1672"/>
                  </a:cubicBezTo>
                  <a:cubicBezTo>
                    <a:pt x="17168" y="1739"/>
                    <a:pt x="17168" y="1739"/>
                    <a:pt x="17168" y="1739"/>
                  </a:cubicBezTo>
                  <a:cubicBezTo>
                    <a:pt x="17056" y="1739"/>
                    <a:pt x="17056" y="1739"/>
                    <a:pt x="17056" y="1739"/>
                  </a:cubicBezTo>
                  <a:cubicBezTo>
                    <a:pt x="16999" y="1872"/>
                    <a:pt x="16999" y="1872"/>
                    <a:pt x="16999" y="1872"/>
                  </a:cubicBezTo>
                  <a:cubicBezTo>
                    <a:pt x="16999" y="1872"/>
                    <a:pt x="16999" y="1872"/>
                    <a:pt x="16999" y="1872"/>
                  </a:cubicBezTo>
                  <a:cubicBezTo>
                    <a:pt x="16943" y="1806"/>
                    <a:pt x="16943" y="1806"/>
                    <a:pt x="16943" y="1806"/>
                  </a:cubicBezTo>
                  <a:cubicBezTo>
                    <a:pt x="16887" y="1739"/>
                    <a:pt x="16887" y="1739"/>
                    <a:pt x="16887" y="1739"/>
                  </a:cubicBezTo>
                  <a:cubicBezTo>
                    <a:pt x="16831" y="1739"/>
                    <a:pt x="16831" y="1739"/>
                    <a:pt x="16831" y="1739"/>
                  </a:cubicBezTo>
                  <a:cubicBezTo>
                    <a:pt x="16831" y="1672"/>
                    <a:pt x="16831" y="1672"/>
                    <a:pt x="16831" y="1672"/>
                  </a:cubicBezTo>
                  <a:cubicBezTo>
                    <a:pt x="16775" y="1605"/>
                    <a:pt x="16775" y="1605"/>
                    <a:pt x="16775" y="1605"/>
                  </a:cubicBezTo>
                  <a:cubicBezTo>
                    <a:pt x="16775" y="1538"/>
                    <a:pt x="16775" y="1538"/>
                    <a:pt x="16775" y="1538"/>
                  </a:cubicBezTo>
                  <a:cubicBezTo>
                    <a:pt x="16775" y="1538"/>
                    <a:pt x="16775" y="1538"/>
                    <a:pt x="16775" y="1538"/>
                  </a:cubicBezTo>
                  <a:cubicBezTo>
                    <a:pt x="16775" y="1471"/>
                    <a:pt x="16775" y="1471"/>
                    <a:pt x="16775" y="1471"/>
                  </a:cubicBezTo>
                  <a:cubicBezTo>
                    <a:pt x="16775" y="1404"/>
                    <a:pt x="16775" y="1404"/>
                    <a:pt x="16775" y="1404"/>
                  </a:cubicBezTo>
                  <a:cubicBezTo>
                    <a:pt x="16831" y="1471"/>
                    <a:pt x="16831" y="1471"/>
                    <a:pt x="16831" y="1471"/>
                  </a:cubicBezTo>
                  <a:cubicBezTo>
                    <a:pt x="16887" y="1404"/>
                    <a:pt x="16887" y="1404"/>
                    <a:pt x="16887" y="1404"/>
                  </a:cubicBezTo>
                  <a:cubicBezTo>
                    <a:pt x="16887" y="1471"/>
                    <a:pt x="16887" y="1471"/>
                    <a:pt x="16887" y="1471"/>
                  </a:cubicBezTo>
                  <a:cubicBezTo>
                    <a:pt x="17056" y="1471"/>
                    <a:pt x="17056" y="1471"/>
                    <a:pt x="17056" y="1471"/>
                  </a:cubicBezTo>
                  <a:cubicBezTo>
                    <a:pt x="17112" y="1538"/>
                    <a:pt x="17112" y="1538"/>
                    <a:pt x="17112" y="1538"/>
                  </a:cubicBezTo>
                  <a:cubicBezTo>
                    <a:pt x="17168" y="1538"/>
                    <a:pt x="17168" y="1538"/>
                    <a:pt x="17168" y="1538"/>
                  </a:cubicBezTo>
                  <a:cubicBezTo>
                    <a:pt x="17168" y="1538"/>
                    <a:pt x="17168" y="1538"/>
                    <a:pt x="17168" y="1538"/>
                  </a:cubicBezTo>
                  <a:cubicBezTo>
                    <a:pt x="17224" y="1538"/>
                    <a:pt x="17224" y="1538"/>
                    <a:pt x="17224" y="1538"/>
                  </a:cubicBezTo>
                  <a:cubicBezTo>
                    <a:pt x="17280" y="1471"/>
                    <a:pt x="17280" y="1471"/>
                    <a:pt x="17280" y="1471"/>
                  </a:cubicBezTo>
                  <a:cubicBezTo>
                    <a:pt x="17336" y="1538"/>
                    <a:pt x="17336" y="1538"/>
                    <a:pt x="17336" y="1538"/>
                  </a:cubicBezTo>
                  <a:cubicBezTo>
                    <a:pt x="17392" y="1471"/>
                    <a:pt x="17392" y="1471"/>
                    <a:pt x="17392" y="1471"/>
                  </a:cubicBezTo>
                  <a:cubicBezTo>
                    <a:pt x="17448" y="1471"/>
                    <a:pt x="17448" y="1471"/>
                    <a:pt x="17448" y="1471"/>
                  </a:cubicBezTo>
                  <a:cubicBezTo>
                    <a:pt x="17448" y="1471"/>
                    <a:pt x="17448" y="1471"/>
                    <a:pt x="17448" y="1471"/>
                  </a:cubicBezTo>
                  <a:cubicBezTo>
                    <a:pt x="17561" y="1471"/>
                    <a:pt x="17561" y="1471"/>
                    <a:pt x="17561" y="1471"/>
                  </a:cubicBezTo>
                  <a:cubicBezTo>
                    <a:pt x="17673" y="1404"/>
                    <a:pt x="17673" y="1404"/>
                    <a:pt x="17673" y="1404"/>
                  </a:cubicBezTo>
                  <a:cubicBezTo>
                    <a:pt x="17673" y="1404"/>
                    <a:pt x="17673" y="1404"/>
                    <a:pt x="17673" y="1404"/>
                  </a:cubicBezTo>
                  <a:cubicBezTo>
                    <a:pt x="17673" y="1337"/>
                    <a:pt x="17673" y="1337"/>
                    <a:pt x="17673" y="1337"/>
                  </a:cubicBezTo>
                  <a:cubicBezTo>
                    <a:pt x="17617" y="1404"/>
                    <a:pt x="17617" y="1404"/>
                    <a:pt x="17617" y="1404"/>
                  </a:cubicBezTo>
                  <a:cubicBezTo>
                    <a:pt x="17617" y="1404"/>
                    <a:pt x="17617" y="1404"/>
                    <a:pt x="17617" y="1404"/>
                  </a:cubicBezTo>
                  <a:cubicBezTo>
                    <a:pt x="17561" y="1404"/>
                    <a:pt x="17561" y="1404"/>
                    <a:pt x="17561" y="1404"/>
                  </a:cubicBezTo>
                  <a:cubicBezTo>
                    <a:pt x="17504" y="1404"/>
                    <a:pt x="17504" y="1404"/>
                    <a:pt x="17504" y="1404"/>
                  </a:cubicBezTo>
                  <a:cubicBezTo>
                    <a:pt x="17392" y="1404"/>
                    <a:pt x="17392" y="1404"/>
                    <a:pt x="17392" y="1404"/>
                  </a:cubicBezTo>
                  <a:cubicBezTo>
                    <a:pt x="17336" y="1471"/>
                    <a:pt x="17336" y="1471"/>
                    <a:pt x="17336" y="1471"/>
                  </a:cubicBezTo>
                  <a:cubicBezTo>
                    <a:pt x="17280" y="1471"/>
                    <a:pt x="17280" y="1471"/>
                    <a:pt x="17280" y="1471"/>
                  </a:cubicBezTo>
                  <a:cubicBezTo>
                    <a:pt x="17224" y="1471"/>
                    <a:pt x="17224" y="1471"/>
                    <a:pt x="17224" y="1471"/>
                  </a:cubicBezTo>
                  <a:cubicBezTo>
                    <a:pt x="17224" y="1471"/>
                    <a:pt x="17224" y="1471"/>
                    <a:pt x="17224" y="1471"/>
                  </a:cubicBezTo>
                  <a:cubicBezTo>
                    <a:pt x="17168" y="1471"/>
                    <a:pt x="17168" y="1471"/>
                    <a:pt x="17168" y="1471"/>
                  </a:cubicBezTo>
                  <a:cubicBezTo>
                    <a:pt x="17112" y="1404"/>
                    <a:pt x="17112" y="1404"/>
                    <a:pt x="17112" y="1404"/>
                  </a:cubicBezTo>
                  <a:cubicBezTo>
                    <a:pt x="17056" y="1404"/>
                    <a:pt x="17056" y="1404"/>
                    <a:pt x="17056" y="1404"/>
                  </a:cubicBezTo>
                  <a:cubicBezTo>
                    <a:pt x="17056" y="1404"/>
                    <a:pt x="17056" y="1404"/>
                    <a:pt x="17056" y="1404"/>
                  </a:cubicBezTo>
                  <a:cubicBezTo>
                    <a:pt x="16999" y="1404"/>
                    <a:pt x="16999" y="1404"/>
                    <a:pt x="16999" y="1404"/>
                  </a:cubicBezTo>
                  <a:cubicBezTo>
                    <a:pt x="16887" y="1337"/>
                    <a:pt x="16887" y="1337"/>
                    <a:pt x="16887" y="1337"/>
                  </a:cubicBezTo>
                  <a:cubicBezTo>
                    <a:pt x="16831" y="1404"/>
                    <a:pt x="16831" y="1404"/>
                    <a:pt x="16831" y="1404"/>
                  </a:cubicBezTo>
                  <a:cubicBezTo>
                    <a:pt x="16775" y="1337"/>
                    <a:pt x="16775" y="1337"/>
                    <a:pt x="16775" y="1337"/>
                  </a:cubicBezTo>
                  <a:cubicBezTo>
                    <a:pt x="16775" y="1337"/>
                    <a:pt x="16775" y="1337"/>
                    <a:pt x="16775" y="1337"/>
                  </a:cubicBezTo>
                  <a:cubicBezTo>
                    <a:pt x="16831" y="1271"/>
                    <a:pt x="16831" y="1271"/>
                    <a:pt x="16831" y="1271"/>
                  </a:cubicBezTo>
                  <a:cubicBezTo>
                    <a:pt x="16831" y="1204"/>
                    <a:pt x="16831" y="1204"/>
                    <a:pt x="16831" y="1204"/>
                  </a:cubicBezTo>
                  <a:cubicBezTo>
                    <a:pt x="16831" y="1204"/>
                    <a:pt x="16831" y="1204"/>
                    <a:pt x="16831" y="1204"/>
                  </a:cubicBezTo>
                  <a:cubicBezTo>
                    <a:pt x="16887" y="1204"/>
                    <a:pt x="16887" y="1204"/>
                    <a:pt x="16887" y="1204"/>
                  </a:cubicBezTo>
                  <a:cubicBezTo>
                    <a:pt x="16887" y="1271"/>
                    <a:pt x="16887" y="1271"/>
                    <a:pt x="16887" y="1271"/>
                  </a:cubicBezTo>
                  <a:cubicBezTo>
                    <a:pt x="16999" y="1204"/>
                    <a:pt x="16999" y="1204"/>
                    <a:pt x="16999" y="1204"/>
                  </a:cubicBezTo>
                  <a:cubicBezTo>
                    <a:pt x="16999" y="1204"/>
                    <a:pt x="16999" y="1204"/>
                    <a:pt x="16999" y="1204"/>
                  </a:cubicBezTo>
                  <a:cubicBezTo>
                    <a:pt x="16943" y="1204"/>
                    <a:pt x="16943" y="1204"/>
                    <a:pt x="16943" y="1204"/>
                  </a:cubicBezTo>
                  <a:cubicBezTo>
                    <a:pt x="16943" y="1204"/>
                    <a:pt x="16943" y="1204"/>
                    <a:pt x="16943" y="1204"/>
                  </a:cubicBezTo>
                  <a:cubicBezTo>
                    <a:pt x="16887" y="1137"/>
                    <a:pt x="16887" y="1137"/>
                    <a:pt x="16887" y="1137"/>
                  </a:cubicBezTo>
                  <a:cubicBezTo>
                    <a:pt x="16887" y="1137"/>
                    <a:pt x="16887" y="1137"/>
                    <a:pt x="16887" y="1137"/>
                  </a:cubicBezTo>
                  <a:cubicBezTo>
                    <a:pt x="16999" y="1137"/>
                    <a:pt x="16999" y="1137"/>
                    <a:pt x="16999" y="1137"/>
                  </a:cubicBezTo>
                  <a:cubicBezTo>
                    <a:pt x="17056" y="1070"/>
                    <a:pt x="17056" y="1070"/>
                    <a:pt x="17056" y="1070"/>
                  </a:cubicBezTo>
                  <a:cubicBezTo>
                    <a:pt x="17112" y="1070"/>
                    <a:pt x="17112" y="1070"/>
                    <a:pt x="17112" y="1070"/>
                  </a:cubicBezTo>
                  <a:cubicBezTo>
                    <a:pt x="17168" y="1003"/>
                    <a:pt x="17168" y="1003"/>
                    <a:pt x="17168" y="1003"/>
                  </a:cubicBezTo>
                  <a:cubicBezTo>
                    <a:pt x="17224" y="1003"/>
                    <a:pt x="17224" y="1003"/>
                    <a:pt x="17224" y="1003"/>
                  </a:cubicBezTo>
                  <a:cubicBezTo>
                    <a:pt x="17224" y="1070"/>
                    <a:pt x="17224" y="1070"/>
                    <a:pt x="17224" y="1070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168" y="1003"/>
                    <a:pt x="17168" y="1003"/>
                    <a:pt x="17168" y="1003"/>
                  </a:cubicBezTo>
                  <a:cubicBezTo>
                    <a:pt x="17056" y="1003"/>
                    <a:pt x="17056" y="1003"/>
                    <a:pt x="17056" y="1003"/>
                  </a:cubicBezTo>
                  <a:cubicBezTo>
                    <a:pt x="16999" y="1003"/>
                    <a:pt x="16999" y="1003"/>
                    <a:pt x="16999" y="1003"/>
                  </a:cubicBezTo>
                  <a:cubicBezTo>
                    <a:pt x="16943" y="1003"/>
                    <a:pt x="16943" y="1003"/>
                    <a:pt x="16943" y="1003"/>
                  </a:cubicBezTo>
                  <a:cubicBezTo>
                    <a:pt x="16943" y="1070"/>
                    <a:pt x="16943" y="1070"/>
                    <a:pt x="16943" y="1070"/>
                  </a:cubicBezTo>
                  <a:cubicBezTo>
                    <a:pt x="16887" y="1070"/>
                    <a:pt x="16887" y="1070"/>
                    <a:pt x="16887" y="1070"/>
                  </a:cubicBezTo>
                  <a:cubicBezTo>
                    <a:pt x="16887" y="1003"/>
                    <a:pt x="16887" y="1003"/>
                    <a:pt x="16887" y="1003"/>
                  </a:cubicBezTo>
                  <a:cubicBezTo>
                    <a:pt x="16887" y="1003"/>
                    <a:pt x="16887" y="1003"/>
                    <a:pt x="16887" y="1003"/>
                  </a:cubicBezTo>
                  <a:cubicBezTo>
                    <a:pt x="16943" y="936"/>
                    <a:pt x="16943" y="936"/>
                    <a:pt x="16943" y="936"/>
                  </a:cubicBezTo>
                  <a:cubicBezTo>
                    <a:pt x="16999" y="869"/>
                    <a:pt x="16999" y="869"/>
                    <a:pt x="16999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112" y="869"/>
                    <a:pt x="17112" y="869"/>
                    <a:pt x="17112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056" y="736"/>
                    <a:pt x="17056" y="736"/>
                    <a:pt x="17056" y="736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99" y="869"/>
                    <a:pt x="16999" y="869"/>
                    <a:pt x="16999" y="869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43" y="802"/>
                    <a:pt x="16943" y="802"/>
                    <a:pt x="16943" y="802"/>
                  </a:cubicBezTo>
                  <a:cubicBezTo>
                    <a:pt x="16943" y="802"/>
                    <a:pt x="16943" y="802"/>
                    <a:pt x="16943" y="802"/>
                  </a:cubicBezTo>
                  <a:cubicBezTo>
                    <a:pt x="16887" y="802"/>
                    <a:pt x="16887" y="802"/>
                    <a:pt x="16887" y="802"/>
                  </a:cubicBezTo>
                  <a:cubicBezTo>
                    <a:pt x="16887" y="869"/>
                    <a:pt x="16887" y="869"/>
                    <a:pt x="16887" y="869"/>
                  </a:cubicBezTo>
                  <a:cubicBezTo>
                    <a:pt x="16831" y="936"/>
                    <a:pt x="16831" y="936"/>
                    <a:pt x="16831" y="936"/>
                  </a:cubicBezTo>
                  <a:cubicBezTo>
                    <a:pt x="16775" y="936"/>
                    <a:pt x="16775" y="936"/>
                    <a:pt x="16775" y="936"/>
                  </a:cubicBezTo>
                  <a:cubicBezTo>
                    <a:pt x="16775" y="869"/>
                    <a:pt x="16775" y="869"/>
                    <a:pt x="16775" y="869"/>
                  </a:cubicBezTo>
                  <a:cubicBezTo>
                    <a:pt x="16775" y="802"/>
                    <a:pt x="16775" y="802"/>
                    <a:pt x="16775" y="802"/>
                  </a:cubicBezTo>
                  <a:cubicBezTo>
                    <a:pt x="16775" y="802"/>
                    <a:pt x="16775" y="802"/>
                    <a:pt x="16775" y="802"/>
                  </a:cubicBezTo>
                  <a:cubicBezTo>
                    <a:pt x="16775" y="736"/>
                    <a:pt x="16775" y="736"/>
                    <a:pt x="16775" y="736"/>
                  </a:cubicBezTo>
                  <a:cubicBezTo>
                    <a:pt x="16775" y="736"/>
                    <a:pt x="16775" y="736"/>
                    <a:pt x="16775" y="736"/>
                  </a:cubicBezTo>
                  <a:cubicBezTo>
                    <a:pt x="16831" y="802"/>
                    <a:pt x="16831" y="802"/>
                    <a:pt x="16831" y="802"/>
                  </a:cubicBezTo>
                  <a:cubicBezTo>
                    <a:pt x="16831" y="736"/>
                    <a:pt x="16831" y="736"/>
                    <a:pt x="16831" y="736"/>
                  </a:cubicBezTo>
                  <a:cubicBezTo>
                    <a:pt x="16831" y="669"/>
                    <a:pt x="16831" y="669"/>
                    <a:pt x="16831" y="669"/>
                  </a:cubicBezTo>
                  <a:cubicBezTo>
                    <a:pt x="16887" y="669"/>
                    <a:pt x="16887" y="669"/>
                    <a:pt x="16887" y="669"/>
                  </a:cubicBezTo>
                  <a:cubicBezTo>
                    <a:pt x="16943" y="669"/>
                    <a:pt x="16943" y="669"/>
                    <a:pt x="16943" y="669"/>
                  </a:cubicBezTo>
                  <a:cubicBezTo>
                    <a:pt x="16999" y="602"/>
                    <a:pt x="16999" y="602"/>
                    <a:pt x="16999" y="602"/>
                  </a:cubicBezTo>
                  <a:cubicBezTo>
                    <a:pt x="17056" y="602"/>
                    <a:pt x="17056" y="602"/>
                    <a:pt x="17056" y="602"/>
                  </a:cubicBezTo>
                  <a:cubicBezTo>
                    <a:pt x="17112" y="602"/>
                    <a:pt x="17112" y="602"/>
                    <a:pt x="17112" y="602"/>
                  </a:cubicBezTo>
                  <a:cubicBezTo>
                    <a:pt x="17224" y="535"/>
                    <a:pt x="17224" y="535"/>
                    <a:pt x="17224" y="535"/>
                  </a:cubicBezTo>
                  <a:cubicBezTo>
                    <a:pt x="17224" y="535"/>
                    <a:pt x="17224" y="535"/>
                    <a:pt x="17224" y="535"/>
                  </a:cubicBezTo>
                  <a:cubicBezTo>
                    <a:pt x="17280" y="535"/>
                    <a:pt x="17280" y="535"/>
                    <a:pt x="17280" y="535"/>
                  </a:cubicBezTo>
                  <a:cubicBezTo>
                    <a:pt x="17280" y="602"/>
                    <a:pt x="17280" y="602"/>
                    <a:pt x="17280" y="602"/>
                  </a:cubicBezTo>
                  <a:cubicBezTo>
                    <a:pt x="17280" y="602"/>
                    <a:pt x="17280" y="602"/>
                    <a:pt x="17280" y="602"/>
                  </a:cubicBezTo>
                  <a:cubicBezTo>
                    <a:pt x="17280" y="736"/>
                    <a:pt x="17280" y="736"/>
                    <a:pt x="17280" y="736"/>
                  </a:cubicBezTo>
                  <a:cubicBezTo>
                    <a:pt x="17280" y="736"/>
                    <a:pt x="17280" y="736"/>
                    <a:pt x="17280" y="736"/>
                  </a:cubicBezTo>
                  <a:cubicBezTo>
                    <a:pt x="17336" y="669"/>
                    <a:pt x="17336" y="669"/>
                    <a:pt x="17336" y="669"/>
                  </a:cubicBezTo>
                  <a:cubicBezTo>
                    <a:pt x="17336" y="602"/>
                    <a:pt x="17336" y="602"/>
                    <a:pt x="17336" y="602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36" y="669"/>
                    <a:pt x="17336" y="669"/>
                    <a:pt x="17336" y="669"/>
                  </a:cubicBezTo>
                  <a:cubicBezTo>
                    <a:pt x="17336" y="736"/>
                    <a:pt x="17336" y="736"/>
                    <a:pt x="17336" y="736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92" y="602"/>
                    <a:pt x="17392" y="602"/>
                    <a:pt x="17392" y="602"/>
                  </a:cubicBezTo>
                  <a:cubicBezTo>
                    <a:pt x="17392" y="602"/>
                    <a:pt x="17392" y="602"/>
                    <a:pt x="17392" y="602"/>
                  </a:cubicBezTo>
                  <a:cubicBezTo>
                    <a:pt x="17392" y="535"/>
                    <a:pt x="17392" y="535"/>
                    <a:pt x="17392" y="535"/>
                  </a:cubicBezTo>
                  <a:cubicBezTo>
                    <a:pt x="17448" y="535"/>
                    <a:pt x="17448" y="535"/>
                    <a:pt x="17448" y="535"/>
                  </a:cubicBezTo>
                  <a:cubicBezTo>
                    <a:pt x="17504" y="468"/>
                    <a:pt x="17504" y="468"/>
                    <a:pt x="17504" y="468"/>
                  </a:cubicBezTo>
                  <a:cubicBezTo>
                    <a:pt x="17504" y="468"/>
                    <a:pt x="17504" y="468"/>
                    <a:pt x="17504" y="468"/>
                  </a:cubicBezTo>
                  <a:cubicBezTo>
                    <a:pt x="17504" y="535"/>
                    <a:pt x="17504" y="535"/>
                    <a:pt x="17504" y="535"/>
                  </a:cubicBezTo>
                  <a:cubicBezTo>
                    <a:pt x="17504" y="602"/>
                    <a:pt x="17504" y="602"/>
                    <a:pt x="17504" y="602"/>
                  </a:cubicBezTo>
                  <a:cubicBezTo>
                    <a:pt x="17561" y="602"/>
                    <a:pt x="17561" y="602"/>
                    <a:pt x="17561" y="602"/>
                  </a:cubicBezTo>
                  <a:cubicBezTo>
                    <a:pt x="17561" y="669"/>
                    <a:pt x="17561" y="669"/>
                    <a:pt x="17561" y="669"/>
                  </a:cubicBezTo>
                  <a:cubicBezTo>
                    <a:pt x="17561" y="736"/>
                    <a:pt x="17561" y="736"/>
                    <a:pt x="17561" y="736"/>
                  </a:cubicBezTo>
                  <a:cubicBezTo>
                    <a:pt x="17561" y="736"/>
                    <a:pt x="17561" y="736"/>
                    <a:pt x="17561" y="736"/>
                  </a:cubicBezTo>
                  <a:cubicBezTo>
                    <a:pt x="17561" y="802"/>
                    <a:pt x="17561" y="802"/>
                    <a:pt x="17561" y="802"/>
                  </a:cubicBezTo>
                  <a:cubicBezTo>
                    <a:pt x="17617" y="802"/>
                    <a:pt x="17617" y="802"/>
                    <a:pt x="17617" y="802"/>
                  </a:cubicBezTo>
                  <a:cubicBezTo>
                    <a:pt x="17617" y="802"/>
                    <a:pt x="17617" y="802"/>
                    <a:pt x="17617" y="802"/>
                  </a:cubicBezTo>
                  <a:cubicBezTo>
                    <a:pt x="17617" y="736"/>
                    <a:pt x="17617" y="736"/>
                    <a:pt x="17617" y="736"/>
                  </a:cubicBezTo>
                  <a:cubicBezTo>
                    <a:pt x="17617" y="669"/>
                    <a:pt x="17617" y="669"/>
                    <a:pt x="17617" y="669"/>
                  </a:cubicBezTo>
                  <a:cubicBezTo>
                    <a:pt x="17617" y="669"/>
                    <a:pt x="17617" y="669"/>
                    <a:pt x="17617" y="669"/>
                  </a:cubicBezTo>
                  <a:cubicBezTo>
                    <a:pt x="17673" y="602"/>
                    <a:pt x="17673" y="602"/>
                    <a:pt x="17673" y="602"/>
                  </a:cubicBezTo>
                  <a:cubicBezTo>
                    <a:pt x="17729" y="602"/>
                    <a:pt x="17729" y="602"/>
                    <a:pt x="17729" y="602"/>
                  </a:cubicBezTo>
                  <a:cubicBezTo>
                    <a:pt x="17785" y="669"/>
                    <a:pt x="17785" y="669"/>
                    <a:pt x="17785" y="669"/>
                  </a:cubicBezTo>
                  <a:cubicBezTo>
                    <a:pt x="17785" y="736"/>
                    <a:pt x="17785" y="736"/>
                    <a:pt x="17785" y="736"/>
                  </a:cubicBezTo>
                  <a:cubicBezTo>
                    <a:pt x="17729" y="802"/>
                    <a:pt x="17729" y="802"/>
                    <a:pt x="17729" y="802"/>
                  </a:cubicBezTo>
                  <a:cubicBezTo>
                    <a:pt x="17785" y="802"/>
                    <a:pt x="17785" y="802"/>
                    <a:pt x="17785" y="802"/>
                  </a:cubicBezTo>
                  <a:cubicBezTo>
                    <a:pt x="17785" y="869"/>
                    <a:pt x="17785" y="869"/>
                    <a:pt x="17785" y="869"/>
                  </a:cubicBezTo>
                  <a:cubicBezTo>
                    <a:pt x="17785" y="802"/>
                    <a:pt x="17785" y="802"/>
                    <a:pt x="17785" y="802"/>
                  </a:cubicBezTo>
                  <a:cubicBezTo>
                    <a:pt x="17785" y="736"/>
                    <a:pt x="17785" y="736"/>
                    <a:pt x="17785" y="736"/>
                  </a:cubicBezTo>
                  <a:cubicBezTo>
                    <a:pt x="17841" y="736"/>
                    <a:pt x="17841" y="736"/>
                    <a:pt x="17841" y="736"/>
                  </a:cubicBezTo>
                  <a:cubicBezTo>
                    <a:pt x="17841" y="736"/>
                    <a:pt x="17841" y="736"/>
                    <a:pt x="17841" y="736"/>
                  </a:cubicBezTo>
                  <a:cubicBezTo>
                    <a:pt x="17897" y="736"/>
                    <a:pt x="17897" y="736"/>
                    <a:pt x="17897" y="736"/>
                  </a:cubicBezTo>
                  <a:cubicBezTo>
                    <a:pt x="17841" y="802"/>
                    <a:pt x="17841" y="802"/>
                    <a:pt x="17841" y="802"/>
                  </a:cubicBezTo>
                  <a:cubicBezTo>
                    <a:pt x="17841" y="802"/>
                    <a:pt x="17841" y="802"/>
                    <a:pt x="17841" y="802"/>
                  </a:cubicBezTo>
                  <a:cubicBezTo>
                    <a:pt x="17897" y="869"/>
                    <a:pt x="17897" y="869"/>
                    <a:pt x="17897" y="869"/>
                  </a:cubicBezTo>
                  <a:cubicBezTo>
                    <a:pt x="17897" y="802"/>
                    <a:pt x="17897" y="802"/>
                    <a:pt x="17897" y="802"/>
                  </a:cubicBezTo>
                  <a:cubicBezTo>
                    <a:pt x="17953" y="802"/>
                    <a:pt x="17953" y="802"/>
                    <a:pt x="17953" y="802"/>
                  </a:cubicBezTo>
                  <a:cubicBezTo>
                    <a:pt x="17953" y="869"/>
                    <a:pt x="17953" y="869"/>
                    <a:pt x="17953" y="869"/>
                  </a:cubicBezTo>
                  <a:cubicBezTo>
                    <a:pt x="17953" y="802"/>
                    <a:pt x="17953" y="802"/>
                    <a:pt x="17953" y="802"/>
                  </a:cubicBezTo>
                  <a:cubicBezTo>
                    <a:pt x="17953" y="736"/>
                    <a:pt x="17953" y="736"/>
                    <a:pt x="17953" y="736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02"/>
                    <a:pt x="17897" y="602"/>
                    <a:pt x="17897" y="602"/>
                  </a:cubicBezTo>
                  <a:cubicBezTo>
                    <a:pt x="17841" y="535"/>
                    <a:pt x="17841" y="535"/>
                    <a:pt x="17841" y="535"/>
                  </a:cubicBezTo>
                  <a:cubicBezTo>
                    <a:pt x="17841" y="535"/>
                    <a:pt x="17841" y="535"/>
                    <a:pt x="17841" y="535"/>
                  </a:cubicBezTo>
                  <a:cubicBezTo>
                    <a:pt x="17785" y="468"/>
                    <a:pt x="17785" y="468"/>
                    <a:pt x="17785" y="468"/>
                  </a:cubicBezTo>
                  <a:cubicBezTo>
                    <a:pt x="17785" y="401"/>
                    <a:pt x="17785" y="401"/>
                    <a:pt x="17785" y="401"/>
                  </a:cubicBezTo>
                  <a:cubicBezTo>
                    <a:pt x="17841" y="401"/>
                    <a:pt x="17841" y="401"/>
                    <a:pt x="17841" y="401"/>
                  </a:cubicBezTo>
                  <a:cubicBezTo>
                    <a:pt x="17897" y="468"/>
                    <a:pt x="17897" y="468"/>
                    <a:pt x="17897" y="468"/>
                  </a:cubicBezTo>
                  <a:cubicBezTo>
                    <a:pt x="17953" y="468"/>
                    <a:pt x="17953" y="468"/>
                    <a:pt x="17953" y="468"/>
                  </a:cubicBezTo>
                  <a:cubicBezTo>
                    <a:pt x="18009" y="468"/>
                    <a:pt x="18009" y="468"/>
                    <a:pt x="18009" y="468"/>
                  </a:cubicBezTo>
                  <a:cubicBezTo>
                    <a:pt x="18009" y="401"/>
                    <a:pt x="18009" y="401"/>
                    <a:pt x="18009" y="401"/>
                  </a:cubicBezTo>
                  <a:cubicBezTo>
                    <a:pt x="18009" y="334"/>
                    <a:pt x="18009" y="334"/>
                    <a:pt x="18009" y="334"/>
                  </a:cubicBezTo>
                  <a:cubicBezTo>
                    <a:pt x="17953" y="267"/>
                    <a:pt x="17953" y="267"/>
                    <a:pt x="17953" y="267"/>
                  </a:cubicBezTo>
                  <a:cubicBezTo>
                    <a:pt x="18009" y="267"/>
                    <a:pt x="18009" y="267"/>
                    <a:pt x="18009" y="267"/>
                  </a:cubicBezTo>
                  <a:cubicBezTo>
                    <a:pt x="18065" y="201"/>
                    <a:pt x="18065" y="201"/>
                    <a:pt x="18065" y="201"/>
                  </a:cubicBezTo>
                  <a:cubicBezTo>
                    <a:pt x="18065" y="267"/>
                    <a:pt x="18065" y="267"/>
                    <a:pt x="18065" y="267"/>
                  </a:cubicBezTo>
                  <a:cubicBezTo>
                    <a:pt x="18178" y="267"/>
                    <a:pt x="18178" y="267"/>
                    <a:pt x="18178" y="267"/>
                  </a:cubicBezTo>
                  <a:cubicBezTo>
                    <a:pt x="18178" y="267"/>
                    <a:pt x="18178" y="267"/>
                    <a:pt x="18178" y="267"/>
                  </a:cubicBezTo>
                  <a:cubicBezTo>
                    <a:pt x="18178" y="334"/>
                    <a:pt x="18178" y="334"/>
                    <a:pt x="18178" y="334"/>
                  </a:cubicBezTo>
                  <a:cubicBezTo>
                    <a:pt x="18178" y="334"/>
                    <a:pt x="18178" y="334"/>
                    <a:pt x="18178" y="334"/>
                  </a:cubicBezTo>
                  <a:cubicBezTo>
                    <a:pt x="18178" y="401"/>
                    <a:pt x="18178" y="401"/>
                    <a:pt x="18178" y="401"/>
                  </a:cubicBezTo>
                  <a:cubicBezTo>
                    <a:pt x="18234" y="401"/>
                    <a:pt x="18234" y="401"/>
                    <a:pt x="18234" y="401"/>
                  </a:cubicBezTo>
                  <a:cubicBezTo>
                    <a:pt x="18234" y="468"/>
                    <a:pt x="18234" y="468"/>
                    <a:pt x="18234" y="468"/>
                  </a:cubicBezTo>
                  <a:cubicBezTo>
                    <a:pt x="18234" y="535"/>
                    <a:pt x="18234" y="535"/>
                    <a:pt x="18234" y="535"/>
                  </a:cubicBezTo>
                  <a:cubicBezTo>
                    <a:pt x="18234" y="669"/>
                    <a:pt x="18234" y="669"/>
                    <a:pt x="18234" y="669"/>
                  </a:cubicBezTo>
                  <a:cubicBezTo>
                    <a:pt x="18290" y="602"/>
                    <a:pt x="18290" y="602"/>
                    <a:pt x="18290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69"/>
                    <a:pt x="18346" y="669"/>
                    <a:pt x="18346" y="669"/>
                  </a:cubicBezTo>
                  <a:cubicBezTo>
                    <a:pt x="18402" y="602"/>
                    <a:pt x="18402" y="602"/>
                    <a:pt x="18402" y="602"/>
                  </a:cubicBezTo>
                  <a:cubicBezTo>
                    <a:pt x="18402" y="602"/>
                    <a:pt x="18402" y="602"/>
                    <a:pt x="18402" y="602"/>
                  </a:cubicBezTo>
                  <a:cubicBezTo>
                    <a:pt x="18458" y="535"/>
                    <a:pt x="18458" y="535"/>
                    <a:pt x="18458" y="535"/>
                  </a:cubicBezTo>
                  <a:cubicBezTo>
                    <a:pt x="18514" y="535"/>
                    <a:pt x="18514" y="535"/>
                    <a:pt x="18514" y="535"/>
                  </a:cubicBezTo>
                  <a:cubicBezTo>
                    <a:pt x="18458" y="401"/>
                    <a:pt x="18458" y="401"/>
                    <a:pt x="18458" y="401"/>
                  </a:cubicBezTo>
                  <a:cubicBezTo>
                    <a:pt x="18514" y="401"/>
                    <a:pt x="18514" y="401"/>
                    <a:pt x="18514" y="401"/>
                  </a:cubicBezTo>
                  <a:cubicBezTo>
                    <a:pt x="18514" y="401"/>
                    <a:pt x="18514" y="401"/>
                    <a:pt x="18514" y="401"/>
                  </a:cubicBezTo>
                  <a:cubicBezTo>
                    <a:pt x="18570" y="401"/>
                    <a:pt x="18570" y="401"/>
                    <a:pt x="18570" y="401"/>
                  </a:cubicBezTo>
                  <a:cubicBezTo>
                    <a:pt x="18626" y="401"/>
                    <a:pt x="18626" y="401"/>
                    <a:pt x="18626" y="401"/>
                  </a:cubicBezTo>
                  <a:cubicBezTo>
                    <a:pt x="18626" y="401"/>
                    <a:pt x="18626" y="401"/>
                    <a:pt x="18626" y="401"/>
                  </a:cubicBezTo>
                  <a:cubicBezTo>
                    <a:pt x="18570" y="334"/>
                    <a:pt x="18570" y="334"/>
                    <a:pt x="18570" y="334"/>
                  </a:cubicBezTo>
                  <a:cubicBezTo>
                    <a:pt x="18514" y="267"/>
                    <a:pt x="18514" y="267"/>
                    <a:pt x="18514" y="267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683" y="201"/>
                    <a:pt x="18683" y="201"/>
                    <a:pt x="18683" y="201"/>
                  </a:cubicBezTo>
                  <a:cubicBezTo>
                    <a:pt x="18683" y="334"/>
                    <a:pt x="18683" y="334"/>
                    <a:pt x="18683" y="334"/>
                  </a:cubicBezTo>
                  <a:cubicBezTo>
                    <a:pt x="18739" y="334"/>
                    <a:pt x="18739" y="334"/>
                    <a:pt x="18739" y="334"/>
                  </a:cubicBezTo>
                  <a:cubicBezTo>
                    <a:pt x="18683" y="401"/>
                    <a:pt x="18683" y="401"/>
                    <a:pt x="18683" y="401"/>
                  </a:cubicBezTo>
                  <a:cubicBezTo>
                    <a:pt x="18739" y="468"/>
                    <a:pt x="18739" y="468"/>
                    <a:pt x="18739" y="468"/>
                  </a:cubicBezTo>
                  <a:cubicBezTo>
                    <a:pt x="18739" y="535"/>
                    <a:pt x="18739" y="535"/>
                    <a:pt x="18739" y="535"/>
                  </a:cubicBezTo>
                  <a:cubicBezTo>
                    <a:pt x="18739" y="602"/>
                    <a:pt x="18739" y="602"/>
                    <a:pt x="18739" y="602"/>
                  </a:cubicBezTo>
                  <a:cubicBezTo>
                    <a:pt x="18795" y="535"/>
                    <a:pt x="18795" y="535"/>
                    <a:pt x="18795" y="535"/>
                  </a:cubicBezTo>
                  <a:cubicBezTo>
                    <a:pt x="18795" y="468"/>
                    <a:pt x="18795" y="468"/>
                    <a:pt x="18795" y="468"/>
                  </a:cubicBezTo>
                  <a:cubicBezTo>
                    <a:pt x="18795" y="468"/>
                    <a:pt x="18795" y="468"/>
                    <a:pt x="18795" y="468"/>
                  </a:cubicBezTo>
                  <a:cubicBezTo>
                    <a:pt x="18795" y="401"/>
                    <a:pt x="18795" y="401"/>
                    <a:pt x="18795" y="401"/>
                  </a:cubicBezTo>
                  <a:cubicBezTo>
                    <a:pt x="18739" y="334"/>
                    <a:pt x="18739" y="334"/>
                    <a:pt x="18739" y="334"/>
                  </a:cubicBezTo>
                  <a:cubicBezTo>
                    <a:pt x="18739" y="201"/>
                    <a:pt x="18739" y="201"/>
                    <a:pt x="18739" y="201"/>
                  </a:cubicBezTo>
                  <a:cubicBezTo>
                    <a:pt x="18739" y="134"/>
                    <a:pt x="18739" y="134"/>
                    <a:pt x="18739" y="134"/>
                  </a:cubicBezTo>
                  <a:cubicBezTo>
                    <a:pt x="18795" y="67"/>
                    <a:pt x="18795" y="67"/>
                    <a:pt x="18795" y="67"/>
                  </a:cubicBezTo>
                  <a:cubicBezTo>
                    <a:pt x="18795" y="67"/>
                    <a:pt x="18795" y="67"/>
                    <a:pt x="18795" y="67"/>
                  </a:cubicBezTo>
                  <a:cubicBezTo>
                    <a:pt x="18851" y="134"/>
                    <a:pt x="18851" y="134"/>
                    <a:pt x="18851" y="134"/>
                  </a:cubicBezTo>
                  <a:cubicBezTo>
                    <a:pt x="18907" y="134"/>
                    <a:pt x="18907" y="134"/>
                    <a:pt x="18907" y="134"/>
                  </a:cubicBezTo>
                  <a:cubicBezTo>
                    <a:pt x="18907" y="134"/>
                    <a:pt x="18907" y="134"/>
                    <a:pt x="18907" y="134"/>
                  </a:cubicBezTo>
                  <a:cubicBezTo>
                    <a:pt x="18907" y="201"/>
                    <a:pt x="18907" y="201"/>
                    <a:pt x="18907" y="201"/>
                  </a:cubicBezTo>
                  <a:cubicBezTo>
                    <a:pt x="18907" y="267"/>
                    <a:pt x="18907" y="267"/>
                    <a:pt x="18907" y="267"/>
                  </a:cubicBezTo>
                  <a:cubicBezTo>
                    <a:pt x="18907" y="334"/>
                    <a:pt x="18907" y="334"/>
                    <a:pt x="18907" y="334"/>
                  </a:cubicBezTo>
                  <a:cubicBezTo>
                    <a:pt x="18907" y="401"/>
                    <a:pt x="18907" y="401"/>
                    <a:pt x="18907" y="401"/>
                  </a:cubicBezTo>
                  <a:cubicBezTo>
                    <a:pt x="18963" y="401"/>
                    <a:pt x="18963" y="401"/>
                    <a:pt x="18963" y="401"/>
                  </a:cubicBezTo>
                  <a:cubicBezTo>
                    <a:pt x="18963" y="401"/>
                    <a:pt x="18963" y="401"/>
                    <a:pt x="18963" y="401"/>
                  </a:cubicBezTo>
                  <a:cubicBezTo>
                    <a:pt x="18963" y="334"/>
                    <a:pt x="18963" y="334"/>
                    <a:pt x="18963" y="334"/>
                  </a:cubicBezTo>
                  <a:cubicBezTo>
                    <a:pt x="18963" y="334"/>
                    <a:pt x="18963" y="334"/>
                    <a:pt x="18963" y="334"/>
                  </a:cubicBezTo>
                  <a:cubicBezTo>
                    <a:pt x="19075" y="468"/>
                    <a:pt x="19075" y="468"/>
                    <a:pt x="19075" y="468"/>
                  </a:cubicBezTo>
                  <a:cubicBezTo>
                    <a:pt x="19075" y="401"/>
                    <a:pt x="19075" y="401"/>
                    <a:pt x="19075" y="401"/>
                  </a:cubicBezTo>
                  <a:cubicBezTo>
                    <a:pt x="19131" y="401"/>
                    <a:pt x="19131" y="401"/>
                    <a:pt x="19131" y="401"/>
                  </a:cubicBezTo>
                  <a:cubicBezTo>
                    <a:pt x="19131" y="401"/>
                    <a:pt x="19131" y="401"/>
                    <a:pt x="19131" y="401"/>
                  </a:cubicBezTo>
                  <a:cubicBezTo>
                    <a:pt x="19075" y="401"/>
                    <a:pt x="19075" y="401"/>
                    <a:pt x="19075" y="401"/>
                  </a:cubicBezTo>
                  <a:cubicBezTo>
                    <a:pt x="19075" y="334"/>
                    <a:pt x="19075" y="334"/>
                    <a:pt x="19075" y="334"/>
                  </a:cubicBezTo>
                  <a:cubicBezTo>
                    <a:pt x="19075" y="267"/>
                    <a:pt x="19075" y="267"/>
                    <a:pt x="19075" y="267"/>
                  </a:cubicBezTo>
                  <a:cubicBezTo>
                    <a:pt x="19075" y="267"/>
                    <a:pt x="19075" y="267"/>
                    <a:pt x="19075" y="267"/>
                  </a:cubicBezTo>
                  <a:cubicBezTo>
                    <a:pt x="19019" y="201"/>
                    <a:pt x="19019" y="201"/>
                    <a:pt x="19019" y="201"/>
                  </a:cubicBezTo>
                  <a:cubicBezTo>
                    <a:pt x="19019" y="201"/>
                    <a:pt x="19019" y="201"/>
                    <a:pt x="19019" y="201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9075" y="134"/>
                    <a:pt x="19075" y="134"/>
                    <a:pt x="19075" y="134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8963" y="67"/>
                    <a:pt x="18963" y="67"/>
                    <a:pt x="18963" y="67"/>
                  </a:cubicBezTo>
                  <a:cubicBezTo>
                    <a:pt x="19019" y="67"/>
                    <a:pt x="19019" y="67"/>
                    <a:pt x="19019" y="67"/>
                  </a:cubicBezTo>
                  <a:cubicBezTo>
                    <a:pt x="19019" y="67"/>
                    <a:pt x="19019" y="67"/>
                    <a:pt x="19019" y="67"/>
                  </a:cubicBezTo>
                  <a:cubicBezTo>
                    <a:pt x="19075" y="0"/>
                    <a:pt x="19075" y="0"/>
                    <a:pt x="19075" y="0"/>
                  </a:cubicBezTo>
                  <a:cubicBezTo>
                    <a:pt x="19188" y="0"/>
                    <a:pt x="19188" y="0"/>
                    <a:pt x="19188" y="0"/>
                  </a:cubicBezTo>
                  <a:cubicBezTo>
                    <a:pt x="19244" y="67"/>
                    <a:pt x="19244" y="67"/>
                    <a:pt x="19244" y="67"/>
                  </a:cubicBezTo>
                  <a:cubicBezTo>
                    <a:pt x="19244" y="134"/>
                    <a:pt x="19244" y="134"/>
                    <a:pt x="19244" y="134"/>
                  </a:cubicBezTo>
                  <a:cubicBezTo>
                    <a:pt x="19188" y="134"/>
                    <a:pt x="19188" y="134"/>
                    <a:pt x="19188" y="134"/>
                  </a:cubicBezTo>
                  <a:cubicBezTo>
                    <a:pt x="19188" y="201"/>
                    <a:pt x="19188" y="201"/>
                    <a:pt x="19188" y="201"/>
                  </a:cubicBezTo>
                  <a:cubicBezTo>
                    <a:pt x="19244" y="201"/>
                    <a:pt x="19244" y="201"/>
                    <a:pt x="19244" y="201"/>
                  </a:cubicBezTo>
                  <a:cubicBezTo>
                    <a:pt x="19244" y="134"/>
                    <a:pt x="19244" y="134"/>
                    <a:pt x="19244" y="134"/>
                  </a:cubicBezTo>
                  <a:cubicBezTo>
                    <a:pt x="19300" y="134"/>
                    <a:pt x="19300" y="134"/>
                    <a:pt x="19300" y="134"/>
                  </a:cubicBezTo>
                  <a:cubicBezTo>
                    <a:pt x="19300" y="134"/>
                    <a:pt x="19300" y="134"/>
                    <a:pt x="19300" y="134"/>
                  </a:cubicBezTo>
                  <a:cubicBezTo>
                    <a:pt x="19300" y="201"/>
                    <a:pt x="19300" y="201"/>
                    <a:pt x="19300" y="201"/>
                  </a:cubicBezTo>
                  <a:cubicBezTo>
                    <a:pt x="19300" y="201"/>
                    <a:pt x="19300" y="201"/>
                    <a:pt x="19300" y="201"/>
                  </a:cubicBezTo>
                  <a:cubicBezTo>
                    <a:pt x="19356" y="201"/>
                    <a:pt x="19356" y="201"/>
                    <a:pt x="19356" y="201"/>
                  </a:cubicBezTo>
                  <a:cubicBezTo>
                    <a:pt x="19356" y="201"/>
                    <a:pt x="19356" y="201"/>
                    <a:pt x="19356" y="201"/>
                  </a:cubicBezTo>
                  <a:cubicBezTo>
                    <a:pt x="19412" y="134"/>
                    <a:pt x="19412" y="134"/>
                    <a:pt x="19412" y="134"/>
                  </a:cubicBezTo>
                  <a:cubicBezTo>
                    <a:pt x="19412" y="134"/>
                    <a:pt x="19412" y="134"/>
                    <a:pt x="19412" y="134"/>
                  </a:cubicBezTo>
                  <a:cubicBezTo>
                    <a:pt x="19412" y="201"/>
                    <a:pt x="19412" y="201"/>
                    <a:pt x="19412" y="201"/>
                  </a:cubicBezTo>
                  <a:cubicBezTo>
                    <a:pt x="19412" y="267"/>
                    <a:pt x="19412" y="267"/>
                    <a:pt x="19412" y="267"/>
                  </a:cubicBezTo>
                  <a:cubicBezTo>
                    <a:pt x="19412" y="334"/>
                    <a:pt x="19412" y="334"/>
                    <a:pt x="19412" y="334"/>
                  </a:cubicBezTo>
                  <a:cubicBezTo>
                    <a:pt x="19412" y="401"/>
                    <a:pt x="19412" y="401"/>
                    <a:pt x="19412" y="401"/>
                  </a:cubicBezTo>
                  <a:cubicBezTo>
                    <a:pt x="19412" y="401"/>
                    <a:pt x="19412" y="401"/>
                    <a:pt x="19412" y="401"/>
                  </a:cubicBezTo>
                  <a:cubicBezTo>
                    <a:pt x="19468" y="401"/>
                    <a:pt x="19468" y="401"/>
                    <a:pt x="19468" y="401"/>
                  </a:cubicBezTo>
                  <a:cubicBezTo>
                    <a:pt x="19524" y="401"/>
                    <a:pt x="19524" y="401"/>
                    <a:pt x="19524" y="401"/>
                  </a:cubicBezTo>
                  <a:cubicBezTo>
                    <a:pt x="19524" y="401"/>
                    <a:pt x="19524" y="401"/>
                    <a:pt x="19524" y="401"/>
                  </a:cubicBezTo>
                  <a:cubicBezTo>
                    <a:pt x="19524" y="334"/>
                    <a:pt x="19524" y="334"/>
                    <a:pt x="19524" y="334"/>
                  </a:cubicBezTo>
                  <a:cubicBezTo>
                    <a:pt x="19580" y="201"/>
                    <a:pt x="19580" y="201"/>
                    <a:pt x="19580" y="201"/>
                  </a:cubicBezTo>
                  <a:cubicBezTo>
                    <a:pt x="19524" y="134"/>
                    <a:pt x="19524" y="134"/>
                    <a:pt x="19524" y="134"/>
                  </a:cubicBezTo>
                  <a:cubicBezTo>
                    <a:pt x="19524" y="0"/>
                    <a:pt x="19524" y="0"/>
                    <a:pt x="19524" y="0"/>
                  </a:cubicBezTo>
                  <a:cubicBezTo>
                    <a:pt x="19580" y="0"/>
                    <a:pt x="19580" y="0"/>
                    <a:pt x="19580" y="0"/>
                  </a:cubicBezTo>
                  <a:cubicBezTo>
                    <a:pt x="19580" y="67"/>
                    <a:pt x="19580" y="67"/>
                    <a:pt x="19580" y="67"/>
                  </a:cubicBezTo>
                  <a:cubicBezTo>
                    <a:pt x="19636" y="67"/>
                    <a:pt x="19636" y="67"/>
                    <a:pt x="19636" y="67"/>
                  </a:cubicBezTo>
                  <a:cubicBezTo>
                    <a:pt x="19692" y="67"/>
                    <a:pt x="19692" y="67"/>
                    <a:pt x="19692" y="67"/>
                  </a:cubicBezTo>
                  <a:cubicBezTo>
                    <a:pt x="19749" y="0"/>
                    <a:pt x="19749" y="0"/>
                    <a:pt x="19749" y="0"/>
                  </a:cubicBezTo>
                  <a:cubicBezTo>
                    <a:pt x="19805" y="67"/>
                    <a:pt x="19805" y="67"/>
                    <a:pt x="19805" y="67"/>
                  </a:cubicBezTo>
                  <a:cubicBezTo>
                    <a:pt x="19805" y="67"/>
                    <a:pt x="19805" y="67"/>
                    <a:pt x="19805" y="67"/>
                  </a:cubicBezTo>
                  <a:cubicBezTo>
                    <a:pt x="19861" y="134"/>
                    <a:pt x="19861" y="134"/>
                    <a:pt x="19861" y="134"/>
                  </a:cubicBezTo>
                  <a:cubicBezTo>
                    <a:pt x="19917" y="67"/>
                    <a:pt x="19917" y="67"/>
                    <a:pt x="19917" y="67"/>
                  </a:cubicBezTo>
                  <a:cubicBezTo>
                    <a:pt x="20029" y="134"/>
                    <a:pt x="20029" y="134"/>
                    <a:pt x="20029" y="134"/>
                  </a:cubicBezTo>
                  <a:cubicBezTo>
                    <a:pt x="20029" y="201"/>
                    <a:pt x="20029" y="201"/>
                    <a:pt x="20029" y="201"/>
                  </a:cubicBezTo>
                  <a:cubicBezTo>
                    <a:pt x="20029" y="201"/>
                    <a:pt x="20029" y="201"/>
                    <a:pt x="20029" y="201"/>
                  </a:cubicBezTo>
                  <a:cubicBezTo>
                    <a:pt x="20029" y="267"/>
                    <a:pt x="20029" y="267"/>
                    <a:pt x="20029" y="267"/>
                  </a:cubicBezTo>
                  <a:cubicBezTo>
                    <a:pt x="20029" y="334"/>
                    <a:pt x="20029" y="334"/>
                    <a:pt x="20029" y="334"/>
                  </a:cubicBezTo>
                  <a:cubicBezTo>
                    <a:pt x="20029" y="334"/>
                    <a:pt x="20029" y="334"/>
                    <a:pt x="20029" y="334"/>
                  </a:cubicBezTo>
                  <a:cubicBezTo>
                    <a:pt x="20085" y="334"/>
                    <a:pt x="20085" y="334"/>
                    <a:pt x="20085" y="334"/>
                  </a:cubicBezTo>
                  <a:cubicBezTo>
                    <a:pt x="20141" y="267"/>
                    <a:pt x="20141" y="267"/>
                    <a:pt x="20141" y="267"/>
                  </a:cubicBezTo>
                  <a:cubicBezTo>
                    <a:pt x="20197" y="201"/>
                    <a:pt x="20197" y="201"/>
                    <a:pt x="20197" y="201"/>
                  </a:cubicBezTo>
                  <a:cubicBezTo>
                    <a:pt x="20254" y="201"/>
                    <a:pt x="20254" y="201"/>
                    <a:pt x="20254" y="201"/>
                  </a:cubicBezTo>
                  <a:cubicBezTo>
                    <a:pt x="20254" y="201"/>
                    <a:pt x="20254" y="201"/>
                    <a:pt x="20254" y="201"/>
                  </a:cubicBezTo>
                  <a:cubicBezTo>
                    <a:pt x="20310" y="201"/>
                    <a:pt x="20310" y="201"/>
                    <a:pt x="20310" y="201"/>
                  </a:cubicBezTo>
                  <a:cubicBezTo>
                    <a:pt x="20422" y="201"/>
                    <a:pt x="20422" y="201"/>
                    <a:pt x="20422" y="201"/>
                  </a:cubicBezTo>
                  <a:cubicBezTo>
                    <a:pt x="20366" y="267"/>
                    <a:pt x="20366" y="267"/>
                    <a:pt x="20366" y="267"/>
                  </a:cubicBezTo>
                  <a:cubicBezTo>
                    <a:pt x="20310" y="334"/>
                    <a:pt x="20310" y="334"/>
                    <a:pt x="20310" y="334"/>
                  </a:cubicBezTo>
                  <a:cubicBezTo>
                    <a:pt x="20366" y="334"/>
                    <a:pt x="20366" y="334"/>
                    <a:pt x="20366" y="334"/>
                  </a:cubicBezTo>
                  <a:cubicBezTo>
                    <a:pt x="20366" y="334"/>
                    <a:pt x="20366" y="334"/>
                    <a:pt x="20366" y="334"/>
                  </a:cubicBezTo>
                  <a:cubicBezTo>
                    <a:pt x="20422" y="267"/>
                    <a:pt x="20422" y="267"/>
                    <a:pt x="20422" y="267"/>
                  </a:cubicBezTo>
                  <a:cubicBezTo>
                    <a:pt x="20478" y="267"/>
                    <a:pt x="20478" y="267"/>
                    <a:pt x="20478" y="267"/>
                  </a:cubicBezTo>
                  <a:cubicBezTo>
                    <a:pt x="20478" y="267"/>
                    <a:pt x="20478" y="267"/>
                    <a:pt x="20478" y="267"/>
                  </a:cubicBezTo>
                  <a:cubicBezTo>
                    <a:pt x="20590" y="267"/>
                    <a:pt x="20590" y="267"/>
                    <a:pt x="20590" y="267"/>
                  </a:cubicBezTo>
                  <a:cubicBezTo>
                    <a:pt x="20646" y="267"/>
                    <a:pt x="20646" y="267"/>
                    <a:pt x="20646" y="267"/>
                  </a:cubicBezTo>
                  <a:cubicBezTo>
                    <a:pt x="20702" y="334"/>
                    <a:pt x="20702" y="334"/>
                    <a:pt x="20702" y="334"/>
                  </a:cubicBezTo>
                  <a:cubicBezTo>
                    <a:pt x="20702" y="334"/>
                    <a:pt x="20702" y="334"/>
                    <a:pt x="20702" y="334"/>
                  </a:cubicBezTo>
                  <a:cubicBezTo>
                    <a:pt x="20646" y="334"/>
                    <a:pt x="20646" y="334"/>
                    <a:pt x="20646" y="334"/>
                  </a:cubicBezTo>
                  <a:cubicBezTo>
                    <a:pt x="20646" y="401"/>
                    <a:pt x="20646" y="401"/>
                    <a:pt x="20646" y="401"/>
                  </a:cubicBezTo>
                  <a:cubicBezTo>
                    <a:pt x="20646" y="401"/>
                    <a:pt x="20646" y="401"/>
                    <a:pt x="20646" y="401"/>
                  </a:cubicBezTo>
                  <a:cubicBezTo>
                    <a:pt x="20646" y="468"/>
                    <a:pt x="20646" y="468"/>
                    <a:pt x="20646" y="468"/>
                  </a:cubicBezTo>
                  <a:cubicBezTo>
                    <a:pt x="20702" y="468"/>
                    <a:pt x="20702" y="468"/>
                    <a:pt x="20702" y="468"/>
                  </a:cubicBezTo>
                  <a:cubicBezTo>
                    <a:pt x="20758" y="401"/>
                    <a:pt x="20758" y="401"/>
                    <a:pt x="20758" y="401"/>
                  </a:cubicBezTo>
                  <a:cubicBezTo>
                    <a:pt x="20758" y="468"/>
                    <a:pt x="20758" y="468"/>
                    <a:pt x="20758" y="468"/>
                  </a:cubicBezTo>
                  <a:cubicBezTo>
                    <a:pt x="20758" y="468"/>
                    <a:pt x="20758" y="468"/>
                    <a:pt x="20758" y="468"/>
                  </a:cubicBezTo>
                  <a:cubicBezTo>
                    <a:pt x="20815" y="468"/>
                    <a:pt x="20815" y="468"/>
                    <a:pt x="20815" y="468"/>
                  </a:cubicBezTo>
                  <a:cubicBezTo>
                    <a:pt x="20871" y="401"/>
                    <a:pt x="20871" y="401"/>
                    <a:pt x="20871" y="401"/>
                  </a:cubicBezTo>
                  <a:cubicBezTo>
                    <a:pt x="20871" y="468"/>
                    <a:pt x="20871" y="468"/>
                    <a:pt x="20871" y="468"/>
                  </a:cubicBezTo>
                  <a:cubicBezTo>
                    <a:pt x="20871" y="535"/>
                    <a:pt x="20871" y="535"/>
                    <a:pt x="20871" y="535"/>
                  </a:cubicBezTo>
                  <a:cubicBezTo>
                    <a:pt x="20871" y="535"/>
                    <a:pt x="20871" y="535"/>
                    <a:pt x="20871" y="535"/>
                  </a:cubicBezTo>
                  <a:cubicBezTo>
                    <a:pt x="20927" y="535"/>
                    <a:pt x="20927" y="535"/>
                    <a:pt x="20927" y="535"/>
                  </a:cubicBezTo>
                  <a:cubicBezTo>
                    <a:pt x="20927" y="535"/>
                    <a:pt x="20927" y="535"/>
                    <a:pt x="20927" y="535"/>
                  </a:cubicBezTo>
                  <a:cubicBezTo>
                    <a:pt x="20983" y="468"/>
                    <a:pt x="20983" y="468"/>
                    <a:pt x="20983" y="468"/>
                  </a:cubicBezTo>
                  <a:cubicBezTo>
                    <a:pt x="20983" y="468"/>
                    <a:pt x="20983" y="468"/>
                    <a:pt x="20983" y="468"/>
                  </a:cubicBezTo>
                  <a:cubicBezTo>
                    <a:pt x="20983" y="535"/>
                    <a:pt x="20983" y="535"/>
                    <a:pt x="20983" y="535"/>
                  </a:cubicBezTo>
                  <a:cubicBezTo>
                    <a:pt x="21095" y="602"/>
                    <a:pt x="21095" y="602"/>
                    <a:pt x="21095" y="602"/>
                  </a:cubicBezTo>
                  <a:cubicBezTo>
                    <a:pt x="21151" y="602"/>
                    <a:pt x="21151" y="602"/>
                    <a:pt x="21151" y="602"/>
                  </a:cubicBezTo>
                  <a:cubicBezTo>
                    <a:pt x="21151" y="602"/>
                    <a:pt x="21151" y="602"/>
                    <a:pt x="21151" y="602"/>
                  </a:cubicBezTo>
                  <a:cubicBezTo>
                    <a:pt x="21151" y="669"/>
                    <a:pt x="21151" y="669"/>
                    <a:pt x="21151" y="669"/>
                  </a:cubicBezTo>
                  <a:cubicBezTo>
                    <a:pt x="21039" y="669"/>
                    <a:pt x="21039" y="669"/>
                    <a:pt x="21039" y="669"/>
                  </a:cubicBezTo>
                  <a:cubicBezTo>
                    <a:pt x="20983" y="736"/>
                    <a:pt x="20983" y="736"/>
                    <a:pt x="20983" y="736"/>
                  </a:cubicBezTo>
                  <a:cubicBezTo>
                    <a:pt x="20927" y="802"/>
                    <a:pt x="20927" y="802"/>
                    <a:pt x="20927" y="802"/>
                  </a:cubicBezTo>
                  <a:cubicBezTo>
                    <a:pt x="20871" y="802"/>
                    <a:pt x="20871" y="802"/>
                    <a:pt x="20871" y="802"/>
                  </a:cubicBezTo>
                  <a:cubicBezTo>
                    <a:pt x="20815" y="802"/>
                    <a:pt x="20815" y="802"/>
                    <a:pt x="20815" y="802"/>
                  </a:cubicBezTo>
                  <a:cubicBezTo>
                    <a:pt x="20758" y="802"/>
                    <a:pt x="20758" y="802"/>
                    <a:pt x="20758" y="802"/>
                  </a:cubicBezTo>
                  <a:cubicBezTo>
                    <a:pt x="20758" y="802"/>
                    <a:pt x="20758" y="802"/>
                    <a:pt x="20758" y="802"/>
                  </a:cubicBezTo>
                  <a:cubicBezTo>
                    <a:pt x="20702" y="869"/>
                    <a:pt x="20702" y="869"/>
                    <a:pt x="20702" y="869"/>
                  </a:cubicBezTo>
                  <a:cubicBezTo>
                    <a:pt x="20815" y="869"/>
                    <a:pt x="20815" y="869"/>
                    <a:pt x="20815" y="869"/>
                  </a:cubicBezTo>
                  <a:cubicBezTo>
                    <a:pt x="20871" y="869"/>
                    <a:pt x="20871" y="869"/>
                    <a:pt x="20871" y="869"/>
                  </a:cubicBezTo>
                  <a:cubicBezTo>
                    <a:pt x="20927" y="869"/>
                    <a:pt x="20927" y="869"/>
                    <a:pt x="20927" y="869"/>
                  </a:cubicBezTo>
                  <a:cubicBezTo>
                    <a:pt x="20983" y="869"/>
                    <a:pt x="20983" y="869"/>
                    <a:pt x="20983" y="869"/>
                  </a:cubicBezTo>
                  <a:cubicBezTo>
                    <a:pt x="20983" y="802"/>
                    <a:pt x="20983" y="802"/>
                    <a:pt x="20983" y="802"/>
                  </a:cubicBezTo>
                  <a:cubicBezTo>
                    <a:pt x="21039" y="802"/>
                    <a:pt x="21039" y="802"/>
                    <a:pt x="21039" y="802"/>
                  </a:cubicBezTo>
                  <a:cubicBezTo>
                    <a:pt x="21039" y="802"/>
                    <a:pt x="21039" y="802"/>
                    <a:pt x="21039" y="802"/>
                  </a:cubicBezTo>
                  <a:cubicBezTo>
                    <a:pt x="21095" y="736"/>
                    <a:pt x="21095" y="736"/>
                    <a:pt x="21095" y="736"/>
                  </a:cubicBezTo>
                  <a:cubicBezTo>
                    <a:pt x="21151" y="736"/>
                    <a:pt x="21151" y="736"/>
                    <a:pt x="21151" y="736"/>
                  </a:cubicBezTo>
                  <a:cubicBezTo>
                    <a:pt x="21207" y="736"/>
                    <a:pt x="21207" y="736"/>
                    <a:pt x="21207" y="736"/>
                  </a:cubicBezTo>
                  <a:cubicBezTo>
                    <a:pt x="21207" y="736"/>
                    <a:pt x="21207" y="736"/>
                    <a:pt x="21207" y="736"/>
                  </a:cubicBezTo>
                  <a:cubicBezTo>
                    <a:pt x="21207" y="802"/>
                    <a:pt x="21207" y="802"/>
                    <a:pt x="21207" y="802"/>
                  </a:cubicBezTo>
                  <a:cubicBezTo>
                    <a:pt x="21207" y="869"/>
                    <a:pt x="21207" y="869"/>
                    <a:pt x="21207" y="869"/>
                  </a:cubicBezTo>
                  <a:cubicBezTo>
                    <a:pt x="21263" y="802"/>
                    <a:pt x="21263" y="802"/>
                    <a:pt x="21263" y="802"/>
                  </a:cubicBezTo>
                  <a:cubicBezTo>
                    <a:pt x="21263" y="802"/>
                    <a:pt x="21263" y="802"/>
                    <a:pt x="21263" y="802"/>
                  </a:cubicBezTo>
                  <a:cubicBezTo>
                    <a:pt x="21319" y="736"/>
                    <a:pt x="21319" y="736"/>
                    <a:pt x="21319" y="736"/>
                  </a:cubicBezTo>
                  <a:cubicBezTo>
                    <a:pt x="21319" y="736"/>
                    <a:pt x="21319" y="736"/>
                    <a:pt x="21319" y="736"/>
                  </a:cubicBezTo>
                  <a:cubicBezTo>
                    <a:pt x="21319" y="802"/>
                    <a:pt x="21319" y="802"/>
                    <a:pt x="21319" y="802"/>
                  </a:cubicBezTo>
                  <a:cubicBezTo>
                    <a:pt x="21319" y="802"/>
                    <a:pt x="21319" y="802"/>
                    <a:pt x="21319" y="802"/>
                  </a:cubicBezTo>
                  <a:cubicBezTo>
                    <a:pt x="21319" y="869"/>
                    <a:pt x="21319" y="869"/>
                    <a:pt x="21319" y="869"/>
                  </a:cubicBezTo>
                  <a:cubicBezTo>
                    <a:pt x="21319" y="869"/>
                    <a:pt x="21319" y="869"/>
                    <a:pt x="21319" y="869"/>
                  </a:cubicBezTo>
                  <a:cubicBezTo>
                    <a:pt x="21376" y="869"/>
                    <a:pt x="21376" y="869"/>
                    <a:pt x="21376" y="869"/>
                  </a:cubicBezTo>
                  <a:cubicBezTo>
                    <a:pt x="21376" y="869"/>
                    <a:pt x="21376" y="869"/>
                    <a:pt x="21376" y="869"/>
                  </a:cubicBezTo>
                  <a:cubicBezTo>
                    <a:pt x="21376" y="802"/>
                    <a:pt x="21376" y="802"/>
                    <a:pt x="21376" y="802"/>
                  </a:cubicBezTo>
                  <a:cubicBezTo>
                    <a:pt x="21432" y="802"/>
                    <a:pt x="21432" y="802"/>
                    <a:pt x="21432" y="802"/>
                  </a:cubicBezTo>
                  <a:cubicBezTo>
                    <a:pt x="21488" y="802"/>
                    <a:pt x="21488" y="802"/>
                    <a:pt x="21488" y="802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1003"/>
                    <a:pt x="21432" y="1003"/>
                    <a:pt x="21432" y="1003"/>
                  </a:cubicBezTo>
                  <a:cubicBezTo>
                    <a:pt x="21432" y="1070"/>
                    <a:pt x="21432" y="1070"/>
                    <a:pt x="21432" y="1070"/>
                  </a:cubicBezTo>
                  <a:cubicBezTo>
                    <a:pt x="21432" y="1137"/>
                    <a:pt x="21432" y="1137"/>
                    <a:pt x="21432" y="1137"/>
                  </a:cubicBezTo>
                  <a:cubicBezTo>
                    <a:pt x="21376" y="1137"/>
                    <a:pt x="21376" y="1137"/>
                    <a:pt x="21376" y="1137"/>
                  </a:cubicBezTo>
                  <a:cubicBezTo>
                    <a:pt x="21319" y="1204"/>
                    <a:pt x="21319" y="1204"/>
                    <a:pt x="21319" y="1204"/>
                  </a:cubicBezTo>
                  <a:cubicBezTo>
                    <a:pt x="21376" y="1271"/>
                    <a:pt x="21376" y="1271"/>
                    <a:pt x="21376" y="1271"/>
                  </a:cubicBezTo>
                  <a:cubicBezTo>
                    <a:pt x="21376" y="1271"/>
                    <a:pt x="21376" y="1271"/>
                    <a:pt x="21376" y="1271"/>
                  </a:cubicBezTo>
                  <a:cubicBezTo>
                    <a:pt x="21432" y="1204"/>
                    <a:pt x="21432" y="1204"/>
                    <a:pt x="21432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544" y="1204"/>
                    <a:pt x="21544" y="1204"/>
                    <a:pt x="21544" y="1204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1600" y="1337"/>
                    <a:pt x="21600" y="1337"/>
                    <a:pt x="21600" y="1337"/>
                  </a:cubicBezTo>
                  <a:cubicBezTo>
                    <a:pt x="21600" y="1471"/>
                    <a:pt x="21600" y="1471"/>
                    <a:pt x="21600" y="1471"/>
                  </a:cubicBezTo>
                  <a:cubicBezTo>
                    <a:pt x="21544" y="1605"/>
                    <a:pt x="21544" y="1605"/>
                    <a:pt x="21544" y="1605"/>
                  </a:cubicBezTo>
                  <a:cubicBezTo>
                    <a:pt x="21432" y="1672"/>
                    <a:pt x="21432" y="1672"/>
                    <a:pt x="21432" y="1672"/>
                  </a:cubicBezTo>
                  <a:cubicBezTo>
                    <a:pt x="21432" y="1672"/>
                    <a:pt x="21432" y="1672"/>
                    <a:pt x="21432" y="1672"/>
                  </a:cubicBezTo>
                  <a:cubicBezTo>
                    <a:pt x="21376" y="1672"/>
                    <a:pt x="21376" y="1672"/>
                    <a:pt x="21376" y="1672"/>
                  </a:cubicBezTo>
                  <a:cubicBezTo>
                    <a:pt x="21319" y="1672"/>
                    <a:pt x="21319" y="1672"/>
                    <a:pt x="21319" y="1672"/>
                  </a:cubicBezTo>
                  <a:cubicBezTo>
                    <a:pt x="21319" y="1739"/>
                    <a:pt x="21319" y="1739"/>
                    <a:pt x="21319" y="1739"/>
                  </a:cubicBezTo>
                  <a:cubicBezTo>
                    <a:pt x="21263" y="1739"/>
                    <a:pt x="21263" y="1739"/>
                    <a:pt x="21263" y="1739"/>
                  </a:cubicBezTo>
                  <a:cubicBezTo>
                    <a:pt x="21151" y="1806"/>
                    <a:pt x="21151" y="1806"/>
                    <a:pt x="21151" y="1806"/>
                  </a:cubicBezTo>
                  <a:cubicBezTo>
                    <a:pt x="21095" y="1872"/>
                    <a:pt x="21095" y="1872"/>
                    <a:pt x="21095" y="1872"/>
                  </a:cubicBezTo>
                  <a:cubicBezTo>
                    <a:pt x="21039" y="1872"/>
                    <a:pt x="21039" y="1872"/>
                    <a:pt x="21039" y="1872"/>
                  </a:cubicBezTo>
                  <a:cubicBezTo>
                    <a:pt x="20983" y="1939"/>
                    <a:pt x="20983" y="1939"/>
                    <a:pt x="20983" y="1939"/>
                  </a:cubicBezTo>
                  <a:cubicBezTo>
                    <a:pt x="20871" y="1939"/>
                    <a:pt x="20871" y="1939"/>
                    <a:pt x="20871" y="1939"/>
                  </a:cubicBezTo>
                  <a:cubicBezTo>
                    <a:pt x="20871" y="1872"/>
                    <a:pt x="20871" y="1872"/>
                    <a:pt x="20871" y="1872"/>
                  </a:cubicBezTo>
                  <a:cubicBezTo>
                    <a:pt x="20815" y="1939"/>
                    <a:pt x="20815" y="1939"/>
                    <a:pt x="20815" y="1939"/>
                  </a:cubicBezTo>
                  <a:cubicBezTo>
                    <a:pt x="20815" y="1939"/>
                    <a:pt x="20815" y="1939"/>
                    <a:pt x="20815" y="1939"/>
                  </a:cubicBezTo>
                  <a:cubicBezTo>
                    <a:pt x="20758" y="1872"/>
                    <a:pt x="20758" y="1872"/>
                    <a:pt x="20758" y="1872"/>
                  </a:cubicBezTo>
                  <a:cubicBezTo>
                    <a:pt x="20702" y="1872"/>
                    <a:pt x="20702" y="1872"/>
                    <a:pt x="20702" y="1872"/>
                  </a:cubicBezTo>
                  <a:cubicBezTo>
                    <a:pt x="20646" y="1872"/>
                    <a:pt x="20646" y="1872"/>
                    <a:pt x="20646" y="1872"/>
                  </a:cubicBezTo>
                  <a:cubicBezTo>
                    <a:pt x="20646" y="1872"/>
                    <a:pt x="20646" y="1872"/>
                    <a:pt x="20646" y="1872"/>
                  </a:cubicBezTo>
                  <a:cubicBezTo>
                    <a:pt x="20702" y="1872"/>
                    <a:pt x="20702" y="1872"/>
                    <a:pt x="20702" y="1872"/>
                  </a:cubicBezTo>
                  <a:cubicBezTo>
                    <a:pt x="20702" y="1939"/>
                    <a:pt x="20702" y="1939"/>
                    <a:pt x="20702" y="1939"/>
                  </a:cubicBezTo>
                  <a:cubicBezTo>
                    <a:pt x="20646" y="1939"/>
                    <a:pt x="20646" y="1939"/>
                    <a:pt x="20646" y="1939"/>
                  </a:cubicBezTo>
                  <a:cubicBezTo>
                    <a:pt x="20590" y="1939"/>
                    <a:pt x="20590" y="1939"/>
                    <a:pt x="20590" y="1939"/>
                  </a:cubicBezTo>
                  <a:cubicBezTo>
                    <a:pt x="20590" y="1939"/>
                    <a:pt x="20590" y="1939"/>
                    <a:pt x="20590" y="1939"/>
                  </a:cubicBezTo>
                  <a:cubicBezTo>
                    <a:pt x="20534" y="1939"/>
                    <a:pt x="20534" y="1939"/>
                    <a:pt x="20534" y="1939"/>
                  </a:cubicBezTo>
                  <a:cubicBezTo>
                    <a:pt x="20422" y="1872"/>
                    <a:pt x="20422" y="1872"/>
                    <a:pt x="20422" y="1872"/>
                  </a:cubicBezTo>
                  <a:cubicBezTo>
                    <a:pt x="20422" y="1872"/>
                    <a:pt x="20422" y="1872"/>
                    <a:pt x="20422" y="1872"/>
                  </a:cubicBezTo>
                  <a:cubicBezTo>
                    <a:pt x="20366" y="1872"/>
                    <a:pt x="20366" y="1872"/>
                    <a:pt x="20366" y="1872"/>
                  </a:cubicBezTo>
                  <a:cubicBezTo>
                    <a:pt x="20366" y="1872"/>
                    <a:pt x="20366" y="1872"/>
                    <a:pt x="20366" y="1872"/>
                  </a:cubicBezTo>
                  <a:cubicBezTo>
                    <a:pt x="20310" y="1806"/>
                    <a:pt x="20310" y="1806"/>
                    <a:pt x="20310" y="1806"/>
                  </a:cubicBezTo>
                  <a:cubicBezTo>
                    <a:pt x="20254" y="1739"/>
                    <a:pt x="20254" y="1739"/>
                    <a:pt x="20254" y="1739"/>
                  </a:cubicBezTo>
                  <a:cubicBezTo>
                    <a:pt x="20254" y="1806"/>
                    <a:pt x="20254" y="1806"/>
                    <a:pt x="20254" y="1806"/>
                  </a:cubicBezTo>
                  <a:cubicBezTo>
                    <a:pt x="20310" y="1872"/>
                    <a:pt x="20310" y="1872"/>
                    <a:pt x="20310" y="1872"/>
                  </a:cubicBezTo>
                  <a:cubicBezTo>
                    <a:pt x="20310" y="1872"/>
                    <a:pt x="20310" y="1872"/>
                    <a:pt x="20310" y="1872"/>
                  </a:cubicBezTo>
                  <a:cubicBezTo>
                    <a:pt x="20254" y="1872"/>
                    <a:pt x="20254" y="1872"/>
                    <a:pt x="20254" y="1872"/>
                  </a:cubicBezTo>
                  <a:cubicBezTo>
                    <a:pt x="20197" y="1872"/>
                    <a:pt x="20197" y="1872"/>
                    <a:pt x="20197" y="1872"/>
                  </a:cubicBezTo>
                  <a:cubicBezTo>
                    <a:pt x="20254" y="1872"/>
                    <a:pt x="20254" y="1872"/>
                    <a:pt x="20254" y="1872"/>
                  </a:cubicBezTo>
                  <a:cubicBezTo>
                    <a:pt x="20366" y="1939"/>
                    <a:pt x="20366" y="1939"/>
                    <a:pt x="20366" y="1939"/>
                  </a:cubicBezTo>
                  <a:cubicBezTo>
                    <a:pt x="20478" y="1939"/>
                    <a:pt x="20478" y="1939"/>
                    <a:pt x="20478" y="1939"/>
                  </a:cubicBezTo>
                  <a:cubicBezTo>
                    <a:pt x="20534" y="2006"/>
                    <a:pt x="20534" y="2006"/>
                    <a:pt x="20534" y="2006"/>
                  </a:cubicBezTo>
                  <a:cubicBezTo>
                    <a:pt x="20478" y="2006"/>
                    <a:pt x="20478" y="2006"/>
                    <a:pt x="20478" y="2006"/>
                  </a:cubicBezTo>
                  <a:cubicBezTo>
                    <a:pt x="20254" y="2140"/>
                    <a:pt x="20254" y="2140"/>
                    <a:pt x="20254" y="2140"/>
                  </a:cubicBezTo>
                  <a:cubicBezTo>
                    <a:pt x="20141" y="2140"/>
                    <a:pt x="20141" y="2140"/>
                    <a:pt x="20141" y="2140"/>
                  </a:cubicBezTo>
                  <a:cubicBezTo>
                    <a:pt x="20085" y="2140"/>
                    <a:pt x="20085" y="2140"/>
                    <a:pt x="20085" y="2140"/>
                  </a:cubicBezTo>
                  <a:cubicBezTo>
                    <a:pt x="19973" y="2140"/>
                    <a:pt x="19973" y="2140"/>
                    <a:pt x="19973" y="2140"/>
                  </a:cubicBezTo>
                  <a:cubicBezTo>
                    <a:pt x="19917" y="2140"/>
                    <a:pt x="19917" y="2140"/>
                    <a:pt x="19917" y="2140"/>
                  </a:cubicBezTo>
                  <a:cubicBezTo>
                    <a:pt x="19917" y="2140"/>
                    <a:pt x="19917" y="2140"/>
                    <a:pt x="19917" y="2140"/>
                  </a:cubicBezTo>
                  <a:cubicBezTo>
                    <a:pt x="19861" y="2140"/>
                    <a:pt x="19861" y="2140"/>
                    <a:pt x="19861" y="2140"/>
                  </a:cubicBezTo>
                  <a:cubicBezTo>
                    <a:pt x="19861" y="2140"/>
                    <a:pt x="19861" y="2140"/>
                    <a:pt x="19861" y="2140"/>
                  </a:cubicBezTo>
                  <a:cubicBezTo>
                    <a:pt x="19805" y="2140"/>
                    <a:pt x="19805" y="2140"/>
                    <a:pt x="19805" y="2140"/>
                  </a:cubicBezTo>
                  <a:cubicBezTo>
                    <a:pt x="19749" y="2207"/>
                    <a:pt x="19749" y="2207"/>
                    <a:pt x="19749" y="2207"/>
                  </a:cubicBezTo>
                  <a:cubicBezTo>
                    <a:pt x="19805" y="2140"/>
                    <a:pt x="19805" y="2140"/>
                    <a:pt x="19805" y="2140"/>
                  </a:cubicBezTo>
                  <a:cubicBezTo>
                    <a:pt x="19805" y="2207"/>
                    <a:pt x="19805" y="2207"/>
                    <a:pt x="19805" y="2207"/>
                  </a:cubicBezTo>
                  <a:cubicBezTo>
                    <a:pt x="19861" y="2207"/>
                    <a:pt x="19861" y="2207"/>
                    <a:pt x="19861" y="2207"/>
                  </a:cubicBezTo>
                  <a:cubicBezTo>
                    <a:pt x="20029" y="2207"/>
                    <a:pt x="20029" y="2207"/>
                    <a:pt x="20029" y="2207"/>
                  </a:cubicBezTo>
                  <a:cubicBezTo>
                    <a:pt x="20085" y="2207"/>
                    <a:pt x="20085" y="2207"/>
                    <a:pt x="20085" y="2207"/>
                  </a:cubicBezTo>
                  <a:cubicBezTo>
                    <a:pt x="20254" y="2207"/>
                    <a:pt x="20254" y="2207"/>
                    <a:pt x="20254" y="2207"/>
                  </a:cubicBezTo>
                  <a:cubicBezTo>
                    <a:pt x="20422" y="2140"/>
                    <a:pt x="20422" y="2140"/>
                    <a:pt x="20422" y="2140"/>
                  </a:cubicBezTo>
                  <a:cubicBezTo>
                    <a:pt x="20478" y="2073"/>
                    <a:pt x="20478" y="2073"/>
                    <a:pt x="20478" y="2073"/>
                  </a:cubicBezTo>
                  <a:cubicBezTo>
                    <a:pt x="20534" y="2073"/>
                    <a:pt x="20534" y="2073"/>
                    <a:pt x="20534" y="2073"/>
                  </a:cubicBezTo>
                  <a:cubicBezTo>
                    <a:pt x="20590" y="2073"/>
                    <a:pt x="20590" y="2073"/>
                    <a:pt x="20590" y="2073"/>
                  </a:cubicBezTo>
                  <a:cubicBezTo>
                    <a:pt x="20646" y="2073"/>
                    <a:pt x="20646" y="2073"/>
                    <a:pt x="20646" y="2073"/>
                  </a:cubicBezTo>
                  <a:cubicBezTo>
                    <a:pt x="20702" y="2073"/>
                    <a:pt x="20702" y="2073"/>
                    <a:pt x="20702" y="2073"/>
                  </a:cubicBezTo>
                  <a:cubicBezTo>
                    <a:pt x="20702" y="2140"/>
                    <a:pt x="20702" y="2140"/>
                    <a:pt x="20702" y="2140"/>
                  </a:cubicBezTo>
                  <a:cubicBezTo>
                    <a:pt x="20646" y="2207"/>
                    <a:pt x="20646" y="2207"/>
                    <a:pt x="20646" y="2207"/>
                  </a:cubicBezTo>
                  <a:cubicBezTo>
                    <a:pt x="20534" y="2274"/>
                    <a:pt x="20534" y="2274"/>
                    <a:pt x="20534" y="2274"/>
                  </a:cubicBezTo>
                  <a:cubicBezTo>
                    <a:pt x="20534" y="2274"/>
                    <a:pt x="20534" y="2274"/>
                    <a:pt x="20534" y="2274"/>
                  </a:cubicBezTo>
                  <a:cubicBezTo>
                    <a:pt x="20422" y="2341"/>
                    <a:pt x="20422" y="2341"/>
                    <a:pt x="20422" y="2341"/>
                  </a:cubicBezTo>
                  <a:cubicBezTo>
                    <a:pt x="20422" y="2341"/>
                    <a:pt x="20422" y="2341"/>
                    <a:pt x="20422" y="2341"/>
                  </a:cubicBezTo>
                  <a:cubicBezTo>
                    <a:pt x="20366" y="2407"/>
                    <a:pt x="20366" y="2407"/>
                    <a:pt x="20366" y="2407"/>
                  </a:cubicBezTo>
                  <a:cubicBezTo>
                    <a:pt x="20310" y="2407"/>
                    <a:pt x="20310" y="2407"/>
                    <a:pt x="20310" y="2407"/>
                  </a:cubicBezTo>
                  <a:cubicBezTo>
                    <a:pt x="20254" y="2474"/>
                    <a:pt x="20254" y="2474"/>
                    <a:pt x="20254" y="2474"/>
                  </a:cubicBezTo>
                  <a:cubicBezTo>
                    <a:pt x="20197" y="2474"/>
                    <a:pt x="20197" y="2474"/>
                    <a:pt x="20197" y="2474"/>
                  </a:cubicBezTo>
                  <a:cubicBezTo>
                    <a:pt x="20141" y="2474"/>
                    <a:pt x="20141" y="2474"/>
                    <a:pt x="20141" y="2474"/>
                  </a:cubicBezTo>
                  <a:cubicBezTo>
                    <a:pt x="20085" y="2474"/>
                    <a:pt x="20085" y="2474"/>
                    <a:pt x="20085" y="2474"/>
                  </a:cubicBezTo>
                  <a:cubicBezTo>
                    <a:pt x="20029" y="2541"/>
                    <a:pt x="20029" y="2541"/>
                    <a:pt x="20029" y="2541"/>
                  </a:cubicBezTo>
                  <a:cubicBezTo>
                    <a:pt x="19973" y="2541"/>
                    <a:pt x="19973" y="2541"/>
                    <a:pt x="19973" y="2541"/>
                  </a:cubicBezTo>
                  <a:cubicBezTo>
                    <a:pt x="19917" y="2608"/>
                    <a:pt x="19917" y="2608"/>
                    <a:pt x="19917" y="2608"/>
                  </a:cubicBezTo>
                  <a:cubicBezTo>
                    <a:pt x="19805" y="2608"/>
                    <a:pt x="19805" y="2608"/>
                    <a:pt x="19805" y="2608"/>
                  </a:cubicBezTo>
                  <a:cubicBezTo>
                    <a:pt x="19749" y="2675"/>
                    <a:pt x="19749" y="2675"/>
                    <a:pt x="19749" y="2675"/>
                  </a:cubicBezTo>
                  <a:cubicBezTo>
                    <a:pt x="19749" y="2608"/>
                    <a:pt x="19749" y="2608"/>
                    <a:pt x="19749" y="2608"/>
                  </a:cubicBezTo>
                  <a:cubicBezTo>
                    <a:pt x="19692" y="2675"/>
                    <a:pt x="19692" y="2675"/>
                    <a:pt x="19692" y="2675"/>
                  </a:cubicBezTo>
                  <a:cubicBezTo>
                    <a:pt x="19636" y="2675"/>
                    <a:pt x="19636" y="2675"/>
                    <a:pt x="19636" y="2675"/>
                  </a:cubicBezTo>
                  <a:cubicBezTo>
                    <a:pt x="19636" y="2675"/>
                    <a:pt x="19636" y="2675"/>
                    <a:pt x="19636" y="2675"/>
                  </a:cubicBezTo>
                  <a:cubicBezTo>
                    <a:pt x="19636" y="2742"/>
                    <a:pt x="19636" y="2742"/>
                    <a:pt x="19636" y="2742"/>
                  </a:cubicBezTo>
                  <a:cubicBezTo>
                    <a:pt x="19580" y="2809"/>
                    <a:pt x="19580" y="2809"/>
                    <a:pt x="19580" y="2809"/>
                  </a:cubicBezTo>
                  <a:cubicBezTo>
                    <a:pt x="19580" y="2876"/>
                    <a:pt x="19580" y="2876"/>
                    <a:pt x="19580" y="2876"/>
                  </a:cubicBezTo>
                  <a:cubicBezTo>
                    <a:pt x="19468" y="2876"/>
                    <a:pt x="19468" y="2876"/>
                    <a:pt x="19468" y="2876"/>
                  </a:cubicBezTo>
                  <a:cubicBezTo>
                    <a:pt x="19412" y="2876"/>
                    <a:pt x="19412" y="2876"/>
                    <a:pt x="19412" y="2876"/>
                  </a:cubicBezTo>
                  <a:cubicBezTo>
                    <a:pt x="19356" y="2876"/>
                    <a:pt x="19356" y="2876"/>
                    <a:pt x="19356" y="2876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412" y="2809"/>
                    <a:pt x="19412" y="2809"/>
                    <a:pt x="19412" y="2809"/>
                  </a:cubicBezTo>
                  <a:cubicBezTo>
                    <a:pt x="19412" y="2742"/>
                    <a:pt x="19412" y="2742"/>
                    <a:pt x="19412" y="2742"/>
                  </a:cubicBezTo>
                  <a:cubicBezTo>
                    <a:pt x="19356" y="2742"/>
                    <a:pt x="19356" y="2742"/>
                    <a:pt x="19356" y="2742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300" y="2876"/>
                    <a:pt x="19300" y="2876"/>
                    <a:pt x="19300" y="2876"/>
                  </a:cubicBezTo>
                  <a:cubicBezTo>
                    <a:pt x="19356" y="2876"/>
                    <a:pt x="19356" y="2876"/>
                    <a:pt x="19356" y="2876"/>
                  </a:cubicBezTo>
                  <a:cubicBezTo>
                    <a:pt x="19412" y="2942"/>
                    <a:pt x="19412" y="2942"/>
                    <a:pt x="19412" y="2942"/>
                  </a:cubicBezTo>
                  <a:cubicBezTo>
                    <a:pt x="19356" y="3009"/>
                    <a:pt x="19356" y="3009"/>
                    <a:pt x="19356" y="3009"/>
                  </a:cubicBezTo>
                  <a:cubicBezTo>
                    <a:pt x="19300" y="3009"/>
                    <a:pt x="19300" y="3009"/>
                    <a:pt x="19300" y="3009"/>
                  </a:cubicBezTo>
                  <a:cubicBezTo>
                    <a:pt x="19244" y="2942"/>
                    <a:pt x="19244" y="2942"/>
                    <a:pt x="19244" y="2942"/>
                  </a:cubicBezTo>
                  <a:cubicBezTo>
                    <a:pt x="19244" y="3009"/>
                    <a:pt x="19244" y="3009"/>
                    <a:pt x="19244" y="3009"/>
                  </a:cubicBezTo>
                  <a:cubicBezTo>
                    <a:pt x="19131" y="2942"/>
                    <a:pt x="19131" y="2942"/>
                    <a:pt x="19131" y="2942"/>
                  </a:cubicBezTo>
                  <a:cubicBezTo>
                    <a:pt x="19131" y="2942"/>
                    <a:pt x="19131" y="2942"/>
                    <a:pt x="19131" y="2942"/>
                  </a:cubicBezTo>
                  <a:cubicBezTo>
                    <a:pt x="19075" y="3009"/>
                    <a:pt x="19075" y="3009"/>
                    <a:pt x="19075" y="3009"/>
                  </a:cubicBezTo>
                  <a:cubicBezTo>
                    <a:pt x="19075" y="2942"/>
                    <a:pt x="19075" y="2942"/>
                    <a:pt x="19075" y="2942"/>
                  </a:cubicBezTo>
                  <a:cubicBezTo>
                    <a:pt x="19075" y="2942"/>
                    <a:pt x="19075" y="2942"/>
                    <a:pt x="19075" y="2942"/>
                  </a:cubicBezTo>
                  <a:cubicBezTo>
                    <a:pt x="19019" y="2942"/>
                    <a:pt x="19019" y="2942"/>
                    <a:pt x="19019" y="2942"/>
                  </a:cubicBezTo>
                  <a:cubicBezTo>
                    <a:pt x="19019" y="2942"/>
                    <a:pt x="19019" y="2942"/>
                    <a:pt x="19019" y="2942"/>
                  </a:cubicBezTo>
                  <a:cubicBezTo>
                    <a:pt x="19019" y="3009"/>
                    <a:pt x="19019" y="3009"/>
                    <a:pt x="19019" y="3009"/>
                  </a:cubicBezTo>
                  <a:cubicBezTo>
                    <a:pt x="19075" y="3009"/>
                    <a:pt x="19075" y="3009"/>
                    <a:pt x="19075" y="3009"/>
                  </a:cubicBezTo>
                  <a:cubicBezTo>
                    <a:pt x="19244" y="3009"/>
                    <a:pt x="19244" y="3009"/>
                    <a:pt x="19244" y="3009"/>
                  </a:cubicBezTo>
                  <a:cubicBezTo>
                    <a:pt x="19244" y="3076"/>
                    <a:pt x="19244" y="3076"/>
                    <a:pt x="19244" y="3076"/>
                  </a:cubicBezTo>
                  <a:cubicBezTo>
                    <a:pt x="19244" y="3076"/>
                    <a:pt x="19244" y="3076"/>
                    <a:pt x="19244" y="3076"/>
                  </a:cubicBezTo>
                  <a:cubicBezTo>
                    <a:pt x="19188" y="3143"/>
                    <a:pt x="19188" y="3143"/>
                    <a:pt x="19188" y="3143"/>
                  </a:cubicBezTo>
                  <a:cubicBezTo>
                    <a:pt x="19131" y="3143"/>
                    <a:pt x="19131" y="3143"/>
                    <a:pt x="19131" y="3143"/>
                  </a:cubicBezTo>
                  <a:cubicBezTo>
                    <a:pt x="19075" y="3143"/>
                    <a:pt x="19075" y="3143"/>
                    <a:pt x="19075" y="3143"/>
                  </a:cubicBezTo>
                  <a:cubicBezTo>
                    <a:pt x="19019" y="3143"/>
                    <a:pt x="19019" y="3143"/>
                    <a:pt x="19019" y="3143"/>
                  </a:cubicBezTo>
                  <a:cubicBezTo>
                    <a:pt x="19075" y="3210"/>
                    <a:pt x="19075" y="3210"/>
                    <a:pt x="19075" y="3210"/>
                  </a:cubicBezTo>
                  <a:cubicBezTo>
                    <a:pt x="19075" y="3143"/>
                    <a:pt x="19075" y="3143"/>
                    <a:pt x="19075" y="3143"/>
                  </a:cubicBezTo>
                  <a:cubicBezTo>
                    <a:pt x="19131" y="3210"/>
                    <a:pt x="19131" y="3210"/>
                    <a:pt x="19131" y="3210"/>
                  </a:cubicBezTo>
                  <a:cubicBezTo>
                    <a:pt x="19131" y="3210"/>
                    <a:pt x="19131" y="3210"/>
                    <a:pt x="19131" y="3210"/>
                  </a:cubicBezTo>
                  <a:cubicBezTo>
                    <a:pt x="19019" y="3344"/>
                    <a:pt x="19019" y="3344"/>
                    <a:pt x="19019" y="3344"/>
                  </a:cubicBezTo>
                  <a:cubicBezTo>
                    <a:pt x="18963" y="3344"/>
                    <a:pt x="18963" y="3344"/>
                    <a:pt x="18963" y="3344"/>
                  </a:cubicBezTo>
                  <a:cubicBezTo>
                    <a:pt x="18851" y="3277"/>
                    <a:pt x="18851" y="3277"/>
                    <a:pt x="18851" y="3277"/>
                  </a:cubicBezTo>
                  <a:cubicBezTo>
                    <a:pt x="18851" y="3277"/>
                    <a:pt x="18851" y="3277"/>
                    <a:pt x="18851" y="3277"/>
                  </a:cubicBezTo>
                  <a:cubicBezTo>
                    <a:pt x="18795" y="3277"/>
                    <a:pt x="18795" y="3277"/>
                    <a:pt x="18795" y="3277"/>
                  </a:cubicBezTo>
                  <a:cubicBezTo>
                    <a:pt x="18739" y="3277"/>
                    <a:pt x="18739" y="3277"/>
                    <a:pt x="18739" y="3277"/>
                  </a:cubicBezTo>
                  <a:cubicBezTo>
                    <a:pt x="18739" y="3143"/>
                    <a:pt x="18739" y="3143"/>
                    <a:pt x="18739" y="3143"/>
                  </a:cubicBezTo>
                  <a:cubicBezTo>
                    <a:pt x="18683" y="3143"/>
                    <a:pt x="18683" y="3143"/>
                    <a:pt x="18683" y="3143"/>
                  </a:cubicBezTo>
                  <a:cubicBezTo>
                    <a:pt x="18683" y="3143"/>
                    <a:pt x="18683" y="3143"/>
                    <a:pt x="18683" y="3143"/>
                  </a:cubicBezTo>
                  <a:cubicBezTo>
                    <a:pt x="18683" y="3076"/>
                    <a:pt x="18683" y="3076"/>
                    <a:pt x="18683" y="3076"/>
                  </a:cubicBezTo>
                  <a:cubicBezTo>
                    <a:pt x="18626" y="3076"/>
                    <a:pt x="18626" y="3076"/>
                    <a:pt x="18626" y="3076"/>
                  </a:cubicBezTo>
                  <a:cubicBezTo>
                    <a:pt x="18626" y="3076"/>
                    <a:pt x="18626" y="3076"/>
                    <a:pt x="18626" y="3076"/>
                  </a:cubicBezTo>
                  <a:cubicBezTo>
                    <a:pt x="18570" y="3076"/>
                    <a:pt x="18570" y="3076"/>
                    <a:pt x="18570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458" y="3076"/>
                    <a:pt x="18458" y="3076"/>
                    <a:pt x="18458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570" y="3076"/>
                    <a:pt x="18570" y="3076"/>
                    <a:pt x="18570" y="3076"/>
                  </a:cubicBezTo>
                  <a:cubicBezTo>
                    <a:pt x="18683" y="3210"/>
                    <a:pt x="18683" y="3210"/>
                    <a:pt x="18683" y="3210"/>
                  </a:cubicBezTo>
                  <a:cubicBezTo>
                    <a:pt x="18683" y="3344"/>
                    <a:pt x="18683" y="3344"/>
                    <a:pt x="18683" y="3344"/>
                  </a:cubicBezTo>
                  <a:cubicBezTo>
                    <a:pt x="18683" y="3411"/>
                    <a:pt x="18683" y="3411"/>
                    <a:pt x="18683" y="3411"/>
                  </a:cubicBezTo>
                  <a:cubicBezTo>
                    <a:pt x="18626" y="3344"/>
                    <a:pt x="18626" y="3344"/>
                    <a:pt x="18626" y="3344"/>
                  </a:cubicBezTo>
                  <a:cubicBezTo>
                    <a:pt x="18570" y="3344"/>
                    <a:pt x="18570" y="3344"/>
                    <a:pt x="18570" y="3344"/>
                  </a:cubicBezTo>
                  <a:cubicBezTo>
                    <a:pt x="18514" y="3344"/>
                    <a:pt x="18514" y="3344"/>
                    <a:pt x="18514" y="3344"/>
                  </a:cubicBezTo>
                  <a:cubicBezTo>
                    <a:pt x="18514" y="3344"/>
                    <a:pt x="18514" y="3344"/>
                    <a:pt x="18514" y="3344"/>
                  </a:cubicBezTo>
                  <a:cubicBezTo>
                    <a:pt x="18514" y="3411"/>
                    <a:pt x="18514" y="3411"/>
                    <a:pt x="18514" y="3411"/>
                  </a:cubicBezTo>
                  <a:cubicBezTo>
                    <a:pt x="18458" y="3344"/>
                    <a:pt x="18458" y="3344"/>
                    <a:pt x="18458" y="3344"/>
                  </a:cubicBezTo>
                  <a:cubicBezTo>
                    <a:pt x="18402" y="3344"/>
                    <a:pt x="18402" y="3344"/>
                    <a:pt x="18402" y="3344"/>
                  </a:cubicBezTo>
                  <a:cubicBezTo>
                    <a:pt x="18402" y="3411"/>
                    <a:pt x="18402" y="3411"/>
                    <a:pt x="18402" y="3411"/>
                  </a:cubicBezTo>
                  <a:cubicBezTo>
                    <a:pt x="18346" y="3411"/>
                    <a:pt x="18346" y="3411"/>
                    <a:pt x="18346" y="3411"/>
                  </a:cubicBezTo>
                  <a:cubicBezTo>
                    <a:pt x="18346" y="3344"/>
                    <a:pt x="18346" y="3344"/>
                    <a:pt x="18346" y="3344"/>
                  </a:cubicBezTo>
                  <a:cubicBezTo>
                    <a:pt x="18290" y="3344"/>
                    <a:pt x="18290" y="3344"/>
                    <a:pt x="18290" y="3344"/>
                  </a:cubicBezTo>
                  <a:cubicBezTo>
                    <a:pt x="18290" y="3277"/>
                    <a:pt x="18290" y="3277"/>
                    <a:pt x="18290" y="3277"/>
                  </a:cubicBezTo>
                  <a:cubicBezTo>
                    <a:pt x="18234" y="3277"/>
                    <a:pt x="18234" y="3277"/>
                    <a:pt x="18234" y="3277"/>
                  </a:cubicBezTo>
                  <a:cubicBezTo>
                    <a:pt x="18234" y="3210"/>
                    <a:pt x="18234" y="3210"/>
                    <a:pt x="18234" y="3210"/>
                  </a:cubicBezTo>
                  <a:cubicBezTo>
                    <a:pt x="18178" y="3210"/>
                    <a:pt x="18178" y="3210"/>
                    <a:pt x="18178" y="3210"/>
                  </a:cubicBezTo>
                  <a:cubicBezTo>
                    <a:pt x="18122" y="3210"/>
                    <a:pt x="18122" y="3210"/>
                    <a:pt x="18122" y="3210"/>
                  </a:cubicBezTo>
                  <a:cubicBezTo>
                    <a:pt x="18122" y="3143"/>
                    <a:pt x="18122" y="3143"/>
                    <a:pt x="18122" y="3143"/>
                  </a:cubicBezTo>
                  <a:cubicBezTo>
                    <a:pt x="18065" y="3210"/>
                    <a:pt x="18065" y="3210"/>
                    <a:pt x="18065" y="3210"/>
                  </a:cubicBezTo>
                  <a:cubicBezTo>
                    <a:pt x="18065" y="3210"/>
                    <a:pt x="18065" y="3210"/>
                    <a:pt x="18065" y="3210"/>
                  </a:cubicBezTo>
                  <a:cubicBezTo>
                    <a:pt x="18122" y="3277"/>
                    <a:pt x="18122" y="3277"/>
                    <a:pt x="18122" y="3277"/>
                  </a:cubicBezTo>
                  <a:cubicBezTo>
                    <a:pt x="18178" y="3277"/>
                    <a:pt x="18178" y="3277"/>
                    <a:pt x="18178" y="3277"/>
                  </a:cubicBezTo>
                  <a:cubicBezTo>
                    <a:pt x="18234" y="3344"/>
                    <a:pt x="18234" y="3344"/>
                    <a:pt x="18234" y="3344"/>
                  </a:cubicBezTo>
                  <a:cubicBezTo>
                    <a:pt x="18234" y="3411"/>
                    <a:pt x="18234" y="3411"/>
                    <a:pt x="18234" y="3411"/>
                  </a:cubicBezTo>
                  <a:cubicBezTo>
                    <a:pt x="18122" y="3344"/>
                    <a:pt x="18122" y="3344"/>
                    <a:pt x="18122" y="3344"/>
                  </a:cubicBezTo>
                  <a:cubicBezTo>
                    <a:pt x="18065" y="3344"/>
                    <a:pt x="18065" y="3344"/>
                    <a:pt x="18065" y="3344"/>
                  </a:cubicBezTo>
                  <a:cubicBezTo>
                    <a:pt x="18065" y="3277"/>
                    <a:pt x="18065" y="3277"/>
                    <a:pt x="18065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344"/>
                    <a:pt x="18009" y="3344"/>
                    <a:pt x="18009" y="3344"/>
                  </a:cubicBezTo>
                  <a:cubicBezTo>
                    <a:pt x="17953" y="3344"/>
                    <a:pt x="17953" y="3344"/>
                    <a:pt x="17953" y="3344"/>
                  </a:cubicBezTo>
                  <a:cubicBezTo>
                    <a:pt x="17953" y="3277"/>
                    <a:pt x="17953" y="3277"/>
                    <a:pt x="17953" y="3277"/>
                  </a:cubicBezTo>
                  <a:cubicBezTo>
                    <a:pt x="17897" y="3277"/>
                    <a:pt x="17897" y="3277"/>
                    <a:pt x="17897" y="3277"/>
                  </a:cubicBezTo>
                  <a:cubicBezTo>
                    <a:pt x="17897" y="3344"/>
                    <a:pt x="17897" y="3344"/>
                    <a:pt x="17897" y="3344"/>
                  </a:cubicBezTo>
                  <a:cubicBezTo>
                    <a:pt x="17953" y="3344"/>
                    <a:pt x="17953" y="3344"/>
                    <a:pt x="17953" y="3344"/>
                  </a:cubicBezTo>
                  <a:cubicBezTo>
                    <a:pt x="17953" y="3411"/>
                    <a:pt x="17953" y="3411"/>
                    <a:pt x="17953" y="3411"/>
                  </a:cubicBezTo>
                  <a:cubicBezTo>
                    <a:pt x="18009" y="3411"/>
                    <a:pt x="18009" y="3411"/>
                    <a:pt x="18009" y="3411"/>
                  </a:cubicBezTo>
                  <a:cubicBezTo>
                    <a:pt x="18009" y="3411"/>
                    <a:pt x="18009" y="3411"/>
                    <a:pt x="18009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122" y="3477"/>
                    <a:pt x="18122" y="3477"/>
                    <a:pt x="18122" y="3477"/>
                  </a:cubicBezTo>
                  <a:cubicBezTo>
                    <a:pt x="18178" y="3477"/>
                    <a:pt x="18178" y="3477"/>
                    <a:pt x="18178" y="3477"/>
                  </a:cubicBezTo>
                  <a:cubicBezTo>
                    <a:pt x="18178" y="3477"/>
                    <a:pt x="18178" y="3477"/>
                    <a:pt x="18178" y="3477"/>
                  </a:cubicBezTo>
                  <a:cubicBezTo>
                    <a:pt x="18234" y="3477"/>
                    <a:pt x="18234" y="3477"/>
                    <a:pt x="18234" y="3477"/>
                  </a:cubicBezTo>
                  <a:cubicBezTo>
                    <a:pt x="18402" y="3544"/>
                    <a:pt x="18402" y="3544"/>
                    <a:pt x="18402" y="3544"/>
                  </a:cubicBezTo>
                  <a:cubicBezTo>
                    <a:pt x="18402" y="3544"/>
                    <a:pt x="18402" y="3544"/>
                    <a:pt x="18402" y="3544"/>
                  </a:cubicBezTo>
                  <a:cubicBezTo>
                    <a:pt x="18346" y="3611"/>
                    <a:pt x="18346" y="3611"/>
                    <a:pt x="18346" y="3611"/>
                  </a:cubicBezTo>
                  <a:cubicBezTo>
                    <a:pt x="18402" y="3611"/>
                    <a:pt x="18402" y="3611"/>
                    <a:pt x="18402" y="3611"/>
                  </a:cubicBezTo>
                  <a:cubicBezTo>
                    <a:pt x="18346" y="3678"/>
                    <a:pt x="18346" y="3678"/>
                    <a:pt x="18346" y="3678"/>
                  </a:cubicBezTo>
                  <a:cubicBezTo>
                    <a:pt x="18402" y="3745"/>
                    <a:pt x="18402" y="3745"/>
                    <a:pt x="18402" y="3745"/>
                  </a:cubicBezTo>
                  <a:cubicBezTo>
                    <a:pt x="18346" y="3745"/>
                    <a:pt x="18346" y="3745"/>
                    <a:pt x="18346" y="3745"/>
                  </a:cubicBezTo>
                  <a:cubicBezTo>
                    <a:pt x="18346" y="3745"/>
                    <a:pt x="18346" y="3745"/>
                    <a:pt x="18346" y="3745"/>
                  </a:cubicBezTo>
                  <a:cubicBezTo>
                    <a:pt x="18290" y="3678"/>
                    <a:pt x="18290" y="3678"/>
                    <a:pt x="18290" y="3678"/>
                  </a:cubicBezTo>
                  <a:cubicBezTo>
                    <a:pt x="18234" y="3678"/>
                    <a:pt x="18234" y="3678"/>
                    <a:pt x="18234" y="3678"/>
                  </a:cubicBezTo>
                  <a:cubicBezTo>
                    <a:pt x="18178" y="3611"/>
                    <a:pt x="18178" y="3611"/>
                    <a:pt x="18178" y="3611"/>
                  </a:cubicBezTo>
                  <a:cubicBezTo>
                    <a:pt x="18178" y="3611"/>
                    <a:pt x="18178" y="3611"/>
                    <a:pt x="18178" y="3611"/>
                  </a:cubicBezTo>
                  <a:cubicBezTo>
                    <a:pt x="18178" y="3544"/>
                    <a:pt x="18178" y="3544"/>
                    <a:pt x="18178" y="3544"/>
                  </a:cubicBezTo>
                  <a:cubicBezTo>
                    <a:pt x="18122" y="3477"/>
                    <a:pt x="18122" y="3477"/>
                    <a:pt x="18122" y="3477"/>
                  </a:cubicBezTo>
                  <a:cubicBezTo>
                    <a:pt x="18065" y="3477"/>
                    <a:pt x="18065" y="3477"/>
                    <a:pt x="18065" y="3477"/>
                  </a:cubicBezTo>
                  <a:cubicBezTo>
                    <a:pt x="17953" y="3477"/>
                    <a:pt x="17953" y="3477"/>
                    <a:pt x="17953" y="3477"/>
                  </a:cubicBezTo>
                  <a:cubicBezTo>
                    <a:pt x="17897" y="3411"/>
                    <a:pt x="17897" y="3411"/>
                    <a:pt x="17897" y="3411"/>
                  </a:cubicBezTo>
                  <a:cubicBezTo>
                    <a:pt x="17841" y="3411"/>
                    <a:pt x="17841" y="3411"/>
                    <a:pt x="17841" y="3411"/>
                  </a:cubicBezTo>
                  <a:cubicBezTo>
                    <a:pt x="17841" y="3477"/>
                    <a:pt x="17841" y="3477"/>
                    <a:pt x="17841" y="3477"/>
                  </a:cubicBezTo>
                  <a:cubicBezTo>
                    <a:pt x="17897" y="3477"/>
                    <a:pt x="17897" y="3477"/>
                    <a:pt x="17897" y="3477"/>
                  </a:cubicBezTo>
                  <a:cubicBezTo>
                    <a:pt x="18009" y="3477"/>
                    <a:pt x="18009" y="3477"/>
                    <a:pt x="18009" y="3477"/>
                  </a:cubicBezTo>
                  <a:cubicBezTo>
                    <a:pt x="18122" y="3544"/>
                    <a:pt x="18122" y="3544"/>
                    <a:pt x="18122" y="3544"/>
                  </a:cubicBezTo>
                  <a:cubicBezTo>
                    <a:pt x="18122" y="3611"/>
                    <a:pt x="18122" y="3611"/>
                    <a:pt x="18122" y="3611"/>
                  </a:cubicBezTo>
                  <a:cubicBezTo>
                    <a:pt x="18122" y="3611"/>
                    <a:pt x="18122" y="3611"/>
                    <a:pt x="18122" y="3611"/>
                  </a:cubicBezTo>
                  <a:cubicBezTo>
                    <a:pt x="18065" y="3544"/>
                    <a:pt x="18065" y="3544"/>
                    <a:pt x="18065" y="3544"/>
                  </a:cubicBezTo>
                  <a:cubicBezTo>
                    <a:pt x="17953" y="3544"/>
                    <a:pt x="17953" y="3544"/>
                    <a:pt x="17953" y="3544"/>
                  </a:cubicBezTo>
                  <a:cubicBezTo>
                    <a:pt x="17897" y="3611"/>
                    <a:pt x="17897" y="3611"/>
                    <a:pt x="17897" y="3611"/>
                  </a:cubicBezTo>
                  <a:cubicBezTo>
                    <a:pt x="17897" y="3544"/>
                    <a:pt x="17897" y="3544"/>
                    <a:pt x="17897" y="3544"/>
                  </a:cubicBezTo>
                  <a:cubicBezTo>
                    <a:pt x="17841" y="3544"/>
                    <a:pt x="17841" y="3544"/>
                    <a:pt x="17841" y="3544"/>
                  </a:cubicBezTo>
                  <a:cubicBezTo>
                    <a:pt x="17785" y="3477"/>
                    <a:pt x="17785" y="3477"/>
                    <a:pt x="17785" y="3477"/>
                  </a:cubicBezTo>
                  <a:cubicBezTo>
                    <a:pt x="17729" y="3477"/>
                    <a:pt x="17729" y="3477"/>
                    <a:pt x="17729" y="3477"/>
                  </a:cubicBezTo>
                  <a:cubicBezTo>
                    <a:pt x="17729" y="3544"/>
                    <a:pt x="17729" y="3544"/>
                    <a:pt x="17729" y="3544"/>
                  </a:cubicBezTo>
                  <a:cubicBezTo>
                    <a:pt x="17841" y="3544"/>
                    <a:pt x="17841" y="3544"/>
                    <a:pt x="17841" y="3544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97" y="3611"/>
                    <a:pt x="17897" y="3611"/>
                    <a:pt x="17897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8009" y="3611"/>
                    <a:pt x="18009" y="3611"/>
                    <a:pt x="18009" y="3611"/>
                  </a:cubicBezTo>
                  <a:cubicBezTo>
                    <a:pt x="18065" y="3611"/>
                    <a:pt x="18065" y="3611"/>
                    <a:pt x="18065" y="3611"/>
                  </a:cubicBezTo>
                  <a:cubicBezTo>
                    <a:pt x="18122" y="3678"/>
                    <a:pt x="18122" y="3678"/>
                    <a:pt x="18122" y="3678"/>
                  </a:cubicBezTo>
                  <a:cubicBezTo>
                    <a:pt x="18122" y="3745"/>
                    <a:pt x="18122" y="3745"/>
                    <a:pt x="18122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009" y="3745"/>
                    <a:pt x="18009" y="3745"/>
                    <a:pt x="18009" y="3745"/>
                  </a:cubicBezTo>
                  <a:cubicBezTo>
                    <a:pt x="18009" y="3745"/>
                    <a:pt x="18009" y="3745"/>
                    <a:pt x="18009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122" y="3745"/>
                    <a:pt x="18122" y="3745"/>
                    <a:pt x="18122" y="3745"/>
                  </a:cubicBezTo>
                  <a:cubicBezTo>
                    <a:pt x="18178" y="3812"/>
                    <a:pt x="18178" y="3812"/>
                    <a:pt x="18178" y="3812"/>
                  </a:cubicBezTo>
                  <a:cubicBezTo>
                    <a:pt x="18234" y="3812"/>
                    <a:pt x="18234" y="3812"/>
                    <a:pt x="18234" y="3812"/>
                  </a:cubicBezTo>
                  <a:cubicBezTo>
                    <a:pt x="18234" y="3879"/>
                    <a:pt x="18234" y="3879"/>
                    <a:pt x="18234" y="3879"/>
                  </a:cubicBezTo>
                  <a:cubicBezTo>
                    <a:pt x="18178" y="3946"/>
                    <a:pt x="18178" y="3946"/>
                    <a:pt x="18178" y="3946"/>
                  </a:cubicBezTo>
                  <a:cubicBezTo>
                    <a:pt x="18122" y="4079"/>
                    <a:pt x="18122" y="4079"/>
                    <a:pt x="18122" y="4079"/>
                  </a:cubicBezTo>
                  <a:cubicBezTo>
                    <a:pt x="18122" y="4079"/>
                    <a:pt x="18122" y="4079"/>
                    <a:pt x="18122" y="4079"/>
                  </a:cubicBezTo>
                  <a:cubicBezTo>
                    <a:pt x="18065" y="4146"/>
                    <a:pt x="18065" y="4146"/>
                    <a:pt x="18065" y="4146"/>
                  </a:cubicBezTo>
                  <a:cubicBezTo>
                    <a:pt x="18009" y="4079"/>
                    <a:pt x="18009" y="4079"/>
                    <a:pt x="18009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897" y="4012"/>
                    <a:pt x="17897" y="4012"/>
                    <a:pt x="17897" y="4012"/>
                  </a:cubicBezTo>
                  <a:cubicBezTo>
                    <a:pt x="17841" y="4012"/>
                    <a:pt x="17841" y="4012"/>
                    <a:pt x="17841" y="4012"/>
                  </a:cubicBezTo>
                  <a:cubicBezTo>
                    <a:pt x="17841" y="4079"/>
                    <a:pt x="17841" y="4079"/>
                    <a:pt x="17841" y="4079"/>
                  </a:cubicBezTo>
                  <a:cubicBezTo>
                    <a:pt x="17897" y="4079"/>
                    <a:pt x="17897" y="4079"/>
                    <a:pt x="17897" y="4079"/>
                  </a:cubicBezTo>
                  <a:cubicBezTo>
                    <a:pt x="17897" y="4079"/>
                    <a:pt x="17897" y="4079"/>
                    <a:pt x="17897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8009" y="4146"/>
                    <a:pt x="18009" y="4146"/>
                    <a:pt x="18009" y="4146"/>
                  </a:cubicBezTo>
                  <a:cubicBezTo>
                    <a:pt x="18009" y="4213"/>
                    <a:pt x="18009" y="4213"/>
                    <a:pt x="18009" y="4213"/>
                  </a:cubicBezTo>
                  <a:cubicBezTo>
                    <a:pt x="18009" y="4280"/>
                    <a:pt x="18009" y="4280"/>
                    <a:pt x="18009" y="4280"/>
                  </a:cubicBezTo>
                  <a:cubicBezTo>
                    <a:pt x="17953" y="4280"/>
                    <a:pt x="17953" y="4280"/>
                    <a:pt x="17953" y="4280"/>
                  </a:cubicBezTo>
                  <a:cubicBezTo>
                    <a:pt x="17897" y="4280"/>
                    <a:pt x="17897" y="4280"/>
                    <a:pt x="17897" y="4280"/>
                  </a:cubicBezTo>
                  <a:cubicBezTo>
                    <a:pt x="17841" y="4347"/>
                    <a:pt x="17841" y="4347"/>
                    <a:pt x="17841" y="4347"/>
                  </a:cubicBezTo>
                  <a:cubicBezTo>
                    <a:pt x="17785" y="4280"/>
                    <a:pt x="17785" y="4280"/>
                    <a:pt x="17785" y="4280"/>
                  </a:cubicBezTo>
                  <a:cubicBezTo>
                    <a:pt x="17729" y="4280"/>
                    <a:pt x="17729" y="4280"/>
                    <a:pt x="17729" y="4280"/>
                  </a:cubicBezTo>
                  <a:cubicBezTo>
                    <a:pt x="17729" y="4213"/>
                    <a:pt x="17729" y="4213"/>
                    <a:pt x="17729" y="4213"/>
                  </a:cubicBezTo>
                  <a:cubicBezTo>
                    <a:pt x="17673" y="4213"/>
                    <a:pt x="17673" y="4213"/>
                    <a:pt x="17673" y="4213"/>
                  </a:cubicBezTo>
                  <a:cubicBezTo>
                    <a:pt x="17617" y="4280"/>
                    <a:pt x="17617" y="4280"/>
                    <a:pt x="17617" y="4280"/>
                  </a:cubicBezTo>
                  <a:cubicBezTo>
                    <a:pt x="17673" y="4280"/>
                    <a:pt x="17673" y="4280"/>
                    <a:pt x="17673" y="4280"/>
                  </a:cubicBezTo>
                  <a:cubicBezTo>
                    <a:pt x="17785" y="4347"/>
                    <a:pt x="17785" y="4347"/>
                    <a:pt x="17785" y="4347"/>
                  </a:cubicBezTo>
                  <a:cubicBezTo>
                    <a:pt x="17841" y="4347"/>
                    <a:pt x="17841" y="4347"/>
                    <a:pt x="17841" y="4347"/>
                  </a:cubicBezTo>
                  <a:cubicBezTo>
                    <a:pt x="17841" y="4414"/>
                    <a:pt x="17841" y="4414"/>
                    <a:pt x="17841" y="4414"/>
                  </a:cubicBezTo>
                  <a:cubicBezTo>
                    <a:pt x="17785" y="4414"/>
                    <a:pt x="17785" y="4414"/>
                    <a:pt x="17785" y="4414"/>
                  </a:cubicBezTo>
                  <a:cubicBezTo>
                    <a:pt x="17785" y="4480"/>
                    <a:pt x="17785" y="4480"/>
                    <a:pt x="17785" y="4480"/>
                  </a:cubicBezTo>
                  <a:cubicBezTo>
                    <a:pt x="17729" y="4480"/>
                    <a:pt x="17729" y="4480"/>
                    <a:pt x="17729" y="4480"/>
                  </a:cubicBezTo>
                  <a:cubicBezTo>
                    <a:pt x="17673" y="4414"/>
                    <a:pt x="17673" y="4414"/>
                    <a:pt x="17673" y="4414"/>
                  </a:cubicBezTo>
                  <a:cubicBezTo>
                    <a:pt x="17673" y="4480"/>
                    <a:pt x="17673" y="4480"/>
                    <a:pt x="17673" y="4480"/>
                  </a:cubicBezTo>
                  <a:cubicBezTo>
                    <a:pt x="17617" y="4480"/>
                    <a:pt x="17617" y="4480"/>
                    <a:pt x="17617" y="4480"/>
                  </a:cubicBezTo>
                  <a:cubicBezTo>
                    <a:pt x="17504" y="4480"/>
                    <a:pt x="17504" y="4480"/>
                    <a:pt x="17504" y="4480"/>
                  </a:cubicBezTo>
                  <a:cubicBezTo>
                    <a:pt x="17504" y="4414"/>
                    <a:pt x="17504" y="4414"/>
                    <a:pt x="17504" y="4414"/>
                  </a:cubicBezTo>
                  <a:cubicBezTo>
                    <a:pt x="17392" y="4414"/>
                    <a:pt x="17392" y="4414"/>
                    <a:pt x="17392" y="4414"/>
                  </a:cubicBezTo>
                  <a:cubicBezTo>
                    <a:pt x="17336" y="4414"/>
                    <a:pt x="17336" y="4414"/>
                    <a:pt x="17336" y="4414"/>
                  </a:cubicBezTo>
                  <a:cubicBezTo>
                    <a:pt x="17336" y="4547"/>
                    <a:pt x="17336" y="4547"/>
                    <a:pt x="17336" y="4547"/>
                  </a:cubicBezTo>
                  <a:cubicBezTo>
                    <a:pt x="17280" y="4614"/>
                    <a:pt x="17280" y="4614"/>
                    <a:pt x="17280" y="4614"/>
                  </a:cubicBezTo>
                  <a:cubicBezTo>
                    <a:pt x="17336" y="4547"/>
                    <a:pt x="17336" y="4547"/>
                    <a:pt x="17336" y="4547"/>
                  </a:cubicBezTo>
                  <a:cubicBezTo>
                    <a:pt x="17336" y="4614"/>
                    <a:pt x="17336" y="4614"/>
                    <a:pt x="17336" y="4614"/>
                  </a:cubicBezTo>
                  <a:cubicBezTo>
                    <a:pt x="17336" y="4614"/>
                    <a:pt x="17336" y="4614"/>
                    <a:pt x="17336" y="4614"/>
                  </a:cubicBezTo>
                  <a:cubicBezTo>
                    <a:pt x="17280" y="4681"/>
                    <a:pt x="17280" y="4681"/>
                    <a:pt x="17280" y="4681"/>
                  </a:cubicBezTo>
                  <a:cubicBezTo>
                    <a:pt x="17280" y="4748"/>
                    <a:pt x="17280" y="4748"/>
                    <a:pt x="17280" y="4748"/>
                  </a:cubicBezTo>
                  <a:cubicBezTo>
                    <a:pt x="17224" y="4748"/>
                    <a:pt x="17224" y="4748"/>
                    <a:pt x="17224" y="4748"/>
                  </a:cubicBezTo>
                  <a:cubicBezTo>
                    <a:pt x="17168" y="4748"/>
                    <a:pt x="17168" y="4748"/>
                    <a:pt x="17168" y="4748"/>
                  </a:cubicBezTo>
                  <a:cubicBezTo>
                    <a:pt x="17168" y="4748"/>
                    <a:pt x="17168" y="4748"/>
                    <a:pt x="17168" y="4748"/>
                  </a:cubicBezTo>
                  <a:cubicBezTo>
                    <a:pt x="17168" y="4815"/>
                    <a:pt x="17168" y="4815"/>
                    <a:pt x="17168" y="4815"/>
                  </a:cubicBezTo>
                  <a:cubicBezTo>
                    <a:pt x="17112" y="4815"/>
                    <a:pt x="17112" y="4815"/>
                    <a:pt x="17112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7112" y="4815"/>
                    <a:pt x="17112" y="4815"/>
                    <a:pt x="17112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6999" y="4882"/>
                    <a:pt x="16999" y="4882"/>
                    <a:pt x="16999" y="4882"/>
                  </a:cubicBezTo>
                  <a:cubicBezTo>
                    <a:pt x="16999" y="4882"/>
                    <a:pt x="16999" y="4882"/>
                    <a:pt x="16999" y="4882"/>
                  </a:cubicBezTo>
                  <a:cubicBezTo>
                    <a:pt x="16887" y="4815"/>
                    <a:pt x="16887" y="4815"/>
                    <a:pt x="16887" y="4815"/>
                  </a:cubicBezTo>
                  <a:cubicBezTo>
                    <a:pt x="16831" y="4815"/>
                    <a:pt x="16831" y="4815"/>
                    <a:pt x="16831" y="4815"/>
                  </a:cubicBezTo>
                  <a:cubicBezTo>
                    <a:pt x="16775" y="4882"/>
                    <a:pt x="16775" y="4882"/>
                    <a:pt x="16775" y="4882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607" y="4748"/>
                    <a:pt x="16607" y="4748"/>
                    <a:pt x="16607" y="4748"/>
                  </a:cubicBezTo>
                  <a:cubicBezTo>
                    <a:pt x="16607" y="4614"/>
                    <a:pt x="16607" y="4614"/>
                    <a:pt x="16607" y="4614"/>
                  </a:cubicBezTo>
                  <a:cubicBezTo>
                    <a:pt x="16663" y="4547"/>
                    <a:pt x="16663" y="4547"/>
                    <a:pt x="16663" y="4547"/>
                  </a:cubicBezTo>
                  <a:cubicBezTo>
                    <a:pt x="16663" y="4547"/>
                    <a:pt x="16663" y="4547"/>
                    <a:pt x="16663" y="4547"/>
                  </a:cubicBezTo>
                  <a:cubicBezTo>
                    <a:pt x="16607" y="4480"/>
                    <a:pt x="16607" y="4480"/>
                    <a:pt x="16607" y="4480"/>
                  </a:cubicBezTo>
                  <a:cubicBezTo>
                    <a:pt x="16607" y="4480"/>
                    <a:pt x="16607" y="4480"/>
                    <a:pt x="16607" y="4480"/>
                  </a:cubicBezTo>
                  <a:cubicBezTo>
                    <a:pt x="16607" y="4547"/>
                    <a:pt x="16607" y="4547"/>
                    <a:pt x="16607" y="4547"/>
                  </a:cubicBezTo>
                  <a:cubicBezTo>
                    <a:pt x="16607" y="4547"/>
                    <a:pt x="16607" y="4547"/>
                    <a:pt x="16607" y="4547"/>
                  </a:cubicBezTo>
                  <a:cubicBezTo>
                    <a:pt x="16551" y="4614"/>
                    <a:pt x="16551" y="4614"/>
                    <a:pt x="16551" y="4614"/>
                  </a:cubicBezTo>
                  <a:cubicBezTo>
                    <a:pt x="16551" y="4681"/>
                    <a:pt x="16551" y="4681"/>
                    <a:pt x="16551" y="4681"/>
                  </a:cubicBezTo>
                  <a:cubicBezTo>
                    <a:pt x="16607" y="4748"/>
                    <a:pt x="16607" y="4748"/>
                    <a:pt x="16607" y="4748"/>
                  </a:cubicBezTo>
                  <a:cubicBezTo>
                    <a:pt x="16551" y="4748"/>
                    <a:pt x="16551" y="4748"/>
                    <a:pt x="16551" y="4748"/>
                  </a:cubicBezTo>
                  <a:cubicBezTo>
                    <a:pt x="16551" y="4748"/>
                    <a:pt x="16551" y="4748"/>
                    <a:pt x="16551" y="4748"/>
                  </a:cubicBezTo>
                  <a:cubicBezTo>
                    <a:pt x="16495" y="4748"/>
                    <a:pt x="16495" y="4748"/>
                    <a:pt x="16495" y="4748"/>
                  </a:cubicBezTo>
                  <a:cubicBezTo>
                    <a:pt x="16495" y="4748"/>
                    <a:pt x="16495" y="4748"/>
                    <a:pt x="16495" y="4748"/>
                  </a:cubicBezTo>
                  <a:cubicBezTo>
                    <a:pt x="16438" y="4748"/>
                    <a:pt x="16438" y="4748"/>
                    <a:pt x="16438" y="4748"/>
                  </a:cubicBezTo>
                  <a:cubicBezTo>
                    <a:pt x="16495" y="4815"/>
                    <a:pt x="16495" y="4815"/>
                    <a:pt x="16495" y="4815"/>
                  </a:cubicBezTo>
                  <a:cubicBezTo>
                    <a:pt x="16438" y="4882"/>
                    <a:pt x="16438" y="4882"/>
                    <a:pt x="16438" y="4882"/>
                  </a:cubicBezTo>
                  <a:cubicBezTo>
                    <a:pt x="16495" y="4882"/>
                    <a:pt x="16495" y="4882"/>
                    <a:pt x="16495" y="4882"/>
                  </a:cubicBezTo>
                  <a:cubicBezTo>
                    <a:pt x="16551" y="4815"/>
                    <a:pt x="16551" y="4815"/>
                    <a:pt x="16551" y="4815"/>
                  </a:cubicBezTo>
                  <a:cubicBezTo>
                    <a:pt x="16551" y="4815"/>
                    <a:pt x="16551" y="4815"/>
                    <a:pt x="16551" y="4815"/>
                  </a:cubicBezTo>
                  <a:cubicBezTo>
                    <a:pt x="16607" y="4815"/>
                    <a:pt x="16607" y="4815"/>
                    <a:pt x="16607" y="4815"/>
                  </a:cubicBezTo>
                  <a:cubicBezTo>
                    <a:pt x="16607" y="4815"/>
                    <a:pt x="16607" y="4815"/>
                    <a:pt x="16607" y="4815"/>
                  </a:cubicBezTo>
                  <a:cubicBezTo>
                    <a:pt x="16663" y="4815"/>
                    <a:pt x="16663" y="4815"/>
                    <a:pt x="16663" y="4815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663" y="4949"/>
                    <a:pt x="16663" y="4949"/>
                    <a:pt x="16663" y="4949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831" y="4882"/>
                    <a:pt x="16831" y="4882"/>
                    <a:pt x="16831" y="4882"/>
                  </a:cubicBezTo>
                  <a:cubicBezTo>
                    <a:pt x="16887" y="4882"/>
                    <a:pt x="16887" y="4882"/>
                    <a:pt x="16887" y="4882"/>
                  </a:cubicBezTo>
                  <a:cubicBezTo>
                    <a:pt x="16887" y="4949"/>
                    <a:pt x="16887" y="4949"/>
                    <a:pt x="16887" y="4949"/>
                  </a:cubicBezTo>
                  <a:cubicBezTo>
                    <a:pt x="16887" y="5015"/>
                    <a:pt x="16887" y="5015"/>
                    <a:pt x="16887" y="5015"/>
                  </a:cubicBezTo>
                  <a:cubicBezTo>
                    <a:pt x="16831" y="5082"/>
                    <a:pt x="16831" y="5082"/>
                    <a:pt x="16831" y="5082"/>
                  </a:cubicBezTo>
                  <a:cubicBezTo>
                    <a:pt x="16831" y="5082"/>
                    <a:pt x="16831" y="5082"/>
                    <a:pt x="16831" y="5082"/>
                  </a:cubicBezTo>
                  <a:cubicBezTo>
                    <a:pt x="16831" y="5149"/>
                    <a:pt x="16831" y="5149"/>
                    <a:pt x="16831" y="5149"/>
                  </a:cubicBezTo>
                  <a:cubicBezTo>
                    <a:pt x="16831" y="5149"/>
                    <a:pt x="16831" y="5149"/>
                    <a:pt x="16831" y="5149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831" y="5216"/>
                    <a:pt x="16831" y="5216"/>
                    <a:pt x="16831" y="5216"/>
                  </a:cubicBezTo>
                  <a:cubicBezTo>
                    <a:pt x="16887" y="5216"/>
                    <a:pt x="16887" y="5216"/>
                    <a:pt x="16887" y="5216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943" y="5149"/>
                    <a:pt x="16943" y="5149"/>
                    <a:pt x="16943" y="5149"/>
                  </a:cubicBezTo>
                  <a:cubicBezTo>
                    <a:pt x="16999" y="5149"/>
                    <a:pt x="16999" y="5149"/>
                    <a:pt x="16999" y="5149"/>
                  </a:cubicBezTo>
                  <a:cubicBezTo>
                    <a:pt x="16999" y="5149"/>
                    <a:pt x="16999" y="5149"/>
                    <a:pt x="16999" y="5149"/>
                  </a:cubicBezTo>
                  <a:cubicBezTo>
                    <a:pt x="17056" y="5149"/>
                    <a:pt x="17056" y="5149"/>
                    <a:pt x="17056" y="5149"/>
                  </a:cubicBezTo>
                  <a:cubicBezTo>
                    <a:pt x="16999" y="5216"/>
                    <a:pt x="16999" y="5216"/>
                    <a:pt x="16999" y="5216"/>
                  </a:cubicBezTo>
                  <a:cubicBezTo>
                    <a:pt x="17056" y="5216"/>
                    <a:pt x="17056" y="5216"/>
                    <a:pt x="17056" y="5216"/>
                  </a:cubicBezTo>
                  <a:cubicBezTo>
                    <a:pt x="16999" y="5350"/>
                    <a:pt x="16999" y="5350"/>
                    <a:pt x="16999" y="5350"/>
                  </a:cubicBezTo>
                  <a:cubicBezTo>
                    <a:pt x="16943" y="5417"/>
                    <a:pt x="16943" y="5417"/>
                    <a:pt x="16943" y="5417"/>
                  </a:cubicBezTo>
                  <a:cubicBezTo>
                    <a:pt x="16943" y="5417"/>
                    <a:pt x="16943" y="5417"/>
                    <a:pt x="16943" y="5417"/>
                  </a:cubicBezTo>
                  <a:cubicBezTo>
                    <a:pt x="16887" y="5484"/>
                    <a:pt x="16887" y="5484"/>
                    <a:pt x="16887" y="5484"/>
                  </a:cubicBezTo>
                  <a:cubicBezTo>
                    <a:pt x="16831" y="5484"/>
                    <a:pt x="16831" y="5484"/>
                    <a:pt x="16831" y="5484"/>
                  </a:cubicBezTo>
                  <a:cubicBezTo>
                    <a:pt x="16775" y="5550"/>
                    <a:pt x="16775" y="5550"/>
                    <a:pt x="16775" y="5550"/>
                  </a:cubicBezTo>
                  <a:cubicBezTo>
                    <a:pt x="16775" y="5550"/>
                    <a:pt x="16775" y="5550"/>
                    <a:pt x="16775" y="5550"/>
                  </a:cubicBezTo>
                  <a:cubicBezTo>
                    <a:pt x="16775" y="5484"/>
                    <a:pt x="16775" y="5484"/>
                    <a:pt x="16775" y="5484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19" y="5484"/>
                    <a:pt x="16719" y="5484"/>
                    <a:pt x="16719" y="5484"/>
                  </a:cubicBezTo>
                  <a:cubicBezTo>
                    <a:pt x="16663" y="5484"/>
                    <a:pt x="16663" y="5484"/>
                    <a:pt x="16663" y="5484"/>
                  </a:cubicBezTo>
                  <a:cubicBezTo>
                    <a:pt x="16607" y="5550"/>
                    <a:pt x="16607" y="5550"/>
                    <a:pt x="16607" y="5550"/>
                  </a:cubicBezTo>
                  <a:cubicBezTo>
                    <a:pt x="16607" y="5550"/>
                    <a:pt x="16607" y="5550"/>
                    <a:pt x="16607" y="5550"/>
                  </a:cubicBezTo>
                  <a:cubicBezTo>
                    <a:pt x="16551" y="5550"/>
                    <a:pt x="16551" y="5550"/>
                    <a:pt x="16551" y="5550"/>
                  </a:cubicBezTo>
                  <a:cubicBezTo>
                    <a:pt x="16438" y="5617"/>
                    <a:pt x="16438" y="5617"/>
                    <a:pt x="16438" y="5617"/>
                  </a:cubicBezTo>
                  <a:cubicBezTo>
                    <a:pt x="16438" y="5617"/>
                    <a:pt x="16438" y="5617"/>
                    <a:pt x="16438" y="5617"/>
                  </a:cubicBezTo>
                  <a:cubicBezTo>
                    <a:pt x="16382" y="5617"/>
                    <a:pt x="16382" y="5617"/>
                    <a:pt x="16382" y="5617"/>
                  </a:cubicBezTo>
                  <a:cubicBezTo>
                    <a:pt x="16326" y="5617"/>
                    <a:pt x="16326" y="5617"/>
                    <a:pt x="16326" y="5617"/>
                  </a:cubicBezTo>
                  <a:cubicBezTo>
                    <a:pt x="16326" y="5617"/>
                    <a:pt x="16326" y="5617"/>
                    <a:pt x="16326" y="5617"/>
                  </a:cubicBezTo>
                  <a:cubicBezTo>
                    <a:pt x="16326" y="5550"/>
                    <a:pt x="16326" y="5550"/>
                    <a:pt x="16326" y="5550"/>
                  </a:cubicBezTo>
                  <a:cubicBezTo>
                    <a:pt x="16326" y="5550"/>
                    <a:pt x="16326" y="5550"/>
                    <a:pt x="16326" y="5550"/>
                  </a:cubicBezTo>
                  <a:cubicBezTo>
                    <a:pt x="16382" y="5484"/>
                    <a:pt x="16382" y="5484"/>
                    <a:pt x="16382" y="5484"/>
                  </a:cubicBezTo>
                  <a:cubicBezTo>
                    <a:pt x="16382" y="5417"/>
                    <a:pt x="16382" y="5417"/>
                    <a:pt x="16382" y="5417"/>
                  </a:cubicBezTo>
                  <a:cubicBezTo>
                    <a:pt x="16326" y="5350"/>
                    <a:pt x="16326" y="5350"/>
                    <a:pt x="16326" y="5350"/>
                  </a:cubicBezTo>
                  <a:cubicBezTo>
                    <a:pt x="16326" y="5417"/>
                    <a:pt x="16326" y="5417"/>
                    <a:pt x="16326" y="5417"/>
                  </a:cubicBezTo>
                  <a:cubicBezTo>
                    <a:pt x="16214" y="5350"/>
                    <a:pt x="16214" y="5350"/>
                    <a:pt x="16214" y="5350"/>
                  </a:cubicBezTo>
                  <a:cubicBezTo>
                    <a:pt x="16214" y="5350"/>
                    <a:pt x="16214" y="5350"/>
                    <a:pt x="16214" y="5350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14" y="5216"/>
                    <a:pt x="16214" y="5216"/>
                    <a:pt x="16214" y="5216"/>
                  </a:cubicBezTo>
                  <a:cubicBezTo>
                    <a:pt x="16214" y="5149"/>
                    <a:pt x="16214" y="5149"/>
                    <a:pt x="16214" y="5149"/>
                  </a:cubicBezTo>
                  <a:cubicBezTo>
                    <a:pt x="16214" y="5149"/>
                    <a:pt x="16214" y="5149"/>
                    <a:pt x="16214" y="5149"/>
                  </a:cubicBezTo>
                  <a:cubicBezTo>
                    <a:pt x="16214" y="5082"/>
                    <a:pt x="16214" y="5082"/>
                    <a:pt x="16214" y="5082"/>
                  </a:cubicBezTo>
                  <a:cubicBezTo>
                    <a:pt x="16214" y="5015"/>
                    <a:pt x="16214" y="5015"/>
                    <a:pt x="16214" y="5015"/>
                  </a:cubicBezTo>
                  <a:cubicBezTo>
                    <a:pt x="16214" y="5082"/>
                    <a:pt x="16214" y="5082"/>
                    <a:pt x="16214" y="5082"/>
                  </a:cubicBezTo>
                  <a:cubicBezTo>
                    <a:pt x="16158" y="5149"/>
                    <a:pt x="16158" y="5149"/>
                    <a:pt x="16158" y="5149"/>
                  </a:cubicBezTo>
                  <a:cubicBezTo>
                    <a:pt x="16214" y="5283"/>
                    <a:pt x="16214" y="5283"/>
                    <a:pt x="16214" y="5283"/>
                  </a:cubicBezTo>
                  <a:cubicBezTo>
                    <a:pt x="16214" y="5283"/>
                    <a:pt x="16214" y="5283"/>
                    <a:pt x="16214" y="5283"/>
                  </a:cubicBezTo>
                  <a:cubicBezTo>
                    <a:pt x="16158" y="5350"/>
                    <a:pt x="16158" y="5350"/>
                    <a:pt x="16158" y="5350"/>
                  </a:cubicBezTo>
                  <a:cubicBezTo>
                    <a:pt x="16158" y="5350"/>
                    <a:pt x="16158" y="5350"/>
                    <a:pt x="16158" y="5350"/>
                  </a:cubicBezTo>
                  <a:cubicBezTo>
                    <a:pt x="16158" y="5417"/>
                    <a:pt x="16158" y="5417"/>
                    <a:pt x="16158" y="5417"/>
                  </a:cubicBezTo>
                  <a:cubicBezTo>
                    <a:pt x="16102" y="5417"/>
                    <a:pt x="16102" y="5417"/>
                    <a:pt x="16102" y="5417"/>
                  </a:cubicBezTo>
                  <a:cubicBezTo>
                    <a:pt x="16046" y="5417"/>
                    <a:pt x="16046" y="5417"/>
                    <a:pt x="16046" y="5417"/>
                  </a:cubicBezTo>
                  <a:cubicBezTo>
                    <a:pt x="16046" y="5350"/>
                    <a:pt x="16046" y="5350"/>
                    <a:pt x="16046" y="5350"/>
                  </a:cubicBezTo>
                  <a:cubicBezTo>
                    <a:pt x="15990" y="5350"/>
                    <a:pt x="15990" y="5350"/>
                    <a:pt x="15990" y="5350"/>
                  </a:cubicBezTo>
                  <a:cubicBezTo>
                    <a:pt x="16046" y="5216"/>
                    <a:pt x="16046" y="5216"/>
                    <a:pt x="16046" y="5216"/>
                  </a:cubicBezTo>
                  <a:cubicBezTo>
                    <a:pt x="16046" y="5149"/>
                    <a:pt x="16046" y="5149"/>
                    <a:pt x="16046" y="5149"/>
                  </a:cubicBezTo>
                  <a:cubicBezTo>
                    <a:pt x="16046" y="5149"/>
                    <a:pt x="16046" y="5149"/>
                    <a:pt x="16046" y="5149"/>
                  </a:cubicBezTo>
                  <a:cubicBezTo>
                    <a:pt x="16102" y="5082"/>
                    <a:pt x="16102" y="5082"/>
                    <a:pt x="16102" y="5082"/>
                  </a:cubicBezTo>
                  <a:cubicBezTo>
                    <a:pt x="16046" y="5082"/>
                    <a:pt x="16046" y="5082"/>
                    <a:pt x="16046" y="5082"/>
                  </a:cubicBezTo>
                  <a:cubicBezTo>
                    <a:pt x="15990" y="5149"/>
                    <a:pt x="15990" y="5149"/>
                    <a:pt x="15990" y="5149"/>
                  </a:cubicBezTo>
                  <a:cubicBezTo>
                    <a:pt x="15990" y="5216"/>
                    <a:pt x="15990" y="5216"/>
                    <a:pt x="15990" y="5216"/>
                  </a:cubicBezTo>
                  <a:cubicBezTo>
                    <a:pt x="15990" y="5216"/>
                    <a:pt x="15990" y="5216"/>
                    <a:pt x="15990" y="5216"/>
                  </a:cubicBezTo>
                  <a:cubicBezTo>
                    <a:pt x="15990" y="5350"/>
                    <a:pt x="15990" y="5350"/>
                    <a:pt x="15990" y="5350"/>
                  </a:cubicBezTo>
                  <a:cubicBezTo>
                    <a:pt x="15934" y="5350"/>
                    <a:pt x="15934" y="5350"/>
                    <a:pt x="15934" y="5350"/>
                  </a:cubicBezTo>
                  <a:cubicBezTo>
                    <a:pt x="15877" y="5283"/>
                    <a:pt x="15877" y="5283"/>
                    <a:pt x="15877" y="5283"/>
                  </a:cubicBezTo>
                  <a:cubicBezTo>
                    <a:pt x="15877" y="5283"/>
                    <a:pt x="15877" y="5283"/>
                    <a:pt x="15877" y="5283"/>
                  </a:cubicBezTo>
                  <a:cubicBezTo>
                    <a:pt x="15877" y="5216"/>
                    <a:pt x="15877" y="5216"/>
                    <a:pt x="15877" y="5216"/>
                  </a:cubicBezTo>
                  <a:cubicBezTo>
                    <a:pt x="15877" y="5216"/>
                    <a:pt x="15877" y="5216"/>
                    <a:pt x="15877" y="5216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21" y="5216"/>
                    <a:pt x="15821" y="5216"/>
                    <a:pt x="15821" y="5216"/>
                  </a:cubicBezTo>
                  <a:cubicBezTo>
                    <a:pt x="15821" y="5216"/>
                    <a:pt x="15821" y="5216"/>
                    <a:pt x="15821" y="5216"/>
                  </a:cubicBezTo>
                  <a:cubicBezTo>
                    <a:pt x="15821" y="5283"/>
                    <a:pt x="15821" y="5283"/>
                    <a:pt x="15821" y="5283"/>
                  </a:cubicBezTo>
                  <a:cubicBezTo>
                    <a:pt x="15765" y="5283"/>
                    <a:pt x="15765" y="5283"/>
                    <a:pt x="15765" y="5283"/>
                  </a:cubicBezTo>
                  <a:cubicBezTo>
                    <a:pt x="15765" y="5283"/>
                    <a:pt x="15765" y="5283"/>
                    <a:pt x="15765" y="5283"/>
                  </a:cubicBezTo>
                  <a:cubicBezTo>
                    <a:pt x="15709" y="5283"/>
                    <a:pt x="15709" y="5283"/>
                    <a:pt x="15709" y="5283"/>
                  </a:cubicBezTo>
                  <a:close/>
                  <a:moveTo>
                    <a:pt x="17056" y="13241"/>
                  </a:moveTo>
                  <a:cubicBezTo>
                    <a:pt x="17056" y="13308"/>
                    <a:pt x="17056" y="13308"/>
                    <a:pt x="17056" y="13308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7056" y="13441"/>
                    <a:pt x="17056" y="13441"/>
                    <a:pt x="17056" y="13441"/>
                  </a:cubicBezTo>
                  <a:cubicBezTo>
                    <a:pt x="17112" y="13375"/>
                    <a:pt x="17112" y="13375"/>
                    <a:pt x="17112" y="13375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7112" y="13308"/>
                    <a:pt x="17112" y="13308"/>
                    <a:pt x="17112" y="13308"/>
                  </a:cubicBezTo>
                  <a:cubicBezTo>
                    <a:pt x="17112" y="13241"/>
                    <a:pt x="17112" y="13241"/>
                    <a:pt x="17112" y="13241"/>
                  </a:cubicBezTo>
                  <a:cubicBezTo>
                    <a:pt x="17056" y="13241"/>
                    <a:pt x="17056" y="13241"/>
                    <a:pt x="17056" y="13241"/>
                  </a:cubicBezTo>
                  <a:close/>
                  <a:moveTo>
                    <a:pt x="16999" y="12973"/>
                  </a:moveTo>
                  <a:cubicBezTo>
                    <a:pt x="16999" y="12907"/>
                    <a:pt x="16999" y="12907"/>
                    <a:pt x="16999" y="12907"/>
                  </a:cubicBezTo>
                  <a:cubicBezTo>
                    <a:pt x="17056" y="12907"/>
                    <a:pt x="17056" y="12907"/>
                    <a:pt x="17056" y="12907"/>
                  </a:cubicBezTo>
                  <a:cubicBezTo>
                    <a:pt x="17056" y="12907"/>
                    <a:pt x="17056" y="12907"/>
                    <a:pt x="17056" y="12907"/>
                  </a:cubicBezTo>
                  <a:cubicBezTo>
                    <a:pt x="17056" y="12973"/>
                    <a:pt x="17056" y="12973"/>
                    <a:pt x="17056" y="12973"/>
                  </a:cubicBezTo>
                  <a:cubicBezTo>
                    <a:pt x="16999" y="12973"/>
                    <a:pt x="16999" y="12973"/>
                    <a:pt x="16999" y="12973"/>
                  </a:cubicBezTo>
                  <a:close/>
                  <a:moveTo>
                    <a:pt x="16943" y="12773"/>
                  </a:moveTo>
                  <a:cubicBezTo>
                    <a:pt x="16999" y="12706"/>
                    <a:pt x="16999" y="12706"/>
                    <a:pt x="16999" y="12706"/>
                  </a:cubicBezTo>
                  <a:cubicBezTo>
                    <a:pt x="16999" y="12706"/>
                    <a:pt x="16999" y="12706"/>
                    <a:pt x="16999" y="12706"/>
                  </a:cubicBezTo>
                  <a:cubicBezTo>
                    <a:pt x="17056" y="12706"/>
                    <a:pt x="17056" y="12706"/>
                    <a:pt x="17056" y="12706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6943" y="12773"/>
                    <a:pt x="16943" y="12773"/>
                    <a:pt x="16943" y="12773"/>
                  </a:cubicBezTo>
                  <a:close/>
                  <a:moveTo>
                    <a:pt x="16551" y="8760"/>
                  </a:moveTo>
                  <a:cubicBezTo>
                    <a:pt x="16551" y="8760"/>
                    <a:pt x="16551" y="8760"/>
                    <a:pt x="16551" y="8760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551" y="8760"/>
                    <a:pt x="16551" y="8760"/>
                    <a:pt x="16551" y="8760"/>
                  </a:cubicBezTo>
                  <a:cubicBezTo>
                    <a:pt x="16551" y="8760"/>
                    <a:pt x="16551" y="8760"/>
                    <a:pt x="16551" y="8760"/>
                  </a:cubicBezTo>
                  <a:close/>
                  <a:moveTo>
                    <a:pt x="16607" y="8827"/>
                  </a:moveTo>
                  <a:cubicBezTo>
                    <a:pt x="16607" y="8760"/>
                    <a:pt x="16607" y="8760"/>
                    <a:pt x="16607" y="8760"/>
                  </a:cubicBezTo>
                  <a:cubicBezTo>
                    <a:pt x="16607" y="8760"/>
                    <a:pt x="16607" y="8760"/>
                    <a:pt x="16607" y="8760"/>
                  </a:cubicBezTo>
                  <a:cubicBezTo>
                    <a:pt x="16663" y="8760"/>
                    <a:pt x="16663" y="8760"/>
                    <a:pt x="16663" y="8760"/>
                  </a:cubicBezTo>
                  <a:cubicBezTo>
                    <a:pt x="16663" y="8760"/>
                    <a:pt x="16663" y="8760"/>
                    <a:pt x="16663" y="8760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607" y="8827"/>
                    <a:pt x="16607" y="8827"/>
                    <a:pt x="16607" y="8827"/>
                  </a:cubicBezTo>
                  <a:close/>
                  <a:moveTo>
                    <a:pt x="16551" y="8961"/>
                  </a:move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607" y="8827"/>
                    <a:pt x="16607" y="8827"/>
                    <a:pt x="16607" y="8827"/>
                  </a:cubicBezTo>
                  <a:cubicBezTo>
                    <a:pt x="16607" y="8894"/>
                    <a:pt x="16607" y="8894"/>
                    <a:pt x="16607" y="8894"/>
                  </a:cubicBez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551" y="8961"/>
                    <a:pt x="16551" y="8961"/>
                    <a:pt x="16551" y="8961"/>
                  </a:cubicBezTo>
                  <a:close/>
                  <a:moveTo>
                    <a:pt x="17280" y="10165"/>
                  </a:moveTo>
                  <a:cubicBezTo>
                    <a:pt x="17336" y="10098"/>
                    <a:pt x="17336" y="10098"/>
                    <a:pt x="17336" y="10098"/>
                  </a:cubicBezTo>
                  <a:cubicBezTo>
                    <a:pt x="17336" y="10165"/>
                    <a:pt x="17336" y="10165"/>
                    <a:pt x="17336" y="10165"/>
                  </a:cubicBezTo>
                  <a:cubicBezTo>
                    <a:pt x="17336" y="10165"/>
                    <a:pt x="17336" y="10165"/>
                    <a:pt x="17336" y="10165"/>
                  </a:cubicBezTo>
                  <a:cubicBezTo>
                    <a:pt x="17280" y="10165"/>
                    <a:pt x="17280" y="10165"/>
                    <a:pt x="17280" y="10165"/>
                  </a:cubicBezTo>
                  <a:cubicBezTo>
                    <a:pt x="17280" y="10165"/>
                    <a:pt x="17280" y="10165"/>
                    <a:pt x="17280" y="10165"/>
                  </a:cubicBezTo>
                  <a:close/>
                  <a:moveTo>
                    <a:pt x="17224" y="10165"/>
                  </a:moveTo>
                  <a:cubicBezTo>
                    <a:pt x="17224" y="10098"/>
                    <a:pt x="17224" y="10098"/>
                    <a:pt x="17224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24" y="10165"/>
                    <a:pt x="17224" y="10165"/>
                    <a:pt x="17224" y="10165"/>
                  </a:cubicBezTo>
                  <a:cubicBezTo>
                    <a:pt x="17224" y="10165"/>
                    <a:pt x="17224" y="10165"/>
                    <a:pt x="17224" y="10165"/>
                  </a:cubicBezTo>
                  <a:cubicBezTo>
                    <a:pt x="17224" y="10165"/>
                    <a:pt x="17224" y="10165"/>
                    <a:pt x="17224" y="10165"/>
                  </a:cubicBezTo>
                  <a:close/>
                  <a:moveTo>
                    <a:pt x="17056" y="10700"/>
                  </a:moveTo>
                  <a:cubicBezTo>
                    <a:pt x="17112" y="10700"/>
                    <a:pt x="17112" y="10700"/>
                    <a:pt x="17112" y="10700"/>
                  </a:cubicBezTo>
                  <a:cubicBezTo>
                    <a:pt x="17112" y="10700"/>
                    <a:pt x="17112" y="10700"/>
                    <a:pt x="17112" y="10700"/>
                  </a:cubicBezTo>
                  <a:cubicBezTo>
                    <a:pt x="17112" y="10700"/>
                    <a:pt x="17112" y="10700"/>
                    <a:pt x="17112" y="10700"/>
                  </a:cubicBezTo>
                  <a:cubicBezTo>
                    <a:pt x="17056" y="10700"/>
                    <a:pt x="17056" y="10700"/>
                    <a:pt x="17056" y="10700"/>
                  </a:cubicBezTo>
                  <a:close/>
                  <a:moveTo>
                    <a:pt x="17280" y="10900"/>
                  </a:moveTo>
                  <a:cubicBezTo>
                    <a:pt x="17280" y="10967"/>
                    <a:pt x="17280" y="10967"/>
                    <a:pt x="17280" y="10967"/>
                  </a:cubicBezTo>
                  <a:cubicBezTo>
                    <a:pt x="17336" y="10967"/>
                    <a:pt x="17336" y="10967"/>
                    <a:pt x="17336" y="10967"/>
                  </a:cubicBezTo>
                  <a:cubicBezTo>
                    <a:pt x="17336" y="10900"/>
                    <a:pt x="17336" y="10900"/>
                    <a:pt x="17336" y="10900"/>
                  </a:cubicBezTo>
                  <a:cubicBezTo>
                    <a:pt x="17280" y="10900"/>
                    <a:pt x="17280" y="10900"/>
                    <a:pt x="17280" y="10900"/>
                  </a:cubicBezTo>
                  <a:cubicBezTo>
                    <a:pt x="17280" y="10900"/>
                    <a:pt x="17280" y="10900"/>
                    <a:pt x="17280" y="10900"/>
                  </a:cubicBezTo>
                  <a:close/>
                  <a:moveTo>
                    <a:pt x="17673" y="11368"/>
                  </a:moveTo>
                  <a:cubicBezTo>
                    <a:pt x="17617" y="11302"/>
                    <a:pt x="17617" y="11302"/>
                    <a:pt x="17617" y="11302"/>
                  </a:cubicBezTo>
                  <a:cubicBezTo>
                    <a:pt x="17673" y="11235"/>
                    <a:pt x="17673" y="11235"/>
                    <a:pt x="17673" y="11235"/>
                  </a:cubicBezTo>
                  <a:cubicBezTo>
                    <a:pt x="17673" y="11302"/>
                    <a:pt x="17673" y="11302"/>
                    <a:pt x="17673" y="11302"/>
                  </a:cubicBezTo>
                  <a:cubicBezTo>
                    <a:pt x="17673" y="11302"/>
                    <a:pt x="17673" y="11302"/>
                    <a:pt x="17673" y="11302"/>
                  </a:cubicBezTo>
                  <a:cubicBezTo>
                    <a:pt x="17673" y="11368"/>
                    <a:pt x="17673" y="11368"/>
                    <a:pt x="17673" y="11368"/>
                  </a:cubicBezTo>
                  <a:cubicBezTo>
                    <a:pt x="17673" y="11368"/>
                    <a:pt x="17673" y="11368"/>
                    <a:pt x="17673" y="11368"/>
                  </a:cubicBezTo>
                  <a:close/>
                  <a:moveTo>
                    <a:pt x="17841" y="11569"/>
                  </a:moveTo>
                  <a:cubicBezTo>
                    <a:pt x="17841" y="11569"/>
                    <a:pt x="17841" y="11569"/>
                    <a:pt x="17841" y="11569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69"/>
                    <a:pt x="17897" y="11569"/>
                    <a:pt x="17897" y="11569"/>
                  </a:cubicBezTo>
                  <a:cubicBezTo>
                    <a:pt x="17841" y="11569"/>
                    <a:pt x="17841" y="11569"/>
                    <a:pt x="17841" y="11569"/>
                  </a:cubicBezTo>
                  <a:cubicBezTo>
                    <a:pt x="17841" y="11569"/>
                    <a:pt x="17841" y="11569"/>
                    <a:pt x="17841" y="11569"/>
                  </a:cubicBezTo>
                  <a:close/>
                  <a:moveTo>
                    <a:pt x="16438" y="5885"/>
                  </a:moveTo>
                  <a:cubicBezTo>
                    <a:pt x="16438" y="5818"/>
                    <a:pt x="16438" y="5818"/>
                    <a:pt x="16438" y="5818"/>
                  </a:cubicBezTo>
                  <a:cubicBezTo>
                    <a:pt x="16495" y="5818"/>
                    <a:pt x="16495" y="5818"/>
                    <a:pt x="16495" y="5818"/>
                  </a:cubicBezTo>
                  <a:cubicBezTo>
                    <a:pt x="16495" y="5751"/>
                    <a:pt x="16495" y="5751"/>
                    <a:pt x="16495" y="5751"/>
                  </a:cubicBezTo>
                  <a:cubicBezTo>
                    <a:pt x="16607" y="5684"/>
                    <a:pt x="16607" y="5684"/>
                    <a:pt x="16607" y="5684"/>
                  </a:cubicBezTo>
                  <a:cubicBezTo>
                    <a:pt x="16663" y="5684"/>
                    <a:pt x="16663" y="5684"/>
                    <a:pt x="16663" y="5684"/>
                  </a:cubicBezTo>
                  <a:cubicBezTo>
                    <a:pt x="16663" y="5684"/>
                    <a:pt x="16663" y="5684"/>
                    <a:pt x="16663" y="5684"/>
                  </a:cubicBezTo>
                  <a:cubicBezTo>
                    <a:pt x="16551" y="5751"/>
                    <a:pt x="16551" y="5751"/>
                    <a:pt x="16551" y="5751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551" y="5885"/>
                    <a:pt x="16551" y="5885"/>
                    <a:pt x="16551" y="5885"/>
                  </a:cubicBezTo>
                  <a:cubicBezTo>
                    <a:pt x="16551" y="5885"/>
                    <a:pt x="16551" y="5885"/>
                    <a:pt x="16551" y="5885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495" y="5818"/>
                    <a:pt x="16495" y="5818"/>
                    <a:pt x="16495" y="5818"/>
                  </a:cubicBezTo>
                  <a:cubicBezTo>
                    <a:pt x="16495" y="5885"/>
                    <a:pt x="16495" y="5885"/>
                    <a:pt x="16495" y="5885"/>
                  </a:cubicBezTo>
                  <a:cubicBezTo>
                    <a:pt x="16438" y="5885"/>
                    <a:pt x="16438" y="5885"/>
                    <a:pt x="16438" y="5885"/>
                  </a:cubicBezTo>
                  <a:close/>
                  <a:moveTo>
                    <a:pt x="16214" y="5617"/>
                  </a:moveTo>
                  <a:cubicBezTo>
                    <a:pt x="16214" y="5617"/>
                    <a:pt x="16214" y="5617"/>
                    <a:pt x="16214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14" y="5617"/>
                    <a:pt x="16214" y="5617"/>
                    <a:pt x="16214" y="5617"/>
                  </a:cubicBezTo>
                  <a:close/>
                  <a:moveTo>
                    <a:pt x="14868" y="4949"/>
                  </a:moveTo>
                  <a:cubicBezTo>
                    <a:pt x="14811" y="4949"/>
                    <a:pt x="14811" y="4949"/>
                    <a:pt x="14811" y="4949"/>
                  </a:cubicBezTo>
                  <a:cubicBezTo>
                    <a:pt x="14811" y="4882"/>
                    <a:pt x="14811" y="4882"/>
                    <a:pt x="14811" y="4882"/>
                  </a:cubicBezTo>
                  <a:cubicBezTo>
                    <a:pt x="14811" y="4815"/>
                    <a:pt x="14811" y="4815"/>
                    <a:pt x="14811" y="4815"/>
                  </a:cubicBezTo>
                  <a:cubicBezTo>
                    <a:pt x="14811" y="4748"/>
                    <a:pt x="14811" y="4748"/>
                    <a:pt x="14811" y="4748"/>
                  </a:cubicBezTo>
                  <a:cubicBezTo>
                    <a:pt x="14811" y="4681"/>
                    <a:pt x="14811" y="4681"/>
                    <a:pt x="14811" y="4681"/>
                  </a:cubicBezTo>
                  <a:cubicBezTo>
                    <a:pt x="14811" y="4681"/>
                    <a:pt x="14811" y="4681"/>
                    <a:pt x="14811" y="4681"/>
                  </a:cubicBezTo>
                  <a:cubicBezTo>
                    <a:pt x="14868" y="4681"/>
                    <a:pt x="14868" y="4681"/>
                    <a:pt x="14868" y="4681"/>
                  </a:cubicBezTo>
                  <a:cubicBezTo>
                    <a:pt x="14924" y="4681"/>
                    <a:pt x="14924" y="4681"/>
                    <a:pt x="14924" y="4681"/>
                  </a:cubicBezTo>
                  <a:cubicBezTo>
                    <a:pt x="14924" y="4748"/>
                    <a:pt x="14924" y="4748"/>
                    <a:pt x="14924" y="4748"/>
                  </a:cubicBezTo>
                  <a:cubicBezTo>
                    <a:pt x="14868" y="4882"/>
                    <a:pt x="14868" y="4882"/>
                    <a:pt x="14868" y="4882"/>
                  </a:cubicBezTo>
                  <a:cubicBezTo>
                    <a:pt x="14868" y="4882"/>
                    <a:pt x="14868" y="4882"/>
                    <a:pt x="14868" y="4882"/>
                  </a:cubicBezTo>
                  <a:cubicBezTo>
                    <a:pt x="14868" y="4949"/>
                    <a:pt x="14868" y="4949"/>
                    <a:pt x="14868" y="4949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868" y="4949"/>
                    <a:pt x="14868" y="4949"/>
                    <a:pt x="14868" y="4949"/>
                  </a:cubicBezTo>
                  <a:close/>
                  <a:moveTo>
                    <a:pt x="14868" y="2006"/>
                  </a:moveTo>
                  <a:cubicBezTo>
                    <a:pt x="14924" y="1939"/>
                    <a:pt x="14924" y="1939"/>
                    <a:pt x="14924" y="1939"/>
                  </a:cubicBezTo>
                  <a:cubicBezTo>
                    <a:pt x="14924" y="1872"/>
                    <a:pt x="14924" y="1872"/>
                    <a:pt x="14924" y="1872"/>
                  </a:cubicBezTo>
                  <a:cubicBezTo>
                    <a:pt x="14924" y="1806"/>
                    <a:pt x="14924" y="1806"/>
                    <a:pt x="14924" y="1806"/>
                  </a:cubicBezTo>
                  <a:cubicBezTo>
                    <a:pt x="15036" y="1806"/>
                    <a:pt x="15036" y="1806"/>
                    <a:pt x="15036" y="1806"/>
                  </a:cubicBezTo>
                  <a:cubicBezTo>
                    <a:pt x="15036" y="1739"/>
                    <a:pt x="15036" y="1739"/>
                    <a:pt x="15036" y="1739"/>
                  </a:cubicBezTo>
                  <a:cubicBezTo>
                    <a:pt x="15036" y="1672"/>
                    <a:pt x="15036" y="1672"/>
                    <a:pt x="15036" y="1672"/>
                  </a:cubicBezTo>
                  <a:cubicBezTo>
                    <a:pt x="14980" y="1672"/>
                    <a:pt x="14980" y="1672"/>
                    <a:pt x="14980" y="1672"/>
                  </a:cubicBezTo>
                  <a:cubicBezTo>
                    <a:pt x="14924" y="1672"/>
                    <a:pt x="14924" y="1672"/>
                    <a:pt x="14924" y="1672"/>
                  </a:cubicBezTo>
                  <a:cubicBezTo>
                    <a:pt x="14980" y="1605"/>
                    <a:pt x="14980" y="1605"/>
                    <a:pt x="14980" y="1605"/>
                  </a:cubicBezTo>
                  <a:cubicBezTo>
                    <a:pt x="14924" y="1605"/>
                    <a:pt x="14924" y="1605"/>
                    <a:pt x="14924" y="1605"/>
                  </a:cubicBezTo>
                  <a:cubicBezTo>
                    <a:pt x="14868" y="1672"/>
                    <a:pt x="14868" y="1672"/>
                    <a:pt x="14868" y="1672"/>
                  </a:cubicBezTo>
                  <a:cubicBezTo>
                    <a:pt x="14811" y="1672"/>
                    <a:pt x="14811" y="1672"/>
                    <a:pt x="14811" y="1672"/>
                  </a:cubicBezTo>
                  <a:cubicBezTo>
                    <a:pt x="14811" y="1739"/>
                    <a:pt x="14811" y="1739"/>
                    <a:pt x="14811" y="1739"/>
                  </a:cubicBezTo>
                  <a:cubicBezTo>
                    <a:pt x="14755" y="1739"/>
                    <a:pt x="14755" y="1739"/>
                    <a:pt x="14755" y="1739"/>
                  </a:cubicBezTo>
                  <a:cubicBezTo>
                    <a:pt x="14755" y="1806"/>
                    <a:pt x="14755" y="1806"/>
                    <a:pt x="14755" y="1806"/>
                  </a:cubicBezTo>
                  <a:cubicBezTo>
                    <a:pt x="14811" y="1806"/>
                    <a:pt x="14811" y="1806"/>
                    <a:pt x="14811" y="1806"/>
                  </a:cubicBezTo>
                  <a:cubicBezTo>
                    <a:pt x="14868" y="1806"/>
                    <a:pt x="14868" y="1806"/>
                    <a:pt x="14868" y="1806"/>
                  </a:cubicBezTo>
                  <a:cubicBezTo>
                    <a:pt x="14868" y="1872"/>
                    <a:pt x="14868" y="1872"/>
                    <a:pt x="14868" y="1872"/>
                  </a:cubicBezTo>
                  <a:cubicBezTo>
                    <a:pt x="14811" y="1872"/>
                    <a:pt x="14811" y="1872"/>
                    <a:pt x="14811" y="1872"/>
                  </a:cubicBezTo>
                  <a:cubicBezTo>
                    <a:pt x="14811" y="1939"/>
                    <a:pt x="14811" y="1939"/>
                    <a:pt x="14811" y="1939"/>
                  </a:cubicBezTo>
                  <a:cubicBezTo>
                    <a:pt x="14868" y="1939"/>
                    <a:pt x="14868" y="1939"/>
                    <a:pt x="14868" y="1939"/>
                  </a:cubicBezTo>
                  <a:cubicBezTo>
                    <a:pt x="14868" y="2006"/>
                    <a:pt x="14868" y="2006"/>
                    <a:pt x="14868" y="2006"/>
                  </a:cubicBezTo>
                  <a:close/>
                  <a:moveTo>
                    <a:pt x="14194" y="3611"/>
                  </a:moveTo>
                  <a:cubicBezTo>
                    <a:pt x="14194" y="3544"/>
                    <a:pt x="14194" y="3544"/>
                    <a:pt x="14194" y="3544"/>
                  </a:cubicBezTo>
                  <a:cubicBezTo>
                    <a:pt x="14250" y="3544"/>
                    <a:pt x="14250" y="3544"/>
                    <a:pt x="14250" y="3544"/>
                  </a:cubicBezTo>
                  <a:cubicBezTo>
                    <a:pt x="14194" y="3477"/>
                    <a:pt x="14194" y="3477"/>
                    <a:pt x="14194" y="3477"/>
                  </a:cubicBezTo>
                  <a:cubicBezTo>
                    <a:pt x="14194" y="3411"/>
                    <a:pt x="14194" y="3411"/>
                    <a:pt x="14194" y="3411"/>
                  </a:cubicBezTo>
                  <a:cubicBezTo>
                    <a:pt x="14194" y="3411"/>
                    <a:pt x="14194" y="3411"/>
                    <a:pt x="14194" y="3411"/>
                  </a:cubicBezTo>
                  <a:cubicBezTo>
                    <a:pt x="14194" y="3344"/>
                    <a:pt x="14194" y="3344"/>
                    <a:pt x="14194" y="3344"/>
                  </a:cubicBezTo>
                  <a:cubicBezTo>
                    <a:pt x="14194" y="3344"/>
                    <a:pt x="14194" y="3344"/>
                    <a:pt x="14194" y="3344"/>
                  </a:cubicBezTo>
                  <a:cubicBezTo>
                    <a:pt x="14250" y="3344"/>
                    <a:pt x="14250" y="3344"/>
                    <a:pt x="14250" y="3344"/>
                  </a:cubicBezTo>
                  <a:cubicBezTo>
                    <a:pt x="14306" y="3344"/>
                    <a:pt x="14306" y="3344"/>
                    <a:pt x="14306" y="3344"/>
                  </a:cubicBezTo>
                  <a:cubicBezTo>
                    <a:pt x="14306" y="3344"/>
                    <a:pt x="14306" y="3344"/>
                    <a:pt x="14306" y="3344"/>
                  </a:cubicBezTo>
                  <a:cubicBezTo>
                    <a:pt x="14363" y="3344"/>
                    <a:pt x="14363" y="3344"/>
                    <a:pt x="14363" y="3344"/>
                  </a:cubicBezTo>
                  <a:cubicBezTo>
                    <a:pt x="14306" y="3277"/>
                    <a:pt x="14306" y="3277"/>
                    <a:pt x="14306" y="3277"/>
                  </a:cubicBezTo>
                  <a:cubicBezTo>
                    <a:pt x="14250" y="3210"/>
                    <a:pt x="14250" y="3210"/>
                    <a:pt x="14250" y="3210"/>
                  </a:cubicBezTo>
                  <a:cubicBezTo>
                    <a:pt x="14250" y="3210"/>
                    <a:pt x="14250" y="3210"/>
                    <a:pt x="14250" y="3210"/>
                  </a:cubicBezTo>
                  <a:cubicBezTo>
                    <a:pt x="14306" y="3210"/>
                    <a:pt x="14306" y="3210"/>
                    <a:pt x="14306" y="3210"/>
                  </a:cubicBezTo>
                  <a:cubicBezTo>
                    <a:pt x="14250" y="3143"/>
                    <a:pt x="14250" y="3143"/>
                    <a:pt x="14250" y="3143"/>
                  </a:cubicBezTo>
                  <a:cubicBezTo>
                    <a:pt x="14306" y="3076"/>
                    <a:pt x="14306" y="3076"/>
                    <a:pt x="14306" y="3076"/>
                  </a:cubicBezTo>
                  <a:cubicBezTo>
                    <a:pt x="14306" y="3009"/>
                    <a:pt x="14306" y="3009"/>
                    <a:pt x="14306" y="3009"/>
                  </a:cubicBezTo>
                  <a:cubicBezTo>
                    <a:pt x="14306" y="2942"/>
                    <a:pt x="14306" y="2942"/>
                    <a:pt x="14306" y="2942"/>
                  </a:cubicBezTo>
                  <a:cubicBezTo>
                    <a:pt x="14363" y="2942"/>
                    <a:pt x="14363" y="2942"/>
                    <a:pt x="14363" y="2942"/>
                  </a:cubicBezTo>
                  <a:cubicBezTo>
                    <a:pt x="14363" y="2942"/>
                    <a:pt x="14363" y="2942"/>
                    <a:pt x="14363" y="2942"/>
                  </a:cubicBezTo>
                  <a:cubicBezTo>
                    <a:pt x="14363" y="2809"/>
                    <a:pt x="14363" y="2809"/>
                    <a:pt x="14363" y="2809"/>
                  </a:cubicBezTo>
                  <a:cubicBezTo>
                    <a:pt x="14419" y="2809"/>
                    <a:pt x="14419" y="2809"/>
                    <a:pt x="14419" y="2809"/>
                  </a:cubicBezTo>
                  <a:cubicBezTo>
                    <a:pt x="14475" y="2742"/>
                    <a:pt x="14475" y="2742"/>
                    <a:pt x="14475" y="2742"/>
                  </a:cubicBezTo>
                  <a:cubicBezTo>
                    <a:pt x="14531" y="2742"/>
                    <a:pt x="14531" y="2742"/>
                    <a:pt x="14531" y="2742"/>
                  </a:cubicBezTo>
                  <a:cubicBezTo>
                    <a:pt x="14587" y="2809"/>
                    <a:pt x="14587" y="2809"/>
                    <a:pt x="14587" y="2809"/>
                  </a:cubicBezTo>
                  <a:cubicBezTo>
                    <a:pt x="14587" y="2876"/>
                    <a:pt x="14587" y="2876"/>
                    <a:pt x="14587" y="2876"/>
                  </a:cubicBezTo>
                  <a:cubicBezTo>
                    <a:pt x="14587" y="2942"/>
                    <a:pt x="14587" y="2942"/>
                    <a:pt x="14587" y="2942"/>
                  </a:cubicBezTo>
                  <a:cubicBezTo>
                    <a:pt x="14643" y="2942"/>
                    <a:pt x="14643" y="2942"/>
                    <a:pt x="14643" y="2942"/>
                  </a:cubicBezTo>
                  <a:cubicBezTo>
                    <a:pt x="14643" y="2942"/>
                    <a:pt x="14643" y="2942"/>
                    <a:pt x="14643" y="2942"/>
                  </a:cubicBezTo>
                  <a:cubicBezTo>
                    <a:pt x="14643" y="3009"/>
                    <a:pt x="14643" y="3009"/>
                    <a:pt x="14643" y="3009"/>
                  </a:cubicBezTo>
                  <a:cubicBezTo>
                    <a:pt x="14699" y="3076"/>
                    <a:pt x="14699" y="3076"/>
                    <a:pt x="14699" y="3076"/>
                  </a:cubicBezTo>
                  <a:cubicBezTo>
                    <a:pt x="14699" y="3076"/>
                    <a:pt x="14699" y="3076"/>
                    <a:pt x="14699" y="3076"/>
                  </a:cubicBezTo>
                  <a:cubicBezTo>
                    <a:pt x="14699" y="3143"/>
                    <a:pt x="14699" y="3143"/>
                    <a:pt x="14699" y="3143"/>
                  </a:cubicBezTo>
                  <a:cubicBezTo>
                    <a:pt x="14755" y="3143"/>
                    <a:pt x="14755" y="3143"/>
                    <a:pt x="14755" y="3143"/>
                  </a:cubicBezTo>
                  <a:cubicBezTo>
                    <a:pt x="14755" y="3143"/>
                    <a:pt x="14755" y="3143"/>
                    <a:pt x="14755" y="3143"/>
                  </a:cubicBezTo>
                  <a:cubicBezTo>
                    <a:pt x="14755" y="3210"/>
                    <a:pt x="14755" y="3210"/>
                    <a:pt x="14755" y="3210"/>
                  </a:cubicBezTo>
                  <a:cubicBezTo>
                    <a:pt x="14811" y="3344"/>
                    <a:pt x="14811" y="3344"/>
                    <a:pt x="14811" y="3344"/>
                  </a:cubicBezTo>
                  <a:cubicBezTo>
                    <a:pt x="14755" y="3344"/>
                    <a:pt x="14755" y="3344"/>
                    <a:pt x="14755" y="3344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43" y="3411"/>
                    <a:pt x="14643" y="3411"/>
                    <a:pt x="14643" y="3411"/>
                  </a:cubicBezTo>
                  <a:cubicBezTo>
                    <a:pt x="14643" y="3411"/>
                    <a:pt x="14643" y="3411"/>
                    <a:pt x="14643" y="3411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99" y="3477"/>
                    <a:pt x="14699" y="3477"/>
                    <a:pt x="14699" y="3477"/>
                  </a:cubicBezTo>
                  <a:cubicBezTo>
                    <a:pt x="14699" y="3544"/>
                    <a:pt x="14699" y="3544"/>
                    <a:pt x="14699" y="3544"/>
                  </a:cubicBezTo>
                  <a:cubicBezTo>
                    <a:pt x="14587" y="3611"/>
                    <a:pt x="14587" y="3611"/>
                    <a:pt x="14587" y="3611"/>
                  </a:cubicBezTo>
                  <a:cubicBezTo>
                    <a:pt x="14587" y="3678"/>
                    <a:pt x="14587" y="3678"/>
                    <a:pt x="14587" y="3678"/>
                  </a:cubicBezTo>
                  <a:cubicBezTo>
                    <a:pt x="14531" y="3611"/>
                    <a:pt x="14531" y="3611"/>
                    <a:pt x="14531" y="3611"/>
                  </a:cubicBezTo>
                  <a:cubicBezTo>
                    <a:pt x="14531" y="3611"/>
                    <a:pt x="14531" y="3611"/>
                    <a:pt x="14531" y="3611"/>
                  </a:cubicBezTo>
                  <a:cubicBezTo>
                    <a:pt x="14531" y="3544"/>
                    <a:pt x="14531" y="3544"/>
                    <a:pt x="14531" y="3544"/>
                  </a:cubicBezTo>
                  <a:cubicBezTo>
                    <a:pt x="14475" y="3611"/>
                    <a:pt x="14475" y="3611"/>
                    <a:pt x="14475" y="3611"/>
                  </a:cubicBezTo>
                  <a:cubicBezTo>
                    <a:pt x="14419" y="3611"/>
                    <a:pt x="14419" y="3611"/>
                    <a:pt x="14419" y="3611"/>
                  </a:cubicBezTo>
                  <a:cubicBezTo>
                    <a:pt x="14363" y="3611"/>
                    <a:pt x="14363" y="3611"/>
                    <a:pt x="14363" y="3611"/>
                  </a:cubicBezTo>
                  <a:cubicBezTo>
                    <a:pt x="14306" y="3611"/>
                    <a:pt x="14306" y="3611"/>
                    <a:pt x="14306" y="3611"/>
                  </a:cubicBezTo>
                  <a:cubicBezTo>
                    <a:pt x="14306" y="3544"/>
                    <a:pt x="14306" y="3544"/>
                    <a:pt x="14306" y="3544"/>
                  </a:cubicBezTo>
                  <a:cubicBezTo>
                    <a:pt x="14306" y="3544"/>
                    <a:pt x="14306" y="3544"/>
                    <a:pt x="14306" y="3544"/>
                  </a:cubicBezTo>
                  <a:cubicBezTo>
                    <a:pt x="14250" y="3611"/>
                    <a:pt x="14250" y="3611"/>
                    <a:pt x="14250" y="3611"/>
                  </a:cubicBezTo>
                  <a:cubicBezTo>
                    <a:pt x="14194" y="3611"/>
                    <a:pt x="14194" y="3611"/>
                    <a:pt x="14194" y="3611"/>
                  </a:cubicBezTo>
                  <a:close/>
                  <a:moveTo>
                    <a:pt x="14811" y="3544"/>
                  </a:moveTo>
                  <a:cubicBezTo>
                    <a:pt x="14811" y="3544"/>
                    <a:pt x="14811" y="3544"/>
                    <a:pt x="14811" y="3544"/>
                  </a:cubicBezTo>
                  <a:cubicBezTo>
                    <a:pt x="14811" y="3477"/>
                    <a:pt x="14811" y="3477"/>
                    <a:pt x="14811" y="3477"/>
                  </a:cubicBezTo>
                  <a:cubicBezTo>
                    <a:pt x="14811" y="3411"/>
                    <a:pt x="14811" y="3411"/>
                    <a:pt x="14811" y="3411"/>
                  </a:cubicBezTo>
                  <a:cubicBezTo>
                    <a:pt x="14811" y="3411"/>
                    <a:pt x="14811" y="3411"/>
                    <a:pt x="14811" y="3411"/>
                  </a:cubicBezTo>
                  <a:cubicBezTo>
                    <a:pt x="14755" y="3411"/>
                    <a:pt x="14755" y="3411"/>
                    <a:pt x="14755" y="3411"/>
                  </a:cubicBezTo>
                  <a:cubicBezTo>
                    <a:pt x="14755" y="3477"/>
                    <a:pt x="14755" y="3477"/>
                    <a:pt x="14755" y="3477"/>
                  </a:cubicBezTo>
                  <a:cubicBezTo>
                    <a:pt x="14811" y="3544"/>
                    <a:pt x="14811" y="3544"/>
                    <a:pt x="14811" y="3544"/>
                  </a:cubicBezTo>
                  <a:close/>
                  <a:moveTo>
                    <a:pt x="14980" y="4347"/>
                  </a:moveTo>
                  <a:cubicBezTo>
                    <a:pt x="14980" y="4414"/>
                    <a:pt x="14980" y="4414"/>
                    <a:pt x="14980" y="4414"/>
                  </a:cubicBezTo>
                  <a:cubicBezTo>
                    <a:pt x="15036" y="4414"/>
                    <a:pt x="15036" y="4414"/>
                    <a:pt x="15036" y="4414"/>
                  </a:cubicBezTo>
                  <a:cubicBezTo>
                    <a:pt x="15092" y="4414"/>
                    <a:pt x="15092" y="4414"/>
                    <a:pt x="15092" y="4414"/>
                  </a:cubicBezTo>
                  <a:cubicBezTo>
                    <a:pt x="15148" y="4414"/>
                    <a:pt x="15148" y="4414"/>
                    <a:pt x="15148" y="4414"/>
                  </a:cubicBezTo>
                  <a:cubicBezTo>
                    <a:pt x="15148" y="4347"/>
                    <a:pt x="15148" y="4347"/>
                    <a:pt x="15148" y="4347"/>
                  </a:cubicBezTo>
                  <a:cubicBezTo>
                    <a:pt x="15204" y="4280"/>
                    <a:pt x="15204" y="4280"/>
                    <a:pt x="15204" y="4280"/>
                  </a:cubicBezTo>
                  <a:cubicBezTo>
                    <a:pt x="15148" y="4280"/>
                    <a:pt x="15148" y="4280"/>
                    <a:pt x="15148" y="4280"/>
                  </a:cubicBezTo>
                  <a:cubicBezTo>
                    <a:pt x="15148" y="4213"/>
                    <a:pt x="15148" y="4213"/>
                    <a:pt x="15148" y="4213"/>
                  </a:cubicBezTo>
                  <a:cubicBezTo>
                    <a:pt x="15148" y="4213"/>
                    <a:pt x="15148" y="4213"/>
                    <a:pt x="15148" y="4213"/>
                  </a:cubicBezTo>
                  <a:cubicBezTo>
                    <a:pt x="15092" y="4213"/>
                    <a:pt x="15092" y="4213"/>
                    <a:pt x="15092" y="4213"/>
                  </a:cubicBezTo>
                  <a:cubicBezTo>
                    <a:pt x="15092" y="4146"/>
                    <a:pt x="15092" y="4146"/>
                    <a:pt x="15092" y="4146"/>
                  </a:cubicBezTo>
                  <a:cubicBezTo>
                    <a:pt x="15036" y="4146"/>
                    <a:pt x="15036" y="4146"/>
                    <a:pt x="15036" y="4146"/>
                  </a:cubicBezTo>
                  <a:cubicBezTo>
                    <a:pt x="14980" y="4213"/>
                    <a:pt x="14980" y="4213"/>
                    <a:pt x="14980" y="4213"/>
                  </a:cubicBezTo>
                  <a:cubicBezTo>
                    <a:pt x="14980" y="4213"/>
                    <a:pt x="14980" y="4213"/>
                    <a:pt x="14980" y="4213"/>
                  </a:cubicBezTo>
                  <a:cubicBezTo>
                    <a:pt x="14980" y="4280"/>
                    <a:pt x="14980" y="4280"/>
                    <a:pt x="14980" y="4280"/>
                  </a:cubicBezTo>
                  <a:cubicBezTo>
                    <a:pt x="14980" y="4347"/>
                    <a:pt x="14980" y="4347"/>
                    <a:pt x="14980" y="4347"/>
                  </a:cubicBezTo>
                  <a:close/>
                  <a:moveTo>
                    <a:pt x="14924" y="4347"/>
                  </a:move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80"/>
                    <a:pt x="14924" y="4480"/>
                    <a:pt x="14924" y="4480"/>
                  </a:cubicBezTo>
                  <a:cubicBezTo>
                    <a:pt x="14980" y="4414"/>
                    <a:pt x="14980" y="4414"/>
                    <a:pt x="14980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347"/>
                    <a:pt x="14924" y="4347"/>
                    <a:pt x="14924" y="4347"/>
                  </a:cubicBezTo>
                  <a:cubicBezTo>
                    <a:pt x="14924" y="4347"/>
                    <a:pt x="14924" y="4347"/>
                    <a:pt x="14924" y="4347"/>
                  </a:cubicBezTo>
                  <a:close/>
                  <a:moveTo>
                    <a:pt x="14194" y="3946"/>
                  </a:moveTo>
                  <a:cubicBezTo>
                    <a:pt x="14194" y="3879"/>
                    <a:pt x="14194" y="3879"/>
                    <a:pt x="14194" y="3879"/>
                  </a:cubicBezTo>
                  <a:cubicBezTo>
                    <a:pt x="14194" y="3812"/>
                    <a:pt x="14194" y="3812"/>
                    <a:pt x="14194" y="3812"/>
                  </a:cubicBezTo>
                  <a:cubicBezTo>
                    <a:pt x="14250" y="3745"/>
                    <a:pt x="14250" y="3745"/>
                    <a:pt x="14250" y="3745"/>
                  </a:cubicBezTo>
                  <a:cubicBezTo>
                    <a:pt x="14306" y="3745"/>
                    <a:pt x="14306" y="3745"/>
                    <a:pt x="14306" y="3745"/>
                  </a:cubicBezTo>
                  <a:cubicBezTo>
                    <a:pt x="14306" y="3745"/>
                    <a:pt x="14306" y="3745"/>
                    <a:pt x="14306" y="3745"/>
                  </a:cubicBezTo>
                  <a:cubicBezTo>
                    <a:pt x="14363" y="3745"/>
                    <a:pt x="14363" y="3745"/>
                    <a:pt x="14363" y="3745"/>
                  </a:cubicBezTo>
                  <a:cubicBezTo>
                    <a:pt x="14419" y="3745"/>
                    <a:pt x="14419" y="3745"/>
                    <a:pt x="14419" y="3745"/>
                  </a:cubicBezTo>
                  <a:cubicBezTo>
                    <a:pt x="14419" y="3745"/>
                    <a:pt x="14419" y="3745"/>
                    <a:pt x="14419" y="3745"/>
                  </a:cubicBezTo>
                  <a:cubicBezTo>
                    <a:pt x="14419" y="3812"/>
                    <a:pt x="14419" y="3812"/>
                    <a:pt x="14419" y="3812"/>
                  </a:cubicBezTo>
                  <a:cubicBezTo>
                    <a:pt x="14475" y="3812"/>
                    <a:pt x="14475" y="3812"/>
                    <a:pt x="14475" y="3812"/>
                  </a:cubicBezTo>
                  <a:cubicBezTo>
                    <a:pt x="14475" y="3745"/>
                    <a:pt x="14475" y="3745"/>
                    <a:pt x="14475" y="3745"/>
                  </a:cubicBezTo>
                  <a:cubicBezTo>
                    <a:pt x="14531" y="3812"/>
                    <a:pt x="14531" y="3812"/>
                    <a:pt x="14531" y="3812"/>
                  </a:cubicBezTo>
                  <a:cubicBezTo>
                    <a:pt x="14587" y="3812"/>
                    <a:pt x="14587" y="3812"/>
                    <a:pt x="14587" y="3812"/>
                  </a:cubicBezTo>
                  <a:cubicBezTo>
                    <a:pt x="14587" y="3879"/>
                    <a:pt x="14587" y="3879"/>
                    <a:pt x="14587" y="3879"/>
                  </a:cubicBezTo>
                  <a:cubicBezTo>
                    <a:pt x="14643" y="3879"/>
                    <a:pt x="14643" y="3879"/>
                    <a:pt x="14643" y="3879"/>
                  </a:cubicBezTo>
                  <a:cubicBezTo>
                    <a:pt x="14643" y="3879"/>
                    <a:pt x="14643" y="3879"/>
                    <a:pt x="14643" y="3879"/>
                  </a:cubicBezTo>
                  <a:cubicBezTo>
                    <a:pt x="14643" y="3946"/>
                    <a:pt x="14643" y="3946"/>
                    <a:pt x="14643" y="3946"/>
                  </a:cubicBezTo>
                  <a:cubicBezTo>
                    <a:pt x="14699" y="3946"/>
                    <a:pt x="14699" y="3946"/>
                    <a:pt x="14699" y="3946"/>
                  </a:cubicBezTo>
                  <a:cubicBezTo>
                    <a:pt x="14699" y="3879"/>
                    <a:pt x="14699" y="3879"/>
                    <a:pt x="14699" y="3879"/>
                  </a:cubicBezTo>
                  <a:cubicBezTo>
                    <a:pt x="14755" y="3946"/>
                    <a:pt x="14755" y="3946"/>
                    <a:pt x="14755" y="3946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79"/>
                    <a:pt x="14755" y="4079"/>
                    <a:pt x="14755" y="4079"/>
                  </a:cubicBezTo>
                  <a:cubicBezTo>
                    <a:pt x="14699" y="4079"/>
                    <a:pt x="14699" y="4079"/>
                    <a:pt x="14699" y="4079"/>
                  </a:cubicBezTo>
                  <a:cubicBezTo>
                    <a:pt x="14643" y="4079"/>
                    <a:pt x="14643" y="4079"/>
                    <a:pt x="14643" y="4079"/>
                  </a:cubicBezTo>
                  <a:cubicBezTo>
                    <a:pt x="14587" y="4146"/>
                    <a:pt x="14587" y="4146"/>
                    <a:pt x="14587" y="4146"/>
                  </a:cubicBezTo>
                  <a:cubicBezTo>
                    <a:pt x="14531" y="4079"/>
                    <a:pt x="14531" y="4079"/>
                    <a:pt x="14531" y="4079"/>
                  </a:cubicBezTo>
                  <a:cubicBezTo>
                    <a:pt x="14475" y="4079"/>
                    <a:pt x="14475" y="4079"/>
                    <a:pt x="14475" y="4079"/>
                  </a:cubicBezTo>
                  <a:cubicBezTo>
                    <a:pt x="14419" y="4012"/>
                    <a:pt x="14419" y="4012"/>
                    <a:pt x="14419" y="4012"/>
                  </a:cubicBezTo>
                  <a:cubicBezTo>
                    <a:pt x="14363" y="4012"/>
                    <a:pt x="14363" y="4012"/>
                    <a:pt x="14363" y="4012"/>
                  </a:cubicBezTo>
                  <a:cubicBezTo>
                    <a:pt x="14306" y="4012"/>
                    <a:pt x="14306" y="4012"/>
                    <a:pt x="14306" y="4012"/>
                  </a:cubicBezTo>
                  <a:cubicBezTo>
                    <a:pt x="14250" y="3946"/>
                    <a:pt x="14250" y="3946"/>
                    <a:pt x="14250" y="3946"/>
                  </a:cubicBezTo>
                  <a:cubicBezTo>
                    <a:pt x="14194" y="3946"/>
                    <a:pt x="14194" y="3946"/>
                    <a:pt x="14194" y="3946"/>
                  </a:cubicBezTo>
                  <a:cubicBezTo>
                    <a:pt x="14194" y="3946"/>
                    <a:pt x="14194" y="3946"/>
                    <a:pt x="14194" y="3946"/>
                  </a:cubicBezTo>
                  <a:close/>
                  <a:moveTo>
                    <a:pt x="13577" y="3076"/>
                  </a:moveTo>
                  <a:cubicBezTo>
                    <a:pt x="13577" y="3009"/>
                    <a:pt x="13577" y="3009"/>
                    <a:pt x="13577" y="3009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76"/>
                    <a:pt x="13633" y="3076"/>
                    <a:pt x="13633" y="3076"/>
                  </a:cubicBezTo>
                  <a:cubicBezTo>
                    <a:pt x="13577" y="3076"/>
                    <a:pt x="13577" y="3076"/>
                    <a:pt x="13577" y="3076"/>
                  </a:cubicBezTo>
                  <a:cubicBezTo>
                    <a:pt x="13577" y="3076"/>
                    <a:pt x="13577" y="3076"/>
                    <a:pt x="13577" y="3076"/>
                  </a:cubicBezTo>
                  <a:close/>
                  <a:moveTo>
                    <a:pt x="13633" y="3344"/>
                  </a:moveTo>
                  <a:cubicBezTo>
                    <a:pt x="13633" y="3477"/>
                    <a:pt x="13633" y="3477"/>
                    <a:pt x="13633" y="3477"/>
                  </a:cubicBezTo>
                  <a:cubicBezTo>
                    <a:pt x="13689" y="3477"/>
                    <a:pt x="13689" y="3477"/>
                    <a:pt x="13689" y="3477"/>
                  </a:cubicBezTo>
                  <a:cubicBezTo>
                    <a:pt x="13689" y="3477"/>
                    <a:pt x="13689" y="3477"/>
                    <a:pt x="13689" y="3477"/>
                  </a:cubicBezTo>
                  <a:cubicBezTo>
                    <a:pt x="13745" y="3477"/>
                    <a:pt x="13745" y="3477"/>
                    <a:pt x="13745" y="3477"/>
                  </a:cubicBezTo>
                  <a:cubicBezTo>
                    <a:pt x="13745" y="3544"/>
                    <a:pt x="13745" y="3544"/>
                    <a:pt x="13745" y="3544"/>
                  </a:cubicBezTo>
                  <a:cubicBezTo>
                    <a:pt x="13802" y="3544"/>
                    <a:pt x="13802" y="3544"/>
                    <a:pt x="13802" y="3544"/>
                  </a:cubicBezTo>
                  <a:cubicBezTo>
                    <a:pt x="13858" y="3477"/>
                    <a:pt x="13858" y="3477"/>
                    <a:pt x="13858" y="3477"/>
                  </a:cubicBezTo>
                  <a:cubicBezTo>
                    <a:pt x="13858" y="3411"/>
                    <a:pt x="13858" y="3411"/>
                    <a:pt x="13858" y="3411"/>
                  </a:cubicBezTo>
                  <a:cubicBezTo>
                    <a:pt x="13914" y="3411"/>
                    <a:pt x="13914" y="3411"/>
                    <a:pt x="13914" y="3411"/>
                  </a:cubicBezTo>
                  <a:cubicBezTo>
                    <a:pt x="13970" y="3344"/>
                    <a:pt x="13970" y="3344"/>
                    <a:pt x="13970" y="3344"/>
                  </a:cubicBezTo>
                  <a:cubicBezTo>
                    <a:pt x="13970" y="3277"/>
                    <a:pt x="13970" y="3277"/>
                    <a:pt x="13970" y="3277"/>
                  </a:cubicBezTo>
                  <a:cubicBezTo>
                    <a:pt x="13970" y="3210"/>
                    <a:pt x="13970" y="3210"/>
                    <a:pt x="13970" y="3210"/>
                  </a:cubicBezTo>
                  <a:cubicBezTo>
                    <a:pt x="14026" y="3143"/>
                    <a:pt x="14026" y="3143"/>
                    <a:pt x="14026" y="3143"/>
                  </a:cubicBezTo>
                  <a:cubicBezTo>
                    <a:pt x="13970" y="3076"/>
                    <a:pt x="13970" y="3076"/>
                    <a:pt x="13970" y="3076"/>
                  </a:cubicBezTo>
                  <a:cubicBezTo>
                    <a:pt x="13970" y="3076"/>
                    <a:pt x="13970" y="3076"/>
                    <a:pt x="13970" y="3076"/>
                  </a:cubicBezTo>
                  <a:cubicBezTo>
                    <a:pt x="14026" y="3076"/>
                    <a:pt x="14026" y="3076"/>
                    <a:pt x="14026" y="3076"/>
                  </a:cubicBezTo>
                  <a:cubicBezTo>
                    <a:pt x="14026" y="3009"/>
                    <a:pt x="14026" y="3009"/>
                    <a:pt x="14026" y="3009"/>
                  </a:cubicBezTo>
                  <a:cubicBezTo>
                    <a:pt x="14082" y="2942"/>
                    <a:pt x="14082" y="2942"/>
                    <a:pt x="14082" y="2942"/>
                  </a:cubicBezTo>
                  <a:cubicBezTo>
                    <a:pt x="14138" y="2942"/>
                    <a:pt x="14138" y="2942"/>
                    <a:pt x="14138" y="2942"/>
                  </a:cubicBezTo>
                  <a:cubicBezTo>
                    <a:pt x="14194" y="2876"/>
                    <a:pt x="14194" y="2876"/>
                    <a:pt x="14194" y="2876"/>
                  </a:cubicBezTo>
                  <a:cubicBezTo>
                    <a:pt x="14194" y="2809"/>
                    <a:pt x="14194" y="2809"/>
                    <a:pt x="14194" y="2809"/>
                  </a:cubicBezTo>
                  <a:cubicBezTo>
                    <a:pt x="14194" y="2742"/>
                    <a:pt x="14194" y="2742"/>
                    <a:pt x="14194" y="2742"/>
                  </a:cubicBezTo>
                  <a:cubicBezTo>
                    <a:pt x="14194" y="2742"/>
                    <a:pt x="14194" y="2742"/>
                    <a:pt x="14194" y="2742"/>
                  </a:cubicBezTo>
                  <a:cubicBezTo>
                    <a:pt x="14250" y="2675"/>
                    <a:pt x="14250" y="2675"/>
                    <a:pt x="14250" y="2675"/>
                  </a:cubicBezTo>
                  <a:cubicBezTo>
                    <a:pt x="14194" y="2675"/>
                    <a:pt x="14194" y="2675"/>
                    <a:pt x="14194" y="2675"/>
                  </a:cubicBezTo>
                  <a:cubicBezTo>
                    <a:pt x="14194" y="2608"/>
                    <a:pt x="14194" y="2608"/>
                    <a:pt x="14194" y="2608"/>
                  </a:cubicBezTo>
                  <a:cubicBezTo>
                    <a:pt x="14194" y="2608"/>
                    <a:pt x="14194" y="2608"/>
                    <a:pt x="14194" y="2608"/>
                  </a:cubicBezTo>
                  <a:cubicBezTo>
                    <a:pt x="14138" y="2541"/>
                    <a:pt x="14138" y="2541"/>
                    <a:pt x="14138" y="2541"/>
                  </a:cubicBezTo>
                  <a:cubicBezTo>
                    <a:pt x="14082" y="2541"/>
                    <a:pt x="14082" y="2541"/>
                    <a:pt x="14082" y="2541"/>
                  </a:cubicBezTo>
                  <a:cubicBezTo>
                    <a:pt x="14026" y="2541"/>
                    <a:pt x="14026" y="2541"/>
                    <a:pt x="14026" y="2541"/>
                  </a:cubicBezTo>
                  <a:cubicBezTo>
                    <a:pt x="14082" y="2474"/>
                    <a:pt x="14082" y="2474"/>
                    <a:pt x="14082" y="2474"/>
                  </a:cubicBezTo>
                  <a:cubicBezTo>
                    <a:pt x="14138" y="2474"/>
                    <a:pt x="14138" y="2474"/>
                    <a:pt x="14138" y="2474"/>
                  </a:cubicBezTo>
                  <a:cubicBezTo>
                    <a:pt x="14138" y="2407"/>
                    <a:pt x="14138" y="2407"/>
                    <a:pt x="14138" y="2407"/>
                  </a:cubicBezTo>
                  <a:cubicBezTo>
                    <a:pt x="14138" y="2407"/>
                    <a:pt x="14138" y="2407"/>
                    <a:pt x="14138" y="2407"/>
                  </a:cubicBezTo>
                  <a:cubicBezTo>
                    <a:pt x="14138" y="2341"/>
                    <a:pt x="14138" y="2341"/>
                    <a:pt x="14138" y="2341"/>
                  </a:cubicBezTo>
                  <a:cubicBezTo>
                    <a:pt x="14138" y="2274"/>
                    <a:pt x="14138" y="2274"/>
                    <a:pt x="14138" y="2274"/>
                  </a:cubicBezTo>
                  <a:cubicBezTo>
                    <a:pt x="14082" y="2207"/>
                    <a:pt x="14082" y="2207"/>
                    <a:pt x="14082" y="2207"/>
                  </a:cubicBezTo>
                  <a:cubicBezTo>
                    <a:pt x="14082" y="2207"/>
                    <a:pt x="14082" y="2207"/>
                    <a:pt x="14082" y="2207"/>
                  </a:cubicBezTo>
                  <a:cubicBezTo>
                    <a:pt x="13970" y="2274"/>
                    <a:pt x="13970" y="2274"/>
                    <a:pt x="13970" y="2274"/>
                  </a:cubicBezTo>
                  <a:cubicBezTo>
                    <a:pt x="13914" y="2274"/>
                    <a:pt x="13914" y="2274"/>
                    <a:pt x="13914" y="2274"/>
                  </a:cubicBezTo>
                  <a:cubicBezTo>
                    <a:pt x="13914" y="2341"/>
                    <a:pt x="13914" y="2341"/>
                    <a:pt x="13914" y="2341"/>
                  </a:cubicBezTo>
                  <a:cubicBezTo>
                    <a:pt x="13858" y="2407"/>
                    <a:pt x="13858" y="2407"/>
                    <a:pt x="13858" y="2407"/>
                  </a:cubicBezTo>
                  <a:cubicBezTo>
                    <a:pt x="13858" y="2341"/>
                    <a:pt x="13858" y="2341"/>
                    <a:pt x="13858" y="2341"/>
                  </a:cubicBezTo>
                  <a:cubicBezTo>
                    <a:pt x="13858" y="2341"/>
                    <a:pt x="13858" y="2341"/>
                    <a:pt x="13858" y="2341"/>
                  </a:cubicBezTo>
                  <a:cubicBezTo>
                    <a:pt x="13858" y="2274"/>
                    <a:pt x="13858" y="2274"/>
                    <a:pt x="13858" y="2274"/>
                  </a:cubicBezTo>
                  <a:cubicBezTo>
                    <a:pt x="13914" y="2274"/>
                    <a:pt x="13914" y="2274"/>
                    <a:pt x="13914" y="2274"/>
                  </a:cubicBezTo>
                  <a:cubicBezTo>
                    <a:pt x="13914" y="2207"/>
                    <a:pt x="13914" y="2207"/>
                    <a:pt x="13914" y="2207"/>
                  </a:cubicBezTo>
                  <a:cubicBezTo>
                    <a:pt x="13914" y="2073"/>
                    <a:pt x="13914" y="2073"/>
                    <a:pt x="13914" y="2073"/>
                  </a:cubicBezTo>
                  <a:cubicBezTo>
                    <a:pt x="13914" y="2006"/>
                    <a:pt x="13914" y="2006"/>
                    <a:pt x="13914" y="2006"/>
                  </a:cubicBezTo>
                  <a:cubicBezTo>
                    <a:pt x="13858" y="2006"/>
                    <a:pt x="13858" y="2006"/>
                    <a:pt x="13858" y="2006"/>
                  </a:cubicBezTo>
                  <a:cubicBezTo>
                    <a:pt x="13858" y="1939"/>
                    <a:pt x="13858" y="1939"/>
                    <a:pt x="13858" y="1939"/>
                  </a:cubicBezTo>
                  <a:cubicBezTo>
                    <a:pt x="13802" y="1939"/>
                    <a:pt x="13802" y="1939"/>
                    <a:pt x="13802" y="1939"/>
                  </a:cubicBezTo>
                  <a:cubicBezTo>
                    <a:pt x="13745" y="1939"/>
                    <a:pt x="13745" y="1939"/>
                    <a:pt x="13745" y="1939"/>
                  </a:cubicBezTo>
                  <a:cubicBezTo>
                    <a:pt x="13689" y="1939"/>
                    <a:pt x="13689" y="1939"/>
                    <a:pt x="13689" y="1939"/>
                  </a:cubicBezTo>
                  <a:cubicBezTo>
                    <a:pt x="13633" y="2006"/>
                    <a:pt x="13633" y="2006"/>
                    <a:pt x="13633" y="2006"/>
                  </a:cubicBezTo>
                  <a:cubicBezTo>
                    <a:pt x="13633" y="1939"/>
                    <a:pt x="13633" y="1939"/>
                    <a:pt x="13633" y="1939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21" y="1939"/>
                    <a:pt x="13521" y="1939"/>
                    <a:pt x="13521" y="1939"/>
                  </a:cubicBezTo>
                  <a:cubicBezTo>
                    <a:pt x="13465" y="2006"/>
                    <a:pt x="13465" y="2006"/>
                    <a:pt x="13465" y="2006"/>
                  </a:cubicBezTo>
                  <a:cubicBezTo>
                    <a:pt x="13465" y="2006"/>
                    <a:pt x="13465" y="2006"/>
                    <a:pt x="13465" y="2006"/>
                  </a:cubicBezTo>
                  <a:cubicBezTo>
                    <a:pt x="13409" y="2073"/>
                    <a:pt x="13409" y="2073"/>
                    <a:pt x="13409" y="2073"/>
                  </a:cubicBezTo>
                  <a:cubicBezTo>
                    <a:pt x="13409" y="2140"/>
                    <a:pt x="13409" y="2140"/>
                    <a:pt x="13409" y="2140"/>
                  </a:cubicBezTo>
                  <a:cubicBezTo>
                    <a:pt x="13465" y="2207"/>
                    <a:pt x="13465" y="2207"/>
                    <a:pt x="13465" y="2207"/>
                  </a:cubicBezTo>
                  <a:cubicBezTo>
                    <a:pt x="13465" y="2140"/>
                    <a:pt x="13465" y="2140"/>
                    <a:pt x="13465" y="2140"/>
                  </a:cubicBezTo>
                  <a:cubicBezTo>
                    <a:pt x="13521" y="2140"/>
                    <a:pt x="13521" y="2140"/>
                    <a:pt x="13521" y="2140"/>
                  </a:cubicBezTo>
                  <a:cubicBezTo>
                    <a:pt x="13577" y="2140"/>
                    <a:pt x="13577" y="2140"/>
                    <a:pt x="13577" y="2140"/>
                  </a:cubicBezTo>
                  <a:cubicBezTo>
                    <a:pt x="13521" y="2207"/>
                    <a:pt x="13521" y="2207"/>
                    <a:pt x="13521" y="2207"/>
                  </a:cubicBezTo>
                  <a:cubicBezTo>
                    <a:pt x="13409" y="2274"/>
                    <a:pt x="13409" y="2274"/>
                    <a:pt x="13409" y="2274"/>
                  </a:cubicBezTo>
                  <a:cubicBezTo>
                    <a:pt x="13409" y="2341"/>
                    <a:pt x="13409" y="2341"/>
                    <a:pt x="13409" y="2341"/>
                  </a:cubicBezTo>
                  <a:cubicBezTo>
                    <a:pt x="13409" y="2341"/>
                    <a:pt x="13409" y="2341"/>
                    <a:pt x="13409" y="2341"/>
                  </a:cubicBezTo>
                  <a:cubicBezTo>
                    <a:pt x="13465" y="2341"/>
                    <a:pt x="13465" y="2341"/>
                    <a:pt x="13465" y="2341"/>
                  </a:cubicBezTo>
                  <a:cubicBezTo>
                    <a:pt x="13521" y="2274"/>
                    <a:pt x="13521" y="2274"/>
                    <a:pt x="13521" y="2274"/>
                  </a:cubicBezTo>
                  <a:cubicBezTo>
                    <a:pt x="13577" y="2274"/>
                    <a:pt x="13577" y="2274"/>
                    <a:pt x="13577" y="2274"/>
                  </a:cubicBezTo>
                  <a:cubicBezTo>
                    <a:pt x="13577" y="2207"/>
                    <a:pt x="13577" y="2207"/>
                    <a:pt x="13577" y="2207"/>
                  </a:cubicBezTo>
                  <a:cubicBezTo>
                    <a:pt x="13633" y="2274"/>
                    <a:pt x="13633" y="2274"/>
                    <a:pt x="13633" y="2274"/>
                  </a:cubicBezTo>
                  <a:cubicBezTo>
                    <a:pt x="13577" y="2341"/>
                    <a:pt x="13577" y="2341"/>
                    <a:pt x="13577" y="2341"/>
                  </a:cubicBezTo>
                  <a:cubicBezTo>
                    <a:pt x="13577" y="2341"/>
                    <a:pt x="13577" y="2341"/>
                    <a:pt x="13577" y="2341"/>
                  </a:cubicBezTo>
                  <a:cubicBezTo>
                    <a:pt x="13521" y="2407"/>
                    <a:pt x="13521" y="2407"/>
                    <a:pt x="13521" y="2407"/>
                  </a:cubicBezTo>
                  <a:cubicBezTo>
                    <a:pt x="13521" y="2407"/>
                    <a:pt x="13521" y="2407"/>
                    <a:pt x="13521" y="2407"/>
                  </a:cubicBezTo>
                  <a:cubicBezTo>
                    <a:pt x="13521" y="2474"/>
                    <a:pt x="13521" y="2474"/>
                    <a:pt x="13521" y="2474"/>
                  </a:cubicBezTo>
                  <a:cubicBezTo>
                    <a:pt x="13577" y="2474"/>
                    <a:pt x="13577" y="2474"/>
                    <a:pt x="13577" y="2474"/>
                  </a:cubicBezTo>
                  <a:cubicBezTo>
                    <a:pt x="13633" y="2474"/>
                    <a:pt x="13633" y="2474"/>
                    <a:pt x="13633" y="2474"/>
                  </a:cubicBezTo>
                  <a:cubicBezTo>
                    <a:pt x="13577" y="2541"/>
                    <a:pt x="13577" y="2541"/>
                    <a:pt x="13577" y="2541"/>
                  </a:cubicBezTo>
                  <a:cubicBezTo>
                    <a:pt x="13521" y="2541"/>
                    <a:pt x="13521" y="2541"/>
                    <a:pt x="13521" y="2541"/>
                  </a:cubicBezTo>
                  <a:cubicBezTo>
                    <a:pt x="13465" y="2541"/>
                    <a:pt x="13465" y="2541"/>
                    <a:pt x="13465" y="2541"/>
                  </a:cubicBezTo>
                  <a:cubicBezTo>
                    <a:pt x="13465" y="2541"/>
                    <a:pt x="13465" y="2541"/>
                    <a:pt x="13465" y="2541"/>
                  </a:cubicBezTo>
                  <a:cubicBezTo>
                    <a:pt x="13521" y="2608"/>
                    <a:pt x="13521" y="2608"/>
                    <a:pt x="13521" y="2608"/>
                  </a:cubicBezTo>
                  <a:cubicBezTo>
                    <a:pt x="13521" y="2608"/>
                    <a:pt x="13521" y="2608"/>
                    <a:pt x="13521" y="2608"/>
                  </a:cubicBezTo>
                  <a:cubicBezTo>
                    <a:pt x="13409" y="2675"/>
                    <a:pt x="13409" y="2675"/>
                    <a:pt x="13409" y="2675"/>
                  </a:cubicBezTo>
                  <a:cubicBezTo>
                    <a:pt x="13409" y="2675"/>
                    <a:pt x="13409" y="2675"/>
                    <a:pt x="13409" y="2675"/>
                  </a:cubicBezTo>
                  <a:cubicBezTo>
                    <a:pt x="13409" y="2608"/>
                    <a:pt x="13409" y="2608"/>
                    <a:pt x="13409" y="2608"/>
                  </a:cubicBezTo>
                  <a:cubicBezTo>
                    <a:pt x="13353" y="2608"/>
                    <a:pt x="13353" y="2608"/>
                    <a:pt x="13353" y="2608"/>
                  </a:cubicBezTo>
                  <a:cubicBezTo>
                    <a:pt x="13297" y="2541"/>
                    <a:pt x="13297" y="2541"/>
                    <a:pt x="13297" y="2541"/>
                  </a:cubicBezTo>
                  <a:cubicBezTo>
                    <a:pt x="13184" y="2608"/>
                    <a:pt x="13184" y="2608"/>
                    <a:pt x="13184" y="2608"/>
                  </a:cubicBezTo>
                  <a:cubicBezTo>
                    <a:pt x="13184" y="2608"/>
                    <a:pt x="13184" y="2608"/>
                    <a:pt x="13184" y="2608"/>
                  </a:cubicBezTo>
                  <a:cubicBezTo>
                    <a:pt x="13184" y="2675"/>
                    <a:pt x="13184" y="2675"/>
                    <a:pt x="13184" y="2675"/>
                  </a:cubicBezTo>
                  <a:cubicBezTo>
                    <a:pt x="13184" y="2742"/>
                    <a:pt x="13184" y="2742"/>
                    <a:pt x="13184" y="2742"/>
                  </a:cubicBezTo>
                  <a:cubicBezTo>
                    <a:pt x="13184" y="2809"/>
                    <a:pt x="13184" y="2809"/>
                    <a:pt x="13184" y="2809"/>
                  </a:cubicBezTo>
                  <a:cubicBezTo>
                    <a:pt x="13241" y="2876"/>
                    <a:pt x="13241" y="2876"/>
                    <a:pt x="13241" y="2876"/>
                  </a:cubicBezTo>
                  <a:cubicBezTo>
                    <a:pt x="13297" y="2809"/>
                    <a:pt x="13297" y="2809"/>
                    <a:pt x="13297" y="2809"/>
                  </a:cubicBezTo>
                  <a:cubicBezTo>
                    <a:pt x="13297" y="2809"/>
                    <a:pt x="13297" y="2809"/>
                    <a:pt x="13297" y="2809"/>
                  </a:cubicBezTo>
                  <a:cubicBezTo>
                    <a:pt x="13409" y="2809"/>
                    <a:pt x="13409" y="2809"/>
                    <a:pt x="13409" y="2809"/>
                  </a:cubicBezTo>
                  <a:cubicBezTo>
                    <a:pt x="13465" y="2809"/>
                    <a:pt x="13465" y="2809"/>
                    <a:pt x="13465" y="2809"/>
                  </a:cubicBezTo>
                  <a:cubicBezTo>
                    <a:pt x="13465" y="2876"/>
                    <a:pt x="13465" y="2876"/>
                    <a:pt x="13465" y="2876"/>
                  </a:cubicBezTo>
                  <a:cubicBezTo>
                    <a:pt x="13577" y="2809"/>
                    <a:pt x="13577" y="2809"/>
                    <a:pt x="13577" y="2809"/>
                  </a:cubicBezTo>
                  <a:cubicBezTo>
                    <a:pt x="13577" y="2876"/>
                    <a:pt x="13577" y="2876"/>
                    <a:pt x="13577" y="2876"/>
                  </a:cubicBezTo>
                  <a:cubicBezTo>
                    <a:pt x="13521" y="2876"/>
                    <a:pt x="13521" y="2876"/>
                    <a:pt x="13521" y="2876"/>
                  </a:cubicBezTo>
                  <a:cubicBezTo>
                    <a:pt x="13521" y="2942"/>
                    <a:pt x="13521" y="2942"/>
                    <a:pt x="13521" y="2942"/>
                  </a:cubicBezTo>
                  <a:cubicBezTo>
                    <a:pt x="13521" y="2942"/>
                    <a:pt x="13521" y="2942"/>
                    <a:pt x="13521" y="2942"/>
                  </a:cubicBezTo>
                  <a:cubicBezTo>
                    <a:pt x="13577" y="2942"/>
                    <a:pt x="13577" y="2942"/>
                    <a:pt x="13577" y="2942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76"/>
                    <a:pt x="13633" y="3076"/>
                    <a:pt x="13633" y="3076"/>
                  </a:cubicBezTo>
                  <a:cubicBezTo>
                    <a:pt x="13689" y="3076"/>
                    <a:pt x="13689" y="3076"/>
                    <a:pt x="13689" y="3076"/>
                  </a:cubicBezTo>
                  <a:cubicBezTo>
                    <a:pt x="13689" y="3076"/>
                    <a:pt x="13689" y="3076"/>
                    <a:pt x="13689" y="3076"/>
                  </a:cubicBezTo>
                  <a:cubicBezTo>
                    <a:pt x="13689" y="3143"/>
                    <a:pt x="13689" y="3143"/>
                    <a:pt x="13689" y="3143"/>
                  </a:cubicBezTo>
                  <a:cubicBezTo>
                    <a:pt x="13689" y="3210"/>
                    <a:pt x="13689" y="3210"/>
                    <a:pt x="13689" y="3210"/>
                  </a:cubicBezTo>
                  <a:cubicBezTo>
                    <a:pt x="13633" y="3344"/>
                    <a:pt x="13633" y="3344"/>
                    <a:pt x="13633" y="3344"/>
                  </a:cubicBezTo>
                  <a:close/>
                  <a:moveTo>
                    <a:pt x="13353" y="2942"/>
                  </a:moveTo>
                  <a:cubicBezTo>
                    <a:pt x="13353" y="2942"/>
                    <a:pt x="13353" y="2942"/>
                    <a:pt x="13353" y="2942"/>
                  </a:cubicBezTo>
                  <a:cubicBezTo>
                    <a:pt x="13409" y="2876"/>
                    <a:pt x="13409" y="2876"/>
                    <a:pt x="13409" y="2876"/>
                  </a:cubicBezTo>
                  <a:cubicBezTo>
                    <a:pt x="13465" y="2876"/>
                    <a:pt x="13465" y="2876"/>
                    <a:pt x="13465" y="2876"/>
                  </a:cubicBezTo>
                  <a:cubicBezTo>
                    <a:pt x="13465" y="2942"/>
                    <a:pt x="13465" y="2942"/>
                    <a:pt x="13465" y="2942"/>
                  </a:cubicBezTo>
                  <a:cubicBezTo>
                    <a:pt x="13409" y="2942"/>
                    <a:pt x="13409" y="2942"/>
                    <a:pt x="13409" y="2942"/>
                  </a:cubicBezTo>
                  <a:cubicBezTo>
                    <a:pt x="13353" y="3009"/>
                    <a:pt x="13353" y="3009"/>
                    <a:pt x="13353" y="3009"/>
                  </a:cubicBezTo>
                  <a:cubicBezTo>
                    <a:pt x="13353" y="2942"/>
                    <a:pt x="13353" y="2942"/>
                    <a:pt x="13353" y="2942"/>
                  </a:cubicBezTo>
                  <a:close/>
                  <a:moveTo>
                    <a:pt x="13241" y="3277"/>
                  </a:moveTo>
                  <a:cubicBezTo>
                    <a:pt x="13297" y="3210"/>
                    <a:pt x="13297" y="3210"/>
                    <a:pt x="13297" y="3210"/>
                  </a:cubicBezTo>
                  <a:cubicBezTo>
                    <a:pt x="13353" y="3210"/>
                    <a:pt x="13353" y="3210"/>
                    <a:pt x="13353" y="3210"/>
                  </a:cubicBezTo>
                  <a:cubicBezTo>
                    <a:pt x="13409" y="3210"/>
                    <a:pt x="13409" y="3210"/>
                    <a:pt x="13409" y="3210"/>
                  </a:cubicBezTo>
                  <a:cubicBezTo>
                    <a:pt x="13521" y="3344"/>
                    <a:pt x="13521" y="3344"/>
                    <a:pt x="13521" y="3344"/>
                  </a:cubicBezTo>
                  <a:cubicBezTo>
                    <a:pt x="13465" y="3344"/>
                    <a:pt x="13465" y="3344"/>
                    <a:pt x="13465" y="3344"/>
                  </a:cubicBezTo>
                  <a:cubicBezTo>
                    <a:pt x="13521" y="3477"/>
                    <a:pt x="13521" y="3477"/>
                    <a:pt x="13521" y="3477"/>
                  </a:cubicBezTo>
                  <a:cubicBezTo>
                    <a:pt x="13465" y="3477"/>
                    <a:pt x="13465" y="3477"/>
                    <a:pt x="13465" y="3477"/>
                  </a:cubicBezTo>
                  <a:cubicBezTo>
                    <a:pt x="13409" y="3411"/>
                    <a:pt x="13409" y="3411"/>
                    <a:pt x="13409" y="3411"/>
                  </a:cubicBezTo>
                  <a:cubicBezTo>
                    <a:pt x="13353" y="3477"/>
                    <a:pt x="13353" y="3477"/>
                    <a:pt x="13353" y="3477"/>
                  </a:cubicBezTo>
                  <a:cubicBezTo>
                    <a:pt x="13353" y="3477"/>
                    <a:pt x="13353" y="3477"/>
                    <a:pt x="13353" y="3477"/>
                  </a:cubicBezTo>
                  <a:cubicBezTo>
                    <a:pt x="13297" y="3411"/>
                    <a:pt x="13297" y="3411"/>
                    <a:pt x="13297" y="3411"/>
                  </a:cubicBezTo>
                  <a:cubicBezTo>
                    <a:pt x="13241" y="3344"/>
                    <a:pt x="13241" y="3344"/>
                    <a:pt x="13241" y="3344"/>
                  </a:cubicBezTo>
                  <a:cubicBezTo>
                    <a:pt x="13241" y="3277"/>
                    <a:pt x="13241" y="3277"/>
                    <a:pt x="13241" y="3277"/>
                  </a:cubicBezTo>
                  <a:close/>
                  <a:moveTo>
                    <a:pt x="12623" y="3745"/>
                  </a:moveTo>
                  <a:cubicBezTo>
                    <a:pt x="12679" y="3678"/>
                    <a:pt x="12679" y="3678"/>
                    <a:pt x="12679" y="3678"/>
                  </a:cubicBezTo>
                  <a:cubicBezTo>
                    <a:pt x="12736" y="3678"/>
                    <a:pt x="12736" y="3678"/>
                    <a:pt x="12736" y="3678"/>
                  </a:cubicBezTo>
                  <a:cubicBezTo>
                    <a:pt x="12736" y="3745"/>
                    <a:pt x="12736" y="3745"/>
                    <a:pt x="12736" y="3745"/>
                  </a:cubicBezTo>
                  <a:cubicBezTo>
                    <a:pt x="12679" y="3745"/>
                    <a:pt x="12679" y="3745"/>
                    <a:pt x="12679" y="3745"/>
                  </a:cubicBezTo>
                  <a:cubicBezTo>
                    <a:pt x="12623" y="3745"/>
                    <a:pt x="12623" y="3745"/>
                    <a:pt x="12623" y="3745"/>
                  </a:cubicBezTo>
                  <a:close/>
                  <a:moveTo>
                    <a:pt x="12567" y="3678"/>
                  </a:moveTo>
                  <a:cubicBezTo>
                    <a:pt x="12567" y="3611"/>
                    <a:pt x="12567" y="3611"/>
                    <a:pt x="12567" y="3611"/>
                  </a:cubicBezTo>
                  <a:cubicBezTo>
                    <a:pt x="12567" y="3544"/>
                    <a:pt x="12567" y="3544"/>
                    <a:pt x="12567" y="3544"/>
                  </a:cubicBezTo>
                  <a:cubicBezTo>
                    <a:pt x="12567" y="3477"/>
                    <a:pt x="12567" y="3477"/>
                    <a:pt x="12567" y="3477"/>
                  </a:cubicBezTo>
                  <a:cubicBezTo>
                    <a:pt x="12567" y="3411"/>
                    <a:pt x="12567" y="3411"/>
                    <a:pt x="12567" y="3411"/>
                  </a:cubicBezTo>
                  <a:cubicBezTo>
                    <a:pt x="12623" y="3344"/>
                    <a:pt x="12623" y="3344"/>
                    <a:pt x="12623" y="3344"/>
                  </a:cubicBezTo>
                  <a:cubicBezTo>
                    <a:pt x="12623" y="3344"/>
                    <a:pt x="12623" y="3344"/>
                    <a:pt x="12623" y="3344"/>
                  </a:cubicBezTo>
                  <a:cubicBezTo>
                    <a:pt x="12679" y="3344"/>
                    <a:pt x="12679" y="3344"/>
                    <a:pt x="12679" y="3344"/>
                  </a:cubicBezTo>
                  <a:cubicBezTo>
                    <a:pt x="12679" y="3277"/>
                    <a:pt x="12679" y="3277"/>
                    <a:pt x="12679" y="3277"/>
                  </a:cubicBezTo>
                  <a:cubicBezTo>
                    <a:pt x="12679" y="3210"/>
                    <a:pt x="12679" y="3210"/>
                    <a:pt x="12679" y="3210"/>
                  </a:cubicBezTo>
                  <a:cubicBezTo>
                    <a:pt x="12679" y="3143"/>
                    <a:pt x="12679" y="3143"/>
                    <a:pt x="12679" y="3143"/>
                  </a:cubicBezTo>
                  <a:cubicBezTo>
                    <a:pt x="12736" y="3143"/>
                    <a:pt x="12736" y="3143"/>
                    <a:pt x="12736" y="3143"/>
                  </a:cubicBezTo>
                  <a:cubicBezTo>
                    <a:pt x="12736" y="3143"/>
                    <a:pt x="12736" y="3143"/>
                    <a:pt x="12736" y="3143"/>
                  </a:cubicBezTo>
                  <a:cubicBezTo>
                    <a:pt x="12792" y="3210"/>
                    <a:pt x="12792" y="3210"/>
                    <a:pt x="12792" y="3210"/>
                  </a:cubicBezTo>
                  <a:cubicBezTo>
                    <a:pt x="12792" y="3277"/>
                    <a:pt x="12792" y="3277"/>
                    <a:pt x="12792" y="3277"/>
                  </a:cubicBezTo>
                  <a:cubicBezTo>
                    <a:pt x="12736" y="3344"/>
                    <a:pt x="12736" y="3344"/>
                    <a:pt x="12736" y="3344"/>
                  </a:cubicBezTo>
                  <a:cubicBezTo>
                    <a:pt x="12736" y="3411"/>
                    <a:pt x="12736" y="3411"/>
                    <a:pt x="12736" y="3411"/>
                  </a:cubicBezTo>
                  <a:cubicBezTo>
                    <a:pt x="12736" y="3477"/>
                    <a:pt x="12736" y="3477"/>
                    <a:pt x="12736" y="3477"/>
                  </a:cubicBezTo>
                  <a:cubicBezTo>
                    <a:pt x="12736" y="3477"/>
                    <a:pt x="12736" y="3477"/>
                    <a:pt x="12736" y="3477"/>
                  </a:cubicBezTo>
                  <a:cubicBezTo>
                    <a:pt x="12736" y="3611"/>
                    <a:pt x="12736" y="3611"/>
                    <a:pt x="12736" y="3611"/>
                  </a:cubicBezTo>
                  <a:cubicBezTo>
                    <a:pt x="12623" y="3678"/>
                    <a:pt x="12623" y="3678"/>
                    <a:pt x="12623" y="3678"/>
                  </a:cubicBezTo>
                  <a:cubicBezTo>
                    <a:pt x="12567" y="3678"/>
                    <a:pt x="12567" y="3678"/>
                    <a:pt x="12567" y="3678"/>
                  </a:cubicBezTo>
                  <a:close/>
                  <a:moveTo>
                    <a:pt x="12006" y="2407"/>
                  </a:moveTo>
                  <a:cubicBezTo>
                    <a:pt x="12006" y="2407"/>
                    <a:pt x="12006" y="2407"/>
                    <a:pt x="12006" y="2407"/>
                  </a:cubicBezTo>
                  <a:cubicBezTo>
                    <a:pt x="11950" y="2341"/>
                    <a:pt x="11950" y="2341"/>
                    <a:pt x="11950" y="2341"/>
                  </a:cubicBezTo>
                  <a:cubicBezTo>
                    <a:pt x="12006" y="2274"/>
                    <a:pt x="12006" y="2274"/>
                    <a:pt x="12006" y="2274"/>
                  </a:cubicBezTo>
                  <a:cubicBezTo>
                    <a:pt x="11950" y="2274"/>
                    <a:pt x="11950" y="2274"/>
                    <a:pt x="11950" y="2274"/>
                  </a:cubicBezTo>
                  <a:cubicBezTo>
                    <a:pt x="11894" y="2274"/>
                    <a:pt x="11894" y="2274"/>
                    <a:pt x="11894" y="2274"/>
                  </a:cubicBezTo>
                  <a:cubicBezTo>
                    <a:pt x="11894" y="2274"/>
                    <a:pt x="11894" y="2274"/>
                    <a:pt x="11894" y="2274"/>
                  </a:cubicBezTo>
                  <a:cubicBezTo>
                    <a:pt x="11838" y="2274"/>
                    <a:pt x="11838" y="2274"/>
                    <a:pt x="11838" y="2274"/>
                  </a:cubicBezTo>
                  <a:cubicBezTo>
                    <a:pt x="11782" y="2274"/>
                    <a:pt x="11782" y="2274"/>
                    <a:pt x="11782" y="2274"/>
                  </a:cubicBezTo>
                  <a:cubicBezTo>
                    <a:pt x="11782" y="2274"/>
                    <a:pt x="11782" y="2274"/>
                    <a:pt x="11782" y="2274"/>
                  </a:cubicBezTo>
                  <a:cubicBezTo>
                    <a:pt x="11782" y="2207"/>
                    <a:pt x="11782" y="2207"/>
                    <a:pt x="11782" y="2207"/>
                  </a:cubicBezTo>
                  <a:cubicBezTo>
                    <a:pt x="11782" y="2207"/>
                    <a:pt x="11782" y="2207"/>
                    <a:pt x="11782" y="2207"/>
                  </a:cubicBezTo>
                  <a:cubicBezTo>
                    <a:pt x="11838" y="2140"/>
                    <a:pt x="11838" y="2140"/>
                    <a:pt x="11838" y="2140"/>
                  </a:cubicBezTo>
                  <a:cubicBezTo>
                    <a:pt x="11838" y="2140"/>
                    <a:pt x="11838" y="2140"/>
                    <a:pt x="11838" y="2140"/>
                  </a:cubicBezTo>
                  <a:cubicBezTo>
                    <a:pt x="11894" y="2140"/>
                    <a:pt x="11894" y="2140"/>
                    <a:pt x="11894" y="2140"/>
                  </a:cubicBezTo>
                  <a:cubicBezTo>
                    <a:pt x="12062" y="2073"/>
                    <a:pt x="12062" y="2073"/>
                    <a:pt x="12062" y="2073"/>
                  </a:cubicBezTo>
                  <a:cubicBezTo>
                    <a:pt x="12118" y="2073"/>
                    <a:pt x="12118" y="2073"/>
                    <a:pt x="12118" y="2073"/>
                  </a:cubicBezTo>
                  <a:cubicBezTo>
                    <a:pt x="12175" y="2140"/>
                    <a:pt x="12175" y="2140"/>
                    <a:pt x="12175" y="2140"/>
                  </a:cubicBezTo>
                  <a:cubicBezTo>
                    <a:pt x="12175" y="2140"/>
                    <a:pt x="12175" y="2140"/>
                    <a:pt x="12175" y="2140"/>
                  </a:cubicBezTo>
                  <a:cubicBezTo>
                    <a:pt x="12231" y="2140"/>
                    <a:pt x="12231" y="2140"/>
                    <a:pt x="12231" y="2140"/>
                  </a:cubicBezTo>
                  <a:cubicBezTo>
                    <a:pt x="12287" y="2073"/>
                    <a:pt x="12287" y="2073"/>
                    <a:pt x="12287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455" y="2073"/>
                    <a:pt x="12455" y="2073"/>
                    <a:pt x="12455" y="2073"/>
                  </a:cubicBezTo>
                  <a:cubicBezTo>
                    <a:pt x="12455" y="2140"/>
                    <a:pt x="12455" y="2140"/>
                    <a:pt x="12455" y="2140"/>
                  </a:cubicBezTo>
                  <a:cubicBezTo>
                    <a:pt x="12511" y="2140"/>
                    <a:pt x="12511" y="2140"/>
                    <a:pt x="12511" y="2140"/>
                  </a:cubicBezTo>
                  <a:cubicBezTo>
                    <a:pt x="12511" y="2207"/>
                    <a:pt x="12511" y="2207"/>
                    <a:pt x="12511" y="2207"/>
                  </a:cubicBezTo>
                  <a:cubicBezTo>
                    <a:pt x="12455" y="2274"/>
                    <a:pt x="12455" y="2274"/>
                    <a:pt x="12455" y="2274"/>
                  </a:cubicBezTo>
                  <a:cubicBezTo>
                    <a:pt x="12455" y="2341"/>
                    <a:pt x="12455" y="2341"/>
                    <a:pt x="12455" y="2341"/>
                  </a:cubicBezTo>
                  <a:cubicBezTo>
                    <a:pt x="12455" y="2474"/>
                    <a:pt x="12455" y="2474"/>
                    <a:pt x="12455" y="2474"/>
                  </a:cubicBezTo>
                  <a:cubicBezTo>
                    <a:pt x="12399" y="2474"/>
                    <a:pt x="12399" y="2474"/>
                    <a:pt x="12399" y="2474"/>
                  </a:cubicBezTo>
                  <a:cubicBezTo>
                    <a:pt x="12343" y="2541"/>
                    <a:pt x="12343" y="2541"/>
                    <a:pt x="12343" y="2541"/>
                  </a:cubicBezTo>
                  <a:cubicBezTo>
                    <a:pt x="12287" y="2541"/>
                    <a:pt x="12287" y="2541"/>
                    <a:pt x="12287" y="2541"/>
                  </a:cubicBezTo>
                  <a:cubicBezTo>
                    <a:pt x="12231" y="2541"/>
                    <a:pt x="12231" y="2541"/>
                    <a:pt x="12231" y="2541"/>
                  </a:cubicBezTo>
                  <a:cubicBezTo>
                    <a:pt x="12231" y="2474"/>
                    <a:pt x="12231" y="2474"/>
                    <a:pt x="12231" y="2474"/>
                  </a:cubicBezTo>
                  <a:cubicBezTo>
                    <a:pt x="12175" y="2541"/>
                    <a:pt x="12175" y="2541"/>
                    <a:pt x="12175" y="2541"/>
                  </a:cubicBezTo>
                  <a:cubicBezTo>
                    <a:pt x="12118" y="2407"/>
                    <a:pt x="12118" y="2407"/>
                    <a:pt x="12118" y="2407"/>
                  </a:cubicBezTo>
                  <a:cubicBezTo>
                    <a:pt x="12118" y="2407"/>
                    <a:pt x="12118" y="2407"/>
                    <a:pt x="12118" y="2407"/>
                  </a:cubicBezTo>
                  <a:cubicBezTo>
                    <a:pt x="12062" y="2341"/>
                    <a:pt x="12062" y="2341"/>
                    <a:pt x="12062" y="2341"/>
                  </a:cubicBezTo>
                  <a:cubicBezTo>
                    <a:pt x="12062" y="2341"/>
                    <a:pt x="12062" y="2341"/>
                    <a:pt x="12062" y="2341"/>
                  </a:cubicBezTo>
                  <a:cubicBezTo>
                    <a:pt x="12062" y="2407"/>
                    <a:pt x="12062" y="2407"/>
                    <a:pt x="12062" y="2407"/>
                  </a:cubicBezTo>
                  <a:cubicBezTo>
                    <a:pt x="12006" y="2407"/>
                    <a:pt x="12006" y="2407"/>
                    <a:pt x="12006" y="2407"/>
                  </a:cubicBezTo>
                  <a:close/>
                  <a:moveTo>
                    <a:pt x="11333" y="2809"/>
                  </a:moveTo>
                  <a:cubicBezTo>
                    <a:pt x="11389" y="2809"/>
                    <a:pt x="11389" y="2809"/>
                    <a:pt x="11389" y="2809"/>
                  </a:cubicBezTo>
                  <a:cubicBezTo>
                    <a:pt x="11389" y="2742"/>
                    <a:pt x="11389" y="2742"/>
                    <a:pt x="11389" y="2742"/>
                  </a:cubicBezTo>
                  <a:cubicBezTo>
                    <a:pt x="11445" y="2675"/>
                    <a:pt x="11445" y="2675"/>
                    <a:pt x="11445" y="2675"/>
                  </a:cubicBezTo>
                  <a:cubicBezTo>
                    <a:pt x="11445" y="2608"/>
                    <a:pt x="11445" y="2608"/>
                    <a:pt x="11445" y="2608"/>
                  </a:cubicBezTo>
                  <a:cubicBezTo>
                    <a:pt x="11501" y="2608"/>
                    <a:pt x="11501" y="2608"/>
                    <a:pt x="11501" y="2608"/>
                  </a:cubicBezTo>
                  <a:cubicBezTo>
                    <a:pt x="11557" y="2608"/>
                    <a:pt x="11557" y="2608"/>
                    <a:pt x="11557" y="2608"/>
                  </a:cubicBezTo>
                  <a:cubicBezTo>
                    <a:pt x="11557" y="2608"/>
                    <a:pt x="11557" y="2608"/>
                    <a:pt x="11557" y="2608"/>
                  </a:cubicBezTo>
                  <a:cubicBezTo>
                    <a:pt x="11670" y="2541"/>
                    <a:pt x="11670" y="2541"/>
                    <a:pt x="11670" y="2541"/>
                  </a:cubicBezTo>
                  <a:cubicBezTo>
                    <a:pt x="11726" y="2541"/>
                    <a:pt x="11726" y="2541"/>
                    <a:pt x="11726" y="2541"/>
                  </a:cubicBezTo>
                  <a:cubicBezTo>
                    <a:pt x="11782" y="2541"/>
                    <a:pt x="11782" y="2541"/>
                    <a:pt x="11782" y="2541"/>
                  </a:cubicBezTo>
                  <a:cubicBezTo>
                    <a:pt x="11782" y="2608"/>
                    <a:pt x="11782" y="2608"/>
                    <a:pt x="11782" y="2608"/>
                  </a:cubicBezTo>
                  <a:cubicBezTo>
                    <a:pt x="11838" y="2608"/>
                    <a:pt x="11838" y="2608"/>
                    <a:pt x="11838" y="2608"/>
                  </a:cubicBezTo>
                  <a:cubicBezTo>
                    <a:pt x="11894" y="2608"/>
                    <a:pt x="11894" y="2608"/>
                    <a:pt x="11894" y="2608"/>
                  </a:cubicBezTo>
                  <a:cubicBezTo>
                    <a:pt x="11950" y="2608"/>
                    <a:pt x="11950" y="2608"/>
                    <a:pt x="11950" y="2608"/>
                  </a:cubicBezTo>
                  <a:cubicBezTo>
                    <a:pt x="11950" y="2608"/>
                    <a:pt x="11950" y="2608"/>
                    <a:pt x="11950" y="2608"/>
                  </a:cubicBezTo>
                  <a:cubicBezTo>
                    <a:pt x="12006" y="2608"/>
                    <a:pt x="12006" y="2608"/>
                    <a:pt x="12006" y="2608"/>
                  </a:cubicBezTo>
                  <a:cubicBezTo>
                    <a:pt x="12062" y="2608"/>
                    <a:pt x="12062" y="2608"/>
                    <a:pt x="12062" y="2608"/>
                  </a:cubicBezTo>
                  <a:cubicBezTo>
                    <a:pt x="12118" y="2675"/>
                    <a:pt x="12118" y="2675"/>
                    <a:pt x="12118" y="2675"/>
                  </a:cubicBezTo>
                  <a:cubicBezTo>
                    <a:pt x="12175" y="2675"/>
                    <a:pt x="12175" y="2675"/>
                    <a:pt x="12175" y="2675"/>
                  </a:cubicBezTo>
                  <a:cubicBezTo>
                    <a:pt x="12175" y="2675"/>
                    <a:pt x="12175" y="2675"/>
                    <a:pt x="12175" y="2675"/>
                  </a:cubicBezTo>
                  <a:cubicBezTo>
                    <a:pt x="12118" y="2742"/>
                    <a:pt x="12118" y="2742"/>
                    <a:pt x="12118" y="2742"/>
                  </a:cubicBezTo>
                  <a:cubicBezTo>
                    <a:pt x="12062" y="2742"/>
                    <a:pt x="12062" y="2742"/>
                    <a:pt x="12062" y="2742"/>
                  </a:cubicBezTo>
                  <a:cubicBezTo>
                    <a:pt x="11950" y="2809"/>
                    <a:pt x="11950" y="2809"/>
                    <a:pt x="11950" y="2809"/>
                  </a:cubicBezTo>
                  <a:cubicBezTo>
                    <a:pt x="11950" y="2809"/>
                    <a:pt x="11950" y="2809"/>
                    <a:pt x="11950" y="2809"/>
                  </a:cubicBezTo>
                  <a:cubicBezTo>
                    <a:pt x="11838" y="2876"/>
                    <a:pt x="11838" y="2876"/>
                    <a:pt x="11838" y="2876"/>
                  </a:cubicBezTo>
                  <a:cubicBezTo>
                    <a:pt x="11838" y="2876"/>
                    <a:pt x="11838" y="2876"/>
                    <a:pt x="11838" y="2876"/>
                  </a:cubicBezTo>
                  <a:cubicBezTo>
                    <a:pt x="11894" y="2876"/>
                    <a:pt x="11894" y="2876"/>
                    <a:pt x="11894" y="2876"/>
                  </a:cubicBezTo>
                  <a:cubicBezTo>
                    <a:pt x="11950" y="2876"/>
                    <a:pt x="11950" y="2876"/>
                    <a:pt x="11950" y="2876"/>
                  </a:cubicBezTo>
                  <a:cubicBezTo>
                    <a:pt x="11950" y="2942"/>
                    <a:pt x="11950" y="2942"/>
                    <a:pt x="11950" y="2942"/>
                  </a:cubicBezTo>
                  <a:cubicBezTo>
                    <a:pt x="11894" y="3009"/>
                    <a:pt x="11894" y="3009"/>
                    <a:pt x="11894" y="3009"/>
                  </a:cubicBezTo>
                  <a:cubicBezTo>
                    <a:pt x="11894" y="3076"/>
                    <a:pt x="11894" y="3076"/>
                    <a:pt x="11894" y="3076"/>
                  </a:cubicBezTo>
                  <a:cubicBezTo>
                    <a:pt x="11838" y="3076"/>
                    <a:pt x="11838" y="3076"/>
                    <a:pt x="11838" y="3076"/>
                  </a:cubicBezTo>
                  <a:cubicBezTo>
                    <a:pt x="11838" y="3076"/>
                    <a:pt x="11838" y="3076"/>
                    <a:pt x="11838" y="3076"/>
                  </a:cubicBezTo>
                  <a:cubicBezTo>
                    <a:pt x="11782" y="3143"/>
                    <a:pt x="11782" y="3143"/>
                    <a:pt x="11782" y="3143"/>
                  </a:cubicBezTo>
                  <a:cubicBezTo>
                    <a:pt x="11726" y="3143"/>
                    <a:pt x="11726" y="3143"/>
                    <a:pt x="11726" y="3143"/>
                  </a:cubicBezTo>
                  <a:cubicBezTo>
                    <a:pt x="11670" y="3143"/>
                    <a:pt x="11670" y="3143"/>
                    <a:pt x="11670" y="3143"/>
                  </a:cubicBezTo>
                  <a:cubicBezTo>
                    <a:pt x="11614" y="3143"/>
                    <a:pt x="11614" y="3143"/>
                    <a:pt x="11614" y="3143"/>
                  </a:cubicBezTo>
                  <a:cubicBezTo>
                    <a:pt x="11614" y="3143"/>
                    <a:pt x="11614" y="3143"/>
                    <a:pt x="11614" y="3143"/>
                  </a:cubicBezTo>
                  <a:cubicBezTo>
                    <a:pt x="11557" y="3143"/>
                    <a:pt x="11557" y="3143"/>
                    <a:pt x="11557" y="3143"/>
                  </a:cubicBezTo>
                  <a:cubicBezTo>
                    <a:pt x="11501" y="3143"/>
                    <a:pt x="11501" y="3143"/>
                    <a:pt x="11501" y="3143"/>
                  </a:cubicBezTo>
                  <a:cubicBezTo>
                    <a:pt x="11445" y="3143"/>
                    <a:pt x="11445" y="3143"/>
                    <a:pt x="11445" y="3143"/>
                  </a:cubicBezTo>
                  <a:cubicBezTo>
                    <a:pt x="11445" y="3076"/>
                    <a:pt x="11445" y="3076"/>
                    <a:pt x="11445" y="3076"/>
                  </a:cubicBezTo>
                  <a:cubicBezTo>
                    <a:pt x="11445" y="3076"/>
                    <a:pt x="11445" y="3076"/>
                    <a:pt x="11445" y="3076"/>
                  </a:cubicBezTo>
                  <a:cubicBezTo>
                    <a:pt x="11445" y="3009"/>
                    <a:pt x="11445" y="3009"/>
                    <a:pt x="11445" y="3009"/>
                  </a:cubicBezTo>
                  <a:cubicBezTo>
                    <a:pt x="11389" y="2942"/>
                    <a:pt x="11389" y="2942"/>
                    <a:pt x="11389" y="2942"/>
                  </a:cubicBezTo>
                  <a:cubicBezTo>
                    <a:pt x="11333" y="2942"/>
                    <a:pt x="11333" y="2942"/>
                    <a:pt x="11333" y="2942"/>
                  </a:cubicBezTo>
                  <a:cubicBezTo>
                    <a:pt x="11333" y="2876"/>
                    <a:pt x="11333" y="2876"/>
                    <a:pt x="11333" y="2876"/>
                  </a:cubicBezTo>
                  <a:cubicBezTo>
                    <a:pt x="11333" y="2809"/>
                    <a:pt x="11333" y="2809"/>
                    <a:pt x="11333" y="2809"/>
                  </a:cubicBezTo>
                  <a:close/>
                  <a:moveTo>
                    <a:pt x="11277" y="2675"/>
                  </a:moveTo>
                  <a:cubicBezTo>
                    <a:pt x="11277" y="2675"/>
                    <a:pt x="11277" y="2675"/>
                    <a:pt x="11277" y="2675"/>
                  </a:cubicBezTo>
                  <a:cubicBezTo>
                    <a:pt x="11389" y="2675"/>
                    <a:pt x="11389" y="2675"/>
                    <a:pt x="11389" y="2675"/>
                  </a:cubicBezTo>
                  <a:cubicBezTo>
                    <a:pt x="11389" y="2608"/>
                    <a:pt x="11389" y="2608"/>
                    <a:pt x="11389" y="2608"/>
                  </a:cubicBezTo>
                  <a:cubicBezTo>
                    <a:pt x="11389" y="2541"/>
                    <a:pt x="11389" y="2541"/>
                    <a:pt x="11389" y="2541"/>
                  </a:cubicBezTo>
                  <a:cubicBezTo>
                    <a:pt x="11445" y="2474"/>
                    <a:pt x="11445" y="2474"/>
                    <a:pt x="11445" y="2474"/>
                  </a:cubicBezTo>
                  <a:cubicBezTo>
                    <a:pt x="11389" y="2474"/>
                    <a:pt x="11389" y="2474"/>
                    <a:pt x="11389" y="2474"/>
                  </a:cubicBezTo>
                  <a:cubicBezTo>
                    <a:pt x="11445" y="2407"/>
                    <a:pt x="11445" y="2407"/>
                    <a:pt x="11445" y="2407"/>
                  </a:cubicBezTo>
                  <a:cubicBezTo>
                    <a:pt x="11389" y="2407"/>
                    <a:pt x="11389" y="2407"/>
                    <a:pt x="11389" y="2407"/>
                  </a:cubicBezTo>
                  <a:cubicBezTo>
                    <a:pt x="11389" y="2407"/>
                    <a:pt x="11389" y="2407"/>
                    <a:pt x="11389" y="2407"/>
                  </a:cubicBezTo>
                  <a:cubicBezTo>
                    <a:pt x="11333" y="2341"/>
                    <a:pt x="11333" y="2341"/>
                    <a:pt x="11333" y="2341"/>
                  </a:cubicBezTo>
                  <a:cubicBezTo>
                    <a:pt x="11277" y="2407"/>
                    <a:pt x="11277" y="2407"/>
                    <a:pt x="11277" y="2407"/>
                  </a:cubicBezTo>
                  <a:cubicBezTo>
                    <a:pt x="11277" y="2407"/>
                    <a:pt x="11277" y="2407"/>
                    <a:pt x="11277" y="2407"/>
                  </a:cubicBezTo>
                  <a:cubicBezTo>
                    <a:pt x="11221" y="2474"/>
                    <a:pt x="11221" y="2474"/>
                    <a:pt x="11221" y="2474"/>
                  </a:cubicBezTo>
                  <a:cubicBezTo>
                    <a:pt x="11221" y="2541"/>
                    <a:pt x="11221" y="2541"/>
                    <a:pt x="11221" y="2541"/>
                  </a:cubicBezTo>
                  <a:cubicBezTo>
                    <a:pt x="11221" y="2541"/>
                    <a:pt x="11221" y="2541"/>
                    <a:pt x="11221" y="2541"/>
                  </a:cubicBezTo>
                  <a:cubicBezTo>
                    <a:pt x="11277" y="2675"/>
                    <a:pt x="11277" y="2675"/>
                    <a:pt x="11277" y="2675"/>
                  </a:cubicBezTo>
                  <a:close/>
                  <a:moveTo>
                    <a:pt x="15485" y="6620"/>
                  </a:moveTo>
                  <a:cubicBezTo>
                    <a:pt x="15541" y="6620"/>
                    <a:pt x="15541" y="6620"/>
                    <a:pt x="15541" y="6620"/>
                  </a:cubicBezTo>
                  <a:cubicBezTo>
                    <a:pt x="15541" y="6620"/>
                    <a:pt x="15541" y="6620"/>
                    <a:pt x="15541" y="6620"/>
                  </a:cubicBezTo>
                  <a:cubicBezTo>
                    <a:pt x="15597" y="6620"/>
                    <a:pt x="15597" y="6620"/>
                    <a:pt x="15597" y="6620"/>
                  </a:cubicBezTo>
                  <a:cubicBezTo>
                    <a:pt x="15597" y="6620"/>
                    <a:pt x="15597" y="6620"/>
                    <a:pt x="15597" y="6620"/>
                  </a:cubicBezTo>
                  <a:cubicBezTo>
                    <a:pt x="15653" y="6687"/>
                    <a:pt x="15653" y="6687"/>
                    <a:pt x="15653" y="6687"/>
                  </a:cubicBezTo>
                  <a:cubicBezTo>
                    <a:pt x="15653" y="6687"/>
                    <a:pt x="15653" y="6687"/>
                    <a:pt x="15653" y="6687"/>
                  </a:cubicBezTo>
                  <a:cubicBezTo>
                    <a:pt x="15765" y="6620"/>
                    <a:pt x="15765" y="6620"/>
                    <a:pt x="15765" y="6620"/>
                  </a:cubicBezTo>
                  <a:cubicBezTo>
                    <a:pt x="15821" y="6620"/>
                    <a:pt x="15821" y="6620"/>
                    <a:pt x="15821" y="6620"/>
                  </a:cubicBezTo>
                  <a:cubicBezTo>
                    <a:pt x="15877" y="6620"/>
                    <a:pt x="15877" y="6620"/>
                    <a:pt x="15877" y="6620"/>
                  </a:cubicBezTo>
                  <a:cubicBezTo>
                    <a:pt x="15934" y="6620"/>
                    <a:pt x="15934" y="6620"/>
                    <a:pt x="15934" y="6620"/>
                  </a:cubicBezTo>
                  <a:cubicBezTo>
                    <a:pt x="15934" y="6687"/>
                    <a:pt x="15934" y="6687"/>
                    <a:pt x="15934" y="6687"/>
                  </a:cubicBezTo>
                  <a:cubicBezTo>
                    <a:pt x="15990" y="6620"/>
                    <a:pt x="15990" y="6620"/>
                    <a:pt x="15990" y="6620"/>
                  </a:cubicBezTo>
                  <a:cubicBezTo>
                    <a:pt x="15990" y="6620"/>
                    <a:pt x="15990" y="6620"/>
                    <a:pt x="15990" y="6620"/>
                  </a:cubicBezTo>
                  <a:cubicBezTo>
                    <a:pt x="15990" y="6554"/>
                    <a:pt x="15990" y="6554"/>
                    <a:pt x="15990" y="6554"/>
                  </a:cubicBezTo>
                  <a:cubicBezTo>
                    <a:pt x="16046" y="6554"/>
                    <a:pt x="16046" y="6554"/>
                    <a:pt x="16046" y="6554"/>
                  </a:cubicBezTo>
                  <a:cubicBezTo>
                    <a:pt x="16046" y="6487"/>
                    <a:pt x="16046" y="6487"/>
                    <a:pt x="16046" y="6487"/>
                  </a:cubicBezTo>
                  <a:cubicBezTo>
                    <a:pt x="15990" y="6420"/>
                    <a:pt x="15990" y="6420"/>
                    <a:pt x="15990" y="6420"/>
                  </a:cubicBezTo>
                  <a:cubicBezTo>
                    <a:pt x="15990" y="6353"/>
                    <a:pt x="15990" y="6353"/>
                    <a:pt x="15990" y="6353"/>
                  </a:cubicBezTo>
                  <a:cubicBezTo>
                    <a:pt x="16046" y="6420"/>
                    <a:pt x="16046" y="6420"/>
                    <a:pt x="16046" y="6420"/>
                  </a:cubicBezTo>
                  <a:cubicBezTo>
                    <a:pt x="16046" y="6420"/>
                    <a:pt x="16046" y="6420"/>
                    <a:pt x="16046" y="6420"/>
                  </a:cubicBezTo>
                  <a:cubicBezTo>
                    <a:pt x="16102" y="6487"/>
                    <a:pt x="16102" y="6487"/>
                    <a:pt x="16102" y="6487"/>
                  </a:cubicBezTo>
                  <a:cubicBezTo>
                    <a:pt x="16102" y="6487"/>
                    <a:pt x="16102" y="6487"/>
                    <a:pt x="16102" y="6487"/>
                  </a:cubicBezTo>
                  <a:cubicBezTo>
                    <a:pt x="16158" y="6487"/>
                    <a:pt x="16158" y="6487"/>
                    <a:pt x="16158" y="6487"/>
                  </a:cubicBezTo>
                  <a:cubicBezTo>
                    <a:pt x="16158" y="6487"/>
                    <a:pt x="16158" y="6487"/>
                    <a:pt x="16158" y="6487"/>
                  </a:cubicBezTo>
                  <a:cubicBezTo>
                    <a:pt x="16214" y="6487"/>
                    <a:pt x="16214" y="6487"/>
                    <a:pt x="16214" y="6487"/>
                  </a:cubicBezTo>
                  <a:cubicBezTo>
                    <a:pt x="16214" y="6487"/>
                    <a:pt x="16214" y="6487"/>
                    <a:pt x="16214" y="6487"/>
                  </a:cubicBezTo>
                  <a:cubicBezTo>
                    <a:pt x="16214" y="6420"/>
                    <a:pt x="16214" y="6420"/>
                    <a:pt x="16214" y="6420"/>
                  </a:cubicBezTo>
                  <a:cubicBezTo>
                    <a:pt x="16214" y="6353"/>
                    <a:pt x="16214" y="6353"/>
                    <a:pt x="16214" y="6353"/>
                  </a:cubicBezTo>
                  <a:cubicBezTo>
                    <a:pt x="16158" y="6353"/>
                    <a:pt x="16158" y="6353"/>
                    <a:pt x="16158" y="6353"/>
                  </a:cubicBezTo>
                  <a:cubicBezTo>
                    <a:pt x="16102" y="6353"/>
                    <a:pt x="16102" y="6353"/>
                    <a:pt x="16102" y="6353"/>
                  </a:cubicBezTo>
                  <a:cubicBezTo>
                    <a:pt x="16046" y="6353"/>
                    <a:pt x="16046" y="6353"/>
                    <a:pt x="16046" y="6353"/>
                  </a:cubicBezTo>
                  <a:cubicBezTo>
                    <a:pt x="16046" y="6353"/>
                    <a:pt x="16046" y="6353"/>
                    <a:pt x="16046" y="6353"/>
                  </a:cubicBezTo>
                  <a:cubicBezTo>
                    <a:pt x="16046" y="6286"/>
                    <a:pt x="16046" y="6286"/>
                    <a:pt x="16046" y="6286"/>
                  </a:cubicBezTo>
                  <a:cubicBezTo>
                    <a:pt x="16102" y="6286"/>
                    <a:pt x="16102" y="6286"/>
                    <a:pt x="16102" y="6286"/>
                  </a:cubicBezTo>
                  <a:cubicBezTo>
                    <a:pt x="16158" y="6286"/>
                    <a:pt x="16158" y="6286"/>
                    <a:pt x="16158" y="6286"/>
                  </a:cubicBezTo>
                  <a:cubicBezTo>
                    <a:pt x="16158" y="6219"/>
                    <a:pt x="16158" y="6219"/>
                    <a:pt x="16158" y="6219"/>
                  </a:cubicBezTo>
                  <a:cubicBezTo>
                    <a:pt x="16214" y="6286"/>
                    <a:pt x="16214" y="6286"/>
                    <a:pt x="16214" y="6286"/>
                  </a:cubicBezTo>
                  <a:cubicBezTo>
                    <a:pt x="16214" y="6286"/>
                    <a:pt x="16214" y="6286"/>
                    <a:pt x="16214" y="6286"/>
                  </a:cubicBezTo>
                  <a:cubicBezTo>
                    <a:pt x="16270" y="6219"/>
                    <a:pt x="16270" y="6219"/>
                    <a:pt x="16270" y="6219"/>
                  </a:cubicBezTo>
                  <a:cubicBezTo>
                    <a:pt x="16270" y="6219"/>
                    <a:pt x="16270" y="6219"/>
                    <a:pt x="16270" y="6219"/>
                  </a:cubicBezTo>
                  <a:cubicBezTo>
                    <a:pt x="16270" y="6152"/>
                    <a:pt x="16270" y="6152"/>
                    <a:pt x="16270" y="6152"/>
                  </a:cubicBezTo>
                  <a:cubicBezTo>
                    <a:pt x="16270" y="6085"/>
                    <a:pt x="16270" y="6085"/>
                    <a:pt x="16270" y="6085"/>
                  </a:cubicBezTo>
                  <a:cubicBezTo>
                    <a:pt x="16270" y="6085"/>
                    <a:pt x="16270" y="6085"/>
                    <a:pt x="16270" y="6085"/>
                  </a:cubicBezTo>
                  <a:cubicBezTo>
                    <a:pt x="16326" y="6085"/>
                    <a:pt x="16326" y="6085"/>
                    <a:pt x="16326" y="6085"/>
                  </a:cubicBezTo>
                  <a:cubicBezTo>
                    <a:pt x="16214" y="6085"/>
                    <a:pt x="16214" y="6085"/>
                    <a:pt x="16214" y="6085"/>
                  </a:cubicBezTo>
                  <a:cubicBezTo>
                    <a:pt x="16214" y="6085"/>
                    <a:pt x="16214" y="6085"/>
                    <a:pt x="16214" y="6085"/>
                  </a:cubicBezTo>
                  <a:cubicBezTo>
                    <a:pt x="16214" y="6019"/>
                    <a:pt x="16214" y="6019"/>
                    <a:pt x="16214" y="6019"/>
                  </a:cubicBezTo>
                  <a:cubicBezTo>
                    <a:pt x="16214" y="6019"/>
                    <a:pt x="16214" y="6019"/>
                    <a:pt x="16214" y="6019"/>
                  </a:cubicBezTo>
                  <a:cubicBezTo>
                    <a:pt x="16270" y="5952"/>
                    <a:pt x="16270" y="5952"/>
                    <a:pt x="16270" y="5952"/>
                  </a:cubicBezTo>
                  <a:cubicBezTo>
                    <a:pt x="16214" y="5952"/>
                    <a:pt x="16214" y="5952"/>
                    <a:pt x="16214" y="5952"/>
                  </a:cubicBezTo>
                  <a:cubicBezTo>
                    <a:pt x="16102" y="5952"/>
                    <a:pt x="16102" y="5952"/>
                    <a:pt x="16102" y="5952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18"/>
                    <a:pt x="16102" y="5818"/>
                    <a:pt x="16102" y="5818"/>
                  </a:cubicBezTo>
                  <a:cubicBezTo>
                    <a:pt x="16046" y="5751"/>
                    <a:pt x="16046" y="5751"/>
                    <a:pt x="16046" y="5751"/>
                  </a:cubicBezTo>
                  <a:cubicBezTo>
                    <a:pt x="15990" y="5751"/>
                    <a:pt x="15990" y="5751"/>
                    <a:pt x="15990" y="5751"/>
                  </a:cubicBezTo>
                  <a:cubicBezTo>
                    <a:pt x="15934" y="5751"/>
                    <a:pt x="15934" y="5751"/>
                    <a:pt x="15934" y="5751"/>
                  </a:cubicBezTo>
                  <a:cubicBezTo>
                    <a:pt x="15877" y="5751"/>
                    <a:pt x="15877" y="5751"/>
                    <a:pt x="15877" y="5751"/>
                  </a:cubicBezTo>
                  <a:cubicBezTo>
                    <a:pt x="15821" y="5818"/>
                    <a:pt x="15821" y="5818"/>
                    <a:pt x="15821" y="5818"/>
                  </a:cubicBezTo>
                  <a:cubicBezTo>
                    <a:pt x="15709" y="5751"/>
                    <a:pt x="15709" y="5751"/>
                    <a:pt x="15709" y="5751"/>
                  </a:cubicBezTo>
                  <a:cubicBezTo>
                    <a:pt x="15709" y="5684"/>
                    <a:pt x="15709" y="5684"/>
                    <a:pt x="15709" y="5684"/>
                  </a:cubicBezTo>
                  <a:cubicBezTo>
                    <a:pt x="15653" y="5684"/>
                    <a:pt x="15653" y="5684"/>
                    <a:pt x="15653" y="5684"/>
                  </a:cubicBezTo>
                  <a:cubicBezTo>
                    <a:pt x="15653" y="5684"/>
                    <a:pt x="15653" y="5684"/>
                    <a:pt x="15653" y="5684"/>
                  </a:cubicBezTo>
                  <a:cubicBezTo>
                    <a:pt x="15597" y="5684"/>
                    <a:pt x="15597" y="5684"/>
                    <a:pt x="15597" y="5684"/>
                  </a:cubicBezTo>
                  <a:cubicBezTo>
                    <a:pt x="15597" y="5684"/>
                    <a:pt x="15597" y="5684"/>
                    <a:pt x="15597" y="5684"/>
                  </a:cubicBezTo>
                  <a:cubicBezTo>
                    <a:pt x="15541" y="5684"/>
                    <a:pt x="15541" y="5684"/>
                    <a:pt x="15541" y="5684"/>
                  </a:cubicBezTo>
                  <a:cubicBezTo>
                    <a:pt x="15485" y="5751"/>
                    <a:pt x="15485" y="5751"/>
                    <a:pt x="15485" y="5751"/>
                  </a:cubicBezTo>
                  <a:cubicBezTo>
                    <a:pt x="15485" y="5751"/>
                    <a:pt x="15485" y="5751"/>
                    <a:pt x="15485" y="5751"/>
                  </a:cubicBezTo>
                  <a:cubicBezTo>
                    <a:pt x="15429" y="5684"/>
                    <a:pt x="15429" y="5684"/>
                    <a:pt x="15429" y="5684"/>
                  </a:cubicBezTo>
                  <a:cubicBezTo>
                    <a:pt x="15372" y="5751"/>
                    <a:pt x="15372" y="5751"/>
                    <a:pt x="15372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818"/>
                    <a:pt x="15316" y="5818"/>
                    <a:pt x="15316" y="5818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260" y="5751"/>
                    <a:pt x="15260" y="5751"/>
                    <a:pt x="15260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204" y="5885"/>
                    <a:pt x="15204" y="5885"/>
                    <a:pt x="15204" y="5885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092" y="5818"/>
                    <a:pt x="15092" y="5818"/>
                    <a:pt x="15092" y="5818"/>
                  </a:cubicBezTo>
                  <a:cubicBezTo>
                    <a:pt x="15036" y="5818"/>
                    <a:pt x="15036" y="5818"/>
                    <a:pt x="15036" y="5818"/>
                  </a:cubicBezTo>
                  <a:cubicBezTo>
                    <a:pt x="14980" y="5818"/>
                    <a:pt x="14980" y="5818"/>
                    <a:pt x="14980" y="5818"/>
                  </a:cubicBezTo>
                  <a:cubicBezTo>
                    <a:pt x="15036" y="5751"/>
                    <a:pt x="15036" y="5751"/>
                    <a:pt x="15036" y="5751"/>
                  </a:cubicBezTo>
                  <a:cubicBezTo>
                    <a:pt x="15036" y="5751"/>
                    <a:pt x="15036" y="5751"/>
                    <a:pt x="15036" y="5751"/>
                  </a:cubicBezTo>
                  <a:cubicBezTo>
                    <a:pt x="14980" y="5684"/>
                    <a:pt x="14980" y="5684"/>
                    <a:pt x="14980" y="5684"/>
                  </a:cubicBezTo>
                  <a:cubicBezTo>
                    <a:pt x="14980" y="5617"/>
                    <a:pt x="14980" y="5617"/>
                    <a:pt x="14980" y="5617"/>
                  </a:cubicBezTo>
                  <a:cubicBezTo>
                    <a:pt x="14980" y="5617"/>
                    <a:pt x="14980" y="5617"/>
                    <a:pt x="14980" y="5617"/>
                  </a:cubicBezTo>
                  <a:cubicBezTo>
                    <a:pt x="14924" y="5617"/>
                    <a:pt x="14924" y="5617"/>
                    <a:pt x="14924" y="5617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868" y="5684"/>
                    <a:pt x="14868" y="5684"/>
                    <a:pt x="14868" y="5684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924" y="5617"/>
                    <a:pt x="14924" y="5617"/>
                    <a:pt x="14924" y="5617"/>
                  </a:cubicBezTo>
                  <a:cubicBezTo>
                    <a:pt x="14868" y="5617"/>
                    <a:pt x="14868" y="5617"/>
                    <a:pt x="14868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550"/>
                    <a:pt x="14811" y="5550"/>
                    <a:pt x="14811" y="5550"/>
                  </a:cubicBezTo>
                  <a:cubicBezTo>
                    <a:pt x="14811" y="5484"/>
                    <a:pt x="14811" y="5484"/>
                    <a:pt x="14811" y="5484"/>
                  </a:cubicBezTo>
                  <a:cubicBezTo>
                    <a:pt x="14755" y="5550"/>
                    <a:pt x="14755" y="5550"/>
                    <a:pt x="14755" y="5550"/>
                  </a:cubicBezTo>
                  <a:cubicBezTo>
                    <a:pt x="14699" y="5617"/>
                    <a:pt x="14699" y="5617"/>
                    <a:pt x="14699" y="5617"/>
                  </a:cubicBezTo>
                  <a:cubicBezTo>
                    <a:pt x="14699" y="5684"/>
                    <a:pt x="14699" y="5684"/>
                    <a:pt x="14699" y="5684"/>
                  </a:cubicBezTo>
                  <a:cubicBezTo>
                    <a:pt x="14643" y="5684"/>
                    <a:pt x="14643" y="5684"/>
                    <a:pt x="14643" y="5684"/>
                  </a:cubicBezTo>
                  <a:cubicBezTo>
                    <a:pt x="14643" y="5617"/>
                    <a:pt x="14643" y="5617"/>
                    <a:pt x="14643" y="5617"/>
                  </a:cubicBezTo>
                  <a:cubicBezTo>
                    <a:pt x="14643" y="5550"/>
                    <a:pt x="14643" y="5550"/>
                    <a:pt x="14643" y="5550"/>
                  </a:cubicBezTo>
                  <a:cubicBezTo>
                    <a:pt x="14643" y="5550"/>
                    <a:pt x="14643" y="5550"/>
                    <a:pt x="14643" y="5550"/>
                  </a:cubicBezTo>
                  <a:cubicBezTo>
                    <a:pt x="14699" y="5484"/>
                    <a:pt x="14699" y="5484"/>
                    <a:pt x="14699" y="5484"/>
                  </a:cubicBezTo>
                  <a:cubicBezTo>
                    <a:pt x="14643" y="5417"/>
                    <a:pt x="14643" y="5417"/>
                    <a:pt x="14643" y="5417"/>
                  </a:cubicBezTo>
                  <a:cubicBezTo>
                    <a:pt x="14587" y="5417"/>
                    <a:pt x="14587" y="5417"/>
                    <a:pt x="14587" y="5417"/>
                  </a:cubicBezTo>
                  <a:cubicBezTo>
                    <a:pt x="14587" y="5417"/>
                    <a:pt x="14587" y="5417"/>
                    <a:pt x="14587" y="5417"/>
                  </a:cubicBezTo>
                  <a:cubicBezTo>
                    <a:pt x="14643" y="5417"/>
                    <a:pt x="14643" y="5417"/>
                    <a:pt x="14643" y="5417"/>
                  </a:cubicBezTo>
                  <a:cubicBezTo>
                    <a:pt x="14643" y="5350"/>
                    <a:pt x="14643" y="5350"/>
                    <a:pt x="14643" y="5350"/>
                  </a:cubicBezTo>
                  <a:cubicBezTo>
                    <a:pt x="14643" y="5283"/>
                    <a:pt x="14643" y="5283"/>
                    <a:pt x="14643" y="5283"/>
                  </a:cubicBezTo>
                  <a:cubicBezTo>
                    <a:pt x="14643" y="5283"/>
                    <a:pt x="14643" y="5283"/>
                    <a:pt x="14643" y="5283"/>
                  </a:cubicBezTo>
                  <a:cubicBezTo>
                    <a:pt x="14587" y="5283"/>
                    <a:pt x="14587" y="5283"/>
                    <a:pt x="14587" y="5283"/>
                  </a:cubicBezTo>
                  <a:cubicBezTo>
                    <a:pt x="14587" y="5283"/>
                    <a:pt x="14587" y="5283"/>
                    <a:pt x="14587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475" y="5283"/>
                    <a:pt x="14475" y="5283"/>
                    <a:pt x="14475" y="5283"/>
                  </a:cubicBezTo>
                  <a:cubicBezTo>
                    <a:pt x="14475" y="5283"/>
                    <a:pt x="14475" y="5283"/>
                    <a:pt x="14475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75" y="5216"/>
                    <a:pt x="14475" y="5216"/>
                    <a:pt x="14475" y="5216"/>
                  </a:cubicBezTo>
                  <a:cubicBezTo>
                    <a:pt x="14475" y="5149"/>
                    <a:pt x="14475" y="5149"/>
                    <a:pt x="14475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531" y="5216"/>
                    <a:pt x="14531" y="5216"/>
                    <a:pt x="14531" y="5216"/>
                  </a:cubicBezTo>
                  <a:cubicBezTo>
                    <a:pt x="14643" y="5216"/>
                    <a:pt x="14643" y="5216"/>
                    <a:pt x="14643" y="5216"/>
                  </a:cubicBezTo>
                  <a:cubicBezTo>
                    <a:pt x="14587" y="5216"/>
                    <a:pt x="14587" y="5216"/>
                    <a:pt x="14587" y="5216"/>
                  </a:cubicBezTo>
                  <a:cubicBezTo>
                    <a:pt x="14587" y="5149"/>
                    <a:pt x="14587" y="5149"/>
                    <a:pt x="14587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475" y="5082"/>
                    <a:pt x="14475" y="5082"/>
                    <a:pt x="14475" y="5082"/>
                  </a:cubicBezTo>
                  <a:cubicBezTo>
                    <a:pt x="14419" y="5015"/>
                    <a:pt x="14419" y="5015"/>
                    <a:pt x="14419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531" y="5015"/>
                    <a:pt x="14531" y="5015"/>
                    <a:pt x="14531" y="5015"/>
                  </a:cubicBezTo>
                  <a:cubicBezTo>
                    <a:pt x="14587" y="5082"/>
                    <a:pt x="14587" y="5082"/>
                    <a:pt x="14587" y="5082"/>
                  </a:cubicBezTo>
                  <a:cubicBezTo>
                    <a:pt x="14643" y="5082"/>
                    <a:pt x="14643" y="5082"/>
                    <a:pt x="14643" y="5082"/>
                  </a:cubicBezTo>
                  <a:cubicBezTo>
                    <a:pt x="14643" y="5149"/>
                    <a:pt x="14643" y="5149"/>
                    <a:pt x="14643" y="5149"/>
                  </a:cubicBezTo>
                  <a:cubicBezTo>
                    <a:pt x="14699" y="5149"/>
                    <a:pt x="14699" y="5149"/>
                    <a:pt x="14699" y="5149"/>
                  </a:cubicBezTo>
                  <a:cubicBezTo>
                    <a:pt x="14699" y="5149"/>
                    <a:pt x="14699" y="5149"/>
                    <a:pt x="14699" y="5149"/>
                  </a:cubicBezTo>
                  <a:cubicBezTo>
                    <a:pt x="14811" y="5149"/>
                    <a:pt x="14811" y="5149"/>
                    <a:pt x="14811" y="5149"/>
                  </a:cubicBezTo>
                  <a:cubicBezTo>
                    <a:pt x="14868" y="5149"/>
                    <a:pt x="14868" y="5149"/>
                    <a:pt x="14868" y="5149"/>
                  </a:cubicBezTo>
                  <a:cubicBezTo>
                    <a:pt x="14868" y="5149"/>
                    <a:pt x="14868" y="5149"/>
                    <a:pt x="14868" y="5149"/>
                  </a:cubicBezTo>
                  <a:cubicBezTo>
                    <a:pt x="14868" y="5082"/>
                    <a:pt x="14868" y="5082"/>
                    <a:pt x="14868" y="5082"/>
                  </a:cubicBezTo>
                  <a:cubicBezTo>
                    <a:pt x="14755" y="5015"/>
                    <a:pt x="14755" y="5015"/>
                    <a:pt x="14755" y="5015"/>
                  </a:cubicBezTo>
                  <a:cubicBezTo>
                    <a:pt x="14699" y="4949"/>
                    <a:pt x="14699" y="4949"/>
                    <a:pt x="14699" y="4949"/>
                  </a:cubicBezTo>
                  <a:cubicBezTo>
                    <a:pt x="14699" y="4949"/>
                    <a:pt x="14699" y="4949"/>
                    <a:pt x="14699" y="4949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587" y="4882"/>
                    <a:pt x="14587" y="4882"/>
                    <a:pt x="14587" y="4882"/>
                  </a:cubicBezTo>
                  <a:cubicBezTo>
                    <a:pt x="14587" y="4815"/>
                    <a:pt x="14587" y="4815"/>
                    <a:pt x="14587" y="4815"/>
                  </a:cubicBezTo>
                  <a:cubicBezTo>
                    <a:pt x="14587" y="4815"/>
                    <a:pt x="14587" y="4815"/>
                    <a:pt x="14587" y="4815"/>
                  </a:cubicBezTo>
                  <a:cubicBezTo>
                    <a:pt x="14643" y="4815"/>
                    <a:pt x="14643" y="4815"/>
                    <a:pt x="14643" y="4815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699" y="4882"/>
                    <a:pt x="14699" y="4882"/>
                    <a:pt x="14699" y="4882"/>
                  </a:cubicBezTo>
                  <a:cubicBezTo>
                    <a:pt x="14699" y="4882"/>
                    <a:pt x="14699" y="4882"/>
                    <a:pt x="14699" y="4882"/>
                  </a:cubicBezTo>
                  <a:cubicBezTo>
                    <a:pt x="14755" y="4882"/>
                    <a:pt x="14755" y="4882"/>
                    <a:pt x="14755" y="4882"/>
                  </a:cubicBezTo>
                  <a:cubicBezTo>
                    <a:pt x="14755" y="4882"/>
                    <a:pt x="14755" y="4882"/>
                    <a:pt x="14755" y="4882"/>
                  </a:cubicBezTo>
                  <a:cubicBezTo>
                    <a:pt x="14755" y="4748"/>
                    <a:pt x="14755" y="4748"/>
                    <a:pt x="14755" y="4748"/>
                  </a:cubicBezTo>
                  <a:cubicBezTo>
                    <a:pt x="14699" y="4681"/>
                    <a:pt x="14699" y="4681"/>
                    <a:pt x="14699" y="4681"/>
                  </a:cubicBezTo>
                  <a:cubicBezTo>
                    <a:pt x="14643" y="4681"/>
                    <a:pt x="14643" y="4681"/>
                    <a:pt x="14643" y="4681"/>
                  </a:cubicBezTo>
                  <a:cubicBezTo>
                    <a:pt x="14643" y="4681"/>
                    <a:pt x="14643" y="4681"/>
                    <a:pt x="14643" y="4681"/>
                  </a:cubicBezTo>
                  <a:cubicBezTo>
                    <a:pt x="14587" y="4681"/>
                    <a:pt x="14587" y="4681"/>
                    <a:pt x="14587" y="4681"/>
                  </a:cubicBezTo>
                  <a:cubicBezTo>
                    <a:pt x="14531" y="4748"/>
                    <a:pt x="14531" y="4748"/>
                    <a:pt x="14531" y="4748"/>
                  </a:cubicBezTo>
                  <a:cubicBezTo>
                    <a:pt x="14475" y="4748"/>
                    <a:pt x="14475" y="4748"/>
                    <a:pt x="14475" y="4748"/>
                  </a:cubicBezTo>
                  <a:cubicBezTo>
                    <a:pt x="14419" y="4681"/>
                    <a:pt x="14419" y="4681"/>
                    <a:pt x="14419" y="4681"/>
                  </a:cubicBezTo>
                  <a:cubicBezTo>
                    <a:pt x="14419" y="4681"/>
                    <a:pt x="14419" y="4681"/>
                    <a:pt x="14419" y="4681"/>
                  </a:cubicBezTo>
                  <a:cubicBezTo>
                    <a:pt x="14363" y="4681"/>
                    <a:pt x="14363" y="4681"/>
                    <a:pt x="14363" y="4681"/>
                  </a:cubicBezTo>
                  <a:cubicBezTo>
                    <a:pt x="14306" y="4748"/>
                    <a:pt x="14306" y="4748"/>
                    <a:pt x="14306" y="4748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250" y="4815"/>
                    <a:pt x="14250" y="4815"/>
                    <a:pt x="14250" y="4815"/>
                  </a:cubicBezTo>
                  <a:cubicBezTo>
                    <a:pt x="14194" y="4815"/>
                    <a:pt x="14194" y="4815"/>
                    <a:pt x="14194" y="4815"/>
                  </a:cubicBezTo>
                  <a:cubicBezTo>
                    <a:pt x="14194" y="4815"/>
                    <a:pt x="14194" y="4815"/>
                    <a:pt x="14194" y="4815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363" y="4614"/>
                    <a:pt x="14363" y="4614"/>
                    <a:pt x="14363" y="4614"/>
                  </a:cubicBezTo>
                  <a:cubicBezTo>
                    <a:pt x="14363" y="4614"/>
                    <a:pt x="14363" y="4614"/>
                    <a:pt x="14363" y="4614"/>
                  </a:cubicBezTo>
                  <a:cubicBezTo>
                    <a:pt x="14363" y="4547"/>
                    <a:pt x="14363" y="4547"/>
                    <a:pt x="14363" y="4547"/>
                  </a:cubicBezTo>
                  <a:cubicBezTo>
                    <a:pt x="14363" y="4414"/>
                    <a:pt x="14363" y="4414"/>
                    <a:pt x="14363" y="4414"/>
                  </a:cubicBezTo>
                  <a:cubicBezTo>
                    <a:pt x="14363" y="4414"/>
                    <a:pt x="14363" y="4414"/>
                    <a:pt x="14363" y="4414"/>
                  </a:cubicBezTo>
                  <a:cubicBezTo>
                    <a:pt x="14306" y="4347"/>
                    <a:pt x="14306" y="4347"/>
                    <a:pt x="14306" y="4347"/>
                  </a:cubicBezTo>
                  <a:cubicBezTo>
                    <a:pt x="14306" y="4414"/>
                    <a:pt x="14306" y="4414"/>
                    <a:pt x="14306" y="4414"/>
                  </a:cubicBezTo>
                  <a:cubicBezTo>
                    <a:pt x="14250" y="4414"/>
                    <a:pt x="14250" y="4414"/>
                    <a:pt x="14250" y="4414"/>
                  </a:cubicBezTo>
                  <a:cubicBezTo>
                    <a:pt x="14250" y="4347"/>
                    <a:pt x="14250" y="4347"/>
                    <a:pt x="14250" y="4347"/>
                  </a:cubicBezTo>
                  <a:cubicBezTo>
                    <a:pt x="14250" y="4347"/>
                    <a:pt x="14250" y="4347"/>
                    <a:pt x="14250" y="4347"/>
                  </a:cubicBezTo>
                  <a:cubicBezTo>
                    <a:pt x="14194" y="4280"/>
                    <a:pt x="14194" y="4280"/>
                    <a:pt x="14194" y="4280"/>
                  </a:cubicBezTo>
                  <a:cubicBezTo>
                    <a:pt x="14138" y="4280"/>
                    <a:pt x="14138" y="4280"/>
                    <a:pt x="14138" y="4280"/>
                  </a:cubicBezTo>
                  <a:cubicBezTo>
                    <a:pt x="14082" y="4213"/>
                    <a:pt x="14082" y="4213"/>
                    <a:pt x="14082" y="4213"/>
                  </a:cubicBezTo>
                  <a:cubicBezTo>
                    <a:pt x="14026" y="4213"/>
                    <a:pt x="14026" y="4213"/>
                    <a:pt x="14026" y="4213"/>
                  </a:cubicBezTo>
                  <a:cubicBezTo>
                    <a:pt x="14026" y="4213"/>
                    <a:pt x="14026" y="4213"/>
                    <a:pt x="14026" y="4213"/>
                  </a:cubicBezTo>
                  <a:cubicBezTo>
                    <a:pt x="13970" y="4213"/>
                    <a:pt x="13970" y="4213"/>
                    <a:pt x="13970" y="4213"/>
                  </a:cubicBezTo>
                  <a:cubicBezTo>
                    <a:pt x="13914" y="4213"/>
                    <a:pt x="13914" y="4213"/>
                    <a:pt x="13914" y="4213"/>
                  </a:cubicBezTo>
                  <a:cubicBezTo>
                    <a:pt x="13858" y="4213"/>
                    <a:pt x="13858" y="4213"/>
                    <a:pt x="13858" y="4213"/>
                  </a:cubicBezTo>
                  <a:cubicBezTo>
                    <a:pt x="13858" y="4213"/>
                    <a:pt x="13858" y="4213"/>
                    <a:pt x="13858" y="4213"/>
                  </a:cubicBezTo>
                  <a:cubicBezTo>
                    <a:pt x="13858" y="4280"/>
                    <a:pt x="13858" y="4280"/>
                    <a:pt x="13858" y="4280"/>
                  </a:cubicBezTo>
                  <a:cubicBezTo>
                    <a:pt x="13858" y="4347"/>
                    <a:pt x="13858" y="4347"/>
                    <a:pt x="13858" y="4347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802" y="4280"/>
                    <a:pt x="13802" y="4280"/>
                    <a:pt x="13802" y="4280"/>
                  </a:cubicBezTo>
                  <a:cubicBezTo>
                    <a:pt x="13802" y="4347"/>
                    <a:pt x="13802" y="4347"/>
                    <a:pt x="13802" y="4347"/>
                  </a:cubicBezTo>
                  <a:cubicBezTo>
                    <a:pt x="13802" y="4414"/>
                    <a:pt x="13802" y="4414"/>
                    <a:pt x="13802" y="4414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914" y="4547"/>
                    <a:pt x="13914" y="4547"/>
                    <a:pt x="13914" y="4547"/>
                  </a:cubicBezTo>
                  <a:cubicBezTo>
                    <a:pt x="13970" y="4547"/>
                    <a:pt x="13970" y="4547"/>
                    <a:pt x="13970" y="4547"/>
                  </a:cubicBezTo>
                  <a:cubicBezTo>
                    <a:pt x="13914" y="4547"/>
                    <a:pt x="13914" y="4547"/>
                    <a:pt x="13914" y="4547"/>
                  </a:cubicBezTo>
                  <a:cubicBezTo>
                    <a:pt x="13858" y="4547"/>
                    <a:pt x="13858" y="4547"/>
                    <a:pt x="13858" y="4547"/>
                  </a:cubicBezTo>
                  <a:cubicBezTo>
                    <a:pt x="13858" y="4614"/>
                    <a:pt x="13858" y="4614"/>
                    <a:pt x="13858" y="4614"/>
                  </a:cubicBezTo>
                  <a:cubicBezTo>
                    <a:pt x="13914" y="4681"/>
                    <a:pt x="13914" y="4681"/>
                    <a:pt x="13914" y="4681"/>
                  </a:cubicBezTo>
                  <a:cubicBezTo>
                    <a:pt x="13970" y="4681"/>
                    <a:pt x="13970" y="4681"/>
                    <a:pt x="13970" y="4681"/>
                  </a:cubicBezTo>
                  <a:cubicBezTo>
                    <a:pt x="13970" y="4748"/>
                    <a:pt x="13970" y="4748"/>
                    <a:pt x="13970" y="4748"/>
                  </a:cubicBezTo>
                  <a:cubicBezTo>
                    <a:pt x="13970" y="4748"/>
                    <a:pt x="13970" y="4748"/>
                    <a:pt x="13970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815"/>
                    <a:pt x="13858" y="4815"/>
                    <a:pt x="13858" y="4815"/>
                  </a:cubicBezTo>
                  <a:cubicBezTo>
                    <a:pt x="13914" y="4748"/>
                    <a:pt x="13914" y="4748"/>
                    <a:pt x="13914" y="4748"/>
                  </a:cubicBezTo>
                  <a:cubicBezTo>
                    <a:pt x="13914" y="4815"/>
                    <a:pt x="13914" y="4815"/>
                    <a:pt x="13914" y="4815"/>
                  </a:cubicBezTo>
                  <a:cubicBezTo>
                    <a:pt x="14026" y="4748"/>
                    <a:pt x="14026" y="4748"/>
                    <a:pt x="14026" y="4748"/>
                  </a:cubicBezTo>
                  <a:cubicBezTo>
                    <a:pt x="14026" y="4815"/>
                    <a:pt x="14026" y="4815"/>
                    <a:pt x="14026" y="4815"/>
                  </a:cubicBezTo>
                  <a:cubicBezTo>
                    <a:pt x="14082" y="4815"/>
                    <a:pt x="14082" y="4815"/>
                    <a:pt x="14082" y="4815"/>
                  </a:cubicBezTo>
                  <a:cubicBezTo>
                    <a:pt x="14082" y="4882"/>
                    <a:pt x="14082" y="4882"/>
                    <a:pt x="14082" y="4882"/>
                  </a:cubicBezTo>
                  <a:cubicBezTo>
                    <a:pt x="14138" y="4949"/>
                    <a:pt x="14138" y="4949"/>
                    <a:pt x="14138" y="4949"/>
                  </a:cubicBezTo>
                  <a:cubicBezTo>
                    <a:pt x="14194" y="4949"/>
                    <a:pt x="14194" y="4949"/>
                    <a:pt x="14194" y="4949"/>
                  </a:cubicBezTo>
                  <a:cubicBezTo>
                    <a:pt x="14194" y="4882"/>
                    <a:pt x="14194" y="4882"/>
                    <a:pt x="14194" y="4882"/>
                  </a:cubicBezTo>
                  <a:cubicBezTo>
                    <a:pt x="14194" y="4882"/>
                    <a:pt x="14194" y="4882"/>
                    <a:pt x="14194" y="4882"/>
                  </a:cubicBezTo>
                  <a:cubicBezTo>
                    <a:pt x="14250" y="4882"/>
                    <a:pt x="14250" y="4882"/>
                    <a:pt x="14250" y="4882"/>
                  </a:cubicBezTo>
                  <a:cubicBezTo>
                    <a:pt x="14250" y="4882"/>
                    <a:pt x="14250" y="4882"/>
                    <a:pt x="14250" y="4882"/>
                  </a:cubicBezTo>
                  <a:cubicBezTo>
                    <a:pt x="14306" y="4949"/>
                    <a:pt x="14306" y="4949"/>
                    <a:pt x="14306" y="4949"/>
                  </a:cubicBezTo>
                  <a:cubicBezTo>
                    <a:pt x="14250" y="4949"/>
                    <a:pt x="14250" y="4949"/>
                    <a:pt x="14250" y="4949"/>
                  </a:cubicBezTo>
                  <a:cubicBezTo>
                    <a:pt x="14250" y="5082"/>
                    <a:pt x="14250" y="5082"/>
                    <a:pt x="14250" y="5082"/>
                  </a:cubicBezTo>
                  <a:cubicBezTo>
                    <a:pt x="14250" y="5149"/>
                    <a:pt x="14250" y="5149"/>
                    <a:pt x="14250" y="5149"/>
                  </a:cubicBezTo>
                  <a:cubicBezTo>
                    <a:pt x="14250" y="5149"/>
                    <a:pt x="14250" y="5149"/>
                    <a:pt x="14250" y="5149"/>
                  </a:cubicBezTo>
                  <a:cubicBezTo>
                    <a:pt x="14306" y="5216"/>
                    <a:pt x="14306" y="5216"/>
                    <a:pt x="14306" y="5216"/>
                  </a:cubicBezTo>
                  <a:cubicBezTo>
                    <a:pt x="14250" y="5283"/>
                    <a:pt x="14250" y="5283"/>
                    <a:pt x="14250" y="5283"/>
                  </a:cubicBezTo>
                  <a:cubicBezTo>
                    <a:pt x="14250" y="5350"/>
                    <a:pt x="14250" y="5350"/>
                    <a:pt x="14250" y="5350"/>
                  </a:cubicBezTo>
                  <a:cubicBezTo>
                    <a:pt x="14250" y="5417"/>
                    <a:pt x="14250" y="5417"/>
                    <a:pt x="14250" y="5417"/>
                  </a:cubicBezTo>
                  <a:cubicBezTo>
                    <a:pt x="14194" y="5417"/>
                    <a:pt x="14194" y="5417"/>
                    <a:pt x="14194" y="5417"/>
                  </a:cubicBezTo>
                  <a:cubicBezTo>
                    <a:pt x="14138" y="5484"/>
                    <a:pt x="14138" y="5484"/>
                    <a:pt x="14138" y="5484"/>
                  </a:cubicBezTo>
                  <a:cubicBezTo>
                    <a:pt x="14082" y="5484"/>
                    <a:pt x="14082" y="5484"/>
                    <a:pt x="14082" y="5484"/>
                  </a:cubicBezTo>
                  <a:cubicBezTo>
                    <a:pt x="14026" y="5550"/>
                    <a:pt x="14026" y="5550"/>
                    <a:pt x="14026" y="5550"/>
                  </a:cubicBezTo>
                  <a:cubicBezTo>
                    <a:pt x="14082" y="5617"/>
                    <a:pt x="14082" y="5617"/>
                    <a:pt x="14082" y="5617"/>
                  </a:cubicBezTo>
                  <a:cubicBezTo>
                    <a:pt x="14026" y="5617"/>
                    <a:pt x="14026" y="5617"/>
                    <a:pt x="14026" y="5617"/>
                  </a:cubicBezTo>
                  <a:cubicBezTo>
                    <a:pt x="13970" y="5684"/>
                    <a:pt x="13970" y="5684"/>
                    <a:pt x="13970" y="5684"/>
                  </a:cubicBezTo>
                  <a:cubicBezTo>
                    <a:pt x="13970" y="5751"/>
                    <a:pt x="13970" y="5751"/>
                    <a:pt x="13970" y="5751"/>
                  </a:cubicBezTo>
                  <a:cubicBezTo>
                    <a:pt x="14026" y="5751"/>
                    <a:pt x="14026" y="5751"/>
                    <a:pt x="14026" y="5751"/>
                  </a:cubicBezTo>
                  <a:cubicBezTo>
                    <a:pt x="14026" y="5751"/>
                    <a:pt x="14026" y="5751"/>
                    <a:pt x="14026" y="5751"/>
                  </a:cubicBezTo>
                  <a:cubicBezTo>
                    <a:pt x="13970" y="5818"/>
                    <a:pt x="13970" y="5818"/>
                    <a:pt x="13970" y="5818"/>
                  </a:cubicBezTo>
                  <a:cubicBezTo>
                    <a:pt x="13970" y="5818"/>
                    <a:pt x="13970" y="5818"/>
                    <a:pt x="13970" y="5818"/>
                  </a:cubicBezTo>
                  <a:cubicBezTo>
                    <a:pt x="13970" y="5885"/>
                    <a:pt x="13970" y="5885"/>
                    <a:pt x="13970" y="5885"/>
                  </a:cubicBezTo>
                  <a:cubicBezTo>
                    <a:pt x="13970" y="5885"/>
                    <a:pt x="13970" y="5885"/>
                    <a:pt x="13970" y="5885"/>
                  </a:cubicBezTo>
                  <a:cubicBezTo>
                    <a:pt x="13970" y="5952"/>
                    <a:pt x="13970" y="5952"/>
                    <a:pt x="13970" y="5952"/>
                  </a:cubicBezTo>
                  <a:cubicBezTo>
                    <a:pt x="13970" y="6019"/>
                    <a:pt x="13970" y="6019"/>
                    <a:pt x="13970" y="6019"/>
                  </a:cubicBezTo>
                  <a:cubicBezTo>
                    <a:pt x="13970" y="6019"/>
                    <a:pt x="13970" y="6019"/>
                    <a:pt x="13970" y="6019"/>
                  </a:cubicBezTo>
                  <a:cubicBezTo>
                    <a:pt x="13970" y="6085"/>
                    <a:pt x="13970" y="6085"/>
                    <a:pt x="13970" y="6085"/>
                  </a:cubicBezTo>
                  <a:cubicBezTo>
                    <a:pt x="14026" y="6085"/>
                    <a:pt x="14026" y="6085"/>
                    <a:pt x="14026" y="6085"/>
                  </a:cubicBezTo>
                  <a:cubicBezTo>
                    <a:pt x="14082" y="6085"/>
                    <a:pt x="14082" y="6085"/>
                    <a:pt x="14082" y="6085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138" y="6019"/>
                    <a:pt x="14138" y="6019"/>
                    <a:pt x="14138" y="6019"/>
                  </a:cubicBezTo>
                  <a:cubicBezTo>
                    <a:pt x="14194" y="5952"/>
                    <a:pt x="14194" y="5952"/>
                    <a:pt x="14194" y="5952"/>
                  </a:cubicBezTo>
                  <a:cubicBezTo>
                    <a:pt x="14194" y="6019"/>
                    <a:pt x="14194" y="6019"/>
                    <a:pt x="14194" y="6019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152"/>
                    <a:pt x="14138" y="6152"/>
                    <a:pt x="14138" y="6152"/>
                  </a:cubicBezTo>
                  <a:cubicBezTo>
                    <a:pt x="14138" y="6152"/>
                    <a:pt x="14138" y="6152"/>
                    <a:pt x="14138" y="6152"/>
                  </a:cubicBezTo>
                  <a:cubicBezTo>
                    <a:pt x="14194" y="6219"/>
                    <a:pt x="14194" y="6219"/>
                    <a:pt x="14194" y="6219"/>
                  </a:cubicBezTo>
                  <a:cubicBezTo>
                    <a:pt x="14250" y="6219"/>
                    <a:pt x="14250" y="6219"/>
                    <a:pt x="14250" y="6219"/>
                  </a:cubicBezTo>
                  <a:cubicBezTo>
                    <a:pt x="14250" y="6219"/>
                    <a:pt x="14250" y="6219"/>
                    <a:pt x="14250" y="6219"/>
                  </a:cubicBezTo>
                  <a:cubicBezTo>
                    <a:pt x="14306" y="6219"/>
                    <a:pt x="14306" y="6219"/>
                    <a:pt x="14306" y="6219"/>
                  </a:cubicBezTo>
                  <a:cubicBezTo>
                    <a:pt x="14306" y="6219"/>
                    <a:pt x="14306" y="6219"/>
                    <a:pt x="14306" y="6219"/>
                  </a:cubicBezTo>
                  <a:cubicBezTo>
                    <a:pt x="14363" y="6152"/>
                    <a:pt x="14363" y="6152"/>
                    <a:pt x="14363" y="6152"/>
                  </a:cubicBezTo>
                  <a:cubicBezTo>
                    <a:pt x="14363" y="6152"/>
                    <a:pt x="14363" y="6152"/>
                    <a:pt x="14363" y="6152"/>
                  </a:cubicBezTo>
                  <a:cubicBezTo>
                    <a:pt x="14419" y="6085"/>
                    <a:pt x="14419" y="6085"/>
                    <a:pt x="14419" y="6085"/>
                  </a:cubicBezTo>
                  <a:cubicBezTo>
                    <a:pt x="14419" y="6085"/>
                    <a:pt x="14419" y="6085"/>
                    <a:pt x="14419" y="6085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75" y="6152"/>
                    <a:pt x="14475" y="6152"/>
                    <a:pt x="14475" y="6152"/>
                  </a:cubicBezTo>
                  <a:cubicBezTo>
                    <a:pt x="14475" y="6085"/>
                    <a:pt x="14475" y="6085"/>
                    <a:pt x="14475" y="6085"/>
                  </a:cubicBezTo>
                  <a:cubicBezTo>
                    <a:pt x="14531" y="6085"/>
                    <a:pt x="14531" y="6085"/>
                    <a:pt x="14531" y="6085"/>
                  </a:cubicBezTo>
                  <a:cubicBezTo>
                    <a:pt x="14531" y="6085"/>
                    <a:pt x="14531" y="6085"/>
                    <a:pt x="14531" y="6085"/>
                  </a:cubicBezTo>
                  <a:cubicBezTo>
                    <a:pt x="14531" y="6152"/>
                    <a:pt x="14531" y="6152"/>
                    <a:pt x="14531" y="6152"/>
                  </a:cubicBezTo>
                  <a:cubicBezTo>
                    <a:pt x="14475" y="6286"/>
                    <a:pt x="14475" y="6286"/>
                    <a:pt x="14475" y="6286"/>
                  </a:cubicBezTo>
                  <a:cubicBezTo>
                    <a:pt x="14419" y="6286"/>
                    <a:pt x="14419" y="6286"/>
                    <a:pt x="14419" y="6286"/>
                  </a:cubicBezTo>
                  <a:cubicBezTo>
                    <a:pt x="14419" y="6353"/>
                    <a:pt x="14419" y="6353"/>
                    <a:pt x="14419" y="6353"/>
                  </a:cubicBezTo>
                  <a:cubicBezTo>
                    <a:pt x="14475" y="6353"/>
                    <a:pt x="14475" y="6353"/>
                    <a:pt x="14475" y="6353"/>
                  </a:cubicBezTo>
                  <a:cubicBezTo>
                    <a:pt x="14531" y="6353"/>
                    <a:pt x="14531" y="6353"/>
                    <a:pt x="14531" y="6353"/>
                  </a:cubicBezTo>
                  <a:cubicBezTo>
                    <a:pt x="14587" y="6353"/>
                    <a:pt x="14587" y="6353"/>
                    <a:pt x="14587" y="6353"/>
                  </a:cubicBezTo>
                  <a:cubicBezTo>
                    <a:pt x="14587" y="6420"/>
                    <a:pt x="14587" y="6420"/>
                    <a:pt x="14587" y="6420"/>
                  </a:cubicBezTo>
                  <a:cubicBezTo>
                    <a:pt x="14643" y="6420"/>
                    <a:pt x="14643" y="6420"/>
                    <a:pt x="14643" y="6420"/>
                  </a:cubicBezTo>
                  <a:cubicBezTo>
                    <a:pt x="14643" y="6353"/>
                    <a:pt x="14643" y="6353"/>
                    <a:pt x="14643" y="6353"/>
                  </a:cubicBezTo>
                  <a:cubicBezTo>
                    <a:pt x="14699" y="6353"/>
                    <a:pt x="14699" y="6353"/>
                    <a:pt x="14699" y="6353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755" y="6487"/>
                    <a:pt x="14755" y="6487"/>
                    <a:pt x="14755" y="6487"/>
                  </a:cubicBezTo>
                  <a:cubicBezTo>
                    <a:pt x="14811" y="6420"/>
                    <a:pt x="14811" y="6420"/>
                    <a:pt x="14811" y="6420"/>
                  </a:cubicBezTo>
                  <a:cubicBezTo>
                    <a:pt x="14755" y="6420"/>
                    <a:pt x="14755" y="6420"/>
                    <a:pt x="14755" y="6420"/>
                  </a:cubicBezTo>
                  <a:cubicBezTo>
                    <a:pt x="14755" y="6353"/>
                    <a:pt x="14755" y="6353"/>
                    <a:pt x="14755" y="6353"/>
                  </a:cubicBezTo>
                  <a:cubicBezTo>
                    <a:pt x="14811" y="6353"/>
                    <a:pt x="14811" y="6353"/>
                    <a:pt x="14811" y="6353"/>
                  </a:cubicBezTo>
                  <a:cubicBezTo>
                    <a:pt x="14811" y="6353"/>
                    <a:pt x="14811" y="6353"/>
                    <a:pt x="14811" y="6353"/>
                  </a:cubicBezTo>
                  <a:cubicBezTo>
                    <a:pt x="14811" y="6420"/>
                    <a:pt x="14811" y="6420"/>
                    <a:pt x="14811" y="6420"/>
                  </a:cubicBezTo>
                  <a:cubicBezTo>
                    <a:pt x="14811" y="6487"/>
                    <a:pt x="14811" y="6487"/>
                    <a:pt x="14811" y="6487"/>
                  </a:cubicBezTo>
                  <a:cubicBezTo>
                    <a:pt x="14868" y="6487"/>
                    <a:pt x="14868" y="6487"/>
                    <a:pt x="14868" y="6487"/>
                  </a:cubicBezTo>
                  <a:cubicBezTo>
                    <a:pt x="14868" y="6420"/>
                    <a:pt x="14868" y="6420"/>
                    <a:pt x="14868" y="6420"/>
                  </a:cubicBezTo>
                  <a:cubicBezTo>
                    <a:pt x="14868" y="6353"/>
                    <a:pt x="14868" y="6353"/>
                    <a:pt x="14868" y="6353"/>
                  </a:cubicBezTo>
                  <a:cubicBezTo>
                    <a:pt x="14924" y="6353"/>
                    <a:pt x="14924" y="6353"/>
                    <a:pt x="14924" y="6353"/>
                  </a:cubicBezTo>
                  <a:cubicBezTo>
                    <a:pt x="14924" y="6420"/>
                    <a:pt x="14924" y="6420"/>
                    <a:pt x="14924" y="6420"/>
                  </a:cubicBezTo>
                  <a:cubicBezTo>
                    <a:pt x="14868" y="6420"/>
                    <a:pt x="14868" y="6420"/>
                    <a:pt x="14868" y="6420"/>
                  </a:cubicBezTo>
                  <a:cubicBezTo>
                    <a:pt x="14868" y="6487"/>
                    <a:pt x="14868" y="6487"/>
                    <a:pt x="14868" y="6487"/>
                  </a:cubicBezTo>
                  <a:cubicBezTo>
                    <a:pt x="14980" y="6487"/>
                    <a:pt x="14980" y="6487"/>
                    <a:pt x="14980" y="6487"/>
                  </a:cubicBezTo>
                  <a:cubicBezTo>
                    <a:pt x="14980" y="6420"/>
                    <a:pt x="14980" y="6420"/>
                    <a:pt x="14980" y="6420"/>
                  </a:cubicBezTo>
                  <a:cubicBezTo>
                    <a:pt x="15036" y="6353"/>
                    <a:pt x="15036" y="6353"/>
                    <a:pt x="15036" y="6353"/>
                  </a:cubicBezTo>
                  <a:cubicBezTo>
                    <a:pt x="15036" y="6420"/>
                    <a:pt x="15036" y="6420"/>
                    <a:pt x="15036" y="6420"/>
                  </a:cubicBezTo>
                  <a:cubicBezTo>
                    <a:pt x="15036" y="6420"/>
                    <a:pt x="15036" y="6420"/>
                    <a:pt x="15036" y="6420"/>
                  </a:cubicBezTo>
                  <a:cubicBezTo>
                    <a:pt x="15036" y="6487"/>
                    <a:pt x="15036" y="6487"/>
                    <a:pt x="15036" y="6487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092" y="6420"/>
                    <a:pt x="15092" y="6420"/>
                    <a:pt x="15092" y="6420"/>
                  </a:cubicBezTo>
                  <a:cubicBezTo>
                    <a:pt x="15092" y="6353"/>
                    <a:pt x="15092" y="6353"/>
                    <a:pt x="15092" y="6353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148" y="6487"/>
                    <a:pt x="15148" y="6487"/>
                    <a:pt x="15148" y="6487"/>
                  </a:cubicBezTo>
                  <a:cubicBezTo>
                    <a:pt x="15204" y="6554"/>
                    <a:pt x="15204" y="6554"/>
                    <a:pt x="15204" y="6554"/>
                  </a:cubicBezTo>
                  <a:cubicBezTo>
                    <a:pt x="15260" y="6554"/>
                    <a:pt x="15260" y="6554"/>
                    <a:pt x="15260" y="6554"/>
                  </a:cubicBezTo>
                  <a:cubicBezTo>
                    <a:pt x="15316" y="6554"/>
                    <a:pt x="15316" y="6554"/>
                    <a:pt x="15316" y="6554"/>
                  </a:cubicBezTo>
                  <a:cubicBezTo>
                    <a:pt x="15316" y="6554"/>
                    <a:pt x="15316" y="6554"/>
                    <a:pt x="15316" y="6554"/>
                  </a:cubicBezTo>
                  <a:cubicBezTo>
                    <a:pt x="15372" y="6554"/>
                    <a:pt x="15372" y="6554"/>
                    <a:pt x="15372" y="6554"/>
                  </a:cubicBezTo>
                  <a:cubicBezTo>
                    <a:pt x="15372" y="6487"/>
                    <a:pt x="15372" y="6487"/>
                    <a:pt x="15372" y="6487"/>
                  </a:cubicBezTo>
                  <a:cubicBezTo>
                    <a:pt x="15372" y="6487"/>
                    <a:pt x="15372" y="6487"/>
                    <a:pt x="15372" y="6487"/>
                  </a:cubicBezTo>
                  <a:cubicBezTo>
                    <a:pt x="15429" y="6420"/>
                    <a:pt x="15429" y="6420"/>
                    <a:pt x="15429" y="6420"/>
                  </a:cubicBezTo>
                  <a:cubicBezTo>
                    <a:pt x="15485" y="6353"/>
                    <a:pt x="15485" y="6353"/>
                    <a:pt x="15485" y="6353"/>
                  </a:cubicBezTo>
                  <a:cubicBezTo>
                    <a:pt x="15429" y="6353"/>
                    <a:pt x="15429" y="6353"/>
                    <a:pt x="15429" y="6353"/>
                  </a:cubicBezTo>
                  <a:cubicBezTo>
                    <a:pt x="15485" y="6286"/>
                    <a:pt x="15485" y="6286"/>
                    <a:pt x="15485" y="6286"/>
                  </a:cubicBezTo>
                  <a:cubicBezTo>
                    <a:pt x="15485" y="6286"/>
                    <a:pt x="15485" y="6286"/>
                    <a:pt x="15485" y="6286"/>
                  </a:cubicBezTo>
                  <a:cubicBezTo>
                    <a:pt x="15485" y="6353"/>
                    <a:pt x="15485" y="6353"/>
                    <a:pt x="15485" y="6353"/>
                  </a:cubicBezTo>
                  <a:cubicBezTo>
                    <a:pt x="15541" y="6353"/>
                    <a:pt x="15541" y="6353"/>
                    <a:pt x="15541" y="6353"/>
                  </a:cubicBezTo>
                  <a:cubicBezTo>
                    <a:pt x="15541" y="6353"/>
                    <a:pt x="15541" y="6353"/>
                    <a:pt x="15541" y="6353"/>
                  </a:cubicBezTo>
                  <a:cubicBezTo>
                    <a:pt x="15485" y="6420"/>
                    <a:pt x="15485" y="6420"/>
                    <a:pt x="15485" y="6420"/>
                  </a:cubicBezTo>
                  <a:cubicBezTo>
                    <a:pt x="15485" y="6487"/>
                    <a:pt x="15485" y="6487"/>
                    <a:pt x="15485" y="6487"/>
                  </a:cubicBezTo>
                  <a:cubicBezTo>
                    <a:pt x="15485" y="6620"/>
                    <a:pt x="15485" y="6620"/>
                    <a:pt x="15485" y="6620"/>
                  </a:cubicBezTo>
                  <a:close/>
                  <a:moveTo>
                    <a:pt x="13745" y="4146"/>
                  </a:moveTo>
                  <a:cubicBezTo>
                    <a:pt x="13802" y="4146"/>
                    <a:pt x="13802" y="4146"/>
                    <a:pt x="13802" y="4146"/>
                  </a:cubicBezTo>
                  <a:cubicBezTo>
                    <a:pt x="13802" y="4146"/>
                    <a:pt x="13802" y="4146"/>
                    <a:pt x="13802" y="4146"/>
                  </a:cubicBezTo>
                  <a:cubicBezTo>
                    <a:pt x="13745" y="4146"/>
                    <a:pt x="13745" y="4146"/>
                    <a:pt x="13745" y="4146"/>
                  </a:cubicBezTo>
                  <a:cubicBezTo>
                    <a:pt x="13745" y="4146"/>
                    <a:pt x="13745" y="4146"/>
                    <a:pt x="13745" y="4146"/>
                  </a:cubicBezTo>
                  <a:cubicBezTo>
                    <a:pt x="13745" y="4146"/>
                    <a:pt x="13745" y="4146"/>
                    <a:pt x="13745" y="4146"/>
                  </a:cubicBezTo>
                  <a:close/>
                  <a:moveTo>
                    <a:pt x="13689" y="4480"/>
                  </a:moveTo>
                  <a:cubicBezTo>
                    <a:pt x="13689" y="4480"/>
                    <a:pt x="13689" y="4480"/>
                    <a:pt x="13689" y="4480"/>
                  </a:cubicBezTo>
                  <a:cubicBezTo>
                    <a:pt x="13689" y="4414"/>
                    <a:pt x="13689" y="4414"/>
                    <a:pt x="13689" y="4414"/>
                  </a:cubicBezTo>
                  <a:cubicBezTo>
                    <a:pt x="13745" y="4480"/>
                    <a:pt x="13745" y="4480"/>
                    <a:pt x="13745" y="4480"/>
                  </a:cubicBezTo>
                  <a:cubicBezTo>
                    <a:pt x="13689" y="4480"/>
                    <a:pt x="13689" y="4480"/>
                    <a:pt x="13689" y="4480"/>
                  </a:cubicBezTo>
                  <a:cubicBezTo>
                    <a:pt x="13689" y="4480"/>
                    <a:pt x="13689" y="4480"/>
                    <a:pt x="13689" y="4480"/>
                  </a:cubicBezTo>
                  <a:close/>
                  <a:moveTo>
                    <a:pt x="12455" y="4949"/>
                  </a:moveTo>
                  <a:cubicBezTo>
                    <a:pt x="12455" y="5015"/>
                    <a:pt x="12455" y="5015"/>
                    <a:pt x="12455" y="5015"/>
                  </a:cubicBezTo>
                  <a:cubicBezTo>
                    <a:pt x="12511" y="5015"/>
                    <a:pt x="12511" y="5015"/>
                    <a:pt x="12511" y="5015"/>
                  </a:cubicBezTo>
                  <a:cubicBezTo>
                    <a:pt x="12511" y="5015"/>
                    <a:pt x="12511" y="5015"/>
                    <a:pt x="12511" y="5015"/>
                  </a:cubicBezTo>
                  <a:cubicBezTo>
                    <a:pt x="12455" y="4949"/>
                    <a:pt x="12455" y="4949"/>
                    <a:pt x="12455" y="4949"/>
                  </a:cubicBezTo>
                  <a:close/>
                  <a:moveTo>
                    <a:pt x="13241" y="4146"/>
                  </a:moveTo>
                  <a:cubicBezTo>
                    <a:pt x="13241" y="4146"/>
                    <a:pt x="13241" y="4146"/>
                    <a:pt x="13241" y="4146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280"/>
                    <a:pt x="13297" y="4280"/>
                    <a:pt x="13297" y="4280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146"/>
                    <a:pt x="13297" y="4146"/>
                    <a:pt x="13297" y="4146"/>
                  </a:cubicBezTo>
                  <a:cubicBezTo>
                    <a:pt x="13241" y="4146"/>
                    <a:pt x="13241" y="4146"/>
                    <a:pt x="13241" y="4146"/>
                  </a:cubicBezTo>
                  <a:close/>
                  <a:moveTo>
                    <a:pt x="12904" y="4146"/>
                  </a:moveTo>
                  <a:cubicBezTo>
                    <a:pt x="12904" y="4213"/>
                    <a:pt x="12904" y="4213"/>
                    <a:pt x="12904" y="4213"/>
                  </a:cubicBezTo>
                  <a:cubicBezTo>
                    <a:pt x="12904" y="4213"/>
                    <a:pt x="12904" y="4213"/>
                    <a:pt x="12904" y="4213"/>
                  </a:cubicBezTo>
                  <a:cubicBezTo>
                    <a:pt x="12960" y="4213"/>
                    <a:pt x="12960" y="4213"/>
                    <a:pt x="12960" y="4213"/>
                  </a:cubicBezTo>
                  <a:cubicBezTo>
                    <a:pt x="12960" y="4213"/>
                    <a:pt x="12960" y="4213"/>
                    <a:pt x="12960" y="4213"/>
                  </a:cubicBezTo>
                  <a:cubicBezTo>
                    <a:pt x="13016" y="4213"/>
                    <a:pt x="13016" y="4213"/>
                    <a:pt x="13016" y="4213"/>
                  </a:cubicBezTo>
                  <a:cubicBezTo>
                    <a:pt x="13072" y="4146"/>
                    <a:pt x="13072" y="4146"/>
                    <a:pt x="13072" y="4146"/>
                  </a:cubicBezTo>
                  <a:cubicBezTo>
                    <a:pt x="13128" y="4146"/>
                    <a:pt x="13128" y="4146"/>
                    <a:pt x="13128" y="4146"/>
                  </a:cubicBezTo>
                  <a:cubicBezTo>
                    <a:pt x="13184" y="4146"/>
                    <a:pt x="13184" y="4146"/>
                    <a:pt x="13184" y="4146"/>
                  </a:cubicBezTo>
                  <a:cubicBezTo>
                    <a:pt x="13184" y="4146"/>
                    <a:pt x="13184" y="4146"/>
                    <a:pt x="13184" y="4146"/>
                  </a:cubicBezTo>
                  <a:cubicBezTo>
                    <a:pt x="13072" y="4079"/>
                    <a:pt x="13072" y="4079"/>
                    <a:pt x="13072" y="4079"/>
                  </a:cubicBezTo>
                  <a:cubicBezTo>
                    <a:pt x="13016" y="4146"/>
                    <a:pt x="13016" y="4146"/>
                    <a:pt x="13016" y="4146"/>
                  </a:cubicBezTo>
                  <a:cubicBezTo>
                    <a:pt x="13016" y="4146"/>
                    <a:pt x="13016" y="4146"/>
                    <a:pt x="13016" y="4146"/>
                  </a:cubicBezTo>
                  <a:cubicBezTo>
                    <a:pt x="12960" y="4146"/>
                    <a:pt x="12960" y="4146"/>
                    <a:pt x="12960" y="4146"/>
                  </a:cubicBezTo>
                  <a:cubicBezTo>
                    <a:pt x="12904" y="4146"/>
                    <a:pt x="12904" y="4146"/>
                    <a:pt x="12904" y="4146"/>
                  </a:cubicBezTo>
                  <a:cubicBezTo>
                    <a:pt x="12904" y="4146"/>
                    <a:pt x="12904" y="4146"/>
                    <a:pt x="12904" y="4146"/>
                  </a:cubicBezTo>
                  <a:close/>
                  <a:moveTo>
                    <a:pt x="12511" y="4347"/>
                  </a:moveTo>
                  <a:cubicBezTo>
                    <a:pt x="12455" y="4280"/>
                    <a:pt x="12455" y="4280"/>
                    <a:pt x="12455" y="4280"/>
                  </a:cubicBezTo>
                  <a:cubicBezTo>
                    <a:pt x="12399" y="4280"/>
                    <a:pt x="12399" y="4280"/>
                    <a:pt x="12399" y="4280"/>
                  </a:cubicBezTo>
                  <a:cubicBezTo>
                    <a:pt x="12343" y="4280"/>
                    <a:pt x="12343" y="4280"/>
                    <a:pt x="12343" y="4280"/>
                  </a:cubicBezTo>
                  <a:cubicBezTo>
                    <a:pt x="12343" y="4213"/>
                    <a:pt x="12343" y="4213"/>
                    <a:pt x="12343" y="4213"/>
                  </a:cubicBezTo>
                  <a:cubicBezTo>
                    <a:pt x="12399" y="4146"/>
                    <a:pt x="12399" y="4146"/>
                    <a:pt x="12399" y="4146"/>
                  </a:cubicBezTo>
                  <a:cubicBezTo>
                    <a:pt x="12399" y="4146"/>
                    <a:pt x="12399" y="4146"/>
                    <a:pt x="12399" y="4146"/>
                  </a:cubicBezTo>
                  <a:cubicBezTo>
                    <a:pt x="12399" y="4079"/>
                    <a:pt x="12399" y="4079"/>
                    <a:pt x="12399" y="4079"/>
                  </a:cubicBezTo>
                  <a:cubicBezTo>
                    <a:pt x="12399" y="4012"/>
                    <a:pt x="12399" y="4012"/>
                    <a:pt x="12399" y="4012"/>
                  </a:cubicBezTo>
                  <a:cubicBezTo>
                    <a:pt x="12399" y="4012"/>
                    <a:pt x="12399" y="4012"/>
                    <a:pt x="12399" y="4012"/>
                  </a:cubicBezTo>
                  <a:cubicBezTo>
                    <a:pt x="12455" y="4012"/>
                    <a:pt x="12455" y="4012"/>
                    <a:pt x="12455" y="4012"/>
                  </a:cubicBezTo>
                  <a:cubicBezTo>
                    <a:pt x="12511" y="4012"/>
                    <a:pt x="12511" y="4012"/>
                    <a:pt x="12511" y="4012"/>
                  </a:cubicBezTo>
                  <a:cubicBezTo>
                    <a:pt x="12511" y="4012"/>
                    <a:pt x="12511" y="4012"/>
                    <a:pt x="12511" y="4012"/>
                  </a:cubicBezTo>
                  <a:cubicBezTo>
                    <a:pt x="12511" y="4079"/>
                    <a:pt x="12511" y="4079"/>
                    <a:pt x="12511" y="4079"/>
                  </a:cubicBezTo>
                  <a:cubicBezTo>
                    <a:pt x="12511" y="4079"/>
                    <a:pt x="12511" y="4079"/>
                    <a:pt x="12511" y="4079"/>
                  </a:cubicBezTo>
                  <a:cubicBezTo>
                    <a:pt x="12455" y="4079"/>
                    <a:pt x="12455" y="4079"/>
                    <a:pt x="12455" y="4079"/>
                  </a:cubicBezTo>
                  <a:cubicBezTo>
                    <a:pt x="12511" y="4146"/>
                    <a:pt x="12511" y="4146"/>
                    <a:pt x="12511" y="4146"/>
                  </a:cubicBezTo>
                  <a:cubicBezTo>
                    <a:pt x="12567" y="4146"/>
                    <a:pt x="12567" y="4146"/>
                    <a:pt x="12567" y="4146"/>
                  </a:cubicBezTo>
                  <a:cubicBezTo>
                    <a:pt x="12567" y="4146"/>
                    <a:pt x="12567" y="4146"/>
                    <a:pt x="12567" y="4146"/>
                  </a:cubicBezTo>
                  <a:cubicBezTo>
                    <a:pt x="12511" y="4146"/>
                    <a:pt x="12511" y="4146"/>
                    <a:pt x="12511" y="4146"/>
                  </a:cubicBezTo>
                  <a:cubicBezTo>
                    <a:pt x="12567" y="4213"/>
                    <a:pt x="12567" y="4213"/>
                    <a:pt x="12567" y="4213"/>
                  </a:cubicBezTo>
                  <a:cubicBezTo>
                    <a:pt x="12567" y="4280"/>
                    <a:pt x="12567" y="4280"/>
                    <a:pt x="12567" y="4280"/>
                  </a:cubicBezTo>
                  <a:cubicBezTo>
                    <a:pt x="12511" y="4280"/>
                    <a:pt x="12511" y="4280"/>
                    <a:pt x="12511" y="4280"/>
                  </a:cubicBezTo>
                  <a:cubicBezTo>
                    <a:pt x="12511" y="4347"/>
                    <a:pt x="12511" y="4347"/>
                    <a:pt x="12511" y="4347"/>
                  </a:cubicBezTo>
                  <a:close/>
                  <a:moveTo>
                    <a:pt x="12455" y="4480"/>
                  </a:moveTo>
                  <a:cubicBezTo>
                    <a:pt x="12511" y="4547"/>
                    <a:pt x="12511" y="4547"/>
                    <a:pt x="12511" y="4547"/>
                  </a:cubicBezTo>
                  <a:cubicBezTo>
                    <a:pt x="12567" y="4480"/>
                    <a:pt x="12567" y="4480"/>
                    <a:pt x="12567" y="4480"/>
                  </a:cubicBezTo>
                  <a:cubicBezTo>
                    <a:pt x="12623" y="4414"/>
                    <a:pt x="12623" y="4414"/>
                    <a:pt x="12623" y="4414"/>
                  </a:cubicBezTo>
                  <a:cubicBezTo>
                    <a:pt x="12567" y="4347"/>
                    <a:pt x="12567" y="4347"/>
                    <a:pt x="12567" y="4347"/>
                  </a:cubicBezTo>
                  <a:cubicBezTo>
                    <a:pt x="12511" y="4347"/>
                    <a:pt x="12511" y="4347"/>
                    <a:pt x="12511" y="4347"/>
                  </a:cubicBezTo>
                  <a:cubicBezTo>
                    <a:pt x="12455" y="4347"/>
                    <a:pt x="12455" y="4347"/>
                    <a:pt x="12455" y="4347"/>
                  </a:cubicBezTo>
                  <a:cubicBezTo>
                    <a:pt x="12399" y="4347"/>
                    <a:pt x="12399" y="4347"/>
                    <a:pt x="12399" y="4347"/>
                  </a:cubicBezTo>
                  <a:cubicBezTo>
                    <a:pt x="12343" y="4347"/>
                    <a:pt x="12343" y="4347"/>
                    <a:pt x="12343" y="4347"/>
                  </a:cubicBezTo>
                  <a:cubicBezTo>
                    <a:pt x="12343" y="4347"/>
                    <a:pt x="12343" y="4347"/>
                    <a:pt x="12343" y="4347"/>
                  </a:cubicBezTo>
                  <a:cubicBezTo>
                    <a:pt x="12287" y="4347"/>
                    <a:pt x="12287" y="4347"/>
                    <a:pt x="12287" y="4347"/>
                  </a:cubicBezTo>
                  <a:cubicBezTo>
                    <a:pt x="12287" y="4347"/>
                    <a:pt x="12287" y="4347"/>
                    <a:pt x="12287" y="4347"/>
                  </a:cubicBezTo>
                  <a:cubicBezTo>
                    <a:pt x="12231" y="4414"/>
                    <a:pt x="12231" y="4414"/>
                    <a:pt x="12231" y="4414"/>
                  </a:cubicBezTo>
                  <a:cubicBezTo>
                    <a:pt x="12287" y="4414"/>
                    <a:pt x="12287" y="4414"/>
                    <a:pt x="12287" y="4414"/>
                  </a:cubicBezTo>
                  <a:cubicBezTo>
                    <a:pt x="12287" y="4414"/>
                    <a:pt x="12287" y="4414"/>
                    <a:pt x="12287" y="4414"/>
                  </a:cubicBezTo>
                  <a:cubicBezTo>
                    <a:pt x="12287" y="4480"/>
                    <a:pt x="12287" y="4480"/>
                    <a:pt x="12287" y="4480"/>
                  </a:cubicBezTo>
                  <a:cubicBezTo>
                    <a:pt x="12343" y="4480"/>
                    <a:pt x="12343" y="4480"/>
                    <a:pt x="12343" y="4480"/>
                  </a:cubicBezTo>
                  <a:cubicBezTo>
                    <a:pt x="12399" y="4480"/>
                    <a:pt x="12399" y="4480"/>
                    <a:pt x="12399" y="4480"/>
                  </a:cubicBezTo>
                  <a:cubicBezTo>
                    <a:pt x="12455" y="4480"/>
                    <a:pt x="12455" y="4480"/>
                    <a:pt x="12455" y="4480"/>
                  </a:cubicBezTo>
                  <a:close/>
                  <a:moveTo>
                    <a:pt x="12231" y="4614"/>
                  </a:moveTo>
                  <a:cubicBezTo>
                    <a:pt x="12343" y="4614"/>
                    <a:pt x="12343" y="4614"/>
                    <a:pt x="12343" y="4614"/>
                  </a:cubicBezTo>
                  <a:cubicBezTo>
                    <a:pt x="12399" y="4614"/>
                    <a:pt x="12399" y="4614"/>
                    <a:pt x="12399" y="4614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511" y="4614"/>
                    <a:pt x="12511" y="4614"/>
                    <a:pt x="12511" y="4614"/>
                  </a:cubicBezTo>
                  <a:cubicBezTo>
                    <a:pt x="12567" y="4614"/>
                    <a:pt x="12567" y="4614"/>
                    <a:pt x="12567" y="4614"/>
                  </a:cubicBezTo>
                  <a:cubicBezTo>
                    <a:pt x="12567" y="4547"/>
                    <a:pt x="12567" y="4547"/>
                    <a:pt x="12567" y="4547"/>
                  </a:cubicBezTo>
                  <a:cubicBezTo>
                    <a:pt x="12511" y="4547"/>
                    <a:pt x="12511" y="4547"/>
                    <a:pt x="12511" y="4547"/>
                  </a:cubicBezTo>
                  <a:cubicBezTo>
                    <a:pt x="12399" y="4547"/>
                    <a:pt x="12399" y="4547"/>
                    <a:pt x="12399" y="4547"/>
                  </a:cubicBezTo>
                  <a:cubicBezTo>
                    <a:pt x="12343" y="4547"/>
                    <a:pt x="12343" y="4547"/>
                    <a:pt x="12343" y="4547"/>
                  </a:cubicBezTo>
                  <a:cubicBezTo>
                    <a:pt x="12343" y="4547"/>
                    <a:pt x="12343" y="4547"/>
                    <a:pt x="12343" y="4547"/>
                  </a:cubicBezTo>
                  <a:cubicBezTo>
                    <a:pt x="12287" y="4547"/>
                    <a:pt x="12287" y="4547"/>
                    <a:pt x="12287" y="4547"/>
                  </a:cubicBezTo>
                  <a:cubicBezTo>
                    <a:pt x="12231" y="4547"/>
                    <a:pt x="12231" y="4547"/>
                    <a:pt x="12231" y="4547"/>
                  </a:cubicBezTo>
                  <a:cubicBezTo>
                    <a:pt x="12231" y="4614"/>
                    <a:pt x="12231" y="4614"/>
                    <a:pt x="12231" y="4614"/>
                  </a:cubicBezTo>
                  <a:close/>
                  <a:moveTo>
                    <a:pt x="12231" y="4748"/>
                  </a:moveTo>
                  <a:cubicBezTo>
                    <a:pt x="12287" y="4681"/>
                    <a:pt x="12287" y="4681"/>
                    <a:pt x="12287" y="4681"/>
                  </a:cubicBezTo>
                  <a:cubicBezTo>
                    <a:pt x="12287" y="4681"/>
                    <a:pt x="12287" y="4681"/>
                    <a:pt x="12287" y="4681"/>
                  </a:cubicBezTo>
                  <a:cubicBezTo>
                    <a:pt x="12343" y="4681"/>
                    <a:pt x="12343" y="4681"/>
                    <a:pt x="12343" y="4681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511" y="4681"/>
                    <a:pt x="12511" y="4681"/>
                    <a:pt x="12511" y="4681"/>
                  </a:cubicBezTo>
                  <a:cubicBezTo>
                    <a:pt x="12511" y="4614"/>
                    <a:pt x="12511" y="4614"/>
                    <a:pt x="12511" y="4614"/>
                  </a:cubicBezTo>
                  <a:cubicBezTo>
                    <a:pt x="12567" y="4614"/>
                    <a:pt x="12567" y="4614"/>
                    <a:pt x="12567" y="4614"/>
                  </a:cubicBezTo>
                  <a:cubicBezTo>
                    <a:pt x="12567" y="4681"/>
                    <a:pt x="12567" y="4681"/>
                    <a:pt x="12567" y="4681"/>
                  </a:cubicBezTo>
                  <a:cubicBezTo>
                    <a:pt x="12511" y="4681"/>
                    <a:pt x="12511" y="4681"/>
                    <a:pt x="12511" y="4681"/>
                  </a:cubicBezTo>
                  <a:cubicBezTo>
                    <a:pt x="12455" y="4681"/>
                    <a:pt x="12455" y="4681"/>
                    <a:pt x="12455" y="4681"/>
                  </a:cubicBezTo>
                  <a:cubicBezTo>
                    <a:pt x="12399" y="4681"/>
                    <a:pt x="12399" y="4681"/>
                    <a:pt x="12399" y="4681"/>
                  </a:cubicBezTo>
                  <a:cubicBezTo>
                    <a:pt x="12399" y="4748"/>
                    <a:pt x="12399" y="4748"/>
                    <a:pt x="12399" y="4748"/>
                  </a:cubicBezTo>
                  <a:cubicBezTo>
                    <a:pt x="12343" y="4748"/>
                    <a:pt x="12343" y="4748"/>
                    <a:pt x="12343" y="4748"/>
                  </a:cubicBezTo>
                  <a:cubicBezTo>
                    <a:pt x="12287" y="4748"/>
                    <a:pt x="12287" y="4748"/>
                    <a:pt x="12287" y="4748"/>
                  </a:cubicBezTo>
                  <a:cubicBezTo>
                    <a:pt x="12287" y="4748"/>
                    <a:pt x="12287" y="4748"/>
                    <a:pt x="12287" y="4748"/>
                  </a:cubicBezTo>
                  <a:cubicBezTo>
                    <a:pt x="12231" y="4748"/>
                    <a:pt x="12231" y="4748"/>
                    <a:pt x="12231" y="4748"/>
                  </a:cubicBezTo>
                  <a:cubicBezTo>
                    <a:pt x="12231" y="4748"/>
                    <a:pt x="12231" y="4748"/>
                    <a:pt x="12231" y="4748"/>
                  </a:cubicBezTo>
                  <a:cubicBezTo>
                    <a:pt x="12231" y="4748"/>
                    <a:pt x="12231" y="4748"/>
                    <a:pt x="12231" y="4748"/>
                  </a:cubicBezTo>
                  <a:close/>
                  <a:moveTo>
                    <a:pt x="11052" y="3143"/>
                  </a:moveTo>
                  <a:cubicBezTo>
                    <a:pt x="11052" y="3076"/>
                    <a:pt x="11052" y="3076"/>
                    <a:pt x="11052" y="3076"/>
                  </a:cubicBezTo>
                  <a:cubicBezTo>
                    <a:pt x="11052" y="3076"/>
                    <a:pt x="11052" y="3076"/>
                    <a:pt x="11052" y="3076"/>
                  </a:cubicBezTo>
                  <a:cubicBezTo>
                    <a:pt x="11109" y="3076"/>
                    <a:pt x="11109" y="3076"/>
                    <a:pt x="11109" y="3076"/>
                  </a:cubicBezTo>
                  <a:cubicBezTo>
                    <a:pt x="11109" y="3076"/>
                    <a:pt x="11109" y="3076"/>
                    <a:pt x="11109" y="3076"/>
                  </a:cubicBezTo>
                  <a:cubicBezTo>
                    <a:pt x="11052" y="3143"/>
                    <a:pt x="11052" y="3143"/>
                    <a:pt x="11052" y="3143"/>
                  </a:cubicBezTo>
                  <a:close/>
                  <a:moveTo>
                    <a:pt x="10716" y="3277"/>
                  </a:moveTo>
                  <a:cubicBezTo>
                    <a:pt x="10772" y="3277"/>
                    <a:pt x="10772" y="3277"/>
                    <a:pt x="10772" y="3277"/>
                  </a:cubicBezTo>
                  <a:cubicBezTo>
                    <a:pt x="10772" y="3210"/>
                    <a:pt x="10772" y="3210"/>
                    <a:pt x="10772" y="3210"/>
                  </a:cubicBezTo>
                  <a:cubicBezTo>
                    <a:pt x="10884" y="3277"/>
                    <a:pt x="10884" y="3277"/>
                    <a:pt x="10884" y="3277"/>
                  </a:cubicBezTo>
                  <a:cubicBezTo>
                    <a:pt x="10884" y="3277"/>
                    <a:pt x="10884" y="3277"/>
                    <a:pt x="10884" y="3277"/>
                  </a:cubicBezTo>
                  <a:cubicBezTo>
                    <a:pt x="10940" y="3277"/>
                    <a:pt x="10940" y="3277"/>
                    <a:pt x="10940" y="3277"/>
                  </a:cubicBezTo>
                  <a:cubicBezTo>
                    <a:pt x="10940" y="3344"/>
                    <a:pt x="10940" y="3344"/>
                    <a:pt x="10940" y="3344"/>
                  </a:cubicBezTo>
                  <a:cubicBezTo>
                    <a:pt x="10940" y="3344"/>
                    <a:pt x="10940" y="3344"/>
                    <a:pt x="10940" y="3344"/>
                  </a:cubicBezTo>
                  <a:cubicBezTo>
                    <a:pt x="10940" y="3411"/>
                    <a:pt x="10940" y="3411"/>
                    <a:pt x="10940" y="3411"/>
                  </a:cubicBezTo>
                  <a:cubicBezTo>
                    <a:pt x="10884" y="3411"/>
                    <a:pt x="10884" y="3411"/>
                    <a:pt x="10884" y="3411"/>
                  </a:cubicBezTo>
                  <a:cubicBezTo>
                    <a:pt x="10828" y="3411"/>
                    <a:pt x="10828" y="3411"/>
                    <a:pt x="10828" y="3411"/>
                  </a:cubicBezTo>
                  <a:cubicBezTo>
                    <a:pt x="10828" y="3411"/>
                    <a:pt x="10828" y="3411"/>
                    <a:pt x="10828" y="3411"/>
                  </a:cubicBezTo>
                  <a:cubicBezTo>
                    <a:pt x="10772" y="3344"/>
                    <a:pt x="10772" y="3344"/>
                    <a:pt x="10772" y="3344"/>
                  </a:cubicBezTo>
                  <a:cubicBezTo>
                    <a:pt x="10772" y="3277"/>
                    <a:pt x="10772" y="3277"/>
                    <a:pt x="10772" y="3277"/>
                  </a:cubicBezTo>
                  <a:cubicBezTo>
                    <a:pt x="10716" y="3277"/>
                    <a:pt x="10716" y="3277"/>
                    <a:pt x="10716" y="3277"/>
                  </a:cubicBezTo>
                  <a:cubicBezTo>
                    <a:pt x="10716" y="3277"/>
                    <a:pt x="10716" y="3277"/>
                    <a:pt x="10716" y="3277"/>
                  </a:cubicBezTo>
                  <a:close/>
                  <a:moveTo>
                    <a:pt x="8977" y="3344"/>
                  </a:moveTo>
                  <a:cubicBezTo>
                    <a:pt x="8921" y="3344"/>
                    <a:pt x="8921" y="3344"/>
                    <a:pt x="8921" y="3344"/>
                  </a:cubicBezTo>
                  <a:cubicBezTo>
                    <a:pt x="8921" y="3344"/>
                    <a:pt x="8921" y="3344"/>
                    <a:pt x="8921" y="3344"/>
                  </a:cubicBezTo>
                  <a:cubicBezTo>
                    <a:pt x="8921" y="3344"/>
                    <a:pt x="8921" y="3344"/>
                    <a:pt x="8921" y="3344"/>
                  </a:cubicBezTo>
                  <a:cubicBezTo>
                    <a:pt x="8977" y="3344"/>
                    <a:pt x="8977" y="3344"/>
                    <a:pt x="8977" y="3344"/>
                  </a:cubicBezTo>
                  <a:cubicBezTo>
                    <a:pt x="8977" y="3344"/>
                    <a:pt x="8977" y="3344"/>
                    <a:pt x="8977" y="3344"/>
                  </a:cubicBezTo>
                  <a:cubicBezTo>
                    <a:pt x="8977" y="3344"/>
                    <a:pt x="8977" y="3344"/>
                    <a:pt x="8977" y="3344"/>
                  </a:cubicBezTo>
                  <a:close/>
                  <a:moveTo>
                    <a:pt x="9145" y="3611"/>
                  </a:moveTo>
                  <a:cubicBezTo>
                    <a:pt x="9201" y="3611"/>
                    <a:pt x="9201" y="3611"/>
                    <a:pt x="9201" y="3611"/>
                  </a:cubicBezTo>
                  <a:cubicBezTo>
                    <a:pt x="9201" y="3611"/>
                    <a:pt x="9201" y="3611"/>
                    <a:pt x="9201" y="3611"/>
                  </a:cubicBezTo>
                  <a:cubicBezTo>
                    <a:pt x="9145" y="3678"/>
                    <a:pt x="9145" y="3678"/>
                    <a:pt x="9145" y="3678"/>
                  </a:cubicBezTo>
                  <a:cubicBezTo>
                    <a:pt x="9145" y="3678"/>
                    <a:pt x="9145" y="3611"/>
                    <a:pt x="9145" y="3611"/>
                  </a:cubicBezTo>
                  <a:close/>
                  <a:moveTo>
                    <a:pt x="9257" y="3544"/>
                  </a:moveTo>
                  <a:cubicBezTo>
                    <a:pt x="9257" y="3544"/>
                    <a:pt x="9257" y="3544"/>
                    <a:pt x="9257" y="3544"/>
                  </a:cubicBezTo>
                  <a:cubicBezTo>
                    <a:pt x="9257" y="3477"/>
                    <a:pt x="9257" y="3477"/>
                    <a:pt x="9257" y="3477"/>
                  </a:cubicBezTo>
                  <a:cubicBezTo>
                    <a:pt x="9313" y="3477"/>
                    <a:pt x="9313" y="3477"/>
                    <a:pt x="9313" y="3477"/>
                  </a:cubicBezTo>
                  <a:cubicBezTo>
                    <a:pt x="9313" y="3411"/>
                    <a:pt x="9313" y="3411"/>
                    <a:pt x="9313" y="3411"/>
                  </a:cubicBezTo>
                  <a:cubicBezTo>
                    <a:pt x="9369" y="3411"/>
                    <a:pt x="9369" y="3411"/>
                    <a:pt x="9369" y="3411"/>
                  </a:cubicBezTo>
                  <a:cubicBezTo>
                    <a:pt x="9425" y="3344"/>
                    <a:pt x="9425" y="3344"/>
                    <a:pt x="9425" y="3344"/>
                  </a:cubicBezTo>
                  <a:cubicBezTo>
                    <a:pt x="9425" y="3411"/>
                    <a:pt x="9425" y="3411"/>
                    <a:pt x="9425" y="3411"/>
                  </a:cubicBezTo>
                  <a:cubicBezTo>
                    <a:pt x="9425" y="3411"/>
                    <a:pt x="9425" y="3411"/>
                    <a:pt x="9425" y="3411"/>
                  </a:cubicBezTo>
                  <a:cubicBezTo>
                    <a:pt x="9369" y="3477"/>
                    <a:pt x="9369" y="3477"/>
                    <a:pt x="9369" y="3477"/>
                  </a:cubicBezTo>
                  <a:cubicBezTo>
                    <a:pt x="9369" y="3544"/>
                    <a:pt x="9369" y="3544"/>
                    <a:pt x="9369" y="3544"/>
                  </a:cubicBezTo>
                  <a:cubicBezTo>
                    <a:pt x="9369" y="3544"/>
                    <a:pt x="9369" y="3544"/>
                    <a:pt x="9369" y="3544"/>
                  </a:cubicBezTo>
                  <a:cubicBezTo>
                    <a:pt x="9313" y="3611"/>
                    <a:pt x="9313" y="3611"/>
                    <a:pt x="9313" y="3611"/>
                  </a:cubicBezTo>
                  <a:cubicBezTo>
                    <a:pt x="9313" y="3611"/>
                    <a:pt x="9313" y="3611"/>
                    <a:pt x="9313" y="3611"/>
                  </a:cubicBezTo>
                  <a:cubicBezTo>
                    <a:pt x="9369" y="3678"/>
                    <a:pt x="9369" y="3678"/>
                    <a:pt x="9369" y="3678"/>
                  </a:cubicBezTo>
                  <a:cubicBezTo>
                    <a:pt x="9369" y="3611"/>
                    <a:pt x="9369" y="3611"/>
                    <a:pt x="9369" y="3611"/>
                  </a:cubicBezTo>
                  <a:cubicBezTo>
                    <a:pt x="9425" y="3611"/>
                    <a:pt x="9425" y="3611"/>
                    <a:pt x="9425" y="3611"/>
                  </a:cubicBezTo>
                  <a:cubicBezTo>
                    <a:pt x="9425" y="3678"/>
                    <a:pt x="9425" y="3678"/>
                    <a:pt x="9425" y="3678"/>
                  </a:cubicBezTo>
                  <a:cubicBezTo>
                    <a:pt x="9425" y="3678"/>
                    <a:pt x="9425" y="3678"/>
                    <a:pt x="9425" y="3678"/>
                  </a:cubicBezTo>
                  <a:cubicBezTo>
                    <a:pt x="9482" y="3611"/>
                    <a:pt x="9482" y="3611"/>
                    <a:pt x="9482" y="3611"/>
                  </a:cubicBezTo>
                  <a:cubicBezTo>
                    <a:pt x="9538" y="3611"/>
                    <a:pt x="9538" y="3611"/>
                    <a:pt x="9538" y="3611"/>
                  </a:cubicBezTo>
                  <a:cubicBezTo>
                    <a:pt x="9538" y="3611"/>
                    <a:pt x="9538" y="3611"/>
                    <a:pt x="9538" y="3611"/>
                  </a:cubicBezTo>
                  <a:cubicBezTo>
                    <a:pt x="9594" y="3544"/>
                    <a:pt x="9594" y="3544"/>
                    <a:pt x="9594" y="3544"/>
                  </a:cubicBezTo>
                  <a:cubicBezTo>
                    <a:pt x="9594" y="3477"/>
                    <a:pt x="9594" y="3477"/>
                    <a:pt x="9594" y="3477"/>
                  </a:cubicBezTo>
                  <a:cubicBezTo>
                    <a:pt x="9594" y="3477"/>
                    <a:pt x="9594" y="3477"/>
                    <a:pt x="9594" y="3477"/>
                  </a:cubicBezTo>
                  <a:cubicBezTo>
                    <a:pt x="9650" y="3411"/>
                    <a:pt x="9650" y="3411"/>
                    <a:pt x="9650" y="3411"/>
                  </a:cubicBezTo>
                  <a:cubicBezTo>
                    <a:pt x="9650" y="3344"/>
                    <a:pt x="9650" y="3344"/>
                    <a:pt x="9650" y="3344"/>
                  </a:cubicBezTo>
                  <a:cubicBezTo>
                    <a:pt x="9650" y="3344"/>
                    <a:pt x="9650" y="3344"/>
                    <a:pt x="9650" y="3344"/>
                  </a:cubicBezTo>
                  <a:cubicBezTo>
                    <a:pt x="9706" y="3344"/>
                    <a:pt x="9706" y="3344"/>
                    <a:pt x="9706" y="3344"/>
                  </a:cubicBezTo>
                  <a:cubicBezTo>
                    <a:pt x="9706" y="3411"/>
                    <a:pt x="9706" y="3411"/>
                    <a:pt x="9706" y="3411"/>
                  </a:cubicBezTo>
                  <a:cubicBezTo>
                    <a:pt x="9706" y="3477"/>
                    <a:pt x="9706" y="3477"/>
                    <a:pt x="9706" y="3477"/>
                  </a:cubicBezTo>
                  <a:cubicBezTo>
                    <a:pt x="9650" y="3544"/>
                    <a:pt x="9650" y="3544"/>
                    <a:pt x="9650" y="3544"/>
                  </a:cubicBezTo>
                  <a:cubicBezTo>
                    <a:pt x="9706" y="3544"/>
                    <a:pt x="9706" y="3544"/>
                    <a:pt x="9706" y="3544"/>
                  </a:cubicBezTo>
                  <a:cubicBezTo>
                    <a:pt x="9706" y="3544"/>
                    <a:pt x="9706" y="3544"/>
                    <a:pt x="9706" y="3544"/>
                  </a:cubicBezTo>
                  <a:cubicBezTo>
                    <a:pt x="9762" y="3477"/>
                    <a:pt x="9762" y="3477"/>
                    <a:pt x="9762" y="3477"/>
                  </a:cubicBezTo>
                  <a:cubicBezTo>
                    <a:pt x="9762" y="3477"/>
                    <a:pt x="9762" y="3477"/>
                    <a:pt x="9762" y="3477"/>
                  </a:cubicBezTo>
                  <a:cubicBezTo>
                    <a:pt x="9762" y="3411"/>
                    <a:pt x="9762" y="3411"/>
                    <a:pt x="9762" y="3411"/>
                  </a:cubicBezTo>
                  <a:cubicBezTo>
                    <a:pt x="9818" y="3411"/>
                    <a:pt x="9818" y="3411"/>
                    <a:pt x="9818" y="3411"/>
                  </a:cubicBezTo>
                  <a:cubicBezTo>
                    <a:pt x="9874" y="3344"/>
                    <a:pt x="9874" y="3344"/>
                    <a:pt x="9874" y="3344"/>
                  </a:cubicBezTo>
                  <a:cubicBezTo>
                    <a:pt x="9874" y="3277"/>
                    <a:pt x="9874" y="3277"/>
                    <a:pt x="9874" y="3277"/>
                  </a:cubicBezTo>
                  <a:cubicBezTo>
                    <a:pt x="9874" y="3210"/>
                    <a:pt x="9874" y="3210"/>
                    <a:pt x="9874" y="3210"/>
                  </a:cubicBezTo>
                  <a:cubicBezTo>
                    <a:pt x="9874" y="3210"/>
                    <a:pt x="9874" y="3210"/>
                    <a:pt x="9874" y="3210"/>
                  </a:cubicBezTo>
                  <a:cubicBezTo>
                    <a:pt x="9930" y="3210"/>
                    <a:pt x="9930" y="3210"/>
                    <a:pt x="9930" y="3210"/>
                  </a:cubicBezTo>
                  <a:cubicBezTo>
                    <a:pt x="9986" y="3210"/>
                    <a:pt x="9986" y="3210"/>
                    <a:pt x="9986" y="3210"/>
                  </a:cubicBezTo>
                  <a:cubicBezTo>
                    <a:pt x="10043" y="3143"/>
                    <a:pt x="10043" y="3143"/>
                    <a:pt x="10043" y="3143"/>
                  </a:cubicBezTo>
                  <a:cubicBezTo>
                    <a:pt x="10043" y="3076"/>
                    <a:pt x="10043" y="3076"/>
                    <a:pt x="10043" y="3076"/>
                  </a:cubicBezTo>
                  <a:cubicBezTo>
                    <a:pt x="10099" y="3076"/>
                    <a:pt x="10099" y="3076"/>
                    <a:pt x="10099" y="3076"/>
                  </a:cubicBezTo>
                  <a:cubicBezTo>
                    <a:pt x="10099" y="3009"/>
                    <a:pt x="10099" y="3009"/>
                    <a:pt x="10099" y="3009"/>
                  </a:cubicBezTo>
                  <a:cubicBezTo>
                    <a:pt x="10155" y="3076"/>
                    <a:pt x="10155" y="3076"/>
                    <a:pt x="10155" y="3076"/>
                  </a:cubicBezTo>
                  <a:cubicBezTo>
                    <a:pt x="10155" y="3009"/>
                    <a:pt x="10155" y="3009"/>
                    <a:pt x="10155" y="3009"/>
                  </a:cubicBezTo>
                  <a:cubicBezTo>
                    <a:pt x="10211" y="3009"/>
                    <a:pt x="10211" y="3009"/>
                    <a:pt x="10211" y="3009"/>
                  </a:cubicBezTo>
                  <a:cubicBezTo>
                    <a:pt x="10155" y="3143"/>
                    <a:pt x="10155" y="3143"/>
                    <a:pt x="10155" y="3143"/>
                  </a:cubicBezTo>
                  <a:cubicBezTo>
                    <a:pt x="10099" y="3210"/>
                    <a:pt x="10099" y="3210"/>
                    <a:pt x="10099" y="3210"/>
                  </a:cubicBezTo>
                  <a:cubicBezTo>
                    <a:pt x="10099" y="3277"/>
                    <a:pt x="10099" y="3277"/>
                    <a:pt x="10099" y="3277"/>
                  </a:cubicBezTo>
                  <a:cubicBezTo>
                    <a:pt x="10099" y="3277"/>
                    <a:pt x="10099" y="3277"/>
                    <a:pt x="10099" y="3277"/>
                  </a:cubicBezTo>
                  <a:cubicBezTo>
                    <a:pt x="10099" y="3344"/>
                    <a:pt x="10099" y="3344"/>
                    <a:pt x="10099" y="3344"/>
                  </a:cubicBezTo>
                  <a:cubicBezTo>
                    <a:pt x="10043" y="3344"/>
                    <a:pt x="10043" y="3344"/>
                    <a:pt x="10043" y="3344"/>
                  </a:cubicBezTo>
                  <a:cubicBezTo>
                    <a:pt x="9986" y="3477"/>
                    <a:pt x="9986" y="3477"/>
                    <a:pt x="9986" y="3477"/>
                  </a:cubicBezTo>
                  <a:cubicBezTo>
                    <a:pt x="9986" y="3477"/>
                    <a:pt x="9986" y="3477"/>
                    <a:pt x="9986" y="3477"/>
                  </a:cubicBezTo>
                  <a:cubicBezTo>
                    <a:pt x="9986" y="3544"/>
                    <a:pt x="9986" y="3544"/>
                    <a:pt x="9986" y="3544"/>
                  </a:cubicBezTo>
                  <a:cubicBezTo>
                    <a:pt x="9986" y="3544"/>
                    <a:pt x="9986" y="3544"/>
                    <a:pt x="9986" y="3544"/>
                  </a:cubicBezTo>
                  <a:cubicBezTo>
                    <a:pt x="10043" y="3611"/>
                    <a:pt x="10043" y="3611"/>
                    <a:pt x="10043" y="3611"/>
                  </a:cubicBezTo>
                  <a:cubicBezTo>
                    <a:pt x="10043" y="3611"/>
                    <a:pt x="10043" y="3611"/>
                    <a:pt x="10043" y="3611"/>
                  </a:cubicBezTo>
                  <a:cubicBezTo>
                    <a:pt x="10099" y="3544"/>
                    <a:pt x="10099" y="3544"/>
                    <a:pt x="10099" y="3544"/>
                  </a:cubicBezTo>
                  <a:cubicBezTo>
                    <a:pt x="10155" y="3544"/>
                    <a:pt x="10155" y="3544"/>
                    <a:pt x="10155" y="3544"/>
                  </a:cubicBezTo>
                  <a:cubicBezTo>
                    <a:pt x="10155" y="3477"/>
                    <a:pt x="10155" y="3477"/>
                    <a:pt x="10155" y="3477"/>
                  </a:cubicBezTo>
                  <a:cubicBezTo>
                    <a:pt x="10155" y="3477"/>
                    <a:pt x="10155" y="3477"/>
                    <a:pt x="10155" y="3477"/>
                  </a:cubicBezTo>
                  <a:cubicBezTo>
                    <a:pt x="10211" y="3411"/>
                    <a:pt x="10211" y="3411"/>
                    <a:pt x="10211" y="3411"/>
                  </a:cubicBezTo>
                  <a:cubicBezTo>
                    <a:pt x="10211" y="3344"/>
                    <a:pt x="10211" y="3344"/>
                    <a:pt x="10211" y="3344"/>
                  </a:cubicBezTo>
                  <a:cubicBezTo>
                    <a:pt x="10267" y="3344"/>
                    <a:pt x="10267" y="3344"/>
                    <a:pt x="10267" y="3344"/>
                  </a:cubicBezTo>
                  <a:cubicBezTo>
                    <a:pt x="10267" y="3344"/>
                    <a:pt x="10267" y="3344"/>
                    <a:pt x="10267" y="3344"/>
                  </a:cubicBezTo>
                  <a:cubicBezTo>
                    <a:pt x="10267" y="3411"/>
                    <a:pt x="10267" y="3411"/>
                    <a:pt x="10267" y="3411"/>
                  </a:cubicBezTo>
                  <a:cubicBezTo>
                    <a:pt x="10323" y="3411"/>
                    <a:pt x="10323" y="3411"/>
                    <a:pt x="10323" y="3411"/>
                  </a:cubicBezTo>
                  <a:cubicBezTo>
                    <a:pt x="10379" y="3344"/>
                    <a:pt x="10379" y="3344"/>
                    <a:pt x="10379" y="3344"/>
                  </a:cubicBezTo>
                  <a:cubicBezTo>
                    <a:pt x="10435" y="3344"/>
                    <a:pt x="10435" y="3344"/>
                    <a:pt x="10435" y="3344"/>
                  </a:cubicBezTo>
                  <a:cubicBezTo>
                    <a:pt x="10491" y="3277"/>
                    <a:pt x="10491" y="3277"/>
                    <a:pt x="10491" y="3277"/>
                  </a:cubicBezTo>
                  <a:cubicBezTo>
                    <a:pt x="10491" y="3210"/>
                    <a:pt x="10491" y="3210"/>
                    <a:pt x="10491" y="3210"/>
                  </a:cubicBezTo>
                  <a:cubicBezTo>
                    <a:pt x="10548" y="3143"/>
                    <a:pt x="10548" y="3143"/>
                    <a:pt x="10548" y="3143"/>
                  </a:cubicBezTo>
                  <a:cubicBezTo>
                    <a:pt x="10548" y="3076"/>
                    <a:pt x="10548" y="3076"/>
                    <a:pt x="10548" y="3076"/>
                  </a:cubicBezTo>
                  <a:cubicBezTo>
                    <a:pt x="10548" y="3076"/>
                    <a:pt x="10548" y="3076"/>
                    <a:pt x="10548" y="3076"/>
                  </a:cubicBezTo>
                  <a:cubicBezTo>
                    <a:pt x="10604" y="3143"/>
                    <a:pt x="10604" y="3143"/>
                    <a:pt x="10604" y="3143"/>
                  </a:cubicBezTo>
                  <a:cubicBezTo>
                    <a:pt x="10660" y="3143"/>
                    <a:pt x="10660" y="3143"/>
                    <a:pt x="10660" y="3143"/>
                  </a:cubicBezTo>
                  <a:cubicBezTo>
                    <a:pt x="10660" y="3076"/>
                    <a:pt x="10660" y="3076"/>
                    <a:pt x="10660" y="3076"/>
                  </a:cubicBezTo>
                  <a:cubicBezTo>
                    <a:pt x="10660" y="3076"/>
                    <a:pt x="10660" y="3076"/>
                    <a:pt x="10660" y="3076"/>
                  </a:cubicBezTo>
                  <a:cubicBezTo>
                    <a:pt x="10604" y="3009"/>
                    <a:pt x="10604" y="3009"/>
                    <a:pt x="10604" y="3009"/>
                  </a:cubicBezTo>
                  <a:cubicBezTo>
                    <a:pt x="10604" y="2942"/>
                    <a:pt x="10604" y="2942"/>
                    <a:pt x="10604" y="2942"/>
                  </a:cubicBezTo>
                  <a:cubicBezTo>
                    <a:pt x="10660" y="2942"/>
                    <a:pt x="10660" y="2942"/>
                    <a:pt x="10660" y="2942"/>
                  </a:cubicBezTo>
                  <a:cubicBezTo>
                    <a:pt x="10716" y="2876"/>
                    <a:pt x="10716" y="2876"/>
                    <a:pt x="10716" y="2876"/>
                  </a:cubicBezTo>
                  <a:cubicBezTo>
                    <a:pt x="10772" y="2876"/>
                    <a:pt x="10772" y="2876"/>
                    <a:pt x="10772" y="2876"/>
                  </a:cubicBezTo>
                  <a:cubicBezTo>
                    <a:pt x="10772" y="2876"/>
                    <a:pt x="10772" y="2876"/>
                    <a:pt x="10772" y="2876"/>
                  </a:cubicBezTo>
                  <a:cubicBezTo>
                    <a:pt x="10828" y="2876"/>
                    <a:pt x="10828" y="2876"/>
                    <a:pt x="10828" y="2876"/>
                  </a:cubicBezTo>
                  <a:cubicBezTo>
                    <a:pt x="10884" y="2809"/>
                    <a:pt x="10884" y="2809"/>
                    <a:pt x="10884" y="2809"/>
                  </a:cubicBezTo>
                  <a:cubicBezTo>
                    <a:pt x="10828" y="2809"/>
                    <a:pt x="10828" y="2809"/>
                    <a:pt x="10828" y="2809"/>
                  </a:cubicBezTo>
                  <a:cubicBezTo>
                    <a:pt x="10828" y="2675"/>
                    <a:pt x="10828" y="2675"/>
                    <a:pt x="10828" y="2675"/>
                  </a:cubicBezTo>
                  <a:cubicBezTo>
                    <a:pt x="10884" y="2675"/>
                    <a:pt x="10884" y="2675"/>
                    <a:pt x="10884" y="2675"/>
                  </a:cubicBezTo>
                  <a:cubicBezTo>
                    <a:pt x="10828" y="2608"/>
                    <a:pt x="10828" y="2608"/>
                    <a:pt x="10828" y="2608"/>
                  </a:cubicBezTo>
                  <a:cubicBezTo>
                    <a:pt x="10828" y="2541"/>
                    <a:pt x="10828" y="2541"/>
                    <a:pt x="10828" y="2541"/>
                  </a:cubicBezTo>
                  <a:cubicBezTo>
                    <a:pt x="10828" y="2541"/>
                    <a:pt x="10828" y="2541"/>
                    <a:pt x="10828" y="2541"/>
                  </a:cubicBezTo>
                  <a:cubicBezTo>
                    <a:pt x="10772" y="2541"/>
                    <a:pt x="10772" y="2541"/>
                    <a:pt x="10772" y="2541"/>
                  </a:cubicBezTo>
                  <a:cubicBezTo>
                    <a:pt x="10716" y="2608"/>
                    <a:pt x="10716" y="2608"/>
                    <a:pt x="10716" y="2608"/>
                  </a:cubicBezTo>
                  <a:cubicBezTo>
                    <a:pt x="10716" y="2675"/>
                    <a:pt x="10716" y="2675"/>
                    <a:pt x="10716" y="2675"/>
                  </a:cubicBezTo>
                  <a:cubicBezTo>
                    <a:pt x="10716" y="2675"/>
                    <a:pt x="10716" y="2675"/>
                    <a:pt x="10716" y="2675"/>
                  </a:cubicBezTo>
                  <a:cubicBezTo>
                    <a:pt x="10716" y="2742"/>
                    <a:pt x="10716" y="2742"/>
                    <a:pt x="10716" y="2742"/>
                  </a:cubicBezTo>
                  <a:cubicBezTo>
                    <a:pt x="10660" y="2742"/>
                    <a:pt x="10660" y="2742"/>
                    <a:pt x="10660" y="2742"/>
                  </a:cubicBezTo>
                  <a:cubicBezTo>
                    <a:pt x="10660" y="2675"/>
                    <a:pt x="10660" y="2675"/>
                    <a:pt x="10660" y="2675"/>
                  </a:cubicBezTo>
                  <a:cubicBezTo>
                    <a:pt x="10660" y="2675"/>
                    <a:pt x="10660" y="2675"/>
                    <a:pt x="10660" y="2675"/>
                  </a:cubicBezTo>
                  <a:cubicBezTo>
                    <a:pt x="10660" y="2742"/>
                    <a:pt x="10660" y="2742"/>
                    <a:pt x="10660" y="2742"/>
                  </a:cubicBezTo>
                  <a:cubicBezTo>
                    <a:pt x="10604" y="2742"/>
                    <a:pt x="10604" y="2742"/>
                    <a:pt x="10604" y="2742"/>
                  </a:cubicBezTo>
                  <a:cubicBezTo>
                    <a:pt x="10604" y="2742"/>
                    <a:pt x="10604" y="2742"/>
                    <a:pt x="10604" y="2742"/>
                  </a:cubicBezTo>
                  <a:cubicBezTo>
                    <a:pt x="10604" y="2608"/>
                    <a:pt x="10604" y="2608"/>
                    <a:pt x="10604" y="2608"/>
                  </a:cubicBezTo>
                  <a:cubicBezTo>
                    <a:pt x="10548" y="2608"/>
                    <a:pt x="10548" y="2608"/>
                    <a:pt x="10548" y="2608"/>
                  </a:cubicBezTo>
                  <a:cubicBezTo>
                    <a:pt x="10491" y="2608"/>
                    <a:pt x="10491" y="2608"/>
                    <a:pt x="10491" y="2608"/>
                  </a:cubicBezTo>
                  <a:cubicBezTo>
                    <a:pt x="10491" y="2608"/>
                    <a:pt x="10491" y="2608"/>
                    <a:pt x="10491" y="2608"/>
                  </a:cubicBezTo>
                  <a:cubicBezTo>
                    <a:pt x="10435" y="2608"/>
                    <a:pt x="10435" y="2608"/>
                    <a:pt x="10435" y="2608"/>
                  </a:cubicBezTo>
                  <a:cubicBezTo>
                    <a:pt x="10379" y="2608"/>
                    <a:pt x="10379" y="2608"/>
                    <a:pt x="10379" y="2608"/>
                  </a:cubicBezTo>
                  <a:cubicBezTo>
                    <a:pt x="10379" y="2608"/>
                    <a:pt x="10379" y="2608"/>
                    <a:pt x="10379" y="2608"/>
                  </a:cubicBezTo>
                  <a:cubicBezTo>
                    <a:pt x="10267" y="2608"/>
                    <a:pt x="10267" y="2608"/>
                    <a:pt x="10267" y="2608"/>
                  </a:cubicBezTo>
                  <a:cubicBezTo>
                    <a:pt x="10211" y="2608"/>
                    <a:pt x="10211" y="2608"/>
                    <a:pt x="10211" y="2608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099" y="2675"/>
                    <a:pt x="10099" y="2675"/>
                    <a:pt x="10099" y="2675"/>
                  </a:cubicBezTo>
                  <a:cubicBezTo>
                    <a:pt x="9986" y="2809"/>
                    <a:pt x="9986" y="2809"/>
                    <a:pt x="9986" y="2809"/>
                  </a:cubicBezTo>
                  <a:cubicBezTo>
                    <a:pt x="9930" y="2809"/>
                    <a:pt x="9930" y="2809"/>
                    <a:pt x="9930" y="2809"/>
                  </a:cubicBezTo>
                  <a:cubicBezTo>
                    <a:pt x="9930" y="2809"/>
                    <a:pt x="9930" y="2809"/>
                    <a:pt x="9930" y="2809"/>
                  </a:cubicBezTo>
                  <a:cubicBezTo>
                    <a:pt x="9874" y="2876"/>
                    <a:pt x="9874" y="2876"/>
                    <a:pt x="9874" y="2876"/>
                  </a:cubicBezTo>
                  <a:cubicBezTo>
                    <a:pt x="9818" y="2876"/>
                    <a:pt x="9818" y="2876"/>
                    <a:pt x="9818" y="2876"/>
                  </a:cubicBezTo>
                  <a:cubicBezTo>
                    <a:pt x="9762" y="2942"/>
                    <a:pt x="9762" y="2942"/>
                    <a:pt x="9762" y="2942"/>
                  </a:cubicBezTo>
                  <a:cubicBezTo>
                    <a:pt x="9762" y="2942"/>
                    <a:pt x="9762" y="2942"/>
                    <a:pt x="9762" y="2942"/>
                  </a:cubicBezTo>
                  <a:cubicBezTo>
                    <a:pt x="9650" y="2942"/>
                    <a:pt x="9650" y="2942"/>
                    <a:pt x="9650" y="2942"/>
                  </a:cubicBezTo>
                  <a:cubicBezTo>
                    <a:pt x="9650" y="2942"/>
                    <a:pt x="9650" y="2942"/>
                    <a:pt x="9650" y="2942"/>
                  </a:cubicBezTo>
                  <a:cubicBezTo>
                    <a:pt x="9594" y="2942"/>
                    <a:pt x="9594" y="2942"/>
                    <a:pt x="9594" y="2942"/>
                  </a:cubicBezTo>
                  <a:cubicBezTo>
                    <a:pt x="9594" y="3009"/>
                    <a:pt x="9594" y="3009"/>
                    <a:pt x="9594" y="3009"/>
                  </a:cubicBezTo>
                  <a:cubicBezTo>
                    <a:pt x="9538" y="3009"/>
                    <a:pt x="9538" y="3009"/>
                    <a:pt x="9538" y="3009"/>
                  </a:cubicBezTo>
                  <a:cubicBezTo>
                    <a:pt x="9482" y="3076"/>
                    <a:pt x="9482" y="3076"/>
                    <a:pt x="9482" y="3076"/>
                  </a:cubicBezTo>
                  <a:cubicBezTo>
                    <a:pt x="9425" y="3076"/>
                    <a:pt x="9425" y="3076"/>
                    <a:pt x="9425" y="3076"/>
                  </a:cubicBezTo>
                  <a:cubicBezTo>
                    <a:pt x="9369" y="3076"/>
                    <a:pt x="9369" y="3076"/>
                    <a:pt x="9369" y="3076"/>
                  </a:cubicBezTo>
                  <a:cubicBezTo>
                    <a:pt x="9313" y="3076"/>
                    <a:pt x="9313" y="3076"/>
                    <a:pt x="9313" y="3076"/>
                  </a:cubicBezTo>
                  <a:cubicBezTo>
                    <a:pt x="9201" y="3076"/>
                    <a:pt x="9201" y="3076"/>
                    <a:pt x="9201" y="3076"/>
                  </a:cubicBezTo>
                  <a:cubicBezTo>
                    <a:pt x="9145" y="3210"/>
                    <a:pt x="9145" y="3210"/>
                    <a:pt x="9145" y="3210"/>
                  </a:cubicBezTo>
                  <a:cubicBezTo>
                    <a:pt x="9089" y="3210"/>
                    <a:pt x="9089" y="3210"/>
                    <a:pt x="9089" y="3210"/>
                  </a:cubicBezTo>
                  <a:cubicBezTo>
                    <a:pt x="9033" y="3210"/>
                    <a:pt x="9033" y="3210"/>
                    <a:pt x="9033" y="3210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89" y="3277"/>
                    <a:pt x="9089" y="3277"/>
                    <a:pt x="9089" y="3277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33" y="3344"/>
                    <a:pt x="9033" y="3344"/>
                    <a:pt x="9033" y="3344"/>
                  </a:cubicBezTo>
                  <a:cubicBezTo>
                    <a:pt x="9033" y="3344"/>
                    <a:pt x="9033" y="3344"/>
                    <a:pt x="9033" y="3344"/>
                  </a:cubicBezTo>
                  <a:cubicBezTo>
                    <a:pt x="9033" y="3411"/>
                    <a:pt x="9033" y="3411"/>
                    <a:pt x="9033" y="3411"/>
                  </a:cubicBezTo>
                  <a:cubicBezTo>
                    <a:pt x="8977" y="3411"/>
                    <a:pt x="8977" y="3411"/>
                    <a:pt x="8977" y="3411"/>
                  </a:cubicBezTo>
                  <a:cubicBezTo>
                    <a:pt x="8977" y="3411"/>
                    <a:pt x="8977" y="3411"/>
                    <a:pt x="8977" y="3411"/>
                  </a:cubicBezTo>
                  <a:cubicBezTo>
                    <a:pt x="9033" y="3477"/>
                    <a:pt x="9033" y="3477"/>
                    <a:pt x="9033" y="3477"/>
                  </a:cubicBezTo>
                  <a:cubicBezTo>
                    <a:pt x="9089" y="3411"/>
                    <a:pt x="9089" y="3411"/>
                    <a:pt x="9089" y="3411"/>
                  </a:cubicBezTo>
                  <a:cubicBezTo>
                    <a:pt x="9089" y="3411"/>
                    <a:pt x="9089" y="3411"/>
                    <a:pt x="9089" y="3411"/>
                  </a:cubicBezTo>
                  <a:cubicBezTo>
                    <a:pt x="9145" y="3411"/>
                    <a:pt x="9145" y="3411"/>
                    <a:pt x="9145" y="3411"/>
                  </a:cubicBezTo>
                  <a:cubicBezTo>
                    <a:pt x="9201" y="3411"/>
                    <a:pt x="9201" y="3411"/>
                    <a:pt x="9201" y="3411"/>
                  </a:cubicBezTo>
                  <a:cubicBezTo>
                    <a:pt x="9201" y="3477"/>
                    <a:pt x="9201" y="3477"/>
                    <a:pt x="9201" y="3477"/>
                  </a:cubicBezTo>
                  <a:cubicBezTo>
                    <a:pt x="9201" y="3544"/>
                    <a:pt x="9201" y="3544"/>
                    <a:pt x="9201" y="3544"/>
                  </a:cubicBezTo>
                  <a:cubicBezTo>
                    <a:pt x="9257" y="3544"/>
                    <a:pt x="9257" y="3544"/>
                    <a:pt x="9257" y="3544"/>
                  </a:cubicBezTo>
                  <a:close/>
                  <a:moveTo>
                    <a:pt x="14026" y="6554"/>
                  </a:moveTo>
                  <a:cubicBezTo>
                    <a:pt x="14026" y="6554"/>
                    <a:pt x="14026" y="6554"/>
                    <a:pt x="14026" y="6554"/>
                  </a:cubicBezTo>
                  <a:cubicBezTo>
                    <a:pt x="14082" y="6554"/>
                    <a:pt x="14082" y="6554"/>
                    <a:pt x="14082" y="6554"/>
                  </a:cubicBezTo>
                  <a:cubicBezTo>
                    <a:pt x="14082" y="6554"/>
                    <a:pt x="14082" y="6554"/>
                    <a:pt x="14082" y="6554"/>
                  </a:cubicBezTo>
                  <a:cubicBezTo>
                    <a:pt x="14026" y="6620"/>
                    <a:pt x="14026" y="6620"/>
                    <a:pt x="14026" y="6620"/>
                  </a:cubicBezTo>
                  <a:cubicBezTo>
                    <a:pt x="14026" y="6620"/>
                    <a:pt x="14026" y="6620"/>
                    <a:pt x="14026" y="6620"/>
                  </a:cubicBezTo>
                  <a:cubicBezTo>
                    <a:pt x="14026" y="6554"/>
                    <a:pt x="14026" y="6554"/>
                    <a:pt x="14026" y="6554"/>
                  </a:cubicBezTo>
                  <a:close/>
                  <a:moveTo>
                    <a:pt x="13465" y="5417"/>
                  </a:moveTo>
                  <a:cubicBezTo>
                    <a:pt x="13409" y="5350"/>
                    <a:pt x="13409" y="5350"/>
                    <a:pt x="13409" y="5350"/>
                  </a:cubicBezTo>
                  <a:cubicBezTo>
                    <a:pt x="13353" y="5350"/>
                    <a:pt x="13353" y="5350"/>
                    <a:pt x="13353" y="5350"/>
                  </a:cubicBezTo>
                  <a:cubicBezTo>
                    <a:pt x="13353" y="5350"/>
                    <a:pt x="13353" y="5350"/>
                    <a:pt x="13353" y="5350"/>
                  </a:cubicBezTo>
                  <a:cubicBezTo>
                    <a:pt x="13409" y="5350"/>
                    <a:pt x="13409" y="5350"/>
                    <a:pt x="13409" y="5350"/>
                  </a:cubicBezTo>
                  <a:cubicBezTo>
                    <a:pt x="13409" y="5417"/>
                    <a:pt x="13409" y="5417"/>
                    <a:pt x="13409" y="5417"/>
                  </a:cubicBezTo>
                  <a:cubicBezTo>
                    <a:pt x="13409" y="5417"/>
                    <a:pt x="13409" y="5417"/>
                    <a:pt x="13409" y="5417"/>
                  </a:cubicBezTo>
                  <a:cubicBezTo>
                    <a:pt x="13353" y="5417"/>
                    <a:pt x="13353" y="5417"/>
                    <a:pt x="13353" y="5417"/>
                  </a:cubicBezTo>
                  <a:cubicBezTo>
                    <a:pt x="13297" y="5417"/>
                    <a:pt x="13297" y="5417"/>
                    <a:pt x="13297" y="5417"/>
                  </a:cubicBezTo>
                  <a:cubicBezTo>
                    <a:pt x="13353" y="5484"/>
                    <a:pt x="13353" y="5484"/>
                    <a:pt x="13353" y="5484"/>
                  </a:cubicBezTo>
                  <a:cubicBezTo>
                    <a:pt x="13353" y="5484"/>
                    <a:pt x="13353" y="5484"/>
                    <a:pt x="13353" y="5484"/>
                  </a:cubicBezTo>
                  <a:cubicBezTo>
                    <a:pt x="13353" y="5550"/>
                    <a:pt x="13353" y="5550"/>
                    <a:pt x="13353" y="5550"/>
                  </a:cubicBezTo>
                  <a:cubicBezTo>
                    <a:pt x="13297" y="5484"/>
                    <a:pt x="13297" y="5484"/>
                    <a:pt x="13297" y="5484"/>
                  </a:cubicBezTo>
                  <a:cubicBezTo>
                    <a:pt x="13241" y="5550"/>
                    <a:pt x="13241" y="5550"/>
                    <a:pt x="13241" y="5550"/>
                  </a:cubicBezTo>
                  <a:cubicBezTo>
                    <a:pt x="13184" y="5550"/>
                    <a:pt x="13184" y="5550"/>
                    <a:pt x="13184" y="5550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241" y="5684"/>
                    <a:pt x="13241" y="5684"/>
                    <a:pt x="13241" y="5684"/>
                  </a:cubicBezTo>
                  <a:cubicBezTo>
                    <a:pt x="13241" y="5684"/>
                    <a:pt x="13241" y="5684"/>
                    <a:pt x="13241" y="5684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97" y="5751"/>
                    <a:pt x="13297" y="5751"/>
                    <a:pt x="13297" y="5751"/>
                  </a:cubicBezTo>
                  <a:cubicBezTo>
                    <a:pt x="13297" y="5751"/>
                    <a:pt x="13297" y="5751"/>
                    <a:pt x="13297" y="5751"/>
                  </a:cubicBezTo>
                  <a:cubicBezTo>
                    <a:pt x="13297" y="5818"/>
                    <a:pt x="13297" y="5818"/>
                    <a:pt x="13297" y="5818"/>
                  </a:cubicBezTo>
                  <a:cubicBezTo>
                    <a:pt x="13297" y="5818"/>
                    <a:pt x="13297" y="5818"/>
                    <a:pt x="13297" y="5818"/>
                  </a:cubicBezTo>
                  <a:cubicBezTo>
                    <a:pt x="13353" y="5818"/>
                    <a:pt x="13353" y="5818"/>
                    <a:pt x="13353" y="5818"/>
                  </a:cubicBezTo>
                  <a:cubicBezTo>
                    <a:pt x="13353" y="5818"/>
                    <a:pt x="13353" y="5818"/>
                    <a:pt x="13353" y="5818"/>
                  </a:cubicBezTo>
                  <a:cubicBezTo>
                    <a:pt x="13353" y="5885"/>
                    <a:pt x="13353" y="5885"/>
                    <a:pt x="13353" y="5885"/>
                  </a:cubicBezTo>
                  <a:cubicBezTo>
                    <a:pt x="13353" y="5885"/>
                    <a:pt x="13353" y="5885"/>
                    <a:pt x="13353" y="5885"/>
                  </a:cubicBezTo>
                  <a:cubicBezTo>
                    <a:pt x="13409" y="5885"/>
                    <a:pt x="13409" y="5885"/>
                    <a:pt x="13409" y="5885"/>
                  </a:cubicBezTo>
                  <a:cubicBezTo>
                    <a:pt x="13409" y="5952"/>
                    <a:pt x="13409" y="5952"/>
                    <a:pt x="13409" y="5952"/>
                  </a:cubicBezTo>
                  <a:cubicBezTo>
                    <a:pt x="13465" y="5952"/>
                    <a:pt x="13465" y="5952"/>
                    <a:pt x="13465" y="5952"/>
                  </a:cubicBezTo>
                  <a:cubicBezTo>
                    <a:pt x="13521" y="5952"/>
                    <a:pt x="13521" y="5952"/>
                    <a:pt x="13521" y="5952"/>
                  </a:cubicBezTo>
                  <a:cubicBezTo>
                    <a:pt x="13577" y="5952"/>
                    <a:pt x="13577" y="5952"/>
                    <a:pt x="13577" y="5952"/>
                  </a:cubicBezTo>
                  <a:cubicBezTo>
                    <a:pt x="13577" y="6019"/>
                    <a:pt x="13577" y="6019"/>
                    <a:pt x="13577" y="6019"/>
                  </a:cubicBezTo>
                  <a:cubicBezTo>
                    <a:pt x="13633" y="5952"/>
                    <a:pt x="13633" y="5952"/>
                    <a:pt x="13633" y="5952"/>
                  </a:cubicBezTo>
                  <a:cubicBezTo>
                    <a:pt x="13577" y="5952"/>
                    <a:pt x="13577" y="5952"/>
                    <a:pt x="13577" y="5952"/>
                  </a:cubicBezTo>
                  <a:cubicBezTo>
                    <a:pt x="13633" y="5952"/>
                    <a:pt x="13633" y="5952"/>
                    <a:pt x="13633" y="5952"/>
                  </a:cubicBezTo>
                  <a:cubicBezTo>
                    <a:pt x="13689" y="5885"/>
                    <a:pt x="13689" y="5885"/>
                    <a:pt x="13689" y="5885"/>
                  </a:cubicBezTo>
                  <a:cubicBezTo>
                    <a:pt x="13633" y="5818"/>
                    <a:pt x="13633" y="5818"/>
                    <a:pt x="13633" y="5818"/>
                  </a:cubicBezTo>
                  <a:cubicBezTo>
                    <a:pt x="13689" y="5751"/>
                    <a:pt x="13689" y="5751"/>
                    <a:pt x="13689" y="5751"/>
                  </a:cubicBezTo>
                  <a:cubicBezTo>
                    <a:pt x="13689" y="5684"/>
                    <a:pt x="13689" y="5684"/>
                    <a:pt x="13689" y="5684"/>
                  </a:cubicBezTo>
                  <a:cubicBezTo>
                    <a:pt x="13745" y="5617"/>
                    <a:pt x="13745" y="5617"/>
                    <a:pt x="13745" y="5617"/>
                  </a:cubicBezTo>
                  <a:cubicBezTo>
                    <a:pt x="13745" y="5550"/>
                    <a:pt x="13745" y="5550"/>
                    <a:pt x="13745" y="5550"/>
                  </a:cubicBezTo>
                  <a:cubicBezTo>
                    <a:pt x="13745" y="5550"/>
                    <a:pt x="13745" y="5550"/>
                    <a:pt x="13745" y="5550"/>
                  </a:cubicBezTo>
                  <a:cubicBezTo>
                    <a:pt x="13745" y="5484"/>
                    <a:pt x="13745" y="5484"/>
                    <a:pt x="13745" y="5484"/>
                  </a:cubicBezTo>
                  <a:cubicBezTo>
                    <a:pt x="13689" y="5417"/>
                    <a:pt x="13689" y="5417"/>
                    <a:pt x="13689" y="5417"/>
                  </a:cubicBezTo>
                  <a:cubicBezTo>
                    <a:pt x="13689" y="5417"/>
                    <a:pt x="13689" y="5417"/>
                    <a:pt x="13689" y="5417"/>
                  </a:cubicBezTo>
                  <a:cubicBezTo>
                    <a:pt x="13689" y="5350"/>
                    <a:pt x="13689" y="5350"/>
                    <a:pt x="13689" y="5350"/>
                  </a:cubicBezTo>
                  <a:cubicBezTo>
                    <a:pt x="13689" y="5350"/>
                    <a:pt x="13689" y="5350"/>
                    <a:pt x="13689" y="5350"/>
                  </a:cubicBezTo>
                  <a:cubicBezTo>
                    <a:pt x="13633" y="5283"/>
                    <a:pt x="13633" y="5283"/>
                    <a:pt x="13633" y="5283"/>
                  </a:cubicBezTo>
                  <a:cubicBezTo>
                    <a:pt x="13577" y="5283"/>
                    <a:pt x="13577" y="5283"/>
                    <a:pt x="13577" y="5283"/>
                  </a:cubicBezTo>
                  <a:cubicBezTo>
                    <a:pt x="13521" y="5283"/>
                    <a:pt x="13521" y="5283"/>
                    <a:pt x="13521" y="5283"/>
                  </a:cubicBezTo>
                  <a:cubicBezTo>
                    <a:pt x="13465" y="5283"/>
                    <a:pt x="13465" y="5283"/>
                    <a:pt x="13465" y="5283"/>
                  </a:cubicBezTo>
                  <a:cubicBezTo>
                    <a:pt x="13465" y="5350"/>
                    <a:pt x="13465" y="5350"/>
                    <a:pt x="13465" y="5350"/>
                  </a:cubicBezTo>
                  <a:cubicBezTo>
                    <a:pt x="13465" y="5350"/>
                    <a:pt x="13465" y="5350"/>
                    <a:pt x="13465" y="5350"/>
                  </a:cubicBezTo>
                  <a:cubicBezTo>
                    <a:pt x="13465" y="5417"/>
                    <a:pt x="13465" y="5417"/>
                    <a:pt x="13465" y="5417"/>
                  </a:cubicBezTo>
                  <a:cubicBezTo>
                    <a:pt x="13465" y="5417"/>
                    <a:pt x="13465" y="5417"/>
                    <a:pt x="13465" y="5417"/>
                  </a:cubicBezTo>
                  <a:close/>
                  <a:moveTo>
                    <a:pt x="13745" y="4949"/>
                  </a:moveTo>
                  <a:cubicBezTo>
                    <a:pt x="13745" y="4949"/>
                    <a:pt x="13745" y="4949"/>
                    <a:pt x="13745" y="4949"/>
                  </a:cubicBezTo>
                  <a:cubicBezTo>
                    <a:pt x="13745" y="4949"/>
                    <a:pt x="13745" y="4949"/>
                    <a:pt x="13745" y="4949"/>
                  </a:cubicBezTo>
                  <a:cubicBezTo>
                    <a:pt x="13802" y="4949"/>
                    <a:pt x="13802" y="4949"/>
                    <a:pt x="13802" y="4949"/>
                  </a:cubicBezTo>
                  <a:cubicBezTo>
                    <a:pt x="13802" y="4949"/>
                    <a:pt x="13802" y="4949"/>
                    <a:pt x="13745" y="4949"/>
                  </a:cubicBezTo>
                  <a:close/>
                  <a:moveTo>
                    <a:pt x="13689" y="5216"/>
                  </a:moveTo>
                  <a:cubicBezTo>
                    <a:pt x="13689" y="5216"/>
                    <a:pt x="13689" y="5216"/>
                    <a:pt x="13689" y="5216"/>
                  </a:cubicBezTo>
                  <a:cubicBezTo>
                    <a:pt x="13689" y="5216"/>
                    <a:pt x="13689" y="5216"/>
                    <a:pt x="13689" y="5216"/>
                  </a:cubicBezTo>
                  <a:cubicBezTo>
                    <a:pt x="13689" y="5149"/>
                    <a:pt x="13689" y="5149"/>
                    <a:pt x="13689" y="5149"/>
                  </a:cubicBezTo>
                  <a:cubicBezTo>
                    <a:pt x="13689" y="5149"/>
                    <a:pt x="13689" y="5149"/>
                    <a:pt x="13689" y="5149"/>
                  </a:cubicBezTo>
                  <a:cubicBezTo>
                    <a:pt x="13689" y="5082"/>
                    <a:pt x="13689" y="5082"/>
                    <a:pt x="13689" y="5082"/>
                  </a:cubicBezTo>
                  <a:cubicBezTo>
                    <a:pt x="13689" y="5082"/>
                    <a:pt x="13689" y="5082"/>
                    <a:pt x="13689" y="5082"/>
                  </a:cubicBezTo>
                  <a:cubicBezTo>
                    <a:pt x="13802" y="5082"/>
                    <a:pt x="13802" y="5082"/>
                    <a:pt x="13802" y="5082"/>
                  </a:cubicBezTo>
                  <a:cubicBezTo>
                    <a:pt x="13745" y="5149"/>
                    <a:pt x="13745" y="5149"/>
                    <a:pt x="13745" y="5149"/>
                  </a:cubicBezTo>
                  <a:cubicBezTo>
                    <a:pt x="13745" y="5216"/>
                    <a:pt x="13745" y="5216"/>
                    <a:pt x="13745" y="5216"/>
                  </a:cubicBezTo>
                  <a:cubicBezTo>
                    <a:pt x="13745" y="5216"/>
                    <a:pt x="13689" y="5216"/>
                    <a:pt x="13689" y="5216"/>
                  </a:cubicBezTo>
                  <a:close/>
                  <a:moveTo>
                    <a:pt x="13353" y="5149"/>
                  </a:moveTo>
                  <a:cubicBezTo>
                    <a:pt x="13353" y="5082"/>
                    <a:pt x="13353" y="5082"/>
                    <a:pt x="13353" y="5082"/>
                  </a:cubicBezTo>
                  <a:cubicBezTo>
                    <a:pt x="13353" y="5082"/>
                    <a:pt x="13353" y="5082"/>
                    <a:pt x="13353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149"/>
                    <a:pt x="13409" y="5149"/>
                    <a:pt x="13409" y="5149"/>
                  </a:cubicBezTo>
                  <a:cubicBezTo>
                    <a:pt x="13353" y="5149"/>
                    <a:pt x="13353" y="5149"/>
                    <a:pt x="13353" y="5149"/>
                  </a:cubicBezTo>
                  <a:close/>
                  <a:moveTo>
                    <a:pt x="13297" y="5216"/>
                  </a:move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216"/>
                    <a:pt x="13297" y="5216"/>
                    <a:pt x="13297" y="5216"/>
                  </a:cubicBezTo>
                  <a:close/>
                  <a:moveTo>
                    <a:pt x="13353" y="5283"/>
                  </a:move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16"/>
                    <a:pt x="13353" y="5216"/>
                    <a:pt x="13353" y="5216"/>
                  </a:cubicBezTo>
                  <a:cubicBezTo>
                    <a:pt x="13353" y="5216"/>
                    <a:pt x="13353" y="5216"/>
                    <a:pt x="13353" y="5216"/>
                  </a:cubicBezTo>
                  <a:cubicBezTo>
                    <a:pt x="13409" y="5216"/>
                    <a:pt x="13409" y="5216"/>
                    <a:pt x="13409" y="5216"/>
                  </a:cubicBezTo>
                  <a:cubicBezTo>
                    <a:pt x="13409" y="5283"/>
                    <a:pt x="13409" y="5283"/>
                    <a:pt x="13409" y="5283"/>
                  </a:cubicBez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83"/>
                    <a:pt x="13353" y="5283"/>
                    <a:pt x="13353" y="5283"/>
                  </a:cubicBezTo>
                  <a:close/>
                  <a:moveTo>
                    <a:pt x="13241" y="5350"/>
                  </a:moveTo>
                  <a:cubicBezTo>
                    <a:pt x="13241" y="5350"/>
                    <a:pt x="13241" y="5350"/>
                    <a:pt x="13241" y="5350"/>
                  </a:cubicBezTo>
                  <a:cubicBezTo>
                    <a:pt x="13184" y="5283"/>
                    <a:pt x="13184" y="5283"/>
                    <a:pt x="13184" y="5283"/>
                  </a:cubicBezTo>
                  <a:cubicBezTo>
                    <a:pt x="13241" y="5283"/>
                    <a:pt x="13241" y="5283"/>
                    <a:pt x="13241" y="5283"/>
                  </a:cubicBezTo>
                  <a:cubicBezTo>
                    <a:pt x="13241" y="5216"/>
                    <a:pt x="13241" y="5216"/>
                    <a:pt x="13241" y="5216"/>
                  </a:cubicBezTo>
                  <a:cubicBezTo>
                    <a:pt x="13297" y="5216"/>
                    <a:pt x="13297" y="5216"/>
                    <a:pt x="13297" y="5216"/>
                  </a:cubicBezTo>
                  <a:cubicBezTo>
                    <a:pt x="13297" y="5216"/>
                    <a:pt x="13297" y="5216"/>
                    <a:pt x="13297" y="5216"/>
                  </a:cubicBezTo>
                  <a:cubicBezTo>
                    <a:pt x="13297" y="5283"/>
                    <a:pt x="13297" y="5283"/>
                    <a:pt x="13297" y="5283"/>
                  </a:cubicBezTo>
                  <a:cubicBezTo>
                    <a:pt x="13297" y="5283"/>
                    <a:pt x="13297" y="5283"/>
                    <a:pt x="13297" y="5283"/>
                  </a:cubicBezTo>
                  <a:cubicBezTo>
                    <a:pt x="13297" y="5350"/>
                    <a:pt x="13297" y="5350"/>
                    <a:pt x="13297" y="5350"/>
                  </a:cubicBezTo>
                  <a:cubicBezTo>
                    <a:pt x="13297" y="5350"/>
                    <a:pt x="13297" y="5350"/>
                    <a:pt x="13297" y="5350"/>
                  </a:cubicBezTo>
                  <a:cubicBezTo>
                    <a:pt x="13241" y="5350"/>
                    <a:pt x="13241" y="5350"/>
                    <a:pt x="13241" y="5350"/>
                  </a:cubicBezTo>
                  <a:cubicBezTo>
                    <a:pt x="13241" y="5350"/>
                    <a:pt x="13241" y="5350"/>
                    <a:pt x="13241" y="5350"/>
                  </a:cubicBezTo>
                  <a:close/>
                  <a:moveTo>
                    <a:pt x="13128" y="5417"/>
                  </a:move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417"/>
                    <a:pt x="13128" y="5417"/>
                    <a:pt x="13128" y="5417"/>
                  </a:cubicBezTo>
                  <a:close/>
                  <a:moveTo>
                    <a:pt x="12623" y="5484"/>
                  </a:moveTo>
                  <a:cubicBezTo>
                    <a:pt x="12567" y="5417"/>
                    <a:pt x="12567" y="5417"/>
                    <a:pt x="12567" y="5417"/>
                  </a:cubicBezTo>
                  <a:cubicBezTo>
                    <a:pt x="12511" y="5417"/>
                    <a:pt x="12511" y="5417"/>
                    <a:pt x="12511" y="5417"/>
                  </a:cubicBezTo>
                  <a:cubicBezTo>
                    <a:pt x="12511" y="5417"/>
                    <a:pt x="12511" y="5417"/>
                    <a:pt x="12511" y="5417"/>
                  </a:cubicBezTo>
                  <a:cubicBezTo>
                    <a:pt x="12511" y="5350"/>
                    <a:pt x="12511" y="5350"/>
                    <a:pt x="12511" y="5350"/>
                  </a:cubicBezTo>
                  <a:cubicBezTo>
                    <a:pt x="12511" y="5350"/>
                    <a:pt x="12511" y="5350"/>
                    <a:pt x="12511" y="5350"/>
                  </a:cubicBezTo>
                  <a:cubicBezTo>
                    <a:pt x="12511" y="5283"/>
                    <a:pt x="12511" y="5283"/>
                    <a:pt x="12511" y="5283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83"/>
                    <a:pt x="12567" y="5283"/>
                    <a:pt x="12567" y="5283"/>
                  </a:cubicBezTo>
                  <a:cubicBezTo>
                    <a:pt x="12567" y="5283"/>
                    <a:pt x="12567" y="5283"/>
                    <a:pt x="12567" y="5283"/>
                  </a:cubicBezTo>
                  <a:cubicBezTo>
                    <a:pt x="12623" y="5283"/>
                    <a:pt x="12623" y="5283"/>
                    <a:pt x="12623" y="5283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67" y="5149"/>
                    <a:pt x="12567" y="5149"/>
                    <a:pt x="12567" y="5149"/>
                  </a:cubicBezTo>
                  <a:cubicBezTo>
                    <a:pt x="12567" y="5149"/>
                    <a:pt x="12567" y="5149"/>
                    <a:pt x="12567" y="5149"/>
                  </a:cubicBezTo>
                  <a:cubicBezTo>
                    <a:pt x="12567" y="5082"/>
                    <a:pt x="12567" y="5082"/>
                    <a:pt x="12567" y="5082"/>
                  </a:cubicBezTo>
                  <a:cubicBezTo>
                    <a:pt x="12623" y="5082"/>
                    <a:pt x="12623" y="5082"/>
                    <a:pt x="12623" y="5082"/>
                  </a:cubicBezTo>
                  <a:cubicBezTo>
                    <a:pt x="12623" y="5082"/>
                    <a:pt x="12623" y="5082"/>
                    <a:pt x="12623" y="5082"/>
                  </a:cubicBezTo>
                  <a:cubicBezTo>
                    <a:pt x="12736" y="5149"/>
                    <a:pt x="12736" y="5149"/>
                    <a:pt x="12736" y="5149"/>
                  </a:cubicBezTo>
                  <a:cubicBezTo>
                    <a:pt x="12736" y="5082"/>
                    <a:pt x="12736" y="5082"/>
                    <a:pt x="12736" y="5082"/>
                  </a:cubicBezTo>
                  <a:cubicBezTo>
                    <a:pt x="12736" y="5082"/>
                    <a:pt x="12736" y="5082"/>
                    <a:pt x="12736" y="5082"/>
                  </a:cubicBezTo>
                  <a:cubicBezTo>
                    <a:pt x="12679" y="5082"/>
                    <a:pt x="12679" y="5082"/>
                    <a:pt x="12679" y="5082"/>
                  </a:cubicBezTo>
                  <a:cubicBezTo>
                    <a:pt x="12679" y="5082"/>
                    <a:pt x="12679" y="5082"/>
                    <a:pt x="12679" y="5082"/>
                  </a:cubicBezTo>
                  <a:cubicBezTo>
                    <a:pt x="12792" y="5082"/>
                    <a:pt x="12792" y="5082"/>
                    <a:pt x="12792" y="5082"/>
                  </a:cubicBezTo>
                  <a:cubicBezTo>
                    <a:pt x="12792" y="5015"/>
                    <a:pt x="12792" y="5015"/>
                    <a:pt x="12792" y="5015"/>
                  </a:cubicBezTo>
                  <a:cubicBezTo>
                    <a:pt x="12904" y="5015"/>
                    <a:pt x="12904" y="5015"/>
                    <a:pt x="12904" y="5015"/>
                  </a:cubicBezTo>
                  <a:cubicBezTo>
                    <a:pt x="12904" y="5015"/>
                    <a:pt x="12904" y="5015"/>
                    <a:pt x="12904" y="5015"/>
                  </a:cubicBezTo>
                  <a:cubicBezTo>
                    <a:pt x="12960" y="5015"/>
                    <a:pt x="12960" y="5015"/>
                    <a:pt x="12960" y="5015"/>
                  </a:cubicBezTo>
                  <a:cubicBezTo>
                    <a:pt x="12960" y="5015"/>
                    <a:pt x="12960" y="5015"/>
                    <a:pt x="12960" y="5015"/>
                  </a:cubicBezTo>
                  <a:cubicBezTo>
                    <a:pt x="12736" y="4949"/>
                    <a:pt x="12736" y="4949"/>
                    <a:pt x="12736" y="4949"/>
                  </a:cubicBezTo>
                  <a:cubicBezTo>
                    <a:pt x="12679" y="4949"/>
                    <a:pt x="12679" y="4949"/>
                    <a:pt x="12679" y="4949"/>
                  </a:cubicBezTo>
                  <a:cubicBezTo>
                    <a:pt x="12679" y="4949"/>
                    <a:pt x="12679" y="4949"/>
                    <a:pt x="12679" y="4949"/>
                  </a:cubicBezTo>
                  <a:cubicBezTo>
                    <a:pt x="12567" y="4949"/>
                    <a:pt x="12567" y="4949"/>
                    <a:pt x="12567" y="4949"/>
                  </a:cubicBezTo>
                  <a:cubicBezTo>
                    <a:pt x="12511" y="4949"/>
                    <a:pt x="12511" y="4949"/>
                    <a:pt x="12511" y="4949"/>
                  </a:cubicBezTo>
                  <a:cubicBezTo>
                    <a:pt x="12511" y="4949"/>
                    <a:pt x="12511" y="4949"/>
                    <a:pt x="12511" y="4949"/>
                  </a:cubicBezTo>
                  <a:cubicBezTo>
                    <a:pt x="12455" y="4882"/>
                    <a:pt x="12455" y="4882"/>
                    <a:pt x="12455" y="4882"/>
                  </a:cubicBezTo>
                  <a:cubicBezTo>
                    <a:pt x="12399" y="4882"/>
                    <a:pt x="12399" y="4882"/>
                    <a:pt x="12399" y="4882"/>
                  </a:cubicBezTo>
                  <a:cubicBezTo>
                    <a:pt x="12399" y="4949"/>
                    <a:pt x="12399" y="4949"/>
                    <a:pt x="12399" y="4949"/>
                  </a:cubicBezTo>
                  <a:cubicBezTo>
                    <a:pt x="12399" y="4949"/>
                    <a:pt x="12399" y="4949"/>
                    <a:pt x="12399" y="4949"/>
                  </a:cubicBezTo>
                  <a:cubicBezTo>
                    <a:pt x="12343" y="4949"/>
                    <a:pt x="12343" y="4949"/>
                    <a:pt x="12343" y="4949"/>
                  </a:cubicBezTo>
                  <a:cubicBezTo>
                    <a:pt x="12343" y="4882"/>
                    <a:pt x="12343" y="4882"/>
                    <a:pt x="12343" y="4882"/>
                  </a:cubicBezTo>
                  <a:cubicBezTo>
                    <a:pt x="12343" y="4815"/>
                    <a:pt x="12343" y="4815"/>
                    <a:pt x="12343" y="4815"/>
                  </a:cubicBezTo>
                  <a:cubicBezTo>
                    <a:pt x="12343" y="4882"/>
                    <a:pt x="12343" y="4882"/>
                    <a:pt x="12343" y="4882"/>
                  </a:cubicBezTo>
                  <a:cubicBezTo>
                    <a:pt x="12399" y="4815"/>
                    <a:pt x="12399" y="4815"/>
                    <a:pt x="12399" y="4815"/>
                  </a:cubicBezTo>
                  <a:cubicBezTo>
                    <a:pt x="12399" y="4815"/>
                    <a:pt x="12399" y="4815"/>
                    <a:pt x="12399" y="4815"/>
                  </a:cubicBezTo>
                  <a:cubicBezTo>
                    <a:pt x="12455" y="4815"/>
                    <a:pt x="12455" y="4815"/>
                    <a:pt x="12455" y="4815"/>
                  </a:cubicBezTo>
                  <a:cubicBezTo>
                    <a:pt x="12455" y="4815"/>
                    <a:pt x="12455" y="4815"/>
                    <a:pt x="12455" y="4815"/>
                  </a:cubicBezTo>
                  <a:cubicBezTo>
                    <a:pt x="12455" y="4748"/>
                    <a:pt x="12455" y="4748"/>
                    <a:pt x="12455" y="4748"/>
                  </a:cubicBezTo>
                  <a:cubicBezTo>
                    <a:pt x="12455" y="4748"/>
                    <a:pt x="12455" y="4748"/>
                    <a:pt x="12455" y="4748"/>
                  </a:cubicBezTo>
                  <a:cubicBezTo>
                    <a:pt x="12511" y="4748"/>
                    <a:pt x="12511" y="4748"/>
                    <a:pt x="12511" y="4748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567" y="4815"/>
                    <a:pt x="12567" y="4815"/>
                    <a:pt x="12567" y="4815"/>
                  </a:cubicBezTo>
                  <a:cubicBezTo>
                    <a:pt x="12567" y="4882"/>
                    <a:pt x="12567" y="4882"/>
                    <a:pt x="12567" y="4882"/>
                  </a:cubicBezTo>
                  <a:cubicBezTo>
                    <a:pt x="12623" y="4882"/>
                    <a:pt x="12623" y="4882"/>
                    <a:pt x="12623" y="4882"/>
                  </a:cubicBezTo>
                  <a:cubicBezTo>
                    <a:pt x="12623" y="4815"/>
                    <a:pt x="12623" y="4815"/>
                    <a:pt x="12623" y="4815"/>
                  </a:cubicBezTo>
                  <a:cubicBezTo>
                    <a:pt x="12623" y="4815"/>
                    <a:pt x="12623" y="4815"/>
                    <a:pt x="12623" y="4815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623" y="4681"/>
                    <a:pt x="12623" y="4681"/>
                    <a:pt x="12623" y="4681"/>
                  </a:cubicBezTo>
                  <a:cubicBezTo>
                    <a:pt x="12679" y="4681"/>
                    <a:pt x="12679" y="4681"/>
                    <a:pt x="12679" y="4681"/>
                  </a:cubicBezTo>
                  <a:cubicBezTo>
                    <a:pt x="12679" y="4681"/>
                    <a:pt x="12679" y="4681"/>
                    <a:pt x="12679" y="4681"/>
                  </a:cubicBezTo>
                  <a:cubicBezTo>
                    <a:pt x="12623" y="4614"/>
                    <a:pt x="12623" y="4614"/>
                    <a:pt x="12623" y="4614"/>
                  </a:cubicBezTo>
                  <a:cubicBezTo>
                    <a:pt x="12623" y="4547"/>
                    <a:pt x="12623" y="4547"/>
                    <a:pt x="12623" y="4547"/>
                  </a:cubicBezTo>
                  <a:cubicBezTo>
                    <a:pt x="12679" y="4547"/>
                    <a:pt x="12679" y="4547"/>
                    <a:pt x="12679" y="4547"/>
                  </a:cubicBezTo>
                  <a:cubicBezTo>
                    <a:pt x="12679" y="4547"/>
                    <a:pt x="12679" y="4547"/>
                    <a:pt x="12679" y="4547"/>
                  </a:cubicBezTo>
                  <a:cubicBezTo>
                    <a:pt x="12736" y="4480"/>
                    <a:pt x="12736" y="4480"/>
                    <a:pt x="12736" y="4480"/>
                  </a:cubicBezTo>
                  <a:cubicBezTo>
                    <a:pt x="12736" y="4480"/>
                    <a:pt x="12736" y="4480"/>
                    <a:pt x="12736" y="4480"/>
                  </a:cubicBezTo>
                  <a:cubicBezTo>
                    <a:pt x="12679" y="4480"/>
                    <a:pt x="12679" y="4480"/>
                    <a:pt x="12679" y="4480"/>
                  </a:cubicBezTo>
                  <a:cubicBezTo>
                    <a:pt x="12679" y="4480"/>
                    <a:pt x="12679" y="4480"/>
                    <a:pt x="12679" y="4480"/>
                  </a:cubicBezTo>
                  <a:cubicBezTo>
                    <a:pt x="12679" y="4414"/>
                    <a:pt x="12679" y="4414"/>
                    <a:pt x="12679" y="4414"/>
                  </a:cubicBezTo>
                  <a:cubicBezTo>
                    <a:pt x="12736" y="4414"/>
                    <a:pt x="12736" y="4414"/>
                    <a:pt x="12736" y="4414"/>
                  </a:cubicBezTo>
                  <a:cubicBezTo>
                    <a:pt x="12736" y="4347"/>
                    <a:pt x="12736" y="4347"/>
                    <a:pt x="12736" y="4347"/>
                  </a:cubicBezTo>
                  <a:cubicBezTo>
                    <a:pt x="12792" y="4347"/>
                    <a:pt x="12792" y="4347"/>
                    <a:pt x="12792" y="4347"/>
                  </a:cubicBezTo>
                  <a:cubicBezTo>
                    <a:pt x="12792" y="4347"/>
                    <a:pt x="12792" y="4347"/>
                    <a:pt x="12792" y="4347"/>
                  </a:cubicBezTo>
                  <a:cubicBezTo>
                    <a:pt x="12792" y="4414"/>
                    <a:pt x="12792" y="4414"/>
                    <a:pt x="12792" y="4414"/>
                  </a:cubicBezTo>
                  <a:cubicBezTo>
                    <a:pt x="12848" y="4414"/>
                    <a:pt x="12848" y="4414"/>
                    <a:pt x="12848" y="4414"/>
                  </a:cubicBezTo>
                  <a:cubicBezTo>
                    <a:pt x="12848" y="4480"/>
                    <a:pt x="12848" y="4480"/>
                    <a:pt x="12848" y="4480"/>
                  </a:cubicBezTo>
                  <a:cubicBezTo>
                    <a:pt x="12848" y="4480"/>
                    <a:pt x="12848" y="4480"/>
                    <a:pt x="12848" y="4480"/>
                  </a:cubicBezTo>
                  <a:cubicBezTo>
                    <a:pt x="12848" y="4547"/>
                    <a:pt x="12848" y="4547"/>
                    <a:pt x="12848" y="4547"/>
                  </a:cubicBezTo>
                  <a:cubicBezTo>
                    <a:pt x="12848" y="4547"/>
                    <a:pt x="12848" y="4547"/>
                    <a:pt x="12848" y="4547"/>
                  </a:cubicBezTo>
                  <a:cubicBezTo>
                    <a:pt x="12904" y="4748"/>
                    <a:pt x="12904" y="4748"/>
                    <a:pt x="12904" y="4748"/>
                  </a:cubicBezTo>
                  <a:cubicBezTo>
                    <a:pt x="12848" y="4748"/>
                    <a:pt x="12848" y="4748"/>
                    <a:pt x="12848" y="4748"/>
                  </a:cubicBezTo>
                  <a:cubicBezTo>
                    <a:pt x="12848" y="4815"/>
                    <a:pt x="12848" y="4815"/>
                    <a:pt x="12848" y="4815"/>
                  </a:cubicBezTo>
                  <a:cubicBezTo>
                    <a:pt x="12904" y="4815"/>
                    <a:pt x="12904" y="4815"/>
                    <a:pt x="12904" y="4815"/>
                  </a:cubicBezTo>
                  <a:cubicBezTo>
                    <a:pt x="12960" y="4815"/>
                    <a:pt x="12960" y="4815"/>
                    <a:pt x="12960" y="4815"/>
                  </a:cubicBezTo>
                  <a:cubicBezTo>
                    <a:pt x="12960" y="4748"/>
                    <a:pt x="12960" y="4748"/>
                    <a:pt x="12960" y="4748"/>
                  </a:cubicBezTo>
                  <a:cubicBezTo>
                    <a:pt x="12960" y="4681"/>
                    <a:pt x="12960" y="4681"/>
                    <a:pt x="12960" y="4681"/>
                  </a:cubicBezTo>
                  <a:cubicBezTo>
                    <a:pt x="13016" y="4681"/>
                    <a:pt x="13016" y="4681"/>
                    <a:pt x="13016" y="4681"/>
                  </a:cubicBezTo>
                  <a:cubicBezTo>
                    <a:pt x="13016" y="4614"/>
                    <a:pt x="13016" y="4614"/>
                    <a:pt x="13016" y="4614"/>
                  </a:cubicBezTo>
                  <a:cubicBezTo>
                    <a:pt x="12904" y="4547"/>
                    <a:pt x="12904" y="4547"/>
                    <a:pt x="12904" y="4547"/>
                  </a:cubicBezTo>
                  <a:cubicBezTo>
                    <a:pt x="12904" y="4547"/>
                    <a:pt x="12904" y="4547"/>
                    <a:pt x="12904" y="4547"/>
                  </a:cubicBezTo>
                  <a:cubicBezTo>
                    <a:pt x="12960" y="4547"/>
                    <a:pt x="12960" y="4547"/>
                    <a:pt x="12960" y="4547"/>
                  </a:cubicBezTo>
                  <a:cubicBezTo>
                    <a:pt x="13016" y="4547"/>
                    <a:pt x="13016" y="4547"/>
                    <a:pt x="13016" y="4547"/>
                  </a:cubicBezTo>
                  <a:cubicBezTo>
                    <a:pt x="13016" y="4547"/>
                    <a:pt x="13016" y="4547"/>
                    <a:pt x="13016" y="4547"/>
                  </a:cubicBezTo>
                  <a:cubicBezTo>
                    <a:pt x="12960" y="4480"/>
                    <a:pt x="12960" y="4480"/>
                    <a:pt x="12960" y="4480"/>
                  </a:cubicBezTo>
                  <a:cubicBezTo>
                    <a:pt x="12960" y="4414"/>
                    <a:pt x="12960" y="4414"/>
                    <a:pt x="12960" y="4414"/>
                  </a:cubicBezTo>
                  <a:cubicBezTo>
                    <a:pt x="12960" y="4347"/>
                    <a:pt x="12960" y="4347"/>
                    <a:pt x="12960" y="4347"/>
                  </a:cubicBezTo>
                  <a:cubicBezTo>
                    <a:pt x="12960" y="4280"/>
                    <a:pt x="12960" y="4280"/>
                    <a:pt x="12960" y="4280"/>
                  </a:cubicBezTo>
                  <a:cubicBezTo>
                    <a:pt x="13016" y="4280"/>
                    <a:pt x="13016" y="4280"/>
                    <a:pt x="13016" y="4280"/>
                  </a:cubicBezTo>
                  <a:cubicBezTo>
                    <a:pt x="13016" y="4280"/>
                    <a:pt x="13016" y="4280"/>
                    <a:pt x="13016" y="4280"/>
                  </a:cubicBezTo>
                  <a:cubicBezTo>
                    <a:pt x="13072" y="4280"/>
                    <a:pt x="13072" y="4280"/>
                    <a:pt x="13072" y="4280"/>
                  </a:cubicBezTo>
                  <a:cubicBezTo>
                    <a:pt x="13072" y="4280"/>
                    <a:pt x="13072" y="4280"/>
                    <a:pt x="13072" y="4280"/>
                  </a:cubicBezTo>
                  <a:cubicBezTo>
                    <a:pt x="13072" y="4280"/>
                    <a:pt x="13128" y="4213"/>
                    <a:pt x="13128" y="4213"/>
                  </a:cubicBezTo>
                  <a:cubicBezTo>
                    <a:pt x="13128" y="4213"/>
                    <a:pt x="13184" y="4213"/>
                    <a:pt x="13184" y="4213"/>
                  </a:cubicBezTo>
                  <a:cubicBezTo>
                    <a:pt x="13184" y="4280"/>
                    <a:pt x="13184" y="4280"/>
                    <a:pt x="13184" y="4280"/>
                  </a:cubicBezTo>
                  <a:cubicBezTo>
                    <a:pt x="13241" y="4280"/>
                    <a:pt x="13241" y="4280"/>
                    <a:pt x="13241" y="4280"/>
                  </a:cubicBezTo>
                  <a:cubicBezTo>
                    <a:pt x="13241" y="4280"/>
                    <a:pt x="13241" y="4280"/>
                    <a:pt x="13241" y="4280"/>
                  </a:cubicBezTo>
                  <a:cubicBezTo>
                    <a:pt x="13297" y="4280"/>
                    <a:pt x="13297" y="4280"/>
                    <a:pt x="13297" y="4280"/>
                  </a:cubicBezTo>
                  <a:cubicBezTo>
                    <a:pt x="13297" y="4414"/>
                    <a:pt x="13297" y="4414"/>
                    <a:pt x="13297" y="4414"/>
                  </a:cubicBezTo>
                  <a:cubicBezTo>
                    <a:pt x="13241" y="4480"/>
                    <a:pt x="13241" y="4480"/>
                    <a:pt x="13241" y="4480"/>
                  </a:cubicBezTo>
                  <a:cubicBezTo>
                    <a:pt x="13241" y="4480"/>
                    <a:pt x="13241" y="4480"/>
                    <a:pt x="13241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353" y="4414"/>
                    <a:pt x="13353" y="4414"/>
                    <a:pt x="13353" y="4414"/>
                  </a:cubicBezTo>
                  <a:cubicBezTo>
                    <a:pt x="13353" y="4347"/>
                    <a:pt x="13353" y="4347"/>
                    <a:pt x="13353" y="4347"/>
                  </a:cubicBezTo>
                  <a:cubicBezTo>
                    <a:pt x="13353" y="4347"/>
                    <a:pt x="13353" y="4347"/>
                    <a:pt x="13353" y="4347"/>
                  </a:cubicBezTo>
                  <a:cubicBezTo>
                    <a:pt x="13409" y="4347"/>
                    <a:pt x="13409" y="4347"/>
                    <a:pt x="13409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280"/>
                    <a:pt x="13465" y="4280"/>
                    <a:pt x="13465" y="4280"/>
                  </a:cubicBezTo>
                  <a:cubicBezTo>
                    <a:pt x="13409" y="4280"/>
                    <a:pt x="13409" y="4280"/>
                    <a:pt x="13409" y="4280"/>
                  </a:cubicBezTo>
                  <a:cubicBezTo>
                    <a:pt x="13465" y="4280"/>
                    <a:pt x="13465" y="4280"/>
                    <a:pt x="13465" y="4280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521" y="4480"/>
                    <a:pt x="13521" y="4480"/>
                    <a:pt x="13521" y="4480"/>
                  </a:cubicBezTo>
                  <a:cubicBezTo>
                    <a:pt x="13521" y="4480"/>
                    <a:pt x="13521" y="4480"/>
                    <a:pt x="13521" y="4480"/>
                  </a:cubicBezTo>
                  <a:cubicBezTo>
                    <a:pt x="13521" y="4547"/>
                    <a:pt x="13521" y="4547"/>
                    <a:pt x="13521" y="4547"/>
                  </a:cubicBezTo>
                  <a:cubicBezTo>
                    <a:pt x="13465" y="4614"/>
                    <a:pt x="13465" y="4614"/>
                    <a:pt x="13465" y="4614"/>
                  </a:cubicBezTo>
                  <a:cubicBezTo>
                    <a:pt x="13465" y="4681"/>
                    <a:pt x="13465" y="4681"/>
                    <a:pt x="13465" y="4681"/>
                  </a:cubicBezTo>
                  <a:cubicBezTo>
                    <a:pt x="13465" y="4748"/>
                    <a:pt x="13465" y="4748"/>
                    <a:pt x="13465" y="4748"/>
                  </a:cubicBezTo>
                  <a:cubicBezTo>
                    <a:pt x="13409" y="4748"/>
                    <a:pt x="13409" y="4748"/>
                    <a:pt x="13409" y="4748"/>
                  </a:cubicBezTo>
                  <a:cubicBezTo>
                    <a:pt x="13409" y="4815"/>
                    <a:pt x="13409" y="4815"/>
                    <a:pt x="13409" y="4815"/>
                  </a:cubicBezTo>
                  <a:cubicBezTo>
                    <a:pt x="13353" y="4882"/>
                    <a:pt x="13353" y="4882"/>
                    <a:pt x="13353" y="4882"/>
                  </a:cubicBezTo>
                  <a:cubicBezTo>
                    <a:pt x="13297" y="4882"/>
                    <a:pt x="13297" y="4882"/>
                    <a:pt x="13297" y="4882"/>
                  </a:cubicBezTo>
                  <a:cubicBezTo>
                    <a:pt x="13297" y="4949"/>
                    <a:pt x="13297" y="4949"/>
                    <a:pt x="13297" y="4949"/>
                  </a:cubicBezTo>
                  <a:cubicBezTo>
                    <a:pt x="13297" y="4949"/>
                    <a:pt x="13297" y="4949"/>
                    <a:pt x="13297" y="4949"/>
                  </a:cubicBezTo>
                  <a:cubicBezTo>
                    <a:pt x="13241" y="5015"/>
                    <a:pt x="13241" y="5015"/>
                    <a:pt x="13241" y="5015"/>
                  </a:cubicBezTo>
                  <a:cubicBezTo>
                    <a:pt x="13241" y="5015"/>
                    <a:pt x="13241" y="5015"/>
                    <a:pt x="13241" y="5015"/>
                  </a:cubicBezTo>
                  <a:cubicBezTo>
                    <a:pt x="13184" y="5015"/>
                    <a:pt x="13184" y="5015"/>
                    <a:pt x="13184" y="5015"/>
                  </a:cubicBezTo>
                  <a:cubicBezTo>
                    <a:pt x="13184" y="5015"/>
                    <a:pt x="13184" y="5015"/>
                    <a:pt x="13184" y="5015"/>
                  </a:cubicBezTo>
                  <a:cubicBezTo>
                    <a:pt x="13184" y="5082"/>
                    <a:pt x="13184" y="5082"/>
                    <a:pt x="13184" y="5082"/>
                  </a:cubicBezTo>
                  <a:cubicBezTo>
                    <a:pt x="13241" y="5082"/>
                    <a:pt x="13241" y="5082"/>
                    <a:pt x="13241" y="5082"/>
                  </a:cubicBezTo>
                  <a:cubicBezTo>
                    <a:pt x="13241" y="5149"/>
                    <a:pt x="13241" y="5149"/>
                    <a:pt x="13241" y="5149"/>
                  </a:cubicBezTo>
                  <a:cubicBezTo>
                    <a:pt x="13184" y="5216"/>
                    <a:pt x="13184" y="5216"/>
                    <a:pt x="13184" y="5216"/>
                  </a:cubicBezTo>
                  <a:cubicBezTo>
                    <a:pt x="13128" y="5216"/>
                    <a:pt x="13128" y="5216"/>
                    <a:pt x="13128" y="5216"/>
                  </a:cubicBezTo>
                  <a:cubicBezTo>
                    <a:pt x="13128" y="5216"/>
                    <a:pt x="13128" y="5216"/>
                    <a:pt x="13128" y="5216"/>
                  </a:cubicBezTo>
                  <a:cubicBezTo>
                    <a:pt x="13128" y="5149"/>
                    <a:pt x="13128" y="5149"/>
                    <a:pt x="13128" y="5149"/>
                  </a:cubicBezTo>
                  <a:cubicBezTo>
                    <a:pt x="13128" y="5149"/>
                    <a:pt x="13128" y="5149"/>
                    <a:pt x="13128" y="5149"/>
                  </a:cubicBezTo>
                  <a:cubicBezTo>
                    <a:pt x="13072" y="5149"/>
                    <a:pt x="13072" y="5149"/>
                    <a:pt x="13072" y="5149"/>
                  </a:cubicBezTo>
                  <a:cubicBezTo>
                    <a:pt x="13072" y="5216"/>
                    <a:pt x="13072" y="5216"/>
                    <a:pt x="13072" y="5216"/>
                  </a:cubicBezTo>
                  <a:cubicBezTo>
                    <a:pt x="13072" y="5216"/>
                    <a:pt x="13072" y="5216"/>
                    <a:pt x="13072" y="5216"/>
                  </a:cubicBezTo>
                  <a:cubicBezTo>
                    <a:pt x="13016" y="5283"/>
                    <a:pt x="13016" y="5283"/>
                    <a:pt x="13016" y="5283"/>
                  </a:cubicBezTo>
                  <a:cubicBezTo>
                    <a:pt x="12960" y="5283"/>
                    <a:pt x="12960" y="5283"/>
                    <a:pt x="12960" y="5283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417"/>
                    <a:pt x="13016" y="5417"/>
                    <a:pt x="13016" y="5417"/>
                  </a:cubicBezTo>
                  <a:cubicBezTo>
                    <a:pt x="13016" y="5417"/>
                    <a:pt x="13016" y="5417"/>
                    <a:pt x="13016" y="5417"/>
                  </a:cubicBezTo>
                  <a:cubicBezTo>
                    <a:pt x="13016" y="5484"/>
                    <a:pt x="13016" y="5484"/>
                    <a:pt x="13016" y="5484"/>
                  </a:cubicBezTo>
                  <a:cubicBezTo>
                    <a:pt x="13016" y="5484"/>
                    <a:pt x="13016" y="5484"/>
                    <a:pt x="13016" y="5484"/>
                  </a:cubicBezTo>
                  <a:cubicBezTo>
                    <a:pt x="12960" y="5417"/>
                    <a:pt x="12960" y="5417"/>
                    <a:pt x="12960" y="5417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2904" y="5350"/>
                    <a:pt x="12904" y="5350"/>
                    <a:pt x="12904" y="5350"/>
                  </a:cubicBezTo>
                  <a:cubicBezTo>
                    <a:pt x="12904" y="5417"/>
                    <a:pt x="12904" y="5417"/>
                    <a:pt x="12904" y="5417"/>
                  </a:cubicBezTo>
                  <a:cubicBezTo>
                    <a:pt x="12960" y="5484"/>
                    <a:pt x="12960" y="5484"/>
                    <a:pt x="12960" y="5484"/>
                  </a:cubicBezTo>
                  <a:cubicBezTo>
                    <a:pt x="12904" y="5484"/>
                    <a:pt x="12904" y="5484"/>
                    <a:pt x="12904" y="5484"/>
                  </a:cubicBezTo>
                  <a:cubicBezTo>
                    <a:pt x="12792" y="5484"/>
                    <a:pt x="12792" y="5484"/>
                    <a:pt x="12792" y="5484"/>
                  </a:cubicBezTo>
                  <a:cubicBezTo>
                    <a:pt x="12736" y="5484"/>
                    <a:pt x="12736" y="5484"/>
                    <a:pt x="12736" y="5484"/>
                  </a:cubicBezTo>
                  <a:cubicBezTo>
                    <a:pt x="12736" y="5417"/>
                    <a:pt x="12736" y="5417"/>
                    <a:pt x="12736" y="5417"/>
                  </a:cubicBezTo>
                  <a:cubicBezTo>
                    <a:pt x="12736" y="5484"/>
                    <a:pt x="12736" y="5484"/>
                    <a:pt x="12736" y="5484"/>
                  </a:cubicBezTo>
                  <a:cubicBezTo>
                    <a:pt x="12679" y="5484"/>
                    <a:pt x="12679" y="5484"/>
                    <a:pt x="12679" y="5484"/>
                  </a:cubicBezTo>
                  <a:cubicBezTo>
                    <a:pt x="12679" y="5417"/>
                    <a:pt x="12679" y="5417"/>
                    <a:pt x="12679" y="5417"/>
                  </a:cubicBezTo>
                  <a:cubicBezTo>
                    <a:pt x="12679" y="5350"/>
                    <a:pt x="12679" y="5350"/>
                    <a:pt x="12679" y="5350"/>
                  </a:cubicBezTo>
                  <a:cubicBezTo>
                    <a:pt x="12623" y="5417"/>
                    <a:pt x="12623" y="5417"/>
                    <a:pt x="12623" y="5417"/>
                  </a:cubicBezTo>
                  <a:cubicBezTo>
                    <a:pt x="12623" y="5417"/>
                    <a:pt x="12623" y="5417"/>
                    <a:pt x="12623" y="5417"/>
                  </a:cubicBezTo>
                  <a:cubicBezTo>
                    <a:pt x="12623" y="5484"/>
                    <a:pt x="12623" y="5484"/>
                    <a:pt x="12623" y="5484"/>
                  </a:cubicBezTo>
                  <a:close/>
                  <a:moveTo>
                    <a:pt x="9369" y="4012"/>
                  </a:moveTo>
                  <a:cubicBezTo>
                    <a:pt x="9369" y="3946"/>
                    <a:pt x="9369" y="3946"/>
                    <a:pt x="9369" y="3946"/>
                  </a:cubicBezTo>
                  <a:cubicBezTo>
                    <a:pt x="9369" y="3879"/>
                    <a:pt x="9369" y="3879"/>
                    <a:pt x="9369" y="3879"/>
                  </a:cubicBezTo>
                  <a:cubicBezTo>
                    <a:pt x="9482" y="3812"/>
                    <a:pt x="9482" y="3812"/>
                    <a:pt x="9482" y="3812"/>
                  </a:cubicBezTo>
                  <a:cubicBezTo>
                    <a:pt x="9538" y="3812"/>
                    <a:pt x="9538" y="3812"/>
                    <a:pt x="9538" y="3812"/>
                  </a:cubicBezTo>
                  <a:cubicBezTo>
                    <a:pt x="9594" y="3745"/>
                    <a:pt x="9594" y="3745"/>
                    <a:pt x="9594" y="3745"/>
                  </a:cubicBezTo>
                  <a:cubicBezTo>
                    <a:pt x="9594" y="3745"/>
                    <a:pt x="9594" y="3745"/>
                    <a:pt x="9594" y="3745"/>
                  </a:cubicBezTo>
                  <a:cubicBezTo>
                    <a:pt x="9706" y="3678"/>
                    <a:pt x="9706" y="3678"/>
                    <a:pt x="9706" y="3678"/>
                  </a:cubicBezTo>
                  <a:cubicBezTo>
                    <a:pt x="9762" y="3678"/>
                    <a:pt x="9762" y="3678"/>
                    <a:pt x="9762" y="3678"/>
                  </a:cubicBezTo>
                  <a:cubicBezTo>
                    <a:pt x="9818" y="3678"/>
                    <a:pt x="9818" y="3678"/>
                    <a:pt x="9818" y="3678"/>
                  </a:cubicBezTo>
                  <a:cubicBezTo>
                    <a:pt x="9818" y="3678"/>
                    <a:pt x="9818" y="3678"/>
                    <a:pt x="9818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818" y="3745"/>
                    <a:pt x="9818" y="3745"/>
                    <a:pt x="9818" y="3745"/>
                  </a:cubicBezTo>
                  <a:cubicBezTo>
                    <a:pt x="9762" y="3812"/>
                    <a:pt x="9762" y="3812"/>
                    <a:pt x="9762" y="3812"/>
                  </a:cubicBezTo>
                  <a:cubicBezTo>
                    <a:pt x="9594" y="3946"/>
                    <a:pt x="9594" y="3946"/>
                    <a:pt x="9594" y="3946"/>
                  </a:cubicBezTo>
                  <a:cubicBezTo>
                    <a:pt x="9538" y="4012"/>
                    <a:pt x="9538" y="4012"/>
                    <a:pt x="9538" y="4012"/>
                  </a:cubicBezTo>
                  <a:cubicBezTo>
                    <a:pt x="9538" y="4012"/>
                    <a:pt x="9538" y="4012"/>
                    <a:pt x="9538" y="4012"/>
                  </a:cubicBezTo>
                  <a:cubicBezTo>
                    <a:pt x="9482" y="4012"/>
                    <a:pt x="9482" y="4012"/>
                    <a:pt x="9482" y="4012"/>
                  </a:cubicBezTo>
                  <a:cubicBezTo>
                    <a:pt x="9482" y="4012"/>
                    <a:pt x="9482" y="4012"/>
                    <a:pt x="9482" y="4012"/>
                  </a:cubicBezTo>
                  <a:cubicBezTo>
                    <a:pt x="9425" y="4079"/>
                    <a:pt x="9425" y="4079"/>
                    <a:pt x="9425" y="4079"/>
                  </a:cubicBezTo>
                  <a:cubicBezTo>
                    <a:pt x="9425" y="4012"/>
                    <a:pt x="9425" y="4012"/>
                    <a:pt x="9425" y="4012"/>
                  </a:cubicBezTo>
                  <a:cubicBezTo>
                    <a:pt x="9425" y="4012"/>
                    <a:pt x="9425" y="4012"/>
                    <a:pt x="9425" y="4012"/>
                  </a:cubicBezTo>
                  <a:cubicBezTo>
                    <a:pt x="9369" y="4012"/>
                    <a:pt x="9369" y="4012"/>
                    <a:pt x="9369" y="4012"/>
                  </a:cubicBezTo>
                  <a:close/>
                  <a:moveTo>
                    <a:pt x="11782" y="5082"/>
                  </a:moveTo>
                  <a:cubicBezTo>
                    <a:pt x="11782" y="5082"/>
                    <a:pt x="11782" y="5082"/>
                    <a:pt x="11782" y="5082"/>
                  </a:cubicBezTo>
                  <a:cubicBezTo>
                    <a:pt x="11782" y="5015"/>
                    <a:pt x="11782" y="5015"/>
                    <a:pt x="11782" y="5015"/>
                  </a:cubicBezTo>
                  <a:cubicBezTo>
                    <a:pt x="11838" y="5015"/>
                    <a:pt x="11838" y="5015"/>
                    <a:pt x="11838" y="5015"/>
                  </a:cubicBezTo>
                  <a:cubicBezTo>
                    <a:pt x="11838" y="5015"/>
                    <a:pt x="11838" y="5015"/>
                    <a:pt x="11838" y="5015"/>
                  </a:cubicBezTo>
                  <a:cubicBezTo>
                    <a:pt x="11838" y="4949"/>
                    <a:pt x="11838" y="4949"/>
                    <a:pt x="11838" y="4949"/>
                  </a:cubicBezTo>
                  <a:cubicBezTo>
                    <a:pt x="11894" y="4949"/>
                    <a:pt x="11894" y="4949"/>
                    <a:pt x="11894" y="4949"/>
                  </a:cubicBezTo>
                  <a:cubicBezTo>
                    <a:pt x="11950" y="4882"/>
                    <a:pt x="11950" y="4882"/>
                    <a:pt x="11950" y="4882"/>
                  </a:cubicBezTo>
                  <a:cubicBezTo>
                    <a:pt x="11950" y="4882"/>
                    <a:pt x="11950" y="4882"/>
                    <a:pt x="11950" y="4882"/>
                  </a:cubicBezTo>
                  <a:cubicBezTo>
                    <a:pt x="11950" y="4949"/>
                    <a:pt x="11950" y="4949"/>
                    <a:pt x="11950" y="4949"/>
                  </a:cubicBezTo>
                  <a:cubicBezTo>
                    <a:pt x="12006" y="4949"/>
                    <a:pt x="12006" y="4949"/>
                    <a:pt x="12006" y="4949"/>
                  </a:cubicBezTo>
                  <a:cubicBezTo>
                    <a:pt x="12006" y="5015"/>
                    <a:pt x="12006" y="5015"/>
                    <a:pt x="12006" y="5015"/>
                  </a:cubicBezTo>
                  <a:cubicBezTo>
                    <a:pt x="11950" y="5082"/>
                    <a:pt x="11950" y="5082"/>
                    <a:pt x="11950" y="5082"/>
                  </a:cubicBezTo>
                  <a:cubicBezTo>
                    <a:pt x="11950" y="5149"/>
                    <a:pt x="11950" y="5149"/>
                    <a:pt x="11950" y="5149"/>
                  </a:cubicBezTo>
                  <a:cubicBezTo>
                    <a:pt x="11894" y="5149"/>
                    <a:pt x="11894" y="5149"/>
                    <a:pt x="11894" y="5149"/>
                  </a:cubicBezTo>
                  <a:cubicBezTo>
                    <a:pt x="11838" y="5149"/>
                    <a:pt x="11838" y="5149"/>
                    <a:pt x="11838" y="5149"/>
                  </a:cubicBezTo>
                  <a:cubicBezTo>
                    <a:pt x="11838" y="5149"/>
                    <a:pt x="11838" y="5149"/>
                    <a:pt x="11838" y="5149"/>
                  </a:cubicBezTo>
                  <a:cubicBezTo>
                    <a:pt x="11782" y="5082"/>
                    <a:pt x="11782" y="5082"/>
                    <a:pt x="11782" y="5082"/>
                  </a:cubicBezTo>
                  <a:cubicBezTo>
                    <a:pt x="11782" y="5082"/>
                    <a:pt x="11782" y="5082"/>
                    <a:pt x="11782" y="5082"/>
                  </a:cubicBezTo>
                  <a:close/>
                  <a:moveTo>
                    <a:pt x="9874" y="5015"/>
                  </a:moveTo>
                  <a:cubicBezTo>
                    <a:pt x="9874" y="4949"/>
                    <a:pt x="9874" y="4949"/>
                    <a:pt x="9874" y="4949"/>
                  </a:cubicBezTo>
                  <a:cubicBezTo>
                    <a:pt x="9874" y="4882"/>
                    <a:pt x="9874" y="4882"/>
                    <a:pt x="9874" y="4882"/>
                  </a:cubicBezTo>
                  <a:cubicBezTo>
                    <a:pt x="9874" y="4815"/>
                    <a:pt x="9874" y="4815"/>
                    <a:pt x="9874" y="4815"/>
                  </a:cubicBezTo>
                  <a:cubicBezTo>
                    <a:pt x="9930" y="4815"/>
                    <a:pt x="9930" y="4815"/>
                    <a:pt x="9930" y="4815"/>
                  </a:cubicBezTo>
                  <a:cubicBezTo>
                    <a:pt x="10043" y="4815"/>
                    <a:pt x="10043" y="4815"/>
                    <a:pt x="10043" y="4815"/>
                  </a:cubicBezTo>
                  <a:cubicBezTo>
                    <a:pt x="10043" y="4815"/>
                    <a:pt x="10043" y="4815"/>
                    <a:pt x="10043" y="4815"/>
                  </a:cubicBezTo>
                  <a:cubicBezTo>
                    <a:pt x="10099" y="4815"/>
                    <a:pt x="10099" y="4815"/>
                    <a:pt x="10099" y="4815"/>
                  </a:cubicBezTo>
                  <a:cubicBezTo>
                    <a:pt x="10155" y="4815"/>
                    <a:pt x="10155" y="4815"/>
                    <a:pt x="10155" y="4815"/>
                  </a:cubicBezTo>
                  <a:cubicBezTo>
                    <a:pt x="10211" y="4748"/>
                    <a:pt x="10211" y="4748"/>
                    <a:pt x="10211" y="4748"/>
                  </a:cubicBezTo>
                  <a:cubicBezTo>
                    <a:pt x="10323" y="4748"/>
                    <a:pt x="10323" y="4748"/>
                    <a:pt x="10323" y="4748"/>
                  </a:cubicBezTo>
                  <a:cubicBezTo>
                    <a:pt x="10379" y="4815"/>
                    <a:pt x="10379" y="4815"/>
                    <a:pt x="10379" y="4815"/>
                  </a:cubicBezTo>
                  <a:cubicBezTo>
                    <a:pt x="10435" y="4815"/>
                    <a:pt x="10435" y="4815"/>
                    <a:pt x="10435" y="4815"/>
                  </a:cubicBezTo>
                  <a:cubicBezTo>
                    <a:pt x="10491" y="4815"/>
                    <a:pt x="10491" y="4815"/>
                    <a:pt x="10491" y="4815"/>
                  </a:cubicBezTo>
                  <a:cubicBezTo>
                    <a:pt x="10491" y="4748"/>
                    <a:pt x="10491" y="4748"/>
                    <a:pt x="10491" y="4748"/>
                  </a:cubicBezTo>
                  <a:cubicBezTo>
                    <a:pt x="10604" y="4748"/>
                    <a:pt x="10604" y="4748"/>
                    <a:pt x="10604" y="4748"/>
                  </a:cubicBezTo>
                  <a:cubicBezTo>
                    <a:pt x="10660" y="4748"/>
                    <a:pt x="10660" y="4748"/>
                    <a:pt x="10660" y="4748"/>
                  </a:cubicBezTo>
                  <a:cubicBezTo>
                    <a:pt x="10660" y="4681"/>
                    <a:pt x="10660" y="4681"/>
                    <a:pt x="10660" y="4681"/>
                  </a:cubicBezTo>
                  <a:cubicBezTo>
                    <a:pt x="10660" y="4681"/>
                    <a:pt x="10660" y="4681"/>
                    <a:pt x="10660" y="4681"/>
                  </a:cubicBezTo>
                  <a:cubicBezTo>
                    <a:pt x="10604" y="4748"/>
                    <a:pt x="10604" y="4748"/>
                    <a:pt x="10604" y="4748"/>
                  </a:cubicBezTo>
                  <a:cubicBezTo>
                    <a:pt x="10548" y="4748"/>
                    <a:pt x="10548" y="4748"/>
                    <a:pt x="10548" y="4748"/>
                  </a:cubicBezTo>
                  <a:cubicBezTo>
                    <a:pt x="10548" y="4681"/>
                    <a:pt x="10548" y="4681"/>
                    <a:pt x="10548" y="4681"/>
                  </a:cubicBezTo>
                  <a:cubicBezTo>
                    <a:pt x="10491" y="4748"/>
                    <a:pt x="10491" y="4748"/>
                    <a:pt x="10491" y="4748"/>
                  </a:cubicBezTo>
                  <a:cubicBezTo>
                    <a:pt x="10435" y="4748"/>
                    <a:pt x="10435" y="4748"/>
                    <a:pt x="10435" y="4748"/>
                  </a:cubicBezTo>
                  <a:cubicBezTo>
                    <a:pt x="10435" y="4681"/>
                    <a:pt x="10435" y="4681"/>
                    <a:pt x="10435" y="4681"/>
                  </a:cubicBezTo>
                  <a:cubicBezTo>
                    <a:pt x="10379" y="4681"/>
                    <a:pt x="10379" y="4681"/>
                    <a:pt x="10379" y="4681"/>
                  </a:cubicBezTo>
                  <a:cubicBezTo>
                    <a:pt x="10323" y="4681"/>
                    <a:pt x="10323" y="4681"/>
                    <a:pt x="10323" y="4681"/>
                  </a:cubicBezTo>
                  <a:cubicBezTo>
                    <a:pt x="10267" y="4681"/>
                    <a:pt x="10267" y="4681"/>
                    <a:pt x="10267" y="4681"/>
                  </a:cubicBezTo>
                  <a:cubicBezTo>
                    <a:pt x="10267" y="4681"/>
                    <a:pt x="10267" y="4681"/>
                    <a:pt x="10267" y="4681"/>
                  </a:cubicBezTo>
                  <a:cubicBezTo>
                    <a:pt x="10211" y="4681"/>
                    <a:pt x="10211" y="4681"/>
                    <a:pt x="10211" y="4681"/>
                  </a:cubicBezTo>
                  <a:cubicBezTo>
                    <a:pt x="10155" y="4681"/>
                    <a:pt x="10155" y="4681"/>
                    <a:pt x="10155" y="4681"/>
                  </a:cubicBezTo>
                  <a:cubicBezTo>
                    <a:pt x="10099" y="4681"/>
                    <a:pt x="10099" y="4681"/>
                    <a:pt x="10099" y="4681"/>
                  </a:cubicBezTo>
                  <a:cubicBezTo>
                    <a:pt x="10099" y="4614"/>
                    <a:pt x="10099" y="4614"/>
                    <a:pt x="10099" y="4614"/>
                  </a:cubicBezTo>
                  <a:cubicBezTo>
                    <a:pt x="10155" y="4614"/>
                    <a:pt x="10155" y="4614"/>
                    <a:pt x="10155" y="4614"/>
                  </a:cubicBezTo>
                  <a:cubicBezTo>
                    <a:pt x="10211" y="4547"/>
                    <a:pt x="10211" y="4547"/>
                    <a:pt x="10211" y="4547"/>
                  </a:cubicBezTo>
                  <a:cubicBezTo>
                    <a:pt x="10211" y="4547"/>
                    <a:pt x="10211" y="4547"/>
                    <a:pt x="10211" y="4547"/>
                  </a:cubicBezTo>
                  <a:cubicBezTo>
                    <a:pt x="10155" y="4547"/>
                    <a:pt x="10155" y="4547"/>
                    <a:pt x="10155" y="4547"/>
                  </a:cubicBezTo>
                  <a:cubicBezTo>
                    <a:pt x="10099" y="4614"/>
                    <a:pt x="10099" y="4614"/>
                    <a:pt x="10099" y="4614"/>
                  </a:cubicBezTo>
                  <a:cubicBezTo>
                    <a:pt x="10099" y="4547"/>
                    <a:pt x="10099" y="4547"/>
                    <a:pt x="10099" y="4547"/>
                  </a:cubicBezTo>
                  <a:cubicBezTo>
                    <a:pt x="10043" y="4547"/>
                    <a:pt x="10043" y="4547"/>
                    <a:pt x="10043" y="4547"/>
                  </a:cubicBezTo>
                  <a:cubicBezTo>
                    <a:pt x="10043" y="4614"/>
                    <a:pt x="10043" y="4614"/>
                    <a:pt x="10043" y="4614"/>
                  </a:cubicBezTo>
                  <a:cubicBezTo>
                    <a:pt x="9986" y="4681"/>
                    <a:pt x="9986" y="4681"/>
                    <a:pt x="9986" y="4681"/>
                  </a:cubicBezTo>
                  <a:cubicBezTo>
                    <a:pt x="9986" y="4681"/>
                    <a:pt x="9986" y="4681"/>
                    <a:pt x="9986" y="4681"/>
                  </a:cubicBezTo>
                  <a:cubicBezTo>
                    <a:pt x="9930" y="4681"/>
                    <a:pt x="9930" y="4681"/>
                    <a:pt x="9930" y="4681"/>
                  </a:cubicBezTo>
                  <a:cubicBezTo>
                    <a:pt x="9874" y="4681"/>
                    <a:pt x="9874" y="4681"/>
                    <a:pt x="9874" y="4681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18" y="4547"/>
                    <a:pt x="9818" y="4547"/>
                    <a:pt x="9818" y="4547"/>
                  </a:cubicBezTo>
                  <a:cubicBezTo>
                    <a:pt x="9818" y="4614"/>
                    <a:pt x="9818" y="4614"/>
                    <a:pt x="9818" y="4614"/>
                  </a:cubicBezTo>
                  <a:cubicBezTo>
                    <a:pt x="9818" y="4681"/>
                    <a:pt x="9818" y="4681"/>
                    <a:pt x="9818" y="4681"/>
                  </a:cubicBezTo>
                  <a:cubicBezTo>
                    <a:pt x="9762" y="4614"/>
                    <a:pt x="9762" y="4614"/>
                    <a:pt x="9762" y="4614"/>
                  </a:cubicBezTo>
                  <a:cubicBezTo>
                    <a:pt x="9762" y="4547"/>
                    <a:pt x="9762" y="4547"/>
                    <a:pt x="9762" y="4547"/>
                  </a:cubicBezTo>
                  <a:cubicBezTo>
                    <a:pt x="9706" y="4547"/>
                    <a:pt x="9706" y="4547"/>
                    <a:pt x="9706" y="4547"/>
                  </a:cubicBezTo>
                  <a:cubicBezTo>
                    <a:pt x="9706" y="4480"/>
                    <a:pt x="9706" y="4480"/>
                    <a:pt x="9706" y="4480"/>
                  </a:cubicBezTo>
                  <a:cubicBezTo>
                    <a:pt x="9706" y="4480"/>
                    <a:pt x="9706" y="4480"/>
                    <a:pt x="9706" y="4480"/>
                  </a:cubicBezTo>
                  <a:cubicBezTo>
                    <a:pt x="9650" y="4547"/>
                    <a:pt x="9650" y="4547"/>
                    <a:pt x="9650" y="4547"/>
                  </a:cubicBezTo>
                  <a:cubicBezTo>
                    <a:pt x="9650" y="4547"/>
                    <a:pt x="9650" y="4547"/>
                    <a:pt x="9650" y="4547"/>
                  </a:cubicBezTo>
                  <a:cubicBezTo>
                    <a:pt x="9594" y="4480"/>
                    <a:pt x="9594" y="4480"/>
                    <a:pt x="9594" y="4480"/>
                  </a:cubicBezTo>
                  <a:cubicBezTo>
                    <a:pt x="9482" y="4414"/>
                    <a:pt x="9482" y="4414"/>
                    <a:pt x="9482" y="4414"/>
                  </a:cubicBezTo>
                  <a:cubicBezTo>
                    <a:pt x="9482" y="4347"/>
                    <a:pt x="9482" y="4347"/>
                    <a:pt x="9482" y="4347"/>
                  </a:cubicBezTo>
                  <a:cubicBezTo>
                    <a:pt x="9538" y="4347"/>
                    <a:pt x="9538" y="4347"/>
                    <a:pt x="9538" y="4347"/>
                  </a:cubicBezTo>
                  <a:cubicBezTo>
                    <a:pt x="9538" y="4347"/>
                    <a:pt x="9538" y="4347"/>
                    <a:pt x="9538" y="4347"/>
                  </a:cubicBezTo>
                  <a:cubicBezTo>
                    <a:pt x="9538" y="4280"/>
                    <a:pt x="9538" y="4280"/>
                    <a:pt x="9538" y="4280"/>
                  </a:cubicBezTo>
                  <a:cubicBezTo>
                    <a:pt x="9650" y="4213"/>
                    <a:pt x="9650" y="4213"/>
                    <a:pt x="9650" y="4213"/>
                  </a:cubicBezTo>
                  <a:cubicBezTo>
                    <a:pt x="9706" y="4213"/>
                    <a:pt x="9706" y="4213"/>
                    <a:pt x="9706" y="4213"/>
                  </a:cubicBezTo>
                  <a:cubicBezTo>
                    <a:pt x="9706" y="4213"/>
                    <a:pt x="9706" y="4213"/>
                    <a:pt x="9706" y="4213"/>
                  </a:cubicBezTo>
                  <a:cubicBezTo>
                    <a:pt x="9818" y="4213"/>
                    <a:pt x="9818" y="4213"/>
                    <a:pt x="9818" y="4213"/>
                  </a:cubicBezTo>
                  <a:cubicBezTo>
                    <a:pt x="9874" y="4280"/>
                    <a:pt x="9874" y="4280"/>
                    <a:pt x="9874" y="4280"/>
                  </a:cubicBezTo>
                  <a:cubicBezTo>
                    <a:pt x="9930" y="4280"/>
                    <a:pt x="9930" y="4280"/>
                    <a:pt x="9930" y="4280"/>
                  </a:cubicBezTo>
                  <a:cubicBezTo>
                    <a:pt x="9986" y="4213"/>
                    <a:pt x="9986" y="4213"/>
                    <a:pt x="9986" y="4213"/>
                  </a:cubicBezTo>
                  <a:cubicBezTo>
                    <a:pt x="10043" y="4213"/>
                    <a:pt x="10043" y="4213"/>
                    <a:pt x="10043" y="4213"/>
                  </a:cubicBezTo>
                  <a:cubicBezTo>
                    <a:pt x="10099" y="4213"/>
                    <a:pt x="10099" y="4213"/>
                    <a:pt x="10099" y="4213"/>
                  </a:cubicBezTo>
                  <a:cubicBezTo>
                    <a:pt x="10043" y="4146"/>
                    <a:pt x="10043" y="4146"/>
                    <a:pt x="10043" y="4146"/>
                  </a:cubicBezTo>
                  <a:cubicBezTo>
                    <a:pt x="10043" y="4146"/>
                    <a:pt x="10043" y="4146"/>
                    <a:pt x="10043" y="4146"/>
                  </a:cubicBezTo>
                  <a:cubicBezTo>
                    <a:pt x="9986" y="4146"/>
                    <a:pt x="9986" y="4146"/>
                    <a:pt x="9986" y="4146"/>
                  </a:cubicBezTo>
                  <a:cubicBezTo>
                    <a:pt x="9930" y="4146"/>
                    <a:pt x="9930" y="4146"/>
                    <a:pt x="9930" y="4146"/>
                  </a:cubicBezTo>
                  <a:cubicBezTo>
                    <a:pt x="9818" y="4146"/>
                    <a:pt x="9818" y="4146"/>
                    <a:pt x="9818" y="4146"/>
                  </a:cubicBezTo>
                  <a:cubicBezTo>
                    <a:pt x="9762" y="4146"/>
                    <a:pt x="9762" y="4146"/>
                    <a:pt x="9762" y="4146"/>
                  </a:cubicBezTo>
                  <a:cubicBezTo>
                    <a:pt x="9762" y="4079"/>
                    <a:pt x="9762" y="4079"/>
                    <a:pt x="9762" y="4079"/>
                  </a:cubicBezTo>
                  <a:cubicBezTo>
                    <a:pt x="9818" y="4012"/>
                    <a:pt x="9818" y="4012"/>
                    <a:pt x="9818" y="4012"/>
                  </a:cubicBezTo>
                  <a:cubicBezTo>
                    <a:pt x="9874" y="3946"/>
                    <a:pt x="9874" y="3946"/>
                    <a:pt x="9874" y="3946"/>
                  </a:cubicBezTo>
                  <a:cubicBezTo>
                    <a:pt x="9930" y="3946"/>
                    <a:pt x="9930" y="3946"/>
                    <a:pt x="9930" y="3946"/>
                  </a:cubicBezTo>
                  <a:cubicBezTo>
                    <a:pt x="9986" y="3946"/>
                    <a:pt x="9986" y="3946"/>
                    <a:pt x="9986" y="3946"/>
                  </a:cubicBezTo>
                  <a:cubicBezTo>
                    <a:pt x="10099" y="3946"/>
                    <a:pt x="10099" y="3946"/>
                    <a:pt x="10099" y="3946"/>
                  </a:cubicBezTo>
                  <a:cubicBezTo>
                    <a:pt x="10155" y="3946"/>
                    <a:pt x="10155" y="3946"/>
                    <a:pt x="10155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11" y="3946"/>
                    <a:pt x="10211" y="3946"/>
                    <a:pt x="10211" y="3946"/>
                  </a:cubicBezTo>
                  <a:cubicBezTo>
                    <a:pt x="10155" y="3879"/>
                    <a:pt x="10155" y="3879"/>
                    <a:pt x="10155" y="3879"/>
                  </a:cubicBezTo>
                  <a:cubicBezTo>
                    <a:pt x="10099" y="3879"/>
                    <a:pt x="10099" y="3879"/>
                    <a:pt x="10099" y="3879"/>
                  </a:cubicBezTo>
                  <a:cubicBezTo>
                    <a:pt x="10043" y="3879"/>
                    <a:pt x="10043" y="3879"/>
                    <a:pt x="10043" y="3879"/>
                  </a:cubicBezTo>
                  <a:cubicBezTo>
                    <a:pt x="9986" y="3812"/>
                    <a:pt x="9986" y="3812"/>
                    <a:pt x="9986" y="3812"/>
                  </a:cubicBezTo>
                  <a:cubicBezTo>
                    <a:pt x="10043" y="3745"/>
                    <a:pt x="10043" y="3745"/>
                    <a:pt x="10043" y="3745"/>
                  </a:cubicBezTo>
                  <a:cubicBezTo>
                    <a:pt x="10099" y="3745"/>
                    <a:pt x="10099" y="3745"/>
                    <a:pt x="10099" y="3745"/>
                  </a:cubicBezTo>
                  <a:cubicBezTo>
                    <a:pt x="10099" y="3678"/>
                    <a:pt x="10099" y="3678"/>
                    <a:pt x="10099" y="3678"/>
                  </a:cubicBezTo>
                  <a:cubicBezTo>
                    <a:pt x="10155" y="3678"/>
                    <a:pt x="10155" y="3678"/>
                    <a:pt x="10155" y="3678"/>
                  </a:cubicBezTo>
                  <a:cubicBezTo>
                    <a:pt x="10211" y="3678"/>
                    <a:pt x="10211" y="3678"/>
                    <a:pt x="10211" y="3678"/>
                  </a:cubicBezTo>
                  <a:cubicBezTo>
                    <a:pt x="10267" y="3678"/>
                    <a:pt x="10267" y="3678"/>
                    <a:pt x="10267" y="3678"/>
                  </a:cubicBezTo>
                  <a:cubicBezTo>
                    <a:pt x="10267" y="3678"/>
                    <a:pt x="10267" y="3678"/>
                    <a:pt x="10267" y="3678"/>
                  </a:cubicBezTo>
                  <a:cubicBezTo>
                    <a:pt x="10323" y="3678"/>
                    <a:pt x="10323" y="3678"/>
                    <a:pt x="10323" y="3678"/>
                  </a:cubicBezTo>
                  <a:cubicBezTo>
                    <a:pt x="10379" y="3745"/>
                    <a:pt x="10379" y="3745"/>
                    <a:pt x="10379" y="3745"/>
                  </a:cubicBezTo>
                  <a:cubicBezTo>
                    <a:pt x="10379" y="3745"/>
                    <a:pt x="10379" y="3745"/>
                    <a:pt x="10379" y="3745"/>
                  </a:cubicBezTo>
                  <a:cubicBezTo>
                    <a:pt x="10379" y="3678"/>
                    <a:pt x="10379" y="3678"/>
                    <a:pt x="10379" y="3678"/>
                  </a:cubicBezTo>
                  <a:cubicBezTo>
                    <a:pt x="10323" y="3678"/>
                    <a:pt x="10323" y="3678"/>
                    <a:pt x="10323" y="3678"/>
                  </a:cubicBezTo>
                  <a:cubicBezTo>
                    <a:pt x="10323" y="3611"/>
                    <a:pt x="10323" y="3611"/>
                    <a:pt x="10323" y="3611"/>
                  </a:cubicBezTo>
                  <a:cubicBezTo>
                    <a:pt x="10267" y="3611"/>
                    <a:pt x="10267" y="3611"/>
                    <a:pt x="10267" y="3611"/>
                  </a:cubicBezTo>
                  <a:cubicBezTo>
                    <a:pt x="10323" y="3544"/>
                    <a:pt x="10323" y="3544"/>
                    <a:pt x="10323" y="3544"/>
                  </a:cubicBezTo>
                  <a:cubicBezTo>
                    <a:pt x="10435" y="3544"/>
                    <a:pt x="10435" y="3544"/>
                    <a:pt x="10435" y="3544"/>
                  </a:cubicBezTo>
                  <a:cubicBezTo>
                    <a:pt x="10491" y="3544"/>
                    <a:pt x="10491" y="3544"/>
                    <a:pt x="10491" y="3544"/>
                  </a:cubicBezTo>
                  <a:cubicBezTo>
                    <a:pt x="10548" y="3544"/>
                    <a:pt x="10548" y="3544"/>
                    <a:pt x="10548" y="3544"/>
                  </a:cubicBezTo>
                  <a:cubicBezTo>
                    <a:pt x="10604" y="3611"/>
                    <a:pt x="10604" y="3611"/>
                    <a:pt x="10604" y="3611"/>
                  </a:cubicBezTo>
                  <a:cubicBezTo>
                    <a:pt x="10660" y="3678"/>
                    <a:pt x="10660" y="3678"/>
                    <a:pt x="10660" y="3678"/>
                  </a:cubicBezTo>
                  <a:cubicBezTo>
                    <a:pt x="10604" y="3678"/>
                    <a:pt x="10604" y="3678"/>
                    <a:pt x="10604" y="3678"/>
                  </a:cubicBezTo>
                  <a:cubicBezTo>
                    <a:pt x="10548" y="3745"/>
                    <a:pt x="10548" y="3745"/>
                    <a:pt x="10548" y="3745"/>
                  </a:cubicBezTo>
                  <a:cubicBezTo>
                    <a:pt x="10604" y="3812"/>
                    <a:pt x="10604" y="3812"/>
                    <a:pt x="10604" y="3812"/>
                  </a:cubicBezTo>
                  <a:cubicBezTo>
                    <a:pt x="10660" y="3812"/>
                    <a:pt x="10660" y="3812"/>
                    <a:pt x="10660" y="3812"/>
                  </a:cubicBezTo>
                  <a:cubicBezTo>
                    <a:pt x="10716" y="3812"/>
                    <a:pt x="10716" y="3812"/>
                    <a:pt x="10716" y="3812"/>
                  </a:cubicBezTo>
                  <a:cubicBezTo>
                    <a:pt x="10716" y="3812"/>
                    <a:pt x="10716" y="3812"/>
                    <a:pt x="10716" y="3812"/>
                  </a:cubicBezTo>
                  <a:cubicBezTo>
                    <a:pt x="10772" y="3812"/>
                    <a:pt x="10772" y="3812"/>
                    <a:pt x="10772" y="3812"/>
                  </a:cubicBezTo>
                  <a:cubicBezTo>
                    <a:pt x="10772" y="3812"/>
                    <a:pt x="10772" y="3812"/>
                    <a:pt x="10772" y="3812"/>
                  </a:cubicBezTo>
                  <a:cubicBezTo>
                    <a:pt x="10772" y="3879"/>
                    <a:pt x="10772" y="3879"/>
                    <a:pt x="10772" y="3879"/>
                  </a:cubicBezTo>
                  <a:cubicBezTo>
                    <a:pt x="10828" y="3879"/>
                    <a:pt x="10828" y="3879"/>
                    <a:pt x="10828" y="3879"/>
                  </a:cubicBezTo>
                  <a:cubicBezTo>
                    <a:pt x="10828" y="3946"/>
                    <a:pt x="10828" y="3946"/>
                    <a:pt x="10828" y="3946"/>
                  </a:cubicBezTo>
                  <a:cubicBezTo>
                    <a:pt x="10772" y="3946"/>
                    <a:pt x="10772" y="3946"/>
                    <a:pt x="10772" y="3946"/>
                  </a:cubicBezTo>
                  <a:cubicBezTo>
                    <a:pt x="10772" y="4012"/>
                    <a:pt x="10772" y="4012"/>
                    <a:pt x="10772" y="4012"/>
                  </a:cubicBezTo>
                  <a:cubicBezTo>
                    <a:pt x="10828" y="4079"/>
                    <a:pt x="10828" y="4079"/>
                    <a:pt x="10828" y="4079"/>
                  </a:cubicBezTo>
                  <a:cubicBezTo>
                    <a:pt x="10828" y="4146"/>
                    <a:pt x="10828" y="4146"/>
                    <a:pt x="10828" y="4146"/>
                  </a:cubicBezTo>
                  <a:cubicBezTo>
                    <a:pt x="10772" y="4213"/>
                    <a:pt x="10772" y="4213"/>
                    <a:pt x="10772" y="4213"/>
                  </a:cubicBezTo>
                  <a:cubicBezTo>
                    <a:pt x="10772" y="4146"/>
                    <a:pt x="10772" y="4146"/>
                    <a:pt x="10772" y="4146"/>
                  </a:cubicBezTo>
                  <a:cubicBezTo>
                    <a:pt x="10716" y="4213"/>
                    <a:pt x="10716" y="4213"/>
                    <a:pt x="10716" y="4213"/>
                  </a:cubicBezTo>
                  <a:cubicBezTo>
                    <a:pt x="10716" y="4213"/>
                    <a:pt x="10716" y="4213"/>
                    <a:pt x="10716" y="4213"/>
                  </a:cubicBezTo>
                  <a:cubicBezTo>
                    <a:pt x="10772" y="4213"/>
                    <a:pt x="10772" y="4213"/>
                    <a:pt x="10772" y="4213"/>
                  </a:cubicBezTo>
                  <a:cubicBezTo>
                    <a:pt x="10828" y="4213"/>
                    <a:pt x="10828" y="4213"/>
                    <a:pt x="10828" y="4213"/>
                  </a:cubicBezTo>
                  <a:cubicBezTo>
                    <a:pt x="10828" y="4213"/>
                    <a:pt x="10828" y="4213"/>
                    <a:pt x="10828" y="4213"/>
                  </a:cubicBezTo>
                  <a:cubicBezTo>
                    <a:pt x="10828" y="4347"/>
                    <a:pt x="10828" y="4347"/>
                    <a:pt x="10828" y="4347"/>
                  </a:cubicBezTo>
                  <a:cubicBezTo>
                    <a:pt x="10772" y="4414"/>
                    <a:pt x="10772" y="4414"/>
                    <a:pt x="10772" y="4414"/>
                  </a:cubicBezTo>
                  <a:cubicBezTo>
                    <a:pt x="10772" y="4480"/>
                    <a:pt x="10772" y="4480"/>
                    <a:pt x="10772" y="4480"/>
                  </a:cubicBezTo>
                  <a:cubicBezTo>
                    <a:pt x="10772" y="4480"/>
                    <a:pt x="10772" y="4480"/>
                    <a:pt x="10772" y="4480"/>
                  </a:cubicBezTo>
                  <a:cubicBezTo>
                    <a:pt x="10828" y="4480"/>
                    <a:pt x="10828" y="4480"/>
                    <a:pt x="10828" y="4480"/>
                  </a:cubicBezTo>
                  <a:cubicBezTo>
                    <a:pt x="10884" y="4480"/>
                    <a:pt x="10884" y="4480"/>
                    <a:pt x="10884" y="4480"/>
                  </a:cubicBezTo>
                  <a:cubicBezTo>
                    <a:pt x="10884" y="4480"/>
                    <a:pt x="10884" y="4480"/>
                    <a:pt x="10884" y="4480"/>
                  </a:cubicBezTo>
                  <a:cubicBezTo>
                    <a:pt x="10940" y="4480"/>
                    <a:pt x="10940" y="4480"/>
                    <a:pt x="10940" y="4480"/>
                  </a:cubicBezTo>
                  <a:cubicBezTo>
                    <a:pt x="10996" y="4547"/>
                    <a:pt x="10996" y="4547"/>
                    <a:pt x="10996" y="4547"/>
                  </a:cubicBezTo>
                  <a:cubicBezTo>
                    <a:pt x="10996" y="4480"/>
                    <a:pt x="10996" y="4480"/>
                    <a:pt x="10996" y="4480"/>
                  </a:cubicBezTo>
                  <a:cubicBezTo>
                    <a:pt x="11109" y="4547"/>
                    <a:pt x="11109" y="4547"/>
                    <a:pt x="11109" y="4547"/>
                  </a:cubicBezTo>
                  <a:cubicBezTo>
                    <a:pt x="11109" y="4614"/>
                    <a:pt x="11109" y="4614"/>
                    <a:pt x="11109" y="4614"/>
                  </a:cubicBezTo>
                  <a:cubicBezTo>
                    <a:pt x="11165" y="4614"/>
                    <a:pt x="11165" y="4614"/>
                    <a:pt x="11165" y="4614"/>
                  </a:cubicBezTo>
                  <a:cubicBezTo>
                    <a:pt x="11165" y="4547"/>
                    <a:pt x="11165" y="4547"/>
                    <a:pt x="11165" y="4547"/>
                  </a:cubicBezTo>
                  <a:cubicBezTo>
                    <a:pt x="11109" y="4547"/>
                    <a:pt x="11109" y="4547"/>
                    <a:pt x="11109" y="4547"/>
                  </a:cubicBezTo>
                  <a:cubicBezTo>
                    <a:pt x="11221" y="4480"/>
                    <a:pt x="11221" y="4480"/>
                    <a:pt x="11221" y="4480"/>
                  </a:cubicBezTo>
                  <a:cubicBezTo>
                    <a:pt x="11165" y="4414"/>
                    <a:pt x="11165" y="4414"/>
                    <a:pt x="11165" y="4414"/>
                  </a:cubicBezTo>
                  <a:cubicBezTo>
                    <a:pt x="11165" y="4347"/>
                    <a:pt x="11165" y="4347"/>
                    <a:pt x="11165" y="4347"/>
                  </a:cubicBezTo>
                  <a:cubicBezTo>
                    <a:pt x="11165" y="4347"/>
                    <a:pt x="11165" y="4347"/>
                    <a:pt x="11165" y="4347"/>
                  </a:cubicBezTo>
                  <a:cubicBezTo>
                    <a:pt x="11109" y="4280"/>
                    <a:pt x="11109" y="4280"/>
                    <a:pt x="11109" y="4280"/>
                  </a:cubicBezTo>
                  <a:cubicBezTo>
                    <a:pt x="11165" y="4213"/>
                    <a:pt x="11165" y="4213"/>
                    <a:pt x="11165" y="4213"/>
                  </a:cubicBezTo>
                  <a:cubicBezTo>
                    <a:pt x="11165" y="4213"/>
                    <a:pt x="11165" y="4213"/>
                    <a:pt x="11165" y="4213"/>
                  </a:cubicBezTo>
                  <a:cubicBezTo>
                    <a:pt x="11221" y="4213"/>
                    <a:pt x="11221" y="4213"/>
                    <a:pt x="11221" y="4213"/>
                  </a:cubicBezTo>
                  <a:cubicBezTo>
                    <a:pt x="11277" y="4213"/>
                    <a:pt x="11277" y="4213"/>
                    <a:pt x="11277" y="4213"/>
                  </a:cubicBezTo>
                  <a:cubicBezTo>
                    <a:pt x="11333" y="4146"/>
                    <a:pt x="11333" y="4146"/>
                    <a:pt x="11333" y="4146"/>
                  </a:cubicBezTo>
                  <a:cubicBezTo>
                    <a:pt x="11277" y="4079"/>
                    <a:pt x="11277" y="4079"/>
                    <a:pt x="11277" y="4079"/>
                  </a:cubicBezTo>
                  <a:cubicBezTo>
                    <a:pt x="11277" y="4012"/>
                    <a:pt x="11277" y="4012"/>
                    <a:pt x="11277" y="4012"/>
                  </a:cubicBezTo>
                  <a:cubicBezTo>
                    <a:pt x="11277" y="3946"/>
                    <a:pt x="11277" y="3946"/>
                    <a:pt x="11277" y="3946"/>
                  </a:cubicBezTo>
                  <a:cubicBezTo>
                    <a:pt x="11221" y="3879"/>
                    <a:pt x="11221" y="3879"/>
                    <a:pt x="11221" y="3879"/>
                  </a:cubicBezTo>
                  <a:cubicBezTo>
                    <a:pt x="11277" y="3812"/>
                    <a:pt x="11277" y="3812"/>
                    <a:pt x="11277" y="3812"/>
                  </a:cubicBezTo>
                  <a:cubicBezTo>
                    <a:pt x="11333" y="3812"/>
                    <a:pt x="11333" y="3812"/>
                    <a:pt x="11333" y="3812"/>
                  </a:cubicBezTo>
                  <a:cubicBezTo>
                    <a:pt x="11333" y="3812"/>
                    <a:pt x="11333" y="3812"/>
                    <a:pt x="11333" y="3812"/>
                  </a:cubicBezTo>
                  <a:cubicBezTo>
                    <a:pt x="11389" y="3812"/>
                    <a:pt x="11389" y="3812"/>
                    <a:pt x="11389" y="3812"/>
                  </a:cubicBezTo>
                  <a:cubicBezTo>
                    <a:pt x="11389" y="3812"/>
                    <a:pt x="11389" y="3812"/>
                    <a:pt x="11389" y="3812"/>
                  </a:cubicBezTo>
                  <a:cubicBezTo>
                    <a:pt x="11389" y="3745"/>
                    <a:pt x="11389" y="3745"/>
                    <a:pt x="11389" y="3745"/>
                  </a:cubicBezTo>
                  <a:cubicBezTo>
                    <a:pt x="11445" y="3745"/>
                    <a:pt x="11445" y="3745"/>
                    <a:pt x="11445" y="3745"/>
                  </a:cubicBezTo>
                  <a:cubicBezTo>
                    <a:pt x="11557" y="3611"/>
                    <a:pt x="11557" y="3611"/>
                    <a:pt x="11557" y="3611"/>
                  </a:cubicBezTo>
                  <a:cubicBezTo>
                    <a:pt x="11614" y="3611"/>
                    <a:pt x="11614" y="3611"/>
                    <a:pt x="11614" y="3611"/>
                  </a:cubicBezTo>
                  <a:cubicBezTo>
                    <a:pt x="11670" y="3678"/>
                    <a:pt x="11670" y="3678"/>
                    <a:pt x="11670" y="3678"/>
                  </a:cubicBezTo>
                  <a:cubicBezTo>
                    <a:pt x="11670" y="3678"/>
                    <a:pt x="11670" y="3678"/>
                    <a:pt x="11670" y="3678"/>
                  </a:cubicBezTo>
                  <a:cubicBezTo>
                    <a:pt x="11670" y="3745"/>
                    <a:pt x="11670" y="3745"/>
                    <a:pt x="11670" y="3745"/>
                  </a:cubicBezTo>
                  <a:cubicBezTo>
                    <a:pt x="11670" y="3745"/>
                    <a:pt x="11670" y="3745"/>
                    <a:pt x="11670" y="3745"/>
                  </a:cubicBezTo>
                  <a:cubicBezTo>
                    <a:pt x="11614" y="3745"/>
                    <a:pt x="11614" y="3745"/>
                    <a:pt x="11614" y="3745"/>
                  </a:cubicBezTo>
                  <a:cubicBezTo>
                    <a:pt x="11614" y="3812"/>
                    <a:pt x="11614" y="3812"/>
                    <a:pt x="11614" y="3812"/>
                  </a:cubicBezTo>
                  <a:cubicBezTo>
                    <a:pt x="11614" y="3812"/>
                    <a:pt x="11614" y="3812"/>
                    <a:pt x="11614" y="3812"/>
                  </a:cubicBezTo>
                  <a:cubicBezTo>
                    <a:pt x="11614" y="3879"/>
                    <a:pt x="11614" y="3879"/>
                    <a:pt x="11614" y="3879"/>
                  </a:cubicBezTo>
                  <a:cubicBezTo>
                    <a:pt x="11614" y="3946"/>
                    <a:pt x="11614" y="3946"/>
                    <a:pt x="11614" y="3946"/>
                  </a:cubicBezTo>
                  <a:cubicBezTo>
                    <a:pt x="11614" y="3946"/>
                    <a:pt x="11614" y="3946"/>
                    <a:pt x="11614" y="3946"/>
                  </a:cubicBezTo>
                  <a:cubicBezTo>
                    <a:pt x="11614" y="4079"/>
                    <a:pt x="11614" y="4079"/>
                    <a:pt x="11614" y="4079"/>
                  </a:cubicBezTo>
                  <a:cubicBezTo>
                    <a:pt x="11557" y="4146"/>
                    <a:pt x="11557" y="4146"/>
                    <a:pt x="11557" y="4146"/>
                  </a:cubicBezTo>
                  <a:cubicBezTo>
                    <a:pt x="11557" y="4146"/>
                    <a:pt x="11557" y="4146"/>
                    <a:pt x="11557" y="4146"/>
                  </a:cubicBezTo>
                  <a:cubicBezTo>
                    <a:pt x="11501" y="4213"/>
                    <a:pt x="11501" y="4213"/>
                    <a:pt x="11501" y="4213"/>
                  </a:cubicBezTo>
                  <a:cubicBezTo>
                    <a:pt x="11445" y="4213"/>
                    <a:pt x="11445" y="4213"/>
                    <a:pt x="11445" y="4213"/>
                  </a:cubicBezTo>
                  <a:cubicBezTo>
                    <a:pt x="11445" y="4280"/>
                    <a:pt x="11445" y="4280"/>
                    <a:pt x="11445" y="4280"/>
                  </a:cubicBezTo>
                  <a:cubicBezTo>
                    <a:pt x="11501" y="4280"/>
                    <a:pt x="11501" y="4280"/>
                    <a:pt x="11501" y="4280"/>
                  </a:cubicBezTo>
                  <a:cubicBezTo>
                    <a:pt x="11501" y="4213"/>
                    <a:pt x="11501" y="4213"/>
                    <a:pt x="11501" y="4213"/>
                  </a:cubicBezTo>
                  <a:cubicBezTo>
                    <a:pt x="11614" y="4213"/>
                    <a:pt x="11614" y="4213"/>
                    <a:pt x="11614" y="4213"/>
                  </a:cubicBezTo>
                  <a:cubicBezTo>
                    <a:pt x="11614" y="4280"/>
                    <a:pt x="11614" y="4280"/>
                    <a:pt x="11614" y="4280"/>
                  </a:cubicBezTo>
                  <a:cubicBezTo>
                    <a:pt x="11557" y="4347"/>
                    <a:pt x="11557" y="4347"/>
                    <a:pt x="11557" y="4347"/>
                  </a:cubicBezTo>
                  <a:cubicBezTo>
                    <a:pt x="11501" y="4347"/>
                    <a:pt x="11501" y="4347"/>
                    <a:pt x="11501" y="4347"/>
                  </a:cubicBezTo>
                  <a:cubicBezTo>
                    <a:pt x="11445" y="4414"/>
                    <a:pt x="11445" y="4414"/>
                    <a:pt x="11445" y="4414"/>
                  </a:cubicBezTo>
                  <a:cubicBezTo>
                    <a:pt x="11389" y="4480"/>
                    <a:pt x="11389" y="4480"/>
                    <a:pt x="11389" y="4480"/>
                  </a:cubicBezTo>
                  <a:cubicBezTo>
                    <a:pt x="11445" y="4547"/>
                    <a:pt x="11445" y="4547"/>
                    <a:pt x="11445" y="4547"/>
                  </a:cubicBezTo>
                  <a:cubicBezTo>
                    <a:pt x="11445" y="4480"/>
                    <a:pt x="11445" y="4480"/>
                    <a:pt x="11445" y="4480"/>
                  </a:cubicBezTo>
                  <a:cubicBezTo>
                    <a:pt x="11557" y="4414"/>
                    <a:pt x="11557" y="4414"/>
                    <a:pt x="11557" y="4414"/>
                  </a:cubicBezTo>
                  <a:cubicBezTo>
                    <a:pt x="11557" y="4414"/>
                    <a:pt x="11557" y="4414"/>
                    <a:pt x="11557" y="4414"/>
                  </a:cubicBezTo>
                  <a:cubicBezTo>
                    <a:pt x="11614" y="4347"/>
                    <a:pt x="11614" y="4347"/>
                    <a:pt x="11614" y="4347"/>
                  </a:cubicBezTo>
                  <a:cubicBezTo>
                    <a:pt x="11670" y="4414"/>
                    <a:pt x="11670" y="4414"/>
                    <a:pt x="11670" y="4414"/>
                  </a:cubicBezTo>
                  <a:cubicBezTo>
                    <a:pt x="11670" y="4480"/>
                    <a:pt x="11670" y="4480"/>
                    <a:pt x="11670" y="4480"/>
                  </a:cubicBezTo>
                  <a:cubicBezTo>
                    <a:pt x="11614" y="4547"/>
                    <a:pt x="11614" y="4547"/>
                    <a:pt x="11614" y="4547"/>
                  </a:cubicBezTo>
                  <a:cubicBezTo>
                    <a:pt x="11614" y="4614"/>
                    <a:pt x="11614" y="4614"/>
                    <a:pt x="11614" y="4614"/>
                  </a:cubicBezTo>
                  <a:cubicBezTo>
                    <a:pt x="11670" y="4547"/>
                    <a:pt x="11670" y="4547"/>
                    <a:pt x="11670" y="4547"/>
                  </a:cubicBezTo>
                  <a:cubicBezTo>
                    <a:pt x="11726" y="4547"/>
                    <a:pt x="11726" y="4547"/>
                    <a:pt x="11726" y="4547"/>
                  </a:cubicBezTo>
                  <a:cubicBezTo>
                    <a:pt x="11726" y="4480"/>
                    <a:pt x="11726" y="4480"/>
                    <a:pt x="11726" y="4480"/>
                  </a:cubicBezTo>
                  <a:cubicBezTo>
                    <a:pt x="11726" y="4480"/>
                    <a:pt x="11726" y="4480"/>
                    <a:pt x="11726" y="4480"/>
                  </a:cubicBezTo>
                  <a:cubicBezTo>
                    <a:pt x="11726" y="4414"/>
                    <a:pt x="11726" y="4414"/>
                    <a:pt x="11726" y="4414"/>
                  </a:cubicBezTo>
                  <a:cubicBezTo>
                    <a:pt x="11726" y="4414"/>
                    <a:pt x="11726" y="4414"/>
                    <a:pt x="11726" y="4414"/>
                  </a:cubicBezTo>
                  <a:cubicBezTo>
                    <a:pt x="11838" y="4347"/>
                    <a:pt x="11838" y="4347"/>
                    <a:pt x="11838" y="4347"/>
                  </a:cubicBezTo>
                  <a:cubicBezTo>
                    <a:pt x="11838" y="4347"/>
                    <a:pt x="11838" y="4347"/>
                    <a:pt x="11838" y="4347"/>
                  </a:cubicBezTo>
                  <a:cubicBezTo>
                    <a:pt x="11894" y="4347"/>
                    <a:pt x="11894" y="4347"/>
                    <a:pt x="11894" y="4347"/>
                  </a:cubicBezTo>
                  <a:cubicBezTo>
                    <a:pt x="11950" y="4480"/>
                    <a:pt x="11950" y="4480"/>
                    <a:pt x="11950" y="4480"/>
                  </a:cubicBezTo>
                  <a:cubicBezTo>
                    <a:pt x="11950" y="4480"/>
                    <a:pt x="11950" y="4480"/>
                    <a:pt x="11950" y="4480"/>
                  </a:cubicBezTo>
                  <a:cubicBezTo>
                    <a:pt x="11950" y="4547"/>
                    <a:pt x="11950" y="4547"/>
                    <a:pt x="11950" y="4547"/>
                  </a:cubicBezTo>
                  <a:cubicBezTo>
                    <a:pt x="11894" y="4681"/>
                    <a:pt x="11894" y="4681"/>
                    <a:pt x="11894" y="4681"/>
                  </a:cubicBezTo>
                  <a:cubicBezTo>
                    <a:pt x="11838" y="4748"/>
                    <a:pt x="11838" y="4748"/>
                    <a:pt x="11838" y="4748"/>
                  </a:cubicBezTo>
                  <a:cubicBezTo>
                    <a:pt x="11782" y="4748"/>
                    <a:pt x="11782" y="4748"/>
                    <a:pt x="11782" y="4748"/>
                  </a:cubicBezTo>
                  <a:cubicBezTo>
                    <a:pt x="11726" y="4748"/>
                    <a:pt x="11726" y="4748"/>
                    <a:pt x="11726" y="4748"/>
                  </a:cubicBezTo>
                  <a:cubicBezTo>
                    <a:pt x="11726" y="4815"/>
                    <a:pt x="11726" y="4815"/>
                    <a:pt x="11726" y="4815"/>
                  </a:cubicBezTo>
                  <a:cubicBezTo>
                    <a:pt x="11726" y="4815"/>
                    <a:pt x="11726" y="4815"/>
                    <a:pt x="11726" y="4815"/>
                  </a:cubicBezTo>
                  <a:cubicBezTo>
                    <a:pt x="11670" y="4949"/>
                    <a:pt x="11670" y="4949"/>
                    <a:pt x="11670" y="4949"/>
                  </a:cubicBezTo>
                  <a:cubicBezTo>
                    <a:pt x="11670" y="4949"/>
                    <a:pt x="11670" y="4949"/>
                    <a:pt x="11670" y="4949"/>
                  </a:cubicBezTo>
                  <a:cubicBezTo>
                    <a:pt x="11614" y="4949"/>
                    <a:pt x="11614" y="4949"/>
                    <a:pt x="11614" y="4949"/>
                  </a:cubicBezTo>
                  <a:cubicBezTo>
                    <a:pt x="11614" y="5015"/>
                    <a:pt x="11614" y="5015"/>
                    <a:pt x="11614" y="5015"/>
                  </a:cubicBezTo>
                  <a:cubicBezTo>
                    <a:pt x="11614" y="5015"/>
                    <a:pt x="11614" y="5015"/>
                    <a:pt x="11614" y="5015"/>
                  </a:cubicBezTo>
                  <a:cubicBezTo>
                    <a:pt x="11557" y="5015"/>
                    <a:pt x="11557" y="5015"/>
                    <a:pt x="11557" y="5015"/>
                  </a:cubicBezTo>
                  <a:cubicBezTo>
                    <a:pt x="11557" y="5015"/>
                    <a:pt x="11557" y="5015"/>
                    <a:pt x="11557" y="5015"/>
                  </a:cubicBezTo>
                  <a:cubicBezTo>
                    <a:pt x="11557" y="5082"/>
                    <a:pt x="11557" y="5082"/>
                    <a:pt x="11557" y="5082"/>
                  </a:cubicBezTo>
                  <a:cubicBezTo>
                    <a:pt x="11501" y="5082"/>
                    <a:pt x="11501" y="5082"/>
                    <a:pt x="11501" y="5082"/>
                  </a:cubicBezTo>
                  <a:cubicBezTo>
                    <a:pt x="11501" y="5082"/>
                    <a:pt x="11501" y="5082"/>
                    <a:pt x="11501" y="5082"/>
                  </a:cubicBezTo>
                  <a:cubicBezTo>
                    <a:pt x="11445" y="5082"/>
                    <a:pt x="11445" y="5082"/>
                    <a:pt x="11445" y="5082"/>
                  </a:cubicBezTo>
                  <a:cubicBezTo>
                    <a:pt x="11389" y="5082"/>
                    <a:pt x="11389" y="5082"/>
                    <a:pt x="11389" y="5082"/>
                  </a:cubicBezTo>
                  <a:cubicBezTo>
                    <a:pt x="11333" y="5082"/>
                    <a:pt x="11333" y="5082"/>
                    <a:pt x="11333" y="5082"/>
                  </a:cubicBezTo>
                  <a:cubicBezTo>
                    <a:pt x="11277" y="5149"/>
                    <a:pt x="11277" y="5149"/>
                    <a:pt x="11277" y="5149"/>
                  </a:cubicBezTo>
                  <a:cubicBezTo>
                    <a:pt x="11165" y="5082"/>
                    <a:pt x="11165" y="5082"/>
                    <a:pt x="11165" y="5082"/>
                  </a:cubicBezTo>
                  <a:cubicBezTo>
                    <a:pt x="11165" y="5082"/>
                    <a:pt x="11165" y="5082"/>
                    <a:pt x="11165" y="5082"/>
                  </a:cubicBezTo>
                  <a:cubicBezTo>
                    <a:pt x="11221" y="5015"/>
                    <a:pt x="11221" y="5015"/>
                    <a:pt x="11221" y="5015"/>
                  </a:cubicBezTo>
                  <a:cubicBezTo>
                    <a:pt x="11221" y="5015"/>
                    <a:pt x="11221" y="5015"/>
                    <a:pt x="11221" y="5015"/>
                  </a:cubicBezTo>
                  <a:cubicBezTo>
                    <a:pt x="11165" y="4949"/>
                    <a:pt x="11165" y="4949"/>
                    <a:pt x="11165" y="4949"/>
                  </a:cubicBezTo>
                  <a:cubicBezTo>
                    <a:pt x="11109" y="5015"/>
                    <a:pt x="11109" y="5015"/>
                    <a:pt x="11109" y="5015"/>
                  </a:cubicBezTo>
                  <a:cubicBezTo>
                    <a:pt x="11109" y="5015"/>
                    <a:pt x="11109" y="5015"/>
                    <a:pt x="11109" y="5015"/>
                  </a:cubicBezTo>
                  <a:cubicBezTo>
                    <a:pt x="11109" y="5082"/>
                    <a:pt x="11109" y="5082"/>
                    <a:pt x="11109" y="5082"/>
                  </a:cubicBezTo>
                  <a:cubicBezTo>
                    <a:pt x="10996" y="5015"/>
                    <a:pt x="10996" y="5015"/>
                    <a:pt x="10996" y="5015"/>
                  </a:cubicBezTo>
                  <a:cubicBezTo>
                    <a:pt x="10996" y="5015"/>
                    <a:pt x="10996" y="5015"/>
                    <a:pt x="10996" y="5015"/>
                  </a:cubicBezTo>
                  <a:cubicBezTo>
                    <a:pt x="11052" y="4949"/>
                    <a:pt x="11052" y="4949"/>
                    <a:pt x="11052" y="4949"/>
                  </a:cubicBezTo>
                  <a:cubicBezTo>
                    <a:pt x="11052" y="4949"/>
                    <a:pt x="11052" y="4949"/>
                    <a:pt x="11052" y="4949"/>
                  </a:cubicBezTo>
                  <a:cubicBezTo>
                    <a:pt x="10996" y="4949"/>
                    <a:pt x="10996" y="4949"/>
                    <a:pt x="10996" y="4949"/>
                  </a:cubicBezTo>
                  <a:cubicBezTo>
                    <a:pt x="10996" y="4949"/>
                    <a:pt x="10996" y="4949"/>
                    <a:pt x="10996" y="4949"/>
                  </a:cubicBezTo>
                  <a:cubicBezTo>
                    <a:pt x="10940" y="4949"/>
                    <a:pt x="10940" y="4949"/>
                    <a:pt x="10940" y="4949"/>
                  </a:cubicBezTo>
                  <a:cubicBezTo>
                    <a:pt x="10940" y="4949"/>
                    <a:pt x="10940" y="4949"/>
                    <a:pt x="10940" y="4949"/>
                  </a:cubicBezTo>
                  <a:cubicBezTo>
                    <a:pt x="10828" y="5015"/>
                    <a:pt x="10828" y="5015"/>
                    <a:pt x="10828" y="5015"/>
                  </a:cubicBezTo>
                  <a:cubicBezTo>
                    <a:pt x="10828" y="5015"/>
                    <a:pt x="10828" y="5015"/>
                    <a:pt x="10828" y="5015"/>
                  </a:cubicBezTo>
                  <a:cubicBezTo>
                    <a:pt x="10772" y="5015"/>
                    <a:pt x="10772" y="5015"/>
                    <a:pt x="10772" y="5015"/>
                  </a:cubicBezTo>
                  <a:cubicBezTo>
                    <a:pt x="10772" y="5015"/>
                    <a:pt x="10772" y="5015"/>
                    <a:pt x="10772" y="5015"/>
                  </a:cubicBezTo>
                  <a:cubicBezTo>
                    <a:pt x="10716" y="5015"/>
                    <a:pt x="10716" y="5015"/>
                    <a:pt x="10716" y="5015"/>
                  </a:cubicBezTo>
                  <a:cubicBezTo>
                    <a:pt x="10660" y="5015"/>
                    <a:pt x="10660" y="5015"/>
                    <a:pt x="10660" y="5015"/>
                  </a:cubicBezTo>
                  <a:cubicBezTo>
                    <a:pt x="10660" y="5015"/>
                    <a:pt x="10660" y="5015"/>
                    <a:pt x="10660" y="5015"/>
                  </a:cubicBezTo>
                  <a:cubicBezTo>
                    <a:pt x="10604" y="5015"/>
                    <a:pt x="10604" y="5015"/>
                    <a:pt x="10604" y="5015"/>
                  </a:cubicBezTo>
                  <a:cubicBezTo>
                    <a:pt x="10548" y="5015"/>
                    <a:pt x="10548" y="5015"/>
                    <a:pt x="10548" y="5015"/>
                  </a:cubicBezTo>
                  <a:cubicBezTo>
                    <a:pt x="10548" y="5082"/>
                    <a:pt x="10548" y="5082"/>
                    <a:pt x="10548" y="5082"/>
                  </a:cubicBezTo>
                  <a:cubicBezTo>
                    <a:pt x="10548" y="5082"/>
                    <a:pt x="10548" y="5082"/>
                    <a:pt x="10548" y="5082"/>
                  </a:cubicBezTo>
                  <a:cubicBezTo>
                    <a:pt x="10491" y="5082"/>
                    <a:pt x="10491" y="5082"/>
                    <a:pt x="10491" y="5082"/>
                  </a:cubicBezTo>
                  <a:cubicBezTo>
                    <a:pt x="10491" y="5149"/>
                    <a:pt x="10491" y="5149"/>
                    <a:pt x="10491" y="5149"/>
                  </a:cubicBezTo>
                  <a:cubicBezTo>
                    <a:pt x="10435" y="5149"/>
                    <a:pt x="10435" y="5149"/>
                    <a:pt x="10435" y="5149"/>
                  </a:cubicBezTo>
                  <a:cubicBezTo>
                    <a:pt x="10379" y="5149"/>
                    <a:pt x="10379" y="5149"/>
                    <a:pt x="10379" y="5149"/>
                  </a:cubicBezTo>
                  <a:cubicBezTo>
                    <a:pt x="10323" y="5149"/>
                    <a:pt x="10323" y="5149"/>
                    <a:pt x="10323" y="5149"/>
                  </a:cubicBezTo>
                  <a:cubicBezTo>
                    <a:pt x="10267" y="5149"/>
                    <a:pt x="10267" y="5149"/>
                    <a:pt x="10267" y="5149"/>
                  </a:cubicBezTo>
                  <a:cubicBezTo>
                    <a:pt x="10267" y="5149"/>
                    <a:pt x="10267" y="5149"/>
                    <a:pt x="10267" y="5149"/>
                  </a:cubicBezTo>
                  <a:cubicBezTo>
                    <a:pt x="10211" y="5149"/>
                    <a:pt x="10211" y="5149"/>
                    <a:pt x="10211" y="5149"/>
                  </a:cubicBezTo>
                  <a:cubicBezTo>
                    <a:pt x="10155" y="5149"/>
                    <a:pt x="10155" y="5149"/>
                    <a:pt x="10155" y="5149"/>
                  </a:cubicBezTo>
                  <a:cubicBezTo>
                    <a:pt x="10043" y="5149"/>
                    <a:pt x="10043" y="5149"/>
                    <a:pt x="10043" y="5149"/>
                  </a:cubicBezTo>
                  <a:cubicBezTo>
                    <a:pt x="9986" y="5149"/>
                    <a:pt x="9986" y="5149"/>
                    <a:pt x="9986" y="5149"/>
                  </a:cubicBezTo>
                  <a:cubicBezTo>
                    <a:pt x="9930" y="5082"/>
                    <a:pt x="9930" y="5082"/>
                    <a:pt x="9930" y="5082"/>
                  </a:cubicBezTo>
                  <a:cubicBezTo>
                    <a:pt x="9874" y="5082"/>
                    <a:pt x="9874" y="5082"/>
                    <a:pt x="9874" y="5082"/>
                  </a:cubicBezTo>
                  <a:cubicBezTo>
                    <a:pt x="9874" y="5015"/>
                    <a:pt x="9874" y="5015"/>
                    <a:pt x="9874" y="5015"/>
                  </a:cubicBezTo>
                  <a:close/>
                  <a:moveTo>
                    <a:pt x="6901" y="6687"/>
                  </a:moveTo>
                  <a:cubicBezTo>
                    <a:pt x="6901" y="6554"/>
                    <a:pt x="6901" y="6554"/>
                    <a:pt x="6901" y="6554"/>
                  </a:cubicBezTo>
                  <a:cubicBezTo>
                    <a:pt x="6957" y="6487"/>
                    <a:pt x="6957" y="6487"/>
                    <a:pt x="6957" y="6487"/>
                  </a:cubicBezTo>
                  <a:cubicBezTo>
                    <a:pt x="6901" y="6420"/>
                    <a:pt x="6901" y="6420"/>
                    <a:pt x="6901" y="6420"/>
                  </a:cubicBezTo>
                  <a:cubicBezTo>
                    <a:pt x="6957" y="6353"/>
                    <a:pt x="6957" y="6353"/>
                    <a:pt x="6957" y="6353"/>
                  </a:cubicBezTo>
                  <a:cubicBezTo>
                    <a:pt x="6957" y="6286"/>
                    <a:pt x="6957" y="6286"/>
                    <a:pt x="6957" y="6286"/>
                  </a:cubicBezTo>
                  <a:cubicBezTo>
                    <a:pt x="6901" y="6286"/>
                    <a:pt x="6901" y="6286"/>
                    <a:pt x="6901" y="6286"/>
                  </a:cubicBezTo>
                  <a:cubicBezTo>
                    <a:pt x="6845" y="6152"/>
                    <a:pt x="6845" y="6152"/>
                    <a:pt x="6845" y="6152"/>
                  </a:cubicBezTo>
                  <a:cubicBezTo>
                    <a:pt x="6901" y="6152"/>
                    <a:pt x="6901" y="6152"/>
                    <a:pt x="6901" y="6152"/>
                  </a:cubicBezTo>
                  <a:cubicBezTo>
                    <a:pt x="6901" y="6085"/>
                    <a:pt x="6901" y="6085"/>
                    <a:pt x="6901" y="6085"/>
                  </a:cubicBezTo>
                  <a:cubicBezTo>
                    <a:pt x="6845" y="6085"/>
                    <a:pt x="6845" y="6085"/>
                    <a:pt x="6845" y="6085"/>
                  </a:cubicBezTo>
                  <a:cubicBezTo>
                    <a:pt x="6732" y="6085"/>
                    <a:pt x="6732" y="6085"/>
                    <a:pt x="6732" y="6085"/>
                  </a:cubicBezTo>
                  <a:cubicBezTo>
                    <a:pt x="6732" y="6019"/>
                    <a:pt x="6732" y="6019"/>
                    <a:pt x="6732" y="6019"/>
                  </a:cubicBezTo>
                  <a:cubicBezTo>
                    <a:pt x="6789" y="6019"/>
                    <a:pt x="6789" y="6019"/>
                    <a:pt x="6789" y="6019"/>
                  </a:cubicBezTo>
                  <a:cubicBezTo>
                    <a:pt x="6845" y="6019"/>
                    <a:pt x="6845" y="6019"/>
                    <a:pt x="6845" y="6019"/>
                  </a:cubicBezTo>
                  <a:cubicBezTo>
                    <a:pt x="6901" y="5952"/>
                    <a:pt x="6901" y="5952"/>
                    <a:pt x="6901" y="5952"/>
                  </a:cubicBezTo>
                  <a:cubicBezTo>
                    <a:pt x="6901" y="5885"/>
                    <a:pt x="6901" y="5885"/>
                    <a:pt x="6901" y="5885"/>
                  </a:cubicBezTo>
                  <a:cubicBezTo>
                    <a:pt x="6957" y="5885"/>
                    <a:pt x="6957" y="5885"/>
                    <a:pt x="6957" y="5885"/>
                  </a:cubicBezTo>
                  <a:cubicBezTo>
                    <a:pt x="6957" y="5885"/>
                    <a:pt x="6957" y="5885"/>
                    <a:pt x="6957" y="5885"/>
                  </a:cubicBezTo>
                  <a:cubicBezTo>
                    <a:pt x="7013" y="5885"/>
                    <a:pt x="7013" y="5885"/>
                    <a:pt x="7013" y="5885"/>
                  </a:cubicBezTo>
                  <a:cubicBezTo>
                    <a:pt x="7069" y="5751"/>
                    <a:pt x="7069" y="5751"/>
                    <a:pt x="7069" y="5751"/>
                  </a:cubicBezTo>
                  <a:cubicBezTo>
                    <a:pt x="7125" y="5751"/>
                    <a:pt x="7125" y="5751"/>
                    <a:pt x="7125" y="5751"/>
                  </a:cubicBezTo>
                  <a:cubicBezTo>
                    <a:pt x="7125" y="5751"/>
                    <a:pt x="7125" y="5751"/>
                    <a:pt x="7125" y="5751"/>
                  </a:cubicBezTo>
                  <a:cubicBezTo>
                    <a:pt x="7181" y="5684"/>
                    <a:pt x="7181" y="5684"/>
                    <a:pt x="7181" y="5684"/>
                  </a:cubicBezTo>
                  <a:cubicBezTo>
                    <a:pt x="7237" y="5617"/>
                    <a:pt x="7237" y="5617"/>
                    <a:pt x="7237" y="5617"/>
                  </a:cubicBezTo>
                  <a:cubicBezTo>
                    <a:pt x="7237" y="5550"/>
                    <a:pt x="7237" y="5550"/>
                    <a:pt x="7237" y="5550"/>
                  </a:cubicBezTo>
                  <a:cubicBezTo>
                    <a:pt x="7237" y="5617"/>
                    <a:pt x="7237" y="5617"/>
                    <a:pt x="7237" y="5617"/>
                  </a:cubicBezTo>
                  <a:cubicBezTo>
                    <a:pt x="7406" y="5617"/>
                    <a:pt x="7406" y="5617"/>
                    <a:pt x="7406" y="5617"/>
                  </a:cubicBezTo>
                  <a:cubicBezTo>
                    <a:pt x="7406" y="5550"/>
                    <a:pt x="7406" y="5550"/>
                    <a:pt x="7406" y="5550"/>
                  </a:cubicBezTo>
                  <a:cubicBezTo>
                    <a:pt x="7350" y="5484"/>
                    <a:pt x="7350" y="5484"/>
                    <a:pt x="7350" y="5484"/>
                  </a:cubicBezTo>
                  <a:cubicBezTo>
                    <a:pt x="7350" y="5417"/>
                    <a:pt x="7350" y="5417"/>
                    <a:pt x="7350" y="5417"/>
                  </a:cubicBezTo>
                  <a:cubicBezTo>
                    <a:pt x="7406" y="5417"/>
                    <a:pt x="7406" y="5417"/>
                    <a:pt x="7406" y="5417"/>
                  </a:cubicBezTo>
                  <a:cubicBezTo>
                    <a:pt x="7518" y="5283"/>
                    <a:pt x="7518" y="5283"/>
                    <a:pt x="7518" y="5283"/>
                  </a:cubicBezTo>
                  <a:cubicBezTo>
                    <a:pt x="7574" y="5216"/>
                    <a:pt x="7574" y="5216"/>
                    <a:pt x="7574" y="5216"/>
                  </a:cubicBezTo>
                  <a:cubicBezTo>
                    <a:pt x="7686" y="5216"/>
                    <a:pt x="7686" y="5216"/>
                    <a:pt x="7686" y="5216"/>
                  </a:cubicBezTo>
                  <a:cubicBezTo>
                    <a:pt x="7686" y="5149"/>
                    <a:pt x="7686" y="5149"/>
                    <a:pt x="7686" y="5149"/>
                  </a:cubicBezTo>
                  <a:cubicBezTo>
                    <a:pt x="7742" y="5082"/>
                    <a:pt x="7742" y="5082"/>
                    <a:pt x="7742" y="5082"/>
                  </a:cubicBezTo>
                  <a:cubicBezTo>
                    <a:pt x="7798" y="5082"/>
                    <a:pt x="7798" y="5082"/>
                    <a:pt x="7798" y="5082"/>
                  </a:cubicBezTo>
                  <a:cubicBezTo>
                    <a:pt x="7855" y="5015"/>
                    <a:pt x="7855" y="5015"/>
                    <a:pt x="7855" y="5015"/>
                  </a:cubicBezTo>
                  <a:cubicBezTo>
                    <a:pt x="7798" y="5015"/>
                    <a:pt x="7798" y="5015"/>
                    <a:pt x="7798" y="5015"/>
                  </a:cubicBezTo>
                  <a:cubicBezTo>
                    <a:pt x="7798" y="4882"/>
                    <a:pt x="7798" y="4882"/>
                    <a:pt x="7798" y="4882"/>
                  </a:cubicBezTo>
                  <a:cubicBezTo>
                    <a:pt x="7798" y="4815"/>
                    <a:pt x="7798" y="4815"/>
                    <a:pt x="7798" y="4815"/>
                  </a:cubicBezTo>
                  <a:cubicBezTo>
                    <a:pt x="7855" y="4748"/>
                    <a:pt x="7855" y="4748"/>
                    <a:pt x="7855" y="4748"/>
                  </a:cubicBezTo>
                  <a:cubicBezTo>
                    <a:pt x="7855" y="4748"/>
                    <a:pt x="7855" y="4748"/>
                    <a:pt x="7855" y="4748"/>
                  </a:cubicBezTo>
                  <a:cubicBezTo>
                    <a:pt x="7855" y="4681"/>
                    <a:pt x="7855" y="4681"/>
                    <a:pt x="7855" y="4681"/>
                  </a:cubicBezTo>
                  <a:cubicBezTo>
                    <a:pt x="7911" y="4681"/>
                    <a:pt x="7911" y="4681"/>
                    <a:pt x="7911" y="4681"/>
                  </a:cubicBezTo>
                  <a:cubicBezTo>
                    <a:pt x="7967" y="4681"/>
                    <a:pt x="7967" y="4681"/>
                    <a:pt x="7967" y="4681"/>
                  </a:cubicBezTo>
                  <a:cubicBezTo>
                    <a:pt x="8135" y="4681"/>
                    <a:pt x="8135" y="4681"/>
                    <a:pt x="8135" y="4681"/>
                  </a:cubicBezTo>
                  <a:cubicBezTo>
                    <a:pt x="8135" y="4681"/>
                    <a:pt x="8135" y="4681"/>
                    <a:pt x="8135" y="4681"/>
                  </a:cubicBezTo>
                  <a:cubicBezTo>
                    <a:pt x="8303" y="4681"/>
                    <a:pt x="8303" y="4681"/>
                    <a:pt x="8303" y="4681"/>
                  </a:cubicBezTo>
                  <a:cubicBezTo>
                    <a:pt x="8416" y="4614"/>
                    <a:pt x="8416" y="4614"/>
                    <a:pt x="8416" y="4614"/>
                  </a:cubicBezTo>
                  <a:cubicBezTo>
                    <a:pt x="8584" y="4681"/>
                    <a:pt x="8584" y="4681"/>
                    <a:pt x="8584" y="4681"/>
                  </a:cubicBezTo>
                  <a:cubicBezTo>
                    <a:pt x="8528" y="4748"/>
                    <a:pt x="8528" y="4748"/>
                    <a:pt x="8528" y="4748"/>
                  </a:cubicBezTo>
                  <a:cubicBezTo>
                    <a:pt x="8584" y="4748"/>
                    <a:pt x="8584" y="4748"/>
                    <a:pt x="8584" y="4748"/>
                  </a:cubicBezTo>
                  <a:cubicBezTo>
                    <a:pt x="8640" y="4815"/>
                    <a:pt x="8640" y="4815"/>
                    <a:pt x="8640" y="4815"/>
                  </a:cubicBezTo>
                  <a:cubicBezTo>
                    <a:pt x="8752" y="4882"/>
                    <a:pt x="8752" y="4882"/>
                    <a:pt x="8752" y="4882"/>
                  </a:cubicBezTo>
                  <a:cubicBezTo>
                    <a:pt x="8752" y="4949"/>
                    <a:pt x="8752" y="4949"/>
                    <a:pt x="8752" y="4949"/>
                  </a:cubicBezTo>
                  <a:cubicBezTo>
                    <a:pt x="8696" y="4949"/>
                    <a:pt x="8696" y="4949"/>
                    <a:pt x="8696" y="4949"/>
                  </a:cubicBezTo>
                  <a:cubicBezTo>
                    <a:pt x="8752" y="4949"/>
                    <a:pt x="8752" y="4949"/>
                    <a:pt x="8752" y="4949"/>
                  </a:cubicBezTo>
                  <a:cubicBezTo>
                    <a:pt x="8808" y="4949"/>
                    <a:pt x="8808" y="4949"/>
                    <a:pt x="8808" y="4949"/>
                  </a:cubicBezTo>
                  <a:cubicBezTo>
                    <a:pt x="8864" y="4949"/>
                    <a:pt x="8864" y="4949"/>
                    <a:pt x="8864" y="4949"/>
                  </a:cubicBezTo>
                  <a:cubicBezTo>
                    <a:pt x="8808" y="5015"/>
                    <a:pt x="8808" y="5015"/>
                    <a:pt x="8808" y="5015"/>
                  </a:cubicBezTo>
                  <a:cubicBezTo>
                    <a:pt x="8752" y="5082"/>
                    <a:pt x="8752" y="5082"/>
                    <a:pt x="8752" y="5082"/>
                  </a:cubicBezTo>
                  <a:cubicBezTo>
                    <a:pt x="8752" y="5149"/>
                    <a:pt x="8752" y="5149"/>
                    <a:pt x="8752" y="5149"/>
                  </a:cubicBezTo>
                  <a:cubicBezTo>
                    <a:pt x="8864" y="5082"/>
                    <a:pt x="8864" y="5082"/>
                    <a:pt x="8864" y="5082"/>
                  </a:cubicBezTo>
                  <a:cubicBezTo>
                    <a:pt x="8864" y="5015"/>
                    <a:pt x="8864" y="5015"/>
                    <a:pt x="8864" y="5015"/>
                  </a:cubicBezTo>
                  <a:cubicBezTo>
                    <a:pt x="8921" y="4949"/>
                    <a:pt x="8921" y="4949"/>
                    <a:pt x="8921" y="4949"/>
                  </a:cubicBezTo>
                  <a:cubicBezTo>
                    <a:pt x="8977" y="5015"/>
                    <a:pt x="8977" y="5015"/>
                    <a:pt x="8977" y="5015"/>
                  </a:cubicBezTo>
                  <a:cubicBezTo>
                    <a:pt x="9033" y="4949"/>
                    <a:pt x="9033" y="4949"/>
                    <a:pt x="9033" y="4949"/>
                  </a:cubicBezTo>
                  <a:cubicBezTo>
                    <a:pt x="9089" y="4949"/>
                    <a:pt x="9089" y="4949"/>
                    <a:pt x="9089" y="4949"/>
                  </a:cubicBezTo>
                  <a:cubicBezTo>
                    <a:pt x="9089" y="5015"/>
                    <a:pt x="9089" y="5015"/>
                    <a:pt x="9089" y="5015"/>
                  </a:cubicBezTo>
                  <a:cubicBezTo>
                    <a:pt x="9145" y="5149"/>
                    <a:pt x="9145" y="5149"/>
                    <a:pt x="9145" y="5149"/>
                  </a:cubicBezTo>
                  <a:cubicBezTo>
                    <a:pt x="9201" y="5283"/>
                    <a:pt x="9201" y="5283"/>
                    <a:pt x="9201" y="5283"/>
                  </a:cubicBezTo>
                  <a:cubicBezTo>
                    <a:pt x="9145" y="5283"/>
                    <a:pt x="9145" y="5283"/>
                    <a:pt x="9145" y="5283"/>
                  </a:cubicBezTo>
                  <a:cubicBezTo>
                    <a:pt x="9201" y="5417"/>
                    <a:pt x="9201" y="5417"/>
                    <a:pt x="9201" y="5417"/>
                  </a:cubicBezTo>
                  <a:cubicBezTo>
                    <a:pt x="9201" y="5484"/>
                    <a:pt x="9201" y="5484"/>
                    <a:pt x="9201" y="5484"/>
                  </a:cubicBezTo>
                  <a:cubicBezTo>
                    <a:pt x="9201" y="5484"/>
                    <a:pt x="9201" y="5484"/>
                    <a:pt x="9201" y="5484"/>
                  </a:cubicBezTo>
                  <a:cubicBezTo>
                    <a:pt x="9201" y="5550"/>
                    <a:pt x="9201" y="5550"/>
                    <a:pt x="9201" y="5550"/>
                  </a:cubicBezTo>
                  <a:cubicBezTo>
                    <a:pt x="9201" y="5617"/>
                    <a:pt x="9201" y="5617"/>
                    <a:pt x="9201" y="5617"/>
                  </a:cubicBezTo>
                  <a:cubicBezTo>
                    <a:pt x="9201" y="5617"/>
                    <a:pt x="9201" y="5617"/>
                    <a:pt x="9201" y="5617"/>
                  </a:cubicBezTo>
                  <a:cubicBezTo>
                    <a:pt x="9145" y="5684"/>
                    <a:pt x="9145" y="5684"/>
                    <a:pt x="9145" y="5684"/>
                  </a:cubicBezTo>
                  <a:cubicBezTo>
                    <a:pt x="9089" y="5751"/>
                    <a:pt x="9089" y="5751"/>
                    <a:pt x="9089" y="5751"/>
                  </a:cubicBezTo>
                  <a:cubicBezTo>
                    <a:pt x="9033" y="5751"/>
                    <a:pt x="9033" y="5751"/>
                    <a:pt x="9033" y="5751"/>
                  </a:cubicBezTo>
                  <a:cubicBezTo>
                    <a:pt x="8921" y="5751"/>
                    <a:pt x="8921" y="5751"/>
                    <a:pt x="8921" y="5751"/>
                  </a:cubicBezTo>
                  <a:cubicBezTo>
                    <a:pt x="8864" y="5751"/>
                    <a:pt x="8864" y="5751"/>
                    <a:pt x="8864" y="5751"/>
                  </a:cubicBezTo>
                  <a:cubicBezTo>
                    <a:pt x="8696" y="5818"/>
                    <a:pt x="8696" y="5818"/>
                    <a:pt x="8696" y="5818"/>
                  </a:cubicBezTo>
                  <a:cubicBezTo>
                    <a:pt x="8640" y="5818"/>
                    <a:pt x="8640" y="5818"/>
                    <a:pt x="8640" y="5818"/>
                  </a:cubicBezTo>
                  <a:cubicBezTo>
                    <a:pt x="8528" y="5885"/>
                    <a:pt x="8528" y="5885"/>
                    <a:pt x="8528" y="5885"/>
                  </a:cubicBezTo>
                  <a:cubicBezTo>
                    <a:pt x="8472" y="5885"/>
                    <a:pt x="8472" y="5885"/>
                    <a:pt x="8472" y="5885"/>
                  </a:cubicBezTo>
                  <a:cubicBezTo>
                    <a:pt x="8416" y="5952"/>
                    <a:pt x="8416" y="5952"/>
                    <a:pt x="8416" y="5952"/>
                  </a:cubicBezTo>
                  <a:cubicBezTo>
                    <a:pt x="8359" y="5952"/>
                    <a:pt x="8359" y="5952"/>
                    <a:pt x="8359" y="5952"/>
                  </a:cubicBezTo>
                  <a:cubicBezTo>
                    <a:pt x="8303" y="5952"/>
                    <a:pt x="8303" y="5952"/>
                    <a:pt x="8303" y="5952"/>
                  </a:cubicBezTo>
                  <a:cubicBezTo>
                    <a:pt x="8303" y="5952"/>
                    <a:pt x="8303" y="5952"/>
                    <a:pt x="8303" y="5952"/>
                  </a:cubicBezTo>
                  <a:cubicBezTo>
                    <a:pt x="8247" y="5952"/>
                    <a:pt x="8247" y="5952"/>
                    <a:pt x="8247" y="5952"/>
                  </a:cubicBezTo>
                  <a:cubicBezTo>
                    <a:pt x="8191" y="5952"/>
                    <a:pt x="8191" y="5952"/>
                    <a:pt x="8191" y="5952"/>
                  </a:cubicBezTo>
                  <a:cubicBezTo>
                    <a:pt x="8135" y="6019"/>
                    <a:pt x="8135" y="6019"/>
                    <a:pt x="8135" y="6019"/>
                  </a:cubicBezTo>
                  <a:cubicBezTo>
                    <a:pt x="8079" y="6085"/>
                    <a:pt x="8079" y="6085"/>
                    <a:pt x="8079" y="6085"/>
                  </a:cubicBezTo>
                  <a:cubicBezTo>
                    <a:pt x="8079" y="6085"/>
                    <a:pt x="8079" y="6085"/>
                    <a:pt x="8079" y="6085"/>
                  </a:cubicBezTo>
                  <a:cubicBezTo>
                    <a:pt x="8079" y="6152"/>
                    <a:pt x="8079" y="6152"/>
                    <a:pt x="8079" y="6152"/>
                  </a:cubicBezTo>
                  <a:cubicBezTo>
                    <a:pt x="7967" y="6152"/>
                    <a:pt x="7967" y="6152"/>
                    <a:pt x="7967" y="6152"/>
                  </a:cubicBezTo>
                  <a:cubicBezTo>
                    <a:pt x="7911" y="6219"/>
                    <a:pt x="7911" y="6219"/>
                    <a:pt x="7911" y="6219"/>
                  </a:cubicBezTo>
                  <a:cubicBezTo>
                    <a:pt x="7855" y="6219"/>
                    <a:pt x="7855" y="6219"/>
                    <a:pt x="7855" y="6219"/>
                  </a:cubicBezTo>
                  <a:cubicBezTo>
                    <a:pt x="7798" y="6152"/>
                    <a:pt x="7798" y="6152"/>
                    <a:pt x="7798" y="6152"/>
                  </a:cubicBezTo>
                  <a:cubicBezTo>
                    <a:pt x="7798" y="6219"/>
                    <a:pt x="7798" y="6219"/>
                    <a:pt x="7798" y="6219"/>
                  </a:cubicBezTo>
                  <a:cubicBezTo>
                    <a:pt x="7798" y="6286"/>
                    <a:pt x="7798" y="6286"/>
                    <a:pt x="7798" y="6286"/>
                  </a:cubicBezTo>
                  <a:cubicBezTo>
                    <a:pt x="7742" y="6286"/>
                    <a:pt x="7742" y="6286"/>
                    <a:pt x="7742" y="6286"/>
                  </a:cubicBezTo>
                  <a:cubicBezTo>
                    <a:pt x="7686" y="6353"/>
                    <a:pt x="7686" y="6353"/>
                    <a:pt x="7686" y="6353"/>
                  </a:cubicBezTo>
                  <a:cubicBezTo>
                    <a:pt x="7630" y="6420"/>
                    <a:pt x="7630" y="6420"/>
                    <a:pt x="7630" y="6420"/>
                  </a:cubicBezTo>
                  <a:cubicBezTo>
                    <a:pt x="7574" y="6487"/>
                    <a:pt x="7574" y="6487"/>
                    <a:pt x="7574" y="6487"/>
                  </a:cubicBezTo>
                  <a:cubicBezTo>
                    <a:pt x="7630" y="6487"/>
                    <a:pt x="7630" y="6487"/>
                    <a:pt x="7630" y="6487"/>
                  </a:cubicBezTo>
                  <a:cubicBezTo>
                    <a:pt x="7518" y="6620"/>
                    <a:pt x="7518" y="6620"/>
                    <a:pt x="7518" y="6620"/>
                  </a:cubicBezTo>
                  <a:cubicBezTo>
                    <a:pt x="7518" y="6620"/>
                    <a:pt x="7518" y="6620"/>
                    <a:pt x="7518" y="6620"/>
                  </a:cubicBezTo>
                  <a:cubicBezTo>
                    <a:pt x="7406" y="6620"/>
                    <a:pt x="7406" y="6620"/>
                    <a:pt x="7406" y="6620"/>
                  </a:cubicBezTo>
                  <a:cubicBezTo>
                    <a:pt x="7350" y="6687"/>
                    <a:pt x="7350" y="6687"/>
                    <a:pt x="7350" y="6687"/>
                  </a:cubicBezTo>
                  <a:cubicBezTo>
                    <a:pt x="7294" y="6687"/>
                    <a:pt x="7294" y="6687"/>
                    <a:pt x="7294" y="6687"/>
                  </a:cubicBezTo>
                  <a:cubicBezTo>
                    <a:pt x="7294" y="6620"/>
                    <a:pt x="7294" y="6620"/>
                    <a:pt x="7294" y="6620"/>
                  </a:cubicBezTo>
                  <a:cubicBezTo>
                    <a:pt x="7294" y="6620"/>
                    <a:pt x="7294" y="6620"/>
                    <a:pt x="7294" y="6620"/>
                  </a:cubicBezTo>
                  <a:cubicBezTo>
                    <a:pt x="7294" y="6554"/>
                    <a:pt x="7294" y="6554"/>
                    <a:pt x="7294" y="6554"/>
                  </a:cubicBezTo>
                  <a:cubicBezTo>
                    <a:pt x="7294" y="6487"/>
                    <a:pt x="7294" y="6487"/>
                    <a:pt x="7294" y="6487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125" y="6687"/>
                    <a:pt x="7125" y="6687"/>
                    <a:pt x="7125" y="6687"/>
                  </a:cubicBezTo>
                  <a:cubicBezTo>
                    <a:pt x="7069" y="6687"/>
                    <a:pt x="7069" y="6687"/>
                    <a:pt x="7069" y="6687"/>
                  </a:cubicBezTo>
                  <a:cubicBezTo>
                    <a:pt x="7013" y="6687"/>
                    <a:pt x="7013" y="6687"/>
                    <a:pt x="7013" y="6687"/>
                  </a:cubicBezTo>
                  <a:cubicBezTo>
                    <a:pt x="7013" y="6687"/>
                    <a:pt x="7013" y="6687"/>
                    <a:pt x="7013" y="6687"/>
                  </a:cubicBezTo>
                  <a:cubicBezTo>
                    <a:pt x="6957" y="6687"/>
                    <a:pt x="6957" y="6687"/>
                    <a:pt x="6957" y="6687"/>
                  </a:cubicBezTo>
                  <a:cubicBezTo>
                    <a:pt x="6901" y="6687"/>
                    <a:pt x="6901" y="6687"/>
                    <a:pt x="6901" y="6687"/>
                  </a:cubicBezTo>
                  <a:cubicBezTo>
                    <a:pt x="6901" y="6687"/>
                    <a:pt x="6901" y="6687"/>
                    <a:pt x="6901" y="6687"/>
                  </a:cubicBezTo>
                  <a:cubicBezTo>
                    <a:pt x="6901" y="6687"/>
                    <a:pt x="6901" y="6687"/>
                    <a:pt x="6901" y="6687"/>
                  </a:cubicBezTo>
                  <a:close/>
                  <a:moveTo>
                    <a:pt x="13241" y="5885"/>
                  </a:moveTo>
                  <a:cubicBezTo>
                    <a:pt x="13241" y="5885"/>
                    <a:pt x="13241" y="5885"/>
                    <a:pt x="13241" y="5885"/>
                  </a:cubicBezTo>
                  <a:cubicBezTo>
                    <a:pt x="13241" y="5952"/>
                    <a:pt x="13241" y="5952"/>
                    <a:pt x="13241" y="5952"/>
                  </a:cubicBezTo>
                  <a:cubicBezTo>
                    <a:pt x="13241" y="5952"/>
                    <a:pt x="13241" y="5952"/>
                    <a:pt x="13241" y="5952"/>
                  </a:cubicBezTo>
                  <a:cubicBezTo>
                    <a:pt x="13241" y="6019"/>
                    <a:pt x="13241" y="6019"/>
                    <a:pt x="13241" y="6019"/>
                  </a:cubicBezTo>
                  <a:cubicBezTo>
                    <a:pt x="13184" y="5952"/>
                    <a:pt x="13184" y="5952"/>
                    <a:pt x="13184" y="5952"/>
                  </a:cubicBezTo>
                  <a:cubicBezTo>
                    <a:pt x="13184" y="5885"/>
                    <a:pt x="13184" y="5885"/>
                    <a:pt x="13184" y="5885"/>
                  </a:cubicBezTo>
                  <a:cubicBezTo>
                    <a:pt x="13241" y="5885"/>
                    <a:pt x="13241" y="5885"/>
                    <a:pt x="13241" y="5885"/>
                  </a:cubicBezTo>
                  <a:close/>
                  <a:moveTo>
                    <a:pt x="12736" y="5885"/>
                  </a:moveTo>
                  <a:cubicBezTo>
                    <a:pt x="12736" y="5818"/>
                    <a:pt x="12736" y="5818"/>
                    <a:pt x="12736" y="5818"/>
                  </a:cubicBezTo>
                  <a:cubicBezTo>
                    <a:pt x="12848" y="5818"/>
                    <a:pt x="12848" y="5818"/>
                    <a:pt x="12848" y="5818"/>
                  </a:cubicBezTo>
                  <a:cubicBezTo>
                    <a:pt x="12848" y="5818"/>
                    <a:pt x="12848" y="5818"/>
                    <a:pt x="12848" y="5818"/>
                  </a:cubicBezTo>
                  <a:cubicBezTo>
                    <a:pt x="12848" y="5885"/>
                    <a:pt x="12848" y="5885"/>
                    <a:pt x="12848" y="5885"/>
                  </a:cubicBezTo>
                  <a:cubicBezTo>
                    <a:pt x="12792" y="5885"/>
                    <a:pt x="12792" y="5885"/>
                    <a:pt x="12792" y="5885"/>
                  </a:cubicBezTo>
                  <a:cubicBezTo>
                    <a:pt x="12792" y="5885"/>
                    <a:pt x="12792" y="5885"/>
                    <a:pt x="12792" y="5885"/>
                  </a:cubicBezTo>
                  <a:cubicBezTo>
                    <a:pt x="12736" y="5885"/>
                    <a:pt x="12736" y="5885"/>
                    <a:pt x="12736" y="5885"/>
                  </a:cubicBezTo>
                  <a:close/>
                  <a:moveTo>
                    <a:pt x="12231" y="6152"/>
                  </a:moveTo>
                  <a:cubicBezTo>
                    <a:pt x="12287" y="6219"/>
                    <a:pt x="12287" y="6219"/>
                    <a:pt x="12287" y="6219"/>
                  </a:cubicBezTo>
                  <a:cubicBezTo>
                    <a:pt x="12343" y="6219"/>
                    <a:pt x="12343" y="6219"/>
                    <a:pt x="12343" y="6219"/>
                  </a:cubicBezTo>
                  <a:cubicBezTo>
                    <a:pt x="12399" y="6286"/>
                    <a:pt x="12399" y="6286"/>
                    <a:pt x="12399" y="6286"/>
                  </a:cubicBezTo>
                  <a:cubicBezTo>
                    <a:pt x="12399" y="6286"/>
                    <a:pt x="12399" y="6286"/>
                    <a:pt x="12399" y="6286"/>
                  </a:cubicBezTo>
                  <a:cubicBezTo>
                    <a:pt x="12455" y="6286"/>
                    <a:pt x="12455" y="6286"/>
                    <a:pt x="12455" y="6286"/>
                  </a:cubicBezTo>
                  <a:cubicBezTo>
                    <a:pt x="12511" y="6219"/>
                    <a:pt x="12511" y="6219"/>
                    <a:pt x="12511" y="6219"/>
                  </a:cubicBezTo>
                  <a:cubicBezTo>
                    <a:pt x="12567" y="6286"/>
                    <a:pt x="12567" y="6286"/>
                    <a:pt x="12567" y="6286"/>
                  </a:cubicBezTo>
                  <a:cubicBezTo>
                    <a:pt x="12623" y="6219"/>
                    <a:pt x="12623" y="6219"/>
                    <a:pt x="12623" y="6219"/>
                  </a:cubicBezTo>
                  <a:cubicBezTo>
                    <a:pt x="12623" y="6219"/>
                    <a:pt x="12623" y="6219"/>
                    <a:pt x="12623" y="6219"/>
                  </a:cubicBezTo>
                  <a:cubicBezTo>
                    <a:pt x="12679" y="6219"/>
                    <a:pt x="12679" y="6219"/>
                    <a:pt x="12679" y="6219"/>
                  </a:cubicBezTo>
                  <a:cubicBezTo>
                    <a:pt x="12679" y="6152"/>
                    <a:pt x="12679" y="6152"/>
                    <a:pt x="12679" y="6152"/>
                  </a:cubicBezTo>
                  <a:cubicBezTo>
                    <a:pt x="12623" y="6152"/>
                    <a:pt x="12623" y="6152"/>
                    <a:pt x="12623" y="6152"/>
                  </a:cubicBezTo>
                  <a:cubicBezTo>
                    <a:pt x="12567" y="6152"/>
                    <a:pt x="12567" y="6152"/>
                    <a:pt x="12567" y="6152"/>
                  </a:cubicBezTo>
                  <a:cubicBezTo>
                    <a:pt x="12511" y="6152"/>
                    <a:pt x="12511" y="6152"/>
                    <a:pt x="12511" y="6152"/>
                  </a:cubicBezTo>
                  <a:cubicBezTo>
                    <a:pt x="12511" y="6152"/>
                    <a:pt x="12511" y="6152"/>
                    <a:pt x="12511" y="6152"/>
                  </a:cubicBezTo>
                  <a:cubicBezTo>
                    <a:pt x="12455" y="6152"/>
                    <a:pt x="12455" y="6152"/>
                    <a:pt x="12455" y="6152"/>
                  </a:cubicBezTo>
                  <a:cubicBezTo>
                    <a:pt x="12399" y="6152"/>
                    <a:pt x="12399" y="6152"/>
                    <a:pt x="12399" y="6152"/>
                  </a:cubicBezTo>
                  <a:cubicBezTo>
                    <a:pt x="12343" y="6152"/>
                    <a:pt x="12343" y="6152"/>
                    <a:pt x="12343" y="6152"/>
                  </a:cubicBezTo>
                  <a:cubicBezTo>
                    <a:pt x="12287" y="6152"/>
                    <a:pt x="12287" y="6152"/>
                    <a:pt x="12287" y="6152"/>
                  </a:cubicBezTo>
                  <a:cubicBezTo>
                    <a:pt x="12231" y="6152"/>
                    <a:pt x="12231" y="6152"/>
                    <a:pt x="12231" y="6152"/>
                  </a:cubicBezTo>
                  <a:close/>
                  <a:moveTo>
                    <a:pt x="12006" y="8025"/>
                  </a:moveTo>
                  <a:cubicBezTo>
                    <a:pt x="11950" y="8025"/>
                    <a:pt x="11950" y="8025"/>
                    <a:pt x="11950" y="8025"/>
                  </a:cubicBezTo>
                  <a:cubicBezTo>
                    <a:pt x="11950" y="8025"/>
                    <a:pt x="11950" y="8025"/>
                    <a:pt x="11950" y="8025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06" y="8025"/>
                    <a:pt x="12006" y="8025"/>
                    <a:pt x="12006" y="8025"/>
                  </a:cubicBezTo>
                  <a:close/>
                  <a:moveTo>
                    <a:pt x="11670" y="8025"/>
                  </a:moveTo>
                  <a:cubicBezTo>
                    <a:pt x="11670" y="7958"/>
                    <a:pt x="11670" y="7958"/>
                    <a:pt x="11670" y="7958"/>
                  </a:cubicBezTo>
                  <a:cubicBezTo>
                    <a:pt x="11670" y="7891"/>
                    <a:pt x="11670" y="7891"/>
                    <a:pt x="11670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24"/>
                    <a:pt x="11614" y="7824"/>
                    <a:pt x="11614" y="7824"/>
                  </a:cubicBezTo>
                  <a:cubicBezTo>
                    <a:pt x="11614" y="7757"/>
                    <a:pt x="11614" y="7757"/>
                    <a:pt x="11614" y="7757"/>
                  </a:cubicBezTo>
                  <a:cubicBezTo>
                    <a:pt x="11557" y="7757"/>
                    <a:pt x="11557" y="7757"/>
                    <a:pt x="11557" y="7757"/>
                  </a:cubicBezTo>
                  <a:cubicBezTo>
                    <a:pt x="11614" y="7690"/>
                    <a:pt x="11614" y="7690"/>
                    <a:pt x="11614" y="7690"/>
                  </a:cubicBezTo>
                  <a:cubicBezTo>
                    <a:pt x="11557" y="7624"/>
                    <a:pt x="11557" y="7624"/>
                    <a:pt x="11557" y="7624"/>
                  </a:cubicBezTo>
                  <a:cubicBezTo>
                    <a:pt x="11614" y="7557"/>
                    <a:pt x="11614" y="7557"/>
                    <a:pt x="11614" y="7557"/>
                  </a:cubicBezTo>
                  <a:cubicBezTo>
                    <a:pt x="11557" y="7557"/>
                    <a:pt x="11557" y="7557"/>
                    <a:pt x="11557" y="7557"/>
                  </a:cubicBezTo>
                  <a:cubicBezTo>
                    <a:pt x="11557" y="7490"/>
                    <a:pt x="11557" y="7490"/>
                    <a:pt x="11557" y="7490"/>
                  </a:cubicBezTo>
                  <a:cubicBezTo>
                    <a:pt x="11557" y="7490"/>
                    <a:pt x="11557" y="7490"/>
                    <a:pt x="11557" y="7490"/>
                  </a:cubicBezTo>
                  <a:cubicBezTo>
                    <a:pt x="11501" y="7423"/>
                    <a:pt x="11501" y="7423"/>
                    <a:pt x="11501" y="7423"/>
                  </a:cubicBezTo>
                  <a:cubicBezTo>
                    <a:pt x="11501" y="7356"/>
                    <a:pt x="11501" y="7356"/>
                    <a:pt x="11501" y="7356"/>
                  </a:cubicBezTo>
                  <a:cubicBezTo>
                    <a:pt x="11445" y="7289"/>
                    <a:pt x="11445" y="7289"/>
                    <a:pt x="11445" y="7289"/>
                  </a:cubicBezTo>
                  <a:cubicBezTo>
                    <a:pt x="11445" y="7289"/>
                    <a:pt x="11445" y="7289"/>
                    <a:pt x="11445" y="7289"/>
                  </a:cubicBezTo>
                  <a:cubicBezTo>
                    <a:pt x="11445" y="7222"/>
                    <a:pt x="11445" y="7222"/>
                    <a:pt x="11445" y="7222"/>
                  </a:cubicBezTo>
                  <a:cubicBezTo>
                    <a:pt x="11445" y="7155"/>
                    <a:pt x="11445" y="7155"/>
                    <a:pt x="11445" y="7155"/>
                  </a:cubicBezTo>
                  <a:cubicBezTo>
                    <a:pt x="11389" y="7155"/>
                    <a:pt x="11389" y="7155"/>
                    <a:pt x="11389" y="7155"/>
                  </a:cubicBezTo>
                  <a:cubicBezTo>
                    <a:pt x="11389" y="7155"/>
                    <a:pt x="11389" y="7155"/>
                    <a:pt x="11389" y="7155"/>
                  </a:cubicBezTo>
                  <a:cubicBezTo>
                    <a:pt x="11333" y="7155"/>
                    <a:pt x="11333" y="7155"/>
                    <a:pt x="11333" y="7155"/>
                  </a:cubicBezTo>
                  <a:cubicBezTo>
                    <a:pt x="11333" y="7155"/>
                    <a:pt x="11333" y="7155"/>
                    <a:pt x="11333" y="7155"/>
                  </a:cubicBezTo>
                  <a:cubicBezTo>
                    <a:pt x="11277" y="7155"/>
                    <a:pt x="11277" y="7155"/>
                    <a:pt x="11277" y="7155"/>
                  </a:cubicBezTo>
                  <a:cubicBezTo>
                    <a:pt x="11277" y="7089"/>
                    <a:pt x="11277" y="7089"/>
                    <a:pt x="11277" y="7089"/>
                  </a:cubicBezTo>
                  <a:cubicBezTo>
                    <a:pt x="11333" y="7089"/>
                    <a:pt x="11333" y="7089"/>
                    <a:pt x="11333" y="7089"/>
                  </a:cubicBezTo>
                  <a:cubicBezTo>
                    <a:pt x="11333" y="6955"/>
                    <a:pt x="11333" y="6955"/>
                    <a:pt x="11333" y="6955"/>
                  </a:cubicBezTo>
                  <a:cubicBezTo>
                    <a:pt x="11333" y="6955"/>
                    <a:pt x="11333" y="6955"/>
                    <a:pt x="11333" y="6955"/>
                  </a:cubicBezTo>
                  <a:cubicBezTo>
                    <a:pt x="11333" y="6888"/>
                    <a:pt x="11333" y="6888"/>
                    <a:pt x="11333" y="6888"/>
                  </a:cubicBezTo>
                  <a:cubicBezTo>
                    <a:pt x="11333" y="6821"/>
                    <a:pt x="11333" y="6821"/>
                    <a:pt x="11333" y="6821"/>
                  </a:cubicBezTo>
                  <a:cubicBezTo>
                    <a:pt x="11333" y="6821"/>
                    <a:pt x="11333" y="6821"/>
                    <a:pt x="11333" y="6821"/>
                  </a:cubicBezTo>
                  <a:cubicBezTo>
                    <a:pt x="11389" y="6687"/>
                    <a:pt x="11389" y="6687"/>
                    <a:pt x="11389" y="6687"/>
                  </a:cubicBezTo>
                  <a:cubicBezTo>
                    <a:pt x="11445" y="6687"/>
                    <a:pt x="11445" y="6687"/>
                    <a:pt x="11445" y="6687"/>
                  </a:cubicBezTo>
                  <a:cubicBezTo>
                    <a:pt x="11445" y="6687"/>
                    <a:pt x="11445" y="6687"/>
                    <a:pt x="11445" y="6687"/>
                  </a:cubicBezTo>
                  <a:cubicBezTo>
                    <a:pt x="11445" y="6620"/>
                    <a:pt x="11445" y="6620"/>
                    <a:pt x="11445" y="6620"/>
                  </a:cubicBezTo>
                  <a:cubicBezTo>
                    <a:pt x="11501" y="6687"/>
                    <a:pt x="11501" y="6687"/>
                    <a:pt x="11501" y="6687"/>
                  </a:cubicBezTo>
                  <a:cubicBezTo>
                    <a:pt x="11557" y="6620"/>
                    <a:pt x="11557" y="6620"/>
                    <a:pt x="11557" y="6620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557" y="6754"/>
                    <a:pt x="11557" y="6754"/>
                    <a:pt x="11557" y="6754"/>
                  </a:cubicBezTo>
                  <a:cubicBezTo>
                    <a:pt x="11557" y="6754"/>
                    <a:pt x="11557" y="6754"/>
                    <a:pt x="11557" y="6754"/>
                  </a:cubicBezTo>
                  <a:cubicBezTo>
                    <a:pt x="11614" y="6754"/>
                    <a:pt x="11614" y="6754"/>
                    <a:pt x="11614" y="6754"/>
                  </a:cubicBezTo>
                  <a:cubicBezTo>
                    <a:pt x="11614" y="6821"/>
                    <a:pt x="11614" y="6821"/>
                    <a:pt x="11614" y="6821"/>
                  </a:cubicBezTo>
                  <a:cubicBezTo>
                    <a:pt x="11614" y="6821"/>
                    <a:pt x="11614" y="6821"/>
                    <a:pt x="11614" y="6821"/>
                  </a:cubicBezTo>
                  <a:cubicBezTo>
                    <a:pt x="11670" y="6888"/>
                    <a:pt x="11670" y="6888"/>
                    <a:pt x="11670" y="6888"/>
                  </a:cubicBezTo>
                  <a:cubicBezTo>
                    <a:pt x="11670" y="6955"/>
                    <a:pt x="11670" y="6955"/>
                    <a:pt x="11670" y="6955"/>
                  </a:cubicBezTo>
                  <a:cubicBezTo>
                    <a:pt x="11726" y="7022"/>
                    <a:pt x="11726" y="7022"/>
                    <a:pt x="11726" y="7022"/>
                  </a:cubicBezTo>
                  <a:cubicBezTo>
                    <a:pt x="11782" y="7022"/>
                    <a:pt x="11782" y="7022"/>
                    <a:pt x="11782" y="7022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838" y="6888"/>
                    <a:pt x="11838" y="6888"/>
                    <a:pt x="11838" y="6888"/>
                  </a:cubicBezTo>
                  <a:cubicBezTo>
                    <a:pt x="11838" y="6821"/>
                    <a:pt x="11838" y="6821"/>
                    <a:pt x="11838" y="6821"/>
                  </a:cubicBezTo>
                  <a:cubicBezTo>
                    <a:pt x="11838" y="6821"/>
                    <a:pt x="11838" y="6821"/>
                    <a:pt x="11838" y="6821"/>
                  </a:cubicBezTo>
                  <a:cubicBezTo>
                    <a:pt x="11838" y="6754"/>
                    <a:pt x="11838" y="6754"/>
                    <a:pt x="11838" y="6754"/>
                  </a:cubicBezTo>
                  <a:cubicBezTo>
                    <a:pt x="11838" y="6687"/>
                    <a:pt x="11838" y="6687"/>
                    <a:pt x="11838" y="6687"/>
                  </a:cubicBezTo>
                  <a:cubicBezTo>
                    <a:pt x="11838" y="6687"/>
                    <a:pt x="11838" y="6687"/>
                    <a:pt x="11838" y="6687"/>
                  </a:cubicBezTo>
                  <a:cubicBezTo>
                    <a:pt x="11894" y="6687"/>
                    <a:pt x="11894" y="6687"/>
                    <a:pt x="11894" y="6687"/>
                  </a:cubicBezTo>
                  <a:cubicBezTo>
                    <a:pt x="11950" y="6687"/>
                    <a:pt x="11950" y="6687"/>
                    <a:pt x="11950" y="6687"/>
                  </a:cubicBezTo>
                  <a:cubicBezTo>
                    <a:pt x="11950" y="6754"/>
                    <a:pt x="11950" y="6754"/>
                    <a:pt x="11950" y="6754"/>
                  </a:cubicBezTo>
                  <a:cubicBezTo>
                    <a:pt x="12006" y="6754"/>
                    <a:pt x="12006" y="6754"/>
                    <a:pt x="12006" y="6754"/>
                  </a:cubicBezTo>
                  <a:cubicBezTo>
                    <a:pt x="12006" y="6687"/>
                    <a:pt x="12006" y="6687"/>
                    <a:pt x="12006" y="6687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894" y="6620"/>
                    <a:pt x="11894" y="6620"/>
                    <a:pt x="11894" y="6620"/>
                  </a:cubicBezTo>
                  <a:cubicBezTo>
                    <a:pt x="11838" y="6620"/>
                    <a:pt x="11838" y="6620"/>
                    <a:pt x="11838" y="6620"/>
                  </a:cubicBezTo>
                  <a:cubicBezTo>
                    <a:pt x="11782" y="6554"/>
                    <a:pt x="11782" y="6554"/>
                    <a:pt x="11782" y="6554"/>
                  </a:cubicBezTo>
                  <a:cubicBezTo>
                    <a:pt x="11782" y="6554"/>
                    <a:pt x="11782" y="6554"/>
                    <a:pt x="11782" y="6554"/>
                  </a:cubicBezTo>
                  <a:cubicBezTo>
                    <a:pt x="11782" y="6487"/>
                    <a:pt x="11782" y="6487"/>
                    <a:pt x="11782" y="6487"/>
                  </a:cubicBezTo>
                  <a:cubicBezTo>
                    <a:pt x="11782" y="6420"/>
                    <a:pt x="11782" y="6420"/>
                    <a:pt x="11782" y="6420"/>
                  </a:cubicBezTo>
                  <a:cubicBezTo>
                    <a:pt x="11782" y="6420"/>
                    <a:pt x="11782" y="6420"/>
                    <a:pt x="11782" y="6420"/>
                  </a:cubicBezTo>
                  <a:cubicBezTo>
                    <a:pt x="11838" y="6420"/>
                    <a:pt x="11838" y="6420"/>
                    <a:pt x="11838" y="6420"/>
                  </a:cubicBezTo>
                  <a:cubicBezTo>
                    <a:pt x="11838" y="6353"/>
                    <a:pt x="11838" y="6353"/>
                    <a:pt x="11838" y="6353"/>
                  </a:cubicBezTo>
                  <a:cubicBezTo>
                    <a:pt x="11894" y="6420"/>
                    <a:pt x="11894" y="6420"/>
                    <a:pt x="11894" y="6420"/>
                  </a:cubicBezTo>
                  <a:cubicBezTo>
                    <a:pt x="11894" y="6420"/>
                    <a:pt x="11894" y="6420"/>
                    <a:pt x="11894" y="6420"/>
                  </a:cubicBezTo>
                  <a:cubicBezTo>
                    <a:pt x="11950" y="6554"/>
                    <a:pt x="11950" y="6554"/>
                    <a:pt x="11950" y="6554"/>
                  </a:cubicBezTo>
                  <a:cubicBezTo>
                    <a:pt x="11950" y="6554"/>
                    <a:pt x="11950" y="6554"/>
                    <a:pt x="11950" y="6554"/>
                  </a:cubicBezTo>
                  <a:cubicBezTo>
                    <a:pt x="11950" y="6487"/>
                    <a:pt x="11950" y="6487"/>
                    <a:pt x="11950" y="6487"/>
                  </a:cubicBezTo>
                  <a:cubicBezTo>
                    <a:pt x="11950" y="6487"/>
                    <a:pt x="11950" y="6487"/>
                    <a:pt x="11950" y="6487"/>
                  </a:cubicBezTo>
                  <a:cubicBezTo>
                    <a:pt x="11950" y="6420"/>
                    <a:pt x="11950" y="6420"/>
                    <a:pt x="11950" y="6420"/>
                  </a:cubicBezTo>
                  <a:cubicBezTo>
                    <a:pt x="11950" y="6353"/>
                    <a:pt x="11950" y="6353"/>
                    <a:pt x="11950" y="6353"/>
                  </a:cubicBezTo>
                  <a:cubicBezTo>
                    <a:pt x="11894" y="6353"/>
                    <a:pt x="11894" y="6353"/>
                    <a:pt x="11894" y="6353"/>
                  </a:cubicBezTo>
                  <a:cubicBezTo>
                    <a:pt x="11894" y="6286"/>
                    <a:pt x="11894" y="6286"/>
                    <a:pt x="11894" y="6286"/>
                  </a:cubicBezTo>
                  <a:cubicBezTo>
                    <a:pt x="11950" y="6286"/>
                    <a:pt x="11950" y="6286"/>
                    <a:pt x="11950" y="6286"/>
                  </a:cubicBezTo>
                  <a:cubicBezTo>
                    <a:pt x="11950" y="6219"/>
                    <a:pt x="11950" y="6219"/>
                    <a:pt x="11950" y="6219"/>
                  </a:cubicBezTo>
                  <a:cubicBezTo>
                    <a:pt x="12006" y="6219"/>
                    <a:pt x="12006" y="6219"/>
                    <a:pt x="12006" y="6219"/>
                  </a:cubicBezTo>
                  <a:cubicBezTo>
                    <a:pt x="12006" y="6219"/>
                    <a:pt x="12006" y="6219"/>
                    <a:pt x="12006" y="6219"/>
                  </a:cubicBezTo>
                  <a:cubicBezTo>
                    <a:pt x="12062" y="6219"/>
                    <a:pt x="12062" y="6219"/>
                    <a:pt x="12062" y="6219"/>
                  </a:cubicBezTo>
                  <a:cubicBezTo>
                    <a:pt x="12062" y="6286"/>
                    <a:pt x="12062" y="6286"/>
                    <a:pt x="12062" y="6286"/>
                  </a:cubicBezTo>
                  <a:cubicBezTo>
                    <a:pt x="12118" y="6286"/>
                    <a:pt x="12118" y="6286"/>
                    <a:pt x="12118" y="6286"/>
                  </a:cubicBezTo>
                  <a:cubicBezTo>
                    <a:pt x="12175" y="6219"/>
                    <a:pt x="12175" y="6219"/>
                    <a:pt x="12175" y="6219"/>
                  </a:cubicBezTo>
                  <a:cubicBezTo>
                    <a:pt x="12118" y="6219"/>
                    <a:pt x="12118" y="6219"/>
                    <a:pt x="12118" y="6219"/>
                  </a:cubicBezTo>
                  <a:cubicBezTo>
                    <a:pt x="12062" y="6219"/>
                    <a:pt x="12062" y="6219"/>
                    <a:pt x="12062" y="6219"/>
                  </a:cubicBezTo>
                  <a:cubicBezTo>
                    <a:pt x="12118" y="6152"/>
                    <a:pt x="12118" y="6152"/>
                    <a:pt x="12118" y="6152"/>
                  </a:cubicBezTo>
                  <a:cubicBezTo>
                    <a:pt x="12175" y="6152"/>
                    <a:pt x="12175" y="6152"/>
                    <a:pt x="12175" y="6152"/>
                  </a:cubicBezTo>
                  <a:cubicBezTo>
                    <a:pt x="12231" y="6152"/>
                    <a:pt x="12231" y="6152"/>
                    <a:pt x="12231" y="6152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86"/>
                    <a:pt x="12231" y="6286"/>
                    <a:pt x="12231" y="6286"/>
                  </a:cubicBezTo>
                  <a:cubicBezTo>
                    <a:pt x="12287" y="6353"/>
                    <a:pt x="12287" y="6353"/>
                    <a:pt x="12287" y="6353"/>
                  </a:cubicBezTo>
                  <a:cubicBezTo>
                    <a:pt x="12287" y="6286"/>
                    <a:pt x="12287" y="6286"/>
                    <a:pt x="12287" y="6286"/>
                  </a:cubicBezTo>
                  <a:cubicBezTo>
                    <a:pt x="12343" y="6353"/>
                    <a:pt x="12343" y="6353"/>
                    <a:pt x="12343" y="6353"/>
                  </a:cubicBezTo>
                  <a:cubicBezTo>
                    <a:pt x="12399" y="6353"/>
                    <a:pt x="12399" y="6353"/>
                    <a:pt x="12399" y="6353"/>
                  </a:cubicBezTo>
                  <a:cubicBezTo>
                    <a:pt x="12455" y="6286"/>
                    <a:pt x="12455" y="6286"/>
                    <a:pt x="12455" y="6286"/>
                  </a:cubicBezTo>
                  <a:cubicBezTo>
                    <a:pt x="12511" y="6286"/>
                    <a:pt x="12511" y="6286"/>
                    <a:pt x="12511" y="6286"/>
                  </a:cubicBezTo>
                  <a:cubicBezTo>
                    <a:pt x="12623" y="6286"/>
                    <a:pt x="12623" y="6286"/>
                    <a:pt x="12623" y="6286"/>
                  </a:cubicBezTo>
                  <a:cubicBezTo>
                    <a:pt x="12623" y="6353"/>
                    <a:pt x="12623" y="6353"/>
                    <a:pt x="12623" y="6353"/>
                  </a:cubicBezTo>
                  <a:cubicBezTo>
                    <a:pt x="12679" y="6353"/>
                    <a:pt x="12679" y="6353"/>
                    <a:pt x="12679" y="6353"/>
                  </a:cubicBezTo>
                  <a:cubicBezTo>
                    <a:pt x="12679" y="6353"/>
                    <a:pt x="12679" y="6353"/>
                    <a:pt x="12679" y="6353"/>
                  </a:cubicBezTo>
                  <a:cubicBezTo>
                    <a:pt x="12679" y="6420"/>
                    <a:pt x="12679" y="6420"/>
                    <a:pt x="12679" y="6420"/>
                  </a:cubicBezTo>
                  <a:cubicBezTo>
                    <a:pt x="12679" y="6420"/>
                    <a:pt x="12679" y="6420"/>
                    <a:pt x="12679" y="6420"/>
                  </a:cubicBezTo>
                  <a:cubicBezTo>
                    <a:pt x="12679" y="6487"/>
                    <a:pt x="12679" y="6487"/>
                    <a:pt x="12679" y="6487"/>
                  </a:cubicBezTo>
                  <a:cubicBezTo>
                    <a:pt x="12623" y="6554"/>
                    <a:pt x="12623" y="6554"/>
                    <a:pt x="12623" y="6554"/>
                  </a:cubicBezTo>
                  <a:cubicBezTo>
                    <a:pt x="12567" y="6487"/>
                    <a:pt x="12567" y="6487"/>
                    <a:pt x="12567" y="6487"/>
                  </a:cubicBezTo>
                  <a:cubicBezTo>
                    <a:pt x="12567" y="6487"/>
                    <a:pt x="12567" y="6487"/>
                    <a:pt x="12567" y="6487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67" y="6620"/>
                    <a:pt x="12567" y="6620"/>
                    <a:pt x="12567" y="6620"/>
                  </a:cubicBezTo>
                  <a:cubicBezTo>
                    <a:pt x="12567" y="6620"/>
                    <a:pt x="12567" y="6620"/>
                    <a:pt x="12567" y="6620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455" y="6687"/>
                    <a:pt x="12455" y="6687"/>
                    <a:pt x="12455" y="6687"/>
                  </a:cubicBezTo>
                  <a:cubicBezTo>
                    <a:pt x="12399" y="6687"/>
                    <a:pt x="12399" y="6687"/>
                    <a:pt x="12399" y="6687"/>
                  </a:cubicBezTo>
                  <a:cubicBezTo>
                    <a:pt x="12399" y="6754"/>
                    <a:pt x="12399" y="6754"/>
                    <a:pt x="12399" y="6754"/>
                  </a:cubicBezTo>
                  <a:cubicBezTo>
                    <a:pt x="12287" y="6754"/>
                    <a:pt x="12287" y="6754"/>
                    <a:pt x="12287" y="6754"/>
                  </a:cubicBezTo>
                  <a:cubicBezTo>
                    <a:pt x="12231" y="6821"/>
                    <a:pt x="12231" y="6821"/>
                    <a:pt x="12231" y="6821"/>
                  </a:cubicBezTo>
                  <a:cubicBezTo>
                    <a:pt x="12231" y="6821"/>
                    <a:pt x="12231" y="6821"/>
                    <a:pt x="12231" y="6821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231" y="6888"/>
                    <a:pt x="12231" y="6888"/>
                    <a:pt x="12231" y="6888"/>
                  </a:cubicBezTo>
                  <a:cubicBezTo>
                    <a:pt x="12287" y="6888"/>
                    <a:pt x="12287" y="6888"/>
                    <a:pt x="12287" y="6888"/>
                  </a:cubicBezTo>
                  <a:cubicBezTo>
                    <a:pt x="12287" y="6888"/>
                    <a:pt x="12287" y="6888"/>
                    <a:pt x="12287" y="6888"/>
                  </a:cubicBezTo>
                  <a:cubicBezTo>
                    <a:pt x="12399" y="6888"/>
                    <a:pt x="12399" y="6888"/>
                    <a:pt x="12399" y="6888"/>
                  </a:cubicBezTo>
                  <a:cubicBezTo>
                    <a:pt x="12399" y="6955"/>
                    <a:pt x="12399" y="6955"/>
                    <a:pt x="12399" y="6955"/>
                  </a:cubicBezTo>
                  <a:cubicBezTo>
                    <a:pt x="12399" y="6955"/>
                    <a:pt x="12399" y="6955"/>
                    <a:pt x="12399" y="6955"/>
                  </a:cubicBezTo>
                  <a:cubicBezTo>
                    <a:pt x="12343" y="6955"/>
                    <a:pt x="12343" y="6955"/>
                    <a:pt x="12343" y="6955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89"/>
                    <a:pt x="12399" y="7089"/>
                    <a:pt x="12399" y="7089"/>
                  </a:cubicBezTo>
                  <a:cubicBezTo>
                    <a:pt x="12343" y="7089"/>
                    <a:pt x="12343" y="7089"/>
                    <a:pt x="12343" y="7089"/>
                  </a:cubicBezTo>
                  <a:cubicBezTo>
                    <a:pt x="12343" y="7155"/>
                    <a:pt x="12343" y="7155"/>
                    <a:pt x="12343" y="7155"/>
                  </a:cubicBezTo>
                  <a:cubicBezTo>
                    <a:pt x="12343" y="7222"/>
                    <a:pt x="12343" y="7222"/>
                    <a:pt x="12343" y="7222"/>
                  </a:cubicBezTo>
                  <a:cubicBezTo>
                    <a:pt x="12399" y="7155"/>
                    <a:pt x="12399" y="7155"/>
                    <a:pt x="12399" y="7155"/>
                  </a:cubicBezTo>
                  <a:cubicBezTo>
                    <a:pt x="12455" y="7089"/>
                    <a:pt x="12455" y="7089"/>
                    <a:pt x="12455" y="7089"/>
                  </a:cubicBezTo>
                  <a:cubicBezTo>
                    <a:pt x="12455" y="7089"/>
                    <a:pt x="12455" y="7089"/>
                    <a:pt x="12455" y="7089"/>
                  </a:cubicBezTo>
                  <a:cubicBezTo>
                    <a:pt x="12511" y="7089"/>
                    <a:pt x="12511" y="7089"/>
                    <a:pt x="12511" y="7089"/>
                  </a:cubicBezTo>
                  <a:cubicBezTo>
                    <a:pt x="12455" y="7155"/>
                    <a:pt x="12455" y="7155"/>
                    <a:pt x="12455" y="7155"/>
                  </a:cubicBezTo>
                  <a:cubicBezTo>
                    <a:pt x="12455" y="7222"/>
                    <a:pt x="12455" y="7222"/>
                    <a:pt x="12455" y="7222"/>
                  </a:cubicBezTo>
                  <a:cubicBezTo>
                    <a:pt x="12455" y="7289"/>
                    <a:pt x="12455" y="7289"/>
                    <a:pt x="12455" y="7289"/>
                  </a:cubicBezTo>
                  <a:cubicBezTo>
                    <a:pt x="12455" y="7356"/>
                    <a:pt x="12455" y="7356"/>
                    <a:pt x="12455" y="7356"/>
                  </a:cubicBezTo>
                  <a:cubicBezTo>
                    <a:pt x="12343" y="7356"/>
                    <a:pt x="12343" y="7356"/>
                    <a:pt x="12343" y="7356"/>
                  </a:cubicBezTo>
                  <a:cubicBezTo>
                    <a:pt x="12343" y="7423"/>
                    <a:pt x="12343" y="7423"/>
                    <a:pt x="12343" y="7423"/>
                  </a:cubicBezTo>
                  <a:cubicBezTo>
                    <a:pt x="12287" y="7423"/>
                    <a:pt x="12287" y="7423"/>
                    <a:pt x="12287" y="7423"/>
                  </a:cubicBezTo>
                  <a:cubicBezTo>
                    <a:pt x="12343" y="7423"/>
                    <a:pt x="12343" y="7423"/>
                    <a:pt x="12343" y="7423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31" y="7490"/>
                    <a:pt x="12231" y="7490"/>
                    <a:pt x="12231" y="7490"/>
                  </a:cubicBezTo>
                  <a:cubicBezTo>
                    <a:pt x="12231" y="7557"/>
                    <a:pt x="12231" y="7557"/>
                    <a:pt x="12231" y="7557"/>
                  </a:cubicBezTo>
                  <a:cubicBezTo>
                    <a:pt x="12287" y="7557"/>
                    <a:pt x="12287" y="7557"/>
                    <a:pt x="12287" y="7557"/>
                  </a:cubicBezTo>
                  <a:cubicBezTo>
                    <a:pt x="12287" y="7624"/>
                    <a:pt x="12287" y="7624"/>
                    <a:pt x="12287" y="7624"/>
                  </a:cubicBezTo>
                  <a:cubicBezTo>
                    <a:pt x="12231" y="7624"/>
                    <a:pt x="12231" y="7624"/>
                    <a:pt x="12231" y="7624"/>
                  </a:cubicBezTo>
                  <a:cubicBezTo>
                    <a:pt x="12287" y="7690"/>
                    <a:pt x="12287" y="7690"/>
                    <a:pt x="12287" y="7690"/>
                  </a:cubicBezTo>
                  <a:cubicBezTo>
                    <a:pt x="12231" y="7690"/>
                    <a:pt x="12231" y="7690"/>
                    <a:pt x="12231" y="7690"/>
                  </a:cubicBezTo>
                  <a:cubicBezTo>
                    <a:pt x="12175" y="7690"/>
                    <a:pt x="12175" y="7690"/>
                    <a:pt x="12175" y="7690"/>
                  </a:cubicBezTo>
                  <a:cubicBezTo>
                    <a:pt x="12175" y="7690"/>
                    <a:pt x="12175" y="7690"/>
                    <a:pt x="12175" y="7690"/>
                  </a:cubicBezTo>
                  <a:cubicBezTo>
                    <a:pt x="12118" y="7690"/>
                    <a:pt x="12118" y="7690"/>
                    <a:pt x="12118" y="7690"/>
                  </a:cubicBezTo>
                  <a:cubicBezTo>
                    <a:pt x="12062" y="7757"/>
                    <a:pt x="12062" y="7757"/>
                    <a:pt x="12062" y="7757"/>
                  </a:cubicBezTo>
                  <a:cubicBezTo>
                    <a:pt x="12062" y="7757"/>
                    <a:pt x="12062" y="7757"/>
                    <a:pt x="12062" y="7757"/>
                  </a:cubicBezTo>
                  <a:cubicBezTo>
                    <a:pt x="12006" y="7824"/>
                    <a:pt x="12006" y="7824"/>
                    <a:pt x="12006" y="7824"/>
                  </a:cubicBezTo>
                  <a:cubicBezTo>
                    <a:pt x="11950" y="7757"/>
                    <a:pt x="11950" y="7757"/>
                    <a:pt x="11950" y="7757"/>
                  </a:cubicBezTo>
                  <a:cubicBezTo>
                    <a:pt x="11894" y="7824"/>
                    <a:pt x="11894" y="7824"/>
                    <a:pt x="11894" y="7824"/>
                  </a:cubicBezTo>
                  <a:cubicBezTo>
                    <a:pt x="11838" y="7757"/>
                    <a:pt x="11838" y="7757"/>
                    <a:pt x="11838" y="7757"/>
                  </a:cubicBezTo>
                  <a:cubicBezTo>
                    <a:pt x="11838" y="7690"/>
                    <a:pt x="11838" y="7690"/>
                    <a:pt x="11838" y="7690"/>
                  </a:cubicBezTo>
                  <a:cubicBezTo>
                    <a:pt x="11894" y="7624"/>
                    <a:pt x="11894" y="7624"/>
                    <a:pt x="11894" y="7624"/>
                  </a:cubicBezTo>
                  <a:cubicBezTo>
                    <a:pt x="11894" y="7557"/>
                    <a:pt x="11894" y="7557"/>
                    <a:pt x="11894" y="7557"/>
                  </a:cubicBezTo>
                  <a:cubicBezTo>
                    <a:pt x="11782" y="7624"/>
                    <a:pt x="11782" y="7624"/>
                    <a:pt x="11782" y="7624"/>
                  </a:cubicBezTo>
                  <a:cubicBezTo>
                    <a:pt x="11782" y="7690"/>
                    <a:pt x="11782" y="7690"/>
                    <a:pt x="11782" y="7690"/>
                  </a:cubicBezTo>
                  <a:cubicBezTo>
                    <a:pt x="11838" y="7824"/>
                    <a:pt x="11838" y="7824"/>
                    <a:pt x="11838" y="7824"/>
                  </a:cubicBezTo>
                  <a:cubicBezTo>
                    <a:pt x="11838" y="7824"/>
                    <a:pt x="11838" y="7824"/>
                    <a:pt x="11838" y="7824"/>
                  </a:cubicBezTo>
                  <a:cubicBezTo>
                    <a:pt x="11838" y="7891"/>
                    <a:pt x="11838" y="7891"/>
                    <a:pt x="11838" y="7891"/>
                  </a:cubicBezTo>
                  <a:cubicBezTo>
                    <a:pt x="11782" y="7891"/>
                    <a:pt x="11782" y="7891"/>
                    <a:pt x="11782" y="7891"/>
                  </a:cubicBezTo>
                  <a:cubicBezTo>
                    <a:pt x="11726" y="7958"/>
                    <a:pt x="11726" y="7958"/>
                    <a:pt x="11726" y="7958"/>
                  </a:cubicBezTo>
                  <a:cubicBezTo>
                    <a:pt x="11726" y="7958"/>
                    <a:pt x="11670" y="8025"/>
                    <a:pt x="11670" y="8025"/>
                  </a:cubicBezTo>
                  <a:close/>
                  <a:moveTo>
                    <a:pt x="12511" y="6754"/>
                  </a:moveTo>
                  <a:cubicBezTo>
                    <a:pt x="12511" y="6754"/>
                    <a:pt x="12511" y="6754"/>
                    <a:pt x="12511" y="6754"/>
                  </a:cubicBezTo>
                  <a:cubicBezTo>
                    <a:pt x="12511" y="6754"/>
                    <a:pt x="12511" y="6754"/>
                    <a:pt x="12511" y="6754"/>
                  </a:cubicBezTo>
                  <a:cubicBezTo>
                    <a:pt x="12567" y="6754"/>
                    <a:pt x="12567" y="6754"/>
                    <a:pt x="12567" y="6754"/>
                  </a:cubicBezTo>
                  <a:cubicBezTo>
                    <a:pt x="12511" y="6754"/>
                    <a:pt x="12511" y="6754"/>
                    <a:pt x="12511" y="6754"/>
                  </a:cubicBezTo>
                  <a:close/>
                  <a:moveTo>
                    <a:pt x="12455" y="6955"/>
                  </a:moveTo>
                  <a:cubicBezTo>
                    <a:pt x="12511" y="6955"/>
                    <a:pt x="12511" y="6955"/>
                    <a:pt x="12511" y="6955"/>
                  </a:cubicBezTo>
                  <a:cubicBezTo>
                    <a:pt x="12567" y="6888"/>
                    <a:pt x="12567" y="6888"/>
                    <a:pt x="12567" y="6888"/>
                  </a:cubicBezTo>
                  <a:cubicBezTo>
                    <a:pt x="12567" y="6888"/>
                    <a:pt x="12567" y="6888"/>
                    <a:pt x="12567" y="6888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455" y="6888"/>
                    <a:pt x="12455" y="6888"/>
                    <a:pt x="12455" y="6888"/>
                  </a:cubicBezTo>
                  <a:cubicBezTo>
                    <a:pt x="12455" y="6888"/>
                    <a:pt x="12455" y="6888"/>
                    <a:pt x="12455" y="6888"/>
                  </a:cubicBezTo>
                  <a:cubicBezTo>
                    <a:pt x="12455" y="6955"/>
                    <a:pt x="12455" y="6955"/>
                    <a:pt x="12455" y="6955"/>
                  </a:cubicBezTo>
                  <a:cubicBezTo>
                    <a:pt x="12455" y="6955"/>
                    <a:pt x="12455" y="6955"/>
                    <a:pt x="12455" y="6955"/>
                  </a:cubicBezTo>
                  <a:close/>
                  <a:moveTo>
                    <a:pt x="12455" y="7089"/>
                  </a:moveTo>
                  <a:cubicBezTo>
                    <a:pt x="12455" y="7089"/>
                    <a:pt x="12455" y="7089"/>
                    <a:pt x="12455" y="7089"/>
                  </a:cubicBezTo>
                  <a:cubicBezTo>
                    <a:pt x="12511" y="7022"/>
                    <a:pt x="12511" y="7022"/>
                    <a:pt x="12511" y="7022"/>
                  </a:cubicBezTo>
                  <a:cubicBezTo>
                    <a:pt x="12455" y="7022"/>
                    <a:pt x="12455" y="7022"/>
                    <a:pt x="12455" y="7022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89"/>
                    <a:pt x="12399" y="7089"/>
                    <a:pt x="12399" y="7089"/>
                  </a:cubicBezTo>
                  <a:cubicBezTo>
                    <a:pt x="12455" y="7089"/>
                    <a:pt x="12455" y="7089"/>
                    <a:pt x="12455" y="7089"/>
                  </a:cubicBezTo>
                  <a:close/>
                  <a:moveTo>
                    <a:pt x="10548" y="5952"/>
                  </a:moveTo>
                  <a:cubicBezTo>
                    <a:pt x="10548" y="5952"/>
                    <a:pt x="10548" y="5952"/>
                    <a:pt x="10548" y="5952"/>
                  </a:cubicBezTo>
                  <a:cubicBezTo>
                    <a:pt x="10548" y="6019"/>
                    <a:pt x="10548" y="6019"/>
                    <a:pt x="10548" y="6019"/>
                  </a:cubicBezTo>
                  <a:cubicBezTo>
                    <a:pt x="10604" y="5952"/>
                    <a:pt x="10604" y="5952"/>
                    <a:pt x="10604" y="5952"/>
                  </a:cubicBezTo>
                  <a:cubicBezTo>
                    <a:pt x="10660" y="6019"/>
                    <a:pt x="10660" y="6019"/>
                    <a:pt x="10660" y="6019"/>
                  </a:cubicBezTo>
                  <a:cubicBezTo>
                    <a:pt x="10660" y="5952"/>
                    <a:pt x="10660" y="5952"/>
                    <a:pt x="10660" y="5952"/>
                  </a:cubicBezTo>
                  <a:cubicBezTo>
                    <a:pt x="10604" y="5952"/>
                    <a:pt x="10604" y="5952"/>
                    <a:pt x="10604" y="5952"/>
                  </a:cubicBezTo>
                  <a:cubicBezTo>
                    <a:pt x="10548" y="5952"/>
                    <a:pt x="10548" y="5952"/>
                    <a:pt x="10548" y="5952"/>
                  </a:cubicBezTo>
                  <a:cubicBezTo>
                    <a:pt x="10548" y="5952"/>
                    <a:pt x="10548" y="5952"/>
                    <a:pt x="10548" y="5952"/>
                  </a:cubicBezTo>
                  <a:close/>
                  <a:moveTo>
                    <a:pt x="10884" y="6620"/>
                  </a:moveTo>
                  <a:cubicBezTo>
                    <a:pt x="10828" y="6554"/>
                    <a:pt x="10828" y="6554"/>
                    <a:pt x="10828" y="6554"/>
                  </a:cubicBezTo>
                  <a:cubicBezTo>
                    <a:pt x="10828" y="6420"/>
                    <a:pt x="10828" y="6420"/>
                    <a:pt x="10828" y="6420"/>
                  </a:cubicBezTo>
                  <a:cubicBezTo>
                    <a:pt x="10828" y="6420"/>
                    <a:pt x="10828" y="6420"/>
                    <a:pt x="10828" y="6420"/>
                  </a:cubicBezTo>
                  <a:cubicBezTo>
                    <a:pt x="10828" y="6353"/>
                    <a:pt x="10828" y="6353"/>
                    <a:pt x="10828" y="6353"/>
                  </a:cubicBezTo>
                  <a:cubicBezTo>
                    <a:pt x="10828" y="6353"/>
                    <a:pt x="10828" y="6353"/>
                    <a:pt x="10828" y="6353"/>
                  </a:cubicBezTo>
                  <a:cubicBezTo>
                    <a:pt x="10772" y="6286"/>
                    <a:pt x="10772" y="6286"/>
                    <a:pt x="10772" y="6286"/>
                  </a:cubicBezTo>
                  <a:cubicBezTo>
                    <a:pt x="10772" y="6219"/>
                    <a:pt x="10772" y="6219"/>
                    <a:pt x="10772" y="6219"/>
                  </a:cubicBezTo>
                  <a:cubicBezTo>
                    <a:pt x="10772" y="6152"/>
                    <a:pt x="10772" y="6152"/>
                    <a:pt x="10772" y="6152"/>
                  </a:cubicBezTo>
                  <a:cubicBezTo>
                    <a:pt x="10716" y="6085"/>
                    <a:pt x="10716" y="6085"/>
                    <a:pt x="10716" y="6085"/>
                  </a:cubicBezTo>
                  <a:cubicBezTo>
                    <a:pt x="10716" y="6085"/>
                    <a:pt x="10716" y="6085"/>
                    <a:pt x="10716" y="6085"/>
                  </a:cubicBezTo>
                  <a:cubicBezTo>
                    <a:pt x="10772" y="6019"/>
                    <a:pt x="10772" y="6019"/>
                    <a:pt x="10772" y="6019"/>
                  </a:cubicBezTo>
                  <a:cubicBezTo>
                    <a:pt x="10828" y="6019"/>
                    <a:pt x="10828" y="6019"/>
                    <a:pt x="10828" y="6019"/>
                  </a:cubicBezTo>
                  <a:cubicBezTo>
                    <a:pt x="10884" y="5952"/>
                    <a:pt x="10884" y="5952"/>
                    <a:pt x="10884" y="5952"/>
                  </a:cubicBezTo>
                  <a:cubicBezTo>
                    <a:pt x="10940" y="5952"/>
                    <a:pt x="10940" y="5952"/>
                    <a:pt x="10940" y="5952"/>
                  </a:cubicBezTo>
                  <a:cubicBezTo>
                    <a:pt x="10996" y="5952"/>
                    <a:pt x="10996" y="5952"/>
                    <a:pt x="10996" y="5952"/>
                  </a:cubicBezTo>
                  <a:cubicBezTo>
                    <a:pt x="10996" y="5952"/>
                    <a:pt x="10996" y="5952"/>
                    <a:pt x="10996" y="5952"/>
                  </a:cubicBezTo>
                  <a:cubicBezTo>
                    <a:pt x="11052" y="6019"/>
                    <a:pt x="11052" y="6019"/>
                    <a:pt x="11052" y="6019"/>
                  </a:cubicBezTo>
                  <a:cubicBezTo>
                    <a:pt x="11109" y="6019"/>
                    <a:pt x="11109" y="6019"/>
                    <a:pt x="11109" y="6019"/>
                  </a:cubicBezTo>
                  <a:cubicBezTo>
                    <a:pt x="11109" y="6019"/>
                    <a:pt x="11109" y="6019"/>
                    <a:pt x="11109" y="6019"/>
                  </a:cubicBezTo>
                  <a:cubicBezTo>
                    <a:pt x="11165" y="6019"/>
                    <a:pt x="11165" y="6019"/>
                    <a:pt x="11165" y="6019"/>
                  </a:cubicBezTo>
                  <a:cubicBezTo>
                    <a:pt x="11221" y="6019"/>
                    <a:pt x="11221" y="6019"/>
                    <a:pt x="11221" y="6019"/>
                  </a:cubicBezTo>
                  <a:cubicBezTo>
                    <a:pt x="11221" y="6085"/>
                    <a:pt x="11221" y="6085"/>
                    <a:pt x="11221" y="6085"/>
                  </a:cubicBezTo>
                  <a:cubicBezTo>
                    <a:pt x="11221" y="6085"/>
                    <a:pt x="11221" y="6085"/>
                    <a:pt x="11221" y="6085"/>
                  </a:cubicBezTo>
                  <a:cubicBezTo>
                    <a:pt x="11221" y="6152"/>
                    <a:pt x="11221" y="6152"/>
                    <a:pt x="11221" y="6152"/>
                  </a:cubicBezTo>
                  <a:cubicBezTo>
                    <a:pt x="11277" y="6152"/>
                    <a:pt x="11277" y="6152"/>
                    <a:pt x="11277" y="6152"/>
                  </a:cubicBezTo>
                  <a:cubicBezTo>
                    <a:pt x="11277" y="6219"/>
                    <a:pt x="11277" y="6219"/>
                    <a:pt x="11277" y="6219"/>
                  </a:cubicBezTo>
                  <a:cubicBezTo>
                    <a:pt x="11221" y="6219"/>
                    <a:pt x="11221" y="6219"/>
                    <a:pt x="11221" y="6219"/>
                  </a:cubicBezTo>
                  <a:cubicBezTo>
                    <a:pt x="11221" y="6286"/>
                    <a:pt x="11221" y="6286"/>
                    <a:pt x="11221" y="6286"/>
                  </a:cubicBezTo>
                  <a:cubicBezTo>
                    <a:pt x="11165" y="6353"/>
                    <a:pt x="11165" y="6353"/>
                    <a:pt x="11165" y="6353"/>
                  </a:cubicBezTo>
                  <a:cubicBezTo>
                    <a:pt x="11165" y="6353"/>
                    <a:pt x="11165" y="6353"/>
                    <a:pt x="11165" y="6353"/>
                  </a:cubicBezTo>
                  <a:cubicBezTo>
                    <a:pt x="11109" y="6420"/>
                    <a:pt x="11109" y="6420"/>
                    <a:pt x="11109" y="6420"/>
                  </a:cubicBezTo>
                  <a:cubicBezTo>
                    <a:pt x="10996" y="6487"/>
                    <a:pt x="10996" y="6487"/>
                    <a:pt x="10996" y="6487"/>
                  </a:cubicBezTo>
                  <a:cubicBezTo>
                    <a:pt x="10940" y="6554"/>
                    <a:pt x="10940" y="6554"/>
                    <a:pt x="10940" y="6554"/>
                  </a:cubicBezTo>
                  <a:cubicBezTo>
                    <a:pt x="10940" y="6554"/>
                    <a:pt x="10940" y="6554"/>
                    <a:pt x="10940" y="6554"/>
                  </a:cubicBezTo>
                  <a:cubicBezTo>
                    <a:pt x="10884" y="6554"/>
                    <a:pt x="10884" y="6554"/>
                    <a:pt x="10884" y="6554"/>
                  </a:cubicBezTo>
                  <a:cubicBezTo>
                    <a:pt x="10884" y="6620"/>
                    <a:pt x="10884" y="6620"/>
                    <a:pt x="10884" y="6620"/>
                  </a:cubicBezTo>
                  <a:cubicBezTo>
                    <a:pt x="10884" y="6620"/>
                    <a:pt x="10884" y="6620"/>
                    <a:pt x="10884" y="6620"/>
                  </a:cubicBezTo>
                  <a:close/>
                  <a:moveTo>
                    <a:pt x="12679" y="7690"/>
                  </a:moveTo>
                  <a:cubicBezTo>
                    <a:pt x="12567" y="7624"/>
                    <a:pt x="12567" y="7624"/>
                    <a:pt x="12567" y="7624"/>
                  </a:cubicBezTo>
                  <a:cubicBezTo>
                    <a:pt x="12567" y="7624"/>
                    <a:pt x="12567" y="7624"/>
                    <a:pt x="12567" y="7624"/>
                  </a:cubicBezTo>
                  <a:cubicBezTo>
                    <a:pt x="12455" y="7624"/>
                    <a:pt x="12455" y="7624"/>
                    <a:pt x="12455" y="7624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11" y="7490"/>
                    <a:pt x="12511" y="7490"/>
                    <a:pt x="12511" y="7490"/>
                  </a:cubicBezTo>
                  <a:cubicBezTo>
                    <a:pt x="12567" y="7423"/>
                    <a:pt x="12567" y="7423"/>
                    <a:pt x="12567" y="7423"/>
                  </a:cubicBezTo>
                  <a:cubicBezTo>
                    <a:pt x="12623" y="7356"/>
                    <a:pt x="12623" y="7356"/>
                    <a:pt x="12623" y="7356"/>
                  </a:cubicBezTo>
                  <a:cubicBezTo>
                    <a:pt x="12623" y="7289"/>
                    <a:pt x="12623" y="7289"/>
                    <a:pt x="12623" y="7289"/>
                  </a:cubicBezTo>
                  <a:cubicBezTo>
                    <a:pt x="12623" y="7289"/>
                    <a:pt x="12623" y="7289"/>
                    <a:pt x="12623" y="7289"/>
                  </a:cubicBezTo>
                  <a:cubicBezTo>
                    <a:pt x="12623" y="7222"/>
                    <a:pt x="12623" y="7222"/>
                    <a:pt x="12623" y="7222"/>
                  </a:cubicBezTo>
                  <a:cubicBezTo>
                    <a:pt x="12567" y="7222"/>
                    <a:pt x="12567" y="7222"/>
                    <a:pt x="12567" y="7222"/>
                  </a:cubicBezTo>
                  <a:cubicBezTo>
                    <a:pt x="12623" y="7155"/>
                    <a:pt x="12623" y="7155"/>
                    <a:pt x="12623" y="7155"/>
                  </a:cubicBezTo>
                  <a:cubicBezTo>
                    <a:pt x="12623" y="7089"/>
                    <a:pt x="12623" y="7089"/>
                    <a:pt x="12623" y="7089"/>
                  </a:cubicBezTo>
                  <a:cubicBezTo>
                    <a:pt x="12679" y="7022"/>
                    <a:pt x="12679" y="7022"/>
                    <a:pt x="12679" y="7022"/>
                  </a:cubicBezTo>
                  <a:cubicBezTo>
                    <a:pt x="12679" y="6955"/>
                    <a:pt x="12679" y="6955"/>
                    <a:pt x="12679" y="6955"/>
                  </a:cubicBezTo>
                  <a:cubicBezTo>
                    <a:pt x="12679" y="6955"/>
                    <a:pt x="12679" y="6955"/>
                    <a:pt x="12679" y="6955"/>
                  </a:cubicBezTo>
                  <a:cubicBezTo>
                    <a:pt x="12736" y="6888"/>
                    <a:pt x="12736" y="6888"/>
                    <a:pt x="12736" y="6888"/>
                  </a:cubicBezTo>
                  <a:cubicBezTo>
                    <a:pt x="12736" y="6821"/>
                    <a:pt x="12736" y="6821"/>
                    <a:pt x="12736" y="6821"/>
                  </a:cubicBezTo>
                  <a:cubicBezTo>
                    <a:pt x="12792" y="6821"/>
                    <a:pt x="12792" y="6821"/>
                    <a:pt x="12792" y="6821"/>
                  </a:cubicBezTo>
                  <a:cubicBezTo>
                    <a:pt x="12792" y="6754"/>
                    <a:pt x="12792" y="6754"/>
                    <a:pt x="12792" y="6754"/>
                  </a:cubicBezTo>
                  <a:cubicBezTo>
                    <a:pt x="12848" y="6687"/>
                    <a:pt x="12848" y="6687"/>
                    <a:pt x="12848" y="6687"/>
                  </a:cubicBezTo>
                  <a:cubicBezTo>
                    <a:pt x="12848" y="6620"/>
                    <a:pt x="12848" y="6620"/>
                    <a:pt x="12848" y="6620"/>
                  </a:cubicBezTo>
                  <a:cubicBezTo>
                    <a:pt x="12904" y="6620"/>
                    <a:pt x="12904" y="6620"/>
                    <a:pt x="12904" y="6620"/>
                  </a:cubicBezTo>
                  <a:cubicBezTo>
                    <a:pt x="12904" y="6554"/>
                    <a:pt x="12904" y="6554"/>
                    <a:pt x="12904" y="6554"/>
                  </a:cubicBezTo>
                  <a:cubicBezTo>
                    <a:pt x="12904" y="6554"/>
                    <a:pt x="12904" y="6554"/>
                    <a:pt x="12904" y="6554"/>
                  </a:cubicBezTo>
                  <a:cubicBezTo>
                    <a:pt x="12904" y="6487"/>
                    <a:pt x="12904" y="6487"/>
                    <a:pt x="12904" y="6487"/>
                  </a:cubicBezTo>
                  <a:cubicBezTo>
                    <a:pt x="12960" y="6487"/>
                    <a:pt x="12960" y="6487"/>
                    <a:pt x="12960" y="6487"/>
                  </a:cubicBezTo>
                  <a:cubicBezTo>
                    <a:pt x="13016" y="6554"/>
                    <a:pt x="13016" y="6554"/>
                    <a:pt x="13016" y="6554"/>
                  </a:cubicBezTo>
                  <a:cubicBezTo>
                    <a:pt x="13016" y="6620"/>
                    <a:pt x="13016" y="6620"/>
                    <a:pt x="13016" y="6620"/>
                  </a:cubicBezTo>
                  <a:cubicBezTo>
                    <a:pt x="13072" y="6620"/>
                    <a:pt x="13072" y="6620"/>
                    <a:pt x="13072" y="6620"/>
                  </a:cubicBezTo>
                  <a:cubicBezTo>
                    <a:pt x="13072" y="6554"/>
                    <a:pt x="13072" y="6554"/>
                    <a:pt x="13072" y="6554"/>
                  </a:cubicBezTo>
                  <a:cubicBezTo>
                    <a:pt x="13016" y="6487"/>
                    <a:pt x="13016" y="6487"/>
                    <a:pt x="13016" y="6487"/>
                  </a:cubicBezTo>
                  <a:cubicBezTo>
                    <a:pt x="13016" y="6487"/>
                    <a:pt x="13016" y="6487"/>
                    <a:pt x="13016" y="6487"/>
                  </a:cubicBezTo>
                  <a:cubicBezTo>
                    <a:pt x="13072" y="6487"/>
                    <a:pt x="13072" y="6487"/>
                    <a:pt x="13072" y="6487"/>
                  </a:cubicBezTo>
                  <a:cubicBezTo>
                    <a:pt x="13016" y="6420"/>
                    <a:pt x="13016" y="6420"/>
                    <a:pt x="13016" y="6420"/>
                  </a:cubicBezTo>
                  <a:cubicBezTo>
                    <a:pt x="13072" y="6353"/>
                    <a:pt x="13072" y="6353"/>
                    <a:pt x="13072" y="6353"/>
                  </a:cubicBezTo>
                  <a:cubicBezTo>
                    <a:pt x="13184" y="6286"/>
                    <a:pt x="13184" y="6286"/>
                    <a:pt x="13184" y="6286"/>
                  </a:cubicBezTo>
                  <a:cubicBezTo>
                    <a:pt x="13241" y="6286"/>
                    <a:pt x="13241" y="6286"/>
                    <a:pt x="13241" y="6286"/>
                  </a:cubicBezTo>
                  <a:cubicBezTo>
                    <a:pt x="13297" y="6286"/>
                    <a:pt x="13297" y="6286"/>
                    <a:pt x="13297" y="6286"/>
                  </a:cubicBezTo>
                  <a:cubicBezTo>
                    <a:pt x="13297" y="6353"/>
                    <a:pt x="13297" y="6353"/>
                    <a:pt x="13297" y="6353"/>
                  </a:cubicBezTo>
                  <a:cubicBezTo>
                    <a:pt x="13353" y="6286"/>
                    <a:pt x="13353" y="6286"/>
                    <a:pt x="13353" y="6286"/>
                  </a:cubicBezTo>
                  <a:cubicBezTo>
                    <a:pt x="13353" y="6353"/>
                    <a:pt x="13353" y="6353"/>
                    <a:pt x="13353" y="6353"/>
                  </a:cubicBezTo>
                  <a:cubicBezTo>
                    <a:pt x="13409" y="6353"/>
                    <a:pt x="13409" y="6353"/>
                    <a:pt x="13409" y="6353"/>
                  </a:cubicBezTo>
                  <a:cubicBezTo>
                    <a:pt x="13465" y="6353"/>
                    <a:pt x="13465" y="6353"/>
                    <a:pt x="13465" y="6353"/>
                  </a:cubicBezTo>
                  <a:cubicBezTo>
                    <a:pt x="13521" y="6353"/>
                    <a:pt x="13521" y="6353"/>
                    <a:pt x="13521" y="6353"/>
                  </a:cubicBezTo>
                  <a:cubicBezTo>
                    <a:pt x="13521" y="6420"/>
                    <a:pt x="13521" y="6420"/>
                    <a:pt x="13521" y="6420"/>
                  </a:cubicBezTo>
                  <a:cubicBezTo>
                    <a:pt x="13577" y="6420"/>
                    <a:pt x="13577" y="6420"/>
                    <a:pt x="13577" y="6420"/>
                  </a:cubicBezTo>
                  <a:cubicBezTo>
                    <a:pt x="13577" y="6420"/>
                    <a:pt x="13577" y="6420"/>
                    <a:pt x="13577" y="6420"/>
                  </a:cubicBezTo>
                  <a:cubicBezTo>
                    <a:pt x="13633" y="6487"/>
                    <a:pt x="13633" y="6487"/>
                    <a:pt x="13633" y="6487"/>
                  </a:cubicBezTo>
                  <a:cubicBezTo>
                    <a:pt x="13577" y="6487"/>
                    <a:pt x="13577" y="6487"/>
                    <a:pt x="13577" y="6487"/>
                  </a:cubicBezTo>
                  <a:cubicBezTo>
                    <a:pt x="13633" y="6554"/>
                    <a:pt x="13633" y="6554"/>
                    <a:pt x="13633" y="6554"/>
                  </a:cubicBezTo>
                  <a:cubicBezTo>
                    <a:pt x="13633" y="6487"/>
                    <a:pt x="13633" y="6487"/>
                    <a:pt x="13633" y="6487"/>
                  </a:cubicBezTo>
                  <a:cubicBezTo>
                    <a:pt x="13745" y="6487"/>
                    <a:pt x="13745" y="6487"/>
                    <a:pt x="13745" y="6487"/>
                  </a:cubicBezTo>
                  <a:cubicBezTo>
                    <a:pt x="13858" y="6554"/>
                    <a:pt x="13858" y="6554"/>
                    <a:pt x="13858" y="6554"/>
                  </a:cubicBezTo>
                  <a:cubicBezTo>
                    <a:pt x="13914" y="6554"/>
                    <a:pt x="13914" y="6554"/>
                    <a:pt x="13914" y="6554"/>
                  </a:cubicBezTo>
                  <a:cubicBezTo>
                    <a:pt x="13914" y="6620"/>
                    <a:pt x="13914" y="6620"/>
                    <a:pt x="13914" y="6620"/>
                  </a:cubicBezTo>
                  <a:cubicBezTo>
                    <a:pt x="13914" y="6620"/>
                    <a:pt x="13914" y="6620"/>
                    <a:pt x="13914" y="6620"/>
                  </a:cubicBezTo>
                  <a:cubicBezTo>
                    <a:pt x="13970" y="6687"/>
                    <a:pt x="13970" y="6687"/>
                    <a:pt x="13970" y="6687"/>
                  </a:cubicBezTo>
                  <a:cubicBezTo>
                    <a:pt x="13914" y="6687"/>
                    <a:pt x="13914" y="6687"/>
                    <a:pt x="13914" y="6687"/>
                  </a:cubicBezTo>
                  <a:cubicBezTo>
                    <a:pt x="13914" y="6687"/>
                    <a:pt x="13914" y="6687"/>
                    <a:pt x="13914" y="6687"/>
                  </a:cubicBezTo>
                  <a:cubicBezTo>
                    <a:pt x="13858" y="6754"/>
                    <a:pt x="13858" y="6754"/>
                    <a:pt x="13858" y="6754"/>
                  </a:cubicBezTo>
                  <a:cubicBezTo>
                    <a:pt x="13802" y="6821"/>
                    <a:pt x="13802" y="6821"/>
                    <a:pt x="13802" y="6821"/>
                  </a:cubicBezTo>
                  <a:cubicBezTo>
                    <a:pt x="13802" y="6888"/>
                    <a:pt x="13802" y="6888"/>
                    <a:pt x="13802" y="6888"/>
                  </a:cubicBezTo>
                  <a:cubicBezTo>
                    <a:pt x="13745" y="6888"/>
                    <a:pt x="13745" y="6888"/>
                    <a:pt x="13745" y="6888"/>
                  </a:cubicBezTo>
                  <a:cubicBezTo>
                    <a:pt x="13745" y="6888"/>
                    <a:pt x="13745" y="6888"/>
                    <a:pt x="13745" y="6888"/>
                  </a:cubicBezTo>
                  <a:cubicBezTo>
                    <a:pt x="13633" y="6955"/>
                    <a:pt x="13633" y="6955"/>
                    <a:pt x="13633" y="6955"/>
                  </a:cubicBezTo>
                  <a:cubicBezTo>
                    <a:pt x="13577" y="7089"/>
                    <a:pt x="13577" y="7089"/>
                    <a:pt x="13577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155"/>
                    <a:pt x="13521" y="7155"/>
                    <a:pt x="13521" y="7155"/>
                  </a:cubicBezTo>
                  <a:cubicBezTo>
                    <a:pt x="13409" y="7222"/>
                    <a:pt x="13409" y="7222"/>
                    <a:pt x="13409" y="7222"/>
                  </a:cubicBezTo>
                  <a:cubicBezTo>
                    <a:pt x="13353" y="7289"/>
                    <a:pt x="13353" y="7289"/>
                    <a:pt x="13353" y="7289"/>
                  </a:cubicBezTo>
                  <a:cubicBezTo>
                    <a:pt x="13297" y="7356"/>
                    <a:pt x="13297" y="7356"/>
                    <a:pt x="13297" y="7356"/>
                  </a:cubicBezTo>
                  <a:cubicBezTo>
                    <a:pt x="13241" y="7356"/>
                    <a:pt x="13241" y="7356"/>
                    <a:pt x="13241" y="7356"/>
                  </a:cubicBezTo>
                  <a:cubicBezTo>
                    <a:pt x="13184" y="7356"/>
                    <a:pt x="13184" y="7356"/>
                    <a:pt x="13184" y="7356"/>
                  </a:cubicBezTo>
                  <a:cubicBezTo>
                    <a:pt x="13184" y="7289"/>
                    <a:pt x="13184" y="7289"/>
                    <a:pt x="13184" y="7289"/>
                  </a:cubicBezTo>
                  <a:cubicBezTo>
                    <a:pt x="13128" y="7356"/>
                    <a:pt x="13128" y="7356"/>
                    <a:pt x="13128" y="7356"/>
                  </a:cubicBezTo>
                  <a:cubicBezTo>
                    <a:pt x="13072" y="7289"/>
                    <a:pt x="13072" y="7289"/>
                    <a:pt x="13072" y="7289"/>
                  </a:cubicBezTo>
                  <a:cubicBezTo>
                    <a:pt x="13072" y="7222"/>
                    <a:pt x="13072" y="7222"/>
                    <a:pt x="13072" y="7222"/>
                  </a:cubicBezTo>
                  <a:cubicBezTo>
                    <a:pt x="13072" y="7222"/>
                    <a:pt x="13072" y="7222"/>
                    <a:pt x="13072" y="7222"/>
                  </a:cubicBezTo>
                  <a:cubicBezTo>
                    <a:pt x="13016" y="7222"/>
                    <a:pt x="13016" y="7222"/>
                    <a:pt x="13016" y="7222"/>
                  </a:cubicBezTo>
                  <a:cubicBezTo>
                    <a:pt x="12960" y="7222"/>
                    <a:pt x="12960" y="7222"/>
                    <a:pt x="12960" y="7222"/>
                  </a:cubicBezTo>
                  <a:cubicBezTo>
                    <a:pt x="12904" y="7222"/>
                    <a:pt x="12904" y="7222"/>
                    <a:pt x="12904" y="7222"/>
                  </a:cubicBezTo>
                  <a:cubicBezTo>
                    <a:pt x="12904" y="7222"/>
                    <a:pt x="12904" y="7222"/>
                    <a:pt x="12904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960" y="7222"/>
                    <a:pt x="12960" y="7222"/>
                    <a:pt x="12960" y="7222"/>
                  </a:cubicBezTo>
                  <a:cubicBezTo>
                    <a:pt x="12960" y="7289"/>
                    <a:pt x="12960" y="7289"/>
                    <a:pt x="12960" y="7289"/>
                  </a:cubicBezTo>
                  <a:cubicBezTo>
                    <a:pt x="12904" y="7356"/>
                    <a:pt x="12904" y="7356"/>
                    <a:pt x="12904" y="7356"/>
                  </a:cubicBezTo>
                  <a:cubicBezTo>
                    <a:pt x="12960" y="7356"/>
                    <a:pt x="12960" y="7356"/>
                    <a:pt x="12960" y="7356"/>
                  </a:cubicBezTo>
                  <a:cubicBezTo>
                    <a:pt x="12960" y="7423"/>
                    <a:pt x="12960" y="7423"/>
                    <a:pt x="12960" y="7423"/>
                  </a:cubicBezTo>
                  <a:cubicBezTo>
                    <a:pt x="12904" y="7490"/>
                    <a:pt x="12904" y="7490"/>
                    <a:pt x="12904" y="7490"/>
                  </a:cubicBezTo>
                  <a:cubicBezTo>
                    <a:pt x="12904" y="7490"/>
                    <a:pt x="12904" y="7490"/>
                    <a:pt x="12904" y="7490"/>
                  </a:cubicBezTo>
                  <a:cubicBezTo>
                    <a:pt x="12848" y="7557"/>
                    <a:pt x="12848" y="7557"/>
                    <a:pt x="12848" y="7557"/>
                  </a:cubicBezTo>
                  <a:cubicBezTo>
                    <a:pt x="12792" y="7557"/>
                    <a:pt x="12792" y="7557"/>
                    <a:pt x="12792" y="7557"/>
                  </a:cubicBezTo>
                  <a:cubicBezTo>
                    <a:pt x="12792" y="7557"/>
                    <a:pt x="12792" y="7557"/>
                    <a:pt x="12792" y="7557"/>
                  </a:cubicBezTo>
                  <a:cubicBezTo>
                    <a:pt x="12736" y="7624"/>
                    <a:pt x="12736" y="7624"/>
                    <a:pt x="12736" y="7624"/>
                  </a:cubicBezTo>
                  <a:cubicBezTo>
                    <a:pt x="12736" y="7624"/>
                    <a:pt x="12736" y="7624"/>
                    <a:pt x="12736" y="7624"/>
                  </a:cubicBezTo>
                  <a:cubicBezTo>
                    <a:pt x="12679" y="7624"/>
                    <a:pt x="12679" y="7624"/>
                    <a:pt x="12679" y="7624"/>
                  </a:cubicBezTo>
                  <a:cubicBezTo>
                    <a:pt x="12679" y="7690"/>
                    <a:pt x="12679" y="7690"/>
                    <a:pt x="12679" y="7690"/>
                  </a:cubicBezTo>
                  <a:cubicBezTo>
                    <a:pt x="12679" y="7690"/>
                    <a:pt x="12679" y="7690"/>
                    <a:pt x="12679" y="7690"/>
                  </a:cubicBezTo>
                  <a:close/>
                  <a:moveTo>
                    <a:pt x="15709" y="7958"/>
                  </a:moveTo>
                  <a:cubicBezTo>
                    <a:pt x="15653" y="7891"/>
                    <a:pt x="15653" y="7891"/>
                    <a:pt x="15653" y="7891"/>
                  </a:cubicBezTo>
                  <a:cubicBezTo>
                    <a:pt x="15597" y="7891"/>
                    <a:pt x="15597" y="7891"/>
                    <a:pt x="15597" y="7891"/>
                  </a:cubicBezTo>
                  <a:cubicBezTo>
                    <a:pt x="15597" y="7824"/>
                    <a:pt x="15597" y="7824"/>
                    <a:pt x="15597" y="7824"/>
                  </a:cubicBezTo>
                  <a:cubicBezTo>
                    <a:pt x="15541" y="7824"/>
                    <a:pt x="15541" y="7824"/>
                    <a:pt x="15541" y="7824"/>
                  </a:cubicBezTo>
                  <a:cubicBezTo>
                    <a:pt x="15541" y="7757"/>
                    <a:pt x="15541" y="7757"/>
                    <a:pt x="15541" y="7757"/>
                  </a:cubicBezTo>
                  <a:cubicBezTo>
                    <a:pt x="15541" y="7690"/>
                    <a:pt x="15541" y="7690"/>
                    <a:pt x="15541" y="7690"/>
                  </a:cubicBezTo>
                  <a:cubicBezTo>
                    <a:pt x="15597" y="7624"/>
                    <a:pt x="15597" y="7624"/>
                    <a:pt x="15597" y="7624"/>
                  </a:cubicBezTo>
                  <a:cubicBezTo>
                    <a:pt x="15597" y="7624"/>
                    <a:pt x="15597" y="7624"/>
                    <a:pt x="15597" y="7624"/>
                  </a:cubicBezTo>
                  <a:cubicBezTo>
                    <a:pt x="15597" y="7557"/>
                    <a:pt x="15597" y="7557"/>
                    <a:pt x="15597" y="7557"/>
                  </a:cubicBezTo>
                  <a:cubicBezTo>
                    <a:pt x="15597" y="7557"/>
                    <a:pt x="15597" y="7557"/>
                    <a:pt x="15597" y="7557"/>
                  </a:cubicBezTo>
                  <a:cubicBezTo>
                    <a:pt x="15541" y="7490"/>
                    <a:pt x="15541" y="7490"/>
                    <a:pt x="15541" y="7490"/>
                  </a:cubicBezTo>
                  <a:cubicBezTo>
                    <a:pt x="15541" y="7490"/>
                    <a:pt x="15541" y="7490"/>
                    <a:pt x="15541" y="7490"/>
                  </a:cubicBezTo>
                  <a:cubicBezTo>
                    <a:pt x="15541" y="7356"/>
                    <a:pt x="15541" y="7356"/>
                    <a:pt x="15541" y="7356"/>
                  </a:cubicBezTo>
                  <a:cubicBezTo>
                    <a:pt x="15597" y="7356"/>
                    <a:pt x="15597" y="7356"/>
                    <a:pt x="15597" y="7356"/>
                  </a:cubicBezTo>
                  <a:cubicBezTo>
                    <a:pt x="15597" y="7356"/>
                    <a:pt x="15597" y="7356"/>
                    <a:pt x="15597" y="7356"/>
                  </a:cubicBezTo>
                  <a:cubicBezTo>
                    <a:pt x="15597" y="7289"/>
                    <a:pt x="15597" y="7289"/>
                    <a:pt x="15597" y="7289"/>
                  </a:cubicBezTo>
                  <a:cubicBezTo>
                    <a:pt x="15653" y="7222"/>
                    <a:pt x="15653" y="7222"/>
                    <a:pt x="15653" y="7222"/>
                  </a:cubicBezTo>
                  <a:cubicBezTo>
                    <a:pt x="15653" y="7155"/>
                    <a:pt x="15653" y="7155"/>
                    <a:pt x="15653" y="7155"/>
                  </a:cubicBezTo>
                  <a:cubicBezTo>
                    <a:pt x="15709" y="7155"/>
                    <a:pt x="15709" y="7155"/>
                    <a:pt x="15709" y="7155"/>
                  </a:cubicBezTo>
                  <a:cubicBezTo>
                    <a:pt x="15709" y="7222"/>
                    <a:pt x="15709" y="7222"/>
                    <a:pt x="15709" y="7222"/>
                  </a:cubicBezTo>
                  <a:cubicBezTo>
                    <a:pt x="15709" y="7222"/>
                    <a:pt x="15709" y="7222"/>
                    <a:pt x="15709" y="7222"/>
                  </a:cubicBezTo>
                  <a:cubicBezTo>
                    <a:pt x="15821" y="7289"/>
                    <a:pt x="15821" y="7289"/>
                    <a:pt x="15821" y="7289"/>
                  </a:cubicBezTo>
                  <a:cubicBezTo>
                    <a:pt x="15877" y="7289"/>
                    <a:pt x="15877" y="7289"/>
                    <a:pt x="15877" y="7289"/>
                  </a:cubicBezTo>
                  <a:cubicBezTo>
                    <a:pt x="15934" y="7356"/>
                    <a:pt x="15934" y="7356"/>
                    <a:pt x="15934" y="7356"/>
                  </a:cubicBezTo>
                  <a:cubicBezTo>
                    <a:pt x="15934" y="7289"/>
                    <a:pt x="15934" y="7289"/>
                    <a:pt x="15934" y="7289"/>
                  </a:cubicBezTo>
                  <a:cubicBezTo>
                    <a:pt x="16046" y="7356"/>
                    <a:pt x="16046" y="7356"/>
                    <a:pt x="16046" y="7356"/>
                  </a:cubicBezTo>
                  <a:cubicBezTo>
                    <a:pt x="16102" y="7356"/>
                    <a:pt x="16102" y="7356"/>
                    <a:pt x="16102" y="7356"/>
                  </a:cubicBezTo>
                  <a:cubicBezTo>
                    <a:pt x="16102" y="7356"/>
                    <a:pt x="16102" y="7356"/>
                    <a:pt x="16102" y="7356"/>
                  </a:cubicBezTo>
                  <a:cubicBezTo>
                    <a:pt x="16158" y="7423"/>
                    <a:pt x="16158" y="7423"/>
                    <a:pt x="16158" y="7423"/>
                  </a:cubicBezTo>
                  <a:cubicBezTo>
                    <a:pt x="16214" y="7490"/>
                    <a:pt x="16214" y="7490"/>
                    <a:pt x="16214" y="7490"/>
                  </a:cubicBezTo>
                  <a:cubicBezTo>
                    <a:pt x="16214" y="7490"/>
                    <a:pt x="16214" y="7490"/>
                    <a:pt x="16214" y="7490"/>
                  </a:cubicBezTo>
                  <a:cubicBezTo>
                    <a:pt x="16214" y="7557"/>
                    <a:pt x="16214" y="7557"/>
                    <a:pt x="16214" y="7557"/>
                  </a:cubicBezTo>
                  <a:cubicBezTo>
                    <a:pt x="16214" y="7624"/>
                    <a:pt x="16214" y="7624"/>
                    <a:pt x="16214" y="7624"/>
                  </a:cubicBezTo>
                  <a:cubicBezTo>
                    <a:pt x="16270" y="7624"/>
                    <a:pt x="16270" y="7624"/>
                    <a:pt x="16270" y="7624"/>
                  </a:cubicBezTo>
                  <a:cubicBezTo>
                    <a:pt x="16270" y="7690"/>
                    <a:pt x="16270" y="7690"/>
                    <a:pt x="16270" y="7690"/>
                  </a:cubicBezTo>
                  <a:cubicBezTo>
                    <a:pt x="16270" y="7690"/>
                    <a:pt x="16270" y="7690"/>
                    <a:pt x="16270" y="7690"/>
                  </a:cubicBezTo>
                  <a:cubicBezTo>
                    <a:pt x="16270" y="7757"/>
                    <a:pt x="16270" y="7757"/>
                    <a:pt x="16270" y="7757"/>
                  </a:cubicBezTo>
                  <a:cubicBezTo>
                    <a:pt x="16270" y="7824"/>
                    <a:pt x="16270" y="7824"/>
                    <a:pt x="16270" y="7824"/>
                  </a:cubicBezTo>
                  <a:cubicBezTo>
                    <a:pt x="16270" y="7824"/>
                    <a:pt x="16270" y="7824"/>
                    <a:pt x="16270" y="7824"/>
                  </a:cubicBezTo>
                  <a:cubicBezTo>
                    <a:pt x="16270" y="7891"/>
                    <a:pt x="16270" y="7891"/>
                    <a:pt x="16270" y="7891"/>
                  </a:cubicBezTo>
                  <a:cubicBezTo>
                    <a:pt x="16326" y="7891"/>
                    <a:pt x="16326" y="7891"/>
                    <a:pt x="16326" y="7891"/>
                  </a:cubicBezTo>
                  <a:cubicBezTo>
                    <a:pt x="16326" y="7958"/>
                    <a:pt x="16326" y="7958"/>
                    <a:pt x="16326" y="7958"/>
                  </a:cubicBezTo>
                  <a:cubicBezTo>
                    <a:pt x="16270" y="7958"/>
                    <a:pt x="16270" y="7958"/>
                    <a:pt x="16270" y="7958"/>
                  </a:cubicBezTo>
                  <a:cubicBezTo>
                    <a:pt x="16270" y="7958"/>
                    <a:pt x="16270" y="7958"/>
                    <a:pt x="16270" y="7958"/>
                  </a:cubicBezTo>
                  <a:cubicBezTo>
                    <a:pt x="16158" y="7958"/>
                    <a:pt x="16158" y="7958"/>
                    <a:pt x="16158" y="7958"/>
                  </a:cubicBezTo>
                  <a:cubicBezTo>
                    <a:pt x="16158" y="7958"/>
                    <a:pt x="16158" y="7958"/>
                    <a:pt x="16158" y="7958"/>
                  </a:cubicBezTo>
                  <a:cubicBezTo>
                    <a:pt x="16046" y="7891"/>
                    <a:pt x="16046" y="7891"/>
                    <a:pt x="16046" y="7891"/>
                  </a:cubicBezTo>
                  <a:cubicBezTo>
                    <a:pt x="16046" y="7891"/>
                    <a:pt x="16046" y="7891"/>
                    <a:pt x="16046" y="7891"/>
                  </a:cubicBezTo>
                  <a:cubicBezTo>
                    <a:pt x="15990" y="7891"/>
                    <a:pt x="15990" y="7891"/>
                    <a:pt x="15990" y="7891"/>
                  </a:cubicBezTo>
                  <a:cubicBezTo>
                    <a:pt x="15934" y="7891"/>
                    <a:pt x="15934" y="7891"/>
                    <a:pt x="15934" y="7891"/>
                  </a:cubicBezTo>
                  <a:cubicBezTo>
                    <a:pt x="15934" y="7824"/>
                    <a:pt x="15934" y="7824"/>
                    <a:pt x="15934" y="7824"/>
                  </a:cubicBezTo>
                  <a:cubicBezTo>
                    <a:pt x="15821" y="7891"/>
                    <a:pt x="15821" y="7891"/>
                    <a:pt x="15821" y="7891"/>
                  </a:cubicBezTo>
                  <a:cubicBezTo>
                    <a:pt x="15821" y="7891"/>
                    <a:pt x="15821" y="7891"/>
                    <a:pt x="15821" y="7891"/>
                  </a:cubicBezTo>
                  <a:cubicBezTo>
                    <a:pt x="15765" y="7958"/>
                    <a:pt x="15765" y="7958"/>
                    <a:pt x="15765" y="7958"/>
                  </a:cubicBezTo>
                  <a:cubicBezTo>
                    <a:pt x="15709" y="7958"/>
                    <a:pt x="15709" y="7958"/>
                    <a:pt x="15709" y="7958"/>
                  </a:cubicBezTo>
                  <a:close/>
                  <a:moveTo>
                    <a:pt x="15429" y="8025"/>
                  </a:moveTo>
                  <a:cubicBezTo>
                    <a:pt x="15429" y="7958"/>
                    <a:pt x="15429" y="7958"/>
                    <a:pt x="15429" y="7958"/>
                  </a:cubicBezTo>
                  <a:cubicBezTo>
                    <a:pt x="15429" y="7958"/>
                    <a:pt x="15429" y="7958"/>
                    <a:pt x="15429" y="7958"/>
                  </a:cubicBezTo>
                  <a:cubicBezTo>
                    <a:pt x="15485" y="7958"/>
                    <a:pt x="15485" y="7958"/>
                    <a:pt x="15485" y="7958"/>
                  </a:cubicBezTo>
                  <a:cubicBezTo>
                    <a:pt x="15485" y="7958"/>
                    <a:pt x="15485" y="7958"/>
                    <a:pt x="15485" y="7958"/>
                  </a:cubicBezTo>
                  <a:cubicBezTo>
                    <a:pt x="15429" y="8025"/>
                    <a:pt x="15429" y="8025"/>
                    <a:pt x="15429" y="8025"/>
                  </a:cubicBezTo>
                  <a:close/>
                  <a:moveTo>
                    <a:pt x="15485" y="8092"/>
                  </a:moveTo>
                  <a:cubicBezTo>
                    <a:pt x="15485" y="8025"/>
                    <a:pt x="15485" y="8025"/>
                    <a:pt x="15485" y="8025"/>
                  </a:cubicBezTo>
                  <a:cubicBezTo>
                    <a:pt x="15485" y="8025"/>
                    <a:pt x="15485" y="8025"/>
                    <a:pt x="15485" y="8025"/>
                  </a:cubicBezTo>
                  <a:cubicBezTo>
                    <a:pt x="15541" y="8025"/>
                    <a:pt x="15541" y="8025"/>
                    <a:pt x="15541" y="8025"/>
                  </a:cubicBezTo>
                  <a:cubicBezTo>
                    <a:pt x="15541" y="8025"/>
                    <a:pt x="15541" y="8025"/>
                    <a:pt x="15541" y="8025"/>
                  </a:cubicBezTo>
                  <a:cubicBezTo>
                    <a:pt x="15485" y="8092"/>
                    <a:pt x="15485" y="8092"/>
                    <a:pt x="15485" y="8092"/>
                  </a:cubicBezTo>
                  <a:close/>
                  <a:moveTo>
                    <a:pt x="15653" y="8092"/>
                  </a:moveTo>
                  <a:cubicBezTo>
                    <a:pt x="15597" y="8025"/>
                    <a:pt x="15597" y="8025"/>
                    <a:pt x="15597" y="8025"/>
                  </a:cubicBezTo>
                  <a:cubicBezTo>
                    <a:pt x="15597" y="8025"/>
                    <a:pt x="15597" y="8025"/>
                    <a:pt x="15597" y="8025"/>
                  </a:cubicBezTo>
                  <a:cubicBezTo>
                    <a:pt x="15597" y="8025"/>
                    <a:pt x="15597" y="8025"/>
                    <a:pt x="15597" y="8025"/>
                  </a:cubicBezTo>
                  <a:cubicBezTo>
                    <a:pt x="15653" y="8025"/>
                    <a:pt x="15653" y="8025"/>
                    <a:pt x="15653" y="8025"/>
                  </a:cubicBezTo>
                  <a:cubicBezTo>
                    <a:pt x="15653" y="8092"/>
                    <a:pt x="15653" y="8092"/>
                    <a:pt x="15653" y="8092"/>
                  </a:cubicBezTo>
                  <a:close/>
                  <a:moveTo>
                    <a:pt x="12567" y="9228"/>
                  </a:move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623" y="9162"/>
                    <a:pt x="12623" y="9162"/>
                    <a:pt x="12623" y="9162"/>
                  </a:cubicBezTo>
                  <a:cubicBezTo>
                    <a:pt x="12623" y="9162"/>
                    <a:pt x="12623" y="9162"/>
                    <a:pt x="12623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228"/>
                    <a:pt x="12567" y="9228"/>
                    <a:pt x="12567" y="9228"/>
                  </a:cubicBezTo>
                  <a:close/>
                  <a:moveTo>
                    <a:pt x="12679" y="9496"/>
                  </a:moveTo>
                  <a:cubicBezTo>
                    <a:pt x="12679" y="9563"/>
                    <a:pt x="12679" y="9563"/>
                    <a:pt x="12679" y="9563"/>
                  </a:cubicBezTo>
                  <a:cubicBezTo>
                    <a:pt x="12736" y="9496"/>
                    <a:pt x="12736" y="9496"/>
                    <a:pt x="12736" y="9496"/>
                  </a:cubicBezTo>
                  <a:cubicBezTo>
                    <a:pt x="12736" y="9496"/>
                    <a:pt x="12736" y="9496"/>
                    <a:pt x="12736" y="9496"/>
                  </a:cubicBezTo>
                  <a:cubicBezTo>
                    <a:pt x="12736" y="9429"/>
                    <a:pt x="12736" y="9429"/>
                    <a:pt x="12736" y="9429"/>
                  </a:cubicBezTo>
                  <a:cubicBezTo>
                    <a:pt x="12736" y="9429"/>
                    <a:pt x="12736" y="9429"/>
                    <a:pt x="12736" y="9429"/>
                  </a:cubicBezTo>
                  <a:cubicBezTo>
                    <a:pt x="12679" y="9496"/>
                    <a:pt x="12679" y="9496"/>
                    <a:pt x="12679" y="9496"/>
                  </a:cubicBezTo>
                  <a:close/>
                  <a:moveTo>
                    <a:pt x="12679" y="9496"/>
                  </a:moveTo>
                  <a:cubicBezTo>
                    <a:pt x="12623" y="9496"/>
                    <a:pt x="12623" y="9496"/>
                    <a:pt x="12623" y="9496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496"/>
                    <a:pt x="12679" y="9496"/>
                    <a:pt x="12679" y="9496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496"/>
                    <a:pt x="12679" y="9496"/>
                    <a:pt x="12679" y="9496"/>
                  </a:cubicBezTo>
                  <a:close/>
                  <a:moveTo>
                    <a:pt x="13633" y="9295"/>
                  </a:moveTo>
                  <a:cubicBezTo>
                    <a:pt x="13577" y="9295"/>
                    <a:pt x="13577" y="9295"/>
                    <a:pt x="13577" y="9295"/>
                  </a:cubicBezTo>
                  <a:cubicBezTo>
                    <a:pt x="13577" y="9228"/>
                    <a:pt x="13577" y="9228"/>
                    <a:pt x="13577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465" y="9228"/>
                    <a:pt x="13465" y="9228"/>
                    <a:pt x="13465" y="9228"/>
                  </a:cubicBezTo>
                  <a:cubicBezTo>
                    <a:pt x="13465" y="9162"/>
                    <a:pt x="13465" y="9162"/>
                    <a:pt x="13465" y="9162"/>
                  </a:cubicBezTo>
                  <a:cubicBezTo>
                    <a:pt x="13521" y="9162"/>
                    <a:pt x="13521" y="9162"/>
                    <a:pt x="13521" y="9162"/>
                  </a:cubicBezTo>
                  <a:cubicBezTo>
                    <a:pt x="13521" y="9162"/>
                    <a:pt x="13521" y="9162"/>
                    <a:pt x="13521" y="9162"/>
                  </a:cubicBezTo>
                  <a:cubicBezTo>
                    <a:pt x="13577" y="9162"/>
                    <a:pt x="13577" y="9162"/>
                    <a:pt x="13577" y="9162"/>
                  </a:cubicBezTo>
                  <a:cubicBezTo>
                    <a:pt x="13577" y="9162"/>
                    <a:pt x="13577" y="9162"/>
                    <a:pt x="13577" y="9162"/>
                  </a:cubicBezTo>
                  <a:cubicBezTo>
                    <a:pt x="13633" y="9228"/>
                    <a:pt x="13633" y="9228"/>
                    <a:pt x="13633" y="9228"/>
                  </a:cubicBezTo>
                  <a:cubicBezTo>
                    <a:pt x="13633" y="9228"/>
                    <a:pt x="13633" y="9228"/>
                    <a:pt x="13633" y="9228"/>
                  </a:cubicBezTo>
                  <a:cubicBezTo>
                    <a:pt x="13633" y="9295"/>
                    <a:pt x="13633" y="9295"/>
                    <a:pt x="13633" y="9295"/>
                  </a:cubicBezTo>
                  <a:cubicBezTo>
                    <a:pt x="13633" y="9295"/>
                    <a:pt x="13633" y="9295"/>
                    <a:pt x="13633" y="9295"/>
                  </a:cubicBezTo>
                  <a:close/>
                  <a:moveTo>
                    <a:pt x="14138" y="9496"/>
                  </a:moveTo>
                  <a:cubicBezTo>
                    <a:pt x="14138" y="9496"/>
                    <a:pt x="14138" y="9496"/>
                    <a:pt x="14138" y="9496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138" y="9496"/>
                    <a:pt x="14138" y="9496"/>
                    <a:pt x="14138" y="9496"/>
                  </a:cubicBezTo>
                  <a:cubicBezTo>
                    <a:pt x="14138" y="9496"/>
                    <a:pt x="14138" y="9496"/>
                    <a:pt x="14138" y="9496"/>
                  </a:cubicBezTo>
                  <a:cubicBezTo>
                    <a:pt x="14194" y="9496"/>
                    <a:pt x="14194" y="9496"/>
                    <a:pt x="14194" y="9496"/>
                  </a:cubicBezTo>
                  <a:cubicBezTo>
                    <a:pt x="14138" y="9496"/>
                    <a:pt x="14138" y="9496"/>
                    <a:pt x="14138" y="9496"/>
                  </a:cubicBezTo>
                  <a:close/>
                  <a:moveTo>
                    <a:pt x="14194" y="9496"/>
                  </a:moveTo>
                  <a:cubicBezTo>
                    <a:pt x="14250" y="9563"/>
                    <a:pt x="14250" y="9563"/>
                    <a:pt x="14250" y="9563"/>
                  </a:cubicBezTo>
                  <a:cubicBezTo>
                    <a:pt x="14250" y="9496"/>
                    <a:pt x="14250" y="9496"/>
                    <a:pt x="14250" y="9496"/>
                  </a:cubicBezTo>
                  <a:cubicBezTo>
                    <a:pt x="14194" y="9496"/>
                    <a:pt x="14194" y="9496"/>
                    <a:pt x="14194" y="9496"/>
                  </a:cubicBezTo>
                  <a:close/>
                  <a:moveTo>
                    <a:pt x="14306" y="9563"/>
                  </a:moveTo>
                  <a:cubicBezTo>
                    <a:pt x="14306" y="9563"/>
                    <a:pt x="14306" y="9563"/>
                    <a:pt x="14306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06" y="9563"/>
                    <a:pt x="14306" y="9563"/>
                    <a:pt x="14306" y="9563"/>
                  </a:cubicBezTo>
                  <a:cubicBezTo>
                    <a:pt x="14306" y="9496"/>
                    <a:pt x="14306" y="9496"/>
                    <a:pt x="14306" y="9496"/>
                  </a:cubicBezTo>
                  <a:cubicBezTo>
                    <a:pt x="14306" y="9496"/>
                    <a:pt x="14306" y="9496"/>
                    <a:pt x="14306" y="9496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306" y="9563"/>
                    <a:pt x="14306" y="9563"/>
                    <a:pt x="14306" y="9563"/>
                  </a:cubicBezTo>
                  <a:close/>
                  <a:moveTo>
                    <a:pt x="14868" y="10365"/>
                  </a:moveTo>
                  <a:cubicBezTo>
                    <a:pt x="14868" y="10365"/>
                    <a:pt x="14868" y="10365"/>
                    <a:pt x="14868" y="10365"/>
                  </a:cubicBezTo>
                  <a:cubicBezTo>
                    <a:pt x="14868" y="10365"/>
                    <a:pt x="14868" y="10365"/>
                    <a:pt x="14868" y="10365"/>
                  </a:cubicBezTo>
                  <a:cubicBezTo>
                    <a:pt x="14868" y="10298"/>
                    <a:pt x="14868" y="10298"/>
                    <a:pt x="14868" y="10298"/>
                  </a:cubicBezTo>
                  <a:cubicBezTo>
                    <a:pt x="14868" y="10298"/>
                    <a:pt x="14868" y="10298"/>
                    <a:pt x="14868" y="10298"/>
                  </a:cubicBezTo>
                  <a:cubicBezTo>
                    <a:pt x="14924" y="10298"/>
                    <a:pt x="14924" y="10298"/>
                    <a:pt x="14924" y="10298"/>
                  </a:cubicBezTo>
                  <a:cubicBezTo>
                    <a:pt x="14924" y="10365"/>
                    <a:pt x="14924" y="10365"/>
                    <a:pt x="14924" y="10365"/>
                  </a:cubicBezTo>
                  <a:cubicBezTo>
                    <a:pt x="14924" y="10365"/>
                    <a:pt x="14924" y="10365"/>
                    <a:pt x="14924" y="10365"/>
                  </a:cubicBezTo>
                  <a:cubicBezTo>
                    <a:pt x="14868" y="10365"/>
                    <a:pt x="14868" y="10365"/>
                    <a:pt x="14868" y="10365"/>
                  </a:cubicBezTo>
                  <a:close/>
                  <a:moveTo>
                    <a:pt x="14811" y="10566"/>
                  </a:moveTo>
                  <a:cubicBezTo>
                    <a:pt x="14811" y="10499"/>
                    <a:pt x="14811" y="10499"/>
                    <a:pt x="14811" y="10499"/>
                  </a:cubicBezTo>
                  <a:cubicBezTo>
                    <a:pt x="14811" y="10432"/>
                    <a:pt x="14811" y="10432"/>
                    <a:pt x="14811" y="10432"/>
                  </a:cubicBezTo>
                  <a:cubicBezTo>
                    <a:pt x="14811" y="10432"/>
                    <a:pt x="14811" y="10432"/>
                    <a:pt x="14811" y="10432"/>
                  </a:cubicBezTo>
                  <a:cubicBezTo>
                    <a:pt x="14868" y="10432"/>
                    <a:pt x="14868" y="10432"/>
                    <a:pt x="14868" y="10432"/>
                  </a:cubicBezTo>
                  <a:cubicBezTo>
                    <a:pt x="14868" y="10499"/>
                    <a:pt x="14868" y="10499"/>
                    <a:pt x="14868" y="10499"/>
                  </a:cubicBezTo>
                  <a:cubicBezTo>
                    <a:pt x="14868" y="10499"/>
                    <a:pt x="14868" y="10499"/>
                    <a:pt x="14868" y="10499"/>
                  </a:cubicBezTo>
                  <a:cubicBezTo>
                    <a:pt x="14811" y="10566"/>
                    <a:pt x="14811" y="10566"/>
                    <a:pt x="14811" y="10566"/>
                  </a:cubicBezTo>
                  <a:cubicBezTo>
                    <a:pt x="14811" y="10566"/>
                    <a:pt x="14811" y="10566"/>
                    <a:pt x="14811" y="10566"/>
                  </a:cubicBezTo>
                  <a:close/>
                  <a:moveTo>
                    <a:pt x="14475" y="9763"/>
                  </a:moveTo>
                  <a:cubicBezTo>
                    <a:pt x="14475" y="9697"/>
                    <a:pt x="14475" y="9697"/>
                    <a:pt x="14475" y="9697"/>
                  </a:cubicBezTo>
                  <a:cubicBezTo>
                    <a:pt x="14475" y="9697"/>
                    <a:pt x="14475" y="9697"/>
                    <a:pt x="14475" y="9697"/>
                  </a:cubicBezTo>
                  <a:cubicBezTo>
                    <a:pt x="14475" y="9763"/>
                    <a:pt x="14475" y="9763"/>
                    <a:pt x="14475" y="9763"/>
                  </a:cubicBezTo>
                  <a:close/>
                  <a:moveTo>
                    <a:pt x="14419" y="9763"/>
                  </a:moveTo>
                  <a:cubicBezTo>
                    <a:pt x="14363" y="9697"/>
                    <a:pt x="14363" y="9697"/>
                    <a:pt x="14363" y="9697"/>
                  </a:cubicBezTo>
                  <a:cubicBezTo>
                    <a:pt x="14419" y="9697"/>
                    <a:pt x="14419" y="9697"/>
                    <a:pt x="14419" y="9697"/>
                  </a:cubicBezTo>
                  <a:cubicBezTo>
                    <a:pt x="14419" y="9763"/>
                    <a:pt x="14419" y="9763"/>
                    <a:pt x="14419" y="9763"/>
                  </a:cubicBezTo>
                  <a:cubicBezTo>
                    <a:pt x="14419" y="9763"/>
                    <a:pt x="14419" y="9763"/>
                    <a:pt x="14419" y="9763"/>
                  </a:cubicBezTo>
                  <a:close/>
                  <a:moveTo>
                    <a:pt x="14419" y="9763"/>
                  </a:moveTo>
                  <a:cubicBezTo>
                    <a:pt x="14419" y="9830"/>
                    <a:pt x="14419" y="9830"/>
                    <a:pt x="14419" y="9830"/>
                  </a:cubicBezTo>
                  <a:cubicBezTo>
                    <a:pt x="14475" y="9830"/>
                    <a:pt x="14475" y="9830"/>
                    <a:pt x="14475" y="9830"/>
                  </a:cubicBezTo>
                  <a:cubicBezTo>
                    <a:pt x="14475" y="9830"/>
                    <a:pt x="14475" y="9830"/>
                    <a:pt x="14475" y="9830"/>
                  </a:cubicBezTo>
                  <a:cubicBezTo>
                    <a:pt x="14475" y="9763"/>
                    <a:pt x="14475" y="9763"/>
                    <a:pt x="14475" y="9763"/>
                  </a:cubicBezTo>
                  <a:cubicBezTo>
                    <a:pt x="14475" y="9763"/>
                    <a:pt x="14475" y="9763"/>
                    <a:pt x="14475" y="9763"/>
                  </a:cubicBezTo>
                  <a:cubicBezTo>
                    <a:pt x="14419" y="9763"/>
                    <a:pt x="14419" y="9763"/>
                    <a:pt x="14419" y="9763"/>
                  </a:cubicBezTo>
                  <a:cubicBezTo>
                    <a:pt x="14419" y="9763"/>
                    <a:pt x="14419" y="9763"/>
                    <a:pt x="14419" y="9763"/>
                  </a:cubicBezTo>
                  <a:close/>
                  <a:moveTo>
                    <a:pt x="14755" y="9630"/>
                  </a:moveTo>
                  <a:cubicBezTo>
                    <a:pt x="14755" y="9630"/>
                    <a:pt x="14755" y="9630"/>
                    <a:pt x="14755" y="9630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763"/>
                    <a:pt x="14811" y="9763"/>
                    <a:pt x="14811" y="9763"/>
                  </a:cubicBezTo>
                  <a:cubicBezTo>
                    <a:pt x="14811" y="9763"/>
                    <a:pt x="14811" y="9763"/>
                    <a:pt x="14811" y="9763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68" y="9697"/>
                    <a:pt x="14868" y="9697"/>
                    <a:pt x="14868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30"/>
                    <a:pt x="14924" y="9630"/>
                    <a:pt x="14924" y="9630"/>
                  </a:cubicBezTo>
                  <a:cubicBezTo>
                    <a:pt x="14868" y="9630"/>
                    <a:pt x="14868" y="9630"/>
                    <a:pt x="14868" y="9630"/>
                  </a:cubicBezTo>
                  <a:cubicBezTo>
                    <a:pt x="14811" y="9630"/>
                    <a:pt x="14811" y="9630"/>
                    <a:pt x="14811" y="9630"/>
                  </a:cubicBezTo>
                  <a:cubicBezTo>
                    <a:pt x="14811" y="9563"/>
                    <a:pt x="14811" y="9563"/>
                    <a:pt x="14811" y="9563"/>
                  </a:cubicBezTo>
                  <a:cubicBezTo>
                    <a:pt x="14755" y="9630"/>
                    <a:pt x="14755" y="9630"/>
                    <a:pt x="14755" y="9630"/>
                  </a:cubicBezTo>
                  <a:cubicBezTo>
                    <a:pt x="14755" y="9630"/>
                    <a:pt x="14755" y="9630"/>
                    <a:pt x="14755" y="9630"/>
                  </a:cubicBezTo>
                  <a:close/>
                  <a:moveTo>
                    <a:pt x="15316" y="9630"/>
                  </a:moveTo>
                  <a:cubicBezTo>
                    <a:pt x="15316" y="9563"/>
                    <a:pt x="15316" y="9563"/>
                    <a:pt x="15316" y="9563"/>
                  </a:cubicBezTo>
                  <a:cubicBezTo>
                    <a:pt x="15316" y="9563"/>
                    <a:pt x="15316" y="9563"/>
                    <a:pt x="15316" y="9563"/>
                  </a:cubicBezTo>
                  <a:cubicBezTo>
                    <a:pt x="15316" y="9630"/>
                    <a:pt x="15316" y="9630"/>
                    <a:pt x="15316" y="9630"/>
                  </a:cubicBezTo>
                  <a:cubicBezTo>
                    <a:pt x="15316" y="9630"/>
                    <a:pt x="15316" y="9630"/>
                    <a:pt x="15316" y="9630"/>
                  </a:cubicBezTo>
                  <a:close/>
                  <a:moveTo>
                    <a:pt x="15092" y="9830"/>
                  </a:moveTo>
                  <a:cubicBezTo>
                    <a:pt x="15148" y="9830"/>
                    <a:pt x="15148" y="9830"/>
                    <a:pt x="15148" y="9830"/>
                  </a:cubicBezTo>
                  <a:cubicBezTo>
                    <a:pt x="15148" y="9763"/>
                    <a:pt x="15148" y="9763"/>
                    <a:pt x="15148" y="9763"/>
                  </a:cubicBezTo>
                  <a:cubicBezTo>
                    <a:pt x="15204" y="9763"/>
                    <a:pt x="15204" y="9763"/>
                    <a:pt x="15204" y="9763"/>
                  </a:cubicBezTo>
                  <a:cubicBezTo>
                    <a:pt x="15204" y="9763"/>
                    <a:pt x="15204" y="9763"/>
                    <a:pt x="15204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04" y="9830"/>
                    <a:pt x="15204" y="9830"/>
                    <a:pt x="15204" y="9830"/>
                  </a:cubicBezTo>
                  <a:cubicBezTo>
                    <a:pt x="15148" y="9830"/>
                    <a:pt x="15148" y="9830"/>
                    <a:pt x="15148" y="9830"/>
                  </a:cubicBezTo>
                  <a:cubicBezTo>
                    <a:pt x="15148" y="9830"/>
                    <a:pt x="15148" y="9830"/>
                    <a:pt x="15148" y="9830"/>
                  </a:cubicBezTo>
                  <a:cubicBezTo>
                    <a:pt x="15092" y="9830"/>
                    <a:pt x="15092" y="9830"/>
                    <a:pt x="15092" y="9830"/>
                  </a:cubicBezTo>
                  <a:close/>
                  <a:moveTo>
                    <a:pt x="14924" y="10165"/>
                  </a:moveTo>
                  <a:cubicBezTo>
                    <a:pt x="15036" y="10098"/>
                    <a:pt x="15036" y="10098"/>
                    <a:pt x="15036" y="10098"/>
                  </a:cubicBezTo>
                  <a:cubicBezTo>
                    <a:pt x="15036" y="10031"/>
                    <a:pt x="15036" y="10031"/>
                    <a:pt x="15036" y="10031"/>
                  </a:cubicBezTo>
                  <a:cubicBezTo>
                    <a:pt x="15036" y="10031"/>
                    <a:pt x="15036" y="10031"/>
                    <a:pt x="15036" y="10031"/>
                  </a:cubicBezTo>
                  <a:cubicBezTo>
                    <a:pt x="15092" y="10031"/>
                    <a:pt x="15092" y="10031"/>
                    <a:pt x="15092" y="10031"/>
                  </a:cubicBezTo>
                  <a:cubicBezTo>
                    <a:pt x="15148" y="9964"/>
                    <a:pt x="15148" y="9964"/>
                    <a:pt x="15148" y="9964"/>
                  </a:cubicBezTo>
                  <a:cubicBezTo>
                    <a:pt x="15148" y="9897"/>
                    <a:pt x="15148" y="9897"/>
                    <a:pt x="15148" y="9897"/>
                  </a:cubicBezTo>
                  <a:cubicBezTo>
                    <a:pt x="15092" y="9897"/>
                    <a:pt x="15092" y="9897"/>
                    <a:pt x="15092" y="9897"/>
                  </a:cubicBezTo>
                  <a:cubicBezTo>
                    <a:pt x="15092" y="9897"/>
                    <a:pt x="15092" y="9897"/>
                    <a:pt x="15092" y="9897"/>
                  </a:cubicBezTo>
                  <a:cubicBezTo>
                    <a:pt x="15092" y="9964"/>
                    <a:pt x="15092" y="9964"/>
                    <a:pt x="15092" y="9964"/>
                  </a:cubicBezTo>
                  <a:cubicBezTo>
                    <a:pt x="15036" y="9964"/>
                    <a:pt x="15036" y="9964"/>
                    <a:pt x="15036" y="9964"/>
                  </a:cubicBezTo>
                  <a:cubicBezTo>
                    <a:pt x="14980" y="10031"/>
                    <a:pt x="14980" y="10031"/>
                    <a:pt x="14980" y="10031"/>
                  </a:cubicBezTo>
                  <a:cubicBezTo>
                    <a:pt x="14980" y="10031"/>
                    <a:pt x="14980" y="10031"/>
                    <a:pt x="14980" y="10031"/>
                  </a:cubicBezTo>
                  <a:cubicBezTo>
                    <a:pt x="14924" y="10031"/>
                    <a:pt x="14924" y="10031"/>
                    <a:pt x="14924" y="10031"/>
                  </a:cubicBezTo>
                  <a:cubicBezTo>
                    <a:pt x="14868" y="10031"/>
                    <a:pt x="14868" y="10031"/>
                    <a:pt x="14868" y="10031"/>
                  </a:cubicBezTo>
                  <a:cubicBezTo>
                    <a:pt x="14868" y="10098"/>
                    <a:pt x="14868" y="10098"/>
                    <a:pt x="14868" y="10098"/>
                  </a:cubicBezTo>
                  <a:cubicBezTo>
                    <a:pt x="14811" y="10098"/>
                    <a:pt x="14811" y="10098"/>
                    <a:pt x="14811" y="10098"/>
                  </a:cubicBezTo>
                  <a:cubicBezTo>
                    <a:pt x="14811" y="10165"/>
                    <a:pt x="14811" y="10165"/>
                    <a:pt x="14811" y="10165"/>
                  </a:cubicBezTo>
                  <a:cubicBezTo>
                    <a:pt x="14868" y="10165"/>
                    <a:pt x="14868" y="10165"/>
                    <a:pt x="14868" y="10165"/>
                  </a:cubicBezTo>
                  <a:cubicBezTo>
                    <a:pt x="14868" y="10165"/>
                    <a:pt x="14868" y="10165"/>
                    <a:pt x="14868" y="10165"/>
                  </a:cubicBezTo>
                  <a:cubicBezTo>
                    <a:pt x="14924" y="10165"/>
                    <a:pt x="14924" y="10165"/>
                    <a:pt x="14924" y="10165"/>
                  </a:cubicBezTo>
                  <a:close/>
                  <a:moveTo>
                    <a:pt x="15316" y="10165"/>
                  </a:moveTo>
                  <a:cubicBezTo>
                    <a:pt x="15316" y="10031"/>
                    <a:pt x="15316" y="10031"/>
                    <a:pt x="15316" y="10031"/>
                  </a:cubicBezTo>
                  <a:cubicBezTo>
                    <a:pt x="15316" y="10031"/>
                    <a:pt x="15316" y="10031"/>
                    <a:pt x="15316" y="10031"/>
                  </a:cubicBezTo>
                  <a:cubicBezTo>
                    <a:pt x="15372" y="9964"/>
                    <a:pt x="15372" y="9964"/>
                    <a:pt x="15372" y="9964"/>
                  </a:cubicBezTo>
                  <a:cubicBezTo>
                    <a:pt x="15372" y="9964"/>
                    <a:pt x="15372" y="9964"/>
                    <a:pt x="15372" y="9964"/>
                  </a:cubicBezTo>
                  <a:cubicBezTo>
                    <a:pt x="15429" y="9964"/>
                    <a:pt x="15429" y="9964"/>
                    <a:pt x="15429" y="9964"/>
                  </a:cubicBezTo>
                  <a:cubicBezTo>
                    <a:pt x="15429" y="10031"/>
                    <a:pt x="15429" y="10031"/>
                    <a:pt x="15429" y="10031"/>
                  </a:cubicBezTo>
                  <a:cubicBezTo>
                    <a:pt x="15429" y="10098"/>
                    <a:pt x="15429" y="10098"/>
                    <a:pt x="15429" y="10098"/>
                  </a:cubicBezTo>
                  <a:cubicBezTo>
                    <a:pt x="15372" y="10098"/>
                    <a:pt x="15372" y="10098"/>
                    <a:pt x="15372" y="10098"/>
                  </a:cubicBezTo>
                  <a:cubicBezTo>
                    <a:pt x="15372" y="10165"/>
                    <a:pt x="15372" y="10165"/>
                    <a:pt x="15372" y="10165"/>
                  </a:cubicBezTo>
                  <a:cubicBezTo>
                    <a:pt x="15316" y="10165"/>
                    <a:pt x="15316" y="10165"/>
                    <a:pt x="15316" y="10165"/>
                  </a:cubicBezTo>
                  <a:close/>
                  <a:moveTo>
                    <a:pt x="15653" y="10566"/>
                  </a:moveTo>
                  <a:cubicBezTo>
                    <a:pt x="15653" y="10499"/>
                    <a:pt x="15653" y="10499"/>
                    <a:pt x="15653" y="10499"/>
                  </a:cubicBezTo>
                  <a:cubicBezTo>
                    <a:pt x="15653" y="10432"/>
                    <a:pt x="15653" y="10432"/>
                    <a:pt x="15653" y="10432"/>
                  </a:cubicBezTo>
                  <a:cubicBezTo>
                    <a:pt x="15597" y="10365"/>
                    <a:pt x="15597" y="10365"/>
                    <a:pt x="15597" y="10365"/>
                  </a:cubicBezTo>
                  <a:cubicBezTo>
                    <a:pt x="15597" y="10365"/>
                    <a:pt x="15597" y="10365"/>
                    <a:pt x="15597" y="10365"/>
                  </a:cubicBezTo>
                  <a:cubicBezTo>
                    <a:pt x="15597" y="10432"/>
                    <a:pt x="15597" y="10432"/>
                    <a:pt x="15597" y="10432"/>
                  </a:cubicBezTo>
                  <a:cubicBezTo>
                    <a:pt x="15597" y="10499"/>
                    <a:pt x="15597" y="10499"/>
                    <a:pt x="15597" y="10499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653" y="10566"/>
                    <a:pt x="15653" y="10566"/>
                    <a:pt x="15653" y="10566"/>
                  </a:cubicBezTo>
                  <a:cubicBezTo>
                    <a:pt x="15653" y="10566"/>
                    <a:pt x="15653" y="10566"/>
                    <a:pt x="15653" y="10566"/>
                  </a:cubicBezTo>
                  <a:close/>
                  <a:moveTo>
                    <a:pt x="15709" y="10499"/>
                  </a:moveTo>
                  <a:cubicBezTo>
                    <a:pt x="15653" y="10499"/>
                    <a:pt x="15653" y="10499"/>
                    <a:pt x="15653" y="10499"/>
                  </a:cubicBezTo>
                  <a:cubicBezTo>
                    <a:pt x="15709" y="10432"/>
                    <a:pt x="15709" y="10432"/>
                    <a:pt x="15709" y="10432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566"/>
                    <a:pt x="15709" y="10566"/>
                    <a:pt x="15709" y="10566"/>
                  </a:cubicBezTo>
                  <a:cubicBezTo>
                    <a:pt x="15709" y="10499"/>
                    <a:pt x="15709" y="10499"/>
                    <a:pt x="15709" y="10499"/>
                  </a:cubicBezTo>
                  <a:close/>
                  <a:moveTo>
                    <a:pt x="15765" y="10633"/>
                  </a:moveTo>
                  <a:cubicBezTo>
                    <a:pt x="15709" y="10633"/>
                    <a:pt x="15709" y="10633"/>
                    <a:pt x="15709" y="10633"/>
                  </a:cubicBezTo>
                  <a:cubicBezTo>
                    <a:pt x="15765" y="10566"/>
                    <a:pt x="15765" y="10566"/>
                    <a:pt x="15765" y="10566"/>
                  </a:cubicBezTo>
                  <a:cubicBezTo>
                    <a:pt x="15765" y="10566"/>
                    <a:pt x="15765" y="10566"/>
                    <a:pt x="15765" y="10566"/>
                  </a:cubicBezTo>
                  <a:cubicBezTo>
                    <a:pt x="15765" y="10633"/>
                    <a:pt x="15765" y="10633"/>
                    <a:pt x="15765" y="10633"/>
                  </a:cubicBezTo>
                  <a:cubicBezTo>
                    <a:pt x="15765" y="10633"/>
                    <a:pt x="15765" y="10633"/>
                    <a:pt x="15765" y="10633"/>
                  </a:cubicBezTo>
                  <a:close/>
                  <a:moveTo>
                    <a:pt x="15597" y="10767"/>
                  </a:moveTo>
                  <a:cubicBezTo>
                    <a:pt x="15597" y="10767"/>
                    <a:pt x="15597" y="10767"/>
                    <a:pt x="15597" y="10767"/>
                  </a:cubicBezTo>
                  <a:cubicBezTo>
                    <a:pt x="15597" y="10833"/>
                    <a:pt x="15597" y="10833"/>
                    <a:pt x="15597" y="10833"/>
                  </a:cubicBezTo>
                  <a:cubicBezTo>
                    <a:pt x="15597" y="10900"/>
                    <a:pt x="15597" y="10900"/>
                    <a:pt x="15597" y="10900"/>
                  </a:cubicBezTo>
                  <a:cubicBezTo>
                    <a:pt x="15597" y="10900"/>
                    <a:pt x="15597" y="10900"/>
                    <a:pt x="15597" y="10900"/>
                  </a:cubicBezTo>
                  <a:cubicBezTo>
                    <a:pt x="15653" y="10900"/>
                    <a:pt x="15653" y="10900"/>
                    <a:pt x="15653" y="10900"/>
                  </a:cubicBezTo>
                  <a:cubicBezTo>
                    <a:pt x="15709" y="10900"/>
                    <a:pt x="15709" y="10900"/>
                    <a:pt x="15709" y="10900"/>
                  </a:cubicBezTo>
                  <a:cubicBezTo>
                    <a:pt x="15709" y="10900"/>
                    <a:pt x="15709" y="10900"/>
                    <a:pt x="15709" y="10900"/>
                  </a:cubicBezTo>
                  <a:cubicBezTo>
                    <a:pt x="15765" y="10900"/>
                    <a:pt x="15765" y="10900"/>
                    <a:pt x="15765" y="10900"/>
                  </a:cubicBezTo>
                  <a:cubicBezTo>
                    <a:pt x="15821" y="10900"/>
                    <a:pt x="15821" y="10900"/>
                    <a:pt x="15821" y="10900"/>
                  </a:cubicBezTo>
                  <a:cubicBezTo>
                    <a:pt x="15821" y="10900"/>
                    <a:pt x="15821" y="10900"/>
                    <a:pt x="15821" y="10900"/>
                  </a:cubicBezTo>
                  <a:cubicBezTo>
                    <a:pt x="15821" y="10833"/>
                    <a:pt x="15821" y="10833"/>
                    <a:pt x="15821" y="10833"/>
                  </a:cubicBezTo>
                  <a:cubicBezTo>
                    <a:pt x="15821" y="10833"/>
                    <a:pt x="15821" y="10833"/>
                    <a:pt x="15821" y="10833"/>
                  </a:cubicBezTo>
                  <a:cubicBezTo>
                    <a:pt x="15765" y="10767"/>
                    <a:pt x="15765" y="10767"/>
                    <a:pt x="15765" y="10767"/>
                  </a:cubicBezTo>
                  <a:cubicBezTo>
                    <a:pt x="15765" y="10767"/>
                    <a:pt x="15765" y="10767"/>
                    <a:pt x="15765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00"/>
                    <a:pt x="15709" y="10700"/>
                    <a:pt x="15709" y="10700"/>
                  </a:cubicBezTo>
                  <a:cubicBezTo>
                    <a:pt x="15653" y="10700"/>
                    <a:pt x="15653" y="10700"/>
                    <a:pt x="15653" y="10700"/>
                  </a:cubicBezTo>
                  <a:cubicBezTo>
                    <a:pt x="15653" y="10767"/>
                    <a:pt x="15653" y="10767"/>
                    <a:pt x="15653" y="10767"/>
                  </a:cubicBezTo>
                  <a:cubicBezTo>
                    <a:pt x="15597" y="10767"/>
                    <a:pt x="15597" y="10767"/>
                    <a:pt x="15597" y="10767"/>
                  </a:cubicBezTo>
                  <a:cubicBezTo>
                    <a:pt x="15597" y="10767"/>
                    <a:pt x="15597" y="10767"/>
                    <a:pt x="15597" y="10767"/>
                  </a:cubicBezTo>
                  <a:close/>
                  <a:moveTo>
                    <a:pt x="14306" y="12706"/>
                  </a:move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06" y="12706"/>
                    <a:pt x="14306" y="12706"/>
                    <a:pt x="14306" y="12706"/>
                  </a:cubicBezTo>
                  <a:cubicBezTo>
                    <a:pt x="14306" y="12706"/>
                    <a:pt x="14306" y="12706"/>
                    <a:pt x="14306" y="12706"/>
                  </a:cubicBezTo>
                  <a:close/>
                  <a:moveTo>
                    <a:pt x="13577" y="11435"/>
                  </a:moveTo>
                  <a:cubicBezTo>
                    <a:pt x="13577" y="11435"/>
                    <a:pt x="13577" y="11435"/>
                    <a:pt x="13577" y="11435"/>
                  </a:cubicBezTo>
                  <a:cubicBezTo>
                    <a:pt x="13633" y="11435"/>
                    <a:pt x="13633" y="11435"/>
                    <a:pt x="13633" y="11435"/>
                  </a:cubicBezTo>
                  <a:cubicBezTo>
                    <a:pt x="13633" y="11435"/>
                    <a:pt x="13633" y="11435"/>
                    <a:pt x="13633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lose/>
                  <a:moveTo>
                    <a:pt x="13409" y="11703"/>
                  </a:moveTo>
                  <a:cubicBezTo>
                    <a:pt x="13409" y="11703"/>
                    <a:pt x="13409" y="11703"/>
                    <a:pt x="13409" y="11703"/>
                  </a:cubicBezTo>
                  <a:cubicBezTo>
                    <a:pt x="13353" y="11636"/>
                    <a:pt x="13353" y="11636"/>
                    <a:pt x="13353" y="11636"/>
                  </a:cubicBezTo>
                  <a:cubicBezTo>
                    <a:pt x="13297" y="11636"/>
                    <a:pt x="13297" y="11636"/>
                    <a:pt x="13297" y="11636"/>
                  </a:cubicBezTo>
                  <a:cubicBezTo>
                    <a:pt x="13353" y="11569"/>
                    <a:pt x="13353" y="11569"/>
                    <a:pt x="13353" y="11569"/>
                  </a:cubicBezTo>
                  <a:cubicBezTo>
                    <a:pt x="13297" y="11569"/>
                    <a:pt x="13297" y="11569"/>
                    <a:pt x="13297" y="11569"/>
                  </a:cubicBezTo>
                  <a:cubicBezTo>
                    <a:pt x="13297" y="11502"/>
                    <a:pt x="13297" y="11502"/>
                    <a:pt x="13297" y="11502"/>
                  </a:cubicBezTo>
                  <a:cubicBezTo>
                    <a:pt x="13297" y="11435"/>
                    <a:pt x="13297" y="11435"/>
                    <a:pt x="13297" y="11435"/>
                  </a:cubicBezTo>
                  <a:cubicBezTo>
                    <a:pt x="13297" y="11435"/>
                    <a:pt x="13297" y="11435"/>
                    <a:pt x="13297" y="11435"/>
                  </a:cubicBezTo>
                  <a:cubicBezTo>
                    <a:pt x="13297" y="11502"/>
                    <a:pt x="13297" y="11502"/>
                    <a:pt x="13297" y="11502"/>
                  </a:cubicBezTo>
                  <a:cubicBezTo>
                    <a:pt x="13353" y="11502"/>
                    <a:pt x="13353" y="11502"/>
                    <a:pt x="13353" y="11502"/>
                  </a:cubicBezTo>
                  <a:cubicBezTo>
                    <a:pt x="13353" y="11502"/>
                    <a:pt x="13353" y="11502"/>
                    <a:pt x="13353" y="11502"/>
                  </a:cubicBezTo>
                  <a:cubicBezTo>
                    <a:pt x="13409" y="11569"/>
                    <a:pt x="13409" y="11569"/>
                    <a:pt x="13409" y="11569"/>
                  </a:cubicBezTo>
                  <a:cubicBezTo>
                    <a:pt x="13409" y="11636"/>
                    <a:pt x="13409" y="11636"/>
                    <a:pt x="13409" y="11636"/>
                  </a:cubicBezTo>
                  <a:cubicBezTo>
                    <a:pt x="13465" y="11636"/>
                    <a:pt x="13465" y="11636"/>
                    <a:pt x="13465" y="11636"/>
                  </a:cubicBezTo>
                  <a:cubicBezTo>
                    <a:pt x="13465" y="11636"/>
                    <a:pt x="13465" y="11636"/>
                    <a:pt x="13465" y="11636"/>
                  </a:cubicBezTo>
                  <a:cubicBezTo>
                    <a:pt x="13465" y="11703"/>
                    <a:pt x="13465" y="11703"/>
                    <a:pt x="13465" y="11703"/>
                  </a:cubicBezTo>
                  <a:cubicBezTo>
                    <a:pt x="13409" y="11703"/>
                    <a:pt x="13409" y="11703"/>
                    <a:pt x="13409" y="11703"/>
                  </a:cubicBezTo>
                  <a:cubicBezTo>
                    <a:pt x="13409" y="11703"/>
                    <a:pt x="13409" y="11703"/>
                    <a:pt x="13409" y="11703"/>
                  </a:cubicBezTo>
                  <a:close/>
                  <a:moveTo>
                    <a:pt x="13128" y="11703"/>
                  </a:moveTo>
                  <a:cubicBezTo>
                    <a:pt x="13128" y="11636"/>
                    <a:pt x="13128" y="11636"/>
                    <a:pt x="13128" y="11636"/>
                  </a:cubicBezTo>
                  <a:cubicBezTo>
                    <a:pt x="13128" y="11636"/>
                    <a:pt x="13128" y="11636"/>
                    <a:pt x="13128" y="11636"/>
                  </a:cubicBezTo>
                  <a:cubicBezTo>
                    <a:pt x="13128" y="11569"/>
                    <a:pt x="13128" y="11569"/>
                    <a:pt x="13128" y="11569"/>
                  </a:cubicBezTo>
                  <a:cubicBezTo>
                    <a:pt x="13128" y="11502"/>
                    <a:pt x="13128" y="11502"/>
                    <a:pt x="13128" y="11502"/>
                  </a:cubicBezTo>
                  <a:cubicBezTo>
                    <a:pt x="13128" y="11435"/>
                    <a:pt x="13128" y="11435"/>
                    <a:pt x="13128" y="11435"/>
                  </a:cubicBezTo>
                  <a:cubicBezTo>
                    <a:pt x="13128" y="11435"/>
                    <a:pt x="13128" y="11435"/>
                    <a:pt x="13128" y="11435"/>
                  </a:cubicBezTo>
                  <a:cubicBezTo>
                    <a:pt x="13184" y="11502"/>
                    <a:pt x="13184" y="11502"/>
                    <a:pt x="13184" y="11502"/>
                  </a:cubicBezTo>
                  <a:cubicBezTo>
                    <a:pt x="13128" y="11502"/>
                    <a:pt x="13128" y="11502"/>
                    <a:pt x="13128" y="11502"/>
                  </a:cubicBezTo>
                  <a:cubicBezTo>
                    <a:pt x="13128" y="11569"/>
                    <a:pt x="13128" y="11569"/>
                    <a:pt x="13128" y="11569"/>
                  </a:cubicBezTo>
                  <a:cubicBezTo>
                    <a:pt x="13184" y="11569"/>
                    <a:pt x="13184" y="11569"/>
                    <a:pt x="13184" y="11569"/>
                  </a:cubicBezTo>
                  <a:cubicBezTo>
                    <a:pt x="13128" y="11703"/>
                    <a:pt x="13128" y="11703"/>
                    <a:pt x="13128" y="11703"/>
                  </a:cubicBezTo>
                  <a:cubicBezTo>
                    <a:pt x="13128" y="11703"/>
                    <a:pt x="13128" y="11703"/>
                    <a:pt x="13128" y="11703"/>
                  </a:cubicBezTo>
                  <a:close/>
                  <a:moveTo>
                    <a:pt x="13072" y="10432"/>
                  </a:moveTo>
                  <a:cubicBezTo>
                    <a:pt x="13072" y="10499"/>
                    <a:pt x="13072" y="10499"/>
                    <a:pt x="13072" y="10499"/>
                  </a:cubicBezTo>
                  <a:cubicBezTo>
                    <a:pt x="13072" y="10499"/>
                    <a:pt x="13072" y="10499"/>
                    <a:pt x="13072" y="10499"/>
                  </a:cubicBezTo>
                  <a:cubicBezTo>
                    <a:pt x="13128" y="10499"/>
                    <a:pt x="13128" y="10499"/>
                    <a:pt x="13128" y="10499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128" y="10432"/>
                    <a:pt x="13128" y="10432"/>
                    <a:pt x="13128" y="10432"/>
                  </a:cubicBezTo>
                  <a:cubicBezTo>
                    <a:pt x="13072" y="10432"/>
                    <a:pt x="13072" y="10432"/>
                    <a:pt x="13072" y="10432"/>
                  </a:cubicBezTo>
                  <a:close/>
                  <a:moveTo>
                    <a:pt x="13072" y="10432"/>
                  </a:moveTo>
                  <a:cubicBezTo>
                    <a:pt x="13128" y="10365"/>
                    <a:pt x="13128" y="10365"/>
                    <a:pt x="13128" y="10365"/>
                  </a:cubicBezTo>
                  <a:cubicBezTo>
                    <a:pt x="13128" y="10298"/>
                    <a:pt x="13128" y="10298"/>
                    <a:pt x="13128" y="10298"/>
                  </a:cubicBezTo>
                  <a:cubicBezTo>
                    <a:pt x="13184" y="10232"/>
                    <a:pt x="13184" y="10232"/>
                    <a:pt x="13184" y="10232"/>
                  </a:cubicBezTo>
                  <a:cubicBezTo>
                    <a:pt x="13184" y="10232"/>
                    <a:pt x="13184" y="10232"/>
                    <a:pt x="13184" y="10232"/>
                  </a:cubicBezTo>
                  <a:cubicBezTo>
                    <a:pt x="13241" y="10232"/>
                    <a:pt x="13241" y="10232"/>
                    <a:pt x="13241" y="10232"/>
                  </a:cubicBezTo>
                  <a:cubicBezTo>
                    <a:pt x="13241" y="10298"/>
                    <a:pt x="13241" y="10298"/>
                    <a:pt x="13241" y="10298"/>
                  </a:cubicBezTo>
                  <a:cubicBezTo>
                    <a:pt x="13184" y="10365"/>
                    <a:pt x="13184" y="10365"/>
                    <a:pt x="13184" y="10365"/>
                  </a:cubicBezTo>
                  <a:cubicBezTo>
                    <a:pt x="13184" y="10365"/>
                    <a:pt x="13184" y="10365"/>
                    <a:pt x="13184" y="10365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072" y="10432"/>
                    <a:pt x="13072" y="10432"/>
                    <a:pt x="13072" y="10432"/>
                  </a:cubicBezTo>
                  <a:close/>
                  <a:moveTo>
                    <a:pt x="10716" y="9897"/>
                  </a:move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97"/>
                    <a:pt x="10716" y="9897"/>
                    <a:pt x="10716" y="9897"/>
                  </a:cubicBezTo>
                  <a:close/>
                  <a:moveTo>
                    <a:pt x="8696" y="9228"/>
                  </a:moveTo>
                  <a:cubicBezTo>
                    <a:pt x="8696" y="9228"/>
                    <a:pt x="8696" y="9228"/>
                    <a:pt x="8696" y="9228"/>
                  </a:cubicBezTo>
                  <a:cubicBezTo>
                    <a:pt x="8752" y="9228"/>
                    <a:pt x="8752" y="9228"/>
                    <a:pt x="8752" y="9228"/>
                  </a:cubicBezTo>
                  <a:cubicBezTo>
                    <a:pt x="8696" y="9228"/>
                    <a:pt x="8696" y="9228"/>
                    <a:pt x="8696" y="9228"/>
                  </a:cubicBezTo>
                  <a:cubicBezTo>
                    <a:pt x="8696" y="9228"/>
                    <a:pt x="8696" y="9228"/>
                    <a:pt x="8696" y="9228"/>
                  </a:cubicBezTo>
                  <a:close/>
                  <a:moveTo>
                    <a:pt x="8528" y="9362"/>
                  </a:moveTo>
                  <a:cubicBezTo>
                    <a:pt x="8584" y="9362"/>
                    <a:pt x="8584" y="9362"/>
                    <a:pt x="8584" y="9362"/>
                  </a:cubicBezTo>
                  <a:cubicBezTo>
                    <a:pt x="8528" y="9295"/>
                    <a:pt x="8528" y="9295"/>
                    <a:pt x="8528" y="9295"/>
                  </a:cubicBezTo>
                  <a:cubicBezTo>
                    <a:pt x="8528" y="9295"/>
                    <a:pt x="8528" y="9295"/>
                    <a:pt x="8528" y="9295"/>
                  </a:cubicBezTo>
                  <a:cubicBezTo>
                    <a:pt x="8528" y="9362"/>
                    <a:pt x="8528" y="9362"/>
                    <a:pt x="8528" y="9362"/>
                  </a:cubicBezTo>
                  <a:close/>
                  <a:moveTo>
                    <a:pt x="8584" y="9496"/>
                  </a:move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lose/>
                  <a:moveTo>
                    <a:pt x="8584" y="9563"/>
                  </a:moveTo>
                  <a:cubicBezTo>
                    <a:pt x="8528" y="9496"/>
                    <a:pt x="8528" y="9496"/>
                    <a:pt x="8528" y="9496"/>
                  </a:cubicBezTo>
                  <a:cubicBezTo>
                    <a:pt x="8528" y="9496"/>
                    <a:pt x="8528" y="9496"/>
                    <a:pt x="8528" y="9496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84" y="9563"/>
                    <a:pt x="8584" y="9563"/>
                    <a:pt x="8584" y="9563"/>
                  </a:cubicBezTo>
                  <a:close/>
                  <a:moveTo>
                    <a:pt x="8640" y="9697"/>
                  </a:moveTo>
                  <a:cubicBezTo>
                    <a:pt x="8696" y="9763"/>
                    <a:pt x="8696" y="9763"/>
                    <a:pt x="8696" y="9763"/>
                  </a:cubicBezTo>
                  <a:cubicBezTo>
                    <a:pt x="8696" y="9763"/>
                    <a:pt x="8696" y="9763"/>
                    <a:pt x="8696" y="9763"/>
                  </a:cubicBezTo>
                  <a:cubicBezTo>
                    <a:pt x="8752" y="9697"/>
                    <a:pt x="8752" y="9697"/>
                    <a:pt x="8752" y="9697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752" y="9630"/>
                    <a:pt x="8752" y="9630"/>
                    <a:pt x="8752" y="9630"/>
                  </a:cubicBezTo>
                  <a:cubicBezTo>
                    <a:pt x="8696" y="9630"/>
                    <a:pt x="8696" y="9630"/>
                    <a:pt x="8696" y="9630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640" y="9697"/>
                    <a:pt x="8640" y="9697"/>
                    <a:pt x="8640" y="9697"/>
                  </a:cubicBezTo>
                  <a:close/>
                  <a:moveTo>
                    <a:pt x="8584" y="9964"/>
                  </a:moveTo>
                  <a:cubicBezTo>
                    <a:pt x="8584" y="9897"/>
                    <a:pt x="8584" y="9897"/>
                    <a:pt x="8584" y="9897"/>
                  </a:cubicBezTo>
                  <a:cubicBezTo>
                    <a:pt x="8584" y="9897"/>
                    <a:pt x="8584" y="9897"/>
                    <a:pt x="8584" y="9897"/>
                  </a:cubicBezTo>
                  <a:cubicBezTo>
                    <a:pt x="8584" y="9830"/>
                    <a:pt x="8584" y="9830"/>
                    <a:pt x="8584" y="9830"/>
                  </a:cubicBezTo>
                  <a:cubicBezTo>
                    <a:pt x="8640" y="9763"/>
                    <a:pt x="8640" y="9763"/>
                    <a:pt x="8640" y="9763"/>
                  </a:cubicBezTo>
                  <a:cubicBezTo>
                    <a:pt x="8640" y="9830"/>
                    <a:pt x="8640" y="9830"/>
                    <a:pt x="8640" y="9830"/>
                  </a:cubicBezTo>
                  <a:cubicBezTo>
                    <a:pt x="8640" y="9830"/>
                    <a:pt x="8640" y="9830"/>
                    <a:pt x="8640" y="9830"/>
                  </a:cubicBezTo>
                  <a:cubicBezTo>
                    <a:pt x="8640" y="9897"/>
                    <a:pt x="8640" y="9897"/>
                    <a:pt x="8640" y="9897"/>
                  </a:cubicBezTo>
                  <a:cubicBezTo>
                    <a:pt x="8640" y="9897"/>
                    <a:pt x="8640" y="9897"/>
                    <a:pt x="8640" y="9897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584" y="9964"/>
                    <a:pt x="8584" y="9964"/>
                    <a:pt x="8584" y="9964"/>
                  </a:cubicBezTo>
                  <a:close/>
                  <a:moveTo>
                    <a:pt x="10435" y="8760"/>
                  </a:moveTo>
                  <a:cubicBezTo>
                    <a:pt x="10435" y="8760"/>
                    <a:pt x="10435" y="8760"/>
                    <a:pt x="10435" y="8760"/>
                  </a:cubicBezTo>
                  <a:cubicBezTo>
                    <a:pt x="10435" y="8760"/>
                    <a:pt x="10435" y="8760"/>
                    <a:pt x="10435" y="8760"/>
                  </a:cubicBezTo>
                  <a:cubicBezTo>
                    <a:pt x="10491" y="8760"/>
                    <a:pt x="10491" y="8760"/>
                    <a:pt x="10491" y="8760"/>
                  </a:cubicBezTo>
                  <a:cubicBezTo>
                    <a:pt x="10435" y="8760"/>
                    <a:pt x="10435" y="8760"/>
                    <a:pt x="10435" y="8760"/>
                  </a:cubicBezTo>
                  <a:cubicBezTo>
                    <a:pt x="10435" y="8760"/>
                    <a:pt x="10435" y="8760"/>
                    <a:pt x="10435" y="8760"/>
                  </a:cubicBezTo>
                  <a:close/>
                  <a:moveTo>
                    <a:pt x="11052" y="8359"/>
                  </a:moveTo>
                  <a:cubicBezTo>
                    <a:pt x="11052" y="8292"/>
                    <a:pt x="11052" y="8292"/>
                    <a:pt x="11052" y="8292"/>
                  </a:cubicBezTo>
                  <a:cubicBezTo>
                    <a:pt x="11052" y="8292"/>
                    <a:pt x="11052" y="8292"/>
                    <a:pt x="11052" y="8292"/>
                  </a:cubicBezTo>
                  <a:cubicBezTo>
                    <a:pt x="11052" y="8225"/>
                    <a:pt x="11052" y="8225"/>
                    <a:pt x="11052" y="8225"/>
                  </a:cubicBezTo>
                  <a:cubicBezTo>
                    <a:pt x="11052" y="8225"/>
                    <a:pt x="11052" y="8225"/>
                    <a:pt x="11052" y="8225"/>
                  </a:cubicBezTo>
                  <a:cubicBezTo>
                    <a:pt x="11109" y="8225"/>
                    <a:pt x="11109" y="8225"/>
                    <a:pt x="11109" y="8225"/>
                  </a:cubicBezTo>
                  <a:cubicBezTo>
                    <a:pt x="11109" y="8225"/>
                    <a:pt x="11109" y="8225"/>
                    <a:pt x="11109" y="8225"/>
                  </a:cubicBezTo>
                  <a:cubicBezTo>
                    <a:pt x="11109" y="8292"/>
                    <a:pt x="11109" y="8292"/>
                    <a:pt x="11109" y="8292"/>
                  </a:cubicBezTo>
                  <a:cubicBezTo>
                    <a:pt x="11109" y="8292"/>
                    <a:pt x="11109" y="8292"/>
                    <a:pt x="11109" y="8292"/>
                  </a:cubicBezTo>
                  <a:cubicBezTo>
                    <a:pt x="11052" y="8359"/>
                    <a:pt x="11052" y="8359"/>
                    <a:pt x="11052" y="8359"/>
                  </a:cubicBezTo>
                  <a:cubicBezTo>
                    <a:pt x="11052" y="8359"/>
                    <a:pt x="11052" y="8359"/>
                    <a:pt x="11052" y="8359"/>
                  </a:cubicBezTo>
                  <a:close/>
                  <a:moveTo>
                    <a:pt x="10379" y="9162"/>
                  </a:moveTo>
                  <a:cubicBezTo>
                    <a:pt x="10379" y="9162"/>
                    <a:pt x="10379" y="9162"/>
                    <a:pt x="10379" y="9162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435" y="9028"/>
                    <a:pt x="10435" y="9028"/>
                    <a:pt x="10435" y="9028"/>
                  </a:cubicBezTo>
                  <a:cubicBezTo>
                    <a:pt x="10435" y="9028"/>
                    <a:pt x="10435" y="9028"/>
                    <a:pt x="10435" y="9028"/>
                  </a:cubicBezTo>
                  <a:cubicBezTo>
                    <a:pt x="10379" y="9028"/>
                    <a:pt x="10379" y="9028"/>
                    <a:pt x="10379" y="9028"/>
                  </a:cubicBezTo>
                  <a:cubicBezTo>
                    <a:pt x="10379" y="8961"/>
                    <a:pt x="10379" y="8961"/>
                    <a:pt x="10379" y="8961"/>
                  </a:cubicBezTo>
                  <a:cubicBezTo>
                    <a:pt x="10379" y="8894"/>
                    <a:pt x="10379" y="8894"/>
                    <a:pt x="10379" y="8894"/>
                  </a:cubicBezTo>
                  <a:cubicBezTo>
                    <a:pt x="10435" y="8894"/>
                    <a:pt x="10435" y="8894"/>
                    <a:pt x="10435" y="8894"/>
                  </a:cubicBezTo>
                  <a:cubicBezTo>
                    <a:pt x="10435" y="8894"/>
                    <a:pt x="10435" y="8894"/>
                    <a:pt x="10435" y="8894"/>
                  </a:cubicBezTo>
                  <a:cubicBezTo>
                    <a:pt x="10379" y="8827"/>
                    <a:pt x="10379" y="8827"/>
                    <a:pt x="10379" y="8827"/>
                  </a:cubicBezTo>
                  <a:cubicBezTo>
                    <a:pt x="10323" y="8827"/>
                    <a:pt x="10323" y="8827"/>
                    <a:pt x="10323" y="8827"/>
                  </a:cubicBezTo>
                  <a:cubicBezTo>
                    <a:pt x="10323" y="8894"/>
                    <a:pt x="10323" y="8894"/>
                    <a:pt x="10323" y="8894"/>
                  </a:cubicBezTo>
                  <a:cubicBezTo>
                    <a:pt x="10323" y="8894"/>
                    <a:pt x="10323" y="8894"/>
                    <a:pt x="10323" y="8894"/>
                  </a:cubicBezTo>
                  <a:cubicBezTo>
                    <a:pt x="10267" y="8894"/>
                    <a:pt x="10267" y="8894"/>
                    <a:pt x="10267" y="8894"/>
                  </a:cubicBezTo>
                  <a:cubicBezTo>
                    <a:pt x="10211" y="8894"/>
                    <a:pt x="10211" y="8894"/>
                    <a:pt x="10211" y="8894"/>
                  </a:cubicBezTo>
                  <a:cubicBezTo>
                    <a:pt x="10155" y="8961"/>
                    <a:pt x="10155" y="8961"/>
                    <a:pt x="10155" y="8961"/>
                  </a:cubicBezTo>
                  <a:cubicBezTo>
                    <a:pt x="10099" y="8961"/>
                    <a:pt x="10099" y="8961"/>
                    <a:pt x="10099" y="8961"/>
                  </a:cubicBezTo>
                  <a:cubicBezTo>
                    <a:pt x="10099" y="8961"/>
                    <a:pt x="10099" y="8961"/>
                    <a:pt x="10099" y="8961"/>
                  </a:cubicBezTo>
                  <a:cubicBezTo>
                    <a:pt x="10155" y="8894"/>
                    <a:pt x="10155" y="8894"/>
                    <a:pt x="10155" y="8894"/>
                  </a:cubicBezTo>
                  <a:cubicBezTo>
                    <a:pt x="10211" y="8894"/>
                    <a:pt x="10211" y="8894"/>
                    <a:pt x="10211" y="8894"/>
                  </a:cubicBezTo>
                  <a:cubicBezTo>
                    <a:pt x="10211" y="8827"/>
                    <a:pt x="10211" y="8827"/>
                    <a:pt x="10211" y="8827"/>
                  </a:cubicBezTo>
                  <a:cubicBezTo>
                    <a:pt x="10211" y="8827"/>
                    <a:pt x="10211" y="8827"/>
                    <a:pt x="10211" y="8827"/>
                  </a:cubicBezTo>
                  <a:cubicBezTo>
                    <a:pt x="10155" y="8827"/>
                    <a:pt x="10155" y="8827"/>
                    <a:pt x="10155" y="8827"/>
                  </a:cubicBezTo>
                  <a:cubicBezTo>
                    <a:pt x="10155" y="8827"/>
                    <a:pt x="10155" y="8827"/>
                    <a:pt x="10155" y="8827"/>
                  </a:cubicBezTo>
                  <a:cubicBezTo>
                    <a:pt x="10211" y="8760"/>
                    <a:pt x="10211" y="8760"/>
                    <a:pt x="10211" y="8760"/>
                  </a:cubicBezTo>
                  <a:cubicBezTo>
                    <a:pt x="10155" y="8693"/>
                    <a:pt x="10155" y="8693"/>
                    <a:pt x="10155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67" y="8760"/>
                    <a:pt x="10267" y="8760"/>
                    <a:pt x="10267" y="8760"/>
                  </a:cubicBezTo>
                  <a:cubicBezTo>
                    <a:pt x="10267" y="8827"/>
                    <a:pt x="10267" y="8827"/>
                    <a:pt x="10267" y="8827"/>
                  </a:cubicBezTo>
                  <a:cubicBezTo>
                    <a:pt x="10323" y="8760"/>
                    <a:pt x="10323" y="8760"/>
                    <a:pt x="10323" y="8760"/>
                  </a:cubicBezTo>
                  <a:cubicBezTo>
                    <a:pt x="10379" y="8760"/>
                    <a:pt x="10379" y="8760"/>
                    <a:pt x="10379" y="8760"/>
                  </a:cubicBezTo>
                  <a:cubicBezTo>
                    <a:pt x="10379" y="8760"/>
                    <a:pt x="10379" y="8760"/>
                    <a:pt x="10379" y="8760"/>
                  </a:cubicBezTo>
                  <a:cubicBezTo>
                    <a:pt x="10323" y="8693"/>
                    <a:pt x="10323" y="8693"/>
                    <a:pt x="10323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435" y="8693"/>
                    <a:pt x="10435" y="8693"/>
                    <a:pt x="10435" y="8693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548" y="8627"/>
                    <a:pt x="10548" y="8627"/>
                    <a:pt x="10548" y="8627"/>
                  </a:cubicBezTo>
                  <a:cubicBezTo>
                    <a:pt x="10491" y="8693"/>
                    <a:pt x="10491" y="8693"/>
                    <a:pt x="10491" y="8693"/>
                  </a:cubicBezTo>
                  <a:cubicBezTo>
                    <a:pt x="10491" y="8760"/>
                    <a:pt x="10491" y="8760"/>
                    <a:pt x="10491" y="8760"/>
                  </a:cubicBezTo>
                  <a:cubicBezTo>
                    <a:pt x="10548" y="8760"/>
                    <a:pt x="10548" y="8760"/>
                    <a:pt x="10548" y="8760"/>
                  </a:cubicBezTo>
                  <a:cubicBezTo>
                    <a:pt x="10548" y="8760"/>
                    <a:pt x="10548" y="8760"/>
                    <a:pt x="10548" y="8760"/>
                  </a:cubicBezTo>
                  <a:cubicBezTo>
                    <a:pt x="10548" y="8827"/>
                    <a:pt x="10548" y="8827"/>
                    <a:pt x="10548" y="8827"/>
                  </a:cubicBezTo>
                  <a:cubicBezTo>
                    <a:pt x="10548" y="8827"/>
                    <a:pt x="10548" y="8827"/>
                    <a:pt x="10548" y="8827"/>
                  </a:cubicBezTo>
                  <a:cubicBezTo>
                    <a:pt x="10604" y="8760"/>
                    <a:pt x="10604" y="8760"/>
                    <a:pt x="10604" y="8760"/>
                  </a:cubicBezTo>
                  <a:cubicBezTo>
                    <a:pt x="10604" y="8693"/>
                    <a:pt x="10604" y="8693"/>
                    <a:pt x="10604" y="8693"/>
                  </a:cubicBezTo>
                  <a:cubicBezTo>
                    <a:pt x="10660" y="8627"/>
                    <a:pt x="10660" y="8627"/>
                    <a:pt x="10660" y="8627"/>
                  </a:cubicBezTo>
                  <a:cubicBezTo>
                    <a:pt x="10660" y="8627"/>
                    <a:pt x="10660" y="8627"/>
                    <a:pt x="10660" y="8627"/>
                  </a:cubicBezTo>
                  <a:cubicBezTo>
                    <a:pt x="10660" y="8693"/>
                    <a:pt x="10660" y="8693"/>
                    <a:pt x="10660" y="8693"/>
                  </a:cubicBezTo>
                  <a:cubicBezTo>
                    <a:pt x="10660" y="8760"/>
                    <a:pt x="10660" y="8760"/>
                    <a:pt x="10660" y="8760"/>
                  </a:cubicBezTo>
                  <a:cubicBezTo>
                    <a:pt x="10660" y="8827"/>
                    <a:pt x="10660" y="8827"/>
                    <a:pt x="10660" y="8827"/>
                  </a:cubicBezTo>
                  <a:cubicBezTo>
                    <a:pt x="10660" y="8827"/>
                    <a:pt x="10660" y="8827"/>
                    <a:pt x="10660" y="8827"/>
                  </a:cubicBezTo>
                  <a:cubicBezTo>
                    <a:pt x="10716" y="8827"/>
                    <a:pt x="10716" y="8827"/>
                    <a:pt x="10716" y="8827"/>
                  </a:cubicBezTo>
                  <a:cubicBezTo>
                    <a:pt x="10716" y="8827"/>
                    <a:pt x="10716" y="8827"/>
                    <a:pt x="10716" y="8827"/>
                  </a:cubicBezTo>
                  <a:cubicBezTo>
                    <a:pt x="10772" y="8760"/>
                    <a:pt x="10772" y="8760"/>
                    <a:pt x="10772" y="8760"/>
                  </a:cubicBezTo>
                  <a:cubicBezTo>
                    <a:pt x="10828" y="8693"/>
                    <a:pt x="10828" y="8693"/>
                    <a:pt x="10828" y="8693"/>
                  </a:cubicBezTo>
                  <a:cubicBezTo>
                    <a:pt x="10828" y="8627"/>
                    <a:pt x="10828" y="8627"/>
                    <a:pt x="10828" y="8627"/>
                  </a:cubicBezTo>
                  <a:cubicBezTo>
                    <a:pt x="10828" y="8560"/>
                    <a:pt x="10828" y="8560"/>
                    <a:pt x="10828" y="8560"/>
                  </a:cubicBezTo>
                  <a:cubicBezTo>
                    <a:pt x="10828" y="8560"/>
                    <a:pt x="10828" y="8560"/>
                    <a:pt x="10828" y="8560"/>
                  </a:cubicBezTo>
                  <a:cubicBezTo>
                    <a:pt x="10828" y="8493"/>
                    <a:pt x="10828" y="8493"/>
                    <a:pt x="10828" y="8493"/>
                  </a:cubicBezTo>
                  <a:cubicBezTo>
                    <a:pt x="10772" y="8493"/>
                    <a:pt x="10772" y="8493"/>
                    <a:pt x="10772" y="8493"/>
                  </a:cubicBezTo>
                  <a:cubicBezTo>
                    <a:pt x="10772" y="8493"/>
                    <a:pt x="10772" y="8493"/>
                    <a:pt x="10772" y="8493"/>
                  </a:cubicBezTo>
                  <a:cubicBezTo>
                    <a:pt x="10716" y="8493"/>
                    <a:pt x="10716" y="8493"/>
                    <a:pt x="10716" y="8493"/>
                  </a:cubicBezTo>
                  <a:cubicBezTo>
                    <a:pt x="10716" y="8493"/>
                    <a:pt x="10716" y="8493"/>
                    <a:pt x="10716" y="8493"/>
                  </a:cubicBezTo>
                  <a:cubicBezTo>
                    <a:pt x="10772" y="8426"/>
                    <a:pt x="10772" y="8426"/>
                    <a:pt x="10772" y="8426"/>
                  </a:cubicBezTo>
                  <a:cubicBezTo>
                    <a:pt x="10772" y="8426"/>
                    <a:pt x="10772" y="8426"/>
                    <a:pt x="10772" y="8426"/>
                  </a:cubicBezTo>
                  <a:cubicBezTo>
                    <a:pt x="10716" y="8426"/>
                    <a:pt x="10716" y="8426"/>
                    <a:pt x="10716" y="8426"/>
                  </a:cubicBezTo>
                  <a:cubicBezTo>
                    <a:pt x="10716" y="8426"/>
                    <a:pt x="10716" y="8426"/>
                    <a:pt x="10716" y="8426"/>
                  </a:cubicBezTo>
                  <a:cubicBezTo>
                    <a:pt x="10660" y="8359"/>
                    <a:pt x="10660" y="8359"/>
                    <a:pt x="10660" y="8359"/>
                  </a:cubicBezTo>
                  <a:cubicBezTo>
                    <a:pt x="10660" y="8359"/>
                    <a:pt x="10660" y="8359"/>
                    <a:pt x="10660" y="8359"/>
                  </a:cubicBezTo>
                  <a:cubicBezTo>
                    <a:pt x="10604" y="8225"/>
                    <a:pt x="10604" y="8225"/>
                    <a:pt x="10604" y="8225"/>
                  </a:cubicBezTo>
                  <a:cubicBezTo>
                    <a:pt x="10604" y="8159"/>
                    <a:pt x="10604" y="8159"/>
                    <a:pt x="10604" y="8159"/>
                  </a:cubicBezTo>
                  <a:cubicBezTo>
                    <a:pt x="10660" y="8092"/>
                    <a:pt x="10660" y="8092"/>
                    <a:pt x="10660" y="8092"/>
                  </a:cubicBezTo>
                  <a:cubicBezTo>
                    <a:pt x="10604" y="8025"/>
                    <a:pt x="10604" y="8025"/>
                    <a:pt x="10604" y="8025"/>
                  </a:cubicBezTo>
                  <a:cubicBezTo>
                    <a:pt x="10604" y="8092"/>
                    <a:pt x="10604" y="8092"/>
                    <a:pt x="10604" y="8092"/>
                  </a:cubicBezTo>
                  <a:cubicBezTo>
                    <a:pt x="10604" y="8159"/>
                    <a:pt x="10604" y="8159"/>
                    <a:pt x="10604" y="8159"/>
                  </a:cubicBezTo>
                  <a:cubicBezTo>
                    <a:pt x="10548" y="8092"/>
                    <a:pt x="10548" y="8092"/>
                    <a:pt x="10548" y="8092"/>
                  </a:cubicBezTo>
                  <a:cubicBezTo>
                    <a:pt x="10491" y="8092"/>
                    <a:pt x="10491" y="8092"/>
                    <a:pt x="10491" y="8092"/>
                  </a:cubicBezTo>
                  <a:cubicBezTo>
                    <a:pt x="10491" y="7958"/>
                    <a:pt x="10491" y="7958"/>
                    <a:pt x="10491" y="7958"/>
                  </a:cubicBezTo>
                  <a:cubicBezTo>
                    <a:pt x="10435" y="7958"/>
                    <a:pt x="10435" y="7958"/>
                    <a:pt x="10435" y="7958"/>
                  </a:cubicBezTo>
                  <a:cubicBezTo>
                    <a:pt x="10435" y="7824"/>
                    <a:pt x="10435" y="7824"/>
                    <a:pt x="10435" y="7824"/>
                  </a:cubicBezTo>
                  <a:cubicBezTo>
                    <a:pt x="10379" y="7824"/>
                    <a:pt x="10379" y="7824"/>
                    <a:pt x="10379" y="7824"/>
                  </a:cubicBezTo>
                  <a:cubicBezTo>
                    <a:pt x="10379" y="7757"/>
                    <a:pt x="10379" y="7757"/>
                    <a:pt x="10379" y="7757"/>
                  </a:cubicBezTo>
                  <a:cubicBezTo>
                    <a:pt x="10379" y="7690"/>
                    <a:pt x="10379" y="7690"/>
                    <a:pt x="10379" y="7690"/>
                  </a:cubicBezTo>
                  <a:cubicBezTo>
                    <a:pt x="10379" y="7690"/>
                    <a:pt x="10379" y="7690"/>
                    <a:pt x="10379" y="7690"/>
                  </a:cubicBezTo>
                  <a:cubicBezTo>
                    <a:pt x="10435" y="7690"/>
                    <a:pt x="10435" y="7690"/>
                    <a:pt x="10435" y="7690"/>
                  </a:cubicBezTo>
                  <a:cubicBezTo>
                    <a:pt x="10435" y="7624"/>
                    <a:pt x="10435" y="7624"/>
                    <a:pt x="10435" y="7624"/>
                  </a:cubicBezTo>
                  <a:cubicBezTo>
                    <a:pt x="10491" y="7624"/>
                    <a:pt x="10491" y="7624"/>
                    <a:pt x="10491" y="7624"/>
                  </a:cubicBezTo>
                  <a:cubicBezTo>
                    <a:pt x="10491" y="7624"/>
                    <a:pt x="10491" y="7624"/>
                    <a:pt x="10491" y="7624"/>
                  </a:cubicBezTo>
                  <a:cubicBezTo>
                    <a:pt x="10548" y="7624"/>
                    <a:pt x="10548" y="7624"/>
                    <a:pt x="10548" y="7624"/>
                  </a:cubicBezTo>
                  <a:cubicBezTo>
                    <a:pt x="10548" y="7557"/>
                    <a:pt x="10548" y="7557"/>
                    <a:pt x="10548" y="7557"/>
                  </a:cubicBezTo>
                  <a:cubicBezTo>
                    <a:pt x="10548" y="7490"/>
                    <a:pt x="10548" y="7490"/>
                    <a:pt x="10548" y="7490"/>
                  </a:cubicBezTo>
                  <a:cubicBezTo>
                    <a:pt x="10548" y="7423"/>
                    <a:pt x="10548" y="7423"/>
                    <a:pt x="10548" y="7423"/>
                  </a:cubicBezTo>
                  <a:cubicBezTo>
                    <a:pt x="10604" y="7356"/>
                    <a:pt x="10604" y="7356"/>
                    <a:pt x="10604" y="7356"/>
                  </a:cubicBezTo>
                  <a:cubicBezTo>
                    <a:pt x="10548" y="7289"/>
                    <a:pt x="10548" y="7289"/>
                    <a:pt x="10548" y="7289"/>
                  </a:cubicBezTo>
                  <a:cubicBezTo>
                    <a:pt x="10548" y="7222"/>
                    <a:pt x="10548" y="7222"/>
                    <a:pt x="10548" y="7222"/>
                  </a:cubicBezTo>
                  <a:cubicBezTo>
                    <a:pt x="10604" y="7222"/>
                    <a:pt x="10604" y="7222"/>
                    <a:pt x="10604" y="7222"/>
                  </a:cubicBezTo>
                  <a:cubicBezTo>
                    <a:pt x="10604" y="7155"/>
                    <a:pt x="10604" y="7155"/>
                    <a:pt x="10604" y="7155"/>
                  </a:cubicBezTo>
                  <a:cubicBezTo>
                    <a:pt x="10660" y="7089"/>
                    <a:pt x="10660" y="7089"/>
                    <a:pt x="10660" y="7089"/>
                  </a:cubicBezTo>
                  <a:cubicBezTo>
                    <a:pt x="10660" y="7022"/>
                    <a:pt x="10660" y="7022"/>
                    <a:pt x="10660" y="7022"/>
                  </a:cubicBezTo>
                  <a:cubicBezTo>
                    <a:pt x="10660" y="6955"/>
                    <a:pt x="10660" y="6955"/>
                    <a:pt x="10660" y="6955"/>
                  </a:cubicBezTo>
                  <a:cubicBezTo>
                    <a:pt x="10660" y="6888"/>
                    <a:pt x="10660" y="6888"/>
                    <a:pt x="10660" y="6888"/>
                  </a:cubicBezTo>
                  <a:cubicBezTo>
                    <a:pt x="10716" y="6888"/>
                    <a:pt x="10716" y="6888"/>
                    <a:pt x="10716" y="6888"/>
                  </a:cubicBezTo>
                  <a:cubicBezTo>
                    <a:pt x="10716" y="6821"/>
                    <a:pt x="10716" y="6821"/>
                    <a:pt x="10716" y="6821"/>
                  </a:cubicBezTo>
                  <a:cubicBezTo>
                    <a:pt x="10772" y="6754"/>
                    <a:pt x="10772" y="6754"/>
                    <a:pt x="10772" y="6754"/>
                  </a:cubicBezTo>
                  <a:cubicBezTo>
                    <a:pt x="10772" y="6687"/>
                    <a:pt x="10772" y="6687"/>
                    <a:pt x="10772" y="6687"/>
                  </a:cubicBezTo>
                  <a:cubicBezTo>
                    <a:pt x="10772" y="6687"/>
                    <a:pt x="10772" y="6687"/>
                    <a:pt x="10772" y="6687"/>
                  </a:cubicBezTo>
                  <a:cubicBezTo>
                    <a:pt x="10772" y="6620"/>
                    <a:pt x="10772" y="6620"/>
                    <a:pt x="10772" y="6620"/>
                  </a:cubicBezTo>
                  <a:cubicBezTo>
                    <a:pt x="10828" y="6620"/>
                    <a:pt x="10828" y="6620"/>
                    <a:pt x="10828" y="6620"/>
                  </a:cubicBezTo>
                  <a:cubicBezTo>
                    <a:pt x="10772" y="6554"/>
                    <a:pt x="10772" y="6554"/>
                    <a:pt x="10772" y="6554"/>
                  </a:cubicBezTo>
                  <a:cubicBezTo>
                    <a:pt x="10772" y="6487"/>
                    <a:pt x="10772" y="6487"/>
                    <a:pt x="10772" y="6487"/>
                  </a:cubicBezTo>
                  <a:cubicBezTo>
                    <a:pt x="10772" y="6487"/>
                    <a:pt x="10772" y="6487"/>
                    <a:pt x="10772" y="6487"/>
                  </a:cubicBezTo>
                  <a:cubicBezTo>
                    <a:pt x="10716" y="6420"/>
                    <a:pt x="10716" y="6420"/>
                    <a:pt x="10716" y="6420"/>
                  </a:cubicBezTo>
                  <a:cubicBezTo>
                    <a:pt x="10716" y="6353"/>
                    <a:pt x="10716" y="6353"/>
                    <a:pt x="10716" y="6353"/>
                  </a:cubicBezTo>
                  <a:cubicBezTo>
                    <a:pt x="10716" y="6353"/>
                    <a:pt x="10716" y="6353"/>
                    <a:pt x="10716" y="6353"/>
                  </a:cubicBezTo>
                  <a:cubicBezTo>
                    <a:pt x="10716" y="6219"/>
                    <a:pt x="10716" y="6219"/>
                    <a:pt x="10716" y="6219"/>
                  </a:cubicBezTo>
                  <a:cubicBezTo>
                    <a:pt x="10660" y="6219"/>
                    <a:pt x="10660" y="6219"/>
                    <a:pt x="10660" y="6219"/>
                  </a:cubicBezTo>
                  <a:cubicBezTo>
                    <a:pt x="10660" y="6219"/>
                    <a:pt x="10660" y="6219"/>
                    <a:pt x="10660" y="6219"/>
                  </a:cubicBezTo>
                  <a:cubicBezTo>
                    <a:pt x="10604" y="6219"/>
                    <a:pt x="10604" y="6219"/>
                    <a:pt x="10604" y="6219"/>
                  </a:cubicBezTo>
                  <a:cubicBezTo>
                    <a:pt x="10604" y="6286"/>
                    <a:pt x="10604" y="6286"/>
                    <a:pt x="10604" y="6286"/>
                  </a:cubicBezTo>
                  <a:cubicBezTo>
                    <a:pt x="10604" y="6286"/>
                    <a:pt x="10604" y="6286"/>
                    <a:pt x="10604" y="6286"/>
                  </a:cubicBezTo>
                  <a:cubicBezTo>
                    <a:pt x="10548" y="6152"/>
                    <a:pt x="10548" y="6152"/>
                    <a:pt x="10548" y="6152"/>
                  </a:cubicBezTo>
                  <a:cubicBezTo>
                    <a:pt x="10491" y="6152"/>
                    <a:pt x="10491" y="6152"/>
                    <a:pt x="10491" y="6152"/>
                  </a:cubicBezTo>
                  <a:cubicBezTo>
                    <a:pt x="10491" y="6152"/>
                    <a:pt x="10491" y="6152"/>
                    <a:pt x="10491" y="6152"/>
                  </a:cubicBezTo>
                  <a:cubicBezTo>
                    <a:pt x="10435" y="6152"/>
                    <a:pt x="10435" y="6152"/>
                    <a:pt x="10435" y="6152"/>
                  </a:cubicBezTo>
                  <a:cubicBezTo>
                    <a:pt x="10435" y="6219"/>
                    <a:pt x="10435" y="6219"/>
                    <a:pt x="10435" y="6219"/>
                  </a:cubicBezTo>
                  <a:cubicBezTo>
                    <a:pt x="10435" y="6219"/>
                    <a:pt x="10435" y="6219"/>
                    <a:pt x="10435" y="6219"/>
                  </a:cubicBezTo>
                  <a:cubicBezTo>
                    <a:pt x="10379" y="6219"/>
                    <a:pt x="10379" y="6219"/>
                    <a:pt x="10379" y="6219"/>
                  </a:cubicBezTo>
                  <a:cubicBezTo>
                    <a:pt x="10379" y="6286"/>
                    <a:pt x="10379" y="6286"/>
                    <a:pt x="10379" y="6286"/>
                  </a:cubicBezTo>
                  <a:cubicBezTo>
                    <a:pt x="10379" y="6353"/>
                    <a:pt x="10379" y="6353"/>
                    <a:pt x="10379" y="6353"/>
                  </a:cubicBezTo>
                  <a:cubicBezTo>
                    <a:pt x="10323" y="6353"/>
                    <a:pt x="10323" y="6353"/>
                    <a:pt x="10323" y="6353"/>
                  </a:cubicBezTo>
                  <a:cubicBezTo>
                    <a:pt x="10323" y="6487"/>
                    <a:pt x="10323" y="6487"/>
                    <a:pt x="10323" y="6487"/>
                  </a:cubicBezTo>
                  <a:cubicBezTo>
                    <a:pt x="10323" y="6554"/>
                    <a:pt x="10323" y="6554"/>
                    <a:pt x="10323" y="6554"/>
                  </a:cubicBezTo>
                  <a:cubicBezTo>
                    <a:pt x="10267" y="6554"/>
                    <a:pt x="10267" y="6554"/>
                    <a:pt x="10267" y="6554"/>
                  </a:cubicBezTo>
                  <a:cubicBezTo>
                    <a:pt x="10267" y="6620"/>
                    <a:pt x="10267" y="6620"/>
                    <a:pt x="10267" y="6620"/>
                  </a:cubicBezTo>
                  <a:cubicBezTo>
                    <a:pt x="10267" y="6620"/>
                    <a:pt x="10267" y="6620"/>
                    <a:pt x="10267" y="6620"/>
                  </a:cubicBezTo>
                  <a:cubicBezTo>
                    <a:pt x="10267" y="6687"/>
                    <a:pt x="10267" y="6687"/>
                    <a:pt x="10267" y="6687"/>
                  </a:cubicBezTo>
                  <a:cubicBezTo>
                    <a:pt x="10211" y="6687"/>
                    <a:pt x="10211" y="6687"/>
                    <a:pt x="10211" y="6687"/>
                  </a:cubicBezTo>
                  <a:cubicBezTo>
                    <a:pt x="10211" y="6821"/>
                    <a:pt x="10211" y="6821"/>
                    <a:pt x="10211" y="6821"/>
                  </a:cubicBezTo>
                  <a:cubicBezTo>
                    <a:pt x="10155" y="6821"/>
                    <a:pt x="10155" y="6821"/>
                    <a:pt x="10155" y="6821"/>
                  </a:cubicBezTo>
                  <a:cubicBezTo>
                    <a:pt x="10155" y="6821"/>
                    <a:pt x="10155" y="6821"/>
                    <a:pt x="10155" y="6821"/>
                  </a:cubicBezTo>
                  <a:cubicBezTo>
                    <a:pt x="10099" y="6955"/>
                    <a:pt x="10099" y="6955"/>
                    <a:pt x="10099" y="6955"/>
                  </a:cubicBezTo>
                  <a:cubicBezTo>
                    <a:pt x="10155" y="6955"/>
                    <a:pt x="10155" y="6955"/>
                    <a:pt x="10155" y="6955"/>
                  </a:cubicBezTo>
                  <a:cubicBezTo>
                    <a:pt x="10099" y="7022"/>
                    <a:pt x="10099" y="7022"/>
                    <a:pt x="10099" y="7022"/>
                  </a:cubicBezTo>
                  <a:cubicBezTo>
                    <a:pt x="10099" y="7089"/>
                    <a:pt x="10099" y="7089"/>
                    <a:pt x="10099" y="7089"/>
                  </a:cubicBezTo>
                  <a:cubicBezTo>
                    <a:pt x="10099" y="7089"/>
                    <a:pt x="10099" y="7089"/>
                    <a:pt x="10099" y="7089"/>
                  </a:cubicBezTo>
                  <a:cubicBezTo>
                    <a:pt x="10099" y="7155"/>
                    <a:pt x="10099" y="7155"/>
                    <a:pt x="10099" y="7155"/>
                  </a:cubicBezTo>
                  <a:cubicBezTo>
                    <a:pt x="10099" y="7222"/>
                    <a:pt x="10099" y="7222"/>
                    <a:pt x="10099" y="7222"/>
                  </a:cubicBezTo>
                  <a:cubicBezTo>
                    <a:pt x="10043" y="7222"/>
                    <a:pt x="10043" y="7222"/>
                    <a:pt x="10043" y="7222"/>
                  </a:cubicBezTo>
                  <a:cubicBezTo>
                    <a:pt x="10043" y="7222"/>
                    <a:pt x="10043" y="7222"/>
                    <a:pt x="10043" y="7222"/>
                  </a:cubicBezTo>
                  <a:cubicBezTo>
                    <a:pt x="10099" y="7222"/>
                    <a:pt x="10099" y="7222"/>
                    <a:pt x="10099" y="7222"/>
                  </a:cubicBezTo>
                  <a:cubicBezTo>
                    <a:pt x="10099" y="7289"/>
                    <a:pt x="10099" y="7289"/>
                    <a:pt x="10099" y="7289"/>
                  </a:cubicBezTo>
                  <a:cubicBezTo>
                    <a:pt x="10099" y="7289"/>
                    <a:pt x="10099" y="7289"/>
                    <a:pt x="10099" y="7289"/>
                  </a:cubicBezTo>
                  <a:cubicBezTo>
                    <a:pt x="10043" y="7289"/>
                    <a:pt x="10043" y="7289"/>
                    <a:pt x="10043" y="7289"/>
                  </a:cubicBezTo>
                  <a:cubicBezTo>
                    <a:pt x="9986" y="7289"/>
                    <a:pt x="9986" y="7289"/>
                    <a:pt x="9986" y="7289"/>
                  </a:cubicBezTo>
                  <a:cubicBezTo>
                    <a:pt x="9986" y="7289"/>
                    <a:pt x="9986" y="7289"/>
                    <a:pt x="9986" y="7289"/>
                  </a:cubicBezTo>
                  <a:cubicBezTo>
                    <a:pt x="9930" y="7289"/>
                    <a:pt x="9930" y="7289"/>
                    <a:pt x="9930" y="7289"/>
                  </a:cubicBezTo>
                  <a:cubicBezTo>
                    <a:pt x="9930" y="7356"/>
                    <a:pt x="9930" y="7356"/>
                    <a:pt x="9930" y="7356"/>
                  </a:cubicBezTo>
                  <a:cubicBezTo>
                    <a:pt x="9930" y="7423"/>
                    <a:pt x="9930" y="7423"/>
                    <a:pt x="9930" y="7423"/>
                  </a:cubicBezTo>
                  <a:cubicBezTo>
                    <a:pt x="9874" y="7356"/>
                    <a:pt x="9874" y="7356"/>
                    <a:pt x="9874" y="7356"/>
                  </a:cubicBezTo>
                  <a:cubicBezTo>
                    <a:pt x="9874" y="7289"/>
                    <a:pt x="9874" y="7289"/>
                    <a:pt x="9874" y="7289"/>
                  </a:cubicBezTo>
                  <a:cubicBezTo>
                    <a:pt x="9930" y="7289"/>
                    <a:pt x="9930" y="7289"/>
                    <a:pt x="9930" y="7289"/>
                  </a:cubicBezTo>
                  <a:cubicBezTo>
                    <a:pt x="9874" y="7222"/>
                    <a:pt x="9874" y="7222"/>
                    <a:pt x="9874" y="7222"/>
                  </a:cubicBezTo>
                  <a:cubicBezTo>
                    <a:pt x="9874" y="7155"/>
                    <a:pt x="9874" y="7155"/>
                    <a:pt x="9874" y="7155"/>
                  </a:cubicBezTo>
                  <a:cubicBezTo>
                    <a:pt x="9930" y="7089"/>
                    <a:pt x="9930" y="7089"/>
                    <a:pt x="9930" y="7089"/>
                  </a:cubicBezTo>
                  <a:cubicBezTo>
                    <a:pt x="9930" y="7022"/>
                    <a:pt x="9930" y="7022"/>
                    <a:pt x="9930" y="7022"/>
                  </a:cubicBezTo>
                  <a:cubicBezTo>
                    <a:pt x="9930" y="7022"/>
                    <a:pt x="9930" y="7022"/>
                    <a:pt x="9930" y="7022"/>
                  </a:cubicBezTo>
                  <a:cubicBezTo>
                    <a:pt x="9986" y="6955"/>
                    <a:pt x="9986" y="6955"/>
                    <a:pt x="9986" y="6955"/>
                  </a:cubicBezTo>
                  <a:cubicBezTo>
                    <a:pt x="9986" y="6888"/>
                    <a:pt x="9986" y="6888"/>
                    <a:pt x="9986" y="6888"/>
                  </a:cubicBezTo>
                  <a:cubicBezTo>
                    <a:pt x="9986" y="6821"/>
                    <a:pt x="9986" y="6821"/>
                    <a:pt x="9986" y="6821"/>
                  </a:cubicBezTo>
                  <a:cubicBezTo>
                    <a:pt x="10043" y="6754"/>
                    <a:pt x="10043" y="6754"/>
                    <a:pt x="10043" y="6754"/>
                  </a:cubicBezTo>
                  <a:cubicBezTo>
                    <a:pt x="10043" y="6687"/>
                    <a:pt x="10043" y="6687"/>
                    <a:pt x="10043" y="6687"/>
                  </a:cubicBezTo>
                  <a:cubicBezTo>
                    <a:pt x="10043" y="6687"/>
                    <a:pt x="10043" y="6687"/>
                    <a:pt x="10043" y="6687"/>
                  </a:cubicBezTo>
                  <a:cubicBezTo>
                    <a:pt x="9986" y="6687"/>
                    <a:pt x="9986" y="6687"/>
                    <a:pt x="9986" y="6687"/>
                  </a:cubicBezTo>
                  <a:cubicBezTo>
                    <a:pt x="9986" y="6687"/>
                    <a:pt x="9986" y="6687"/>
                    <a:pt x="9986" y="6687"/>
                  </a:cubicBezTo>
                  <a:cubicBezTo>
                    <a:pt x="10043" y="6620"/>
                    <a:pt x="10043" y="6620"/>
                    <a:pt x="10043" y="6620"/>
                  </a:cubicBezTo>
                  <a:cubicBezTo>
                    <a:pt x="10043" y="6487"/>
                    <a:pt x="10043" y="6487"/>
                    <a:pt x="10043" y="6487"/>
                  </a:cubicBezTo>
                  <a:cubicBezTo>
                    <a:pt x="10043" y="6487"/>
                    <a:pt x="10043" y="6487"/>
                    <a:pt x="10043" y="6487"/>
                  </a:cubicBezTo>
                  <a:cubicBezTo>
                    <a:pt x="9986" y="6420"/>
                    <a:pt x="9986" y="6420"/>
                    <a:pt x="9986" y="6420"/>
                  </a:cubicBezTo>
                  <a:cubicBezTo>
                    <a:pt x="10043" y="6420"/>
                    <a:pt x="10043" y="6420"/>
                    <a:pt x="10043" y="6420"/>
                  </a:cubicBezTo>
                  <a:cubicBezTo>
                    <a:pt x="10043" y="6353"/>
                    <a:pt x="10043" y="6353"/>
                    <a:pt x="10043" y="6353"/>
                  </a:cubicBezTo>
                  <a:cubicBezTo>
                    <a:pt x="9986" y="6353"/>
                    <a:pt x="9986" y="6353"/>
                    <a:pt x="9986" y="6353"/>
                  </a:cubicBezTo>
                  <a:cubicBezTo>
                    <a:pt x="9930" y="6286"/>
                    <a:pt x="9930" y="6286"/>
                    <a:pt x="9930" y="6286"/>
                  </a:cubicBezTo>
                  <a:cubicBezTo>
                    <a:pt x="9874" y="6286"/>
                    <a:pt x="9874" y="6286"/>
                    <a:pt x="9874" y="6286"/>
                  </a:cubicBezTo>
                  <a:cubicBezTo>
                    <a:pt x="9874" y="6353"/>
                    <a:pt x="9874" y="6353"/>
                    <a:pt x="9874" y="6353"/>
                  </a:cubicBezTo>
                  <a:cubicBezTo>
                    <a:pt x="9930" y="6420"/>
                    <a:pt x="9930" y="6420"/>
                    <a:pt x="9930" y="6420"/>
                  </a:cubicBezTo>
                  <a:cubicBezTo>
                    <a:pt x="9930" y="6420"/>
                    <a:pt x="9930" y="6420"/>
                    <a:pt x="9930" y="6420"/>
                  </a:cubicBezTo>
                  <a:cubicBezTo>
                    <a:pt x="9930" y="6487"/>
                    <a:pt x="9930" y="6487"/>
                    <a:pt x="9930" y="6487"/>
                  </a:cubicBezTo>
                  <a:cubicBezTo>
                    <a:pt x="9930" y="6487"/>
                    <a:pt x="9930" y="6487"/>
                    <a:pt x="9930" y="6487"/>
                  </a:cubicBezTo>
                  <a:cubicBezTo>
                    <a:pt x="9874" y="6487"/>
                    <a:pt x="9874" y="6487"/>
                    <a:pt x="9874" y="6487"/>
                  </a:cubicBezTo>
                  <a:cubicBezTo>
                    <a:pt x="9874" y="6487"/>
                    <a:pt x="9874" y="6487"/>
                    <a:pt x="9874" y="6487"/>
                  </a:cubicBezTo>
                  <a:cubicBezTo>
                    <a:pt x="9818" y="6487"/>
                    <a:pt x="9818" y="6487"/>
                    <a:pt x="9818" y="6487"/>
                  </a:cubicBezTo>
                  <a:cubicBezTo>
                    <a:pt x="9818" y="6554"/>
                    <a:pt x="9818" y="6554"/>
                    <a:pt x="9818" y="6554"/>
                  </a:cubicBezTo>
                  <a:cubicBezTo>
                    <a:pt x="9874" y="6554"/>
                    <a:pt x="9874" y="6554"/>
                    <a:pt x="9874" y="6554"/>
                  </a:cubicBezTo>
                  <a:cubicBezTo>
                    <a:pt x="9874" y="6554"/>
                    <a:pt x="9874" y="6554"/>
                    <a:pt x="9874" y="6554"/>
                  </a:cubicBezTo>
                  <a:cubicBezTo>
                    <a:pt x="9874" y="6620"/>
                    <a:pt x="9874" y="6620"/>
                    <a:pt x="9874" y="6620"/>
                  </a:cubicBezTo>
                  <a:cubicBezTo>
                    <a:pt x="9874" y="6687"/>
                    <a:pt x="9874" y="6687"/>
                    <a:pt x="9874" y="6687"/>
                  </a:cubicBezTo>
                  <a:cubicBezTo>
                    <a:pt x="9874" y="6620"/>
                    <a:pt x="9874" y="6620"/>
                    <a:pt x="9874" y="6620"/>
                  </a:cubicBezTo>
                  <a:cubicBezTo>
                    <a:pt x="9818" y="6620"/>
                    <a:pt x="9818" y="6620"/>
                    <a:pt x="9818" y="6620"/>
                  </a:cubicBezTo>
                  <a:cubicBezTo>
                    <a:pt x="9818" y="6687"/>
                    <a:pt x="9818" y="6687"/>
                    <a:pt x="9818" y="6687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06" y="6687"/>
                    <a:pt x="9706" y="6687"/>
                    <a:pt x="9706" y="6687"/>
                  </a:cubicBezTo>
                  <a:cubicBezTo>
                    <a:pt x="9706" y="6620"/>
                    <a:pt x="9706" y="6620"/>
                    <a:pt x="9706" y="6620"/>
                  </a:cubicBezTo>
                  <a:cubicBezTo>
                    <a:pt x="9706" y="6620"/>
                    <a:pt x="9706" y="6620"/>
                    <a:pt x="9706" y="6620"/>
                  </a:cubicBezTo>
                  <a:cubicBezTo>
                    <a:pt x="9706" y="6554"/>
                    <a:pt x="9706" y="6554"/>
                    <a:pt x="9706" y="6554"/>
                  </a:cubicBezTo>
                  <a:cubicBezTo>
                    <a:pt x="9706" y="6554"/>
                    <a:pt x="9706" y="6554"/>
                    <a:pt x="9706" y="6554"/>
                  </a:cubicBezTo>
                  <a:cubicBezTo>
                    <a:pt x="9650" y="6554"/>
                    <a:pt x="9650" y="6554"/>
                    <a:pt x="9650" y="6554"/>
                  </a:cubicBezTo>
                  <a:cubicBezTo>
                    <a:pt x="9594" y="6620"/>
                    <a:pt x="9594" y="6620"/>
                    <a:pt x="9594" y="6620"/>
                  </a:cubicBezTo>
                  <a:cubicBezTo>
                    <a:pt x="9538" y="6554"/>
                    <a:pt x="9538" y="6554"/>
                    <a:pt x="9538" y="6554"/>
                  </a:cubicBezTo>
                  <a:cubicBezTo>
                    <a:pt x="9538" y="6554"/>
                    <a:pt x="9538" y="6554"/>
                    <a:pt x="9538" y="6554"/>
                  </a:cubicBezTo>
                  <a:cubicBezTo>
                    <a:pt x="9482" y="6620"/>
                    <a:pt x="9482" y="6620"/>
                    <a:pt x="9482" y="6620"/>
                  </a:cubicBezTo>
                  <a:cubicBezTo>
                    <a:pt x="9425" y="6620"/>
                    <a:pt x="9425" y="6620"/>
                    <a:pt x="9425" y="6620"/>
                  </a:cubicBezTo>
                  <a:cubicBezTo>
                    <a:pt x="9425" y="6554"/>
                    <a:pt x="9425" y="6554"/>
                    <a:pt x="9425" y="6554"/>
                  </a:cubicBezTo>
                  <a:cubicBezTo>
                    <a:pt x="9369" y="6620"/>
                    <a:pt x="9369" y="6620"/>
                    <a:pt x="9369" y="6620"/>
                  </a:cubicBezTo>
                  <a:cubicBezTo>
                    <a:pt x="9369" y="6554"/>
                    <a:pt x="9369" y="6554"/>
                    <a:pt x="9369" y="6554"/>
                  </a:cubicBezTo>
                  <a:cubicBezTo>
                    <a:pt x="9369" y="6554"/>
                    <a:pt x="9369" y="6554"/>
                    <a:pt x="9369" y="6554"/>
                  </a:cubicBezTo>
                  <a:cubicBezTo>
                    <a:pt x="9425" y="6554"/>
                    <a:pt x="9425" y="6554"/>
                    <a:pt x="9425" y="6554"/>
                  </a:cubicBezTo>
                  <a:cubicBezTo>
                    <a:pt x="9482" y="6554"/>
                    <a:pt x="9482" y="6554"/>
                    <a:pt x="9482" y="6554"/>
                  </a:cubicBezTo>
                  <a:cubicBezTo>
                    <a:pt x="9538" y="6487"/>
                    <a:pt x="9538" y="6487"/>
                    <a:pt x="9538" y="6487"/>
                  </a:cubicBezTo>
                  <a:cubicBezTo>
                    <a:pt x="9538" y="6487"/>
                    <a:pt x="9538" y="6487"/>
                    <a:pt x="9538" y="6487"/>
                  </a:cubicBezTo>
                  <a:cubicBezTo>
                    <a:pt x="9594" y="6487"/>
                    <a:pt x="9594" y="6487"/>
                    <a:pt x="9594" y="6487"/>
                  </a:cubicBezTo>
                  <a:cubicBezTo>
                    <a:pt x="9594" y="6487"/>
                    <a:pt x="9594" y="6487"/>
                    <a:pt x="9594" y="6487"/>
                  </a:cubicBezTo>
                  <a:cubicBezTo>
                    <a:pt x="9650" y="6420"/>
                    <a:pt x="9650" y="6420"/>
                    <a:pt x="9650" y="6420"/>
                  </a:cubicBezTo>
                  <a:cubicBezTo>
                    <a:pt x="9650" y="6420"/>
                    <a:pt x="9650" y="6420"/>
                    <a:pt x="9650" y="6420"/>
                  </a:cubicBezTo>
                  <a:cubicBezTo>
                    <a:pt x="9650" y="6353"/>
                    <a:pt x="9650" y="6353"/>
                    <a:pt x="9650" y="6353"/>
                  </a:cubicBezTo>
                  <a:cubicBezTo>
                    <a:pt x="9650" y="6353"/>
                    <a:pt x="9650" y="6353"/>
                    <a:pt x="9650" y="6353"/>
                  </a:cubicBezTo>
                  <a:cubicBezTo>
                    <a:pt x="9594" y="6219"/>
                    <a:pt x="9594" y="6219"/>
                    <a:pt x="9594" y="6219"/>
                  </a:cubicBezTo>
                  <a:cubicBezTo>
                    <a:pt x="9538" y="6219"/>
                    <a:pt x="9538" y="6219"/>
                    <a:pt x="9538" y="6219"/>
                  </a:cubicBezTo>
                  <a:cubicBezTo>
                    <a:pt x="9538" y="6219"/>
                    <a:pt x="9538" y="6219"/>
                    <a:pt x="9538" y="6219"/>
                  </a:cubicBezTo>
                  <a:cubicBezTo>
                    <a:pt x="9482" y="6085"/>
                    <a:pt x="9482" y="6085"/>
                    <a:pt x="9482" y="6085"/>
                  </a:cubicBezTo>
                  <a:cubicBezTo>
                    <a:pt x="9425" y="6085"/>
                    <a:pt x="9425" y="6085"/>
                    <a:pt x="9425" y="6085"/>
                  </a:cubicBezTo>
                  <a:cubicBezTo>
                    <a:pt x="9425" y="6085"/>
                    <a:pt x="9425" y="6085"/>
                    <a:pt x="9425" y="6085"/>
                  </a:cubicBezTo>
                  <a:cubicBezTo>
                    <a:pt x="9369" y="6152"/>
                    <a:pt x="9369" y="6152"/>
                    <a:pt x="9369" y="6152"/>
                  </a:cubicBezTo>
                  <a:cubicBezTo>
                    <a:pt x="9313" y="6152"/>
                    <a:pt x="9313" y="6152"/>
                    <a:pt x="9313" y="6152"/>
                  </a:cubicBezTo>
                  <a:cubicBezTo>
                    <a:pt x="9257" y="6219"/>
                    <a:pt x="9257" y="6219"/>
                    <a:pt x="9257" y="6219"/>
                  </a:cubicBezTo>
                  <a:cubicBezTo>
                    <a:pt x="9257" y="6219"/>
                    <a:pt x="9257" y="6219"/>
                    <a:pt x="9257" y="6219"/>
                  </a:cubicBezTo>
                  <a:cubicBezTo>
                    <a:pt x="9257" y="6286"/>
                    <a:pt x="9257" y="6286"/>
                    <a:pt x="9257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145" y="6286"/>
                    <a:pt x="9145" y="6286"/>
                    <a:pt x="9145" y="6286"/>
                  </a:cubicBezTo>
                  <a:cubicBezTo>
                    <a:pt x="9089" y="6286"/>
                    <a:pt x="9089" y="6286"/>
                    <a:pt x="9089" y="6286"/>
                  </a:cubicBezTo>
                  <a:cubicBezTo>
                    <a:pt x="9089" y="6286"/>
                    <a:pt x="9089" y="6286"/>
                    <a:pt x="9089" y="6286"/>
                  </a:cubicBezTo>
                  <a:cubicBezTo>
                    <a:pt x="9033" y="6286"/>
                    <a:pt x="9033" y="6286"/>
                    <a:pt x="9033" y="6286"/>
                  </a:cubicBezTo>
                  <a:cubicBezTo>
                    <a:pt x="8977" y="6286"/>
                    <a:pt x="8977" y="6286"/>
                    <a:pt x="8977" y="6286"/>
                  </a:cubicBezTo>
                  <a:cubicBezTo>
                    <a:pt x="8977" y="6286"/>
                    <a:pt x="8977" y="6286"/>
                    <a:pt x="8977" y="6286"/>
                  </a:cubicBezTo>
                  <a:cubicBezTo>
                    <a:pt x="8977" y="6219"/>
                    <a:pt x="8977" y="6219"/>
                    <a:pt x="8977" y="6219"/>
                  </a:cubicBezTo>
                  <a:cubicBezTo>
                    <a:pt x="9089" y="6219"/>
                    <a:pt x="9089" y="6219"/>
                    <a:pt x="9089" y="6219"/>
                  </a:cubicBezTo>
                  <a:cubicBezTo>
                    <a:pt x="9089" y="6152"/>
                    <a:pt x="9089" y="6152"/>
                    <a:pt x="9089" y="6152"/>
                  </a:cubicBezTo>
                  <a:cubicBezTo>
                    <a:pt x="9145" y="6152"/>
                    <a:pt x="9145" y="6152"/>
                    <a:pt x="9145" y="6152"/>
                  </a:cubicBezTo>
                  <a:cubicBezTo>
                    <a:pt x="9145" y="6152"/>
                    <a:pt x="9145" y="6152"/>
                    <a:pt x="9145" y="6152"/>
                  </a:cubicBezTo>
                  <a:cubicBezTo>
                    <a:pt x="9201" y="6085"/>
                    <a:pt x="9201" y="6085"/>
                    <a:pt x="9201" y="6085"/>
                  </a:cubicBezTo>
                  <a:cubicBezTo>
                    <a:pt x="9201" y="6085"/>
                    <a:pt x="9201" y="6085"/>
                    <a:pt x="9201" y="6085"/>
                  </a:cubicBezTo>
                  <a:cubicBezTo>
                    <a:pt x="9201" y="6019"/>
                    <a:pt x="9201" y="6019"/>
                    <a:pt x="9201" y="6019"/>
                  </a:cubicBezTo>
                  <a:cubicBezTo>
                    <a:pt x="9257" y="6019"/>
                    <a:pt x="9257" y="6019"/>
                    <a:pt x="9257" y="6019"/>
                  </a:cubicBezTo>
                  <a:cubicBezTo>
                    <a:pt x="9313" y="5952"/>
                    <a:pt x="9313" y="5952"/>
                    <a:pt x="9313" y="5952"/>
                  </a:cubicBezTo>
                  <a:cubicBezTo>
                    <a:pt x="9313" y="5885"/>
                    <a:pt x="9313" y="5885"/>
                    <a:pt x="9313" y="5885"/>
                  </a:cubicBezTo>
                  <a:cubicBezTo>
                    <a:pt x="9313" y="5818"/>
                    <a:pt x="9313" y="5818"/>
                    <a:pt x="9313" y="5818"/>
                  </a:cubicBezTo>
                  <a:cubicBezTo>
                    <a:pt x="9257" y="5751"/>
                    <a:pt x="9257" y="5751"/>
                    <a:pt x="9257" y="5751"/>
                  </a:cubicBezTo>
                  <a:cubicBezTo>
                    <a:pt x="9257" y="5751"/>
                    <a:pt x="9257" y="5751"/>
                    <a:pt x="9257" y="5751"/>
                  </a:cubicBezTo>
                  <a:cubicBezTo>
                    <a:pt x="9145" y="5818"/>
                    <a:pt x="9145" y="5818"/>
                    <a:pt x="9145" y="5818"/>
                  </a:cubicBezTo>
                  <a:cubicBezTo>
                    <a:pt x="9089" y="5818"/>
                    <a:pt x="9089" y="5818"/>
                    <a:pt x="9089" y="5818"/>
                  </a:cubicBezTo>
                  <a:cubicBezTo>
                    <a:pt x="8977" y="5885"/>
                    <a:pt x="8977" y="5885"/>
                    <a:pt x="8977" y="5885"/>
                  </a:cubicBezTo>
                  <a:cubicBezTo>
                    <a:pt x="8808" y="5885"/>
                    <a:pt x="8808" y="5885"/>
                    <a:pt x="8808" y="5885"/>
                  </a:cubicBezTo>
                  <a:cubicBezTo>
                    <a:pt x="8584" y="6019"/>
                    <a:pt x="8584" y="6019"/>
                    <a:pt x="8584" y="6019"/>
                  </a:cubicBezTo>
                  <a:cubicBezTo>
                    <a:pt x="8528" y="6019"/>
                    <a:pt x="8528" y="6019"/>
                    <a:pt x="8528" y="6019"/>
                  </a:cubicBezTo>
                  <a:cubicBezTo>
                    <a:pt x="8359" y="6085"/>
                    <a:pt x="8359" y="6085"/>
                    <a:pt x="8359" y="6085"/>
                  </a:cubicBezTo>
                  <a:cubicBezTo>
                    <a:pt x="8191" y="6152"/>
                    <a:pt x="8191" y="6152"/>
                    <a:pt x="8191" y="6152"/>
                  </a:cubicBezTo>
                  <a:cubicBezTo>
                    <a:pt x="8135" y="6219"/>
                    <a:pt x="8135" y="6219"/>
                    <a:pt x="8135" y="6219"/>
                  </a:cubicBezTo>
                  <a:cubicBezTo>
                    <a:pt x="8135" y="6286"/>
                    <a:pt x="8135" y="6286"/>
                    <a:pt x="8135" y="6286"/>
                  </a:cubicBezTo>
                  <a:cubicBezTo>
                    <a:pt x="8191" y="6286"/>
                    <a:pt x="8191" y="6286"/>
                    <a:pt x="8191" y="6286"/>
                  </a:cubicBezTo>
                  <a:cubicBezTo>
                    <a:pt x="8191" y="6286"/>
                    <a:pt x="8191" y="6286"/>
                    <a:pt x="8191" y="6286"/>
                  </a:cubicBezTo>
                  <a:cubicBezTo>
                    <a:pt x="8135" y="6353"/>
                    <a:pt x="8135" y="6353"/>
                    <a:pt x="8135" y="6353"/>
                  </a:cubicBezTo>
                  <a:cubicBezTo>
                    <a:pt x="8079" y="6353"/>
                    <a:pt x="8079" y="6353"/>
                    <a:pt x="8079" y="6353"/>
                  </a:cubicBezTo>
                  <a:cubicBezTo>
                    <a:pt x="8023" y="6420"/>
                    <a:pt x="8023" y="6420"/>
                    <a:pt x="8023" y="6420"/>
                  </a:cubicBezTo>
                  <a:cubicBezTo>
                    <a:pt x="7967" y="6420"/>
                    <a:pt x="7967" y="6420"/>
                    <a:pt x="7967" y="6420"/>
                  </a:cubicBezTo>
                  <a:cubicBezTo>
                    <a:pt x="7911" y="6420"/>
                    <a:pt x="7911" y="6420"/>
                    <a:pt x="7911" y="6420"/>
                  </a:cubicBezTo>
                  <a:cubicBezTo>
                    <a:pt x="7911" y="6487"/>
                    <a:pt x="7911" y="6487"/>
                    <a:pt x="7911" y="6487"/>
                  </a:cubicBezTo>
                  <a:cubicBezTo>
                    <a:pt x="7855" y="6554"/>
                    <a:pt x="7855" y="6554"/>
                    <a:pt x="7855" y="6554"/>
                  </a:cubicBezTo>
                  <a:cubicBezTo>
                    <a:pt x="7798" y="6620"/>
                    <a:pt x="7798" y="6620"/>
                    <a:pt x="7798" y="6620"/>
                  </a:cubicBezTo>
                  <a:cubicBezTo>
                    <a:pt x="7798" y="6687"/>
                    <a:pt x="7798" y="6687"/>
                    <a:pt x="7798" y="6687"/>
                  </a:cubicBezTo>
                  <a:cubicBezTo>
                    <a:pt x="7855" y="6620"/>
                    <a:pt x="7855" y="6620"/>
                    <a:pt x="7855" y="6620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911" y="6687"/>
                    <a:pt x="7911" y="6687"/>
                    <a:pt x="7911" y="6687"/>
                  </a:cubicBezTo>
                  <a:cubicBezTo>
                    <a:pt x="7967" y="6687"/>
                    <a:pt x="7967" y="6687"/>
                    <a:pt x="7967" y="6687"/>
                  </a:cubicBezTo>
                  <a:cubicBezTo>
                    <a:pt x="8023" y="6687"/>
                    <a:pt x="8023" y="6687"/>
                    <a:pt x="8023" y="6687"/>
                  </a:cubicBezTo>
                  <a:cubicBezTo>
                    <a:pt x="8023" y="6687"/>
                    <a:pt x="8023" y="6687"/>
                    <a:pt x="8023" y="6687"/>
                  </a:cubicBezTo>
                  <a:cubicBezTo>
                    <a:pt x="8023" y="6754"/>
                    <a:pt x="8023" y="6754"/>
                    <a:pt x="8023" y="6754"/>
                  </a:cubicBezTo>
                  <a:cubicBezTo>
                    <a:pt x="7967" y="6754"/>
                    <a:pt x="7967" y="6754"/>
                    <a:pt x="7967" y="6754"/>
                  </a:cubicBezTo>
                  <a:cubicBezTo>
                    <a:pt x="7911" y="6754"/>
                    <a:pt x="7911" y="6754"/>
                    <a:pt x="7911" y="6754"/>
                  </a:cubicBezTo>
                  <a:cubicBezTo>
                    <a:pt x="7855" y="6754"/>
                    <a:pt x="7855" y="6754"/>
                    <a:pt x="7855" y="6754"/>
                  </a:cubicBezTo>
                  <a:cubicBezTo>
                    <a:pt x="7855" y="6821"/>
                    <a:pt x="7855" y="6821"/>
                    <a:pt x="7855" y="6821"/>
                  </a:cubicBezTo>
                  <a:cubicBezTo>
                    <a:pt x="7967" y="6888"/>
                    <a:pt x="7967" y="6888"/>
                    <a:pt x="7967" y="6888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88"/>
                    <a:pt x="8023" y="6888"/>
                    <a:pt x="8023" y="6888"/>
                  </a:cubicBezTo>
                  <a:cubicBezTo>
                    <a:pt x="8079" y="6888"/>
                    <a:pt x="8079" y="6888"/>
                    <a:pt x="8079" y="6888"/>
                  </a:cubicBezTo>
                  <a:cubicBezTo>
                    <a:pt x="8135" y="6888"/>
                    <a:pt x="8135" y="6888"/>
                    <a:pt x="8135" y="6888"/>
                  </a:cubicBezTo>
                  <a:cubicBezTo>
                    <a:pt x="8247" y="6821"/>
                    <a:pt x="8247" y="6821"/>
                    <a:pt x="8247" y="6821"/>
                  </a:cubicBezTo>
                  <a:cubicBezTo>
                    <a:pt x="8303" y="6821"/>
                    <a:pt x="8303" y="6821"/>
                    <a:pt x="8303" y="6821"/>
                  </a:cubicBezTo>
                  <a:cubicBezTo>
                    <a:pt x="8359" y="6888"/>
                    <a:pt x="8359" y="6888"/>
                    <a:pt x="8359" y="6888"/>
                  </a:cubicBezTo>
                  <a:cubicBezTo>
                    <a:pt x="8416" y="6888"/>
                    <a:pt x="8416" y="6888"/>
                    <a:pt x="8416" y="6888"/>
                  </a:cubicBezTo>
                  <a:cubicBezTo>
                    <a:pt x="8472" y="6888"/>
                    <a:pt x="8472" y="6888"/>
                    <a:pt x="8472" y="6888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528" y="6955"/>
                    <a:pt x="8528" y="6955"/>
                    <a:pt x="8528" y="6955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416" y="6955"/>
                    <a:pt x="8416" y="6955"/>
                    <a:pt x="8416" y="6955"/>
                  </a:cubicBezTo>
                  <a:cubicBezTo>
                    <a:pt x="8303" y="6955"/>
                    <a:pt x="8303" y="6955"/>
                    <a:pt x="8303" y="6955"/>
                  </a:cubicBezTo>
                  <a:cubicBezTo>
                    <a:pt x="8303" y="6955"/>
                    <a:pt x="8303" y="6955"/>
                    <a:pt x="8303" y="6955"/>
                  </a:cubicBezTo>
                  <a:cubicBezTo>
                    <a:pt x="8359" y="6955"/>
                    <a:pt x="8359" y="6955"/>
                    <a:pt x="8359" y="6955"/>
                  </a:cubicBezTo>
                  <a:cubicBezTo>
                    <a:pt x="8359" y="7022"/>
                    <a:pt x="8359" y="7022"/>
                    <a:pt x="8359" y="7022"/>
                  </a:cubicBezTo>
                  <a:cubicBezTo>
                    <a:pt x="8303" y="7022"/>
                    <a:pt x="8303" y="7022"/>
                    <a:pt x="8303" y="7022"/>
                  </a:cubicBezTo>
                  <a:cubicBezTo>
                    <a:pt x="8247" y="6955"/>
                    <a:pt x="8247" y="6955"/>
                    <a:pt x="8247" y="6955"/>
                  </a:cubicBezTo>
                  <a:cubicBezTo>
                    <a:pt x="8135" y="6955"/>
                    <a:pt x="8135" y="6955"/>
                    <a:pt x="8135" y="6955"/>
                  </a:cubicBezTo>
                  <a:cubicBezTo>
                    <a:pt x="8079" y="7022"/>
                    <a:pt x="8079" y="7022"/>
                    <a:pt x="8079" y="7022"/>
                  </a:cubicBezTo>
                  <a:cubicBezTo>
                    <a:pt x="8079" y="6955"/>
                    <a:pt x="8079" y="6955"/>
                    <a:pt x="8079" y="6955"/>
                  </a:cubicBezTo>
                  <a:cubicBezTo>
                    <a:pt x="8023" y="6955"/>
                    <a:pt x="8023" y="6955"/>
                    <a:pt x="8023" y="6955"/>
                  </a:cubicBezTo>
                  <a:cubicBezTo>
                    <a:pt x="8023" y="7022"/>
                    <a:pt x="8023" y="7022"/>
                    <a:pt x="8023" y="7022"/>
                  </a:cubicBezTo>
                  <a:cubicBezTo>
                    <a:pt x="7967" y="7022"/>
                    <a:pt x="7967" y="7022"/>
                    <a:pt x="7967" y="7022"/>
                  </a:cubicBezTo>
                  <a:cubicBezTo>
                    <a:pt x="7855" y="7022"/>
                    <a:pt x="7855" y="7022"/>
                    <a:pt x="7855" y="7022"/>
                  </a:cubicBezTo>
                  <a:cubicBezTo>
                    <a:pt x="7855" y="7022"/>
                    <a:pt x="7855" y="7022"/>
                    <a:pt x="7855" y="7022"/>
                  </a:cubicBezTo>
                  <a:cubicBezTo>
                    <a:pt x="7742" y="7022"/>
                    <a:pt x="7742" y="7022"/>
                    <a:pt x="7742" y="7022"/>
                  </a:cubicBezTo>
                  <a:cubicBezTo>
                    <a:pt x="7742" y="7089"/>
                    <a:pt x="7742" y="7089"/>
                    <a:pt x="7742" y="7089"/>
                  </a:cubicBezTo>
                  <a:cubicBezTo>
                    <a:pt x="7742" y="7222"/>
                    <a:pt x="7742" y="7222"/>
                    <a:pt x="7742" y="7222"/>
                  </a:cubicBezTo>
                  <a:cubicBezTo>
                    <a:pt x="7742" y="7289"/>
                    <a:pt x="7742" y="7289"/>
                    <a:pt x="7742" y="7289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423"/>
                    <a:pt x="7742" y="7423"/>
                    <a:pt x="7742" y="7423"/>
                  </a:cubicBezTo>
                  <a:cubicBezTo>
                    <a:pt x="7798" y="7423"/>
                    <a:pt x="7798" y="7423"/>
                    <a:pt x="7798" y="7423"/>
                  </a:cubicBezTo>
                  <a:cubicBezTo>
                    <a:pt x="7798" y="7423"/>
                    <a:pt x="7798" y="7423"/>
                    <a:pt x="7798" y="7423"/>
                  </a:cubicBezTo>
                  <a:cubicBezTo>
                    <a:pt x="7855" y="7423"/>
                    <a:pt x="7855" y="7423"/>
                    <a:pt x="7855" y="7423"/>
                  </a:cubicBezTo>
                  <a:cubicBezTo>
                    <a:pt x="7911" y="7423"/>
                    <a:pt x="7911" y="7423"/>
                    <a:pt x="7911" y="7423"/>
                  </a:cubicBezTo>
                  <a:cubicBezTo>
                    <a:pt x="7911" y="7423"/>
                    <a:pt x="7911" y="7423"/>
                    <a:pt x="7911" y="7423"/>
                  </a:cubicBezTo>
                  <a:cubicBezTo>
                    <a:pt x="7911" y="7356"/>
                    <a:pt x="7911" y="7356"/>
                    <a:pt x="7911" y="7356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8023" y="7423"/>
                    <a:pt x="8023" y="7423"/>
                    <a:pt x="8023" y="7423"/>
                  </a:cubicBezTo>
                  <a:cubicBezTo>
                    <a:pt x="8023" y="7490"/>
                    <a:pt x="8023" y="7490"/>
                    <a:pt x="8023" y="7490"/>
                  </a:cubicBezTo>
                  <a:cubicBezTo>
                    <a:pt x="8079" y="7490"/>
                    <a:pt x="8079" y="7490"/>
                    <a:pt x="8079" y="7490"/>
                  </a:cubicBezTo>
                  <a:cubicBezTo>
                    <a:pt x="8079" y="7490"/>
                    <a:pt x="8079" y="7490"/>
                    <a:pt x="8079" y="7490"/>
                  </a:cubicBezTo>
                  <a:cubicBezTo>
                    <a:pt x="8135" y="7490"/>
                    <a:pt x="8135" y="7490"/>
                    <a:pt x="8135" y="7490"/>
                  </a:cubicBezTo>
                  <a:cubicBezTo>
                    <a:pt x="8135" y="7490"/>
                    <a:pt x="8135" y="7490"/>
                    <a:pt x="8135" y="7490"/>
                  </a:cubicBezTo>
                  <a:cubicBezTo>
                    <a:pt x="8191" y="7490"/>
                    <a:pt x="8191" y="7490"/>
                    <a:pt x="8191" y="7490"/>
                  </a:cubicBezTo>
                  <a:cubicBezTo>
                    <a:pt x="8247" y="7490"/>
                    <a:pt x="8247" y="7490"/>
                    <a:pt x="8247" y="7490"/>
                  </a:cubicBezTo>
                  <a:cubicBezTo>
                    <a:pt x="8303" y="7490"/>
                    <a:pt x="8303" y="7490"/>
                    <a:pt x="8303" y="7490"/>
                  </a:cubicBezTo>
                  <a:cubicBezTo>
                    <a:pt x="8303" y="7490"/>
                    <a:pt x="8303" y="7490"/>
                    <a:pt x="8303" y="7490"/>
                  </a:cubicBezTo>
                  <a:cubicBezTo>
                    <a:pt x="8359" y="7490"/>
                    <a:pt x="8359" y="7490"/>
                    <a:pt x="8359" y="7490"/>
                  </a:cubicBezTo>
                  <a:cubicBezTo>
                    <a:pt x="8416" y="7490"/>
                    <a:pt x="8416" y="7490"/>
                    <a:pt x="8416" y="7490"/>
                  </a:cubicBezTo>
                  <a:cubicBezTo>
                    <a:pt x="8472" y="7490"/>
                    <a:pt x="8472" y="7490"/>
                    <a:pt x="8472" y="7490"/>
                  </a:cubicBezTo>
                  <a:cubicBezTo>
                    <a:pt x="8472" y="7490"/>
                    <a:pt x="8472" y="7490"/>
                    <a:pt x="8472" y="7490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640" y="7624"/>
                    <a:pt x="8640" y="7624"/>
                    <a:pt x="8640" y="7624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752" y="7757"/>
                    <a:pt x="8752" y="7757"/>
                    <a:pt x="8752" y="7757"/>
                  </a:cubicBezTo>
                  <a:cubicBezTo>
                    <a:pt x="8752" y="7757"/>
                    <a:pt x="8752" y="7757"/>
                    <a:pt x="8752" y="7757"/>
                  </a:cubicBezTo>
                  <a:cubicBezTo>
                    <a:pt x="8752" y="7824"/>
                    <a:pt x="8752" y="7824"/>
                    <a:pt x="8752" y="7824"/>
                  </a:cubicBezTo>
                  <a:cubicBezTo>
                    <a:pt x="8808" y="7824"/>
                    <a:pt x="8808" y="7824"/>
                    <a:pt x="8808" y="7824"/>
                  </a:cubicBezTo>
                  <a:cubicBezTo>
                    <a:pt x="8864" y="7891"/>
                    <a:pt x="8864" y="7891"/>
                    <a:pt x="8864" y="7891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08" y="7958"/>
                    <a:pt x="8808" y="7958"/>
                    <a:pt x="8808" y="7958"/>
                  </a:cubicBezTo>
                  <a:cubicBezTo>
                    <a:pt x="8752" y="7958"/>
                    <a:pt x="8752" y="7958"/>
                    <a:pt x="8752" y="7958"/>
                  </a:cubicBezTo>
                  <a:cubicBezTo>
                    <a:pt x="8640" y="7891"/>
                    <a:pt x="8640" y="7891"/>
                    <a:pt x="8640" y="7891"/>
                  </a:cubicBezTo>
                  <a:cubicBezTo>
                    <a:pt x="8640" y="7958"/>
                    <a:pt x="8640" y="7958"/>
                    <a:pt x="8640" y="7958"/>
                  </a:cubicBezTo>
                  <a:cubicBezTo>
                    <a:pt x="8584" y="7891"/>
                    <a:pt x="8584" y="7891"/>
                    <a:pt x="8584" y="7891"/>
                  </a:cubicBezTo>
                  <a:cubicBezTo>
                    <a:pt x="8584" y="7958"/>
                    <a:pt x="8584" y="7958"/>
                    <a:pt x="8584" y="7958"/>
                  </a:cubicBezTo>
                  <a:cubicBezTo>
                    <a:pt x="8528" y="7958"/>
                    <a:pt x="8528" y="7958"/>
                    <a:pt x="8528" y="7958"/>
                  </a:cubicBezTo>
                  <a:cubicBezTo>
                    <a:pt x="8528" y="7891"/>
                    <a:pt x="8528" y="7891"/>
                    <a:pt x="8528" y="7891"/>
                  </a:cubicBezTo>
                  <a:cubicBezTo>
                    <a:pt x="8472" y="7891"/>
                    <a:pt x="8472" y="7891"/>
                    <a:pt x="8472" y="7891"/>
                  </a:cubicBezTo>
                  <a:cubicBezTo>
                    <a:pt x="8472" y="7824"/>
                    <a:pt x="8472" y="7824"/>
                    <a:pt x="8472" y="7824"/>
                  </a:cubicBezTo>
                  <a:cubicBezTo>
                    <a:pt x="8416" y="7824"/>
                    <a:pt x="8416" y="7824"/>
                    <a:pt x="8416" y="7824"/>
                  </a:cubicBezTo>
                  <a:cubicBezTo>
                    <a:pt x="8359" y="7824"/>
                    <a:pt x="8359" y="7824"/>
                    <a:pt x="8359" y="7824"/>
                  </a:cubicBezTo>
                  <a:cubicBezTo>
                    <a:pt x="8359" y="7824"/>
                    <a:pt x="8359" y="7824"/>
                    <a:pt x="8359" y="7824"/>
                  </a:cubicBezTo>
                  <a:cubicBezTo>
                    <a:pt x="8303" y="7824"/>
                    <a:pt x="8303" y="7824"/>
                    <a:pt x="8303" y="7824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191" y="7757"/>
                    <a:pt x="8191" y="7757"/>
                    <a:pt x="8191" y="7757"/>
                  </a:cubicBezTo>
                  <a:cubicBezTo>
                    <a:pt x="8191" y="7757"/>
                    <a:pt x="8191" y="7757"/>
                    <a:pt x="8191" y="7757"/>
                  </a:cubicBezTo>
                  <a:cubicBezTo>
                    <a:pt x="8135" y="7690"/>
                    <a:pt x="8135" y="7690"/>
                    <a:pt x="8135" y="7690"/>
                  </a:cubicBezTo>
                  <a:cubicBezTo>
                    <a:pt x="8023" y="7690"/>
                    <a:pt x="8023" y="7690"/>
                    <a:pt x="8023" y="7690"/>
                  </a:cubicBezTo>
                  <a:cubicBezTo>
                    <a:pt x="7967" y="7690"/>
                    <a:pt x="7967" y="7690"/>
                    <a:pt x="7967" y="7690"/>
                  </a:cubicBezTo>
                  <a:cubicBezTo>
                    <a:pt x="7911" y="7690"/>
                    <a:pt x="7911" y="7690"/>
                    <a:pt x="7911" y="7690"/>
                  </a:cubicBezTo>
                  <a:cubicBezTo>
                    <a:pt x="7742" y="7690"/>
                    <a:pt x="7742" y="7690"/>
                    <a:pt x="7742" y="7690"/>
                  </a:cubicBezTo>
                  <a:cubicBezTo>
                    <a:pt x="7686" y="7690"/>
                    <a:pt x="7686" y="7690"/>
                    <a:pt x="7686" y="7690"/>
                  </a:cubicBezTo>
                  <a:cubicBezTo>
                    <a:pt x="7630" y="7757"/>
                    <a:pt x="7630" y="7757"/>
                    <a:pt x="7630" y="7757"/>
                  </a:cubicBezTo>
                  <a:cubicBezTo>
                    <a:pt x="7630" y="7757"/>
                    <a:pt x="7630" y="7757"/>
                    <a:pt x="7630" y="7757"/>
                  </a:cubicBezTo>
                  <a:cubicBezTo>
                    <a:pt x="7574" y="7824"/>
                    <a:pt x="7574" y="7824"/>
                    <a:pt x="7574" y="7824"/>
                  </a:cubicBezTo>
                  <a:cubicBezTo>
                    <a:pt x="7574" y="7891"/>
                    <a:pt x="7574" y="7891"/>
                    <a:pt x="7574" y="7891"/>
                  </a:cubicBezTo>
                  <a:cubicBezTo>
                    <a:pt x="7574" y="8025"/>
                    <a:pt x="7574" y="8025"/>
                    <a:pt x="7574" y="8025"/>
                  </a:cubicBezTo>
                  <a:cubicBezTo>
                    <a:pt x="7574" y="8025"/>
                    <a:pt x="7574" y="8025"/>
                    <a:pt x="7574" y="8025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630" y="8225"/>
                    <a:pt x="7630" y="8225"/>
                    <a:pt x="7630" y="8225"/>
                  </a:cubicBezTo>
                  <a:cubicBezTo>
                    <a:pt x="7630" y="8292"/>
                    <a:pt x="7630" y="8292"/>
                    <a:pt x="7630" y="8292"/>
                  </a:cubicBezTo>
                  <a:cubicBezTo>
                    <a:pt x="7630" y="8292"/>
                    <a:pt x="7630" y="8292"/>
                    <a:pt x="7630" y="8292"/>
                  </a:cubicBezTo>
                  <a:cubicBezTo>
                    <a:pt x="7742" y="8359"/>
                    <a:pt x="7742" y="8359"/>
                    <a:pt x="7742" y="8359"/>
                  </a:cubicBezTo>
                  <a:cubicBezTo>
                    <a:pt x="7742" y="8359"/>
                    <a:pt x="7742" y="8359"/>
                    <a:pt x="7742" y="8359"/>
                  </a:cubicBezTo>
                  <a:cubicBezTo>
                    <a:pt x="7798" y="8359"/>
                    <a:pt x="7798" y="8359"/>
                    <a:pt x="7798" y="8359"/>
                  </a:cubicBezTo>
                  <a:cubicBezTo>
                    <a:pt x="7798" y="8359"/>
                    <a:pt x="7798" y="8359"/>
                    <a:pt x="7798" y="8359"/>
                  </a:cubicBezTo>
                  <a:cubicBezTo>
                    <a:pt x="7855" y="8359"/>
                    <a:pt x="7855" y="8359"/>
                    <a:pt x="7855" y="8359"/>
                  </a:cubicBezTo>
                  <a:cubicBezTo>
                    <a:pt x="7911" y="8359"/>
                    <a:pt x="7911" y="8359"/>
                    <a:pt x="7911" y="8359"/>
                  </a:cubicBezTo>
                  <a:cubicBezTo>
                    <a:pt x="7911" y="8359"/>
                    <a:pt x="7911" y="8359"/>
                    <a:pt x="7911" y="8359"/>
                  </a:cubicBezTo>
                  <a:cubicBezTo>
                    <a:pt x="7967" y="8426"/>
                    <a:pt x="7967" y="8426"/>
                    <a:pt x="7967" y="8426"/>
                  </a:cubicBezTo>
                  <a:cubicBezTo>
                    <a:pt x="8023" y="8426"/>
                    <a:pt x="8023" y="8426"/>
                    <a:pt x="8023" y="8426"/>
                  </a:cubicBezTo>
                  <a:cubicBezTo>
                    <a:pt x="8023" y="8493"/>
                    <a:pt x="8023" y="8493"/>
                    <a:pt x="8023" y="8493"/>
                  </a:cubicBezTo>
                  <a:cubicBezTo>
                    <a:pt x="8079" y="8493"/>
                    <a:pt x="8079" y="8493"/>
                    <a:pt x="8079" y="8493"/>
                  </a:cubicBezTo>
                  <a:cubicBezTo>
                    <a:pt x="8079" y="8493"/>
                    <a:pt x="8079" y="8493"/>
                    <a:pt x="8079" y="8493"/>
                  </a:cubicBezTo>
                  <a:cubicBezTo>
                    <a:pt x="8023" y="8493"/>
                    <a:pt x="8023" y="8493"/>
                    <a:pt x="8023" y="8493"/>
                  </a:cubicBezTo>
                  <a:cubicBezTo>
                    <a:pt x="8023" y="8560"/>
                    <a:pt x="8023" y="8560"/>
                    <a:pt x="8023" y="8560"/>
                  </a:cubicBezTo>
                  <a:cubicBezTo>
                    <a:pt x="8023" y="8560"/>
                    <a:pt x="8023" y="8560"/>
                    <a:pt x="8023" y="8560"/>
                  </a:cubicBezTo>
                  <a:cubicBezTo>
                    <a:pt x="8023" y="8627"/>
                    <a:pt x="8023" y="8627"/>
                    <a:pt x="8023" y="8627"/>
                  </a:cubicBezTo>
                  <a:cubicBezTo>
                    <a:pt x="8023" y="8627"/>
                    <a:pt x="8023" y="8627"/>
                    <a:pt x="8023" y="8627"/>
                  </a:cubicBezTo>
                  <a:cubicBezTo>
                    <a:pt x="7967" y="8693"/>
                    <a:pt x="7967" y="8693"/>
                    <a:pt x="7967" y="8693"/>
                  </a:cubicBezTo>
                  <a:cubicBezTo>
                    <a:pt x="7967" y="8693"/>
                    <a:pt x="7967" y="8693"/>
                    <a:pt x="7967" y="8693"/>
                  </a:cubicBezTo>
                  <a:cubicBezTo>
                    <a:pt x="7911" y="8760"/>
                    <a:pt x="7911" y="8760"/>
                    <a:pt x="7911" y="8760"/>
                  </a:cubicBezTo>
                  <a:cubicBezTo>
                    <a:pt x="7967" y="8760"/>
                    <a:pt x="7967" y="8760"/>
                    <a:pt x="7967" y="8760"/>
                  </a:cubicBezTo>
                  <a:cubicBezTo>
                    <a:pt x="7967" y="8827"/>
                    <a:pt x="7967" y="8827"/>
                    <a:pt x="7967" y="8827"/>
                  </a:cubicBezTo>
                  <a:cubicBezTo>
                    <a:pt x="7967" y="8894"/>
                    <a:pt x="7967" y="8894"/>
                    <a:pt x="7967" y="8894"/>
                  </a:cubicBezTo>
                  <a:cubicBezTo>
                    <a:pt x="7967" y="8894"/>
                    <a:pt x="7967" y="8894"/>
                    <a:pt x="7967" y="8894"/>
                  </a:cubicBezTo>
                  <a:cubicBezTo>
                    <a:pt x="7911" y="8961"/>
                    <a:pt x="7911" y="8961"/>
                    <a:pt x="7911" y="8961"/>
                  </a:cubicBezTo>
                  <a:cubicBezTo>
                    <a:pt x="7967" y="8961"/>
                    <a:pt x="7967" y="8961"/>
                    <a:pt x="7967" y="8961"/>
                  </a:cubicBezTo>
                  <a:cubicBezTo>
                    <a:pt x="8023" y="8961"/>
                    <a:pt x="8023" y="8961"/>
                    <a:pt x="8023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135" y="8961"/>
                    <a:pt x="8135" y="8961"/>
                    <a:pt x="8135" y="8961"/>
                  </a:cubicBezTo>
                  <a:cubicBezTo>
                    <a:pt x="8135" y="8961"/>
                    <a:pt x="8135" y="8961"/>
                    <a:pt x="8135" y="8961"/>
                  </a:cubicBezTo>
                  <a:cubicBezTo>
                    <a:pt x="8191" y="8961"/>
                    <a:pt x="8191" y="8961"/>
                    <a:pt x="8191" y="8961"/>
                  </a:cubicBezTo>
                  <a:cubicBezTo>
                    <a:pt x="8247" y="8961"/>
                    <a:pt x="8247" y="8961"/>
                    <a:pt x="8247" y="8961"/>
                  </a:cubicBezTo>
                  <a:cubicBezTo>
                    <a:pt x="8303" y="9028"/>
                    <a:pt x="8303" y="9028"/>
                    <a:pt x="8303" y="9028"/>
                  </a:cubicBezTo>
                  <a:cubicBezTo>
                    <a:pt x="8359" y="8961"/>
                    <a:pt x="8359" y="8961"/>
                    <a:pt x="8359" y="8961"/>
                  </a:cubicBezTo>
                  <a:cubicBezTo>
                    <a:pt x="8416" y="8961"/>
                    <a:pt x="8416" y="8961"/>
                    <a:pt x="8416" y="8961"/>
                  </a:cubicBezTo>
                  <a:cubicBezTo>
                    <a:pt x="8416" y="9028"/>
                    <a:pt x="8416" y="9028"/>
                    <a:pt x="8416" y="9028"/>
                  </a:cubicBezTo>
                  <a:cubicBezTo>
                    <a:pt x="8416" y="9028"/>
                    <a:pt x="8416" y="9028"/>
                    <a:pt x="8416" y="9028"/>
                  </a:cubicBezTo>
                  <a:cubicBezTo>
                    <a:pt x="8472" y="8961"/>
                    <a:pt x="8472" y="8961"/>
                    <a:pt x="8472" y="8961"/>
                  </a:cubicBezTo>
                  <a:cubicBezTo>
                    <a:pt x="8472" y="8961"/>
                    <a:pt x="8472" y="8961"/>
                    <a:pt x="8472" y="8961"/>
                  </a:cubicBezTo>
                  <a:cubicBezTo>
                    <a:pt x="8528" y="8961"/>
                    <a:pt x="8528" y="8961"/>
                    <a:pt x="8528" y="8961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84" y="9028"/>
                    <a:pt x="8584" y="9028"/>
                    <a:pt x="8584" y="9028"/>
                  </a:cubicBezTo>
                  <a:cubicBezTo>
                    <a:pt x="8584" y="9028"/>
                    <a:pt x="8584" y="9028"/>
                    <a:pt x="8584" y="9028"/>
                  </a:cubicBezTo>
                  <a:cubicBezTo>
                    <a:pt x="8640" y="9028"/>
                    <a:pt x="8640" y="9028"/>
                    <a:pt x="8640" y="9028"/>
                  </a:cubicBezTo>
                  <a:cubicBezTo>
                    <a:pt x="8640" y="9028"/>
                    <a:pt x="8640" y="9028"/>
                    <a:pt x="8640" y="9028"/>
                  </a:cubicBezTo>
                  <a:cubicBezTo>
                    <a:pt x="8696" y="9028"/>
                    <a:pt x="8696" y="9028"/>
                    <a:pt x="8696" y="9028"/>
                  </a:cubicBezTo>
                  <a:cubicBezTo>
                    <a:pt x="8696" y="8961"/>
                    <a:pt x="8696" y="8961"/>
                    <a:pt x="8696" y="8961"/>
                  </a:cubicBezTo>
                  <a:cubicBezTo>
                    <a:pt x="8752" y="8961"/>
                    <a:pt x="8752" y="8961"/>
                    <a:pt x="8752" y="8961"/>
                  </a:cubicBezTo>
                  <a:cubicBezTo>
                    <a:pt x="8808" y="8961"/>
                    <a:pt x="8808" y="8961"/>
                    <a:pt x="8808" y="8961"/>
                  </a:cubicBezTo>
                  <a:cubicBezTo>
                    <a:pt x="8864" y="8894"/>
                    <a:pt x="8864" y="8894"/>
                    <a:pt x="8864" y="8894"/>
                  </a:cubicBezTo>
                  <a:cubicBezTo>
                    <a:pt x="8921" y="8894"/>
                    <a:pt x="8921" y="8894"/>
                    <a:pt x="8921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9033" y="8894"/>
                    <a:pt x="9033" y="8894"/>
                    <a:pt x="9033" y="8894"/>
                  </a:cubicBezTo>
                  <a:cubicBezTo>
                    <a:pt x="9089" y="8894"/>
                    <a:pt x="9089" y="8894"/>
                    <a:pt x="9089" y="8894"/>
                  </a:cubicBezTo>
                  <a:cubicBezTo>
                    <a:pt x="9089" y="8894"/>
                    <a:pt x="9089" y="8894"/>
                    <a:pt x="9089" y="8894"/>
                  </a:cubicBezTo>
                  <a:cubicBezTo>
                    <a:pt x="9201" y="8894"/>
                    <a:pt x="9201" y="8894"/>
                    <a:pt x="9201" y="8894"/>
                  </a:cubicBezTo>
                  <a:cubicBezTo>
                    <a:pt x="9313" y="8827"/>
                    <a:pt x="9313" y="8827"/>
                    <a:pt x="9313" y="8827"/>
                  </a:cubicBezTo>
                  <a:cubicBezTo>
                    <a:pt x="9313" y="8760"/>
                    <a:pt x="9313" y="8760"/>
                    <a:pt x="9313" y="8760"/>
                  </a:cubicBezTo>
                  <a:cubicBezTo>
                    <a:pt x="9313" y="8760"/>
                    <a:pt x="9313" y="8760"/>
                    <a:pt x="9313" y="8760"/>
                  </a:cubicBezTo>
                  <a:cubicBezTo>
                    <a:pt x="9369" y="8827"/>
                    <a:pt x="9369" y="8827"/>
                    <a:pt x="9369" y="8827"/>
                  </a:cubicBezTo>
                  <a:cubicBezTo>
                    <a:pt x="9369" y="8760"/>
                    <a:pt x="9369" y="8760"/>
                    <a:pt x="9369" y="8760"/>
                  </a:cubicBezTo>
                  <a:cubicBezTo>
                    <a:pt x="9425" y="8760"/>
                    <a:pt x="9425" y="8760"/>
                    <a:pt x="9425" y="8760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82" y="8693"/>
                    <a:pt x="9482" y="8693"/>
                    <a:pt x="9482" y="8693"/>
                  </a:cubicBezTo>
                  <a:cubicBezTo>
                    <a:pt x="9482" y="8693"/>
                    <a:pt x="9482" y="8693"/>
                    <a:pt x="9482" y="8693"/>
                  </a:cubicBezTo>
                  <a:cubicBezTo>
                    <a:pt x="9482" y="8627"/>
                    <a:pt x="9482" y="8627"/>
                    <a:pt x="9482" y="8627"/>
                  </a:cubicBezTo>
                  <a:cubicBezTo>
                    <a:pt x="9482" y="8627"/>
                    <a:pt x="9482" y="8627"/>
                    <a:pt x="9482" y="8627"/>
                  </a:cubicBezTo>
                  <a:cubicBezTo>
                    <a:pt x="9538" y="8627"/>
                    <a:pt x="9538" y="8627"/>
                    <a:pt x="9538" y="8627"/>
                  </a:cubicBezTo>
                  <a:cubicBezTo>
                    <a:pt x="9538" y="8693"/>
                    <a:pt x="9538" y="8693"/>
                    <a:pt x="9538" y="8693"/>
                  </a:cubicBezTo>
                  <a:cubicBezTo>
                    <a:pt x="9538" y="8693"/>
                    <a:pt x="9538" y="8693"/>
                    <a:pt x="9538" y="8693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538" y="8894"/>
                    <a:pt x="9538" y="8894"/>
                    <a:pt x="9538" y="8894"/>
                  </a:cubicBezTo>
                  <a:cubicBezTo>
                    <a:pt x="9538" y="8894"/>
                    <a:pt x="9538" y="8894"/>
                    <a:pt x="9538" y="8894"/>
                  </a:cubicBezTo>
                  <a:cubicBezTo>
                    <a:pt x="9594" y="8894"/>
                    <a:pt x="9594" y="8894"/>
                    <a:pt x="9594" y="8894"/>
                  </a:cubicBezTo>
                  <a:cubicBezTo>
                    <a:pt x="9594" y="8894"/>
                    <a:pt x="9594" y="8894"/>
                    <a:pt x="9594" y="8894"/>
                  </a:cubicBezTo>
                  <a:cubicBezTo>
                    <a:pt x="9650" y="8894"/>
                    <a:pt x="9650" y="8894"/>
                    <a:pt x="9650" y="8894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9028"/>
                    <a:pt x="9706" y="9028"/>
                    <a:pt x="9706" y="9028"/>
                  </a:cubicBezTo>
                  <a:cubicBezTo>
                    <a:pt x="9650" y="9028"/>
                    <a:pt x="9650" y="9028"/>
                    <a:pt x="9650" y="9028"/>
                  </a:cubicBezTo>
                  <a:cubicBezTo>
                    <a:pt x="9650" y="9028"/>
                    <a:pt x="9650" y="9028"/>
                    <a:pt x="9650" y="9028"/>
                  </a:cubicBezTo>
                  <a:cubicBezTo>
                    <a:pt x="9650" y="9095"/>
                    <a:pt x="9650" y="9095"/>
                    <a:pt x="9650" y="9095"/>
                  </a:cubicBezTo>
                  <a:cubicBezTo>
                    <a:pt x="9650" y="9095"/>
                    <a:pt x="9650" y="9095"/>
                    <a:pt x="9650" y="9095"/>
                  </a:cubicBezTo>
                  <a:cubicBezTo>
                    <a:pt x="9706" y="9095"/>
                    <a:pt x="9706" y="9095"/>
                    <a:pt x="9706" y="9095"/>
                  </a:cubicBezTo>
                  <a:cubicBezTo>
                    <a:pt x="9706" y="9095"/>
                    <a:pt x="9706" y="9095"/>
                    <a:pt x="9706" y="9095"/>
                  </a:cubicBezTo>
                  <a:cubicBezTo>
                    <a:pt x="9762" y="9095"/>
                    <a:pt x="9762" y="9095"/>
                    <a:pt x="9762" y="9095"/>
                  </a:cubicBezTo>
                  <a:cubicBezTo>
                    <a:pt x="9818" y="9028"/>
                    <a:pt x="9818" y="9028"/>
                    <a:pt x="9818" y="9028"/>
                  </a:cubicBezTo>
                  <a:cubicBezTo>
                    <a:pt x="9818" y="9028"/>
                    <a:pt x="9818" y="9028"/>
                    <a:pt x="9818" y="9028"/>
                  </a:cubicBezTo>
                  <a:cubicBezTo>
                    <a:pt x="9818" y="9095"/>
                    <a:pt x="9818" y="9095"/>
                    <a:pt x="9818" y="9095"/>
                  </a:cubicBezTo>
                  <a:cubicBezTo>
                    <a:pt x="9818" y="9162"/>
                    <a:pt x="9818" y="9162"/>
                    <a:pt x="9818" y="9162"/>
                  </a:cubicBezTo>
                  <a:cubicBezTo>
                    <a:pt x="9874" y="9162"/>
                    <a:pt x="9874" y="9162"/>
                    <a:pt x="9874" y="9162"/>
                  </a:cubicBezTo>
                  <a:cubicBezTo>
                    <a:pt x="9874" y="9162"/>
                    <a:pt x="9874" y="9162"/>
                    <a:pt x="9874" y="9162"/>
                  </a:cubicBezTo>
                  <a:cubicBezTo>
                    <a:pt x="9930" y="9162"/>
                    <a:pt x="9930" y="9162"/>
                    <a:pt x="9930" y="9162"/>
                  </a:cubicBezTo>
                  <a:cubicBezTo>
                    <a:pt x="9930" y="9162"/>
                    <a:pt x="9930" y="9162"/>
                    <a:pt x="9930" y="9162"/>
                  </a:cubicBezTo>
                  <a:cubicBezTo>
                    <a:pt x="9986" y="9162"/>
                    <a:pt x="9986" y="9162"/>
                    <a:pt x="9986" y="9162"/>
                  </a:cubicBezTo>
                  <a:cubicBezTo>
                    <a:pt x="9986" y="9228"/>
                    <a:pt x="9986" y="9228"/>
                    <a:pt x="9986" y="9228"/>
                  </a:cubicBezTo>
                  <a:cubicBezTo>
                    <a:pt x="10043" y="9228"/>
                    <a:pt x="10043" y="9228"/>
                    <a:pt x="10043" y="9228"/>
                  </a:cubicBezTo>
                  <a:cubicBezTo>
                    <a:pt x="10043" y="9162"/>
                    <a:pt x="10043" y="9162"/>
                    <a:pt x="10043" y="9162"/>
                  </a:cubicBezTo>
                  <a:cubicBezTo>
                    <a:pt x="10043" y="9162"/>
                    <a:pt x="10043" y="9162"/>
                    <a:pt x="10043" y="9162"/>
                  </a:cubicBezTo>
                  <a:cubicBezTo>
                    <a:pt x="10099" y="9162"/>
                    <a:pt x="10099" y="9162"/>
                    <a:pt x="10099" y="9162"/>
                  </a:cubicBezTo>
                  <a:cubicBezTo>
                    <a:pt x="10099" y="9162"/>
                    <a:pt x="10099" y="9162"/>
                    <a:pt x="10099" y="9162"/>
                  </a:cubicBezTo>
                  <a:cubicBezTo>
                    <a:pt x="10099" y="9228"/>
                    <a:pt x="10099" y="9228"/>
                    <a:pt x="10099" y="9228"/>
                  </a:cubicBezTo>
                  <a:cubicBezTo>
                    <a:pt x="10099" y="9228"/>
                    <a:pt x="10099" y="9228"/>
                    <a:pt x="10099" y="9228"/>
                  </a:cubicBezTo>
                  <a:cubicBezTo>
                    <a:pt x="10155" y="9228"/>
                    <a:pt x="10155" y="9228"/>
                    <a:pt x="10155" y="9228"/>
                  </a:cubicBezTo>
                  <a:cubicBezTo>
                    <a:pt x="10155" y="9162"/>
                    <a:pt x="10155" y="9162"/>
                    <a:pt x="10155" y="9162"/>
                  </a:cubicBezTo>
                  <a:cubicBezTo>
                    <a:pt x="10211" y="9162"/>
                    <a:pt x="10211" y="9162"/>
                    <a:pt x="10211" y="9162"/>
                  </a:cubicBezTo>
                  <a:cubicBezTo>
                    <a:pt x="10211" y="9228"/>
                    <a:pt x="10211" y="9228"/>
                    <a:pt x="10211" y="9228"/>
                  </a:cubicBezTo>
                  <a:cubicBezTo>
                    <a:pt x="10211" y="9228"/>
                    <a:pt x="10211" y="9228"/>
                    <a:pt x="10211" y="9228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79" y="9162"/>
                    <a:pt x="10379" y="9162"/>
                    <a:pt x="10379" y="9162"/>
                  </a:cubicBezTo>
                  <a:close/>
                  <a:moveTo>
                    <a:pt x="14980" y="11034"/>
                  </a:moveTo>
                  <a:cubicBezTo>
                    <a:pt x="15036" y="11034"/>
                    <a:pt x="15036" y="11034"/>
                    <a:pt x="15036" y="11034"/>
                  </a:cubicBezTo>
                  <a:cubicBezTo>
                    <a:pt x="15036" y="10967"/>
                    <a:pt x="15036" y="10967"/>
                    <a:pt x="15036" y="10967"/>
                  </a:cubicBezTo>
                  <a:cubicBezTo>
                    <a:pt x="15036" y="10900"/>
                    <a:pt x="15036" y="10900"/>
                    <a:pt x="15036" y="10900"/>
                  </a:cubicBezTo>
                  <a:cubicBezTo>
                    <a:pt x="15036" y="10833"/>
                    <a:pt x="15036" y="10833"/>
                    <a:pt x="15036" y="10833"/>
                  </a:cubicBezTo>
                  <a:cubicBezTo>
                    <a:pt x="15092" y="10767"/>
                    <a:pt x="15092" y="10767"/>
                    <a:pt x="15092" y="10767"/>
                  </a:cubicBezTo>
                  <a:cubicBezTo>
                    <a:pt x="15092" y="10767"/>
                    <a:pt x="15092" y="10767"/>
                    <a:pt x="15092" y="10767"/>
                  </a:cubicBezTo>
                  <a:cubicBezTo>
                    <a:pt x="15148" y="10700"/>
                    <a:pt x="15148" y="10700"/>
                    <a:pt x="15148" y="10700"/>
                  </a:cubicBezTo>
                  <a:cubicBezTo>
                    <a:pt x="15204" y="10566"/>
                    <a:pt x="15204" y="10566"/>
                    <a:pt x="15204" y="10566"/>
                  </a:cubicBezTo>
                  <a:cubicBezTo>
                    <a:pt x="15260" y="10566"/>
                    <a:pt x="15260" y="10566"/>
                    <a:pt x="15260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72" y="10499"/>
                    <a:pt x="15372" y="10499"/>
                    <a:pt x="15372" y="10499"/>
                  </a:cubicBezTo>
                  <a:cubicBezTo>
                    <a:pt x="15429" y="10566"/>
                    <a:pt x="15429" y="10566"/>
                    <a:pt x="15429" y="10566"/>
                  </a:cubicBezTo>
                  <a:cubicBezTo>
                    <a:pt x="15485" y="10566"/>
                    <a:pt x="15485" y="10566"/>
                    <a:pt x="15485" y="10566"/>
                  </a:cubicBezTo>
                  <a:cubicBezTo>
                    <a:pt x="15485" y="10566"/>
                    <a:pt x="15485" y="10566"/>
                    <a:pt x="15485" y="10566"/>
                  </a:cubicBezTo>
                  <a:cubicBezTo>
                    <a:pt x="15541" y="10633"/>
                    <a:pt x="15541" y="10633"/>
                    <a:pt x="15541" y="10633"/>
                  </a:cubicBezTo>
                  <a:cubicBezTo>
                    <a:pt x="15541" y="10700"/>
                    <a:pt x="15541" y="10700"/>
                    <a:pt x="15541" y="10700"/>
                  </a:cubicBezTo>
                  <a:cubicBezTo>
                    <a:pt x="15541" y="10700"/>
                    <a:pt x="15541" y="10700"/>
                    <a:pt x="15541" y="10700"/>
                  </a:cubicBezTo>
                  <a:cubicBezTo>
                    <a:pt x="15485" y="10767"/>
                    <a:pt x="15485" y="10767"/>
                    <a:pt x="15485" y="10767"/>
                  </a:cubicBezTo>
                  <a:cubicBezTo>
                    <a:pt x="15485" y="10833"/>
                    <a:pt x="15485" y="10833"/>
                    <a:pt x="15485" y="10833"/>
                  </a:cubicBezTo>
                  <a:cubicBezTo>
                    <a:pt x="15485" y="10833"/>
                    <a:pt x="15485" y="10833"/>
                    <a:pt x="15485" y="10833"/>
                  </a:cubicBezTo>
                  <a:cubicBezTo>
                    <a:pt x="15429" y="10967"/>
                    <a:pt x="15429" y="10967"/>
                    <a:pt x="15429" y="10967"/>
                  </a:cubicBezTo>
                  <a:cubicBezTo>
                    <a:pt x="15372" y="11034"/>
                    <a:pt x="15372" y="11034"/>
                    <a:pt x="15372" y="11034"/>
                  </a:cubicBezTo>
                  <a:cubicBezTo>
                    <a:pt x="15372" y="11034"/>
                    <a:pt x="15372" y="11034"/>
                    <a:pt x="15372" y="11034"/>
                  </a:cubicBezTo>
                  <a:cubicBezTo>
                    <a:pt x="15260" y="11034"/>
                    <a:pt x="15260" y="11034"/>
                    <a:pt x="15260" y="11034"/>
                  </a:cubicBezTo>
                  <a:cubicBezTo>
                    <a:pt x="15260" y="11101"/>
                    <a:pt x="15260" y="11101"/>
                    <a:pt x="15260" y="11101"/>
                  </a:cubicBezTo>
                  <a:cubicBezTo>
                    <a:pt x="15260" y="11101"/>
                    <a:pt x="15260" y="11101"/>
                    <a:pt x="15260" y="11101"/>
                  </a:cubicBezTo>
                  <a:cubicBezTo>
                    <a:pt x="15204" y="11101"/>
                    <a:pt x="15204" y="11101"/>
                    <a:pt x="15204" y="11101"/>
                  </a:cubicBezTo>
                  <a:cubicBezTo>
                    <a:pt x="15148" y="11101"/>
                    <a:pt x="15148" y="11101"/>
                    <a:pt x="15148" y="11101"/>
                  </a:cubicBezTo>
                  <a:cubicBezTo>
                    <a:pt x="15092" y="11101"/>
                    <a:pt x="15092" y="11101"/>
                    <a:pt x="15092" y="11101"/>
                  </a:cubicBezTo>
                  <a:cubicBezTo>
                    <a:pt x="15036" y="11101"/>
                    <a:pt x="15036" y="11101"/>
                    <a:pt x="15036" y="11101"/>
                  </a:cubicBezTo>
                  <a:cubicBezTo>
                    <a:pt x="15036" y="11101"/>
                    <a:pt x="15036" y="11101"/>
                    <a:pt x="15036" y="11101"/>
                  </a:cubicBezTo>
                  <a:cubicBezTo>
                    <a:pt x="14980" y="11034"/>
                    <a:pt x="14980" y="11034"/>
                    <a:pt x="14980" y="11034"/>
                  </a:cubicBezTo>
                  <a:close/>
                  <a:moveTo>
                    <a:pt x="10604" y="9028"/>
                  </a:move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894"/>
                    <a:pt x="10604" y="8894"/>
                    <a:pt x="10604" y="8894"/>
                  </a:cubicBezTo>
                  <a:cubicBezTo>
                    <a:pt x="10604" y="8894"/>
                    <a:pt x="10604" y="8894"/>
                    <a:pt x="10604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961"/>
                    <a:pt x="10660" y="8961"/>
                    <a:pt x="10660" y="8961"/>
                  </a:cubicBezTo>
                  <a:cubicBezTo>
                    <a:pt x="10660" y="8961"/>
                    <a:pt x="10660" y="8961"/>
                    <a:pt x="10660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9028"/>
                    <a:pt x="10604" y="9028"/>
                    <a:pt x="10604" y="9028"/>
                  </a:cubicBezTo>
                  <a:cubicBezTo>
                    <a:pt x="10604" y="9028"/>
                    <a:pt x="10604" y="9028"/>
                    <a:pt x="10604" y="9028"/>
                  </a:cubicBezTo>
                  <a:close/>
                  <a:moveTo>
                    <a:pt x="10155" y="9429"/>
                  </a:moveTo>
                  <a:cubicBezTo>
                    <a:pt x="10211" y="9429"/>
                    <a:pt x="10211" y="9429"/>
                    <a:pt x="10211" y="9429"/>
                  </a:cubicBezTo>
                  <a:cubicBezTo>
                    <a:pt x="10211" y="9362"/>
                    <a:pt x="10211" y="9362"/>
                    <a:pt x="10211" y="9362"/>
                  </a:cubicBezTo>
                  <a:cubicBezTo>
                    <a:pt x="10211" y="9362"/>
                    <a:pt x="10211" y="9362"/>
                    <a:pt x="10211" y="9362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155" y="9362"/>
                    <a:pt x="10155" y="9362"/>
                    <a:pt x="10155" y="9362"/>
                  </a:cubicBezTo>
                  <a:cubicBezTo>
                    <a:pt x="10155" y="9362"/>
                    <a:pt x="10155" y="9362"/>
                    <a:pt x="10155" y="9362"/>
                  </a:cubicBezTo>
                  <a:cubicBezTo>
                    <a:pt x="10099" y="9362"/>
                    <a:pt x="10099" y="9362"/>
                    <a:pt x="10099" y="9362"/>
                  </a:cubicBezTo>
                  <a:cubicBezTo>
                    <a:pt x="10155" y="9429"/>
                    <a:pt x="10155" y="9429"/>
                    <a:pt x="10155" y="9429"/>
                  </a:cubicBezTo>
                  <a:cubicBezTo>
                    <a:pt x="10155" y="9429"/>
                    <a:pt x="10155" y="9429"/>
                    <a:pt x="10155" y="9429"/>
                  </a:cubicBezTo>
                  <a:close/>
                  <a:moveTo>
                    <a:pt x="10660" y="9362"/>
                  </a:moveTo>
                  <a:cubicBezTo>
                    <a:pt x="10604" y="9362"/>
                    <a:pt x="10604" y="9362"/>
                    <a:pt x="10604" y="9362"/>
                  </a:cubicBezTo>
                  <a:cubicBezTo>
                    <a:pt x="10604" y="9362"/>
                    <a:pt x="10604" y="9362"/>
                    <a:pt x="10604" y="9362"/>
                  </a:cubicBezTo>
                  <a:cubicBezTo>
                    <a:pt x="10604" y="9429"/>
                    <a:pt x="10604" y="9429"/>
                    <a:pt x="10604" y="9429"/>
                  </a:cubicBezTo>
                  <a:cubicBezTo>
                    <a:pt x="10548" y="9362"/>
                    <a:pt x="10548" y="9362"/>
                    <a:pt x="10548" y="9362"/>
                  </a:cubicBezTo>
                  <a:cubicBezTo>
                    <a:pt x="10548" y="9362"/>
                    <a:pt x="10548" y="9362"/>
                    <a:pt x="10548" y="9362"/>
                  </a:cubicBezTo>
                  <a:cubicBezTo>
                    <a:pt x="10604" y="9295"/>
                    <a:pt x="10604" y="9295"/>
                    <a:pt x="10604" y="9295"/>
                  </a:cubicBezTo>
                  <a:cubicBezTo>
                    <a:pt x="10604" y="9228"/>
                    <a:pt x="10604" y="9228"/>
                    <a:pt x="10604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716" y="9295"/>
                    <a:pt x="10716" y="9295"/>
                    <a:pt x="10716" y="9295"/>
                  </a:cubicBezTo>
                  <a:cubicBezTo>
                    <a:pt x="10660" y="9362"/>
                    <a:pt x="10660" y="9362"/>
                    <a:pt x="10660" y="9362"/>
                  </a:cubicBezTo>
                  <a:close/>
                  <a:moveTo>
                    <a:pt x="10716" y="9295"/>
                  </a:moveTo>
                  <a:cubicBezTo>
                    <a:pt x="10716" y="9228"/>
                    <a:pt x="10716" y="9228"/>
                    <a:pt x="10716" y="9228"/>
                  </a:cubicBezTo>
                  <a:cubicBezTo>
                    <a:pt x="10716" y="9228"/>
                    <a:pt x="10716" y="9228"/>
                    <a:pt x="10716" y="9228"/>
                  </a:cubicBezTo>
                  <a:cubicBezTo>
                    <a:pt x="10716" y="9162"/>
                    <a:pt x="10716" y="9162"/>
                    <a:pt x="10716" y="9162"/>
                  </a:cubicBezTo>
                  <a:cubicBezTo>
                    <a:pt x="10772" y="9162"/>
                    <a:pt x="10772" y="9162"/>
                    <a:pt x="10772" y="9162"/>
                  </a:cubicBezTo>
                  <a:cubicBezTo>
                    <a:pt x="10772" y="9162"/>
                    <a:pt x="10772" y="9162"/>
                    <a:pt x="10772" y="9162"/>
                  </a:cubicBezTo>
                  <a:cubicBezTo>
                    <a:pt x="10772" y="9228"/>
                    <a:pt x="10772" y="9228"/>
                    <a:pt x="10772" y="9228"/>
                  </a:cubicBezTo>
                  <a:cubicBezTo>
                    <a:pt x="10772" y="9228"/>
                    <a:pt x="10772" y="9228"/>
                    <a:pt x="10772" y="9228"/>
                  </a:cubicBezTo>
                  <a:cubicBezTo>
                    <a:pt x="10772" y="9228"/>
                    <a:pt x="10716" y="9295"/>
                    <a:pt x="10716" y="9295"/>
                  </a:cubicBezTo>
                  <a:close/>
                  <a:moveTo>
                    <a:pt x="11670" y="9295"/>
                  </a:moveTo>
                  <a:cubicBezTo>
                    <a:pt x="11670" y="9162"/>
                    <a:pt x="11670" y="9162"/>
                    <a:pt x="11670" y="9162"/>
                  </a:cubicBezTo>
                  <a:cubicBezTo>
                    <a:pt x="11726" y="9162"/>
                    <a:pt x="11726" y="9162"/>
                    <a:pt x="11726" y="9162"/>
                  </a:cubicBezTo>
                  <a:cubicBezTo>
                    <a:pt x="11782" y="9162"/>
                    <a:pt x="11782" y="9162"/>
                    <a:pt x="11782" y="9162"/>
                  </a:cubicBezTo>
                  <a:cubicBezTo>
                    <a:pt x="11782" y="9228"/>
                    <a:pt x="11782" y="9228"/>
                    <a:pt x="11782" y="9228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28"/>
                    <a:pt x="11726" y="9228"/>
                    <a:pt x="11726" y="9228"/>
                  </a:cubicBezTo>
                  <a:cubicBezTo>
                    <a:pt x="11670" y="9228"/>
                    <a:pt x="11670" y="9228"/>
                    <a:pt x="11670" y="9228"/>
                  </a:cubicBezTo>
                  <a:cubicBezTo>
                    <a:pt x="11670" y="9295"/>
                    <a:pt x="11670" y="9295"/>
                    <a:pt x="11670" y="9295"/>
                  </a:cubicBezTo>
                  <a:cubicBezTo>
                    <a:pt x="11670" y="9295"/>
                    <a:pt x="11670" y="9295"/>
                    <a:pt x="11670" y="9295"/>
                  </a:cubicBezTo>
                  <a:close/>
                  <a:moveTo>
                    <a:pt x="11614" y="9228"/>
                  </a:moveTo>
                  <a:cubicBezTo>
                    <a:pt x="11614" y="9228"/>
                    <a:pt x="11614" y="9228"/>
                    <a:pt x="11614" y="9228"/>
                  </a:cubicBezTo>
                  <a:cubicBezTo>
                    <a:pt x="11670" y="9162"/>
                    <a:pt x="11670" y="9162"/>
                    <a:pt x="11670" y="9162"/>
                  </a:cubicBezTo>
                  <a:cubicBezTo>
                    <a:pt x="11614" y="9095"/>
                    <a:pt x="11614" y="9095"/>
                    <a:pt x="11614" y="9095"/>
                  </a:cubicBezTo>
                  <a:cubicBezTo>
                    <a:pt x="11614" y="9162"/>
                    <a:pt x="11614" y="9162"/>
                    <a:pt x="11614" y="9162"/>
                  </a:cubicBezTo>
                  <a:cubicBezTo>
                    <a:pt x="11614" y="9228"/>
                    <a:pt x="11614" y="9228"/>
                    <a:pt x="11614" y="9228"/>
                  </a:cubicBezTo>
                  <a:close/>
                  <a:moveTo>
                    <a:pt x="11557" y="9697"/>
                  </a:moveTo>
                  <a:cubicBezTo>
                    <a:pt x="11614" y="9630"/>
                    <a:pt x="11614" y="9630"/>
                    <a:pt x="11614" y="9630"/>
                  </a:cubicBezTo>
                  <a:cubicBezTo>
                    <a:pt x="11670" y="9630"/>
                    <a:pt x="11670" y="9630"/>
                    <a:pt x="11670" y="9630"/>
                  </a:cubicBezTo>
                  <a:cubicBezTo>
                    <a:pt x="11670" y="9563"/>
                    <a:pt x="11670" y="9563"/>
                    <a:pt x="11670" y="9563"/>
                  </a:cubicBezTo>
                  <a:cubicBezTo>
                    <a:pt x="11614" y="9563"/>
                    <a:pt x="11614" y="9563"/>
                    <a:pt x="11614" y="9563"/>
                  </a:cubicBezTo>
                  <a:cubicBezTo>
                    <a:pt x="11614" y="9563"/>
                    <a:pt x="11614" y="9563"/>
                    <a:pt x="11614" y="9563"/>
                  </a:cubicBezTo>
                  <a:cubicBezTo>
                    <a:pt x="11614" y="9429"/>
                    <a:pt x="11614" y="9429"/>
                    <a:pt x="11614" y="9429"/>
                  </a:cubicBezTo>
                  <a:cubicBezTo>
                    <a:pt x="11670" y="9362"/>
                    <a:pt x="11670" y="9362"/>
                    <a:pt x="11670" y="9362"/>
                  </a:cubicBezTo>
                  <a:cubicBezTo>
                    <a:pt x="11614" y="9429"/>
                    <a:pt x="11614" y="9429"/>
                    <a:pt x="11614" y="9429"/>
                  </a:cubicBezTo>
                  <a:cubicBezTo>
                    <a:pt x="11557" y="9496"/>
                    <a:pt x="11557" y="9496"/>
                    <a:pt x="11557" y="9496"/>
                  </a:cubicBezTo>
                  <a:cubicBezTo>
                    <a:pt x="11557" y="9429"/>
                    <a:pt x="11557" y="9429"/>
                    <a:pt x="11557" y="9429"/>
                  </a:cubicBezTo>
                  <a:cubicBezTo>
                    <a:pt x="11614" y="9295"/>
                    <a:pt x="11614" y="9295"/>
                    <a:pt x="11614" y="9295"/>
                  </a:cubicBezTo>
                  <a:cubicBezTo>
                    <a:pt x="11557" y="9162"/>
                    <a:pt x="11557" y="9162"/>
                    <a:pt x="11557" y="9162"/>
                  </a:cubicBezTo>
                  <a:cubicBezTo>
                    <a:pt x="11501" y="9095"/>
                    <a:pt x="11501" y="9095"/>
                    <a:pt x="11501" y="9095"/>
                  </a:cubicBezTo>
                  <a:cubicBezTo>
                    <a:pt x="11501" y="9028"/>
                    <a:pt x="11501" y="9028"/>
                    <a:pt x="11501" y="9028"/>
                  </a:cubicBezTo>
                  <a:cubicBezTo>
                    <a:pt x="11445" y="9028"/>
                    <a:pt x="11445" y="9028"/>
                    <a:pt x="11445" y="9028"/>
                  </a:cubicBezTo>
                  <a:cubicBezTo>
                    <a:pt x="11445" y="9095"/>
                    <a:pt x="11445" y="9095"/>
                    <a:pt x="11445" y="9095"/>
                  </a:cubicBezTo>
                  <a:cubicBezTo>
                    <a:pt x="11445" y="9028"/>
                    <a:pt x="11445" y="9028"/>
                    <a:pt x="11445" y="9028"/>
                  </a:cubicBezTo>
                  <a:cubicBezTo>
                    <a:pt x="11445" y="8961"/>
                    <a:pt x="11445" y="8961"/>
                    <a:pt x="11445" y="8961"/>
                  </a:cubicBezTo>
                  <a:cubicBezTo>
                    <a:pt x="11445" y="8961"/>
                    <a:pt x="11445" y="8961"/>
                    <a:pt x="11445" y="8961"/>
                  </a:cubicBezTo>
                  <a:cubicBezTo>
                    <a:pt x="11445" y="8894"/>
                    <a:pt x="11445" y="8894"/>
                    <a:pt x="11445" y="8894"/>
                  </a:cubicBezTo>
                  <a:cubicBezTo>
                    <a:pt x="11445" y="8827"/>
                    <a:pt x="11445" y="8827"/>
                    <a:pt x="11445" y="8827"/>
                  </a:cubicBezTo>
                  <a:cubicBezTo>
                    <a:pt x="11389" y="8827"/>
                    <a:pt x="11389" y="8827"/>
                    <a:pt x="11389" y="8827"/>
                  </a:cubicBezTo>
                  <a:cubicBezTo>
                    <a:pt x="11333" y="8894"/>
                    <a:pt x="11333" y="8894"/>
                    <a:pt x="11333" y="8894"/>
                  </a:cubicBezTo>
                  <a:cubicBezTo>
                    <a:pt x="11277" y="9028"/>
                    <a:pt x="11277" y="9028"/>
                    <a:pt x="11277" y="9028"/>
                  </a:cubicBezTo>
                  <a:cubicBezTo>
                    <a:pt x="11277" y="9095"/>
                    <a:pt x="11277" y="9095"/>
                    <a:pt x="11277" y="9095"/>
                  </a:cubicBezTo>
                  <a:cubicBezTo>
                    <a:pt x="11277" y="9095"/>
                    <a:pt x="11277" y="9095"/>
                    <a:pt x="11277" y="9095"/>
                  </a:cubicBezTo>
                  <a:cubicBezTo>
                    <a:pt x="11221" y="9028"/>
                    <a:pt x="11221" y="9028"/>
                    <a:pt x="11221" y="9028"/>
                  </a:cubicBezTo>
                  <a:cubicBezTo>
                    <a:pt x="11221" y="9028"/>
                    <a:pt x="11221" y="9028"/>
                    <a:pt x="11221" y="9028"/>
                  </a:cubicBezTo>
                  <a:cubicBezTo>
                    <a:pt x="11221" y="9095"/>
                    <a:pt x="11221" y="9095"/>
                    <a:pt x="11221" y="9095"/>
                  </a:cubicBezTo>
                  <a:cubicBezTo>
                    <a:pt x="11165" y="9095"/>
                    <a:pt x="11165" y="9095"/>
                    <a:pt x="11165" y="9095"/>
                  </a:cubicBezTo>
                  <a:cubicBezTo>
                    <a:pt x="11221" y="9095"/>
                    <a:pt x="11221" y="9095"/>
                    <a:pt x="11221" y="9095"/>
                  </a:cubicBezTo>
                  <a:cubicBezTo>
                    <a:pt x="11165" y="9162"/>
                    <a:pt x="11165" y="9162"/>
                    <a:pt x="11165" y="9162"/>
                  </a:cubicBezTo>
                  <a:cubicBezTo>
                    <a:pt x="11109" y="9162"/>
                    <a:pt x="11109" y="9162"/>
                    <a:pt x="11109" y="9162"/>
                  </a:cubicBezTo>
                  <a:cubicBezTo>
                    <a:pt x="11109" y="9228"/>
                    <a:pt x="11109" y="9228"/>
                    <a:pt x="11109" y="9228"/>
                  </a:cubicBezTo>
                  <a:cubicBezTo>
                    <a:pt x="10996" y="9228"/>
                    <a:pt x="10996" y="9228"/>
                    <a:pt x="10996" y="9228"/>
                  </a:cubicBezTo>
                  <a:cubicBezTo>
                    <a:pt x="10996" y="9228"/>
                    <a:pt x="10996" y="9228"/>
                    <a:pt x="10996" y="9228"/>
                  </a:cubicBezTo>
                  <a:cubicBezTo>
                    <a:pt x="10940" y="9228"/>
                    <a:pt x="10940" y="9228"/>
                    <a:pt x="10940" y="9228"/>
                  </a:cubicBezTo>
                  <a:cubicBezTo>
                    <a:pt x="10828" y="9295"/>
                    <a:pt x="10828" y="9295"/>
                    <a:pt x="10828" y="9295"/>
                  </a:cubicBezTo>
                  <a:cubicBezTo>
                    <a:pt x="10828" y="9362"/>
                    <a:pt x="10828" y="9362"/>
                    <a:pt x="10828" y="9362"/>
                  </a:cubicBezTo>
                  <a:cubicBezTo>
                    <a:pt x="10884" y="9429"/>
                    <a:pt x="10884" y="9429"/>
                    <a:pt x="10884" y="9429"/>
                  </a:cubicBezTo>
                  <a:cubicBezTo>
                    <a:pt x="10940" y="9362"/>
                    <a:pt x="10940" y="9362"/>
                    <a:pt x="10940" y="9362"/>
                  </a:cubicBezTo>
                  <a:cubicBezTo>
                    <a:pt x="10940" y="9362"/>
                    <a:pt x="10940" y="9362"/>
                    <a:pt x="10940" y="9362"/>
                  </a:cubicBezTo>
                  <a:cubicBezTo>
                    <a:pt x="10940" y="9295"/>
                    <a:pt x="10940" y="9295"/>
                    <a:pt x="10940" y="9295"/>
                  </a:cubicBezTo>
                  <a:cubicBezTo>
                    <a:pt x="10996" y="9362"/>
                    <a:pt x="10996" y="9362"/>
                    <a:pt x="10996" y="9362"/>
                  </a:cubicBezTo>
                  <a:cubicBezTo>
                    <a:pt x="10996" y="9429"/>
                    <a:pt x="10996" y="9429"/>
                    <a:pt x="10996" y="9429"/>
                  </a:cubicBezTo>
                  <a:cubicBezTo>
                    <a:pt x="11052" y="9496"/>
                    <a:pt x="11052" y="9496"/>
                    <a:pt x="11052" y="9496"/>
                  </a:cubicBezTo>
                  <a:cubicBezTo>
                    <a:pt x="11052" y="9429"/>
                    <a:pt x="11052" y="9429"/>
                    <a:pt x="11052" y="9429"/>
                  </a:cubicBezTo>
                  <a:cubicBezTo>
                    <a:pt x="11052" y="9429"/>
                    <a:pt x="11052" y="9429"/>
                    <a:pt x="11052" y="9429"/>
                  </a:cubicBezTo>
                  <a:cubicBezTo>
                    <a:pt x="11052" y="9496"/>
                    <a:pt x="11052" y="9496"/>
                    <a:pt x="11052" y="9496"/>
                  </a:cubicBezTo>
                  <a:cubicBezTo>
                    <a:pt x="11109" y="9563"/>
                    <a:pt x="11109" y="9563"/>
                    <a:pt x="11109" y="9563"/>
                  </a:cubicBezTo>
                  <a:cubicBezTo>
                    <a:pt x="11165" y="9563"/>
                    <a:pt x="11165" y="9563"/>
                    <a:pt x="11165" y="9563"/>
                  </a:cubicBezTo>
                  <a:cubicBezTo>
                    <a:pt x="11165" y="9697"/>
                    <a:pt x="11165" y="9697"/>
                    <a:pt x="11165" y="9697"/>
                  </a:cubicBezTo>
                  <a:cubicBezTo>
                    <a:pt x="11221" y="9697"/>
                    <a:pt x="11221" y="9697"/>
                    <a:pt x="11221" y="9697"/>
                  </a:cubicBezTo>
                  <a:cubicBezTo>
                    <a:pt x="11277" y="9630"/>
                    <a:pt x="11277" y="9630"/>
                    <a:pt x="11277" y="9630"/>
                  </a:cubicBezTo>
                  <a:cubicBezTo>
                    <a:pt x="11277" y="9697"/>
                    <a:pt x="11277" y="9697"/>
                    <a:pt x="11277" y="9697"/>
                  </a:cubicBezTo>
                  <a:cubicBezTo>
                    <a:pt x="11333" y="9763"/>
                    <a:pt x="11333" y="9763"/>
                    <a:pt x="11333" y="9763"/>
                  </a:cubicBezTo>
                  <a:cubicBezTo>
                    <a:pt x="11389" y="9763"/>
                    <a:pt x="11389" y="9763"/>
                    <a:pt x="11389" y="9763"/>
                  </a:cubicBezTo>
                  <a:cubicBezTo>
                    <a:pt x="11389" y="9763"/>
                    <a:pt x="11389" y="9763"/>
                    <a:pt x="11389" y="9763"/>
                  </a:cubicBezTo>
                  <a:cubicBezTo>
                    <a:pt x="11445" y="9697"/>
                    <a:pt x="11445" y="9697"/>
                    <a:pt x="11445" y="9697"/>
                  </a:cubicBezTo>
                  <a:cubicBezTo>
                    <a:pt x="11501" y="9697"/>
                    <a:pt x="11501" y="9697"/>
                    <a:pt x="11501" y="9697"/>
                  </a:cubicBezTo>
                  <a:cubicBezTo>
                    <a:pt x="11557" y="9630"/>
                    <a:pt x="11557" y="9630"/>
                    <a:pt x="11557" y="9630"/>
                  </a:cubicBezTo>
                  <a:cubicBezTo>
                    <a:pt x="11557" y="9697"/>
                    <a:pt x="11557" y="9697"/>
                    <a:pt x="11557" y="9697"/>
                  </a:cubicBezTo>
                  <a:close/>
                  <a:moveTo>
                    <a:pt x="16663" y="9295"/>
                  </a:moveTo>
                  <a:cubicBezTo>
                    <a:pt x="16663" y="9295"/>
                    <a:pt x="16663" y="9295"/>
                    <a:pt x="16663" y="9295"/>
                  </a:cubicBezTo>
                  <a:cubicBezTo>
                    <a:pt x="16663" y="9228"/>
                    <a:pt x="16663" y="9228"/>
                    <a:pt x="16663" y="9228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719" y="9162"/>
                    <a:pt x="16719" y="9162"/>
                    <a:pt x="16719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75" y="9228"/>
                    <a:pt x="16775" y="9228"/>
                    <a:pt x="16775" y="9228"/>
                  </a:cubicBezTo>
                  <a:cubicBezTo>
                    <a:pt x="16775" y="9228"/>
                    <a:pt x="16775" y="9228"/>
                    <a:pt x="16775" y="9228"/>
                  </a:cubicBezTo>
                  <a:cubicBezTo>
                    <a:pt x="16831" y="9228"/>
                    <a:pt x="16831" y="9228"/>
                    <a:pt x="16831" y="9228"/>
                  </a:cubicBezTo>
                  <a:cubicBezTo>
                    <a:pt x="16775" y="9295"/>
                    <a:pt x="16775" y="9295"/>
                    <a:pt x="16775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663" y="9295"/>
                    <a:pt x="16663" y="9295"/>
                    <a:pt x="16663" y="9295"/>
                  </a:cubicBezTo>
                  <a:cubicBezTo>
                    <a:pt x="16663" y="9295"/>
                    <a:pt x="16663" y="9295"/>
                    <a:pt x="16663" y="9295"/>
                  </a:cubicBezTo>
                  <a:close/>
                  <a:moveTo>
                    <a:pt x="16551" y="13976"/>
                  </a:moveTo>
                  <a:cubicBezTo>
                    <a:pt x="16495" y="13976"/>
                    <a:pt x="16495" y="13976"/>
                    <a:pt x="16495" y="13976"/>
                  </a:cubicBezTo>
                  <a:cubicBezTo>
                    <a:pt x="16438" y="13976"/>
                    <a:pt x="16438" y="13976"/>
                    <a:pt x="16438" y="13976"/>
                  </a:cubicBezTo>
                  <a:cubicBezTo>
                    <a:pt x="16382" y="13976"/>
                    <a:pt x="16382" y="13976"/>
                    <a:pt x="16382" y="13976"/>
                  </a:cubicBezTo>
                  <a:cubicBezTo>
                    <a:pt x="16326" y="13910"/>
                    <a:pt x="16326" y="13910"/>
                    <a:pt x="16326" y="13910"/>
                  </a:cubicBezTo>
                  <a:cubicBezTo>
                    <a:pt x="16326" y="13910"/>
                    <a:pt x="16326" y="13910"/>
                    <a:pt x="16326" y="13910"/>
                  </a:cubicBezTo>
                  <a:cubicBezTo>
                    <a:pt x="16270" y="13843"/>
                    <a:pt x="16270" y="13843"/>
                    <a:pt x="16270" y="13843"/>
                  </a:cubicBezTo>
                  <a:cubicBezTo>
                    <a:pt x="16214" y="13843"/>
                    <a:pt x="16214" y="13843"/>
                    <a:pt x="16214" y="13843"/>
                  </a:cubicBezTo>
                  <a:cubicBezTo>
                    <a:pt x="16214" y="13776"/>
                    <a:pt x="16214" y="13776"/>
                    <a:pt x="16214" y="13776"/>
                  </a:cubicBezTo>
                  <a:cubicBezTo>
                    <a:pt x="16158" y="13776"/>
                    <a:pt x="16158" y="13776"/>
                    <a:pt x="16158" y="13776"/>
                  </a:cubicBezTo>
                  <a:cubicBezTo>
                    <a:pt x="16158" y="13776"/>
                    <a:pt x="16158" y="13776"/>
                    <a:pt x="16158" y="13776"/>
                  </a:cubicBezTo>
                  <a:cubicBezTo>
                    <a:pt x="16102" y="13776"/>
                    <a:pt x="16102" y="13776"/>
                    <a:pt x="16102" y="13776"/>
                  </a:cubicBezTo>
                  <a:cubicBezTo>
                    <a:pt x="16046" y="13776"/>
                    <a:pt x="16046" y="13776"/>
                    <a:pt x="16046" y="13776"/>
                  </a:cubicBezTo>
                  <a:cubicBezTo>
                    <a:pt x="16046" y="13709"/>
                    <a:pt x="16046" y="13709"/>
                    <a:pt x="16046" y="13709"/>
                  </a:cubicBezTo>
                  <a:cubicBezTo>
                    <a:pt x="15990" y="13709"/>
                    <a:pt x="15990" y="13709"/>
                    <a:pt x="15990" y="13709"/>
                  </a:cubicBezTo>
                  <a:cubicBezTo>
                    <a:pt x="15990" y="13709"/>
                    <a:pt x="15990" y="13709"/>
                    <a:pt x="15990" y="13709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877" y="13575"/>
                    <a:pt x="15877" y="13575"/>
                    <a:pt x="15877" y="13575"/>
                  </a:cubicBezTo>
                  <a:cubicBezTo>
                    <a:pt x="15877" y="13575"/>
                    <a:pt x="15877" y="13575"/>
                    <a:pt x="15877" y="13575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765" y="13508"/>
                    <a:pt x="15765" y="13508"/>
                    <a:pt x="15765" y="13508"/>
                  </a:cubicBezTo>
                  <a:cubicBezTo>
                    <a:pt x="15709" y="13441"/>
                    <a:pt x="15709" y="13441"/>
                    <a:pt x="15709" y="13441"/>
                  </a:cubicBezTo>
                  <a:cubicBezTo>
                    <a:pt x="15653" y="13441"/>
                    <a:pt x="15653" y="13441"/>
                    <a:pt x="15653" y="13441"/>
                  </a:cubicBezTo>
                  <a:cubicBezTo>
                    <a:pt x="15653" y="13375"/>
                    <a:pt x="15653" y="13375"/>
                    <a:pt x="15653" y="13375"/>
                  </a:cubicBezTo>
                  <a:cubicBezTo>
                    <a:pt x="15597" y="13375"/>
                    <a:pt x="15597" y="13375"/>
                    <a:pt x="15597" y="13375"/>
                  </a:cubicBezTo>
                  <a:cubicBezTo>
                    <a:pt x="15597" y="13308"/>
                    <a:pt x="15597" y="13308"/>
                    <a:pt x="15597" y="13308"/>
                  </a:cubicBezTo>
                  <a:cubicBezTo>
                    <a:pt x="15541" y="13308"/>
                    <a:pt x="15541" y="13308"/>
                    <a:pt x="15541" y="13308"/>
                  </a:cubicBezTo>
                  <a:cubicBezTo>
                    <a:pt x="15541" y="13308"/>
                    <a:pt x="15541" y="13308"/>
                    <a:pt x="15541" y="13308"/>
                  </a:cubicBezTo>
                  <a:cubicBezTo>
                    <a:pt x="15485" y="13241"/>
                    <a:pt x="15485" y="13241"/>
                    <a:pt x="15485" y="13241"/>
                  </a:cubicBezTo>
                  <a:cubicBezTo>
                    <a:pt x="15485" y="13174"/>
                    <a:pt x="15485" y="13174"/>
                    <a:pt x="15485" y="13174"/>
                  </a:cubicBezTo>
                  <a:cubicBezTo>
                    <a:pt x="15429" y="13174"/>
                    <a:pt x="15429" y="13174"/>
                    <a:pt x="15429" y="13174"/>
                  </a:cubicBezTo>
                  <a:cubicBezTo>
                    <a:pt x="15485" y="13107"/>
                    <a:pt x="15485" y="13107"/>
                    <a:pt x="15485" y="13107"/>
                  </a:cubicBezTo>
                  <a:cubicBezTo>
                    <a:pt x="15541" y="13174"/>
                    <a:pt x="15541" y="13174"/>
                    <a:pt x="15541" y="13174"/>
                  </a:cubicBezTo>
                  <a:cubicBezTo>
                    <a:pt x="15597" y="13107"/>
                    <a:pt x="15597" y="13107"/>
                    <a:pt x="15597" y="13107"/>
                  </a:cubicBezTo>
                  <a:cubicBezTo>
                    <a:pt x="15653" y="13040"/>
                    <a:pt x="15653" y="13040"/>
                    <a:pt x="15653" y="13040"/>
                  </a:cubicBezTo>
                  <a:cubicBezTo>
                    <a:pt x="15541" y="13040"/>
                    <a:pt x="15541" y="13040"/>
                    <a:pt x="15541" y="13040"/>
                  </a:cubicBezTo>
                  <a:cubicBezTo>
                    <a:pt x="15541" y="12973"/>
                    <a:pt x="15541" y="12973"/>
                    <a:pt x="15541" y="12973"/>
                  </a:cubicBezTo>
                  <a:cubicBezTo>
                    <a:pt x="15541" y="12973"/>
                    <a:pt x="15541" y="12973"/>
                    <a:pt x="15541" y="12973"/>
                  </a:cubicBezTo>
                  <a:cubicBezTo>
                    <a:pt x="15541" y="12907"/>
                    <a:pt x="15541" y="12907"/>
                    <a:pt x="15541" y="12907"/>
                  </a:cubicBezTo>
                  <a:cubicBezTo>
                    <a:pt x="15485" y="12907"/>
                    <a:pt x="15485" y="12907"/>
                    <a:pt x="15485" y="12907"/>
                  </a:cubicBezTo>
                  <a:cubicBezTo>
                    <a:pt x="15485" y="12973"/>
                    <a:pt x="15485" y="12973"/>
                    <a:pt x="15485" y="12973"/>
                  </a:cubicBezTo>
                  <a:cubicBezTo>
                    <a:pt x="15485" y="13040"/>
                    <a:pt x="15485" y="13040"/>
                    <a:pt x="15485" y="13040"/>
                  </a:cubicBezTo>
                  <a:cubicBezTo>
                    <a:pt x="15429" y="12973"/>
                    <a:pt x="15429" y="12973"/>
                    <a:pt x="15429" y="12973"/>
                  </a:cubicBezTo>
                  <a:cubicBezTo>
                    <a:pt x="15485" y="12907"/>
                    <a:pt x="15485" y="12907"/>
                    <a:pt x="15485" y="12907"/>
                  </a:cubicBezTo>
                  <a:cubicBezTo>
                    <a:pt x="15485" y="12840"/>
                    <a:pt x="15485" y="12840"/>
                    <a:pt x="15485" y="12840"/>
                  </a:cubicBezTo>
                  <a:cubicBezTo>
                    <a:pt x="15429" y="12907"/>
                    <a:pt x="15429" y="12907"/>
                    <a:pt x="15429" y="12907"/>
                  </a:cubicBezTo>
                  <a:cubicBezTo>
                    <a:pt x="15429" y="12907"/>
                    <a:pt x="15429" y="12907"/>
                    <a:pt x="15429" y="12907"/>
                  </a:cubicBezTo>
                  <a:cubicBezTo>
                    <a:pt x="15429" y="12840"/>
                    <a:pt x="15429" y="12840"/>
                    <a:pt x="15429" y="12840"/>
                  </a:cubicBezTo>
                  <a:cubicBezTo>
                    <a:pt x="15372" y="12840"/>
                    <a:pt x="15372" y="12840"/>
                    <a:pt x="15372" y="12840"/>
                  </a:cubicBezTo>
                  <a:cubicBezTo>
                    <a:pt x="15372" y="12773"/>
                    <a:pt x="15372" y="12773"/>
                    <a:pt x="15372" y="12773"/>
                  </a:cubicBezTo>
                  <a:cubicBezTo>
                    <a:pt x="15372" y="12773"/>
                    <a:pt x="15372" y="12773"/>
                    <a:pt x="15372" y="12773"/>
                  </a:cubicBezTo>
                  <a:cubicBezTo>
                    <a:pt x="15372" y="12706"/>
                    <a:pt x="15372" y="12706"/>
                    <a:pt x="15372" y="12706"/>
                  </a:cubicBezTo>
                  <a:cubicBezTo>
                    <a:pt x="15316" y="12639"/>
                    <a:pt x="15316" y="12639"/>
                    <a:pt x="15316" y="12639"/>
                  </a:cubicBezTo>
                  <a:cubicBezTo>
                    <a:pt x="15316" y="12639"/>
                    <a:pt x="15316" y="12639"/>
                    <a:pt x="15316" y="12639"/>
                  </a:cubicBezTo>
                  <a:cubicBezTo>
                    <a:pt x="15372" y="12572"/>
                    <a:pt x="15372" y="12572"/>
                    <a:pt x="15372" y="12572"/>
                  </a:cubicBezTo>
                  <a:cubicBezTo>
                    <a:pt x="15372" y="12505"/>
                    <a:pt x="15372" y="12505"/>
                    <a:pt x="15372" y="12505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572"/>
                    <a:pt x="15260" y="12572"/>
                    <a:pt x="15260" y="12572"/>
                  </a:cubicBezTo>
                  <a:cubicBezTo>
                    <a:pt x="15260" y="12572"/>
                    <a:pt x="15260" y="12572"/>
                    <a:pt x="15260" y="12572"/>
                  </a:cubicBezTo>
                  <a:cubicBezTo>
                    <a:pt x="15204" y="12572"/>
                    <a:pt x="15204" y="12572"/>
                    <a:pt x="15204" y="12572"/>
                  </a:cubicBezTo>
                  <a:cubicBezTo>
                    <a:pt x="15204" y="12572"/>
                    <a:pt x="15204" y="12572"/>
                    <a:pt x="15204" y="12572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572"/>
                    <a:pt x="15148" y="12572"/>
                    <a:pt x="15148" y="12572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092" y="12505"/>
                    <a:pt x="15092" y="12505"/>
                    <a:pt x="15092" y="12505"/>
                  </a:cubicBezTo>
                  <a:cubicBezTo>
                    <a:pt x="15092" y="12505"/>
                    <a:pt x="15092" y="12505"/>
                    <a:pt x="15092" y="12505"/>
                  </a:cubicBezTo>
                  <a:cubicBezTo>
                    <a:pt x="15036" y="12572"/>
                    <a:pt x="15036" y="12572"/>
                    <a:pt x="15036" y="12572"/>
                  </a:cubicBezTo>
                  <a:cubicBezTo>
                    <a:pt x="15036" y="12639"/>
                    <a:pt x="15036" y="12639"/>
                    <a:pt x="15036" y="12639"/>
                  </a:cubicBezTo>
                  <a:cubicBezTo>
                    <a:pt x="14980" y="12572"/>
                    <a:pt x="14980" y="12572"/>
                    <a:pt x="14980" y="12572"/>
                  </a:cubicBezTo>
                  <a:cubicBezTo>
                    <a:pt x="14924" y="12572"/>
                    <a:pt x="14924" y="12572"/>
                    <a:pt x="14924" y="12572"/>
                  </a:cubicBezTo>
                  <a:cubicBezTo>
                    <a:pt x="14924" y="12572"/>
                    <a:pt x="14924" y="12572"/>
                    <a:pt x="14924" y="12572"/>
                  </a:cubicBezTo>
                  <a:cubicBezTo>
                    <a:pt x="14868" y="12505"/>
                    <a:pt x="14868" y="12505"/>
                    <a:pt x="14868" y="12505"/>
                  </a:cubicBezTo>
                  <a:cubicBezTo>
                    <a:pt x="14811" y="12438"/>
                    <a:pt x="14811" y="12438"/>
                    <a:pt x="14811" y="12438"/>
                  </a:cubicBezTo>
                  <a:cubicBezTo>
                    <a:pt x="14811" y="12505"/>
                    <a:pt x="14811" y="12505"/>
                    <a:pt x="14811" y="12505"/>
                  </a:cubicBezTo>
                  <a:cubicBezTo>
                    <a:pt x="14811" y="12572"/>
                    <a:pt x="14811" y="12572"/>
                    <a:pt x="14811" y="12572"/>
                  </a:cubicBezTo>
                  <a:cubicBezTo>
                    <a:pt x="14811" y="12572"/>
                    <a:pt x="14811" y="12572"/>
                    <a:pt x="14811" y="12572"/>
                  </a:cubicBezTo>
                  <a:cubicBezTo>
                    <a:pt x="14755" y="12572"/>
                    <a:pt x="14755" y="12572"/>
                    <a:pt x="14755" y="12572"/>
                  </a:cubicBezTo>
                  <a:cubicBezTo>
                    <a:pt x="14699" y="12572"/>
                    <a:pt x="14699" y="12572"/>
                    <a:pt x="14699" y="12572"/>
                  </a:cubicBezTo>
                  <a:cubicBezTo>
                    <a:pt x="14643" y="12572"/>
                    <a:pt x="14643" y="12572"/>
                    <a:pt x="14643" y="12572"/>
                  </a:cubicBezTo>
                  <a:cubicBezTo>
                    <a:pt x="14643" y="12639"/>
                    <a:pt x="14643" y="12639"/>
                    <a:pt x="14643" y="12639"/>
                  </a:cubicBezTo>
                  <a:cubicBezTo>
                    <a:pt x="14587" y="12639"/>
                    <a:pt x="14587" y="12639"/>
                    <a:pt x="14587" y="12639"/>
                  </a:cubicBezTo>
                  <a:cubicBezTo>
                    <a:pt x="14587" y="12639"/>
                    <a:pt x="14587" y="12639"/>
                    <a:pt x="14587" y="12639"/>
                  </a:cubicBezTo>
                  <a:cubicBezTo>
                    <a:pt x="14531" y="12639"/>
                    <a:pt x="14531" y="12639"/>
                    <a:pt x="14531" y="12639"/>
                  </a:cubicBezTo>
                  <a:cubicBezTo>
                    <a:pt x="14475" y="12639"/>
                    <a:pt x="14475" y="12639"/>
                    <a:pt x="14475" y="12639"/>
                  </a:cubicBezTo>
                  <a:cubicBezTo>
                    <a:pt x="14475" y="12572"/>
                    <a:pt x="14475" y="12572"/>
                    <a:pt x="14475" y="12572"/>
                  </a:cubicBezTo>
                  <a:cubicBezTo>
                    <a:pt x="14419" y="12505"/>
                    <a:pt x="14419" y="12505"/>
                    <a:pt x="14419" y="12505"/>
                  </a:cubicBezTo>
                  <a:cubicBezTo>
                    <a:pt x="14419" y="12505"/>
                    <a:pt x="14419" y="12505"/>
                    <a:pt x="14419" y="12505"/>
                  </a:cubicBezTo>
                  <a:cubicBezTo>
                    <a:pt x="14363" y="12505"/>
                    <a:pt x="14363" y="12505"/>
                    <a:pt x="14363" y="12505"/>
                  </a:cubicBezTo>
                  <a:cubicBezTo>
                    <a:pt x="14306" y="12372"/>
                    <a:pt x="14306" y="12372"/>
                    <a:pt x="14306" y="12372"/>
                  </a:cubicBezTo>
                  <a:cubicBezTo>
                    <a:pt x="14363" y="12305"/>
                    <a:pt x="14363" y="12305"/>
                    <a:pt x="14363" y="12305"/>
                  </a:cubicBezTo>
                  <a:cubicBezTo>
                    <a:pt x="14363" y="12305"/>
                    <a:pt x="14363" y="12305"/>
                    <a:pt x="14363" y="12305"/>
                  </a:cubicBezTo>
                  <a:cubicBezTo>
                    <a:pt x="14363" y="12238"/>
                    <a:pt x="14363" y="12238"/>
                    <a:pt x="14363" y="12238"/>
                  </a:cubicBezTo>
                  <a:cubicBezTo>
                    <a:pt x="14419" y="12238"/>
                    <a:pt x="14419" y="12238"/>
                    <a:pt x="14419" y="12238"/>
                  </a:cubicBezTo>
                  <a:cubicBezTo>
                    <a:pt x="14475" y="12171"/>
                    <a:pt x="14475" y="12171"/>
                    <a:pt x="14475" y="12171"/>
                  </a:cubicBezTo>
                  <a:cubicBezTo>
                    <a:pt x="14475" y="12171"/>
                    <a:pt x="14475" y="12171"/>
                    <a:pt x="14475" y="12171"/>
                  </a:cubicBezTo>
                  <a:cubicBezTo>
                    <a:pt x="14531" y="12171"/>
                    <a:pt x="14531" y="12171"/>
                    <a:pt x="14531" y="12171"/>
                  </a:cubicBezTo>
                  <a:cubicBezTo>
                    <a:pt x="14587" y="12171"/>
                    <a:pt x="14587" y="12171"/>
                    <a:pt x="14587" y="12171"/>
                  </a:cubicBezTo>
                  <a:cubicBezTo>
                    <a:pt x="14587" y="12104"/>
                    <a:pt x="14587" y="12104"/>
                    <a:pt x="14587" y="12104"/>
                  </a:cubicBezTo>
                  <a:cubicBezTo>
                    <a:pt x="14531" y="12104"/>
                    <a:pt x="14531" y="12104"/>
                    <a:pt x="14531" y="12104"/>
                  </a:cubicBezTo>
                  <a:cubicBezTo>
                    <a:pt x="14531" y="12037"/>
                    <a:pt x="14531" y="12037"/>
                    <a:pt x="14531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1970"/>
                    <a:pt x="14587" y="11970"/>
                    <a:pt x="14587" y="11970"/>
                  </a:cubicBezTo>
                  <a:cubicBezTo>
                    <a:pt x="14587" y="11970"/>
                    <a:pt x="14587" y="11970"/>
                    <a:pt x="14587" y="11970"/>
                  </a:cubicBezTo>
                  <a:cubicBezTo>
                    <a:pt x="14643" y="12037"/>
                    <a:pt x="14643" y="12037"/>
                    <a:pt x="14643" y="12037"/>
                  </a:cubicBezTo>
                  <a:cubicBezTo>
                    <a:pt x="14699" y="12037"/>
                    <a:pt x="14699" y="12037"/>
                    <a:pt x="14699" y="12037"/>
                  </a:cubicBezTo>
                  <a:cubicBezTo>
                    <a:pt x="14755" y="12104"/>
                    <a:pt x="14755" y="12104"/>
                    <a:pt x="14755" y="12104"/>
                  </a:cubicBezTo>
                  <a:cubicBezTo>
                    <a:pt x="14811" y="12171"/>
                    <a:pt x="14811" y="12171"/>
                    <a:pt x="14811" y="12171"/>
                  </a:cubicBezTo>
                  <a:cubicBezTo>
                    <a:pt x="14811" y="12171"/>
                    <a:pt x="14811" y="12171"/>
                    <a:pt x="14811" y="12171"/>
                  </a:cubicBezTo>
                  <a:cubicBezTo>
                    <a:pt x="14868" y="12171"/>
                    <a:pt x="14868" y="12171"/>
                    <a:pt x="14868" y="12171"/>
                  </a:cubicBezTo>
                  <a:cubicBezTo>
                    <a:pt x="14924" y="12171"/>
                    <a:pt x="14924" y="12171"/>
                    <a:pt x="14924" y="12171"/>
                  </a:cubicBezTo>
                  <a:cubicBezTo>
                    <a:pt x="14924" y="12171"/>
                    <a:pt x="14924" y="12171"/>
                    <a:pt x="14924" y="12171"/>
                  </a:cubicBezTo>
                  <a:cubicBezTo>
                    <a:pt x="14980" y="12171"/>
                    <a:pt x="14980" y="12171"/>
                    <a:pt x="14980" y="12171"/>
                  </a:cubicBezTo>
                  <a:cubicBezTo>
                    <a:pt x="14980" y="12171"/>
                    <a:pt x="14980" y="12171"/>
                    <a:pt x="14980" y="12171"/>
                  </a:cubicBezTo>
                  <a:cubicBezTo>
                    <a:pt x="15036" y="12171"/>
                    <a:pt x="15036" y="12171"/>
                    <a:pt x="15036" y="12171"/>
                  </a:cubicBezTo>
                  <a:cubicBezTo>
                    <a:pt x="15092" y="12171"/>
                    <a:pt x="15092" y="12171"/>
                    <a:pt x="15092" y="12171"/>
                  </a:cubicBezTo>
                  <a:cubicBezTo>
                    <a:pt x="15092" y="12104"/>
                    <a:pt x="15092" y="12104"/>
                    <a:pt x="15092" y="12104"/>
                  </a:cubicBezTo>
                  <a:cubicBezTo>
                    <a:pt x="15148" y="12104"/>
                    <a:pt x="15148" y="12104"/>
                    <a:pt x="15148" y="12104"/>
                  </a:cubicBezTo>
                  <a:cubicBezTo>
                    <a:pt x="15148" y="12104"/>
                    <a:pt x="15148" y="12104"/>
                    <a:pt x="15148" y="12104"/>
                  </a:cubicBezTo>
                  <a:cubicBezTo>
                    <a:pt x="15148" y="12171"/>
                    <a:pt x="15148" y="12171"/>
                    <a:pt x="15148" y="12171"/>
                  </a:cubicBezTo>
                  <a:cubicBezTo>
                    <a:pt x="15204" y="12171"/>
                    <a:pt x="15204" y="12171"/>
                    <a:pt x="15204" y="12171"/>
                  </a:cubicBezTo>
                  <a:cubicBezTo>
                    <a:pt x="15260" y="12104"/>
                    <a:pt x="15260" y="12104"/>
                    <a:pt x="15260" y="12104"/>
                  </a:cubicBezTo>
                  <a:cubicBezTo>
                    <a:pt x="15260" y="12104"/>
                    <a:pt x="15260" y="12104"/>
                    <a:pt x="15260" y="12104"/>
                  </a:cubicBezTo>
                  <a:cubicBezTo>
                    <a:pt x="15316" y="12037"/>
                    <a:pt x="15316" y="12037"/>
                    <a:pt x="15316" y="12037"/>
                  </a:cubicBezTo>
                  <a:cubicBezTo>
                    <a:pt x="15316" y="12104"/>
                    <a:pt x="15316" y="12104"/>
                    <a:pt x="15316" y="12104"/>
                  </a:cubicBezTo>
                  <a:cubicBezTo>
                    <a:pt x="15316" y="12171"/>
                    <a:pt x="15316" y="12171"/>
                    <a:pt x="15316" y="12171"/>
                  </a:cubicBezTo>
                  <a:cubicBezTo>
                    <a:pt x="15316" y="12171"/>
                    <a:pt x="15316" y="12171"/>
                    <a:pt x="15316" y="12171"/>
                  </a:cubicBezTo>
                  <a:cubicBezTo>
                    <a:pt x="15372" y="12171"/>
                    <a:pt x="15372" y="12171"/>
                    <a:pt x="15372" y="12171"/>
                  </a:cubicBezTo>
                  <a:cubicBezTo>
                    <a:pt x="15372" y="12104"/>
                    <a:pt x="15372" y="12104"/>
                    <a:pt x="15372" y="12104"/>
                  </a:cubicBezTo>
                  <a:cubicBezTo>
                    <a:pt x="15429" y="12171"/>
                    <a:pt x="15429" y="12171"/>
                    <a:pt x="15429" y="12171"/>
                  </a:cubicBezTo>
                  <a:cubicBezTo>
                    <a:pt x="15429" y="12104"/>
                    <a:pt x="15429" y="12104"/>
                    <a:pt x="15429" y="12104"/>
                  </a:cubicBezTo>
                  <a:cubicBezTo>
                    <a:pt x="15429" y="11970"/>
                    <a:pt x="15429" y="11970"/>
                    <a:pt x="15429" y="11970"/>
                  </a:cubicBezTo>
                  <a:cubicBezTo>
                    <a:pt x="15372" y="11903"/>
                    <a:pt x="15372" y="11903"/>
                    <a:pt x="15372" y="11903"/>
                  </a:cubicBezTo>
                  <a:cubicBezTo>
                    <a:pt x="15372" y="11837"/>
                    <a:pt x="15372" y="11837"/>
                    <a:pt x="15372" y="11837"/>
                  </a:cubicBezTo>
                  <a:cubicBezTo>
                    <a:pt x="15316" y="11837"/>
                    <a:pt x="15316" y="11837"/>
                    <a:pt x="15316" y="11837"/>
                  </a:cubicBezTo>
                  <a:cubicBezTo>
                    <a:pt x="15372" y="11770"/>
                    <a:pt x="15372" y="11770"/>
                    <a:pt x="15372" y="11770"/>
                  </a:cubicBezTo>
                  <a:cubicBezTo>
                    <a:pt x="15372" y="11703"/>
                    <a:pt x="15372" y="11703"/>
                    <a:pt x="15372" y="11703"/>
                  </a:cubicBezTo>
                  <a:cubicBezTo>
                    <a:pt x="15372" y="11703"/>
                    <a:pt x="15372" y="11703"/>
                    <a:pt x="15372" y="11703"/>
                  </a:cubicBezTo>
                  <a:cubicBezTo>
                    <a:pt x="15485" y="11703"/>
                    <a:pt x="15485" y="11703"/>
                    <a:pt x="15485" y="11703"/>
                  </a:cubicBezTo>
                  <a:cubicBezTo>
                    <a:pt x="15541" y="11636"/>
                    <a:pt x="15541" y="11636"/>
                    <a:pt x="15541" y="11636"/>
                  </a:cubicBezTo>
                  <a:cubicBezTo>
                    <a:pt x="15597" y="11569"/>
                    <a:pt x="15597" y="11569"/>
                    <a:pt x="15597" y="11569"/>
                  </a:cubicBezTo>
                  <a:cubicBezTo>
                    <a:pt x="15653" y="11502"/>
                    <a:pt x="15653" y="11502"/>
                    <a:pt x="15653" y="11502"/>
                  </a:cubicBezTo>
                  <a:cubicBezTo>
                    <a:pt x="15653" y="11502"/>
                    <a:pt x="15653" y="11502"/>
                    <a:pt x="15653" y="11502"/>
                  </a:cubicBezTo>
                  <a:cubicBezTo>
                    <a:pt x="15709" y="11569"/>
                    <a:pt x="15709" y="11569"/>
                    <a:pt x="15709" y="11569"/>
                  </a:cubicBezTo>
                  <a:cubicBezTo>
                    <a:pt x="15765" y="11569"/>
                    <a:pt x="15765" y="11569"/>
                    <a:pt x="15765" y="11569"/>
                  </a:cubicBezTo>
                  <a:cubicBezTo>
                    <a:pt x="15765" y="11569"/>
                    <a:pt x="15765" y="11569"/>
                    <a:pt x="15765" y="11569"/>
                  </a:cubicBezTo>
                  <a:cubicBezTo>
                    <a:pt x="15709" y="11502"/>
                    <a:pt x="15709" y="11502"/>
                    <a:pt x="15709" y="11502"/>
                  </a:cubicBezTo>
                  <a:cubicBezTo>
                    <a:pt x="15709" y="11435"/>
                    <a:pt x="15709" y="11435"/>
                    <a:pt x="15709" y="11435"/>
                  </a:cubicBezTo>
                  <a:cubicBezTo>
                    <a:pt x="15765" y="11368"/>
                    <a:pt x="15765" y="11368"/>
                    <a:pt x="15765" y="11368"/>
                  </a:cubicBezTo>
                  <a:cubicBezTo>
                    <a:pt x="15821" y="11368"/>
                    <a:pt x="15821" y="11368"/>
                    <a:pt x="15821" y="11368"/>
                  </a:cubicBezTo>
                  <a:cubicBezTo>
                    <a:pt x="15821" y="11302"/>
                    <a:pt x="15821" y="11302"/>
                    <a:pt x="15821" y="11302"/>
                  </a:cubicBezTo>
                  <a:cubicBezTo>
                    <a:pt x="15877" y="11368"/>
                    <a:pt x="15877" y="11368"/>
                    <a:pt x="15877" y="11368"/>
                  </a:cubicBezTo>
                  <a:cubicBezTo>
                    <a:pt x="15990" y="11302"/>
                    <a:pt x="15990" y="11302"/>
                    <a:pt x="15990" y="11302"/>
                  </a:cubicBezTo>
                  <a:cubicBezTo>
                    <a:pt x="15990" y="11302"/>
                    <a:pt x="15990" y="11302"/>
                    <a:pt x="15990" y="11302"/>
                  </a:cubicBezTo>
                  <a:cubicBezTo>
                    <a:pt x="15934" y="11235"/>
                    <a:pt x="15934" y="11235"/>
                    <a:pt x="15934" y="11235"/>
                  </a:cubicBezTo>
                  <a:cubicBezTo>
                    <a:pt x="15990" y="11168"/>
                    <a:pt x="15990" y="11168"/>
                    <a:pt x="15990" y="11168"/>
                  </a:cubicBezTo>
                  <a:cubicBezTo>
                    <a:pt x="15990" y="11101"/>
                    <a:pt x="15990" y="11101"/>
                    <a:pt x="15990" y="11101"/>
                  </a:cubicBezTo>
                  <a:cubicBezTo>
                    <a:pt x="15990" y="11101"/>
                    <a:pt x="15990" y="11101"/>
                    <a:pt x="15990" y="11101"/>
                  </a:cubicBezTo>
                  <a:cubicBezTo>
                    <a:pt x="15990" y="11034"/>
                    <a:pt x="15990" y="11034"/>
                    <a:pt x="15990" y="11034"/>
                  </a:cubicBezTo>
                  <a:cubicBezTo>
                    <a:pt x="15990" y="11034"/>
                    <a:pt x="15990" y="11034"/>
                    <a:pt x="15990" y="11034"/>
                  </a:cubicBezTo>
                  <a:cubicBezTo>
                    <a:pt x="15990" y="10967"/>
                    <a:pt x="15990" y="10967"/>
                    <a:pt x="15990" y="10967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833"/>
                    <a:pt x="15990" y="10833"/>
                    <a:pt x="15990" y="10833"/>
                  </a:cubicBezTo>
                  <a:cubicBezTo>
                    <a:pt x="16046" y="10833"/>
                    <a:pt x="16046" y="10833"/>
                    <a:pt x="16046" y="10833"/>
                  </a:cubicBezTo>
                  <a:cubicBezTo>
                    <a:pt x="16046" y="10767"/>
                    <a:pt x="16046" y="10767"/>
                    <a:pt x="16046" y="10767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5990" y="10700"/>
                    <a:pt x="15990" y="10700"/>
                    <a:pt x="15990" y="10700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00"/>
                    <a:pt x="15990" y="10700"/>
                    <a:pt x="15990" y="10700"/>
                  </a:cubicBezTo>
                  <a:cubicBezTo>
                    <a:pt x="15934" y="10700"/>
                    <a:pt x="15934" y="10700"/>
                    <a:pt x="15934" y="10700"/>
                  </a:cubicBezTo>
                  <a:cubicBezTo>
                    <a:pt x="15877" y="10700"/>
                    <a:pt x="15877" y="10700"/>
                    <a:pt x="15877" y="10700"/>
                  </a:cubicBezTo>
                  <a:cubicBezTo>
                    <a:pt x="15821" y="10633"/>
                    <a:pt x="15821" y="10633"/>
                    <a:pt x="15821" y="10633"/>
                  </a:cubicBezTo>
                  <a:cubicBezTo>
                    <a:pt x="15821" y="10633"/>
                    <a:pt x="15821" y="10633"/>
                    <a:pt x="15821" y="10633"/>
                  </a:cubicBezTo>
                  <a:cubicBezTo>
                    <a:pt x="15934" y="10566"/>
                    <a:pt x="15934" y="10566"/>
                    <a:pt x="15934" y="10566"/>
                  </a:cubicBezTo>
                  <a:cubicBezTo>
                    <a:pt x="15877" y="10566"/>
                    <a:pt x="15877" y="10566"/>
                    <a:pt x="15877" y="10566"/>
                  </a:cubicBezTo>
                  <a:cubicBezTo>
                    <a:pt x="15877" y="10566"/>
                    <a:pt x="15877" y="10566"/>
                    <a:pt x="15877" y="10566"/>
                  </a:cubicBezTo>
                  <a:cubicBezTo>
                    <a:pt x="15877" y="10499"/>
                    <a:pt x="15877" y="10499"/>
                    <a:pt x="15877" y="10499"/>
                  </a:cubicBezTo>
                  <a:cubicBezTo>
                    <a:pt x="15877" y="10432"/>
                    <a:pt x="15877" y="10432"/>
                    <a:pt x="15877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99"/>
                    <a:pt x="15821" y="10499"/>
                    <a:pt x="15821" y="10499"/>
                  </a:cubicBezTo>
                  <a:cubicBezTo>
                    <a:pt x="15821" y="10499"/>
                    <a:pt x="15821" y="10499"/>
                    <a:pt x="15821" y="10499"/>
                  </a:cubicBezTo>
                  <a:cubicBezTo>
                    <a:pt x="15765" y="10499"/>
                    <a:pt x="15765" y="10499"/>
                    <a:pt x="15765" y="10499"/>
                  </a:cubicBezTo>
                  <a:cubicBezTo>
                    <a:pt x="15765" y="10499"/>
                    <a:pt x="15765" y="10499"/>
                    <a:pt x="15765" y="10499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432"/>
                    <a:pt x="15709" y="10432"/>
                    <a:pt x="15709" y="10432"/>
                  </a:cubicBezTo>
                  <a:cubicBezTo>
                    <a:pt x="15765" y="10365"/>
                    <a:pt x="15765" y="10365"/>
                    <a:pt x="15765" y="10365"/>
                  </a:cubicBezTo>
                  <a:cubicBezTo>
                    <a:pt x="15765" y="10365"/>
                    <a:pt x="15765" y="10365"/>
                    <a:pt x="15765" y="10365"/>
                  </a:cubicBezTo>
                  <a:cubicBezTo>
                    <a:pt x="15653" y="10365"/>
                    <a:pt x="15653" y="10365"/>
                    <a:pt x="15653" y="10365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765" y="10232"/>
                    <a:pt x="15765" y="10232"/>
                    <a:pt x="15765" y="10232"/>
                  </a:cubicBezTo>
                  <a:cubicBezTo>
                    <a:pt x="15765" y="10232"/>
                    <a:pt x="15765" y="10232"/>
                    <a:pt x="15765" y="10232"/>
                  </a:cubicBezTo>
                  <a:cubicBezTo>
                    <a:pt x="15765" y="10165"/>
                    <a:pt x="15765" y="10165"/>
                    <a:pt x="15765" y="10165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597" y="10298"/>
                    <a:pt x="15597" y="10298"/>
                    <a:pt x="15597" y="10298"/>
                  </a:cubicBezTo>
                  <a:cubicBezTo>
                    <a:pt x="15597" y="10232"/>
                    <a:pt x="15597" y="10232"/>
                    <a:pt x="15597" y="10232"/>
                  </a:cubicBezTo>
                  <a:cubicBezTo>
                    <a:pt x="15597" y="10232"/>
                    <a:pt x="15597" y="10232"/>
                    <a:pt x="15597" y="10232"/>
                  </a:cubicBezTo>
                  <a:cubicBezTo>
                    <a:pt x="15541" y="10298"/>
                    <a:pt x="15541" y="10298"/>
                    <a:pt x="15541" y="10298"/>
                  </a:cubicBezTo>
                  <a:cubicBezTo>
                    <a:pt x="15541" y="10298"/>
                    <a:pt x="15541" y="10298"/>
                    <a:pt x="15541" y="10298"/>
                  </a:cubicBezTo>
                  <a:cubicBezTo>
                    <a:pt x="15485" y="10298"/>
                    <a:pt x="15485" y="10298"/>
                    <a:pt x="15485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365"/>
                    <a:pt x="15429" y="10365"/>
                    <a:pt x="15429" y="10365"/>
                  </a:cubicBezTo>
                  <a:cubicBezTo>
                    <a:pt x="15372" y="10365"/>
                    <a:pt x="15372" y="10365"/>
                    <a:pt x="15372" y="10365"/>
                  </a:cubicBezTo>
                  <a:cubicBezTo>
                    <a:pt x="15372" y="10298"/>
                    <a:pt x="15372" y="10298"/>
                    <a:pt x="15372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232"/>
                    <a:pt x="15429" y="10232"/>
                    <a:pt x="15429" y="10232"/>
                  </a:cubicBezTo>
                  <a:cubicBezTo>
                    <a:pt x="15372" y="10232"/>
                    <a:pt x="15372" y="10232"/>
                    <a:pt x="15372" y="10232"/>
                  </a:cubicBezTo>
                  <a:cubicBezTo>
                    <a:pt x="15429" y="10165"/>
                    <a:pt x="15429" y="10165"/>
                    <a:pt x="15429" y="10165"/>
                  </a:cubicBezTo>
                  <a:cubicBezTo>
                    <a:pt x="15429" y="10165"/>
                    <a:pt x="15429" y="10165"/>
                    <a:pt x="15429" y="10165"/>
                  </a:cubicBezTo>
                  <a:cubicBezTo>
                    <a:pt x="15485" y="10165"/>
                    <a:pt x="15485" y="10165"/>
                    <a:pt x="15485" y="10165"/>
                  </a:cubicBezTo>
                  <a:cubicBezTo>
                    <a:pt x="15485" y="10232"/>
                    <a:pt x="15485" y="10232"/>
                    <a:pt x="15485" y="10232"/>
                  </a:cubicBezTo>
                  <a:cubicBezTo>
                    <a:pt x="15541" y="10232"/>
                    <a:pt x="15541" y="10232"/>
                    <a:pt x="15541" y="10232"/>
                  </a:cubicBezTo>
                  <a:cubicBezTo>
                    <a:pt x="15541" y="10165"/>
                    <a:pt x="15541" y="10165"/>
                    <a:pt x="15541" y="10165"/>
                  </a:cubicBezTo>
                  <a:cubicBezTo>
                    <a:pt x="15597" y="10165"/>
                    <a:pt x="15597" y="10165"/>
                    <a:pt x="15597" y="10165"/>
                  </a:cubicBezTo>
                  <a:cubicBezTo>
                    <a:pt x="15597" y="10098"/>
                    <a:pt x="15597" y="10098"/>
                    <a:pt x="15597" y="10098"/>
                  </a:cubicBezTo>
                  <a:cubicBezTo>
                    <a:pt x="15597" y="10098"/>
                    <a:pt x="15597" y="10098"/>
                    <a:pt x="15597" y="10098"/>
                  </a:cubicBezTo>
                  <a:cubicBezTo>
                    <a:pt x="15541" y="10031"/>
                    <a:pt x="15541" y="10031"/>
                    <a:pt x="15541" y="10031"/>
                  </a:cubicBezTo>
                  <a:cubicBezTo>
                    <a:pt x="15541" y="10031"/>
                    <a:pt x="15541" y="10031"/>
                    <a:pt x="15541" y="10031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897"/>
                    <a:pt x="15485" y="9897"/>
                    <a:pt x="15485" y="9897"/>
                  </a:cubicBezTo>
                  <a:cubicBezTo>
                    <a:pt x="15429" y="9897"/>
                    <a:pt x="15429" y="9897"/>
                    <a:pt x="15429" y="9897"/>
                  </a:cubicBezTo>
                  <a:cubicBezTo>
                    <a:pt x="15429" y="9897"/>
                    <a:pt x="15429" y="9897"/>
                    <a:pt x="15429" y="9897"/>
                  </a:cubicBezTo>
                  <a:cubicBezTo>
                    <a:pt x="15372" y="9897"/>
                    <a:pt x="15372" y="9897"/>
                    <a:pt x="15372" y="9897"/>
                  </a:cubicBezTo>
                  <a:cubicBezTo>
                    <a:pt x="15372" y="9830"/>
                    <a:pt x="15372" y="9830"/>
                    <a:pt x="15372" y="9830"/>
                  </a:cubicBezTo>
                  <a:cubicBezTo>
                    <a:pt x="15429" y="9830"/>
                    <a:pt x="15429" y="9830"/>
                    <a:pt x="15429" y="9830"/>
                  </a:cubicBezTo>
                  <a:cubicBezTo>
                    <a:pt x="15429" y="9830"/>
                    <a:pt x="15429" y="9830"/>
                    <a:pt x="15429" y="9830"/>
                  </a:cubicBezTo>
                  <a:cubicBezTo>
                    <a:pt x="15485" y="9830"/>
                    <a:pt x="15485" y="9830"/>
                    <a:pt x="15485" y="9830"/>
                  </a:cubicBezTo>
                  <a:cubicBezTo>
                    <a:pt x="15485" y="9830"/>
                    <a:pt x="15485" y="9830"/>
                    <a:pt x="15485" y="9830"/>
                  </a:cubicBezTo>
                  <a:cubicBezTo>
                    <a:pt x="15485" y="9763"/>
                    <a:pt x="15485" y="9763"/>
                    <a:pt x="15485" y="9763"/>
                  </a:cubicBezTo>
                  <a:cubicBezTo>
                    <a:pt x="15429" y="9763"/>
                    <a:pt x="15429" y="9763"/>
                    <a:pt x="15429" y="9763"/>
                  </a:cubicBezTo>
                  <a:cubicBezTo>
                    <a:pt x="15429" y="9697"/>
                    <a:pt x="15429" y="9697"/>
                    <a:pt x="15429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16" y="9763"/>
                    <a:pt x="15316" y="9763"/>
                    <a:pt x="15316" y="9763"/>
                  </a:cubicBezTo>
                  <a:cubicBezTo>
                    <a:pt x="15316" y="9763"/>
                    <a:pt x="15316" y="9763"/>
                    <a:pt x="15316" y="9763"/>
                  </a:cubicBezTo>
                  <a:cubicBezTo>
                    <a:pt x="15316" y="9697"/>
                    <a:pt x="15316" y="9697"/>
                    <a:pt x="15316" y="9697"/>
                  </a:cubicBezTo>
                  <a:cubicBezTo>
                    <a:pt x="15372" y="9630"/>
                    <a:pt x="15372" y="9630"/>
                    <a:pt x="15372" y="9630"/>
                  </a:cubicBezTo>
                  <a:cubicBezTo>
                    <a:pt x="15372" y="9563"/>
                    <a:pt x="15372" y="9563"/>
                    <a:pt x="15372" y="9563"/>
                  </a:cubicBezTo>
                  <a:cubicBezTo>
                    <a:pt x="15372" y="9563"/>
                    <a:pt x="15372" y="9563"/>
                    <a:pt x="15372" y="9563"/>
                  </a:cubicBezTo>
                  <a:cubicBezTo>
                    <a:pt x="15429" y="9496"/>
                    <a:pt x="15429" y="9496"/>
                    <a:pt x="15429" y="9496"/>
                  </a:cubicBezTo>
                  <a:cubicBezTo>
                    <a:pt x="15429" y="9429"/>
                    <a:pt x="15429" y="9429"/>
                    <a:pt x="15429" y="9429"/>
                  </a:cubicBezTo>
                  <a:cubicBezTo>
                    <a:pt x="15429" y="9362"/>
                    <a:pt x="15429" y="9362"/>
                    <a:pt x="15429" y="9362"/>
                  </a:cubicBezTo>
                  <a:cubicBezTo>
                    <a:pt x="15429" y="9362"/>
                    <a:pt x="15429" y="9362"/>
                    <a:pt x="15429" y="9362"/>
                  </a:cubicBezTo>
                  <a:cubicBezTo>
                    <a:pt x="15372" y="9362"/>
                    <a:pt x="15372" y="9362"/>
                    <a:pt x="15372" y="9362"/>
                  </a:cubicBezTo>
                  <a:cubicBezTo>
                    <a:pt x="15372" y="9362"/>
                    <a:pt x="15372" y="9362"/>
                    <a:pt x="15372" y="9362"/>
                  </a:cubicBezTo>
                  <a:cubicBezTo>
                    <a:pt x="15316" y="9362"/>
                    <a:pt x="15316" y="9362"/>
                    <a:pt x="15316" y="9362"/>
                  </a:cubicBezTo>
                  <a:cubicBezTo>
                    <a:pt x="15316" y="9429"/>
                    <a:pt x="15316" y="9429"/>
                    <a:pt x="15316" y="9429"/>
                  </a:cubicBezTo>
                  <a:cubicBezTo>
                    <a:pt x="15316" y="9429"/>
                    <a:pt x="15316" y="9429"/>
                    <a:pt x="15316" y="9429"/>
                  </a:cubicBezTo>
                  <a:cubicBezTo>
                    <a:pt x="15260" y="9362"/>
                    <a:pt x="15260" y="9362"/>
                    <a:pt x="15260" y="9362"/>
                  </a:cubicBezTo>
                  <a:cubicBezTo>
                    <a:pt x="15260" y="9295"/>
                    <a:pt x="15260" y="9295"/>
                    <a:pt x="15260" y="9295"/>
                  </a:cubicBezTo>
                  <a:cubicBezTo>
                    <a:pt x="15204" y="9295"/>
                    <a:pt x="15204" y="9295"/>
                    <a:pt x="15204" y="9295"/>
                  </a:cubicBezTo>
                  <a:cubicBezTo>
                    <a:pt x="15204" y="9228"/>
                    <a:pt x="15204" y="9228"/>
                    <a:pt x="15204" y="9228"/>
                  </a:cubicBezTo>
                  <a:cubicBezTo>
                    <a:pt x="15204" y="9162"/>
                    <a:pt x="15204" y="9162"/>
                    <a:pt x="15204" y="9162"/>
                  </a:cubicBezTo>
                  <a:cubicBezTo>
                    <a:pt x="15260" y="9162"/>
                    <a:pt x="15260" y="9162"/>
                    <a:pt x="15260" y="9162"/>
                  </a:cubicBezTo>
                  <a:cubicBezTo>
                    <a:pt x="15260" y="9162"/>
                    <a:pt x="15260" y="9162"/>
                    <a:pt x="15260" y="9162"/>
                  </a:cubicBezTo>
                  <a:cubicBezTo>
                    <a:pt x="15260" y="9095"/>
                    <a:pt x="15260" y="9095"/>
                    <a:pt x="15260" y="9095"/>
                  </a:cubicBezTo>
                  <a:cubicBezTo>
                    <a:pt x="15260" y="9095"/>
                    <a:pt x="15260" y="9095"/>
                    <a:pt x="15260" y="9095"/>
                  </a:cubicBezTo>
                  <a:cubicBezTo>
                    <a:pt x="15204" y="9095"/>
                    <a:pt x="15204" y="9095"/>
                    <a:pt x="15204" y="9095"/>
                  </a:cubicBezTo>
                  <a:cubicBezTo>
                    <a:pt x="15204" y="9095"/>
                    <a:pt x="15204" y="9095"/>
                    <a:pt x="15204" y="9095"/>
                  </a:cubicBezTo>
                  <a:cubicBezTo>
                    <a:pt x="15204" y="9162"/>
                    <a:pt x="15204" y="9162"/>
                    <a:pt x="15204" y="9162"/>
                  </a:cubicBezTo>
                  <a:cubicBezTo>
                    <a:pt x="15148" y="9228"/>
                    <a:pt x="15148" y="9228"/>
                    <a:pt x="15148" y="9228"/>
                  </a:cubicBezTo>
                  <a:cubicBezTo>
                    <a:pt x="15148" y="9162"/>
                    <a:pt x="15148" y="9162"/>
                    <a:pt x="15148" y="9162"/>
                  </a:cubicBezTo>
                  <a:cubicBezTo>
                    <a:pt x="15092" y="9162"/>
                    <a:pt x="15092" y="9162"/>
                    <a:pt x="15092" y="9162"/>
                  </a:cubicBezTo>
                  <a:cubicBezTo>
                    <a:pt x="15092" y="9162"/>
                    <a:pt x="15092" y="9162"/>
                    <a:pt x="15092" y="9162"/>
                  </a:cubicBezTo>
                  <a:cubicBezTo>
                    <a:pt x="15092" y="9228"/>
                    <a:pt x="15092" y="9228"/>
                    <a:pt x="15092" y="9228"/>
                  </a:cubicBezTo>
                  <a:cubicBezTo>
                    <a:pt x="15092" y="9228"/>
                    <a:pt x="15092" y="9228"/>
                    <a:pt x="15092" y="9228"/>
                  </a:cubicBezTo>
                  <a:cubicBezTo>
                    <a:pt x="15092" y="9295"/>
                    <a:pt x="15092" y="9295"/>
                    <a:pt x="15092" y="9295"/>
                  </a:cubicBezTo>
                  <a:cubicBezTo>
                    <a:pt x="15092" y="9295"/>
                    <a:pt x="15092" y="9295"/>
                    <a:pt x="15092" y="9295"/>
                  </a:cubicBezTo>
                  <a:cubicBezTo>
                    <a:pt x="15148" y="9295"/>
                    <a:pt x="15148" y="9295"/>
                    <a:pt x="15148" y="9295"/>
                  </a:cubicBezTo>
                  <a:cubicBezTo>
                    <a:pt x="15148" y="9429"/>
                    <a:pt x="15148" y="9429"/>
                    <a:pt x="15148" y="9429"/>
                  </a:cubicBezTo>
                  <a:cubicBezTo>
                    <a:pt x="15204" y="9429"/>
                    <a:pt x="15204" y="9429"/>
                    <a:pt x="15204" y="9429"/>
                  </a:cubicBezTo>
                  <a:cubicBezTo>
                    <a:pt x="15204" y="9496"/>
                    <a:pt x="15204" y="9496"/>
                    <a:pt x="15204" y="9496"/>
                  </a:cubicBezTo>
                  <a:cubicBezTo>
                    <a:pt x="15204" y="9563"/>
                    <a:pt x="15204" y="9563"/>
                    <a:pt x="15204" y="9563"/>
                  </a:cubicBezTo>
                  <a:cubicBezTo>
                    <a:pt x="15148" y="9563"/>
                    <a:pt x="15148" y="9563"/>
                    <a:pt x="15148" y="9563"/>
                  </a:cubicBezTo>
                  <a:cubicBezTo>
                    <a:pt x="15092" y="9630"/>
                    <a:pt x="15092" y="9630"/>
                    <a:pt x="15092" y="9630"/>
                  </a:cubicBezTo>
                  <a:cubicBezTo>
                    <a:pt x="14980" y="9630"/>
                    <a:pt x="14980" y="9630"/>
                    <a:pt x="14980" y="9630"/>
                  </a:cubicBezTo>
                  <a:cubicBezTo>
                    <a:pt x="14980" y="9630"/>
                    <a:pt x="14980" y="9630"/>
                    <a:pt x="14980" y="9630"/>
                  </a:cubicBezTo>
                  <a:cubicBezTo>
                    <a:pt x="14924" y="9630"/>
                    <a:pt x="14924" y="9630"/>
                    <a:pt x="14924" y="9630"/>
                  </a:cubicBezTo>
                  <a:cubicBezTo>
                    <a:pt x="14924" y="9563"/>
                    <a:pt x="14924" y="9563"/>
                    <a:pt x="14924" y="9563"/>
                  </a:cubicBezTo>
                  <a:cubicBezTo>
                    <a:pt x="14924" y="9563"/>
                    <a:pt x="14924" y="9563"/>
                    <a:pt x="14924" y="9563"/>
                  </a:cubicBezTo>
                  <a:cubicBezTo>
                    <a:pt x="14924" y="9496"/>
                    <a:pt x="14924" y="9496"/>
                    <a:pt x="14924" y="9496"/>
                  </a:cubicBezTo>
                  <a:cubicBezTo>
                    <a:pt x="14811" y="9496"/>
                    <a:pt x="14811" y="9496"/>
                    <a:pt x="14811" y="9496"/>
                  </a:cubicBezTo>
                  <a:cubicBezTo>
                    <a:pt x="14755" y="9429"/>
                    <a:pt x="14755" y="9429"/>
                    <a:pt x="14755" y="9429"/>
                  </a:cubicBezTo>
                  <a:cubicBezTo>
                    <a:pt x="14699" y="9429"/>
                    <a:pt x="14699" y="9429"/>
                    <a:pt x="14699" y="9429"/>
                  </a:cubicBezTo>
                  <a:cubicBezTo>
                    <a:pt x="14699" y="9563"/>
                    <a:pt x="14699" y="9563"/>
                    <a:pt x="14699" y="9563"/>
                  </a:cubicBezTo>
                  <a:cubicBezTo>
                    <a:pt x="14755" y="9630"/>
                    <a:pt x="14755" y="9630"/>
                    <a:pt x="14755" y="9630"/>
                  </a:cubicBezTo>
                  <a:cubicBezTo>
                    <a:pt x="14699" y="9630"/>
                    <a:pt x="14699" y="9630"/>
                    <a:pt x="14699" y="9630"/>
                  </a:cubicBezTo>
                  <a:cubicBezTo>
                    <a:pt x="14699" y="9630"/>
                    <a:pt x="14699" y="9630"/>
                    <a:pt x="14699" y="9630"/>
                  </a:cubicBezTo>
                  <a:cubicBezTo>
                    <a:pt x="14643" y="9563"/>
                    <a:pt x="14643" y="9563"/>
                    <a:pt x="14643" y="9563"/>
                  </a:cubicBezTo>
                  <a:cubicBezTo>
                    <a:pt x="14643" y="9496"/>
                    <a:pt x="14643" y="9496"/>
                    <a:pt x="14643" y="9496"/>
                  </a:cubicBezTo>
                  <a:cubicBezTo>
                    <a:pt x="14587" y="9496"/>
                    <a:pt x="14587" y="9496"/>
                    <a:pt x="14587" y="9496"/>
                  </a:cubicBezTo>
                  <a:cubicBezTo>
                    <a:pt x="14587" y="9496"/>
                    <a:pt x="14587" y="9496"/>
                    <a:pt x="14587" y="9496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362"/>
                    <a:pt x="14531" y="9362"/>
                    <a:pt x="14531" y="9362"/>
                  </a:cubicBezTo>
                  <a:cubicBezTo>
                    <a:pt x="14531" y="9362"/>
                    <a:pt x="14531" y="9362"/>
                    <a:pt x="14531" y="9362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419" y="9295"/>
                    <a:pt x="14419" y="9295"/>
                    <a:pt x="14419" y="9295"/>
                  </a:cubicBezTo>
                  <a:cubicBezTo>
                    <a:pt x="14419" y="9295"/>
                    <a:pt x="14419" y="9295"/>
                    <a:pt x="14419" y="9295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475" y="9563"/>
                    <a:pt x="14475" y="9563"/>
                    <a:pt x="14475" y="9563"/>
                  </a:cubicBezTo>
                  <a:cubicBezTo>
                    <a:pt x="14419" y="9496"/>
                    <a:pt x="14419" y="9496"/>
                    <a:pt x="14419" y="9496"/>
                  </a:cubicBezTo>
                  <a:cubicBezTo>
                    <a:pt x="14363" y="9496"/>
                    <a:pt x="14363" y="9496"/>
                    <a:pt x="14363" y="9496"/>
                  </a:cubicBezTo>
                  <a:cubicBezTo>
                    <a:pt x="14363" y="9429"/>
                    <a:pt x="14363" y="9429"/>
                    <a:pt x="14363" y="9429"/>
                  </a:cubicBezTo>
                  <a:cubicBezTo>
                    <a:pt x="14306" y="9429"/>
                    <a:pt x="14306" y="9429"/>
                    <a:pt x="14306" y="9429"/>
                  </a:cubicBezTo>
                  <a:cubicBezTo>
                    <a:pt x="14306" y="9362"/>
                    <a:pt x="14306" y="9362"/>
                    <a:pt x="14306" y="9362"/>
                  </a:cubicBezTo>
                  <a:cubicBezTo>
                    <a:pt x="14250" y="9429"/>
                    <a:pt x="14250" y="9429"/>
                    <a:pt x="14250" y="9429"/>
                  </a:cubicBezTo>
                  <a:cubicBezTo>
                    <a:pt x="14194" y="9429"/>
                    <a:pt x="14194" y="9429"/>
                    <a:pt x="14194" y="9429"/>
                  </a:cubicBezTo>
                  <a:cubicBezTo>
                    <a:pt x="14138" y="9429"/>
                    <a:pt x="14138" y="9429"/>
                    <a:pt x="14138" y="9429"/>
                  </a:cubicBezTo>
                  <a:cubicBezTo>
                    <a:pt x="14082" y="9362"/>
                    <a:pt x="14082" y="9362"/>
                    <a:pt x="14082" y="9362"/>
                  </a:cubicBezTo>
                  <a:cubicBezTo>
                    <a:pt x="14026" y="9362"/>
                    <a:pt x="14026" y="9362"/>
                    <a:pt x="14026" y="9362"/>
                  </a:cubicBezTo>
                  <a:cubicBezTo>
                    <a:pt x="14026" y="9362"/>
                    <a:pt x="14026" y="9362"/>
                    <a:pt x="14026" y="9362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4026" y="9228"/>
                    <a:pt x="14026" y="9228"/>
                    <a:pt x="14026" y="9228"/>
                  </a:cubicBezTo>
                  <a:cubicBezTo>
                    <a:pt x="14082" y="9162"/>
                    <a:pt x="14082" y="9162"/>
                    <a:pt x="14082" y="9162"/>
                  </a:cubicBezTo>
                  <a:cubicBezTo>
                    <a:pt x="14082" y="9162"/>
                    <a:pt x="14082" y="9162"/>
                    <a:pt x="14082" y="9162"/>
                  </a:cubicBezTo>
                  <a:cubicBezTo>
                    <a:pt x="14026" y="9162"/>
                    <a:pt x="14026" y="9162"/>
                    <a:pt x="14026" y="9162"/>
                  </a:cubicBezTo>
                  <a:cubicBezTo>
                    <a:pt x="13970" y="9228"/>
                    <a:pt x="13970" y="9228"/>
                    <a:pt x="13970" y="9228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3914" y="9295"/>
                    <a:pt x="13914" y="9295"/>
                    <a:pt x="13914" y="9295"/>
                  </a:cubicBezTo>
                  <a:cubicBezTo>
                    <a:pt x="13914" y="9228"/>
                    <a:pt x="13914" y="9228"/>
                    <a:pt x="13914" y="9228"/>
                  </a:cubicBezTo>
                  <a:cubicBezTo>
                    <a:pt x="13858" y="9228"/>
                    <a:pt x="13858" y="9228"/>
                    <a:pt x="13858" y="9228"/>
                  </a:cubicBezTo>
                  <a:cubicBezTo>
                    <a:pt x="13802" y="9228"/>
                    <a:pt x="13802" y="9228"/>
                    <a:pt x="13802" y="9228"/>
                  </a:cubicBezTo>
                  <a:cubicBezTo>
                    <a:pt x="13858" y="9295"/>
                    <a:pt x="13858" y="9295"/>
                    <a:pt x="13858" y="9295"/>
                  </a:cubicBezTo>
                  <a:cubicBezTo>
                    <a:pt x="13858" y="9295"/>
                    <a:pt x="13858" y="9295"/>
                    <a:pt x="13858" y="9295"/>
                  </a:cubicBezTo>
                  <a:cubicBezTo>
                    <a:pt x="13802" y="9295"/>
                    <a:pt x="13802" y="9295"/>
                    <a:pt x="13802" y="9295"/>
                  </a:cubicBezTo>
                  <a:cubicBezTo>
                    <a:pt x="13689" y="9228"/>
                    <a:pt x="13689" y="9228"/>
                    <a:pt x="13689" y="9228"/>
                  </a:cubicBezTo>
                  <a:cubicBezTo>
                    <a:pt x="13689" y="9162"/>
                    <a:pt x="13689" y="9162"/>
                    <a:pt x="13689" y="9162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689" y="9095"/>
                    <a:pt x="13689" y="9095"/>
                    <a:pt x="13689" y="9095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745" y="8961"/>
                    <a:pt x="13745" y="8961"/>
                    <a:pt x="13745" y="8961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633" y="9028"/>
                    <a:pt x="13633" y="9028"/>
                    <a:pt x="13633" y="9028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633" y="9028"/>
                    <a:pt x="13633" y="9028"/>
                    <a:pt x="13633" y="9028"/>
                  </a:cubicBezTo>
                  <a:cubicBezTo>
                    <a:pt x="13577" y="8961"/>
                    <a:pt x="13577" y="8961"/>
                    <a:pt x="13577" y="8961"/>
                  </a:cubicBezTo>
                  <a:cubicBezTo>
                    <a:pt x="13577" y="8961"/>
                    <a:pt x="13577" y="8961"/>
                    <a:pt x="13577" y="8961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577" y="9095"/>
                    <a:pt x="13577" y="9095"/>
                    <a:pt x="13577" y="9095"/>
                  </a:cubicBezTo>
                  <a:cubicBezTo>
                    <a:pt x="13521" y="9095"/>
                    <a:pt x="13521" y="9095"/>
                    <a:pt x="13521" y="9095"/>
                  </a:cubicBezTo>
                  <a:cubicBezTo>
                    <a:pt x="13465" y="9028"/>
                    <a:pt x="13465" y="9028"/>
                    <a:pt x="13465" y="9028"/>
                  </a:cubicBezTo>
                  <a:cubicBezTo>
                    <a:pt x="13465" y="9028"/>
                    <a:pt x="13465" y="9028"/>
                    <a:pt x="13465" y="9028"/>
                  </a:cubicBezTo>
                  <a:cubicBezTo>
                    <a:pt x="13409" y="9028"/>
                    <a:pt x="13409" y="9028"/>
                    <a:pt x="13409" y="9028"/>
                  </a:cubicBezTo>
                  <a:cubicBezTo>
                    <a:pt x="13409" y="9095"/>
                    <a:pt x="13409" y="9095"/>
                    <a:pt x="13409" y="9095"/>
                  </a:cubicBezTo>
                  <a:cubicBezTo>
                    <a:pt x="13409" y="9095"/>
                    <a:pt x="13409" y="9095"/>
                    <a:pt x="13409" y="9095"/>
                  </a:cubicBezTo>
                  <a:cubicBezTo>
                    <a:pt x="13353" y="9028"/>
                    <a:pt x="13353" y="9028"/>
                    <a:pt x="13353" y="9028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409" y="9028"/>
                    <a:pt x="13409" y="9028"/>
                    <a:pt x="13409" y="9028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297" y="8894"/>
                    <a:pt x="13297" y="8894"/>
                    <a:pt x="13297" y="8894"/>
                  </a:cubicBezTo>
                  <a:cubicBezTo>
                    <a:pt x="13241" y="8827"/>
                    <a:pt x="13241" y="8827"/>
                    <a:pt x="13241" y="8827"/>
                  </a:cubicBezTo>
                  <a:cubicBezTo>
                    <a:pt x="13297" y="8827"/>
                    <a:pt x="13297" y="8827"/>
                    <a:pt x="13297" y="8827"/>
                  </a:cubicBezTo>
                  <a:cubicBezTo>
                    <a:pt x="13297" y="8760"/>
                    <a:pt x="13297" y="8760"/>
                    <a:pt x="13297" y="8760"/>
                  </a:cubicBezTo>
                  <a:cubicBezTo>
                    <a:pt x="13241" y="8627"/>
                    <a:pt x="13241" y="8627"/>
                    <a:pt x="13241" y="8627"/>
                  </a:cubicBezTo>
                  <a:cubicBezTo>
                    <a:pt x="13241" y="8627"/>
                    <a:pt x="13241" y="8627"/>
                    <a:pt x="13241" y="8627"/>
                  </a:cubicBezTo>
                  <a:cubicBezTo>
                    <a:pt x="13297" y="8627"/>
                    <a:pt x="13297" y="8627"/>
                    <a:pt x="13297" y="8627"/>
                  </a:cubicBezTo>
                  <a:cubicBezTo>
                    <a:pt x="13297" y="8560"/>
                    <a:pt x="13297" y="8560"/>
                    <a:pt x="13297" y="8560"/>
                  </a:cubicBezTo>
                  <a:cubicBezTo>
                    <a:pt x="13297" y="8493"/>
                    <a:pt x="13297" y="8493"/>
                    <a:pt x="13297" y="8493"/>
                  </a:cubicBezTo>
                  <a:cubicBezTo>
                    <a:pt x="13297" y="8493"/>
                    <a:pt x="13297" y="8493"/>
                    <a:pt x="13297" y="8493"/>
                  </a:cubicBezTo>
                  <a:cubicBezTo>
                    <a:pt x="13353" y="8493"/>
                    <a:pt x="13353" y="8493"/>
                    <a:pt x="13353" y="8493"/>
                  </a:cubicBezTo>
                  <a:cubicBezTo>
                    <a:pt x="13353" y="8560"/>
                    <a:pt x="13353" y="8560"/>
                    <a:pt x="13353" y="8560"/>
                  </a:cubicBezTo>
                  <a:cubicBezTo>
                    <a:pt x="13409" y="8560"/>
                    <a:pt x="13409" y="8560"/>
                    <a:pt x="13409" y="8560"/>
                  </a:cubicBezTo>
                  <a:cubicBezTo>
                    <a:pt x="13465" y="8560"/>
                    <a:pt x="13465" y="8560"/>
                    <a:pt x="13465" y="8560"/>
                  </a:cubicBezTo>
                  <a:cubicBezTo>
                    <a:pt x="13465" y="8627"/>
                    <a:pt x="13465" y="8627"/>
                    <a:pt x="13465" y="8627"/>
                  </a:cubicBezTo>
                  <a:cubicBezTo>
                    <a:pt x="13577" y="8693"/>
                    <a:pt x="13577" y="8693"/>
                    <a:pt x="13577" y="8693"/>
                  </a:cubicBezTo>
                  <a:cubicBezTo>
                    <a:pt x="13633" y="8693"/>
                    <a:pt x="13633" y="8693"/>
                    <a:pt x="13633" y="8693"/>
                  </a:cubicBezTo>
                  <a:cubicBezTo>
                    <a:pt x="13689" y="8627"/>
                    <a:pt x="13689" y="8627"/>
                    <a:pt x="13689" y="8627"/>
                  </a:cubicBezTo>
                  <a:cubicBezTo>
                    <a:pt x="13745" y="8627"/>
                    <a:pt x="13745" y="8627"/>
                    <a:pt x="13745" y="8627"/>
                  </a:cubicBezTo>
                  <a:cubicBezTo>
                    <a:pt x="13689" y="8627"/>
                    <a:pt x="13689" y="8627"/>
                    <a:pt x="13689" y="8627"/>
                  </a:cubicBezTo>
                  <a:cubicBezTo>
                    <a:pt x="13689" y="8560"/>
                    <a:pt x="13689" y="8560"/>
                    <a:pt x="13689" y="8560"/>
                  </a:cubicBezTo>
                  <a:cubicBezTo>
                    <a:pt x="13633" y="8560"/>
                    <a:pt x="13633" y="8560"/>
                    <a:pt x="13633" y="8560"/>
                  </a:cubicBezTo>
                  <a:cubicBezTo>
                    <a:pt x="13633" y="8493"/>
                    <a:pt x="13633" y="8493"/>
                    <a:pt x="13633" y="8493"/>
                  </a:cubicBezTo>
                  <a:cubicBezTo>
                    <a:pt x="13577" y="8493"/>
                    <a:pt x="13577" y="8493"/>
                    <a:pt x="13577" y="8493"/>
                  </a:cubicBezTo>
                  <a:cubicBezTo>
                    <a:pt x="13521" y="8426"/>
                    <a:pt x="13521" y="8426"/>
                    <a:pt x="13521" y="8426"/>
                  </a:cubicBezTo>
                  <a:cubicBezTo>
                    <a:pt x="13465" y="8426"/>
                    <a:pt x="13465" y="8426"/>
                    <a:pt x="13465" y="8426"/>
                  </a:cubicBezTo>
                  <a:cubicBezTo>
                    <a:pt x="13409" y="8426"/>
                    <a:pt x="13409" y="8426"/>
                    <a:pt x="13409" y="8426"/>
                  </a:cubicBezTo>
                  <a:cubicBezTo>
                    <a:pt x="13353" y="8426"/>
                    <a:pt x="13353" y="8426"/>
                    <a:pt x="13353" y="8426"/>
                  </a:cubicBezTo>
                  <a:cubicBezTo>
                    <a:pt x="13297" y="8359"/>
                    <a:pt x="13297" y="8359"/>
                    <a:pt x="13297" y="8359"/>
                  </a:cubicBezTo>
                  <a:cubicBezTo>
                    <a:pt x="13241" y="8292"/>
                    <a:pt x="13241" y="8292"/>
                    <a:pt x="13241" y="8292"/>
                  </a:cubicBezTo>
                  <a:cubicBezTo>
                    <a:pt x="13297" y="8225"/>
                    <a:pt x="13297" y="8225"/>
                    <a:pt x="13297" y="8225"/>
                  </a:cubicBezTo>
                  <a:cubicBezTo>
                    <a:pt x="13297" y="8159"/>
                    <a:pt x="13297" y="8159"/>
                    <a:pt x="13297" y="8159"/>
                  </a:cubicBezTo>
                  <a:cubicBezTo>
                    <a:pt x="13297" y="8159"/>
                    <a:pt x="13297" y="8159"/>
                    <a:pt x="13297" y="8159"/>
                  </a:cubicBezTo>
                  <a:cubicBezTo>
                    <a:pt x="13353" y="8092"/>
                    <a:pt x="13353" y="8092"/>
                    <a:pt x="13353" y="8092"/>
                  </a:cubicBezTo>
                  <a:cubicBezTo>
                    <a:pt x="13353" y="8092"/>
                    <a:pt x="13353" y="8092"/>
                    <a:pt x="13353" y="8092"/>
                  </a:cubicBezTo>
                  <a:cubicBezTo>
                    <a:pt x="13409" y="8025"/>
                    <a:pt x="13409" y="8025"/>
                    <a:pt x="13409" y="8025"/>
                  </a:cubicBezTo>
                  <a:cubicBezTo>
                    <a:pt x="13409" y="7958"/>
                    <a:pt x="13409" y="7958"/>
                    <a:pt x="13409" y="7958"/>
                  </a:cubicBezTo>
                  <a:cubicBezTo>
                    <a:pt x="13409" y="7891"/>
                    <a:pt x="13409" y="7891"/>
                    <a:pt x="13409" y="7891"/>
                  </a:cubicBezTo>
                  <a:cubicBezTo>
                    <a:pt x="13465" y="7891"/>
                    <a:pt x="13465" y="7891"/>
                    <a:pt x="13465" y="7891"/>
                  </a:cubicBezTo>
                  <a:cubicBezTo>
                    <a:pt x="13465" y="7824"/>
                    <a:pt x="13465" y="7824"/>
                    <a:pt x="13465" y="7824"/>
                  </a:cubicBezTo>
                  <a:cubicBezTo>
                    <a:pt x="13521" y="7824"/>
                    <a:pt x="13521" y="7824"/>
                    <a:pt x="13521" y="7824"/>
                  </a:cubicBezTo>
                  <a:cubicBezTo>
                    <a:pt x="13577" y="7824"/>
                    <a:pt x="13577" y="7824"/>
                    <a:pt x="13577" y="7824"/>
                  </a:cubicBezTo>
                  <a:cubicBezTo>
                    <a:pt x="13577" y="7757"/>
                    <a:pt x="13577" y="7757"/>
                    <a:pt x="13577" y="7757"/>
                  </a:cubicBezTo>
                  <a:cubicBezTo>
                    <a:pt x="13577" y="7757"/>
                    <a:pt x="13577" y="7757"/>
                    <a:pt x="13577" y="7757"/>
                  </a:cubicBezTo>
                  <a:cubicBezTo>
                    <a:pt x="13521" y="7757"/>
                    <a:pt x="13521" y="7757"/>
                    <a:pt x="13521" y="7757"/>
                  </a:cubicBezTo>
                  <a:cubicBezTo>
                    <a:pt x="13521" y="7757"/>
                    <a:pt x="13521" y="7757"/>
                    <a:pt x="13521" y="7757"/>
                  </a:cubicBezTo>
                  <a:cubicBezTo>
                    <a:pt x="13577" y="7624"/>
                    <a:pt x="13577" y="7624"/>
                    <a:pt x="13577" y="7624"/>
                  </a:cubicBezTo>
                  <a:cubicBezTo>
                    <a:pt x="13633" y="7557"/>
                    <a:pt x="13633" y="7557"/>
                    <a:pt x="13633" y="7557"/>
                  </a:cubicBezTo>
                  <a:cubicBezTo>
                    <a:pt x="13633" y="7557"/>
                    <a:pt x="13633" y="7557"/>
                    <a:pt x="13633" y="7557"/>
                  </a:cubicBezTo>
                  <a:cubicBezTo>
                    <a:pt x="13689" y="7490"/>
                    <a:pt x="13689" y="7490"/>
                    <a:pt x="13689" y="7490"/>
                  </a:cubicBezTo>
                  <a:cubicBezTo>
                    <a:pt x="13689" y="7490"/>
                    <a:pt x="13689" y="7490"/>
                    <a:pt x="13689" y="7490"/>
                  </a:cubicBezTo>
                  <a:cubicBezTo>
                    <a:pt x="13745" y="7490"/>
                    <a:pt x="13745" y="7490"/>
                    <a:pt x="13745" y="7490"/>
                  </a:cubicBezTo>
                  <a:cubicBezTo>
                    <a:pt x="13745" y="7423"/>
                    <a:pt x="13745" y="7423"/>
                    <a:pt x="13745" y="7423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02" y="7490"/>
                    <a:pt x="13802" y="7490"/>
                    <a:pt x="13802" y="7490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58" y="7289"/>
                    <a:pt x="13858" y="7289"/>
                    <a:pt x="13858" y="7289"/>
                  </a:cubicBezTo>
                  <a:cubicBezTo>
                    <a:pt x="13914" y="7289"/>
                    <a:pt x="13914" y="7289"/>
                    <a:pt x="13914" y="7289"/>
                  </a:cubicBezTo>
                  <a:cubicBezTo>
                    <a:pt x="13914" y="7289"/>
                    <a:pt x="13914" y="7289"/>
                    <a:pt x="13914" y="7289"/>
                  </a:cubicBezTo>
                  <a:cubicBezTo>
                    <a:pt x="13914" y="7222"/>
                    <a:pt x="13914" y="7222"/>
                    <a:pt x="13914" y="7222"/>
                  </a:cubicBezTo>
                  <a:cubicBezTo>
                    <a:pt x="13970" y="7222"/>
                    <a:pt x="13970" y="7222"/>
                    <a:pt x="13970" y="7222"/>
                  </a:cubicBezTo>
                  <a:cubicBezTo>
                    <a:pt x="14026" y="7155"/>
                    <a:pt x="14026" y="7155"/>
                    <a:pt x="14026" y="7155"/>
                  </a:cubicBezTo>
                  <a:cubicBezTo>
                    <a:pt x="14026" y="7155"/>
                    <a:pt x="14026" y="7155"/>
                    <a:pt x="14026" y="7155"/>
                  </a:cubicBezTo>
                  <a:cubicBezTo>
                    <a:pt x="14082" y="7155"/>
                    <a:pt x="14082" y="7155"/>
                    <a:pt x="14082" y="7155"/>
                  </a:cubicBezTo>
                  <a:cubicBezTo>
                    <a:pt x="14082" y="7089"/>
                    <a:pt x="14082" y="7089"/>
                    <a:pt x="14082" y="7089"/>
                  </a:cubicBezTo>
                  <a:cubicBezTo>
                    <a:pt x="14082" y="7089"/>
                    <a:pt x="14082" y="7089"/>
                    <a:pt x="14082" y="7089"/>
                  </a:cubicBezTo>
                  <a:cubicBezTo>
                    <a:pt x="14194" y="7022"/>
                    <a:pt x="14194" y="7022"/>
                    <a:pt x="14194" y="7022"/>
                  </a:cubicBezTo>
                  <a:cubicBezTo>
                    <a:pt x="14250" y="6955"/>
                    <a:pt x="14250" y="6955"/>
                    <a:pt x="14250" y="6955"/>
                  </a:cubicBezTo>
                  <a:cubicBezTo>
                    <a:pt x="14363" y="6888"/>
                    <a:pt x="14363" y="6888"/>
                    <a:pt x="14363" y="6888"/>
                  </a:cubicBezTo>
                  <a:cubicBezTo>
                    <a:pt x="14475" y="6888"/>
                    <a:pt x="14475" y="6888"/>
                    <a:pt x="14475" y="6888"/>
                  </a:cubicBezTo>
                  <a:cubicBezTo>
                    <a:pt x="14531" y="6888"/>
                    <a:pt x="14531" y="6888"/>
                    <a:pt x="14531" y="6888"/>
                  </a:cubicBezTo>
                  <a:cubicBezTo>
                    <a:pt x="14587" y="6888"/>
                    <a:pt x="14587" y="6888"/>
                    <a:pt x="14587" y="6888"/>
                  </a:cubicBezTo>
                  <a:cubicBezTo>
                    <a:pt x="14643" y="6888"/>
                    <a:pt x="14643" y="6888"/>
                    <a:pt x="14643" y="6888"/>
                  </a:cubicBezTo>
                  <a:cubicBezTo>
                    <a:pt x="14643" y="6888"/>
                    <a:pt x="14643" y="6888"/>
                    <a:pt x="14643" y="6888"/>
                  </a:cubicBezTo>
                  <a:cubicBezTo>
                    <a:pt x="14699" y="6888"/>
                    <a:pt x="14699" y="6888"/>
                    <a:pt x="14699" y="6888"/>
                  </a:cubicBezTo>
                  <a:cubicBezTo>
                    <a:pt x="14755" y="6955"/>
                    <a:pt x="14755" y="6955"/>
                    <a:pt x="14755" y="6955"/>
                  </a:cubicBezTo>
                  <a:cubicBezTo>
                    <a:pt x="14868" y="6955"/>
                    <a:pt x="14868" y="6955"/>
                    <a:pt x="14868" y="6955"/>
                  </a:cubicBezTo>
                  <a:cubicBezTo>
                    <a:pt x="14868" y="7022"/>
                    <a:pt x="14868" y="7022"/>
                    <a:pt x="14868" y="7022"/>
                  </a:cubicBezTo>
                  <a:cubicBezTo>
                    <a:pt x="14868" y="7089"/>
                    <a:pt x="14868" y="7089"/>
                    <a:pt x="14868" y="7089"/>
                  </a:cubicBezTo>
                  <a:cubicBezTo>
                    <a:pt x="14811" y="7089"/>
                    <a:pt x="14811" y="7089"/>
                    <a:pt x="14811" y="7089"/>
                  </a:cubicBezTo>
                  <a:cubicBezTo>
                    <a:pt x="14755" y="7089"/>
                    <a:pt x="14755" y="7089"/>
                    <a:pt x="14755" y="7089"/>
                  </a:cubicBezTo>
                  <a:cubicBezTo>
                    <a:pt x="14699" y="7089"/>
                    <a:pt x="14699" y="7089"/>
                    <a:pt x="14699" y="7089"/>
                  </a:cubicBezTo>
                  <a:cubicBezTo>
                    <a:pt x="14643" y="7155"/>
                    <a:pt x="14643" y="7155"/>
                    <a:pt x="14643" y="7155"/>
                  </a:cubicBezTo>
                  <a:cubicBezTo>
                    <a:pt x="14643" y="7222"/>
                    <a:pt x="14643" y="7222"/>
                    <a:pt x="14643" y="7222"/>
                  </a:cubicBezTo>
                  <a:cubicBezTo>
                    <a:pt x="14587" y="7222"/>
                    <a:pt x="14587" y="7222"/>
                    <a:pt x="14587" y="7222"/>
                  </a:cubicBezTo>
                  <a:cubicBezTo>
                    <a:pt x="14475" y="7356"/>
                    <a:pt x="14475" y="7356"/>
                    <a:pt x="14475" y="7356"/>
                  </a:cubicBezTo>
                  <a:cubicBezTo>
                    <a:pt x="14363" y="7423"/>
                    <a:pt x="14363" y="7423"/>
                    <a:pt x="14363" y="7423"/>
                  </a:cubicBezTo>
                  <a:cubicBezTo>
                    <a:pt x="14306" y="7490"/>
                    <a:pt x="14306" y="7490"/>
                    <a:pt x="14306" y="7490"/>
                  </a:cubicBezTo>
                  <a:cubicBezTo>
                    <a:pt x="14306" y="7490"/>
                    <a:pt x="14306" y="7490"/>
                    <a:pt x="14306" y="7490"/>
                  </a:cubicBezTo>
                  <a:cubicBezTo>
                    <a:pt x="14250" y="7624"/>
                    <a:pt x="14250" y="7624"/>
                    <a:pt x="14250" y="7624"/>
                  </a:cubicBezTo>
                  <a:cubicBezTo>
                    <a:pt x="14250" y="7690"/>
                    <a:pt x="14250" y="7690"/>
                    <a:pt x="14250" y="7690"/>
                  </a:cubicBezTo>
                  <a:cubicBezTo>
                    <a:pt x="14250" y="7757"/>
                    <a:pt x="14250" y="7757"/>
                    <a:pt x="14250" y="7757"/>
                  </a:cubicBezTo>
                  <a:cubicBezTo>
                    <a:pt x="14250" y="7757"/>
                    <a:pt x="14250" y="7757"/>
                    <a:pt x="14250" y="7757"/>
                  </a:cubicBezTo>
                  <a:cubicBezTo>
                    <a:pt x="14250" y="7824"/>
                    <a:pt x="14250" y="7824"/>
                    <a:pt x="14250" y="7824"/>
                  </a:cubicBezTo>
                  <a:cubicBezTo>
                    <a:pt x="14250" y="7824"/>
                    <a:pt x="14250" y="7824"/>
                    <a:pt x="14250" y="7824"/>
                  </a:cubicBezTo>
                  <a:cubicBezTo>
                    <a:pt x="14194" y="7891"/>
                    <a:pt x="14194" y="7891"/>
                    <a:pt x="14194" y="7891"/>
                  </a:cubicBezTo>
                  <a:cubicBezTo>
                    <a:pt x="14138" y="7958"/>
                    <a:pt x="14138" y="7958"/>
                    <a:pt x="14138" y="7958"/>
                  </a:cubicBezTo>
                  <a:cubicBezTo>
                    <a:pt x="14138" y="8025"/>
                    <a:pt x="14138" y="8025"/>
                    <a:pt x="14138" y="8025"/>
                  </a:cubicBezTo>
                  <a:cubicBezTo>
                    <a:pt x="14138" y="8092"/>
                    <a:pt x="14138" y="8092"/>
                    <a:pt x="14138" y="8092"/>
                  </a:cubicBezTo>
                  <a:cubicBezTo>
                    <a:pt x="14082" y="8092"/>
                    <a:pt x="14082" y="8092"/>
                    <a:pt x="14082" y="8092"/>
                  </a:cubicBezTo>
                  <a:cubicBezTo>
                    <a:pt x="14082" y="8092"/>
                    <a:pt x="14082" y="8092"/>
                    <a:pt x="14082" y="8092"/>
                  </a:cubicBezTo>
                  <a:cubicBezTo>
                    <a:pt x="14138" y="8159"/>
                    <a:pt x="14138" y="8159"/>
                    <a:pt x="14138" y="8159"/>
                  </a:cubicBezTo>
                  <a:cubicBezTo>
                    <a:pt x="14138" y="8225"/>
                    <a:pt x="14138" y="8225"/>
                    <a:pt x="14138" y="8225"/>
                  </a:cubicBezTo>
                  <a:cubicBezTo>
                    <a:pt x="14138" y="8292"/>
                    <a:pt x="14138" y="8292"/>
                    <a:pt x="14138" y="8292"/>
                  </a:cubicBezTo>
                  <a:cubicBezTo>
                    <a:pt x="14138" y="8359"/>
                    <a:pt x="14138" y="8359"/>
                    <a:pt x="14138" y="8359"/>
                  </a:cubicBezTo>
                  <a:cubicBezTo>
                    <a:pt x="14194" y="8426"/>
                    <a:pt x="14194" y="8426"/>
                    <a:pt x="14194" y="8426"/>
                  </a:cubicBezTo>
                  <a:cubicBezTo>
                    <a:pt x="14194" y="8426"/>
                    <a:pt x="14194" y="8426"/>
                    <a:pt x="14194" y="8426"/>
                  </a:cubicBezTo>
                  <a:cubicBezTo>
                    <a:pt x="14250" y="8493"/>
                    <a:pt x="14250" y="8493"/>
                    <a:pt x="14250" y="8493"/>
                  </a:cubicBezTo>
                  <a:cubicBezTo>
                    <a:pt x="14250" y="8493"/>
                    <a:pt x="14250" y="8493"/>
                    <a:pt x="14250" y="8493"/>
                  </a:cubicBezTo>
                  <a:cubicBezTo>
                    <a:pt x="14194" y="8560"/>
                    <a:pt x="14194" y="8560"/>
                    <a:pt x="14194" y="8560"/>
                  </a:cubicBezTo>
                  <a:cubicBezTo>
                    <a:pt x="14194" y="8493"/>
                    <a:pt x="14194" y="8493"/>
                    <a:pt x="14194" y="8493"/>
                  </a:cubicBezTo>
                  <a:cubicBezTo>
                    <a:pt x="14194" y="8493"/>
                    <a:pt x="14194" y="8493"/>
                    <a:pt x="14194" y="8493"/>
                  </a:cubicBezTo>
                  <a:cubicBezTo>
                    <a:pt x="14194" y="8560"/>
                    <a:pt x="14194" y="8560"/>
                    <a:pt x="14194" y="8560"/>
                  </a:cubicBezTo>
                  <a:cubicBezTo>
                    <a:pt x="14138" y="8560"/>
                    <a:pt x="14138" y="8560"/>
                    <a:pt x="14138" y="8560"/>
                  </a:cubicBezTo>
                  <a:cubicBezTo>
                    <a:pt x="14138" y="8560"/>
                    <a:pt x="14138" y="8560"/>
                    <a:pt x="14138" y="8560"/>
                  </a:cubicBezTo>
                  <a:cubicBezTo>
                    <a:pt x="14082" y="8560"/>
                    <a:pt x="14082" y="8560"/>
                    <a:pt x="14082" y="8560"/>
                  </a:cubicBezTo>
                  <a:cubicBezTo>
                    <a:pt x="14082" y="8560"/>
                    <a:pt x="14082" y="8560"/>
                    <a:pt x="14082" y="8560"/>
                  </a:cubicBezTo>
                  <a:cubicBezTo>
                    <a:pt x="14138" y="8627"/>
                    <a:pt x="14138" y="8627"/>
                    <a:pt x="14138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38" y="8693"/>
                    <a:pt x="14138" y="8693"/>
                    <a:pt x="14138" y="8693"/>
                  </a:cubicBezTo>
                  <a:cubicBezTo>
                    <a:pt x="14138" y="8760"/>
                    <a:pt x="14138" y="8760"/>
                    <a:pt x="14138" y="8760"/>
                  </a:cubicBezTo>
                  <a:cubicBezTo>
                    <a:pt x="14138" y="8827"/>
                    <a:pt x="14138" y="8827"/>
                    <a:pt x="14138" y="8827"/>
                  </a:cubicBezTo>
                  <a:cubicBezTo>
                    <a:pt x="14138" y="8827"/>
                    <a:pt x="14138" y="8827"/>
                    <a:pt x="14138" y="8827"/>
                  </a:cubicBezTo>
                  <a:cubicBezTo>
                    <a:pt x="14194" y="8760"/>
                    <a:pt x="14194" y="8760"/>
                    <a:pt x="14194" y="8760"/>
                  </a:cubicBezTo>
                  <a:cubicBezTo>
                    <a:pt x="14194" y="8760"/>
                    <a:pt x="14194" y="8760"/>
                    <a:pt x="14194" y="8760"/>
                  </a:cubicBezTo>
                  <a:cubicBezTo>
                    <a:pt x="14250" y="8627"/>
                    <a:pt x="14250" y="8627"/>
                    <a:pt x="14250" y="8627"/>
                  </a:cubicBezTo>
                  <a:cubicBezTo>
                    <a:pt x="14250" y="8627"/>
                    <a:pt x="14250" y="8627"/>
                    <a:pt x="14250" y="8627"/>
                  </a:cubicBezTo>
                  <a:cubicBezTo>
                    <a:pt x="14306" y="8493"/>
                    <a:pt x="14306" y="8493"/>
                    <a:pt x="14306" y="8493"/>
                  </a:cubicBezTo>
                  <a:cubicBezTo>
                    <a:pt x="14306" y="8493"/>
                    <a:pt x="14306" y="8493"/>
                    <a:pt x="14306" y="8493"/>
                  </a:cubicBezTo>
                  <a:cubicBezTo>
                    <a:pt x="14363" y="8426"/>
                    <a:pt x="14363" y="8426"/>
                    <a:pt x="14363" y="8426"/>
                  </a:cubicBezTo>
                  <a:cubicBezTo>
                    <a:pt x="14363" y="8426"/>
                    <a:pt x="14363" y="8426"/>
                    <a:pt x="14363" y="8426"/>
                  </a:cubicBezTo>
                  <a:cubicBezTo>
                    <a:pt x="14306" y="8359"/>
                    <a:pt x="14306" y="8359"/>
                    <a:pt x="14306" y="8359"/>
                  </a:cubicBezTo>
                  <a:cubicBezTo>
                    <a:pt x="14363" y="8359"/>
                    <a:pt x="14363" y="8359"/>
                    <a:pt x="14363" y="8359"/>
                  </a:cubicBezTo>
                  <a:cubicBezTo>
                    <a:pt x="14306" y="8292"/>
                    <a:pt x="14306" y="8292"/>
                    <a:pt x="14306" y="8292"/>
                  </a:cubicBezTo>
                  <a:cubicBezTo>
                    <a:pt x="14250" y="8292"/>
                    <a:pt x="14250" y="8292"/>
                    <a:pt x="14250" y="8292"/>
                  </a:cubicBezTo>
                  <a:cubicBezTo>
                    <a:pt x="14250" y="8225"/>
                    <a:pt x="14250" y="8225"/>
                    <a:pt x="14250" y="8225"/>
                  </a:cubicBezTo>
                  <a:cubicBezTo>
                    <a:pt x="14250" y="8225"/>
                    <a:pt x="14250" y="8225"/>
                    <a:pt x="14250" y="8225"/>
                  </a:cubicBezTo>
                  <a:cubicBezTo>
                    <a:pt x="14250" y="8159"/>
                    <a:pt x="14250" y="8159"/>
                    <a:pt x="14250" y="8159"/>
                  </a:cubicBezTo>
                  <a:cubicBezTo>
                    <a:pt x="14250" y="8092"/>
                    <a:pt x="14250" y="8092"/>
                    <a:pt x="14250" y="8092"/>
                  </a:cubicBezTo>
                  <a:cubicBezTo>
                    <a:pt x="14250" y="8025"/>
                    <a:pt x="14250" y="8025"/>
                    <a:pt x="14250" y="8025"/>
                  </a:cubicBezTo>
                  <a:cubicBezTo>
                    <a:pt x="14250" y="8025"/>
                    <a:pt x="14250" y="8025"/>
                    <a:pt x="14250" y="8025"/>
                  </a:cubicBezTo>
                  <a:cubicBezTo>
                    <a:pt x="14250" y="8092"/>
                    <a:pt x="14250" y="8092"/>
                    <a:pt x="14250" y="8092"/>
                  </a:cubicBezTo>
                  <a:cubicBezTo>
                    <a:pt x="14306" y="8025"/>
                    <a:pt x="14306" y="8025"/>
                    <a:pt x="14306" y="8025"/>
                  </a:cubicBezTo>
                  <a:cubicBezTo>
                    <a:pt x="14363" y="8025"/>
                    <a:pt x="14363" y="8025"/>
                    <a:pt x="14363" y="8025"/>
                  </a:cubicBezTo>
                  <a:cubicBezTo>
                    <a:pt x="14363" y="7958"/>
                    <a:pt x="14363" y="7958"/>
                    <a:pt x="14363" y="7958"/>
                  </a:cubicBezTo>
                  <a:cubicBezTo>
                    <a:pt x="14363" y="7958"/>
                    <a:pt x="14363" y="7958"/>
                    <a:pt x="14363" y="7958"/>
                  </a:cubicBezTo>
                  <a:cubicBezTo>
                    <a:pt x="14363" y="7891"/>
                    <a:pt x="14363" y="7891"/>
                    <a:pt x="14363" y="7891"/>
                  </a:cubicBezTo>
                  <a:cubicBezTo>
                    <a:pt x="14419" y="7958"/>
                    <a:pt x="14419" y="7958"/>
                    <a:pt x="14419" y="7958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19" y="8025"/>
                    <a:pt x="14419" y="8025"/>
                    <a:pt x="14419" y="8025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75" y="7958"/>
                    <a:pt x="14475" y="7958"/>
                    <a:pt x="14475" y="7958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87" y="7891"/>
                    <a:pt x="14587" y="7891"/>
                    <a:pt x="14587" y="7891"/>
                  </a:cubicBezTo>
                  <a:cubicBezTo>
                    <a:pt x="14643" y="7824"/>
                    <a:pt x="14643" y="7824"/>
                    <a:pt x="14643" y="7824"/>
                  </a:cubicBezTo>
                  <a:cubicBezTo>
                    <a:pt x="14587" y="7824"/>
                    <a:pt x="14587" y="7824"/>
                    <a:pt x="14587" y="7824"/>
                  </a:cubicBezTo>
                  <a:cubicBezTo>
                    <a:pt x="14587" y="7824"/>
                    <a:pt x="14587" y="7824"/>
                    <a:pt x="14587" y="7824"/>
                  </a:cubicBezTo>
                  <a:cubicBezTo>
                    <a:pt x="14475" y="7891"/>
                    <a:pt x="14475" y="7891"/>
                    <a:pt x="14475" y="7891"/>
                  </a:cubicBezTo>
                  <a:cubicBezTo>
                    <a:pt x="14475" y="7891"/>
                    <a:pt x="14475" y="7891"/>
                    <a:pt x="14475" y="7891"/>
                  </a:cubicBezTo>
                  <a:cubicBezTo>
                    <a:pt x="14419" y="7824"/>
                    <a:pt x="14419" y="7824"/>
                    <a:pt x="14419" y="7824"/>
                  </a:cubicBezTo>
                  <a:cubicBezTo>
                    <a:pt x="14419" y="7824"/>
                    <a:pt x="14419" y="7824"/>
                    <a:pt x="14419" y="7824"/>
                  </a:cubicBezTo>
                  <a:cubicBezTo>
                    <a:pt x="14419" y="7757"/>
                    <a:pt x="14419" y="7757"/>
                    <a:pt x="14419" y="7757"/>
                  </a:cubicBezTo>
                  <a:cubicBezTo>
                    <a:pt x="14475" y="7757"/>
                    <a:pt x="14475" y="7757"/>
                    <a:pt x="14475" y="7757"/>
                  </a:cubicBezTo>
                  <a:cubicBezTo>
                    <a:pt x="14419" y="7690"/>
                    <a:pt x="14419" y="7690"/>
                    <a:pt x="14419" y="7690"/>
                  </a:cubicBezTo>
                  <a:cubicBezTo>
                    <a:pt x="14475" y="7624"/>
                    <a:pt x="14475" y="7624"/>
                    <a:pt x="14475" y="7624"/>
                  </a:cubicBezTo>
                  <a:cubicBezTo>
                    <a:pt x="14475" y="7557"/>
                    <a:pt x="14475" y="7557"/>
                    <a:pt x="14475" y="7557"/>
                  </a:cubicBezTo>
                  <a:cubicBezTo>
                    <a:pt x="14475" y="7490"/>
                    <a:pt x="14475" y="7490"/>
                    <a:pt x="14475" y="7490"/>
                  </a:cubicBezTo>
                  <a:cubicBezTo>
                    <a:pt x="14531" y="7490"/>
                    <a:pt x="14531" y="7490"/>
                    <a:pt x="14531" y="7490"/>
                  </a:cubicBezTo>
                  <a:cubicBezTo>
                    <a:pt x="14587" y="7490"/>
                    <a:pt x="14587" y="7490"/>
                    <a:pt x="14587" y="7490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99" y="7624"/>
                    <a:pt x="14699" y="7624"/>
                    <a:pt x="14699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557"/>
                    <a:pt x="14755" y="7557"/>
                    <a:pt x="14755" y="7557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43" y="7490"/>
                    <a:pt x="14643" y="7490"/>
                    <a:pt x="14643" y="7490"/>
                  </a:cubicBezTo>
                  <a:cubicBezTo>
                    <a:pt x="14643" y="7423"/>
                    <a:pt x="14643" y="7423"/>
                    <a:pt x="14643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643" y="7423"/>
                    <a:pt x="14643" y="7423"/>
                    <a:pt x="14643" y="7423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755" y="7490"/>
                    <a:pt x="14755" y="7490"/>
                    <a:pt x="14755" y="7490"/>
                  </a:cubicBezTo>
                  <a:cubicBezTo>
                    <a:pt x="14868" y="7490"/>
                    <a:pt x="14868" y="7490"/>
                    <a:pt x="14868" y="7490"/>
                  </a:cubicBezTo>
                  <a:cubicBezTo>
                    <a:pt x="14868" y="7490"/>
                    <a:pt x="14868" y="7490"/>
                    <a:pt x="14868" y="7490"/>
                  </a:cubicBezTo>
                  <a:cubicBezTo>
                    <a:pt x="14811" y="7490"/>
                    <a:pt x="14811" y="7490"/>
                    <a:pt x="14811" y="7490"/>
                  </a:cubicBezTo>
                  <a:cubicBezTo>
                    <a:pt x="14755" y="7423"/>
                    <a:pt x="14755" y="7423"/>
                    <a:pt x="14755" y="7423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699" y="7289"/>
                    <a:pt x="14699" y="7289"/>
                    <a:pt x="14699" y="7289"/>
                  </a:cubicBezTo>
                  <a:cubicBezTo>
                    <a:pt x="14755" y="7289"/>
                    <a:pt x="14755" y="7289"/>
                    <a:pt x="14755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356"/>
                    <a:pt x="14811" y="7356"/>
                    <a:pt x="14811" y="7356"/>
                  </a:cubicBezTo>
                  <a:cubicBezTo>
                    <a:pt x="14868" y="7356"/>
                    <a:pt x="14868" y="7356"/>
                    <a:pt x="14868" y="7356"/>
                  </a:cubicBezTo>
                  <a:cubicBezTo>
                    <a:pt x="14868" y="7289"/>
                    <a:pt x="14868" y="7289"/>
                    <a:pt x="14868" y="7289"/>
                  </a:cubicBezTo>
                  <a:cubicBezTo>
                    <a:pt x="14868" y="7222"/>
                    <a:pt x="14868" y="7222"/>
                    <a:pt x="14868" y="7222"/>
                  </a:cubicBezTo>
                  <a:cubicBezTo>
                    <a:pt x="14924" y="7222"/>
                    <a:pt x="14924" y="7222"/>
                    <a:pt x="14924" y="7222"/>
                  </a:cubicBezTo>
                  <a:cubicBezTo>
                    <a:pt x="14980" y="7289"/>
                    <a:pt x="14980" y="7289"/>
                    <a:pt x="14980" y="7289"/>
                  </a:cubicBezTo>
                  <a:cubicBezTo>
                    <a:pt x="14980" y="7356"/>
                    <a:pt x="14980" y="7356"/>
                    <a:pt x="14980" y="7356"/>
                  </a:cubicBezTo>
                  <a:cubicBezTo>
                    <a:pt x="14980" y="7423"/>
                    <a:pt x="14980" y="7423"/>
                    <a:pt x="14980" y="7423"/>
                  </a:cubicBezTo>
                  <a:cubicBezTo>
                    <a:pt x="15036" y="7356"/>
                    <a:pt x="15036" y="7356"/>
                    <a:pt x="15036" y="7356"/>
                  </a:cubicBezTo>
                  <a:cubicBezTo>
                    <a:pt x="15036" y="7356"/>
                    <a:pt x="15036" y="7356"/>
                    <a:pt x="15036" y="7356"/>
                  </a:cubicBezTo>
                  <a:cubicBezTo>
                    <a:pt x="14980" y="7289"/>
                    <a:pt x="14980" y="7289"/>
                    <a:pt x="14980" y="7289"/>
                  </a:cubicBezTo>
                  <a:cubicBezTo>
                    <a:pt x="14980" y="7222"/>
                    <a:pt x="14980" y="7222"/>
                    <a:pt x="14980" y="7222"/>
                  </a:cubicBezTo>
                  <a:cubicBezTo>
                    <a:pt x="15092" y="7222"/>
                    <a:pt x="15092" y="7222"/>
                    <a:pt x="15092" y="7222"/>
                  </a:cubicBezTo>
                  <a:cubicBezTo>
                    <a:pt x="15204" y="7155"/>
                    <a:pt x="15204" y="7155"/>
                    <a:pt x="15204" y="7155"/>
                  </a:cubicBezTo>
                  <a:cubicBezTo>
                    <a:pt x="15260" y="7155"/>
                    <a:pt x="15260" y="7155"/>
                    <a:pt x="15260" y="7155"/>
                  </a:cubicBezTo>
                  <a:cubicBezTo>
                    <a:pt x="15316" y="7155"/>
                    <a:pt x="15316" y="7155"/>
                    <a:pt x="15316" y="7155"/>
                  </a:cubicBezTo>
                  <a:cubicBezTo>
                    <a:pt x="15372" y="7155"/>
                    <a:pt x="15372" y="7155"/>
                    <a:pt x="15372" y="7155"/>
                  </a:cubicBezTo>
                  <a:cubicBezTo>
                    <a:pt x="15429" y="7155"/>
                    <a:pt x="15429" y="7155"/>
                    <a:pt x="15429" y="7155"/>
                  </a:cubicBezTo>
                  <a:cubicBezTo>
                    <a:pt x="15541" y="7155"/>
                    <a:pt x="15541" y="7155"/>
                    <a:pt x="15541" y="7155"/>
                  </a:cubicBezTo>
                  <a:cubicBezTo>
                    <a:pt x="15541" y="7222"/>
                    <a:pt x="15541" y="7222"/>
                    <a:pt x="15541" y="7222"/>
                  </a:cubicBezTo>
                  <a:cubicBezTo>
                    <a:pt x="15541" y="7222"/>
                    <a:pt x="15541" y="7222"/>
                    <a:pt x="15541" y="7222"/>
                  </a:cubicBezTo>
                  <a:cubicBezTo>
                    <a:pt x="15485" y="7356"/>
                    <a:pt x="15485" y="7356"/>
                    <a:pt x="15485" y="7356"/>
                  </a:cubicBezTo>
                  <a:cubicBezTo>
                    <a:pt x="15485" y="7356"/>
                    <a:pt x="15485" y="7356"/>
                    <a:pt x="15485" y="7356"/>
                  </a:cubicBezTo>
                  <a:cubicBezTo>
                    <a:pt x="15485" y="7423"/>
                    <a:pt x="15485" y="7423"/>
                    <a:pt x="15485" y="7423"/>
                  </a:cubicBezTo>
                  <a:cubicBezTo>
                    <a:pt x="15429" y="7490"/>
                    <a:pt x="15429" y="7490"/>
                    <a:pt x="15429" y="7490"/>
                  </a:cubicBezTo>
                  <a:cubicBezTo>
                    <a:pt x="15429" y="7490"/>
                    <a:pt x="15429" y="7490"/>
                    <a:pt x="15429" y="7490"/>
                  </a:cubicBezTo>
                  <a:cubicBezTo>
                    <a:pt x="15485" y="7557"/>
                    <a:pt x="15485" y="7557"/>
                    <a:pt x="15485" y="7557"/>
                  </a:cubicBezTo>
                  <a:cubicBezTo>
                    <a:pt x="15485" y="7557"/>
                    <a:pt x="15485" y="7557"/>
                    <a:pt x="15485" y="7557"/>
                  </a:cubicBezTo>
                  <a:cubicBezTo>
                    <a:pt x="15485" y="7624"/>
                    <a:pt x="15485" y="7624"/>
                    <a:pt x="15485" y="7624"/>
                  </a:cubicBezTo>
                  <a:cubicBezTo>
                    <a:pt x="15429" y="7690"/>
                    <a:pt x="15429" y="7690"/>
                    <a:pt x="15429" y="7690"/>
                  </a:cubicBezTo>
                  <a:cubicBezTo>
                    <a:pt x="15429" y="7690"/>
                    <a:pt x="15429" y="7690"/>
                    <a:pt x="15429" y="7690"/>
                  </a:cubicBezTo>
                  <a:cubicBezTo>
                    <a:pt x="15429" y="7757"/>
                    <a:pt x="15429" y="7757"/>
                    <a:pt x="15429" y="7757"/>
                  </a:cubicBezTo>
                  <a:cubicBezTo>
                    <a:pt x="15429" y="7824"/>
                    <a:pt x="15429" y="7824"/>
                    <a:pt x="15429" y="7824"/>
                  </a:cubicBezTo>
                  <a:cubicBezTo>
                    <a:pt x="15429" y="7824"/>
                    <a:pt x="15429" y="7824"/>
                    <a:pt x="15429" y="7824"/>
                  </a:cubicBezTo>
                  <a:cubicBezTo>
                    <a:pt x="15429" y="7891"/>
                    <a:pt x="15429" y="7891"/>
                    <a:pt x="15429" y="7891"/>
                  </a:cubicBezTo>
                  <a:cubicBezTo>
                    <a:pt x="15372" y="7891"/>
                    <a:pt x="15372" y="7891"/>
                    <a:pt x="15372" y="7891"/>
                  </a:cubicBezTo>
                  <a:cubicBezTo>
                    <a:pt x="15316" y="7958"/>
                    <a:pt x="15316" y="7958"/>
                    <a:pt x="15316" y="7958"/>
                  </a:cubicBezTo>
                  <a:cubicBezTo>
                    <a:pt x="15316" y="7958"/>
                    <a:pt x="15316" y="7958"/>
                    <a:pt x="15316" y="7958"/>
                  </a:cubicBezTo>
                  <a:cubicBezTo>
                    <a:pt x="15260" y="7958"/>
                    <a:pt x="15260" y="7958"/>
                    <a:pt x="15260" y="7958"/>
                  </a:cubicBezTo>
                  <a:cubicBezTo>
                    <a:pt x="15260" y="8025"/>
                    <a:pt x="15260" y="8025"/>
                    <a:pt x="15260" y="8025"/>
                  </a:cubicBezTo>
                  <a:cubicBezTo>
                    <a:pt x="15204" y="8092"/>
                    <a:pt x="15204" y="8092"/>
                    <a:pt x="15204" y="8092"/>
                  </a:cubicBezTo>
                  <a:cubicBezTo>
                    <a:pt x="15260" y="8092"/>
                    <a:pt x="15260" y="8092"/>
                    <a:pt x="15260" y="8092"/>
                  </a:cubicBezTo>
                  <a:cubicBezTo>
                    <a:pt x="15316" y="8025"/>
                    <a:pt x="15316" y="8025"/>
                    <a:pt x="15316" y="8025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8025"/>
                    <a:pt x="15372" y="8025"/>
                    <a:pt x="15372" y="8025"/>
                  </a:cubicBezTo>
                  <a:cubicBezTo>
                    <a:pt x="15372" y="8025"/>
                    <a:pt x="15372" y="8025"/>
                    <a:pt x="15372" y="8025"/>
                  </a:cubicBezTo>
                  <a:cubicBezTo>
                    <a:pt x="15260" y="8092"/>
                    <a:pt x="15260" y="8092"/>
                    <a:pt x="15260" y="8092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159"/>
                    <a:pt x="15204" y="8159"/>
                    <a:pt x="15204" y="8159"/>
                  </a:cubicBezTo>
                  <a:cubicBezTo>
                    <a:pt x="15148" y="8159"/>
                    <a:pt x="15148" y="8159"/>
                    <a:pt x="15148" y="8159"/>
                  </a:cubicBezTo>
                  <a:cubicBezTo>
                    <a:pt x="15148" y="8225"/>
                    <a:pt x="15148" y="8225"/>
                    <a:pt x="15148" y="8225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292"/>
                    <a:pt x="15204" y="8292"/>
                    <a:pt x="15204" y="8292"/>
                  </a:cubicBezTo>
                  <a:cubicBezTo>
                    <a:pt x="15148" y="8292"/>
                    <a:pt x="15148" y="8292"/>
                    <a:pt x="15148" y="8292"/>
                  </a:cubicBezTo>
                  <a:cubicBezTo>
                    <a:pt x="15204" y="8292"/>
                    <a:pt x="15204" y="8292"/>
                    <a:pt x="15204" y="8292"/>
                  </a:cubicBezTo>
                  <a:cubicBezTo>
                    <a:pt x="15260" y="8292"/>
                    <a:pt x="15260" y="8292"/>
                    <a:pt x="15260" y="8292"/>
                  </a:cubicBezTo>
                  <a:cubicBezTo>
                    <a:pt x="15260" y="8292"/>
                    <a:pt x="15260" y="8292"/>
                    <a:pt x="15260" y="8292"/>
                  </a:cubicBezTo>
                  <a:cubicBezTo>
                    <a:pt x="15316" y="8225"/>
                    <a:pt x="15316" y="8225"/>
                    <a:pt x="15316" y="8225"/>
                  </a:cubicBezTo>
                  <a:cubicBezTo>
                    <a:pt x="15316" y="8159"/>
                    <a:pt x="15316" y="8159"/>
                    <a:pt x="15316" y="8159"/>
                  </a:cubicBezTo>
                  <a:cubicBezTo>
                    <a:pt x="15372" y="8159"/>
                    <a:pt x="15372" y="8159"/>
                    <a:pt x="15372" y="8159"/>
                  </a:cubicBezTo>
                  <a:cubicBezTo>
                    <a:pt x="15372" y="8092"/>
                    <a:pt x="15372" y="8092"/>
                    <a:pt x="15372" y="8092"/>
                  </a:cubicBezTo>
                  <a:cubicBezTo>
                    <a:pt x="15372" y="8159"/>
                    <a:pt x="15372" y="8159"/>
                    <a:pt x="15372" y="8159"/>
                  </a:cubicBezTo>
                  <a:cubicBezTo>
                    <a:pt x="15372" y="8225"/>
                    <a:pt x="15372" y="8225"/>
                    <a:pt x="15372" y="8225"/>
                  </a:cubicBezTo>
                  <a:cubicBezTo>
                    <a:pt x="15429" y="8225"/>
                    <a:pt x="15429" y="8225"/>
                    <a:pt x="15429" y="8225"/>
                  </a:cubicBezTo>
                  <a:cubicBezTo>
                    <a:pt x="15429" y="8159"/>
                    <a:pt x="15429" y="8159"/>
                    <a:pt x="15429" y="8159"/>
                  </a:cubicBezTo>
                  <a:cubicBezTo>
                    <a:pt x="15372" y="8092"/>
                    <a:pt x="15372" y="8092"/>
                    <a:pt x="15372" y="8092"/>
                  </a:cubicBezTo>
                  <a:cubicBezTo>
                    <a:pt x="15429" y="8092"/>
                    <a:pt x="15429" y="8092"/>
                    <a:pt x="15429" y="8092"/>
                  </a:cubicBezTo>
                  <a:cubicBezTo>
                    <a:pt x="15429" y="8025"/>
                    <a:pt x="15429" y="8025"/>
                    <a:pt x="15429" y="8025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485" y="8159"/>
                    <a:pt x="15485" y="8159"/>
                    <a:pt x="15485" y="8159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541" y="8092"/>
                    <a:pt x="15541" y="8092"/>
                    <a:pt x="15541" y="8092"/>
                  </a:cubicBezTo>
                  <a:cubicBezTo>
                    <a:pt x="15597" y="8092"/>
                    <a:pt x="15597" y="8092"/>
                    <a:pt x="15597" y="8092"/>
                  </a:cubicBezTo>
                  <a:cubicBezTo>
                    <a:pt x="15597" y="8159"/>
                    <a:pt x="15597" y="8159"/>
                    <a:pt x="15597" y="8159"/>
                  </a:cubicBezTo>
                  <a:cubicBezTo>
                    <a:pt x="15597" y="8225"/>
                    <a:pt x="15597" y="8225"/>
                    <a:pt x="15597" y="8225"/>
                  </a:cubicBezTo>
                  <a:cubicBezTo>
                    <a:pt x="15541" y="8292"/>
                    <a:pt x="15541" y="8292"/>
                    <a:pt x="15541" y="8292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541" y="8426"/>
                    <a:pt x="15541" y="8426"/>
                    <a:pt x="15541" y="8426"/>
                  </a:cubicBezTo>
                  <a:cubicBezTo>
                    <a:pt x="15597" y="8359"/>
                    <a:pt x="15597" y="8359"/>
                    <a:pt x="15597" y="8359"/>
                  </a:cubicBezTo>
                  <a:cubicBezTo>
                    <a:pt x="15541" y="8359"/>
                    <a:pt x="15541" y="8359"/>
                    <a:pt x="15541" y="8359"/>
                  </a:cubicBezTo>
                  <a:cubicBezTo>
                    <a:pt x="15597" y="8292"/>
                    <a:pt x="15597" y="8292"/>
                    <a:pt x="15597" y="8292"/>
                  </a:cubicBezTo>
                  <a:cubicBezTo>
                    <a:pt x="15597" y="8225"/>
                    <a:pt x="15597" y="8225"/>
                    <a:pt x="15597" y="8225"/>
                  </a:cubicBezTo>
                  <a:cubicBezTo>
                    <a:pt x="15653" y="8292"/>
                    <a:pt x="15653" y="8292"/>
                    <a:pt x="15653" y="8292"/>
                  </a:cubicBezTo>
                  <a:cubicBezTo>
                    <a:pt x="15653" y="8359"/>
                    <a:pt x="15653" y="8359"/>
                    <a:pt x="15653" y="8359"/>
                  </a:cubicBezTo>
                  <a:cubicBezTo>
                    <a:pt x="15653" y="8292"/>
                    <a:pt x="15653" y="8292"/>
                    <a:pt x="15653" y="8292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653" y="8092"/>
                    <a:pt x="15653" y="8092"/>
                    <a:pt x="15653" y="8092"/>
                  </a:cubicBezTo>
                  <a:cubicBezTo>
                    <a:pt x="15653" y="8092"/>
                    <a:pt x="15653" y="8092"/>
                    <a:pt x="15653" y="8092"/>
                  </a:cubicBezTo>
                  <a:cubicBezTo>
                    <a:pt x="15709" y="8092"/>
                    <a:pt x="15709" y="8092"/>
                    <a:pt x="15709" y="8092"/>
                  </a:cubicBezTo>
                  <a:cubicBezTo>
                    <a:pt x="15709" y="8159"/>
                    <a:pt x="15709" y="8159"/>
                    <a:pt x="15709" y="8159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709" y="8225"/>
                    <a:pt x="15709" y="8225"/>
                    <a:pt x="15709" y="8225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821" y="8292"/>
                    <a:pt x="15821" y="8292"/>
                    <a:pt x="15821" y="8292"/>
                  </a:cubicBezTo>
                  <a:cubicBezTo>
                    <a:pt x="15821" y="8292"/>
                    <a:pt x="15821" y="8292"/>
                    <a:pt x="15821" y="8292"/>
                  </a:cubicBezTo>
                  <a:cubicBezTo>
                    <a:pt x="15877" y="8292"/>
                    <a:pt x="15877" y="8292"/>
                    <a:pt x="15877" y="8292"/>
                  </a:cubicBezTo>
                  <a:cubicBezTo>
                    <a:pt x="15934" y="8359"/>
                    <a:pt x="15934" y="8359"/>
                    <a:pt x="15934" y="8359"/>
                  </a:cubicBezTo>
                  <a:cubicBezTo>
                    <a:pt x="15934" y="8359"/>
                    <a:pt x="15934" y="8359"/>
                    <a:pt x="15934" y="8359"/>
                  </a:cubicBezTo>
                  <a:cubicBezTo>
                    <a:pt x="15934" y="8292"/>
                    <a:pt x="15934" y="8292"/>
                    <a:pt x="15934" y="8292"/>
                  </a:cubicBezTo>
                  <a:cubicBezTo>
                    <a:pt x="15877" y="8292"/>
                    <a:pt x="15877" y="8292"/>
                    <a:pt x="15877" y="8292"/>
                  </a:cubicBezTo>
                  <a:cubicBezTo>
                    <a:pt x="15877" y="8225"/>
                    <a:pt x="15877" y="8225"/>
                    <a:pt x="15877" y="8225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709" y="8092"/>
                    <a:pt x="15709" y="8092"/>
                    <a:pt x="15709" y="8092"/>
                  </a:cubicBezTo>
                  <a:cubicBezTo>
                    <a:pt x="15765" y="8025"/>
                    <a:pt x="15765" y="8025"/>
                    <a:pt x="15765" y="8025"/>
                  </a:cubicBezTo>
                  <a:cubicBezTo>
                    <a:pt x="15821" y="8025"/>
                    <a:pt x="15821" y="8025"/>
                    <a:pt x="15821" y="8025"/>
                  </a:cubicBezTo>
                  <a:cubicBezTo>
                    <a:pt x="15877" y="7958"/>
                    <a:pt x="15877" y="7958"/>
                    <a:pt x="15877" y="7958"/>
                  </a:cubicBezTo>
                  <a:cubicBezTo>
                    <a:pt x="15934" y="7958"/>
                    <a:pt x="15934" y="7958"/>
                    <a:pt x="15934" y="7958"/>
                  </a:cubicBezTo>
                  <a:cubicBezTo>
                    <a:pt x="15990" y="7958"/>
                    <a:pt x="15990" y="7958"/>
                    <a:pt x="15990" y="7958"/>
                  </a:cubicBezTo>
                  <a:cubicBezTo>
                    <a:pt x="16046" y="8025"/>
                    <a:pt x="16046" y="8025"/>
                    <a:pt x="16046" y="8025"/>
                  </a:cubicBezTo>
                  <a:cubicBezTo>
                    <a:pt x="16046" y="8025"/>
                    <a:pt x="16046" y="8025"/>
                    <a:pt x="16046" y="8025"/>
                  </a:cubicBezTo>
                  <a:cubicBezTo>
                    <a:pt x="16102" y="8025"/>
                    <a:pt x="16102" y="8025"/>
                    <a:pt x="16102" y="8025"/>
                  </a:cubicBezTo>
                  <a:cubicBezTo>
                    <a:pt x="16102" y="8092"/>
                    <a:pt x="16102" y="8092"/>
                    <a:pt x="16102" y="8092"/>
                  </a:cubicBezTo>
                  <a:cubicBezTo>
                    <a:pt x="16158" y="8092"/>
                    <a:pt x="16158" y="8092"/>
                    <a:pt x="16158" y="8092"/>
                  </a:cubicBezTo>
                  <a:cubicBezTo>
                    <a:pt x="16214" y="8092"/>
                    <a:pt x="16214" y="8092"/>
                    <a:pt x="16214" y="8092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70" y="8159"/>
                    <a:pt x="16270" y="8159"/>
                    <a:pt x="16270" y="8159"/>
                  </a:cubicBezTo>
                  <a:cubicBezTo>
                    <a:pt x="16270" y="8159"/>
                    <a:pt x="16270" y="8159"/>
                    <a:pt x="16270" y="8159"/>
                  </a:cubicBezTo>
                  <a:cubicBezTo>
                    <a:pt x="16326" y="8225"/>
                    <a:pt x="16326" y="8225"/>
                    <a:pt x="16326" y="8225"/>
                  </a:cubicBezTo>
                  <a:cubicBezTo>
                    <a:pt x="16326" y="8225"/>
                    <a:pt x="16326" y="8225"/>
                    <a:pt x="16326" y="8225"/>
                  </a:cubicBezTo>
                  <a:cubicBezTo>
                    <a:pt x="16326" y="8292"/>
                    <a:pt x="16326" y="8292"/>
                    <a:pt x="16326" y="8292"/>
                  </a:cubicBezTo>
                  <a:cubicBezTo>
                    <a:pt x="16382" y="8292"/>
                    <a:pt x="16382" y="8292"/>
                    <a:pt x="16382" y="8292"/>
                  </a:cubicBezTo>
                  <a:cubicBezTo>
                    <a:pt x="16382" y="8359"/>
                    <a:pt x="16382" y="8359"/>
                    <a:pt x="16382" y="8359"/>
                  </a:cubicBezTo>
                  <a:cubicBezTo>
                    <a:pt x="16326" y="8426"/>
                    <a:pt x="16326" y="8426"/>
                    <a:pt x="16326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14" y="8359"/>
                    <a:pt x="16214" y="8359"/>
                    <a:pt x="16214" y="8359"/>
                  </a:cubicBezTo>
                  <a:cubicBezTo>
                    <a:pt x="16158" y="8426"/>
                    <a:pt x="16158" y="8426"/>
                    <a:pt x="16158" y="8426"/>
                  </a:cubicBezTo>
                  <a:cubicBezTo>
                    <a:pt x="16102" y="8493"/>
                    <a:pt x="16102" y="8493"/>
                    <a:pt x="16102" y="8493"/>
                  </a:cubicBezTo>
                  <a:cubicBezTo>
                    <a:pt x="16158" y="8426"/>
                    <a:pt x="16158" y="8426"/>
                    <a:pt x="16158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158" y="8627"/>
                    <a:pt x="16158" y="8627"/>
                    <a:pt x="16158" y="8627"/>
                  </a:cubicBezTo>
                  <a:cubicBezTo>
                    <a:pt x="16102" y="8627"/>
                    <a:pt x="16102" y="8627"/>
                    <a:pt x="16102" y="8627"/>
                  </a:cubicBezTo>
                  <a:cubicBezTo>
                    <a:pt x="16046" y="8627"/>
                    <a:pt x="16046" y="8627"/>
                    <a:pt x="16046" y="8627"/>
                  </a:cubicBezTo>
                  <a:cubicBezTo>
                    <a:pt x="16046" y="8693"/>
                    <a:pt x="16046" y="8693"/>
                    <a:pt x="16046" y="8693"/>
                  </a:cubicBezTo>
                  <a:cubicBezTo>
                    <a:pt x="16102" y="8693"/>
                    <a:pt x="16102" y="8693"/>
                    <a:pt x="16102" y="8693"/>
                  </a:cubicBezTo>
                  <a:cubicBezTo>
                    <a:pt x="16158" y="8560"/>
                    <a:pt x="16158" y="8560"/>
                    <a:pt x="16158" y="8560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270" y="8493"/>
                    <a:pt x="16270" y="8493"/>
                    <a:pt x="16270" y="8493"/>
                  </a:cubicBezTo>
                  <a:cubicBezTo>
                    <a:pt x="16326" y="8426"/>
                    <a:pt x="16326" y="8426"/>
                    <a:pt x="16326" y="8426"/>
                  </a:cubicBezTo>
                  <a:cubicBezTo>
                    <a:pt x="16382" y="8493"/>
                    <a:pt x="16382" y="8493"/>
                    <a:pt x="16382" y="8493"/>
                  </a:cubicBezTo>
                  <a:cubicBezTo>
                    <a:pt x="16382" y="8493"/>
                    <a:pt x="16382" y="8493"/>
                    <a:pt x="16382" y="8493"/>
                  </a:cubicBezTo>
                  <a:cubicBezTo>
                    <a:pt x="16438" y="8493"/>
                    <a:pt x="16438" y="8493"/>
                    <a:pt x="16438" y="8493"/>
                  </a:cubicBezTo>
                  <a:cubicBezTo>
                    <a:pt x="16438" y="8560"/>
                    <a:pt x="16438" y="8560"/>
                    <a:pt x="16438" y="8560"/>
                  </a:cubicBezTo>
                  <a:cubicBezTo>
                    <a:pt x="16438" y="8560"/>
                    <a:pt x="16438" y="8560"/>
                    <a:pt x="16438" y="8560"/>
                  </a:cubicBezTo>
                  <a:cubicBezTo>
                    <a:pt x="16438" y="8627"/>
                    <a:pt x="16438" y="8627"/>
                    <a:pt x="16438" y="8627"/>
                  </a:cubicBezTo>
                  <a:cubicBezTo>
                    <a:pt x="16382" y="8627"/>
                    <a:pt x="16382" y="8627"/>
                    <a:pt x="16382" y="8627"/>
                  </a:cubicBezTo>
                  <a:cubicBezTo>
                    <a:pt x="16326" y="8693"/>
                    <a:pt x="16326" y="8693"/>
                    <a:pt x="16326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14" y="8693"/>
                    <a:pt x="16214" y="8693"/>
                    <a:pt x="16214" y="8693"/>
                  </a:cubicBezTo>
                  <a:cubicBezTo>
                    <a:pt x="16214" y="8693"/>
                    <a:pt x="16214" y="8693"/>
                    <a:pt x="16214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158" y="8760"/>
                    <a:pt x="16158" y="8760"/>
                    <a:pt x="16158" y="8760"/>
                  </a:cubicBezTo>
                  <a:cubicBezTo>
                    <a:pt x="16214" y="8760"/>
                    <a:pt x="16214" y="8760"/>
                    <a:pt x="16214" y="8760"/>
                  </a:cubicBezTo>
                  <a:cubicBezTo>
                    <a:pt x="16214" y="8760"/>
                    <a:pt x="16214" y="8760"/>
                    <a:pt x="16214" y="8760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326" y="8693"/>
                    <a:pt x="16326" y="8693"/>
                    <a:pt x="16326" y="8693"/>
                  </a:cubicBezTo>
                  <a:cubicBezTo>
                    <a:pt x="16326" y="8760"/>
                    <a:pt x="16326" y="8760"/>
                    <a:pt x="16326" y="8760"/>
                  </a:cubicBezTo>
                  <a:cubicBezTo>
                    <a:pt x="16326" y="8760"/>
                    <a:pt x="16326" y="8760"/>
                    <a:pt x="16326" y="8760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214" y="8827"/>
                    <a:pt x="16214" y="8827"/>
                    <a:pt x="16214" y="8827"/>
                  </a:cubicBezTo>
                  <a:cubicBezTo>
                    <a:pt x="16214" y="8827"/>
                    <a:pt x="16214" y="8827"/>
                    <a:pt x="16214" y="8827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214" y="8894"/>
                    <a:pt x="16214" y="8894"/>
                    <a:pt x="16214" y="8894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214" y="8894"/>
                    <a:pt x="16214" y="8894"/>
                    <a:pt x="16214" y="8894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438" y="8760"/>
                    <a:pt x="16438" y="8760"/>
                    <a:pt x="16438" y="8760"/>
                  </a:cubicBezTo>
                  <a:cubicBezTo>
                    <a:pt x="16438" y="8760"/>
                    <a:pt x="16438" y="8760"/>
                    <a:pt x="16438" y="8760"/>
                  </a:cubicBezTo>
                  <a:cubicBezTo>
                    <a:pt x="16495" y="8693"/>
                    <a:pt x="16495" y="8693"/>
                    <a:pt x="16495" y="8693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438" y="8827"/>
                    <a:pt x="16438" y="8827"/>
                    <a:pt x="16438" y="8827"/>
                  </a:cubicBezTo>
                  <a:cubicBezTo>
                    <a:pt x="16382" y="8827"/>
                    <a:pt x="16382" y="8827"/>
                    <a:pt x="16382" y="8827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961"/>
                    <a:pt x="16326" y="8961"/>
                    <a:pt x="16326" y="8961"/>
                  </a:cubicBezTo>
                  <a:cubicBezTo>
                    <a:pt x="16326" y="8961"/>
                    <a:pt x="16326" y="8961"/>
                    <a:pt x="16326" y="8961"/>
                  </a:cubicBezTo>
                  <a:cubicBezTo>
                    <a:pt x="16326" y="9028"/>
                    <a:pt x="16326" y="9028"/>
                    <a:pt x="16326" y="9028"/>
                  </a:cubicBezTo>
                  <a:cubicBezTo>
                    <a:pt x="16382" y="8961"/>
                    <a:pt x="16382" y="8961"/>
                    <a:pt x="16382" y="8961"/>
                  </a:cubicBezTo>
                  <a:cubicBezTo>
                    <a:pt x="16382" y="8894"/>
                    <a:pt x="16382" y="8894"/>
                    <a:pt x="16382" y="8894"/>
                  </a:cubicBezTo>
                  <a:cubicBezTo>
                    <a:pt x="16438" y="8827"/>
                    <a:pt x="16438" y="8827"/>
                    <a:pt x="16438" y="8827"/>
                  </a:cubicBezTo>
                  <a:cubicBezTo>
                    <a:pt x="16495" y="8827"/>
                    <a:pt x="16495" y="8827"/>
                    <a:pt x="16495" y="8827"/>
                  </a:cubicBezTo>
                  <a:cubicBezTo>
                    <a:pt x="16495" y="8827"/>
                    <a:pt x="16495" y="8827"/>
                    <a:pt x="16495" y="8827"/>
                  </a:cubicBezTo>
                  <a:cubicBezTo>
                    <a:pt x="16495" y="8894"/>
                    <a:pt x="16495" y="8894"/>
                    <a:pt x="16495" y="8894"/>
                  </a:cubicBezTo>
                  <a:cubicBezTo>
                    <a:pt x="16495" y="8894"/>
                    <a:pt x="16495" y="8894"/>
                    <a:pt x="16495" y="8894"/>
                  </a:cubicBezTo>
                  <a:cubicBezTo>
                    <a:pt x="16382" y="8961"/>
                    <a:pt x="16382" y="8961"/>
                    <a:pt x="16382" y="8961"/>
                  </a:cubicBezTo>
                  <a:cubicBezTo>
                    <a:pt x="16382" y="9028"/>
                    <a:pt x="16382" y="9028"/>
                    <a:pt x="16382" y="9028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326" y="9095"/>
                    <a:pt x="16326" y="9095"/>
                    <a:pt x="16326" y="9095"/>
                  </a:cubicBezTo>
                  <a:cubicBezTo>
                    <a:pt x="16326" y="9095"/>
                    <a:pt x="16326" y="9095"/>
                    <a:pt x="16326" y="9095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438" y="8961"/>
                    <a:pt x="16438" y="8961"/>
                    <a:pt x="16438" y="8961"/>
                  </a:cubicBezTo>
                  <a:cubicBezTo>
                    <a:pt x="16495" y="8961"/>
                    <a:pt x="16495" y="8961"/>
                    <a:pt x="16495" y="8961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495" y="9028"/>
                    <a:pt x="16495" y="9028"/>
                    <a:pt x="16495" y="9028"/>
                  </a:cubicBezTo>
                  <a:cubicBezTo>
                    <a:pt x="16438" y="9095"/>
                    <a:pt x="16438" y="9095"/>
                    <a:pt x="16438" y="9095"/>
                  </a:cubicBezTo>
                  <a:cubicBezTo>
                    <a:pt x="16438" y="9162"/>
                    <a:pt x="16438" y="9162"/>
                    <a:pt x="16438" y="9162"/>
                  </a:cubicBezTo>
                  <a:cubicBezTo>
                    <a:pt x="16438" y="9162"/>
                    <a:pt x="16438" y="9162"/>
                    <a:pt x="16438" y="9162"/>
                  </a:cubicBezTo>
                  <a:cubicBezTo>
                    <a:pt x="16495" y="9162"/>
                    <a:pt x="16495" y="9162"/>
                    <a:pt x="16495" y="9162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607" y="8961"/>
                    <a:pt x="16607" y="8961"/>
                    <a:pt x="16607" y="8961"/>
                  </a:cubicBezTo>
                  <a:cubicBezTo>
                    <a:pt x="16607" y="8894"/>
                    <a:pt x="16607" y="8894"/>
                    <a:pt x="16607" y="8894"/>
                  </a:cubicBezTo>
                  <a:cubicBezTo>
                    <a:pt x="16663" y="8894"/>
                    <a:pt x="16663" y="8894"/>
                    <a:pt x="16663" y="8894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719" y="8827"/>
                    <a:pt x="16719" y="8827"/>
                    <a:pt x="16719" y="8827"/>
                  </a:cubicBezTo>
                  <a:cubicBezTo>
                    <a:pt x="16719" y="8760"/>
                    <a:pt x="16719" y="8760"/>
                    <a:pt x="16719" y="8760"/>
                  </a:cubicBezTo>
                  <a:cubicBezTo>
                    <a:pt x="16719" y="8760"/>
                    <a:pt x="16719" y="8760"/>
                    <a:pt x="16719" y="8760"/>
                  </a:cubicBezTo>
                  <a:cubicBezTo>
                    <a:pt x="16775" y="8827"/>
                    <a:pt x="16775" y="8827"/>
                    <a:pt x="16775" y="8827"/>
                  </a:cubicBezTo>
                  <a:cubicBezTo>
                    <a:pt x="16775" y="8894"/>
                    <a:pt x="16775" y="8894"/>
                    <a:pt x="16775" y="8894"/>
                  </a:cubicBezTo>
                  <a:cubicBezTo>
                    <a:pt x="16831" y="8894"/>
                    <a:pt x="16831" y="8894"/>
                    <a:pt x="16831" y="8894"/>
                  </a:cubicBezTo>
                  <a:cubicBezTo>
                    <a:pt x="16831" y="8961"/>
                    <a:pt x="16831" y="8961"/>
                    <a:pt x="16831" y="8961"/>
                  </a:cubicBezTo>
                  <a:cubicBezTo>
                    <a:pt x="16831" y="9028"/>
                    <a:pt x="16831" y="9028"/>
                    <a:pt x="16831" y="9028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31" y="9162"/>
                    <a:pt x="16831" y="9162"/>
                    <a:pt x="16831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19" y="9095"/>
                    <a:pt x="16719" y="9095"/>
                    <a:pt x="16719" y="9095"/>
                  </a:cubicBezTo>
                  <a:cubicBezTo>
                    <a:pt x="16719" y="9095"/>
                    <a:pt x="16719" y="9095"/>
                    <a:pt x="16719" y="9095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551" y="9228"/>
                    <a:pt x="16551" y="9228"/>
                    <a:pt x="16551" y="9228"/>
                  </a:cubicBezTo>
                  <a:cubicBezTo>
                    <a:pt x="16551" y="9228"/>
                    <a:pt x="16551" y="9228"/>
                    <a:pt x="16551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95"/>
                    <a:pt x="16607" y="9295"/>
                    <a:pt x="16607" y="9295"/>
                  </a:cubicBezTo>
                  <a:cubicBezTo>
                    <a:pt x="16607" y="9295"/>
                    <a:pt x="16607" y="9295"/>
                    <a:pt x="16607" y="9295"/>
                  </a:cubicBezTo>
                  <a:cubicBezTo>
                    <a:pt x="16551" y="9362"/>
                    <a:pt x="16551" y="9362"/>
                    <a:pt x="16551" y="9362"/>
                  </a:cubicBezTo>
                  <a:cubicBezTo>
                    <a:pt x="16495" y="9362"/>
                    <a:pt x="16495" y="9362"/>
                    <a:pt x="16495" y="9362"/>
                  </a:cubicBezTo>
                  <a:cubicBezTo>
                    <a:pt x="16551" y="9362"/>
                    <a:pt x="16551" y="9362"/>
                    <a:pt x="16551" y="9362"/>
                  </a:cubicBezTo>
                  <a:cubicBezTo>
                    <a:pt x="16607" y="9362"/>
                    <a:pt x="16607" y="9362"/>
                    <a:pt x="16607" y="9362"/>
                  </a:cubicBezTo>
                  <a:cubicBezTo>
                    <a:pt x="16663" y="9362"/>
                    <a:pt x="16663" y="9362"/>
                    <a:pt x="16663" y="9362"/>
                  </a:cubicBezTo>
                  <a:cubicBezTo>
                    <a:pt x="16719" y="9362"/>
                    <a:pt x="16719" y="9362"/>
                    <a:pt x="16719" y="9362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75" y="9295"/>
                    <a:pt x="16775" y="9295"/>
                    <a:pt x="16775" y="9295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295"/>
                    <a:pt x="16831" y="9295"/>
                    <a:pt x="16831" y="9295"/>
                  </a:cubicBezTo>
                  <a:cubicBezTo>
                    <a:pt x="16831" y="9228"/>
                    <a:pt x="16831" y="9228"/>
                    <a:pt x="16831" y="9228"/>
                  </a:cubicBezTo>
                  <a:cubicBezTo>
                    <a:pt x="16887" y="9228"/>
                    <a:pt x="16887" y="9228"/>
                    <a:pt x="16887" y="9228"/>
                  </a:cubicBezTo>
                  <a:cubicBezTo>
                    <a:pt x="16943" y="9162"/>
                    <a:pt x="16943" y="9162"/>
                    <a:pt x="16943" y="9162"/>
                  </a:cubicBezTo>
                  <a:cubicBezTo>
                    <a:pt x="16943" y="9228"/>
                    <a:pt x="16943" y="9228"/>
                    <a:pt x="16943" y="9228"/>
                  </a:cubicBezTo>
                  <a:cubicBezTo>
                    <a:pt x="16943" y="9228"/>
                    <a:pt x="16943" y="9228"/>
                    <a:pt x="16943" y="9228"/>
                  </a:cubicBezTo>
                  <a:cubicBezTo>
                    <a:pt x="16943" y="9295"/>
                    <a:pt x="16943" y="9295"/>
                    <a:pt x="16943" y="9295"/>
                  </a:cubicBezTo>
                  <a:cubicBezTo>
                    <a:pt x="16943" y="9295"/>
                    <a:pt x="16943" y="9295"/>
                    <a:pt x="16943" y="9295"/>
                  </a:cubicBezTo>
                  <a:cubicBezTo>
                    <a:pt x="16887" y="9362"/>
                    <a:pt x="16887" y="9362"/>
                    <a:pt x="16887" y="9362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775" y="9429"/>
                    <a:pt x="16775" y="9429"/>
                    <a:pt x="16775" y="9429"/>
                  </a:cubicBezTo>
                  <a:cubicBezTo>
                    <a:pt x="16775" y="9429"/>
                    <a:pt x="16775" y="9429"/>
                    <a:pt x="16775" y="9429"/>
                  </a:cubicBezTo>
                  <a:cubicBezTo>
                    <a:pt x="16719" y="9429"/>
                    <a:pt x="16719" y="9429"/>
                    <a:pt x="16719" y="9429"/>
                  </a:cubicBezTo>
                  <a:cubicBezTo>
                    <a:pt x="16719" y="9429"/>
                    <a:pt x="16719" y="9429"/>
                    <a:pt x="16719" y="9429"/>
                  </a:cubicBezTo>
                  <a:cubicBezTo>
                    <a:pt x="16663" y="9496"/>
                    <a:pt x="16663" y="9496"/>
                    <a:pt x="16663" y="9496"/>
                  </a:cubicBezTo>
                  <a:cubicBezTo>
                    <a:pt x="16663" y="9496"/>
                    <a:pt x="16663" y="9496"/>
                    <a:pt x="16663" y="9496"/>
                  </a:cubicBezTo>
                  <a:cubicBezTo>
                    <a:pt x="16607" y="9563"/>
                    <a:pt x="16607" y="9563"/>
                    <a:pt x="16607" y="9563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63" y="9563"/>
                    <a:pt x="16663" y="9563"/>
                    <a:pt x="16663" y="9563"/>
                  </a:cubicBezTo>
                  <a:cubicBezTo>
                    <a:pt x="16719" y="9496"/>
                    <a:pt x="16719" y="9496"/>
                    <a:pt x="16719" y="9496"/>
                  </a:cubicBezTo>
                  <a:cubicBezTo>
                    <a:pt x="16719" y="9496"/>
                    <a:pt x="16719" y="9496"/>
                    <a:pt x="16719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563"/>
                    <a:pt x="16775" y="9563"/>
                    <a:pt x="16775" y="9563"/>
                  </a:cubicBezTo>
                  <a:cubicBezTo>
                    <a:pt x="16719" y="9630"/>
                    <a:pt x="16719" y="9630"/>
                    <a:pt x="16719" y="9630"/>
                  </a:cubicBezTo>
                  <a:cubicBezTo>
                    <a:pt x="16663" y="9697"/>
                    <a:pt x="16663" y="9697"/>
                    <a:pt x="16663" y="9697"/>
                  </a:cubicBezTo>
                  <a:cubicBezTo>
                    <a:pt x="16607" y="9697"/>
                    <a:pt x="16607" y="9697"/>
                    <a:pt x="16607" y="9697"/>
                  </a:cubicBezTo>
                  <a:cubicBezTo>
                    <a:pt x="16607" y="9697"/>
                    <a:pt x="16607" y="9697"/>
                    <a:pt x="16607" y="9697"/>
                  </a:cubicBezTo>
                  <a:cubicBezTo>
                    <a:pt x="16719" y="9697"/>
                    <a:pt x="16719" y="9697"/>
                    <a:pt x="16719" y="9697"/>
                  </a:cubicBezTo>
                  <a:cubicBezTo>
                    <a:pt x="16775" y="9563"/>
                    <a:pt x="16775" y="9563"/>
                    <a:pt x="16775" y="9563"/>
                  </a:cubicBezTo>
                  <a:cubicBezTo>
                    <a:pt x="16831" y="9496"/>
                    <a:pt x="16831" y="9496"/>
                    <a:pt x="16831" y="9496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87" y="9429"/>
                    <a:pt x="16887" y="9429"/>
                    <a:pt x="16887" y="9429"/>
                  </a:cubicBezTo>
                  <a:cubicBezTo>
                    <a:pt x="16943" y="9362"/>
                    <a:pt x="16943" y="9362"/>
                    <a:pt x="16943" y="9362"/>
                  </a:cubicBezTo>
                  <a:cubicBezTo>
                    <a:pt x="16999" y="9362"/>
                    <a:pt x="16999" y="9362"/>
                    <a:pt x="16999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6999" y="9429"/>
                    <a:pt x="16999" y="9429"/>
                    <a:pt x="16999" y="9429"/>
                  </a:cubicBezTo>
                  <a:cubicBezTo>
                    <a:pt x="16943" y="9429"/>
                    <a:pt x="16943" y="9429"/>
                    <a:pt x="16943" y="9429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943" y="9496"/>
                    <a:pt x="16943" y="9496"/>
                    <a:pt x="16943" y="9496"/>
                  </a:cubicBezTo>
                  <a:cubicBezTo>
                    <a:pt x="16999" y="9496"/>
                    <a:pt x="16999" y="9496"/>
                    <a:pt x="16999" y="9496"/>
                  </a:cubicBezTo>
                  <a:cubicBezTo>
                    <a:pt x="17056" y="9429"/>
                    <a:pt x="17056" y="9429"/>
                    <a:pt x="17056" y="9429"/>
                  </a:cubicBezTo>
                  <a:cubicBezTo>
                    <a:pt x="17056" y="9429"/>
                    <a:pt x="17056" y="9429"/>
                    <a:pt x="17056" y="9429"/>
                  </a:cubicBezTo>
                  <a:cubicBezTo>
                    <a:pt x="17112" y="9429"/>
                    <a:pt x="17112" y="9429"/>
                    <a:pt x="17112" y="9429"/>
                  </a:cubicBezTo>
                  <a:cubicBezTo>
                    <a:pt x="17112" y="9362"/>
                    <a:pt x="17112" y="9362"/>
                    <a:pt x="17112" y="9362"/>
                  </a:cubicBezTo>
                  <a:cubicBezTo>
                    <a:pt x="17168" y="9362"/>
                    <a:pt x="17168" y="9362"/>
                    <a:pt x="17168" y="9362"/>
                  </a:cubicBezTo>
                  <a:cubicBezTo>
                    <a:pt x="17168" y="9429"/>
                    <a:pt x="17168" y="9429"/>
                    <a:pt x="17168" y="9429"/>
                  </a:cubicBezTo>
                  <a:cubicBezTo>
                    <a:pt x="17224" y="9496"/>
                    <a:pt x="17224" y="9496"/>
                    <a:pt x="17224" y="9496"/>
                  </a:cubicBezTo>
                  <a:cubicBezTo>
                    <a:pt x="17280" y="9563"/>
                    <a:pt x="17280" y="9563"/>
                    <a:pt x="17280" y="9563"/>
                  </a:cubicBezTo>
                  <a:cubicBezTo>
                    <a:pt x="17280" y="9563"/>
                    <a:pt x="17280" y="9563"/>
                    <a:pt x="17280" y="9563"/>
                  </a:cubicBezTo>
                  <a:cubicBezTo>
                    <a:pt x="17336" y="9630"/>
                    <a:pt x="17336" y="9630"/>
                    <a:pt x="17336" y="9630"/>
                  </a:cubicBezTo>
                  <a:cubicBezTo>
                    <a:pt x="17280" y="9630"/>
                    <a:pt x="17280" y="9630"/>
                    <a:pt x="17280" y="9630"/>
                  </a:cubicBezTo>
                  <a:cubicBezTo>
                    <a:pt x="17280" y="9697"/>
                    <a:pt x="17280" y="9697"/>
                    <a:pt x="17280" y="9697"/>
                  </a:cubicBezTo>
                  <a:cubicBezTo>
                    <a:pt x="17224" y="9697"/>
                    <a:pt x="17224" y="9697"/>
                    <a:pt x="17224" y="9697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168" y="9697"/>
                    <a:pt x="17168" y="9697"/>
                    <a:pt x="17168" y="9697"/>
                  </a:cubicBezTo>
                  <a:cubicBezTo>
                    <a:pt x="17168" y="9697"/>
                    <a:pt x="17168" y="9697"/>
                    <a:pt x="17168" y="9697"/>
                  </a:cubicBezTo>
                  <a:cubicBezTo>
                    <a:pt x="17056" y="9697"/>
                    <a:pt x="17056" y="9697"/>
                    <a:pt x="17056" y="9697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6999" y="9763"/>
                    <a:pt x="16999" y="9763"/>
                    <a:pt x="16999" y="9763"/>
                  </a:cubicBezTo>
                  <a:cubicBezTo>
                    <a:pt x="16943" y="9763"/>
                    <a:pt x="16943" y="9763"/>
                    <a:pt x="16943" y="9763"/>
                  </a:cubicBezTo>
                  <a:cubicBezTo>
                    <a:pt x="16887" y="9763"/>
                    <a:pt x="16887" y="9763"/>
                    <a:pt x="16887" y="9763"/>
                  </a:cubicBezTo>
                  <a:cubicBezTo>
                    <a:pt x="16831" y="9830"/>
                    <a:pt x="16831" y="9830"/>
                    <a:pt x="16831" y="9830"/>
                  </a:cubicBezTo>
                  <a:cubicBezTo>
                    <a:pt x="16831" y="9830"/>
                    <a:pt x="16831" y="9830"/>
                    <a:pt x="16831" y="9830"/>
                  </a:cubicBezTo>
                  <a:cubicBezTo>
                    <a:pt x="16887" y="9830"/>
                    <a:pt x="16887" y="9830"/>
                    <a:pt x="16887" y="9830"/>
                  </a:cubicBezTo>
                  <a:cubicBezTo>
                    <a:pt x="16887" y="9897"/>
                    <a:pt x="16887" y="9897"/>
                    <a:pt x="16887" y="9897"/>
                  </a:cubicBezTo>
                  <a:cubicBezTo>
                    <a:pt x="16775" y="9897"/>
                    <a:pt x="16775" y="9897"/>
                    <a:pt x="16775" y="9897"/>
                  </a:cubicBezTo>
                  <a:cubicBezTo>
                    <a:pt x="16775" y="9897"/>
                    <a:pt x="16775" y="9897"/>
                    <a:pt x="16775" y="9897"/>
                  </a:cubicBezTo>
                  <a:cubicBezTo>
                    <a:pt x="16887" y="9897"/>
                    <a:pt x="16887" y="9897"/>
                    <a:pt x="16887" y="9897"/>
                  </a:cubicBezTo>
                  <a:cubicBezTo>
                    <a:pt x="16887" y="9830"/>
                    <a:pt x="16887" y="9830"/>
                    <a:pt x="16887" y="9830"/>
                  </a:cubicBezTo>
                  <a:cubicBezTo>
                    <a:pt x="16999" y="9763"/>
                    <a:pt x="16999" y="9763"/>
                    <a:pt x="16999" y="9763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7112" y="9763"/>
                    <a:pt x="17112" y="9763"/>
                    <a:pt x="17112" y="9763"/>
                  </a:cubicBezTo>
                  <a:cubicBezTo>
                    <a:pt x="17168" y="9763"/>
                    <a:pt x="17168" y="9763"/>
                    <a:pt x="17168" y="9763"/>
                  </a:cubicBezTo>
                  <a:cubicBezTo>
                    <a:pt x="17168" y="9763"/>
                    <a:pt x="17168" y="9763"/>
                    <a:pt x="17168" y="9763"/>
                  </a:cubicBezTo>
                  <a:cubicBezTo>
                    <a:pt x="17112" y="9830"/>
                    <a:pt x="17112" y="9830"/>
                    <a:pt x="17112" y="9830"/>
                  </a:cubicBezTo>
                  <a:cubicBezTo>
                    <a:pt x="17112" y="9897"/>
                    <a:pt x="17112" y="9897"/>
                    <a:pt x="17112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6999" y="9897"/>
                    <a:pt x="16999" y="9897"/>
                    <a:pt x="16999" y="9897"/>
                  </a:cubicBezTo>
                  <a:cubicBezTo>
                    <a:pt x="16943" y="9964"/>
                    <a:pt x="16943" y="9964"/>
                    <a:pt x="16943" y="9964"/>
                  </a:cubicBezTo>
                  <a:cubicBezTo>
                    <a:pt x="16943" y="9964"/>
                    <a:pt x="16943" y="9964"/>
                    <a:pt x="16943" y="9964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831" y="10031"/>
                    <a:pt x="16831" y="10031"/>
                    <a:pt x="16831" y="10031"/>
                  </a:cubicBezTo>
                  <a:cubicBezTo>
                    <a:pt x="16831" y="10031"/>
                    <a:pt x="16831" y="10031"/>
                    <a:pt x="16831" y="10031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943" y="10031"/>
                    <a:pt x="16943" y="10031"/>
                    <a:pt x="16943" y="10031"/>
                  </a:cubicBezTo>
                  <a:cubicBezTo>
                    <a:pt x="16943" y="10031"/>
                    <a:pt x="16943" y="10031"/>
                    <a:pt x="16943" y="10031"/>
                  </a:cubicBezTo>
                  <a:cubicBezTo>
                    <a:pt x="16999" y="9964"/>
                    <a:pt x="16999" y="9964"/>
                    <a:pt x="16999" y="9964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112" y="9897"/>
                    <a:pt x="17112" y="9897"/>
                    <a:pt x="17112" y="9897"/>
                  </a:cubicBezTo>
                  <a:cubicBezTo>
                    <a:pt x="17168" y="9964"/>
                    <a:pt x="17168" y="9964"/>
                    <a:pt x="17168" y="9964"/>
                  </a:cubicBezTo>
                  <a:cubicBezTo>
                    <a:pt x="17168" y="9897"/>
                    <a:pt x="17168" y="9897"/>
                    <a:pt x="17168" y="9897"/>
                  </a:cubicBezTo>
                  <a:cubicBezTo>
                    <a:pt x="17224" y="9897"/>
                    <a:pt x="17224" y="9897"/>
                    <a:pt x="17224" y="9897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280" y="9697"/>
                    <a:pt x="17280" y="9697"/>
                    <a:pt x="17280" y="9697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336" y="9763"/>
                    <a:pt x="17336" y="9763"/>
                    <a:pt x="17336" y="9763"/>
                  </a:cubicBezTo>
                  <a:cubicBezTo>
                    <a:pt x="17336" y="9763"/>
                    <a:pt x="17336" y="9763"/>
                    <a:pt x="17336" y="9763"/>
                  </a:cubicBezTo>
                  <a:cubicBezTo>
                    <a:pt x="17392" y="9897"/>
                    <a:pt x="17392" y="9897"/>
                    <a:pt x="17392" y="9897"/>
                  </a:cubicBezTo>
                  <a:cubicBezTo>
                    <a:pt x="17392" y="9964"/>
                    <a:pt x="17392" y="9964"/>
                    <a:pt x="17392" y="9964"/>
                  </a:cubicBezTo>
                  <a:cubicBezTo>
                    <a:pt x="17392" y="10031"/>
                    <a:pt x="17392" y="10031"/>
                    <a:pt x="17392" y="10031"/>
                  </a:cubicBezTo>
                  <a:cubicBezTo>
                    <a:pt x="17392" y="10031"/>
                    <a:pt x="17392" y="10031"/>
                    <a:pt x="17392" y="10031"/>
                  </a:cubicBezTo>
                  <a:cubicBezTo>
                    <a:pt x="17392" y="10098"/>
                    <a:pt x="17392" y="10098"/>
                    <a:pt x="17392" y="10098"/>
                  </a:cubicBezTo>
                  <a:cubicBezTo>
                    <a:pt x="17336" y="10098"/>
                    <a:pt x="17336" y="10098"/>
                    <a:pt x="17336" y="10098"/>
                  </a:cubicBezTo>
                  <a:cubicBezTo>
                    <a:pt x="17280" y="10031"/>
                    <a:pt x="17280" y="10031"/>
                    <a:pt x="17280" y="10031"/>
                  </a:cubicBezTo>
                  <a:cubicBezTo>
                    <a:pt x="17224" y="10031"/>
                    <a:pt x="17224" y="10031"/>
                    <a:pt x="17224" y="10031"/>
                  </a:cubicBezTo>
                  <a:cubicBezTo>
                    <a:pt x="17224" y="10031"/>
                    <a:pt x="17224" y="10031"/>
                    <a:pt x="17224" y="10031"/>
                  </a:cubicBezTo>
                  <a:cubicBezTo>
                    <a:pt x="17168" y="10098"/>
                    <a:pt x="17168" y="10098"/>
                    <a:pt x="17168" y="10098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056" y="10098"/>
                    <a:pt x="17056" y="10098"/>
                    <a:pt x="17056" y="10098"/>
                  </a:cubicBezTo>
                  <a:cubicBezTo>
                    <a:pt x="17056" y="10098"/>
                    <a:pt x="17056" y="10098"/>
                    <a:pt x="17056" y="10098"/>
                  </a:cubicBezTo>
                  <a:cubicBezTo>
                    <a:pt x="16999" y="10098"/>
                    <a:pt x="16999" y="10098"/>
                    <a:pt x="16999" y="10098"/>
                  </a:cubicBezTo>
                  <a:cubicBezTo>
                    <a:pt x="16999" y="10165"/>
                    <a:pt x="16999" y="10165"/>
                    <a:pt x="16999" y="10165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112" y="10165"/>
                    <a:pt x="17112" y="10165"/>
                    <a:pt x="17112" y="10165"/>
                  </a:cubicBezTo>
                  <a:cubicBezTo>
                    <a:pt x="17224" y="10232"/>
                    <a:pt x="17224" y="10232"/>
                    <a:pt x="17224" y="10232"/>
                  </a:cubicBezTo>
                  <a:cubicBezTo>
                    <a:pt x="17224" y="10232"/>
                    <a:pt x="17224" y="10232"/>
                    <a:pt x="17224" y="10232"/>
                  </a:cubicBezTo>
                  <a:cubicBezTo>
                    <a:pt x="17280" y="10232"/>
                    <a:pt x="17280" y="10232"/>
                    <a:pt x="17280" y="10232"/>
                  </a:cubicBezTo>
                  <a:cubicBezTo>
                    <a:pt x="17280" y="10232"/>
                    <a:pt x="17280" y="10232"/>
                    <a:pt x="17280" y="10232"/>
                  </a:cubicBezTo>
                  <a:cubicBezTo>
                    <a:pt x="17336" y="10232"/>
                    <a:pt x="17336" y="10232"/>
                    <a:pt x="17336" y="10232"/>
                  </a:cubicBezTo>
                  <a:cubicBezTo>
                    <a:pt x="17336" y="10232"/>
                    <a:pt x="17336" y="10232"/>
                    <a:pt x="17336" y="10232"/>
                  </a:cubicBezTo>
                  <a:cubicBezTo>
                    <a:pt x="17392" y="10298"/>
                    <a:pt x="17392" y="10298"/>
                    <a:pt x="17392" y="10298"/>
                  </a:cubicBezTo>
                  <a:cubicBezTo>
                    <a:pt x="17392" y="10298"/>
                    <a:pt x="17392" y="10298"/>
                    <a:pt x="17392" y="10298"/>
                  </a:cubicBezTo>
                  <a:cubicBezTo>
                    <a:pt x="17448" y="10365"/>
                    <a:pt x="17448" y="10365"/>
                    <a:pt x="17448" y="10365"/>
                  </a:cubicBezTo>
                  <a:cubicBezTo>
                    <a:pt x="17448" y="10432"/>
                    <a:pt x="17448" y="10432"/>
                    <a:pt x="17448" y="10432"/>
                  </a:cubicBezTo>
                  <a:cubicBezTo>
                    <a:pt x="17392" y="10432"/>
                    <a:pt x="17392" y="10432"/>
                    <a:pt x="17392" y="10432"/>
                  </a:cubicBezTo>
                  <a:cubicBezTo>
                    <a:pt x="17392" y="10432"/>
                    <a:pt x="17392" y="10432"/>
                    <a:pt x="17392" y="10432"/>
                  </a:cubicBezTo>
                  <a:cubicBezTo>
                    <a:pt x="17336" y="10365"/>
                    <a:pt x="17336" y="10365"/>
                    <a:pt x="17336" y="10365"/>
                  </a:cubicBezTo>
                  <a:cubicBezTo>
                    <a:pt x="17336" y="10365"/>
                    <a:pt x="17336" y="10365"/>
                    <a:pt x="17336" y="10365"/>
                  </a:cubicBezTo>
                  <a:cubicBezTo>
                    <a:pt x="17336" y="10432"/>
                    <a:pt x="17336" y="10432"/>
                    <a:pt x="17336" y="10432"/>
                  </a:cubicBezTo>
                  <a:cubicBezTo>
                    <a:pt x="17280" y="10432"/>
                    <a:pt x="17280" y="10432"/>
                    <a:pt x="17280" y="10432"/>
                  </a:cubicBezTo>
                  <a:cubicBezTo>
                    <a:pt x="17280" y="10365"/>
                    <a:pt x="17280" y="10365"/>
                    <a:pt x="17280" y="10365"/>
                  </a:cubicBezTo>
                  <a:cubicBezTo>
                    <a:pt x="17280" y="10365"/>
                    <a:pt x="17280" y="10365"/>
                    <a:pt x="17280" y="10365"/>
                  </a:cubicBezTo>
                  <a:cubicBezTo>
                    <a:pt x="17224" y="10365"/>
                    <a:pt x="17224" y="10365"/>
                    <a:pt x="17224" y="10365"/>
                  </a:cubicBezTo>
                  <a:cubicBezTo>
                    <a:pt x="17168" y="10298"/>
                    <a:pt x="17168" y="10298"/>
                    <a:pt x="17168" y="10298"/>
                  </a:cubicBezTo>
                  <a:cubicBezTo>
                    <a:pt x="17168" y="10298"/>
                    <a:pt x="17168" y="10298"/>
                    <a:pt x="17168" y="10298"/>
                  </a:cubicBezTo>
                  <a:cubicBezTo>
                    <a:pt x="17112" y="10298"/>
                    <a:pt x="17112" y="10298"/>
                    <a:pt x="17112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112" y="10298"/>
                    <a:pt x="17112" y="10298"/>
                    <a:pt x="17112" y="10298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6999" y="10365"/>
                    <a:pt x="16999" y="10365"/>
                    <a:pt x="16999" y="10365"/>
                  </a:cubicBezTo>
                  <a:cubicBezTo>
                    <a:pt x="16943" y="10432"/>
                    <a:pt x="16943" y="10432"/>
                    <a:pt x="16943" y="10432"/>
                  </a:cubicBezTo>
                  <a:cubicBezTo>
                    <a:pt x="16943" y="10432"/>
                    <a:pt x="16943" y="10432"/>
                    <a:pt x="16943" y="10432"/>
                  </a:cubicBezTo>
                  <a:cubicBezTo>
                    <a:pt x="16999" y="10432"/>
                    <a:pt x="16999" y="10432"/>
                    <a:pt x="16999" y="10432"/>
                  </a:cubicBezTo>
                  <a:cubicBezTo>
                    <a:pt x="16999" y="10432"/>
                    <a:pt x="16999" y="10432"/>
                    <a:pt x="16999" y="10432"/>
                  </a:cubicBezTo>
                  <a:cubicBezTo>
                    <a:pt x="17056" y="10432"/>
                    <a:pt x="17056" y="10432"/>
                    <a:pt x="17056" y="10432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99"/>
                    <a:pt x="17168" y="10499"/>
                    <a:pt x="17168" y="10499"/>
                  </a:cubicBezTo>
                  <a:cubicBezTo>
                    <a:pt x="17168" y="10499"/>
                    <a:pt x="17168" y="10499"/>
                    <a:pt x="17168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32"/>
                    <a:pt x="17056" y="10432"/>
                    <a:pt x="17056" y="10432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112" y="10566"/>
                    <a:pt x="17112" y="10566"/>
                    <a:pt x="17112" y="10566"/>
                  </a:cubicBezTo>
                  <a:cubicBezTo>
                    <a:pt x="17112" y="10566"/>
                    <a:pt x="17112" y="10566"/>
                    <a:pt x="17112" y="10566"/>
                  </a:cubicBezTo>
                  <a:cubicBezTo>
                    <a:pt x="17112" y="10633"/>
                    <a:pt x="17112" y="10633"/>
                    <a:pt x="17112" y="10633"/>
                  </a:cubicBezTo>
                  <a:cubicBezTo>
                    <a:pt x="17112" y="10633"/>
                    <a:pt x="17112" y="10633"/>
                    <a:pt x="17112" y="10633"/>
                  </a:cubicBezTo>
                  <a:cubicBezTo>
                    <a:pt x="16999" y="10566"/>
                    <a:pt x="16999" y="10566"/>
                    <a:pt x="16999" y="10566"/>
                  </a:cubicBezTo>
                  <a:cubicBezTo>
                    <a:pt x="16943" y="10566"/>
                    <a:pt x="16943" y="10566"/>
                    <a:pt x="16943" y="10566"/>
                  </a:cubicBezTo>
                  <a:cubicBezTo>
                    <a:pt x="16887" y="10566"/>
                    <a:pt x="16887" y="10566"/>
                    <a:pt x="16887" y="10566"/>
                  </a:cubicBezTo>
                  <a:cubicBezTo>
                    <a:pt x="16831" y="10566"/>
                    <a:pt x="16831" y="10566"/>
                    <a:pt x="16831" y="10566"/>
                  </a:cubicBezTo>
                  <a:cubicBezTo>
                    <a:pt x="16831" y="10566"/>
                    <a:pt x="16831" y="10566"/>
                    <a:pt x="16831" y="10566"/>
                  </a:cubicBezTo>
                  <a:cubicBezTo>
                    <a:pt x="16887" y="10566"/>
                    <a:pt x="16887" y="10566"/>
                    <a:pt x="16887" y="10566"/>
                  </a:cubicBezTo>
                  <a:cubicBezTo>
                    <a:pt x="16999" y="10633"/>
                    <a:pt x="16999" y="10633"/>
                    <a:pt x="16999" y="10633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43" y="10633"/>
                    <a:pt x="16943" y="10633"/>
                    <a:pt x="16943" y="10633"/>
                  </a:cubicBezTo>
                  <a:cubicBezTo>
                    <a:pt x="16887" y="10633"/>
                    <a:pt x="16887" y="10633"/>
                    <a:pt x="16887" y="10633"/>
                  </a:cubicBezTo>
                  <a:cubicBezTo>
                    <a:pt x="16887" y="10700"/>
                    <a:pt x="16887" y="10700"/>
                    <a:pt x="16887" y="10700"/>
                  </a:cubicBezTo>
                  <a:cubicBezTo>
                    <a:pt x="16887" y="10700"/>
                    <a:pt x="16887" y="10700"/>
                    <a:pt x="16887" y="10700"/>
                  </a:cubicBezTo>
                  <a:cubicBezTo>
                    <a:pt x="16943" y="10700"/>
                    <a:pt x="16943" y="10700"/>
                    <a:pt x="16943" y="10700"/>
                  </a:cubicBezTo>
                  <a:cubicBezTo>
                    <a:pt x="16943" y="10700"/>
                    <a:pt x="16943" y="10700"/>
                    <a:pt x="16943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67"/>
                    <a:pt x="16999" y="10767"/>
                    <a:pt x="16999" y="10767"/>
                  </a:cubicBezTo>
                  <a:cubicBezTo>
                    <a:pt x="16999" y="10767"/>
                    <a:pt x="16999" y="10767"/>
                    <a:pt x="16999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833"/>
                    <a:pt x="17056" y="10833"/>
                    <a:pt x="17056" y="10833"/>
                  </a:cubicBezTo>
                  <a:cubicBezTo>
                    <a:pt x="17112" y="10833"/>
                    <a:pt x="17112" y="10833"/>
                    <a:pt x="17112" y="10833"/>
                  </a:cubicBezTo>
                  <a:cubicBezTo>
                    <a:pt x="17112" y="10767"/>
                    <a:pt x="17112" y="10767"/>
                    <a:pt x="17112" y="10767"/>
                  </a:cubicBezTo>
                  <a:cubicBezTo>
                    <a:pt x="17112" y="10767"/>
                    <a:pt x="17112" y="10767"/>
                    <a:pt x="17112" y="10767"/>
                  </a:cubicBezTo>
                  <a:cubicBezTo>
                    <a:pt x="17168" y="10767"/>
                    <a:pt x="17168" y="10767"/>
                    <a:pt x="17168" y="10767"/>
                  </a:cubicBezTo>
                  <a:cubicBezTo>
                    <a:pt x="17224" y="10767"/>
                    <a:pt x="17224" y="10767"/>
                    <a:pt x="17224" y="10767"/>
                  </a:cubicBezTo>
                  <a:cubicBezTo>
                    <a:pt x="17280" y="10767"/>
                    <a:pt x="17280" y="10767"/>
                    <a:pt x="17280" y="10767"/>
                  </a:cubicBezTo>
                  <a:cubicBezTo>
                    <a:pt x="17224" y="10833"/>
                    <a:pt x="17224" y="10833"/>
                    <a:pt x="17224" y="10833"/>
                  </a:cubicBezTo>
                  <a:cubicBezTo>
                    <a:pt x="17224" y="10833"/>
                    <a:pt x="17224" y="10833"/>
                    <a:pt x="17224" y="10833"/>
                  </a:cubicBezTo>
                  <a:cubicBezTo>
                    <a:pt x="17168" y="10833"/>
                    <a:pt x="17168" y="10833"/>
                    <a:pt x="17168" y="10833"/>
                  </a:cubicBezTo>
                  <a:cubicBezTo>
                    <a:pt x="17168" y="10833"/>
                    <a:pt x="17168" y="10833"/>
                    <a:pt x="17168" y="10833"/>
                  </a:cubicBezTo>
                  <a:cubicBezTo>
                    <a:pt x="17112" y="10833"/>
                    <a:pt x="17112" y="10833"/>
                    <a:pt x="17112" y="10833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68" y="10900"/>
                    <a:pt x="17168" y="10900"/>
                    <a:pt x="17168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224" y="10900"/>
                    <a:pt x="17224" y="10900"/>
                    <a:pt x="17224" y="10900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224" y="11101"/>
                    <a:pt x="17224" y="11101"/>
                    <a:pt x="17224" y="11101"/>
                  </a:cubicBezTo>
                  <a:cubicBezTo>
                    <a:pt x="17224" y="11101"/>
                    <a:pt x="17224" y="11101"/>
                    <a:pt x="17224" y="11101"/>
                  </a:cubicBezTo>
                  <a:cubicBezTo>
                    <a:pt x="17280" y="11101"/>
                    <a:pt x="17280" y="11101"/>
                    <a:pt x="17280" y="11101"/>
                  </a:cubicBezTo>
                  <a:cubicBezTo>
                    <a:pt x="17280" y="11101"/>
                    <a:pt x="17280" y="11101"/>
                    <a:pt x="17280" y="11101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336" y="11034"/>
                    <a:pt x="17336" y="11034"/>
                    <a:pt x="17336" y="11034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224" y="11235"/>
                    <a:pt x="17224" y="11235"/>
                    <a:pt x="17224" y="11235"/>
                  </a:cubicBezTo>
                  <a:cubicBezTo>
                    <a:pt x="17224" y="11302"/>
                    <a:pt x="17224" y="11302"/>
                    <a:pt x="17224" y="11302"/>
                  </a:cubicBezTo>
                  <a:cubicBezTo>
                    <a:pt x="17280" y="11235"/>
                    <a:pt x="17280" y="11235"/>
                    <a:pt x="17280" y="11235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392" y="11101"/>
                    <a:pt x="17392" y="11101"/>
                    <a:pt x="17392" y="11101"/>
                  </a:cubicBezTo>
                  <a:cubicBezTo>
                    <a:pt x="17392" y="11101"/>
                    <a:pt x="17392" y="11101"/>
                    <a:pt x="17392" y="11101"/>
                  </a:cubicBezTo>
                  <a:cubicBezTo>
                    <a:pt x="17392" y="11034"/>
                    <a:pt x="17392" y="11034"/>
                    <a:pt x="17392" y="11034"/>
                  </a:cubicBezTo>
                  <a:cubicBezTo>
                    <a:pt x="17448" y="11034"/>
                    <a:pt x="17448" y="11034"/>
                    <a:pt x="17448" y="11034"/>
                  </a:cubicBezTo>
                  <a:cubicBezTo>
                    <a:pt x="17448" y="11034"/>
                    <a:pt x="17448" y="11034"/>
                    <a:pt x="17448" y="11034"/>
                  </a:cubicBezTo>
                  <a:cubicBezTo>
                    <a:pt x="17448" y="11101"/>
                    <a:pt x="17448" y="11101"/>
                    <a:pt x="17448" y="11101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336" y="11168"/>
                    <a:pt x="17336" y="11168"/>
                    <a:pt x="17336" y="11168"/>
                  </a:cubicBezTo>
                  <a:cubicBezTo>
                    <a:pt x="17336" y="11235"/>
                    <a:pt x="17336" y="11235"/>
                    <a:pt x="17336" y="11235"/>
                  </a:cubicBezTo>
                  <a:cubicBezTo>
                    <a:pt x="17336" y="11302"/>
                    <a:pt x="17336" y="11302"/>
                    <a:pt x="17336" y="11302"/>
                  </a:cubicBezTo>
                  <a:cubicBezTo>
                    <a:pt x="17392" y="11235"/>
                    <a:pt x="17392" y="11235"/>
                    <a:pt x="17392" y="11235"/>
                  </a:cubicBezTo>
                  <a:cubicBezTo>
                    <a:pt x="17392" y="11235"/>
                    <a:pt x="17392" y="11235"/>
                    <a:pt x="17392" y="11235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448" y="11101"/>
                    <a:pt x="17448" y="11101"/>
                    <a:pt x="17448" y="11101"/>
                  </a:cubicBezTo>
                  <a:cubicBezTo>
                    <a:pt x="17504" y="11101"/>
                    <a:pt x="17504" y="11101"/>
                    <a:pt x="17504" y="11101"/>
                  </a:cubicBezTo>
                  <a:cubicBezTo>
                    <a:pt x="17561" y="11034"/>
                    <a:pt x="17561" y="11034"/>
                    <a:pt x="17561" y="11034"/>
                  </a:cubicBezTo>
                  <a:cubicBezTo>
                    <a:pt x="17561" y="11034"/>
                    <a:pt x="17561" y="11034"/>
                    <a:pt x="17561" y="11034"/>
                  </a:cubicBezTo>
                  <a:cubicBezTo>
                    <a:pt x="17561" y="11101"/>
                    <a:pt x="17561" y="11101"/>
                    <a:pt x="17561" y="11101"/>
                  </a:cubicBezTo>
                  <a:cubicBezTo>
                    <a:pt x="17504" y="11168"/>
                    <a:pt x="17504" y="11168"/>
                    <a:pt x="17504" y="11168"/>
                  </a:cubicBezTo>
                  <a:cubicBezTo>
                    <a:pt x="17448" y="11168"/>
                    <a:pt x="17448" y="11168"/>
                    <a:pt x="17448" y="11168"/>
                  </a:cubicBezTo>
                  <a:cubicBezTo>
                    <a:pt x="17448" y="11168"/>
                    <a:pt x="17448" y="11168"/>
                    <a:pt x="17448" y="11168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504" y="11235"/>
                    <a:pt x="17504" y="11235"/>
                    <a:pt x="17504" y="11235"/>
                  </a:cubicBezTo>
                  <a:cubicBezTo>
                    <a:pt x="17504" y="11235"/>
                    <a:pt x="17504" y="11235"/>
                    <a:pt x="17504" y="11235"/>
                  </a:cubicBezTo>
                  <a:cubicBezTo>
                    <a:pt x="17561" y="11235"/>
                    <a:pt x="17561" y="11235"/>
                    <a:pt x="17561" y="11235"/>
                  </a:cubicBezTo>
                  <a:cubicBezTo>
                    <a:pt x="17617" y="11235"/>
                    <a:pt x="17617" y="11235"/>
                    <a:pt x="17617" y="11235"/>
                  </a:cubicBezTo>
                  <a:cubicBezTo>
                    <a:pt x="17617" y="11302"/>
                    <a:pt x="17617" y="11302"/>
                    <a:pt x="17617" y="11302"/>
                  </a:cubicBezTo>
                  <a:cubicBezTo>
                    <a:pt x="17617" y="11302"/>
                    <a:pt x="17617" y="11302"/>
                    <a:pt x="17617" y="11302"/>
                  </a:cubicBezTo>
                  <a:cubicBezTo>
                    <a:pt x="17561" y="11368"/>
                    <a:pt x="17561" y="11368"/>
                    <a:pt x="17561" y="11368"/>
                  </a:cubicBezTo>
                  <a:cubicBezTo>
                    <a:pt x="17561" y="11368"/>
                    <a:pt x="17561" y="11368"/>
                    <a:pt x="17561" y="11368"/>
                  </a:cubicBezTo>
                  <a:cubicBezTo>
                    <a:pt x="17617" y="11368"/>
                    <a:pt x="17617" y="11368"/>
                    <a:pt x="17617" y="11368"/>
                  </a:cubicBezTo>
                  <a:cubicBezTo>
                    <a:pt x="17617" y="11435"/>
                    <a:pt x="17617" y="11435"/>
                    <a:pt x="17617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617" y="11435"/>
                    <a:pt x="17617" y="11435"/>
                    <a:pt x="17617" y="11435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61" y="11502"/>
                    <a:pt x="17561" y="11502"/>
                    <a:pt x="17561" y="11502"/>
                  </a:cubicBezTo>
                  <a:cubicBezTo>
                    <a:pt x="17617" y="11502"/>
                    <a:pt x="17617" y="11502"/>
                    <a:pt x="17617" y="11502"/>
                  </a:cubicBezTo>
                  <a:cubicBezTo>
                    <a:pt x="17617" y="11502"/>
                    <a:pt x="17617" y="11502"/>
                    <a:pt x="17617" y="11502"/>
                  </a:cubicBezTo>
                  <a:cubicBezTo>
                    <a:pt x="17673" y="11502"/>
                    <a:pt x="17673" y="11502"/>
                    <a:pt x="17673" y="11502"/>
                  </a:cubicBezTo>
                  <a:cubicBezTo>
                    <a:pt x="17673" y="11502"/>
                    <a:pt x="17673" y="11502"/>
                    <a:pt x="17673" y="11502"/>
                  </a:cubicBezTo>
                  <a:cubicBezTo>
                    <a:pt x="17673" y="11569"/>
                    <a:pt x="17673" y="11569"/>
                    <a:pt x="17673" y="11569"/>
                  </a:cubicBezTo>
                  <a:cubicBezTo>
                    <a:pt x="17617" y="11569"/>
                    <a:pt x="17617" y="11569"/>
                    <a:pt x="17617" y="11569"/>
                  </a:cubicBezTo>
                  <a:cubicBezTo>
                    <a:pt x="17673" y="11569"/>
                    <a:pt x="17673" y="11569"/>
                    <a:pt x="17673" y="11569"/>
                  </a:cubicBezTo>
                  <a:cubicBezTo>
                    <a:pt x="17729" y="11502"/>
                    <a:pt x="17729" y="11502"/>
                    <a:pt x="17729" y="11502"/>
                  </a:cubicBezTo>
                  <a:cubicBezTo>
                    <a:pt x="17729" y="11502"/>
                    <a:pt x="17729" y="11502"/>
                    <a:pt x="17729" y="11502"/>
                  </a:cubicBezTo>
                  <a:cubicBezTo>
                    <a:pt x="17785" y="11435"/>
                    <a:pt x="17785" y="11435"/>
                    <a:pt x="17785" y="11435"/>
                  </a:cubicBezTo>
                  <a:cubicBezTo>
                    <a:pt x="17841" y="11502"/>
                    <a:pt x="17841" y="11502"/>
                    <a:pt x="17841" y="11502"/>
                  </a:cubicBezTo>
                  <a:cubicBezTo>
                    <a:pt x="17841" y="11502"/>
                    <a:pt x="17841" y="11502"/>
                    <a:pt x="17841" y="11502"/>
                  </a:cubicBezTo>
                  <a:cubicBezTo>
                    <a:pt x="17785" y="11502"/>
                    <a:pt x="17785" y="11502"/>
                    <a:pt x="17785" y="11502"/>
                  </a:cubicBezTo>
                  <a:cubicBezTo>
                    <a:pt x="17785" y="11502"/>
                    <a:pt x="17785" y="11502"/>
                    <a:pt x="17785" y="11502"/>
                  </a:cubicBezTo>
                  <a:cubicBezTo>
                    <a:pt x="17729" y="11569"/>
                    <a:pt x="17729" y="11569"/>
                    <a:pt x="17729" y="11569"/>
                  </a:cubicBezTo>
                  <a:cubicBezTo>
                    <a:pt x="17729" y="11636"/>
                    <a:pt x="17729" y="11636"/>
                    <a:pt x="17729" y="11636"/>
                  </a:cubicBezTo>
                  <a:cubicBezTo>
                    <a:pt x="17673" y="11636"/>
                    <a:pt x="17673" y="11636"/>
                    <a:pt x="17673" y="11636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729" y="11703"/>
                    <a:pt x="17729" y="11703"/>
                    <a:pt x="17729" y="11703"/>
                  </a:cubicBezTo>
                  <a:cubicBezTo>
                    <a:pt x="17729" y="11703"/>
                    <a:pt x="17729" y="11703"/>
                    <a:pt x="17729" y="11703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785" y="11569"/>
                    <a:pt x="17785" y="11569"/>
                    <a:pt x="17785" y="11569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785" y="11703"/>
                    <a:pt x="17785" y="11703"/>
                    <a:pt x="17785" y="11703"/>
                  </a:cubicBezTo>
                  <a:cubicBezTo>
                    <a:pt x="17785" y="11770"/>
                    <a:pt x="17785" y="11770"/>
                    <a:pt x="17785" y="11770"/>
                  </a:cubicBezTo>
                  <a:cubicBezTo>
                    <a:pt x="17729" y="11770"/>
                    <a:pt x="17729" y="11770"/>
                    <a:pt x="17729" y="11770"/>
                  </a:cubicBezTo>
                  <a:cubicBezTo>
                    <a:pt x="17785" y="11770"/>
                    <a:pt x="17785" y="11770"/>
                    <a:pt x="17785" y="11770"/>
                  </a:cubicBezTo>
                  <a:cubicBezTo>
                    <a:pt x="17785" y="11703"/>
                    <a:pt x="17785" y="11703"/>
                    <a:pt x="17785" y="11703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841" y="11636"/>
                    <a:pt x="17841" y="11636"/>
                    <a:pt x="17841" y="11636"/>
                  </a:cubicBezTo>
                  <a:cubicBezTo>
                    <a:pt x="17841" y="11636"/>
                    <a:pt x="17841" y="11636"/>
                    <a:pt x="17841" y="11636"/>
                  </a:cubicBezTo>
                  <a:cubicBezTo>
                    <a:pt x="17841" y="11703"/>
                    <a:pt x="17841" y="11703"/>
                    <a:pt x="17841" y="11703"/>
                  </a:cubicBezTo>
                  <a:cubicBezTo>
                    <a:pt x="17897" y="11770"/>
                    <a:pt x="17897" y="11770"/>
                    <a:pt x="17897" y="11770"/>
                  </a:cubicBezTo>
                  <a:cubicBezTo>
                    <a:pt x="17897" y="11770"/>
                    <a:pt x="17897" y="11770"/>
                    <a:pt x="17897" y="11770"/>
                  </a:cubicBezTo>
                  <a:cubicBezTo>
                    <a:pt x="17897" y="11703"/>
                    <a:pt x="17897" y="11703"/>
                    <a:pt x="17897" y="11703"/>
                  </a:cubicBezTo>
                  <a:cubicBezTo>
                    <a:pt x="17897" y="11636"/>
                    <a:pt x="17897" y="11636"/>
                    <a:pt x="17897" y="11636"/>
                  </a:cubicBezTo>
                  <a:cubicBezTo>
                    <a:pt x="17953" y="11636"/>
                    <a:pt x="17953" y="11636"/>
                    <a:pt x="17953" y="11636"/>
                  </a:cubicBezTo>
                  <a:cubicBezTo>
                    <a:pt x="17953" y="11636"/>
                    <a:pt x="17953" y="11636"/>
                    <a:pt x="17953" y="11636"/>
                  </a:cubicBezTo>
                  <a:cubicBezTo>
                    <a:pt x="17953" y="11703"/>
                    <a:pt x="17953" y="11703"/>
                    <a:pt x="17953" y="11703"/>
                  </a:cubicBezTo>
                  <a:cubicBezTo>
                    <a:pt x="17953" y="11703"/>
                    <a:pt x="17953" y="11703"/>
                    <a:pt x="17953" y="11703"/>
                  </a:cubicBezTo>
                  <a:cubicBezTo>
                    <a:pt x="18009" y="11703"/>
                    <a:pt x="18009" y="11703"/>
                    <a:pt x="18009" y="11703"/>
                  </a:cubicBezTo>
                  <a:cubicBezTo>
                    <a:pt x="18009" y="11703"/>
                    <a:pt x="18009" y="11703"/>
                    <a:pt x="18009" y="11703"/>
                  </a:cubicBezTo>
                  <a:cubicBezTo>
                    <a:pt x="18009" y="11770"/>
                    <a:pt x="18009" y="11770"/>
                    <a:pt x="18009" y="11770"/>
                  </a:cubicBezTo>
                  <a:cubicBezTo>
                    <a:pt x="18065" y="11770"/>
                    <a:pt x="18065" y="11770"/>
                    <a:pt x="18065" y="11770"/>
                  </a:cubicBezTo>
                  <a:cubicBezTo>
                    <a:pt x="18065" y="11770"/>
                    <a:pt x="18065" y="11770"/>
                    <a:pt x="18065" y="11770"/>
                  </a:cubicBezTo>
                  <a:cubicBezTo>
                    <a:pt x="18065" y="11837"/>
                    <a:pt x="18065" y="11837"/>
                    <a:pt x="18065" y="11837"/>
                  </a:cubicBezTo>
                  <a:cubicBezTo>
                    <a:pt x="18122" y="11837"/>
                    <a:pt x="18122" y="11837"/>
                    <a:pt x="18122" y="11837"/>
                  </a:cubicBezTo>
                  <a:cubicBezTo>
                    <a:pt x="18122" y="11903"/>
                    <a:pt x="18122" y="11903"/>
                    <a:pt x="18122" y="11903"/>
                  </a:cubicBezTo>
                  <a:cubicBezTo>
                    <a:pt x="18122" y="11903"/>
                    <a:pt x="18122" y="11903"/>
                    <a:pt x="18122" y="11903"/>
                  </a:cubicBezTo>
                  <a:cubicBezTo>
                    <a:pt x="18065" y="11903"/>
                    <a:pt x="18065" y="11903"/>
                    <a:pt x="18065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837"/>
                    <a:pt x="18009" y="11837"/>
                    <a:pt x="18009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897" y="11903"/>
                    <a:pt x="17897" y="11903"/>
                    <a:pt x="17897" y="11903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7953" y="11903"/>
                    <a:pt x="17953" y="11903"/>
                    <a:pt x="17953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7953" y="11970"/>
                    <a:pt x="17953" y="11970"/>
                    <a:pt x="17953" y="11970"/>
                  </a:cubicBezTo>
                  <a:cubicBezTo>
                    <a:pt x="17897" y="11970"/>
                    <a:pt x="17897" y="11970"/>
                    <a:pt x="17897" y="11970"/>
                  </a:cubicBezTo>
                  <a:cubicBezTo>
                    <a:pt x="17953" y="11970"/>
                    <a:pt x="17953" y="11970"/>
                    <a:pt x="17953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2037"/>
                    <a:pt x="18009" y="12037"/>
                    <a:pt x="18009" y="12037"/>
                  </a:cubicBezTo>
                  <a:cubicBezTo>
                    <a:pt x="17953" y="12037"/>
                    <a:pt x="17953" y="12037"/>
                    <a:pt x="17953" y="12037"/>
                  </a:cubicBezTo>
                  <a:cubicBezTo>
                    <a:pt x="17953" y="12037"/>
                    <a:pt x="17953" y="12037"/>
                    <a:pt x="17953" y="12037"/>
                  </a:cubicBezTo>
                  <a:cubicBezTo>
                    <a:pt x="17897" y="12037"/>
                    <a:pt x="17897" y="12037"/>
                    <a:pt x="17897" y="12037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841" y="11970"/>
                    <a:pt x="17841" y="11970"/>
                    <a:pt x="17841" y="11970"/>
                  </a:cubicBezTo>
                  <a:cubicBezTo>
                    <a:pt x="17841" y="11970"/>
                    <a:pt x="17841" y="11970"/>
                    <a:pt x="17841" y="11970"/>
                  </a:cubicBezTo>
                  <a:cubicBezTo>
                    <a:pt x="17841" y="11903"/>
                    <a:pt x="17841" y="11903"/>
                    <a:pt x="17841" y="11903"/>
                  </a:cubicBezTo>
                  <a:cubicBezTo>
                    <a:pt x="17785" y="11903"/>
                    <a:pt x="17785" y="11903"/>
                    <a:pt x="17785" y="11903"/>
                  </a:cubicBezTo>
                  <a:cubicBezTo>
                    <a:pt x="17785" y="11903"/>
                    <a:pt x="17785" y="11903"/>
                    <a:pt x="17785" y="11903"/>
                  </a:cubicBezTo>
                  <a:cubicBezTo>
                    <a:pt x="17785" y="11970"/>
                    <a:pt x="17785" y="11970"/>
                    <a:pt x="17785" y="11970"/>
                  </a:cubicBezTo>
                  <a:cubicBezTo>
                    <a:pt x="17785" y="11970"/>
                    <a:pt x="17785" y="11970"/>
                    <a:pt x="17785" y="11970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785" y="12037"/>
                    <a:pt x="17785" y="12037"/>
                    <a:pt x="17785" y="12037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29" y="11970"/>
                    <a:pt x="17729" y="11970"/>
                    <a:pt x="17729" y="11970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85" y="12037"/>
                    <a:pt x="17785" y="12037"/>
                    <a:pt x="17785" y="12037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71"/>
                    <a:pt x="17841" y="12171"/>
                    <a:pt x="17841" y="12171"/>
                  </a:cubicBezTo>
                  <a:cubicBezTo>
                    <a:pt x="17785" y="12171"/>
                    <a:pt x="17785" y="12171"/>
                    <a:pt x="17785" y="12171"/>
                  </a:cubicBezTo>
                  <a:cubicBezTo>
                    <a:pt x="17785" y="12104"/>
                    <a:pt x="17785" y="12104"/>
                    <a:pt x="17785" y="12104"/>
                  </a:cubicBezTo>
                  <a:cubicBezTo>
                    <a:pt x="17729" y="12104"/>
                    <a:pt x="17729" y="12104"/>
                    <a:pt x="17729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729" y="12104"/>
                    <a:pt x="17729" y="12104"/>
                    <a:pt x="17729" y="12104"/>
                  </a:cubicBezTo>
                  <a:cubicBezTo>
                    <a:pt x="17785" y="12171"/>
                    <a:pt x="17785" y="12171"/>
                    <a:pt x="17785" y="12171"/>
                  </a:cubicBezTo>
                  <a:cubicBezTo>
                    <a:pt x="17785" y="12238"/>
                    <a:pt x="17785" y="12238"/>
                    <a:pt x="17785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238"/>
                    <a:pt x="17673" y="12238"/>
                    <a:pt x="17673" y="12238"/>
                  </a:cubicBezTo>
                  <a:cubicBezTo>
                    <a:pt x="17673" y="12238"/>
                    <a:pt x="17673" y="12238"/>
                    <a:pt x="17673" y="12238"/>
                  </a:cubicBezTo>
                  <a:cubicBezTo>
                    <a:pt x="17673" y="12305"/>
                    <a:pt x="17673" y="12305"/>
                    <a:pt x="17673" y="12305"/>
                  </a:cubicBezTo>
                  <a:cubicBezTo>
                    <a:pt x="17673" y="12305"/>
                    <a:pt x="17673" y="12305"/>
                    <a:pt x="17673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238"/>
                    <a:pt x="17561" y="12238"/>
                    <a:pt x="17561" y="12238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448" y="12305"/>
                    <a:pt x="17448" y="12305"/>
                    <a:pt x="17448" y="12305"/>
                  </a:cubicBezTo>
                  <a:cubicBezTo>
                    <a:pt x="17448" y="12305"/>
                    <a:pt x="17448" y="12305"/>
                    <a:pt x="17448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72"/>
                    <a:pt x="17504" y="12372"/>
                    <a:pt x="17504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504" y="12372"/>
                    <a:pt x="17504" y="12372"/>
                    <a:pt x="17504" y="12372"/>
                  </a:cubicBezTo>
                  <a:cubicBezTo>
                    <a:pt x="17504" y="12438"/>
                    <a:pt x="17504" y="12438"/>
                    <a:pt x="17504" y="12438"/>
                  </a:cubicBezTo>
                  <a:cubicBezTo>
                    <a:pt x="17504" y="12438"/>
                    <a:pt x="17504" y="12438"/>
                    <a:pt x="17504" y="12438"/>
                  </a:cubicBezTo>
                  <a:cubicBezTo>
                    <a:pt x="17448" y="12438"/>
                    <a:pt x="17448" y="12438"/>
                    <a:pt x="17448" y="12438"/>
                  </a:cubicBezTo>
                  <a:cubicBezTo>
                    <a:pt x="17448" y="12438"/>
                    <a:pt x="17448" y="12438"/>
                    <a:pt x="17448" y="12438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72"/>
                    <a:pt x="17448" y="12572"/>
                    <a:pt x="17448" y="12572"/>
                  </a:cubicBezTo>
                  <a:cubicBezTo>
                    <a:pt x="17448" y="12572"/>
                    <a:pt x="17448" y="12572"/>
                    <a:pt x="17448" y="12572"/>
                  </a:cubicBezTo>
                  <a:cubicBezTo>
                    <a:pt x="17448" y="12639"/>
                    <a:pt x="17448" y="12639"/>
                    <a:pt x="17448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05"/>
                    <a:pt x="17336" y="12505"/>
                    <a:pt x="17336" y="12505"/>
                  </a:cubicBezTo>
                  <a:cubicBezTo>
                    <a:pt x="17336" y="12505"/>
                    <a:pt x="17336" y="12505"/>
                    <a:pt x="17336" y="12505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24" y="12438"/>
                    <a:pt x="17224" y="12438"/>
                    <a:pt x="17224" y="12438"/>
                  </a:cubicBezTo>
                  <a:cubicBezTo>
                    <a:pt x="17224" y="12505"/>
                    <a:pt x="17224" y="12505"/>
                    <a:pt x="17224" y="12505"/>
                  </a:cubicBezTo>
                  <a:cubicBezTo>
                    <a:pt x="17224" y="12505"/>
                    <a:pt x="17224" y="12505"/>
                    <a:pt x="17224" y="12505"/>
                  </a:cubicBezTo>
                  <a:cubicBezTo>
                    <a:pt x="17168" y="12505"/>
                    <a:pt x="17168" y="12505"/>
                    <a:pt x="17168" y="12505"/>
                  </a:cubicBezTo>
                  <a:cubicBezTo>
                    <a:pt x="17168" y="12505"/>
                    <a:pt x="17168" y="12505"/>
                    <a:pt x="17168" y="12505"/>
                  </a:cubicBezTo>
                  <a:cubicBezTo>
                    <a:pt x="17168" y="12438"/>
                    <a:pt x="17168" y="12438"/>
                    <a:pt x="17168" y="12438"/>
                  </a:cubicBezTo>
                  <a:cubicBezTo>
                    <a:pt x="17168" y="12438"/>
                    <a:pt x="17168" y="12438"/>
                    <a:pt x="17168" y="12438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112" y="12305"/>
                    <a:pt x="17112" y="12305"/>
                    <a:pt x="17112" y="12305"/>
                  </a:cubicBezTo>
                  <a:cubicBezTo>
                    <a:pt x="17168" y="12305"/>
                    <a:pt x="17168" y="12305"/>
                    <a:pt x="17168" y="12305"/>
                  </a:cubicBezTo>
                  <a:cubicBezTo>
                    <a:pt x="17168" y="12305"/>
                    <a:pt x="17168" y="12305"/>
                    <a:pt x="17168" y="12305"/>
                  </a:cubicBezTo>
                  <a:cubicBezTo>
                    <a:pt x="17224" y="12238"/>
                    <a:pt x="17224" y="12238"/>
                    <a:pt x="17224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12" y="12238"/>
                    <a:pt x="17112" y="12238"/>
                    <a:pt x="17112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171"/>
                    <a:pt x="17168" y="12171"/>
                    <a:pt x="17168" y="12171"/>
                  </a:cubicBezTo>
                  <a:cubicBezTo>
                    <a:pt x="17224" y="12171"/>
                    <a:pt x="17224" y="12171"/>
                    <a:pt x="17224" y="12171"/>
                  </a:cubicBezTo>
                  <a:cubicBezTo>
                    <a:pt x="17224" y="12171"/>
                    <a:pt x="17224" y="12171"/>
                    <a:pt x="17224" y="12171"/>
                  </a:cubicBezTo>
                  <a:cubicBezTo>
                    <a:pt x="17168" y="12171"/>
                    <a:pt x="17168" y="12171"/>
                    <a:pt x="17168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68" y="12104"/>
                    <a:pt x="17168" y="12104"/>
                    <a:pt x="17168" y="12104"/>
                  </a:cubicBezTo>
                  <a:cubicBezTo>
                    <a:pt x="17168" y="12104"/>
                    <a:pt x="17168" y="12104"/>
                    <a:pt x="17168" y="12104"/>
                  </a:cubicBezTo>
                  <a:cubicBezTo>
                    <a:pt x="17224" y="12104"/>
                    <a:pt x="17224" y="12104"/>
                    <a:pt x="17224" y="12104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392" y="11903"/>
                    <a:pt x="17392" y="11903"/>
                    <a:pt x="17392" y="11903"/>
                  </a:cubicBezTo>
                  <a:cubicBezTo>
                    <a:pt x="17392" y="11903"/>
                    <a:pt x="17392" y="11903"/>
                    <a:pt x="17392" y="11903"/>
                  </a:cubicBezTo>
                  <a:cubicBezTo>
                    <a:pt x="17336" y="11903"/>
                    <a:pt x="17336" y="11903"/>
                    <a:pt x="17336" y="11903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280" y="11970"/>
                    <a:pt x="17280" y="11970"/>
                    <a:pt x="17280" y="11970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224" y="12037"/>
                    <a:pt x="17224" y="12037"/>
                    <a:pt x="17224" y="12037"/>
                  </a:cubicBezTo>
                  <a:cubicBezTo>
                    <a:pt x="17168" y="12037"/>
                    <a:pt x="17168" y="12037"/>
                    <a:pt x="17168" y="12037"/>
                  </a:cubicBezTo>
                  <a:cubicBezTo>
                    <a:pt x="17112" y="12104"/>
                    <a:pt x="17112" y="12104"/>
                    <a:pt x="17112" y="12104"/>
                  </a:cubicBezTo>
                  <a:cubicBezTo>
                    <a:pt x="17056" y="12104"/>
                    <a:pt x="17056" y="12104"/>
                    <a:pt x="17056" y="12104"/>
                  </a:cubicBezTo>
                  <a:cubicBezTo>
                    <a:pt x="17056" y="12104"/>
                    <a:pt x="17056" y="12104"/>
                    <a:pt x="17056" y="12104"/>
                  </a:cubicBezTo>
                  <a:cubicBezTo>
                    <a:pt x="17056" y="12037"/>
                    <a:pt x="17056" y="12037"/>
                    <a:pt x="17056" y="12037"/>
                  </a:cubicBezTo>
                  <a:cubicBezTo>
                    <a:pt x="17112" y="11970"/>
                    <a:pt x="17112" y="11970"/>
                    <a:pt x="17112" y="11970"/>
                  </a:cubicBezTo>
                  <a:cubicBezTo>
                    <a:pt x="17168" y="11970"/>
                    <a:pt x="17168" y="11970"/>
                    <a:pt x="17168" y="11970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056" y="11970"/>
                    <a:pt x="17056" y="11970"/>
                    <a:pt x="17056" y="11970"/>
                  </a:cubicBezTo>
                  <a:cubicBezTo>
                    <a:pt x="16999" y="12037"/>
                    <a:pt x="16999" y="12037"/>
                    <a:pt x="16999" y="12037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03"/>
                    <a:pt x="16999" y="11903"/>
                    <a:pt x="16999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03"/>
                    <a:pt x="16943" y="11703"/>
                    <a:pt x="16943" y="11703"/>
                  </a:cubicBezTo>
                  <a:cubicBezTo>
                    <a:pt x="16887" y="11703"/>
                    <a:pt x="16887" y="11703"/>
                    <a:pt x="16887" y="11703"/>
                  </a:cubicBezTo>
                  <a:cubicBezTo>
                    <a:pt x="16887" y="11703"/>
                    <a:pt x="16887" y="11703"/>
                    <a:pt x="16887" y="11703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31" y="11770"/>
                    <a:pt x="16831" y="11770"/>
                    <a:pt x="16831" y="11770"/>
                  </a:cubicBezTo>
                  <a:cubicBezTo>
                    <a:pt x="16831" y="11703"/>
                    <a:pt x="16831" y="11703"/>
                    <a:pt x="16831" y="11703"/>
                  </a:cubicBezTo>
                  <a:cubicBezTo>
                    <a:pt x="16775" y="11703"/>
                    <a:pt x="16775" y="11703"/>
                    <a:pt x="16775" y="11703"/>
                  </a:cubicBezTo>
                  <a:cubicBezTo>
                    <a:pt x="16831" y="11770"/>
                    <a:pt x="16831" y="11770"/>
                    <a:pt x="16831" y="11770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903"/>
                    <a:pt x="16831" y="11903"/>
                    <a:pt x="16831" y="11903"/>
                  </a:cubicBezTo>
                  <a:cubicBezTo>
                    <a:pt x="16775" y="11903"/>
                    <a:pt x="16775" y="11903"/>
                    <a:pt x="16775" y="11903"/>
                  </a:cubicBezTo>
                  <a:cubicBezTo>
                    <a:pt x="16775" y="11837"/>
                    <a:pt x="16775" y="11837"/>
                    <a:pt x="16775" y="11837"/>
                  </a:cubicBezTo>
                  <a:cubicBezTo>
                    <a:pt x="16775" y="11837"/>
                    <a:pt x="16775" y="11837"/>
                    <a:pt x="16775" y="11837"/>
                  </a:cubicBezTo>
                  <a:cubicBezTo>
                    <a:pt x="16719" y="11770"/>
                    <a:pt x="16719" y="11770"/>
                    <a:pt x="16719" y="11770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903"/>
                    <a:pt x="16719" y="11903"/>
                    <a:pt x="16719" y="11903"/>
                  </a:cubicBezTo>
                  <a:cubicBezTo>
                    <a:pt x="16775" y="11903"/>
                    <a:pt x="16775" y="11903"/>
                    <a:pt x="16775" y="11903"/>
                  </a:cubicBezTo>
                  <a:cubicBezTo>
                    <a:pt x="16775" y="11970"/>
                    <a:pt x="16775" y="11970"/>
                    <a:pt x="16775" y="11970"/>
                  </a:cubicBezTo>
                  <a:cubicBezTo>
                    <a:pt x="16831" y="11970"/>
                    <a:pt x="16831" y="11970"/>
                    <a:pt x="16831" y="11970"/>
                  </a:cubicBezTo>
                  <a:cubicBezTo>
                    <a:pt x="16775" y="12037"/>
                    <a:pt x="16775" y="12037"/>
                    <a:pt x="16775" y="12037"/>
                  </a:cubicBezTo>
                  <a:cubicBezTo>
                    <a:pt x="16831" y="12037"/>
                    <a:pt x="16831" y="12037"/>
                    <a:pt x="16831" y="12037"/>
                  </a:cubicBezTo>
                  <a:cubicBezTo>
                    <a:pt x="16831" y="12037"/>
                    <a:pt x="16831" y="12037"/>
                    <a:pt x="16831" y="12037"/>
                  </a:cubicBezTo>
                  <a:cubicBezTo>
                    <a:pt x="16775" y="12104"/>
                    <a:pt x="16775" y="12104"/>
                    <a:pt x="16775" y="12104"/>
                  </a:cubicBezTo>
                  <a:cubicBezTo>
                    <a:pt x="16719" y="12037"/>
                    <a:pt x="16719" y="12037"/>
                    <a:pt x="16719" y="12037"/>
                  </a:cubicBezTo>
                  <a:cubicBezTo>
                    <a:pt x="16719" y="12037"/>
                    <a:pt x="16719" y="12037"/>
                    <a:pt x="16719" y="12037"/>
                  </a:cubicBezTo>
                  <a:cubicBezTo>
                    <a:pt x="16719" y="12104"/>
                    <a:pt x="16719" y="12104"/>
                    <a:pt x="16719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63" y="12037"/>
                    <a:pt x="16663" y="12037"/>
                    <a:pt x="16663" y="12037"/>
                  </a:cubicBezTo>
                  <a:cubicBezTo>
                    <a:pt x="16663" y="11970"/>
                    <a:pt x="16663" y="11970"/>
                    <a:pt x="16663" y="11970"/>
                  </a:cubicBezTo>
                  <a:cubicBezTo>
                    <a:pt x="16663" y="11970"/>
                    <a:pt x="16663" y="11970"/>
                    <a:pt x="16663" y="11970"/>
                  </a:cubicBezTo>
                  <a:cubicBezTo>
                    <a:pt x="16663" y="11903"/>
                    <a:pt x="16663" y="11903"/>
                    <a:pt x="16663" y="11903"/>
                  </a:cubicBezTo>
                  <a:cubicBezTo>
                    <a:pt x="16607" y="11903"/>
                    <a:pt x="16607" y="11903"/>
                    <a:pt x="16607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551" y="11837"/>
                    <a:pt x="16551" y="11837"/>
                    <a:pt x="16551" y="11837"/>
                  </a:cubicBezTo>
                  <a:cubicBezTo>
                    <a:pt x="16495" y="11837"/>
                    <a:pt x="16495" y="11837"/>
                    <a:pt x="16495" y="11837"/>
                  </a:cubicBezTo>
                  <a:cubicBezTo>
                    <a:pt x="16495" y="11837"/>
                    <a:pt x="16495" y="11837"/>
                    <a:pt x="16495" y="11837"/>
                  </a:cubicBezTo>
                  <a:cubicBezTo>
                    <a:pt x="16438" y="11837"/>
                    <a:pt x="16438" y="11837"/>
                    <a:pt x="16438" y="11837"/>
                  </a:cubicBezTo>
                  <a:cubicBezTo>
                    <a:pt x="16438" y="11903"/>
                    <a:pt x="16438" y="11903"/>
                    <a:pt x="16438" y="11903"/>
                  </a:cubicBezTo>
                  <a:cubicBezTo>
                    <a:pt x="16495" y="11903"/>
                    <a:pt x="16495" y="11903"/>
                    <a:pt x="16495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607" y="11903"/>
                    <a:pt x="16607" y="11903"/>
                    <a:pt x="16607" y="11903"/>
                  </a:cubicBezTo>
                  <a:cubicBezTo>
                    <a:pt x="16607" y="11970"/>
                    <a:pt x="16607" y="11970"/>
                    <a:pt x="16607" y="11970"/>
                  </a:cubicBezTo>
                  <a:cubicBezTo>
                    <a:pt x="16551" y="12037"/>
                    <a:pt x="16551" y="12037"/>
                    <a:pt x="16551" y="12037"/>
                  </a:cubicBezTo>
                  <a:cubicBezTo>
                    <a:pt x="16551" y="12037"/>
                    <a:pt x="16551" y="12037"/>
                    <a:pt x="16551" y="12037"/>
                  </a:cubicBezTo>
                  <a:cubicBezTo>
                    <a:pt x="16607" y="12037"/>
                    <a:pt x="16607" y="12037"/>
                    <a:pt x="16607" y="12037"/>
                  </a:cubicBezTo>
                  <a:cubicBezTo>
                    <a:pt x="16607" y="12037"/>
                    <a:pt x="16607" y="12037"/>
                    <a:pt x="16607" y="12037"/>
                  </a:cubicBezTo>
                  <a:cubicBezTo>
                    <a:pt x="16607" y="12104"/>
                    <a:pt x="16607" y="12104"/>
                    <a:pt x="16607" y="12104"/>
                  </a:cubicBezTo>
                  <a:cubicBezTo>
                    <a:pt x="16607" y="12104"/>
                    <a:pt x="16607" y="12104"/>
                    <a:pt x="16607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07" y="12171"/>
                    <a:pt x="16607" y="12171"/>
                    <a:pt x="16607" y="12171"/>
                  </a:cubicBezTo>
                  <a:cubicBezTo>
                    <a:pt x="16551" y="12238"/>
                    <a:pt x="16551" y="12238"/>
                    <a:pt x="16551" y="12238"/>
                  </a:cubicBezTo>
                  <a:cubicBezTo>
                    <a:pt x="16495" y="12305"/>
                    <a:pt x="16495" y="12305"/>
                    <a:pt x="16495" y="12305"/>
                  </a:cubicBezTo>
                  <a:cubicBezTo>
                    <a:pt x="16607" y="12238"/>
                    <a:pt x="16607" y="12238"/>
                    <a:pt x="16607" y="12238"/>
                  </a:cubicBezTo>
                  <a:cubicBezTo>
                    <a:pt x="16607" y="12238"/>
                    <a:pt x="16607" y="12238"/>
                    <a:pt x="16607" y="12238"/>
                  </a:cubicBezTo>
                  <a:cubicBezTo>
                    <a:pt x="16663" y="12171"/>
                    <a:pt x="16663" y="12171"/>
                    <a:pt x="16663" y="12171"/>
                  </a:cubicBezTo>
                  <a:cubicBezTo>
                    <a:pt x="16719" y="12171"/>
                    <a:pt x="16719" y="12171"/>
                    <a:pt x="16719" y="12171"/>
                  </a:cubicBezTo>
                  <a:cubicBezTo>
                    <a:pt x="16719" y="12238"/>
                    <a:pt x="16719" y="12238"/>
                    <a:pt x="16719" y="12238"/>
                  </a:cubicBezTo>
                  <a:cubicBezTo>
                    <a:pt x="16719" y="12238"/>
                    <a:pt x="16719" y="12238"/>
                    <a:pt x="16719" y="12238"/>
                  </a:cubicBezTo>
                  <a:cubicBezTo>
                    <a:pt x="16663" y="12238"/>
                    <a:pt x="16663" y="12238"/>
                    <a:pt x="16663" y="12238"/>
                  </a:cubicBezTo>
                  <a:cubicBezTo>
                    <a:pt x="16663" y="12305"/>
                    <a:pt x="16663" y="12305"/>
                    <a:pt x="16663" y="12305"/>
                  </a:cubicBezTo>
                  <a:cubicBezTo>
                    <a:pt x="16663" y="12305"/>
                    <a:pt x="16663" y="12305"/>
                    <a:pt x="16663" y="12305"/>
                  </a:cubicBezTo>
                  <a:cubicBezTo>
                    <a:pt x="16719" y="12305"/>
                    <a:pt x="16719" y="12305"/>
                    <a:pt x="16719" y="12305"/>
                  </a:cubicBezTo>
                  <a:cubicBezTo>
                    <a:pt x="16775" y="12372"/>
                    <a:pt x="16775" y="12372"/>
                    <a:pt x="16775" y="12372"/>
                  </a:cubicBezTo>
                  <a:cubicBezTo>
                    <a:pt x="16719" y="12372"/>
                    <a:pt x="16719" y="12372"/>
                    <a:pt x="16719" y="12372"/>
                  </a:cubicBezTo>
                  <a:cubicBezTo>
                    <a:pt x="16663" y="12372"/>
                    <a:pt x="16663" y="12372"/>
                    <a:pt x="16663" y="12372"/>
                  </a:cubicBezTo>
                  <a:cubicBezTo>
                    <a:pt x="16663" y="12372"/>
                    <a:pt x="16663" y="12372"/>
                    <a:pt x="16663" y="12372"/>
                  </a:cubicBezTo>
                  <a:cubicBezTo>
                    <a:pt x="16719" y="12372"/>
                    <a:pt x="16719" y="12372"/>
                    <a:pt x="16719" y="12372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72"/>
                    <a:pt x="16719" y="12572"/>
                    <a:pt x="16719" y="12572"/>
                  </a:cubicBezTo>
                  <a:cubicBezTo>
                    <a:pt x="16775" y="12639"/>
                    <a:pt x="16775" y="12639"/>
                    <a:pt x="16775" y="12639"/>
                  </a:cubicBezTo>
                  <a:cubicBezTo>
                    <a:pt x="16775" y="12572"/>
                    <a:pt x="16775" y="12572"/>
                    <a:pt x="16775" y="12572"/>
                  </a:cubicBezTo>
                  <a:cubicBezTo>
                    <a:pt x="16775" y="12505"/>
                    <a:pt x="16775" y="12505"/>
                    <a:pt x="16775" y="12505"/>
                  </a:cubicBezTo>
                  <a:cubicBezTo>
                    <a:pt x="16775" y="12505"/>
                    <a:pt x="16775" y="12505"/>
                    <a:pt x="16775" y="12505"/>
                  </a:cubicBezTo>
                  <a:cubicBezTo>
                    <a:pt x="16831" y="12572"/>
                    <a:pt x="16831" y="12572"/>
                    <a:pt x="16831" y="12572"/>
                  </a:cubicBezTo>
                  <a:cubicBezTo>
                    <a:pt x="16831" y="12572"/>
                    <a:pt x="16831" y="12572"/>
                    <a:pt x="16831" y="12572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706"/>
                    <a:pt x="16831" y="12706"/>
                    <a:pt x="16831" y="12706"/>
                  </a:cubicBezTo>
                  <a:cubicBezTo>
                    <a:pt x="16887" y="12706"/>
                    <a:pt x="16887" y="12706"/>
                    <a:pt x="16887" y="12706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887" y="12706"/>
                    <a:pt x="16887" y="12706"/>
                    <a:pt x="16887" y="12706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943" y="12639"/>
                    <a:pt x="16943" y="12639"/>
                    <a:pt x="16943" y="12639"/>
                  </a:cubicBezTo>
                  <a:cubicBezTo>
                    <a:pt x="16943" y="12706"/>
                    <a:pt x="16943" y="12706"/>
                    <a:pt x="16943" y="12706"/>
                  </a:cubicBezTo>
                  <a:cubicBezTo>
                    <a:pt x="16943" y="12706"/>
                    <a:pt x="16943" y="12706"/>
                    <a:pt x="16943" y="12706"/>
                  </a:cubicBezTo>
                  <a:cubicBezTo>
                    <a:pt x="16943" y="12773"/>
                    <a:pt x="16943" y="12773"/>
                    <a:pt x="16943" y="12773"/>
                  </a:cubicBezTo>
                  <a:cubicBezTo>
                    <a:pt x="16887" y="12773"/>
                    <a:pt x="16887" y="12773"/>
                    <a:pt x="16887" y="12773"/>
                  </a:cubicBezTo>
                  <a:cubicBezTo>
                    <a:pt x="16887" y="12773"/>
                    <a:pt x="16887" y="12773"/>
                    <a:pt x="16887" y="12773"/>
                  </a:cubicBezTo>
                  <a:cubicBezTo>
                    <a:pt x="16943" y="12840"/>
                    <a:pt x="16943" y="12840"/>
                    <a:pt x="16943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7056" y="12840"/>
                    <a:pt x="17056" y="12840"/>
                    <a:pt x="17056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43" y="12907"/>
                    <a:pt x="16943" y="12907"/>
                    <a:pt x="16943" y="12907"/>
                  </a:cubicBezTo>
                  <a:cubicBezTo>
                    <a:pt x="16943" y="12907"/>
                    <a:pt x="16943" y="12907"/>
                    <a:pt x="16943" y="12907"/>
                  </a:cubicBezTo>
                  <a:cubicBezTo>
                    <a:pt x="16999" y="12973"/>
                    <a:pt x="16999" y="12973"/>
                    <a:pt x="16999" y="12973"/>
                  </a:cubicBezTo>
                  <a:cubicBezTo>
                    <a:pt x="16999" y="13040"/>
                    <a:pt x="16999" y="13040"/>
                    <a:pt x="16999" y="13040"/>
                  </a:cubicBezTo>
                  <a:cubicBezTo>
                    <a:pt x="16999" y="13040"/>
                    <a:pt x="16999" y="13040"/>
                    <a:pt x="16999" y="13040"/>
                  </a:cubicBezTo>
                  <a:cubicBezTo>
                    <a:pt x="16999" y="13107"/>
                    <a:pt x="16999" y="13107"/>
                    <a:pt x="16999" y="13107"/>
                  </a:cubicBezTo>
                  <a:cubicBezTo>
                    <a:pt x="17056" y="13174"/>
                    <a:pt x="17056" y="13174"/>
                    <a:pt x="17056" y="13174"/>
                  </a:cubicBezTo>
                  <a:cubicBezTo>
                    <a:pt x="17056" y="13174"/>
                    <a:pt x="17056" y="13174"/>
                    <a:pt x="17056" y="13174"/>
                  </a:cubicBezTo>
                  <a:cubicBezTo>
                    <a:pt x="17056" y="13241"/>
                    <a:pt x="17056" y="13241"/>
                    <a:pt x="17056" y="13241"/>
                  </a:cubicBezTo>
                  <a:cubicBezTo>
                    <a:pt x="17056" y="13308"/>
                    <a:pt x="17056" y="13308"/>
                    <a:pt x="17056" y="13308"/>
                  </a:cubicBezTo>
                  <a:cubicBezTo>
                    <a:pt x="16999" y="13308"/>
                    <a:pt x="16999" y="13308"/>
                    <a:pt x="16999" y="13308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6999" y="13441"/>
                    <a:pt x="16999" y="13441"/>
                    <a:pt x="16999" y="13441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241"/>
                    <a:pt x="16943" y="13241"/>
                    <a:pt x="16943" y="13241"/>
                  </a:cubicBezTo>
                  <a:cubicBezTo>
                    <a:pt x="16943" y="13174"/>
                    <a:pt x="16943" y="13174"/>
                    <a:pt x="16943" y="13174"/>
                  </a:cubicBezTo>
                  <a:cubicBezTo>
                    <a:pt x="16943" y="13241"/>
                    <a:pt x="16943" y="13241"/>
                    <a:pt x="16943" y="13241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375"/>
                    <a:pt x="16943" y="13375"/>
                    <a:pt x="16943" y="13375"/>
                  </a:cubicBezTo>
                  <a:cubicBezTo>
                    <a:pt x="16943" y="13441"/>
                    <a:pt x="16943" y="13441"/>
                    <a:pt x="16943" y="13441"/>
                  </a:cubicBezTo>
                  <a:cubicBezTo>
                    <a:pt x="16943" y="13508"/>
                    <a:pt x="16943" y="13508"/>
                    <a:pt x="16943" y="13508"/>
                  </a:cubicBezTo>
                  <a:cubicBezTo>
                    <a:pt x="16943" y="13575"/>
                    <a:pt x="16943" y="13575"/>
                    <a:pt x="16943" y="13575"/>
                  </a:cubicBezTo>
                  <a:cubicBezTo>
                    <a:pt x="16943" y="13575"/>
                    <a:pt x="16943" y="13575"/>
                    <a:pt x="16943" y="13575"/>
                  </a:cubicBezTo>
                  <a:cubicBezTo>
                    <a:pt x="16887" y="13575"/>
                    <a:pt x="16887" y="13575"/>
                    <a:pt x="16887" y="13575"/>
                  </a:cubicBezTo>
                  <a:cubicBezTo>
                    <a:pt x="16887" y="13508"/>
                    <a:pt x="16887" y="13508"/>
                    <a:pt x="16887" y="13508"/>
                  </a:cubicBezTo>
                  <a:cubicBezTo>
                    <a:pt x="16831" y="13508"/>
                    <a:pt x="16831" y="13508"/>
                    <a:pt x="16831" y="13508"/>
                  </a:cubicBezTo>
                  <a:cubicBezTo>
                    <a:pt x="16887" y="13642"/>
                    <a:pt x="16887" y="13642"/>
                    <a:pt x="16887" y="13642"/>
                  </a:cubicBezTo>
                  <a:cubicBezTo>
                    <a:pt x="16831" y="13709"/>
                    <a:pt x="16831" y="13709"/>
                    <a:pt x="16831" y="13709"/>
                  </a:cubicBezTo>
                  <a:cubicBezTo>
                    <a:pt x="16887" y="13709"/>
                    <a:pt x="16887" y="13709"/>
                    <a:pt x="16887" y="13709"/>
                  </a:cubicBezTo>
                  <a:cubicBezTo>
                    <a:pt x="16887" y="13709"/>
                    <a:pt x="16887" y="13709"/>
                    <a:pt x="16887" y="13709"/>
                  </a:cubicBezTo>
                  <a:cubicBezTo>
                    <a:pt x="16831" y="13709"/>
                    <a:pt x="16831" y="13709"/>
                    <a:pt x="16831" y="13709"/>
                  </a:cubicBezTo>
                  <a:cubicBezTo>
                    <a:pt x="16775" y="13709"/>
                    <a:pt x="16775" y="13709"/>
                    <a:pt x="16775" y="13709"/>
                  </a:cubicBezTo>
                  <a:cubicBezTo>
                    <a:pt x="16775" y="13642"/>
                    <a:pt x="16775" y="13642"/>
                    <a:pt x="16775" y="13642"/>
                  </a:cubicBezTo>
                  <a:cubicBezTo>
                    <a:pt x="16775" y="13575"/>
                    <a:pt x="16775" y="13575"/>
                    <a:pt x="16775" y="13575"/>
                  </a:cubicBezTo>
                  <a:cubicBezTo>
                    <a:pt x="16775" y="13508"/>
                    <a:pt x="16775" y="13508"/>
                    <a:pt x="16775" y="13508"/>
                  </a:cubicBezTo>
                  <a:cubicBezTo>
                    <a:pt x="16775" y="13575"/>
                    <a:pt x="16775" y="13575"/>
                    <a:pt x="16775" y="13575"/>
                  </a:cubicBezTo>
                  <a:cubicBezTo>
                    <a:pt x="16719" y="13575"/>
                    <a:pt x="16719" y="13575"/>
                    <a:pt x="16719" y="13575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719" y="13441"/>
                    <a:pt x="16719" y="13441"/>
                    <a:pt x="16719" y="13441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663" y="13508"/>
                    <a:pt x="16663" y="13508"/>
                    <a:pt x="16663" y="13508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508"/>
                    <a:pt x="16663" y="13508"/>
                    <a:pt x="16663" y="13508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375"/>
                    <a:pt x="16607" y="13375"/>
                    <a:pt x="16607" y="13375"/>
                  </a:cubicBezTo>
                  <a:cubicBezTo>
                    <a:pt x="16551" y="13308"/>
                    <a:pt x="16551" y="13308"/>
                    <a:pt x="16551" y="13308"/>
                  </a:cubicBezTo>
                  <a:cubicBezTo>
                    <a:pt x="16551" y="13241"/>
                    <a:pt x="16551" y="13241"/>
                    <a:pt x="16551" y="13241"/>
                  </a:cubicBezTo>
                  <a:cubicBezTo>
                    <a:pt x="16551" y="13308"/>
                    <a:pt x="16551" y="13308"/>
                    <a:pt x="16551" y="13308"/>
                  </a:cubicBezTo>
                  <a:cubicBezTo>
                    <a:pt x="16551" y="13375"/>
                    <a:pt x="16551" y="13375"/>
                    <a:pt x="16551" y="13375"/>
                  </a:cubicBezTo>
                  <a:cubicBezTo>
                    <a:pt x="16551" y="13441"/>
                    <a:pt x="16551" y="13441"/>
                    <a:pt x="16551" y="13441"/>
                  </a:cubicBezTo>
                  <a:cubicBezTo>
                    <a:pt x="16551" y="13441"/>
                    <a:pt x="16551" y="13441"/>
                    <a:pt x="16551" y="13441"/>
                  </a:cubicBezTo>
                  <a:cubicBezTo>
                    <a:pt x="16495" y="13375"/>
                    <a:pt x="16495" y="13375"/>
                    <a:pt x="16495" y="13375"/>
                  </a:cubicBezTo>
                  <a:cubicBezTo>
                    <a:pt x="16495" y="13308"/>
                    <a:pt x="16495" y="13308"/>
                    <a:pt x="16495" y="13308"/>
                  </a:cubicBezTo>
                  <a:cubicBezTo>
                    <a:pt x="16495" y="13308"/>
                    <a:pt x="16495" y="13308"/>
                    <a:pt x="16495" y="13308"/>
                  </a:cubicBezTo>
                  <a:cubicBezTo>
                    <a:pt x="16438" y="13308"/>
                    <a:pt x="16438" y="13308"/>
                    <a:pt x="16438" y="13308"/>
                  </a:cubicBezTo>
                  <a:cubicBezTo>
                    <a:pt x="16438" y="13241"/>
                    <a:pt x="16438" y="13241"/>
                    <a:pt x="16438" y="13241"/>
                  </a:cubicBezTo>
                  <a:cubicBezTo>
                    <a:pt x="16382" y="13174"/>
                    <a:pt x="16382" y="13174"/>
                    <a:pt x="16382" y="13174"/>
                  </a:cubicBezTo>
                  <a:cubicBezTo>
                    <a:pt x="16382" y="13174"/>
                    <a:pt x="16382" y="13174"/>
                    <a:pt x="16382" y="13174"/>
                  </a:cubicBezTo>
                  <a:cubicBezTo>
                    <a:pt x="16382" y="13107"/>
                    <a:pt x="16382" y="13107"/>
                    <a:pt x="16382" y="13107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382" y="13241"/>
                    <a:pt x="16382" y="13241"/>
                    <a:pt x="16382" y="13241"/>
                  </a:cubicBezTo>
                  <a:cubicBezTo>
                    <a:pt x="16382" y="13308"/>
                    <a:pt x="16382" y="13308"/>
                    <a:pt x="16382" y="13308"/>
                  </a:cubicBezTo>
                  <a:cubicBezTo>
                    <a:pt x="16326" y="13241"/>
                    <a:pt x="16326" y="13241"/>
                    <a:pt x="16326" y="13241"/>
                  </a:cubicBezTo>
                  <a:cubicBezTo>
                    <a:pt x="16326" y="13241"/>
                    <a:pt x="16326" y="13241"/>
                    <a:pt x="16326" y="13241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270" y="13174"/>
                    <a:pt x="16270" y="13174"/>
                    <a:pt x="16270" y="13174"/>
                  </a:cubicBezTo>
                  <a:cubicBezTo>
                    <a:pt x="16214" y="13107"/>
                    <a:pt x="16214" y="13107"/>
                    <a:pt x="16214" y="13107"/>
                  </a:cubicBezTo>
                  <a:cubicBezTo>
                    <a:pt x="16214" y="13040"/>
                    <a:pt x="16214" y="13040"/>
                    <a:pt x="16214" y="13040"/>
                  </a:cubicBezTo>
                  <a:cubicBezTo>
                    <a:pt x="16158" y="13040"/>
                    <a:pt x="16158" y="13040"/>
                    <a:pt x="16158" y="13040"/>
                  </a:cubicBezTo>
                  <a:cubicBezTo>
                    <a:pt x="16158" y="13107"/>
                    <a:pt x="16158" y="13107"/>
                    <a:pt x="16158" y="13107"/>
                  </a:cubicBezTo>
                  <a:cubicBezTo>
                    <a:pt x="16102" y="13040"/>
                    <a:pt x="16102" y="13040"/>
                    <a:pt x="16102" y="13040"/>
                  </a:cubicBezTo>
                  <a:cubicBezTo>
                    <a:pt x="16102" y="13107"/>
                    <a:pt x="16102" y="13107"/>
                    <a:pt x="16102" y="13107"/>
                  </a:cubicBezTo>
                  <a:cubicBezTo>
                    <a:pt x="16158" y="13174"/>
                    <a:pt x="16158" y="13174"/>
                    <a:pt x="16158" y="13174"/>
                  </a:cubicBezTo>
                  <a:cubicBezTo>
                    <a:pt x="16214" y="13241"/>
                    <a:pt x="16214" y="13241"/>
                    <a:pt x="16214" y="13241"/>
                  </a:cubicBezTo>
                  <a:cubicBezTo>
                    <a:pt x="16214" y="13241"/>
                    <a:pt x="16214" y="13241"/>
                    <a:pt x="16214" y="13241"/>
                  </a:cubicBezTo>
                  <a:cubicBezTo>
                    <a:pt x="16214" y="13308"/>
                    <a:pt x="16214" y="13308"/>
                    <a:pt x="16214" y="13308"/>
                  </a:cubicBezTo>
                  <a:cubicBezTo>
                    <a:pt x="16214" y="13375"/>
                    <a:pt x="16214" y="13375"/>
                    <a:pt x="16214" y="13375"/>
                  </a:cubicBezTo>
                  <a:cubicBezTo>
                    <a:pt x="16214" y="13375"/>
                    <a:pt x="16214" y="13375"/>
                    <a:pt x="16214" y="13375"/>
                  </a:cubicBezTo>
                  <a:cubicBezTo>
                    <a:pt x="16270" y="13375"/>
                    <a:pt x="16270" y="13375"/>
                    <a:pt x="16270" y="13375"/>
                  </a:cubicBezTo>
                  <a:cubicBezTo>
                    <a:pt x="16326" y="13375"/>
                    <a:pt x="16326" y="13375"/>
                    <a:pt x="16326" y="13375"/>
                  </a:cubicBezTo>
                  <a:cubicBezTo>
                    <a:pt x="16326" y="13441"/>
                    <a:pt x="16326" y="13441"/>
                    <a:pt x="16326" y="13441"/>
                  </a:cubicBezTo>
                  <a:cubicBezTo>
                    <a:pt x="16326" y="13441"/>
                    <a:pt x="16326" y="13441"/>
                    <a:pt x="16326" y="13441"/>
                  </a:cubicBezTo>
                  <a:cubicBezTo>
                    <a:pt x="16382" y="13441"/>
                    <a:pt x="16382" y="13441"/>
                    <a:pt x="16382" y="13441"/>
                  </a:cubicBezTo>
                  <a:cubicBezTo>
                    <a:pt x="16326" y="13508"/>
                    <a:pt x="16326" y="13508"/>
                    <a:pt x="16326" y="13508"/>
                  </a:cubicBezTo>
                  <a:cubicBezTo>
                    <a:pt x="16382" y="13508"/>
                    <a:pt x="16382" y="13508"/>
                    <a:pt x="16382" y="13508"/>
                  </a:cubicBezTo>
                  <a:cubicBezTo>
                    <a:pt x="16382" y="13508"/>
                    <a:pt x="16382" y="13508"/>
                    <a:pt x="16382" y="13508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95" y="13642"/>
                    <a:pt x="16495" y="13642"/>
                    <a:pt x="16495" y="13642"/>
                  </a:cubicBezTo>
                  <a:cubicBezTo>
                    <a:pt x="16495" y="13642"/>
                    <a:pt x="16495" y="13642"/>
                    <a:pt x="16495" y="13642"/>
                  </a:cubicBezTo>
                  <a:cubicBezTo>
                    <a:pt x="16438" y="13709"/>
                    <a:pt x="16438" y="13709"/>
                    <a:pt x="16438" y="13709"/>
                  </a:cubicBezTo>
                  <a:cubicBezTo>
                    <a:pt x="16495" y="13709"/>
                    <a:pt x="16495" y="13709"/>
                    <a:pt x="16495" y="13709"/>
                  </a:cubicBezTo>
                  <a:cubicBezTo>
                    <a:pt x="16495" y="13776"/>
                    <a:pt x="16495" y="13776"/>
                    <a:pt x="16495" y="13776"/>
                  </a:cubicBezTo>
                  <a:cubicBezTo>
                    <a:pt x="16495" y="13776"/>
                    <a:pt x="16495" y="13776"/>
                    <a:pt x="16495" y="13776"/>
                  </a:cubicBezTo>
                  <a:cubicBezTo>
                    <a:pt x="16551" y="13709"/>
                    <a:pt x="16551" y="13709"/>
                    <a:pt x="16551" y="13709"/>
                  </a:cubicBezTo>
                  <a:cubicBezTo>
                    <a:pt x="16551" y="13776"/>
                    <a:pt x="16551" y="13776"/>
                    <a:pt x="16551" y="13776"/>
                  </a:cubicBezTo>
                  <a:cubicBezTo>
                    <a:pt x="16551" y="13776"/>
                    <a:pt x="16551" y="13776"/>
                    <a:pt x="16551" y="13776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607" y="13843"/>
                    <a:pt x="16607" y="13843"/>
                    <a:pt x="16607" y="13843"/>
                  </a:cubicBezTo>
                  <a:cubicBezTo>
                    <a:pt x="16551" y="13910"/>
                    <a:pt x="16551" y="13910"/>
                    <a:pt x="16551" y="13910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495" y="13910"/>
                    <a:pt x="16495" y="13910"/>
                    <a:pt x="16495" y="13910"/>
                  </a:cubicBezTo>
                  <a:cubicBezTo>
                    <a:pt x="16551" y="13910"/>
                    <a:pt x="16551" y="13910"/>
                    <a:pt x="16551" y="13910"/>
                  </a:cubicBezTo>
                  <a:cubicBezTo>
                    <a:pt x="16551" y="13976"/>
                    <a:pt x="16551" y="13976"/>
                    <a:pt x="16551" y="13976"/>
                  </a:cubicBezTo>
                  <a:cubicBezTo>
                    <a:pt x="16551" y="13976"/>
                    <a:pt x="16551" y="13976"/>
                    <a:pt x="16551" y="13976"/>
                  </a:cubicBezTo>
                  <a:cubicBezTo>
                    <a:pt x="16551" y="13976"/>
                    <a:pt x="16551" y="13976"/>
                    <a:pt x="16551" y="13976"/>
                  </a:cubicBezTo>
                  <a:close/>
                  <a:moveTo>
                    <a:pt x="12399" y="12706"/>
                  </a:moveTo>
                  <a:cubicBezTo>
                    <a:pt x="12399" y="12706"/>
                    <a:pt x="12399" y="12706"/>
                    <a:pt x="12399" y="12706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511" y="12639"/>
                    <a:pt x="12511" y="12639"/>
                    <a:pt x="12511" y="12639"/>
                  </a:cubicBezTo>
                  <a:cubicBezTo>
                    <a:pt x="12511" y="12639"/>
                    <a:pt x="12511" y="12639"/>
                    <a:pt x="12511" y="12639"/>
                  </a:cubicBezTo>
                  <a:cubicBezTo>
                    <a:pt x="12567" y="12639"/>
                    <a:pt x="12567" y="12639"/>
                    <a:pt x="12567" y="12639"/>
                  </a:cubicBezTo>
                  <a:cubicBezTo>
                    <a:pt x="12567" y="12639"/>
                    <a:pt x="12567" y="12639"/>
                    <a:pt x="12567" y="12639"/>
                  </a:cubicBezTo>
                  <a:cubicBezTo>
                    <a:pt x="12623" y="12639"/>
                    <a:pt x="12623" y="12639"/>
                    <a:pt x="12623" y="12639"/>
                  </a:cubicBezTo>
                  <a:cubicBezTo>
                    <a:pt x="12623" y="12706"/>
                    <a:pt x="12623" y="12706"/>
                    <a:pt x="12623" y="12706"/>
                  </a:cubicBezTo>
                  <a:cubicBezTo>
                    <a:pt x="12567" y="12773"/>
                    <a:pt x="12567" y="12773"/>
                    <a:pt x="12567" y="12773"/>
                  </a:cubicBezTo>
                  <a:cubicBezTo>
                    <a:pt x="12567" y="12773"/>
                    <a:pt x="12567" y="12773"/>
                    <a:pt x="12567" y="12773"/>
                  </a:cubicBezTo>
                  <a:cubicBezTo>
                    <a:pt x="12567" y="12840"/>
                    <a:pt x="12567" y="12840"/>
                    <a:pt x="12567" y="12840"/>
                  </a:cubicBezTo>
                  <a:cubicBezTo>
                    <a:pt x="12567" y="12907"/>
                    <a:pt x="12567" y="12907"/>
                    <a:pt x="12567" y="12907"/>
                  </a:cubicBezTo>
                  <a:cubicBezTo>
                    <a:pt x="12567" y="12907"/>
                    <a:pt x="12567" y="12907"/>
                    <a:pt x="12567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79" y="12907"/>
                    <a:pt x="12679" y="12907"/>
                    <a:pt x="12679" y="12907"/>
                  </a:cubicBezTo>
                  <a:cubicBezTo>
                    <a:pt x="12736" y="12907"/>
                    <a:pt x="12736" y="12907"/>
                    <a:pt x="12736" y="12907"/>
                  </a:cubicBezTo>
                  <a:cubicBezTo>
                    <a:pt x="12736" y="12907"/>
                    <a:pt x="12736" y="12907"/>
                    <a:pt x="12736" y="12907"/>
                  </a:cubicBezTo>
                  <a:cubicBezTo>
                    <a:pt x="12792" y="12840"/>
                    <a:pt x="12792" y="12840"/>
                    <a:pt x="12792" y="12840"/>
                  </a:cubicBezTo>
                  <a:cubicBezTo>
                    <a:pt x="12792" y="12840"/>
                    <a:pt x="12792" y="12840"/>
                    <a:pt x="12792" y="12840"/>
                  </a:cubicBezTo>
                  <a:cubicBezTo>
                    <a:pt x="12848" y="12840"/>
                    <a:pt x="12848" y="12840"/>
                    <a:pt x="12848" y="12840"/>
                  </a:cubicBezTo>
                  <a:cubicBezTo>
                    <a:pt x="12848" y="12773"/>
                    <a:pt x="12848" y="12773"/>
                    <a:pt x="12848" y="12773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60" y="12706"/>
                    <a:pt x="12960" y="12706"/>
                    <a:pt x="12960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72" y="12639"/>
                    <a:pt x="13072" y="12639"/>
                    <a:pt x="13072" y="12639"/>
                  </a:cubicBezTo>
                  <a:cubicBezTo>
                    <a:pt x="13072" y="12572"/>
                    <a:pt x="13072" y="12572"/>
                    <a:pt x="13072" y="12572"/>
                  </a:cubicBezTo>
                  <a:cubicBezTo>
                    <a:pt x="13072" y="12505"/>
                    <a:pt x="13072" y="12505"/>
                    <a:pt x="13072" y="12505"/>
                  </a:cubicBezTo>
                  <a:cubicBezTo>
                    <a:pt x="13128" y="12505"/>
                    <a:pt x="13128" y="12505"/>
                    <a:pt x="13128" y="12505"/>
                  </a:cubicBezTo>
                  <a:cubicBezTo>
                    <a:pt x="13128" y="12505"/>
                    <a:pt x="13128" y="12505"/>
                    <a:pt x="13128" y="12505"/>
                  </a:cubicBezTo>
                  <a:cubicBezTo>
                    <a:pt x="13184" y="12505"/>
                    <a:pt x="13184" y="12505"/>
                    <a:pt x="13184" y="12505"/>
                  </a:cubicBezTo>
                  <a:cubicBezTo>
                    <a:pt x="13184" y="12505"/>
                    <a:pt x="13184" y="12505"/>
                    <a:pt x="13184" y="12505"/>
                  </a:cubicBezTo>
                  <a:cubicBezTo>
                    <a:pt x="13241" y="12438"/>
                    <a:pt x="13241" y="12438"/>
                    <a:pt x="13241" y="12438"/>
                  </a:cubicBezTo>
                  <a:cubicBezTo>
                    <a:pt x="13241" y="12505"/>
                    <a:pt x="13241" y="12505"/>
                    <a:pt x="13241" y="12505"/>
                  </a:cubicBezTo>
                  <a:cubicBezTo>
                    <a:pt x="13241" y="12505"/>
                    <a:pt x="13241" y="12505"/>
                    <a:pt x="13241" y="12505"/>
                  </a:cubicBezTo>
                  <a:cubicBezTo>
                    <a:pt x="13241" y="12572"/>
                    <a:pt x="13241" y="12572"/>
                    <a:pt x="13241" y="12572"/>
                  </a:cubicBezTo>
                  <a:cubicBezTo>
                    <a:pt x="13184" y="12572"/>
                    <a:pt x="13184" y="12572"/>
                    <a:pt x="13184" y="12572"/>
                  </a:cubicBezTo>
                  <a:cubicBezTo>
                    <a:pt x="13241" y="12572"/>
                    <a:pt x="13241" y="12572"/>
                    <a:pt x="13241" y="12572"/>
                  </a:cubicBezTo>
                  <a:cubicBezTo>
                    <a:pt x="13297" y="12572"/>
                    <a:pt x="13297" y="12572"/>
                    <a:pt x="13297" y="12572"/>
                  </a:cubicBezTo>
                  <a:cubicBezTo>
                    <a:pt x="13353" y="12639"/>
                    <a:pt x="13353" y="12639"/>
                    <a:pt x="13353" y="12639"/>
                  </a:cubicBezTo>
                  <a:cubicBezTo>
                    <a:pt x="13353" y="12639"/>
                    <a:pt x="13353" y="12639"/>
                    <a:pt x="13353" y="12639"/>
                  </a:cubicBezTo>
                  <a:cubicBezTo>
                    <a:pt x="13297" y="12706"/>
                    <a:pt x="13297" y="12706"/>
                    <a:pt x="13297" y="12706"/>
                  </a:cubicBezTo>
                  <a:cubicBezTo>
                    <a:pt x="13297" y="12706"/>
                    <a:pt x="13297" y="12706"/>
                    <a:pt x="13297" y="12706"/>
                  </a:cubicBezTo>
                  <a:cubicBezTo>
                    <a:pt x="13297" y="12773"/>
                    <a:pt x="13297" y="12773"/>
                    <a:pt x="13297" y="12773"/>
                  </a:cubicBezTo>
                  <a:cubicBezTo>
                    <a:pt x="13297" y="12773"/>
                    <a:pt x="13297" y="12773"/>
                    <a:pt x="13297" y="12773"/>
                  </a:cubicBezTo>
                  <a:cubicBezTo>
                    <a:pt x="13353" y="12773"/>
                    <a:pt x="13353" y="12773"/>
                    <a:pt x="13353" y="12773"/>
                  </a:cubicBezTo>
                  <a:cubicBezTo>
                    <a:pt x="13353" y="12773"/>
                    <a:pt x="13353" y="12773"/>
                    <a:pt x="13353" y="12773"/>
                  </a:cubicBezTo>
                  <a:cubicBezTo>
                    <a:pt x="13409" y="12773"/>
                    <a:pt x="13409" y="12773"/>
                    <a:pt x="13409" y="12773"/>
                  </a:cubicBezTo>
                  <a:cubicBezTo>
                    <a:pt x="13409" y="12773"/>
                    <a:pt x="13409" y="12773"/>
                    <a:pt x="13409" y="12773"/>
                  </a:cubicBezTo>
                  <a:cubicBezTo>
                    <a:pt x="13409" y="12840"/>
                    <a:pt x="13409" y="12840"/>
                    <a:pt x="13409" y="12840"/>
                  </a:cubicBezTo>
                  <a:cubicBezTo>
                    <a:pt x="13465" y="12840"/>
                    <a:pt x="13465" y="12840"/>
                    <a:pt x="13465" y="12840"/>
                  </a:cubicBezTo>
                  <a:cubicBezTo>
                    <a:pt x="13521" y="12840"/>
                    <a:pt x="13521" y="12840"/>
                    <a:pt x="13521" y="12840"/>
                  </a:cubicBezTo>
                  <a:cubicBezTo>
                    <a:pt x="13521" y="12840"/>
                    <a:pt x="13521" y="12840"/>
                    <a:pt x="13521" y="12840"/>
                  </a:cubicBezTo>
                  <a:cubicBezTo>
                    <a:pt x="13577" y="12907"/>
                    <a:pt x="13577" y="12907"/>
                    <a:pt x="13577" y="12907"/>
                  </a:cubicBezTo>
                  <a:cubicBezTo>
                    <a:pt x="13633" y="12907"/>
                    <a:pt x="13633" y="12907"/>
                    <a:pt x="13633" y="12907"/>
                  </a:cubicBezTo>
                  <a:cubicBezTo>
                    <a:pt x="13633" y="12840"/>
                    <a:pt x="13633" y="12840"/>
                    <a:pt x="13633" y="12840"/>
                  </a:cubicBezTo>
                  <a:cubicBezTo>
                    <a:pt x="13689" y="12773"/>
                    <a:pt x="13689" y="12773"/>
                    <a:pt x="13689" y="12773"/>
                  </a:cubicBezTo>
                  <a:cubicBezTo>
                    <a:pt x="13689" y="12773"/>
                    <a:pt x="13689" y="12773"/>
                    <a:pt x="13689" y="12773"/>
                  </a:cubicBezTo>
                  <a:cubicBezTo>
                    <a:pt x="13745" y="12773"/>
                    <a:pt x="13745" y="12773"/>
                    <a:pt x="13745" y="12773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689" y="12706"/>
                    <a:pt x="13689" y="12706"/>
                    <a:pt x="13689" y="12706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745" y="12639"/>
                    <a:pt x="13745" y="12639"/>
                    <a:pt x="13745" y="12639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89" y="12572"/>
                    <a:pt x="13689" y="12572"/>
                    <a:pt x="13689" y="12572"/>
                  </a:cubicBezTo>
                  <a:cubicBezTo>
                    <a:pt x="13689" y="12572"/>
                    <a:pt x="13689" y="12572"/>
                    <a:pt x="13689" y="12572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33" y="12639"/>
                    <a:pt x="13633" y="12639"/>
                    <a:pt x="13633" y="12639"/>
                  </a:cubicBezTo>
                  <a:cubicBezTo>
                    <a:pt x="13577" y="12639"/>
                    <a:pt x="13577" y="12639"/>
                    <a:pt x="13577" y="12639"/>
                  </a:cubicBezTo>
                  <a:cubicBezTo>
                    <a:pt x="13577" y="12572"/>
                    <a:pt x="13577" y="12572"/>
                    <a:pt x="13577" y="12572"/>
                  </a:cubicBezTo>
                  <a:cubicBezTo>
                    <a:pt x="13577" y="12572"/>
                    <a:pt x="13577" y="12572"/>
                    <a:pt x="13577" y="12572"/>
                  </a:cubicBezTo>
                  <a:cubicBezTo>
                    <a:pt x="13521" y="12639"/>
                    <a:pt x="13521" y="12639"/>
                    <a:pt x="13521" y="12639"/>
                  </a:cubicBezTo>
                  <a:cubicBezTo>
                    <a:pt x="13465" y="12639"/>
                    <a:pt x="13465" y="12639"/>
                    <a:pt x="13465" y="12639"/>
                  </a:cubicBezTo>
                  <a:cubicBezTo>
                    <a:pt x="13465" y="12572"/>
                    <a:pt x="13465" y="12572"/>
                    <a:pt x="13465" y="12572"/>
                  </a:cubicBezTo>
                  <a:cubicBezTo>
                    <a:pt x="13465" y="12572"/>
                    <a:pt x="13465" y="12572"/>
                    <a:pt x="13465" y="12572"/>
                  </a:cubicBezTo>
                  <a:cubicBezTo>
                    <a:pt x="13521" y="12572"/>
                    <a:pt x="13521" y="12572"/>
                    <a:pt x="13521" y="12572"/>
                  </a:cubicBezTo>
                  <a:cubicBezTo>
                    <a:pt x="13577" y="12505"/>
                    <a:pt x="13577" y="12505"/>
                    <a:pt x="13577" y="12505"/>
                  </a:cubicBezTo>
                  <a:cubicBezTo>
                    <a:pt x="13577" y="12505"/>
                    <a:pt x="13577" y="12505"/>
                    <a:pt x="13577" y="12505"/>
                  </a:cubicBezTo>
                  <a:cubicBezTo>
                    <a:pt x="13521" y="12505"/>
                    <a:pt x="13521" y="12505"/>
                    <a:pt x="13521" y="12505"/>
                  </a:cubicBezTo>
                  <a:cubicBezTo>
                    <a:pt x="13521" y="12438"/>
                    <a:pt x="13521" y="12438"/>
                    <a:pt x="13521" y="12438"/>
                  </a:cubicBezTo>
                  <a:cubicBezTo>
                    <a:pt x="13521" y="12372"/>
                    <a:pt x="13521" y="12372"/>
                    <a:pt x="13521" y="12372"/>
                  </a:cubicBezTo>
                  <a:cubicBezTo>
                    <a:pt x="13521" y="12372"/>
                    <a:pt x="13521" y="12372"/>
                    <a:pt x="13521" y="12372"/>
                  </a:cubicBezTo>
                  <a:cubicBezTo>
                    <a:pt x="13521" y="12305"/>
                    <a:pt x="13521" y="12305"/>
                    <a:pt x="13521" y="12305"/>
                  </a:cubicBezTo>
                  <a:cubicBezTo>
                    <a:pt x="13521" y="12305"/>
                    <a:pt x="13521" y="12305"/>
                    <a:pt x="13521" y="12305"/>
                  </a:cubicBezTo>
                  <a:cubicBezTo>
                    <a:pt x="13465" y="12238"/>
                    <a:pt x="13465" y="12238"/>
                    <a:pt x="13465" y="12238"/>
                  </a:cubicBezTo>
                  <a:cubicBezTo>
                    <a:pt x="13409" y="12171"/>
                    <a:pt x="13409" y="12171"/>
                    <a:pt x="13409" y="12171"/>
                  </a:cubicBezTo>
                  <a:cubicBezTo>
                    <a:pt x="13409" y="12171"/>
                    <a:pt x="13409" y="12171"/>
                    <a:pt x="13409" y="12171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037"/>
                    <a:pt x="13353" y="12037"/>
                    <a:pt x="13353" y="12037"/>
                  </a:cubicBezTo>
                  <a:cubicBezTo>
                    <a:pt x="13297" y="11970"/>
                    <a:pt x="13297" y="11970"/>
                    <a:pt x="13297" y="11970"/>
                  </a:cubicBezTo>
                  <a:cubicBezTo>
                    <a:pt x="13241" y="11970"/>
                    <a:pt x="13241" y="11970"/>
                    <a:pt x="13241" y="11970"/>
                  </a:cubicBezTo>
                  <a:cubicBezTo>
                    <a:pt x="13184" y="11970"/>
                    <a:pt x="13184" y="11970"/>
                    <a:pt x="13184" y="11970"/>
                  </a:cubicBezTo>
                  <a:cubicBezTo>
                    <a:pt x="13128" y="11903"/>
                    <a:pt x="13128" y="11903"/>
                    <a:pt x="13128" y="11903"/>
                  </a:cubicBezTo>
                  <a:cubicBezTo>
                    <a:pt x="13184" y="11837"/>
                    <a:pt x="13184" y="11837"/>
                    <a:pt x="13184" y="11837"/>
                  </a:cubicBezTo>
                  <a:cubicBezTo>
                    <a:pt x="13184" y="11837"/>
                    <a:pt x="13184" y="11837"/>
                    <a:pt x="13184" y="11837"/>
                  </a:cubicBezTo>
                  <a:cubicBezTo>
                    <a:pt x="13128" y="11837"/>
                    <a:pt x="13128" y="11837"/>
                    <a:pt x="13128" y="11837"/>
                  </a:cubicBezTo>
                  <a:cubicBezTo>
                    <a:pt x="13128" y="11770"/>
                    <a:pt x="13128" y="11770"/>
                    <a:pt x="13128" y="11770"/>
                  </a:cubicBezTo>
                  <a:cubicBezTo>
                    <a:pt x="13128" y="11770"/>
                    <a:pt x="13128" y="11770"/>
                    <a:pt x="13128" y="11770"/>
                  </a:cubicBezTo>
                  <a:cubicBezTo>
                    <a:pt x="13072" y="11837"/>
                    <a:pt x="13072" y="11837"/>
                    <a:pt x="13072" y="11837"/>
                  </a:cubicBezTo>
                  <a:cubicBezTo>
                    <a:pt x="13072" y="11903"/>
                    <a:pt x="13072" y="11903"/>
                    <a:pt x="13072" y="11903"/>
                  </a:cubicBezTo>
                  <a:cubicBezTo>
                    <a:pt x="13016" y="11903"/>
                    <a:pt x="13016" y="11903"/>
                    <a:pt x="13016" y="11903"/>
                  </a:cubicBezTo>
                  <a:cubicBezTo>
                    <a:pt x="13016" y="11903"/>
                    <a:pt x="13016" y="11903"/>
                    <a:pt x="13016" y="11903"/>
                  </a:cubicBezTo>
                  <a:cubicBezTo>
                    <a:pt x="13016" y="11837"/>
                    <a:pt x="13016" y="11837"/>
                    <a:pt x="13016" y="11837"/>
                  </a:cubicBezTo>
                  <a:cubicBezTo>
                    <a:pt x="13016" y="11770"/>
                    <a:pt x="13016" y="11770"/>
                    <a:pt x="13016" y="11770"/>
                  </a:cubicBezTo>
                  <a:cubicBezTo>
                    <a:pt x="13016" y="11703"/>
                    <a:pt x="13016" y="11703"/>
                    <a:pt x="13016" y="11703"/>
                  </a:cubicBezTo>
                  <a:cubicBezTo>
                    <a:pt x="13016" y="11703"/>
                    <a:pt x="13016" y="11703"/>
                    <a:pt x="13016" y="11703"/>
                  </a:cubicBezTo>
                  <a:cubicBezTo>
                    <a:pt x="13072" y="11703"/>
                    <a:pt x="13072" y="11703"/>
                    <a:pt x="13072" y="11703"/>
                  </a:cubicBezTo>
                  <a:cubicBezTo>
                    <a:pt x="13072" y="11703"/>
                    <a:pt x="13072" y="11703"/>
                    <a:pt x="13072" y="11703"/>
                  </a:cubicBezTo>
                  <a:cubicBezTo>
                    <a:pt x="13072" y="11636"/>
                    <a:pt x="13072" y="11636"/>
                    <a:pt x="13072" y="11636"/>
                  </a:cubicBezTo>
                  <a:cubicBezTo>
                    <a:pt x="13016" y="11636"/>
                    <a:pt x="13016" y="11636"/>
                    <a:pt x="13016" y="11636"/>
                  </a:cubicBezTo>
                  <a:cubicBezTo>
                    <a:pt x="13016" y="11636"/>
                    <a:pt x="13016" y="11636"/>
                    <a:pt x="13016" y="11636"/>
                  </a:cubicBezTo>
                  <a:cubicBezTo>
                    <a:pt x="13016" y="11569"/>
                    <a:pt x="13016" y="11569"/>
                    <a:pt x="13016" y="11569"/>
                  </a:cubicBezTo>
                  <a:cubicBezTo>
                    <a:pt x="13016" y="11502"/>
                    <a:pt x="13016" y="11502"/>
                    <a:pt x="13016" y="11502"/>
                  </a:cubicBezTo>
                  <a:cubicBezTo>
                    <a:pt x="13016" y="11502"/>
                    <a:pt x="13016" y="11502"/>
                    <a:pt x="13016" y="11502"/>
                  </a:cubicBezTo>
                  <a:cubicBezTo>
                    <a:pt x="12904" y="11569"/>
                    <a:pt x="12904" y="11569"/>
                    <a:pt x="12904" y="11569"/>
                  </a:cubicBezTo>
                  <a:cubicBezTo>
                    <a:pt x="12848" y="11636"/>
                    <a:pt x="12848" y="11636"/>
                    <a:pt x="12848" y="11636"/>
                  </a:cubicBezTo>
                  <a:cubicBezTo>
                    <a:pt x="12848" y="11703"/>
                    <a:pt x="12848" y="11703"/>
                    <a:pt x="12848" y="11703"/>
                  </a:cubicBezTo>
                  <a:cubicBezTo>
                    <a:pt x="12792" y="11770"/>
                    <a:pt x="12792" y="11770"/>
                    <a:pt x="12792" y="11770"/>
                  </a:cubicBezTo>
                  <a:cubicBezTo>
                    <a:pt x="12792" y="11837"/>
                    <a:pt x="12792" y="11837"/>
                    <a:pt x="12792" y="11837"/>
                  </a:cubicBezTo>
                  <a:cubicBezTo>
                    <a:pt x="12736" y="11837"/>
                    <a:pt x="12736" y="11837"/>
                    <a:pt x="12736" y="11837"/>
                  </a:cubicBezTo>
                  <a:cubicBezTo>
                    <a:pt x="12736" y="11903"/>
                    <a:pt x="12736" y="11903"/>
                    <a:pt x="12736" y="11903"/>
                  </a:cubicBezTo>
                  <a:cubicBezTo>
                    <a:pt x="12679" y="11970"/>
                    <a:pt x="12679" y="11970"/>
                    <a:pt x="12679" y="11970"/>
                  </a:cubicBezTo>
                  <a:cubicBezTo>
                    <a:pt x="12736" y="12037"/>
                    <a:pt x="12736" y="12037"/>
                    <a:pt x="12736" y="12037"/>
                  </a:cubicBezTo>
                  <a:cubicBezTo>
                    <a:pt x="12679" y="12037"/>
                    <a:pt x="12679" y="12037"/>
                    <a:pt x="12679" y="12037"/>
                  </a:cubicBezTo>
                  <a:cubicBezTo>
                    <a:pt x="12679" y="12104"/>
                    <a:pt x="12679" y="12104"/>
                    <a:pt x="12679" y="12104"/>
                  </a:cubicBezTo>
                  <a:cubicBezTo>
                    <a:pt x="12679" y="12104"/>
                    <a:pt x="12679" y="12104"/>
                    <a:pt x="12679" y="12104"/>
                  </a:cubicBezTo>
                  <a:cubicBezTo>
                    <a:pt x="12623" y="12171"/>
                    <a:pt x="12623" y="12171"/>
                    <a:pt x="12623" y="12171"/>
                  </a:cubicBezTo>
                  <a:cubicBezTo>
                    <a:pt x="12567" y="12238"/>
                    <a:pt x="12567" y="12238"/>
                    <a:pt x="12567" y="12238"/>
                  </a:cubicBezTo>
                  <a:cubicBezTo>
                    <a:pt x="12567" y="12305"/>
                    <a:pt x="12567" y="12305"/>
                    <a:pt x="12567" y="12305"/>
                  </a:cubicBezTo>
                  <a:cubicBezTo>
                    <a:pt x="12567" y="12305"/>
                    <a:pt x="12567" y="12305"/>
                    <a:pt x="12567" y="12305"/>
                  </a:cubicBezTo>
                  <a:cubicBezTo>
                    <a:pt x="12567" y="12438"/>
                    <a:pt x="12567" y="12438"/>
                    <a:pt x="12567" y="12438"/>
                  </a:cubicBezTo>
                  <a:cubicBezTo>
                    <a:pt x="12567" y="12438"/>
                    <a:pt x="12567" y="12438"/>
                    <a:pt x="12567" y="12438"/>
                  </a:cubicBezTo>
                  <a:cubicBezTo>
                    <a:pt x="12511" y="12438"/>
                    <a:pt x="12511" y="12438"/>
                    <a:pt x="12511" y="12438"/>
                  </a:cubicBezTo>
                  <a:cubicBezTo>
                    <a:pt x="12399" y="12505"/>
                    <a:pt x="12399" y="12505"/>
                    <a:pt x="12399" y="12505"/>
                  </a:cubicBezTo>
                  <a:cubicBezTo>
                    <a:pt x="12399" y="12505"/>
                    <a:pt x="12399" y="12505"/>
                    <a:pt x="12399" y="12505"/>
                  </a:cubicBezTo>
                  <a:cubicBezTo>
                    <a:pt x="12399" y="12639"/>
                    <a:pt x="12399" y="12639"/>
                    <a:pt x="12399" y="12639"/>
                  </a:cubicBezTo>
                  <a:cubicBezTo>
                    <a:pt x="12399" y="12706"/>
                    <a:pt x="12399" y="12706"/>
                    <a:pt x="12399" y="12706"/>
                  </a:cubicBezTo>
                  <a:close/>
                  <a:moveTo>
                    <a:pt x="12792" y="13441"/>
                  </a:moveTo>
                  <a:cubicBezTo>
                    <a:pt x="12792" y="13441"/>
                    <a:pt x="12792" y="13441"/>
                    <a:pt x="12792" y="13441"/>
                  </a:cubicBezTo>
                  <a:cubicBezTo>
                    <a:pt x="12848" y="13441"/>
                    <a:pt x="12848" y="13441"/>
                    <a:pt x="12848" y="13441"/>
                  </a:cubicBezTo>
                  <a:cubicBezTo>
                    <a:pt x="12848" y="13375"/>
                    <a:pt x="12848" y="13375"/>
                    <a:pt x="12848" y="13375"/>
                  </a:cubicBezTo>
                  <a:cubicBezTo>
                    <a:pt x="12904" y="13375"/>
                    <a:pt x="12904" y="13375"/>
                    <a:pt x="12904" y="13375"/>
                  </a:cubicBezTo>
                  <a:cubicBezTo>
                    <a:pt x="12904" y="13441"/>
                    <a:pt x="12904" y="13441"/>
                    <a:pt x="12904" y="13441"/>
                  </a:cubicBezTo>
                  <a:cubicBezTo>
                    <a:pt x="12960" y="13441"/>
                    <a:pt x="12960" y="13441"/>
                    <a:pt x="12960" y="13441"/>
                  </a:cubicBezTo>
                  <a:cubicBezTo>
                    <a:pt x="12960" y="13441"/>
                    <a:pt x="12960" y="13441"/>
                    <a:pt x="12960" y="13441"/>
                  </a:cubicBezTo>
                  <a:cubicBezTo>
                    <a:pt x="13016" y="13375"/>
                    <a:pt x="13016" y="13375"/>
                    <a:pt x="13016" y="13375"/>
                  </a:cubicBezTo>
                  <a:cubicBezTo>
                    <a:pt x="13072" y="13375"/>
                    <a:pt x="13072" y="13375"/>
                    <a:pt x="13072" y="13375"/>
                  </a:cubicBezTo>
                  <a:cubicBezTo>
                    <a:pt x="13128" y="13308"/>
                    <a:pt x="13128" y="13308"/>
                    <a:pt x="13128" y="13308"/>
                  </a:cubicBezTo>
                  <a:cubicBezTo>
                    <a:pt x="13184" y="13241"/>
                    <a:pt x="13184" y="13241"/>
                    <a:pt x="13184" y="13241"/>
                  </a:cubicBezTo>
                  <a:cubicBezTo>
                    <a:pt x="13184" y="13241"/>
                    <a:pt x="13184" y="13241"/>
                    <a:pt x="13184" y="13241"/>
                  </a:cubicBezTo>
                  <a:cubicBezTo>
                    <a:pt x="13241" y="13241"/>
                    <a:pt x="13241" y="13241"/>
                    <a:pt x="13241" y="13241"/>
                  </a:cubicBezTo>
                  <a:cubicBezTo>
                    <a:pt x="13241" y="13174"/>
                    <a:pt x="13241" y="13174"/>
                    <a:pt x="13241" y="13174"/>
                  </a:cubicBezTo>
                  <a:cubicBezTo>
                    <a:pt x="13297" y="13174"/>
                    <a:pt x="13297" y="13174"/>
                    <a:pt x="13297" y="13174"/>
                  </a:cubicBezTo>
                  <a:cubicBezTo>
                    <a:pt x="13297" y="13107"/>
                    <a:pt x="13297" y="13107"/>
                    <a:pt x="13297" y="13107"/>
                  </a:cubicBezTo>
                  <a:cubicBezTo>
                    <a:pt x="13241" y="13107"/>
                    <a:pt x="13241" y="13107"/>
                    <a:pt x="13241" y="13107"/>
                  </a:cubicBezTo>
                  <a:cubicBezTo>
                    <a:pt x="13241" y="13107"/>
                    <a:pt x="13241" y="13107"/>
                    <a:pt x="13241" y="13107"/>
                  </a:cubicBezTo>
                  <a:cubicBezTo>
                    <a:pt x="13184" y="13107"/>
                    <a:pt x="13184" y="13107"/>
                    <a:pt x="13184" y="13107"/>
                  </a:cubicBezTo>
                  <a:cubicBezTo>
                    <a:pt x="13128" y="13107"/>
                    <a:pt x="13128" y="13107"/>
                    <a:pt x="13128" y="13107"/>
                  </a:cubicBezTo>
                  <a:cubicBezTo>
                    <a:pt x="13128" y="13107"/>
                    <a:pt x="13128" y="13107"/>
                    <a:pt x="13128" y="13107"/>
                  </a:cubicBezTo>
                  <a:cubicBezTo>
                    <a:pt x="13072" y="13107"/>
                    <a:pt x="13072" y="13107"/>
                    <a:pt x="13072" y="13107"/>
                  </a:cubicBezTo>
                  <a:cubicBezTo>
                    <a:pt x="13072" y="13174"/>
                    <a:pt x="13072" y="13174"/>
                    <a:pt x="13072" y="13174"/>
                  </a:cubicBezTo>
                  <a:cubicBezTo>
                    <a:pt x="13016" y="13174"/>
                    <a:pt x="13016" y="13174"/>
                    <a:pt x="13016" y="13174"/>
                  </a:cubicBezTo>
                  <a:cubicBezTo>
                    <a:pt x="13016" y="13107"/>
                    <a:pt x="13016" y="13107"/>
                    <a:pt x="13016" y="13107"/>
                  </a:cubicBezTo>
                  <a:cubicBezTo>
                    <a:pt x="13016" y="13107"/>
                    <a:pt x="13016" y="13107"/>
                    <a:pt x="13016" y="13107"/>
                  </a:cubicBezTo>
                  <a:cubicBezTo>
                    <a:pt x="12960" y="13107"/>
                    <a:pt x="12960" y="13107"/>
                    <a:pt x="12960" y="13107"/>
                  </a:cubicBezTo>
                  <a:cubicBezTo>
                    <a:pt x="12904" y="13174"/>
                    <a:pt x="12904" y="13174"/>
                    <a:pt x="12904" y="13174"/>
                  </a:cubicBezTo>
                  <a:cubicBezTo>
                    <a:pt x="12904" y="13241"/>
                    <a:pt x="12904" y="13241"/>
                    <a:pt x="12904" y="13241"/>
                  </a:cubicBezTo>
                  <a:cubicBezTo>
                    <a:pt x="12848" y="13241"/>
                    <a:pt x="12848" y="13241"/>
                    <a:pt x="12848" y="13241"/>
                  </a:cubicBezTo>
                  <a:cubicBezTo>
                    <a:pt x="12792" y="13241"/>
                    <a:pt x="12792" y="13241"/>
                    <a:pt x="12792" y="13241"/>
                  </a:cubicBezTo>
                  <a:cubicBezTo>
                    <a:pt x="12792" y="13308"/>
                    <a:pt x="12792" y="13308"/>
                    <a:pt x="12792" y="13308"/>
                  </a:cubicBezTo>
                  <a:cubicBezTo>
                    <a:pt x="12792" y="13308"/>
                    <a:pt x="12792" y="13308"/>
                    <a:pt x="12792" y="13308"/>
                  </a:cubicBezTo>
                  <a:cubicBezTo>
                    <a:pt x="12792" y="13375"/>
                    <a:pt x="12792" y="13375"/>
                    <a:pt x="12792" y="13375"/>
                  </a:cubicBezTo>
                  <a:cubicBezTo>
                    <a:pt x="12792" y="13441"/>
                    <a:pt x="12792" y="13441"/>
                    <a:pt x="12792" y="13441"/>
                  </a:cubicBezTo>
                  <a:cubicBezTo>
                    <a:pt x="12792" y="13441"/>
                    <a:pt x="12792" y="13441"/>
                    <a:pt x="12792" y="13441"/>
                  </a:cubicBezTo>
                  <a:close/>
                  <a:moveTo>
                    <a:pt x="16831" y="13776"/>
                  </a:moveTo>
                  <a:cubicBezTo>
                    <a:pt x="16831" y="13843"/>
                    <a:pt x="16831" y="13843"/>
                    <a:pt x="16831" y="13843"/>
                  </a:cubicBezTo>
                  <a:cubicBezTo>
                    <a:pt x="16887" y="13843"/>
                    <a:pt x="16887" y="13843"/>
                    <a:pt x="16887" y="13843"/>
                  </a:cubicBezTo>
                  <a:cubicBezTo>
                    <a:pt x="16887" y="13843"/>
                    <a:pt x="16887" y="13843"/>
                    <a:pt x="16887" y="13843"/>
                  </a:cubicBezTo>
                  <a:cubicBezTo>
                    <a:pt x="16943" y="13843"/>
                    <a:pt x="16943" y="13843"/>
                    <a:pt x="16943" y="13843"/>
                  </a:cubicBezTo>
                  <a:cubicBezTo>
                    <a:pt x="16943" y="13843"/>
                    <a:pt x="16943" y="13843"/>
                    <a:pt x="16943" y="13843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887" y="13776"/>
                    <a:pt x="16887" y="13776"/>
                    <a:pt x="16887" y="13776"/>
                  </a:cubicBezTo>
                  <a:cubicBezTo>
                    <a:pt x="16831" y="13776"/>
                    <a:pt x="16831" y="13776"/>
                    <a:pt x="16831" y="13776"/>
                  </a:cubicBezTo>
                  <a:cubicBezTo>
                    <a:pt x="16831" y="13776"/>
                    <a:pt x="16831" y="13776"/>
                    <a:pt x="16831" y="13776"/>
                  </a:cubicBezTo>
                  <a:close/>
                  <a:moveTo>
                    <a:pt x="15541" y="13441"/>
                  </a:move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97" y="13508"/>
                    <a:pt x="15597" y="13508"/>
                    <a:pt x="15597" y="13508"/>
                  </a:cubicBezTo>
                  <a:cubicBezTo>
                    <a:pt x="15653" y="13508"/>
                    <a:pt x="15653" y="13508"/>
                    <a:pt x="15653" y="13508"/>
                  </a:cubicBezTo>
                  <a:cubicBezTo>
                    <a:pt x="15597" y="13508"/>
                    <a:pt x="15597" y="13508"/>
                    <a:pt x="15597" y="13508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08"/>
                    <a:pt x="15709" y="13508"/>
                    <a:pt x="15709" y="13508"/>
                  </a:cubicBezTo>
                  <a:cubicBezTo>
                    <a:pt x="15709" y="13508"/>
                    <a:pt x="15709" y="13508"/>
                    <a:pt x="15709" y="13508"/>
                  </a:cubicBezTo>
                  <a:cubicBezTo>
                    <a:pt x="15653" y="13508"/>
                    <a:pt x="15653" y="13508"/>
                    <a:pt x="15653" y="13508"/>
                  </a:cubicBezTo>
                  <a:cubicBezTo>
                    <a:pt x="15653" y="13441"/>
                    <a:pt x="15653" y="13441"/>
                    <a:pt x="15653" y="13441"/>
                  </a:cubicBez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41" y="13441"/>
                    <a:pt x="15541" y="13441"/>
                    <a:pt x="15541" y="13441"/>
                  </a:cubicBezTo>
                  <a:close/>
                  <a:moveTo>
                    <a:pt x="16775" y="14177"/>
                  </a:moveTo>
                  <a:cubicBezTo>
                    <a:pt x="16719" y="14110"/>
                    <a:pt x="16719" y="14110"/>
                    <a:pt x="16719" y="14110"/>
                  </a:cubicBezTo>
                  <a:cubicBezTo>
                    <a:pt x="16719" y="14110"/>
                    <a:pt x="16719" y="14110"/>
                    <a:pt x="16719" y="14110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75" y="14110"/>
                    <a:pt x="16775" y="14110"/>
                    <a:pt x="16775" y="14110"/>
                  </a:cubicBezTo>
                  <a:cubicBezTo>
                    <a:pt x="16775" y="14110"/>
                    <a:pt x="16775" y="14110"/>
                    <a:pt x="16775" y="14110"/>
                  </a:cubicBezTo>
                  <a:cubicBezTo>
                    <a:pt x="16775" y="14177"/>
                    <a:pt x="16775" y="14177"/>
                    <a:pt x="16775" y="14177"/>
                  </a:cubicBezTo>
                  <a:close/>
                  <a:moveTo>
                    <a:pt x="16719" y="14311"/>
                  </a:move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244"/>
                    <a:pt x="16719" y="14244"/>
                    <a:pt x="16719" y="14244"/>
                  </a:cubicBezTo>
                  <a:cubicBezTo>
                    <a:pt x="16663" y="14244"/>
                    <a:pt x="16663" y="14244"/>
                    <a:pt x="16663" y="14244"/>
                  </a:cubicBezTo>
                  <a:cubicBezTo>
                    <a:pt x="16663" y="14244"/>
                    <a:pt x="16663" y="14244"/>
                    <a:pt x="16663" y="14244"/>
                  </a:cubicBezTo>
                  <a:cubicBezTo>
                    <a:pt x="16607" y="14177"/>
                    <a:pt x="16607" y="14177"/>
                    <a:pt x="16607" y="14177"/>
                  </a:cubicBezTo>
                  <a:cubicBezTo>
                    <a:pt x="16607" y="14177"/>
                    <a:pt x="16607" y="14177"/>
                    <a:pt x="16607" y="14177"/>
                  </a:cubicBezTo>
                  <a:cubicBezTo>
                    <a:pt x="16663" y="14177"/>
                    <a:pt x="16663" y="14177"/>
                    <a:pt x="16663" y="14177"/>
                  </a:cubicBezTo>
                  <a:cubicBezTo>
                    <a:pt x="16663" y="14177"/>
                    <a:pt x="16663" y="14177"/>
                    <a:pt x="16663" y="14177"/>
                  </a:cubicBezTo>
                  <a:cubicBezTo>
                    <a:pt x="16719" y="14177"/>
                    <a:pt x="16719" y="14177"/>
                    <a:pt x="16719" y="14177"/>
                  </a:cubicBezTo>
                  <a:cubicBezTo>
                    <a:pt x="16775" y="14177"/>
                    <a:pt x="16775" y="14177"/>
                    <a:pt x="16775" y="14177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311"/>
                    <a:pt x="16719" y="14311"/>
                    <a:pt x="16719" y="14311"/>
                  </a:cubicBezTo>
                  <a:close/>
                  <a:moveTo>
                    <a:pt x="15485" y="15113"/>
                  </a:move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13"/>
                    <a:pt x="15485" y="15113"/>
                    <a:pt x="15485" y="15113"/>
                  </a:cubicBezTo>
                  <a:cubicBezTo>
                    <a:pt x="15485" y="15113"/>
                    <a:pt x="15485" y="15113"/>
                    <a:pt x="15485" y="15113"/>
                  </a:cubicBezTo>
                  <a:close/>
                  <a:moveTo>
                    <a:pt x="15485" y="15113"/>
                  </a:move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13"/>
                    <a:pt x="15485" y="15113"/>
                    <a:pt x="15485" y="15113"/>
                  </a:cubicBezTo>
                  <a:close/>
                  <a:moveTo>
                    <a:pt x="15541" y="15113"/>
                  </a:move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13"/>
                    <a:pt x="15541" y="15113"/>
                    <a:pt x="15541" y="15113"/>
                  </a:cubicBezTo>
                  <a:close/>
                  <a:moveTo>
                    <a:pt x="15877" y="14712"/>
                  </a:moveTo>
                  <a:cubicBezTo>
                    <a:pt x="15877" y="14712"/>
                    <a:pt x="15877" y="14712"/>
                    <a:pt x="15877" y="14712"/>
                  </a:cubicBezTo>
                  <a:cubicBezTo>
                    <a:pt x="15877" y="14645"/>
                    <a:pt x="15877" y="14645"/>
                    <a:pt x="15877" y="14645"/>
                  </a:cubicBezTo>
                  <a:cubicBezTo>
                    <a:pt x="15877" y="14645"/>
                    <a:pt x="15877" y="14645"/>
                    <a:pt x="15877" y="14645"/>
                  </a:cubicBezTo>
                  <a:cubicBezTo>
                    <a:pt x="15877" y="14578"/>
                    <a:pt x="15877" y="14578"/>
                    <a:pt x="15877" y="14578"/>
                  </a:cubicBezTo>
                  <a:cubicBezTo>
                    <a:pt x="15934" y="14578"/>
                    <a:pt x="15934" y="14578"/>
                    <a:pt x="15934" y="14578"/>
                  </a:cubicBezTo>
                  <a:cubicBezTo>
                    <a:pt x="15990" y="14511"/>
                    <a:pt x="15990" y="14511"/>
                    <a:pt x="15990" y="14511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645"/>
                    <a:pt x="15990" y="14645"/>
                    <a:pt x="15990" y="14645"/>
                  </a:cubicBezTo>
                  <a:cubicBezTo>
                    <a:pt x="15990" y="14645"/>
                    <a:pt x="15990" y="14645"/>
                    <a:pt x="15990" y="14645"/>
                  </a:cubicBezTo>
                  <a:cubicBezTo>
                    <a:pt x="15934" y="14712"/>
                    <a:pt x="15934" y="14712"/>
                    <a:pt x="15934" y="14712"/>
                  </a:cubicBezTo>
                  <a:cubicBezTo>
                    <a:pt x="15934" y="14712"/>
                    <a:pt x="15934" y="14712"/>
                    <a:pt x="15934" y="14712"/>
                  </a:cubicBezTo>
                  <a:cubicBezTo>
                    <a:pt x="15877" y="14712"/>
                    <a:pt x="15877" y="14712"/>
                    <a:pt x="15877" y="14712"/>
                  </a:cubicBezTo>
                  <a:cubicBezTo>
                    <a:pt x="15877" y="14712"/>
                    <a:pt x="15877" y="14712"/>
                    <a:pt x="15877" y="14712"/>
                  </a:cubicBezTo>
                  <a:close/>
                  <a:moveTo>
                    <a:pt x="14755" y="13375"/>
                  </a:moveTo>
                  <a:cubicBezTo>
                    <a:pt x="14811" y="13441"/>
                    <a:pt x="14811" y="13441"/>
                    <a:pt x="14811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924" y="13508"/>
                    <a:pt x="14924" y="13508"/>
                    <a:pt x="14924" y="13508"/>
                  </a:cubicBezTo>
                  <a:cubicBezTo>
                    <a:pt x="14924" y="13441"/>
                    <a:pt x="14924" y="13441"/>
                    <a:pt x="14924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811" y="13375"/>
                    <a:pt x="14811" y="13375"/>
                    <a:pt x="14811" y="13375"/>
                  </a:cubicBezTo>
                  <a:cubicBezTo>
                    <a:pt x="14811" y="13375"/>
                    <a:pt x="14811" y="13375"/>
                    <a:pt x="14811" y="13375"/>
                  </a:cubicBezTo>
                  <a:cubicBezTo>
                    <a:pt x="14755" y="13375"/>
                    <a:pt x="14755" y="13375"/>
                    <a:pt x="14755" y="13375"/>
                  </a:cubicBezTo>
                  <a:close/>
                  <a:moveTo>
                    <a:pt x="14419" y="13040"/>
                  </a:moveTo>
                  <a:cubicBezTo>
                    <a:pt x="14419" y="13040"/>
                    <a:pt x="14419" y="13040"/>
                    <a:pt x="14419" y="13040"/>
                  </a:cubicBezTo>
                  <a:cubicBezTo>
                    <a:pt x="14419" y="13040"/>
                    <a:pt x="14419" y="13040"/>
                    <a:pt x="14419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531" y="13040"/>
                    <a:pt x="14531" y="13040"/>
                    <a:pt x="14531" y="13040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475" y="12973"/>
                    <a:pt x="14475" y="12973"/>
                    <a:pt x="14475" y="12973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475" y="12907"/>
                    <a:pt x="14475" y="12907"/>
                    <a:pt x="14475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363" y="12907"/>
                    <a:pt x="14363" y="12907"/>
                    <a:pt x="14363" y="12907"/>
                  </a:cubicBezTo>
                  <a:cubicBezTo>
                    <a:pt x="14363" y="12840"/>
                    <a:pt x="14363" y="12840"/>
                    <a:pt x="14363" y="12840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63" y="12907"/>
                    <a:pt x="14363" y="12907"/>
                    <a:pt x="14363" y="12907"/>
                  </a:cubicBezTo>
                  <a:cubicBezTo>
                    <a:pt x="14363" y="12973"/>
                    <a:pt x="14363" y="12973"/>
                    <a:pt x="14363" y="12973"/>
                  </a:cubicBezTo>
                  <a:cubicBezTo>
                    <a:pt x="14363" y="12973"/>
                    <a:pt x="14363" y="12973"/>
                    <a:pt x="14363" y="12973"/>
                  </a:cubicBezTo>
                  <a:cubicBezTo>
                    <a:pt x="14419" y="12973"/>
                    <a:pt x="14419" y="12973"/>
                    <a:pt x="14419" y="12973"/>
                  </a:cubicBezTo>
                  <a:cubicBezTo>
                    <a:pt x="14419" y="13040"/>
                    <a:pt x="14419" y="13040"/>
                    <a:pt x="14419" y="13040"/>
                  </a:cubicBezTo>
                  <a:close/>
                  <a:moveTo>
                    <a:pt x="14138" y="13174"/>
                  </a:moveTo>
                  <a:cubicBezTo>
                    <a:pt x="14194" y="13174"/>
                    <a:pt x="14194" y="13174"/>
                    <a:pt x="14194" y="13174"/>
                  </a:cubicBezTo>
                  <a:cubicBezTo>
                    <a:pt x="14194" y="13174"/>
                    <a:pt x="14194" y="13174"/>
                    <a:pt x="14194" y="13174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2973"/>
                    <a:pt x="14250" y="12973"/>
                    <a:pt x="14250" y="12973"/>
                  </a:cubicBezTo>
                  <a:cubicBezTo>
                    <a:pt x="14250" y="12973"/>
                    <a:pt x="14250" y="12973"/>
                    <a:pt x="14250" y="12973"/>
                  </a:cubicBezTo>
                  <a:cubicBezTo>
                    <a:pt x="14194" y="12973"/>
                    <a:pt x="14194" y="12973"/>
                    <a:pt x="14194" y="12973"/>
                  </a:cubicBezTo>
                  <a:cubicBezTo>
                    <a:pt x="14138" y="12973"/>
                    <a:pt x="14138" y="12973"/>
                    <a:pt x="14138" y="12973"/>
                  </a:cubicBezTo>
                  <a:cubicBezTo>
                    <a:pt x="14138" y="12907"/>
                    <a:pt x="14138" y="12907"/>
                    <a:pt x="14138" y="12907"/>
                  </a:cubicBezTo>
                  <a:cubicBezTo>
                    <a:pt x="14138" y="12973"/>
                    <a:pt x="14138" y="12973"/>
                    <a:pt x="14138" y="12973"/>
                  </a:cubicBezTo>
                  <a:cubicBezTo>
                    <a:pt x="14082" y="12973"/>
                    <a:pt x="14082" y="12973"/>
                    <a:pt x="14082" y="12973"/>
                  </a:cubicBezTo>
                  <a:cubicBezTo>
                    <a:pt x="14026" y="12907"/>
                    <a:pt x="14026" y="12907"/>
                    <a:pt x="14026" y="12907"/>
                  </a:cubicBezTo>
                  <a:cubicBezTo>
                    <a:pt x="14026" y="12973"/>
                    <a:pt x="14026" y="12973"/>
                    <a:pt x="14026" y="12973"/>
                  </a:cubicBezTo>
                  <a:cubicBezTo>
                    <a:pt x="14026" y="12973"/>
                    <a:pt x="14026" y="12973"/>
                    <a:pt x="14026" y="12973"/>
                  </a:cubicBezTo>
                  <a:cubicBezTo>
                    <a:pt x="14082" y="13040"/>
                    <a:pt x="14082" y="13040"/>
                    <a:pt x="14082" y="13040"/>
                  </a:cubicBezTo>
                  <a:cubicBezTo>
                    <a:pt x="14082" y="13107"/>
                    <a:pt x="14082" y="13107"/>
                    <a:pt x="14082" y="13107"/>
                  </a:cubicBezTo>
                  <a:cubicBezTo>
                    <a:pt x="14138" y="13107"/>
                    <a:pt x="14138" y="13107"/>
                    <a:pt x="14138" y="13107"/>
                  </a:cubicBezTo>
                  <a:cubicBezTo>
                    <a:pt x="14138" y="13174"/>
                    <a:pt x="14138" y="13174"/>
                    <a:pt x="14138" y="13174"/>
                  </a:cubicBezTo>
                  <a:cubicBezTo>
                    <a:pt x="14138" y="13174"/>
                    <a:pt x="14138" y="13174"/>
                    <a:pt x="14138" y="13174"/>
                  </a:cubicBezTo>
                  <a:close/>
                  <a:moveTo>
                    <a:pt x="14082" y="13375"/>
                  </a:moveTo>
                  <a:cubicBezTo>
                    <a:pt x="14082" y="13375"/>
                    <a:pt x="14138" y="13375"/>
                    <a:pt x="14138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ubicBezTo>
                    <a:pt x="14026" y="13375"/>
                    <a:pt x="14026" y="13375"/>
                    <a:pt x="14026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lose/>
                  <a:moveTo>
                    <a:pt x="13577" y="13843"/>
                  </a:moveTo>
                  <a:cubicBezTo>
                    <a:pt x="13577" y="13843"/>
                    <a:pt x="13577" y="13843"/>
                    <a:pt x="13577" y="13843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633" y="13709"/>
                    <a:pt x="13633" y="13709"/>
                    <a:pt x="13633" y="13709"/>
                  </a:cubicBezTo>
                  <a:cubicBezTo>
                    <a:pt x="13577" y="13709"/>
                    <a:pt x="13577" y="13709"/>
                    <a:pt x="13577" y="13709"/>
                  </a:cubicBezTo>
                  <a:cubicBezTo>
                    <a:pt x="13577" y="13709"/>
                    <a:pt x="13577" y="13709"/>
                    <a:pt x="13577" y="13709"/>
                  </a:cubicBezTo>
                  <a:cubicBezTo>
                    <a:pt x="13633" y="13642"/>
                    <a:pt x="13633" y="13642"/>
                    <a:pt x="13633" y="13642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08"/>
                    <a:pt x="13689" y="13508"/>
                    <a:pt x="13689" y="13508"/>
                  </a:cubicBezTo>
                  <a:cubicBezTo>
                    <a:pt x="13745" y="13508"/>
                    <a:pt x="13745" y="13508"/>
                    <a:pt x="13745" y="13508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375"/>
                    <a:pt x="13745" y="13375"/>
                    <a:pt x="13745" y="13375"/>
                  </a:cubicBezTo>
                  <a:cubicBezTo>
                    <a:pt x="13689" y="13441"/>
                    <a:pt x="13689" y="13441"/>
                    <a:pt x="13689" y="13441"/>
                  </a:cubicBezTo>
                  <a:cubicBezTo>
                    <a:pt x="13689" y="13441"/>
                    <a:pt x="13689" y="13441"/>
                    <a:pt x="13689" y="13441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577" y="13441"/>
                    <a:pt x="13577" y="13441"/>
                    <a:pt x="13577" y="13441"/>
                  </a:cubicBezTo>
                  <a:cubicBezTo>
                    <a:pt x="13521" y="13441"/>
                    <a:pt x="13521" y="13441"/>
                    <a:pt x="13521" y="13441"/>
                  </a:cubicBezTo>
                  <a:cubicBezTo>
                    <a:pt x="13521" y="13508"/>
                    <a:pt x="13521" y="13508"/>
                    <a:pt x="13521" y="13508"/>
                  </a:cubicBezTo>
                  <a:cubicBezTo>
                    <a:pt x="13521" y="13508"/>
                    <a:pt x="13521" y="13508"/>
                    <a:pt x="13521" y="13508"/>
                  </a:cubicBezTo>
                  <a:cubicBezTo>
                    <a:pt x="13521" y="13575"/>
                    <a:pt x="13521" y="13575"/>
                    <a:pt x="13521" y="13575"/>
                  </a:cubicBezTo>
                  <a:cubicBezTo>
                    <a:pt x="13465" y="13575"/>
                    <a:pt x="13465" y="13575"/>
                    <a:pt x="13465" y="13575"/>
                  </a:cubicBezTo>
                  <a:cubicBezTo>
                    <a:pt x="13465" y="13642"/>
                    <a:pt x="13465" y="13642"/>
                    <a:pt x="13465" y="13642"/>
                  </a:cubicBezTo>
                  <a:cubicBezTo>
                    <a:pt x="13465" y="13642"/>
                    <a:pt x="13465" y="13642"/>
                    <a:pt x="13465" y="13642"/>
                  </a:cubicBezTo>
                  <a:cubicBezTo>
                    <a:pt x="13465" y="13709"/>
                    <a:pt x="13465" y="13709"/>
                    <a:pt x="13465" y="13709"/>
                  </a:cubicBezTo>
                  <a:cubicBezTo>
                    <a:pt x="13465" y="13709"/>
                    <a:pt x="13465" y="13709"/>
                    <a:pt x="13465" y="13709"/>
                  </a:cubicBezTo>
                  <a:cubicBezTo>
                    <a:pt x="13521" y="13709"/>
                    <a:pt x="13521" y="13709"/>
                    <a:pt x="13521" y="13709"/>
                  </a:cubicBezTo>
                  <a:cubicBezTo>
                    <a:pt x="13521" y="13776"/>
                    <a:pt x="13521" y="13776"/>
                    <a:pt x="13521" y="13776"/>
                  </a:cubicBezTo>
                  <a:cubicBezTo>
                    <a:pt x="13521" y="13776"/>
                    <a:pt x="13521" y="13776"/>
                    <a:pt x="13521" y="13776"/>
                  </a:cubicBezTo>
                  <a:cubicBezTo>
                    <a:pt x="13577" y="13843"/>
                    <a:pt x="13577" y="13843"/>
                    <a:pt x="13577" y="13843"/>
                  </a:cubicBezTo>
                  <a:close/>
                  <a:moveTo>
                    <a:pt x="13072" y="16050"/>
                  </a:move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lose/>
                  <a:moveTo>
                    <a:pt x="13072" y="16250"/>
                  </a:move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250"/>
                    <a:pt x="13072" y="16250"/>
                    <a:pt x="13072" y="16250"/>
                  </a:cubicBezTo>
                  <a:close/>
                  <a:moveTo>
                    <a:pt x="12792" y="16183"/>
                  </a:moveTo>
                  <a:cubicBezTo>
                    <a:pt x="12792" y="16183"/>
                    <a:pt x="12792" y="16183"/>
                    <a:pt x="12792" y="16183"/>
                  </a:cubicBezTo>
                  <a:cubicBezTo>
                    <a:pt x="12848" y="16183"/>
                    <a:pt x="12848" y="16183"/>
                    <a:pt x="12848" y="16183"/>
                  </a:cubicBezTo>
                  <a:cubicBezTo>
                    <a:pt x="12848" y="16116"/>
                    <a:pt x="12848" y="16116"/>
                    <a:pt x="12848" y="16116"/>
                  </a:cubicBezTo>
                  <a:cubicBezTo>
                    <a:pt x="12904" y="16116"/>
                    <a:pt x="12904" y="16116"/>
                    <a:pt x="12904" y="16116"/>
                  </a:cubicBezTo>
                  <a:cubicBezTo>
                    <a:pt x="12904" y="16116"/>
                    <a:pt x="12904" y="16116"/>
                    <a:pt x="12904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04" y="16183"/>
                    <a:pt x="12904" y="16183"/>
                    <a:pt x="12904" y="16183"/>
                  </a:cubicBezTo>
                  <a:cubicBezTo>
                    <a:pt x="12848" y="16183"/>
                    <a:pt x="12848" y="16183"/>
                    <a:pt x="12848" y="16183"/>
                  </a:cubicBezTo>
                  <a:cubicBezTo>
                    <a:pt x="12792" y="16250"/>
                    <a:pt x="12792" y="16250"/>
                    <a:pt x="12792" y="16250"/>
                  </a:cubicBezTo>
                  <a:cubicBezTo>
                    <a:pt x="12792" y="16183"/>
                    <a:pt x="12792" y="16183"/>
                    <a:pt x="12792" y="16183"/>
                  </a:cubicBezTo>
                  <a:close/>
                  <a:moveTo>
                    <a:pt x="13016" y="16317"/>
                  </a:moveTo>
                  <a:cubicBezTo>
                    <a:pt x="13072" y="16250"/>
                    <a:pt x="13072" y="16250"/>
                    <a:pt x="13072" y="16250"/>
                  </a:cubicBezTo>
                  <a:cubicBezTo>
                    <a:pt x="13072" y="16183"/>
                    <a:pt x="13072" y="16183"/>
                    <a:pt x="13072" y="16183"/>
                  </a:cubicBezTo>
                  <a:cubicBezTo>
                    <a:pt x="13072" y="16183"/>
                    <a:pt x="13072" y="16183"/>
                    <a:pt x="13072" y="16183"/>
                  </a:cubicBezTo>
                  <a:cubicBezTo>
                    <a:pt x="13072" y="16250"/>
                    <a:pt x="13072" y="16250"/>
                    <a:pt x="13072" y="16250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72" y="16250"/>
                    <a:pt x="13072" y="16250"/>
                    <a:pt x="13072" y="16250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3016" y="16183"/>
                    <a:pt x="13016" y="16183"/>
                    <a:pt x="13016" y="16183"/>
                  </a:cubicBezTo>
                  <a:cubicBezTo>
                    <a:pt x="12960" y="16250"/>
                    <a:pt x="12960" y="16250"/>
                    <a:pt x="12960" y="16250"/>
                  </a:cubicBezTo>
                  <a:cubicBezTo>
                    <a:pt x="12904" y="16250"/>
                    <a:pt x="12904" y="16250"/>
                    <a:pt x="12904" y="16250"/>
                  </a:cubicBezTo>
                  <a:cubicBezTo>
                    <a:pt x="12960" y="16183"/>
                    <a:pt x="12960" y="16183"/>
                    <a:pt x="12960" y="16183"/>
                  </a:cubicBezTo>
                  <a:cubicBezTo>
                    <a:pt x="12960" y="16183"/>
                    <a:pt x="12960" y="16183"/>
                    <a:pt x="12960" y="16183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04" y="16183"/>
                    <a:pt x="12904" y="16183"/>
                    <a:pt x="12904" y="16183"/>
                  </a:cubicBezTo>
                  <a:cubicBezTo>
                    <a:pt x="12848" y="16250"/>
                    <a:pt x="12848" y="16250"/>
                    <a:pt x="12848" y="16250"/>
                  </a:cubicBezTo>
                  <a:cubicBezTo>
                    <a:pt x="12848" y="16317"/>
                    <a:pt x="12848" y="16317"/>
                    <a:pt x="12848" y="16317"/>
                  </a:cubicBezTo>
                  <a:cubicBezTo>
                    <a:pt x="12848" y="16317"/>
                    <a:pt x="12848" y="16317"/>
                    <a:pt x="12848" y="16317"/>
                  </a:cubicBezTo>
                  <a:cubicBezTo>
                    <a:pt x="12848" y="16384"/>
                    <a:pt x="12848" y="16384"/>
                    <a:pt x="12848" y="16384"/>
                  </a:cubicBezTo>
                  <a:cubicBezTo>
                    <a:pt x="12848" y="16384"/>
                    <a:pt x="12848" y="16384"/>
                    <a:pt x="12848" y="16384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60" y="16384"/>
                    <a:pt x="12960" y="16384"/>
                    <a:pt x="12960" y="16384"/>
                  </a:cubicBezTo>
                  <a:cubicBezTo>
                    <a:pt x="12960" y="16384"/>
                    <a:pt x="13016" y="16317"/>
                    <a:pt x="13016" y="16317"/>
                  </a:cubicBezTo>
                  <a:close/>
                  <a:moveTo>
                    <a:pt x="12960" y="16317"/>
                  </a:moveTo>
                  <a:cubicBezTo>
                    <a:pt x="12960" y="16250"/>
                    <a:pt x="12960" y="16250"/>
                    <a:pt x="12960" y="16250"/>
                  </a:cubicBezTo>
                  <a:cubicBezTo>
                    <a:pt x="13016" y="16183"/>
                    <a:pt x="13016" y="16183"/>
                    <a:pt x="13016" y="16183"/>
                  </a:cubicBezTo>
                  <a:cubicBezTo>
                    <a:pt x="13016" y="16250"/>
                    <a:pt x="13016" y="16250"/>
                    <a:pt x="13016" y="16250"/>
                  </a:cubicBezTo>
                  <a:cubicBezTo>
                    <a:pt x="12960" y="16317"/>
                    <a:pt x="12960" y="16317"/>
                    <a:pt x="12960" y="16317"/>
                  </a:cubicBezTo>
                  <a:cubicBezTo>
                    <a:pt x="12960" y="16317"/>
                    <a:pt x="12960" y="16317"/>
                    <a:pt x="12960" y="16317"/>
                  </a:cubicBezTo>
                  <a:close/>
                  <a:moveTo>
                    <a:pt x="16326" y="19995"/>
                  </a:moveTo>
                  <a:cubicBezTo>
                    <a:pt x="16270" y="19995"/>
                    <a:pt x="16270" y="19995"/>
                    <a:pt x="16270" y="19995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326" y="19928"/>
                    <a:pt x="16326" y="19928"/>
                    <a:pt x="16326" y="19928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95"/>
                    <a:pt x="16270" y="19995"/>
                    <a:pt x="16270" y="19995"/>
                  </a:cubicBezTo>
                  <a:cubicBezTo>
                    <a:pt x="16270" y="19995"/>
                    <a:pt x="16270" y="19995"/>
                    <a:pt x="16270" y="19995"/>
                  </a:cubicBezTo>
                  <a:cubicBezTo>
                    <a:pt x="16326" y="19995"/>
                    <a:pt x="16326" y="19995"/>
                    <a:pt x="16326" y="19995"/>
                  </a:cubicBezTo>
                  <a:close/>
                  <a:moveTo>
                    <a:pt x="17504" y="20196"/>
                  </a:moveTo>
                  <a:cubicBezTo>
                    <a:pt x="17504" y="20196"/>
                    <a:pt x="17504" y="20196"/>
                    <a:pt x="17504" y="20196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062"/>
                    <a:pt x="17504" y="20062"/>
                    <a:pt x="17504" y="20062"/>
                  </a:cubicBezTo>
                  <a:cubicBezTo>
                    <a:pt x="17504" y="20062"/>
                    <a:pt x="17504" y="20062"/>
                    <a:pt x="17504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129"/>
                    <a:pt x="17561" y="20129"/>
                    <a:pt x="17561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04" y="20196"/>
                    <a:pt x="17504" y="20196"/>
                    <a:pt x="17504" y="20196"/>
                  </a:cubicBezTo>
                  <a:close/>
                  <a:moveTo>
                    <a:pt x="17561" y="20263"/>
                  </a:moveTo>
                  <a:cubicBezTo>
                    <a:pt x="17561" y="20196"/>
                    <a:pt x="17561" y="20196"/>
                    <a:pt x="17561" y="20196"/>
                  </a:cubicBezTo>
                  <a:cubicBezTo>
                    <a:pt x="17617" y="20196"/>
                    <a:pt x="17617" y="20196"/>
                    <a:pt x="17617" y="20196"/>
                  </a:cubicBezTo>
                  <a:cubicBezTo>
                    <a:pt x="17617" y="20263"/>
                    <a:pt x="17617" y="20263"/>
                    <a:pt x="17617" y="20263"/>
                  </a:cubicBezTo>
                  <a:cubicBezTo>
                    <a:pt x="17561" y="20263"/>
                    <a:pt x="17561" y="20263"/>
                    <a:pt x="17561" y="20263"/>
                  </a:cubicBezTo>
                  <a:cubicBezTo>
                    <a:pt x="17561" y="20263"/>
                    <a:pt x="17561" y="20263"/>
                    <a:pt x="17561" y="20263"/>
                  </a:cubicBezTo>
                  <a:close/>
                  <a:moveTo>
                    <a:pt x="18065" y="18390"/>
                  </a:moveTo>
                  <a:cubicBezTo>
                    <a:pt x="18065" y="18323"/>
                    <a:pt x="18065" y="18323"/>
                    <a:pt x="18065" y="18323"/>
                  </a:cubicBezTo>
                  <a:cubicBezTo>
                    <a:pt x="18122" y="18256"/>
                    <a:pt x="18122" y="18256"/>
                    <a:pt x="18122" y="18256"/>
                  </a:cubicBezTo>
                  <a:cubicBezTo>
                    <a:pt x="18122" y="18323"/>
                    <a:pt x="18122" y="18323"/>
                    <a:pt x="18122" y="18323"/>
                  </a:cubicBezTo>
                  <a:cubicBezTo>
                    <a:pt x="18065" y="18390"/>
                    <a:pt x="18065" y="18390"/>
                    <a:pt x="18065" y="18390"/>
                  </a:cubicBezTo>
                  <a:cubicBezTo>
                    <a:pt x="18065" y="18390"/>
                    <a:pt x="18065" y="18390"/>
                    <a:pt x="18065" y="18390"/>
                  </a:cubicBezTo>
                  <a:cubicBezTo>
                    <a:pt x="18065" y="18390"/>
                    <a:pt x="18065" y="18390"/>
                    <a:pt x="18065" y="18390"/>
                  </a:cubicBezTo>
                  <a:close/>
                  <a:moveTo>
                    <a:pt x="17897" y="18724"/>
                  </a:moveTo>
                  <a:cubicBezTo>
                    <a:pt x="17897" y="18791"/>
                    <a:pt x="17897" y="18791"/>
                    <a:pt x="17897" y="18791"/>
                  </a:cubicBezTo>
                  <a:cubicBezTo>
                    <a:pt x="17897" y="18791"/>
                    <a:pt x="17897" y="18791"/>
                    <a:pt x="17897" y="18791"/>
                  </a:cubicBezTo>
                  <a:cubicBezTo>
                    <a:pt x="17953" y="18791"/>
                    <a:pt x="17953" y="18791"/>
                    <a:pt x="17953" y="18791"/>
                  </a:cubicBezTo>
                  <a:cubicBezTo>
                    <a:pt x="17953" y="18791"/>
                    <a:pt x="17953" y="18791"/>
                    <a:pt x="17953" y="18791"/>
                  </a:cubicBezTo>
                  <a:cubicBezTo>
                    <a:pt x="17953" y="18724"/>
                    <a:pt x="17953" y="18724"/>
                    <a:pt x="17953" y="18724"/>
                  </a:cubicBezTo>
                  <a:cubicBezTo>
                    <a:pt x="17953" y="18724"/>
                    <a:pt x="17953" y="18724"/>
                    <a:pt x="17953" y="18724"/>
                  </a:cubicBezTo>
                  <a:cubicBezTo>
                    <a:pt x="17897" y="18724"/>
                    <a:pt x="17897" y="18724"/>
                    <a:pt x="17897" y="18724"/>
                  </a:cubicBezTo>
                  <a:close/>
                  <a:moveTo>
                    <a:pt x="18178" y="19193"/>
                  </a:move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234" y="19193"/>
                    <a:pt x="18234" y="19193"/>
                    <a:pt x="18234" y="19193"/>
                  </a:cubicBezTo>
                  <a:cubicBezTo>
                    <a:pt x="18234" y="19193"/>
                    <a:pt x="18234" y="19193"/>
                    <a:pt x="18234" y="19193"/>
                  </a:cubicBezTo>
                  <a:cubicBezTo>
                    <a:pt x="18178" y="19193"/>
                    <a:pt x="18178" y="19193"/>
                    <a:pt x="18178" y="19193"/>
                  </a:cubicBezTo>
                  <a:cubicBezTo>
                    <a:pt x="18178" y="19193"/>
                    <a:pt x="18178" y="19193"/>
                    <a:pt x="18178" y="19193"/>
                  </a:cubicBezTo>
                  <a:close/>
                  <a:moveTo>
                    <a:pt x="18065" y="19193"/>
                  </a:moveTo>
                  <a:cubicBezTo>
                    <a:pt x="18065" y="19193"/>
                    <a:pt x="18065" y="19193"/>
                    <a:pt x="18065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ubicBezTo>
                    <a:pt x="18122" y="19193"/>
                    <a:pt x="18122" y="19193"/>
                    <a:pt x="18122" y="19193"/>
                  </a:cubicBezTo>
                  <a:cubicBezTo>
                    <a:pt x="18065" y="19126"/>
                    <a:pt x="18065" y="19126"/>
                    <a:pt x="18065" y="19126"/>
                  </a:cubicBezTo>
                  <a:cubicBezTo>
                    <a:pt x="18122" y="19126"/>
                    <a:pt x="18122" y="19126"/>
                    <a:pt x="18122" y="19126"/>
                  </a:cubicBezTo>
                  <a:cubicBezTo>
                    <a:pt x="18122" y="19193"/>
                    <a:pt x="18122" y="19193"/>
                    <a:pt x="18122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09" y="19259"/>
                    <a:pt x="18009" y="19259"/>
                    <a:pt x="18009" y="19259"/>
                  </a:cubicBezTo>
                  <a:cubicBezTo>
                    <a:pt x="18009" y="19193"/>
                    <a:pt x="18009" y="19193"/>
                    <a:pt x="18009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lose/>
                  <a:moveTo>
                    <a:pt x="17673" y="19861"/>
                  </a:move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lose/>
                  <a:moveTo>
                    <a:pt x="18178" y="19728"/>
                  </a:move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lose/>
                  <a:moveTo>
                    <a:pt x="17617" y="18724"/>
                  </a:moveTo>
                  <a:cubicBezTo>
                    <a:pt x="17561" y="18724"/>
                    <a:pt x="17561" y="18724"/>
                    <a:pt x="17561" y="18724"/>
                  </a:cubicBezTo>
                  <a:cubicBezTo>
                    <a:pt x="17561" y="18791"/>
                    <a:pt x="17561" y="18791"/>
                    <a:pt x="17561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448" y="18858"/>
                    <a:pt x="17448" y="18858"/>
                    <a:pt x="17448" y="18858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92"/>
                    <a:pt x="17448" y="18992"/>
                    <a:pt x="17448" y="18992"/>
                  </a:cubicBezTo>
                  <a:cubicBezTo>
                    <a:pt x="17392" y="18992"/>
                    <a:pt x="17392" y="18992"/>
                    <a:pt x="17392" y="18992"/>
                  </a:cubicBezTo>
                  <a:cubicBezTo>
                    <a:pt x="17392" y="18992"/>
                    <a:pt x="17392" y="18992"/>
                    <a:pt x="17392" y="18992"/>
                  </a:cubicBezTo>
                  <a:cubicBezTo>
                    <a:pt x="17392" y="19059"/>
                    <a:pt x="17392" y="19059"/>
                    <a:pt x="17392" y="19059"/>
                  </a:cubicBezTo>
                  <a:cubicBezTo>
                    <a:pt x="17336" y="19126"/>
                    <a:pt x="17336" y="19126"/>
                    <a:pt x="17336" y="19126"/>
                  </a:cubicBezTo>
                  <a:cubicBezTo>
                    <a:pt x="17336" y="19126"/>
                    <a:pt x="17336" y="19126"/>
                    <a:pt x="17336" y="19126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280" y="19193"/>
                    <a:pt x="17280" y="19193"/>
                    <a:pt x="17280" y="19193"/>
                  </a:cubicBezTo>
                  <a:cubicBezTo>
                    <a:pt x="17280" y="19193"/>
                    <a:pt x="17280" y="19193"/>
                    <a:pt x="17280" y="19193"/>
                  </a:cubicBezTo>
                  <a:cubicBezTo>
                    <a:pt x="17224" y="19259"/>
                    <a:pt x="17224" y="19259"/>
                    <a:pt x="17224" y="19259"/>
                  </a:cubicBezTo>
                  <a:cubicBezTo>
                    <a:pt x="17224" y="19259"/>
                    <a:pt x="17224" y="19259"/>
                    <a:pt x="17224" y="19259"/>
                  </a:cubicBezTo>
                  <a:cubicBezTo>
                    <a:pt x="17280" y="19259"/>
                    <a:pt x="17280" y="19259"/>
                    <a:pt x="17280" y="19259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24" y="19393"/>
                    <a:pt x="17224" y="19393"/>
                    <a:pt x="17224" y="19393"/>
                  </a:cubicBezTo>
                  <a:cubicBezTo>
                    <a:pt x="17168" y="19326"/>
                    <a:pt x="17168" y="19326"/>
                    <a:pt x="17168" y="19326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12" y="19460"/>
                    <a:pt x="17112" y="19460"/>
                    <a:pt x="17112" y="19460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393"/>
                    <a:pt x="17056" y="19393"/>
                    <a:pt x="17056" y="19393"/>
                  </a:cubicBezTo>
                  <a:cubicBezTo>
                    <a:pt x="17112" y="19393"/>
                    <a:pt x="17112" y="19393"/>
                    <a:pt x="17112" y="19393"/>
                  </a:cubicBezTo>
                  <a:cubicBezTo>
                    <a:pt x="17056" y="19393"/>
                    <a:pt x="17056" y="19393"/>
                    <a:pt x="17056" y="19393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6999" y="19460"/>
                    <a:pt x="16999" y="19460"/>
                    <a:pt x="16999" y="19460"/>
                  </a:cubicBezTo>
                  <a:cubicBezTo>
                    <a:pt x="16943" y="19527"/>
                    <a:pt x="16943" y="19527"/>
                    <a:pt x="16943" y="19527"/>
                  </a:cubicBezTo>
                  <a:cubicBezTo>
                    <a:pt x="16999" y="19527"/>
                    <a:pt x="16999" y="19527"/>
                    <a:pt x="16999" y="19527"/>
                  </a:cubicBezTo>
                  <a:cubicBezTo>
                    <a:pt x="16999" y="19527"/>
                    <a:pt x="16999" y="19527"/>
                    <a:pt x="16999" y="19527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056" y="19594"/>
                    <a:pt x="17056" y="19594"/>
                    <a:pt x="17056" y="19594"/>
                  </a:cubicBezTo>
                  <a:cubicBezTo>
                    <a:pt x="16999" y="19661"/>
                    <a:pt x="16999" y="19661"/>
                    <a:pt x="16999" y="19661"/>
                  </a:cubicBezTo>
                  <a:cubicBezTo>
                    <a:pt x="16943" y="19728"/>
                    <a:pt x="16943" y="19728"/>
                    <a:pt x="16943" y="19728"/>
                  </a:cubicBezTo>
                  <a:cubicBezTo>
                    <a:pt x="16943" y="19728"/>
                    <a:pt x="16943" y="19728"/>
                    <a:pt x="16943" y="19728"/>
                  </a:cubicBezTo>
                  <a:cubicBezTo>
                    <a:pt x="16887" y="19728"/>
                    <a:pt x="16887" y="19728"/>
                    <a:pt x="16887" y="19728"/>
                  </a:cubicBezTo>
                  <a:cubicBezTo>
                    <a:pt x="16887" y="19794"/>
                    <a:pt x="16887" y="19794"/>
                    <a:pt x="16887" y="19794"/>
                  </a:cubicBezTo>
                  <a:cubicBezTo>
                    <a:pt x="16887" y="19794"/>
                    <a:pt x="16887" y="19794"/>
                    <a:pt x="16887" y="19794"/>
                  </a:cubicBezTo>
                  <a:cubicBezTo>
                    <a:pt x="16887" y="19861"/>
                    <a:pt x="16887" y="19861"/>
                    <a:pt x="16887" y="19861"/>
                  </a:cubicBezTo>
                  <a:cubicBezTo>
                    <a:pt x="16887" y="19861"/>
                    <a:pt x="16887" y="19861"/>
                    <a:pt x="16887" y="19861"/>
                  </a:cubicBezTo>
                  <a:cubicBezTo>
                    <a:pt x="16943" y="19861"/>
                    <a:pt x="16943" y="19861"/>
                    <a:pt x="16943" y="19861"/>
                  </a:cubicBezTo>
                  <a:cubicBezTo>
                    <a:pt x="16943" y="19861"/>
                    <a:pt x="16943" y="19861"/>
                    <a:pt x="16943" y="19861"/>
                  </a:cubicBezTo>
                  <a:cubicBezTo>
                    <a:pt x="16999" y="19861"/>
                    <a:pt x="16999" y="19861"/>
                    <a:pt x="16999" y="19861"/>
                  </a:cubicBezTo>
                  <a:cubicBezTo>
                    <a:pt x="17056" y="19861"/>
                    <a:pt x="17056" y="19861"/>
                    <a:pt x="17056" y="19861"/>
                  </a:cubicBezTo>
                  <a:cubicBezTo>
                    <a:pt x="17112" y="19861"/>
                    <a:pt x="17112" y="19861"/>
                    <a:pt x="17112" y="19861"/>
                  </a:cubicBezTo>
                  <a:cubicBezTo>
                    <a:pt x="17112" y="19794"/>
                    <a:pt x="17112" y="19794"/>
                    <a:pt x="17112" y="19794"/>
                  </a:cubicBezTo>
                  <a:cubicBezTo>
                    <a:pt x="17112" y="19794"/>
                    <a:pt x="17112" y="19794"/>
                    <a:pt x="17112" y="19794"/>
                  </a:cubicBezTo>
                  <a:cubicBezTo>
                    <a:pt x="17168" y="19794"/>
                    <a:pt x="17168" y="19794"/>
                    <a:pt x="17168" y="19794"/>
                  </a:cubicBezTo>
                  <a:cubicBezTo>
                    <a:pt x="17112" y="19861"/>
                    <a:pt x="17112" y="19861"/>
                    <a:pt x="17112" y="19861"/>
                  </a:cubicBezTo>
                  <a:cubicBezTo>
                    <a:pt x="17168" y="19861"/>
                    <a:pt x="17168" y="19861"/>
                    <a:pt x="17168" y="19861"/>
                  </a:cubicBezTo>
                  <a:cubicBezTo>
                    <a:pt x="17224" y="19861"/>
                    <a:pt x="17224" y="19861"/>
                    <a:pt x="17224" y="19861"/>
                  </a:cubicBezTo>
                  <a:cubicBezTo>
                    <a:pt x="17224" y="19861"/>
                    <a:pt x="17224" y="19861"/>
                    <a:pt x="17224" y="19861"/>
                  </a:cubicBezTo>
                  <a:cubicBezTo>
                    <a:pt x="17280" y="19861"/>
                    <a:pt x="17280" y="19861"/>
                    <a:pt x="17280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92" y="19928"/>
                    <a:pt x="17392" y="19928"/>
                    <a:pt x="17392" y="19928"/>
                  </a:cubicBezTo>
                  <a:cubicBezTo>
                    <a:pt x="17392" y="19861"/>
                    <a:pt x="17392" y="19861"/>
                    <a:pt x="17392" y="19861"/>
                  </a:cubicBezTo>
                  <a:cubicBezTo>
                    <a:pt x="17448" y="19928"/>
                    <a:pt x="17448" y="19928"/>
                    <a:pt x="17448" y="19928"/>
                  </a:cubicBezTo>
                  <a:cubicBezTo>
                    <a:pt x="17448" y="19928"/>
                    <a:pt x="17448" y="19928"/>
                    <a:pt x="17448" y="19928"/>
                  </a:cubicBezTo>
                  <a:cubicBezTo>
                    <a:pt x="17448" y="19861"/>
                    <a:pt x="17448" y="19861"/>
                    <a:pt x="17448" y="19861"/>
                  </a:cubicBezTo>
                  <a:cubicBezTo>
                    <a:pt x="17448" y="19861"/>
                    <a:pt x="17448" y="19861"/>
                    <a:pt x="17448" y="19861"/>
                  </a:cubicBezTo>
                  <a:cubicBezTo>
                    <a:pt x="17504" y="19861"/>
                    <a:pt x="17504" y="19861"/>
                    <a:pt x="17504" y="19861"/>
                  </a:cubicBezTo>
                  <a:cubicBezTo>
                    <a:pt x="17504" y="19861"/>
                    <a:pt x="17504" y="19861"/>
                    <a:pt x="17504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794"/>
                    <a:pt x="17617" y="19794"/>
                    <a:pt x="17617" y="19794"/>
                  </a:cubicBezTo>
                  <a:cubicBezTo>
                    <a:pt x="17617" y="19794"/>
                    <a:pt x="17617" y="19794"/>
                    <a:pt x="17617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17" y="19928"/>
                    <a:pt x="17617" y="19928"/>
                    <a:pt x="17617" y="19928"/>
                  </a:cubicBezTo>
                  <a:cubicBezTo>
                    <a:pt x="17617" y="19928"/>
                    <a:pt x="17617" y="19928"/>
                    <a:pt x="17617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85" y="19928"/>
                    <a:pt x="17785" y="19928"/>
                    <a:pt x="17785" y="19928"/>
                  </a:cubicBezTo>
                  <a:cubicBezTo>
                    <a:pt x="17785" y="19928"/>
                    <a:pt x="17785" y="19928"/>
                    <a:pt x="17785" y="19928"/>
                  </a:cubicBezTo>
                  <a:cubicBezTo>
                    <a:pt x="17785" y="19861"/>
                    <a:pt x="17785" y="19861"/>
                    <a:pt x="17785" y="19861"/>
                  </a:cubicBezTo>
                  <a:cubicBezTo>
                    <a:pt x="17785" y="19861"/>
                    <a:pt x="17785" y="19861"/>
                    <a:pt x="17785" y="19861"/>
                  </a:cubicBezTo>
                  <a:cubicBezTo>
                    <a:pt x="17841" y="19861"/>
                    <a:pt x="17841" y="19861"/>
                    <a:pt x="17841" y="19861"/>
                  </a:cubicBezTo>
                  <a:cubicBezTo>
                    <a:pt x="17841" y="19928"/>
                    <a:pt x="17841" y="19928"/>
                    <a:pt x="17841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861"/>
                    <a:pt x="17897" y="19861"/>
                    <a:pt x="17897" y="19861"/>
                  </a:cubicBezTo>
                  <a:cubicBezTo>
                    <a:pt x="17953" y="19861"/>
                    <a:pt x="17953" y="19861"/>
                    <a:pt x="17953" y="19861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41" y="19928"/>
                    <a:pt x="17841" y="19928"/>
                    <a:pt x="17841" y="19928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20062"/>
                    <a:pt x="17785" y="20062"/>
                    <a:pt x="17785" y="20062"/>
                  </a:cubicBezTo>
                  <a:cubicBezTo>
                    <a:pt x="17785" y="20062"/>
                    <a:pt x="17785" y="20062"/>
                    <a:pt x="17785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673" y="20062"/>
                    <a:pt x="17673" y="20062"/>
                    <a:pt x="17673" y="20062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73" y="20196"/>
                    <a:pt x="17673" y="20196"/>
                    <a:pt x="17673" y="20196"/>
                  </a:cubicBezTo>
                  <a:cubicBezTo>
                    <a:pt x="17673" y="20196"/>
                    <a:pt x="17673" y="20196"/>
                    <a:pt x="17673" y="20196"/>
                  </a:cubicBezTo>
                  <a:cubicBezTo>
                    <a:pt x="17673" y="20129"/>
                    <a:pt x="17673" y="20129"/>
                    <a:pt x="17673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96"/>
                    <a:pt x="17729" y="20196"/>
                    <a:pt x="17729" y="20196"/>
                  </a:cubicBezTo>
                  <a:cubicBezTo>
                    <a:pt x="17785" y="20129"/>
                    <a:pt x="17785" y="20129"/>
                    <a:pt x="17785" y="20129"/>
                  </a:cubicBezTo>
                  <a:cubicBezTo>
                    <a:pt x="17785" y="20129"/>
                    <a:pt x="17785" y="20129"/>
                    <a:pt x="17785" y="20129"/>
                  </a:cubicBezTo>
                  <a:cubicBezTo>
                    <a:pt x="17841" y="20129"/>
                    <a:pt x="17841" y="20129"/>
                    <a:pt x="17841" y="20129"/>
                  </a:cubicBezTo>
                  <a:cubicBezTo>
                    <a:pt x="17841" y="20129"/>
                    <a:pt x="17841" y="20129"/>
                    <a:pt x="17841" y="20129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97" y="19995"/>
                    <a:pt x="17897" y="19995"/>
                    <a:pt x="17897" y="19995"/>
                  </a:cubicBezTo>
                  <a:cubicBezTo>
                    <a:pt x="17897" y="19995"/>
                    <a:pt x="17897" y="19995"/>
                    <a:pt x="17897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8009" y="19995"/>
                    <a:pt x="18009" y="19995"/>
                    <a:pt x="18009" y="19995"/>
                  </a:cubicBezTo>
                  <a:cubicBezTo>
                    <a:pt x="18009" y="19928"/>
                    <a:pt x="18009" y="19928"/>
                    <a:pt x="18009" y="19928"/>
                  </a:cubicBezTo>
                  <a:cubicBezTo>
                    <a:pt x="18065" y="19861"/>
                    <a:pt x="18065" y="19861"/>
                    <a:pt x="18065" y="19861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122" y="19794"/>
                    <a:pt x="18122" y="19794"/>
                    <a:pt x="18122" y="19794"/>
                  </a:cubicBezTo>
                  <a:cubicBezTo>
                    <a:pt x="18122" y="19861"/>
                    <a:pt x="18122" y="19861"/>
                    <a:pt x="18122" y="19861"/>
                  </a:cubicBezTo>
                  <a:cubicBezTo>
                    <a:pt x="18122" y="19928"/>
                    <a:pt x="18122" y="19928"/>
                    <a:pt x="18122" y="19928"/>
                  </a:cubicBezTo>
                  <a:cubicBezTo>
                    <a:pt x="18122" y="19928"/>
                    <a:pt x="18122" y="19928"/>
                    <a:pt x="18122" y="19928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065" y="20062"/>
                    <a:pt x="18065" y="20062"/>
                    <a:pt x="18065" y="20062"/>
                  </a:cubicBezTo>
                  <a:cubicBezTo>
                    <a:pt x="18065" y="20129"/>
                    <a:pt x="18065" y="20129"/>
                    <a:pt x="18065" y="20129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009" y="20196"/>
                    <a:pt x="18009" y="20196"/>
                    <a:pt x="18009" y="20196"/>
                  </a:cubicBezTo>
                  <a:cubicBezTo>
                    <a:pt x="18009" y="20196"/>
                    <a:pt x="18009" y="20196"/>
                    <a:pt x="18009" y="20196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122" y="20129"/>
                    <a:pt x="18122" y="20129"/>
                    <a:pt x="18122" y="20129"/>
                  </a:cubicBezTo>
                  <a:cubicBezTo>
                    <a:pt x="18122" y="20129"/>
                    <a:pt x="18122" y="20129"/>
                    <a:pt x="18122" y="20129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178" y="20129"/>
                    <a:pt x="18178" y="20129"/>
                    <a:pt x="18178" y="20129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263"/>
                    <a:pt x="18178" y="20263"/>
                    <a:pt x="18178" y="20263"/>
                  </a:cubicBezTo>
                  <a:cubicBezTo>
                    <a:pt x="18178" y="20329"/>
                    <a:pt x="18178" y="20329"/>
                    <a:pt x="18178" y="20329"/>
                  </a:cubicBezTo>
                  <a:cubicBezTo>
                    <a:pt x="18178" y="20263"/>
                    <a:pt x="18178" y="20263"/>
                    <a:pt x="18178" y="20263"/>
                  </a:cubicBezTo>
                  <a:cubicBezTo>
                    <a:pt x="18234" y="20263"/>
                    <a:pt x="18234" y="20263"/>
                    <a:pt x="18234" y="20263"/>
                  </a:cubicBezTo>
                  <a:cubicBezTo>
                    <a:pt x="18234" y="20263"/>
                    <a:pt x="18234" y="20263"/>
                    <a:pt x="18234" y="20263"/>
                  </a:cubicBezTo>
                  <a:cubicBezTo>
                    <a:pt x="18234" y="20263"/>
                    <a:pt x="18290" y="20263"/>
                    <a:pt x="18290" y="20263"/>
                  </a:cubicBezTo>
                  <a:cubicBezTo>
                    <a:pt x="18290" y="20263"/>
                    <a:pt x="18290" y="20263"/>
                    <a:pt x="18290" y="20263"/>
                  </a:cubicBezTo>
                  <a:cubicBezTo>
                    <a:pt x="18346" y="20263"/>
                    <a:pt x="18346" y="20263"/>
                    <a:pt x="18346" y="20263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062"/>
                    <a:pt x="18346" y="20062"/>
                    <a:pt x="18346" y="20062"/>
                  </a:cubicBezTo>
                  <a:cubicBezTo>
                    <a:pt x="18402" y="19995"/>
                    <a:pt x="18402" y="19995"/>
                    <a:pt x="18402" y="19995"/>
                  </a:cubicBezTo>
                  <a:cubicBezTo>
                    <a:pt x="18458" y="19995"/>
                    <a:pt x="18458" y="19995"/>
                    <a:pt x="18458" y="19995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928"/>
                    <a:pt x="18402" y="19928"/>
                    <a:pt x="18402" y="19928"/>
                  </a:cubicBezTo>
                  <a:cubicBezTo>
                    <a:pt x="18346" y="19928"/>
                    <a:pt x="18346" y="19928"/>
                    <a:pt x="18346" y="19928"/>
                  </a:cubicBezTo>
                  <a:cubicBezTo>
                    <a:pt x="18346" y="19995"/>
                    <a:pt x="18346" y="19995"/>
                    <a:pt x="18346" y="19995"/>
                  </a:cubicBezTo>
                  <a:cubicBezTo>
                    <a:pt x="18290" y="19995"/>
                    <a:pt x="18290" y="19995"/>
                    <a:pt x="18290" y="19995"/>
                  </a:cubicBezTo>
                  <a:cubicBezTo>
                    <a:pt x="18290" y="19928"/>
                    <a:pt x="18290" y="19928"/>
                    <a:pt x="18290" y="19928"/>
                  </a:cubicBezTo>
                  <a:cubicBezTo>
                    <a:pt x="18290" y="19928"/>
                    <a:pt x="18290" y="19928"/>
                    <a:pt x="18290" y="19928"/>
                  </a:cubicBezTo>
                  <a:cubicBezTo>
                    <a:pt x="18290" y="19861"/>
                    <a:pt x="18290" y="19861"/>
                    <a:pt x="18290" y="19861"/>
                  </a:cubicBezTo>
                  <a:cubicBezTo>
                    <a:pt x="18346" y="19861"/>
                    <a:pt x="18346" y="19861"/>
                    <a:pt x="18346" y="19861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28"/>
                    <a:pt x="18402" y="19728"/>
                    <a:pt x="18402" y="19728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290" y="19794"/>
                    <a:pt x="18290" y="19794"/>
                    <a:pt x="18290" y="19794"/>
                  </a:cubicBezTo>
                  <a:cubicBezTo>
                    <a:pt x="18290" y="19794"/>
                    <a:pt x="18290" y="19794"/>
                    <a:pt x="18290" y="19794"/>
                  </a:cubicBezTo>
                  <a:cubicBezTo>
                    <a:pt x="18290" y="19861"/>
                    <a:pt x="18290" y="19861"/>
                    <a:pt x="18290" y="19861"/>
                  </a:cubicBezTo>
                  <a:cubicBezTo>
                    <a:pt x="18234" y="19861"/>
                    <a:pt x="18234" y="19861"/>
                    <a:pt x="18234" y="19861"/>
                  </a:cubicBezTo>
                  <a:cubicBezTo>
                    <a:pt x="18234" y="19928"/>
                    <a:pt x="18234" y="19928"/>
                    <a:pt x="18234" y="19928"/>
                  </a:cubicBezTo>
                  <a:cubicBezTo>
                    <a:pt x="18178" y="19928"/>
                    <a:pt x="18178" y="19928"/>
                    <a:pt x="18178" y="19928"/>
                  </a:cubicBezTo>
                  <a:cubicBezTo>
                    <a:pt x="18178" y="19928"/>
                    <a:pt x="18178" y="19928"/>
                    <a:pt x="18178" y="19928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22" y="19861"/>
                    <a:pt x="18122" y="19861"/>
                    <a:pt x="18122" y="19861"/>
                  </a:cubicBezTo>
                  <a:cubicBezTo>
                    <a:pt x="18122" y="19794"/>
                    <a:pt x="18122" y="19794"/>
                    <a:pt x="18122" y="19794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234" y="19794"/>
                    <a:pt x="18234" y="19794"/>
                    <a:pt x="18234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661"/>
                    <a:pt x="18234" y="19661"/>
                    <a:pt x="18234" y="19661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346" y="19661"/>
                    <a:pt x="18346" y="19661"/>
                    <a:pt x="18346" y="19661"/>
                  </a:cubicBezTo>
                  <a:cubicBezTo>
                    <a:pt x="18346" y="19594"/>
                    <a:pt x="18346" y="19594"/>
                    <a:pt x="18346" y="19594"/>
                  </a:cubicBezTo>
                  <a:cubicBezTo>
                    <a:pt x="18402" y="19594"/>
                    <a:pt x="18402" y="19594"/>
                    <a:pt x="18402" y="19594"/>
                  </a:cubicBezTo>
                  <a:cubicBezTo>
                    <a:pt x="18402" y="19527"/>
                    <a:pt x="18402" y="19527"/>
                    <a:pt x="18402" y="19527"/>
                  </a:cubicBezTo>
                  <a:cubicBezTo>
                    <a:pt x="18346" y="19527"/>
                    <a:pt x="18346" y="19527"/>
                    <a:pt x="18346" y="19527"/>
                  </a:cubicBezTo>
                  <a:cubicBezTo>
                    <a:pt x="18346" y="19527"/>
                    <a:pt x="18346" y="19527"/>
                    <a:pt x="18346" y="19527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27"/>
                    <a:pt x="18290" y="19527"/>
                    <a:pt x="18290" y="19527"/>
                  </a:cubicBezTo>
                  <a:cubicBezTo>
                    <a:pt x="18290" y="19527"/>
                    <a:pt x="18290" y="19527"/>
                    <a:pt x="18290" y="19527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34" y="19594"/>
                    <a:pt x="18234" y="19594"/>
                    <a:pt x="18234" y="19594"/>
                  </a:cubicBezTo>
                  <a:cubicBezTo>
                    <a:pt x="18234" y="19594"/>
                    <a:pt x="18234" y="19594"/>
                    <a:pt x="18234" y="19594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22" y="19661"/>
                    <a:pt x="18122" y="19661"/>
                    <a:pt x="18122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234" y="19527"/>
                    <a:pt x="18234" y="19527"/>
                    <a:pt x="18234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234" y="19460"/>
                    <a:pt x="18234" y="19460"/>
                    <a:pt x="18234" y="19460"/>
                  </a:cubicBezTo>
                  <a:cubicBezTo>
                    <a:pt x="18234" y="19393"/>
                    <a:pt x="18234" y="19393"/>
                    <a:pt x="18234" y="19393"/>
                  </a:cubicBezTo>
                  <a:cubicBezTo>
                    <a:pt x="18290" y="19393"/>
                    <a:pt x="18290" y="19393"/>
                    <a:pt x="18290" y="19393"/>
                  </a:cubicBezTo>
                  <a:cubicBezTo>
                    <a:pt x="18290" y="19393"/>
                    <a:pt x="18290" y="19393"/>
                    <a:pt x="18290" y="19393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34" y="19259"/>
                    <a:pt x="18234" y="19259"/>
                    <a:pt x="18234" y="19259"/>
                  </a:cubicBezTo>
                  <a:cubicBezTo>
                    <a:pt x="18178" y="19259"/>
                    <a:pt x="18178" y="19259"/>
                    <a:pt x="18178" y="19259"/>
                  </a:cubicBezTo>
                  <a:cubicBezTo>
                    <a:pt x="18178" y="19259"/>
                    <a:pt x="18178" y="19259"/>
                    <a:pt x="18178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393"/>
                    <a:pt x="18122" y="19393"/>
                    <a:pt x="18122" y="19393"/>
                  </a:cubicBezTo>
                  <a:cubicBezTo>
                    <a:pt x="18065" y="19393"/>
                    <a:pt x="18065" y="19393"/>
                    <a:pt x="18065" y="19393"/>
                  </a:cubicBezTo>
                  <a:cubicBezTo>
                    <a:pt x="18122" y="19393"/>
                    <a:pt x="18122" y="19393"/>
                    <a:pt x="18122" y="19393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393"/>
                    <a:pt x="17953" y="19393"/>
                    <a:pt x="17953" y="19393"/>
                  </a:cubicBezTo>
                  <a:cubicBezTo>
                    <a:pt x="17897" y="19393"/>
                    <a:pt x="17897" y="19393"/>
                    <a:pt x="17897" y="19393"/>
                  </a:cubicBezTo>
                  <a:cubicBezTo>
                    <a:pt x="17897" y="19393"/>
                    <a:pt x="17897" y="19393"/>
                    <a:pt x="17897" y="19393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259"/>
                    <a:pt x="17953" y="19259"/>
                    <a:pt x="17953" y="19259"/>
                  </a:cubicBezTo>
                  <a:cubicBezTo>
                    <a:pt x="17953" y="19259"/>
                    <a:pt x="17953" y="19259"/>
                    <a:pt x="17953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41" y="19259"/>
                    <a:pt x="17841" y="19259"/>
                    <a:pt x="17841" y="19259"/>
                  </a:cubicBezTo>
                  <a:cubicBezTo>
                    <a:pt x="17841" y="19326"/>
                    <a:pt x="17841" y="19326"/>
                    <a:pt x="17841" y="19326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85" y="19193"/>
                    <a:pt x="17785" y="19193"/>
                    <a:pt x="17785" y="19193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29" y="19193"/>
                    <a:pt x="17729" y="19193"/>
                    <a:pt x="17729" y="19193"/>
                  </a:cubicBezTo>
                  <a:cubicBezTo>
                    <a:pt x="17729" y="19126"/>
                    <a:pt x="17729" y="19126"/>
                    <a:pt x="17729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841" y="19126"/>
                    <a:pt x="17841" y="19126"/>
                    <a:pt x="17841" y="19126"/>
                  </a:cubicBezTo>
                  <a:cubicBezTo>
                    <a:pt x="17841" y="19126"/>
                    <a:pt x="17841" y="19126"/>
                    <a:pt x="17841" y="19126"/>
                  </a:cubicBezTo>
                  <a:cubicBezTo>
                    <a:pt x="17897" y="19126"/>
                    <a:pt x="17897" y="19126"/>
                    <a:pt x="17897" y="19126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41" y="19059"/>
                    <a:pt x="17841" y="19059"/>
                    <a:pt x="17841" y="19059"/>
                  </a:cubicBezTo>
                  <a:cubicBezTo>
                    <a:pt x="17841" y="19059"/>
                    <a:pt x="17841" y="19059"/>
                    <a:pt x="17841" y="19059"/>
                  </a:cubicBezTo>
                  <a:cubicBezTo>
                    <a:pt x="17785" y="19059"/>
                    <a:pt x="17785" y="19059"/>
                    <a:pt x="17785" y="19059"/>
                  </a:cubicBezTo>
                  <a:cubicBezTo>
                    <a:pt x="17785" y="19059"/>
                    <a:pt x="17785" y="19059"/>
                    <a:pt x="17785" y="19059"/>
                  </a:cubicBezTo>
                  <a:cubicBezTo>
                    <a:pt x="17729" y="19059"/>
                    <a:pt x="17729" y="19059"/>
                    <a:pt x="17729" y="19059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29" y="18992"/>
                    <a:pt x="17729" y="18992"/>
                    <a:pt x="17729" y="18992"/>
                  </a:cubicBezTo>
                  <a:cubicBezTo>
                    <a:pt x="17729" y="18992"/>
                    <a:pt x="17729" y="18992"/>
                    <a:pt x="17729" y="18992"/>
                  </a:cubicBezTo>
                  <a:cubicBezTo>
                    <a:pt x="17673" y="19059"/>
                    <a:pt x="17673" y="19059"/>
                    <a:pt x="17673" y="19059"/>
                  </a:cubicBezTo>
                  <a:cubicBezTo>
                    <a:pt x="17673" y="19059"/>
                    <a:pt x="17673" y="19059"/>
                    <a:pt x="17673" y="19059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561" y="19193"/>
                    <a:pt x="17561" y="19193"/>
                    <a:pt x="17561" y="19193"/>
                  </a:cubicBezTo>
                  <a:cubicBezTo>
                    <a:pt x="17561" y="19126"/>
                    <a:pt x="17561" y="19126"/>
                    <a:pt x="17561" y="19126"/>
                  </a:cubicBezTo>
                  <a:cubicBezTo>
                    <a:pt x="17561" y="19126"/>
                    <a:pt x="17561" y="19126"/>
                    <a:pt x="17561" y="19126"/>
                  </a:cubicBezTo>
                  <a:cubicBezTo>
                    <a:pt x="17617" y="19059"/>
                    <a:pt x="17617" y="19059"/>
                    <a:pt x="17617" y="19059"/>
                  </a:cubicBezTo>
                  <a:cubicBezTo>
                    <a:pt x="17617" y="19059"/>
                    <a:pt x="17617" y="19059"/>
                    <a:pt x="17617" y="19059"/>
                  </a:cubicBezTo>
                  <a:cubicBezTo>
                    <a:pt x="17617" y="18992"/>
                    <a:pt x="17617" y="18992"/>
                    <a:pt x="17617" y="18992"/>
                  </a:cubicBezTo>
                  <a:cubicBezTo>
                    <a:pt x="17673" y="18992"/>
                    <a:pt x="17673" y="18992"/>
                    <a:pt x="17673" y="18992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729" y="18858"/>
                    <a:pt x="17729" y="18858"/>
                    <a:pt x="17729" y="18858"/>
                  </a:cubicBezTo>
                  <a:cubicBezTo>
                    <a:pt x="17729" y="18858"/>
                    <a:pt x="17729" y="18858"/>
                    <a:pt x="17729" y="18858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841" y="18791"/>
                    <a:pt x="17841" y="18791"/>
                    <a:pt x="17841" y="18791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897" y="18658"/>
                    <a:pt x="17897" y="18658"/>
                    <a:pt x="17897" y="18658"/>
                  </a:cubicBezTo>
                  <a:cubicBezTo>
                    <a:pt x="17897" y="18658"/>
                    <a:pt x="17897" y="18658"/>
                    <a:pt x="17897" y="18658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841" y="18658"/>
                    <a:pt x="17841" y="18658"/>
                    <a:pt x="17841" y="18658"/>
                  </a:cubicBezTo>
                  <a:cubicBezTo>
                    <a:pt x="17841" y="18591"/>
                    <a:pt x="17841" y="18591"/>
                    <a:pt x="17841" y="18591"/>
                  </a:cubicBezTo>
                  <a:cubicBezTo>
                    <a:pt x="17841" y="18591"/>
                    <a:pt x="17841" y="18591"/>
                    <a:pt x="17841" y="18591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953" y="18591"/>
                    <a:pt x="17953" y="18591"/>
                    <a:pt x="17953" y="18591"/>
                  </a:cubicBezTo>
                  <a:cubicBezTo>
                    <a:pt x="17953" y="18591"/>
                    <a:pt x="17953" y="18591"/>
                    <a:pt x="17953" y="18591"/>
                  </a:cubicBezTo>
                  <a:cubicBezTo>
                    <a:pt x="17953" y="18524"/>
                    <a:pt x="17953" y="18524"/>
                    <a:pt x="17953" y="18524"/>
                  </a:cubicBezTo>
                  <a:cubicBezTo>
                    <a:pt x="17953" y="18457"/>
                    <a:pt x="17953" y="18457"/>
                    <a:pt x="17953" y="18457"/>
                  </a:cubicBezTo>
                  <a:cubicBezTo>
                    <a:pt x="17953" y="18457"/>
                    <a:pt x="17953" y="18457"/>
                    <a:pt x="17953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785" y="18524"/>
                    <a:pt x="17785" y="18524"/>
                    <a:pt x="17785" y="18524"/>
                  </a:cubicBezTo>
                  <a:cubicBezTo>
                    <a:pt x="17785" y="18524"/>
                    <a:pt x="17785" y="18524"/>
                    <a:pt x="17785" y="18524"/>
                  </a:cubicBezTo>
                  <a:cubicBezTo>
                    <a:pt x="17729" y="18524"/>
                    <a:pt x="17729" y="18524"/>
                    <a:pt x="17729" y="18524"/>
                  </a:cubicBezTo>
                  <a:cubicBezTo>
                    <a:pt x="17673" y="18591"/>
                    <a:pt x="17673" y="18591"/>
                    <a:pt x="17673" y="18591"/>
                  </a:cubicBezTo>
                  <a:cubicBezTo>
                    <a:pt x="17673" y="18591"/>
                    <a:pt x="17673" y="18591"/>
                    <a:pt x="17673" y="18591"/>
                  </a:cubicBezTo>
                  <a:cubicBezTo>
                    <a:pt x="17673" y="18658"/>
                    <a:pt x="17673" y="18658"/>
                    <a:pt x="17673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724"/>
                    <a:pt x="17617" y="18724"/>
                    <a:pt x="17617" y="18724"/>
                  </a:cubicBezTo>
                  <a:close/>
                  <a:moveTo>
                    <a:pt x="15990" y="19193"/>
                  </a:moveTo>
                  <a:cubicBezTo>
                    <a:pt x="16046" y="19193"/>
                    <a:pt x="16046" y="19193"/>
                    <a:pt x="16046" y="19193"/>
                  </a:cubicBezTo>
                  <a:cubicBezTo>
                    <a:pt x="16158" y="19259"/>
                    <a:pt x="16158" y="19259"/>
                    <a:pt x="16158" y="19259"/>
                  </a:cubicBezTo>
                  <a:cubicBezTo>
                    <a:pt x="16214" y="19259"/>
                    <a:pt x="16214" y="19259"/>
                    <a:pt x="16214" y="19259"/>
                  </a:cubicBezTo>
                  <a:cubicBezTo>
                    <a:pt x="16270" y="19259"/>
                    <a:pt x="16270" y="19259"/>
                    <a:pt x="16270" y="19259"/>
                  </a:cubicBezTo>
                  <a:cubicBezTo>
                    <a:pt x="16270" y="19326"/>
                    <a:pt x="16270" y="19326"/>
                    <a:pt x="16270" y="19326"/>
                  </a:cubicBezTo>
                  <a:cubicBezTo>
                    <a:pt x="16326" y="19326"/>
                    <a:pt x="16326" y="19326"/>
                    <a:pt x="16326" y="19326"/>
                  </a:cubicBezTo>
                  <a:cubicBezTo>
                    <a:pt x="16382" y="19326"/>
                    <a:pt x="16382" y="19326"/>
                    <a:pt x="16382" y="19326"/>
                  </a:cubicBezTo>
                  <a:cubicBezTo>
                    <a:pt x="16438" y="19326"/>
                    <a:pt x="16438" y="19326"/>
                    <a:pt x="16438" y="19326"/>
                  </a:cubicBezTo>
                  <a:cubicBezTo>
                    <a:pt x="16438" y="19326"/>
                    <a:pt x="16438" y="19326"/>
                    <a:pt x="16438" y="19326"/>
                  </a:cubicBezTo>
                  <a:cubicBezTo>
                    <a:pt x="16382" y="19259"/>
                    <a:pt x="16382" y="19259"/>
                    <a:pt x="16382" y="19259"/>
                  </a:cubicBezTo>
                  <a:cubicBezTo>
                    <a:pt x="16382" y="19259"/>
                    <a:pt x="16382" y="19259"/>
                    <a:pt x="16382" y="19259"/>
                  </a:cubicBezTo>
                  <a:cubicBezTo>
                    <a:pt x="16382" y="19193"/>
                    <a:pt x="16382" y="19193"/>
                    <a:pt x="16382" y="19193"/>
                  </a:cubicBezTo>
                  <a:cubicBezTo>
                    <a:pt x="16326" y="19193"/>
                    <a:pt x="16326" y="19193"/>
                    <a:pt x="16326" y="19193"/>
                  </a:cubicBezTo>
                  <a:cubicBezTo>
                    <a:pt x="16270" y="19126"/>
                    <a:pt x="16270" y="19126"/>
                    <a:pt x="16270" y="19126"/>
                  </a:cubicBezTo>
                  <a:cubicBezTo>
                    <a:pt x="16214" y="19126"/>
                    <a:pt x="16214" y="19126"/>
                    <a:pt x="16214" y="19126"/>
                  </a:cubicBezTo>
                  <a:cubicBezTo>
                    <a:pt x="16214" y="19126"/>
                    <a:pt x="16214" y="19126"/>
                    <a:pt x="16214" y="19126"/>
                  </a:cubicBezTo>
                  <a:cubicBezTo>
                    <a:pt x="16158" y="19059"/>
                    <a:pt x="16158" y="19059"/>
                    <a:pt x="16158" y="19059"/>
                  </a:cubicBezTo>
                  <a:cubicBezTo>
                    <a:pt x="16102" y="19059"/>
                    <a:pt x="16102" y="19059"/>
                    <a:pt x="16102" y="19059"/>
                  </a:cubicBezTo>
                  <a:cubicBezTo>
                    <a:pt x="16046" y="18992"/>
                    <a:pt x="16046" y="18992"/>
                    <a:pt x="16046" y="18992"/>
                  </a:cubicBezTo>
                  <a:cubicBezTo>
                    <a:pt x="15934" y="18992"/>
                    <a:pt x="15934" y="18992"/>
                    <a:pt x="15934" y="18992"/>
                  </a:cubicBezTo>
                  <a:cubicBezTo>
                    <a:pt x="15877" y="18992"/>
                    <a:pt x="15877" y="18992"/>
                    <a:pt x="15877" y="18992"/>
                  </a:cubicBezTo>
                  <a:cubicBezTo>
                    <a:pt x="15821" y="18992"/>
                    <a:pt x="15821" y="18992"/>
                    <a:pt x="15821" y="18992"/>
                  </a:cubicBezTo>
                  <a:cubicBezTo>
                    <a:pt x="15877" y="19059"/>
                    <a:pt x="15877" y="19059"/>
                    <a:pt x="15877" y="19059"/>
                  </a:cubicBezTo>
                  <a:cubicBezTo>
                    <a:pt x="15934" y="19059"/>
                    <a:pt x="15934" y="19059"/>
                    <a:pt x="15934" y="19059"/>
                  </a:cubicBezTo>
                  <a:cubicBezTo>
                    <a:pt x="15990" y="19126"/>
                    <a:pt x="15990" y="19126"/>
                    <a:pt x="15990" y="19126"/>
                  </a:cubicBezTo>
                  <a:cubicBezTo>
                    <a:pt x="15990" y="19193"/>
                    <a:pt x="15990" y="19193"/>
                    <a:pt x="15990" y="19193"/>
                  </a:cubicBezTo>
                  <a:cubicBezTo>
                    <a:pt x="15990" y="19193"/>
                    <a:pt x="15990" y="19193"/>
                    <a:pt x="15990" y="19193"/>
                  </a:cubicBezTo>
                  <a:close/>
                  <a:moveTo>
                    <a:pt x="16046" y="20396"/>
                  </a:moveTo>
                  <a:cubicBezTo>
                    <a:pt x="15990" y="20396"/>
                    <a:pt x="15990" y="20396"/>
                    <a:pt x="15990" y="20396"/>
                  </a:cubicBezTo>
                  <a:cubicBezTo>
                    <a:pt x="15934" y="20329"/>
                    <a:pt x="15934" y="20329"/>
                    <a:pt x="15934" y="20329"/>
                  </a:cubicBezTo>
                  <a:cubicBezTo>
                    <a:pt x="15821" y="20329"/>
                    <a:pt x="15821" y="20329"/>
                    <a:pt x="15821" y="20329"/>
                  </a:cubicBezTo>
                  <a:cubicBezTo>
                    <a:pt x="15821" y="20329"/>
                    <a:pt x="15821" y="20329"/>
                    <a:pt x="15821" y="20329"/>
                  </a:cubicBezTo>
                  <a:cubicBezTo>
                    <a:pt x="15821" y="20263"/>
                    <a:pt x="15821" y="20263"/>
                    <a:pt x="15821" y="20263"/>
                  </a:cubicBezTo>
                  <a:cubicBezTo>
                    <a:pt x="15765" y="20263"/>
                    <a:pt x="15765" y="20263"/>
                    <a:pt x="15765" y="20263"/>
                  </a:cubicBezTo>
                  <a:cubicBezTo>
                    <a:pt x="15765" y="20263"/>
                    <a:pt x="15765" y="20263"/>
                    <a:pt x="15765" y="20263"/>
                  </a:cubicBezTo>
                  <a:cubicBezTo>
                    <a:pt x="15765" y="20196"/>
                    <a:pt x="15765" y="20196"/>
                    <a:pt x="15765" y="20196"/>
                  </a:cubicBezTo>
                  <a:cubicBezTo>
                    <a:pt x="15709" y="20196"/>
                    <a:pt x="15709" y="20196"/>
                    <a:pt x="15709" y="20196"/>
                  </a:cubicBezTo>
                  <a:cubicBezTo>
                    <a:pt x="15709" y="20196"/>
                    <a:pt x="15709" y="20196"/>
                    <a:pt x="15709" y="20196"/>
                  </a:cubicBezTo>
                  <a:cubicBezTo>
                    <a:pt x="15709" y="20129"/>
                    <a:pt x="15709" y="20129"/>
                    <a:pt x="15709" y="20129"/>
                  </a:cubicBezTo>
                  <a:cubicBezTo>
                    <a:pt x="15653" y="20129"/>
                    <a:pt x="15653" y="20129"/>
                    <a:pt x="15653" y="20129"/>
                  </a:cubicBezTo>
                  <a:cubicBezTo>
                    <a:pt x="15653" y="20129"/>
                    <a:pt x="15653" y="20129"/>
                    <a:pt x="15653" y="20129"/>
                  </a:cubicBezTo>
                  <a:cubicBezTo>
                    <a:pt x="15653" y="20062"/>
                    <a:pt x="15653" y="20062"/>
                    <a:pt x="15653" y="20062"/>
                  </a:cubicBezTo>
                  <a:cubicBezTo>
                    <a:pt x="15765" y="19995"/>
                    <a:pt x="15765" y="19995"/>
                    <a:pt x="15765" y="19995"/>
                  </a:cubicBezTo>
                  <a:cubicBezTo>
                    <a:pt x="15765" y="20062"/>
                    <a:pt x="15765" y="20062"/>
                    <a:pt x="15765" y="20062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96"/>
                    <a:pt x="15765" y="20196"/>
                    <a:pt x="15765" y="20196"/>
                  </a:cubicBezTo>
                  <a:cubicBezTo>
                    <a:pt x="15821" y="20196"/>
                    <a:pt x="15821" y="20196"/>
                    <a:pt x="15821" y="20196"/>
                  </a:cubicBezTo>
                  <a:cubicBezTo>
                    <a:pt x="15821" y="20196"/>
                    <a:pt x="15821" y="20196"/>
                    <a:pt x="15821" y="20196"/>
                  </a:cubicBezTo>
                  <a:cubicBezTo>
                    <a:pt x="15877" y="20196"/>
                    <a:pt x="15877" y="20196"/>
                    <a:pt x="15877" y="20196"/>
                  </a:cubicBezTo>
                  <a:cubicBezTo>
                    <a:pt x="15934" y="20263"/>
                    <a:pt x="15934" y="20263"/>
                    <a:pt x="15934" y="20263"/>
                  </a:cubicBezTo>
                  <a:cubicBezTo>
                    <a:pt x="15934" y="20263"/>
                    <a:pt x="15934" y="20263"/>
                    <a:pt x="15934" y="20263"/>
                  </a:cubicBezTo>
                  <a:cubicBezTo>
                    <a:pt x="15990" y="20263"/>
                    <a:pt x="15990" y="20263"/>
                    <a:pt x="15990" y="20263"/>
                  </a:cubicBezTo>
                  <a:cubicBezTo>
                    <a:pt x="16046" y="20263"/>
                    <a:pt x="16046" y="20263"/>
                    <a:pt x="16046" y="20263"/>
                  </a:cubicBezTo>
                  <a:cubicBezTo>
                    <a:pt x="16046" y="20196"/>
                    <a:pt x="16046" y="20196"/>
                    <a:pt x="16046" y="20196"/>
                  </a:cubicBezTo>
                  <a:cubicBezTo>
                    <a:pt x="16102" y="20263"/>
                    <a:pt x="16102" y="20263"/>
                    <a:pt x="16102" y="20263"/>
                  </a:cubicBezTo>
                  <a:cubicBezTo>
                    <a:pt x="16158" y="20263"/>
                    <a:pt x="16158" y="20263"/>
                    <a:pt x="16158" y="20263"/>
                  </a:cubicBezTo>
                  <a:cubicBezTo>
                    <a:pt x="16158" y="20263"/>
                    <a:pt x="16158" y="20263"/>
                    <a:pt x="16158" y="20263"/>
                  </a:cubicBezTo>
                  <a:cubicBezTo>
                    <a:pt x="16102" y="20263"/>
                    <a:pt x="16102" y="20263"/>
                    <a:pt x="16102" y="20263"/>
                  </a:cubicBezTo>
                  <a:cubicBezTo>
                    <a:pt x="16102" y="20329"/>
                    <a:pt x="16102" y="20329"/>
                    <a:pt x="16102" y="20329"/>
                  </a:cubicBezTo>
                  <a:cubicBezTo>
                    <a:pt x="16102" y="20329"/>
                    <a:pt x="16102" y="20329"/>
                    <a:pt x="16102" y="20329"/>
                  </a:cubicBezTo>
                  <a:cubicBezTo>
                    <a:pt x="16046" y="20396"/>
                    <a:pt x="16046" y="20396"/>
                    <a:pt x="16046" y="20396"/>
                  </a:cubicBezTo>
                  <a:cubicBezTo>
                    <a:pt x="16046" y="20396"/>
                    <a:pt x="16046" y="20396"/>
                    <a:pt x="16046" y="20396"/>
                  </a:cubicBezTo>
                  <a:close/>
                  <a:moveTo>
                    <a:pt x="16382" y="20597"/>
                  </a:moveTo>
                  <a:cubicBezTo>
                    <a:pt x="16382" y="20597"/>
                    <a:pt x="16382" y="20597"/>
                    <a:pt x="16382" y="20597"/>
                  </a:cubicBezTo>
                  <a:cubicBezTo>
                    <a:pt x="16270" y="20530"/>
                    <a:pt x="16270" y="20530"/>
                    <a:pt x="16270" y="20530"/>
                  </a:cubicBezTo>
                  <a:cubicBezTo>
                    <a:pt x="16270" y="20463"/>
                    <a:pt x="16270" y="20463"/>
                    <a:pt x="16270" y="20463"/>
                  </a:cubicBezTo>
                  <a:cubicBezTo>
                    <a:pt x="16270" y="20396"/>
                    <a:pt x="16270" y="20396"/>
                    <a:pt x="16270" y="20396"/>
                  </a:cubicBezTo>
                  <a:cubicBezTo>
                    <a:pt x="16270" y="20396"/>
                    <a:pt x="16270" y="20396"/>
                    <a:pt x="16270" y="20396"/>
                  </a:cubicBezTo>
                  <a:cubicBezTo>
                    <a:pt x="16382" y="20329"/>
                    <a:pt x="16382" y="20329"/>
                    <a:pt x="16382" y="20329"/>
                  </a:cubicBezTo>
                  <a:cubicBezTo>
                    <a:pt x="16438" y="20263"/>
                    <a:pt x="16438" y="20263"/>
                    <a:pt x="16438" y="20263"/>
                  </a:cubicBezTo>
                  <a:cubicBezTo>
                    <a:pt x="16438" y="20196"/>
                    <a:pt x="16438" y="20196"/>
                    <a:pt x="16438" y="20196"/>
                  </a:cubicBezTo>
                  <a:cubicBezTo>
                    <a:pt x="16438" y="20196"/>
                    <a:pt x="16438" y="20196"/>
                    <a:pt x="16438" y="20196"/>
                  </a:cubicBezTo>
                  <a:cubicBezTo>
                    <a:pt x="16495" y="20129"/>
                    <a:pt x="16495" y="20129"/>
                    <a:pt x="16495" y="20129"/>
                  </a:cubicBezTo>
                  <a:cubicBezTo>
                    <a:pt x="16551" y="20062"/>
                    <a:pt x="16551" y="20062"/>
                    <a:pt x="16551" y="20062"/>
                  </a:cubicBezTo>
                  <a:cubicBezTo>
                    <a:pt x="16607" y="20062"/>
                    <a:pt x="16607" y="20062"/>
                    <a:pt x="16607" y="20062"/>
                  </a:cubicBezTo>
                  <a:cubicBezTo>
                    <a:pt x="16607" y="20129"/>
                    <a:pt x="16607" y="20129"/>
                    <a:pt x="16607" y="20129"/>
                  </a:cubicBezTo>
                  <a:cubicBezTo>
                    <a:pt x="16551" y="20129"/>
                    <a:pt x="16551" y="20129"/>
                    <a:pt x="16551" y="20129"/>
                  </a:cubicBezTo>
                  <a:cubicBezTo>
                    <a:pt x="16607" y="20129"/>
                    <a:pt x="16607" y="20129"/>
                    <a:pt x="16607" y="20129"/>
                  </a:cubicBezTo>
                  <a:cubicBezTo>
                    <a:pt x="16607" y="20196"/>
                    <a:pt x="16607" y="20196"/>
                    <a:pt x="16607" y="20196"/>
                  </a:cubicBezTo>
                  <a:cubicBezTo>
                    <a:pt x="16551" y="20263"/>
                    <a:pt x="16551" y="20263"/>
                    <a:pt x="16551" y="20263"/>
                  </a:cubicBezTo>
                  <a:cubicBezTo>
                    <a:pt x="16495" y="20329"/>
                    <a:pt x="16495" y="20329"/>
                    <a:pt x="16495" y="20329"/>
                  </a:cubicBezTo>
                  <a:cubicBezTo>
                    <a:pt x="16551" y="20329"/>
                    <a:pt x="16551" y="20329"/>
                    <a:pt x="16551" y="20329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551" y="20396"/>
                    <a:pt x="16551" y="20396"/>
                    <a:pt x="16551" y="20396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607" y="20329"/>
                    <a:pt x="16607" y="20329"/>
                    <a:pt x="16607" y="20329"/>
                  </a:cubicBezTo>
                  <a:cubicBezTo>
                    <a:pt x="16663" y="20329"/>
                    <a:pt x="16663" y="20329"/>
                    <a:pt x="16663" y="20329"/>
                  </a:cubicBezTo>
                  <a:cubicBezTo>
                    <a:pt x="16719" y="20396"/>
                    <a:pt x="16719" y="20396"/>
                    <a:pt x="16719" y="20396"/>
                  </a:cubicBezTo>
                  <a:cubicBezTo>
                    <a:pt x="16719" y="20463"/>
                    <a:pt x="16719" y="20463"/>
                    <a:pt x="16719" y="20463"/>
                  </a:cubicBezTo>
                  <a:cubicBezTo>
                    <a:pt x="16719" y="20463"/>
                    <a:pt x="16719" y="20463"/>
                    <a:pt x="16719" y="20463"/>
                  </a:cubicBezTo>
                  <a:cubicBezTo>
                    <a:pt x="16663" y="20463"/>
                    <a:pt x="16663" y="20463"/>
                    <a:pt x="16663" y="20463"/>
                  </a:cubicBezTo>
                  <a:cubicBezTo>
                    <a:pt x="16663" y="20463"/>
                    <a:pt x="16663" y="20463"/>
                    <a:pt x="16663" y="20463"/>
                  </a:cubicBezTo>
                  <a:cubicBezTo>
                    <a:pt x="16551" y="20530"/>
                    <a:pt x="16551" y="20530"/>
                    <a:pt x="16551" y="20530"/>
                  </a:cubicBezTo>
                  <a:cubicBezTo>
                    <a:pt x="16495" y="20530"/>
                    <a:pt x="16495" y="20530"/>
                    <a:pt x="16495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382" y="20597"/>
                    <a:pt x="16382" y="20597"/>
                    <a:pt x="16382" y="20597"/>
                  </a:cubicBezTo>
                  <a:cubicBezTo>
                    <a:pt x="16382" y="20597"/>
                    <a:pt x="16382" y="20597"/>
                    <a:pt x="16382" y="20597"/>
                  </a:cubicBezTo>
                  <a:close/>
                  <a:moveTo>
                    <a:pt x="12567" y="17387"/>
                  </a:moveTo>
                  <a:cubicBezTo>
                    <a:pt x="12567" y="17454"/>
                    <a:pt x="12567" y="17454"/>
                    <a:pt x="12567" y="17454"/>
                  </a:cubicBezTo>
                  <a:cubicBezTo>
                    <a:pt x="12567" y="17454"/>
                    <a:pt x="12567" y="17454"/>
                    <a:pt x="12567" y="17454"/>
                  </a:cubicBezTo>
                  <a:cubicBezTo>
                    <a:pt x="12567" y="17387"/>
                    <a:pt x="12567" y="17387"/>
                    <a:pt x="12567" y="17387"/>
                  </a:cubicBezTo>
                  <a:cubicBezTo>
                    <a:pt x="12567" y="17320"/>
                    <a:pt x="12567" y="17320"/>
                    <a:pt x="12567" y="17320"/>
                  </a:cubicBezTo>
                  <a:cubicBezTo>
                    <a:pt x="12567" y="17387"/>
                    <a:pt x="12567" y="17387"/>
                    <a:pt x="12567" y="17387"/>
                  </a:cubicBezTo>
                  <a:cubicBezTo>
                    <a:pt x="12567" y="17387"/>
                    <a:pt x="12567" y="17387"/>
                    <a:pt x="12567" y="17387"/>
                  </a:cubicBezTo>
                  <a:close/>
                  <a:moveTo>
                    <a:pt x="12511" y="17989"/>
                  </a:moveTo>
                  <a:cubicBezTo>
                    <a:pt x="12567" y="17922"/>
                    <a:pt x="12567" y="17922"/>
                    <a:pt x="12567" y="17922"/>
                  </a:cubicBezTo>
                  <a:cubicBezTo>
                    <a:pt x="12567" y="17922"/>
                    <a:pt x="12567" y="17922"/>
                    <a:pt x="12567" y="17922"/>
                  </a:cubicBezTo>
                  <a:cubicBezTo>
                    <a:pt x="12623" y="17922"/>
                    <a:pt x="12623" y="17922"/>
                    <a:pt x="12623" y="17922"/>
                  </a:cubicBezTo>
                  <a:cubicBezTo>
                    <a:pt x="12623" y="17922"/>
                    <a:pt x="12623" y="17922"/>
                    <a:pt x="12623" y="17922"/>
                  </a:cubicBezTo>
                  <a:cubicBezTo>
                    <a:pt x="12567" y="17989"/>
                    <a:pt x="12567" y="17989"/>
                    <a:pt x="12567" y="17989"/>
                  </a:cubicBezTo>
                  <a:cubicBezTo>
                    <a:pt x="12511" y="17989"/>
                    <a:pt x="12511" y="17989"/>
                    <a:pt x="12511" y="17989"/>
                  </a:cubicBezTo>
                  <a:close/>
                  <a:moveTo>
                    <a:pt x="12062" y="17521"/>
                  </a:moveTo>
                  <a:cubicBezTo>
                    <a:pt x="12118" y="17454"/>
                    <a:pt x="12118" y="17454"/>
                    <a:pt x="12118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231" y="17454"/>
                    <a:pt x="12231" y="17454"/>
                    <a:pt x="12231" y="17454"/>
                  </a:cubicBezTo>
                  <a:cubicBezTo>
                    <a:pt x="12231" y="17454"/>
                    <a:pt x="12231" y="17454"/>
                    <a:pt x="12231" y="17454"/>
                  </a:cubicBezTo>
                  <a:cubicBezTo>
                    <a:pt x="12287" y="17454"/>
                    <a:pt x="12287" y="17454"/>
                    <a:pt x="12287" y="17454"/>
                  </a:cubicBezTo>
                  <a:cubicBezTo>
                    <a:pt x="12343" y="17521"/>
                    <a:pt x="12343" y="17521"/>
                    <a:pt x="12343" y="17521"/>
                  </a:cubicBezTo>
                  <a:cubicBezTo>
                    <a:pt x="12343" y="17521"/>
                    <a:pt x="12343" y="17521"/>
                    <a:pt x="12343" y="17521"/>
                  </a:cubicBezTo>
                  <a:cubicBezTo>
                    <a:pt x="12343" y="17588"/>
                    <a:pt x="12343" y="17588"/>
                    <a:pt x="12343" y="17588"/>
                  </a:cubicBezTo>
                  <a:cubicBezTo>
                    <a:pt x="12343" y="17588"/>
                    <a:pt x="12343" y="17588"/>
                    <a:pt x="12343" y="17588"/>
                  </a:cubicBezTo>
                  <a:cubicBezTo>
                    <a:pt x="12231" y="17588"/>
                    <a:pt x="12231" y="17588"/>
                    <a:pt x="12231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18" y="17588"/>
                    <a:pt x="12118" y="17588"/>
                    <a:pt x="12118" y="17588"/>
                  </a:cubicBezTo>
                  <a:cubicBezTo>
                    <a:pt x="12118" y="17588"/>
                    <a:pt x="12118" y="17588"/>
                    <a:pt x="12118" y="17588"/>
                  </a:cubicBezTo>
                  <a:cubicBezTo>
                    <a:pt x="12062" y="17588"/>
                    <a:pt x="12062" y="17588"/>
                    <a:pt x="12062" y="17588"/>
                  </a:cubicBezTo>
                  <a:cubicBezTo>
                    <a:pt x="12062" y="17521"/>
                    <a:pt x="12062" y="17521"/>
                    <a:pt x="12062" y="17521"/>
                  </a:cubicBezTo>
                  <a:close/>
                  <a:moveTo>
                    <a:pt x="1908" y="17788"/>
                  </a:moveTo>
                  <a:cubicBezTo>
                    <a:pt x="1964" y="17788"/>
                    <a:pt x="1964" y="17788"/>
                    <a:pt x="1964" y="17788"/>
                  </a:cubicBezTo>
                  <a:cubicBezTo>
                    <a:pt x="1964" y="17855"/>
                    <a:pt x="1964" y="17855"/>
                    <a:pt x="1964" y="17855"/>
                  </a:cubicBezTo>
                  <a:cubicBezTo>
                    <a:pt x="1964" y="17922"/>
                    <a:pt x="1964" y="17922"/>
                    <a:pt x="1964" y="17922"/>
                  </a:cubicBezTo>
                  <a:cubicBezTo>
                    <a:pt x="1908" y="17855"/>
                    <a:pt x="1908" y="17855"/>
                    <a:pt x="1908" y="17855"/>
                  </a:cubicBezTo>
                  <a:cubicBezTo>
                    <a:pt x="1908" y="17788"/>
                    <a:pt x="1908" y="17788"/>
                    <a:pt x="1908" y="17788"/>
                  </a:cubicBezTo>
                  <a:close/>
                  <a:moveTo>
                    <a:pt x="1795" y="17654"/>
                  </a:moveTo>
                  <a:cubicBezTo>
                    <a:pt x="1795" y="17588"/>
                    <a:pt x="1795" y="17588"/>
                    <a:pt x="1795" y="17588"/>
                  </a:cubicBezTo>
                  <a:cubicBezTo>
                    <a:pt x="1851" y="17521"/>
                    <a:pt x="1851" y="17521"/>
                    <a:pt x="1851" y="17521"/>
                  </a:cubicBezTo>
                  <a:cubicBezTo>
                    <a:pt x="1795" y="17654"/>
                    <a:pt x="1795" y="17654"/>
                    <a:pt x="1795" y="17654"/>
                  </a:cubicBezTo>
                  <a:close/>
                  <a:moveTo>
                    <a:pt x="1515" y="17387"/>
                  </a:moveTo>
                  <a:cubicBezTo>
                    <a:pt x="1571" y="17387"/>
                    <a:pt x="1571" y="17387"/>
                    <a:pt x="1571" y="17387"/>
                  </a:cubicBezTo>
                  <a:cubicBezTo>
                    <a:pt x="1571" y="17387"/>
                    <a:pt x="1571" y="17387"/>
                    <a:pt x="1571" y="17387"/>
                  </a:cubicBezTo>
                  <a:cubicBezTo>
                    <a:pt x="1515" y="17387"/>
                    <a:pt x="1515" y="17387"/>
                    <a:pt x="1515" y="17387"/>
                  </a:cubicBezTo>
                  <a:close/>
                  <a:moveTo>
                    <a:pt x="1122" y="17186"/>
                  </a:moveTo>
                  <a:cubicBezTo>
                    <a:pt x="1122" y="17253"/>
                    <a:pt x="1122" y="17253"/>
                    <a:pt x="1122" y="17253"/>
                  </a:cubicBezTo>
                  <a:cubicBezTo>
                    <a:pt x="1178" y="17253"/>
                    <a:pt x="1178" y="17253"/>
                    <a:pt x="1178" y="17253"/>
                  </a:cubicBezTo>
                  <a:cubicBezTo>
                    <a:pt x="1178" y="17320"/>
                    <a:pt x="1178" y="17320"/>
                    <a:pt x="1178" y="17320"/>
                  </a:cubicBezTo>
                  <a:cubicBezTo>
                    <a:pt x="1290" y="17320"/>
                    <a:pt x="1290" y="17320"/>
                    <a:pt x="1290" y="17320"/>
                  </a:cubicBezTo>
                  <a:cubicBezTo>
                    <a:pt x="1234" y="17387"/>
                    <a:pt x="1234" y="17387"/>
                    <a:pt x="1234" y="17387"/>
                  </a:cubicBezTo>
                  <a:cubicBezTo>
                    <a:pt x="1178" y="17387"/>
                    <a:pt x="1178" y="17387"/>
                    <a:pt x="1178" y="17387"/>
                  </a:cubicBezTo>
                  <a:cubicBezTo>
                    <a:pt x="1178" y="17454"/>
                    <a:pt x="1178" y="17454"/>
                    <a:pt x="1178" y="17454"/>
                  </a:cubicBezTo>
                  <a:cubicBezTo>
                    <a:pt x="1178" y="17454"/>
                    <a:pt x="1178" y="17454"/>
                    <a:pt x="1178" y="17454"/>
                  </a:cubicBezTo>
                  <a:cubicBezTo>
                    <a:pt x="1178" y="17521"/>
                    <a:pt x="1178" y="17521"/>
                    <a:pt x="1178" y="17521"/>
                  </a:cubicBezTo>
                  <a:cubicBezTo>
                    <a:pt x="1178" y="17521"/>
                    <a:pt x="1178" y="17521"/>
                    <a:pt x="1178" y="17521"/>
                  </a:cubicBezTo>
                  <a:cubicBezTo>
                    <a:pt x="1234" y="17521"/>
                    <a:pt x="1234" y="17521"/>
                    <a:pt x="1234" y="17521"/>
                  </a:cubicBezTo>
                  <a:cubicBezTo>
                    <a:pt x="1234" y="17588"/>
                    <a:pt x="1234" y="17588"/>
                    <a:pt x="1234" y="17588"/>
                  </a:cubicBezTo>
                  <a:cubicBezTo>
                    <a:pt x="1290" y="17588"/>
                    <a:pt x="1290" y="17588"/>
                    <a:pt x="1290" y="17588"/>
                  </a:cubicBezTo>
                  <a:cubicBezTo>
                    <a:pt x="1290" y="17588"/>
                    <a:pt x="1290" y="17588"/>
                    <a:pt x="1290" y="17588"/>
                  </a:cubicBezTo>
                  <a:cubicBezTo>
                    <a:pt x="1346" y="17654"/>
                    <a:pt x="1346" y="17654"/>
                    <a:pt x="1346" y="17654"/>
                  </a:cubicBezTo>
                  <a:cubicBezTo>
                    <a:pt x="1403" y="17588"/>
                    <a:pt x="1403" y="17588"/>
                    <a:pt x="1403" y="17588"/>
                  </a:cubicBezTo>
                  <a:cubicBezTo>
                    <a:pt x="1346" y="17721"/>
                    <a:pt x="1346" y="17721"/>
                    <a:pt x="1346" y="17721"/>
                  </a:cubicBezTo>
                  <a:cubicBezTo>
                    <a:pt x="1346" y="17788"/>
                    <a:pt x="1346" y="17788"/>
                    <a:pt x="1346" y="17788"/>
                  </a:cubicBezTo>
                  <a:cubicBezTo>
                    <a:pt x="1403" y="17721"/>
                    <a:pt x="1403" y="17721"/>
                    <a:pt x="1403" y="17721"/>
                  </a:cubicBezTo>
                  <a:cubicBezTo>
                    <a:pt x="1403" y="17721"/>
                    <a:pt x="1403" y="17721"/>
                    <a:pt x="1403" y="17721"/>
                  </a:cubicBezTo>
                  <a:cubicBezTo>
                    <a:pt x="1459" y="17654"/>
                    <a:pt x="1459" y="17654"/>
                    <a:pt x="1459" y="17654"/>
                  </a:cubicBezTo>
                  <a:cubicBezTo>
                    <a:pt x="1459" y="17721"/>
                    <a:pt x="1459" y="17721"/>
                    <a:pt x="1459" y="17721"/>
                  </a:cubicBezTo>
                  <a:cubicBezTo>
                    <a:pt x="1403" y="17788"/>
                    <a:pt x="1403" y="17788"/>
                    <a:pt x="1403" y="17788"/>
                  </a:cubicBezTo>
                  <a:cubicBezTo>
                    <a:pt x="1403" y="17855"/>
                    <a:pt x="1403" y="17855"/>
                    <a:pt x="1403" y="17855"/>
                  </a:cubicBezTo>
                  <a:cubicBezTo>
                    <a:pt x="1403" y="17788"/>
                    <a:pt x="1403" y="17788"/>
                    <a:pt x="1403" y="17788"/>
                  </a:cubicBezTo>
                  <a:cubicBezTo>
                    <a:pt x="1459" y="17855"/>
                    <a:pt x="1459" y="17855"/>
                    <a:pt x="1459" y="17855"/>
                  </a:cubicBezTo>
                  <a:cubicBezTo>
                    <a:pt x="1515" y="17855"/>
                    <a:pt x="1515" y="17855"/>
                    <a:pt x="1515" y="17855"/>
                  </a:cubicBezTo>
                  <a:cubicBezTo>
                    <a:pt x="1515" y="17922"/>
                    <a:pt x="1515" y="17922"/>
                    <a:pt x="1515" y="17922"/>
                  </a:cubicBezTo>
                  <a:cubicBezTo>
                    <a:pt x="1571" y="17922"/>
                    <a:pt x="1571" y="17922"/>
                    <a:pt x="1571" y="17922"/>
                  </a:cubicBezTo>
                  <a:cubicBezTo>
                    <a:pt x="1571" y="17989"/>
                    <a:pt x="1571" y="17989"/>
                    <a:pt x="1571" y="17989"/>
                  </a:cubicBezTo>
                  <a:cubicBezTo>
                    <a:pt x="1571" y="18056"/>
                    <a:pt x="1571" y="18056"/>
                    <a:pt x="1571" y="18056"/>
                  </a:cubicBezTo>
                  <a:cubicBezTo>
                    <a:pt x="1627" y="18056"/>
                    <a:pt x="1627" y="18056"/>
                    <a:pt x="1627" y="18056"/>
                  </a:cubicBezTo>
                  <a:cubicBezTo>
                    <a:pt x="1627" y="18056"/>
                    <a:pt x="1627" y="18056"/>
                    <a:pt x="1627" y="18056"/>
                  </a:cubicBezTo>
                  <a:cubicBezTo>
                    <a:pt x="1683" y="18056"/>
                    <a:pt x="1683" y="18056"/>
                    <a:pt x="1683" y="18056"/>
                  </a:cubicBezTo>
                  <a:cubicBezTo>
                    <a:pt x="1739" y="18056"/>
                    <a:pt x="1739" y="18056"/>
                    <a:pt x="1739" y="18056"/>
                  </a:cubicBezTo>
                  <a:cubicBezTo>
                    <a:pt x="1627" y="18123"/>
                    <a:pt x="1627" y="18123"/>
                    <a:pt x="1627" y="18123"/>
                  </a:cubicBezTo>
                  <a:cubicBezTo>
                    <a:pt x="1739" y="18256"/>
                    <a:pt x="1739" y="18256"/>
                    <a:pt x="1739" y="18256"/>
                  </a:cubicBezTo>
                  <a:cubicBezTo>
                    <a:pt x="1795" y="18256"/>
                    <a:pt x="1795" y="18256"/>
                    <a:pt x="1795" y="18256"/>
                  </a:cubicBezTo>
                  <a:cubicBezTo>
                    <a:pt x="1795" y="18323"/>
                    <a:pt x="1795" y="18323"/>
                    <a:pt x="1795" y="18323"/>
                  </a:cubicBezTo>
                  <a:cubicBezTo>
                    <a:pt x="1964" y="18390"/>
                    <a:pt x="1964" y="18390"/>
                    <a:pt x="1964" y="18390"/>
                  </a:cubicBezTo>
                  <a:cubicBezTo>
                    <a:pt x="1964" y="18390"/>
                    <a:pt x="1964" y="18390"/>
                    <a:pt x="1964" y="18390"/>
                  </a:cubicBezTo>
                  <a:cubicBezTo>
                    <a:pt x="2020" y="18390"/>
                    <a:pt x="2020" y="18390"/>
                    <a:pt x="2020" y="18390"/>
                  </a:cubicBezTo>
                  <a:cubicBezTo>
                    <a:pt x="1964" y="18256"/>
                    <a:pt x="1964" y="18256"/>
                    <a:pt x="1964" y="18256"/>
                  </a:cubicBezTo>
                  <a:cubicBezTo>
                    <a:pt x="2020" y="18189"/>
                    <a:pt x="2020" y="18189"/>
                    <a:pt x="2020" y="18189"/>
                  </a:cubicBezTo>
                  <a:cubicBezTo>
                    <a:pt x="1964" y="18123"/>
                    <a:pt x="1964" y="18123"/>
                    <a:pt x="1964" y="18123"/>
                  </a:cubicBezTo>
                  <a:cubicBezTo>
                    <a:pt x="1964" y="18056"/>
                    <a:pt x="1964" y="18056"/>
                    <a:pt x="1964" y="18056"/>
                  </a:cubicBezTo>
                  <a:cubicBezTo>
                    <a:pt x="1964" y="17989"/>
                    <a:pt x="1964" y="17989"/>
                    <a:pt x="1964" y="17989"/>
                  </a:cubicBezTo>
                  <a:cubicBezTo>
                    <a:pt x="1851" y="17855"/>
                    <a:pt x="1851" y="17855"/>
                    <a:pt x="1851" y="17855"/>
                  </a:cubicBezTo>
                  <a:cubicBezTo>
                    <a:pt x="1795" y="17721"/>
                    <a:pt x="1795" y="17721"/>
                    <a:pt x="1795" y="17721"/>
                  </a:cubicBezTo>
                  <a:cubicBezTo>
                    <a:pt x="1739" y="17654"/>
                    <a:pt x="1739" y="17654"/>
                    <a:pt x="1739" y="17654"/>
                  </a:cubicBezTo>
                  <a:cubicBezTo>
                    <a:pt x="1739" y="17521"/>
                    <a:pt x="1739" y="17521"/>
                    <a:pt x="1739" y="17521"/>
                  </a:cubicBezTo>
                  <a:cubicBezTo>
                    <a:pt x="1739" y="17521"/>
                    <a:pt x="1739" y="17521"/>
                    <a:pt x="1739" y="17521"/>
                  </a:cubicBezTo>
                  <a:cubicBezTo>
                    <a:pt x="1683" y="17521"/>
                    <a:pt x="1683" y="17521"/>
                    <a:pt x="1683" y="17521"/>
                  </a:cubicBezTo>
                  <a:cubicBezTo>
                    <a:pt x="1571" y="17454"/>
                    <a:pt x="1571" y="17454"/>
                    <a:pt x="1571" y="17454"/>
                  </a:cubicBezTo>
                  <a:cubicBezTo>
                    <a:pt x="1515" y="17454"/>
                    <a:pt x="1515" y="17454"/>
                    <a:pt x="1515" y="17454"/>
                  </a:cubicBezTo>
                  <a:cubicBezTo>
                    <a:pt x="1515" y="17454"/>
                    <a:pt x="1515" y="17454"/>
                    <a:pt x="1515" y="17454"/>
                  </a:cubicBezTo>
                  <a:cubicBezTo>
                    <a:pt x="1459" y="17387"/>
                    <a:pt x="1459" y="17387"/>
                    <a:pt x="1459" y="17387"/>
                  </a:cubicBezTo>
                  <a:cubicBezTo>
                    <a:pt x="1403" y="17320"/>
                    <a:pt x="1403" y="17320"/>
                    <a:pt x="1403" y="17320"/>
                  </a:cubicBezTo>
                  <a:cubicBezTo>
                    <a:pt x="1346" y="17320"/>
                    <a:pt x="1346" y="17320"/>
                    <a:pt x="1346" y="17320"/>
                  </a:cubicBezTo>
                  <a:cubicBezTo>
                    <a:pt x="1346" y="17253"/>
                    <a:pt x="1346" y="17253"/>
                    <a:pt x="1346" y="17253"/>
                  </a:cubicBezTo>
                  <a:cubicBezTo>
                    <a:pt x="1290" y="17253"/>
                    <a:pt x="1290" y="17253"/>
                    <a:pt x="1290" y="17253"/>
                  </a:cubicBezTo>
                  <a:cubicBezTo>
                    <a:pt x="1234" y="17186"/>
                    <a:pt x="1234" y="17186"/>
                    <a:pt x="1234" y="17186"/>
                  </a:cubicBezTo>
                  <a:cubicBezTo>
                    <a:pt x="1178" y="17186"/>
                    <a:pt x="1178" y="17186"/>
                    <a:pt x="1178" y="17186"/>
                  </a:cubicBezTo>
                  <a:cubicBezTo>
                    <a:pt x="1178" y="17186"/>
                    <a:pt x="1178" y="17186"/>
                    <a:pt x="1178" y="17186"/>
                  </a:cubicBezTo>
                  <a:cubicBezTo>
                    <a:pt x="1122" y="17186"/>
                    <a:pt x="1122" y="17186"/>
                    <a:pt x="1122" y="17186"/>
                  </a:cubicBezTo>
                  <a:close/>
                  <a:moveTo>
                    <a:pt x="1571" y="17320"/>
                  </a:moveTo>
                  <a:cubicBezTo>
                    <a:pt x="1571" y="17320"/>
                    <a:pt x="1571" y="17320"/>
                    <a:pt x="1571" y="17320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320"/>
                    <a:pt x="1627" y="17320"/>
                    <a:pt x="1627" y="17320"/>
                  </a:cubicBezTo>
                  <a:cubicBezTo>
                    <a:pt x="1627" y="17320"/>
                    <a:pt x="1627" y="17320"/>
                    <a:pt x="1627" y="17320"/>
                  </a:cubicBezTo>
                  <a:cubicBezTo>
                    <a:pt x="1571" y="17320"/>
                    <a:pt x="1571" y="17320"/>
                    <a:pt x="1571" y="17320"/>
                  </a:cubicBezTo>
                  <a:cubicBezTo>
                    <a:pt x="1571" y="17320"/>
                    <a:pt x="1571" y="17320"/>
                    <a:pt x="1571" y="17320"/>
                  </a:cubicBezTo>
                  <a:close/>
                  <a:moveTo>
                    <a:pt x="1515" y="17253"/>
                  </a:moveTo>
                  <a:cubicBezTo>
                    <a:pt x="1571" y="17253"/>
                    <a:pt x="1571" y="17253"/>
                    <a:pt x="1571" y="17253"/>
                  </a:cubicBezTo>
                  <a:cubicBezTo>
                    <a:pt x="1571" y="17253"/>
                    <a:pt x="1571" y="17253"/>
                    <a:pt x="1571" y="17253"/>
                  </a:cubicBezTo>
                  <a:cubicBezTo>
                    <a:pt x="1515" y="17253"/>
                    <a:pt x="1515" y="17253"/>
                    <a:pt x="1515" y="17253"/>
                  </a:cubicBezTo>
                  <a:close/>
                  <a:moveTo>
                    <a:pt x="1234" y="16050"/>
                  </a:moveTo>
                  <a:cubicBezTo>
                    <a:pt x="1234" y="16116"/>
                    <a:pt x="1234" y="16116"/>
                    <a:pt x="1234" y="16116"/>
                  </a:cubicBezTo>
                  <a:cubicBezTo>
                    <a:pt x="1234" y="16116"/>
                    <a:pt x="1234" y="16116"/>
                    <a:pt x="1234" y="16116"/>
                  </a:cubicBezTo>
                  <a:cubicBezTo>
                    <a:pt x="1234" y="16050"/>
                    <a:pt x="1234" y="16050"/>
                    <a:pt x="1234" y="16050"/>
                  </a:cubicBezTo>
                  <a:close/>
                  <a:moveTo>
                    <a:pt x="1346" y="16651"/>
                  </a:moveTo>
                  <a:cubicBezTo>
                    <a:pt x="1346" y="16585"/>
                    <a:pt x="1346" y="16585"/>
                    <a:pt x="1346" y="16585"/>
                  </a:cubicBezTo>
                  <a:cubicBezTo>
                    <a:pt x="1403" y="16585"/>
                    <a:pt x="1403" y="16585"/>
                    <a:pt x="1403" y="16585"/>
                  </a:cubicBezTo>
                  <a:cubicBezTo>
                    <a:pt x="1403" y="16585"/>
                    <a:pt x="1403" y="16585"/>
                    <a:pt x="1403" y="16585"/>
                  </a:cubicBezTo>
                  <a:cubicBezTo>
                    <a:pt x="1403" y="16651"/>
                    <a:pt x="1403" y="16651"/>
                    <a:pt x="1403" y="16651"/>
                  </a:cubicBezTo>
                  <a:cubicBezTo>
                    <a:pt x="1346" y="16651"/>
                    <a:pt x="1346" y="16651"/>
                    <a:pt x="1346" y="16651"/>
                  </a:cubicBezTo>
                  <a:close/>
                  <a:moveTo>
                    <a:pt x="1346" y="16785"/>
                  </a:moveTo>
                  <a:cubicBezTo>
                    <a:pt x="1290" y="16852"/>
                    <a:pt x="1290" y="16852"/>
                    <a:pt x="1290" y="16852"/>
                  </a:cubicBezTo>
                  <a:cubicBezTo>
                    <a:pt x="1346" y="16919"/>
                    <a:pt x="1346" y="16919"/>
                    <a:pt x="1346" y="16919"/>
                  </a:cubicBezTo>
                  <a:cubicBezTo>
                    <a:pt x="1346" y="16919"/>
                    <a:pt x="1346" y="16919"/>
                    <a:pt x="1346" y="16919"/>
                  </a:cubicBezTo>
                  <a:cubicBezTo>
                    <a:pt x="1346" y="16852"/>
                    <a:pt x="1346" y="16852"/>
                    <a:pt x="1346" y="16852"/>
                  </a:cubicBezTo>
                  <a:cubicBezTo>
                    <a:pt x="1346" y="16785"/>
                    <a:pt x="1346" y="16785"/>
                    <a:pt x="1346" y="16785"/>
                  </a:cubicBezTo>
                  <a:close/>
                  <a:moveTo>
                    <a:pt x="1403" y="16718"/>
                  </a:moveTo>
                  <a:cubicBezTo>
                    <a:pt x="1403" y="16651"/>
                    <a:pt x="1403" y="16651"/>
                    <a:pt x="1403" y="16651"/>
                  </a:cubicBezTo>
                  <a:cubicBezTo>
                    <a:pt x="1403" y="16651"/>
                    <a:pt x="1403" y="16651"/>
                    <a:pt x="1403" y="16651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403" y="16718"/>
                    <a:pt x="1403" y="16718"/>
                  </a:cubicBezTo>
                  <a:close/>
                  <a:moveTo>
                    <a:pt x="1459" y="16651"/>
                  </a:moveTo>
                  <a:cubicBezTo>
                    <a:pt x="1515" y="16585"/>
                    <a:pt x="1515" y="16585"/>
                    <a:pt x="1515" y="16585"/>
                  </a:cubicBezTo>
                  <a:cubicBezTo>
                    <a:pt x="1515" y="16585"/>
                    <a:pt x="1515" y="16585"/>
                    <a:pt x="1515" y="16585"/>
                  </a:cubicBezTo>
                  <a:cubicBezTo>
                    <a:pt x="1571" y="16518"/>
                    <a:pt x="1571" y="16518"/>
                    <a:pt x="1571" y="16518"/>
                  </a:cubicBezTo>
                  <a:cubicBezTo>
                    <a:pt x="1627" y="16518"/>
                    <a:pt x="1627" y="16518"/>
                    <a:pt x="1627" y="16518"/>
                  </a:cubicBezTo>
                  <a:cubicBezTo>
                    <a:pt x="1627" y="16518"/>
                    <a:pt x="1627" y="16518"/>
                    <a:pt x="1627" y="16518"/>
                  </a:cubicBezTo>
                  <a:cubicBezTo>
                    <a:pt x="1571" y="16651"/>
                    <a:pt x="1571" y="16651"/>
                    <a:pt x="1571" y="16651"/>
                  </a:cubicBezTo>
                  <a:cubicBezTo>
                    <a:pt x="1515" y="16651"/>
                    <a:pt x="1515" y="16651"/>
                    <a:pt x="1515" y="16651"/>
                  </a:cubicBezTo>
                  <a:cubicBezTo>
                    <a:pt x="1459" y="16651"/>
                    <a:pt x="1459" y="16651"/>
                    <a:pt x="1459" y="16651"/>
                  </a:cubicBezTo>
                  <a:cubicBezTo>
                    <a:pt x="1459" y="16651"/>
                    <a:pt x="1459" y="16651"/>
                    <a:pt x="1459" y="16651"/>
                  </a:cubicBezTo>
                  <a:close/>
                  <a:moveTo>
                    <a:pt x="1403" y="16384"/>
                  </a:moveTo>
                  <a:cubicBezTo>
                    <a:pt x="1403" y="16317"/>
                    <a:pt x="1403" y="16317"/>
                    <a:pt x="1403" y="16317"/>
                  </a:cubicBezTo>
                  <a:cubicBezTo>
                    <a:pt x="1459" y="16317"/>
                    <a:pt x="1459" y="16317"/>
                    <a:pt x="1459" y="16317"/>
                  </a:cubicBezTo>
                  <a:cubicBezTo>
                    <a:pt x="1459" y="16317"/>
                    <a:pt x="1459" y="16317"/>
                    <a:pt x="1459" y="16317"/>
                  </a:cubicBezTo>
                  <a:cubicBezTo>
                    <a:pt x="1403" y="16384"/>
                    <a:pt x="1403" y="16384"/>
                    <a:pt x="1403" y="16384"/>
                  </a:cubicBezTo>
                  <a:cubicBezTo>
                    <a:pt x="1403" y="16384"/>
                    <a:pt x="1403" y="16384"/>
                    <a:pt x="1403" y="16384"/>
                  </a:cubicBezTo>
                  <a:cubicBezTo>
                    <a:pt x="1403" y="16384"/>
                    <a:pt x="1403" y="16384"/>
                    <a:pt x="1403" y="16384"/>
                  </a:cubicBezTo>
                  <a:close/>
                  <a:moveTo>
                    <a:pt x="1290" y="16384"/>
                  </a:moveTo>
                  <a:cubicBezTo>
                    <a:pt x="1346" y="16384"/>
                    <a:pt x="1346" y="16384"/>
                    <a:pt x="1346" y="16384"/>
                  </a:cubicBezTo>
                  <a:cubicBezTo>
                    <a:pt x="1346" y="16384"/>
                    <a:pt x="1346" y="16384"/>
                    <a:pt x="1346" y="16384"/>
                  </a:cubicBezTo>
                  <a:cubicBezTo>
                    <a:pt x="1346" y="16317"/>
                    <a:pt x="1346" y="16317"/>
                    <a:pt x="1346" y="16317"/>
                  </a:cubicBezTo>
                  <a:cubicBezTo>
                    <a:pt x="1290" y="16384"/>
                    <a:pt x="1290" y="16384"/>
                    <a:pt x="1290" y="16384"/>
                  </a:cubicBezTo>
                  <a:close/>
                  <a:moveTo>
                    <a:pt x="1234" y="16250"/>
                  </a:moveTo>
                  <a:cubicBezTo>
                    <a:pt x="1234" y="16317"/>
                    <a:pt x="1234" y="16317"/>
                    <a:pt x="1234" y="16317"/>
                  </a:cubicBezTo>
                  <a:cubicBezTo>
                    <a:pt x="1234" y="16317"/>
                    <a:pt x="1234" y="16317"/>
                    <a:pt x="1234" y="16317"/>
                  </a:cubicBezTo>
                  <a:cubicBezTo>
                    <a:pt x="1234" y="16384"/>
                    <a:pt x="1234" y="16384"/>
                    <a:pt x="1234" y="16384"/>
                  </a:cubicBezTo>
                  <a:cubicBezTo>
                    <a:pt x="1290" y="16317"/>
                    <a:pt x="1290" y="16317"/>
                    <a:pt x="1290" y="16317"/>
                  </a:cubicBezTo>
                  <a:cubicBezTo>
                    <a:pt x="1234" y="16250"/>
                    <a:pt x="1234" y="16250"/>
                    <a:pt x="1234" y="16250"/>
                  </a:cubicBezTo>
                  <a:cubicBezTo>
                    <a:pt x="1234" y="16250"/>
                    <a:pt x="1234" y="16250"/>
                    <a:pt x="1234" y="16250"/>
                  </a:cubicBezTo>
                  <a:close/>
                  <a:moveTo>
                    <a:pt x="1290" y="16183"/>
                  </a:moveTo>
                  <a:cubicBezTo>
                    <a:pt x="1290" y="16183"/>
                    <a:pt x="1290" y="16183"/>
                    <a:pt x="1290" y="16183"/>
                  </a:cubicBezTo>
                  <a:cubicBezTo>
                    <a:pt x="1290" y="16183"/>
                    <a:pt x="1290" y="16183"/>
                    <a:pt x="1290" y="16183"/>
                  </a:cubicBezTo>
                  <a:cubicBezTo>
                    <a:pt x="1290" y="16250"/>
                    <a:pt x="1290" y="16250"/>
                    <a:pt x="1290" y="16250"/>
                  </a:cubicBezTo>
                  <a:cubicBezTo>
                    <a:pt x="1346" y="16250"/>
                    <a:pt x="1346" y="16250"/>
                    <a:pt x="1346" y="16250"/>
                  </a:cubicBezTo>
                  <a:cubicBezTo>
                    <a:pt x="1403" y="16183"/>
                    <a:pt x="1403" y="16183"/>
                    <a:pt x="1403" y="16183"/>
                  </a:cubicBezTo>
                  <a:cubicBezTo>
                    <a:pt x="1346" y="16250"/>
                    <a:pt x="1346" y="16250"/>
                    <a:pt x="1346" y="16250"/>
                  </a:cubicBezTo>
                  <a:cubicBezTo>
                    <a:pt x="1346" y="16317"/>
                    <a:pt x="1346" y="16317"/>
                    <a:pt x="1346" y="16317"/>
                  </a:cubicBezTo>
                  <a:cubicBezTo>
                    <a:pt x="1403" y="16250"/>
                    <a:pt x="1403" y="16250"/>
                    <a:pt x="1403" y="16250"/>
                  </a:cubicBezTo>
                  <a:cubicBezTo>
                    <a:pt x="1403" y="16116"/>
                    <a:pt x="1403" y="16116"/>
                    <a:pt x="1403" y="16116"/>
                  </a:cubicBezTo>
                  <a:cubicBezTo>
                    <a:pt x="1346" y="16116"/>
                    <a:pt x="1346" y="16116"/>
                    <a:pt x="1346" y="16116"/>
                  </a:cubicBezTo>
                  <a:cubicBezTo>
                    <a:pt x="1290" y="16116"/>
                    <a:pt x="1290" y="16116"/>
                    <a:pt x="1290" y="16116"/>
                  </a:cubicBezTo>
                  <a:cubicBezTo>
                    <a:pt x="1290" y="16183"/>
                    <a:pt x="1290" y="16183"/>
                    <a:pt x="1290" y="16183"/>
                  </a:cubicBezTo>
                  <a:close/>
                  <a:moveTo>
                    <a:pt x="1290" y="16050"/>
                  </a:moveTo>
                  <a:cubicBezTo>
                    <a:pt x="1290" y="16116"/>
                    <a:pt x="1290" y="16116"/>
                    <a:pt x="1290" y="16116"/>
                  </a:cubicBezTo>
                  <a:cubicBezTo>
                    <a:pt x="1290" y="16050"/>
                    <a:pt x="1290" y="16050"/>
                    <a:pt x="1290" y="16050"/>
                  </a:cubicBezTo>
                  <a:cubicBezTo>
                    <a:pt x="1290" y="16050"/>
                    <a:pt x="1290" y="16050"/>
                    <a:pt x="1290" y="16050"/>
                  </a:cubicBezTo>
                  <a:cubicBezTo>
                    <a:pt x="1290" y="16050"/>
                    <a:pt x="1290" y="16050"/>
                    <a:pt x="1290" y="16050"/>
                  </a:cubicBezTo>
                  <a:close/>
                  <a:moveTo>
                    <a:pt x="1346" y="15983"/>
                  </a:moveTo>
                  <a:cubicBezTo>
                    <a:pt x="1403" y="15916"/>
                    <a:pt x="1403" y="15916"/>
                    <a:pt x="1403" y="15916"/>
                  </a:cubicBezTo>
                  <a:cubicBezTo>
                    <a:pt x="1403" y="15849"/>
                    <a:pt x="1403" y="15849"/>
                    <a:pt x="1403" y="15849"/>
                  </a:cubicBezTo>
                  <a:cubicBezTo>
                    <a:pt x="1459" y="15849"/>
                    <a:pt x="1459" y="15849"/>
                    <a:pt x="1459" y="15849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403" y="15916"/>
                    <a:pt x="1403" y="15916"/>
                    <a:pt x="1403" y="15916"/>
                  </a:cubicBezTo>
                  <a:cubicBezTo>
                    <a:pt x="1346" y="15983"/>
                    <a:pt x="1346" y="15983"/>
                    <a:pt x="1346" y="15983"/>
                  </a:cubicBezTo>
                  <a:close/>
                  <a:moveTo>
                    <a:pt x="1066" y="15782"/>
                  </a:moveTo>
                  <a:cubicBezTo>
                    <a:pt x="1178" y="15916"/>
                    <a:pt x="1178" y="15916"/>
                    <a:pt x="1178" y="15916"/>
                  </a:cubicBezTo>
                  <a:cubicBezTo>
                    <a:pt x="1178" y="16050"/>
                    <a:pt x="1178" y="16050"/>
                    <a:pt x="1178" y="16050"/>
                  </a:cubicBezTo>
                  <a:cubicBezTo>
                    <a:pt x="1178" y="16050"/>
                    <a:pt x="1178" y="16050"/>
                    <a:pt x="1178" y="16050"/>
                  </a:cubicBezTo>
                  <a:cubicBezTo>
                    <a:pt x="1122" y="16050"/>
                    <a:pt x="1122" y="16050"/>
                    <a:pt x="1122" y="16050"/>
                  </a:cubicBezTo>
                  <a:cubicBezTo>
                    <a:pt x="1122" y="15983"/>
                    <a:pt x="1122" y="15983"/>
                    <a:pt x="1122" y="15983"/>
                  </a:cubicBezTo>
                  <a:cubicBezTo>
                    <a:pt x="1066" y="15916"/>
                    <a:pt x="1066" y="15916"/>
                    <a:pt x="1066" y="15916"/>
                  </a:cubicBezTo>
                  <a:cubicBezTo>
                    <a:pt x="1066" y="15849"/>
                    <a:pt x="1066" y="15849"/>
                    <a:pt x="1066" y="15849"/>
                  </a:cubicBezTo>
                  <a:cubicBezTo>
                    <a:pt x="1066" y="15849"/>
                    <a:pt x="1066" y="15782"/>
                    <a:pt x="1066" y="15782"/>
                  </a:cubicBezTo>
                  <a:close/>
                  <a:moveTo>
                    <a:pt x="1178" y="15782"/>
                  </a:moveTo>
                  <a:cubicBezTo>
                    <a:pt x="1178" y="15849"/>
                    <a:pt x="1178" y="15849"/>
                    <a:pt x="1178" y="15849"/>
                  </a:cubicBezTo>
                  <a:cubicBezTo>
                    <a:pt x="1178" y="15916"/>
                    <a:pt x="1178" y="15916"/>
                    <a:pt x="1178" y="15916"/>
                  </a:cubicBezTo>
                  <a:cubicBezTo>
                    <a:pt x="1178" y="15983"/>
                    <a:pt x="1178" y="15983"/>
                    <a:pt x="1178" y="15983"/>
                  </a:cubicBezTo>
                  <a:cubicBezTo>
                    <a:pt x="1234" y="15983"/>
                    <a:pt x="1234" y="15983"/>
                    <a:pt x="1234" y="15983"/>
                  </a:cubicBezTo>
                  <a:cubicBezTo>
                    <a:pt x="1234" y="15916"/>
                    <a:pt x="1234" y="15916"/>
                    <a:pt x="1234" y="15916"/>
                  </a:cubicBezTo>
                  <a:cubicBezTo>
                    <a:pt x="1234" y="15849"/>
                    <a:pt x="1234" y="15849"/>
                    <a:pt x="1234" y="15849"/>
                  </a:cubicBezTo>
                  <a:cubicBezTo>
                    <a:pt x="1178" y="15782"/>
                    <a:pt x="1178" y="15782"/>
                    <a:pt x="1178" y="15782"/>
                  </a:cubicBezTo>
                  <a:cubicBezTo>
                    <a:pt x="1178" y="15715"/>
                    <a:pt x="1178" y="15715"/>
                    <a:pt x="1178" y="15715"/>
                  </a:cubicBezTo>
                  <a:cubicBezTo>
                    <a:pt x="1178" y="15782"/>
                    <a:pt x="1178" y="15782"/>
                    <a:pt x="1178" y="15782"/>
                  </a:cubicBezTo>
                  <a:close/>
                  <a:moveTo>
                    <a:pt x="1066" y="15715"/>
                  </a:moveTo>
                  <a:cubicBezTo>
                    <a:pt x="1122" y="15715"/>
                    <a:pt x="1122" y="15715"/>
                    <a:pt x="1122" y="15715"/>
                  </a:cubicBezTo>
                  <a:cubicBezTo>
                    <a:pt x="1122" y="15715"/>
                    <a:pt x="1122" y="15715"/>
                    <a:pt x="1122" y="15715"/>
                  </a:cubicBezTo>
                  <a:cubicBezTo>
                    <a:pt x="1178" y="15715"/>
                    <a:pt x="1178" y="15715"/>
                    <a:pt x="1178" y="15715"/>
                  </a:cubicBezTo>
                  <a:cubicBezTo>
                    <a:pt x="1178" y="15648"/>
                    <a:pt x="1178" y="15648"/>
                    <a:pt x="1178" y="15648"/>
                  </a:cubicBezTo>
                  <a:cubicBezTo>
                    <a:pt x="1178" y="15648"/>
                    <a:pt x="1178" y="15648"/>
                    <a:pt x="1178" y="15648"/>
                  </a:cubicBezTo>
                  <a:cubicBezTo>
                    <a:pt x="1066" y="15648"/>
                    <a:pt x="1066" y="15648"/>
                    <a:pt x="1066" y="15648"/>
                  </a:cubicBezTo>
                  <a:cubicBezTo>
                    <a:pt x="1066" y="15715"/>
                    <a:pt x="1066" y="15715"/>
                    <a:pt x="1066" y="15715"/>
                  </a:cubicBezTo>
                  <a:close/>
                  <a:moveTo>
                    <a:pt x="561" y="15715"/>
                  </a:moveTo>
                  <a:cubicBezTo>
                    <a:pt x="505" y="15648"/>
                    <a:pt x="505" y="15648"/>
                    <a:pt x="505" y="15648"/>
                  </a:cubicBezTo>
                  <a:cubicBezTo>
                    <a:pt x="617" y="15515"/>
                    <a:pt x="617" y="15515"/>
                    <a:pt x="617" y="15515"/>
                  </a:cubicBezTo>
                  <a:cubicBezTo>
                    <a:pt x="673" y="15515"/>
                    <a:pt x="673" y="15515"/>
                    <a:pt x="673" y="15515"/>
                  </a:cubicBezTo>
                  <a:cubicBezTo>
                    <a:pt x="673" y="15581"/>
                    <a:pt x="673" y="15581"/>
                    <a:pt x="673" y="15581"/>
                  </a:cubicBezTo>
                  <a:cubicBezTo>
                    <a:pt x="673" y="15581"/>
                    <a:pt x="673" y="15581"/>
                    <a:pt x="673" y="15581"/>
                  </a:cubicBezTo>
                  <a:cubicBezTo>
                    <a:pt x="729" y="15515"/>
                    <a:pt x="729" y="15515"/>
                    <a:pt x="729" y="15515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785" y="15648"/>
                    <a:pt x="785" y="15648"/>
                    <a:pt x="785" y="15648"/>
                  </a:cubicBezTo>
                  <a:cubicBezTo>
                    <a:pt x="729" y="15715"/>
                    <a:pt x="729" y="15715"/>
                    <a:pt x="729" y="15715"/>
                  </a:cubicBezTo>
                  <a:cubicBezTo>
                    <a:pt x="617" y="15715"/>
                    <a:pt x="617" y="15715"/>
                    <a:pt x="617" y="15715"/>
                  </a:cubicBezTo>
                  <a:cubicBezTo>
                    <a:pt x="673" y="15782"/>
                    <a:pt x="673" y="15782"/>
                    <a:pt x="673" y="15782"/>
                  </a:cubicBezTo>
                  <a:cubicBezTo>
                    <a:pt x="673" y="15782"/>
                    <a:pt x="673" y="15782"/>
                    <a:pt x="673" y="15782"/>
                  </a:cubicBezTo>
                  <a:cubicBezTo>
                    <a:pt x="729" y="15782"/>
                    <a:pt x="729" y="15782"/>
                    <a:pt x="729" y="15782"/>
                  </a:cubicBezTo>
                  <a:cubicBezTo>
                    <a:pt x="729" y="15715"/>
                    <a:pt x="729" y="15715"/>
                    <a:pt x="729" y="15715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898" y="15581"/>
                    <a:pt x="898" y="15581"/>
                    <a:pt x="898" y="15581"/>
                  </a:cubicBezTo>
                  <a:cubicBezTo>
                    <a:pt x="898" y="15581"/>
                    <a:pt x="898" y="15581"/>
                    <a:pt x="898" y="15581"/>
                  </a:cubicBezTo>
                  <a:cubicBezTo>
                    <a:pt x="842" y="15648"/>
                    <a:pt x="842" y="15648"/>
                    <a:pt x="842" y="15648"/>
                  </a:cubicBezTo>
                  <a:cubicBezTo>
                    <a:pt x="785" y="15782"/>
                    <a:pt x="785" y="15782"/>
                    <a:pt x="785" y="15782"/>
                  </a:cubicBezTo>
                  <a:cubicBezTo>
                    <a:pt x="785" y="15849"/>
                    <a:pt x="785" y="15849"/>
                    <a:pt x="785" y="15849"/>
                  </a:cubicBezTo>
                  <a:cubicBezTo>
                    <a:pt x="729" y="15916"/>
                    <a:pt x="729" y="15916"/>
                    <a:pt x="729" y="15916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17" y="15983"/>
                    <a:pt x="617" y="15983"/>
                    <a:pt x="617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729" y="15983"/>
                    <a:pt x="729" y="15983"/>
                    <a:pt x="729" y="15983"/>
                  </a:cubicBezTo>
                  <a:cubicBezTo>
                    <a:pt x="729" y="16050"/>
                    <a:pt x="729" y="16050"/>
                    <a:pt x="729" y="16050"/>
                  </a:cubicBezTo>
                  <a:cubicBezTo>
                    <a:pt x="673" y="16050"/>
                    <a:pt x="673" y="16050"/>
                    <a:pt x="673" y="16050"/>
                  </a:cubicBezTo>
                  <a:cubicBezTo>
                    <a:pt x="673" y="16116"/>
                    <a:pt x="673" y="16116"/>
                    <a:pt x="673" y="16116"/>
                  </a:cubicBezTo>
                  <a:cubicBezTo>
                    <a:pt x="673" y="16183"/>
                    <a:pt x="673" y="16183"/>
                    <a:pt x="673" y="16183"/>
                  </a:cubicBezTo>
                  <a:cubicBezTo>
                    <a:pt x="673" y="16250"/>
                    <a:pt x="673" y="16250"/>
                    <a:pt x="673" y="16250"/>
                  </a:cubicBezTo>
                  <a:cubicBezTo>
                    <a:pt x="673" y="16317"/>
                    <a:pt x="673" y="16317"/>
                    <a:pt x="673" y="16317"/>
                  </a:cubicBezTo>
                  <a:cubicBezTo>
                    <a:pt x="673" y="16384"/>
                    <a:pt x="673" y="16384"/>
                    <a:pt x="673" y="16384"/>
                  </a:cubicBezTo>
                  <a:cubicBezTo>
                    <a:pt x="729" y="16384"/>
                    <a:pt x="729" y="16384"/>
                    <a:pt x="729" y="16384"/>
                  </a:cubicBezTo>
                  <a:cubicBezTo>
                    <a:pt x="785" y="16451"/>
                    <a:pt x="785" y="16451"/>
                    <a:pt x="785" y="16451"/>
                  </a:cubicBezTo>
                  <a:cubicBezTo>
                    <a:pt x="729" y="16518"/>
                    <a:pt x="729" y="16518"/>
                    <a:pt x="729" y="16518"/>
                  </a:cubicBezTo>
                  <a:cubicBezTo>
                    <a:pt x="673" y="16451"/>
                    <a:pt x="673" y="16451"/>
                    <a:pt x="673" y="16451"/>
                  </a:cubicBezTo>
                  <a:cubicBezTo>
                    <a:pt x="617" y="16317"/>
                    <a:pt x="617" y="16317"/>
                    <a:pt x="617" y="16317"/>
                  </a:cubicBezTo>
                  <a:cubicBezTo>
                    <a:pt x="561" y="16250"/>
                    <a:pt x="561" y="16250"/>
                    <a:pt x="561" y="16250"/>
                  </a:cubicBezTo>
                  <a:cubicBezTo>
                    <a:pt x="617" y="16183"/>
                    <a:pt x="617" y="16183"/>
                    <a:pt x="617" y="16183"/>
                  </a:cubicBezTo>
                  <a:cubicBezTo>
                    <a:pt x="561" y="16183"/>
                    <a:pt x="561" y="16183"/>
                    <a:pt x="561" y="16183"/>
                  </a:cubicBezTo>
                  <a:cubicBezTo>
                    <a:pt x="505" y="16116"/>
                    <a:pt x="505" y="16116"/>
                    <a:pt x="505" y="16116"/>
                  </a:cubicBezTo>
                  <a:cubicBezTo>
                    <a:pt x="561" y="16116"/>
                    <a:pt x="561" y="16116"/>
                    <a:pt x="561" y="16116"/>
                  </a:cubicBezTo>
                  <a:cubicBezTo>
                    <a:pt x="617" y="16116"/>
                    <a:pt x="617" y="16116"/>
                    <a:pt x="617" y="16116"/>
                  </a:cubicBezTo>
                  <a:cubicBezTo>
                    <a:pt x="561" y="16050"/>
                    <a:pt x="561" y="16050"/>
                    <a:pt x="561" y="16050"/>
                  </a:cubicBezTo>
                  <a:cubicBezTo>
                    <a:pt x="505" y="16050"/>
                    <a:pt x="505" y="16050"/>
                    <a:pt x="505" y="16050"/>
                  </a:cubicBezTo>
                  <a:cubicBezTo>
                    <a:pt x="561" y="15983"/>
                    <a:pt x="561" y="15983"/>
                    <a:pt x="561" y="15983"/>
                  </a:cubicBezTo>
                  <a:cubicBezTo>
                    <a:pt x="505" y="15916"/>
                    <a:pt x="505" y="15916"/>
                    <a:pt x="505" y="15916"/>
                  </a:cubicBezTo>
                  <a:cubicBezTo>
                    <a:pt x="505" y="15916"/>
                    <a:pt x="505" y="15916"/>
                    <a:pt x="505" y="15916"/>
                  </a:cubicBezTo>
                  <a:cubicBezTo>
                    <a:pt x="561" y="15916"/>
                    <a:pt x="561" y="15916"/>
                    <a:pt x="561" y="15916"/>
                  </a:cubicBezTo>
                  <a:cubicBezTo>
                    <a:pt x="617" y="15916"/>
                    <a:pt x="617" y="15916"/>
                    <a:pt x="617" y="15916"/>
                  </a:cubicBezTo>
                  <a:cubicBezTo>
                    <a:pt x="617" y="15849"/>
                    <a:pt x="617" y="15849"/>
                    <a:pt x="617" y="15849"/>
                  </a:cubicBezTo>
                  <a:cubicBezTo>
                    <a:pt x="561" y="15849"/>
                    <a:pt x="561" y="15849"/>
                    <a:pt x="561" y="15849"/>
                  </a:cubicBezTo>
                  <a:cubicBezTo>
                    <a:pt x="505" y="15849"/>
                    <a:pt x="505" y="15849"/>
                    <a:pt x="505" y="15849"/>
                  </a:cubicBezTo>
                  <a:cubicBezTo>
                    <a:pt x="505" y="15782"/>
                    <a:pt x="505" y="15782"/>
                    <a:pt x="505" y="15782"/>
                  </a:cubicBezTo>
                  <a:cubicBezTo>
                    <a:pt x="561" y="15715"/>
                    <a:pt x="561" y="15715"/>
                    <a:pt x="561" y="15715"/>
                  </a:cubicBezTo>
                  <a:close/>
                  <a:moveTo>
                    <a:pt x="1122" y="15448"/>
                  </a:moveTo>
                  <a:cubicBezTo>
                    <a:pt x="1122" y="15381"/>
                    <a:pt x="1122" y="15381"/>
                    <a:pt x="1122" y="15381"/>
                  </a:cubicBezTo>
                  <a:cubicBezTo>
                    <a:pt x="1178" y="15381"/>
                    <a:pt x="1178" y="15381"/>
                    <a:pt x="1178" y="15381"/>
                  </a:cubicBezTo>
                  <a:cubicBezTo>
                    <a:pt x="1178" y="15381"/>
                    <a:pt x="1178" y="15381"/>
                    <a:pt x="1178" y="15381"/>
                  </a:cubicBezTo>
                  <a:cubicBezTo>
                    <a:pt x="1122" y="15448"/>
                    <a:pt x="1122" y="15448"/>
                    <a:pt x="1122" y="15448"/>
                  </a:cubicBezTo>
                  <a:close/>
                  <a:moveTo>
                    <a:pt x="6228" y="7289"/>
                  </a:moveTo>
                  <a:cubicBezTo>
                    <a:pt x="6228" y="7289"/>
                    <a:pt x="6228" y="7289"/>
                    <a:pt x="6228" y="7289"/>
                  </a:cubicBezTo>
                  <a:cubicBezTo>
                    <a:pt x="6284" y="7289"/>
                    <a:pt x="6284" y="7289"/>
                    <a:pt x="6284" y="7289"/>
                  </a:cubicBezTo>
                  <a:cubicBezTo>
                    <a:pt x="6284" y="7289"/>
                    <a:pt x="6284" y="7289"/>
                    <a:pt x="6284" y="7289"/>
                  </a:cubicBezTo>
                  <a:cubicBezTo>
                    <a:pt x="6284" y="7222"/>
                    <a:pt x="6284" y="7222"/>
                    <a:pt x="6284" y="7222"/>
                  </a:cubicBezTo>
                  <a:cubicBezTo>
                    <a:pt x="6228" y="7222"/>
                    <a:pt x="6228" y="7222"/>
                    <a:pt x="6228" y="7222"/>
                  </a:cubicBezTo>
                  <a:cubicBezTo>
                    <a:pt x="6228" y="7289"/>
                    <a:pt x="6228" y="7289"/>
                    <a:pt x="6228" y="7289"/>
                  </a:cubicBezTo>
                  <a:close/>
                  <a:moveTo>
                    <a:pt x="5723" y="6754"/>
                  </a:move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687"/>
                    <a:pt x="5779" y="6687"/>
                    <a:pt x="5779" y="6687"/>
                  </a:cubicBezTo>
                  <a:cubicBezTo>
                    <a:pt x="5779" y="6687"/>
                    <a:pt x="5779" y="6687"/>
                    <a:pt x="5779" y="6687"/>
                  </a:cubicBezTo>
                  <a:cubicBezTo>
                    <a:pt x="5723" y="6754"/>
                    <a:pt x="5723" y="6754"/>
                    <a:pt x="5723" y="6754"/>
                  </a:cubicBezTo>
                  <a:close/>
                  <a:moveTo>
                    <a:pt x="3983" y="6888"/>
                  </a:moveTo>
                  <a:cubicBezTo>
                    <a:pt x="3983" y="6955"/>
                    <a:pt x="3983" y="6955"/>
                    <a:pt x="3983" y="6955"/>
                  </a:cubicBezTo>
                  <a:cubicBezTo>
                    <a:pt x="4039" y="6888"/>
                    <a:pt x="4039" y="6888"/>
                    <a:pt x="4039" y="6888"/>
                  </a:cubicBezTo>
                  <a:cubicBezTo>
                    <a:pt x="3983" y="6888"/>
                    <a:pt x="3983" y="6888"/>
                    <a:pt x="3983" y="6888"/>
                  </a:cubicBezTo>
                  <a:cubicBezTo>
                    <a:pt x="3983" y="6888"/>
                    <a:pt x="3983" y="6888"/>
                    <a:pt x="3983" y="6888"/>
                  </a:cubicBezTo>
                  <a:close/>
                  <a:moveTo>
                    <a:pt x="3983" y="7022"/>
                  </a:moveTo>
                  <a:cubicBezTo>
                    <a:pt x="3983" y="6955"/>
                    <a:pt x="3983" y="6955"/>
                    <a:pt x="3983" y="6955"/>
                  </a:cubicBezTo>
                  <a:cubicBezTo>
                    <a:pt x="3983" y="6955"/>
                    <a:pt x="3983" y="6955"/>
                    <a:pt x="3983" y="6955"/>
                  </a:cubicBezTo>
                  <a:cubicBezTo>
                    <a:pt x="3983" y="7022"/>
                    <a:pt x="3983" y="7022"/>
                    <a:pt x="3983" y="7022"/>
                  </a:cubicBezTo>
                  <a:cubicBezTo>
                    <a:pt x="3983" y="7022"/>
                    <a:pt x="3983" y="7022"/>
                    <a:pt x="3983" y="7022"/>
                  </a:cubicBezTo>
                  <a:close/>
                  <a:moveTo>
                    <a:pt x="3871" y="7155"/>
                  </a:moveTo>
                  <a:cubicBezTo>
                    <a:pt x="3871" y="7222"/>
                    <a:pt x="3871" y="7222"/>
                    <a:pt x="3871" y="7222"/>
                  </a:cubicBezTo>
                  <a:cubicBezTo>
                    <a:pt x="3871" y="7289"/>
                    <a:pt x="3871" y="7289"/>
                    <a:pt x="3871" y="7289"/>
                  </a:cubicBezTo>
                  <a:cubicBezTo>
                    <a:pt x="3871" y="7356"/>
                    <a:pt x="3871" y="7356"/>
                    <a:pt x="3871" y="7356"/>
                  </a:cubicBezTo>
                  <a:cubicBezTo>
                    <a:pt x="3927" y="7356"/>
                    <a:pt x="3927" y="7356"/>
                    <a:pt x="3927" y="7356"/>
                  </a:cubicBezTo>
                  <a:cubicBezTo>
                    <a:pt x="3927" y="7289"/>
                    <a:pt x="3927" y="7289"/>
                    <a:pt x="3927" y="7289"/>
                  </a:cubicBezTo>
                  <a:cubicBezTo>
                    <a:pt x="3983" y="7289"/>
                    <a:pt x="3983" y="7289"/>
                    <a:pt x="3983" y="7289"/>
                  </a:cubicBezTo>
                  <a:cubicBezTo>
                    <a:pt x="4152" y="7155"/>
                    <a:pt x="4152" y="7155"/>
                    <a:pt x="4152" y="7155"/>
                  </a:cubicBezTo>
                  <a:cubicBezTo>
                    <a:pt x="4208" y="7089"/>
                    <a:pt x="4208" y="7089"/>
                    <a:pt x="4208" y="7089"/>
                  </a:cubicBezTo>
                  <a:cubicBezTo>
                    <a:pt x="4264" y="7022"/>
                    <a:pt x="4264" y="7022"/>
                    <a:pt x="4264" y="7022"/>
                  </a:cubicBezTo>
                  <a:cubicBezTo>
                    <a:pt x="4208" y="7089"/>
                    <a:pt x="4208" y="7089"/>
                    <a:pt x="4208" y="7089"/>
                  </a:cubicBezTo>
                  <a:cubicBezTo>
                    <a:pt x="4208" y="7022"/>
                    <a:pt x="4208" y="7022"/>
                    <a:pt x="4208" y="7022"/>
                  </a:cubicBezTo>
                  <a:cubicBezTo>
                    <a:pt x="4208" y="6955"/>
                    <a:pt x="4208" y="6955"/>
                    <a:pt x="4208" y="6955"/>
                  </a:cubicBezTo>
                  <a:cubicBezTo>
                    <a:pt x="4152" y="6955"/>
                    <a:pt x="4152" y="6955"/>
                    <a:pt x="4152" y="6955"/>
                  </a:cubicBezTo>
                  <a:cubicBezTo>
                    <a:pt x="4152" y="7022"/>
                    <a:pt x="4152" y="7022"/>
                    <a:pt x="4152" y="7022"/>
                  </a:cubicBezTo>
                  <a:cubicBezTo>
                    <a:pt x="4096" y="7022"/>
                    <a:pt x="4096" y="7022"/>
                    <a:pt x="4096" y="7022"/>
                  </a:cubicBezTo>
                  <a:cubicBezTo>
                    <a:pt x="4096" y="7089"/>
                    <a:pt x="4096" y="7089"/>
                    <a:pt x="4096" y="7089"/>
                  </a:cubicBezTo>
                  <a:cubicBezTo>
                    <a:pt x="4039" y="7089"/>
                    <a:pt x="4039" y="7089"/>
                    <a:pt x="4039" y="7089"/>
                  </a:cubicBezTo>
                  <a:cubicBezTo>
                    <a:pt x="4039" y="7089"/>
                    <a:pt x="4039" y="7089"/>
                    <a:pt x="4039" y="7089"/>
                  </a:cubicBezTo>
                  <a:cubicBezTo>
                    <a:pt x="4039" y="7155"/>
                    <a:pt x="4039" y="7155"/>
                    <a:pt x="4039" y="7155"/>
                  </a:cubicBezTo>
                  <a:cubicBezTo>
                    <a:pt x="3983" y="7089"/>
                    <a:pt x="3983" y="7089"/>
                    <a:pt x="3983" y="7089"/>
                  </a:cubicBezTo>
                  <a:cubicBezTo>
                    <a:pt x="3983" y="7089"/>
                    <a:pt x="3983" y="7089"/>
                    <a:pt x="3983" y="7089"/>
                  </a:cubicBezTo>
                  <a:cubicBezTo>
                    <a:pt x="3983" y="7022"/>
                    <a:pt x="3983" y="7022"/>
                    <a:pt x="3983" y="7022"/>
                  </a:cubicBezTo>
                  <a:cubicBezTo>
                    <a:pt x="3927" y="7089"/>
                    <a:pt x="3927" y="7089"/>
                    <a:pt x="3927" y="7089"/>
                  </a:cubicBezTo>
                  <a:cubicBezTo>
                    <a:pt x="3927" y="7089"/>
                    <a:pt x="3927" y="7089"/>
                    <a:pt x="3927" y="7089"/>
                  </a:cubicBezTo>
                  <a:cubicBezTo>
                    <a:pt x="3927" y="7155"/>
                    <a:pt x="3927" y="7155"/>
                    <a:pt x="3927" y="7155"/>
                  </a:cubicBezTo>
                  <a:cubicBezTo>
                    <a:pt x="3871" y="7155"/>
                    <a:pt x="3871" y="7155"/>
                    <a:pt x="3871" y="7155"/>
                  </a:cubicBezTo>
                  <a:close/>
                  <a:moveTo>
                    <a:pt x="3703" y="7356"/>
                  </a:moveTo>
                  <a:cubicBezTo>
                    <a:pt x="3703" y="7289"/>
                    <a:pt x="3703" y="7289"/>
                    <a:pt x="3703" y="7289"/>
                  </a:cubicBezTo>
                  <a:cubicBezTo>
                    <a:pt x="3703" y="7155"/>
                    <a:pt x="3703" y="7155"/>
                    <a:pt x="3703" y="7155"/>
                  </a:cubicBezTo>
                  <a:cubicBezTo>
                    <a:pt x="3647" y="7222"/>
                    <a:pt x="3647" y="7222"/>
                    <a:pt x="3647" y="7222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703" y="7356"/>
                    <a:pt x="3703" y="7356"/>
                  </a:cubicBezTo>
                  <a:close/>
                  <a:moveTo>
                    <a:pt x="3703" y="7356"/>
                  </a:moveTo>
                  <a:cubicBezTo>
                    <a:pt x="3759" y="7356"/>
                    <a:pt x="3759" y="7356"/>
                    <a:pt x="3759" y="7356"/>
                  </a:cubicBezTo>
                  <a:cubicBezTo>
                    <a:pt x="3759" y="7289"/>
                    <a:pt x="3759" y="7289"/>
                    <a:pt x="3759" y="7289"/>
                  </a:cubicBezTo>
                  <a:cubicBezTo>
                    <a:pt x="3759" y="7289"/>
                    <a:pt x="3759" y="7289"/>
                    <a:pt x="3759" y="7289"/>
                  </a:cubicBezTo>
                  <a:cubicBezTo>
                    <a:pt x="3759" y="7155"/>
                    <a:pt x="3759" y="7155"/>
                    <a:pt x="3759" y="7155"/>
                  </a:cubicBezTo>
                  <a:cubicBezTo>
                    <a:pt x="3759" y="7155"/>
                    <a:pt x="3759" y="7155"/>
                    <a:pt x="3759" y="7155"/>
                  </a:cubicBezTo>
                  <a:cubicBezTo>
                    <a:pt x="3815" y="7155"/>
                    <a:pt x="3815" y="7155"/>
                    <a:pt x="3815" y="7155"/>
                  </a:cubicBezTo>
                  <a:cubicBezTo>
                    <a:pt x="3815" y="7089"/>
                    <a:pt x="3815" y="7089"/>
                    <a:pt x="3815" y="7089"/>
                  </a:cubicBezTo>
                  <a:cubicBezTo>
                    <a:pt x="3815" y="7089"/>
                    <a:pt x="3815" y="7089"/>
                    <a:pt x="3815" y="7089"/>
                  </a:cubicBezTo>
                  <a:cubicBezTo>
                    <a:pt x="3871" y="7155"/>
                    <a:pt x="3871" y="7155"/>
                    <a:pt x="3871" y="7155"/>
                  </a:cubicBezTo>
                  <a:cubicBezTo>
                    <a:pt x="3815" y="7289"/>
                    <a:pt x="3815" y="7289"/>
                    <a:pt x="3815" y="7289"/>
                  </a:cubicBezTo>
                  <a:cubicBezTo>
                    <a:pt x="3815" y="7356"/>
                    <a:pt x="3815" y="7356"/>
                    <a:pt x="3815" y="7356"/>
                  </a:cubicBezTo>
                  <a:cubicBezTo>
                    <a:pt x="3815" y="7356"/>
                    <a:pt x="3815" y="7356"/>
                    <a:pt x="3815" y="7356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703" y="7356"/>
                    <a:pt x="3703" y="7356"/>
                    <a:pt x="3703" y="7356"/>
                  </a:cubicBezTo>
                  <a:close/>
                  <a:moveTo>
                    <a:pt x="3815" y="7624"/>
                  </a:moveTo>
                  <a:cubicBezTo>
                    <a:pt x="3815" y="7624"/>
                    <a:pt x="3815" y="7624"/>
                    <a:pt x="3815" y="7624"/>
                  </a:cubicBezTo>
                  <a:cubicBezTo>
                    <a:pt x="3759" y="7490"/>
                    <a:pt x="3759" y="7490"/>
                    <a:pt x="3759" y="7490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647" y="7356"/>
                    <a:pt x="3647" y="7356"/>
                    <a:pt x="3647" y="7356"/>
                  </a:cubicBezTo>
                  <a:cubicBezTo>
                    <a:pt x="3647" y="7356"/>
                    <a:pt x="3647" y="7356"/>
                    <a:pt x="3647" y="7356"/>
                  </a:cubicBezTo>
                  <a:cubicBezTo>
                    <a:pt x="3647" y="7423"/>
                    <a:pt x="3647" y="7423"/>
                    <a:pt x="3647" y="7423"/>
                  </a:cubicBezTo>
                  <a:cubicBezTo>
                    <a:pt x="3703" y="7490"/>
                    <a:pt x="3703" y="7490"/>
                    <a:pt x="3703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815" y="7624"/>
                    <a:pt x="3815" y="7624"/>
                    <a:pt x="3815" y="7624"/>
                  </a:cubicBezTo>
                  <a:close/>
                  <a:moveTo>
                    <a:pt x="3254" y="6687"/>
                  </a:moveTo>
                  <a:cubicBezTo>
                    <a:pt x="3254" y="6754"/>
                    <a:pt x="3254" y="6754"/>
                    <a:pt x="3254" y="6754"/>
                  </a:cubicBezTo>
                  <a:cubicBezTo>
                    <a:pt x="3310" y="6754"/>
                    <a:pt x="3310" y="6754"/>
                    <a:pt x="3310" y="6754"/>
                  </a:cubicBezTo>
                  <a:cubicBezTo>
                    <a:pt x="3366" y="6754"/>
                    <a:pt x="3366" y="6754"/>
                    <a:pt x="3366" y="6754"/>
                  </a:cubicBezTo>
                  <a:cubicBezTo>
                    <a:pt x="3366" y="6754"/>
                    <a:pt x="3366" y="6754"/>
                    <a:pt x="3366" y="6754"/>
                  </a:cubicBezTo>
                  <a:cubicBezTo>
                    <a:pt x="3310" y="6687"/>
                    <a:pt x="3310" y="6687"/>
                    <a:pt x="3310" y="6687"/>
                  </a:cubicBezTo>
                  <a:cubicBezTo>
                    <a:pt x="3254" y="6620"/>
                    <a:pt x="3254" y="6620"/>
                    <a:pt x="3254" y="6620"/>
                  </a:cubicBezTo>
                  <a:cubicBezTo>
                    <a:pt x="3254" y="6687"/>
                    <a:pt x="3254" y="6687"/>
                    <a:pt x="3254" y="6687"/>
                  </a:cubicBezTo>
                  <a:close/>
                  <a:moveTo>
                    <a:pt x="2188" y="18123"/>
                  </a:moveTo>
                  <a:cubicBezTo>
                    <a:pt x="2188" y="18123"/>
                    <a:pt x="2188" y="18123"/>
                    <a:pt x="2188" y="18123"/>
                  </a:cubicBezTo>
                  <a:cubicBezTo>
                    <a:pt x="2132" y="18123"/>
                    <a:pt x="2132" y="18123"/>
                    <a:pt x="2132" y="18123"/>
                  </a:cubicBezTo>
                  <a:cubicBezTo>
                    <a:pt x="2132" y="17989"/>
                    <a:pt x="2132" y="17989"/>
                    <a:pt x="2132" y="17989"/>
                  </a:cubicBezTo>
                  <a:cubicBezTo>
                    <a:pt x="2188" y="17922"/>
                    <a:pt x="2188" y="17922"/>
                    <a:pt x="2188" y="17922"/>
                  </a:cubicBezTo>
                  <a:cubicBezTo>
                    <a:pt x="2188" y="17855"/>
                    <a:pt x="2188" y="17855"/>
                    <a:pt x="2188" y="17855"/>
                  </a:cubicBezTo>
                  <a:cubicBezTo>
                    <a:pt x="2188" y="17855"/>
                    <a:pt x="2188" y="17855"/>
                    <a:pt x="2188" y="17855"/>
                  </a:cubicBezTo>
                  <a:cubicBezTo>
                    <a:pt x="2132" y="17922"/>
                    <a:pt x="2132" y="17922"/>
                    <a:pt x="2132" y="17922"/>
                  </a:cubicBezTo>
                  <a:cubicBezTo>
                    <a:pt x="2076" y="17922"/>
                    <a:pt x="2076" y="17922"/>
                    <a:pt x="2076" y="17922"/>
                  </a:cubicBezTo>
                  <a:cubicBezTo>
                    <a:pt x="2020" y="17855"/>
                    <a:pt x="2020" y="17855"/>
                    <a:pt x="2020" y="17855"/>
                  </a:cubicBezTo>
                  <a:cubicBezTo>
                    <a:pt x="2020" y="17788"/>
                    <a:pt x="2020" y="17788"/>
                    <a:pt x="2020" y="17788"/>
                  </a:cubicBezTo>
                  <a:cubicBezTo>
                    <a:pt x="2020" y="17788"/>
                    <a:pt x="2020" y="17788"/>
                    <a:pt x="2020" y="17788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788"/>
                    <a:pt x="2076" y="17788"/>
                    <a:pt x="2076" y="17788"/>
                  </a:cubicBezTo>
                  <a:cubicBezTo>
                    <a:pt x="2020" y="17721"/>
                    <a:pt x="2020" y="17721"/>
                    <a:pt x="2020" y="17721"/>
                  </a:cubicBezTo>
                  <a:cubicBezTo>
                    <a:pt x="2020" y="17721"/>
                    <a:pt x="2020" y="17721"/>
                    <a:pt x="2020" y="17721"/>
                  </a:cubicBezTo>
                  <a:cubicBezTo>
                    <a:pt x="1964" y="17788"/>
                    <a:pt x="1964" y="17788"/>
                    <a:pt x="1964" y="17788"/>
                  </a:cubicBezTo>
                  <a:cubicBezTo>
                    <a:pt x="1908" y="17721"/>
                    <a:pt x="1908" y="17721"/>
                    <a:pt x="1908" y="17721"/>
                  </a:cubicBezTo>
                  <a:cubicBezTo>
                    <a:pt x="1908" y="17654"/>
                    <a:pt x="1908" y="17654"/>
                    <a:pt x="1908" y="17654"/>
                  </a:cubicBezTo>
                  <a:cubicBezTo>
                    <a:pt x="1908" y="17654"/>
                    <a:pt x="1908" y="17654"/>
                    <a:pt x="1908" y="17654"/>
                  </a:cubicBezTo>
                  <a:cubicBezTo>
                    <a:pt x="1964" y="17588"/>
                    <a:pt x="1964" y="17588"/>
                    <a:pt x="1964" y="17588"/>
                  </a:cubicBezTo>
                  <a:cubicBezTo>
                    <a:pt x="1964" y="17521"/>
                    <a:pt x="1964" y="17521"/>
                    <a:pt x="1964" y="17521"/>
                  </a:cubicBezTo>
                  <a:cubicBezTo>
                    <a:pt x="2020" y="17521"/>
                    <a:pt x="2020" y="17521"/>
                    <a:pt x="2020" y="17521"/>
                  </a:cubicBezTo>
                  <a:cubicBezTo>
                    <a:pt x="2020" y="17454"/>
                    <a:pt x="2020" y="17454"/>
                    <a:pt x="2020" y="17454"/>
                  </a:cubicBezTo>
                  <a:cubicBezTo>
                    <a:pt x="1964" y="17521"/>
                    <a:pt x="1964" y="17521"/>
                    <a:pt x="1964" y="17521"/>
                  </a:cubicBezTo>
                  <a:cubicBezTo>
                    <a:pt x="1908" y="17521"/>
                    <a:pt x="1908" y="17521"/>
                    <a:pt x="1908" y="17521"/>
                  </a:cubicBezTo>
                  <a:cubicBezTo>
                    <a:pt x="1908" y="17454"/>
                    <a:pt x="1908" y="17454"/>
                    <a:pt x="1908" y="17454"/>
                  </a:cubicBezTo>
                  <a:cubicBezTo>
                    <a:pt x="1908" y="17454"/>
                    <a:pt x="1908" y="17454"/>
                    <a:pt x="1908" y="17454"/>
                  </a:cubicBezTo>
                  <a:cubicBezTo>
                    <a:pt x="1964" y="17387"/>
                    <a:pt x="1964" y="17387"/>
                    <a:pt x="1964" y="17387"/>
                  </a:cubicBezTo>
                  <a:cubicBezTo>
                    <a:pt x="1964" y="17320"/>
                    <a:pt x="1964" y="17320"/>
                    <a:pt x="1964" y="17320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320"/>
                    <a:pt x="1964" y="17320"/>
                    <a:pt x="1964" y="17320"/>
                  </a:cubicBezTo>
                  <a:cubicBezTo>
                    <a:pt x="1908" y="17387"/>
                    <a:pt x="1908" y="17387"/>
                    <a:pt x="1908" y="17387"/>
                  </a:cubicBezTo>
                  <a:cubicBezTo>
                    <a:pt x="1851" y="17454"/>
                    <a:pt x="1851" y="17454"/>
                    <a:pt x="1851" y="17454"/>
                  </a:cubicBezTo>
                  <a:cubicBezTo>
                    <a:pt x="1851" y="17454"/>
                    <a:pt x="1851" y="17454"/>
                    <a:pt x="1851" y="17454"/>
                  </a:cubicBezTo>
                  <a:cubicBezTo>
                    <a:pt x="1795" y="17454"/>
                    <a:pt x="1795" y="17454"/>
                    <a:pt x="1795" y="17454"/>
                  </a:cubicBezTo>
                  <a:cubicBezTo>
                    <a:pt x="1795" y="17454"/>
                    <a:pt x="1795" y="17454"/>
                    <a:pt x="1795" y="17454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39" y="17387"/>
                    <a:pt x="1739" y="17387"/>
                    <a:pt x="1739" y="17387"/>
                  </a:cubicBezTo>
                  <a:cubicBezTo>
                    <a:pt x="1739" y="17454"/>
                    <a:pt x="1739" y="17454"/>
                    <a:pt x="1739" y="17454"/>
                  </a:cubicBezTo>
                  <a:cubicBezTo>
                    <a:pt x="1739" y="17454"/>
                    <a:pt x="1739" y="17454"/>
                    <a:pt x="1739" y="17454"/>
                  </a:cubicBezTo>
                  <a:cubicBezTo>
                    <a:pt x="1739" y="17387"/>
                    <a:pt x="1739" y="17387"/>
                    <a:pt x="1739" y="17387"/>
                  </a:cubicBezTo>
                  <a:cubicBezTo>
                    <a:pt x="1683" y="17387"/>
                    <a:pt x="1683" y="17387"/>
                    <a:pt x="1683" y="17387"/>
                  </a:cubicBezTo>
                  <a:cubicBezTo>
                    <a:pt x="1683" y="17454"/>
                    <a:pt x="1683" y="17454"/>
                    <a:pt x="1683" y="17454"/>
                  </a:cubicBezTo>
                  <a:cubicBezTo>
                    <a:pt x="1627" y="17387"/>
                    <a:pt x="1627" y="17387"/>
                    <a:pt x="1627" y="17387"/>
                  </a:cubicBezTo>
                  <a:cubicBezTo>
                    <a:pt x="1627" y="17387"/>
                    <a:pt x="1627" y="17387"/>
                    <a:pt x="1627" y="17387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851" y="17253"/>
                    <a:pt x="1851" y="17253"/>
                    <a:pt x="1851" y="17253"/>
                  </a:cubicBezTo>
                  <a:cubicBezTo>
                    <a:pt x="1851" y="17253"/>
                    <a:pt x="1851" y="17253"/>
                    <a:pt x="1851" y="17253"/>
                  </a:cubicBezTo>
                  <a:cubicBezTo>
                    <a:pt x="1851" y="17186"/>
                    <a:pt x="1851" y="17186"/>
                    <a:pt x="1851" y="17186"/>
                  </a:cubicBezTo>
                  <a:cubicBezTo>
                    <a:pt x="1851" y="17186"/>
                    <a:pt x="1851" y="17186"/>
                    <a:pt x="1851" y="17186"/>
                  </a:cubicBezTo>
                  <a:cubicBezTo>
                    <a:pt x="1795" y="17253"/>
                    <a:pt x="1795" y="17253"/>
                    <a:pt x="1795" y="17253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683" y="17253"/>
                    <a:pt x="1683" y="17253"/>
                    <a:pt x="1683" y="17253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186"/>
                    <a:pt x="1627" y="17186"/>
                    <a:pt x="1627" y="17186"/>
                  </a:cubicBezTo>
                  <a:cubicBezTo>
                    <a:pt x="1627" y="17186"/>
                    <a:pt x="1627" y="17186"/>
                    <a:pt x="1627" y="17186"/>
                  </a:cubicBezTo>
                  <a:cubicBezTo>
                    <a:pt x="1571" y="17186"/>
                    <a:pt x="1571" y="17186"/>
                    <a:pt x="1571" y="17186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459" y="17253"/>
                    <a:pt x="1459" y="17253"/>
                    <a:pt x="1459" y="17253"/>
                  </a:cubicBezTo>
                  <a:cubicBezTo>
                    <a:pt x="1403" y="17186"/>
                    <a:pt x="1403" y="17186"/>
                    <a:pt x="1403" y="17186"/>
                  </a:cubicBezTo>
                  <a:cubicBezTo>
                    <a:pt x="1403" y="17120"/>
                    <a:pt x="1403" y="17120"/>
                    <a:pt x="1403" y="17120"/>
                  </a:cubicBezTo>
                  <a:cubicBezTo>
                    <a:pt x="1403" y="17120"/>
                    <a:pt x="1403" y="17120"/>
                    <a:pt x="1403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515" y="17120"/>
                    <a:pt x="1515" y="17120"/>
                    <a:pt x="1515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053"/>
                    <a:pt x="1571" y="17053"/>
                    <a:pt x="1571" y="17053"/>
                  </a:cubicBezTo>
                  <a:cubicBezTo>
                    <a:pt x="1515" y="17053"/>
                    <a:pt x="1515" y="17053"/>
                    <a:pt x="1515" y="17053"/>
                  </a:cubicBezTo>
                  <a:cubicBezTo>
                    <a:pt x="1459" y="17053"/>
                    <a:pt x="1459" y="17053"/>
                    <a:pt x="1459" y="17053"/>
                  </a:cubicBezTo>
                  <a:cubicBezTo>
                    <a:pt x="1403" y="17053"/>
                    <a:pt x="1403" y="17053"/>
                    <a:pt x="1403" y="17053"/>
                  </a:cubicBezTo>
                  <a:cubicBezTo>
                    <a:pt x="1403" y="17053"/>
                    <a:pt x="1403" y="17053"/>
                    <a:pt x="1403" y="17053"/>
                  </a:cubicBezTo>
                  <a:cubicBezTo>
                    <a:pt x="1346" y="17053"/>
                    <a:pt x="1346" y="17053"/>
                    <a:pt x="1346" y="17053"/>
                  </a:cubicBezTo>
                  <a:cubicBezTo>
                    <a:pt x="1346" y="16986"/>
                    <a:pt x="1346" y="16986"/>
                    <a:pt x="1346" y="16986"/>
                  </a:cubicBezTo>
                  <a:cubicBezTo>
                    <a:pt x="1403" y="16986"/>
                    <a:pt x="1403" y="16986"/>
                    <a:pt x="1403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515" y="16986"/>
                    <a:pt x="1515" y="16986"/>
                    <a:pt x="1515" y="16986"/>
                  </a:cubicBezTo>
                  <a:cubicBezTo>
                    <a:pt x="1515" y="16986"/>
                    <a:pt x="1515" y="16986"/>
                    <a:pt x="1515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403" y="16986"/>
                    <a:pt x="1403" y="16986"/>
                    <a:pt x="1403" y="16986"/>
                  </a:cubicBezTo>
                  <a:cubicBezTo>
                    <a:pt x="1403" y="16919"/>
                    <a:pt x="1403" y="16919"/>
                    <a:pt x="1403" y="16919"/>
                  </a:cubicBezTo>
                  <a:cubicBezTo>
                    <a:pt x="1459" y="16919"/>
                    <a:pt x="1459" y="16919"/>
                    <a:pt x="1459" y="16919"/>
                  </a:cubicBezTo>
                  <a:cubicBezTo>
                    <a:pt x="1459" y="16919"/>
                    <a:pt x="1459" y="16919"/>
                    <a:pt x="1459" y="16919"/>
                  </a:cubicBezTo>
                  <a:cubicBezTo>
                    <a:pt x="1515" y="16919"/>
                    <a:pt x="1515" y="16919"/>
                    <a:pt x="1515" y="16919"/>
                  </a:cubicBezTo>
                  <a:cubicBezTo>
                    <a:pt x="1515" y="16919"/>
                    <a:pt x="1515" y="16919"/>
                    <a:pt x="1515" y="16919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571" y="16852"/>
                    <a:pt x="1571" y="16852"/>
                    <a:pt x="1571" y="16852"/>
                  </a:cubicBezTo>
                  <a:cubicBezTo>
                    <a:pt x="1627" y="16852"/>
                    <a:pt x="1627" y="16852"/>
                    <a:pt x="1627" y="16852"/>
                  </a:cubicBezTo>
                  <a:cubicBezTo>
                    <a:pt x="1683" y="16852"/>
                    <a:pt x="1683" y="16852"/>
                    <a:pt x="1683" y="16852"/>
                  </a:cubicBezTo>
                  <a:cubicBezTo>
                    <a:pt x="1571" y="16852"/>
                    <a:pt x="1571" y="16852"/>
                    <a:pt x="1571" y="16852"/>
                  </a:cubicBezTo>
                  <a:cubicBezTo>
                    <a:pt x="1571" y="16785"/>
                    <a:pt x="1571" y="16785"/>
                    <a:pt x="1571" y="16785"/>
                  </a:cubicBezTo>
                  <a:cubicBezTo>
                    <a:pt x="1515" y="16785"/>
                    <a:pt x="1515" y="16785"/>
                    <a:pt x="1515" y="16785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459" y="16852"/>
                    <a:pt x="1459" y="16852"/>
                    <a:pt x="1459" y="16852"/>
                  </a:cubicBezTo>
                  <a:cubicBezTo>
                    <a:pt x="1403" y="16919"/>
                    <a:pt x="1403" y="16919"/>
                    <a:pt x="1403" y="16919"/>
                  </a:cubicBezTo>
                  <a:cubicBezTo>
                    <a:pt x="1403" y="16852"/>
                    <a:pt x="1403" y="16852"/>
                    <a:pt x="1403" y="16852"/>
                  </a:cubicBezTo>
                  <a:cubicBezTo>
                    <a:pt x="1403" y="16852"/>
                    <a:pt x="1403" y="16852"/>
                    <a:pt x="1403" y="16852"/>
                  </a:cubicBezTo>
                  <a:cubicBezTo>
                    <a:pt x="1403" y="16785"/>
                    <a:pt x="1403" y="16785"/>
                    <a:pt x="1403" y="16785"/>
                  </a:cubicBezTo>
                  <a:cubicBezTo>
                    <a:pt x="1403" y="16718"/>
                    <a:pt x="1403" y="16718"/>
                    <a:pt x="1403" y="16718"/>
                  </a:cubicBezTo>
                  <a:cubicBezTo>
                    <a:pt x="1515" y="16718"/>
                    <a:pt x="1515" y="16718"/>
                    <a:pt x="1515" y="16718"/>
                  </a:cubicBezTo>
                  <a:cubicBezTo>
                    <a:pt x="1515" y="16651"/>
                    <a:pt x="1515" y="16651"/>
                    <a:pt x="1515" y="16651"/>
                  </a:cubicBezTo>
                  <a:cubicBezTo>
                    <a:pt x="1627" y="16585"/>
                    <a:pt x="1627" y="16585"/>
                    <a:pt x="1627" y="16585"/>
                  </a:cubicBezTo>
                  <a:cubicBezTo>
                    <a:pt x="1683" y="16585"/>
                    <a:pt x="1683" y="16585"/>
                    <a:pt x="1683" y="16585"/>
                  </a:cubicBezTo>
                  <a:cubicBezTo>
                    <a:pt x="1683" y="16585"/>
                    <a:pt x="1683" y="16585"/>
                    <a:pt x="1683" y="16585"/>
                  </a:cubicBezTo>
                  <a:cubicBezTo>
                    <a:pt x="1683" y="16651"/>
                    <a:pt x="1683" y="16651"/>
                    <a:pt x="1683" y="16651"/>
                  </a:cubicBezTo>
                  <a:cubicBezTo>
                    <a:pt x="1739" y="16718"/>
                    <a:pt x="1739" y="16718"/>
                    <a:pt x="1739" y="16718"/>
                  </a:cubicBezTo>
                  <a:cubicBezTo>
                    <a:pt x="1739" y="16718"/>
                    <a:pt x="1739" y="16718"/>
                    <a:pt x="1739" y="16718"/>
                  </a:cubicBezTo>
                  <a:cubicBezTo>
                    <a:pt x="1739" y="16651"/>
                    <a:pt x="1739" y="16651"/>
                    <a:pt x="1739" y="16651"/>
                  </a:cubicBezTo>
                  <a:cubicBezTo>
                    <a:pt x="1739" y="16585"/>
                    <a:pt x="1739" y="16585"/>
                    <a:pt x="1739" y="16585"/>
                  </a:cubicBezTo>
                  <a:cubicBezTo>
                    <a:pt x="1739" y="16518"/>
                    <a:pt x="1739" y="16518"/>
                    <a:pt x="1739" y="16518"/>
                  </a:cubicBezTo>
                  <a:cubicBezTo>
                    <a:pt x="1795" y="16518"/>
                    <a:pt x="1795" y="16518"/>
                    <a:pt x="1795" y="16518"/>
                  </a:cubicBezTo>
                  <a:cubicBezTo>
                    <a:pt x="1795" y="16518"/>
                    <a:pt x="1795" y="16518"/>
                    <a:pt x="1795" y="16518"/>
                  </a:cubicBezTo>
                  <a:cubicBezTo>
                    <a:pt x="1739" y="16518"/>
                    <a:pt x="1739" y="16518"/>
                    <a:pt x="1739" y="16518"/>
                  </a:cubicBezTo>
                  <a:cubicBezTo>
                    <a:pt x="1683" y="16518"/>
                    <a:pt x="1683" y="16518"/>
                    <a:pt x="1683" y="16518"/>
                  </a:cubicBezTo>
                  <a:cubicBezTo>
                    <a:pt x="1683" y="16518"/>
                    <a:pt x="1683" y="16518"/>
                    <a:pt x="1683" y="16518"/>
                  </a:cubicBezTo>
                  <a:cubicBezTo>
                    <a:pt x="1683" y="16451"/>
                    <a:pt x="1683" y="16451"/>
                    <a:pt x="1683" y="16451"/>
                  </a:cubicBezTo>
                  <a:cubicBezTo>
                    <a:pt x="1739" y="16451"/>
                    <a:pt x="1739" y="16451"/>
                    <a:pt x="1739" y="16451"/>
                  </a:cubicBezTo>
                  <a:cubicBezTo>
                    <a:pt x="1795" y="16384"/>
                    <a:pt x="1795" y="16384"/>
                    <a:pt x="1795" y="16384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84"/>
                    <a:pt x="1795" y="16384"/>
                    <a:pt x="1795" y="16384"/>
                  </a:cubicBezTo>
                  <a:cubicBezTo>
                    <a:pt x="1739" y="16384"/>
                    <a:pt x="1739" y="16384"/>
                    <a:pt x="1739" y="16384"/>
                  </a:cubicBezTo>
                  <a:cubicBezTo>
                    <a:pt x="1683" y="16384"/>
                    <a:pt x="1683" y="16384"/>
                    <a:pt x="1683" y="16384"/>
                  </a:cubicBezTo>
                  <a:cubicBezTo>
                    <a:pt x="1627" y="16451"/>
                    <a:pt x="1627" y="16451"/>
                    <a:pt x="1627" y="16451"/>
                  </a:cubicBezTo>
                  <a:cubicBezTo>
                    <a:pt x="1571" y="16518"/>
                    <a:pt x="1571" y="16518"/>
                    <a:pt x="1571" y="16518"/>
                  </a:cubicBezTo>
                  <a:cubicBezTo>
                    <a:pt x="1515" y="16585"/>
                    <a:pt x="1515" y="16585"/>
                    <a:pt x="1515" y="16585"/>
                  </a:cubicBezTo>
                  <a:cubicBezTo>
                    <a:pt x="1459" y="16518"/>
                    <a:pt x="1459" y="16518"/>
                    <a:pt x="1459" y="16518"/>
                  </a:cubicBezTo>
                  <a:cubicBezTo>
                    <a:pt x="1459" y="16518"/>
                    <a:pt x="1459" y="16518"/>
                    <a:pt x="1459" y="16518"/>
                  </a:cubicBezTo>
                  <a:cubicBezTo>
                    <a:pt x="1515" y="16451"/>
                    <a:pt x="1515" y="16451"/>
                    <a:pt x="1515" y="16451"/>
                  </a:cubicBezTo>
                  <a:cubicBezTo>
                    <a:pt x="1459" y="16451"/>
                    <a:pt x="1459" y="16451"/>
                    <a:pt x="1459" y="16451"/>
                  </a:cubicBezTo>
                  <a:cubicBezTo>
                    <a:pt x="1403" y="16518"/>
                    <a:pt x="1403" y="16518"/>
                    <a:pt x="1403" y="16518"/>
                  </a:cubicBezTo>
                  <a:cubicBezTo>
                    <a:pt x="1346" y="16451"/>
                    <a:pt x="1346" y="16451"/>
                    <a:pt x="1346" y="16451"/>
                  </a:cubicBezTo>
                  <a:cubicBezTo>
                    <a:pt x="1403" y="16451"/>
                    <a:pt x="1403" y="16451"/>
                    <a:pt x="1403" y="16451"/>
                  </a:cubicBezTo>
                  <a:cubicBezTo>
                    <a:pt x="1459" y="16384"/>
                    <a:pt x="1459" y="16384"/>
                    <a:pt x="1459" y="16384"/>
                  </a:cubicBezTo>
                  <a:cubicBezTo>
                    <a:pt x="1515" y="16384"/>
                    <a:pt x="1515" y="16384"/>
                    <a:pt x="1515" y="16384"/>
                  </a:cubicBezTo>
                  <a:cubicBezTo>
                    <a:pt x="1515" y="16384"/>
                    <a:pt x="1515" y="16384"/>
                    <a:pt x="1515" y="16384"/>
                  </a:cubicBezTo>
                  <a:cubicBezTo>
                    <a:pt x="1571" y="16384"/>
                    <a:pt x="1571" y="16384"/>
                    <a:pt x="1571" y="16384"/>
                  </a:cubicBezTo>
                  <a:cubicBezTo>
                    <a:pt x="1571" y="16317"/>
                    <a:pt x="1571" y="16317"/>
                    <a:pt x="1571" y="16317"/>
                  </a:cubicBezTo>
                  <a:cubicBezTo>
                    <a:pt x="1515" y="16317"/>
                    <a:pt x="1515" y="16317"/>
                    <a:pt x="1515" y="16317"/>
                  </a:cubicBezTo>
                  <a:cubicBezTo>
                    <a:pt x="1515" y="16317"/>
                    <a:pt x="1515" y="16317"/>
                    <a:pt x="1515" y="16317"/>
                  </a:cubicBezTo>
                  <a:cubicBezTo>
                    <a:pt x="1571" y="16250"/>
                    <a:pt x="1571" y="16250"/>
                    <a:pt x="1571" y="16250"/>
                  </a:cubicBezTo>
                  <a:cubicBezTo>
                    <a:pt x="1515" y="16250"/>
                    <a:pt x="1515" y="16250"/>
                    <a:pt x="1515" y="16250"/>
                  </a:cubicBezTo>
                  <a:cubicBezTo>
                    <a:pt x="1515" y="16250"/>
                    <a:pt x="1515" y="16250"/>
                    <a:pt x="1515" y="16250"/>
                  </a:cubicBezTo>
                  <a:cubicBezTo>
                    <a:pt x="1459" y="16250"/>
                    <a:pt x="1459" y="16250"/>
                    <a:pt x="1459" y="16250"/>
                  </a:cubicBezTo>
                  <a:cubicBezTo>
                    <a:pt x="1459" y="16250"/>
                    <a:pt x="1459" y="16250"/>
                    <a:pt x="1459" y="16250"/>
                  </a:cubicBezTo>
                  <a:cubicBezTo>
                    <a:pt x="1459" y="16116"/>
                    <a:pt x="1459" y="16116"/>
                    <a:pt x="1459" y="16116"/>
                  </a:cubicBezTo>
                  <a:cubicBezTo>
                    <a:pt x="1403" y="16050"/>
                    <a:pt x="1403" y="16050"/>
                    <a:pt x="1403" y="16050"/>
                  </a:cubicBezTo>
                  <a:cubicBezTo>
                    <a:pt x="1403" y="16050"/>
                    <a:pt x="1403" y="16050"/>
                    <a:pt x="1403" y="16050"/>
                  </a:cubicBezTo>
                  <a:cubicBezTo>
                    <a:pt x="1459" y="15983"/>
                    <a:pt x="1459" y="15983"/>
                    <a:pt x="1459" y="15983"/>
                  </a:cubicBezTo>
                  <a:cubicBezTo>
                    <a:pt x="1515" y="15983"/>
                    <a:pt x="1515" y="15983"/>
                    <a:pt x="1515" y="15983"/>
                  </a:cubicBezTo>
                  <a:cubicBezTo>
                    <a:pt x="1515" y="16050"/>
                    <a:pt x="1515" y="16050"/>
                    <a:pt x="1515" y="16050"/>
                  </a:cubicBezTo>
                  <a:cubicBezTo>
                    <a:pt x="1627" y="16050"/>
                    <a:pt x="1627" y="16050"/>
                    <a:pt x="1627" y="16050"/>
                  </a:cubicBezTo>
                  <a:cubicBezTo>
                    <a:pt x="1683" y="16050"/>
                    <a:pt x="1683" y="16050"/>
                    <a:pt x="1683" y="16050"/>
                  </a:cubicBezTo>
                  <a:cubicBezTo>
                    <a:pt x="1627" y="16050"/>
                    <a:pt x="1627" y="16050"/>
                    <a:pt x="1627" y="16050"/>
                  </a:cubicBezTo>
                  <a:cubicBezTo>
                    <a:pt x="1627" y="15983"/>
                    <a:pt x="1627" y="15983"/>
                    <a:pt x="1627" y="15983"/>
                  </a:cubicBezTo>
                  <a:cubicBezTo>
                    <a:pt x="1571" y="15983"/>
                    <a:pt x="1571" y="15983"/>
                    <a:pt x="1571" y="15983"/>
                  </a:cubicBezTo>
                  <a:cubicBezTo>
                    <a:pt x="1515" y="15983"/>
                    <a:pt x="1515" y="15983"/>
                    <a:pt x="1515" y="15983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515" y="15849"/>
                    <a:pt x="1515" y="15849"/>
                    <a:pt x="1515" y="15849"/>
                  </a:cubicBezTo>
                  <a:cubicBezTo>
                    <a:pt x="1515" y="15849"/>
                    <a:pt x="1515" y="15849"/>
                    <a:pt x="1515" y="15849"/>
                  </a:cubicBezTo>
                  <a:cubicBezTo>
                    <a:pt x="1571" y="15782"/>
                    <a:pt x="1571" y="15782"/>
                    <a:pt x="1571" y="15782"/>
                  </a:cubicBezTo>
                  <a:cubicBezTo>
                    <a:pt x="1571" y="15715"/>
                    <a:pt x="1571" y="15715"/>
                    <a:pt x="1571" y="15715"/>
                  </a:cubicBezTo>
                  <a:cubicBezTo>
                    <a:pt x="1515" y="15782"/>
                    <a:pt x="1515" y="15782"/>
                    <a:pt x="1515" y="15782"/>
                  </a:cubicBezTo>
                  <a:cubicBezTo>
                    <a:pt x="1515" y="15782"/>
                    <a:pt x="1515" y="15782"/>
                    <a:pt x="1515" y="15782"/>
                  </a:cubicBezTo>
                  <a:cubicBezTo>
                    <a:pt x="1459" y="15849"/>
                    <a:pt x="1459" y="15849"/>
                    <a:pt x="1459" y="15849"/>
                  </a:cubicBezTo>
                  <a:cubicBezTo>
                    <a:pt x="1346" y="15849"/>
                    <a:pt x="1346" y="15849"/>
                    <a:pt x="1346" y="15849"/>
                  </a:cubicBezTo>
                  <a:cubicBezTo>
                    <a:pt x="1346" y="15916"/>
                    <a:pt x="1346" y="15916"/>
                    <a:pt x="1346" y="15916"/>
                  </a:cubicBezTo>
                  <a:cubicBezTo>
                    <a:pt x="1346" y="15916"/>
                    <a:pt x="1346" y="15916"/>
                    <a:pt x="1346" y="15916"/>
                  </a:cubicBezTo>
                  <a:cubicBezTo>
                    <a:pt x="1290" y="15916"/>
                    <a:pt x="1290" y="15916"/>
                    <a:pt x="1290" y="15916"/>
                  </a:cubicBezTo>
                  <a:cubicBezTo>
                    <a:pt x="1234" y="15849"/>
                    <a:pt x="1234" y="15849"/>
                    <a:pt x="1234" y="15849"/>
                  </a:cubicBezTo>
                  <a:cubicBezTo>
                    <a:pt x="1234" y="15782"/>
                    <a:pt x="1234" y="15782"/>
                    <a:pt x="1234" y="15782"/>
                  </a:cubicBezTo>
                  <a:cubicBezTo>
                    <a:pt x="1234" y="15648"/>
                    <a:pt x="1234" y="15648"/>
                    <a:pt x="1234" y="15648"/>
                  </a:cubicBezTo>
                  <a:cubicBezTo>
                    <a:pt x="1290" y="15581"/>
                    <a:pt x="1290" y="15581"/>
                    <a:pt x="1290" y="15581"/>
                  </a:cubicBezTo>
                  <a:cubicBezTo>
                    <a:pt x="1234" y="15515"/>
                    <a:pt x="1234" y="15515"/>
                    <a:pt x="1234" y="15515"/>
                  </a:cubicBezTo>
                  <a:cubicBezTo>
                    <a:pt x="1234" y="15515"/>
                    <a:pt x="1234" y="15515"/>
                    <a:pt x="1234" y="15515"/>
                  </a:cubicBezTo>
                  <a:cubicBezTo>
                    <a:pt x="1234" y="15448"/>
                    <a:pt x="1234" y="15448"/>
                    <a:pt x="1234" y="15448"/>
                  </a:cubicBezTo>
                  <a:cubicBezTo>
                    <a:pt x="1234" y="15448"/>
                    <a:pt x="1234" y="15448"/>
                    <a:pt x="1234" y="15448"/>
                  </a:cubicBezTo>
                  <a:cubicBezTo>
                    <a:pt x="1290" y="15448"/>
                    <a:pt x="1290" y="15448"/>
                    <a:pt x="1290" y="15448"/>
                  </a:cubicBezTo>
                  <a:cubicBezTo>
                    <a:pt x="1290" y="15448"/>
                    <a:pt x="1290" y="15448"/>
                    <a:pt x="1290" y="15448"/>
                  </a:cubicBezTo>
                  <a:cubicBezTo>
                    <a:pt x="1290" y="15381"/>
                    <a:pt x="1290" y="15381"/>
                    <a:pt x="1290" y="15381"/>
                  </a:cubicBezTo>
                  <a:cubicBezTo>
                    <a:pt x="1346" y="15381"/>
                    <a:pt x="1346" y="15381"/>
                    <a:pt x="1346" y="15381"/>
                  </a:cubicBezTo>
                  <a:cubicBezTo>
                    <a:pt x="1346" y="15314"/>
                    <a:pt x="1346" y="15314"/>
                    <a:pt x="1346" y="15314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59" y="15314"/>
                    <a:pt x="1459" y="15314"/>
                    <a:pt x="1459" y="15314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515" y="15180"/>
                    <a:pt x="1515" y="15180"/>
                    <a:pt x="1515" y="15180"/>
                  </a:cubicBezTo>
                  <a:cubicBezTo>
                    <a:pt x="1515" y="15113"/>
                    <a:pt x="1515" y="15113"/>
                    <a:pt x="1515" y="15113"/>
                  </a:cubicBezTo>
                  <a:cubicBezTo>
                    <a:pt x="1627" y="15046"/>
                    <a:pt x="1627" y="15046"/>
                    <a:pt x="1627" y="15046"/>
                  </a:cubicBezTo>
                  <a:cubicBezTo>
                    <a:pt x="1627" y="15046"/>
                    <a:pt x="1627" y="15046"/>
                    <a:pt x="1627" y="15046"/>
                  </a:cubicBezTo>
                  <a:cubicBezTo>
                    <a:pt x="1571" y="15046"/>
                    <a:pt x="1571" y="15046"/>
                    <a:pt x="1571" y="15046"/>
                  </a:cubicBezTo>
                  <a:cubicBezTo>
                    <a:pt x="1571" y="14980"/>
                    <a:pt x="1571" y="14980"/>
                    <a:pt x="1571" y="14980"/>
                  </a:cubicBezTo>
                  <a:cubicBezTo>
                    <a:pt x="1515" y="15046"/>
                    <a:pt x="1515" y="15046"/>
                    <a:pt x="1515" y="15046"/>
                  </a:cubicBezTo>
                  <a:cubicBezTo>
                    <a:pt x="1515" y="15113"/>
                    <a:pt x="1515" y="15113"/>
                    <a:pt x="1515" y="15113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03" y="15180"/>
                    <a:pt x="1403" y="15180"/>
                    <a:pt x="1403" y="15180"/>
                  </a:cubicBezTo>
                  <a:cubicBezTo>
                    <a:pt x="1459" y="15113"/>
                    <a:pt x="1459" y="15113"/>
                    <a:pt x="1459" y="15113"/>
                  </a:cubicBezTo>
                  <a:cubicBezTo>
                    <a:pt x="1459" y="15046"/>
                    <a:pt x="1459" y="15046"/>
                    <a:pt x="1459" y="15046"/>
                  </a:cubicBezTo>
                  <a:cubicBezTo>
                    <a:pt x="1515" y="14913"/>
                    <a:pt x="1515" y="14913"/>
                    <a:pt x="1515" y="14913"/>
                  </a:cubicBezTo>
                  <a:cubicBezTo>
                    <a:pt x="1571" y="14846"/>
                    <a:pt x="1571" y="14846"/>
                    <a:pt x="1571" y="14846"/>
                  </a:cubicBezTo>
                  <a:cubicBezTo>
                    <a:pt x="1571" y="14846"/>
                    <a:pt x="1571" y="14846"/>
                    <a:pt x="1571" y="14846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15" y="14645"/>
                    <a:pt x="1515" y="14645"/>
                    <a:pt x="1515" y="14645"/>
                  </a:cubicBezTo>
                  <a:cubicBezTo>
                    <a:pt x="1515" y="14645"/>
                    <a:pt x="1515" y="14645"/>
                    <a:pt x="1515" y="14645"/>
                  </a:cubicBezTo>
                  <a:cubicBezTo>
                    <a:pt x="1515" y="14578"/>
                    <a:pt x="1515" y="14578"/>
                    <a:pt x="1515" y="14578"/>
                  </a:cubicBezTo>
                  <a:cubicBezTo>
                    <a:pt x="1459" y="14511"/>
                    <a:pt x="1459" y="14511"/>
                    <a:pt x="1459" y="14511"/>
                  </a:cubicBezTo>
                  <a:cubicBezTo>
                    <a:pt x="1403" y="14511"/>
                    <a:pt x="1403" y="14511"/>
                    <a:pt x="1403" y="14511"/>
                  </a:cubicBezTo>
                  <a:cubicBezTo>
                    <a:pt x="1403" y="14445"/>
                    <a:pt x="1403" y="14445"/>
                    <a:pt x="1403" y="14445"/>
                  </a:cubicBezTo>
                  <a:cubicBezTo>
                    <a:pt x="1346" y="14378"/>
                    <a:pt x="1346" y="14378"/>
                    <a:pt x="1346" y="14378"/>
                  </a:cubicBezTo>
                  <a:cubicBezTo>
                    <a:pt x="1346" y="14378"/>
                    <a:pt x="1346" y="14378"/>
                    <a:pt x="1346" y="14378"/>
                  </a:cubicBezTo>
                  <a:cubicBezTo>
                    <a:pt x="1290" y="14378"/>
                    <a:pt x="1290" y="14378"/>
                    <a:pt x="1290" y="14378"/>
                  </a:cubicBezTo>
                  <a:cubicBezTo>
                    <a:pt x="1290" y="14378"/>
                    <a:pt x="1290" y="14378"/>
                    <a:pt x="1290" y="14378"/>
                  </a:cubicBezTo>
                  <a:cubicBezTo>
                    <a:pt x="1290" y="14311"/>
                    <a:pt x="1290" y="14311"/>
                    <a:pt x="1290" y="14311"/>
                  </a:cubicBezTo>
                  <a:cubicBezTo>
                    <a:pt x="1290" y="14311"/>
                    <a:pt x="1290" y="14311"/>
                    <a:pt x="1290" y="14311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34" y="14177"/>
                    <a:pt x="1234" y="14177"/>
                    <a:pt x="1234" y="14177"/>
                  </a:cubicBezTo>
                  <a:cubicBezTo>
                    <a:pt x="1234" y="14110"/>
                    <a:pt x="1234" y="14110"/>
                    <a:pt x="1234" y="14110"/>
                  </a:cubicBezTo>
                  <a:cubicBezTo>
                    <a:pt x="1290" y="14110"/>
                    <a:pt x="1290" y="14110"/>
                    <a:pt x="1290" y="14110"/>
                  </a:cubicBezTo>
                  <a:cubicBezTo>
                    <a:pt x="1290" y="13910"/>
                    <a:pt x="1290" y="13910"/>
                    <a:pt x="1290" y="13910"/>
                  </a:cubicBezTo>
                  <a:cubicBezTo>
                    <a:pt x="1290" y="13709"/>
                    <a:pt x="1290" y="13709"/>
                    <a:pt x="1290" y="13709"/>
                  </a:cubicBezTo>
                  <a:cubicBezTo>
                    <a:pt x="1290" y="13575"/>
                    <a:pt x="1290" y="13575"/>
                    <a:pt x="1290" y="13575"/>
                  </a:cubicBezTo>
                  <a:cubicBezTo>
                    <a:pt x="1290" y="13508"/>
                    <a:pt x="1290" y="13508"/>
                    <a:pt x="1290" y="13508"/>
                  </a:cubicBezTo>
                  <a:cubicBezTo>
                    <a:pt x="1290" y="13441"/>
                    <a:pt x="1290" y="13441"/>
                    <a:pt x="1290" y="13441"/>
                  </a:cubicBezTo>
                  <a:cubicBezTo>
                    <a:pt x="1290" y="13441"/>
                    <a:pt x="1290" y="13441"/>
                    <a:pt x="1290" y="13441"/>
                  </a:cubicBezTo>
                  <a:cubicBezTo>
                    <a:pt x="1290" y="13375"/>
                    <a:pt x="1290" y="13375"/>
                    <a:pt x="1290" y="13375"/>
                  </a:cubicBezTo>
                  <a:cubicBezTo>
                    <a:pt x="1290" y="13308"/>
                    <a:pt x="1290" y="13308"/>
                    <a:pt x="1290" y="13308"/>
                  </a:cubicBezTo>
                  <a:cubicBezTo>
                    <a:pt x="1290" y="13241"/>
                    <a:pt x="1290" y="13241"/>
                    <a:pt x="1290" y="13241"/>
                  </a:cubicBezTo>
                  <a:cubicBezTo>
                    <a:pt x="1234" y="13174"/>
                    <a:pt x="1234" y="13174"/>
                    <a:pt x="1234" y="13174"/>
                  </a:cubicBezTo>
                  <a:cubicBezTo>
                    <a:pt x="1178" y="13040"/>
                    <a:pt x="1178" y="13040"/>
                    <a:pt x="1178" y="13040"/>
                  </a:cubicBezTo>
                  <a:cubicBezTo>
                    <a:pt x="1178" y="13040"/>
                    <a:pt x="1178" y="13040"/>
                    <a:pt x="1178" y="13040"/>
                  </a:cubicBezTo>
                  <a:cubicBezTo>
                    <a:pt x="1178" y="12840"/>
                    <a:pt x="1178" y="12840"/>
                    <a:pt x="1178" y="12840"/>
                  </a:cubicBezTo>
                  <a:cubicBezTo>
                    <a:pt x="1178" y="12840"/>
                    <a:pt x="1178" y="12840"/>
                    <a:pt x="1178" y="12840"/>
                  </a:cubicBezTo>
                  <a:cubicBezTo>
                    <a:pt x="1178" y="12773"/>
                    <a:pt x="1178" y="12773"/>
                    <a:pt x="1178" y="12773"/>
                  </a:cubicBezTo>
                  <a:cubicBezTo>
                    <a:pt x="1178" y="12706"/>
                    <a:pt x="1178" y="12706"/>
                    <a:pt x="1178" y="12706"/>
                  </a:cubicBezTo>
                  <a:cubicBezTo>
                    <a:pt x="1178" y="12639"/>
                    <a:pt x="1178" y="12639"/>
                    <a:pt x="1178" y="12639"/>
                  </a:cubicBezTo>
                  <a:cubicBezTo>
                    <a:pt x="1122" y="12639"/>
                    <a:pt x="1122" y="12639"/>
                    <a:pt x="1122" y="12639"/>
                  </a:cubicBezTo>
                  <a:cubicBezTo>
                    <a:pt x="1066" y="12639"/>
                    <a:pt x="1066" y="12639"/>
                    <a:pt x="1066" y="12639"/>
                  </a:cubicBezTo>
                  <a:cubicBezTo>
                    <a:pt x="954" y="12639"/>
                    <a:pt x="954" y="12639"/>
                    <a:pt x="954" y="12639"/>
                  </a:cubicBezTo>
                  <a:cubicBezTo>
                    <a:pt x="954" y="12639"/>
                    <a:pt x="954" y="12639"/>
                    <a:pt x="954" y="12639"/>
                  </a:cubicBezTo>
                  <a:cubicBezTo>
                    <a:pt x="842" y="12706"/>
                    <a:pt x="842" y="12706"/>
                    <a:pt x="842" y="12706"/>
                  </a:cubicBezTo>
                  <a:cubicBezTo>
                    <a:pt x="785" y="12773"/>
                    <a:pt x="785" y="12773"/>
                    <a:pt x="785" y="12773"/>
                  </a:cubicBezTo>
                  <a:cubicBezTo>
                    <a:pt x="729" y="12840"/>
                    <a:pt x="729" y="12840"/>
                    <a:pt x="729" y="12840"/>
                  </a:cubicBezTo>
                  <a:cubicBezTo>
                    <a:pt x="673" y="12907"/>
                    <a:pt x="673" y="12907"/>
                    <a:pt x="673" y="12907"/>
                  </a:cubicBezTo>
                  <a:cubicBezTo>
                    <a:pt x="617" y="12907"/>
                    <a:pt x="617" y="12907"/>
                    <a:pt x="617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840"/>
                    <a:pt x="505" y="12840"/>
                    <a:pt x="505" y="12840"/>
                  </a:cubicBezTo>
                  <a:cubicBezTo>
                    <a:pt x="505" y="12773"/>
                    <a:pt x="505" y="12773"/>
                    <a:pt x="505" y="12773"/>
                  </a:cubicBezTo>
                  <a:cubicBezTo>
                    <a:pt x="449" y="12438"/>
                    <a:pt x="449" y="12438"/>
                    <a:pt x="449" y="12438"/>
                  </a:cubicBezTo>
                  <a:cubicBezTo>
                    <a:pt x="393" y="12305"/>
                    <a:pt x="393" y="12305"/>
                    <a:pt x="393" y="12305"/>
                  </a:cubicBezTo>
                  <a:cubicBezTo>
                    <a:pt x="393" y="12238"/>
                    <a:pt x="393" y="12238"/>
                    <a:pt x="393" y="12238"/>
                  </a:cubicBezTo>
                  <a:cubicBezTo>
                    <a:pt x="449" y="12104"/>
                    <a:pt x="449" y="12104"/>
                    <a:pt x="449" y="12104"/>
                  </a:cubicBezTo>
                  <a:cubicBezTo>
                    <a:pt x="281" y="12104"/>
                    <a:pt x="281" y="12104"/>
                    <a:pt x="281" y="12104"/>
                  </a:cubicBezTo>
                  <a:cubicBezTo>
                    <a:pt x="224" y="12171"/>
                    <a:pt x="224" y="12171"/>
                    <a:pt x="224" y="12171"/>
                  </a:cubicBezTo>
                  <a:cubicBezTo>
                    <a:pt x="168" y="12104"/>
                    <a:pt x="168" y="12104"/>
                    <a:pt x="168" y="12104"/>
                  </a:cubicBezTo>
                  <a:cubicBezTo>
                    <a:pt x="0" y="12104"/>
                    <a:pt x="0" y="12104"/>
                    <a:pt x="0" y="12104"/>
                  </a:cubicBezTo>
                  <a:cubicBezTo>
                    <a:pt x="2861" y="6487"/>
                    <a:pt x="2861" y="6487"/>
                    <a:pt x="2861" y="6487"/>
                  </a:cubicBezTo>
                  <a:cubicBezTo>
                    <a:pt x="2861" y="6487"/>
                    <a:pt x="2861" y="6487"/>
                    <a:pt x="2861" y="6487"/>
                  </a:cubicBezTo>
                  <a:cubicBezTo>
                    <a:pt x="2917" y="6487"/>
                    <a:pt x="2917" y="6487"/>
                    <a:pt x="2917" y="6487"/>
                  </a:cubicBezTo>
                  <a:cubicBezTo>
                    <a:pt x="3030" y="6620"/>
                    <a:pt x="3030" y="6620"/>
                    <a:pt x="3030" y="6620"/>
                  </a:cubicBezTo>
                  <a:cubicBezTo>
                    <a:pt x="3086" y="6620"/>
                    <a:pt x="3086" y="6620"/>
                    <a:pt x="3086" y="6620"/>
                  </a:cubicBezTo>
                  <a:cubicBezTo>
                    <a:pt x="3142" y="6620"/>
                    <a:pt x="3142" y="6620"/>
                    <a:pt x="3142" y="6620"/>
                  </a:cubicBezTo>
                  <a:cubicBezTo>
                    <a:pt x="3142" y="6687"/>
                    <a:pt x="3142" y="6687"/>
                    <a:pt x="3142" y="6687"/>
                  </a:cubicBezTo>
                  <a:cubicBezTo>
                    <a:pt x="3198" y="6687"/>
                    <a:pt x="3198" y="6687"/>
                    <a:pt x="3198" y="6687"/>
                  </a:cubicBezTo>
                  <a:cubicBezTo>
                    <a:pt x="3198" y="6754"/>
                    <a:pt x="3198" y="6754"/>
                    <a:pt x="3198" y="6754"/>
                  </a:cubicBezTo>
                  <a:cubicBezTo>
                    <a:pt x="3198" y="6754"/>
                    <a:pt x="3198" y="6754"/>
                    <a:pt x="3198" y="6754"/>
                  </a:cubicBezTo>
                  <a:cubicBezTo>
                    <a:pt x="3254" y="6821"/>
                    <a:pt x="3254" y="6821"/>
                    <a:pt x="3254" y="6821"/>
                  </a:cubicBezTo>
                  <a:cubicBezTo>
                    <a:pt x="3254" y="6888"/>
                    <a:pt x="3254" y="6888"/>
                    <a:pt x="3254" y="6888"/>
                  </a:cubicBezTo>
                  <a:cubicBezTo>
                    <a:pt x="3254" y="6888"/>
                    <a:pt x="3254" y="6888"/>
                    <a:pt x="3254" y="6888"/>
                  </a:cubicBezTo>
                  <a:cubicBezTo>
                    <a:pt x="3254" y="6955"/>
                    <a:pt x="3254" y="6955"/>
                    <a:pt x="3254" y="6955"/>
                  </a:cubicBezTo>
                  <a:cubicBezTo>
                    <a:pt x="3254" y="7022"/>
                    <a:pt x="3254" y="7022"/>
                    <a:pt x="3254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89"/>
                    <a:pt x="3310" y="7089"/>
                    <a:pt x="3310" y="7089"/>
                  </a:cubicBezTo>
                  <a:cubicBezTo>
                    <a:pt x="3366" y="7155"/>
                    <a:pt x="3366" y="7155"/>
                    <a:pt x="3366" y="7155"/>
                  </a:cubicBezTo>
                  <a:cubicBezTo>
                    <a:pt x="3422" y="7222"/>
                    <a:pt x="3422" y="7222"/>
                    <a:pt x="3422" y="7222"/>
                  </a:cubicBezTo>
                  <a:cubicBezTo>
                    <a:pt x="3478" y="7289"/>
                    <a:pt x="3478" y="7289"/>
                    <a:pt x="3478" y="7289"/>
                  </a:cubicBezTo>
                  <a:cubicBezTo>
                    <a:pt x="3478" y="7289"/>
                    <a:pt x="3478" y="7289"/>
                    <a:pt x="3478" y="7289"/>
                  </a:cubicBezTo>
                  <a:cubicBezTo>
                    <a:pt x="3535" y="7289"/>
                    <a:pt x="3535" y="7289"/>
                    <a:pt x="3535" y="7289"/>
                  </a:cubicBezTo>
                  <a:cubicBezTo>
                    <a:pt x="3535" y="7356"/>
                    <a:pt x="3535" y="7356"/>
                    <a:pt x="3535" y="7356"/>
                  </a:cubicBezTo>
                  <a:cubicBezTo>
                    <a:pt x="3535" y="7356"/>
                    <a:pt x="3535" y="7356"/>
                    <a:pt x="3535" y="7356"/>
                  </a:cubicBezTo>
                  <a:cubicBezTo>
                    <a:pt x="3591" y="7356"/>
                    <a:pt x="3591" y="7356"/>
                    <a:pt x="3591" y="7356"/>
                  </a:cubicBezTo>
                  <a:cubicBezTo>
                    <a:pt x="3647" y="7423"/>
                    <a:pt x="3647" y="7423"/>
                    <a:pt x="3647" y="7423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759" y="7624"/>
                    <a:pt x="3759" y="7624"/>
                    <a:pt x="3759" y="7624"/>
                  </a:cubicBezTo>
                  <a:cubicBezTo>
                    <a:pt x="3759" y="7690"/>
                    <a:pt x="3759" y="7690"/>
                    <a:pt x="3759" y="7690"/>
                  </a:cubicBezTo>
                  <a:cubicBezTo>
                    <a:pt x="3815" y="7690"/>
                    <a:pt x="3815" y="7690"/>
                    <a:pt x="3815" y="7690"/>
                  </a:cubicBezTo>
                  <a:cubicBezTo>
                    <a:pt x="3815" y="7757"/>
                    <a:pt x="3815" y="7757"/>
                    <a:pt x="3815" y="7757"/>
                  </a:cubicBezTo>
                  <a:cubicBezTo>
                    <a:pt x="3759" y="7824"/>
                    <a:pt x="3759" y="7824"/>
                    <a:pt x="3759" y="7824"/>
                  </a:cubicBezTo>
                  <a:cubicBezTo>
                    <a:pt x="3703" y="7824"/>
                    <a:pt x="3703" y="7824"/>
                    <a:pt x="3703" y="7824"/>
                  </a:cubicBezTo>
                  <a:cubicBezTo>
                    <a:pt x="3815" y="7757"/>
                    <a:pt x="3815" y="7757"/>
                    <a:pt x="3815" y="7757"/>
                  </a:cubicBezTo>
                  <a:cubicBezTo>
                    <a:pt x="3871" y="7757"/>
                    <a:pt x="3871" y="7757"/>
                    <a:pt x="3871" y="7757"/>
                  </a:cubicBezTo>
                  <a:cubicBezTo>
                    <a:pt x="3871" y="7757"/>
                    <a:pt x="3871" y="7757"/>
                    <a:pt x="3871" y="7757"/>
                  </a:cubicBezTo>
                  <a:cubicBezTo>
                    <a:pt x="3871" y="7690"/>
                    <a:pt x="3871" y="7690"/>
                    <a:pt x="3871" y="7690"/>
                  </a:cubicBezTo>
                  <a:cubicBezTo>
                    <a:pt x="3871" y="7490"/>
                    <a:pt x="3871" y="7490"/>
                    <a:pt x="3871" y="7490"/>
                  </a:cubicBezTo>
                  <a:cubicBezTo>
                    <a:pt x="3871" y="7423"/>
                    <a:pt x="3871" y="7423"/>
                    <a:pt x="3871" y="7423"/>
                  </a:cubicBezTo>
                  <a:cubicBezTo>
                    <a:pt x="3927" y="7356"/>
                    <a:pt x="3927" y="7356"/>
                    <a:pt x="3927" y="7356"/>
                  </a:cubicBezTo>
                  <a:cubicBezTo>
                    <a:pt x="3983" y="7356"/>
                    <a:pt x="3983" y="7356"/>
                    <a:pt x="3983" y="7356"/>
                  </a:cubicBezTo>
                  <a:cubicBezTo>
                    <a:pt x="4039" y="7289"/>
                    <a:pt x="4039" y="7289"/>
                    <a:pt x="4039" y="7289"/>
                  </a:cubicBezTo>
                  <a:cubicBezTo>
                    <a:pt x="4096" y="7289"/>
                    <a:pt x="4096" y="7289"/>
                    <a:pt x="4096" y="7289"/>
                  </a:cubicBezTo>
                  <a:cubicBezTo>
                    <a:pt x="4152" y="7289"/>
                    <a:pt x="4152" y="7289"/>
                    <a:pt x="4152" y="7289"/>
                  </a:cubicBezTo>
                  <a:cubicBezTo>
                    <a:pt x="4152" y="7222"/>
                    <a:pt x="4152" y="7222"/>
                    <a:pt x="4152" y="7222"/>
                  </a:cubicBezTo>
                  <a:cubicBezTo>
                    <a:pt x="4208" y="7222"/>
                    <a:pt x="4208" y="7222"/>
                    <a:pt x="4208" y="7222"/>
                  </a:cubicBezTo>
                  <a:cubicBezTo>
                    <a:pt x="4264" y="7222"/>
                    <a:pt x="4264" y="7222"/>
                    <a:pt x="4264" y="7222"/>
                  </a:cubicBezTo>
                  <a:cubicBezTo>
                    <a:pt x="4320" y="7222"/>
                    <a:pt x="4320" y="7222"/>
                    <a:pt x="4320" y="7222"/>
                  </a:cubicBezTo>
                  <a:cubicBezTo>
                    <a:pt x="4320" y="7222"/>
                    <a:pt x="4320" y="7222"/>
                    <a:pt x="4320" y="7222"/>
                  </a:cubicBezTo>
                  <a:cubicBezTo>
                    <a:pt x="4376" y="7222"/>
                    <a:pt x="4376" y="7222"/>
                    <a:pt x="4376" y="7222"/>
                  </a:cubicBezTo>
                  <a:cubicBezTo>
                    <a:pt x="4376" y="7222"/>
                    <a:pt x="4376" y="7222"/>
                    <a:pt x="4376" y="7222"/>
                  </a:cubicBezTo>
                  <a:cubicBezTo>
                    <a:pt x="4432" y="7155"/>
                    <a:pt x="4432" y="7155"/>
                    <a:pt x="4432" y="7155"/>
                  </a:cubicBezTo>
                  <a:cubicBezTo>
                    <a:pt x="4488" y="7089"/>
                    <a:pt x="4488" y="7089"/>
                    <a:pt x="4488" y="7089"/>
                  </a:cubicBezTo>
                  <a:cubicBezTo>
                    <a:pt x="4488" y="7089"/>
                    <a:pt x="4488" y="7089"/>
                    <a:pt x="4488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601" y="7022"/>
                    <a:pt x="4601" y="7022"/>
                    <a:pt x="4601" y="7022"/>
                  </a:cubicBezTo>
                  <a:cubicBezTo>
                    <a:pt x="4601" y="7089"/>
                    <a:pt x="4601" y="7089"/>
                    <a:pt x="4601" y="7089"/>
                  </a:cubicBezTo>
                  <a:cubicBezTo>
                    <a:pt x="4769" y="7089"/>
                    <a:pt x="4769" y="7089"/>
                    <a:pt x="4769" y="7089"/>
                  </a:cubicBezTo>
                  <a:cubicBezTo>
                    <a:pt x="4881" y="7022"/>
                    <a:pt x="4881" y="7022"/>
                    <a:pt x="4881" y="7022"/>
                  </a:cubicBezTo>
                  <a:cubicBezTo>
                    <a:pt x="4937" y="7022"/>
                    <a:pt x="4937" y="7022"/>
                    <a:pt x="4937" y="7022"/>
                  </a:cubicBezTo>
                  <a:cubicBezTo>
                    <a:pt x="4937" y="7022"/>
                    <a:pt x="4937" y="7022"/>
                    <a:pt x="4937" y="7022"/>
                  </a:cubicBezTo>
                  <a:cubicBezTo>
                    <a:pt x="4993" y="7022"/>
                    <a:pt x="4993" y="7022"/>
                    <a:pt x="4993" y="7022"/>
                  </a:cubicBezTo>
                  <a:cubicBezTo>
                    <a:pt x="4993" y="7022"/>
                    <a:pt x="4993" y="7022"/>
                    <a:pt x="4993" y="7022"/>
                  </a:cubicBezTo>
                  <a:cubicBezTo>
                    <a:pt x="4993" y="6955"/>
                    <a:pt x="4993" y="6955"/>
                    <a:pt x="4993" y="6955"/>
                  </a:cubicBezTo>
                  <a:cubicBezTo>
                    <a:pt x="5105" y="6955"/>
                    <a:pt x="5105" y="6955"/>
                    <a:pt x="5105" y="6955"/>
                  </a:cubicBezTo>
                  <a:cubicBezTo>
                    <a:pt x="5162" y="6955"/>
                    <a:pt x="5162" y="6955"/>
                    <a:pt x="5162" y="6955"/>
                  </a:cubicBezTo>
                  <a:cubicBezTo>
                    <a:pt x="5162" y="6955"/>
                    <a:pt x="5162" y="6955"/>
                    <a:pt x="5162" y="6955"/>
                  </a:cubicBezTo>
                  <a:cubicBezTo>
                    <a:pt x="5218" y="6955"/>
                    <a:pt x="5218" y="6955"/>
                    <a:pt x="5218" y="6955"/>
                  </a:cubicBezTo>
                  <a:cubicBezTo>
                    <a:pt x="5218" y="6955"/>
                    <a:pt x="5218" y="6955"/>
                    <a:pt x="5218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888"/>
                    <a:pt x="5274" y="6888"/>
                    <a:pt x="5274" y="6888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330" y="7022"/>
                    <a:pt x="5330" y="7022"/>
                    <a:pt x="5330" y="7022"/>
                  </a:cubicBezTo>
                  <a:cubicBezTo>
                    <a:pt x="5330" y="7022"/>
                    <a:pt x="5330" y="7022"/>
                    <a:pt x="5330" y="7022"/>
                  </a:cubicBezTo>
                  <a:cubicBezTo>
                    <a:pt x="5274" y="7022"/>
                    <a:pt x="5274" y="7022"/>
                    <a:pt x="5274" y="7022"/>
                  </a:cubicBezTo>
                  <a:cubicBezTo>
                    <a:pt x="5274" y="7089"/>
                    <a:pt x="5274" y="7089"/>
                    <a:pt x="5274" y="7089"/>
                  </a:cubicBezTo>
                  <a:cubicBezTo>
                    <a:pt x="5162" y="7089"/>
                    <a:pt x="5162" y="7089"/>
                    <a:pt x="5162" y="7089"/>
                  </a:cubicBezTo>
                  <a:cubicBezTo>
                    <a:pt x="5049" y="7155"/>
                    <a:pt x="5049" y="7155"/>
                    <a:pt x="5049" y="7155"/>
                  </a:cubicBezTo>
                  <a:cubicBezTo>
                    <a:pt x="5049" y="7155"/>
                    <a:pt x="5049" y="7155"/>
                    <a:pt x="5049" y="7155"/>
                  </a:cubicBezTo>
                  <a:cubicBezTo>
                    <a:pt x="4993" y="7222"/>
                    <a:pt x="4993" y="7222"/>
                    <a:pt x="4993" y="7222"/>
                  </a:cubicBezTo>
                  <a:cubicBezTo>
                    <a:pt x="4937" y="7222"/>
                    <a:pt x="4937" y="7222"/>
                    <a:pt x="4937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769" y="7222"/>
                    <a:pt x="4769" y="7222"/>
                    <a:pt x="4769" y="7222"/>
                  </a:cubicBezTo>
                  <a:cubicBezTo>
                    <a:pt x="4713" y="7222"/>
                    <a:pt x="4713" y="7222"/>
                    <a:pt x="4713" y="7222"/>
                  </a:cubicBezTo>
                  <a:cubicBezTo>
                    <a:pt x="4713" y="7222"/>
                    <a:pt x="4713" y="7222"/>
                    <a:pt x="4713" y="7222"/>
                  </a:cubicBezTo>
                  <a:cubicBezTo>
                    <a:pt x="4601" y="7222"/>
                    <a:pt x="4601" y="7222"/>
                    <a:pt x="4601" y="7222"/>
                  </a:cubicBezTo>
                  <a:cubicBezTo>
                    <a:pt x="4544" y="7289"/>
                    <a:pt x="4544" y="7289"/>
                    <a:pt x="4544" y="7289"/>
                  </a:cubicBezTo>
                  <a:cubicBezTo>
                    <a:pt x="4488" y="7356"/>
                    <a:pt x="4488" y="7356"/>
                    <a:pt x="4488" y="7356"/>
                  </a:cubicBezTo>
                  <a:cubicBezTo>
                    <a:pt x="4376" y="7356"/>
                    <a:pt x="4376" y="7356"/>
                    <a:pt x="4376" y="7356"/>
                  </a:cubicBezTo>
                  <a:cubicBezTo>
                    <a:pt x="4376" y="7356"/>
                    <a:pt x="4376" y="7356"/>
                    <a:pt x="4376" y="7356"/>
                  </a:cubicBezTo>
                  <a:cubicBezTo>
                    <a:pt x="4320" y="7423"/>
                    <a:pt x="4320" y="7423"/>
                    <a:pt x="4320" y="7423"/>
                  </a:cubicBezTo>
                  <a:cubicBezTo>
                    <a:pt x="4320" y="7423"/>
                    <a:pt x="4320" y="7423"/>
                    <a:pt x="4320" y="7423"/>
                  </a:cubicBezTo>
                  <a:cubicBezTo>
                    <a:pt x="4264" y="7490"/>
                    <a:pt x="4264" y="7490"/>
                    <a:pt x="4264" y="7490"/>
                  </a:cubicBezTo>
                  <a:cubicBezTo>
                    <a:pt x="4264" y="7423"/>
                    <a:pt x="4264" y="7423"/>
                    <a:pt x="4264" y="7423"/>
                  </a:cubicBezTo>
                  <a:cubicBezTo>
                    <a:pt x="4208" y="7490"/>
                    <a:pt x="4208" y="7490"/>
                    <a:pt x="4208" y="7490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096" y="7557"/>
                    <a:pt x="4096" y="7557"/>
                    <a:pt x="4096" y="7557"/>
                  </a:cubicBezTo>
                  <a:cubicBezTo>
                    <a:pt x="4152" y="7624"/>
                    <a:pt x="4152" y="7624"/>
                    <a:pt x="4152" y="7624"/>
                  </a:cubicBezTo>
                  <a:cubicBezTo>
                    <a:pt x="4208" y="7690"/>
                    <a:pt x="4208" y="7690"/>
                    <a:pt x="4208" y="7690"/>
                  </a:cubicBezTo>
                  <a:cubicBezTo>
                    <a:pt x="4152" y="7624"/>
                    <a:pt x="4152" y="7624"/>
                    <a:pt x="4152" y="7624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208" y="7624"/>
                    <a:pt x="4208" y="7624"/>
                    <a:pt x="4208" y="7624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320" y="7490"/>
                    <a:pt x="4320" y="7490"/>
                    <a:pt x="4320" y="7490"/>
                  </a:cubicBezTo>
                  <a:cubicBezTo>
                    <a:pt x="4432" y="7423"/>
                    <a:pt x="4432" y="7423"/>
                    <a:pt x="4432" y="7423"/>
                  </a:cubicBezTo>
                  <a:cubicBezTo>
                    <a:pt x="4432" y="7423"/>
                    <a:pt x="4432" y="7423"/>
                    <a:pt x="4432" y="7423"/>
                  </a:cubicBezTo>
                  <a:cubicBezTo>
                    <a:pt x="4601" y="7356"/>
                    <a:pt x="4601" y="7356"/>
                    <a:pt x="4601" y="7356"/>
                  </a:cubicBezTo>
                  <a:cubicBezTo>
                    <a:pt x="4601" y="7289"/>
                    <a:pt x="4601" y="7289"/>
                    <a:pt x="4601" y="7289"/>
                  </a:cubicBezTo>
                  <a:cubicBezTo>
                    <a:pt x="4657" y="7289"/>
                    <a:pt x="4657" y="7289"/>
                    <a:pt x="4657" y="7289"/>
                  </a:cubicBezTo>
                  <a:cubicBezTo>
                    <a:pt x="4657" y="7356"/>
                    <a:pt x="4657" y="7356"/>
                    <a:pt x="4657" y="7356"/>
                  </a:cubicBezTo>
                  <a:cubicBezTo>
                    <a:pt x="4713" y="7289"/>
                    <a:pt x="4713" y="7289"/>
                    <a:pt x="4713" y="7289"/>
                  </a:cubicBezTo>
                  <a:cubicBezTo>
                    <a:pt x="4713" y="7289"/>
                    <a:pt x="4713" y="7289"/>
                    <a:pt x="4713" y="7289"/>
                  </a:cubicBezTo>
                  <a:cubicBezTo>
                    <a:pt x="4769" y="7356"/>
                    <a:pt x="4769" y="7356"/>
                    <a:pt x="4769" y="7356"/>
                  </a:cubicBezTo>
                  <a:cubicBezTo>
                    <a:pt x="4825" y="7289"/>
                    <a:pt x="4825" y="7289"/>
                    <a:pt x="4825" y="7289"/>
                  </a:cubicBezTo>
                  <a:cubicBezTo>
                    <a:pt x="4825" y="7289"/>
                    <a:pt x="4825" y="7289"/>
                    <a:pt x="4825" y="7289"/>
                  </a:cubicBezTo>
                  <a:cubicBezTo>
                    <a:pt x="4769" y="7423"/>
                    <a:pt x="4769" y="7423"/>
                    <a:pt x="4769" y="7423"/>
                  </a:cubicBezTo>
                  <a:cubicBezTo>
                    <a:pt x="4769" y="7423"/>
                    <a:pt x="4769" y="7423"/>
                    <a:pt x="4769" y="7423"/>
                  </a:cubicBezTo>
                  <a:cubicBezTo>
                    <a:pt x="4825" y="7356"/>
                    <a:pt x="4825" y="7356"/>
                    <a:pt x="4825" y="7356"/>
                  </a:cubicBezTo>
                  <a:cubicBezTo>
                    <a:pt x="4937" y="7356"/>
                    <a:pt x="4937" y="7356"/>
                    <a:pt x="4937" y="7356"/>
                  </a:cubicBezTo>
                  <a:cubicBezTo>
                    <a:pt x="5049" y="7222"/>
                    <a:pt x="5049" y="7222"/>
                    <a:pt x="5049" y="7222"/>
                  </a:cubicBezTo>
                  <a:cubicBezTo>
                    <a:pt x="5105" y="7222"/>
                    <a:pt x="5105" y="7222"/>
                    <a:pt x="5105" y="7222"/>
                  </a:cubicBezTo>
                  <a:cubicBezTo>
                    <a:pt x="5218" y="7155"/>
                    <a:pt x="5218" y="7155"/>
                    <a:pt x="5218" y="7155"/>
                  </a:cubicBezTo>
                  <a:cubicBezTo>
                    <a:pt x="5274" y="7155"/>
                    <a:pt x="5274" y="7155"/>
                    <a:pt x="5274" y="7155"/>
                  </a:cubicBezTo>
                  <a:cubicBezTo>
                    <a:pt x="5330" y="7155"/>
                    <a:pt x="5330" y="7155"/>
                    <a:pt x="5330" y="7155"/>
                  </a:cubicBezTo>
                  <a:cubicBezTo>
                    <a:pt x="5386" y="7155"/>
                    <a:pt x="5386" y="7155"/>
                    <a:pt x="5386" y="7155"/>
                  </a:cubicBezTo>
                  <a:cubicBezTo>
                    <a:pt x="5330" y="7222"/>
                    <a:pt x="5330" y="7222"/>
                    <a:pt x="5330" y="7222"/>
                  </a:cubicBezTo>
                  <a:cubicBezTo>
                    <a:pt x="5274" y="7222"/>
                    <a:pt x="5274" y="7222"/>
                    <a:pt x="5274" y="7222"/>
                  </a:cubicBezTo>
                  <a:cubicBezTo>
                    <a:pt x="5274" y="7289"/>
                    <a:pt x="5274" y="7289"/>
                    <a:pt x="5274" y="7289"/>
                  </a:cubicBezTo>
                  <a:cubicBezTo>
                    <a:pt x="5330" y="7289"/>
                    <a:pt x="5330" y="7289"/>
                    <a:pt x="5330" y="7289"/>
                  </a:cubicBezTo>
                  <a:cubicBezTo>
                    <a:pt x="5386" y="7222"/>
                    <a:pt x="5386" y="7222"/>
                    <a:pt x="5386" y="7222"/>
                  </a:cubicBezTo>
                  <a:cubicBezTo>
                    <a:pt x="5498" y="7155"/>
                    <a:pt x="5498" y="7155"/>
                    <a:pt x="5498" y="7155"/>
                  </a:cubicBezTo>
                  <a:cubicBezTo>
                    <a:pt x="5554" y="7155"/>
                    <a:pt x="5554" y="7155"/>
                    <a:pt x="5554" y="7155"/>
                  </a:cubicBezTo>
                  <a:cubicBezTo>
                    <a:pt x="5498" y="7155"/>
                    <a:pt x="5498" y="7155"/>
                    <a:pt x="5498" y="7155"/>
                  </a:cubicBezTo>
                  <a:cubicBezTo>
                    <a:pt x="5554" y="7089"/>
                    <a:pt x="5554" y="7089"/>
                    <a:pt x="5554" y="7089"/>
                  </a:cubicBezTo>
                  <a:cubicBezTo>
                    <a:pt x="5610" y="7089"/>
                    <a:pt x="5610" y="7089"/>
                    <a:pt x="5610" y="7089"/>
                  </a:cubicBezTo>
                  <a:cubicBezTo>
                    <a:pt x="5610" y="7089"/>
                    <a:pt x="5610" y="7089"/>
                    <a:pt x="5610" y="7089"/>
                  </a:cubicBezTo>
                  <a:cubicBezTo>
                    <a:pt x="5610" y="7022"/>
                    <a:pt x="5610" y="7022"/>
                    <a:pt x="5610" y="7022"/>
                  </a:cubicBezTo>
                  <a:cubicBezTo>
                    <a:pt x="5666" y="7089"/>
                    <a:pt x="5666" y="7089"/>
                    <a:pt x="5666" y="7089"/>
                  </a:cubicBezTo>
                  <a:cubicBezTo>
                    <a:pt x="5723" y="7089"/>
                    <a:pt x="5723" y="7089"/>
                    <a:pt x="5723" y="7089"/>
                  </a:cubicBezTo>
                  <a:cubicBezTo>
                    <a:pt x="5723" y="7022"/>
                    <a:pt x="5723" y="7022"/>
                    <a:pt x="5723" y="7022"/>
                  </a:cubicBezTo>
                  <a:cubicBezTo>
                    <a:pt x="5666" y="6955"/>
                    <a:pt x="5666" y="6955"/>
                    <a:pt x="5666" y="6955"/>
                  </a:cubicBezTo>
                  <a:cubicBezTo>
                    <a:pt x="5723" y="6888"/>
                    <a:pt x="5723" y="6888"/>
                    <a:pt x="5723" y="6888"/>
                  </a:cubicBezTo>
                  <a:cubicBezTo>
                    <a:pt x="5666" y="6888"/>
                    <a:pt x="5666" y="6888"/>
                    <a:pt x="5666" y="6888"/>
                  </a:cubicBezTo>
                  <a:cubicBezTo>
                    <a:pt x="5723" y="6821"/>
                    <a:pt x="5723" y="6821"/>
                    <a:pt x="5723" y="6821"/>
                  </a:cubicBez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821"/>
                    <a:pt x="5779" y="6821"/>
                    <a:pt x="5779" y="6821"/>
                  </a:cubicBezTo>
                  <a:cubicBezTo>
                    <a:pt x="5835" y="7022"/>
                    <a:pt x="5835" y="7022"/>
                    <a:pt x="5835" y="7022"/>
                  </a:cubicBezTo>
                  <a:cubicBezTo>
                    <a:pt x="5779" y="7089"/>
                    <a:pt x="5779" y="7089"/>
                    <a:pt x="5779" y="7089"/>
                  </a:cubicBezTo>
                  <a:cubicBezTo>
                    <a:pt x="5779" y="7289"/>
                    <a:pt x="5779" y="7289"/>
                    <a:pt x="5779" y="7289"/>
                  </a:cubicBezTo>
                  <a:cubicBezTo>
                    <a:pt x="5723" y="7356"/>
                    <a:pt x="5723" y="7356"/>
                    <a:pt x="5723" y="7356"/>
                  </a:cubicBezTo>
                  <a:cubicBezTo>
                    <a:pt x="5723" y="7624"/>
                    <a:pt x="5723" y="7624"/>
                    <a:pt x="5723" y="7624"/>
                  </a:cubicBezTo>
                  <a:cubicBezTo>
                    <a:pt x="5779" y="7690"/>
                    <a:pt x="5779" y="7690"/>
                    <a:pt x="5779" y="7690"/>
                  </a:cubicBezTo>
                  <a:cubicBezTo>
                    <a:pt x="5835" y="7690"/>
                    <a:pt x="5835" y="7690"/>
                    <a:pt x="5835" y="7690"/>
                  </a:cubicBezTo>
                  <a:cubicBezTo>
                    <a:pt x="5835" y="7757"/>
                    <a:pt x="5835" y="7757"/>
                    <a:pt x="5835" y="7757"/>
                  </a:cubicBezTo>
                  <a:cubicBezTo>
                    <a:pt x="5947" y="7757"/>
                    <a:pt x="5947" y="7757"/>
                    <a:pt x="5947" y="7757"/>
                  </a:cubicBezTo>
                  <a:cubicBezTo>
                    <a:pt x="5891" y="7690"/>
                    <a:pt x="5891" y="7690"/>
                    <a:pt x="5891" y="7690"/>
                  </a:cubicBezTo>
                  <a:cubicBezTo>
                    <a:pt x="5835" y="7690"/>
                    <a:pt x="5835" y="7690"/>
                    <a:pt x="5835" y="7690"/>
                  </a:cubicBezTo>
                  <a:cubicBezTo>
                    <a:pt x="5835" y="7624"/>
                    <a:pt x="5835" y="7624"/>
                    <a:pt x="5835" y="7624"/>
                  </a:cubicBezTo>
                  <a:cubicBezTo>
                    <a:pt x="5891" y="7624"/>
                    <a:pt x="5891" y="7624"/>
                    <a:pt x="5891" y="7624"/>
                  </a:cubicBezTo>
                  <a:cubicBezTo>
                    <a:pt x="5947" y="7624"/>
                    <a:pt x="5947" y="7624"/>
                    <a:pt x="5947" y="7624"/>
                  </a:cubicBezTo>
                  <a:cubicBezTo>
                    <a:pt x="5947" y="7557"/>
                    <a:pt x="5947" y="7557"/>
                    <a:pt x="5947" y="7557"/>
                  </a:cubicBezTo>
                  <a:cubicBezTo>
                    <a:pt x="5947" y="7557"/>
                    <a:pt x="5947" y="7557"/>
                    <a:pt x="5947" y="7557"/>
                  </a:cubicBezTo>
                  <a:cubicBezTo>
                    <a:pt x="6003" y="7557"/>
                    <a:pt x="6003" y="7557"/>
                    <a:pt x="6003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423"/>
                    <a:pt x="6059" y="7423"/>
                    <a:pt x="6059" y="7423"/>
                  </a:cubicBezTo>
                  <a:cubicBezTo>
                    <a:pt x="6059" y="7423"/>
                    <a:pt x="6059" y="7423"/>
                    <a:pt x="6059" y="7423"/>
                  </a:cubicBezTo>
                  <a:cubicBezTo>
                    <a:pt x="6171" y="7356"/>
                    <a:pt x="6171" y="7356"/>
                    <a:pt x="6171" y="7356"/>
                  </a:cubicBezTo>
                  <a:cubicBezTo>
                    <a:pt x="6171" y="7356"/>
                    <a:pt x="6171" y="7356"/>
                    <a:pt x="6171" y="7356"/>
                  </a:cubicBezTo>
                  <a:cubicBezTo>
                    <a:pt x="6228" y="7356"/>
                    <a:pt x="6228" y="7356"/>
                    <a:pt x="6228" y="7356"/>
                  </a:cubicBezTo>
                  <a:cubicBezTo>
                    <a:pt x="6228" y="7356"/>
                    <a:pt x="6228" y="7356"/>
                    <a:pt x="6228" y="7356"/>
                  </a:cubicBezTo>
                  <a:cubicBezTo>
                    <a:pt x="6228" y="7423"/>
                    <a:pt x="6228" y="7423"/>
                    <a:pt x="6228" y="7423"/>
                  </a:cubicBezTo>
                  <a:cubicBezTo>
                    <a:pt x="6171" y="7490"/>
                    <a:pt x="6171" y="7490"/>
                    <a:pt x="6171" y="7490"/>
                  </a:cubicBezTo>
                  <a:cubicBezTo>
                    <a:pt x="6228" y="7490"/>
                    <a:pt x="6228" y="7490"/>
                    <a:pt x="6228" y="7490"/>
                  </a:cubicBezTo>
                  <a:cubicBezTo>
                    <a:pt x="6171" y="7557"/>
                    <a:pt x="6171" y="7557"/>
                    <a:pt x="6171" y="7557"/>
                  </a:cubicBezTo>
                  <a:cubicBezTo>
                    <a:pt x="6171" y="7557"/>
                    <a:pt x="6171" y="7557"/>
                    <a:pt x="6171" y="7557"/>
                  </a:cubicBezTo>
                  <a:cubicBezTo>
                    <a:pt x="6171" y="7624"/>
                    <a:pt x="6171" y="7624"/>
                    <a:pt x="6171" y="7624"/>
                  </a:cubicBezTo>
                  <a:cubicBezTo>
                    <a:pt x="6228" y="7557"/>
                    <a:pt x="6228" y="7557"/>
                    <a:pt x="6228" y="7557"/>
                  </a:cubicBezTo>
                  <a:cubicBezTo>
                    <a:pt x="6228" y="7624"/>
                    <a:pt x="6228" y="7624"/>
                    <a:pt x="6228" y="7624"/>
                  </a:cubicBezTo>
                  <a:cubicBezTo>
                    <a:pt x="6228" y="7624"/>
                    <a:pt x="6228" y="7624"/>
                    <a:pt x="6228" y="7624"/>
                  </a:cubicBezTo>
                  <a:cubicBezTo>
                    <a:pt x="6171" y="7624"/>
                    <a:pt x="6171" y="7624"/>
                    <a:pt x="6171" y="7624"/>
                  </a:cubicBezTo>
                  <a:cubicBezTo>
                    <a:pt x="6115" y="7690"/>
                    <a:pt x="6115" y="7690"/>
                    <a:pt x="6115" y="7690"/>
                  </a:cubicBezTo>
                  <a:cubicBezTo>
                    <a:pt x="6115" y="7690"/>
                    <a:pt x="6115" y="7690"/>
                    <a:pt x="6115" y="7690"/>
                  </a:cubicBezTo>
                  <a:cubicBezTo>
                    <a:pt x="6059" y="7757"/>
                    <a:pt x="6059" y="7757"/>
                    <a:pt x="6059" y="7757"/>
                  </a:cubicBezTo>
                  <a:cubicBezTo>
                    <a:pt x="6059" y="7757"/>
                    <a:pt x="6059" y="7757"/>
                    <a:pt x="6059" y="7757"/>
                  </a:cubicBezTo>
                  <a:cubicBezTo>
                    <a:pt x="6059" y="7824"/>
                    <a:pt x="6059" y="7824"/>
                    <a:pt x="6059" y="7824"/>
                  </a:cubicBezTo>
                  <a:cubicBezTo>
                    <a:pt x="6115" y="7824"/>
                    <a:pt x="6115" y="7824"/>
                    <a:pt x="6115" y="7824"/>
                  </a:cubicBezTo>
                  <a:cubicBezTo>
                    <a:pt x="6171" y="7824"/>
                    <a:pt x="6171" y="7824"/>
                    <a:pt x="6171" y="7824"/>
                  </a:cubicBezTo>
                  <a:cubicBezTo>
                    <a:pt x="6228" y="7824"/>
                    <a:pt x="6228" y="7824"/>
                    <a:pt x="6228" y="7824"/>
                  </a:cubicBezTo>
                  <a:cubicBezTo>
                    <a:pt x="6284" y="7824"/>
                    <a:pt x="6284" y="7824"/>
                    <a:pt x="6284" y="7824"/>
                  </a:cubicBezTo>
                  <a:cubicBezTo>
                    <a:pt x="6340" y="7824"/>
                    <a:pt x="6340" y="7824"/>
                    <a:pt x="6340" y="7824"/>
                  </a:cubicBezTo>
                  <a:cubicBezTo>
                    <a:pt x="6396" y="7690"/>
                    <a:pt x="6396" y="7690"/>
                    <a:pt x="6396" y="7690"/>
                  </a:cubicBezTo>
                  <a:cubicBezTo>
                    <a:pt x="6452" y="7624"/>
                    <a:pt x="6452" y="7624"/>
                    <a:pt x="6452" y="7624"/>
                  </a:cubicBezTo>
                  <a:cubicBezTo>
                    <a:pt x="6508" y="7624"/>
                    <a:pt x="6508" y="7624"/>
                    <a:pt x="6508" y="7624"/>
                  </a:cubicBezTo>
                  <a:cubicBezTo>
                    <a:pt x="6508" y="7624"/>
                    <a:pt x="6508" y="7624"/>
                    <a:pt x="6508" y="7624"/>
                  </a:cubicBezTo>
                  <a:cubicBezTo>
                    <a:pt x="6564" y="7624"/>
                    <a:pt x="6564" y="7624"/>
                    <a:pt x="6564" y="7624"/>
                  </a:cubicBezTo>
                  <a:cubicBezTo>
                    <a:pt x="6620" y="7690"/>
                    <a:pt x="6620" y="7690"/>
                    <a:pt x="6620" y="7690"/>
                  </a:cubicBezTo>
                  <a:cubicBezTo>
                    <a:pt x="6620" y="7690"/>
                    <a:pt x="6620" y="7690"/>
                    <a:pt x="6620" y="7690"/>
                  </a:cubicBezTo>
                  <a:cubicBezTo>
                    <a:pt x="6732" y="7757"/>
                    <a:pt x="6732" y="7757"/>
                    <a:pt x="6732" y="7757"/>
                  </a:cubicBezTo>
                  <a:cubicBezTo>
                    <a:pt x="6732" y="7757"/>
                    <a:pt x="6732" y="7757"/>
                    <a:pt x="6732" y="7757"/>
                  </a:cubicBezTo>
                  <a:cubicBezTo>
                    <a:pt x="6732" y="7824"/>
                    <a:pt x="6732" y="7824"/>
                    <a:pt x="6732" y="7824"/>
                  </a:cubicBezTo>
                  <a:cubicBezTo>
                    <a:pt x="6789" y="7891"/>
                    <a:pt x="6789" y="7891"/>
                    <a:pt x="6789" y="7891"/>
                  </a:cubicBezTo>
                  <a:cubicBezTo>
                    <a:pt x="6789" y="7958"/>
                    <a:pt x="6789" y="7958"/>
                    <a:pt x="6789" y="7958"/>
                  </a:cubicBezTo>
                  <a:cubicBezTo>
                    <a:pt x="6845" y="8092"/>
                    <a:pt x="6845" y="8092"/>
                    <a:pt x="6845" y="8092"/>
                  </a:cubicBezTo>
                  <a:cubicBezTo>
                    <a:pt x="7069" y="8225"/>
                    <a:pt x="7069" y="8225"/>
                    <a:pt x="7069" y="8225"/>
                  </a:cubicBezTo>
                  <a:cubicBezTo>
                    <a:pt x="7069" y="8292"/>
                    <a:pt x="7069" y="8292"/>
                    <a:pt x="7069" y="8292"/>
                  </a:cubicBezTo>
                  <a:cubicBezTo>
                    <a:pt x="7125" y="8292"/>
                    <a:pt x="7125" y="8292"/>
                    <a:pt x="7125" y="8292"/>
                  </a:cubicBezTo>
                  <a:cubicBezTo>
                    <a:pt x="7181" y="8359"/>
                    <a:pt x="7181" y="8359"/>
                    <a:pt x="7181" y="8359"/>
                  </a:cubicBezTo>
                  <a:cubicBezTo>
                    <a:pt x="7237" y="8359"/>
                    <a:pt x="7237" y="8359"/>
                    <a:pt x="7237" y="8359"/>
                  </a:cubicBezTo>
                  <a:cubicBezTo>
                    <a:pt x="7294" y="8426"/>
                    <a:pt x="7294" y="8426"/>
                    <a:pt x="7294" y="8426"/>
                  </a:cubicBezTo>
                  <a:cubicBezTo>
                    <a:pt x="7294" y="8493"/>
                    <a:pt x="7294" y="8493"/>
                    <a:pt x="7294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462" y="8560"/>
                    <a:pt x="7462" y="8560"/>
                    <a:pt x="7462" y="8560"/>
                  </a:cubicBezTo>
                  <a:cubicBezTo>
                    <a:pt x="7462" y="8560"/>
                    <a:pt x="7462" y="8560"/>
                    <a:pt x="7462" y="8560"/>
                  </a:cubicBezTo>
                  <a:cubicBezTo>
                    <a:pt x="7462" y="8627"/>
                    <a:pt x="7462" y="8627"/>
                    <a:pt x="7462" y="8627"/>
                  </a:cubicBezTo>
                  <a:cubicBezTo>
                    <a:pt x="7518" y="8627"/>
                    <a:pt x="7518" y="8627"/>
                    <a:pt x="7518" y="8627"/>
                  </a:cubicBezTo>
                  <a:cubicBezTo>
                    <a:pt x="7518" y="8627"/>
                    <a:pt x="7518" y="8627"/>
                    <a:pt x="7518" y="8627"/>
                  </a:cubicBezTo>
                  <a:cubicBezTo>
                    <a:pt x="7518" y="8560"/>
                    <a:pt x="7518" y="8560"/>
                    <a:pt x="7518" y="8560"/>
                  </a:cubicBezTo>
                  <a:cubicBezTo>
                    <a:pt x="7518" y="8560"/>
                    <a:pt x="7518" y="8560"/>
                    <a:pt x="7518" y="8560"/>
                  </a:cubicBezTo>
                  <a:cubicBezTo>
                    <a:pt x="7462" y="8493"/>
                    <a:pt x="7462" y="8493"/>
                    <a:pt x="7462" y="8493"/>
                  </a:cubicBezTo>
                  <a:cubicBezTo>
                    <a:pt x="7462" y="8493"/>
                    <a:pt x="7462" y="8493"/>
                    <a:pt x="7462" y="8493"/>
                  </a:cubicBezTo>
                  <a:cubicBezTo>
                    <a:pt x="7574" y="8493"/>
                    <a:pt x="7574" y="8493"/>
                    <a:pt x="7574" y="8493"/>
                  </a:cubicBezTo>
                  <a:cubicBezTo>
                    <a:pt x="7574" y="8560"/>
                    <a:pt x="7574" y="8560"/>
                    <a:pt x="7574" y="8560"/>
                  </a:cubicBezTo>
                  <a:cubicBezTo>
                    <a:pt x="7574" y="8560"/>
                    <a:pt x="7574" y="8560"/>
                    <a:pt x="7574" y="8560"/>
                  </a:cubicBezTo>
                  <a:cubicBezTo>
                    <a:pt x="7630" y="8493"/>
                    <a:pt x="7630" y="8493"/>
                    <a:pt x="7630" y="8493"/>
                  </a:cubicBezTo>
                  <a:cubicBezTo>
                    <a:pt x="7630" y="8493"/>
                    <a:pt x="7630" y="8493"/>
                    <a:pt x="7630" y="8493"/>
                  </a:cubicBezTo>
                  <a:cubicBezTo>
                    <a:pt x="7686" y="8560"/>
                    <a:pt x="7686" y="8560"/>
                    <a:pt x="7686" y="8560"/>
                  </a:cubicBezTo>
                  <a:cubicBezTo>
                    <a:pt x="7686" y="8627"/>
                    <a:pt x="7686" y="8627"/>
                    <a:pt x="7686" y="8627"/>
                  </a:cubicBezTo>
                  <a:cubicBezTo>
                    <a:pt x="7742" y="8627"/>
                    <a:pt x="7742" y="8627"/>
                    <a:pt x="7742" y="8627"/>
                  </a:cubicBezTo>
                  <a:cubicBezTo>
                    <a:pt x="7742" y="8693"/>
                    <a:pt x="7742" y="8693"/>
                    <a:pt x="7742" y="8693"/>
                  </a:cubicBezTo>
                  <a:cubicBezTo>
                    <a:pt x="7798" y="8760"/>
                    <a:pt x="7798" y="8760"/>
                    <a:pt x="7798" y="8760"/>
                  </a:cubicBezTo>
                  <a:cubicBezTo>
                    <a:pt x="7798" y="8827"/>
                    <a:pt x="7798" y="8827"/>
                    <a:pt x="7798" y="8827"/>
                  </a:cubicBezTo>
                  <a:cubicBezTo>
                    <a:pt x="7798" y="8894"/>
                    <a:pt x="7798" y="8894"/>
                    <a:pt x="7798" y="8894"/>
                  </a:cubicBezTo>
                  <a:cubicBezTo>
                    <a:pt x="7798" y="8894"/>
                    <a:pt x="7798" y="8894"/>
                    <a:pt x="7798" y="8894"/>
                  </a:cubicBezTo>
                  <a:cubicBezTo>
                    <a:pt x="7798" y="8961"/>
                    <a:pt x="7798" y="8961"/>
                    <a:pt x="7798" y="8961"/>
                  </a:cubicBezTo>
                  <a:cubicBezTo>
                    <a:pt x="7742" y="9028"/>
                    <a:pt x="7742" y="9028"/>
                    <a:pt x="7742" y="9028"/>
                  </a:cubicBezTo>
                  <a:cubicBezTo>
                    <a:pt x="7630" y="8961"/>
                    <a:pt x="7630" y="8961"/>
                    <a:pt x="7630" y="8961"/>
                  </a:cubicBezTo>
                  <a:cubicBezTo>
                    <a:pt x="7574" y="8961"/>
                    <a:pt x="7574" y="8961"/>
                    <a:pt x="7574" y="8961"/>
                  </a:cubicBezTo>
                  <a:cubicBezTo>
                    <a:pt x="7574" y="9028"/>
                    <a:pt x="7574" y="9028"/>
                    <a:pt x="7574" y="9028"/>
                  </a:cubicBezTo>
                  <a:cubicBezTo>
                    <a:pt x="7574" y="9028"/>
                    <a:pt x="7574" y="9028"/>
                    <a:pt x="7574" y="9028"/>
                  </a:cubicBezTo>
                  <a:cubicBezTo>
                    <a:pt x="7518" y="9028"/>
                    <a:pt x="7518" y="9028"/>
                    <a:pt x="7518" y="9028"/>
                  </a:cubicBezTo>
                  <a:cubicBezTo>
                    <a:pt x="7462" y="9028"/>
                    <a:pt x="7462" y="9028"/>
                    <a:pt x="7462" y="9028"/>
                  </a:cubicBezTo>
                  <a:cubicBezTo>
                    <a:pt x="7462" y="9028"/>
                    <a:pt x="7462" y="9028"/>
                    <a:pt x="7462" y="9028"/>
                  </a:cubicBezTo>
                  <a:cubicBezTo>
                    <a:pt x="7406" y="9095"/>
                    <a:pt x="7406" y="9095"/>
                    <a:pt x="7406" y="9095"/>
                  </a:cubicBezTo>
                  <a:cubicBezTo>
                    <a:pt x="7406" y="9095"/>
                    <a:pt x="7406" y="9095"/>
                    <a:pt x="7406" y="9095"/>
                  </a:cubicBezTo>
                  <a:cubicBezTo>
                    <a:pt x="7350" y="9095"/>
                    <a:pt x="7350" y="9095"/>
                    <a:pt x="7350" y="9095"/>
                  </a:cubicBezTo>
                  <a:cubicBezTo>
                    <a:pt x="7294" y="9162"/>
                    <a:pt x="7294" y="9162"/>
                    <a:pt x="7294" y="9162"/>
                  </a:cubicBezTo>
                  <a:cubicBezTo>
                    <a:pt x="7350" y="9162"/>
                    <a:pt x="7350" y="9162"/>
                    <a:pt x="7350" y="9162"/>
                  </a:cubicBezTo>
                  <a:cubicBezTo>
                    <a:pt x="7406" y="9162"/>
                    <a:pt x="7406" y="9162"/>
                    <a:pt x="7406" y="9162"/>
                  </a:cubicBezTo>
                  <a:cubicBezTo>
                    <a:pt x="7406" y="9228"/>
                    <a:pt x="7406" y="9228"/>
                    <a:pt x="7406" y="9228"/>
                  </a:cubicBezTo>
                  <a:cubicBezTo>
                    <a:pt x="7462" y="9295"/>
                    <a:pt x="7462" y="9295"/>
                    <a:pt x="7462" y="9295"/>
                  </a:cubicBezTo>
                  <a:cubicBezTo>
                    <a:pt x="7462" y="9228"/>
                    <a:pt x="7462" y="9228"/>
                    <a:pt x="7462" y="9228"/>
                  </a:cubicBezTo>
                  <a:cubicBezTo>
                    <a:pt x="7518" y="9295"/>
                    <a:pt x="7518" y="9295"/>
                    <a:pt x="7518" y="9295"/>
                  </a:cubicBezTo>
                  <a:cubicBezTo>
                    <a:pt x="7518" y="9362"/>
                    <a:pt x="7518" y="9362"/>
                    <a:pt x="7518" y="9362"/>
                  </a:cubicBezTo>
                  <a:cubicBezTo>
                    <a:pt x="7574" y="9362"/>
                    <a:pt x="7574" y="9362"/>
                    <a:pt x="7574" y="9362"/>
                  </a:cubicBezTo>
                  <a:cubicBezTo>
                    <a:pt x="7686" y="9429"/>
                    <a:pt x="7686" y="9429"/>
                    <a:pt x="7686" y="9429"/>
                  </a:cubicBezTo>
                  <a:cubicBezTo>
                    <a:pt x="7742" y="9429"/>
                    <a:pt x="7742" y="9429"/>
                    <a:pt x="7742" y="9429"/>
                  </a:cubicBezTo>
                  <a:cubicBezTo>
                    <a:pt x="7855" y="9496"/>
                    <a:pt x="7855" y="9496"/>
                    <a:pt x="7855" y="9496"/>
                  </a:cubicBezTo>
                  <a:cubicBezTo>
                    <a:pt x="7911" y="9496"/>
                    <a:pt x="7911" y="9496"/>
                    <a:pt x="7911" y="9496"/>
                  </a:cubicBezTo>
                  <a:cubicBezTo>
                    <a:pt x="7911" y="9429"/>
                    <a:pt x="7911" y="9429"/>
                    <a:pt x="7911" y="9429"/>
                  </a:cubicBezTo>
                  <a:cubicBezTo>
                    <a:pt x="7967" y="9429"/>
                    <a:pt x="7967" y="9429"/>
                    <a:pt x="7967" y="9429"/>
                  </a:cubicBezTo>
                  <a:cubicBezTo>
                    <a:pt x="8023" y="9429"/>
                    <a:pt x="8023" y="9429"/>
                    <a:pt x="8023" y="9429"/>
                  </a:cubicBezTo>
                  <a:cubicBezTo>
                    <a:pt x="7967" y="9496"/>
                    <a:pt x="7967" y="9496"/>
                    <a:pt x="7967" y="9496"/>
                  </a:cubicBezTo>
                  <a:cubicBezTo>
                    <a:pt x="8079" y="9429"/>
                    <a:pt x="8079" y="9429"/>
                    <a:pt x="8079" y="9429"/>
                  </a:cubicBezTo>
                  <a:cubicBezTo>
                    <a:pt x="8079" y="9496"/>
                    <a:pt x="8079" y="9496"/>
                    <a:pt x="8079" y="9496"/>
                  </a:cubicBezTo>
                  <a:cubicBezTo>
                    <a:pt x="8135" y="9496"/>
                    <a:pt x="8135" y="9496"/>
                    <a:pt x="8135" y="9496"/>
                  </a:cubicBezTo>
                  <a:cubicBezTo>
                    <a:pt x="8135" y="9429"/>
                    <a:pt x="8135" y="9429"/>
                    <a:pt x="8135" y="9429"/>
                  </a:cubicBezTo>
                  <a:cubicBezTo>
                    <a:pt x="8191" y="9429"/>
                    <a:pt x="8191" y="9429"/>
                    <a:pt x="8191" y="9429"/>
                  </a:cubicBezTo>
                  <a:cubicBezTo>
                    <a:pt x="8191" y="9429"/>
                    <a:pt x="8191" y="9429"/>
                    <a:pt x="8191" y="9429"/>
                  </a:cubicBezTo>
                  <a:cubicBezTo>
                    <a:pt x="8191" y="9496"/>
                    <a:pt x="8191" y="9496"/>
                    <a:pt x="8191" y="9496"/>
                  </a:cubicBezTo>
                  <a:cubicBezTo>
                    <a:pt x="8303" y="9429"/>
                    <a:pt x="8303" y="9429"/>
                    <a:pt x="8303" y="9429"/>
                  </a:cubicBezTo>
                  <a:cubicBezTo>
                    <a:pt x="8416" y="9362"/>
                    <a:pt x="8416" y="9362"/>
                    <a:pt x="8416" y="9362"/>
                  </a:cubicBezTo>
                  <a:cubicBezTo>
                    <a:pt x="8472" y="9362"/>
                    <a:pt x="8472" y="9362"/>
                    <a:pt x="8472" y="9362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96"/>
                    <a:pt x="8472" y="9496"/>
                    <a:pt x="8472" y="9496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28" y="9630"/>
                    <a:pt x="8528" y="9630"/>
                    <a:pt x="8528" y="9630"/>
                  </a:cubicBezTo>
                  <a:cubicBezTo>
                    <a:pt x="8528" y="9697"/>
                    <a:pt x="8528" y="9697"/>
                    <a:pt x="8528" y="9697"/>
                  </a:cubicBezTo>
                  <a:cubicBezTo>
                    <a:pt x="8528" y="9763"/>
                    <a:pt x="8528" y="9763"/>
                    <a:pt x="8528" y="9763"/>
                  </a:cubicBezTo>
                  <a:cubicBezTo>
                    <a:pt x="8528" y="9763"/>
                    <a:pt x="8528" y="9763"/>
                    <a:pt x="8528" y="9763"/>
                  </a:cubicBezTo>
                  <a:cubicBezTo>
                    <a:pt x="8584" y="9763"/>
                    <a:pt x="8584" y="9763"/>
                    <a:pt x="8584" y="9763"/>
                  </a:cubicBezTo>
                  <a:cubicBezTo>
                    <a:pt x="8584" y="9697"/>
                    <a:pt x="8584" y="9697"/>
                    <a:pt x="8584" y="9697"/>
                  </a:cubicBezTo>
                  <a:cubicBezTo>
                    <a:pt x="8584" y="9630"/>
                    <a:pt x="8584" y="9630"/>
                    <a:pt x="8584" y="9630"/>
                  </a:cubicBezTo>
                  <a:cubicBezTo>
                    <a:pt x="8640" y="9630"/>
                    <a:pt x="8640" y="9630"/>
                    <a:pt x="8640" y="9630"/>
                  </a:cubicBezTo>
                  <a:cubicBezTo>
                    <a:pt x="8584" y="9697"/>
                    <a:pt x="8584" y="9697"/>
                    <a:pt x="8584" y="9697"/>
                  </a:cubicBezTo>
                  <a:cubicBezTo>
                    <a:pt x="8584" y="9830"/>
                    <a:pt x="8584" y="9830"/>
                    <a:pt x="8584" y="9830"/>
                  </a:cubicBezTo>
                  <a:cubicBezTo>
                    <a:pt x="8528" y="9897"/>
                    <a:pt x="8528" y="9897"/>
                    <a:pt x="8528" y="9897"/>
                  </a:cubicBezTo>
                  <a:cubicBezTo>
                    <a:pt x="8528" y="9964"/>
                    <a:pt x="8528" y="9964"/>
                    <a:pt x="8528" y="9964"/>
                  </a:cubicBezTo>
                  <a:cubicBezTo>
                    <a:pt x="8584" y="10031"/>
                    <a:pt x="8584" y="10031"/>
                    <a:pt x="8584" y="10031"/>
                  </a:cubicBezTo>
                  <a:cubicBezTo>
                    <a:pt x="8584" y="10098"/>
                    <a:pt x="8584" y="10098"/>
                    <a:pt x="8584" y="10098"/>
                  </a:cubicBezTo>
                  <a:cubicBezTo>
                    <a:pt x="8528" y="10165"/>
                    <a:pt x="8528" y="10165"/>
                    <a:pt x="8528" y="10165"/>
                  </a:cubicBezTo>
                  <a:cubicBezTo>
                    <a:pt x="8584" y="10232"/>
                    <a:pt x="8584" y="10232"/>
                    <a:pt x="8584" y="10232"/>
                  </a:cubicBezTo>
                  <a:cubicBezTo>
                    <a:pt x="8584" y="10232"/>
                    <a:pt x="8584" y="10232"/>
                    <a:pt x="8584" y="10232"/>
                  </a:cubicBezTo>
                  <a:cubicBezTo>
                    <a:pt x="8584" y="10298"/>
                    <a:pt x="8584" y="10298"/>
                    <a:pt x="8584" y="10298"/>
                  </a:cubicBezTo>
                  <a:cubicBezTo>
                    <a:pt x="8584" y="10298"/>
                    <a:pt x="8584" y="10298"/>
                    <a:pt x="8584" y="10298"/>
                  </a:cubicBezTo>
                  <a:cubicBezTo>
                    <a:pt x="8640" y="10432"/>
                    <a:pt x="8640" y="10432"/>
                    <a:pt x="8640" y="10432"/>
                  </a:cubicBezTo>
                  <a:cubicBezTo>
                    <a:pt x="8640" y="10566"/>
                    <a:pt x="8640" y="10566"/>
                    <a:pt x="8640" y="10566"/>
                  </a:cubicBezTo>
                  <a:cubicBezTo>
                    <a:pt x="8640" y="10432"/>
                    <a:pt x="8640" y="10432"/>
                    <a:pt x="8640" y="10432"/>
                  </a:cubicBezTo>
                  <a:cubicBezTo>
                    <a:pt x="8640" y="10298"/>
                    <a:pt x="8640" y="10298"/>
                    <a:pt x="8640" y="10298"/>
                  </a:cubicBezTo>
                  <a:cubicBezTo>
                    <a:pt x="8640" y="10165"/>
                    <a:pt x="8640" y="10165"/>
                    <a:pt x="8640" y="10165"/>
                  </a:cubicBezTo>
                  <a:cubicBezTo>
                    <a:pt x="8696" y="10031"/>
                    <a:pt x="8696" y="10031"/>
                    <a:pt x="8696" y="10031"/>
                  </a:cubicBezTo>
                  <a:cubicBezTo>
                    <a:pt x="8696" y="10031"/>
                    <a:pt x="8696" y="10031"/>
                    <a:pt x="8696" y="10031"/>
                  </a:cubicBezTo>
                  <a:cubicBezTo>
                    <a:pt x="8696" y="10098"/>
                    <a:pt x="8696" y="10098"/>
                    <a:pt x="8696" y="10098"/>
                  </a:cubicBezTo>
                  <a:cubicBezTo>
                    <a:pt x="8696" y="10098"/>
                    <a:pt x="8696" y="10098"/>
                    <a:pt x="8696" y="10098"/>
                  </a:cubicBezTo>
                  <a:cubicBezTo>
                    <a:pt x="8696" y="10165"/>
                    <a:pt x="8696" y="10165"/>
                    <a:pt x="8696" y="10165"/>
                  </a:cubicBezTo>
                  <a:cubicBezTo>
                    <a:pt x="8696" y="10165"/>
                    <a:pt x="8696" y="10165"/>
                    <a:pt x="8696" y="10165"/>
                  </a:cubicBezTo>
                  <a:cubicBezTo>
                    <a:pt x="8752" y="10165"/>
                    <a:pt x="8752" y="10165"/>
                    <a:pt x="8752" y="10165"/>
                  </a:cubicBezTo>
                  <a:cubicBezTo>
                    <a:pt x="8752" y="10165"/>
                    <a:pt x="8752" y="10165"/>
                    <a:pt x="8752" y="10165"/>
                  </a:cubicBezTo>
                  <a:cubicBezTo>
                    <a:pt x="8808" y="10098"/>
                    <a:pt x="8808" y="10098"/>
                    <a:pt x="8808" y="10098"/>
                  </a:cubicBezTo>
                  <a:cubicBezTo>
                    <a:pt x="8808" y="10098"/>
                    <a:pt x="8808" y="10098"/>
                    <a:pt x="8808" y="10098"/>
                  </a:cubicBezTo>
                  <a:cubicBezTo>
                    <a:pt x="8752" y="10031"/>
                    <a:pt x="8752" y="10031"/>
                    <a:pt x="8752" y="10031"/>
                  </a:cubicBezTo>
                  <a:cubicBezTo>
                    <a:pt x="8752" y="9964"/>
                    <a:pt x="8752" y="9964"/>
                    <a:pt x="8752" y="9964"/>
                  </a:cubicBezTo>
                  <a:cubicBezTo>
                    <a:pt x="8808" y="9964"/>
                    <a:pt x="8808" y="9964"/>
                    <a:pt x="8808" y="9964"/>
                  </a:cubicBezTo>
                  <a:cubicBezTo>
                    <a:pt x="8808" y="9964"/>
                    <a:pt x="8808" y="9964"/>
                    <a:pt x="8808" y="9964"/>
                  </a:cubicBezTo>
                  <a:cubicBezTo>
                    <a:pt x="8752" y="9897"/>
                    <a:pt x="8752" y="9897"/>
                    <a:pt x="8752" y="9897"/>
                  </a:cubicBezTo>
                  <a:cubicBezTo>
                    <a:pt x="8752" y="9897"/>
                    <a:pt x="8752" y="9897"/>
                    <a:pt x="8752" y="9897"/>
                  </a:cubicBezTo>
                  <a:cubicBezTo>
                    <a:pt x="8808" y="9763"/>
                    <a:pt x="8808" y="9763"/>
                    <a:pt x="8808" y="9763"/>
                  </a:cubicBezTo>
                  <a:cubicBezTo>
                    <a:pt x="8808" y="9630"/>
                    <a:pt x="8808" y="9630"/>
                    <a:pt x="8808" y="9630"/>
                  </a:cubicBezTo>
                  <a:cubicBezTo>
                    <a:pt x="8808" y="9630"/>
                    <a:pt x="8808" y="9630"/>
                    <a:pt x="8808" y="9630"/>
                  </a:cubicBezTo>
                  <a:cubicBezTo>
                    <a:pt x="8808" y="9563"/>
                    <a:pt x="8808" y="9563"/>
                    <a:pt x="8808" y="9563"/>
                  </a:cubicBezTo>
                  <a:cubicBezTo>
                    <a:pt x="8864" y="9563"/>
                    <a:pt x="8864" y="9563"/>
                    <a:pt x="8864" y="9563"/>
                  </a:cubicBezTo>
                  <a:cubicBezTo>
                    <a:pt x="8921" y="9496"/>
                    <a:pt x="8921" y="9496"/>
                    <a:pt x="8921" y="9496"/>
                  </a:cubicBezTo>
                  <a:cubicBezTo>
                    <a:pt x="8921" y="9496"/>
                    <a:pt x="8921" y="9496"/>
                    <a:pt x="8921" y="9496"/>
                  </a:cubicBezTo>
                  <a:cubicBezTo>
                    <a:pt x="8977" y="9496"/>
                    <a:pt x="8977" y="9496"/>
                    <a:pt x="8977" y="9496"/>
                  </a:cubicBezTo>
                  <a:cubicBezTo>
                    <a:pt x="8977" y="9496"/>
                    <a:pt x="8977" y="9496"/>
                    <a:pt x="8977" y="9496"/>
                  </a:cubicBezTo>
                  <a:cubicBezTo>
                    <a:pt x="9033" y="9496"/>
                    <a:pt x="9033" y="9496"/>
                    <a:pt x="9033" y="9496"/>
                  </a:cubicBezTo>
                  <a:cubicBezTo>
                    <a:pt x="9033" y="9496"/>
                    <a:pt x="9033" y="9496"/>
                    <a:pt x="9033" y="9496"/>
                  </a:cubicBezTo>
                  <a:cubicBezTo>
                    <a:pt x="9089" y="9429"/>
                    <a:pt x="9089" y="9429"/>
                    <a:pt x="9089" y="9429"/>
                  </a:cubicBezTo>
                  <a:cubicBezTo>
                    <a:pt x="9089" y="9429"/>
                    <a:pt x="9089" y="9429"/>
                    <a:pt x="9089" y="9429"/>
                  </a:cubicBezTo>
                  <a:cubicBezTo>
                    <a:pt x="9089" y="9496"/>
                    <a:pt x="9089" y="9496"/>
                    <a:pt x="9089" y="9496"/>
                  </a:cubicBezTo>
                  <a:cubicBezTo>
                    <a:pt x="9145" y="9429"/>
                    <a:pt x="9145" y="9429"/>
                    <a:pt x="9145" y="9429"/>
                  </a:cubicBezTo>
                  <a:cubicBezTo>
                    <a:pt x="9201" y="9429"/>
                    <a:pt x="9201" y="9429"/>
                    <a:pt x="9201" y="9429"/>
                  </a:cubicBezTo>
                  <a:cubicBezTo>
                    <a:pt x="9201" y="9362"/>
                    <a:pt x="9201" y="9362"/>
                    <a:pt x="9201" y="9362"/>
                  </a:cubicBezTo>
                  <a:cubicBezTo>
                    <a:pt x="9201" y="9362"/>
                    <a:pt x="9201" y="9362"/>
                    <a:pt x="9201" y="9362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496"/>
                    <a:pt x="9257" y="9496"/>
                    <a:pt x="9257" y="9496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362"/>
                    <a:pt x="9257" y="9362"/>
                    <a:pt x="9257" y="9362"/>
                  </a:cubicBezTo>
                  <a:cubicBezTo>
                    <a:pt x="9313" y="9295"/>
                    <a:pt x="9313" y="9295"/>
                    <a:pt x="9313" y="9295"/>
                  </a:cubicBezTo>
                  <a:cubicBezTo>
                    <a:pt x="9313" y="9295"/>
                    <a:pt x="9313" y="9295"/>
                    <a:pt x="9313" y="9295"/>
                  </a:cubicBezTo>
                  <a:cubicBezTo>
                    <a:pt x="9369" y="9295"/>
                    <a:pt x="9369" y="9295"/>
                    <a:pt x="9369" y="9295"/>
                  </a:cubicBezTo>
                  <a:cubicBezTo>
                    <a:pt x="9425" y="9295"/>
                    <a:pt x="9425" y="9295"/>
                    <a:pt x="9425" y="9295"/>
                  </a:cubicBezTo>
                  <a:cubicBezTo>
                    <a:pt x="9425" y="9295"/>
                    <a:pt x="9425" y="9295"/>
                    <a:pt x="9425" y="9295"/>
                  </a:cubicBezTo>
                  <a:cubicBezTo>
                    <a:pt x="9482" y="9295"/>
                    <a:pt x="9482" y="9295"/>
                    <a:pt x="9482" y="9295"/>
                  </a:cubicBezTo>
                  <a:cubicBezTo>
                    <a:pt x="9538" y="9228"/>
                    <a:pt x="9538" y="9228"/>
                    <a:pt x="9538" y="9228"/>
                  </a:cubicBezTo>
                  <a:cubicBezTo>
                    <a:pt x="9482" y="9228"/>
                    <a:pt x="9482" y="9228"/>
                    <a:pt x="9482" y="9228"/>
                  </a:cubicBezTo>
                  <a:cubicBezTo>
                    <a:pt x="9538" y="9162"/>
                    <a:pt x="9538" y="9162"/>
                    <a:pt x="9538" y="9162"/>
                  </a:cubicBezTo>
                  <a:cubicBezTo>
                    <a:pt x="9482" y="9162"/>
                    <a:pt x="9482" y="9162"/>
                    <a:pt x="9482" y="9162"/>
                  </a:cubicBezTo>
                  <a:cubicBezTo>
                    <a:pt x="9482" y="9162"/>
                    <a:pt x="9482" y="9162"/>
                    <a:pt x="9482" y="9162"/>
                  </a:cubicBezTo>
                  <a:cubicBezTo>
                    <a:pt x="9425" y="9162"/>
                    <a:pt x="9425" y="9162"/>
                    <a:pt x="9425" y="9162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257" y="9228"/>
                    <a:pt x="9257" y="9228"/>
                    <a:pt x="9257" y="9228"/>
                  </a:cubicBezTo>
                  <a:cubicBezTo>
                    <a:pt x="9257" y="9295"/>
                    <a:pt x="9257" y="9295"/>
                    <a:pt x="9257" y="9295"/>
                  </a:cubicBezTo>
                  <a:cubicBezTo>
                    <a:pt x="9257" y="9295"/>
                    <a:pt x="9257" y="9295"/>
                    <a:pt x="9257" y="9295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145" y="9295"/>
                    <a:pt x="9145" y="9295"/>
                    <a:pt x="9145" y="9295"/>
                  </a:cubicBezTo>
                  <a:cubicBezTo>
                    <a:pt x="9145" y="9295"/>
                    <a:pt x="9145" y="9295"/>
                    <a:pt x="9145" y="9295"/>
                  </a:cubicBezTo>
                  <a:cubicBezTo>
                    <a:pt x="9089" y="9228"/>
                    <a:pt x="9089" y="9228"/>
                    <a:pt x="9089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95"/>
                    <a:pt x="9033" y="9295"/>
                    <a:pt x="9033" y="9295"/>
                  </a:cubicBezTo>
                  <a:cubicBezTo>
                    <a:pt x="9033" y="9295"/>
                    <a:pt x="9033" y="9295"/>
                    <a:pt x="9033" y="9295"/>
                  </a:cubicBezTo>
                  <a:cubicBezTo>
                    <a:pt x="9033" y="9362"/>
                    <a:pt x="9033" y="9362"/>
                    <a:pt x="9033" y="9362"/>
                  </a:cubicBezTo>
                  <a:cubicBezTo>
                    <a:pt x="8977" y="9362"/>
                    <a:pt x="8977" y="9362"/>
                    <a:pt x="8977" y="9362"/>
                  </a:cubicBezTo>
                  <a:cubicBezTo>
                    <a:pt x="8977" y="9362"/>
                    <a:pt x="8977" y="9362"/>
                    <a:pt x="8977" y="9362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864" y="9228"/>
                    <a:pt x="8864" y="9228"/>
                    <a:pt x="8864" y="9228"/>
                  </a:cubicBezTo>
                  <a:cubicBezTo>
                    <a:pt x="8864" y="9162"/>
                    <a:pt x="8864" y="9162"/>
                    <a:pt x="8864" y="9162"/>
                  </a:cubicBezTo>
                  <a:cubicBezTo>
                    <a:pt x="8921" y="9162"/>
                    <a:pt x="8921" y="9162"/>
                    <a:pt x="8921" y="9162"/>
                  </a:cubicBezTo>
                  <a:cubicBezTo>
                    <a:pt x="8977" y="9028"/>
                    <a:pt x="8977" y="9028"/>
                    <a:pt x="8977" y="9028"/>
                  </a:cubicBezTo>
                  <a:cubicBezTo>
                    <a:pt x="9033" y="9028"/>
                    <a:pt x="9033" y="9028"/>
                    <a:pt x="9033" y="9028"/>
                  </a:cubicBezTo>
                  <a:cubicBezTo>
                    <a:pt x="9089" y="9095"/>
                    <a:pt x="9089" y="9095"/>
                    <a:pt x="9089" y="9095"/>
                  </a:cubicBezTo>
                  <a:cubicBezTo>
                    <a:pt x="9257" y="9028"/>
                    <a:pt x="9257" y="9028"/>
                    <a:pt x="9257" y="9028"/>
                  </a:cubicBezTo>
                  <a:cubicBezTo>
                    <a:pt x="9369" y="9028"/>
                    <a:pt x="9369" y="9028"/>
                    <a:pt x="9369" y="9028"/>
                  </a:cubicBezTo>
                  <a:cubicBezTo>
                    <a:pt x="9425" y="9028"/>
                    <a:pt x="9425" y="9028"/>
                    <a:pt x="9425" y="9028"/>
                  </a:cubicBezTo>
                  <a:cubicBezTo>
                    <a:pt x="9482" y="9028"/>
                    <a:pt x="9482" y="9028"/>
                    <a:pt x="9482" y="9028"/>
                  </a:cubicBezTo>
                  <a:cubicBezTo>
                    <a:pt x="9538" y="9028"/>
                    <a:pt x="9538" y="9028"/>
                    <a:pt x="9538" y="9028"/>
                  </a:cubicBezTo>
                  <a:cubicBezTo>
                    <a:pt x="9538" y="9095"/>
                    <a:pt x="9538" y="9095"/>
                    <a:pt x="9538" y="9095"/>
                  </a:cubicBezTo>
                  <a:cubicBezTo>
                    <a:pt x="9538" y="9095"/>
                    <a:pt x="9538" y="9095"/>
                    <a:pt x="9538" y="9095"/>
                  </a:cubicBezTo>
                  <a:cubicBezTo>
                    <a:pt x="9594" y="9095"/>
                    <a:pt x="9594" y="9095"/>
                    <a:pt x="9594" y="9095"/>
                  </a:cubicBezTo>
                  <a:cubicBezTo>
                    <a:pt x="9594" y="9228"/>
                    <a:pt x="9594" y="9228"/>
                    <a:pt x="9594" y="9228"/>
                  </a:cubicBezTo>
                  <a:cubicBezTo>
                    <a:pt x="9538" y="9228"/>
                    <a:pt x="9538" y="9228"/>
                    <a:pt x="9538" y="9228"/>
                  </a:cubicBezTo>
                  <a:cubicBezTo>
                    <a:pt x="9594" y="9295"/>
                    <a:pt x="9594" y="9295"/>
                    <a:pt x="9594" y="9295"/>
                  </a:cubicBezTo>
                  <a:cubicBezTo>
                    <a:pt x="9594" y="9295"/>
                    <a:pt x="9594" y="9295"/>
                    <a:pt x="9594" y="9295"/>
                  </a:cubicBezTo>
                  <a:cubicBezTo>
                    <a:pt x="9538" y="9295"/>
                    <a:pt x="9538" y="9295"/>
                    <a:pt x="9538" y="9295"/>
                  </a:cubicBezTo>
                  <a:cubicBezTo>
                    <a:pt x="9538" y="9362"/>
                    <a:pt x="9538" y="9362"/>
                    <a:pt x="9538" y="9362"/>
                  </a:cubicBezTo>
                  <a:cubicBezTo>
                    <a:pt x="9538" y="9362"/>
                    <a:pt x="9538" y="9362"/>
                    <a:pt x="9538" y="9362"/>
                  </a:cubicBezTo>
                  <a:cubicBezTo>
                    <a:pt x="9594" y="9429"/>
                    <a:pt x="9594" y="9429"/>
                    <a:pt x="9594" y="9429"/>
                  </a:cubicBezTo>
                  <a:cubicBezTo>
                    <a:pt x="9594" y="9429"/>
                    <a:pt x="9594" y="9429"/>
                    <a:pt x="9594" y="9429"/>
                  </a:cubicBezTo>
                  <a:cubicBezTo>
                    <a:pt x="9650" y="9496"/>
                    <a:pt x="9650" y="9496"/>
                    <a:pt x="9650" y="9496"/>
                  </a:cubicBezTo>
                  <a:cubicBezTo>
                    <a:pt x="9650" y="9496"/>
                    <a:pt x="9650" y="9496"/>
                    <a:pt x="9650" y="9496"/>
                  </a:cubicBezTo>
                  <a:cubicBezTo>
                    <a:pt x="9594" y="9563"/>
                    <a:pt x="9594" y="9563"/>
                    <a:pt x="9594" y="9563"/>
                  </a:cubicBezTo>
                  <a:cubicBezTo>
                    <a:pt x="9594" y="9563"/>
                    <a:pt x="9594" y="9563"/>
                    <a:pt x="9594" y="9563"/>
                  </a:cubicBezTo>
                  <a:cubicBezTo>
                    <a:pt x="9594" y="9630"/>
                    <a:pt x="9594" y="9630"/>
                    <a:pt x="9594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706" y="9630"/>
                    <a:pt x="9706" y="9630"/>
                    <a:pt x="9706" y="9630"/>
                  </a:cubicBezTo>
                  <a:cubicBezTo>
                    <a:pt x="9706" y="9697"/>
                    <a:pt x="9706" y="9697"/>
                    <a:pt x="9706" y="9697"/>
                  </a:cubicBezTo>
                  <a:cubicBezTo>
                    <a:pt x="9762" y="9697"/>
                    <a:pt x="9762" y="9697"/>
                    <a:pt x="9762" y="9697"/>
                  </a:cubicBezTo>
                  <a:cubicBezTo>
                    <a:pt x="9818" y="9630"/>
                    <a:pt x="9818" y="9630"/>
                    <a:pt x="9818" y="9630"/>
                  </a:cubicBezTo>
                  <a:cubicBezTo>
                    <a:pt x="9818" y="9697"/>
                    <a:pt x="9818" y="9697"/>
                    <a:pt x="9818" y="9697"/>
                  </a:cubicBezTo>
                  <a:cubicBezTo>
                    <a:pt x="9818" y="9697"/>
                    <a:pt x="9818" y="9697"/>
                    <a:pt x="9818" y="9697"/>
                  </a:cubicBezTo>
                  <a:cubicBezTo>
                    <a:pt x="9874" y="9697"/>
                    <a:pt x="9874" y="9697"/>
                    <a:pt x="9874" y="9697"/>
                  </a:cubicBezTo>
                  <a:cubicBezTo>
                    <a:pt x="9874" y="9697"/>
                    <a:pt x="9874" y="9697"/>
                    <a:pt x="9874" y="9697"/>
                  </a:cubicBezTo>
                  <a:cubicBezTo>
                    <a:pt x="9874" y="9763"/>
                    <a:pt x="9874" y="9763"/>
                    <a:pt x="9874" y="9763"/>
                  </a:cubicBezTo>
                  <a:cubicBezTo>
                    <a:pt x="9874" y="9763"/>
                    <a:pt x="9874" y="9763"/>
                    <a:pt x="9874" y="9763"/>
                  </a:cubicBezTo>
                  <a:cubicBezTo>
                    <a:pt x="9874" y="9830"/>
                    <a:pt x="9874" y="9830"/>
                    <a:pt x="9874" y="9830"/>
                  </a:cubicBezTo>
                  <a:cubicBezTo>
                    <a:pt x="9930" y="9830"/>
                    <a:pt x="9930" y="9830"/>
                    <a:pt x="9930" y="9830"/>
                  </a:cubicBezTo>
                  <a:cubicBezTo>
                    <a:pt x="9930" y="9830"/>
                    <a:pt x="9930" y="9830"/>
                    <a:pt x="9930" y="9830"/>
                  </a:cubicBezTo>
                  <a:cubicBezTo>
                    <a:pt x="9986" y="9897"/>
                    <a:pt x="9986" y="9897"/>
                    <a:pt x="9986" y="9897"/>
                  </a:cubicBezTo>
                  <a:cubicBezTo>
                    <a:pt x="9986" y="9964"/>
                    <a:pt x="9986" y="9964"/>
                    <a:pt x="9986" y="9964"/>
                  </a:cubicBezTo>
                  <a:cubicBezTo>
                    <a:pt x="10043" y="9897"/>
                    <a:pt x="10043" y="9897"/>
                    <a:pt x="10043" y="9897"/>
                  </a:cubicBezTo>
                  <a:cubicBezTo>
                    <a:pt x="10043" y="9897"/>
                    <a:pt x="10043" y="9897"/>
                    <a:pt x="10043" y="9897"/>
                  </a:cubicBezTo>
                  <a:cubicBezTo>
                    <a:pt x="10043" y="9964"/>
                    <a:pt x="10043" y="9964"/>
                    <a:pt x="10043" y="9964"/>
                  </a:cubicBezTo>
                  <a:cubicBezTo>
                    <a:pt x="10099" y="9964"/>
                    <a:pt x="10099" y="9964"/>
                    <a:pt x="10099" y="9964"/>
                  </a:cubicBezTo>
                  <a:cubicBezTo>
                    <a:pt x="10155" y="10031"/>
                    <a:pt x="10155" y="10031"/>
                    <a:pt x="10155" y="10031"/>
                  </a:cubicBezTo>
                  <a:cubicBezTo>
                    <a:pt x="10211" y="9964"/>
                    <a:pt x="10211" y="9964"/>
                    <a:pt x="10211" y="9964"/>
                  </a:cubicBezTo>
                  <a:cubicBezTo>
                    <a:pt x="10267" y="10031"/>
                    <a:pt x="10267" y="10031"/>
                    <a:pt x="10267" y="10031"/>
                  </a:cubicBezTo>
                  <a:cubicBezTo>
                    <a:pt x="10267" y="9964"/>
                    <a:pt x="10267" y="9964"/>
                    <a:pt x="10267" y="9964"/>
                  </a:cubicBezTo>
                  <a:cubicBezTo>
                    <a:pt x="10379" y="9897"/>
                    <a:pt x="10379" y="9897"/>
                    <a:pt x="10379" y="9897"/>
                  </a:cubicBezTo>
                  <a:cubicBezTo>
                    <a:pt x="10379" y="9897"/>
                    <a:pt x="10379" y="9897"/>
                    <a:pt x="10379" y="9897"/>
                  </a:cubicBezTo>
                  <a:cubicBezTo>
                    <a:pt x="10379" y="9964"/>
                    <a:pt x="10379" y="9964"/>
                    <a:pt x="10379" y="9964"/>
                  </a:cubicBezTo>
                  <a:cubicBezTo>
                    <a:pt x="10491" y="9964"/>
                    <a:pt x="10491" y="9964"/>
                    <a:pt x="10491" y="9964"/>
                  </a:cubicBezTo>
                  <a:cubicBezTo>
                    <a:pt x="10548" y="10031"/>
                    <a:pt x="10548" y="10031"/>
                    <a:pt x="10548" y="10031"/>
                  </a:cubicBezTo>
                  <a:cubicBezTo>
                    <a:pt x="10604" y="10031"/>
                    <a:pt x="10604" y="10031"/>
                    <a:pt x="10604" y="10031"/>
                  </a:cubicBezTo>
                  <a:cubicBezTo>
                    <a:pt x="10660" y="10031"/>
                    <a:pt x="10660" y="10031"/>
                    <a:pt x="10660" y="10031"/>
                  </a:cubicBezTo>
                  <a:cubicBezTo>
                    <a:pt x="10660" y="10031"/>
                    <a:pt x="10660" y="10031"/>
                    <a:pt x="10660" y="10031"/>
                  </a:cubicBezTo>
                  <a:cubicBezTo>
                    <a:pt x="10772" y="10031"/>
                    <a:pt x="10772" y="10031"/>
                    <a:pt x="10772" y="10031"/>
                  </a:cubicBezTo>
                  <a:cubicBezTo>
                    <a:pt x="10772" y="10098"/>
                    <a:pt x="10772" y="10098"/>
                    <a:pt x="10772" y="10098"/>
                  </a:cubicBezTo>
                  <a:cubicBezTo>
                    <a:pt x="10828" y="10031"/>
                    <a:pt x="10828" y="10031"/>
                    <a:pt x="10828" y="10031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772" y="9964"/>
                    <a:pt x="10772" y="9964"/>
                    <a:pt x="10772" y="9964"/>
                  </a:cubicBezTo>
                  <a:cubicBezTo>
                    <a:pt x="10772" y="9897"/>
                    <a:pt x="10772" y="9897"/>
                    <a:pt x="10772" y="9897"/>
                  </a:cubicBezTo>
                  <a:cubicBezTo>
                    <a:pt x="10772" y="9830"/>
                    <a:pt x="10772" y="9830"/>
                    <a:pt x="10772" y="9830"/>
                  </a:cubicBezTo>
                  <a:cubicBezTo>
                    <a:pt x="10772" y="9830"/>
                    <a:pt x="10772" y="9830"/>
                    <a:pt x="10772" y="9830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828" y="10031"/>
                    <a:pt x="10828" y="10031"/>
                    <a:pt x="10828" y="10031"/>
                  </a:cubicBezTo>
                  <a:cubicBezTo>
                    <a:pt x="10884" y="10098"/>
                    <a:pt x="10884" y="10098"/>
                    <a:pt x="10884" y="10098"/>
                  </a:cubicBezTo>
                  <a:cubicBezTo>
                    <a:pt x="10940" y="10098"/>
                    <a:pt x="10940" y="10098"/>
                    <a:pt x="10940" y="10098"/>
                  </a:cubicBezTo>
                  <a:cubicBezTo>
                    <a:pt x="10940" y="10165"/>
                    <a:pt x="10940" y="10165"/>
                    <a:pt x="10940" y="10165"/>
                  </a:cubicBezTo>
                  <a:cubicBezTo>
                    <a:pt x="10940" y="10098"/>
                    <a:pt x="10940" y="10098"/>
                    <a:pt x="10940" y="10098"/>
                  </a:cubicBezTo>
                  <a:cubicBezTo>
                    <a:pt x="10940" y="10031"/>
                    <a:pt x="10940" y="10031"/>
                    <a:pt x="10940" y="10031"/>
                  </a:cubicBezTo>
                  <a:cubicBezTo>
                    <a:pt x="10884" y="10031"/>
                    <a:pt x="10884" y="10031"/>
                    <a:pt x="10884" y="10031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828" y="9830"/>
                    <a:pt x="10828" y="9830"/>
                    <a:pt x="10828" y="9830"/>
                  </a:cubicBezTo>
                  <a:cubicBezTo>
                    <a:pt x="10828" y="9763"/>
                    <a:pt x="10828" y="9763"/>
                    <a:pt x="10828" y="9763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763"/>
                    <a:pt x="10884" y="9763"/>
                    <a:pt x="10884" y="9763"/>
                  </a:cubicBezTo>
                  <a:cubicBezTo>
                    <a:pt x="10884" y="9763"/>
                    <a:pt x="10884" y="9763"/>
                    <a:pt x="10884" y="9763"/>
                  </a:cubicBezTo>
                  <a:cubicBezTo>
                    <a:pt x="10884" y="9697"/>
                    <a:pt x="10884" y="9697"/>
                    <a:pt x="10884" y="9697"/>
                  </a:cubicBezTo>
                  <a:cubicBezTo>
                    <a:pt x="10884" y="9697"/>
                    <a:pt x="10884" y="9697"/>
                    <a:pt x="10884" y="9697"/>
                  </a:cubicBezTo>
                  <a:cubicBezTo>
                    <a:pt x="10884" y="9630"/>
                    <a:pt x="10884" y="9630"/>
                    <a:pt x="10884" y="9630"/>
                  </a:cubicBezTo>
                  <a:cubicBezTo>
                    <a:pt x="10940" y="9630"/>
                    <a:pt x="10940" y="9630"/>
                    <a:pt x="10940" y="9630"/>
                  </a:cubicBezTo>
                  <a:cubicBezTo>
                    <a:pt x="10940" y="9697"/>
                    <a:pt x="10940" y="9697"/>
                    <a:pt x="10940" y="9697"/>
                  </a:cubicBezTo>
                  <a:cubicBezTo>
                    <a:pt x="10940" y="9763"/>
                    <a:pt x="10940" y="9763"/>
                    <a:pt x="10940" y="9763"/>
                  </a:cubicBezTo>
                  <a:cubicBezTo>
                    <a:pt x="10996" y="9763"/>
                    <a:pt x="10996" y="9763"/>
                    <a:pt x="10996" y="9763"/>
                  </a:cubicBezTo>
                  <a:cubicBezTo>
                    <a:pt x="10996" y="9697"/>
                    <a:pt x="10996" y="9697"/>
                    <a:pt x="10996" y="9697"/>
                  </a:cubicBezTo>
                  <a:cubicBezTo>
                    <a:pt x="11052" y="9697"/>
                    <a:pt x="11052" y="9697"/>
                    <a:pt x="11052" y="9697"/>
                  </a:cubicBezTo>
                  <a:cubicBezTo>
                    <a:pt x="11052" y="9630"/>
                    <a:pt x="11052" y="9630"/>
                    <a:pt x="11052" y="9630"/>
                  </a:cubicBezTo>
                  <a:cubicBezTo>
                    <a:pt x="11109" y="9630"/>
                    <a:pt x="11109" y="9630"/>
                    <a:pt x="11109" y="9630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09" y="9763"/>
                    <a:pt x="11109" y="9763"/>
                    <a:pt x="11109" y="9763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65" y="9697"/>
                    <a:pt x="11165" y="9697"/>
                    <a:pt x="11165" y="9697"/>
                  </a:cubicBezTo>
                  <a:cubicBezTo>
                    <a:pt x="11165" y="9763"/>
                    <a:pt x="11165" y="9763"/>
                    <a:pt x="11165" y="9763"/>
                  </a:cubicBezTo>
                  <a:cubicBezTo>
                    <a:pt x="11165" y="9830"/>
                    <a:pt x="11165" y="9830"/>
                    <a:pt x="11165" y="9830"/>
                  </a:cubicBezTo>
                  <a:cubicBezTo>
                    <a:pt x="11165" y="9830"/>
                    <a:pt x="11165" y="9830"/>
                    <a:pt x="11165" y="9830"/>
                  </a:cubicBezTo>
                  <a:cubicBezTo>
                    <a:pt x="11165" y="9897"/>
                    <a:pt x="11165" y="9897"/>
                    <a:pt x="11165" y="9897"/>
                  </a:cubicBezTo>
                  <a:cubicBezTo>
                    <a:pt x="11221" y="9830"/>
                    <a:pt x="11221" y="9830"/>
                    <a:pt x="11221" y="9830"/>
                  </a:cubicBezTo>
                  <a:cubicBezTo>
                    <a:pt x="11277" y="9897"/>
                    <a:pt x="11277" y="9897"/>
                    <a:pt x="11277" y="9897"/>
                  </a:cubicBezTo>
                  <a:cubicBezTo>
                    <a:pt x="11221" y="9897"/>
                    <a:pt x="11221" y="9897"/>
                    <a:pt x="11221" y="9897"/>
                  </a:cubicBezTo>
                  <a:cubicBezTo>
                    <a:pt x="11165" y="9964"/>
                    <a:pt x="11165" y="9964"/>
                    <a:pt x="11165" y="9964"/>
                  </a:cubicBezTo>
                  <a:cubicBezTo>
                    <a:pt x="11165" y="9964"/>
                    <a:pt x="11165" y="9964"/>
                    <a:pt x="11165" y="9964"/>
                  </a:cubicBezTo>
                  <a:cubicBezTo>
                    <a:pt x="11221" y="9964"/>
                    <a:pt x="11221" y="9964"/>
                    <a:pt x="11221" y="9964"/>
                  </a:cubicBezTo>
                  <a:cubicBezTo>
                    <a:pt x="11277" y="9964"/>
                    <a:pt x="11277" y="9964"/>
                    <a:pt x="11277" y="9964"/>
                  </a:cubicBezTo>
                  <a:cubicBezTo>
                    <a:pt x="11277" y="9897"/>
                    <a:pt x="11277" y="9897"/>
                    <a:pt x="11277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33" y="9964"/>
                    <a:pt x="11333" y="9964"/>
                    <a:pt x="11333" y="9964"/>
                  </a:cubicBezTo>
                  <a:cubicBezTo>
                    <a:pt x="11333" y="10031"/>
                    <a:pt x="11333" y="10031"/>
                    <a:pt x="11333" y="10031"/>
                  </a:cubicBezTo>
                  <a:cubicBezTo>
                    <a:pt x="11277" y="10031"/>
                    <a:pt x="11277" y="10031"/>
                    <a:pt x="11277" y="10031"/>
                  </a:cubicBezTo>
                  <a:cubicBezTo>
                    <a:pt x="11277" y="10098"/>
                    <a:pt x="11277" y="10098"/>
                    <a:pt x="11277" y="10098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65" y="10232"/>
                    <a:pt x="11165" y="10232"/>
                    <a:pt x="11165" y="10232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09" y="10232"/>
                    <a:pt x="11109" y="10232"/>
                    <a:pt x="11109" y="10232"/>
                  </a:cubicBezTo>
                  <a:cubicBezTo>
                    <a:pt x="11109" y="10298"/>
                    <a:pt x="11109" y="10298"/>
                    <a:pt x="11109" y="10298"/>
                  </a:cubicBezTo>
                  <a:cubicBezTo>
                    <a:pt x="11109" y="10365"/>
                    <a:pt x="11109" y="10365"/>
                    <a:pt x="11109" y="10365"/>
                  </a:cubicBezTo>
                  <a:cubicBezTo>
                    <a:pt x="11165" y="10298"/>
                    <a:pt x="11165" y="10298"/>
                    <a:pt x="11165" y="10298"/>
                  </a:cubicBezTo>
                  <a:cubicBezTo>
                    <a:pt x="11165" y="10298"/>
                    <a:pt x="11165" y="10298"/>
                    <a:pt x="11165" y="10298"/>
                  </a:cubicBezTo>
                  <a:cubicBezTo>
                    <a:pt x="11165" y="10365"/>
                    <a:pt x="11165" y="10365"/>
                    <a:pt x="11165" y="10365"/>
                  </a:cubicBezTo>
                  <a:cubicBezTo>
                    <a:pt x="11109" y="10432"/>
                    <a:pt x="11109" y="10432"/>
                    <a:pt x="11109" y="10432"/>
                  </a:cubicBezTo>
                  <a:cubicBezTo>
                    <a:pt x="11109" y="10432"/>
                    <a:pt x="11109" y="10432"/>
                    <a:pt x="11109" y="10432"/>
                  </a:cubicBezTo>
                  <a:cubicBezTo>
                    <a:pt x="11165" y="10432"/>
                    <a:pt x="11165" y="10432"/>
                    <a:pt x="11165" y="10432"/>
                  </a:cubicBezTo>
                  <a:cubicBezTo>
                    <a:pt x="11221" y="10365"/>
                    <a:pt x="11221" y="10365"/>
                    <a:pt x="11221" y="10365"/>
                  </a:cubicBezTo>
                  <a:cubicBezTo>
                    <a:pt x="11277" y="10365"/>
                    <a:pt x="11277" y="10365"/>
                    <a:pt x="11277" y="10365"/>
                  </a:cubicBezTo>
                  <a:cubicBezTo>
                    <a:pt x="11221" y="10432"/>
                    <a:pt x="11221" y="10432"/>
                    <a:pt x="11221" y="10432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77" y="10432"/>
                    <a:pt x="11277" y="10432"/>
                    <a:pt x="11277" y="10432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21" y="10566"/>
                    <a:pt x="11221" y="10566"/>
                    <a:pt x="11221" y="10566"/>
                  </a:cubicBezTo>
                  <a:cubicBezTo>
                    <a:pt x="11221" y="10633"/>
                    <a:pt x="11221" y="10633"/>
                    <a:pt x="11221" y="10633"/>
                  </a:cubicBezTo>
                  <a:cubicBezTo>
                    <a:pt x="11165" y="10566"/>
                    <a:pt x="11165" y="10566"/>
                    <a:pt x="11165" y="10566"/>
                  </a:cubicBezTo>
                  <a:cubicBezTo>
                    <a:pt x="11109" y="10499"/>
                    <a:pt x="11109" y="10499"/>
                    <a:pt x="11109" y="10499"/>
                  </a:cubicBezTo>
                  <a:cubicBezTo>
                    <a:pt x="11052" y="10566"/>
                    <a:pt x="11052" y="10566"/>
                    <a:pt x="11052" y="10566"/>
                  </a:cubicBezTo>
                  <a:cubicBezTo>
                    <a:pt x="11052" y="10499"/>
                    <a:pt x="11052" y="10499"/>
                    <a:pt x="11052" y="10499"/>
                  </a:cubicBezTo>
                  <a:cubicBezTo>
                    <a:pt x="11052" y="10499"/>
                    <a:pt x="11052" y="10499"/>
                    <a:pt x="11052" y="10499"/>
                  </a:cubicBezTo>
                  <a:cubicBezTo>
                    <a:pt x="10996" y="10566"/>
                    <a:pt x="10996" y="10566"/>
                    <a:pt x="10996" y="10566"/>
                  </a:cubicBezTo>
                  <a:cubicBezTo>
                    <a:pt x="11052" y="10633"/>
                    <a:pt x="11052" y="10633"/>
                    <a:pt x="11052" y="10633"/>
                  </a:cubicBezTo>
                  <a:cubicBezTo>
                    <a:pt x="11052" y="10700"/>
                    <a:pt x="11052" y="10700"/>
                    <a:pt x="11052" y="10700"/>
                  </a:cubicBezTo>
                  <a:cubicBezTo>
                    <a:pt x="11052" y="10833"/>
                    <a:pt x="11052" y="10833"/>
                    <a:pt x="11052" y="10833"/>
                  </a:cubicBezTo>
                  <a:cubicBezTo>
                    <a:pt x="11109" y="10700"/>
                    <a:pt x="11109" y="10700"/>
                    <a:pt x="11109" y="10700"/>
                  </a:cubicBezTo>
                  <a:cubicBezTo>
                    <a:pt x="11052" y="10633"/>
                    <a:pt x="11052" y="10633"/>
                    <a:pt x="11052" y="10633"/>
                  </a:cubicBezTo>
                  <a:cubicBezTo>
                    <a:pt x="11109" y="10566"/>
                    <a:pt x="11109" y="10566"/>
                    <a:pt x="11109" y="10566"/>
                  </a:cubicBezTo>
                  <a:cubicBezTo>
                    <a:pt x="11109" y="10633"/>
                    <a:pt x="11109" y="10633"/>
                    <a:pt x="11109" y="10633"/>
                  </a:cubicBezTo>
                  <a:cubicBezTo>
                    <a:pt x="11165" y="10633"/>
                    <a:pt x="11165" y="10633"/>
                    <a:pt x="11165" y="10633"/>
                  </a:cubicBezTo>
                  <a:cubicBezTo>
                    <a:pt x="11221" y="10633"/>
                    <a:pt x="11221" y="10633"/>
                    <a:pt x="11221" y="10633"/>
                  </a:cubicBezTo>
                  <a:cubicBezTo>
                    <a:pt x="11277" y="10633"/>
                    <a:pt x="11277" y="10633"/>
                    <a:pt x="11277" y="10633"/>
                  </a:cubicBezTo>
                  <a:cubicBezTo>
                    <a:pt x="11277" y="10566"/>
                    <a:pt x="11277" y="10566"/>
                    <a:pt x="11277" y="10566"/>
                  </a:cubicBezTo>
                  <a:cubicBezTo>
                    <a:pt x="11333" y="10566"/>
                    <a:pt x="11333" y="10566"/>
                    <a:pt x="11333" y="10566"/>
                  </a:cubicBezTo>
                  <a:cubicBezTo>
                    <a:pt x="11389" y="10499"/>
                    <a:pt x="11389" y="10499"/>
                    <a:pt x="11389" y="10499"/>
                  </a:cubicBezTo>
                  <a:cubicBezTo>
                    <a:pt x="11445" y="10499"/>
                    <a:pt x="11445" y="10499"/>
                    <a:pt x="11445" y="10499"/>
                  </a:cubicBezTo>
                  <a:cubicBezTo>
                    <a:pt x="11445" y="10432"/>
                    <a:pt x="11445" y="10432"/>
                    <a:pt x="11445" y="10432"/>
                  </a:cubicBezTo>
                  <a:cubicBezTo>
                    <a:pt x="11389" y="10499"/>
                    <a:pt x="11389" y="10499"/>
                    <a:pt x="11389" y="10499"/>
                  </a:cubicBezTo>
                  <a:cubicBezTo>
                    <a:pt x="11389" y="10432"/>
                    <a:pt x="11389" y="10432"/>
                    <a:pt x="11389" y="10432"/>
                  </a:cubicBezTo>
                  <a:cubicBezTo>
                    <a:pt x="11333" y="10499"/>
                    <a:pt x="11333" y="10499"/>
                    <a:pt x="11333" y="10499"/>
                  </a:cubicBezTo>
                  <a:cubicBezTo>
                    <a:pt x="11333" y="10499"/>
                    <a:pt x="11333" y="10499"/>
                    <a:pt x="11333" y="10499"/>
                  </a:cubicBezTo>
                  <a:cubicBezTo>
                    <a:pt x="11277" y="10499"/>
                    <a:pt x="11277" y="10499"/>
                    <a:pt x="11277" y="10499"/>
                  </a:cubicBezTo>
                  <a:cubicBezTo>
                    <a:pt x="11333" y="10432"/>
                    <a:pt x="11333" y="10432"/>
                    <a:pt x="11333" y="10432"/>
                  </a:cubicBezTo>
                  <a:cubicBezTo>
                    <a:pt x="11333" y="10432"/>
                    <a:pt x="11333" y="10432"/>
                    <a:pt x="11333" y="10432"/>
                  </a:cubicBezTo>
                  <a:cubicBezTo>
                    <a:pt x="11333" y="10365"/>
                    <a:pt x="11333" y="10365"/>
                    <a:pt x="11333" y="10365"/>
                  </a:cubicBezTo>
                  <a:cubicBezTo>
                    <a:pt x="11333" y="10365"/>
                    <a:pt x="11333" y="10365"/>
                    <a:pt x="11333" y="10365"/>
                  </a:cubicBezTo>
                  <a:cubicBezTo>
                    <a:pt x="11389" y="10298"/>
                    <a:pt x="11389" y="10298"/>
                    <a:pt x="11389" y="10298"/>
                  </a:cubicBezTo>
                  <a:cubicBezTo>
                    <a:pt x="11333" y="10232"/>
                    <a:pt x="11333" y="10232"/>
                    <a:pt x="11333" y="10232"/>
                  </a:cubicBezTo>
                  <a:cubicBezTo>
                    <a:pt x="11333" y="10232"/>
                    <a:pt x="11333" y="10232"/>
                    <a:pt x="11333" y="10232"/>
                  </a:cubicBezTo>
                  <a:cubicBezTo>
                    <a:pt x="11333" y="10165"/>
                    <a:pt x="11333" y="10165"/>
                    <a:pt x="11333" y="10165"/>
                  </a:cubicBezTo>
                  <a:cubicBezTo>
                    <a:pt x="11389" y="10098"/>
                    <a:pt x="11389" y="10098"/>
                    <a:pt x="11389" y="10098"/>
                  </a:cubicBezTo>
                  <a:cubicBezTo>
                    <a:pt x="11389" y="10031"/>
                    <a:pt x="11389" y="10031"/>
                    <a:pt x="11389" y="10031"/>
                  </a:cubicBezTo>
                  <a:cubicBezTo>
                    <a:pt x="11445" y="10031"/>
                    <a:pt x="11445" y="10031"/>
                    <a:pt x="11445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445" y="10031"/>
                    <a:pt x="11445" y="10031"/>
                    <a:pt x="11445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614" y="10031"/>
                    <a:pt x="11614" y="10031"/>
                    <a:pt x="11614" y="10031"/>
                  </a:cubicBezTo>
                  <a:cubicBezTo>
                    <a:pt x="11614" y="10031"/>
                    <a:pt x="11614" y="10031"/>
                    <a:pt x="11614" y="10031"/>
                  </a:cubicBezTo>
                  <a:cubicBezTo>
                    <a:pt x="11726" y="9964"/>
                    <a:pt x="11726" y="9964"/>
                    <a:pt x="11726" y="9964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838" y="9830"/>
                    <a:pt x="11838" y="9830"/>
                    <a:pt x="11838" y="9830"/>
                  </a:cubicBezTo>
                  <a:cubicBezTo>
                    <a:pt x="11894" y="9830"/>
                    <a:pt x="11894" y="9830"/>
                    <a:pt x="11894" y="9830"/>
                  </a:cubicBezTo>
                  <a:cubicBezTo>
                    <a:pt x="11950" y="9763"/>
                    <a:pt x="11950" y="9763"/>
                    <a:pt x="11950" y="9763"/>
                  </a:cubicBezTo>
                  <a:cubicBezTo>
                    <a:pt x="11950" y="9763"/>
                    <a:pt x="11950" y="9763"/>
                    <a:pt x="11950" y="9763"/>
                  </a:cubicBezTo>
                  <a:cubicBezTo>
                    <a:pt x="11950" y="9630"/>
                    <a:pt x="11950" y="9630"/>
                    <a:pt x="11950" y="9630"/>
                  </a:cubicBezTo>
                  <a:cubicBezTo>
                    <a:pt x="12006" y="9630"/>
                    <a:pt x="12006" y="9630"/>
                    <a:pt x="12006" y="9630"/>
                  </a:cubicBezTo>
                  <a:cubicBezTo>
                    <a:pt x="12006" y="9563"/>
                    <a:pt x="12006" y="9563"/>
                    <a:pt x="12006" y="9563"/>
                  </a:cubicBezTo>
                  <a:cubicBezTo>
                    <a:pt x="12006" y="9496"/>
                    <a:pt x="12006" y="9496"/>
                    <a:pt x="12006" y="9496"/>
                  </a:cubicBezTo>
                  <a:cubicBezTo>
                    <a:pt x="11950" y="9563"/>
                    <a:pt x="11950" y="9563"/>
                    <a:pt x="11950" y="9563"/>
                  </a:cubicBezTo>
                  <a:cubicBezTo>
                    <a:pt x="11894" y="9563"/>
                    <a:pt x="11894" y="9563"/>
                    <a:pt x="11894" y="9563"/>
                  </a:cubicBezTo>
                  <a:cubicBezTo>
                    <a:pt x="11950" y="9563"/>
                    <a:pt x="11950" y="9563"/>
                    <a:pt x="11950" y="9563"/>
                  </a:cubicBezTo>
                  <a:cubicBezTo>
                    <a:pt x="11894" y="9630"/>
                    <a:pt x="11894" y="9630"/>
                    <a:pt x="11894" y="9630"/>
                  </a:cubicBezTo>
                  <a:cubicBezTo>
                    <a:pt x="11838" y="9630"/>
                    <a:pt x="11838" y="9630"/>
                    <a:pt x="11838" y="9630"/>
                  </a:cubicBezTo>
                  <a:cubicBezTo>
                    <a:pt x="11838" y="9630"/>
                    <a:pt x="11838" y="9630"/>
                    <a:pt x="11838" y="9630"/>
                  </a:cubicBezTo>
                  <a:cubicBezTo>
                    <a:pt x="11782" y="9630"/>
                    <a:pt x="11782" y="9630"/>
                    <a:pt x="11782" y="9630"/>
                  </a:cubicBezTo>
                  <a:cubicBezTo>
                    <a:pt x="11782" y="9563"/>
                    <a:pt x="11782" y="9563"/>
                    <a:pt x="11782" y="9563"/>
                  </a:cubicBezTo>
                  <a:cubicBezTo>
                    <a:pt x="11838" y="9496"/>
                    <a:pt x="11838" y="9496"/>
                    <a:pt x="11838" y="9496"/>
                  </a:cubicBezTo>
                  <a:cubicBezTo>
                    <a:pt x="11838" y="9496"/>
                    <a:pt x="11838" y="9496"/>
                    <a:pt x="11838" y="9496"/>
                  </a:cubicBezTo>
                  <a:cubicBezTo>
                    <a:pt x="11894" y="9496"/>
                    <a:pt x="11894" y="9496"/>
                    <a:pt x="11894" y="9496"/>
                  </a:cubicBezTo>
                  <a:cubicBezTo>
                    <a:pt x="11950" y="9429"/>
                    <a:pt x="11950" y="9429"/>
                    <a:pt x="11950" y="9429"/>
                  </a:cubicBezTo>
                  <a:cubicBezTo>
                    <a:pt x="11950" y="9429"/>
                    <a:pt x="11950" y="9429"/>
                    <a:pt x="11950" y="9429"/>
                  </a:cubicBezTo>
                  <a:cubicBezTo>
                    <a:pt x="11950" y="9362"/>
                    <a:pt x="11950" y="9362"/>
                    <a:pt x="11950" y="9362"/>
                  </a:cubicBezTo>
                  <a:cubicBezTo>
                    <a:pt x="11950" y="9362"/>
                    <a:pt x="11950" y="9362"/>
                    <a:pt x="11950" y="9362"/>
                  </a:cubicBezTo>
                  <a:cubicBezTo>
                    <a:pt x="12006" y="9295"/>
                    <a:pt x="12006" y="9295"/>
                    <a:pt x="12006" y="9295"/>
                  </a:cubicBezTo>
                  <a:cubicBezTo>
                    <a:pt x="12062" y="9362"/>
                    <a:pt x="12062" y="9362"/>
                    <a:pt x="12062" y="9362"/>
                  </a:cubicBezTo>
                  <a:cubicBezTo>
                    <a:pt x="12062" y="9362"/>
                    <a:pt x="12062" y="9362"/>
                    <a:pt x="12062" y="9362"/>
                  </a:cubicBezTo>
                  <a:cubicBezTo>
                    <a:pt x="12006" y="9429"/>
                    <a:pt x="12006" y="9429"/>
                    <a:pt x="12006" y="9429"/>
                  </a:cubicBezTo>
                  <a:cubicBezTo>
                    <a:pt x="12062" y="9429"/>
                    <a:pt x="12062" y="9429"/>
                    <a:pt x="12062" y="9429"/>
                  </a:cubicBezTo>
                  <a:cubicBezTo>
                    <a:pt x="12118" y="9429"/>
                    <a:pt x="12118" y="9429"/>
                    <a:pt x="12118" y="9429"/>
                  </a:cubicBezTo>
                  <a:cubicBezTo>
                    <a:pt x="12118" y="9295"/>
                    <a:pt x="12118" y="9295"/>
                    <a:pt x="12118" y="9295"/>
                  </a:cubicBezTo>
                  <a:cubicBezTo>
                    <a:pt x="12118" y="9295"/>
                    <a:pt x="12118" y="9295"/>
                    <a:pt x="12118" y="9295"/>
                  </a:cubicBezTo>
                  <a:cubicBezTo>
                    <a:pt x="12062" y="9228"/>
                    <a:pt x="12062" y="9228"/>
                    <a:pt x="12062" y="9228"/>
                  </a:cubicBezTo>
                  <a:cubicBezTo>
                    <a:pt x="12062" y="9228"/>
                    <a:pt x="12062" y="9228"/>
                    <a:pt x="12062" y="9228"/>
                  </a:cubicBezTo>
                  <a:cubicBezTo>
                    <a:pt x="12006" y="9228"/>
                    <a:pt x="12006" y="9228"/>
                    <a:pt x="12006" y="9228"/>
                  </a:cubicBezTo>
                  <a:cubicBezTo>
                    <a:pt x="11950" y="9228"/>
                    <a:pt x="11950" y="9228"/>
                    <a:pt x="11950" y="9228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950" y="9095"/>
                    <a:pt x="11950" y="9095"/>
                    <a:pt x="11950" y="9095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838" y="9095"/>
                    <a:pt x="11838" y="9095"/>
                    <a:pt x="11838" y="9095"/>
                  </a:cubicBezTo>
                  <a:cubicBezTo>
                    <a:pt x="11782" y="9028"/>
                    <a:pt x="11782" y="9028"/>
                    <a:pt x="11782" y="9028"/>
                  </a:cubicBezTo>
                  <a:cubicBezTo>
                    <a:pt x="11782" y="8961"/>
                    <a:pt x="11782" y="8961"/>
                    <a:pt x="11782" y="8961"/>
                  </a:cubicBezTo>
                  <a:cubicBezTo>
                    <a:pt x="11782" y="8961"/>
                    <a:pt x="11782" y="8961"/>
                    <a:pt x="11782" y="8961"/>
                  </a:cubicBezTo>
                  <a:cubicBezTo>
                    <a:pt x="11726" y="8961"/>
                    <a:pt x="11726" y="8961"/>
                    <a:pt x="11726" y="8961"/>
                  </a:cubicBezTo>
                  <a:cubicBezTo>
                    <a:pt x="11726" y="8961"/>
                    <a:pt x="11726" y="8961"/>
                    <a:pt x="11726" y="8961"/>
                  </a:cubicBezTo>
                  <a:cubicBezTo>
                    <a:pt x="11726" y="8894"/>
                    <a:pt x="11726" y="8894"/>
                    <a:pt x="11726" y="8894"/>
                  </a:cubicBezTo>
                  <a:cubicBezTo>
                    <a:pt x="11726" y="8894"/>
                    <a:pt x="11726" y="8894"/>
                    <a:pt x="11726" y="8894"/>
                  </a:cubicBezTo>
                  <a:cubicBezTo>
                    <a:pt x="11726" y="8827"/>
                    <a:pt x="11726" y="8827"/>
                    <a:pt x="11726" y="8827"/>
                  </a:cubicBezTo>
                  <a:cubicBezTo>
                    <a:pt x="11726" y="8760"/>
                    <a:pt x="11726" y="8760"/>
                    <a:pt x="11726" y="8760"/>
                  </a:cubicBezTo>
                  <a:cubicBezTo>
                    <a:pt x="11726" y="8627"/>
                    <a:pt x="11726" y="8627"/>
                    <a:pt x="11726" y="8627"/>
                  </a:cubicBezTo>
                  <a:cubicBezTo>
                    <a:pt x="11726" y="8627"/>
                    <a:pt x="11726" y="8627"/>
                    <a:pt x="11726" y="8627"/>
                  </a:cubicBezTo>
                  <a:cubicBezTo>
                    <a:pt x="11838" y="8560"/>
                    <a:pt x="11838" y="8560"/>
                    <a:pt x="11838" y="8560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950" y="8493"/>
                    <a:pt x="11950" y="8493"/>
                    <a:pt x="11950" y="8493"/>
                  </a:cubicBezTo>
                  <a:cubicBezTo>
                    <a:pt x="11950" y="8426"/>
                    <a:pt x="11950" y="8426"/>
                    <a:pt x="11950" y="8426"/>
                  </a:cubicBezTo>
                  <a:cubicBezTo>
                    <a:pt x="11950" y="8426"/>
                    <a:pt x="11950" y="8426"/>
                    <a:pt x="11950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38" y="8359"/>
                    <a:pt x="11838" y="8359"/>
                    <a:pt x="11838" y="8359"/>
                  </a:cubicBezTo>
                  <a:cubicBezTo>
                    <a:pt x="11838" y="8292"/>
                    <a:pt x="11838" y="8292"/>
                    <a:pt x="11838" y="8292"/>
                  </a:cubicBezTo>
                  <a:cubicBezTo>
                    <a:pt x="11950" y="8225"/>
                    <a:pt x="11950" y="8225"/>
                    <a:pt x="11950" y="8225"/>
                  </a:cubicBezTo>
                  <a:cubicBezTo>
                    <a:pt x="11950" y="8159"/>
                    <a:pt x="11950" y="8159"/>
                    <a:pt x="11950" y="8159"/>
                  </a:cubicBezTo>
                  <a:cubicBezTo>
                    <a:pt x="12006" y="8092"/>
                    <a:pt x="12006" y="8092"/>
                    <a:pt x="12006" y="8092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62" y="8025"/>
                    <a:pt x="12062" y="8025"/>
                    <a:pt x="12062" y="8025"/>
                  </a:cubicBezTo>
                  <a:cubicBezTo>
                    <a:pt x="12118" y="7958"/>
                    <a:pt x="12118" y="7958"/>
                    <a:pt x="12118" y="7958"/>
                  </a:cubicBezTo>
                  <a:cubicBezTo>
                    <a:pt x="12175" y="7958"/>
                    <a:pt x="12175" y="7958"/>
                    <a:pt x="12175" y="7958"/>
                  </a:cubicBezTo>
                  <a:cubicBezTo>
                    <a:pt x="12175" y="7958"/>
                    <a:pt x="12175" y="7958"/>
                    <a:pt x="12175" y="7958"/>
                  </a:cubicBezTo>
                  <a:cubicBezTo>
                    <a:pt x="12175" y="8025"/>
                    <a:pt x="12175" y="8025"/>
                    <a:pt x="12175" y="8025"/>
                  </a:cubicBezTo>
                  <a:cubicBezTo>
                    <a:pt x="12175" y="8092"/>
                    <a:pt x="12175" y="8092"/>
                    <a:pt x="12175" y="8092"/>
                  </a:cubicBezTo>
                  <a:cubicBezTo>
                    <a:pt x="12175" y="8092"/>
                    <a:pt x="12175" y="8092"/>
                    <a:pt x="12175" y="8092"/>
                  </a:cubicBezTo>
                  <a:cubicBezTo>
                    <a:pt x="12231" y="8092"/>
                    <a:pt x="12231" y="8092"/>
                    <a:pt x="12231" y="8092"/>
                  </a:cubicBezTo>
                  <a:cubicBezTo>
                    <a:pt x="12231" y="8025"/>
                    <a:pt x="12231" y="8025"/>
                    <a:pt x="12231" y="8025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31" y="7891"/>
                    <a:pt x="12231" y="7891"/>
                    <a:pt x="12231" y="7891"/>
                  </a:cubicBezTo>
                  <a:cubicBezTo>
                    <a:pt x="12175" y="7891"/>
                    <a:pt x="12175" y="7891"/>
                    <a:pt x="12175" y="7891"/>
                  </a:cubicBezTo>
                  <a:cubicBezTo>
                    <a:pt x="12231" y="7824"/>
                    <a:pt x="12231" y="7824"/>
                    <a:pt x="12231" y="7824"/>
                  </a:cubicBezTo>
                  <a:cubicBezTo>
                    <a:pt x="12287" y="7824"/>
                    <a:pt x="12287" y="7824"/>
                    <a:pt x="12287" y="7824"/>
                  </a:cubicBezTo>
                  <a:cubicBezTo>
                    <a:pt x="12343" y="7757"/>
                    <a:pt x="12343" y="7757"/>
                    <a:pt x="12343" y="7757"/>
                  </a:cubicBezTo>
                  <a:cubicBezTo>
                    <a:pt x="12399" y="7757"/>
                    <a:pt x="12399" y="7757"/>
                    <a:pt x="12399" y="7757"/>
                  </a:cubicBezTo>
                  <a:cubicBezTo>
                    <a:pt x="12399" y="7690"/>
                    <a:pt x="12399" y="7690"/>
                    <a:pt x="12399" y="7690"/>
                  </a:cubicBezTo>
                  <a:cubicBezTo>
                    <a:pt x="12399" y="7690"/>
                    <a:pt x="12399" y="7690"/>
                    <a:pt x="12399" y="7690"/>
                  </a:cubicBezTo>
                  <a:cubicBezTo>
                    <a:pt x="12455" y="7690"/>
                    <a:pt x="12455" y="7690"/>
                    <a:pt x="12455" y="7690"/>
                  </a:cubicBezTo>
                  <a:cubicBezTo>
                    <a:pt x="12567" y="7690"/>
                    <a:pt x="12567" y="7690"/>
                    <a:pt x="12567" y="7690"/>
                  </a:cubicBezTo>
                  <a:cubicBezTo>
                    <a:pt x="12567" y="7757"/>
                    <a:pt x="12567" y="7757"/>
                    <a:pt x="12567" y="7757"/>
                  </a:cubicBezTo>
                  <a:cubicBezTo>
                    <a:pt x="12567" y="7757"/>
                    <a:pt x="12567" y="7757"/>
                    <a:pt x="12567" y="7757"/>
                  </a:cubicBezTo>
                  <a:cubicBezTo>
                    <a:pt x="12567" y="7824"/>
                    <a:pt x="12567" y="7824"/>
                    <a:pt x="12567" y="7824"/>
                  </a:cubicBezTo>
                  <a:cubicBezTo>
                    <a:pt x="12623" y="7824"/>
                    <a:pt x="12623" y="7824"/>
                    <a:pt x="12623" y="7824"/>
                  </a:cubicBezTo>
                  <a:cubicBezTo>
                    <a:pt x="12679" y="7891"/>
                    <a:pt x="12679" y="7891"/>
                    <a:pt x="12679" y="7891"/>
                  </a:cubicBezTo>
                  <a:cubicBezTo>
                    <a:pt x="12623" y="7891"/>
                    <a:pt x="12623" y="7891"/>
                    <a:pt x="12623" y="7891"/>
                  </a:cubicBezTo>
                  <a:cubicBezTo>
                    <a:pt x="12623" y="7958"/>
                    <a:pt x="12623" y="7958"/>
                    <a:pt x="12623" y="7958"/>
                  </a:cubicBezTo>
                  <a:cubicBezTo>
                    <a:pt x="12623" y="7958"/>
                    <a:pt x="12623" y="7958"/>
                    <a:pt x="12623" y="7958"/>
                  </a:cubicBezTo>
                  <a:cubicBezTo>
                    <a:pt x="12623" y="8025"/>
                    <a:pt x="12623" y="8025"/>
                    <a:pt x="12623" y="8025"/>
                  </a:cubicBezTo>
                  <a:cubicBezTo>
                    <a:pt x="12679" y="8092"/>
                    <a:pt x="12679" y="8092"/>
                    <a:pt x="12679" y="8092"/>
                  </a:cubicBezTo>
                  <a:cubicBezTo>
                    <a:pt x="12679" y="8092"/>
                    <a:pt x="12679" y="8092"/>
                    <a:pt x="12679" y="8092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92"/>
                    <a:pt x="12679" y="8292"/>
                    <a:pt x="12679" y="8292"/>
                  </a:cubicBezTo>
                  <a:cubicBezTo>
                    <a:pt x="12679" y="8359"/>
                    <a:pt x="12679" y="8359"/>
                    <a:pt x="12679" y="8359"/>
                  </a:cubicBezTo>
                  <a:cubicBezTo>
                    <a:pt x="12623" y="8426"/>
                    <a:pt x="12623" y="8426"/>
                    <a:pt x="12623" y="8426"/>
                  </a:cubicBezTo>
                  <a:cubicBezTo>
                    <a:pt x="12623" y="8493"/>
                    <a:pt x="12623" y="8493"/>
                    <a:pt x="12623" y="8493"/>
                  </a:cubicBezTo>
                  <a:cubicBezTo>
                    <a:pt x="12567" y="8493"/>
                    <a:pt x="12567" y="8493"/>
                    <a:pt x="12567" y="8493"/>
                  </a:cubicBezTo>
                  <a:cubicBezTo>
                    <a:pt x="12623" y="8560"/>
                    <a:pt x="12623" y="8560"/>
                    <a:pt x="12623" y="8560"/>
                  </a:cubicBezTo>
                  <a:cubicBezTo>
                    <a:pt x="12623" y="8560"/>
                    <a:pt x="12623" y="8560"/>
                    <a:pt x="12623" y="8560"/>
                  </a:cubicBezTo>
                  <a:cubicBezTo>
                    <a:pt x="12623" y="8627"/>
                    <a:pt x="12623" y="8627"/>
                    <a:pt x="12623" y="8627"/>
                  </a:cubicBezTo>
                  <a:cubicBezTo>
                    <a:pt x="12623" y="8693"/>
                    <a:pt x="12623" y="8693"/>
                    <a:pt x="12623" y="8693"/>
                  </a:cubicBezTo>
                  <a:cubicBezTo>
                    <a:pt x="12623" y="8693"/>
                    <a:pt x="12623" y="8693"/>
                    <a:pt x="12623" y="8693"/>
                  </a:cubicBezTo>
                  <a:cubicBezTo>
                    <a:pt x="12623" y="8760"/>
                    <a:pt x="12623" y="8760"/>
                    <a:pt x="12623" y="8760"/>
                  </a:cubicBezTo>
                  <a:cubicBezTo>
                    <a:pt x="12623" y="8827"/>
                    <a:pt x="12623" y="8827"/>
                    <a:pt x="12623" y="8827"/>
                  </a:cubicBezTo>
                  <a:cubicBezTo>
                    <a:pt x="12623" y="8827"/>
                    <a:pt x="12623" y="8827"/>
                    <a:pt x="12623" y="8827"/>
                  </a:cubicBezTo>
                  <a:cubicBezTo>
                    <a:pt x="12679" y="8827"/>
                    <a:pt x="12679" y="8827"/>
                    <a:pt x="12679" y="8827"/>
                  </a:cubicBezTo>
                  <a:cubicBezTo>
                    <a:pt x="12679" y="8894"/>
                    <a:pt x="12679" y="8894"/>
                    <a:pt x="12679" y="8894"/>
                  </a:cubicBezTo>
                  <a:cubicBezTo>
                    <a:pt x="12679" y="8961"/>
                    <a:pt x="12679" y="8961"/>
                    <a:pt x="12679" y="8961"/>
                  </a:cubicBezTo>
                  <a:cubicBezTo>
                    <a:pt x="12679" y="8961"/>
                    <a:pt x="12679" y="8961"/>
                    <a:pt x="12679" y="8961"/>
                  </a:cubicBezTo>
                  <a:cubicBezTo>
                    <a:pt x="12623" y="8961"/>
                    <a:pt x="12623" y="8961"/>
                    <a:pt x="12623" y="8961"/>
                  </a:cubicBezTo>
                  <a:cubicBezTo>
                    <a:pt x="12567" y="8961"/>
                    <a:pt x="12567" y="8961"/>
                    <a:pt x="12567" y="8961"/>
                  </a:cubicBezTo>
                  <a:cubicBezTo>
                    <a:pt x="12567" y="8894"/>
                    <a:pt x="12567" y="8894"/>
                    <a:pt x="12567" y="8894"/>
                  </a:cubicBezTo>
                  <a:cubicBezTo>
                    <a:pt x="12567" y="8894"/>
                    <a:pt x="12567" y="8894"/>
                    <a:pt x="12567" y="8894"/>
                  </a:cubicBezTo>
                  <a:cubicBezTo>
                    <a:pt x="12511" y="8894"/>
                    <a:pt x="12511" y="8894"/>
                    <a:pt x="12511" y="8894"/>
                  </a:cubicBezTo>
                  <a:cubicBezTo>
                    <a:pt x="12511" y="8961"/>
                    <a:pt x="12511" y="8961"/>
                    <a:pt x="12511" y="8961"/>
                  </a:cubicBezTo>
                  <a:cubicBezTo>
                    <a:pt x="12455" y="8961"/>
                    <a:pt x="12455" y="8961"/>
                    <a:pt x="12455" y="8961"/>
                  </a:cubicBezTo>
                  <a:cubicBezTo>
                    <a:pt x="12455" y="8961"/>
                    <a:pt x="12455" y="8961"/>
                    <a:pt x="12455" y="8961"/>
                  </a:cubicBezTo>
                  <a:cubicBezTo>
                    <a:pt x="12511" y="8961"/>
                    <a:pt x="12511" y="8961"/>
                    <a:pt x="12511" y="8961"/>
                  </a:cubicBezTo>
                  <a:cubicBezTo>
                    <a:pt x="12567" y="9028"/>
                    <a:pt x="12567" y="9028"/>
                    <a:pt x="12567" y="9028"/>
                  </a:cubicBezTo>
                  <a:cubicBezTo>
                    <a:pt x="12567" y="9028"/>
                    <a:pt x="12567" y="9028"/>
                    <a:pt x="12567" y="9028"/>
                  </a:cubicBezTo>
                  <a:cubicBezTo>
                    <a:pt x="12399" y="9162"/>
                    <a:pt x="12399" y="9162"/>
                    <a:pt x="12399" y="9162"/>
                  </a:cubicBezTo>
                  <a:cubicBezTo>
                    <a:pt x="12399" y="9162"/>
                    <a:pt x="12399" y="9162"/>
                    <a:pt x="12399" y="9162"/>
                  </a:cubicBezTo>
                  <a:cubicBezTo>
                    <a:pt x="12343" y="9162"/>
                    <a:pt x="12343" y="9162"/>
                    <a:pt x="12343" y="9162"/>
                  </a:cubicBezTo>
                  <a:cubicBezTo>
                    <a:pt x="12343" y="9162"/>
                    <a:pt x="12343" y="9162"/>
                    <a:pt x="12343" y="9162"/>
                  </a:cubicBezTo>
                  <a:cubicBezTo>
                    <a:pt x="12343" y="9228"/>
                    <a:pt x="12343" y="9228"/>
                    <a:pt x="12343" y="9228"/>
                  </a:cubicBezTo>
                  <a:cubicBezTo>
                    <a:pt x="12343" y="9295"/>
                    <a:pt x="12343" y="9295"/>
                    <a:pt x="12343" y="9295"/>
                  </a:cubicBezTo>
                  <a:cubicBezTo>
                    <a:pt x="12399" y="9228"/>
                    <a:pt x="12399" y="9228"/>
                    <a:pt x="12399" y="9228"/>
                  </a:cubicBezTo>
                  <a:cubicBezTo>
                    <a:pt x="12455" y="9295"/>
                    <a:pt x="12455" y="9295"/>
                    <a:pt x="12455" y="9295"/>
                  </a:cubicBezTo>
                  <a:cubicBezTo>
                    <a:pt x="12455" y="9295"/>
                    <a:pt x="12455" y="9295"/>
                    <a:pt x="12455" y="9295"/>
                  </a:cubicBezTo>
                  <a:cubicBezTo>
                    <a:pt x="12455" y="9362"/>
                    <a:pt x="12455" y="9362"/>
                    <a:pt x="12455" y="9362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567" y="9295"/>
                    <a:pt x="12567" y="9295"/>
                    <a:pt x="12567" y="9295"/>
                  </a:cubicBezTo>
                  <a:cubicBezTo>
                    <a:pt x="12567" y="9295"/>
                    <a:pt x="12567" y="9295"/>
                    <a:pt x="12567" y="9295"/>
                  </a:cubicBezTo>
                  <a:cubicBezTo>
                    <a:pt x="12623" y="9295"/>
                    <a:pt x="12623" y="9295"/>
                    <a:pt x="12623" y="9295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623" y="9362"/>
                    <a:pt x="12623" y="9362"/>
                    <a:pt x="12623" y="9362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362"/>
                    <a:pt x="12679" y="9362"/>
                    <a:pt x="12679" y="9362"/>
                  </a:cubicBezTo>
                  <a:cubicBezTo>
                    <a:pt x="12736" y="9362"/>
                    <a:pt x="12736" y="9362"/>
                    <a:pt x="12736" y="9362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23" y="9496"/>
                    <a:pt x="12623" y="9496"/>
                    <a:pt x="12623" y="9496"/>
                  </a:cubicBezTo>
                  <a:cubicBezTo>
                    <a:pt x="12567" y="9496"/>
                    <a:pt x="12567" y="9496"/>
                    <a:pt x="12567" y="9496"/>
                  </a:cubicBezTo>
                  <a:cubicBezTo>
                    <a:pt x="12567" y="9429"/>
                    <a:pt x="12567" y="9429"/>
                    <a:pt x="12567" y="9429"/>
                  </a:cubicBezTo>
                  <a:cubicBezTo>
                    <a:pt x="12567" y="9429"/>
                    <a:pt x="12567" y="9429"/>
                    <a:pt x="12567" y="9429"/>
                  </a:cubicBezTo>
                  <a:cubicBezTo>
                    <a:pt x="12511" y="9429"/>
                    <a:pt x="12511" y="9429"/>
                    <a:pt x="12511" y="9429"/>
                  </a:cubicBezTo>
                  <a:cubicBezTo>
                    <a:pt x="12511" y="9429"/>
                    <a:pt x="12511" y="9429"/>
                    <a:pt x="12511" y="9429"/>
                  </a:cubicBezTo>
                  <a:cubicBezTo>
                    <a:pt x="12567" y="9496"/>
                    <a:pt x="12567" y="9496"/>
                    <a:pt x="12567" y="9496"/>
                  </a:cubicBezTo>
                  <a:cubicBezTo>
                    <a:pt x="12567" y="9563"/>
                    <a:pt x="12567" y="9563"/>
                    <a:pt x="12567" y="9563"/>
                  </a:cubicBezTo>
                  <a:cubicBezTo>
                    <a:pt x="12623" y="9630"/>
                    <a:pt x="12623" y="9630"/>
                    <a:pt x="12623" y="9630"/>
                  </a:cubicBezTo>
                  <a:cubicBezTo>
                    <a:pt x="12623" y="9697"/>
                    <a:pt x="12623" y="9697"/>
                    <a:pt x="12623" y="9697"/>
                  </a:cubicBezTo>
                  <a:cubicBezTo>
                    <a:pt x="12623" y="9697"/>
                    <a:pt x="12623" y="9697"/>
                    <a:pt x="12623" y="9697"/>
                  </a:cubicBezTo>
                  <a:cubicBezTo>
                    <a:pt x="12623" y="9763"/>
                    <a:pt x="12623" y="9763"/>
                    <a:pt x="12623" y="9763"/>
                  </a:cubicBezTo>
                  <a:cubicBezTo>
                    <a:pt x="12567" y="9763"/>
                    <a:pt x="12567" y="9763"/>
                    <a:pt x="12567" y="9763"/>
                  </a:cubicBezTo>
                  <a:cubicBezTo>
                    <a:pt x="12567" y="9830"/>
                    <a:pt x="12567" y="9830"/>
                    <a:pt x="12567" y="9830"/>
                  </a:cubicBezTo>
                  <a:cubicBezTo>
                    <a:pt x="12567" y="9897"/>
                    <a:pt x="12567" y="9897"/>
                    <a:pt x="12567" y="9897"/>
                  </a:cubicBezTo>
                  <a:cubicBezTo>
                    <a:pt x="12511" y="9964"/>
                    <a:pt x="12511" y="9964"/>
                    <a:pt x="12511" y="9964"/>
                  </a:cubicBezTo>
                  <a:cubicBezTo>
                    <a:pt x="12511" y="9964"/>
                    <a:pt x="12511" y="9964"/>
                    <a:pt x="12511" y="9964"/>
                  </a:cubicBezTo>
                  <a:cubicBezTo>
                    <a:pt x="12511" y="10031"/>
                    <a:pt x="12511" y="10031"/>
                    <a:pt x="12511" y="10031"/>
                  </a:cubicBezTo>
                  <a:cubicBezTo>
                    <a:pt x="12511" y="10031"/>
                    <a:pt x="12511" y="10031"/>
                    <a:pt x="12511" y="10031"/>
                  </a:cubicBezTo>
                  <a:cubicBezTo>
                    <a:pt x="12511" y="10098"/>
                    <a:pt x="12511" y="10098"/>
                    <a:pt x="12511" y="10098"/>
                  </a:cubicBezTo>
                  <a:cubicBezTo>
                    <a:pt x="12511" y="10098"/>
                    <a:pt x="12511" y="10098"/>
                    <a:pt x="12511" y="10098"/>
                  </a:cubicBezTo>
                  <a:cubicBezTo>
                    <a:pt x="12567" y="10031"/>
                    <a:pt x="12567" y="10031"/>
                    <a:pt x="12567" y="10031"/>
                  </a:cubicBezTo>
                  <a:cubicBezTo>
                    <a:pt x="12567" y="10031"/>
                    <a:pt x="12567" y="10031"/>
                    <a:pt x="12567" y="10031"/>
                  </a:cubicBezTo>
                  <a:cubicBezTo>
                    <a:pt x="12623" y="9964"/>
                    <a:pt x="12623" y="9964"/>
                    <a:pt x="12623" y="9964"/>
                  </a:cubicBezTo>
                  <a:cubicBezTo>
                    <a:pt x="12679" y="9964"/>
                    <a:pt x="12679" y="9964"/>
                    <a:pt x="12679" y="9964"/>
                  </a:cubicBezTo>
                  <a:cubicBezTo>
                    <a:pt x="12623" y="9897"/>
                    <a:pt x="12623" y="9897"/>
                    <a:pt x="12623" y="9897"/>
                  </a:cubicBezTo>
                  <a:cubicBezTo>
                    <a:pt x="12679" y="9897"/>
                    <a:pt x="12679" y="9897"/>
                    <a:pt x="12679" y="9897"/>
                  </a:cubicBezTo>
                  <a:cubicBezTo>
                    <a:pt x="12679" y="9897"/>
                    <a:pt x="12679" y="9897"/>
                    <a:pt x="12679" y="9897"/>
                  </a:cubicBezTo>
                  <a:cubicBezTo>
                    <a:pt x="12736" y="9897"/>
                    <a:pt x="12736" y="9897"/>
                    <a:pt x="12736" y="9897"/>
                  </a:cubicBezTo>
                  <a:cubicBezTo>
                    <a:pt x="12736" y="9830"/>
                    <a:pt x="12736" y="9830"/>
                    <a:pt x="12736" y="9830"/>
                  </a:cubicBezTo>
                  <a:cubicBezTo>
                    <a:pt x="12736" y="9763"/>
                    <a:pt x="12736" y="9763"/>
                    <a:pt x="12736" y="9763"/>
                  </a:cubicBezTo>
                  <a:cubicBezTo>
                    <a:pt x="12792" y="9697"/>
                    <a:pt x="12792" y="9697"/>
                    <a:pt x="12792" y="9697"/>
                  </a:cubicBezTo>
                  <a:cubicBezTo>
                    <a:pt x="12848" y="9563"/>
                    <a:pt x="12848" y="9563"/>
                    <a:pt x="12848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630"/>
                    <a:pt x="12904" y="9630"/>
                    <a:pt x="12904" y="9630"/>
                  </a:cubicBezTo>
                  <a:cubicBezTo>
                    <a:pt x="12960" y="9697"/>
                    <a:pt x="12960" y="9697"/>
                    <a:pt x="12960" y="9697"/>
                  </a:cubicBezTo>
                  <a:cubicBezTo>
                    <a:pt x="12960" y="9763"/>
                    <a:pt x="12960" y="9763"/>
                    <a:pt x="12960" y="9763"/>
                  </a:cubicBezTo>
                  <a:cubicBezTo>
                    <a:pt x="13016" y="9830"/>
                    <a:pt x="13016" y="9830"/>
                    <a:pt x="13016" y="9830"/>
                  </a:cubicBezTo>
                  <a:cubicBezTo>
                    <a:pt x="13016" y="9897"/>
                    <a:pt x="13016" y="9897"/>
                    <a:pt x="13016" y="9897"/>
                  </a:cubicBezTo>
                  <a:cubicBezTo>
                    <a:pt x="13016" y="9964"/>
                    <a:pt x="13016" y="9964"/>
                    <a:pt x="13016" y="9964"/>
                  </a:cubicBezTo>
                  <a:cubicBezTo>
                    <a:pt x="13016" y="10031"/>
                    <a:pt x="13016" y="10031"/>
                    <a:pt x="13016" y="10031"/>
                  </a:cubicBezTo>
                  <a:cubicBezTo>
                    <a:pt x="13016" y="10098"/>
                    <a:pt x="13016" y="10098"/>
                    <a:pt x="13016" y="10098"/>
                  </a:cubicBezTo>
                  <a:cubicBezTo>
                    <a:pt x="12960" y="10098"/>
                    <a:pt x="12960" y="10098"/>
                    <a:pt x="12960" y="10098"/>
                  </a:cubicBezTo>
                  <a:cubicBezTo>
                    <a:pt x="12904" y="10098"/>
                    <a:pt x="12904" y="10098"/>
                    <a:pt x="12904" y="10098"/>
                  </a:cubicBezTo>
                  <a:cubicBezTo>
                    <a:pt x="12904" y="10098"/>
                    <a:pt x="12904" y="10098"/>
                    <a:pt x="12904" y="10098"/>
                  </a:cubicBezTo>
                  <a:cubicBezTo>
                    <a:pt x="12904" y="10165"/>
                    <a:pt x="12904" y="10165"/>
                    <a:pt x="12904" y="10165"/>
                  </a:cubicBezTo>
                  <a:cubicBezTo>
                    <a:pt x="12904" y="10232"/>
                    <a:pt x="12904" y="10232"/>
                    <a:pt x="12904" y="10232"/>
                  </a:cubicBezTo>
                  <a:cubicBezTo>
                    <a:pt x="12848" y="10298"/>
                    <a:pt x="12848" y="10298"/>
                    <a:pt x="12848" y="10298"/>
                  </a:cubicBezTo>
                  <a:cubicBezTo>
                    <a:pt x="12848" y="10365"/>
                    <a:pt x="12848" y="10365"/>
                    <a:pt x="12848" y="10365"/>
                  </a:cubicBezTo>
                  <a:cubicBezTo>
                    <a:pt x="12848" y="10365"/>
                    <a:pt x="12848" y="10365"/>
                    <a:pt x="12848" y="10365"/>
                  </a:cubicBezTo>
                  <a:cubicBezTo>
                    <a:pt x="12848" y="10432"/>
                    <a:pt x="12848" y="10432"/>
                    <a:pt x="12848" y="10432"/>
                  </a:cubicBezTo>
                  <a:cubicBezTo>
                    <a:pt x="12904" y="10633"/>
                    <a:pt x="12904" y="10633"/>
                    <a:pt x="12904" y="10633"/>
                  </a:cubicBezTo>
                  <a:cubicBezTo>
                    <a:pt x="12904" y="10700"/>
                    <a:pt x="12904" y="10700"/>
                    <a:pt x="12904" y="10700"/>
                  </a:cubicBezTo>
                  <a:cubicBezTo>
                    <a:pt x="12904" y="10767"/>
                    <a:pt x="12904" y="10767"/>
                    <a:pt x="12904" y="10767"/>
                  </a:cubicBezTo>
                  <a:cubicBezTo>
                    <a:pt x="12960" y="10833"/>
                    <a:pt x="12960" y="10833"/>
                    <a:pt x="12960" y="10833"/>
                  </a:cubicBezTo>
                  <a:cubicBezTo>
                    <a:pt x="12960" y="10833"/>
                    <a:pt x="12960" y="10833"/>
                    <a:pt x="12960" y="10833"/>
                  </a:cubicBezTo>
                  <a:cubicBezTo>
                    <a:pt x="12960" y="10767"/>
                    <a:pt x="12960" y="10767"/>
                    <a:pt x="12960" y="10767"/>
                  </a:cubicBezTo>
                  <a:cubicBezTo>
                    <a:pt x="12960" y="10700"/>
                    <a:pt x="12960" y="10700"/>
                    <a:pt x="12960" y="10700"/>
                  </a:cubicBezTo>
                  <a:cubicBezTo>
                    <a:pt x="13016" y="10700"/>
                    <a:pt x="13016" y="10700"/>
                    <a:pt x="13016" y="10700"/>
                  </a:cubicBezTo>
                  <a:cubicBezTo>
                    <a:pt x="13016" y="10700"/>
                    <a:pt x="13016" y="10700"/>
                    <a:pt x="13016" y="10700"/>
                  </a:cubicBezTo>
                  <a:cubicBezTo>
                    <a:pt x="13072" y="10767"/>
                    <a:pt x="13072" y="10767"/>
                    <a:pt x="13072" y="10767"/>
                  </a:cubicBezTo>
                  <a:cubicBezTo>
                    <a:pt x="13072" y="10767"/>
                    <a:pt x="13072" y="10767"/>
                    <a:pt x="13072" y="10767"/>
                  </a:cubicBezTo>
                  <a:cubicBezTo>
                    <a:pt x="13072" y="10700"/>
                    <a:pt x="13072" y="10700"/>
                    <a:pt x="13072" y="10700"/>
                  </a:cubicBezTo>
                  <a:cubicBezTo>
                    <a:pt x="13128" y="10633"/>
                    <a:pt x="13128" y="10633"/>
                    <a:pt x="13128" y="10633"/>
                  </a:cubicBezTo>
                  <a:cubicBezTo>
                    <a:pt x="13128" y="10566"/>
                    <a:pt x="13128" y="10566"/>
                    <a:pt x="13128" y="10566"/>
                  </a:cubicBezTo>
                  <a:cubicBezTo>
                    <a:pt x="13184" y="10566"/>
                    <a:pt x="13184" y="10566"/>
                    <a:pt x="13184" y="10566"/>
                  </a:cubicBezTo>
                  <a:cubicBezTo>
                    <a:pt x="13241" y="10499"/>
                    <a:pt x="13241" y="10499"/>
                    <a:pt x="13241" y="10499"/>
                  </a:cubicBezTo>
                  <a:cubicBezTo>
                    <a:pt x="13241" y="10432"/>
                    <a:pt x="13241" y="10432"/>
                    <a:pt x="13241" y="10432"/>
                  </a:cubicBezTo>
                  <a:cubicBezTo>
                    <a:pt x="13241" y="10432"/>
                    <a:pt x="13241" y="10432"/>
                    <a:pt x="13241" y="10432"/>
                  </a:cubicBezTo>
                  <a:cubicBezTo>
                    <a:pt x="13353" y="10365"/>
                    <a:pt x="13353" y="10365"/>
                    <a:pt x="13353" y="10365"/>
                  </a:cubicBezTo>
                  <a:cubicBezTo>
                    <a:pt x="13409" y="10232"/>
                    <a:pt x="13409" y="10232"/>
                    <a:pt x="13409" y="10232"/>
                  </a:cubicBezTo>
                  <a:cubicBezTo>
                    <a:pt x="13465" y="10098"/>
                    <a:pt x="13465" y="10098"/>
                    <a:pt x="13465" y="10098"/>
                  </a:cubicBezTo>
                  <a:cubicBezTo>
                    <a:pt x="13465" y="10031"/>
                    <a:pt x="13465" y="10031"/>
                    <a:pt x="13465" y="10031"/>
                  </a:cubicBezTo>
                  <a:cubicBezTo>
                    <a:pt x="13521" y="9964"/>
                    <a:pt x="13521" y="9964"/>
                    <a:pt x="13521" y="9964"/>
                  </a:cubicBezTo>
                  <a:cubicBezTo>
                    <a:pt x="13577" y="10031"/>
                    <a:pt x="13577" y="10031"/>
                    <a:pt x="13577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89" y="10031"/>
                    <a:pt x="13689" y="10031"/>
                    <a:pt x="13689" y="10031"/>
                  </a:cubicBezTo>
                  <a:cubicBezTo>
                    <a:pt x="13689" y="10031"/>
                    <a:pt x="13689" y="10031"/>
                    <a:pt x="13689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33" y="9964"/>
                    <a:pt x="13633" y="9964"/>
                    <a:pt x="13633" y="9964"/>
                  </a:cubicBezTo>
                  <a:cubicBezTo>
                    <a:pt x="13633" y="9897"/>
                    <a:pt x="13633" y="9897"/>
                    <a:pt x="13633" y="9897"/>
                  </a:cubicBezTo>
                  <a:cubicBezTo>
                    <a:pt x="13689" y="9897"/>
                    <a:pt x="13689" y="9897"/>
                    <a:pt x="13689" y="9897"/>
                  </a:cubicBezTo>
                  <a:cubicBezTo>
                    <a:pt x="13689" y="9964"/>
                    <a:pt x="13689" y="9964"/>
                    <a:pt x="13689" y="9964"/>
                  </a:cubicBezTo>
                  <a:cubicBezTo>
                    <a:pt x="13745" y="9897"/>
                    <a:pt x="13745" y="9897"/>
                    <a:pt x="13745" y="9897"/>
                  </a:cubicBezTo>
                  <a:cubicBezTo>
                    <a:pt x="13745" y="9897"/>
                    <a:pt x="13745" y="9897"/>
                    <a:pt x="13745" y="9897"/>
                  </a:cubicBezTo>
                  <a:cubicBezTo>
                    <a:pt x="13802" y="9897"/>
                    <a:pt x="13802" y="9897"/>
                    <a:pt x="13802" y="9897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689" y="9830"/>
                    <a:pt x="13689" y="9830"/>
                    <a:pt x="13689" y="9830"/>
                  </a:cubicBezTo>
                  <a:cubicBezTo>
                    <a:pt x="13689" y="9697"/>
                    <a:pt x="13689" y="9697"/>
                    <a:pt x="13689" y="9697"/>
                  </a:cubicBezTo>
                  <a:cubicBezTo>
                    <a:pt x="13745" y="9697"/>
                    <a:pt x="13745" y="9697"/>
                    <a:pt x="13745" y="9697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563"/>
                    <a:pt x="13745" y="9563"/>
                    <a:pt x="13745" y="9563"/>
                  </a:cubicBezTo>
                  <a:cubicBezTo>
                    <a:pt x="13802" y="9496"/>
                    <a:pt x="13802" y="9496"/>
                    <a:pt x="13802" y="9496"/>
                  </a:cubicBezTo>
                  <a:cubicBezTo>
                    <a:pt x="13745" y="9496"/>
                    <a:pt x="13745" y="9496"/>
                    <a:pt x="13745" y="9496"/>
                  </a:cubicBezTo>
                  <a:cubicBezTo>
                    <a:pt x="13745" y="9496"/>
                    <a:pt x="13745" y="9496"/>
                    <a:pt x="13745" y="9496"/>
                  </a:cubicBezTo>
                  <a:cubicBezTo>
                    <a:pt x="13802" y="9496"/>
                    <a:pt x="13802" y="9496"/>
                    <a:pt x="13802" y="9496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02" y="9362"/>
                    <a:pt x="13802" y="9362"/>
                    <a:pt x="13802" y="9362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58" y="9429"/>
                    <a:pt x="13858" y="9429"/>
                    <a:pt x="13858" y="9429"/>
                  </a:cubicBezTo>
                  <a:cubicBezTo>
                    <a:pt x="13858" y="9429"/>
                    <a:pt x="13858" y="9429"/>
                    <a:pt x="13858" y="9429"/>
                  </a:cubicBezTo>
                  <a:cubicBezTo>
                    <a:pt x="13914" y="9429"/>
                    <a:pt x="13914" y="9429"/>
                    <a:pt x="13914" y="9429"/>
                  </a:cubicBezTo>
                  <a:cubicBezTo>
                    <a:pt x="13970" y="9429"/>
                    <a:pt x="13970" y="9429"/>
                    <a:pt x="13970" y="9429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082" y="9563"/>
                    <a:pt x="14082" y="9563"/>
                    <a:pt x="14082" y="9563"/>
                  </a:cubicBezTo>
                  <a:cubicBezTo>
                    <a:pt x="14194" y="9563"/>
                    <a:pt x="14194" y="9563"/>
                    <a:pt x="14194" y="9563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306" y="9630"/>
                    <a:pt x="14306" y="9630"/>
                    <a:pt x="14306" y="9630"/>
                  </a:cubicBezTo>
                  <a:cubicBezTo>
                    <a:pt x="14306" y="9630"/>
                    <a:pt x="14306" y="9630"/>
                    <a:pt x="14306" y="9630"/>
                  </a:cubicBezTo>
                  <a:cubicBezTo>
                    <a:pt x="14306" y="9697"/>
                    <a:pt x="14306" y="9697"/>
                    <a:pt x="14306" y="9697"/>
                  </a:cubicBezTo>
                  <a:cubicBezTo>
                    <a:pt x="14363" y="9697"/>
                    <a:pt x="14363" y="9697"/>
                    <a:pt x="14363" y="9697"/>
                  </a:cubicBezTo>
                  <a:cubicBezTo>
                    <a:pt x="14306" y="9697"/>
                    <a:pt x="14306" y="9697"/>
                    <a:pt x="14306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363" y="9763"/>
                    <a:pt x="14363" y="9763"/>
                    <a:pt x="14363" y="9763"/>
                  </a:cubicBezTo>
                  <a:cubicBezTo>
                    <a:pt x="14363" y="9830"/>
                    <a:pt x="14363" y="9830"/>
                    <a:pt x="14363" y="9830"/>
                  </a:cubicBezTo>
                  <a:cubicBezTo>
                    <a:pt x="14306" y="9830"/>
                    <a:pt x="14306" y="9830"/>
                    <a:pt x="14306" y="9830"/>
                  </a:cubicBezTo>
                  <a:cubicBezTo>
                    <a:pt x="14363" y="9897"/>
                    <a:pt x="14363" y="9897"/>
                    <a:pt x="14363" y="9897"/>
                  </a:cubicBezTo>
                  <a:cubicBezTo>
                    <a:pt x="14363" y="9830"/>
                    <a:pt x="14363" y="9830"/>
                    <a:pt x="14363" y="9830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531" y="9964"/>
                    <a:pt x="14531" y="9964"/>
                    <a:pt x="14531" y="9964"/>
                  </a:cubicBezTo>
                  <a:cubicBezTo>
                    <a:pt x="14475" y="9964"/>
                    <a:pt x="14475" y="9964"/>
                    <a:pt x="14475" y="9964"/>
                  </a:cubicBezTo>
                  <a:cubicBezTo>
                    <a:pt x="14419" y="10031"/>
                    <a:pt x="14419" y="10031"/>
                    <a:pt x="14419" y="10031"/>
                  </a:cubicBezTo>
                  <a:cubicBezTo>
                    <a:pt x="14363" y="10098"/>
                    <a:pt x="14363" y="10098"/>
                    <a:pt x="14363" y="10098"/>
                  </a:cubicBezTo>
                  <a:cubicBezTo>
                    <a:pt x="14306" y="10098"/>
                    <a:pt x="14306" y="10098"/>
                    <a:pt x="14306" y="10098"/>
                  </a:cubicBezTo>
                  <a:cubicBezTo>
                    <a:pt x="14363" y="10098"/>
                    <a:pt x="14363" y="10098"/>
                    <a:pt x="14363" y="10098"/>
                  </a:cubicBezTo>
                  <a:cubicBezTo>
                    <a:pt x="14419" y="10098"/>
                    <a:pt x="14419" y="10098"/>
                    <a:pt x="14419" y="10098"/>
                  </a:cubicBezTo>
                  <a:cubicBezTo>
                    <a:pt x="14419" y="10165"/>
                    <a:pt x="14419" y="10165"/>
                    <a:pt x="14419" y="10165"/>
                  </a:cubicBezTo>
                  <a:cubicBezTo>
                    <a:pt x="14419" y="10165"/>
                    <a:pt x="14419" y="10165"/>
                    <a:pt x="14419" y="10165"/>
                  </a:cubicBezTo>
                  <a:cubicBezTo>
                    <a:pt x="14475" y="10165"/>
                    <a:pt x="14475" y="10165"/>
                    <a:pt x="14475" y="10165"/>
                  </a:cubicBezTo>
                  <a:cubicBezTo>
                    <a:pt x="14419" y="10232"/>
                    <a:pt x="14419" y="10232"/>
                    <a:pt x="14419" y="10232"/>
                  </a:cubicBezTo>
                  <a:cubicBezTo>
                    <a:pt x="14419" y="10232"/>
                    <a:pt x="14419" y="10232"/>
                    <a:pt x="14419" y="10232"/>
                  </a:cubicBezTo>
                  <a:cubicBezTo>
                    <a:pt x="14363" y="10298"/>
                    <a:pt x="14363" y="10298"/>
                    <a:pt x="14363" y="10298"/>
                  </a:cubicBezTo>
                  <a:cubicBezTo>
                    <a:pt x="14306" y="10298"/>
                    <a:pt x="14306" y="10298"/>
                    <a:pt x="14306" y="10298"/>
                  </a:cubicBezTo>
                  <a:cubicBezTo>
                    <a:pt x="14250" y="10298"/>
                    <a:pt x="14250" y="10298"/>
                    <a:pt x="14250" y="10298"/>
                  </a:cubicBezTo>
                  <a:cubicBezTo>
                    <a:pt x="14250" y="10298"/>
                    <a:pt x="14250" y="10298"/>
                    <a:pt x="14250" y="10298"/>
                  </a:cubicBezTo>
                  <a:cubicBezTo>
                    <a:pt x="14194" y="10298"/>
                    <a:pt x="14194" y="10298"/>
                    <a:pt x="14194" y="10298"/>
                  </a:cubicBezTo>
                  <a:cubicBezTo>
                    <a:pt x="14194" y="10232"/>
                    <a:pt x="14194" y="10232"/>
                    <a:pt x="14194" y="10232"/>
                  </a:cubicBezTo>
                  <a:cubicBezTo>
                    <a:pt x="14138" y="10232"/>
                    <a:pt x="14138" y="10232"/>
                    <a:pt x="14138" y="10232"/>
                  </a:cubicBezTo>
                  <a:cubicBezTo>
                    <a:pt x="14138" y="10232"/>
                    <a:pt x="14138" y="10232"/>
                    <a:pt x="14138" y="10232"/>
                  </a:cubicBezTo>
                  <a:cubicBezTo>
                    <a:pt x="14082" y="10232"/>
                    <a:pt x="14082" y="10232"/>
                    <a:pt x="14082" y="10232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138" y="10298"/>
                    <a:pt x="14138" y="10298"/>
                    <a:pt x="14138" y="10298"/>
                  </a:cubicBezTo>
                  <a:cubicBezTo>
                    <a:pt x="14138" y="10365"/>
                    <a:pt x="14138" y="10365"/>
                    <a:pt x="14138" y="10365"/>
                  </a:cubicBezTo>
                  <a:cubicBezTo>
                    <a:pt x="14082" y="10365"/>
                    <a:pt x="14082" y="10365"/>
                    <a:pt x="14082" y="10365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082" y="10432"/>
                    <a:pt x="14082" y="10432"/>
                    <a:pt x="14082" y="10432"/>
                  </a:cubicBezTo>
                  <a:cubicBezTo>
                    <a:pt x="14082" y="10499"/>
                    <a:pt x="14082" y="10499"/>
                    <a:pt x="14082" y="10499"/>
                  </a:cubicBezTo>
                  <a:cubicBezTo>
                    <a:pt x="14138" y="10499"/>
                    <a:pt x="14138" y="10499"/>
                    <a:pt x="14138" y="10499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138" y="10499"/>
                    <a:pt x="14138" y="10499"/>
                    <a:pt x="14138" y="10499"/>
                  </a:cubicBezTo>
                  <a:cubicBezTo>
                    <a:pt x="14082" y="10499"/>
                    <a:pt x="14082" y="10499"/>
                    <a:pt x="14082" y="10499"/>
                  </a:cubicBezTo>
                  <a:cubicBezTo>
                    <a:pt x="14082" y="10566"/>
                    <a:pt x="14082" y="10566"/>
                    <a:pt x="14082" y="10566"/>
                  </a:cubicBezTo>
                  <a:cubicBezTo>
                    <a:pt x="14082" y="10633"/>
                    <a:pt x="14082" y="10633"/>
                    <a:pt x="14082" y="10633"/>
                  </a:cubicBezTo>
                  <a:cubicBezTo>
                    <a:pt x="14138" y="10700"/>
                    <a:pt x="14138" y="10700"/>
                    <a:pt x="14138" y="10700"/>
                  </a:cubicBezTo>
                  <a:cubicBezTo>
                    <a:pt x="14138" y="10700"/>
                    <a:pt x="14138" y="10700"/>
                    <a:pt x="14138" y="10700"/>
                  </a:cubicBezTo>
                  <a:cubicBezTo>
                    <a:pt x="14194" y="10833"/>
                    <a:pt x="14194" y="10833"/>
                    <a:pt x="14194" y="10833"/>
                  </a:cubicBezTo>
                  <a:cubicBezTo>
                    <a:pt x="14194" y="10900"/>
                    <a:pt x="14194" y="10900"/>
                    <a:pt x="14194" y="10900"/>
                  </a:cubicBezTo>
                  <a:cubicBezTo>
                    <a:pt x="14138" y="10900"/>
                    <a:pt x="14138" y="10900"/>
                    <a:pt x="14138" y="10900"/>
                  </a:cubicBezTo>
                  <a:cubicBezTo>
                    <a:pt x="14138" y="10967"/>
                    <a:pt x="14138" y="10967"/>
                    <a:pt x="14138" y="10967"/>
                  </a:cubicBezTo>
                  <a:cubicBezTo>
                    <a:pt x="14082" y="10967"/>
                    <a:pt x="14082" y="10967"/>
                    <a:pt x="14082" y="10967"/>
                  </a:cubicBezTo>
                  <a:cubicBezTo>
                    <a:pt x="14082" y="11034"/>
                    <a:pt x="14082" y="11034"/>
                    <a:pt x="14082" y="11034"/>
                  </a:cubicBezTo>
                  <a:cubicBezTo>
                    <a:pt x="14082" y="11101"/>
                    <a:pt x="14082" y="11101"/>
                    <a:pt x="14082" y="11101"/>
                  </a:cubicBezTo>
                  <a:cubicBezTo>
                    <a:pt x="14026" y="11034"/>
                    <a:pt x="14026" y="11034"/>
                    <a:pt x="14026" y="11034"/>
                  </a:cubicBezTo>
                  <a:cubicBezTo>
                    <a:pt x="13970" y="11034"/>
                    <a:pt x="13970" y="11034"/>
                    <a:pt x="13970" y="11034"/>
                  </a:cubicBezTo>
                  <a:cubicBezTo>
                    <a:pt x="13914" y="11101"/>
                    <a:pt x="13914" y="11101"/>
                    <a:pt x="13914" y="11101"/>
                  </a:cubicBezTo>
                  <a:cubicBezTo>
                    <a:pt x="13914" y="11168"/>
                    <a:pt x="13914" y="11168"/>
                    <a:pt x="13914" y="11168"/>
                  </a:cubicBezTo>
                  <a:cubicBezTo>
                    <a:pt x="13858" y="11168"/>
                    <a:pt x="13858" y="11168"/>
                    <a:pt x="13858" y="11168"/>
                  </a:cubicBezTo>
                  <a:cubicBezTo>
                    <a:pt x="13858" y="11235"/>
                    <a:pt x="13858" y="11235"/>
                    <a:pt x="13858" y="11235"/>
                  </a:cubicBezTo>
                  <a:cubicBezTo>
                    <a:pt x="13802" y="11235"/>
                    <a:pt x="13802" y="11235"/>
                    <a:pt x="13802" y="11235"/>
                  </a:cubicBezTo>
                  <a:cubicBezTo>
                    <a:pt x="13745" y="11302"/>
                    <a:pt x="13745" y="11302"/>
                    <a:pt x="13745" y="11302"/>
                  </a:cubicBezTo>
                  <a:cubicBezTo>
                    <a:pt x="13689" y="11302"/>
                    <a:pt x="13689" y="11302"/>
                    <a:pt x="13689" y="11302"/>
                  </a:cubicBezTo>
                  <a:cubicBezTo>
                    <a:pt x="13633" y="11302"/>
                    <a:pt x="13633" y="11302"/>
                    <a:pt x="13633" y="11302"/>
                  </a:cubicBezTo>
                  <a:cubicBezTo>
                    <a:pt x="13633" y="11368"/>
                    <a:pt x="13633" y="11368"/>
                    <a:pt x="13633" y="11368"/>
                  </a:cubicBezTo>
                  <a:cubicBezTo>
                    <a:pt x="13521" y="11368"/>
                    <a:pt x="13521" y="11368"/>
                    <a:pt x="13521" y="11368"/>
                  </a:cubicBezTo>
                  <a:cubicBezTo>
                    <a:pt x="13465" y="11368"/>
                    <a:pt x="13465" y="11368"/>
                    <a:pt x="13465" y="11368"/>
                  </a:cubicBezTo>
                  <a:cubicBezTo>
                    <a:pt x="13521" y="11302"/>
                    <a:pt x="13521" y="11302"/>
                    <a:pt x="13521" y="11302"/>
                  </a:cubicBezTo>
                  <a:cubicBezTo>
                    <a:pt x="13521" y="11235"/>
                    <a:pt x="13521" y="11235"/>
                    <a:pt x="13521" y="11235"/>
                  </a:cubicBezTo>
                  <a:cubicBezTo>
                    <a:pt x="13465" y="11235"/>
                    <a:pt x="13465" y="11235"/>
                    <a:pt x="13465" y="11235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521" y="11034"/>
                    <a:pt x="13521" y="11034"/>
                    <a:pt x="13521" y="11034"/>
                  </a:cubicBezTo>
                  <a:cubicBezTo>
                    <a:pt x="13465" y="11101"/>
                    <a:pt x="13465" y="11101"/>
                    <a:pt x="13465" y="11101"/>
                  </a:cubicBezTo>
                  <a:cubicBezTo>
                    <a:pt x="13465" y="11101"/>
                    <a:pt x="13465" y="11101"/>
                    <a:pt x="13465" y="11101"/>
                  </a:cubicBezTo>
                  <a:cubicBezTo>
                    <a:pt x="13465" y="11034"/>
                    <a:pt x="13465" y="11034"/>
                    <a:pt x="13465" y="11034"/>
                  </a:cubicBezTo>
                  <a:cubicBezTo>
                    <a:pt x="13409" y="11034"/>
                    <a:pt x="13409" y="11034"/>
                    <a:pt x="13409" y="11034"/>
                  </a:cubicBezTo>
                  <a:cubicBezTo>
                    <a:pt x="13409" y="10967"/>
                    <a:pt x="13409" y="10967"/>
                    <a:pt x="13409" y="10967"/>
                  </a:cubicBezTo>
                  <a:cubicBezTo>
                    <a:pt x="13353" y="10967"/>
                    <a:pt x="13353" y="10967"/>
                    <a:pt x="13353" y="10967"/>
                  </a:cubicBezTo>
                  <a:cubicBezTo>
                    <a:pt x="13353" y="10967"/>
                    <a:pt x="13353" y="10967"/>
                    <a:pt x="13353" y="10967"/>
                  </a:cubicBezTo>
                  <a:cubicBezTo>
                    <a:pt x="13297" y="10967"/>
                    <a:pt x="13297" y="10967"/>
                    <a:pt x="13297" y="10967"/>
                  </a:cubicBezTo>
                  <a:cubicBezTo>
                    <a:pt x="13241" y="11034"/>
                    <a:pt x="13241" y="11034"/>
                    <a:pt x="13241" y="11034"/>
                  </a:cubicBezTo>
                  <a:cubicBezTo>
                    <a:pt x="13297" y="11034"/>
                    <a:pt x="13297" y="11034"/>
                    <a:pt x="13297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409" y="11101"/>
                    <a:pt x="13409" y="11101"/>
                    <a:pt x="13409" y="11101"/>
                  </a:cubicBezTo>
                  <a:cubicBezTo>
                    <a:pt x="13409" y="11168"/>
                    <a:pt x="13409" y="11168"/>
                    <a:pt x="13409" y="11168"/>
                  </a:cubicBezTo>
                  <a:cubicBezTo>
                    <a:pt x="13409" y="11235"/>
                    <a:pt x="13409" y="11235"/>
                    <a:pt x="13409" y="11235"/>
                  </a:cubicBezTo>
                  <a:cubicBezTo>
                    <a:pt x="13465" y="11235"/>
                    <a:pt x="13465" y="11235"/>
                    <a:pt x="13465" y="11235"/>
                  </a:cubicBezTo>
                  <a:cubicBezTo>
                    <a:pt x="13465" y="11302"/>
                    <a:pt x="13465" y="11302"/>
                    <a:pt x="13465" y="11302"/>
                  </a:cubicBezTo>
                  <a:cubicBezTo>
                    <a:pt x="13409" y="11368"/>
                    <a:pt x="13409" y="11368"/>
                    <a:pt x="13409" y="11368"/>
                  </a:cubicBezTo>
                  <a:cubicBezTo>
                    <a:pt x="13465" y="11368"/>
                    <a:pt x="13465" y="11368"/>
                    <a:pt x="13465" y="11368"/>
                  </a:cubicBezTo>
                  <a:cubicBezTo>
                    <a:pt x="13465" y="11435"/>
                    <a:pt x="13465" y="11435"/>
                    <a:pt x="13465" y="11435"/>
                  </a:cubicBezTo>
                  <a:cubicBezTo>
                    <a:pt x="13409" y="11435"/>
                    <a:pt x="13409" y="11435"/>
                    <a:pt x="13409" y="11435"/>
                  </a:cubicBezTo>
                  <a:cubicBezTo>
                    <a:pt x="13353" y="11368"/>
                    <a:pt x="13353" y="11368"/>
                    <a:pt x="13353" y="11368"/>
                  </a:cubicBezTo>
                  <a:cubicBezTo>
                    <a:pt x="13353" y="11302"/>
                    <a:pt x="13353" y="11302"/>
                    <a:pt x="13353" y="11302"/>
                  </a:cubicBezTo>
                  <a:cubicBezTo>
                    <a:pt x="13297" y="11302"/>
                    <a:pt x="13297" y="11302"/>
                    <a:pt x="13297" y="11302"/>
                  </a:cubicBezTo>
                  <a:cubicBezTo>
                    <a:pt x="13297" y="11235"/>
                    <a:pt x="13297" y="11235"/>
                    <a:pt x="13297" y="11235"/>
                  </a:cubicBezTo>
                  <a:cubicBezTo>
                    <a:pt x="13241" y="11302"/>
                    <a:pt x="13241" y="11302"/>
                    <a:pt x="13241" y="11302"/>
                  </a:cubicBezTo>
                  <a:cubicBezTo>
                    <a:pt x="13297" y="11368"/>
                    <a:pt x="13297" y="11368"/>
                    <a:pt x="13297" y="11368"/>
                  </a:cubicBezTo>
                  <a:cubicBezTo>
                    <a:pt x="13297" y="11368"/>
                    <a:pt x="13297" y="11368"/>
                    <a:pt x="13297" y="11368"/>
                  </a:cubicBezTo>
                  <a:cubicBezTo>
                    <a:pt x="13241" y="11368"/>
                    <a:pt x="13241" y="11368"/>
                    <a:pt x="13241" y="11368"/>
                  </a:cubicBezTo>
                  <a:cubicBezTo>
                    <a:pt x="13184" y="11368"/>
                    <a:pt x="13184" y="11368"/>
                    <a:pt x="13184" y="11368"/>
                  </a:cubicBezTo>
                  <a:cubicBezTo>
                    <a:pt x="13184" y="11302"/>
                    <a:pt x="13184" y="11302"/>
                    <a:pt x="13184" y="11302"/>
                  </a:cubicBezTo>
                  <a:cubicBezTo>
                    <a:pt x="13184" y="11368"/>
                    <a:pt x="13184" y="11368"/>
                    <a:pt x="13184" y="11368"/>
                  </a:cubicBezTo>
                  <a:cubicBezTo>
                    <a:pt x="13184" y="11302"/>
                    <a:pt x="13184" y="11302"/>
                    <a:pt x="13184" y="11302"/>
                  </a:cubicBezTo>
                  <a:cubicBezTo>
                    <a:pt x="13184" y="11235"/>
                    <a:pt x="13184" y="11235"/>
                    <a:pt x="13184" y="11235"/>
                  </a:cubicBezTo>
                  <a:cubicBezTo>
                    <a:pt x="13184" y="11235"/>
                    <a:pt x="13184" y="11235"/>
                    <a:pt x="13184" y="11235"/>
                  </a:cubicBezTo>
                  <a:cubicBezTo>
                    <a:pt x="13184" y="11168"/>
                    <a:pt x="13184" y="11168"/>
                    <a:pt x="13184" y="11168"/>
                  </a:cubicBezTo>
                  <a:cubicBezTo>
                    <a:pt x="13184" y="11168"/>
                    <a:pt x="13184" y="11168"/>
                    <a:pt x="13184" y="11168"/>
                  </a:cubicBezTo>
                  <a:cubicBezTo>
                    <a:pt x="13072" y="11168"/>
                    <a:pt x="13072" y="11168"/>
                    <a:pt x="13072" y="11168"/>
                  </a:cubicBezTo>
                  <a:cubicBezTo>
                    <a:pt x="13016" y="11168"/>
                    <a:pt x="13016" y="11168"/>
                    <a:pt x="13016" y="11168"/>
                  </a:cubicBezTo>
                  <a:cubicBezTo>
                    <a:pt x="13016" y="11168"/>
                    <a:pt x="13016" y="11168"/>
                    <a:pt x="13016" y="11168"/>
                  </a:cubicBezTo>
                  <a:cubicBezTo>
                    <a:pt x="12960" y="11168"/>
                    <a:pt x="12960" y="11168"/>
                    <a:pt x="12960" y="11168"/>
                  </a:cubicBezTo>
                  <a:cubicBezTo>
                    <a:pt x="12904" y="11168"/>
                    <a:pt x="12904" y="11168"/>
                    <a:pt x="12904" y="11168"/>
                  </a:cubicBezTo>
                  <a:cubicBezTo>
                    <a:pt x="12904" y="11168"/>
                    <a:pt x="12904" y="11168"/>
                    <a:pt x="12904" y="11168"/>
                  </a:cubicBezTo>
                  <a:cubicBezTo>
                    <a:pt x="12904" y="11235"/>
                    <a:pt x="12904" y="11235"/>
                    <a:pt x="12904" y="11235"/>
                  </a:cubicBezTo>
                  <a:cubicBezTo>
                    <a:pt x="12904" y="11235"/>
                    <a:pt x="12904" y="11235"/>
                    <a:pt x="12904" y="11235"/>
                  </a:cubicBezTo>
                  <a:cubicBezTo>
                    <a:pt x="12904" y="11302"/>
                    <a:pt x="12904" y="11302"/>
                    <a:pt x="12904" y="11302"/>
                  </a:cubicBezTo>
                  <a:cubicBezTo>
                    <a:pt x="12904" y="11302"/>
                    <a:pt x="12904" y="11302"/>
                    <a:pt x="12904" y="11302"/>
                  </a:cubicBezTo>
                  <a:cubicBezTo>
                    <a:pt x="12960" y="11302"/>
                    <a:pt x="12960" y="11302"/>
                    <a:pt x="12960" y="11302"/>
                  </a:cubicBezTo>
                  <a:cubicBezTo>
                    <a:pt x="13016" y="11368"/>
                    <a:pt x="13016" y="11368"/>
                    <a:pt x="13016" y="11368"/>
                  </a:cubicBezTo>
                  <a:cubicBezTo>
                    <a:pt x="12960" y="11435"/>
                    <a:pt x="12960" y="11435"/>
                    <a:pt x="12960" y="11435"/>
                  </a:cubicBezTo>
                  <a:cubicBezTo>
                    <a:pt x="12904" y="11435"/>
                    <a:pt x="12904" y="11435"/>
                    <a:pt x="12904" y="11435"/>
                  </a:cubicBezTo>
                  <a:cubicBezTo>
                    <a:pt x="12792" y="11569"/>
                    <a:pt x="12792" y="11569"/>
                    <a:pt x="12792" y="11569"/>
                  </a:cubicBezTo>
                  <a:cubicBezTo>
                    <a:pt x="12736" y="11636"/>
                    <a:pt x="12736" y="11636"/>
                    <a:pt x="12736" y="11636"/>
                  </a:cubicBezTo>
                  <a:cubicBezTo>
                    <a:pt x="12679" y="11703"/>
                    <a:pt x="12679" y="11703"/>
                    <a:pt x="12679" y="11703"/>
                  </a:cubicBezTo>
                  <a:cubicBezTo>
                    <a:pt x="12679" y="11703"/>
                    <a:pt x="12679" y="11703"/>
                    <a:pt x="12679" y="11703"/>
                  </a:cubicBezTo>
                  <a:cubicBezTo>
                    <a:pt x="12623" y="11703"/>
                    <a:pt x="12623" y="11703"/>
                    <a:pt x="12623" y="11703"/>
                  </a:cubicBezTo>
                  <a:cubicBezTo>
                    <a:pt x="12623" y="11770"/>
                    <a:pt x="12623" y="11770"/>
                    <a:pt x="12623" y="11770"/>
                  </a:cubicBezTo>
                  <a:cubicBezTo>
                    <a:pt x="12567" y="11770"/>
                    <a:pt x="12567" y="11770"/>
                    <a:pt x="12567" y="11770"/>
                  </a:cubicBezTo>
                  <a:cubicBezTo>
                    <a:pt x="12399" y="11770"/>
                    <a:pt x="12399" y="11770"/>
                    <a:pt x="12399" y="11770"/>
                  </a:cubicBezTo>
                  <a:cubicBezTo>
                    <a:pt x="12399" y="11703"/>
                    <a:pt x="12399" y="11703"/>
                    <a:pt x="12399" y="11703"/>
                  </a:cubicBezTo>
                  <a:cubicBezTo>
                    <a:pt x="12343" y="11636"/>
                    <a:pt x="12343" y="11636"/>
                    <a:pt x="12343" y="11636"/>
                  </a:cubicBezTo>
                  <a:cubicBezTo>
                    <a:pt x="12287" y="11636"/>
                    <a:pt x="12287" y="11636"/>
                    <a:pt x="12287" y="11636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343" y="11569"/>
                    <a:pt x="12343" y="11569"/>
                    <a:pt x="12343" y="11569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231" y="11502"/>
                    <a:pt x="12231" y="11502"/>
                    <a:pt x="12231" y="11502"/>
                  </a:cubicBezTo>
                  <a:cubicBezTo>
                    <a:pt x="12175" y="11435"/>
                    <a:pt x="12175" y="11435"/>
                    <a:pt x="12175" y="11435"/>
                  </a:cubicBezTo>
                  <a:cubicBezTo>
                    <a:pt x="12118" y="11368"/>
                    <a:pt x="12118" y="11368"/>
                    <a:pt x="12118" y="11368"/>
                  </a:cubicBezTo>
                  <a:cubicBezTo>
                    <a:pt x="12062" y="11368"/>
                    <a:pt x="12062" y="11368"/>
                    <a:pt x="12062" y="11368"/>
                  </a:cubicBezTo>
                  <a:cubicBezTo>
                    <a:pt x="11950" y="11302"/>
                    <a:pt x="11950" y="11302"/>
                    <a:pt x="11950" y="11302"/>
                  </a:cubicBezTo>
                  <a:cubicBezTo>
                    <a:pt x="11838" y="11302"/>
                    <a:pt x="11838" y="11302"/>
                    <a:pt x="11838" y="11302"/>
                  </a:cubicBezTo>
                  <a:cubicBezTo>
                    <a:pt x="11782" y="11302"/>
                    <a:pt x="11782" y="11302"/>
                    <a:pt x="11782" y="11302"/>
                  </a:cubicBezTo>
                  <a:cubicBezTo>
                    <a:pt x="11782" y="11302"/>
                    <a:pt x="11782" y="11302"/>
                    <a:pt x="11782" y="11302"/>
                  </a:cubicBezTo>
                  <a:cubicBezTo>
                    <a:pt x="11838" y="11368"/>
                    <a:pt x="11838" y="11368"/>
                    <a:pt x="11838" y="11368"/>
                  </a:cubicBezTo>
                  <a:cubicBezTo>
                    <a:pt x="11838" y="11368"/>
                    <a:pt x="11838" y="11368"/>
                    <a:pt x="11838" y="11368"/>
                  </a:cubicBezTo>
                  <a:cubicBezTo>
                    <a:pt x="11894" y="11368"/>
                    <a:pt x="11894" y="11368"/>
                    <a:pt x="11894" y="11368"/>
                  </a:cubicBezTo>
                  <a:cubicBezTo>
                    <a:pt x="12006" y="11368"/>
                    <a:pt x="12006" y="11368"/>
                    <a:pt x="12006" y="11368"/>
                  </a:cubicBezTo>
                  <a:cubicBezTo>
                    <a:pt x="12118" y="11368"/>
                    <a:pt x="12118" y="11368"/>
                    <a:pt x="12118" y="11368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062" y="11435"/>
                    <a:pt x="12062" y="11435"/>
                    <a:pt x="12062" y="11435"/>
                  </a:cubicBezTo>
                  <a:cubicBezTo>
                    <a:pt x="12118" y="11502"/>
                    <a:pt x="12118" y="11502"/>
                    <a:pt x="12118" y="11502"/>
                  </a:cubicBezTo>
                  <a:cubicBezTo>
                    <a:pt x="12118" y="11569"/>
                    <a:pt x="12118" y="11569"/>
                    <a:pt x="12118" y="11569"/>
                  </a:cubicBezTo>
                  <a:cubicBezTo>
                    <a:pt x="12118" y="11569"/>
                    <a:pt x="12118" y="11569"/>
                    <a:pt x="12118" y="11569"/>
                  </a:cubicBezTo>
                  <a:cubicBezTo>
                    <a:pt x="12175" y="11703"/>
                    <a:pt x="12175" y="11703"/>
                    <a:pt x="12175" y="11703"/>
                  </a:cubicBezTo>
                  <a:cubicBezTo>
                    <a:pt x="12231" y="11770"/>
                    <a:pt x="12231" y="11770"/>
                    <a:pt x="12231" y="11770"/>
                  </a:cubicBezTo>
                  <a:cubicBezTo>
                    <a:pt x="12287" y="11770"/>
                    <a:pt x="12287" y="11770"/>
                    <a:pt x="12287" y="11770"/>
                  </a:cubicBezTo>
                  <a:cubicBezTo>
                    <a:pt x="12399" y="11837"/>
                    <a:pt x="12399" y="11837"/>
                    <a:pt x="12399" y="11837"/>
                  </a:cubicBezTo>
                  <a:cubicBezTo>
                    <a:pt x="12567" y="11837"/>
                    <a:pt x="12567" y="11837"/>
                    <a:pt x="12567" y="11837"/>
                  </a:cubicBezTo>
                  <a:cubicBezTo>
                    <a:pt x="12567" y="11903"/>
                    <a:pt x="12567" y="11903"/>
                    <a:pt x="12567" y="11903"/>
                  </a:cubicBezTo>
                  <a:cubicBezTo>
                    <a:pt x="12567" y="11970"/>
                    <a:pt x="12567" y="11970"/>
                    <a:pt x="12567" y="11970"/>
                  </a:cubicBezTo>
                  <a:cubicBezTo>
                    <a:pt x="12511" y="11970"/>
                    <a:pt x="12511" y="11970"/>
                    <a:pt x="12511" y="11970"/>
                  </a:cubicBezTo>
                  <a:cubicBezTo>
                    <a:pt x="12455" y="12037"/>
                    <a:pt x="12455" y="12037"/>
                    <a:pt x="12455" y="12037"/>
                  </a:cubicBezTo>
                  <a:cubicBezTo>
                    <a:pt x="12399" y="12104"/>
                    <a:pt x="12399" y="12104"/>
                    <a:pt x="12399" y="12104"/>
                  </a:cubicBezTo>
                  <a:cubicBezTo>
                    <a:pt x="12399" y="12104"/>
                    <a:pt x="12399" y="12104"/>
                    <a:pt x="12399" y="12104"/>
                  </a:cubicBezTo>
                  <a:cubicBezTo>
                    <a:pt x="12343" y="12104"/>
                    <a:pt x="12343" y="12104"/>
                    <a:pt x="12343" y="12104"/>
                  </a:cubicBezTo>
                  <a:cubicBezTo>
                    <a:pt x="12343" y="12171"/>
                    <a:pt x="12343" y="12171"/>
                    <a:pt x="12343" y="12171"/>
                  </a:cubicBezTo>
                  <a:cubicBezTo>
                    <a:pt x="12175" y="12305"/>
                    <a:pt x="12175" y="12305"/>
                    <a:pt x="12175" y="12305"/>
                  </a:cubicBezTo>
                  <a:cubicBezTo>
                    <a:pt x="12118" y="12372"/>
                    <a:pt x="12118" y="12372"/>
                    <a:pt x="12118" y="12372"/>
                  </a:cubicBezTo>
                  <a:cubicBezTo>
                    <a:pt x="12062" y="12438"/>
                    <a:pt x="12062" y="12438"/>
                    <a:pt x="12062" y="12438"/>
                  </a:cubicBezTo>
                  <a:cubicBezTo>
                    <a:pt x="12062" y="12438"/>
                    <a:pt x="12062" y="12438"/>
                    <a:pt x="12062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1894" y="12372"/>
                    <a:pt x="11894" y="12372"/>
                    <a:pt x="11894" y="12372"/>
                  </a:cubicBezTo>
                  <a:cubicBezTo>
                    <a:pt x="11894" y="12372"/>
                    <a:pt x="11894" y="12372"/>
                    <a:pt x="11894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05"/>
                    <a:pt x="11838" y="12305"/>
                    <a:pt x="11838" y="12305"/>
                  </a:cubicBezTo>
                  <a:cubicBezTo>
                    <a:pt x="11838" y="12305"/>
                    <a:pt x="11838" y="12305"/>
                    <a:pt x="11838" y="12305"/>
                  </a:cubicBezTo>
                  <a:cubicBezTo>
                    <a:pt x="11838" y="12238"/>
                    <a:pt x="11838" y="12238"/>
                    <a:pt x="11838" y="12238"/>
                  </a:cubicBezTo>
                  <a:cubicBezTo>
                    <a:pt x="11782" y="12305"/>
                    <a:pt x="11782" y="12305"/>
                    <a:pt x="11782" y="12305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238"/>
                    <a:pt x="11726" y="12238"/>
                    <a:pt x="11726" y="12238"/>
                  </a:cubicBezTo>
                  <a:cubicBezTo>
                    <a:pt x="11670" y="12305"/>
                    <a:pt x="11670" y="12305"/>
                    <a:pt x="11670" y="12305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438"/>
                    <a:pt x="11726" y="12438"/>
                    <a:pt x="11726" y="12438"/>
                  </a:cubicBezTo>
                  <a:cubicBezTo>
                    <a:pt x="11670" y="12572"/>
                    <a:pt x="11670" y="12572"/>
                    <a:pt x="11670" y="12572"/>
                  </a:cubicBezTo>
                  <a:cubicBezTo>
                    <a:pt x="11614" y="12572"/>
                    <a:pt x="11614" y="12572"/>
                    <a:pt x="11614" y="12572"/>
                  </a:cubicBezTo>
                  <a:cubicBezTo>
                    <a:pt x="11614" y="12505"/>
                    <a:pt x="11614" y="12505"/>
                    <a:pt x="11614" y="12505"/>
                  </a:cubicBezTo>
                  <a:cubicBezTo>
                    <a:pt x="11557" y="12438"/>
                    <a:pt x="11557" y="12438"/>
                    <a:pt x="11557" y="12438"/>
                  </a:cubicBezTo>
                  <a:cubicBezTo>
                    <a:pt x="11557" y="12505"/>
                    <a:pt x="11557" y="12505"/>
                    <a:pt x="11557" y="12505"/>
                  </a:cubicBezTo>
                  <a:cubicBezTo>
                    <a:pt x="11614" y="12505"/>
                    <a:pt x="11614" y="12505"/>
                    <a:pt x="11614" y="12505"/>
                  </a:cubicBezTo>
                  <a:cubicBezTo>
                    <a:pt x="11557" y="12572"/>
                    <a:pt x="11557" y="12572"/>
                    <a:pt x="11557" y="12572"/>
                  </a:cubicBezTo>
                  <a:cubicBezTo>
                    <a:pt x="11557" y="12639"/>
                    <a:pt x="11557" y="12639"/>
                    <a:pt x="11557" y="12639"/>
                  </a:cubicBezTo>
                  <a:cubicBezTo>
                    <a:pt x="11501" y="12572"/>
                    <a:pt x="11501" y="12572"/>
                    <a:pt x="11501" y="12572"/>
                  </a:cubicBezTo>
                  <a:cubicBezTo>
                    <a:pt x="11445" y="12572"/>
                    <a:pt x="11445" y="12572"/>
                    <a:pt x="11445" y="12572"/>
                  </a:cubicBezTo>
                  <a:cubicBezTo>
                    <a:pt x="11445" y="12505"/>
                    <a:pt x="11445" y="12505"/>
                    <a:pt x="11445" y="12505"/>
                  </a:cubicBezTo>
                  <a:cubicBezTo>
                    <a:pt x="11445" y="12505"/>
                    <a:pt x="11445" y="12505"/>
                    <a:pt x="11445" y="12505"/>
                  </a:cubicBezTo>
                  <a:cubicBezTo>
                    <a:pt x="11389" y="12438"/>
                    <a:pt x="11389" y="12438"/>
                    <a:pt x="11389" y="12438"/>
                  </a:cubicBezTo>
                  <a:cubicBezTo>
                    <a:pt x="11277" y="12372"/>
                    <a:pt x="11277" y="12372"/>
                    <a:pt x="11277" y="12372"/>
                  </a:cubicBezTo>
                  <a:cubicBezTo>
                    <a:pt x="11165" y="12305"/>
                    <a:pt x="11165" y="12305"/>
                    <a:pt x="11165" y="12305"/>
                  </a:cubicBezTo>
                  <a:cubicBezTo>
                    <a:pt x="11165" y="12238"/>
                    <a:pt x="11165" y="12238"/>
                    <a:pt x="11165" y="12238"/>
                  </a:cubicBezTo>
                  <a:cubicBezTo>
                    <a:pt x="11109" y="12238"/>
                    <a:pt x="11109" y="12238"/>
                    <a:pt x="11109" y="12238"/>
                  </a:cubicBezTo>
                  <a:cubicBezTo>
                    <a:pt x="11052" y="12171"/>
                    <a:pt x="11052" y="12171"/>
                    <a:pt x="11052" y="12171"/>
                  </a:cubicBezTo>
                  <a:cubicBezTo>
                    <a:pt x="10996" y="12171"/>
                    <a:pt x="10996" y="12171"/>
                    <a:pt x="10996" y="12171"/>
                  </a:cubicBezTo>
                  <a:cubicBezTo>
                    <a:pt x="10996" y="12238"/>
                    <a:pt x="10996" y="12238"/>
                    <a:pt x="10996" y="12238"/>
                  </a:cubicBezTo>
                  <a:cubicBezTo>
                    <a:pt x="10996" y="12238"/>
                    <a:pt x="10996" y="12238"/>
                    <a:pt x="10996" y="12238"/>
                  </a:cubicBezTo>
                  <a:cubicBezTo>
                    <a:pt x="10996" y="12305"/>
                    <a:pt x="10996" y="12305"/>
                    <a:pt x="10996" y="12305"/>
                  </a:cubicBezTo>
                  <a:cubicBezTo>
                    <a:pt x="11052" y="12305"/>
                    <a:pt x="11052" y="12305"/>
                    <a:pt x="11052" y="12305"/>
                  </a:cubicBezTo>
                  <a:cubicBezTo>
                    <a:pt x="11052" y="12305"/>
                    <a:pt x="11052" y="12305"/>
                    <a:pt x="11052" y="12305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165" y="12372"/>
                    <a:pt x="11165" y="12372"/>
                    <a:pt x="11165" y="12372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221" y="12505"/>
                    <a:pt x="11221" y="12505"/>
                    <a:pt x="11221" y="12505"/>
                  </a:cubicBezTo>
                  <a:cubicBezTo>
                    <a:pt x="11165" y="12505"/>
                    <a:pt x="11165" y="12505"/>
                    <a:pt x="11165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65" y="12505"/>
                    <a:pt x="11165" y="12505"/>
                    <a:pt x="11165" y="12505"/>
                  </a:cubicBezTo>
                  <a:cubicBezTo>
                    <a:pt x="11221" y="12505"/>
                    <a:pt x="11221" y="12505"/>
                    <a:pt x="11221" y="12505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333" y="12438"/>
                    <a:pt x="11333" y="12438"/>
                    <a:pt x="11333" y="12438"/>
                  </a:cubicBezTo>
                  <a:cubicBezTo>
                    <a:pt x="11333" y="12505"/>
                    <a:pt x="11333" y="12505"/>
                    <a:pt x="11333" y="12505"/>
                  </a:cubicBezTo>
                  <a:cubicBezTo>
                    <a:pt x="11389" y="12572"/>
                    <a:pt x="11389" y="12572"/>
                    <a:pt x="11389" y="12572"/>
                  </a:cubicBezTo>
                  <a:cubicBezTo>
                    <a:pt x="11445" y="12706"/>
                    <a:pt x="11445" y="12706"/>
                    <a:pt x="11445" y="12706"/>
                  </a:cubicBezTo>
                  <a:cubicBezTo>
                    <a:pt x="11445" y="12773"/>
                    <a:pt x="11445" y="12773"/>
                    <a:pt x="11445" y="12773"/>
                  </a:cubicBezTo>
                  <a:cubicBezTo>
                    <a:pt x="11389" y="12840"/>
                    <a:pt x="11389" y="12840"/>
                    <a:pt x="11389" y="12840"/>
                  </a:cubicBezTo>
                  <a:cubicBezTo>
                    <a:pt x="11333" y="12907"/>
                    <a:pt x="11333" y="12907"/>
                    <a:pt x="11333" y="12907"/>
                  </a:cubicBezTo>
                  <a:cubicBezTo>
                    <a:pt x="11333" y="12907"/>
                    <a:pt x="11333" y="12907"/>
                    <a:pt x="11333" y="12907"/>
                  </a:cubicBezTo>
                  <a:cubicBezTo>
                    <a:pt x="11277" y="12907"/>
                    <a:pt x="11277" y="12907"/>
                    <a:pt x="11277" y="12907"/>
                  </a:cubicBezTo>
                  <a:cubicBezTo>
                    <a:pt x="11221" y="12840"/>
                    <a:pt x="11221" y="12840"/>
                    <a:pt x="11221" y="12840"/>
                  </a:cubicBezTo>
                  <a:cubicBezTo>
                    <a:pt x="11109" y="12840"/>
                    <a:pt x="11109" y="12840"/>
                    <a:pt x="11109" y="12840"/>
                  </a:cubicBezTo>
                  <a:cubicBezTo>
                    <a:pt x="11052" y="12773"/>
                    <a:pt x="11052" y="12773"/>
                    <a:pt x="11052" y="12773"/>
                  </a:cubicBezTo>
                  <a:cubicBezTo>
                    <a:pt x="10996" y="12639"/>
                    <a:pt x="10996" y="12639"/>
                    <a:pt x="10996" y="12639"/>
                  </a:cubicBezTo>
                  <a:cubicBezTo>
                    <a:pt x="10996" y="12639"/>
                    <a:pt x="10996" y="12639"/>
                    <a:pt x="10996" y="12639"/>
                  </a:cubicBezTo>
                  <a:cubicBezTo>
                    <a:pt x="10940" y="12639"/>
                    <a:pt x="10940" y="12639"/>
                    <a:pt x="10940" y="12639"/>
                  </a:cubicBezTo>
                  <a:cubicBezTo>
                    <a:pt x="10996" y="12706"/>
                    <a:pt x="10996" y="12706"/>
                    <a:pt x="10996" y="12706"/>
                  </a:cubicBezTo>
                  <a:cubicBezTo>
                    <a:pt x="10996" y="12706"/>
                    <a:pt x="10996" y="12706"/>
                    <a:pt x="10996" y="12706"/>
                  </a:cubicBezTo>
                  <a:cubicBezTo>
                    <a:pt x="10996" y="12773"/>
                    <a:pt x="10996" y="12773"/>
                    <a:pt x="10996" y="12773"/>
                  </a:cubicBezTo>
                  <a:cubicBezTo>
                    <a:pt x="11052" y="12907"/>
                    <a:pt x="11052" y="12907"/>
                    <a:pt x="11052" y="12907"/>
                  </a:cubicBezTo>
                  <a:cubicBezTo>
                    <a:pt x="11109" y="12973"/>
                    <a:pt x="11109" y="12973"/>
                    <a:pt x="11109" y="12973"/>
                  </a:cubicBezTo>
                  <a:cubicBezTo>
                    <a:pt x="11052" y="13040"/>
                    <a:pt x="11052" y="13040"/>
                    <a:pt x="11052" y="13040"/>
                  </a:cubicBezTo>
                  <a:cubicBezTo>
                    <a:pt x="11052" y="13040"/>
                    <a:pt x="11052" y="13040"/>
                    <a:pt x="11052" y="13040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2973"/>
                    <a:pt x="10996" y="12973"/>
                    <a:pt x="10996" y="12973"/>
                  </a:cubicBezTo>
                  <a:cubicBezTo>
                    <a:pt x="10996" y="12973"/>
                    <a:pt x="10996" y="12973"/>
                    <a:pt x="10996" y="12973"/>
                  </a:cubicBezTo>
                  <a:cubicBezTo>
                    <a:pt x="10940" y="12973"/>
                    <a:pt x="10940" y="12973"/>
                    <a:pt x="10940" y="12973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3107"/>
                    <a:pt x="10996" y="13107"/>
                    <a:pt x="10996" y="13107"/>
                  </a:cubicBezTo>
                  <a:cubicBezTo>
                    <a:pt x="10940" y="13040"/>
                    <a:pt x="10940" y="13040"/>
                    <a:pt x="10940" y="13040"/>
                  </a:cubicBezTo>
                  <a:cubicBezTo>
                    <a:pt x="10940" y="13040"/>
                    <a:pt x="10940" y="13040"/>
                    <a:pt x="10940" y="13040"/>
                  </a:cubicBezTo>
                  <a:cubicBezTo>
                    <a:pt x="10884" y="13107"/>
                    <a:pt x="10884" y="13107"/>
                    <a:pt x="10884" y="13107"/>
                  </a:cubicBezTo>
                  <a:cubicBezTo>
                    <a:pt x="10940" y="13107"/>
                    <a:pt x="10940" y="13107"/>
                    <a:pt x="10940" y="13107"/>
                  </a:cubicBezTo>
                  <a:cubicBezTo>
                    <a:pt x="10940" y="13174"/>
                    <a:pt x="10940" y="13174"/>
                    <a:pt x="10940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07"/>
                    <a:pt x="10884" y="13107"/>
                    <a:pt x="10884" y="13107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28" y="13174"/>
                    <a:pt x="10828" y="13174"/>
                    <a:pt x="10828" y="13174"/>
                  </a:cubicBezTo>
                  <a:cubicBezTo>
                    <a:pt x="10772" y="13174"/>
                    <a:pt x="10772" y="13174"/>
                    <a:pt x="10772" y="13174"/>
                  </a:cubicBezTo>
                  <a:cubicBezTo>
                    <a:pt x="10772" y="13241"/>
                    <a:pt x="10772" y="13241"/>
                    <a:pt x="10772" y="13241"/>
                  </a:cubicBezTo>
                  <a:cubicBezTo>
                    <a:pt x="10716" y="13241"/>
                    <a:pt x="10716" y="13241"/>
                    <a:pt x="10716" y="13241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772" y="13308"/>
                    <a:pt x="10772" y="13308"/>
                    <a:pt x="10772" y="13308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660" y="13241"/>
                    <a:pt x="10660" y="13241"/>
                    <a:pt x="10660" y="13241"/>
                  </a:cubicBezTo>
                  <a:cubicBezTo>
                    <a:pt x="10604" y="13241"/>
                    <a:pt x="10604" y="13241"/>
                    <a:pt x="10604" y="13241"/>
                  </a:cubicBezTo>
                  <a:cubicBezTo>
                    <a:pt x="10604" y="13308"/>
                    <a:pt x="10604" y="13308"/>
                    <a:pt x="10604" y="13308"/>
                  </a:cubicBezTo>
                  <a:cubicBezTo>
                    <a:pt x="10604" y="13308"/>
                    <a:pt x="10604" y="13308"/>
                    <a:pt x="10604" y="13308"/>
                  </a:cubicBezTo>
                  <a:cubicBezTo>
                    <a:pt x="10660" y="13375"/>
                    <a:pt x="10660" y="13375"/>
                    <a:pt x="10660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548" y="13441"/>
                    <a:pt x="10548" y="13441"/>
                    <a:pt x="10548" y="13441"/>
                  </a:cubicBezTo>
                  <a:cubicBezTo>
                    <a:pt x="10491" y="13508"/>
                    <a:pt x="10491" y="13508"/>
                    <a:pt x="10491" y="13508"/>
                  </a:cubicBezTo>
                  <a:cubicBezTo>
                    <a:pt x="10491" y="13508"/>
                    <a:pt x="10491" y="13508"/>
                    <a:pt x="10491" y="13508"/>
                  </a:cubicBezTo>
                  <a:cubicBezTo>
                    <a:pt x="10491" y="13575"/>
                    <a:pt x="10491" y="13575"/>
                    <a:pt x="10491" y="13575"/>
                  </a:cubicBezTo>
                  <a:cubicBezTo>
                    <a:pt x="10435" y="13575"/>
                    <a:pt x="10435" y="13575"/>
                    <a:pt x="10435" y="13575"/>
                  </a:cubicBezTo>
                  <a:cubicBezTo>
                    <a:pt x="10435" y="13642"/>
                    <a:pt x="10435" y="13642"/>
                    <a:pt x="10435" y="13642"/>
                  </a:cubicBezTo>
                  <a:cubicBezTo>
                    <a:pt x="10435" y="13642"/>
                    <a:pt x="10435" y="13642"/>
                    <a:pt x="10435" y="13642"/>
                  </a:cubicBezTo>
                  <a:cubicBezTo>
                    <a:pt x="10379" y="13642"/>
                    <a:pt x="10379" y="13642"/>
                    <a:pt x="10379" y="13642"/>
                  </a:cubicBezTo>
                  <a:cubicBezTo>
                    <a:pt x="10323" y="13776"/>
                    <a:pt x="10323" y="13776"/>
                    <a:pt x="10323" y="13776"/>
                  </a:cubicBezTo>
                  <a:cubicBezTo>
                    <a:pt x="10267" y="13776"/>
                    <a:pt x="10267" y="13776"/>
                    <a:pt x="10267" y="13776"/>
                  </a:cubicBezTo>
                  <a:cubicBezTo>
                    <a:pt x="10267" y="13843"/>
                    <a:pt x="10267" y="13843"/>
                    <a:pt x="10267" y="13843"/>
                  </a:cubicBezTo>
                  <a:cubicBezTo>
                    <a:pt x="10211" y="13843"/>
                    <a:pt x="10211" y="13843"/>
                    <a:pt x="10211" y="13843"/>
                  </a:cubicBezTo>
                  <a:cubicBezTo>
                    <a:pt x="10155" y="13843"/>
                    <a:pt x="10155" y="13843"/>
                    <a:pt x="10155" y="13843"/>
                  </a:cubicBezTo>
                  <a:cubicBezTo>
                    <a:pt x="10155" y="13843"/>
                    <a:pt x="10155" y="13843"/>
                    <a:pt x="10155" y="13843"/>
                  </a:cubicBezTo>
                  <a:cubicBezTo>
                    <a:pt x="10211" y="13910"/>
                    <a:pt x="10211" y="13910"/>
                    <a:pt x="10211" y="13910"/>
                  </a:cubicBezTo>
                  <a:cubicBezTo>
                    <a:pt x="10155" y="13976"/>
                    <a:pt x="10155" y="13976"/>
                    <a:pt x="10155" y="13976"/>
                  </a:cubicBezTo>
                  <a:cubicBezTo>
                    <a:pt x="10099" y="14043"/>
                    <a:pt x="10099" y="14043"/>
                    <a:pt x="10099" y="14043"/>
                  </a:cubicBezTo>
                  <a:cubicBezTo>
                    <a:pt x="10099" y="14110"/>
                    <a:pt x="10099" y="14110"/>
                    <a:pt x="10099" y="14110"/>
                  </a:cubicBezTo>
                  <a:cubicBezTo>
                    <a:pt x="10099" y="14177"/>
                    <a:pt x="10099" y="14177"/>
                    <a:pt x="10099" y="14177"/>
                  </a:cubicBezTo>
                  <a:cubicBezTo>
                    <a:pt x="10043" y="14244"/>
                    <a:pt x="10043" y="14244"/>
                    <a:pt x="10043" y="14244"/>
                  </a:cubicBezTo>
                  <a:cubicBezTo>
                    <a:pt x="9986" y="14311"/>
                    <a:pt x="9986" y="14311"/>
                    <a:pt x="9986" y="14311"/>
                  </a:cubicBezTo>
                  <a:cubicBezTo>
                    <a:pt x="10043" y="14378"/>
                    <a:pt x="10043" y="14378"/>
                    <a:pt x="10043" y="14378"/>
                  </a:cubicBezTo>
                  <a:cubicBezTo>
                    <a:pt x="10043" y="14445"/>
                    <a:pt x="10043" y="14445"/>
                    <a:pt x="10043" y="14445"/>
                  </a:cubicBezTo>
                  <a:cubicBezTo>
                    <a:pt x="9986" y="14511"/>
                    <a:pt x="9986" y="14511"/>
                    <a:pt x="9986" y="14511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874" y="14578"/>
                    <a:pt x="9874" y="14578"/>
                    <a:pt x="9874" y="14578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930" y="14645"/>
                    <a:pt x="9930" y="14645"/>
                    <a:pt x="9930" y="14645"/>
                  </a:cubicBezTo>
                  <a:cubicBezTo>
                    <a:pt x="9930" y="14712"/>
                    <a:pt x="9930" y="14712"/>
                    <a:pt x="9930" y="14712"/>
                  </a:cubicBezTo>
                  <a:cubicBezTo>
                    <a:pt x="9986" y="14712"/>
                    <a:pt x="9986" y="14712"/>
                    <a:pt x="9986" y="14712"/>
                  </a:cubicBezTo>
                  <a:cubicBezTo>
                    <a:pt x="9986" y="14779"/>
                    <a:pt x="9986" y="14779"/>
                    <a:pt x="9986" y="14779"/>
                  </a:cubicBezTo>
                  <a:cubicBezTo>
                    <a:pt x="9986" y="14846"/>
                    <a:pt x="9986" y="14846"/>
                    <a:pt x="9986" y="14846"/>
                  </a:cubicBezTo>
                  <a:cubicBezTo>
                    <a:pt x="9930" y="14913"/>
                    <a:pt x="9930" y="14913"/>
                    <a:pt x="9930" y="14913"/>
                  </a:cubicBezTo>
                  <a:cubicBezTo>
                    <a:pt x="9874" y="14980"/>
                    <a:pt x="9874" y="14980"/>
                    <a:pt x="9874" y="14980"/>
                  </a:cubicBezTo>
                  <a:cubicBezTo>
                    <a:pt x="9762" y="15046"/>
                    <a:pt x="9762" y="15046"/>
                    <a:pt x="9762" y="15046"/>
                  </a:cubicBezTo>
                  <a:cubicBezTo>
                    <a:pt x="9706" y="15113"/>
                    <a:pt x="9706" y="15113"/>
                    <a:pt x="9706" y="15113"/>
                  </a:cubicBezTo>
                  <a:cubicBezTo>
                    <a:pt x="9762" y="15046"/>
                    <a:pt x="9762" y="15046"/>
                    <a:pt x="9762" y="15046"/>
                  </a:cubicBezTo>
                  <a:cubicBezTo>
                    <a:pt x="9874" y="15046"/>
                    <a:pt x="9874" y="15046"/>
                    <a:pt x="9874" y="15046"/>
                  </a:cubicBezTo>
                  <a:cubicBezTo>
                    <a:pt x="9986" y="14913"/>
                    <a:pt x="9986" y="14913"/>
                    <a:pt x="9986" y="14913"/>
                  </a:cubicBezTo>
                  <a:cubicBezTo>
                    <a:pt x="10043" y="14779"/>
                    <a:pt x="10043" y="14779"/>
                    <a:pt x="10043" y="14779"/>
                  </a:cubicBezTo>
                  <a:cubicBezTo>
                    <a:pt x="10211" y="14779"/>
                    <a:pt x="10211" y="14779"/>
                    <a:pt x="10211" y="14779"/>
                  </a:cubicBezTo>
                  <a:cubicBezTo>
                    <a:pt x="10211" y="14779"/>
                    <a:pt x="10211" y="14779"/>
                    <a:pt x="10211" y="14779"/>
                  </a:cubicBezTo>
                  <a:cubicBezTo>
                    <a:pt x="10211" y="14846"/>
                    <a:pt x="10211" y="14846"/>
                    <a:pt x="10211" y="14846"/>
                  </a:cubicBezTo>
                  <a:cubicBezTo>
                    <a:pt x="10211" y="14913"/>
                    <a:pt x="10211" y="14913"/>
                    <a:pt x="10211" y="14913"/>
                  </a:cubicBezTo>
                  <a:cubicBezTo>
                    <a:pt x="10211" y="14980"/>
                    <a:pt x="10211" y="14980"/>
                    <a:pt x="10211" y="14980"/>
                  </a:cubicBezTo>
                  <a:cubicBezTo>
                    <a:pt x="10267" y="15046"/>
                    <a:pt x="10267" y="15046"/>
                    <a:pt x="10267" y="15046"/>
                  </a:cubicBezTo>
                  <a:cubicBezTo>
                    <a:pt x="10267" y="15113"/>
                    <a:pt x="10267" y="15113"/>
                    <a:pt x="10267" y="15113"/>
                  </a:cubicBezTo>
                  <a:cubicBezTo>
                    <a:pt x="10211" y="15247"/>
                    <a:pt x="10211" y="15247"/>
                    <a:pt x="10211" y="15247"/>
                  </a:cubicBezTo>
                  <a:cubicBezTo>
                    <a:pt x="10211" y="15314"/>
                    <a:pt x="10211" y="15314"/>
                    <a:pt x="10211" y="15314"/>
                  </a:cubicBezTo>
                  <a:cubicBezTo>
                    <a:pt x="10267" y="15381"/>
                    <a:pt x="10267" y="15381"/>
                    <a:pt x="10267" y="15381"/>
                  </a:cubicBezTo>
                  <a:cubicBezTo>
                    <a:pt x="10211" y="15448"/>
                    <a:pt x="10211" y="15448"/>
                    <a:pt x="10211" y="15448"/>
                  </a:cubicBezTo>
                  <a:cubicBezTo>
                    <a:pt x="10099" y="15581"/>
                    <a:pt x="10099" y="15581"/>
                    <a:pt x="10099" y="15581"/>
                  </a:cubicBezTo>
                  <a:cubicBezTo>
                    <a:pt x="9986" y="15648"/>
                    <a:pt x="9986" y="15648"/>
                    <a:pt x="9986" y="15648"/>
                  </a:cubicBezTo>
                  <a:cubicBezTo>
                    <a:pt x="9930" y="15648"/>
                    <a:pt x="9930" y="15648"/>
                    <a:pt x="9930" y="15648"/>
                  </a:cubicBezTo>
                  <a:cubicBezTo>
                    <a:pt x="9986" y="15648"/>
                    <a:pt x="9986" y="15648"/>
                    <a:pt x="9986" y="15648"/>
                  </a:cubicBezTo>
                  <a:cubicBezTo>
                    <a:pt x="10099" y="15648"/>
                    <a:pt x="10099" y="15648"/>
                    <a:pt x="10099" y="15648"/>
                  </a:cubicBezTo>
                  <a:cubicBezTo>
                    <a:pt x="10267" y="15581"/>
                    <a:pt x="10267" y="15581"/>
                    <a:pt x="10267" y="15581"/>
                  </a:cubicBezTo>
                  <a:cubicBezTo>
                    <a:pt x="10435" y="15515"/>
                    <a:pt x="10435" y="15515"/>
                    <a:pt x="10435" y="15515"/>
                  </a:cubicBezTo>
                  <a:cubicBezTo>
                    <a:pt x="10548" y="15515"/>
                    <a:pt x="10548" y="15515"/>
                    <a:pt x="10548" y="15515"/>
                  </a:cubicBezTo>
                  <a:cubicBezTo>
                    <a:pt x="10660" y="15581"/>
                    <a:pt x="10660" y="15581"/>
                    <a:pt x="10660" y="15581"/>
                  </a:cubicBezTo>
                  <a:cubicBezTo>
                    <a:pt x="10716" y="15648"/>
                    <a:pt x="10716" y="15648"/>
                    <a:pt x="10716" y="15648"/>
                  </a:cubicBezTo>
                  <a:cubicBezTo>
                    <a:pt x="10828" y="15715"/>
                    <a:pt x="10828" y="15715"/>
                    <a:pt x="10828" y="15715"/>
                  </a:cubicBezTo>
                  <a:cubicBezTo>
                    <a:pt x="10828" y="15715"/>
                    <a:pt x="10828" y="15715"/>
                    <a:pt x="10828" y="15715"/>
                  </a:cubicBezTo>
                  <a:cubicBezTo>
                    <a:pt x="10884" y="15715"/>
                    <a:pt x="10884" y="15715"/>
                    <a:pt x="10884" y="15715"/>
                  </a:cubicBezTo>
                  <a:cubicBezTo>
                    <a:pt x="10996" y="15849"/>
                    <a:pt x="10996" y="15849"/>
                    <a:pt x="10996" y="15849"/>
                  </a:cubicBezTo>
                  <a:cubicBezTo>
                    <a:pt x="10996" y="15849"/>
                    <a:pt x="10996" y="15849"/>
                    <a:pt x="10996" y="15849"/>
                  </a:cubicBezTo>
                  <a:cubicBezTo>
                    <a:pt x="11052" y="15916"/>
                    <a:pt x="11052" y="15916"/>
                    <a:pt x="11052" y="15916"/>
                  </a:cubicBezTo>
                  <a:cubicBezTo>
                    <a:pt x="11109" y="15983"/>
                    <a:pt x="11109" y="15983"/>
                    <a:pt x="11109" y="15983"/>
                  </a:cubicBezTo>
                  <a:cubicBezTo>
                    <a:pt x="11109" y="15983"/>
                    <a:pt x="11109" y="15983"/>
                    <a:pt x="11109" y="15983"/>
                  </a:cubicBezTo>
                  <a:cubicBezTo>
                    <a:pt x="11109" y="16050"/>
                    <a:pt x="11109" y="16050"/>
                    <a:pt x="11109" y="16050"/>
                  </a:cubicBezTo>
                  <a:cubicBezTo>
                    <a:pt x="11165" y="16116"/>
                    <a:pt x="11165" y="16116"/>
                    <a:pt x="11165" y="16116"/>
                  </a:cubicBezTo>
                  <a:cubicBezTo>
                    <a:pt x="11165" y="16183"/>
                    <a:pt x="11165" y="16183"/>
                    <a:pt x="11165" y="16183"/>
                  </a:cubicBezTo>
                  <a:cubicBezTo>
                    <a:pt x="11221" y="16116"/>
                    <a:pt x="11221" y="16116"/>
                    <a:pt x="11221" y="16116"/>
                  </a:cubicBezTo>
                  <a:cubicBezTo>
                    <a:pt x="11221" y="16183"/>
                    <a:pt x="11221" y="16183"/>
                    <a:pt x="11221" y="16183"/>
                  </a:cubicBezTo>
                  <a:cubicBezTo>
                    <a:pt x="11333" y="16250"/>
                    <a:pt x="11333" y="16250"/>
                    <a:pt x="11333" y="16250"/>
                  </a:cubicBezTo>
                  <a:cubicBezTo>
                    <a:pt x="11333" y="16250"/>
                    <a:pt x="11333" y="16250"/>
                    <a:pt x="11333" y="16250"/>
                  </a:cubicBezTo>
                  <a:cubicBezTo>
                    <a:pt x="11445" y="16317"/>
                    <a:pt x="11445" y="16317"/>
                    <a:pt x="11445" y="16317"/>
                  </a:cubicBezTo>
                  <a:cubicBezTo>
                    <a:pt x="11445" y="16317"/>
                    <a:pt x="11445" y="16317"/>
                    <a:pt x="11445" y="16317"/>
                  </a:cubicBezTo>
                  <a:cubicBezTo>
                    <a:pt x="11557" y="16384"/>
                    <a:pt x="11557" y="16384"/>
                    <a:pt x="11557" y="16384"/>
                  </a:cubicBezTo>
                  <a:cubicBezTo>
                    <a:pt x="11557" y="16451"/>
                    <a:pt x="11557" y="16451"/>
                    <a:pt x="11557" y="16451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726" y="16518"/>
                    <a:pt x="11726" y="16518"/>
                    <a:pt x="11726" y="16518"/>
                  </a:cubicBezTo>
                  <a:cubicBezTo>
                    <a:pt x="11726" y="16585"/>
                    <a:pt x="11726" y="16585"/>
                    <a:pt x="11726" y="16585"/>
                  </a:cubicBezTo>
                  <a:cubicBezTo>
                    <a:pt x="11782" y="16518"/>
                    <a:pt x="11782" y="16518"/>
                    <a:pt x="11782" y="16518"/>
                  </a:cubicBezTo>
                  <a:cubicBezTo>
                    <a:pt x="11894" y="16518"/>
                    <a:pt x="11894" y="16518"/>
                    <a:pt x="11894" y="16518"/>
                  </a:cubicBezTo>
                  <a:cubicBezTo>
                    <a:pt x="11894" y="16585"/>
                    <a:pt x="11894" y="16585"/>
                    <a:pt x="11894" y="16585"/>
                  </a:cubicBezTo>
                  <a:cubicBezTo>
                    <a:pt x="11950" y="16585"/>
                    <a:pt x="11950" y="16585"/>
                    <a:pt x="11950" y="16585"/>
                  </a:cubicBezTo>
                  <a:cubicBezTo>
                    <a:pt x="12006" y="16585"/>
                    <a:pt x="12006" y="16585"/>
                    <a:pt x="12006" y="16585"/>
                  </a:cubicBezTo>
                  <a:cubicBezTo>
                    <a:pt x="12118" y="16585"/>
                    <a:pt x="12118" y="16585"/>
                    <a:pt x="12118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231" y="16585"/>
                    <a:pt x="12231" y="16585"/>
                    <a:pt x="12231" y="16585"/>
                  </a:cubicBezTo>
                  <a:cubicBezTo>
                    <a:pt x="12231" y="16585"/>
                    <a:pt x="12231" y="16585"/>
                    <a:pt x="12231" y="16585"/>
                  </a:cubicBezTo>
                  <a:cubicBezTo>
                    <a:pt x="12231" y="16651"/>
                    <a:pt x="12231" y="16651"/>
                    <a:pt x="12231" y="16651"/>
                  </a:cubicBezTo>
                  <a:cubicBezTo>
                    <a:pt x="12175" y="16785"/>
                    <a:pt x="12175" y="16785"/>
                    <a:pt x="12175" y="16785"/>
                  </a:cubicBezTo>
                  <a:cubicBezTo>
                    <a:pt x="12175" y="16852"/>
                    <a:pt x="12175" y="16852"/>
                    <a:pt x="12175" y="16852"/>
                  </a:cubicBezTo>
                  <a:cubicBezTo>
                    <a:pt x="12118" y="16919"/>
                    <a:pt x="12118" y="16919"/>
                    <a:pt x="12118" y="16919"/>
                  </a:cubicBezTo>
                  <a:cubicBezTo>
                    <a:pt x="12118" y="16986"/>
                    <a:pt x="12118" y="16986"/>
                    <a:pt x="12118" y="16986"/>
                  </a:cubicBezTo>
                  <a:cubicBezTo>
                    <a:pt x="12118" y="17053"/>
                    <a:pt x="12118" y="17053"/>
                    <a:pt x="12118" y="17053"/>
                  </a:cubicBezTo>
                  <a:cubicBezTo>
                    <a:pt x="12118" y="17053"/>
                    <a:pt x="12118" y="17053"/>
                    <a:pt x="12118" y="17053"/>
                  </a:cubicBezTo>
                  <a:cubicBezTo>
                    <a:pt x="12118" y="17186"/>
                    <a:pt x="12118" y="17186"/>
                    <a:pt x="12118" y="17186"/>
                  </a:cubicBezTo>
                  <a:cubicBezTo>
                    <a:pt x="12062" y="17253"/>
                    <a:pt x="12062" y="17253"/>
                    <a:pt x="12062" y="17253"/>
                  </a:cubicBezTo>
                  <a:cubicBezTo>
                    <a:pt x="12062" y="17320"/>
                    <a:pt x="12062" y="17320"/>
                    <a:pt x="12062" y="17320"/>
                  </a:cubicBezTo>
                  <a:cubicBezTo>
                    <a:pt x="12062" y="17387"/>
                    <a:pt x="12062" y="17387"/>
                    <a:pt x="12062" y="17387"/>
                  </a:cubicBezTo>
                  <a:cubicBezTo>
                    <a:pt x="12006" y="17454"/>
                    <a:pt x="12006" y="17454"/>
                    <a:pt x="12006" y="17454"/>
                  </a:cubicBezTo>
                  <a:cubicBezTo>
                    <a:pt x="11950" y="17521"/>
                    <a:pt x="11950" y="17521"/>
                    <a:pt x="11950" y="17521"/>
                  </a:cubicBezTo>
                  <a:cubicBezTo>
                    <a:pt x="12006" y="17588"/>
                    <a:pt x="12006" y="17588"/>
                    <a:pt x="12006" y="17588"/>
                  </a:cubicBezTo>
                  <a:cubicBezTo>
                    <a:pt x="12062" y="17654"/>
                    <a:pt x="12062" y="17654"/>
                    <a:pt x="12062" y="17654"/>
                  </a:cubicBezTo>
                  <a:cubicBezTo>
                    <a:pt x="12062" y="17721"/>
                    <a:pt x="12062" y="17721"/>
                    <a:pt x="12062" y="17721"/>
                  </a:cubicBezTo>
                  <a:cubicBezTo>
                    <a:pt x="12062" y="17721"/>
                    <a:pt x="12062" y="17721"/>
                    <a:pt x="12062" y="17721"/>
                  </a:cubicBezTo>
                  <a:cubicBezTo>
                    <a:pt x="12118" y="17788"/>
                    <a:pt x="12118" y="17788"/>
                    <a:pt x="12118" y="17788"/>
                  </a:cubicBezTo>
                  <a:cubicBezTo>
                    <a:pt x="12118" y="17788"/>
                    <a:pt x="12118" y="17788"/>
                    <a:pt x="12118" y="17788"/>
                  </a:cubicBezTo>
                  <a:cubicBezTo>
                    <a:pt x="12118" y="17855"/>
                    <a:pt x="12118" y="17855"/>
                    <a:pt x="12118" y="17855"/>
                  </a:cubicBezTo>
                  <a:cubicBezTo>
                    <a:pt x="12118" y="17855"/>
                    <a:pt x="12118" y="17855"/>
                    <a:pt x="12118" y="17855"/>
                  </a:cubicBezTo>
                  <a:cubicBezTo>
                    <a:pt x="12175" y="17922"/>
                    <a:pt x="12175" y="17922"/>
                    <a:pt x="12175" y="17922"/>
                  </a:cubicBezTo>
                  <a:cubicBezTo>
                    <a:pt x="12231" y="17922"/>
                    <a:pt x="12231" y="17922"/>
                    <a:pt x="12231" y="17922"/>
                  </a:cubicBezTo>
                  <a:cubicBezTo>
                    <a:pt x="12231" y="17922"/>
                    <a:pt x="12231" y="17922"/>
                    <a:pt x="12231" y="17922"/>
                  </a:cubicBezTo>
                  <a:cubicBezTo>
                    <a:pt x="12231" y="17989"/>
                    <a:pt x="12231" y="17989"/>
                    <a:pt x="12231" y="17989"/>
                  </a:cubicBezTo>
                  <a:cubicBezTo>
                    <a:pt x="12287" y="17989"/>
                    <a:pt x="12287" y="17989"/>
                    <a:pt x="12287" y="17989"/>
                  </a:cubicBezTo>
                  <a:cubicBezTo>
                    <a:pt x="12287" y="18123"/>
                    <a:pt x="12287" y="18123"/>
                    <a:pt x="12287" y="18123"/>
                  </a:cubicBezTo>
                  <a:cubicBezTo>
                    <a:pt x="12287" y="18123"/>
                    <a:pt x="12287" y="18123"/>
                    <a:pt x="12287" y="18123"/>
                  </a:cubicBezTo>
                  <a:cubicBezTo>
                    <a:pt x="12287" y="18189"/>
                    <a:pt x="12287" y="18189"/>
                    <a:pt x="12287" y="18189"/>
                  </a:cubicBezTo>
                  <a:cubicBezTo>
                    <a:pt x="12175" y="18323"/>
                    <a:pt x="12175" y="18323"/>
                    <a:pt x="12175" y="18323"/>
                  </a:cubicBezTo>
                  <a:cubicBezTo>
                    <a:pt x="12231" y="18256"/>
                    <a:pt x="12231" y="18256"/>
                    <a:pt x="12231" y="18256"/>
                  </a:cubicBezTo>
                  <a:cubicBezTo>
                    <a:pt x="12287" y="18189"/>
                    <a:pt x="12287" y="18189"/>
                    <a:pt x="12287" y="18189"/>
                  </a:cubicBezTo>
                  <a:cubicBezTo>
                    <a:pt x="12343" y="18256"/>
                    <a:pt x="12343" y="18256"/>
                    <a:pt x="12343" y="18256"/>
                  </a:cubicBezTo>
                  <a:cubicBezTo>
                    <a:pt x="12399" y="18256"/>
                    <a:pt x="12399" y="18256"/>
                    <a:pt x="12399" y="18256"/>
                  </a:cubicBezTo>
                  <a:cubicBezTo>
                    <a:pt x="12455" y="18256"/>
                    <a:pt x="12455" y="18256"/>
                    <a:pt x="12455" y="18256"/>
                  </a:cubicBezTo>
                  <a:cubicBezTo>
                    <a:pt x="12455" y="18256"/>
                    <a:pt x="12455" y="18256"/>
                    <a:pt x="12455" y="18256"/>
                  </a:cubicBezTo>
                  <a:cubicBezTo>
                    <a:pt x="12455" y="18189"/>
                    <a:pt x="12455" y="18189"/>
                    <a:pt x="12455" y="18189"/>
                  </a:cubicBezTo>
                  <a:cubicBezTo>
                    <a:pt x="12567" y="18056"/>
                    <a:pt x="12567" y="18056"/>
                    <a:pt x="12567" y="18056"/>
                  </a:cubicBezTo>
                  <a:cubicBezTo>
                    <a:pt x="12567" y="18056"/>
                    <a:pt x="12567" y="18056"/>
                    <a:pt x="12567" y="18056"/>
                  </a:cubicBezTo>
                  <a:cubicBezTo>
                    <a:pt x="12567" y="18123"/>
                    <a:pt x="12567" y="18123"/>
                    <a:pt x="12567" y="18123"/>
                  </a:cubicBezTo>
                  <a:cubicBezTo>
                    <a:pt x="12567" y="18123"/>
                    <a:pt x="12567" y="18123"/>
                    <a:pt x="12567" y="18123"/>
                  </a:cubicBezTo>
                  <a:cubicBezTo>
                    <a:pt x="12623" y="18123"/>
                    <a:pt x="12623" y="18123"/>
                    <a:pt x="12623" y="18123"/>
                  </a:cubicBezTo>
                  <a:cubicBezTo>
                    <a:pt x="12623" y="18256"/>
                    <a:pt x="12623" y="18256"/>
                    <a:pt x="12623" y="18256"/>
                  </a:cubicBezTo>
                  <a:cubicBezTo>
                    <a:pt x="12623" y="18323"/>
                    <a:pt x="12623" y="18323"/>
                    <a:pt x="12623" y="18323"/>
                  </a:cubicBezTo>
                  <a:cubicBezTo>
                    <a:pt x="12679" y="18390"/>
                    <a:pt x="12679" y="18390"/>
                    <a:pt x="12679" y="18390"/>
                  </a:cubicBezTo>
                  <a:cubicBezTo>
                    <a:pt x="12736" y="18390"/>
                    <a:pt x="12736" y="18390"/>
                    <a:pt x="12736" y="18390"/>
                  </a:cubicBezTo>
                  <a:cubicBezTo>
                    <a:pt x="12679" y="18323"/>
                    <a:pt x="12679" y="18323"/>
                    <a:pt x="12679" y="18323"/>
                  </a:cubicBezTo>
                  <a:cubicBezTo>
                    <a:pt x="12679" y="18323"/>
                    <a:pt x="12679" y="18323"/>
                    <a:pt x="12679" y="18323"/>
                  </a:cubicBezTo>
                  <a:cubicBezTo>
                    <a:pt x="12623" y="18256"/>
                    <a:pt x="12623" y="18256"/>
                    <a:pt x="12623" y="18256"/>
                  </a:cubicBezTo>
                  <a:cubicBezTo>
                    <a:pt x="12679" y="18123"/>
                    <a:pt x="12679" y="18123"/>
                    <a:pt x="12679" y="18123"/>
                  </a:cubicBezTo>
                  <a:cubicBezTo>
                    <a:pt x="12679" y="18123"/>
                    <a:pt x="12679" y="18123"/>
                    <a:pt x="12679" y="18123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623" y="18056"/>
                    <a:pt x="12623" y="18056"/>
                    <a:pt x="12623" y="18056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736" y="17922"/>
                    <a:pt x="12736" y="17922"/>
                    <a:pt x="12736" y="17922"/>
                  </a:cubicBezTo>
                  <a:cubicBezTo>
                    <a:pt x="12792" y="17922"/>
                    <a:pt x="12792" y="17922"/>
                    <a:pt x="12792" y="17922"/>
                  </a:cubicBezTo>
                  <a:cubicBezTo>
                    <a:pt x="12736" y="17855"/>
                    <a:pt x="12736" y="17855"/>
                    <a:pt x="12736" y="17855"/>
                  </a:cubicBezTo>
                  <a:cubicBezTo>
                    <a:pt x="12736" y="17788"/>
                    <a:pt x="12736" y="17788"/>
                    <a:pt x="12736" y="17788"/>
                  </a:cubicBezTo>
                  <a:cubicBezTo>
                    <a:pt x="12736" y="17788"/>
                    <a:pt x="12736" y="17788"/>
                    <a:pt x="12736" y="17788"/>
                  </a:cubicBezTo>
                  <a:cubicBezTo>
                    <a:pt x="12736" y="17721"/>
                    <a:pt x="12736" y="17721"/>
                    <a:pt x="12736" y="17721"/>
                  </a:cubicBezTo>
                  <a:cubicBezTo>
                    <a:pt x="12792" y="17654"/>
                    <a:pt x="12792" y="17654"/>
                    <a:pt x="12792" y="17654"/>
                  </a:cubicBezTo>
                  <a:cubicBezTo>
                    <a:pt x="12736" y="17654"/>
                    <a:pt x="12736" y="17654"/>
                    <a:pt x="12736" y="17654"/>
                  </a:cubicBezTo>
                  <a:cubicBezTo>
                    <a:pt x="12736" y="17588"/>
                    <a:pt x="12736" y="17588"/>
                    <a:pt x="12736" y="17588"/>
                  </a:cubicBezTo>
                  <a:cubicBezTo>
                    <a:pt x="12736" y="17588"/>
                    <a:pt x="12736" y="17588"/>
                    <a:pt x="12736" y="17588"/>
                  </a:cubicBezTo>
                  <a:cubicBezTo>
                    <a:pt x="12736" y="17521"/>
                    <a:pt x="12736" y="17521"/>
                    <a:pt x="12736" y="17521"/>
                  </a:cubicBezTo>
                  <a:cubicBezTo>
                    <a:pt x="12736" y="17454"/>
                    <a:pt x="12736" y="17454"/>
                    <a:pt x="12736" y="17454"/>
                  </a:cubicBezTo>
                  <a:cubicBezTo>
                    <a:pt x="12736" y="17387"/>
                    <a:pt x="12736" y="17387"/>
                    <a:pt x="12736" y="17387"/>
                  </a:cubicBezTo>
                  <a:cubicBezTo>
                    <a:pt x="12736" y="17253"/>
                    <a:pt x="12736" y="17253"/>
                    <a:pt x="12736" y="17253"/>
                  </a:cubicBezTo>
                  <a:cubicBezTo>
                    <a:pt x="12792" y="17253"/>
                    <a:pt x="12792" y="17253"/>
                    <a:pt x="12792" y="17253"/>
                  </a:cubicBezTo>
                  <a:cubicBezTo>
                    <a:pt x="12792" y="17186"/>
                    <a:pt x="12792" y="17186"/>
                    <a:pt x="12792" y="17186"/>
                  </a:cubicBezTo>
                  <a:cubicBezTo>
                    <a:pt x="12792" y="17186"/>
                    <a:pt x="12792" y="17186"/>
                    <a:pt x="12792" y="17186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053"/>
                    <a:pt x="12792" y="17053"/>
                    <a:pt x="12792" y="17053"/>
                  </a:cubicBezTo>
                  <a:cubicBezTo>
                    <a:pt x="12792" y="17053"/>
                    <a:pt x="12792" y="17053"/>
                    <a:pt x="12792" y="17053"/>
                  </a:cubicBezTo>
                  <a:cubicBezTo>
                    <a:pt x="12792" y="16986"/>
                    <a:pt x="12792" y="16986"/>
                    <a:pt x="12792" y="16986"/>
                  </a:cubicBezTo>
                  <a:cubicBezTo>
                    <a:pt x="12792" y="16986"/>
                    <a:pt x="12792" y="16986"/>
                    <a:pt x="12792" y="16986"/>
                  </a:cubicBezTo>
                  <a:cubicBezTo>
                    <a:pt x="12736" y="16919"/>
                    <a:pt x="12736" y="16919"/>
                    <a:pt x="12736" y="16919"/>
                  </a:cubicBezTo>
                  <a:cubicBezTo>
                    <a:pt x="12736" y="16852"/>
                    <a:pt x="12736" y="16852"/>
                    <a:pt x="12736" y="16852"/>
                  </a:cubicBezTo>
                  <a:cubicBezTo>
                    <a:pt x="12736" y="16852"/>
                    <a:pt x="12736" y="16852"/>
                    <a:pt x="12736" y="16852"/>
                  </a:cubicBezTo>
                  <a:cubicBezTo>
                    <a:pt x="12792" y="16785"/>
                    <a:pt x="12792" y="16785"/>
                    <a:pt x="12792" y="16785"/>
                  </a:cubicBezTo>
                  <a:cubicBezTo>
                    <a:pt x="12904" y="16785"/>
                    <a:pt x="12904" y="16785"/>
                    <a:pt x="12904" y="16785"/>
                  </a:cubicBezTo>
                  <a:cubicBezTo>
                    <a:pt x="12960" y="16785"/>
                    <a:pt x="12960" y="16785"/>
                    <a:pt x="12960" y="16785"/>
                  </a:cubicBezTo>
                  <a:cubicBezTo>
                    <a:pt x="13016" y="16785"/>
                    <a:pt x="13016" y="16785"/>
                    <a:pt x="13016" y="16785"/>
                  </a:cubicBezTo>
                  <a:cubicBezTo>
                    <a:pt x="13016" y="16718"/>
                    <a:pt x="13016" y="16718"/>
                    <a:pt x="13016" y="16718"/>
                  </a:cubicBezTo>
                  <a:cubicBezTo>
                    <a:pt x="13128" y="16651"/>
                    <a:pt x="13128" y="16651"/>
                    <a:pt x="13128" y="16651"/>
                  </a:cubicBezTo>
                  <a:cubicBezTo>
                    <a:pt x="13297" y="16651"/>
                    <a:pt x="13297" y="16651"/>
                    <a:pt x="13297" y="16651"/>
                  </a:cubicBezTo>
                  <a:cubicBezTo>
                    <a:pt x="13297" y="16585"/>
                    <a:pt x="13297" y="16585"/>
                    <a:pt x="13297" y="16585"/>
                  </a:cubicBezTo>
                  <a:cubicBezTo>
                    <a:pt x="13297" y="16585"/>
                    <a:pt x="13297" y="16585"/>
                    <a:pt x="13297" y="16585"/>
                  </a:cubicBezTo>
                  <a:cubicBezTo>
                    <a:pt x="13409" y="16518"/>
                    <a:pt x="13409" y="16518"/>
                    <a:pt x="13409" y="16518"/>
                  </a:cubicBezTo>
                  <a:cubicBezTo>
                    <a:pt x="13465" y="16451"/>
                    <a:pt x="13465" y="16451"/>
                    <a:pt x="13465" y="16451"/>
                  </a:cubicBezTo>
                  <a:cubicBezTo>
                    <a:pt x="13521" y="16451"/>
                    <a:pt x="13521" y="16451"/>
                    <a:pt x="13521" y="16451"/>
                  </a:cubicBezTo>
                  <a:cubicBezTo>
                    <a:pt x="13577" y="16317"/>
                    <a:pt x="13577" y="16317"/>
                    <a:pt x="13577" y="16317"/>
                  </a:cubicBezTo>
                  <a:cubicBezTo>
                    <a:pt x="13577" y="16317"/>
                    <a:pt x="13577" y="16317"/>
                    <a:pt x="13577" y="16317"/>
                  </a:cubicBezTo>
                  <a:cubicBezTo>
                    <a:pt x="13633" y="16317"/>
                    <a:pt x="13633" y="16317"/>
                    <a:pt x="13633" y="16317"/>
                  </a:cubicBezTo>
                  <a:cubicBezTo>
                    <a:pt x="13689" y="16317"/>
                    <a:pt x="13689" y="16317"/>
                    <a:pt x="13689" y="16317"/>
                  </a:cubicBezTo>
                  <a:cubicBezTo>
                    <a:pt x="13689" y="16317"/>
                    <a:pt x="13689" y="16317"/>
                    <a:pt x="13689" y="16317"/>
                  </a:cubicBezTo>
                  <a:cubicBezTo>
                    <a:pt x="13689" y="16250"/>
                    <a:pt x="13689" y="16250"/>
                    <a:pt x="13689" y="16250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250"/>
                    <a:pt x="13633" y="16250"/>
                    <a:pt x="13633" y="16250"/>
                  </a:cubicBezTo>
                  <a:cubicBezTo>
                    <a:pt x="13577" y="16250"/>
                    <a:pt x="13577" y="16250"/>
                    <a:pt x="13577" y="16250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050"/>
                    <a:pt x="13633" y="16050"/>
                    <a:pt x="13633" y="16050"/>
                  </a:cubicBezTo>
                  <a:cubicBezTo>
                    <a:pt x="13689" y="16050"/>
                    <a:pt x="13689" y="16050"/>
                    <a:pt x="13689" y="16050"/>
                  </a:cubicBezTo>
                  <a:cubicBezTo>
                    <a:pt x="13689" y="15916"/>
                    <a:pt x="13689" y="15916"/>
                    <a:pt x="13689" y="15916"/>
                  </a:cubicBezTo>
                  <a:cubicBezTo>
                    <a:pt x="13689" y="15849"/>
                    <a:pt x="13689" y="15849"/>
                    <a:pt x="13689" y="15849"/>
                  </a:cubicBezTo>
                  <a:cubicBezTo>
                    <a:pt x="13633" y="15782"/>
                    <a:pt x="13633" y="15782"/>
                    <a:pt x="13633" y="15782"/>
                  </a:cubicBezTo>
                  <a:cubicBezTo>
                    <a:pt x="13633" y="15648"/>
                    <a:pt x="13633" y="15648"/>
                    <a:pt x="13633" y="15648"/>
                  </a:cubicBezTo>
                  <a:cubicBezTo>
                    <a:pt x="13633" y="15515"/>
                    <a:pt x="13633" y="15515"/>
                    <a:pt x="13633" y="15515"/>
                  </a:cubicBezTo>
                  <a:cubicBezTo>
                    <a:pt x="13577" y="15381"/>
                    <a:pt x="13577" y="15381"/>
                    <a:pt x="13577" y="15381"/>
                  </a:cubicBezTo>
                  <a:cubicBezTo>
                    <a:pt x="13521" y="15314"/>
                    <a:pt x="13521" y="15314"/>
                    <a:pt x="13521" y="15314"/>
                  </a:cubicBezTo>
                  <a:cubicBezTo>
                    <a:pt x="13465" y="15247"/>
                    <a:pt x="13465" y="15247"/>
                    <a:pt x="13465" y="15247"/>
                  </a:cubicBezTo>
                  <a:cubicBezTo>
                    <a:pt x="13465" y="15247"/>
                    <a:pt x="13465" y="15247"/>
                    <a:pt x="13465" y="15247"/>
                  </a:cubicBezTo>
                  <a:cubicBezTo>
                    <a:pt x="13409" y="15247"/>
                    <a:pt x="13409" y="15247"/>
                    <a:pt x="13409" y="15247"/>
                  </a:cubicBezTo>
                  <a:cubicBezTo>
                    <a:pt x="13465" y="15113"/>
                    <a:pt x="13465" y="15113"/>
                    <a:pt x="13465" y="15113"/>
                  </a:cubicBezTo>
                  <a:cubicBezTo>
                    <a:pt x="13521" y="15113"/>
                    <a:pt x="13521" y="15113"/>
                    <a:pt x="13521" y="15113"/>
                  </a:cubicBezTo>
                  <a:cubicBezTo>
                    <a:pt x="13633" y="14913"/>
                    <a:pt x="13633" y="14913"/>
                    <a:pt x="13633" y="14913"/>
                  </a:cubicBezTo>
                  <a:cubicBezTo>
                    <a:pt x="13689" y="14913"/>
                    <a:pt x="13689" y="14913"/>
                    <a:pt x="13689" y="14913"/>
                  </a:cubicBezTo>
                  <a:cubicBezTo>
                    <a:pt x="13689" y="14913"/>
                    <a:pt x="13689" y="14913"/>
                    <a:pt x="13689" y="14913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745" y="14779"/>
                    <a:pt x="13745" y="14779"/>
                    <a:pt x="13745" y="14779"/>
                  </a:cubicBezTo>
                  <a:cubicBezTo>
                    <a:pt x="13745" y="14779"/>
                    <a:pt x="13745" y="14779"/>
                    <a:pt x="13745" y="14779"/>
                  </a:cubicBezTo>
                  <a:cubicBezTo>
                    <a:pt x="13802" y="14846"/>
                    <a:pt x="13802" y="14846"/>
                    <a:pt x="13802" y="14846"/>
                  </a:cubicBezTo>
                  <a:cubicBezTo>
                    <a:pt x="13802" y="14846"/>
                    <a:pt x="13802" y="14846"/>
                    <a:pt x="13802" y="14846"/>
                  </a:cubicBezTo>
                  <a:cubicBezTo>
                    <a:pt x="13802" y="14779"/>
                    <a:pt x="13802" y="14779"/>
                    <a:pt x="13802" y="14779"/>
                  </a:cubicBezTo>
                  <a:cubicBezTo>
                    <a:pt x="13802" y="14712"/>
                    <a:pt x="13802" y="14712"/>
                    <a:pt x="13802" y="14712"/>
                  </a:cubicBezTo>
                  <a:cubicBezTo>
                    <a:pt x="13858" y="14712"/>
                    <a:pt x="13858" y="14712"/>
                    <a:pt x="13858" y="14712"/>
                  </a:cubicBezTo>
                  <a:cubicBezTo>
                    <a:pt x="13914" y="14645"/>
                    <a:pt x="13914" y="14645"/>
                    <a:pt x="13914" y="14645"/>
                  </a:cubicBezTo>
                  <a:cubicBezTo>
                    <a:pt x="13914" y="14578"/>
                    <a:pt x="13914" y="14578"/>
                    <a:pt x="13914" y="14578"/>
                  </a:cubicBezTo>
                  <a:cubicBezTo>
                    <a:pt x="13858" y="14578"/>
                    <a:pt x="13858" y="14578"/>
                    <a:pt x="13858" y="14578"/>
                  </a:cubicBezTo>
                  <a:cubicBezTo>
                    <a:pt x="13858" y="14578"/>
                    <a:pt x="13858" y="14578"/>
                    <a:pt x="13858" y="14578"/>
                  </a:cubicBezTo>
                  <a:cubicBezTo>
                    <a:pt x="13858" y="14511"/>
                    <a:pt x="13858" y="14511"/>
                    <a:pt x="13858" y="14511"/>
                  </a:cubicBezTo>
                  <a:cubicBezTo>
                    <a:pt x="13858" y="14445"/>
                    <a:pt x="13858" y="14445"/>
                    <a:pt x="13858" y="14445"/>
                  </a:cubicBezTo>
                  <a:cubicBezTo>
                    <a:pt x="13858" y="14445"/>
                    <a:pt x="13858" y="14445"/>
                    <a:pt x="13858" y="14445"/>
                  </a:cubicBezTo>
                  <a:cubicBezTo>
                    <a:pt x="13858" y="14378"/>
                    <a:pt x="13858" y="14378"/>
                    <a:pt x="13858" y="14378"/>
                  </a:cubicBezTo>
                  <a:cubicBezTo>
                    <a:pt x="13914" y="14378"/>
                    <a:pt x="13914" y="14378"/>
                    <a:pt x="13914" y="14378"/>
                  </a:cubicBezTo>
                  <a:cubicBezTo>
                    <a:pt x="13858" y="14378"/>
                    <a:pt x="13858" y="14378"/>
                    <a:pt x="13858" y="14378"/>
                  </a:cubicBezTo>
                  <a:cubicBezTo>
                    <a:pt x="13858" y="14311"/>
                    <a:pt x="13858" y="14311"/>
                    <a:pt x="13858" y="14311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802" y="14244"/>
                    <a:pt x="13802" y="14244"/>
                    <a:pt x="13802" y="14244"/>
                  </a:cubicBezTo>
                  <a:cubicBezTo>
                    <a:pt x="13802" y="14244"/>
                    <a:pt x="13802" y="14244"/>
                    <a:pt x="13802" y="14244"/>
                  </a:cubicBezTo>
                  <a:cubicBezTo>
                    <a:pt x="13802" y="14177"/>
                    <a:pt x="13802" y="14177"/>
                    <a:pt x="13802" y="14177"/>
                  </a:cubicBezTo>
                  <a:cubicBezTo>
                    <a:pt x="13914" y="14110"/>
                    <a:pt x="13914" y="14110"/>
                    <a:pt x="13914" y="14110"/>
                  </a:cubicBezTo>
                  <a:cubicBezTo>
                    <a:pt x="13970" y="13976"/>
                    <a:pt x="13970" y="13976"/>
                    <a:pt x="13970" y="13976"/>
                  </a:cubicBezTo>
                  <a:cubicBezTo>
                    <a:pt x="13970" y="13910"/>
                    <a:pt x="13970" y="13910"/>
                    <a:pt x="13970" y="13910"/>
                  </a:cubicBezTo>
                  <a:cubicBezTo>
                    <a:pt x="14026" y="13910"/>
                    <a:pt x="14026" y="13910"/>
                    <a:pt x="14026" y="13910"/>
                  </a:cubicBezTo>
                  <a:cubicBezTo>
                    <a:pt x="14026" y="13910"/>
                    <a:pt x="14026" y="13910"/>
                    <a:pt x="14026" y="13910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3970" y="13776"/>
                    <a:pt x="13970" y="13776"/>
                    <a:pt x="13970" y="13776"/>
                  </a:cubicBezTo>
                  <a:cubicBezTo>
                    <a:pt x="13970" y="13776"/>
                    <a:pt x="13970" y="13776"/>
                    <a:pt x="13970" y="13776"/>
                  </a:cubicBezTo>
                  <a:cubicBezTo>
                    <a:pt x="13970" y="13642"/>
                    <a:pt x="13970" y="13642"/>
                    <a:pt x="13970" y="13642"/>
                  </a:cubicBezTo>
                  <a:cubicBezTo>
                    <a:pt x="13970" y="13575"/>
                    <a:pt x="13970" y="13575"/>
                    <a:pt x="13970" y="13575"/>
                  </a:cubicBezTo>
                  <a:cubicBezTo>
                    <a:pt x="13970" y="13508"/>
                    <a:pt x="13970" y="13508"/>
                    <a:pt x="13970" y="13508"/>
                  </a:cubicBezTo>
                  <a:cubicBezTo>
                    <a:pt x="14026" y="13508"/>
                    <a:pt x="14026" y="13508"/>
                    <a:pt x="14026" y="13508"/>
                  </a:cubicBezTo>
                  <a:cubicBezTo>
                    <a:pt x="14026" y="13508"/>
                    <a:pt x="14026" y="13508"/>
                    <a:pt x="14026" y="13508"/>
                  </a:cubicBezTo>
                  <a:cubicBezTo>
                    <a:pt x="14082" y="13508"/>
                    <a:pt x="14082" y="13508"/>
                    <a:pt x="14082" y="13508"/>
                  </a:cubicBezTo>
                  <a:cubicBezTo>
                    <a:pt x="14082" y="13441"/>
                    <a:pt x="14082" y="13441"/>
                    <a:pt x="14082" y="13441"/>
                  </a:cubicBezTo>
                  <a:cubicBezTo>
                    <a:pt x="14082" y="13441"/>
                    <a:pt x="14082" y="13441"/>
                    <a:pt x="14082" y="13441"/>
                  </a:cubicBezTo>
                  <a:cubicBezTo>
                    <a:pt x="14138" y="13441"/>
                    <a:pt x="14138" y="13441"/>
                    <a:pt x="14138" y="13441"/>
                  </a:cubicBezTo>
                  <a:cubicBezTo>
                    <a:pt x="14138" y="13441"/>
                    <a:pt x="14138" y="13441"/>
                    <a:pt x="14138" y="13441"/>
                  </a:cubicBezTo>
                  <a:cubicBezTo>
                    <a:pt x="14194" y="13441"/>
                    <a:pt x="14194" y="13441"/>
                    <a:pt x="14194" y="13441"/>
                  </a:cubicBezTo>
                  <a:cubicBezTo>
                    <a:pt x="14250" y="13441"/>
                    <a:pt x="14250" y="13441"/>
                    <a:pt x="14250" y="13441"/>
                  </a:cubicBezTo>
                  <a:cubicBezTo>
                    <a:pt x="14363" y="13508"/>
                    <a:pt x="14363" y="13508"/>
                    <a:pt x="14363" y="13508"/>
                  </a:cubicBezTo>
                  <a:cubicBezTo>
                    <a:pt x="14475" y="13575"/>
                    <a:pt x="14475" y="13575"/>
                    <a:pt x="14475" y="13575"/>
                  </a:cubicBezTo>
                  <a:cubicBezTo>
                    <a:pt x="14531" y="13575"/>
                    <a:pt x="14531" y="13575"/>
                    <a:pt x="14531" y="13575"/>
                  </a:cubicBezTo>
                  <a:cubicBezTo>
                    <a:pt x="14531" y="13575"/>
                    <a:pt x="14531" y="13575"/>
                    <a:pt x="14531" y="13575"/>
                  </a:cubicBezTo>
                  <a:cubicBezTo>
                    <a:pt x="14475" y="13642"/>
                    <a:pt x="14475" y="13642"/>
                    <a:pt x="14475" y="13642"/>
                  </a:cubicBezTo>
                  <a:cubicBezTo>
                    <a:pt x="14531" y="13642"/>
                    <a:pt x="14531" y="13642"/>
                    <a:pt x="14531" y="13642"/>
                  </a:cubicBezTo>
                  <a:cubicBezTo>
                    <a:pt x="14587" y="13575"/>
                    <a:pt x="14587" y="13575"/>
                    <a:pt x="14587" y="13575"/>
                  </a:cubicBezTo>
                  <a:cubicBezTo>
                    <a:pt x="14643" y="13575"/>
                    <a:pt x="14643" y="13575"/>
                    <a:pt x="14643" y="13575"/>
                  </a:cubicBezTo>
                  <a:cubicBezTo>
                    <a:pt x="14699" y="13575"/>
                    <a:pt x="14699" y="13575"/>
                    <a:pt x="14699" y="13575"/>
                  </a:cubicBezTo>
                  <a:cubicBezTo>
                    <a:pt x="14699" y="13575"/>
                    <a:pt x="14699" y="13575"/>
                    <a:pt x="14699" y="13575"/>
                  </a:cubicBezTo>
                  <a:cubicBezTo>
                    <a:pt x="14755" y="13642"/>
                    <a:pt x="14755" y="13642"/>
                    <a:pt x="14755" y="13642"/>
                  </a:cubicBezTo>
                  <a:cubicBezTo>
                    <a:pt x="14755" y="13575"/>
                    <a:pt x="14755" y="13575"/>
                    <a:pt x="14755" y="13575"/>
                  </a:cubicBezTo>
                  <a:cubicBezTo>
                    <a:pt x="14811" y="13642"/>
                    <a:pt x="14811" y="13642"/>
                    <a:pt x="14811" y="13642"/>
                  </a:cubicBezTo>
                  <a:cubicBezTo>
                    <a:pt x="14811" y="13575"/>
                    <a:pt x="14811" y="13575"/>
                    <a:pt x="14811" y="13575"/>
                  </a:cubicBezTo>
                  <a:cubicBezTo>
                    <a:pt x="14868" y="13575"/>
                    <a:pt x="14868" y="13575"/>
                    <a:pt x="14868" y="13575"/>
                  </a:cubicBezTo>
                  <a:cubicBezTo>
                    <a:pt x="14924" y="13575"/>
                    <a:pt x="14924" y="13575"/>
                    <a:pt x="14924" y="13575"/>
                  </a:cubicBezTo>
                  <a:cubicBezTo>
                    <a:pt x="15036" y="13642"/>
                    <a:pt x="15036" y="13642"/>
                    <a:pt x="15036" y="13642"/>
                  </a:cubicBezTo>
                  <a:cubicBezTo>
                    <a:pt x="15036" y="13709"/>
                    <a:pt x="15036" y="13709"/>
                    <a:pt x="15036" y="13709"/>
                  </a:cubicBezTo>
                  <a:cubicBezTo>
                    <a:pt x="15092" y="13709"/>
                    <a:pt x="15092" y="13709"/>
                    <a:pt x="15092" y="13709"/>
                  </a:cubicBezTo>
                  <a:cubicBezTo>
                    <a:pt x="15148" y="13709"/>
                    <a:pt x="15148" y="13709"/>
                    <a:pt x="15148" y="13709"/>
                  </a:cubicBezTo>
                  <a:cubicBezTo>
                    <a:pt x="15148" y="13843"/>
                    <a:pt x="15148" y="13843"/>
                    <a:pt x="15148" y="13843"/>
                  </a:cubicBezTo>
                  <a:cubicBezTo>
                    <a:pt x="15092" y="13843"/>
                    <a:pt x="15092" y="13843"/>
                    <a:pt x="15092" y="13843"/>
                  </a:cubicBezTo>
                  <a:cubicBezTo>
                    <a:pt x="15092" y="13910"/>
                    <a:pt x="15092" y="13910"/>
                    <a:pt x="15092" y="13910"/>
                  </a:cubicBezTo>
                  <a:cubicBezTo>
                    <a:pt x="15148" y="13843"/>
                    <a:pt x="15148" y="13843"/>
                    <a:pt x="15148" y="13843"/>
                  </a:cubicBezTo>
                  <a:cubicBezTo>
                    <a:pt x="15204" y="13910"/>
                    <a:pt x="15204" y="13910"/>
                    <a:pt x="15204" y="13910"/>
                  </a:cubicBezTo>
                  <a:cubicBezTo>
                    <a:pt x="15204" y="13976"/>
                    <a:pt x="15204" y="13976"/>
                    <a:pt x="15204" y="13976"/>
                  </a:cubicBezTo>
                  <a:cubicBezTo>
                    <a:pt x="15148" y="13976"/>
                    <a:pt x="15148" y="13976"/>
                    <a:pt x="15148" y="13976"/>
                  </a:cubicBezTo>
                  <a:cubicBezTo>
                    <a:pt x="15204" y="14043"/>
                    <a:pt x="15204" y="14043"/>
                    <a:pt x="15204" y="14043"/>
                  </a:cubicBezTo>
                  <a:cubicBezTo>
                    <a:pt x="15260" y="13976"/>
                    <a:pt x="15260" y="13976"/>
                    <a:pt x="15260" y="13976"/>
                  </a:cubicBezTo>
                  <a:cubicBezTo>
                    <a:pt x="15260" y="14043"/>
                    <a:pt x="15260" y="14043"/>
                    <a:pt x="15260" y="14043"/>
                  </a:cubicBezTo>
                  <a:cubicBezTo>
                    <a:pt x="15260" y="14110"/>
                    <a:pt x="15260" y="14110"/>
                    <a:pt x="15260" y="14110"/>
                  </a:cubicBezTo>
                  <a:cubicBezTo>
                    <a:pt x="15260" y="14043"/>
                    <a:pt x="15260" y="14043"/>
                    <a:pt x="15260" y="14043"/>
                  </a:cubicBezTo>
                  <a:cubicBezTo>
                    <a:pt x="15204" y="14110"/>
                    <a:pt x="15204" y="14110"/>
                    <a:pt x="15204" y="14110"/>
                  </a:cubicBezTo>
                  <a:cubicBezTo>
                    <a:pt x="15148" y="14110"/>
                    <a:pt x="15148" y="14110"/>
                    <a:pt x="15148" y="14110"/>
                  </a:cubicBezTo>
                  <a:cubicBezTo>
                    <a:pt x="15260" y="14177"/>
                    <a:pt x="15260" y="14177"/>
                    <a:pt x="15260" y="14177"/>
                  </a:cubicBezTo>
                  <a:cubicBezTo>
                    <a:pt x="15260" y="14244"/>
                    <a:pt x="15260" y="14244"/>
                    <a:pt x="15260" y="14244"/>
                  </a:cubicBezTo>
                  <a:cubicBezTo>
                    <a:pt x="15260" y="14177"/>
                    <a:pt x="15260" y="14177"/>
                    <a:pt x="15260" y="14177"/>
                  </a:cubicBezTo>
                  <a:cubicBezTo>
                    <a:pt x="15260" y="14244"/>
                    <a:pt x="15260" y="14244"/>
                    <a:pt x="15260" y="14244"/>
                  </a:cubicBezTo>
                  <a:cubicBezTo>
                    <a:pt x="15316" y="14177"/>
                    <a:pt x="15316" y="14177"/>
                    <a:pt x="15316" y="14177"/>
                  </a:cubicBezTo>
                  <a:cubicBezTo>
                    <a:pt x="15372" y="14244"/>
                    <a:pt x="15372" y="14244"/>
                    <a:pt x="15372" y="14244"/>
                  </a:cubicBezTo>
                  <a:cubicBezTo>
                    <a:pt x="15429" y="14244"/>
                    <a:pt x="15429" y="14244"/>
                    <a:pt x="15429" y="14244"/>
                  </a:cubicBezTo>
                  <a:cubicBezTo>
                    <a:pt x="15429" y="14311"/>
                    <a:pt x="15429" y="14311"/>
                    <a:pt x="15429" y="14311"/>
                  </a:cubicBezTo>
                  <a:cubicBezTo>
                    <a:pt x="15485" y="14244"/>
                    <a:pt x="15485" y="14244"/>
                    <a:pt x="15485" y="14244"/>
                  </a:cubicBezTo>
                  <a:cubicBezTo>
                    <a:pt x="15541" y="14311"/>
                    <a:pt x="15541" y="14311"/>
                    <a:pt x="15541" y="14311"/>
                  </a:cubicBezTo>
                  <a:cubicBezTo>
                    <a:pt x="15541" y="14378"/>
                    <a:pt x="15541" y="14378"/>
                    <a:pt x="15541" y="14378"/>
                  </a:cubicBezTo>
                  <a:cubicBezTo>
                    <a:pt x="15597" y="14445"/>
                    <a:pt x="15597" y="14445"/>
                    <a:pt x="15597" y="14445"/>
                  </a:cubicBezTo>
                  <a:cubicBezTo>
                    <a:pt x="15653" y="14378"/>
                    <a:pt x="15653" y="14378"/>
                    <a:pt x="15653" y="14378"/>
                  </a:cubicBezTo>
                  <a:cubicBezTo>
                    <a:pt x="15653" y="14311"/>
                    <a:pt x="15653" y="14311"/>
                    <a:pt x="15653" y="14311"/>
                  </a:cubicBezTo>
                  <a:cubicBezTo>
                    <a:pt x="15709" y="14311"/>
                    <a:pt x="15709" y="14311"/>
                    <a:pt x="15709" y="14311"/>
                  </a:cubicBezTo>
                  <a:cubicBezTo>
                    <a:pt x="15709" y="14378"/>
                    <a:pt x="15709" y="14378"/>
                    <a:pt x="15709" y="14378"/>
                  </a:cubicBezTo>
                  <a:cubicBezTo>
                    <a:pt x="15653" y="14445"/>
                    <a:pt x="15653" y="14445"/>
                    <a:pt x="15653" y="14445"/>
                  </a:cubicBezTo>
                  <a:cubicBezTo>
                    <a:pt x="15597" y="14511"/>
                    <a:pt x="15597" y="14511"/>
                    <a:pt x="15597" y="14511"/>
                  </a:cubicBezTo>
                  <a:cubicBezTo>
                    <a:pt x="15541" y="14578"/>
                    <a:pt x="15541" y="14578"/>
                    <a:pt x="15541" y="14578"/>
                  </a:cubicBezTo>
                  <a:cubicBezTo>
                    <a:pt x="15597" y="14712"/>
                    <a:pt x="15597" y="14712"/>
                    <a:pt x="15597" y="14712"/>
                  </a:cubicBezTo>
                  <a:cubicBezTo>
                    <a:pt x="15541" y="14712"/>
                    <a:pt x="15541" y="14712"/>
                    <a:pt x="15541" y="14712"/>
                  </a:cubicBezTo>
                  <a:cubicBezTo>
                    <a:pt x="15541" y="14645"/>
                    <a:pt x="15541" y="14645"/>
                    <a:pt x="15541" y="14645"/>
                  </a:cubicBezTo>
                  <a:cubicBezTo>
                    <a:pt x="15541" y="14712"/>
                    <a:pt x="15541" y="14712"/>
                    <a:pt x="15541" y="14712"/>
                  </a:cubicBezTo>
                  <a:cubicBezTo>
                    <a:pt x="15485" y="14779"/>
                    <a:pt x="15485" y="14779"/>
                    <a:pt x="15485" y="14779"/>
                  </a:cubicBezTo>
                  <a:cubicBezTo>
                    <a:pt x="15372" y="14779"/>
                    <a:pt x="15372" y="14779"/>
                    <a:pt x="15372" y="14779"/>
                  </a:cubicBezTo>
                  <a:cubicBezTo>
                    <a:pt x="15260" y="14712"/>
                    <a:pt x="15260" y="14712"/>
                    <a:pt x="15260" y="14712"/>
                  </a:cubicBezTo>
                  <a:cubicBezTo>
                    <a:pt x="15372" y="14779"/>
                    <a:pt x="15372" y="14779"/>
                    <a:pt x="15372" y="14779"/>
                  </a:cubicBezTo>
                  <a:cubicBezTo>
                    <a:pt x="15485" y="14779"/>
                    <a:pt x="15485" y="14779"/>
                    <a:pt x="15485" y="14779"/>
                  </a:cubicBezTo>
                  <a:cubicBezTo>
                    <a:pt x="15541" y="14846"/>
                    <a:pt x="15541" y="14846"/>
                    <a:pt x="15541" y="14846"/>
                  </a:cubicBezTo>
                  <a:cubicBezTo>
                    <a:pt x="15541" y="14980"/>
                    <a:pt x="15541" y="14980"/>
                    <a:pt x="15541" y="14980"/>
                  </a:cubicBezTo>
                  <a:cubicBezTo>
                    <a:pt x="15485" y="15046"/>
                    <a:pt x="15485" y="15046"/>
                    <a:pt x="15485" y="15046"/>
                  </a:cubicBezTo>
                  <a:cubicBezTo>
                    <a:pt x="15485" y="15046"/>
                    <a:pt x="15485" y="15046"/>
                    <a:pt x="15485" y="15046"/>
                  </a:cubicBezTo>
                  <a:cubicBezTo>
                    <a:pt x="15429" y="15113"/>
                    <a:pt x="15429" y="15113"/>
                    <a:pt x="15429" y="15113"/>
                  </a:cubicBezTo>
                  <a:cubicBezTo>
                    <a:pt x="15429" y="15113"/>
                    <a:pt x="15429" y="15113"/>
                    <a:pt x="15429" y="15113"/>
                  </a:cubicBezTo>
                  <a:cubicBezTo>
                    <a:pt x="15485" y="15247"/>
                    <a:pt x="15485" y="15247"/>
                    <a:pt x="15485" y="15247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429" y="15247"/>
                    <a:pt x="15429" y="15247"/>
                    <a:pt x="15429" y="15247"/>
                  </a:cubicBezTo>
                  <a:cubicBezTo>
                    <a:pt x="15485" y="15314"/>
                    <a:pt x="15485" y="15314"/>
                    <a:pt x="15485" y="15314"/>
                  </a:cubicBezTo>
                  <a:cubicBezTo>
                    <a:pt x="15541" y="15381"/>
                    <a:pt x="15541" y="15381"/>
                    <a:pt x="15541" y="15381"/>
                  </a:cubicBezTo>
                  <a:cubicBezTo>
                    <a:pt x="15541" y="15381"/>
                    <a:pt x="15541" y="15381"/>
                    <a:pt x="15541" y="15381"/>
                  </a:cubicBezTo>
                  <a:cubicBezTo>
                    <a:pt x="15541" y="15314"/>
                    <a:pt x="15541" y="15314"/>
                    <a:pt x="15541" y="15314"/>
                  </a:cubicBezTo>
                  <a:cubicBezTo>
                    <a:pt x="15597" y="15314"/>
                    <a:pt x="15597" y="15314"/>
                    <a:pt x="15597" y="15314"/>
                  </a:cubicBezTo>
                  <a:cubicBezTo>
                    <a:pt x="15653" y="15314"/>
                    <a:pt x="15653" y="15314"/>
                    <a:pt x="15653" y="15314"/>
                  </a:cubicBezTo>
                  <a:cubicBezTo>
                    <a:pt x="15653" y="15381"/>
                    <a:pt x="15653" y="15381"/>
                    <a:pt x="15653" y="15381"/>
                  </a:cubicBezTo>
                  <a:cubicBezTo>
                    <a:pt x="15653" y="15448"/>
                    <a:pt x="15653" y="15448"/>
                    <a:pt x="15653" y="15448"/>
                  </a:cubicBezTo>
                  <a:cubicBezTo>
                    <a:pt x="15653" y="15515"/>
                    <a:pt x="15653" y="15515"/>
                    <a:pt x="15653" y="15515"/>
                  </a:cubicBezTo>
                  <a:cubicBezTo>
                    <a:pt x="15597" y="15581"/>
                    <a:pt x="15597" y="15581"/>
                    <a:pt x="15597" y="15581"/>
                  </a:cubicBezTo>
                  <a:cubicBezTo>
                    <a:pt x="15597" y="15648"/>
                    <a:pt x="15597" y="15648"/>
                    <a:pt x="15597" y="15648"/>
                  </a:cubicBezTo>
                  <a:cubicBezTo>
                    <a:pt x="15541" y="15715"/>
                    <a:pt x="15541" y="15715"/>
                    <a:pt x="15541" y="15715"/>
                  </a:cubicBezTo>
                  <a:cubicBezTo>
                    <a:pt x="15597" y="15715"/>
                    <a:pt x="15597" y="15715"/>
                    <a:pt x="15597" y="15715"/>
                  </a:cubicBezTo>
                  <a:cubicBezTo>
                    <a:pt x="15653" y="15515"/>
                    <a:pt x="15653" y="15515"/>
                    <a:pt x="15653" y="15515"/>
                  </a:cubicBezTo>
                  <a:cubicBezTo>
                    <a:pt x="15709" y="15448"/>
                    <a:pt x="15709" y="15448"/>
                    <a:pt x="15709" y="15448"/>
                  </a:cubicBezTo>
                  <a:cubicBezTo>
                    <a:pt x="15765" y="15448"/>
                    <a:pt x="15765" y="15448"/>
                    <a:pt x="15765" y="15448"/>
                  </a:cubicBezTo>
                  <a:cubicBezTo>
                    <a:pt x="15765" y="15515"/>
                    <a:pt x="15765" y="15515"/>
                    <a:pt x="15765" y="15515"/>
                  </a:cubicBezTo>
                  <a:cubicBezTo>
                    <a:pt x="15765" y="15648"/>
                    <a:pt x="15765" y="15648"/>
                    <a:pt x="15765" y="15648"/>
                  </a:cubicBezTo>
                  <a:cubicBezTo>
                    <a:pt x="15709" y="15648"/>
                    <a:pt x="15709" y="15648"/>
                    <a:pt x="15709" y="15648"/>
                  </a:cubicBezTo>
                  <a:cubicBezTo>
                    <a:pt x="15765" y="15715"/>
                    <a:pt x="15765" y="15715"/>
                    <a:pt x="15765" y="15715"/>
                  </a:cubicBezTo>
                  <a:cubicBezTo>
                    <a:pt x="15709" y="15782"/>
                    <a:pt x="15709" y="15782"/>
                    <a:pt x="15709" y="15782"/>
                  </a:cubicBezTo>
                  <a:cubicBezTo>
                    <a:pt x="15765" y="15715"/>
                    <a:pt x="15765" y="15715"/>
                    <a:pt x="15765" y="15715"/>
                  </a:cubicBezTo>
                  <a:cubicBezTo>
                    <a:pt x="15765" y="15648"/>
                    <a:pt x="15765" y="15648"/>
                    <a:pt x="15765" y="15648"/>
                  </a:cubicBezTo>
                  <a:cubicBezTo>
                    <a:pt x="15821" y="15581"/>
                    <a:pt x="15821" y="15581"/>
                    <a:pt x="15821" y="15581"/>
                  </a:cubicBezTo>
                  <a:cubicBezTo>
                    <a:pt x="15877" y="15581"/>
                    <a:pt x="15877" y="15581"/>
                    <a:pt x="15877" y="15581"/>
                  </a:cubicBezTo>
                  <a:cubicBezTo>
                    <a:pt x="15934" y="15515"/>
                    <a:pt x="15934" y="15515"/>
                    <a:pt x="15934" y="15515"/>
                  </a:cubicBezTo>
                  <a:cubicBezTo>
                    <a:pt x="15934" y="15515"/>
                    <a:pt x="15934" y="15515"/>
                    <a:pt x="15934" y="15515"/>
                  </a:cubicBezTo>
                  <a:cubicBezTo>
                    <a:pt x="15990" y="15581"/>
                    <a:pt x="15990" y="15581"/>
                    <a:pt x="15990" y="15581"/>
                  </a:cubicBezTo>
                  <a:cubicBezTo>
                    <a:pt x="15990" y="15515"/>
                    <a:pt x="15990" y="15515"/>
                    <a:pt x="15990" y="15515"/>
                  </a:cubicBezTo>
                  <a:cubicBezTo>
                    <a:pt x="16046" y="15515"/>
                    <a:pt x="16046" y="15515"/>
                    <a:pt x="16046" y="15515"/>
                  </a:cubicBezTo>
                  <a:cubicBezTo>
                    <a:pt x="16046" y="15448"/>
                    <a:pt x="16046" y="15448"/>
                    <a:pt x="16046" y="15448"/>
                  </a:cubicBezTo>
                  <a:cubicBezTo>
                    <a:pt x="16046" y="15448"/>
                    <a:pt x="16046" y="15448"/>
                    <a:pt x="16046" y="15448"/>
                  </a:cubicBezTo>
                  <a:cubicBezTo>
                    <a:pt x="16158" y="15381"/>
                    <a:pt x="16158" y="15381"/>
                    <a:pt x="16158" y="15381"/>
                  </a:cubicBezTo>
                  <a:cubicBezTo>
                    <a:pt x="16158" y="15381"/>
                    <a:pt x="16158" y="15381"/>
                    <a:pt x="16158" y="15381"/>
                  </a:cubicBezTo>
                  <a:cubicBezTo>
                    <a:pt x="16158" y="15515"/>
                    <a:pt x="16158" y="15515"/>
                    <a:pt x="16158" y="15515"/>
                  </a:cubicBezTo>
                  <a:cubicBezTo>
                    <a:pt x="16158" y="15581"/>
                    <a:pt x="16158" y="15581"/>
                    <a:pt x="16158" y="15581"/>
                  </a:cubicBezTo>
                  <a:cubicBezTo>
                    <a:pt x="16214" y="15448"/>
                    <a:pt x="16214" y="15448"/>
                    <a:pt x="16214" y="15448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70" y="15314"/>
                    <a:pt x="16270" y="15314"/>
                    <a:pt x="16270" y="15314"/>
                  </a:cubicBezTo>
                  <a:cubicBezTo>
                    <a:pt x="16270" y="15314"/>
                    <a:pt x="16270" y="15314"/>
                    <a:pt x="16270" y="15314"/>
                  </a:cubicBezTo>
                  <a:cubicBezTo>
                    <a:pt x="16326" y="15247"/>
                    <a:pt x="16326" y="15247"/>
                    <a:pt x="16326" y="15247"/>
                  </a:cubicBezTo>
                  <a:cubicBezTo>
                    <a:pt x="16326" y="15180"/>
                    <a:pt x="16326" y="15180"/>
                    <a:pt x="16326" y="15180"/>
                  </a:cubicBezTo>
                  <a:cubicBezTo>
                    <a:pt x="16382" y="15180"/>
                    <a:pt x="16382" y="15180"/>
                    <a:pt x="16382" y="15180"/>
                  </a:cubicBezTo>
                  <a:cubicBezTo>
                    <a:pt x="16382" y="15113"/>
                    <a:pt x="16382" y="15113"/>
                    <a:pt x="16382" y="15113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438" y="15180"/>
                    <a:pt x="16438" y="15180"/>
                    <a:pt x="16438" y="15180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382" y="15113"/>
                    <a:pt x="16382" y="15113"/>
                    <a:pt x="16382" y="15113"/>
                  </a:cubicBezTo>
                  <a:cubicBezTo>
                    <a:pt x="16382" y="15046"/>
                    <a:pt x="16382" y="15046"/>
                    <a:pt x="16382" y="15046"/>
                  </a:cubicBezTo>
                  <a:cubicBezTo>
                    <a:pt x="16438" y="14980"/>
                    <a:pt x="16438" y="14980"/>
                    <a:pt x="16438" y="14980"/>
                  </a:cubicBezTo>
                  <a:cubicBezTo>
                    <a:pt x="16438" y="14980"/>
                    <a:pt x="16438" y="14980"/>
                    <a:pt x="16438" y="14980"/>
                  </a:cubicBezTo>
                  <a:cubicBezTo>
                    <a:pt x="16495" y="14980"/>
                    <a:pt x="16495" y="14980"/>
                    <a:pt x="16495" y="14980"/>
                  </a:cubicBezTo>
                  <a:cubicBezTo>
                    <a:pt x="16495" y="14913"/>
                    <a:pt x="16495" y="14913"/>
                    <a:pt x="16495" y="14913"/>
                  </a:cubicBezTo>
                  <a:cubicBezTo>
                    <a:pt x="16495" y="14913"/>
                    <a:pt x="16495" y="14913"/>
                    <a:pt x="16495" y="14913"/>
                  </a:cubicBezTo>
                  <a:cubicBezTo>
                    <a:pt x="16495" y="14846"/>
                    <a:pt x="16495" y="14846"/>
                    <a:pt x="16495" y="14846"/>
                  </a:cubicBezTo>
                  <a:cubicBezTo>
                    <a:pt x="16551" y="14846"/>
                    <a:pt x="16551" y="14846"/>
                    <a:pt x="16551" y="14846"/>
                  </a:cubicBezTo>
                  <a:cubicBezTo>
                    <a:pt x="16607" y="14779"/>
                    <a:pt x="16607" y="14779"/>
                    <a:pt x="16607" y="14779"/>
                  </a:cubicBezTo>
                  <a:cubicBezTo>
                    <a:pt x="16551" y="14712"/>
                    <a:pt x="16551" y="14712"/>
                    <a:pt x="16551" y="14712"/>
                  </a:cubicBezTo>
                  <a:cubicBezTo>
                    <a:pt x="16607" y="14645"/>
                    <a:pt x="16607" y="14645"/>
                    <a:pt x="16607" y="14645"/>
                  </a:cubicBezTo>
                  <a:cubicBezTo>
                    <a:pt x="16663" y="14645"/>
                    <a:pt x="16663" y="14645"/>
                    <a:pt x="16663" y="14645"/>
                  </a:cubicBezTo>
                  <a:cubicBezTo>
                    <a:pt x="16719" y="14645"/>
                    <a:pt x="16719" y="14645"/>
                    <a:pt x="16719" y="14645"/>
                  </a:cubicBezTo>
                  <a:cubicBezTo>
                    <a:pt x="16663" y="14712"/>
                    <a:pt x="16663" y="14712"/>
                    <a:pt x="16663" y="14712"/>
                  </a:cubicBezTo>
                  <a:cubicBezTo>
                    <a:pt x="16719" y="14712"/>
                    <a:pt x="16719" y="14712"/>
                    <a:pt x="16719" y="14712"/>
                  </a:cubicBezTo>
                  <a:cubicBezTo>
                    <a:pt x="16719" y="14712"/>
                    <a:pt x="16719" y="14712"/>
                    <a:pt x="16719" y="14712"/>
                  </a:cubicBezTo>
                  <a:cubicBezTo>
                    <a:pt x="16663" y="14712"/>
                    <a:pt x="16663" y="14712"/>
                    <a:pt x="16663" y="14712"/>
                  </a:cubicBezTo>
                  <a:cubicBezTo>
                    <a:pt x="16663" y="14779"/>
                    <a:pt x="16663" y="14779"/>
                    <a:pt x="16663" y="14779"/>
                  </a:cubicBezTo>
                  <a:cubicBezTo>
                    <a:pt x="16719" y="14779"/>
                    <a:pt x="16719" y="14779"/>
                    <a:pt x="16719" y="14779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719" y="14846"/>
                    <a:pt x="16719" y="14846"/>
                    <a:pt x="16719" y="14846"/>
                  </a:cubicBezTo>
                  <a:cubicBezTo>
                    <a:pt x="16719" y="14913"/>
                    <a:pt x="16719" y="14913"/>
                    <a:pt x="16719" y="14913"/>
                  </a:cubicBezTo>
                  <a:cubicBezTo>
                    <a:pt x="16663" y="14913"/>
                    <a:pt x="16663" y="14913"/>
                    <a:pt x="16663" y="14913"/>
                  </a:cubicBezTo>
                  <a:cubicBezTo>
                    <a:pt x="16719" y="14913"/>
                    <a:pt x="16719" y="14913"/>
                    <a:pt x="16719" y="14913"/>
                  </a:cubicBezTo>
                  <a:cubicBezTo>
                    <a:pt x="16719" y="14980"/>
                    <a:pt x="16719" y="14980"/>
                    <a:pt x="16719" y="14980"/>
                  </a:cubicBezTo>
                  <a:cubicBezTo>
                    <a:pt x="16663" y="14980"/>
                    <a:pt x="16663" y="14980"/>
                    <a:pt x="16663" y="14980"/>
                  </a:cubicBezTo>
                  <a:cubicBezTo>
                    <a:pt x="16719" y="15046"/>
                    <a:pt x="16719" y="15046"/>
                    <a:pt x="16719" y="15046"/>
                  </a:cubicBezTo>
                  <a:cubicBezTo>
                    <a:pt x="16719" y="15113"/>
                    <a:pt x="16719" y="15113"/>
                    <a:pt x="16719" y="15113"/>
                  </a:cubicBezTo>
                  <a:cubicBezTo>
                    <a:pt x="16775" y="15180"/>
                    <a:pt x="16775" y="15180"/>
                    <a:pt x="16775" y="15180"/>
                  </a:cubicBezTo>
                  <a:cubicBezTo>
                    <a:pt x="16719" y="15180"/>
                    <a:pt x="16719" y="15180"/>
                    <a:pt x="16719" y="15180"/>
                  </a:cubicBezTo>
                  <a:cubicBezTo>
                    <a:pt x="16719" y="15180"/>
                    <a:pt x="16719" y="15180"/>
                    <a:pt x="16719" y="15180"/>
                  </a:cubicBezTo>
                  <a:cubicBezTo>
                    <a:pt x="16663" y="15180"/>
                    <a:pt x="16663" y="15180"/>
                    <a:pt x="16663" y="15180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75" y="15180"/>
                    <a:pt x="16775" y="15180"/>
                    <a:pt x="16775" y="15180"/>
                  </a:cubicBezTo>
                  <a:cubicBezTo>
                    <a:pt x="16775" y="15247"/>
                    <a:pt x="16775" y="15247"/>
                    <a:pt x="16775" y="15247"/>
                  </a:cubicBezTo>
                  <a:cubicBezTo>
                    <a:pt x="16831" y="15247"/>
                    <a:pt x="16831" y="15247"/>
                    <a:pt x="16831" y="15247"/>
                  </a:cubicBezTo>
                  <a:cubicBezTo>
                    <a:pt x="16775" y="15314"/>
                    <a:pt x="16775" y="15314"/>
                    <a:pt x="16775" y="15314"/>
                  </a:cubicBezTo>
                  <a:cubicBezTo>
                    <a:pt x="16719" y="15381"/>
                    <a:pt x="16719" y="15381"/>
                    <a:pt x="16719" y="15381"/>
                  </a:cubicBezTo>
                  <a:cubicBezTo>
                    <a:pt x="16663" y="15314"/>
                    <a:pt x="16663" y="15314"/>
                    <a:pt x="16663" y="15314"/>
                  </a:cubicBezTo>
                  <a:cubicBezTo>
                    <a:pt x="16663" y="15381"/>
                    <a:pt x="16663" y="15381"/>
                    <a:pt x="16663" y="15381"/>
                  </a:cubicBezTo>
                  <a:cubicBezTo>
                    <a:pt x="16663" y="15381"/>
                    <a:pt x="16663" y="15381"/>
                    <a:pt x="16663" y="15381"/>
                  </a:cubicBezTo>
                  <a:cubicBezTo>
                    <a:pt x="16775" y="15381"/>
                    <a:pt x="16775" y="15381"/>
                    <a:pt x="16775" y="15381"/>
                  </a:cubicBezTo>
                  <a:cubicBezTo>
                    <a:pt x="16831" y="15381"/>
                    <a:pt x="16831" y="15381"/>
                    <a:pt x="16831" y="15381"/>
                  </a:cubicBezTo>
                  <a:cubicBezTo>
                    <a:pt x="16831" y="15448"/>
                    <a:pt x="16831" y="15448"/>
                    <a:pt x="16831" y="15448"/>
                  </a:cubicBezTo>
                  <a:cubicBezTo>
                    <a:pt x="16775" y="15448"/>
                    <a:pt x="16775" y="15448"/>
                    <a:pt x="16775" y="15448"/>
                  </a:cubicBezTo>
                  <a:cubicBezTo>
                    <a:pt x="16831" y="15515"/>
                    <a:pt x="16831" y="15515"/>
                    <a:pt x="16831" y="15515"/>
                  </a:cubicBezTo>
                  <a:cubicBezTo>
                    <a:pt x="16887" y="15448"/>
                    <a:pt x="16887" y="15448"/>
                    <a:pt x="16887" y="15448"/>
                  </a:cubicBezTo>
                  <a:cubicBezTo>
                    <a:pt x="16887" y="15515"/>
                    <a:pt x="16887" y="15515"/>
                    <a:pt x="16887" y="15515"/>
                  </a:cubicBezTo>
                  <a:cubicBezTo>
                    <a:pt x="16831" y="15581"/>
                    <a:pt x="16831" y="15581"/>
                    <a:pt x="16831" y="15581"/>
                  </a:cubicBezTo>
                  <a:cubicBezTo>
                    <a:pt x="16719" y="15581"/>
                    <a:pt x="16719" y="15581"/>
                    <a:pt x="16719" y="15581"/>
                  </a:cubicBezTo>
                  <a:cubicBezTo>
                    <a:pt x="16719" y="15581"/>
                    <a:pt x="16719" y="15581"/>
                    <a:pt x="16719" y="15581"/>
                  </a:cubicBezTo>
                  <a:cubicBezTo>
                    <a:pt x="16663" y="15581"/>
                    <a:pt x="16663" y="15581"/>
                    <a:pt x="16663" y="15581"/>
                  </a:cubicBezTo>
                  <a:cubicBezTo>
                    <a:pt x="16719" y="15648"/>
                    <a:pt x="16719" y="15648"/>
                    <a:pt x="16719" y="15648"/>
                  </a:cubicBezTo>
                  <a:cubicBezTo>
                    <a:pt x="16663" y="15648"/>
                    <a:pt x="16663" y="15648"/>
                    <a:pt x="16663" y="15648"/>
                  </a:cubicBezTo>
                  <a:cubicBezTo>
                    <a:pt x="16719" y="15648"/>
                    <a:pt x="16719" y="15648"/>
                    <a:pt x="16719" y="15648"/>
                  </a:cubicBezTo>
                  <a:cubicBezTo>
                    <a:pt x="16831" y="15648"/>
                    <a:pt x="16831" y="15648"/>
                    <a:pt x="16831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715"/>
                    <a:pt x="16887" y="15715"/>
                    <a:pt x="16887" y="15715"/>
                  </a:cubicBezTo>
                  <a:cubicBezTo>
                    <a:pt x="16831" y="15715"/>
                    <a:pt x="16831" y="15715"/>
                    <a:pt x="16831" y="15715"/>
                  </a:cubicBezTo>
                  <a:cubicBezTo>
                    <a:pt x="16775" y="15715"/>
                    <a:pt x="16775" y="15715"/>
                    <a:pt x="16775" y="15715"/>
                  </a:cubicBezTo>
                  <a:cubicBezTo>
                    <a:pt x="16719" y="15849"/>
                    <a:pt x="16719" y="15849"/>
                    <a:pt x="16719" y="15849"/>
                  </a:cubicBezTo>
                  <a:cubicBezTo>
                    <a:pt x="16775" y="15782"/>
                    <a:pt x="16775" y="15782"/>
                    <a:pt x="16775" y="15782"/>
                  </a:cubicBezTo>
                  <a:cubicBezTo>
                    <a:pt x="16831" y="15782"/>
                    <a:pt x="16831" y="15782"/>
                    <a:pt x="16831" y="15782"/>
                  </a:cubicBezTo>
                  <a:cubicBezTo>
                    <a:pt x="16887" y="15782"/>
                    <a:pt x="16887" y="15782"/>
                    <a:pt x="16887" y="15782"/>
                  </a:cubicBezTo>
                  <a:cubicBezTo>
                    <a:pt x="16887" y="15782"/>
                    <a:pt x="16887" y="15782"/>
                    <a:pt x="16887" y="15782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831" y="15849"/>
                    <a:pt x="16831" y="15849"/>
                    <a:pt x="16831" y="15849"/>
                  </a:cubicBezTo>
                  <a:cubicBezTo>
                    <a:pt x="16831" y="15916"/>
                    <a:pt x="16831" y="15916"/>
                    <a:pt x="16831" y="15916"/>
                  </a:cubicBezTo>
                  <a:cubicBezTo>
                    <a:pt x="16831" y="15916"/>
                    <a:pt x="16831" y="15916"/>
                    <a:pt x="16831" y="15916"/>
                  </a:cubicBezTo>
                  <a:cubicBezTo>
                    <a:pt x="16887" y="15916"/>
                    <a:pt x="16887" y="15916"/>
                    <a:pt x="16887" y="15916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943" y="15916"/>
                    <a:pt x="16943" y="15916"/>
                    <a:pt x="16943" y="15916"/>
                  </a:cubicBezTo>
                  <a:cubicBezTo>
                    <a:pt x="16999" y="15983"/>
                    <a:pt x="16999" y="15983"/>
                    <a:pt x="16999" y="15983"/>
                  </a:cubicBezTo>
                  <a:cubicBezTo>
                    <a:pt x="16943" y="16050"/>
                    <a:pt x="16943" y="16050"/>
                    <a:pt x="16943" y="16050"/>
                  </a:cubicBezTo>
                  <a:cubicBezTo>
                    <a:pt x="16887" y="16050"/>
                    <a:pt x="16887" y="16050"/>
                    <a:pt x="16887" y="16050"/>
                  </a:cubicBezTo>
                  <a:cubicBezTo>
                    <a:pt x="16887" y="16050"/>
                    <a:pt x="16887" y="16050"/>
                    <a:pt x="16887" y="16050"/>
                  </a:cubicBezTo>
                  <a:cubicBezTo>
                    <a:pt x="16831" y="16050"/>
                    <a:pt x="16831" y="16050"/>
                    <a:pt x="16831" y="16050"/>
                  </a:cubicBezTo>
                  <a:cubicBezTo>
                    <a:pt x="16887" y="16116"/>
                    <a:pt x="16887" y="16116"/>
                    <a:pt x="16887" y="16116"/>
                  </a:cubicBezTo>
                  <a:cubicBezTo>
                    <a:pt x="16887" y="16116"/>
                    <a:pt x="16887" y="16116"/>
                    <a:pt x="16887" y="16116"/>
                  </a:cubicBezTo>
                  <a:cubicBezTo>
                    <a:pt x="16943" y="16116"/>
                    <a:pt x="16943" y="16116"/>
                    <a:pt x="16943" y="16116"/>
                  </a:cubicBezTo>
                  <a:cubicBezTo>
                    <a:pt x="16943" y="16116"/>
                    <a:pt x="16943" y="16116"/>
                    <a:pt x="16943" y="16116"/>
                  </a:cubicBezTo>
                  <a:cubicBezTo>
                    <a:pt x="16999" y="16116"/>
                    <a:pt x="16999" y="16116"/>
                    <a:pt x="16999" y="16116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6943" y="16183"/>
                    <a:pt x="16943" y="16183"/>
                    <a:pt x="16943" y="16183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7056" y="16250"/>
                    <a:pt x="17056" y="16250"/>
                    <a:pt x="17056" y="16250"/>
                  </a:cubicBezTo>
                  <a:cubicBezTo>
                    <a:pt x="17056" y="16317"/>
                    <a:pt x="17056" y="16317"/>
                    <a:pt x="17056" y="16317"/>
                  </a:cubicBezTo>
                  <a:cubicBezTo>
                    <a:pt x="16999" y="16317"/>
                    <a:pt x="16999" y="16317"/>
                    <a:pt x="16999" y="16317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887" y="16384"/>
                    <a:pt x="16887" y="16384"/>
                    <a:pt x="16887" y="16384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943" y="16451"/>
                    <a:pt x="16943" y="16451"/>
                    <a:pt x="16943" y="16451"/>
                  </a:cubicBezTo>
                  <a:cubicBezTo>
                    <a:pt x="16887" y="16451"/>
                    <a:pt x="16887" y="16451"/>
                    <a:pt x="16887" y="16451"/>
                  </a:cubicBezTo>
                  <a:cubicBezTo>
                    <a:pt x="16831" y="16384"/>
                    <a:pt x="16831" y="16384"/>
                    <a:pt x="16831" y="16384"/>
                  </a:cubicBezTo>
                  <a:cubicBezTo>
                    <a:pt x="16775" y="16384"/>
                    <a:pt x="16775" y="16384"/>
                    <a:pt x="16775" y="16384"/>
                  </a:cubicBezTo>
                  <a:cubicBezTo>
                    <a:pt x="16831" y="16451"/>
                    <a:pt x="16831" y="16451"/>
                    <a:pt x="16831" y="16451"/>
                  </a:cubicBezTo>
                  <a:cubicBezTo>
                    <a:pt x="16831" y="16518"/>
                    <a:pt x="16831" y="16518"/>
                    <a:pt x="16831" y="16518"/>
                  </a:cubicBezTo>
                  <a:cubicBezTo>
                    <a:pt x="16887" y="16518"/>
                    <a:pt x="16887" y="16518"/>
                    <a:pt x="16887" y="16518"/>
                  </a:cubicBezTo>
                  <a:cubicBezTo>
                    <a:pt x="16887" y="16585"/>
                    <a:pt x="16887" y="16585"/>
                    <a:pt x="16887" y="16585"/>
                  </a:cubicBezTo>
                  <a:cubicBezTo>
                    <a:pt x="16887" y="16585"/>
                    <a:pt x="16887" y="16585"/>
                    <a:pt x="16887" y="16585"/>
                  </a:cubicBezTo>
                  <a:cubicBezTo>
                    <a:pt x="16831" y="16585"/>
                    <a:pt x="16831" y="16585"/>
                    <a:pt x="16831" y="16585"/>
                  </a:cubicBezTo>
                  <a:cubicBezTo>
                    <a:pt x="16831" y="16651"/>
                    <a:pt x="16831" y="16651"/>
                    <a:pt x="16831" y="16651"/>
                  </a:cubicBezTo>
                  <a:cubicBezTo>
                    <a:pt x="16775" y="16651"/>
                    <a:pt x="16775" y="16651"/>
                    <a:pt x="16775" y="16651"/>
                  </a:cubicBezTo>
                  <a:cubicBezTo>
                    <a:pt x="16831" y="16651"/>
                    <a:pt x="16831" y="16651"/>
                    <a:pt x="16831" y="16651"/>
                  </a:cubicBezTo>
                  <a:cubicBezTo>
                    <a:pt x="16887" y="16651"/>
                    <a:pt x="16887" y="16651"/>
                    <a:pt x="16887" y="16651"/>
                  </a:cubicBezTo>
                  <a:cubicBezTo>
                    <a:pt x="16887" y="16651"/>
                    <a:pt x="16887" y="16651"/>
                    <a:pt x="16887" y="16651"/>
                  </a:cubicBezTo>
                  <a:cubicBezTo>
                    <a:pt x="16943" y="16585"/>
                    <a:pt x="16943" y="16585"/>
                    <a:pt x="16943" y="16585"/>
                  </a:cubicBezTo>
                  <a:cubicBezTo>
                    <a:pt x="16999" y="16585"/>
                    <a:pt x="16999" y="16585"/>
                    <a:pt x="16999" y="16585"/>
                  </a:cubicBezTo>
                  <a:cubicBezTo>
                    <a:pt x="16999" y="16651"/>
                    <a:pt x="16999" y="16651"/>
                    <a:pt x="16999" y="16651"/>
                  </a:cubicBezTo>
                  <a:cubicBezTo>
                    <a:pt x="16999" y="16651"/>
                    <a:pt x="16999" y="16651"/>
                    <a:pt x="16999" y="16651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85"/>
                    <a:pt x="16999" y="16785"/>
                    <a:pt x="16999" y="16785"/>
                  </a:cubicBezTo>
                  <a:cubicBezTo>
                    <a:pt x="16999" y="16785"/>
                    <a:pt x="16999" y="16785"/>
                    <a:pt x="16999" y="16785"/>
                  </a:cubicBezTo>
                  <a:cubicBezTo>
                    <a:pt x="17056" y="16718"/>
                    <a:pt x="17056" y="16718"/>
                    <a:pt x="17056" y="16718"/>
                  </a:cubicBezTo>
                  <a:cubicBezTo>
                    <a:pt x="17056" y="16785"/>
                    <a:pt x="17056" y="16785"/>
                    <a:pt x="17056" y="16785"/>
                  </a:cubicBezTo>
                  <a:cubicBezTo>
                    <a:pt x="17112" y="16785"/>
                    <a:pt x="17112" y="16785"/>
                    <a:pt x="17112" y="16785"/>
                  </a:cubicBezTo>
                  <a:cubicBezTo>
                    <a:pt x="17112" y="16852"/>
                    <a:pt x="17112" y="16852"/>
                    <a:pt x="17112" y="16852"/>
                  </a:cubicBezTo>
                  <a:cubicBezTo>
                    <a:pt x="17112" y="16852"/>
                    <a:pt x="17112" y="16852"/>
                    <a:pt x="17112" y="16852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168" y="16785"/>
                    <a:pt x="17168" y="16785"/>
                    <a:pt x="17168" y="16785"/>
                  </a:cubicBezTo>
                  <a:cubicBezTo>
                    <a:pt x="17168" y="16852"/>
                    <a:pt x="17168" y="16852"/>
                    <a:pt x="17168" y="16852"/>
                  </a:cubicBezTo>
                  <a:cubicBezTo>
                    <a:pt x="17168" y="16852"/>
                    <a:pt x="17168" y="16852"/>
                    <a:pt x="17168" y="16852"/>
                  </a:cubicBezTo>
                  <a:cubicBezTo>
                    <a:pt x="17224" y="16919"/>
                    <a:pt x="17224" y="16919"/>
                    <a:pt x="17224" y="16919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056" y="17053"/>
                    <a:pt x="17056" y="17053"/>
                    <a:pt x="17056" y="17053"/>
                  </a:cubicBezTo>
                  <a:cubicBezTo>
                    <a:pt x="16999" y="17053"/>
                    <a:pt x="16999" y="17053"/>
                    <a:pt x="16999" y="17053"/>
                  </a:cubicBezTo>
                  <a:cubicBezTo>
                    <a:pt x="16943" y="17053"/>
                    <a:pt x="16943" y="17053"/>
                    <a:pt x="16943" y="17053"/>
                  </a:cubicBezTo>
                  <a:cubicBezTo>
                    <a:pt x="16999" y="17120"/>
                    <a:pt x="16999" y="17120"/>
                    <a:pt x="16999" y="17120"/>
                  </a:cubicBezTo>
                  <a:cubicBezTo>
                    <a:pt x="17056" y="17120"/>
                    <a:pt x="17056" y="17120"/>
                    <a:pt x="17056" y="17120"/>
                  </a:cubicBezTo>
                  <a:cubicBezTo>
                    <a:pt x="17168" y="16986"/>
                    <a:pt x="17168" y="16986"/>
                    <a:pt x="17168" y="16986"/>
                  </a:cubicBezTo>
                  <a:cubicBezTo>
                    <a:pt x="17168" y="16986"/>
                    <a:pt x="17168" y="16986"/>
                    <a:pt x="17168" y="16986"/>
                  </a:cubicBezTo>
                  <a:cubicBezTo>
                    <a:pt x="17168" y="17053"/>
                    <a:pt x="17168" y="17053"/>
                    <a:pt x="17168" y="17053"/>
                  </a:cubicBezTo>
                  <a:cubicBezTo>
                    <a:pt x="17168" y="17053"/>
                    <a:pt x="17168" y="17053"/>
                    <a:pt x="17168" y="17053"/>
                  </a:cubicBezTo>
                  <a:cubicBezTo>
                    <a:pt x="17112" y="17120"/>
                    <a:pt x="17112" y="17120"/>
                    <a:pt x="17112" y="17120"/>
                  </a:cubicBezTo>
                  <a:cubicBezTo>
                    <a:pt x="17168" y="17120"/>
                    <a:pt x="17168" y="17120"/>
                    <a:pt x="17168" y="17120"/>
                  </a:cubicBezTo>
                  <a:cubicBezTo>
                    <a:pt x="17224" y="17053"/>
                    <a:pt x="17224" y="17053"/>
                    <a:pt x="17224" y="17053"/>
                  </a:cubicBezTo>
                  <a:cubicBezTo>
                    <a:pt x="17224" y="16986"/>
                    <a:pt x="17224" y="16986"/>
                    <a:pt x="17224" y="16986"/>
                  </a:cubicBezTo>
                  <a:cubicBezTo>
                    <a:pt x="17280" y="16986"/>
                    <a:pt x="17280" y="16986"/>
                    <a:pt x="17280" y="16986"/>
                  </a:cubicBezTo>
                  <a:cubicBezTo>
                    <a:pt x="17280" y="16986"/>
                    <a:pt x="17280" y="16986"/>
                    <a:pt x="17280" y="16986"/>
                  </a:cubicBezTo>
                  <a:cubicBezTo>
                    <a:pt x="17280" y="17053"/>
                    <a:pt x="17280" y="17053"/>
                    <a:pt x="17280" y="17053"/>
                  </a:cubicBezTo>
                  <a:cubicBezTo>
                    <a:pt x="17224" y="17053"/>
                    <a:pt x="17224" y="17053"/>
                    <a:pt x="17224" y="17053"/>
                  </a:cubicBezTo>
                  <a:cubicBezTo>
                    <a:pt x="17280" y="17053"/>
                    <a:pt x="17280" y="17053"/>
                    <a:pt x="17280" y="17053"/>
                  </a:cubicBezTo>
                  <a:cubicBezTo>
                    <a:pt x="17336" y="17053"/>
                    <a:pt x="17336" y="17053"/>
                    <a:pt x="17336" y="17053"/>
                  </a:cubicBezTo>
                  <a:cubicBezTo>
                    <a:pt x="17336" y="17053"/>
                    <a:pt x="17336" y="17053"/>
                    <a:pt x="17336" y="17053"/>
                  </a:cubicBezTo>
                  <a:cubicBezTo>
                    <a:pt x="17280" y="17120"/>
                    <a:pt x="17280" y="17120"/>
                    <a:pt x="17280" y="17120"/>
                  </a:cubicBezTo>
                  <a:cubicBezTo>
                    <a:pt x="17224" y="17186"/>
                    <a:pt x="17224" y="17186"/>
                    <a:pt x="17224" y="17186"/>
                  </a:cubicBezTo>
                  <a:cubicBezTo>
                    <a:pt x="17280" y="17186"/>
                    <a:pt x="17280" y="17186"/>
                    <a:pt x="17280" y="17186"/>
                  </a:cubicBezTo>
                  <a:cubicBezTo>
                    <a:pt x="17280" y="17120"/>
                    <a:pt x="17280" y="17120"/>
                    <a:pt x="17280" y="17120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120"/>
                    <a:pt x="17392" y="17120"/>
                    <a:pt x="17392" y="17120"/>
                  </a:cubicBezTo>
                  <a:cubicBezTo>
                    <a:pt x="17448" y="17053"/>
                    <a:pt x="17448" y="17053"/>
                    <a:pt x="17448" y="17053"/>
                  </a:cubicBezTo>
                  <a:cubicBezTo>
                    <a:pt x="17448" y="17053"/>
                    <a:pt x="17448" y="17053"/>
                    <a:pt x="17448" y="17053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392" y="17186"/>
                    <a:pt x="17392" y="17186"/>
                    <a:pt x="17392" y="17186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504" y="17253"/>
                    <a:pt x="17504" y="17253"/>
                    <a:pt x="17504" y="17253"/>
                  </a:cubicBezTo>
                  <a:cubicBezTo>
                    <a:pt x="17561" y="17186"/>
                    <a:pt x="17561" y="17186"/>
                    <a:pt x="17561" y="17186"/>
                  </a:cubicBezTo>
                  <a:cubicBezTo>
                    <a:pt x="17617" y="17186"/>
                    <a:pt x="17617" y="17186"/>
                    <a:pt x="17617" y="17186"/>
                  </a:cubicBezTo>
                  <a:cubicBezTo>
                    <a:pt x="17673" y="17186"/>
                    <a:pt x="17673" y="17186"/>
                    <a:pt x="17673" y="17186"/>
                  </a:cubicBezTo>
                  <a:cubicBezTo>
                    <a:pt x="17673" y="17253"/>
                    <a:pt x="17673" y="17253"/>
                    <a:pt x="17673" y="17253"/>
                  </a:cubicBezTo>
                  <a:cubicBezTo>
                    <a:pt x="17617" y="17253"/>
                    <a:pt x="17617" y="17253"/>
                    <a:pt x="17617" y="17253"/>
                  </a:cubicBezTo>
                  <a:cubicBezTo>
                    <a:pt x="17617" y="17253"/>
                    <a:pt x="17617" y="17253"/>
                    <a:pt x="17617" y="17253"/>
                  </a:cubicBezTo>
                  <a:cubicBezTo>
                    <a:pt x="17729" y="17253"/>
                    <a:pt x="17729" y="17253"/>
                    <a:pt x="17729" y="17253"/>
                  </a:cubicBezTo>
                  <a:cubicBezTo>
                    <a:pt x="17785" y="17320"/>
                    <a:pt x="17785" y="17320"/>
                    <a:pt x="17785" y="17320"/>
                  </a:cubicBezTo>
                  <a:cubicBezTo>
                    <a:pt x="17673" y="17320"/>
                    <a:pt x="17673" y="17320"/>
                    <a:pt x="17673" y="17320"/>
                  </a:cubicBezTo>
                  <a:cubicBezTo>
                    <a:pt x="17673" y="17387"/>
                    <a:pt x="17673" y="17387"/>
                    <a:pt x="17673" y="17387"/>
                  </a:cubicBezTo>
                  <a:cubicBezTo>
                    <a:pt x="17561" y="17387"/>
                    <a:pt x="17561" y="17387"/>
                    <a:pt x="17561" y="17387"/>
                  </a:cubicBezTo>
                  <a:cubicBezTo>
                    <a:pt x="17561" y="17387"/>
                    <a:pt x="17561" y="17387"/>
                    <a:pt x="17561" y="17387"/>
                  </a:cubicBezTo>
                  <a:cubicBezTo>
                    <a:pt x="17504" y="17387"/>
                    <a:pt x="17504" y="17387"/>
                    <a:pt x="17504" y="17387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336" y="17454"/>
                    <a:pt x="17336" y="17454"/>
                    <a:pt x="17336" y="17454"/>
                  </a:cubicBezTo>
                  <a:cubicBezTo>
                    <a:pt x="17224" y="17454"/>
                    <a:pt x="17224" y="17454"/>
                    <a:pt x="17224" y="17454"/>
                  </a:cubicBezTo>
                  <a:cubicBezTo>
                    <a:pt x="17224" y="17521"/>
                    <a:pt x="17224" y="17521"/>
                    <a:pt x="17224" y="17521"/>
                  </a:cubicBezTo>
                  <a:cubicBezTo>
                    <a:pt x="17336" y="17454"/>
                    <a:pt x="17336" y="17454"/>
                    <a:pt x="17336" y="17454"/>
                  </a:cubicBezTo>
                  <a:cubicBezTo>
                    <a:pt x="17392" y="17454"/>
                    <a:pt x="17392" y="17454"/>
                    <a:pt x="17392" y="17454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336" y="17521"/>
                    <a:pt x="17336" y="17521"/>
                    <a:pt x="17336" y="17521"/>
                  </a:cubicBezTo>
                  <a:cubicBezTo>
                    <a:pt x="17280" y="17521"/>
                    <a:pt x="17280" y="17521"/>
                    <a:pt x="17280" y="17521"/>
                  </a:cubicBezTo>
                  <a:cubicBezTo>
                    <a:pt x="17168" y="17588"/>
                    <a:pt x="17168" y="17588"/>
                    <a:pt x="17168" y="17588"/>
                  </a:cubicBezTo>
                  <a:cubicBezTo>
                    <a:pt x="17168" y="17588"/>
                    <a:pt x="17168" y="17588"/>
                    <a:pt x="17168" y="17588"/>
                  </a:cubicBezTo>
                  <a:cubicBezTo>
                    <a:pt x="17112" y="17588"/>
                    <a:pt x="17112" y="17588"/>
                    <a:pt x="17112" y="17588"/>
                  </a:cubicBezTo>
                  <a:cubicBezTo>
                    <a:pt x="17056" y="17654"/>
                    <a:pt x="17056" y="17654"/>
                    <a:pt x="17056" y="17654"/>
                  </a:cubicBezTo>
                  <a:cubicBezTo>
                    <a:pt x="17056" y="17654"/>
                    <a:pt x="17056" y="17654"/>
                    <a:pt x="17056" y="17654"/>
                  </a:cubicBezTo>
                  <a:cubicBezTo>
                    <a:pt x="16999" y="17588"/>
                    <a:pt x="16999" y="17588"/>
                    <a:pt x="16999" y="17588"/>
                  </a:cubicBezTo>
                  <a:cubicBezTo>
                    <a:pt x="16943" y="17521"/>
                    <a:pt x="16943" y="17521"/>
                    <a:pt x="16943" y="17521"/>
                  </a:cubicBezTo>
                  <a:cubicBezTo>
                    <a:pt x="16943" y="17588"/>
                    <a:pt x="16943" y="17588"/>
                    <a:pt x="16943" y="17588"/>
                  </a:cubicBezTo>
                  <a:cubicBezTo>
                    <a:pt x="16887" y="17588"/>
                    <a:pt x="16887" y="17588"/>
                    <a:pt x="16887" y="17588"/>
                  </a:cubicBezTo>
                  <a:cubicBezTo>
                    <a:pt x="16943" y="17588"/>
                    <a:pt x="16943" y="17588"/>
                    <a:pt x="16943" y="17588"/>
                  </a:cubicBezTo>
                  <a:cubicBezTo>
                    <a:pt x="16943" y="17654"/>
                    <a:pt x="16943" y="17654"/>
                    <a:pt x="16943" y="17654"/>
                  </a:cubicBezTo>
                  <a:cubicBezTo>
                    <a:pt x="17056" y="17721"/>
                    <a:pt x="17056" y="17721"/>
                    <a:pt x="17056" y="17721"/>
                  </a:cubicBezTo>
                  <a:cubicBezTo>
                    <a:pt x="17056" y="17721"/>
                    <a:pt x="17056" y="17721"/>
                    <a:pt x="17056" y="17721"/>
                  </a:cubicBezTo>
                  <a:cubicBezTo>
                    <a:pt x="16999" y="17721"/>
                    <a:pt x="16999" y="17721"/>
                    <a:pt x="16999" y="17721"/>
                  </a:cubicBezTo>
                  <a:cubicBezTo>
                    <a:pt x="16999" y="17788"/>
                    <a:pt x="16999" y="17788"/>
                    <a:pt x="16999" y="17788"/>
                  </a:cubicBezTo>
                  <a:cubicBezTo>
                    <a:pt x="16999" y="17788"/>
                    <a:pt x="16999" y="17788"/>
                    <a:pt x="16999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112" y="17721"/>
                    <a:pt x="17112" y="17721"/>
                    <a:pt x="17112" y="17721"/>
                  </a:cubicBezTo>
                  <a:cubicBezTo>
                    <a:pt x="17168" y="17721"/>
                    <a:pt x="17168" y="17721"/>
                    <a:pt x="17168" y="17721"/>
                  </a:cubicBezTo>
                  <a:cubicBezTo>
                    <a:pt x="17224" y="17654"/>
                    <a:pt x="17224" y="17654"/>
                    <a:pt x="17224" y="17654"/>
                  </a:cubicBezTo>
                  <a:cubicBezTo>
                    <a:pt x="17280" y="17654"/>
                    <a:pt x="17280" y="17654"/>
                    <a:pt x="17280" y="17654"/>
                  </a:cubicBezTo>
                  <a:cubicBezTo>
                    <a:pt x="17280" y="17588"/>
                    <a:pt x="17280" y="17588"/>
                    <a:pt x="17280" y="17588"/>
                  </a:cubicBezTo>
                  <a:cubicBezTo>
                    <a:pt x="17336" y="17521"/>
                    <a:pt x="17336" y="17521"/>
                    <a:pt x="17336" y="17521"/>
                  </a:cubicBezTo>
                  <a:cubicBezTo>
                    <a:pt x="17392" y="17521"/>
                    <a:pt x="17392" y="17521"/>
                    <a:pt x="17392" y="17521"/>
                  </a:cubicBezTo>
                  <a:cubicBezTo>
                    <a:pt x="17504" y="17521"/>
                    <a:pt x="17504" y="17521"/>
                    <a:pt x="17504" y="17521"/>
                  </a:cubicBezTo>
                  <a:cubicBezTo>
                    <a:pt x="17561" y="17521"/>
                    <a:pt x="17561" y="17521"/>
                    <a:pt x="17561" y="17521"/>
                  </a:cubicBezTo>
                  <a:cubicBezTo>
                    <a:pt x="17617" y="17521"/>
                    <a:pt x="17617" y="17521"/>
                    <a:pt x="17617" y="17521"/>
                  </a:cubicBezTo>
                  <a:cubicBezTo>
                    <a:pt x="17561" y="17521"/>
                    <a:pt x="17561" y="17521"/>
                    <a:pt x="17561" y="17521"/>
                  </a:cubicBezTo>
                  <a:cubicBezTo>
                    <a:pt x="17504" y="17521"/>
                    <a:pt x="17504" y="17521"/>
                    <a:pt x="17504" y="17521"/>
                  </a:cubicBezTo>
                  <a:cubicBezTo>
                    <a:pt x="17504" y="17454"/>
                    <a:pt x="17504" y="17454"/>
                    <a:pt x="17504" y="17454"/>
                  </a:cubicBezTo>
                  <a:cubicBezTo>
                    <a:pt x="17561" y="17454"/>
                    <a:pt x="17561" y="17454"/>
                    <a:pt x="17561" y="17454"/>
                  </a:cubicBezTo>
                  <a:cubicBezTo>
                    <a:pt x="17673" y="17454"/>
                    <a:pt x="17673" y="17454"/>
                    <a:pt x="17673" y="17454"/>
                  </a:cubicBezTo>
                  <a:cubicBezTo>
                    <a:pt x="17729" y="17454"/>
                    <a:pt x="17729" y="17454"/>
                    <a:pt x="17729" y="17454"/>
                  </a:cubicBezTo>
                  <a:cubicBezTo>
                    <a:pt x="17785" y="17588"/>
                    <a:pt x="17785" y="17588"/>
                    <a:pt x="17785" y="17588"/>
                  </a:cubicBezTo>
                  <a:cubicBezTo>
                    <a:pt x="17785" y="17588"/>
                    <a:pt x="17785" y="17588"/>
                    <a:pt x="17785" y="17588"/>
                  </a:cubicBezTo>
                  <a:cubicBezTo>
                    <a:pt x="17729" y="17654"/>
                    <a:pt x="17729" y="17654"/>
                    <a:pt x="17729" y="17654"/>
                  </a:cubicBezTo>
                  <a:cubicBezTo>
                    <a:pt x="17673" y="17654"/>
                    <a:pt x="17673" y="17654"/>
                    <a:pt x="17673" y="17654"/>
                  </a:cubicBezTo>
                  <a:cubicBezTo>
                    <a:pt x="17617" y="17721"/>
                    <a:pt x="17617" y="17721"/>
                    <a:pt x="17617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85" y="17654"/>
                    <a:pt x="17785" y="17654"/>
                    <a:pt x="17785" y="17654"/>
                  </a:cubicBezTo>
                  <a:cubicBezTo>
                    <a:pt x="17841" y="17654"/>
                    <a:pt x="17841" y="17654"/>
                    <a:pt x="17841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721"/>
                    <a:pt x="17897" y="17721"/>
                    <a:pt x="17897" y="17721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8009" y="17721"/>
                    <a:pt x="18009" y="17721"/>
                    <a:pt x="18009" y="17721"/>
                  </a:cubicBezTo>
                  <a:cubicBezTo>
                    <a:pt x="18009" y="17788"/>
                    <a:pt x="18009" y="17788"/>
                    <a:pt x="18009" y="17788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7953" y="17788"/>
                    <a:pt x="17953" y="17788"/>
                    <a:pt x="17953" y="17788"/>
                  </a:cubicBezTo>
                  <a:cubicBezTo>
                    <a:pt x="18009" y="17855"/>
                    <a:pt x="18009" y="17855"/>
                    <a:pt x="18009" y="17855"/>
                  </a:cubicBezTo>
                  <a:cubicBezTo>
                    <a:pt x="18065" y="17855"/>
                    <a:pt x="18065" y="17855"/>
                    <a:pt x="18065" y="17855"/>
                  </a:cubicBezTo>
                  <a:cubicBezTo>
                    <a:pt x="18009" y="17922"/>
                    <a:pt x="18009" y="17922"/>
                    <a:pt x="18009" y="17922"/>
                  </a:cubicBezTo>
                  <a:cubicBezTo>
                    <a:pt x="17953" y="17922"/>
                    <a:pt x="17953" y="17922"/>
                    <a:pt x="17953" y="17922"/>
                  </a:cubicBezTo>
                  <a:cubicBezTo>
                    <a:pt x="17897" y="17922"/>
                    <a:pt x="17897" y="17922"/>
                    <a:pt x="17897" y="17922"/>
                  </a:cubicBezTo>
                  <a:cubicBezTo>
                    <a:pt x="18009" y="17922"/>
                    <a:pt x="18009" y="17922"/>
                    <a:pt x="18009" y="17922"/>
                  </a:cubicBezTo>
                  <a:cubicBezTo>
                    <a:pt x="17953" y="17989"/>
                    <a:pt x="17953" y="17989"/>
                    <a:pt x="17953" y="17989"/>
                  </a:cubicBezTo>
                  <a:cubicBezTo>
                    <a:pt x="17953" y="17989"/>
                    <a:pt x="17953" y="17989"/>
                    <a:pt x="17953" y="17989"/>
                  </a:cubicBezTo>
                  <a:cubicBezTo>
                    <a:pt x="17953" y="18056"/>
                    <a:pt x="17953" y="18056"/>
                    <a:pt x="17953" y="18056"/>
                  </a:cubicBezTo>
                  <a:cubicBezTo>
                    <a:pt x="17897" y="18056"/>
                    <a:pt x="17897" y="18056"/>
                    <a:pt x="17897" y="18056"/>
                  </a:cubicBezTo>
                  <a:cubicBezTo>
                    <a:pt x="17841" y="18056"/>
                    <a:pt x="17841" y="18056"/>
                    <a:pt x="17841" y="18056"/>
                  </a:cubicBezTo>
                  <a:cubicBezTo>
                    <a:pt x="17841" y="18056"/>
                    <a:pt x="17841" y="18056"/>
                    <a:pt x="17841" y="18056"/>
                  </a:cubicBezTo>
                  <a:cubicBezTo>
                    <a:pt x="17897" y="18123"/>
                    <a:pt x="17897" y="18123"/>
                    <a:pt x="17897" y="18123"/>
                  </a:cubicBezTo>
                  <a:cubicBezTo>
                    <a:pt x="17953" y="18123"/>
                    <a:pt x="17953" y="18123"/>
                    <a:pt x="17953" y="18123"/>
                  </a:cubicBezTo>
                  <a:cubicBezTo>
                    <a:pt x="18009" y="18123"/>
                    <a:pt x="18009" y="18123"/>
                    <a:pt x="18009" y="18123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7897" y="18189"/>
                    <a:pt x="17897" y="18189"/>
                    <a:pt x="17897" y="18189"/>
                  </a:cubicBezTo>
                  <a:cubicBezTo>
                    <a:pt x="17897" y="18189"/>
                    <a:pt x="17897" y="18189"/>
                    <a:pt x="17897" y="18189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8009" y="18189"/>
                    <a:pt x="18009" y="18189"/>
                    <a:pt x="18009" y="18189"/>
                  </a:cubicBezTo>
                  <a:cubicBezTo>
                    <a:pt x="17953" y="18256"/>
                    <a:pt x="17953" y="18256"/>
                    <a:pt x="17953" y="18256"/>
                  </a:cubicBezTo>
                  <a:cubicBezTo>
                    <a:pt x="17953" y="18323"/>
                    <a:pt x="17953" y="18323"/>
                    <a:pt x="17953" y="18323"/>
                  </a:cubicBezTo>
                  <a:cubicBezTo>
                    <a:pt x="17953" y="18323"/>
                    <a:pt x="17953" y="18323"/>
                    <a:pt x="17953" y="18323"/>
                  </a:cubicBezTo>
                  <a:cubicBezTo>
                    <a:pt x="17897" y="18323"/>
                    <a:pt x="17897" y="18323"/>
                    <a:pt x="17897" y="18323"/>
                  </a:cubicBezTo>
                  <a:cubicBezTo>
                    <a:pt x="17841" y="18390"/>
                    <a:pt x="17841" y="18390"/>
                    <a:pt x="17841" y="18390"/>
                  </a:cubicBezTo>
                  <a:cubicBezTo>
                    <a:pt x="17785" y="18390"/>
                    <a:pt x="17785" y="18390"/>
                    <a:pt x="17785" y="18390"/>
                  </a:cubicBezTo>
                  <a:cubicBezTo>
                    <a:pt x="17729" y="18457"/>
                    <a:pt x="17729" y="18457"/>
                    <a:pt x="17729" y="18457"/>
                  </a:cubicBezTo>
                  <a:cubicBezTo>
                    <a:pt x="17729" y="18457"/>
                    <a:pt x="17729" y="18457"/>
                    <a:pt x="17729" y="18457"/>
                  </a:cubicBezTo>
                  <a:cubicBezTo>
                    <a:pt x="17673" y="18457"/>
                    <a:pt x="17673" y="18457"/>
                    <a:pt x="17673" y="18457"/>
                  </a:cubicBezTo>
                  <a:cubicBezTo>
                    <a:pt x="17673" y="18457"/>
                    <a:pt x="17673" y="18457"/>
                    <a:pt x="17673" y="18457"/>
                  </a:cubicBezTo>
                  <a:cubicBezTo>
                    <a:pt x="17617" y="18524"/>
                    <a:pt x="17617" y="18524"/>
                    <a:pt x="17617" y="18524"/>
                  </a:cubicBezTo>
                  <a:cubicBezTo>
                    <a:pt x="17617" y="18524"/>
                    <a:pt x="17617" y="18524"/>
                    <a:pt x="17617" y="18524"/>
                  </a:cubicBezTo>
                  <a:cubicBezTo>
                    <a:pt x="17561" y="18524"/>
                    <a:pt x="17561" y="18524"/>
                    <a:pt x="17561" y="18524"/>
                  </a:cubicBezTo>
                  <a:cubicBezTo>
                    <a:pt x="17561" y="18524"/>
                    <a:pt x="17561" y="18524"/>
                    <a:pt x="17561" y="18524"/>
                  </a:cubicBezTo>
                  <a:cubicBezTo>
                    <a:pt x="17504" y="18524"/>
                    <a:pt x="17504" y="18524"/>
                    <a:pt x="17504" y="18524"/>
                  </a:cubicBezTo>
                  <a:cubicBezTo>
                    <a:pt x="17504" y="18524"/>
                    <a:pt x="17504" y="18524"/>
                    <a:pt x="17504" y="18524"/>
                  </a:cubicBezTo>
                  <a:cubicBezTo>
                    <a:pt x="17448" y="18524"/>
                    <a:pt x="17448" y="18524"/>
                    <a:pt x="17448" y="18524"/>
                  </a:cubicBezTo>
                  <a:cubicBezTo>
                    <a:pt x="17392" y="18524"/>
                    <a:pt x="17392" y="18524"/>
                    <a:pt x="17392" y="18524"/>
                  </a:cubicBezTo>
                  <a:cubicBezTo>
                    <a:pt x="17336" y="18457"/>
                    <a:pt x="17336" y="18457"/>
                    <a:pt x="17336" y="18457"/>
                  </a:cubicBezTo>
                  <a:cubicBezTo>
                    <a:pt x="17336" y="18524"/>
                    <a:pt x="17336" y="18524"/>
                    <a:pt x="17336" y="18524"/>
                  </a:cubicBezTo>
                  <a:cubicBezTo>
                    <a:pt x="17336" y="18524"/>
                    <a:pt x="17336" y="18524"/>
                    <a:pt x="17336" y="18524"/>
                  </a:cubicBezTo>
                  <a:cubicBezTo>
                    <a:pt x="17280" y="18524"/>
                    <a:pt x="17280" y="18524"/>
                    <a:pt x="17280" y="18524"/>
                  </a:cubicBezTo>
                  <a:cubicBezTo>
                    <a:pt x="17224" y="18524"/>
                    <a:pt x="17224" y="18524"/>
                    <a:pt x="17224" y="18524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658"/>
                    <a:pt x="17224" y="18658"/>
                    <a:pt x="17224" y="18658"/>
                  </a:cubicBezTo>
                  <a:cubicBezTo>
                    <a:pt x="17168" y="18658"/>
                    <a:pt x="17168" y="18658"/>
                    <a:pt x="17168" y="18658"/>
                  </a:cubicBezTo>
                  <a:cubicBezTo>
                    <a:pt x="17168" y="18658"/>
                    <a:pt x="17168" y="18658"/>
                    <a:pt x="17168" y="18658"/>
                  </a:cubicBezTo>
                  <a:cubicBezTo>
                    <a:pt x="17168" y="18724"/>
                    <a:pt x="17168" y="18724"/>
                    <a:pt x="17168" y="18724"/>
                  </a:cubicBezTo>
                  <a:cubicBezTo>
                    <a:pt x="17112" y="18724"/>
                    <a:pt x="17112" y="18724"/>
                    <a:pt x="17112" y="18724"/>
                  </a:cubicBezTo>
                  <a:cubicBezTo>
                    <a:pt x="17112" y="18791"/>
                    <a:pt x="17112" y="18791"/>
                    <a:pt x="17112" y="18791"/>
                  </a:cubicBezTo>
                  <a:cubicBezTo>
                    <a:pt x="17056" y="18791"/>
                    <a:pt x="17056" y="18791"/>
                    <a:pt x="17056" y="18791"/>
                  </a:cubicBezTo>
                  <a:cubicBezTo>
                    <a:pt x="16999" y="18858"/>
                    <a:pt x="16999" y="18858"/>
                    <a:pt x="16999" y="18858"/>
                  </a:cubicBezTo>
                  <a:cubicBezTo>
                    <a:pt x="16999" y="18858"/>
                    <a:pt x="16999" y="18858"/>
                    <a:pt x="16999" y="18858"/>
                  </a:cubicBezTo>
                  <a:cubicBezTo>
                    <a:pt x="16943" y="18858"/>
                    <a:pt x="16943" y="18858"/>
                    <a:pt x="16943" y="18858"/>
                  </a:cubicBezTo>
                  <a:cubicBezTo>
                    <a:pt x="16887" y="18858"/>
                    <a:pt x="16887" y="18858"/>
                    <a:pt x="16887" y="18858"/>
                  </a:cubicBezTo>
                  <a:cubicBezTo>
                    <a:pt x="16887" y="18925"/>
                    <a:pt x="16887" y="18925"/>
                    <a:pt x="16887" y="18925"/>
                  </a:cubicBezTo>
                  <a:cubicBezTo>
                    <a:pt x="16831" y="18925"/>
                    <a:pt x="16831" y="18925"/>
                    <a:pt x="16831" y="18925"/>
                  </a:cubicBezTo>
                  <a:cubicBezTo>
                    <a:pt x="16831" y="18925"/>
                    <a:pt x="16831" y="18925"/>
                    <a:pt x="16831" y="18925"/>
                  </a:cubicBezTo>
                  <a:cubicBezTo>
                    <a:pt x="16719" y="18858"/>
                    <a:pt x="16719" y="18858"/>
                    <a:pt x="16719" y="18858"/>
                  </a:cubicBezTo>
                  <a:cubicBezTo>
                    <a:pt x="16719" y="18858"/>
                    <a:pt x="16719" y="18858"/>
                    <a:pt x="16719" y="18858"/>
                  </a:cubicBezTo>
                  <a:cubicBezTo>
                    <a:pt x="16663" y="18925"/>
                    <a:pt x="16663" y="18925"/>
                    <a:pt x="16663" y="18925"/>
                  </a:cubicBezTo>
                  <a:cubicBezTo>
                    <a:pt x="16663" y="18858"/>
                    <a:pt x="16663" y="18858"/>
                    <a:pt x="16663" y="18858"/>
                  </a:cubicBezTo>
                  <a:cubicBezTo>
                    <a:pt x="16551" y="18925"/>
                    <a:pt x="16551" y="18925"/>
                    <a:pt x="16551" y="18925"/>
                  </a:cubicBezTo>
                  <a:cubicBezTo>
                    <a:pt x="16495" y="18925"/>
                    <a:pt x="16495" y="18925"/>
                    <a:pt x="16495" y="18925"/>
                  </a:cubicBezTo>
                  <a:cubicBezTo>
                    <a:pt x="16495" y="18858"/>
                    <a:pt x="16495" y="18858"/>
                    <a:pt x="16495" y="18858"/>
                  </a:cubicBezTo>
                  <a:cubicBezTo>
                    <a:pt x="16438" y="18858"/>
                    <a:pt x="16438" y="18858"/>
                    <a:pt x="16438" y="18858"/>
                  </a:cubicBezTo>
                  <a:cubicBezTo>
                    <a:pt x="16438" y="18925"/>
                    <a:pt x="16438" y="18925"/>
                    <a:pt x="16438" y="18925"/>
                  </a:cubicBezTo>
                  <a:cubicBezTo>
                    <a:pt x="16382" y="18925"/>
                    <a:pt x="16382" y="18925"/>
                    <a:pt x="16382" y="18925"/>
                  </a:cubicBezTo>
                  <a:cubicBezTo>
                    <a:pt x="16326" y="18858"/>
                    <a:pt x="16326" y="18858"/>
                    <a:pt x="16326" y="18858"/>
                  </a:cubicBezTo>
                  <a:cubicBezTo>
                    <a:pt x="16270" y="18858"/>
                    <a:pt x="16270" y="18858"/>
                    <a:pt x="16270" y="18858"/>
                  </a:cubicBezTo>
                  <a:cubicBezTo>
                    <a:pt x="16214" y="18858"/>
                    <a:pt x="16214" y="18858"/>
                    <a:pt x="16214" y="18858"/>
                  </a:cubicBezTo>
                  <a:cubicBezTo>
                    <a:pt x="16158" y="18858"/>
                    <a:pt x="16158" y="18858"/>
                    <a:pt x="16158" y="18858"/>
                  </a:cubicBezTo>
                  <a:cubicBezTo>
                    <a:pt x="16158" y="18858"/>
                    <a:pt x="16158" y="18858"/>
                    <a:pt x="16158" y="18858"/>
                  </a:cubicBezTo>
                  <a:cubicBezTo>
                    <a:pt x="16102" y="18858"/>
                    <a:pt x="16102" y="18858"/>
                    <a:pt x="16102" y="18858"/>
                  </a:cubicBezTo>
                  <a:cubicBezTo>
                    <a:pt x="16046" y="18858"/>
                    <a:pt x="16046" y="18858"/>
                    <a:pt x="16046" y="18858"/>
                  </a:cubicBezTo>
                  <a:cubicBezTo>
                    <a:pt x="15990" y="18791"/>
                    <a:pt x="15990" y="18791"/>
                    <a:pt x="15990" y="18791"/>
                  </a:cubicBezTo>
                  <a:cubicBezTo>
                    <a:pt x="15934" y="18858"/>
                    <a:pt x="15934" y="18858"/>
                    <a:pt x="15934" y="18858"/>
                  </a:cubicBezTo>
                  <a:cubicBezTo>
                    <a:pt x="15934" y="18858"/>
                    <a:pt x="15934" y="18858"/>
                    <a:pt x="15934" y="18858"/>
                  </a:cubicBezTo>
                  <a:cubicBezTo>
                    <a:pt x="15877" y="18791"/>
                    <a:pt x="15877" y="18791"/>
                    <a:pt x="15877" y="18791"/>
                  </a:cubicBezTo>
                  <a:cubicBezTo>
                    <a:pt x="15821" y="18858"/>
                    <a:pt x="15821" y="18858"/>
                    <a:pt x="15821" y="18858"/>
                  </a:cubicBezTo>
                  <a:cubicBezTo>
                    <a:pt x="15765" y="18858"/>
                    <a:pt x="15765" y="18858"/>
                    <a:pt x="15765" y="18858"/>
                  </a:cubicBezTo>
                  <a:cubicBezTo>
                    <a:pt x="15765" y="18858"/>
                    <a:pt x="15765" y="18858"/>
                    <a:pt x="15765" y="18858"/>
                  </a:cubicBezTo>
                  <a:cubicBezTo>
                    <a:pt x="15653" y="18791"/>
                    <a:pt x="15653" y="18791"/>
                    <a:pt x="15653" y="18791"/>
                  </a:cubicBezTo>
                  <a:cubicBezTo>
                    <a:pt x="15597" y="18791"/>
                    <a:pt x="15597" y="18791"/>
                    <a:pt x="15597" y="18791"/>
                  </a:cubicBezTo>
                  <a:cubicBezTo>
                    <a:pt x="15541" y="18791"/>
                    <a:pt x="15541" y="18791"/>
                    <a:pt x="15541" y="18791"/>
                  </a:cubicBezTo>
                  <a:cubicBezTo>
                    <a:pt x="15485" y="18724"/>
                    <a:pt x="15485" y="18724"/>
                    <a:pt x="15485" y="18724"/>
                  </a:cubicBezTo>
                  <a:cubicBezTo>
                    <a:pt x="15429" y="18791"/>
                    <a:pt x="15429" y="18791"/>
                    <a:pt x="15429" y="18791"/>
                  </a:cubicBezTo>
                  <a:cubicBezTo>
                    <a:pt x="15429" y="18791"/>
                    <a:pt x="15429" y="18791"/>
                    <a:pt x="15429" y="18791"/>
                  </a:cubicBezTo>
                  <a:cubicBezTo>
                    <a:pt x="15429" y="18858"/>
                    <a:pt x="15429" y="18858"/>
                    <a:pt x="15429" y="18858"/>
                  </a:cubicBezTo>
                  <a:cubicBezTo>
                    <a:pt x="15429" y="18858"/>
                    <a:pt x="15429" y="18858"/>
                    <a:pt x="15429" y="18858"/>
                  </a:cubicBezTo>
                  <a:cubicBezTo>
                    <a:pt x="15372" y="18858"/>
                    <a:pt x="15372" y="18858"/>
                    <a:pt x="15372" y="18858"/>
                  </a:cubicBezTo>
                  <a:cubicBezTo>
                    <a:pt x="15260" y="18925"/>
                    <a:pt x="15260" y="18925"/>
                    <a:pt x="15260" y="18925"/>
                  </a:cubicBezTo>
                  <a:cubicBezTo>
                    <a:pt x="15204" y="18992"/>
                    <a:pt x="15204" y="18992"/>
                    <a:pt x="15204" y="18992"/>
                  </a:cubicBezTo>
                  <a:cubicBezTo>
                    <a:pt x="15204" y="18992"/>
                    <a:pt x="15204" y="18992"/>
                    <a:pt x="15204" y="18992"/>
                  </a:cubicBezTo>
                  <a:cubicBezTo>
                    <a:pt x="15204" y="19059"/>
                    <a:pt x="15204" y="19059"/>
                    <a:pt x="15204" y="19059"/>
                  </a:cubicBezTo>
                  <a:cubicBezTo>
                    <a:pt x="15204" y="19126"/>
                    <a:pt x="15204" y="19126"/>
                    <a:pt x="15204" y="19126"/>
                  </a:cubicBezTo>
                  <a:cubicBezTo>
                    <a:pt x="15148" y="19193"/>
                    <a:pt x="15148" y="19193"/>
                    <a:pt x="15148" y="19193"/>
                  </a:cubicBezTo>
                  <a:cubicBezTo>
                    <a:pt x="15092" y="19193"/>
                    <a:pt x="15092" y="19193"/>
                    <a:pt x="15092" y="19193"/>
                  </a:cubicBezTo>
                  <a:cubicBezTo>
                    <a:pt x="15036" y="19193"/>
                    <a:pt x="15036" y="19193"/>
                    <a:pt x="15036" y="19193"/>
                  </a:cubicBezTo>
                  <a:cubicBezTo>
                    <a:pt x="14980" y="19193"/>
                    <a:pt x="14980" y="19193"/>
                    <a:pt x="14980" y="19193"/>
                  </a:cubicBezTo>
                  <a:cubicBezTo>
                    <a:pt x="14924" y="19259"/>
                    <a:pt x="14924" y="19259"/>
                    <a:pt x="14924" y="19259"/>
                  </a:cubicBezTo>
                  <a:cubicBezTo>
                    <a:pt x="14868" y="19259"/>
                    <a:pt x="14868" y="19259"/>
                    <a:pt x="14868" y="19259"/>
                  </a:cubicBezTo>
                  <a:cubicBezTo>
                    <a:pt x="14868" y="19259"/>
                    <a:pt x="14868" y="19259"/>
                    <a:pt x="14868" y="19259"/>
                  </a:cubicBezTo>
                  <a:cubicBezTo>
                    <a:pt x="14811" y="19259"/>
                    <a:pt x="14811" y="19259"/>
                    <a:pt x="14811" y="19259"/>
                  </a:cubicBezTo>
                  <a:cubicBezTo>
                    <a:pt x="14811" y="19326"/>
                    <a:pt x="14811" y="19326"/>
                    <a:pt x="14811" y="19326"/>
                  </a:cubicBezTo>
                  <a:cubicBezTo>
                    <a:pt x="14755" y="19326"/>
                    <a:pt x="14755" y="19326"/>
                    <a:pt x="14755" y="19326"/>
                  </a:cubicBezTo>
                  <a:cubicBezTo>
                    <a:pt x="14699" y="19393"/>
                    <a:pt x="14699" y="19393"/>
                    <a:pt x="14699" y="19393"/>
                  </a:cubicBezTo>
                  <a:cubicBezTo>
                    <a:pt x="14699" y="19393"/>
                    <a:pt x="14699" y="19393"/>
                    <a:pt x="14699" y="19393"/>
                  </a:cubicBezTo>
                  <a:cubicBezTo>
                    <a:pt x="14643" y="19393"/>
                    <a:pt x="14643" y="19393"/>
                    <a:pt x="14643" y="19393"/>
                  </a:cubicBezTo>
                  <a:cubicBezTo>
                    <a:pt x="14587" y="19527"/>
                    <a:pt x="14587" y="19527"/>
                    <a:pt x="14587" y="19527"/>
                  </a:cubicBezTo>
                  <a:cubicBezTo>
                    <a:pt x="14531" y="19527"/>
                    <a:pt x="14531" y="19527"/>
                    <a:pt x="14531" y="19527"/>
                  </a:cubicBezTo>
                  <a:cubicBezTo>
                    <a:pt x="14475" y="19661"/>
                    <a:pt x="14475" y="19661"/>
                    <a:pt x="14475" y="19661"/>
                  </a:cubicBezTo>
                  <a:cubicBezTo>
                    <a:pt x="14419" y="19661"/>
                    <a:pt x="14419" y="19661"/>
                    <a:pt x="14419" y="19661"/>
                  </a:cubicBezTo>
                  <a:cubicBezTo>
                    <a:pt x="14363" y="19728"/>
                    <a:pt x="14363" y="19728"/>
                    <a:pt x="14363" y="19728"/>
                  </a:cubicBezTo>
                  <a:cubicBezTo>
                    <a:pt x="14306" y="19794"/>
                    <a:pt x="14306" y="19794"/>
                    <a:pt x="14306" y="19794"/>
                  </a:cubicBezTo>
                  <a:cubicBezTo>
                    <a:pt x="14306" y="19861"/>
                    <a:pt x="14306" y="19861"/>
                    <a:pt x="14306" y="19861"/>
                  </a:cubicBezTo>
                  <a:cubicBezTo>
                    <a:pt x="14250" y="19861"/>
                    <a:pt x="14250" y="19861"/>
                    <a:pt x="14250" y="19861"/>
                  </a:cubicBezTo>
                  <a:cubicBezTo>
                    <a:pt x="14138" y="19928"/>
                    <a:pt x="14138" y="19928"/>
                    <a:pt x="14138" y="19928"/>
                  </a:cubicBezTo>
                  <a:cubicBezTo>
                    <a:pt x="14138" y="19995"/>
                    <a:pt x="14138" y="19995"/>
                    <a:pt x="14138" y="19995"/>
                  </a:cubicBezTo>
                  <a:cubicBezTo>
                    <a:pt x="14026" y="20062"/>
                    <a:pt x="14026" y="20062"/>
                    <a:pt x="14026" y="20062"/>
                  </a:cubicBezTo>
                  <a:cubicBezTo>
                    <a:pt x="13914" y="20062"/>
                    <a:pt x="13914" y="20062"/>
                    <a:pt x="13914" y="20062"/>
                  </a:cubicBezTo>
                  <a:cubicBezTo>
                    <a:pt x="13970" y="20062"/>
                    <a:pt x="13970" y="20062"/>
                    <a:pt x="13970" y="20062"/>
                  </a:cubicBezTo>
                  <a:cubicBezTo>
                    <a:pt x="14138" y="19995"/>
                    <a:pt x="14138" y="19995"/>
                    <a:pt x="14138" y="19995"/>
                  </a:cubicBezTo>
                  <a:cubicBezTo>
                    <a:pt x="14250" y="19995"/>
                    <a:pt x="14250" y="19995"/>
                    <a:pt x="14250" y="19995"/>
                  </a:cubicBezTo>
                  <a:cubicBezTo>
                    <a:pt x="14306" y="19928"/>
                    <a:pt x="14306" y="19928"/>
                    <a:pt x="14306" y="19928"/>
                  </a:cubicBezTo>
                  <a:cubicBezTo>
                    <a:pt x="14363" y="19794"/>
                    <a:pt x="14363" y="19794"/>
                    <a:pt x="14363" y="19794"/>
                  </a:cubicBezTo>
                  <a:cubicBezTo>
                    <a:pt x="14419" y="19728"/>
                    <a:pt x="14419" y="19728"/>
                    <a:pt x="14419" y="19728"/>
                  </a:cubicBezTo>
                  <a:cubicBezTo>
                    <a:pt x="14475" y="19728"/>
                    <a:pt x="14475" y="19728"/>
                    <a:pt x="14475" y="19728"/>
                  </a:cubicBezTo>
                  <a:cubicBezTo>
                    <a:pt x="14587" y="19594"/>
                    <a:pt x="14587" y="19594"/>
                    <a:pt x="14587" y="19594"/>
                  </a:cubicBezTo>
                  <a:cubicBezTo>
                    <a:pt x="14755" y="19460"/>
                    <a:pt x="14755" y="19460"/>
                    <a:pt x="14755" y="19460"/>
                  </a:cubicBezTo>
                  <a:cubicBezTo>
                    <a:pt x="14868" y="19393"/>
                    <a:pt x="14868" y="19393"/>
                    <a:pt x="14868" y="19393"/>
                  </a:cubicBezTo>
                  <a:cubicBezTo>
                    <a:pt x="14924" y="19393"/>
                    <a:pt x="14924" y="19393"/>
                    <a:pt x="14924" y="19393"/>
                  </a:cubicBezTo>
                  <a:cubicBezTo>
                    <a:pt x="15036" y="19326"/>
                    <a:pt x="15036" y="19326"/>
                    <a:pt x="15036" y="19326"/>
                  </a:cubicBezTo>
                  <a:cubicBezTo>
                    <a:pt x="15148" y="19326"/>
                    <a:pt x="15148" y="19326"/>
                    <a:pt x="15148" y="19326"/>
                  </a:cubicBezTo>
                  <a:cubicBezTo>
                    <a:pt x="15316" y="19259"/>
                    <a:pt x="15316" y="19259"/>
                    <a:pt x="15316" y="19259"/>
                  </a:cubicBezTo>
                  <a:cubicBezTo>
                    <a:pt x="15372" y="19259"/>
                    <a:pt x="15372" y="19259"/>
                    <a:pt x="15372" y="19259"/>
                  </a:cubicBezTo>
                  <a:cubicBezTo>
                    <a:pt x="15372" y="19259"/>
                    <a:pt x="15372" y="19259"/>
                    <a:pt x="15372" y="19259"/>
                  </a:cubicBezTo>
                  <a:cubicBezTo>
                    <a:pt x="15541" y="19259"/>
                    <a:pt x="15541" y="19259"/>
                    <a:pt x="15541" y="19259"/>
                  </a:cubicBezTo>
                  <a:cubicBezTo>
                    <a:pt x="15653" y="19259"/>
                    <a:pt x="15653" y="19259"/>
                    <a:pt x="15653" y="19259"/>
                  </a:cubicBezTo>
                  <a:cubicBezTo>
                    <a:pt x="15765" y="19326"/>
                    <a:pt x="15765" y="19326"/>
                    <a:pt x="15765" y="19326"/>
                  </a:cubicBezTo>
                  <a:cubicBezTo>
                    <a:pt x="15765" y="19393"/>
                    <a:pt x="15765" y="19393"/>
                    <a:pt x="15765" y="19393"/>
                  </a:cubicBezTo>
                  <a:cubicBezTo>
                    <a:pt x="15653" y="19326"/>
                    <a:pt x="15653" y="19326"/>
                    <a:pt x="15653" y="19326"/>
                  </a:cubicBezTo>
                  <a:cubicBezTo>
                    <a:pt x="15709" y="19393"/>
                    <a:pt x="15709" y="19393"/>
                    <a:pt x="15709" y="19393"/>
                  </a:cubicBezTo>
                  <a:cubicBezTo>
                    <a:pt x="15653" y="19393"/>
                    <a:pt x="15653" y="19393"/>
                    <a:pt x="15653" y="19393"/>
                  </a:cubicBezTo>
                  <a:cubicBezTo>
                    <a:pt x="15709" y="19393"/>
                    <a:pt x="15709" y="19393"/>
                    <a:pt x="15709" y="19393"/>
                  </a:cubicBezTo>
                  <a:cubicBezTo>
                    <a:pt x="15765" y="19393"/>
                    <a:pt x="15765" y="19393"/>
                    <a:pt x="15765" y="19393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594"/>
                    <a:pt x="15765" y="19594"/>
                    <a:pt x="15765" y="19594"/>
                  </a:cubicBezTo>
                  <a:cubicBezTo>
                    <a:pt x="15709" y="19594"/>
                    <a:pt x="15709" y="19594"/>
                    <a:pt x="15709" y="19594"/>
                  </a:cubicBezTo>
                  <a:cubicBezTo>
                    <a:pt x="15653" y="19594"/>
                    <a:pt x="15653" y="19594"/>
                    <a:pt x="15653" y="19594"/>
                  </a:cubicBezTo>
                  <a:cubicBezTo>
                    <a:pt x="15597" y="19594"/>
                    <a:pt x="15597" y="19594"/>
                    <a:pt x="15597" y="19594"/>
                  </a:cubicBezTo>
                  <a:cubicBezTo>
                    <a:pt x="15541" y="19661"/>
                    <a:pt x="15541" y="19661"/>
                    <a:pt x="15541" y="19661"/>
                  </a:cubicBezTo>
                  <a:cubicBezTo>
                    <a:pt x="15485" y="19661"/>
                    <a:pt x="15485" y="19661"/>
                    <a:pt x="15485" y="19661"/>
                  </a:cubicBezTo>
                  <a:cubicBezTo>
                    <a:pt x="15429" y="19661"/>
                    <a:pt x="15429" y="19661"/>
                    <a:pt x="15429" y="19661"/>
                  </a:cubicBezTo>
                  <a:cubicBezTo>
                    <a:pt x="15372" y="19594"/>
                    <a:pt x="15372" y="19594"/>
                    <a:pt x="15372" y="19594"/>
                  </a:cubicBezTo>
                  <a:cubicBezTo>
                    <a:pt x="15372" y="19661"/>
                    <a:pt x="15372" y="19661"/>
                    <a:pt x="15372" y="19661"/>
                  </a:cubicBezTo>
                  <a:cubicBezTo>
                    <a:pt x="15316" y="19661"/>
                    <a:pt x="15316" y="19661"/>
                    <a:pt x="15316" y="19661"/>
                  </a:cubicBezTo>
                  <a:cubicBezTo>
                    <a:pt x="15260" y="19661"/>
                    <a:pt x="15260" y="19661"/>
                    <a:pt x="15260" y="19661"/>
                  </a:cubicBezTo>
                  <a:cubicBezTo>
                    <a:pt x="15204" y="19661"/>
                    <a:pt x="15204" y="19661"/>
                    <a:pt x="15204" y="19661"/>
                  </a:cubicBezTo>
                  <a:cubicBezTo>
                    <a:pt x="15260" y="19661"/>
                    <a:pt x="15260" y="19661"/>
                    <a:pt x="15260" y="19661"/>
                  </a:cubicBezTo>
                  <a:cubicBezTo>
                    <a:pt x="15316" y="19661"/>
                    <a:pt x="15316" y="19661"/>
                    <a:pt x="15316" y="19661"/>
                  </a:cubicBezTo>
                  <a:cubicBezTo>
                    <a:pt x="15429" y="19728"/>
                    <a:pt x="15429" y="19728"/>
                    <a:pt x="15429" y="19728"/>
                  </a:cubicBezTo>
                  <a:cubicBezTo>
                    <a:pt x="15429" y="19728"/>
                    <a:pt x="15429" y="19728"/>
                    <a:pt x="15429" y="19728"/>
                  </a:cubicBezTo>
                  <a:cubicBezTo>
                    <a:pt x="15429" y="19794"/>
                    <a:pt x="15429" y="19794"/>
                    <a:pt x="15429" y="19794"/>
                  </a:cubicBezTo>
                  <a:cubicBezTo>
                    <a:pt x="15485" y="19794"/>
                    <a:pt x="15485" y="19794"/>
                    <a:pt x="15485" y="19794"/>
                  </a:cubicBezTo>
                  <a:cubicBezTo>
                    <a:pt x="15541" y="19728"/>
                    <a:pt x="15541" y="19728"/>
                    <a:pt x="15541" y="19728"/>
                  </a:cubicBezTo>
                  <a:cubicBezTo>
                    <a:pt x="15597" y="19728"/>
                    <a:pt x="15597" y="19728"/>
                    <a:pt x="15597" y="19728"/>
                  </a:cubicBezTo>
                  <a:cubicBezTo>
                    <a:pt x="15597" y="19728"/>
                    <a:pt x="15597" y="19728"/>
                    <a:pt x="15597" y="19728"/>
                  </a:cubicBezTo>
                  <a:cubicBezTo>
                    <a:pt x="15653" y="19728"/>
                    <a:pt x="15653" y="19728"/>
                    <a:pt x="15653" y="19728"/>
                  </a:cubicBezTo>
                  <a:cubicBezTo>
                    <a:pt x="15653" y="19794"/>
                    <a:pt x="15653" y="19794"/>
                    <a:pt x="15653" y="19794"/>
                  </a:cubicBezTo>
                  <a:cubicBezTo>
                    <a:pt x="15597" y="19794"/>
                    <a:pt x="15597" y="19794"/>
                    <a:pt x="15597" y="19794"/>
                  </a:cubicBezTo>
                  <a:cubicBezTo>
                    <a:pt x="15541" y="19928"/>
                    <a:pt x="15541" y="19928"/>
                    <a:pt x="15541" y="19928"/>
                  </a:cubicBezTo>
                  <a:cubicBezTo>
                    <a:pt x="15541" y="19995"/>
                    <a:pt x="15541" y="19995"/>
                    <a:pt x="15541" y="19995"/>
                  </a:cubicBezTo>
                  <a:cubicBezTo>
                    <a:pt x="15485" y="19995"/>
                    <a:pt x="15485" y="19995"/>
                    <a:pt x="15485" y="19995"/>
                  </a:cubicBezTo>
                  <a:cubicBezTo>
                    <a:pt x="15597" y="19995"/>
                    <a:pt x="15597" y="19995"/>
                    <a:pt x="15597" y="19995"/>
                  </a:cubicBezTo>
                  <a:cubicBezTo>
                    <a:pt x="15597" y="19995"/>
                    <a:pt x="15597" y="19995"/>
                    <a:pt x="15597" y="19995"/>
                  </a:cubicBezTo>
                  <a:cubicBezTo>
                    <a:pt x="15541" y="20062"/>
                    <a:pt x="15541" y="20062"/>
                    <a:pt x="15541" y="20062"/>
                  </a:cubicBezTo>
                  <a:cubicBezTo>
                    <a:pt x="15597" y="20129"/>
                    <a:pt x="15597" y="20129"/>
                    <a:pt x="15597" y="20129"/>
                  </a:cubicBezTo>
                  <a:cubicBezTo>
                    <a:pt x="15597" y="20129"/>
                    <a:pt x="15597" y="20129"/>
                    <a:pt x="15597" y="20129"/>
                  </a:cubicBezTo>
                  <a:cubicBezTo>
                    <a:pt x="15597" y="20263"/>
                    <a:pt x="15597" y="20263"/>
                    <a:pt x="15597" y="20263"/>
                  </a:cubicBezTo>
                  <a:cubicBezTo>
                    <a:pt x="15597" y="20263"/>
                    <a:pt x="15597" y="20263"/>
                    <a:pt x="15597" y="20263"/>
                  </a:cubicBezTo>
                  <a:cubicBezTo>
                    <a:pt x="15653" y="20329"/>
                    <a:pt x="15653" y="20329"/>
                    <a:pt x="15653" y="20329"/>
                  </a:cubicBezTo>
                  <a:cubicBezTo>
                    <a:pt x="15709" y="20329"/>
                    <a:pt x="15709" y="20329"/>
                    <a:pt x="15709" y="20329"/>
                  </a:cubicBezTo>
                  <a:cubicBezTo>
                    <a:pt x="15709" y="20329"/>
                    <a:pt x="15709" y="20329"/>
                    <a:pt x="15709" y="20329"/>
                  </a:cubicBezTo>
                  <a:cubicBezTo>
                    <a:pt x="15765" y="20329"/>
                    <a:pt x="15765" y="20329"/>
                    <a:pt x="15765" y="20329"/>
                  </a:cubicBezTo>
                  <a:cubicBezTo>
                    <a:pt x="15765" y="20396"/>
                    <a:pt x="15765" y="20396"/>
                    <a:pt x="15765" y="20396"/>
                  </a:cubicBezTo>
                  <a:cubicBezTo>
                    <a:pt x="15709" y="20396"/>
                    <a:pt x="15709" y="20396"/>
                    <a:pt x="15709" y="20396"/>
                  </a:cubicBezTo>
                  <a:cubicBezTo>
                    <a:pt x="15765" y="20463"/>
                    <a:pt x="15765" y="20463"/>
                    <a:pt x="15765" y="20463"/>
                  </a:cubicBezTo>
                  <a:cubicBezTo>
                    <a:pt x="15877" y="20463"/>
                    <a:pt x="15877" y="20463"/>
                    <a:pt x="15877" y="20463"/>
                  </a:cubicBezTo>
                  <a:cubicBezTo>
                    <a:pt x="15877" y="20463"/>
                    <a:pt x="15877" y="20463"/>
                    <a:pt x="15877" y="20463"/>
                  </a:cubicBezTo>
                  <a:cubicBezTo>
                    <a:pt x="15934" y="20463"/>
                    <a:pt x="15934" y="20463"/>
                    <a:pt x="15934" y="20463"/>
                  </a:cubicBezTo>
                  <a:cubicBezTo>
                    <a:pt x="15990" y="20463"/>
                    <a:pt x="15990" y="20463"/>
                    <a:pt x="15990" y="20463"/>
                  </a:cubicBezTo>
                  <a:cubicBezTo>
                    <a:pt x="15990" y="20530"/>
                    <a:pt x="15990" y="20530"/>
                    <a:pt x="15990" y="20530"/>
                  </a:cubicBezTo>
                  <a:cubicBezTo>
                    <a:pt x="16102" y="20530"/>
                    <a:pt x="16102" y="20530"/>
                    <a:pt x="16102" y="20530"/>
                  </a:cubicBezTo>
                  <a:cubicBezTo>
                    <a:pt x="16102" y="20530"/>
                    <a:pt x="16102" y="20530"/>
                    <a:pt x="16102" y="20530"/>
                  </a:cubicBezTo>
                  <a:cubicBezTo>
                    <a:pt x="16158" y="20463"/>
                    <a:pt x="16158" y="20463"/>
                    <a:pt x="16158" y="20463"/>
                  </a:cubicBezTo>
                  <a:cubicBezTo>
                    <a:pt x="16158" y="20463"/>
                    <a:pt x="16158" y="20463"/>
                    <a:pt x="16158" y="20463"/>
                  </a:cubicBezTo>
                  <a:cubicBezTo>
                    <a:pt x="16158" y="20530"/>
                    <a:pt x="16158" y="20530"/>
                    <a:pt x="16158" y="20530"/>
                  </a:cubicBezTo>
                  <a:cubicBezTo>
                    <a:pt x="16214" y="20530"/>
                    <a:pt x="16214" y="20530"/>
                    <a:pt x="16214" y="20530"/>
                  </a:cubicBezTo>
                  <a:cubicBezTo>
                    <a:pt x="16326" y="20597"/>
                    <a:pt x="16326" y="20597"/>
                    <a:pt x="16326" y="20597"/>
                  </a:cubicBezTo>
                  <a:cubicBezTo>
                    <a:pt x="16326" y="20597"/>
                    <a:pt x="16326" y="20597"/>
                    <a:pt x="16326" y="20597"/>
                  </a:cubicBezTo>
                  <a:cubicBezTo>
                    <a:pt x="16270" y="20597"/>
                    <a:pt x="16270" y="20597"/>
                    <a:pt x="16270" y="20597"/>
                  </a:cubicBezTo>
                  <a:cubicBezTo>
                    <a:pt x="16270" y="20597"/>
                    <a:pt x="16270" y="20597"/>
                    <a:pt x="16270" y="20597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382" y="20664"/>
                    <a:pt x="16382" y="20664"/>
                    <a:pt x="16382" y="20664"/>
                  </a:cubicBezTo>
                  <a:cubicBezTo>
                    <a:pt x="16382" y="20664"/>
                    <a:pt x="16382" y="20664"/>
                    <a:pt x="16382" y="20664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270" y="20664"/>
                    <a:pt x="16270" y="20664"/>
                    <a:pt x="16270" y="20664"/>
                  </a:cubicBezTo>
                  <a:cubicBezTo>
                    <a:pt x="16214" y="20731"/>
                    <a:pt x="16214" y="20731"/>
                    <a:pt x="16214" y="20731"/>
                  </a:cubicBezTo>
                  <a:cubicBezTo>
                    <a:pt x="16102" y="20798"/>
                    <a:pt x="16102" y="20798"/>
                    <a:pt x="16102" y="20798"/>
                  </a:cubicBezTo>
                  <a:cubicBezTo>
                    <a:pt x="16046" y="20798"/>
                    <a:pt x="16046" y="20798"/>
                    <a:pt x="16046" y="20798"/>
                  </a:cubicBezTo>
                  <a:cubicBezTo>
                    <a:pt x="15934" y="20798"/>
                    <a:pt x="15934" y="20798"/>
                    <a:pt x="15934" y="20798"/>
                  </a:cubicBezTo>
                  <a:cubicBezTo>
                    <a:pt x="15877" y="20798"/>
                    <a:pt x="15877" y="20798"/>
                    <a:pt x="15877" y="20798"/>
                  </a:cubicBezTo>
                  <a:cubicBezTo>
                    <a:pt x="15821" y="20864"/>
                    <a:pt x="15821" y="20864"/>
                    <a:pt x="15821" y="20864"/>
                  </a:cubicBezTo>
                  <a:cubicBezTo>
                    <a:pt x="15765" y="20864"/>
                    <a:pt x="15765" y="20864"/>
                    <a:pt x="15765" y="20864"/>
                  </a:cubicBezTo>
                  <a:cubicBezTo>
                    <a:pt x="15765" y="20864"/>
                    <a:pt x="15765" y="20864"/>
                    <a:pt x="15765" y="20864"/>
                  </a:cubicBezTo>
                  <a:cubicBezTo>
                    <a:pt x="15709" y="20864"/>
                    <a:pt x="15709" y="20864"/>
                    <a:pt x="15709" y="20864"/>
                  </a:cubicBezTo>
                  <a:cubicBezTo>
                    <a:pt x="15653" y="20798"/>
                    <a:pt x="15653" y="20798"/>
                    <a:pt x="15653" y="20798"/>
                  </a:cubicBezTo>
                  <a:cubicBezTo>
                    <a:pt x="15653" y="20798"/>
                    <a:pt x="15653" y="20798"/>
                    <a:pt x="15653" y="20798"/>
                  </a:cubicBezTo>
                  <a:cubicBezTo>
                    <a:pt x="15653" y="20864"/>
                    <a:pt x="15653" y="20864"/>
                    <a:pt x="15653" y="20864"/>
                  </a:cubicBezTo>
                  <a:cubicBezTo>
                    <a:pt x="15597" y="20864"/>
                    <a:pt x="15597" y="20864"/>
                    <a:pt x="15597" y="20864"/>
                  </a:cubicBezTo>
                  <a:cubicBezTo>
                    <a:pt x="15541" y="20931"/>
                    <a:pt x="15541" y="20931"/>
                    <a:pt x="15541" y="20931"/>
                  </a:cubicBezTo>
                  <a:cubicBezTo>
                    <a:pt x="15597" y="20931"/>
                    <a:pt x="15597" y="20931"/>
                    <a:pt x="15597" y="20931"/>
                  </a:cubicBezTo>
                  <a:cubicBezTo>
                    <a:pt x="15485" y="20998"/>
                    <a:pt x="15485" y="20998"/>
                    <a:pt x="15485" y="20998"/>
                  </a:cubicBezTo>
                  <a:cubicBezTo>
                    <a:pt x="15429" y="21065"/>
                    <a:pt x="15429" y="21065"/>
                    <a:pt x="15429" y="21065"/>
                  </a:cubicBezTo>
                  <a:cubicBezTo>
                    <a:pt x="15372" y="21132"/>
                    <a:pt x="15372" y="21132"/>
                    <a:pt x="15372" y="21132"/>
                  </a:cubicBezTo>
                  <a:cubicBezTo>
                    <a:pt x="15316" y="21132"/>
                    <a:pt x="15316" y="21132"/>
                    <a:pt x="15316" y="21132"/>
                  </a:cubicBezTo>
                  <a:cubicBezTo>
                    <a:pt x="15316" y="21132"/>
                    <a:pt x="15316" y="21132"/>
                    <a:pt x="15316" y="21132"/>
                  </a:cubicBezTo>
                  <a:cubicBezTo>
                    <a:pt x="15260" y="21132"/>
                    <a:pt x="15260" y="21132"/>
                    <a:pt x="15260" y="21132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04" y="21199"/>
                    <a:pt x="15204" y="21199"/>
                    <a:pt x="15204" y="21199"/>
                  </a:cubicBezTo>
                  <a:cubicBezTo>
                    <a:pt x="15148" y="21199"/>
                    <a:pt x="15148" y="21199"/>
                    <a:pt x="15148" y="21199"/>
                  </a:cubicBezTo>
                  <a:cubicBezTo>
                    <a:pt x="15148" y="21132"/>
                    <a:pt x="15148" y="21132"/>
                    <a:pt x="15148" y="21132"/>
                  </a:cubicBezTo>
                  <a:cubicBezTo>
                    <a:pt x="15148" y="21132"/>
                    <a:pt x="15148" y="21132"/>
                    <a:pt x="15148" y="21132"/>
                  </a:cubicBezTo>
                  <a:cubicBezTo>
                    <a:pt x="15092" y="21132"/>
                    <a:pt x="15092" y="21132"/>
                    <a:pt x="15092" y="21132"/>
                  </a:cubicBezTo>
                  <a:cubicBezTo>
                    <a:pt x="15092" y="21065"/>
                    <a:pt x="15092" y="21065"/>
                    <a:pt x="15092" y="21065"/>
                  </a:cubicBezTo>
                  <a:cubicBezTo>
                    <a:pt x="15092" y="20998"/>
                    <a:pt x="15092" y="20998"/>
                    <a:pt x="15092" y="20998"/>
                  </a:cubicBezTo>
                  <a:cubicBezTo>
                    <a:pt x="15092" y="20998"/>
                    <a:pt x="15092" y="20998"/>
                    <a:pt x="15092" y="20998"/>
                  </a:cubicBezTo>
                  <a:cubicBezTo>
                    <a:pt x="15148" y="20864"/>
                    <a:pt x="15148" y="20864"/>
                    <a:pt x="15148" y="20864"/>
                  </a:cubicBezTo>
                  <a:cubicBezTo>
                    <a:pt x="15204" y="20864"/>
                    <a:pt x="15204" y="20864"/>
                    <a:pt x="15204" y="20864"/>
                  </a:cubicBezTo>
                  <a:cubicBezTo>
                    <a:pt x="15204" y="20798"/>
                    <a:pt x="15204" y="20798"/>
                    <a:pt x="15204" y="20798"/>
                  </a:cubicBezTo>
                  <a:cubicBezTo>
                    <a:pt x="15316" y="20731"/>
                    <a:pt x="15316" y="20731"/>
                    <a:pt x="15316" y="20731"/>
                  </a:cubicBezTo>
                  <a:cubicBezTo>
                    <a:pt x="15372" y="20731"/>
                    <a:pt x="15372" y="20731"/>
                    <a:pt x="15372" y="20731"/>
                  </a:cubicBezTo>
                  <a:cubicBezTo>
                    <a:pt x="15485" y="20664"/>
                    <a:pt x="15485" y="20664"/>
                    <a:pt x="15485" y="20664"/>
                  </a:cubicBezTo>
                  <a:cubicBezTo>
                    <a:pt x="15541" y="20597"/>
                    <a:pt x="15541" y="20597"/>
                    <a:pt x="15541" y="20597"/>
                  </a:cubicBezTo>
                  <a:cubicBezTo>
                    <a:pt x="15597" y="20664"/>
                    <a:pt x="15597" y="20664"/>
                    <a:pt x="15597" y="20664"/>
                  </a:cubicBezTo>
                  <a:cubicBezTo>
                    <a:pt x="15597" y="20664"/>
                    <a:pt x="15597" y="20664"/>
                    <a:pt x="15597" y="20664"/>
                  </a:cubicBezTo>
                  <a:cubicBezTo>
                    <a:pt x="15653" y="20731"/>
                    <a:pt x="15653" y="20731"/>
                    <a:pt x="15653" y="20731"/>
                  </a:cubicBezTo>
                  <a:cubicBezTo>
                    <a:pt x="15653" y="20664"/>
                    <a:pt x="15653" y="20664"/>
                    <a:pt x="15653" y="20664"/>
                  </a:cubicBezTo>
                  <a:cubicBezTo>
                    <a:pt x="15653" y="20664"/>
                    <a:pt x="15653" y="20664"/>
                    <a:pt x="15653" y="20664"/>
                  </a:cubicBezTo>
                  <a:cubicBezTo>
                    <a:pt x="15709" y="20664"/>
                    <a:pt x="15709" y="20664"/>
                    <a:pt x="15709" y="20664"/>
                  </a:cubicBezTo>
                  <a:cubicBezTo>
                    <a:pt x="15765" y="20664"/>
                    <a:pt x="15765" y="20664"/>
                    <a:pt x="15765" y="20664"/>
                  </a:cubicBezTo>
                  <a:cubicBezTo>
                    <a:pt x="15821" y="20597"/>
                    <a:pt x="15821" y="20597"/>
                    <a:pt x="15821" y="20597"/>
                  </a:cubicBezTo>
                  <a:cubicBezTo>
                    <a:pt x="15709" y="20597"/>
                    <a:pt x="15709" y="20597"/>
                    <a:pt x="15709" y="20597"/>
                  </a:cubicBezTo>
                  <a:cubicBezTo>
                    <a:pt x="15597" y="20597"/>
                    <a:pt x="15597" y="20597"/>
                    <a:pt x="15597" y="20597"/>
                  </a:cubicBezTo>
                  <a:cubicBezTo>
                    <a:pt x="15597" y="20597"/>
                    <a:pt x="15597" y="20597"/>
                    <a:pt x="15597" y="20597"/>
                  </a:cubicBezTo>
                  <a:cubicBezTo>
                    <a:pt x="15541" y="20597"/>
                    <a:pt x="15541" y="20597"/>
                    <a:pt x="15541" y="20597"/>
                  </a:cubicBezTo>
                  <a:cubicBezTo>
                    <a:pt x="15485" y="20597"/>
                    <a:pt x="15485" y="20597"/>
                    <a:pt x="15485" y="20597"/>
                  </a:cubicBezTo>
                  <a:cubicBezTo>
                    <a:pt x="15429" y="20597"/>
                    <a:pt x="15429" y="20597"/>
                    <a:pt x="15429" y="20597"/>
                  </a:cubicBezTo>
                  <a:cubicBezTo>
                    <a:pt x="15485" y="20530"/>
                    <a:pt x="15485" y="20530"/>
                    <a:pt x="15485" y="20530"/>
                  </a:cubicBezTo>
                  <a:cubicBezTo>
                    <a:pt x="15541" y="20530"/>
                    <a:pt x="15541" y="20530"/>
                    <a:pt x="15541" y="20530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41" y="20396"/>
                    <a:pt x="15541" y="20396"/>
                    <a:pt x="15541" y="20396"/>
                  </a:cubicBezTo>
                  <a:cubicBezTo>
                    <a:pt x="15541" y="20530"/>
                    <a:pt x="15541" y="20530"/>
                    <a:pt x="15541" y="20530"/>
                  </a:cubicBezTo>
                  <a:cubicBezTo>
                    <a:pt x="15485" y="20530"/>
                    <a:pt x="15485" y="20530"/>
                    <a:pt x="15485" y="20530"/>
                  </a:cubicBezTo>
                  <a:cubicBezTo>
                    <a:pt x="15429" y="20597"/>
                    <a:pt x="15429" y="20597"/>
                    <a:pt x="15429" y="20597"/>
                  </a:cubicBezTo>
                  <a:cubicBezTo>
                    <a:pt x="15372" y="20597"/>
                    <a:pt x="15372" y="20597"/>
                    <a:pt x="15372" y="20597"/>
                  </a:cubicBezTo>
                  <a:cubicBezTo>
                    <a:pt x="15316" y="20597"/>
                    <a:pt x="15316" y="20597"/>
                    <a:pt x="15316" y="20597"/>
                  </a:cubicBezTo>
                  <a:cubicBezTo>
                    <a:pt x="15204" y="20664"/>
                    <a:pt x="15204" y="20664"/>
                    <a:pt x="15204" y="20664"/>
                  </a:cubicBezTo>
                  <a:cubicBezTo>
                    <a:pt x="15204" y="20664"/>
                    <a:pt x="15204" y="20664"/>
                    <a:pt x="15204" y="20664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260" y="20530"/>
                    <a:pt x="15260" y="20530"/>
                    <a:pt x="15260" y="20530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148" y="20664"/>
                    <a:pt x="15148" y="20664"/>
                    <a:pt x="15148" y="20664"/>
                  </a:cubicBezTo>
                  <a:cubicBezTo>
                    <a:pt x="15092" y="20664"/>
                    <a:pt x="15092" y="20664"/>
                    <a:pt x="15092" y="20664"/>
                  </a:cubicBezTo>
                  <a:cubicBezTo>
                    <a:pt x="15092" y="20664"/>
                    <a:pt x="15092" y="20664"/>
                    <a:pt x="15092" y="20664"/>
                  </a:cubicBezTo>
                  <a:cubicBezTo>
                    <a:pt x="15036" y="20664"/>
                    <a:pt x="15036" y="20664"/>
                    <a:pt x="15036" y="20664"/>
                  </a:cubicBezTo>
                  <a:cubicBezTo>
                    <a:pt x="15036" y="20664"/>
                    <a:pt x="15036" y="20664"/>
                    <a:pt x="15036" y="20664"/>
                  </a:cubicBezTo>
                  <a:cubicBezTo>
                    <a:pt x="14980" y="20664"/>
                    <a:pt x="14980" y="20664"/>
                    <a:pt x="14980" y="20664"/>
                  </a:cubicBezTo>
                  <a:cubicBezTo>
                    <a:pt x="14924" y="20664"/>
                    <a:pt x="14924" y="20664"/>
                    <a:pt x="14924" y="20664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30"/>
                    <a:pt x="14868" y="20530"/>
                    <a:pt x="14868" y="20530"/>
                  </a:cubicBezTo>
                  <a:cubicBezTo>
                    <a:pt x="14868" y="20530"/>
                    <a:pt x="14868" y="20530"/>
                    <a:pt x="14868" y="20530"/>
                  </a:cubicBezTo>
                  <a:cubicBezTo>
                    <a:pt x="14868" y="20463"/>
                    <a:pt x="14868" y="20463"/>
                    <a:pt x="14868" y="20463"/>
                  </a:cubicBezTo>
                  <a:cubicBezTo>
                    <a:pt x="14868" y="20463"/>
                    <a:pt x="14868" y="20463"/>
                    <a:pt x="14868" y="20463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68" y="20062"/>
                    <a:pt x="14868" y="20062"/>
                    <a:pt x="14868" y="20062"/>
                  </a:cubicBezTo>
                  <a:cubicBezTo>
                    <a:pt x="14868" y="19928"/>
                    <a:pt x="14868" y="19928"/>
                    <a:pt x="14868" y="19928"/>
                  </a:cubicBezTo>
                  <a:cubicBezTo>
                    <a:pt x="14811" y="19861"/>
                    <a:pt x="14811" y="19861"/>
                    <a:pt x="14811" y="19861"/>
                  </a:cubicBezTo>
                  <a:cubicBezTo>
                    <a:pt x="14755" y="19861"/>
                    <a:pt x="14755" y="19861"/>
                    <a:pt x="14755" y="19861"/>
                  </a:cubicBezTo>
                  <a:cubicBezTo>
                    <a:pt x="14699" y="19861"/>
                    <a:pt x="14699" y="19861"/>
                    <a:pt x="14699" y="19861"/>
                  </a:cubicBezTo>
                  <a:cubicBezTo>
                    <a:pt x="14643" y="19861"/>
                    <a:pt x="14643" y="19861"/>
                    <a:pt x="14643" y="19861"/>
                  </a:cubicBezTo>
                  <a:cubicBezTo>
                    <a:pt x="14587" y="19861"/>
                    <a:pt x="14587" y="19861"/>
                    <a:pt x="14587" y="19861"/>
                  </a:cubicBezTo>
                  <a:cubicBezTo>
                    <a:pt x="14587" y="19794"/>
                    <a:pt x="14587" y="19794"/>
                    <a:pt x="14587" y="19794"/>
                  </a:cubicBezTo>
                  <a:cubicBezTo>
                    <a:pt x="14587" y="19794"/>
                    <a:pt x="14587" y="19794"/>
                    <a:pt x="14587" y="19794"/>
                  </a:cubicBezTo>
                  <a:cubicBezTo>
                    <a:pt x="14531" y="19861"/>
                    <a:pt x="14531" y="19861"/>
                    <a:pt x="14531" y="19861"/>
                  </a:cubicBezTo>
                  <a:cubicBezTo>
                    <a:pt x="14475" y="19928"/>
                    <a:pt x="14475" y="19928"/>
                    <a:pt x="14475" y="19928"/>
                  </a:cubicBezTo>
                  <a:cubicBezTo>
                    <a:pt x="14419" y="19995"/>
                    <a:pt x="14419" y="19995"/>
                    <a:pt x="14419" y="19995"/>
                  </a:cubicBezTo>
                  <a:cubicBezTo>
                    <a:pt x="14363" y="20062"/>
                    <a:pt x="14363" y="20062"/>
                    <a:pt x="14363" y="20062"/>
                  </a:cubicBezTo>
                  <a:cubicBezTo>
                    <a:pt x="14363" y="20129"/>
                    <a:pt x="14363" y="20129"/>
                    <a:pt x="14363" y="20129"/>
                  </a:cubicBezTo>
                  <a:cubicBezTo>
                    <a:pt x="14306" y="20129"/>
                    <a:pt x="14306" y="20129"/>
                    <a:pt x="14306" y="20129"/>
                  </a:cubicBezTo>
                  <a:cubicBezTo>
                    <a:pt x="14306" y="20196"/>
                    <a:pt x="14306" y="20196"/>
                    <a:pt x="14306" y="20196"/>
                  </a:cubicBezTo>
                  <a:cubicBezTo>
                    <a:pt x="14306" y="20263"/>
                    <a:pt x="14306" y="20263"/>
                    <a:pt x="14306" y="20263"/>
                  </a:cubicBezTo>
                  <a:cubicBezTo>
                    <a:pt x="14194" y="20329"/>
                    <a:pt x="14194" y="20329"/>
                    <a:pt x="14194" y="20329"/>
                  </a:cubicBezTo>
                  <a:cubicBezTo>
                    <a:pt x="14194" y="20396"/>
                    <a:pt x="14194" y="20396"/>
                    <a:pt x="14194" y="20396"/>
                  </a:cubicBezTo>
                  <a:cubicBezTo>
                    <a:pt x="14082" y="20463"/>
                    <a:pt x="14082" y="20463"/>
                    <a:pt x="14082" y="20463"/>
                  </a:cubicBezTo>
                  <a:cubicBezTo>
                    <a:pt x="14082" y="20530"/>
                    <a:pt x="14082" y="20530"/>
                    <a:pt x="14082" y="20530"/>
                  </a:cubicBezTo>
                  <a:cubicBezTo>
                    <a:pt x="14082" y="20530"/>
                    <a:pt x="14082" y="20530"/>
                    <a:pt x="14082" y="20530"/>
                  </a:cubicBezTo>
                  <a:cubicBezTo>
                    <a:pt x="14026" y="20530"/>
                    <a:pt x="14026" y="20530"/>
                    <a:pt x="14026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14" y="20597"/>
                    <a:pt x="13914" y="20597"/>
                    <a:pt x="13914" y="20597"/>
                  </a:cubicBezTo>
                  <a:cubicBezTo>
                    <a:pt x="13184" y="20597"/>
                    <a:pt x="13184" y="20597"/>
                    <a:pt x="13184" y="20597"/>
                  </a:cubicBezTo>
                  <a:cubicBezTo>
                    <a:pt x="13072" y="20597"/>
                    <a:pt x="13072" y="20597"/>
                    <a:pt x="13072" y="20597"/>
                  </a:cubicBezTo>
                  <a:cubicBezTo>
                    <a:pt x="13016" y="20664"/>
                    <a:pt x="13016" y="20664"/>
                    <a:pt x="13016" y="20664"/>
                  </a:cubicBezTo>
                  <a:cubicBezTo>
                    <a:pt x="12960" y="20664"/>
                    <a:pt x="12960" y="20664"/>
                    <a:pt x="12960" y="20664"/>
                  </a:cubicBezTo>
                  <a:cubicBezTo>
                    <a:pt x="12904" y="20731"/>
                    <a:pt x="12904" y="20731"/>
                    <a:pt x="12904" y="20731"/>
                  </a:cubicBezTo>
                  <a:cubicBezTo>
                    <a:pt x="12792" y="20798"/>
                    <a:pt x="12792" y="20798"/>
                    <a:pt x="12792" y="20798"/>
                  </a:cubicBezTo>
                  <a:cubicBezTo>
                    <a:pt x="12736" y="20864"/>
                    <a:pt x="12736" y="20864"/>
                    <a:pt x="12736" y="20864"/>
                  </a:cubicBezTo>
                  <a:cubicBezTo>
                    <a:pt x="12679" y="20864"/>
                    <a:pt x="12679" y="20864"/>
                    <a:pt x="12679" y="20864"/>
                  </a:cubicBezTo>
                  <a:cubicBezTo>
                    <a:pt x="12511" y="21065"/>
                    <a:pt x="12511" y="21065"/>
                    <a:pt x="12511" y="21065"/>
                  </a:cubicBezTo>
                  <a:cubicBezTo>
                    <a:pt x="12006" y="21199"/>
                    <a:pt x="12006" y="21199"/>
                    <a:pt x="12006" y="21199"/>
                  </a:cubicBezTo>
                  <a:cubicBezTo>
                    <a:pt x="12006" y="21333"/>
                    <a:pt x="12006" y="21333"/>
                    <a:pt x="12006" y="21333"/>
                  </a:cubicBezTo>
                  <a:cubicBezTo>
                    <a:pt x="11894" y="21333"/>
                    <a:pt x="11894" y="21333"/>
                    <a:pt x="11894" y="21333"/>
                  </a:cubicBezTo>
                  <a:cubicBezTo>
                    <a:pt x="11052" y="21600"/>
                    <a:pt x="11052" y="21600"/>
                    <a:pt x="11052" y="21600"/>
                  </a:cubicBezTo>
                  <a:cubicBezTo>
                    <a:pt x="10996" y="21533"/>
                    <a:pt x="10996" y="21533"/>
                    <a:pt x="10996" y="21533"/>
                  </a:cubicBezTo>
                  <a:cubicBezTo>
                    <a:pt x="11052" y="21466"/>
                    <a:pt x="11052" y="21466"/>
                    <a:pt x="11052" y="21466"/>
                  </a:cubicBezTo>
                  <a:cubicBezTo>
                    <a:pt x="11165" y="21399"/>
                    <a:pt x="11165" y="21399"/>
                    <a:pt x="11165" y="21399"/>
                  </a:cubicBezTo>
                  <a:cubicBezTo>
                    <a:pt x="11165" y="21333"/>
                    <a:pt x="11165" y="21333"/>
                    <a:pt x="11165" y="21333"/>
                  </a:cubicBezTo>
                  <a:cubicBezTo>
                    <a:pt x="11221" y="21266"/>
                    <a:pt x="11221" y="21266"/>
                    <a:pt x="11221" y="21266"/>
                  </a:cubicBezTo>
                  <a:cubicBezTo>
                    <a:pt x="11221" y="21266"/>
                    <a:pt x="11221" y="21266"/>
                    <a:pt x="11221" y="21266"/>
                  </a:cubicBezTo>
                  <a:cubicBezTo>
                    <a:pt x="11277" y="20864"/>
                    <a:pt x="11277" y="20864"/>
                    <a:pt x="11277" y="20864"/>
                  </a:cubicBezTo>
                  <a:cubicBezTo>
                    <a:pt x="11109" y="20062"/>
                    <a:pt x="11109" y="20062"/>
                    <a:pt x="11109" y="20062"/>
                  </a:cubicBezTo>
                  <a:cubicBezTo>
                    <a:pt x="10940" y="19928"/>
                    <a:pt x="10940" y="19928"/>
                    <a:pt x="10940" y="19928"/>
                  </a:cubicBezTo>
                  <a:cubicBezTo>
                    <a:pt x="10884" y="19861"/>
                    <a:pt x="10884" y="19861"/>
                    <a:pt x="10884" y="19861"/>
                  </a:cubicBezTo>
                  <a:cubicBezTo>
                    <a:pt x="9874" y="19326"/>
                    <a:pt x="9874" y="19326"/>
                    <a:pt x="9874" y="19326"/>
                  </a:cubicBezTo>
                  <a:cubicBezTo>
                    <a:pt x="9818" y="19326"/>
                    <a:pt x="9818" y="19326"/>
                    <a:pt x="9818" y="19326"/>
                  </a:cubicBezTo>
                  <a:cubicBezTo>
                    <a:pt x="9762" y="19259"/>
                    <a:pt x="9762" y="19259"/>
                    <a:pt x="9762" y="19259"/>
                  </a:cubicBezTo>
                  <a:cubicBezTo>
                    <a:pt x="9762" y="19259"/>
                    <a:pt x="9762" y="19259"/>
                    <a:pt x="9762" y="19259"/>
                  </a:cubicBezTo>
                  <a:cubicBezTo>
                    <a:pt x="9650" y="19259"/>
                    <a:pt x="9650" y="19259"/>
                    <a:pt x="9650" y="19259"/>
                  </a:cubicBezTo>
                  <a:cubicBezTo>
                    <a:pt x="9594" y="19193"/>
                    <a:pt x="9594" y="19193"/>
                    <a:pt x="9594" y="19193"/>
                  </a:cubicBezTo>
                  <a:cubicBezTo>
                    <a:pt x="9594" y="19193"/>
                    <a:pt x="9594" y="19193"/>
                    <a:pt x="9594" y="19193"/>
                  </a:cubicBezTo>
                  <a:cubicBezTo>
                    <a:pt x="9538" y="19193"/>
                    <a:pt x="9538" y="19193"/>
                    <a:pt x="9538" y="19193"/>
                  </a:cubicBezTo>
                  <a:cubicBezTo>
                    <a:pt x="9482" y="19193"/>
                    <a:pt x="9482" y="19193"/>
                    <a:pt x="9482" y="19193"/>
                  </a:cubicBezTo>
                  <a:cubicBezTo>
                    <a:pt x="9425" y="19193"/>
                    <a:pt x="9425" y="19193"/>
                    <a:pt x="9425" y="19193"/>
                  </a:cubicBezTo>
                  <a:cubicBezTo>
                    <a:pt x="9425" y="19126"/>
                    <a:pt x="9425" y="19126"/>
                    <a:pt x="9425" y="19126"/>
                  </a:cubicBezTo>
                  <a:cubicBezTo>
                    <a:pt x="9369" y="19126"/>
                    <a:pt x="9369" y="19126"/>
                    <a:pt x="9369" y="19126"/>
                  </a:cubicBezTo>
                  <a:cubicBezTo>
                    <a:pt x="9257" y="19126"/>
                    <a:pt x="9257" y="19126"/>
                    <a:pt x="9257" y="19126"/>
                  </a:cubicBezTo>
                  <a:cubicBezTo>
                    <a:pt x="9257" y="19059"/>
                    <a:pt x="9257" y="19059"/>
                    <a:pt x="9257" y="19059"/>
                  </a:cubicBezTo>
                  <a:cubicBezTo>
                    <a:pt x="9201" y="19059"/>
                    <a:pt x="9201" y="19059"/>
                    <a:pt x="9201" y="19059"/>
                  </a:cubicBezTo>
                  <a:cubicBezTo>
                    <a:pt x="9145" y="18992"/>
                    <a:pt x="9145" y="18992"/>
                    <a:pt x="9145" y="18992"/>
                  </a:cubicBezTo>
                  <a:cubicBezTo>
                    <a:pt x="9089" y="18992"/>
                    <a:pt x="9089" y="18992"/>
                    <a:pt x="9089" y="18992"/>
                  </a:cubicBezTo>
                  <a:cubicBezTo>
                    <a:pt x="9089" y="18992"/>
                    <a:pt x="9089" y="18992"/>
                    <a:pt x="9089" y="18992"/>
                  </a:cubicBezTo>
                  <a:cubicBezTo>
                    <a:pt x="9033" y="18992"/>
                    <a:pt x="9033" y="18992"/>
                    <a:pt x="9033" y="18992"/>
                  </a:cubicBezTo>
                  <a:cubicBezTo>
                    <a:pt x="8977" y="18992"/>
                    <a:pt x="8977" y="18992"/>
                    <a:pt x="8977" y="18992"/>
                  </a:cubicBezTo>
                  <a:cubicBezTo>
                    <a:pt x="8977" y="18992"/>
                    <a:pt x="8977" y="18992"/>
                    <a:pt x="8977" y="18992"/>
                  </a:cubicBezTo>
                  <a:cubicBezTo>
                    <a:pt x="8921" y="18992"/>
                    <a:pt x="8921" y="18992"/>
                    <a:pt x="8921" y="18992"/>
                  </a:cubicBezTo>
                  <a:cubicBezTo>
                    <a:pt x="8921" y="18925"/>
                    <a:pt x="8921" y="18925"/>
                    <a:pt x="8921" y="18925"/>
                  </a:cubicBezTo>
                  <a:cubicBezTo>
                    <a:pt x="8864" y="18925"/>
                    <a:pt x="8864" y="18925"/>
                    <a:pt x="8864" y="18925"/>
                  </a:cubicBezTo>
                  <a:cubicBezTo>
                    <a:pt x="8864" y="18925"/>
                    <a:pt x="8864" y="18925"/>
                    <a:pt x="8864" y="18925"/>
                  </a:cubicBezTo>
                  <a:cubicBezTo>
                    <a:pt x="8808" y="18858"/>
                    <a:pt x="8808" y="18858"/>
                    <a:pt x="8808" y="18858"/>
                  </a:cubicBezTo>
                  <a:cubicBezTo>
                    <a:pt x="8808" y="18858"/>
                    <a:pt x="8808" y="18858"/>
                    <a:pt x="8808" y="18858"/>
                  </a:cubicBezTo>
                  <a:cubicBezTo>
                    <a:pt x="8752" y="18791"/>
                    <a:pt x="8752" y="18791"/>
                    <a:pt x="8752" y="18791"/>
                  </a:cubicBezTo>
                  <a:cubicBezTo>
                    <a:pt x="8696" y="18791"/>
                    <a:pt x="8696" y="18791"/>
                    <a:pt x="8696" y="18791"/>
                  </a:cubicBezTo>
                  <a:cubicBezTo>
                    <a:pt x="8640" y="18791"/>
                    <a:pt x="8640" y="18791"/>
                    <a:pt x="8640" y="18791"/>
                  </a:cubicBezTo>
                  <a:lnTo>
                    <a:pt x="2188" y="18123"/>
                  </a:lnTo>
                  <a:close/>
                  <a:moveTo>
                    <a:pt x="2188" y="181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5" name="AutoShape 159"/>
            <p:cNvSpPr>
              <a:spLocks/>
            </p:cNvSpPr>
            <p:nvPr/>
          </p:nvSpPr>
          <p:spPr bwMode="auto">
            <a:xfrm>
              <a:off x="0" y="585"/>
              <a:ext cx="2235" cy="15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513" y="20684"/>
                  </a:move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422" y="20291"/>
                    <a:pt x="19422" y="20291"/>
                    <a:pt x="19422" y="20291"/>
                  </a:cubicBezTo>
                  <a:cubicBezTo>
                    <a:pt x="19422" y="20291"/>
                    <a:pt x="19422" y="20291"/>
                    <a:pt x="19422" y="20291"/>
                  </a:cubicBezTo>
                  <a:cubicBezTo>
                    <a:pt x="19422" y="20160"/>
                    <a:pt x="19422" y="20160"/>
                    <a:pt x="19422" y="20160"/>
                  </a:cubicBezTo>
                  <a:cubicBezTo>
                    <a:pt x="19331" y="20029"/>
                    <a:pt x="19331" y="20029"/>
                    <a:pt x="19331" y="20029"/>
                  </a:cubicBezTo>
                  <a:cubicBezTo>
                    <a:pt x="19240" y="20029"/>
                    <a:pt x="19240" y="20029"/>
                    <a:pt x="19240" y="20029"/>
                  </a:cubicBezTo>
                  <a:cubicBezTo>
                    <a:pt x="19240" y="19898"/>
                    <a:pt x="19240" y="19898"/>
                    <a:pt x="19240" y="19898"/>
                  </a:cubicBezTo>
                  <a:cubicBezTo>
                    <a:pt x="19150" y="19767"/>
                    <a:pt x="19150" y="19767"/>
                    <a:pt x="19150" y="19767"/>
                  </a:cubicBezTo>
                  <a:cubicBezTo>
                    <a:pt x="19150" y="19767"/>
                    <a:pt x="19150" y="19767"/>
                    <a:pt x="19150" y="19767"/>
                  </a:cubicBezTo>
                  <a:cubicBezTo>
                    <a:pt x="19059" y="19767"/>
                    <a:pt x="19059" y="19767"/>
                    <a:pt x="19059" y="19767"/>
                  </a:cubicBezTo>
                  <a:cubicBezTo>
                    <a:pt x="19059" y="19767"/>
                    <a:pt x="19059" y="19767"/>
                    <a:pt x="19059" y="19767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968" y="19244"/>
                    <a:pt x="18968" y="19244"/>
                    <a:pt x="18968" y="19244"/>
                  </a:cubicBezTo>
                  <a:cubicBezTo>
                    <a:pt x="19059" y="19244"/>
                    <a:pt x="19059" y="19244"/>
                    <a:pt x="19059" y="19244"/>
                  </a:cubicBezTo>
                  <a:cubicBezTo>
                    <a:pt x="19059" y="18851"/>
                    <a:pt x="19059" y="18851"/>
                    <a:pt x="19059" y="18851"/>
                  </a:cubicBezTo>
                  <a:cubicBezTo>
                    <a:pt x="19059" y="18458"/>
                    <a:pt x="19059" y="18458"/>
                    <a:pt x="19059" y="18458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9059" y="18065"/>
                    <a:pt x="19059" y="18065"/>
                    <a:pt x="19059" y="18065"/>
                  </a:cubicBezTo>
                  <a:cubicBezTo>
                    <a:pt x="19059" y="17935"/>
                    <a:pt x="19059" y="17935"/>
                    <a:pt x="19059" y="17935"/>
                  </a:cubicBezTo>
                  <a:cubicBezTo>
                    <a:pt x="19059" y="17935"/>
                    <a:pt x="19059" y="17935"/>
                    <a:pt x="19059" y="17935"/>
                  </a:cubicBezTo>
                  <a:cubicBezTo>
                    <a:pt x="19059" y="17804"/>
                    <a:pt x="19059" y="17804"/>
                    <a:pt x="19059" y="17804"/>
                  </a:cubicBezTo>
                  <a:cubicBezTo>
                    <a:pt x="19059" y="17673"/>
                    <a:pt x="19059" y="17673"/>
                    <a:pt x="19059" y="17673"/>
                  </a:cubicBezTo>
                  <a:cubicBezTo>
                    <a:pt x="19059" y="17542"/>
                    <a:pt x="19059" y="17542"/>
                    <a:pt x="19059" y="17542"/>
                  </a:cubicBezTo>
                  <a:cubicBezTo>
                    <a:pt x="18968" y="17411"/>
                    <a:pt x="18968" y="17411"/>
                    <a:pt x="18968" y="17411"/>
                  </a:cubicBezTo>
                  <a:cubicBezTo>
                    <a:pt x="18877" y="17149"/>
                    <a:pt x="18877" y="17149"/>
                    <a:pt x="18877" y="17149"/>
                  </a:cubicBezTo>
                  <a:cubicBezTo>
                    <a:pt x="18877" y="17149"/>
                    <a:pt x="18877" y="17149"/>
                    <a:pt x="18877" y="17149"/>
                  </a:cubicBezTo>
                  <a:cubicBezTo>
                    <a:pt x="18877" y="16756"/>
                    <a:pt x="18877" y="16756"/>
                    <a:pt x="18877" y="16756"/>
                  </a:cubicBezTo>
                  <a:cubicBezTo>
                    <a:pt x="18877" y="16756"/>
                    <a:pt x="18877" y="16756"/>
                    <a:pt x="18877" y="16756"/>
                  </a:cubicBezTo>
                  <a:cubicBezTo>
                    <a:pt x="18877" y="16625"/>
                    <a:pt x="18877" y="16625"/>
                    <a:pt x="18877" y="16625"/>
                  </a:cubicBezTo>
                  <a:cubicBezTo>
                    <a:pt x="18877" y="16495"/>
                    <a:pt x="18877" y="16495"/>
                    <a:pt x="18877" y="16495"/>
                  </a:cubicBezTo>
                  <a:cubicBezTo>
                    <a:pt x="18877" y="16364"/>
                    <a:pt x="18877" y="16364"/>
                    <a:pt x="18877" y="16364"/>
                  </a:cubicBezTo>
                  <a:cubicBezTo>
                    <a:pt x="18787" y="16364"/>
                    <a:pt x="18787" y="16364"/>
                    <a:pt x="18787" y="16364"/>
                  </a:cubicBezTo>
                  <a:cubicBezTo>
                    <a:pt x="18696" y="16364"/>
                    <a:pt x="18696" y="16364"/>
                    <a:pt x="18696" y="16364"/>
                  </a:cubicBezTo>
                  <a:cubicBezTo>
                    <a:pt x="18514" y="16364"/>
                    <a:pt x="18514" y="16364"/>
                    <a:pt x="18514" y="16364"/>
                  </a:cubicBezTo>
                  <a:cubicBezTo>
                    <a:pt x="18514" y="16364"/>
                    <a:pt x="18514" y="16364"/>
                    <a:pt x="18514" y="16364"/>
                  </a:cubicBezTo>
                  <a:cubicBezTo>
                    <a:pt x="18333" y="16495"/>
                    <a:pt x="18333" y="16495"/>
                    <a:pt x="18333" y="16495"/>
                  </a:cubicBezTo>
                  <a:cubicBezTo>
                    <a:pt x="18242" y="16625"/>
                    <a:pt x="18242" y="16625"/>
                    <a:pt x="18242" y="16625"/>
                  </a:cubicBezTo>
                  <a:cubicBezTo>
                    <a:pt x="18151" y="16756"/>
                    <a:pt x="18151" y="16756"/>
                    <a:pt x="18151" y="16756"/>
                  </a:cubicBezTo>
                  <a:cubicBezTo>
                    <a:pt x="18061" y="16887"/>
                    <a:pt x="18061" y="16887"/>
                    <a:pt x="18061" y="16887"/>
                  </a:cubicBezTo>
                  <a:cubicBezTo>
                    <a:pt x="17970" y="16887"/>
                    <a:pt x="17970" y="16887"/>
                    <a:pt x="17970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756"/>
                    <a:pt x="17788" y="16756"/>
                    <a:pt x="17788" y="16756"/>
                  </a:cubicBezTo>
                  <a:cubicBezTo>
                    <a:pt x="17788" y="16625"/>
                    <a:pt x="17788" y="16625"/>
                    <a:pt x="17788" y="16625"/>
                  </a:cubicBezTo>
                  <a:cubicBezTo>
                    <a:pt x="17697" y="15971"/>
                    <a:pt x="17697" y="15971"/>
                    <a:pt x="17697" y="15971"/>
                  </a:cubicBezTo>
                  <a:cubicBezTo>
                    <a:pt x="17607" y="15709"/>
                    <a:pt x="17607" y="15709"/>
                    <a:pt x="17607" y="15709"/>
                  </a:cubicBezTo>
                  <a:cubicBezTo>
                    <a:pt x="17607" y="15578"/>
                    <a:pt x="17607" y="15578"/>
                    <a:pt x="17607" y="15578"/>
                  </a:cubicBezTo>
                  <a:cubicBezTo>
                    <a:pt x="17697" y="15316"/>
                    <a:pt x="17697" y="15316"/>
                    <a:pt x="17697" y="15316"/>
                  </a:cubicBezTo>
                  <a:cubicBezTo>
                    <a:pt x="17425" y="15316"/>
                    <a:pt x="17425" y="15316"/>
                    <a:pt x="17425" y="15316"/>
                  </a:cubicBezTo>
                  <a:cubicBezTo>
                    <a:pt x="17334" y="15447"/>
                    <a:pt x="17334" y="15447"/>
                    <a:pt x="17334" y="15447"/>
                  </a:cubicBezTo>
                  <a:cubicBezTo>
                    <a:pt x="17244" y="15316"/>
                    <a:pt x="17244" y="15316"/>
                    <a:pt x="17244" y="15316"/>
                  </a:cubicBezTo>
                  <a:cubicBezTo>
                    <a:pt x="16971" y="15316"/>
                    <a:pt x="16971" y="15316"/>
                    <a:pt x="16971" y="15316"/>
                  </a:cubicBez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189"/>
                    <a:pt x="21600" y="4189"/>
                    <a:pt x="21600" y="4189"/>
                  </a:cubicBezTo>
                  <a:cubicBezTo>
                    <a:pt x="21509" y="4189"/>
                    <a:pt x="21509" y="4189"/>
                    <a:pt x="21509" y="4189"/>
                  </a:cubicBezTo>
                  <a:cubicBezTo>
                    <a:pt x="21418" y="4189"/>
                    <a:pt x="21418" y="4189"/>
                    <a:pt x="21418" y="4189"/>
                  </a:cubicBezTo>
                  <a:cubicBezTo>
                    <a:pt x="21418" y="4189"/>
                    <a:pt x="21418" y="4189"/>
                    <a:pt x="21418" y="4189"/>
                  </a:cubicBezTo>
                  <a:cubicBezTo>
                    <a:pt x="21418" y="3927"/>
                    <a:pt x="21418" y="3927"/>
                    <a:pt x="21418" y="3927"/>
                  </a:cubicBezTo>
                  <a:cubicBezTo>
                    <a:pt x="21328" y="3796"/>
                    <a:pt x="21328" y="3796"/>
                    <a:pt x="21328" y="3796"/>
                  </a:cubicBezTo>
                  <a:cubicBezTo>
                    <a:pt x="21328" y="3796"/>
                    <a:pt x="21328" y="3796"/>
                    <a:pt x="21328" y="3796"/>
                  </a:cubicBezTo>
                  <a:cubicBezTo>
                    <a:pt x="21237" y="3665"/>
                    <a:pt x="21237" y="3665"/>
                    <a:pt x="21237" y="3665"/>
                  </a:cubicBezTo>
                  <a:cubicBezTo>
                    <a:pt x="21237" y="3535"/>
                    <a:pt x="21237" y="3535"/>
                    <a:pt x="21237" y="3535"/>
                  </a:cubicBezTo>
                  <a:cubicBezTo>
                    <a:pt x="21146" y="3535"/>
                    <a:pt x="21146" y="3535"/>
                    <a:pt x="21146" y="3535"/>
                  </a:cubicBezTo>
                  <a:cubicBezTo>
                    <a:pt x="21055" y="3535"/>
                    <a:pt x="21055" y="3535"/>
                    <a:pt x="21055" y="3535"/>
                  </a:cubicBezTo>
                  <a:cubicBezTo>
                    <a:pt x="21055" y="3535"/>
                    <a:pt x="21055" y="3535"/>
                    <a:pt x="21055" y="3535"/>
                  </a:cubicBezTo>
                  <a:cubicBezTo>
                    <a:pt x="20874" y="3535"/>
                    <a:pt x="20874" y="3535"/>
                    <a:pt x="20874" y="3535"/>
                  </a:cubicBezTo>
                  <a:cubicBezTo>
                    <a:pt x="20783" y="3535"/>
                    <a:pt x="20783" y="3535"/>
                    <a:pt x="20783" y="3535"/>
                  </a:cubicBezTo>
                  <a:cubicBezTo>
                    <a:pt x="20783" y="3535"/>
                    <a:pt x="20783" y="3535"/>
                    <a:pt x="20783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02" y="3535"/>
                    <a:pt x="20602" y="3535"/>
                    <a:pt x="20602" y="3535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692" y="3404"/>
                    <a:pt x="20692" y="3404"/>
                    <a:pt x="20692" y="3404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511" y="3404"/>
                    <a:pt x="20511" y="3404"/>
                    <a:pt x="20511" y="3404"/>
                  </a:cubicBezTo>
                  <a:cubicBezTo>
                    <a:pt x="20511" y="3404"/>
                    <a:pt x="20511" y="3404"/>
                    <a:pt x="20511" y="3404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420" y="3273"/>
                    <a:pt x="20420" y="3273"/>
                    <a:pt x="20420" y="3273"/>
                  </a:cubicBezTo>
                  <a:cubicBezTo>
                    <a:pt x="20420" y="3273"/>
                    <a:pt x="20420" y="3273"/>
                    <a:pt x="20420" y="3273"/>
                  </a:cubicBezTo>
                  <a:cubicBezTo>
                    <a:pt x="20420" y="3142"/>
                    <a:pt x="20420" y="3142"/>
                    <a:pt x="20420" y="3142"/>
                  </a:cubicBezTo>
                  <a:cubicBezTo>
                    <a:pt x="20329" y="3142"/>
                    <a:pt x="20329" y="3142"/>
                    <a:pt x="20329" y="3142"/>
                  </a:cubicBezTo>
                  <a:cubicBezTo>
                    <a:pt x="20239" y="3011"/>
                    <a:pt x="20239" y="3011"/>
                    <a:pt x="20239" y="3011"/>
                  </a:cubicBezTo>
                  <a:cubicBezTo>
                    <a:pt x="20239" y="3011"/>
                    <a:pt x="20239" y="3011"/>
                    <a:pt x="20239" y="3011"/>
                  </a:cubicBezTo>
                  <a:cubicBezTo>
                    <a:pt x="20148" y="3011"/>
                    <a:pt x="20148" y="3011"/>
                    <a:pt x="20148" y="3011"/>
                  </a:cubicBezTo>
                  <a:cubicBezTo>
                    <a:pt x="20148" y="3011"/>
                    <a:pt x="20148" y="3011"/>
                    <a:pt x="20148" y="3011"/>
                  </a:cubicBezTo>
                  <a:cubicBezTo>
                    <a:pt x="20057" y="3011"/>
                    <a:pt x="20057" y="3011"/>
                    <a:pt x="20057" y="3011"/>
                  </a:cubicBezTo>
                  <a:cubicBezTo>
                    <a:pt x="20057" y="3011"/>
                    <a:pt x="20057" y="3011"/>
                    <a:pt x="20057" y="3011"/>
                  </a:cubicBezTo>
                  <a:cubicBezTo>
                    <a:pt x="20057" y="2880"/>
                    <a:pt x="20057" y="2880"/>
                    <a:pt x="20057" y="2880"/>
                  </a:cubicBezTo>
                  <a:cubicBezTo>
                    <a:pt x="20057" y="2880"/>
                    <a:pt x="20057" y="2880"/>
                    <a:pt x="20057" y="2880"/>
                  </a:cubicBezTo>
                  <a:cubicBezTo>
                    <a:pt x="19966" y="3011"/>
                    <a:pt x="19966" y="3011"/>
                    <a:pt x="19966" y="3011"/>
                  </a:cubicBezTo>
                  <a:cubicBezTo>
                    <a:pt x="19966" y="3011"/>
                    <a:pt x="19966" y="3011"/>
                    <a:pt x="19966" y="3011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785" y="2749"/>
                    <a:pt x="19785" y="2749"/>
                    <a:pt x="19785" y="2749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785" y="2618"/>
                    <a:pt x="19785" y="2618"/>
                    <a:pt x="19785" y="2618"/>
                  </a:cubicBezTo>
                  <a:cubicBezTo>
                    <a:pt x="19694" y="2618"/>
                    <a:pt x="19694" y="2618"/>
                    <a:pt x="19694" y="2618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03" y="2487"/>
                    <a:pt x="19603" y="2487"/>
                    <a:pt x="19603" y="2487"/>
                  </a:cubicBezTo>
                  <a:cubicBezTo>
                    <a:pt x="19422" y="2749"/>
                    <a:pt x="19422" y="2749"/>
                    <a:pt x="19422" y="2749"/>
                  </a:cubicBezTo>
                  <a:cubicBezTo>
                    <a:pt x="19331" y="2880"/>
                    <a:pt x="19331" y="2880"/>
                    <a:pt x="19331" y="2880"/>
                  </a:cubicBezTo>
                  <a:cubicBezTo>
                    <a:pt x="19422" y="2749"/>
                    <a:pt x="19422" y="2749"/>
                    <a:pt x="19422" y="2749"/>
                  </a:cubicBezTo>
                  <a:cubicBezTo>
                    <a:pt x="19513" y="2487"/>
                    <a:pt x="19513" y="2487"/>
                    <a:pt x="19513" y="2487"/>
                  </a:cubicBezTo>
                  <a:cubicBezTo>
                    <a:pt x="19603" y="2356"/>
                    <a:pt x="19603" y="2356"/>
                    <a:pt x="19603" y="2356"/>
                  </a:cubicBezTo>
                  <a:cubicBezTo>
                    <a:pt x="19603" y="2225"/>
                    <a:pt x="19603" y="2225"/>
                    <a:pt x="19603" y="2225"/>
                  </a:cubicBezTo>
                  <a:cubicBezTo>
                    <a:pt x="19603" y="2225"/>
                    <a:pt x="19603" y="2225"/>
                    <a:pt x="19603" y="2225"/>
                  </a:cubicBezTo>
                  <a:cubicBezTo>
                    <a:pt x="19513" y="2095"/>
                    <a:pt x="19513" y="2095"/>
                    <a:pt x="19513" y="2095"/>
                  </a:cubicBezTo>
                  <a:cubicBezTo>
                    <a:pt x="19422" y="2095"/>
                    <a:pt x="19422" y="2095"/>
                    <a:pt x="19422" y="2095"/>
                  </a:cubicBezTo>
                  <a:cubicBezTo>
                    <a:pt x="19331" y="2225"/>
                    <a:pt x="19331" y="2225"/>
                    <a:pt x="19331" y="2225"/>
                  </a:cubicBezTo>
                  <a:cubicBezTo>
                    <a:pt x="19240" y="2225"/>
                    <a:pt x="19240" y="2225"/>
                    <a:pt x="19240" y="2225"/>
                  </a:cubicBezTo>
                  <a:cubicBezTo>
                    <a:pt x="19150" y="2225"/>
                    <a:pt x="19150" y="2225"/>
                    <a:pt x="19150" y="2225"/>
                  </a:cubicBezTo>
                  <a:cubicBezTo>
                    <a:pt x="19059" y="2225"/>
                    <a:pt x="19059" y="2225"/>
                    <a:pt x="19059" y="2225"/>
                  </a:cubicBezTo>
                  <a:cubicBezTo>
                    <a:pt x="18968" y="2356"/>
                    <a:pt x="18968" y="2356"/>
                    <a:pt x="18968" y="2356"/>
                  </a:cubicBezTo>
                  <a:cubicBezTo>
                    <a:pt x="18877" y="2487"/>
                    <a:pt x="18877" y="2487"/>
                    <a:pt x="18877" y="2487"/>
                  </a:cubicBezTo>
                  <a:cubicBezTo>
                    <a:pt x="18968" y="2356"/>
                    <a:pt x="18968" y="2356"/>
                    <a:pt x="18968" y="2356"/>
                  </a:cubicBezTo>
                  <a:cubicBezTo>
                    <a:pt x="18968" y="2225"/>
                    <a:pt x="18968" y="2225"/>
                    <a:pt x="18968" y="2225"/>
                  </a:cubicBezTo>
                  <a:cubicBezTo>
                    <a:pt x="18968" y="2095"/>
                    <a:pt x="18968" y="2095"/>
                    <a:pt x="18968" y="2095"/>
                  </a:cubicBezTo>
                  <a:cubicBezTo>
                    <a:pt x="18968" y="1964"/>
                    <a:pt x="18968" y="1964"/>
                    <a:pt x="18968" y="1964"/>
                  </a:cubicBezTo>
                  <a:cubicBezTo>
                    <a:pt x="18787" y="1964"/>
                    <a:pt x="18787" y="1964"/>
                    <a:pt x="18787" y="1964"/>
                  </a:cubicBezTo>
                  <a:cubicBezTo>
                    <a:pt x="18787" y="1833"/>
                    <a:pt x="18787" y="1833"/>
                    <a:pt x="18787" y="1833"/>
                  </a:cubicBezTo>
                  <a:cubicBezTo>
                    <a:pt x="18877" y="1833"/>
                    <a:pt x="18877" y="1833"/>
                    <a:pt x="18877" y="1833"/>
                  </a:cubicBezTo>
                  <a:cubicBezTo>
                    <a:pt x="18968" y="1833"/>
                    <a:pt x="18968" y="1833"/>
                    <a:pt x="18968" y="1833"/>
                  </a:cubicBezTo>
                  <a:cubicBezTo>
                    <a:pt x="18968" y="1833"/>
                    <a:pt x="18968" y="1833"/>
                    <a:pt x="18968" y="1833"/>
                  </a:cubicBezTo>
                  <a:cubicBezTo>
                    <a:pt x="18787" y="1702"/>
                    <a:pt x="18787" y="1702"/>
                    <a:pt x="18787" y="1702"/>
                  </a:cubicBezTo>
                  <a:cubicBezTo>
                    <a:pt x="18787" y="1571"/>
                    <a:pt x="18787" y="1571"/>
                    <a:pt x="18787" y="1571"/>
                  </a:cubicBezTo>
                  <a:cubicBezTo>
                    <a:pt x="18787" y="1440"/>
                    <a:pt x="18787" y="1440"/>
                    <a:pt x="18787" y="1440"/>
                  </a:cubicBezTo>
                  <a:cubicBezTo>
                    <a:pt x="18877" y="1440"/>
                    <a:pt x="18877" y="1440"/>
                    <a:pt x="18877" y="1440"/>
                  </a:cubicBezTo>
                  <a:cubicBezTo>
                    <a:pt x="18968" y="1309"/>
                    <a:pt x="18968" y="1309"/>
                    <a:pt x="18968" y="1309"/>
                  </a:cubicBezTo>
                  <a:cubicBezTo>
                    <a:pt x="18877" y="1309"/>
                    <a:pt x="18877" y="1309"/>
                    <a:pt x="18877" y="1309"/>
                  </a:cubicBezTo>
                  <a:cubicBezTo>
                    <a:pt x="18877" y="1178"/>
                    <a:pt x="18877" y="1178"/>
                    <a:pt x="1887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696" y="1047"/>
                    <a:pt x="18696" y="1047"/>
                    <a:pt x="18696" y="1047"/>
                  </a:cubicBezTo>
                  <a:cubicBezTo>
                    <a:pt x="18605" y="1047"/>
                    <a:pt x="18605" y="1047"/>
                    <a:pt x="18605" y="1047"/>
                  </a:cubicBezTo>
                  <a:cubicBezTo>
                    <a:pt x="18514" y="1047"/>
                    <a:pt x="18514" y="1047"/>
                    <a:pt x="18514" y="1047"/>
                  </a:cubicBezTo>
                  <a:cubicBezTo>
                    <a:pt x="18514" y="1047"/>
                    <a:pt x="18514" y="1047"/>
                    <a:pt x="18514" y="1047"/>
                  </a:cubicBezTo>
                  <a:cubicBezTo>
                    <a:pt x="18424" y="1047"/>
                    <a:pt x="18424" y="1047"/>
                    <a:pt x="18424" y="1047"/>
                  </a:cubicBezTo>
                  <a:cubicBezTo>
                    <a:pt x="18333" y="1047"/>
                    <a:pt x="18333" y="1047"/>
                    <a:pt x="18333" y="1047"/>
                  </a:cubicBezTo>
                  <a:cubicBezTo>
                    <a:pt x="18333" y="1178"/>
                    <a:pt x="18333" y="1178"/>
                    <a:pt x="18333" y="1178"/>
                  </a:cubicBezTo>
                  <a:cubicBezTo>
                    <a:pt x="18333" y="1178"/>
                    <a:pt x="18333" y="1178"/>
                    <a:pt x="18333" y="1178"/>
                  </a:cubicBezTo>
                  <a:cubicBezTo>
                    <a:pt x="18242" y="1047"/>
                    <a:pt x="18242" y="1047"/>
                    <a:pt x="18242" y="1047"/>
                  </a:cubicBezTo>
                  <a:cubicBezTo>
                    <a:pt x="18242" y="1047"/>
                    <a:pt x="18242" y="1047"/>
                    <a:pt x="18242" y="1047"/>
                  </a:cubicBezTo>
                  <a:cubicBezTo>
                    <a:pt x="18333" y="1047"/>
                    <a:pt x="18333" y="1047"/>
                    <a:pt x="18333" y="1047"/>
                  </a:cubicBezTo>
                  <a:cubicBezTo>
                    <a:pt x="18333" y="916"/>
                    <a:pt x="18333" y="916"/>
                    <a:pt x="18333" y="916"/>
                  </a:cubicBezTo>
                  <a:cubicBezTo>
                    <a:pt x="18333" y="785"/>
                    <a:pt x="18333" y="785"/>
                    <a:pt x="18333" y="785"/>
                  </a:cubicBezTo>
                  <a:cubicBezTo>
                    <a:pt x="18333" y="785"/>
                    <a:pt x="18333" y="785"/>
                    <a:pt x="18333" y="785"/>
                  </a:cubicBezTo>
                  <a:cubicBezTo>
                    <a:pt x="18333" y="655"/>
                    <a:pt x="18333" y="655"/>
                    <a:pt x="18333" y="655"/>
                  </a:cubicBezTo>
                  <a:cubicBezTo>
                    <a:pt x="18424" y="655"/>
                    <a:pt x="18424" y="655"/>
                    <a:pt x="18424" y="655"/>
                  </a:cubicBezTo>
                  <a:cubicBezTo>
                    <a:pt x="18333" y="524"/>
                    <a:pt x="18333" y="524"/>
                    <a:pt x="18333" y="524"/>
                  </a:cubicBezTo>
                  <a:cubicBezTo>
                    <a:pt x="18333" y="524"/>
                    <a:pt x="18333" y="524"/>
                    <a:pt x="18333" y="524"/>
                  </a:cubicBezTo>
                  <a:cubicBezTo>
                    <a:pt x="18242" y="655"/>
                    <a:pt x="18242" y="655"/>
                    <a:pt x="18242" y="655"/>
                  </a:cubicBezTo>
                  <a:cubicBezTo>
                    <a:pt x="18242" y="785"/>
                    <a:pt x="18242" y="785"/>
                    <a:pt x="18242" y="785"/>
                  </a:cubicBezTo>
                  <a:cubicBezTo>
                    <a:pt x="18242" y="785"/>
                    <a:pt x="18242" y="785"/>
                    <a:pt x="18242" y="785"/>
                  </a:cubicBezTo>
                  <a:cubicBezTo>
                    <a:pt x="18151" y="655"/>
                    <a:pt x="18151" y="655"/>
                    <a:pt x="18151" y="655"/>
                  </a:cubicBezTo>
                  <a:cubicBezTo>
                    <a:pt x="18061" y="785"/>
                    <a:pt x="18061" y="785"/>
                    <a:pt x="18061" y="785"/>
                  </a:cubicBezTo>
                  <a:cubicBezTo>
                    <a:pt x="18061" y="785"/>
                    <a:pt x="18061" y="785"/>
                    <a:pt x="18061" y="785"/>
                  </a:cubicBezTo>
                  <a:cubicBezTo>
                    <a:pt x="18061" y="916"/>
                    <a:pt x="18061" y="916"/>
                    <a:pt x="18061" y="916"/>
                  </a:cubicBezTo>
                  <a:cubicBezTo>
                    <a:pt x="18061" y="916"/>
                    <a:pt x="18061" y="916"/>
                    <a:pt x="18061" y="916"/>
                  </a:cubicBezTo>
                  <a:cubicBezTo>
                    <a:pt x="17970" y="1047"/>
                    <a:pt x="17970" y="1047"/>
                    <a:pt x="17970" y="1047"/>
                  </a:cubicBezTo>
                  <a:cubicBezTo>
                    <a:pt x="17970" y="916"/>
                    <a:pt x="17970" y="916"/>
                    <a:pt x="17970" y="916"/>
                  </a:cubicBezTo>
                  <a:cubicBezTo>
                    <a:pt x="17970" y="1047"/>
                    <a:pt x="17970" y="1047"/>
                    <a:pt x="17970" y="1047"/>
                  </a:cubicBezTo>
                  <a:cubicBezTo>
                    <a:pt x="17879" y="1178"/>
                    <a:pt x="17879" y="1178"/>
                    <a:pt x="17879" y="1178"/>
                  </a:cubicBezTo>
                  <a:cubicBezTo>
                    <a:pt x="17879" y="1047"/>
                    <a:pt x="17879" y="1047"/>
                    <a:pt x="17879" y="1047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970" y="916"/>
                    <a:pt x="17970" y="916"/>
                    <a:pt x="17970" y="916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788" y="1047"/>
                    <a:pt x="17788" y="1047"/>
                    <a:pt x="17788" y="1047"/>
                  </a:cubicBezTo>
                  <a:cubicBezTo>
                    <a:pt x="17788" y="1047"/>
                    <a:pt x="17788" y="1047"/>
                    <a:pt x="17788" y="1047"/>
                  </a:cubicBezTo>
                  <a:cubicBezTo>
                    <a:pt x="17788" y="916"/>
                    <a:pt x="17788" y="916"/>
                    <a:pt x="17788" y="916"/>
                  </a:cubicBezTo>
                  <a:cubicBezTo>
                    <a:pt x="17788" y="785"/>
                    <a:pt x="17788" y="785"/>
                    <a:pt x="17788" y="785"/>
                  </a:cubicBezTo>
                  <a:cubicBezTo>
                    <a:pt x="17697" y="785"/>
                    <a:pt x="17697" y="785"/>
                    <a:pt x="17697" y="785"/>
                  </a:cubicBezTo>
                  <a:cubicBezTo>
                    <a:pt x="17697" y="655"/>
                    <a:pt x="17697" y="655"/>
                    <a:pt x="17697" y="655"/>
                  </a:cubicBezTo>
                  <a:cubicBezTo>
                    <a:pt x="17788" y="655"/>
                    <a:pt x="17788" y="655"/>
                    <a:pt x="17788" y="655"/>
                  </a:cubicBezTo>
                  <a:cubicBezTo>
                    <a:pt x="17879" y="655"/>
                    <a:pt x="17879" y="655"/>
                    <a:pt x="17879" y="655"/>
                  </a:cubicBezTo>
                  <a:cubicBezTo>
                    <a:pt x="17970" y="655"/>
                    <a:pt x="17970" y="655"/>
                    <a:pt x="17970" y="655"/>
                  </a:cubicBezTo>
                  <a:cubicBezTo>
                    <a:pt x="18061" y="655"/>
                    <a:pt x="18061" y="655"/>
                    <a:pt x="18061" y="655"/>
                  </a:cubicBezTo>
                  <a:cubicBezTo>
                    <a:pt x="18151" y="655"/>
                    <a:pt x="18151" y="655"/>
                    <a:pt x="18151" y="655"/>
                  </a:cubicBezTo>
                  <a:cubicBezTo>
                    <a:pt x="18242" y="524"/>
                    <a:pt x="18242" y="524"/>
                    <a:pt x="18242" y="524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151" y="262"/>
                    <a:pt x="18151" y="262"/>
                    <a:pt x="18151" y="262"/>
                  </a:cubicBezTo>
                  <a:cubicBezTo>
                    <a:pt x="18151" y="262"/>
                    <a:pt x="18151" y="262"/>
                    <a:pt x="18151" y="262"/>
                  </a:cubicBezTo>
                  <a:cubicBezTo>
                    <a:pt x="18061" y="262"/>
                    <a:pt x="18061" y="262"/>
                    <a:pt x="18061" y="262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151" y="0"/>
                    <a:pt x="18151" y="0"/>
                    <a:pt x="18151" y="0"/>
                  </a:cubicBezTo>
                  <a:cubicBezTo>
                    <a:pt x="18061" y="0"/>
                    <a:pt x="18061" y="0"/>
                    <a:pt x="18061" y="0"/>
                  </a:cubicBezTo>
                  <a:cubicBezTo>
                    <a:pt x="17970" y="131"/>
                    <a:pt x="17970" y="131"/>
                    <a:pt x="17970" y="131"/>
                  </a:cubicBezTo>
                  <a:cubicBezTo>
                    <a:pt x="17879" y="131"/>
                    <a:pt x="17879" y="131"/>
                    <a:pt x="17879" y="131"/>
                  </a:cubicBezTo>
                  <a:cubicBezTo>
                    <a:pt x="17788" y="131"/>
                    <a:pt x="17788" y="131"/>
                    <a:pt x="17788" y="131"/>
                  </a:cubicBezTo>
                  <a:cubicBezTo>
                    <a:pt x="17697" y="262"/>
                    <a:pt x="17697" y="262"/>
                    <a:pt x="17697" y="262"/>
                  </a:cubicBezTo>
                  <a:cubicBezTo>
                    <a:pt x="17516" y="393"/>
                    <a:pt x="17516" y="393"/>
                    <a:pt x="17516" y="393"/>
                  </a:cubicBezTo>
                  <a:cubicBezTo>
                    <a:pt x="17425" y="524"/>
                    <a:pt x="17425" y="524"/>
                    <a:pt x="17425" y="524"/>
                  </a:cubicBezTo>
                  <a:cubicBezTo>
                    <a:pt x="17244" y="524"/>
                    <a:pt x="17244" y="524"/>
                    <a:pt x="17244" y="524"/>
                  </a:cubicBezTo>
                  <a:cubicBezTo>
                    <a:pt x="17153" y="393"/>
                    <a:pt x="17153" y="393"/>
                    <a:pt x="17153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6971" y="262"/>
                    <a:pt x="16971" y="262"/>
                    <a:pt x="16971" y="262"/>
                  </a:cubicBezTo>
                  <a:cubicBezTo>
                    <a:pt x="16881" y="393"/>
                    <a:pt x="16881" y="393"/>
                    <a:pt x="16881" y="393"/>
                  </a:cubicBezTo>
                  <a:cubicBezTo>
                    <a:pt x="16881" y="393"/>
                    <a:pt x="16881" y="393"/>
                    <a:pt x="16881" y="393"/>
                  </a:cubicBezTo>
                  <a:cubicBezTo>
                    <a:pt x="16790" y="393"/>
                    <a:pt x="16790" y="393"/>
                    <a:pt x="16790" y="393"/>
                  </a:cubicBezTo>
                  <a:cubicBezTo>
                    <a:pt x="16790" y="393"/>
                    <a:pt x="16790" y="393"/>
                    <a:pt x="16790" y="393"/>
                  </a:cubicBezTo>
                  <a:cubicBezTo>
                    <a:pt x="16790" y="262"/>
                    <a:pt x="16790" y="262"/>
                    <a:pt x="16790" y="262"/>
                  </a:cubicBezTo>
                  <a:cubicBezTo>
                    <a:pt x="16881" y="262"/>
                    <a:pt x="16881" y="262"/>
                    <a:pt x="16881" y="262"/>
                  </a:cubicBezTo>
                  <a:cubicBezTo>
                    <a:pt x="16881" y="262"/>
                    <a:pt x="16881" y="262"/>
                    <a:pt x="16881" y="262"/>
                  </a:cubicBezTo>
                  <a:cubicBezTo>
                    <a:pt x="16790" y="262"/>
                    <a:pt x="16790" y="262"/>
                    <a:pt x="16790" y="262"/>
                  </a:cubicBezTo>
                  <a:cubicBezTo>
                    <a:pt x="16608" y="393"/>
                    <a:pt x="16608" y="393"/>
                    <a:pt x="16608" y="393"/>
                  </a:cubicBezTo>
                  <a:cubicBezTo>
                    <a:pt x="16518" y="393"/>
                    <a:pt x="16518" y="393"/>
                    <a:pt x="16518" y="393"/>
                  </a:cubicBezTo>
                  <a:cubicBezTo>
                    <a:pt x="16427" y="524"/>
                    <a:pt x="16427" y="524"/>
                    <a:pt x="16427" y="524"/>
                  </a:cubicBezTo>
                  <a:cubicBezTo>
                    <a:pt x="16427" y="655"/>
                    <a:pt x="16427" y="655"/>
                    <a:pt x="16427" y="655"/>
                  </a:cubicBezTo>
                  <a:cubicBezTo>
                    <a:pt x="16518" y="655"/>
                    <a:pt x="16518" y="655"/>
                    <a:pt x="16518" y="655"/>
                  </a:cubicBezTo>
                  <a:cubicBezTo>
                    <a:pt x="16518" y="785"/>
                    <a:pt x="16518" y="785"/>
                    <a:pt x="16518" y="785"/>
                  </a:cubicBezTo>
                  <a:cubicBezTo>
                    <a:pt x="16427" y="785"/>
                    <a:pt x="16427" y="785"/>
                    <a:pt x="16427" y="785"/>
                  </a:cubicBezTo>
                  <a:cubicBezTo>
                    <a:pt x="16336" y="785"/>
                    <a:pt x="16336" y="785"/>
                    <a:pt x="16336" y="785"/>
                  </a:cubicBezTo>
                  <a:cubicBezTo>
                    <a:pt x="16245" y="1047"/>
                    <a:pt x="16245" y="1047"/>
                    <a:pt x="16245" y="1047"/>
                  </a:cubicBezTo>
                  <a:cubicBezTo>
                    <a:pt x="16155" y="1309"/>
                    <a:pt x="16155" y="1309"/>
                    <a:pt x="16155" y="1309"/>
                  </a:cubicBezTo>
                  <a:cubicBezTo>
                    <a:pt x="16155" y="1309"/>
                    <a:pt x="16155" y="1309"/>
                    <a:pt x="16155" y="1309"/>
                  </a:cubicBezTo>
                  <a:cubicBezTo>
                    <a:pt x="16155" y="1178"/>
                    <a:pt x="16155" y="1178"/>
                    <a:pt x="16155" y="1178"/>
                  </a:cubicBezTo>
                  <a:cubicBezTo>
                    <a:pt x="16155" y="1047"/>
                    <a:pt x="16155" y="1047"/>
                    <a:pt x="16155" y="1047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064" y="916"/>
                    <a:pt x="16064" y="916"/>
                    <a:pt x="16064" y="916"/>
                  </a:cubicBezTo>
                  <a:cubicBezTo>
                    <a:pt x="15973" y="916"/>
                    <a:pt x="15973" y="916"/>
                    <a:pt x="15973" y="916"/>
                  </a:cubicBezTo>
                  <a:cubicBezTo>
                    <a:pt x="15882" y="785"/>
                    <a:pt x="15882" y="785"/>
                    <a:pt x="15882" y="785"/>
                  </a:cubicBezTo>
                  <a:cubicBezTo>
                    <a:pt x="15792" y="655"/>
                    <a:pt x="15792" y="655"/>
                    <a:pt x="15792" y="655"/>
                  </a:cubicBezTo>
                  <a:cubicBezTo>
                    <a:pt x="15701" y="655"/>
                    <a:pt x="15701" y="655"/>
                    <a:pt x="15701" y="655"/>
                  </a:cubicBezTo>
                  <a:cubicBezTo>
                    <a:pt x="15701" y="655"/>
                    <a:pt x="15701" y="655"/>
                    <a:pt x="15701" y="655"/>
                  </a:cubicBezTo>
                  <a:cubicBezTo>
                    <a:pt x="15701" y="785"/>
                    <a:pt x="15701" y="785"/>
                    <a:pt x="15701" y="785"/>
                  </a:cubicBezTo>
                  <a:cubicBezTo>
                    <a:pt x="15792" y="785"/>
                    <a:pt x="15792" y="785"/>
                    <a:pt x="15792" y="785"/>
                  </a:cubicBezTo>
                  <a:cubicBezTo>
                    <a:pt x="15882" y="916"/>
                    <a:pt x="15882" y="916"/>
                    <a:pt x="15882" y="916"/>
                  </a:cubicBezTo>
                  <a:cubicBezTo>
                    <a:pt x="15792" y="916"/>
                    <a:pt x="15792" y="916"/>
                    <a:pt x="15792" y="916"/>
                  </a:cubicBezTo>
                  <a:cubicBezTo>
                    <a:pt x="15701" y="916"/>
                    <a:pt x="15701" y="916"/>
                    <a:pt x="15701" y="916"/>
                  </a:cubicBezTo>
                  <a:cubicBezTo>
                    <a:pt x="15610" y="785"/>
                    <a:pt x="15610" y="785"/>
                    <a:pt x="15610" y="785"/>
                  </a:cubicBezTo>
                  <a:cubicBezTo>
                    <a:pt x="15429" y="916"/>
                    <a:pt x="15429" y="916"/>
                    <a:pt x="15429" y="916"/>
                  </a:cubicBezTo>
                  <a:cubicBezTo>
                    <a:pt x="15156" y="1178"/>
                    <a:pt x="15156" y="1178"/>
                    <a:pt x="15156" y="1178"/>
                  </a:cubicBezTo>
                  <a:cubicBezTo>
                    <a:pt x="14975" y="1309"/>
                    <a:pt x="14975" y="1309"/>
                    <a:pt x="14975" y="1309"/>
                  </a:cubicBezTo>
                  <a:cubicBezTo>
                    <a:pt x="14793" y="1440"/>
                    <a:pt x="14793" y="1440"/>
                    <a:pt x="14793" y="1440"/>
                  </a:cubicBezTo>
                  <a:cubicBezTo>
                    <a:pt x="14612" y="1702"/>
                    <a:pt x="14612" y="1702"/>
                    <a:pt x="14612" y="1702"/>
                  </a:cubicBezTo>
                  <a:cubicBezTo>
                    <a:pt x="14430" y="1833"/>
                    <a:pt x="14430" y="1833"/>
                    <a:pt x="14430" y="1833"/>
                  </a:cubicBezTo>
                  <a:cubicBezTo>
                    <a:pt x="14339" y="1964"/>
                    <a:pt x="14339" y="1964"/>
                    <a:pt x="14339" y="1964"/>
                  </a:cubicBezTo>
                  <a:cubicBezTo>
                    <a:pt x="14249" y="1964"/>
                    <a:pt x="14249" y="1964"/>
                    <a:pt x="14249" y="1964"/>
                  </a:cubicBezTo>
                  <a:cubicBezTo>
                    <a:pt x="14158" y="2095"/>
                    <a:pt x="14158" y="2095"/>
                    <a:pt x="14158" y="2095"/>
                  </a:cubicBezTo>
                  <a:cubicBezTo>
                    <a:pt x="14067" y="2095"/>
                    <a:pt x="14067" y="2095"/>
                    <a:pt x="14067" y="2095"/>
                  </a:cubicBezTo>
                  <a:cubicBezTo>
                    <a:pt x="13886" y="2225"/>
                    <a:pt x="13886" y="2225"/>
                    <a:pt x="13886" y="2225"/>
                  </a:cubicBezTo>
                  <a:cubicBezTo>
                    <a:pt x="13795" y="2225"/>
                    <a:pt x="13795" y="2225"/>
                    <a:pt x="13795" y="2225"/>
                  </a:cubicBezTo>
                  <a:cubicBezTo>
                    <a:pt x="13704" y="2095"/>
                    <a:pt x="13704" y="2095"/>
                    <a:pt x="13704" y="2095"/>
                  </a:cubicBezTo>
                  <a:cubicBezTo>
                    <a:pt x="13613" y="2095"/>
                    <a:pt x="13613" y="2095"/>
                    <a:pt x="13613" y="2095"/>
                  </a:cubicBezTo>
                  <a:cubicBezTo>
                    <a:pt x="13523" y="1964"/>
                    <a:pt x="13523" y="1964"/>
                    <a:pt x="13523" y="1964"/>
                  </a:cubicBezTo>
                  <a:cubicBezTo>
                    <a:pt x="13432" y="1964"/>
                    <a:pt x="13432" y="1964"/>
                    <a:pt x="13432" y="1964"/>
                  </a:cubicBezTo>
                  <a:cubicBezTo>
                    <a:pt x="13250" y="1833"/>
                    <a:pt x="13250" y="1833"/>
                    <a:pt x="13250" y="1833"/>
                  </a:cubicBezTo>
                  <a:cubicBezTo>
                    <a:pt x="13250" y="1964"/>
                    <a:pt x="13250" y="1964"/>
                    <a:pt x="13250" y="1964"/>
                  </a:cubicBezTo>
                  <a:cubicBezTo>
                    <a:pt x="13160" y="1964"/>
                    <a:pt x="13160" y="1964"/>
                    <a:pt x="13160" y="1964"/>
                  </a:cubicBezTo>
                  <a:cubicBezTo>
                    <a:pt x="12978" y="2225"/>
                    <a:pt x="12978" y="2225"/>
                    <a:pt x="12978" y="2225"/>
                  </a:cubicBezTo>
                  <a:cubicBezTo>
                    <a:pt x="12978" y="2356"/>
                    <a:pt x="12978" y="2356"/>
                    <a:pt x="12978" y="2356"/>
                  </a:cubicBezTo>
                  <a:cubicBezTo>
                    <a:pt x="12887" y="2487"/>
                    <a:pt x="12887" y="2487"/>
                    <a:pt x="12887" y="2487"/>
                  </a:cubicBezTo>
                  <a:cubicBezTo>
                    <a:pt x="12797" y="2618"/>
                    <a:pt x="12797" y="2618"/>
                    <a:pt x="12797" y="2618"/>
                  </a:cubicBezTo>
                  <a:cubicBezTo>
                    <a:pt x="12797" y="2618"/>
                    <a:pt x="12797" y="2618"/>
                    <a:pt x="12797" y="2618"/>
                  </a:cubicBezTo>
                  <a:cubicBezTo>
                    <a:pt x="12706" y="2487"/>
                    <a:pt x="12706" y="2487"/>
                    <a:pt x="12706" y="2487"/>
                  </a:cubicBezTo>
                  <a:cubicBezTo>
                    <a:pt x="12706" y="2618"/>
                    <a:pt x="12706" y="2618"/>
                    <a:pt x="12706" y="2618"/>
                  </a:cubicBezTo>
                  <a:cubicBezTo>
                    <a:pt x="12706" y="2749"/>
                    <a:pt x="12706" y="2749"/>
                    <a:pt x="12706" y="2749"/>
                  </a:cubicBezTo>
                  <a:cubicBezTo>
                    <a:pt x="12887" y="3273"/>
                    <a:pt x="12887" y="3273"/>
                    <a:pt x="12887" y="3273"/>
                  </a:cubicBezTo>
                  <a:cubicBezTo>
                    <a:pt x="12978" y="3535"/>
                    <a:pt x="12978" y="3535"/>
                    <a:pt x="12978" y="3535"/>
                  </a:cubicBezTo>
                  <a:cubicBezTo>
                    <a:pt x="12978" y="3927"/>
                    <a:pt x="12978" y="3927"/>
                    <a:pt x="12978" y="3927"/>
                  </a:cubicBezTo>
                  <a:cubicBezTo>
                    <a:pt x="12978" y="4189"/>
                    <a:pt x="12978" y="4189"/>
                    <a:pt x="12978" y="4189"/>
                  </a:cubicBezTo>
                  <a:cubicBezTo>
                    <a:pt x="12887" y="4451"/>
                    <a:pt x="12887" y="4451"/>
                    <a:pt x="12887" y="4451"/>
                  </a:cubicBezTo>
                  <a:cubicBezTo>
                    <a:pt x="12797" y="4582"/>
                    <a:pt x="12797" y="4582"/>
                    <a:pt x="12797" y="4582"/>
                  </a:cubicBezTo>
                  <a:cubicBezTo>
                    <a:pt x="12797" y="4582"/>
                    <a:pt x="12797" y="4582"/>
                    <a:pt x="12797" y="4582"/>
                  </a:cubicBezTo>
                  <a:cubicBezTo>
                    <a:pt x="12978" y="4844"/>
                    <a:pt x="12978" y="4844"/>
                    <a:pt x="12978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975"/>
                    <a:pt x="13160" y="4975"/>
                    <a:pt x="13160" y="4975"/>
                  </a:cubicBezTo>
                  <a:cubicBezTo>
                    <a:pt x="13341" y="5105"/>
                    <a:pt x="13341" y="5105"/>
                    <a:pt x="13341" y="5105"/>
                  </a:cubicBezTo>
                  <a:cubicBezTo>
                    <a:pt x="13250" y="5105"/>
                    <a:pt x="13250" y="5105"/>
                    <a:pt x="13250" y="5105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160" y="5236"/>
                    <a:pt x="13160" y="5236"/>
                    <a:pt x="13160" y="5236"/>
                  </a:cubicBezTo>
                  <a:cubicBezTo>
                    <a:pt x="13160" y="5498"/>
                    <a:pt x="13160" y="5498"/>
                    <a:pt x="13160" y="5498"/>
                  </a:cubicBezTo>
                  <a:cubicBezTo>
                    <a:pt x="13160" y="5629"/>
                    <a:pt x="13160" y="5629"/>
                    <a:pt x="13160" y="5629"/>
                  </a:cubicBezTo>
                  <a:cubicBezTo>
                    <a:pt x="13250" y="5629"/>
                    <a:pt x="13250" y="5629"/>
                    <a:pt x="13250" y="5629"/>
                  </a:cubicBezTo>
                  <a:cubicBezTo>
                    <a:pt x="13250" y="5629"/>
                    <a:pt x="13250" y="5629"/>
                    <a:pt x="13250" y="5629"/>
                  </a:cubicBezTo>
                  <a:cubicBezTo>
                    <a:pt x="13341" y="5498"/>
                    <a:pt x="13341" y="5498"/>
                    <a:pt x="13341" y="5498"/>
                  </a:cubicBezTo>
                  <a:cubicBezTo>
                    <a:pt x="13432" y="5629"/>
                    <a:pt x="13432" y="5629"/>
                    <a:pt x="13432" y="5629"/>
                  </a:cubicBezTo>
                  <a:cubicBezTo>
                    <a:pt x="13432" y="5629"/>
                    <a:pt x="13432" y="5629"/>
                    <a:pt x="13432" y="5629"/>
                  </a:cubicBezTo>
                  <a:cubicBezTo>
                    <a:pt x="13523" y="5629"/>
                    <a:pt x="13523" y="5629"/>
                    <a:pt x="13523" y="5629"/>
                  </a:cubicBezTo>
                  <a:cubicBezTo>
                    <a:pt x="13704" y="5629"/>
                    <a:pt x="13704" y="5629"/>
                    <a:pt x="13704" y="5629"/>
                  </a:cubicBezTo>
                  <a:cubicBezTo>
                    <a:pt x="13795" y="5760"/>
                    <a:pt x="13795" y="5760"/>
                    <a:pt x="13795" y="5760"/>
                  </a:cubicBezTo>
                  <a:cubicBezTo>
                    <a:pt x="13704" y="5760"/>
                    <a:pt x="13704" y="5760"/>
                    <a:pt x="13704" y="5760"/>
                  </a:cubicBezTo>
                  <a:cubicBezTo>
                    <a:pt x="13704" y="5891"/>
                    <a:pt x="13704" y="5891"/>
                    <a:pt x="13704" y="5891"/>
                  </a:cubicBezTo>
                  <a:cubicBezTo>
                    <a:pt x="13704" y="6022"/>
                    <a:pt x="13704" y="6022"/>
                    <a:pt x="13704" y="6022"/>
                  </a:cubicBezTo>
                  <a:cubicBezTo>
                    <a:pt x="13523" y="6022"/>
                    <a:pt x="13523" y="6022"/>
                    <a:pt x="13523" y="6022"/>
                  </a:cubicBezTo>
                  <a:cubicBezTo>
                    <a:pt x="13523" y="6022"/>
                    <a:pt x="13523" y="6022"/>
                    <a:pt x="13523" y="6022"/>
                  </a:cubicBezTo>
                  <a:cubicBezTo>
                    <a:pt x="13523" y="5891"/>
                    <a:pt x="13523" y="5891"/>
                    <a:pt x="13523" y="5891"/>
                  </a:cubicBezTo>
                  <a:cubicBezTo>
                    <a:pt x="13432" y="6022"/>
                    <a:pt x="13432" y="6022"/>
                    <a:pt x="13432" y="6022"/>
                  </a:cubicBezTo>
                  <a:cubicBezTo>
                    <a:pt x="13341" y="5891"/>
                    <a:pt x="13341" y="5891"/>
                    <a:pt x="13341" y="5891"/>
                  </a:cubicBezTo>
                  <a:cubicBezTo>
                    <a:pt x="13250" y="5891"/>
                    <a:pt x="13250" y="5891"/>
                    <a:pt x="13250" y="5891"/>
                  </a:cubicBezTo>
                  <a:cubicBezTo>
                    <a:pt x="13250" y="5760"/>
                    <a:pt x="13250" y="5760"/>
                    <a:pt x="13250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069" y="5629"/>
                    <a:pt x="13069" y="5629"/>
                    <a:pt x="13069" y="5629"/>
                  </a:cubicBezTo>
                  <a:cubicBezTo>
                    <a:pt x="13069" y="5498"/>
                    <a:pt x="13069" y="5498"/>
                    <a:pt x="13069" y="5498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069" y="5105"/>
                    <a:pt x="13069" y="5105"/>
                    <a:pt x="13069" y="5105"/>
                  </a:cubicBezTo>
                  <a:cubicBezTo>
                    <a:pt x="13069" y="5105"/>
                    <a:pt x="13069" y="5105"/>
                    <a:pt x="13069" y="5105"/>
                  </a:cubicBezTo>
                  <a:cubicBezTo>
                    <a:pt x="12978" y="5498"/>
                    <a:pt x="12978" y="5498"/>
                    <a:pt x="12978" y="5498"/>
                  </a:cubicBezTo>
                  <a:cubicBezTo>
                    <a:pt x="12978" y="5629"/>
                    <a:pt x="12978" y="5629"/>
                    <a:pt x="12978" y="5629"/>
                  </a:cubicBezTo>
                  <a:cubicBezTo>
                    <a:pt x="12887" y="5760"/>
                    <a:pt x="12887" y="5760"/>
                    <a:pt x="12887" y="5760"/>
                  </a:cubicBezTo>
                  <a:cubicBezTo>
                    <a:pt x="12887" y="5891"/>
                    <a:pt x="12887" y="5891"/>
                    <a:pt x="12887" y="5891"/>
                  </a:cubicBezTo>
                  <a:cubicBezTo>
                    <a:pt x="12978" y="5760"/>
                    <a:pt x="12978" y="5760"/>
                    <a:pt x="12978" y="5760"/>
                  </a:cubicBezTo>
                  <a:cubicBezTo>
                    <a:pt x="12978" y="5760"/>
                    <a:pt x="12978" y="5760"/>
                    <a:pt x="12978" y="5760"/>
                  </a:cubicBezTo>
                  <a:cubicBezTo>
                    <a:pt x="13069" y="5760"/>
                    <a:pt x="13069" y="5760"/>
                    <a:pt x="13069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160" y="5891"/>
                    <a:pt x="13160" y="5891"/>
                    <a:pt x="13160" y="5891"/>
                  </a:cubicBezTo>
                  <a:cubicBezTo>
                    <a:pt x="13160" y="6022"/>
                    <a:pt x="13160" y="6022"/>
                    <a:pt x="13160" y="6022"/>
                  </a:cubicBezTo>
                  <a:cubicBezTo>
                    <a:pt x="13069" y="6153"/>
                    <a:pt x="13069" y="6153"/>
                    <a:pt x="13069" y="6153"/>
                  </a:cubicBezTo>
                  <a:cubicBezTo>
                    <a:pt x="12978" y="6284"/>
                    <a:pt x="12978" y="6284"/>
                    <a:pt x="12978" y="6284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2978" y="5891"/>
                    <a:pt x="12978" y="5891"/>
                    <a:pt x="12978" y="5891"/>
                  </a:cubicBezTo>
                  <a:cubicBezTo>
                    <a:pt x="12978" y="6022"/>
                    <a:pt x="12978" y="6022"/>
                    <a:pt x="12978" y="6022"/>
                  </a:cubicBezTo>
                  <a:cubicBezTo>
                    <a:pt x="12797" y="6153"/>
                    <a:pt x="12797" y="6153"/>
                    <a:pt x="12797" y="6153"/>
                  </a:cubicBezTo>
                  <a:cubicBezTo>
                    <a:pt x="12797" y="6284"/>
                    <a:pt x="12797" y="6284"/>
                    <a:pt x="12797" y="6284"/>
                  </a:cubicBezTo>
                  <a:cubicBezTo>
                    <a:pt x="12797" y="6284"/>
                    <a:pt x="12797" y="6284"/>
                    <a:pt x="12797" y="6284"/>
                  </a:cubicBezTo>
                  <a:cubicBezTo>
                    <a:pt x="12706" y="6284"/>
                    <a:pt x="12706" y="6284"/>
                    <a:pt x="12706" y="6284"/>
                  </a:cubicBezTo>
                  <a:cubicBezTo>
                    <a:pt x="12706" y="6153"/>
                    <a:pt x="12706" y="6153"/>
                    <a:pt x="12706" y="6153"/>
                  </a:cubicBezTo>
                  <a:cubicBezTo>
                    <a:pt x="12615" y="6153"/>
                    <a:pt x="12615" y="6153"/>
                    <a:pt x="12615" y="6153"/>
                  </a:cubicBezTo>
                  <a:cubicBezTo>
                    <a:pt x="12524" y="6153"/>
                    <a:pt x="12524" y="6153"/>
                    <a:pt x="12524" y="6153"/>
                  </a:cubicBezTo>
                  <a:cubicBezTo>
                    <a:pt x="12434" y="6153"/>
                    <a:pt x="12434" y="6153"/>
                    <a:pt x="12434" y="6153"/>
                  </a:cubicBezTo>
                  <a:cubicBezTo>
                    <a:pt x="12434" y="6022"/>
                    <a:pt x="12434" y="6022"/>
                    <a:pt x="12434" y="6022"/>
                  </a:cubicBezTo>
                  <a:cubicBezTo>
                    <a:pt x="12434" y="6022"/>
                    <a:pt x="12434" y="6022"/>
                    <a:pt x="12434" y="6022"/>
                  </a:cubicBezTo>
                  <a:cubicBezTo>
                    <a:pt x="12343" y="6022"/>
                    <a:pt x="12343" y="6022"/>
                    <a:pt x="12343" y="6022"/>
                  </a:cubicBezTo>
                  <a:cubicBezTo>
                    <a:pt x="12343" y="6022"/>
                    <a:pt x="12343" y="6022"/>
                    <a:pt x="12343" y="6022"/>
                  </a:cubicBezTo>
                  <a:cubicBezTo>
                    <a:pt x="12252" y="6022"/>
                    <a:pt x="12252" y="6022"/>
                    <a:pt x="12252" y="6022"/>
                  </a:cubicBezTo>
                  <a:cubicBezTo>
                    <a:pt x="12252" y="5891"/>
                    <a:pt x="12252" y="5891"/>
                    <a:pt x="12252" y="5891"/>
                  </a:cubicBezTo>
                  <a:cubicBezTo>
                    <a:pt x="12161" y="6022"/>
                    <a:pt x="12161" y="6022"/>
                    <a:pt x="12161" y="6022"/>
                  </a:cubicBezTo>
                  <a:cubicBezTo>
                    <a:pt x="12161" y="5891"/>
                    <a:pt x="12161" y="5891"/>
                    <a:pt x="12161" y="5891"/>
                  </a:cubicBezTo>
                  <a:cubicBezTo>
                    <a:pt x="12161" y="5891"/>
                    <a:pt x="12161" y="5891"/>
                    <a:pt x="12161" y="5891"/>
                  </a:cubicBezTo>
                  <a:cubicBezTo>
                    <a:pt x="12071" y="5760"/>
                    <a:pt x="12071" y="5760"/>
                    <a:pt x="12071" y="5760"/>
                  </a:cubicBezTo>
                  <a:cubicBezTo>
                    <a:pt x="12071" y="5629"/>
                    <a:pt x="12071" y="5629"/>
                    <a:pt x="12071" y="5629"/>
                  </a:cubicBezTo>
                  <a:cubicBezTo>
                    <a:pt x="12161" y="5629"/>
                    <a:pt x="12161" y="5629"/>
                    <a:pt x="12161" y="5629"/>
                  </a:cubicBezTo>
                  <a:cubicBezTo>
                    <a:pt x="12252" y="5498"/>
                    <a:pt x="12252" y="5498"/>
                    <a:pt x="12252" y="5498"/>
                  </a:cubicBezTo>
                  <a:cubicBezTo>
                    <a:pt x="12343" y="5498"/>
                    <a:pt x="12343" y="5498"/>
                    <a:pt x="12343" y="5498"/>
                  </a:cubicBezTo>
                  <a:cubicBezTo>
                    <a:pt x="12343" y="5367"/>
                    <a:pt x="12343" y="5367"/>
                    <a:pt x="12343" y="5367"/>
                  </a:cubicBezTo>
                  <a:cubicBezTo>
                    <a:pt x="12343" y="5367"/>
                    <a:pt x="12343" y="5367"/>
                    <a:pt x="12343" y="5367"/>
                  </a:cubicBezTo>
                  <a:cubicBezTo>
                    <a:pt x="12252" y="5236"/>
                    <a:pt x="12252" y="5236"/>
                    <a:pt x="12252" y="5236"/>
                  </a:cubicBezTo>
                  <a:cubicBezTo>
                    <a:pt x="12161" y="5105"/>
                    <a:pt x="12161" y="5105"/>
                    <a:pt x="12161" y="5105"/>
                  </a:cubicBezTo>
                  <a:cubicBezTo>
                    <a:pt x="12071" y="5105"/>
                    <a:pt x="12071" y="5105"/>
                    <a:pt x="12071" y="5105"/>
                  </a:cubicBezTo>
                  <a:cubicBezTo>
                    <a:pt x="11980" y="5236"/>
                    <a:pt x="11980" y="5236"/>
                    <a:pt x="11980" y="5236"/>
                  </a:cubicBezTo>
                  <a:cubicBezTo>
                    <a:pt x="11889" y="5236"/>
                    <a:pt x="11889" y="5236"/>
                    <a:pt x="11889" y="5236"/>
                  </a:cubicBezTo>
                  <a:cubicBezTo>
                    <a:pt x="11889" y="5236"/>
                    <a:pt x="11889" y="5236"/>
                    <a:pt x="11889" y="5236"/>
                  </a:cubicBezTo>
                  <a:cubicBezTo>
                    <a:pt x="11798" y="5236"/>
                    <a:pt x="11798" y="5236"/>
                    <a:pt x="11798" y="5236"/>
                  </a:cubicBezTo>
                  <a:cubicBezTo>
                    <a:pt x="11526" y="5367"/>
                    <a:pt x="11526" y="5367"/>
                    <a:pt x="11526" y="5367"/>
                  </a:cubicBezTo>
                  <a:cubicBezTo>
                    <a:pt x="11526" y="5367"/>
                    <a:pt x="11526" y="5367"/>
                    <a:pt x="11526" y="5367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617" y="5498"/>
                    <a:pt x="11617" y="5498"/>
                    <a:pt x="11617" y="5498"/>
                  </a:cubicBezTo>
                  <a:cubicBezTo>
                    <a:pt x="11617" y="5629"/>
                    <a:pt x="11617" y="5629"/>
                    <a:pt x="11617" y="5629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435" y="5498"/>
                    <a:pt x="11435" y="5498"/>
                    <a:pt x="11435" y="5498"/>
                  </a:cubicBezTo>
                  <a:cubicBezTo>
                    <a:pt x="11345" y="5498"/>
                    <a:pt x="11345" y="5498"/>
                    <a:pt x="11345" y="5498"/>
                  </a:cubicBezTo>
                  <a:cubicBezTo>
                    <a:pt x="11254" y="5498"/>
                    <a:pt x="11254" y="5498"/>
                    <a:pt x="11254" y="5498"/>
                  </a:cubicBezTo>
                  <a:cubicBezTo>
                    <a:pt x="11072" y="5498"/>
                    <a:pt x="11072" y="5498"/>
                    <a:pt x="11072" y="5498"/>
                  </a:cubicBezTo>
                  <a:cubicBezTo>
                    <a:pt x="11072" y="5498"/>
                    <a:pt x="11072" y="5498"/>
                    <a:pt x="11072" y="5498"/>
                  </a:cubicBezTo>
                  <a:cubicBezTo>
                    <a:pt x="11072" y="5629"/>
                    <a:pt x="11072" y="5629"/>
                    <a:pt x="11072" y="5629"/>
                  </a:cubicBezTo>
                  <a:cubicBezTo>
                    <a:pt x="10982" y="5629"/>
                    <a:pt x="10982" y="5629"/>
                    <a:pt x="10982" y="5629"/>
                  </a:cubicBezTo>
                  <a:cubicBezTo>
                    <a:pt x="10891" y="5498"/>
                    <a:pt x="10891" y="5498"/>
                    <a:pt x="10891" y="5498"/>
                  </a:cubicBezTo>
                  <a:cubicBezTo>
                    <a:pt x="10891" y="5498"/>
                    <a:pt x="10891" y="5498"/>
                    <a:pt x="10891" y="5498"/>
                  </a:cubicBezTo>
                  <a:cubicBezTo>
                    <a:pt x="10800" y="5629"/>
                    <a:pt x="10800" y="5629"/>
                    <a:pt x="10800" y="5629"/>
                  </a:cubicBezTo>
                  <a:cubicBezTo>
                    <a:pt x="10800" y="5760"/>
                    <a:pt x="10800" y="5760"/>
                    <a:pt x="10800" y="5760"/>
                  </a:cubicBezTo>
                  <a:cubicBezTo>
                    <a:pt x="10709" y="5760"/>
                    <a:pt x="10709" y="5760"/>
                    <a:pt x="10709" y="5760"/>
                  </a:cubicBezTo>
                  <a:cubicBezTo>
                    <a:pt x="10618" y="5760"/>
                    <a:pt x="10618" y="5760"/>
                    <a:pt x="10618" y="5760"/>
                  </a:cubicBezTo>
                  <a:cubicBezTo>
                    <a:pt x="10528" y="5891"/>
                    <a:pt x="10528" y="5891"/>
                    <a:pt x="10528" y="5891"/>
                  </a:cubicBezTo>
                  <a:cubicBezTo>
                    <a:pt x="10437" y="5891"/>
                    <a:pt x="10437" y="5891"/>
                    <a:pt x="10437" y="5891"/>
                  </a:cubicBezTo>
                  <a:cubicBezTo>
                    <a:pt x="10437" y="5891"/>
                    <a:pt x="10437" y="5891"/>
                    <a:pt x="10437" y="5891"/>
                  </a:cubicBezTo>
                  <a:cubicBezTo>
                    <a:pt x="10528" y="5760"/>
                    <a:pt x="10528" y="5760"/>
                    <a:pt x="10528" y="5760"/>
                  </a:cubicBezTo>
                  <a:cubicBezTo>
                    <a:pt x="10437" y="5760"/>
                    <a:pt x="10437" y="5760"/>
                    <a:pt x="10437" y="5760"/>
                  </a:cubicBezTo>
                  <a:cubicBezTo>
                    <a:pt x="10346" y="5891"/>
                    <a:pt x="10346" y="5891"/>
                    <a:pt x="10346" y="5891"/>
                  </a:cubicBezTo>
                  <a:cubicBezTo>
                    <a:pt x="10346" y="6022"/>
                    <a:pt x="10346" y="6022"/>
                    <a:pt x="10346" y="6022"/>
                  </a:cubicBezTo>
                  <a:cubicBezTo>
                    <a:pt x="10437" y="6153"/>
                    <a:pt x="10437" y="6153"/>
                    <a:pt x="10437" y="6153"/>
                  </a:cubicBezTo>
                  <a:cubicBezTo>
                    <a:pt x="10528" y="6415"/>
                    <a:pt x="10528" y="6415"/>
                    <a:pt x="10528" y="6415"/>
                  </a:cubicBezTo>
                  <a:cubicBezTo>
                    <a:pt x="10709" y="6415"/>
                    <a:pt x="10709" y="6415"/>
                    <a:pt x="10709" y="6415"/>
                  </a:cubicBezTo>
                  <a:cubicBezTo>
                    <a:pt x="10800" y="6545"/>
                    <a:pt x="10800" y="6545"/>
                    <a:pt x="10800" y="6545"/>
                  </a:cubicBezTo>
                  <a:cubicBezTo>
                    <a:pt x="10891" y="6676"/>
                    <a:pt x="10891" y="6676"/>
                    <a:pt x="10891" y="6676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982" y="6807"/>
                    <a:pt x="10982" y="6807"/>
                    <a:pt x="10982" y="6807"/>
                  </a:cubicBezTo>
                  <a:cubicBezTo>
                    <a:pt x="11072" y="6807"/>
                    <a:pt x="11072" y="6807"/>
                    <a:pt x="11072" y="6807"/>
                  </a:cubicBezTo>
                  <a:cubicBezTo>
                    <a:pt x="11072" y="6807"/>
                    <a:pt x="11072" y="6807"/>
                    <a:pt x="11072" y="6807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800" y="6676"/>
                    <a:pt x="10800" y="6676"/>
                    <a:pt x="10800" y="6676"/>
                  </a:cubicBezTo>
                  <a:cubicBezTo>
                    <a:pt x="10709" y="6676"/>
                    <a:pt x="10709" y="6676"/>
                    <a:pt x="10709" y="6676"/>
                  </a:cubicBezTo>
                  <a:cubicBezTo>
                    <a:pt x="10709" y="6676"/>
                    <a:pt x="10709" y="6676"/>
                    <a:pt x="10709" y="6676"/>
                  </a:cubicBezTo>
                  <a:cubicBezTo>
                    <a:pt x="10618" y="6807"/>
                    <a:pt x="10618" y="6807"/>
                    <a:pt x="10618" y="6807"/>
                  </a:cubicBezTo>
                  <a:cubicBezTo>
                    <a:pt x="10528" y="6807"/>
                    <a:pt x="10528" y="6807"/>
                    <a:pt x="10528" y="6807"/>
                  </a:cubicBezTo>
                  <a:cubicBezTo>
                    <a:pt x="10528" y="6676"/>
                    <a:pt x="10528" y="6676"/>
                    <a:pt x="10528" y="6676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437" y="6676"/>
                    <a:pt x="10437" y="6676"/>
                    <a:pt x="10437" y="6676"/>
                  </a:cubicBezTo>
                  <a:cubicBezTo>
                    <a:pt x="10437" y="6807"/>
                    <a:pt x="10437" y="6807"/>
                    <a:pt x="10437" y="6807"/>
                  </a:cubicBezTo>
                  <a:cubicBezTo>
                    <a:pt x="10528" y="6938"/>
                    <a:pt x="10528" y="6938"/>
                    <a:pt x="10528" y="6938"/>
                  </a:cubicBezTo>
                  <a:cubicBezTo>
                    <a:pt x="10528" y="6938"/>
                    <a:pt x="10528" y="6938"/>
                    <a:pt x="10528" y="6938"/>
                  </a:cubicBezTo>
                  <a:cubicBezTo>
                    <a:pt x="10437" y="7069"/>
                    <a:pt x="10437" y="7069"/>
                    <a:pt x="10437" y="7069"/>
                  </a:cubicBezTo>
                  <a:cubicBezTo>
                    <a:pt x="10346" y="7200"/>
                    <a:pt x="10346" y="7200"/>
                    <a:pt x="10346" y="7200"/>
                  </a:cubicBezTo>
                  <a:cubicBezTo>
                    <a:pt x="10346" y="7331"/>
                    <a:pt x="10346" y="7331"/>
                    <a:pt x="10346" y="7331"/>
                  </a:cubicBezTo>
                  <a:cubicBezTo>
                    <a:pt x="10346" y="7462"/>
                    <a:pt x="10346" y="7462"/>
                    <a:pt x="10346" y="7462"/>
                  </a:cubicBezTo>
                  <a:cubicBezTo>
                    <a:pt x="10437" y="7724"/>
                    <a:pt x="10437" y="7724"/>
                    <a:pt x="10437" y="7724"/>
                  </a:cubicBezTo>
                  <a:cubicBezTo>
                    <a:pt x="10618" y="7724"/>
                    <a:pt x="10618" y="7724"/>
                    <a:pt x="10618" y="7724"/>
                  </a:cubicBezTo>
                  <a:cubicBezTo>
                    <a:pt x="10709" y="7855"/>
                    <a:pt x="10709" y="7855"/>
                    <a:pt x="10709" y="7855"/>
                  </a:cubicBezTo>
                  <a:cubicBezTo>
                    <a:pt x="10709" y="7855"/>
                    <a:pt x="10709" y="7855"/>
                    <a:pt x="10709" y="7855"/>
                  </a:cubicBezTo>
                  <a:cubicBezTo>
                    <a:pt x="10891" y="7724"/>
                    <a:pt x="10891" y="7724"/>
                    <a:pt x="10891" y="7724"/>
                  </a:cubicBezTo>
                  <a:cubicBezTo>
                    <a:pt x="10982" y="7724"/>
                    <a:pt x="10982" y="7724"/>
                    <a:pt x="10982" y="7724"/>
                  </a:cubicBezTo>
                  <a:cubicBezTo>
                    <a:pt x="11072" y="7855"/>
                    <a:pt x="11072" y="7855"/>
                    <a:pt x="11072" y="7855"/>
                  </a:cubicBezTo>
                  <a:cubicBezTo>
                    <a:pt x="11254" y="7855"/>
                    <a:pt x="11254" y="7855"/>
                    <a:pt x="11254" y="7855"/>
                  </a:cubicBezTo>
                  <a:cubicBezTo>
                    <a:pt x="11254" y="7855"/>
                    <a:pt x="11254" y="7855"/>
                    <a:pt x="11254" y="7855"/>
                  </a:cubicBezTo>
                  <a:cubicBezTo>
                    <a:pt x="11345" y="7985"/>
                    <a:pt x="11345" y="7985"/>
                    <a:pt x="11345" y="7985"/>
                  </a:cubicBezTo>
                  <a:cubicBezTo>
                    <a:pt x="11345" y="7985"/>
                    <a:pt x="11345" y="7985"/>
                    <a:pt x="11345" y="7985"/>
                  </a:cubicBezTo>
                  <a:cubicBezTo>
                    <a:pt x="11435" y="7985"/>
                    <a:pt x="11435" y="7985"/>
                    <a:pt x="11435" y="7985"/>
                  </a:cubicBezTo>
                  <a:cubicBezTo>
                    <a:pt x="11435" y="7855"/>
                    <a:pt x="11435" y="7855"/>
                    <a:pt x="11435" y="7855"/>
                  </a:cubicBezTo>
                  <a:cubicBezTo>
                    <a:pt x="11435" y="7855"/>
                    <a:pt x="11435" y="7855"/>
                    <a:pt x="11435" y="7855"/>
                  </a:cubicBezTo>
                  <a:cubicBezTo>
                    <a:pt x="11526" y="7855"/>
                    <a:pt x="11526" y="7855"/>
                    <a:pt x="11526" y="7855"/>
                  </a:cubicBezTo>
                  <a:cubicBezTo>
                    <a:pt x="11526" y="7855"/>
                    <a:pt x="11526" y="7855"/>
                    <a:pt x="11526" y="7855"/>
                  </a:cubicBezTo>
                  <a:cubicBezTo>
                    <a:pt x="11435" y="7985"/>
                    <a:pt x="11435" y="7985"/>
                    <a:pt x="11435" y="7985"/>
                  </a:cubicBezTo>
                  <a:cubicBezTo>
                    <a:pt x="11435" y="8116"/>
                    <a:pt x="11435" y="8116"/>
                    <a:pt x="11435" y="8116"/>
                  </a:cubicBezTo>
                  <a:cubicBezTo>
                    <a:pt x="11435" y="8116"/>
                    <a:pt x="11435" y="8116"/>
                    <a:pt x="11435" y="8116"/>
                  </a:cubicBezTo>
                  <a:cubicBezTo>
                    <a:pt x="11526" y="7985"/>
                    <a:pt x="11526" y="7985"/>
                    <a:pt x="11526" y="7985"/>
                  </a:cubicBezTo>
                  <a:cubicBezTo>
                    <a:pt x="11617" y="7985"/>
                    <a:pt x="11617" y="7985"/>
                    <a:pt x="11617" y="7985"/>
                  </a:cubicBezTo>
                  <a:cubicBezTo>
                    <a:pt x="11708" y="7855"/>
                    <a:pt x="11708" y="7855"/>
                    <a:pt x="11708" y="7855"/>
                  </a:cubicBezTo>
                  <a:cubicBezTo>
                    <a:pt x="11889" y="7724"/>
                    <a:pt x="11889" y="7724"/>
                    <a:pt x="11889" y="7724"/>
                  </a:cubicBezTo>
                  <a:cubicBezTo>
                    <a:pt x="11980" y="7724"/>
                    <a:pt x="11980" y="7724"/>
                    <a:pt x="11980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161" y="7724"/>
                    <a:pt x="12161" y="7724"/>
                    <a:pt x="12161" y="7724"/>
                  </a:cubicBezTo>
                  <a:cubicBezTo>
                    <a:pt x="12252" y="7593"/>
                    <a:pt x="12252" y="7593"/>
                    <a:pt x="12252" y="7593"/>
                  </a:cubicBezTo>
                  <a:cubicBezTo>
                    <a:pt x="12434" y="7593"/>
                    <a:pt x="12434" y="7593"/>
                    <a:pt x="12434" y="7593"/>
                  </a:cubicBezTo>
                  <a:cubicBezTo>
                    <a:pt x="12434" y="7593"/>
                    <a:pt x="12434" y="7593"/>
                    <a:pt x="12434" y="7593"/>
                  </a:cubicBezTo>
                  <a:cubicBezTo>
                    <a:pt x="12434" y="7724"/>
                    <a:pt x="12434" y="7724"/>
                    <a:pt x="12434" y="7724"/>
                  </a:cubicBezTo>
                  <a:cubicBezTo>
                    <a:pt x="12343" y="7724"/>
                    <a:pt x="12343" y="7724"/>
                    <a:pt x="12343" y="7724"/>
                  </a:cubicBezTo>
                  <a:cubicBezTo>
                    <a:pt x="12343" y="7855"/>
                    <a:pt x="12343" y="7855"/>
                    <a:pt x="12343" y="7855"/>
                  </a:cubicBezTo>
                  <a:cubicBezTo>
                    <a:pt x="12343" y="7855"/>
                    <a:pt x="12343" y="7855"/>
                    <a:pt x="12343" y="7855"/>
                  </a:cubicBezTo>
                  <a:cubicBezTo>
                    <a:pt x="12252" y="7985"/>
                    <a:pt x="12252" y="7985"/>
                    <a:pt x="12252" y="7985"/>
                  </a:cubicBezTo>
                  <a:cubicBezTo>
                    <a:pt x="12161" y="7985"/>
                    <a:pt x="12161" y="7985"/>
                    <a:pt x="12161" y="7985"/>
                  </a:cubicBezTo>
                  <a:cubicBezTo>
                    <a:pt x="12161" y="7985"/>
                    <a:pt x="12161" y="7985"/>
                    <a:pt x="12161" y="7985"/>
                  </a:cubicBezTo>
                  <a:cubicBezTo>
                    <a:pt x="12071" y="7985"/>
                    <a:pt x="12071" y="7985"/>
                    <a:pt x="12071" y="7985"/>
                  </a:cubicBezTo>
                  <a:cubicBezTo>
                    <a:pt x="11980" y="8116"/>
                    <a:pt x="11980" y="8116"/>
                    <a:pt x="11980" y="8116"/>
                  </a:cubicBezTo>
                  <a:cubicBezTo>
                    <a:pt x="11980" y="8116"/>
                    <a:pt x="11980" y="8116"/>
                    <a:pt x="11980" y="8116"/>
                  </a:cubicBezTo>
                  <a:cubicBezTo>
                    <a:pt x="12071" y="8116"/>
                    <a:pt x="12071" y="8116"/>
                    <a:pt x="12071" y="8116"/>
                  </a:cubicBezTo>
                  <a:cubicBezTo>
                    <a:pt x="12071" y="8247"/>
                    <a:pt x="12071" y="8247"/>
                    <a:pt x="12071" y="8247"/>
                  </a:cubicBezTo>
                  <a:cubicBezTo>
                    <a:pt x="12071" y="8378"/>
                    <a:pt x="12071" y="8378"/>
                    <a:pt x="12071" y="8378"/>
                  </a:cubicBezTo>
                  <a:cubicBezTo>
                    <a:pt x="11980" y="8509"/>
                    <a:pt x="11980" y="8509"/>
                    <a:pt x="11980" y="8509"/>
                  </a:cubicBezTo>
                  <a:cubicBezTo>
                    <a:pt x="11980" y="8640"/>
                    <a:pt x="11980" y="8640"/>
                    <a:pt x="11980" y="8640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902"/>
                    <a:pt x="11889" y="8902"/>
                    <a:pt x="11889" y="8902"/>
                  </a:cubicBezTo>
                  <a:cubicBezTo>
                    <a:pt x="11889" y="9033"/>
                    <a:pt x="11889" y="9033"/>
                    <a:pt x="11889" y="9033"/>
                  </a:cubicBezTo>
                  <a:cubicBezTo>
                    <a:pt x="11798" y="9164"/>
                    <a:pt x="11798" y="9164"/>
                    <a:pt x="11798" y="9164"/>
                  </a:cubicBezTo>
                  <a:cubicBezTo>
                    <a:pt x="11798" y="9164"/>
                    <a:pt x="11798" y="9164"/>
                    <a:pt x="11798" y="9164"/>
                  </a:cubicBezTo>
                  <a:cubicBezTo>
                    <a:pt x="11708" y="9164"/>
                    <a:pt x="11708" y="9164"/>
                    <a:pt x="11708" y="9164"/>
                  </a:cubicBezTo>
                  <a:cubicBezTo>
                    <a:pt x="11617" y="9295"/>
                    <a:pt x="11617" y="9295"/>
                    <a:pt x="11617" y="9295"/>
                  </a:cubicBezTo>
                  <a:cubicBezTo>
                    <a:pt x="11526" y="9295"/>
                    <a:pt x="11526" y="9295"/>
                    <a:pt x="11526" y="9295"/>
                  </a:cubicBezTo>
                  <a:cubicBezTo>
                    <a:pt x="11526" y="9295"/>
                    <a:pt x="11526" y="9295"/>
                    <a:pt x="11526" y="9295"/>
                  </a:cubicBezTo>
                  <a:cubicBezTo>
                    <a:pt x="11435" y="9295"/>
                    <a:pt x="11435" y="9295"/>
                    <a:pt x="11435" y="9295"/>
                  </a:cubicBezTo>
                  <a:cubicBezTo>
                    <a:pt x="11254" y="9295"/>
                    <a:pt x="11254" y="9295"/>
                    <a:pt x="11254" y="9295"/>
                  </a:cubicBezTo>
                  <a:cubicBezTo>
                    <a:pt x="11254" y="9295"/>
                    <a:pt x="11254" y="9295"/>
                    <a:pt x="11254" y="9295"/>
                  </a:cubicBezTo>
                  <a:cubicBezTo>
                    <a:pt x="11254" y="9164"/>
                    <a:pt x="11254" y="9164"/>
                    <a:pt x="11254" y="9164"/>
                  </a:cubicBezTo>
                  <a:cubicBezTo>
                    <a:pt x="11163" y="9164"/>
                    <a:pt x="11163" y="9164"/>
                    <a:pt x="11163" y="9164"/>
                  </a:cubicBezTo>
                  <a:cubicBezTo>
                    <a:pt x="11163" y="9164"/>
                    <a:pt x="11163" y="9164"/>
                    <a:pt x="11163" y="9164"/>
                  </a:cubicBezTo>
                  <a:cubicBezTo>
                    <a:pt x="11072" y="9295"/>
                    <a:pt x="11072" y="9295"/>
                    <a:pt x="11072" y="9295"/>
                  </a:cubicBezTo>
                  <a:cubicBezTo>
                    <a:pt x="10982" y="9295"/>
                    <a:pt x="10982" y="9295"/>
                    <a:pt x="10982" y="9295"/>
                  </a:cubicBezTo>
                  <a:cubicBezTo>
                    <a:pt x="10891" y="9425"/>
                    <a:pt x="10891" y="9425"/>
                    <a:pt x="10891" y="9425"/>
                  </a:cubicBezTo>
                  <a:cubicBezTo>
                    <a:pt x="10709" y="9556"/>
                    <a:pt x="10709" y="9556"/>
                    <a:pt x="10709" y="9556"/>
                  </a:cubicBezTo>
                  <a:cubicBezTo>
                    <a:pt x="10709" y="9556"/>
                    <a:pt x="10709" y="9556"/>
                    <a:pt x="10709" y="9556"/>
                  </a:cubicBezTo>
                  <a:cubicBezTo>
                    <a:pt x="10618" y="9556"/>
                    <a:pt x="10618" y="9556"/>
                    <a:pt x="10618" y="9556"/>
                  </a:cubicBezTo>
                  <a:cubicBezTo>
                    <a:pt x="10528" y="9556"/>
                    <a:pt x="10528" y="9556"/>
                    <a:pt x="10528" y="9556"/>
                  </a:cubicBezTo>
                  <a:cubicBezTo>
                    <a:pt x="10437" y="9556"/>
                    <a:pt x="10437" y="9556"/>
                    <a:pt x="10437" y="9556"/>
                  </a:cubicBezTo>
                  <a:cubicBezTo>
                    <a:pt x="10346" y="9687"/>
                    <a:pt x="10346" y="9687"/>
                    <a:pt x="10346" y="9687"/>
                  </a:cubicBezTo>
                  <a:cubicBezTo>
                    <a:pt x="10255" y="9687"/>
                    <a:pt x="10255" y="9687"/>
                    <a:pt x="10255" y="9687"/>
                  </a:cubicBezTo>
                  <a:cubicBezTo>
                    <a:pt x="10165" y="9687"/>
                    <a:pt x="10165" y="9687"/>
                    <a:pt x="10165" y="9687"/>
                  </a:cubicBezTo>
                  <a:cubicBezTo>
                    <a:pt x="10165" y="9818"/>
                    <a:pt x="10165" y="9818"/>
                    <a:pt x="10165" y="9818"/>
                  </a:cubicBezTo>
                  <a:cubicBezTo>
                    <a:pt x="10165" y="10080"/>
                    <a:pt x="10165" y="10080"/>
                    <a:pt x="10165" y="10080"/>
                  </a:cubicBezTo>
                  <a:cubicBezTo>
                    <a:pt x="10074" y="10080"/>
                    <a:pt x="10074" y="10080"/>
                    <a:pt x="10074" y="10080"/>
                  </a:cubicBezTo>
                  <a:cubicBezTo>
                    <a:pt x="10074" y="10080"/>
                    <a:pt x="10074" y="10080"/>
                    <a:pt x="10074" y="10080"/>
                  </a:cubicBezTo>
                  <a:cubicBezTo>
                    <a:pt x="9983" y="9949"/>
                    <a:pt x="9983" y="9949"/>
                    <a:pt x="9983" y="9949"/>
                  </a:cubicBezTo>
                  <a:cubicBezTo>
                    <a:pt x="9802" y="9949"/>
                    <a:pt x="9802" y="9949"/>
                    <a:pt x="9802" y="9949"/>
                  </a:cubicBezTo>
                  <a:cubicBezTo>
                    <a:pt x="9802" y="9949"/>
                    <a:pt x="9802" y="9949"/>
                    <a:pt x="9802" y="9949"/>
                  </a:cubicBezTo>
                  <a:cubicBezTo>
                    <a:pt x="9802" y="10080"/>
                    <a:pt x="9802" y="10080"/>
                    <a:pt x="9802" y="10080"/>
                  </a:cubicBezTo>
                  <a:cubicBezTo>
                    <a:pt x="9892" y="10080"/>
                    <a:pt x="9892" y="10080"/>
                    <a:pt x="9892" y="10080"/>
                  </a:cubicBezTo>
                  <a:cubicBezTo>
                    <a:pt x="9802" y="10211"/>
                    <a:pt x="9802" y="10211"/>
                    <a:pt x="9802" y="10211"/>
                  </a:cubicBezTo>
                  <a:cubicBezTo>
                    <a:pt x="9802" y="10211"/>
                    <a:pt x="9802" y="10211"/>
                    <a:pt x="9802" y="10211"/>
                  </a:cubicBezTo>
                  <a:cubicBezTo>
                    <a:pt x="9711" y="10080"/>
                    <a:pt x="9711" y="10080"/>
                    <a:pt x="9711" y="10080"/>
                  </a:cubicBezTo>
                  <a:cubicBezTo>
                    <a:pt x="9711" y="9949"/>
                    <a:pt x="9711" y="9949"/>
                    <a:pt x="9711" y="9949"/>
                  </a:cubicBezTo>
                  <a:cubicBezTo>
                    <a:pt x="9620" y="9949"/>
                    <a:pt x="9620" y="9949"/>
                    <a:pt x="9620" y="9949"/>
                  </a:cubicBezTo>
                  <a:cubicBezTo>
                    <a:pt x="9529" y="10080"/>
                    <a:pt x="9529" y="10080"/>
                    <a:pt x="9529" y="10080"/>
                  </a:cubicBezTo>
                  <a:cubicBezTo>
                    <a:pt x="9529" y="10211"/>
                    <a:pt x="9529" y="10211"/>
                    <a:pt x="9529" y="10211"/>
                  </a:cubicBezTo>
                  <a:cubicBezTo>
                    <a:pt x="9439" y="10211"/>
                    <a:pt x="9439" y="10211"/>
                    <a:pt x="9439" y="10211"/>
                  </a:cubicBezTo>
                  <a:cubicBezTo>
                    <a:pt x="9439" y="10211"/>
                    <a:pt x="9439" y="10211"/>
                    <a:pt x="9439" y="10211"/>
                  </a:cubicBezTo>
                  <a:cubicBezTo>
                    <a:pt x="9257" y="10473"/>
                    <a:pt x="9257" y="10473"/>
                    <a:pt x="9257" y="10473"/>
                  </a:cubicBezTo>
                  <a:cubicBezTo>
                    <a:pt x="9166" y="10604"/>
                    <a:pt x="9166" y="10604"/>
                    <a:pt x="9166" y="10604"/>
                  </a:cubicBezTo>
                  <a:cubicBezTo>
                    <a:pt x="9166" y="10735"/>
                    <a:pt x="9166" y="10735"/>
                    <a:pt x="9166" y="10735"/>
                  </a:cubicBezTo>
                  <a:cubicBezTo>
                    <a:pt x="9076" y="10735"/>
                    <a:pt x="9076" y="10735"/>
                    <a:pt x="9076" y="10735"/>
                  </a:cubicBezTo>
                  <a:cubicBezTo>
                    <a:pt x="8985" y="10604"/>
                    <a:pt x="8985" y="10604"/>
                    <a:pt x="8985" y="10604"/>
                  </a:cubicBezTo>
                  <a:cubicBezTo>
                    <a:pt x="8985" y="10735"/>
                    <a:pt x="8985" y="10735"/>
                    <a:pt x="8985" y="10735"/>
                  </a:cubicBezTo>
                  <a:cubicBezTo>
                    <a:pt x="9076" y="10865"/>
                    <a:pt x="9076" y="10865"/>
                    <a:pt x="9076" y="10865"/>
                  </a:cubicBezTo>
                  <a:cubicBezTo>
                    <a:pt x="9076" y="10865"/>
                    <a:pt x="9076" y="10865"/>
                    <a:pt x="9076" y="10865"/>
                  </a:cubicBezTo>
                  <a:cubicBezTo>
                    <a:pt x="8985" y="10865"/>
                    <a:pt x="8985" y="10865"/>
                    <a:pt x="8985" y="10865"/>
                  </a:cubicBezTo>
                  <a:cubicBezTo>
                    <a:pt x="8985" y="10865"/>
                    <a:pt x="8985" y="10865"/>
                    <a:pt x="8985" y="10865"/>
                  </a:cubicBezTo>
                  <a:cubicBezTo>
                    <a:pt x="8894" y="10865"/>
                    <a:pt x="8894" y="10865"/>
                    <a:pt x="8894" y="10865"/>
                  </a:cubicBezTo>
                  <a:cubicBezTo>
                    <a:pt x="8894" y="10865"/>
                    <a:pt x="8894" y="10865"/>
                    <a:pt x="8894" y="10865"/>
                  </a:cubicBezTo>
                  <a:cubicBezTo>
                    <a:pt x="8803" y="10996"/>
                    <a:pt x="8803" y="10996"/>
                    <a:pt x="8803" y="10996"/>
                  </a:cubicBezTo>
                  <a:cubicBezTo>
                    <a:pt x="8803" y="11127"/>
                    <a:pt x="8803" y="11127"/>
                    <a:pt x="8803" y="11127"/>
                  </a:cubicBezTo>
                  <a:cubicBezTo>
                    <a:pt x="8803" y="11258"/>
                    <a:pt x="8803" y="11258"/>
                    <a:pt x="8803" y="11258"/>
                  </a:cubicBezTo>
                  <a:cubicBezTo>
                    <a:pt x="8894" y="11389"/>
                    <a:pt x="8894" y="11389"/>
                    <a:pt x="8894" y="11389"/>
                  </a:cubicBezTo>
                  <a:cubicBezTo>
                    <a:pt x="8803" y="11520"/>
                    <a:pt x="8803" y="11520"/>
                    <a:pt x="8803" y="11520"/>
                  </a:cubicBezTo>
                  <a:cubicBezTo>
                    <a:pt x="8803" y="11520"/>
                    <a:pt x="8803" y="11520"/>
                    <a:pt x="8803" y="11520"/>
                  </a:cubicBezTo>
                  <a:cubicBezTo>
                    <a:pt x="8803" y="11651"/>
                    <a:pt x="8803" y="11651"/>
                    <a:pt x="8803" y="11651"/>
                  </a:cubicBezTo>
                  <a:cubicBezTo>
                    <a:pt x="8894" y="11651"/>
                    <a:pt x="8894" y="11651"/>
                    <a:pt x="8894" y="11651"/>
                  </a:cubicBezTo>
                  <a:cubicBezTo>
                    <a:pt x="8894" y="11520"/>
                    <a:pt x="8894" y="11520"/>
                    <a:pt x="8894" y="11520"/>
                  </a:cubicBezTo>
                  <a:cubicBezTo>
                    <a:pt x="8894" y="11651"/>
                    <a:pt x="8894" y="11651"/>
                    <a:pt x="8894" y="11651"/>
                  </a:cubicBezTo>
                  <a:cubicBezTo>
                    <a:pt x="8985" y="11782"/>
                    <a:pt x="8985" y="11782"/>
                    <a:pt x="8985" y="11782"/>
                  </a:cubicBezTo>
                  <a:cubicBezTo>
                    <a:pt x="8894" y="11782"/>
                    <a:pt x="8894" y="11782"/>
                    <a:pt x="8894" y="11782"/>
                  </a:cubicBezTo>
                  <a:cubicBezTo>
                    <a:pt x="8894" y="11782"/>
                    <a:pt x="8894" y="11782"/>
                    <a:pt x="8894" y="11782"/>
                  </a:cubicBezTo>
                  <a:cubicBezTo>
                    <a:pt x="8894" y="11913"/>
                    <a:pt x="8894" y="11913"/>
                    <a:pt x="8894" y="11913"/>
                  </a:cubicBezTo>
                  <a:cubicBezTo>
                    <a:pt x="8985" y="11913"/>
                    <a:pt x="8985" y="11913"/>
                    <a:pt x="8985" y="11913"/>
                  </a:cubicBezTo>
                  <a:cubicBezTo>
                    <a:pt x="8985" y="11782"/>
                    <a:pt x="8985" y="11782"/>
                    <a:pt x="8985" y="11782"/>
                  </a:cubicBezTo>
                  <a:cubicBezTo>
                    <a:pt x="9076" y="11782"/>
                    <a:pt x="9076" y="11782"/>
                    <a:pt x="9076" y="11782"/>
                  </a:cubicBezTo>
                  <a:cubicBezTo>
                    <a:pt x="9076" y="11913"/>
                    <a:pt x="9076" y="11913"/>
                    <a:pt x="9076" y="11913"/>
                  </a:cubicBezTo>
                  <a:cubicBezTo>
                    <a:pt x="9076" y="11913"/>
                    <a:pt x="9076" y="11913"/>
                    <a:pt x="9076" y="11913"/>
                  </a:cubicBezTo>
                  <a:cubicBezTo>
                    <a:pt x="9166" y="11913"/>
                    <a:pt x="9166" y="11913"/>
                    <a:pt x="9166" y="11913"/>
                  </a:cubicBezTo>
                  <a:cubicBezTo>
                    <a:pt x="9257" y="12044"/>
                    <a:pt x="9257" y="12044"/>
                    <a:pt x="9257" y="12044"/>
                  </a:cubicBezTo>
                  <a:cubicBezTo>
                    <a:pt x="9348" y="12044"/>
                    <a:pt x="9348" y="12044"/>
                    <a:pt x="9348" y="12044"/>
                  </a:cubicBezTo>
                  <a:cubicBezTo>
                    <a:pt x="9348" y="11913"/>
                    <a:pt x="9348" y="11913"/>
                    <a:pt x="9348" y="11913"/>
                  </a:cubicBezTo>
                  <a:cubicBezTo>
                    <a:pt x="9439" y="11651"/>
                    <a:pt x="9439" y="11651"/>
                    <a:pt x="9439" y="11651"/>
                  </a:cubicBezTo>
                  <a:cubicBezTo>
                    <a:pt x="9439" y="11651"/>
                    <a:pt x="9439" y="11651"/>
                    <a:pt x="9439" y="11651"/>
                  </a:cubicBezTo>
                  <a:cubicBezTo>
                    <a:pt x="9620" y="11651"/>
                    <a:pt x="9620" y="11651"/>
                    <a:pt x="9620" y="11651"/>
                  </a:cubicBezTo>
                  <a:cubicBezTo>
                    <a:pt x="9620" y="11520"/>
                    <a:pt x="9620" y="11520"/>
                    <a:pt x="9620" y="11520"/>
                  </a:cubicBezTo>
                  <a:cubicBezTo>
                    <a:pt x="9620" y="11651"/>
                    <a:pt x="9620" y="11651"/>
                    <a:pt x="9620" y="11651"/>
                  </a:cubicBezTo>
                  <a:cubicBezTo>
                    <a:pt x="9529" y="11651"/>
                    <a:pt x="9529" y="11651"/>
                    <a:pt x="9529" y="11651"/>
                  </a:cubicBezTo>
                  <a:cubicBezTo>
                    <a:pt x="9439" y="11913"/>
                    <a:pt x="9439" y="11913"/>
                    <a:pt x="9439" y="11913"/>
                  </a:cubicBezTo>
                  <a:cubicBezTo>
                    <a:pt x="9348" y="11913"/>
                    <a:pt x="9348" y="11913"/>
                    <a:pt x="9348" y="11913"/>
                  </a:cubicBezTo>
                  <a:cubicBezTo>
                    <a:pt x="9348" y="12044"/>
                    <a:pt x="9348" y="12044"/>
                    <a:pt x="9348" y="12044"/>
                  </a:cubicBezTo>
                  <a:cubicBezTo>
                    <a:pt x="9439" y="12175"/>
                    <a:pt x="9439" y="12175"/>
                    <a:pt x="9439" y="12175"/>
                  </a:cubicBezTo>
                  <a:cubicBezTo>
                    <a:pt x="9439" y="12175"/>
                    <a:pt x="9439" y="12175"/>
                    <a:pt x="9439" y="12175"/>
                  </a:cubicBezTo>
                  <a:cubicBezTo>
                    <a:pt x="9348" y="12305"/>
                    <a:pt x="9348" y="12305"/>
                    <a:pt x="9348" y="12305"/>
                  </a:cubicBezTo>
                  <a:cubicBezTo>
                    <a:pt x="9257" y="12175"/>
                    <a:pt x="9257" y="12175"/>
                    <a:pt x="9257" y="12175"/>
                  </a:cubicBezTo>
                  <a:cubicBezTo>
                    <a:pt x="9257" y="12175"/>
                    <a:pt x="9257" y="12175"/>
                    <a:pt x="9257" y="12175"/>
                  </a:cubicBezTo>
                  <a:cubicBezTo>
                    <a:pt x="9257" y="12044"/>
                    <a:pt x="9257" y="12044"/>
                    <a:pt x="9257" y="12044"/>
                  </a:cubicBezTo>
                  <a:cubicBezTo>
                    <a:pt x="9166" y="12044"/>
                    <a:pt x="9166" y="12044"/>
                    <a:pt x="9166" y="12044"/>
                  </a:cubicBezTo>
                  <a:cubicBezTo>
                    <a:pt x="9166" y="12044"/>
                    <a:pt x="9166" y="12044"/>
                    <a:pt x="9166" y="12044"/>
                  </a:cubicBezTo>
                  <a:cubicBezTo>
                    <a:pt x="8985" y="12044"/>
                    <a:pt x="8985" y="12044"/>
                    <a:pt x="8985" y="12044"/>
                  </a:cubicBezTo>
                  <a:cubicBezTo>
                    <a:pt x="8985" y="11913"/>
                    <a:pt x="8985" y="11913"/>
                    <a:pt x="8985" y="11913"/>
                  </a:cubicBezTo>
                  <a:cubicBezTo>
                    <a:pt x="8894" y="11913"/>
                    <a:pt x="8894" y="11913"/>
                    <a:pt x="8894" y="11913"/>
                  </a:cubicBezTo>
                  <a:cubicBezTo>
                    <a:pt x="8894" y="12044"/>
                    <a:pt x="8894" y="12044"/>
                    <a:pt x="8894" y="12044"/>
                  </a:cubicBezTo>
                  <a:cubicBezTo>
                    <a:pt x="8803" y="12044"/>
                    <a:pt x="8803" y="12044"/>
                    <a:pt x="8803" y="12044"/>
                  </a:cubicBezTo>
                  <a:cubicBezTo>
                    <a:pt x="8803" y="12175"/>
                    <a:pt x="8803" y="12175"/>
                    <a:pt x="8803" y="12175"/>
                  </a:cubicBezTo>
                  <a:cubicBezTo>
                    <a:pt x="8713" y="12044"/>
                    <a:pt x="8713" y="12044"/>
                    <a:pt x="8713" y="12044"/>
                  </a:cubicBezTo>
                  <a:cubicBezTo>
                    <a:pt x="8713" y="12175"/>
                    <a:pt x="8713" y="12175"/>
                    <a:pt x="8713" y="1217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436"/>
                    <a:pt x="8713" y="12436"/>
                    <a:pt x="8713" y="12436"/>
                  </a:cubicBezTo>
                  <a:cubicBezTo>
                    <a:pt x="8713" y="12567"/>
                    <a:pt x="8713" y="12567"/>
                    <a:pt x="8713" y="12567"/>
                  </a:cubicBezTo>
                  <a:cubicBezTo>
                    <a:pt x="8803" y="12567"/>
                    <a:pt x="8803" y="12567"/>
                    <a:pt x="8803" y="12567"/>
                  </a:cubicBezTo>
                  <a:cubicBezTo>
                    <a:pt x="8803" y="12829"/>
                    <a:pt x="8803" y="12829"/>
                    <a:pt x="8803" y="12829"/>
                  </a:cubicBezTo>
                  <a:cubicBezTo>
                    <a:pt x="8803" y="12829"/>
                    <a:pt x="8803" y="12829"/>
                    <a:pt x="8803" y="12829"/>
                  </a:cubicBezTo>
                  <a:cubicBezTo>
                    <a:pt x="8803" y="12960"/>
                    <a:pt x="8803" y="12960"/>
                    <a:pt x="8803" y="12960"/>
                  </a:cubicBezTo>
                  <a:cubicBezTo>
                    <a:pt x="8894" y="12960"/>
                    <a:pt x="8894" y="12960"/>
                    <a:pt x="8894" y="12960"/>
                  </a:cubicBezTo>
                  <a:cubicBezTo>
                    <a:pt x="8894" y="13091"/>
                    <a:pt x="8894" y="13091"/>
                    <a:pt x="8894" y="13091"/>
                  </a:cubicBezTo>
                  <a:cubicBezTo>
                    <a:pt x="8803" y="13091"/>
                    <a:pt x="8803" y="13091"/>
                    <a:pt x="8803" y="13091"/>
                  </a:cubicBezTo>
                  <a:cubicBezTo>
                    <a:pt x="8713" y="13091"/>
                    <a:pt x="8713" y="13091"/>
                    <a:pt x="8713" y="13091"/>
                  </a:cubicBezTo>
                  <a:cubicBezTo>
                    <a:pt x="8985" y="13222"/>
                    <a:pt x="8985" y="13222"/>
                    <a:pt x="8985" y="13222"/>
                  </a:cubicBezTo>
                  <a:cubicBezTo>
                    <a:pt x="9076" y="13222"/>
                    <a:pt x="9076" y="13222"/>
                    <a:pt x="9076" y="13222"/>
                  </a:cubicBezTo>
                  <a:cubicBezTo>
                    <a:pt x="9257" y="13222"/>
                    <a:pt x="9257" y="13222"/>
                    <a:pt x="9257" y="13222"/>
                  </a:cubicBezTo>
                  <a:cubicBezTo>
                    <a:pt x="9257" y="13222"/>
                    <a:pt x="9257" y="13222"/>
                    <a:pt x="9257" y="13222"/>
                  </a:cubicBezTo>
                  <a:cubicBezTo>
                    <a:pt x="9348" y="13222"/>
                    <a:pt x="9348" y="13222"/>
                    <a:pt x="9348" y="13222"/>
                  </a:cubicBezTo>
                  <a:cubicBezTo>
                    <a:pt x="9348" y="13222"/>
                    <a:pt x="9348" y="13222"/>
                    <a:pt x="9348" y="13222"/>
                  </a:cubicBezTo>
                  <a:cubicBezTo>
                    <a:pt x="9529" y="12960"/>
                    <a:pt x="9529" y="12960"/>
                    <a:pt x="9529" y="12960"/>
                  </a:cubicBezTo>
                  <a:cubicBezTo>
                    <a:pt x="9529" y="12960"/>
                    <a:pt x="9529" y="12960"/>
                    <a:pt x="9529" y="12960"/>
                  </a:cubicBezTo>
                  <a:cubicBezTo>
                    <a:pt x="9439" y="12829"/>
                    <a:pt x="9439" y="12829"/>
                    <a:pt x="9439" y="12829"/>
                  </a:cubicBezTo>
                  <a:cubicBezTo>
                    <a:pt x="9439" y="12829"/>
                    <a:pt x="9439" y="12829"/>
                    <a:pt x="9439" y="12829"/>
                  </a:cubicBezTo>
                  <a:cubicBezTo>
                    <a:pt x="9529" y="12698"/>
                    <a:pt x="9529" y="12698"/>
                    <a:pt x="9529" y="12698"/>
                  </a:cubicBezTo>
                  <a:cubicBezTo>
                    <a:pt x="9711" y="12567"/>
                    <a:pt x="9711" y="12567"/>
                    <a:pt x="9711" y="12567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711" y="12698"/>
                    <a:pt x="9711" y="12698"/>
                    <a:pt x="9711" y="12698"/>
                  </a:cubicBezTo>
                  <a:cubicBezTo>
                    <a:pt x="9620" y="12829"/>
                    <a:pt x="9620" y="12829"/>
                    <a:pt x="9620" y="12829"/>
                  </a:cubicBezTo>
                  <a:cubicBezTo>
                    <a:pt x="9620" y="12829"/>
                    <a:pt x="9620" y="12829"/>
                    <a:pt x="9620" y="12829"/>
                  </a:cubicBezTo>
                  <a:cubicBezTo>
                    <a:pt x="9620" y="12960"/>
                    <a:pt x="9620" y="12960"/>
                    <a:pt x="9620" y="12960"/>
                  </a:cubicBezTo>
                  <a:cubicBezTo>
                    <a:pt x="9620" y="12960"/>
                    <a:pt x="9620" y="12960"/>
                    <a:pt x="9620" y="12960"/>
                  </a:cubicBezTo>
                  <a:cubicBezTo>
                    <a:pt x="9620" y="13091"/>
                    <a:pt x="9620" y="13091"/>
                    <a:pt x="9620" y="13091"/>
                  </a:cubicBezTo>
                  <a:cubicBezTo>
                    <a:pt x="9529" y="13222"/>
                    <a:pt x="9529" y="13222"/>
                    <a:pt x="9529" y="13222"/>
                  </a:cubicBezTo>
                  <a:cubicBezTo>
                    <a:pt x="9439" y="13353"/>
                    <a:pt x="9439" y="13353"/>
                    <a:pt x="9439" y="13353"/>
                  </a:cubicBezTo>
                  <a:cubicBezTo>
                    <a:pt x="9529" y="13484"/>
                    <a:pt x="9529" y="13484"/>
                    <a:pt x="9529" y="13484"/>
                  </a:cubicBezTo>
                  <a:cubicBezTo>
                    <a:pt x="9439" y="13484"/>
                    <a:pt x="9439" y="13484"/>
                    <a:pt x="9439" y="13484"/>
                  </a:cubicBezTo>
                  <a:cubicBezTo>
                    <a:pt x="9439" y="13615"/>
                    <a:pt x="9439" y="13615"/>
                    <a:pt x="9439" y="13615"/>
                  </a:cubicBezTo>
                  <a:cubicBezTo>
                    <a:pt x="9439" y="13745"/>
                    <a:pt x="9439" y="13745"/>
                    <a:pt x="9439" y="13745"/>
                  </a:cubicBezTo>
                  <a:cubicBezTo>
                    <a:pt x="9529" y="13745"/>
                    <a:pt x="9529" y="13745"/>
                    <a:pt x="9529" y="13745"/>
                  </a:cubicBezTo>
                  <a:cubicBezTo>
                    <a:pt x="9348" y="13876"/>
                    <a:pt x="9348" y="13876"/>
                    <a:pt x="9348" y="13876"/>
                  </a:cubicBezTo>
                  <a:cubicBezTo>
                    <a:pt x="9348" y="13876"/>
                    <a:pt x="9348" y="13876"/>
                    <a:pt x="9348" y="13876"/>
                  </a:cubicBezTo>
                  <a:cubicBezTo>
                    <a:pt x="9348" y="14007"/>
                    <a:pt x="9348" y="14007"/>
                    <a:pt x="9348" y="14007"/>
                  </a:cubicBezTo>
                  <a:cubicBezTo>
                    <a:pt x="9257" y="14007"/>
                    <a:pt x="9257" y="14007"/>
                    <a:pt x="9257" y="14007"/>
                  </a:cubicBezTo>
                  <a:cubicBezTo>
                    <a:pt x="9257" y="14007"/>
                    <a:pt x="9257" y="14007"/>
                    <a:pt x="9257" y="14007"/>
                  </a:cubicBezTo>
                  <a:cubicBezTo>
                    <a:pt x="9257" y="14138"/>
                    <a:pt x="9257" y="14138"/>
                    <a:pt x="9257" y="14138"/>
                  </a:cubicBezTo>
                  <a:cubicBezTo>
                    <a:pt x="9257" y="14138"/>
                    <a:pt x="9257" y="14138"/>
                    <a:pt x="9257" y="14138"/>
                  </a:cubicBezTo>
                  <a:cubicBezTo>
                    <a:pt x="9348" y="14269"/>
                    <a:pt x="9348" y="14269"/>
                    <a:pt x="9348" y="14269"/>
                  </a:cubicBezTo>
                  <a:cubicBezTo>
                    <a:pt x="9348" y="14138"/>
                    <a:pt x="9348" y="14138"/>
                    <a:pt x="9348" y="14138"/>
                  </a:cubicBezTo>
                  <a:cubicBezTo>
                    <a:pt x="9439" y="14138"/>
                    <a:pt x="9439" y="14138"/>
                    <a:pt x="9439" y="14138"/>
                  </a:cubicBezTo>
                  <a:cubicBezTo>
                    <a:pt x="9439" y="14269"/>
                    <a:pt x="9439" y="14269"/>
                    <a:pt x="9439" y="14269"/>
                  </a:cubicBezTo>
                  <a:cubicBezTo>
                    <a:pt x="9439" y="14269"/>
                    <a:pt x="9439" y="14269"/>
                    <a:pt x="9439" y="14269"/>
                  </a:cubicBezTo>
                  <a:cubicBezTo>
                    <a:pt x="9348" y="14269"/>
                    <a:pt x="9348" y="14269"/>
                    <a:pt x="9348" y="14269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348" y="14531"/>
                    <a:pt x="9348" y="14531"/>
                    <a:pt x="9348" y="14531"/>
                  </a:cubicBezTo>
                  <a:cubicBezTo>
                    <a:pt x="9257" y="14531"/>
                    <a:pt x="9257" y="14531"/>
                    <a:pt x="9257" y="14531"/>
                  </a:cubicBezTo>
                  <a:cubicBezTo>
                    <a:pt x="9166" y="14531"/>
                    <a:pt x="9166" y="14531"/>
                    <a:pt x="9166" y="14531"/>
                  </a:cubicBezTo>
                  <a:cubicBezTo>
                    <a:pt x="9166" y="14662"/>
                    <a:pt x="9166" y="14662"/>
                    <a:pt x="916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166" y="14662"/>
                    <a:pt x="9166" y="14662"/>
                    <a:pt x="9166" y="14662"/>
                  </a:cubicBezTo>
                  <a:cubicBezTo>
                    <a:pt x="9257" y="14793"/>
                    <a:pt x="9257" y="14793"/>
                    <a:pt x="9257" y="14793"/>
                  </a:cubicBezTo>
                  <a:cubicBezTo>
                    <a:pt x="9348" y="14662"/>
                    <a:pt x="9348" y="14662"/>
                    <a:pt x="9348" y="14662"/>
                  </a:cubicBezTo>
                  <a:cubicBezTo>
                    <a:pt x="9439" y="14531"/>
                    <a:pt x="9439" y="14531"/>
                    <a:pt x="9439" y="14531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620" y="14400"/>
                    <a:pt x="9620" y="14400"/>
                    <a:pt x="9620" y="14400"/>
                  </a:cubicBezTo>
                  <a:cubicBezTo>
                    <a:pt x="9711" y="14400"/>
                    <a:pt x="9711" y="14400"/>
                    <a:pt x="9711" y="14400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662"/>
                    <a:pt x="9711" y="14662"/>
                    <a:pt x="9711" y="14662"/>
                  </a:cubicBezTo>
                  <a:cubicBezTo>
                    <a:pt x="9711" y="14793"/>
                    <a:pt x="9711" y="14793"/>
                    <a:pt x="9711" y="14793"/>
                  </a:cubicBezTo>
                  <a:cubicBezTo>
                    <a:pt x="9802" y="14793"/>
                    <a:pt x="9802" y="14793"/>
                    <a:pt x="9802" y="14793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793"/>
                    <a:pt x="9892" y="14793"/>
                    <a:pt x="9892" y="14793"/>
                  </a:cubicBezTo>
                  <a:cubicBezTo>
                    <a:pt x="9983" y="14924"/>
                    <a:pt x="9983" y="14924"/>
                    <a:pt x="9983" y="14924"/>
                  </a:cubicBezTo>
                  <a:cubicBezTo>
                    <a:pt x="9983" y="15055"/>
                    <a:pt x="9983" y="15055"/>
                    <a:pt x="9983" y="15055"/>
                  </a:cubicBezTo>
                  <a:cubicBezTo>
                    <a:pt x="9983" y="15185"/>
                    <a:pt x="9983" y="15185"/>
                    <a:pt x="9983" y="15185"/>
                  </a:cubicBezTo>
                  <a:cubicBezTo>
                    <a:pt x="9983" y="15316"/>
                    <a:pt x="9983" y="15316"/>
                    <a:pt x="9983" y="15316"/>
                  </a:cubicBezTo>
                  <a:cubicBezTo>
                    <a:pt x="10074" y="15316"/>
                    <a:pt x="10074" y="15316"/>
                    <a:pt x="10074" y="15316"/>
                  </a:cubicBezTo>
                  <a:cubicBezTo>
                    <a:pt x="10074" y="15185"/>
                    <a:pt x="10074" y="15185"/>
                    <a:pt x="10074" y="15185"/>
                  </a:cubicBezTo>
                  <a:cubicBezTo>
                    <a:pt x="10074" y="15055"/>
                    <a:pt x="10074" y="15055"/>
                    <a:pt x="10074" y="15055"/>
                  </a:cubicBezTo>
                  <a:cubicBezTo>
                    <a:pt x="10165" y="14924"/>
                    <a:pt x="10165" y="14924"/>
                    <a:pt x="10165" y="14924"/>
                  </a:cubicBezTo>
                  <a:cubicBezTo>
                    <a:pt x="10165" y="14793"/>
                    <a:pt x="10165" y="14793"/>
                    <a:pt x="10165" y="14793"/>
                  </a:cubicBezTo>
                  <a:cubicBezTo>
                    <a:pt x="10255" y="14662"/>
                    <a:pt x="10255" y="14662"/>
                    <a:pt x="10255" y="14662"/>
                  </a:cubicBezTo>
                  <a:cubicBezTo>
                    <a:pt x="10255" y="14662"/>
                    <a:pt x="10255" y="14662"/>
                    <a:pt x="10255" y="14662"/>
                  </a:cubicBezTo>
                  <a:cubicBezTo>
                    <a:pt x="10346" y="14662"/>
                    <a:pt x="10346" y="14662"/>
                    <a:pt x="10346" y="14662"/>
                  </a:cubicBezTo>
                  <a:cubicBezTo>
                    <a:pt x="10437" y="14662"/>
                    <a:pt x="10437" y="14662"/>
                    <a:pt x="10437" y="14662"/>
                  </a:cubicBezTo>
                  <a:cubicBezTo>
                    <a:pt x="10346" y="14662"/>
                    <a:pt x="10346" y="14662"/>
                    <a:pt x="10346" y="14662"/>
                  </a:cubicBezTo>
                  <a:cubicBezTo>
                    <a:pt x="10255" y="14793"/>
                    <a:pt x="10255" y="14793"/>
                    <a:pt x="10255" y="14793"/>
                  </a:cubicBezTo>
                  <a:cubicBezTo>
                    <a:pt x="10255" y="14924"/>
                    <a:pt x="10255" y="14924"/>
                    <a:pt x="10255" y="14924"/>
                  </a:cubicBezTo>
                  <a:cubicBezTo>
                    <a:pt x="10346" y="15055"/>
                    <a:pt x="10346" y="15055"/>
                    <a:pt x="10346" y="15055"/>
                  </a:cubicBezTo>
                  <a:cubicBezTo>
                    <a:pt x="10437" y="15055"/>
                    <a:pt x="10437" y="15055"/>
                    <a:pt x="10437" y="15055"/>
                  </a:cubicBezTo>
                  <a:cubicBezTo>
                    <a:pt x="10528" y="14924"/>
                    <a:pt x="10528" y="14924"/>
                    <a:pt x="10528" y="14924"/>
                  </a:cubicBezTo>
                  <a:cubicBezTo>
                    <a:pt x="10709" y="14924"/>
                    <a:pt x="10709" y="14924"/>
                    <a:pt x="10709" y="14924"/>
                  </a:cubicBezTo>
                  <a:cubicBezTo>
                    <a:pt x="10709" y="14924"/>
                    <a:pt x="10709" y="14924"/>
                    <a:pt x="10709" y="14924"/>
                  </a:cubicBezTo>
                  <a:cubicBezTo>
                    <a:pt x="10800" y="14924"/>
                    <a:pt x="10800" y="14924"/>
                    <a:pt x="10800" y="14924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891" y="14924"/>
                    <a:pt x="10891" y="14924"/>
                    <a:pt x="10891" y="14924"/>
                  </a:cubicBezTo>
                  <a:cubicBezTo>
                    <a:pt x="10891" y="15055"/>
                    <a:pt x="10891" y="15055"/>
                    <a:pt x="10891" y="15055"/>
                  </a:cubicBezTo>
                  <a:cubicBezTo>
                    <a:pt x="10800" y="15055"/>
                    <a:pt x="10800" y="15055"/>
                    <a:pt x="10800" y="15055"/>
                  </a:cubicBezTo>
                  <a:cubicBezTo>
                    <a:pt x="10618" y="15185"/>
                    <a:pt x="10618" y="15185"/>
                    <a:pt x="10618" y="15185"/>
                  </a:cubicBezTo>
                  <a:cubicBezTo>
                    <a:pt x="10437" y="15316"/>
                    <a:pt x="10437" y="15316"/>
                    <a:pt x="10437" y="15316"/>
                  </a:cubicBezTo>
                  <a:cubicBezTo>
                    <a:pt x="10437" y="15447"/>
                    <a:pt x="10437" y="15447"/>
                    <a:pt x="10437" y="15447"/>
                  </a:cubicBezTo>
                  <a:cubicBezTo>
                    <a:pt x="10437" y="15578"/>
                    <a:pt x="10437" y="15578"/>
                    <a:pt x="10437" y="15578"/>
                  </a:cubicBezTo>
                  <a:cubicBezTo>
                    <a:pt x="10437" y="15709"/>
                    <a:pt x="10437" y="15709"/>
                    <a:pt x="10437" y="15709"/>
                  </a:cubicBezTo>
                  <a:cubicBezTo>
                    <a:pt x="10528" y="15709"/>
                    <a:pt x="10528" y="15709"/>
                    <a:pt x="10528" y="15709"/>
                  </a:cubicBezTo>
                  <a:cubicBezTo>
                    <a:pt x="10346" y="15709"/>
                    <a:pt x="10346" y="15709"/>
                    <a:pt x="10346" y="15709"/>
                  </a:cubicBezTo>
                  <a:cubicBezTo>
                    <a:pt x="10346" y="15709"/>
                    <a:pt x="10346" y="15709"/>
                    <a:pt x="10346" y="15709"/>
                  </a:cubicBezTo>
                  <a:cubicBezTo>
                    <a:pt x="10255" y="15840"/>
                    <a:pt x="10255" y="15840"/>
                    <a:pt x="10255" y="15840"/>
                  </a:cubicBezTo>
                  <a:cubicBezTo>
                    <a:pt x="10255" y="15971"/>
                    <a:pt x="10255" y="15971"/>
                    <a:pt x="10255" y="15971"/>
                  </a:cubicBezTo>
                  <a:cubicBezTo>
                    <a:pt x="10074" y="16102"/>
                    <a:pt x="10074" y="16102"/>
                    <a:pt x="10074" y="16102"/>
                  </a:cubicBezTo>
                  <a:cubicBezTo>
                    <a:pt x="10074" y="16233"/>
                    <a:pt x="10074" y="16233"/>
                    <a:pt x="10074" y="16233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165" y="16364"/>
                    <a:pt x="10165" y="16364"/>
                    <a:pt x="10165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9983" y="16364"/>
                    <a:pt x="9983" y="16364"/>
                    <a:pt x="9983" y="16364"/>
                  </a:cubicBezTo>
                  <a:cubicBezTo>
                    <a:pt x="9892" y="16364"/>
                    <a:pt x="9892" y="16364"/>
                    <a:pt x="9892" y="16364"/>
                  </a:cubicBezTo>
                  <a:cubicBezTo>
                    <a:pt x="9802" y="16495"/>
                    <a:pt x="9802" y="16495"/>
                    <a:pt x="9802" y="1649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711" y="16625"/>
                    <a:pt x="9711" y="16625"/>
                    <a:pt x="9711" y="16625"/>
                  </a:cubicBezTo>
                  <a:cubicBezTo>
                    <a:pt x="9711" y="16625"/>
                    <a:pt x="9711" y="16625"/>
                    <a:pt x="9711" y="16625"/>
                  </a:cubicBezTo>
                  <a:cubicBezTo>
                    <a:pt x="9529" y="16756"/>
                    <a:pt x="9529" y="16756"/>
                    <a:pt x="9529" y="16756"/>
                  </a:cubicBezTo>
                  <a:cubicBezTo>
                    <a:pt x="9439" y="16887"/>
                    <a:pt x="9439" y="16887"/>
                    <a:pt x="9439" y="16887"/>
                  </a:cubicBezTo>
                  <a:cubicBezTo>
                    <a:pt x="9439" y="17018"/>
                    <a:pt x="9439" y="17018"/>
                    <a:pt x="9439" y="17018"/>
                  </a:cubicBezTo>
                  <a:cubicBezTo>
                    <a:pt x="9439" y="17018"/>
                    <a:pt x="9439" y="17018"/>
                    <a:pt x="9439" y="17018"/>
                  </a:cubicBezTo>
                  <a:cubicBezTo>
                    <a:pt x="9348" y="17018"/>
                    <a:pt x="9348" y="17018"/>
                    <a:pt x="9348" y="17018"/>
                  </a:cubicBezTo>
                  <a:cubicBezTo>
                    <a:pt x="9348" y="16887"/>
                    <a:pt x="9348" y="16887"/>
                    <a:pt x="9348" y="16887"/>
                  </a:cubicBezTo>
                  <a:cubicBezTo>
                    <a:pt x="9257" y="16887"/>
                    <a:pt x="9257" y="16887"/>
                    <a:pt x="9257" y="16887"/>
                  </a:cubicBezTo>
                  <a:cubicBezTo>
                    <a:pt x="9166" y="17018"/>
                    <a:pt x="9166" y="17018"/>
                    <a:pt x="9166" y="17018"/>
                  </a:cubicBezTo>
                  <a:cubicBezTo>
                    <a:pt x="9076" y="17018"/>
                    <a:pt x="9076" y="17018"/>
                    <a:pt x="9076" y="17018"/>
                  </a:cubicBezTo>
                  <a:cubicBezTo>
                    <a:pt x="9076" y="17149"/>
                    <a:pt x="9076" y="17149"/>
                    <a:pt x="9076" y="17149"/>
                  </a:cubicBezTo>
                  <a:cubicBezTo>
                    <a:pt x="9076" y="17149"/>
                    <a:pt x="9076" y="17149"/>
                    <a:pt x="9076" y="17149"/>
                  </a:cubicBezTo>
                  <a:cubicBezTo>
                    <a:pt x="8894" y="17149"/>
                    <a:pt x="8894" y="17149"/>
                    <a:pt x="8894" y="17149"/>
                  </a:cubicBezTo>
                  <a:cubicBezTo>
                    <a:pt x="8803" y="17280"/>
                    <a:pt x="8803" y="17280"/>
                    <a:pt x="8803" y="17280"/>
                  </a:cubicBezTo>
                  <a:cubicBezTo>
                    <a:pt x="8622" y="17411"/>
                    <a:pt x="8622" y="17411"/>
                    <a:pt x="8622" y="17411"/>
                  </a:cubicBezTo>
                  <a:cubicBezTo>
                    <a:pt x="8531" y="17542"/>
                    <a:pt x="8531" y="17542"/>
                    <a:pt x="8531" y="17542"/>
                  </a:cubicBezTo>
                  <a:cubicBezTo>
                    <a:pt x="8440" y="17673"/>
                    <a:pt x="8440" y="17673"/>
                    <a:pt x="8440" y="17673"/>
                  </a:cubicBezTo>
                  <a:cubicBezTo>
                    <a:pt x="8440" y="17673"/>
                    <a:pt x="8440" y="17673"/>
                    <a:pt x="8440" y="17673"/>
                  </a:cubicBezTo>
                  <a:cubicBezTo>
                    <a:pt x="8440" y="17804"/>
                    <a:pt x="8440" y="17804"/>
                    <a:pt x="8440" y="17804"/>
                  </a:cubicBezTo>
                  <a:cubicBezTo>
                    <a:pt x="8440" y="17935"/>
                    <a:pt x="8440" y="17935"/>
                    <a:pt x="8440" y="17935"/>
                  </a:cubicBezTo>
                  <a:cubicBezTo>
                    <a:pt x="8440" y="17935"/>
                    <a:pt x="8440" y="17935"/>
                    <a:pt x="8440" y="17935"/>
                  </a:cubicBezTo>
                  <a:cubicBezTo>
                    <a:pt x="8440" y="17804"/>
                    <a:pt x="8440" y="17804"/>
                    <a:pt x="8440" y="17804"/>
                  </a:cubicBezTo>
                  <a:cubicBezTo>
                    <a:pt x="8350" y="17804"/>
                    <a:pt x="8350" y="17804"/>
                    <a:pt x="8350" y="17804"/>
                  </a:cubicBezTo>
                  <a:cubicBezTo>
                    <a:pt x="8350" y="17804"/>
                    <a:pt x="8350" y="17804"/>
                    <a:pt x="8350" y="17804"/>
                  </a:cubicBezTo>
                  <a:cubicBezTo>
                    <a:pt x="8350" y="17935"/>
                    <a:pt x="8350" y="17935"/>
                    <a:pt x="8350" y="17935"/>
                  </a:cubicBezTo>
                  <a:cubicBezTo>
                    <a:pt x="8350" y="17935"/>
                    <a:pt x="8350" y="17935"/>
                    <a:pt x="8350" y="17935"/>
                  </a:cubicBezTo>
                  <a:cubicBezTo>
                    <a:pt x="8259" y="17935"/>
                    <a:pt x="8259" y="17935"/>
                    <a:pt x="8259" y="17935"/>
                  </a:cubicBezTo>
                  <a:cubicBezTo>
                    <a:pt x="8259" y="17804"/>
                    <a:pt x="8259" y="17804"/>
                    <a:pt x="8259" y="17804"/>
                  </a:cubicBezTo>
                  <a:cubicBezTo>
                    <a:pt x="8259" y="17673"/>
                    <a:pt x="8259" y="17673"/>
                    <a:pt x="8259" y="17673"/>
                  </a:cubicBezTo>
                  <a:cubicBezTo>
                    <a:pt x="8259" y="17673"/>
                    <a:pt x="8259" y="17673"/>
                    <a:pt x="8259" y="17673"/>
                  </a:cubicBezTo>
                  <a:cubicBezTo>
                    <a:pt x="8168" y="17673"/>
                    <a:pt x="8168" y="17673"/>
                    <a:pt x="8168" y="17673"/>
                  </a:cubicBezTo>
                  <a:cubicBezTo>
                    <a:pt x="8168" y="17673"/>
                    <a:pt x="8168" y="17673"/>
                    <a:pt x="8168" y="17673"/>
                  </a:cubicBezTo>
                  <a:cubicBezTo>
                    <a:pt x="8077" y="17673"/>
                    <a:pt x="8077" y="17673"/>
                    <a:pt x="8077" y="17673"/>
                  </a:cubicBezTo>
                  <a:cubicBezTo>
                    <a:pt x="7896" y="17673"/>
                    <a:pt x="7896" y="17673"/>
                    <a:pt x="7896" y="17673"/>
                  </a:cubicBezTo>
                  <a:cubicBezTo>
                    <a:pt x="7896" y="17804"/>
                    <a:pt x="7896" y="17804"/>
                    <a:pt x="7896" y="17804"/>
                  </a:cubicBezTo>
                  <a:cubicBezTo>
                    <a:pt x="7805" y="17804"/>
                    <a:pt x="7805" y="17804"/>
                    <a:pt x="7805" y="17804"/>
                  </a:cubicBezTo>
                  <a:cubicBezTo>
                    <a:pt x="7714" y="17935"/>
                    <a:pt x="7714" y="17935"/>
                    <a:pt x="7714" y="17935"/>
                  </a:cubicBezTo>
                  <a:cubicBezTo>
                    <a:pt x="7624" y="17935"/>
                    <a:pt x="7624" y="17935"/>
                    <a:pt x="7624" y="17935"/>
                  </a:cubicBezTo>
                  <a:cubicBezTo>
                    <a:pt x="7533" y="18065"/>
                    <a:pt x="7533" y="18065"/>
                    <a:pt x="7533" y="18065"/>
                  </a:cubicBezTo>
                  <a:cubicBezTo>
                    <a:pt x="7533" y="18196"/>
                    <a:pt x="7533" y="18196"/>
                    <a:pt x="7533" y="18196"/>
                  </a:cubicBezTo>
                  <a:cubicBezTo>
                    <a:pt x="7533" y="18196"/>
                    <a:pt x="7533" y="18196"/>
                    <a:pt x="7533" y="18196"/>
                  </a:cubicBezTo>
                  <a:cubicBezTo>
                    <a:pt x="7442" y="18196"/>
                    <a:pt x="7442" y="18196"/>
                    <a:pt x="7442" y="18196"/>
                  </a:cubicBezTo>
                  <a:cubicBezTo>
                    <a:pt x="7351" y="18196"/>
                    <a:pt x="7351" y="18196"/>
                    <a:pt x="7351" y="18196"/>
                  </a:cubicBezTo>
                  <a:cubicBezTo>
                    <a:pt x="7351" y="18327"/>
                    <a:pt x="7351" y="18327"/>
                    <a:pt x="7351" y="18327"/>
                  </a:cubicBezTo>
                  <a:cubicBezTo>
                    <a:pt x="7351" y="18327"/>
                    <a:pt x="7351" y="18327"/>
                    <a:pt x="7351" y="18327"/>
                  </a:cubicBezTo>
                  <a:cubicBezTo>
                    <a:pt x="7261" y="18327"/>
                    <a:pt x="7261" y="18327"/>
                    <a:pt x="7261" y="18327"/>
                  </a:cubicBezTo>
                  <a:cubicBezTo>
                    <a:pt x="7170" y="18327"/>
                    <a:pt x="7170" y="18327"/>
                    <a:pt x="7170" y="18327"/>
                  </a:cubicBezTo>
                  <a:cubicBezTo>
                    <a:pt x="7170" y="18327"/>
                    <a:pt x="7170" y="18327"/>
                    <a:pt x="7170" y="18327"/>
                  </a:cubicBezTo>
                  <a:cubicBezTo>
                    <a:pt x="7079" y="18458"/>
                    <a:pt x="7079" y="18458"/>
                    <a:pt x="7079" y="18458"/>
                  </a:cubicBezTo>
                  <a:cubicBezTo>
                    <a:pt x="7079" y="18589"/>
                    <a:pt x="7079" y="18589"/>
                    <a:pt x="7079" y="18589"/>
                  </a:cubicBezTo>
                  <a:cubicBezTo>
                    <a:pt x="7079" y="18589"/>
                    <a:pt x="7079" y="18589"/>
                    <a:pt x="7079" y="18589"/>
                  </a:cubicBezTo>
                  <a:cubicBezTo>
                    <a:pt x="7170" y="18589"/>
                    <a:pt x="7170" y="18589"/>
                    <a:pt x="7170" y="18589"/>
                  </a:cubicBezTo>
                  <a:cubicBezTo>
                    <a:pt x="7170" y="18589"/>
                    <a:pt x="7170" y="18589"/>
                    <a:pt x="7170" y="18589"/>
                  </a:cubicBezTo>
                  <a:cubicBezTo>
                    <a:pt x="7170" y="18458"/>
                    <a:pt x="7170" y="18458"/>
                    <a:pt x="7170" y="18458"/>
                  </a:cubicBezTo>
                  <a:cubicBezTo>
                    <a:pt x="7261" y="18458"/>
                    <a:pt x="7261" y="18458"/>
                    <a:pt x="7261" y="18458"/>
                  </a:cubicBezTo>
                  <a:cubicBezTo>
                    <a:pt x="7261" y="18458"/>
                    <a:pt x="7261" y="18458"/>
                    <a:pt x="7261" y="18458"/>
                  </a:cubicBezTo>
                  <a:cubicBezTo>
                    <a:pt x="7261" y="18589"/>
                    <a:pt x="7261" y="18589"/>
                    <a:pt x="7261" y="18589"/>
                  </a:cubicBezTo>
                  <a:cubicBezTo>
                    <a:pt x="7261" y="18589"/>
                    <a:pt x="7261" y="18589"/>
                    <a:pt x="7261" y="18589"/>
                  </a:cubicBezTo>
                  <a:cubicBezTo>
                    <a:pt x="7351" y="18589"/>
                    <a:pt x="7351" y="18589"/>
                    <a:pt x="7351" y="18589"/>
                  </a:cubicBezTo>
                  <a:cubicBezTo>
                    <a:pt x="7351" y="18458"/>
                    <a:pt x="7351" y="18458"/>
                    <a:pt x="7351" y="18458"/>
                  </a:cubicBezTo>
                  <a:cubicBezTo>
                    <a:pt x="7442" y="18327"/>
                    <a:pt x="7442" y="18327"/>
                    <a:pt x="7442" y="18327"/>
                  </a:cubicBezTo>
                  <a:cubicBezTo>
                    <a:pt x="7442" y="18458"/>
                    <a:pt x="7442" y="18458"/>
                    <a:pt x="7442" y="18458"/>
                  </a:cubicBezTo>
                  <a:cubicBezTo>
                    <a:pt x="7442" y="18458"/>
                    <a:pt x="7442" y="18458"/>
                    <a:pt x="7442" y="18458"/>
                  </a:cubicBezTo>
                  <a:cubicBezTo>
                    <a:pt x="7442" y="18589"/>
                    <a:pt x="7442" y="18589"/>
                    <a:pt x="7442" y="18589"/>
                  </a:cubicBezTo>
                  <a:cubicBezTo>
                    <a:pt x="7533" y="18589"/>
                    <a:pt x="7533" y="18589"/>
                    <a:pt x="7533" y="18589"/>
                  </a:cubicBezTo>
                  <a:cubicBezTo>
                    <a:pt x="7533" y="18458"/>
                    <a:pt x="7533" y="18458"/>
                    <a:pt x="7533" y="18458"/>
                  </a:cubicBezTo>
                  <a:cubicBezTo>
                    <a:pt x="7533" y="18458"/>
                    <a:pt x="7533" y="18458"/>
                    <a:pt x="7533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714" y="18458"/>
                    <a:pt x="7714" y="18458"/>
                    <a:pt x="7714" y="18458"/>
                  </a:cubicBezTo>
                  <a:cubicBezTo>
                    <a:pt x="7805" y="18327"/>
                    <a:pt x="7805" y="18327"/>
                    <a:pt x="7805" y="18327"/>
                  </a:cubicBezTo>
                  <a:cubicBezTo>
                    <a:pt x="7896" y="18196"/>
                    <a:pt x="7896" y="18196"/>
                    <a:pt x="7896" y="18196"/>
                  </a:cubicBezTo>
                  <a:cubicBezTo>
                    <a:pt x="7805" y="18196"/>
                    <a:pt x="7805" y="18196"/>
                    <a:pt x="7805" y="18196"/>
                  </a:cubicBezTo>
                  <a:cubicBezTo>
                    <a:pt x="7896" y="18065"/>
                    <a:pt x="7896" y="18065"/>
                    <a:pt x="7896" y="18065"/>
                  </a:cubicBezTo>
                  <a:cubicBezTo>
                    <a:pt x="7987" y="17935"/>
                    <a:pt x="7987" y="17935"/>
                    <a:pt x="7987" y="17935"/>
                  </a:cubicBezTo>
                  <a:cubicBezTo>
                    <a:pt x="7987" y="17935"/>
                    <a:pt x="7987" y="17935"/>
                    <a:pt x="7987" y="17935"/>
                  </a:cubicBezTo>
                  <a:cubicBezTo>
                    <a:pt x="8077" y="18065"/>
                    <a:pt x="8077" y="18065"/>
                    <a:pt x="8077" y="18065"/>
                  </a:cubicBezTo>
                  <a:cubicBezTo>
                    <a:pt x="8077" y="18065"/>
                    <a:pt x="8077" y="18065"/>
                    <a:pt x="8077" y="18065"/>
                  </a:cubicBezTo>
                  <a:cubicBezTo>
                    <a:pt x="7987" y="18196"/>
                    <a:pt x="7987" y="18196"/>
                    <a:pt x="7987" y="18196"/>
                  </a:cubicBezTo>
                  <a:cubicBezTo>
                    <a:pt x="7987" y="18196"/>
                    <a:pt x="7987" y="18196"/>
                    <a:pt x="7987" y="18196"/>
                  </a:cubicBezTo>
                  <a:cubicBezTo>
                    <a:pt x="7987" y="18327"/>
                    <a:pt x="7987" y="18327"/>
                    <a:pt x="7987" y="18327"/>
                  </a:cubicBezTo>
                  <a:cubicBezTo>
                    <a:pt x="7987" y="18327"/>
                    <a:pt x="7987" y="18327"/>
                    <a:pt x="7987" y="18327"/>
                  </a:cubicBezTo>
                  <a:cubicBezTo>
                    <a:pt x="8077" y="18196"/>
                    <a:pt x="8077" y="18196"/>
                    <a:pt x="8077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065"/>
                    <a:pt x="8168" y="18065"/>
                    <a:pt x="8168" y="18065"/>
                  </a:cubicBezTo>
                  <a:cubicBezTo>
                    <a:pt x="8259" y="18065"/>
                    <a:pt x="8259" y="18065"/>
                    <a:pt x="8259" y="18065"/>
                  </a:cubicBezTo>
                  <a:cubicBezTo>
                    <a:pt x="8259" y="18196"/>
                    <a:pt x="8259" y="18196"/>
                    <a:pt x="8259" y="18196"/>
                  </a:cubicBezTo>
                  <a:cubicBezTo>
                    <a:pt x="8259" y="18327"/>
                    <a:pt x="8259" y="18327"/>
                    <a:pt x="8259" y="18327"/>
                  </a:cubicBezTo>
                  <a:cubicBezTo>
                    <a:pt x="8259" y="18327"/>
                    <a:pt x="8259" y="18327"/>
                    <a:pt x="8259" y="18327"/>
                  </a:cubicBezTo>
                  <a:cubicBezTo>
                    <a:pt x="8350" y="18196"/>
                    <a:pt x="8350" y="18196"/>
                    <a:pt x="8350" y="18196"/>
                  </a:cubicBezTo>
                  <a:cubicBezTo>
                    <a:pt x="8350" y="18196"/>
                    <a:pt x="8350" y="18196"/>
                    <a:pt x="8350" y="18196"/>
                  </a:cubicBezTo>
                  <a:cubicBezTo>
                    <a:pt x="8440" y="18065"/>
                    <a:pt x="8440" y="18065"/>
                    <a:pt x="8440" y="18065"/>
                  </a:cubicBezTo>
                  <a:cubicBezTo>
                    <a:pt x="8531" y="18065"/>
                    <a:pt x="8531" y="18065"/>
                    <a:pt x="8531" y="18065"/>
                  </a:cubicBezTo>
                  <a:cubicBezTo>
                    <a:pt x="8622" y="17935"/>
                    <a:pt x="8622" y="17935"/>
                    <a:pt x="8622" y="17935"/>
                  </a:cubicBezTo>
                  <a:cubicBezTo>
                    <a:pt x="8622" y="17935"/>
                    <a:pt x="8622" y="17935"/>
                    <a:pt x="8622" y="17935"/>
                  </a:cubicBezTo>
                  <a:cubicBezTo>
                    <a:pt x="8713" y="17935"/>
                    <a:pt x="8713" y="17935"/>
                    <a:pt x="8713" y="17935"/>
                  </a:cubicBezTo>
                  <a:cubicBezTo>
                    <a:pt x="8713" y="18065"/>
                    <a:pt x="8713" y="18065"/>
                    <a:pt x="8713" y="18065"/>
                  </a:cubicBezTo>
                  <a:cubicBezTo>
                    <a:pt x="8622" y="18065"/>
                    <a:pt x="8622" y="18065"/>
                    <a:pt x="8622" y="18065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803" y="18065"/>
                    <a:pt x="8803" y="18065"/>
                    <a:pt x="8803" y="1806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94" y="17935"/>
                    <a:pt x="8894" y="17935"/>
                    <a:pt x="8894" y="17935"/>
                  </a:cubicBezTo>
                  <a:cubicBezTo>
                    <a:pt x="8894" y="17935"/>
                    <a:pt x="8894" y="17935"/>
                    <a:pt x="8894" y="17935"/>
                  </a:cubicBezTo>
                  <a:cubicBezTo>
                    <a:pt x="8985" y="17935"/>
                    <a:pt x="8985" y="17935"/>
                    <a:pt x="8985" y="17935"/>
                  </a:cubicBezTo>
                  <a:cubicBezTo>
                    <a:pt x="9076" y="17804"/>
                    <a:pt x="9076" y="17804"/>
                    <a:pt x="9076" y="17804"/>
                  </a:cubicBezTo>
                  <a:cubicBezTo>
                    <a:pt x="9076" y="17804"/>
                    <a:pt x="9076" y="17804"/>
                    <a:pt x="9076" y="17804"/>
                  </a:cubicBezTo>
                  <a:cubicBezTo>
                    <a:pt x="9166" y="17804"/>
                    <a:pt x="9166" y="17804"/>
                    <a:pt x="9166" y="17804"/>
                  </a:cubicBezTo>
                  <a:cubicBezTo>
                    <a:pt x="9166" y="17804"/>
                    <a:pt x="9166" y="17804"/>
                    <a:pt x="9166" y="17804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257" y="17935"/>
                    <a:pt x="9257" y="17935"/>
                    <a:pt x="9257" y="17935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348" y="17804"/>
                    <a:pt x="9348" y="17804"/>
                    <a:pt x="9348" y="17804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348" y="17673"/>
                    <a:pt x="9348" y="17673"/>
                    <a:pt x="9348" y="17673"/>
                  </a:cubicBezTo>
                  <a:cubicBezTo>
                    <a:pt x="9348" y="17673"/>
                    <a:pt x="9348" y="17673"/>
                    <a:pt x="9348" y="17673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166" y="17673"/>
                    <a:pt x="9166" y="17673"/>
                    <a:pt x="9166" y="17673"/>
                  </a:cubicBezTo>
                  <a:cubicBezTo>
                    <a:pt x="9257" y="17542"/>
                    <a:pt x="9257" y="17542"/>
                    <a:pt x="9257" y="17542"/>
                  </a:cubicBezTo>
                  <a:cubicBezTo>
                    <a:pt x="9439" y="17542"/>
                    <a:pt x="9439" y="17542"/>
                    <a:pt x="9439" y="17542"/>
                  </a:cubicBezTo>
                  <a:cubicBezTo>
                    <a:pt x="9620" y="17542"/>
                    <a:pt x="9620" y="17542"/>
                    <a:pt x="9620" y="17542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280"/>
                    <a:pt x="9620" y="17280"/>
                    <a:pt x="9620" y="17280"/>
                  </a:cubicBezTo>
                  <a:cubicBezTo>
                    <a:pt x="9711" y="17280"/>
                    <a:pt x="9711" y="17280"/>
                    <a:pt x="9711" y="17280"/>
                  </a:cubicBezTo>
                  <a:cubicBezTo>
                    <a:pt x="9711" y="17280"/>
                    <a:pt x="9711" y="17280"/>
                    <a:pt x="9711" y="17280"/>
                  </a:cubicBezTo>
                  <a:cubicBezTo>
                    <a:pt x="9802" y="17280"/>
                    <a:pt x="9802" y="17280"/>
                    <a:pt x="9802" y="17280"/>
                  </a:cubicBezTo>
                  <a:cubicBezTo>
                    <a:pt x="9802" y="17411"/>
                    <a:pt x="9802" y="17411"/>
                    <a:pt x="9802" y="17411"/>
                  </a:cubicBezTo>
                  <a:cubicBezTo>
                    <a:pt x="9802" y="17411"/>
                    <a:pt x="9802" y="17411"/>
                    <a:pt x="9802" y="17411"/>
                  </a:cubicBezTo>
                  <a:cubicBezTo>
                    <a:pt x="9892" y="17280"/>
                    <a:pt x="9892" y="17280"/>
                    <a:pt x="9892" y="17280"/>
                  </a:cubicBezTo>
                  <a:cubicBezTo>
                    <a:pt x="9802" y="17280"/>
                    <a:pt x="9802" y="17280"/>
                    <a:pt x="9802" y="17280"/>
                  </a:cubicBezTo>
                  <a:cubicBezTo>
                    <a:pt x="9892" y="17149"/>
                    <a:pt x="9892" y="17149"/>
                    <a:pt x="9892" y="17149"/>
                  </a:cubicBezTo>
                  <a:cubicBezTo>
                    <a:pt x="9892" y="17149"/>
                    <a:pt x="9892" y="17149"/>
                    <a:pt x="9892" y="17149"/>
                  </a:cubicBezTo>
                  <a:cubicBezTo>
                    <a:pt x="9892" y="17018"/>
                    <a:pt x="9892" y="17018"/>
                    <a:pt x="9892" y="17018"/>
                  </a:cubicBezTo>
                  <a:cubicBezTo>
                    <a:pt x="9983" y="17149"/>
                    <a:pt x="9983" y="17149"/>
                    <a:pt x="9983" y="17149"/>
                  </a:cubicBezTo>
                  <a:cubicBezTo>
                    <a:pt x="9983" y="17149"/>
                    <a:pt x="9983" y="17149"/>
                    <a:pt x="9983" y="17149"/>
                  </a:cubicBezTo>
                  <a:cubicBezTo>
                    <a:pt x="9983" y="17280"/>
                    <a:pt x="9983" y="17280"/>
                    <a:pt x="9983" y="17280"/>
                  </a:cubicBezTo>
                  <a:cubicBezTo>
                    <a:pt x="10074" y="17149"/>
                    <a:pt x="10074" y="17149"/>
                    <a:pt x="10074" y="17149"/>
                  </a:cubicBezTo>
                  <a:cubicBezTo>
                    <a:pt x="10165" y="17018"/>
                    <a:pt x="10165" y="17018"/>
                    <a:pt x="10165" y="17018"/>
                  </a:cubicBezTo>
                  <a:cubicBezTo>
                    <a:pt x="10165" y="17018"/>
                    <a:pt x="10165" y="17018"/>
                    <a:pt x="10165" y="17018"/>
                  </a:cubicBezTo>
                  <a:cubicBezTo>
                    <a:pt x="10255" y="17018"/>
                    <a:pt x="10255" y="17018"/>
                    <a:pt x="10255" y="17018"/>
                  </a:cubicBezTo>
                  <a:cubicBezTo>
                    <a:pt x="10255" y="16887"/>
                    <a:pt x="10255" y="16887"/>
                    <a:pt x="10255" y="16887"/>
                  </a:cubicBezTo>
                  <a:cubicBezTo>
                    <a:pt x="10346" y="17018"/>
                    <a:pt x="10346" y="17018"/>
                    <a:pt x="10346" y="17018"/>
                  </a:cubicBezTo>
                  <a:cubicBezTo>
                    <a:pt x="10346" y="17018"/>
                    <a:pt x="10346" y="17018"/>
                    <a:pt x="10346" y="17018"/>
                  </a:cubicBezTo>
                  <a:cubicBezTo>
                    <a:pt x="10437" y="16887"/>
                    <a:pt x="10437" y="16887"/>
                    <a:pt x="10437" y="16887"/>
                  </a:cubicBezTo>
                  <a:cubicBezTo>
                    <a:pt x="10437" y="16756"/>
                    <a:pt x="10437" y="16756"/>
                    <a:pt x="10437" y="16756"/>
                  </a:cubicBezTo>
                  <a:cubicBezTo>
                    <a:pt x="10437" y="16756"/>
                    <a:pt x="10437" y="16756"/>
                    <a:pt x="10437" y="16756"/>
                  </a:cubicBezTo>
                  <a:cubicBezTo>
                    <a:pt x="10346" y="16756"/>
                    <a:pt x="10346" y="16756"/>
                    <a:pt x="10346" y="16756"/>
                  </a:cubicBezTo>
                  <a:cubicBezTo>
                    <a:pt x="10346" y="16756"/>
                    <a:pt x="10346" y="16756"/>
                    <a:pt x="10346" y="16756"/>
                  </a:cubicBezTo>
                  <a:cubicBezTo>
                    <a:pt x="10437" y="16625"/>
                    <a:pt x="10437" y="16625"/>
                    <a:pt x="10437" y="16625"/>
                  </a:cubicBezTo>
                  <a:cubicBezTo>
                    <a:pt x="10528" y="16625"/>
                    <a:pt x="10528" y="16625"/>
                    <a:pt x="10528" y="16625"/>
                  </a:cubicBezTo>
                  <a:cubicBezTo>
                    <a:pt x="10618" y="16495"/>
                    <a:pt x="10618" y="16495"/>
                    <a:pt x="10618" y="16495"/>
                  </a:cubicBezTo>
                  <a:cubicBezTo>
                    <a:pt x="10618" y="16495"/>
                    <a:pt x="10618" y="16495"/>
                    <a:pt x="10618" y="16495"/>
                  </a:cubicBezTo>
                  <a:cubicBezTo>
                    <a:pt x="10618" y="16625"/>
                    <a:pt x="10618" y="16625"/>
                    <a:pt x="10618" y="16625"/>
                  </a:cubicBezTo>
                  <a:cubicBezTo>
                    <a:pt x="10709" y="16495"/>
                    <a:pt x="10709" y="16495"/>
                    <a:pt x="10709" y="16495"/>
                  </a:cubicBezTo>
                  <a:cubicBezTo>
                    <a:pt x="10800" y="16364"/>
                    <a:pt x="10800" y="16364"/>
                    <a:pt x="10800" y="16364"/>
                  </a:cubicBezTo>
                  <a:cubicBezTo>
                    <a:pt x="10800" y="16364"/>
                    <a:pt x="10800" y="16364"/>
                    <a:pt x="10800" y="16364"/>
                  </a:cubicBezTo>
                  <a:cubicBezTo>
                    <a:pt x="10891" y="16364"/>
                    <a:pt x="10891" y="16364"/>
                    <a:pt x="10891" y="16364"/>
                  </a:cubicBezTo>
                  <a:cubicBezTo>
                    <a:pt x="10891" y="16233"/>
                    <a:pt x="10891" y="16233"/>
                    <a:pt x="10891" y="16233"/>
                  </a:cubicBezTo>
                  <a:cubicBezTo>
                    <a:pt x="10982" y="16233"/>
                    <a:pt x="10982" y="16233"/>
                    <a:pt x="10982" y="16233"/>
                  </a:cubicBezTo>
                  <a:cubicBezTo>
                    <a:pt x="10982" y="16364"/>
                    <a:pt x="10982" y="16364"/>
                    <a:pt x="10982" y="16364"/>
                  </a:cubicBezTo>
                  <a:cubicBezTo>
                    <a:pt x="10982" y="16364"/>
                    <a:pt x="10982" y="16364"/>
                    <a:pt x="10982" y="16364"/>
                  </a:cubicBezTo>
                  <a:cubicBezTo>
                    <a:pt x="11072" y="16233"/>
                    <a:pt x="11072" y="16233"/>
                    <a:pt x="11072" y="16233"/>
                  </a:cubicBezTo>
                  <a:cubicBezTo>
                    <a:pt x="11072" y="16233"/>
                    <a:pt x="11072" y="16233"/>
                    <a:pt x="11072" y="16233"/>
                  </a:cubicBezTo>
                  <a:cubicBezTo>
                    <a:pt x="11163" y="16233"/>
                    <a:pt x="11163" y="16233"/>
                    <a:pt x="11163" y="16233"/>
                  </a:cubicBezTo>
                  <a:cubicBezTo>
                    <a:pt x="11163" y="16233"/>
                    <a:pt x="11163" y="16233"/>
                    <a:pt x="11163" y="16233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345" y="16102"/>
                    <a:pt x="11345" y="16102"/>
                    <a:pt x="1134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617" y="15971"/>
                    <a:pt x="11617" y="15971"/>
                    <a:pt x="11617" y="15971"/>
                  </a:cubicBezTo>
                  <a:cubicBezTo>
                    <a:pt x="11526" y="15971"/>
                    <a:pt x="11526" y="15971"/>
                    <a:pt x="11526" y="15971"/>
                  </a:cubicBezTo>
                  <a:cubicBezTo>
                    <a:pt x="11526" y="15971"/>
                    <a:pt x="11526" y="15971"/>
                    <a:pt x="11526" y="15971"/>
                  </a:cubicBezTo>
                  <a:cubicBezTo>
                    <a:pt x="11526" y="15840"/>
                    <a:pt x="11526" y="15840"/>
                    <a:pt x="11526" y="15840"/>
                  </a:cubicBezTo>
                  <a:cubicBezTo>
                    <a:pt x="11617" y="15840"/>
                    <a:pt x="11617" y="15840"/>
                    <a:pt x="11617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709"/>
                    <a:pt x="11708" y="15709"/>
                    <a:pt x="11708" y="15709"/>
                  </a:cubicBezTo>
                  <a:cubicBezTo>
                    <a:pt x="11617" y="15709"/>
                    <a:pt x="11617" y="15709"/>
                    <a:pt x="11617" y="15709"/>
                  </a:cubicBezTo>
                  <a:cubicBezTo>
                    <a:pt x="11708" y="15709"/>
                    <a:pt x="11708" y="15709"/>
                    <a:pt x="11708" y="15709"/>
                  </a:cubicBezTo>
                  <a:cubicBezTo>
                    <a:pt x="11798" y="15709"/>
                    <a:pt x="11798" y="15709"/>
                    <a:pt x="11798" y="15709"/>
                  </a:cubicBezTo>
                  <a:cubicBezTo>
                    <a:pt x="11798" y="15578"/>
                    <a:pt x="11798" y="15578"/>
                    <a:pt x="11798" y="15578"/>
                  </a:cubicBezTo>
                  <a:cubicBezTo>
                    <a:pt x="11980" y="15578"/>
                    <a:pt x="11980" y="15578"/>
                    <a:pt x="11980" y="15578"/>
                  </a:cubicBezTo>
                  <a:cubicBezTo>
                    <a:pt x="11980" y="15447"/>
                    <a:pt x="11980" y="15447"/>
                    <a:pt x="11980" y="15447"/>
                  </a:cubicBezTo>
                  <a:cubicBezTo>
                    <a:pt x="12071" y="15447"/>
                    <a:pt x="12071" y="15447"/>
                    <a:pt x="12071" y="15447"/>
                  </a:cubicBezTo>
                  <a:cubicBezTo>
                    <a:pt x="12161" y="15316"/>
                    <a:pt x="12161" y="15316"/>
                    <a:pt x="12161" y="15316"/>
                  </a:cubicBezTo>
                  <a:cubicBezTo>
                    <a:pt x="12161" y="15185"/>
                    <a:pt x="12161" y="15185"/>
                    <a:pt x="12161" y="15185"/>
                  </a:cubicBezTo>
                  <a:cubicBezTo>
                    <a:pt x="12161" y="15185"/>
                    <a:pt x="12161" y="15185"/>
                    <a:pt x="12161" y="15185"/>
                  </a:cubicBezTo>
                  <a:cubicBezTo>
                    <a:pt x="12071" y="15185"/>
                    <a:pt x="12071" y="15185"/>
                    <a:pt x="12071" y="15185"/>
                  </a:cubicBezTo>
                  <a:cubicBezTo>
                    <a:pt x="12071" y="15055"/>
                    <a:pt x="12071" y="15055"/>
                    <a:pt x="12071" y="15055"/>
                  </a:cubicBezTo>
                  <a:cubicBezTo>
                    <a:pt x="12071" y="15055"/>
                    <a:pt x="12071" y="15055"/>
                    <a:pt x="12071" y="15055"/>
                  </a:cubicBezTo>
                  <a:cubicBezTo>
                    <a:pt x="11980" y="15055"/>
                    <a:pt x="11980" y="15055"/>
                    <a:pt x="11980" y="15055"/>
                  </a:cubicBezTo>
                  <a:cubicBezTo>
                    <a:pt x="11980" y="14924"/>
                    <a:pt x="11980" y="14924"/>
                    <a:pt x="11980" y="14924"/>
                  </a:cubicBezTo>
                  <a:cubicBezTo>
                    <a:pt x="11980" y="14793"/>
                    <a:pt x="11980" y="14793"/>
                    <a:pt x="11980" y="14793"/>
                  </a:cubicBezTo>
                  <a:cubicBezTo>
                    <a:pt x="12071" y="14793"/>
                    <a:pt x="12071" y="14793"/>
                    <a:pt x="12071" y="14793"/>
                  </a:cubicBezTo>
                  <a:cubicBezTo>
                    <a:pt x="12071" y="14793"/>
                    <a:pt x="12071" y="14793"/>
                    <a:pt x="12071" y="14793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252" y="14662"/>
                    <a:pt x="12252" y="14662"/>
                    <a:pt x="12252" y="14662"/>
                  </a:cubicBezTo>
                  <a:cubicBezTo>
                    <a:pt x="12343" y="14531"/>
                    <a:pt x="12343" y="14531"/>
                    <a:pt x="12343" y="14531"/>
                  </a:cubicBezTo>
                  <a:cubicBezTo>
                    <a:pt x="12434" y="14662"/>
                    <a:pt x="12434" y="14662"/>
                    <a:pt x="12434" y="14662"/>
                  </a:cubicBezTo>
                  <a:cubicBezTo>
                    <a:pt x="12524" y="14531"/>
                    <a:pt x="12524" y="14531"/>
                    <a:pt x="12524" y="14531"/>
                  </a:cubicBezTo>
                  <a:cubicBezTo>
                    <a:pt x="12524" y="14662"/>
                    <a:pt x="12524" y="14662"/>
                    <a:pt x="12524" y="14662"/>
                  </a:cubicBezTo>
                  <a:cubicBezTo>
                    <a:pt x="12524" y="14662"/>
                    <a:pt x="12524" y="14662"/>
                    <a:pt x="12524" y="14662"/>
                  </a:cubicBezTo>
                  <a:cubicBezTo>
                    <a:pt x="12615" y="14662"/>
                    <a:pt x="12615" y="14662"/>
                    <a:pt x="12615" y="14662"/>
                  </a:cubicBezTo>
                  <a:cubicBezTo>
                    <a:pt x="12706" y="14531"/>
                    <a:pt x="12706" y="14531"/>
                    <a:pt x="12706" y="14531"/>
                  </a:cubicBezTo>
                  <a:cubicBezTo>
                    <a:pt x="12615" y="14531"/>
                    <a:pt x="12615" y="14531"/>
                    <a:pt x="12615" y="14531"/>
                  </a:cubicBezTo>
                  <a:cubicBezTo>
                    <a:pt x="12615" y="14531"/>
                    <a:pt x="12615" y="14531"/>
                    <a:pt x="12615" y="14531"/>
                  </a:cubicBezTo>
                  <a:cubicBezTo>
                    <a:pt x="12615" y="14400"/>
                    <a:pt x="12615" y="14400"/>
                    <a:pt x="12615" y="14400"/>
                  </a:cubicBezTo>
                  <a:cubicBezTo>
                    <a:pt x="12615" y="14400"/>
                    <a:pt x="12615" y="14400"/>
                    <a:pt x="12615" y="14400"/>
                  </a:cubicBezTo>
                  <a:cubicBezTo>
                    <a:pt x="12706" y="14400"/>
                    <a:pt x="12706" y="14400"/>
                    <a:pt x="12706" y="14400"/>
                  </a:cubicBezTo>
                  <a:cubicBezTo>
                    <a:pt x="12887" y="14400"/>
                    <a:pt x="12887" y="14400"/>
                    <a:pt x="12887" y="14400"/>
                  </a:cubicBezTo>
                  <a:cubicBezTo>
                    <a:pt x="12887" y="14269"/>
                    <a:pt x="12887" y="14269"/>
                    <a:pt x="12887" y="14269"/>
                  </a:cubicBezTo>
                  <a:cubicBezTo>
                    <a:pt x="12887" y="14138"/>
                    <a:pt x="12887" y="14138"/>
                    <a:pt x="12887" y="14138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615" y="14138"/>
                    <a:pt x="12615" y="14138"/>
                    <a:pt x="12615" y="14138"/>
                  </a:cubicBezTo>
                  <a:cubicBezTo>
                    <a:pt x="12615" y="14007"/>
                    <a:pt x="12615" y="14007"/>
                    <a:pt x="12615" y="14007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797" y="14007"/>
                    <a:pt x="12797" y="14007"/>
                    <a:pt x="12797" y="14007"/>
                  </a:cubicBezTo>
                  <a:cubicBezTo>
                    <a:pt x="12887" y="14007"/>
                    <a:pt x="12887" y="14007"/>
                    <a:pt x="12887" y="14007"/>
                  </a:cubicBezTo>
                  <a:cubicBezTo>
                    <a:pt x="12978" y="14007"/>
                    <a:pt x="12978" y="14007"/>
                    <a:pt x="12978" y="14007"/>
                  </a:cubicBezTo>
                  <a:cubicBezTo>
                    <a:pt x="13069" y="14007"/>
                    <a:pt x="13069" y="14007"/>
                    <a:pt x="13069" y="14007"/>
                  </a:cubicBezTo>
                  <a:cubicBezTo>
                    <a:pt x="13069" y="13876"/>
                    <a:pt x="13069" y="13876"/>
                    <a:pt x="13069" y="13876"/>
                  </a:cubicBezTo>
                  <a:cubicBezTo>
                    <a:pt x="13250" y="13745"/>
                    <a:pt x="13250" y="13745"/>
                    <a:pt x="13250" y="13745"/>
                  </a:cubicBezTo>
                  <a:cubicBezTo>
                    <a:pt x="13341" y="13615"/>
                    <a:pt x="13341" y="13615"/>
                    <a:pt x="13341" y="13615"/>
                  </a:cubicBezTo>
                  <a:cubicBezTo>
                    <a:pt x="13432" y="13615"/>
                    <a:pt x="13432" y="13615"/>
                    <a:pt x="13432" y="13615"/>
                  </a:cubicBezTo>
                  <a:cubicBezTo>
                    <a:pt x="13432" y="13615"/>
                    <a:pt x="13432" y="13615"/>
                    <a:pt x="13432" y="13615"/>
                  </a:cubicBezTo>
                  <a:cubicBezTo>
                    <a:pt x="13432" y="13484"/>
                    <a:pt x="13432" y="13484"/>
                    <a:pt x="13432" y="13484"/>
                  </a:cubicBezTo>
                  <a:cubicBezTo>
                    <a:pt x="13613" y="13353"/>
                    <a:pt x="13613" y="13353"/>
                    <a:pt x="13613" y="13353"/>
                  </a:cubicBezTo>
                  <a:cubicBezTo>
                    <a:pt x="13795" y="13353"/>
                    <a:pt x="13795" y="13353"/>
                    <a:pt x="13795" y="13353"/>
                  </a:cubicBezTo>
                  <a:cubicBezTo>
                    <a:pt x="13886" y="13222"/>
                    <a:pt x="13886" y="13222"/>
                    <a:pt x="13886" y="13222"/>
                  </a:cubicBezTo>
                  <a:cubicBezTo>
                    <a:pt x="14067" y="13091"/>
                    <a:pt x="14067" y="13091"/>
                    <a:pt x="14067" y="13091"/>
                  </a:cubicBezTo>
                  <a:cubicBezTo>
                    <a:pt x="14158" y="12960"/>
                    <a:pt x="14158" y="12960"/>
                    <a:pt x="14158" y="12960"/>
                  </a:cubicBezTo>
                  <a:cubicBezTo>
                    <a:pt x="14158" y="13091"/>
                    <a:pt x="14158" y="13091"/>
                    <a:pt x="14158" y="13091"/>
                  </a:cubicBezTo>
                  <a:cubicBezTo>
                    <a:pt x="14158" y="13222"/>
                    <a:pt x="14158" y="13222"/>
                    <a:pt x="14158" y="13222"/>
                  </a:cubicBezTo>
                  <a:cubicBezTo>
                    <a:pt x="14158" y="13222"/>
                    <a:pt x="14158" y="13222"/>
                    <a:pt x="14158" y="13222"/>
                  </a:cubicBezTo>
                  <a:cubicBezTo>
                    <a:pt x="14249" y="13222"/>
                    <a:pt x="14249" y="13222"/>
                    <a:pt x="14249" y="13222"/>
                  </a:cubicBezTo>
                  <a:cubicBezTo>
                    <a:pt x="14249" y="13222"/>
                    <a:pt x="14249" y="13222"/>
                    <a:pt x="14249" y="13222"/>
                  </a:cubicBezTo>
                  <a:cubicBezTo>
                    <a:pt x="14339" y="13091"/>
                    <a:pt x="14339" y="13091"/>
                    <a:pt x="14339" y="13091"/>
                  </a:cubicBezTo>
                  <a:cubicBezTo>
                    <a:pt x="14430" y="13091"/>
                    <a:pt x="14430" y="13091"/>
                    <a:pt x="14430" y="13091"/>
                  </a:cubicBezTo>
                  <a:cubicBezTo>
                    <a:pt x="14612" y="12960"/>
                    <a:pt x="14612" y="12960"/>
                    <a:pt x="14612" y="12960"/>
                  </a:cubicBezTo>
                  <a:cubicBezTo>
                    <a:pt x="14612" y="12960"/>
                    <a:pt x="14612" y="12960"/>
                    <a:pt x="14612" y="12960"/>
                  </a:cubicBezTo>
                  <a:cubicBezTo>
                    <a:pt x="14612" y="13091"/>
                    <a:pt x="14612" y="13091"/>
                    <a:pt x="14612" y="13091"/>
                  </a:cubicBezTo>
                  <a:cubicBezTo>
                    <a:pt x="14521" y="13091"/>
                    <a:pt x="14521" y="13091"/>
                    <a:pt x="14521" y="13091"/>
                  </a:cubicBezTo>
                  <a:cubicBezTo>
                    <a:pt x="14430" y="13222"/>
                    <a:pt x="14430" y="13222"/>
                    <a:pt x="14430" y="13222"/>
                  </a:cubicBezTo>
                  <a:cubicBezTo>
                    <a:pt x="14249" y="13353"/>
                    <a:pt x="14249" y="13353"/>
                    <a:pt x="14249" y="13353"/>
                  </a:cubicBezTo>
                  <a:cubicBezTo>
                    <a:pt x="14249" y="13484"/>
                    <a:pt x="14249" y="13484"/>
                    <a:pt x="14249" y="13484"/>
                  </a:cubicBezTo>
                  <a:cubicBezTo>
                    <a:pt x="14339" y="13615"/>
                    <a:pt x="14339" y="13615"/>
                    <a:pt x="14339" y="13615"/>
                  </a:cubicBezTo>
                  <a:cubicBezTo>
                    <a:pt x="14339" y="13745"/>
                    <a:pt x="14339" y="13745"/>
                    <a:pt x="14339" y="13745"/>
                  </a:cubicBezTo>
                  <a:cubicBezTo>
                    <a:pt x="14249" y="13745"/>
                    <a:pt x="14249" y="13745"/>
                    <a:pt x="14249" y="13745"/>
                  </a:cubicBezTo>
                  <a:cubicBezTo>
                    <a:pt x="14158" y="13615"/>
                    <a:pt x="14158" y="13615"/>
                    <a:pt x="14158" y="13615"/>
                  </a:cubicBezTo>
                  <a:cubicBezTo>
                    <a:pt x="14158" y="13745"/>
                    <a:pt x="14158" y="13745"/>
                    <a:pt x="14158" y="13745"/>
                  </a:cubicBezTo>
                  <a:cubicBezTo>
                    <a:pt x="14067" y="13745"/>
                    <a:pt x="14067" y="13745"/>
                    <a:pt x="14067" y="13745"/>
                  </a:cubicBezTo>
                  <a:cubicBezTo>
                    <a:pt x="13976" y="13615"/>
                    <a:pt x="13976" y="13615"/>
                    <a:pt x="13976" y="13615"/>
                  </a:cubicBezTo>
                  <a:cubicBezTo>
                    <a:pt x="13976" y="13484"/>
                    <a:pt x="13976" y="13484"/>
                    <a:pt x="13976" y="13484"/>
                  </a:cubicBezTo>
                  <a:cubicBezTo>
                    <a:pt x="13886" y="13615"/>
                    <a:pt x="13886" y="13615"/>
                    <a:pt x="13886" y="13615"/>
                  </a:cubicBezTo>
                  <a:cubicBezTo>
                    <a:pt x="13795" y="13615"/>
                    <a:pt x="13795" y="13615"/>
                    <a:pt x="13795" y="13615"/>
                  </a:cubicBezTo>
                  <a:cubicBezTo>
                    <a:pt x="13704" y="13745"/>
                    <a:pt x="13704" y="13745"/>
                    <a:pt x="13704" y="13745"/>
                  </a:cubicBezTo>
                  <a:cubicBezTo>
                    <a:pt x="13523" y="13745"/>
                    <a:pt x="13523" y="13745"/>
                    <a:pt x="13523" y="13745"/>
                  </a:cubicBezTo>
                  <a:cubicBezTo>
                    <a:pt x="13523" y="13745"/>
                    <a:pt x="13523" y="13745"/>
                    <a:pt x="13523" y="13745"/>
                  </a:cubicBezTo>
                  <a:cubicBezTo>
                    <a:pt x="13432" y="13876"/>
                    <a:pt x="13432" y="13876"/>
                    <a:pt x="13432" y="13876"/>
                  </a:cubicBezTo>
                  <a:cubicBezTo>
                    <a:pt x="13523" y="13876"/>
                    <a:pt x="13523" y="13876"/>
                    <a:pt x="13523" y="13876"/>
                  </a:cubicBezTo>
                  <a:cubicBezTo>
                    <a:pt x="13432" y="14138"/>
                    <a:pt x="13432" y="14138"/>
                    <a:pt x="13432" y="14138"/>
                  </a:cubicBezTo>
                  <a:cubicBezTo>
                    <a:pt x="13341" y="14138"/>
                    <a:pt x="13341" y="14138"/>
                    <a:pt x="13341" y="14138"/>
                  </a:cubicBezTo>
                  <a:cubicBezTo>
                    <a:pt x="13341" y="14269"/>
                    <a:pt x="13341" y="14269"/>
                    <a:pt x="13341" y="14269"/>
                  </a:cubicBezTo>
                  <a:cubicBezTo>
                    <a:pt x="13069" y="14531"/>
                    <a:pt x="13069" y="14531"/>
                    <a:pt x="13069" y="14531"/>
                  </a:cubicBezTo>
                  <a:cubicBezTo>
                    <a:pt x="12978" y="14662"/>
                    <a:pt x="12978" y="14662"/>
                    <a:pt x="12978" y="14662"/>
                  </a:cubicBezTo>
                  <a:cubicBezTo>
                    <a:pt x="12978" y="14793"/>
                    <a:pt x="12978" y="14793"/>
                    <a:pt x="12978" y="14793"/>
                  </a:cubicBezTo>
                  <a:cubicBezTo>
                    <a:pt x="13069" y="14924"/>
                    <a:pt x="13069" y="14924"/>
                    <a:pt x="13069" y="14924"/>
                  </a:cubicBezTo>
                  <a:cubicBezTo>
                    <a:pt x="13160" y="14793"/>
                    <a:pt x="13160" y="14793"/>
                    <a:pt x="13160" y="14793"/>
                  </a:cubicBezTo>
                  <a:cubicBezTo>
                    <a:pt x="13160" y="14793"/>
                    <a:pt x="13160" y="14793"/>
                    <a:pt x="13160" y="14793"/>
                  </a:cubicBezTo>
                  <a:cubicBezTo>
                    <a:pt x="13250" y="14793"/>
                    <a:pt x="13250" y="14793"/>
                    <a:pt x="13250" y="14793"/>
                  </a:cubicBezTo>
                  <a:cubicBezTo>
                    <a:pt x="13341" y="14793"/>
                    <a:pt x="13341" y="14793"/>
                    <a:pt x="13341" y="14793"/>
                  </a:cubicBezTo>
                  <a:cubicBezTo>
                    <a:pt x="13341" y="14793"/>
                    <a:pt x="13341" y="14793"/>
                    <a:pt x="13341" y="14793"/>
                  </a:cubicBezTo>
                  <a:cubicBezTo>
                    <a:pt x="13160" y="14924"/>
                    <a:pt x="13160" y="14924"/>
                    <a:pt x="13160" y="14924"/>
                  </a:cubicBezTo>
                  <a:cubicBezTo>
                    <a:pt x="13069" y="14924"/>
                    <a:pt x="13069" y="14924"/>
                    <a:pt x="13069" y="14924"/>
                  </a:cubicBezTo>
                  <a:cubicBezTo>
                    <a:pt x="13069" y="15055"/>
                    <a:pt x="13069" y="15055"/>
                    <a:pt x="13069" y="15055"/>
                  </a:cubicBezTo>
                  <a:cubicBezTo>
                    <a:pt x="12978" y="15055"/>
                    <a:pt x="12978" y="15055"/>
                    <a:pt x="12978" y="15055"/>
                  </a:cubicBezTo>
                  <a:cubicBezTo>
                    <a:pt x="12887" y="15055"/>
                    <a:pt x="12887" y="15055"/>
                    <a:pt x="12887" y="15055"/>
                  </a:cubicBezTo>
                  <a:cubicBezTo>
                    <a:pt x="12887" y="15055"/>
                    <a:pt x="12887" y="15055"/>
                    <a:pt x="12887" y="15055"/>
                  </a:cubicBezTo>
                  <a:cubicBezTo>
                    <a:pt x="12887" y="15185"/>
                    <a:pt x="12887" y="15185"/>
                    <a:pt x="12887" y="15185"/>
                  </a:cubicBezTo>
                  <a:cubicBezTo>
                    <a:pt x="12797" y="15185"/>
                    <a:pt x="12797" y="15185"/>
                    <a:pt x="12797" y="15185"/>
                  </a:cubicBezTo>
                  <a:cubicBezTo>
                    <a:pt x="12797" y="15185"/>
                    <a:pt x="12797" y="15185"/>
                    <a:pt x="12797" y="15185"/>
                  </a:cubicBezTo>
                  <a:cubicBezTo>
                    <a:pt x="12797" y="15316"/>
                    <a:pt x="12797" y="15316"/>
                    <a:pt x="12797" y="15316"/>
                  </a:cubicBezTo>
                  <a:cubicBezTo>
                    <a:pt x="12887" y="15447"/>
                    <a:pt x="12887" y="15447"/>
                    <a:pt x="12887" y="15447"/>
                  </a:cubicBezTo>
                  <a:cubicBezTo>
                    <a:pt x="12887" y="15447"/>
                    <a:pt x="12887" y="15447"/>
                    <a:pt x="12887" y="15447"/>
                  </a:cubicBezTo>
                  <a:cubicBezTo>
                    <a:pt x="12978" y="15316"/>
                    <a:pt x="12978" y="15316"/>
                    <a:pt x="12978" y="15316"/>
                  </a:cubicBezTo>
                  <a:cubicBezTo>
                    <a:pt x="12978" y="15447"/>
                    <a:pt x="12978" y="15447"/>
                    <a:pt x="12978" y="15447"/>
                  </a:cubicBezTo>
                  <a:cubicBezTo>
                    <a:pt x="12978" y="15316"/>
                    <a:pt x="12978" y="15316"/>
                    <a:pt x="12978" y="15316"/>
                  </a:cubicBezTo>
                  <a:cubicBezTo>
                    <a:pt x="13069" y="15316"/>
                    <a:pt x="13069" y="15316"/>
                    <a:pt x="13069" y="15316"/>
                  </a:cubicBezTo>
                  <a:cubicBezTo>
                    <a:pt x="13069" y="15316"/>
                    <a:pt x="13069" y="15316"/>
                    <a:pt x="13069" y="15316"/>
                  </a:cubicBezTo>
                  <a:cubicBezTo>
                    <a:pt x="13160" y="15316"/>
                    <a:pt x="13160" y="15316"/>
                    <a:pt x="13160" y="15316"/>
                  </a:cubicBezTo>
                  <a:cubicBezTo>
                    <a:pt x="13160" y="15316"/>
                    <a:pt x="13160" y="15316"/>
                    <a:pt x="13160" y="15316"/>
                  </a:cubicBezTo>
                  <a:cubicBezTo>
                    <a:pt x="13160" y="15185"/>
                    <a:pt x="13160" y="15185"/>
                    <a:pt x="13160" y="15185"/>
                  </a:cubicBezTo>
                  <a:cubicBezTo>
                    <a:pt x="13250" y="15185"/>
                    <a:pt x="13250" y="15185"/>
                    <a:pt x="13250" y="15185"/>
                  </a:cubicBezTo>
                  <a:cubicBezTo>
                    <a:pt x="13250" y="15055"/>
                    <a:pt x="13250" y="15055"/>
                    <a:pt x="13250" y="15055"/>
                  </a:cubicBezTo>
                  <a:cubicBezTo>
                    <a:pt x="13341" y="14924"/>
                    <a:pt x="13341" y="14924"/>
                    <a:pt x="13341" y="14924"/>
                  </a:cubicBezTo>
                  <a:cubicBezTo>
                    <a:pt x="13341" y="15055"/>
                    <a:pt x="13341" y="15055"/>
                    <a:pt x="13341" y="15055"/>
                  </a:cubicBezTo>
                  <a:cubicBezTo>
                    <a:pt x="13341" y="15055"/>
                    <a:pt x="13341" y="15055"/>
                    <a:pt x="13341" y="15055"/>
                  </a:cubicBezTo>
                  <a:cubicBezTo>
                    <a:pt x="13341" y="15185"/>
                    <a:pt x="13341" y="15185"/>
                    <a:pt x="13341" y="15185"/>
                  </a:cubicBezTo>
                  <a:cubicBezTo>
                    <a:pt x="13432" y="15185"/>
                    <a:pt x="13432" y="15185"/>
                    <a:pt x="13432" y="15185"/>
                  </a:cubicBezTo>
                  <a:cubicBezTo>
                    <a:pt x="13523" y="15055"/>
                    <a:pt x="13523" y="15055"/>
                    <a:pt x="13523" y="15055"/>
                  </a:cubicBezTo>
                  <a:cubicBezTo>
                    <a:pt x="13613" y="15055"/>
                    <a:pt x="13613" y="15055"/>
                    <a:pt x="13613" y="15055"/>
                  </a:cubicBezTo>
                  <a:cubicBezTo>
                    <a:pt x="13704" y="15055"/>
                    <a:pt x="13704" y="15055"/>
                    <a:pt x="13704" y="15055"/>
                  </a:cubicBezTo>
                  <a:cubicBezTo>
                    <a:pt x="13704" y="15055"/>
                    <a:pt x="13704" y="15055"/>
                    <a:pt x="13704" y="15055"/>
                  </a:cubicBezTo>
                  <a:cubicBezTo>
                    <a:pt x="13795" y="14793"/>
                    <a:pt x="13795" y="14793"/>
                    <a:pt x="13795" y="14793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976" y="14662"/>
                    <a:pt x="13976" y="14662"/>
                    <a:pt x="13976" y="14662"/>
                  </a:cubicBezTo>
                  <a:cubicBezTo>
                    <a:pt x="14067" y="14531"/>
                    <a:pt x="14067" y="14531"/>
                    <a:pt x="14067" y="14531"/>
                  </a:cubicBezTo>
                  <a:cubicBezTo>
                    <a:pt x="14067" y="14662"/>
                    <a:pt x="14067" y="14662"/>
                    <a:pt x="14067" y="14662"/>
                  </a:cubicBezTo>
                  <a:cubicBezTo>
                    <a:pt x="13976" y="14793"/>
                    <a:pt x="13976" y="14793"/>
                    <a:pt x="13976" y="14793"/>
                  </a:cubicBezTo>
                  <a:cubicBezTo>
                    <a:pt x="13976" y="14793"/>
                    <a:pt x="13976" y="14793"/>
                    <a:pt x="13976" y="14793"/>
                  </a:cubicBezTo>
                  <a:cubicBezTo>
                    <a:pt x="14067" y="14662"/>
                    <a:pt x="14067" y="14662"/>
                    <a:pt x="14067" y="14662"/>
                  </a:cubicBezTo>
                  <a:cubicBezTo>
                    <a:pt x="14067" y="14793"/>
                    <a:pt x="14067" y="14793"/>
                    <a:pt x="14067" y="14793"/>
                  </a:cubicBezTo>
                  <a:cubicBezTo>
                    <a:pt x="14067" y="14793"/>
                    <a:pt x="14067" y="14793"/>
                    <a:pt x="14067" y="14793"/>
                  </a:cubicBezTo>
                  <a:cubicBezTo>
                    <a:pt x="14158" y="14793"/>
                    <a:pt x="14158" y="14793"/>
                    <a:pt x="14158" y="14793"/>
                  </a:cubicBezTo>
                  <a:cubicBezTo>
                    <a:pt x="14249" y="14924"/>
                    <a:pt x="14249" y="14924"/>
                    <a:pt x="14249" y="14924"/>
                  </a:cubicBezTo>
                  <a:cubicBezTo>
                    <a:pt x="14249" y="14793"/>
                    <a:pt x="14249" y="14793"/>
                    <a:pt x="14249" y="14793"/>
                  </a:cubicBezTo>
                  <a:cubicBezTo>
                    <a:pt x="14339" y="14662"/>
                    <a:pt x="14339" y="14662"/>
                    <a:pt x="14339" y="14662"/>
                  </a:cubicBezTo>
                  <a:cubicBezTo>
                    <a:pt x="14430" y="14662"/>
                    <a:pt x="14430" y="14662"/>
                    <a:pt x="14430" y="14662"/>
                  </a:cubicBezTo>
                  <a:cubicBezTo>
                    <a:pt x="14521" y="14662"/>
                    <a:pt x="14521" y="14662"/>
                    <a:pt x="14521" y="14662"/>
                  </a:cubicBezTo>
                  <a:cubicBezTo>
                    <a:pt x="14430" y="14531"/>
                    <a:pt x="14430" y="14531"/>
                    <a:pt x="14430" y="14531"/>
                  </a:cubicBezTo>
                  <a:cubicBezTo>
                    <a:pt x="14430" y="14531"/>
                    <a:pt x="14430" y="14531"/>
                    <a:pt x="14430" y="14531"/>
                  </a:cubicBezTo>
                  <a:cubicBezTo>
                    <a:pt x="14612" y="14400"/>
                    <a:pt x="14612" y="14400"/>
                    <a:pt x="14612" y="14400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521" y="14138"/>
                    <a:pt x="14521" y="14138"/>
                    <a:pt x="14521" y="14138"/>
                  </a:cubicBezTo>
                  <a:cubicBezTo>
                    <a:pt x="14430" y="14138"/>
                    <a:pt x="14430" y="14138"/>
                    <a:pt x="14430" y="14138"/>
                  </a:cubicBezTo>
                  <a:cubicBezTo>
                    <a:pt x="14430" y="14138"/>
                    <a:pt x="14430" y="14138"/>
                    <a:pt x="14430" y="14138"/>
                  </a:cubicBezTo>
                  <a:cubicBezTo>
                    <a:pt x="14521" y="14138"/>
                    <a:pt x="14521" y="14138"/>
                    <a:pt x="14521" y="14138"/>
                  </a:cubicBezTo>
                  <a:cubicBezTo>
                    <a:pt x="14612" y="14138"/>
                    <a:pt x="14612" y="14138"/>
                    <a:pt x="14612" y="14138"/>
                  </a:cubicBezTo>
                  <a:cubicBezTo>
                    <a:pt x="14612" y="14138"/>
                    <a:pt x="14612" y="14138"/>
                    <a:pt x="14612" y="14138"/>
                  </a:cubicBezTo>
                  <a:cubicBezTo>
                    <a:pt x="14612" y="14007"/>
                    <a:pt x="14612" y="14007"/>
                    <a:pt x="14612" y="14007"/>
                  </a:cubicBezTo>
                  <a:cubicBezTo>
                    <a:pt x="14521" y="14007"/>
                    <a:pt x="14521" y="14007"/>
                    <a:pt x="14521" y="14007"/>
                  </a:cubicBezTo>
                  <a:cubicBezTo>
                    <a:pt x="14521" y="14007"/>
                    <a:pt x="14521" y="14007"/>
                    <a:pt x="14521" y="14007"/>
                  </a:cubicBezTo>
                  <a:cubicBezTo>
                    <a:pt x="14521" y="13876"/>
                    <a:pt x="14521" y="13876"/>
                    <a:pt x="14521" y="13876"/>
                  </a:cubicBezTo>
                  <a:cubicBezTo>
                    <a:pt x="14612" y="13876"/>
                    <a:pt x="14612" y="13876"/>
                    <a:pt x="14612" y="13876"/>
                  </a:cubicBezTo>
                  <a:cubicBezTo>
                    <a:pt x="14612" y="13876"/>
                    <a:pt x="14612" y="13876"/>
                    <a:pt x="14612" y="13876"/>
                  </a:cubicBezTo>
                  <a:cubicBezTo>
                    <a:pt x="14703" y="13876"/>
                    <a:pt x="14703" y="13876"/>
                    <a:pt x="14703" y="13876"/>
                  </a:cubicBezTo>
                  <a:cubicBezTo>
                    <a:pt x="14703" y="13745"/>
                    <a:pt x="14703" y="13745"/>
                    <a:pt x="14703" y="13745"/>
                  </a:cubicBezTo>
                  <a:cubicBezTo>
                    <a:pt x="14612" y="13745"/>
                    <a:pt x="14612" y="13745"/>
                    <a:pt x="14612" y="13745"/>
                  </a:cubicBezTo>
                  <a:cubicBezTo>
                    <a:pt x="14793" y="13615"/>
                    <a:pt x="14793" y="13615"/>
                    <a:pt x="14793" y="13615"/>
                  </a:cubicBezTo>
                  <a:cubicBezTo>
                    <a:pt x="14884" y="13745"/>
                    <a:pt x="14884" y="13745"/>
                    <a:pt x="14884" y="13745"/>
                  </a:cubicBezTo>
                  <a:cubicBezTo>
                    <a:pt x="14884" y="13615"/>
                    <a:pt x="14884" y="13615"/>
                    <a:pt x="14884" y="13615"/>
                  </a:cubicBezTo>
                  <a:cubicBezTo>
                    <a:pt x="14975" y="13615"/>
                    <a:pt x="14975" y="13615"/>
                    <a:pt x="14975" y="13615"/>
                  </a:cubicBezTo>
                  <a:cubicBezTo>
                    <a:pt x="14884" y="13745"/>
                    <a:pt x="14884" y="13745"/>
                    <a:pt x="14884" y="13745"/>
                  </a:cubicBezTo>
                  <a:cubicBezTo>
                    <a:pt x="14884" y="13876"/>
                    <a:pt x="14884" y="13876"/>
                    <a:pt x="14884" y="13876"/>
                  </a:cubicBezTo>
                  <a:cubicBezTo>
                    <a:pt x="14884" y="14007"/>
                    <a:pt x="14884" y="14007"/>
                    <a:pt x="14884" y="14007"/>
                  </a:cubicBezTo>
                  <a:cubicBezTo>
                    <a:pt x="14884" y="14007"/>
                    <a:pt x="14884" y="14007"/>
                    <a:pt x="14884" y="14007"/>
                  </a:cubicBezTo>
                  <a:cubicBezTo>
                    <a:pt x="14975" y="13876"/>
                    <a:pt x="14975" y="13876"/>
                    <a:pt x="14975" y="13876"/>
                  </a:cubicBezTo>
                  <a:cubicBezTo>
                    <a:pt x="15066" y="13745"/>
                    <a:pt x="15066" y="13745"/>
                    <a:pt x="15066" y="13745"/>
                  </a:cubicBezTo>
                  <a:cubicBezTo>
                    <a:pt x="15066" y="13745"/>
                    <a:pt x="15066" y="13745"/>
                    <a:pt x="15066" y="13745"/>
                  </a:cubicBezTo>
                  <a:cubicBezTo>
                    <a:pt x="15066" y="13876"/>
                    <a:pt x="15066" y="13876"/>
                    <a:pt x="15066" y="13876"/>
                  </a:cubicBezTo>
                  <a:cubicBezTo>
                    <a:pt x="14975" y="13876"/>
                    <a:pt x="14975" y="13876"/>
                    <a:pt x="14975" y="13876"/>
                  </a:cubicBezTo>
                  <a:cubicBezTo>
                    <a:pt x="15066" y="14007"/>
                    <a:pt x="15066" y="14007"/>
                    <a:pt x="15066" y="14007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247" y="13876"/>
                    <a:pt x="15247" y="13876"/>
                    <a:pt x="15247" y="13876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429" y="13745"/>
                    <a:pt x="15429" y="13745"/>
                    <a:pt x="1542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429" y="13745"/>
                    <a:pt x="15429" y="13745"/>
                    <a:pt x="15429" y="13745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247" y="14007"/>
                    <a:pt x="15247" y="14007"/>
                    <a:pt x="15247" y="14007"/>
                  </a:cubicBezTo>
                  <a:cubicBezTo>
                    <a:pt x="15338" y="14007"/>
                    <a:pt x="15338" y="14007"/>
                    <a:pt x="15338" y="14007"/>
                  </a:cubicBezTo>
                  <a:cubicBezTo>
                    <a:pt x="15429" y="14138"/>
                    <a:pt x="15429" y="14138"/>
                    <a:pt x="15429" y="14138"/>
                  </a:cubicBezTo>
                  <a:cubicBezTo>
                    <a:pt x="15519" y="14138"/>
                    <a:pt x="15519" y="14138"/>
                    <a:pt x="15519" y="14138"/>
                  </a:cubicBezTo>
                  <a:cubicBezTo>
                    <a:pt x="15519" y="14269"/>
                    <a:pt x="15519" y="14269"/>
                    <a:pt x="15519" y="14269"/>
                  </a:cubicBezTo>
                  <a:cubicBezTo>
                    <a:pt x="15429" y="14138"/>
                    <a:pt x="15429" y="14138"/>
                    <a:pt x="15429" y="14138"/>
                  </a:cubicBezTo>
                  <a:cubicBezTo>
                    <a:pt x="15338" y="14138"/>
                    <a:pt x="15338" y="14138"/>
                    <a:pt x="15338" y="14138"/>
                  </a:cubicBezTo>
                  <a:cubicBezTo>
                    <a:pt x="15247" y="14138"/>
                    <a:pt x="15247" y="14138"/>
                    <a:pt x="15247" y="14138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338" y="14269"/>
                    <a:pt x="15338" y="14269"/>
                    <a:pt x="15338" y="14269"/>
                  </a:cubicBezTo>
                  <a:cubicBezTo>
                    <a:pt x="15429" y="14269"/>
                    <a:pt x="15429" y="14269"/>
                    <a:pt x="15429" y="14269"/>
                  </a:cubicBezTo>
                  <a:cubicBezTo>
                    <a:pt x="15338" y="14269"/>
                    <a:pt x="15338" y="14269"/>
                    <a:pt x="15338" y="14269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338" y="14400"/>
                    <a:pt x="15338" y="14400"/>
                    <a:pt x="15338" y="14400"/>
                  </a:cubicBezTo>
                  <a:cubicBezTo>
                    <a:pt x="15429" y="14400"/>
                    <a:pt x="15429" y="14400"/>
                    <a:pt x="15429" y="14400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338" y="14531"/>
                    <a:pt x="15338" y="14531"/>
                    <a:pt x="15338" y="14531"/>
                  </a:cubicBezTo>
                  <a:cubicBezTo>
                    <a:pt x="15338" y="14531"/>
                    <a:pt x="15338" y="14531"/>
                    <a:pt x="15338" y="14531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519" y="14531"/>
                    <a:pt x="15519" y="14531"/>
                    <a:pt x="15519" y="14531"/>
                  </a:cubicBezTo>
                  <a:cubicBezTo>
                    <a:pt x="15519" y="14662"/>
                    <a:pt x="15519" y="14662"/>
                    <a:pt x="15519" y="14662"/>
                  </a:cubicBezTo>
                  <a:cubicBezTo>
                    <a:pt x="15610" y="14662"/>
                    <a:pt x="15610" y="14662"/>
                    <a:pt x="15610" y="14662"/>
                  </a:cubicBezTo>
                  <a:cubicBezTo>
                    <a:pt x="15701" y="14662"/>
                    <a:pt x="15701" y="14662"/>
                    <a:pt x="15701" y="14662"/>
                  </a:cubicBezTo>
                  <a:cubicBezTo>
                    <a:pt x="15792" y="14662"/>
                    <a:pt x="15792" y="14662"/>
                    <a:pt x="15792" y="14662"/>
                  </a:cubicBezTo>
                  <a:cubicBezTo>
                    <a:pt x="15792" y="14662"/>
                    <a:pt x="15792" y="14662"/>
                    <a:pt x="15792" y="14662"/>
                  </a:cubicBezTo>
                  <a:cubicBezTo>
                    <a:pt x="15701" y="14793"/>
                    <a:pt x="15701" y="14793"/>
                    <a:pt x="15701" y="14793"/>
                  </a:cubicBezTo>
                  <a:cubicBezTo>
                    <a:pt x="15701" y="14793"/>
                    <a:pt x="15701" y="14793"/>
                    <a:pt x="15701" y="14793"/>
                  </a:cubicBezTo>
                  <a:cubicBezTo>
                    <a:pt x="15792" y="14793"/>
                    <a:pt x="15792" y="14793"/>
                    <a:pt x="15792" y="14793"/>
                  </a:cubicBezTo>
                  <a:cubicBezTo>
                    <a:pt x="15792" y="14924"/>
                    <a:pt x="15792" y="14924"/>
                    <a:pt x="15792" y="14924"/>
                  </a:cubicBezTo>
                  <a:cubicBezTo>
                    <a:pt x="15882" y="14924"/>
                    <a:pt x="15882" y="14924"/>
                    <a:pt x="15882" y="14924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973" y="14793"/>
                    <a:pt x="15973" y="14793"/>
                    <a:pt x="15973" y="14793"/>
                  </a:cubicBezTo>
                  <a:cubicBezTo>
                    <a:pt x="15973" y="14793"/>
                    <a:pt x="15973" y="14793"/>
                    <a:pt x="15973" y="14793"/>
                  </a:cubicBezTo>
                  <a:cubicBezTo>
                    <a:pt x="15973" y="14924"/>
                    <a:pt x="15973" y="14924"/>
                    <a:pt x="15973" y="14924"/>
                  </a:cubicBezTo>
                  <a:cubicBezTo>
                    <a:pt x="15882" y="15055"/>
                    <a:pt x="15882" y="15055"/>
                    <a:pt x="15882" y="1505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792" y="15185"/>
                    <a:pt x="15792" y="15185"/>
                    <a:pt x="15792" y="15185"/>
                  </a:cubicBezTo>
                  <a:cubicBezTo>
                    <a:pt x="15792" y="15185"/>
                    <a:pt x="15792" y="15185"/>
                    <a:pt x="15792" y="15185"/>
                  </a:cubicBezTo>
                  <a:cubicBezTo>
                    <a:pt x="15973" y="15316"/>
                    <a:pt x="15973" y="15316"/>
                    <a:pt x="15973" y="15316"/>
                  </a:cubicBezTo>
                  <a:cubicBezTo>
                    <a:pt x="16064" y="15316"/>
                    <a:pt x="16064" y="15316"/>
                    <a:pt x="16064" y="15316"/>
                  </a:cubicBezTo>
                  <a:cubicBezTo>
                    <a:pt x="16155" y="15316"/>
                    <a:pt x="16155" y="15316"/>
                    <a:pt x="16155" y="15316"/>
                  </a:cubicBezTo>
                  <a:cubicBezTo>
                    <a:pt x="16245" y="15316"/>
                    <a:pt x="16245" y="15316"/>
                    <a:pt x="16245" y="15316"/>
                  </a:cubicBezTo>
                  <a:cubicBezTo>
                    <a:pt x="16336" y="15316"/>
                    <a:pt x="16336" y="15316"/>
                    <a:pt x="16336" y="15316"/>
                  </a:cubicBezTo>
                  <a:cubicBezTo>
                    <a:pt x="16427" y="15185"/>
                    <a:pt x="16427" y="15185"/>
                    <a:pt x="16427" y="15185"/>
                  </a:cubicBezTo>
                  <a:cubicBezTo>
                    <a:pt x="16427" y="15316"/>
                    <a:pt x="16427" y="15316"/>
                    <a:pt x="16427" y="15316"/>
                  </a:cubicBezTo>
                  <a:cubicBezTo>
                    <a:pt x="16427" y="15316"/>
                    <a:pt x="16427" y="15316"/>
                    <a:pt x="16427" y="15316"/>
                  </a:cubicBezTo>
                  <a:cubicBezTo>
                    <a:pt x="16518" y="15316"/>
                    <a:pt x="16518" y="15316"/>
                    <a:pt x="16518" y="15316"/>
                  </a:cubicBezTo>
                  <a:cubicBezTo>
                    <a:pt x="16518" y="15447"/>
                    <a:pt x="16518" y="15447"/>
                    <a:pt x="16518" y="15447"/>
                  </a:cubicBezTo>
                  <a:cubicBezTo>
                    <a:pt x="16608" y="15447"/>
                    <a:pt x="16608" y="15447"/>
                    <a:pt x="16608" y="15447"/>
                  </a:cubicBezTo>
                  <a:cubicBezTo>
                    <a:pt x="16608" y="15578"/>
                    <a:pt x="16608" y="15578"/>
                    <a:pt x="16608" y="15578"/>
                  </a:cubicBezTo>
                  <a:cubicBezTo>
                    <a:pt x="16699" y="15578"/>
                    <a:pt x="16699" y="15578"/>
                    <a:pt x="16699" y="15578"/>
                  </a:cubicBezTo>
                  <a:cubicBezTo>
                    <a:pt x="16790" y="15447"/>
                    <a:pt x="16790" y="15447"/>
                    <a:pt x="16790" y="15447"/>
                  </a:cubicBezTo>
                  <a:cubicBezTo>
                    <a:pt x="16790" y="15447"/>
                    <a:pt x="16790" y="15447"/>
                    <a:pt x="16790" y="15447"/>
                  </a:cubicBezTo>
                  <a:cubicBezTo>
                    <a:pt x="16881" y="15447"/>
                    <a:pt x="16881" y="15447"/>
                    <a:pt x="16881" y="15447"/>
                  </a:cubicBezTo>
                  <a:cubicBezTo>
                    <a:pt x="16881" y="15578"/>
                    <a:pt x="16881" y="15578"/>
                    <a:pt x="16881" y="15578"/>
                  </a:cubicBezTo>
                  <a:cubicBezTo>
                    <a:pt x="16790" y="15578"/>
                    <a:pt x="16790" y="15578"/>
                    <a:pt x="16790" y="15578"/>
                  </a:cubicBezTo>
                  <a:cubicBezTo>
                    <a:pt x="16699" y="15578"/>
                    <a:pt x="16699" y="15578"/>
                    <a:pt x="16699" y="15578"/>
                  </a:cubicBezTo>
                  <a:cubicBezTo>
                    <a:pt x="16699" y="15709"/>
                    <a:pt x="16699" y="15709"/>
                    <a:pt x="16699" y="15709"/>
                  </a:cubicBezTo>
                  <a:cubicBezTo>
                    <a:pt x="16881" y="15709"/>
                    <a:pt x="16881" y="15709"/>
                    <a:pt x="16881" y="15709"/>
                  </a:cubicBezTo>
                  <a:cubicBezTo>
                    <a:pt x="16881" y="15840"/>
                    <a:pt x="16881" y="15840"/>
                    <a:pt x="16881" y="15840"/>
                  </a:cubicBezTo>
                  <a:cubicBezTo>
                    <a:pt x="16881" y="15840"/>
                    <a:pt x="16881" y="15840"/>
                    <a:pt x="16881" y="15840"/>
                  </a:cubicBezTo>
                  <a:cubicBezTo>
                    <a:pt x="17062" y="15971"/>
                    <a:pt x="17062" y="15971"/>
                    <a:pt x="17062" y="15971"/>
                  </a:cubicBezTo>
                  <a:cubicBezTo>
                    <a:pt x="17153" y="15840"/>
                    <a:pt x="17153" y="15840"/>
                    <a:pt x="17153" y="15840"/>
                  </a:cubicBezTo>
                  <a:cubicBezTo>
                    <a:pt x="17244" y="15840"/>
                    <a:pt x="17244" y="15840"/>
                    <a:pt x="17244" y="15840"/>
                  </a:cubicBezTo>
                  <a:cubicBezTo>
                    <a:pt x="17244" y="15840"/>
                    <a:pt x="17244" y="15840"/>
                    <a:pt x="17244" y="15840"/>
                  </a:cubicBezTo>
                  <a:cubicBezTo>
                    <a:pt x="17334" y="15840"/>
                    <a:pt x="17334" y="15840"/>
                    <a:pt x="17334" y="15840"/>
                  </a:cubicBezTo>
                  <a:cubicBezTo>
                    <a:pt x="17425" y="15709"/>
                    <a:pt x="17425" y="15709"/>
                    <a:pt x="17425" y="15709"/>
                  </a:cubicBezTo>
                  <a:cubicBezTo>
                    <a:pt x="17425" y="15709"/>
                    <a:pt x="17425" y="15709"/>
                    <a:pt x="17425" y="15709"/>
                  </a:cubicBezTo>
                  <a:cubicBezTo>
                    <a:pt x="17425" y="15840"/>
                    <a:pt x="17425" y="15840"/>
                    <a:pt x="17425" y="15840"/>
                  </a:cubicBezTo>
                  <a:cubicBezTo>
                    <a:pt x="17334" y="15840"/>
                    <a:pt x="17334" y="15840"/>
                    <a:pt x="17334" y="15840"/>
                  </a:cubicBezTo>
                  <a:cubicBezTo>
                    <a:pt x="17334" y="16102"/>
                    <a:pt x="17334" y="16102"/>
                    <a:pt x="17334" y="16102"/>
                  </a:cubicBezTo>
                  <a:cubicBezTo>
                    <a:pt x="17334" y="16102"/>
                    <a:pt x="17334" y="16102"/>
                    <a:pt x="17334" y="16102"/>
                  </a:cubicBezTo>
                  <a:cubicBezTo>
                    <a:pt x="17244" y="16233"/>
                    <a:pt x="17244" y="16233"/>
                    <a:pt x="17244" y="16233"/>
                  </a:cubicBezTo>
                  <a:cubicBezTo>
                    <a:pt x="17153" y="16102"/>
                    <a:pt x="17153" y="16102"/>
                    <a:pt x="17153" y="16102"/>
                  </a:cubicBezTo>
                  <a:cubicBezTo>
                    <a:pt x="17153" y="16102"/>
                    <a:pt x="17153" y="16102"/>
                    <a:pt x="17153" y="16102"/>
                  </a:cubicBezTo>
                  <a:cubicBezTo>
                    <a:pt x="17153" y="16233"/>
                    <a:pt x="17153" y="16233"/>
                    <a:pt x="17153" y="16233"/>
                  </a:cubicBezTo>
                  <a:cubicBezTo>
                    <a:pt x="17244" y="16364"/>
                    <a:pt x="17244" y="16364"/>
                    <a:pt x="17244" y="16364"/>
                  </a:cubicBezTo>
                  <a:cubicBezTo>
                    <a:pt x="17244" y="16364"/>
                    <a:pt x="17244" y="16364"/>
                    <a:pt x="17244" y="16364"/>
                  </a:cubicBezTo>
                  <a:cubicBezTo>
                    <a:pt x="17334" y="16364"/>
                    <a:pt x="17334" y="16364"/>
                    <a:pt x="17334" y="16364"/>
                  </a:cubicBezTo>
                  <a:cubicBezTo>
                    <a:pt x="17425" y="16364"/>
                    <a:pt x="17425" y="16364"/>
                    <a:pt x="17425" y="16364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425" y="16625"/>
                    <a:pt x="17425" y="16625"/>
                    <a:pt x="17425" y="16625"/>
                  </a:cubicBezTo>
                  <a:cubicBezTo>
                    <a:pt x="17425" y="16625"/>
                    <a:pt x="17425" y="16625"/>
                    <a:pt x="17425" y="16625"/>
                  </a:cubicBezTo>
                  <a:cubicBezTo>
                    <a:pt x="17516" y="16625"/>
                    <a:pt x="17516" y="16625"/>
                    <a:pt x="17516" y="16625"/>
                  </a:cubicBezTo>
                  <a:cubicBezTo>
                    <a:pt x="17607" y="16495"/>
                    <a:pt x="17607" y="16495"/>
                    <a:pt x="17607" y="16495"/>
                  </a:cubicBezTo>
                  <a:cubicBezTo>
                    <a:pt x="17697" y="16364"/>
                    <a:pt x="17697" y="16364"/>
                    <a:pt x="17697" y="16364"/>
                  </a:cubicBezTo>
                  <a:cubicBezTo>
                    <a:pt x="17607" y="16495"/>
                    <a:pt x="17607" y="16495"/>
                    <a:pt x="17607" y="16495"/>
                  </a:cubicBezTo>
                  <a:cubicBezTo>
                    <a:pt x="17607" y="16625"/>
                    <a:pt x="17607" y="16625"/>
                    <a:pt x="17607" y="16625"/>
                  </a:cubicBezTo>
                  <a:cubicBezTo>
                    <a:pt x="17607" y="16625"/>
                    <a:pt x="17607" y="16625"/>
                    <a:pt x="17607" y="16625"/>
                  </a:cubicBezTo>
                  <a:cubicBezTo>
                    <a:pt x="17607" y="16756"/>
                    <a:pt x="17607" y="16756"/>
                    <a:pt x="17607" y="16756"/>
                  </a:cubicBezTo>
                  <a:cubicBezTo>
                    <a:pt x="17516" y="16756"/>
                    <a:pt x="17516" y="16756"/>
                    <a:pt x="17516" y="16756"/>
                  </a:cubicBezTo>
                  <a:cubicBezTo>
                    <a:pt x="17516" y="16887"/>
                    <a:pt x="17516" y="16887"/>
                    <a:pt x="17516" y="16887"/>
                  </a:cubicBezTo>
                  <a:cubicBezTo>
                    <a:pt x="17607" y="16887"/>
                    <a:pt x="17607" y="16887"/>
                    <a:pt x="17607" y="16887"/>
                  </a:cubicBezTo>
                  <a:cubicBezTo>
                    <a:pt x="17607" y="17018"/>
                    <a:pt x="17607" y="17018"/>
                    <a:pt x="17607" y="17018"/>
                  </a:cubicBezTo>
                  <a:cubicBezTo>
                    <a:pt x="17607" y="17149"/>
                    <a:pt x="17607" y="17149"/>
                    <a:pt x="17607" y="17149"/>
                  </a:cubicBezTo>
                  <a:cubicBezTo>
                    <a:pt x="17607" y="17280"/>
                    <a:pt x="17607" y="17280"/>
                    <a:pt x="17607" y="17280"/>
                  </a:cubicBezTo>
                  <a:cubicBezTo>
                    <a:pt x="17697" y="17280"/>
                    <a:pt x="17697" y="17280"/>
                    <a:pt x="17697" y="17280"/>
                  </a:cubicBezTo>
                  <a:cubicBezTo>
                    <a:pt x="17607" y="17411"/>
                    <a:pt x="17607" y="17411"/>
                    <a:pt x="17607" y="17411"/>
                  </a:cubicBezTo>
                  <a:cubicBezTo>
                    <a:pt x="17697" y="17411"/>
                    <a:pt x="17697" y="17411"/>
                    <a:pt x="17697" y="17411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879" y="17673"/>
                    <a:pt x="17879" y="17673"/>
                    <a:pt x="17879" y="17673"/>
                  </a:cubicBezTo>
                  <a:cubicBezTo>
                    <a:pt x="17879" y="17673"/>
                    <a:pt x="17879" y="17673"/>
                    <a:pt x="17879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8061" y="17673"/>
                    <a:pt x="18061" y="17673"/>
                    <a:pt x="18061" y="17673"/>
                  </a:cubicBezTo>
                  <a:cubicBezTo>
                    <a:pt x="18061" y="17542"/>
                    <a:pt x="18061" y="17542"/>
                    <a:pt x="18061" y="17542"/>
                  </a:cubicBezTo>
                  <a:cubicBezTo>
                    <a:pt x="18061" y="17411"/>
                    <a:pt x="18061" y="17411"/>
                    <a:pt x="18061" y="17411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542"/>
                    <a:pt x="17970" y="17542"/>
                    <a:pt x="17970" y="17542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280"/>
                    <a:pt x="17970" y="17280"/>
                    <a:pt x="17970" y="17280"/>
                  </a:cubicBezTo>
                  <a:cubicBezTo>
                    <a:pt x="17970" y="17149"/>
                    <a:pt x="17970" y="17149"/>
                    <a:pt x="17970" y="17149"/>
                  </a:cubicBezTo>
                  <a:cubicBezTo>
                    <a:pt x="17879" y="17149"/>
                    <a:pt x="17879" y="17149"/>
                    <a:pt x="17879" y="17149"/>
                  </a:cubicBezTo>
                  <a:cubicBezTo>
                    <a:pt x="17879" y="17149"/>
                    <a:pt x="17879" y="17149"/>
                    <a:pt x="17879" y="17149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8061" y="17149"/>
                    <a:pt x="18061" y="17149"/>
                    <a:pt x="18061" y="17149"/>
                  </a:cubicBezTo>
                  <a:cubicBezTo>
                    <a:pt x="18061" y="17018"/>
                    <a:pt x="18061" y="17018"/>
                    <a:pt x="18061" y="17018"/>
                  </a:cubicBezTo>
                  <a:cubicBezTo>
                    <a:pt x="18061" y="17149"/>
                    <a:pt x="18061" y="17149"/>
                    <a:pt x="18061" y="17149"/>
                  </a:cubicBezTo>
                  <a:cubicBezTo>
                    <a:pt x="18151" y="17149"/>
                    <a:pt x="18151" y="17149"/>
                    <a:pt x="18151" y="17149"/>
                  </a:cubicBezTo>
                  <a:cubicBezTo>
                    <a:pt x="18061" y="17280"/>
                    <a:pt x="18061" y="17280"/>
                    <a:pt x="18061" y="17280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242" y="17280"/>
                    <a:pt x="18242" y="17280"/>
                    <a:pt x="18242" y="17280"/>
                  </a:cubicBezTo>
                  <a:cubicBezTo>
                    <a:pt x="18242" y="17280"/>
                    <a:pt x="18242" y="17280"/>
                    <a:pt x="18242" y="17280"/>
                  </a:cubicBezTo>
                  <a:cubicBezTo>
                    <a:pt x="18242" y="17411"/>
                    <a:pt x="18242" y="17411"/>
                    <a:pt x="18242" y="17411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151" y="17542"/>
                    <a:pt x="18151" y="17542"/>
                    <a:pt x="18151" y="17542"/>
                  </a:cubicBezTo>
                  <a:cubicBezTo>
                    <a:pt x="18242" y="17542"/>
                    <a:pt x="18242" y="17542"/>
                    <a:pt x="18242" y="17542"/>
                  </a:cubicBezTo>
                  <a:cubicBezTo>
                    <a:pt x="18151" y="17673"/>
                    <a:pt x="18151" y="17673"/>
                    <a:pt x="18151" y="17673"/>
                  </a:cubicBezTo>
                  <a:cubicBezTo>
                    <a:pt x="18151" y="17804"/>
                    <a:pt x="18151" y="17804"/>
                    <a:pt x="18151" y="17804"/>
                  </a:cubicBezTo>
                  <a:cubicBezTo>
                    <a:pt x="18242" y="17804"/>
                    <a:pt x="18242" y="17804"/>
                    <a:pt x="18242" y="17804"/>
                  </a:cubicBezTo>
                  <a:cubicBezTo>
                    <a:pt x="18333" y="17804"/>
                    <a:pt x="18333" y="17804"/>
                    <a:pt x="18333" y="17804"/>
                  </a:cubicBezTo>
                  <a:cubicBezTo>
                    <a:pt x="18333" y="17673"/>
                    <a:pt x="18333" y="17673"/>
                    <a:pt x="18333" y="17673"/>
                  </a:cubicBezTo>
                  <a:cubicBezTo>
                    <a:pt x="18333" y="17673"/>
                    <a:pt x="18333" y="17673"/>
                    <a:pt x="18333" y="17673"/>
                  </a:cubicBezTo>
                  <a:cubicBezTo>
                    <a:pt x="18333" y="17804"/>
                    <a:pt x="18333" y="17804"/>
                    <a:pt x="18333" y="17804"/>
                  </a:cubicBezTo>
                  <a:cubicBezTo>
                    <a:pt x="18333" y="17935"/>
                    <a:pt x="18333" y="17935"/>
                    <a:pt x="18333" y="17935"/>
                  </a:cubicBezTo>
                  <a:cubicBezTo>
                    <a:pt x="18424" y="17935"/>
                    <a:pt x="18424" y="17935"/>
                    <a:pt x="18424" y="17935"/>
                  </a:cubicBezTo>
                  <a:cubicBezTo>
                    <a:pt x="18424" y="17804"/>
                    <a:pt x="18424" y="17804"/>
                    <a:pt x="18424" y="17804"/>
                  </a:cubicBezTo>
                  <a:cubicBezTo>
                    <a:pt x="18514" y="17673"/>
                    <a:pt x="18514" y="17673"/>
                    <a:pt x="18514" y="17673"/>
                  </a:cubicBezTo>
                  <a:cubicBezTo>
                    <a:pt x="18514" y="17542"/>
                    <a:pt x="18514" y="17542"/>
                    <a:pt x="18514" y="17542"/>
                  </a:cubicBezTo>
                  <a:cubicBezTo>
                    <a:pt x="18514" y="17280"/>
                    <a:pt x="18514" y="17280"/>
                    <a:pt x="18514" y="17280"/>
                  </a:cubicBezTo>
                  <a:cubicBezTo>
                    <a:pt x="18605" y="17149"/>
                    <a:pt x="18605" y="17149"/>
                    <a:pt x="18605" y="17149"/>
                  </a:cubicBezTo>
                  <a:cubicBezTo>
                    <a:pt x="18605" y="16887"/>
                    <a:pt x="18605" y="16887"/>
                    <a:pt x="18605" y="16887"/>
                  </a:cubicBezTo>
                  <a:cubicBezTo>
                    <a:pt x="18514" y="16756"/>
                    <a:pt x="18514" y="16756"/>
                    <a:pt x="18514" y="16756"/>
                  </a:cubicBezTo>
                  <a:cubicBezTo>
                    <a:pt x="18514" y="16625"/>
                    <a:pt x="18514" y="16625"/>
                    <a:pt x="18514" y="16625"/>
                  </a:cubicBezTo>
                  <a:cubicBezTo>
                    <a:pt x="18514" y="16625"/>
                    <a:pt x="18514" y="16625"/>
                    <a:pt x="18514" y="16625"/>
                  </a:cubicBezTo>
                  <a:cubicBezTo>
                    <a:pt x="18605" y="16625"/>
                    <a:pt x="18605" y="16625"/>
                    <a:pt x="18605" y="16625"/>
                  </a:cubicBezTo>
                  <a:cubicBezTo>
                    <a:pt x="18605" y="16756"/>
                    <a:pt x="18605" y="16756"/>
                    <a:pt x="18605" y="16756"/>
                  </a:cubicBezTo>
                  <a:cubicBezTo>
                    <a:pt x="18605" y="16756"/>
                    <a:pt x="18605" y="16756"/>
                    <a:pt x="18605" y="16756"/>
                  </a:cubicBezTo>
                  <a:cubicBezTo>
                    <a:pt x="18696" y="16625"/>
                    <a:pt x="18696" y="16625"/>
                    <a:pt x="18696" y="16625"/>
                  </a:cubicBezTo>
                  <a:cubicBezTo>
                    <a:pt x="18787" y="16625"/>
                    <a:pt x="18787" y="16625"/>
                    <a:pt x="18787" y="16625"/>
                  </a:cubicBezTo>
                  <a:cubicBezTo>
                    <a:pt x="18696" y="16756"/>
                    <a:pt x="18696" y="16756"/>
                    <a:pt x="18696" y="16756"/>
                  </a:cubicBezTo>
                  <a:cubicBezTo>
                    <a:pt x="18696" y="16887"/>
                    <a:pt x="18696" y="16887"/>
                    <a:pt x="18696" y="16887"/>
                  </a:cubicBezTo>
                  <a:cubicBezTo>
                    <a:pt x="18696" y="17018"/>
                    <a:pt x="18696" y="17018"/>
                    <a:pt x="18696" y="17018"/>
                  </a:cubicBezTo>
                  <a:cubicBezTo>
                    <a:pt x="18605" y="17280"/>
                    <a:pt x="18605" y="17280"/>
                    <a:pt x="18605" y="17280"/>
                  </a:cubicBezTo>
                  <a:cubicBezTo>
                    <a:pt x="18605" y="17411"/>
                    <a:pt x="18605" y="17411"/>
                    <a:pt x="18605" y="17411"/>
                  </a:cubicBezTo>
                  <a:cubicBezTo>
                    <a:pt x="18605" y="17411"/>
                    <a:pt x="18605" y="17411"/>
                    <a:pt x="18605" y="17411"/>
                  </a:cubicBezTo>
                  <a:cubicBezTo>
                    <a:pt x="18605" y="17542"/>
                    <a:pt x="18605" y="17542"/>
                    <a:pt x="18605" y="17542"/>
                  </a:cubicBezTo>
                  <a:cubicBezTo>
                    <a:pt x="18605" y="17673"/>
                    <a:pt x="18605" y="17673"/>
                    <a:pt x="18605" y="17673"/>
                  </a:cubicBezTo>
                  <a:cubicBezTo>
                    <a:pt x="18605" y="17804"/>
                    <a:pt x="18605" y="17804"/>
                    <a:pt x="18605" y="17804"/>
                  </a:cubicBezTo>
                  <a:cubicBezTo>
                    <a:pt x="18605" y="17804"/>
                    <a:pt x="18605" y="17804"/>
                    <a:pt x="18605" y="17804"/>
                  </a:cubicBezTo>
                  <a:cubicBezTo>
                    <a:pt x="18696" y="17935"/>
                    <a:pt x="18696" y="17935"/>
                    <a:pt x="18696" y="17935"/>
                  </a:cubicBezTo>
                  <a:cubicBezTo>
                    <a:pt x="18696" y="18065"/>
                    <a:pt x="18696" y="18065"/>
                    <a:pt x="18696" y="18065"/>
                  </a:cubicBezTo>
                  <a:cubicBezTo>
                    <a:pt x="18696" y="18065"/>
                    <a:pt x="18696" y="18065"/>
                    <a:pt x="18696" y="18065"/>
                  </a:cubicBezTo>
                  <a:cubicBezTo>
                    <a:pt x="18787" y="18196"/>
                    <a:pt x="18787" y="18196"/>
                    <a:pt x="18787" y="18196"/>
                  </a:cubicBezTo>
                  <a:cubicBezTo>
                    <a:pt x="18787" y="18196"/>
                    <a:pt x="18787" y="18196"/>
                    <a:pt x="18787" y="18196"/>
                  </a:cubicBezTo>
                  <a:cubicBezTo>
                    <a:pt x="18877" y="18196"/>
                    <a:pt x="18877" y="18196"/>
                    <a:pt x="18877" y="18196"/>
                  </a:cubicBezTo>
                  <a:cubicBezTo>
                    <a:pt x="18877" y="18196"/>
                    <a:pt x="18877" y="18196"/>
                    <a:pt x="18877" y="18196"/>
                  </a:cubicBezTo>
                  <a:cubicBezTo>
                    <a:pt x="18968" y="18196"/>
                    <a:pt x="18968" y="18196"/>
                    <a:pt x="18968" y="18196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8968" y="18327"/>
                    <a:pt x="18968" y="18327"/>
                    <a:pt x="18968" y="18327"/>
                  </a:cubicBezTo>
                  <a:cubicBezTo>
                    <a:pt x="18877" y="18327"/>
                    <a:pt x="18877" y="18327"/>
                    <a:pt x="18877" y="18327"/>
                  </a:cubicBezTo>
                  <a:cubicBezTo>
                    <a:pt x="18877" y="18327"/>
                    <a:pt x="18877" y="18327"/>
                    <a:pt x="18877" y="18327"/>
                  </a:cubicBezTo>
                  <a:cubicBezTo>
                    <a:pt x="18968" y="18458"/>
                    <a:pt x="18968" y="18458"/>
                    <a:pt x="18968" y="18458"/>
                  </a:cubicBezTo>
                  <a:cubicBezTo>
                    <a:pt x="18877" y="18458"/>
                    <a:pt x="18877" y="18458"/>
                    <a:pt x="18877" y="18458"/>
                  </a:cubicBezTo>
                  <a:cubicBezTo>
                    <a:pt x="18877" y="18458"/>
                    <a:pt x="18877" y="18458"/>
                    <a:pt x="18877" y="18458"/>
                  </a:cubicBezTo>
                  <a:cubicBezTo>
                    <a:pt x="18877" y="18589"/>
                    <a:pt x="18877" y="18589"/>
                    <a:pt x="18877" y="18589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589"/>
                    <a:pt x="18787" y="18589"/>
                    <a:pt x="18787" y="18589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851"/>
                    <a:pt x="18787" y="18851"/>
                    <a:pt x="18787" y="18851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696" y="18982"/>
                    <a:pt x="18696" y="18982"/>
                    <a:pt x="18696" y="18982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787" y="19113"/>
                    <a:pt x="18787" y="19113"/>
                    <a:pt x="18787" y="19113"/>
                  </a:cubicBezTo>
                  <a:cubicBezTo>
                    <a:pt x="18787" y="19244"/>
                    <a:pt x="18787" y="19244"/>
                    <a:pt x="18787" y="19244"/>
                  </a:cubicBezTo>
                  <a:cubicBezTo>
                    <a:pt x="18877" y="19244"/>
                    <a:pt x="18877" y="19244"/>
                    <a:pt x="18877" y="19244"/>
                  </a:cubicBezTo>
                  <a:cubicBezTo>
                    <a:pt x="18877" y="19244"/>
                    <a:pt x="18877" y="19244"/>
                    <a:pt x="18877" y="19244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877" y="19375"/>
                    <a:pt x="18877" y="19375"/>
                    <a:pt x="18877" y="19375"/>
                  </a:cubicBezTo>
                  <a:cubicBezTo>
                    <a:pt x="18877" y="19375"/>
                    <a:pt x="18877" y="19375"/>
                    <a:pt x="18877" y="19375"/>
                  </a:cubicBezTo>
                  <a:cubicBezTo>
                    <a:pt x="18877" y="19505"/>
                    <a:pt x="18877" y="19505"/>
                    <a:pt x="18877" y="19505"/>
                  </a:cubicBezTo>
                  <a:cubicBezTo>
                    <a:pt x="18877" y="19505"/>
                    <a:pt x="18877" y="19505"/>
                    <a:pt x="18877" y="19505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877" y="19767"/>
                    <a:pt x="18877" y="19767"/>
                    <a:pt x="18877" y="19767"/>
                  </a:cubicBezTo>
                  <a:cubicBezTo>
                    <a:pt x="18877" y="19898"/>
                    <a:pt x="18877" y="19898"/>
                    <a:pt x="18877" y="19898"/>
                  </a:cubicBezTo>
                  <a:cubicBezTo>
                    <a:pt x="18968" y="20029"/>
                    <a:pt x="18968" y="20029"/>
                    <a:pt x="18968" y="20029"/>
                  </a:cubicBezTo>
                  <a:cubicBezTo>
                    <a:pt x="19059" y="20160"/>
                    <a:pt x="19059" y="20160"/>
                    <a:pt x="19059" y="20160"/>
                  </a:cubicBezTo>
                  <a:cubicBezTo>
                    <a:pt x="19150" y="20160"/>
                    <a:pt x="19150" y="20160"/>
                    <a:pt x="19150" y="20160"/>
                  </a:cubicBezTo>
                  <a:cubicBezTo>
                    <a:pt x="19150" y="20160"/>
                    <a:pt x="19150" y="20160"/>
                    <a:pt x="19150" y="20160"/>
                  </a:cubicBezTo>
                  <a:cubicBezTo>
                    <a:pt x="19059" y="20160"/>
                    <a:pt x="19059" y="20160"/>
                    <a:pt x="19059" y="20160"/>
                  </a:cubicBezTo>
                  <a:cubicBezTo>
                    <a:pt x="18968" y="20160"/>
                    <a:pt x="18968" y="20160"/>
                    <a:pt x="18968" y="20160"/>
                  </a:cubicBezTo>
                  <a:cubicBezTo>
                    <a:pt x="18968" y="20160"/>
                    <a:pt x="18968" y="20160"/>
                    <a:pt x="18968" y="20160"/>
                  </a:cubicBezTo>
                  <a:cubicBezTo>
                    <a:pt x="18877" y="20291"/>
                    <a:pt x="18877" y="20291"/>
                    <a:pt x="18877" y="20291"/>
                  </a:cubicBezTo>
                  <a:cubicBezTo>
                    <a:pt x="18787" y="20422"/>
                    <a:pt x="18787" y="20422"/>
                    <a:pt x="18787" y="20422"/>
                  </a:cubicBezTo>
                  <a:cubicBezTo>
                    <a:pt x="18696" y="20553"/>
                    <a:pt x="18696" y="20553"/>
                    <a:pt x="18696" y="20553"/>
                  </a:cubicBezTo>
                  <a:cubicBezTo>
                    <a:pt x="18696" y="20684"/>
                    <a:pt x="18696" y="20684"/>
                    <a:pt x="18696" y="20684"/>
                  </a:cubicBezTo>
                  <a:cubicBezTo>
                    <a:pt x="18696" y="20815"/>
                    <a:pt x="18696" y="20815"/>
                    <a:pt x="18696" y="20815"/>
                  </a:cubicBezTo>
                  <a:cubicBezTo>
                    <a:pt x="18787" y="20684"/>
                    <a:pt x="18787" y="20684"/>
                    <a:pt x="18787" y="20684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877" y="20422"/>
                    <a:pt x="18877" y="20422"/>
                    <a:pt x="18877" y="20422"/>
                  </a:cubicBezTo>
                  <a:cubicBezTo>
                    <a:pt x="19059" y="20291"/>
                    <a:pt x="19059" y="20291"/>
                    <a:pt x="19059" y="20291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150" y="20422"/>
                    <a:pt x="19150" y="20422"/>
                    <a:pt x="19150" y="20422"/>
                  </a:cubicBezTo>
                  <a:cubicBezTo>
                    <a:pt x="19150" y="20422"/>
                    <a:pt x="19150" y="20422"/>
                    <a:pt x="19150" y="20422"/>
                  </a:cubicBezTo>
                  <a:cubicBezTo>
                    <a:pt x="19150" y="20553"/>
                    <a:pt x="19150" y="20553"/>
                    <a:pt x="19150" y="20553"/>
                  </a:cubicBezTo>
                  <a:cubicBezTo>
                    <a:pt x="19240" y="20553"/>
                    <a:pt x="19240" y="20553"/>
                    <a:pt x="19240" y="20553"/>
                  </a:cubicBezTo>
                  <a:cubicBezTo>
                    <a:pt x="19240" y="20553"/>
                    <a:pt x="19240" y="20553"/>
                    <a:pt x="19240" y="20553"/>
                  </a:cubicBezTo>
                  <a:cubicBezTo>
                    <a:pt x="19150" y="20684"/>
                    <a:pt x="19150" y="20684"/>
                    <a:pt x="19150" y="20684"/>
                  </a:cubicBezTo>
                  <a:cubicBezTo>
                    <a:pt x="19150" y="20684"/>
                    <a:pt x="19150" y="20684"/>
                    <a:pt x="19150" y="20684"/>
                  </a:cubicBezTo>
                  <a:cubicBezTo>
                    <a:pt x="19150" y="20815"/>
                    <a:pt x="19150" y="20815"/>
                    <a:pt x="19150" y="20815"/>
                  </a:cubicBezTo>
                  <a:cubicBezTo>
                    <a:pt x="19150" y="20945"/>
                    <a:pt x="19150" y="20945"/>
                    <a:pt x="19150" y="20945"/>
                  </a:cubicBezTo>
                  <a:cubicBezTo>
                    <a:pt x="19059" y="20945"/>
                    <a:pt x="19059" y="20945"/>
                    <a:pt x="19059" y="20945"/>
                  </a:cubicBezTo>
                  <a:cubicBezTo>
                    <a:pt x="19150" y="21076"/>
                    <a:pt x="19150" y="21076"/>
                    <a:pt x="19150" y="21076"/>
                  </a:cubicBezTo>
                  <a:cubicBezTo>
                    <a:pt x="19150" y="21076"/>
                    <a:pt x="19150" y="21076"/>
                    <a:pt x="19150" y="21076"/>
                  </a:cubicBezTo>
                  <a:cubicBezTo>
                    <a:pt x="19059" y="21076"/>
                    <a:pt x="19059" y="21076"/>
                    <a:pt x="19059" y="21076"/>
                  </a:cubicBezTo>
                  <a:cubicBezTo>
                    <a:pt x="18968" y="21076"/>
                    <a:pt x="18968" y="21076"/>
                    <a:pt x="18968" y="21076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9059" y="21207"/>
                    <a:pt x="19059" y="21207"/>
                    <a:pt x="19059" y="21207"/>
                  </a:cubicBezTo>
                  <a:cubicBezTo>
                    <a:pt x="19150" y="21207"/>
                    <a:pt x="19150" y="21207"/>
                    <a:pt x="19150" y="21207"/>
                  </a:cubicBezTo>
                  <a:cubicBezTo>
                    <a:pt x="19150" y="21207"/>
                    <a:pt x="19150" y="21207"/>
                    <a:pt x="19150" y="21207"/>
                  </a:cubicBezTo>
                  <a:cubicBezTo>
                    <a:pt x="19059" y="21338"/>
                    <a:pt x="19059" y="21338"/>
                    <a:pt x="19059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877" y="21469"/>
                    <a:pt x="18877" y="21469"/>
                    <a:pt x="18877" y="21469"/>
                  </a:cubicBezTo>
                  <a:cubicBezTo>
                    <a:pt x="18968" y="21600"/>
                    <a:pt x="18968" y="21600"/>
                    <a:pt x="18968" y="21600"/>
                  </a:cubicBezTo>
                  <a:cubicBezTo>
                    <a:pt x="18968" y="21600"/>
                    <a:pt x="18968" y="21600"/>
                    <a:pt x="18968" y="21600"/>
                  </a:cubicBezTo>
                  <a:cubicBezTo>
                    <a:pt x="18968" y="21469"/>
                    <a:pt x="18968" y="21469"/>
                    <a:pt x="18968" y="21469"/>
                  </a:cubicBezTo>
                  <a:cubicBezTo>
                    <a:pt x="19059" y="21469"/>
                    <a:pt x="19059" y="21469"/>
                    <a:pt x="19059" y="21469"/>
                  </a:cubicBezTo>
                  <a:cubicBezTo>
                    <a:pt x="19150" y="21469"/>
                    <a:pt x="19150" y="21469"/>
                    <a:pt x="19150" y="21469"/>
                  </a:cubicBezTo>
                  <a:cubicBezTo>
                    <a:pt x="19240" y="21338"/>
                    <a:pt x="19240" y="21338"/>
                    <a:pt x="19240" y="21338"/>
                  </a:cubicBezTo>
                  <a:cubicBezTo>
                    <a:pt x="19331" y="21076"/>
                    <a:pt x="19331" y="21076"/>
                    <a:pt x="19331" y="21076"/>
                  </a:cubicBezTo>
                  <a:cubicBezTo>
                    <a:pt x="19331" y="20945"/>
                    <a:pt x="19331" y="20945"/>
                    <a:pt x="19331" y="20945"/>
                  </a:cubicBezTo>
                  <a:cubicBezTo>
                    <a:pt x="19422" y="20684"/>
                    <a:pt x="19422" y="20684"/>
                    <a:pt x="19422" y="20684"/>
                  </a:cubicBezTo>
                  <a:cubicBezTo>
                    <a:pt x="19513" y="20684"/>
                    <a:pt x="19513" y="20684"/>
                    <a:pt x="19513" y="20684"/>
                  </a:cubicBezTo>
                  <a:cubicBezTo>
                    <a:pt x="19513" y="20684"/>
                    <a:pt x="19513" y="20684"/>
                    <a:pt x="19513" y="20684"/>
                  </a:cubicBezTo>
                  <a:close/>
                  <a:moveTo>
                    <a:pt x="18242" y="21207"/>
                  </a:moveTo>
                  <a:cubicBezTo>
                    <a:pt x="18242" y="21207"/>
                    <a:pt x="18242" y="21207"/>
                    <a:pt x="18242" y="21207"/>
                  </a:cubicBezTo>
                  <a:cubicBezTo>
                    <a:pt x="18242" y="21076"/>
                    <a:pt x="18242" y="21076"/>
                    <a:pt x="18242" y="21076"/>
                  </a:cubicBezTo>
                  <a:cubicBezTo>
                    <a:pt x="18333" y="21207"/>
                    <a:pt x="18333" y="21207"/>
                    <a:pt x="18333" y="21207"/>
                  </a:cubicBezTo>
                  <a:cubicBezTo>
                    <a:pt x="18242" y="21207"/>
                    <a:pt x="18242" y="21207"/>
                    <a:pt x="18242" y="21207"/>
                  </a:cubicBezTo>
                  <a:close/>
                  <a:moveTo>
                    <a:pt x="18696" y="21338"/>
                  </a:moveTo>
                  <a:cubicBezTo>
                    <a:pt x="18787" y="21338"/>
                    <a:pt x="18787" y="21338"/>
                    <a:pt x="18787" y="21338"/>
                  </a:cubicBezTo>
                  <a:cubicBezTo>
                    <a:pt x="18877" y="21338"/>
                    <a:pt x="18877" y="21338"/>
                    <a:pt x="18877" y="21338"/>
                  </a:cubicBezTo>
                  <a:cubicBezTo>
                    <a:pt x="18787" y="21469"/>
                    <a:pt x="18787" y="21469"/>
                    <a:pt x="18787" y="21469"/>
                  </a:cubicBezTo>
                  <a:cubicBezTo>
                    <a:pt x="18696" y="21338"/>
                    <a:pt x="18696" y="21338"/>
                    <a:pt x="18696" y="21338"/>
                  </a:cubicBezTo>
                  <a:close/>
                  <a:moveTo>
                    <a:pt x="18787" y="21076"/>
                  </a:moveTo>
                  <a:cubicBezTo>
                    <a:pt x="18787" y="21076"/>
                    <a:pt x="18787" y="21076"/>
                    <a:pt x="18787" y="21076"/>
                  </a:cubicBezTo>
                  <a:cubicBezTo>
                    <a:pt x="18877" y="21207"/>
                    <a:pt x="18877" y="21207"/>
                    <a:pt x="18877" y="21207"/>
                  </a:cubicBezTo>
                  <a:cubicBezTo>
                    <a:pt x="18787" y="21338"/>
                    <a:pt x="18787" y="21338"/>
                    <a:pt x="18787" y="21338"/>
                  </a:cubicBezTo>
                  <a:cubicBezTo>
                    <a:pt x="18696" y="21207"/>
                    <a:pt x="18696" y="21207"/>
                    <a:pt x="18696" y="21207"/>
                  </a:cubicBezTo>
                  <a:cubicBezTo>
                    <a:pt x="18787" y="21207"/>
                    <a:pt x="18787" y="21207"/>
                    <a:pt x="18787" y="21207"/>
                  </a:cubicBezTo>
                  <a:cubicBezTo>
                    <a:pt x="18787" y="21076"/>
                    <a:pt x="18787" y="21076"/>
                    <a:pt x="18787" y="21076"/>
                  </a:cubicBezTo>
                  <a:close/>
                  <a:moveTo>
                    <a:pt x="18696" y="20945"/>
                  </a:moveTo>
                  <a:cubicBezTo>
                    <a:pt x="18787" y="20945"/>
                    <a:pt x="18787" y="20945"/>
                    <a:pt x="18787" y="20945"/>
                  </a:cubicBezTo>
                  <a:cubicBezTo>
                    <a:pt x="18696" y="21076"/>
                    <a:pt x="18696" y="21076"/>
                    <a:pt x="18696" y="21076"/>
                  </a:cubicBezTo>
                  <a:cubicBezTo>
                    <a:pt x="18696" y="20945"/>
                    <a:pt x="18696" y="20945"/>
                    <a:pt x="18696" y="20945"/>
                  </a:cubicBezTo>
                  <a:cubicBezTo>
                    <a:pt x="18696" y="20945"/>
                    <a:pt x="18696" y="20945"/>
                    <a:pt x="18696" y="20945"/>
                  </a:cubicBezTo>
                  <a:cubicBezTo>
                    <a:pt x="18696" y="20945"/>
                    <a:pt x="18696" y="20945"/>
                    <a:pt x="18696" y="20945"/>
                  </a:cubicBezTo>
                  <a:close/>
                  <a:moveTo>
                    <a:pt x="18787" y="20815"/>
                  </a:moveTo>
                  <a:cubicBezTo>
                    <a:pt x="18877" y="20815"/>
                    <a:pt x="18877" y="20815"/>
                    <a:pt x="18877" y="20815"/>
                  </a:cubicBezTo>
                  <a:cubicBezTo>
                    <a:pt x="18877" y="20684"/>
                    <a:pt x="18877" y="20684"/>
                    <a:pt x="18877" y="20684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968" y="20553"/>
                    <a:pt x="18968" y="20553"/>
                    <a:pt x="18968" y="20553"/>
                  </a:cubicBezTo>
                  <a:cubicBezTo>
                    <a:pt x="18968" y="20553"/>
                    <a:pt x="18968" y="20553"/>
                    <a:pt x="18968" y="20553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150" y="20553"/>
                    <a:pt x="19150" y="20553"/>
                    <a:pt x="19150" y="20553"/>
                  </a:cubicBezTo>
                  <a:cubicBezTo>
                    <a:pt x="19059" y="20684"/>
                    <a:pt x="19059" y="20684"/>
                    <a:pt x="19059" y="20684"/>
                  </a:cubicBezTo>
                  <a:cubicBezTo>
                    <a:pt x="19150" y="20815"/>
                    <a:pt x="19150" y="20815"/>
                    <a:pt x="19150" y="20815"/>
                  </a:cubicBezTo>
                  <a:cubicBezTo>
                    <a:pt x="18968" y="20945"/>
                    <a:pt x="18968" y="20945"/>
                    <a:pt x="18968" y="20945"/>
                  </a:cubicBezTo>
                  <a:cubicBezTo>
                    <a:pt x="18877" y="21076"/>
                    <a:pt x="18877" y="21076"/>
                    <a:pt x="18877" y="21076"/>
                  </a:cubicBezTo>
                  <a:cubicBezTo>
                    <a:pt x="18877" y="21076"/>
                    <a:pt x="18877" y="21076"/>
                    <a:pt x="18877" y="21076"/>
                  </a:cubicBezTo>
                  <a:cubicBezTo>
                    <a:pt x="18877" y="20945"/>
                    <a:pt x="18877" y="20945"/>
                    <a:pt x="18877" y="20945"/>
                  </a:cubicBezTo>
                  <a:cubicBezTo>
                    <a:pt x="18968" y="20815"/>
                    <a:pt x="18968" y="20815"/>
                    <a:pt x="18968" y="20815"/>
                  </a:cubicBezTo>
                  <a:cubicBezTo>
                    <a:pt x="18968" y="20815"/>
                    <a:pt x="18968" y="20815"/>
                    <a:pt x="18968" y="20815"/>
                  </a:cubicBezTo>
                  <a:cubicBezTo>
                    <a:pt x="18877" y="20945"/>
                    <a:pt x="18877" y="20945"/>
                    <a:pt x="18877" y="20945"/>
                  </a:cubicBezTo>
                  <a:cubicBezTo>
                    <a:pt x="18787" y="20815"/>
                    <a:pt x="18787" y="20815"/>
                    <a:pt x="18787" y="20815"/>
                  </a:cubicBezTo>
                  <a:close/>
                  <a:moveTo>
                    <a:pt x="18061" y="21207"/>
                  </a:move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338"/>
                    <a:pt x="18151" y="21338"/>
                    <a:pt x="18151" y="21338"/>
                  </a:cubicBezTo>
                  <a:cubicBezTo>
                    <a:pt x="18242" y="21469"/>
                    <a:pt x="18242" y="21469"/>
                    <a:pt x="18242" y="21469"/>
                  </a:cubicBezTo>
                  <a:cubicBezTo>
                    <a:pt x="18151" y="21600"/>
                    <a:pt x="18151" y="21600"/>
                    <a:pt x="18151" y="21600"/>
                  </a:cubicBezTo>
                  <a:cubicBezTo>
                    <a:pt x="18151" y="21469"/>
                    <a:pt x="18151" y="21469"/>
                    <a:pt x="18151" y="21469"/>
                  </a:cubicBezTo>
                  <a:cubicBezTo>
                    <a:pt x="18151" y="21338"/>
                    <a:pt x="18151" y="21338"/>
                    <a:pt x="18151" y="21338"/>
                  </a:cubicBezTo>
                  <a:cubicBezTo>
                    <a:pt x="18061" y="21207"/>
                    <a:pt x="18061" y="21207"/>
                    <a:pt x="18061" y="21207"/>
                  </a:cubicBezTo>
                  <a:cubicBezTo>
                    <a:pt x="18061" y="21207"/>
                    <a:pt x="18061" y="21207"/>
                    <a:pt x="18061" y="21207"/>
                  </a:cubicBezTo>
                  <a:close/>
                  <a:moveTo>
                    <a:pt x="18151" y="21076"/>
                  </a:moveTo>
                  <a:cubicBezTo>
                    <a:pt x="18151" y="21076"/>
                    <a:pt x="18151" y="21076"/>
                    <a:pt x="18151" y="21076"/>
                  </a:cubicBezTo>
                  <a:cubicBezTo>
                    <a:pt x="18151" y="21076"/>
                    <a:pt x="18151" y="21076"/>
                    <a:pt x="18151" y="21076"/>
                  </a:cubicBezTo>
                  <a:cubicBezTo>
                    <a:pt x="18242" y="21076"/>
                    <a:pt x="18242" y="21076"/>
                    <a:pt x="18242" y="21076"/>
                  </a:cubicBez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076"/>
                    <a:pt x="18151" y="21076"/>
                    <a:pt x="18151" y="21076"/>
                  </a:cubicBezTo>
                  <a:close/>
                  <a:moveTo>
                    <a:pt x="18061" y="20945"/>
                  </a:moveTo>
                  <a:cubicBezTo>
                    <a:pt x="18151" y="20815"/>
                    <a:pt x="18151" y="20815"/>
                    <a:pt x="18151" y="20815"/>
                  </a:cubicBezTo>
                  <a:cubicBezTo>
                    <a:pt x="18151" y="20945"/>
                    <a:pt x="18151" y="20945"/>
                    <a:pt x="18151" y="20945"/>
                  </a:cubicBezTo>
                  <a:cubicBezTo>
                    <a:pt x="18061" y="20945"/>
                    <a:pt x="18061" y="20945"/>
                    <a:pt x="18061" y="20945"/>
                  </a:cubicBezTo>
                  <a:close/>
                  <a:moveTo>
                    <a:pt x="18061" y="20815"/>
                  </a:moveTo>
                  <a:cubicBezTo>
                    <a:pt x="18061" y="20815"/>
                    <a:pt x="18061" y="20815"/>
                    <a:pt x="18061" y="20815"/>
                  </a:cubicBezTo>
                  <a:cubicBezTo>
                    <a:pt x="17970" y="20945"/>
                    <a:pt x="17970" y="20945"/>
                    <a:pt x="17970" y="20945"/>
                  </a:cubicBezTo>
                  <a:cubicBezTo>
                    <a:pt x="18061" y="20815"/>
                    <a:pt x="18061" y="20815"/>
                    <a:pt x="18061" y="20815"/>
                  </a:cubicBezTo>
                  <a:close/>
                  <a:moveTo>
                    <a:pt x="17970" y="20291"/>
                  </a:moveTo>
                  <a:cubicBezTo>
                    <a:pt x="17970" y="20160"/>
                    <a:pt x="17970" y="20160"/>
                    <a:pt x="17970" y="20160"/>
                  </a:cubicBezTo>
                  <a:cubicBezTo>
                    <a:pt x="18061" y="20291"/>
                    <a:pt x="18061" y="20291"/>
                    <a:pt x="18061" y="20291"/>
                  </a:cubicBezTo>
                  <a:cubicBezTo>
                    <a:pt x="17970" y="20291"/>
                    <a:pt x="17970" y="20291"/>
                    <a:pt x="17970" y="20291"/>
                  </a:cubicBezTo>
                  <a:close/>
                  <a:moveTo>
                    <a:pt x="18151" y="20422"/>
                  </a:moveTo>
                  <a:cubicBezTo>
                    <a:pt x="18242" y="20422"/>
                    <a:pt x="18242" y="20422"/>
                    <a:pt x="18242" y="20422"/>
                  </a:cubicBezTo>
                  <a:cubicBezTo>
                    <a:pt x="18242" y="20422"/>
                    <a:pt x="18242" y="20422"/>
                    <a:pt x="18242" y="20422"/>
                  </a:cubicBezTo>
                  <a:cubicBezTo>
                    <a:pt x="18242" y="20422"/>
                    <a:pt x="18242" y="20422"/>
                    <a:pt x="18242" y="20422"/>
                  </a:cubicBezTo>
                  <a:cubicBezTo>
                    <a:pt x="18151" y="20422"/>
                    <a:pt x="18151" y="20422"/>
                    <a:pt x="18151" y="20422"/>
                  </a:cubicBezTo>
                  <a:close/>
                  <a:moveTo>
                    <a:pt x="18242" y="20291"/>
                  </a:moveTo>
                  <a:cubicBezTo>
                    <a:pt x="18242" y="20160"/>
                    <a:pt x="18242" y="20160"/>
                    <a:pt x="18242" y="20160"/>
                  </a:cubicBezTo>
                  <a:cubicBezTo>
                    <a:pt x="18333" y="20160"/>
                    <a:pt x="18333" y="20160"/>
                    <a:pt x="18333" y="20160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333" y="20291"/>
                    <a:pt x="18333" y="20291"/>
                    <a:pt x="18333" y="20291"/>
                  </a:cubicBezTo>
                  <a:cubicBezTo>
                    <a:pt x="18333" y="20291"/>
                    <a:pt x="18333" y="20291"/>
                    <a:pt x="18333" y="20291"/>
                  </a:cubicBezTo>
                  <a:cubicBezTo>
                    <a:pt x="18242" y="20291"/>
                    <a:pt x="18242" y="20291"/>
                    <a:pt x="18242" y="20291"/>
                  </a:cubicBezTo>
                  <a:cubicBezTo>
                    <a:pt x="18242" y="20291"/>
                    <a:pt x="18242" y="20291"/>
                    <a:pt x="18242" y="20291"/>
                  </a:cubicBezTo>
                  <a:close/>
                  <a:moveTo>
                    <a:pt x="18424" y="20291"/>
                  </a:moveTo>
                  <a:cubicBezTo>
                    <a:pt x="18424" y="20160"/>
                    <a:pt x="18424" y="20160"/>
                    <a:pt x="18424" y="20160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333" y="20029"/>
                    <a:pt x="18333" y="20029"/>
                    <a:pt x="18333" y="20029"/>
                  </a:cubicBezTo>
                  <a:cubicBezTo>
                    <a:pt x="18424" y="19898"/>
                    <a:pt x="18424" y="19898"/>
                    <a:pt x="18424" y="19898"/>
                  </a:cubicBezTo>
                  <a:cubicBezTo>
                    <a:pt x="18424" y="20029"/>
                    <a:pt x="18424" y="20029"/>
                    <a:pt x="18424" y="20029"/>
                  </a:cubicBezTo>
                  <a:cubicBezTo>
                    <a:pt x="18514" y="20029"/>
                    <a:pt x="18514" y="20029"/>
                    <a:pt x="18514" y="20029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424" y="20291"/>
                    <a:pt x="18424" y="20291"/>
                    <a:pt x="18424" y="20291"/>
                  </a:cubicBezTo>
                  <a:cubicBezTo>
                    <a:pt x="18514" y="20291"/>
                    <a:pt x="18514" y="20291"/>
                    <a:pt x="18514" y="20291"/>
                  </a:cubicBezTo>
                  <a:cubicBezTo>
                    <a:pt x="18514" y="20291"/>
                    <a:pt x="18514" y="20291"/>
                    <a:pt x="18514" y="20291"/>
                  </a:cubicBezTo>
                  <a:cubicBezTo>
                    <a:pt x="18605" y="20422"/>
                    <a:pt x="18605" y="20422"/>
                    <a:pt x="18605" y="20422"/>
                  </a:cubicBezTo>
                  <a:cubicBezTo>
                    <a:pt x="18605" y="20553"/>
                    <a:pt x="18605" y="20553"/>
                    <a:pt x="18605" y="20553"/>
                  </a:cubicBezTo>
                  <a:cubicBezTo>
                    <a:pt x="18514" y="20553"/>
                    <a:pt x="18514" y="20553"/>
                    <a:pt x="18514" y="20553"/>
                  </a:cubicBezTo>
                  <a:cubicBezTo>
                    <a:pt x="18605" y="20684"/>
                    <a:pt x="18605" y="20684"/>
                    <a:pt x="18605" y="20684"/>
                  </a:cubicBezTo>
                  <a:cubicBezTo>
                    <a:pt x="18605" y="20684"/>
                    <a:pt x="18605" y="20684"/>
                    <a:pt x="18605" y="20684"/>
                  </a:cubicBezTo>
                  <a:cubicBezTo>
                    <a:pt x="18514" y="20684"/>
                    <a:pt x="18514" y="20684"/>
                    <a:pt x="18514" y="20684"/>
                  </a:cubicBezTo>
                  <a:cubicBezTo>
                    <a:pt x="18514" y="20684"/>
                    <a:pt x="18514" y="20684"/>
                    <a:pt x="18514" y="20684"/>
                  </a:cubicBezTo>
                  <a:cubicBezTo>
                    <a:pt x="18514" y="20815"/>
                    <a:pt x="18514" y="20815"/>
                    <a:pt x="18514" y="20815"/>
                  </a:cubicBezTo>
                  <a:cubicBezTo>
                    <a:pt x="18605" y="20815"/>
                    <a:pt x="18605" y="20815"/>
                    <a:pt x="18605" y="20815"/>
                  </a:cubicBezTo>
                  <a:cubicBezTo>
                    <a:pt x="18605" y="20945"/>
                    <a:pt x="18605" y="20945"/>
                    <a:pt x="18605" y="20945"/>
                  </a:cubicBezTo>
                  <a:cubicBezTo>
                    <a:pt x="18514" y="21076"/>
                    <a:pt x="18514" y="21076"/>
                    <a:pt x="18514" y="21076"/>
                  </a:cubicBezTo>
                  <a:cubicBezTo>
                    <a:pt x="18514" y="21076"/>
                    <a:pt x="18514" y="21076"/>
                    <a:pt x="18514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514" y="21207"/>
                    <a:pt x="18514" y="21207"/>
                    <a:pt x="18514" y="21207"/>
                  </a:cubicBezTo>
                  <a:cubicBezTo>
                    <a:pt x="18514" y="21207"/>
                    <a:pt x="18514" y="21207"/>
                    <a:pt x="18514" y="21207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469"/>
                    <a:pt x="18514" y="21469"/>
                    <a:pt x="18514" y="21469"/>
                  </a:cubicBezTo>
                  <a:cubicBezTo>
                    <a:pt x="18514" y="21469"/>
                    <a:pt x="18514" y="21469"/>
                    <a:pt x="18514" y="21469"/>
                  </a:cubicBezTo>
                  <a:cubicBezTo>
                    <a:pt x="18424" y="21469"/>
                    <a:pt x="18424" y="21469"/>
                    <a:pt x="18424" y="21469"/>
                  </a:cubicBezTo>
                  <a:cubicBezTo>
                    <a:pt x="18424" y="21469"/>
                    <a:pt x="18424" y="21469"/>
                    <a:pt x="18424" y="21469"/>
                  </a:cubicBezTo>
                  <a:cubicBezTo>
                    <a:pt x="18424" y="21338"/>
                    <a:pt x="18424" y="21338"/>
                    <a:pt x="18424" y="21338"/>
                  </a:cubicBezTo>
                  <a:cubicBezTo>
                    <a:pt x="18333" y="21338"/>
                    <a:pt x="18333" y="21338"/>
                    <a:pt x="18333" y="21338"/>
                  </a:cubicBezTo>
                  <a:cubicBezTo>
                    <a:pt x="18333" y="21207"/>
                    <a:pt x="18333" y="21207"/>
                    <a:pt x="18333" y="21207"/>
                  </a:cubicBezTo>
                  <a:cubicBezTo>
                    <a:pt x="18424" y="21207"/>
                    <a:pt x="18424" y="21207"/>
                    <a:pt x="18424" y="21207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424" y="21076"/>
                    <a:pt x="18424" y="21076"/>
                    <a:pt x="18424" y="21076"/>
                  </a:cubicBezTo>
                  <a:cubicBezTo>
                    <a:pt x="18424" y="20945"/>
                    <a:pt x="18424" y="20945"/>
                    <a:pt x="18424" y="20945"/>
                  </a:cubicBezTo>
                  <a:cubicBezTo>
                    <a:pt x="18333" y="20945"/>
                    <a:pt x="18333" y="20945"/>
                    <a:pt x="18333" y="20945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333" y="20945"/>
                    <a:pt x="18333" y="20945"/>
                    <a:pt x="18333" y="20945"/>
                  </a:cubicBezTo>
                  <a:cubicBezTo>
                    <a:pt x="18242" y="20945"/>
                    <a:pt x="18242" y="20945"/>
                    <a:pt x="18242" y="20945"/>
                  </a:cubicBezTo>
                  <a:cubicBezTo>
                    <a:pt x="18242" y="20945"/>
                    <a:pt x="18242" y="20945"/>
                    <a:pt x="18242" y="20945"/>
                  </a:cubicBezTo>
                  <a:cubicBezTo>
                    <a:pt x="18242" y="20815"/>
                    <a:pt x="18242" y="20815"/>
                    <a:pt x="18242" y="20815"/>
                  </a:cubicBezTo>
                  <a:cubicBezTo>
                    <a:pt x="18242" y="20815"/>
                    <a:pt x="18242" y="20815"/>
                    <a:pt x="18242" y="20815"/>
                  </a:cubicBezTo>
                  <a:cubicBezTo>
                    <a:pt x="18333" y="20815"/>
                    <a:pt x="18333" y="20815"/>
                    <a:pt x="18333" y="20815"/>
                  </a:cubicBezTo>
                  <a:cubicBezTo>
                    <a:pt x="18333" y="20815"/>
                    <a:pt x="18333" y="20815"/>
                    <a:pt x="18333" y="20815"/>
                  </a:cubicBezTo>
                  <a:cubicBezTo>
                    <a:pt x="18424" y="20684"/>
                    <a:pt x="18424" y="20684"/>
                    <a:pt x="18424" y="20684"/>
                  </a:cubicBezTo>
                  <a:cubicBezTo>
                    <a:pt x="18424" y="20684"/>
                    <a:pt x="18424" y="20684"/>
                    <a:pt x="18424" y="20684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333" y="20684"/>
                    <a:pt x="18333" y="20684"/>
                    <a:pt x="18333" y="20684"/>
                  </a:cubicBezTo>
                  <a:cubicBezTo>
                    <a:pt x="18242" y="20553"/>
                    <a:pt x="18242" y="20553"/>
                    <a:pt x="18242" y="20553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424" y="20422"/>
                    <a:pt x="18424" y="20422"/>
                    <a:pt x="18424" y="20422"/>
                  </a:cubicBezTo>
                  <a:cubicBezTo>
                    <a:pt x="18424" y="20291"/>
                    <a:pt x="18424" y="20291"/>
                    <a:pt x="18424" y="20291"/>
                  </a:cubicBezTo>
                  <a:close/>
                  <a:moveTo>
                    <a:pt x="18877" y="20291"/>
                  </a:moveTo>
                  <a:cubicBezTo>
                    <a:pt x="18787" y="20160"/>
                    <a:pt x="18787" y="20160"/>
                    <a:pt x="18787" y="20160"/>
                  </a:cubicBezTo>
                  <a:cubicBezTo>
                    <a:pt x="18877" y="20160"/>
                    <a:pt x="18877" y="20160"/>
                    <a:pt x="18877" y="20160"/>
                  </a:cubicBezTo>
                  <a:cubicBezTo>
                    <a:pt x="18877" y="20029"/>
                    <a:pt x="18877" y="20029"/>
                    <a:pt x="18877" y="20029"/>
                  </a:cubicBezTo>
                  <a:cubicBezTo>
                    <a:pt x="18877" y="20029"/>
                    <a:pt x="18877" y="20029"/>
                    <a:pt x="18877" y="20029"/>
                  </a:cubicBezTo>
                  <a:cubicBezTo>
                    <a:pt x="18877" y="20160"/>
                    <a:pt x="18877" y="20160"/>
                    <a:pt x="18877" y="20160"/>
                  </a:cubicBezTo>
                  <a:cubicBezTo>
                    <a:pt x="18877" y="20291"/>
                    <a:pt x="18877" y="20291"/>
                    <a:pt x="18877" y="20291"/>
                  </a:cubicBezTo>
                  <a:close/>
                  <a:moveTo>
                    <a:pt x="18696" y="20422"/>
                  </a:move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291"/>
                    <a:pt x="18787" y="20291"/>
                    <a:pt x="18787" y="20291"/>
                  </a:cubicBezTo>
                  <a:cubicBezTo>
                    <a:pt x="18787" y="20422"/>
                    <a:pt x="18787" y="20422"/>
                    <a:pt x="18787" y="20422"/>
                  </a:cubicBezTo>
                  <a:cubicBezTo>
                    <a:pt x="18696" y="20422"/>
                    <a:pt x="18696" y="20422"/>
                    <a:pt x="18696" y="20422"/>
                  </a:cubicBezTo>
                  <a:close/>
                  <a:moveTo>
                    <a:pt x="18696" y="20291"/>
                  </a:moveTo>
                  <a:cubicBezTo>
                    <a:pt x="18696" y="20160"/>
                    <a:pt x="18696" y="20160"/>
                    <a:pt x="18696" y="20160"/>
                  </a:cubicBezTo>
                  <a:cubicBezTo>
                    <a:pt x="18787" y="20029"/>
                    <a:pt x="18787" y="20029"/>
                    <a:pt x="18787" y="20029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696" y="20291"/>
                    <a:pt x="18696" y="20291"/>
                    <a:pt x="18696" y="20291"/>
                  </a:cubicBezTo>
                  <a:cubicBezTo>
                    <a:pt x="18696" y="20291"/>
                    <a:pt x="18696" y="20291"/>
                    <a:pt x="18696" y="20291"/>
                  </a:cubicBezTo>
                  <a:close/>
                  <a:moveTo>
                    <a:pt x="18605" y="20029"/>
                  </a:moveTo>
                  <a:cubicBezTo>
                    <a:pt x="18605" y="19898"/>
                    <a:pt x="18605" y="19898"/>
                    <a:pt x="18605" y="19898"/>
                  </a:cubicBezTo>
                  <a:cubicBezTo>
                    <a:pt x="18787" y="19898"/>
                    <a:pt x="18787" y="19898"/>
                    <a:pt x="18787" y="19898"/>
                  </a:cubicBezTo>
                  <a:cubicBezTo>
                    <a:pt x="18787" y="20029"/>
                    <a:pt x="18787" y="20029"/>
                    <a:pt x="18787" y="20029"/>
                  </a:cubicBezTo>
                  <a:cubicBezTo>
                    <a:pt x="18696" y="20160"/>
                    <a:pt x="18696" y="20160"/>
                    <a:pt x="18696" y="20160"/>
                  </a:cubicBezTo>
                  <a:cubicBezTo>
                    <a:pt x="18605" y="20029"/>
                    <a:pt x="18605" y="20029"/>
                    <a:pt x="18605" y="20029"/>
                  </a:cubicBezTo>
                  <a:cubicBezTo>
                    <a:pt x="18605" y="20029"/>
                    <a:pt x="18605" y="20029"/>
                    <a:pt x="18605" y="20029"/>
                  </a:cubicBezTo>
                  <a:close/>
                  <a:moveTo>
                    <a:pt x="18696" y="19767"/>
                  </a:moveTo>
                  <a:cubicBezTo>
                    <a:pt x="18787" y="19636"/>
                    <a:pt x="18787" y="19636"/>
                    <a:pt x="18787" y="19636"/>
                  </a:cubicBezTo>
                  <a:cubicBezTo>
                    <a:pt x="18787" y="19505"/>
                    <a:pt x="18787" y="19505"/>
                    <a:pt x="18787" y="19505"/>
                  </a:cubicBezTo>
                  <a:cubicBezTo>
                    <a:pt x="18877" y="19767"/>
                    <a:pt x="18877" y="19767"/>
                    <a:pt x="18877" y="19767"/>
                  </a:cubicBezTo>
                  <a:cubicBezTo>
                    <a:pt x="18787" y="19767"/>
                    <a:pt x="18787" y="19767"/>
                    <a:pt x="18787" y="19767"/>
                  </a:cubicBezTo>
                  <a:cubicBezTo>
                    <a:pt x="18696" y="19898"/>
                    <a:pt x="18696" y="19898"/>
                    <a:pt x="18696" y="19898"/>
                  </a:cubicBezTo>
                  <a:cubicBezTo>
                    <a:pt x="18696" y="19767"/>
                    <a:pt x="18696" y="19767"/>
                    <a:pt x="18696" y="19767"/>
                  </a:cubicBezTo>
                  <a:cubicBezTo>
                    <a:pt x="18696" y="19767"/>
                    <a:pt x="18696" y="19767"/>
                    <a:pt x="18696" y="19767"/>
                  </a:cubicBezTo>
                  <a:close/>
                  <a:moveTo>
                    <a:pt x="18424" y="19898"/>
                  </a:moveTo>
                  <a:cubicBezTo>
                    <a:pt x="18424" y="19767"/>
                    <a:pt x="18424" y="19767"/>
                    <a:pt x="18424" y="19767"/>
                  </a:cubicBezTo>
                  <a:cubicBezTo>
                    <a:pt x="18514" y="19505"/>
                    <a:pt x="18514" y="19505"/>
                    <a:pt x="18514" y="19505"/>
                  </a:cubicBezTo>
                  <a:cubicBezTo>
                    <a:pt x="18514" y="19375"/>
                    <a:pt x="18514" y="19375"/>
                    <a:pt x="18514" y="19375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424" y="19244"/>
                    <a:pt x="18424" y="19244"/>
                    <a:pt x="18424" y="19244"/>
                  </a:cubicBezTo>
                  <a:cubicBezTo>
                    <a:pt x="18424" y="19244"/>
                    <a:pt x="18424" y="19244"/>
                    <a:pt x="18424" y="19244"/>
                  </a:cubicBezTo>
                  <a:cubicBezTo>
                    <a:pt x="18514" y="19113"/>
                    <a:pt x="18514" y="19113"/>
                    <a:pt x="18514" y="19113"/>
                  </a:cubicBezTo>
                  <a:cubicBezTo>
                    <a:pt x="18605" y="19244"/>
                    <a:pt x="18605" y="19244"/>
                    <a:pt x="18605" y="19244"/>
                  </a:cubicBezTo>
                  <a:cubicBezTo>
                    <a:pt x="18696" y="19244"/>
                    <a:pt x="18696" y="19244"/>
                    <a:pt x="18696" y="19244"/>
                  </a:cubicBezTo>
                  <a:cubicBezTo>
                    <a:pt x="18787" y="19375"/>
                    <a:pt x="18787" y="19375"/>
                    <a:pt x="18787" y="19375"/>
                  </a:cubicBezTo>
                  <a:cubicBezTo>
                    <a:pt x="18787" y="19505"/>
                    <a:pt x="18787" y="19505"/>
                    <a:pt x="18787" y="19505"/>
                  </a:cubicBezTo>
                  <a:cubicBezTo>
                    <a:pt x="18696" y="19636"/>
                    <a:pt x="18696" y="19636"/>
                    <a:pt x="18696" y="19636"/>
                  </a:cubicBezTo>
                  <a:cubicBezTo>
                    <a:pt x="18605" y="19636"/>
                    <a:pt x="18605" y="19636"/>
                    <a:pt x="18605" y="19636"/>
                  </a:cubicBezTo>
                  <a:cubicBezTo>
                    <a:pt x="18605" y="19505"/>
                    <a:pt x="18605" y="19505"/>
                    <a:pt x="18605" y="19505"/>
                  </a:cubicBezTo>
                  <a:cubicBezTo>
                    <a:pt x="18605" y="19505"/>
                    <a:pt x="18605" y="19505"/>
                    <a:pt x="18605" y="19505"/>
                  </a:cubicBezTo>
                  <a:cubicBezTo>
                    <a:pt x="18605" y="19636"/>
                    <a:pt x="18605" y="19636"/>
                    <a:pt x="18605" y="19636"/>
                  </a:cubicBezTo>
                  <a:cubicBezTo>
                    <a:pt x="18514" y="19767"/>
                    <a:pt x="18514" y="19767"/>
                    <a:pt x="18514" y="19767"/>
                  </a:cubicBezTo>
                  <a:cubicBezTo>
                    <a:pt x="18605" y="19767"/>
                    <a:pt x="18605" y="19767"/>
                    <a:pt x="18605" y="19767"/>
                  </a:cubicBezTo>
                  <a:cubicBezTo>
                    <a:pt x="18514" y="19898"/>
                    <a:pt x="18514" y="19898"/>
                    <a:pt x="18514" y="19898"/>
                  </a:cubicBezTo>
                  <a:cubicBezTo>
                    <a:pt x="18514" y="19767"/>
                    <a:pt x="18514" y="19767"/>
                    <a:pt x="18514" y="19767"/>
                  </a:cubicBezTo>
                  <a:cubicBezTo>
                    <a:pt x="18514" y="19898"/>
                    <a:pt x="18514" y="19898"/>
                    <a:pt x="18514" y="19898"/>
                  </a:cubicBezTo>
                  <a:cubicBezTo>
                    <a:pt x="18424" y="19898"/>
                    <a:pt x="18424" y="19898"/>
                    <a:pt x="18424" y="19898"/>
                  </a:cubicBezTo>
                  <a:close/>
                  <a:moveTo>
                    <a:pt x="18242" y="19767"/>
                  </a:moveTo>
                  <a:cubicBezTo>
                    <a:pt x="18151" y="19636"/>
                    <a:pt x="18151" y="19636"/>
                    <a:pt x="18151" y="19636"/>
                  </a:cubicBezTo>
                  <a:cubicBezTo>
                    <a:pt x="18242" y="19505"/>
                    <a:pt x="18242" y="19505"/>
                    <a:pt x="18242" y="19505"/>
                  </a:cubicBezTo>
                  <a:cubicBezTo>
                    <a:pt x="18151" y="19505"/>
                    <a:pt x="18151" y="19505"/>
                    <a:pt x="18151" y="19505"/>
                  </a:cubicBezTo>
                  <a:cubicBezTo>
                    <a:pt x="18151" y="19375"/>
                    <a:pt x="18151" y="19375"/>
                    <a:pt x="18151" y="19375"/>
                  </a:cubicBezTo>
                  <a:cubicBezTo>
                    <a:pt x="18242" y="19375"/>
                    <a:pt x="18242" y="19375"/>
                    <a:pt x="18242" y="19375"/>
                  </a:cubicBezTo>
                  <a:cubicBezTo>
                    <a:pt x="18242" y="19375"/>
                    <a:pt x="18242" y="19375"/>
                    <a:pt x="18242" y="19375"/>
                  </a:cubicBezTo>
                  <a:cubicBezTo>
                    <a:pt x="18242" y="19244"/>
                    <a:pt x="18242" y="19244"/>
                    <a:pt x="18242" y="19244"/>
                  </a:cubicBezTo>
                  <a:cubicBezTo>
                    <a:pt x="18333" y="19244"/>
                    <a:pt x="18333" y="19244"/>
                    <a:pt x="18333" y="19244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333" y="19505"/>
                    <a:pt x="18333" y="19505"/>
                    <a:pt x="18333" y="19505"/>
                  </a:cubicBezTo>
                  <a:cubicBezTo>
                    <a:pt x="18333" y="19505"/>
                    <a:pt x="18333" y="19505"/>
                    <a:pt x="18333" y="19505"/>
                  </a:cubicBezTo>
                  <a:cubicBezTo>
                    <a:pt x="18424" y="19505"/>
                    <a:pt x="18424" y="19505"/>
                    <a:pt x="18424" y="19505"/>
                  </a:cubicBezTo>
                  <a:cubicBezTo>
                    <a:pt x="18424" y="19505"/>
                    <a:pt x="18424" y="19505"/>
                    <a:pt x="18424" y="19505"/>
                  </a:cubicBezTo>
                  <a:cubicBezTo>
                    <a:pt x="18333" y="19767"/>
                    <a:pt x="18333" y="19767"/>
                    <a:pt x="18333" y="19767"/>
                  </a:cubicBezTo>
                  <a:cubicBezTo>
                    <a:pt x="18242" y="19898"/>
                    <a:pt x="18242" y="19898"/>
                    <a:pt x="18242" y="19898"/>
                  </a:cubicBezTo>
                  <a:cubicBezTo>
                    <a:pt x="18242" y="20029"/>
                    <a:pt x="18242" y="20029"/>
                    <a:pt x="18242" y="20029"/>
                  </a:cubicBezTo>
                  <a:cubicBezTo>
                    <a:pt x="18242" y="20029"/>
                    <a:pt x="18242" y="20029"/>
                    <a:pt x="18242" y="20029"/>
                  </a:cubicBezTo>
                  <a:cubicBezTo>
                    <a:pt x="18151" y="20160"/>
                    <a:pt x="18151" y="20160"/>
                    <a:pt x="18151" y="20160"/>
                  </a:cubicBezTo>
                  <a:cubicBezTo>
                    <a:pt x="18151" y="20029"/>
                    <a:pt x="18151" y="20029"/>
                    <a:pt x="18151" y="20029"/>
                  </a:cubicBezTo>
                  <a:cubicBezTo>
                    <a:pt x="18151" y="19898"/>
                    <a:pt x="18151" y="19898"/>
                    <a:pt x="18151" y="19898"/>
                  </a:cubicBezTo>
                  <a:cubicBezTo>
                    <a:pt x="18061" y="20160"/>
                    <a:pt x="18061" y="20160"/>
                    <a:pt x="18061" y="20160"/>
                  </a:cubicBezTo>
                  <a:cubicBezTo>
                    <a:pt x="18061" y="20029"/>
                    <a:pt x="18061" y="20029"/>
                    <a:pt x="18061" y="20029"/>
                  </a:cubicBezTo>
                  <a:cubicBezTo>
                    <a:pt x="18061" y="20029"/>
                    <a:pt x="18061" y="20029"/>
                    <a:pt x="18061" y="20029"/>
                  </a:cubicBezTo>
                  <a:cubicBezTo>
                    <a:pt x="18061" y="19898"/>
                    <a:pt x="18061" y="19898"/>
                    <a:pt x="18061" y="19898"/>
                  </a:cubicBezTo>
                  <a:cubicBezTo>
                    <a:pt x="18061" y="19898"/>
                    <a:pt x="18061" y="19898"/>
                    <a:pt x="18061" y="19898"/>
                  </a:cubicBezTo>
                  <a:cubicBezTo>
                    <a:pt x="18151" y="19767"/>
                    <a:pt x="18151" y="19767"/>
                    <a:pt x="18151" y="19767"/>
                  </a:cubicBezTo>
                  <a:cubicBezTo>
                    <a:pt x="18151" y="19898"/>
                    <a:pt x="18151" y="19898"/>
                    <a:pt x="18151" y="19898"/>
                  </a:cubicBezTo>
                  <a:cubicBezTo>
                    <a:pt x="18242" y="19767"/>
                    <a:pt x="18242" y="19767"/>
                    <a:pt x="18242" y="19767"/>
                  </a:cubicBezTo>
                  <a:cubicBezTo>
                    <a:pt x="18242" y="19767"/>
                    <a:pt x="18242" y="19767"/>
                    <a:pt x="18242" y="19767"/>
                  </a:cubicBezTo>
                  <a:close/>
                  <a:moveTo>
                    <a:pt x="18151" y="18851"/>
                  </a:moveTo>
                  <a:cubicBezTo>
                    <a:pt x="18242" y="18851"/>
                    <a:pt x="18242" y="18851"/>
                    <a:pt x="18242" y="18851"/>
                  </a:cubicBezTo>
                  <a:cubicBezTo>
                    <a:pt x="18242" y="18851"/>
                    <a:pt x="18242" y="18851"/>
                    <a:pt x="18242" y="18851"/>
                  </a:cubicBezTo>
                  <a:cubicBezTo>
                    <a:pt x="18151" y="18851"/>
                    <a:pt x="18151" y="18851"/>
                    <a:pt x="18151" y="18851"/>
                  </a:cubicBezTo>
                  <a:close/>
                  <a:moveTo>
                    <a:pt x="17970" y="18851"/>
                  </a:moveTo>
                  <a:cubicBezTo>
                    <a:pt x="18061" y="18851"/>
                    <a:pt x="18061" y="18851"/>
                    <a:pt x="18061" y="18851"/>
                  </a:cubicBezTo>
                  <a:cubicBezTo>
                    <a:pt x="18061" y="18720"/>
                    <a:pt x="18061" y="18720"/>
                    <a:pt x="18061" y="18720"/>
                  </a:cubicBezTo>
                  <a:cubicBezTo>
                    <a:pt x="18151" y="18720"/>
                    <a:pt x="18151" y="18720"/>
                    <a:pt x="18151" y="18720"/>
                  </a:cubicBezTo>
                  <a:cubicBezTo>
                    <a:pt x="18151" y="18851"/>
                    <a:pt x="18151" y="18851"/>
                    <a:pt x="18151" y="18851"/>
                  </a:cubicBezTo>
                  <a:cubicBezTo>
                    <a:pt x="18151" y="19113"/>
                    <a:pt x="18151" y="19113"/>
                    <a:pt x="18151" y="19113"/>
                  </a:cubicBezTo>
                  <a:cubicBezTo>
                    <a:pt x="18151" y="19244"/>
                    <a:pt x="18151" y="19244"/>
                    <a:pt x="18151" y="19244"/>
                  </a:cubicBezTo>
                  <a:cubicBezTo>
                    <a:pt x="18061" y="19244"/>
                    <a:pt x="18061" y="19244"/>
                    <a:pt x="18061" y="19244"/>
                  </a:cubicBezTo>
                  <a:cubicBezTo>
                    <a:pt x="18061" y="19505"/>
                    <a:pt x="18061" y="19505"/>
                    <a:pt x="18061" y="19505"/>
                  </a:cubicBezTo>
                  <a:cubicBezTo>
                    <a:pt x="18061" y="19505"/>
                    <a:pt x="18061" y="19505"/>
                    <a:pt x="18061" y="19505"/>
                  </a:cubicBezTo>
                  <a:cubicBezTo>
                    <a:pt x="17970" y="19636"/>
                    <a:pt x="17970" y="19636"/>
                    <a:pt x="17970" y="19636"/>
                  </a:cubicBezTo>
                  <a:cubicBezTo>
                    <a:pt x="17970" y="19767"/>
                    <a:pt x="17970" y="19767"/>
                    <a:pt x="17970" y="19767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767"/>
                    <a:pt x="17970" y="19767"/>
                    <a:pt x="17970" y="19767"/>
                  </a:cubicBezTo>
                  <a:cubicBezTo>
                    <a:pt x="17879" y="19767"/>
                    <a:pt x="17879" y="19767"/>
                    <a:pt x="17879" y="19767"/>
                  </a:cubicBezTo>
                  <a:cubicBezTo>
                    <a:pt x="17879" y="19636"/>
                    <a:pt x="17879" y="19636"/>
                    <a:pt x="17879" y="19636"/>
                  </a:cubicBezTo>
                  <a:cubicBezTo>
                    <a:pt x="17879" y="19505"/>
                    <a:pt x="17879" y="19505"/>
                    <a:pt x="17879" y="1950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970" y="19375"/>
                    <a:pt x="17970" y="19375"/>
                    <a:pt x="17970" y="1937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879" y="19505"/>
                    <a:pt x="17879" y="19505"/>
                    <a:pt x="17879" y="19505"/>
                  </a:cubicBezTo>
                  <a:cubicBezTo>
                    <a:pt x="17879" y="19375"/>
                    <a:pt x="17879" y="19375"/>
                    <a:pt x="17879" y="19375"/>
                  </a:cubicBezTo>
                  <a:cubicBezTo>
                    <a:pt x="17970" y="19375"/>
                    <a:pt x="17970" y="19375"/>
                    <a:pt x="17970" y="19375"/>
                  </a:cubicBezTo>
                  <a:cubicBezTo>
                    <a:pt x="17970" y="19244"/>
                    <a:pt x="17970" y="19244"/>
                    <a:pt x="17970" y="19244"/>
                  </a:cubicBezTo>
                  <a:cubicBezTo>
                    <a:pt x="17879" y="19244"/>
                    <a:pt x="17879" y="19244"/>
                    <a:pt x="17879" y="19244"/>
                  </a:cubicBezTo>
                  <a:cubicBezTo>
                    <a:pt x="17879" y="19244"/>
                    <a:pt x="17879" y="19244"/>
                    <a:pt x="17879" y="19244"/>
                  </a:cubicBezTo>
                  <a:cubicBezTo>
                    <a:pt x="17970" y="19244"/>
                    <a:pt x="17970" y="19244"/>
                    <a:pt x="17970" y="19244"/>
                  </a:cubicBezTo>
                  <a:cubicBezTo>
                    <a:pt x="17970" y="19113"/>
                    <a:pt x="17970" y="19113"/>
                    <a:pt x="17970" y="19113"/>
                  </a:cubicBezTo>
                  <a:cubicBezTo>
                    <a:pt x="17970" y="18982"/>
                    <a:pt x="17970" y="18982"/>
                    <a:pt x="17970" y="18982"/>
                  </a:cubicBezTo>
                  <a:cubicBezTo>
                    <a:pt x="18061" y="18982"/>
                    <a:pt x="18061" y="18982"/>
                    <a:pt x="18061" y="18982"/>
                  </a:cubicBezTo>
                  <a:cubicBezTo>
                    <a:pt x="17970" y="18851"/>
                    <a:pt x="17970" y="18851"/>
                    <a:pt x="17970" y="18851"/>
                  </a:cubicBezTo>
                  <a:cubicBezTo>
                    <a:pt x="17970" y="18851"/>
                    <a:pt x="17970" y="18851"/>
                    <a:pt x="17970" y="18851"/>
                  </a:cubicBezTo>
                  <a:close/>
                  <a:moveTo>
                    <a:pt x="17788" y="18851"/>
                  </a:moveTo>
                  <a:cubicBezTo>
                    <a:pt x="17879" y="18851"/>
                    <a:pt x="17879" y="18851"/>
                    <a:pt x="17879" y="18851"/>
                  </a:cubicBezTo>
                  <a:cubicBezTo>
                    <a:pt x="17879" y="18851"/>
                    <a:pt x="17879" y="18851"/>
                    <a:pt x="17879" y="18851"/>
                  </a:cubicBezTo>
                  <a:cubicBezTo>
                    <a:pt x="17879" y="18982"/>
                    <a:pt x="17879" y="18982"/>
                    <a:pt x="17879" y="18982"/>
                  </a:cubicBezTo>
                  <a:cubicBezTo>
                    <a:pt x="17879" y="19113"/>
                    <a:pt x="17879" y="19113"/>
                    <a:pt x="17879" y="19113"/>
                  </a:cubicBezTo>
                  <a:cubicBezTo>
                    <a:pt x="17788" y="19113"/>
                    <a:pt x="17788" y="19113"/>
                    <a:pt x="17788" y="19113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851"/>
                    <a:pt x="17788" y="18851"/>
                    <a:pt x="17788" y="18851"/>
                  </a:cubicBezTo>
                  <a:close/>
                  <a:moveTo>
                    <a:pt x="18242" y="19113"/>
                  </a:moveTo>
                  <a:cubicBezTo>
                    <a:pt x="18242" y="18982"/>
                    <a:pt x="18242" y="18982"/>
                    <a:pt x="18242" y="18982"/>
                  </a:cubicBezTo>
                  <a:cubicBezTo>
                    <a:pt x="18242" y="18851"/>
                    <a:pt x="18242" y="18851"/>
                    <a:pt x="18242" y="18851"/>
                  </a:cubicBezTo>
                  <a:cubicBezTo>
                    <a:pt x="18333" y="18851"/>
                    <a:pt x="18333" y="18851"/>
                    <a:pt x="18333" y="18851"/>
                  </a:cubicBezTo>
                  <a:cubicBezTo>
                    <a:pt x="18424" y="18851"/>
                    <a:pt x="18424" y="18851"/>
                    <a:pt x="18424" y="18851"/>
                  </a:cubicBezTo>
                  <a:cubicBezTo>
                    <a:pt x="18333" y="18720"/>
                    <a:pt x="18333" y="18720"/>
                    <a:pt x="18333" y="18720"/>
                  </a:cubicBezTo>
                  <a:cubicBezTo>
                    <a:pt x="18424" y="18720"/>
                    <a:pt x="18424" y="18720"/>
                    <a:pt x="18424" y="18720"/>
                  </a:cubicBezTo>
                  <a:cubicBezTo>
                    <a:pt x="18333" y="18589"/>
                    <a:pt x="18333" y="18589"/>
                    <a:pt x="18333" y="18589"/>
                  </a:cubicBezTo>
                  <a:cubicBezTo>
                    <a:pt x="18333" y="18458"/>
                    <a:pt x="18333" y="18458"/>
                    <a:pt x="18333" y="18458"/>
                  </a:cubicBezTo>
                  <a:cubicBezTo>
                    <a:pt x="18424" y="18327"/>
                    <a:pt x="18424" y="18327"/>
                    <a:pt x="18424" y="18327"/>
                  </a:cubicBezTo>
                  <a:cubicBezTo>
                    <a:pt x="18424" y="18065"/>
                    <a:pt x="18424" y="18065"/>
                    <a:pt x="18424" y="18065"/>
                  </a:cubicBezTo>
                  <a:cubicBezTo>
                    <a:pt x="18514" y="17804"/>
                    <a:pt x="18514" y="17804"/>
                    <a:pt x="18514" y="17804"/>
                  </a:cubicBezTo>
                  <a:cubicBezTo>
                    <a:pt x="18514" y="17935"/>
                    <a:pt x="18514" y="17935"/>
                    <a:pt x="18514" y="17935"/>
                  </a:cubicBezTo>
                  <a:cubicBezTo>
                    <a:pt x="18514" y="18065"/>
                    <a:pt x="18514" y="18065"/>
                    <a:pt x="18514" y="18065"/>
                  </a:cubicBezTo>
                  <a:cubicBezTo>
                    <a:pt x="18605" y="18065"/>
                    <a:pt x="18605" y="18065"/>
                    <a:pt x="18605" y="18065"/>
                  </a:cubicBezTo>
                  <a:cubicBezTo>
                    <a:pt x="18696" y="18196"/>
                    <a:pt x="18696" y="18196"/>
                    <a:pt x="18696" y="18196"/>
                  </a:cubicBezTo>
                  <a:cubicBezTo>
                    <a:pt x="18696" y="18589"/>
                    <a:pt x="18696" y="18589"/>
                    <a:pt x="18696" y="18589"/>
                  </a:cubicBezTo>
                  <a:cubicBezTo>
                    <a:pt x="18696" y="18720"/>
                    <a:pt x="18696" y="18720"/>
                    <a:pt x="18696" y="18720"/>
                  </a:cubicBezTo>
                  <a:cubicBezTo>
                    <a:pt x="18605" y="18720"/>
                    <a:pt x="18605" y="18720"/>
                    <a:pt x="18605" y="18720"/>
                  </a:cubicBezTo>
                  <a:cubicBezTo>
                    <a:pt x="18605" y="18458"/>
                    <a:pt x="18605" y="18458"/>
                    <a:pt x="18605" y="18458"/>
                  </a:cubicBezTo>
                  <a:cubicBezTo>
                    <a:pt x="18605" y="18196"/>
                    <a:pt x="18605" y="18196"/>
                    <a:pt x="18605" y="18196"/>
                  </a:cubicBezTo>
                  <a:cubicBezTo>
                    <a:pt x="18605" y="18327"/>
                    <a:pt x="18605" y="18327"/>
                    <a:pt x="18605" y="18327"/>
                  </a:cubicBezTo>
                  <a:cubicBezTo>
                    <a:pt x="18605" y="18720"/>
                    <a:pt x="18605" y="18720"/>
                    <a:pt x="18605" y="18720"/>
                  </a:cubicBezTo>
                  <a:cubicBezTo>
                    <a:pt x="18514" y="18720"/>
                    <a:pt x="18514" y="18720"/>
                    <a:pt x="18514" y="18720"/>
                  </a:cubicBezTo>
                  <a:cubicBezTo>
                    <a:pt x="18514" y="18851"/>
                    <a:pt x="18514" y="18851"/>
                    <a:pt x="18514" y="18851"/>
                  </a:cubicBezTo>
                  <a:cubicBezTo>
                    <a:pt x="18514" y="18851"/>
                    <a:pt x="18514" y="18851"/>
                    <a:pt x="18514" y="18851"/>
                  </a:cubicBezTo>
                  <a:cubicBezTo>
                    <a:pt x="18424" y="18851"/>
                    <a:pt x="18424" y="18851"/>
                    <a:pt x="18424" y="18851"/>
                  </a:cubicBezTo>
                  <a:cubicBezTo>
                    <a:pt x="18424" y="18982"/>
                    <a:pt x="18424" y="18982"/>
                    <a:pt x="18424" y="18982"/>
                  </a:cubicBezTo>
                  <a:cubicBezTo>
                    <a:pt x="18333" y="19113"/>
                    <a:pt x="18333" y="19113"/>
                    <a:pt x="18333" y="19113"/>
                  </a:cubicBezTo>
                  <a:cubicBezTo>
                    <a:pt x="18242" y="19244"/>
                    <a:pt x="18242" y="19244"/>
                    <a:pt x="18242" y="19244"/>
                  </a:cubicBezTo>
                  <a:cubicBezTo>
                    <a:pt x="18242" y="19113"/>
                    <a:pt x="18242" y="19113"/>
                    <a:pt x="18242" y="19113"/>
                  </a:cubicBezTo>
                  <a:close/>
                  <a:moveTo>
                    <a:pt x="17970" y="17935"/>
                  </a:moveTo>
                  <a:cubicBezTo>
                    <a:pt x="18151" y="17935"/>
                    <a:pt x="18151" y="17935"/>
                    <a:pt x="18151" y="17935"/>
                  </a:cubicBezTo>
                  <a:cubicBezTo>
                    <a:pt x="18151" y="17935"/>
                    <a:pt x="18151" y="17935"/>
                    <a:pt x="18151" y="17935"/>
                  </a:cubicBezTo>
                  <a:cubicBezTo>
                    <a:pt x="18151" y="18065"/>
                    <a:pt x="18151" y="18065"/>
                    <a:pt x="18151" y="18065"/>
                  </a:cubicBezTo>
                  <a:cubicBezTo>
                    <a:pt x="18151" y="18065"/>
                    <a:pt x="18151" y="18065"/>
                    <a:pt x="18151" y="18065"/>
                  </a:cubicBezTo>
                  <a:cubicBezTo>
                    <a:pt x="18151" y="18196"/>
                    <a:pt x="18151" y="18196"/>
                    <a:pt x="18151" y="18196"/>
                  </a:cubicBezTo>
                  <a:cubicBezTo>
                    <a:pt x="18242" y="18065"/>
                    <a:pt x="18242" y="18065"/>
                    <a:pt x="18242" y="18065"/>
                  </a:cubicBezTo>
                  <a:cubicBezTo>
                    <a:pt x="18242" y="18065"/>
                    <a:pt x="18242" y="18065"/>
                    <a:pt x="18242" y="18065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327"/>
                    <a:pt x="18333" y="18327"/>
                    <a:pt x="18333" y="18327"/>
                  </a:cubicBezTo>
                  <a:cubicBezTo>
                    <a:pt x="18242" y="18327"/>
                    <a:pt x="18242" y="18327"/>
                    <a:pt x="18242" y="18327"/>
                  </a:cubicBezTo>
                  <a:cubicBezTo>
                    <a:pt x="18242" y="18327"/>
                    <a:pt x="18242" y="18327"/>
                    <a:pt x="18242" y="18327"/>
                  </a:cubicBezTo>
                  <a:cubicBezTo>
                    <a:pt x="18151" y="18196"/>
                    <a:pt x="18151" y="18196"/>
                    <a:pt x="18151" y="18196"/>
                  </a:cubicBezTo>
                  <a:cubicBezTo>
                    <a:pt x="18061" y="18065"/>
                    <a:pt x="18061" y="18065"/>
                    <a:pt x="18061" y="18065"/>
                  </a:cubicBezTo>
                  <a:cubicBezTo>
                    <a:pt x="18061" y="18196"/>
                    <a:pt x="18061" y="18196"/>
                    <a:pt x="18061" y="18196"/>
                  </a:cubicBezTo>
                  <a:cubicBezTo>
                    <a:pt x="18151" y="18327"/>
                    <a:pt x="18151" y="18327"/>
                    <a:pt x="18151" y="18327"/>
                  </a:cubicBezTo>
                  <a:cubicBezTo>
                    <a:pt x="18151" y="18458"/>
                    <a:pt x="18151" y="18458"/>
                    <a:pt x="18151" y="18458"/>
                  </a:cubicBezTo>
                  <a:cubicBezTo>
                    <a:pt x="18242" y="18458"/>
                    <a:pt x="18242" y="18458"/>
                    <a:pt x="18242" y="18458"/>
                  </a:cubicBezTo>
                  <a:cubicBezTo>
                    <a:pt x="18242" y="18589"/>
                    <a:pt x="18242" y="18589"/>
                    <a:pt x="18242" y="18589"/>
                  </a:cubicBezTo>
                  <a:cubicBezTo>
                    <a:pt x="18242" y="18589"/>
                    <a:pt x="18242" y="18589"/>
                    <a:pt x="18242" y="18589"/>
                  </a:cubicBezTo>
                  <a:cubicBezTo>
                    <a:pt x="18242" y="18720"/>
                    <a:pt x="18242" y="18720"/>
                    <a:pt x="18242" y="18720"/>
                  </a:cubicBezTo>
                  <a:cubicBezTo>
                    <a:pt x="18151" y="18720"/>
                    <a:pt x="18151" y="18720"/>
                    <a:pt x="18151" y="18720"/>
                  </a:cubicBezTo>
                  <a:cubicBezTo>
                    <a:pt x="18151" y="18589"/>
                    <a:pt x="18151" y="18589"/>
                    <a:pt x="18151" y="18589"/>
                  </a:cubicBezTo>
                  <a:cubicBezTo>
                    <a:pt x="18061" y="18589"/>
                    <a:pt x="18061" y="18589"/>
                    <a:pt x="18061" y="18589"/>
                  </a:cubicBezTo>
                  <a:cubicBezTo>
                    <a:pt x="17970" y="18327"/>
                    <a:pt x="17970" y="18327"/>
                    <a:pt x="17970" y="18327"/>
                  </a:cubicBezTo>
                  <a:cubicBezTo>
                    <a:pt x="17970" y="18458"/>
                    <a:pt x="17970" y="18458"/>
                    <a:pt x="17970" y="18458"/>
                  </a:cubicBezTo>
                  <a:cubicBezTo>
                    <a:pt x="18061" y="18589"/>
                    <a:pt x="18061" y="18589"/>
                    <a:pt x="18061" y="18589"/>
                  </a:cubicBezTo>
                  <a:cubicBezTo>
                    <a:pt x="18061" y="18720"/>
                    <a:pt x="18061" y="18720"/>
                    <a:pt x="18061" y="18720"/>
                  </a:cubicBezTo>
                  <a:cubicBezTo>
                    <a:pt x="17970" y="18720"/>
                    <a:pt x="17970" y="18720"/>
                    <a:pt x="17970" y="18720"/>
                  </a:cubicBezTo>
                  <a:cubicBezTo>
                    <a:pt x="17879" y="18720"/>
                    <a:pt x="17879" y="18720"/>
                    <a:pt x="17879" y="18720"/>
                  </a:cubicBezTo>
                  <a:cubicBezTo>
                    <a:pt x="17879" y="18589"/>
                    <a:pt x="17879" y="18589"/>
                    <a:pt x="17879" y="18589"/>
                  </a:cubicBezTo>
                  <a:cubicBezTo>
                    <a:pt x="17879" y="18589"/>
                    <a:pt x="17879" y="18589"/>
                    <a:pt x="17879" y="18589"/>
                  </a:cubicBezTo>
                  <a:cubicBezTo>
                    <a:pt x="17879" y="18458"/>
                    <a:pt x="17879" y="18458"/>
                    <a:pt x="17879" y="18458"/>
                  </a:cubicBezTo>
                  <a:cubicBezTo>
                    <a:pt x="17879" y="18458"/>
                    <a:pt x="17879" y="18458"/>
                    <a:pt x="17879" y="18458"/>
                  </a:cubicBezTo>
                  <a:cubicBezTo>
                    <a:pt x="17788" y="18327"/>
                    <a:pt x="17788" y="18327"/>
                    <a:pt x="17788" y="18327"/>
                  </a:cubicBezTo>
                  <a:cubicBezTo>
                    <a:pt x="17879" y="18196"/>
                    <a:pt x="17879" y="18196"/>
                    <a:pt x="17879" y="18196"/>
                  </a:cubicBezTo>
                  <a:cubicBezTo>
                    <a:pt x="17879" y="18196"/>
                    <a:pt x="17879" y="18196"/>
                    <a:pt x="17879" y="18196"/>
                  </a:cubicBezTo>
                  <a:cubicBezTo>
                    <a:pt x="17970" y="18196"/>
                    <a:pt x="17970" y="18196"/>
                    <a:pt x="17970" y="18196"/>
                  </a:cubicBezTo>
                  <a:cubicBezTo>
                    <a:pt x="17879" y="18065"/>
                    <a:pt x="17879" y="18065"/>
                    <a:pt x="17879" y="18065"/>
                  </a:cubicBezTo>
                  <a:cubicBezTo>
                    <a:pt x="17879" y="17935"/>
                    <a:pt x="17879" y="17935"/>
                    <a:pt x="17879" y="17935"/>
                  </a:cubicBezTo>
                  <a:cubicBezTo>
                    <a:pt x="17879" y="17935"/>
                    <a:pt x="17879" y="17935"/>
                    <a:pt x="17879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lose/>
                  <a:moveTo>
                    <a:pt x="18061" y="17804"/>
                  </a:moveTo>
                  <a:cubicBezTo>
                    <a:pt x="18061" y="17673"/>
                    <a:pt x="18061" y="17673"/>
                    <a:pt x="18061" y="17673"/>
                  </a:cubicBezTo>
                  <a:cubicBezTo>
                    <a:pt x="18151" y="17804"/>
                    <a:pt x="18151" y="17804"/>
                    <a:pt x="18151" y="17804"/>
                  </a:cubicBezTo>
                  <a:cubicBezTo>
                    <a:pt x="18061" y="17804"/>
                    <a:pt x="18061" y="17804"/>
                    <a:pt x="18061" y="17804"/>
                  </a:cubicBezTo>
                  <a:cubicBezTo>
                    <a:pt x="18061" y="17804"/>
                    <a:pt x="18061" y="17804"/>
                    <a:pt x="18061" y="17804"/>
                  </a:cubicBezTo>
                  <a:close/>
                  <a:moveTo>
                    <a:pt x="5990" y="11258"/>
                  </a:move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lose/>
                  <a:moveTo>
                    <a:pt x="5990" y="11389"/>
                  </a:moveTo>
                  <a:cubicBezTo>
                    <a:pt x="5990" y="11389"/>
                    <a:pt x="5990" y="11389"/>
                    <a:pt x="5990" y="11389"/>
                  </a:cubicBezTo>
                  <a:cubicBezTo>
                    <a:pt x="5990" y="11520"/>
                    <a:pt x="5990" y="11520"/>
                    <a:pt x="5990" y="11520"/>
                  </a:cubicBezTo>
                  <a:cubicBezTo>
                    <a:pt x="6171" y="11651"/>
                    <a:pt x="6171" y="11651"/>
                    <a:pt x="6171" y="11651"/>
                  </a:cubicBezTo>
                  <a:cubicBezTo>
                    <a:pt x="6081" y="11782"/>
                    <a:pt x="6081" y="11782"/>
                    <a:pt x="6081" y="11782"/>
                  </a:cubicBezTo>
                  <a:cubicBezTo>
                    <a:pt x="5990" y="11651"/>
                    <a:pt x="5990" y="11651"/>
                    <a:pt x="5990" y="11651"/>
                  </a:cubicBezTo>
                  <a:cubicBezTo>
                    <a:pt x="5990" y="11520"/>
                    <a:pt x="5990" y="11520"/>
                    <a:pt x="5990" y="11520"/>
                  </a:cubicBezTo>
                  <a:cubicBezTo>
                    <a:pt x="5899" y="11389"/>
                    <a:pt x="5899" y="11389"/>
                    <a:pt x="5899" y="11389"/>
                  </a:cubicBezTo>
                  <a:cubicBezTo>
                    <a:pt x="5899" y="11389"/>
                    <a:pt x="5990" y="11389"/>
                    <a:pt x="5990" y="11389"/>
                  </a:cubicBezTo>
                  <a:close/>
                  <a:moveTo>
                    <a:pt x="10165" y="9556"/>
                  </a:moveTo>
                  <a:cubicBezTo>
                    <a:pt x="10074" y="9687"/>
                    <a:pt x="10074" y="9687"/>
                    <a:pt x="10074" y="9687"/>
                  </a:cubicBezTo>
                  <a:cubicBezTo>
                    <a:pt x="10074" y="9949"/>
                    <a:pt x="10074" y="9949"/>
                    <a:pt x="10074" y="9949"/>
                  </a:cubicBezTo>
                  <a:cubicBezTo>
                    <a:pt x="10074" y="9949"/>
                    <a:pt x="10074" y="9949"/>
                    <a:pt x="10074" y="9949"/>
                  </a:cubicBezTo>
                  <a:cubicBezTo>
                    <a:pt x="10074" y="9818"/>
                    <a:pt x="10074" y="9818"/>
                    <a:pt x="10074" y="9818"/>
                  </a:cubicBezTo>
                  <a:cubicBezTo>
                    <a:pt x="9983" y="9818"/>
                    <a:pt x="9983" y="9818"/>
                    <a:pt x="9983" y="9818"/>
                  </a:cubicBezTo>
                  <a:cubicBezTo>
                    <a:pt x="9892" y="9818"/>
                    <a:pt x="9892" y="9818"/>
                    <a:pt x="9892" y="9818"/>
                  </a:cubicBezTo>
                  <a:cubicBezTo>
                    <a:pt x="9802" y="9818"/>
                    <a:pt x="9802" y="9818"/>
                    <a:pt x="9802" y="9818"/>
                  </a:cubicBezTo>
                  <a:cubicBezTo>
                    <a:pt x="9802" y="9687"/>
                    <a:pt x="9802" y="9687"/>
                    <a:pt x="9802" y="9687"/>
                  </a:cubicBezTo>
                  <a:cubicBezTo>
                    <a:pt x="10074" y="9425"/>
                    <a:pt x="10074" y="9425"/>
                    <a:pt x="10074" y="9425"/>
                  </a:cubicBezTo>
                  <a:cubicBezTo>
                    <a:pt x="10165" y="9425"/>
                    <a:pt x="10165" y="9425"/>
                    <a:pt x="10165" y="9425"/>
                  </a:cubicBezTo>
                  <a:cubicBezTo>
                    <a:pt x="10165" y="9425"/>
                    <a:pt x="10165" y="9425"/>
                    <a:pt x="10165" y="9425"/>
                  </a:cubicBezTo>
                  <a:cubicBezTo>
                    <a:pt x="10165" y="9556"/>
                    <a:pt x="10165" y="9556"/>
                    <a:pt x="10165" y="9556"/>
                  </a:cubicBezTo>
                  <a:close/>
                  <a:moveTo>
                    <a:pt x="10255" y="9556"/>
                  </a:moveTo>
                  <a:cubicBezTo>
                    <a:pt x="10255" y="9556"/>
                    <a:pt x="10255" y="9556"/>
                    <a:pt x="10255" y="9556"/>
                  </a:cubicBezTo>
                  <a:cubicBezTo>
                    <a:pt x="10255" y="9556"/>
                    <a:pt x="10255" y="9556"/>
                    <a:pt x="10255" y="9556"/>
                  </a:cubicBezTo>
                  <a:cubicBezTo>
                    <a:pt x="10255" y="9425"/>
                    <a:pt x="10255" y="9425"/>
                    <a:pt x="10255" y="9425"/>
                  </a:cubicBezTo>
                  <a:cubicBezTo>
                    <a:pt x="10255" y="9295"/>
                    <a:pt x="10255" y="9295"/>
                    <a:pt x="10255" y="9295"/>
                  </a:cubicBezTo>
                  <a:cubicBezTo>
                    <a:pt x="10165" y="9295"/>
                    <a:pt x="10165" y="9295"/>
                    <a:pt x="10165" y="9295"/>
                  </a:cubicBezTo>
                  <a:cubicBezTo>
                    <a:pt x="10255" y="9164"/>
                    <a:pt x="10255" y="9164"/>
                    <a:pt x="10255" y="9164"/>
                  </a:cubicBezTo>
                  <a:cubicBezTo>
                    <a:pt x="10346" y="9164"/>
                    <a:pt x="10346" y="9164"/>
                    <a:pt x="10346" y="9164"/>
                  </a:cubicBezTo>
                  <a:cubicBezTo>
                    <a:pt x="10528" y="9295"/>
                    <a:pt x="10528" y="9295"/>
                    <a:pt x="10528" y="9295"/>
                  </a:cubicBezTo>
                  <a:cubicBezTo>
                    <a:pt x="10528" y="9425"/>
                    <a:pt x="10528" y="9425"/>
                    <a:pt x="10528" y="9425"/>
                  </a:cubicBezTo>
                  <a:cubicBezTo>
                    <a:pt x="10437" y="9425"/>
                    <a:pt x="10437" y="9425"/>
                    <a:pt x="10437" y="9425"/>
                  </a:cubicBezTo>
                  <a:cubicBezTo>
                    <a:pt x="10255" y="9687"/>
                    <a:pt x="10255" y="9687"/>
                    <a:pt x="10255" y="9687"/>
                  </a:cubicBezTo>
                  <a:cubicBezTo>
                    <a:pt x="10255" y="9556"/>
                    <a:pt x="10255" y="9556"/>
                    <a:pt x="10255" y="9556"/>
                  </a:cubicBezTo>
                  <a:close/>
                  <a:moveTo>
                    <a:pt x="10982" y="8902"/>
                  </a:moveTo>
                  <a:cubicBezTo>
                    <a:pt x="11072" y="8902"/>
                    <a:pt x="11072" y="8902"/>
                    <a:pt x="11072" y="8902"/>
                  </a:cubicBezTo>
                  <a:cubicBezTo>
                    <a:pt x="11163" y="8902"/>
                    <a:pt x="11163" y="8902"/>
                    <a:pt x="11163" y="8902"/>
                  </a:cubicBezTo>
                  <a:cubicBezTo>
                    <a:pt x="11163" y="9033"/>
                    <a:pt x="11163" y="9033"/>
                    <a:pt x="11163" y="9033"/>
                  </a:cubicBezTo>
                  <a:cubicBezTo>
                    <a:pt x="11163" y="9033"/>
                    <a:pt x="11163" y="9033"/>
                    <a:pt x="11163" y="9033"/>
                  </a:cubicBezTo>
                  <a:cubicBezTo>
                    <a:pt x="11072" y="9033"/>
                    <a:pt x="11072" y="9033"/>
                    <a:pt x="11072" y="9033"/>
                  </a:cubicBezTo>
                  <a:cubicBezTo>
                    <a:pt x="10982" y="8902"/>
                    <a:pt x="10982" y="8902"/>
                    <a:pt x="10982" y="8902"/>
                  </a:cubicBezTo>
                  <a:close/>
                  <a:moveTo>
                    <a:pt x="15066" y="14007"/>
                  </a:moveTo>
                  <a:cubicBezTo>
                    <a:pt x="15156" y="14007"/>
                    <a:pt x="15156" y="14007"/>
                    <a:pt x="15156" y="14007"/>
                  </a:cubicBezTo>
                  <a:cubicBezTo>
                    <a:pt x="15156" y="14007"/>
                    <a:pt x="15156" y="14007"/>
                    <a:pt x="15156" y="14007"/>
                  </a:cubicBezTo>
                  <a:cubicBezTo>
                    <a:pt x="15156" y="14007"/>
                    <a:pt x="15156" y="14007"/>
                    <a:pt x="15156" y="14007"/>
                  </a:cubicBezTo>
                  <a:cubicBezTo>
                    <a:pt x="15066" y="14007"/>
                    <a:pt x="15066" y="14007"/>
                    <a:pt x="15066" y="14007"/>
                  </a:cubicBezTo>
                  <a:close/>
                  <a:moveTo>
                    <a:pt x="14703" y="15578"/>
                  </a:moveTo>
                  <a:cubicBezTo>
                    <a:pt x="14793" y="15578"/>
                    <a:pt x="14793" y="15578"/>
                    <a:pt x="14793" y="15578"/>
                  </a:cubicBezTo>
                  <a:cubicBezTo>
                    <a:pt x="14793" y="15578"/>
                    <a:pt x="14793" y="15578"/>
                    <a:pt x="14793" y="15578"/>
                  </a:cubicBezTo>
                  <a:cubicBezTo>
                    <a:pt x="14703" y="15578"/>
                    <a:pt x="14703" y="15578"/>
                    <a:pt x="14703" y="15578"/>
                  </a:cubicBezTo>
                  <a:close/>
                  <a:moveTo>
                    <a:pt x="15610" y="15316"/>
                  </a:moveTo>
                  <a:cubicBezTo>
                    <a:pt x="15701" y="15185"/>
                    <a:pt x="15701" y="15185"/>
                    <a:pt x="15701" y="15185"/>
                  </a:cubicBezTo>
                  <a:cubicBezTo>
                    <a:pt x="15701" y="15185"/>
                    <a:pt x="15701" y="15185"/>
                    <a:pt x="15701" y="15185"/>
                  </a:cubicBezTo>
                  <a:cubicBezTo>
                    <a:pt x="15701" y="15316"/>
                    <a:pt x="15701" y="15316"/>
                    <a:pt x="15701" y="15316"/>
                  </a:cubicBezTo>
                  <a:cubicBezTo>
                    <a:pt x="15610" y="15447"/>
                    <a:pt x="15610" y="15447"/>
                    <a:pt x="15610" y="15447"/>
                  </a:cubicBezTo>
                  <a:cubicBezTo>
                    <a:pt x="15610" y="15316"/>
                    <a:pt x="15610" y="15316"/>
                    <a:pt x="15610" y="15316"/>
                  </a:cubicBezTo>
                  <a:close/>
                  <a:moveTo>
                    <a:pt x="14975" y="14269"/>
                  </a:moveTo>
                  <a:cubicBezTo>
                    <a:pt x="14975" y="14138"/>
                    <a:pt x="14975" y="14138"/>
                    <a:pt x="14975" y="14138"/>
                  </a:cubicBezTo>
                  <a:cubicBezTo>
                    <a:pt x="14975" y="14138"/>
                    <a:pt x="14975" y="14138"/>
                    <a:pt x="14975" y="14138"/>
                  </a:cubicBezTo>
                  <a:cubicBezTo>
                    <a:pt x="15066" y="14269"/>
                    <a:pt x="15066" y="14269"/>
                    <a:pt x="15066" y="14269"/>
                  </a:cubicBezTo>
                  <a:cubicBezTo>
                    <a:pt x="14975" y="14269"/>
                    <a:pt x="14975" y="14269"/>
                    <a:pt x="14975" y="14269"/>
                  </a:cubicBezTo>
                  <a:close/>
                  <a:moveTo>
                    <a:pt x="15066" y="14662"/>
                  </a:moveTo>
                  <a:cubicBezTo>
                    <a:pt x="15066" y="14531"/>
                    <a:pt x="15066" y="14531"/>
                    <a:pt x="15066" y="14531"/>
                  </a:cubicBezTo>
                  <a:cubicBezTo>
                    <a:pt x="15066" y="14400"/>
                    <a:pt x="15066" y="14400"/>
                    <a:pt x="15066" y="14400"/>
                  </a:cubicBezTo>
                  <a:cubicBezTo>
                    <a:pt x="15156" y="14400"/>
                    <a:pt x="15156" y="14400"/>
                    <a:pt x="15156" y="14400"/>
                  </a:cubicBezTo>
                  <a:cubicBezTo>
                    <a:pt x="15156" y="14531"/>
                    <a:pt x="15156" y="14531"/>
                    <a:pt x="15156" y="14531"/>
                  </a:cubicBezTo>
                  <a:cubicBezTo>
                    <a:pt x="15247" y="14531"/>
                    <a:pt x="15247" y="14531"/>
                    <a:pt x="15247" y="14531"/>
                  </a:cubicBezTo>
                  <a:cubicBezTo>
                    <a:pt x="15247" y="14662"/>
                    <a:pt x="15247" y="14662"/>
                    <a:pt x="15247" y="14662"/>
                  </a:cubicBezTo>
                  <a:cubicBezTo>
                    <a:pt x="15156" y="14662"/>
                    <a:pt x="15156" y="14662"/>
                    <a:pt x="15156" y="14662"/>
                  </a:cubicBezTo>
                  <a:cubicBezTo>
                    <a:pt x="15066" y="14662"/>
                    <a:pt x="15066" y="14662"/>
                    <a:pt x="15066" y="14662"/>
                  </a:cubicBezTo>
                  <a:close/>
                  <a:moveTo>
                    <a:pt x="14430" y="15055"/>
                  </a:moveTo>
                  <a:cubicBezTo>
                    <a:pt x="14430" y="15055"/>
                    <a:pt x="14430" y="15055"/>
                    <a:pt x="14430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521" y="14924"/>
                    <a:pt x="14521" y="14924"/>
                    <a:pt x="14521" y="14924"/>
                  </a:cubicBezTo>
                  <a:cubicBezTo>
                    <a:pt x="14612" y="14793"/>
                    <a:pt x="14612" y="14793"/>
                    <a:pt x="14612" y="14793"/>
                  </a:cubicBezTo>
                  <a:cubicBezTo>
                    <a:pt x="14703" y="14793"/>
                    <a:pt x="14703" y="14793"/>
                    <a:pt x="14703" y="14793"/>
                  </a:cubicBezTo>
                  <a:cubicBezTo>
                    <a:pt x="14793" y="14662"/>
                    <a:pt x="14793" y="14662"/>
                    <a:pt x="14793" y="14662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884" y="14531"/>
                    <a:pt x="14884" y="14531"/>
                    <a:pt x="14884" y="14531"/>
                  </a:cubicBezTo>
                  <a:cubicBezTo>
                    <a:pt x="14975" y="14531"/>
                    <a:pt x="14975" y="14531"/>
                    <a:pt x="14975" y="14531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975" y="14662"/>
                    <a:pt x="14975" y="14662"/>
                    <a:pt x="14975" y="14662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793" y="14793"/>
                    <a:pt x="14793" y="14793"/>
                    <a:pt x="14793" y="14793"/>
                  </a:cubicBezTo>
                  <a:cubicBezTo>
                    <a:pt x="14703" y="14924"/>
                    <a:pt x="14703" y="14924"/>
                    <a:pt x="14703" y="14924"/>
                  </a:cubicBezTo>
                  <a:cubicBezTo>
                    <a:pt x="14612" y="14924"/>
                    <a:pt x="14612" y="14924"/>
                    <a:pt x="14612" y="14924"/>
                  </a:cubicBezTo>
                  <a:cubicBezTo>
                    <a:pt x="14612" y="15055"/>
                    <a:pt x="14612" y="15055"/>
                    <a:pt x="14612" y="15055"/>
                  </a:cubicBezTo>
                  <a:cubicBezTo>
                    <a:pt x="14612" y="15055"/>
                    <a:pt x="14612" y="15055"/>
                    <a:pt x="14612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430" y="15055"/>
                    <a:pt x="14430" y="15055"/>
                    <a:pt x="14430" y="15055"/>
                  </a:cubicBezTo>
                  <a:cubicBezTo>
                    <a:pt x="14430" y="15055"/>
                    <a:pt x="14430" y="15055"/>
                    <a:pt x="14430" y="15055"/>
                  </a:cubicBezTo>
                  <a:close/>
                  <a:moveTo>
                    <a:pt x="14430" y="14924"/>
                  </a:moveTo>
                  <a:cubicBezTo>
                    <a:pt x="14521" y="14793"/>
                    <a:pt x="14521" y="14793"/>
                    <a:pt x="14521" y="14793"/>
                  </a:cubicBezTo>
                  <a:cubicBezTo>
                    <a:pt x="14521" y="14793"/>
                    <a:pt x="14521" y="14793"/>
                    <a:pt x="14521" y="14793"/>
                  </a:cubicBezTo>
                  <a:cubicBezTo>
                    <a:pt x="14430" y="14924"/>
                    <a:pt x="14430" y="14924"/>
                    <a:pt x="14430" y="14924"/>
                  </a:cubicBezTo>
                  <a:cubicBezTo>
                    <a:pt x="14430" y="14924"/>
                    <a:pt x="14430" y="14924"/>
                    <a:pt x="14430" y="14924"/>
                  </a:cubicBezTo>
                  <a:close/>
                  <a:moveTo>
                    <a:pt x="14612" y="14662"/>
                  </a:moveTo>
                  <a:cubicBezTo>
                    <a:pt x="14703" y="14531"/>
                    <a:pt x="14703" y="14531"/>
                    <a:pt x="14703" y="14531"/>
                  </a:cubicBezTo>
                  <a:cubicBezTo>
                    <a:pt x="14703" y="14400"/>
                    <a:pt x="14703" y="14400"/>
                    <a:pt x="14703" y="14400"/>
                  </a:cubicBezTo>
                  <a:cubicBezTo>
                    <a:pt x="14793" y="14269"/>
                    <a:pt x="14793" y="14269"/>
                    <a:pt x="14793" y="14269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03" y="14531"/>
                    <a:pt x="14703" y="14531"/>
                    <a:pt x="14703" y="14531"/>
                  </a:cubicBezTo>
                  <a:cubicBezTo>
                    <a:pt x="14703" y="14662"/>
                    <a:pt x="14703" y="14662"/>
                    <a:pt x="14703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lose/>
                  <a:moveTo>
                    <a:pt x="14703" y="14007"/>
                  </a:moveTo>
                  <a:cubicBezTo>
                    <a:pt x="14793" y="13876"/>
                    <a:pt x="14793" y="13876"/>
                    <a:pt x="14793" y="13876"/>
                  </a:cubicBezTo>
                  <a:cubicBezTo>
                    <a:pt x="14793" y="13876"/>
                    <a:pt x="14793" y="13876"/>
                    <a:pt x="14793" y="13876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03" y="14007"/>
                    <a:pt x="14703" y="14007"/>
                    <a:pt x="14703" y="14007"/>
                  </a:cubicBezTo>
                  <a:close/>
                  <a:moveTo>
                    <a:pt x="9892" y="6676"/>
                  </a:moveTo>
                  <a:cubicBezTo>
                    <a:pt x="9892" y="6676"/>
                    <a:pt x="9892" y="6676"/>
                    <a:pt x="9892" y="6676"/>
                  </a:cubicBezTo>
                  <a:cubicBezTo>
                    <a:pt x="9983" y="6676"/>
                    <a:pt x="9983" y="6676"/>
                    <a:pt x="9983" y="6676"/>
                  </a:cubicBezTo>
                  <a:cubicBezTo>
                    <a:pt x="9892" y="6676"/>
                    <a:pt x="9892" y="6676"/>
                    <a:pt x="9892" y="6676"/>
                  </a:cubicBezTo>
                  <a:cubicBezTo>
                    <a:pt x="9892" y="6676"/>
                    <a:pt x="9892" y="6676"/>
                    <a:pt x="9892" y="6676"/>
                  </a:cubicBezTo>
                  <a:close/>
                  <a:moveTo>
                    <a:pt x="8259" y="8902"/>
                  </a:moveTo>
                  <a:cubicBezTo>
                    <a:pt x="8350" y="8640"/>
                    <a:pt x="8350" y="8640"/>
                    <a:pt x="8350" y="8640"/>
                  </a:cubicBezTo>
                  <a:cubicBezTo>
                    <a:pt x="8350" y="8640"/>
                    <a:pt x="8350" y="8640"/>
                    <a:pt x="8350" y="8640"/>
                  </a:cubicBezTo>
                  <a:cubicBezTo>
                    <a:pt x="8259" y="8509"/>
                    <a:pt x="8259" y="8509"/>
                    <a:pt x="8259" y="8509"/>
                  </a:cubicBezTo>
                  <a:cubicBezTo>
                    <a:pt x="8259" y="8378"/>
                    <a:pt x="8259" y="8378"/>
                    <a:pt x="8259" y="8378"/>
                  </a:cubicBezTo>
                  <a:cubicBezTo>
                    <a:pt x="8259" y="8247"/>
                    <a:pt x="8259" y="8247"/>
                    <a:pt x="8259" y="8247"/>
                  </a:cubicBezTo>
                  <a:cubicBezTo>
                    <a:pt x="8168" y="8116"/>
                    <a:pt x="8168" y="8116"/>
                    <a:pt x="8168" y="8116"/>
                  </a:cubicBezTo>
                  <a:cubicBezTo>
                    <a:pt x="8077" y="8116"/>
                    <a:pt x="8077" y="8116"/>
                    <a:pt x="8077" y="8116"/>
                  </a:cubicBezTo>
                  <a:cubicBezTo>
                    <a:pt x="7987" y="8247"/>
                    <a:pt x="7987" y="8247"/>
                    <a:pt x="7987" y="8247"/>
                  </a:cubicBezTo>
                  <a:cubicBezTo>
                    <a:pt x="7896" y="8247"/>
                    <a:pt x="7896" y="8247"/>
                    <a:pt x="7896" y="8247"/>
                  </a:cubicBezTo>
                  <a:cubicBezTo>
                    <a:pt x="7805" y="8116"/>
                    <a:pt x="7805" y="8116"/>
                    <a:pt x="7805" y="8116"/>
                  </a:cubicBezTo>
                  <a:cubicBezTo>
                    <a:pt x="7805" y="7985"/>
                    <a:pt x="7805" y="7985"/>
                    <a:pt x="7805" y="7985"/>
                  </a:cubicBezTo>
                  <a:cubicBezTo>
                    <a:pt x="7987" y="7724"/>
                    <a:pt x="7987" y="7724"/>
                    <a:pt x="7987" y="7724"/>
                  </a:cubicBezTo>
                  <a:cubicBezTo>
                    <a:pt x="8077" y="7462"/>
                    <a:pt x="8077" y="7462"/>
                    <a:pt x="8077" y="7462"/>
                  </a:cubicBezTo>
                  <a:cubicBezTo>
                    <a:pt x="8168" y="7462"/>
                    <a:pt x="8168" y="7462"/>
                    <a:pt x="8168" y="7462"/>
                  </a:cubicBezTo>
                  <a:cubicBezTo>
                    <a:pt x="8168" y="7724"/>
                    <a:pt x="8168" y="7724"/>
                    <a:pt x="8168" y="7724"/>
                  </a:cubicBezTo>
                  <a:cubicBezTo>
                    <a:pt x="8077" y="7855"/>
                    <a:pt x="8077" y="7855"/>
                    <a:pt x="8077" y="7855"/>
                  </a:cubicBezTo>
                  <a:cubicBezTo>
                    <a:pt x="8168" y="7855"/>
                    <a:pt x="8168" y="7855"/>
                    <a:pt x="8168" y="7855"/>
                  </a:cubicBezTo>
                  <a:cubicBezTo>
                    <a:pt x="8168" y="7855"/>
                    <a:pt x="8168" y="7855"/>
                    <a:pt x="8168" y="7855"/>
                  </a:cubicBezTo>
                  <a:cubicBezTo>
                    <a:pt x="8259" y="7985"/>
                    <a:pt x="8259" y="7985"/>
                    <a:pt x="8259" y="7985"/>
                  </a:cubicBezTo>
                  <a:cubicBezTo>
                    <a:pt x="8350" y="7855"/>
                    <a:pt x="8350" y="7855"/>
                    <a:pt x="8350" y="7855"/>
                  </a:cubicBezTo>
                  <a:cubicBezTo>
                    <a:pt x="8531" y="7855"/>
                    <a:pt x="8531" y="7855"/>
                    <a:pt x="8531" y="7855"/>
                  </a:cubicBezTo>
                  <a:cubicBezTo>
                    <a:pt x="8531" y="7985"/>
                    <a:pt x="8531" y="7985"/>
                    <a:pt x="8531" y="7985"/>
                  </a:cubicBezTo>
                  <a:cubicBezTo>
                    <a:pt x="8531" y="8116"/>
                    <a:pt x="8531" y="8116"/>
                    <a:pt x="8531" y="8116"/>
                  </a:cubicBezTo>
                  <a:cubicBezTo>
                    <a:pt x="8531" y="8116"/>
                    <a:pt x="8531" y="8116"/>
                    <a:pt x="8531" y="8116"/>
                  </a:cubicBezTo>
                  <a:cubicBezTo>
                    <a:pt x="8531" y="8247"/>
                    <a:pt x="8531" y="8247"/>
                    <a:pt x="8531" y="8247"/>
                  </a:cubicBezTo>
                  <a:cubicBezTo>
                    <a:pt x="8622" y="8378"/>
                    <a:pt x="8622" y="8378"/>
                    <a:pt x="8622" y="8378"/>
                  </a:cubicBezTo>
                  <a:cubicBezTo>
                    <a:pt x="8622" y="8378"/>
                    <a:pt x="8622" y="8378"/>
                    <a:pt x="8622" y="8378"/>
                  </a:cubicBezTo>
                  <a:cubicBezTo>
                    <a:pt x="8803" y="8640"/>
                    <a:pt x="8803" y="8640"/>
                    <a:pt x="8803" y="8640"/>
                  </a:cubicBezTo>
                  <a:cubicBezTo>
                    <a:pt x="8803" y="8771"/>
                    <a:pt x="8803" y="8771"/>
                    <a:pt x="8803" y="8771"/>
                  </a:cubicBezTo>
                  <a:cubicBezTo>
                    <a:pt x="8713" y="8771"/>
                    <a:pt x="8713" y="8771"/>
                    <a:pt x="8713" y="8771"/>
                  </a:cubicBezTo>
                  <a:cubicBezTo>
                    <a:pt x="8622" y="8640"/>
                    <a:pt x="8622" y="8640"/>
                    <a:pt x="8622" y="8640"/>
                  </a:cubicBezTo>
                  <a:cubicBezTo>
                    <a:pt x="8622" y="8640"/>
                    <a:pt x="8622" y="8640"/>
                    <a:pt x="8622" y="8640"/>
                  </a:cubicBezTo>
                  <a:cubicBezTo>
                    <a:pt x="8531" y="8771"/>
                    <a:pt x="8531" y="8771"/>
                    <a:pt x="8531" y="8771"/>
                  </a:cubicBezTo>
                  <a:cubicBezTo>
                    <a:pt x="8440" y="8771"/>
                    <a:pt x="8440" y="8771"/>
                    <a:pt x="8440" y="8771"/>
                  </a:cubicBezTo>
                  <a:cubicBezTo>
                    <a:pt x="8350" y="8902"/>
                    <a:pt x="8350" y="8902"/>
                    <a:pt x="8350" y="8902"/>
                  </a:cubicBezTo>
                  <a:cubicBezTo>
                    <a:pt x="8259" y="8902"/>
                    <a:pt x="8259" y="8902"/>
                    <a:pt x="8259" y="8902"/>
                  </a:cubicBezTo>
                  <a:close/>
                  <a:moveTo>
                    <a:pt x="7805" y="12436"/>
                  </a:moveTo>
                  <a:cubicBezTo>
                    <a:pt x="7896" y="12436"/>
                    <a:pt x="7896" y="12436"/>
                    <a:pt x="7896" y="12436"/>
                  </a:cubicBezTo>
                  <a:cubicBezTo>
                    <a:pt x="7987" y="12436"/>
                    <a:pt x="7987" y="12436"/>
                    <a:pt x="7987" y="12436"/>
                  </a:cubicBezTo>
                  <a:cubicBezTo>
                    <a:pt x="8077" y="12436"/>
                    <a:pt x="8077" y="12436"/>
                    <a:pt x="8077" y="12436"/>
                  </a:cubicBezTo>
                  <a:cubicBezTo>
                    <a:pt x="8077" y="12436"/>
                    <a:pt x="8077" y="12436"/>
                    <a:pt x="8077" y="12436"/>
                  </a:cubicBezTo>
                  <a:cubicBezTo>
                    <a:pt x="8168" y="12305"/>
                    <a:pt x="8168" y="12305"/>
                    <a:pt x="8168" y="12305"/>
                  </a:cubicBezTo>
                  <a:cubicBezTo>
                    <a:pt x="8259" y="12305"/>
                    <a:pt x="8259" y="12305"/>
                    <a:pt x="8259" y="12305"/>
                  </a:cubicBezTo>
                  <a:cubicBezTo>
                    <a:pt x="8259" y="12436"/>
                    <a:pt x="8259" y="12436"/>
                    <a:pt x="8259" y="12436"/>
                  </a:cubicBezTo>
                  <a:cubicBezTo>
                    <a:pt x="8350" y="12436"/>
                    <a:pt x="8350" y="12436"/>
                    <a:pt x="8350" y="12436"/>
                  </a:cubicBezTo>
                  <a:cubicBezTo>
                    <a:pt x="8440" y="12567"/>
                    <a:pt x="8440" y="12567"/>
                    <a:pt x="8440" y="12567"/>
                  </a:cubicBezTo>
                  <a:cubicBezTo>
                    <a:pt x="8350" y="12698"/>
                    <a:pt x="8350" y="12698"/>
                    <a:pt x="8350" y="12698"/>
                  </a:cubicBezTo>
                  <a:cubicBezTo>
                    <a:pt x="8259" y="12829"/>
                    <a:pt x="8259" y="12829"/>
                    <a:pt x="8259" y="12829"/>
                  </a:cubicBezTo>
                  <a:cubicBezTo>
                    <a:pt x="8168" y="12829"/>
                    <a:pt x="8168" y="12829"/>
                    <a:pt x="8168" y="12829"/>
                  </a:cubicBezTo>
                  <a:cubicBezTo>
                    <a:pt x="8077" y="12829"/>
                    <a:pt x="8077" y="12829"/>
                    <a:pt x="8077" y="12829"/>
                  </a:cubicBezTo>
                  <a:cubicBezTo>
                    <a:pt x="8077" y="12829"/>
                    <a:pt x="8077" y="12829"/>
                    <a:pt x="8077" y="12829"/>
                  </a:cubicBezTo>
                  <a:cubicBezTo>
                    <a:pt x="7987" y="12829"/>
                    <a:pt x="7987" y="12829"/>
                    <a:pt x="7987" y="12829"/>
                  </a:cubicBezTo>
                  <a:cubicBezTo>
                    <a:pt x="7896" y="12829"/>
                    <a:pt x="7896" y="12829"/>
                    <a:pt x="7896" y="12829"/>
                  </a:cubicBezTo>
                  <a:cubicBezTo>
                    <a:pt x="7805" y="12567"/>
                    <a:pt x="7805" y="12567"/>
                    <a:pt x="7805" y="12567"/>
                  </a:cubicBezTo>
                  <a:cubicBezTo>
                    <a:pt x="7805" y="12436"/>
                    <a:pt x="7805" y="12436"/>
                    <a:pt x="7805" y="12436"/>
                  </a:cubicBezTo>
                  <a:close/>
                  <a:moveTo>
                    <a:pt x="13069" y="14007"/>
                  </a:moveTo>
                  <a:cubicBezTo>
                    <a:pt x="13250" y="13876"/>
                    <a:pt x="13250" y="13876"/>
                    <a:pt x="13250" y="13876"/>
                  </a:cubicBezTo>
                  <a:cubicBezTo>
                    <a:pt x="13250" y="13876"/>
                    <a:pt x="13250" y="13876"/>
                    <a:pt x="13250" y="13876"/>
                  </a:cubicBezTo>
                  <a:cubicBezTo>
                    <a:pt x="13250" y="13876"/>
                    <a:pt x="13250" y="13876"/>
                    <a:pt x="13250" y="13876"/>
                  </a:cubicBezTo>
                  <a:cubicBezTo>
                    <a:pt x="13160" y="14007"/>
                    <a:pt x="13160" y="14007"/>
                    <a:pt x="13160" y="14007"/>
                  </a:cubicBezTo>
                  <a:cubicBezTo>
                    <a:pt x="13069" y="14007"/>
                    <a:pt x="13069" y="14007"/>
                    <a:pt x="13069" y="14007"/>
                  </a:cubicBezTo>
                  <a:close/>
                  <a:moveTo>
                    <a:pt x="12252" y="14793"/>
                  </a:moveTo>
                  <a:cubicBezTo>
                    <a:pt x="12343" y="14793"/>
                    <a:pt x="12343" y="14793"/>
                    <a:pt x="12343" y="14793"/>
                  </a:cubicBezTo>
                  <a:cubicBezTo>
                    <a:pt x="12343" y="14793"/>
                    <a:pt x="12343" y="14793"/>
                    <a:pt x="12343" y="14793"/>
                  </a:cubicBezTo>
                  <a:cubicBezTo>
                    <a:pt x="12343" y="14793"/>
                    <a:pt x="12343" y="14793"/>
                    <a:pt x="12343" y="14793"/>
                  </a:cubicBezTo>
                  <a:cubicBezTo>
                    <a:pt x="12252" y="14793"/>
                    <a:pt x="12252" y="14793"/>
                    <a:pt x="12252" y="14793"/>
                  </a:cubicBezTo>
                  <a:close/>
                  <a:moveTo>
                    <a:pt x="12252" y="15709"/>
                  </a:moveTo>
                  <a:cubicBezTo>
                    <a:pt x="12343" y="15578"/>
                    <a:pt x="12343" y="15578"/>
                    <a:pt x="12343" y="15578"/>
                  </a:cubicBezTo>
                  <a:cubicBezTo>
                    <a:pt x="12343" y="15709"/>
                    <a:pt x="12343" y="15709"/>
                    <a:pt x="12343" y="15709"/>
                  </a:cubicBezTo>
                  <a:cubicBezTo>
                    <a:pt x="12343" y="15709"/>
                    <a:pt x="12343" y="15709"/>
                    <a:pt x="12343" y="15709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709"/>
                    <a:pt x="12252" y="15709"/>
                    <a:pt x="12252" y="15709"/>
                  </a:cubicBezTo>
                  <a:cubicBezTo>
                    <a:pt x="12252" y="15709"/>
                    <a:pt x="12252" y="15709"/>
                    <a:pt x="12252" y="15709"/>
                  </a:cubicBezTo>
                  <a:close/>
                  <a:moveTo>
                    <a:pt x="11980" y="16102"/>
                  </a:moveTo>
                  <a:cubicBezTo>
                    <a:pt x="11889" y="16102"/>
                    <a:pt x="11889" y="16102"/>
                    <a:pt x="11889" y="16102"/>
                  </a:cubicBezTo>
                  <a:cubicBezTo>
                    <a:pt x="11980" y="16102"/>
                    <a:pt x="11980" y="16102"/>
                    <a:pt x="11980" y="16102"/>
                  </a:cubicBezTo>
                  <a:cubicBezTo>
                    <a:pt x="11980" y="16102"/>
                    <a:pt x="11980" y="16102"/>
                    <a:pt x="11980" y="16102"/>
                  </a:cubicBezTo>
                  <a:cubicBezTo>
                    <a:pt x="12071" y="16102"/>
                    <a:pt x="12071" y="16102"/>
                    <a:pt x="12071" y="16102"/>
                  </a:cubicBezTo>
                  <a:cubicBezTo>
                    <a:pt x="12071" y="16102"/>
                    <a:pt x="12071" y="16102"/>
                    <a:pt x="12071" y="16102"/>
                  </a:cubicBezTo>
                  <a:cubicBezTo>
                    <a:pt x="12161" y="15971"/>
                    <a:pt x="12161" y="15971"/>
                    <a:pt x="12161" y="15971"/>
                  </a:cubicBezTo>
                  <a:cubicBezTo>
                    <a:pt x="12071" y="15971"/>
                    <a:pt x="12071" y="15971"/>
                    <a:pt x="12071" y="15971"/>
                  </a:cubicBezTo>
                  <a:cubicBezTo>
                    <a:pt x="12161" y="15840"/>
                    <a:pt x="12161" y="15840"/>
                    <a:pt x="12161" y="15840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343" y="15840"/>
                    <a:pt x="12343" y="15840"/>
                    <a:pt x="12343" y="15840"/>
                  </a:cubicBezTo>
                  <a:cubicBezTo>
                    <a:pt x="12343" y="15971"/>
                    <a:pt x="12343" y="15971"/>
                    <a:pt x="12343" y="15971"/>
                  </a:cubicBezTo>
                  <a:cubicBezTo>
                    <a:pt x="12343" y="15971"/>
                    <a:pt x="12343" y="15971"/>
                    <a:pt x="12343" y="15971"/>
                  </a:cubicBezTo>
                  <a:cubicBezTo>
                    <a:pt x="12343" y="16102"/>
                    <a:pt x="12343" y="16102"/>
                    <a:pt x="12343" y="16102"/>
                  </a:cubicBezTo>
                  <a:cubicBezTo>
                    <a:pt x="12343" y="16102"/>
                    <a:pt x="12343" y="16102"/>
                    <a:pt x="12343" y="16102"/>
                  </a:cubicBezTo>
                  <a:cubicBezTo>
                    <a:pt x="12343" y="16233"/>
                    <a:pt x="12343" y="16233"/>
                    <a:pt x="12343" y="16233"/>
                  </a:cubicBezTo>
                  <a:cubicBezTo>
                    <a:pt x="12343" y="16233"/>
                    <a:pt x="12343" y="16233"/>
                    <a:pt x="12343" y="16233"/>
                  </a:cubicBezTo>
                  <a:cubicBezTo>
                    <a:pt x="12252" y="16102"/>
                    <a:pt x="12252" y="16102"/>
                    <a:pt x="12252" y="16102"/>
                  </a:cubicBezTo>
                  <a:cubicBezTo>
                    <a:pt x="12252" y="16233"/>
                    <a:pt x="12252" y="16233"/>
                    <a:pt x="12252" y="16233"/>
                  </a:cubicBezTo>
                  <a:cubicBezTo>
                    <a:pt x="12161" y="16233"/>
                    <a:pt x="12161" y="16233"/>
                    <a:pt x="12161" y="16233"/>
                  </a:cubicBezTo>
                  <a:cubicBezTo>
                    <a:pt x="12161" y="16233"/>
                    <a:pt x="12161" y="16233"/>
                    <a:pt x="12161" y="16233"/>
                  </a:cubicBezTo>
                  <a:cubicBezTo>
                    <a:pt x="12071" y="16233"/>
                    <a:pt x="12071" y="16233"/>
                    <a:pt x="12071" y="16233"/>
                  </a:cubicBezTo>
                  <a:cubicBezTo>
                    <a:pt x="11980" y="16233"/>
                    <a:pt x="11980" y="16233"/>
                    <a:pt x="11980" y="16233"/>
                  </a:cubicBezTo>
                  <a:cubicBezTo>
                    <a:pt x="11980" y="16102"/>
                    <a:pt x="11980" y="16102"/>
                    <a:pt x="11980" y="16102"/>
                  </a:cubicBezTo>
                  <a:close/>
                  <a:moveTo>
                    <a:pt x="11072" y="17280"/>
                  </a:moveTo>
                  <a:cubicBezTo>
                    <a:pt x="11072" y="17280"/>
                    <a:pt x="11072" y="17280"/>
                    <a:pt x="11072" y="17280"/>
                  </a:cubicBezTo>
                  <a:cubicBezTo>
                    <a:pt x="11072" y="17280"/>
                    <a:pt x="11072" y="17280"/>
                    <a:pt x="11072" y="17280"/>
                  </a:cubicBezTo>
                  <a:cubicBezTo>
                    <a:pt x="10982" y="17280"/>
                    <a:pt x="10982" y="17280"/>
                    <a:pt x="10982" y="17280"/>
                  </a:cubicBezTo>
                  <a:cubicBezTo>
                    <a:pt x="10982" y="17149"/>
                    <a:pt x="10982" y="17149"/>
                    <a:pt x="10982" y="17149"/>
                  </a:cubicBezTo>
                  <a:cubicBezTo>
                    <a:pt x="10982" y="17149"/>
                    <a:pt x="10982" y="17149"/>
                    <a:pt x="10982" y="17149"/>
                  </a:cubicBezTo>
                  <a:cubicBezTo>
                    <a:pt x="11072" y="17018"/>
                    <a:pt x="11072" y="17018"/>
                    <a:pt x="11072" y="17018"/>
                  </a:cubicBezTo>
                  <a:cubicBezTo>
                    <a:pt x="10982" y="16887"/>
                    <a:pt x="10982" y="16887"/>
                    <a:pt x="10982" y="16887"/>
                  </a:cubicBezTo>
                  <a:cubicBezTo>
                    <a:pt x="10982" y="16887"/>
                    <a:pt x="10982" y="16887"/>
                    <a:pt x="10982" y="16887"/>
                  </a:cubicBezTo>
                  <a:cubicBezTo>
                    <a:pt x="10982" y="16756"/>
                    <a:pt x="10982" y="16756"/>
                    <a:pt x="10982" y="16756"/>
                  </a:cubicBezTo>
                  <a:cubicBezTo>
                    <a:pt x="11163" y="16625"/>
                    <a:pt x="11163" y="16625"/>
                    <a:pt x="11163" y="16625"/>
                  </a:cubicBezTo>
                  <a:cubicBezTo>
                    <a:pt x="11345" y="16495"/>
                    <a:pt x="11345" y="16495"/>
                    <a:pt x="11345" y="16495"/>
                  </a:cubicBezTo>
                  <a:cubicBezTo>
                    <a:pt x="11435" y="16495"/>
                    <a:pt x="11435" y="16495"/>
                    <a:pt x="11435" y="16495"/>
                  </a:cubicBezTo>
                  <a:cubicBezTo>
                    <a:pt x="11435" y="16495"/>
                    <a:pt x="11435" y="16495"/>
                    <a:pt x="11435" y="16495"/>
                  </a:cubicBezTo>
                  <a:cubicBezTo>
                    <a:pt x="11435" y="16756"/>
                    <a:pt x="11435" y="16756"/>
                    <a:pt x="11435" y="16756"/>
                  </a:cubicBezTo>
                  <a:cubicBezTo>
                    <a:pt x="11435" y="16756"/>
                    <a:pt x="11435" y="16756"/>
                    <a:pt x="11435" y="16756"/>
                  </a:cubicBezTo>
                  <a:cubicBezTo>
                    <a:pt x="11526" y="16625"/>
                    <a:pt x="11526" y="16625"/>
                    <a:pt x="11526" y="16625"/>
                  </a:cubicBezTo>
                  <a:cubicBezTo>
                    <a:pt x="11526" y="16625"/>
                    <a:pt x="11526" y="16625"/>
                    <a:pt x="11526" y="16625"/>
                  </a:cubicBezTo>
                  <a:cubicBezTo>
                    <a:pt x="11526" y="16495"/>
                    <a:pt x="11526" y="16495"/>
                    <a:pt x="11526" y="16495"/>
                  </a:cubicBezTo>
                  <a:cubicBezTo>
                    <a:pt x="11617" y="16625"/>
                    <a:pt x="11617" y="16625"/>
                    <a:pt x="11617" y="16625"/>
                  </a:cubicBezTo>
                  <a:cubicBezTo>
                    <a:pt x="11617" y="16495"/>
                    <a:pt x="11617" y="16495"/>
                    <a:pt x="11617" y="16495"/>
                  </a:cubicBezTo>
                  <a:cubicBezTo>
                    <a:pt x="11526" y="16495"/>
                    <a:pt x="11526" y="16495"/>
                    <a:pt x="11526" y="16495"/>
                  </a:cubicBezTo>
                  <a:cubicBezTo>
                    <a:pt x="11526" y="16364"/>
                    <a:pt x="11526" y="16364"/>
                    <a:pt x="11526" y="16364"/>
                  </a:cubicBezTo>
                  <a:cubicBezTo>
                    <a:pt x="11617" y="16364"/>
                    <a:pt x="11617" y="16364"/>
                    <a:pt x="11617" y="16364"/>
                  </a:cubicBezTo>
                  <a:cubicBezTo>
                    <a:pt x="11617" y="16233"/>
                    <a:pt x="11617" y="16233"/>
                    <a:pt x="11617" y="16233"/>
                  </a:cubicBezTo>
                  <a:cubicBezTo>
                    <a:pt x="11708" y="16364"/>
                    <a:pt x="11708" y="16364"/>
                    <a:pt x="11708" y="16364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625"/>
                    <a:pt x="11708" y="16625"/>
                    <a:pt x="11708" y="1662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98" y="16495"/>
                    <a:pt x="11798" y="16495"/>
                    <a:pt x="11798" y="16495"/>
                  </a:cubicBezTo>
                  <a:cubicBezTo>
                    <a:pt x="11798" y="16495"/>
                    <a:pt x="11798" y="16495"/>
                    <a:pt x="11798" y="16495"/>
                  </a:cubicBezTo>
                  <a:cubicBezTo>
                    <a:pt x="11798" y="16364"/>
                    <a:pt x="11798" y="16364"/>
                    <a:pt x="11798" y="16364"/>
                  </a:cubicBezTo>
                  <a:cubicBezTo>
                    <a:pt x="11798" y="16364"/>
                    <a:pt x="11798" y="16364"/>
                    <a:pt x="11798" y="16364"/>
                  </a:cubicBezTo>
                  <a:cubicBezTo>
                    <a:pt x="11889" y="16233"/>
                    <a:pt x="11889" y="16233"/>
                    <a:pt x="11889" y="16233"/>
                  </a:cubicBezTo>
                  <a:cubicBezTo>
                    <a:pt x="11889" y="16364"/>
                    <a:pt x="11889" y="16364"/>
                    <a:pt x="11889" y="16364"/>
                  </a:cubicBezTo>
                  <a:cubicBezTo>
                    <a:pt x="11889" y="16364"/>
                    <a:pt x="11889" y="16364"/>
                    <a:pt x="11889" y="16364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980" y="16364"/>
                    <a:pt x="11980" y="16364"/>
                    <a:pt x="11980" y="16364"/>
                  </a:cubicBezTo>
                  <a:cubicBezTo>
                    <a:pt x="12071" y="16364"/>
                    <a:pt x="12071" y="16364"/>
                    <a:pt x="12071" y="16364"/>
                  </a:cubicBezTo>
                  <a:cubicBezTo>
                    <a:pt x="12161" y="16364"/>
                    <a:pt x="12161" y="16364"/>
                    <a:pt x="12161" y="16364"/>
                  </a:cubicBezTo>
                  <a:cubicBezTo>
                    <a:pt x="12161" y="16495"/>
                    <a:pt x="12161" y="16495"/>
                    <a:pt x="12161" y="16495"/>
                  </a:cubicBezTo>
                  <a:cubicBezTo>
                    <a:pt x="12071" y="16495"/>
                    <a:pt x="12071" y="16495"/>
                    <a:pt x="12071" y="16495"/>
                  </a:cubicBezTo>
                  <a:cubicBezTo>
                    <a:pt x="11980" y="16495"/>
                    <a:pt x="11980" y="16495"/>
                    <a:pt x="11980" y="16495"/>
                  </a:cubicBezTo>
                  <a:cubicBezTo>
                    <a:pt x="11980" y="16625"/>
                    <a:pt x="11980" y="16625"/>
                    <a:pt x="11980" y="16625"/>
                  </a:cubicBezTo>
                  <a:cubicBezTo>
                    <a:pt x="12071" y="16625"/>
                    <a:pt x="12071" y="16625"/>
                    <a:pt x="12071" y="16625"/>
                  </a:cubicBezTo>
                  <a:cubicBezTo>
                    <a:pt x="12071" y="16756"/>
                    <a:pt x="12071" y="16756"/>
                    <a:pt x="12071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889" y="16756"/>
                    <a:pt x="11889" y="16756"/>
                    <a:pt x="11889" y="16756"/>
                  </a:cubicBezTo>
                  <a:cubicBezTo>
                    <a:pt x="11798" y="16756"/>
                    <a:pt x="11798" y="16756"/>
                    <a:pt x="11798" y="16756"/>
                  </a:cubicBezTo>
                  <a:cubicBezTo>
                    <a:pt x="11798" y="16756"/>
                    <a:pt x="11798" y="16756"/>
                    <a:pt x="11798" y="16756"/>
                  </a:cubicBezTo>
                  <a:cubicBezTo>
                    <a:pt x="11708" y="16756"/>
                    <a:pt x="11708" y="16756"/>
                    <a:pt x="11708" y="16756"/>
                  </a:cubicBezTo>
                  <a:cubicBezTo>
                    <a:pt x="11798" y="16887"/>
                    <a:pt x="11798" y="16887"/>
                    <a:pt x="11798" y="16887"/>
                  </a:cubicBezTo>
                  <a:cubicBezTo>
                    <a:pt x="11889" y="16887"/>
                    <a:pt x="11889" y="16887"/>
                    <a:pt x="11889" y="16887"/>
                  </a:cubicBezTo>
                  <a:cubicBezTo>
                    <a:pt x="11798" y="17018"/>
                    <a:pt x="11798" y="17018"/>
                    <a:pt x="11798" y="17018"/>
                  </a:cubicBezTo>
                  <a:cubicBezTo>
                    <a:pt x="11708" y="17018"/>
                    <a:pt x="11708" y="17018"/>
                    <a:pt x="11708" y="17018"/>
                  </a:cubicBezTo>
                  <a:cubicBezTo>
                    <a:pt x="11708" y="16887"/>
                    <a:pt x="11708" y="16887"/>
                    <a:pt x="11708" y="16887"/>
                  </a:cubicBezTo>
                  <a:cubicBezTo>
                    <a:pt x="11617" y="16887"/>
                    <a:pt x="11617" y="16887"/>
                    <a:pt x="11617" y="16887"/>
                  </a:cubicBezTo>
                  <a:cubicBezTo>
                    <a:pt x="11526" y="16887"/>
                    <a:pt x="11526" y="16887"/>
                    <a:pt x="11526" y="16887"/>
                  </a:cubicBezTo>
                  <a:cubicBezTo>
                    <a:pt x="11617" y="17018"/>
                    <a:pt x="11617" y="17018"/>
                    <a:pt x="11617" y="17018"/>
                  </a:cubicBezTo>
                  <a:cubicBezTo>
                    <a:pt x="11617" y="17018"/>
                    <a:pt x="11617" y="17018"/>
                    <a:pt x="11617" y="17018"/>
                  </a:cubicBezTo>
                  <a:cubicBezTo>
                    <a:pt x="11617" y="17149"/>
                    <a:pt x="11617" y="17149"/>
                    <a:pt x="11617" y="17149"/>
                  </a:cubicBezTo>
                  <a:cubicBezTo>
                    <a:pt x="11526" y="17018"/>
                    <a:pt x="11526" y="17018"/>
                    <a:pt x="11526" y="17018"/>
                  </a:cubicBezTo>
                  <a:cubicBezTo>
                    <a:pt x="11435" y="17149"/>
                    <a:pt x="11435" y="17149"/>
                    <a:pt x="11435" y="17149"/>
                  </a:cubicBezTo>
                  <a:cubicBezTo>
                    <a:pt x="11435" y="17149"/>
                    <a:pt x="11435" y="17149"/>
                    <a:pt x="11435" y="17149"/>
                  </a:cubicBezTo>
                  <a:cubicBezTo>
                    <a:pt x="11345" y="17149"/>
                    <a:pt x="11345" y="17149"/>
                    <a:pt x="11345" y="17149"/>
                  </a:cubicBezTo>
                  <a:cubicBezTo>
                    <a:pt x="11345" y="17149"/>
                    <a:pt x="11345" y="17149"/>
                    <a:pt x="11345" y="17149"/>
                  </a:cubicBezTo>
                  <a:cubicBezTo>
                    <a:pt x="11345" y="17280"/>
                    <a:pt x="11345" y="17280"/>
                    <a:pt x="11345" y="17280"/>
                  </a:cubicBezTo>
                  <a:cubicBezTo>
                    <a:pt x="11345" y="17280"/>
                    <a:pt x="11345" y="17280"/>
                    <a:pt x="11345" y="17280"/>
                  </a:cubicBezTo>
                  <a:cubicBezTo>
                    <a:pt x="11254" y="17411"/>
                    <a:pt x="11254" y="17411"/>
                    <a:pt x="11254" y="17411"/>
                  </a:cubicBezTo>
                  <a:cubicBezTo>
                    <a:pt x="11254" y="17411"/>
                    <a:pt x="11254" y="17411"/>
                    <a:pt x="11254" y="17411"/>
                  </a:cubicBezTo>
                  <a:cubicBezTo>
                    <a:pt x="11163" y="17542"/>
                    <a:pt x="11163" y="17542"/>
                    <a:pt x="11163" y="17542"/>
                  </a:cubicBezTo>
                  <a:cubicBezTo>
                    <a:pt x="11163" y="17542"/>
                    <a:pt x="11163" y="17542"/>
                    <a:pt x="11163" y="17542"/>
                  </a:cubicBezTo>
                  <a:cubicBezTo>
                    <a:pt x="11072" y="17542"/>
                    <a:pt x="11072" y="17542"/>
                    <a:pt x="11072" y="17542"/>
                  </a:cubicBezTo>
                  <a:cubicBezTo>
                    <a:pt x="11072" y="17411"/>
                    <a:pt x="11072" y="17411"/>
                    <a:pt x="11072" y="17411"/>
                  </a:cubicBezTo>
                  <a:cubicBezTo>
                    <a:pt x="11254" y="17280"/>
                    <a:pt x="11254" y="17280"/>
                    <a:pt x="11254" y="17280"/>
                  </a:cubicBezTo>
                  <a:cubicBezTo>
                    <a:pt x="11254" y="17280"/>
                    <a:pt x="11254" y="17280"/>
                    <a:pt x="11254" y="17280"/>
                  </a:cubicBezTo>
                  <a:cubicBezTo>
                    <a:pt x="11254" y="17149"/>
                    <a:pt x="11254" y="17149"/>
                    <a:pt x="11254" y="17149"/>
                  </a:cubicBezTo>
                  <a:cubicBezTo>
                    <a:pt x="11254" y="17149"/>
                    <a:pt x="11254" y="17149"/>
                    <a:pt x="11254" y="17149"/>
                  </a:cubicBezTo>
                  <a:cubicBezTo>
                    <a:pt x="11163" y="17280"/>
                    <a:pt x="11163" y="17280"/>
                    <a:pt x="11163" y="17280"/>
                  </a:cubicBezTo>
                  <a:cubicBezTo>
                    <a:pt x="11163" y="17149"/>
                    <a:pt x="11163" y="17149"/>
                    <a:pt x="11163" y="17149"/>
                  </a:cubicBezTo>
                  <a:cubicBezTo>
                    <a:pt x="11163" y="17149"/>
                    <a:pt x="11163" y="17149"/>
                    <a:pt x="11163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280"/>
                    <a:pt x="11072" y="17280"/>
                    <a:pt x="11072" y="17280"/>
                  </a:cubicBezTo>
                  <a:close/>
                  <a:moveTo>
                    <a:pt x="10982" y="17673"/>
                  </a:moveTo>
                  <a:cubicBezTo>
                    <a:pt x="10982" y="17673"/>
                    <a:pt x="10982" y="17673"/>
                    <a:pt x="10982" y="17673"/>
                  </a:cubicBezTo>
                  <a:cubicBezTo>
                    <a:pt x="10982" y="17673"/>
                    <a:pt x="10982" y="17673"/>
                    <a:pt x="10982" y="17673"/>
                  </a:cubicBezTo>
                  <a:cubicBezTo>
                    <a:pt x="10982" y="17673"/>
                    <a:pt x="10982" y="17673"/>
                    <a:pt x="10982" y="17673"/>
                  </a:cubicBezTo>
                  <a:close/>
                  <a:moveTo>
                    <a:pt x="10709" y="17804"/>
                  </a:moveTo>
                  <a:cubicBezTo>
                    <a:pt x="10800" y="17673"/>
                    <a:pt x="10800" y="17673"/>
                    <a:pt x="10800" y="17673"/>
                  </a:cubicBezTo>
                  <a:cubicBezTo>
                    <a:pt x="10891" y="17542"/>
                    <a:pt x="10891" y="17542"/>
                    <a:pt x="10891" y="17542"/>
                  </a:cubicBezTo>
                  <a:cubicBezTo>
                    <a:pt x="10800" y="17804"/>
                    <a:pt x="10800" y="17804"/>
                    <a:pt x="10800" y="17804"/>
                  </a:cubicBezTo>
                  <a:cubicBezTo>
                    <a:pt x="10709" y="17804"/>
                    <a:pt x="10709" y="17804"/>
                    <a:pt x="10709" y="17804"/>
                  </a:cubicBezTo>
                  <a:close/>
                  <a:moveTo>
                    <a:pt x="10165" y="18327"/>
                  </a:moveTo>
                  <a:cubicBezTo>
                    <a:pt x="10165" y="18327"/>
                    <a:pt x="10165" y="18327"/>
                    <a:pt x="10165" y="18327"/>
                  </a:cubicBezTo>
                  <a:cubicBezTo>
                    <a:pt x="10165" y="18327"/>
                    <a:pt x="10165" y="18327"/>
                    <a:pt x="10165" y="18327"/>
                  </a:cubicBezTo>
                  <a:cubicBezTo>
                    <a:pt x="10255" y="18196"/>
                    <a:pt x="10255" y="18196"/>
                    <a:pt x="10255" y="18196"/>
                  </a:cubicBezTo>
                  <a:cubicBezTo>
                    <a:pt x="10255" y="18327"/>
                    <a:pt x="10255" y="18327"/>
                    <a:pt x="10255" y="18327"/>
                  </a:cubicBezTo>
                  <a:cubicBezTo>
                    <a:pt x="10165" y="18327"/>
                    <a:pt x="10165" y="18327"/>
                    <a:pt x="10165" y="18327"/>
                  </a:cubicBezTo>
                  <a:close/>
                  <a:moveTo>
                    <a:pt x="9892" y="17411"/>
                  </a:moveTo>
                  <a:cubicBezTo>
                    <a:pt x="9983" y="17411"/>
                    <a:pt x="9983" y="17411"/>
                    <a:pt x="9983" y="17411"/>
                  </a:cubicBezTo>
                  <a:cubicBezTo>
                    <a:pt x="9983" y="17542"/>
                    <a:pt x="9983" y="17542"/>
                    <a:pt x="9983" y="17542"/>
                  </a:cubicBezTo>
                  <a:cubicBezTo>
                    <a:pt x="9892" y="17542"/>
                    <a:pt x="9892" y="17542"/>
                    <a:pt x="9892" y="17542"/>
                  </a:cubicBezTo>
                  <a:cubicBezTo>
                    <a:pt x="9892" y="17411"/>
                    <a:pt x="9892" y="17411"/>
                    <a:pt x="9892" y="17411"/>
                  </a:cubicBezTo>
                  <a:close/>
                  <a:moveTo>
                    <a:pt x="8350" y="18327"/>
                  </a:moveTo>
                  <a:cubicBezTo>
                    <a:pt x="8259" y="18327"/>
                    <a:pt x="8350" y="18327"/>
                    <a:pt x="8350" y="18327"/>
                  </a:cubicBezTo>
                  <a:cubicBezTo>
                    <a:pt x="8350" y="18327"/>
                    <a:pt x="8350" y="18327"/>
                    <a:pt x="8350" y="18327"/>
                  </a:cubicBezTo>
                  <a:cubicBezTo>
                    <a:pt x="8350" y="18327"/>
                    <a:pt x="8350" y="18327"/>
                    <a:pt x="8350" y="18327"/>
                  </a:cubicBezTo>
                  <a:close/>
                  <a:moveTo>
                    <a:pt x="8168" y="18327"/>
                  </a:moveTo>
                  <a:cubicBezTo>
                    <a:pt x="8259" y="18458"/>
                    <a:pt x="8259" y="18458"/>
                    <a:pt x="8259" y="18458"/>
                  </a:cubicBezTo>
                  <a:cubicBezTo>
                    <a:pt x="8259" y="18458"/>
                    <a:pt x="8259" y="18458"/>
                    <a:pt x="8259" y="18458"/>
                  </a:cubicBezTo>
                  <a:cubicBezTo>
                    <a:pt x="8168" y="18327"/>
                    <a:pt x="8168" y="18327"/>
                    <a:pt x="8168" y="18327"/>
                  </a:cubicBezTo>
                  <a:close/>
                  <a:moveTo>
                    <a:pt x="8531" y="18720"/>
                  </a:moveTo>
                  <a:cubicBezTo>
                    <a:pt x="8622" y="18851"/>
                    <a:pt x="8622" y="18851"/>
                    <a:pt x="8622" y="18851"/>
                  </a:cubicBezTo>
                  <a:cubicBezTo>
                    <a:pt x="8531" y="18851"/>
                    <a:pt x="8531" y="18851"/>
                    <a:pt x="8531" y="18851"/>
                  </a:cubicBezTo>
                  <a:cubicBezTo>
                    <a:pt x="8531" y="18851"/>
                    <a:pt x="8531" y="18851"/>
                    <a:pt x="8531" y="18851"/>
                  </a:cubicBezTo>
                  <a:cubicBezTo>
                    <a:pt x="8531" y="18720"/>
                    <a:pt x="8531" y="18720"/>
                    <a:pt x="8531" y="18720"/>
                  </a:cubicBezTo>
                  <a:close/>
                  <a:moveTo>
                    <a:pt x="8531" y="18720"/>
                  </a:moveTo>
                  <a:cubicBezTo>
                    <a:pt x="8531" y="18589"/>
                    <a:pt x="8531" y="18589"/>
                    <a:pt x="8531" y="18589"/>
                  </a:cubicBezTo>
                  <a:cubicBezTo>
                    <a:pt x="8531" y="18720"/>
                    <a:pt x="8531" y="18720"/>
                    <a:pt x="8531" y="18720"/>
                  </a:cubicBezTo>
                  <a:cubicBezTo>
                    <a:pt x="8531" y="18720"/>
                    <a:pt x="8531" y="18720"/>
                    <a:pt x="8531" y="18720"/>
                  </a:cubicBezTo>
                  <a:close/>
                  <a:moveTo>
                    <a:pt x="8168" y="18851"/>
                  </a:moveTo>
                  <a:cubicBezTo>
                    <a:pt x="8259" y="18720"/>
                    <a:pt x="8259" y="18720"/>
                    <a:pt x="8259" y="18720"/>
                  </a:cubicBezTo>
                  <a:cubicBezTo>
                    <a:pt x="8259" y="18589"/>
                    <a:pt x="8259" y="18589"/>
                    <a:pt x="8259" y="18589"/>
                  </a:cubicBezTo>
                  <a:cubicBezTo>
                    <a:pt x="8350" y="18589"/>
                    <a:pt x="8350" y="18589"/>
                    <a:pt x="8350" y="18589"/>
                  </a:cubicBezTo>
                  <a:cubicBezTo>
                    <a:pt x="8440" y="18589"/>
                    <a:pt x="8440" y="18589"/>
                    <a:pt x="8440" y="18589"/>
                  </a:cubicBezTo>
                  <a:cubicBezTo>
                    <a:pt x="8350" y="18589"/>
                    <a:pt x="8350" y="18589"/>
                    <a:pt x="8350" y="18589"/>
                  </a:cubicBezTo>
                  <a:cubicBezTo>
                    <a:pt x="8350" y="18720"/>
                    <a:pt x="8350" y="18720"/>
                    <a:pt x="8350" y="18720"/>
                  </a:cubicBezTo>
                  <a:cubicBezTo>
                    <a:pt x="8259" y="18851"/>
                    <a:pt x="8259" y="18851"/>
                    <a:pt x="8259" y="18851"/>
                  </a:cubicBezTo>
                  <a:cubicBezTo>
                    <a:pt x="8168" y="18851"/>
                    <a:pt x="8168" y="18851"/>
                    <a:pt x="8168" y="18851"/>
                  </a:cubicBezTo>
                  <a:close/>
                  <a:moveTo>
                    <a:pt x="8077" y="18589"/>
                  </a:moveTo>
                  <a:cubicBezTo>
                    <a:pt x="7987" y="18458"/>
                    <a:pt x="7987" y="18458"/>
                    <a:pt x="7987" y="18458"/>
                  </a:cubicBezTo>
                  <a:cubicBezTo>
                    <a:pt x="8077" y="18327"/>
                    <a:pt x="8077" y="18327"/>
                    <a:pt x="8077" y="18327"/>
                  </a:cubicBezTo>
                  <a:cubicBezTo>
                    <a:pt x="8077" y="18327"/>
                    <a:pt x="8077" y="18327"/>
                    <a:pt x="8077" y="18327"/>
                  </a:cubicBezTo>
                  <a:cubicBezTo>
                    <a:pt x="8168" y="18458"/>
                    <a:pt x="8168" y="18458"/>
                    <a:pt x="8168" y="18458"/>
                  </a:cubicBezTo>
                  <a:cubicBezTo>
                    <a:pt x="8168" y="18458"/>
                    <a:pt x="8168" y="18458"/>
                    <a:pt x="8168" y="18458"/>
                  </a:cubicBezTo>
                  <a:cubicBezTo>
                    <a:pt x="8077" y="18589"/>
                    <a:pt x="8077" y="18589"/>
                    <a:pt x="8077" y="18589"/>
                  </a:cubicBezTo>
                  <a:cubicBezTo>
                    <a:pt x="8077" y="18589"/>
                    <a:pt x="8077" y="18589"/>
                    <a:pt x="8077" y="18589"/>
                  </a:cubicBezTo>
                  <a:close/>
                  <a:moveTo>
                    <a:pt x="7624" y="18458"/>
                  </a:moveTo>
                  <a:cubicBezTo>
                    <a:pt x="7714" y="18458"/>
                    <a:pt x="7714" y="18458"/>
                    <a:pt x="7714" y="18458"/>
                  </a:cubicBezTo>
                  <a:cubicBezTo>
                    <a:pt x="7714" y="18589"/>
                    <a:pt x="7714" y="18589"/>
                    <a:pt x="7714" y="18589"/>
                  </a:cubicBezTo>
                  <a:cubicBezTo>
                    <a:pt x="7714" y="18589"/>
                    <a:pt x="7714" y="18589"/>
                    <a:pt x="7714" y="18589"/>
                  </a:cubicBezTo>
                  <a:cubicBezTo>
                    <a:pt x="7624" y="18458"/>
                    <a:pt x="7624" y="18458"/>
                    <a:pt x="7624" y="18458"/>
                  </a:cubicBezTo>
                  <a:close/>
                  <a:moveTo>
                    <a:pt x="7442" y="18720"/>
                  </a:moveTo>
                  <a:cubicBezTo>
                    <a:pt x="7351" y="18720"/>
                    <a:pt x="7351" y="18720"/>
                    <a:pt x="7351" y="18720"/>
                  </a:cubicBezTo>
                  <a:cubicBezTo>
                    <a:pt x="7442" y="18589"/>
                    <a:pt x="7442" y="18589"/>
                    <a:pt x="7442" y="18589"/>
                  </a:cubicBezTo>
                  <a:cubicBezTo>
                    <a:pt x="7442" y="18720"/>
                    <a:pt x="7442" y="18720"/>
                    <a:pt x="7442" y="18720"/>
                  </a:cubicBezTo>
                  <a:cubicBezTo>
                    <a:pt x="7442" y="18720"/>
                    <a:pt x="7442" y="18720"/>
                    <a:pt x="7442" y="18720"/>
                  </a:cubicBezTo>
                  <a:close/>
                  <a:moveTo>
                    <a:pt x="7079" y="18982"/>
                  </a:moveTo>
                  <a:cubicBezTo>
                    <a:pt x="7170" y="19113"/>
                    <a:pt x="7170" y="19113"/>
                    <a:pt x="7170" y="19113"/>
                  </a:cubicBezTo>
                  <a:cubicBezTo>
                    <a:pt x="7170" y="19113"/>
                    <a:pt x="7170" y="19113"/>
                    <a:pt x="7170" y="19113"/>
                  </a:cubicBezTo>
                  <a:cubicBezTo>
                    <a:pt x="7079" y="19113"/>
                    <a:pt x="7079" y="19113"/>
                    <a:pt x="7079" y="19113"/>
                  </a:cubicBezTo>
                  <a:cubicBezTo>
                    <a:pt x="7079" y="18982"/>
                    <a:pt x="7079" y="18982"/>
                    <a:pt x="7079" y="18982"/>
                  </a:cubicBezTo>
                  <a:close/>
                  <a:moveTo>
                    <a:pt x="0" y="20815"/>
                  </a:moveTo>
                  <a:cubicBezTo>
                    <a:pt x="0" y="20945"/>
                    <a:pt x="0" y="20945"/>
                    <a:pt x="0" y="20945"/>
                  </a:cubicBezTo>
                  <a:cubicBezTo>
                    <a:pt x="91" y="20815"/>
                    <a:pt x="91" y="20815"/>
                    <a:pt x="91" y="20815"/>
                  </a:cubicBezTo>
                  <a:cubicBezTo>
                    <a:pt x="0" y="20815"/>
                    <a:pt x="0" y="20815"/>
                    <a:pt x="0" y="20815"/>
                  </a:cubicBezTo>
                  <a:close/>
                  <a:moveTo>
                    <a:pt x="91" y="20553"/>
                  </a:moveTo>
                  <a:cubicBezTo>
                    <a:pt x="0" y="20684"/>
                    <a:pt x="0" y="20684"/>
                    <a:pt x="0" y="20684"/>
                  </a:cubicBezTo>
                  <a:cubicBezTo>
                    <a:pt x="91" y="20684"/>
                    <a:pt x="91" y="20684"/>
                    <a:pt x="91" y="20684"/>
                  </a:cubicBezTo>
                  <a:cubicBezTo>
                    <a:pt x="182" y="20553"/>
                    <a:pt x="182" y="20553"/>
                    <a:pt x="182" y="20553"/>
                  </a:cubicBezTo>
                  <a:cubicBezTo>
                    <a:pt x="91" y="20553"/>
                    <a:pt x="91" y="20553"/>
                    <a:pt x="91" y="20553"/>
                  </a:cubicBezTo>
                  <a:close/>
                  <a:moveTo>
                    <a:pt x="182" y="20291"/>
                  </a:moveTo>
                  <a:cubicBezTo>
                    <a:pt x="272" y="20422"/>
                    <a:pt x="272" y="20422"/>
                    <a:pt x="272" y="20422"/>
                  </a:cubicBezTo>
                  <a:cubicBezTo>
                    <a:pt x="272" y="20291"/>
                    <a:pt x="272" y="20291"/>
                    <a:pt x="272" y="20291"/>
                  </a:cubicBezTo>
                  <a:cubicBezTo>
                    <a:pt x="182" y="20291"/>
                    <a:pt x="182" y="20291"/>
                    <a:pt x="182" y="20291"/>
                  </a:cubicBezTo>
                  <a:close/>
                  <a:moveTo>
                    <a:pt x="726" y="20422"/>
                  </a:moveTo>
                  <a:cubicBezTo>
                    <a:pt x="635" y="20291"/>
                    <a:pt x="635" y="20291"/>
                    <a:pt x="635" y="20291"/>
                  </a:cubicBezTo>
                  <a:cubicBezTo>
                    <a:pt x="545" y="20291"/>
                    <a:pt x="545" y="20291"/>
                    <a:pt x="545" y="20291"/>
                  </a:cubicBezTo>
                  <a:cubicBezTo>
                    <a:pt x="454" y="20291"/>
                    <a:pt x="454" y="20291"/>
                    <a:pt x="454" y="20291"/>
                  </a:cubicBezTo>
                  <a:cubicBezTo>
                    <a:pt x="454" y="20422"/>
                    <a:pt x="454" y="20422"/>
                    <a:pt x="454" y="20422"/>
                  </a:cubicBezTo>
                  <a:cubicBezTo>
                    <a:pt x="545" y="20422"/>
                    <a:pt x="545" y="20422"/>
                    <a:pt x="545" y="20422"/>
                  </a:cubicBezTo>
                  <a:cubicBezTo>
                    <a:pt x="545" y="20422"/>
                    <a:pt x="545" y="20422"/>
                    <a:pt x="545" y="20422"/>
                  </a:cubicBezTo>
                  <a:cubicBezTo>
                    <a:pt x="545" y="20553"/>
                    <a:pt x="545" y="20553"/>
                    <a:pt x="545" y="20553"/>
                  </a:cubicBezTo>
                  <a:cubicBezTo>
                    <a:pt x="545" y="20553"/>
                    <a:pt x="545" y="20553"/>
                    <a:pt x="545" y="20553"/>
                  </a:cubicBezTo>
                  <a:cubicBezTo>
                    <a:pt x="635" y="20422"/>
                    <a:pt x="635" y="20422"/>
                    <a:pt x="635" y="20422"/>
                  </a:cubicBezTo>
                  <a:cubicBezTo>
                    <a:pt x="726" y="20422"/>
                    <a:pt x="726" y="20422"/>
                    <a:pt x="726" y="20422"/>
                  </a:cubicBezTo>
                  <a:close/>
                  <a:moveTo>
                    <a:pt x="726" y="20553"/>
                  </a:moveTo>
                  <a:cubicBezTo>
                    <a:pt x="817" y="20684"/>
                    <a:pt x="817" y="20684"/>
                    <a:pt x="817" y="20684"/>
                  </a:cubicBezTo>
                  <a:cubicBezTo>
                    <a:pt x="908" y="20553"/>
                    <a:pt x="908" y="20553"/>
                    <a:pt x="908" y="20553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817" y="20422"/>
                    <a:pt x="817" y="20422"/>
                    <a:pt x="817" y="20422"/>
                  </a:cubicBezTo>
                  <a:cubicBezTo>
                    <a:pt x="817" y="20553"/>
                    <a:pt x="817" y="20553"/>
                    <a:pt x="817" y="20553"/>
                  </a:cubicBezTo>
                  <a:cubicBezTo>
                    <a:pt x="726" y="20553"/>
                    <a:pt x="726" y="20553"/>
                    <a:pt x="726" y="20553"/>
                  </a:cubicBezTo>
                  <a:close/>
                  <a:moveTo>
                    <a:pt x="1180" y="20553"/>
                  </a:moveTo>
                  <a:cubicBezTo>
                    <a:pt x="1089" y="20422"/>
                    <a:pt x="1089" y="20422"/>
                    <a:pt x="1089" y="20422"/>
                  </a:cubicBezTo>
                  <a:cubicBezTo>
                    <a:pt x="1089" y="20422"/>
                    <a:pt x="1089" y="20422"/>
                    <a:pt x="1089" y="20422"/>
                  </a:cubicBezTo>
                  <a:cubicBezTo>
                    <a:pt x="1089" y="20553"/>
                    <a:pt x="1089" y="20553"/>
                    <a:pt x="1089" y="20553"/>
                  </a:cubicBezTo>
                  <a:cubicBezTo>
                    <a:pt x="998" y="20553"/>
                    <a:pt x="998" y="20553"/>
                    <a:pt x="998" y="20553"/>
                  </a:cubicBezTo>
                  <a:cubicBezTo>
                    <a:pt x="998" y="20684"/>
                    <a:pt x="998" y="20684"/>
                    <a:pt x="998" y="20684"/>
                  </a:cubicBezTo>
                  <a:cubicBezTo>
                    <a:pt x="1089" y="20684"/>
                    <a:pt x="1089" y="20684"/>
                    <a:pt x="1089" y="20684"/>
                  </a:cubicBezTo>
                  <a:cubicBezTo>
                    <a:pt x="1180" y="20553"/>
                    <a:pt x="1180" y="20553"/>
                    <a:pt x="1180" y="20553"/>
                  </a:cubicBezTo>
                  <a:close/>
                  <a:moveTo>
                    <a:pt x="2087" y="20553"/>
                  </a:moveTo>
                  <a:cubicBezTo>
                    <a:pt x="2087" y="20422"/>
                    <a:pt x="2087" y="20422"/>
                    <a:pt x="2087" y="20422"/>
                  </a:cubicBezTo>
                  <a:cubicBezTo>
                    <a:pt x="2178" y="20291"/>
                    <a:pt x="2178" y="20291"/>
                    <a:pt x="2178" y="20291"/>
                  </a:cubicBezTo>
                  <a:cubicBezTo>
                    <a:pt x="2178" y="20291"/>
                    <a:pt x="2178" y="20291"/>
                    <a:pt x="2178" y="20291"/>
                  </a:cubicBezTo>
                  <a:cubicBezTo>
                    <a:pt x="2087" y="20160"/>
                    <a:pt x="2087" y="20160"/>
                    <a:pt x="2087" y="20160"/>
                  </a:cubicBezTo>
                  <a:cubicBezTo>
                    <a:pt x="1997" y="20291"/>
                    <a:pt x="1997" y="20291"/>
                    <a:pt x="1997" y="20291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1906" y="20422"/>
                    <a:pt x="1906" y="20422"/>
                    <a:pt x="1906" y="20422"/>
                  </a:cubicBezTo>
                  <a:cubicBezTo>
                    <a:pt x="1906" y="20422"/>
                    <a:pt x="1906" y="20422"/>
                    <a:pt x="1906" y="20422"/>
                  </a:cubicBezTo>
                  <a:cubicBezTo>
                    <a:pt x="1815" y="20422"/>
                    <a:pt x="1815" y="20422"/>
                    <a:pt x="1815" y="20422"/>
                  </a:cubicBezTo>
                  <a:cubicBezTo>
                    <a:pt x="1724" y="20422"/>
                    <a:pt x="1724" y="20422"/>
                    <a:pt x="1724" y="20422"/>
                  </a:cubicBezTo>
                  <a:cubicBezTo>
                    <a:pt x="1724" y="20422"/>
                    <a:pt x="1724" y="20422"/>
                    <a:pt x="1724" y="20422"/>
                  </a:cubicBezTo>
                  <a:cubicBezTo>
                    <a:pt x="1815" y="20553"/>
                    <a:pt x="1815" y="20553"/>
                    <a:pt x="1815" y="20553"/>
                  </a:cubicBezTo>
                  <a:cubicBezTo>
                    <a:pt x="1815" y="20553"/>
                    <a:pt x="1815" y="20553"/>
                    <a:pt x="1815" y="20553"/>
                  </a:cubicBezTo>
                  <a:cubicBezTo>
                    <a:pt x="1906" y="20553"/>
                    <a:pt x="1906" y="20553"/>
                    <a:pt x="1906" y="20553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2087" y="20553"/>
                    <a:pt x="2087" y="20553"/>
                    <a:pt x="2087" y="20553"/>
                  </a:cubicBezTo>
                  <a:close/>
                  <a:moveTo>
                    <a:pt x="2269" y="20553"/>
                  </a:moveTo>
                  <a:cubicBezTo>
                    <a:pt x="2450" y="20553"/>
                    <a:pt x="2450" y="20553"/>
                    <a:pt x="2450" y="20553"/>
                  </a:cubicBezTo>
                  <a:cubicBezTo>
                    <a:pt x="2541" y="20553"/>
                    <a:pt x="2541" y="20553"/>
                    <a:pt x="2541" y="20553"/>
                  </a:cubicBezTo>
                  <a:cubicBezTo>
                    <a:pt x="2541" y="20684"/>
                    <a:pt x="2541" y="20684"/>
                    <a:pt x="2541" y="20684"/>
                  </a:cubicBezTo>
                  <a:cubicBezTo>
                    <a:pt x="2450" y="20684"/>
                    <a:pt x="2450" y="20684"/>
                    <a:pt x="2450" y="20684"/>
                  </a:cubicBezTo>
                  <a:cubicBezTo>
                    <a:pt x="2269" y="20553"/>
                    <a:pt x="2269" y="20553"/>
                    <a:pt x="2269" y="20553"/>
                  </a:cubicBezTo>
                  <a:cubicBezTo>
                    <a:pt x="2178" y="20553"/>
                    <a:pt x="2178" y="20553"/>
                    <a:pt x="2178" y="20553"/>
                  </a:cubicBezTo>
                  <a:cubicBezTo>
                    <a:pt x="2178" y="20553"/>
                    <a:pt x="2178" y="20553"/>
                    <a:pt x="2178" y="20553"/>
                  </a:cubicBezTo>
                  <a:cubicBezTo>
                    <a:pt x="2178" y="20553"/>
                    <a:pt x="2269" y="20553"/>
                    <a:pt x="2269" y="20553"/>
                  </a:cubicBezTo>
                  <a:close/>
                  <a:moveTo>
                    <a:pt x="2904" y="20422"/>
                  </a:moveTo>
                  <a:cubicBezTo>
                    <a:pt x="2813" y="20291"/>
                    <a:pt x="2813" y="20291"/>
                    <a:pt x="2813" y="20291"/>
                  </a:cubicBezTo>
                  <a:cubicBezTo>
                    <a:pt x="2723" y="20291"/>
                    <a:pt x="2723" y="20291"/>
                    <a:pt x="2723" y="20291"/>
                  </a:cubicBezTo>
                  <a:cubicBezTo>
                    <a:pt x="2723" y="20422"/>
                    <a:pt x="2723" y="20422"/>
                    <a:pt x="2723" y="20422"/>
                  </a:cubicBezTo>
                  <a:cubicBezTo>
                    <a:pt x="2813" y="20422"/>
                    <a:pt x="2813" y="20422"/>
                    <a:pt x="2813" y="20422"/>
                  </a:cubicBezTo>
                  <a:cubicBezTo>
                    <a:pt x="2904" y="20422"/>
                    <a:pt x="2904" y="20422"/>
                    <a:pt x="2904" y="20422"/>
                  </a:cubicBezTo>
                  <a:close/>
                  <a:moveTo>
                    <a:pt x="3358" y="20422"/>
                  </a:moveTo>
                  <a:cubicBezTo>
                    <a:pt x="3358" y="20291"/>
                    <a:pt x="3358" y="20291"/>
                    <a:pt x="3358" y="20291"/>
                  </a:cubicBezTo>
                  <a:cubicBezTo>
                    <a:pt x="3267" y="20291"/>
                    <a:pt x="3267" y="20291"/>
                    <a:pt x="3267" y="20291"/>
                  </a:cubicBezTo>
                  <a:cubicBezTo>
                    <a:pt x="3358" y="20422"/>
                    <a:pt x="3358" y="20422"/>
                    <a:pt x="3358" y="20422"/>
                  </a:cubicBezTo>
                  <a:close/>
                  <a:moveTo>
                    <a:pt x="3630" y="20160"/>
                  </a:moveTo>
                  <a:cubicBezTo>
                    <a:pt x="3539" y="20160"/>
                    <a:pt x="3539" y="20160"/>
                    <a:pt x="3539" y="20160"/>
                  </a:cubicBezTo>
                  <a:cubicBezTo>
                    <a:pt x="3539" y="20160"/>
                    <a:pt x="3539" y="20160"/>
                    <a:pt x="3539" y="20160"/>
                  </a:cubicBezTo>
                  <a:cubicBezTo>
                    <a:pt x="3539" y="20291"/>
                    <a:pt x="3539" y="20291"/>
                    <a:pt x="3539" y="20291"/>
                  </a:cubicBezTo>
                  <a:cubicBezTo>
                    <a:pt x="3630" y="20160"/>
                    <a:pt x="3630" y="20160"/>
                    <a:pt x="3630" y="20160"/>
                  </a:cubicBezTo>
                  <a:cubicBezTo>
                    <a:pt x="3630" y="20160"/>
                    <a:pt x="3630" y="20160"/>
                    <a:pt x="3630" y="20160"/>
                  </a:cubicBezTo>
                  <a:close/>
                  <a:moveTo>
                    <a:pt x="3903" y="20160"/>
                  </a:moveTo>
                  <a:cubicBezTo>
                    <a:pt x="3812" y="20160"/>
                    <a:pt x="3812" y="20160"/>
                    <a:pt x="3812" y="20160"/>
                  </a:cubicBezTo>
                  <a:cubicBezTo>
                    <a:pt x="3721" y="20160"/>
                    <a:pt x="3721" y="20160"/>
                    <a:pt x="3721" y="20160"/>
                  </a:cubicBezTo>
                  <a:cubicBezTo>
                    <a:pt x="3812" y="20160"/>
                    <a:pt x="3812" y="20160"/>
                    <a:pt x="3812" y="20160"/>
                  </a:cubicBezTo>
                  <a:cubicBezTo>
                    <a:pt x="3903" y="20160"/>
                    <a:pt x="3903" y="20160"/>
                    <a:pt x="3903" y="20160"/>
                  </a:cubicBezTo>
                  <a:close/>
                  <a:moveTo>
                    <a:pt x="3903" y="20029"/>
                  </a:moveTo>
                  <a:cubicBezTo>
                    <a:pt x="3903" y="19898"/>
                    <a:pt x="3903" y="19898"/>
                    <a:pt x="3903" y="19898"/>
                  </a:cubicBezTo>
                  <a:cubicBezTo>
                    <a:pt x="3812" y="20029"/>
                    <a:pt x="3812" y="20029"/>
                    <a:pt x="3812" y="20029"/>
                  </a:cubicBezTo>
                  <a:cubicBezTo>
                    <a:pt x="3903" y="20029"/>
                    <a:pt x="3903" y="20029"/>
                    <a:pt x="3903" y="20029"/>
                  </a:cubicBezTo>
                  <a:close/>
                  <a:moveTo>
                    <a:pt x="3903" y="20029"/>
                  </a:moveTo>
                  <a:cubicBezTo>
                    <a:pt x="3993" y="20160"/>
                    <a:pt x="3993" y="20160"/>
                    <a:pt x="3993" y="20160"/>
                  </a:cubicBezTo>
                  <a:cubicBezTo>
                    <a:pt x="3993" y="20029"/>
                    <a:pt x="3993" y="20029"/>
                    <a:pt x="3993" y="20029"/>
                  </a:cubicBezTo>
                  <a:cubicBezTo>
                    <a:pt x="3993" y="20029"/>
                    <a:pt x="3993" y="20029"/>
                    <a:pt x="3993" y="20029"/>
                  </a:cubicBezTo>
                  <a:cubicBezTo>
                    <a:pt x="3903" y="20029"/>
                    <a:pt x="3903" y="20029"/>
                    <a:pt x="3903" y="20029"/>
                  </a:cubicBezTo>
                  <a:close/>
                  <a:moveTo>
                    <a:pt x="4810" y="19505"/>
                  </a:moveTo>
                  <a:cubicBezTo>
                    <a:pt x="4901" y="19636"/>
                    <a:pt x="4901" y="19636"/>
                    <a:pt x="4901" y="19636"/>
                  </a:cubicBezTo>
                  <a:cubicBezTo>
                    <a:pt x="4901" y="19636"/>
                    <a:pt x="4901" y="19636"/>
                    <a:pt x="4901" y="19636"/>
                  </a:cubicBezTo>
                  <a:cubicBezTo>
                    <a:pt x="4810" y="19636"/>
                    <a:pt x="4810" y="19636"/>
                    <a:pt x="4810" y="19636"/>
                  </a:cubicBezTo>
                  <a:cubicBezTo>
                    <a:pt x="4810" y="19767"/>
                    <a:pt x="4810" y="19767"/>
                    <a:pt x="4810" y="19767"/>
                  </a:cubicBezTo>
                  <a:cubicBezTo>
                    <a:pt x="4719" y="19898"/>
                    <a:pt x="4719" y="19898"/>
                    <a:pt x="4719" y="19898"/>
                  </a:cubicBezTo>
                  <a:cubicBezTo>
                    <a:pt x="4538" y="20029"/>
                    <a:pt x="4538" y="20029"/>
                    <a:pt x="4538" y="20029"/>
                  </a:cubicBezTo>
                  <a:cubicBezTo>
                    <a:pt x="4447" y="20029"/>
                    <a:pt x="4447" y="20029"/>
                    <a:pt x="4447" y="20029"/>
                  </a:cubicBezTo>
                  <a:cubicBezTo>
                    <a:pt x="4356" y="20160"/>
                    <a:pt x="4356" y="20160"/>
                    <a:pt x="4356" y="20160"/>
                  </a:cubicBezTo>
                  <a:cubicBezTo>
                    <a:pt x="4175" y="20160"/>
                    <a:pt x="4175" y="20160"/>
                    <a:pt x="4175" y="20160"/>
                  </a:cubicBezTo>
                  <a:cubicBezTo>
                    <a:pt x="4266" y="20029"/>
                    <a:pt x="4266" y="20029"/>
                    <a:pt x="4266" y="20029"/>
                  </a:cubicBezTo>
                  <a:cubicBezTo>
                    <a:pt x="4356" y="20029"/>
                    <a:pt x="4356" y="20029"/>
                    <a:pt x="4356" y="20029"/>
                  </a:cubicBezTo>
                  <a:cubicBezTo>
                    <a:pt x="4356" y="19898"/>
                    <a:pt x="4356" y="19898"/>
                    <a:pt x="4356" y="19898"/>
                  </a:cubicBezTo>
                  <a:cubicBezTo>
                    <a:pt x="4447" y="19898"/>
                    <a:pt x="4447" y="19898"/>
                    <a:pt x="4447" y="19898"/>
                  </a:cubicBezTo>
                  <a:cubicBezTo>
                    <a:pt x="4447" y="19898"/>
                    <a:pt x="4447" y="19898"/>
                    <a:pt x="4447" y="19898"/>
                  </a:cubicBezTo>
                  <a:cubicBezTo>
                    <a:pt x="4538" y="19767"/>
                    <a:pt x="4538" y="19767"/>
                    <a:pt x="4538" y="19767"/>
                  </a:cubicBezTo>
                  <a:cubicBezTo>
                    <a:pt x="4629" y="19767"/>
                    <a:pt x="4629" y="19767"/>
                    <a:pt x="4629" y="19767"/>
                  </a:cubicBezTo>
                  <a:cubicBezTo>
                    <a:pt x="4629" y="19636"/>
                    <a:pt x="4629" y="19636"/>
                    <a:pt x="4629" y="19636"/>
                  </a:cubicBezTo>
                  <a:cubicBezTo>
                    <a:pt x="4629" y="19636"/>
                    <a:pt x="4629" y="19636"/>
                    <a:pt x="4629" y="19636"/>
                  </a:cubicBezTo>
                  <a:cubicBezTo>
                    <a:pt x="4719" y="19505"/>
                    <a:pt x="4719" y="19505"/>
                    <a:pt x="4719" y="19505"/>
                  </a:cubicBezTo>
                  <a:cubicBezTo>
                    <a:pt x="4719" y="19505"/>
                    <a:pt x="4810" y="19505"/>
                    <a:pt x="4810" y="19505"/>
                  </a:cubicBezTo>
                  <a:close/>
                  <a:moveTo>
                    <a:pt x="5536" y="19113"/>
                  </a:moveTo>
                  <a:cubicBezTo>
                    <a:pt x="5445" y="19113"/>
                    <a:pt x="5445" y="19113"/>
                    <a:pt x="5445" y="19113"/>
                  </a:cubicBezTo>
                  <a:cubicBezTo>
                    <a:pt x="5355" y="19244"/>
                    <a:pt x="5355" y="19244"/>
                    <a:pt x="5355" y="19244"/>
                  </a:cubicBezTo>
                  <a:cubicBezTo>
                    <a:pt x="5355" y="19375"/>
                    <a:pt x="5355" y="19375"/>
                    <a:pt x="5355" y="19375"/>
                  </a:cubicBezTo>
                  <a:cubicBezTo>
                    <a:pt x="5445" y="19375"/>
                    <a:pt x="5445" y="19375"/>
                    <a:pt x="5445" y="19375"/>
                  </a:cubicBezTo>
                  <a:cubicBezTo>
                    <a:pt x="5355" y="19505"/>
                    <a:pt x="5355" y="19505"/>
                    <a:pt x="5355" y="19505"/>
                  </a:cubicBezTo>
                  <a:cubicBezTo>
                    <a:pt x="5355" y="19375"/>
                    <a:pt x="5355" y="19375"/>
                    <a:pt x="5355" y="19375"/>
                  </a:cubicBezTo>
                  <a:cubicBezTo>
                    <a:pt x="5264" y="19505"/>
                    <a:pt x="5264" y="19505"/>
                    <a:pt x="5264" y="19505"/>
                  </a:cubicBezTo>
                  <a:cubicBezTo>
                    <a:pt x="5264" y="19505"/>
                    <a:pt x="5264" y="19505"/>
                    <a:pt x="5264" y="19505"/>
                  </a:cubicBezTo>
                  <a:cubicBezTo>
                    <a:pt x="5173" y="19505"/>
                    <a:pt x="5173" y="19505"/>
                    <a:pt x="5173" y="19505"/>
                  </a:cubicBezTo>
                  <a:cubicBezTo>
                    <a:pt x="5173" y="19636"/>
                    <a:pt x="5173" y="19636"/>
                    <a:pt x="5173" y="19636"/>
                  </a:cubicBezTo>
                  <a:cubicBezTo>
                    <a:pt x="5082" y="19636"/>
                    <a:pt x="5082" y="19636"/>
                    <a:pt x="5082" y="19636"/>
                  </a:cubicBezTo>
                  <a:cubicBezTo>
                    <a:pt x="4992" y="19767"/>
                    <a:pt x="4992" y="19767"/>
                    <a:pt x="4992" y="19767"/>
                  </a:cubicBezTo>
                  <a:cubicBezTo>
                    <a:pt x="4901" y="19767"/>
                    <a:pt x="4901" y="19767"/>
                    <a:pt x="4901" y="19767"/>
                  </a:cubicBezTo>
                  <a:cubicBezTo>
                    <a:pt x="4901" y="19767"/>
                    <a:pt x="4901" y="19767"/>
                    <a:pt x="4901" y="19767"/>
                  </a:cubicBezTo>
                  <a:cubicBezTo>
                    <a:pt x="4901" y="19898"/>
                    <a:pt x="4901" y="19898"/>
                    <a:pt x="4901" y="19898"/>
                  </a:cubicBezTo>
                  <a:cubicBezTo>
                    <a:pt x="5082" y="19898"/>
                    <a:pt x="5082" y="19898"/>
                    <a:pt x="5082" y="19898"/>
                  </a:cubicBezTo>
                  <a:cubicBezTo>
                    <a:pt x="5173" y="19767"/>
                    <a:pt x="5173" y="19767"/>
                    <a:pt x="5173" y="19767"/>
                  </a:cubicBezTo>
                  <a:cubicBezTo>
                    <a:pt x="5264" y="19636"/>
                    <a:pt x="5264" y="19636"/>
                    <a:pt x="5264" y="19636"/>
                  </a:cubicBezTo>
                  <a:cubicBezTo>
                    <a:pt x="5264" y="19767"/>
                    <a:pt x="5264" y="19767"/>
                    <a:pt x="5264" y="19767"/>
                  </a:cubicBezTo>
                  <a:cubicBezTo>
                    <a:pt x="5264" y="19767"/>
                    <a:pt x="5264" y="19767"/>
                    <a:pt x="5264" y="19767"/>
                  </a:cubicBezTo>
                  <a:cubicBezTo>
                    <a:pt x="5355" y="19636"/>
                    <a:pt x="5355" y="19636"/>
                    <a:pt x="5355" y="19636"/>
                  </a:cubicBezTo>
                  <a:cubicBezTo>
                    <a:pt x="5355" y="19636"/>
                    <a:pt x="5355" y="19636"/>
                    <a:pt x="535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536" y="19505"/>
                    <a:pt x="5536" y="19505"/>
                    <a:pt x="5536" y="19505"/>
                  </a:cubicBezTo>
                  <a:cubicBezTo>
                    <a:pt x="5627" y="19505"/>
                    <a:pt x="5627" y="19505"/>
                    <a:pt x="5627" y="19505"/>
                  </a:cubicBezTo>
                  <a:cubicBezTo>
                    <a:pt x="5627" y="19505"/>
                    <a:pt x="5627" y="19505"/>
                    <a:pt x="5627" y="19505"/>
                  </a:cubicBezTo>
                  <a:cubicBezTo>
                    <a:pt x="5536" y="19375"/>
                    <a:pt x="5536" y="19375"/>
                    <a:pt x="5536" y="19375"/>
                  </a:cubicBezTo>
                  <a:cubicBezTo>
                    <a:pt x="5627" y="19375"/>
                    <a:pt x="5627" y="19375"/>
                    <a:pt x="5627" y="19375"/>
                  </a:cubicBezTo>
                  <a:cubicBezTo>
                    <a:pt x="5627" y="19244"/>
                    <a:pt x="5627" y="19244"/>
                    <a:pt x="5627" y="19244"/>
                  </a:cubicBezTo>
                  <a:cubicBezTo>
                    <a:pt x="5536" y="19244"/>
                    <a:pt x="5536" y="19244"/>
                    <a:pt x="5536" y="19244"/>
                  </a:cubicBezTo>
                  <a:cubicBezTo>
                    <a:pt x="5536" y="19113"/>
                    <a:pt x="5536" y="19113"/>
                    <a:pt x="5536" y="19113"/>
                  </a:cubicBezTo>
                  <a:close/>
                  <a:moveTo>
                    <a:pt x="5808" y="19375"/>
                  </a:moveTo>
                  <a:cubicBezTo>
                    <a:pt x="5718" y="19244"/>
                    <a:pt x="5718" y="19244"/>
                    <a:pt x="5718" y="19244"/>
                  </a:cubicBezTo>
                  <a:cubicBezTo>
                    <a:pt x="5718" y="19244"/>
                    <a:pt x="5718" y="19244"/>
                    <a:pt x="5718" y="19244"/>
                  </a:cubicBezTo>
                  <a:cubicBezTo>
                    <a:pt x="5718" y="19244"/>
                    <a:pt x="5718" y="19244"/>
                    <a:pt x="5718" y="19244"/>
                  </a:cubicBezTo>
                  <a:cubicBezTo>
                    <a:pt x="5808" y="19375"/>
                    <a:pt x="5808" y="19375"/>
                    <a:pt x="5808" y="19375"/>
                  </a:cubicBezTo>
                  <a:close/>
                  <a:moveTo>
                    <a:pt x="6171" y="19244"/>
                  </a:moveTo>
                  <a:cubicBezTo>
                    <a:pt x="6171" y="19244"/>
                    <a:pt x="6171" y="19244"/>
                    <a:pt x="6171" y="19244"/>
                  </a:cubicBezTo>
                  <a:cubicBezTo>
                    <a:pt x="6262" y="19244"/>
                    <a:pt x="6262" y="19244"/>
                    <a:pt x="6262" y="19244"/>
                  </a:cubicBezTo>
                  <a:cubicBezTo>
                    <a:pt x="6262" y="19244"/>
                    <a:pt x="6262" y="19244"/>
                    <a:pt x="6262" y="19244"/>
                  </a:cubicBezTo>
                  <a:cubicBezTo>
                    <a:pt x="6171" y="19244"/>
                    <a:pt x="6171" y="19244"/>
                    <a:pt x="6171" y="19244"/>
                  </a:cubicBezTo>
                  <a:cubicBezTo>
                    <a:pt x="6171" y="19244"/>
                    <a:pt x="6171" y="19244"/>
                    <a:pt x="6171" y="19244"/>
                  </a:cubicBezTo>
                  <a:close/>
                  <a:moveTo>
                    <a:pt x="5990" y="19244"/>
                  </a:moveTo>
                  <a:cubicBezTo>
                    <a:pt x="6081" y="19244"/>
                    <a:pt x="6081" y="19244"/>
                    <a:pt x="6081" y="19244"/>
                  </a:cubicBezTo>
                  <a:cubicBezTo>
                    <a:pt x="6081" y="19244"/>
                    <a:pt x="6081" y="19244"/>
                    <a:pt x="6081" y="19244"/>
                  </a:cubicBezTo>
                  <a:cubicBezTo>
                    <a:pt x="5990" y="19244"/>
                    <a:pt x="5990" y="19244"/>
                    <a:pt x="5990" y="19244"/>
                  </a:cubicBezTo>
                  <a:close/>
                  <a:moveTo>
                    <a:pt x="5990" y="19113"/>
                  </a:moveTo>
                  <a:cubicBezTo>
                    <a:pt x="5990" y="19113"/>
                    <a:pt x="5990" y="19113"/>
                    <a:pt x="5990" y="19113"/>
                  </a:cubicBezTo>
                  <a:cubicBezTo>
                    <a:pt x="5990" y="18982"/>
                    <a:pt x="5990" y="18982"/>
                    <a:pt x="5990" y="18982"/>
                  </a:cubicBezTo>
                  <a:cubicBezTo>
                    <a:pt x="5990" y="18982"/>
                    <a:pt x="5990" y="18982"/>
                    <a:pt x="5990" y="18982"/>
                  </a:cubicBezTo>
                  <a:cubicBezTo>
                    <a:pt x="6081" y="19113"/>
                    <a:pt x="6081" y="19113"/>
                    <a:pt x="6081" y="19113"/>
                  </a:cubicBezTo>
                  <a:cubicBezTo>
                    <a:pt x="5990" y="19113"/>
                    <a:pt x="5990" y="19113"/>
                    <a:pt x="5990" y="19113"/>
                  </a:cubicBezTo>
                  <a:close/>
                  <a:moveTo>
                    <a:pt x="5899" y="19113"/>
                  </a:moveTo>
                  <a:cubicBezTo>
                    <a:pt x="5808" y="19113"/>
                    <a:pt x="5808" y="19113"/>
                    <a:pt x="5808" y="19113"/>
                  </a:cubicBezTo>
                  <a:cubicBezTo>
                    <a:pt x="5808" y="19113"/>
                    <a:pt x="5808" y="19113"/>
                    <a:pt x="5808" y="19113"/>
                  </a:cubicBezTo>
                  <a:cubicBezTo>
                    <a:pt x="5808" y="19244"/>
                    <a:pt x="5808" y="19244"/>
                    <a:pt x="5808" y="19244"/>
                  </a:cubicBezTo>
                  <a:cubicBezTo>
                    <a:pt x="5899" y="19244"/>
                    <a:pt x="5899" y="19244"/>
                    <a:pt x="5899" y="19244"/>
                  </a:cubicBezTo>
                  <a:cubicBezTo>
                    <a:pt x="5899" y="19113"/>
                    <a:pt x="5899" y="19113"/>
                    <a:pt x="5899" y="19113"/>
                  </a:cubicBezTo>
                  <a:cubicBezTo>
                    <a:pt x="5899" y="19113"/>
                    <a:pt x="5899" y="19113"/>
                    <a:pt x="5899" y="19113"/>
                  </a:cubicBezTo>
                  <a:cubicBezTo>
                    <a:pt x="5899" y="19113"/>
                    <a:pt x="5899" y="19113"/>
                    <a:pt x="5899" y="19113"/>
                  </a:cubicBezTo>
                  <a:close/>
                  <a:moveTo>
                    <a:pt x="9529" y="14793"/>
                  </a:moveTo>
                  <a:cubicBezTo>
                    <a:pt x="9529" y="14793"/>
                    <a:pt x="9529" y="14793"/>
                    <a:pt x="9529" y="14793"/>
                  </a:cubicBezTo>
                  <a:cubicBezTo>
                    <a:pt x="9620" y="14662"/>
                    <a:pt x="9620" y="14662"/>
                    <a:pt x="9620" y="14662"/>
                  </a:cubicBezTo>
                  <a:cubicBezTo>
                    <a:pt x="9620" y="14793"/>
                    <a:pt x="9620" y="14793"/>
                    <a:pt x="9620" y="14793"/>
                  </a:cubicBezTo>
                  <a:cubicBezTo>
                    <a:pt x="9529" y="14793"/>
                    <a:pt x="9529" y="14793"/>
                    <a:pt x="9529" y="14793"/>
                  </a:cubicBezTo>
                  <a:close/>
                  <a:moveTo>
                    <a:pt x="9439" y="14793"/>
                  </a:moveTo>
                  <a:cubicBezTo>
                    <a:pt x="9348" y="14793"/>
                    <a:pt x="9348" y="14793"/>
                    <a:pt x="9348" y="14793"/>
                  </a:cubicBezTo>
                  <a:cubicBezTo>
                    <a:pt x="9348" y="14662"/>
                    <a:pt x="9348" y="14662"/>
                    <a:pt x="9348" y="14662"/>
                  </a:cubicBezTo>
                  <a:cubicBezTo>
                    <a:pt x="9439" y="14662"/>
                    <a:pt x="9439" y="14662"/>
                    <a:pt x="9439" y="14662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529" y="14662"/>
                    <a:pt x="9529" y="14662"/>
                    <a:pt x="9529" y="14662"/>
                  </a:cubicBezTo>
                  <a:cubicBezTo>
                    <a:pt x="9439" y="14793"/>
                    <a:pt x="9439" y="14793"/>
                    <a:pt x="9439" y="14793"/>
                  </a:cubicBezTo>
                  <a:cubicBezTo>
                    <a:pt x="9439" y="14793"/>
                    <a:pt x="9439" y="14793"/>
                    <a:pt x="9439" y="14793"/>
                  </a:cubicBezTo>
                  <a:close/>
                  <a:moveTo>
                    <a:pt x="6353" y="18851"/>
                  </a:moveTo>
                  <a:cubicBezTo>
                    <a:pt x="6353" y="18720"/>
                    <a:pt x="6353" y="18720"/>
                    <a:pt x="6353" y="18720"/>
                  </a:cubicBezTo>
                  <a:cubicBezTo>
                    <a:pt x="6353" y="18720"/>
                    <a:pt x="6353" y="18720"/>
                    <a:pt x="6353" y="18720"/>
                  </a:cubicBezTo>
                  <a:cubicBezTo>
                    <a:pt x="6444" y="18720"/>
                    <a:pt x="6444" y="18720"/>
                    <a:pt x="6444" y="18720"/>
                  </a:cubicBezTo>
                  <a:cubicBezTo>
                    <a:pt x="6534" y="18589"/>
                    <a:pt x="6534" y="18589"/>
                    <a:pt x="6534" y="18589"/>
                  </a:cubicBezTo>
                  <a:cubicBezTo>
                    <a:pt x="6534" y="18589"/>
                    <a:pt x="6534" y="18589"/>
                    <a:pt x="6534" y="18589"/>
                  </a:cubicBezTo>
                  <a:cubicBezTo>
                    <a:pt x="6625" y="18458"/>
                    <a:pt x="6625" y="18458"/>
                    <a:pt x="6625" y="18458"/>
                  </a:cubicBezTo>
                  <a:cubicBezTo>
                    <a:pt x="6625" y="18458"/>
                    <a:pt x="6625" y="18458"/>
                    <a:pt x="6625" y="18458"/>
                  </a:cubicBezTo>
                  <a:cubicBezTo>
                    <a:pt x="6716" y="18458"/>
                    <a:pt x="6716" y="18458"/>
                    <a:pt x="6716" y="18458"/>
                  </a:cubicBezTo>
                  <a:cubicBezTo>
                    <a:pt x="6716" y="18458"/>
                    <a:pt x="6716" y="18458"/>
                    <a:pt x="6716" y="18458"/>
                  </a:cubicBezTo>
                  <a:cubicBezTo>
                    <a:pt x="6807" y="18458"/>
                    <a:pt x="6807" y="18458"/>
                    <a:pt x="6807" y="18458"/>
                  </a:cubicBezTo>
                  <a:cubicBezTo>
                    <a:pt x="6897" y="18458"/>
                    <a:pt x="6897" y="18458"/>
                    <a:pt x="6897" y="18458"/>
                  </a:cubicBezTo>
                  <a:cubicBezTo>
                    <a:pt x="6897" y="18458"/>
                    <a:pt x="6897" y="18458"/>
                    <a:pt x="6897" y="18458"/>
                  </a:cubicBezTo>
                  <a:cubicBezTo>
                    <a:pt x="6988" y="18458"/>
                    <a:pt x="6988" y="18458"/>
                    <a:pt x="6988" y="18458"/>
                  </a:cubicBezTo>
                  <a:cubicBezTo>
                    <a:pt x="7079" y="18458"/>
                    <a:pt x="7079" y="18458"/>
                    <a:pt x="7079" y="18458"/>
                  </a:cubicBezTo>
                  <a:cubicBezTo>
                    <a:pt x="6988" y="18589"/>
                    <a:pt x="6988" y="18589"/>
                    <a:pt x="6988" y="18589"/>
                  </a:cubicBezTo>
                  <a:cubicBezTo>
                    <a:pt x="7079" y="18720"/>
                    <a:pt x="7079" y="18720"/>
                    <a:pt x="7079" y="18720"/>
                  </a:cubicBezTo>
                  <a:cubicBezTo>
                    <a:pt x="7079" y="18720"/>
                    <a:pt x="7079" y="18720"/>
                    <a:pt x="7079" y="18720"/>
                  </a:cubicBezTo>
                  <a:cubicBezTo>
                    <a:pt x="6988" y="18720"/>
                    <a:pt x="6988" y="18720"/>
                    <a:pt x="6988" y="18720"/>
                  </a:cubicBezTo>
                  <a:cubicBezTo>
                    <a:pt x="6988" y="18851"/>
                    <a:pt x="6988" y="18851"/>
                    <a:pt x="6988" y="18851"/>
                  </a:cubicBezTo>
                  <a:cubicBezTo>
                    <a:pt x="6807" y="18851"/>
                    <a:pt x="6807" y="18851"/>
                    <a:pt x="6807" y="18851"/>
                  </a:cubicBezTo>
                  <a:cubicBezTo>
                    <a:pt x="6716" y="18851"/>
                    <a:pt x="6716" y="18851"/>
                    <a:pt x="6716" y="18851"/>
                  </a:cubicBezTo>
                  <a:cubicBezTo>
                    <a:pt x="6625" y="18851"/>
                    <a:pt x="6625" y="18851"/>
                    <a:pt x="6625" y="18851"/>
                  </a:cubicBezTo>
                  <a:cubicBezTo>
                    <a:pt x="6534" y="18982"/>
                    <a:pt x="6534" y="18982"/>
                    <a:pt x="6534" y="18982"/>
                  </a:cubicBezTo>
                  <a:cubicBezTo>
                    <a:pt x="6444" y="18982"/>
                    <a:pt x="6444" y="18982"/>
                    <a:pt x="6444" y="18982"/>
                  </a:cubicBezTo>
                  <a:cubicBezTo>
                    <a:pt x="6444" y="18982"/>
                    <a:pt x="6444" y="18982"/>
                    <a:pt x="6444" y="18982"/>
                  </a:cubicBezTo>
                  <a:cubicBezTo>
                    <a:pt x="6353" y="18851"/>
                    <a:pt x="6353" y="18851"/>
                    <a:pt x="6353" y="18851"/>
                  </a:cubicBezTo>
                  <a:close/>
                  <a:moveTo>
                    <a:pt x="6353" y="1885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6" name="Rectangle 160"/>
            <p:cNvSpPr>
              <a:spLocks/>
            </p:cNvSpPr>
            <p:nvPr/>
          </p:nvSpPr>
          <p:spPr bwMode="auto">
            <a:xfrm>
              <a:off x="3523" y="3942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7" name="AutoShape 161"/>
            <p:cNvSpPr>
              <a:spLocks/>
            </p:cNvSpPr>
            <p:nvPr/>
          </p:nvSpPr>
          <p:spPr bwMode="auto">
            <a:xfrm>
              <a:off x="3645" y="3977"/>
              <a:ext cx="94" cy="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51" y="0"/>
                  </a:moveTo>
                  <a:lnTo>
                    <a:pt x="15178" y="0"/>
                  </a:lnTo>
                  <a:lnTo>
                    <a:pt x="16930" y="5760"/>
                  </a:lnTo>
                  <a:lnTo>
                    <a:pt x="19265" y="11520"/>
                  </a:lnTo>
                  <a:lnTo>
                    <a:pt x="21600" y="11520"/>
                  </a:lnTo>
                  <a:lnTo>
                    <a:pt x="21600" y="17280"/>
                  </a:lnTo>
                  <a:lnTo>
                    <a:pt x="16930" y="17280"/>
                  </a:lnTo>
                  <a:lnTo>
                    <a:pt x="16930" y="11520"/>
                  </a:lnTo>
                  <a:lnTo>
                    <a:pt x="15178" y="17280"/>
                  </a:lnTo>
                  <a:lnTo>
                    <a:pt x="12843" y="17280"/>
                  </a:lnTo>
                  <a:lnTo>
                    <a:pt x="12843" y="21600"/>
                  </a:lnTo>
                  <a:lnTo>
                    <a:pt x="10508" y="21600"/>
                  </a:lnTo>
                  <a:lnTo>
                    <a:pt x="8173" y="17280"/>
                  </a:lnTo>
                  <a:lnTo>
                    <a:pt x="4086" y="17280"/>
                  </a:lnTo>
                  <a:lnTo>
                    <a:pt x="4086" y="11520"/>
                  </a:lnTo>
                  <a:lnTo>
                    <a:pt x="1751" y="5760"/>
                  </a:lnTo>
                  <a:lnTo>
                    <a:pt x="1751" y="11520"/>
                  </a:lnTo>
                  <a:lnTo>
                    <a:pt x="0" y="5760"/>
                  </a:lnTo>
                  <a:lnTo>
                    <a:pt x="0" y="0"/>
                  </a:lnTo>
                  <a:lnTo>
                    <a:pt x="1751" y="0"/>
                  </a:lnTo>
                  <a:close/>
                  <a:moveTo>
                    <a:pt x="1751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8" name="AutoShape 162"/>
            <p:cNvSpPr>
              <a:spLocks/>
            </p:cNvSpPr>
            <p:nvPr/>
          </p:nvSpPr>
          <p:spPr bwMode="auto">
            <a:xfrm>
              <a:off x="3805" y="3913"/>
              <a:ext cx="122" cy="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277" y="21600"/>
                  </a:moveTo>
                  <a:cubicBezTo>
                    <a:pt x="18277" y="19200"/>
                    <a:pt x="18277" y="19200"/>
                    <a:pt x="18277" y="19200"/>
                  </a:cubicBezTo>
                  <a:cubicBezTo>
                    <a:pt x="19938" y="16800"/>
                    <a:pt x="19938" y="16800"/>
                    <a:pt x="19938" y="16800"/>
                  </a:cubicBezTo>
                  <a:cubicBezTo>
                    <a:pt x="19938" y="16800"/>
                    <a:pt x="19938" y="16800"/>
                    <a:pt x="19938" y="16800"/>
                  </a:cubicBezTo>
                  <a:cubicBezTo>
                    <a:pt x="19938" y="14400"/>
                    <a:pt x="19938" y="14400"/>
                    <a:pt x="19938" y="14400"/>
                  </a:cubicBezTo>
                  <a:cubicBezTo>
                    <a:pt x="19938" y="12000"/>
                    <a:pt x="19938" y="12000"/>
                    <a:pt x="19938" y="12000"/>
                  </a:cubicBezTo>
                  <a:cubicBezTo>
                    <a:pt x="19938" y="12000"/>
                    <a:pt x="19938" y="12000"/>
                    <a:pt x="19938" y="12000"/>
                  </a:cubicBezTo>
                  <a:cubicBezTo>
                    <a:pt x="21600" y="12000"/>
                    <a:pt x="21600" y="12000"/>
                    <a:pt x="21600" y="120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19938" y="7200"/>
                    <a:pt x="19938" y="7200"/>
                    <a:pt x="19938" y="72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19938" y="4800"/>
                    <a:pt x="19938" y="4800"/>
                    <a:pt x="19938" y="4800"/>
                  </a:cubicBezTo>
                  <a:cubicBezTo>
                    <a:pt x="18277" y="4800"/>
                    <a:pt x="18277" y="4800"/>
                    <a:pt x="18277" y="4800"/>
                  </a:cubicBezTo>
                  <a:cubicBezTo>
                    <a:pt x="16615" y="2400"/>
                    <a:pt x="16615" y="2400"/>
                    <a:pt x="16615" y="2400"/>
                  </a:cubicBezTo>
                  <a:cubicBezTo>
                    <a:pt x="14954" y="2400"/>
                    <a:pt x="14954" y="2400"/>
                    <a:pt x="14954" y="2400"/>
                  </a:cubicBezTo>
                  <a:cubicBezTo>
                    <a:pt x="13292" y="2400"/>
                    <a:pt x="13292" y="2400"/>
                    <a:pt x="13292" y="2400"/>
                  </a:cubicBezTo>
                  <a:cubicBezTo>
                    <a:pt x="11631" y="2400"/>
                    <a:pt x="11631" y="2400"/>
                    <a:pt x="11631" y="2400"/>
                  </a:cubicBezTo>
                  <a:cubicBezTo>
                    <a:pt x="9969" y="2400"/>
                    <a:pt x="9969" y="2400"/>
                    <a:pt x="9969" y="2400"/>
                  </a:cubicBezTo>
                  <a:cubicBezTo>
                    <a:pt x="8308" y="2400"/>
                    <a:pt x="8308" y="2400"/>
                    <a:pt x="8308" y="2400"/>
                  </a:cubicBezTo>
                  <a:cubicBezTo>
                    <a:pt x="8308" y="2400"/>
                    <a:pt x="9969" y="4800"/>
                    <a:pt x="9969" y="4800"/>
                  </a:cubicBezTo>
                  <a:cubicBezTo>
                    <a:pt x="14954" y="7200"/>
                    <a:pt x="14954" y="7200"/>
                    <a:pt x="14954" y="7200"/>
                  </a:cubicBezTo>
                  <a:cubicBezTo>
                    <a:pt x="13292" y="7200"/>
                    <a:pt x="13292" y="7200"/>
                    <a:pt x="13292" y="7200"/>
                  </a:cubicBezTo>
                  <a:cubicBezTo>
                    <a:pt x="14954" y="9600"/>
                    <a:pt x="14954" y="9600"/>
                    <a:pt x="14954" y="9600"/>
                  </a:cubicBezTo>
                  <a:cubicBezTo>
                    <a:pt x="13292" y="12000"/>
                    <a:pt x="13292" y="12000"/>
                    <a:pt x="13292" y="12000"/>
                  </a:cubicBezTo>
                  <a:cubicBezTo>
                    <a:pt x="14954" y="12000"/>
                    <a:pt x="14954" y="12000"/>
                    <a:pt x="14954" y="12000"/>
                  </a:cubicBezTo>
                  <a:cubicBezTo>
                    <a:pt x="16615" y="14400"/>
                    <a:pt x="16615" y="14400"/>
                    <a:pt x="16615" y="14400"/>
                  </a:cubicBezTo>
                  <a:cubicBezTo>
                    <a:pt x="18277" y="14400"/>
                    <a:pt x="18277" y="14400"/>
                    <a:pt x="18277" y="14400"/>
                  </a:cubicBezTo>
                  <a:cubicBezTo>
                    <a:pt x="16615" y="16800"/>
                    <a:pt x="16615" y="16800"/>
                    <a:pt x="16615" y="16800"/>
                  </a:cubicBezTo>
                  <a:cubicBezTo>
                    <a:pt x="13292" y="16800"/>
                    <a:pt x="13292" y="16800"/>
                    <a:pt x="13292" y="16800"/>
                  </a:cubicBezTo>
                  <a:cubicBezTo>
                    <a:pt x="13292" y="16800"/>
                    <a:pt x="13292" y="16800"/>
                    <a:pt x="13292" y="16800"/>
                  </a:cubicBezTo>
                  <a:cubicBezTo>
                    <a:pt x="11631" y="16800"/>
                    <a:pt x="11631" y="16800"/>
                    <a:pt x="11631" y="16800"/>
                  </a:cubicBezTo>
                  <a:cubicBezTo>
                    <a:pt x="9969" y="16800"/>
                    <a:pt x="9969" y="16800"/>
                    <a:pt x="9969" y="16800"/>
                  </a:cubicBezTo>
                  <a:cubicBezTo>
                    <a:pt x="8308" y="16800"/>
                    <a:pt x="8308" y="16800"/>
                    <a:pt x="8308" y="16800"/>
                  </a:cubicBezTo>
                  <a:cubicBezTo>
                    <a:pt x="6646" y="16800"/>
                    <a:pt x="6646" y="16800"/>
                    <a:pt x="6646" y="16800"/>
                  </a:cubicBezTo>
                  <a:cubicBezTo>
                    <a:pt x="6646" y="16800"/>
                    <a:pt x="6646" y="16800"/>
                    <a:pt x="6646" y="16800"/>
                  </a:cubicBezTo>
                  <a:cubicBezTo>
                    <a:pt x="6646" y="14400"/>
                    <a:pt x="6646" y="14400"/>
                    <a:pt x="6646" y="14400"/>
                  </a:cubicBezTo>
                  <a:cubicBezTo>
                    <a:pt x="3323" y="16800"/>
                    <a:pt x="3323" y="16800"/>
                    <a:pt x="3323" y="16800"/>
                  </a:cubicBezTo>
                  <a:cubicBezTo>
                    <a:pt x="3323" y="14400"/>
                    <a:pt x="3323" y="14400"/>
                    <a:pt x="3323" y="14400"/>
                  </a:cubicBezTo>
                  <a:cubicBezTo>
                    <a:pt x="1662" y="16800"/>
                    <a:pt x="1662" y="16800"/>
                    <a:pt x="1662" y="16800"/>
                  </a:cubicBezTo>
                  <a:cubicBezTo>
                    <a:pt x="0" y="16800"/>
                    <a:pt x="0" y="16800"/>
                    <a:pt x="0" y="16800"/>
                  </a:cubicBezTo>
                  <a:cubicBezTo>
                    <a:pt x="1662" y="19200"/>
                    <a:pt x="1662" y="19200"/>
                    <a:pt x="1662" y="19200"/>
                  </a:cubicBezTo>
                  <a:cubicBezTo>
                    <a:pt x="3323" y="19200"/>
                    <a:pt x="3323" y="19200"/>
                    <a:pt x="3323" y="19200"/>
                  </a:cubicBezTo>
                  <a:cubicBezTo>
                    <a:pt x="4985" y="21600"/>
                    <a:pt x="4985" y="21600"/>
                    <a:pt x="4985" y="21600"/>
                  </a:cubicBezTo>
                  <a:cubicBezTo>
                    <a:pt x="4985" y="21600"/>
                    <a:pt x="4985" y="21600"/>
                    <a:pt x="4985" y="21600"/>
                  </a:cubicBezTo>
                  <a:cubicBezTo>
                    <a:pt x="6646" y="19200"/>
                    <a:pt x="6646" y="19200"/>
                    <a:pt x="6646" y="19200"/>
                  </a:cubicBezTo>
                  <a:cubicBezTo>
                    <a:pt x="6646" y="19200"/>
                    <a:pt x="6646" y="19200"/>
                    <a:pt x="6646" y="19200"/>
                  </a:cubicBezTo>
                  <a:cubicBezTo>
                    <a:pt x="9969" y="19200"/>
                    <a:pt x="9969" y="19200"/>
                    <a:pt x="9969" y="19200"/>
                  </a:cubicBezTo>
                  <a:cubicBezTo>
                    <a:pt x="11631" y="19200"/>
                    <a:pt x="11631" y="19200"/>
                    <a:pt x="11631" y="19200"/>
                  </a:cubicBezTo>
                  <a:cubicBezTo>
                    <a:pt x="14954" y="21600"/>
                    <a:pt x="14954" y="21600"/>
                    <a:pt x="14954" y="21600"/>
                  </a:cubicBezTo>
                  <a:cubicBezTo>
                    <a:pt x="16615" y="19200"/>
                    <a:pt x="16615" y="19200"/>
                    <a:pt x="16615" y="19200"/>
                  </a:cubicBezTo>
                  <a:cubicBezTo>
                    <a:pt x="16615" y="21600"/>
                    <a:pt x="16615" y="21600"/>
                    <a:pt x="16615" y="21600"/>
                  </a:cubicBezTo>
                  <a:cubicBezTo>
                    <a:pt x="18277" y="21600"/>
                    <a:pt x="18277" y="21600"/>
                    <a:pt x="18277" y="21600"/>
                  </a:cubicBezTo>
                  <a:close/>
                  <a:moveTo>
                    <a:pt x="13292" y="0"/>
                  </a:moveTo>
                  <a:cubicBezTo>
                    <a:pt x="13292" y="0"/>
                    <a:pt x="13292" y="0"/>
                    <a:pt x="13292" y="0"/>
                  </a:cubicBezTo>
                  <a:cubicBezTo>
                    <a:pt x="16615" y="2400"/>
                    <a:pt x="16615" y="2400"/>
                    <a:pt x="16615" y="2400"/>
                  </a:cubicBezTo>
                  <a:cubicBezTo>
                    <a:pt x="13292" y="2400"/>
                    <a:pt x="13292" y="2400"/>
                    <a:pt x="13292" y="2400"/>
                  </a:cubicBezTo>
                  <a:cubicBezTo>
                    <a:pt x="13292" y="0"/>
                    <a:pt x="13292" y="0"/>
                    <a:pt x="13292" y="0"/>
                  </a:cubicBezTo>
                  <a:close/>
                  <a:moveTo>
                    <a:pt x="9969" y="12000"/>
                  </a:moveTo>
                  <a:cubicBezTo>
                    <a:pt x="11631" y="12000"/>
                    <a:pt x="11631" y="12000"/>
                    <a:pt x="11631" y="12000"/>
                  </a:cubicBezTo>
                  <a:cubicBezTo>
                    <a:pt x="13292" y="12000"/>
                    <a:pt x="13292" y="12000"/>
                    <a:pt x="13292" y="12000"/>
                  </a:cubicBezTo>
                  <a:cubicBezTo>
                    <a:pt x="13292" y="14400"/>
                    <a:pt x="13292" y="14400"/>
                    <a:pt x="13292" y="14400"/>
                  </a:cubicBezTo>
                  <a:cubicBezTo>
                    <a:pt x="11631" y="14400"/>
                    <a:pt x="11631" y="14400"/>
                    <a:pt x="11631" y="14400"/>
                  </a:cubicBezTo>
                  <a:lnTo>
                    <a:pt x="9969" y="12000"/>
                  </a:lnTo>
                  <a:close/>
                  <a:moveTo>
                    <a:pt x="9969" y="120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9" name="AutoShape 163"/>
            <p:cNvSpPr>
              <a:spLocks/>
            </p:cNvSpPr>
            <p:nvPr/>
          </p:nvSpPr>
          <p:spPr bwMode="auto">
            <a:xfrm>
              <a:off x="3381" y="3787"/>
              <a:ext cx="442" cy="1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097" y="9519"/>
                  </a:moveTo>
                  <a:lnTo>
                    <a:pt x="4097" y="8054"/>
                  </a:lnTo>
                  <a:lnTo>
                    <a:pt x="4593" y="8054"/>
                  </a:lnTo>
                  <a:lnTo>
                    <a:pt x="5090" y="9519"/>
                  </a:lnTo>
                  <a:lnTo>
                    <a:pt x="5090" y="10617"/>
                  </a:lnTo>
                  <a:lnTo>
                    <a:pt x="3724" y="10617"/>
                  </a:lnTo>
                  <a:lnTo>
                    <a:pt x="3724" y="9519"/>
                  </a:lnTo>
                  <a:lnTo>
                    <a:pt x="4097" y="10617"/>
                  </a:lnTo>
                  <a:lnTo>
                    <a:pt x="4593" y="9519"/>
                  </a:lnTo>
                  <a:lnTo>
                    <a:pt x="4097" y="9519"/>
                  </a:lnTo>
                  <a:close/>
                  <a:moveTo>
                    <a:pt x="1366" y="6590"/>
                  </a:moveTo>
                  <a:lnTo>
                    <a:pt x="1366" y="8054"/>
                  </a:lnTo>
                  <a:lnTo>
                    <a:pt x="869" y="6590"/>
                  </a:lnTo>
                  <a:lnTo>
                    <a:pt x="497" y="8054"/>
                  </a:lnTo>
                  <a:lnTo>
                    <a:pt x="0" y="8054"/>
                  </a:lnTo>
                  <a:lnTo>
                    <a:pt x="497" y="9519"/>
                  </a:lnTo>
                  <a:lnTo>
                    <a:pt x="869" y="8054"/>
                  </a:lnTo>
                  <a:lnTo>
                    <a:pt x="869" y="9519"/>
                  </a:lnTo>
                  <a:lnTo>
                    <a:pt x="1366" y="8054"/>
                  </a:lnTo>
                  <a:lnTo>
                    <a:pt x="1862" y="8054"/>
                  </a:lnTo>
                  <a:lnTo>
                    <a:pt x="2359" y="6590"/>
                  </a:lnTo>
                  <a:lnTo>
                    <a:pt x="3724" y="6590"/>
                  </a:lnTo>
                  <a:lnTo>
                    <a:pt x="4097" y="4027"/>
                  </a:lnTo>
                  <a:lnTo>
                    <a:pt x="6455" y="4027"/>
                  </a:lnTo>
                  <a:lnTo>
                    <a:pt x="6952" y="5125"/>
                  </a:lnTo>
                  <a:lnTo>
                    <a:pt x="5959" y="5125"/>
                  </a:lnTo>
                  <a:lnTo>
                    <a:pt x="5959" y="6590"/>
                  </a:lnTo>
                  <a:lnTo>
                    <a:pt x="8317" y="6590"/>
                  </a:lnTo>
                  <a:lnTo>
                    <a:pt x="8690" y="8054"/>
                  </a:lnTo>
                  <a:lnTo>
                    <a:pt x="9186" y="8054"/>
                  </a:lnTo>
                  <a:lnTo>
                    <a:pt x="9186" y="6590"/>
                  </a:lnTo>
                  <a:lnTo>
                    <a:pt x="9683" y="8054"/>
                  </a:lnTo>
                  <a:lnTo>
                    <a:pt x="10055" y="9519"/>
                  </a:lnTo>
                  <a:lnTo>
                    <a:pt x="11917" y="9519"/>
                  </a:lnTo>
                  <a:lnTo>
                    <a:pt x="11917" y="10617"/>
                  </a:lnTo>
                  <a:lnTo>
                    <a:pt x="12910" y="9519"/>
                  </a:lnTo>
                  <a:lnTo>
                    <a:pt x="13283" y="13546"/>
                  </a:lnTo>
                  <a:lnTo>
                    <a:pt x="13779" y="14644"/>
                  </a:lnTo>
                  <a:lnTo>
                    <a:pt x="14276" y="14644"/>
                  </a:lnTo>
                  <a:lnTo>
                    <a:pt x="14648" y="16108"/>
                  </a:lnTo>
                  <a:lnTo>
                    <a:pt x="16138" y="16108"/>
                  </a:lnTo>
                  <a:lnTo>
                    <a:pt x="16138" y="17573"/>
                  </a:lnTo>
                  <a:lnTo>
                    <a:pt x="15641" y="17573"/>
                  </a:lnTo>
                  <a:lnTo>
                    <a:pt x="14648" y="20136"/>
                  </a:lnTo>
                  <a:lnTo>
                    <a:pt x="17876" y="20136"/>
                  </a:lnTo>
                  <a:lnTo>
                    <a:pt x="18372" y="21600"/>
                  </a:lnTo>
                  <a:lnTo>
                    <a:pt x="19738" y="20136"/>
                  </a:lnTo>
                  <a:lnTo>
                    <a:pt x="20234" y="18671"/>
                  </a:lnTo>
                  <a:lnTo>
                    <a:pt x="21600" y="18671"/>
                  </a:lnTo>
                  <a:lnTo>
                    <a:pt x="21600" y="17573"/>
                  </a:lnTo>
                  <a:lnTo>
                    <a:pt x="21103" y="17573"/>
                  </a:lnTo>
                  <a:lnTo>
                    <a:pt x="20731" y="16108"/>
                  </a:lnTo>
                  <a:lnTo>
                    <a:pt x="19738" y="14644"/>
                  </a:lnTo>
                  <a:lnTo>
                    <a:pt x="18869" y="14644"/>
                  </a:lnTo>
                  <a:lnTo>
                    <a:pt x="18869" y="12081"/>
                  </a:lnTo>
                  <a:lnTo>
                    <a:pt x="18372" y="13546"/>
                  </a:lnTo>
                  <a:lnTo>
                    <a:pt x="17876" y="13546"/>
                  </a:lnTo>
                  <a:lnTo>
                    <a:pt x="17503" y="10617"/>
                  </a:lnTo>
                  <a:lnTo>
                    <a:pt x="17007" y="12081"/>
                  </a:lnTo>
                  <a:lnTo>
                    <a:pt x="17007" y="10617"/>
                  </a:lnTo>
                  <a:lnTo>
                    <a:pt x="16138" y="9519"/>
                  </a:lnTo>
                  <a:lnTo>
                    <a:pt x="16138" y="10617"/>
                  </a:lnTo>
                  <a:lnTo>
                    <a:pt x="15641" y="10617"/>
                  </a:lnTo>
                  <a:lnTo>
                    <a:pt x="15641" y="9519"/>
                  </a:lnTo>
                  <a:lnTo>
                    <a:pt x="15641" y="10617"/>
                  </a:lnTo>
                  <a:lnTo>
                    <a:pt x="15145" y="9519"/>
                  </a:lnTo>
                  <a:lnTo>
                    <a:pt x="14276" y="9519"/>
                  </a:lnTo>
                  <a:lnTo>
                    <a:pt x="13283" y="6590"/>
                  </a:lnTo>
                  <a:lnTo>
                    <a:pt x="12910" y="5125"/>
                  </a:lnTo>
                  <a:lnTo>
                    <a:pt x="11545" y="5125"/>
                  </a:lnTo>
                  <a:lnTo>
                    <a:pt x="11545" y="4027"/>
                  </a:lnTo>
                  <a:lnTo>
                    <a:pt x="11048" y="2563"/>
                  </a:lnTo>
                  <a:lnTo>
                    <a:pt x="10055" y="2563"/>
                  </a:lnTo>
                  <a:lnTo>
                    <a:pt x="8690" y="1098"/>
                  </a:lnTo>
                  <a:lnTo>
                    <a:pt x="8317" y="2563"/>
                  </a:lnTo>
                  <a:lnTo>
                    <a:pt x="7821" y="1098"/>
                  </a:lnTo>
                  <a:lnTo>
                    <a:pt x="7324" y="1098"/>
                  </a:lnTo>
                  <a:lnTo>
                    <a:pt x="6455" y="0"/>
                  </a:lnTo>
                  <a:lnTo>
                    <a:pt x="5462" y="0"/>
                  </a:lnTo>
                  <a:lnTo>
                    <a:pt x="5090" y="1098"/>
                  </a:lnTo>
                  <a:lnTo>
                    <a:pt x="4097" y="1098"/>
                  </a:lnTo>
                  <a:lnTo>
                    <a:pt x="3228" y="2563"/>
                  </a:lnTo>
                  <a:lnTo>
                    <a:pt x="2731" y="2563"/>
                  </a:lnTo>
                  <a:lnTo>
                    <a:pt x="1862" y="4027"/>
                  </a:lnTo>
                  <a:lnTo>
                    <a:pt x="1366" y="5125"/>
                  </a:lnTo>
                  <a:lnTo>
                    <a:pt x="1366" y="6590"/>
                  </a:lnTo>
                  <a:close/>
                  <a:moveTo>
                    <a:pt x="1366" y="659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0" name="AutoShape 164"/>
            <p:cNvSpPr>
              <a:spLocks/>
            </p:cNvSpPr>
            <p:nvPr/>
          </p:nvSpPr>
          <p:spPr bwMode="auto">
            <a:xfrm>
              <a:off x="3653" y="3639"/>
              <a:ext cx="236" cy="2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671" y="19224"/>
                  </a:moveTo>
                  <a:close/>
                  <a:moveTo>
                    <a:pt x="18116" y="21600"/>
                  </a:moveTo>
                  <a:lnTo>
                    <a:pt x="19974" y="21600"/>
                  </a:lnTo>
                  <a:lnTo>
                    <a:pt x="20671" y="20952"/>
                  </a:lnTo>
                  <a:lnTo>
                    <a:pt x="20671" y="20088"/>
                  </a:lnTo>
                  <a:lnTo>
                    <a:pt x="19974" y="20088"/>
                  </a:lnTo>
                  <a:lnTo>
                    <a:pt x="19974" y="20952"/>
                  </a:lnTo>
                  <a:lnTo>
                    <a:pt x="19045" y="20088"/>
                  </a:lnTo>
                  <a:lnTo>
                    <a:pt x="18116" y="20952"/>
                  </a:lnTo>
                  <a:lnTo>
                    <a:pt x="18116" y="21600"/>
                  </a:lnTo>
                  <a:close/>
                  <a:moveTo>
                    <a:pt x="19974" y="15984"/>
                  </a:moveTo>
                  <a:lnTo>
                    <a:pt x="20671" y="15984"/>
                  </a:lnTo>
                  <a:lnTo>
                    <a:pt x="21600" y="16848"/>
                  </a:lnTo>
                  <a:lnTo>
                    <a:pt x="19974" y="16848"/>
                  </a:lnTo>
                  <a:lnTo>
                    <a:pt x="19974" y="15984"/>
                  </a:lnTo>
                  <a:close/>
                  <a:moveTo>
                    <a:pt x="18116" y="14472"/>
                  </a:moveTo>
                  <a:lnTo>
                    <a:pt x="17187" y="14472"/>
                  </a:lnTo>
                  <a:lnTo>
                    <a:pt x="17187" y="15336"/>
                  </a:lnTo>
                  <a:lnTo>
                    <a:pt x="16490" y="15984"/>
                  </a:lnTo>
                  <a:lnTo>
                    <a:pt x="15561" y="15984"/>
                  </a:lnTo>
                  <a:lnTo>
                    <a:pt x="15561" y="16848"/>
                  </a:lnTo>
                  <a:lnTo>
                    <a:pt x="16490" y="16848"/>
                  </a:lnTo>
                  <a:lnTo>
                    <a:pt x="18116" y="15984"/>
                  </a:lnTo>
                  <a:lnTo>
                    <a:pt x="18116" y="14472"/>
                  </a:lnTo>
                  <a:close/>
                  <a:moveTo>
                    <a:pt x="15561" y="14472"/>
                  </a:moveTo>
                  <a:lnTo>
                    <a:pt x="16490" y="14472"/>
                  </a:lnTo>
                  <a:lnTo>
                    <a:pt x="16490" y="15336"/>
                  </a:lnTo>
                  <a:lnTo>
                    <a:pt x="15561" y="14472"/>
                  </a:lnTo>
                  <a:close/>
                  <a:moveTo>
                    <a:pt x="13006" y="11232"/>
                  </a:moveTo>
                  <a:lnTo>
                    <a:pt x="13006" y="12960"/>
                  </a:lnTo>
                  <a:lnTo>
                    <a:pt x="13935" y="13608"/>
                  </a:lnTo>
                  <a:lnTo>
                    <a:pt x="13935" y="14472"/>
                  </a:lnTo>
                  <a:lnTo>
                    <a:pt x="13006" y="13608"/>
                  </a:lnTo>
                  <a:lnTo>
                    <a:pt x="13006" y="11232"/>
                  </a:lnTo>
                  <a:close/>
                  <a:moveTo>
                    <a:pt x="9523" y="11232"/>
                  </a:moveTo>
                  <a:lnTo>
                    <a:pt x="9523" y="12096"/>
                  </a:lnTo>
                  <a:lnTo>
                    <a:pt x="10452" y="12096"/>
                  </a:lnTo>
                  <a:lnTo>
                    <a:pt x="9523" y="11232"/>
                  </a:lnTo>
                  <a:close/>
                  <a:moveTo>
                    <a:pt x="15561" y="9720"/>
                  </a:moveTo>
                  <a:lnTo>
                    <a:pt x="15561" y="11232"/>
                  </a:lnTo>
                  <a:lnTo>
                    <a:pt x="16490" y="10368"/>
                  </a:lnTo>
                  <a:lnTo>
                    <a:pt x="15561" y="9720"/>
                  </a:lnTo>
                  <a:close/>
                  <a:moveTo>
                    <a:pt x="12077" y="7992"/>
                  </a:moveTo>
                  <a:lnTo>
                    <a:pt x="11381" y="8856"/>
                  </a:lnTo>
                  <a:lnTo>
                    <a:pt x="12077" y="8856"/>
                  </a:lnTo>
                  <a:lnTo>
                    <a:pt x="12077" y="10368"/>
                  </a:lnTo>
                  <a:lnTo>
                    <a:pt x="13006" y="10368"/>
                  </a:lnTo>
                  <a:lnTo>
                    <a:pt x="13006" y="9720"/>
                  </a:lnTo>
                  <a:lnTo>
                    <a:pt x="12077" y="8856"/>
                  </a:lnTo>
                  <a:lnTo>
                    <a:pt x="12077" y="7992"/>
                  </a:lnTo>
                  <a:close/>
                  <a:moveTo>
                    <a:pt x="8594" y="5616"/>
                  </a:moveTo>
                  <a:lnTo>
                    <a:pt x="9523" y="5616"/>
                  </a:lnTo>
                  <a:lnTo>
                    <a:pt x="10452" y="6480"/>
                  </a:lnTo>
                  <a:lnTo>
                    <a:pt x="10452" y="7992"/>
                  </a:lnTo>
                  <a:lnTo>
                    <a:pt x="9523" y="7992"/>
                  </a:lnTo>
                  <a:lnTo>
                    <a:pt x="9523" y="7344"/>
                  </a:lnTo>
                  <a:lnTo>
                    <a:pt x="10452" y="7344"/>
                  </a:lnTo>
                  <a:lnTo>
                    <a:pt x="8594" y="5616"/>
                  </a:lnTo>
                  <a:close/>
                  <a:moveTo>
                    <a:pt x="4413" y="0"/>
                  </a:moveTo>
                  <a:lnTo>
                    <a:pt x="6039" y="0"/>
                  </a:lnTo>
                  <a:lnTo>
                    <a:pt x="7897" y="1728"/>
                  </a:lnTo>
                  <a:lnTo>
                    <a:pt x="7897" y="2376"/>
                  </a:lnTo>
                  <a:lnTo>
                    <a:pt x="6968" y="2376"/>
                  </a:lnTo>
                  <a:lnTo>
                    <a:pt x="6968" y="3240"/>
                  </a:lnTo>
                  <a:lnTo>
                    <a:pt x="6039" y="4104"/>
                  </a:lnTo>
                  <a:lnTo>
                    <a:pt x="6968" y="2376"/>
                  </a:lnTo>
                  <a:lnTo>
                    <a:pt x="6039" y="2376"/>
                  </a:lnTo>
                  <a:lnTo>
                    <a:pt x="6968" y="1728"/>
                  </a:lnTo>
                  <a:lnTo>
                    <a:pt x="6039" y="864"/>
                  </a:lnTo>
                  <a:lnTo>
                    <a:pt x="6039" y="0"/>
                  </a:lnTo>
                  <a:lnTo>
                    <a:pt x="4413" y="0"/>
                  </a:lnTo>
                  <a:close/>
                  <a:moveTo>
                    <a:pt x="0" y="864"/>
                  </a:moveTo>
                  <a:lnTo>
                    <a:pt x="1858" y="864"/>
                  </a:lnTo>
                  <a:lnTo>
                    <a:pt x="2555" y="0"/>
                  </a:lnTo>
                  <a:lnTo>
                    <a:pt x="3484" y="0"/>
                  </a:lnTo>
                  <a:lnTo>
                    <a:pt x="4413" y="864"/>
                  </a:lnTo>
                  <a:lnTo>
                    <a:pt x="3484" y="864"/>
                  </a:lnTo>
                  <a:lnTo>
                    <a:pt x="1858" y="1728"/>
                  </a:lnTo>
                  <a:lnTo>
                    <a:pt x="929" y="1728"/>
                  </a:lnTo>
                  <a:lnTo>
                    <a:pt x="0" y="864"/>
                  </a:lnTo>
                  <a:close/>
                  <a:moveTo>
                    <a:pt x="4413" y="6480"/>
                  </a:moveTo>
                  <a:lnTo>
                    <a:pt x="6968" y="6480"/>
                  </a:lnTo>
                  <a:lnTo>
                    <a:pt x="6039" y="7344"/>
                  </a:lnTo>
                  <a:lnTo>
                    <a:pt x="5342" y="7344"/>
                  </a:lnTo>
                  <a:lnTo>
                    <a:pt x="4413" y="6480"/>
                  </a:lnTo>
                  <a:close/>
                  <a:moveTo>
                    <a:pt x="3484" y="9720"/>
                  </a:moveTo>
                  <a:lnTo>
                    <a:pt x="4413" y="9720"/>
                  </a:lnTo>
                  <a:lnTo>
                    <a:pt x="3484" y="9720"/>
                  </a:lnTo>
                  <a:close/>
                  <a:moveTo>
                    <a:pt x="2555" y="9720"/>
                  </a:moveTo>
                  <a:lnTo>
                    <a:pt x="3484" y="9720"/>
                  </a:lnTo>
                  <a:lnTo>
                    <a:pt x="3484" y="10368"/>
                  </a:lnTo>
                  <a:lnTo>
                    <a:pt x="2555" y="9720"/>
                  </a:lnTo>
                  <a:close/>
                  <a:moveTo>
                    <a:pt x="3484" y="8856"/>
                  </a:moveTo>
                  <a:lnTo>
                    <a:pt x="4413" y="8856"/>
                  </a:lnTo>
                  <a:lnTo>
                    <a:pt x="3484" y="7344"/>
                  </a:lnTo>
                  <a:lnTo>
                    <a:pt x="3484" y="6480"/>
                  </a:lnTo>
                  <a:lnTo>
                    <a:pt x="2555" y="6480"/>
                  </a:lnTo>
                  <a:lnTo>
                    <a:pt x="2555" y="7344"/>
                  </a:lnTo>
                  <a:lnTo>
                    <a:pt x="1858" y="7992"/>
                  </a:lnTo>
                  <a:lnTo>
                    <a:pt x="2555" y="8856"/>
                  </a:lnTo>
                  <a:lnTo>
                    <a:pt x="2555" y="7992"/>
                  </a:lnTo>
                  <a:lnTo>
                    <a:pt x="3484" y="8856"/>
                  </a:lnTo>
                  <a:close/>
                  <a:moveTo>
                    <a:pt x="4413" y="9720"/>
                  </a:moveTo>
                  <a:lnTo>
                    <a:pt x="3484" y="10368"/>
                  </a:lnTo>
                  <a:lnTo>
                    <a:pt x="3484" y="12096"/>
                  </a:lnTo>
                  <a:lnTo>
                    <a:pt x="4413" y="11232"/>
                  </a:lnTo>
                  <a:lnTo>
                    <a:pt x="4413" y="9720"/>
                  </a:lnTo>
                  <a:close/>
                  <a:moveTo>
                    <a:pt x="4413" y="972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1" name="AutoShape 165"/>
            <p:cNvSpPr>
              <a:spLocks/>
            </p:cNvSpPr>
            <p:nvPr/>
          </p:nvSpPr>
          <p:spPr bwMode="auto">
            <a:xfrm>
              <a:off x="3437" y="4319"/>
              <a:ext cx="236" cy="9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045" y="21600"/>
                  </a:moveTo>
                  <a:lnTo>
                    <a:pt x="19045" y="19265"/>
                  </a:lnTo>
                  <a:lnTo>
                    <a:pt x="18116" y="16930"/>
                  </a:lnTo>
                  <a:lnTo>
                    <a:pt x="17187" y="15178"/>
                  </a:lnTo>
                  <a:lnTo>
                    <a:pt x="18116" y="12843"/>
                  </a:lnTo>
                  <a:lnTo>
                    <a:pt x="18116" y="10508"/>
                  </a:lnTo>
                  <a:lnTo>
                    <a:pt x="19045" y="10508"/>
                  </a:lnTo>
                  <a:lnTo>
                    <a:pt x="19045" y="8757"/>
                  </a:lnTo>
                  <a:lnTo>
                    <a:pt x="18116" y="8757"/>
                  </a:lnTo>
                  <a:lnTo>
                    <a:pt x="18116" y="10508"/>
                  </a:lnTo>
                  <a:lnTo>
                    <a:pt x="17187" y="10508"/>
                  </a:lnTo>
                  <a:lnTo>
                    <a:pt x="17187" y="8757"/>
                  </a:lnTo>
                  <a:lnTo>
                    <a:pt x="16490" y="6422"/>
                  </a:lnTo>
                  <a:lnTo>
                    <a:pt x="15561" y="6422"/>
                  </a:lnTo>
                  <a:lnTo>
                    <a:pt x="15561" y="4086"/>
                  </a:lnTo>
                  <a:lnTo>
                    <a:pt x="13703" y="4086"/>
                  </a:lnTo>
                  <a:lnTo>
                    <a:pt x="13006" y="6422"/>
                  </a:lnTo>
                  <a:lnTo>
                    <a:pt x="13006" y="8757"/>
                  </a:lnTo>
                  <a:lnTo>
                    <a:pt x="12077" y="10508"/>
                  </a:lnTo>
                  <a:lnTo>
                    <a:pt x="10452" y="10508"/>
                  </a:lnTo>
                  <a:lnTo>
                    <a:pt x="9523" y="12843"/>
                  </a:lnTo>
                  <a:lnTo>
                    <a:pt x="11148" y="16930"/>
                  </a:lnTo>
                  <a:lnTo>
                    <a:pt x="11148" y="19265"/>
                  </a:lnTo>
                  <a:lnTo>
                    <a:pt x="9523" y="19265"/>
                  </a:lnTo>
                  <a:lnTo>
                    <a:pt x="9523" y="21600"/>
                  </a:lnTo>
                  <a:lnTo>
                    <a:pt x="7897" y="21600"/>
                  </a:lnTo>
                  <a:lnTo>
                    <a:pt x="7897" y="15178"/>
                  </a:lnTo>
                  <a:lnTo>
                    <a:pt x="6968" y="15178"/>
                  </a:lnTo>
                  <a:lnTo>
                    <a:pt x="6968" y="16930"/>
                  </a:lnTo>
                  <a:lnTo>
                    <a:pt x="6039" y="16930"/>
                  </a:lnTo>
                  <a:lnTo>
                    <a:pt x="5110" y="15178"/>
                  </a:lnTo>
                  <a:lnTo>
                    <a:pt x="5110" y="12843"/>
                  </a:lnTo>
                  <a:lnTo>
                    <a:pt x="3484" y="12843"/>
                  </a:lnTo>
                  <a:lnTo>
                    <a:pt x="3484" y="10508"/>
                  </a:lnTo>
                  <a:lnTo>
                    <a:pt x="929" y="10508"/>
                  </a:lnTo>
                  <a:lnTo>
                    <a:pt x="929" y="6422"/>
                  </a:lnTo>
                  <a:lnTo>
                    <a:pt x="0" y="6422"/>
                  </a:lnTo>
                  <a:lnTo>
                    <a:pt x="0" y="4086"/>
                  </a:lnTo>
                  <a:lnTo>
                    <a:pt x="929" y="1751"/>
                  </a:lnTo>
                  <a:lnTo>
                    <a:pt x="929" y="0"/>
                  </a:lnTo>
                  <a:lnTo>
                    <a:pt x="1858" y="0"/>
                  </a:lnTo>
                  <a:lnTo>
                    <a:pt x="1858" y="1751"/>
                  </a:lnTo>
                  <a:lnTo>
                    <a:pt x="2555" y="1751"/>
                  </a:lnTo>
                  <a:lnTo>
                    <a:pt x="2555" y="4086"/>
                  </a:lnTo>
                  <a:lnTo>
                    <a:pt x="3484" y="4086"/>
                  </a:lnTo>
                  <a:lnTo>
                    <a:pt x="3484" y="6422"/>
                  </a:lnTo>
                  <a:lnTo>
                    <a:pt x="4413" y="6422"/>
                  </a:lnTo>
                  <a:lnTo>
                    <a:pt x="4413" y="4086"/>
                  </a:lnTo>
                  <a:lnTo>
                    <a:pt x="5110" y="4086"/>
                  </a:lnTo>
                  <a:lnTo>
                    <a:pt x="6039" y="6422"/>
                  </a:lnTo>
                  <a:lnTo>
                    <a:pt x="8594" y="6422"/>
                  </a:lnTo>
                  <a:lnTo>
                    <a:pt x="8594" y="4086"/>
                  </a:lnTo>
                  <a:lnTo>
                    <a:pt x="11148" y="1751"/>
                  </a:lnTo>
                  <a:lnTo>
                    <a:pt x="13006" y="1751"/>
                  </a:lnTo>
                  <a:lnTo>
                    <a:pt x="13703" y="0"/>
                  </a:lnTo>
                  <a:lnTo>
                    <a:pt x="14632" y="0"/>
                  </a:lnTo>
                  <a:lnTo>
                    <a:pt x="14632" y="1751"/>
                  </a:lnTo>
                  <a:lnTo>
                    <a:pt x="18116" y="1751"/>
                  </a:lnTo>
                  <a:lnTo>
                    <a:pt x="19742" y="4086"/>
                  </a:lnTo>
                  <a:lnTo>
                    <a:pt x="19742" y="6422"/>
                  </a:lnTo>
                  <a:lnTo>
                    <a:pt x="20671" y="6422"/>
                  </a:lnTo>
                  <a:lnTo>
                    <a:pt x="21600" y="8757"/>
                  </a:lnTo>
                  <a:lnTo>
                    <a:pt x="20671" y="8757"/>
                  </a:lnTo>
                  <a:lnTo>
                    <a:pt x="21600" y="10508"/>
                  </a:lnTo>
                  <a:lnTo>
                    <a:pt x="21600" y="12843"/>
                  </a:lnTo>
                  <a:lnTo>
                    <a:pt x="20671" y="15178"/>
                  </a:lnTo>
                  <a:lnTo>
                    <a:pt x="20671" y="16930"/>
                  </a:lnTo>
                  <a:lnTo>
                    <a:pt x="19742" y="16930"/>
                  </a:lnTo>
                  <a:lnTo>
                    <a:pt x="19045" y="21600"/>
                  </a:lnTo>
                  <a:close/>
                  <a:moveTo>
                    <a:pt x="190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2" name="AutoShape 166"/>
            <p:cNvSpPr>
              <a:spLocks/>
            </p:cNvSpPr>
            <p:nvPr/>
          </p:nvSpPr>
          <p:spPr bwMode="auto">
            <a:xfrm>
              <a:off x="3316" y="4254"/>
              <a:ext cx="142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057" y="19800"/>
                  </a:moveTo>
                  <a:lnTo>
                    <a:pt x="20057" y="21600"/>
                  </a:lnTo>
                  <a:lnTo>
                    <a:pt x="17357" y="21600"/>
                  </a:lnTo>
                  <a:lnTo>
                    <a:pt x="17357" y="19800"/>
                  </a:lnTo>
                  <a:lnTo>
                    <a:pt x="15814" y="18450"/>
                  </a:lnTo>
                  <a:lnTo>
                    <a:pt x="17357" y="19800"/>
                  </a:lnTo>
                  <a:lnTo>
                    <a:pt x="17357" y="21600"/>
                  </a:lnTo>
                  <a:lnTo>
                    <a:pt x="15814" y="21600"/>
                  </a:lnTo>
                  <a:lnTo>
                    <a:pt x="15814" y="19800"/>
                  </a:lnTo>
                  <a:lnTo>
                    <a:pt x="14271" y="19800"/>
                  </a:lnTo>
                  <a:lnTo>
                    <a:pt x="12729" y="18450"/>
                  </a:lnTo>
                  <a:lnTo>
                    <a:pt x="14271" y="16650"/>
                  </a:lnTo>
                  <a:lnTo>
                    <a:pt x="12729" y="14850"/>
                  </a:lnTo>
                  <a:lnTo>
                    <a:pt x="11571" y="14850"/>
                  </a:lnTo>
                  <a:lnTo>
                    <a:pt x="10029" y="13050"/>
                  </a:lnTo>
                  <a:lnTo>
                    <a:pt x="8486" y="11700"/>
                  </a:lnTo>
                  <a:lnTo>
                    <a:pt x="7329" y="9900"/>
                  </a:lnTo>
                  <a:lnTo>
                    <a:pt x="7329" y="8100"/>
                  </a:lnTo>
                  <a:lnTo>
                    <a:pt x="5786" y="8100"/>
                  </a:lnTo>
                  <a:lnTo>
                    <a:pt x="5786" y="6750"/>
                  </a:lnTo>
                  <a:lnTo>
                    <a:pt x="4243" y="8100"/>
                  </a:lnTo>
                  <a:lnTo>
                    <a:pt x="7329" y="9900"/>
                  </a:lnTo>
                  <a:lnTo>
                    <a:pt x="7329" y="11700"/>
                  </a:lnTo>
                  <a:lnTo>
                    <a:pt x="5786" y="11700"/>
                  </a:lnTo>
                  <a:lnTo>
                    <a:pt x="4243" y="9900"/>
                  </a:lnTo>
                  <a:lnTo>
                    <a:pt x="2700" y="9900"/>
                  </a:lnTo>
                  <a:lnTo>
                    <a:pt x="0" y="8100"/>
                  </a:lnTo>
                  <a:lnTo>
                    <a:pt x="1543" y="6750"/>
                  </a:lnTo>
                  <a:lnTo>
                    <a:pt x="1543" y="3150"/>
                  </a:lnTo>
                  <a:lnTo>
                    <a:pt x="0" y="3150"/>
                  </a:lnTo>
                  <a:lnTo>
                    <a:pt x="1543" y="3150"/>
                  </a:lnTo>
                  <a:lnTo>
                    <a:pt x="1543" y="1350"/>
                  </a:lnTo>
                  <a:lnTo>
                    <a:pt x="4243" y="0"/>
                  </a:lnTo>
                  <a:lnTo>
                    <a:pt x="7329" y="1350"/>
                  </a:lnTo>
                  <a:lnTo>
                    <a:pt x="10029" y="1350"/>
                  </a:lnTo>
                  <a:lnTo>
                    <a:pt x="11571" y="3150"/>
                  </a:lnTo>
                  <a:lnTo>
                    <a:pt x="12729" y="4950"/>
                  </a:lnTo>
                  <a:lnTo>
                    <a:pt x="12729" y="3150"/>
                  </a:lnTo>
                  <a:lnTo>
                    <a:pt x="14271" y="3150"/>
                  </a:lnTo>
                  <a:lnTo>
                    <a:pt x="14271" y="4950"/>
                  </a:lnTo>
                  <a:lnTo>
                    <a:pt x="15814" y="4950"/>
                  </a:lnTo>
                  <a:lnTo>
                    <a:pt x="15814" y="3150"/>
                  </a:lnTo>
                  <a:lnTo>
                    <a:pt x="15814" y="4950"/>
                  </a:lnTo>
                  <a:lnTo>
                    <a:pt x="17357" y="6750"/>
                  </a:lnTo>
                  <a:lnTo>
                    <a:pt x="17357" y="8100"/>
                  </a:lnTo>
                  <a:lnTo>
                    <a:pt x="18514" y="8100"/>
                  </a:lnTo>
                  <a:lnTo>
                    <a:pt x="18514" y="9900"/>
                  </a:lnTo>
                  <a:lnTo>
                    <a:pt x="20057" y="11700"/>
                  </a:lnTo>
                  <a:lnTo>
                    <a:pt x="21600" y="11700"/>
                  </a:lnTo>
                  <a:lnTo>
                    <a:pt x="20057" y="11700"/>
                  </a:lnTo>
                  <a:lnTo>
                    <a:pt x="20057" y="13050"/>
                  </a:lnTo>
                  <a:lnTo>
                    <a:pt x="18514" y="14850"/>
                  </a:lnTo>
                  <a:lnTo>
                    <a:pt x="18514" y="16650"/>
                  </a:lnTo>
                  <a:lnTo>
                    <a:pt x="20057" y="16650"/>
                  </a:lnTo>
                  <a:lnTo>
                    <a:pt x="20057" y="19800"/>
                  </a:lnTo>
                  <a:close/>
                  <a:moveTo>
                    <a:pt x="20057" y="19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3" name="AutoShape 167"/>
            <p:cNvSpPr>
              <a:spLocks/>
            </p:cNvSpPr>
            <p:nvPr/>
          </p:nvSpPr>
          <p:spPr bwMode="auto">
            <a:xfrm>
              <a:off x="3250" y="4116"/>
              <a:ext cx="197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229" y="19200"/>
                  </a:moveTo>
                  <a:cubicBezTo>
                    <a:pt x="8229" y="19200"/>
                    <a:pt x="8229" y="19200"/>
                    <a:pt x="8229" y="19200"/>
                  </a:cubicBezTo>
                  <a:cubicBezTo>
                    <a:pt x="8229" y="19200"/>
                    <a:pt x="8229" y="19200"/>
                    <a:pt x="8229" y="19200"/>
                  </a:cubicBezTo>
                  <a:cubicBezTo>
                    <a:pt x="10286" y="18000"/>
                    <a:pt x="10286" y="18000"/>
                    <a:pt x="10286" y="18000"/>
                  </a:cubicBezTo>
                  <a:cubicBezTo>
                    <a:pt x="12343" y="19200"/>
                    <a:pt x="12343" y="19200"/>
                    <a:pt x="12343" y="19200"/>
                  </a:cubicBezTo>
                  <a:cubicBezTo>
                    <a:pt x="13371" y="19200"/>
                    <a:pt x="13371" y="19200"/>
                    <a:pt x="13371" y="19200"/>
                  </a:cubicBezTo>
                  <a:cubicBezTo>
                    <a:pt x="14400" y="19200"/>
                    <a:pt x="14400" y="19200"/>
                    <a:pt x="14400" y="19200"/>
                  </a:cubicBezTo>
                  <a:cubicBezTo>
                    <a:pt x="14400" y="19200"/>
                    <a:pt x="14400" y="19200"/>
                    <a:pt x="14400" y="19200"/>
                  </a:cubicBezTo>
                  <a:cubicBezTo>
                    <a:pt x="15429" y="20400"/>
                    <a:pt x="15429" y="20400"/>
                    <a:pt x="15429" y="20400"/>
                  </a:cubicBezTo>
                  <a:cubicBezTo>
                    <a:pt x="15429" y="20400"/>
                    <a:pt x="15429" y="20400"/>
                    <a:pt x="15429" y="20400"/>
                  </a:cubicBezTo>
                  <a:cubicBezTo>
                    <a:pt x="16457" y="21600"/>
                    <a:pt x="16457" y="21600"/>
                    <a:pt x="16457" y="21600"/>
                  </a:cubicBezTo>
                  <a:cubicBezTo>
                    <a:pt x="16457" y="20400"/>
                    <a:pt x="16457" y="20400"/>
                    <a:pt x="16457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19200"/>
                    <a:pt x="17486" y="19200"/>
                    <a:pt x="17486" y="19200"/>
                  </a:cubicBezTo>
                  <a:cubicBezTo>
                    <a:pt x="17486" y="18000"/>
                    <a:pt x="17486" y="18000"/>
                    <a:pt x="17486" y="180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4400"/>
                    <a:pt x="17486" y="14400"/>
                    <a:pt x="17486" y="14400"/>
                  </a:cubicBezTo>
                  <a:cubicBezTo>
                    <a:pt x="17486" y="13200"/>
                    <a:pt x="17486" y="13200"/>
                    <a:pt x="17486" y="13200"/>
                  </a:cubicBezTo>
                  <a:cubicBezTo>
                    <a:pt x="17486" y="13200"/>
                    <a:pt x="17486" y="13200"/>
                    <a:pt x="17486" y="13200"/>
                  </a:cubicBezTo>
                  <a:cubicBezTo>
                    <a:pt x="18514" y="10800"/>
                    <a:pt x="18514" y="10800"/>
                    <a:pt x="18514" y="10800"/>
                  </a:cubicBezTo>
                  <a:cubicBezTo>
                    <a:pt x="18514" y="12000"/>
                    <a:pt x="18514" y="12000"/>
                    <a:pt x="18514" y="12000"/>
                  </a:cubicBezTo>
                  <a:cubicBezTo>
                    <a:pt x="18514" y="12000"/>
                    <a:pt x="18514" y="12000"/>
                    <a:pt x="18514" y="12000"/>
                  </a:cubicBezTo>
                  <a:cubicBezTo>
                    <a:pt x="18514" y="12000"/>
                    <a:pt x="18514" y="120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9543" y="10800"/>
                    <a:pt x="19543" y="10800"/>
                    <a:pt x="19543" y="10800"/>
                  </a:cubicBezTo>
                  <a:cubicBezTo>
                    <a:pt x="19543" y="8400"/>
                    <a:pt x="19543" y="8400"/>
                    <a:pt x="19543" y="8400"/>
                  </a:cubicBezTo>
                  <a:cubicBezTo>
                    <a:pt x="19543" y="8400"/>
                    <a:pt x="19543" y="8400"/>
                    <a:pt x="19543" y="8400"/>
                  </a:cubicBezTo>
                  <a:cubicBezTo>
                    <a:pt x="18514" y="8400"/>
                    <a:pt x="18514" y="8400"/>
                    <a:pt x="18514" y="84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9543" y="7200"/>
                    <a:pt x="19543" y="7200"/>
                    <a:pt x="19543" y="7200"/>
                  </a:cubicBezTo>
                  <a:cubicBezTo>
                    <a:pt x="19543" y="7200"/>
                    <a:pt x="19543" y="7200"/>
                    <a:pt x="19543" y="7200"/>
                  </a:cubicBezTo>
                  <a:cubicBezTo>
                    <a:pt x="19543" y="6000"/>
                    <a:pt x="19543" y="6000"/>
                    <a:pt x="19543" y="6000"/>
                  </a:cubicBezTo>
                  <a:cubicBezTo>
                    <a:pt x="20571" y="4800"/>
                    <a:pt x="20571" y="4800"/>
                    <a:pt x="20571" y="4800"/>
                  </a:cubicBezTo>
                  <a:cubicBezTo>
                    <a:pt x="20571" y="4800"/>
                    <a:pt x="20571" y="4800"/>
                    <a:pt x="20571" y="48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2400"/>
                    <a:pt x="20571" y="2400"/>
                    <a:pt x="20571" y="2400"/>
                  </a:cubicBezTo>
                  <a:cubicBezTo>
                    <a:pt x="20571" y="2400"/>
                    <a:pt x="20571" y="2400"/>
                    <a:pt x="20571" y="240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8514" y="0"/>
                    <a:pt x="18514" y="0"/>
                    <a:pt x="18514" y="0"/>
                  </a:cubicBezTo>
                  <a:cubicBezTo>
                    <a:pt x="18514" y="0"/>
                    <a:pt x="18514" y="0"/>
                    <a:pt x="18514" y="0"/>
                  </a:cubicBezTo>
                  <a:cubicBezTo>
                    <a:pt x="18514" y="1200"/>
                    <a:pt x="18514" y="1200"/>
                    <a:pt x="18514" y="1200"/>
                  </a:cubicBezTo>
                  <a:cubicBezTo>
                    <a:pt x="17486" y="1200"/>
                    <a:pt x="17486" y="1200"/>
                    <a:pt x="17486" y="1200"/>
                  </a:cubicBezTo>
                  <a:cubicBezTo>
                    <a:pt x="16457" y="1200"/>
                    <a:pt x="16457" y="1200"/>
                    <a:pt x="16457" y="1200"/>
                  </a:cubicBezTo>
                  <a:cubicBezTo>
                    <a:pt x="16457" y="2400"/>
                    <a:pt x="16457" y="2400"/>
                    <a:pt x="16457" y="2400"/>
                  </a:cubicBezTo>
                  <a:cubicBezTo>
                    <a:pt x="15429" y="1200"/>
                    <a:pt x="15429" y="1200"/>
                    <a:pt x="15429" y="1200"/>
                  </a:cubicBezTo>
                  <a:cubicBezTo>
                    <a:pt x="14400" y="2400"/>
                    <a:pt x="14400" y="2400"/>
                    <a:pt x="14400" y="2400"/>
                  </a:cubicBezTo>
                  <a:cubicBezTo>
                    <a:pt x="14400" y="1200"/>
                    <a:pt x="14400" y="1200"/>
                    <a:pt x="14400" y="1200"/>
                  </a:cubicBezTo>
                  <a:cubicBezTo>
                    <a:pt x="14400" y="1200"/>
                    <a:pt x="14400" y="1200"/>
                    <a:pt x="14400" y="1200"/>
                  </a:cubicBezTo>
                  <a:cubicBezTo>
                    <a:pt x="13371" y="1200"/>
                    <a:pt x="13371" y="1200"/>
                    <a:pt x="13371" y="1200"/>
                  </a:cubicBezTo>
                  <a:cubicBezTo>
                    <a:pt x="13371" y="2400"/>
                    <a:pt x="13371" y="2400"/>
                    <a:pt x="13371" y="2400"/>
                  </a:cubicBezTo>
                  <a:cubicBezTo>
                    <a:pt x="12343" y="2400"/>
                    <a:pt x="12343" y="2400"/>
                    <a:pt x="12343" y="2400"/>
                  </a:cubicBezTo>
                  <a:cubicBezTo>
                    <a:pt x="12343" y="3600"/>
                    <a:pt x="12343" y="3600"/>
                    <a:pt x="12343" y="3600"/>
                  </a:cubicBezTo>
                  <a:cubicBezTo>
                    <a:pt x="12343" y="3600"/>
                    <a:pt x="12343" y="3600"/>
                    <a:pt x="12343" y="3600"/>
                  </a:cubicBezTo>
                  <a:cubicBezTo>
                    <a:pt x="11314" y="3600"/>
                    <a:pt x="11314" y="3600"/>
                    <a:pt x="11314" y="3600"/>
                  </a:cubicBezTo>
                  <a:cubicBezTo>
                    <a:pt x="10286" y="4800"/>
                    <a:pt x="10286" y="4800"/>
                    <a:pt x="10286" y="4800"/>
                  </a:cubicBezTo>
                  <a:cubicBezTo>
                    <a:pt x="9257" y="4800"/>
                    <a:pt x="9257" y="4800"/>
                    <a:pt x="9257" y="4800"/>
                  </a:cubicBezTo>
                  <a:cubicBezTo>
                    <a:pt x="9257" y="6000"/>
                    <a:pt x="9257" y="6000"/>
                    <a:pt x="9257" y="6000"/>
                  </a:cubicBezTo>
                  <a:cubicBezTo>
                    <a:pt x="8229" y="6000"/>
                    <a:pt x="8229" y="6000"/>
                    <a:pt x="8229" y="6000"/>
                  </a:cubicBezTo>
                  <a:cubicBezTo>
                    <a:pt x="8229" y="6000"/>
                    <a:pt x="8229" y="6000"/>
                    <a:pt x="8229" y="6000"/>
                  </a:cubicBezTo>
                  <a:cubicBezTo>
                    <a:pt x="8229" y="4800"/>
                    <a:pt x="8229" y="4800"/>
                    <a:pt x="8229" y="4800"/>
                  </a:cubicBezTo>
                  <a:cubicBezTo>
                    <a:pt x="6171" y="4800"/>
                    <a:pt x="6171" y="4800"/>
                    <a:pt x="6171" y="4800"/>
                  </a:cubicBezTo>
                  <a:cubicBezTo>
                    <a:pt x="5143" y="6000"/>
                    <a:pt x="5143" y="6000"/>
                    <a:pt x="5143" y="6000"/>
                  </a:cubicBezTo>
                  <a:cubicBezTo>
                    <a:pt x="4114" y="6000"/>
                    <a:pt x="4114" y="6000"/>
                    <a:pt x="4114" y="6000"/>
                  </a:cubicBezTo>
                  <a:cubicBezTo>
                    <a:pt x="4114" y="7200"/>
                    <a:pt x="4114" y="7200"/>
                    <a:pt x="4114" y="7200"/>
                  </a:cubicBezTo>
                  <a:cubicBezTo>
                    <a:pt x="4114" y="7200"/>
                    <a:pt x="4114" y="7200"/>
                    <a:pt x="4114" y="7200"/>
                  </a:cubicBezTo>
                  <a:cubicBezTo>
                    <a:pt x="4114" y="8400"/>
                    <a:pt x="4114" y="8400"/>
                    <a:pt x="4114" y="8400"/>
                  </a:cubicBezTo>
                  <a:cubicBezTo>
                    <a:pt x="3086" y="9600"/>
                    <a:pt x="3086" y="9600"/>
                    <a:pt x="3086" y="9600"/>
                  </a:cubicBezTo>
                  <a:cubicBezTo>
                    <a:pt x="2057" y="9600"/>
                    <a:pt x="2057" y="9600"/>
                    <a:pt x="2057" y="9600"/>
                  </a:cubicBezTo>
                  <a:cubicBezTo>
                    <a:pt x="1029" y="9600"/>
                    <a:pt x="1029" y="9600"/>
                    <a:pt x="1029" y="9600"/>
                  </a:cubicBezTo>
                  <a:cubicBezTo>
                    <a:pt x="1029" y="9600"/>
                    <a:pt x="1029" y="9600"/>
                    <a:pt x="1029" y="9600"/>
                  </a:cubicBezTo>
                  <a:cubicBezTo>
                    <a:pt x="1029" y="10800"/>
                    <a:pt x="1029" y="10800"/>
                    <a:pt x="1029" y="108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2057" y="12000"/>
                    <a:pt x="2057" y="12000"/>
                    <a:pt x="2057" y="12000"/>
                  </a:cubicBezTo>
                  <a:cubicBezTo>
                    <a:pt x="2057" y="13200"/>
                    <a:pt x="2057" y="13200"/>
                    <a:pt x="2057" y="13200"/>
                  </a:cubicBezTo>
                  <a:cubicBezTo>
                    <a:pt x="2057" y="13200"/>
                    <a:pt x="2057" y="13200"/>
                    <a:pt x="2057" y="13200"/>
                  </a:cubicBezTo>
                  <a:cubicBezTo>
                    <a:pt x="4114" y="14400"/>
                    <a:pt x="4114" y="14400"/>
                    <a:pt x="4114" y="14400"/>
                  </a:cubicBezTo>
                  <a:cubicBezTo>
                    <a:pt x="5143" y="16800"/>
                    <a:pt x="5143" y="16800"/>
                    <a:pt x="5143" y="16800"/>
                  </a:cubicBezTo>
                  <a:cubicBezTo>
                    <a:pt x="7200" y="19200"/>
                    <a:pt x="7200" y="19200"/>
                    <a:pt x="7200" y="19200"/>
                  </a:cubicBezTo>
                  <a:cubicBezTo>
                    <a:pt x="7200" y="19200"/>
                    <a:pt x="7200" y="19200"/>
                    <a:pt x="7200" y="19200"/>
                  </a:cubicBezTo>
                  <a:lnTo>
                    <a:pt x="8229" y="19200"/>
                  </a:lnTo>
                  <a:close/>
                  <a:moveTo>
                    <a:pt x="8229" y="192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4" name="AutoShape 168"/>
            <p:cNvSpPr>
              <a:spLocks/>
            </p:cNvSpPr>
            <p:nvPr/>
          </p:nvSpPr>
          <p:spPr bwMode="auto">
            <a:xfrm>
              <a:off x="3166" y="4071"/>
              <a:ext cx="281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200" y="21600"/>
                  </a:moveTo>
                  <a:lnTo>
                    <a:pt x="8562" y="21600"/>
                  </a:lnTo>
                  <a:lnTo>
                    <a:pt x="9341" y="19800"/>
                  </a:lnTo>
                  <a:lnTo>
                    <a:pt x="9341" y="16650"/>
                  </a:lnTo>
                  <a:lnTo>
                    <a:pt x="10119" y="16650"/>
                  </a:lnTo>
                  <a:lnTo>
                    <a:pt x="10703" y="14850"/>
                  </a:lnTo>
                  <a:lnTo>
                    <a:pt x="12259" y="14850"/>
                  </a:lnTo>
                  <a:lnTo>
                    <a:pt x="12259" y="16650"/>
                  </a:lnTo>
                  <a:lnTo>
                    <a:pt x="12843" y="16650"/>
                  </a:lnTo>
                  <a:lnTo>
                    <a:pt x="12843" y="14850"/>
                  </a:lnTo>
                  <a:lnTo>
                    <a:pt x="13622" y="14850"/>
                  </a:lnTo>
                  <a:lnTo>
                    <a:pt x="14400" y="13050"/>
                  </a:lnTo>
                  <a:lnTo>
                    <a:pt x="15178" y="13050"/>
                  </a:lnTo>
                  <a:lnTo>
                    <a:pt x="15178" y="11700"/>
                  </a:lnTo>
                  <a:lnTo>
                    <a:pt x="15762" y="11700"/>
                  </a:lnTo>
                  <a:lnTo>
                    <a:pt x="15762" y="9900"/>
                  </a:lnTo>
                  <a:lnTo>
                    <a:pt x="16541" y="9900"/>
                  </a:lnTo>
                  <a:lnTo>
                    <a:pt x="16541" y="11700"/>
                  </a:lnTo>
                  <a:lnTo>
                    <a:pt x="17319" y="9900"/>
                  </a:lnTo>
                  <a:lnTo>
                    <a:pt x="17903" y="11700"/>
                  </a:lnTo>
                  <a:lnTo>
                    <a:pt x="17903" y="9900"/>
                  </a:lnTo>
                  <a:lnTo>
                    <a:pt x="19459" y="9900"/>
                  </a:lnTo>
                  <a:lnTo>
                    <a:pt x="19459" y="8100"/>
                  </a:lnTo>
                  <a:lnTo>
                    <a:pt x="21600" y="8100"/>
                  </a:lnTo>
                  <a:lnTo>
                    <a:pt x="21600" y="6300"/>
                  </a:lnTo>
                  <a:lnTo>
                    <a:pt x="20822" y="4950"/>
                  </a:lnTo>
                  <a:lnTo>
                    <a:pt x="19459" y="4950"/>
                  </a:lnTo>
                  <a:lnTo>
                    <a:pt x="20238" y="6300"/>
                  </a:lnTo>
                  <a:lnTo>
                    <a:pt x="18681" y="6300"/>
                  </a:lnTo>
                  <a:lnTo>
                    <a:pt x="17903" y="4950"/>
                  </a:lnTo>
                  <a:lnTo>
                    <a:pt x="17319" y="4950"/>
                  </a:lnTo>
                  <a:lnTo>
                    <a:pt x="17903" y="4950"/>
                  </a:lnTo>
                  <a:lnTo>
                    <a:pt x="17319" y="3150"/>
                  </a:lnTo>
                  <a:lnTo>
                    <a:pt x="18681" y="3150"/>
                  </a:lnTo>
                  <a:lnTo>
                    <a:pt x="19459" y="4950"/>
                  </a:lnTo>
                  <a:lnTo>
                    <a:pt x="18681" y="3150"/>
                  </a:lnTo>
                  <a:lnTo>
                    <a:pt x="17903" y="3150"/>
                  </a:lnTo>
                  <a:lnTo>
                    <a:pt x="17319" y="1350"/>
                  </a:lnTo>
                  <a:lnTo>
                    <a:pt x="17319" y="3150"/>
                  </a:lnTo>
                  <a:lnTo>
                    <a:pt x="16541" y="1350"/>
                  </a:lnTo>
                  <a:lnTo>
                    <a:pt x="16541" y="3150"/>
                  </a:lnTo>
                  <a:lnTo>
                    <a:pt x="15762" y="3150"/>
                  </a:lnTo>
                  <a:lnTo>
                    <a:pt x="14400" y="1350"/>
                  </a:lnTo>
                  <a:lnTo>
                    <a:pt x="12843" y="1350"/>
                  </a:lnTo>
                  <a:lnTo>
                    <a:pt x="12259" y="0"/>
                  </a:lnTo>
                  <a:lnTo>
                    <a:pt x="11481" y="0"/>
                  </a:lnTo>
                  <a:lnTo>
                    <a:pt x="11481" y="1350"/>
                  </a:lnTo>
                  <a:lnTo>
                    <a:pt x="12259" y="1350"/>
                  </a:lnTo>
                  <a:lnTo>
                    <a:pt x="6422" y="1350"/>
                  </a:lnTo>
                  <a:lnTo>
                    <a:pt x="5643" y="3150"/>
                  </a:lnTo>
                  <a:lnTo>
                    <a:pt x="4281" y="3150"/>
                  </a:lnTo>
                  <a:lnTo>
                    <a:pt x="4281" y="4950"/>
                  </a:lnTo>
                  <a:lnTo>
                    <a:pt x="3503" y="6300"/>
                  </a:lnTo>
                  <a:lnTo>
                    <a:pt x="2919" y="6300"/>
                  </a:lnTo>
                  <a:lnTo>
                    <a:pt x="2141" y="8100"/>
                  </a:lnTo>
                  <a:lnTo>
                    <a:pt x="1362" y="8100"/>
                  </a:lnTo>
                  <a:lnTo>
                    <a:pt x="2141" y="9900"/>
                  </a:lnTo>
                  <a:lnTo>
                    <a:pt x="778" y="13050"/>
                  </a:lnTo>
                  <a:lnTo>
                    <a:pt x="0" y="16650"/>
                  </a:lnTo>
                  <a:lnTo>
                    <a:pt x="778" y="18000"/>
                  </a:lnTo>
                  <a:lnTo>
                    <a:pt x="2141" y="19800"/>
                  </a:lnTo>
                  <a:lnTo>
                    <a:pt x="2919" y="21600"/>
                  </a:lnTo>
                  <a:lnTo>
                    <a:pt x="2919" y="19800"/>
                  </a:lnTo>
                  <a:lnTo>
                    <a:pt x="3503" y="19800"/>
                  </a:lnTo>
                  <a:lnTo>
                    <a:pt x="3503" y="21600"/>
                  </a:lnTo>
                  <a:lnTo>
                    <a:pt x="5643" y="21600"/>
                  </a:lnTo>
                  <a:lnTo>
                    <a:pt x="6422" y="19800"/>
                  </a:lnTo>
                  <a:lnTo>
                    <a:pt x="5643" y="19800"/>
                  </a:lnTo>
                  <a:lnTo>
                    <a:pt x="7200" y="19800"/>
                  </a:lnTo>
                  <a:lnTo>
                    <a:pt x="7200" y="21600"/>
                  </a:lnTo>
                  <a:close/>
                  <a:moveTo>
                    <a:pt x="72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5" name="AutoShape 169"/>
            <p:cNvSpPr>
              <a:spLocks/>
            </p:cNvSpPr>
            <p:nvPr/>
          </p:nvSpPr>
          <p:spPr bwMode="auto">
            <a:xfrm>
              <a:off x="3146" y="4136"/>
              <a:ext cx="104" cy="5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902" y="0"/>
                  </a:moveTo>
                  <a:lnTo>
                    <a:pt x="10010" y="0"/>
                  </a:lnTo>
                  <a:lnTo>
                    <a:pt x="10010" y="2945"/>
                  </a:lnTo>
                  <a:lnTo>
                    <a:pt x="13698" y="2945"/>
                  </a:lnTo>
                  <a:lnTo>
                    <a:pt x="17912" y="10800"/>
                  </a:lnTo>
                  <a:lnTo>
                    <a:pt x="17912" y="6873"/>
                  </a:lnTo>
                  <a:lnTo>
                    <a:pt x="21600" y="6873"/>
                  </a:lnTo>
                  <a:lnTo>
                    <a:pt x="21600" y="13745"/>
                  </a:lnTo>
                  <a:lnTo>
                    <a:pt x="19493" y="13745"/>
                  </a:lnTo>
                  <a:lnTo>
                    <a:pt x="21600" y="17673"/>
                  </a:lnTo>
                  <a:lnTo>
                    <a:pt x="19493" y="17673"/>
                  </a:lnTo>
                  <a:lnTo>
                    <a:pt x="21600" y="17673"/>
                  </a:lnTo>
                  <a:lnTo>
                    <a:pt x="19493" y="21600"/>
                  </a:lnTo>
                  <a:lnTo>
                    <a:pt x="13698" y="21600"/>
                  </a:lnTo>
                  <a:lnTo>
                    <a:pt x="13698" y="17673"/>
                  </a:lnTo>
                  <a:lnTo>
                    <a:pt x="12117" y="17673"/>
                  </a:lnTo>
                  <a:lnTo>
                    <a:pt x="12117" y="21600"/>
                  </a:lnTo>
                  <a:lnTo>
                    <a:pt x="10010" y="17673"/>
                  </a:lnTo>
                  <a:lnTo>
                    <a:pt x="6322" y="13745"/>
                  </a:lnTo>
                  <a:lnTo>
                    <a:pt x="0" y="13745"/>
                  </a:lnTo>
                  <a:lnTo>
                    <a:pt x="0" y="10800"/>
                  </a:lnTo>
                  <a:lnTo>
                    <a:pt x="2107" y="6873"/>
                  </a:lnTo>
                  <a:lnTo>
                    <a:pt x="4215" y="6873"/>
                  </a:lnTo>
                  <a:lnTo>
                    <a:pt x="7902" y="0"/>
                  </a:lnTo>
                  <a:close/>
                  <a:moveTo>
                    <a:pt x="7902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6" name="AutoShape 170"/>
            <p:cNvSpPr>
              <a:spLocks/>
            </p:cNvSpPr>
            <p:nvPr/>
          </p:nvSpPr>
          <p:spPr bwMode="auto">
            <a:xfrm>
              <a:off x="3194" y="3987"/>
              <a:ext cx="45" cy="9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4670"/>
                  </a:moveTo>
                  <a:lnTo>
                    <a:pt x="0" y="2335"/>
                  </a:lnTo>
                  <a:lnTo>
                    <a:pt x="4800" y="2335"/>
                  </a:lnTo>
                  <a:lnTo>
                    <a:pt x="4800" y="4670"/>
                  </a:lnTo>
                  <a:lnTo>
                    <a:pt x="8400" y="4670"/>
                  </a:lnTo>
                  <a:lnTo>
                    <a:pt x="8400" y="2335"/>
                  </a:lnTo>
                  <a:lnTo>
                    <a:pt x="13200" y="0"/>
                  </a:lnTo>
                  <a:lnTo>
                    <a:pt x="21600" y="0"/>
                  </a:lnTo>
                  <a:lnTo>
                    <a:pt x="21600" y="4670"/>
                  </a:lnTo>
                  <a:lnTo>
                    <a:pt x="18000" y="6422"/>
                  </a:lnTo>
                  <a:lnTo>
                    <a:pt x="18000" y="15178"/>
                  </a:lnTo>
                  <a:lnTo>
                    <a:pt x="13200" y="19849"/>
                  </a:lnTo>
                  <a:lnTo>
                    <a:pt x="8400" y="17514"/>
                  </a:lnTo>
                  <a:lnTo>
                    <a:pt x="4800" y="19849"/>
                  </a:lnTo>
                  <a:lnTo>
                    <a:pt x="4800" y="21600"/>
                  </a:lnTo>
                  <a:lnTo>
                    <a:pt x="0" y="21600"/>
                  </a:lnTo>
                  <a:lnTo>
                    <a:pt x="0" y="4670"/>
                  </a:lnTo>
                  <a:close/>
                  <a:moveTo>
                    <a:pt x="0" y="467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7" name="AutoShape 171"/>
            <p:cNvSpPr>
              <a:spLocks/>
            </p:cNvSpPr>
            <p:nvPr/>
          </p:nvSpPr>
          <p:spPr bwMode="auto">
            <a:xfrm>
              <a:off x="3062" y="4007"/>
              <a:ext cx="170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639" y="21600"/>
                  </a:moveTo>
                  <a:lnTo>
                    <a:pt x="11928" y="20229"/>
                  </a:lnTo>
                  <a:lnTo>
                    <a:pt x="13218" y="20229"/>
                  </a:lnTo>
                  <a:lnTo>
                    <a:pt x="16764" y="16457"/>
                  </a:lnTo>
                  <a:lnTo>
                    <a:pt x="15475" y="15086"/>
                  </a:lnTo>
                  <a:lnTo>
                    <a:pt x="16764" y="15086"/>
                  </a:lnTo>
                  <a:lnTo>
                    <a:pt x="18054" y="13714"/>
                  </a:lnTo>
                  <a:lnTo>
                    <a:pt x="19021" y="13714"/>
                  </a:lnTo>
                  <a:lnTo>
                    <a:pt x="20310" y="12686"/>
                  </a:lnTo>
                  <a:lnTo>
                    <a:pt x="20310" y="11314"/>
                  </a:lnTo>
                  <a:lnTo>
                    <a:pt x="21600" y="11314"/>
                  </a:lnTo>
                  <a:lnTo>
                    <a:pt x="21600" y="9943"/>
                  </a:lnTo>
                  <a:lnTo>
                    <a:pt x="20310" y="9943"/>
                  </a:lnTo>
                  <a:lnTo>
                    <a:pt x="20310" y="11314"/>
                  </a:lnTo>
                  <a:lnTo>
                    <a:pt x="19021" y="9943"/>
                  </a:lnTo>
                  <a:lnTo>
                    <a:pt x="16764" y="9943"/>
                  </a:lnTo>
                  <a:lnTo>
                    <a:pt x="16764" y="0"/>
                  </a:lnTo>
                  <a:lnTo>
                    <a:pt x="7093" y="0"/>
                  </a:lnTo>
                  <a:lnTo>
                    <a:pt x="7093" y="2400"/>
                  </a:lnTo>
                  <a:lnTo>
                    <a:pt x="4836" y="2400"/>
                  </a:lnTo>
                  <a:lnTo>
                    <a:pt x="7093" y="4800"/>
                  </a:lnTo>
                  <a:lnTo>
                    <a:pt x="8382" y="4800"/>
                  </a:lnTo>
                  <a:lnTo>
                    <a:pt x="8382" y="7543"/>
                  </a:lnTo>
                  <a:lnTo>
                    <a:pt x="10639" y="7543"/>
                  </a:lnTo>
                  <a:lnTo>
                    <a:pt x="10639" y="8914"/>
                  </a:lnTo>
                  <a:lnTo>
                    <a:pt x="3546" y="8914"/>
                  </a:lnTo>
                  <a:lnTo>
                    <a:pt x="0" y="13714"/>
                  </a:lnTo>
                  <a:lnTo>
                    <a:pt x="0" y="16457"/>
                  </a:lnTo>
                  <a:lnTo>
                    <a:pt x="1290" y="16457"/>
                  </a:lnTo>
                  <a:lnTo>
                    <a:pt x="0" y="16457"/>
                  </a:lnTo>
                  <a:lnTo>
                    <a:pt x="0" y="18857"/>
                  </a:lnTo>
                  <a:lnTo>
                    <a:pt x="2579" y="18857"/>
                  </a:lnTo>
                  <a:lnTo>
                    <a:pt x="2579" y="20229"/>
                  </a:lnTo>
                  <a:lnTo>
                    <a:pt x="6125" y="21600"/>
                  </a:lnTo>
                  <a:lnTo>
                    <a:pt x="10639" y="21600"/>
                  </a:lnTo>
                  <a:close/>
                  <a:moveTo>
                    <a:pt x="1063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8" name="AutoShape 172"/>
            <p:cNvSpPr>
              <a:spLocks/>
            </p:cNvSpPr>
            <p:nvPr/>
          </p:nvSpPr>
          <p:spPr bwMode="auto">
            <a:xfrm>
              <a:off x="2123" y="3354"/>
              <a:ext cx="1193" cy="7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1884" y="0"/>
                  </a:lnTo>
                  <a:lnTo>
                    <a:pt x="1700" y="273"/>
                  </a:lnTo>
                  <a:lnTo>
                    <a:pt x="4412" y="1777"/>
                  </a:lnTo>
                  <a:lnTo>
                    <a:pt x="6480" y="1777"/>
                  </a:lnTo>
                  <a:lnTo>
                    <a:pt x="6480" y="1504"/>
                  </a:lnTo>
                  <a:lnTo>
                    <a:pt x="7813" y="1504"/>
                  </a:lnTo>
                  <a:lnTo>
                    <a:pt x="7997" y="1777"/>
                  </a:lnTo>
                  <a:lnTo>
                    <a:pt x="7997" y="2051"/>
                  </a:lnTo>
                  <a:lnTo>
                    <a:pt x="8180" y="2051"/>
                  </a:lnTo>
                  <a:lnTo>
                    <a:pt x="8180" y="2324"/>
                  </a:lnTo>
                  <a:lnTo>
                    <a:pt x="8318" y="2324"/>
                  </a:lnTo>
                  <a:lnTo>
                    <a:pt x="8502" y="2529"/>
                  </a:lnTo>
                  <a:lnTo>
                    <a:pt x="8318" y="2529"/>
                  </a:lnTo>
                  <a:lnTo>
                    <a:pt x="8502" y="2803"/>
                  </a:lnTo>
                  <a:lnTo>
                    <a:pt x="8686" y="2803"/>
                  </a:lnTo>
                  <a:lnTo>
                    <a:pt x="8686" y="3281"/>
                  </a:lnTo>
                  <a:lnTo>
                    <a:pt x="8824" y="3281"/>
                  </a:lnTo>
                  <a:lnTo>
                    <a:pt x="8824" y="3554"/>
                  </a:lnTo>
                  <a:lnTo>
                    <a:pt x="8686" y="3554"/>
                  </a:lnTo>
                  <a:lnTo>
                    <a:pt x="8686" y="3828"/>
                  </a:lnTo>
                  <a:lnTo>
                    <a:pt x="8824" y="4101"/>
                  </a:lnTo>
                  <a:lnTo>
                    <a:pt x="9008" y="4101"/>
                  </a:lnTo>
                  <a:lnTo>
                    <a:pt x="9008" y="4306"/>
                  </a:lnTo>
                  <a:lnTo>
                    <a:pt x="9191" y="4306"/>
                  </a:lnTo>
                  <a:lnTo>
                    <a:pt x="9191" y="4580"/>
                  </a:lnTo>
                  <a:lnTo>
                    <a:pt x="9329" y="4580"/>
                  </a:lnTo>
                  <a:lnTo>
                    <a:pt x="9513" y="4853"/>
                  </a:lnTo>
                  <a:lnTo>
                    <a:pt x="9697" y="4853"/>
                  </a:lnTo>
                  <a:lnTo>
                    <a:pt x="9881" y="5058"/>
                  </a:lnTo>
                  <a:lnTo>
                    <a:pt x="10019" y="5058"/>
                  </a:lnTo>
                  <a:lnTo>
                    <a:pt x="10019" y="4853"/>
                  </a:lnTo>
                  <a:lnTo>
                    <a:pt x="10203" y="4853"/>
                  </a:lnTo>
                  <a:lnTo>
                    <a:pt x="10203" y="4580"/>
                  </a:lnTo>
                  <a:lnTo>
                    <a:pt x="10386" y="4580"/>
                  </a:lnTo>
                  <a:lnTo>
                    <a:pt x="10386" y="4306"/>
                  </a:lnTo>
                  <a:lnTo>
                    <a:pt x="10524" y="4101"/>
                  </a:lnTo>
                  <a:lnTo>
                    <a:pt x="11397" y="4101"/>
                  </a:lnTo>
                  <a:lnTo>
                    <a:pt x="11397" y="4306"/>
                  </a:lnTo>
                  <a:lnTo>
                    <a:pt x="11581" y="4306"/>
                  </a:lnTo>
                  <a:lnTo>
                    <a:pt x="11719" y="4580"/>
                  </a:lnTo>
                  <a:lnTo>
                    <a:pt x="11719" y="4853"/>
                  </a:lnTo>
                  <a:lnTo>
                    <a:pt x="11903" y="5058"/>
                  </a:lnTo>
                  <a:lnTo>
                    <a:pt x="11903" y="5605"/>
                  </a:lnTo>
                  <a:lnTo>
                    <a:pt x="12087" y="5605"/>
                  </a:lnTo>
                  <a:lnTo>
                    <a:pt x="12087" y="6084"/>
                  </a:lnTo>
                  <a:lnTo>
                    <a:pt x="12225" y="6084"/>
                  </a:lnTo>
                  <a:lnTo>
                    <a:pt x="12409" y="6357"/>
                  </a:lnTo>
                  <a:lnTo>
                    <a:pt x="12409" y="6630"/>
                  </a:lnTo>
                  <a:lnTo>
                    <a:pt x="12592" y="6835"/>
                  </a:lnTo>
                  <a:lnTo>
                    <a:pt x="12592" y="7382"/>
                  </a:lnTo>
                  <a:lnTo>
                    <a:pt x="12776" y="7861"/>
                  </a:lnTo>
                  <a:lnTo>
                    <a:pt x="12776" y="8408"/>
                  </a:lnTo>
                  <a:lnTo>
                    <a:pt x="13098" y="8408"/>
                  </a:lnTo>
                  <a:lnTo>
                    <a:pt x="13098" y="8613"/>
                  </a:lnTo>
                  <a:lnTo>
                    <a:pt x="13420" y="8613"/>
                  </a:lnTo>
                  <a:lnTo>
                    <a:pt x="13603" y="8886"/>
                  </a:lnTo>
                  <a:lnTo>
                    <a:pt x="13787" y="8886"/>
                  </a:lnTo>
                  <a:lnTo>
                    <a:pt x="13787" y="9159"/>
                  </a:lnTo>
                  <a:lnTo>
                    <a:pt x="13925" y="8886"/>
                  </a:lnTo>
                  <a:lnTo>
                    <a:pt x="13925" y="8613"/>
                  </a:lnTo>
                  <a:lnTo>
                    <a:pt x="14109" y="8613"/>
                  </a:lnTo>
                  <a:lnTo>
                    <a:pt x="13925" y="8886"/>
                  </a:lnTo>
                  <a:lnTo>
                    <a:pt x="13925" y="9365"/>
                  </a:lnTo>
                  <a:lnTo>
                    <a:pt x="13787" y="9365"/>
                  </a:lnTo>
                  <a:lnTo>
                    <a:pt x="13787" y="9638"/>
                  </a:lnTo>
                  <a:lnTo>
                    <a:pt x="13603" y="9638"/>
                  </a:lnTo>
                  <a:lnTo>
                    <a:pt x="13787" y="9638"/>
                  </a:lnTo>
                  <a:lnTo>
                    <a:pt x="13787" y="9365"/>
                  </a:lnTo>
                  <a:lnTo>
                    <a:pt x="13603" y="9365"/>
                  </a:lnTo>
                  <a:lnTo>
                    <a:pt x="13603" y="9638"/>
                  </a:lnTo>
                  <a:lnTo>
                    <a:pt x="13420" y="9911"/>
                  </a:lnTo>
                  <a:lnTo>
                    <a:pt x="13603" y="9911"/>
                  </a:lnTo>
                  <a:lnTo>
                    <a:pt x="13603" y="10390"/>
                  </a:lnTo>
                  <a:lnTo>
                    <a:pt x="13420" y="10390"/>
                  </a:lnTo>
                  <a:lnTo>
                    <a:pt x="13420" y="12441"/>
                  </a:lnTo>
                  <a:lnTo>
                    <a:pt x="13282" y="12441"/>
                  </a:lnTo>
                  <a:lnTo>
                    <a:pt x="13282" y="13192"/>
                  </a:lnTo>
                  <a:lnTo>
                    <a:pt x="13603" y="13739"/>
                  </a:lnTo>
                  <a:lnTo>
                    <a:pt x="13603" y="13944"/>
                  </a:lnTo>
                  <a:lnTo>
                    <a:pt x="13420" y="14218"/>
                  </a:lnTo>
                  <a:lnTo>
                    <a:pt x="13420" y="13739"/>
                  </a:lnTo>
                  <a:lnTo>
                    <a:pt x="13282" y="13466"/>
                  </a:lnTo>
                  <a:lnTo>
                    <a:pt x="13282" y="13739"/>
                  </a:lnTo>
                  <a:lnTo>
                    <a:pt x="13420" y="13739"/>
                  </a:lnTo>
                  <a:lnTo>
                    <a:pt x="13420" y="14491"/>
                  </a:lnTo>
                  <a:lnTo>
                    <a:pt x="13603" y="14696"/>
                  </a:lnTo>
                  <a:lnTo>
                    <a:pt x="13603" y="14970"/>
                  </a:lnTo>
                  <a:lnTo>
                    <a:pt x="14109" y="15722"/>
                  </a:lnTo>
                  <a:lnTo>
                    <a:pt x="14109" y="16268"/>
                  </a:lnTo>
                  <a:lnTo>
                    <a:pt x="14293" y="16268"/>
                  </a:lnTo>
                  <a:lnTo>
                    <a:pt x="14477" y="16747"/>
                  </a:lnTo>
                  <a:lnTo>
                    <a:pt x="14614" y="17020"/>
                  </a:lnTo>
                  <a:lnTo>
                    <a:pt x="15120" y="17020"/>
                  </a:lnTo>
                  <a:lnTo>
                    <a:pt x="15304" y="17499"/>
                  </a:lnTo>
                  <a:lnTo>
                    <a:pt x="15488" y="17772"/>
                  </a:lnTo>
                  <a:lnTo>
                    <a:pt x="15626" y="17499"/>
                  </a:lnTo>
                  <a:lnTo>
                    <a:pt x="15993" y="17499"/>
                  </a:lnTo>
                  <a:lnTo>
                    <a:pt x="16315" y="17225"/>
                  </a:lnTo>
                  <a:lnTo>
                    <a:pt x="16820" y="17225"/>
                  </a:lnTo>
                  <a:lnTo>
                    <a:pt x="17004" y="17020"/>
                  </a:lnTo>
                  <a:lnTo>
                    <a:pt x="17188" y="17020"/>
                  </a:lnTo>
                  <a:lnTo>
                    <a:pt x="17372" y="17225"/>
                  </a:lnTo>
                  <a:lnTo>
                    <a:pt x="17372" y="17020"/>
                  </a:lnTo>
                  <a:lnTo>
                    <a:pt x="17510" y="17020"/>
                  </a:lnTo>
                  <a:lnTo>
                    <a:pt x="17372" y="17225"/>
                  </a:lnTo>
                  <a:lnTo>
                    <a:pt x="17510" y="17499"/>
                  </a:lnTo>
                  <a:lnTo>
                    <a:pt x="17694" y="17499"/>
                  </a:lnTo>
                  <a:lnTo>
                    <a:pt x="17877" y="17225"/>
                  </a:lnTo>
                  <a:lnTo>
                    <a:pt x="17877" y="17020"/>
                  </a:lnTo>
                  <a:lnTo>
                    <a:pt x="18015" y="16747"/>
                  </a:lnTo>
                  <a:lnTo>
                    <a:pt x="17877" y="17020"/>
                  </a:lnTo>
                  <a:lnTo>
                    <a:pt x="17877" y="16747"/>
                  </a:lnTo>
                  <a:lnTo>
                    <a:pt x="18199" y="16473"/>
                  </a:lnTo>
                  <a:lnTo>
                    <a:pt x="18383" y="16268"/>
                  </a:lnTo>
                  <a:lnTo>
                    <a:pt x="18383" y="15995"/>
                  </a:lnTo>
                  <a:lnTo>
                    <a:pt x="18705" y="15448"/>
                  </a:lnTo>
                  <a:lnTo>
                    <a:pt x="18705" y="14970"/>
                  </a:lnTo>
                  <a:lnTo>
                    <a:pt x="18889" y="14491"/>
                  </a:lnTo>
                  <a:lnTo>
                    <a:pt x="18889" y="14218"/>
                  </a:lnTo>
                  <a:lnTo>
                    <a:pt x="19900" y="14218"/>
                  </a:lnTo>
                  <a:lnTo>
                    <a:pt x="20083" y="13944"/>
                  </a:lnTo>
                  <a:lnTo>
                    <a:pt x="20405" y="13944"/>
                  </a:lnTo>
                  <a:lnTo>
                    <a:pt x="20405" y="13739"/>
                  </a:lnTo>
                  <a:lnTo>
                    <a:pt x="20773" y="13739"/>
                  </a:lnTo>
                  <a:lnTo>
                    <a:pt x="21094" y="13944"/>
                  </a:lnTo>
                  <a:lnTo>
                    <a:pt x="21278" y="13944"/>
                  </a:lnTo>
                  <a:lnTo>
                    <a:pt x="21278" y="13739"/>
                  </a:lnTo>
                  <a:lnTo>
                    <a:pt x="21600" y="13944"/>
                  </a:lnTo>
                  <a:lnTo>
                    <a:pt x="21600" y="14218"/>
                  </a:lnTo>
                  <a:lnTo>
                    <a:pt x="21416" y="14491"/>
                  </a:lnTo>
                  <a:lnTo>
                    <a:pt x="21278" y="14970"/>
                  </a:lnTo>
                  <a:lnTo>
                    <a:pt x="20911" y="15243"/>
                  </a:lnTo>
                  <a:lnTo>
                    <a:pt x="20911" y="15722"/>
                  </a:lnTo>
                  <a:lnTo>
                    <a:pt x="20773" y="15995"/>
                  </a:lnTo>
                  <a:lnTo>
                    <a:pt x="20589" y="15995"/>
                  </a:lnTo>
                  <a:lnTo>
                    <a:pt x="20911" y="15995"/>
                  </a:lnTo>
                  <a:lnTo>
                    <a:pt x="20911" y="16268"/>
                  </a:lnTo>
                  <a:lnTo>
                    <a:pt x="20773" y="16473"/>
                  </a:lnTo>
                  <a:lnTo>
                    <a:pt x="20911" y="16473"/>
                  </a:lnTo>
                  <a:lnTo>
                    <a:pt x="20773" y="16747"/>
                  </a:lnTo>
                  <a:lnTo>
                    <a:pt x="20773" y="17225"/>
                  </a:lnTo>
                  <a:lnTo>
                    <a:pt x="20589" y="17499"/>
                  </a:lnTo>
                  <a:lnTo>
                    <a:pt x="20589" y="17772"/>
                  </a:lnTo>
                  <a:lnTo>
                    <a:pt x="20221" y="17225"/>
                  </a:lnTo>
                  <a:lnTo>
                    <a:pt x="20405" y="17225"/>
                  </a:lnTo>
                  <a:lnTo>
                    <a:pt x="20405" y="17020"/>
                  </a:lnTo>
                  <a:lnTo>
                    <a:pt x="20221" y="17020"/>
                  </a:lnTo>
                  <a:lnTo>
                    <a:pt x="20083" y="17225"/>
                  </a:lnTo>
                  <a:lnTo>
                    <a:pt x="20083" y="17499"/>
                  </a:lnTo>
                  <a:lnTo>
                    <a:pt x="19900" y="17499"/>
                  </a:lnTo>
                  <a:lnTo>
                    <a:pt x="19716" y="17772"/>
                  </a:lnTo>
                  <a:lnTo>
                    <a:pt x="19716" y="18046"/>
                  </a:lnTo>
                  <a:lnTo>
                    <a:pt x="19578" y="18046"/>
                  </a:lnTo>
                  <a:lnTo>
                    <a:pt x="19578" y="17772"/>
                  </a:lnTo>
                  <a:lnTo>
                    <a:pt x="19394" y="17772"/>
                  </a:lnTo>
                  <a:lnTo>
                    <a:pt x="19394" y="18046"/>
                  </a:lnTo>
                  <a:lnTo>
                    <a:pt x="18015" y="18046"/>
                  </a:lnTo>
                  <a:lnTo>
                    <a:pt x="18015" y="18524"/>
                  </a:lnTo>
                  <a:lnTo>
                    <a:pt x="17694" y="18524"/>
                  </a:lnTo>
                  <a:lnTo>
                    <a:pt x="18015" y="19003"/>
                  </a:lnTo>
                  <a:lnTo>
                    <a:pt x="18199" y="19003"/>
                  </a:lnTo>
                  <a:lnTo>
                    <a:pt x="18199" y="19549"/>
                  </a:lnTo>
                  <a:lnTo>
                    <a:pt x="18521" y="19549"/>
                  </a:lnTo>
                  <a:lnTo>
                    <a:pt x="18521" y="19823"/>
                  </a:lnTo>
                  <a:lnTo>
                    <a:pt x="17510" y="19823"/>
                  </a:lnTo>
                  <a:lnTo>
                    <a:pt x="17004" y="20780"/>
                  </a:lnTo>
                  <a:lnTo>
                    <a:pt x="17004" y="21327"/>
                  </a:lnTo>
                  <a:lnTo>
                    <a:pt x="17188" y="21327"/>
                  </a:lnTo>
                  <a:lnTo>
                    <a:pt x="17004" y="21327"/>
                  </a:lnTo>
                  <a:lnTo>
                    <a:pt x="17004" y="21600"/>
                  </a:lnTo>
                  <a:lnTo>
                    <a:pt x="16820" y="21327"/>
                  </a:lnTo>
                  <a:lnTo>
                    <a:pt x="16683" y="21053"/>
                  </a:lnTo>
                  <a:lnTo>
                    <a:pt x="16499" y="20780"/>
                  </a:lnTo>
                  <a:lnTo>
                    <a:pt x="15993" y="20301"/>
                  </a:lnTo>
                  <a:lnTo>
                    <a:pt x="15809" y="20301"/>
                  </a:lnTo>
                  <a:lnTo>
                    <a:pt x="15809" y="19823"/>
                  </a:lnTo>
                  <a:lnTo>
                    <a:pt x="15626" y="19823"/>
                  </a:lnTo>
                  <a:lnTo>
                    <a:pt x="15809" y="20028"/>
                  </a:lnTo>
                  <a:lnTo>
                    <a:pt x="15809" y="20301"/>
                  </a:lnTo>
                  <a:lnTo>
                    <a:pt x="15488" y="19823"/>
                  </a:lnTo>
                  <a:lnTo>
                    <a:pt x="15304" y="19823"/>
                  </a:lnTo>
                  <a:lnTo>
                    <a:pt x="15304" y="19549"/>
                  </a:lnTo>
                  <a:lnTo>
                    <a:pt x="15120" y="19549"/>
                  </a:lnTo>
                  <a:lnTo>
                    <a:pt x="15120" y="19823"/>
                  </a:lnTo>
                  <a:lnTo>
                    <a:pt x="15120" y="19549"/>
                  </a:lnTo>
                  <a:lnTo>
                    <a:pt x="14982" y="19549"/>
                  </a:lnTo>
                  <a:lnTo>
                    <a:pt x="14798" y="19823"/>
                  </a:lnTo>
                  <a:lnTo>
                    <a:pt x="15120" y="19823"/>
                  </a:lnTo>
                  <a:lnTo>
                    <a:pt x="14798" y="19823"/>
                  </a:lnTo>
                  <a:lnTo>
                    <a:pt x="14477" y="20028"/>
                  </a:lnTo>
                  <a:lnTo>
                    <a:pt x="14293" y="20028"/>
                  </a:lnTo>
                  <a:lnTo>
                    <a:pt x="13925" y="20301"/>
                  </a:lnTo>
                  <a:lnTo>
                    <a:pt x="13787" y="20301"/>
                  </a:lnTo>
                  <a:lnTo>
                    <a:pt x="13420" y="20028"/>
                  </a:lnTo>
                  <a:lnTo>
                    <a:pt x="12914" y="20028"/>
                  </a:lnTo>
                  <a:lnTo>
                    <a:pt x="12776" y="19823"/>
                  </a:lnTo>
                  <a:lnTo>
                    <a:pt x="12409" y="19823"/>
                  </a:lnTo>
                  <a:lnTo>
                    <a:pt x="12225" y="19549"/>
                  </a:lnTo>
                  <a:lnTo>
                    <a:pt x="12087" y="19549"/>
                  </a:lnTo>
                  <a:lnTo>
                    <a:pt x="12087" y="19276"/>
                  </a:lnTo>
                  <a:lnTo>
                    <a:pt x="11903" y="19549"/>
                  </a:lnTo>
                  <a:lnTo>
                    <a:pt x="11719" y="19276"/>
                  </a:lnTo>
                  <a:lnTo>
                    <a:pt x="11581" y="19276"/>
                  </a:lnTo>
                  <a:lnTo>
                    <a:pt x="11397" y="19003"/>
                  </a:lnTo>
                  <a:lnTo>
                    <a:pt x="11214" y="19003"/>
                  </a:lnTo>
                  <a:lnTo>
                    <a:pt x="10892" y="18797"/>
                  </a:lnTo>
                  <a:lnTo>
                    <a:pt x="10524" y="18797"/>
                  </a:lnTo>
                  <a:lnTo>
                    <a:pt x="10386" y="18524"/>
                  </a:lnTo>
                  <a:lnTo>
                    <a:pt x="10203" y="18251"/>
                  </a:lnTo>
                  <a:lnTo>
                    <a:pt x="9881" y="18046"/>
                  </a:lnTo>
                  <a:lnTo>
                    <a:pt x="9881" y="17772"/>
                  </a:lnTo>
                  <a:lnTo>
                    <a:pt x="9191" y="17772"/>
                  </a:lnTo>
                  <a:lnTo>
                    <a:pt x="9008" y="17499"/>
                  </a:lnTo>
                  <a:lnTo>
                    <a:pt x="9008" y="17772"/>
                  </a:lnTo>
                  <a:lnTo>
                    <a:pt x="8824" y="17499"/>
                  </a:lnTo>
                  <a:lnTo>
                    <a:pt x="8686" y="17225"/>
                  </a:lnTo>
                  <a:lnTo>
                    <a:pt x="8502" y="17020"/>
                  </a:lnTo>
                  <a:lnTo>
                    <a:pt x="8318" y="16747"/>
                  </a:lnTo>
                  <a:lnTo>
                    <a:pt x="8180" y="16747"/>
                  </a:lnTo>
                  <a:lnTo>
                    <a:pt x="8318" y="16473"/>
                  </a:lnTo>
                  <a:lnTo>
                    <a:pt x="7813" y="16473"/>
                  </a:lnTo>
                  <a:lnTo>
                    <a:pt x="7629" y="16268"/>
                  </a:lnTo>
                  <a:lnTo>
                    <a:pt x="7491" y="16268"/>
                  </a:lnTo>
                  <a:lnTo>
                    <a:pt x="7491" y="15995"/>
                  </a:lnTo>
                  <a:lnTo>
                    <a:pt x="7307" y="15722"/>
                  </a:lnTo>
                  <a:lnTo>
                    <a:pt x="7307" y="15448"/>
                  </a:lnTo>
                  <a:lnTo>
                    <a:pt x="7123" y="15243"/>
                  </a:lnTo>
                  <a:lnTo>
                    <a:pt x="7123" y="14970"/>
                  </a:lnTo>
                  <a:lnTo>
                    <a:pt x="7491" y="14970"/>
                  </a:lnTo>
                  <a:lnTo>
                    <a:pt x="7307" y="14696"/>
                  </a:lnTo>
                  <a:lnTo>
                    <a:pt x="7491" y="14491"/>
                  </a:lnTo>
                  <a:lnTo>
                    <a:pt x="7629" y="14218"/>
                  </a:lnTo>
                  <a:lnTo>
                    <a:pt x="7629" y="13944"/>
                  </a:lnTo>
                  <a:lnTo>
                    <a:pt x="7491" y="13466"/>
                  </a:lnTo>
                  <a:lnTo>
                    <a:pt x="7307" y="13192"/>
                  </a:lnTo>
                  <a:lnTo>
                    <a:pt x="7307" y="12714"/>
                  </a:lnTo>
                  <a:lnTo>
                    <a:pt x="6986" y="12167"/>
                  </a:lnTo>
                  <a:lnTo>
                    <a:pt x="6986" y="11962"/>
                  </a:lnTo>
                  <a:lnTo>
                    <a:pt x="6802" y="11689"/>
                  </a:lnTo>
                  <a:lnTo>
                    <a:pt x="6618" y="11142"/>
                  </a:lnTo>
                  <a:lnTo>
                    <a:pt x="6480" y="10937"/>
                  </a:lnTo>
                  <a:lnTo>
                    <a:pt x="6112" y="10663"/>
                  </a:lnTo>
                  <a:lnTo>
                    <a:pt x="6112" y="10390"/>
                  </a:lnTo>
                  <a:lnTo>
                    <a:pt x="5929" y="10185"/>
                  </a:lnTo>
                  <a:lnTo>
                    <a:pt x="5791" y="10185"/>
                  </a:lnTo>
                  <a:lnTo>
                    <a:pt x="5929" y="9911"/>
                  </a:lnTo>
                  <a:lnTo>
                    <a:pt x="5791" y="9638"/>
                  </a:lnTo>
                  <a:lnTo>
                    <a:pt x="5791" y="9365"/>
                  </a:lnTo>
                  <a:lnTo>
                    <a:pt x="5423" y="9365"/>
                  </a:lnTo>
                  <a:lnTo>
                    <a:pt x="5101" y="9159"/>
                  </a:lnTo>
                  <a:lnTo>
                    <a:pt x="5101" y="8886"/>
                  </a:lnTo>
                  <a:lnTo>
                    <a:pt x="4780" y="8886"/>
                  </a:lnTo>
                  <a:lnTo>
                    <a:pt x="4780" y="8613"/>
                  </a:lnTo>
                  <a:lnTo>
                    <a:pt x="4917" y="8408"/>
                  </a:lnTo>
                  <a:lnTo>
                    <a:pt x="4917" y="8134"/>
                  </a:lnTo>
                  <a:lnTo>
                    <a:pt x="5285" y="8134"/>
                  </a:lnTo>
                  <a:lnTo>
                    <a:pt x="5285" y="7861"/>
                  </a:lnTo>
                  <a:lnTo>
                    <a:pt x="5101" y="7861"/>
                  </a:lnTo>
                  <a:lnTo>
                    <a:pt x="4917" y="7587"/>
                  </a:lnTo>
                  <a:lnTo>
                    <a:pt x="4596" y="7587"/>
                  </a:lnTo>
                  <a:lnTo>
                    <a:pt x="4596" y="7109"/>
                  </a:lnTo>
                  <a:lnTo>
                    <a:pt x="4412" y="7109"/>
                  </a:lnTo>
                  <a:lnTo>
                    <a:pt x="4090" y="6835"/>
                  </a:lnTo>
                  <a:lnTo>
                    <a:pt x="4090" y="6630"/>
                  </a:lnTo>
                  <a:lnTo>
                    <a:pt x="4228" y="6357"/>
                  </a:lnTo>
                  <a:lnTo>
                    <a:pt x="4228" y="6084"/>
                  </a:lnTo>
                  <a:lnTo>
                    <a:pt x="3723" y="6084"/>
                  </a:lnTo>
                  <a:lnTo>
                    <a:pt x="3723" y="5605"/>
                  </a:lnTo>
                  <a:lnTo>
                    <a:pt x="3585" y="5332"/>
                  </a:lnTo>
                  <a:lnTo>
                    <a:pt x="3401" y="5332"/>
                  </a:lnTo>
                  <a:lnTo>
                    <a:pt x="3401" y="4853"/>
                  </a:lnTo>
                  <a:lnTo>
                    <a:pt x="3217" y="4853"/>
                  </a:lnTo>
                  <a:lnTo>
                    <a:pt x="3217" y="4580"/>
                  </a:lnTo>
                  <a:lnTo>
                    <a:pt x="3033" y="4306"/>
                  </a:lnTo>
                  <a:lnTo>
                    <a:pt x="3033" y="4101"/>
                  </a:lnTo>
                  <a:lnTo>
                    <a:pt x="2895" y="3828"/>
                  </a:lnTo>
                  <a:lnTo>
                    <a:pt x="2895" y="3281"/>
                  </a:lnTo>
                  <a:lnTo>
                    <a:pt x="2711" y="3076"/>
                  </a:lnTo>
                  <a:lnTo>
                    <a:pt x="2711" y="2051"/>
                  </a:lnTo>
                  <a:lnTo>
                    <a:pt x="2528" y="1777"/>
                  </a:lnTo>
                  <a:lnTo>
                    <a:pt x="2390" y="1777"/>
                  </a:lnTo>
                  <a:lnTo>
                    <a:pt x="2390" y="1504"/>
                  </a:lnTo>
                  <a:lnTo>
                    <a:pt x="2206" y="1777"/>
                  </a:lnTo>
                  <a:lnTo>
                    <a:pt x="2022" y="1777"/>
                  </a:lnTo>
                  <a:lnTo>
                    <a:pt x="2022" y="1504"/>
                  </a:lnTo>
                  <a:lnTo>
                    <a:pt x="1884" y="1299"/>
                  </a:lnTo>
                  <a:lnTo>
                    <a:pt x="1700" y="1299"/>
                  </a:lnTo>
                  <a:lnTo>
                    <a:pt x="1517" y="1025"/>
                  </a:lnTo>
                  <a:lnTo>
                    <a:pt x="1700" y="1299"/>
                  </a:lnTo>
                  <a:lnTo>
                    <a:pt x="1517" y="1777"/>
                  </a:lnTo>
                  <a:lnTo>
                    <a:pt x="1517" y="3281"/>
                  </a:lnTo>
                  <a:lnTo>
                    <a:pt x="1700" y="3554"/>
                  </a:lnTo>
                  <a:lnTo>
                    <a:pt x="1700" y="3828"/>
                  </a:lnTo>
                  <a:lnTo>
                    <a:pt x="1884" y="3828"/>
                  </a:lnTo>
                  <a:lnTo>
                    <a:pt x="1884" y="4101"/>
                  </a:lnTo>
                  <a:lnTo>
                    <a:pt x="2022" y="4306"/>
                  </a:lnTo>
                  <a:lnTo>
                    <a:pt x="2022" y="4853"/>
                  </a:lnTo>
                  <a:lnTo>
                    <a:pt x="2206" y="4853"/>
                  </a:lnTo>
                  <a:lnTo>
                    <a:pt x="2390" y="5058"/>
                  </a:lnTo>
                  <a:lnTo>
                    <a:pt x="2390" y="5332"/>
                  </a:lnTo>
                  <a:lnTo>
                    <a:pt x="2528" y="5332"/>
                  </a:lnTo>
                  <a:lnTo>
                    <a:pt x="2711" y="5605"/>
                  </a:lnTo>
                  <a:lnTo>
                    <a:pt x="2528" y="5878"/>
                  </a:lnTo>
                  <a:lnTo>
                    <a:pt x="2528" y="6084"/>
                  </a:lnTo>
                  <a:lnTo>
                    <a:pt x="2711" y="6357"/>
                  </a:lnTo>
                  <a:lnTo>
                    <a:pt x="2895" y="6357"/>
                  </a:lnTo>
                  <a:lnTo>
                    <a:pt x="2895" y="6630"/>
                  </a:lnTo>
                  <a:lnTo>
                    <a:pt x="3033" y="6835"/>
                  </a:lnTo>
                  <a:lnTo>
                    <a:pt x="3033" y="7382"/>
                  </a:lnTo>
                  <a:lnTo>
                    <a:pt x="3217" y="7587"/>
                  </a:lnTo>
                  <a:lnTo>
                    <a:pt x="3217" y="7382"/>
                  </a:lnTo>
                  <a:lnTo>
                    <a:pt x="3401" y="7587"/>
                  </a:lnTo>
                  <a:lnTo>
                    <a:pt x="3585" y="8134"/>
                  </a:lnTo>
                  <a:lnTo>
                    <a:pt x="3401" y="8408"/>
                  </a:lnTo>
                  <a:lnTo>
                    <a:pt x="3401" y="8613"/>
                  </a:lnTo>
                  <a:lnTo>
                    <a:pt x="3585" y="8613"/>
                  </a:lnTo>
                  <a:lnTo>
                    <a:pt x="3585" y="9159"/>
                  </a:lnTo>
                  <a:lnTo>
                    <a:pt x="3723" y="9159"/>
                  </a:lnTo>
                  <a:lnTo>
                    <a:pt x="3723" y="9365"/>
                  </a:lnTo>
                  <a:lnTo>
                    <a:pt x="3585" y="9365"/>
                  </a:lnTo>
                  <a:lnTo>
                    <a:pt x="3723" y="9638"/>
                  </a:lnTo>
                  <a:lnTo>
                    <a:pt x="3723" y="10185"/>
                  </a:lnTo>
                  <a:lnTo>
                    <a:pt x="3906" y="10390"/>
                  </a:lnTo>
                  <a:lnTo>
                    <a:pt x="3906" y="10663"/>
                  </a:lnTo>
                  <a:lnTo>
                    <a:pt x="4090" y="10663"/>
                  </a:lnTo>
                  <a:lnTo>
                    <a:pt x="4090" y="10390"/>
                  </a:lnTo>
                  <a:lnTo>
                    <a:pt x="4228" y="10663"/>
                  </a:lnTo>
                  <a:lnTo>
                    <a:pt x="4412" y="10937"/>
                  </a:lnTo>
                  <a:lnTo>
                    <a:pt x="4412" y="11142"/>
                  </a:lnTo>
                  <a:lnTo>
                    <a:pt x="4596" y="11415"/>
                  </a:lnTo>
                  <a:lnTo>
                    <a:pt x="4596" y="11689"/>
                  </a:lnTo>
                  <a:lnTo>
                    <a:pt x="4412" y="11962"/>
                  </a:lnTo>
                  <a:lnTo>
                    <a:pt x="4228" y="12167"/>
                  </a:lnTo>
                  <a:lnTo>
                    <a:pt x="4090" y="11962"/>
                  </a:lnTo>
                  <a:lnTo>
                    <a:pt x="4090" y="11689"/>
                  </a:lnTo>
                  <a:lnTo>
                    <a:pt x="3906" y="11415"/>
                  </a:lnTo>
                  <a:lnTo>
                    <a:pt x="3906" y="11142"/>
                  </a:lnTo>
                  <a:lnTo>
                    <a:pt x="3723" y="11142"/>
                  </a:lnTo>
                  <a:lnTo>
                    <a:pt x="3217" y="10390"/>
                  </a:lnTo>
                  <a:lnTo>
                    <a:pt x="3033" y="10185"/>
                  </a:lnTo>
                  <a:lnTo>
                    <a:pt x="2895" y="10185"/>
                  </a:lnTo>
                  <a:lnTo>
                    <a:pt x="2895" y="9911"/>
                  </a:lnTo>
                  <a:lnTo>
                    <a:pt x="2711" y="9911"/>
                  </a:lnTo>
                  <a:lnTo>
                    <a:pt x="2711" y="9365"/>
                  </a:lnTo>
                  <a:lnTo>
                    <a:pt x="2895" y="8886"/>
                  </a:lnTo>
                  <a:lnTo>
                    <a:pt x="2895" y="8613"/>
                  </a:lnTo>
                  <a:lnTo>
                    <a:pt x="2711" y="8134"/>
                  </a:lnTo>
                  <a:lnTo>
                    <a:pt x="2528" y="8134"/>
                  </a:lnTo>
                  <a:lnTo>
                    <a:pt x="2206" y="7587"/>
                  </a:lnTo>
                  <a:lnTo>
                    <a:pt x="2206" y="7109"/>
                  </a:lnTo>
                  <a:lnTo>
                    <a:pt x="2022" y="7382"/>
                  </a:lnTo>
                  <a:lnTo>
                    <a:pt x="1700" y="7382"/>
                  </a:lnTo>
                  <a:lnTo>
                    <a:pt x="1884" y="7109"/>
                  </a:lnTo>
                  <a:lnTo>
                    <a:pt x="1517" y="7109"/>
                  </a:lnTo>
                  <a:lnTo>
                    <a:pt x="827" y="6084"/>
                  </a:lnTo>
                  <a:lnTo>
                    <a:pt x="1517" y="6084"/>
                  </a:lnTo>
                  <a:lnTo>
                    <a:pt x="1517" y="6357"/>
                  </a:lnTo>
                  <a:lnTo>
                    <a:pt x="1517" y="6084"/>
                  </a:lnTo>
                  <a:lnTo>
                    <a:pt x="1700" y="6084"/>
                  </a:lnTo>
                  <a:lnTo>
                    <a:pt x="1517" y="6084"/>
                  </a:lnTo>
                  <a:lnTo>
                    <a:pt x="1517" y="5878"/>
                  </a:lnTo>
                  <a:lnTo>
                    <a:pt x="1700" y="5878"/>
                  </a:lnTo>
                  <a:lnTo>
                    <a:pt x="1700" y="5058"/>
                  </a:lnTo>
                  <a:lnTo>
                    <a:pt x="1517" y="5058"/>
                  </a:lnTo>
                  <a:lnTo>
                    <a:pt x="1517" y="4853"/>
                  </a:lnTo>
                  <a:lnTo>
                    <a:pt x="1333" y="4580"/>
                  </a:lnTo>
                  <a:lnTo>
                    <a:pt x="1333" y="4306"/>
                  </a:lnTo>
                  <a:lnTo>
                    <a:pt x="1011" y="3828"/>
                  </a:lnTo>
                  <a:lnTo>
                    <a:pt x="689" y="3828"/>
                  </a:lnTo>
                  <a:lnTo>
                    <a:pt x="689" y="3076"/>
                  </a:lnTo>
                  <a:lnTo>
                    <a:pt x="506" y="2803"/>
                  </a:lnTo>
                  <a:lnTo>
                    <a:pt x="506" y="2324"/>
                  </a:lnTo>
                  <a:lnTo>
                    <a:pt x="322" y="2324"/>
                  </a:lnTo>
                  <a:lnTo>
                    <a:pt x="322" y="2051"/>
                  </a:lnTo>
                  <a:lnTo>
                    <a:pt x="506" y="1777"/>
                  </a:lnTo>
                  <a:lnTo>
                    <a:pt x="184" y="1504"/>
                  </a:lnTo>
                  <a:lnTo>
                    <a:pt x="184" y="1299"/>
                  </a:lnTo>
                  <a:lnTo>
                    <a:pt x="322" y="1299"/>
                  </a:lnTo>
                  <a:lnTo>
                    <a:pt x="184" y="1025"/>
                  </a:lnTo>
                  <a:lnTo>
                    <a:pt x="184" y="752"/>
                  </a:lnTo>
                  <a:lnTo>
                    <a:pt x="0" y="273"/>
                  </a:lnTo>
                  <a:lnTo>
                    <a:pt x="0" y="0"/>
                  </a:lnTo>
                  <a:close/>
                  <a:moveTo>
                    <a:pt x="3906" y="9911"/>
                  </a:moveTo>
                  <a:lnTo>
                    <a:pt x="3906" y="9365"/>
                  </a:lnTo>
                  <a:lnTo>
                    <a:pt x="3723" y="9365"/>
                  </a:lnTo>
                  <a:lnTo>
                    <a:pt x="3906" y="9638"/>
                  </a:lnTo>
                  <a:lnTo>
                    <a:pt x="3906" y="9911"/>
                  </a:lnTo>
                  <a:close/>
                  <a:moveTo>
                    <a:pt x="4090" y="10185"/>
                  </a:moveTo>
                  <a:lnTo>
                    <a:pt x="4090" y="10390"/>
                  </a:lnTo>
                  <a:lnTo>
                    <a:pt x="4090" y="10185"/>
                  </a:lnTo>
                  <a:close/>
                  <a:moveTo>
                    <a:pt x="13603" y="9911"/>
                  </a:moveTo>
                  <a:lnTo>
                    <a:pt x="13787" y="9911"/>
                  </a:lnTo>
                  <a:lnTo>
                    <a:pt x="13603" y="9911"/>
                  </a:lnTo>
                  <a:close/>
                  <a:moveTo>
                    <a:pt x="13603" y="10185"/>
                  </a:moveTo>
                  <a:close/>
                  <a:moveTo>
                    <a:pt x="13603" y="10663"/>
                  </a:moveTo>
                  <a:lnTo>
                    <a:pt x="13603" y="10390"/>
                  </a:lnTo>
                  <a:lnTo>
                    <a:pt x="13603" y="10663"/>
                  </a:lnTo>
                  <a:close/>
                  <a:moveTo>
                    <a:pt x="13603" y="1066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9" name="AutoShape 173"/>
            <p:cNvSpPr>
              <a:spLocks/>
            </p:cNvSpPr>
            <p:nvPr/>
          </p:nvSpPr>
          <p:spPr bwMode="auto">
            <a:xfrm>
              <a:off x="3813" y="4482"/>
              <a:ext cx="1636" cy="151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662" y="3142"/>
                  </a:moveTo>
                  <a:cubicBezTo>
                    <a:pt x="12662" y="3142"/>
                    <a:pt x="12662" y="3142"/>
                    <a:pt x="12662" y="3142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662" y="3142"/>
                    <a:pt x="12662" y="3142"/>
                    <a:pt x="12662" y="3142"/>
                  </a:cubicBezTo>
                  <a:cubicBezTo>
                    <a:pt x="12662" y="3142"/>
                    <a:pt x="12662" y="3142"/>
                    <a:pt x="12662" y="3142"/>
                  </a:cubicBezTo>
                  <a:close/>
                  <a:moveTo>
                    <a:pt x="12538" y="3142"/>
                  </a:moveTo>
                  <a:cubicBezTo>
                    <a:pt x="12538" y="3142"/>
                    <a:pt x="12538" y="3142"/>
                    <a:pt x="12538" y="3142"/>
                  </a:cubicBezTo>
                  <a:cubicBezTo>
                    <a:pt x="12538" y="3142"/>
                    <a:pt x="12538" y="3142"/>
                    <a:pt x="12538" y="3142"/>
                  </a:cubicBezTo>
                  <a:cubicBezTo>
                    <a:pt x="12662" y="3011"/>
                    <a:pt x="12662" y="3011"/>
                    <a:pt x="12662" y="3011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662" y="2880"/>
                    <a:pt x="12662" y="2880"/>
                    <a:pt x="12662" y="2880"/>
                  </a:cubicBezTo>
                  <a:cubicBezTo>
                    <a:pt x="12538" y="3011"/>
                    <a:pt x="12538" y="3011"/>
                    <a:pt x="12538" y="3011"/>
                  </a:cubicBezTo>
                  <a:cubicBezTo>
                    <a:pt x="12538" y="3142"/>
                    <a:pt x="12538" y="3142"/>
                    <a:pt x="12538" y="3142"/>
                  </a:cubicBezTo>
                  <a:close/>
                  <a:moveTo>
                    <a:pt x="13034" y="2749"/>
                  </a:move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880"/>
                    <a:pt x="12910" y="2880"/>
                    <a:pt x="12910" y="2880"/>
                  </a:cubicBezTo>
                  <a:cubicBezTo>
                    <a:pt x="13034" y="2880"/>
                    <a:pt x="13034" y="2880"/>
                    <a:pt x="13034" y="2880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034" y="2749"/>
                  </a:moveTo>
                  <a:cubicBezTo>
                    <a:pt x="12910" y="2618"/>
                    <a:pt x="12910" y="2618"/>
                    <a:pt x="12910" y="2618"/>
                  </a:cubicBezTo>
                  <a:cubicBezTo>
                    <a:pt x="13034" y="2487"/>
                    <a:pt x="13034" y="2487"/>
                    <a:pt x="13034" y="2487"/>
                  </a:cubicBezTo>
                  <a:cubicBezTo>
                    <a:pt x="13034" y="2487"/>
                    <a:pt x="13034" y="2487"/>
                    <a:pt x="13034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034" y="2618"/>
                    <a:pt x="13034" y="2618"/>
                    <a:pt x="13034" y="2618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034" y="2749"/>
                  </a:moveTo>
                  <a:cubicBezTo>
                    <a:pt x="13034" y="2749"/>
                    <a:pt x="13034" y="2749"/>
                    <a:pt x="13034" y="2749"/>
                  </a:cubicBezTo>
                  <a:cubicBezTo>
                    <a:pt x="13159" y="2749"/>
                    <a:pt x="13159" y="2749"/>
                    <a:pt x="13159" y="2749"/>
                  </a:cubicBezTo>
                  <a:cubicBezTo>
                    <a:pt x="13283" y="2749"/>
                    <a:pt x="13283" y="2749"/>
                    <a:pt x="13283" y="2749"/>
                  </a:cubicBezTo>
                  <a:cubicBezTo>
                    <a:pt x="13283" y="2749"/>
                    <a:pt x="13283" y="2749"/>
                    <a:pt x="13283" y="2749"/>
                  </a:cubicBezTo>
                  <a:cubicBezTo>
                    <a:pt x="13407" y="2749"/>
                    <a:pt x="13407" y="2749"/>
                    <a:pt x="13407" y="2749"/>
                  </a:cubicBezTo>
                  <a:cubicBezTo>
                    <a:pt x="13283" y="2618"/>
                    <a:pt x="13283" y="2618"/>
                    <a:pt x="13283" y="2618"/>
                  </a:cubicBezTo>
                  <a:cubicBezTo>
                    <a:pt x="13159" y="2749"/>
                    <a:pt x="13159" y="2749"/>
                    <a:pt x="13159" y="2749"/>
                  </a:cubicBezTo>
                  <a:cubicBezTo>
                    <a:pt x="13034" y="2749"/>
                    <a:pt x="13034" y="2749"/>
                    <a:pt x="13034" y="2749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283" y="2880"/>
                  </a:moveTo>
                  <a:cubicBezTo>
                    <a:pt x="13407" y="2880"/>
                    <a:pt x="13407" y="2880"/>
                    <a:pt x="13407" y="2880"/>
                  </a:cubicBezTo>
                  <a:cubicBezTo>
                    <a:pt x="13407" y="2749"/>
                    <a:pt x="13407" y="2749"/>
                    <a:pt x="13407" y="2749"/>
                  </a:cubicBezTo>
                  <a:cubicBezTo>
                    <a:pt x="13531" y="2749"/>
                    <a:pt x="13531" y="2749"/>
                    <a:pt x="13531" y="2749"/>
                  </a:cubicBezTo>
                  <a:cubicBezTo>
                    <a:pt x="13531" y="2880"/>
                    <a:pt x="13531" y="2880"/>
                    <a:pt x="13531" y="2880"/>
                  </a:cubicBezTo>
                  <a:cubicBezTo>
                    <a:pt x="13531" y="2880"/>
                    <a:pt x="13531" y="2880"/>
                    <a:pt x="13531" y="2880"/>
                  </a:cubicBezTo>
                  <a:cubicBezTo>
                    <a:pt x="13407" y="2880"/>
                    <a:pt x="13407" y="2880"/>
                    <a:pt x="13407" y="2880"/>
                  </a:cubicBezTo>
                  <a:cubicBezTo>
                    <a:pt x="13283" y="2880"/>
                    <a:pt x="13283" y="2880"/>
                    <a:pt x="13283" y="2880"/>
                  </a:cubicBezTo>
                  <a:close/>
                  <a:moveTo>
                    <a:pt x="13034" y="1833"/>
                  </a:moveTo>
                  <a:cubicBezTo>
                    <a:pt x="12910" y="1702"/>
                    <a:pt x="12910" y="1702"/>
                    <a:pt x="12910" y="1702"/>
                  </a:cubicBezTo>
                  <a:cubicBezTo>
                    <a:pt x="12910" y="1571"/>
                    <a:pt x="12910" y="1571"/>
                    <a:pt x="12910" y="1571"/>
                  </a:cubicBezTo>
                  <a:cubicBezTo>
                    <a:pt x="12910" y="1571"/>
                    <a:pt x="12910" y="1571"/>
                    <a:pt x="12910" y="1571"/>
                  </a:cubicBezTo>
                  <a:cubicBezTo>
                    <a:pt x="13034" y="1571"/>
                    <a:pt x="13034" y="1571"/>
                    <a:pt x="13034" y="1571"/>
                  </a:cubicBezTo>
                  <a:cubicBezTo>
                    <a:pt x="13034" y="1702"/>
                    <a:pt x="13034" y="1702"/>
                    <a:pt x="13034" y="1702"/>
                  </a:cubicBezTo>
                  <a:cubicBezTo>
                    <a:pt x="13034" y="1833"/>
                    <a:pt x="13034" y="1833"/>
                    <a:pt x="13034" y="1833"/>
                  </a:cubicBezTo>
                  <a:cubicBezTo>
                    <a:pt x="13034" y="1833"/>
                    <a:pt x="13034" y="1833"/>
                    <a:pt x="13034" y="1833"/>
                  </a:cubicBezTo>
                  <a:close/>
                  <a:moveTo>
                    <a:pt x="12538" y="785"/>
                  </a:moveTo>
                  <a:cubicBezTo>
                    <a:pt x="12414" y="655"/>
                    <a:pt x="12414" y="655"/>
                    <a:pt x="12414" y="655"/>
                  </a:cubicBezTo>
                  <a:cubicBezTo>
                    <a:pt x="12414" y="655"/>
                    <a:pt x="12414" y="655"/>
                    <a:pt x="12414" y="655"/>
                  </a:cubicBezTo>
                  <a:cubicBezTo>
                    <a:pt x="12414" y="524"/>
                    <a:pt x="12414" y="524"/>
                    <a:pt x="12414" y="524"/>
                  </a:cubicBezTo>
                  <a:cubicBezTo>
                    <a:pt x="12290" y="524"/>
                    <a:pt x="12290" y="524"/>
                    <a:pt x="12290" y="524"/>
                  </a:cubicBezTo>
                  <a:cubicBezTo>
                    <a:pt x="12414" y="524"/>
                    <a:pt x="12414" y="524"/>
                    <a:pt x="12414" y="524"/>
                  </a:cubicBezTo>
                  <a:cubicBezTo>
                    <a:pt x="12290" y="655"/>
                    <a:pt x="12290" y="655"/>
                    <a:pt x="12290" y="65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041" y="916"/>
                    <a:pt x="12041" y="916"/>
                    <a:pt x="12041" y="916"/>
                  </a:cubicBezTo>
                  <a:cubicBezTo>
                    <a:pt x="11917" y="1178"/>
                    <a:pt x="11917" y="1178"/>
                    <a:pt x="11917" y="1178"/>
                  </a:cubicBezTo>
                  <a:cubicBezTo>
                    <a:pt x="11917" y="1178"/>
                    <a:pt x="11917" y="1178"/>
                    <a:pt x="11917" y="1178"/>
                  </a:cubicBezTo>
                  <a:cubicBezTo>
                    <a:pt x="11793" y="1440"/>
                    <a:pt x="11793" y="1440"/>
                    <a:pt x="11793" y="1440"/>
                  </a:cubicBezTo>
                  <a:cubicBezTo>
                    <a:pt x="11669" y="1571"/>
                    <a:pt x="11669" y="1571"/>
                    <a:pt x="11669" y="1571"/>
                  </a:cubicBezTo>
                  <a:cubicBezTo>
                    <a:pt x="11545" y="1702"/>
                    <a:pt x="11545" y="1702"/>
                    <a:pt x="11545" y="1702"/>
                  </a:cubicBezTo>
                  <a:cubicBezTo>
                    <a:pt x="11545" y="1702"/>
                    <a:pt x="11545" y="1702"/>
                    <a:pt x="11545" y="1702"/>
                  </a:cubicBezTo>
                  <a:cubicBezTo>
                    <a:pt x="11421" y="1702"/>
                    <a:pt x="11421" y="1702"/>
                    <a:pt x="11421" y="1702"/>
                  </a:cubicBezTo>
                  <a:cubicBezTo>
                    <a:pt x="11421" y="1833"/>
                    <a:pt x="11421" y="1833"/>
                    <a:pt x="11421" y="1833"/>
                  </a:cubicBezTo>
                  <a:cubicBezTo>
                    <a:pt x="11297" y="1964"/>
                    <a:pt x="11297" y="1964"/>
                    <a:pt x="11297" y="1964"/>
                  </a:cubicBezTo>
                  <a:cubicBezTo>
                    <a:pt x="11297" y="1833"/>
                    <a:pt x="11297" y="1833"/>
                    <a:pt x="11297" y="1833"/>
                  </a:cubicBezTo>
                  <a:cubicBezTo>
                    <a:pt x="11297" y="1702"/>
                    <a:pt x="11297" y="1702"/>
                    <a:pt x="11297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048" y="1702"/>
                    <a:pt x="11048" y="1702"/>
                    <a:pt x="11048" y="1702"/>
                  </a:cubicBezTo>
                  <a:cubicBezTo>
                    <a:pt x="11048" y="1833"/>
                    <a:pt x="11048" y="1833"/>
                    <a:pt x="11048" y="1833"/>
                  </a:cubicBezTo>
                  <a:cubicBezTo>
                    <a:pt x="10924" y="1702"/>
                    <a:pt x="10924" y="1702"/>
                    <a:pt x="10924" y="1702"/>
                  </a:cubicBezTo>
                  <a:cubicBezTo>
                    <a:pt x="10800" y="1702"/>
                    <a:pt x="10800" y="1702"/>
                    <a:pt x="10800" y="1702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440"/>
                    <a:pt x="10800" y="1440"/>
                    <a:pt x="10800" y="1440"/>
                  </a:cubicBezTo>
                  <a:cubicBezTo>
                    <a:pt x="10676" y="1440"/>
                    <a:pt x="10676" y="1440"/>
                    <a:pt x="10676" y="1440"/>
                  </a:cubicBezTo>
                  <a:cubicBezTo>
                    <a:pt x="10552" y="1309"/>
                    <a:pt x="10552" y="1309"/>
                    <a:pt x="10552" y="1309"/>
                  </a:cubicBezTo>
                  <a:cubicBezTo>
                    <a:pt x="10428" y="1309"/>
                    <a:pt x="10428" y="1309"/>
                    <a:pt x="10428" y="1309"/>
                  </a:cubicBezTo>
                  <a:cubicBezTo>
                    <a:pt x="10303" y="1440"/>
                    <a:pt x="10303" y="1440"/>
                    <a:pt x="10303" y="1440"/>
                  </a:cubicBezTo>
                  <a:cubicBezTo>
                    <a:pt x="10055" y="1440"/>
                    <a:pt x="10055" y="1440"/>
                    <a:pt x="10055" y="1440"/>
                  </a:cubicBezTo>
                  <a:cubicBezTo>
                    <a:pt x="9931" y="1440"/>
                    <a:pt x="9931" y="1440"/>
                    <a:pt x="9931" y="1440"/>
                  </a:cubicBezTo>
                  <a:cubicBezTo>
                    <a:pt x="9807" y="1440"/>
                    <a:pt x="9807" y="1440"/>
                    <a:pt x="9807" y="1440"/>
                  </a:cubicBezTo>
                  <a:cubicBezTo>
                    <a:pt x="9807" y="1571"/>
                    <a:pt x="9807" y="1571"/>
                    <a:pt x="9807" y="1571"/>
                  </a:cubicBezTo>
                  <a:cubicBezTo>
                    <a:pt x="9931" y="1702"/>
                    <a:pt x="9931" y="1702"/>
                    <a:pt x="9931" y="1702"/>
                  </a:cubicBezTo>
                  <a:cubicBezTo>
                    <a:pt x="9931" y="1702"/>
                    <a:pt x="9931" y="1702"/>
                    <a:pt x="9931" y="1702"/>
                  </a:cubicBezTo>
                  <a:cubicBezTo>
                    <a:pt x="10055" y="1833"/>
                    <a:pt x="10055" y="1833"/>
                    <a:pt x="10055" y="1833"/>
                  </a:cubicBezTo>
                  <a:cubicBezTo>
                    <a:pt x="10055" y="1833"/>
                    <a:pt x="10055" y="1833"/>
                    <a:pt x="10055" y="1833"/>
                  </a:cubicBezTo>
                  <a:cubicBezTo>
                    <a:pt x="9931" y="1833"/>
                    <a:pt x="9931" y="1833"/>
                    <a:pt x="9931" y="1833"/>
                  </a:cubicBezTo>
                  <a:cubicBezTo>
                    <a:pt x="9807" y="1833"/>
                    <a:pt x="9807" y="1833"/>
                    <a:pt x="9807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559" y="1833"/>
                    <a:pt x="9559" y="1833"/>
                    <a:pt x="9559" y="1833"/>
                  </a:cubicBezTo>
                  <a:cubicBezTo>
                    <a:pt x="9434" y="1833"/>
                    <a:pt x="9434" y="1833"/>
                    <a:pt x="9434" y="1833"/>
                  </a:cubicBezTo>
                  <a:cubicBezTo>
                    <a:pt x="9310" y="1702"/>
                    <a:pt x="9310" y="1702"/>
                    <a:pt x="9310" y="1702"/>
                  </a:cubicBezTo>
                  <a:cubicBezTo>
                    <a:pt x="9186" y="1833"/>
                    <a:pt x="9186" y="1833"/>
                    <a:pt x="9186" y="1833"/>
                  </a:cubicBezTo>
                  <a:cubicBezTo>
                    <a:pt x="9062" y="1833"/>
                    <a:pt x="9062" y="1833"/>
                    <a:pt x="9062" y="1833"/>
                  </a:cubicBezTo>
                  <a:cubicBezTo>
                    <a:pt x="9062" y="1964"/>
                    <a:pt x="9062" y="1964"/>
                    <a:pt x="9062" y="1964"/>
                  </a:cubicBezTo>
                  <a:cubicBezTo>
                    <a:pt x="8814" y="1964"/>
                    <a:pt x="8814" y="1964"/>
                    <a:pt x="8814" y="1964"/>
                  </a:cubicBezTo>
                  <a:cubicBezTo>
                    <a:pt x="8690" y="1964"/>
                    <a:pt x="8690" y="1964"/>
                    <a:pt x="8690" y="1964"/>
                  </a:cubicBezTo>
                  <a:cubicBezTo>
                    <a:pt x="8690" y="2095"/>
                    <a:pt x="8690" y="2095"/>
                    <a:pt x="8690" y="2095"/>
                  </a:cubicBezTo>
                  <a:cubicBezTo>
                    <a:pt x="8566" y="2095"/>
                    <a:pt x="8566" y="2095"/>
                    <a:pt x="8566" y="2095"/>
                  </a:cubicBezTo>
                  <a:cubicBezTo>
                    <a:pt x="8441" y="2095"/>
                    <a:pt x="8441" y="2095"/>
                    <a:pt x="8441" y="2095"/>
                  </a:cubicBezTo>
                  <a:cubicBezTo>
                    <a:pt x="8441" y="2095"/>
                    <a:pt x="8441" y="2095"/>
                    <a:pt x="8441" y="2095"/>
                  </a:cubicBezTo>
                  <a:cubicBezTo>
                    <a:pt x="8317" y="2095"/>
                    <a:pt x="8317" y="2095"/>
                    <a:pt x="8317" y="2095"/>
                  </a:cubicBezTo>
                  <a:cubicBezTo>
                    <a:pt x="8317" y="2225"/>
                    <a:pt x="8317" y="2225"/>
                    <a:pt x="8317" y="2225"/>
                  </a:cubicBezTo>
                  <a:cubicBezTo>
                    <a:pt x="8193" y="2225"/>
                    <a:pt x="8193" y="2225"/>
                    <a:pt x="8193" y="2225"/>
                  </a:cubicBezTo>
                  <a:cubicBezTo>
                    <a:pt x="7945" y="1964"/>
                    <a:pt x="7945" y="1964"/>
                    <a:pt x="7945" y="1964"/>
                  </a:cubicBezTo>
                  <a:cubicBezTo>
                    <a:pt x="7945" y="1964"/>
                    <a:pt x="7945" y="1964"/>
                    <a:pt x="7945" y="1964"/>
                  </a:cubicBezTo>
                  <a:cubicBezTo>
                    <a:pt x="7945" y="1833"/>
                    <a:pt x="7945" y="1833"/>
                    <a:pt x="7945" y="1833"/>
                  </a:cubicBezTo>
                  <a:cubicBezTo>
                    <a:pt x="7821" y="1702"/>
                    <a:pt x="7821" y="1702"/>
                    <a:pt x="7821" y="1702"/>
                  </a:cubicBezTo>
                  <a:cubicBezTo>
                    <a:pt x="7697" y="1571"/>
                    <a:pt x="7697" y="1571"/>
                    <a:pt x="7697" y="1571"/>
                  </a:cubicBezTo>
                  <a:cubicBezTo>
                    <a:pt x="7697" y="1571"/>
                    <a:pt x="7697" y="1571"/>
                    <a:pt x="7697" y="1571"/>
                  </a:cubicBezTo>
                  <a:cubicBezTo>
                    <a:pt x="7697" y="1440"/>
                    <a:pt x="7697" y="1440"/>
                    <a:pt x="7697" y="1440"/>
                  </a:cubicBezTo>
                  <a:cubicBezTo>
                    <a:pt x="7697" y="1440"/>
                    <a:pt x="7697" y="1440"/>
                    <a:pt x="7697" y="1440"/>
                  </a:cubicBezTo>
                  <a:cubicBezTo>
                    <a:pt x="7697" y="1309"/>
                    <a:pt x="7697" y="1309"/>
                    <a:pt x="7697" y="1309"/>
                  </a:cubicBezTo>
                  <a:cubicBezTo>
                    <a:pt x="7697" y="1178"/>
                    <a:pt x="7697" y="1178"/>
                    <a:pt x="7697" y="1178"/>
                  </a:cubicBezTo>
                  <a:cubicBezTo>
                    <a:pt x="7697" y="1178"/>
                    <a:pt x="7697" y="1178"/>
                    <a:pt x="7697" y="1178"/>
                  </a:cubicBezTo>
                  <a:cubicBezTo>
                    <a:pt x="7821" y="916"/>
                    <a:pt x="7821" y="916"/>
                    <a:pt x="7821" y="916"/>
                  </a:cubicBezTo>
                  <a:cubicBezTo>
                    <a:pt x="7821" y="785"/>
                    <a:pt x="7821" y="785"/>
                    <a:pt x="7821" y="785"/>
                  </a:cubicBezTo>
                  <a:cubicBezTo>
                    <a:pt x="7945" y="655"/>
                    <a:pt x="7945" y="655"/>
                    <a:pt x="7945" y="655"/>
                  </a:cubicBezTo>
                  <a:cubicBezTo>
                    <a:pt x="7945" y="655"/>
                    <a:pt x="7945" y="655"/>
                    <a:pt x="7945" y="655"/>
                  </a:cubicBezTo>
                  <a:cubicBezTo>
                    <a:pt x="7821" y="655"/>
                    <a:pt x="7821" y="655"/>
                    <a:pt x="7821" y="655"/>
                  </a:cubicBezTo>
                  <a:cubicBezTo>
                    <a:pt x="7821" y="524"/>
                    <a:pt x="7821" y="524"/>
                    <a:pt x="7821" y="524"/>
                  </a:cubicBezTo>
                  <a:cubicBezTo>
                    <a:pt x="7821" y="524"/>
                    <a:pt x="7821" y="524"/>
                    <a:pt x="7821" y="524"/>
                  </a:cubicBezTo>
                  <a:cubicBezTo>
                    <a:pt x="7697" y="524"/>
                    <a:pt x="7697" y="524"/>
                    <a:pt x="7697" y="524"/>
                  </a:cubicBezTo>
                  <a:cubicBezTo>
                    <a:pt x="7572" y="393"/>
                    <a:pt x="7572" y="393"/>
                    <a:pt x="7572" y="393"/>
                  </a:cubicBezTo>
                  <a:cubicBezTo>
                    <a:pt x="7572" y="393"/>
                    <a:pt x="7572" y="393"/>
                    <a:pt x="7572" y="393"/>
                  </a:cubicBezTo>
                  <a:cubicBezTo>
                    <a:pt x="7697" y="262"/>
                    <a:pt x="7697" y="262"/>
                    <a:pt x="7697" y="262"/>
                  </a:cubicBezTo>
                  <a:cubicBezTo>
                    <a:pt x="7697" y="131"/>
                    <a:pt x="7697" y="131"/>
                    <a:pt x="7697" y="131"/>
                  </a:cubicBezTo>
                  <a:cubicBezTo>
                    <a:pt x="7572" y="0"/>
                    <a:pt x="7572" y="0"/>
                    <a:pt x="7572" y="0"/>
                  </a:cubicBezTo>
                  <a:cubicBezTo>
                    <a:pt x="7448" y="0"/>
                    <a:pt x="7448" y="0"/>
                    <a:pt x="7448" y="0"/>
                  </a:cubicBezTo>
                  <a:cubicBezTo>
                    <a:pt x="7448" y="0"/>
                    <a:pt x="7448" y="0"/>
                    <a:pt x="7448" y="0"/>
                  </a:cubicBezTo>
                  <a:cubicBezTo>
                    <a:pt x="7324" y="0"/>
                    <a:pt x="7324" y="0"/>
                    <a:pt x="7324" y="0"/>
                  </a:cubicBezTo>
                  <a:cubicBezTo>
                    <a:pt x="7324" y="0"/>
                    <a:pt x="7324" y="0"/>
                    <a:pt x="7324" y="0"/>
                  </a:cubicBezTo>
                  <a:cubicBezTo>
                    <a:pt x="7324" y="131"/>
                    <a:pt x="7324" y="131"/>
                    <a:pt x="7324" y="131"/>
                  </a:cubicBezTo>
                  <a:cubicBezTo>
                    <a:pt x="7324" y="262"/>
                    <a:pt x="7324" y="262"/>
                    <a:pt x="7324" y="262"/>
                  </a:cubicBezTo>
                  <a:cubicBezTo>
                    <a:pt x="6952" y="393"/>
                    <a:pt x="6952" y="393"/>
                    <a:pt x="6952" y="393"/>
                  </a:cubicBezTo>
                  <a:cubicBezTo>
                    <a:pt x="6828" y="393"/>
                    <a:pt x="6828" y="393"/>
                    <a:pt x="6828" y="393"/>
                  </a:cubicBezTo>
                  <a:cubicBezTo>
                    <a:pt x="6579" y="524"/>
                    <a:pt x="6579" y="524"/>
                    <a:pt x="6579" y="524"/>
                  </a:cubicBezTo>
                  <a:cubicBezTo>
                    <a:pt x="6455" y="524"/>
                    <a:pt x="6455" y="524"/>
                    <a:pt x="6455" y="524"/>
                  </a:cubicBezTo>
                  <a:cubicBezTo>
                    <a:pt x="6331" y="524"/>
                    <a:pt x="6331" y="524"/>
                    <a:pt x="6331" y="524"/>
                  </a:cubicBezTo>
                  <a:cubicBezTo>
                    <a:pt x="6083" y="655"/>
                    <a:pt x="6083" y="655"/>
                    <a:pt x="6083" y="655"/>
                  </a:cubicBezTo>
                  <a:cubicBezTo>
                    <a:pt x="5959" y="655"/>
                    <a:pt x="5959" y="655"/>
                    <a:pt x="5959" y="655"/>
                  </a:cubicBezTo>
                  <a:cubicBezTo>
                    <a:pt x="5959" y="655"/>
                    <a:pt x="5959" y="655"/>
                    <a:pt x="5959" y="655"/>
                  </a:cubicBezTo>
                  <a:cubicBezTo>
                    <a:pt x="5710" y="655"/>
                    <a:pt x="5710" y="655"/>
                    <a:pt x="5710" y="655"/>
                  </a:cubicBezTo>
                  <a:cubicBezTo>
                    <a:pt x="5462" y="785"/>
                    <a:pt x="5462" y="785"/>
                    <a:pt x="5462" y="785"/>
                  </a:cubicBezTo>
                  <a:cubicBezTo>
                    <a:pt x="5338" y="655"/>
                    <a:pt x="5338" y="655"/>
                    <a:pt x="5338" y="655"/>
                  </a:cubicBezTo>
                  <a:cubicBezTo>
                    <a:pt x="5090" y="655"/>
                    <a:pt x="5090" y="655"/>
                    <a:pt x="5090" y="655"/>
                  </a:cubicBezTo>
                  <a:cubicBezTo>
                    <a:pt x="4966" y="524"/>
                    <a:pt x="4966" y="524"/>
                    <a:pt x="4966" y="524"/>
                  </a:cubicBezTo>
                  <a:cubicBezTo>
                    <a:pt x="5090" y="655"/>
                    <a:pt x="5090" y="655"/>
                    <a:pt x="5090" y="655"/>
                  </a:cubicBezTo>
                  <a:cubicBezTo>
                    <a:pt x="5090" y="785"/>
                    <a:pt x="5090" y="785"/>
                    <a:pt x="5090" y="785"/>
                  </a:cubicBezTo>
                  <a:cubicBezTo>
                    <a:pt x="5214" y="785"/>
                    <a:pt x="5214" y="785"/>
                    <a:pt x="5214" y="785"/>
                  </a:cubicBezTo>
                  <a:cubicBezTo>
                    <a:pt x="5338" y="916"/>
                    <a:pt x="5338" y="916"/>
                    <a:pt x="5338" y="916"/>
                  </a:cubicBezTo>
                  <a:cubicBezTo>
                    <a:pt x="5090" y="1178"/>
                    <a:pt x="5090" y="1178"/>
                    <a:pt x="5090" y="1178"/>
                  </a:cubicBezTo>
                  <a:cubicBezTo>
                    <a:pt x="5214" y="1309"/>
                    <a:pt x="5214" y="1309"/>
                    <a:pt x="5214" y="1309"/>
                  </a:cubicBezTo>
                  <a:cubicBezTo>
                    <a:pt x="5214" y="1440"/>
                    <a:pt x="5214" y="1440"/>
                    <a:pt x="5214" y="1440"/>
                  </a:cubicBezTo>
                  <a:cubicBezTo>
                    <a:pt x="5462" y="1571"/>
                    <a:pt x="5462" y="1571"/>
                    <a:pt x="5462" y="1571"/>
                  </a:cubicBezTo>
                  <a:cubicBezTo>
                    <a:pt x="5586" y="1440"/>
                    <a:pt x="5586" y="1440"/>
                    <a:pt x="5586" y="1440"/>
                  </a:cubicBezTo>
                  <a:cubicBezTo>
                    <a:pt x="5834" y="1571"/>
                    <a:pt x="5834" y="1571"/>
                    <a:pt x="5834" y="1571"/>
                  </a:cubicBezTo>
                  <a:cubicBezTo>
                    <a:pt x="5834" y="1702"/>
                    <a:pt x="5834" y="1702"/>
                    <a:pt x="5834" y="1702"/>
                  </a:cubicBezTo>
                  <a:cubicBezTo>
                    <a:pt x="5710" y="1702"/>
                    <a:pt x="5710" y="1702"/>
                    <a:pt x="5710" y="1702"/>
                  </a:cubicBezTo>
                  <a:cubicBezTo>
                    <a:pt x="5462" y="1702"/>
                    <a:pt x="5462" y="1702"/>
                    <a:pt x="5462" y="1702"/>
                  </a:cubicBezTo>
                  <a:cubicBezTo>
                    <a:pt x="5338" y="1833"/>
                    <a:pt x="5338" y="1833"/>
                    <a:pt x="5338" y="1833"/>
                  </a:cubicBezTo>
                  <a:cubicBezTo>
                    <a:pt x="5214" y="1964"/>
                    <a:pt x="5214" y="1964"/>
                    <a:pt x="5214" y="1964"/>
                  </a:cubicBezTo>
                  <a:cubicBezTo>
                    <a:pt x="4966" y="2095"/>
                    <a:pt x="4966" y="2095"/>
                    <a:pt x="4966" y="2095"/>
                  </a:cubicBezTo>
                  <a:cubicBezTo>
                    <a:pt x="4841" y="2225"/>
                    <a:pt x="4841" y="2225"/>
                    <a:pt x="4841" y="2225"/>
                  </a:cubicBezTo>
                  <a:cubicBezTo>
                    <a:pt x="4717" y="2356"/>
                    <a:pt x="4717" y="2356"/>
                    <a:pt x="4717" y="2356"/>
                  </a:cubicBezTo>
                  <a:cubicBezTo>
                    <a:pt x="4593" y="2487"/>
                    <a:pt x="4593" y="2487"/>
                    <a:pt x="4593" y="2487"/>
                  </a:cubicBezTo>
                  <a:cubicBezTo>
                    <a:pt x="4345" y="2487"/>
                    <a:pt x="4345" y="2487"/>
                    <a:pt x="4345" y="2487"/>
                  </a:cubicBezTo>
                  <a:cubicBezTo>
                    <a:pt x="4221" y="2487"/>
                    <a:pt x="4221" y="2487"/>
                    <a:pt x="4221" y="2487"/>
                  </a:cubicBezTo>
                  <a:cubicBezTo>
                    <a:pt x="3972" y="2356"/>
                    <a:pt x="3972" y="2356"/>
                    <a:pt x="3972" y="2356"/>
                  </a:cubicBezTo>
                  <a:cubicBezTo>
                    <a:pt x="3724" y="2225"/>
                    <a:pt x="3724" y="2225"/>
                    <a:pt x="3724" y="2225"/>
                  </a:cubicBezTo>
                  <a:cubicBezTo>
                    <a:pt x="3600" y="2225"/>
                    <a:pt x="3600" y="2225"/>
                    <a:pt x="3600" y="2225"/>
                  </a:cubicBezTo>
                  <a:cubicBezTo>
                    <a:pt x="3600" y="2095"/>
                    <a:pt x="3600" y="2095"/>
                    <a:pt x="3600" y="2095"/>
                  </a:cubicBezTo>
                  <a:cubicBezTo>
                    <a:pt x="3600" y="1964"/>
                    <a:pt x="3600" y="1964"/>
                    <a:pt x="3600" y="1964"/>
                  </a:cubicBezTo>
                  <a:cubicBezTo>
                    <a:pt x="3476" y="1833"/>
                    <a:pt x="3476" y="1833"/>
                    <a:pt x="3476" y="1833"/>
                  </a:cubicBezTo>
                  <a:cubicBezTo>
                    <a:pt x="3476" y="1702"/>
                    <a:pt x="3476" y="1702"/>
                    <a:pt x="3476" y="1702"/>
                  </a:cubicBezTo>
                  <a:cubicBezTo>
                    <a:pt x="3352" y="1833"/>
                    <a:pt x="3352" y="1833"/>
                    <a:pt x="3352" y="1833"/>
                  </a:cubicBezTo>
                  <a:cubicBezTo>
                    <a:pt x="3228" y="1964"/>
                    <a:pt x="3228" y="1964"/>
                    <a:pt x="3228" y="1964"/>
                  </a:cubicBezTo>
                  <a:cubicBezTo>
                    <a:pt x="3228" y="1964"/>
                    <a:pt x="3228" y="1964"/>
                    <a:pt x="3228" y="1964"/>
                  </a:cubicBezTo>
                  <a:cubicBezTo>
                    <a:pt x="3103" y="1833"/>
                    <a:pt x="3103" y="1833"/>
                    <a:pt x="3103" y="1833"/>
                  </a:cubicBezTo>
                  <a:cubicBezTo>
                    <a:pt x="2979" y="1833"/>
                    <a:pt x="2979" y="1833"/>
                    <a:pt x="2979" y="1833"/>
                  </a:cubicBezTo>
                  <a:cubicBezTo>
                    <a:pt x="2979" y="1964"/>
                    <a:pt x="2979" y="1964"/>
                    <a:pt x="2979" y="1964"/>
                  </a:cubicBezTo>
                  <a:cubicBezTo>
                    <a:pt x="2359" y="1964"/>
                    <a:pt x="2359" y="1964"/>
                    <a:pt x="2359" y="1964"/>
                  </a:cubicBezTo>
                  <a:cubicBezTo>
                    <a:pt x="2234" y="2095"/>
                    <a:pt x="2234" y="2095"/>
                    <a:pt x="2234" y="2095"/>
                  </a:cubicBezTo>
                  <a:cubicBezTo>
                    <a:pt x="2359" y="2225"/>
                    <a:pt x="2359" y="2225"/>
                    <a:pt x="2359" y="2225"/>
                  </a:cubicBezTo>
                  <a:cubicBezTo>
                    <a:pt x="2483" y="2225"/>
                    <a:pt x="2483" y="2225"/>
                    <a:pt x="2483" y="2225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618"/>
                    <a:pt x="2607" y="2618"/>
                    <a:pt x="2607" y="2618"/>
                  </a:cubicBezTo>
                  <a:cubicBezTo>
                    <a:pt x="2483" y="2618"/>
                    <a:pt x="2483" y="2618"/>
                    <a:pt x="2483" y="2618"/>
                  </a:cubicBezTo>
                  <a:cubicBezTo>
                    <a:pt x="2110" y="2618"/>
                    <a:pt x="2110" y="2618"/>
                    <a:pt x="2110" y="2618"/>
                  </a:cubicBezTo>
                  <a:cubicBezTo>
                    <a:pt x="2110" y="3011"/>
                    <a:pt x="2110" y="3011"/>
                    <a:pt x="2110" y="3011"/>
                  </a:cubicBezTo>
                  <a:cubicBezTo>
                    <a:pt x="2234" y="3142"/>
                    <a:pt x="2234" y="3142"/>
                    <a:pt x="2234" y="3142"/>
                  </a:cubicBezTo>
                  <a:cubicBezTo>
                    <a:pt x="2359" y="3273"/>
                    <a:pt x="2359" y="3273"/>
                    <a:pt x="2359" y="3273"/>
                  </a:cubicBezTo>
                  <a:cubicBezTo>
                    <a:pt x="2607" y="3404"/>
                    <a:pt x="2607" y="3404"/>
                    <a:pt x="2607" y="3404"/>
                  </a:cubicBezTo>
                  <a:cubicBezTo>
                    <a:pt x="2483" y="3665"/>
                    <a:pt x="2483" y="3665"/>
                    <a:pt x="2483" y="3665"/>
                  </a:cubicBezTo>
                  <a:cubicBezTo>
                    <a:pt x="2483" y="3665"/>
                    <a:pt x="2483" y="3665"/>
                    <a:pt x="2483" y="3665"/>
                  </a:cubicBezTo>
                  <a:cubicBezTo>
                    <a:pt x="2234" y="4844"/>
                    <a:pt x="2234" y="4844"/>
                    <a:pt x="2234" y="4844"/>
                  </a:cubicBezTo>
                  <a:cubicBezTo>
                    <a:pt x="2110" y="5105"/>
                    <a:pt x="2110" y="5105"/>
                    <a:pt x="2110" y="5105"/>
                  </a:cubicBezTo>
                  <a:cubicBezTo>
                    <a:pt x="2110" y="5105"/>
                    <a:pt x="2110" y="5105"/>
                    <a:pt x="2110" y="5105"/>
                  </a:cubicBezTo>
                  <a:cubicBezTo>
                    <a:pt x="2110" y="5236"/>
                    <a:pt x="2110" y="5236"/>
                    <a:pt x="2110" y="5236"/>
                  </a:cubicBezTo>
                  <a:cubicBezTo>
                    <a:pt x="1986" y="5236"/>
                    <a:pt x="1986" y="5236"/>
                    <a:pt x="1986" y="5236"/>
                  </a:cubicBezTo>
                  <a:cubicBezTo>
                    <a:pt x="1986" y="5105"/>
                    <a:pt x="1986" y="5105"/>
                    <a:pt x="1986" y="5105"/>
                  </a:cubicBezTo>
                  <a:cubicBezTo>
                    <a:pt x="1862" y="5105"/>
                    <a:pt x="1862" y="5105"/>
                    <a:pt x="1862" y="5105"/>
                  </a:cubicBezTo>
                  <a:cubicBezTo>
                    <a:pt x="1862" y="5105"/>
                    <a:pt x="1862" y="5105"/>
                    <a:pt x="1862" y="5105"/>
                  </a:cubicBezTo>
                  <a:cubicBezTo>
                    <a:pt x="1738" y="5105"/>
                    <a:pt x="1738" y="5105"/>
                    <a:pt x="1738" y="5105"/>
                  </a:cubicBezTo>
                  <a:cubicBezTo>
                    <a:pt x="1614" y="5105"/>
                    <a:pt x="1614" y="5105"/>
                    <a:pt x="1614" y="5105"/>
                  </a:cubicBezTo>
                  <a:cubicBezTo>
                    <a:pt x="1614" y="5105"/>
                    <a:pt x="1614" y="5105"/>
                    <a:pt x="1614" y="5105"/>
                  </a:cubicBezTo>
                  <a:cubicBezTo>
                    <a:pt x="1241" y="5236"/>
                    <a:pt x="1241" y="5236"/>
                    <a:pt x="1241" y="5236"/>
                  </a:cubicBezTo>
                  <a:cubicBezTo>
                    <a:pt x="993" y="5367"/>
                    <a:pt x="993" y="5367"/>
                    <a:pt x="993" y="5367"/>
                  </a:cubicBezTo>
                  <a:cubicBezTo>
                    <a:pt x="869" y="5367"/>
                    <a:pt x="869" y="5367"/>
                    <a:pt x="869" y="5367"/>
                  </a:cubicBezTo>
                  <a:cubicBezTo>
                    <a:pt x="869" y="5367"/>
                    <a:pt x="869" y="5367"/>
                    <a:pt x="869" y="5367"/>
                  </a:cubicBezTo>
                  <a:cubicBezTo>
                    <a:pt x="745" y="5498"/>
                    <a:pt x="745" y="5498"/>
                    <a:pt x="745" y="5498"/>
                  </a:cubicBezTo>
                  <a:cubicBezTo>
                    <a:pt x="621" y="5629"/>
                    <a:pt x="621" y="5629"/>
                    <a:pt x="621" y="5629"/>
                  </a:cubicBezTo>
                  <a:cubicBezTo>
                    <a:pt x="497" y="5629"/>
                    <a:pt x="497" y="5629"/>
                    <a:pt x="497" y="5629"/>
                  </a:cubicBezTo>
                  <a:cubicBezTo>
                    <a:pt x="497" y="5760"/>
                    <a:pt x="497" y="5760"/>
                    <a:pt x="497" y="5760"/>
                  </a:cubicBezTo>
                  <a:cubicBezTo>
                    <a:pt x="497" y="5891"/>
                    <a:pt x="497" y="5891"/>
                    <a:pt x="497" y="5891"/>
                  </a:cubicBezTo>
                  <a:cubicBezTo>
                    <a:pt x="497" y="5891"/>
                    <a:pt x="497" y="5891"/>
                    <a:pt x="497" y="5891"/>
                  </a:cubicBezTo>
                  <a:cubicBezTo>
                    <a:pt x="372" y="6153"/>
                    <a:pt x="372" y="6153"/>
                    <a:pt x="372" y="6153"/>
                  </a:cubicBezTo>
                  <a:cubicBezTo>
                    <a:pt x="372" y="6284"/>
                    <a:pt x="372" y="6284"/>
                    <a:pt x="372" y="6284"/>
                  </a:cubicBezTo>
                  <a:cubicBezTo>
                    <a:pt x="372" y="6415"/>
                    <a:pt x="372" y="6415"/>
                    <a:pt x="372" y="6415"/>
                  </a:cubicBezTo>
                  <a:cubicBezTo>
                    <a:pt x="372" y="6415"/>
                    <a:pt x="372" y="6415"/>
                    <a:pt x="372" y="6415"/>
                  </a:cubicBezTo>
                  <a:cubicBezTo>
                    <a:pt x="248" y="6415"/>
                    <a:pt x="248" y="6415"/>
                    <a:pt x="248" y="6415"/>
                  </a:cubicBezTo>
                  <a:cubicBezTo>
                    <a:pt x="124" y="6545"/>
                    <a:pt x="124" y="6545"/>
                    <a:pt x="124" y="6545"/>
                  </a:cubicBezTo>
                  <a:cubicBezTo>
                    <a:pt x="124" y="6676"/>
                    <a:pt x="124" y="6676"/>
                    <a:pt x="124" y="6676"/>
                  </a:cubicBezTo>
                  <a:cubicBezTo>
                    <a:pt x="0" y="6676"/>
                    <a:pt x="0" y="6676"/>
                    <a:pt x="0" y="6676"/>
                  </a:cubicBezTo>
                  <a:cubicBezTo>
                    <a:pt x="124" y="6807"/>
                    <a:pt x="124" y="6807"/>
                    <a:pt x="124" y="6807"/>
                  </a:cubicBezTo>
                  <a:cubicBezTo>
                    <a:pt x="0" y="6938"/>
                    <a:pt x="0" y="6938"/>
                    <a:pt x="0" y="6938"/>
                  </a:cubicBezTo>
                  <a:cubicBezTo>
                    <a:pt x="0" y="6938"/>
                    <a:pt x="0" y="6938"/>
                    <a:pt x="0" y="6938"/>
                  </a:cubicBezTo>
                  <a:cubicBezTo>
                    <a:pt x="0" y="7069"/>
                    <a:pt x="0" y="7069"/>
                    <a:pt x="0" y="7069"/>
                  </a:cubicBezTo>
                  <a:cubicBezTo>
                    <a:pt x="0" y="7200"/>
                    <a:pt x="0" y="7200"/>
                    <a:pt x="0" y="7200"/>
                  </a:cubicBezTo>
                  <a:cubicBezTo>
                    <a:pt x="124" y="7331"/>
                    <a:pt x="124" y="7331"/>
                    <a:pt x="124" y="7331"/>
                  </a:cubicBezTo>
                  <a:cubicBezTo>
                    <a:pt x="497" y="7724"/>
                    <a:pt x="497" y="7724"/>
                    <a:pt x="497" y="7724"/>
                  </a:cubicBezTo>
                  <a:cubicBezTo>
                    <a:pt x="248" y="7855"/>
                    <a:pt x="248" y="7855"/>
                    <a:pt x="248" y="7855"/>
                  </a:cubicBezTo>
                  <a:cubicBezTo>
                    <a:pt x="621" y="7855"/>
                    <a:pt x="621" y="7855"/>
                    <a:pt x="621" y="7855"/>
                  </a:cubicBezTo>
                  <a:cubicBezTo>
                    <a:pt x="869" y="7855"/>
                    <a:pt x="869" y="7855"/>
                    <a:pt x="869" y="7855"/>
                  </a:cubicBezTo>
                  <a:cubicBezTo>
                    <a:pt x="993" y="7985"/>
                    <a:pt x="993" y="7985"/>
                    <a:pt x="993" y="7985"/>
                  </a:cubicBezTo>
                  <a:cubicBezTo>
                    <a:pt x="993" y="8247"/>
                    <a:pt x="993" y="8247"/>
                    <a:pt x="993" y="8247"/>
                  </a:cubicBezTo>
                  <a:cubicBezTo>
                    <a:pt x="1241" y="8247"/>
                    <a:pt x="1241" y="8247"/>
                    <a:pt x="1241" y="8247"/>
                  </a:cubicBezTo>
                  <a:cubicBezTo>
                    <a:pt x="1490" y="8247"/>
                    <a:pt x="1490" y="8247"/>
                    <a:pt x="1490" y="8247"/>
                  </a:cubicBezTo>
                  <a:cubicBezTo>
                    <a:pt x="1738" y="7985"/>
                    <a:pt x="1738" y="7985"/>
                    <a:pt x="1738" y="7985"/>
                  </a:cubicBezTo>
                  <a:cubicBezTo>
                    <a:pt x="1862" y="7855"/>
                    <a:pt x="1862" y="7855"/>
                    <a:pt x="1862" y="7855"/>
                  </a:cubicBezTo>
                  <a:cubicBezTo>
                    <a:pt x="1986" y="7985"/>
                    <a:pt x="1986" y="7985"/>
                    <a:pt x="1986" y="7985"/>
                  </a:cubicBezTo>
                  <a:cubicBezTo>
                    <a:pt x="1986" y="8116"/>
                    <a:pt x="1986" y="8116"/>
                    <a:pt x="1986" y="8116"/>
                  </a:cubicBezTo>
                  <a:cubicBezTo>
                    <a:pt x="1862" y="8116"/>
                    <a:pt x="1862" y="8116"/>
                    <a:pt x="1862" y="8116"/>
                  </a:cubicBezTo>
                  <a:cubicBezTo>
                    <a:pt x="1862" y="8247"/>
                    <a:pt x="1862" y="8247"/>
                    <a:pt x="1862" y="8247"/>
                  </a:cubicBezTo>
                  <a:cubicBezTo>
                    <a:pt x="1986" y="8640"/>
                    <a:pt x="1986" y="8640"/>
                    <a:pt x="1986" y="8640"/>
                  </a:cubicBezTo>
                  <a:cubicBezTo>
                    <a:pt x="1986" y="8771"/>
                    <a:pt x="1986" y="8771"/>
                    <a:pt x="1986" y="8771"/>
                  </a:cubicBezTo>
                  <a:cubicBezTo>
                    <a:pt x="1986" y="8771"/>
                    <a:pt x="1986" y="8771"/>
                    <a:pt x="1986" y="8771"/>
                  </a:cubicBezTo>
                  <a:cubicBezTo>
                    <a:pt x="2110" y="8771"/>
                    <a:pt x="2110" y="8771"/>
                    <a:pt x="2110" y="8771"/>
                  </a:cubicBezTo>
                  <a:cubicBezTo>
                    <a:pt x="2234" y="8771"/>
                    <a:pt x="2234" y="8771"/>
                    <a:pt x="2234" y="8771"/>
                  </a:cubicBezTo>
                  <a:cubicBezTo>
                    <a:pt x="2359" y="8771"/>
                    <a:pt x="2359" y="8771"/>
                    <a:pt x="2359" y="8771"/>
                  </a:cubicBezTo>
                  <a:cubicBezTo>
                    <a:pt x="2359" y="8771"/>
                    <a:pt x="2359" y="8771"/>
                    <a:pt x="2359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855" y="8771"/>
                    <a:pt x="2855" y="8771"/>
                    <a:pt x="2855" y="8771"/>
                  </a:cubicBezTo>
                  <a:cubicBezTo>
                    <a:pt x="2979" y="8771"/>
                    <a:pt x="2979" y="8771"/>
                    <a:pt x="2979" y="8771"/>
                  </a:cubicBezTo>
                  <a:cubicBezTo>
                    <a:pt x="3103" y="8640"/>
                    <a:pt x="3103" y="8640"/>
                    <a:pt x="3103" y="8640"/>
                  </a:cubicBezTo>
                  <a:cubicBezTo>
                    <a:pt x="3228" y="8640"/>
                    <a:pt x="3228" y="8640"/>
                    <a:pt x="3228" y="8640"/>
                  </a:cubicBezTo>
                  <a:cubicBezTo>
                    <a:pt x="3352" y="8640"/>
                    <a:pt x="3352" y="8640"/>
                    <a:pt x="3352" y="8640"/>
                  </a:cubicBezTo>
                  <a:cubicBezTo>
                    <a:pt x="3476" y="8640"/>
                    <a:pt x="3476" y="8640"/>
                    <a:pt x="3476" y="8640"/>
                  </a:cubicBezTo>
                  <a:cubicBezTo>
                    <a:pt x="3600" y="8509"/>
                    <a:pt x="3600" y="8509"/>
                    <a:pt x="3600" y="8509"/>
                  </a:cubicBezTo>
                  <a:cubicBezTo>
                    <a:pt x="3724" y="8378"/>
                    <a:pt x="3724" y="8378"/>
                    <a:pt x="3724" y="8378"/>
                  </a:cubicBezTo>
                  <a:cubicBezTo>
                    <a:pt x="3972" y="8116"/>
                    <a:pt x="3972" y="8116"/>
                    <a:pt x="3972" y="8116"/>
                  </a:cubicBezTo>
                  <a:cubicBezTo>
                    <a:pt x="4221" y="8116"/>
                    <a:pt x="4221" y="8116"/>
                    <a:pt x="4221" y="8116"/>
                  </a:cubicBezTo>
                  <a:cubicBezTo>
                    <a:pt x="4345" y="7985"/>
                    <a:pt x="4345" y="7985"/>
                    <a:pt x="4345" y="7985"/>
                  </a:cubicBezTo>
                  <a:cubicBezTo>
                    <a:pt x="4469" y="7985"/>
                    <a:pt x="4469" y="7985"/>
                    <a:pt x="4469" y="7985"/>
                  </a:cubicBezTo>
                  <a:cubicBezTo>
                    <a:pt x="4593" y="8116"/>
                    <a:pt x="4593" y="8116"/>
                    <a:pt x="4593" y="8116"/>
                  </a:cubicBezTo>
                  <a:cubicBezTo>
                    <a:pt x="4717" y="7985"/>
                    <a:pt x="4717" y="7985"/>
                    <a:pt x="4717" y="7985"/>
                  </a:cubicBezTo>
                  <a:cubicBezTo>
                    <a:pt x="4717" y="8116"/>
                    <a:pt x="4717" y="8116"/>
                    <a:pt x="4717" y="8116"/>
                  </a:cubicBezTo>
                  <a:cubicBezTo>
                    <a:pt x="4717" y="8247"/>
                    <a:pt x="4717" y="8247"/>
                    <a:pt x="4717" y="8247"/>
                  </a:cubicBezTo>
                  <a:cubicBezTo>
                    <a:pt x="4841" y="8378"/>
                    <a:pt x="4841" y="8378"/>
                    <a:pt x="4841" y="8378"/>
                  </a:cubicBezTo>
                  <a:cubicBezTo>
                    <a:pt x="4717" y="8509"/>
                    <a:pt x="4717" y="8509"/>
                    <a:pt x="4717" y="8509"/>
                  </a:cubicBezTo>
                  <a:cubicBezTo>
                    <a:pt x="4841" y="8771"/>
                    <a:pt x="4841" y="8771"/>
                    <a:pt x="4841" y="8771"/>
                  </a:cubicBezTo>
                  <a:cubicBezTo>
                    <a:pt x="4717" y="8902"/>
                    <a:pt x="4717" y="8902"/>
                    <a:pt x="4717" y="8902"/>
                  </a:cubicBezTo>
                  <a:cubicBezTo>
                    <a:pt x="4841" y="9164"/>
                    <a:pt x="4841" y="9164"/>
                    <a:pt x="4841" y="9164"/>
                  </a:cubicBezTo>
                  <a:cubicBezTo>
                    <a:pt x="4966" y="9164"/>
                    <a:pt x="4966" y="9164"/>
                    <a:pt x="4966" y="9164"/>
                  </a:cubicBezTo>
                  <a:cubicBezTo>
                    <a:pt x="4966" y="9295"/>
                    <a:pt x="4966" y="9295"/>
                    <a:pt x="4966" y="9295"/>
                  </a:cubicBezTo>
                  <a:cubicBezTo>
                    <a:pt x="5090" y="9425"/>
                    <a:pt x="5090" y="9425"/>
                    <a:pt x="5090" y="9425"/>
                  </a:cubicBezTo>
                  <a:cubicBezTo>
                    <a:pt x="5338" y="9425"/>
                    <a:pt x="5338" y="9425"/>
                    <a:pt x="5338" y="9425"/>
                  </a:cubicBezTo>
                  <a:cubicBezTo>
                    <a:pt x="5462" y="9556"/>
                    <a:pt x="5462" y="9556"/>
                    <a:pt x="5462" y="9556"/>
                  </a:cubicBezTo>
                  <a:cubicBezTo>
                    <a:pt x="5462" y="9556"/>
                    <a:pt x="5462" y="9556"/>
                    <a:pt x="5462" y="9556"/>
                  </a:cubicBezTo>
                  <a:cubicBezTo>
                    <a:pt x="5710" y="9425"/>
                    <a:pt x="5710" y="9425"/>
                    <a:pt x="5710" y="9425"/>
                  </a:cubicBezTo>
                  <a:cubicBezTo>
                    <a:pt x="5959" y="9687"/>
                    <a:pt x="5959" y="9687"/>
                    <a:pt x="5959" y="9687"/>
                  </a:cubicBezTo>
                  <a:cubicBezTo>
                    <a:pt x="6083" y="9687"/>
                    <a:pt x="6083" y="9687"/>
                    <a:pt x="6083" y="9687"/>
                  </a:cubicBezTo>
                  <a:cubicBezTo>
                    <a:pt x="6207" y="9818"/>
                    <a:pt x="6207" y="9818"/>
                    <a:pt x="6207" y="9818"/>
                  </a:cubicBezTo>
                  <a:cubicBezTo>
                    <a:pt x="6331" y="9818"/>
                    <a:pt x="6331" y="9818"/>
                    <a:pt x="6331" y="9818"/>
                  </a:cubicBezTo>
                  <a:cubicBezTo>
                    <a:pt x="6579" y="9949"/>
                    <a:pt x="6579" y="9949"/>
                    <a:pt x="6579" y="9949"/>
                  </a:cubicBezTo>
                  <a:cubicBezTo>
                    <a:pt x="6703" y="9949"/>
                    <a:pt x="6703" y="9949"/>
                    <a:pt x="6703" y="9949"/>
                  </a:cubicBezTo>
                  <a:cubicBezTo>
                    <a:pt x="6703" y="10080"/>
                    <a:pt x="6703" y="10080"/>
                    <a:pt x="6703" y="10080"/>
                  </a:cubicBezTo>
                  <a:cubicBezTo>
                    <a:pt x="6828" y="10080"/>
                    <a:pt x="6828" y="10080"/>
                    <a:pt x="6828" y="10080"/>
                  </a:cubicBezTo>
                  <a:cubicBezTo>
                    <a:pt x="6952" y="10211"/>
                    <a:pt x="6952" y="10211"/>
                    <a:pt x="6952" y="10211"/>
                  </a:cubicBezTo>
                  <a:cubicBezTo>
                    <a:pt x="7324" y="10211"/>
                    <a:pt x="7324" y="10211"/>
                    <a:pt x="7324" y="10211"/>
                  </a:cubicBezTo>
                  <a:cubicBezTo>
                    <a:pt x="7572" y="10342"/>
                    <a:pt x="7572" y="10342"/>
                    <a:pt x="7572" y="10342"/>
                  </a:cubicBezTo>
                  <a:cubicBezTo>
                    <a:pt x="7572" y="10342"/>
                    <a:pt x="7572" y="10342"/>
                    <a:pt x="7572" y="10342"/>
                  </a:cubicBezTo>
                  <a:cubicBezTo>
                    <a:pt x="7572" y="10604"/>
                    <a:pt x="7572" y="10604"/>
                    <a:pt x="7572" y="10604"/>
                  </a:cubicBezTo>
                  <a:cubicBezTo>
                    <a:pt x="7572" y="10865"/>
                    <a:pt x="7572" y="10865"/>
                    <a:pt x="7572" y="10865"/>
                  </a:cubicBezTo>
                  <a:cubicBezTo>
                    <a:pt x="7572" y="10996"/>
                    <a:pt x="7572" y="10996"/>
                    <a:pt x="7572" y="10996"/>
                  </a:cubicBezTo>
                  <a:cubicBezTo>
                    <a:pt x="7697" y="11258"/>
                    <a:pt x="7697" y="11258"/>
                    <a:pt x="7697" y="11258"/>
                  </a:cubicBezTo>
                  <a:cubicBezTo>
                    <a:pt x="7697" y="11520"/>
                    <a:pt x="7697" y="11520"/>
                    <a:pt x="7697" y="11520"/>
                  </a:cubicBezTo>
                  <a:cubicBezTo>
                    <a:pt x="8690" y="11520"/>
                    <a:pt x="8690" y="11520"/>
                    <a:pt x="8690" y="11520"/>
                  </a:cubicBezTo>
                  <a:cubicBezTo>
                    <a:pt x="8814" y="11913"/>
                    <a:pt x="8814" y="11913"/>
                    <a:pt x="8814" y="11913"/>
                  </a:cubicBezTo>
                  <a:cubicBezTo>
                    <a:pt x="8690" y="12044"/>
                    <a:pt x="8690" y="12044"/>
                    <a:pt x="8690" y="12044"/>
                  </a:cubicBezTo>
                  <a:cubicBezTo>
                    <a:pt x="9062" y="12175"/>
                    <a:pt x="9062" y="12175"/>
                    <a:pt x="9062" y="12175"/>
                  </a:cubicBezTo>
                  <a:cubicBezTo>
                    <a:pt x="9310" y="12698"/>
                    <a:pt x="9310" y="12698"/>
                    <a:pt x="9310" y="12698"/>
                  </a:cubicBezTo>
                  <a:cubicBezTo>
                    <a:pt x="9310" y="12829"/>
                    <a:pt x="9310" y="12829"/>
                    <a:pt x="9310" y="12829"/>
                  </a:cubicBezTo>
                  <a:cubicBezTo>
                    <a:pt x="9062" y="13353"/>
                    <a:pt x="9062" y="13353"/>
                    <a:pt x="9062" y="13353"/>
                  </a:cubicBezTo>
                  <a:cubicBezTo>
                    <a:pt x="9062" y="13484"/>
                    <a:pt x="9062" y="13484"/>
                    <a:pt x="9062" y="13484"/>
                  </a:cubicBezTo>
                  <a:cubicBezTo>
                    <a:pt x="9062" y="13615"/>
                    <a:pt x="9062" y="13615"/>
                    <a:pt x="9062" y="13615"/>
                  </a:cubicBezTo>
                  <a:cubicBezTo>
                    <a:pt x="9062" y="13615"/>
                    <a:pt x="9062" y="13615"/>
                    <a:pt x="9062" y="13615"/>
                  </a:cubicBezTo>
                  <a:cubicBezTo>
                    <a:pt x="9062" y="13745"/>
                    <a:pt x="9062" y="13745"/>
                    <a:pt x="9062" y="13745"/>
                  </a:cubicBezTo>
                  <a:cubicBezTo>
                    <a:pt x="9186" y="13876"/>
                    <a:pt x="9186" y="13876"/>
                    <a:pt x="9186" y="13876"/>
                  </a:cubicBezTo>
                  <a:cubicBezTo>
                    <a:pt x="9186" y="14007"/>
                    <a:pt x="9186" y="14007"/>
                    <a:pt x="9186" y="14007"/>
                  </a:cubicBezTo>
                  <a:cubicBezTo>
                    <a:pt x="9310" y="14138"/>
                    <a:pt x="9310" y="14138"/>
                    <a:pt x="9310" y="14138"/>
                  </a:cubicBezTo>
                  <a:cubicBezTo>
                    <a:pt x="9186" y="14531"/>
                    <a:pt x="9186" y="14531"/>
                    <a:pt x="9186" y="14531"/>
                  </a:cubicBezTo>
                  <a:cubicBezTo>
                    <a:pt x="9310" y="14662"/>
                    <a:pt x="9310" y="14662"/>
                    <a:pt x="9310" y="14662"/>
                  </a:cubicBezTo>
                  <a:cubicBezTo>
                    <a:pt x="9186" y="14662"/>
                    <a:pt x="9186" y="14662"/>
                    <a:pt x="9186" y="14662"/>
                  </a:cubicBezTo>
                  <a:cubicBezTo>
                    <a:pt x="9310" y="14793"/>
                    <a:pt x="9310" y="14793"/>
                    <a:pt x="9310" y="14793"/>
                  </a:cubicBezTo>
                  <a:cubicBezTo>
                    <a:pt x="9434" y="14793"/>
                    <a:pt x="9434" y="14793"/>
                    <a:pt x="9434" y="14793"/>
                  </a:cubicBezTo>
                  <a:cubicBezTo>
                    <a:pt x="9559" y="14924"/>
                    <a:pt x="9559" y="14924"/>
                    <a:pt x="9559" y="14924"/>
                  </a:cubicBezTo>
                  <a:cubicBezTo>
                    <a:pt x="9807" y="14793"/>
                    <a:pt x="9807" y="14793"/>
                    <a:pt x="9807" y="14793"/>
                  </a:cubicBezTo>
                  <a:cubicBezTo>
                    <a:pt x="9931" y="14924"/>
                    <a:pt x="9931" y="14924"/>
                    <a:pt x="9931" y="14924"/>
                  </a:cubicBezTo>
                  <a:cubicBezTo>
                    <a:pt x="10179" y="14793"/>
                    <a:pt x="10179" y="14793"/>
                    <a:pt x="10179" y="14793"/>
                  </a:cubicBezTo>
                  <a:cubicBezTo>
                    <a:pt x="10303" y="14924"/>
                    <a:pt x="10303" y="14924"/>
                    <a:pt x="10303" y="14924"/>
                  </a:cubicBezTo>
                  <a:cubicBezTo>
                    <a:pt x="10428" y="14924"/>
                    <a:pt x="10428" y="14924"/>
                    <a:pt x="10428" y="14924"/>
                  </a:cubicBezTo>
                  <a:cubicBezTo>
                    <a:pt x="10428" y="15055"/>
                    <a:pt x="10428" y="15055"/>
                    <a:pt x="10428" y="15055"/>
                  </a:cubicBezTo>
                  <a:cubicBezTo>
                    <a:pt x="10676" y="15578"/>
                    <a:pt x="10676" y="15578"/>
                    <a:pt x="10676" y="15578"/>
                  </a:cubicBezTo>
                  <a:cubicBezTo>
                    <a:pt x="10676" y="15840"/>
                    <a:pt x="10676" y="15840"/>
                    <a:pt x="10676" y="15840"/>
                  </a:cubicBezTo>
                  <a:cubicBezTo>
                    <a:pt x="10800" y="15840"/>
                    <a:pt x="10800" y="15840"/>
                    <a:pt x="10800" y="15840"/>
                  </a:cubicBezTo>
                  <a:cubicBezTo>
                    <a:pt x="11048" y="15709"/>
                    <a:pt x="11048" y="15709"/>
                    <a:pt x="11048" y="15709"/>
                  </a:cubicBezTo>
                  <a:cubicBezTo>
                    <a:pt x="11172" y="15709"/>
                    <a:pt x="11172" y="15709"/>
                    <a:pt x="11172" y="15709"/>
                  </a:cubicBezTo>
                  <a:cubicBezTo>
                    <a:pt x="11297" y="15840"/>
                    <a:pt x="11297" y="15840"/>
                    <a:pt x="11297" y="15840"/>
                  </a:cubicBezTo>
                  <a:cubicBezTo>
                    <a:pt x="11297" y="15840"/>
                    <a:pt x="11297" y="15840"/>
                    <a:pt x="11297" y="15840"/>
                  </a:cubicBezTo>
                  <a:cubicBezTo>
                    <a:pt x="11297" y="15971"/>
                    <a:pt x="11297" y="15971"/>
                    <a:pt x="11297" y="15971"/>
                  </a:cubicBezTo>
                  <a:cubicBezTo>
                    <a:pt x="11297" y="16495"/>
                    <a:pt x="11297" y="16495"/>
                    <a:pt x="11297" y="16495"/>
                  </a:cubicBezTo>
                  <a:cubicBezTo>
                    <a:pt x="11297" y="16495"/>
                    <a:pt x="11297" y="16495"/>
                    <a:pt x="11297" y="16495"/>
                  </a:cubicBezTo>
                  <a:cubicBezTo>
                    <a:pt x="11172" y="16495"/>
                    <a:pt x="11172" y="16495"/>
                    <a:pt x="11172" y="16495"/>
                  </a:cubicBezTo>
                  <a:cubicBezTo>
                    <a:pt x="11172" y="16625"/>
                    <a:pt x="11172" y="16625"/>
                    <a:pt x="11172" y="16625"/>
                  </a:cubicBezTo>
                  <a:cubicBezTo>
                    <a:pt x="11172" y="16625"/>
                    <a:pt x="11172" y="16625"/>
                    <a:pt x="11172" y="16625"/>
                  </a:cubicBezTo>
                  <a:cubicBezTo>
                    <a:pt x="11172" y="16756"/>
                    <a:pt x="11172" y="16756"/>
                    <a:pt x="11172" y="16756"/>
                  </a:cubicBezTo>
                  <a:cubicBezTo>
                    <a:pt x="11297" y="16625"/>
                    <a:pt x="11297" y="16625"/>
                    <a:pt x="11297" y="16625"/>
                  </a:cubicBezTo>
                  <a:cubicBezTo>
                    <a:pt x="11545" y="16625"/>
                    <a:pt x="11545" y="16625"/>
                    <a:pt x="11545" y="16625"/>
                  </a:cubicBezTo>
                  <a:cubicBezTo>
                    <a:pt x="11545" y="16756"/>
                    <a:pt x="11545" y="16756"/>
                    <a:pt x="11545" y="16756"/>
                  </a:cubicBezTo>
                  <a:cubicBezTo>
                    <a:pt x="11669" y="17018"/>
                    <a:pt x="11669" y="17018"/>
                    <a:pt x="11669" y="17018"/>
                  </a:cubicBezTo>
                  <a:cubicBezTo>
                    <a:pt x="11669" y="17149"/>
                    <a:pt x="11669" y="17149"/>
                    <a:pt x="11669" y="17149"/>
                  </a:cubicBezTo>
                  <a:cubicBezTo>
                    <a:pt x="11669" y="17411"/>
                    <a:pt x="11669" y="17411"/>
                    <a:pt x="11669" y="17411"/>
                  </a:cubicBezTo>
                  <a:cubicBezTo>
                    <a:pt x="11669" y="17542"/>
                    <a:pt x="11669" y="17542"/>
                    <a:pt x="11669" y="17542"/>
                  </a:cubicBezTo>
                  <a:cubicBezTo>
                    <a:pt x="11669" y="17673"/>
                    <a:pt x="11669" y="17673"/>
                    <a:pt x="11669" y="17673"/>
                  </a:cubicBezTo>
                  <a:cubicBezTo>
                    <a:pt x="11545" y="17673"/>
                    <a:pt x="11545" y="17673"/>
                    <a:pt x="11545" y="17673"/>
                  </a:cubicBezTo>
                  <a:cubicBezTo>
                    <a:pt x="11421" y="17673"/>
                    <a:pt x="11421" y="17673"/>
                    <a:pt x="11421" y="17673"/>
                  </a:cubicBezTo>
                  <a:cubicBezTo>
                    <a:pt x="11421" y="17804"/>
                    <a:pt x="11421" y="17804"/>
                    <a:pt x="11421" y="17804"/>
                  </a:cubicBezTo>
                  <a:cubicBezTo>
                    <a:pt x="11297" y="17804"/>
                    <a:pt x="11297" y="17804"/>
                    <a:pt x="11297" y="17804"/>
                  </a:cubicBezTo>
                  <a:cubicBezTo>
                    <a:pt x="11297" y="17804"/>
                    <a:pt x="11297" y="17804"/>
                    <a:pt x="11297" y="17804"/>
                  </a:cubicBezTo>
                  <a:cubicBezTo>
                    <a:pt x="11048" y="17935"/>
                    <a:pt x="11048" y="17935"/>
                    <a:pt x="11048" y="17935"/>
                  </a:cubicBezTo>
                  <a:cubicBezTo>
                    <a:pt x="11048" y="18065"/>
                    <a:pt x="11048" y="18065"/>
                    <a:pt x="11048" y="18065"/>
                  </a:cubicBezTo>
                  <a:cubicBezTo>
                    <a:pt x="10924" y="18065"/>
                    <a:pt x="10924" y="18065"/>
                    <a:pt x="10924" y="18065"/>
                  </a:cubicBezTo>
                  <a:cubicBezTo>
                    <a:pt x="10676" y="18196"/>
                    <a:pt x="10676" y="18196"/>
                    <a:pt x="10676" y="18196"/>
                  </a:cubicBezTo>
                  <a:cubicBezTo>
                    <a:pt x="10676" y="18196"/>
                    <a:pt x="10676" y="18196"/>
                    <a:pt x="10676" y="18196"/>
                  </a:cubicBezTo>
                  <a:cubicBezTo>
                    <a:pt x="10676" y="18327"/>
                    <a:pt x="10676" y="18327"/>
                    <a:pt x="10676" y="18327"/>
                  </a:cubicBezTo>
                  <a:cubicBezTo>
                    <a:pt x="10552" y="18327"/>
                    <a:pt x="10552" y="18327"/>
                    <a:pt x="10552" y="18327"/>
                  </a:cubicBezTo>
                  <a:cubicBezTo>
                    <a:pt x="10552" y="18327"/>
                    <a:pt x="10552" y="18327"/>
                    <a:pt x="10552" y="18327"/>
                  </a:cubicBezTo>
                  <a:cubicBezTo>
                    <a:pt x="10303" y="18589"/>
                    <a:pt x="10303" y="18589"/>
                    <a:pt x="10303" y="18589"/>
                  </a:cubicBezTo>
                  <a:cubicBezTo>
                    <a:pt x="10303" y="18589"/>
                    <a:pt x="10303" y="18589"/>
                    <a:pt x="10303" y="18589"/>
                  </a:cubicBezTo>
                  <a:cubicBezTo>
                    <a:pt x="10303" y="18720"/>
                    <a:pt x="10303" y="18720"/>
                    <a:pt x="10303" y="18720"/>
                  </a:cubicBezTo>
                  <a:cubicBezTo>
                    <a:pt x="10179" y="18720"/>
                    <a:pt x="10179" y="18720"/>
                    <a:pt x="10179" y="18720"/>
                  </a:cubicBezTo>
                  <a:cubicBezTo>
                    <a:pt x="10179" y="18851"/>
                    <a:pt x="10179" y="18851"/>
                    <a:pt x="10179" y="18851"/>
                  </a:cubicBezTo>
                  <a:cubicBezTo>
                    <a:pt x="10055" y="18982"/>
                    <a:pt x="10055" y="18982"/>
                    <a:pt x="10055" y="18982"/>
                  </a:cubicBezTo>
                  <a:cubicBezTo>
                    <a:pt x="9931" y="19113"/>
                    <a:pt x="9931" y="19113"/>
                    <a:pt x="9931" y="19113"/>
                  </a:cubicBezTo>
                  <a:cubicBezTo>
                    <a:pt x="9931" y="19244"/>
                    <a:pt x="9931" y="19244"/>
                    <a:pt x="9931" y="19244"/>
                  </a:cubicBezTo>
                  <a:cubicBezTo>
                    <a:pt x="9931" y="19375"/>
                    <a:pt x="9931" y="19375"/>
                    <a:pt x="9931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931" y="19505"/>
                    <a:pt x="9931" y="19505"/>
                    <a:pt x="9931" y="19505"/>
                  </a:cubicBezTo>
                  <a:cubicBezTo>
                    <a:pt x="10179" y="19375"/>
                    <a:pt x="10179" y="19375"/>
                    <a:pt x="10179" y="19375"/>
                  </a:cubicBezTo>
                  <a:cubicBezTo>
                    <a:pt x="10303" y="19505"/>
                    <a:pt x="10303" y="19505"/>
                    <a:pt x="10303" y="19505"/>
                  </a:cubicBezTo>
                  <a:cubicBezTo>
                    <a:pt x="10428" y="19636"/>
                    <a:pt x="10428" y="19636"/>
                    <a:pt x="10428" y="19636"/>
                  </a:cubicBezTo>
                  <a:cubicBezTo>
                    <a:pt x="10552" y="19636"/>
                    <a:pt x="10552" y="19636"/>
                    <a:pt x="10552" y="19636"/>
                  </a:cubicBezTo>
                  <a:cubicBezTo>
                    <a:pt x="10676" y="19767"/>
                    <a:pt x="10676" y="19767"/>
                    <a:pt x="10676" y="19767"/>
                  </a:cubicBezTo>
                  <a:cubicBezTo>
                    <a:pt x="10800" y="20029"/>
                    <a:pt x="10800" y="20029"/>
                    <a:pt x="10800" y="20029"/>
                  </a:cubicBezTo>
                  <a:cubicBezTo>
                    <a:pt x="10800" y="20029"/>
                    <a:pt x="10800" y="20029"/>
                    <a:pt x="10800" y="20029"/>
                  </a:cubicBezTo>
                  <a:cubicBezTo>
                    <a:pt x="10924" y="19898"/>
                    <a:pt x="10924" y="19898"/>
                    <a:pt x="10924" y="19898"/>
                  </a:cubicBezTo>
                  <a:cubicBezTo>
                    <a:pt x="10924" y="19898"/>
                    <a:pt x="10924" y="19898"/>
                    <a:pt x="10924" y="19898"/>
                  </a:cubicBezTo>
                  <a:cubicBezTo>
                    <a:pt x="11048" y="20160"/>
                    <a:pt x="11048" y="20160"/>
                    <a:pt x="11048" y="20160"/>
                  </a:cubicBezTo>
                  <a:cubicBezTo>
                    <a:pt x="11297" y="20160"/>
                    <a:pt x="11297" y="20160"/>
                    <a:pt x="11297" y="20160"/>
                  </a:cubicBezTo>
                  <a:cubicBezTo>
                    <a:pt x="11421" y="20160"/>
                    <a:pt x="11421" y="20160"/>
                    <a:pt x="11421" y="20160"/>
                  </a:cubicBezTo>
                  <a:cubicBezTo>
                    <a:pt x="11545" y="20291"/>
                    <a:pt x="11545" y="20291"/>
                    <a:pt x="11545" y="20291"/>
                  </a:cubicBezTo>
                  <a:cubicBezTo>
                    <a:pt x="11545" y="20422"/>
                    <a:pt x="11545" y="20422"/>
                    <a:pt x="11545" y="20422"/>
                  </a:cubicBezTo>
                  <a:cubicBezTo>
                    <a:pt x="11669" y="20422"/>
                    <a:pt x="11669" y="20422"/>
                    <a:pt x="11669" y="20422"/>
                  </a:cubicBezTo>
                  <a:cubicBezTo>
                    <a:pt x="11793" y="20553"/>
                    <a:pt x="11793" y="20553"/>
                    <a:pt x="11793" y="20553"/>
                  </a:cubicBezTo>
                  <a:cubicBezTo>
                    <a:pt x="11917" y="20684"/>
                    <a:pt x="11917" y="20684"/>
                    <a:pt x="11917" y="20684"/>
                  </a:cubicBezTo>
                  <a:cubicBezTo>
                    <a:pt x="12041" y="20815"/>
                    <a:pt x="12041" y="20815"/>
                    <a:pt x="12041" y="20815"/>
                  </a:cubicBezTo>
                  <a:cubicBezTo>
                    <a:pt x="12166" y="20945"/>
                    <a:pt x="12166" y="20945"/>
                    <a:pt x="12166" y="20945"/>
                  </a:cubicBezTo>
                  <a:cubicBezTo>
                    <a:pt x="12166" y="21076"/>
                    <a:pt x="12166" y="21076"/>
                    <a:pt x="12166" y="21076"/>
                  </a:cubicBezTo>
                  <a:cubicBezTo>
                    <a:pt x="12041" y="21207"/>
                    <a:pt x="12041" y="21207"/>
                    <a:pt x="12041" y="21207"/>
                  </a:cubicBezTo>
                  <a:cubicBezTo>
                    <a:pt x="12166" y="21338"/>
                    <a:pt x="12166" y="21338"/>
                    <a:pt x="12166" y="21338"/>
                  </a:cubicBezTo>
                  <a:cubicBezTo>
                    <a:pt x="12166" y="21469"/>
                    <a:pt x="12166" y="21469"/>
                    <a:pt x="12166" y="21469"/>
                  </a:cubicBezTo>
                  <a:cubicBezTo>
                    <a:pt x="12166" y="21469"/>
                    <a:pt x="12166" y="21469"/>
                    <a:pt x="12166" y="21469"/>
                  </a:cubicBezTo>
                  <a:cubicBezTo>
                    <a:pt x="12290" y="21600"/>
                    <a:pt x="12290" y="21600"/>
                    <a:pt x="12290" y="21600"/>
                  </a:cubicBezTo>
                  <a:cubicBezTo>
                    <a:pt x="12290" y="21600"/>
                    <a:pt x="12290" y="21600"/>
                    <a:pt x="12290" y="21600"/>
                  </a:cubicBezTo>
                  <a:cubicBezTo>
                    <a:pt x="12538" y="21469"/>
                    <a:pt x="12538" y="21469"/>
                    <a:pt x="12538" y="21469"/>
                  </a:cubicBezTo>
                  <a:cubicBezTo>
                    <a:pt x="12538" y="21207"/>
                    <a:pt x="12538" y="21207"/>
                    <a:pt x="12538" y="21207"/>
                  </a:cubicBezTo>
                  <a:cubicBezTo>
                    <a:pt x="12662" y="20815"/>
                    <a:pt x="12662" y="20815"/>
                    <a:pt x="12662" y="20815"/>
                  </a:cubicBezTo>
                  <a:cubicBezTo>
                    <a:pt x="12786" y="20684"/>
                    <a:pt x="12786" y="20684"/>
                    <a:pt x="12786" y="20684"/>
                  </a:cubicBezTo>
                  <a:cubicBezTo>
                    <a:pt x="12786" y="20553"/>
                    <a:pt x="12786" y="20553"/>
                    <a:pt x="12786" y="20553"/>
                  </a:cubicBezTo>
                  <a:cubicBezTo>
                    <a:pt x="12662" y="20553"/>
                    <a:pt x="12662" y="20553"/>
                    <a:pt x="12662" y="20553"/>
                  </a:cubicBezTo>
                  <a:cubicBezTo>
                    <a:pt x="12662" y="20422"/>
                    <a:pt x="12662" y="20422"/>
                    <a:pt x="12662" y="20422"/>
                  </a:cubicBezTo>
                  <a:cubicBezTo>
                    <a:pt x="12662" y="20291"/>
                    <a:pt x="12662" y="20291"/>
                    <a:pt x="12662" y="20291"/>
                  </a:cubicBezTo>
                  <a:cubicBezTo>
                    <a:pt x="12786" y="20291"/>
                    <a:pt x="12786" y="20291"/>
                    <a:pt x="12786" y="20291"/>
                  </a:cubicBezTo>
                  <a:cubicBezTo>
                    <a:pt x="12786" y="20160"/>
                    <a:pt x="12786" y="20160"/>
                    <a:pt x="12786" y="20160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3034" y="20029"/>
                    <a:pt x="13034" y="20029"/>
                    <a:pt x="13034" y="20029"/>
                  </a:cubicBezTo>
                  <a:cubicBezTo>
                    <a:pt x="13034" y="20029"/>
                    <a:pt x="13034" y="20029"/>
                    <a:pt x="13034" y="20029"/>
                  </a:cubicBezTo>
                  <a:cubicBezTo>
                    <a:pt x="13034" y="19898"/>
                    <a:pt x="13034" y="19898"/>
                    <a:pt x="13034" y="19898"/>
                  </a:cubicBezTo>
                  <a:cubicBezTo>
                    <a:pt x="13159" y="19767"/>
                    <a:pt x="13159" y="19767"/>
                    <a:pt x="13159" y="19767"/>
                  </a:cubicBezTo>
                  <a:cubicBezTo>
                    <a:pt x="13159" y="19767"/>
                    <a:pt x="13159" y="19767"/>
                    <a:pt x="13159" y="19767"/>
                  </a:cubicBezTo>
                  <a:cubicBezTo>
                    <a:pt x="13159" y="19636"/>
                    <a:pt x="13159" y="19636"/>
                    <a:pt x="13159" y="19636"/>
                  </a:cubicBezTo>
                  <a:cubicBezTo>
                    <a:pt x="13283" y="19636"/>
                    <a:pt x="13283" y="19636"/>
                    <a:pt x="13283" y="19636"/>
                  </a:cubicBezTo>
                  <a:cubicBezTo>
                    <a:pt x="13283" y="19505"/>
                    <a:pt x="13283" y="19505"/>
                    <a:pt x="13283" y="19505"/>
                  </a:cubicBezTo>
                  <a:cubicBezTo>
                    <a:pt x="13283" y="19505"/>
                    <a:pt x="13283" y="19505"/>
                    <a:pt x="13283" y="19505"/>
                  </a:cubicBezTo>
                  <a:cubicBezTo>
                    <a:pt x="13159" y="19375"/>
                    <a:pt x="13159" y="19375"/>
                    <a:pt x="13159" y="19375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283" y="19375"/>
                    <a:pt x="13283" y="19375"/>
                    <a:pt x="13283" y="19375"/>
                  </a:cubicBezTo>
                  <a:cubicBezTo>
                    <a:pt x="13407" y="19505"/>
                    <a:pt x="13407" y="19505"/>
                    <a:pt x="13407" y="19505"/>
                  </a:cubicBezTo>
                  <a:cubicBezTo>
                    <a:pt x="13407" y="19505"/>
                    <a:pt x="13407" y="19505"/>
                    <a:pt x="13407" y="19505"/>
                  </a:cubicBezTo>
                  <a:cubicBezTo>
                    <a:pt x="13531" y="19505"/>
                    <a:pt x="13531" y="19505"/>
                    <a:pt x="13531" y="19505"/>
                  </a:cubicBezTo>
                  <a:cubicBezTo>
                    <a:pt x="13531" y="19505"/>
                    <a:pt x="13531" y="19505"/>
                    <a:pt x="13531" y="19505"/>
                  </a:cubicBezTo>
                  <a:cubicBezTo>
                    <a:pt x="13531" y="19636"/>
                    <a:pt x="13531" y="19636"/>
                    <a:pt x="13531" y="19636"/>
                  </a:cubicBezTo>
                  <a:cubicBezTo>
                    <a:pt x="13531" y="19636"/>
                    <a:pt x="13531" y="19636"/>
                    <a:pt x="13531" y="19636"/>
                  </a:cubicBezTo>
                  <a:cubicBezTo>
                    <a:pt x="13407" y="19767"/>
                    <a:pt x="13407" y="19767"/>
                    <a:pt x="13407" y="19767"/>
                  </a:cubicBezTo>
                  <a:cubicBezTo>
                    <a:pt x="13283" y="20029"/>
                    <a:pt x="13283" y="20029"/>
                    <a:pt x="13283" y="20029"/>
                  </a:cubicBezTo>
                  <a:cubicBezTo>
                    <a:pt x="13159" y="20029"/>
                    <a:pt x="13159" y="20029"/>
                    <a:pt x="13159" y="20029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034" y="20291"/>
                    <a:pt x="13034" y="20291"/>
                    <a:pt x="13034" y="20291"/>
                  </a:cubicBezTo>
                  <a:cubicBezTo>
                    <a:pt x="12910" y="20291"/>
                    <a:pt x="12910" y="20291"/>
                    <a:pt x="12910" y="20291"/>
                  </a:cubicBezTo>
                  <a:cubicBezTo>
                    <a:pt x="12910" y="20422"/>
                    <a:pt x="12910" y="20422"/>
                    <a:pt x="12910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910" y="20553"/>
                    <a:pt x="12910" y="20553"/>
                    <a:pt x="12910" y="20553"/>
                  </a:cubicBezTo>
                  <a:cubicBezTo>
                    <a:pt x="13283" y="20291"/>
                    <a:pt x="13283" y="20291"/>
                    <a:pt x="13283" y="20291"/>
                  </a:cubicBezTo>
                  <a:cubicBezTo>
                    <a:pt x="13407" y="20029"/>
                    <a:pt x="13407" y="20029"/>
                    <a:pt x="13407" y="20029"/>
                  </a:cubicBezTo>
                  <a:cubicBezTo>
                    <a:pt x="13655" y="19636"/>
                    <a:pt x="13655" y="19636"/>
                    <a:pt x="13655" y="19636"/>
                  </a:cubicBezTo>
                  <a:cubicBezTo>
                    <a:pt x="13779" y="19375"/>
                    <a:pt x="13779" y="19375"/>
                    <a:pt x="13779" y="19375"/>
                  </a:cubicBezTo>
                  <a:cubicBezTo>
                    <a:pt x="13903" y="19113"/>
                    <a:pt x="13903" y="19113"/>
                    <a:pt x="13903" y="19113"/>
                  </a:cubicBezTo>
                  <a:cubicBezTo>
                    <a:pt x="14152" y="18720"/>
                    <a:pt x="14152" y="18720"/>
                    <a:pt x="14152" y="18720"/>
                  </a:cubicBezTo>
                  <a:cubicBezTo>
                    <a:pt x="14400" y="18458"/>
                    <a:pt x="14400" y="18458"/>
                    <a:pt x="14400" y="18458"/>
                  </a:cubicBezTo>
                  <a:cubicBezTo>
                    <a:pt x="14400" y="18327"/>
                    <a:pt x="14400" y="18327"/>
                    <a:pt x="14400" y="18327"/>
                  </a:cubicBezTo>
                  <a:cubicBezTo>
                    <a:pt x="14400" y="18327"/>
                    <a:pt x="14400" y="18327"/>
                    <a:pt x="14400" y="18327"/>
                  </a:cubicBezTo>
                  <a:cubicBezTo>
                    <a:pt x="14400" y="18196"/>
                    <a:pt x="14400" y="18196"/>
                    <a:pt x="14400" y="18196"/>
                  </a:cubicBezTo>
                  <a:cubicBezTo>
                    <a:pt x="14400" y="18196"/>
                    <a:pt x="14400" y="18196"/>
                    <a:pt x="14400" y="18196"/>
                  </a:cubicBezTo>
                  <a:cubicBezTo>
                    <a:pt x="14524" y="18065"/>
                    <a:pt x="14524" y="18065"/>
                    <a:pt x="14524" y="18065"/>
                  </a:cubicBezTo>
                  <a:cubicBezTo>
                    <a:pt x="14524" y="18065"/>
                    <a:pt x="14524" y="18065"/>
                    <a:pt x="14524" y="18065"/>
                  </a:cubicBezTo>
                  <a:cubicBezTo>
                    <a:pt x="14524" y="17935"/>
                    <a:pt x="14524" y="17935"/>
                    <a:pt x="14524" y="17935"/>
                  </a:cubicBezTo>
                  <a:cubicBezTo>
                    <a:pt x="14524" y="17935"/>
                    <a:pt x="14524" y="17935"/>
                    <a:pt x="14524" y="17935"/>
                  </a:cubicBezTo>
                  <a:cubicBezTo>
                    <a:pt x="14524" y="17804"/>
                    <a:pt x="14524" y="17804"/>
                    <a:pt x="14524" y="17804"/>
                  </a:cubicBezTo>
                  <a:cubicBezTo>
                    <a:pt x="14524" y="17804"/>
                    <a:pt x="14524" y="17804"/>
                    <a:pt x="14524" y="17804"/>
                  </a:cubicBezTo>
                  <a:cubicBezTo>
                    <a:pt x="14524" y="17673"/>
                    <a:pt x="14524" y="17673"/>
                    <a:pt x="14524" y="17673"/>
                  </a:cubicBezTo>
                  <a:cubicBezTo>
                    <a:pt x="14400" y="17542"/>
                    <a:pt x="14400" y="17542"/>
                    <a:pt x="14400" y="17542"/>
                  </a:cubicBezTo>
                  <a:cubicBezTo>
                    <a:pt x="14400" y="17542"/>
                    <a:pt x="14400" y="17542"/>
                    <a:pt x="14400" y="17542"/>
                  </a:cubicBezTo>
                  <a:cubicBezTo>
                    <a:pt x="14400" y="17411"/>
                    <a:pt x="14400" y="17411"/>
                    <a:pt x="14400" y="17411"/>
                  </a:cubicBezTo>
                  <a:cubicBezTo>
                    <a:pt x="14400" y="17411"/>
                    <a:pt x="14400" y="17411"/>
                    <a:pt x="14400" y="17411"/>
                  </a:cubicBezTo>
                  <a:cubicBezTo>
                    <a:pt x="14400" y="17280"/>
                    <a:pt x="14400" y="17280"/>
                    <a:pt x="14400" y="17280"/>
                  </a:cubicBezTo>
                  <a:cubicBezTo>
                    <a:pt x="14276" y="17018"/>
                    <a:pt x="14276" y="17018"/>
                    <a:pt x="14276" y="17018"/>
                  </a:cubicBezTo>
                  <a:cubicBezTo>
                    <a:pt x="14400" y="17018"/>
                    <a:pt x="14400" y="17018"/>
                    <a:pt x="14400" y="17018"/>
                  </a:cubicBezTo>
                  <a:cubicBezTo>
                    <a:pt x="14524" y="17018"/>
                    <a:pt x="14524" y="17018"/>
                    <a:pt x="14524" y="17018"/>
                  </a:cubicBezTo>
                  <a:cubicBezTo>
                    <a:pt x="14400" y="16887"/>
                    <a:pt x="14400" y="16887"/>
                    <a:pt x="14400" y="16887"/>
                  </a:cubicBezTo>
                  <a:cubicBezTo>
                    <a:pt x="14400" y="16887"/>
                    <a:pt x="14400" y="16887"/>
                    <a:pt x="14400" y="16887"/>
                  </a:cubicBezTo>
                  <a:cubicBezTo>
                    <a:pt x="14524" y="16887"/>
                    <a:pt x="14524" y="16887"/>
                    <a:pt x="14524" y="16887"/>
                  </a:cubicBezTo>
                  <a:cubicBezTo>
                    <a:pt x="14524" y="16756"/>
                    <a:pt x="14524" y="16756"/>
                    <a:pt x="14524" y="16756"/>
                  </a:cubicBezTo>
                  <a:cubicBezTo>
                    <a:pt x="14400" y="16756"/>
                    <a:pt x="14400" y="16756"/>
                    <a:pt x="14400" y="16756"/>
                  </a:cubicBezTo>
                  <a:cubicBezTo>
                    <a:pt x="14524" y="16625"/>
                    <a:pt x="14524" y="16625"/>
                    <a:pt x="14524" y="16625"/>
                  </a:cubicBezTo>
                  <a:cubicBezTo>
                    <a:pt x="14524" y="16625"/>
                    <a:pt x="14524" y="16625"/>
                    <a:pt x="14524" y="16625"/>
                  </a:cubicBezTo>
                  <a:cubicBezTo>
                    <a:pt x="14648" y="16625"/>
                    <a:pt x="14648" y="16625"/>
                    <a:pt x="14648" y="16625"/>
                  </a:cubicBezTo>
                  <a:cubicBezTo>
                    <a:pt x="14772" y="16495"/>
                    <a:pt x="14772" y="16495"/>
                    <a:pt x="14772" y="16495"/>
                  </a:cubicBezTo>
                  <a:cubicBezTo>
                    <a:pt x="14897" y="16364"/>
                    <a:pt x="14897" y="16364"/>
                    <a:pt x="14897" y="16364"/>
                  </a:cubicBezTo>
                  <a:cubicBezTo>
                    <a:pt x="14897" y="16364"/>
                    <a:pt x="14897" y="16364"/>
                    <a:pt x="14897" y="16364"/>
                  </a:cubicBezTo>
                  <a:cubicBezTo>
                    <a:pt x="15021" y="16233"/>
                    <a:pt x="15021" y="16233"/>
                    <a:pt x="15021" y="16233"/>
                  </a:cubicBezTo>
                  <a:cubicBezTo>
                    <a:pt x="15269" y="16102"/>
                    <a:pt x="15269" y="16102"/>
                    <a:pt x="15269" y="16102"/>
                  </a:cubicBezTo>
                  <a:cubicBezTo>
                    <a:pt x="15393" y="15840"/>
                    <a:pt x="15393" y="15840"/>
                    <a:pt x="15393" y="15840"/>
                  </a:cubicBezTo>
                  <a:cubicBezTo>
                    <a:pt x="15641" y="15840"/>
                    <a:pt x="15641" y="15840"/>
                    <a:pt x="15641" y="15840"/>
                  </a:cubicBezTo>
                  <a:cubicBezTo>
                    <a:pt x="15766" y="15709"/>
                    <a:pt x="15766" y="15709"/>
                    <a:pt x="15766" y="15709"/>
                  </a:cubicBezTo>
                  <a:cubicBezTo>
                    <a:pt x="15890" y="15709"/>
                    <a:pt x="15890" y="15709"/>
                    <a:pt x="15890" y="15709"/>
                  </a:cubicBezTo>
                  <a:cubicBezTo>
                    <a:pt x="16014" y="15709"/>
                    <a:pt x="16014" y="15709"/>
                    <a:pt x="16014" y="15709"/>
                  </a:cubicBezTo>
                  <a:cubicBezTo>
                    <a:pt x="16014" y="15709"/>
                    <a:pt x="16014" y="15709"/>
                    <a:pt x="16014" y="15709"/>
                  </a:cubicBezTo>
                  <a:cubicBezTo>
                    <a:pt x="16138" y="15709"/>
                    <a:pt x="16138" y="15709"/>
                    <a:pt x="16138" y="15709"/>
                  </a:cubicBezTo>
                  <a:cubicBezTo>
                    <a:pt x="16138" y="15709"/>
                    <a:pt x="16138" y="15709"/>
                    <a:pt x="16138" y="15709"/>
                  </a:cubicBezTo>
                  <a:cubicBezTo>
                    <a:pt x="16262" y="15578"/>
                    <a:pt x="16262" y="15578"/>
                    <a:pt x="16262" y="15578"/>
                  </a:cubicBezTo>
                  <a:cubicBezTo>
                    <a:pt x="16386" y="15316"/>
                    <a:pt x="16386" y="15316"/>
                    <a:pt x="16386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386" y="15316"/>
                    <a:pt x="16386" y="15316"/>
                    <a:pt x="16386" y="15316"/>
                  </a:cubicBezTo>
                  <a:cubicBezTo>
                    <a:pt x="16386" y="15185"/>
                    <a:pt x="16386" y="15185"/>
                    <a:pt x="16386" y="15185"/>
                  </a:cubicBezTo>
                  <a:cubicBezTo>
                    <a:pt x="16510" y="15185"/>
                    <a:pt x="16510" y="15185"/>
                    <a:pt x="16510" y="15185"/>
                  </a:cubicBezTo>
                  <a:cubicBezTo>
                    <a:pt x="16634" y="15055"/>
                    <a:pt x="16634" y="15055"/>
                    <a:pt x="16634" y="15055"/>
                  </a:cubicBezTo>
                  <a:cubicBezTo>
                    <a:pt x="16634" y="15055"/>
                    <a:pt x="16634" y="15055"/>
                    <a:pt x="16634" y="15055"/>
                  </a:cubicBezTo>
                  <a:cubicBezTo>
                    <a:pt x="16759" y="15055"/>
                    <a:pt x="16759" y="15055"/>
                    <a:pt x="16759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759" y="15185"/>
                    <a:pt x="16759" y="15185"/>
                    <a:pt x="16759" y="15185"/>
                  </a:cubicBezTo>
                  <a:cubicBezTo>
                    <a:pt x="16634" y="15185"/>
                    <a:pt x="16634" y="15185"/>
                    <a:pt x="16634" y="15185"/>
                  </a:cubicBezTo>
                  <a:cubicBezTo>
                    <a:pt x="16634" y="15185"/>
                    <a:pt x="16634" y="15185"/>
                    <a:pt x="16634" y="15185"/>
                  </a:cubicBezTo>
                  <a:cubicBezTo>
                    <a:pt x="16634" y="15316"/>
                    <a:pt x="16634" y="15316"/>
                    <a:pt x="16634" y="15316"/>
                  </a:cubicBezTo>
                  <a:cubicBezTo>
                    <a:pt x="16883" y="15185"/>
                    <a:pt x="16883" y="15185"/>
                    <a:pt x="16883" y="1518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255" y="15055"/>
                    <a:pt x="17255" y="15055"/>
                    <a:pt x="17255" y="15055"/>
                  </a:cubicBezTo>
                  <a:cubicBezTo>
                    <a:pt x="17255" y="15055"/>
                    <a:pt x="17255" y="15055"/>
                    <a:pt x="17255" y="15055"/>
                  </a:cubicBezTo>
                  <a:cubicBezTo>
                    <a:pt x="17255" y="15055"/>
                    <a:pt x="17255" y="15185"/>
                    <a:pt x="17255" y="15185"/>
                  </a:cubicBezTo>
                  <a:cubicBezTo>
                    <a:pt x="17255" y="15185"/>
                    <a:pt x="17379" y="15185"/>
                    <a:pt x="17379" y="15185"/>
                  </a:cubicBezTo>
                  <a:cubicBezTo>
                    <a:pt x="17503" y="15185"/>
                    <a:pt x="17503" y="15185"/>
                    <a:pt x="17503" y="15185"/>
                  </a:cubicBezTo>
                  <a:cubicBezTo>
                    <a:pt x="17628" y="15185"/>
                    <a:pt x="17628" y="15185"/>
                    <a:pt x="17628" y="15185"/>
                  </a:cubicBezTo>
                  <a:cubicBezTo>
                    <a:pt x="17876" y="15185"/>
                    <a:pt x="17876" y="15185"/>
                    <a:pt x="17876" y="15185"/>
                  </a:cubicBezTo>
                  <a:cubicBezTo>
                    <a:pt x="18000" y="15055"/>
                    <a:pt x="18000" y="15055"/>
                    <a:pt x="18000" y="15055"/>
                  </a:cubicBezTo>
                  <a:cubicBezTo>
                    <a:pt x="18000" y="15055"/>
                    <a:pt x="18000" y="15055"/>
                    <a:pt x="18000" y="15055"/>
                  </a:cubicBezTo>
                  <a:cubicBezTo>
                    <a:pt x="17876" y="15055"/>
                    <a:pt x="17876" y="15055"/>
                    <a:pt x="17876" y="15055"/>
                  </a:cubicBezTo>
                  <a:cubicBezTo>
                    <a:pt x="17876" y="14924"/>
                    <a:pt x="17876" y="14924"/>
                    <a:pt x="17876" y="14924"/>
                  </a:cubicBezTo>
                  <a:cubicBezTo>
                    <a:pt x="18124" y="14793"/>
                    <a:pt x="18124" y="14793"/>
                    <a:pt x="18124" y="14793"/>
                  </a:cubicBezTo>
                  <a:cubicBezTo>
                    <a:pt x="18372" y="14662"/>
                    <a:pt x="18372" y="14662"/>
                    <a:pt x="18372" y="14662"/>
                  </a:cubicBezTo>
                  <a:cubicBezTo>
                    <a:pt x="18497" y="14662"/>
                    <a:pt x="18497" y="14662"/>
                    <a:pt x="18497" y="14662"/>
                  </a:cubicBezTo>
                  <a:cubicBezTo>
                    <a:pt x="18497" y="14531"/>
                    <a:pt x="18497" y="14531"/>
                    <a:pt x="18497" y="14531"/>
                  </a:cubicBezTo>
                  <a:cubicBezTo>
                    <a:pt x="18497" y="14531"/>
                    <a:pt x="18497" y="14531"/>
                    <a:pt x="18497" y="14531"/>
                  </a:cubicBezTo>
                  <a:cubicBezTo>
                    <a:pt x="18372" y="14400"/>
                    <a:pt x="18372" y="14400"/>
                    <a:pt x="18372" y="14400"/>
                  </a:cubicBezTo>
                  <a:cubicBezTo>
                    <a:pt x="18497" y="14269"/>
                    <a:pt x="18497" y="14269"/>
                    <a:pt x="18497" y="14269"/>
                  </a:cubicBezTo>
                  <a:cubicBezTo>
                    <a:pt x="18497" y="14138"/>
                    <a:pt x="18497" y="14138"/>
                    <a:pt x="18497" y="14138"/>
                  </a:cubicBezTo>
                  <a:cubicBezTo>
                    <a:pt x="18497" y="14007"/>
                    <a:pt x="18497" y="14007"/>
                    <a:pt x="18497" y="14007"/>
                  </a:cubicBezTo>
                  <a:cubicBezTo>
                    <a:pt x="18621" y="14007"/>
                    <a:pt x="18621" y="14007"/>
                    <a:pt x="18621" y="14007"/>
                  </a:cubicBezTo>
                  <a:cubicBezTo>
                    <a:pt x="18745" y="13876"/>
                    <a:pt x="18745" y="13876"/>
                    <a:pt x="18745" y="13876"/>
                  </a:cubicBezTo>
                  <a:cubicBezTo>
                    <a:pt x="18745" y="13876"/>
                    <a:pt x="18745" y="13876"/>
                    <a:pt x="18745" y="13876"/>
                  </a:cubicBezTo>
                  <a:cubicBezTo>
                    <a:pt x="18745" y="13745"/>
                    <a:pt x="18745" y="13745"/>
                    <a:pt x="18745" y="13745"/>
                  </a:cubicBezTo>
                  <a:cubicBezTo>
                    <a:pt x="18869" y="13615"/>
                    <a:pt x="18869" y="13615"/>
                    <a:pt x="18869" y="13615"/>
                  </a:cubicBezTo>
                  <a:cubicBezTo>
                    <a:pt x="19117" y="13353"/>
                    <a:pt x="19117" y="13353"/>
                    <a:pt x="19117" y="13353"/>
                  </a:cubicBezTo>
                  <a:cubicBezTo>
                    <a:pt x="19117" y="13222"/>
                    <a:pt x="19117" y="13222"/>
                    <a:pt x="19117" y="13222"/>
                  </a:cubicBezTo>
                  <a:cubicBezTo>
                    <a:pt x="18993" y="12829"/>
                    <a:pt x="18993" y="12829"/>
                    <a:pt x="18993" y="12829"/>
                  </a:cubicBezTo>
                  <a:cubicBezTo>
                    <a:pt x="18993" y="12829"/>
                    <a:pt x="18993" y="12829"/>
                    <a:pt x="18993" y="12829"/>
                  </a:cubicBezTo>
                  <a:cubicBezTo>
                    <a:pt x="18993" y="12567"/>
                    <a:pt x="18993" y="12567"/>
                    <a:pt x="18993" y="12567"/>
                  </a:cubicBezTo>
                  <a:cubicBezTo>
                    <a:pt x="19117" y="12567"/>
                    <a:pt x="19117" y="12567"/>
                    <a:pt x="19117" y="12567"/>
                  </a:cubicBezTo>
                  <a:cubicBezTo>
                    <a:pt x="19117" y="12436"/>
                    <a:pt x="19117" y="12436"/>
                    <a:pt x="19117" y="12436"/>
                  </a:cubicBezTo>
                  <a:cubicBezTo>
                    <a:pt x="19241" y="12305"/>
                    <a:pt x="19241" y="12305"/>
                    <a:pt x="19241" y="12305"/>
                  </a:cubicBezTo>
                  <a:cubicBezTo>
                    <a:pt x="19241" y="12305"/>
                    <a:pt x="19241" y="12305"/>
                    <a:pt x="19241" y="12305"/>
                  </a:cubicBezTo>
                  <a:cubicBezTo>
                    <a:pt x="19241" y="12044"/>
                    <a:pt x="19241" y="12044"/>
                    <a:pt x="19241" y="12044"/>
                  </a:cubicBezTo>
                  <a:cubicBezTo>
                    <a:pt x="19366" y="11913"/>
                    <a:pt x="19366" y="11913"/>
                    <a:pt x="19366" y="11913"/>
                  </a:cubicBezTo>
                  <a:cubicBezTo>
                    <a:pt x="19366" y="11651"/>
                    <a:pt x="19366" y="11651"/>
                    <a:pt x="19366" y="11651"/>
                  </a:cubicBezTo>
                  <a:cubicBezTo>
                    <a:pt x="19366" y="11520"/>
                    <a:pt x="19366" y="11520"/>
                    <a:pt x="19366" y="11520"/>
                  </a:cubicBezTo>
                  <a:cubicBezTo>
                    <a:pt x="19366" y="11520"/>
                    <a:pt x="19366" y="11520"/>
                    <a:pt x="19366" y="11520"/>
                  </a:cubicBezTo>
                  <a:cubicBezTo>
                    <a:pt x="19366" y="11258"/>
                    <a:pt x="19366" y="11258"/>
                    <a:pt x="19366" y="11258"/>
                  </a:cubicBezTo>
                  <a:cubicBezTo>
                    <a:pt x="19366" y="10604"/>
                    <a:pt x="19366" y="10604"/>
                    <a:pt x="19366" y="10604"/>
                  </a:cubicBezTo>
                  <a:cubicBezTo>
                    <a:pt x="19366" y="10473"/>
                    <a:pt x="19366" y="10473"/>
                    <a:pt x="19366" y="10473"/>
                  </a:cubicBezTo>
                  <a:cubicBezTo>
                    <a:pt x="19366" y="10342"/>
                    <a:pt x="19366" y="10342"/>
                    <a:pt x="19366" y="10342"/>
                  </a:cubicBezTo>
                  <a:cubicBezTo>
                    <a:pt x="19366" y="10211"/>
                    <a:pt x="19366" y="10211"/>
                    <a:pt x="19366" y="10211"/>
                  </a:cubicBezTo>
                  <a:cubicBezTo>
                    <a:pt x="19366" y="10342"/>
                    <a:pt x="19366" y="10342"/>
                    <a:pt x="19366" y="10342"/>
                  </a:cubicBezTo>
                  <a:cubicBezTo>
                    <a:pt x="19241" y="10211"/>
                    <a:pt x="19241" y="10211"/>
                    <a:pt x="19241" y="10211"/>
                  </a:cubicBezTo>
                  <a:cubicBezTo>
                    <a:pt x="19241" y="10211"/>
                    <a:pt x="19241" y="10211"/>
                    <a:pt x="19241" y="10211"/>
                  </a:cubicBezTo>
                  <a:cubicBezTo>
                    <a:pt x="19366" y="10080"/>
                    <a:pt x="19366" y="10080"/>
                    <a:pt x="19366" y="10080"/>
                  </a:cubicBezTo>
                  <a:cubicBezTo>
                    <a:pt x="19366" y="9949"/>
                    <a:pt x="19366" y="9949"/>
                    <a:pt x="19366" y="9949"/>
                  </a:cubicBezTo>
                  <a:cubicBezTo>
                    <a:pt x="19366" y="9818"/>
                    <a:pt x="19366" y="9818"/>
                    <a:pt x="19366" y="9818"/>
                  </a:cubicBezTo>
                  <a:cubicBezTo>
                    <a:pt x="19366" y="9818"/>
                    <a:pt x="19366" y="9818"/>
                    <a:pt x="19366" y="9818"/>
                  </a:cubicBezTo>
                  <a:cubicBezTo>
                    <a:pt x="19366" y="9687"/>
                    <a:pt x="19366" y="9687"/>
                    <a:pt x="19366" y="9687"/>
                  </a:cubicBezTo>
                  <a:cubicBezTo>
                    <a:pt x="19366" y="9556"/>
                    <a:pt x="19366" y="9556"/>
                    <a:pt x="19366" y="9556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241" y="9425"/>
                    <a:pt x="19241" y="9425"/>
                    <a:pt x="19241" y="9425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366" y="9556"/>
                    <a:pt x="19366" y="9556"/>
                    <a:pt x="19366" y="9556"/>
                  </a:cubicBezTo>
                  <a:cubicBezTo>
                    <a:pt x="19490" y="9556"/>
                    <a:pt x="19490" y="9556"/>
                    <a:pt x="19490" y="9556"/>
                  </a:cubicBezTo>
                  <a:cubicBezTo>
                    <a:pt x="19490" y="9425"/>
                    <a:pt x="19490" y="9425"/>
                    <a:pt x="19490" y="9425"/>
                  </a:cubicBezTo>
                  <a:cubicBezTo>
                    <a:pt x="19490" y="9425"/>
                    <a:pt x="19490" y="9425"/>
                    <a:pt x="19490" y="9425"/>
                  </a:cubicBezTo>
                  <a:cubicBezTo>
                    <a:pt x="19614" y="9556"/>
                    <a:pt x="19614" y="9556"/>
                    <a:pt x="19614" y="9556"/>
                  </a:cubicBezTo>
                  <a:cubicBezTo>
                    <a:pt x="19614" y="9556"/>
                    <a:pt x="19614" y="9556"/>
                    <a:pt x="19614" y="9556"/>
                  </a:cubicBezTo>
                  <a:cubicBezTo>
                    <a:pt x="19614" y="9687"/>
                    <a:pt x="19614" y="9687"/>
                    <a:pt x="19614" y="9687"/>
                  </a:cubicBezTo>
                  <a:cubicBezTo>
                    <a:pt x="19490" y="9687"/>
                    <a:pt x="19490" y="9687"/>
                    <a:pt x="19490" y="9687"/>
                  </a:cubicBezTo>
                  <a:cubicBezTo>
                    <a:pt x="19490" y="9818"/>
                    <a:pt x="19490" y="9818"/>
                    <a:pt x="19490" y="9818"/>
                  </a:cubicBezTo>
                  <a:cubicBezTo>
                    <a:pt x="19490" y="9818"/>
                    <a:pt x="19490" y="9818"/>
                    <a:pt x="19490" y="9818"/>
                  </a:cubicBezTo>
                  <a:cubicBezTo>
                    <a:pt x="19614" y="9687"/>
                    <a:pt x="19614" y="9687"/>
                    <a:pt x="19614" y="9687"/>
                  </a:cubicBezTo>
                  <a:cubicBezTo>
                    <a:pt x="19738" y="9556"/>
                    <a:pt x="19738" y="9556"/>
                    <a:pt x="19738" y="9556"/>
                  </a:cubicBezTo>
                  <a:cubicBezTo>
                    <a:pt x="19986" y="9295"/>
                    <a:pt x="19986" y="9295"/>
                    <a:pt x="19986" y="9295"/>
                  </a:cubicBezTo>
                  <a:cubicBezTo>
                    <a:pt x="20110" y="9164"/>
                    <a:pt x="20110" y="9164"/>
                    <a:pt x="20110" y="9164"/>
                  </a:cubicBezTo>
                  <a:cubicBezTo>
                    <a:pt x="20110" y="9033"/>
                    <a:pt x="20110" y="9033"/>
                    <a:pt x="20110" y="9033"/>
                  </a:cubicBezTo>
                  <a:cubicBezTo>
                    <a:pt x="20110" y="8902"/>
                    <a:pt x="20110" y="8902"/>
                    <a:pt x="20110" y="8902"/>
                  </a:cubicBezTo>
                  <a:cubicBezTo>
                    <a:pt x="20234" y="8771"/>
                    <a:pt x="20234" y="8771"/>
                    <a:pt x="20234" y="8771"/>
                  </a:cubicBezTo>
                  <a:cubicBezTo>
                    <a:pt x="20359" y="8640"/>
                    <a:pt x="20359" y="8640"/>
                    <a:pt x="20359" y="8640"/>
                  </a:cubicBezTo>
                  <a:cubicBezTo>
                    <a:pt x="20607" y="8378"/>
                    <a:pt x="20607" y="8378"/>
                    <a:pt x="20607" y="8378"/>
                  </a:cubicBezTo>
                  <a:cubicBezTo>
                    <a:pt x="20607" y="8378"/>
                    <a:pt x="20607" y="8378"/>
                    <a:pt x="20607" y="8378"/>
                  </a:cubicBezTo>
                  <a:cubicBezTo>
                    <a:pt x="20731" y="8378"/>
                    <a:pt x="20731" y="8378"/>
                    <a:pt x="20731" y="8378"/>
                  </a:cubicBezTo>
                  <a:cubicBezTo>
                    <a:pt x="20731" y="8247"/>
                    <a:pt x="20731" y="8247"/>
                    <a:pt x="20731" y="8247"/>
                  </a:cubicBezTo>
                  <a:cubicBezTo>
                    <a:pt x="20979" y="7985"/>
                    <a:pt x="20979" y="7985"/>
                    <a:pt x="20979" y="7985"/>
                  </a:cubicBezTo>
                  <a:cubicBezTo>
                    <a:pt x="21228" y="7724"/>
                    <a:pt x="21228" y="7724"/>
                    <a:pt x="21228" y="7724"/>
                  </a:cubicBezTo>
                  <a:cubicBezTo>
                    <a:pt x="21352" y="7593"/>
                    <a:pt x="21352" y="7593"/>
                    <a:pt x="21352" y="7593"/>
                  </a:cubicBezTo>
                  <a:cubicBezTo>
                    <a:pt x="21476" y="7331"/>
                    <a:pt x="21476" y="7331"/>
                    <a:pt x="21476" y="7331"/>
                  </a:cubicBezTo>
                  <a:cubicBezTo>
                    <a:pt x="21476" y="7200"/>
                    <a:pt x="21476" y="7200"/>
                    <a:pt x="21476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069"/>
                    <a:pt x="21600" y="7069"/>
                    <a:pt x="21600" y="7069"/>
                  </a:cubicBezTo>
                  <a:cubicBezTo>
                    <a:pt x="21476" y="6938"/>
                    <a:pt x="21476" y="6938"/>
                    <a:pt x="21476" y="6938"/>
                  </a:cubicBezTo>
                  <a:cubicBezTo>
                    <a:pt x="21476" y="6807"/>
                    <a:pt x="21476" y="6807"/>
                    <a:pt x="21476" y="6807"/>
                  </a:cubicBezTo>
                  <a:cubicBezTo>
                    <a:pt x="21600" y="6807"/>
                    <a:pt x="21600" y="6807"/>
                    <a:pt x="21600" y="6807"/>
                  </a:cubicBezTo>
                  <a:cubicBezTo>
                    <a:pt x="21600" y="6545"/>
                    <a:pt x="21600" y="6545"/>
                    <a:pt x="21600" y="6545"/>
                  </a:cubicBezTo>
                  <a:cubicBezTo>
                    <a:pt x="21476" y="6545"/>
                    <a:pt x="21476" y="6545"/>
                    <a:pt x="21476" y="6545"/>
                  </a:cubicBezTo>
                  <a:cubicBezTo>
                    <a:pt x="21476" y="6415"/>
                    <a:pt x="21476" y="6415"/>
                    <a:pt x="21476" y="6415"/>
                  </a:cubicBezTo>
                  <a:cubicBezTo>
                    <a:pt x="21228" y="6022"/>
                    <a:pt x="21228" y="6022"/>
                    <a:pt x="21228" y="6022"/>
                  </a:cubicBezTo>
                  <a:cubicBezTo>
                    <a:pt x="21228" y="5891"/>
                    <a:pt x="21228" y="5891"/>
                    <a:pt x="21228" y="5891"/>
                  </a:cubicBezTo>
                  <a:cubicBezTo>
                    <a:pt x="21228" y="5629"/>
                    <a:pt x="21228" y="5629"/>
                    <a:pt x="21228" y="5629"/>
                  </a:cubicBezTo>
                  <a:cubicBezTo>
                    <a:pt x="20855" y="5498"/>
                    <a:pt x="20855" y="5498"/>
                    <a:pt x="20855" y="5498"/>
                  </a:cubicBezTo>
                  <a:cubicBezTo>
                    <a:pt x="20731" y="5498"/>
                    <a:pt x="20731" y="5498"/>
                    <a:pt x="20731" y="5498"/>
                  </a:cubicBezTo>
                  <a:cubicBezTo>
                    <a:pt x="20483" y="5629"/>
                    <a:pt x="20483" y="5629"/>
                    <a:pt x="20483" y="5629"/>
                  </a:cubicBezTo>
                  <a:cubicBezTo>
                    <a:pt x="20359" y="5498"/>
                    <a:pt x="20359" y="5498"/>
                    <a:pt x="20359" y="5498"/>
                  </a:cubicBezTo>
                  <a:cubicBezTo>
                    <a:pt x="20359" y="5367"/>
                    <a:pt x="20359" y="5367"/>
                    <a:pt x="20359" y="5367"/>
                  </a:cubicBezTo>
                  <a:cubicBezTo>
                    <a:pt x="20234" y="5236"/>
                    <a:pt x="20234" y="5236"/>
                    <a:pt x="20234" y="5236"/>
                  </a:cubicBezTo>
                  <a:cubicBezTo>
                    <a:pt x="19986" y="5236"/>
                    <a:pt x="19986" y="5236"/>
                    <a:pt x="19986" y="5236"/>
                  </a:cubicBezTo>
                  <a:cubicBezTo>
                    <a:pt x="19862" y="5236"/>
                    <a:pt x="19862" y="5236"/>
                    <a:pt x="19862" y="5236"/>
                  </a:cubicBezTo>
                  <a:cubicBezTo>
                    <a:pt x="19614" y="4975"/>
                    <a:pt x="19614" y="4975"/>
                    <a:pt x="19614" y="4975"/>
                  </a:cubicBezTo>
                  <a:cubicBezTo>
                    <a:pt x="19490" y="4713"/>
                    <a:pt x="19490" y="4713"/>
                    <a:pt x="19490" y="4713"/>
                  </a:cubicBezTo>
                  <a:cubicBezTo>
                    <a:pt x="19366" y="4713"/>
                    <a:pt x="19366" y="4713"/>
                    <a:pt x="19366" y="4713"/>
                  </a:cubicBezTo>
                  <a:cubicBezTo>
                    <a:pt x="19241" y="4582"/>
                    <a:pt x="19241" y="4582"/>
                    <a:pt x="19241" y="4582"/>
                  </a:cubicBezTo>
                  <a:cubicBezTo>
                    <a:pt x="19117" y="4582"/>
                    <a:pt x="19117" y="4582"/>
                    <a:pt x="19117" y="4582"/>
                  </a:cubicBezTo>
                  <a:cubicBezTo>
                    <a:pt x="18745" y="4320"/>
                    <a:pt x="18745" y="4320"/>
                    <a:pt x="18745" y="4320"/>
                  </a:cubicBezTo>
                  <a:cubicBezTo>
                    <a:pt x="18621" y="4320"/>
                    <a:pt x="18621" y="4320"/>
                    <a:pt x="18621" y="4320"/>
                  </a:cubicBezTo>
                  <a:cubicBezTo>
                    <a:pt x="18497" y="4320"/>
                    <a:pt x="18497" y="4320"/>
                    <a:pt x="18497" y="4320"/>
                  </a:cubicBezTo>
                  <a:cubicBezTo>
                    <a:pt x="18372" y="4320"/>
                    <a:pt x="18372" y="4320"/>
                    <a:pt x="18372" y="4320"/>
                  </a:cubicBezTo>
                  <a:cubicBezTo>
                    <a:pt x="18248" y="4320"/>
                    <a:pt x="18248" y="4320"/>
                    <a:pt x="18248" y="4320"/>
                  </a:cubicBezTo>
                  <a:cubicBezTo>
                    <a:pt x="18124" y="4320"/>
                    <a:pt x="18124" y="4320"/>
                    <a:pt x="18124" y="4320"/>
                  </a:cubicBezTo>
                  <a:cubicBezTo>
                    <a:pt x="18000" y="4320"/>
                    <a:pt x="18000" y="4320"/>
                    <a:pt x="18000" y="4320"/>
                  </a:cubicBezTo>
                  <a:cubicBezTo>
                    <a:pt x="18000" y="4320"/>
                    <a:pt x="18000" y="4320"/>
                    <a:pt x="18000" y="4320"/>
                  </a:cubicBezTo>
                  <a:cubicBezTo>
                    <a:pt x="17876" y="4320"/>
                    <a:pt x="17876" y="4320"/>
                    <a:pt x="17876" y="4320"/>
                  </a:cubicBezTo>
                  <a:cubicBezTo>
                    <a:pt x="17752" y="4189"/>
                    <a:pt x="17752" y="4189"/>
                    <a:pt x="17752" y="4189"/>
                  </a:cubicBezTo>
                  <a:cubicBezTo>
                    <a:pt x="17752" y="4320"/>
                    <a:pt x="17752" y="4320"/>
                    <a:pt x="17752" y="4320"/>
                  </a:cubicBezTo>
                  <a:cubicBezTo>
                    <a:pt x="17628" y="4189"/>
                    <a:pt x="17628" y="4189"/>
                    <a:pt x="17628" y="4189"/>
                  </a:cubicBezTo>
                  <a:cubicBezTo>
                    <a:pt x="17628" y="4320"/>
                    <a:pt x="17628" y="4320"/>
                    <a:pt x="17628" y="4320"/>
                  </a:cubicBezTo>
                  <a:cubicBezTo>
                    <a:pt x="17628" y="4320"/>
                    <a:pt x="17628" y="4320"/>
                    <a:pt x="17628" y="4320"/>
                  </a:cubicBezTo>
                  <a:cubicBezTo>
                    <a:pt x="17503" y="4320"/>
                    <a:pt x="17503" y="4320"/>
                    <a:pt x="17503" y="4320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320"/>
                    <a:pt x="17503" y="4320"/>
                    <a:pt x="17503" y="4320"/>
                  </a:cubicBezTo>
                  <a:cubicBezTo>
                    <a:pt x="17255" y="4189"/>
                    <a:pt x="17255" y="4189"/>
                    <a:pt x="17255" y="4189"/>
                  </a:cubicBezTo>
                  <a:cubicBezTo>
                    <a:pt x="17255" y="4189"/>
                    <a:pt x="17255" y="4189"/>
                    <a:pt x="17255" y="4189"/>
                  </a:cubicBezTo>
                  <a:cubicBezTo>
                    <a:pt x="17131" y="4189"/>
                    <a:pt x="17131" y="4189"/>
                    <a:pt x="17131" y="4189"/>
                  </a:cubicBezTo>
                  <a:cubicBezTo>
                    <a:pt x="16759" y="4058"/>
                    <a:pt x="16759" y="4058"/>
                    <a:pt x="16759" y="4058"/>
                  </a:cubicBezTo>
                  <a:cubicBezTo>
                    <a:pt x="16634" y="4058"/>
                    <a:pt x="16634" y="4058"/>
                    <a:pt x="16634" y="4058"/>
                  </a:cubicBezTo>
                  <a:cubicBezTo>
                    <a:pt x="16634" y="4058"/>
                    <a:pt x="16634" y="4058"/>
                    <a:pt x="16634" y="4058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510" y="4189"/>
                    <a:pt x="16510" y="4189"/>
                    <a:pt x="16510" y="4189"/>
                  </a:cubicBezTo>
                  <a:cubicBezTo>
                    <a:pt x="16510" y="4189"/>
                    <a:pt x="16510" y="4189"/>
                    <a:pt x="16510" y="4189"/>
                  </a:cubicBezTo>
                  <a:cubicBezTo>
                    <a:pt x="16386" y="4320"/>
                    <a:pt x="16386" y="4320"/>
                    <a:pt x="16386" y="4320"/>
                  </a:cubicBezTo>
                  <a:cubicBezTo>
                    <a:pt x="16386" y="4451"/>
                    <a:pt x="16386" y="4451"/>
                    <a:pt x="16386" y="4451"/>
                  </a:cubicBezTo>
                  <a:cubicBezTo>
                    <a:pt x="16386" y="4320"/>
                    <a:pt x="16386" y="4320"/>
                    <a:pt x="16386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138" y="4582"/>
                    <a:pt x="16138" y="4582"/>
                    <a:pt x="16138" y="4582"/>
                  </a:cubicBezTo>
                  <a:cubicBezTo>
                    <a:pt x="16138" y="4713"/>
                    <a:pt x="16138" y="4713"/>
                    <a:pt x="16138" y="4713"/>
                  </a:cubicBezTo>
                  <a:cubicBezTo>
                    <a:pt x="16138" y="4582"/>
                    <a:pt x="16138" y="4582"/>
                    <a:pt x="16138" y="4582"/>
                  </a:cubicBezTo>
                  <a:cubicBezTo>
                    <a:pt x="16138" y="4451"/>
                    <a:pt x="16138" y="4451"/>
                    <a:pt x="16138" y="4451"/>
                  </a:cubicBezTo>
                  <a:cubicBezTo>
                    <a:pt x="16138" y="4320"/>
                    <a:pt x="16138" y="4320"/>
                    <a:pt x="16138" y="4320"/>
                  </a:cubicBezTo>
                  <a:cubicBezTo>
                    <a:pt x="16262" y="4189"/>
                    <a:pt x="16262" y="4189"/>
                    <a:pt x="16262" y="4189"/>
                  </a:cubicBezTo>
                  <a:cubicBezTo>
                    <a:pt x="16262" y="4058"/>
                    <a:pt x="16262" y="4058"/>
                    <a:pt x="16262" y="4058"/>
                  </a:cubicBezTo>
                  <a:cubicBezTo>
                    <a:pt x="16262" y="4058"/>
                    <a:pt x="16262" y="4058"/>
                    <a:pt x="16262" y="4058"/>
                  </a:cubicBezTo>
                  <a:cubicBezTo>
                    <a:pt x="16138" y="4058"/>
                    <a:pt x="16138" y="4058"/>
                    <a:pt x="16138" y="4058"/>
                  </a:cubicBezTo>
                  <a:cubicBezTo>
                    <a:pt x="16262" y="3927"/>
                    <a:pt x="16262" y="3927"/>
                    <a:pt x="16262" y="3927"/>
                  </a:cubicBezTo>
                  <a:cubicBezTo>
                    <a:pt x="16138" y="3796"/>
                    <a:pt x="16138" y="3796"/>
                    <a:pt x="16138" y="3796"/>
                  </a:cubicBezTo>
                  <a:cubicBezTo>
                    <a:pt x="16014" y="3665"/>
                    <a:pt x="16014" y="3665"/>
                    <a:pt x="16014" y="3665"/>
                  </a:cubicBezTo>
                  <a:cubicBezTo>
                    <a:pt x="15890" y="3665"/>
                    <a:pt x="15890" y="3665"/>
                    <a:pt x="15890" y="3665"/>
                  </a:cubicBezTo>
                  <a:cubicBezTo>
                    <a:pt x="15766" y="3665"/>
                    <a:pt x="15766" y="3665"/>
                    <a:pt x="15766" y="3665"/>
                  </a:cubicBezTo>
                  <a:cubicBezTo>
                    <a:pt x="15766" y="3665"/>
                    <a:pt x="15766" y="3665"/>
                    <a:pt x="15766" y="3665"/>
                  </a:cubicBezTo>
                  <a:cubicBezTo>
                    <a:pt x="15641" y="3796"/>
                    <a:pt x="15641" y="3796"/>
                    <a:pt x="15641" y="3796"/>
                  </a:cubicBezTo>
                  <a:cubicBezTo>
                    <a:pt x="15641" y="3665"/>
                    <a:pt x="15641" y="3665"/>
                    <a:pt x="15641" y="3665"/>
                  </a:cubicBezTo>
                  <a:cubicBezTo>
                    <a:pt x="15517" y="3665"/>
                    <a:pt x="15517" y="3665"/>
                    <a:pt x="15517" y="3665"/>
                  </a:cubicBezTo>
                  <a:cubicBezTo>
                    <a:pt x="15517" y="3535"/>
                    <a:pt x="15517" y="3535"/>
                    <a:pt x="15517" y="3535"/>
                  </a:cubicBezTo>
                  <a:cubicBezTo>
                    <a:pt x="15517" y="3535"/>
                    <a:pt x="15517" y="3535"/>
                    <a:pt x="15517" y="3535"/>
                  </a:cubicBezTo>
                  <a:cubicBezTo>
                    <a:pt x="15393" y="3535"/>
                    <a:pt x="15393" y="3535"/>
                    <a:pt x="15393" y="3535"/>
                  </a:cubicBezTo>
                  <a:cubicBezTo>
                    <a:pt x="15393" y="3535"/>
                    <a:pt x="15393" y="3535"/>
                    <a:pt x="15393" y="3535"/>
                  </a:cubicBezTo>
                  <a:cubicBezTo>
                    <a:pt x="15269" y="3404"/>
                    <a:pt x="15269" y="3404"/>
                    <a:pt x="15269" y="3404"/>
                  </a:cubicBezTo>
                  <a:cubicBezTo>
                    <a:pt x="15269" y="3535"/>
                    <a:pt x="15269" y="3535"/>
                    <a:pt x="15269" y="3535"/>
                  </a:cubicBezTo>
                  <a:cubicBezTo>
                    <a:pt x="15269" y="3404"/>
                    <a:pt x="15269" y="3404"/>
                    <a:pt x="15269" y="3404"/>
                  </a:cubicBezTo>
                  <a:cubicBezTo>
                    <a:pt x="15145" y="3404"/>
                    <a:pt x="15145" y="3404"/>
                    <a:pt x="15145" y="3404"/>
                  </a:cubicBezTo>
                  <a:cubicBezTo>
                    <a:pt x="15145" y="3404"/>
                    <a:pt x="15145" y="3404"/>
                    <a:pt x="15145" y="3404"/>
                  </a:cubicBezTo>
                  <a:cubicBezTo>
                    <a:pt x="15021" y="3404"/>
                    <a:pt x="15021" y="3404"/>
                    <a:pt x="15021" y="3404"/>
                  </a:cubicBezTo>
                  <a:cubicBezTo>
                    <a:pt x="14897" y="3273"/>
                    <a:pt x="14897" y="3273"/>
                    <a:pt x="14897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648" y="3273"/>
                    <a:pt x="14648" y="3273"/>
                    <a:pt x="14648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400" y="3273"/>
                    <a:pt x="14400" y="3273"/>
                    <a:pt x="14400" y="3273"/>
                  </a:cubicBezTo>
                  <a:cubicBezTo>
                    <a:pt x="14276" y="3273"/>
                    <a:pt x="14276" y="3273"/>
                    <a:pt x="14276" y="3273"/>
                  </a:cubicBezTo>
                  <a:cubicBezTo>
                    <a:pt x="14276" y="3273"/>
                    <a:pt x="14276" y="3273"/>
                    <a:pt x="14276" y="3273"/>
                  </a:cubicBezTo>
                  <a:cubicBezTo>
                    <a:pt x="14152" y="3404"/>
                    <a:pt x="14152" y="3404"/>
                    <a:pt x="14152" y="3404"/>
                  </a:cubicBezTo>
                  <a:cubicBezTo>
                    <a:pt x="14152" y="3404"/>
                    <a:pt x="14152" y="3404"/>
                    <a:pt x="14152" y="3404"/>
                  </a:cubicBezTo>
                  <a:cubicBezTo>
                    <a:pt x="14028" y="3535"/>
                    <a:pt x="14028" y="3535"/>
                    <a:pt x="14028" y="3535"/>
                  </a:cubicBezTo>
                  <a:cubicBezTo>
                    <a:pt x="13903" y="3665"/>
                    <a:pt x="13903" y="3665"/>
                    <a:pt x="13903" y="3665"/>
                  </a:cubicBezTo>
                  <a:cubicBezTo>
                    <a:pt x="13655" y="3796"/>
                    <a:pt x="13655" y="3796"/>
                    <a:pt x="13655" y="3796"/>
                  </a:cubicBezTo>
                  <a:cubicBezTo>
                    <a:pt x="13655" y="3927"/>
                    <a:pt x="13655" y="3927"/>
                    <a:pt x="13655" y="3927"/>
                  </a:cubicBezTo>
                  <a:cubicBezTo>
                    <a:pt x="13531" y="4058"/>
                    <a:pt x="13531" y="4058"/>
                    <a:pt x="13531" y="4058"/>
                  </a:cubicBezTo>
                  <a:cubicBezTo>
                    <a:pt x="13531" y="4189"/>
                    <a:pt x="13531" y="4189"/>
                    <a:pt x="13531" y="4189"/>
                  </a:cubicBezTo>
                  <a:cubicBezTo>
                    <a:pt x="13407" y="4189"/>
                    <a:pt x="13407" y="4189"/>
                    <a:pt x="13407" y="4189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451"/>
                    <a:pt x="13407" y="4451"/>
                    <a:pt x="13407" y="4451"/>
                  </a:cubicBezTo>
                  <a:cubicBezTo>
                    <a:pt x="13407" y="4713"/>
                    <a:pt x="13407" y="4713"/>
                    <a:pt x="13407" y="4713"/>
                  </a:cubicBezTo>
                  <a:cubicBezTo>
                    <a:pt x="13283" y="4582"/>
                    <a:pt x="13283" y="4582"/>
                    <a:pt x="13283" y="4582"/>
                  </a:cubicBezTo>
                  <a:cubicBezTo>
                    <a:pt x="13283" y="4451"/>
                    <a:pt x="13283" y="4451"/>
                    <a:pt x="13283" y="4451"/>
                  </a:cubicBezTo>
                  <a:cubicBezTo>
                    <a:pt x="13283" y="4320"/>
                    <a:pt x="13283" y="4320"/>
                    <a:pt x="13283" y="4320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189"/>
                    <a:pt x="13407" y="4189"/>
                    <a:pt x="13407" y="4189"/>
                  </a:cubicBezTo>
                  <a:cubicBezTo>
                    <a:pt x="13407" y="4058"/>
                    <a:pt x="13407" y="4058"/>
                    <a:pt x="13407" y="4058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283" y="3927"/>
                    <a:pt x="13283" y="3927"/>
                    <a:pt x="13283" y="3927"/>
                  </a:cubicBezTo>
                  <a:cubicBezTo>
                    <a:pt x="13159" y="3927"/>
                    <a:pt x="13159" y="3927"/>
                    <a:pt x="13159" y="3927"/>
                  </a:cubicBezTo>
                  <a:cubicBezTo>
                    <a:pt x="13034" y="3927"/>
                    <a:pt x="13034" y="3927"/>
                    <a:pt x="13034" y="3927"/>
                  </a:cubicBezTo>
                  <a:cubicBezTo>
                    <a:pt x="12910" y="3927"/>
                    <a:pt x="12910" y="3927"/>
                    <a:pt x="12910" y="3927"/>
                  </a:cubicBezTo>
                  <a:cubicBezTo>
                    <a:pt x="12786" y="3796"/>
                    <a:pt x="12786" y="3796"/>
                    <a:pt x="12786" y="3796"/>
                  </a:cubicBezTo>
                  <a:cubicBezTo>
                    <a:pt x="12910" y="3796"/>
                    <a:pt x="12910" y="3796"/>
                    <a:pt x="12910" y="3796"/>
                  </a:cubicBezTo>
                  <a:cubicBezTo>
                    <a:pt x="13034" y="3796"/>
                    <a:pt x="13034" y="3796"/>
                    <a:pt x="13034" y="3796"/>
                  </a:cubicBezTo>
                  <a:cubicBezTo>
                    <a:pt x="13159" y="3796"/>
                    <a:pt x="13159" y="3796"/>
                    <a:pt x="13159" y="3796"/>
                  </a:cubicBezTo>
                  <a:cubicBezTo>
                    <a:pt x="13283" y="3796"/>
                    <a:pt x="13283" y="3796"/>
                    <a:pt x="13283" y="3796"/>
                  </a:cubicBezTo>
                  <a:cubicBezTo>
                    <a:pt x="13407" y="3796"/>
                    <a:pt x="13407" y="3796"/>
                    <a:pt x="13407" y="3796"/>
                  </a:cubicBezTo>
                  <a:cubicBezTo>
                    <a:pt x="13407" y="3665"/>
                    <a:pt x="13407" y="3665"/>
                    <a:pt x="13407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655" y="3665"/>
                    <a:pt x="13655" y="3665"/>
                    <a:pt x="13655" y="3665"/>
                  </a:cubicBezTo>
                  <a:cubicBezTo>
                    <a:pt x="13903" y="3535"/>
                    <a:pt x="13903" y="3535"/>
                    <a:pt x="13903" y="3535"/>
                  </a:cubicBezTo>
                  <a:cubicBezTo>
                    <a:pt x="13903" y="3404"/>
                    <a:pt x="13903" y="3404"/>
                    <a:pt x="13903" y="3404"/>
                  </a:cubicBezTo>
                  <a:cubicBezTo>
                    <a:pt x="14028" y="3273"/>
                    <a:pt x="14028" y="3273"/>
                    <a:pt x="14028" y="3273"/>
                  </a:cubicBezTo>
                  <a:cubicBezTo>
                    <a:pt x="14028" y="3142"/>
                    <a:pt x="14028" y="3142"/>
                    <a:pt x="14028" y="3142"/>
                  </a:cubicBezTo>
                  <a:cubicBezTo>
                    <a:pt x="14028" y="3142"/>
                    <a:pt x="14028" y="3142"/>
                    <a:pt x="14028" y="3142"/>
                  </a:cubicBezTo>
                  <a:cubicBezTo>
                    <a:pt x="14028" y="3011"/>
                    <a:pt x="14028" y="3011"/>
                    <a:pt x="14028" y="3011"/>
                  </a:cubicBezTo>
                  <a:cubicBezTo>
                    <a:pt x="13903" y="3011"/>
                    <a:pt x="13903" y="3011"/>
                    <a:pt x="13903" y="3011"/>
                  </a:cubicBezTo>
                  <a:cubicBezTo>
                    <a:pt x="13779" y="2880"/>
                    <a:pt x="13779" y="2880"/>
                    <a:pt x="13779" y="2880"/>
                  </a:cubicBezTo>
                  <a:cubicBezTo>
                    <a:pt x="13655" y="2880"/>
                    <a:pt x="13655" y="2880"/>
                    <a:pt x="13655" y="2880"/>
                  </a:cubicBezTo>
                  <a:cubicBezTo>
                    <a:pt x="13531" y="3011"/>
                    <a:pt x="13531" y="3011"/>
                    <a:pt x="13531" y="3011"/>
                  </a:cubicBezTo>
                  <a:cubicBezTo>
                    <a:pt x="13407" y="3011"/>
                    <a:pt x="13407" y="3011"/>
                    <a:pt x="13407" y="3011"/>
                  </a:cubicBezTo>
                  <a:cubicBezTo>
                    <a:pt x="13159" y="2880"/>
                    <a:pt x="13159" y="2880"/>
                    <a:pt x="13159" y="2880"/>
                  </a:cubicBezTo>
                  <a:cubicBezTo>
                    <a:pt x="13034" y="2880"/>
                    <a:pt x="13034" y="2880"/>
                    <a:pt x="13034" y="2880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910" y="3142"/>
                    <a:pt x="12910" y="3142"/>
                    <a:pt x="12910" y="3142"/>
                  </a:cubicBezTo>
                  <a:cubicBezTo>
                    <a:pt x="12910" y="3273"/>
                    <a:pt x="12910" y="3273"/>
                    <a:pt x="12910" y="3273"/>
                  </a:cubicBezTo>
                  <a:cubicBezTo>
                    <a:pt x="12910" y="3273"/>
                    <a:pt x="12910" y="3273"/>
                    <a:pt x="12910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662" y="3273"/>
                    <a:pt x="12662" y="3273"/>
                    <a:pt x="12662" y="3273"/>
                  </a:cubicBezTo>
                  <a:cubicBezTo>
                    <a:pt x="12538" y="3273"/>
                    <a:pt x="12538" y="3273"/>
                    <a:pt x="12538" y="3273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290" y="3665"/>
                    <a:pt x="12290" y="3665"/>
                    <a:pt x="12290" y="3665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290" y="3273"/>
                    <a:pt x="12290" y="3273"/>
                    <a:pt x="12290" y="3273"/>
                  </a:cubicBezTo>
                  <a:cubicBezTo>
                    <a:pt x="12166" y="3404"/>
                    <a:pt x="12166" y="3404"/>
                    <a:pt x="12166" y="3404"/>
                  </a:cubicBezTo>
                  <a:cubicBezTo>
                    <a:pt x="12166" y="3535"/>
                    <a:pt x="12166" y="3535"/>
                    <a:pt x="12166" y="3535"/>
                  </a:cubicBezTo>
                  <a:cubicBezTo>
                    <a:pt x="12041" y="3665"/>
                    <a:pt x="12041" y="3665"/>
                    <a:pt x="12041" y="3665"/>
                  </a:cubicBezTo>
                  <a:cubicBezTo>
                    <a:pt x="12166" y="3404"/>
                    <a:pt x="12166" y="3404"/>
                    <a:pt x="12166" y="3404"/>
                  </a:cubicBezTo>
                  <a:cubicBezTo>
                    <a:pt x="12166" y="3273"/>
                    <a:pt x="12166" y="3273"/>
                    <a:pt x="12166" y="3273"/>
                  </a:cubicBezTo>
                  <a:cubicBezTo>
                    <a:pt x="12414" y="3142"/>
                    <a:pt x="12414" y="3142"/>
                    <a:pt x="12414" y="3142"/>
                  </a:cubicBezTo>
                  <a:cubicBezTo>
                    <a:pt x="12414" y="3011"/>
                    <a:pt x="12414" y="3011"/>
                    <a:pt x="12414" y="3011"/>
                  </a:cubicBezTo>
                  <a:cubicBezTo>
                    <a:pt x="12538" y="2880"/>
                    <a:pt x="12538" y="2880"/>
                    <a:pt x="12538" y="2880"/>
                  </a:cubicBezTo>
                  <a:cubicBezTo>
                    <a:pt x="12538" y="2749"/>
                    <a:pt x="12538" y="2749"/>
                    <a:pt x="12538" y="2749"/>
                  </a:cubicBezTo>
                  <a:cubicBezTo>
                    <a:pt x="12662" y="2749"/>
                    <a:pt x="12662" y="2749"/>
                    <a:pt x="12662" y="2749"/>
                  </a:cubicBezTo>
                  <a:cubicBezTo>
                    <a:pt x="12786" y="2749"/>
                    <a:pt x="12786" y="2749"/>
                    <a:pt x="12786" y="2749"/>
                  </a:cubicBezTo>
                  <a:cubicBezTo>
                    <a:pt x="12910" y="2487"/>
                    <a:pt x="12910" y="2487"/>
                    <a:pt x="12910" y="2487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095"/>
                    <a:pt x="13159" y="2095"/>
                    <a:pt x="13159" y="2095"/>
                  </a:cubicBezTo>
                  <a:cubicBezTo>
                    <a:pt x="13159" y="2095"/>
                    <a:pt x="13159" y="2095"/>
                    <a:pt x="13159" y="2095"/>
                  </a:cubicBezTo>
                  <a:cubicBezTo>
                    <a:pt x="13159" y="1964"/>
                    <a:pt x="13159" y="1964"/>
                    <a:pt x="13159" y="1964"/>
                  </a:cubicBezTo>
                  <a:cubicBezTo>
                    <a:pt x="13159" y="1964"/>
                    <a:pt x="13159" y="1964"/>
                    <a:pt x="13159" y="1964"/>
                  </a:cubicBezTo>
                  <a:cubicBezTo>
                    <a:pt x="13159" y="1833"/>
                    <a:pt x="13159" y="1833"/>
                    <a:pt x="13159" y="1833"/>
                  </a:cubicBezTo>
                  <a:cubicBezTo>
                    <a:pt x="13034" y="1833"/>
                    <a:pt x="13034" y="1833"/>
                    <a:pt x="13034" y="1833"/>
                  </a:cubicBezTo>
                  <a:cubicBezTo>
                    <a:pt x="12910" y="1833"/>
                    <a:pt x="12910" y="1833"/>
                    <a:pt x="12910" y="1833"/>
                  </a:cubicBezTo>
                  <a:cubicBezTo>
                    <a:pt x="12910" y="1833"/>
                    <a:pt x="12910" y="1833"/>
                    <a:pt x="12910" y="1833"/>
                  </a:cubicBezTo>
                  <a:cubicBezTo>
                    <a:pt x="12786" y="1571"/>
                    <a:pt x="12786" y="1571"/>
                    <a:pt x="12786" y="1571"/>
                  </a:cubicBezTo>
                  <a:cubicBezTo>
                    <a:pt x="12662" y="1309"/>
                    <a:pt x="12662" y="1309"/>
                    <a:pt x="12662" y="1309"/>
                  </a:cubicBezTo>
                  <a:cubicBezTo>
                    <a:pt x="12662" y="1178"/>
                    <a:pt x="12662" y="1178"/>
                    <a:pt x="12662" y="1178"/>
                  </a:cubicBezTo>
                  <a:cubicBezTo>
                    <a:pt x="12538" y="916"/>
                    <a:pt x="12538" y="916"/>
                    <a:pt x="12538" y="916"/>
                  </a:cubicBezTo>
                  <a:cubicBezTo>
                    <a:pt x="12538" y="916"/>
                    <a:pt x="12538" y="916"/>
                    <a:pt x="12538" y="916"/>
                  </a:cubicBezTo>
                  <a:lnTo>
                    <a:pt x="12538" y="785"/>
                  </a:lnTo>
                  <a:close/>
                  <a:moveTo>
                    <a:pt x="12538" y="7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0" name="AutoShape 174"/>
            <p:cNvSpPr>
              <a:spLocks/>
            </p:cNvSpPr>
            <p:nvPr/>
          </p:nvSpPr>
          <p:spPr bwMode="auto">
            <a:xfrm>
              <a:off x="4622" y="4464"/>
              <a:ext cx="122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50" y="16457"/>
                  </a:moveTo>
                  <a:lnTo>
                    <a:pt x="1350" y="19200"/>
                  </a:lnTo>
                  <a:lnTo>
                    <a:pt x="3150" y="19200"/>
                  </a:lnTo>
                  <a:lnTo>
                    <a:pt x="4950" y="20229"/>
                  </a:lnTo>
                  <a:lnTo>
                    <a:pt x="4950" y="19200"/>
                  </a:lnTo>
                  <a:lnTo>
                    <a:pt x="8100" y="19200"/>
                  </a:lnTo>
                  <a:lnTo>
                    <a:pt x="8100" y="21600"/>
                  </a:lnTo>
                  <a:lnTo>
                    <a:pt x="9900" y="20229"/>
                  </a:lnTo>
                  <a:lnTo>
                    <a:pt x="9900" y="19200"/>
                  </a:lnTo>
                  <a:lnTo>
                    <a:pt x="11700" y="19200"/>
                  </a:lnTo>
                  <a:lnTo>
                    <a:pt x="13050" y="17829"/>
                  </a:lnTo>
                  <a:lnTo>
                    <a:pt x="14850" y="16457"/>
                  </a:lnTo>
                  <a:lnTo>
                    <a:pt x="16650" y="14057"/>
                  </a:lnTo>
                  <a:lnTo>
                    <a:pt x="18000" y="11314"/>
                  </a:lnTo>
                  <a:lnTo>
                    <a:pt x="19800" y="10286"/>
                  </a:lnTo>
                  <a:lnTo>
                    <a:pt x="21600" y="8914"/>
                  </a:lnTo>
                  <a:lnTo>
                    <a:pt x="21600" y="7543"/>
                  </a:lnTo>
                  <a:lnTo>
                    <a:pt x="19800" y="6514"/>
                  </a:lnTo>
                  <a:lnTo>
                    <a:pt x="18000" y="6514"/>
                  </a:lnTo>
                  <a:lnTo>
                    <a:pt x="18000" y="5143"/>
                  </a:lnTo>
                  <a:lnTo>
                    <a:pt x="14850" y="3771"/>
                  </a:lnTo>
                  <a:lnTo>
                    <a:pt x="14850" y="2400"/>
                  </a:lnTo>
                  <a:lnTo>
                    <a:pt x="13050" y="2400"/>
                  </a:lnTo>
                  <a:lnTo>
                    <a:pt x="9900" y="1371"/>
                  </a:lnTo>
                  <a:lnTo>
                    <a:pt x="6750" y="0"/>
                  </a:lnTo>
                  <a:lnTo>
                    <a:pt x="4950" y="0"/>
                  </a:lnTo>
                  <a:lnTo>
                    <a:pt x="3150" y="1371"/>
                  </a:lnTo>
                  <a:lnTo>
                    <a:pt x="1350" y="1371"/>
                  </a:lnTo>
                  <a:lnTo>
                    <a:pt x="1350" y="2400"/>
                  </a:lnTo>
                  <a:lnTo>
                    <a:pt x="0" y="2400"/>
                  </a:lnTo>
                  <a:lnTo>
                    <a:pt x="1350" y="5143"/>
                  </a:lnTo>
                  <a:lnTo>
                    <a:pt x="1350" y="7543"/>
                  </a:lnTo>
                  <a:lnTo>
                    <a:pt x="3150" y="7543"/>
                  </a:lnTo>
                  <a:lnTo>
                    <a:pt x="3150" y="10286"/>
                  </a:lnTo>
                  <a:lnTo>
                    <a:pt x="4950" y="11314"/>
                  </a:lnTo>
                  <a:lnTo>
                    <a:pt x="4950" y="12686"/>
                  </a:lnTo>
                  <a:lnTo>
                    <a:pt x="3150" y="12686"/>
                  </a:lnTo>
                  <a:lnTo>
                    <a:pt x="3150" y="16457"/>
                  </a:lnTo>
                  <a:lnTo>
                    <a:pt x="1350" y="16457"/>
                  </a:lnTo>
                  <a:close/>
                  <a:moveTo>
                    <a:pt x="1350" y="1645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1" name="AutoShape 175"/>
            <p:cNvSpPr>
              <a:spLocks/>
            </p:cNvSpPr>
            <p:nvPr/>
          </p:nvSpPr>
          <p:spPr bwMode="auto">
            <a:xfrm>
              <a:off x="4480" y="4455"/>
              <a:ext cx="170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382" y="21600"/>
                  </a:moveTo>
                  <a:lnTo>
                    <a:pt x="11928" y="21600"/>
                  </a:lnTo>
                  <a:lnTo>
                    <a:pt x="9672" y="19200"/>
                  </a:lnTo>
                  <a:lnTo>
                    <a:pt x="9672" y="17829"/>
                  </a:lnTo>
                  <a:lnTo>
                    <a:pt x="14507" y="17829"/>
                  </a:lnTo>
                  <a:lnTo>
                    <a:pt x="15475" y="16800"/>
                  </a:lnTo>
                  <a:lnTo>
                    <a:pt x="16764" y="16800"/>
                  </a:lnTo>
                  <a:lnTo>
                    <a:pt x="18054" y="17829"/>
                  </a:lnTo>
                  <a:lnTo>
                    <a:pt x="20310" y="17829"/>
                  </a:lnTo>
                  <a:lnTo>
                    <a:pt x="20310" y="14057"/>
                  </a:lnTo>
                  <a:lnTo>
                    <a:pt x="21600" y="14057"/>
                  </a:lnTo>
                  <a:lnTo>
                    <a:pt x="21600" y="12686"/>
                  </a:lnTo>
                  <a:lnTo>
                    <a:pt x="20310" y="11657"/>
                  </a:lnTo>
                  <a:lnTo>
                    <a:pt x="20310" y="8914"/>
                  </a:lnTo>
                  <a:lnTo>
                    <a:pt x="19021" y="8914"/>
                  </a:lnTo>
                  <a:lnTo>
                    <a:pt x="19021" y="6514"/>
                  </a:lnTo>
                  <a:lnTo>
                    <a:pt x="18054" y="3771"/>
                  </a:lnTo>
                  <a:lnTo>
                    <a:pt x="19021" y="3771"/>
                  </a:lnTo>
                  <a:lnTo>
                    <a:pt x="19021" y="2743"/>
                  </a:lnTo>
                  <a:lnTo>
                    <a:pt x="20310" y="2743"/>
                  </a:lnTo>
                  <a:lnTo>
                    <a:pt x="20310" y="1371"/>
                  </a:lnTo>
                  <a:lnTo>
                    <a:pt x="19021" y="0"/>
                  </a:lnTo>
                  <a:lnTo>
                    <a:pt x="4836" y="0"/>
                  </a:lnTo>
                  <a:lnTo>
                    <a:pt x="4836" y="2743"/>
                  </a:lnTo>
                  <a:lnTo>
                    <a:pt x="3546" y="3771"/>
                  </a:lnTo>
                  <a:lnTo>
                    <a:pt x="2579" y="5143"/>
                  </a:lnTo>
                  <a:lnTo>
                    <a:pt x="1290" y="5143"/>
                  </a:lnTo>
                  <a:lnTo>
                    <a:pt x="1290" y="6514"/>
                  </a:lnTo>
                  <a:lnTo>
                    <a:pt x="0" y="8914"/>
                  </a:lnTo>
                  <a:lnTo>
                    <a:pt x="0" y="10286"/>
                  </a:lnTo>
                  <a:lnTo>
                    <a:pt x="1290" y="10286"/>
                  </a:lnTo>
                  <a:lnTo>
                    <a:pt x="1290" y="11657"/>
                  </a:lnTo>
                  <a:lnTo>
                    <a:pt x="2579" y="12686"/>
                  </a:lnTo>
                  <a:lnTo>
                    <a:pt x="3546" y="12686"/>
                  </a:lnTo>
                  <a:lnTo>
                    <a:pt x="3546" y="14057"/>
                  </a:lnTo>
                  <a:lnTo>
                    <a:pt x="4836" y="14057"/>
                  </a:lnTo>
                  <a:lnTo>
                    <a:pt x="4836" y="17829"/>
                  </a:lnTo>
                  <a:lnTo>
                    <a:pt x="6125" y="17829"/>
                  </a:lnTo>
                  <a:lnTo>
                    <a:pt x="6125" y="19200"/>
                  </a:lnTo>
                  <a:lnTo>
                    <a:pt x="7093" y="19200"/>
                  </a:lnTo>
                  <a:lnTo>
                    <a:pt x="7093" y="20571"/>
                  </a:lnTo>
                  <a:lnTo>
                    <a:pt x="8382" y="21600"/>
                  </a:lnTo>
                  <a:close/>
                  <a:moveTo>
                    <a:pt x="838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2" name="AutoShape 176"/>
            <p:cNvSpPr>
              <a:spLocks/>
            </p:cNvSpPr>
            <p:nvPr/>
          </p:nvSpPr>
          <p:spPr bwMode="auto">
            <a:xfrm>
              <a:off x="4340" y="4363"/>
              <a:ext cx="206" cy="27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933" y="9257"/>
                  </a:moveTo>
                  <a:lnTo>
                    <a:pt x="4800" y="9257"/>
                  </a:lnTo>
                  <a:lnTo>
                    <a:pt x="5867" y="10029"/>
                  </a:lnTo>
                  <a:lnTo>
                    <a:pt x="5867" y="10800"/>
                  </a:lnTo>
                  <a:lnTo>
                    <a:pt x="4800" y="11571"/>
                  </a:lnTo>
                  <a:lnTo>
                    <a:pt x="5867" y="12150"/>
                  </a:lnTo>
                  <a:lnTo>
                    <a:pt x="6933" y="12150"/>
                  </a:lnTo>
                  <a:lnTo>
                    <a:pt x="6933" y="12921"/>
                  </a:lnTo>
                  <a:lnTo>
                    <a:pt x="7733" y="12921"/>
                  </a:lnTo>
                  <a:lnTo>
                    <a:pt x="6933" y="13693"/>
                  </a:lnTo>
                  <a:lnTo>
                    <a:pt x="6933" y="14271"/>
                  </a:lnTo>
                  <a:lnTo>
                    <a:pt x="5867" y="15814"/>
                  </a:lnTo>
                  <a:lnTo>
                    <a:pt x="5867" y="17936"/>
                  </a:lnTo>
                  <a:lnTo>
                    <a:pt x="7733" y="19286"/>
                  </a:lnTo>
                  <a:lnTo>
                    <a:pt x="7733" y="20057"/>
                  </a:lnTo>
                  <a:lnTo>
                    <a:pt x="9867" y="21600"/>
                  </a:lnTo>
                  <a:lnTo>
                    <a:pt x="10667" y="21600"/>
                  </a:lnTo>
                  <a:lnTo>
                    <a:pt x="10667" y="20829"/>
                  </a:lnTo>
                  <a:lnTo>
                    <a:pt x="13867" y="20829"/>
                  </a:lnTo>
                  <a:lnTo>
                    <a:pt x="13867" y="20057"/>
                  </a:lnTo>
                  <a:lnTo>
                    <a:pt x="16800" y="20057"/>
                  </a:lnTo>
                  <a:lnTo>
                    <a:pt x="16800" y="19286"/>
                  </a:lnTo>
                  <a:lnTo>
                    <a:pt x="17600" y="19286"/>
                  </a:lnTo>
                  <a:lnTo>
                    <a:pt x="18667" y="18707"/>
                  </a:lnTo>
                  <a:lnTo>
                    <a:pt x="19733" y="19286"/>
                  </a:lnTo>
                  <a:lnTo>
                    <a:pt x="21600" y="19286"/>
                  </a:lnTo>
                  <a:lnTo>
                    <a:pt x="20533" y="18707"/>
                  </a:lnTo>
                  <a:lnTo>
                    <a:pt x="20533" y="17936"/>
                  </a:lnTo>
                  <a:lnTo>
                    <a:pt x="19733" y="17936"/>
                  </a:lnTo>
                  <a:lnTo>
                    <a:pt x="19733" y="17164"/>
                  </a:lnTo>
                  <a:lnTo>
                    <a:pt x="18667" y="17164"/>
                  </a:lnTo>
                  <a:lnTo>
                    <a:pt x="18667" y="15043"/>
                  </a:lnTo>
                  <a:lnTo>
                    <a:pt x="17600" y="15043"/>
                  </a:lnTo>
                  <a:lnTo>
                    <a:pt x="17600" y="14271"/>
                  </a:lnTo>
                  <a:lnTo>
                    <a:pt x="16800" y="14271"/>
                  </a:lnTo>
                  <a:lnTo>
                    <a:pt x="15733" y="13693"/>
                  </a:lnTo>
                  <a:lnTo>
                    <a:pt x="15733" y="12921"/>
                  </a:lnTo>
                  <a:lnTo>
                    <a:pt x="14667" y="12921"/>
                  </a:lnTo>
                  <a:lnTo>
                    <a:pt x="14667" y="12150"/>
                  </a:lnTo>
                  <a:lnTo>
                    <a:pt x="15733" y="10800"/>
                  </a:lnTo>
                  <a:lnTo>
                    <a:pt x="15733" y="10029"/>
                  </a:lnTo>
                  <a:lnTo>
                    <a:pt x="16800" y="10029"/>
                  </a:lnTo>
                  <a:lnTo>
                    <a:pt x="17600" y="9257"/>
                  </a:lnTo>
                  <a:lnTo>
                    <a:pt x="18667" y="8679"/>
                  </a:lnTo>
                  <a:lnTo>
                    <a:pt x="18667" y="6557"/>
                  </a:lnTo>
                  <a:lnTo>
                    <a:pt x="17600" y="6557"/>
                  </a:lnTo>
                  <a:lnTo>
                    <a:pt x="16800" y="5786"/>
                  </a:lnTo>
                  <a:lnTo>
                    <a:pt x="14667" y="5014"/>
                  </a:lnTo>
                  <a:lnTo>
                    <a:pt x="13867" y="4436"/>
                  </a:lnTo>
                  <a:lnTo>
                    <a:pt x="13867" y="5014"/>
                  </a:lnTo>
                  <a:lnTo>
                    <a:pt x="11733" y="5014"/>
                  </a:lnTo>
                  <a:lnTo>
                    <a:pt x="11733" y="5786"/>
                  </a:lnTo>
                  <a:lnTo>
                    <a:pt x="11733" y="4436"/>
                  </a:lnTo>
                  <a:lnTo>
                    <a:pt x="12800" y="3664"/>
                  </a:lnTo>
                  <a:lnTo>
                    <a:pt x="10667" y="2121"/>
                  </a:lnTo>
                  <a:lnTo>
                    <a:pt x="9867" y="2121"/>
                  </a:lnTo>
                  <a:lnTo>
                    <a:pt x="8800" y="771"/>
                  </a:lnTo>
                  <a:lnTo>
                    <a:pt x="7733" y="771"/>
                  </a:lnTo>
                  <a:lnTo>
                    <a:pt x="7733" y="0"/>
                  </a:lnTo>
                  <a:lnTo>
                    <a:pt x="5867" y="0"/>
                  </a:lnTo>
                  <a:lnTo>
                    <a:pt x="3733" y="1543"/>
                  </a:lnTo>
                  <a:lnTo>
                    <a:pt x="2933" y="1543"/>
                  </a:lnTo>
                  <a:lnTo>
                    <a:pt x="1867" y="2121"/>
                  </a:lnTo>
                  <a:lnTo>
                    <a:pt x="2933" y="2893"/>
                  </a:lnTo>
                  <a:lnTo>
                    <a:pt x="2933" y="3664"/>
                  </a:lnTo>
                  <a:lnTo>
                    <a:pt x="4800" y="3664"/>
                  </a:lnTo>
                  <a:lnTo>
                    <a:pt x="4800" y="4436"/>
                  </a:lnTo>
                  <a:lnTo>
                    <a:pt x="2933" y="5014"/>
                  </a:lnTo>
                  <a:lnTo>
                    <a:pt x="800" y="5014"/>
                  </a:lnTo>
                  <a:lnTo>
                    <a:pt x="800" y="5786"/>
                  </a:lnTo>
                  <a:lnTo>
                    <a:pt x="0" y="6557"/>
                  </a:lnTo>
                  <a:lnTo>
                    <a:pt x="0" y="7136"/>
                  </a:lnTo>
                  <a:lnTo>
                    <a:pt x="800" y="8679"/>
                  </a:lnTo>
                  <a:lnTo>
                    <a:pt x="2933" y="9257"/>
                  </a:lnTo>
                  <a:close/>
                  <a:moveTo>
                    <a:pt x="2933" y="925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3" name="AutoShape 177"/>
            <p:cNvSpPr>
              <a:spLocks/>
            </p:cNvSpPr>
            <p:nvPr/>
          </p:nvSpPr>
          <p:spPr bwMode="auto">
            <a:xfrm>
              <a:off x="3841" y="4207"/>
              <a:ext cx="555" cy="45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885" y="20718"/>
                  </a:moveTo>
                  <a:cubicBezTo>
                    <a:pt x="10617" y="21159"/>
                    <a:pt x="10617" y="21159"/>
                    <a:pt x="10617" y="21159"/>
                  </a:cubicBezTo>
                  <a:cubicBezTo>
                    <a:pt x="11349" y="21600"/>
                    <a:pt x="11349" y="21600"/>
                    <a:pt x="11349" y="21600"/>
                  </a:cubicBezTo>
                  <a:cubicBezTo>
                    <a:pt x="11715" y="21600"/>
                    <a:pt x="11715" y="21600"/>
                    <a:pt x="1171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159"/>
                    <a:pt x="12814" y="21159"/>
                    <a:pt x="12814" y="21159"/>
                  </a:cubicBezTo>
                  <a:cubicBezTo>
                    <a:pt x="13180" y="20718"/>
                    <a:pt x="13180" y="20718"/>
                    <a:pt x="13180" y="20718"/>
                  </a:cubicBezTo>
                  <a:cubicBezTo>
                    <a:pt x="13546" y="20278"/>
                    <a:pt x="13546" y="20278"/>
                    <a:pt x="13546" y="20278"/>
                  </a:cubicBezTo>
                  <a:cubicBezTo>
                    <a:pt x="14278" y="19837"/>
                    <a:pt x="14278" y="19837"/>
                    <a:pt x="14278" y="19837"/>
                  </a:cubicBezTo>
                  <a:cubicBezTo>
                    <a:pt x="14644" y="19396"/>
                    <a:pt x="14644" y="19396"/>
                    <a:pt x="14644" y="19396"/>
                  </a:cubicBezTo>
                  <a:cubicBezTo>
                    <a:pt x="15010" y="18955"/>
                    <a:pt x="15010" y="18955"/>
                    <a:pt x="15010" y="18955"/>
                  </a:cubicBezTo>
                  <a:cubicBezTo>
                    <a:pt x="15742" y="18955"/>
                    <a:pt x="15742" y="18955"/>
                    <a:pt x="15742" y="18955"/>
                  </a:cubicBezTo>
                  <a:cubicBezTo>
                    <a:pt x="16108" y="18955"/>
                    <a:pt x="16108" y="18955"/>
                    <a:pt x="16108" y="18955"/>
                  </a:cubicBezTo>
                  <a:cubicBezTo>
                    <a:pt x="16108" y="18514"/>
                    <a:pt x="16108" y="18514"/>
                    <a:pt x="16108" y="18514"/>
                  </a:cubicBezTo>
                  <a:cubicBezTo>
                    <a:pt x="15376" y="18073"/>
                    <a:pt x="15376" y="18073"/>
                    <a:pt x="15376" y="18073"/>
                  </a:cubicBezTo>
                  <a:cubicBezTo>
                    <a:pt x="15010" y="18514"/>
                    <a:pt x="15010" y="18514"/>
                    <a:pt x="15010" y="18514"/>
                  </a:cubicBezTo>
                  <a:cubicBezTo>
                    <a:pt x="14278" y="18073"/>
                    <a:pt x="14278" y="18073"/>
                    <a:pt x="14278" y="18073"/>
                  </a:cubicBezTo>
                  <a:cubicBezTo>
                    <a:pt x="14278" y="17633"/>
                    <a:pt x="14278" y="17633"/>
                    <a:pt x="14278" y="17633"/>
                  </a:cubicBezTo>
                  <a:cubicBezTo>
                    <a:pt x="13912" y="17192"/>
                    <a:pt x="13912" y="17192"/>
                    <a:pt x="13912" y="17192"/>
                  </a:cubicBezTo>
                  <a:cubicBezTo>
                    <a:pt x="14644" y="16310"/>
                    <a:pt x="14644" y="16310"/>
                    <a:pt x="14644" y="16310"/>
                  </a:cubicBezTo>
                  <a:cubicBezTo>
                    <a:pt x="14278" y="15869"/>
                    <a:pt x="14278" y="15869"/>
                    <a:pt x="14278" y="15869"/>
                  </a:cubicBezTo>
                  <a:cubicBezTo>
                    <a:pt x="13912" y="15869"/>
                    <a:pt x="13912" y="15869"/>
                    <a:pt x="13912" y="15869"/>
                  </a:cubicBezTo>
                  <a:cubicBezTo>
                    <a:pt x="13912" y="15429"/>
                    <a:pt x="13912" y="15429"/>
                    <a:pt x="13912" y="15429"/>
                  </a:cubicBezTo>
                  <a:cubicBezTo>
                    <a:pt x="13546" y="14988"/>
                    <a:pt x="13546" y="14988"/>
                    <a:pt x="13546" y="14988"/>
                  </a:cubicBezTo>
                  <a:cubicBezTo>
                    <a:pt x="13912" y="15429"/>
                    <a:pt x="13912" y="15429"/>
                    <a:pt x="13912" y="15429"/>
                  </a:cubicBezTo>
                  <a:cubicBezTo>
                    <a:pt x="14644" y="15429"/>
                    <a:pt x="14644" y="15429"/>
                    <a:pt x="14644" y="15429"/>
                  </a:cubicBezTo>
                  <a:cubicBezTo>
                    <a:pt x="15010" y="15869"/>
                    <a:pt x="15010" y="15869"/>
                    <a:pt x="15010" y="15869"/>
                  </a:cubicBezTo>
                  <a:cubicBezTo>
                    <a:pt x="15742" y="15429"/>
                    <a:pt x="15742" y="15429"/>
                    <a:pt x="15742" y="15429"/>
                  </a:cubicBezTo>
                  <a:cubicBezTo>
                    <a:pt x="16475" y="15429"/>
                    <a:pt x="16475" y="15429"/>
                    <a:pt x="16475" y="15429"/>
                  </a:cubicBezTo>
                  <a:cubicBezTo>
                    <a:pt x="16475" y="15429"/>
                    <a:pt x="16475" y="15429"/>
                    <a:pt x="16475" y="15429"/>
                  </a:cubicBezTo>
                  <a:cubicBezTo>
                    <a:pt x="16841" y="15429"/>
                    <a:pt x="16841" y="15429"/>
                    <a:pt x="16841" y="15429"/>
                  </a:cubicBezTo>
                  <a:cubicBezTo>
                    <a:pt x="17573" y="14988"/>
                    <a:pt x="17573" y="14988"/>
                    <a:pt x="17573" y="14988"/>
                  </a:cubicBezTo>
                  <a:cubicBezTo>
                    <a:pt x="17939" y="14988"/>
                    <a:pt x="17939" y="14988"/>
                    <a:pt x="17939" y="14988"/>
                  </a:cubicBezTo>
                  <a:cubicBezTo>
                    <a:pt x="18305" y="14988"/>
                    <a:pt x="18305" y="14988"/>
                    <a:pt x="18305" y="14988"/>
                  </a:cubicBezTo>
                  <a:cubicBezTo>
                    <a:pt x="19037" y="14547"/>
                    <a:pt x="19037" y="14547"/>
                    <a:pt x="19037" y="14547"/>
                  </a:cubicBezTo>
                  <a:cubicBezTo>
                    <a:pt x="19403" y="14547"/>
                    <a:pt x="19403" y="14547"/>
                    <a:pt x="19403" y="14547"/>
                  </a:cubicBezTo>
                  <a:cubicBezTo>
                    <a:pt x="20502" y="14106"/>
                    <a:pt x="20502" y="14106"/>
                    <a:pt x="20502" y="14106"/>
                  </a:cubicBezTo>
                  <a:cubicBezTo>
                    <a:pt x="20502" y="13665"/>
                    <a:pt x="20502" y="13665"/>
                    <a:pt x="20502" y="13665"/>
                  </a:cubicBezTo>
                  <a:cubicBezTo>
                    <a:pt x="20502" y="13224"/>
                    <a:pt x="20502" y="13224"/>
                    <a:pt x="20502" y="13224"/>
                  </a:cubicBezTo>
                  <a:cubicBezTo>
                    <a:pt x="19769" y="12784"/>
                    <a:pt x="19769" y="12784"/>
                    <a:pt x="19769" y="12784"/>
                  </a:cubicBezTo>
                  <a:cubicBezTo>
                    <a:pt x="19403" y="11902"/>
                    <a:pt x="19403" y="11902"/>
                    <a:pt x="19403" y="11902"/>
                  </a:cubicBezTo>
                  <a:cubicBezTo>
                    <a:pt x="19403" y="11461"/>
                    <a:pt x="19403" y="11461"/>
                    <a:pt x="19403" y="11461"/>
                  </a:cubicBezTo>
                  <a:cubicBezTo>
                    <a:pt x="19769" y="11020"/>
                    <a:pt x="19769" y="11020"/>
                    <a:pt x="19769" y="11020"/>
                  </a:cubicBezTo>
                  <a:cubicBezTo>
                    <a:pt x="19769" y="10580"/>
                    <a:pt x="19769" y="10580"/>
                    <a:pt x="19769" y="10580"/>
                  </a:cubicBezTo>
                  <a:cubicBezTo>
                    <a:pt x="19769" y="10580"/>
                    <a:pt x="19769" y="10580"/>
                    <a:pt x="19769" y="10580"/>
                  </a:cubicBezTo>
                  <a:cubicBezTo>
                    <a:pt x="20136" y="10580"/>
                    <a:pt x="20136" y="10580"/>
                    <a:pt x="20136" y="10580"/>
                  </a:cubicBezTo>
                  <a:cubicBezTo>
                    <a:pt x="20502" y="10580"/>
                    <a:pt x="20502" y="10580"/>
                    <a:pt x="20502" y="10580"/>
                  </a:cubicBezTo>
                  <a:cubicBezTo>
                    <a:pt x="20502" y="10580"/>
                    <a:pt x="20502" y="10580"/>
                    <a:pt x="20502" y="10580"/>
                  </a:cubicBezTo>
                  <a:cubicBezTo>
                    <a:pt x="21234" y="10139"/>
                    <a:pt x="21234" y="10139"/>
                    <a:pt x="21234" y="10139"/>
                  </a:cubicBezTo>
                  <a:cubicBezTo>
                    <a:pt x="21234" y="9698"/>
                    <a:pt x="21234" y="9698"/>
                    <a:pt x="21234" y="9698"/>
                  </a:cubicBezTo>
                  <a:cubicBezTo>
                    <a:pt x="20868" y="9698"/>
                    <a:pt x="20868" y="9698"/>
                    <a:pt x="20868" y="9698"/>
                  </a:cubicBezTo>
                  <a:cubicBezTo>
                    <a:pt x="20502" y="9698"/>
                    <a:pt x="20502" y="9698"/>
                    <a:pt x="20502" y="9698"/>
                  </a:cubicBezTo>
                  <a:cubicBezTo>
                    <a:pt x="20502" y="9257"/>
                    <a:pt x="20502" y="9257"/>
                    <a:pt x="20502" y="9257"/>
                  </a:cubicBezTo>
                  <a:cubicBezTo>
                    <a:pt x="20136" y="8816"/>
                    <a:pt x="20136" y="8816"/>
                    <a:pt x="20136" y="8816"/>
                  </a:cubicBezTo>
                  <a:cubicBezTo>
                    <a:pt x="20502" y="8376"/>
                    <a:pt x="20502" y="8376"/>
                    <a:pt x="20502" y="8376"/>
                  </a:cubicBezTo>
                  <a:cubicBezTo>
                    <a:pt x="20868" y="8376"/>
                    <a:pt x="20868" y="8376"/>
                    <a:pt x="20868" y="8376"/>
                  </a:cubicBezTo>
                  <a:cubicBezTo>
                    <a:pt x="21234" y="7935"/>
                    <a:pt x="21234" y="7935"/>
                    <a:pt x="21234" y="7935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234" y="7053"/>
                    <a:pt x="21234" y="7053"/>
                    <a:pt x="21234" y="7053"/>
                  </a:cubicBezTo>
                  <a:cubicBezTo>
                    <a:pt x="20868" y="7053"/>
                    <a:pt x="20868" y="7053"/>
                    <a:pt x="20868" y="7053"/>
                  </a:cubicBezTo>
                  <a:cubicBezTo>
                    <a:pt x="20502" y="7053"/>
                    <a:pt x="20502" y="7053"/>
                    <a:pt x="20502" y="7053"/>
                  </a:cubicBezTo>
                  <a:cubicBezTo>
                    <a:pt x="20136" y="7053"/>
                    <a:pt x="20136" y="7053"/>
                    <a:pt x="20136" y="7053"/>
                  </a:cubicBezTo>
                  <a:cubicBezTo>
                    <a:pt x="20136" y="7053"/>
                    <a:pt x="20136" y="7053"/>
                    <a:pt x="20136" y="7053"/>
                  </a:cubicBezTo>
                  <a:cubicBezTo>
                    <a:pt x="19769" y="7053"/>
                    <a:pt x="19769" y="7053"/>
                    <a:pt x="19769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037" y="7053"/>
                    <a:pt x="19037" y="7053"/>
                    <a:pt x="19037" y="7053"/>
                  </a:cubicBezTo>
                  <a:cubicBezTo>
                    <a:pt x="18671" y="7053"/>
                    <a:pt x="18671" y="7053"/>
                    <a:pt x="18671" y="7053"/>
                  </a:cubicBezTo>
                  <a:cubicBezTo>
                    <a:pt x="19037" y="7053"/>
                    <a:pt x="19037" y="7053"/>
                    <a:pt x="19037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769" y="6612"/>
                    <a:pt x="19769" y="6612"/>
                    <a:pt x="19769" y="6612"/>
                  </a:cubicBezTo>
                  <a:cubicBezTo>
                    <a:pt x="20136" y="6171"/>
                    <a:pt x="20136" y="6171"/>
                    <a:pt x="20136" y="6171"/>
                  </a:cubicBezTo>
                  <a:cubicBezTo>
                    <a:pt x="20136" y="6171"/>
                    <a:pt x="20136" y="6171"/>
                    <a:pt x="20136" y="6171"/>
                  </a:cubicBezTo>
                  <a:cubicBezTo>
                    <a:pt x="19769" y="6171"/>
                    <a:pt x="19769" y="6171"/>
                    <a:pt x="19769" y="6171"/>
                  </a:cubicBezTo>
                  <a:cubicBezTo>
                    <a:pt x="19769" y="5731"/>
                    <a:pt x="19769" y="5731"/>
                    <a:pt x="19769" y="5731"/>
                  </a:cubicBezTo>
                  <a:cubicBezTo>
                    <a:pt x="19769" y="5731"/>
                    <a:pt x="19769" y="5731"/>
                    <a:pt x="19769" y="5731"/>
                  </a:cubicBezTo>
                  <a:cubicBezTo>
                    <a:pt x="19403" y="5290"/>
                    <a:pt x="19403" y="5290"/>
                    <a:pt x="19403" y="5290"/>
                  </a:cubicBezTo>
                  <a:cubicBezTo>
                    <a:pt x="18671" y="5290"/>
                    <a:pt x="18671" y="5290"/>
                    <a:pt x="18671" y="5290"/>
                  </a:cubicBezTo>
                  <a:cubicBezTo>
                    <a:pt x="18671" y="4849"/>
                    <a:pt x="18671" y="4849"/>
                    <a:pt x="18671" y="4849"/>
                  </a:cubicBezTo>
                  <a:cubicBezTo>
                    <a:pt x="18305" y="4849"/>
                    <a:pt x="18305" y="4849"/>
                    <a:pt x="18305" y="4849"/>
                  </a:cubicBezTo>
                  <a:cubicBezTo>
                    <a:pt x="18305" y="4849"/>
                    <a:pt x="18305" y="4849"/>
                    <a:pt x="18305" y="4849"/>
                  </a:cubicBezTo>
                  <a:cubicBezTo>
                    <a:pt x="17939" y="4849"/>
                    <a:pt x="17939" y="4849"/>
                    <a:pt x="17939" y="4849"/>
                  </a:cubicBezTo>
                  <a:cubicBezTo>
                    <a:pt x="17573" y="4408"/>
                    <a:pt x="17573" y="4408"/>
                    <a:pt x="17573" y="4408"/>
                  </a:cubicBezTo>
                  <a:cubicBezTo>
                    <a:pt x="17573" y="4408"/>
                    <a:pt x="17573" y="4408"/>
                    <a:pt x="17573" y="4408"/>
                  </a:cubicBezTo>
                  <a:cubicBezTo>
                    <a:pt x="17573" y="4849"/>
                    <a:pt x="17573" y="4849"/>
                    <a:pt x="17573" y="4849"/>
                  </a:cubicBezTo>
                  <a:cubicBezTo>
                    <a:pt x="17207" y="4408"/>
                    <a:pt x="17207" y="4408"/>
                    <a:pt x="17207" y="4408"/>
                  </a:cubicBezTo>
                  <a:cubicBezTo>
                    <a:pt x="17207" y="4408"/>
                    <a:pt x="17207" y="4408"/>
                    <a:pt x="17207" y="4408"/>
                  </a:cubicBezTo>
                  <a:cubicBezTo>
                    <a:pt x="16841" y="3967"/>
                    <a:pt x="16841" y="3967"/>
                    <a:pt x="16841" y="3967"/>
                  </a:cubicBezTo>
                  <a:cubicBezTo>
                    <a:pt x="16841" y="3967"/>
                    <a:pt x="16841" y="3967"/>
                    <a:pt x="16841" y="3967"/>
                  </a:cubicBezTo>
                  <a:cubicBezTo>
                    <a:pt x="16841" y="3527"/>
                    <a:pt x="16841" y="3527"/>
                    <a:pt x="16841" y="3527"/>
                  </a:cubicBezTo>
                  <a:cubicBezTo>
                    <a:pt x="17573" y="3527"/>
                    <a:pt x="17573" y="3527"/>
                    <a:pt x="17573" y="3527"/>
                  </a:cubicBezTo>
                  <a:cubicBezTo>
                    <a:pt x="17939" y="3527"/>
                    <a:pt x="17939" y="3527"/>
                    <a:pt x="17939" y="3527"/>
                  </a:cubicBezTo>
                  <a:cubicBezTo>
                    <a:pt x="18305" y="3527"/>
                    <a:pt x="18305" y="3527"/>
                    <a:pt x="18305" y="3527"/>
                  </a:cubicBezTo>
                  <a:cubicBezTo>
                    <a:pt x="18305" y="3086"/>
                    <a:pt x="18305" y="3086"/>
                    <a:pt x="18305" y="3086"/>
                  </a:cubicBezTo>
                  <a:cubicBezTo>
                    <a:pt x="17939" y="3086"/>
                    <a:pt x="17939" y="3086"/>
                    <a:pt x="17939" y="3086"/>
                  </a:cubicBezTo>
                  <a:cubicBezTo>
                    <a:pt x="17207" y="3086"/>
                    <a:pt x="17207" y="3086"/>
                    <a:pt x="17207" y="3086"/>
                  </a:cubicBezTo>
                  <a:cubicBezTo>
                    <a:pt x="16841" y="3086"/>
                    <a:pt x="16841" y="3086"/>
                    <a:pt x="16841" y="3086"/>
                  </a:cubicBezTo>
                  <a:cubicBezTo>
                    <a:pt x="16475" y="3086"/>
                    <a:pt x="16475" y="3086"/>
                    <a:pt x="16475" y="3086"/>
                  </a:cubicBezTo>
                  <a:cubicBezTo>
                    <a:pt x="15742" y="3527"/>
                    <a:pt x="15742" y="3527"/>
                    <a:pt x="15742" y="3527"/>
                  </a:cubicBezTo>
                  <a:cubicBezTo>
                    <a:pt x="15376" y="3527"/>
                    <a:pt x="15376" y="3527"/>
                    <a:pt x="15376" y="3527"/>
                  </a:cubicBezTo>
                  <a:cubicBezTo>
                    <a:pt x="15010" y="3527"/>
                    <a:pt x="15010" y="3527"/>
                    <a:pt x="15010" y="3527"/>
                  </a:cubicBezTo>
                  <a:cubicBezTo>
                    <a:pt x="14644" y="3967"/>
                    <a:pt x="14644" y="3967"/>
                    <a:pt x="14644" y="3967"/>
                  </a:cubicBezTo>
                  <a:cubicBezTo>
                    <a:pt x="14278" y="3967"/>
                    <a:pt x="14278" y="3967"/>
                    <a:pt x="14278" y="3967"/>
                  </a:cubicBezTo>
                  <a:cubicBezTo>
                    <a:pt x="13912" y="3967"/>
                    <a:pt x="13912" y="3967"/>
                    <a:pt x="13912" y="3967"/>
                  </a:cubicBezTo>
                  <a:cubicBezTo>
                    <a:pt x="13912" y="4408"/>
                    <a:pt x="13912" y="4408"/>
                    <a:pt x="13912" y="4408"/>
                  </a:cubicBezTo>
                  <a:cubicBezTo>
                    <a:pt x="13180" y="4408"/>
                    <a:pt x="13180" y="4408"/>
                    <a:pt x="13180" y="4408"/>
                  </a:cubicBezTo>
                  <a:cubicBezTo>
                    <a:pt x="13180" y="4408"/>
                    <a:pt x="13180" y="4408"/>
                    <a:pt x="13180" y="4408"/>
                  </a:cubicBezTo>
                  <a:cubicBezTo>
                    <a:pt x="12814" y="4408"/>
                    <a:pt x="12814" y="4408"/>
                    <a:pt x="12814" y="4408"/>
                  </a:cubicBezTo>
                  <a:cubicBezTo>
                    <a:pt x="12081" y="3967"/>
                    <a:pt x="12081" y="3967"/>
                    <a:pt x="12081" y="3967"/>
                  </a:cubicBezTo>
                  <a:cubicBezTo>
                    <a:pt x="12081" y="3527"/>
                    <a:pt x="12081" y="3527"/>
                    <a:pt x="12081" y="3527"/>
                  </a:cubicBezTo>
                  <a:cubicBezTo>
                    <a:pt x="11715" y="3527"/>
                    <a:pt x="11715" y="3527"/>
                    <a:pt x="11715" y="3527"/>
                  </a:cubicBezTo>
                  <a:cubicBezTo>
                    <a:pt x="10983" y="3527"/>
                    <a:pt x="10983" y="3527"/>
                    <a:pt x="10983" y="3527"/>
                  </a:cubicBezTo>
                  <a:cubicBezTo>
                    <a:pt x="9519" y="3967"/>
                    <a:pt x="9519" y="3967"/>
                    <a:pt x="9519" y="3967"/>
                  </a:cubicBezTo>
                  <a:cubicBezTo>
                    <a:pt x="8786" y="3967"/>
                    <a:pt x="8786" y="3967"/>
                    <a:pt x="8786" y="3967"/>
                  </a:cubicBezTo>
                  <a:cubicBezTo>
                    <a:pt x="8420" y="3527"/>
                    <a:pt x="8420" y="3527"/>
                    <a:pt x="8420" y="3527"/>
                  </a:cubicBezTo>
                  <a:cubicBezTo>
                    <a:pt x="8420" y="3527"/>
                    <a:pt x="8420" y="3527"/>
                    <a:pt x="8420" y="3527"/>
                  </a:cubicBezTo>
                  <a:cubicBezTo>
                    <a:pt x="8420" y="3086"/>
                    <a:pt x="8420" y="3086"/>
                    <a:pt x="8420" y="3086"/>
                  </a:cubicBezTo>
                  <a:cubicBezTo>
                    <a:pt x="8420" y="3086"/>
                    <a:pt x="8420" y="3086"/>
                    <a:pt x="8420" y="3086"/>
                  </a:cubicBezTo>
                  <a:cubicBezTo>
                    <a:pt x="8420" y="2645"/>
                    <a:pt x="8420" y="2645"/>
                    <a:pt x="8420" y="2645"/>
                  </a:cubicBezTo>
                  <a:cubicBezTo>
                    <a:pt x="8054" y="2204"/>
                    <a:pt x="8054" y="2204"/>
                    <a:pt x="8054" y="2204"/>
                  </a:cubicBezTo>
                  <a:cubicBezTo>
                    <a:pt x="7688" y="2204"/>
                    <a:pt x="7688" y="2204"/>
                    <a:pt x="7688" y="2204"/>
                  </a:cubicBezTo>
                  <a:cubicBezTo>
                    <a:pt x="6956" y="2204"/>
                    <a:pt x="6956" y="2204"/>
                    <a:pt x="6956" y="2204"/>
                  </a:cubicBezTo>
                  <a:cubicBezTo>
                    <a:pt x="6590" y="2204"/>
                    <a:pt x="6590" y="2204"/>
                    <a:pt x="6590" y="2204"/>
                  </a:cubicBezTo>
                  <a:cubicBezTo>
                    <a:pt x="6590" y="2204"/>
                    <a:pt x="6590" y="2204"/>
                    <a:pt x="6590" y="2204"/>
                  </a:cubicBezTo>
                  <a:cubicBezTo>
                    <a:pt x="6224" y="2204"/>
                    <a:pt x="6224" y="2204"/>
                    <a:pt x="6224" y="2204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1322"/>
                    <a:pt x="5858" y="1322"/>
                    <a:pt x="5858" y="1322"/>
                  </a:cubicBezTo>
                  <a:cubicBezTo>
                    <a:pt x="5858" y="441"/>
                    <a:pt x="5858" y="441"/>
                    <a:pt x="5858" y="441"/>
                  </a:cubicBezTo>
                  <a:cubicBezTo>
                    <a:pt x="5858" y="441"/>
                    <a:pt x="5858" y="441"/>
                    <a:pt x="5858" y="441"/>
                  </a:cubicBezTo>
                  <a:cubicBezTo>
                    <a:pt x="5125" y="882"/>
                    <a:pt x="5125" y="882"/>
                    <a:pt x="5125" y="882"/>
                  </a:cubicBezTo>
                  <a:cubicBezTo>
                    <a:pt x="4759" y="1322"/>
                    <a:pt x="4759" y="1322"/>
                    <a:pt x="4759" y="1322"/>
                  </a:cubicBezTo>
                  <a:cubicBezTo>
                    <a:pt x="4759" y="1763"/>
                    <a:pt x="4759" y="1763"/>
                    <a:pt x="4759" y="1763"/>
                  </a:cubicBezTo>
                  <a:cubicBezTo>
                    <a:pt x="5125" y="1763"/>
                    <a:pt x="5125" y="1763"/>
                    <a:pt x="5125" y="1763"/>
                  </a:cubicBezTo>
                  <a:cubicBezTo>
                    <a:pt x="5492" y="1763"/>
                    <a:pt x="5492" y="1763"/>
                    <a:pt x="5492" y="1763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2204"/>
                    <a:pt x="5858" y="2204"/>
                    <a:pt x="5858" y="2204"/>
                  </a:cubicBezTo>
                  <a:cubicBezTo>
                    <a:pt x="5492" y="2204"/>
                    <a:pt x="5492" y="2204"/>
                    <a:pt x="5492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4759" y="2645"/>
                    <a:pt x="4759" y="2645"/>
                    <a:pt x="4759" y="2645"/>
                  </a:cubicBezTo>
                  <a:cubicBezTo>
                    <a:pt x="4027" y="2645"/>
                    <a:pt x="4027" y="2645"/>
                    <a:pt x="4027" y="2645"/>
                  </a:cubicBezTo>
                  <a:cubicBezTo>
                    <a:pt x="3295" y="3086"/>
                    <a:pt x="3295" y="3086"/>
                    <a:pt x="3295" y="3086"/>
                  </a:cubicBezTo>
                  <a:cubicBezTo>
                    <a:pt x="2929" y="3086"/>
                    <a:pt x="2929" y="3086"/>
                    <a:pt x="2929" y="3086"/>
                  </a:cubicBezTo>
                  <a:cubicBezTo>
                    <a:pt x="2929" y="3527"/>
                    <a:pt x="2929" y="3527"/>
                    <a:pt x="2929" y="3527"/>
                  </a:cubicBezTo>
                  <a:cubicBezTo>
                    <a:pt x="3295" y="3967"/>
                    <a:pt x="3295" y="3967"/>
                    <a:pt x="3295" y="3967"/>
                  </a:cubicBezTo>
                  <a:cubicBezTo>
                    <a:pt x="3295" y="4408"/>
                    <a:pt x="3295" y="4408"/>
                    <a:pt x="3295" y="4408"/>
                  </a:cubicBezTo>
                  <a:cubicBezTo>
                    <a:pt x="3295" y="5290"/>
                    <a:pt x="3295" y="5290"/>
                    <a:pt x="3295" y="5290"/>
                  </a:cubicBezTo>
                  <a:cubicBezTo>
                    <a:pt x="3295" y="5290"/>
                    <a:pt x="3295" y="5290"/>
                    <a:pt x="3295" y="5290"/>
                  </a:cubicBezTo>
                  <a:cubicBezTo>
                    <a:pt x="3295" y="6171"/>
                    <a:pt x="3295" y="6171"/>
                    <a:pt x="3295" y="6171"/>
                  </a:cubicBezTo>
                  <a:cubicBezTo>
                    <a:pt x="2563" y="6171"/>
                    <a:pt x="2563" y="6171"/>
                    <a:pt x="2563" y="6171"/>
                  </a:cubicBezTo>
                  <a:cubicBezTo>
                    <a:pt x="2197" y="6171"/>
                    <a:pt x="2197" y="6171"/>
                    <a:pt x="2197" y="6171"/>
                  </a:cubicBezTo>
                  <a:cubicBezTo>
                    <a:pt x="2197" y="5731"/>
                    <a:pt x="2197" y="5731"/>
                    <a:pt x="2197" y="5731"/>
                  </a:cubicBezTo>
                  <a:cubicBezTo>
                    <a:pt x="1831" y="5290"/>
                    <a:pt x="1831" y="5290"/>
                    <a:pt x="1831" y="5290"/>
                  </a:cubicBezTo>
                  <a:cubicBezTo>
                    <a:pt x="1831" y="4849"/>
                    <a:pt x="1831" y="4849"/>
                    <a:pt x="1831" y="4849"/>
                  </a:cubicBezTo>
                  <a:cubicBezTo>
                    <a:pt x="2197" y="4849"/>
                    <a:pt x="2197" y="4849"/>
                    <a:pt x="2197" y="4849"/>
                  </a:cubicBezTo>
                  <a:cubicBezTo>
                    <a:pt x="2197" y="4408"/>
                    <a:pt x="2197" y="4408"/>
                    <a:pt x="2197" y="4408"/>
                  </a:cubicBezTo>
                  <a:cubicBezTo>
                    <a:pt x="2929" y="3967"/>
                    <a:pt x="2929" y="3967"/>
                    <a:pt x="2929" y="3967"/>
                  </a:cubicBezTo>
                  <a:cubicBezTo>
                    <a:pt x="2929" y="3527"/>
                    <a:pt x="2929" y="3527"/>
                    <a:pt x="2929" y="3527"/>
                  </a:cubicBezTo>
                  <a:cubicBezTo>
                    <a:pt x="2563" y="3086"/>
                    <a:pt x="2563" y="3086"/>
                    <a:pt x="2563" y="3086"/>
                  </a:cubicBezTo>
                  <a:cubicBezTo>
                    <a:pt x="2563" y="2645"/>
                    <a:pt x="2563" y="2645"/>
                    <a:pt x="2563" y="2645"/>
                  </a:cubicBezTo>
                  <a:cubicBezTo>
                    <a:pt x="2563" y="2645"/>
                    <a:pt x="2563" y="2645"/>
                    <a:pt x="2563" y="2645"/>
                  </a:cubicBezTo>
                  <a:cubicBezTo>
                    <a:pt x="2563" y="2204"/>
                    <a:pt x="2563" y="2204"/>
                    <a:pt x="2563" y="2204"/>
                  </a:cubicBezTo>
                  <a:cubicBezTo>
                    <a:pt x="2197" y="2204"/>
                    <a:pt x="2197" y="2204"/>
                    <a:pt x="2197" y="2204"/>
                  </a:cubicBezTo>
                  <a:cubicBezTo>
                    <a:pt x="2197" y="1763"/>
                    <a:pt x="2197" y="1763"/>
                    <a:pt x="2197" y="1763"/>
                  </a:cubicBezTo>
                  <a:cubicBezTo>
                    <a:pt x="2929" y="1763"/>
                    <a:pt x="2929" y="1763"/>
                    <a:pt x="2929" y="1763"/>
                  </a:cubicBezTo>
                  <a:cubicBezTo>
                    <a:pt x="3295" y="1763"/>
                    <a:pt x="3295" y="1763"/>
                    <a:pt x="3295" y="1763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2563" y="1763"/>
                    <a:pt x="2563" y="1763"/>
                    <a:pt x="2563" y="1763"/>
                  </a:cubicBezTo>
                  <a:cubicBezTo>
                    <a:pt x="1831" y="2204"/>
                    <a:pt x="1831" y="2204"/>
                    <a:pt x="1831" y="2204"/>
                  </a:cubicBezTo>
                  <a:cubicBezTo>
                    <a:pt x="1831" y="2645"/>
                    <a:pt x="1831" y="2645"/>
                    <a:pt x="1831" y="2645"/>
                  </a:cubicBezTo>
                  <a:cubicBezTo>
                    <a:pt x="1464" y="2645"/>
                    <a:pt x="1464" y="2645"/>
                    <a:pt x="1464" y="2645"/>
                  </a:cubicBezTo>
                  <a:cubicBezTo>
                    <a:pt x="1098" y="3086"/>
                    <a:pt x="1098" y="3086"/>
                    <a:pt x="1098" y="3086"/>
                  </a:cubicBezTo>
                  <a:cubicBezTo>
                    <a:pt x="1098" y="3527"/>
                    <a:pt x="1098" y="3527"/>
                    <a:pt x="1098" y="3527"/>
                  </a:cubicBezTo>
                  <a:cubicBezTo>
                    <a:pt x="366" y="3967"/>
                    <a:pt x="366" y="3967"/>
                    <a:pt x="366" y="3967"/>
                  </a:cubicBezTo>
                  <a:cubicBezTo>
                    <a:pt x="366" y="4408"/>
                    <a:pt x="366" y="4408"/>
                    <a:pt x="366" y="4408"/>
                  </a:cubicBezTo>
                  <a:cubicBezTo>
                    <a:pt x="366" y="4849"/>
                    <a:pt x="366" y="4849"/>
                    <a:pt x="366" y="4849"/>
                  </a:cubicBezTo>
                  <a:cubicBezTo>
                    <a:pt x="366" y="5290"/>
                    <a:pt x="366" y="5290"/>
                    <a:pt x="366" y="5290"/>
                  </a:cubicBezTo>
                  <a:cubicBezTo>
                    <a:pt x="0" y="5731"/>
                    <a:pt x="0" y="5731"/>
                    <a:pt x="0" y="5731"/>
                  </a:cubicBezTo>
                  <a:cubicBezTo>
                    <a:pt x="0" y="6171"/>
                    <a:pt x="0" y="6171"/>
                    <a:pt x="0" y="6171"/>
                  </a:cubicBezTo>
                  <a:cubicBezTo>
                    <a:pt x="366" y="6171"/>
                    <a:pt x="366" y="6171"/>
                    <a:pt x="366" y="6171"/>
                  </a:cubicBezTo>
                  <a:cubicBezTo>
                    <a:pt x="732" y="6171"/>
                    <a:pt x="732" y="6171"/>
                    <a:pt x="732" y="6171"/>
                  </a:cubicBezTo>
                  <a:cubicBezTo>
                    <a:pt x="1098" y="7494"/>
                    <a:pt x="1098" y="7494"/>
                    <a:pt x="1098" y="7494"/>
                  </a:cubicBezTo>
                  <a:cubicBezTo>
                    <a:pt x="1464" y="7935"/>
                    <a:pt x="1464" y="7935"/>
                    <a:pt x="1464" y="7935"/>
                  </a:cubicBezTo>
                  <a:cubicBezTo>
                    <a:pt x="1464" y="8376"/>
                    <a:pt x="1464" y="8376"/>
                    <a:pt x="1464" y="8376"/>
                  </a:cubicBezTo>
                  <a:cubicBezTo>
                    <a:pt x="1464" y="8376"/>
                    <a:pt x="1464" y="8376"/>
                    <a:pt x="1464" y="8376"/>
                  </a:cubicBezTo>
                  <a:cubicBezTo>
                    <a:pt x="1464" y="8816"/>
                    <a:pt x="1464" y="8816"/>
                    <a:pt x="1464" y="8816"/>
                  </a:cubicBezTo>
                  <a:cubicBezTo>
                    <a:pt x="1464" y="8816"/>
                    <a:pt x="1464" y="8816"/>
                    <a:pt x="1464" y="8816"/>
                  </a:cubicBezTo>
                  <a:cubicBezTo>
                    <a:pt x="1464" y="9257"/>
                    <a:pt x="1464" y="9257"/>
                    <a:pt x="1464" y="9257"/>
                  </a:cubicBezTo>
                  <a:cubicBezTo>
                    <a:pt x="1831" y="9698"/>
                    <a:pt x="1831" y="9698"/>
                    <a:pt x="1831" y="9698"/>
                  </a:cubicBezTo>
                  <a:cubicBezTo>
                    <a:pt x="2197" y="9698"/>
                    <a:pt x="2197" y="9698"/>
                    <a:pt x="2197" y="9698"/>
                  </a:cubicBezTo>
                  <a:cubicBezTo>
                    <a:pt x="2563" y="9698"/>
                    <a:pt x="2563" y="9698"/>
                    <a:pt x="2563" y="9698"/>
                  </a:cubicBezTo>
                  <a:cubicBezTo>
                    <a:pt x="2929" y="10139"/>
                    <a:pt x="2929" y="10139"/>
                    <a:pt x="2929" y="10139"/>
                  </a:cubicBezTo>
                  <a:cubicBezTo>
                    <a:pt x="2929" y="9698"/>
                    <a:pt x="2929" y="9698"/>
                    <a:pt x="2929" y="9698"/>
                  </a:cubicBezTo>
                  <a:cubicBezTo>
                    <a:pt x="3661" y="9698"/>
                    <a:pt x="3661" y="9698"/>
                    <a:pt x="3661" y="9698"/>
                  </a:cubicBezTo>
                  <a:cubicBezTo>
                    <a:pt x="4027" y="10139"/>
                    <a:pt x="4027" y="10139"/>
                    <a:pt x="4027" y="10139"/>
                  </a:cubicBezTo>
                  <a:cubicBezTo>
                    <a:pt x="4027" y="10139"/>
                    <a:pt x="4027" y="10139"/>
                    <a:pt x="4027" y="10139"/>
                  </a:cubicBezTo>
                  <a:cubicBezTo>
                    <a:pt x="4393" y="9698"/>
                    <a:pt x="4393" y="9698"/>
                    <a:pt x="4393" y="9698"/>
                  </a:cubicBezTo>
                  <a:cubicBezTo>
                    <a:pt x="5125" y="10139"/>
                    <a:pt x="5125" y="10139"/>
                    <a:pt x="5125" y="10139"/>
                  </a:cubicBezTo>
                  <a:cubicBezTo>
                    <a:pt x="5125" y="10139"/>
                    <a:pt x="5125" y="10139"/>
                    <a:pt x="5125" y="10139"/>
                  </a:cubicBezTo>
                  <a:cubicBezTo>
                    <a:pt x="6590" y="11461"/>
                    <a:pt x="6590" y="11461"/>
                    <a:pt x="6590" y="11461"/>
                  </a:cubicBezTo>
                  <a:cubicBezTo>
                    <a:pt x="6956" y="11461"/>
                    <a:pt x="6956" y="11461"/>
                    <a:pt x="6956" y="11461"/>
                  </a:cubicBezTo>
                  <a:cubicBezTo>
                    <a:pt x="6956" y="11461"/>
                    <a:pt x="6956" y="11461"/>
                    <a:pt x="6956" y="11461"/>
                  </a:cubicBezTo>
                  <a:cubicBezTo>
                    <a:pt x="7322" y="11461"/>
                    <a:pt x="7322" y="11461"/>
                    <a:pt x="7322" y="11461"/>
                  </a:cubicBezTo>
                  <a:cubicBezTo>
                    <a:pt x="7688" y="11461"/>
                    <a:pt x="7688" y="11461"/>
                    <a:pt x="7688" y="11461"/>
                  </a:cubicBezTo>
                  <a:cubicBezTo>
                    <a:pt x="7688" y="11461"/>
                    <a:pt x="7688" y="11461"/>
                    <a:pt x="7688" y="11461"/>
                  </a:cubicBezTo>
                  <a:cubicBezTo>
                    <a:pt x="8054" y="11461"/>
                    <a:pt x="8054" y="11461"/>
                    <a:pt x="8054" y="11461"/>
                  </a:cubicBezTo>
                  <a:cubicBezTo>
                    <a:pt x="8420" y="11461"/>
                    <a:pt x="8420" y="11461"/>
                    <a:pt x="8420" y="11461"/>
                  </a:cubicBezTo>
                  <a:cubicBezTo>
                    <a:pt x="8786" y="11461"/>
                    <a:pt x="8786" y="11461"/>
                    <a:pt x="8786" y="11461"/>
                  </a:cubicBezTo>
                  <a:cubicBezTo>
                    <a:pt x="8786" y="11461"/>
                    <a:pt x="8786" y="11461"/>
                    <a:pt x="8786" y="11461"/>
                  </a:cubicBezTo>
                  <a:cubicBezTo>
                    <a:pt x="9153" y="11461"/>
                    <a:pt x="9153" y="11461"/>
                    <a:pt x="9153" y="11461"/>
                  </a:cubicBezTo>
                  <a:cubicBezTo>
                    <a:pt x="9519" y="11461"/>
                    <a:pt x="9519" y="11461"/>
                    <a:pt x="9519" y="11461"/>
                  </a:cubicBezTo>
                  <a:cubicBezTo>
                    <a:pt x="9519" y="12343"/>
                    <a:pt x="9519" y="12343"/>
                    <a:pt x="9519" y="12343"/>
                  </a:cubicBezTo>
                  <a:cubicBezTo>
                    <a:pt x="9519" y="12343"/>
                    <a:pt x="9519" y="12343"/>
                    <a:pt x="9519" y="12343"/>
                  </a:cubicBezTo>
                  <a:cubicBezTo>
                    <a:pt x="9519" y="12784"/>
                    <a:pt x="9519" y="12784"/>
                    <a:pt x="9519" y="12784"/>
                  </a:cubicBezTo>
                  <a:cubicBezTo>
                    <a:pt x="9153" y="12784"/>
                    <a:pt x="9153" y="12784"/>
                    <a:pt x="9153" y="12784"/>
                  </a:cubicBezTo>
                  <a:cubicBezTo>
                    <a:pt x="8786" y="13224"/>
                    <a:pt x="8786" y="13224"/>
                    <a:pt x="8786" y="13224"/>
                  </a:cubicBezTo>
                  <a:cubicBezTo>
                    <a:pt x="8786" y="13224"/>
                    <a:pt x="8786" y="13224"/>
                    <a:pt x="8786" y="13224"/>
                  </a:cubicBezTo>
                  <a:cubicBezTo>
                    <a:pt x="8786" y="14106"/>
                    <a:pt x="8786" y="14106"/>
                    <a:pt x="8786" y="14106"/>
                  </a:cubicBezTo>
                  <a:cubicBezTo>
                    <a:pt x="8786" y="14106"/>
                    <a:pt x="8786" y="14106"/>
                    <a:pt x="8786" y="14106"/>
                  </a:cubicBezTo>
                  <a:cubicBezTo>
                    <a:pt x="8786" y="14547"/>
                    <a:pt x="8786" y="14547"/>
                    <a:pt x="8786" y="14547"/>
                  </a:cubicBezTo>
                  <a:cubicBezTo>
                    <a:pt x="8786" y="14988"/>
                    <a:pt x="8786" y="14988"/>
                    <a:pt x="8786" y="14988"/>
                  </a:cubicBezTo>
                  <a:cubicBezTo>
                    <a:pt x="8786" y="15429"/>
                    <a:pt x="8786" y="15429"/>
                    <a:pt x="8786" y="15429"/>
                  </a:cubicBezTo>
                  <a:cubicBezTo>
                    <a:pt x="8786" y="15869"/>
                    <a:pt x="8786" y="15869"/>
                    <a:pt x="8786" y="15869"/>
                  </a:cubicBezTo>
                  <a:cubicBezTo>
                    <a:pt x="9153" y="16751"/>
                    <a:pt x="9153" y="16751"/>
                    <a:pt x="9153" y="16751"/>
                  </a:cubicBezTo>
                  <a:cubicBezTo>
                    <a:pt x="8786" y="17633"/>
                    <a:pt x="8786" y="17633"/>
                    <a:pt x="8786" y="17633"/>
                  </a:cubicBezTo>
                  <a:cubicBezTo>
                    <a:pt x="8786" y="18073"/>
                    <a:pt x="8786" y="18073"/>
                    <a:pt x="8786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519" y="18514"/>
                    <a:pt x="9519" y="18514"/>
                    <a:pt x="9519" y="18514"/>
                  </a:cubicBezTo>
                  <a:cubicBezTo>
                    <a:pt x="9519" y="18514"/>
                    <a:pt x="9519" y="18514"/>
                    <a:pt x="9519" y="18514"/>
                  </a:cubicBezTo>
                  <a:cubicBezTo>
                    <a:pt x="9519" y="18955"/>
                    <a:pt x="9519" y="18955"/>
                    <a:pt x="9519" y="18955"/>
                  </a:cubicBezTo>
                  <a:cubicBezTo>
                    <a:pt x="9885" y="19396"/>
                    <a:pt x="9885" y="19396"/>
                    <a:pt x="9885" y="19396"/>
                  </a:cubicBezTo>
                  <a:cubicBezTo>
                    <a:pt x="9885" y="20278"/>
                    <a:pt x="9885" y="20278"/>
                    <a:pt x="9885" y="20278"/>
                  </a:cubicBezTo>
                  <a:cubicBezTo>
                    <a:pt x="10251" y="20718"/>
                    <a:pt x="10251" y="20718"/>
                    <a:pt x="10251" y="20718"/>
                  </a:cubicBezTo>
                  <a:cubicBezTo>
                    <a:pt x="9885" y="20718"/>
                    <a:pt x="9885" y="20718"/>
                    <a:pt x="9885" y="20718"/>
                  </a:cubicBezTo>
                  <a:close/>
                  <a:moveTo>
                    <a:pt x="8054" y="441"/>
                  </a:moveTo>
                  <a:cubicBezTo>
                    <a:pt x="8054" y="441"/>
                    <a:pt x="8054" y="441"/>
                    <a:pt x="8054" y="441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054" y="882"/>
                    <a:pt x="8054" y="882"/>
                    <a:pt x="8054" y="882"/>
                  </a:cubicBezTo>
                  <a:cubicBezTo>
                    <a:pt x="8054" y="441"/>
                    <a:pt x="8054" y="441"/>
                    <a:pt x="8054" y="441"/>
                  </a:cubicBezTo>
                  <a:close/>
                  <a:moveTo>
                    <a:pt x="6956" y="441"/>
                  </a:moveTo>
                  <a:cubicBezTo>
                    <a:pt x="7322" y="441"/>
                    <a:pt x="7322" y="441"/>
                    <a:pt x="7322" y="441"/>
                  </a:cubicBezTo>
                  <a:cubicBezTo>
                    <a:pt x="7322" y="882"/>
                    <a:pt x="7322" y="882"/>
                    <a:pt x="7322" y="882"/>
                  </a:cubicBezTo>
                  <a:cubicBezTo>
                    <a:pt x="7322" y="882"/>
                    <a:pt x="7322" y="882"/>
                    <a:pt x="7322" y="882"/>
                  </a:cubicBezTo>
                  <a:cubicBezTo>
                    <a:pt x="6956" y="882"/>
                    <a:pt x="6956" y="882"/>
                    <a:pt x="6956" y="882"/>
                  </a:cubicBezTo>
                  <a:cubicBezTo>
                    <a:pt x="6590" y="441"/>
                    <a:pt x="6590" y="441"/>
                    <a:pt x="6590" y="441"/>
                  </a:cubicBezTo>
                  <a:cubicBezTo>
                    <a:pt x="6956" y="441"/>
                    <a:pt x="6956" y="441"/>
                    <a:pt x="6956" y="441"/>
                  </a:cubicBezTo>
                  <a:close/>
                  <a:moveTo>
                    <a:pt x="5125" y="0"/>
                  </a:moveTo>
                  <a:cubicBezTo>
                    <a:pt x="5492" y="0"/>
                    <a:pt x="5492" y="0"/>
                    <a:pt x="5492" y="0"/>
                  </a:cubicBezTo>
                  <a:cubicBezTo>
                    <a:pt x="5858" y="0"/>
                    <a:pt x="5858" y="0"/>
                    <a:pt x="5858" y="0"/>
                  </a:cubicBezTo>
                  <a:cubicBezTo>
                    <a:pt x="5492" y="0"/>
                    <a:pt x="5492" y="0"/>
                    <a:pt x="5492" y="0"/>
                  </a:cubicBezTo>
                  <a:cubicBezTo>
                    <a:pt x="5125" y="0"/>
                    <a:pt x="5125" y="0"/>
                    <a:pt x="5125" y="0"/>
                  </a:cubicBezTo>
                  <a:close/>
                  <a:moveTo>
                    <a:pt x="14278" y="3086"/>
                  </a:moveTo>
                  <a:cubicBezTo>
                    <a:pt x="14644" y="2645"/>
                    <a:pt x="14644" y="2645"/>
                    <a:pt x="14644" y="2645"/>
                  </a:cubicBezTo>
                  <a:cubicBezTo>
                    <a:pt x="15010" y="2645"/>
                    <a:pt x="15010" y="2645"/>
                    <a:pt x="15010" y="2645"/>
                  </a:cubicBezTo>
                  <a:cubicBezTo>
                    <a:pt x="15376" y="2645"/>
                    <a:pt x="15376" y="2645"/>
                    <a:pt x="15376" y="2645"/>
                  </a:cubicBezTo>
                  <a:cubicBezTo>
                    <a:pt x="15376" y="2645"/>
                    <a:pt x="15376" y="2645"/>
                    <a:pt x="15376" y="2645"/>
                  </a:cubicBezTo>
                  <a:cubicBezTo>
                    <a:pt x="15376" y="3086"/>
                    <a:pt x="15376" y="3086"/>
                    <a:pt x="15376" y="3086"/>
                  </a:cubicBezTo>
                  <a:cubicBezTo>
                    <a:pt x="15010" y="3086"/>
                    <a:pt x="15010" y="3086"/>
                    <a:pt x="15010" y="3086"/>
                  </a:cubicBezTo>
                  <a:cubicBezTo>
                    <a:pt x="14644" y="3086"/>
                    <a:pt x="14644" y="3086"/>
                    <a:pt x="14644" y="3086"/>
                  </a:cubicBezTo>
                  <a:cubicBezTo>
                    <a:pt x="14644" y="3086"/>
                    <a:pt x="14278" y="3086"/>
                    <a:pt x="14278" y="3086"/>
                  </a:cubicBezTo>
                  <a:close/>
                  <a:moveTo>
                    <a:pt x="14278" y="308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4" name="AutoShape 178"/>
            <p:cNvSpPr>
              <a:spLocks/>
            </p:cNvSpPr>
            <p:nvPr/>
          </p:nvSpPr>
          <p:spPr bwMode="auto">
            <a:xfrm>
              <a:off x="3597" y="4207"/>
              <a:ext cx="508" cy="63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984" y="21600"/>
                  </a:moveTo>
                  <a:lnTo>
                    <a:pt x="16416" y="21009"/>
                  </a:lnTo>
                  <a:lnTo>
                    <a:pt x="17172" y="18141"/>
                  </a:lnTo>
                  <a:lnTo>
                    <a:pt x="17604" y="17550"/>
                  </a:lnTo>
                  <a:lnTo>
                    <a:pt x="16848" y="17213"/>
                  </a:lnTo>
                  <a:lnTo>
                    <a:pt x="16416" y="16959"/>
                  </a:lnTo>
                  <a:lnTo>
                    <a:pt x="15984" y="16622"/>
                  </a:lnTo>
                  <a:lnTo>
                    <a:pt x="15984" y="15694"/>
                  </a:lnTo>
                  <a:lnTo>
                    <a:pt x="17604" y="15694"/>
                  </a:lnTo>
                  <a:lnTo>
                    <a:pt x="17604" y="15356"/>
                  </a:lnTo>
                  <a:lnTo>
                    <a:pt x="17172" y="14766"/>
                  </a:lnTo>
                  <a:lnTo>
                    <a:pt x="16848" y="14766"/>
                  </a:lnTo>
                  <a:lnTo>
                    <a:pt x="16416" y="14428"/>
                  </a:lnTo>
                  <a:lnTo>
                    <a:pt x="16848" y="14091"/>
                  </a:lnTo>
                  <a:lnTo>
                    <a:pt x="18792" y="14091"/>
                  </a:lnTo>
                  <a:lnTo>
                    <a:pt x="18792" y="13753"/>
                  </a:lnTo>
                  <a:lnTo>
                    <a:pt x="19224" y="13753"/>
                  </a:lnTo>
                  <a:lnTo>
                    <a:pt x="19656" y="14091"/>
                  </a:lnTo>
                  <a:lnTo>
                    <a:pt x="19980" y="13753"/>
                  </a:lnTo>
                  <a:lnTo>
                    <a:pt x="20412" y="13500"/>
                  </a:lnTo>
                  <a:lnTo>
                    <a:pt x="20412" y="13753"/>
                  </a:lnTo>
                  <a:lnTo>
                    <a:pt x="20844" y="14091"/>
                  </a:lnTo>
                  <a:lnTo>
                    <a:pt x="20844" y="14766"/>
                  </a:lnTo>
                  <a:lnTo>
                    <a:pt x="21600" y="14766"/>
                  </a:lnTo>
                  <a:lnTo>
                    <a:pt x="21168" y="14428"/>
                  </a:lnTo>
                  <a:lnTo>
                    <a:pt x="21168" y="13753"/>
                  </a:lnTo>
                  <a:lnTo>
                    <a:pt x="20844" y="13500"/>
                  </a:lnTo>
                  <a:lnTo>
                    <a:pt x="20844" y="13163"/>
                  </a:lnTo>
                  <a:lnTo>
                    <a:pt x="20412" y="12825"/>
                  </a:lnTo>
                  <a:lnTo>
                    <a:pt x="19980" y="12825"/>
                  </a:lnTo>
                  <a:lnTo>
                    <a:pt x="19980" y="12572"/>
                  </a:lnTo>
                  <a:lnTo>
                    <a:pt x="20412" y="11897"/>
                  </a:lnTo>
                  <a:lnTo>
                    <a:pt x="19980" y="11306"/>
                  </a:lnTo>
                  <a:lnTo>
                    <a:pt x="19980" y="9366"/>
                  </a:lnTo>
                  <a:lnTo>
                    <a:pt x="20412" y="9113"/>
                  </a:lnTo>
                  <a:lnTo>
                    <a:pt x="20844" y="9113"/>
                  </a:lnTo>
                  <a:lnTo>
                    <a:pt x="20844" y="8184"/>
                  </a:lnTo>
                  <a:lnTo>
                    <a:pt x="17604" y="8184"/>
                  </a:lnTo>
                  <a:lnTo>
                    <a:pt x="15984" y="7256"/>
                  </a:lnTo>
                  <a:lnTo>
                    <a:pt x="15228" y="6919"/>
                  </a:lnTo>
                  <a:lnTo>
                    <a:pt x="14796" y="7256"/>
                  </a:lnTo>
                  <a:lnTo>
                    <a:pt x="14364" y="6919"/>
                  </a:lnTo>
                  <a:lnTo>
                    <a:pt x="13608" y="6919"/>
                  </a:lnTo>
                  <a:lnTo>
                    <a:pt x="13608" y="7256"/>
                  </a:lnTo>
                  <a:lnTo>
                    <a:pt x="13176" y="6919"/>
                  </a:lnTo>
                  <a:lnTo>
                    <a:pt x="12420" y="6919"/>
                  </a:lnTo>
                  <a:lnTo>
                    <a:pt x="11988" y="6581"/>
                  </a:lnTo>
                  <a:lnTo>
                    <a:pt x="11988" y="5653"/>
                  </a:lnTo>
                  <a:lnTo>
                    <a:pt x="11664" y="5316"/>
                  </a:lnTo>
                  <a:lnTo>
                    <a:pt x="11232" y="4388"/>
                  </a:lnTo>
                  <a:lnTo>
                    <a:pt x="10368" y="4388"/>
                  </a:lnTo>
                  <a:lnTo>
                    <a:pt x="10368" y="4050"/>
                  </a:lnTo>
                  <a:lnTo>
                    <a:pt x="10800" y="3797"/>
                  </a:lnTo>
                  <a:lnTo>
                    <a:pt x="10800" y="2869"/>
                  </a:lnTo>
                  <a:lnTo>
                    <a:pt x="11664" y="2531"/>
                  </a:lnTo>
                  <a:lnTo>
                    <a:pt x="11664" y="2194"/>
                  </a:lnTo>
                  <a:lnTo>
                    <a:pt x="11988" y="1856"/>
                  </a:lnTo>
                  <a:lnTo>
                    <a:pt x="12420" y="1856"/>
                  </a:lnTo>
                  <a:lnTo>
                    <a:pt x="12420" y="1603"/>
                  </a:lnTo>
                  <a:lnTo>
                    <a:pt x="13176" y="1266"/>
                  </a:lnTo>
                  <a:lnTo>
                    <a:pt x="14040" y="928"/>
                  </a:lnTo>
                  <a:lnTo>
                    <a:pt x="14364" y="928"/>
                  </a:lnTo>
                  <a:lnTo>
                    <a:pt x="14364" y="338"/>
                  </a:lnTo>
                  <a:lnTo>
                    <a:pt x="13608" y="0"/>
                  </a:lnTo>
                  <a:lnTo>
                    <a:pt x="13176" y="338"/>
                  </a:lnTo>
                  <a:lnTo>
                    <a:pt x="12420" y="338"/>
                  </a:lnTo>
                  <a:lnTo>
                    <a:pt x="12420" y="928"/>
                  </a:lnTo>
                  <a:lnTo>
                    <a:pt x="11664" y="928"/>
                  </a:lnTo>
                  <a:lnTo>
                    <a:pt x="10800" y="1603"/>
                  </a:lnTo>
                  <a:lnTo>
                    <a:pt x="8856" y="1603"/>
                  </a:lnTo>
                  <a:lnTo>
                    <a:pt x="8856" y="2531"/>
                  </a:lnTo>
                  <a:lnTo>
                    <a:pt x="8424" y="2194"/>
                  </a:lnTo>
                  <a:lnTo>
                    <a:pt x="8856" y="1856"/>
                  </a:lnTo>
                  <a:lnTo>
                    <a:pt x="7668" y="1856"/>
                  </a:lnTo>
                  <a:lnTo>
                    <a:pt x="7236" y="2194"/>
                  </a:lnTo>
                  <a:lnTo>
                    <a:pt x="6804" y="2194"/>
                  </a:lnTo>
                  <a:lnTo>
                    <a:pt x="6804" y="2531"/>
                  </a:lnTo>
                  <a:lnTo>
                    <a:pt x="6048" y="3122"/>
                  </a:lnTo>
                  <a:lnTo>
                    <a:pt x="6048" y="3459"/>
                  </a:lnTo>
                  <a:lnTo>
                    <a:pt x="6372" y="3459"/>
                  </a:lnTo>
                  <a:lnTo>
                    <a:pt x="6372" y="3797"/>
                  </a:lnTo>
                  <a:lnTo>
                    <a:pt x="6048" y="4050"/>
                  </a:lnTo>
                  <a:lnTo>
                    <a:pt x="5616" y="4050"/>
                  </a:lnTo>
                  <a:lnTo>
                    <a:pt x="4860" y="4388"/>
                  </a:lnTo>
                  <a:lnTo>
                    <a:pt x="4428" y="4725"/>
                  </a:lnTo>
                  <a:lnTo>
                    <a:pt x="4428" y="5063"/>
                  </a:lnTo>
                  <a:lnTo>
                    <a:pt x="3996" y="5063"/>
                  </a:lnTo>
                  <a:lnTo>
                    <a:pt x="4428" y="5316"/>
                  </a:lnTo>
                  <a:lnTo>
                    <a:pt x="4428" y="5653"/>
                  </a:lnTo>
                  <a:lnTo>
                    <a:pt x="3996" y="5991"/>
                  </a:lnTo>
                  <a:lnTo>
                    <a:pt x="3564" y="5653"/>
                  </a:lnTo>
                  <a:lnTo>
                    <a:pt x="3996" y="5653"/>
                  </a:lnTo>
                  <a:lnTo>
                    <a:pt x="3240" y="5063"/>
                  </a:lnTo>
                  <a:lnTo>
                    <a:pt x="2808" y="5063"/>
                  </a:lnTo>
                  <a:lnTo>
                    <a:pt x="3240" y="5316"/>
                  </a:lnTo>
                  <a:lnTo>
                    <a:pt x="3240" y="5653"/>
                  </a:lnTo>
                  <a:lnTo>
                    <a:pt x="2808" y="5991"/>
                  </a:lnTo>
                  <a:lnTo>
                    <a:pt x="2808" y="6244"/>
                  </a:lnTo>
                  <a:lnTo>
                    <a:pt x="2376" y="6244"/>
                  </a:lnTo>
                  <a:lnTo>
                    <a:pt x="2052" y="6919"/>
                  </a:lnTo>
                  <a:lnTo>
                    <a:pt x="2376" y="6919"/>
                  </a:lnTo>
                  <a:lnTo>
                    <a:pt x="2376" y="7509"/>
                  </a:lnTo>
                  <a:lnTo>
                    <a:pt x="2808" y="7847"/>
                  </a:lnTo>
                  <a:lnTo>
                    <a:pt x="3240" y="7509"/>
                  </a:lnTo>
                  <a:lnTo>
                    <a:pt x="3240" y="8184"/>
                  </a:lnTo>
                  <a:lnTo>
                    <a:pt x="2808" y="8184"/>
                  </a:lnTo>
                  <a:lnTo>
                    <a:pt x="2808" y="8438"/>
                  </a:lnTo>
                  <a:lnTo>
                    <a:pt x="3240" y="8438"/>
                  </a:lnTo>
                  <a:lnTo>
                    <a:pt x="3240" y="8775"/>
                  </a:lnTo>
                  <a:lnTo>
                    <a:pt x="2808" y="9113"/>
                  </a:lnTo>
                  <a:lnTo>
                    <a:pt x="3240" y="9366"/>
                  </a:lnTo>
                  <a:lnTo>
                    <a:pt x="3240" y="10378"/>
                  </a:lnTo>
                  <a:lnTo>
                    <a:pt x="2808" y="10631"/>
                  </a:lnTo>
                  <a:lnTo>
                    <a:pt x="2808" y="10969"/>
                  </a:lnTo>
                  <a:lnTo>
                    <a:pt x="3240" y="10969"/>
                  </a:lnTo>
                  <a:lnTo>
                    <a:pt x="3564" y="11306"/>
                  </a:lnTo>
                  <a:lnTo>
                    <a:pt x="3564" y="11559"/>
                  </a:lnTo>
                  <a:lnTo>
                    <a:pt x="3240" y="11897"/>
                  </a:lnTo>
                  <a:lnTo>
                    <a:pt x="2052" y="12825"/>
                  </a:lnTo>
                  <a:lnTo>
                    <a:pt x="1188" y="12825"/>
                  </a:lnTo>
                  <a:lnTo>
                    <a:pt x="864" y="13163"/>
                  </a:lnTo>
                  <a:lnTo>
                    <a:pt x="432" y="13753"/>
                  </a:lnTo>
                  <a:lnTo>
                    <a:pt x="432" y="14091"/>
                  </a:lnTo>
                  <a:lnTo>
                    <a:pt x="0" y="14428"/>
                  </a:lnTo>
                  <a:lnTo>
                    <a:pt x="864" y="14428"/>
                  </a:lnTo>
                  <a:lnTo>
                    <a:pt x="1188" y="14766"/>
                  </a:lnTo>
                  <a:lnTo>
                    <a:pt x="2052" y="15019"/>
                  </a:lnTo>
                  <a:lnTo>
                    <a:pt x="2376" y="15019"/>
                  </a:lnTo>
                  <a:lnTo>
                    <a:pt x="2808" y="15356"/>
                  </a:lnTo>
                  <a:lnTo>
                    <a:pt x="2808" y="15947"/>
                  </a:lnTo>
                  <a:lnTo>
                    <a:pt x="3996" y="15947"/>
                  </a:lnTo>
                  <a:lnTo>
                    <a:pt x="3996" y="16284"/>
                  </a:lnTo>
                  <a:lnTo>
                    <a:pt x="4860" y="16284"/>
                  </a:lnTo>
                  <a:lnTo>
                    <a:pt x="4860" y="15947"/>
                  </a:lnTo>
                  <a:lnTo>
                    <a:pt x="5184" y="15694"/>
                  </a:lnTo>
                  <a:lnTo>
                    <a:pt x="6048" y="15947"/>
                  </a:lnTo>
                  <a:lnTo>
                    <a:pt x="6048" y="16284"/>
                  </a:lnTo>
                  <a:lnTo>
                    <a:pt x="6804" y="16284"/>
                  </a:lnTo>
                  <a:lnTo>
                    <a:pt x="7668" y="16622"/>
                  </a:lnTo>
                  <a:lnTo>
                    <a:pt x="7992" y="16622"/>
                  </a:lnTo>
                  <a:lnTo>
                    <a:pt x="8424" y="16959"/>
                  </a:lnTo>
                  <a:lnTo>
                    <a:pt x="8424" y="17213"/>
                  </a:lnTo>
                  <a:lnTo>
                    <a:pt x="8856" y="17550"/>
                  </a:lnTo>
                  <a:lnTo>
                    <a:pt x="9612" y="17888"/>
                  </a:lnTo>
                  <a:lnTo>
                    <a:pt x="10044" y="18141"/>
                  </a:lnTo>
                  <a:lnTo>
                    <a:pt x="10044" y="18478"/>
                  </a:lnTo>
                  <a:lnTo>
                    <a:pt x="10368" y="18478"/>
                  </a:lnTo>
                  <a:lnTo>
                    <a:pt x="10368" y="18816"/>
                  </a:lnTo>
                  <a:lnTo>
                    <a:pt x="10800" y="19069"/>
                  </a:lnTo>
                  <a:lnTo>
                    <a:pt x="10368" y="19069"/>
                  </a:lnTo>
                  <a:lnTo>
                    <a:pt x="10800" y="19406"/>
                  </a:lnTo>
                  <a:lnTo>
                    <a:pt x="12420" y="19406"/>
                  </a:lnTo>
                  <a:lnTo>
                    <a:pt x="12852" y="19069"/>
                  </a:lnTo>
                  <a:lnTo>
                    <a:pt x="13176" y="19069"/>
                  </a:lnTo>
                  <a:lnTo>
                    <a:pt x="13608" y="19406"/>
                  </a:lnTo>
                  <a:lnTo>
                    <a:pt x="14364" y="19069"/>
                  </a:lnTo>
                  <a:lnTo>
                    <a:pt x="15228" y="19069"/>
                  </a:lnTo>
                  <a:lnTo>
                    <a:pt x="15660" y="19406"/>
                  </a:lnTo>
                  <a:lnTo>
                    <a:pt x="15984" y="19406"/>
                  </a:lnTo>
                  <a:lnTo>
                    <a:pt x="15984" y="19744"/>
                  </a:lnTo>
                  <a:lnTo>
                    <a:pt x="14796" y="21009"/>
                  </a:lnTo>
                  <a:lnTo>
                    <a:pt x="14796" y="21263"/>
                  </a:lnTo>
                  <a:lnTo>
                    <a:pt x="15228" y="21263"/>
                  </a:lnTo>
                  <a:lnTo>
                    <a:pt x="15660" y="21009"/>
                  </a:lnTo>
                  <a:lnTo>
                    <a:pt x="15984" y="21263"/>
                  </a:lnTo>
                  <a:lnTo>
                    <a:pt x="15984" y="21600"/>
                  </a:lnTo>
                  <a:close/>
                  <a:moveTo>
                    <a:pt x="1598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5" name="AutoShape 179"/>
            <p:cNvSpPr>
              <a:spLocks/>
            </p:cNvSpPr>
            <p:nvPr/>
          </p:nvSpPr>
          <p:spPr bwMode="auto">
            <a:xfrm>
              <a:off x="3513" y="4630"/>
              <a:ext cx="244" cy="2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700" y="4950"/>
                  </a:moveTo>
                  <a:lnTo>
                    <a:pt x="20025" y="4950"/>
                  </a:lnTo>
                  <a:lnTo>
                    <a:pt x="20025" y="4050"/>
                  </a:lnTo>
                  <a:lnTo>
                    <a:pt x="18225" y="3375"/>
                  </a:lnTo>
                  <a:lnTo>
                    <a:pt x="17550" y="4050"/>
                  </a:lnTo>
                  <a:lnTo>
                    <a:pt x="17550" y="4950"/>
                  </a:lnTo>
                  <a:lnTo>
                    <a:pt x="15750" y="4950"/>
                  </a:lnTo>
                  <a:lnTo>
                    <a:pt x="15750" y="4050"/>
                  </a:lnTo>
                  <a:lnTo>
                    <a:pt x="13275" y="4050"/>
                  </a:lnTo>
                  <a:lnTo>
                    <a:pt x="13275" y="2475"/>
                  </a:lnTo>
                  <a:lnTo>
                    <a:pt x="12375" y="1575"/>
                  </a:lnTo>
                  <a:lnTo>
                    <a:pt x="11700" y="1575"/>
                  </a:lnTo>
                  <a:lnTo>
                    <a:pt x="9900" y="900"/>
                  </a:lnTo>
                  <a:lnTo>
                    <a:pt x="9225" y="0"/>
                  </a:lnTo>
                  <a:lnTo>
                    <a:pt x="7425" y="0"/>
                  </a:lnTo>
                  <a:lnTo>
                    <a:pt x="7425" y="900"/>
                  </a:lnTo>
                  <a:lnTo>
                    <a:pt x="6525" y="900"/>
                  </a:lnTo>
                  <a:lnTo>
                    <a:pt x="4950" y="1575"/>
                  </a:lnTo>
                  <a:lnTo>
                    <a:pt x="4050" y="1575"/>
                  </a:lnTo>
                  <a:lnTo>
                    <a:pt x="2475" y="2475"/>
                  </a:lnTo>
                  <a:lnTo>
                    <a:pt x="3375" y="3375"/>
                  </a:lnTo>
                  <a:lnTo>
                    <a:pt x="3375" y="4950"/>
                  </a:lnTo>
                  <a:lnTo>
                    <a:pt x="2475" y="6750"/>
                  </a:lnTo>
                  <a:lnTo>
                    <a:pt x="1575" y="6750"/>
                  </a:lnTo>
                  <a:lnTo>
                    <a:pt x="2475" y="7425"/>
                  </a:lnTo>
                  <a:lnTo>
                    <a:pt x="1575" y="8325"/>
                  </a:lnTo>
                  <a:lnTo>
                    <a:pt x="900" y="8325"/>
                  </a:lnTo>
                  <a:lnTo>
                    <a:pt x="0" y="9225"/>
                  </a:lnTo>
                  <a:lnTo>
                    <a:pt x="900" y="9900"/>
                  </a:lnTo>
                  <a:lnTo>
                    <a:pt x="900" y="11700"/>
                  </a:lnTo>
                  <a:lnTo>
                    <a:pt x="0" y="12375"/>
                  </a:lnTo>
                  <a:lnTo>
                    <a:pt x="900" y="13275"/>
                  </a:lnTo>
                  <a:lnTo>
                    <a:pt x="1575" y="13275"/>
                  </a:lnTo>
                  <a:lnTo>
                    <a:pt x="1575" y="14175"/>
                  </a:lnTo>
                  <a:lnTo>
                    <a:pt x="2475" y="15075"/>
                  </a:lnTo>
                  <a:lnTo>
                    <a:pt x="2475" y="14175"/>
                  </a:lnTo>
                  <a:lnTo>
                    <a:pt x="3375" y="13275"/>
                  </a:lnTo>
                  <a:lnTo>
                    <a:pt x="4050" y="12375"/>
                  </a:lnTo>
                  <a:lnTo>
                    <a:pt x="4050" y="13275"/>
                  </a:lnTo>
                  <a:lnTo>
                    <a:pt x="4950" y="14175"/>
                  </a:lnTo>
                  <a:lnTo>
                    <a:pt x="4050" y="15075"/>
                  </a:lnTo>
                  <a:lnTo>
                    <a:pt x="4950" y="15750"/>
                  </a:lnTo>
                  <a:lnTo>
                    <a:pt x="4050" y="16650"/>
                  </a:lnTo>
                  <a:lnTo>
                    <a:pt x="3375" y="16650"/>
                  </a:lnTo>
                  <a:lnTo>
                    <a:pt x="3375" y="17550"/>
                  </a:lnTo>
                  <a:lnTo>
                    <a:pt x="4050" y="18225"/>
                  </a:lnTo>
                  <a:lnTo>
                    <a:pt x="3375" y="18225"/>
                  </a:lnTo>
                  <a:lnTo>
                    <a:pt x="2475" y="19125"/>
                  </a:lnTo>
                  <a:lnTo>
                    <a:pt x="2475" y="20025"/>
                  </a:lnTo>
                  <a:lnTo>
                    <a:pt x="3375" y="20025"/>
                  </a:lnTo>
                  <a:lnTo>
                    <a:pt x="4050" y="19125"/>
                  </a:lnTo>
                  <a:lnTo>
                    <a:pt x="4050" y="20025"/>
                  </a:lnTo>
                  <a:lnTo>
                    <a:pt x="6525" y="20025"/>
                  </a:lnTo>
                  <a:lnTo>
                    <a:pt x="7425" y="21600"/>
                  </a:lnTo>
                  <a:lnTo>
                    <a:pt x="8325" y="20925"/>
                  </a:lnTo>
                  <a:lnTo>
                    <a:pt x="11700" y="15750"/>
                  </a:lnTo>
                  <a:lnTo>
                    <a:pt x="11700" y="15075"/>
                  </a:lnTo>
                  <a:lnTo>
                    <a:pt x="15750" y="14175"/>
                  </a:lnTo>
                  <a:lnTo>
                    <a:pt x="17550" y="13275"/>
                  </a:lnTo>
                  <a:lnTo>
                    <a:pt x="20025" y="10800"/>
                  </a:lnTo>
                  <a:lnTo>
                    <a:pt x="20700" y="9225"/>
                  </a:lnTo>
                  <a:lnTo>
                    <a:pt x="21600" y="9225"/>
                  </a:lnTo>
                  <a:lnTo>
                    <a:pt x="21600" y="6750"/>
                  </a:lnTo>
                  <a:lnTo>
                    <a:pt x="20700" y="5850"/>
                  </a:lnTo>
                  <a:lnTo>
                    <a:pt x="20700" y="4950"/>
                  </a:lnTo>
                  <a:close/>
                  <a:moveTo>
                    <a:pt x="2475" y="15750"/>
                  </a:moveTo>
                  <a:lnTo>
                    <a:pt x="3375" y="15075"/>
                  </a:lnTo>
                  <a:lnTo>
                    <a:pt x="3375" y="14175"/>
                  </a:lnTo>
                  <a:lnTo>
                    <a:pt x="3375" y="15750"/>
                  </a:lnTo>
                  <a:lnTo>
                    <a:pt x="2475" y="15750"/>
                  </a:lnTo>
                  <a:close/>
                  <a:moveTo>
                    <a:pt x="2475" y="157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6" name="AutoShape 180"/>
            <p:cNvSpPr>
              <a:spLocks/>
            </p:cNvSpPr>
            <p:nvPr/>
          </p:nvSpPr>
          <p:spPr bwMode="auto">
            <a:xfrm>
              <a:off x="3503" y="4684"/>
              <a:ext cx="536" cy="69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064" y="12791"/>
                  </a:moveTo>
                  <a:lnTo>
                    <a:pt x="18631" y="12791"/>
                  </a:lnTo>
                  <a:lnTo>
                    <a:pt x="18631" y="12485"/>
                  </a:lnTo>
                  <a:lnTo>
                    <a:pt x="18222" y="11643"/>
                  </a:lnTo>
                  <a:lnTo>
                    <a:pt x="18222" y="11336"/>
                  </a:lnTo>
                  <a:lnTo>
                    <a:pt x="18631" y="11336"/>
                  </a:lnTo>
                  <a:lnTo>
                    <a:pt x="18631" y="11106"/>
                  </a:lnTo>
                  <a:lnTo>
                    <a:pt x="18222" y="10800"/>
                  </a:lnTo>
                  <a:lnTo>
                    <a:pt x="17096" y="11643"/>
                  </a:lnTo>
                  <a:lnTo>
                    <a:pt x="15560" y="11643"/>
                  </a:lnTo>
                  <a:lnTo>
                    <a:pt x="15560" y="11106"/>
                  </a:lnTo>
                  <a:lnTo>
                    <a:pt x="15151" y="10800"/>
                  </a:lnTo>
                  <a:lnTo>
                    <a:pt x="13308" y="10800"/>
                  </a:lnTo>
                  <a:lnTo>
                    <a:pt x="14025" y="10494"/>
                  </a:lnTo>
                  <a:lnTo>
                    <a:pt x="12899" y="9651"/>
                  </a:lnTo>
                  <a:lnTo>
                    <a:pt x="12489" y="9421"/>
                  </a:lnTo>
                  <a:lnTo>
                    <a:pt x="12489" y="8809"/>
                  </a:lnTo>
                  <a:lnTo>
                    <a:pt x="12899" y="8502"/>
                  </a:lnTo>
                  <a:lnTo>
                    <a:pt x="12489" y="8272"/>
                  </a:lnTo>
                  <a:lnTo>
                    <a:pt x="12899" y="8272"/>
                  </a:lnTo>
                  <a:lnTo>
                    <a:pt x="12899" y="7966"/>
                  </a:lnTo>
                  <a:lnTo>
                    <a:pt x="13308" y="7660"/>
                  </a:lnTo>
                  <a:lnTo>
                    <a:pt x="13615" y="7660"/>
                  </a:lnTo>
                  <a:lnTo>
                    <a:pt x="13615" y="7123"/>
                  </a:lnTo>
                  <a:lnTo>
                    <a:pt x="14025" y="6511"/>
                  </a:lnTo>
                  <a:lnTo>
                    <a:pt x="14025" y="5974"/>
                  </a:lnTo>
                  <a:lnTo>
                    <a:pt x="14434" y="5974"/>
                  </a:lnTo>
                  <a:lnTo>
                    <a:pt x="15151" y="5438"/>
                  </a:lnTo>
                  <a:lnTo>
                    <a:pt x="15560" y="5438"/>
                  </a:lnTo>
                  <a:lnTo>
                    <a:pt x="16277" y="5132"/>
                  </a:lnTo>
                  <a:lnTo>
                    <a:pt x="17403" y="4826"/>
                  </a:lnTo>
                  <a:lnTo>
                    <a:pt x="18631" y="4826"/>
                  </a:lnTo>
                  <a:lnTo>
                    <a:pt x="18631" y="5132"/>
                  </a:lnTo>
                  <a:lnTo>
                    <a:pt x="18938" y="5132"/>
                  </a:lnTo>
                  <a:lnTo>
                    <a:pt x="18938" y="4519"/>
                  </a:lnTo>
                  <a:lnTo>
                    <a:pt x="18631" y="4289"/>
                  </a:lnTo>
                  <a:lnTo>
                    <a:pt x="18222" y="4519"/>
                  </a:lnTo>
                  <a:lnTo>
                    <a:pt x="17812" y="4519"/>
                  </a:lnTo>
                  <a:lnTo>
                    <a:pt x="17812" y="4289"/>
                  </a:lnTo>
                  <a:lnTo>
                    <a:pt x="18938" y="3140"/>
                  </a:lnTo>
                  <a:lnTo>
                    <a:pt x="18938" y="2834"/>
                  </a:lnTo>
                  <a:lnTo>
                    <a:pt x="18631" y="2834"/>
                  </a:lnTo>
                  <a:lnTo>
                    <a:pt x="18222" y="2528"/>
                  </a:lnTo>
                  <a:lnTo>
                    <a:pt x="17403" y="2528"/>
                  </a:lnTo>
                  <a:lnTo>
                    <a:pt x="16686" y="2834"/>
                  </a:lnTo>
                  <a:lnTo>
                    <a:pt x="16277" y="2528"/>
                  </a:lnTo>
                  <a:lnTo>
                    <a:pt x="15970" y="2528"/>
                  </a:lnTo>
                  <a:lnTo>
                    <a:pt x="15560" y="2834"/>
                  </a:lnTo>
                  <a:lnTo>
                    <a:pt x="14025" y="2834"/>
                  </a:lnTo>
                  <a:lnTo>
                    <a:pt x="13615" y="2528"/>
                  </a:lnTo>
                  <a:lnTo>
                    <a:pt x="14025" y="2528"/>
                  </a:lnTo>
                  <a:lnTo>
                    <a:pt x="13615" y="2298"/>
                  </a:lnTo>
                  <a:lnTo>
                    <a:pt x="13615" y="1991"/>
                  </a:lnTo>
                  <a:lnTo>
                    <a:pt x="13308" y="1991"/>
                  </a:lnTo>
                  <a:lnTo>
                    <a:pt x="13308" y="1685"/>
                  </a:lnTo>
                  <a:lnTo>
                    <a:pt x="12899" y="1455"/>
                  </a:lnTo>
                  <a:lnTo>
                    <a:pt x="12182" y="1149"/>
                  </a:lnTo>
                  <a:lnTo>
                    <a:pt x="11773" y="843"/>
                  </a:lnTo>
                  <a:lnTo>
                    <a:pt x="11773" y="613"/>
                  </a:lnTo>
                  <a:lnTo>
                    <a:pt x="11363" y="306"/>
                  </a:lnTo>
                  <a:lnTo>
                    <a:pt x="11056" y="306"/>
                  </a:lnTo>
                  <a:lnTo>
                    <a:pt x="10237" y="0"/>
                  </a:lnTo>
                  <a:lnTo>
                    <a:pt x="9827" y="0"/>
                  </a:lnTo>
                  <a:lnTo>
                    <a:pt x="9827" y="306"/>
                  </a:lnTo>
                  <a:lnTo>
                    <a:pt x="10237" y="613"/>
                  </a:lnTo>
                  <a:lnTo>
                    <a:pt x="10237" y="1455"/>
                  </a:lnTo>
                  <a:lnTo>
                    <a:pt x="9827" y="1455"/>
                  </a:lnTo>
                  <a:lnTo>
                    <a:pt x="9520" y="1991"/>
                  </a:lnTo>
                  <a:lnTo>
                    <a:pt x="8394" y="2834"/>
                  </a:lnTo>
                  <a:lnTo>
                    <a:pt x="7575" y="3140"/>
                  </a:lnTo>
                  <a:lnTo>
                    <a:pt x="5733" y="3447"/>
                  </a:lnTo>
                  <a:lnTo>
                    <a:pt x="5733" y="3677"/>
                  </a:lnTo>
                  <a:lnTo>
                    <a:pt x="4197" y="5438"/>
                  </a:lnTo>
                  <a:lnTo>
                    <a:pt x="3788" y="5668"/>
                  </a:lnTo>
                  <a:lnTo>
                    <a:pt x="3378" y="5132"/>
                  </a:lnTo>
                  <a:lnTo>
                    <a:pt x="2252" y="5132"/>
                  </a:lnTo>
                  <a:lnTo>
                    <a:pt x="2252" y="4826"/>
                  </a:lnTo>
                  <a:lnTo>
                    <a:pt x="1945" y="5132"/>
                  </a:lnTo>
                  <a:lnTo>
                    <a:pt x="1536" y="5132"/>
                  </a:lnTo>
                  <a:lnTo>
                    <a:pt x="1536" y="4826"/>
                  </a:lnTo>
                  <a:lnTo>
                    <a:pt x="1945" y="4519"/>
                  </a:lnTo>
                  <a:lnTo>
                    <a:pt x="2252" y="4519"/>
                  </a:lnTo>
                  <a:lnTo>
                    <a:pt x="1945" y="4289"/>
                  </a:lnTo>
                  <a:lnTo>
                    <a:pt x="1945" y="3983"/>
                  </a:lnTo>
                  <a:lnTo>
                    <a:pt x="1126" y="4289"/>
                  </a:lnTo>
                  <a:lnTo>
                    <a:pt x="819" y="4519"/>
                  </a:lnTo>
                  <a:lnTo>
                    <a:pt x="0" y="4826"/>
                  </a:lnTo>
                  <a:lnTo>
                    <a:pt x="0" y="5668"/>
                  </a:lnTo>
                  <a:lnTo>
                    <a:pt x="409" y="5974"/>
                  </a:lnTo>
                  <a:lnTo>
                    <a:pt x="0" y="5974"/>
                  </a:lnTo>
                  <a:lnTo>
                    <a:pt x="409" y="6281"/>
                  </a:lnTo>
                  <a:lnTo>
                    <a:pt x="819" y="6511"/>
                  </a:lnTo>
                  <a:lnTo>
                    <a:pt x="409" y="6817"/>
                  </a:lnTo>
                  <a:lnTo>
                    <a:pt x="0" y="6817"/>
                  </a:lnTo>
                  <a:lnTo>
                    <a:pt x="0" y="7123"/>
                  </a:lnTo>
                  <a:lnTo>
                    <a:pt x="409" y="7430"/>
                  </a:lnTo>
                  <a:lnTo>
                    <a:pt x="1126" y="7660"/>
                  </a:lnTo>
                  <a:lnTo>
                    <a:pt x="1536" y="7660"/>
                  </a:lnTo>
                  <a:lnTo>
                    <a:pt x="2252" y="7966"/>
                  </a:lnTo>
                  <a:lnTo>
                    <a:pt x="2662" y="7966"/>
                  </a:lnTo>
                  <a:lnTo>
                    <a:pt x="2662" y="8272"/>
                  </a:lnTo>
                  <a:lnTo>
                    <a:pt x="3071" y="8502"/>
                  </a:lnTo>
                  <a:lnTo>
                    <a:pt x="3071" y="8809"/>
                  </a:lnTo>
                  <a:lnTo>
                    <a:pt x="3378" y="9115"/>
                  </a:lnTo>
                  <a:lnTo>
                    <a:pt x="3788" y="9421"/>
                  </a:lnTo>
                  <a:lnTo>
                    <a:pt x="4197" y="9651"/>
                  </a:lnTo>
                  <a:lnTo>
                    <a:pt x="4197" y="9957"/>
                  </a:lnTo>
                  <a:lnTo>
                    <a:pt x="4607" y="10264"/>
                  </a:lnTo>
                  <a:lnTo>
                    <a:pt x="4607" y="10494"/>
                  </a:lnTo>
                  <a:lnTo>
                    <a:pt x="4914" y="10800"/>
                  </a:lnTo>
                  <a:lnTo>
                    <a:pt x="4914" y="11106"/>
                  </a:lnTo>
                  <a:lnTo>
                    <a:pt x="5323" y="11336"/>
                  </a:lnTo>
                  <a:lnTo>
                    <a:pt x="5323" y="11643"/>
                  </a:lnTo>
                  <a:lnTo>
                    <a:pt x="5733" y="12255"/>
                  </a:lnTo>
                  <a:lnTo>
                    <a:pt x="6449" y="12791"/>
                  </a:lnTo>
                  <a:lnTo>
                    <a:pt x="6449" y="13098"/>
                  </a:lnTo>
                  <a:lnTo>
                    <a:pt x="7166" y="13634"/>
                  </a:lnTo>
                  <a:lnTo>
                    <a:pt x="7166" y="13940"/>
                  </a:lnTo>
                  <a:lnTo>
                    <a:pt x="7575" y="14247"/>
                  </a:lnTo>
                  <a:lnTo>
                    <a:pt x="7985" y="14247"/>
                  </a:lnTo>
                  <a:lnTo>
                    <a:pt x="7985" y="14477"/>
                  </a:lnTo>
                  <a:lnTo>
                    <a:pt x="8394" y="15089"/>
                  </a:lnTo>
                  <a:lnTo>
                    <a:pt x="8701" y="15319"/>
                  </a:lnTo>
                  <a:lnTo>
                    <a:pt x="9111" y="15932"/>
                  </a:lnTo>
                  <a:lnTo>
                    <a:pt x="9111" y="16238"/>
                  </a:lnTo>
                  <a:lnTo>
                    <a:pt x="8701" y="16238"/>
                  </a:lnTo>
                  <a:lnTo>
                    <a:pt x="8701" y="16468"/>
                  </a:lnTo>
                  <a:lnTo>
                    <a:pt x="9111" y="16468"/>
                  </a:lnTo>
                  <a:lnTo>
                    <a:pt x="9520" y="16774"/>
                  </a:lnTo>
                  <a:lnTo>
                    <a:pt x="9827" y="17081"/>
                  </a:lnTo>
                  <a:lnTo>
                    <a:pt x="10237" y="17311"/>
                  </a:lnTo>
                  <a:lnTo>
                    <a:pt x="10237" y="17617"/>
                  </a:lnTo>
                  <a:lnTo>
                    <a:pt x="11056" y="17617"/>
                  </a:lnTo>
                  <a:lnTo>
                    <a:pt x="11056" y="17923"/>
                  </a:lnTo>
                  <a:lnTo>
                    <a:pt x="11363" y="17923"/>
                  </a:lnTo>
                  <a:lnTo>
                    <a:pt x="11363" y="18153"/>
                  </a:lnTo>
                  <a:lnTo>
                    <a:pt x="12182" y="18153"/>
                  </a:lnTo>
                  <a:lnTo>
                    <a:pt x="12182" y="17923"/>
                  </a:lnTo>
                  <a:lnTo>
                    <a:pt x="12182" y="18460"/>
                  </a:lnTo>
                  <a:lnTo>
                    <a:pt x="12899" y="18460"/>
                  </a:lnTo>
                  <a:lnTo>
                    <a:pt x="13308" y="18766"/>
                  </a:lnTo>
                  <a:lnTo>
                    <a:pt x="13308" y="19072"/>
                  </a:lnTo>
                  <a:lnTo>
                    <a:pt x="14434" y="19072"/>
                  </a:lnTo>
                  <a:lnTo>
                    <a:pt x="14844" y="19302"/>
                  </a:lnTo>
                  <a:lnTo>
                    <a:pt x="15151" y="19609"/>
                  </a:lnTo>
                  <a:lnTo>
                    <a:pt x="15970" y="19609"/>
                  </a:lnTo>
                  <a:lnTo>
                    <a:pt x="16277" y="19915"/>
                  </a:lnTo>
                  <a:lnTo>
                    <a:pt x="16686" y="20145"/>
                  </a:lnTo>
                  <a:lnTo>
                    <a:pt x="17096" y="20145"/>
                  </a:lnTo>
                  <a:lnTo>
                    <a:pt x="17096" y="20451"/>
                  </a:lnTo>
                  <a:lnTo>
                    <a:pt x="17403" y="20451"/>
                  </a:lnTo>
                  <a:lnTo>
                    <a:pt x="17403" y="20757"/>
                  </a:lnTo>
                  <a:lnTo>
                    <a:pt x="17812" y="20757"/>
                  </a:lnTo>
                  <a:lnTo>
                    <a:pt x="18222" y="21064"/>
                  </a:lnTo>
                  <a:lnTo>
                    <a:pt x="18631" y="21294"/>
                  </a:lnTo>
                  <a:lnTo>
                    <a:pt x="18938" y="21600"/>
                  </a:lnTo>
                  <a:lnTo>
                    <a:pt x="19757" y="21600"/>
                  </a:lnTo>
                  <a:lnTo>
                    <a:pt x="20064" y="21294"/>
                  </a:lnTo>
                  <a:lnTo>
                    <a:pt x="20474" y="21294"/>
                  </a:lnTo>
                  <a:lnTo>
                    <a:pt x="20883" y="21064"/>
                  </a:lnTo>
                  <a:lnTo>
                    <a:pt x="20474" y="20757"/>
                  </a:lnTo>
                  <a:lnTo>
                    <a:pt x="20883" y="20451"/>
                  </a:lnTo>
                  <a:lnTo>
                    <a:pt x="20474" y="20145"/>
                  </a:lnTo>
                  <a:lnTo>
                    <a:pt x="20883" y="19915"/>
                  </a:lnTo>
                  <a:lnTo>
                    <a:pt x="21191" y="19609"/>
                  </a:lnTo>
                  <a:lnTo>
                    <a:pt x="21600" y="19302"/>
                  </a:lnTo>
                  <a:lnTo>
                    <a:pt x="21600" y="19072"/>
                  </a:lnTo>
                  <a:lnTo>
                    <a:pt x="21191" y="18460"/>
                  </a:lnTo>
                  <a:lnTo>
                    <a:pt x="21191" y="17617"/>
                  </a:lnTo>
                  <a:lnTo>
                    <a:pt x="20883" y="17617"/>
                  </a:lnTo>
                  <a:lnTo>
                    <a:pt x="21191" y="17311"/>
                  </a:lnTo>
                  <a:lnTo>
                    <a:pt x="21191" y="14783"/>
                  </a:lnTo>
                  <a:lnTo>
                    <a:pt x="21600" y="14477"/>
                  </a:lnTo>
                  <a:lnTo>
                    <a:pt x="21600" y="14247"/>
                  </a:lnTo>
                  <a:lnTo>
                    <a:pt x="20064" y="12791"/>
                  </a:lnTo>
                  <a:close/>
                  <a:moveTo>
                    <a:pt x="20064" y="127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7" name="AutoShape 181"/>
            <p:cNvSpPr>
              <a:spLocks/>
            </p:cNvSpPr>
            <p:nvPr/>
          </p:nvSpPr>
          <p:spPr bwMode="auto">
            <a:xfrm>
              <a:off x="4001" y="5043"/>
              <a:ext cx="517" cy="51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859" y="16591"/>
                  </a:moveTo>
                  <a:lnTo>
                    <a:pt x="20859" y="15861"/>
                  </a:lnTo>
                  <a:lnTo>
                    <a:pt x="21600" y="14296"/>
                  </a:lnTo>
                  <a:lnTo>
                    <a:pt x="21600" y="13878"/>
                  </a:lnTo>
                  <a:lnTo>
                    <a:pt x="20859" y="12313"/>
                  </a:lnTo>
                  <a:lnTo>
                    <a:pt x="19694" y="12000"/>
                  </a:lnTo>
                  <a:lnTo>
                    <a:pt x="20012" y="11583"/>
                  </a:lnTo>
                  <a:lnTo>
                    <a:pt x="19694" y="10435"/>
                  </a:lnTo>
                  <a:lnTo>
                    <a:pt x="16518" y="10435"/>
                  </a:lnTo>
                  <a:lnTo>
                    <a:pt x="16518" y="9600"/>
                  </a:lnTo>
                  <a:lnTo>
                    <a:pt x="16094" y="8870"/>
                  </a:lnTo>
                  <a:lnTo>
                    <a:pt x="16094" y="6991"/>
                  </a:lnTo>
                  <a:lnTo>
                    <a:pt x="15353" y="6574"/>
                  </a:lnTo>
                  <a:lnTo>
                    <a:pt x="14188" y="6574"/>
                  </a:lnTo>
                  <a:lnTo>
                    <a:pt x="13765" y="6157"/>
                  </a:lnTo>
                  <a:lnTo>
                    <a:pt x="13341" y="6157"/>
                  </a:lnTo>
                  <a:lnTo>
                    <a:pt x="13341" y="5739"/>
                  </a:lnTo>
                  <a:lnTo>
                    <a:pt x="13024" y="5739"/>
                  </a:lnTo>
                  <a:lnTo>
                    <a:pt x="12176" y="5426"/>
                  </a:lnTo>
                  <a:lnTo>
                    <a:pt x="11753" y="5426"/>
                  </a:lnTo>
                  <a:lnTo>
                    <a:pt x="11435" y="5009"/>
                  </a:lnTo>
                  <a:lnTo>
                    <a:pt x="11012" y="5009"/>
                  </a:lnTo>
                  <a:lnTo>
                    <a:pt x="10271" y="4278"/>
                  </a:lnTo>
                  <a:lnTo>
                    <a:pt x="9424" y="4591"/>
                  </a:lnTo>
                  <a:lnTo>
                    <a:pt x="9106" y="4278"/>
                  </a:lnTo>
                  <a:lnTo>
                    <a:pt x="8259" y="4278"/>
                  </a:lnTo>
                  <a:lnTo>
                    <a:pt x="7835" y="3861"/>
                  </a:lnTo>
                  <a:lnTo>
                    <a:pt x="7835" y="3443"/>
                  </a:lnTo>
                  <a:lnTo>
                    <a:pt x="7518" y="3443"/>
                  </a:lnTo>
                  <a:lnTo>
                    <a:pt x="7094" y="2713"/>
                  </a:lnTo>
                  <a:lnTo>
                    <a:pt x="7518" y="2296"/>
                  </a:lnTo>
                  <a:lnTo>
                    <a:pt x="7094" y="1565"/>
                  </a:lnTo>
                  <a:lnTo>
                    <a:pt x="7518" y="1148"/>
                  </a:lnTo>
                  <a:lnTo>
                    <a:pt x="7094" y="730"/>
                  </a:lnTo>
                  <a:lnTo>
                    <a:pt x="7094" y="0"/>
                  </a:lnTo>
                  <a:lnTo>
                    <a:pt x="6671" y="313"/>
                  </a:lnTo>
                  <a:lnTo>
                    <a:pt x="6353" y="0"/>
                  </a:lnTo>
                  <a:lnTo>
                    <a:pt x="5929" y="0"/>
                  </a:lnTo>
                  <a:lnTo>
                    <a:pt x="5506" y="313"/>
                  </a:lnTo>
                  <a:lnTo>
                    <a:pt x="4765" y="313"/>
                  </a:lnTo>
                  <a:lnTo>
                    <a:pt x="3918" y="1148"/>
                  </a:lnTo>
                  <a:lnTo>
                    <a:pt x="3600" y="1565"/>
                  </a:lnTo>
                  <a:lnTo>
                    <a:pt x="3176" y="1878"/>
                  </a:lnTo>
                  <a:lnTo>
                    <a:pt x="2012" y="1878"/>
                  </a:lnTo>
                  <a:lnTo>
                    <a:pt x="1588" y="2296"/>
                  </a:lnTo>
                  <a:lnTo>
                    <a:pt x="0" y="2296"/>
                  </a:lnTo>
                  <a:lnTo>
                    <a:pt x="1588" y="4278"/>
                  </a:lnTo>
                  <a:lnTo>
                    <a:pt x="1588" y="4591"/>
                  </a:lnTo>
                  <a:lnTo>
                    <a:pt x="1165" y="5009"/>
                  </a:lnTo>
                  <a:lnTo>
                    <a:pt x="1165" y="8452"/>
                  </a:lnTo>
                  <a:lnTo>
                    <a:pt x="847" y="8870"/>
                  </a:lnTo>
                  <a:lnTo>
                    <a:pt x="1165" y="8870"/>
                  </a:lnTo>
                  <a:lnTo>
                    <a:pt x="1165" y="10017"/>
                  </a:lnTo>
                  <a:lnTo>
                    <a:pt x="1588" y="10852"/>
                  </a:lnTo>
                  <a:lnTo>
                    <a:pt x="1588" y="11165"/>
                  </a:lnTo>
                  <a:lnTo>
                    <a:pt x="1165" y="11583"/>
                  </a:lnTo>
                  <a:lnTo>
                    <a:pt x="847" y="12000"/>
                  </a:lnTo>
                  <a:lnTo>
                    <a:pt x="424" y="12313"/>
                  </a:lnTo>
                  <a:lnTo>
                    <a:pt x="847" y="12730"/>
                  </a:lnTo>
                  <a:lnTo>
                    <a:pt x="1165" y="13148"/>
                  </a:lnTo>
                  <a:lnTo>
                    <a:pt x="1165" y="13565"/>
                  </a:lnTo>
                  <a:lnTo>
                    <a:pt x="1588" y="13565"/>
                  </a:lnTo>
                  <a:lnTo>
                    <a:pt x="1588" y="15026"/>
                  </a:lnTo>
                  <a:lnTo>
                    <a:pt x="2012" y="15443"/>
                  </a:lnTo>
                  <a:lnTo>
                    <a:pt x="2753" y="15861"/>
                  </a:lnTo>
                  <a:lnTo>
                    <a:pt x="2753" y="17009"/>
                  </a:lnTo>
                  <a:lnTo>
                    <a:pt x="2435" y="17739"/>
                  </a:lnTo>
                  <a:lnTo>
                    <a:pt x="2435" y="18157"/>
                  </a:lnTo>
                  <a:lnTo>
                    <a:pt x="3600" y="18574"/>
                  </a:lnTo>
                  <a:lnTo>
                    <a:pt x="4765" y="21600"/>
                  </a:lnTo>
                  <a:lnTo>
                    <a:pt x="5506" y="21600"/>
                  </a:lnTo>
                  <a:lnTo>
                    <a:pt x="5929" y="21287"/>
                  </a:lnTo>
                  <a:lnTo>
                    <a:pt x="5929" y="20870"/>
                  </a:lnTo>
                  <a:lnTo>
                    <a:pt x="6671" y="20139"/>
                  </a:lnTo>
                  <a:lnTo>
                    <a:pt x="7094" y="20139"/>
                  </a:lnTo>
                  <a:lnTo>
                    <a:pt x="7518" y="20452"/>
                  </a:lnTo>
                  <a:lnTo>
                    <a:pt x="8259" y="20139"/>
                  </a:lnTo>
                  <a:lnTo>
                    <a:pt x="9847" y="20139"/>
                  </a:lnTo>
                  <a:lnTo>
                    <a:pt x="9847" y="20452"/>
                  </a:lnTo>
                  <a:lnTo>
                    <a:pt x="10271" y="21287"/>
                  </a:lnTo>
                  <a:lnTo>
                    <a:pt x="10271" y="20870"/>
                  </a:lnTo>
                  <a:lnTo>
                    <a:pt x="10588" y="20870"/>
                  </a:lnTo>
                  <a:lnTo>
                    <a:pt x="10588" y="20452"/>
                  </a:lnTo>
                  <a:lnTo>
                    <a:pt x="11012" y="20139"/>
                  </a:lnTo>
                  <a:lnTo>
                    <a:pt x="12600" y="20139"/>
                  </a:lnTo>
                  <a:lnTo>
                    <a:pt x="13024" y="20452"/>
                  </a:lnTo>
                  <a:lnTo>
                    <a:pt x="13341" y="19722"/>
                  </a:lnTo>
                  <a:lnTo>
                    <a:pt x="13765" y="18991"/>
                  </a:lnTo>
                  <a:lnTo>
                    <a:pt x="13765" y="18157"/>
                  </a:lnTo>
                  <a:lnTo>
                    <a:pt x="13341" y="17739"/>
                  </a:lnTo>
                  <a:lnTo>
                    <a:pt x="14188" y="17009"/>
                  </a:lnTo>
                  <a:lnTo>
                    <a:pt x="14188" y="16278"/>
                  </a:lnTo>
                  <a:lnTo>
                    <a:pt x="14506" y="16278"/>
                  </a:lnTo>
                  <a:lnTo>
                    <a:pt x="16941" y="15443"/>
                  </a:lnTo>
                  <a:lnTo>
                    <a:pt x="18847" y="15443"/>
                  </a:lnTo>
                  <a:lnTo>
                    <a:pt x="20012" y="16278"/>
                  </a:lnTo>
                  <a:lnTo>
                    <a:pt x="20435" y="16278"/>
                  </a:lnTo>
                  <a:lnTo>
                    <a:pt x="20859" y="16591"/>
                  </a:lnTo>
                  <a:close/>
                  <a:moveTo>
                    <a:pt x="20859" y="165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8" name="AutoShape 182"/>
            <p:cNvSpPr>
              <a:spLocks/>
            </p:cNvSpPr>
            <p:nvPr/>
          </p:nvSpPr>
          <p:spPr bwMode="auto">
            <a:xfrm>
              <a:off x="4313" y="5409"/>
              <a:ext cx="355" cy="33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7737"/>
                  </a:moveTo>
                  <a:lnTo>
                    <a:pt x="463" y="6609"/>
                  </a:lnTo>
                  <a:lnTo>
                    <a:pt x="1080" y="5481"/>
                  </a:lnTo>
                  <a:lnTo>
                    <a:pt x="1080" y="4191"/>
                  </a:lnTo>
                  <a:lnTo>
                    <a:pt x="463" y="3546"/>
                  </a:lnTo>
                  <a:lnTo>
                    <a:pt x="1697" y="2418"/>
                  </a:lnTo>
                  <a:lnTo>
                    <a:pt x="1697" y="1290"/>
                  </a:lnTo>
                  <a:lnTo>
                    <a:pt x="2160" y="1290"/>
                  </a:lnTo>
                  <a:lnTo>
                    <a:pt x="5709" y="0"/>
                  </a:lnTo>
                  <a:lnTo>
                    <a:pt x="8486" y="0"/>
                  </a:lnTo>
                  <a:lnTo>
                    <a:pt x="10183" y="1290"/>
                  </a:lnTo>
                  <a:lnTo>
                    <a:pt x="10800" y="1290"/>
                  </a:lnTo>
                  <a:lnTo>
                    <a:pt x="11417" y="1773"/>
                  </a:lnTo>
                  <a:lnTo>
                    <a:pt x="11417" y="2418"/>
                  </a:lnTo>
                  <a:lnTo>
                    <a:pt x="11880" y="3063"/>
                  </a:lnTo>
                  <a:lnTo>
                    <a:pt x="11880" y="3546"/>
                  </a:lnTo>
                  <a:lnTo>
                    <a:pt x="12497" y="4191"/>
                  </a:lnTo>
                  <a:lnTo>
                    <a:pt x="11880" y="5964"/>
                  </a:lnTo>
                  <a:lnTo>
                    <a:pt x="12497" y="6609"/>
                  </a:lnTo>
                  <a:lnTo>
                    <a:pt x="11880" y="6609"/>
                  </a:lnTo>
                  <a:lnTo>
                    <a:pt x="12497" y="7254"/>
                  </a:lnTo>
                  <a:lnTo>
                    <a:pt x="13114" y="7254"/>
                  </a:lnTo>
                  <a:lnTo>
                    <a:pt x="13577" y="7737"/>
                  </a:lnTo>
                  <a:lnTo>
                    <a:pt x="14811" y="7254"/>
                  </a:lnTo>
                  <a:lnTo>
                    <a:pt x="15429" y="7737"/>
                  </a:lnTo>
                  <a:lnTo>
                    <a:pt x="16509" y="7254"/>
                  </a:lnTo>
                  <a:lnTo>
                    <a:pt x="17126" y="7737"/>
                  </a:lnTo>
                  <a:lnTo>
                    <a:pt x="17589" y="7737"/>
                  </a:lnTo>
                  <a:lnTo>
                    <a:pt x="17589" y="8382"/>
                  </a:lnTo>
                  <a:lnTo>
                    <a:pt x="18823" y="10800"/>
                  </a:lnTo>
                  <a:lnTo>
                    <a:pt x="18823" y="11928"/>
                  </a:lnTo>
                  <a:lnTo>
                    <a:pt x="19286" y="11928"/>
                  </a:lnTo>
                  <a:lnTo>
                    <a:pt x="20520" y="11445"/>
                  </a:lnTo>
                  <a:lnTo>
                    <a:pt x="21137" y="11445"/>
                  </a:lnTo>
                  <a:lnTo>
                    <a:pt x="21600" y="11928"/>
                  </a:lnTo>
                  <a:lnTo>
                    <a:pt x="21600" y="14991"/>
                  </a:lnTo>
                  <a:lnTo>
                    <a:pt x="21137" y="14991"/>
                  </a:lnTo>
                  <a:lnTo>
                    <a:pt x="21137" y="17893"/>
                  </a:lnTo>
                  <a:lnTo>
                    <a:pt x="20520" y="17893"/>
                  </a:lnTo>
                  <a:lnTo>
                    <a:pt x="20520" y="18537"/>
                  </a:lnTo>
                  <a:lnTo>
                    <a:pt x="19903" y="19182"/>
                  </a:lnTo>
                  <a:lnTo>
                    <a:pt x="18823" y="19827"/>
                  </a:lnTo>
                  <a:lnTo>
                    <a:pt x="18823" y="20310"/>
                  </a:lnTo>
                  <a:lnTo>
                    <a:pt x="18206" y="20955"/>
                  </a:lnTo>
                  <a:lnTo>
                    <a:pt x="17589" y="20955"/>
                  </a:lnTo>
                  <a:lnTo>
                    <a:pt x="17126" y="21600"/>
                  </a:lnTo>
                  <a:lnTo>
                    <a:pt x="15891" y="21600"/>
                  </a:lnTo>
                  <a:lnTo>
                    <a:pt x="14811" y="20955"/>
                  </a:lnTo>
                  <a:lnTo>
                    <a:pt x="10800" y="20955"/>
                  </a:lnTo>
                  <a:lnTo>
                    <a:pt x="11880" y="19827"/>
                  </a:lnTo>
                  <a:lnTo>
                    <a:pt x="12497" y="18537"/>
                  </a:lnTo>
                  <a:lnTo>
                    <a:pt x="11880" y="17893"/>
                  </a:lnTo>
                  <a:lnTo>
                    <a:pt x="12497" y="17893"/>
                  </a:lnTo>
                  <a:lnTo>
                    <a:pt x="13114" y="17409"/>
                  </a:lnTo>
                  <a:lnTo>
                    <a:pt x="13114" y="16764"/>
                  </a:lnTo>
                  <a:lnTo>
                    <a:pt x="13577" y="16119"/>
                  </a:lnTo>
                  <a:lnTo>
                    <a:pt x="13114" y="15636"/>
                  </a:lnTo>
                  <a:lnTo>
                    <a:pt x="12497" y="15636"/>
                  </a:lnTo>
                  <a:lnTo>
                    <a:pt x="11880" y="14346"/>
                  </a:lnTo>
                  <a:lnTo>
                    <a:pt x="10183" y="14346"/>
                  </a:lnTo>
                  <a:lnTo>
                    <a:pt x="9103" y="13701"/>
                  </a:lnTo>
                  <a:lnTo>
                    <a:pt x="7869" y="13218"/>
                  </a:lnTo>
                  <a:lnTo>
                    <a:pt x="7406" y="13218"/>
                  </a:lnTo>
                  <a:lnTo>
                    <a:pt x="6789" y="12573"/>
                  </a:lnTo>
                  <a:lnTo>
                    <a:pt x="5091" y="11928"/>
                  </a:lnTo>
                  <a:lnTo>
                    <a:pt x="4474" y="11445"/>
                  </a:lnTo>
                  <a:lnTo>
                    <a:pt x="3857" y="10800"/>
                  </a:lnTo>
                  <a:lnTo>
                    <a:pt x="3394" y="10800"/>
                  </a:lnTo>
                  <a:lnTo>
                    <a:pt x="1697" y="9510"/>
                  </a:lnTo>
                  <a:lnTo>
                    <a:pt x="1080" y="8382"/>
                  </a:lnTo>
                  <a:lnTo>
                    <a:pt x="463" y="8382"/>
                  </a:lnTo>
                  <a:lnTo>
                    <a:pt x="0" y="7737"/>
                  </a:lnTo>
                  <a:close/>
                  <a:moveTo>
                    <a:pt x="0" y="773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9" name="AutoShape 183"/>
            <p:cNvSpPr>
              <a:spLocks/>
            </p:cNvSpPr>
            <p:nvPr/>
          </p:nvSpPr>
          <p:spPr bwMode="auto">
            <a:xfrm>
              <a:off x="4528" y="5839"/>
              <a:ext cx="216" cy="2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795" y="0"/>
                  </a:moveTo>
                  <a:lnTo>
                    <a:pt x="3812" y="1005"/>
                  </a:lnTo>
                  <a:lnTo>
                    <a:pt x="5591" y="0"/>
                  </a:lnTo>
                  <a:lnTo>
                    <a:pt x="6607" y="1005"/>
                  </a:lnTo>
                  <a:lnTo>
                    <a:pt x="7369" y="2009"/>
                  </a:lnTo>
                  <a:lnTo>
                    <a:pt x="8386" y="2009"/>
                  </a:lnTo>
                  <a:lnTo>
                    <a:pt x="9402" y="3014"/>
                  </a:lnTo>
                  <a:lnTo>
                    <a:pt x="10165" y="4772"/>
                  </a:lnTo>
                  <a:lnTo>
                    <a:pt x="11181" y="3767"/>
                  </a:lnTo>
                  <a:lnTo>
                    <a:pt x="12198" y="5777"/>
                  </a:lnTo>
                  <a:lnTo>
                    <a:pt x="14993" y="5777"/>
                  </a:lnTo>
                  <a:lnTo>
                    <a:pt x="16009" y="6530"/>
                  </a:lnTo>
                  <a:lnTo>
                    <a:pt x="16009" y="7535"/>
                  </a:lnTo>
                  <a:lnTo>
                    <a:pt x="16772" y="7535"/>
                  </a:lnTo>
                  <a:lnTo>
                    <a:pt x="20584" y="11302"/>
                  </a:lnTo>
                  <a:lnTo>
                    <a:pt x="20584" y="12307"/>
                  </a:lnTo>
                  <a:lnTo>
                    <a:pt x="19567" y="13060"/>
                  </a:lnTo>
                  <a:lnTo>
                    <a:pt x="20584" y="14065"/>
                  </a:lnTo>
                  <a:lnTo>
                    <a:pt x="20584" y="15070"/>
                  </a:lnTo>
                  <a:lnTo>
                    <a:pt x="21600" y="16074"/>
                  </a:lnTo>
                  <a:lnTo>
                    <a:pt x="20584" y="16828"/>
                  </a:lnTo>
                  <a:lnTo>
                    <a:pt x="20584" y="17833"/>
                  </a:lnTo>
                  <a:lnTo>
                    <a:pt x="17788" y="20595"/>
                  </a:lnTo>
                  <a:lnTo>
                    <a:pt x="16009" y="20595"/>
                  </a:lnTo>
                  <a:lnTo>
                    <a:pt x="16009" y="21600"/>
                  </a:lnTo>
                  <a:lnTo>
                    <a:pt x="13214" y="21600"/>
                  </a:lnTo>
                  <a:lnTo>
                    <a:pt x="12198" y="20595"/>
                  </a:lnTo>
                  <a:lnTo>
                    <a:pt x="11181" y="21600"/>
                  </a:lnTo>
                  <a:lnTo>
                    <a:pt x="9402" y="21600"/>
                  </a:lnTo>
                  <a:lnTo>
                    <a:pt x="9402" y="20595"/>
                  </a:lnTo>
                  <a:lnTo>
                    <a:pt x="8386" y="20595"/>
                  </a:lnTo>
                  <a:lnTo>
                    <a:pt x="7369" y="19591"/>
                  </a:lnTo>
                  <a:lnTo>
                    <a:pt x="3812" y="19591"/>
                  </a:lnTo>
                  <a:lnTo>
                    <a:pt x="2795" y="18837"/>
                  </a:lnTo>
                  <a:lnTo>
                    <a:pt x="1779" y="18837"/>
                  </a:lnTo>
                  <a:lnTo>
                    <a:pt x="762" y="16828"/>
                  </a:lnTo>
                  <a:lnTo>
                    <a:pt x="0" y="16074"/>
                  </a:lnTo>
                  <a:lnTo>
                    <a:pt x="0" y="14065"/>
                  </a:lnTo>
                  <a:lnTo>
                    <a:pt x="762" y="14065"/>
                  </a:lnTo>
                  <a:lnTo>
                    <a:pt x="762" y="6530"/>
                  </a:lnTo>
                  <a:lnTo>
                    <a:pt x="1779" y="6530"/>
                  </a:lnTo>
                  <a:lnTo>
                    <a:pt x="1779" y="4772"/>
                  </a:lnTo>
                  <a:lnTo>
                    <a:pt x="762" y="3767"/>
                  </a:lnTo>
                  <a:lnTo>
                    <a:pt x="1779" y="3767"/>
                  </a:lnTo>
                  <a:lnTo>
                    <a:pt x="762" y="2009"/>
                  </a:lnTo>
                  <a:lnTo>
                    <a:pt x="1779" y="2009"/>
                  </a:lnTo>
                  <a:lnTo>
                    <a:pt x="2795" y="1005"/>
                  </a:lnTo>
                  <a:lnTo>
                    <a:pt x="2795" y="0"/>
                  </a:lnTo>
                  <a:close/>
                  <a:moveTo>
                    <a:pt x="2795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0" name="AutoShape 184"/>
            <p:cNvSpPr>
              <a:spLocks/>
            </p:cNvSpPr>
            <p:nvPr/>
          </p:nvSpPr>
          <p:spPr bwMode="auto">
            <a:xfrm>
              <a:off x="4028" y="5520"/>
              <a:ext cx="668" cy="152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367" y="492"/>
                  </a:moveTo>
                  <a:lnTo>
                    <a:pt x="3696" y="386"/>
                  </a:lnTo>
                  <a:lnTo>
                    <a:pt x="3696" y="246"/>
                  </a:lnTo>
                  <a:lnTo>
                    <a:pt x="4271" y="0"/>
                  </a:lnTo>
                  <a:lnTo>
                    <a:pt x="4599" y="0"/>
                  </a:lnTo>
                  <a:lnTo>
                    <a:pt x="4928" y="105"/>
                  </a:lnTo>
                  <a:lnTo>
                    <a:pt x="5503" y="0"/>
                  </a:lnTo>
                  <a:lnTo>
                    <a:pt x="6735" y="0"/>
                  </a:lnTo>
                  <a:lnTo>
                    <a:pt x="6735" y="105"/>
                  </a:lnTo>
                  <a:lnTo>
                    <a:pt x="7063" y="386"/>
                  </a:lnTo>
                  <a:lnTo>
                    <a:pt x="7063" y="246"/>
                  </a:lnTo>
                  <a:lnTo>
                    <a:pt x="7310" y="246"/>
                  </a:lnTo>
                  <a:lnTo>
                    <a:pt x="7310" y="105"/>
                  </a:lnTo>
                  <a:lnTo>
                    <a:pt x="7638" y="0"/>
                  </a:lnTo>
                  <a:lnTo>
                    <a:pt x="8870" y="0"/>
                  </a:lnTo>
                  <a:lnTo>
                    <a:pt x="9198" y="105"/>
                  </a:lnTo>
                  <a:lnTo>
                    <a:pt x="9445" y="246"/>
                  </a:lnTo>
                  <a:lnTo>
                    <a:pt x="9773" y="246"/>
                  </a:lnTo>
                  <a:lnTo>
                    <a:pt x="10102" y="492"/>
                  </a:lnTo>
                  <a:lnTo>
                    <a:pt x="11005" y="773"/>
                  </a:lnTo>
                  <a:lnTo>
                    <a:pt x="11252" y="773"/>
                  </a:lnTo>
                  <a:lnTo>
                    <a:pt x="11580" y="913"/>
                  </a:lnTo>
                  <a:lnTo>
                    <a:pt x="11909" y="1019"/>
                  </a:lnTo>
                  <a:lnTo>
                    <a:pt x="12812" y="1159"/>
                  </a:lnTo>
                  <a:lnTo>
                    <a:pt x="13141" y="1300"/>
                  </a:lnTo>
                  <a:lnTo>
                    <a:pt x="13387" y="1300"/>
                  </a:lnTo>
                  <a:lnTo>
                    <a:pt x="14044" y="1405"/>
                  </a:lnTo>
                  <a:lnTo>
                    <a:pt x="14619" y="1545"/>
                  </a:lnTo>
                  <a:lnTo>
                    <a:pt x="15522" y="1545"/>
                  </a:lnTo>
                  <a:lnTo>
                    <a:pt x="15851" y="1826"/>
                  </a:lnTo>
                  <a:lnTo>
                    <a:pt x="16179" y="1826"/>
                  </a:lnTo>
                  <a:lnTo>
                    <a:pt x="16426" y="1932"/>
                  </a:lnTo>
                  <a:lnTo>
                    <a:pt x="16179" y="2072"/>
                  </a:lnTo>
                  <a:lnTo>
                    <a:pt x="16179" y="2213"/>
                  </a:lnTo>
                  <a:lnTo>
                    <a:pt x="15851" y="2318"/>
                  </a:lnTo>
                  <a:lnTo>
                    <a:pt x="15522" y="2318"/>
                  </a:lnTo>
                  <a:lnTo>
                    <a:pt x="15851" y="2459"/>
                  </a:lnTo>
                  <a:lnTo>
                    <a:pt x="15522" y="2740"/>
                  </a:lnTo>
                  <a:lnTo>
                    <a:pt x="14948" y="2985"/>
                  </a:lnTo>
                  <a:lnTo>
                    <a:pt x="17083" y="2985"/>
                  </a:lnTo>
                  <a:lnTo>
                    <a:pt x="17658" y="3126"/>
                  </a:lnTo>
                  <a:lnTo>
                    <a:pt x="18315" y="3126"/>
                  </a:lnTo>
                  <a:lnTo>
                    <a:pt x="18561" y="2985"/>
                  </a:lnTo>
                  <a:lnTo>
                    <a:pt x="18890" y="2985"/>
                  </a:lnTo>
                  <a:lnTo>
                    <a:pt x="19218" y="2845"/>
                  </a:lnTo>
                  <a:lnTo>
                    <a:pt x="19218" y="2740"/>
                  </a:lnTo>
                  <a:lnTo>
                    <a:pt x="19793" y="2599"/>
                  </a:lnTo>
                  <a:lnTo>
                    <a:pt x="20122" y="2459"/>
                  </a:lnTo>
                  <a:lnTo>
                    <a:pt x="20122" y="2318"/>
                  </a:lnTo>
                  <a:lnTo>
                    <a:pt x="20450" y="2318"/>
                  </a:lnTo>
                  <a:lnTo>
                    <a:pt x="20450" y="1932"/>
                  </a:lnTo>
                  <a:lnTo>
                    <a:pt x="20697" y="1826"/>
                  </a:lnTo>
                  <a:lnTo>
                    <a:pt x="21354" y="1826"/>
                  </a:lnTo>
                  <a:lnTo>
                    <a:pt x="21354" y="1932"/>
                  </a:lnTo>
                  <a:lnTo>
                    <a:pt x="21600" y="2213"/>
                  </a:lnTo>
                  <a:lnTo>
                    <a:pt x="21600" y="2845"/>
                  </a:lnTo>
                  <a:lnTo>
                    <a:pt x="21025" y="2845"/>
                  </a:lnTo>
                  <a:lnTo>
                    <a:pt x="21025" y="2985"/>
                  </a:lnTo>
                  <a:lnTo>
                    <a:pt x="20697" y="2985"/>
                  </a:lnTo>
                  <a:lnTo>
                    <a:pt x="20122" y="3126"/>
                  </a:lnTo>
                  <a:lnTo>
                    <a:pt x="20122" y="3231"/>
                  </a:lnTo>
                  <a:lnTo>
                    <a:pt x="19793" y="3231"/>
                  </a:lnTo>
                  <a:lnTo>
                    <a:pt x="19218" y="3372"/>
                  </a:lnTo>
                  <a:lnTo>
                    <a:pt x="19218" y="3512"/>
                  </a:lnTo>
                  <a:lnTo>
                    <a:pt x="18890" y="3512"/>
                  </a:lnTo>
                  <a:lnTo>
                    <a:pt x="18315" y="3758"/>
                  </a:lnTo>
                  <a:lnTo>
                    <a:pt x="18315" y="3899"/>
                  </a:lnTo>
                  <a:lnTo>
                    <a:pt x="17986" y="3899"/>
                  </a:lnTo>
                  <a:lnTo>
                    <a:pt x="17986" y="4039"/>
                  </a:lnTo>
                  <a:lnTo>
                    <a:pt x="17658" y="4144"/>
                  </a:lnTo>
                  <a:lnTo>
                    <a:pt x="17411" y="4285"/>
                  </a:lnTo>
                  <a:lnTo>
                    <a:pt x="17411" y="4531"/>
                  </a:lnTo>
                  <a:lnTo>
                    <a:pt x="17083" y="4531"/>
                  </a:lnTo>
                  <a:lnTo>
                    <a:pt x="17083" y="4671"/>
                  </a:lnTo>
                  <a:lnTo>
                    <a:pt x="16754" y="4812"/>
                  </a:lnTo>
                  <a:lnTo>
                    <a:pt x="16426" y="4812"/>
                  </a:lnTo>
                  <a:lnTo>
                    <a:pt x="16754" y="5058"/>
                  </a:lnTo>
                  <a:lnTo>
                    <a:pt x="16426" y="5058"/>
                  </a:lnTo>
                  <a:lnTo>
                    <a:pt x="16754" y="5198"/>
                  </a:lnTo>
                  <a:lnTo>
                    <a:pt x="16754" y="5444"/>
                  </a:lnTo>
                  <a:lnTo>
                    <a:pt x="16426" y="5444"/>
                  </a:lnTo>
                  <a:lnTo>
                    <a:pt x="16426" y="6498"/>
                  </a:lnTo>
                  <a:lnTo>
                    <a:pt x="16179" y="6498"/>
                  </a:lnTo>
                  <a:lnTo>
                    <a:pt x="16179" y="7024"/>
                  </a:lnTo>
                  <a:lnTo>
                    <a:pt x="16426" y="7024"/>
                  </a:lnTo>
                  <a:lnTo>
                    <a:pt x="16426" y="7270"/>
                  </a:lnTo>
                  <a:lnTo>
                    <a:pt x="17083" y="7411"/>
                  </a:lnTo>
                  <a:lnTo>
                    <a:pt x="17658" y="7551"/>
                  </a:lnTo>
                  <a:lnTo>
                    <a:pt x="18315" y="7692"/>
                  </a:lnTo>
                  <a:lnTo>
                    <a:pt x="18561" y="7797"/>
                  </a:lnTo>
                  <a:lnTo>
                    <a:pt x="18561" y="7938"/>
                  </a:lnTo>
                  <a:lnTo>
                    <a:pt x="17986" y="8183"/>
                  </a:lnTo>
                  <a:lnTo>
                    <a:pt x="18315" y="8464"/>
                  </a:lnTo>
                  <a:lnTo>
                    <a:pt x="19218" y="8464"/>
                  </a:lnTo>
                  <a:lnTo>
                    <a:pt x="19218" y="8851"/>
                  </a:lnTo>
                  <a:lnTo>
                    <a:pt x="18890" y="8991"/>
                  </a:lnTo>
                  <a:lnTo>
                    <a:pt x="18890" y="9097"/>
                  </a:lnTo>
                  <a:lnTo>
                    <a:pt x="18561" y="9237"/>
                  </a:lnTo>
                  <a:lnTo>
                    <a:pt x="18561" y="9097"/>
                  </a:lnTo>
                  <a:lnTo>
                    <a:pt x="18561" y="9483"/>
                  </a:lnTo>
                  <a:lnTo>
                    <a:pt x="18315" y="9623"/>
                  </a:lnTo>
                  <a:lnTo>
                    <a:pt x="17658" y="9764"/>
                  </a:lnTo>
                  <a:lnTo>
                    <a:pt x="17083" y="9904"/>
                  </a:lnTo>
                  <a:lnTo>
                    <a:pt x="17083" y="9764"/>
                  </a:lnTo>
                  <a:lnTo>
                    <a:pt x="17083" y="9904"/>
                  </a:lnTo>
                  <a:lnTo>
                    <a:pt x="16179" y="10010"/>
                  </a:lnTo>
                  <a:lnTo>
                    <a:pt x="14373" y="10010"/>
                  </a:lnTo>
                  <a:lnTo>
                    <a:pt x="13716" y="10150"/>
                  </a:lnTo>
                  <a:lnTo>
                    <a:pt x="13387" y="10150"/>
                  </a:lnTo>
                  <a:lnTo>
                    <a:pt x="13141" y="10010"/>
                  </a:lnTo>
                  <a:lnTo>
                    <a:pt x="12484" y="10010"/>
                  </a:lnTo>
                  <a:lnTo>
                    <a:pt x="12484" y="9904"/>
                  </a:lnTo>
                  <a:lnTo>
                    <a:pt x="12484" y="10396"/>
                  </a:lnTo>
                  <a:lnTo>
                    <a:pt x="12812" y="10396"/>
                  </a:lnTo>
                  <a:lnTo>
                    <a:pt x="12812" y="10537"/>
                  </a:lnTo>
                  <a:lnTo>
                    <a:pt x="12484" y="10677"/>
                  </a:lnTo>
                  <a:lnTo>
                    <a:pt x="12484" y="11063"/>
                  </a:lnTo>
                  <a:lnTo>
                    <a:pt x="12812" y="11063"/>
                  </a:lnTo>
                  <a:lnTo>
                    <a:pt x="12812" y="11309"/>
                  </a:lnTo>
                  <a:lnTo>
                    <a:pt x="12484" y="11450"/>
                  </a:lnTo>
                  <a:lnTo>
                    <a:pt x="11909" y="11590"/>
                  </a:lnTo>
                  <a:lnTo>
                    <a:pt x="10677" y="11590"/>
                  </a:lnTo>
                  <a:lnTo>
                    <a:pt x="10348" y="11450"/>
                  </a:lnTo>
                  <a:lnTo>
                    <a:pt x="9773" y="11309"/>
                  </a:lnTo>
                  <a:lnTo>
                    <a:pt x="9445" y="11309"/>
                  </a:lnTo>
                  <a:lnTo>
                    <a:pt x="9198" y="11450"/>
                  </a:lnTo>
                  <a:lnTo>
                    <a:pt x="9198" y="11590"/>
                  </a:lnTo>
                  <a:lnTo>
                    <a:pt x="9445" y="11731"/>
                  </a:lnTo>
                  <a:lnTo>
                    <a:pt x="9445" y="12222"/>
                  </a:lnTo>
                  <a:lnTo>
                    <a:pt x="10348" y="12222"/>
                  </a:lnTo>
                  <a:lnTo>
                    <a:pt x="10348" y="12363"/>
                  </a:lnTo>
                  <a:lnTo>
                    <a:pt x="10102" y="12363"/>
                  </a:lnTo>
                  <a:lnTo>
                    <a:pt x="10677" y="12363"/>
                  </a:lnTo>
                  <a:lnTo>
                    <a:pt x="10677" y="12222"/>
                  </a:lnTo>
                  <a:lnTo>
                    <a:pt x="10348" y="12222"/>
                  </a:lnTo>
                  <a:lnTo>
                    <a:pt x="10677" y="12222"/>
                  </a:lnTo>
                  <a:lnTo>
                    <a:pt x="11005" y="12117"/>
                  </a:lnTo>
                  <a:lnTo>
                    <a:pt x="11252" y="12117"/>
                  </a:lnTo>
                  <a:lnTo>
                    <a:pt x="11580" y="12222"/>
                  </a:lnTo>
                  <a:lnTo>
                    <a:pt x="11252" y="12363"/>
                  </a:lnTo>
                  <a:lnTo>
                    <a:pt x="11580" y="12503"/>
                  </a:lnTo>
                  <a:lnTo>
                    <a:pt x="11580" y="12609"/>
                  </a:lnTo>
                  <a:lnTo>
                    <a:pt x="11005" y="12749"/>
                  </a:lnTo>
                  <a:lnTo>
                    <a:pt x="10677" y="12749"/>
                  </a:lnTo>
                  <a:lnTo>
                    <a:pt x="10677" y="12609"/>
                  </a:lnTo>
                  <a:lnTo>
                    <a:pt x="10348" y="12503"/>
                  </a:lnTo>
                  <a:lnTo>
                    <a:pt x="10102" y="12503"/>
                  </a:lnTo>
                  <a:lnTo>
                    <a:pt x="9773" y="12609"/>
                  </a:lnTo>
                  <a:lnTo>
                    <a:pt x="9773" y="12749"/>
                  </a:lnTo>
                  <a:lnTo>
                    <a:pt x="10677" y="12749"/>
                  </a:lnTo>
                  <a:lnTo>
                    <a:pt x="10677" y="12890"/>
                  </a:lnTo>
                  <a:lnTo>
                    <a:pt x="10348" y="13030"/>
                  </a:lnTo>
                  <a:lnTo>
                    <a:pt x="9773" y="13030"/>
                  </a:lnTo>
                  <a:lnTo>
                    <a:pt x="9773" y="13276"/>
                  </a:lnTo>
                  <a:lnTo>
                    <a:pt x="9445" y="13276"/>
                  </a:lnTo>
                  <a:lnTo>
                    <a:pt x="9445" y="13417"/>
                  </a:lnTo>
                  <a:lnTo>
                    <a:pt x="9773" y="13522"/>
                  </a:lnTo>
                  <a:lnTo>
                    <a:pt x="9773" y="13662"/>
                  </a:lnTo>
                  <a:lnTo>
                    <a:pt x="10102" y="13803"/>
                  </a:lnTo>
                  <a:lnTo>
                    <a:pt x="9773" y="13943"/>
                  </a:lnTo>
                  <a:lnTo>
                    <a:pt x="9445" y="14049"/>
                  </a:lnTo>
                  <a:lnTo>
                    <a:pt x="9445" y="14189"/>
                  </a:lnTo>
                  <a:lnTo>
                    <a:pt x="9773" y="14189"/>
                  </a:lnTo>
                  <a:lnTo>
                    <a:pt x="9773" y="14330"/>
                  </a:lnTo>
                  <a:lnTo>
                    <a:pt x="8870" y="14330"/>
                  </a:lnTo>
                  <a:lnTo>
                    <a:pt x="8541" y="14435"/>
                  </a:lnTo>
                  <a:lnTo>
                    <a:pt x="8213" y="14435"/>
                  </a:lnTo>
                  <a:lnTo>
                    <a:pt x="7967" y="14576"/>
                  </a:lnTo>
                  <a:lnTo>
                    <a:pt x="7638" y="14576"/>
                  </a:lnTo>
                  <a:lnTo>
                    <a:pt x="7638" y="14716"/>
                  </a:lnTo>
                  <a:lnTo>
                    <a:pt x="7310" y="14857"/>
                  </a:lnTo>
                  <a:lnTo>
                    <a:pt x="7310" y="15102"/>
                  </a:lnTo>
                  <a:lnTo>
                    <a:pt x="7638" y="15243"/>
                  </a:lnTo>
                  <a:lnTo>
                    <a:pt x="7967" y="15348"/>
                  </a:lnTo>
                  <a:lnTo>
                    <a:pt x="8213" y="15348"/>
                  </a:lnTo>
                  <a:lnTo>
                    <a:pt x="9198" y="15770"/>
                  </a:lnTo>
                  <a:lnTo>
                    <a:pt x="9773" y="15770"/>
                  </a:lnTo>
                  <a:lnTo>
                    <a:pt x="9773" y="15629"/>
                  </a:lnTo>
                  <a:lnTo>
                    <a:pt x="10102" y="15770"/>
                  </a:lnTo>
                  <a:lnTo>
                    <a:pt x="10102" y="16156"/>
                  </a:lnTo>
                  <a:lnTo>
                    <a:pt x="10348" y="16261"/>
                  </a:lnTo>
                  <a:lnTo>
                    <a:pt x="10102" y="16261"/>
                  </a:lnTo>
                  <a:lnTo>
                    <a:pt x="10102" y="16402"/>
                  </a:lnTo>
                  <a:lnTo>
                    <a:pt x="10348" y="16402"/>
                  </a:lnTo>
                  <a:lnTo>
                    <a:pt x="10102" y="16542"/>
                  </a:lnTo>
                  <a:lnTo>
                    <a:pt x="9773" y="16542"/>
                  </a:lnTo>
                  <a:lnTo>
                    <a:pt x="9773" y="16648"/>
                  </a:lnTo>
                  <a:lnTo>
                    <a:pt x="9445" y="16788"/>
                  </a:lnTo>
                  <a:lnTo>
                    <a:pt x="9198" y="16929"/>
                  </a:lnTo>
                  <a:lnTo>
                    <a:pt x="8870" y="16929"/>
                  </a:lnTo>
                  <a:lnTo>
                    <a:pt x="8870" y="17069"/>
                  </a:lnTo>
                  <a:lnTo>
                    <a:pt x="8541" y="17175"/>
                  </a:lnTo>
                  <a:lnTo>
                    <a:pt x="8213" y="17315"/>
                  </a:lnTo>
                  <a:lnTo>
                    <a:pt x="8541" y="17315"/>
                  </a:lnTo>
                  <a:lnTo>
                    <a:pt x="8870" y="17456"/>
                  </a:lnTo>
                  <a:lnTo>
                    <a:pt x="8541" y="17561"/>
                  </a:lnTo>
                  <a:lnTo>
                    <a:pt x="8541" y="17701"/>
                  </a:lnTo>
                  <a:lnTo>
                    <a:pt x="8213" y="17842"/>
                  </a:lnTo>
                  <a:lnTo>
                    <a:pt x="7967" y="17842"/>
                  </a:lnTo>
                  <a:lnTo>
                    <a:pt x="7638" y="17701"/>
                  </a:lnTo>
                  <a:lnTo>
                    <a:pt x="7638" y="17982"/>
                  </a:lnTo>
                  <a:lnTo>
                    <a:pt x="7310" y="18088"/>
                  </a:lnTo>
                  <a:lnTo>
                    <a:pt x="7063" y="18228"/>
                  </a:lnTo>
                  <a:lnTo>
                    <a:pt x="7310" y="18474"/>
                  </a:lnTo>
                  <a:lnTo>
                    <a:pt x="7310" y="18615"/>
                  </a:lnTo>
                  <a:lnTo>
                    <a:pt x="7638" y="18896"/>
                  </a:lnTo>
                  <a:lnTo>
                    <a:pt x="7638" y="19141"/>
                  </a:lnTo>
                  <a:lnTo>
                    <a:pt x="7967" y="19141"/>
                  </a:lnTo>
                  <a:lnTo>
                    <a:pt x="8213" y="19282"/>
                  </a:lnTo>
                  <a:lnTo>
                    <a:pt x="8541" y="19387"/>
                  </a:lnTo>
                  <a:lnTo>
                    <a:pt x="8870" y="19387"/>
                  </a:lnTo>
                  <a:lnTo>
                    <a:pt x="8870" y="19528"/>
                  </a:lnTo>
                  <a:lnTo>
                    <a:pt x="8541" y="19528"/>
                  </a:lnTo>
                  <a:lnTo>
                    <a:pt x="7967" y="19387"/>
                  </a:lnTo>
                  <a:lnTo>
                    <a:pt x="7638" y="19387"/>
                  </a:lnTo>
                  <a:lnTo>
                    <a:pt x="7638" y="19282"/>
                  </a:lnTo>
                  <a:lnTo>
                    <a:pt x="5831" y="19282"/>
                  </a:lnTo>
                  <a:lnTo>
                    <a:pt x="4928" y="19387"/>
                  </a:lnTo>
                  <a:lnTo>
                    <a:pt x="4599" y="19282"/>
                  </a:lnTo>
                  <a:lnTo>
                    <a:pt x="4024" y="19282"/>
                  </a:lnTo>
                  <a:lnTo>
                    <a:pt x="4024" y="19141"/>
                  </a:lnTo>
                  <a:lnTo>
                    <a:pt x="3696" y="18896"/>
                  </a:lnTo>
                  <a:lnTo>
                    <a:pt x="3367" y="18755"/>
                  </a:lnTo>
                  <a:lnTo>
                    <a:pt x="3367" y="18369"/>
                  </a:lnTo>
                  <a:lnTo>
                    <a:pt x="3121" y="18369"/>
                  </a:lnTo>
                  <a:lnTo>
                    <a:pt x="2792" y="18474"/>
                  </a:lnTo>
                  <a:lnTo>
                    <a:pt x="2135" y="18474"/>
                  </a:lnTo>
                  <a:lnTo>
                    <a:pt x="1560" y="18088"/>
                  </a:lnTo>
                  <a:lnTo>
                    <a:pt x="1560" y="17456"/>
                  </a:lnTo>
                  <a:lnTo>
                    <a:pt x="2464" y="17069"/>
                  </a:lnTo>
                  <a:lnTo>
                    <a:pt x="2464" y="16542"/>
                  </a:lnTo>
                  <a:lnTo>
                    <a:pt x="2135" y="16402"/>
                  </a:lnTo>
                  <a:lnTo>
                    <a:pt x="2464" y="16156"/>
                  </a:lnTo>
                  <a:lnTo>
                    <a:pt x="2464" y="14962"/>
                  </a:lnTo>
                  <a:lnTo>
                    <a:pt x="2135" y="14857"/>
                  </a:lnTo>
                  <a:lnTo>
                    <a:pt x="2464" y="14716"/>
                  </a:lnTo>
                  <a:lnTo>
                    <a:pt x="2464" y="14576"/>
                  </a:lnTo>
                  <a:lnTo>
                    <a:pt x="2135" y="14330"/>
                  </a:lnTo>
                  <a:lnTo>
                    <a:pt x="1889" y="14189"/>
                  </a:lnTo>
                  <a:lnTo>
                    <a:pt x="1560" y="14189"/>
                  </a:lnTo>
                  <a:lnTo>
                    <a:pt x="1560" y="14330"/>
                  </a:lnTo>
                  <a:lnTo>
                    <a:pt x="1232" y="14189"/>
                  </a:lnTo>
                  <a:lnTo>
                    <a:pt x="1232" y="14049"/>
                  </a:lnTo>
                  <a:lnTo>
                    <a:pt x="1889" y="14049"/>
                  </a:lnTo>
                  <a:lnTo>
                    <a:pt x="2135" y="13943"/>
                  </a:lnTo>
                  <a:lnTo>
                    <a:pt x="2135" y="13803"/>
                  </a:lnTo>
                  <a:lnTo>
                    <a:pt x="1889" y="13943"/>
                  </a:lnTo>
                  <a:lnTo>
                    <a:pt x="1560" y="13943"/>
                  </a:lnTo>
                  <a:lnTo>
                    <a:pt x="1560" y="13662"/>
                  </a:lnTo>
                  <a:lnTo>
                    <a:pt x="1232" y="13417"/>
                  </a:lnTo>
                  <a:lnTo>
                    <a:pt x="1232" y="13136"/>
                  </a:lnTo>
                  <a:lnTo>
                    <a:pt x="657" y="12890"/>
                  </a:lnTo>
                  <a:lnTo>
                    <a:pt x="657" y="12503"/>
                  </a:lnTo>
                  <a:lnTo>
                    <a:pt x="986" y="12363"/>
                  </a:lnTo>
                  <a:lnTo>
                    <a:pt x="986" y="12117"/>
                  </a:lnTo>
                  <a:lnTo>
                    <a:pt x="657" y="12117"/>
                  </a:lnTo>
                  <a:lnTo>
                    <a:pt x="657" y="11836"/>
                  </a:lnTo>
                  <a:lnTo>
                    <a:pt x="329" y="11590"/>
                  </a:lnTo>
                  <a:lnTo>
                    <a:pt x="657" y="11204"/>
                  </a:lnTo>
                  <a:lnTo>
                    <a:pt x="329" y="10923"/>
                  </a:lnTo>
                  <a:lnTo>
                    <a:pt x="329" y="10818"/>
                  </a:lnTo>
                  <a:lnTo>
                    <a:pt x="657" y="10537"/>
                  </a:lnTo>
                  <a:lnTo>
                    <a:pt x="986" y="10291"/>
                  </a:lnTo>
                  <a:lnTo>
                    <a:pt x="1232" y="10150"/>
                  </a:lnTo>
                  <a:lnTo>
                    <a:pt x="657" y="9483"/>
                  </a:lnTo>
                  <a:lnTo>
                    <a:pt x="657" y="8710"/>
                  </a:lnTo>
                  <a:lnTo>
                    <a:pt x="1232" y="8464"/>
                  </a:lnTo>
                  <a:lnTo>
                    <a:pt x="1232" y="8183"/>
                  </a:lnTo>
                  <a:lnTo>
                    <a:pt x="657" y="7938"/>
                  </a:lnTo>
                  <a:lnTo>
                    <a:pt x="986" y="7797"/>
                  </a:lnTo>
                  <a:lnTo>
                    <a:pt x="986" y="7692"/>
                  </a:lnTo>
                  <a:lnTo>
                    <a:pt x="1232" y="7411"/>
                  </a:lnTo>
                  <a:lnTo>
                    <a:pt x="1560" y="7411"/>
                  </a:lnTo>
                  <a:lnTo>
                    <a:pt x="1560" y="7165"/>
                  </a:lnTo>
                  <a:lnTo>
                    <a:pt x="1232" y="6779"/>
                  </a:lnTo>
                  <a:lnTo>
                    <a:pt x="1232" y="6638"/>
                  </a:lnTo>
                  <a:lnTo>
                    <a:pt x="986" y="6357"/>
                  </a:lnTo>
                  <a:lnTo>
                    <a:pt x="986" y="6252"/>
                  </a:lnTo>
                  <a:lnTo>
                    <a:pt x="657" y="5971"/>
                  </a:lnTo>
                  <a:lnTo>
                    <a:pt x="329" y="5865"/>
                  </a:lnTo>
                  <a:lnTo>
                    <a:pt x="329" y="5725"/>
                  </a:lnTo>
                  <a:lnTo>
                    <a:pt x="0" y="5444"/>
                  </a:lnTo>
                  <a:lnTo>
                    <a:pt x="0" y="5339"/>
                  </a:lnTo>
                  <a:lnTo>
                    <a:pt x="657" y="5198"/>
                  </a:lnTo>
                  <a:lnTo>
                    <a:pt x="657" y="4425"/>
                  </a:lnTo>
                  <a:lnTo>
                    <a:pt x="329" y="4144"/>
                  </a:lnTo>
                  <a:lnTo>
                    <a:pt x="657" y="4039"/>
                  </a:lnTo>
                  <a:lnTo>
                    <a:pt x="657" y="3653"/>
                  </a:lnTo>
                  <a:lnTo>
                    <a:pt x="986" y="3512"/>
                  </a:lnTo>
                  <a:lnTo>
                    <a:pt x="1232" y="3231"/>
                  </a:lnTo>
                  <a:lnTo>
                    <a:pt x="1889" y="3126"/>
                  </a:lnTo>
                  <a:lnTo>
                    <a:pt x="1889" y="2985"/>
                  </a:lnTo>
                  <a:lnTo>
                    <a:pt x="2135" y="2845"/>
                  </a:lnTo>
                  <a:lnTo>
                    <a:pt x="2135" y="2740"/>
                  </a:lnTo>
                  <a:lnTo>
                    <a:pt x="1889" y="2599"/>
                  </a:lnTo>
                  <a:lnTo>
                    <a:pt x="1889" y="2459"/>
                  </a:lnTo>
                  <a:lnTo>
                    <a:pt x="2135" y="2459"/>
                  </a:lnTo>
                  <a:lnTo>
                    <a:pt x="2135" y="2318"/>
                  </a:lnTo>
                  <a:lnTo>
                    <a:pt x="1889" y="2213"/>
                  </a:lnTo>
                  <a:lnTo>
                    <a:pt x="1889" y="1826"/>
                  </a:lnTo>
                  <a:lnTo>
                    <a:pt x="1560" y="1686"/>
                  </a:lnTo>
                  <a:lnTo>
                    <a:pt x="1560" y="1545"/>
                  </a:lnTo>
                  <a:lnTo>
                    <a:pt x="3367" y="1159"/>
                  </a:lnTo>
                  <a:lnTo>
                    <a:pt x="3696" y="632"/>
                  </a:lnTo>
                  <a:lnTo>
                    <a:pt x="3367" y="492"/>
                  </a:lnTo>
                  <a:close/>
                  <a:moveTo>
                    <a:pt x="14619" y="21354"/>
                  </a:moveTo>
                  <a:lnTo>
                    <a:pt x="15276" y="21354"/>
                  </a:lnTo>
                  <a:lnTo>
                    <a:pt x="15522" y="21214"/>
                  </a:lnTo>
                  <a:lnTo>
                    <a:pt x="14948" y="21214"/>
                  </a:lnTo>
                  <a:lnTo>
                    <a:pt x="14619" y="21354"/>
                  </a:lnTo>
                  <a:close/>
                  <a:moveTo>
                    <a:pt x="8541" y="19668"/>
                  </a:moveTo>
                  <a:lnTo>
                    <a:pt x="8870" y="19809"/>
                  </a:lnTo>
                  <a:lnTo>
                    <a:pt x="9198" y="19914"/>
                  </a:lnTo>
                  <a:lnTo>
                    <a:pt x="9198" y="20195"/>
                  </a:lnTo>
                  <a:lnTo>
                    <a:pt x="8870" y="20195"/>
                  </a:lnTo>
                  <a:lnTo>
                    <a:pt x="8870" y="20300"/>
                  </a:lnTo>
                  <a:lnTo>
                    <a:pt x="8541" y="19668"/>
                  </a:lnTo>
                  <a:close/>
                  <a:moveTo>
                    <a:pt x="8870" y="20300"/>
                  </a:moveTo>
                  <a:lnTo>
                    <a:pt x="9445" y="20300"/>
                  </a:lnTo>
                  <a:lnTo>
                    <a:pt x="9773" y="20441"/>
                  </a:lnTo>
                  <a:lnTo>
                    <a:pt x="9773" y="20581"/>
                  </a:lnTo>
                  <a:lnTo>
                    <a:pt x="10102" y="20581"/>
                  </a:lnTo>
                  <a:lnTo>
                    <a:pt x="10348" y="20687"/>
                  </a:lnTo>
                  <a:lnTo>
                    <a:pt x="10348" y="20827"/>
                  </a:lnTo>
                  <a:lnTo>
                    <a:pt x="10677" y="20827"/>
                  </a:lnTo>
                  <a:lnTo>
                    <a:pt x="11909" y="20968"/>
                  </a:lnTo>
                  <a:lnTo>
                    <a:pt x="11909" y="21108"/>
                  </a:lnTo>
                  <a:lnTo>
                    <a:pt x="12237" y="21108"/>
                  </a:lnTo>
                  <a:lnTo>
                    <a:pt x="12812" y="21214"/>
                  </a:lnTo>
                  <a:lnTo>
                    <a:pt x="13716" y="21214"/>
                  </a:lnTo>
                  <a:lnTo>
                    <a:pt x="13716" y="21354"/>
                  </a:lnTo>
                  <a:lnTo>
                    <a:pt x="13141" y="21354"/>
                  </a:lnTo>
                  <a:lnTo>
                    <a:pt x="12812" y="21495"/>
                  </a:lnTo>
                  <a:lnTo>
                    <a:pt x="12812" y="21600"/>
                  </a:lnTo>
                  <a:lnTo>
                    <a:pt x="12237" y="21600"/>
                  </a:lnTo>
                  <a:lnTo>
                    <a:pt x="11909" y="21495"/>
                  </a:lnTo>
                  <a:lnTo>
                    <a:pt x="9773" y="21495"/>
                  </a:lnTo>
                  <a:lnTo>
                    <a:pt x="9445" y="21354"/>
                  </a:lnTo>
                  <a:lnTo>
                    <a:pt x="10102" y="21354"/>
                  </a:lnTo>
                  <a:lnTo>
                    <a:pt x="10677" y="21214"/>
                  </a:lnTo>
                  <a:lnTo>
                    <a:pt x="9445" y="21214"/>
                  </a:lnTo>
                  <a:lnTo>
                    <a:pt x="8870" y="20300"/>
                  </a:lnTo>
                  <a:close/>
                  <a:moveTo>
                    <a:pt x="8870" y="203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1" name="AutoShape 185"/>
            <p:cNvSpPr>
              <a:spLocks/>
            </p:cNvSpPr>
            <p:nvPr/>
          </p:nvSpPr>
          <p:spPr bwMode="auto">
            <a:xfrm>
              <a:off x="3935" y="5345"/>
              <a:ext cx="461" cy="174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514" y="20918"/>
                  </a:moveTo>
                  <a:cubicBezTo>
                    <a:pt x="18073" y="20804"/>
                    <a:pt x="18073" y="20804"/>
                    <a:pt x="18073" y="20804"/>
                  </a:cubicBezTo>
                  <a:cubicBezTo>
                    <a:pt x="18073" y="20804"/>
                    <a:pt x="18073" y="20804"/>
                    <a:pt x="18073" y="20804"/>
                  </a:cubicBezTo>
                  <a:cubicBezTo>
                    <a:pt x="17633" y="20691"/>
                    <a:pt x="17633" y="20691"/>
                    <a:pt x="17633" y="20691"/>
                  </a:cubicBezTo>
                  <a:cubicBezTo>
                    <a:pt x="16751" y="20691"/>
                    <a:pt x="16751" y="20691"/>
                    <a:pt x="16751" y="20691"/>
                  </a:cubicBezTo>
                  <a:cubicBezTo>
                    <a:pt x="15869" y="20577"/>
                    <a:pt x="15869" y="20577"/>
                    <a:pt x="1586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691"/>
                    <a:pt x="15429" y="20691"/>
                    <a:pt x="15429" y="20691"/>
                  </a:cubicBezTo>
                  <a:cubicBezTo>
                    <a:pt x="15429" y="20691"/>
                    <a:pt x="15429" y="20691"/>
                    <a:pt x="15429" y="20691"/>
                  </a:cubicBezTo>
                  <a:cubicBezTo>
                    <a:pt x="14547" y="20577"/>
                    <a:pt x="14547" y="20577"/>
                    <a:pt x="14547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804"/>
                    <a:pt x="14988" y="20804"/>
                    <a:pt x="14988" y="20804"/>
                  </a:cubicBezTo>
                  <a:cubicBezTo>
                    <a:pt x="14547" y="20804"/>
                    <a:pt x="14547" y="20804"/>
                    <a:pt x="14547" y="20804"/>
                  </a:cubicBezTo>
                  <a:cubicBezTo>
                    <a:pt x="14547" y="20691"/>
                    <a:pt x="14547" y="20691"/>
                    <a:pt x="14547" y="20691"/>
                  </a:cubicBezTo>
                  <a:cubicBezTo>
                    <a:pt x="14106" y="20691"/>
                    <a:pt x="14106" y="20691"/>
                    <a:pt x="14106" y="20691"/>
                  </a:cubicBezTo>
                  <a:cubicBezTo>
                    <a:pt x="14106" y="20691"/>
                    <a:pt x="14106" y="20691"/>
                    <a:pt x="14106" y="20691"/>
                  </a:cubicBezTo>
                  <a:cubicBezTo>
                    <a:pt x="14106" y="20804"/>
                    <a:pt x="14106" y="20804"/>
                    <a:pt x="14106" y="20804"/>
                  </a:cubicBezTo>
                  <a:cubicBezTo>
                    <a:pt x="13665" y="20804"/>
                    <a:pt x="13665" y="20804"/>
                    <a:pt x="13665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2784" y="20804"/>
                    <a:pt x="12784" y="20804"/>
                    <a:pt x="12784" y="20804"/>
                  </a:cubicBezTo>
                  <a:cubicBezTo>
                    <a:pt x="12343" y="20918"/>
                    <a:pt x="12343" y="20918"/>
                    <a:pt x="12343" y="20918"/>
                  </a:cubicBezTo>
                  <a:cubicBezTo>
                    <a:pt x="12343" y="20918"/>
                    <a:pt x="12343" y="20918"/>
                    <a:pt x="12343" y="20918"/>
                  </a:cubicBezTo>
                  <a:cubicBezTo>
                    <a:pt x="12784" y="20918"/>
                    <a:pt x="12784" y="20918"/>
                    <a:pt x="12784" y="20918"/>
                  </a:cubicBezTo>
                  <a:cubicBezTo>
                    <a:pt x="13224" y="20918"/>
                    <a:pt x="13224" y="20918"/>
                    <a:pt x="13224" y="20918"/>
                  </a:cubicBezTo>
                  <a:cubicBezTo>
                    <a:pt x="13224" y="20918"/>
                    <a:pt x="13224" y="20918"/>
                    <a:pt x="13224" y="20918"/>
                  </a:cubicBezTo>
                  <a:cubicBezTo>
                    <a:pt x="13665" y="20918"/>
                    <a:pt x="13665" y="20918"/>
                    <a:pt x="13665" y="20918"/>
                  </a:cubicBezTo>
                  <a:cubicBezTo>
                    <a:pt x="13665" y="20918"/>
                    <a:pt x="13665" y="20918"/>
                    <a:pt x="13665" y="20918"/>
                  </a:cubicBezTo>
                  <a:cubicBezTo>
                    <a:pt x="14106" y="20918"/>
                    <a:pt x="14106" y="20918"/>
                    <a:pt x="14106" y="20918"/>
                  </a:cubicBezTo>
                  <a:cubicBezTo>
                    <a:pt x="14106" y="20918"/>
                    <a:pt x="14106" y="20918"/>
                    <a:pt x="14106" y="20918"/>
                  </a:cubicBezTo>
                  <a:cubicBezTo>
                    <a:pt x="14547" y="20918"/>
                    <a:pt x="14547" y="20918"/>
                    <a:pt x="14547" y="20918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106" y="21145"/>
                    <a:pt x="14106" y="21145"/>
                    <a:pt x="14106" y="21145"/>
                  </a:cubicBezTo>
                  <a:cubicBezTo>
                    <a:pt x="14547" y="21259"/>
                    <a:pt x="14547" y="21259"/>
                    <a:pt x="14547" y="21259"/>
                  </a:cubicBezTo>
                  <a:cubicBezTo>
                    <a:pt x="14547" y="21259"/>
                    <a:pt x="14547" y="21259"/>
                    <a:pt x="14547" y="21259"/>
                  </a:cubicBezTo>
                  <a:cubicBezTo>
                    <a:pt x="14988" y="21259"/>
                    <a:pt x="14988" y="21259"/>
                    <a:pt x="14988" y="21259"/>
                  </a:cubicBezTo>
                  <a:cubicBezTo>
                    <a:pt x="15429" y="21373"/>
                    <a:pt x="15429" y="21373"/>
                    <a:pt x="15429" y="21373"/>
                  </a:cubicBezTo>
                  <a:cubicBezTo>
                    <a:pt x="15429" y="21373"/>
                    <a:pt x="15429" y="21373"/>
                    <a:pt x="15429" y="21373"/>
                  </a:cubicBezTo>
                  <a:cubicBezTo>
                    <a:pt x="15429" y="21259"/>
                    <a:pt x="15429" y="21259"/>
                    <a:pt x="15429" y="21259"/>
                  </a:cubicBezTo>
                  <a:cubicBezTo>
                    <a:pt x="15429" y="21259"/>
                    <a:pt x="15429" y="21259"/>
                    <a:pt x="15429" y="21259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032"/>
                    <a:pt x="15429" y="21032"/>
                    <a:pt x="15429" y="21032"/>
                  </a:cubicBezTo>
                  <a:cubicBezTo>
                    <a:pt x="14988" y="21032"/>
                    <a:pt x="14988" y="21032"/>
                    <a:pt x="14988" y="21032"/>
                  </a:cubicBezTo>
                  <a:cubicBezTo>
                    <a:pt x="15869" y="20918"/>
                    <a:pt x="15869" y="20918"/>
                    <a:pt x="15869" y="20918"/>
                  </a:cubicBezTo>
                  <a:cubicBezTo>
                    <a:pt x="16310" y="20918"/>
                    <a:pt x="16310" y="20918"/>
                    <a:pt x="16310" y="20918"/>
                  </a:cubicBezTo>
                  <a:cubicBezTo>
                    <a:pt x="17633" y="21032"/>
                    <a:pt x="17633" y="21032"/>
                    <a:pt x="17633" y="21032"/>
                  </a:cubicBezTo>
                  <a:cubicBezTo>
                    <a:pt x="18073" y="21032"/>
                    <a:pt x="18073" y="21032"/>
                    <a:pt x="18073" y="21032"/>
                  </a:cubicBezTo>
                  <a:cubicBezTo>
                    <a:pt x="18073" y="20918"/>
                    <a:pt x="18073" y="20918"/>
                    <a:pt x="18073" y="20918"/>
                  </a:cubicBezTo>
                  <a:cubicBezTo>
                    <a:pt x="18514" y="20918"/>
                    <a:pt x="18514" y="20918"/>
                    <a:pt x="18514" y="20918"/>
                  </a:cubicBezTo>
                  <a:close/>
                  <a:moveTo>
                    <a:pt x="18073" y="20691"/>
                  </a:moveTo>
                  <a:cubicBezTo>
                    <a:pt x="17633" y="20691"/>
                    <a:pt x="17633" y="20691"/>
                    <a:pt x="17633" y="20691"/>
                  </a:cubicBezTo>
                  <a:cubicBezTo>
                    <a:pt x="16751" y="20577"/>
                    <a:pt x="16751" y="20577"/>
                    <a:pt x="16751" y="20577"/>
                  </a:cubicBezTo>
                  <a:cubicBezTo>
                    <a:pt x="15869" y="20463"/>
                    <a:pt x="15869" y="20463"/>
                    <a:pt x="15869" y="20463"/>
                  </a:cubicBezTo>
                  <a:cubicBezTo>
                    <a:pt x="15869" y="20463"/>
                    <a:pt x="15869" y="20463"/>
                    <a:pt x="15869" y="20463"/>
                  </a:cubicBezTo>
                  <a:cubicBezTo>
                    <a:pt x="15429" y="20463"/>
                    <a:pt x="15429" y="20463"/>
                    <a:pt x="15429" y="20463"/>
                  </a:cubicBezTo>
                  <a:cubicBezTo>
                    <a:pt x="14988" y="20349"/>
                    <a:pt x="14988" y="20349"/>
                    <a:pt x="14988" y="20349"/>
                  </a:cubicBezTo>
                  <a:cubicBezTo>
                    <a:pt x="14988" y="20349"/>
                    <a:pt x="14988" y="20349"/>
                    <a:pt x="14988" y="20349"/>
                  </a:cubicBezTo>
                  <a:cubicBezTo>
                    <a:pt x="14988" y="20236"/>
                    <a:pt x="14988" y="20236"/>
                    <a:pt x="14988" y="20236"/>
                  </a:cubicBezTo>
                  <a:cubicBezTo>
                    <a:pt x="15429" y="20236"/>
                    <a:pt x="15429" y="20236"/>
                    <a:pt x="15429" y="20236"/>
                  </a:cubicBezTo>
                  <a:cubicBezTo>
                    <a:pt x="15429" y="20122"/>
                    <a:pt x="15429" y="20122"/>
                    <a:pt x="15429" y="20122"/>
                  </a:cubicBezTo>
                  <a:cubicBezTo>
                    <a:pt x="15869" y="20122"/>
                    <a:pt x="15869" y="20122"/>
                    <a:pt x="15869" y="20122"/>
                  </a:cubicBezTo>
                  <a:cubicBezTo>
                    <a:pt x="16310" y="20008"/>
                    <a:pt x="16310" y="20008"/>
                    <a:pt x="16310" y="20008"/>
                  </a:cubicBezTo>
                  <a:cubicBezTo>
                    <a:pt x="16310" y="20008"/>
                    <a:pt x="16310" y="20008"/>
                    <a:pt x="16310" y="20008"/>
                  </a:cubicBezTo>
                  <a:cubicBezTo>
                    <a:pt x="15869" y="20008"/>
                    <a:pt x="15869" y="20008"/>
                    <a:pt x="15869" y="20008"/>
                  </a:cubicBezTo>
                  <a:cubicBezTo>
                    <a:pt x="14988" y="20008"/>
                    <a:pt x="14988" y="20008"/>
                    <a:pt x="14988" y="20008"/>
                  </a:cubicBezTo>
                  <a:cubicBezTo>
                    <a:pt x="14988" y="20122"/>
                    <a:pt x="14988" y="20122"/>
                    <a:pt x="14988" y="20122"/>
                  </a:cubicBezTo>
                  <a:cubicBezTo>
                    <a:pt x="14547" y="20122"/>
                    <a:pt x="14547" y="20122"/>
                    <a:pt x="14547" y="20122"/>
                  </a:cubicBezTo>
                  <a:cubicBezTo>
                    <a:pt x="14106" y="20008"/>
                    <a:pt x="14106" y="20008"/>
                    <a:pt x="14106" y="20008"/>
                  </a:cubicBezTo>
                  <a:cubicBezTo>
                    <a:pt x="14106" y="19895"/>
                    <a:pt x="14106" y="19895"/>
                    <a:pt x="14106" y="19895"/>
                  </a:cubicBezTo>
                  <a:cubicBezTo>
                    <a:pt x="14106" y="19781"/>
                    <a:pt x="14106" y="19781"/>
                    <a:pt x="14106" y="19781"/>
                  </a:cubicBezTo>
                  <a:cubicBezTo>
                    <a:pt x="14547" y="19781"/>
                    <a:pt x="14547" y="19781"/>
                    <a:pt x="14547" y="19781"/>
                  </a:cubicBezTo>
                  <a:cubicBezTo>
                    <a:pt x="14547" y="19667"/>
                    <a:pt x="14547" y="19667"/>
                    <a:pt x="14547" y="19667"/>
                  </a:cubicBezTo>
                  <a:cubicBezTo>
                    <a:pt x="14106" y="19667"/>
                    <a:pt x="14106" y="19667"/>
                    <a:pt x="14106" y="19667"/>
                  </a:cubicBezTo>
                  <a:cubicBezTo>
                    <a:pt x="14106" y="19667"/>
                    <a:pt x="14106" y="19667"/>
                    <a:pt x="14106" y="19667"/>
                  </a:cubicBezTo>
                  <a:cubicBezTo>
                    <a:pt x="14106" y="19554"/>
                    <a:pt x="14106" y="19554"/>
                    <a:pt x="14106" y="19554"/>
                  </a:cubicBezTo>
                  <a:cubicBezTo>
                    <a:pt x="14547" y="19554"/>
                    <a:pt x="14547" y="19554"/>
                    <a:pt x="14547" y="19554"/>
                  </a:cubicBezTo>
                  <a:cubicBezTo>
                    <a:pt x="14988" y="19667"/>
                    <a:pt x="14988" y="19667"/>
                    <a:pt x="14988" y="19667"/>
                  </a:cubicBezTo>
                  <a:cubicBezTo>
                    <a:pt x="14988" y="19667"/>
                    <a:pt x="14988" y="19667"/>
                    <a:pt x="14988" y="19667"/>
                  </a:cubicBezTo>
                  <a:cubicBezTo>
                    <a:pt x="15429" y="19554"/>
                    <a:pt x="15429" y="19554"/>
                    <a:pt x="15429" y="19554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4988" y="19440"/>
                    <a:pt x="14988" y="19440"/>
                    <a:pt x="14988" y="19440"/>
                  </a:cubicBezTo>
                  <a:cubicBezTo>
                    <a:pt x="15429" y="19326"/>
                    <a:pt x="15429" y="19326"/>
                    <a:pt x="15429" y="19326"/>
                  </a:cubicBezTo>
                  <a:cubicBezTo>
                    <a:pt x="15429" y="19326"/>
                    <a:pt x="15429" y="19326"/>
                    <a:pt x="15429" y="19326"/>
                  </a:cubicBezTo>
                  <a:cubicBezTo>
                    <a:pt x="15869" y="19440"/>
                    <a:pt x="15869" y="19440"/>
                    <a:pt x="15869" y="19440"/>
                  </a:cubicBezTo>
                  <a:cubicBezTo>
                    <a:pt x="15869" y="19440"/>
                    <a:pt x="15869" y="19440"/>
                    <a:pt x="15869" y="19440"/>
                  </a:cubicBezTo>
                  <a:cubicBezTo>
                    <a:pt x="16751" y="19326"/>
                    <a:pt x="16751" y="19326"/>
                    <a:pt x="16751" y="19326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8073" y="20691"/>
                    <a:pt x="18073" y="20691"/>
                    <a:pt x="18073" y="20691"/>
                  </a:cubicBezTo>
                  <a:close/>
                  <a:moveTo>
                    <a:pt x="16751" y="19213"/>
                  </a:moveTo>
                  <a:cubicBezTo>
                    <a:pt x="15869" y="19099"/>
                    <a:pt x="15869" y="19099"/>
                    <a:pt x="15869" y="19099"/>
                  </a:cubicBezTo>
                  <a:cubicBezTo>
                    <a:pt x="15429" y="19099"/>
                    <a:pt x="15429" y="19099"/>
                    <a:pt x="15429" y="19099"/>
                  </a:cubicBezTo>
                  <a:cubicBezTo>
                    <a:pt x="15429" y="18985"/>
                    <a:pt x="15429" y="18985"/>
                    <a:pt x="15429" y="18985"/>
                  </a:cubicBezTo>
                  <a:cubicBezTo>
                    <a:pt x="12784" y="18985"/>
                    <a:pt x="12784" y="18985"/>
                    <a:pt x="12784" y="18985"/>
                  </a:cubicBezTo>
                  <a:cubicBezTo>
                    <a:pt x="11461" y="19099"/>
                    <a:pt x="11461" y="19099"/>
                    <a:pt x="11461" y="19099"/>
                  </a:cubicBezTo>
                  <a:cubicBezTo>
                    <a:pt x="11020" y="18985"/>
                    <a:pt x="11020" y="18985"/>
                    <a:pt x="11020" y="18985"/>
                  </a:cubicBezTo>
                  <a:cubicBezTo>
                    <a:pt x="10139" y="18985"/>
                    <a:pt x="10139" y="18985"/>
                    <a:pt x="10139" y="18985"/>
                  </a:cubicBezTo>
                  <a:cubicBezTo>
                    <a:pt x="10139" y="18872"/>
                    <a:pt x="10139" y="18872"/>
                    <a:pt x="10139" y="18872"/>
                  </a:cubicBezTo>
                  <a:cubicBezTo>
                    <a:pt x="9698" y="18644"/>
                    <a:pt x="9698" y="18644"/>
                    <a:pt x="9698" y="18644"/>
                  </a:cubicBezTo>
                  <a:cubicBezTo>
                    <a:pt x="9257" y="18531"/>
                    <a:pt x="9257" y="18531"/>
                    <a:pt x="9257" y="18531"/>
                  </a:cubicBezTo>
                  <a:cubicBezTo>
                    <a:pt x="9257" y="18303"/>
                    <a:pt x="9257" y="18303"/>
                    <a:pt x="9257" y="18303"/>
                  </a:cubicBezTo>
                  <a:cubicBezTo>
                    <a:pt x="9257" y="18189"/>
                    <a:pt x="9257" y="18189"/>
                    <a:pt x="9257" y="18189"/>
                  </a:cubicBezTo>
                  <a:cubicBezTo>
                    <a:pt x="8816" y="18189"/>
                    <a:pt x="8816" y="18189"/>
                    <a:pt x="8816" y="18189"/>
                  </a:cubicBezTo>
                  <a:cubicBezTo>
                    <a:pt x="8376" y="18303"/>
                    <a:pt x="8376" y="18303"/>
                    <a:pt x="8376" y="18303"/>
                  </a:cubicBezTo>
                  <a:cubicBezTo>
                    <a:pt x="7935" y="18303"/>
                    <a:pt x="7935" y="18303"/>
                    <a:pt x="7935" y="18303"/>
                  </a:cubicBezTo>
                  <a:cubicBezTo>
                    <a:pt x="7494" y="18303"/>
                    <a:pt x="7494" y="18303"/>
                    <a:pt x="7494" y="18303"/>
                  </a:cubicBezTo>
                  <a:cubicBezTo>
                    <a:pt x="6612" y="17962"/>
                    <a:pt x="6612" y="17962"/>
                    <a:pt x="6612" y="17962"/>
                  </a:cubicBezTo>
                  <a:cubicBezTo>
                    <a:pt x="6612" y="17848"/>
                    <a:pt x="6612" y="17848"/>
                    <a:pt x="6612" y="17848"/>
                  </a:cubicBezTo>
                  <a:cubicBezTo>
                    <a:pt x="6612" y="17394"/>
                    <a:pt x="6612" y="17394"/>
                    <a:pt x="6612" y="17394"/>
                  </a:cubicBezTo>
                  <a:cubicBezTo>
                    <a:pt x="7053" y="17280"/>
                    <a:pt x="7053" y="17280"/>
                    <a:pt x="7053" y="17280"/>
                  </a:cubicBezTo>
                  <a:cubicBezTo>
                    <a:pt x="7935" y="17053"/>
                    <a:pt x="7935" y="17053"/>
                    <a:pt x="7935" y="17053"/>
                  </a:cubicBezTo>
                  <a:cubicBezTo>
                    <a:pt x="7935" y="16825"/>
                    <a:pt x="7935" y="16825"/>
                    <a:pt x="7935" y="16825"/>
                  </a:cubicBezTo>
                  <a:cubicBezTo>
                    <a:pt x="7935" y="16598"/>
                    <a:pt x="7935" y="16598"/>
                    <a:pt x="7935" y="16598"/>
                  </a:cubicBezTo>
                  <a:cubicBezTo>
                    <a:pt x="7494" y="16484"/>
                    <a:pt x="7494" y="16484"/>
                    <a:pt x="7494" y="16484"/>
                  </a:cubicBezTo>
                  <a:cubicBezTo>
                    <a:pt x="7935" y="16257"/>
                    <a:pt x="7935" y="16257"/>
                    <a:pt x="7935" y="16257"/>
                  </a:cubicBezTo>
                  <a:cubicBezTo>
                    <a:pt x="7935" y="16143"/>
                    <a:pt x="7935" y="16143"/>
                    <a:pt x="7935" y="16143"/>
                  </a:cubicBezTo>
                  <a:cubicBezTo>
                    <a:pt x="7935" y="15916"/>
                    <a:pt x="7935" y="15916"/>
                    <a:pt x="7935" y="15916"/>
                  </a:cubicBezTo>
                  <a:cubicBezTo>
                    <a:pt x="7935" y="15802"/>
                    <a:pt x="7935" y="15802"/>
                    <a:pt x="7935" y="15802"/>
                  </a:cubicBezTo>
                  <a:cubicBezTo>
                    <a:pt x="7935" y="15688"/>
                    <a:pt x="7935" y="15688"/>
                    <a:pt x="7935" y="15688"/>
                  </a:cubicBezTo>
                  <a:cubicBezTo>
                    <a:pt x="7935" y="15575"/>
                    <a:pt x="7935" y="15575"/>
                    <a:pt x="7935" y="15575"/>
                  </a:cubicBezTo>
                  <a:cubicBezTo>
                    <a:pt x="7935" y="15234"/>
                    <a:pt x="7935" y="15234"/>
                    <a:pt x="7935" y="15234"/>
                  </a:cubicBezTo>
                  <a:cubicBezTo>
                    <a:pt x="7494" y="15120"/>
                    <a:pt x="7494" y="15120"/>
                    <a:pt x="7494" y="15120"/>
                  </a:cubicBezTo>
                  <a:cubicBezTo>
                    <a:pt x="7494" y="15120"/>
                    <a:pt x="7494" y="15120"/>
                    <a:pt x="7494" y="15120"/>
                  </a:cubicBezTo>
                  <a:cubicBezTo>
                    <a:pt x="7935" y="15006"/>
                    <a:pt x="7935" y="15006"/>
                    <a:pt x="7935" y="15006"/>
                  </a:cubicBezTo>
                  <a:cubicBezTo>
                    <a:pt x="7935" y="14893"/>
                    <a:pt x="7935" y="14893"/>
                    <a:pt x="7935" y="14893"/>
                  </a:cubicBezTo>
                  <a:cubicBezTo>
                    <a:pt x="7494" y="14665"/>
                    <a:pt x="7494" y="14665"/>
                    <a:pt x="7494" y="14665"/>
                  </a:cubicBezTo>
                  <a:cubicBezTo>
                    <a:pt x="7053" y="14552"/>
                    <a:pt x="7053" y="14552"/>
                    <a:pt x="7053" y="14552"/>
                  </a:cubicBezTo>
                  <a:cubicBezTo>
                    <a:pt x="6612" y="14552"/>
                    <a:pt x="6612" y="14552"/>
                    <a:pt x="6612" y="14552"/>
                  </a:cubicBezTo>
                  <a:cubicBezTo>
                    <a:pt x="6612" y="14665"/>
                    <a:pt x="6612" y="14665"/>
                    <a:pt x="6612" y="14665"/>
                  </a:cubicBezTo>
                  <a:cubicBezTo>
                    <a:pt x="6171" y="14552"/>
                    <a:pt x="6171" y="14552"/>
                    <a:pt x="6171" y="14552"/>
                  </a:cubicBezTo>
                  <a:cubicBezTo>
                    <a:pt x="6171" y="14438"/>
                    <a:pt x="6171" y="14438"/>
                    <a:pt x="6171" y="14438"/>
                  </a:cubicBezTo>
                  <a:cubicBezTo>
                    <a:pt x="7053" y="14438"/>
                    <a:pt x="7053" y="14438"/>
                    <a:pt x="7053" y="14438"/>
                  </a:cubicBezTo>
                  <a:cubicBezTo>
                    <a:pt x="7494" y="14324"/>
                    <a:pt x="7494" y="14324"/>
                    <a:pt x="7494" y="14324"/>
                  </a:cubicBezTo>
                  <a:cubicBezTo>
                    <a:pt x="7494" y="14211"/>
                    <a:pt x="7494" y="14211"/>
                    <a:pt x="7494" y="14211"/>
                  </a:cubicBezTo>
                  <a:cubicBezTo>
                    <a:pt x="7494" y="14211"/>
                    <a:pt x="7494" y="14211"/>
                    <a:pt x="7494" y="14211"/>
                  </a:cubicBezTo>
                  <a:cubicBezTo>
                    <a:pt x="7053" y="14324"/>
                    <a:pt x="7053" y="14324"/>
                    <a:pt x="7053" y="14324"/>
                  </a:cubicBezTo>
                  <a:cubicBezTo>
                    <a:pt x="6612" y="14324"/>
                    <a:pt x="6612" y="14324"/>
                    <a:pt x="6612" y="14324"/>
                  </a:cubicBezTo>
                  <a:cubicBezTo>
                    <a:pt x="6612" y="14097"/>
                    <a:pt x="6612" y="14097"/>
                    <a:pt x="6612" y="14097"/>
                  </a:cubicBezTo>
                  <a:cubicBezTo>
                    <a:pt x="6171" y="13869"/>
                    <a:pt x="6171" y="13869"/>
                    <a:pt x="6171" y="13869"/>
                  </a:cubicBezTo>
                  <a:cubicBezTo>
                    <a:pt x="6171" y="13756"/>
                    <a:pt x="6171" y="13756"/>
                    <a:pt x="6171" y="13756"/>
                  </a:cubicBezTo>
                  <a:cubicBezTo>
                    <a:pt x="6171" y="13642"/>
                    <a:pt x="6171" y="13642"/>
                    <a:pt x="6171" y="13642"/>
                  </a:cubicBezTo>
                  <a:cubicBezTo>
                    <a:pt x="5731" y="13528"/>
                    <a:pt x="5731" y="13528"/>
                    <a:pt x="5731" y="13528"/>
                  </a:cubicBezTo>
                  <a:cubicBezTo>
                    <a:pt x="5290" y="13415"/>
                    <a:pt x="5290" y="13415"/>
                    <a:pt x="5290" y="13415"/>
                  </a:cubicBezTo>
                  <a:cubicBezTo>
                    <a:pt x="5290" y="13074"/>
                    <a:pt x="5290" y="13074"/>
                    <a:pt x="5290" y="13074"/>
                  </a:cubicBezTo>
                  <a:cubicBezTo>
                    <a:pt x="5731" y="12960"/>
                    <a:pt x="5731" y="12960"/>
                    <a:pt x="5731" y="12960"/>
                  </a:cubicBezTo>
                  <a:cubicBezTo>
                    <a:pt x="5731" y="12846"/>
                    <a:pt x="5731" y="12846"/>
                    <a:pt x="5731" y="12846"/>
                  </a:cubicBezTo>
                  <a:cubicBezTo>
                    <a:pt x="5731" y="12733"/>
                    <a:pt x="5731" y="12733"/>
                    <a:pt x="5731" y="12733"/>
                  </a:cubicBezTo>
                  <a:cubicBezTo>
                    <a:pt x="5290" y="12733"/>
                    <a:pt x="5290" y="12733"/>
                    <a:pt x="5290" y="12733"/>
                  </a:cubicBezTo>
                  <a:cubicBezTo>
                    <a:pt x="5290" y="12505"/>
                    <a:pt x="5290" y="12505"/>
                    <a:pt x="5290" y="12505"/>
                  </a:cubicBezTo>
                  <a:cubicBezTo>
                    <a:pt x="4849" y="12278"/>
                    <a:pt x="4849" y="12278"/>
                    <a:pt x="4849" y="12278"/>
                  </a:cubicBezTo>
                  <a:cubicBezTo>
                    <a:pt x="5290" y="11937"/>
                    <a:pt x="5290" y="11937"/>
                    <a:pt x="5290" y="11937"/>
                  </a:cubicBezTo>
                  <a:cubicBezTo>
                    <a:pt x="4849" y="11709"/>
                    <a:pt x="4849" y="11709"/>
                    <a:pt x="4849" y="11709"/>
                  </a:cubicBezTo>
                  <a:cubicBezTo>
                    <a:pt x="4849" y="11596"/>
                    <a:pt x="4849" y="11596"/>
                    <a:pt x="4849" y="11596"/>
                  </a:cubicBezTo>
                  <a:cubicBezTo>
                    <a:pt x="5290" y="11368"/>
                    <a:pt x="5290" y="11368"/>
                    <a:pt x="5290" y="11368"/>
                  </a:cubicBezTo>
                  <a:cubicBezTo>
                    <a:pt x="5731" y="11141"/>
                    <a:pt x="5731" y="11141"/>
                    <a:pt x="5731" y="11141"/>
                  </a:cubicBezTo>
                  <a:cubicBezTo>
                    <a:pt x="6171" y="11027"/>
                    <a:pt x="6171" y="11027"/>
                    <a:pt x="6171" y="11027"/>
                  </a:cubicBezTo>
                  <a:cubicBezTo>
                    <a:pt x="6171" y="11027"/>
                    <a:pt x="6171" y="11027"/>
                    <a:pt x="6171" y="11027"/>
                  </a:cubicBezTo>
                  <a:cubicBezTo>
                    <a:pt x="5290" y="10459"/>
                    <a:pt x="5290" y="10459"/>
                    <a:pt x="5290" y="10459"/>
                  </a:cubicBezTo>
                  <a:cubicBezTo>
                    <a:pt x="5290" y="10232"/>
                    <a:pt x="5290" y="10232"/>
                    <a:pt x="5290" y="10232"/>
                  </a:cubicBezTo>
                  <a:cubicBezTo>
                    <a:pt x="5290" y="10118"/>
                    <a:pt x="5290" y="10118"/>
                    <a:pt x="5290" y="10118"/>
                  </a:cubicBezTo>
                  <a:cubicBezTo>
                    <a:pt x="5290" y="9777"/>
                    <a:pt x="5290" y="9777"/>
                    <a:pt x="5290" y="9777"/>
                  </a:cubicBezTo>
                  <a:cubicBezTo>
                    <a:pt x="5731" y="9663"/>
                    <a:pt x="5731" y="9663"/>
                    <a:pt x="5731" y="9663"/>
                  </a:cubicBezTo>
                  <a:cubicBezTo>
                    <a:pt x="6171" y="9549"/>
                    <a:pt x="6171" y="9549"/>
                    <a:pt x="6171" y="9549"/>
                  </a:cubicBezTo>
                  <a:cubicBezTo>
                    <a:pt x="6171" y="9322"/>
                    <a:pt x="6171" y="9322"/>
                    <a:pt x="6171" y="9322"/>
                  </a:cubicBezTo>
                  <a:cubicBezTo>
                    <a:pt x="5731" y="9208"/>
                    <a:pt x="5731" y="9208"/>
                    <a:pt x="5731" y="9208"/>
                  </a:cubicBezTo>
                  <a:cubicBezTo>
                    <a:pt x="5290" y="9095"/>
                    <a:pt x="5290" y="9095"/>
                    <a:pt x="5290" y="9095"/>
                  </a:cubicBezTo>
                  <a:cubicBezTo>
                    <a:pt x="5731" y="8981"/>
                    <a:pt x="5731" y="8981"/>
                    <a:pt x="5731" y="8981"/>
                  </a:cubicBezTo>
                  <a:cubicBezTo>
                    <a:pt x="5731" y="8867"/>
                    <a:pt x="5731" y="8867"/>
                    <a:pt x="5731" y="8867"/>
                  </a:cubicBezTo>
                  <a:cubicBezTo>
                    <a:pt x="6171" y="8640"/>
                    <a:pt x="6171" y="8640"/>
                    <a:pt x="6171" y="8640"/>
                  </a:cubicBezTo>
                  <a:cubicBezTo>
                    <a:pt x="6612" y="8640"/>
                    <a:pt x="6612" y="8640"/>
                    <a:pt x="6612" y="8640"/>
                  </a:cubicBezTo>
                  <a:cubicBezTo>
                    <a:pt x="6612" y="8413"/>
                    <a:pt x="6612" y="8413"/>
                    <a:pt x="6612" y="8413"/>
                  </a:cubicBezTo>
                  <a:cubicBezTo>
                    <a:pt x="6171" y="8072"/>
                    <a:pt x="6171" y="8072"/>
                    <a:pt x="6171" y="8072"/>
                  </a:cubicBezTo>
                  <a:cubicBezTo>
                    <a:pt x="6171" y="7958"/>
                    <a:pt x="6171" y="7958"/>
                    <a:pt x="6171" y="7958"/>
                  </a:cubicBezTo>
                  <a:cubicBezTo>
                    <a:pt x="5731" y="7731"/>
                    <a:pt x="5731" y="7731"/>
                    <a:pt x="5731" y="7731"/>
                  </a:cubicBezTo>
                  <a:cubicBezTo>
                    <a:pt x="5731" y="7617"/>
                    <a:pt x="5731" y="7617"/>
                    <a:pt x="5731" y="7617"/>
                  </a:cubicBezTo>
                  <a:cubicBezTo>
                    <a:pt x="5290" y="7389"/>
                    <a:pt x="5290" y="7389"/>
                    <a:pt x="5290" y="7389"/>
                  </a:cubicBezTo>
                  <a:cubicBezTo>
                    <a:pt x="4849" y="7276"/>
                    <a:pt x="4849" y="7276"/>
                    <a:pt x="4849" y="7276"/>
                  </a:cubicBezTo>
                  <a:cubicBezTo>
                    <a:pt x="4849" y="7162"/>
                    <a:pt x="4849" y="7162"/>
                    <a:pt x="4849" y="7162"/>
                  </a:cubicBezTo>
                  <a:cubicBezTo>
                    <a:pt x="4408" y="6935"/>
                    <a:pt x="4408" y="6935"/>
                    <a:pt x="4408" y="6935"/>
                  </a:cubicBezTo>
                  <a:cubicBezTo>
                    <a:pt x="4408" y="6821"/>
                    <a:pt x="4408" y="6821"/>
                    <a:pt x="4408" y="6821"/>
                  </a:cubicBezTo>
                  <a:cubicBezTo>
                    <a:pt x="5290" y="6707"/>
                    <a:pt x="5290" y="6707"/>
                    <a:pt x="5290" y="6707"/>
                  </a:cubicBezTo>
                  <a:cubicBezTo>
                    <a:pt x="5290" y="6480"/>
                    <a:pt x="5290" y="6480"/>
                    <a:pt x="5290" y="6480"/>
                  </a:cubicBezTo>
                  <a:cubicBezTo>
                    <a:pt x="5290" y="6480"/>
                    <a:pt x="5290" y="6480"/>
                    <a:pt x="5290" y="6480"/>
                  </a:cubicBezTo>
                  <a:cubicBezTo>
                    <a:pt x="5290" y="6253"/>
                    <a:pt x="5290" y="6253"/>
                    <a:pt x="5290" y="6253"/>
                  </a:cubicBezTo>
                  <a:cubicBezTo>
                    <a:pt x="5290" y="6025"/>
                    <a:pt x="5290" y="6025"/>
                    <a:pt x="5290" y="6025"/>
                  </a:cubicBezTo>
                  <a:cubicBezTo>
                    <a:pt x="4849" y="5798"/>
                    <a:pt x="4849" y="5798"/>
                    <a:pt x="4849" y="5798"/>
                  </a:cubicBezTo>
                  <a:cubicBezTo>
                    <a:pt x="5290" y="5684"/>
                    <a:pt x="5290" y="5684"/>
                    <a:pt x="5290" y="5684"/>
                  </a:cubicBezTo>
                  <a:cubicBezTo>
                    <a:pt x="5290" y="5343"/>
                    <a:pt x="5290" y="5343"/>
                    <a:pt x="5290" y="5343"/>
                  </a:cubicBezTo>
                  <a:cubicBezTo>
                    <a:pt x="5731" y="5229"/>
                    <a:pt x="5731" y="5229"/>
                    <a:pt x="5731" y="5229"/>
                  </a:cubicBezTo>
                  <a:cubicBezTo>
                    <a:pt x="6171" y="5002"/>
                    <a:pt x="6171" y="5002"/>
                    <a:pt x="6171" y="5002"/>
                  </a:cubicBezTo>
                  <a:cubicBezTo>
                    <a:pt x="7053" y="4888"/>
                    <a:pt x="7053" y="4888"/>
                    <a:pt x="7053" y="4888"/>
                  </a:cubicBezTo>
                  <a:cubicBezTo>
                    <a:pt x="7053" y="4775"/>
                    <a:pt x="7053" y="4775"/>
                    <a:pt x="7053" y="4775"/>
                  </a:cubicBezTo>
                  <a:cubicBezTo>
                    <a:pt x="7494" y="4661"/>
                    <a:pt x="7494" y="4661"/>
                    <a:pt x="7494" y="4661"/>
                  </a:cubicBezTo>
                  <a:cubicBezTo>
                    <a:pt x="7494" y="4661"/>
                    <a:pt x="7494" y="4661"/>
                    <a:pt x="7494" y="4661"/>
                  </a:cubicBezTo>
                  <a:cubicBezTo>
                    <a:pt x="7494" y="4547"/>
                    <a:pt x="7494" y="4547"/>
                    <a:pt x="7494" y="4547"/>
                  </a:cubicBezTo>
                  <a:cubicBezTo>
                    <a:pt x="7053" y="4434"/>
                    <a:pt x="7053" y="4434"/>
                    <a:pt x="7053" y="4434"/>
                  </a:cubicBezTo>
                  <a:cubicBezTo>
                    <a:pt x="7053" y="4434"/>
                    <a:pt x="7053" y="4434"/>
                    <a:pt x="7053" y="4434"/>
                  </a:cubicBezTo>
                  <a:cubicBezTo>
                    <a:pt x="7053" y="4320"/>
                    <a:pt x="7053" y="4320"/>
                    <a:pt x="7053" y="4320"/>
                  </a:cubicBezTo>
                  <a:cubicBezTo>
                    <a:pt x="7494" y="4320"/>
                    <a:pt x="7494" y="4320"/>
                    <a:pt x="7494" y="4320"/>
                  </a:cubicBezTo>
                  <a:cubicBezTo>
                    <a:pt x="7494" y="4206"/>
                    <a:pt x="7494" y="4206"/>
                    <a:pt x="7494" y="4206"/>
                  </a:cubicBezTo>
                  <a:cubicBezTo>
                    <a:pt x="7053" y="4093"/>
                    <a:pt x="7053" y="4093"/>
                    <a:pt x="7053" y="4093"/>
                  </a:cubicBezTo>
                  <a:cubicBezTo>
                    <a:pt x="7053" y="3865"/>
                    <a:pt x="7053" y="3865"/>
                    <a:pt x="7053" y="3865"/>
                  </a:cubicBezTo>
                  <a:cubicBezTo>
                    <a:pt x="7053" y="3752"/>
                    <a:pt x="7053" y="3752"/>
                    <a:pt x="7053" y="3752"/>
                  </a:cubicBezTo>
                  <a:cubicBezTo>
                    <a:pt x="7053" y="3752"/>
                    <a:pt x="7053" y="3752"/>
                    <a:pt x="7053" y="3752"/>
                  </a:cubicBezTo>
                  <a:cubicBezTo>
                    <a:pt x="6612" y="3638"/>
                    <a:pt x="6612" y="3638"/>
                    <a:pt x="6612" y="3638"/>
                  </a:cubicBezTo>
                  <a:cubicBezTo>
                    <a:pt x="6612" y="3524"/>
                    <a:pt x="6612" y="3524"/>
                    <a:pt x="6612" y="3524"/>
                  </a:cubicBezTo>
                  <a:cubicBezTo>
                    <a:pt x="9257" y="3183"/>
                    <a:pt x="9257" y="3183"/>
                    <a:pt x="9257" y="3183"/>
                  </a:cubicBezTo>
                  <a:cubicBezTo>
                    <a:pt x="9698" y="2728"/>
                    <a:pt x="9698" y="2728"/>
                    <a:pt x="9698" y="2728"/>
                  </a:cubicBezTo>
                  <a:cubicBezTo>
                    <a:pt x="9257" y="2615"/>
                    <a:pt x="9257" y="2615"/>
                    <a:pt x="9257" y="2615"/>
                  </a:cubicBezTo>
                  <a:cubicBezTo>
                    <a:pt x="8816" y="2615"/>
                    <a:pt x="8816" y="2615"/>
                    <a:pt x="8816" y="2615"/>
                  </a:cubicBezTo>
                  <a:cubicBezTo>
                    <a:pt x="8816" y="2615"/>
                    <a:pt x="8816" y="2615"/>
                    <a:pt x="8816" y="2615"/>
                  </a:cubicBezTo>
                  <a:cubicBezTo>
                    <a:pt x="8376" y="2615"/>
                    <a:pt x="8376" y="2615"/>
                    <a:pt x="8376" y="2615"/>
                  </a:cubicBezTo>
                  <a:cubicBezTo>
                    <a:pt x="7053" y="1705"/>
                    <a:pt x="7053" y="1705"/>
                    <a:pt x="7053" y="1705"/>
                  </a:cubicBezTo>
                  <a:cubicBezTo>
                    <a:pt x="5731" y="1592"/>
                    <a:pt x="5731" y="1592"/>
                    <a:pt x="5731" y="1592"/>
                  </a:cubicBezTo>
                  <a:cubicBezTo>
                    <a:pt x="5731" y="1478"/>
                    <a:pt x="5731" y="1478"/>
                    <a:pt x="5731" y="1478"/>
                  </a:cubicBezTo>
                  <a:cubicBezTo>
                    <a:pt x="6171" y="1251"/>
                    <a:pt x="6171" y="1251"/>
                    <a:pt x="6171" y="1251"/>
                  </a:cubicBezTo>
                  <a:cubicBezTo>
                    <a:pt x="6171" y="1137"/>
                    <a:pt x="6171" y="1137"/>
                    <a:pt x="6171" y="1137"/>
                  </a:cubicBezTo>
                  <a:cubicBezTo>
                    <a:pt x="6171" y="1023"/>
                    <a:pt x="6171" y="1023"/>
                    <a:pt x="6171" y="1023"/>
                  </a:cubicBezTo>
                  <a:cubicBezTo>
                    <a:pt x="6171" y="909"/>
                    <a:pt x="6171" y="909"/>
                    <a:pt x="6171" y="909"/>
                  </a:cubicBezTo>
                  <a:cubicBezTo>
                    <a:pt x="5290" y="796"/>
                    <a:pt x="5290" y="796"/>
                    <a:pt x="5290" y="796"/>
                  </a:cubicBezTo>
                  <a:cubicBezTo>
                    <a:pt x="4849" y="682"/>
                    <a:pt x="4849" y="682"/>
                    <a:pt x="4849" y="682"/>
                  </a:cubicBezTo>
                  <a:cubicBezTo>
                    <a:pt x="4849" y="455"/>
                    <a:pt x="4849" y="455"/>
                    <a:pt x="4849" y="455"/>
                  </a:cubicBezTo>
                  <a:cubicBezTo>
                    <a:pt x="4849" y="455"/>
                    <a:pt x="4849" y="455"/>
                    <a:pt x="4849" y="455"/>
                  </a:cubicBezTo>
                  <a:cubicBezTo>
                    <a:pt x="4849" y="341"/>
                    <a:pt x="4849" y="341"/>
                    <a:pt x="4849" y="341"/>
                  </a:cubicBezTo>
                  <a:cubicBezTo>
                    <a:pt x="4849" y="227"/>
                    <a:pt x="4849" y="227"/>
                    <a:pt x="4849" y="227"/>
                  </a:cubicBezTo>
                  <a:cubicBezTo>
                    <a:pt x="4408" y="227"/>
                    <a:pt x="4408" y="227"/>
                    <a:pt x="4408" y="227"/>
                  </a:cubicBezTo>
                  <a:cubicBezTo>
                    <a:pt x="4408" y="114"/>
                    <a:pt x="4408" y="114"/>
                    <a:pt x="4408" y="114"/>
                  </a:cubicBezTo>
                  <a:cubicBezTo>
                    <a:pt x="3967" y="0"/>
                    <a:pt x="3967" y="0"/>
                    <a:pt x="3967" y="0"/>
                  </a:cubicBezTo>
                  <a:cubicBezTo>
                    <a:pt x="3967" y="0"/>
                    <a:pt x="3967" y="0"/>
                    <a:pt x="3967" y="0"/>
                  </a:cubicBezTo>
                  <a:cubicBezTo>
                    <a:pt x="3527" y="114"/>
                    <a:pt x="3527" y="114"/>
                    <a:pt x="3527" y="114"/>
                  </a:cubicBezTo>
                  <a:cubicBezTo>
                    <a:pt x="3527" y="114"/>
                    <a:pt x="3527" y="114"/>
                    <a:pt x="3527" y="114"/>
                  </a:cubicBezTo>
                  <a:cubicBezTo>
                    <a:pt x="3967" y="227"/>
                    <a:pt x="3967" y="227"/>
                    <a:pt x="3967" y="227"/>
                  </a:cubicBezTo>
                  <a:cubicBezTo>
                    <a:pt x="3527" y="341"/>
                    <a:pt x="3527" y="341"/>
                    <a:pt x="3527" y="341"/>
                  </a:cubicBezTo>
                  <a:cubicBezTo>
                    <a:pt x="3086" y="341"/>
                    <a:pt x="3086" y="341"/>
                    <a:pt x="3086" y="341"/>
                  </a:cubicBezTo>
                  <a:cubicBezTo>
                    <a:pt x="3086" y="341"/>
                    <a:pt x="3086" y="341"/>
                    <a:pt x="3086" y="341"/>
                  </a:cubicBezTo>
                  <a:cubicBezTo>
                    <a:pt x="2645" y="455"/>
                    <a:pt x="2645" y="455"/>
                    <a:pt x="2645" y="455"/>
                  </a:cubicBezTo>
                  <a:cubicBezTo>
                    <a:pt x="2204" y="455"/>
                    <a:pt x="2204" y="455"/>
                    <a:pt x="2204" y="455"/>
                  </a:cubicBezTo>
                  <a:cubicBezTo>
                    <a:pt x="2204" y="455"/>
                    <a:pt x="2204" y="455"/>
                    <a:pt x="2204" y="455"/>
                  </a:cubicBezTo>
                  <a:cubicBezTo>
                    <a:pt x="2204" y="682"/>
                    <a:pt x="2204" y="682"/>
                    <a:pt x="2204" y="682"/>
                  </a:cubicBezTo>
                  <a:cubicBezTo>
                    <a:pt x="2204" y="682"/>
                    <a:pt x="2204" y="682"/>
                    <a:pt x="2204" y="682"/>
                  </a:cubicBezTo>
                  <a:cubicBezTo>
                    <a:pt x="2204" y="909"/>
                    <a:pt x="2204" y="909"/>
                    <a:pt x="2204" y="909"/>
                  </a:cubicBezTo>
                  <a:cubicBezTo>
                    <a:pt x="2645" y="1251"/>
                    <a:pt x="2645" y="1251"/>
                    <a:pt x="2645" y="1251"/>
                  </a:cubicBezTo>
                  <a:cubicBezTo>
                    <a:pt x="2645" y="1364"/>
                    <a:pt x="2645" y="1364"/>
                    <a:pt x="2645" y="1364"/>
                  </a:cubicBezTo>
                  <a:cubicBezTo>
                    <a:pt x="2645" y="1478"/>
                    <a:pt x="2645" y="1478"/>
                    <a:pt x="2645" y="1478"/>
                  </a:cubicBezTo>
                  <a:cubicBezTo>
                    <a:pt x="2204" y="1478"/>
                    <a:pt x="2204" y="1478"/>
                    <a:pt x="2204" y="1478"/>
                  </a:cubicBezTo>
                  <a:cubicBezTo>
                    <a:pt x="2645" y="1705"/>
                    <a:pt x="2645" y="1705"/>
                    <a:pt x="2645" y="1705"/>
                  </a:cubicBezTo>
                  <a:cubicBezTo>
                    <a:pt x="2645" y="1819"/>
                    <a:pt x="2645" y="1819"/>
                    <a:pt x="2645" y="1819"/>
                  </a:cubicBezTo>
                  <a:cubicBezTo>
                    <a:pt x="3086" y="1933"/>
                    <a:pt x="3086" y="1933"/>
                    <a:pt x="3086" y="1933"/>
                  </a:cubicBezTo>
                  <a:cubicBezTo>
                    <a:pt x="3086" y="2160"/>
                    <a:pt x="3086" y="2160"/>
                    <a:pt x="3086" y="2160"/>
                  </a:cubicBezTo>
                  <a:cubicBezTo>
                    <a:pt x="3086" y="2274"/>
                    <a:pt x="3086" y="2274"/>
                    <a:pt x="3086" y="2274"/>
                  </a:cubicBezTo>
                  <a:cubicBezTo>
                    <a:pt x="2645" y="2274"/>
                    <a:pt x="2645" y="2274"/>
                    <a:pt x="2645" y="2274"/>
                  </a:cubicBezTo>
                  <a:cubicBezTo>
                    <a:pt x="3086" y="2615"/>
                    <a:pt x="3086" y="2615"/>
                    <a:pt x="3086" y="2615"/>
                  </a:cubicBezTo>
                  <a:cubicBezTo>
                    <a:pt x="3086" y="2728"/>
                    <a:pt x="3086" y="2728"/>
                    <a:pt x="3086" y="2728"/>
                  </a:cubicBezTo>
                  <a:cubicBezTo>
                    <a:pt x="2645" y="2728"/>
                    <a:pt x="2645" y="2728"/>
                    <a:pt x="2645" y="2728"/>
                  </a:cubicBezTo>
                  <a:cubicBezTo>
                    <a:pt x="2204" y="2842"/>
                    <a:pt x="2204" y="2842"/>
                    <a:pt x="2204" y="2842"/>
                  </a:cubicBezTo>
                  <a:cubicBezTo>
                    <a:pt x="2204" y="2956"/>
                    <a:pt x="2204" y="2956"/>
                    <a:pt x="2204" y="2956"/>
                  </a:cubicBezTo>
                  <a:cubicBezTo>
                    <a:pt x="2645" y="3069"/>
                    <a:pt x="2645" y="3069"/>
                    <a:pt x="2645" y="3069"/>
                  </a:cubicBezTo>
                  <a:cubicBezTo>
                    <a:pt x="2645" y="2956"/>
                    <a:pt x="2645" y="2956"/>
                    <a:pt x="2645" y="2956"/>
                  </a:cubicBezTo>
                  <a:cubicBezTo>
                    <a:pt x="3086" y="2956"/>
                    <a:pt x="3086" y="2956"/>
                    <a:pt x="3086" y="2956"/>
                  </a:cubicBezTo>
                  <a:cubicBezTo>
                    <a:pt x="2645" y="3069"/>
                    <a:pt x="2645" y="3069"/>
                    <a:pt x="2645" y="3069"/>
                  </a:cubicBezTo>
                  <a:cubicBezTo>
                    <a:pt x="2645" y="3524"/>
                    <a:pt x="2645" y="3524"/>
                    <a:pt x="2645" y="3524"/>
                  </a:cubicBezTo>
                  <a:cubicBezTo>
                    <a:pt x="3086" y="3752"/>
                    <a:pt x="3086" y="3752"/>
                    <a:pt x="3086" y="3752"/>
                  </a:cubicBezTo>
                  <a:cubicBezTo>
                    <a:pt x="3086" y="3865"/>
                    <a:pt x="3086" y="3865"/>
                    <a:pt x="3086" y="3865"/>
                  </a:cubicBezTo>
                  <a:cubicBezTo>
                    <a:pt x="3086" y="3979"/>
                    <a:pt x="3086" y="3979"/>
                    <a:pt x="3086" y="3979"/>
                  </a:cubicBezTo>
                  <a:cubicBezTo>
                    <a:pt x="2645" y="4093"/>
                    <a:pt x="2645" y="4093"/>
                    <a:pt x="2645" y="4093"/>
                  </a:cubicBezTo>
                  <a:cubicBezTo>
                    <a:pt x="2645" y="4206"/>
                    <a:pt x="2645" y="4206"/>
                    <a:pt x="2645" y="4206"/>
                  </a:cubicBezTo>
                  <a:cubicBezTo>
                    <a:pt x="3086" y="4320"/>
                    <a:pt x="3086" y="4320"/>
                    <a:pt x="3086" y="4320"/>
                  </a:cubicBezTo>
                  <a:cubicBezTo>
                    <a:pt x="3086" y="4434"/>
                    <a:pt x="3086" y="4434"/>
                    <a:pt x="3086" y="4434"/>
                  </a:cubicBezTo>
                  <a:cubicBezTo>
                    <a:pt x="3086" y="4661"/>
                    <a:pt x="3086" y="4661"/>
                    <a:pt x="3086" y="4661"/>
                  </a:cubicBezTo>
                  <a:cubicBezTo>
                    <a:pt x="2645" y="4775"/>
                    <a:pt x="2645" y="4775"/>
                    <a:pt x="2645" y="4775"/>
                  </a:cubicBezTo>
                  <a:cubicBezTo>
                    <a:pt x="2645" y="4888"/>
                    <a:pt x="2645" y="4888"/>
                    <a:pt x="2645" y="4888"/>
                  </a:cubicBezTo>
                  <a:cubicBezTo>
                    <a:pt x="2645" y="5002"/>
                    <a:pt x="2645" y="5002"/>
                    <a:pt x="2645" y="5002"/>
                  </a:cubicBezTo>
                  <a:cubicBezTo>
                    <a:pt x="2645" y="5002"/>
                    <a:pt x="2645" y="5002"/>
                    <a:pt x="2645" y="5002"/>
                  </a:cubicBezTo>
                  <a:cubicBezTo>
                    <a:pt x="2645" y="5116"/>
                    <a:pt x="2645" y="5116"/>
                    <a:pt x="2645" y="5116"/>
                  </a:cubicBezTo>
                  <a:cubicBezTo>
                    <a:pt x="2204" y="5229"/>
                    <a:pt x="2204" y="5229"/>
                    <a:pt x="2204" y="5229"/>
                  </a:cubicBezTo>
                  <a:cubicBezTo>
                    <a:pt x="2204" y="5343"/>
                    <a:pt x="2204" y="5343"/>
                    <a:pt x="2204" y="5343"/>
                  </a:cubicBezTo>
                  <a:cubicBezTo>
                    <a:pt x="2204" y="5457"/>
                    <a:pt x="2204" y="5457"/>
                    <a:pt x="2204" y="5457"/>
                  </a:cubicBezTo>
                  <a:cubicBezTo>
                    <a:pt x="2204" y="5571"/>
                    <a:pt x="2204" y="5571"/>
                    <a:pt x="2204" y="5571"/>
                  </a:cubicBezTo>
                  <a:cubicBezTo>
                    <a:pt x="1763" y="5684"/>
                    <a:pt x="1763" y="5684"/>
                    <a:pt x="1763" y="5684"/>
                  </a:cubicBezTo>
                  <a:cubicBezTo>
                    <a:pt x="1763" y="5798"/>
                    <a:pt x="1763" y="5798"/>
                    <a:pt x="1763" y="5798"/>
                  </a:cubicBezTo>
                  <a:cubicBezTo>
                    <a:pt x="2204" y="5912"/>
                    <a:pt x="2204" y="5912"/>
                    <a:pt x="2204" y="5912"/>
                  </a:cubicBezTo>
                  <a:cubicBezTo>
                    <a:pt x="2204" y="6025"/>
                    <a:pt x="2204" y="6025"/>
                    <a:pt x="2204" y="6025"/>
                  </a:cubicBezTo>
                  <a:cubicBezTo>
                    <a:pt x="2645" y="6139"/>
                    <a:pt x="2645" y="6139"/>
                    <a:pt x="2645" y="6139"/>
                  </a:cubicBezTo>
                  <a:cubicBezTo>
                    <a:pt x="2204" y="6139"/>
                    <a:pt x="2204" y="6139"/>
                    <a:pt x="2204" y="6139"/>
                  </a:cubicBezTo>
                  <a:cubicBezTo>
                    <a:pt x="2204" y="6253"/>
                    <a:pt x="2204" y="6253"/>
                    <a:pt x="2204" y="6253"/>
                  </a:cubicBezTo>
                  <a:cubicBezTo>
                    <a:pt x="2204" y="6366"/>
                    <a:pt x="2204" y="6366"/>
                    <a:pt x="2204" y="6366"/>
                  </a:cubicBezTo>
                  <a:cubicBezTo>
                    <a:pt x="2204" y="6480"/>
                    <a:pt x="2204" y="6480"/>
                    <a:pt x="2204" y="6480"/>
                  </a:cubicBezTo>
                  <a:cubicBezTo>
                    <a:pt x="1763" y="6480"/>
                    <a:pt x="1763" y="6480"/>
                    <a:pt x="1763" y="6480"/>
                  </a:cubicBezTo>
                  <a:cubicBezTo>
                    <a:pt x="1763" y="6594"/>
                    <a:pt x="1763" y="6594"/>
                    <a:pt x="1763" y="6594"/>
                  </a:cubicBezTo>
                  <a:cubicBezTo>
                    <a:pt x="1763" y="6707"/>
                    <a:pt x="1763" y="6707"/>
                    <a:pt x="1763" y="6707"/>
                  </a:cubicBezTo>
                  <a:cubicBezTo>
                    <a:pt x="1763" y="6821"/>
                    <a:pt x="1763" y="6821"/>
                    <a:pt x="1763" y="6821"/>
                  </a:cubicBezTo>
                  <a:cubicBezTo>
                    <a:pt x="2204" y="7048"/>
                    <a:pt x="2204" y="7048"/>
                    <a:pt x="2204" y="7048"/>
                  </a:cubicBezTo>
                  <a:cubicBezTo>
                    <a:pt x="2204" y="7162"/>
                    <a:pt x="2204" y="7162"/>
                    <a:pt x="2204" y="7162"/>
                  </a:cubicBezTo>
                  <a:cubicBezTo>
                    <a:pt x="2204" y="7276"/>
                    <a:pt x="2204" y="7276"/>
                    <a:pt x="2204" y="7276"/>
                  </a:cubicBezTo>
                  <a:cubicBezTo>
                    <a:pt x="2204" y="7276"/>
                    <a:pt x="2204" y="7276"/>
                    <a:pt x="2204" y="7276"/>
                  </a:cubicBezTo>
                  <a:cubicBezTo>
                    <a:pt x="2645" y="7503"/>
                    <a:pt x="2645" y="7503"/>
                    <a:pt x="2645" y="7503"/>
                  </a:cubicBezTo>
                  <a:cubicBezTo>
                    <a:pt x="2645" y="7617"/>
                    <a:pt x="2645" y="7617"/>
                    <a:pt x="2645" y="7617"/>
                  </a:cubicBezTo>
                  <a:cubicBezTo>
                    <a:pt x="2645" y="7731"/>
                    <a:pt x="2645" y="7731"/>
                    <a:pt x="2645" y="7731"/>
                  </a:cubicBezTo>
                  <a:cubicBezTo>
                    <a:pt x="2645" y="7731"/>
                    <a:pt x="2645" y="7731"/>
                    <a:pt x="2645" y="7731"/>
                  </a:cubicBezTo>
                  <a:cubicBezTo>
                    <a:pt x="2645" y="7844"/>
                    <a:pt x="2645" y="7844"/>
                    <a:pt x="2645" y="7844"/>
                  </a:cubicBezTo>
                  <a:cubicBezTo>
                    <a:pt x="2645" y="7958"/>
                    <a:pt x="2645" y="7958"/>
                    <a:pt x="2645" y="7958"/>
                  </a:cubicBezTo>
                  <a:cubicBezTo>
                    <a:pt x="2645" y="7958"/>
                    <a:pt x="2645" y="7958"/>
                    <a:pt x="2645" y="7958"/>
                  </a:cubicBezTo>
                  <a:cubicBezTo>
                    <a:pt x="2645" y="8072"/>
                    <a:pt x="2645" y="8072"/>
                    <a:pt x="2645" y="8072"/>
                  </a:cubicBezTo>
                  <a:cubicBezTo>
                    <a:pt x="3086" y="8185"/>
                    <a:pt x="3086" y="8185"/>
                    <a:pt x="3086" y="8185"/>
                  </a:cubicBezTo>
                  <a:cubicBezTo>
                    <a:pt x="3086" y="8299"/>
                    <a:pt x="3086" y="8299"/>
                    <a:pt x="3086" y="8299"/>
                  </a:cubicBezTo>
                  <a:cubicBezTo>
                    <a:pt x="3086" y="8413"/>
                    <a:pt x="3086" y="8413"/>
                    <a:pt x="3086" y="8413"/>
                  </a:cubicBezTo>
                  <a:cubicBezTo>
                    <a:pt x="2645" y="8413"/>
                    <a:pt x="2645" y="8413"/>
                    <a:pt x="2645" y="8413"/>
                  </a:cubicBezTo>
                  <a:cubicBezTo>
                    <a:pt x="2204" y="8526"/>
                    <a:pt x="2204" y="8526"/>
                    <a:pt x="2204" y="8526"/>
                  </a:cubicBezTo>
                  <a:cubicBezTo>
                    <a:pt x="2204" y="8526"/>
                    <a:pt x="2204" y="8526"/>
                    <a:pt x="2204" y="8526"/>
                  </a:cubicBezTo>
                  <a:cubicBezTo>
                    <a:pt x="2645" y="8640"/>
                    <a:pt x="2645" y="8640"/>
                    <a:pt x="2645" y="8640"/>
                  </a:cubicBezTo>
                  <a:cubicBezTo>
                    <a:pt x="2204" y="8754"/>
                    <a:pt x="2204" y="8754"/>
                    <a:pt x="2204" y="8754"/>
                  </a:cubicBezTo>
                  <a:cubicBezTo>
                    <a:pt x="2204" y="8754"/>
                    <a:pt x="2204" y="8754"/>
                    <a:pt x="2204" y="8754"/>
                  </a:cubicBezTo>
                  <a:cubicBezTo>
                    <a:pt x="2204" y="8867"/>
                    <a:pt x="2204" y="8867"/>
                    <a:pt x="2204" y="8867"/>
                  </a:cubicBezTo>
                  <a:cubicBezTo>
                    <a:pt x="2204" y="8981"/>
                    <a:pt x="2204" y="8981"/>
                    <a:pt x="2204" y="8981"/>
                  </a:cubicBezTo>
                  <a:cubicBezTo>
                    <a:pt x="1763" y="9095"/>
                    <a:pt x="1763" y="9095"/>
                    <a:pt x="1763" y="9095"/>
                  </a:cubicBezTo>
                  <a:cubicBezTo>
                    <a:pt x="1763" y="9095"/>
                    <a:pt x="1763" y="9095"/>
                    <a:pt x="1763" y="9095"/>
                  </a:cubicBezTo>
                  <a:cubicBezTo>
                    <a:pt x="1763" y="9208"/>
                    <a:pt x="1763" y="9208"/>
                    <a:pt x="1763" y="9208"/>
                  </a:cubicBezTo>
                  <a:cubicBezTo>
                    <a:pt x="1763" y="9322"/>
                    <a:pt x="1763" y="9322"/>
                    <a:pt x="1763" y="9322"/>
                  </a:cubicBezTo>
                  <a:cubicBezTo>
                    <a:pt x="1763" y="9322"/>
                    <a:pt x="1763" y="9322"/>
                    <a:pt x="1763" y="9322"/>
                  </a:cubicBezTo>
                  <a:cubicBezTo>
                    <a:pt x="1763" y="9436"/>
                    <a:pt x="1763" y="9436"/>
                    <a:pt x="1763" y="9436"/>
                  </a:cubicBezTo>
                  <a:cubicBezTo>
                    <a:pt x="1763" y="9436"/>
                    <a:pt x="1763" y="9436"/>
                    <a:pt x="1763" y="9436"/>
                  </a:cubicBezTo>
                  <a:cubicBezTo>
                    <a:pt x="1322" y="9549"/>
                    <a:pt x="1322" y="9549"/>
                    <a:pt x="1322" y="9549"/>
                  </a:cubicBezTo>
                  <a:cubicBezTo>
                    <a:pt x="1322" y="9663"/>
                    <a:pt x="1322" y="9663"/>
                    <a:pt x="1322" y="9663"/>
                  </a:cubicBezTo>
                  <a:cubicBezTo>
                    <a:pt x="1322" y="9777"/>
                    <a:pt x="1322" y="9777"/>
                    <a:pt x="1322" y="9777"/>
                  </a:cubicBezTo>
                  <a:cubicBezTo>
                    <a:pt x="1322" y="9777"/>
                    <a:pt x="1322" y="9777"/>
                    <a:pt x="1322" y="9777"/>
                  </a:cubicBezTo>
                  <a:cubicBezTo>
                    <a:pt x="1322" y="9891"/>
                    <a:pt x="1322" y="9891"/>
                    <a:pt x="1322" y="9891"/>
                  </a:cubicBezTo>
                  <a:cubicBezTo>
                    <a:pt x="882" y="9891"/>
                    <a:pt x="882" y="9891"/>
                    <a:pt x="882" y="9891"/>
                  </a:cubicBezTo>
                  <a:cubicBezTo>
                    <a:pt x="882" y="10004"/>
                    <a:pt x="882" y="10004"/>
                    <a:pt x="882" y="10004"/>
                  </a:cubicBezTo>
                  <a:cubicBezTo>
                    <a:pt x="1322" y="10118"/>
                    <a:pt x="1322" y="10118"/>
                    <a:pt x="1322" y="10118"/>
                  </a:cubicBezTo>
                  <a:cubicBezTo>
                    <a:pt x="1322" y="10118"/>
                    <a:pt x="1322" y="10118"/>
                    <a:pt x="1322" y="10118"/>
                  </a:cubicBezTo>
                  <a:cubicBezTo>
                    <a:pt x="882" y="10232"/>
                    <a:pt x="882" y="10232"/>
                    <a:pt x="882" y="10232"/>
                  </a:cubicBezTo>
                  <a:cubicBezTo>
                    <a:pt x="882" y="10232"/>
                    <a:pt x="882" y="10232"/>
                    <a:pt x="882" y="10232"/>
                  </a:cubicBezTo>
                  <a:cubicBezTo>
                    <a:pt x="441" y="10232"/>
                    <a:pt x="441" y="10232"/>
                    <a:pt x="441" y="10232"/>
                  </a:cubicBezTo>
                  <a:cubicBezTo>
                    <a:pt x="0" y="10232"/>
                    <a:pt x="0" y="10232"/>
                    <a:pt x="0" y="10232"/>
                  </a:cubicBezTo>
                  <a:cubicBezTo>
                    <a:pt x="0" y="10232"/>
                    <a:pt x="0" y="10232"/>
                    <a:pt x="0" y="10232"/>
                  </a:cubicBezTo>
                  <a:cubicBezTo>
                    <a:pt x="441" y="10345"/>
                    <a:pt x="441" y="10345"/>
                    <a:pt x="441" y="10345"/>
                  </a:cubicBezTo>
                  <a:cubicBezTo>
                    <a:pt x="441" y="10459"/>
                    <a:pt x="441" y="10459"/>
                    <a:pt x="441" y="10459"/>
                  </a:cubicBezTo>
                  <a:cubicBezTo>
                    <a:pt x="441" y="10573"/>
                    <a:pt x="441" y="10573"/>
                    <a:pt x="441" y="10573"/>
                  </a:cubicBezTo>
                  <a:cubicBezTo>
                    <a:pt x="882" y="10686"/>
                    <a:pt x="882" y="10686"/>
                    <a:pt x="882" y="10686"/>
                  </a:cubicBezTo>
                  <a:cubicBezTo>
                    <a:pt x="882" y="10800"/>
                    <a:pt x="882" y="10800"/>
                    <a:pt x="882" y="10800"/>
                  </a:cubicBezTo>
                  <a:cubicBezTo>
                    <a:pt x="882" y="10914"/>
                    <a:pt x="882" y="10914"/>
                    <a:pt x="882" y="10914"/>
                  </a:cubicBezTo>
                  <a:cubicBezTo>
                    <a:pt x="1763" y="11141"/>
                    <a:pt x="1763" y="11141"/>
                    <a:pt x="1763" y="11141"/>
                  </a:cubicBezTo>
                  <a:cubicBezTo>
                    <a:pt x="1763" y="11255"/>
                    <a:pt x="1763" y="11255"/>
                    <a:pt x="1763" y="11255"/>
                  </a:cubicBezTo>
                  <a:cubicBezTo>
                    <a:pt x="1763" y="11255"/>
                    <a:pt x="1763" y="11255"/>
                    <a:pt x="1763" y="11255"/>
                  </a:cubicBezTo>
                  <a:cubicBezTo>
                    <a:pt x="1763" y="11368"/>
                    <a:pt x="1763" y="11368"/>
                    <a:pt x="1763" y="11368"/>
                  </a:cubicBezTo>
                  <a:cubicBezTo>
                    <a:pt x="1763" y="11596"/>
                    <a:pt x="1763" y="11596"/>
                    <a:pt x="1763" y="11596"/>
                  </a:cubicBezTo>
                  <a:cubicBezTo>
                    <a:pt x="1763" y="11596"/>
                    <a:pt x="1763" y="11596"/>
                    <a:pt x="1763" y="11596"/>
                  </a:cubicBezTo>
                  <a:cubicBezTo>
                    <a:pt x="1763" y="11709"/>
                    <a:pt x="1763" y="11709"/>
                    <a:pt x="1763" y="11709"/>
                  </a:cubicBezTo>
                  <a:cubicBezTo>
                    <a:pt x="1763" y="11709"/>
                    <a:pt x="1763" y="11709"/>
                    <a:pt x="1763" y="11709"/>
                  </a:cubicBezTo>
                  <a:cubicBezTo>
                    <a:pt x="1322" y="11709"/>
                    <a:pt x="1322" y="11709"/>
                    <a:pt x="1322" y="11709"/>
                  </a:cubicBezTo>
                  <a:cubicBezTo>
                    <a:pt x="1322" y="11709"/>
                    <a:pt x="1322" y="11709"/>
                    <a:pt x="1322" y="11709"/>
                  </a:cubicBezTo>
                  <a:cubicBezTo>
                    <a:pt x="882" y="11823"/>
                    <a:pt x="882" y="11823"/>
                    <a:pt x="882" y="11823"/>
                  </a:cubicBezTo>
                  <a:cubicBezTo>
                    <a:pt x="1322" y="11937"/>
                    <a:pt x="1322" y="11937"/>
                    <a:pt x="1322" y="11937"/>
                  </a:cubicBezTo>
                  <a:cubicBezTo>
                    <a:pt x="1322" y="11937"/>
                    <a:pt x="1322" y="11937"/>
                    <a:pt x="1322" y="11937"/>
                  </a:cubicBezTo>
                  <a:cubicBezTo>
                    <a:pt x="1322" y="12164"/>
                    <a:pt x="1322" y="12164"/>
                    <a:pt x="1322" y="12164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392"/>
                    <a:pt x="1322" y="12392"/>
                    <a:pt x="1322" y="12392"/>
                  </a:cubicBezTo>
                  <a:cubicBezTo>
                    <a:pt x="1322" y="12392"/>
                    <a:pt x="1322" y="12392"/>
                    <a:pt x="1322" y="12392"/>
                  </a:cubicBezTo>
                  <a:cubicBezTo>
                    <a:pt x="1322" y="12505"/>
                    <a:pt x="1322" y="12505"/>
                    <a:pt x="1322" y="12505"/>
                  </a:cubicBezTo>
                  <a:cubicBezTo>
                    <a:pt x="1763" y="12733"/>
                    <a:pt x="1763" y="12733"/>
                    <a:pt x="1763" y="12733"/>
                  </a:cubicBezTo>
                  <a:cubicBezTo>
                    <a:pt x="2204" y="12733"/>
                    <a:pt x="2204" y="12733"/>
                    <a:pt x="2204" y="12733"/>
                  </a:cubicBezTo>
                  <a:cubicBezTo>
                    <a:pt x="2204" y="12846"/>
                    <a:pt x="2204" y="12846"/>
                    <a:pt x="2204" y="12846"/>
                  </a:cubicBezTo>
                  <a:cubicBezTo>
                    <a:pt x="2645" y="12846"/>
                    <a:pt x="2645" y="12846"/>
                    <a:pt x="2645" y="12846"/>
                  </a:cubicBezTo>
                  <a:cubicBezTo>
                    <a:pt x="3527" y="12846"/>
                    <a:pt x="3527" y="12846"/>
                    <a:pt x="3527" y="12846"/>
                  </a:cubicBezTo>
                  <a:cubicBezTo>
                    <a:pt x="3527" y="12733"/>
                    <a:pt x="3527" y="12733"/>
                    <a:pt x="3527" y="12733"/>
                  </a:cubicBezTo>
                  <a:cubicBezTo>
                    <a:pt x="3527" y="12619"/>
                    <a:pt x="3527" y="12619"/>
                    <a:pt x="3527" y="12619"/>
                  </a:cubicBezTo>
                  <a:cubicBezTo>
                    <a:pt x="3967" y="12619"/>
                    <a:pt x="3967" y="12619"/>
                    <a:pt x="3967" y="12619"/>
                  </a:cubicBezTo>
                  <a:cubicBezTo>
                    <a:pt x="3967" y="12733"/>
                    <a:pt x="3967" y="12733"/>
                    <a:pt x="3967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3967" y="12846"/>
                    <a:pt x="3967" y="12846"/>
                    <a:pt x="3967" y="12846"/>
                  </a:cubicBezTo>
                  <a:cubicBezTo>
                    <a:pt x="3967" y="12960"/>
                    <a:pt x="3967" y="12960"/>
                    <a:pt x="3967" y="12960"/>
                  </a:cubicBezTo>
                  <a:cubicBezTo>
                    <a:pt x="3967" y="12960"/>
                    <a:pt x="3967" y="12960"/>
                    <a:pt x="3967" y="12960"/>
                  </a:cubicBezTo>
                  <a:cubicBezTo>
                    <a:pt x="4408" y="12960"/>
                    <a:pt x="4408" y="12960"/>
                    <a:pt x="4408" y="12960"/>
                  </a:cubicBezTo>
                  <a:cubicBezTo>
                    <a:pt x="4408" y="12960"/>
                    <a:pt x="4408" y="12960"/>
                    <a:pt x="4408" y="12960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849" y="13187"/>
                    <a:pt x="4849" y="13187"/>
                    <a:pt x="4849" y="13187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408" y="13074"/>
                    <a:pt x="4408" y="13074"/>
                    <a:pt x="4408" y="13074"/>
                  </a:cubicBezTo>
                  <a:cubicBezTo>
                    <a:pt x="3967" y="13074"/>
                    <a:pt x="3967" y="13074"/>
                    <a:pt x="3967" y="13074"/>
                  </a:cubicBezTo>
                  <a:cubicBezTo>
                    <a:pt x="3967" y="13187"/>
                    <a:pt x="3967" y="13187"/>
                    <a:pt x="3967" y="13187"/>
                  </a:cubicBezTo>
                  <a:cubicBezTo>
                    <a:pt x="3967" y="13187"/>
                    <a:pt x="3967" y="13187"/>
                    <a:pt x="3967" y="13187"/>
                  </a:cubicBezTo>
                  <a:cubicBezTo>
                    <a:pt x="4408" y="13301"/>
                    <a:pt x="4408" y="13301"/>
                    <a:pt x="4408" y="13301"/>
                  </a:cubicBezTo>
                  <a:cubicBezTo>
                    <a:pt x="4408" y="13301"/>
                    <a:pt x="4408" y="13301"/>
                    <a:pt x="4408" y="13301"/>
                  </a:cubicBezTo>
                  <a:cubicBezTo>
                    <a:pt x="3967" y="13301"/>
                    <a:pt x="3967" y="13301"/>
                    <a:pt x="3967" y="13301"/>
                  </a:cubicBezTo>
                  <a:cubicBezTo>
                    <a:pt x="3967" y="13301"/>
                    <a:pt x="3967" y="13301"/>
                    <a:pt x="3967" y="13301"/>
                  </a:cubicBezTo>
                  <a:cubicBezTo>
                    <a:pt x="3967" y="13415"/>
                    <a:pt x="3967" y="13415"/>
                    <a:pt x="3967" y="13415"/>
                  </a:cubicBezTo>
                  <a:cubicBezTo>
                    <a:pt x="4408" y="13528"/>
                    <a:pt x="4408" y="13528"/>
                    <a:pt x="4408" y="13528"/>
                  </a:cubicBezTo>
                  <a:cubicBezTo>
                    <a:pt x="3967" y="13642"/>
                    <a:pt x="3967" y="13642"/>
                    <a:pt x="3967" y="13642"/>
                  </a:cubicBezTo>
                  <a:cubicBezTo>
                    <a:pt x="3967" y="13642"/>
                    <a:pt x="3967" y="13642"/>
                    <a:pt x="3967" y="13642"/>
                  </a:cubicBezTo>
                  <a:cubicBezTo>
                    <a:pt x="3967" y="13756"/>
                    <a:pt x="3967" y="13756"/>
                    <a:pt x="3967" y="13756"/>
                  </a:cubicBezTo>
                  <a:cubicBezTo>
                    <a:pt x="3967" y="13756"/>
                    <a:pt x="3967" y="13756"/>
                    <a:pt x="3967" y="13756"/>
                  </a:cubicBezTo>
                  <a:cubicBezTo>
                    <a:pt x="3967" y="13869"/>
                    <a:pt x="3967" y="13869"/>
                    <a:pt x="3967" y="13869"/>
                  </a:cubicBezTo>
                  <a:cubicBezTo>
                    <a:pt x="4408" y="13869"/>
                    <a:pt x="4408" y="13869"/>
                    <a:pt x="4408" y="13869"/>
                  </a:cubicBezTo>
                  <a:cubicBezTo>
                    <a:pt x="3967" y="13983"/>
                    <a:pt x="3967" y="13983"/>
                    <a:pt x="3967" y="13983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967" y="14211"/>
                    <a:pt x="3967" y="14211"/>
                    <a:pt x="3967" y="14211"/>
                  </a:cubicBezTo>
                  <a:cubicBezTo>
                    <a:pt x="3967" y="14211"/>
                    <a:pt x="3967" y="14211"/>
                    <a:pt x="3967" y="14211"/>
                  </a:cubicBezTo>
                  <a:cubicBezTo>
                    <a:pt x="4408" y="14211"/>
                    <a:pt x="4408" y="14211"/>
                    <a:pt x="4408" y="14211"/>
                  </a:cubicBezTo>
                  <a:cubicBezTo>
                    <a:pt x="4849" y="14324"/>
                    <a:pt x="4849" y="14324"/>
                    <a:pt x="4849" y="14324"/>
                  </a:cubicBezTo>
                  <a:cubicBezTo>
                    <a:pt x="4849" y="14324"/>
                    <a:pt x="4849" y="14324"/>
                    <a:pt x="4849" y="14324"/>
                  </a:cubicBezTo>
                  <a:cubicBezTo>
                    <a:pt x="4849" y="14438"/>
                    <a:pt x="4849" y="14438"/>
                    <a:pt x="4849" y="14438"/>
                  </a:cubicBezTo>
                  <a:cubicBezTo>
                    <a:pt x="5290" y="14438"/>
                    <a:pt x="5290" y="14438"/>
                    <a:pt x="5290" y="14438"/>
                  </a:cubicBezTo>
                  <a:cubicBezTo>
                    <a:pt x="5290" y="14552"/>
                    <a:pt x="5290" y="14552"/>
                    <a:pt x="5290" y="14552"/>
                  </a:cubicBezTo>
                  <a:cubicBezTo>
                    <a:pt x="4849" y="14665"/>
                    <a:pt x="4849" y="14665"/>
                    <a:pt x="4849" y="14665"/>
                  </a:cubicBezTo>
                  <a:cubicBezTo>
                    <a:pt x="4408" y="14779"/>
                    <a:pt x="4408" y="14779"/>
                    <a:pt x="4408" y="14779"/>
                  </a:cubicBezTo>
                  <a:cubicBezTo>
                    <a:pt x="3967" y="14779"/>
                    <a:pt x="3967" y="14779"/>
                    <a:pt x="3967" y="14779"/>
                  </a:cubicBezTo>
                  <a:cubicBezTo>
                    <a:pt x="3967" y="14893"/>
                    <a:pt x="3967" y="14893"/>
                    <a:pt x="3967" y="14893"/>
                  </a:cubicBezTo>
                  <a:cubicBezTo>
                    <a:pt x="4408" y="14893"/>
                    <a:pt x="4408" y="14893"/>
                    <a:pt x="4408" y="14893"/>
                  </a:cubicBezTo>
                  <a:cubicBezTo>
                    <a:pt x="3967" y="15006"/>
                    <a:pt x="3967" y="15006"/>
                    <a:pt x="3967" y="15006"/>
                  </a:cubicBezTo>
                  <a:cubicBezTo>
                    <a:pt x="3967" y="15006"/>
                    <a:pt x="3967" y="15006"/>
                    <a:pt x="3967" y="15006"/>
                  </a:cubicBezTo>
                  <a:cubicBezTo>
                    <a:pt x="4408" y="15120"/>
                    <a:pt x="4408" y="15120"/>
                    <a:pt x="4408" y="15120"/>
                  </a:cubicBezTo>
                  <a:cubicBezTo>
                    <a:pt x="3967" y="15120"/>
                    <a:pt x="3967" y="15120"/>
                    <a:pt x="3967" y="15120"/>
                  </a:cubicBezTo>
                  <a:cubicBezTo>
                    <a:pt x="3967" y="15347"/>
                    <a:pt x="3967" y="15347"/>
                    <a:pt x="3967" y="15347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967" y="15461"/>
                    <a:pt x="3967" y="15461"/>
                    <a:pt x="3967" y="15461"/>
                  </a:cubicBezTo>
                  <a:cubicBezTo>
                    <a:pt x="3967" y="15461"/>
                    <a:pt x="3967" y="15461"/>
                    <a:pt x="3967" y="15461"/>
                  </a:cubicBezTo>
                  <a:cubicBezTo>
                    <a:pt x="3967" y="15688"/>
                    <a:pt x="3967" y="15688"/>
                    <a:pt x="3967" y="15688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802"/>
                    <a:pt x="3527" y="15802"/>
                    <a:pt x="3527" y="15802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575"/>
                    <a:pt x="3527" y="15575"/>
                    <a:pt x="3527" y="15575"/>
                  </a:cubicBezTo>
                  <a:cubicBezTo>
                    <a:pt x="3527" y="15461"/>
                    <a:pt x="3527" y="15461"/>
                    <a:pt x="3527" y="15461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086" y="15461"/>
                    <a:pt x="3086" y="15461"/>
                    <a:pt x="3086" y="15461"/>
                  </a:cubicBezTo>
                  <a:cubicBezTo>
                    <a:pt x="2645" y="15461"/>
                    <a:pt x="2645" y="15461"/>
                    <a:pt x="2645" y="15461"/>
                  </a:cubicBezTo>
                  <a:cubicBezTo>
                    <a:pt x="2204" y="15461"/>
                    <a:pt x="2204" y="15461"/>
                    <a:pt x="2204" y="15461"/>
                  </a:cubicBezTo>
                  <a:cubicBezTo>
                    <a:pt x="2204" y="15461"/>
                    <a:pt x="2204" y="15461"/>
                    <a:pt x="2204" y="15461"/>
                  </a:cubicBezTo>
                  <a:cubicBezTo>
                    <a:pt x="2645" y="15461"/>
                    <a:pt x="2645" y="15461"/>
                    <a:pt x="2645" y="15461"/>
                  </a:cubicBezTo>
                  <a:cubicBezTo>
                    <a:pt x="3086" y="15347"/>
                    <a:pt x="3086" y="15347"/>
                    <a:pt x="3086" y="15347"/>
                  </a:cubicBezTo>
                  <a:cubicBezTo>
                    <a:pt x="3086" y="15234"/>
                    <a:pt x="3086" y="15234"/>
                    <a:pt x="3086" y="15234"/>
                  </a:cubicBezTo>
                  <a:cubicBezTo>
                    <a:pt x="2645" y="15234"/>
                    <a:pt x="2645" y="15234"/>
                    <a:pt x="2645" y="15234"/>
                  </a:cubicBezTo>
                  <a:cubicBezTo>
                    <a:pt x="2204" y="15234"/>
                    <a:pt x="2204" y="15234"/>
                    <a:pt x="2204" y="15234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322" y="15234"/>
                    <a:pt x="1322" y="15234"/>
                    <a:pt x="1322" y="15234"/>
                  </a:cubicBezTo>
                  <a:cubicBezTo>
                    <a:pt x="1322" y="15234"/>
                    <a:pt x="1322" y="15234"/>
                    <a:pt x="1322" y="15234"/>
                  </a:cubicBezTo>
                  <a:cubicBezTo>
                    <a:pt x="1322" y="15347"/>
                    <a:pt x="1322" y="15347"/>
                    <a:pt x="1322" y="15347"/>
                  </a:cubicBezTo>
                  <a:cubicBezTo>
                    <a:pt x="1322" y="15461"/>
                    <a:pt x="1322" y="15461"/>
                    <a:pt x="1322" y="15461"/>
                  </a:cubicBezTo>
                  <a:cubicBezTo>
                    <a:pt x="1763" y="15461"/>
                    <a:pt x="1763" y="15461"/>
                    <a:pt x="1763" y="15461"/>
                  </a:cubicBezTo>
                  <a:cubicBezTo>
                    <a:pt x="1763" y="15461"/>
                    <a:pt x="1763" y="15461"/>
                    <a:pt x="1763" y="15461"/>
                  </a:cubicBezTo>
                  <a:cubicBezTo>
                    <a:pt x="1322" y="15461"/>
                    <a:pt x="1322" y="15461"/>
                    <a:pt x="1322" y="15461"/>
                  </a:cubicBezTo>
                  <a:cubicBezTo>
                    <a:pt x="1322" y="15575"/>
                    <a:pt x="1322" y="15575"/>
                    <a:pt x="1322" y="15575"/>
                  </a:cubicBezTo>
                  <a:cubicBezTo>
                    <a:pt x="882" y="15575"/>
                    <a:pt x="882" y="15575"/>
                    <a:pt x="882" y="15575"/>
                  </a:cubicBezTo>
                  <a:cubicBezTo>
                    <a:pt x="882" y="15688"/>
                    <a:pt x="882" y="15688"/>
                    <a:pt x="882" y="15688"/>
                  </a:cubicBezTo>
                  <a:cubicBezTo>
                    <a:pt x="441" y="15802"/>
                    <a:pt x="441" y="15802"/>
                    <a:pt x="441" y="15802"/>
                  </a:cubicBezTo>
                  <a:cubicBezTo>
                    <a:pt x="441" y="15802"/>
                    <a:pt x="441" y="15802"/>
                    <a:pt x="441" y="15802"/>
                  </a:cubicBezTo>
                  <a:cubicBezTo>
                    <a:pt x="882" y="16029"/>
                    <a:pt x="882" y="16029"/>
                    <a:pt x="882" y="16029"/>
                  </a:cubicBezTo>
                  <a:cubicBezTo>
                    <a:pt x="1322" y="16029"/>
                    <a:pt x="1322" y="16029"/>
                    <a:pt x="1322" y="16029"/>
                  </a:cubicBezTo>
                  <a:cubicBezTo>
                    <a:pt x="1322" y="15916"/>
                    <a:pt x="1322" y="15916"/>
                    <a:pt x="1322" y="15916"/>
                  </a:cubicBezTo>
                  <a:cubicBezTo>
                    <a:pt x="1322" y="15916"/>
                    <a:pt x="1322" y="15916"/>
                    <a:pt x="1322" y="15916"/>
                  </a:cubicBezTo>
                  <a:cubicBezTo>
                    <a:pt x="882" y="15916"/>
                    <a:pt x="882" y="15916"/>
                    <a:pt x="882" y="15916"/>
                  </a:cubicBezTo>
                  <a:cubicBezTo>
                    <a:pt x="882" y="15802"/>
                    <a:pt x="882" y="15802"/>
                    <a:pt x="882" y="15802"/>
                  </a:cubicBezTo>
                  <a:cubicBezTo>
                    <a:pt x="1322" y="15688"/>
                    <a:pt x="1322" y="15688"/>
                    <a:pt x="1322" y="15688"/>
                  </a:cubicBezTo>
                  <a:cubicBezTo>
                    <a:pt x="1763" y="15688"/>
                    <a:pt x="1763" y="15688"/>
                    <a:pt x="1763" y="15688"/>
                  </a:cubicBezTo>
                  <a:cubicBezTo>
                    <a:pt x="1763" y="15688"/>
                    <a:pt x="1763" y="15688"/>
                    <a:pt x="1763" y="15688"/>
                  </a:cubicBezTo>
                  <a:cubicBezTo>
                    <a:pt x="1763" y="15802"/>
                    <a:pt x="1763" y="15802"/>
                    <a:pt x="1763" y="15802"/>
                  </a:cubicBezTo>
                  <a:cubicBezTo>
                    <a:pt x="2204" y="15802"/>
                    <a:pt x="2204" y="15802"/>
                    <a:pt x="2204" y="15802"/>
                  </a:cubicBezTo>
                  <a:cubicBezTo>
                    <a:pt x="2645" y="15802"/>
                    <a:pt x="2645" y="15802"/>
                    <a:pt x="2645" y="15802"/>
                  </a:cubicBezTo>
                  <a:cubicBezTo>
                    <a:pt x="2645" y="15802"/>
                    <a:pt x="2645" y="15802"/>
                    <a:pt x="2645" y="15802"/>
                  </a:cubicBezTo>
                  <a:cubicBezTo>
                    <a:pt x="3086" y="15802"/>
                    <a:pt x="3086" y="15802"/>
                    <a:pt x="3086" y="15802"/>
                  </a:cubicBezTo>
                  <a:cubicBezTo>
                    <a:pt x="3086" y="15916"/>
                    <a:pt x="3086" y="15916"/>
                    <a:pt x="3086" y="15916"/>
                  </a:cubicBezTo>
                  <a:cubicBezTo>
                    <a:pt x="3527" y="15916"/>
                    <a:pt x="3527" y="15916"/>
                    <a:pt x="3527" y="15916"/>
                  </a:cubicBezTo>
                  <a:cubicBezTo>
                    <a:pt x="3967" y="16029"/>
                    <a:pt x="3967" y="16029"/>
                    <a:pt x="3967" y="16029"/>
                  </a:cubicBezTo>
                  <a:cubicBezTo>
                    <a:pt x="3527" y="16029"/>
                    <a:pt x="3527" y="16029"/>
                    <a:pt x="3527" y="16029"/>
                  </a:cubicBezTo>
                  <a:cubicBezTo>
                    <a:pt x="3527" y="16029"/>
                    <a:pt x="3527" y="16029"/>
                    <a:pt x="3527" y="16029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257"/>
                    <a:pt x="3527" y="16257"/>
                    <a:pt x="3527" y="16257"/>
                  </a:cubicBezTo>
                  <a:cubicBezTo>
                    <a:pt x="3967" y="16257"/>
                    <a:pt x="3967" y="16257"/>
                    <a:pt x="3967" y="16257"/>
                  </a:cubicBezTo>
                  <a:cubicBezTo>
                    <a:pt x="3967" y="16371"/>
                    <a:pt x="3967" y="16371"/>
                    <a:pt x="3967" y="16371"/>
                  </a:cubicBezTo>
                  <a:cubicBezTo>
                    <a:pt x="3527" y="16257"/>
                    <a:pt x="3527" y="16257"/>
                    <a:pt x="3527" y="16257"/>
                  </a:cubicBezTo>
                  <a:cubicBezTo>
                    <a:pt x="3086" y="16257"/>
                    <a:pt x="3086" y="16257"/>
                    <a:pt x="3086" y="16257"/>
                  </a:cubicBezTo>
                  <a:cubicBezTo>
                    <a:pt x="3086" y="16257"/>
                    <a:pt x="3086" y="16257"/>
                    <a:pt x="3086" y="16257"/>
                  </a:cubicBezTo>
                  <a:cubicBezTo>
                    <a:pt x="3086" y="16371"/>
                    <a:pt x="3086" y="16371"/>
                    <a:pt x="3086" y="16371"/>
                  </a:cubicBezTo>
                  <a:cubicBezTo>
                    <a:pt x="3527" y="16371"/>
                    <a:pt x="3527" y="16371"/>
                    <a:pt x="3527" y="16371"/>
                  </a:cubicBezTo>
                  <a:cubicBezTo>
                    <a:pt x="3527" y="16484"/>
                    <a:pt x="3527" y="16484"/>
                    <a:pt x="3527" y="16484"/>
                  </a:cubicBezTo>
                  <a:cubicBezTo>
                    <a:pt x="3967" y="16484"/>
                    <a:pt x="3967" y="16484"/>
                    <a:pt x="3967" y="16484"/>
                  </a:cubicBezTo>
                  <a:cubicBezTo>
                    <a:pt x="4408" y="16371"/>
                    <a:pt x="4408" y="16371"/>
                    <a:pt x="4408" y="16371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5290" y="16371"/>
                    <a:pt x="5290" y="16371"/>
                    <a:pt x="5290" y="16371"/>
                  </a:cubicBezTo>
                  <a:cubicBezTo>
                    <a:pt x="5290" y="16484"/>
                    <a:pt x="5290" y="16484"/>
                    <a:pt x="5290" y="16484"/>
                  </a:cubicBezTo>
                  <a:cubicBezTo>
                    <a:pt x="5290" y="16484"/>
                    <a:pt x="5290" y="16484"/>
                    <a:pt x="5290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408" y="16598"/>
                    <a:pt x="4408" y="16598"/>
                    <a:pt x="4408" y="16598"/>
                  </a:cubicBezTo>
                  <a:cubicBezTo>
                    <a:pt x="4408" y="16484"/>
                    <a:pt x="4408" y="16484"/>
                    <a:pt x="4408" y="16484"/>
                  </a:cubicBezTo>
                  <a:cubicBezTo>
                    <a:pt x="3527" y="16598"/>
                    <a:pt x="3527" y="16598"/>
                    <a:pt x="3527" y="16598"/>
                  </a:cubicBezTo>
                  <a:cubicBezTo>
                    <a:pt x="3527" y="16598"/>
                    <a:pt x="3527" y="16598"/>
                    <a:pt x="3527" y="16598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967" y="16712"/>
                    <a:pt x="3967" y="16712"/>
                    <a:pt x="3967" y="16712"/>
                  </a:cubicBezTo>
                  <a:cubicBezTo>
                    <a:pt x="3967" y="16825"/>
                    <a:pt x="3967" y="16825"/>
                    <a:pt x="3967" y="16825"/>
                  </a:cubicBezTo>
                  <a:cubicBezTo>
                    <a:pt x="4408" y="16825"/>
                    <a:pt x="4408" y="16825"/>
                    <a:pt x="4408" y="16825"/>
                  </a:cubicBezTo>
                  <a:cubicBezTo>
                    <a:pt x="4849" y="16825"/>
                    <a:pt x="4849" y="16825"/>
                    <a:pt x="4849" y="16825"/>
                  </a:cubicBezTo>
                  <a:cubicBezTo>
                    <a:pt x="4849" y="16825"/>
                    <a:pt x="4849" y="16825"/>
                    <a:pt x="4849" y="16825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7053"/>
                    <a:pt x="4408" y="17053"/>
                    <a:pt x="4408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4408" y="17280"/>
                    <a:pt x="4408" y="17280"/>
                    <a:pt x="4408" y="17280"/>
                  </a:cubicBezTo>
                  <a:cubicBezTo>
                    <a:pt x="4408" y="17394"/>
                    <a:pt x="4408" y="17394"/>
                    <a:pt x="4408" y="17394"/>
                  </a:cubicBezTo>
                  <a:cubicBezTo>
                    <a:pt x="4408" y="17507"/>
                    <a:pt x="4408" y="17507"/>
                    <a:pt x="4408" y="17507"/>
                  </a:cubicBezTo>
                  <a:cubicBezTo>
                    <a:pt x="4849" y="17621"/>
                    <a:pt x="4849" y="17621"/>
                    <a:pt x="4849" y="17621"/>
                  </a:cubicBezTo>
                  <a:cubicBezTo>
                    <a:pt x="5290" y="17621"/>
                    <a:pt x="5290" y="17621"/>
                    <a:pt x="5290" y="17621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290" y="17280"/>
                    <a:pt x="5290" y="17280"/>
                    <a:pt x="5290" y="17280"/>
                  </a:cubicBezTo>
                  <a:cubicBezTo>
                    <a:pt x="5731" y="17280"/>
                    <a:pt x="5731" y="17280"/>
                    <a:pt x="5731" y="17280"/>
                  </a:cubicBezTo>
                  <a:cubicBezTo>
                    <a:pt x="5731" y="17280"/>
                    <a:pt x="5731" y="17280"/>
                    <a:pt x="5731" y="17280"/>
                  </a:cubicBezTo>
                  <a:cubicBezTo>
                    <a:pt x="5290" y="17280"/>
                    <a:pt x="5290" y="17280"/>
                    <a:pt x="5290" y="17280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731" y="17621"/>
                    <a:pt x="5731" y="17621"/>
                    <a:pt x="5731" y="17621"/>
                  </a:cubicBezTo>
                  <a:cubicBezTo>
                    <a:pt x="5731" y="17507"/>
                    <a:pt x="5731" y="17507"/>
                    <a:pt x="5731" y="17507"/>
                  </a:cubicBezTo>
                  <a:cubicBezTo>
                    <a:pt x="5731" y="17621"/>
                    <a:pt x="5731" y="17621"/>
                    <a:pt x="5731" y="17621"/>
                  </a:cubicBezTo>
                  <a:cubicBezTo>
                    <a:pt x="5290" y="17621"/>
                    <a:pt x="5290" y="17621"/>
                    <a:pt x="5290" y="17621"/>
                  </a:cubicBezTo>
                  <a:cubicBezTo>
                    <a:pt x="4849" y="17735"/>
                    <a:pt x="4849" y="17735"/>
                    <a:pt x="4849" y="17735"/>
                  </a:cubicBezTo>
                  <a:cubicBezTo>
                    <a:pt x="4849" y="17735"/>
                    <a:pt x="4849" y="17735"/>
                    <a:pt x="4849" y="17735"/>
                  </a:cubicBezTo>
                  <a:cubicBezTo>
                    <a:pt x="4849" y="17848"/>
                    <a:pt x="4849" y="17848"/>
                    <a:pt x="4849" y="17848"/>
                  </a:cubicBezTo>
                  <a:cubicBezTo>
                    <a:pt x="4849" y="17848"/>
                    <a:pt x="4849" y="17848"/>
                    <a:pt x="4849" y="17848"/>
                  </a:cubicBezTo>
                  <a:cubicBezTo>
                    <a:pt x="4849" y="17962"/>
                    <a:pt x="4849" y="17962"/>
                    <a:pt x="4849" y="17962"/>
                  </a:cubicBezTo>
                  <a:cubicBezTo>
                    <a:pt x="4408" y="17962"/>
                    <a:pt x="4408" y="17962"/>
                    <a:pt x="4408" y="17962"/>
                  </a:cubicBezTo>
                  <a:cubicBezTo>
                    <a:pt x="4408" y="18076"/>
                    <a:pt x="4408" y="18076"/>
                    <a:pt x="4408" y="18076"/>
                  </a:cubicBezTo>
                  <a:cubicBezTo>
                    <a:pt x="5290" y="18189"/>
                    <a:pt x="5290" y="18189"/>
                    <a:pt x="5290" y="18189"/>
                  </a:cubicBezTo>
                  <a:cubicBezTo>
                    <a:pt x="5731" y="18189"/>
                    <a:pt x="5731" y="18189"/>
                    <a:pt x="5731" y="18189"/>
                  </a:cubicBezTo>
                  <a:cubicBezTo>
                    <a:pt x="6171" y="18189"/>
                    <a:pt x="6171" y="18189"/>
                    <a:pt x="6171" y="18189"/>
                  </a:cubicBezTo>
                  <a:cubicBezTo>
                    <a:pt x="6171" y="18303"/>
                    <a:pt x="6171" y="18303"/>
                    <a:pt x="6171" y="18303"/>
                  </a:cubicBezTo>
                  <a:cubicBezTo>
                    <a:pt x="5731" y="18303"/>
                    <a:pt x="5731" y="18303"/>
                    <a:pt x="5731" y="18303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612" y="18303"/>
                    <a:pt x="6612" y="18303"/>
                    <a:pt x="6612" y="18303"/>
                  </a:cubicBezTo>
                  <a:cubicBezTo>
                    <a:pt x="6612" y="18417"/>
                    <a:pt x="6612" y="18417"/>
                    <a:pt x="6612" y="18417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5731" y="18531"/>
                    <a:pt x="5731" y="18531"/>
                    <a:pt x="5731" y="18531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6171" y="18644"/>
                    <a:pt x="6171" y="18644"/>
                    <a:pt x="6171" y="18644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7053" y="18644"/>
                    <a:pt x="7053" y="18644"/>
                    <a:pt x="7053" y="18644"/>
                  </a:cubicBezTo>
                  <a:cubicBezTo>
                    <a:pt x="7053" y="18758"/>
                    <a:pt x="7053" y="18758"/>
                    <a:pt x="7053" y="18758"/>
                  </a:cubicBezTo>
                  <a:cubicBezTo>
                    <a:pt x="7053" y="18872"/>
                    <a:pt x="7053" y="18872"/>
                    <a:pt x="7053" y="18872"/>
                  </a:cubicBezTo>
                  <a:cubicBezTo>
                    <a:pt x="7053" y="18872"/>
                    <a:pt x="7053" y="18872"/>
                    <a:pt x="7053" y="18872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7053" y="18985"/>
                    <a:pt x="7053" y="18985"/>
                    <a:pt x="7053" y="18985"/>
                  </a:cubicBezTo>
                  <a:cubicBezTo>
                    <a:pt x="7053" y="18985"/>
                    <a:pt x="7053" y="18985"/>
                    <a:pt x="7053" y="18985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494" y="19213"/>
                    <a:pt x="7494" y="19213"/>
                    <a:pt x="7494" y="19213"/>
                  </a:cubicBezTo>
                  <a:cubicBezTo>
                    <a:pt x="7935" y="19213"/>
                    <a:pt x="7935" y="19213"/>
                    <a:pt x="7935" y="19213"/>
                  </a:cubicBezTo>
                  <a:cubicBezTo>
                    <a:pt x="7494" y="19099"/>
                    <a:pt x="7494" y="19099"/>
                    <a:pt x="7494" y="19099"/>
                  </a:cubicBezTo>
                  <a:cubicBezTo>
                    <a:pt x="7935" y="18985"/>
                    <a:pt x="7935" y="18985"/>
                    <a:pt x="7935" y="18985"/>
                  </a:cubicBezTo>
                  <a:cubicBezTo>
                    <a:pt x="7494" y="18985"/>
                    <a:pt x="7494" y="18985"/>
                    <a:pt x="7494" y="18985"/>
                  </a:cubicBezTo>
                  <a:cubicBezTo>
                    <a:pt x="7935" y="18985"/>
                    <a:pt x="7935" y="18985"/>
                    <a:pt x="7935" y="18985"/>
                  </a:cubicBezTo>
                  <a:cubicBezTo>
                    <a:pt x="7935" y="19099"/>
                    <a:pt x="7935" y="19099"/>
                    <a:pt x="7935" y="19099"/>
                  </a:cubicBezTo>
                  <a:cubicBezTo>
                    <a:pt x="8376" y="19099"/>
                    <a:pt x="8376" y="19099"/>
                    <a:pt x="8376" y="19099"/>
                  </a:cubicBezTo>
                  <a:cubicBezTo>
                    <a:pt x="8376" y="19099"/>
                    <a:pt x="8376" y="19099"/>
                    <a:pt x="8376" y="19099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7935" y="18872"/>
                    <a:pt x="7935" y="18872"/>
                    <a:pt x="7935" y="18872"/>
                  </a:cubicBezTo>
                  <a:cubicBezTo>
                    <a:pt x="7935" y="18872"/>
                    <a:pt x="7935" y="18872"/>
                    <a:pt x="7935" y="18872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8816" y="18872"/>
                    <a:pt x="8816" y="18872"/>
                    <a:pt x="8816" y="18872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9257" y="18985"/>
                    <a:pt x="9257" y="18985"/>
                    <a:pt x="9257" y="18985"/>
                  </a:cubicBezTo>
                  <a:cubicBezTo>
                    <a:pt x="9257" y="18872"/>
                    <a:pt x="9257" y="18872"/>
                    <a:pt x="9257" y="18872"/>
                  </a:cubicBezTo>
                  <a:cubicBezTo>
                    <a:pt x="8816" y="18872"/>
                    <a:pt x="8816" y="18872"/>
                    <a:pt x="8816" y="18872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7935" y="18758"/>
                    <a:pt x="7935" y="18758"/>
                    <a:pt x="7935" y="18758"/>
                  </a:cubicBezTo>
                  <a:cubicBezTo>
                    <a:pt x="8376" y="18758"/>
                    <a:pt x="8376" y="18758"/>
                    <a:pt x="8376" y="18758"/>
                  </a:cubicBezTo>
                  <a:cubicBezTo>
                    <a:pt x="8816" y="18758"/>
                    <a:pt x="8816" y="18758"/>
                    <a:pt x="8816" y="18758"/>
                  </a:cubicBezTo>
                  <a:cubicBezTo>
                    <a:pt x="9698" y="18872"/>
                    <a:pt x="9698" y="18872"/>
                    <a:pt x="9698" y="18872"/>
                  </a:cubicBezTo>
                  <a:cubicBezTo>
                    <a:pt x="9698" y="18985"/>
                    <a:pt x="9698" y="18985"/>
                    <a:pt x="9698" y="18985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9698" y="19213"/>
                    <a:pt x="9698" y="19213"/>
                    <a:pt x="9698" y="19213"/>
                  </a:cubicBezTo>
                  <a:cubicBezTo>
                    <a:pt x="9698" y="19326"/>
                    <a:pt x="9698" y="19326"/>
                    <a:pt x="9698" y="19326"/>
                  </a:cubicBezTo>
                  <a:cubicBezTo>
                    <a:pt x="9257" y="19326"/>
                    <a:pt x="9257" y="19326"/>
                    <a:pt x="9257" y="19326"/>
                  </a:cubicBezTo>
                  <a:cubicBezTo>
                    <a:pt x="9698" y="19213"/>
                    <a:pt x="9698" y="19213"/>
                    <a:pt x="9698" y="19213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8816" y="19099"/>
                    <a:pt x="8816" y="19099"/>
                    <a:pt x="8816" y="19099"/>
                  </a:cubicBezTo>
                  <a:cubicBezTo>
                    <a:pt x="8816" y="19099"/>
                    <a:pt x="8816" y="19099"/>
                    <a:pt x="8816" y="19099"/>
                  </a:cubicBezTo>
                  <a:cubicBezTo>
                    <a:pt x="8816" y="19213"/>
                    <a:pt x="8816" y="19213"/>
                    <a:pt x="8816" y="19213"/>
                  </a:cubicBezTo>
                  <a:cubicBezTo>
                    <a:pt x="8816" y="19213"/>
                    <a:pt x="8816" y="19213"/>
                    <a:pt x="8816" y="19213"/>
                  </a:cubicBezTo>
                  <a:cubicBezTo>
                    <a:pt x="8816" y="19326"/>
                    <a:pt x="8816" y="19326"/>
                    <a:pt x="8816" y="19326"/>
                  </a:cubicBezTo>
                  <a:cubicBezTo>
                    <a:pt x="8816" y="19326"/>
                    <a:pt x="8816" y="19326"/>
                    <a:pt x="8816" y="19326"/>
                  </a:cubicBezTo>
                  <a:cubicBezTo>
                    <a:pt x="8376" y="19213"/>
                    <a:pt x="8376" y="19213"/>
                    <a:pt x="8376" y="19213"/>
                  </a:cubicBezTo>
                  <a:cubicBezTo>
                    <a:pt x="8376" y="19213"/>
                    <a:pt x="8376" y="19213"/>
                    <a:pt x="8376" y="19213"/>
                  </a:cubicBezTo>
                  <a:cubicBezTo>
                    <a:pt x="7935" y="19213"/>
                    <a:pt x="7935" y="19213"/>
                    <a:pt x="7935" y="19213"/>
                  </a:cubicBezTo>
                  <a:cubicBezTo>
                    <a:pt x="7494" y="19213"/>
                    <a:pt x="7494" y="19213"/>
                    <a:pt x="7494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494" y="19326"/>
                    <a:pt x="7494" y="19326"/>
                    <a:pt x="7494" y="19326"/>
                  </a:cubicBezTo>
                  <a:cubicBezTo>
                    <a:pt x="7494" y="19440"/>
                    <a:pt x="7494" y="19440"/>
                    <a:pt x="7494" y="19440"/>
                  </a:cubicBezTo>
                  <a:cubicBezTo>
                    <a:pt x="7935" y="19554"/>
                    <a:pt x="7935" y="19554"/>
                    <a:pt x="7935" y="19554"/>
                  </a:cubicBezTo>
                  <a:cubicBezTo>
                    <a:pt x="7935" y="19554"/>
                    <a:pt x="7935" y="19554"/>
                    <a:pt x="7935" y="19554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8376" y="19554"/>
                    <a:pt x="8376" y="19554"/>
                    <a:pt x="8376" y="19554"/>
                  </a:cubicBezTo>
                  <a:cubicBezTo>
                    <a:pt x="8376" y="19667"/>
                    <a:pt x="8376" y="19667"/>
                    <a:pt x="8376" y="19667"/>
                  </a:cubicBezTo>
                  <a:cubicBezTo>
                    <a:pt x="8816" y="19667"/>
                    <a:pt x="8816" y="19667"/>
                    <a:pt x="8816" y="19667"/>
                  </a:cubicBezTo>
                  <a:cubicBezTo>
                    <a:pt x="8816" y="19667"/>
                    <a:pt x="8816" y="19667"/>
                    <a:pt x="8816" y="19667"/>
                  </a:cubicBezTo>
                  <a:cubicBezTo>
                    <a:pt x="8376" y="19667"/>
                    <a:pt x="8376" y="19667"/>
                    <a:pt x="8376" y="19667"/>
                  </a:cubicBezTo>
                  <a:cubicBezTo>
                    <a:pt x="7935" y="19781"/>
                    <a:pt x="7935" y="19781"/>
                    <a:pt x="7935" y="19781"/>
                  </a:cubicBezTo>
                  <a:cubicBezTo>
                    <a:pt x="8376" y="19781"/>
                    <a:pt x="8376" y="19781"/>
                    <a:pt x="8376" y="19781"/>
                  </a:cubicBezTo>
                  <a:cubicBezTo>
                    <a:pt x="8816" y="19781"/>
                    <a:pt x="8816" y="19781"/>
                    <a:pt x="8816" y="19781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257" y="19667"/>
                    <a:pt x="9257" y="19667"/>
                    <a:pt x="9257" y="19667"/>
                  </a:cubicBezTo>
                  <a:cubicBezTo>
                    <a:pt x="9698" y="19667"/>
                    <a:pt x="9698" y="19667"/>
                    <a:pt x="9698" y="19667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8816" y="19554"/>
                    <a:pt x="8816" y="19554"/>
                    <a:pt x="8816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698" y="19440"/>
                    <a:pt x="9698" y="19440"/>
                    <a:pt x="9698" y="19440"/>
                  </a:cubicBezTo>
                  <a:cubicBezTo>
                    <a:pt x="10139" y="19440"/>
                    <a:pt x="10139" y="19440"/>
                    <a:pt x="10139" y="19440"/>
                  </a:cubicBezTo>
                  <a:cubicBezTo>
                    <a:pt x="10139" y="19554"/>
                    <a:pt x="10139" y="19554"/>
                    <a:pt x="10139" y="19554"/>
                  </a:cubicBezTo>
                  <a:cubicBezTo>
                    <a:pt x="10139" y="19554"/>
                    <a:pt x="10139" y="19554"/>
                    <a:pt x="10139" y="19554"/>
                  </a:cubicBezTo>
                  <a:cubicBezTo>
                    <a:pt x="10580" y="19440"/>
                    <a:pt x="10580" y="19440"/>
                    <a:pt x="10580" y="19440"/>
                  </a:cubicBezTo>
                  <a:cubicBezTo>
                    <a:pt x="11020" y="19440"/>
                    <a:pt x="11020" y="19440"/>
                    <a:pt x="11020" y="19440"/>
                  </a:cubicBezTo>
                  <a:cubicBezTo>
                    <a:pt x="11020" y="19440"/>
                    <a:pt x="11020" y="19440"/>
                    <a:pt x="11020" y="19440"/>
                  </a:cubicBezTo>
                  <a:cubicBezTo>
                    <a:pt x="11461" y="19440"/>
                    <a:pt x="11461" y="19440"/>
                    <a:pt x="11461" y="19440"/>
                  </a:cubicBezTo>
                  <a:cubicBezTo>
                    <a:pt x="11902" y="19440"/>
                    <a:pt x="11902" y="19440"/>
                    <a:pt x="11902" y="19440"/>
                  </a:cubicBezTo>
                  <a:cubicBezTo>
                    <a:pt x="11902" y="19554"/>
                    <a:pt x="11902" y="19554"/>
                    <a:pt x="11902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020" y="19554"/>
                    <a:pt x="11020" y="19554"/>
                    <a:pt x="11020" y="19554"/>
                  </a:cubicBezTo>
                  <a:cubicBezTo>
                    <a:pt x="10580" y="19554"/>
                    <a:pt x="10580" y="19554"/>
                    <a:pt x="10580" y="19554"/>
                  </a:cubicBezTo>
                  <a:cubicBezTo>
                    <a:pt x="10139" y="19667"/>
                    <a:pt x="10139" y="19667"/>
                    <a:pt x="10139" y="19667"/>
                  </a:cubicBezTo>
                  <a:cubicBezTo>
                    <a:pt x="10139" y="19667"/>
                    <a:pt x="10139" y="19667"/>
                    <a:pt x="10139" y="19667"/>
                  </a:cubicBezTo>
                  <a:cubicBezTo>
                    <a:pt x="9698" y="19667"/>
                    <a:pt x="9698" y="19667"/>
                    <a:pt x="9698" y="19667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698" y="19895"/>
                    <a:pt x="9698" y="19895"/>
                    <a:pt x="9698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698" y="19895"/>
                    <a:pt x="9698" y="19895"/>
                    <a:pt x="9698" y="19895"/>
                  </a:cubicBezTo>
                  <a:cubicBezTo>
                    <a:pt x="9698" y="20008"/>
                    <a:pt x="9698" y="20008"/>
                    <a:pt x="9698" y="20008"/>
                  </a:cubicBezTo>
                  <a:cubicBezTo>
                    <a:pt x="9698" y="20008"/>
                    <a:pt x="9698" y="20008"/>
                    <a:pt x="9698" y="20008"/>
                  </a:cubicBezTo>
                  <a:cubicBezTo>
                    <a:pt x="10139" y="20122"/>
                    <a:pt x="10139" y="20122"/>
                    <a:pt x="10139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008"/>
                    <a:pt x="10580" y="20008"/>
                    <a:pt x="1058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19895"/>
                    <a:pt x="11020" y="19895"/>
                    <a:pt x="11020" y="19895"/>
                  </a:cubicBezTo>
                  <a:cubicBezTo>
                    <a:pt x="11020" y="19895"/>
                    <a:pt x="11020" y="19895"/>
                    <a:pt x="11020" y="19895"/>
                  </a:cubicBezTo>
                  <a:cubicBezTo>
                    <a:pt x="11461" y="19781"/>
                    <a:pt x="11461" y="19781"/>
                    <a:pt x="11461" y="19781"/>
                  </a:cubicBezTo>
                  <a:cubicBezTo>
                    <a:pt x="11461" y="19781"/>
                    <a:pt x="11461" y="19781"/>
                    <a:pt x="11461" y="19781"/>
                  </a:cubicBezTo>
                  <a:cubicBezTo>
                    <a:pt x="11902" y="19667"/>
                    <a:pt x="11902" y="19667"/>
                    <a:pt x="11902" y="19667"/>
                  </a:cubicBezTo>
                  <a:cubicBezTo>
                    <a:pt x="12343" y="19554"/>
                    <a:pt x="12343" y="19554"/>
                    <a:pt x="12343" y="19554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784" y="19667"/>
                    <a:pt x="12784" y="19667"/>
                    <a:pt x="12784" y="19667"/>
                  </a:cubicBezTo>
                  <a:cubicBezTo>
                    <a:pt x="12784" y="19667"/>
                    <a:pt x="12784" y="19667"/>
                    <a:pt x="12784" y="19667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343" y="19781"/>
                    <a:pt x="12343" y="19781"/>
                    <a:pt x="12343" y="19781"/>
                  </a:cubicBezTo>
                  <a:cubicBezTo>
                    <a:pt x="12343" y="19895"/>
                    <a:pt x="12343" y="19895"/>
                    <a:pt x="12343" y="19895"/>
                  </a:cubicBezTo>
                  <a:cubicBezTo>
                    <a:pt x="11902" y="19895"/>
                    <a:pt x="11902" y="19895"/>
                    <a:pt x="11902" y="19895"/>
                  </a:cubicBezTo>
                  <a:cubicBezTo>
                    <a:pt x="11902" y="20008"/>
                    <a:pt x="11902" y="20008"/>
                    <a:pt x="11902" y="20008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461" y="20122"/>
                    <a:pt x="11461" y="20122"/>
                    <a:pt x="11461" y="20122"/>
                  </a:cubicBezTo>
                  <a:cubicBezTo>
                    <a:pt x="11461" y="20122"/>
                    <a:pt x="11461" y="20122"/>
                    <a:pt x="11461" y="20122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902" y="20008"/>
                    <a:pt x="11902" y="20008"/>
                    <a:pt x="11902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122"/>
                    <a:pt x="11020" y="20122"/>
                    <a:pt x="11020" y="20122"/>
                  </a:cubicBezTo>
                  <a:cubicBezTo>
                    <a:pt x="11020" y="20122"/>
                    <a:pt x="11020" y="20122"/>
                    <a:pt x="11020" y="20122"/>
                  </a:cubicBezTo>
                  <a:cubicBezTo>
                    <a:pt x="11902" y="20349"/>
                    <a:pt x="11902" y="20349"/>
                    <a:pt x="11902" y="20349"/>
                  </a:cubicBezTo>
                  <a:cubicBezTo>
                    <a:pt x="12343" y="20349"/>
                    <a:pt x="12343" y="20349"/>
                    <a:pt x="12343" y="20349"/>
                  </a:cubicBezTo>
                  <a:cubicBezTo>
                    <a:pt x="12784" y="20349"/>
                    <a:pt x="12784" y="20349"/>
                    <a:pt x="12784" y="20349"/>
                  </a:cubicBezTo>
                  <a:cubicBezTo>
                    <a:pt x="12784" y="20349"/>
                    <a:pt x="12784" y="20349"/>
                    <a:pt x="12784" y="20349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224" y="20349"/>
                    <a:pt x="13224" y="20349"/>
                    <a:pt x="13224" y="20349"/>
                  </a:cubicBezTo>
                  <a:cubicBezTo>
                    <a:pt x="13665" y="20236"/>
                    <a:pt x="13665" y="20236"/>
                    <a:pt x="13665" y="20236"/>
                  </a:cubicBezTo>
                  <a:cubicBezTo>
                    <a:pt x="13224" y="20122"/>
                    <a:pt x="13224" y="20122"/>
                    <a:pt x="13224" y="20122"/>
                  </a:cubicBezTo>
                  <a:cubicBezTo>
                    <a:pt x="13224" y="20008"/>
                    <a:pt x="13224" y="20008"/>
                    <a:pt x="13224" y="20008"/>
                  </a:cubicBezTo>
                  <a:cubicBezTo>
                    <a:pt x="13224" y="20008"/>
                    <a:pt x="13224" y="20008"/>
                    <a:pt x="13224" y="20008"/>
                  </a:cubicBezTo>
                  <a:cubicBezTo>
                    <a:pt x="13224" y="19895"/>
                    <a:pt x="13224" y="19895"/>
                    <a:pt x="13224" y="19895"/>
                  </a:cubicBezTo>
                  <a:cubicBezTo>
                    <a:pt x="13224" y="19781"/>
                    <a:pt x="13224" y="19781"/>
                    <a:pt x="13224" y="19781"/>
                  </a:cubicBezTo>
                  <a:cubicBezTo>
                    <a:pt x="13224" y="19667"/>
                    <a:pt x="13224" y="19667"/>
                    <a:pt x="13224" y="19667"/>
                  </a:cubicBezTo>
                  <a:cubicBezTo>
                    <a:pt x="13224" y="19554"/>
                    <a:pt x="13224" y="19554"/>
                    <a:pt x="13224" y="19554"/>
                  </a:cubicBezTo>
                  <a:cubicBezTo>
                    <a:pt x="13665" y="19554"/>
                    <a:pt x="13665" y="19554"/>
                    <a:pt x="13665" y="19554"/>
                  </a:cubicBezTo>
                  <a:cubicBezTo>
                    <a:pt x="14547" y="19440"/>
                    <a:pt x="14547" y="19440"/>
                    <a:pt x="14547" y="19440"/>
                  </a:cubicBezTo>
                  <a:cubicBezTo>
                    <a:pt x="14547" y="19326"/>
                    <a:pt x="14547" y="19326"/>
                    <a:pt x="14547" y="19326"/>
                  </a:cubicBezTo>
                  <a:cubicBezTo>
                    <a:pt x="14988" y="19326"/>
                    <a:pt x="14988" y="19326"/>
                    <a:pt x="14988" y="19326"/>
                  </a:cubicBezTo>
                  <a:cubicBezTo>
                    <a:pt x="14988" y="19326"/>
                    <a:pt x="14988" y="19326"/>
                    <a:pt x="14988" y="19326"/>
                  </a:cubicBezTo>
                  <a:cubicBezTo>
                    <a:pt x="14988" y="19213"/>
                    <a:pt x="14988" y="19213"/>
                    <a:pt x="14988" y="19213"/>
                  </a:cubicBezTo>
                  <a:cubicBezTo>
                    <a:pt x="15429" y="19213"/>
                    <a:pt x="15429" y="19213"/>
                    <a:pt x="15429" y="19213"/>
                  </a:cubicBezTo>
                  <a:cubicBezTo>
                    <a:pt x="15869" y="19099"/>
                    <a:pt x="15869" y="19099"/>
                    <a:pt x="15869" y="19099"/>
                  </a:cubicBezTo>
                  <a:cubicBezTo>
                    <a:pt x="16310" y="19213"/>
                    <a:pt x="16310" y="19213"/>
                    <a:pt x="16310" y="19213"/>
                  </a:cubicBezTo>
                  <a:cubicBezTo>
                    <a:pt x="16310" y="19213"/>
                    <a:pt x="16310" y="19213"/>
                    <a:pt x="16310" y="19213"/>
                  </a:cubicBezTo>
                  <a:cubicBezTo>
                    <a:pt x="16751" y="19213"/>
                    <a:pt x="16751" y="19213"/>
                    <a:pt x="16751" y="19213"/>
                  </a:cubicBezTo>
                  <a:close/>
                  <a:moveTo>
                    <a:pt x="20278" y="21600"/>
                  </a:move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278" y="21600"/>
                    <a:pt x="20278" y="21600"/>
                  </a:cubicBezTo>
                  <a:close/>
                  <a:moveTo>
                    <a:pt x="2645" y="13301"/>
                  </a:moveTo>
                  <a:cubicBezTo>
                    <a:pt x="2204" y="13301"/>
                    <a:pt x="2204" y="13301"/>
                    <a:pt x="2204" y="13301"/>
                  </a:cubicBezTo>
                  <a:cubicBezTo>
                    <a:pt x="2204" y="13301"/>
                    <a:pt x="2204" y="13301"/>
                    <a:pt x="2204" y="13301"/>
                  </a:cubicBezTo>
                  <a:cubicBezTo>
                    <a:pt x="2204" y="13301"/>
                    <a:pt x="2204" y="13301"/>
                    <a:pt x="2204" y="13301"/>
                  </a:cubicBezTo>
                  <a:cubicBezTo>
                    <a:pt x="2645" y="13415"/>
                    <a:pt x="2645" y="13415"/>
                    <a:pt x="2645" y="13415"/>
                  </a:cubicBezTo>
                  <a:cubicBezTo>
                    <a:pt x="2645" y="13528"/>
                    <a:pt x="2645" y="13528"/>
                    <a:pt x="2645" y="13528"/>
                  </a:cubicBezTo>
                  <a:cubicBezTo>
                    <a:pt x="3086" y="13528"/>
                    <a:pt x="3086" y="13528"/>
                    <a:pt x="3086" y="13528"/>
                  </a:cubicBezTo>
                  <a:cubicBezTo>
                    <a:pt x="2645" y="13642"/>
                    <a:pt x="2645" y="13642"/>
                    <a:pt x="2645" y="13642"/>
                  </a:cubicBezTo>
                  <a:cubicBezTo>
                    <a:pt x="2645" y="13528"/>
                    <a:pt x="2645" y="13528"/>
                    <a:pt x="2645" y="13528"/>
                  </a:cubicBezTo>
                  <a:cubicBezTo>
                    <a:pt x="2204" y="13642"/>
                    <a:pt x="2204" y="13642"/>
                    <a:pt x="2204" y="13642"/>
                  </a:cubicBezTo>
                  <a:cubicBezTo>
                    <a:pt x="2204" y="13756"/>
                    <a:pt x="2204" y="13756"/>
                    <a:pt x="2204" y="13756"/>
                  </a:cubicBezTo>
                  <a:cubicBezTo>
                    <a:pt x="2204" y="13756"/>
                    <a:pt x="2204" y="13756"/>
                    <a:pt x="2204" y="13756"/>
                  </a:cubicBezTo>
                  <a:cubicBezTo>
                    <a:pt x="1763" y="13756"/>
                    <a:pt x="1763" y="13756"/>
                    <a:pt x="1763" y="13756"/>
                  </a:cubicBezTo>
                  <a:cubicBezTo>
                    <a:pt x="1322" y="13756"/>
                    <a:pt x="1322" y="13756"/>
                    <a:pt x="1322" y="13756"/>
                  </a:cubicBezTo>
                  <a:cubicBezTo>
                    <a:pt x="1322" y="13642"/>
                    <a:pt x="1322" y="13642"/>
                    <a:pt x="1322" y="13642"/>
                  </a:cubicBezTo>
                  <a:cubicBezTo>
                    <a:pt x="1322" y="13301"/>
                    <a:pt x="1322" y="13301"/>
                    <a:pt x="1322" y="13301"/>
                  </a:cubicBezTo>
                  <a:cubicBezTo>
                    <a:pt x="1322" y="13187"/>
                    <a:pt x="1322" y="13187"/>
                    <a:pt x="1322" y="13187"/>
                  </a:cubicBezTo>
                  <a:cubicBezTo>
                    <a:pt x="882" y="13187"/>
                    <a:pt x="882" y="13187"/>
                    <a:pt x="882" y="13187"/>
                  </a:cubicBezTo>
                  <a:cubicBezTo>
                    <a:pt x="882" y="13187"/>
                    <a:pt x="882" y="13187"/>
                    <a:pt x="882" y="13187"/>
                  </a:cubicBezTo>
                  <a:cubicBezTo>
                    <a:pt x="882" y="13074"/>
                    <a:pt x="882" y="13074"/>
                    <a:pt x="882" y="13074"/>
                  </a:cubicBezTo>
                  <a:cubicBezTo>
                    <a:pt x="1322" y="13074"/>
                    <a:pt x="1322" y="13074"/>
                    <a:pt x="1322" y="13074"/>
                  </a:cubicBezTo>
                  <a:cubicBezTo>
                    <a:pt x="1322" y="12960"/>
                    <a:pt x="1322" y="12960"/>
                    <a:pt x="1322" y="12960"/>
                  </a:cubicBezTo>
                  <a:cubicBezTo>
                    <a:pt x="1322" y="12960"/>
                    <a:pt x="1322" y="12960"/>
                    <a:pt x="1322" y="12960"/>
                  </a:cubicBezTo>
                  <a:cubicBezTo>
                    <a:pt x="1322" y="12846"/>
                    <a:pt x="1322" y="12846"/>
                    <a:pt x="1322" y="12846"/>
                  </a:cubicBezTo>
                  <a:cubicBezTo>
                    <a:pt x="1322" y="12846"/>
                    <a:pt x="1322" y="12846"/>
                    <a:pt x="1322" y="12846"/>
                  </a:cubicBezTo>
                  <a:cubicBezTo>
                    <a:pt x="1763" y="12846"/>
                    <a:pt x="1763" y="12846"/>
                    <a:pt x="1763" y="12846"/>
                  </a:cubicBezTo>
                  <a:cubicBezTo>
                    <a:pt x="2204" y="12846"/>
                    <a:pt x="2204" y="12846"/>
                    <a:pt x="2204" y="12846"/>
                  </a:cubicBezTo>
                  <a:cubicBezTo>
                    <a:pt x="2645" y="12960"/>
                    <a:pt x="2645" y="12960"/>
                    <a:pt x="2645" y="12960"/>
                  </a:cubicBezTo>
                  <a:cubicBezTo>
                    <a:pt x="2645" y="13074"/>
                    <a:pt x="2645" y="13074"/>
                    <a:pt x="2645" y="13074"/>
                  </a:cubicBezTo>
                  <a:cubicBezTo>
                    <a:pt x="2645" y="13187"/>
                    <a:pt x="2645" y="13187"/>
                    <a:pt x="2645" y="13187"/>
                  </a:cubicBezTo>
                  <a:cubicBezTo>
                    <a:pt x="2645" y="13187"/>
                    <a:pt x="2645" y="13187"/>
                    <a:pt x="2645" y="13187"/>
                  </a:cubicBezTo>
                  <a:cubicBezTo>
                    <a:pt x="2204" y="13187"/>
                    <a:pt x="2204" y="13187"/>
                    <a:pt x="2204" y="13187"/>
                  </a:cubicBezTo>
                  <a:cubicBezTo>
                    <a:pt x="2645" y="13301"/>
                    <a:pt x="2645" y="13301"/>
                    <a:pt x="2645" y="13301"/>
                  </a:cubicBezTo>
                  <a:cubicBezTo>
                    <a:pt x="2645" y="13301"/>
                    <a:pt x="2645" y="13301"/>
                    <a:pt x="2645" y="13301"/>
                  </a:cubicBezTo>
                  <a:cubicBezTo>
                    <a:pt x="2645" y="13301"/>
                    <a:pt x="2645" y="13301"/>
                    <a:pt x="2645" y="13301"/>
                  </a:cubicBezTo>
                  <a:close/>
                  <a:moveTo>
                    <a:pt x="3086" y="13074"/>
                  </a:moveTo>
                  <a:cubicBezTo>
                    <a:pt x="3527" y="13074"/>
                    <a:pt x="3527" y="13074"/>
                    <a:pt x="3527" y="13074"/>
                  </a:cubicBezTo>
                  <a:cubicBezTo>
                    <a:pt x="3527" y="13187"/>
                    <a:pt x="3527" y="13187"/>
                    <a:pt x="3527" y="13187"/>
                  </a:cubicBezTo>
                  <a:cubicBezTo>
                    <a:pt x="3527" y="13187"/>
                    <a:pt x="3527" y="13187"/>
                    <a:pt x="3527" y="13187"/>
                  </a:cubicBezTo>
                  <a:cubicBezTo>
                    <a:pt x="3086" y="13074"/>
                    <a:pt x="3086" y="13074"/>
                    <a:pt x="3086" y="13074"/>
                  </a:cubicBezTo>
                  <a:close/>
                  <a:moveTo>
                    <a:pt x="882" y="13983"/>
                  </a:moveTo>
                  <a:cubicBezTo>
                    <a:pt x="882" y="13983"/>
                    <a:pt x="882" y="13983"/>
                    <a:pt x="882" y="13983"/>
                  </a:cubicBezTo>
                  <a:cubicBezTo>
                    <a:pt x="1322" y="13983"/>
                    <a:pt x="1322" y="13983"/>
                    <a:pt x="1322" y="13983"/>
                  </a:cubicBezTo>
                  <a:cubicBezTo>
                    <a:pt x="1322" y="13983"/>
                    <a:pt x="1322" y="13983"/>
                    <a:pt x="1322" y="13983"/>
                  </a:cubicBezTo>
                  <a:cubicBezTo>
                    <a:pt x="882" y="13983"/>
                    <a:pt x="882" y="13983"/>
                    <a:pt x="882" y="13983"/>
                  </a:cubicBezTo>
                  <a:cubicBezTo>
                    <a:pt x="882" y="13983"/>
                    <a:pt x="882" y="13983"/>
                    <a:pt x="882" y="13983"/>
                  </a:cubicBezTo>
                  <a:close/>
                  <a:moveTo>
                    <a:pt x="3527" y="14097"/>
                  </a:moveTo>
                  <a:cubicBezTo>
                    <a:pt x="3967" y="13983"/>
                    <a:pt x="3967" y="13983"/>
                    <a:pt x="3967" y="13983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527" y="14097"/>
                    <a:pt x="3527" y="14097"/>
                    <a:pt x="3527" y="14097"/>
                  </a:cubicBezTo>
                  <a:cubicBezTo>
                    <a:pt x="3527" y="14097"/>
                    <a:pt x="3527" y="14097"/>
                    <a:pt x="3527" y="14097"/>
                  </a:cubicBezTo>
                  <a:close/>
                  <a:moveTo>
                    <a:pt x="3086" y="14097"/>
                  </a:moveTo>
                  <a:cubicBezTo>
                    <a:pt x="3086" y="14097"/>
                    <a:pt x="3086" y="14097"/>
                    <a:pt x="3086" y="14097"/>
                  </a:cubicBezTo>
                  <a:cubicBezTo>
                    <a:pt x="3086" y="14211"/>
                    <a:pt x="3086" y="14211"/>
                    <a:pt x="3086" y="14211"/>
                  </a:cubicBezTo>
                  <a:cubicBezTo>
                    <a:pt x="3086" y="14211"/>
                    <a:pt x="3086" y="14211"/>
                    <a:pt x="3086" y="14211"/>
                  </a:cubicBezTo>
                  <a:cubicBezTo>
                    <a:pt x="3086" y="14097"/>
                    <a:pt x="3086" y="14097"/>
                    <a:pt x="3086" y="14097"/>
                  </a:cubicBezTo>
                  <a:cubicBezTo>
                    <a:pt x="2645" y="14097"/>
                    <a:pt x="2645" y="14097"/>
                    <a:pt x="2645" y="14097"/>
                  </a:cubicBezTo>
                  <a:cubicBezTo>
                    <a:pt x="3086" y="14097"/>
                    <a:pt x="3086" y="14097"/>
                    <a:pt x="3086" y="14097"/>
                  </a:cubicBezTo>
                  <a:close/>
                  <a:moveTo>
                    <a:pt x="2204" y="13983"/>
                  </a:moveTo>
                  <a:cubicBezTo>
                    <a:pt x="2204" y="13983"/>
                    <a:pt x="2204" y="13983"/>
                    <a:pt x="2204" y="13983"/>
                  </a:cubicBezTo>
                  <a:cubicBezTo>
                    <a:pt x="2645" y="13983"/>
                    <a:pt x="2645" y="13983"/>
                    <a:pt x="2645" y="13983"/>
                  </a:cubicBezTo>
                  <a:cubicBezTo>
                    <a:pt x="2204" y="14097"/>
                    <a:pt x="2204" y="14097"/>
                    <a:pt x="2204" y="14097"/>
                  </a:cubicBezTo>
                  <a:cubicBezTo>
                    <a:pt x="2204" y="13983"/>
                    <a:pt x="2204" y="13983"/>
                    <a:pt x="2204" y="13983"/>
                  </a:cubicBezTo>
                  <a:close/>
                  <a:moveTo>
                    <a:pt x="2204" y="14211"/>
                  </a:move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lose/>
                  <a:moveTo>
                    <a:pt x="1763" y="14324"/>
                  </a:moveTo>
                  <a:cubicBezTo>
                    <a:pt x="1763" y="14211"/>
                    <a:pt x="1763" y="14211"/>
                    <a:pt x="1763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324"/>
                    <a:pt x="2204" y="14324"/>
                    <a:pt x="2204" y="14324"/>
                  </a:cubicBezTo>
                  <a:cubicBezTo>
                    <a:pt x="2204" y="14324"/>
                    <a:pt x="2204" y="14324"/>
                    <a:pt x="2204" y="14324"/>
                  </a:cubicBezTo>
                  <a:cubicBezTo>
                    <a:pt x="1763" y="14324"/>
                    <a:pt x="1763" y="14324"/>
                    <a:pt x="1763" y="14324"/>
                  </a:cubicBezTo>
                  <a:cubicBezTo>
                    <a:pt x="1763" y="14324"/>
                    <a:pt x="1763" y="14324"/>
                    <a:pt x="1763" y="14324"/>
                  </a:cubicBezTo>
                  <a:cubicBezTo>
                    <a:pt x="1763" y="14324"/>
                    <a:pt x="1763" y="14324"/>
                    <a:pt x="1763" y="14324"/>
                  </a:cubicBezTo>
                  <a:close/>
                  <a:moveTo>
                    <a:pt x="1322" y="14438"/>
                  </a:move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438"/>
                    <a:pt x="1322" y="14438"/>
                    <a:pt x="1322" y="14438"/>
                  </a:cubicBezTo>
                  <a:close/>
                  <a:moveTo>
                    <a:pt x="3086" y="14438"/>
                  </a:moveTo>
                  <a:cubicBezTo>
                    <a:pt x="3086" y="14552"/>
                    <a:pt x="3086" y="14552"/>
                    <a:pt x="3086" y="14552"/>
                  </a:cubicBezTo>
                  <a:cubicBezTo>
                    <a:pt x="3086" y="14552"/>
                    <a:pt x="3086" y="14552"/>
                    <a:pt x="3086" y="14552"/>
                  </a:cubicBezTo>
                  <a:cubicBezTo>
                    <a:pt x="3086" y="14438"/>
                    <a:pt x="3086" y="14438"/>
                    <a:pt x="3086" y="14438"/>
                  </a:cubicBezTo>
                  <a:close/>
                  <a:moveTo>
                    <a:pt x="2645" y="14438"/>
                  </a:moveTo>
                  <a:cubicBezTo>
                    <a:pt x="3086" y="14324"/>
                    <a:pt x="3086" y="14324"/>
                    <a:pt x="3086" y="14324"/>
                  </a:cubicBezTo>
                  <a:cubicBezTo>
                    <a:pt x="3086" y="14438"/>
                    <a:pt x="3086" y="14438"/>
                    <a:pt x="3086" y="14438"/>
                  </a:cubicBezTo>
                  <a:cubicBezTo>
                    <a:pt x="2645" y="14438"/>
                    <a:pt x="2645" y="14438"/>
                    <a:pt x="2645" y="14438"/>
                  </a:cubicBezTo>
                  <a:close/>
                  <a:moveTo>
                    <a:pt x="1763" y="15120"/>
                  </a:moveTo>
                  <a:cubicBezTo>
                    <a:pt x="1763" y="15120"/>
                    <a:pt x="1763" y="15120"/>
                    <a:pt x="1763" y="15120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763" y="15120"/>
                    <a:pt x="1763" y="15120"/>
                    <a:pt x="1763" y="15120"/>
                  </a:cubicBezTo>
                  <a:close/>
                  <a:moveTo>
                    <a:pt x="1763" y="14552"/>
                  </a:moveTo>
                  <a:cubicBezTo>
                    <a:pt x="1763" y="14438"/>
                    <a:pt x="1763" y="14438"/>
                    <a:pt x="1763" y="14438"/>
                  </a:cubicBezTo>
                  <a:cubicBezTo>
                    <a:pt x="1763" y="14438"/>
                    <a:pt x="1763" y="14438"/>
                    <a:pt x="1763" y="14438"/>
                  </a:cubicBezTo>
                  <a:cubicBezTo>
                    <a:pt x="2204" y="14438"/>
                    <a:pt x="2204" y="14438"/>
                    <a:pt x="2204" y="14438"/>
                  </a:cubicBezTo>
                  <a:cubicBezTo>
                    <a:pt x="2204" y="14438"/>
                    <a:pt x="2204" y="14438"/>
                    <a:pt x="2204" y="14438"/>
                  </a:cubicBezTo>
                  <a:cubicBezTo>
                    <a:pt x="1763" y="14552"/>
                    <a:pt x="1763" y="14552"/>
                    <a:pt x="1763" y="14552"/>
                  </a:cubicBezTo>
                  <a:cubicBezTo>
                    <a:pt x="1763" y="14552"/>
                    <a:pt x="1763" y="14552"/>
                    <a:pt x="1763" y="14552"/>
                  </a:cubicBezTo>
                  <a:close/>
                  <a:moveTo>
                    <a:pt x="882" y="14665"/>
                  </a:moveTo>
                  <a:cubicBezTo>
                    <a:pt x="441" y="14665"/>
                    <a:pt x="441" y="14665"/>
                    <a:pt x="441" y="14665"/>
                  </a:cubicBezTo>
                  <a:cubicBezTo>
                    <a:pt x="441" y="14552"/>
                    <a:pt x="441" y="14552"/>
                    <a:pt x="441" y="14552"/>
                  </a:cubicBezTo>
                  <a:cubicBezTo>
                    <a:pt x="882" y="14552"/>
                    <a:pt x="882" y="14552"/>
                    <a:pt x="882" y="14552"/>
                  </a:cubicBezTo>
                  <a:cubicBezTo>
                    <a:pt x="882" y="14665"/>
                    <a:pt x="882" y="14665"/>
                    <a:pt x="882" y="14665"/>
                  </a:cubicBezTo>
                  <a:cubicBezTo>
                    <a:pt x="882" y="14665"/>
                    <a:pt x="882" y="14665"/>
                    <a:pt x="882" y="14665"/>
                  </a:cubicBezTo>
                  <a:close/>
                  <a:moveTo>
                    <a:pt x="2204" y="15006"/>
                  </a:moveTo>
                  <a:cubicBezTo>
                    <a:pt x="2645" y="15006"/>
                    <a:pt x="2645" y="15006"/>
                    <a:pt x="2645" y="15006"/>
                  </a:cubicBezTo>
                  <a:cubicBezTo>
                    <a:pt x="2645" y="15006"/>
                    <a:pt x="2645" y="15006"/>
                    <a:pt x="2645" y="15006"/>
                  </a:cubicBezTo>
                  <a:cubicBezTo>
                    <a:pt x="2204" y="15006"/>
                    <a:pt x="2204" y="15006"/>
                    <a:pt x="2204" y="15006"/>
                  </a:cubicBezTo>
                  <a:close/>
                  <a:moveTo>
                    <a:pt x="2645" y="15120"/>
                  </a:moveTo>
                  <a:cubicBezTo>
                    <a:pt x="3086" y="15120"/>
                    <a:pt x="3086" y="15120"/>
                    <a:pt x="3086" y="15120"/>
                  </a:cubicBezTo>
                  <a:cubicBezTo>
                    <a:pt x="3086" y="15120"/>
                    <a:pt x="3086" y="15120"/>
                    <a:pt x="3086" y="15120"/>
                  </a:cubicBezTo>
                  <a:cubicBezTo>
                    <a:pt x="2645" y="15120"/>
                    <a:pt x="2645" y="15120"/>
                    <a:pt x="2645" y="15120"/>
                  </a:cubicBezTo>
                  <a:close/>
                  <a:moveTo>
                    <a:pt x="3527" y="14324"/>
                  </a:moveTo>
                  <a:cubicBezTo>
                    <a:pt x="3527" y="14211"/>
                    <a:pt x="3527" y="14211"/>
                    <a:pt x="3527" y="14211"/>
                  </a:cubicBezTo>
                  <a:cubicBezTo>
                    <a:pt x="3967" y="14324"/>
                    <a:pt x="3967" y="14324"/>
                    <a:pt x="3967" y="14324"/>
                  </a:cubicBezTo>
                  <a:cubicBezTo>
                    <a:pt x="3527" y="14324"/>
                    <a:pt x="3527" y="14324"/>
                    <a:pt x="3527" y="14324"/>
                  </a:cubicBezTo>
                  <a:cubicBezTo>
                    <a:pt x="3527" y="14324"/>
                    <a:pt x="3527" y="14324"/>
                    <a:pt x="3527" y="14324"/>
                  </a:cubicBezTo>
                  <a:close/>
                  <a:moveTo>
                    <a:pt x="3967" y="14324"/>
                  </a:moveTo>
                  <a:cubicBezTo>
                    <a:pt x="4408" y="14324"/>
                    <a:pt x="4408" y="14324"/>
                    <a:pt x="4408" y="14324"/>
                  </a:cubicBezTo>
                  <a:cubicBezTo>
                    <a:pt x="4408" y="14438"/>
                    <a:pt x="4408" y="14438"/>
                    <a:pt x="4408" y="14438"/>
                  </a:cubicBezTo>
                  <a:cubicBezTo>
                    <a:pt x="4849" y="14552"/>
                    <a:pt x="4849" y="14552"/>
                    <a:pt x="4849" y="14552"/>
                  </a:cubicBezTo>
                  <a:cubicBezTo>
                    <a:pt x="4849" y="14552"/>
                    <a:pt x="4849" y="14552"/>
                    <a:pt x="4849" y="14552"/>
                  </a:cubicBezTo>
                  <a:cubicBezTo>
                    <a:pt x="4408" y="14665"/>
                    <a:pt x="4408" y="14665"/>
                    <a:pt x="4408" y="14665"/>
                  </a:cubicBezTo>
                  <a:cubicBezTo>
                    <a:pt x="4408" y="14665"/>
                    <a:pt x="4408" y="14665"/>
                    <a:pt x="4408" y="14665"/>
                  </a:cubicBezTo>
                  <a:cubicBezTo>
                    <a:pt x="3967" y="14665"/>
                    <a:pt x="3967" y="14665"/>
                    <a:pt x="3967" y="14665"/>
                  </a:cubicBezTo>
                  <a:cubicBezTo>
                    <a:pt x="3967" y="14665"/>
                    <a:pt x="3967" y="14665"/>
                    <a:pt x="3967" y="14665"/>
                  </a:cubicBezTo>
                  <a:cubicBezTo>
                    <a:pt x="3527" y="14665"/>
                    <a:pt x="3527" y="14665"/>
                    <a:pt x="3527" y="14665"/>
                  </a:cubicBezTo>
                  <a:cubicBezTo>
                    <a:pt x="3527" y="14552"/>
                    <a:pt x="3527" y="14552"/>
                    <a:pt x="3527" y="14552"/>
                  </a:cubicBezTo>
                  <a:cubicBezTo>
                    <a:pt x="3527" y="14552"/>
                    <a:pt x="3527" y="14552"/>
                    <a:pt x="3527" y="14552"/>
                  </a:cubicBezTo>
                  <a:cubicBezTo>
                    <a:pt x="3967" y="14438"/>
                    <a:pt x="3967" y="14438"/>
                    <a:pt x="3967" y="14438"/>
                  </a:cubicBezTo>
                  <a:cubicBezTo>
                    <a:pt x="3967" y="14324"/>
                    <a:pt x="3967" y="14324"/>
                    <a:pt x="3967" y="14324"/>
                  </a:cubicBezTo>
                  <a:close/>
                  <a:moveTo>
                    <a:pt x="1763" y="14665"/>
                  </a:moveTo>
                  <a:cubicBezTo>
                    <a:pt x="2204" y="14552"/>
                    <a:pt x="2204" y="14552"/>
                    <a:pt x="2204" y="14552"/>
                  </a:cubicBezTo>
                  <a:cubicBezTo>
                    <a:pt x="3086" y="14552"/>
                    <a:pt x="3086" y="14552"/>
                    <a:pt x="3086" y="14552"/>
                  </a:cubicBezTo>
                  <a:cubicBezTo>
                    <a:pt x="2645" y="14665"/>
                    <a:pt x="2645" y="14665"/>
                    <a:pt x="2645" y="14665"/>
                  </a:cubicBezTo>
                  <a:cubicBezTo>
                    <a:pt x="2204" y="14665"/>
                    <a:pt x="2204" y="14665"/>
                    <a:pt x="2204" y="14665"/>
                  </a:cubicBezTo>
                  <a:cubicBezTo>
                    <a:pt x="2204" y="14665"/>
                    <a:pt x="2204" y="14665"/>
                    <a:pt x="2204" y="14665"/>
                  </a:cubicBezTo>
                  <a:cubicBezTo>
                    <a:pt x="2204" y="14665"/>
                    <a:pt x="1763" y="14665"/>
                    <a:pt x="1763" y="14665"/>
                  </a:cubicBezTo>
                  <a:close/>
                  <a:moveTo>
                    <a:pt x="2204" y="14779"/>
                  </a:moveTo>
                  <a:cubicBezTo>
                    <a:pt x="2204" y="14779"/>
                    <a:pt x="2204" y="14779"/>
                    <a:pt x="2204" y="14779"/>
                  </a:cubicBezTo>
                  <a:cubicBezTo>
                    <a:pt x="2645" y="14779"/>
                    <a:pt x="2645" y="14779"/>
                    <a:pt x="2645" y="14779"/>
                  </a:cubicBezTo>
                  <a:cubicBezTo>
                    <a:pt x="3086" y="14779"/>
                    <a:pt x="3086" y="14779"/>
                    <a:pt x="3086" y="14779"/>
                  </a:cubicBezTo>
                  <a:cubicBezTo>
                    <a:pt x="3086" y="14779"/>
                    <a:pt x="3086" y="14779"/>
                    <a:pt x="3086" y="14779"/>
                  </a:cubicBezTo>
                  <a:cubicBezTo>
                    <a:pt x="2204" y="14779"/>
                    <a:pt x="2204" y="14779"/>
                    <a:pt x="2204" y="14779"/>
                  </a:cubicBezTo>
                  <a:close/>
                  <a:moveTo>
                    <a:pt x="2645" y="14893"/>
                  </a:moveTo>
                  <a:cubicBezTo>
                    <a:pt x="3086" y="14779"/>
                    <a:pt x="3086" y="14779"/>
                    <a:pt x="3086" y="14779"/>
                  </a:cubicBezTo>
                  <a:cubicBezTo>
                    <a:pt x="3527" y="14779"/>
                    <a:pt x="3527" y="14779"/>
                    <a:pt x="3527" y="14779"/>
                  </a:cubicBezTo>
                  <a:cubicBezTo>
                    <a:pt x="3527" y="15006"/>
                    <a:pt x="3527" y="15006"/>
                    <a:pt x="3527" y="15006"/>
                  </a:cubicBezTo>
                  <a:cubicBezTo>
                    <a:pt x="3086" y="15006"/>
                    <a:pt x="3086" y="15006"/>
                    <a:pt x="3086" y="15006"/>
                  </a:cubicBezTo>
                  <a:cubicBezTo>
                    <a:pt x="3086" y="15006"/>
                    <a:pt x="3086" y="15006"/>
                    <a:pt x="3086" y="15006"/>
                  </a:cubicBezTo>
                  <a:cubicBezTo>
                    <a:pt x="2645" y="14893"/>
                    <a:pt x="2645" y="14893"/>
                    <a:pt x="2645" y="14893"/>
                  </a:cubicBezTo>
                  <a:cubicBezTo>
                    <a:pt x="2645" y="14893"/>
                    <a:pt x="2645" y="14893"/>
                    <a:pt x="2645" y="14893"/>
                  </a:cubicBezTo>
                  <a:close/>
                  <a:moveTo>
                    <a:pt x="2204" y="15120"/>
                  </a:moveTo>
                  <a:cubicBezTo>
                    <a:pt x="2204" y="15006"/>
                    <a:pt x="2204" y="15006"/>
                    <a:pt x="2204" y="15006"/>
                  </a:cubicBezTo>
                  <a:cubicBezTo>
                    <a:pt x="2204" y="15120"/>
                    <a:pt x="2204" y="15120"/>
                    <a:pt x="2204" y="15120"/>
                  </a:cubicBezTo>
                  <a:cubicBezTo>
                    <a:pt x="2645" y="15120"/>
                    <a:pt x="2645" y="15120"/>
                    <a:pt x="2645" y="15120"/>
                  </a:cubicBezTo>
                  <a:cubicBezTo>
                    <a:pt x="2645" y="15234"/>
                    <a:pt x="2645" y="15234"/>
                    <a:pt x="2645" y="15234"/>
                  </a:cubicBezTo>
                  <a:cubicBezTo>
                    <a:pt x="2204" y="15234"/>
                    <a:pt x="2204" y="15234"/>
                    <a:pt x="2204" y="15234"/>
                  </a:cubicBezTo>
                  <a:cubicBezTo>
                    <a:pt x="2204" y="15120"/>
                    <a:pt x="2204" y="15120"/>
                    <a:pt x="2204" y="15120"/>
                  </a:cubicBezTo>
                  <a:close/>
                  <a:moveTo>
                    <a:pt x="3086" y="16825"/>
                  </a:moveTo>
                  <a:cubicBezTo>
                    <a:pt x="3086" y="16825"/>
                    <a:pt x="3086" y="16825"/>
                    <a:pt x="3086" y="16825"/>
                  </a:cubicBezTo>
                  <a:cubicBezTo>
                    <a:pt x="3086" y="16825"/>
                    <a:pt x="3086" y="16825"/>
                    <a:pt x="3086" y="16825"/>
                  </a:cubicBezTo>
                  <a:cubicBezTo>
                    <a:pt x="3086" y="16825"/>
                    <a:pt x="3086" y="16825"/>
                    <a:pt x="3086" y="16825"/>
                  </a:cubicBezTo>
                  <a:cubicBezTo>
                    <a:pt x="2645" y="16712"/>
                    <a:pt x="2645" y="16712"/>
                    <a:pt x="2645" y="16712"/>
                  </a:cubicBezTo>
                  <a:cubicBezTo>
                    <a:pt x="2204" y="16598"/>
                    <a:pt x="2204" y="16598"/>
                    <a:pt x="2204" y="16598"/>
                  </a:cubicBezTo>
                  <a:cubicBezTo>
                    <a:pt x="2204" y="16484"/>
                    <a:pt x="2204" y="16484"/>
                    <a:pt x="2204" y="16484"/>
                  </a:cubicBezTo>
                  <a:cubicBezTo>
                    <a:pt x="2645" y="16484"/>
                    <a:pt x="2645" y="16484"/>
                    <a:pt x="2645" y="16484"/>
                  </a:cubicBezTo>
                  <a:cubicBezTo>
                    <a:pt x="3086" y="16484"/>
                    <a:pt x="3086" y="16484"/>
                    <a:pt x="3086" y="16484"/>
                  </a:cubicBezTo>
                  <a:cubicBezTo>
                    <a:pt x="3086" y="16598"/>
                    <a:pt x="3086" y="16598"/>
                    <a:pt x="3086" y="16598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527" y="16825"/>
                    <a:pt x="3527" y="16825"/>
                    <a:pt x="3527" y="16825"/>
                  </a:cubicBezTo>
                  <a:cubicBezTo>
                    <a:pt x="3967" y="16939"/>
                    <a:pt x="3967" y="16939"/>
                    <a:pt x="3967" y="16939"/>
                  </a:cubicBezTo>
                  <a:cubicBezTo>
                    <a:pt x="3527" y="16939"/>
                    <a:pt x="3527" y="16939"/>
                    <a:pt x="3527" y="16939"/>
                  </a:cubicBezTo>
                  <a:cubicBezTo>
                    <a:pt x="3086" y="16939"/>
                    <a:pt x="3086" y="16939"/>
                    <a:pt x="3086" y="16939"/>
                  </a:cubicBezTo>
                  <a:cubicBezTo>
                    <a:pt x="3086" y="16825"/>
                    <a:pt x="3086" y="16825"/>
                    <a:pt x="3086" y="16825"/>
                  </a:cubicBezTo>
                  <a:close/>
                  <a:moveTo>
                    <a:pt x="1763" y="16712"/>
                  </a:moveTo>
                  <a:cubicBezTo>
                    <a:pt x="1763" y="16598"/>
                    <a:pt x="1763" y="16598"/>
                    <a:pt x="1763" y="16598"/>
                  </a:cubicBezTo>
                  <a:cubicBezTo>
                    <a:pt x="1763" y="16598"/>
                    <a:pt x="1763" y="16598"/>
                    <a:pt x="1763" y="16598"/>
                  </a:cubicBezTo>
                  <a:cubicBezTo>
                    <a:pt x="2204" y="16598"/>
                    <a:pt x="2204" y="16598"/>
                    <a:pt x="2204" y="16598"/>
                  </a:cubicBezTo>
                  <a:cubicBezTo>
                    <a:pt x="2645" y="16825"/>
                    <a:pt x="2645" y="16825"/>
                    <a:pt x="2645" y="16825"/>
                  </a:cubicBezTo>
                  <a:cubicBezTo>
                    <a:pt x="3086" y="16939"/>
                    <a:pt x="3086" y="16939"/>
                    <a:pt x="3086" y="16939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2645" y="17053"/>
                    <a:pt x="2645" y="17053"/>
                    <a:pt x="2645" y="17053"/>
                  </a:cubicBezTo>
                  <a:cubicBezTo>
                    <a:pt x="2645" y="17053"/>
                    <a:pt x="2645" y="17053"/>
                    <a:pt x="2645" y="17053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6825"/>
                    <a:pt x="2204" y="16825"/>
                    <a:pt x="2204" y="16825"/>
                  </a:cubicBezTo>
                  <a:cubicBezTo>
                    <a:pt x="2204" y="16825"/>
                    <a:pt x="2204" y="16825"/>
                    <a:pt x="2204" y="16825"/>
                  </a:cubicBezTo>
                  <a:cubicBezTo>
                    <a:pt x="1763" y="16825"/>
                    <a:pt x="1763" y="16825"/>
                    <a:pt x="1763" y="16825"/>
                  </a:cubicBezTo>
                  <a:cubicBezTo>
                    <a:pt x="1763" y="16712"/>
                    <a:pt x="1763" y="16712"/>
                    <a:pt x="1763" y="16712"/>
                  </a:cubicBezTo>
                  <a:close/>
                  <a:moveTo>
                    <a:pt x="1763" y="16825"/>
                  </a:moveTo>
                  <a:cubicBezTo>
                    <a:pt x="1763" y="16825"/>
                    <a:pt x="1763" y="16825"/>
                    <a:pt x="1763" y="16825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7053"/>
                    <a:pt x="2204" y="17053"/>
                    <a:pt x="2204" y="17053"/>
                  </a:cubicBezTo>
                  <a:cubicBezTo>
                    <a:pt x="1763" y="17053"/>
                    <a:pt x="1763" y="17053"/>
                    <a:pt x="1763" y="17053"/>
                  </a:cubicBezTo>
                  <a:cubicBezTo>
                    <a:pt x="1763" y="17053"/>
                    <a:pt x="1763" y="17053"/>
                    <a:pt x="1763" y="17053"/>
                  </a:cubicBezTo>
                  <a:cubicBezTo>
                    <a:pt x="1763" y="16939"/>
                    <a:pt x="1763" y="16939"/>
                    <a:pt x="1763" y="16939"/>
                  </a:cubicBezTo>
                  <a:cubicBezTo>
                    <a:pt x="1763" y="16825"/>
                    <a:pt x="1763" y="16825"/>
                    <a:pt x="1763" y="16825"/>
                  </a:cubicBezTo>
                  <a:close/>
                  <a:moveTo>
                    <a:pt x="2204" y="17394"/>
                  </a:moveTo>
                  <a:cubicBezTo>
                    <a:pt x="2204" y="17394"/>
                    <a:pt x="2204" y="17394"/>
                    <a:pt x="2204" y="17394"/>
                  </a:cubicBezTo>
                  <a:cubicBezTo>
                    <a:pt x="2204" y="17280"/>
                    <a:pt x="2204" y="17280"/>
                    <a:pt x="2204" y="17280"/>
                  </a:cubicBezTo>
                  <a:cubicBezTo>
                    <a:pt x="2204" y="17166"/>
                    <a:pt x="2204" y="17166"/>
                    <a:pt x="2204" y="17166"/>
                  </a:cubicBezTo>
                  <a:cubicBezTo>
                    <a:pt x="2204" y="17053"/>
                    <a:pt x="2204" y="17053"/>
                    <a:pt x="2204" y="17053"/>
                  </a:cubicBezTo>
                  <a:cubicBezTo>
                    <a:pt x="2204" y="17166"/>
                    <a:pt x="2204" y="17166"/>
                    <a:pt x="2204" y="17166"/>
                  </a:cubicBezTo>
                  <a:cubicBezTo>
                    <a:pt x="2645" y="17166"/>
                    <a:pt x="2645" y="17166"/>
                    <a:pt x="2645" y="17166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2645" y="17280"/>
                    <a:pt x="2645" y="17280"/>
                    <a:pt x="2645" y="17280"/>
                  </a:cubicBezTo>
                  <a:cubicBezTo>
                    <a:pt x="2204" y="17394"/>
                    <a:pt x="2204" y="17394"/>
                    <a:pt x="2204" y="17394"/>
                  </a:cubicBezTo>
                  <a:close/>
                  <a:moveTo>
                    <a:pt x="3086" y="17735"/>
                  </a:moveTo>
                  <a:cubicBezTo>
                    <a:pt x="2645" y="17735"/>
                    <a:pt x="2645" y="17735"/>
                    <a:pt x="2645" y="17735"/>
                  </a:cubicBezTo>
                  <a:cubicBezTo>
                    <a:pt x="2645" y="17735"/>
                    <a:pt x="2645" y="17735"/>
                    <a:pt x="2645" y="17735"/>
                  </a:cubicBezTo>
                  <a:cubicBezTo>
                    <a:pt x="2645" y="17735"/>
                    <a:pt x="2645" y="17735"/>
                    <a:pt x="2645" y="17735"/>
                  </a:cubicBezTo>
                  <a:cubicBezTo>
                    <a:pt x="2204" y="17621"/>
                    <a:pt x="2204" y="17621"/>
                    <a:pt x="2204" y="17621"/>
                  </a:cubicBezTo>
                  <a:cubicBezTo>
                    <a:pt x="2645" y="17621"/>
                    <a:pt x="2645" y="17621"/>
                    <a:pt x="2645" y="17621"/>
                  </a:cubicBezTo>
                  <a:cubicBezTo>
                    <a:pt x="3086" y="17621"/>
                    <a:pt x="3086" y="17621"/>
                    <a:pt x="3086" y="17621"/>
                  </a:cubicBezTo>
                  <a:cubicBezTo>
                    <a:pt x="3086" y="17735"/>
                    <a:pt x="3086" y="17735"/>
                    <a:pt x="3086" y="17735"/>
                  </a:cubicBezTo>
                  <a:close/>
                  <a:moveTo>
                    <a:pt x="3967" y="17735"/>
                  </a:moveTo>
                  <a:cubicBezTo>
                    <a:pt x="3967" y="17848"/>
                    <a:pt x="3967" y="17848"/>
                    <a:pt x="3967" y="17848"/>
                  </a:cubicBezTo>
                  <a:cubicBezTo>
                    <a:pt x="3527" y="17848"/>
                    <a:pt x="3527" y="17848"/>
                    <a:pt x="3527" y="17848"/>
                  </a:cubicBezTo>
                  <a:cubicBezTo>
                    <a:pt x="3086" y="17735"/>
                    <a:pt x="3086" y="17735"/>
                    <a:pt x="3086" y="17735"/>
                  </a:cubicBezTo>
                  <a:cubicBezTo>
                    <a:pt x="3086" y="17621"/>
                    <a:pt x="3086" y="17621"/>
                    <a:pt x="3086" y="17621"/>
                  </a:cubicBezTo>
                  <a:cubicBezTo>
                    <a:pt x="2645" y="17507"/>
                    <a:pt x="2645" y="17507"/>
                    <a:pt x="2645" y="17507"/>
                  </a:cubicBezTo>
                  <a:cubicBezTo>
                    <a:pt x="3086" y="17394"/>
                    <a:pt x="3086" y="17394"/>
                    <a:pt x="3086" y="17394"/>
                  </a:cubicBezTo>
                  <a:cubicBezTo>
                    <a:pt x="3527" y="17394"/>
                    <a:pt x="3527" y="17394"/>
                    <a:pt x="3527" y="17394"/>
                  </a:cubicBezTo>
                  <a:cubicBezTo>
                    <a:pt x="3527" y="17280"/>
                    <a:pt x="3527" y="17280"/>
                    <a:pt x="3527" y="17280"/>
                  </a:cubicBezTo>
                  <a:cubicBezTo>
                    <a:pt x="3527" y="17394"/>
                    <a:pt x="3527" y="17394"/>
                    <a:pt x="3527" y="17394"/>
                  </a:cubicBezTo>
                  <a:cubicBezTo>
                    <a:pt x="3086" y="17394"/>
                    <a:pt x="3086" y="17394"/>
                    <a:pt x="3086" y="17394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3086" y="17166"/>
                    <a:pt x="3086" y="17166"/>
                    <a:pt x="3086" y="17166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3527" y="17053"/>
                    <a:pt x="3527" y="17053"/>
                    <a:pt x="3527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3967" y="17280"/>
                    <a:pt x="3967" y="17280"/>
                    <a:pt x="3967" y="17280"/>
                  </a:cubicBezTo>
                  <a:cubicBezTo>
                    <a:pt x="4408" y="17394"/>
                    <a:pt x="4408" y="17394"/>
                    <a:pt x="4408" y="17394"/>
                  </a:cubicBezTo>
                  <a:cubicBezTo>
                    <a:pt x="4408" y="17507"/>
                    <a:pt x="4408" y="17507"/>
                    <a:pt x="4408" y="17507"/>
                  </a:cubicBezTo>
                  <a:cubicBezTo>
                    <a:pt x="4408" y="17621"/>
                    <a:pt x="4408" y="17621"/>
                    <a:pt x="4408" y="17621"/>
                  </a:cubicBezTo>
                  <a:cubicBezTo>
                    <a:pt x="4408" y="17735"/>
                    <a:pt x="4408" y="17735"/>
                    <a:pt x="4408" y="17735"/>
                  </a:cubicBezTo>
                  <a:cubicBezTo>
                    <a:pt x="4408" y="17848"/>
                    <a:pt x="4408" y="17848"/>
                    <a:pt x="4408" y="17848"/>
                  </a:cubicBezTo>
                  <a:cubicBezTo>
                    <a:pt x="4408" y="17962"/>
                    <a:pt x="4408" y="17962"/>
                    <a:pt x="4408" y="17962"/>
                  </a:cubicBezTo>
                  <a:cubicBezTo>
                    <a:pt x="3967" y="17848"/>
                    <a:pt x="3967" y="17848"/>
                    <a:pt x="3967" y="17848"/>
                  </a:cubicBezTo>
                  <a:cubicBezTo>
                    <a:pt x="3967" y="17735"/>
                    <a:pt x="3967" y="17735"/>
                    <a:pt x="3967" y="17735"/>
                  </a:cubicBezTo>
                  <a:cubicBezTo>
                    <a:pt x="3967" y="17735"/>
                    <a:pt x="3967" y="17735"/>
                    <a:pt x="3967" y="17735"/>
                  </a:cubicBezTo>
                  <a:close/>
                  <a:moveTo>
                    <a:pt x="3527" y="18189"/>
                  </a:moveTo>
                  <a:cubicBezTo>
                    <a:pt x="3527" y="18076"/>
                    <a:pt x="3527" y="18076"/>
                    <a:pt x="3527" y="18076"/>
                  </a:cubicBezTo>
                  <a:cubicBezTo>
                    <a:pt x="3086" y="18076"/>
                    <a:pt x="3086" y="18076"/>
                    <a:pt x="3086" y="18076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967" y="17962"/>
                    <a:pt x="3967" y="17962"/>
                    <a:pt x="3967" y="17962"/>
                  </a:cubicBezTo>
                  <a:cubicBezTo>
                    <a:pt x="3967" y="18076"/>
                    <a:pt x="3967" y="18076"/>
                    <a:pt x="3967" y="18076"/>
                  </a:cubicBezTo>
                  <a:cubicBezTo>
                    <a:pt x="3967" y="18076"/>
                    <a:pt x="3967" y="18076"/>
                    <a:pt x="3967" y="18076"/>
                  </a:cubicBezTo>
                  <a:cubicBezTo>
                    <a:pt x="3967" y="18189"/>
                    <a:pt x="3967" y="18189"/>
                    <a:pt x="3967" y="18189"/>
                  </a:cubicBezTo>
                  <a:cubicBezTo>
                    <a:pt x="3527" y="18189"/>
                    <a:pt x="3527" y="18189"/>
                    <a:pt x="3527" y="18189"/>
                  </a:cubicBezTo>
                  <a:close/>
                  <a:moveTo>
                    <a:pt x="3527" y="18303"/>
                  </a:moveTo>
                  <a:cubicBezTo>
                    <a:pt x="3527" y="18189"/>
                    <a:pt x="3527" y="18189"/>
                    <a:pt x="3527" y="18189"/>
                  </a:cubicBezTo>
                  <a:cubicBezTo>
                    <a:pt x="3967" y="18189"/>
                    <a:pt x="3967" y="18189"/>
                    <a:pt x="3967" y="18189"/>
                  </a:cubicBezTo>
                  <a:cubicBezTo>
                    <a:pt x="3527" y="18303"/>
                    <a:pt x="3527" y="18303"/>
                    <a:pt x="3527" y="18303"/>
                  </a:cubicBezTo>
                  <a:cubicBezTo>
                    <a:pt x="3527" y="18303"/>
                    <a:pt x="3527" y="18303"/>
                    <a:pt x="3527" y="18303"/>
                  </a:cubicBezTo>
                  <a:close/>
                  <a:moveTo>
                    <a:pt x="3967" y="18303"/>
                  </a:moveTo>
                  <a:cubicBezTo>
                    <a:pt x="4408" y="18303"/>
                    <a:pt x="4408" y="18303"/>
                    <a:pt x="4408" y="18303"/>
                  </a:cubicBezTo>
                  <a:cubicBezTo>
                    <a:pt x="4408" y="18417"/>
                    <a:pt x="4408" y="18417"/>
                    <a:pt x="4408" y="18417"/>
                  </a:cubicBezTo>
                  <a:cubicBezTo>
                    <a:pt x="3967" y="18417"/>
                    <a:pt x="3967" y="18417"/>
                    <a:pt x="3967" y="18417"/>
                  </a:cubicBezTo>
                  <a:cubicBezTo>
                    <a:pt x="3967" y="18303"/>
                    <a:pt x="3967" y="18303"/>
                    <a:pt x="3967" y="18303"/>
                  </a:cubicBezTo>
                  <a:cubicBezTo>
                    <a:pt x="3967" y="18303"/>
                    <a:pt x="3967" y="18303"/>
                    <a:pt x="3967" y="18303"/>
                  </a:cubicBezTo>
                  <a:close/>
                  <a:moveTo>
                    <a:pt x="4408" y="18189"/>
                  </a:moveTo>
                  <a:cubicBezTo>
                    <a:pt x="4408" y="18189"/>
                    <a:pt x="4408" y="18189"/>
                    <a:pt x="4408" y="18189"/>
                  </a:cubicBezTo>
                  <a:cubicBezTo>
                    <a:pt x="4408" y="18189"/>
                    <a:pt x="4408" y="18189"/>
                    <a:pt x="4408" y="18189"/>
                  </a:cubicBezTo>
                  <a:cubicBezTo>
                    <a:pt x="4849" y="18189"/>
                    <a:pt x="4849" y="18189"/>
                    <a:pt x="4849" y="18189"/>
                  </a:cubicBezTo>
                  <a:cubicBezTo>
                    <a:pt x="5290" y="18189"/>
                    <a:pt x="5290" y="18189"/>
                    <a:pt x="5290" y="18189"/>
                  </a:cubicBezTo>
                  <a:cubicBezTo>
                    <a:pt x="5290" y="18303"/>
                    <a:pt x="5290" y="18303"/>
                    <a:pt x="5290" y="18303"/>
                  </a:cubicBezTo>
                  <a:cubicBezTo>
                    <a:pt x="5731" y="18417"/>
                    <a:pt x="5731" y="18417"/>
                    <a:pt x="5731" y="18417"/>
                  </a:cubicBezTo>
                  <a:cubicBezTo>
                    <a:pt x="5290" y="18303"/>
                    <a:pt x="5290" y="18303"/>
                    <a:pt x="5290" y="18303"/>
                  </a:cubicBezTo>
                  <a:cubicBezTo>
                    <a:pt x="4849" y="18303"/>
                    <a:pt x="4849" y="18303"/>
                    <a:pt x="4849" y="18303"/>
                  </a:cubicBezTo>
                  <a:cubicBezTo>
                    <a:pt x="4408" y="18189"/>
                    <a:pt x="4408" y="18189"/>
                    <a:pt x="4408" y="18189"/>
                  </a:cubicBezTo>
                  <a:close/>
                  <a:moveTo>
                    <a:pt x="4408" y="18303"/>
                  </a:moveTo>
                  <a:cubicBezTo>
                    <a:pt x="4408" y="18303"/>
                    <a:pt x="4408" y="18303"/>
                    <a:pt x="4408" y="18303"/>
                  </a:cubicBezTo>
                  <a:cubicBezTo>
                    <a:pt x="4849" y="18417"/>
                    <a:pt x="4849" y="18417"/>
                    <a:pt x="4849" y="18417"/>
                  </a:cubicBezTo>
                  <a:cubicBezTo>
                    <a:pt x="5290" y="18531"/>
                    <a:pt x="5290" y="18531"/>
                    <a:pt x="5290" y="18531"/>
                  </a:cubicBezTo>
                  <a:cubicBezTo>
                    <a:pt x="5290" y="18644"/>
                    <a:pt x="5290" y="18644"/>
                    <a:pt x="5290" y="18644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4408" y="18417"/>
                    <a:pt x="4408" y="18417"/>
                    <a:pt x="4408" y="18417"/>
                  </a:cubicBezTo>
                  <a:cubicBezTo>
                    <a:pt x="4408" y="18303"/>
                    <a:pt x="4408" y="18303"/>
                    <a:pt x="4408" y="18303"/>
                  </a:cubicBezTo>
                  <a:close/>
                  <a:moveTo>
                    <a:pt x="4849" y="18758"/>
                  </a:moveTo>
                  <a:cubicBezTo>
                    <a:pt x="4408" y="18872"/>
                    <a:pt x="4408" y="18872"/>
                    <a:pt x="4408" y="18872"/>
                  </a:cubicBezTo>
                  <a:cubicBezTo>
                    <a:pt x="3967" y="18758"/>
                    <a:pt x="3967" y="18758"/>
                    <a:pt x="3967" y="18758"/>
                  </a:cubicBezTo>
                  <a:cubicBezTo>
                    <a:pt x="4408" y="18758"/>
                    <a:pt x="4408" y="18758"/>
                    <a:pt x="4408" y="18758"/>
                  </a:cubicBezTo>
                  <a:cubicBezTo>
                    <a:pt x="4408" y="18644"/>
                    <a:pt x="4408" y="18644"/>
                    <a:pt x="4408" y="18644"/>
                  </a:cubicBezTo>
                  <a:cubicBezTo>
                    <a:pt x="4408" y="18644"/>
                    <a:pt x="4408" y="18644"/>
                    <a:pt x="4408" y="18644"/>
                  </a:cubicBezTo>
                  <a:cubicBezTo>
                    <a:pt x="4408" y="18531"/>
                    <a:pt x="4408" y="18531"/>
                    <a:pt x="4408" y="18531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5731" y="18758"/>
                    <a:pt x="5731" y="18758"/>
                    <a:pt x="5731" y="18758"/>
                  </a:cubicBezTo>
                  <a:cubicBezTo>
                    <a:pt x="5731" y="18758"/>
                    <a:pt x="5731" y="18758"/>
                    <a:pt x="5731" y="18758"/>
                  </a:cubicBezTo>
                  <a:cubicBezTo>
                    <a:pt x="5290" y="18758"/>
                    <a:pt x="5290" y="18758"/>
                    <a:pt x="5290" y="18758"/>
                  </a:cubicBezTo>
                  <a:cubicBezTo>
                    <a:pt x="5290" y="18758"/>
                    <a:pt x="5290" y="18758"/>
                    <a:pt x="5290" y="18758"/>
                  </a:cubicBezTo>
                  <a:cubicBezTo>
                    <a:pt x="4849" y="18758"/>
                    <a:pt x="4849" y="18758"/>
                    <a:pt x="4849" y="18758"/>
                  </a:cubicBezTo>
                  <a:close/>
                  <a:moveTo>
                    <a:pt x="5290" y="19213"/>
                  </a:moveTo>
                  <a:cubicBezTo>
                    <a:pt x="4849" y="19213"/>
                    <a:pt x="4849" y="19213"/>
                    <a:pt x="4849" y="19213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5290" y="18985"/>
                    <a:pt x="5290" y="18985"/>
                    <a:pt x="5290" y="18985"/>
                  </a:cubicBezTo>
                  <a:cubicBezTo>
                    <a:pt x="5290" y="18985"/>
                    <a:pt x="5290" y="18985"/>
                    <a:pt x="5290" y="18985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5290" y="19213"/>
                    <a:pt x="5290" y="19213"/>
                    <a:pt x="5290" y="19213"/>
                  </a:cubicBezTo>
                  <a:close/>
                  <a:moveTo>
                    <a:pt x="5290" y="18985"/>
                  </a:moveTo>
                  <a:cubicBezTo>
                    <a:pt x="5290" y="18985"/>
                    <a:pt x="5290" y="18985"/>
                    <a:pt x="5290" y="18985"/>
                  </a:cubicBezTo>
                  <a:cubicBezTo>
                    <a:pt x="5731" y="18985"/>
                    <a:pt x="5731" y="18985"/>
                    <a:pt x="5731" y="18985"/>
                  </a:cubicBezTo>
                  <a:cubicBezTo>
                    <a:pt x="5731" y="18985"/>
                    <a:pt x="5731" y="18985"/>
                    <a:pt x="5731" y="18985"/>
                  </a:cubicBezTo>
                  <a:cubicBezTo>
                    <a:pt x="5731" y="19099"/>
                    <a:pt x="5731" y="19099"/>
                    <a:pt x="5731" y="19099"/>
                  </a:cubicBezTo>
                  <a:cubicBezTo>
                    <a:pt x="5731" y="19099"/>
                    <a:pt x="5731" y="19099"/>
                    <a:pt x="5731" y="19099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5290" y="18985"/>
                    <a:pt x="5290" y="18985"/>
                    <a:pt x="5290" y="18985"/>
                  </a:cubicBezTo>
                  <a:close/>
                  <a:moveTo>
                    <a:pt x="6171" y="19099"/>
                  </a:moveTo>
                  <a:cubicBezTo>
                    <a:pt x="6612" y="19099"/>
                    <a:pt x="6612" y="19099"/>
                    <a:pt x="6612" y="19099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6171" y="19213"/>
                    <a:pt x="6171" y="19213"/>
                    <a:pt x="6171" y="19213"/>
                  </a:cubicBezTo>
                  <a:cubicBezTo>
                    <a:pt x="6171" y="19099"/>
                    <a:pt x="6171" y="19099"/>
                    <a:pt x="6171" y="19099"/>
                  </a:cubicBezTo>
                  <a:cubicBezTo>
                    <a:pt x="6171" y="19099"/>
                    <a:pt x="6171" y="19099"/>
                    <a:pt x="6171" y="19099"/>
                  </a:cubicBezTo>
                  <a:close/>
                  <a:moveTo>
                    <a:pt x="5731" y="19440"/>
                  </a:moveTo>
                  <a:cubicBezTo>
                    <a:pt x="5731" y="19440"/>
                    <a:pt x="5731" y="19440"/>
                    <a:pt x="5731" y="19440"/>
                  </a:cubicBezTo>
                  <a:cubicBezTo>
                    <a:pt x="5731" y="19326"/>
                    <a:pt x="5731" y="19326"/>
                    <a:pt x="5731" y="19326"/>
                  </a:cubicBezTo>
                  <a:cubicBezTo>
                    <a:pt x="5731" y="19326"/>
                    <a:pt x="5731" y="19326"/>
                    <a:pt x="5731" y="19326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6171" y="19326"/>
                    <a:pt x="6171" y="19326"/>
                    <a:pt x="6171" y="19326"/>
                  </a:cubicBezTo>
                  <a:cubicBezTo>
                    <a:pt x="5731" y="19440"/>
                    <a:pt x="5731" y="19440"/>
                    <a:pt x="5731" y="19440"/>
                  </a:cubicBezTo>
                  <a:close/>
                  <a:moveTo>
                    <a:pt x="7053" y="19099"/>
                  </a:moveTo>
                  <a:cubicBezTo>
                    <a:pt x="6612" y="19099"/>
                    <a:pt x="6612" y="19099"/>
                    <a:pt x="6612" y="19099"/>
                  </a:cubicBezTo>
                  <a:cubicBezTo>
                    <a:pt x="6171" y="19099"/>
                    <a:pt x="6171" y="19099"/>
                    <a:pt x="6171" y="19099"/>
                  </a:cubicBezTo>
                  <a:cubicBezTo>
                    <a:pt x="6171" y="18872"/>
                    <a:pt x="6171" y="18872"/>
                    <a:pt x="6171" y="18872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6612" y="18985"/>
                    <a:pt x="6612" y="18985"/>
                    <a:pt x="6612" y="18985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lose/>
                  <a:moveTo>
                    <a:pt x="7053" y="19326"/>
                  </a:moveTo>
                  <a:cubicBezTo>
                    <a:pt x="6612" y="19213"/>
                    <a:pt x="6612" y="19213"/>
                    <a:pt x="6612" y="19213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7053" y="19213"/>
                    <a:pt x="7053" y="19213"/>
                    <a:pt x="7053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053" y="19326"/>
                    <a:pt x="7053" y="19326"/>
                    <a:pt x="7053" y="19326"/>
                  </a:cubicBezTo>
                  <a:close/>
                  <a:moveTo>
                    <a:pt x="7053" y="19440"/>
                  </a:moveTo>
                  <a:cubicBezTo>
                    <a:pt x="6612" y="19326"/>
                    <a:pt x="6612" y="19326"/>
                    <a:pt x="6612" y="19326"/>
                  </a:cubicBezTo>
                  <a:cubicBezTo>
                    <a:pt x="6612" y="19326"/>
                    <a:pt x="6612" y="19326"/>
                    <a:pt x="6612" y="19326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053" y="19440"/>
                    <a:pt x="7053" y="19440"/>
                    <a:pt x="7053" y="19440"/>
                  </a:cubicBezTo>
                  <a:cubicBezTo>
                    <a:pt x="7053" y="19440"/>
                    <a:pt x="7053" y="19440"/>
                    <a:pt x="7053" y="19440"/>
                  </a:cubicBezTo>
                  <a:close/>
                  <a:moveTo>
                    <a:pt x="7494" y="19667"/>
                  </a:moveTo>
                  <a:cubicBezTo>
                    <a:pt x="7494" y="19667"/>
                    <a:pt x="7494" y="19667"/>
                    <a:pt x="7494" y="19667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6612" y="19554"/>
                    <a:pt x="6612" y="19554"/>
                    <a:pt x="6612" y="19554"/>
                  </a:cubicBezTo>
                  <a:cubicBezTo>
                    <a:pt x="6612" y="19554"/>
                    <a:pt x="6612" y="19554"/>
                    <a:pt x="6612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494" y="19554"/>
                    <a:pt x="7494" y="19554"/>
                    <a:pt x="7494" y="19554"/>
                  </a:cubicBezTo>
                  <a:cubicBezTo>
                    <a:pt x="7494" y="19554"/>
                    <a:pt x="7494" y="19554"/>
                    <a:pt x="7494" y="19554"/>
                  </a:cubicBezTo>
                  <a:cubicBezTo>
                    <a:pt x="7494" y="19667"/>
                    <a:pt x="7494" y="19667"/>
                    <a:pt x="7494" y="19667"/>
                  </a:cubicBezTo>
                  <a:close/>
                  <a:moveTo>
                    <a:pt x="8816" y="20122"/>
                  </a:moveTo>
                  <a:cubicBezTo>
                    <a:pt x="8376" y="20122"/>
                    <a:pt x="8376" y="20122"/>
                    <a:pt x="8376" y="20122"/>
                  </a:cubicBezTo>
                  <a:cubicBezTo>
                    <a:pt x="7935" y="20122"/>
                    <a:pt x="7935" y="20122"/>
                    <a:pt x="7935" y="20122"/>
                  </a:cubicBezTo>
                  <a:cubicBezTo>
                    <a:pt x="7494" y="20122"/>
                    <a:pt x="7494" y="20122"/>
                    <a:pt x="7494" y="20122"/>
                  </a:cubicBezTo>
                  <a:cubicBezTo>
                    <a:pt x="7494" y="20008"/>
                    <a:pt x="7494" y="20008"/>
                    <a:pt x="7494" y="20008"/>
                  </a:cubicBezTo>
                  <a:cubicBezTo>
                    <a:pt x="7053" y="20008"/>
                    <a:pt x="7053" y="20008"/>
                    <a:pt x="7053" y="20008"/>
                  </a:cubicBezTo>
                  <a:cubicBezTo>
                    <a:pt x="6612" y="20008"/>
                    <a:pt x="6612" y="20008"/>
                    <a:pt x="6612" y="20008"/>
                  </a:cubicBezTo>
                  <a:cubicBezTo>
                    <a:pt x="6171" y="19895"/>
                    <a:pt x="6171" y="19895"/>
                    <a:pt x="6171" y="19895"/>
                  </a:cubicBezTo>
                  <a:cubicBezTo>
                    <a:pt x="6171" y="19781"/>
                    <a:pt x="6171" y="19781"/>
                    <a:pt x="6171" y="19781"/>
                  </a:cubicBezTo>
                  <a:cubicBezTo>
                    <a:pt x="6171" y="19781"/>
                    <a:pt x="6171" y="19781"/>
                    <a:pt x="6171" y="19781"/>
                  </a:cubicBezTo>
                  <a:cubicBezTo>
                    <a:pt x="6612" y="19781"/>
                    <a:pt x="6612" y="19781"/>
                    <a:pt x="6612" y="19781"/>
                  </a:cubicBezTo>
                  <a:cubicBezTo>
                    <a:pt x="7053" y="19895"/>
                    <a:pt x="7053" y="19895"/>
                    <a:pt x="7053" y="19895"/>
                  </a:cubicBezTo>
                  <a:cubicBezTo>
                    <a:pt x="7053" y="19895"/>
                    <a:pt x="7053" y="19895"/>
                    <a:pt x="7053" y="19895"/>
                  </a:cubicBezTo>
                  <a:cubicBezTo>
                    <a:pt x="7494" y="19895"/>
                    <a:pt x="7494" y="19895"/>
                    <a:pt x="7494" y="19895"/>
                  </a:cubicBezTo>
                  <a:cubicBezTo>
                    <a:pt x="7935" y="19895"/>
                    <a:pt x="7935" y="19895"/>
                    <a:pt x="7935" y="19895"/>
                  </a:cubicBezTo>
                  <a:cubicBezTo>
                    <a:pt x="8376" y="20008"/>
                    <a:pt x="8376" y="20008"/>
                    <a:pt x="8376" y="20008"/>
                  </a:cubicBezTo>
                  <a:cubicBezTo>
                    <a:pt x="8816" y="20008"/>
                    <a:pt x="8816" y="20008"/>
                    <a:pt x="8816" y="20008"/>
                  </a:cubicBezTo>
                  <a:cubicBezTo>
                    <a:pt x="8816" y="20008"/>
                    <a:pt x="8816" y="20008"/>
                    <a:pt x="8816" y="20008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698" y="20122"/>
                    <a:pt x="9698" y="20122"/>
                    <a:pt x="9698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8816" y="20122"/>
                    <a:pt x="8816" y="20122"/>
                    <a:pt x="8816" y="20122"/>
                  </a:cubicBezTo>
                  <a:close/>
                  <a:moveTo>
                    <a:pt x="7494" y="20122"/>
                  </a:moveTo>
                  <a:cubicBezTo>
                    <a:pt x="7494" y="20122"/>
                    <a:pt x="7494" y="20236"/>
                    <a:pt x="7494" y="20236"/>
                  </a:cubicBezTo>
                  <a:cubicBezTo>
                    <a:pt x="7053" y="20236"/>
                    <a:pt x="7053" y="20236"/>
                    <a:pt x="7053" y="20236"/>
                  </a:cubicBezTo>
                  <a:cubicBezTo>
                    <a:pt x="7494" y="20122"/>
                    <a:pt x="7494" y="20122"/>
                    <a:pt x="7494" y="20122"/>
                  </a:cubicBezTo>
                  <a:close/>
                  <a:moveTo>
                    <a:pt x="10139" y="20577"/>
                  </a:moveTo>
                  <a:cubicBezTo>
                    <a:pt x="10139" y="20577"/>
                    <a:pt x="10139" y="20577"/>
                    <a:pt x="10139" y="20577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lose/>
                  <a:moveTo>
                    <a:pt x="11020" y="20577"/>
                  </a:moveTo>
                  <a:cubicBezTo>
                    <a:pt x="11020" y="20691"/>
                    <a:pt x="11020" y="20691"/>
                    <a:pt x="11020" y="20691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139" y="20463"/>
                    <a:pt x="10139" y="20463"/>
                    <a:pt x="10139" y="20463"/>
                  </a:cubicBezTo>
                  <a:cubicBezTo>
                    <a:pt x="9698" y="20463"/>
                    <a:pt x="9698" y="20463"/>
                    <a:pt x="9698" y="20463"/>
                  </a:cubicBezTo>
                  <a:cubicBezTo>
                    <a:pt x="9698" y="20463"/>
                    <a:pt x="9698" y="20463"/>
                    <a:pt x="9698" y="20463"/>
                  </a:cubicBezTo>
                  <a:cubicBezTo>
                    <a:pt x="9257" y="20349"/>
                    <a:pt x="9257" y="20349"/>
                    <a:pt x="9257" y="20349"/>
                  </a:cubicBezTo>
                  <a:cubicBezTo>
                    <a:pt x="8816" y="20349"/>
                    <a:pt x="8816" y="20349"/>
                    <a:pt x="8816" y="20349"/>
                  </a:cubicBezTo>
                  <a:cubicBezTo>
                    <a:pt x="8816" y="20349"/>
                    <a:pt x="8816" y="20349"/>
                    <a:pt x="8816" y="20349"/>
                  </a:cubicBezTo>
                  <a:cubicBezTo>
                    <a:pt x="8376" y="20236"/>
                    <a:pt x="8376" y="20236"/>
                    <a:pt x="8376" y="20236"/>
                  </a:cubicBezTo>
                  <a:cubicBezTo>
                    <a:pt x="8376" y="20236"/>
                    <a:pt x="8376" y="20236"/>
                    <a:pt x="8376" y="20236"/>
                  </a:cubicBezTo>
                  <a:cubicBezTo>
                    <a:pt x="8376" y="20122"/>
                    <a:pt x="8376" y="20122"/>
                    <a:pt x="8376" y="20122"/>
                  </a:cubicBezTo>
                  <a:cubicBezTo>
                    <a:pt x="8816" y="20122"/>
                    <a:pt x="8816" y="20122"/>
                    <a:pt x="8816" y="20122"/>
                  </a:cubicBezTo>
                  <a:cubicBezTo>
                    <a:pt x="8816" y="20236"/>
                    <a:pt x="8816" y="20236"/>
                    <a:pt x="8816" y="20236"/>
                  </a:cubicBezTo>
                  <a:cubicBezTo>
                    <a:pt x="9257" y="20236"/>
                    <a:pt x="9257" y="20236"/>
                    <a:pt x="9257" y="20236"/>
                  </a:cubicBezTo>
                  <a:cubicBezTo>
                    <a:pt x="9698" y="20236"/>
                    <a:pt x="9698" y="20236"/>
                    <a:pt x="9698" y="20236"/>
                  </a:cubicBezTo>
                  <a:cubicBezTo>
                    <a:pt x="9698" y="20236"/>
                    <a:pt x="9698" y="20236"/>
                    <a:pt x="9698" y="20236"/>
                  </a:cubicBezTo>
                  <a:cubicBezTo>
                    <a:pt x="10580" y="20236"/>
                    <a:pt x="10580" y="20236"/>
                    <a:pt x="10580" y="20236"/>
                  </a:cubicBezTo>
                  <a:cubicBezTo>
                    <a:pt x="10580" y="20349"/>
                    <a:pt x="10580" y="20349"/>
                    <a:pt x="10580" y="20349"/>
                  </a:cubicBezTo>
                  <a:cubicBezTo>
                    <a:pt x="10580" y="20349"/>
                    <a:pt x="10580" y="20349"/>
                    <a:pt x="10580" y="20349"/>
                  </a:cubicBezTo>
                  <a:cubicBezTo>
                    <a:pt x="11020" y="20349"/>
                    <a:pt x="11020" y="20349"/>
                    <a:pt x="11020" y="20349"/>
                  </a:cubicBezTo>
                  <a:cubicBezTo>
                    <a:pt x="11461" y="20349"/>
                    <a:pt x="11461" y="20349"/>
                    <a:pt x="11461" y="20349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020" y="20463"/>
                    <a:pt x="11020" y="20463"/>
                    <a:pt x="11020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020" y="20577"/>
                    <a:pt x="11020" y="20577"/>
                    <a:pt x="11020" y="20577"/>
                  </a:cubicBezTo>
                  <a:cubicBezTo>
                    <a:pt x="11020" y="20577"/>
                    <a:pt x="11020" y="20577"/>
                    <a:pt x="11020" y="20577"/>
                  </a:cubicBezTo>
                  <a:close/>
                  <a:moveTo>
                    <a:pt x="11461" y="20577"/>
                  </a:moveTo>
                  <a:cubicBezTo>
                    <a:pt x="11461" y="20691"/>
                    <a:pt x="11461" y="20691"/>
                    <a:pt x="11461" y="20691"/>
                  </a:cubicBezTo>
                  <a:cubicBezTo>
                    <a:pt x="11461" y="20691"/>
                    <a:pt x="11461" y="20691"/>
                    <a:pt x="11461" y="20691"/>
                  </a:cubicBezTo>
                  <a:cubicBezTo>
                    <a:pt x="11461" y="20691"/>
                    <a:pt x="11461" y="20691"/>
                    <a:pt x="11461" y="20691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461" y="20577"/>
                    <a:pt x="11461" y="20577"/>
                    <a:pt x="11461" y="20577"/>
                  </a:cubicBezTo>
                  <a:close/>
                  <a:moveTo>
                    <a:pt x="13665" y="20463"/>
                  </a:moveTo>
                  <a:cubicBezTo>
                    <a:pt x="13665" y="20577"/>
                    <a:pt x="13665" y="20577"/>
                    <a:pt x="13665" y="20577"/>
                  </a:cubicBezTo>
                  <a:cubicBezTo>
                    <a:pt x="13665" y="20691"/>
                    <a:pt x="13665" y="20691"/>
                    <a:pt x="13665" y="20691"/>
                  </a:cubicBezTo>
                  <a:cubicBezTo>
                    <a:pt x="13665" y="20691"/>
                    <a:pt x="13665" y="20691"/>
                    <a:pt x="13665" y="20691"/>
                  </a:cubicBezTo>
                  <a:cubicBezTo>
                    <a:pt x="13224" y="20691"/>
                    <a:pt x="13224" y="20691"/>
                    <a:pt x="13224" y="20691"/>
                  </a:cubicBezTo>
                  <a:cubicBezTo>
                    <a:pt x="13224" y="20577"/>
                    <a:pt x="13224" y="20577"/>
                    <a:pt x="13224" y="20577"/>
                  </a:cubicBezTo>
                  <a:cubicBezTo>
                    <a:pt x="12784" y="20691"/>
                    <a:pt x="12784" y="20691"/>
                    <a:pt x="12784" y="20691"/>
                  </a:cubicBezTo>
                  <a:cubicBezTo>
                    <a:pt x="12784" y="20577"/>
                    <a:pt x="12784" y="20577"/>
                    <a:pt x="12784" y="20577"/>
                  </a:cubicBezTo>
                  <a:cubicBezTo>
                    <a:pt x="12343" y="20577"/>
                    <a:pt x="12343" y="20577"/>
                    <a:pt x="12343" y="20577"/>
                  </a:cubicBezTo>
                  <a:cubicBezTo>
                    <a:pt x="12343" y="20577"/>
                    <a:pt x="12343" y="20577"/>
                    <a:pt x="12343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463"/>
                    <a:pt x="11902" y="20463"/>
                    <a:pt x="11902" y="20463"/>
                  </a:cubicBezTo>
                  <a:cubicBezTo>
                    <a:pt x="12343" y="20463"/>
                    <a:pt x="12343" y="20463"/>
                    <a:pt x="12343" y="20463"/>
                  </a:cubicBezTo>
                  <a:cubicBezTo>
                    <a:pt x="12343" y="20463"/>
                    <a:pt x="12343" y="20463"/>
                    <a:pt x="12343" y="20463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224" y="20577"/>
                    <a:pt x="13224" y="20577"/>
                    <a:pt x="13224" y="20577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665" y="20463"/>
                    <a:pt x="13665" y="20463"/>
                    <a:pt x="13665" y="20463"/>
                  </a:cubicBezTo>
                  <a:cubicBezTo>
                    <a:pt x="13665" y="20463"/>
                    <a:pt x="13665" y="20463"/>
                    <a:pt x="13665" y="20463"/>
                  </a:cubicBezTo>
                  <a:close/>
                  <a:moveTo>
                    <a:pt x="14988" y="20463"/>
                  </a:moveTo>
                  <a:cubicBezTo>
                    <a:pt x="14547" y="20463"/>
                    <a:pt x="14547" y="20463"/>
                    <a:pt x="14547" y="20463"/>
                  </a:cubicBezTo>
                  <a:cubicBezTo>
                    <a:pt x="14547" y="20349"/>
                    <a:pt x="14547" y="20349"/>
                    <a:pt x="14547" y="20349"/>
                  </a:cubicBezTo>
                  <a:cubicBezTo>
                    <a:pt x="14547" y="20349"/>
                    <a:pt x="14547" y="20349"/>
                    <a:pt x="14547" y="20349"/>
                  </a:cubicBezTo>
                  <a:cubicBezTo>
                    <a:pt x="14547" y="20236"/>
                    <a:pt x="14547" y="20236"/>
                    <a:pt x="14547" y="20236"/>
                  </a:cubicBezTo>
                  <a:cubicBezTo>
                    <a:pt x="14106" y="20236"/>
                    <a:pt x="14106" y="20236"/>
                    <a:pt x="14106" y="20236"/>
                  </a:cubicBezTo>
                  <a:cubicBezTo>
                    <a:pt x="14106" y="20122"/>
                    <a:pt x="14106" y="20122"/>
                    <a:pt x="14106" y="20122"/>
                  </a:cubicBezTo>
                  <a:cubicBezTo>
                    <a:pt x="14106" y="20008"/>
                    <a:pt x="14106" y="20008"/>
                    <a:pt x="14106" y="20008"/>
                  </a:cubicBezTo>
                  <a:cubicBezTo>
                    <a:pt x="14106" y="20122"/>
                    <a:pt x="14106" y="20122"/>
                    <a:pt x="14106" y="20122"/>
                  </a:cubicBezTo>
                  <a:cubicBezTo>
                    <a:pt x="13665" y="20236"/>
                    <a:pt x="13665" y="20236"/>
                    <a:pt x="13665" y="20236"/>
                  </a:cubicBezTo>
                  <a:cubicBezTo>
                    <a:pt x="14106" y="20349"/>
                    <a:pt x="14106" y="20349"/>
                    <a:pt x="14106" y="20349"/>
                  </a:cubicBezTo>
                  <a:cubicBezTo>
                    <a:pt x="13665" y="20349"/>
                    <a:pt x="13665" y="20349"/>
                    <a:pt x="13665" y="20349"/>
                  </a:cubicBezTo>
                  <a:cubicBezTo>
                    <a:pt x="13665" y="20463"/>
                    <a:pt x="13665" y="20463"/>
                    <a:pt x="13665" y="20463"/>
                  </a:cubicBezTo>
                  <a:cubicBezTo>
                    <a:pt x="14106" y="20463"/>
                    <a:pt x="14106" y="20463"/>
                    <a:pt x="14106" y="20463"/>
                  </a:cubicBezTo>
                  <a:cubicBezTo>
                    <a:pt x="14547" y="20463"/>
                    <a:pt x="14547" y="20463"/>
                    <a:pt x="14547" y="20463"/>
                  </a:cubicBezTo>
                  <a:cubicBezTo>
                    <a:pt x="14547" y="20577"/>
                    <a:pt x="14547" y="20577"/>
                    <a:pt x="14547" y="20577"/>
                  </a:cubicBezTo>
                  <a:cubicBezTo>
                    <a:pt x="14988" y="20463"/>
                    <a:pt x="14988" y="20463"/>
                    <a:pt x="14988" y="20463"/>
                  </a:cubicBezTo>
                  <a:close/>
                  <a:moveTo>
                    <a:pt x="13224" y="21145"/>
                  </a:moveTo>
                  <a:cubicBezTo>
                    <a:pt x="13665" y="21145"/>
                    <a:pt x="13665" y="21145"/>
                    <a:pt x="13665" y="21145"/>
                  </a:cubicBezTo>
                  <a:cubicBezTo>
                    <a:pt x="13665" y="21145"/>
                    <a:pt x="13665" y="21145"/>
                    <a:pt x="13665" y="21145"/>
                  </a:cubicBezTo>
                  <a:cubicBezTo>
                    <a:pt x="13665" y="21259"/>
                    <a:pt x="13665" y="21259"/>
                    <a:pt x="13665" y="21259"/>
                  </a:cubicBezTo>
                  <a:cubicBezTo>
                    <a:pt x="13224" y="21145"/>
                    <a:pt x="13224" y="21145"/>
                    <a:pt x="13224" y="21145"/>
                  </a:cubicBezTo>
                  <a:close/>
                  <a:moveTo>
                    <a:pt x="13665" y="21032"/>
                  </a:moveTo>
                  <a:cubicBezTo>
                    <a:pt x="13224" y="21032"/>
                    <a:pt x="13224" y="21032"/>
                    <a:pt x="13224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lose/>
                  <a:moveTo>
                    <a:pt x="21159" y="21600"/>
                  </a:moveTo>
                  <a:cubicBezTo>
                    <a:pt x="21159" y="21486"/>
                    <a:pt x="21159" y="21486"/>
                    <a:pt x="21159" y="21486"/>
                  </a:cubicBezTo>
                  <a:cubicBezTo>
                    <a:pt x="21159" y="21486"/>
                    <a:pt x="21159" y="21486"/>
                    <a:pt x="21159" y="21486"/>
                  </a:cubicBezTo>
                  <a:cubicBezTo>
                    <a:pt x="21159" y="21373"/>
                    <a:pt x="21159" y="21373"/>
                    <a:pt x="21159" y="21373"/>
                  </a:cubicBezTo>
                  <a:cubicBezTo>
                    <a:pt x="21159" y="21373"/>
                    <a:pt x="21159" y="21373"/>
                    <a:pt x="21159" y="21373"/>
                  </a:cubicBezTo>
                  <a:cubicBezTo>
                    <a:pt x="21600" y="21486"/>
                    <a:pt x="21600" y="21486"/>
                    <a:pt x="21600" y="21486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159" y="21600"/>
                    <a:pt x="21159" y="21600"/>
                    <a:pt x="21159" y="21600"/>
                  </a:cubicBezTo>
                  <a:close/>
                  <a:moveTo>
                    <a:pt x="16310" y="21145"/>
                  </a:moveTo>
                  <a:cubicBezTo>
                    <a:pt x="16751" y="21032"/>
                    <a:pt x="16751" y="21032"/>
                    <a:pt x="16751" y="21032"/>
                  </a:cubicBezTo>
                  <a:cubicBezTo>
                    <a:pt x="16751" y="21032"/>
                    <a:pt x="16751" y="21032"/>
                    <a:pt x="16751" y="21032"/>
                  </a:cubicBezTo>
                  <a:cubicBezTo>
                    <a:pt x="17192" y="21032"/>
                    <a:pt x="17192" y="21032"/>
                    <a:pt x="17192" y="21032"/>
                  </a:cubicBezTo>
                  <a:cubicBezTo>
                    <a:pt x="17633" y="21032"/>
                    <a:pt x="17633" y="21032"/>
                    <a:pt x="17633" y="21032"/>
                  </a:cubicBezTo>
                  <a:cubicBezTo>
                    <a:pt x="18514" y="21032"/>
                    <a:pt x="18514" y="21032"/>
                    <a:pt x="18514" y="21032"/>
                  </a:cubicBezTo>
                  <a:cubicBezTo>
                    <a:pt x="18955" y="20918"/>
                    <a:pt x="18955" y="20918"/>
                    <a:pt x="18955" y="20918"/>
                  </a:cubicBezTo>
                  <a:cubicBezTo>
                    <a:pt x="19837" y="21032"/>
                    <a:pt x="19837" y="21032"/>
                    <a:pt x="19837" y="21032"/>
                  </a:cubicBezTo>
                  <a:cubicBezTo>
                    <a:pt x="20278" y="21032"/>
                    <a:pt x="20278" y="21032"/>
                    <a:pt x="20278" y="21032"/>
                  </a:cubicBezTo>
                  <a:cubicBezTo>
                    <a:pt x="20718" y="20918"/>
                    <a:pt x="20718" y="20918"/>
                    <a:pt x="20718" y="20918"/>
                  </a:cubicBezTo>
                  <a:cubicBezTo>
                    <a:pt x="21159" y="21032"/>
                    <a:pt x="21159" y="21032"/>
                    <a:pt x="21159" y="21032"/>
                  </a:cubicBezTo>
                  <a:cubicBezTo>
                    <a:pt x="21159" y="21032"/>
                    <a:pt x="21159" y="21032"/>
                    <a:pt x="21159" y="21032"/>
                  </a:cubicBezTo>
                  <a:cubicBezTo>
                    <a:pt x="21159" y="21145"/>
                    <a:pt x="21159" y="21145"/>
                    <a:pt x="21159" y="21145"/>
                  </a:cubicBezTo>
                  <a:cubicBezTo>
                    <a:pt x="21159" y="21145"/>
                    <a:pt x="21159" y="21145"/>
                    <a:pt x="21159" y="21145"/>
                  </a:cubicBezTo>
                  <a:cubicBezTo>
                    <a:pt x="20718" y="21259"/>
                    <a:pt x="20718" y="21259"/>
                    <a:pt x="20718" y="21259"/>
                  </a:cubicBezTo>
                  <a:cubicBezTo>
                    <a:pt x="20718" y="21145"/>
                    <a:pt x="20718" y="21145"/>
                    <a:pt x="20718" y="21145"/>
                  </a:cubicBezTo>
                  <a:cubicBezTo>
                    <a:pt x="20278" y="21145"/>
                    <a:pt x="20278" y="21145"/>
                    <a:pt x="20278" y="21145"/>
                  </a:cubicBezTo>
                  <a:cubicBezTo>
                    <a:pt x="19837" y="21145"/>
                    <a:pt x="19837" y="21145"/>
                    <a:pt x="19837" y="21145"/>
                  </a:cubicBezTo>
                  <a:cubicBezTo>
                    <a:pt x="19396" y="21145"/>
                    <a:pt x="19396" y="21145"/>
                    <a:pt x="19396" y="21145"/>
                  </a:cubicBezTo>
                  <a:cubicBezTo>
                    <a:pt x="19396" y="21145"/>
                    <a:pt x="19396" y="21145"/>
                    <a:pt x="19396" y="21145"/>
                  </a:cubicBezTo>
                  <a:cubicBezTo>
                    <a:pt x="19396" y="21032"/>
                    <a:pt x="19396" y="21032"/>
                    <a:pt x="19396" y="21032"/>
                  </a:cubicBezTo>
                  <a:cubicBezTo>
                    <a:pt x="18955" y="21032"/>
                    <a:pt x="18955" y="21032"/>
                    <a:pt x="18955" y="21032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073" y="21145"/>
                    <a:pt x="18073" y="21145"/>
                    <a:pt x="18073" y="21145"/>
                  </a:cubicBezTo>
                  <a:cubicBezTo>
                    <a:pt x="18514" y="21259"/>
                    <a:pt x="18514" y="21259"/>
                    <a:pt x="18514" y="21259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9396" y="21373"/>
                    <a:pt x="19396" y="21373"/>
                    <a:pt x="19396" y="21373"/>
                  </a:cubicBezTo>
                  <a:cubicBezTo>
                    <a:pt x="19837" y="21373"/>
                    <a:pt x="19837" y="21373"/>
                    <a:pt x="19837" y="21373"/>
                  </a:cubicBezTo>
                  <a:cubicBezTo>
                    <a:pt x="19837" y="21486"/>
                    <a:pt x="19837" y="21486"/>
                    <a:pt x="19837" y="21486"/>
                  </a:cubicBezTo>
                  <a:cubicBezTo>
                    <a:pt x="19396" y="21486"/>
                    <a:pt x="19396" y="21486"/>
                    <a:pt x="19396" y="21486"/>
                  </a:cubicBezTo>
                  <a:cubicBezTo>
                    <a:pt x="18955" y="21373"/>
                    <a:pt x="18955" y="21373"/>
                    <a:pt x="18955" y="21373"/>
                  </a:cubicBezTo>
                  <a:cubicBezTo>
                    <a:pt x="18955" y="21373"/>
                    <a:pt x="18955" y="21373"/>
                    <a:pt x="18955" y="21373"/>
                  </a:cubicBezTo>
                  <a:cubicBezTo>
                    <a:pt x="18514" y="21373"/>
                    <a:pt x="18514" y="21373"/>
                    <a:pt x="18514" y="21373"/>
                  </a:cubicBezTo>
                  <a:cubicBezTo>
                    <a:pt x="18073" y="21373"/>
                    <a:pt x="18073" y="21373"/>
                    <a:pt x="18073" y="21373"/>
                  </a:cubicBezTo>
                  <a:cubicBezTo>
                    <a:pt x="18073" y="21259"/>
                    <a:pt x="18073" y="21259"/>
                    <a:pt x="18073" y="21259"/>
                  </a:cubicBezTo>
                  <a:cubicBezTo>
                    <a:pt x="17633" y="21259"/>
                    <a:pt x="17633" y="21259"/>
                    <a:pt x="17633" y="21259"/>
                  </a:cubicBezTo>
                  <a:cubicBezTo>
                    <a:pt x="17633" y="21373"/>
                    <a:pt x="17633" y="21373"/>
                    <a:pt x="17633" y="21373"/>
                  </a:cubicBezTo>
                  <a:cubicBezTo>
                    <a:pt x="18073" y="21373"/>
                    <a:pt x="18073" y="21373"/>
                    <a:pt x="18073" y="21373"/>
                  </a:cubicBezTo>
                  <a:cubicBezTo>
                    <a:pt x="18073" y="21486"/>
                    <a:pt x="18073" y="21486"/>
                    <a:pt x="18073" y="21486"/>
                  </a:cubicBezTo>
                  <a:cubicBezTo>
                    <a:pt x="17633" y="21486"/>
                    <a:pt x="17633" y="21486"/>
                    <a:pt x="17633" y="21486"/>
                  </a:cubicBezTo>
                  <a:cubicBezTo>
                    <a:pt x="17192" y="21373"/>
                    <a:pt x="17192" y="21373"/>
                    <a:pt x="17192" y="21373"/>
                  </a:cubicBezTo>
                  <a:cubicBezTo>
                    <a:pt x="17192" y="21373"/>
                    <a:pt x="17192" y="21373"/>
                    <a:pt x="17192" y="21373"/>
                  </a:cubicBezTo>
                  <a:cubicBezTo>
                    <a:pt x="16751" y="21373"/>
                    <a:pt x="16751" y="21373"/>
                    <a:pt x="16751" y="21373"/>
                  </a:cubicBezTo>
                  <a:cubicBezTo>
                    <a:pt x="16751" y="21373"/>
                    <a:pt x="16751" y="21373"/>
                    <a:pt x="16751" y="21373"/>
                  </a:cubicBezTo>
                  <a:cubicBezTo>
                    <a:pt x="16751" y="21259"/>
                    <a:pt x="16751" y="21259"/>
                    <a:pt x="16751" y="21259"/>
                  </a:cubicBezTo>
                  <a:cubicBezTo>
                    <a:pt x="16310" y="21373"/>
                    <a:pt x="16310" y="21373"/>
                    <a:pt x="16310" y="21373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7192" y="21145"/>
                    <a:pt x="17192" y="21145"/>
                    <a:pt x="17192" y="21145"/>
                  </a:cubicBezTo>
                  <a:cubicBezTo>
                    <a:pt x="16751" y="21145"/>
                    <a:pt x="16751" y="21145"/>
                    <a:pt x="16751" y="21145"/>
                  </a:cubicBezTo>
                  <a:cubicBezTo>
                    <a:pt x="16751" y="21145"/>
                    <a:pt x="16751" y="21145"/>
                    <a:pt x="16751" y="21145"/>
                  </a:cubicBezTo>
                  <a:lnTo>
                    <a:pt x="16310" y="21145"/>
                  </a:lnTo>
                  <a:close/>
                  <a:moveTo>
                    <a:pt x="16310" y="211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2" name="Rectangle 186"/>
            <p:cNvSpPr>
              <a:spLocks/>
            </p:cNvSpPr>
            <p:nvPr/>
          </p:nvSpPr>
          <p:spPr bwMode="auto">
            <a:xfrm>
              <a:off x="4310" y="4042"/>
              <a:ext cx="8" cy="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3" name="AutoShape 187"/>
            <p:cNvSpPr>
              <a:spLocks/>
            </p:cNvSpPr>
            <p:nvPr/>
          </p:nvSpPr>
          <p:spPr bwMode="auto">
            <a:xfrm>
              <a:off x="4330" y="4052"/>
              <a:ext cx="28" cy="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13745" y="21600"/>
                  </a:lnTo>
                  <a:lnTo>
                    <a:pt x="21600" y="21600"/>
                  </a:lnTo>
                  <a:close/>
                  <a:moveTo>
                    <a:pt x="13745" y="0"/>
                  </a:moveTo>
                  <a:lnTo>
                    <a:pt x="7855" y="7855"/>
                  </a:lnTo>
                  <a:lnTo>
                    <a:pt x="13745" y="7855"/>
                  </a:lnTo>
                  <a:lnTo>
                    <a:pt x="21600" y="15709"/>
                  </a:lnTo>
                  <a:lnTo>
                    <a:pt x="13745" y="0"/>
                  </a:lnTo>
                  <a:close/>
                  <a:moveTo>
                    <a:pt x="0" y="7855"/>
                  </a:moveTo>
                  <a:lnTo>
                    <a:pt x="7855" y="15709"/>
                  </a:lnTo>
                  <a:lnTo>
                    <a:pt x="7855" y="21600"/>
                  </a:lnTo>
                  <a:lnTo>
                    <a:pt x="0" y="7855"/>
                  </a:lnTo>
                  <a:close/>
                  <a:moveTo>
                    <a:pt x="0" y="7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4" name="AutoShape 188"/>
            <p:cNvSpPr>
              <a:spLocks/>
            </p:cNvSpPr>
            <p:nvPr/>
          </p:nvSpPr>
          <p:spPr bwMode="auto">
            <a:xfrm>
              <a:off x="4340" y="4089"/>
              <a:ext cx="8" cy="1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21600" y="10800"/>
                    <a:pt x="21600" y="10800"/>
                    <a:pt x="21600" y="108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0" y="10800"/>
                    <a:pt x="2160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5" name="AutoShape 189"/>
            <p:cNvSpPr>
              <a:spLocks/>
            </p:cNvSpPr>
            <p:nvPr/>
          </p:nvSpPr>
          <p:spPr bwMode="auto">
            <a:xfrm>
              <a:off x="4340" y="4116"/>
              <a:ext cx="28" cy="5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745" y="14727"/>
                  </a:moveTo>
                  <a:lnTo>
                    <a:pt x="5891" y="18655"/>
                  </a:lnTo>
                  <a:lnTo>
                    <a:pt x="5891" y="21600"/>
                  </a:lnTo>
                  <a:lnTo>
                    <a:pt x="13745" y="21600"/>
                  </a:lnTo>
                  <a:lnTo>
                    <a:pt x="21600" y="18655"/>
                  </a:lnTo>
                  <a:lnTo>
                    <a:pt x="13745" y="14727"/>
                  </a:lnTo>
                  <a:close/>
                  <a:moveTo>
                    <a:pt x="0" y="0"/>
                  </a:moveTo>
                  <a:lnTo>
                    <a:pt x="13745" y="3927"/>
                  </a:lnTo>
                  <a:lnTo>
                    <a:pt x="21600" y="7855"/>
                  </a:lnTo>
                  <a:lnTo>
                    <a:pt x="21600" y="10800"/>
                  </a:lnTo>
                  <a:lnTo>
                    <a:pt x="13745" y="7855"/>
                  </a:lnTo>
                  <a:lnTo>
                    <a:pt x="5891" y="7855"/>
                  </a:lnTo>
                  <a:lnTo>
                    <a:pt x="0" y="3927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6" name="AutoShape 190"/>
            <p:cNvSpPr>
              <a:spLocks/>
            </p:cNvSpPr>
            <p:nvPr/>
          </p:nvSpPr>
          <p:spPr bwMode="auto">
            <a:xfrm>
              <a:off x="4414" y="4180"/>
              <a:ext cx="10" cy="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21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7" name="AutoShape 191"/>
            <p:cNvSpPr>
              <a:spLocks/>
            </p:cNvSpPr>
            <p:nvPr/>
          </p:nvSpPr>
          <p:spPr bwMode="auto">
            <a:xfrm>
              <a:off x="4320" y="4170"/>
              <a:ext cx="28" cy="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400" y="21600"/>
                  </a:moveTo>
                  <a:cubicBezTo>
                    <a:pt x="14400" y="18000"/>
                    <a:pt x="14400" y="18000"/>
                    <a:pt x="14400" y="18000"/>
                  </a:cubicBezTo>
                  <a:cubicBezTo>
                    <a:pt x="7200" y="18000"/>
                    <a:pt x="7200" y="18000"/>
                    <a:pt x="7200" y="180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7200" y="21600"/>
                    <a:pt x="7200" y="21600"/>
                    <a:pt x="7200" y="21600"/>
                  </a:cubicBezTo>
                  <a:cubicBezTo>
                    <a:pt x="14400" y="21600"/>
                    <a:pt x="14400" y="21600"/>
                    <a:pt x="14400" y="21600"/>
                  </a:cubicBezTo>
                  <a:close/>
                  <a:moveTo>
                    <a:pt x="14400" y="14400"/>
                  </a:moveTo>
                  <a:cubicBezTo>
                    <a:pt x="21600" y="18000"/>
                    <a:pt x="21600" y="18000"/>
                    <a:pt x="21600" y="18000"/>
                  </a:cubicBezTo>
                  <a:cubicBezTo>
                    <a:pt x="14400" y="18000"/>
                    <a:pt x="14400" y="18000"/>
                    <a:pt x="14400" y="18000"/>
                  </a:cubicBezTo>
                  <a:cubicBezTo>
                    <a:pt x="14400" y="18000"/>
                    <a:pt x="14400" y="14400"/>
                    <a:pt x="14400" y="14400"/>
                  </a:cubicBezTo>
                  <a:close/>
                  <a:moveTo>
                    <a:pt x="21600" y="0"/>
                  </a:moveTo>
                  <a:cubicBezTo>
                    <a:pt x="21600" y="3600"/>
                    <a:pt x="21600" y="3600"/>
                    <a:pt x="21600" y="3600"/>
                  </a:cubicBezTo>
                  <a:cubicBezTo>
                    <a:pt x="21600" y="7200"/>
                    <a:pt x="21600" y="7200"/>
                    <a:pt x="21600" y="7200"/>
                  </a:cubicBezTo>
                  <a:lnTo>
                    <a:pt x="21600" y="0"/>
                  </a:lnTo>
                  <a:close/>
                  <a:moveTo>
                    <a:pt x="21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8" name="AutoShape 192"/>
            <p:cNvSpPr>
              <a:spLocks/>
            </p:cNvSpPr>
            <p:nvPr/>
          </p:nvSpPr>
          <p:spPr bwMode="auto">
            <a:xfrm>
              <a:off x="4313" y="4262"/>
              <a:ext cx="55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673" y="0"/>
                  </a:moveTo>
                  <a:lnTo>
                    <a:pt x="21600" y="0"/>
                  </a:lnTo>
                  <a:lnTo>
                    <a:pt x="17673" y="0"/>
                  </a:lnTo>
                  <a:close/>
                  <a:moveTo>
                    <a:pt x="17673" y="4547"/>
                  </a:moveTo>
                  <a:lnTo>
                    <a:pt x="6873" y="4547"/>
                  </a:lnTo>
                  <a:lnTo>
                    <a:pt x="2945" y="9095"/>
                  </a:lnTo>
                  <a:lnTo>
                    <a:pt x="6873" y="9095"/>
                  </a:lnTo>
                  <a:lnTo>
                    <a:pt x="6873" y="13642"/>
                  </a:lnTo>
                  <a:lnTo>
                    <a:pt x="2945" y="17053"/>
                  </a:lnTo>
                  <a:lnTo>
                    <a:pt x="0" y="17053"/>
                  </a:lnTo>
                  <a:lnTo>
                    <a:pt x="6873" y="21600"/>
                  </a:lnTo>
                  <a:lnTo>
                    <a:pt x="13745" y="17053"/>
                  </a:lnTo>
                  <a:lnTo>
                    <a:pt x="17673" y="17053"/>
                  </a:lnTo>
                  <a:lnTo>
                    <a:pt x="17673" y="13642"/>
                  </a:lnTo>
                  <a:lnTo>
                    <a:pt x="13745" y="9095"/>
                  </a:lnTo>
                  <a:lnTo>
                    <a:pt x="17673" y="4547"/>
                  </a:lnTo>
                  <a:close/>
                  <a:moveTo>
                    <a:pt x="17673" y="45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9" name="Rectangle 19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0" name="Rectangle 19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1" name="Rectangle 19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2" name="Rectangle 19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3" name="Rectangle 19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4" name="Rectangle 19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5" name="Rectangle 19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6" name="Rectangle 20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7" name="Rectangle 20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8" name="Rectangle 20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9" name="Rectangle 20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0" name="Rectangle 20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1" name="Rectangle 20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2" name="Rectangle 20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3" name="Rectangle 20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4" name="Rectangle 20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5" name="Rectangle 20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6" name="Rectangle 21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7" name="Rectangle 21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8" name="Rectangle 21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9" name="Rectangle 21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0" name="Rectangle 21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1" name="Rectangle 21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2" name="Rectangle 21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3" name="Rectangle 21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4" name="Rectangle 21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5" name="Rectangle 21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6" name="Rectangle 22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7" name="Rectangle 22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8" name="Rectangle 22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9" name="Rectangle 22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0" name="Rectangle 22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1" name="Rectangle 22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2" name="Rectangle 22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3" name="Rectangle 22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4" name="Rectangle 22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5" name="Rectangle 22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6" name="Rectangle 23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7" name="Rectangle 23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8" name="Rectangle 23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9" name="Rectangle 23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0" name="Rectangle 23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1" name="Rectangle 23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2" name="Rectangle 23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3" name="Rectangle 23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4" name="Rectangle 23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5" name="Rectangle 23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6" name="Rectangle 24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7" name="Rectangle 24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8" name="Rectangle 24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9" name="Rectangle 24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0" name="Rectangle 24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1" name="Rectangle 24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2" name="Rectangle 24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3" name="Rectangle 24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4" name="Rectangle 24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5" name="Rectangle 24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6" name="Rectangle 25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7" name="Rectangle 25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8" name="Rectangle 25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9" name="Rectangle 25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0" name="Rectangle 25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1" name="Rectangle 25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2" name="Rectangle 25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3" name="AutoShape 257"/>
            <p:cNvSpPr>
              <a:spLocks/>
            </p:cNvSpPr>
            <p:nvPr/>
          </p:nvSpPr>
          <p:spPr bwMode="auto">
            <a:xfrm>
              <a:off x="1915" y="2484"/>
              <a:ext cx="2360" cy="12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93" y="0"/>
                  </a:moveTo>
                  <a:cubicBezTo>
                    <a:pt x="11790" y="1612"/>
                    <a:pt x="11790" y="1612"/>
                    <a:pt x="11790" y="1612"/>
                  </a:cubicBezTo>
                  <a:cubicBezTo>
                    <a:pt x="11876" y="1612"/>
                    <a:pt x="11876" y="1612"/>
                    <a:pt x="11876" y="1612"/>
                  </a:cubicBezTo>
                  <a:cubicBezTo>
                    <a:pt x="11962" y="1612"/>
                    <a:pt x="11962" y="1612"/>
                    <a:pt x="11962" y="1612"/>
                  </a:cubicBezTo>
                  <a:cubicBezTo>
                    <a:pt x="12048" y="1773"/>
                    <a:pt x="12048" y="1773"/>
                    <a:pt x="12048" y="1773"/>
                  </a:cubicBezTo>
                  <a:cubicBezTo>
                    <a:pt x="12048" y="1773"/>
                    <a:pt x="12048" y="1773"/>
                    <a:pt x="12048" y="1773"/>
                  </a:cubicBezTo>
                  <a:cubicBezTo>
                    <a:pt x="12134" y="1934"/>
                    <a:pt x="12134" y="1934"/>
                    <a:pt x="12134" y="1934"/>
                  </a:cubicBezTo>
                  <a:cubicBezTo>
                    <a:pt x="12134" y="1934"/>
                    <a:pt x="12134" y="1934"/>
                    <a:pt x="12134" y="1934"/>
                  </a:cubicBezTo>
                  <a:cubicBezTo>
                    <a:pt x="12220" y="1934"/>
                    <a:pt x="12220" y="1934"/>
                    <a:pt x="12220" y="1934"/>
                  </a:cubicBezTo>
                  <a:cubicBezTo>
                    <a:pt x="12220" y="2096"/>
                    <a:pt x="12220" y="2096"/>
                    <a:pt x="12220" y="2096"/>
                  </a:cubicBezTo>
                  <a:cubicBezTo>
                    <a:pt x="12306" y="2096"/>
                    <a:pt x="12306" y="2096"/>
                    <a:pt x="12306" y="2096"/>
                  </a:cubicBezTo>
                  <a:cubicBezTo>
                    <a:pt x="12306" y="2096"/>
                    <a:pt x="12306" y="2096"/>
                    <a:pt x="12306" y="2096"/>
                  </a:cubicBezTo>
                  <a:cubicBezTo>
                    <a:pt x="12392" y="2096"/>
                    <a:pt x="12392" y="2096"/>
                    <a:pt x="12392" y="2096"/>
                  </a:cubicBezTo>
                  <a:cubicBezTo>
                    <a:pt x="12478" y="2096"/>
                    <a:pt x="12478" y="2096"/>
                    <a:pt x="12478" y="2096"/>
                  </a:cubicBezTo>
                  <a:cubicBezTo>
                    <a:pt x="12478" y="2096"/>
                    <a:pt x="12478" y="2096"/>
                    <a:pt x="12478" y="2096"/>
                  </a:cubicBezTo>
                  <a:cubicBezTo>
                    <a:pt x="12564" y="2096"/>
                    <a:pt x="12564" y="2096"/>
                    <a:pt x="12564" y="2096"/>
                  </a:cubicBezTo>
                  <a:cubicBezTo>
                    <a:pt x="12650" y="2257"/>
                    <a:pt x="12650" y="2257"/>
                    <a:pt x="12650" y="2257"/>
                  </a:cubicBezTo>
                  <a:cubicBezTo>
                    <a:pt x="12736" y="2257"/>
                    <a:pt x="12736" y="2257"/>
                    <a:pt x="12736" y="2257"/>
                  </a:cubicBezTo>
                  <a:cubicBezTo>
                    <a:pt x="12736" y="2418"/>
                    <a:pt x="12736" y="2418"/>
                    <a:pt x="12736" y="2418"/>
                  </a:cubicBezTo>
                  <a:cubicBezTo>
                    <a:pt x="12908" y="2418"/>
                    <a:pt x="12908" y="2418"/>
                    <a:pt x="12908" y="2418"/>
                  </a:cubicBezTo>
                  <a:cubicBezTo>
                    <a:pt x="12994" y="2418"/>
                    <a:pt x="12994" y="2418"/>
                    <a:pt x="12994" y="2418"/>
                  </a:cubicBezTo>
                  <a:cubicBezTo>
                    <a:pt x="12994" y="2579"/>
                    <a:pt x="12994" y="2579"/>
                    <a:pt x="12994" y="2579"/>
                  </a:cubicBezTo>
                  <a:cubicBezTo>
                    <a:pt x="13080" y="2579"/>
                    <a:pt x="13080" y="2579"/>
                    <a:pt x="13080" y="2579"/>
                  </a:cubicBezTo>
                  <a:cubicBezTo>
                    <a:pt x="13167" y="2579"/>
                    <a:pt x="13167" y="2579"/>
                    <a:pt x="13167" y="2579"/>
                  </a:cubicBezTo>
                  <a:cubicBezTo>
                    <a:pt x="13253" y="2579"/>
                    <a:pt x="13253" y="2579"/>
                    <a:pt x="13253" y="2579"/>
                  </a:cubicBezTo>
                  <a:cubicBezTo>
                    <a:pt x="13253" y="2579"/>
                    <a:pt x="13253" y="2579"/>
                    <a:pt x="13253" y="2579"/>
                  </a:cubicBezTo>
                  <a:cubicBezTo>
                    <a:pt x="13339" y="2740"/>
                    <a:pt x="13339" y="2740"/>
                    <a:pt x="13339" y="2740"/>
                  </a:cubicBezTo>
                  <a:cubicBezTo>
                    <a:pt x="13511" y="2740"/>
                    <a:pt x="13511" y="2740"/>
                    <a:pt x="13511" y="2740"/>
                  </a:cubicBezTo>
                  <a:cubicBezTo>
                    <a:pt x="13511" y="2740"/>
                    <a:pt x="13511" y="2740"/>
                    <a:pt x="13511" y="2740"/>
                  </a:cubicBezTo>
                  <a:cubicBezTo>
                    <a:pt x="13597" y="2901"/>
                    <a:pt x="13597" y="2901"/>
                    <a:pt x="13597" y="2901"/>
                  </a:cubicBezTo>
                  <a:cubicBezTo>
                    <a:pt x="13683" y="2901"/>
                    <a:pt x="13683" y="2901"/>
                    <a:pt x="13683" y="2901"/>
                  </a:cubicBezTo>
                  <a:cubicBezTo>
                    <a:pt x="15232" y="4191"/>
                    <a:pt x="15232" y="4191"/>
                    <a:pt x="15232" y="4191"/>
                  </a:cubicBezTo>
                  <a:cubicBezTo>
                    <a:pt x="15318" y="4352"/>
                    <a:pt x="15318" y="4352"/>
                    <a:pt x="15318" y="4352"/>
                  </a:cubicBezTo>
                  <a:cubicBezTo>
                    <a:pt x="15576" y="4675"/>
                    <a:pt x="15576" y="4675"/>
                    <a:pt x="15576" y="4675"/>
                  </a:cubicBezTo>
                  <a:cubicBezTo>
                    <a:pt x="15834" y="6609"/>
                    <a:pt x="15834" y="6609"/>
                    <a:pt x="15834" y="6609"/>
                  </a:cubicBezTo>
                  <a:cubicBezTo>
                    <a:pt x="15748" y="7576"/>
                    <a:pt x="15748" y="7576"/>
                    <a:pt x="15748" y="7576"/>
                  </a:cubicBezTo>
                  <a:cubicBezTo>
                    <a:pt x="15748" y="7576"/>
                    <a:pt x="15748" y="7576"/>
                    <a:pt x="15748" y="7576"/>
                  </a:cubicBezTo>
                  <a:cubicBezTo>
                    <a:pt x="15662" y="7737"/>
                    <a:pt x="15662" y="7737"/>
                    <a:pt x="15662" y="7737"/>
                  </a:cubicBezTo>
                  <a:cubicBezTo>
                    <a:pt x="15662" y="7899"/>
                    <a:pt x="15662" y="7899"/>
                    <a:pt x="15662" y="7899"/>
                  </a:cubicBezTo>
                  <a:cubicBezTo>
                    <a:pt x="15490" y="8060"/>
                    <a:pt x="15490" y="8060"/>
                    <a:pt x="15490" y="8060"/>
                  </a:cubicBezTo>
                  <a:cubicBezTo>
                    <a:pt x="15404" y="8221"/>
                    <a:pt x="15404" y="8221"/>
                    <a:pt x="15404" y="8221"/>
                  </a:cubicBezTo>
                  <a:cubicBezTo>
                    <a:pt x="15490" y="8382"/>
                    <a:pt x="15490" y="8382"/>
                    <a:pt x="15490" y="8382"/>
                  </a:cubicBezTo>
                  <a:cubicBezTo>
                    <a:pt x="16781" y="7737"/>
                    <a:pt x="16781" y="7737"/>
                    <a:pt x="16781" y="7737"/>
                  </a:cubicBezTo>
                  <a:cubicBezTo>
                    <a:pt x="16953" y="7737"/>
                    <a:pt x="16953" y="7737"/>
                    <a:pt x="16953" y="7737"/>
                  </a:cubicBezTo>
                  <a:cubicBezTo>
                    <a:pt x="16953" y="7415"/>
                    <a:pt x="16953" y="7415"/>
                    <a:pt x="16953" y="7415"/>
                  </a:cubicBezTo>
                  <a:cubicBezTo>
                    <a:pt x="17727" y="7093"/>
                    <a:pt x="17727" y="7093"/>
                    <a:pt x="17727" y="7093"/>
                  </a:cubicBezTo>
                  <a:cubicBezTo>
                    <a:pt x="17986" y="6609"/>
                    <a:pt x="17986" y="6609"/>
                    <a:pt x="17986" y="6609"/>
                  </a:cubicBezTo>
                  <a:cubicBezTo>
                    <a:pt x="18072" y="6609"/>
                    <a:pt x="18072" y="6609"/>
                    <a:pt x="18072" y="6609"/>
                  </a:cubicBezTo>
                  <a:cubicBezTo>
                    <a:pt x="18158" y="6448"/>
                    <a:pt x="18158" y="6448"/>
                    <a:pt x="18158" y="6448"/>
                  </a:cubicBezTo>
                  <a:cubicBezTo>
                    <a:pt x="18330" y="6287"/>
                    <a:pt x="18330" y="6287"/>
                    <a:pt x="18330" y="6287"/>
                  </a:cubicBezTo>
                  <a:cubicBezTo>
                    <a:pt x="18416" y="6125"/>
                    <a:pt x="18416" y="6125"/>
                    <a:pt x="18416" y="6125"/>
                  </a:cubicBezTo>
                  <a:cubicBezTo>
                    <a:pt x="18502" y="6125"/>
                    <a:pt x="18502" y="6125"/>
                    <a:pt x="18502" y="6125"/>
                  </a:cubicBezTo>
                  <a:cubicBezTo>
                    <a:pt x="18588" y="5964"/>
                    <a:pt x="18588" y="5964"/>
                    <a:pt x="18588" y="5964"/>
                  </a:cubicBezTo>
                  <a:cubicBezTo>
                    <a:pt x="18760" y="5964"/>
                    <a:pt x="18760" y="5964"/>
                    <a:pt x="18760" y="5964"/>
                  </a:cubicBezTo>
                  <a:cubicBezTo>
                    <a:pt x="19879" y="5964"/>
                    <a:pt x="19879" y="5964"/>
                    <a:pt x="19879" y="5964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20051" y="5803"/>
                    <a:pt x="20051" y="5803"/>
                    <a:pt x="20051" y="5803"/>
                  </a:cubicBezTo>
                  <a:cubicBezTo>
                    <a:pt x="20137" y="5803"/>
                    <a:pt x="20137" y="5803"/>
                    <a:pt x="20137" y="5803"/>
                  </a:cubicBezTo>
                  <a:cubicBezTo>
                    <a:pt x="20137" y="5803"/>
                    <a:pt x="20137" y="5803"/>
                    <a:pt x="20137" y="5803"/>
                  </a:cubicBezTo>
                  <a:cubicBezTo>
                    <a:pt x="20137" y="5642"/>
                    <a:pt x="20137" y="5642"/>
                    <a:pt x="20137" y="5642"/>
                  </a:cubicBezTo>
                  <a:cubicBezTo>
                    <a:pt x="20309" y="5481"/>
                    <a:pt x="20309" y="5481"/>
                    <a:pt x="20309" y="5481"/>
                  </a:cubicBezTo>
                  <a:cubicBezTo>
                    <a:pt x="20309" y="5319"/>
                    <a:pt x="20309" y="5319"/>
                    <a:pt x="20309" y="5319"/>
                  </a:cubicBezTo>
                  <a:cubicBezTo>
                    <a:pt x="20481" y="5158"/>
                    <a:pt x="20481" y="5158"/>
                    <a:pt x="20481" y="5158"/>
                  </a:cubicBezTo>
                  <a:cubicBezTo>
                    <a:pt x="20481" y="4997"/>
                    <a:pt x="20481" y="4997"/>
                    <a:pt x="20481" y="4997"/>
                  </a:cubicBezTo>
                  <a:cubicBezTo>
                    <a:pt x="20481" y="4836"/>
                    <a:pt x="20481" y="4836"/>
                    <a:pt x="20481" y="4836"/>
                  </a:cubicBezTo>
                  <a:cubicBezTo>
                    <a:pt x="20567" y="4836"/>
                    <a:pt x="20567" y="4836"/>
                    <a:pt x="20567" y="4836"/>
                  </a:cubicBezTo>
                  <a:cubicBezTo>
                    <a:pt x="20567" y="4675"/>
                    <a:pt x="20567" y="4675"/>
                    <a:pt x="20567" y="4675"/>
                  </a:cubicBezTo>
                  <a:cubicBezTo>
                    <a:pt x="20653" y="4513"/>
                    <a:pt x="20653" y="4513"/>
                    <a:pt x="20653" y="4513"/>
                  </a:cubicBezTo>
                  <a:cubicBezTo>
                    <a:pt x="20739" y="4352"/>
                    <a:pt x="20739" y="4352"/>
                    <a:pt x="20739" y="4352"/>
                  </a:cubicBezTo>
                  <a:cubicBezTo>
                    <a:pt x="20825" y="4191"/>
                    <a:pt x="20825" y="4191"/>
                    <a:pt x="20825" y="4191"/>
                  </a:cubicBezTo>
                  <a:cubicBezTo>
                    <a:pt x="20912" y="4030"/>
                    <a:pt x="20912" y="4030"/>
                    <a:pt x="20912" y="4030"/>
                  </a:cubicBezTo>
                  <a:cubicBezTo>
                    <a:pt x="20912" y="4030"/>
                    <a:pt x="20912" y="4030"/>
                    <a:pt x="20912" y="4030"/>
                  </a:cubicBezTo>
                  <a:cubicBezTo>
                    <a:pt x="20912" y="4191"/>
                    <a:pt x="20912" y="4191"/>
                    <a:pt x="20912" y="4191"/>
                  </a:cubicBezTo>
                  <a:cubicBezTo>
                    <a:pt x="20998" y="4191"/>
                    <a:pt x="20998" y="4191"/>
                    <a:pt x="20998" y="4191"/>
                  </a:cubicBezTo>
                  <a:cubicBezTo>
                    <a:pt x="21084" y="4191"/>
                    <a:pt x="21084" y="4191"/>
                    <a:pt x="21084" y="4191"/>
                  </a:cubicBezTo>
                  <a:cubicBezTo>
                    <a:pt x="21170" y="4191"/>
                    <a:pt x="21170" y="4191"/>
                    <a:pt x="21170" y="4191"/>
                  </a:cubicBezTo>
                  <a:cubicBezTo>
                    <a:pt x="21256" y="4191"/>
                    <a:pt x="21256" y="4191"/>
                    <a:pt x="21256" y="4191"/>
                  </a:cubicBezTo>
                  <a:cubicBezTo>
                    <a:pt x="21342" y="4352"/>
                    <a:pt x="21342" y="4352"/>
                    <a:pt x="21342" y="4352"/>
                  </a:cubicBezTo>
                  <a:cubicBezTo>
                    <a:pt x="21342" y="4675"/>
                    <a:pt x="21342" y="4675"/>
                    <a:pt x="21342" y="4675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342" y="5642"/>
                    <a:pt x="21342" y="5642"/>
                    <a:pt x="21342" y="5642"/>
                  </a:cubicBezTo>
                  <a:cubicBezTo>
                    <a:pt x="21342" y="5642"/>
                    <a:pt x="21342" y="5642"/>
                    <a:pt x="21342" y="5642"/>
                  </a:cubicBezTo>
                  <a:cubicBezTo>
                    <a:pt x="21342" y="5803"/>
                    <a:pt x="21342" y="5803"/>
                    <a:pt x="21342" y="5803"/>
                  </a:cubicBezTo>
                  <a:cubicBezTo>
                    <a:pt x="21342" y="5803"/>
                    <a:pt x="21342" y="5803"/>
                    <a:pt x="21342" y="5803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514" y="6125"/>
                    <a:pt x="21514" y="6125"/>
                    <a:pt x="21514" y="6125"/>
                  </a:cubicBezTo>
                  <a:cubicBezTo>
                    <a:pt x="21514" y="6287"/>
                    <a:pt x="21514" y="6287"/>
                    <a:pt x="21514" y="6287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514" y="6287"/>
                    <a:pt x="21514" y="6287"/>
                    <a:pt x="21514" y="6287"/>
                  </a:cubicBezTo>
                  <a:cubicBezTo>
                    <a:pt x="21600" y="6448"/>
                    <a:pt x="21600" y="6448"/>
                    <a:pt x="21600" y="6448"/>
                  </a:cubicBezTo>
                  <a:cubicBezTo>
                    <a:pt x="21600" y="6448"/>
                    <a:pt x="21600" y="6448"/>
                    <a:pt x="21600" y="6448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428" y="6609"/>
                    <a:pt x="21428" y="6609"/>
                    <a:pt x="21428" y="6609"/>
                  </a:cubicBezTo>
                  <a:cubicBezTo>
                    <a:pt x="21342" y="6448"/>
                    <a:pt x="21342" y="6448"/>
                    <a:pt x="21342" y="6448"/>
                  </a:cubicBezTo>
                  <a:cubicBezTo>
                    <a:pt x="21256" y="6609"/>
                    <a:pt x="21256" y="6609"/>
                    <a:pt x="21256" y="6609"/>
                  </a:cubicBezTo>
                  <a:cubicBezTo>
                    <a:pt x="21256" y="6609"/>
                    <a:pt x="21256" y="6609"/>
                    <a:pt x="21256" y="6609"/>
                  </a:cubicBezTo>
                  <a:cubicBezTo>
                    <a:pt x="21170" y="6609"/>
                    <a:pt x="21170" y="6609"/>
                    <a:pt x="21170" y="6609"/>
                  </a:cubicBezTo>
                  <a:cubicBezTo>
                    <a:pt x="21084" y="6770"/>
                    <a:pt x="21084" y="6770"/>
                    <a:pt x="21084" y="6770"/>
                  </a:cubicBezTo>
                  <a:cubicBezTo>
                    <a:pt x="21084" y="6770"/>
                    <a:pt x="21084" y="6770"/>
                    <a:pt x="21084" y="6770"/>
                  </a:cubicBezTo>
                  <a:cubicBezTo>
                    <a:pt x="20998" y="6609"/>
                    <a:pt x="20998" y="6609"/>
                    <a:pt x="20998" y="6609"/>
                  </a:cubicBezTo>
                  <a:cubicBezTo>
                    <a:pt x="20912" y="6609"/>
                    <a:pt x="20912" y="6609"/>
                    <a:pt x="20912" y="6609"/>
                  </a:cubicBezTo>
                  <a:cubicBezTo>
                    <a:pt x="20912" y="6770"/>
                    <a:pt x="20912" y="6770"/>
                    <a:pt x="20912" y="6770"/>
                  </a:cubicBezTo>
                  <a:cubicBezTo>
                    <a:pt x="20825" y="6770"/>
                    <a:pt x="20825" y="6770"/>
                    <a:pt x="20825" y="6770"/>
                  </a:cubicBezTo>
                  <a:cubicBezTo>
                    <a:pt x="20825" y="6609"/>
                    <a:pt x="20825" y="6609"/>
                    <a:pt x="20825" y="6609"/>
                  </a:cubicBezTo>
                  <a:cubicBezTo>
                    <a:pt x="20825" y="6448"/>
                    <a:pt x="20825" y="6448"/>
                    <a:pt x="20825" y="6448"/>
                  </a:cubicBezTo>
                  <a:cubicBezTo>
                    <a:pt x="20739" y="6770"/>
                    <a:pt x="20739" y="6770"/>
                    <a:pt x="20739" y="6770"/>
                  </a:cubicBezTo>
                  <a:cubicBezTo>
                    <a:pt x="20653" y="6931"/>
                    <a:pt x="20653" y="6931"/>
                    <a:pt x="20653" y="6931"/>
                  </a:cubicBezTo>
                  <a:cubicBezTo>
                    <a:pt x="20567" y="6931"/>
                    <a:pt x="20567" y="6931"/>
                    <a:pt x="20567" y="6931"/>
                  </a:cubicBezTo>
                  <a:cubicBezTo>
                    <a:pt x="20567" y="6931"/>
                    <a:pt x="20567" y="6931"/>
                    <a:pt x="20567" y="6931"/>
                  </a:cubicBezTo>
                  <a:cubicBezTo>
                    <a:pt x="20567" y="7093"/>
                    <a:pt x="20567" y="7093"/>
                    <a:pt x="20567" y="7093"/>
                  </a:cubicBezTo>
                  <a:cubicBezTo>
                    <a:pt x="20481" y="7093"/>
                    <a:pt x="20481" y="7093"/>
                    <a:pt x="20481" y="7093"/>
                  </a:cubicBezTo>
                  <a:cubicBezTo>
                    <a:pt x="20481" y="6931"/>
                    <a:pt x="20481" y="6931"/>
                    <a:pt x="20481" y="6931"/>
                  </a:cubicBezTo>
                  <a:cubicBezTo>
                    <a:pt x="20395" y="7093"/>
                    <a:pt x="20395" y="7093"/>
                    <a:pt x="20395" y="7093"/>
                  </a:cubicBezTo>
                  <a:cubicBezTo>
                    <a:pt x="20395" y="7093"/>
                    <a:pt x="20395" y="7093"/>
                    <a:pt x="20395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223" y="7093"/>
                    <a:pt x="20223" y="7093"/>
                    <a:pt x="20223" y="7093"/>
                  </a:cubicBezTo>
                  <a:cubicBezTo>
                    <a:pt x="20223" y="7254"/>
                    <a:pt x="20223" y="7254"/>
                    <a:pt x="20223" y="7254"/>
                  </a:cubicBezTo>
                  <a:cubicBezTo>
                    <a:pt x="20051" y="7415"/>
                    <a:pt x="20051" y="7415"/>
                    <a:pt x="20051" y="7415"/>
                  </a:cubicBezTo>
                  <a:cubicBezTo>
                    <a:pt x="20051" y="7737"/>
                    <a:pt x="20051" y="7737"/>
                    <a:pt x="20051" y="7737"/>
                  </a:cubicBezTo>
                  <a:cubicBezTo>
                    <a:pt x="19965" y="7899"/>
                    <a:pt x="19965" y="7899"/>
                    <a:pt x="19965" y="7899"/>
                  </a:cubicBezTo>
                  <a:cubicBezTo>
                    <a:pt x="19965" y="7899"/>
                    <a:pt x="19965" y="7899"/>
                    <a:pt x="19965" y="7899"/>
                  </a:cubicBezTo>
                  <a:cubicBezTo>
                    <a:pt x="19879" y="7899"/>
                    <a:pt x="19879" y="7899"/>
                    <a:pt x="19879" y="7899"/>
                  </a:cubicBezTo>
                  <a:cubicBezTo>
                    <a:pt x="19879" y="8060"/>
                    <a:pt x="19879" y="8060"/>
                    <a:pt x="19879" y="8060"/>
                  </a:cubicBezTo>
                  <a:cubicBezTo>
                    <a:pt x="19965" y="8060"/>
                    <a:pt x="19965" y="8060"/>
                    <a:pt x="19965" y="8060"/>
                  </a:cubicBezTo>
                  <a:cubicBezTo>
                    <a:pt x="19965" y="8221"/>
                    <a:pt x="19965" y="8221"/>
                    <a:pt x="19965" y="8221"/>
                  </a:cubicBezTo>
                  <a:cubicBezTo>
                    <a:pt x="19793" y="8382"/>
                    <a:pt x="19793" y="8382"/>
                    <a:pt x="19793" y="8382"/>
                  </a:cubicBezTo>
                  <a:cubicBezTo>
                    <a:pt x="19793" y="8382"/>
                    <a:pt x="19793" y="8382"/>
                    <a:pt x="19793" y="8382"/>
                  </a:cubicBezTo>
                  <a:cubicBezTo>
                    <a:pt x="19965" y="8543"/>
                    <a:pt x="19965" y="8543"/>
                    <a:pt x="19965" y="8543"/>
                  </a:cubicBezTo>
                  <a:cubicBezTo>
                    <a:pt x="19965" y="8704"/>
                    <a:pt x="19965" y="8704"/>
                    <a:pt x="19965" y="8704"/>
                  </a:cubicBezTo>
                  <a:cubicBezTo>
                    <a:pt x="19965" y="8866"/>
                    <a:pt x="19965" y="8866"/>
                    <a:pt x="19965" y="8866"/>
                  </a:cubicBezTo>
                  <a:cubicBezTo>
                    <a:pt x="20051" y="8866"/>
                    <a:pt x="20051" y="8866"/>
                    <a:pt x="20051" y="8866"/>
                  </a:cubicBezTo>
                  <a:cubicBezTo>
                    <a:pt x="20137" y="8704"/>
                    <a:pt x="20137" y="8704"/>
                    <a:pt x="20137" y="8704"/>
                  </a:cubicBezTo>
                  <a:cubicBezTo>
                    <a:pt x="20137" y="8543"/>
                    <a:pt x="20137" y="8543"/>
                    <a:pt x="20137" y="8543"/>
                  </a:cubicBezTo>
                  <a:cubicBezTo>
                    <a:pt x="20137" y="8543"/>
                    <a:pt x="20137" y="8543"/>
                    <a:pt x="20137" y="8543"/>
                  </a:cubicBezTo>
                  <a:cubicBezTo>
                    <a:pt x="20223" y="8704"/>
                    <a:pt x="20223" y="8704"/>
                    <a:pt x="20223" y="8704"/>
                  </a:cubicBezTo>
                  <a:cubicBezTo>
                    <a:pt x="20137" y="8866"/>
                    <a:pt x="20137" y="8866"/>
                    <a:pt x="20137" y="8866"/>
                  </a:cubicBezTo>
                  <a:cubicBezTo>
                    <a:pt x="19965" y="9027"/>
                    <a:pt x="19965" y="9027"/>
                    <a:pt x="19965" y="9027"/>
                  </a:cubicBezTo>
                  <a:cubicBezTo>
                    <a:pt x="19879" y="9027"/>
                    <a:pt x="19879" y="9027"/>
                    <a:pt x="19879" y="9027"/>
                  </a:cubicBezTo>
                  <a:cubicBezTo>
                    <a:pt x="19879" y="8866"/>
                    <a:pt x="19879" y="8866"/>
                    <a:pt x="19879" y="8866"/>
                  </a:cubicBezTo>
                  <a:cubicBezTo>
                    <a:pt x="19879" y="8866"/>
                    <a:pt x="19879" y="8866"/>
                    <a:pt x="19879" y="8866"/>
                  </a:cubicBezTo>
                  <a:cubicBezTo>
                    <a:pt x="19793" y="9027"/>
                    <a:pt x="19793" y="9027"/>
                    <a:pt x="19793" y="9027"/>
                  </a:cubicBezTo>
                  <a:cubicBezTo>
                    <a:pt x="19707" y="9188"/>
                    <a:pt x="19707" y="9188"/>
                    <a:pt x="19707" y="9188"/>
                  </a:cubicBezTo>
                  <a:cubicBezTo>
                    <a:pt x="19707" y="9188"/>
                    <a:pt x="19707" y="9188"/>
                    <a:pt x="19707" y="9188"/>
                  </a:cubicBezTo>
                  <a:cubicBezTo>
                    <a:pt x="19707" y="9027"/>
                    <a:pt x="19707" y="9027"/>
                    <a:pt x="19707" y="9027"/>
                  </a:cubicBezTo>
                  <a:cubicBezTo>
                    <a:pt x="19707" y="8866"/>
                    <a:pt x="19707" y="8866"/>
                    <a:pt x="19707" y="8866"/>
                  </a:cubicBezTo>
                  <a:cubicBezTo>
                    <a:pt x="19621" y="8704"/>
                    <a:pt x="19621" y="8704"/>
                    <a:pt x="19621" y="8704"/>
                  </a:cubicBezTo>
                  <a:cubicBezTo>
                    <a:pt x="19621" y="8866"/>
                    <a:pt x="19621" y="8866"/>
                    <a:pt x="19621" y="8866"/>
                  </a:cubicBezTo>
                  <a:cubicBezTo>
                    <a:pt x="19621" y="9027"/>
                    <a:pt x="19621" y="9027"/>
                    <a:pt x="19621" y="9027"/>
                  </a:cubicBezTo>
                  <a:cubicBezTo>
                    <a:pt x="19621" y="9188"/>
                    <a:pt x="19621" y="9188"/>
                    <a:pt x="19621" y="9188"/>
                  </a:cubicBezTo>
                  <a:cubicBezTo>
                    <a:pt x="19621" y="9188"/>
                    <a:pt x="19621" y="9188"/>
                    <a:pt x="19621" y="9188"/>
                  </a:cubicBezTo>
                  <a:cubicBezTo>
                    <a:pt x="19449" y="9188"/>
                    <a:pt x="19449" y="9188"/>
                    <a:pt x="19449" y="9188"/>
                  </a:cubicBezTo>
                  <a:cubicBezTo>
                    <a:pt x="19363" y="9188"/>
                    <a:pt x="19363" y="9188"/>
                    <a:pt x="19363" y="9188"/>
                  </a:cubicBezTo>
                  <a:cubicBezTo>
                    <a:pt x="19276" y="9188"/>
                    <a:pt x="19276" y="9188"/>
                    <a:pt x="19276" y="9188"/>
                  </a:cubicBezTo>
                  <a:cubicBezTo>
                    <a:pt x="19104" y="9188"/>
                    <a:pt x="19104" y="9188"/>
                    <a:pt x="19104" y="9188"/>
                  </a:cubicBezTo>
                  <a:cubicBezTo>
                    <a:pt x="19104" y="9188"/>
                    <a:pt x="19104" y="9188"/>
                    <a:pt x="19104" y="9188"/>
                  </a:cubicBezTo>
                  <a:cubicBezTo>
                    <a:pt x="19018" y="9188"/>
                    <a:pt x="19018" y="9188"/>
                    <a:pt x="19018" y="9188"/>
                  </a:cubicBezTo>
                  <a:cubicBezTo>
                    <a:pt x="18932" y="9349"/>
                    <a:pt x="18932" y="9349"/>
                    <a:pt x="18932" y="9349"/>
                  </a:cubicBezTo>
                  <a:cubicBezTo>
                    <a:pt x="18846" y="9349"/>
                    <a:pt x="18846" y="9349"/>
                    <a:pt x="18846" y="9349"/>
                  </a:cubicBezTo>
                  <a:cubicBezTo>
                    <a:pt x="18760" y="9510"/>
                    <a:pt x="18760" y="9510"/>
                    <a:pt x="18760" y="9510"/>
                  </a:cubicBezTo>
                  <a:cubicBezTo>
                    <a:pt x="18674" y="9510"/>
                    <a:pt x="18674" y="9510"/>
                    <a:pt x="18674" y="9510"/>
                  </a:cubicBezTo>
                  <a:cubicBezTo>
                    <a:pt x="18588" y="9510"/>
                    <a:pt x="18588" y="9510"/>
                    <a:pt x="18588" y="9510"/>
                  </a:cubicBezTo>
                  <a:cubicBezTo>
                    <a:pt x="18588" y="9672"/>
                    <a:pt x="18588" y="9672"/>
                    <a:pt x="18588" y="9672"/>
                  </a:cubicBezTo>
                  <a:cubicBezTo>
                    <a:pt x="18502" y="9833"/>
                    <a:pt x="18502" y="9833"/>
                    <a:pt x="18502" y="9833"/>
                  </a:cubicBezTo>
                  <a:cubicBezTo>
                    <a:pt x="18502" y="9833"/>
                    <a:pt x="18502" y="9833"/>
                    <a:pt x="18502" y="9833"/>
                  </a:cubicBezTo>
                  <a:cubicBezTo>
                    <a:pt x="18588" y="9833"/>
                    <a:pt x="18588" y="9833"/>
                    <a:pt x="18588" y="9833"/>
                  </a:cubicBezTo>
                  <a:cubicBezTo>
                    <a:pt x="18588" y="9994"/>
                    <a:pt x="18588" y="9994"/>
                    <a:pt x="18588" y="9994"/>
                  </a:cubicBezTo>
                  <a:cubicBezTo>
                    <a:pt x="18502" y="10155"/>
                    <a:pt x="18502" y="10155"/>
                    <a:pt x="18502" y="10155"/>
                  </a:cubicBezTo>
                  <a:cubicBezTo>
                    <a:pt x="18502" y="10155"/>
                    <a:pt x="18502" y="10155"/>
                    <a:pt x="18502" y="10155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416" y="10478"/>
                    <a:pt x="18416" y="10478"/>
                    <a:pt x="18416" y="10478"/>
                  </a:cubicBezTo>
                  <a:cubicBezTo>
                    <a:pt x="18416" y="10478"/>
                    <a:pt x="18416" y="10478"/>
                    <a:pt x="18416" y="10478"/>
                  </a:cubicBezTo>
                  <a:cubicBezTo>
                    <a:pt x="18416" y="10639"/>
                    <a:pt x="18416" y="10639"/>
                    <a:pt x="18416" y="10639"/>
                  </a:cubicBezTo>
                  <a:cubicBezTo>
                    <a:pt x="18330" y="10800"/>
                    <a:pt x="18330" y="10800"/>
                    <a:pt x="18330" y="10800"/>
                  </a:cubicBezTo>
                  <a:cubicBezTo>
                    <a:pt x="18330" y="10800"/>
                    <a:pt x="18330" y="10800"/>
                    <a:pt x="18330" y="10800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158" y="11122"/>
                    <a:pt x="18158" y="11122"/>
                    <a:pt x="18158" y="11122"/>
                  </a:cubicBezTo>
                  <a:cubicBezTo>
                    <a:pt x="18158" y="11122"/>
                    <a:pt x="18158" y="11122"/>
                    <a:pt x="18158" y="11122"/>
                  </a:cubicBezTo>
                  <a:cubicBezTo>
                    <a:pt x="18072" y="11122"/>
                    <a:pt x="18072" y="11122"/>
                    <a:pt x="18072" y="11122"/>
                  </a:cubicBezTo>
                  <a:cubicBezTo>
                    <a:pt x="18158" y="10961"/>
                    <a:pt x="18158" y="10961"/>
                    <a:pt x="18158" y="10961"/>
                  </a:cubicBezTo>
                  <a:cubicBezTo>
                    <a:pt x="18158" y="10961"/>
                    <a:pt x="18158" y="10961"/>
                    <a:pt x="18158" y="10961"/>
                  </a:cubicBezTo>
                  <a:cubicBezTo>
                    <a:pt x="18072" y="10961"/>
                    <a:pt x="18072" y="10961"/>
                    <a:pt x="18072" y="10961"/>
                  </a:cubicBezTo>
                  <a:cubicBezTo>
                    <a:pt x="17986" y="10800"/>
                    <a:pt x="17986" y="10800"/>
                    <a:pt x="17986" y="10800"/>
                  </a:cubicBezTo>
                  <a:cubicBezTo>
                    <a:pt x="17900" y="10639"/>
                    <a:pt x="17900" y="10639"/>
                    <a:pt x="17900" y="10639"/>
                  </a:cubicBezTo>
                  <a:cubicBezTo>
                    <a:pt x="17986" y="10639"/>
                    <a:pt x="17986" y="10639"/>
                    <a:pt x="17986" y="10639"/>
                  </a:cubicBezTo>
                  <a:cubicBezTo>
                    <a:pt x="18072" y="10316"/>
                    <a:pt x="18072" y="10316"/>
                    <a:pt x="18072" y="10316"/>
                  </a:cubicBezTo>
                  <a:cubicBezTo>
                    <a:pt x="17986" y="10478"/>
                    <a:pt x="17986" y="10478"/>
                    <a:pt x="17986" y="10478"/>
                  </a:cubicBezTo>
                  <a:cubicBezTo>
                    <a:pt x="17900" y="10478"/>
                    <a:pt x="17900" y="10478"/>
                    <a:pt x="17900" y="10478"/>
                  </a:cubicBezTo>
                  <a:cubicBezTo>
                    <a:pt x="17900" y="10639"/>
                    <a:pt x="17900" y="10639"/>
                    <a:pt x="17900" y="10639"/>
                  </a:cubicBezTo>
                  <a:cubicBezTo>
                    <a:pt x="17900" y="10800"/>
                    <a:pt x="17900" y="10800"/>
                    <a:pt x="17900" y="10800"/>
                  </a:cubicBezTo>
                  <a:cubicBezTo>
                    <a:pt x="17986" y="10800"/>
                    <a:pt x="17986" y="10800"/>
                    <a:pt x="17986" y="10800"/>
                  </a:cubicBezTo>
                  <a:cubicBezTo>
                    <a:pt x="17986" y="10961"/>
                    <a:pt x="17986" y="10961"/>
                    <a:pt x="17986" y="10961"/>
                  </a:cubicBezTo>
                  <a:cubicBezTo>
                    <a:pt x="17986" y="11122"/>
                    <a:pt x="17986" y="11122"/>
                    <a:pt x="17986" y="11122"/>
                  </a:cubicBezTo>
                  <a:cubicBezTo>
                    <a:pt x="18072" y="11284"/>
                    <a:pt x="18072" y="11284"/>
                    <a:pt x="18072" y="11284"/>
                  </a:cubicBezTo>
                  <a:cubicBezTo>
                    <a:pt x="18072" y="11445"/>
                    <a:pt x="18072" y="11445"/>
                    <a:pt x="18072" y="11445"/>
                  </a:cubicBezTo>
                  <a:cubicBezTo>
                    <a:pt x="17986" y="11767"/>
                    <a:pt x="17986" y="11767"/>
                    <a:pt x="17986" y="11767"/>
                  </a:cubicBezTo>
                  <a:cubicBezTo>
                    <a:pt x="17900" y="11767"/>
                    <a:pt x="17900" y="11767"/>
                    <a:pt x="17900" y="11767"/>
                  </a:cubicBezTo>
                  <a:cubicBezTo>
                    <a:pt x="17814" y="12090"/>
                    <a:pt x="17814" y="12090"/>
                    <a:pt x="17814" y="12090"/>
                  </a:cubicBezTo>
                  <a:cubicBezTo>
                    <a:pt x="17814" y="12251"/>
                    <a:pt x="17814" y="12251"/>
                    <a:pt x="17814" y="12251"/>
                  </a:cubicBezTo>
                  <a:cubicBezTo>
                    <a:pt x="17814" y="12251"/>
                    <a:pt x="17814" y="12251"/>
                    <a:pt x="17814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641" y="12412"/>
                    <a:pt x="17641" y="12412"/>
                    <a:pt x="17641" y="12412"/>
                  </a:cubicBezTo>
                  <a:cubicBezTo>
                    <a:pt x="17641" y="12573"/>
                    <a:pt x="17641" y="12573"/>
                    <a:pt x="17641" y="12573"/>
                  </a:cubicBezTo>
                  <a:cubicBezTo>
                    <a:pt x="17641" y="12573"/>
                    <a:pt x="17641" y="12573"/>
                    <a:pt x="17641" y="12573"/>
                  </a:cubicBezTo>
                  <a:cubicBezTo>
                    <a:pt x="17641" y="12412"/>
                    <a:pt x="17641" y="12412"/>
                    <a:pt x="17641" y="12412"/>
                  </a:cubicBezTo>
                  <a:cubicBezTo>
                    <a:pt x="17641" y="12251"/>
                    <a:pt x="17641" y="12251"/>
                    <a:pt x="17641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090"/>
                    <a:pt x="17727" y="12090"/>
                    <a:pt x="17727" y="12090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814" y="11928"/>
                    <a:pt x="17814" y="11928"/>
                    <a:pt x="17814" y="11928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727" y="11767"/>
                    <a:pt x="17727" y="11767"/>
                    <a:pt x="17727" y="11767"/>
                  </a:cubicBezTo>
                  <a:cubicBezTo>
                    <a:pt x="17727" y="11767"/>
                    <a:pt x="17727" y="11767"/>
                    <a:pt x="17727" y="11767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641" y="11606"/>
                    <a:pt x="17641" y="11606"/>
                    <a:pt x="17641" y="11606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555" y="11606"/>
                    <a:pt x="17555" y="11606"/>
                    <a:pt x="17555" y="11606"/>
                  </a:cubicBezTo>
                  <a:cubicBezTo>
                    <a:pt x="17555" y="11445"/>
                    <a:pt x="17555" y="11445"/>
                    <a:pt x="17555" y="11445"/>
                  </a:cubicBezTo>
                  <a:cubicBezTo>
                    <a:pt x="17641" y="11284"/>
                    <a:pt x="17641" y="11284"/>
                    <a:pt x="17641" y="11284"/>
                  </a:cubicBezTo>
                  <a:cubicBezTo>
                    <a:pt x="17641" y="11122"/>
                    <a:pt x="17641" y="11122"/>
                    <a:pt x="17641" y="11122"/>
                  </a:cubicBezTo>
                  <a:cubicBezTo>
                    <a:pt x="17555" y="10961"/>
                    <a:pt x="17555" y="10961"/>
                    <a:pt x="17555" y="10961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555" y="10800"/>
                    <a:pt x="17555" y="10800"/>
                    <a:pt x="17555" y="10800"/>
                  </a:cubicBezTo>
                  <a:cubicBezTo>
                    <a:pt x="17469" y="10961"/>
                    <a:pt x="17469" y="10961"/>
                    <a:pt x="17469" y="10961"/>
                  </a:cubicBezTo>
                  <a:cubicBezTo>
                    <a:pt x="17469" y="10961"/>
                    <a:pt x="17469" y="10961"/>
                    <a:pt x="17469" y="10961"/>
                  </a:cubicBezTo>
                  <a:cubicBezTo>
                    <a:pt x="17555" y="10961"/>
                    <a:pt x="17555" y="10961"/>
                    <a:pt x="17555" y="10961"/>
                  </a:cubicBezTo>
                  <a:cubicBezTo>
                    <a:pt x="17469" y="11122"/>
                    <a:pt x="17469" y="11122"/>
                    <a:pt x="17469" y="11122"/>
                  </a:cubicBezTo>
                  <a:cubicBezTo>
                    <a:pt x="17469" y="11284"/>
                    <a:pt x="17469" y="11284"/>
                    <a:pt x="17469" y="11284"/>
                  </a:cubicBezTo>
                  <a:cubicBezTo>
                    <a:pt x="17469" y="11284"/>
                    <a:pt x="17469" y="11284"/>
                    <a:pt x="17469" y="11284"/>
                  </a:cubicBezTo>
                  <a:cubicBezTo>
                    <a:pt x="17469" y="11445"/>
                    <a:pt x="17469" y="11445"/>
                    <a:pt x="17469" y="11445"/>
                  </a:cubicBezTo>
                  <a:cubicBezTo>
                    <a:pt x="17469" y="11606"/>
                    <a:pt x="17469" y="11606"/>
                    <a:pt x="17469" y="11606"/>
                  </a:cubicBezTo>
                  <a:cubicBezTo>
                    <a:pt x="17469" y="11767"/>
                    <a:pt x="17469" y="11767"/>
                    <a:pt x="17469" y="11767"/>
                  </a:cubicBezTo>
                  <a:cubicBezTo>
                    <a:pt x="17469" y="11767"/>
                    <a:pt x="17469" y="11767"/>
                    <a:pt x="17469" y="11767"/>
                  </a:cubicBezTo>
                  <a:cubicBezTo>
                    <a:pt x="17383" y="11606"/>
                    <a:pt x="17383" y="11606"/>
                    <a:pt x="17383" y="11606"/>
                  </a:cubicBezTo>
                  <a:cubicBezTo>
                    <a:pt x="17297" y="11606"/>
                    <a:pt x="17297" y="11606"/>
                    <a:pt x="17297" y="11606"/>
                  </a:cubicBezTo>
                  <a:cubicBezTo>
                    <a:pt x="17297" y="11445"/>
                    <a:pt x="17297" y="11445"/>
                    <a:pt x="17297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284"/>
                    <a:pt x="17211" y="11284"/>
                    <a:pt x="17211" y="11284"/>
                  </a:cubicBezTo>
                  <a:cubicBezTo>
                    <a:pt x="17211" y="11284"/>
                    <a:pt x="17211" y="11284"/>
                    <a:pt x="17211" y="11284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97" y="11606"/>
                    <a:pt x="17297" y="11606"/>
                    <a:pt x="17297" y="11606"/>
                  </a:cubicBezTo>
                  <a:cubicBezTo>
                    <a:pt x="17383" y="11767"/>
                    <a:pt x="17383" y="11767"/>
                    <a:pt x="17383" y="11767"/>
                  </a:cubicBezTo>
                  <a:cubicBezTo>
                    <a:pt x="17469" y="11928"/>
                    <a:pt x="17469" y="11928"/>
                    <a:pt x="17469" y="11928"/>
                  </a:cubicBezTo>
                  <a:cubicBezTo>
                    <a:pt x="17469" y="11928"/>
                    <a:pt x="17469" y="11928"/>
                    <a:pt x="17469" y="11928"/>
                  </a:cubicBezTo>
                  <a:cubicBezTo>
                    <a:pt x="17555" y="12090"/>
                    <a:pt x="17555" y="12090"/>
                    <a:pt x="17555" y="12090"/>
                  </a:cubicBezTo>
                  <a:cubicBezTo>
                    <a:pt x="17469" y="12251"/>
                    <a:pt x="17469" y="12251"/>
                    <a:pt x="17469" y="12251"/>
                  </a:cubicBezTo>
                  <a:cubicBezTo>
                    <a:pt x="17469" y="12090"/>
                    <a:pt x="17469" y="12090"/>
                    <a:pt x="17469" y="12090"/>
                  </a:cubicBezTo>
                  <a:cubicBezTo>
                    <a:pt x="17383" y="12090"/>
                    <a:pt x="17383" y="12090"/>
                    <a:pt x="17383" y="12090"/>
                  </a:cubicBezTo>
                  <a:cubicBezTo>
                    <a:pt x="17383" y="12090"/>
                    <a:pt x="17383" y="12090"/>
                    <a:pt x="17383" y="12090"/>
                  </a:cubicBezTo>
                  <a:cubicBezTo>
                    <a:pt x="17383" y="12251"/>
                    <a:pt x="17383" y="12251"/>
                    <a:pt x="17383" y="12251"/>
                  </a:cubicBezTo>
                  <a:cubicBezTo>
                    <a:pt x="17469" y="12251"/>
                    <a:pt x="17469" y="12251"/>
                    <a:pt x="17469" y="12251"/>
                  </a:cubicBezTo>
                  <a:cubicBezTo>
                    <a:pt x="17555" y="12412"/>
                    <a:pt x="17555" y="12412"/>
                    <a:pt x="17555" y="12412"/>
                  </a:cubicBezTo>
                  <a:cubicBezTo>
                    <a:pt x="17469" y="12412"/>
                    <a:pt x="17469" y="12412"/>
                    <a:pt x="17469" y="12412"/>
                  </a:cubicBezTo>
                  <a:cubicBezTo>
                    <a:pt x="17469" y="12412"/>
                    <a:pt x="17469" y="12412"/>
                    <a:pt x="17469" y="12412"/>
                  </a:cubicBezTo>
                  <a:cubicBezTo>
                    <a:pt x="17383" y="12412"/>
                    <a:pt x="17383" y="12412"/>
                    <a:pt x="17383" y="12412"/>
                  </a:cubicBezTo>
                  <a:cubicBezTo>
                    <a:pt x="17469" y="12573"/>
                    <a:pt x="17469" y="12573"/>
                    <a:pt x="17469" y="12573"/>
                  </a:cubicBezTo>
                  <a:cubicBezTo>
                    <a:pt x="17469" y="12734"/>
                    <a:pt x="17469" y="12734"/>
                    <a:pt x="17469" y="12734"/>
                  </a:cubicBezTo>
                  <a:cubicBezTo>
                    <a:pt x="17469" y="12573"/>
                    <a:pt x="17469" y="12573"/>
                    <a:pt x="17469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297" y="12573"/>
                    <a:pt x="17297" y="12573"/>
                    <a:pt x="17297" y="12573"/>
                  </a:cubicBezTo>
                  <a:cubicBezTo>
                    <a:pt x="17211" y="12412"/>
                    <a:pt x="17211" y="12412"/>
                    <a:pt x="17211" y="12412"/>
                  </a:cubicBezTo>
                  <a:cubicBezTo>
                    <a:pt x="17297" y="12573"/>
                    <a:pt x="17297" y="12573"/>
                    <a:pt x="17297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383" y="12734"/>
                    <a:pt x="17383" y="12734"/>
                    <a:pt x="17383" y="12734"/>
                  </a:cubicBezTo>
                  <a:cubicBezTo>
                    <a:pt x="17469" y="12734"/>
                    <a:pt x="17469" y="12734"/>
                    <a:pt x="17469" y="12734"/>
                  </a:cubicBezTo>
                  <a:cubicBezTo>
                    <a:pt x="17555" y="12734"/>
                    <a:pt x="17555" y="12734"/>
                    <a:pt x="17555" y="12734"/>
                  </a:cubicBezTo>
                  <a:cubicBezTo>
                    <a:pt x="17555" y="12734"/>
                    <a:pt x="17555" y="12734"/>
                    <a:pt x="17555" y="12734"/>
                  </a:cubicBezTo>
                  <a:cubicBezTo>
                    <a:pt x="17641" y="12896"/>
                    <a:pt x="17641" y="12896"/>
                    <a:pt x="17641" y="12896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218"/>
                    <a:pt x="17555" y="13218"/>
                    <a:pt x="17555" y="13218"/>
                  </a:cubicBezTo>
                  <a:cubicBezTo>
                    <a:pt x="17555" y="13379"/>
                    <a:pt x="17555" y="13379"/>
                    <a:pt x="17555" y="13379"/>
                  </a:cubicBezTo>
                  <a:cubicBezTo>
                    <a:pt x="17469" y="13379"/>
                    <a:pt x="17469" y="13379"/>
                    <a:pt x="17469" y="13379"/>
                  </a:cubicBezTo>
                  <a:cubicBezTo>
                    <a:pt x="17469" y="13379"/>
                    <a:pt x="17469" y="13379"/>
                    <a:pt x="17469" y="13379"/>
                  </a:cubicBezTo>
                  <a:cubicBezTo>
                    <a:pt x="17383" y="13379"/>
                    <a:pt x="17383" y="13379"/>
                    <a:pt x="17383" y="13379"/>
                  </a:cubicBezTo>
                  <a:cubicBezTo>
                    <a:pt x="17383" y="13540"/>
                    <a:pt x="17383" y="13540"/>
                    <a:pt x="17383" y="13540"/>
                  </a:cubicBezTo>
                  <a:cubicBezTo>
                    <a:pt x="17297" y="13379"/>
                    <a:pt x="17297" y="13379"/>
                    <a:pt x="17297" y="13379"/>
                  </a:cubicBezTo>
                  <a:cubicBezTo>
                    <a:pt x="17297" y="13379"/>
                    <a:pt x="17297" y="13379"/>
                    <a:pt x="17297" y="13379"/>
                  </a:cubicBezTo>
                  <a:cubicBezTo>
                    <a:pt x="17211" y="13379"/>
                    <a:pt x="17211" y="13379"/>
                    <a:pt x="17211" y="13379"/>
                  </a:cubicBezTo>
                  <a:cubicBezTo>
                    <a:pt x="17211" y="13540"/>
                    <a:pt x="17211" y="13540"/>
                    <a:pt x="17211" y="13540"/>
                  </a:cubicBezTo>
                  <a:cubicBezTo>
                    <a:pt x="17211" y="13540"/>
                    <a:pt x="17211" y="13540"/>
                    <a:pt x="17211" y="13540"/>
                  </a:cubicBezTo>
                  <a:cubicBezTo>
                    <a:pt x="17297" y="13540"/>
                    <a:pt x="17297" y="13540"/>
                    <a:pt x="17297" y="13540"/>
                  </a:cubicBezTo>
                  <a:cubicBezTo>
                    <a:pt x="17469" y="13540"/>
                    <a:pt x="17469" y="13540"/>
                    <a:pt x="17469" y="13540"/>
                  </a:cubicBezTo>
                  <a:cubicBezTo>
                    <a:pt x="17469" y="13540"/>
                    <a:pt x="17469" y="13540"/>
                    <a:pt x="17469" y="13540"/>
                  </a:cubicBezTo>
                  <a:cubicBezTo>
                    <a:pt x="17469" y="13701"/>
                    <a:pt x="17469" y="13701"/>
                    <a:pt x="17469" y="13701"/>
                  </a:cubicBezTo>
                  <a:cubicBezTo>
                    <a:pt x="17555" y="13701"/>
                    <a:pt x="17555" y="13701"/>
                    <a:pt x="17555" y="13701"/>
                  </a:cubicBezTo>
                  <a:cubicBezTo>
                    <a:pt x="17555" y="13701"/>
                    <a:pt x="17555" y="13701"/>
                    <a:pt x="17555" y="13701"/>
                  </a:cubicBezTo>
                  <a:cubicBezTo>
                    <a:pt x="17555" y="13540"/>
                    <a:pt x="17555" y="13540"/>
                    <a:pt x="17555" y="13540"/>
                  </a:cubicBezTo>
                  <a:cubicBezTo>
                    <a:pt x="17555" y="13540"/>
                    <a:pt x="17555" y="13540"/>
                    <a:pt x="17555" y="13540"/>
                  </a:cubicBezTo>
                  <a:cubicBezTo>
                    <a:pt x="17641" y="13701"/>
                    <a:pt x="17641" y="13701"/>
                    <a:pt x="17641" y="13701"/>
                  </a:cubicBezTo>
                  <a:cubicBezTo>
                    <a:pt x="17555" y="13863"/>
                    <a:pt x="17555" y="13863"/>
                    <a:pt x="17555" y="13863"/>
                  </a:cubicBezTo>
                  <a:cubicBezTo>
                    <a:pt x="17555" y="13863"/>
                    <a:pt x="17555" y="13863"/>
                    <a:pt x="17555" y="13863"/>
                  </a:cubicBezTo>
                  <a:cubicBezTo>
                    <a:pt x="17469" y="13863"/>
                    <a:pt x="17469" y="13863"/>
                    <a:pt x="17469" y="13863"/>
                  </a:cubicBezTo>
                  <a:cubicBezTo>
                    <a:pt x="17469" y="14024"/>
                    <a:pt x="17469" y="14024"/>
                    <a:pt x="17469" y="14024"/>
                  </a:cubicBezTo>
                  <a:cubicBezTo>
                    <a:pt x="17469" y="14024"/>
                    <a:pt x="17469" y="14024"/>
                    <a:pt x="17469" y="14024"/>
                  </a:cubicBezTo>
                  <a:cubicBezTo>
                    <a:pt x="17383" y="14024"/>
                    <a:pt x="17383" y="14024"/>
                    <a:pt x="17383" y="14024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97" y="13863"/>
                    <a:pt x="17297" y="13863"/>
                    <a:pt x="17297" y="13863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125" y="14024"/>
                    <a:pt x="17125" y="14024"/>
                    <a:pt x="17125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97" y="14185"/>
                    <a:pt x="17297" y="14185"/>
                    <a:pt x="17297" y="14185"/>
                  </a:cubicBezTo>
                  <a:cubicBezTo>
                    <a:pt x="17211" y="14185"/>
                    <a:pt x="17211" y="14185"/>
                    <a:pt x="17211" y="14185"/>
                  </a:cubicBezTo>
                  <a:cubicBezTo>
                    <a:pt x="17297" y="14185"/>
                    <a:pt x="17297" y="14185"/>
                    <a:pt x="17297" y="14185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211" y="14346"/>
                    <a:pt x="17211" y="14346"/>
                    <a:pt x="17211" y="14346"/>
                  </a:cubicBezTo>
                  <a:cubicBezTo>
                    <a:pt x="17297" y="14346"/>
                    <a:pt x="17297" y="14346"/>
                    <a:pt x="17297" y="14346"/>
                  </a:cubicBezTo>
                  <a:cubicBezTo>
                    <a:pt x="17297" y="14346"/>
                    <a:pt x="17297" y="14346"/>
                    <a:pt x="17297" y="14346"/>
                  </a:cubicBezTo>
                  <a:cubicBezTo>
                    <a:pt x="17383" y="14346"/>
                    <a:pt x="17383" y="14346"/>
                    <a:pt x="17383" y="14346"/>
                  </a:cubicBezTo>
                  <a:cubicBezTo>
                    <a:pt x="17297" y="14507"/>
                    <a:pt x="17297" y="14507"/>
                    <a:pt x="17297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125" y="14507"/>
                    <a:pt x="17125" y="14507"/>
                    <a:pt x="17125" y="14507"/>
                  </a:cubicBezTo>
                  <a:cubicBezTo>
                    <a:pt x="17039" y="14507"/>
                    <a:pt x="17039" y="14507"/>
                    <a:pt x="17039" y="14507"/>
                  </a:cubicBezTo>
                  <a:cubicBezTo>
                    <a:pt x="16867" y="14669"/>
                    <a:pt x="16867" y="14669"/>
                    <a:pt x="16867" y="14669"/>
                  </a:cubicBezTo>
                  <a:cubicBezTo>
                    <a:pt x="16695" y="14991"/>
                    <a:pt x="16695" y="14991"/>
                    <a:pt x="16695" y="14991"/>
                  </a:cubicBezTo>
                  <a:cubicBezTo>
                    <a:pt x="16609" y="15152"/>
                    <a:pt x="16609" y="15152"/>
                    <a:pt x="16609" y="15152"/>
                  </a:cubicBezTo>
                  <a:cubicBezTo>
                    <a:pt x="16609" y="15152"/>
                    <a:pt x="16609" y="15152"/>
                    <a:pt x="16609" y="15152"/>
                  </a:cubicBezTo>
                  <a:cubicBezTo>
                    <a:pt x="16523" y="15152"/>
                    <a:pt x="16523" y="15152"/>
                    <a:pt x="16523" y="15152"/>
                  </a:cubicBezTo>
                  <a:cubicBezTo>
                    <a:pt x="16437" y="15152"/>
                    <a:pt x="16437" y="15152"/>
                    <a:pt x="16437" y="15152"/>
                  </a:cubicBezTo>
                  <a:cubicBezTo>
                    <a:pt x="16351" y="15313"/>
                    <a:pt x="16351" y="15313"/>
                    <a:pt x="16351" y="15313"/>
                  </a:cubicBezTo>
                  <a:cubicBezTo>
                    <a:pt x="16178" y="15636"/>
                    <a:pt x="16178" y="15636"/>
                    <a:pt x="16178" y="15636"/>
                  </a:cubicBezTo>
                  <a:cubicBezTo>
                    <a:pt x="16178" y="15636"/>
                    <a:pt x="16178" y="15636"/>
                    <a:pt x="16178" y="15636"/>
                  </a:cubicBezTo>
                  <a:cubicBezTo>
                    <a:pt x="16178" y="15797"/>
                    <a:pt x="16178" y="15797"/>
                    <a:pt x="16178" y="15797"/>
                  </a:cubicBezTo>
                  <a:cubicBezTo>
                    <a:pt x="16092" y="15797"/>
                    <a:pt x="16092" y="15797"/>
                    <a:pt x="16092" y="15797"/>
                  </a:cubicBezTo>
                  <a:cubicBezTo>
                    <a:pt x="16092" y="15797"/>
                    <a:pt x="16092" y="15797"/>
                    <a:pt x="16092" y="15797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5920" y="15958"/>
                    <a:pt x="15920" y="15958"/>
                    <a:pt x="15920" y="15958"/>
                  </a:cubicBezTo>
                  <a:cubicBezTo>
                    <a:pt x="15834" y="15958"/>
                    <a:pt x="15834" y="15958"/>
                    <a:pt x="15834" y="15958"/>
                  </a:cubicBezTo>
                  <a:cubicBezTo>
                    <a:pt x="15834" y="16119"/>
                    <a:pt x="15834" y="16119"/>
                    <a:pt x="15834" y="16119"/>
                  </a:cubicBezTo>
                  <a:cubicBezTo>
                    <a:pt x="15748" y="16119"/>
                    <a:pt x="15748" y="16119"/>
                    <a:pt x="15748" y="16119"/>
                  </a:cubicBezTo>
                  <a:cubicBezTo>
                    <a:pt x="15662" y="16119"/>
                    <a:pt x="15662" y="16119"/>
                    <a:pt x="15662" y="16119"/>
                  </a:cubicBezTo>
                  <a:cubicBezTo>
                    <a:pt x="15576" y="16119"/>
                    <a:pt x="15576" y="16119"/>
                    <a:pt x="15576" y="16119"/>
                  </a:cubicBezTo>
                  <a:cubicBezTo>
                    <a:pt x="15576" y="16281"/>
                    <a:pt x="15576" y="16281"/>
                    <a:pt x="15576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442"/>
                    <a:pt x="15490" y="16442"/>
                    <a:pt x="15490" y="16442"/>
                  </a:cubicBezTo>
                  <a:cubicBezTo>
                    <a:pt x="15490" y="16442"/>
                    <a:pt x="15490" y="16442"/>
                    <a:pt x="15490" y="16442"/>
                  </a:cubicBezTo>
                  <a:cubicBezTo>
                    <a:pt x="15404" y="16603"/>
                    <a:pt x="15404" y="16603"/>
                    <a:pt x="15404" y="16603"/>
                  </a:cubicBezTo>
                  <a:cubicBezTo>
                    <a:pt x="15404" y="16603"/>
                    <a:pt x="15404" y="16603"/>
                    <a:pt x="15404" y="16603"/>
                  </a:cubicBezTo>
                  <a:cubicBezTo>
                    <a:pt x="15318" y="16603"/>
                    <a:pt x="15318" y="16603"/>
                    <a:pt x="15318" y="16603"/>
                  </a:cubicBezTo>
                  <a:cubicBezTo>
                    <a:pt x="15232" y="16764"/>
                    <a:pt x="15232" y="16764"/>
                    <a:pt x="15232" y="16764"/>
                  </a:cubicBezTo>
                  <a:cubicBezTo>
                    <a:pt x="15232" y="16925"/>
                    <a:pt x="15232" y="16925"/>
                    <a:pt x="15232" y="16925"/>
                  </a:cubicBezTo>
                  <a:cubicBezTo>
                    <a:pt x="15232" y="17248"/>
                    <a:pt x="15232" y="17248"/>
                    <a:pt x="15232" y="17248"/>
                  </a:cubicBezTo>
                  <a:cubicBezTo>
                    <a:pt x="15146" y="17570"/>
                    <a:pt x="15146" y="17570"/>
                    <a:pt x="15146" y="17570"/>
                  </a:cubicBezTo>
                  <a:cubicBezTo>
                    <a:pt x="15232" y="17731"/>
                    <a:pt x="15232" y="17731"/>
                    <a:pt x="15232" y="17731"/>
                  </a:cubicBezTo>
                  <a:cubicBezTo>
                    <a:pt x="15146" y="18054"/>
                    <a:pt x="15146" y="18054"/>
                    <a:pt x="15146" y="18054"/>
                  </a:cubicBezTo>
                  <a:cubicBezTo>
                    <a:pt x="15232" y="18215"/>
                    <a:pt x="15232" y="18215"/>
                    <a:pt x="15232" y="18215"/>
                  </a:cubicBezTo>
                  <a:cubicBezTo>
                    <a:pt x="15232" y="18537"/>
                    <a:pt x="15232" y="18537"/>
                    <a:pt x="15232" y="18537"/>
                  </a:cubicBezTo>
                  <a:cubicBezTo>
                    <a:pt x="15232" y="18699"/>
                    <a:pt x="15232" y="18699"/>
                    <a:pt x="15232" y="18699"/>
                  </a:cubicBezTo>
                  <a:cubicBezTo>
                    <a:pt x="15318" y="19021"/>
                    <a:pt x="15318" y="19021"/>
                    <a:pt x="15318" y="19021"/>
                  </a:cubicBezTo>
                  <a:cubicBezTo>
                    <a:pt x="15318" y="19021"/>
                    <a:pt x="15318" y="19021"/>
                    <a:pt x="15318" y="19021"/>
                  </a:cubicBezTo>
                  <a:cubicBezTo>
                    <a:pt x="15404" y="19182"/>
                    <a:pt x="15404" y="19182"/>
                    <a:pt x="15404" y="19182"/>
                  </a:cubicBezTo>
                  <a:cubicBezTo>
                    <a:pt x="15318" y="19343"/>
                    <a:pt x="15318" y="19343"/>
                    <a:pt x="15318" y="19343"/>
                  </a:cubicBezTo>
                  <a:cubicBezTo>
                    <a:pt x="15318" y="19504"/>
                    <a:pt x="15318" y="19504"/>
                    <a:pt x="15318" y="19504"/>
                  </a:cubicBezTo>
                  <a:cubicBezTo>
                    <a:pt x="15404" y="19666"/>
                    <a:pt x="15404" y="19666"/>
                    <a:pt x="15404" y="19666"/>
                  </a:cubicBezTo>
                  <a:cubicBezTo>
                    <a:pt x="15404" y="19988"/>
                    <a:pt x="15404" y="19988"/>
                    <a:pt x="15404" y="19988"/>
                  </a:cubicBezTo>
                  <a:cubicBezTo>
                    <a:pt x="15490" y="20149"/>
                    <a:pt x="15490" y="20149"/>
                    <a:pt x="15490" y="20149"/>
                  </a:cubicBezTo>
                  <a:cubicBezTo>
                    <a:pt x="15490" y="20310"/>
                    <a:pt x="15490" y="20310"/>
                    <a:pt x="15490" y="20310"/>
                  </a:cubicBezTo>
                  <a:cubicBezTo>
                    <a:pt x="15490" y="20310"/>
                    <a:pt x="15490" y="20310"/>
                    <a:pt x="15490" y="20310"/>
                  </a:cubicBezTo>
                  <a:cubicBezTo>
                    <a:pt x="15490" y="20472"/>
                    <a:pt x="15490" y="20472"/>
                    <a:pt x="15490" y="20472"/>
                  </a:cubicBezTo>
                  <a:cubicBezTo>
                    <a:pt x="15490" y="20633"/>
                    <a:pt x="15490" y="20633"/>
                    <a:pt x="15490" y="20633"/>
                  </a:cubicBezTo>
                  <a:cubicBezTo>
                    <a:pt x="15490" y="20633"/>
                    <a:pt x="15490" y="20633"/>
                    <a:pt x="15490" y="20633"/>
                  </a:cubicBezTo>
                  <a:cubicBezTo>
                    <a:pt x="15490" y="20794"/>
                    <a:pt x="15490" y="20794"/>
                    <a:pt x="15490" y="20794"/>
                  </a:cubicBezTo>
                  <a:cubicBezTo>
                    <a:pt x="15404" y="21116"/>
                    <a:pt x="15404" y="21116"/>
                    <a:pt x="15404" y="21116"/>
                  </a:cubicBezTo>
                  <a:cubicBezTo>
                    <a:pt x="15318" y="21278"/>
                    <a:pt x="15318" y="21278"/>
                    <a:pt x="15318" y="21278"/>
                  </a:cubicBezTo>
                  <a:cubicBezTo>
                    <a:pt x="15318" y="21278"/>
                    <a:pt x="15318" y="21278"/>
                    <a:pt x="15318" y="21278"/>
                  </a:cubicBezTo>
                  <a:cubicBezTo>
                    <a:pt x="15318" y="21439"/>
                    <a:pt x="15318" y="21439"/>
                    <a:pt x="15318" y="21439"/>
                  </a:cubicBezTo>
                  <a:cubicBezTo>
                    <a:pt x="15232" y="21439"/>
                    <a:pt x="15232" y="21439"/>
                    <a:pt x="15232" y="21439"/>
                  </a:cubicBezTo>
                  <a:cubicBezTo>
                    <a:pt x="15146" y="21600"/>
                    <a:pt x="15146" y="21600"/>
                    <a:pt x="15146" y="21600"/>
                  </a:cubicBezTo>
                  <a:cubicBezTo>
                    <a:pt x="15060" y="21600"/>
                    <a:pt x="15060" y="21600"/>
                    <a:pt x="15060" y="21600"/>
                  </a:cubicBezTo>
                  <a:cubicBezTo>
                    <a:pt x="15060" y="21439"/>
                    <a:pt x="15060" y="21439"/>
                    <a:pt x="15060" y="21439"/>
                  </a:cubicBezTo>
                  <a:cubicBezTo>
                    <a:pt x="14974" y="21439"/>
                    <a:pt x="14974" y="21439"/>
                    <a:pt x="14974" y="21439"/>
                  </a:cubicBezTo>
                  <a:cubicBezTo>
                    <a:pt x="15060" y="21439"/>
                    <a:pt x="15060" y="21439"/>
                    <a:pt x="15060" y="21439"/>
                  </a:cubicBezTo>
                  <a:cubicBezTo>
                    <a:pt x="14888" y="21278"/>
                    <a:pt x="14888" y="21278"/>
                    <a:pt x="14888" y="21278"/>
                  </a:cubicBezTo>
                  <a:cubicBezTo>
                    <a:pt x="14974" y="21116"/>
                    <a:pt x="14974" y="21116"/>
                    <a:pt x="14974" y="21116"/>
                  </a:cubicBezTo>
                  <a:cubicBezTo>
                    <a:pt x="14888" y="21116"/>
                    <a:pt x="14888" y="21116"/>
                    <a:pt x="14888" y="21116"/>
                  </a:cubicBezTo>
                  <a:cubicBezTo>
                    <a:pt x="14888" y="21116"/>
                    <a:pt x="14888" y="21116"/>
                    <a:pt x="14888" y="21116"/>
                  </a:cubicBezTo>
                  <a:cubicBezTo>
                    <a:pt x="14802" y="20955"/>
                    <a:pt x="14802" y="20955"/>
                    <a:pt x="14802" y="20955"/>
                  </a:cubicBezTo>
                  <a:cubicBezTo>
                    <a:pt x="14802" y="20794"/>
                    <a:pt x="14802" y="20794"/>
                    <a:pt x="14802" y="20794"/>
                  </a:cubicBezTo>
                  <a:cubicBezTo>
                    <a:pt x="14802" y="20633"/>
                    <a:pt x="14802" y="20633"/>
                    <a:pt x="14802" y="20633"/>
                  </a:cubicBezTo>
                  <a:cubicBezTo>
                    <a:pt x="14716" y="20633"/>
                    <a:pt x="14716" y="20633"/>
                    <a:pt x="14716" y="20633"/>
                  </a:cubicBezTo>
                  <a:cubicBezTo>
                    <a:pt x="14716" y="20472"/>
                    <a:pt x="14716" y="20472"/>
                    <a:pt x="14716" y="20472"/>
                  </a:cubicBezTo>
                  <a:cubicBezTo>
                    <a:pt x="14716" y="20472"/>
                    <a:pt x="14716" y="20472"/>
                    <a:pt x="14716" y="20472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802" y="20310"/>
                    <a:pt x="14802" y="20310"/>
                    <a:pt x="14802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629" y="20310"/>
                    <a:pt x="14629" y="20310"/>
                    <a:pt x="14629" y="20310"/>
                  </a:cubicBezTo>
                  <a:cubicBezTo>
                    <a:pt x="14629" y="20310"/>
                    <a:pt x="14629" y="20310"/>
                    <a:pt x="14629" y="20310"/>
                  </a:cubicBezTo>
                  <a:cubicBezTo>
                    <a:pt x="14629" y="20149"/>
                    <a:pt x="14629" y="20149"/>
                    <a:pt x="14629" y="20149"/>
                  </a:cubicBezTo>
                  <a:cubicBezTo>
                    <a:pt x="14543" y="20149"/>
                    <a:pt x="14543" y="20149"/>
                    <a:pt x="14543" y="20149"/>
                  </a:cubicBezTo>
                  <a:cubicBezTo>
                    <a:pt x="14543" y="19988"/>
                    <a:pt x="14543" y="19988"/>
                    <a:pt x="14543" y="19988"/>
                  </a:cubicBezTo>
                  <a:cubicBezTo>
                    <a:pt x="14543" y="19827"/>
                    <a:pt x="14543" y="19827"/>
                    <a:pt x="14543" y="19827"/>
                  </a:cubicBezTo>
                  <a:cubicBezTo>
                    <a:pt x="14629" y="19666"/>
                    <a:pt x="14629" y="19666"/>
                    <a:pt x="14629" y="19666"/>
                  </a:cubicBezTo>
                  <a:cubicBezTo>
                    <a:pt x="14629" y="19504"/>
                    <a:pt x="14629" y="19504"/>
                    <a:pt x="14629" y="19504"/>
                  </a:cubicBezTo>
                  <a:cubicBezTo>
                    <a:pt x="14543" y="19504"/>
                    <a:pt x="14543" y="19504"/>
                    <a:pt x="14543" y="19504"/>
                  </a:cubicBezTo>
                  <a:cubicBezTo>
                    <a:pt x="14543" y="19504"/>
                    <a:pt x="14543" y="19504"/>
                    <a:pt x="14543" y="19504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457" y="19666"/>
                    <a:pt x="14457" y="19666"/>
                    <a:pt x="14457" y="19666"/>
                  </a:cubicBezTo>
                  <a:cubicBezTo>
                    <a:pt x="14457" y="19504"/>
                    <a:pt x="14457" y="19504"/>
                    <a:pt x="14457" y="19504"/>
                  </a:cubicBezTo>
                  <a:cubicBezTo>
                    <a:pt x="14543" y="19343"/>
                    <a:pt x="14543" y="19343"/>
                    <a:pt x="14543" y="19343"/>
                  </a:cubicBezTo>
                  <a:cubicBezTo>
                    <a:pt x="14543" y="19021"/>
                    <a:pt x="14543" y="19021"/>
                    <a:pt x="14543" y="19021"/>
                  </a:cubicBezTo>
                  <a:cubicBezTo>
                    <a:pt x="14629" y="18860"/>
                    <a:pt x="14629" y="18860"/>
                    <a:pt x="14629" y="18860"/>
                  </a:cubicBezTo>
                  <a:cubicBezTo>
                    <a:pt x="14543" y="18699"/>
                    <a:pt x="14543" y="18699"/>
                    <a:pt x="14543" y="18699"/>
                  </a:cubicBezTo>
                  <a:cubicBezTo>
                    <a:pt x="14457" y="18699"/>
                    <a:pt x="14457" y="18699"/>
                    <a:pt x="14457" y="18699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371" y="18376"/>
                    <a:pt x="14371" y="18376"/>
                    <a:pt x="14371" y="18376"/>
                  </a:cubicBezTo>
                  <a:cubicBezTo>
                    <a:pt x="14371" y="18376"/>
                    <a:pt x="14371" y="18376"/>
                    <a:pt x="14371" y="18376"/>
                  </a:cubicBezTo>
                  <a:cubicBezTo>
                    <a:pt x="14371" y="18215"/>
                    <a:pt x="14371" y="18215"/>
                    <a:pt x="14371" y="18215"/>
                  </a:cubicBezTo>
                  <a:cubicBezTo>
                    <a:pt x="14285" y="18215"/>
                    <a:pt x="14285" y="18215"/>
                    <a:pt x="14285" y="18215"/>
                  </a:cubicBezTo>
                  <a:cubicBezTo>
                    <a:pt x="14285" y="18054"/>
                    <a:pt x="14285" y="18054"/>
                    <a:pt x="14285" y="18054"/>
                  </a:cubicBezTo>
                  <a:cubicBezTo>
                    <a:pt x="14199" y="17893"/>
                    <a:pt x="14199" y="17893"/>
                    <a:pt x="14199" y="17893"/>
                  </a:cubicBezTo>
                  <a:cubicBezTo>
                    <a:pt x="14113" y="17893"/>
                    <a:pt x="14113" y="17893"/>
                    <a:pt x="14113" y="17893"/>
                  </a:cubicBezTo>
                  <a:cubicBezTo>
                    <a:pt x="14027" y="17893"/>
                    <a:pt x="14027" y="17893"/>
                    <a:pt x="14027" y="17893"/>
                  </a:cubicBezTo>
                  <a:cubicBezTo>
                    <a:pt x="14027" y="18054"/>
                    <a:pt x="14027" y="18054"/>
                    <a:pt x="14027" y="18054"/>
                  </a:cubicBezTo>
                  <a:cubicBezTo>
                    <a:pt x="14027" y="18054"/>
                    <a:pt x="14027" y="18054"/>
                    <a:pt x="14027" y="18054"/>
                  </a:cubicBezTo>
                  <a:cubicBezTo>
                    <a:pt x="13941" y="18054"/>
                    <a:pt x="13941" y="18054"/>
                    <a:pt x="13941" y="18054"/>
                  </a:cubicBezTo>
                  <a:cubicBezTo>
                    <a:pt x="13941" y="18054"/>
                    <a:pt x="13941" y="18054"/>
                    <a:pt x="13941" y="18054"/>
                  </a:cubicBezTo>
                  <a:cubicBezTo>
                    <a:pt x="13855" y="18215"/>
                    <a:pt x="13855" y="18215"/>
                    <a:pt x="13855" y="18215"/>
                  </a:cubicBezTo>
                  <a:cubicBezTo>
                    <a:pt x="13769" y="18215"/>
                    <a:pt x="13769" y="18215"/>
                    <a:pt x="13769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054"/>
                    <a:pt x="13683" y="18054"/>
                    <a:pt x="13683" y="18054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054"/>
                    <a:pt x="13683" y="18054"/>
                    <a:pt x="13683" y="18054"/>
                  </a:cubicBezTo>
                  <a:cubicBezTo>
                    <a:pt x="13597" y="18054"/>
                    <a:pt x="13597" y="18054"/>
                    <a:pt x="13597" y="18054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597" y="17893"/>
                    <a:pt x="13597" y="17893"/>
                    <a:pt x="13597" y="17893"/>
                  </a:cubicBezTo>
                  <a:cubicBezTo>
                    <a:pt x="13597" y="17893"/>
                    <a:pt x="13597" y="17893"/>
                    <a:pt x="13597" y="17893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425" y="17731"/>
                    <a:pt x="13425" y="17731"/>
                    <a:pt x="13425" y="17731"/>
                  </a:cubicBezTo>
                  <a:cubicBezTo>
                    <a:pt x="13425" y="17731"/>
                    <a:pt x="13425" y="17731"/>
                    <a:pt x="13425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3253" y="17731"/>
                    <a:pt x="13253" y="17731"/>
                    <a:pt x="13253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339" y="17570"/>
                    <a:pt x="13339" y="17570"/>
                    <a:pt x="13339" y="17570"/>
                  </a:cubicBezTo>
                  <a:cubicBezTo>
                    <a:pt x="13253" y="17570"/>
                    <a:pt x="13253" y="17570"/>
                    <a:pt x="13253" y="17570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2994" y="17731"/>
                    <a:pt x="12994" y="17731"/>
                    <a:pt x="12994" y="17731"/>
                  </a:cubicBezTo>
                  <a:cubicBezTo>
                    <a:pt x="12994" y="17570"/>
                    <a:pt x="12994" y="17570"/>
                    <a:pt x="12994" y="17570"/>
                  </a:cubicBezTo>
                  <a:cubicBezTo>
                    <a:pt x="12908" y="17731"/>
                    <a:pt x="12908" y="17731"/>
                    <a:pt x="12908" y="17731"/>
                  </a:cubicBezTo>
                  <a:cubicBezTo>
                    <a:pt x="12822" y="17731"/>
                    <a:pt x="12822" y="17731"/>
                    <a:pt x="12822" y="17731"/>
                  </a:cubicBezTo>
                  <a:cubicBezTo>
                    <a:pt x="12736" y="17731"/>
                    <a:pt x="12736" y="17731"/>
                    <a:pt x="12736" y="17731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650" y="17409"/>
                    <a:pt x="12650" y="17409"/>
                    <a:pt x="12650" y="17409"/>
                  </a:cubicBezTo>
                  <a:cubicBezTo>
                    <a:pt x="12650" y="17409"/>
                    <a:pt x="12650" y="17409"/>
                    <a:pt x="12650" y="17409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564" y="17731"/>
                    <a:pt x="12564" y="17731"/>
                    <a:pt x="12564" y="17731"/>
                  </a:cubicBezTo>
                  <a:cubicBezTo>
                    <a:pt x="12478" y="17570"/>
                    <a:pt x="12478" y="17570"/>
                    <a:pt x="12478" y="17570"/>
                  </a:cubicBezTo>
                  <a:cubicBezTo>
                    <a:pt x="12478" y="17731"/>
                    <a:pt x="12478" y="17731"/>
                    <a:pt x="12478" y="17731"/>
                  </a:cubicBezTo>
                  <a:cubicBezTo>
                    <a:pt x="12392" y="17570"/>
                    <a:pt x="12392" y="17570"/>
                    <a:pt x="12392" y="17570"/>
                  </a:cubicBezTo>
                  <a:cubicBezTo>
                    <a:pt x="12134" y="17731"/>
                    <a:pt x="12134" y="17731"/>
                    <a:pt x="12134" y="17731"/>
                  </a:cubicBezTo>
                  <a:cubicBezTo>
                    <a:pt x="12134" y="17731"/>
                    <a:pt x="12134" y="17731"/>
                    <a:pt x="12134" y="17731"/>
                  </a:cubicBezTo>
                  <a:cubicBezTo>
                    <a:pt x="11962" y="17893"/>
                    <a:pt x="11962" y="17893"/>
                    <a:pt x="11962" y="17893"/>
                  </a:cubicBezTo>
                  <a:cubicBezTo>
                    <a:pt x="11876" y="18054"/>
                    <a:pt x="11876" y="18054"/>
                    <a:pt x="11876" y="18054"/>
                  </a:cubicBezTo>
                  <a:cubicBezTo>
                    <a:pt x="11876" y="18054"/>
                    <a:pt x="11876" y="18054"/>
                    <a:pt x="11876" y="18054"/>
                  </a:cubicBezTo>
                  <a:cubicBezTo>
                    <a:pt x="11962" y="18054"/>
                    <a:pt x="11962" y="18054"/>
                    <a:pt x="11962" y="18054"/>
                  </a:cubicBezTo>
                  <a:cubicBezTo>
                    <a:pt x="11962" y="18054"/>
                    <a:pt x="11962" y="18054"/>
                    <a:pt x="11962" y="18054"/>
                  </a:cubicBezTo>
                  <a:cubicBezTo>
                    <a:pt x="12048" y="18054"/>
                    <a:pt x="12048" y="18054"/>
                    <a:pt x="12048" y="18054"/>
                  </a:cubicBezTo>
                  <a:cubicBezTo>
                    <a:pt x="12048" y="18054"/>
                    <a:pt x="12048" y="18054"/>
                    <a:pt x="12048" y="18054"/>
                  </a:cubicBezTo>
                  <a:cubicBezTo>
                    <a:pt x="12134" y="18054"/>
                    <a:pt x="12134" y="18054"/>
                    <a:pt x="12134" y="18054"/>
                  </a:cubicBezTo>
                  <a:cubicBezTo>
                    <a:pt x="12048" y="18215"/>
                    <a:pt x="12048" y="18215"/>
                    <a:pt x="12048" y="18215"/>
                  </a:cubicBezTo>
                  <a:cubicBezTo>
                    <a:pt x="11962" y="18215"/>
                    <a:pt x="11962" y="18215"/>
                    <a:pt x="11962" y="18215"/>
                  </a:cubicBezTo>
                  <a:cubicBezTo>
                    <a:pt x="11962" y="18376"/>
                    <a:pt x="11962" y="18376"/>
                    <a:pt x="11962" y="18376"/>
                  </a:cubicBezTo>
                  <a:cubicBezTo>
                    <a:pt x="11962" y="18376"/>
                    <a:pt x="11962" y="18376"/>
                    <a:pt x="11962" y="18376"/>
                  </a:cubicBezTo>
                  <a:cubicBezTo>
                    <a:pt x="12134" y="18537"/>
                    <a:pt x="12134" y="18537"/>
                    <a:pt x="12134" y="18537"/>
                  </a:cubicBezTo>
                  <a:cubicBezTo>
                    <a:pt x="12220" y="18699"/>
                    <a:pt x="12220" y="18699"/>
                    <a:pt x="12220" y="18699"/>
                  </a:cubicBezTo>
                  <a:cubicBezTo>
                    <a:pt x="12220" y="18699"/>
                    <a:pt x="12220" y="18699"/>
                    <a:pt x="12220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048" y="18537"/>
                    <a:pt x="12048" y="18537"/>
                    <a:pt x="12048" y="18537"/>
                  </a:cubicBezTo>
                  <a:cubicBezTo>
                    <a:pt x="12048" y="18537"/>
                    <a:pt x="12048" y="18537"/>
                    <a:pt x="12048" y="18537"/>
                  </a:cubicBezTo>
                  <a:cubicBezTo>
                    <a:pt x="11962" y="18537"/>
                    <a:pt x="11962" y="18537"/>
                    <a:pt x="11962" y="18537"/>
                  </a:cubicBezTo>
                  <a:cubicBezTo>
                    <a:pt x="11962" y="18537"/>
                    <a:pt x="11962" y="18537"/>
                    <a:pt x="11962" y="18537"/>
                  </a:cubicBezTo>
                  <a:cubicBezTo>
                    <a:pt x="11876" y="18376"/>
                    <a:pt x="11876" y="18376"/>
                    <a:pt x="11876" y="18376"/>
                  </a:cubicBezTo>
                  <a:cubicBezTo>
                    <a:pt x="11790" y="18376"/>
                    <a:pt x="11790" y="18376"/>
                    <a:pt x="11790" y="18376"/>
                  </a:cubicBezTo>
                  <a:cubicBezTo>
                    <a:pt x="11876" y="18537"/>
                    <a:pt x="11876" y="18537"/>
                    <a:pt x="11876" y="18537"/>
                  </a:cubicBezTo>
                  <a:cubicBezTo>
                    <a:pt x="11876" y="18699"/>
                    <a:pt x="11876" y="18699"/>
                    <a:pt x="11876" y="18699"/>
                  </a:cubicBezTo>
                  <a:cubicBezTo>
                    <a:pt x="11790" y="18699"/>
                    <a:pt x="11790" y="18699"/>
                    <a:pt x="11790" y="18699"/>
                  </a:cubicBezTo>
                  <a:cubicBezTo>
                    <a:pt x="11790" y="18537"/>
                    <a:pt x="11790" y="18537"/>
                    <a:pt x="11790" y="18537"/>
                  </a:cubicBezTo>
                  <a:cubicBezTo>
                    <a:pt x="11704" y="18537"/>
                    <a:pt x="11704" y="18537"/>
                    <a:pt x="11704" y="18537"/>
                  </a:cubicBezTo>
                  <a:cubicBezTo>
                    <a:pt x="11618" y="18537"/>
                    <a:pt x="11618" y="18537"/>
                    <a:pt x="11618" y="18537"/>
                  </a:cubicBezTo>
                  <a:cubicBezTo>
                    <a:pt x="11618" y="18699"/>
                    <a:pt x="11618" y="18699"/>
                    <a:pt x="11618" y="18699"/>
                  </a:cubicBezTo>
                  <a:cubicBezTo>
                    <a:pt x="11531" y="18537"/>
                    <a:pt x="11531" y="18537"/>
                    <a:pt x="11531" y="18537"/>
                  </a:cubicBezTo>
                  <a:cubicBezTo>
                    <a:pt x="11445" y="18537"/>
                    <a:pt x="11445" y="18537"/>
                    <a:pt x="11445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445" y="18376"/>
                    <a:pt x="11445" y="18376"/>
                    <a:pt x="11445" y="18376"/>
                  </a:cubicBezTo>
                  <a:cubicBezTo>
                    <a:pt x="11359" y="18376"/>
                    <a:pt x="11359" y="18376"/>
                    <a:pt x="11359" y="18376"/>
                  </a:cubicBezTo>
                  <a:cubicBezTo>
                    <a:pt x="11359" y="18376"/>
                    <a:pt x="11359" y="18376"/>
                    <a:pt x="11359" y="18376"/>
                  </a:cubicBezTo>
                  <a:cubicBezTo>
                    <a:pt x="11273" y="18376"/>
                    <a:pt x="11273" y="18376"/>
                    <a:pt x="11273" y="18376"/>
                  </a:cubicBezTo>
                  <a:cubicBezTo>
                    <a:pt x="11273" y="18215"/>
                    <a:pt x="11273" y="18215"/>
                    <a:pt x="11273" y="18215"/>
                  </a:cubicBezTo>
                  <a:cubicBezTo>
                    <a:pt x="11273" y="18215"/>
                    <a:pt x="11273" y="18215"/>
                    <a:pt x="11273" y="18215"/>
                  </a:cubicBezTo>
                  <a:cubicBezTo>
                    <a:pt x="11187" y="18215"/>
                    <a:pt x="11187" y="18215"/>
                    <a:pt x="11187" y="18215"/>
                  </a:cubicBezTo>
                  <a:cubicBezTo>
                    <a:pt x="11187" y="18215"/>
                    <a:pt x="11187" y="18215"/>
                    <a:pt x="11187" y="18215"/>
                  </a:cubicBezTo>
                  <a:cubicBezTo>
                    <a:pt x="11187" y="18054"/>
                    <a:pt x="11187" y="18054"/>
                    <a:pt x="11187" y="18054"/>
                  </a:cubicBezTo>
                  <a:cubicBezTo>
                    <a:pt x="11187" y="18054"/>
                    <a:pt x="11187" y="18054"/>
                    <a:pt x="11187" y="18054"/>
                  </a:cubicBezTo>
                  <a:cubicBezTo>
                    <a:pt x="11101" y="18054"/>
                    <a:pt x="11101" y="18054"/>
                    <a:pt x="11101" y="18054"/>
                  </a:cubicBezTo>
                  <a:cubicBezTo>
                    <a:pt x="11101" y="18215"/>
                    <a:pt x="11101" y="18215"/>
                    <a:pt x="11101" y="18215"/>
                  </a:cubicBezTo>
                  <a:cubicBezTo>
                    <a:pt x="11101" y="18215"/>
                    <a:pt x="11101" y="18215"/>
                    <a:pt x="11101" y="18215"/>
                  </a:cubicBezTo>
                  <a:cubicBezTo>
                    <a:pt x="11015" y="18215"/>
                    <a:pt x="11015" y="18215"/>
                    <a:pt x="11015" y="18215"/>
                  </a:cubicBezTo>
                  <a:cubicBezTo>
                    <a:pt x="10843" y="18215"/>
                    <a:pt x="10843" y="18215"/>
                    <a:pt x="10843" y="18215"/>
                  </a:cubicBezTo>
                  <a:cubicBezTo>
                    <a:pt x="10757" y="18215"/>
                    <a:pt x="10757" y="18215"/>
                    <a:pt x="10757" y="18215"/>
                  </a:cubicBezTo>
                  <a:cubicBezTo>
                    <a:pt x="10585" y="18054"/>
                    <a:pt x="10585" y="18054"/>
                    <a:pt x="10585" y="18054"/>
                  </a:cubicBezTo>
                  <a:cubicBezTo>
                    <a:pt x="10499" y="18054"/>
                    <a:pt x="10499" y="18054"/>
                    <a:pt x="10499" y="18054"/>
                  </a:cubicBezTo>
                  <a:cubicBezTo>
                    <a:pt x="10413" y="18215"/>
                    <a:pt x="10413" y="18215"/>
                    <a:pt x="10413" y="18215"/>
                  </a:cubicBezTo>
                  <a:cubicBezTo>
                    <a:pt x="10327" y="18215"/>
                    <a:pt x="10327" y="18215"/>
                    <a:pt x="10327" y="18215"/>
                  </a:cubicBezTo>
                  <a:cubicBezTo>
                    <a:pt x="10241" y="18215"/>
                    <a:pt x="10241" y="18215"/>
                    <a:pt x="10241" y="18215"/>
                  </a:cubicBezTo>
                  <a:cubicBezTo>
                    <a:pt x="10241" y="18376"/>
                    <a:pt x="10241" y="18376"/>
                    <a:pt x="10241" y="18376"/>
                  </a:cubicBezTo>
                  <a:cubicBezTo>
                    <a:pt x="10155" y="18376"/>
                    <a:pt x="10155" y="18376"/>
                    <a:pt x="10155" y="18376"/>
                  </a:cubicBezTo>
                  <a:cubicBezTo>
                    <a:pt x="10155" y="18215"/>
                    <a:pt x="10155" y="18215"/>
                    <a:pt x="10155" y="18215"/>
                  </a:cubicBezTo>
                  <a:cubicBezTo>
                    <a:pt x="10155" y="18215"/>
                    <a:pt x="10155" y="18215"/>
                    <a:pt x="10155" y="18215"/>
                  </a:cubicBezTo>
                  <a:cubicBezTo>
                    <a:pt x="10155" y="18054"/>
                    <a:pt x="10155" y="18054"/>
                    <a:pt x="10155" y="18054"/>
                  </a:cubicBezTo>
                  <a:cubicBezTo>
                    <a:pt x="10155" y="17893"/>
                    <a:pt x="10155" y="17893"/>
                    <a:pt x="10155" y="17893"/>
                  </a:cubicBezTo>
                  <a:cubicBezTo>
                    <a:pt x="10155" y="18054"/>
                    <a:pt x="10155" y="18054"/>
                    <a:pt x="10155" y="18054"/>
                  </a:cubicBezTo>
                  <a:cubicBezTo>
                    <a:pt x="10069" y="18215"/>
                    <a:pt x="10069" y="18215"/>
                    <a:pt x="10069" y="18215"/>
                  </a:cubicBezTo>
                  <a:cubicBezTo>
                    <a:pt x="9982" y="18215"/>
                    <a:pt x="9982" y="18215"/>
                    <a:pt x="9982" y="18215"/>
                  </a:cubicBezTo>
                  <a:cubicBezTo>
                    <a:pt x="9982" y="18054"/>
                    <a:pt x="9982" y="18054"/>
                    <a:pt x="9982" y="18054"/>
                  </a:cubicBezTo>
                  <a:cubicBezTo>
                    <a:pt x="9982" y="18215"/>
                    <a:pt x="9982" y="18215"/>
                    <a:pt x="9982" y="18215"/>
                  </a:cubicBezTo>
                  <a:cubicBezTo>
                    <a:pt x="9982" y="18376"/>
                    <a:pt x="9982" y="18376"/>
                    <a:pt x="9982" y="18376"/>
                  </a:cubicBezTo>
                  <a:cubicBezTo>
                    <a:pt x="10069" y="18537"/>
                    <a:pt x="10069" y="18537"/>
                    <a:pt x="10069" y="18537"/>
                  </a:cubicBezTo>
                  <a:cubicBezTo>
                    <a:pt x="9982" y="18537"/>
                    <a:pt x="9982" y="18537"/>
                    <a:pt x="9982" y="18537"/>
                  </a:cubicBezTo>
                  <a:cubicBezTo>
                    <a:pt x="9896" y="18537"/>
                    <a:pt x="9896" y="18537"/>
                    <a:pt x="9896" y="18537"/>
                  </a:cubicBezTo>
                  <a:cubicBezTo>
                    <a:pt x="9810" y="18699"/>
                    <a:pt x="9810" y="18699"/>
                    <a:pt x="9810" y="18699"/>
                  </a:cubicBezTo>
                  <a:cubicBezTo>
                    <a:pt x="9638" y="18860"/>
                    <a:pt x="9638" y="18860"/>
                    <a:pt x="9638" y="18860"/>
                  </a:cubicBezTo>
                  <a:cubicBezTo>
                    <a:pt x="9638" y="18860"/>
                    <a:pt x="9638" y="18860"/>
                    <a:pt x="9638" y="18860"/>
                  </a:cubicBezTo>
                  <a:cubicBezTo>
                    <a:pt x="9552" y="19021"/>
                    <a:pt x="9552" y="19021"/>
                    <a:pt x="9552" y="19021"/>
                  </a:cubicBezTo>
                  <a:cubicBezTo>
                    <a:pt x="9466" y="19021"/>
                    <a:pt x="9466" y="19021"/>
                    <a:pt x="9466" y="19021"/>
                  </a:cubicBezTo>
                  <a:cubicBezTo>
                    <a:pt x="9552" y="18860"/>
                    <a:pt x="9552" y="18860"/>
                    <a:pt x="9552" y="18860"/>
                  </a:cubicBezTo>
                  <a:cubicBezTo>
                    <a:pt x="9466" y="18860"/>
                    <a:pt x="9466" y="18860"/>
                    <a:pt x="9466" y="18860"/>
                  </a:cubicBezTo>
                  <a:cubicBezTo>
                    <a:pt x="9466" y="18860"/>
                    <a:pt x="9466" y="18860"/>
                    <a:pt x="9466" y="18860"/>
                  </a:cubicBezTo>
                  <a:cubicBezTo>
                    <a:pt x="9380" y="18860"/>
                    <a:pt x="9380" y="18860"/>
                    <a:pt x="9380" y="18860"/>
                  </a:cubicBezTo>
                  <a:cubicBezTo>
                    <a:pt x="9380" y="18860"/>
                    <a:pt x="9380" y="18860"/>
                    <a:pt x="9380" y="18860"/>
                  </a:cubicBezTo>
                  <a:cubicBezTo>
                    <a:pt x="9380" y="19021"/>
                    <a:pt x="9380" y="19021"/>
                    <a:pt x="9380" y="19021"/>
                  </a:cubicBezTo>
                  <a:cubicBezTo>
                    <a:pt x="9294" y="19021"/>
                    <a:pt x="9294" y="19021"/>
                    <a:pt x="9294" y="19021"/>
                  </a:cubicBezTo>
                  <a:cubicBezTo>
                    <a:pt x="9294" y="19021"/>
                    <a:pt x="9294" y="19021"/>
                    <a:pt x="9294" y="19021"/>
                  </a:cubicBezTo>
                  <a:cubicBezTo>
                    <a:pt x="9294" y="19182"/>
                    <a:pt x="9294" y="19182"/>
                    <a:pt x="9294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122" y="19343"/>
                    <a:pt x="9122" y="19343"/>
                    <a:pt x="9122" y="19343"/>
                  </a:cubicBezTo>
                  <a:cubicBezTo>
                    <a:pt x="9122" y="19343"/>
                    <a:pt x="9122" y="19343"/>
                    <a:pt x="9122" y="19343"/>
                  </a:cubicBezTo>
                  <a:cubicBezTo>
                    <a:pt x="9036" y="19504"/>
                    <a:pt x="9036" y="19504"/>
                    <a:pt x="9036" y="19504"/>
                  </a:cubicBezTo>
                  <a:cubicBezTo>
                    <a:pt x="9036" y="19504"/>
                    <a:pt x="9036" y="19504"/>
                    <a:pt x="9036" y="19504"/>
                  </a:cubicBezTo>
                  <a:cubicBezTo>
                    <a:pt x="9036" y="19827"/>
                    <a:pt x="9036" y="19827"/>
                    <a:pt x="9036" y="19827"/>
                  </a:cubicBezTo>
                  <a:cubicBezTo>
                    <a:pt x="8950" y="19827"/>
                    <a:pt x="8950" y="19827"/>
                    <a:pt x="8950" y="19827"/>
                  </a:cubicBezTo>
                  <a:cubicBezTo>
                    <a:pt x="8950" y="19988"/>
                    <a:pt x="8950" y="19988"/>
                    <a:pt x="8950" y="19988"/>
                  </a:cubicBezTo>
                  <a:cubicBezTo>
                    <a:pt x="8864" y="20149"/>
                    <a:pt x="8864" y="20149"/>
                    <a:pt x="8864" y="20149"/>
                  </a:cubicBezTo>
                  <a:cubicBezTo>
                    <a:pt x="8950" y="20310"/>
                    <a:pt x="8950" y="20310"/>
                    <a:pt x="8950" y="20310"/>
                  </a:cubicBezTo>
                  <a:cubicBezTo>
                    <a:pt x="8950" y="20633"/>
                    <a:pt x="8950" y="20633"/>
                    <a:pt x="8950" y="20633"/>
                  </a:cubicBezTo>
                  <a:cubicBezTo>
                    <a:pt x="8950" y="20633"/>
                    <a:pt x="8950" y="20633"/>
                    <a:pt x="8950" y="20633"/>
                  </a:cubicBezTo>
                  <a:cubicBezTo>
                    <a:pt x="8950" y="20794"/>
                    <a:pt x="8950" y="20794"/>
                    <a:pt x="8950" y="20794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778" y="20955"/>
                    <a:pt x="8778" y="20955"/>
                    <a:pt x="8778" y="20955"/>
                  </a:cubicBezTo>
                  <a:cubicBezTo>
                    <a:pt x="8692" y="20794"/>
                    <a:pt x="8692" y="20794"/>
                    <a:pt x="8692" y="20794"/>
                  </a:cubicBezTo>
                  <a:cubicBezTo>
                    <a:pt x="8520" y="20794"/>
                    <a:pt x="8520" y="20794"/>
                    <a:pt x="8520" y="20794"/>
                  </a:cubicBezTo>
                  <a:cubicBezTo>
                    <a:pt x="8520" y="20633"/>
                    <a:pt x="8520" y="20633"/>
                    <a:pt x="8520" y="20633"/>
                  </a:cubicBezTo>
                  <a:cubicBezTo>
                    <a:pt x="8433" y="20633"/>
                    <a:pt x="8433" y="20633"/>
                    <a:pt x="8433" y="20633"/>
                  </a:cubicBezTo>
                  <a:cubicBezTo>
                    <a:pt x="8433" y="20633"/>
                    <a:pt x="8433" y="20633"/>
                    <a:pt x="8433" y="20633"/>
                  </a:cubicBezTo>
                  <a:cubicBezTo>
                    <a:pt x="8347" y="20633"/>
                    <a:pt x="8347" y="20633"/>
                    <a:pt x="8347" y="20633"/>
                  </a:cubicBezTo>
                  <a:cubicBezTo>
                    <a:pt x="8347" y="20633"/>
                    <a:pt x="8347" y="20633"/>
                    <a:pt x="8347" y="20633"/>
                  </a:cubicBezTo>
                  <a:cubicBezTo>
                    <a:pt x="8347" y="20472"/>
                    <a:pt x="8347" y="20472"/>
                    <a:pt x="8347" y="20472"/>
                  </a:cubicBezTo>
                  <a:cubicBezTo>
                    <a:pt x="8347" y="20310"/>
                    <a:pt x="8347" y="20310"/>
                    <a:pt x="8347" y="20310"/>
                  </a:cubicBezTo>
                  <a:cubicBezTo>
                    <a:pt x="8261" y="19988"/>
                    <a:pt x="8261" y="19988"/>
                    <a:pt x="8261" y="19988"/>
                  </a:cubicBezTo>
                  <a:cubicBezTo>
                    <a:pt x="8261" y="19988"/>
                    <a:pt x="8261" y="19988"/>
                    <a:pt x="8261" y="19988"/>
                  </a:cubicBezTo>
                  <a:cubicBezTo>
                    <a:pt x="8261" y="19827"/>
                    <a:pt x="8261" y="19827"/>
                    <a:pt x="8261" y="19827"/>
                  </a:cubicBezTo>
                  <a:cubicBezTo>
                    <a:pt x="8261" y="19827"/>
                    <a:pt x="8261" y="19827"/>
                    <a:pt x="8261" y="19827"/>
                  </a:cubicBezTo>
                  <a:cubicBezTo>
                    <a:pt x="8261" y="19666"/>
                    <a:pt x="8261" y="19666"/>
                    <a:pt x="8261" y="19666"/>
                  </a:cubicBezTo>
                  <a:cubicBezTo>
                    <a:pt x="8175" y="19504"/>
                    <a:pt x="8175" y="19504"/>
                    <a:pt x="8175" y="19504"/>
                  </a:cubicBezTo>
                  <a:cubicBezTo>
                    <a:pt x="8175" y="19504"/>
                    <a:pt x="8175" y="19504"/>
                    <a:pt x="8175" y="19504"/>
                  </a:cubicBezTo>
                  <a:cubicBezTo>
                    <a:pt x="8175" y="19343"/>
                    <a:pt x="8175" y="19343"/>
                    <a:pt x="8175" y="19343"/>
                  </a:cubicBezTo>
                  <a:cubicBezTo>
                    <a:pt x="8089" y="19182"/>
                    <a:pt x="8089" y="19182"/>
                    <a:pt x="8089" y="19182"/>
                  </a:cubicBezTo>
                  <a:cubicBezTo>
                    <a:pt x="8089" y="19182"/>
                    <a:pt x="8089" y="19182"/>
                    <a:pt x="8089" y="19182"/>
                  </a:cubicBezTo>
                  <a:cubicBezTo>
                    <a:pt x="8003" y="19182"/>
                    <a:pt x="8003" y="19182"/>
                    <a:pt x="8003" y="19182"/>
                  </a:cubicBezTo>
                  <a:cubicBezTo>
                    <a:pt x="8003" y="18860"/>
                    <a:pt x="8003" y="18860"/>
                    <a:pt x="8003" y="18860"/>
                  </a:cubicBezTo>
                  <a:cubicBezTo>
                    <a:pt x="7917" y="18860"/>
                    <a:pt x="7917" y="18860"/>
                    <a:pt x="7917" y="18860"/>
                  </a:cubicBezTo>
                  <a:cubicBezTo>
                    <a:pt x="7917" y="18699"/>
                    <a:pt x="7917" y="18699"/>
                    <a:pt x="7917" y="18699"/>
                  </a:cubicBezTo>
                  <a:cubicBezTo>
                    <a:pt x="7917" y="18699"/>
                    <a:pt x="7917" y="18699"/>
                    <a:pt x="7917" y="18699"/>
                  </a:cubicBezTo>
                  <a:cubicBezTo>
                    <a:pt x="7917" y="18537"/>
                    <a:pt x="7917" y="18537"/>
                    <a:pt x="7917" y="18537"/>
                  </a:cubicBezTo>
                  <a:cubicBezTo>
                    <a:pt x="7917" y="18537"/>
                    <a:pt x="7917" y="18537"/>
                    <a:pt x="7917" y="18537"/>
                  </a:cubicBezTo>
                  <a:cubicBezTo>
                    <a:pt x="7831" y="18376"/>
                    <a:pt x="7831" y="18376"/>
                    <a:pt x="7831" y="18376"/>
                  </a:cubicBezTo>
                  <a:cubicBezTo>
                    <a:pt x="7831" y="18215"/>
                    <a:pt x="7831" y="18215"/>
                    <a:pt x="7831" y="18215"/>
                  </a:cubicBezTo>
                  <a:cubicBezTo>
                    <a:pt x="7745" y="18054"/>
                    <a:pt x="7745" y="18054"/>
                    <a:pt x="7745" y="18054"/>
                  </a:cubicBezTo>
                  <a:cubicBezTo>
                    <a:pt x="7659" y="18054"/>
                    <a:pt x="7659" y="18054"/>
                    <a:pt x="7659" y="18054"/>
                  </a:cubicBezTo>
                  <a:cubicBezTo>
                    <a:pt x="7659" y="17893"/>
                    <a:pt x="7659" y="17893"/>
                    <a:pt x="7659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487" y="17893"/>
                    <a:pt x="7487" y="17893"/>
                    <a:pt x="7487" y="17893"/>
                  </a:cubicBezTo>
                  <a:cubicBezTo>
                    <a:pt x="7401" y="17893"/>
                    <a:pt x="7401" y="17893"/>
                    <a:pt x="7401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229" y="17893"/>
                    <a:pt x="7229" y="17893"/>
                    <a:pt x="7229" y="17893"/>
                  </a:cubicBezTo>
                  <a:cubicBezTo>
                    <a:pt x="7229" y="17893"/>
                    <a:pt x="7229" y="17893"/>
                    <a:pt x="7229" y="17893"/>
                  </a:cubicBezTo>
                  <a:cubicBezTo>
                    <a:pt x="7143" y="18054"/>
                    <a:pt x="7143" y="18054"/>
                    <a:pt x="7143" y="18054"/>
                  </a:cubicBezTo>
                  <a:cubicBezTo>
                    <a:pt x="7143" y="18215"/>
                    <a:pt x="7143" y="18215"/>
                    <a:pt x="7143" y="18215"/>
                  </a:cubicBezTo>
                  <a:cubicBezTo>
                    <a:pt x="7057" y="18215"/>
                    <a:pt x="7057" y="18215"/>
                    <a:pt x="7057" y="18215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6971" y="18376"/>
                    <a:pt x="6971" y="18376"/>
                    <a:pt x="6971" y="18376"/>
                  </a:cubicBezTo>
                  <a:cubicBezTo>
                    <a:pt x="6971" y="18537"/>
                    <a:pt x="6971" y="18537"/>
                    <a:pt x="6971" y="18537"/>
                  </a:cubicBezTo>
                  <a:cubicBezTo>
                    <a:pt x="6971" y="18537"/>
                    <a:pt x="6971" y="18537"/>
                    <a:pt x="6971" y="18537"/>
                  </a:cubicBezTo>
                  <a:cubicBezTo>
                    <a:pt x="6884" y="18537"/>
                    <a:pt x="6884" y="18537"/>
                    <a:pt x="6884" y="18537"/>
                  </a:cubicBezTo>
                  <a:cubicBezTo>
                    <a:pt x="6884" y="18537"/>
                    <a:pt x="6884" y="18537"/>
                    <a:pt x="6884" y="18537"/>
                  </a:cubicBezTo>
                  <a:cubicBezTo>
                    <a:pt x="6798" y="18376"/>
                    <a:pt x="6798" y="18376"/>
                    <a:pt x="6798" y="18376"/>
                  </a:cubicBezTo>
                  <a:cubicBezTo>
                    <a:pt x="6712" y="18376"/>
                    <a:pt x="6712" y="18376"/>
                    <a:pt x="6712" y="18376"/>
                  </a:cubicBezTo>
                  <a:cubicBezTo>
                    <a:pt x="6712" y="18376"/>
                    <a:pt x="6712" y="18376"/>
                    <a:pt x="6712" y="18376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540" y="18215"/>
                    <a:pt x="6540" y="18215"/>
                    <a:pt x="6540" y="18215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7893"/>
                    <a:pt x="6454" y="17893"/>
                    <a:pt x="6454" y="17893"/>
                  </a:cubicBezTo>
                  <a:cubicBezTo>
                    <a:pt x="6368" y="17893"/>
                    <a:pt x="6368" y="17893"/>
                    <a:pt x="6368" y="17893"/>
                  </a:cubicBezTo>
                  <a:cubicBezTo>
                    <a:pt x="6282" y="17731"/>
                    <a:pt x="6282" y="17731"/>
                    <a:pt x="6282" y="17731"/>
                  </a:cubicBezTo>
                  <a:cubicBezTo>
                    <a:pt x="6282" y="17570"/>
                    <a:pt x="6282" y="17570"/>
                    <a:pt x="6282" y="17570"/>
                  </a:cubicBezTo>
                  <a:cubicBezTo>
                    <a:pt x="6368" y="17570"/>
                    <a:pt x="6368" y="17570"/>
                    <a:pt x="6368" y="17570"/>
                  </a:cubicBezTo>
                  <a:cubicBezTo>
                    <a:pt x="6368" y="17570"/>
                    <a:pt x="6368" y="17570"/>
                    <a:pt x="6368" y="17570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282" y="17409"/>
                    <a:pt x="6282" y="17409"/>
                    <a:pt x="6282" y="17409"/>
                  </a:cubicBezTo>
                  <a:cubicBezTo>
                    <a:pt x="6282" y="17248"/>
                    <a:pt x="6282" y="17248"/>
                    <a:pt x="6282" y="17248"/>
                  </a:cubicBezTo>
                  <a:cubicBezTo>
                    <a:pt x="6282" y="17087"/>
                    <a:pt x="6282" y="17087"/>
                    <a:pt x="6282" y="17087"/>
                  </a:cubicBezTo>
                  <a:cubicBezTo>
                    <a:pt x="6196" y="17087"/>
                    <a:pt x="6196" y="17087"/>
                    <a:pt x="6196" y="17087"/>
                  </a:cubicBezTo>
                  <a:cubicBezTo>
                    <a:pt x="6196" y="17087"/>
                    <a:pt x="6196" y="17087"/>
                    <a:pt x="6196" y="17087"/>
                  </a:cubicBezTo>
                  <a:cubicBezTo>
                    <a:pt x="6110" y="16925"/>
                    <a:pt x="6110" y="16925"/>
                    <a:pt x="6110" y="16925"/>
                  </a:cubicBezTo>
                  <a:cubicBezTo>
                    <a:pt x="6196" y="16925"/>
                    <a:pt x="6196" y="16925"/>
                    <a:pt x="6196" y="16925"/>
                  </a:cubicBezTo>
                  <a:cubicBezTo>
                    <a:pt x="6196" y="16925"/>
                    <a:pt x="6196" y="16925"/>
                    <a:pt x="6196" y="16925"/>
                  </a:cubicBezTo>
                  <a:cubicBezTo>
                    <a:pt x="6110" y="16764"/>
                    <a:pt x="6110" y="16764"/>
                    <a:pt x="6110" y="16764"/>
                  </a:cubicBezTo>
                  <a:cubicBezTo>
                    <a:pt x="6024" y="16764"/>
                    <a:pt x="6024" y="16764"/>
                    <a:pt x="6024" y="16764"/>
                  </a:cubicBezTo>
                  <a:cubicBezTo>
                    <a:pt x="6024" y="16764"/>
                    <a:pt x="6024" y="16764"/>
                    <a:pt x="6024" y="16764"/>
                  </a:cubicBezTo>
                  <a:cubicBezTo>
                    <a:pt x="6024" y="16603"/>
                    <a:pt x="6024" y="16603"/>
                    <a:pt x="6024" y="16603"/>
                  </a:cubicBezTo>
                  <a:cubicBezTo>
                    <a:pt x="6024" y="16603"/>
                    <a:pt x="6024" y="16603"/>
                    <a:pt x="6024" y="16603"/>
                  </a:cubicBezTo>
                  <a:cubicBezTo>
                    <a:pt x="5938" y="16603"/>
                    <a:pt x="5938" y="16603"/>
                    <a:pt x="5938" y="16603"/>
                  </a:cubicBezTo>
                  <a:cubicBezTo>
                    <a:pt x="5938" y="16442"/>
                    <a:pt x="5938" y="16442"/>
                    <a:pt x="5938" y="16442"/>
                  </a:cubicBezTo>
                  <a:cubicBezTo>
                    <a:pt x="5852" y="16281"/>
                    <a:pt x="5852" y="16281"/>
                    <a:pt x="5852" y="16281"/>
                  </a:cubicBezTo>
                  <a:cubicBezTo>
                    <a:pt x="5766" y="16281"/>
                    <a:pt x="5766" y="16281"/>
                    <a:pt x="5766" y="16281"/>
                  </a:cubicBezTo>
                  <a:cubicBezTo>
                    <a:pt x="5163" y="16281"/>
                    <a:pt x="5163" y="16281"/>
                    <a:pt x="5163" y="16281"/>
                  </a:cubicBezTo>
                  <a:cubicBezTo>
                    <a:pt x="5163" y="16442"/>
                    <a:pt x="5163" y="16442"/>
                    <a:pt x="5163" y="16442"/>
                  </a:cubicBezTo>
                  <a:cubicBezTo>
                    <a:pt x="4131" y="16442"/>
                    <a:pt x="4131" y="16442"/>
                    <a:pt x="4131" y="16442"/>
                  </a:cubicBezTo>
                  <a:cubicBezTo>
                    <a:pt x="2754" y="15475"/>
                    <a:pt x="2754" y="15475"/>
                    <a:pt x="2754" y="15475"/>
                  </a:cubicBezTo>
                  <a:cubicBezTo>
                    <a:pt x="2840" y="15313"/>
                    <a:pt x="2840" y="15313"/>
                    <a:pt x="2840" y="15313"/>
                  </a:cubicBezTo>
                  <a:cubicBezTo>
                    <a:pt x="2754" y="15313"/>
                    <a:pt x="2754" y="15313"/>
                    <a:pt x="2754" y="15313"/>
                  </a:cubicBezTo>
                  <a:cubicBezTo>
                    <a:pt x="1893" y="15313"/>
                    <a:pt x="1893" y="15313"/>
                    <a:pt x="1893" y="15313"/>
                  </a:cubicBezTo>
                  <a:cubicBezTo>
                    <a:pt x="1893" y="15152"/>
                    <a:pt x="1893" y="15152"/>
                    <a:pt x="1893" y="15152"/>
                  </a:cubicBezTo>
                  <a:cubicBezTo>
                    <a:pt x="1893" y="14991"/>
                    <a:pt x="1893" y="14991"/>
                    <a:pt x="1893" y="14991"/>
                  </a:cubicBezTo>
                  <a:cubicBezTo>
                    <a:pt x="1893" y="14830"/>
                    <a:pt x="1893" y="14830"/>
                    <a:pt x="1893" y="14830"/>
                  </a:cubicBezTo>
                  <a:cubicBezTo>
                    <a:pt x="1721" y="14507"/>
                    <a:pt x="1721" y="14507"/>
                    <a:pt x="1721" y="14507"/>
                  </a:cubicBezTo>
                  <a:cubicBezTo>
                    <a:pt x="1635" y="14346"/>
                    <a:pt x="1635" y="14346"/>
                    <a:pt x="1635" y="14346"/>
                  </a:cubicBezTo>
                  <a:cubicBezTo>
                    <a:pt x="1635" y="14346"/>
                    <a:pt x="1635" y="14346"/>
                    <a:pt x="1635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185"/>
                    <a:pt x="1549" y="14185"/>
                    <a:pt x="1549" y="14185"/>
                  </a:cubicBezTo>
                  <a:cubicBezTo>
                    <a:pt x="1463" y="14185"/>
                    <a:pt x="1463" y="14185"/>
                    <a:pt x="1463" y="14185"/>
                  </a:cubicBezTo>
                  <a:cubicBezTo>
                    <a:pt x="1377" y="14185"/>
                    <a:pt x="1377" y="14185"/>
                    <a:pt x="1377" y="14185"/>
                  </a:cubicBezTo>
                  <a:cubicBezTo>
                    <a:pt x="1291" y="14024"/>
                    <a:pt x="1291" y="14024"/>
                    <a:pt x="1291" y="14024"/>
                  </a:cubicBezTo>
                  <a:cubicBezTo>
                    <a:pt x="1291" y="13863"/>
                    <a:pt x="1291" y="13863"/>
                    <a:pt x="1291" y="13863"/>
                  </a:cubicBezTo>
                  <a:cubicBezTo>
                    <a:pt x="1205" y="13863"/>
                    <a:pt x="1205" y="13863"/>
                    <a:pt x="1205" y="13863"/>
                  </a:cubicBezTo>
                  <a:cubicBezTo>
                    <a:pt x="1119" y="13863"/>
                    <a:pt x="1119" y="13863"/>
                    <a:pt x="1119" y="13863"/>
                  </a:cubicBezTo>
                  <a:cubicBezTo>
                    <a:pt x="1033" y="13863"/>
                    <a:pt x="1033" y="13863"/>
                    <a:pt x="1033" y="13863"/>
                  </a:cubicBezTo>
                  <a:cubicBezTo>
                    <a:pt x="1033" y="13701"/>
                    <a:pt x="1033" y="13701"/>
                    <a:pt x="1033" y="13701"/>
                  </a:cubicBezTo>
                  <a:cubicBezTo>
                    <a:pt x="947" y="13701"/>
                    <a:pt x="947" y="13701"/>
                    <a:pt x="947" y="13701"/>
                  </a:cubicBezTo>
                  <a:cubicBezTo>
                    <a:pt x="775" y="13701"/>
                    <a:pt x="775" y="13701"/>
                    <a:pt x="775" y="13701"/>
                  </a:cubicBezTo>
                  <a:cubicBezTo>
                    <a:pt x="775" y="13701"/>
                    <a:pt x="775" y="13701"/>
                    <a:pt x="775" y="13701"/>
                  </a:cubicBezTo>
                  <a:cubicBezTo>
                    <a:pt x="775" y="13540"/>
                    <a:pt x="775" y="13540"/>
                    <a:pt x="775" y="13540"/>
                  </a:cubicBezTo>
                  <a:cubicBezTo>
                    <a:pt x="775" y="13540"/>
                    <a:pt x="775" y="13540"/>
                    <a:pt x="775" y="13540"/>
                  </a:cubicBezTo>
                  <a:cubicBezTo>
                    <a:pt x="775" y="13379"/>
                    <a:pt x="775" y="13379"/>
                    <a:pt x="775" y="13379"/>
                  </a:cubicBezTo>
                  <a:cubicBezTo>
                    <a:pt x="775" y="13218"/>
                    <a:pt x="775" y="13218"/>
                    <a:pt x="775" y="13218"/>
                  </a:cubicBezTo>
                  <a:cubicBezTo>
                    <a:pt x="775" y="13057"/>
                    <a:pt x="775" y="13057"/>
                    <a:pt x="775" y="13057"/>
                  </a:cubicBezTo>
                  <a:cubicBezTo>
                    <a:pt x="688" y="13057"/>
                    <a:pt x="688" y="13057"/>
                    <a:pt x="688" y="13057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02" y="12734"/>
                    <a:pt x="602" y="12734"/>
                    <a:pt x="602" y="12734"/>
                  </a:cubicBezTo>
                  <a:cubicBezTo>
                    <a:pt x="516" y="12412"/>
                    <a:pt x="516" y="12412"/>
                    <a:pt x="516" y="12412"/>
                  </a:cubicBezTo>
                  <a:cubicBezTo>
                    <a:pt x="516" y="12251"/>
                    <a:pt x="516" y="12251"/>
                    <a:pt x="516" y="12251"/>
                  </a:cubicBezTo>
                  <a:cubicBezTo>
                    <a:pt x="516" y="12090"/>
                    <a:pt x="516" y="12090"/>
                    <a:pt x="516" y="12090"/>
                  </a:cubicBezTo>
                  <a:cubicBezTo>
                    <a:pt x="430" y="12090"/>
                    <a:pt x="430" y="12090"/>
                    <a:pt x="430" y="12090"/>
                  </a:cubicBezTo>
                  <a:cubicBezTo>
                    <a:pt x="430" y="11928"/>
                    <a:pt x="430" y="11928"/>
                    <a:pt x="430" y="11928"/>
                  </a:cubicBezTo>
                  <a:cubicBezTo>
                    <a:pt x="430" y="11767"/>
                    <a:pt x="430" y="11767"/>
                    <a:pt x="430" y="11767"/>
                  </a:cubicBezTo>
                  <a:cubicBezTo>
                    <a:pt x="430" y="11767"/>
                    <a:pt x="430" y="11767"/>
                    <a:pt x="430" y="11767"/>
                  </a:cubicBezTo>
                  <a:cubicBezTo>
                    <a:pt x="516" y="11767"/>
                    <a:pt x="516" y="11767"/>
                    <a:pt x="516" y="11767"/>
                  </a:cubicBezTo>
                  <a:cubicBezTo>
                    <a:pt x="516" y="11767"/>
                    <a:pt x="516" y="11767"/>
                    <a:pt x="516" y="11767"/>
                  </a:cubicBezTo>
                  <a:cubicBezTo>
                    <a:pt x="516" y="11606"/>
                    <a:pt x="516" y="11606"/>
                    <a:pt x="516" y="11606"/>
                  </a:cubicBezTo>
                  <a:cubicBezTo>
                    <a:pt x="516" y="11445"/>
                    <a:pt x="516" y="11445"/>
                    <a:pt x="516" y="11445"/>
                  </a:cubicBezTo>
                  <a:cubicBezTo>
                    <a:pt x="430" y="11445"/>
                    <a:pt x="430" y="11445"/>
                    <a:pt x="430" y="11445"/>
                  </a:cubicBezTo>
                  <a:cubicBezTo>
                    <a:pt x="430" y="11284"/>
                    <a:pt x="430" y="11284"/>
                    <a:pt x="430" y="11284"/>
                  </a:cubicBezTo>
                  <a:cubicBezTo>
                    <a:pt x="344" y="11284"/>
                    <a:pt x="344" y="11284"/>
                    <a:pt x="344" y="11284"/>
                  </a:cubicBezTo>
                  <a:cubicBezTo>
                    <a:pt x="344" y="11122"/>
                    <a:pt x="344" y="11122"/>
                    <a:pt x="344" y="11122"/>
                  </a:cubicBezTo>
                  <a:cubicBezTo>
                    <a:pt x="430" y="11122"/>
                    <a:pt x="430" y="11122"/>
                    <a:pt x="430" y="11122"/>
                  </a:cubicBezTo>
                  <a:cubicBezTo>
                    <a:pt x="344" y="10961"/>
                    <a:pt x="344" y="10961"/>
                    <a:pt x="344" y="10961"/>
                  </a:cubicBezTo>
                  <a:cubicBezTo>
                    <a:pt x="430" y="10961"/>
                    <a:pt x="430" y="10961"/>
                    <a:pt x="430" y="10961"/>
                  </a:cubicBezTo>
                  <a:cubicBezTo>
                    <a:pt x="430" y="10961"/>
                    <a:pt x="430" y="10961"/>
                    <a:pt x="430" y="10961"/>
                  </a:cubicBezTo>
                  <a:cubicBezTo>
                    <a:pt x="430" y="10800"/>
                    <a:pt x="430" y="10800"/>
                    <a:pt x="430" y="10800"/>
                  </a:cubicBezTo>
                  <a:cubicBezTo>
                    <a:pt x="516" y="10800"/>
                    <a:pt x="516" y="10800"/>
                    <a:pt x="516" y="10800"/>
                  </a:cubicBezTo>
                  <a:cubicBezTo>
                    <a:pt x="516" y="10961"/>
                    <a:pt x="516" y="10961"/>
                    <a:pt x="516" y="10961"/>
                  </a:cubicBezTo>
                  <a:cubicBezTo>
                    <a:pt x="602" y="10961"/>
                    <a:pt x="602" y="10961"/>
                    <a:pt x="602" y="10961"/>
                  </a:cubicBezTo>
                  <a:cubicBezTo>
                    <a:pt x="516" y="10961"/>
                    <a:pt x="516" y="10961"/>
                    <a:pt x="516" y="10961"/>
                  </a:cubicBezTo>
                  <a:cubicBezTo>
                    <a:pt x="516" y="10800"/>
                    <a:pt x="516" y="10800"/>
                    <a:pt x="516" y="10800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602" y="10639"/>
                    <a:pt x="602" y="10639"/>
                    <a:pt x="602" y="10639"/>
                  </a:cubicBezTo>
                  <a:cubicBezTo>
                    <a:pt x="688" y="10639"/>
                    <a:pt x="688" y="10639"/>
                    <a:pt x="688" y="10639"/>
                  </a:cubicBezTo>
                  <a:cubicBezTo>
                    <a:pt x="602" y="10478"/>
                    <a:pt x="602" y="10478"/>
                    <a:pt x="602" y="10478"/>
                  </a:cubicBezTo>
                  <a:cubicBezTo>
                    <a:pt x="602" y="10478"/>
                    <a:pt x="602" y="10478"/>
                    <a:pt x="602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430" y="10478"/>
                    <a:pt x="430" y="10478"/>
                    <a:pt x="430" y="10478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344" y="10639"/>
                    <a:pt x="344" y="10639"/>
                    <a:pt x="344" y="10639"/>
                  </a:cubicBezTo>
                  <a:cubicBezTo>
                    <a:pt x="344" y="10639"/>
                    <a:pt x="344" y="10639"/>
                    <a:pt x="344" y="10639"/>
                  </a:cubicBezTo>
                  <a:cubicBezTo>
                    <a:pt x="258" y="10478"/>
                    <a:pt x="258" y="10478"/>
                    <a:pt x="258" y="10478"/>
                  </a:cubicBezTo>
                  <a:cubicBezTo>
                    <a:pt x="258" y="10316"/>
                    <a:pt x="258" y="10316"/>
                    <a:pt x="258" y="10316"/>
                  </a:cubicBezTo>
                  <a:cubicBezTo>
                    <a:pt x="258" y="10316"/>
                    <a:pt x="258" y="10316"/>
                    <a:pt x="258" y="10316"/>
                  </a:cubicBezTo>
                  <a:cubicBezTo>
                    <a:pt x="258" y="10155"/>
                    <a:pt x="258" y="10155"/>
                    <a:pt x="258" y="10155"/>
                  </a:cubicBezTo>
                  <a:cubicBezTo>
                    <a:pt x="86" y="9833"/>
                    <a:pt x="86" y="9833"/>
                    <a:pt x="86" y="9833"/>
                  </a:cubicBezTo>
                  <a:cubicBezTo>
                    <a:pt x="86" y="9672"/>
                    <a:pt x="86" y="9672"/>
                    <a:pt x="86" y="9672"/>
                  </a:cubicBezTo>
                  <a:cubicBezTo>
                    <a:pt x="86" y="9672"/>
                    <a:pt x="86" y="9672"/>
                    <a:pt x="86" y="9672"/>
                  </a:cubicBezTo>
                  <a:cubicBezTo>
                    <a:pt x="172" y="9510"/>
                    <a:pt x="172" y="9510"/>
                    <a:pt x="172" y="9510"/>
                  </a:cubicBezTo>
                  <a:cubicBezTo>
                    <a:pt x="86" y="9349"/>
                    <a:pt x="86" y="9349"/>
                    <a:pt x="86" y="9349"/>
                  </a:cubicBezTo>
                  <a:cubicBezTo>
                    <a:pt x="86" y="9349"/>
                    <a:pt x="86" y="9349"/>
                    <a:pt x="86" y="9349"/>
                  </a:cubicBezTo>
                  <a:cubicBezTo>
                    <a:pt x="86" y="9188"/>
                    <a:pt x="86" y="9188"/>
                    <a:pt x="86" y="9188"/>
                  </a:cubicBezTo>
                  <a:cubicBezTo>
                    <a:pt x="172" y="9027"/>
                    <a:pt x="172" y="9027"/>
                    <a:pt x="172" y="9027"/>
                  </a:cubicBezTo>
                  <a:cubicBezTo>
                    <a:pt x="172" y="9027"/>
                    <a:pt x="172" y="9027"/>
                    <a:pt x="172" y="9027"/>
                  </a:cubicBezTo>
                  <a:cubicBezTo>
                    <a:pt x="172" y="8704"/>
                    <a:pt x="172" y="8704"/>
                    <a:pt x="172" y="8704"/>
                  </a:cubicBezTo>
                  <a:cubicBezTo>
                    <a:pt x="86" y="8382"/>
                    <a:pt x="86" y="8382"/>
                    <a:pt x="86" y="8382"/>
                  </a:cubicBezTo>
                  <a:cubicBezTo>
                    <a:pt x="0" y="8221"/>
                    <a:pt x="0" y="8221"/>
                    <a:pt x="0" y="8221"/>
                  </a:cubicBezTo>
                  <a:cubicBezTo>
                    <a:pt x="0" y="8221"/>
                    <a:pt x="0" y="8221"/>
                    <a:pt x="0" y="8221"/>
                  </a:cubicBezTo>
                  <a:cubicBezTo>
                    <a:pt x="86" y="8060"/>
                    <a:pt x="86" y="8060"/>
                    <a:pt x="86" y="8060"/>
                  </a:cubicBezTo>
                  <a:cubicBezTo>
                    <a:pt x="172" y="7899"/>
                    <a:pt x="172" y="7899"/>
                    <a:pt x="172" y="7899"/>
                  </a:cubicBezTo>
                  <a:cubicBezTo>
                    <a:pt x="172" y="7737"/>
                    <a:pt x="172" y="7737"/>
                    <a:pt x="172" y="7737"/>
                  </a:cubicBezTo>
                  <a:cubicBezTo>
                    <a:pt x="172" y="7737"/>
                    <a:pt x="172" y="7737"/>
                    <a:pt x="172" y="7737"/>
                  </a:cubicBezTo>
                  <a:cubicBezTo>
                    <a:pt x="172" y="7576"/>
                    <a:pt x="172" y="7576"/>
                    <a:pt x="172" y="7576"/>
                  </a:cubicBezTo>
                  <a:cubicBezTo>
                    <a:pt x="258" y="7576"/>
                    <a:pt x="258" y="7576"/>
                    <a:pt x="258" y="7576"/>
                  </a:cubicBezTo>
                  <a:cubicBezTo>
                    <a:pt x="258" y="7415"/>
                    <a:pt x="258" y="7415"/>
                    <a:pt x="258" y="7415"/>
                  </a:cubicBezTo>
                  <a:cubicBezTo>
                    <a:pt x="258" y="7093"/>
                    <a:pt x="258" y="7093"/>
                    <a:pt x="258" y="7093"/>
                  </a:cubicBezTo>
                  <a:cubicBezTo>
                    <a:pt x="258" y="6931"/>
                    <a:pt x="258" y="6931"/>
                    <a:pt x="258" y="6931"/>
                  </a:cubicBezTo>
                  <a:cubicBezTo>
                    <a:pt x="258" y="6931"/>
                    <a:pt x="258" y="6931"/>
                    <a:pt x="258" y="6931"/>
                  </a:cubicBezTo>
                  <a:cubicBezTo>
                    <a:pt x="258" y="6770"/>
                    <a:pt x="258" y="6770"/>
                    <a:pt x="258" y="6770"/>
                  </a:cubicBezTo>
                  <a:cubicBezTo>
                    <a:pt x="258" y="6609"/>
                    <a:pt x="258" y="6609"/>
                    <a:pt x="258" y="6609"/>
                  </a:cubicBezTo>
                  <a:cubicBezTo>
                    <a:pt x="258" y="6448"/>
                    <a:pt x="258" y="6448"/>
                    <a:pt x="258" y="6448"/>
                  </a:cubicBezTo>
                  <a:cubicBezTo>
                    <a:pt x="258" y="6287"/>
                    <a:pt x="258" y="6287"/>
                    <a:pt x="258" y="6287"/>
                  </a:cubicBezTo>
                  <a:cubicBezTo>
                    <a:pt x="258" y="5964"/>
                    <a:pt x="258" y="5964"/>
                    <a:pt x="258" y="5964"/>
                  </a:cubicBezTo>
                  <a:cubicBezTo>
                    <a:pt x="258" y="5803"/>
                    <a:pt x="258" y="5803"/>
                    <a:pt x="258" y="5803"/>
                  </a:cubicBezTo>
                  <a:cubicBezTo>
                    <a:pt x="430" y="5642"/>
                    <a:pt x="430" y="5642"/>
                    <a:pt x="430" y="5642"/>
                  </a:cubicBezTo>
                  <a:cubicBezTo>
                    <a:pt x="430" y="5481"/>
                    <a:pt x="430" y="5481"/>
                    <a:pt x="430" y="5481"/>
                  </a:cubicBezTo>
                  <a:cubicBezTo>
                    <a:pt x="430" y="5481"/>
                    <a:pt x="430" y="5481"/>
                    <a:pt x="430" y="5481"/>
                  </a:cubicBezTo>
                  <a:cubicBezTo>
                    <a:pt x="516" y="5158"/>
                    <a:pt x="516" y="5158"/>
                    <a:pt x="516" y="5158"/>
                  </a:cubicBezTo>
                  <a:cubicBezTo>
                    <a:pt x="602" y="5158"/>
                    <a:pt x="602" y="5158"/>
                    <a:pt x="602" y="5158"/>
                  </a:cubicBezTo>
                  <a:cubicBezTo>
                    <a:pt x="602" y="4997"/>
                    <a:pt x="602" y="4997"/>
                    <a:pt x="602" y="4997"/>
                  </a:cubicBezTo>
                  <a:cubicBezTo>
                    <a:pt x="602" y="4513"/>
                    <a:pt x="602" y="4513"/>
                    <a:pt x="602" y="4513"/>
                  </a:cubicBezTo>
                  <a:cubicBezTo>
                    <a:pt x="775" y="4352"/>
                    <a:pt x="775" y="4352"/>
                    <a:pt x="775" y="4352"/>
                  </a:cubicBezTo>
                  <a:cubicBezTo>
                    <a:pt x="775" y="4030"/>
                    <a:pt x="775" y="4030"/>
                    <a:pt x="775" y="4030"/>
                  </a:cubicBezTo>
                  <a:cubicBezTo>
                    <a:pt x="861" y="3546"/>
                    <a:pt x="861" y="3546"/>
                    <a:pt x="861" y="3546"/>
                  </a:cubicBezTo>
                  <a:cubicBezTo>
                    <a:pt x="861" y="3385"/>
                    <a:pt x="861" y="3385"/>
                    <a:pt x="861" y="3385"/>
                  </a:cubicBezTo>
                  <a:cubicBezTo>
                    <a:pt x="947" y="3224"/>
                    <a:pt x="947" y="3224"/>
                    <a:pt x="947" y="3224"/>
                  </a:cubicBezTo>
                  <a:cubicBezTo>
                    <a:pt x="947" y="3224"/>
                    <a:pt x="947" y="3224"/>
                    <a:pt x="947" y="3224"/>
                  </a:cubicBezTo>
                  <a:cubicBezTo>
                    <a:pt x="947" y="3063"/>
                    <a:pt x="947" y="3063"/>
                    <a:pt x="947" y="3063"/>
                  </a:cubicBezTo>
                  <a:cubicBezTo>
                    <a:pt x="1033" y="2901"/>
                    <a:pt x="1033" y="2901"/>
                    <a:pt x="1033" y="2901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119" y="2901"/>
                    <a:pt x="1119" y="2901"/>
                    <a:pt x="1119" y="2901"/>
                  </a:cubicBezTo>
                  <a:cubicBezTo>
                    <a:pt x="1205" y="2901"/>
                    <a:pt x="1205" y="2901"/>
                    <a:pt x="1205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463" y="3063"/>
                    <a:pt x="1463" y="3063"/>
                    <a:pt x="1463" y="3063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205" y="2740"/>
                    <a:pt x="1205" y="2740"/>
                    <a:pt x="1205" y="2740"/>
                  </a:cubicBezTo>
                  <a:cubicBezTo>
                    <a:pt x="1119" y="2740"/>
                    <a:pt x="1119" y="2740"/>
                    <a:pt x="1119" y="2740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119" y="2579"/>
                    <a:pt x="1119" y="2579"/>
                    <a:pt x="1119" y="2579"/>
                  </a:cubicBezTo>
                  <a:cubicBezTo>
                    <a:pt x="1119" y="2418"/>
                    <a:pt x="1119" y="2418"/>
                    <a:pt x="1119" y="2418"/>
                  </a:cubicBezTo>
                  <a:cubicBezTo>
                    <a:pt x="1119" y="2257"/>
                    <a:pt x="1119" y="2257"/>
                    <a:pt x="1119" y="2257"/>
                  </a:cubicBezTo>
                  <a:cubicBezTo>
                    <a:pt x="1119" y="2257"/>
                    <a:pt x="1119" y="2257"/>
                    <a:pt x="1119" y="2257"/>
                  </a:cubicBezTo>
                  <a:cubicBezTo>
                    <a:pt x="1033" y="2257"/>
                    <a:pt x="1033" y="2257"/>
                    <a:pt x="1033" y="2257"/>
                  </a:cubicBezTo>
                  <a:cubicBezTo>
                    <a:pt x="1033" y="2096"/>
                    <a:pt x="1033" y="2096"/>
                    <a:pt x="1033" y="2096"/>
                  </a:cubicBezTo>
                  <a:cubicBezTo>
                    <a:pt x="1119" y="2096"/>
                    <a:pt x="1119" y="2096"/>
                    <a:pt x="1119" y="2096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773"/>
                    <a:pt x="1119" y="1773"/>
                    <a:pt x="1119" y="1773"/>
                  </a:cubicBezTo>
                  <a:cubicBezTo>
                    <a:pt x="1033" y="1451"/>
                    <a:pt x="1033" y="1451"/>
                    <a:pt x="1033" y="1451"/>
                  </a:cubicBezTo>
                  <a:cubicBezTo>
                    <a:pt x="1119" y="1128"/>
                    <a:pt x="1119" y="1128"/>
                    <a:pt x="1119" y="1128"/>
                  </a:cubicBezTo>
                  <a:cubicBezTo>
                    <a:pt x="1033" y="967"/>
                    <a:pt x="1033" y="967"/>
                    <a:pt x="1033" y="967"/>
                  </a:cubicBezTo>
                  <a:cubicBezTo>
                    <a:pt x="1033" y="806"/>
                    <a:pt x="1033" y="806"/>
                    <a:pt x="1033" y="806"/>
                  </a:cubicBezTo>
                  <a:cubicBezTo>
                    <a:pt x="1119" y="645"/>
                    <a:pt x="1119" y="645"/>
                    <a:pt x="1119" y="645"/>
                  </a:cubicBezTo>
                  <a:cubicBezTo>
                    <a:pt x="1119" y="484"/>
                    <a:pt x="1119" y="484"/>
                    <a:pt x="1119" y="484"/>
                  </a:cubicBezTo>
                  <a:cubicBezTo>
                    <a:pt x="1205" y="484"/>
                    <a:pt x="1205" y="484"/>
                    <a:pt x="1205" y="484"/>
                  </a:cubicBezTo>
                  <a:cubicBezTo>
                    <a:pt x="1377" y="806"/>
                    <a:pt x="1377" y="806"/>
                    <a:pt x="1377" y="806"/>
                  </a:cubicBezTo>
                  <a:cubicBezTo>
                    <a:pt x="1463" y="806"/>
                    <a:pt x="1463" y="806"/>
                    <a:pt x="1463" y="806"/>
                  </a:cubicBezTo>
                  <a:cubicBezTo>
                    <a:pt x="1635" y="806"/>
                    <a:pt x="1635" y="806"/>
                    <a:pt x="1635" y="806"/>
                  </a:cubicBezTo>
                  <a:cubicBezTo>
                    <a:pt x="1635" y="967"/>
                    <a:pt x="1635" y="967"/>
                    <a:pt x="1635" y="967"/>
                  </a:cubicBezTo>
                  <a:cubicBezTo>
                    <a:pt x="1721" y="967"/>
                    <a:pt x="1721" y="967"/>
                    <a:pt x="1721" y="967"/>
                  </a:cubicBezTo>
                  <a:cubicBezTo>
                    <a:pt x="1721" y="967"/>
                    <a:pt x="1721" y="967"/>
                    <a:pt x="1721" y="967"/>
                  </a:cubicBezTo>
                  <a:cubicBezTo>
                    <a:pt x="1807" y="967"/>
                    <a:pt x="1807" y="967"/>
                    <a:pt x="1807" y="967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721" y="1128"/>
                    <a:pt x="1721" y="1128"/>
                    <a:pt x="1721" y="1128"/>
                  </a:cubicBezTo>
                  <a:cubicBezTo>
                    <a:pt x="1635" y="1290"/>
                    <a:pt x="1635" y="1290"/>
                    <a:pt x="1635" y="1290"/>
                  </a:cubicBezTo>
                  <a:cubicBezTo>
                    <a:pt x="1635" y="1451"/>
                    <a:pt x="1635" y="1451"/>
                    <a:pt x="1635" y="1451"/>
                  </a:cubicBezTo>
                  <a:cubicBezTo>
                    <a:pt x="1721" y="1451"/>
                    <a:pt x="1721" y="1451"/>
                    <a:pt x="1721" y="1451"/>
                  </a:cubicBezTo>
                  <a:cubicBezTo>
                    <a:pt x="1721" y="1290"/>
                    <a:pt x="1721" y="1290"/>
                    <a:pt x="1721" y="1290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290"/>
                    <a:pt x="1807" y="1290"/>
                    <a:pt x="1807" y="1290"/>
                  </a:cubicBezTo>
                  <a:cubicBezTo>
                    <a:pt x="1807" y="1290"/>
                    <a:pt x="1807" y="1290"/>
                    <a:pt x="1807" y="1290"/>
                  </a:cubicBezTo>
                  <a:cubicBezTo>
                    <a:pt x="1721" y="1451"/>
                    <a:pt x="1721" y="1451"/>
                    <a:pt x="1721" y="1451"/>
                  </a:cubicBezTo>
                  <a:cubicBezTo>
                    <a:pt x="1721" y="1612"/>
                    <a:pt x="1721" y="1612"/>
                    <a:pt x="1721" y="1612"/>
                  </a:cubicBezTo>
                  <a:cubicBezTo>
                    <a:pt x="1721" y="1773"/>
                    <a:pt x="1721" y="1773"/>
                    <a:pt x="1721" y="1773"/>
                  </a:cubicBezTo>
                  <a:cubicBezTo>
                    <a:pt x="1721" y="1612"/>
                    <a:pt x="1721" y="1612"/>
                    <a:pt x="1721" y="1612"/>
                  </a:cubicBezTo>
                  <a:cubicBezTo>
                    <a:pt x="1635" y="1773"/>
                    <a:pt x="1635" y="1773"/>
                    <a:pt x="1635" y="1773"/>
                  </a:cubicBezTo>
                  <a:cubicBezTo>
                    <a:pt x="1635" y="1612"/>
                    <a:pt x="1635" y="1612"/>
                    <a:pt x="1635" y="1612"/>
                  </a:cubicBezTo>
                  <a:cubicBezTo>
                    <a:pt x="1549" y="1773"/>
                    <a:pt x="1549" y="1773"/>
                    <a:pt x="1549" y="1773"/>
                  </a:cubicBezTo>
                  <a:cubicBezTo>
                    <a:pt x="1635" y="1773"/>
                    <a:pt x="1635" y="1773"/>
                    <a:pt x="1635" y="1773"/>
                  </a:cubicBezTo>
                  <a:cubicBezTo>
                    <a:pt x="1635" y="1934"/>
                    <a:pt x="1635" y="1934"/>
                    <a:pt x="1635" y="1934"/>
                  </a:cubicBezTo>
                  <a:cubicBezTo>
                    <a:pt x="1721" y="1773"/>
                    <a:pt x="1721" y="1773"/>
                    <a:pt x="1721" y="1773"/>
                  </a:cubicBezTo>
                  <a:cubicBezTo>
                    <a:pt x="1807" y="1612"/>
                    <a:pt x="1807" y="1612"/>
                    <a:pt x="1807" y="1612"/>
                  </a:cubicBezTo>
                  <a:cubicBezTo>
                    <a:pt x="1807" y="1612"/>
                    <a:pt x="1807" y="1612"/>
                    <a:pt x="1807" y="1612"/>
                  </a:cubicBezTo>
                  <a:cubicBezTo>
                    <a:pt x="1807" y="1451"/>
                    <a:pt x="1807" y="1451"/>
                    <a:pt x="1807" y="1451"/>
                  </a:cubicBezTo>
                  <a:cubicBezTo>
                    <a:pt x="1893" y="1451"/>
                    <a:pt x="1893" y="1451"/>
                    <a:pt x="1893" y="1451"/>
                  </a:cubicBezTo>
                  <a:cubicBezTo>
                    <a:pt x="1893" y="1290"/>
                    <a:pt x="1893" y="1290"/>
                    <a:pt x="1893" y="1290"/>
                  </a:cubicBezTo>
                  <a:cubicBezTo>
                    <a:pt x="1979" y="1128"/>
                    <a:pt x="1979" y="1128"/>
                    <a:pt x="1979" y="1128"/>
                  </a:cubicBezTo>
                  <a:cubicBezTo>
                    <a:pt x="1979" y="967"/>
                    <a:pt x="1979" y="967"/>
                    <a:pt x="1979" y="967"/>
                  </a:cubicBezTo>
                  <a:cubicBezTo>
                    <a:pt x="1979" y="967"/>
                    <a:pt x="1979" y="967"/>
                    <a:pt x="1979" y="967"/>
                  </a:cubicBezTo>
                  <a:cubicBezTo>
                    <a:pt x="1979" y="806"/>
                    <a:pt x="1979" y="806"/>
                    <a:pt x="1979" y="806"/>
                  </a:cubicBezTo>
                  <a:cubicBezTo>
                    <a:pt x="1979" y="806"/>
                    <a:pt x="1979" y="806"/>
                    <a:pt x="1979" y="806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484"/>
                    <a:pt x="1979" y="484"/>
                    <a:pt x="1979" y="484"/>
                  </a:cubicBezTo>
                  <a:cubicBezTo>
                    <a:pt x="1979" y="484"/>
                    <a:pt x="1979" y="484"/>
                    <a:pt x="1979" y="484"/>
                  </a:cubicBezTo>
                  <a:cubicBezTo>
                    <a:pt x="1979" y="322"/>
                    <a:pt x="1979" y="322"/>
                    <a:pt x="1979" y="322"/>
                  </a:cubicBezTo>
                  <a:cubicBezTo>
                    <a:pt x="1893" y="161"/>
                    <a:pt x="1893" y="161"/>
                    <a:pt x="1893" y="161"/>
                  </a:cubicBezTo>
                  <a:cubicBezTo>
                    <a:pt x="1893" y="0"/>
                    <a:pt x="1893" y="0"/>
                    <a:pt x="1893" y="0"/>
                  </a:cubicBezTo>
                  <a:close/>
                  <a:moveTo>
                    <a:pt x="19879" y="9188"/>
                  </a:move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965" y="9188"/>
                    <a:pt x="19965" y="9188"/>
                    <a:pt x="19965" y="9188"/>
                  </a:cubicBezTo>
                  <a:cubicBezTo>
                    <a:pt x="19965" y="9188"/>
                    <a:pt x="19965" y="9188"/>
                    <a:pt x="19965" y="9188"/>
                  </a:cubicBezTo>
                  <a:cubicBezTo>
                    <a:pt x="19965" y="9027"/>
                    <a:pt x="19965" y="9027"/>
                    <a:pt x="19965" y="9027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lose/>
                  <a:moveTo>
                    <a:pt x="18674" y="9672"/>
                  </a:moveTo>
                  <a:cubicBezTo>
                    <a:pt x="18674" y="9833"/>
                    <a:pt x="18674" y="9833"/>
                    <a:pt x="18674" y="9833"/>
                  </a:cubicBezTo>
                  <a:cubicBezTo>
                    <a:pt x="18674" y="9672"/>
                    <a:pt x="18674" y="9672"/>
                    <a:pt x="18674" y="9672"/>
                  </a:cubicBezTo>
                  <a:cubicBezTo>
                    <a:pt x="18760" y="9672"/>
                    <a:pt x="18760" y="9672"/>
                    <a:pt x="18760" y="9672"/>
                  </a:cubicBezTo>
                  <a:cubicBezTo>
                    <a:pt x="18846" y="9672"/>
                    <a:pt x="18846" y="9672"/>
                    <a:pt x="18846" y="9672"/>
                  </a:cubicBezTo>
                  <a:cubicBezTo>
                    <a:pt x="18932" y="9672"/>
                    <a:pt x="18932" y="9672"/>
                    <a:pt x="18932" y="9672"/>
                  </a:cubicBezTo>
                  <a:cubicBezTo>
                    <a:pt x="19018" y="9672"/>
                    <a:pt x="19018" y="9672"/>
                    <a:pt x="19018" y="9672"/>
                  </a:cubicBezTo>
                  <a:cubicBezTo>
                    <a:pt x="19104" y="9510"/>
                    <a:pt x="19104" y="9510"/>
                    <a:pt x="19104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276" y="9510"/>
                    <a:pt x="19276" y="9510"/>
                    <a:pt x="19276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276" y="9510"/>
                    <a:pt x="19276" y="9510"/>
                    <a:pt x="19276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018" y="9510"/>
                    <a:pt x="19018" y="9510"/>
                    <a:pt x="19018" y="9510"/>
                  </a:cubicBezTo>
                  <a:cubicBezTo>
                    <a:pt x="18932" y="9510"/>
                    <a:pt x="18932" y="9510"/>
                    <a:pt x="18932" y="9510"/>
                  </a:cubicBezTo>
                  <a:cubicBezTo>
                    <a:pt x="18846" y="9510"/>
                    <a:pt x="18846" y="9510"/>
                    <a:pt x="18846" y="9510"/>
                  </a:cubicBezTo>
                  <a:cubicBezTo>
                    <a:pt x="18760" y="9510"/>
                    <a:pt x="18760" y="9510"/>
                    <a:pt x="18760" y="9510"/>
                  </a:cubicBezTo>
                  <a:cubicBezTo>
                    <a:pt x="18674" y="9510"/>
                    <a:pt x="18674" y="9510"/>
                    <a:pt x="18674" y="9510"/>
                  </a:cubicBezTo>
                  <a:cubicBezTo>
                    <a:pt x="18588" y="9672"/>
                    <a:pt x="18588" y="9672"/>
                    <a:pt x="18588" y="9672"/>
                  </a:cubicBezTo>
                  <a:cubicBezTo>
                    <a:pt x="18674" y="9672"/>
                    <a:pt x="18674" y="9672"/>
                    <a:pt x="18674" y="9672"/>
                  </a:cubicBezTo>
                  <a:cubicBezTo>
                    <a:pt x="18674" y="9672"/>
                    <a:pt x="18674" y="9672"/>
                    <a:pt x="18674" y="9672"/>
                  </a:cubicBezTo>
                  <a:close/>
                  <a:moveTo>
                    <a:pt x="1893" y="645"/>
                  </a:moveTo>
                  <a:cubicBezTo>
                    <a:pt x="1807" y="806"/>
                    <a:pt x="1807" y="806"/>
                    <a:pt x="1807" y="806"/>
                  </a:cubicBezTo>
                  <a:cubicBezTo>
                    <a:pt x="1807" y="967"/>
                    <a:pt x="1807" y="967"/>
                    <a:pt x="1807" y="967"/>
                  </a:cubicBezTo>
                  <a:cubicBezTo>
                    <a:pt x="1893" y="1128"/>
                    <a:pt x="1893" y="1128"/>
                    <a:pt x="1893" y="1128"/>
                  </a:cubicBezTo>
                  <a:cubicBezTo>
                    <a:pt x="1893" y="1128"/>
                    <a:pt x="1893" y="1128"/>
                    <a:pt x="1893" y="1128"/>
                  </a:cubicBezTo>
                  <a:cubicBezTo>
                    <a:pt x="1893" y="806"/>
                    <a:pt x="1893" y="806"/>
                    <a:pt x="1893" y="806"/>
                  </a:cubicBezTo>
                  <a:cubicBezTo>
                    <a:pt x="1893" y="806"/>
                    <a:pt x="1893" y="806"/>
                    <a:pt x="1893" y="806"/>
                  </a:cubicBezTo>
                  <a:cubicBezTo>
                    <a:pt x="1893" y="645"/>
                    <a:pt x="1893" y="645"/>
                    <a:pt x="1893" y="645"/>
                  </a:cubicBezTo>
                  <a:cubicBezTo>
                    <a:pt x="1893" y="645"/>
                    <a:pt x="1893" y="645"/>
                    <a:pt x="1893" y="645"/>
                  </a:cubicBezTo>
                  <a:close/>
                  <a:moveTo>
                    <a:pt x="9122" y="19504"/>
                  </a:moveTo>
                  <a:cubicBezTo>
                    <a:pt x="9208" y="19504"/>
                    <a:pt x="9208" y="19504"/>
                    <a:pt x="9208" y="19504"/>
                  </a:cubicBezTo>
                  <a:cubicBezTo>
                    <a:pt x="9294" y="19343"/>
                    <a:pt x="9294" y="19343"/>
                    <a:pt x="9294" y="19343"/>
                  </a:cubicBezTo>
                  <a:cubicBezTo>
                    <a:pt x="9294" y="19182"/>
                    <a:pt x="9294" y="19182"/>
                    <a:pt x="9294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122" y="19504"/>
                    <a:pt x="9122" y="19504"/>
                    <a:pt x="9122" y="19504"/>
                  </a:cubicBezTo>
                  <a:close/>
                  <a:moveTo>
                    <a:pt x="9036" y="19827"/>
                  </a:moveTo>
                  <a:cubicBezTo>
                    <a:pt x="9122" y="19827"/>
                    <a:pt x="9122" y="19827"/>
                    <a:pt x="9122" y="19827"/>
                  </a:cubicBezTo>
                  <a:cubicBezTo>
                    <a:pt x="9122" y="19666"/>
                    <a:pt x="9122" y="19666"/>
                    <a:pt x="9122" y="19666"/>
                  </a:cubicBezTo>
                  <a:cubicBezTo>
                    <a:pt x="9122" y="19504"/>
                    <a:pt x="9122" y="19504"/>
                    <a:pt x="9122" y="19504"/>
                  </a:cubicBezTo>
                  <a:cubicBezTo>
                    <a:pt x="9036" y="19827"/>
                    <a:pt x="9036" y="19827"/>
                    <a:pt x="9036" y="19827"/>
                  </a:cubicBezTo>
                  <a:close/>
                  <a:moveTo>
                    <a:pt x="9036" y="20633"/>
                  </a:moveTo>
                  <a:cubicBezTo>
                    <a:pt x="8950" y="20472"/>
                    <a:pt x="8950" y="20472"/>
                    <a:pt x="8950" y="20472"/>
                  </a:cubicBezTo>
                  <a:cubicBezTo>
                    <a:pt x="9036" y="20149"/>
                    <a:pt x="9036" y="20149"/>
                    <a:pt x="9036" y="20149"/>
                  </a:cubicBezTo>
                  <a:cubicBezTo>
                    <a:pt x="9036" y="19827"/>
                    <a:pt x="9036" y="19827"/>
                    <a:pt x="9036" y="19827"/>
                  </a:cubicBezTo>
                  <a:cubicBezTo>
                    <a:pt x="8950" y="20149"/>
                    <a:pt x="8950" y="20149"/>
                    <a:pt x="8950" y="20149"/>
                  </a:cubicBezTo>
                  <a:cubicBezTo>
                    <a:pt x="8950" y="20472"/>
                    <a:pt x="8950" y="20472"/>
                    <a:pt x="8950" y="20472"/>
                  </a:cubicBezTo>
                  <a:cubicBezTo>
                    <a:pt x="8950" y="20472"/>
                    <a:pt x="9036" y="20633"/>
                    <a:pt x="9036" y="20633"/>
                  </a:cubicBezTo>
                  <a:close/>
                  <a:moveTo>
                    <a:pt x="9036" y="206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0" y="64468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World map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1660348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7791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"/>
          <p:cNvGrpSpPr>
            <a:grpSpLocks/>
          </p:cNvGrpSpPr>
          <p:nvPr/>
        </p:nvGrpSpPr>
        <p:grpSpPr bwMode="auto">
          <a:xfrm>
            <a:off x="1379101" y="2676011"/>
            <a:ext cx="20638883" cy="10155086"/>
            <a:chOff x="0" y="0"/>
            <a:chExt cx="13264" cy="7088"/>
          </a:xfrm>
          <a:blipFill>
            <a:blip r:embed="rId2"/>
            <a:stretch>
              <a:fillRect/>
            </a:stretch>
          </a:blipFill>
        </p:grpSpPr>
        <p:sp>
          <p:nvSpPr>
            <p:cNvPr id="24" name="AutoShape 2"/>
            <p:cNvSpPr>
              <a:spLocks/>
            </p:cNvSpPr>
            <p:nvPr/>
          </p:nvSpPr>
          <p:spPr bwMode="auto">
            <a:xfrm>
              <a:off x="931" y="3117"/>
              <a:ext cx="195" cy="1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563"/>
                  </a:moveTo>
                  <a:lnTo>
                    <a:pt x="842" y="1098"/>
                  </a:lnTo>
                  <a:lnTo>
                    <a:pt x="0" y="1098"/>
                  </a:lnTo>
                  <a:lnTo>
                    <a:pt x="0" y="2563"/>
                  </a:lnTo>
                  <a:close/>
                  <a:moveTo>
                    <a:pt x="3927" y="1098"/>
                  </a:moveTo>
                  <a:lnTo>
                    <a:pt x="3927" y="0"/>
                  </a:lnTo>
                  <a:lnTo>
                    <a:pt x="3086" y="0"/>
                  </a:lnTo>
                  <a:lnTo>
                    <a:pt x="3086" y="1098"/>
                  </a:lnTo>
                  <a:lnTo>
                    <a:pt x="3927" y="1098"/>
                  </a:lnTo>
                  <a:close/>
                  <a:moveTo>
                    <a:pt x="10379" y="5492"/>
                  </a:moveTo>
                  <a:lnTo>
                    <a:pt x="9257" y="4027"/>
                  </a:lnTo>
                  <a:lnTo>
                    <a:pt x="8135" y="4027"/>
                  </a:lnTo>
                  <a:lnTo>
                    <a:pt x="9257" y="5492"/>
                  </a:lnTo>
                  <a:lnTo>
                    <a:pt x="10379" y="5492"/>
                  </a:lnTo>
                  <a:close/>
                  <a:moveTo>
                    <a:pt x="14306" y="6590"/>
                  </a:moveTo>
                  <a:lnTo>
                    <a:pt x="13465" y="6590"/>
                  </a:lnTo>
                  <a:lnTo>
                    <a:pt x="14306" y="6590"/>
                  </a:lnTo>
                  <a:close/>
                  <a:moveTo>
                    <a:pt x="15429" y="9519"/>
                  </a:moveTo>
                  <a:lnTo>
                    <a:pt x="14306" y="8054"/>
                  </a:lnTo>
                  <a:lnTo>
                    <a:pt x="16551" y="8054"/>
                  </a:lnTo>
                  <a:lnTo>
                    <a:pt x="17673" y="9519"/>
                  </a:lnTo>
                  <a:lnTo>
                    <a:pt x="15429" y="9519"/>
                  </a:lnTo>
                  <a:close/>
                  <a:moveTo>
                    <a:pt x="16551" y="16108"/>
                  </a:moveTo>
                  <a:lnTo>
                    <a:pt x="17673" y="17573"/>
                  </a:lnTo>
                  <a:lnTo>
                    <a:pt x="17673" y="20136"/>
                  </a:lnTo>
                  <a:lnTo>
                    <a:pt x="18514" y="21600"/>
                  </a:lnTo>
                  <a:lnTo>
                    <a:pt x="19636" y="19037"/>
                  </a:lnTo>
                  <a:lnTo>
                    <a:pt x="21600" y="17573"/>
                  </a:lnTo>
                  <a:lnTo>
                    <a:pt x="20758" y="16108"/>
                  </a:lnTo>
                  <a:lnTo>
                    <a:pt x="20758" y="15010"/>
                  </a:lnTo>
                  <a:lnTo>
                    <a:pt x="19636" y="15010"/>
                  </a:lnTo>
                  <a:lnTo>
                    <a:pt x="18514" y="13546"/>
                  </a:lnTo>
                  <a:lnTo>
                    <a:pt x="17673" y="12081"/>
                  </a:lnTo>
                  <a:lnTo>
                    <a:pt x="17673" y="15010"/>
                  </a:lnTo>
                  <a:lnTo>
                    <a:pt x="16551" y="16108"/>
                  </a:lnTo>
                  <a:close/>
                  <a:moveTo>
                    <a:pt x="16551" y="1610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" name="AutoShape 3"/>
            <p:cNvSpPr>
              <a:spLocks/>
            </p:cNvSpPr>
            <p:nvPr/>
          </p:nvSpPr>
          <p:spPr bwMode="auto">
            <a:xfrm>
              <a:off x="8727" y="5152"/>
              <a:ext cx="10" cy="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0" y="10800"/>
                  </a:lnTo>
                  <a:close/>
                  <a:moveTo>
                    <a:pt x="0" y="10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" name="AutoShape 4"/>
            <p:cNvSpPr>
              <a:spLocks/>
            </p:cNvSpPr>
            <p:nvPr/>
          </p:nvSpPr>
          <p:spPr bwMode="auto">
            <a:xfrm>
              <a:off x="8651" y="5097"/>
              <a:ext cx="56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927" y="12505"/>
                  </a:moveTo>
                  <a:lnTo>
                    <a:pt x="3927" y="0"/>
                  </a:lnTo>
                  <a:lnTo>
                    <a:pt x="0" y="0"/>
                  </a:lnTo>
                  <a:lnTo>
                    <a:pt x="0" y="12505"/>
                  </a:lnTo>
                  <a:lnTo>
                    <a:pt x="3927" y="12505"/>
                  </a:lnTo>
                  <a:close/>
                  <a:moveTo>
                    <a:pt x="3927" y="17053"/>
                  </a:moveTo>
                  <a:lnTo>
                    <a:pt x="7855" y="17053"/>
                  </a:lnTo>
                  <a:lnTo>
                    <a:pt x="7855" y="21600"/>
                  </a:lnTo>
                  <a:lnTo>
                    <a:pt x="3927" y="21600"/>
                  </a:lnTo>
                  <a:lnTo>
                    <a:pt x="3927" y="17053"/>
                  </a:lnTo>
                  <a:close/>
                  <a:moveTo>
                    <a:pt x="21600" y="21600"/>
                  </a:moveTo>
                  <a:lnTo>
                    <a:pt x="21600" y="17053"/>
                  </a:lnTo>
                  <a:lnTo>
                    <a:pt x="18655" y="17053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" name="AutoShape 5"/>
            <p:cNvSpPr>
              <a:spLocks/>
            </p:cNvSpPr>
            <p:nvPr/>
          </p:nvSpPr>
          <p:spPr bwMode="auto">
            <a:xfrm>
              <a:off x="8783" y="4850"/>
              <a:ext cx="396" cy="19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046" y="1108"/>
                  </a:moveTo>
                  <a:lnTo>
                    <a:pt x="21600" y="1108"/>
                  </a:lnTo>
                  <a:lnTo>
                    <a:pt x="21046" y="0"/>
                  </a:lnTo>
                  <a:lnTo>
                    <a:pt x="21046" y="1108"/>
                  </a:lnTo>
                  <a:close/>
                  <a:moveTo>
                    <a:pt x="554" y="21600"/>
                  </a:moveTo>
                  <a:lnTo>
                    <a:pt x="969" y="21600"/>
                  </a:lnTo>
                  <a:lnTo>
                    <a:pt x="554" y="21600"/>
                  </a:lnTo>
                  <a:close/>
                  <a:moveTo>
                    <a:pt x="0" y="19385"/>
                  </a:moveTo>
                  <a:lnTo>
                    <a:pt x="554" y="19385"/>
                  </a:lnTo>
                  <a:lnTo>
                    <a:pt x="554" y="20492"/>
                  </a:lnTo>
                  <a:lnTo>
                    <a:pt x="0" y="19385"/>
                  </a:lnTo>
                  <a:close/>
                  <a:moveTo>
                    <a:pt x="0" y="193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" name="AutoShape 6"/>
            <p:cNvSpPr>
              <a:spLocks/>
            </p:cNvSpPr>
            <p:nvPr/>
          </p:nvSpPr>
          <p:spPr bwMode="auto">
            <a:xfrm>
              <a:off x="10698" y="4163"/>
              <a:ext cx="94" cy="2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480" y="3724"/>
                  </a:moveTo>
                  <a:cubicBezTo>
                    <a:pt x="8640" y="3724"/>
                    <a:pt x="8640" y="3724"/>
                    <a:pt x="8640" y="3724"/>
                  </a:cubicBezTo>
                  <a:cubicBezTo>
                    <a:pt x="8640" y="2979"/>
                    <a:pt x="8640" y="2979"/>
                    <a:pt x="8640" y="2979"/>
                  </a:cubicBezTo>
                  <a:cubicBezTo>
                    <a:pt x="8640" y="2234"/>
                    <a:pt x="8640" y="2234"/>
                    <a:pt x="8640" y="2234"/>
                  </a:cubicBezTo>
                  <a:cubicBezTo>
                    <a:pt x="8640" y="1490"/>
                    <a:pt x="8640" y="1490"/>
                    <a:pt x="8640" y="1490"/>
                  </a:cubicBezTo>
                  <a:cubicBezTo>
                    <a:pt x="8640" y="745"/>
                    <a:pt x="8640" y="745"/>
                    <a:pt x="8640" y="745"/>
                  </a:cubicBezTo>
                  <a:cubicBezTo>
                    <a:pt x="8640" y="745"/>
                    <a:pt x="8640" y="745"/>
                    <a:pt x="8640" y="745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6480" y="745"/>
                    <a:pt x="6480" y="745"/>
                    <a:pt x="6480" y="745"/>
                  </a:cubicBezTo>
                  <a:cubicBezTo>
                    <a:pt x="6480" y="1490"/>
                    <a:pt x="6480" y="1490"/>
                    <a:pt x="6480" y="1490"/>
                  </a:cubicBezTo>
                  <a:cubicBezTo>
                    <a:pt x="6480" y="2234"/>
                    <a:pt x="6480" y="2234"/>
                    <a:pt x="6480" y="2234"/>
                  </a:cubicBezTo>
                  <a:cubicBezTo>
                    <a:pt x="6480" y="2234"/>
                    <a:pt x="6480" y="2234"/>
                    <a:pt x="6480" y="2234"/>
                  </a:cubicBezTo>
                  <a:cubicBezTo>
                    <a:pt x="6480" y="3724"/>
                    <a:pt x="6480" y="3724"/>
                    <a:pt x="6480" y="3724"/>
                  </a:cubicBezTo>
                  <a:cubicBezTo>
                    <a:pt x="6480" y="3724"/>
                    <a:pt x="6480" y="3724"/>
                    <a:pt x="6480" y="3724"/>
                  </a:cubicBezTo>
                  <a:close/>
                  <a:moveTo>
                    <a:pt x="6480" y="7448"/>
                  </a:move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5959"/>
                    <a:pt x="6480" y="5959"/>
                    <a:pt x="6480" y="5959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8640" y="4469"/>
                    <a:pt x="8640" y="4469"/>
                    <a:pt x="8640" y="4469"/>
                  </a:cubicBezTo>
                  <a:cubicBezTo>
                    <a:pt x="8640" y="4469"/>
                    <a:pt x="8640" y="4469"/>
                    <a:pt x="8640" y="4469"/>
                  </a:cubicBezTo>
                  <a:cubicBezTo>
                    <a:pt x="6480" y="4469"/>
                    <a:pt x="6480" y="4469"/>
                    <a:pt x="6480" y="4469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4320" y="5959"/>
                    <a:pt x="4320" y="5959"/>
                    <a:pt x="4320" y="5959"/>
                  </a:cubicBez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7448"/>
                    <a:pt x="6480" y="7448"/>
                    <a:pt x="6480" y="7448"/>
                  </a:cubicBezTo>
                  <a:close/>
                  <a:moveTo>
                    <a:pt x="0" y="6703"/>
                  </a:moveTo>
                  <a:cubicBezTo>
                    <a:pt x="2160" y="6703"/>
                    <a:pt x="2160" y="6703"/>
                    <a:pt x="2160" y="6703"/>
                  </a:cubicBezTo>
                  <a:cubicBezTo>
                    <a:pt x="2160" y="6703"/>
                    <a:pt x="2160" y="6703"/>
                    <a:pt x="2160" y="6703"/>
                  </a:cubicBezTo>
                  <a:cubicBezTo>
                    <a:pt x="0" y="6703"/>
                    <a:pt x="0" y="6703"/>
                    <a:pt x="0" y="6703"/>
                  </a:cubicBezTo>
                  <a:close/>
                  <a:moveTo>
                    <a:pt x="4320" y="10428"/>
                  </a:moveTo>
                  <a:cubicBezTo>
                    <a:pt x="6480" y="10428"/>
                    <a:pt x="6480" y="10428"/>
                    <a:pt x="6480" y="10428"/>
                  </a:cubicBezTo>
                  <a:cubicBezTo>
                    <a:pt x="6480" y="9683"/>
                    <a:pt x="6480" y="9683"/>
                    <a:pt x="6480" y="9683"/>
                  </a:cubicBezTo>
                  <a:cubicBezTo>
                    <a:pt x="6480" y="8938"/>
                    <a:pt x="6480" y="8938"/>
                    <a:pt x="6480" y="8938"/>
                  </a:cubicBezTo>
                  <a:cubicBezTo>
                    <a:pt x="4320" y="8938"/>
                    <a:pt x="4320" y="8938"/>
                    <a:pt x="4320" y="8938"/>
                  </a:cubicBezTo>
                  <a:cubicBezTo>
                    <a:pt x="4320" y="9683"/>
                    <a:pt x="4320" y="9683"/>
                    <a:pt x="4320" y="9683"/>
                  </a:cubicBezTo>
                  <a:cubicBezTo>
                    <a:pt x="4320" y="9683"/>
                    <a:pt x="4320" y="10428"/>
                    <a:pt x="4320" y="10428"/>
                  </a:cubicBezTo>
                  <a:close/>
                  <a:moveTo>
                    <a:pt x="10800" y="14152"/>
                  </a:moveTo>
                  <a:cubicBezTo>
                    <a:pt x="8640" y="14152"/>
                    <a:pt x="8640" y="14152"/>
                    <a:pt x="8640" y="14152"/>
                  </a:cubicBezTo>
                  <a:cubicBezTo>
                    <a:pt x="8640" y="14152"/>
                    <a:pt x="8640" y="14152"/>
                    <a:pt x="8640" y="14152"/>
                  </a:cubicBezTo>
                  <a:cubicBezTo>
                    <a:pt x="10800" y="14152"/>
                    <a:pt x="10800" y="14152"/>
                    <a:pt x="10800" y="14152"/>
                  </a:cubicBezTo>
                  <a:close/>
                  <a:moveTo>
                    <a:pt x="12960" y="16386"/>
                  </a:moveTo>
                  <a:cubicBezTo>
                    <a:pt x="12960" y="16386"/>
                    <a:pt x="12960" y="16386"/>
                    <a:pt x="12960" y="16386"/>
                  </a:cubicBezTo>
                  <a:cubicBezTo>
                    <a:pt x="15120" y="17131"/>
                    <a:pt x="15120" y="17131"/>
                    <a:pt x="15120" y="17131"/>
                  </a:cubicBezTo>
                  <a:cubicBezTo>
                    <a:pt x="12960" y="16386"/>
                    <a:pt x="12960" y="16386"/>
                    <a:pt x="12960" y="16386"/>
                  </a:cubicBezTo>
                  <a:cubicBezTo>
                    <a:pt x="12960" y="16386"/>
                    <a:pt x="12960" y="16386"/>
                    <a:pt x="12960" y="16386"/>
                  </a:cubicBezTo>
                  <a:close/>
                  <a:moveTo>
                    <a:pt x="17280" y="16386"/>
                  </a:move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7876"/>
                    <a:pt x="17280" y="17876"/>
                    <a:pt x="17280" y="17876"/>
                  </a:cubicBez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6386"/>
                    <a:pt x="17280" y="16386"/>
                    <a:pt x="17280" y="16386"/>
                  </a:cubicBezTo>
                  <a:close/>
                  <a:moveTo>
                    <a:pt x="15120" y="17876"/>
                  </a:moveTo>
                  <a:cubicBezTo>
                    <a:pt x="15120" y="18621"/>
                    <a:pt x="15120" y="18621"/>
                    <a:pt x="15120" y="18621"/>
                  </a:cubicBezTo>
                  <a:cubicBezTo>
                    <a:pt x="17280" y="17876"/>
                    <a:pt x="17280" y="17876"/>
                    <a:pt x="1728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lose/>
                  <a:moveTo>
                    <a:pt x="17280" y="19366"/>
                  </a:moveTo>
                  <a:cubicBezTo>
                    <a:pt x="19440" y="19366"/>
                    <a:pt x="19440" y="19366"/>
                    <a:pt x="19440" y="19366"/>
                  </a:cubicBezTo>
                  <a:cubicBezTo>
                    <a:pt x="19440" y="19366"/>
                    <a:pt x="19440" y="19366"/>
                    <a:pt x="19440" y="19366"/>
                  </a:cubicBezTo>
                  <a:cubicBezTo>
                    <a:pt x="17280" y="19366"/>
                    <a:pt x="17280" y="19366"/>
                    <a:pt x="17280" y="19366"/>
                  </a:cubicBezTo>
                  <a:cubicBezTo>
                    <a:pt x="17280" y="19366"/>
                    <a:pt x="17280" y="19366"/>
                    <a:pt x="17280" y="19366"/>
                  </a:cubicBezTo>
                  <a:close/>
                  <a:moveTo>
                    <a:pt x="19440" y="20110"/>
                  </a:moveTo>
                  <a:cubicBezTo>
                    <a:pt x="17280" y="20110"/>
                    <a:pt x="17280" y="20110"/>
                    <a:pt x="17280" y="20110"/>
                  </a:cubicBezTo>
                  <a:cubicBezTo>
                    <a:pt x="19440" y="20855"/>
                    <a:pt x="19440" y="20855"/>
                    <a:pt x="19440" y="20855"/>
                  </a:cubicBezTo>
                  <a:cubicBezTo>
                    <a:pt x="19440" y="20855"/>
                    <a:pt x="19440" y="20855"/>
                    <a:pt x="19440" y="20855"/>
                  </a:cubicBezTo>
                  <a:cubicBezTo>
                    <a:pt x="19440" y="20855"/>
                    <a:pt x="19440" y="21600"/>
                    <a:pt x="1944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855"/>
                    <a:pt x="21600" y="20855"/>
                    <a:pt x="21600" y="20855"/>
                  </a:cubicBezTo>
                  <a:cubicBezTo>
                    <a:pt x="21600" y="20110"/>
                    <a:pt x="21600" y="20110"/>
                    <a:pt x="21600" y="20110"/>
                  </a:cubicBezTo>
                  <a:lnTo>
                    <a:pt x="19440" y="20110"/>
                  </a:lnTo>
                  <a:close/>
                  <a:moveTo>
                    <a:pt x="19440" y="2011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" name="AutoShape 7"/>
            <p:cNvSpPr>
              <a:spLocks/>
            </p:cNvSpPr>
            <p:nvPr/>
          </p:nvSpPr>
          <p:spPr bwMode="auto">
            <a:xfrm>
              <a:off x="7778" y="126"/>
              <a:ext cx="5486" cy="29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755" y="19839"/>
                  </a:moveTo>
                  <a:cubicBezTo>
                    <a:pt x="16755" y="19839"/>
                    <a:pt x="16755" y="19839"/>
                    <a:pt x="16755" y="19839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04"/>
                    <a:pt x="16718" y="19704"/>
                    <a:pt x="16718" y="19704"/>
                  </a:cubicBezTo>
                  <a:cubicBezTo>
                    <a:pt x="16718" y="19704"/>
                    <a:pt x="16718" y="19704"/>
                    <a:pt x="16718" y="19704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55" y="19636"/>
                    <a:pt x="16755" y="19636"/>
                    <a:pt x="16755" y="19636"/>
                  </a:cubicBezTo>
                  <a:cubicBezTo>
                    <a:pt x="16792" y="19636"/>
                    <a:pt x="16792" y="19636"/>
                    <a:pt x="16792" y="19636"/>
                  </a:cubicBezTo>
                  <a:cubicBezTo>
                    <a:pt x="16792" y="19569"/>
                    <a:pt x="16792" y="19569"/>
                    <a:pt x="16792" y="19569"/>
                  </a:cubicBezTo>
                  <a:cubicBezTo>
                    <a:pt x="16792" y="19569"/>
                    <a:pt x="16792" y="19569"/>
                    <a:pt x="16792" y="19569"/>
                  </a:cubicBezTo>
                  <a:cubicBezTo>
                    <a:pt x="16792" y="19501"/>
                    <a:pt x="16792" y="19501"/>
                    <a:pt x="16792" y="19501"/>
                  </a:cubicBezTo>
                  <a:cubicBezTo>
                    <a:pt x="16792" y="19501"/>
                    <a:pt x="16792" y="19501"/>
                    <a:pt x="16792" y="19501"/>
                  </a:cubicBezTo>
                  <a:cubicBezTo>
                    <a:pt x="16792" y="19433"/>
                    <a:pt x="16792" y="19433"/>
                    <a:pt x="16792" y="19433"/>
                  </a:cubicBezTo>
                  <a:cubicBezTo>
                    <a:pt x="16792" y="19366"/>
                    <a:pt x="16792" y="19366"/>
                    <a:pt x="16792" y="19366"/>
                  </a:cubicBezTo>
                  <a:cubicBezTo>
                    <a:pt x="16755" y="19366"/>
                    <a:pt x="16755" y="19366"/>
                    <a:pt x="16755" y="19366"/>
                  </a:cubicBezTo>
                  <a:cubicBezTo>
                    <a:pt x="16755" y="19298"/>
                    <a:pt x="16755" y="19298"/>
                    <a:pt x="16755" y="19298"/>
                  </a:cubicBezTo>
                  <a:cubicBezTo>
                    <a:pt x="16755" y="19230"/>
                    <a:pt x="16755" y="19230"/>
                    <a:pt x="16755" y="19230"/>
                  </a:cubicBezTo>
                  <a:cubicBezTo>
                    <a:pt x="16755" y="19162"/>
                    <a:pt x="16755" y="19162"/>
                    <a:pt x="16755" y="19162"/>
                  </a:cubicBezTo>
                  <a:cubicBezTo>
                    <a:pt x="16755" y="19095"/>
                    <a:pt x="16755" y="19095"/>
                    <a:pt x="16755" y="19095"/>
                  </a:cubicBezTo>
                  <a:cubicBezTo>
                    <a:pt x="16718" y="19095"/>
                    <a:pt x="16718" y="19095"/>
                    <a:pt x="16718" y="19095"/>
                  </a:cubicBezTo>
                  <a:cubicBezTo>
                    <a:pt x="16718" y="19027"/>
                    <a:pt x="16718" y="19027"/>
                    <a:pt x="16718" y="19027"/>
                  </a:cubicBezTo>
                  <a:cubicBezTo>
                    <a:pt x="16718" y="18959"/>
                    <a:pt x="16718" y="18959"/>
                    <a:pt x="16718" y="18959"/>
                  </a:cubicBezTo>
                  <a:cubicBezTo>
                    <a:pt x="16681" y="18892"/>
                    <a:pt x="16681" y="18892"/>
                    <a:pt x="16681" y="18892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718" y="18824"/>
                    <a:pt x="16718" y="18824"/>
                    <a:pt x="16718" y="18824"/>
                  </a:cubicBezTo>
                  <a:cubicBezTo>
                    <a:pt x="16718" y="18756"/>
                    <a:pt x="16718" y="18756"/>
                    <a:pt x="16718" y="18756"/>
                  </a:cubicBezTo>
                  <a:cubicBezTo>
                    <a:pt x="16718" y="18756"/>
                    <a:pt x="16718" y="18756"/>
                    <a:pt x="16718" y="18756"/>
                  </a:cubicBezTo>
                  <a:cubicBezTo>
                    <a:pt x="16755" y="18621"/>
                    <a:pt x="16755" y="18621"/>
                    <a:pt x="16755" y="18621"/>
                  </a:cubicBezTo>
                  <a:cubicBezTo>
                    <a:pt x="16792" y="18621"/>
                    <a:pt x="16792" y="18621"/>
                    <a:pt x="16792" y="18621"/>
                  </a:cubicBezTo>
                  <a:cubicBezTo>
                    <a:pt x="16792" y="18621"/>
                    <a:pt x="16792" y="18621"/>
                    <a:pt x="16792" y="18621"/>
                  </a:cubicBezTo>
                  <a:cubicBezTo>
                    <a:pt x="16829" y="18688"/>
                    <a:pt x="16829" y="18688"/>
                    <a:pt x="16829" y="18688"/>
                  </a:cubicBezTo>
                  <a:cubicBezTo>
                    <a:pt x="16940" y="18688"/>
                    <a:pt x="16940" y="18688"/>
                    <a:pt x="16940" y="18688"/>
                  </a:cubicBezTo>
                  <a:cubicBezTo>
                    <a:pt x="16940" y="18688"/>
                    <a:pt x="16940" y="18688"/>
                    <a:pt x="16940" y="18688"/>
                  </a:cubicBezTo>
                  <a:cubicBezTo>
                    <a:pt x="16977" y="18688"/>
                    <a:pt x="16977" y="18688"/>
                    <a:pt x="16977" y="18688"/>
                  </a:cubicBezTo>
                  <a:cubicBezTo>
                    <a:pt x="16977" y="18688"/>
                    <a:pt x="16977" y="18688"/>
                    <a:pt x="16977" y="18688"/>
                  </a:cubicBezTo>
                  <a:cubicBezTo>
                    <a:pt x="16977" y="18621"/>
                    <a:pt x="16977" y="18621"/>
                    <a:pt x="16977" y="18621"/>
                  </a:cubicBezTo>
                  <a:cubicBezTo>
                    <a:pt x="16977" y="18621"/>
                    <a:pt x="16977" y="18621"/>
                    <a:pt x="16977" y="18621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40" y="18485"/>
                    <a:pt x="16940" y="18485"/>
                    <a:pt x="16940" y="18485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282"/>
                    <a:pt x="16977" y="18282"/>
                    <a:pt x="16977" y="18282"/>
                  </a:cubicBezTo>
                  <a:cubicBezTo>
                    <a:pt x="16977" y="18282"/>
                    <a:pt x="16977" y="18282"/>
                    <a:pt x="16977" y="18282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147"/>
                    <a:pt x="16977" y="18147"/>
                    <a:pt x="16977" y="18147"/>
                  </a:cubicBezTo>
                  <a:cubicBezTo>
                    <a:pt x="16977" y="18147"/>
                    <a:pt x="16977" y="18147"/>
                    <a:pt x="16977" y="18147"/>
                  </a:cubicBezTo>
                  <a:cubicBezTo>
                    <a:pt x="16977" y="18079"/>
                    <a:pt x="16977" y="18079"/>
                    <a:pt x="16977" y="18079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876"/>
                    <a:pt x="16977" y="17876"/>
                    <a:pt x="16977" y="17876"/>
                  </a:cubicBezTo>
                  <a:cubicBezTo>
                    <a:pt x="16940" y="17876"/>
                    <a:pt x="16940" y="17876"/>
                    <a:pt x="16940" y="17876"/>
                  </a:cubicBezTo>
                  <a:cubicBezTo>
                    <a:pt x="16977" y="17876"/>
                    <a:pt x="16977" y="17876"/>
                    <a:pt x="16977" y="17876"/>
                  </a:cubicBezTo>
                  <a:cubicBezTo>
                    <a:pt x="16977" y="17808"/>
                    <a:pt x="16977" y="17808"/>
                    <a:pt x="16977" y="17808"/>
                  </a:cubicBezTo>
                  <a:cubicBezTo>
                    <a:pt x="16977" y="17808"/>
                    <a:pt x="16977" y="17808"/>
                    <a:pt x="16977" y="17808"/>
                  </a:cubicBezTo>
                  <a:cubicBezTo>
                    <a:pt x="16940" y="17740"/>
                    <a:pt x="16940" y="17740"/>
                    <a:pt x="16940" y="17740"/>
                  </a:cubicBezTo>
                  <a:cubicBezTo>
                    <a:pt x="16940" y="17740"/>
                    <a:pt x="16940" y="17740"/>
                    <a:pt x="16940" y="17740"/>
                  </a:cubicBezTo>
                  <a:cubicBezTo>
                    <a:pt x="16977" y="17673"/>
                    <a:pt x="16977" y="17673"/>
                    <a:pt x="16977" y="17673"/>
                  </a:cubicBezTo>
                  <a:cubicBezTo>
                    <a:pt x="16977" y="17673"/>
                    <a:pt x="16977" y="17673"/>
                    <a:pt x="16977" y="17673"/>
                  </a:cubicBezTo>
                  <a:cubicBezTo>
                    <a:pt x="17014" y="17673"/>
                    <a:pt x="17014" y="17673"/>
                    <a:pt x="17014" y="17673"/>
                  </a:cubicBezTo>
                  <a:cubicBezTo>
                    <a:pt x="17014" y="17605"/>
                    <a:pt x="17014" y="17605"/>
                    <a:pt x="17014" y="17605"/>
                  </a:cubicBezTo>
                  <a:cubicBezTo>
                    <a:pt x="17014" y="17537"/>
                    <a:pt x="17014" y="17537"/>
                    <a:pt x="17014" y="17537"/>
                  </a:cubicBezTo>
                  <a:cubicBezTo>
                    <a:pt x="16977" y="17537"/>
                    <a:pt x="16977" y="17537"/>
                    <a:pt x="16977" y="17537"/>
                  </a:cubicBezTo>
                  <a:cubicBezTo>
                    <a:pt x="16977" y="17470"/>
                    <a:pt x="16977" y="17470"/>
                    <a:pt x="16977" y="17470"/>
                  </a:cubicBezTo>
                  <a:cubicBezTo>
                    <a:pt x="16977" y="17470"/>
                    <a:pt x="16977" y="17470"/>
                    <a:pt x="16977" y="17470"/>
                  </a:cubicBezTo>
                  <a:cubicBezTo>
                    <a:pt x="16940" y="17402"/>
                    <a:pt x="16940" y="17402"/>
                    <a:pt x="16940" y="17402"/>
                  </a:cubicBezTo>
                  <a:cubicBezTo>
                    <a:pt x="16940" y="17402"/>
                    <a:pt x="16940" y="17402"/>
                    <a:pt x="16940" y="17402"/>
                  </a:cubicBezTo>
                  <a:cubicBezTo>
                    <a:pt x="16940" y="17334"/>
                    <a:pt x="16940" y="17334"/>
                    <a:pt x="16940" y="17334"/>
                  </a:cubicBezTo>
                  <a:cubicBezTo>
                    <a:pt x="16940" y="17334"/>
                    <a:pt x="16940" y="17334"/>
                    <a:pt x="16940" y="17334"/>
                  </a:cubicBezTo>
                  <a:cubicBezTo>
                    <a:pt x="16940" y="17266"/>
                    <a:pt x="16940" y="17266"/>
                    <a:pt x="16940" y="17266"/>
                  </a:cubicBezTo>
                  <a:cubicBezTo>
                    <a:pt x="16903" y="17266"/>
                    <a:pt x="16903" y="17266"/>
                    <a:pt x="16903" y="17266"/>
                  </a:cubicBezTo>
                  <a:cubicBezTo>
                    <a:pt x="16866" y="17266"/>
                    <a:pt x="16866" y="17266"/>
                    <a:pt x="16866" y="17266"/>
                  </a:cubicBezTo>
                  <a:cubicBezTo>
                    <a:pt x="16866" y="17266"/>
                    <a:pt x="16866" y="17266"/>
                    <a:pt x="16866" y="17266"/>
                  </a:cubicBezTo>
                  <a:cubicBezTo>
                    <a:pt x="16829" y="17266"/>
                    <a:pt x="16829" y="17266"/>
                    <a:pt x="16829" y="17266"/>
                  </a:cubicBezTo>
                  <a:cubicBezTo>
                    <a:pt x="16792" y="17266"/>
                    <a:pt x="16792" y="17266"/>
                    <a:pt x="16792" y="17266"/>
                  </a:cubicBezTo>
                  <a:cubicBezTo>
                    <a:pt x="16792" y="17266"/>
                    <a:pt x="16792" y="17266"/>
                    <a:pt x="16792" y="17266"/>
                  </a:cubicBezTo>
                  <a:cubicBezTo>
                    <a:pt x="16792" y="17334"/>
                    <a:pt x="16792" y="17334"/>
                    <a:pt x="16792" y="17334"/>
                  </a:cubicBezTo>
                  <a:cubicBezTo>
                    <a:pt x="16755" y="17334"/>
                    <a:pt x="16755" y="17334"/>
                    <a:pt x="16755" y="17334"/>
                  </a:cubicBezTo>
                  <a:cubicBezTo>
                    <a:pt x="16755" y="17334"/>
                    <a:pt x="16755" y="17334"/>
                    <a:pt x="16755" y="17334"/>
                  </a:cubicBezTo>
                  <a:cubicBezTo>
                    <a:pt x="16755" y="17402"/>
                    <a:pt x="16755" y="17402"/>
                    <a:pt x="16755" y="17402"/>
                  </a:cubicBezTo>
                  <a:cubicBezTo>
                    <a:pt x="16718" y="17402"/>
                    <a:pt x="16718" y="17402"/>
                    <a:pt x="16718" y="17402"/>
                  </a:cubicBezTo>
                  <a:cubicBezTo>
                    <a:pt x="16681" y="17402"/>
                    <a:pt x="16681" y="17402"/>
                    <a:pt x="16681" y="17402"/>
                  </a:cubicBezTo>
                  <a:cubicBezTo>
                    <a:pt x="16681" y="17470"/>
                    <a:pt x="16681" y="17470"/>
                    <a:pt x="16681" y="17470"/>
                  </a:cubicBezTo>
                  <a:cubicBezTo>
                    <a:pt x="16681" y="17470"/>
                    <a:pt x="16681" y="17470"/>
                    <a:pt x="16681" y="17470"/>
                  </a:cubicBezTo>
                  <a:cubicBezTo>
                    <a:pt x="16644" y="17537"/>
                    <a:pt x="16644" y="17537"/>
                    <a:pt x="16644" y="17537"/>
                  </a:cubicBezTo>
                  <a:cubicBezTo>
                    <a:pt x="16644" y="17537"/>
                    <a:pt x="16644" y="17537"/>
                    <a:pt x="16644" y="17537"/>
                  </a:cubicBezTo>
                  <a:cubicBezTo>
                    <a:pt x="16644" y="17605"/>
                    <a:pt x="16644" y="17605"/>
                    <a:pt x="16644" y="17605"/>
                  </a:cubicBezTo>
                  <a:cubicBezTo>
                    <a:pt x="16644" y="17605"/>
                    <a:pt x="16644" y="17605"/>
                    <a:pt x="16644" y="17605"/>
                  </a:cubicBezTo>
                  <a:cubicBezTo>
                    <a:pt x="16607" y="17605"/>
                    <a:pt x="16607" y="17605"/>
                    <a:pt x="16607" y="17605"/>
                  </a:cubicBezTo>
                  <a:cubicBezTo>
                    <a:pt x="16570" y="17673"/>
                    <a:pt x="16570" y="17673"/>
                    <a:pt x="16570" y="17673"/>
                  </a:cubicBezTo>
                  <a:cubicBezTo>
                    <a:pt x="16570" y="17673"/>
                    <a:pt x="16570" y="17673"/>
                    <a:pt x="16570" y="17673"/>
                  </a:cubicBezTo>
                  <a:cubicBezTo>
                    <a:pt x="16533" y="17673"/>
                    <a:pt x="16533" y="17673"/>
                    <a:pt x="16533" y="17673"/>
                  </a:cubicBezTo>
                  <a:cubicBezTo>
                    <a:pt x="16533" y="17673"/>
                    <a:pt x="16533" y="17673"/>
                    <a:pt x="16533" y="17673"/>
                  </a:cubicBezTo>
                  <a:cubicBezTo>
                    <a:pt x="16496" y="17673"/>
                    <a:pt x="16496" y="17673"/>
                    <a:pt x="16496" y="17673"/>
                  </a:cubicBezTo>
                  <a:cubicBezTo>
                    <a:pt x="16496" y="17673"/>
                    <a:pt x="16496" y="17673"/>
                    <a:pt x="16496" y="17673"/>
                  </a:cubicBezTo>
                  <a:cubicBezTo>
                    <a:pt x="16459" y="17605"/>
                    <a:pt x="16459" y="17605"/>
                    <a:pt x="16459" y="17605"/>
                  </a:cubicBezTo>
                  <a:cubicBezTo>
                    <a:pt x="16459" y="17605"/>
                    <a:pt x="16459" y="17605"/>
                    <a:pt x="16459" y="17605"/>
                  </a:cubicBezTo>
                  <a:cubicBezTo>
                    <a:pt x="16422" y="17673"/>
                    <a:pt x="16422" y="17673"/>
                    <a:pt x="16422" y="17673"/>
                  </a:cubicBezTo>
                  <a:cubicBezTo>
                    <a:pt x="16385" y="17673"/>
                    <a:pt x="16385" y="17673"/>
                    <a:pt x="16385" y="17673"/>
                  </a:cubicBezTo>
                  <a:cubicBezTo>
                    <a:pt x="16385" y="17605"/>
                    <a:pt x="16385" y="17605"/>
                    <a:pt x="16385" y="17605"/>
                  </a:cubicBezTo>
                  <a:cubicBezTo>
                    <a:pt x="16385" y="17605"/>
                    <a:pt x="16385" y="17605"/>
                    <a:pt x="16385" y="17605"/>
                  </a:cubicBezTo>
                  <a:cubicBezTo>
                    <a:pt x="16348" y="17537"/>
                    <a:pt x="16348" y="17537"/>
                    <a:pt x="16348" y="17537"/>
                  </a:cubicBezTo>
                  <a:cubicBezTo>
                    <a:pt x="16311" y="17470"/>
                    <a:pt x="16311" y="17470"/>
                    <a:pt x="16311" y="17470"/>
                  </a:cubicBezTo>
                  <a:cubicBezTo>
                    <a:pt x="16311" y="17470"/>
                    <a:pt x="16311" y="17470"/>
                    <a:pt x="16311" y="17470"/>
                  </a:cubicBezTo>
                  <a:cubicBezTo>
                    <a:pt x="16348" y="17470"/>
                    <a:pt x="16348" y="17470"/>
                    <a:pt x="16348" y="17470"/>
                  </a:cubicBezTo>
                  <a:cubicBezTo>
                    <a:pt x="16348" y="17402"/>
                    <a:pt x="16348" y="17402"/>
                    <a:pt x="16348" y="17402"/>
                  </a:cubicBezTo>
                  <a:cubicBezTo>
                    <a:pt x="16311" y="17334"/>
                    <a:pt x="16311" y="17334"/>
                    <a:pt x="16311" y="17334"/>
                  </a:cubicBezTo>
                  <a:cubicBezTo>
                    <a:pt x="16311" y="17266"/>
                    <a:pt x="16311" y="17266"/>
                    <a:pt x="16311" y="17266"/>
                  </a:cubicBezTo>
                  <a:cubicBezTo>
                    <a:pt x="16311" y="17266"/>
                    <a:pt x="16311" y="17266"/>
                    <a:pt x="16311" y="17266"/>
                  </a:cubicBezTo>
                  <a:cubicBezTo>
                    <a:pt x="16274" y="17266"/>
                    <a:pt x="16274" y="17266"/>
                    <a:pt x="16274" y="17266"/>
                  </a:cubicBezTo>
                  <a:cubicBezTo>
                    <a:pt x="16274" y="17199"/>
                    <a:pt x="16274" y="17199"/>
                    <a:pt x="16274" y="17199"/>
                  </a:cubicBezTo>
                  <a:cubicBezTo>
                    <a:pt x="16311" y="17199"/>
                    <a:pt x="16311" y="17199"/>
                    <a:pt x="16311" y="17199"/>
                  </a:cubicBezTo>
                  <a:cubicBezTo>
                    <a:pt x="16311" y="17131"/>
                    <a:pt x="16311" y="17131"/>
                    <a:pt x="16311" y="17131"/>
                  </a:cubicBezTo>
                  <a:cubicBezTo>
                    <a:pt x="16311" y="17131"/>
                    <a:pt x="16311" y="17131"/>
                    <a:pt x="16311" y="17131"/>
                  </a:cubicBezTo>
                  <a:cubicBezTo>
                    <a:pt x="16274" y="17131"/>
                    <a:pt x="16274" y="17131"/>
                    <a:pt x="16274" y="17131"/>
                  </a:cubicBezTo>
                  <a:cubicBezTo>
                    <a:pt x="16274" y="17199"/>
                    <a:pt x="16274" y="17199"/>
                    <a:pt x="16274" y="17199"/>
                  </a:cubicBezTo>
                  <a:cubicBezTo>
                    <a:pt x="16237" y="17199"/>
                    <a:pt x="16237" y="17199"/>
                    <a:pt x="16237" y="17199"/>
                  </a:cubicBezTo>
                  <a:cubicBezTo>
                    <a:pt x="16237" y="17199"/>
                    <a:pt x="16237" y="17199"/>
                    <a:pt x="16237" y="17199"/>
                  </a:cubicBezTo>
                  <a:cubicBezTo>
                    <a:pt x="16200" y="17199"/>
                    <a:pt x="16200" y="17199"/>
                    <a:pt x="16200" y="17199"/>
                  </a:cubicBezTo>
                  <a:cubicBezTo>
                    <a:pt x="16200" y="17131"/>
                    <a:pt x="16200" y="17131"/>
                    <a:pt x="16200" y="17131"/>
                  </a:cubicBezTo>
                  <a:cubicBezTo>
                    <a:pt x="16163" y="17131"/>
                    <a:pt x="16163" y="17131"/>
                    <a:pt x="16163" y="17131"/>
                  </a:cubicBezTo>
                  <a:cubicBezTo>
                    <a:pt x="16163" y="17131"/>
                    <a:pt x="16163" y="17131"/>
                    <a:pt x="16163" y="17131"/>
                  </a:cubicBezTo>
                  <a:cubicBezTo>
                    <a:pt x="16126" y="17131"/>
                    <a:pt x="16126" y="17131"/>
                    <a:pt x="16126" y="17131"/>
                  </a:cubicBezTo>
                  <a:cubicBezTo>
                    <a:pt x="16126" y="17063"/>
                    <a:pt x="16126" y="17063"/>
                    <a:pt x="16126" y="17063"/>
                  </a:cubicBezTo>
                  <a:cubicBezTo>
                    <a:pt x="16126" y="17063"/>
                    <a:pt x="16126" y="17063"/>
                    <a:pt x="16126" y="17063"/>
                  </a:cubicBezTo>
                  <a:cubicBezTo>
                    <a:pt x="16089" y="17063"/>
                    <a:pt x="16089" y="17063"/>
                    <a:pt x="16089" y="17063"/>
                  </a:cubicBezTo>
                  <a:cubicBezTo>
                    <a:pt x="16089" y="17063"/>
                    <a:pt x="16089" y="17063"/>
                    <a:pt x="16089" y="17063"/>
                  </a:cubicBezTo>
                  <a:cubicBezTo>
                    <a:pt x="16089" y="16996"/>
                    <a:pt x="16089" y="16996"/>
                    <a:pt x="16089" y="16996"/>
                  </a:cubicBezTo>
                  <a:cubicBezTo>
                    <a:pt x="16052" y="16996"/>
                    <a:pt x="16052" y="16996"/>
                    <a:pt x="16052" y="16996"/>
                  </a:cubicBezTo>
                  <a:cubicBezTo>
                    <a:pt x="16052" y="16996"/>
                    <a:pt x="16052" y="16996"/>
                    <a:pt x="16052" y="16996"/>
                  </a:cubicBezTo>
                  <a:cubicBezTo>
                    <a:pt x="16052" y="16928"/>
                    <a:pt x="16052" y="16928"/>
                    <a:pt x="16052" y="16928"/>
                  </a:cubicBezTo>
                  <a:cubicBezTo>
                    <a:pt x="16015" y="16928"/>
                    <a:pt x="16015" y="16928"/>
                    <a:pt x="16015" y="16928"/>
                  </a:cubicBezTo>
                  <a:cubicBezTo>
                    <a:pt x="16015" y="16928"/>
                    <a:pt x="16015" y="16928"/>
                    <a:pt x="16015" y="16928"/>
                  </a:cubicBezTo>
                  <a:cubicBezTo>
                    <a:pt x="16015" y="16996"/>
                    <a:pt x="16015" y="16996"/>
                    <a:pt x="16015" y="16996"/>
                  </a:cubicBezTo>
                  <a:cubicBezTo>
                    <a:pt x="15978" y="16928"/>
                    <a:pt x="15978" y="16928"/>
                    <a:pt x="15978" y="16928"/>
                  </a:cubicBezTo>
                  <a:cubicBezTo>
                    <a:pt x="15978" y="16996"/>
                    <a:pt x="15978" y="16996"/>
                    <a:pt x="15978" y="16996"/>
                  </a:cubicBezTo>
                  <a:cubicBezTo>
                    <a:pt x="15978" y="16996"/>
                    <a:pt x="15978" y="16996"/>
                    <a:pt x="15978" y="16996"/>
                  </a:cubicBezTo>
                  <a:cubicBezTo>
                    <a:pt x="15941" y="16996"/>
                    <a:pt x="15941" y="16996"/>
                    <a:pt x="15941" y="16996"/>
                  </a:cubicBezTo>
                  <a:cubicBezTo>
                    <a:pt x="15941" y="16928"/>
                    <a:pt x="15941" y="16928"/>
                    <a:pt x="15941" y="16928"/>
                  </a:cubicBezTo>
                  <a:cubicBezTo>
                    <a:pt x="15904" y="16928"/>
                    <a:pt x="15904" y="16928"/>
                    <a:pt x="15904" y="16928"/>
                  </a:cubicBezTo>
                  <a:cubicBezTo>
                    <a:pt x="15867" y="16928"/>
                    <a:pt x="15867" y="16928"/>
                    <a:pt x="15867" y="16928"/>
                  </a:cubicBezTo>
                  <a:cubicBezTo>
                    <a:pt x="15867" y="16928"/>
                    <a:pt x="15867" y="16928"/>
                    <a:pt x="15867" y="16928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30" y="16928"/>
                    <a:pt x="15830" y="16928"/>
                    <a:pt x="15830" y="16928"/>
                  </a:cubicBezTo>
                  <a:cubicBezTo>
                    <a:pt x="15793" y="16860"/>
                    <a:pt x="15793" y="16860"/>
                    <a:pt x="15793" y="16860"/>
                  </a:cubicBezTo>
                  <a:cubicBezTo>
                    <a:pt x="15793" y="16928"/>
                    <a:pt x="15793" y="16928"/>
                    <a:pt x="15793" y="16928"/>
                  </a:cubicBezTo>
                  <a:cubicBezTo>
                    <a:pt x="15793" y="16860"/>
                    <a:pt x="15793" y="16860"/>
                    <a:pt x="15793" y="16860"/>
                  </a:cubicBezTo>
                  <a:cubicBezTo>
                    <a:pt x="15756" y="16928"/>
                    <a:pt x="15756" y="16928"/>
                    <a:pt x="15756" y="16928"/>
                  </a:cubicBezTo>
                  <a:cubicBezTo>
                    <a:pt x="15756" y="16860"/>
                    <a:pt x="15756" y="16860"/>
                    <a:pt x="15756" y="16860"/>
                  </a:cubicBezTo>
                  <a:cubicBezTo>
                    <a:pt x="15719" y="16860"/>
                    <a:pt x="15719" y="16860"/>
                    <a:pt x="15719" y="16860"/>
                  </a:cubicBezTo>
                  <a:cubicBezTo>
                    <a:pt x="15719" y="16860"/>
                    <a:pt x="15719" y="16860"/>
                    <a:pt x="15719" y="16860"/>
                  </a:cubicBezTo>
                  <a:cubicBezTo>
                    <a:pt x="15682" y="16792"/>
                    <a:pt x="15682" y="16792"/>
                    <a:pt x="15682" y="16792"/>
                  </a:cubicBezTo>
                  <a:cubicBezTo>
                    <a:pt x="15645" y="16725"/>
                    <a:pt x="15645" y="16725"/>
                    <a:pt x="15645" y="16725"/>
                  </a:cubicBezTo>
                  <a:cubicBezTo>
                    <a:pt x="15645" y="16657"/>
                    <a:pt x="15645" y="16657"/>
                    <a:pt x="15645" y="16657"/>
                  </a:cubicBezTo>
                  <a:cubicBezTo>
                    <a:pt x="15645" y="16657"/>
                    <a:pt x="15645" y="16657"/>
                    <a:pt x="15645" y="16657"/>
                  </a:cubicBezTo>
                  <a:cubicBezTo>
                    <a:pt x="15608" y="16657"/>
                    <a:pt x="15608" y="16657"/>
                    <a:pt x="15608" y="16657"/>
                  </a:cubicBezTo>
                  <a:cubicBezTo>
                    <a:pt x="15608" y="16589"/>
                    <a:pt x="15608" y="16589"/>
                    <a:pt x="15608" y="16589"/>
                  </a:cubicBezTo>
                  <a:cubicBezTo>
                    <a:pt x="15608" y="16589"/>
                    <a:pt x="15608" y="16589"/>
                    <a:pt x="15608" y="16589"/>
                  </a:cubicBezTo>
                  <a:cubicBezTo>
                    <a:pt x="15608" y="16522"/>
                    <a:pt x="15608" y="16522"/>
                    <a:pt x="15608" y="16522"/>
                  </a:cubicBezTo>
                  <a:cubicBezTo>
                    <a:pt x="15571" y="16522"/>
                    <a:pt x="15571" y="16522"/>
                    <a:pt x="15571" y="16522"/>
                  </a:cubicBezTo>
                  <a:cubicBezTo>
                    <a:pt x="15571" y="16454"/>
                    <a:pt x="15571" y="16454"/>
                    <a:pt x="15571" y="16454"/>
                  </a:cubicBezTo>
                  <a:cubicBezTo>
                    <a:pt x="15534" y="16386"/>
                    <a:pt x="15534" y="16386"/>
                    <a:pt x="15534" y="16386"/>
                  </a:cubicBezTo>
                  <a:cubicBezTo>
                    <a:pt x="15497" y="16318"/>
                    <a:pt x="15497" y="16318"/>
                    <a:pt x="15497" y="16318"/>
                  </a:cubicBezTo>
                  <a:cubicBezTo>
                    <a:pt x="15497" y="16251"/>
                    <a:pt x="15497" y="16251"/>
                    <a:pt x="15497" y="16251"/>
                  </a:cubicBezTo>
                  <a:cubicBezTo>
                    <a:pt x="15460" y="16251"/>
                    <a:pt x="15460" y="16251"/>
                    <a:pt x="15460" y="16251"/>
                  </a:cubicBezTo>
                  <a:cubicBezTo>
                    <a:pt x="15460" y="16251"/>
                    <a:pt x="15460" y="16251"/>
                    <a:pt x="15460" y="16251"/>
                  </a:cubicBezTo>
                  <a:cubicBezTo>
                    <a:pt x="15423" y="16251"/>
                    <a:pt x="15423" y="16251"/>
                    <a:pt x="15423" y="16251"/>
                  </a:cubicBezTo>
                  <a:cubicBezTo>
                    <a:pt x="15460" y="16183"/>
                    <a:pt x="15460" y="16183"/>
                    <a:pt x="15460" y="16183"/>
                  </a:cubicBezTo>
                  <a:cubicBezTo>
                    <a:pt x="15460" y="16183"/>
                    <a:pt x="15460" y="16183"/>
                    <a:pt x="15460" y="16183"/>
                  </a:cubicBezTo>
                  <a:cubicBezTo>
                    <a:pt x="15423" y="16183"/>
                    <a:pt x="15423" y="16183"/>
                    <a:pt x="15423" y="16183"/>
                  </a:cubicBezTo>
                  <a:cubicBezTo>
                    <a:pt x="15423" y="16115"/>
                    <a:pt x="15423" y="16115"/>
                    <a:pt x="15423" y="16115"/>
                  </a:cubicBezTo>
                  <a:cubicBezTo>
                    <a:pt x="15386" y="16115"/>
                    <a:pt x="15386" y="16115"/>
                    <a:pt x="15386" y="16115"/>
                  </a:cubicBezTo>
                  <a:cubicBezTo>
                    <a:pt x="15386" y="16048"/>
                    <a:pt x="15386" y="16048"/>
                    <a:pt x="15386" y="16048"/>
                  </a:cubicBezTo>
                  <a:cubicBezTo>
                    <a:pt x="15386" y="16048"/>
                    <a:pt x="15386" y="16048"/>
                    <a:pt x="15386" y="16048"/>
                  </a:cubicBezTo>
                  <a:cubicBezTo>
                    <a:pt x="15349" y="15980"/>
                    <a:pt x="15349" y="15980"/>
                    <a:pt x="15349" y="15980"/>
                  </a:cubicBezTo>
                  <a:cubicBezTo>
                    <a:pt x="15312" y="15912"/>
                    <a:pt x="15312" y="15912"/>
                    <a:pt x="15312" y="15912"/>
                  </a:cubicBezTo>
                  <a:cubicBezTo>
                    <a:pt x="15312" y="15912"/>
                    <a:pt x="15312" y="15912"/>
                    <a:pt x="15312" y="15912"/>
                  </a:cubicBezTo>
                  <a:cubicBezTo>
                    <a:pt x="15312" y="15845"/>
                    <a:pt x="15312" y="15845"/>
                    <a:pt x="15312" y="15845"/>
                  </a:cubicBezTo>
                  <a:cubicBezTo>
                    <a:pt x="15312" y="15845"/>
                    <a:pt x="15312" y="15845"/>
                    <a:pt x="15312" y="15845"/>
                  </a:cubicBezTo>
                  <a:cubicBezTo>
                    <a:pt x="15275" y="15845"/>
                    <a:pt x="15275" y="15845"/>
                    <a:pt x="15275" y="15845"/>
                  </a:cubicBezTo>
                  <a:cubicBezTo>
                    <a:pt x="15275" y="15845"/>
                    <a:pt x="15275" y="15845"/>
                    <a:pt x="15275" y="15845"/>
                  </a:cubicBezTo>
                  <a:cubicBezTo>
                    <a:pt x="15275" y="15777"/>
                    <a:pt x="15275" y="15777"/>
                    <a:pt x="15275" y="15777"/>
                  </a:cubicBezTo>
                  <a:cubicBezTo>
                    <a:pt x="15275" y="15777"/>
                    <a:pt x="15275" y="15777"/>
                    <a:pt x="15275" y="15777"/>
                  </a:cubicBezTo>
                  <a:cubicBezTo>
                    <a:pt x="15275" y="15709"/>
                    <a:pt x="15275" y="15709"/>
                    <a:pt x="15275" y="15709"/>
                  </a:cubicBezTo>
                  <a:cubicBezTo>
                    <a:pt x="15238" y="15709"/>
                    <a:pt x="15238" y="15709"/>
                    <a:pt x="15238" y="15709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01" y="15641"/>
                    <a:pt x="15201" y="15641"/>
                    <a:pt x="15201" y="15641"/>
                  </a:cubicBezTo>
                  <a:cubicBezTo>
                    <a:pt x="15164" y="15641"/>
                    <a:pt x="15164" y="15641"/>
                    <a:pt x="15164" y="15641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06"/>
                    <a:pt x="15164" y="15506"/>
                    <a:pt x="15164" y="15506"/>
                  </a:cubicBezTo>
                  <a:cubicBezTo>
                    <a:pt x="15127" y="15574"/>
                    <a:pt x="15127" y="15574"/>
                    <a:pt x="15127" y="15574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090" y="15506"/>
                    <a:pt x="15090" y="15506"/>
                    <a:pt x="15090" y="15506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090" y="15438"/>
                    <a:pt x="15090" y="15438"/>
                    <a:pt x="15090" y="15438"/>
                  </a:cubicBezTo>
                  <a:cubicBezTo>
                    <a:pt x="15090" y="15438"/>
                    <a:pt x="15090" y="15438"/>
                    <a:pt x="15090" y="15438"/>
                  </a:cubicBezTo>
                  <a:cubicBezTo>
                    <a:pt x="15053" y="15438"/>
                    <a:pt x="15053" y="15438"/>
                    <a:pt x="15053" y="15438"/>
                  </a:cubicBezTo>
                  <a:cubicBezTo>
                    <a:pt x="15053" y="15438"/>
                    <a:pt x="15053" y="15438"/>
                    <a:pt x="15053" y="15438"/>
                  </a:cubicBezTo>
                  <a:cubicBezTo>
                    <a:pt x="15016" y="15438"/>
                    <a:pt x="15016" y="15438"/>
                    <a:pt x="15016" y="15438"/>
                  </a:cubicBezTo>
                  <a:cubicBezTo>
                    <a:pt x="15016" y="15438"/>
                    <a:pt x="15016" y="15438"/>
                    <a:pt x="15016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506"/>
                    <a:pt x="14979" y="15506"/>
                    <a:pt x="14979" y="15506"/>
                  </a:cubicBezTo>
                  <a:cubicBezTo>
                    <a:pt x="14942" y="15438"/>
                    <a:pt x="14942" y="15438"/>
                    <a:pt x="14942" y="15438"/>
                  </a:cubicBezTo>
                  <a:cubicBezTo>
                    <a:pt x="14942" y="15438"/>
                    <a:pt x="14942" y="15438"/>
                    <a:pt x="14942" y="15438"/>
                  </a:cubicBezTo>
                  <a:cubicBezTo>
                    <a:pt x="14905" y="15438"/>
                    <a:pt x="14905" y="15438"/>
                    <a:pt x="14905" y="15438"/>
                  </a:cubicBezTo>
                  <a:cubicBezTo>
                    <a:pt x="14868" y="15438"/>
                    <a:pt x="14868" y="15438"/>
                    <a:pt x="14868" y="15438"/>
                  </a:cubicBezTo>
                  <a:cubicBezTo>
                    <a:pt x="14868" y="15438"/>
                    <a:pt x="14868" y="15438"/>
                    <a:pt x="14868" y="15438"/>
                  </a:cubicBezTo>
                  <a:cubicBezTo>
                    <a:pt x="14832" y="15371"/>
                    <a:pt x="14832" y="15371"/>
                    <a:pt x="14832" y="15371"/>
                  </a:cubicBezTo>
                  <a:cubicBezTo>
                    <a:pt x="14795" y="15371"/>
                    <a:pt x="14795" y="15371"/>
                    <a:pt x="14795" y="15371"/>
                  </a:cubicBezTo>
                  <a:cubicBezTo>
                    <a:pt x="14758" y="15371"/>
                    <a:pt x="14758" y="15371"/>
                    <a:pt x="14758" y="15371"/>
                  </a:cubicBezTo>
                  <a:cubicBezTo>
                    <a:pt x="14758" y="15371"/>
                    <a:pt x="14758" y="15371"/>
                    <a:pt x="14758" y="15371"/>
                  </a:cubicBezTo>
                  <a:cubicBezTo>
                    <a:pt x="14721" y="15371"/>
                    <a:pt x="14721" y="15371"/>
                    <a:pt x="14721" y="15371"/>
                  </a:cubicBezTo>
                  <a:cubicBezTo>
                    <a:pt x="14721" y="15371"/>
                    <a:pt x="14721" y="15371"/>
                    <a:pt x="14721" y="15371"/>
                  </a:cubicBezTo>
                  <a:cubicBezTo>
                    <a:pt x="14684" y="15371"/>
                    <a:pt x="14684" y="15371"/>
                    <a:pt x="14684" y="15371"/>
                  </a:cubicBezTo>
                  <a:cubicBezTo>
                    <a:pt x="14647" y="15371"/>
                    <a:pt x="14647" y="15371"/>
                    <a:pt x="14647" y="15371"/>
                  </a:cubicBezTo>
                  <a:cubicBezTo>
                    <a:pt x="14647" y="15371"/>
                    <a:pt x="14647" y="15371"/>
                    <a:pt x="14647" y="15371"/>
                  </a:cubicBezTo>
                  <a:cubicBezTo>
                    <a:pt x="14647" y="15438"/>
                    <a:pt x="14647" y="15438"/>
                    <a:pt x="14647" y="15438"/>
                  </a:cubicBezTo>
                  <a:cubicBezTo>
                    <a:pt x="14610" y="15438"/>
                    <a:pt x="14610" y="15438"/>
                    <a:pt x="14610" y="15438"/>
                  </a:cubicBezTo>
                  <a:cubicBezTo>
                    <a:pt x="14573" y="15438"/>
                    <a:pt x="14573" y="15438"/>
                    <a:pt x="14573" y="15438"/>
                  </a:cubicBezTo>
                  <a:cubicBezTo>
                    <a:pt x="14536" y="15438"/>
                    <a:pt x="14536" y="15438"/>
                    <a:pt x="14536" y="15438"/>
                  </a:cubicBezTo>
                  <a:cubicBezTo>
                    <a:pt x="14536" y="15438"/>
                    <a:pt x="14536" y="15438"/>
                    <a:pt x="14536" y="15438"/>
                  </a:cubicBezTo>
                  <a:cubicBezTo>
                    <a:pt x="14499" y="15438"/>
                    <a:pt x="14499" y="15438"/>
                    <a:pt x="14499" y="15438"/>
                  </a:cubicBezTo>
                  <a:cubicBezTo>
                    <a:pt x="14499" y="15506"/>
                    <a:pt x="14499" y="15506"/>
                    <a:pt x="14499" y="15506"/>
                  </a:cubicBezTo>
                  <a:cubicBezTo>
                    <a:pt x="14462" y="15506"/>
                    <a:pt x="14462" y="15506"/>
                    <a:pt x="14462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388" y="15506"/>
                    <a:pt x="14388" y="15506"/>
                    <a:pt x="14388" y="15506"/>
                  </a:cubicBezTo>
                  <a:cubicBezTo>
                    <a:pt x="14351" y="15574"/>
                    <a:pt x="14351" y="15574"/>
                    <a:pt x="14351" y="15574"/>
                  </a:cubicBezTo>
                  <a:cubicBezTo>
                    <a:pt x="14314" y="15574"/>
                    <a:pt x="14314" y="15574"/>
                    <a:pt x="14314" y="15574"/>
                  </a:cubicBezTo>
                  <a:cubicBezTo>
                    <a:pt x="14314" y="15574"/>
                    <a:pt x="14314" y="15574"/>
                    <a:pt x="14314" y="15574"/>
                  </a:cubicBezTo>
                  <a:cubicBezTo>
                    <a:pt x="14314" y="15641"/>
                    <a:pt x="14314" y="15641"/>
                    <a:pt x="14314" y="15641"/>
                  </a:cubicBezTo>
                  <a:cubicBezTo>
                    <a:pt x="14277" y="15709"/>
                    <a:pt x="14277" y="15709"/>
                    <a:pt x="14277" y="15709"/>
                  </a:cubicBezTo>
                  <a:cubicBezTo>
                    <a:pt x="14277" y="15709"/>
                    <a:pt x="14277" y="15709"/>
                    <a:pt x="14277" y="15709"/>
                  </a:cubicBezTo>
                  <a:cubicBezTo>
                    <a:pt x="14277" y="15777"/>
                    <a:pt x="14277" y="15777"/>
                    <a:pt x="14277" y="15777"/>
                  </a:cubicBezTo>
                  <a:cubicBezTo>
                    <a:pt x="14277" y="15777"/>
                    <a:pt x="14277" y="15777"/>
                    <a:pt x="14277" y="15777"/>
                  </a:cubicBezTo>
                  <a:cubicBezTo>
                    <a:pt x="14277" y="15845"/>
                    <a:pt x="14277" y="15845"/>
                    <a:pt x="14277" y="15845"/>
                  </a:cubicBezTo>
                  <a:cubicBezTo>
                    <a:pt x="14277" y="15845"/>
                    <a:pt x="14277" y="15845"/>
                    <a:pt x="14277" y="15845"/>
                  </a:cubicBezTo>
                  <a:cubicBezTo>
                    <a:pt x="14314" y="15845"/>
                    <a:pt x="14314" y="15845"/>
                    <a:pt x="14314" y="15845"/>
                  </a:cubicBezTo>
                  <a:cubicBezTo>
                    <a:pt x="14351" y="15845"/>
                    <a:pt x="14351" y="15845"/>
                    <a:pt x="14351" y="15845"/>
                  </a:cubicBezTo>
                  <a:cubicBezTo>
                    <a:pt x="14351" y="15845"/>
                    <a:pt x="14351" y="15845"/>
                    <a:pt x="14351" y="15845"/>
                  </a:cubicBezTo>
                  <a:cubicBezTo>
                    <a:pt x="14388" y="15845"/>
                    <a:pt x="14388" y="15845"/>
                    <a:pt x="14388" y="15845"/>
                  </a:cubicBezTo>
                  <a:cubicBezTo>
                    <a:pt x="14388" y="15912"/>
                    <a:pt x="14388" y="15912"/>
                    <a:pt x="14388" y="15912"/>
                  </a:cubicBezTo>
                  <a:cubicBezTo>
                    <a:pt x="14425" y="15912"/>
                    <a:pt x="14425" y="15912"/>
                    <a:pt x="14425" y="15912"/>
                  </a:cubicBezTo>
                  <a:cubicBezTo>
                    <a:pt x="14425" y="15980"/>
                    <a:pt x="14425" y="15980"/>
                    <a:pt x="14425" y="15980"/>
                  </a:cubicBezTo>
                  <a:cubicBezTo>
                    <a:pt x="14425" y="15980"/>
                    <a:pt x="14425" y="15980"/>
                    <a:pt x="14425" y="15980"/>
                  </a:cubicBezTo>
                  <a:cubicBezTo>
                    <a:pt x="14462" y="16048"/>
                    <a:pt x="14462" y="16048"/>
                    <a:pt x="14462" y="16048"/>
                  </a:cubicBezTo>
                  <a:cubicBezTo>
                    <a:pt x="14425" y="16115"/>
                    <a:pt x="14425" y="16115"/>
                    <a:pt x="14425" y="16115"/>
                  </a:cubicBezTo>
                  <a:cubicBezTo>
                    <a:pt x="14425" y="16115"/>
                    <a:pt x="14425" y="16115"/>
                    <a:pt x="14425" y="16115"/>
                  </a:cubicBezTo>
                  <a:cubicBezTo>
                    <a:pt x="14388" y="16183"/>
                    <a:pt x="14388" y="16183"/>
                    <a:pt x="14388" y="16183"/>
                  </a:cubicBezTo>
                  <a:cubicBezTo>
                    <a:pt x="14388" y="16251"/>
                    <a:pt x="14388" y="16251"/>
                    <a:pt x="14388" y="16251"/>
                  </a:cubicBezTo>
                  <a:cubicBezTo>
                    <a:pt x="14388" y="16251"/>
                    <a:pt x="14388" y="16251"/>
                    <a:pt x="14388" y="16251"/>
                  </a:cubicBezTo>
                  <a:cubicBezTo>
                    <a:pt x="14351" y="16318"/>
                    <a:pt x="14351" y="16318"/>
                    <a:pt x="14351" y="16318"/>
                  </a:cubicBezTo>
                  <a:cubicBezTo>
                    <a:pt x="14351" y="16386"/>
                    <a:pt x="14351" y="16386"/>
                    <a:pt x="14351" y="16386"/>
                  </a:cubicBezTo>
                  <a:cubicBezTo>
                    <a:pt x="14351" y="16386"/>
                    <a:pt x="14351" y="16386"/>
                    <a:pt x="14351" y="16386"/>
                  </a:cubicBezTo>
                  <a:cubicBezTo>
                    <a:pt x="14351" y="16454"/>
                    <a:pt x="14351" y="16454"/>
                    <a:pt x="14351" y="16454"/>
                  </a:cubicBezTo>
                  <a:cubicBezTo>
                    <a:pt x="14351" y="16522"/>
                    <a:pt x="14351" y="16522"/>
                    <a:pt x="14351" y="16522"/>
                  </a:cubicBezTo>
                  <a:cubicBezTo>
                    <a:pt x="14388" y="16522"/>
                    <a:pt x="14388" y="16522"/>
                    <a:pt x="14388" y="16522"/>
                  </a:cubicBezTo>
                  <a:cubicBezTo>
                    <a:pt x="14388" y="16589"/>
                    <a:pt x="14388" y="16589"/>
                    <a:pt x="14388" y="16589"/>
                  </a:cubicBezTo>
                  <a:cubicBezTo>
                    <a:pt x="14351" y="16589"/>
                    <a:pt x="14351" y="16589"/>
                    <a:pt x="14351" y="16589"/>
                  </a:cubicBezTo>
                  <a:cubicBezTo>
                    <a:pt x="14351" y="16657"/>
                    <a:pt x="14351" y="16657"/>
                    <a:pt x="14351" y="16657"/>
                  </a:cubicBezTo>
                  <a:cubicBezTo>
                    <a:pt x="14388" y="16657"/>
                    <a:pt x="14388" y="16657"/>
                    <a:pt x="14388" y="16657"/>
                  </a:cubicBezTo>
                  <a:cubicBezTo>
                    <a:pt x="14388" y="16792"/>
                    <a:pt x="14388" y="16792"/>
                    <a:pt x="14388" y="16792"/>
                  </a:cubicBezTo>
                  <a:cubicBezTo>
                    <a:pt x="14351" y="16792"/>
                    <a:pt x="14351" y="16792"/>
                    <a:pt x="14351" y="16792"/>
                  </a:cubicBezTo>
                  <a:cubicBezTo>
                    <a:pt x="14351" y="16860"/>
                    <a:pt x="14351" y="16860"/>
                    <a:pt x="14351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425" y="16860"/>
                    <a:pt x="14425" y="16860"/>
                    <a:pt x="14425" y="16860"/>
                  </a:cubicBezTo>
                  <a:cubicBezTo>
                    <a:pt x="14425" y="16928"/>
                    <a:pt x="14425" y="16928"/>
                    <a:pt x="14425" y="16928"/>
                  </a:cubicBezTo>
                  <a:cubicBezTo>
                    <a:pt x="14425" y="16996"/>
                    <a:pt x="14425" y="16996"/>
                    <a:pt x="14425" y="16996"/>
                  </a:cubicBezTo>
                  <a:cubicBezTo>
                    <a:pt x="14388" y="17063"/>
                    <a:pt x="14388" y="17063"/>
                    <a:pt x="14388" y="17063"/>
                  </a:cubicBezTo>
                  <a:cubicBezTo>
                    <a:pt x="14314" y="17063"/>
                    <a:pt x="14314" y="17063"/>
                    <a:pt x="14314" y="17063"/>
                  </a:cubicBezTo>
                  <a:cubicBezTo>
                    <a:pt x="14277" y="17063"/>
                    <a:pt x="14277" y="17063"/>
                    <a:pt x="14277" y="17063"/>
                  </a:cubicBezTo>
                  <a:cubicBezTo>
                    <a:pt x="14203" y="17199"/>
                    <a:pt x="14203" y="17199"/>
                    <a:pt x="14203" y="17199"/>
                  </a:cubicBezTo>
                  <a:cubicBezTo>
                    <a:pt x="14203" y="17199"/>
                    <a:pt x="14203" y="17199"/>
                    <a:pt x="14203" y="17199"/>
                  </a:cubicBezTo>
                  <a:cubicBezTo>
                    <a:pt x="14166" y="17199"/>
                    <a:pt x="14166" y="17199"/>
                    <a:pt x="14166" y="17199"/>
                  </a:cubicBezTo>
                  <a:cubicBezTo>
                    <a:pt x="14129" y="17199"/>
                    <a:pt x="14129" y="17199"/>
                    <a:pt x="14129" y="17199"/>
                  </a:cubicBezTo>
                  <a:cubicBezTo>
                    <a:pt x="14092" y="17199"/>
                    <a:pt x="14092" y="17199"/>
                    <a:pt x="14092" y="17199"/>
                  </a:cubicBezTo>
                  <a:cubicBezTo>
                    <a:pt x="14092" y="17199"/>
                    <a:pt x="14092" y="17199"/>
                    <a:pt x="14092" y="17199"/>
                  </a:cubicBezTo>
                  <a:cubicBezTo>
                    <a:pt x="14055" y="17131"/>
                    <a:pt x="14055" y="17131"/>
                    <a:pt x="14055" y="17131"/>
                  </a:cubicBezTo>
                  <a:cubicBezTo>
                    <a:pt x="14055" y="17199"/>
                    <a:pt x="14055" y="17199"/>
                    <a:pt x="14055" y="17199"/>
                  </a:cubicBezTo>
                  <a:cubicBezTo>
                    <a:pt x="14018" y="17131"/>
                    <a:pt x="14018" y="17131"/>
                    <a:pt x="14018" y="17131"/>
                  </a:cubicBezTo>
                  <a:cubicBezTo>
                    <a:pt x="13981" y="17131"/>
                    <a:pt x="13981" y="17131"/>
                    <a:pt x="13981" y="17131"/>
                  </a:cubicBezTo>
                  <a:cubicBezTo>
                    <a:pt x="13907" y="17131"/>
                    <a:pt x="13907" y="17131"/>
                    <a:pt x="13907" y="17131"/>
                  </a:cubicBezTo>
                  <a:cubicBezTo>
                    <a:pt x="13907" y="17131"/>
                    <a:pt x="13907" y="17131"/>
                    <a:pt x="13907" y="17131"/>
                  </a:cubicBezTo>
                  <a:cubicBezTo>
                    <a:pt x="13870" y="17199"/>
                    <a:pt x="13870" y="17199"/>
                    <a:pt x="13870" y="17199"/>
                  </a:cubicBezTo>
                  <a:cubicBezTo>
                    <a:pt x="13833" y="17199"/>
                    <a:pt x="13833" y="17199"/>
                    <a:pt x="13833" y="17199"/>
                  </a:cubicBezTo>
                  <a:cubicBezTo>
                    <a:pt x="13833" y="17199"/>
                    <a:pt x="13833" y="17199"/>
                    <a:pt x="13833" y="17199"/>
                  </a:cubicBezTo>
                  <a:cubicBezTo>
                    <a:pt x="13796" y="17199"/>
                    <a:pt x="13796" y="17199"/>
                    <a:pt x="13796" y="17199"/>
                  </a:cubicBezTo>
                  <a:cubicBezTo>
                    <a:pt x="13796" y="17199"/>
                    <a:pt x="13796" y="17199"/>
                    <a:pt x="13796" y="17199"/>
                  </a:cubicBezTo>
                  <a:cubicBezTo>
                    <a:pt x="13759" y="17131"/>
                    <a:pt x="13759" y="17131"/>
                    <a:pt x="13759" y="17131"/>
                  </a:cubicBezTo>
                  <a:cubicBezTo>
                    <a:pt x="13722" y="17063"/>
                    <a:pt x="13722" y="17063"/>
                    <a:pt x="13722" y="17063"/>
                  </a:cubicBezTo>
                  <a:cubicBezTo>
                    <a:pt x="13685" y="17063"/>
                    <a:pt x="13685" y="17063"/>
                    <a:pt x="13685" y="17063"/>
                  </a:cubicBezTo>
                  <a:cubicBezTo>
                    <a:pt x="13648" y="17131"/>
                    <a:pt x="13648" y="17131"/>
                    <a:pt x="13648" y="17131"/>
                  </a:cubicBezTo>
                  <a:cubicBezTo>
                    <a:pt x="13648" y="17063"/>
                    <a:pt x="13648" y="17063"/>
                    <a:pt x="13648" y="17063"/>
                  </a:cubicBezTo>
                  <a:cubicBezTo>
                    <a:pt x="13611" y="17063"/>
                    <a:pt x="13611" y="17063"/>
                    <a:pt x="13611" y="17063"/>
                  </a:cubicBezTo>
                  <a:cubicBezTo>
                    <a:pt x="13574" y="17131"/>
                    <a:pt x="13574" y="17131"/>
                    <a:pt x="13574" y="17131"/>
                  </a:cubicBezTo>
                  <a:cubicBezTo>
                    <a:pt x="13574" y="17199"/>
                    <a:pt x="13574" y="17199"/>
                    <a:pt x="13574" y="17199"/>
                  </a:cubicBezTo>
                  <a:cubicBezTo>
                    <a:pt x="13537" y="17199"/>
                    <a:pt x="13537" y="17199"/>
                    <a:pt x="13537" y="17199"/>
                  </a:cubicBezTo>
                  <a:cubicBezTo>
                    <a:pt x="13500" y="17266"/>
                    <a:pt x="13500" y="17266"/>
                    <a:pt x="13500" y="17266"/>
                  </a:cubicBezTo>
                  <a:cubicBezTo>
                    <a:pt x="13500" y="17334"/>
                    <a:pt x="13500" y="17334"/>
                    <a:pt x="13500" y="17334"/>
                  </a:cubicBezTo>
                  <a:cubicBezTo>
                    <a:pt x="13500" y="17334"/>
                    <a:pt x="13500" y="17334"/>
                    <a:pt x="13500" y="17334"/>
                  </a:cubicBezTo>
                  <a:cubicBezTo>
                    <a:pt x="13463" y="17402"/>
                    <a:pt x="13463" y="17402"/>
                    <a:pt x="13463" y="17402"/>
                  </a:cubicBezTo>
                  <a:cubicBezTo>
                    <a:pt x="13426" y="17402"/>
                    <a:pt x="13426" y="17402"/>
                    <a:pt x="13426" y="17402"/>
                  </a:cubicBezTo>
                  <a:cubicBezTo>
                    <a:pt x="13352" y="17402"/>
                    <a:pt x="13352" y="17402"/>
                    <a:pt x="13352" y="17402"/>
                  </a:cubicBezTo>
                  <a:cubicBezTo>
                    <a:pt x="13352" y="17470"/>
                    <a:pt x="13352" y="17470"/>
                    <a:pt x="13352" y="17470"/>
                  </a:cubicBezTo>
                  <a:cubicBezTo>
                    <a:pt x="13315" y="17470"/>
                    <a:pt x="13315" y="17470"/>
                    <a:pt x="13315" y="17470"/>
                  </a:cubicBezTo>
                  <a:cubicBezTo>
                    <a:pt x="13278" y="17470"/>
                    <a:pt x="13278" y="17470"/>
                    <a:pt x="13278" y="17470"/>
                  </a:cubicBezTo>
                  <a:cubicBezTo>
                    <a:pt x="13204" y="17537"/>
                    <a:pt x="13204" y="17537"/>
                    <a:pt x="13204" y="17537"/>
                  </a:cubicBezTo>
                  <a:cubicBezTo>
                    <a:pt x="13204" y="17605"/>
                    <a:pt x="13204" y="17605"/>
                    <a:pt x="13204" y="17605"/>
                  </a:cubicBezTo>
                  <a:cubicBezTo>
                    <a:pt x="13167" y="17605"/>
                    <a:pt x="13167" y="17605"/>
                    <a:pt x="13167" y="17605"/>
                  </a:cubicBezTo>
                  <a:cubicBezTo>
                    <a:pt x="13130" y="17605"/>
                    <a:pt x="13130" y="17605"/>
                    <a:pt x="13130" y="17605"/>
                  </a:cubicBezTo>
                  <a:cubicBezTo>
                    <a:pt x="13093" y="17605"/>
                    <a:pt x="13093" y="17605"/>
                    <a:pt x="13093" y="17605"/>
                  </a:cubicBezTo>
                  <a:cubicBezTo>
                    <a:pt x="13093" y="17605"/>
                    <a:pt x="13093" y="17605"/>
                    <a:pt x="13093" y="17605"/>
                  </a:cubicBezTo>
                  <a:cubicBezTo>
                    <a:pt x="13056" y="17605"/>
                    <a:pt x="13056" y="17605"/>
                    <a:pt x="13056" y="17605"/>
                  </a:cubicBezTo>
                  <a:cubicBezTo>
                    <a:pt x="12945" y="17605"/>
                    <a:pt x="12945" y="17605"/>
                    <a:pt x="12945" y="17605"/>
                  </a:cubicBezTo>
                  <a:cubicBezTo>
                    <a:pt x="12871" y="17605"/>
                    <a:pt x="12871" y="17605"/>
                    <a:pt x="12871" y="17605"/>
                  </a:cubicBezTo>
                  <a:cubicBezTo>
                    <a:pt x="12797" y="17605"/>
                    <a:pt x="12797" y="17605"/>
                    <a:pt x="12797" y="17605"/>
                  </a:cubicBezTo>
                  <a:cubicBezTo>
                    <a:pt x="12797" y="17605"/>
                    <a:pt x="12797" y="17605"/>
                    <a:pt x="12797" y="17605"/>
                  </a:cubicBezTo>
                  <a:cubicBezTo>
                    <a:pt x="12760" y="17537"/>
                    <a:pt x="12760" y="17537"/>
                    <a:pt x="12760" y="17537"/>
                  </a:cubicBezTo>
                  <a:cubicBezTo>
                    <a:pt x="12723" y="17537"/>
                    <a:pt x="12723" y="17537"/>
                    <a:pt x="12723" y="17537"/>
                  </a:cubicBezTo>
                  <a:cubicBezTo>
                    <a:pt x="12723" y="17537"/>
                    <a:pt x="12723" y="17537"/>
                    <a:pt x="12723" y="17537"/>
                  </a:cubicBezTo>
                  <a:cubicBezTo>
                    <a:pt x="12686" y="17470"/>
                    <a:pt x="12686" y="17470"/>
                    <a:pt x="12686" y="17470"/>
                  </a:cubicBezTo>
                  <a:cubicBezTo>
                    <a:pt x="12649" y="17402"/>
                    <a:pt x="12649" y="17402"/>
                    <a:pt x="12649" y="17402"/>
                  </a:cubicBezTo>
                  <a:cubicBezTo>
                    <a:pt x="12649" y="17402"/>
                    <a:pt x="12649" y="17402"/>
                    <a:pt x="12649" y="17402"/>
                  </a:cubicBezTo>
                  <a:cubicBezTo>
                    <a:pt x="12612" y="17402"/>
                    <a:pt x="12612" y="17402"/>
                    <a:pt x="12612" y="17402"/>
                  </a:cubicBezTo>
                  <a:cubicBezTo>
                    <a:pt x="12575" y="17402"/>
                    <a:pt x="12575" y="17402"/>
                    <a:pt x="12575" y="17402"/>
                  </a:cubicBezTo>
                  <a:cubicBezTo>
                    <a:pt x="12501" y="17334"/>
                    <a:pt x="12501" y="17334"/>
                    <a:pt x="12501" y="17334"/>
                  </a:cubicBezTo>
                  <a:cubicBezTo>
                    <a:pt x="12464" y="17266"/>
                    <a:pt x="12464" y="17266"/>
                    <a:pt x="12464" y="17266"/>
                  </a:cubicBezTo>
                  <a:cubicBezTo>
                    <a:pt x="12427" y="17266"/>
                    <a:pt x="12427" y="17266"/>
                    <a:pt x="12427" y="17266"/>
                  </a:cubicBezTo>
                  <a:cubicBezTo>
                    <a:pt x="12353" y="17266"/>
                    <a:pt x="12353" y="17266"/>
                    <a:pt x="12353" y="17266"/>
                  </a:cubicBezTo>
                  <a:cubicBezTo>
                    <a:pt x="12316" y="17266"/>
                    <a:pt x="12316" y="17266"/>
                    <a:pt x="12316" y="17266"/>
                  </a:cubicBezTo>
                  <a:cubicBezTo>
                    <a:pt x="12279" y="17266"/>
                    <a:pt x="12279" y="17266"/>
                    <a:pt x="12279" y="17266"/>
                  </a:cubicBezTo>
                  <a:cubicBezTo>
                    <a:pt x="12242" y="17266"/>
                    <a:pt x="12242" y="17266"/>
                    <a:pt x="12242" y="17266"/>
                  </a:cubicBezTo>
                  <a:cubicBezTo>
                    <a:pt x="12205" y="17266"/>
                    <a:pt x="12205" y="17266"/>
                    <a:pt x="12205" y="17266"/>
                  </a:cubicBezTo>
                  <a:cubicBezTo>
                    <a:pt x="12132" y="17266"/>
                    <a:pt x="12132" y="17266"/>
                    <a:pt x="12132" y="17266"/>
                  </a:cubicBezTo>
                  <a:cubicBezTo>
                    <a:pt x="12095" y="17334"/>
                    <a:pt x="12095" y="17334"/>
                    <a:pt x="12095" y="17334"/>
                  </a:cubicBezTo>
                  <a:cubicBezTo>
                    <a:pt x="12058" y="17402"/>
                    <a:pt x="12058" y="17402"/>
                    <a:pt x="12058" y="17402"/>
                  </a:cubicBezTo>
                  <a:cubicBezTo>
                    <a:pt x="12058" y="17402"/>
                    <a:pt x="12058" y="17402"/>
                    <a:pt x="12058" y="17402"/>
                  </a:cubicBezTo>
                  <a:cubicBezTo>
                    <a:pt x="12021" y="17402"/>
                    <a:pt x="12021" y="17402"/>
                    <a:pt x="12021" y="17402"/>
                  </a:cubicBezTo>
                  <a:cubicBezTo>
                    <a:pt x="11984" y="17402"/>
                    <a:pt x="11984" y="17402"/>
                    <a:pt x="11984" y="17402"/>
                  </a:cubicBezTo>
                  <a:cubicBezTo>
                    <a:pt x="11984" y="17402"/>
                    <a:pt x="11984" y="17402"/>
                    <a:pt x="11984" y="17402"/>
                  </a:cubicBezTo>
                  <a:cubicBezTo>
                    <a:pt x="11947" y="17402"/>
                    <a:pt x="11947" y="17402"/>
                    <a:pt x="11947" y="17402"/>
                  </a:cubicBezTo>
                  <a:cubicBezTo>
                    <a:pt x="11910" y="17402"/>
                    <a:pt x="11910" y="17402"/>
                    <a:pt x="11910" y="17402"/>
                  </a:cubicBezTo>
                  <a:cubicBezTo>
                    <a:pt x="11910" y="17402"/>
                    <a:pt x="11910" y="17402"/>
                    <a:pt x="11910" y="17402"/>
                  </a:cubicBezTo>
                  <a:cubicBezTo>
                    <a:pt x="11836" y="17334"/>
                    <a:pt x="11836" y="17334"/>
                    <a:pt x="11836" y="17334"/>
                  </a:cubicBezTo>
                  <a:cubicBezTo>
                    <a:pt x="11799" y="17334"/>
                    <a:pt x="11799" y="17334"/>
                    <a:pt x="11799" y="17334"/>
                  </a:cubicBezTo>
                  <a:cubicBezTo>
                    <a:pt x="11799" y="17334"/>
                    <a:pt x="11799" y="17334"/>
                    <a:pt x="11799" y="17334"/>
                  </a:cubicBezTo>
                  <a:cubicBezTo>
                    <a:pt x="11762" y="17266"/>
                    <a:pt x="11762" y="17266"/>
                    <a:pt x="11762" y="17266"/>
                  </a:cubicBezTo>
                  <a:cubicBezTo>
                    <a:pt x="11725" y="17266"/>
                    <a:pt x="11725" y="17266"/>
                    <a:pt x="11725" y="17266"/>
                  </a:cubicBezTo>
                  <a:cubicBezTo>
                    <a:pt x="11725" y="17266"/>
                    <a:pt x="11725" y="17266"/>
                    <a:pt x="11725" y="17266"/>
                  </a:cubicBezTo>
                  <a:cubicBezTo>
                    <a:pt x="11725" y="17199"/>
                    <a:pt x="11725" y="17199"/>
                    <a:pt x="11725" y="17199"/>
                  </a:cubicBezTo>
                  <a:cubicBezTo>
                    <a:pt x="11688" y="17131"/>
                    <a:pt x="11688" y="17131"/>
                    <a:pt x="11688" y="17131"/>
                  </a:cubicBezTo>
                  <a:cubicBezTo>
                    <a:pt x="11688" y="17131"/>
                    <a:pt x="11688" y="17131"/>
                    <a:pt x="11688" y="17131"/>
                  </a:cubicBezTo>
                  <a:cubicBezTo>
                    <a:pt x="11688" y="17063"/>
                    <a:pt x="11688" y="17063"/>
                    <a:pt x="11688" y="17063"/>
                  </a:cubicBezTo>
                  <a:cubicBezTo>
                    <a:pt x="11651" y="16996"/>
                    <a:pt x="11651" y="16996"/>
                    <a:pt x="11651" y="16996"/>
                  </a:cubicBezTo>
                  <a:cubicBezTo>
                    <a:pt x="11651" y="16996"/>
                    <a:pt x="11651" y="16996"/>
                    <a:pt x="11651" y="16996"/>
                  </a:cubicBezTo>
                  <a:cubicBezTo>
                    <a:pt x="11651" y="16928"/>
                    <a:pt x="11651" y="16928"/>
                    <a:pt x="11651" y="16928"/>
                  </a:cubicBezTo>
                  <a:cubicBezTo>
                    <a:pt x="11614" y="16928"/>
                    <a:pt x="11614" y="16928"/>
                    <a:pt x="11614" y="16928"/>
                  </a:cubicBezTo>
                  <a:cubicBezTo>
                    <a:pt x="11577" y="16928"/>
                    <a:pt x="11577" y="16928"/>
                    <a:pt x="11577" y="16928"/>
                  </a:cubicBezTo>
                  <a:cubicBezTo>
                    <a:pt x="11540" y="16928"/>
                    <a:pt x="11540" y="16928"/>
                    <a:pt x="11540" y="16928"/>
                  </a:cubicBezTo>
                  <a:cubicBezTo>
                    <a:pt x="11503" y="16928"/>
                    <a:pt x="11503" y="16928"/>
                    <a:pt x="11503" y="16928"/>
                  </a:cubicBezTo>
                  <a:cubicBezTo>
                    <a:pt x="11466" y="16928"/>
                    <a:pt x="11466" y="16928"/>
                    <a:pt x="11466" y="16928"/>
                  </a:cubicBezTo>
                  <a:cubicBezTo>
                    <a:pt x="11466" y="16860"/>
                    <a:pt x="11466" y="16860"/>
                    <a:pt x="11466" y="16860"/>
                  </a:cubicBezTo>
                  <a:cubicBezTo>
                    <a:pt x="11429" y="16860"/>
                    <a:pt x="11429" y="16860"/>
                    <a:pt x="11429" y="16860"/>
                  </a:cubicBezTo>
                  <a:cubicBezTo>
                    <a:pt x="11355" y="16860"/>
                    <a:pt x="11355" y="16860"/>
                    <a:pt x="11355" y="16860"/>
                  </a:cubicBezTo>
                  <a:cubicBezTo>
                    <a:pt x="11318" y="16860"/>
                    <a:pt x="11318" y="16860"/>
                    <a:pt x="11318" y="16860"/>
                  </a:cubicBezTo>
                  <a:cubicBezTo>
                    <a:pt x="11281" y="16792"/>
                    <a:pt x="11281" y="16792"/>
                    <a:pt x="11281" y="16792"/>
                  </a:cubicBezTo>
                  <a:cubicBezTo>
                    <a:pt x="11281" y="16792"/>
                    <a:pt x="11281" y="16792"/>
                    <a:pt x="11281" y="16792"/>
                  </a:cubicBezTo>
                  <a:cubicBezTo>
                    <a:pt x="11244" y="16792"/>
                    <a:pt x="11244" y="16792"/>
                    <a:pt x="11244" y="16792"/>
                  </a:cubicBezTo>
                  <a:cubicBezTo>
                    <a:pt x="11207" y="16725"/>
                    <a:pt x="11207" y="16725"/>
                    <a:pt x="11207" y="16725"/>
                  </a:cubicBezTo>
                  <a:cubicBezTo>
                    <a:pt x="11170" y="16725"/>
                    <a:pt x="11170" y="16725"/>
                    <a:pt x="11170" y="16725"/>
                  </a:cubicBezTo>
                  <a:cubicBezTo>
                    <a:pt x="11133" y="16725"/>
                    <a:pt x="11133" y="16725"/>
                    <a:pt x="11133" y="16725"/>
                  </a:cubicBezTo>
                  <a:cubicBezTo>
                    <a:pt x="11133" y="16725"/>
                    <a:pt x="11133" y="16725"/>
                    <a:pt x="11133" y="16725"/>
                  </a:cubicBezTo>
                  <a:cubicBezTo>
                    <a:pt x="11133" y="16792"/>
                    <a:pt x="11133" y="16792"/>
                    <a:pt x="11133" y="16792"/>
                  </a:cubicBezTo>
                  <a:cubicBezTo>
                    <a:pt x="11133" y="16860"/>
                    <a:pt x="11133" y="16860"/>
                    <a:pt x="11133" y="16860"/>
                  </a:cubicBezTo>
                  <a:cubicBezTo>
                    <a:pt x="11133" y="16860"/>
                    <a:pt x="11133" y="16860"/>
                    <a:pt x="11133" y="16860"/>
                  </a:cubicBezTo>
                  <a:cubicBezTo>
                    <a:pt x="11096" y="16860"/>
                    <a:pt x="11096" y="16860"/>
                    <a:pt x="11096" y="16860"/>
                  </a:cubicBezTo>
                  <a:cubicBezTo>
                    <a:pt x="11059" y="16860"/>
                    <a:pt x="11059" y="16860"/>
                    <a:pt x="11059" y="16860"/>
                  </a:cubicBezTo>
                  <a:cubicBezTo>
                    <a:pt x="11059" y="16928"/>
                    <a:pt x="11059" y="16928"/>
                    <a:pt x="11059" y="16928"/>
                  </a:cubicBezTo>
                  <a:cubicBezTo>
                    <a:pt x="11059" y="16996"/>
                    <a:pt x="11059" y="16996"/>
                    <a:pt x="11059" y="16996"/>
                  </a:cubicBezTo>
                  <a:cubicBezTo>
                    <a:pt x="11022" y="17063"/>
                    <a:pt x="11022" y="17063"/>
                    <a:pt x="11022" y="17063"/>
                  </a:cubicBezTo>
                  <a:cubicBezTo>
                    <a:pt x="11022" y="17199"/>
                    <a:pt x="11022" y="17199"/>
                    <a:pt x="11022" y="17199"/>
                  </a:cubicBezTo>
                  <a:cubicBezTo>
                    <a:pt x="11022" y="17266"/>
                    <a:pt x="11022" y="17266"/>
                    <a:pt x="11022" y="17266"/>
                  </a:cubicBezTo>
                  <a:cubicBezTo>
                    <a:pt x="11096" y="17266"/>
                    <a:pt x="11096" y="17266"/>
                    <a:pt x="11096" y="17266"/>
                  </a:cubicBezTo>
                  <a:cubicBezTo>
                    <a:pt x="11096" y="17266"/>
                    <a:pt x="11096" y="17266"/>
                    <a:pt x="11096" y="17266"/>
                  </a:cubicBezTo>
                  <a:cubicBezTo>
                    <a:pt x="11133" y="17334"/>
                    <a:pt x="11133" y="17334"/>
                    <a:pt x="11133" y="17334"/>
                  </a:cubicBezTo>
                  <a:cubicBezTo>
                    <a:pt x="11133" y="17334"/>
                    <a:pt x="11133" y="17334"/>
                    <a:pt x="11133" y="17334"/>
                  </a:cubicBezTo>
                  <a:cubicBezTo>
                    <a:pt x="11133" y="17470"/>
                    <a:pt x="11133" y="17470"/>
                    <a:pt x="11133" y="17470"/>
                  </a:cubicBezTo>
                  <a:cubicBezTo>
                    <a:pt x="11133" y="17537"/>
                    <a:pt x="11133" y="17537"/>
                    <a:pt x="11133" y="17537"/>
                  </a:cubicBezTo>
                  <a:cubicBezTo>
                    <a:pt x="11170" y="17537"/>
                    <a:pt x="11170" y="17537"/>
                    <a:pt x="11170" y="17537"/>
                  </a:cubicBezTo>
                  <a:cubicBezTo>
                    <a:pt x="11170" y="17605"/>
                    <a:pt x="11170" y="17605"/>
                    <a:pt x="11170" y="17605"/>
                  </a:cubicBezTo>
                  <a:cubicBezTo>
                    <a:pt x="11133" y="17673"/>
                    <a:pt x="11133" y="17673"/>
                    <a:pt x="11133" y="17673"/>
                  </a:cubicBezTo>
                  <a:cubicBezTo>
                    <a:pt x="11096" y="17673"/>
                    <a:pt x="11096" y="17673"/>
                    <a:pt x="11096" y="17673"/>
                  </a:cubicBezTo>
                  <a:cubicBezTo>
                    <a:pt x="11059" y="17673"/>
                    <a:pt x="11059" y="17673"/>
                    <a:pt x="11059" y="17673"/>
                  </a:cubicBezTo>
                  <a:cubicBezTo>
                    <a:pt x="11059" y="17673"/>
                    <a:pt x="11059" y="17673"/>
                    <a:pt x="11059" y="17673"/>
                  </a:cubicBezTo>
                  <a:cubicBezTo>
                    <a:pt x="11022" y="17673"/>
                    <a:pt x="11022" y="17673"/>
                    <a:pt x="11022" y="17673"/>
                  </a:cubicBezTo>
                  <a:cubicBezTo>
                    <a:pt x="10985" y="17673"/>
                    <a:pt x="10985" y="17673"/>
                    <a:pt x="10985" y="17673"/>
                  </a:cubicBezTo>
                  <a:cubicBezTo>
                    <a:pt x="10911" y="17673"/>
                    <a:pt x="10911" y="17673"/>
                    <a:pt x="10911" y="17673"/>
                  </a:cubicBezTo>
                  <a:cubicBezTo>
                    <a:pt x="10911" y="17673"/>
                    <a:pt x="10911" y="17673"/>
                    <a:pt x="10911" y="17673"/>
                  </a:cubicBezTo>
                  <a:cubicBezTo>
                    <a:pt x="10874" y="17673"/>
                    <a:pt x="10874" y="17673"/>
                    <a:pt x="10874" y="17673"/>
                  </a:cubicBezTo>
                  <a:cubicBezTo>
                    <a:pt x="10837" y="17673"/>
                    <a:pt x="10837" y="17673"/>
                    <a:pt x="10837" y="17673"/>
                  </a:cubicBezTo>
                  <a:cubicBezTo>
                    <a:pt x="10800" y="17673"/>
                    <a:pt x="10800" y="17673"/>
                    <a:pt x="10800" y="17673"/>
                  </a:cubicBezTo>
                  <a:cubicBezTo>
                    <a:pt x="10763" y="17673"/>
                    <a:pt x="10763" y="17673"/>
                    <a:pt x="10763" y="17673"/>
                  </a:cubicBezTo>
                  <a:cubicBezTo>
                    <a:pt x="10726" y="17740"/>
                    <a:pt x="10726" y="17740"/>
                    <a:pt x="10726" y="17740"/>
                  </a:cubicBezTo>
                  <a:cubicBezTo>
                    <a:pt x="10726" y="17740"/>
                    <a:pt x="10726" y="17740"/>
                    <a:pt x="10726" y="17740"/>
                  </a:cubicBezTo>
                  <a:cubicBezTo>
                    <a:pt x="10652" y="17673"/>
                    <a:pt x="10652" y="17673"/>
                    <a:pt x="10652" y="17673"/>
                  </a:cubicBezTo>
                  <a:cubicBezTo>
                    <a:pt x="10615" y="17673"/>
                    <a:pt x="10615" y="17673"/>
                    <a:pt x="10615" y="17673"/>
                  </a:cubicBezTo>
                  <a:cubicBezTo>
                    <a:pt x="10541" y="17537"/>
                    <a:pt x="10541" y="17537"/>
                    <a:pt x="10541" y="17537"/>
                  </a:cubicBezTo>
                  <a:cubicBezTo>
                    <a:pt x="10541" y="17537"/>
                    <a:pt x="10541" y="17537"/>
                    <a:pt x="10541" y="17537"/>
                  </a:cubicBezTo>
                  <a:cubicBezTo>
                    <a:pt x="10541" y="17470"/>
                    <a:pt x="10541" y="17470"/>
                    <a:pt x="10541" y="17470"/>
                  </a:cubicBezTo>
                  <a:cubicBezTo>
                    <a:pt x="10541" y="17470"/>
                    <a:pt x="10541" y="17470"/>
                    <a:pt x="10541" y="17470"/>
                  </a:cubicBezTo>
                  <a:cubicBezTo>
                    <a:pt x="10467" y="17470"/>
                    <a:pt x="10467" y="17470"/>
                    <a:pt x="10467" y="17470"/>
                  </a:cubicBezTo>
                  <a:cubicBezTo>
                    <a:pt x="10467" y="17470"/>
                    <a:pt x="10467" y="17470"/>
                    <a:pt x="10467" y="17470"/>
                  </a:cubicBezTo>
                  <a:cubicBezTo>
                    <a:pt x="10430" y="17470"/>
                    <a:pt x="10430" y="17470"/>
                    <a:pt x="10430" y="17470"/>
                  </a:cubicBezTo>
                  <a:cubicBezTo>
                    <a:pt x="10393" y="17470"/>
                    <a:pt x="10393" y="17470"/>
                    <a:pt x="10393" y="17470"/>
                  </a:cubicBezTo>
                  <a:cubicBezTo>
                    <a:pt x="10356" y="17470"/>
                    <a:pt x="10356" y="17470"/>
                    <a:pt x="10356" y="17470"/>
                  </a:cubicBezTo>
                  <a:cubicBezTo>
                    <a:pt x="10356" y="17470"/>
                    <a:pt x="10356" y="17470"/>
                    <a:pt x="10356" y="17470"/>
                  </a:cubicBezTo>
                  <a:cubicBezTo>
                    <a:pt x="10356" y="17402"/>
                    <a:pt x="10356" y="17402"/>
                    <a:pt x="10356" y="17402"/>
                  </a:cubicBezTo>
                  <a:cubicBezTo>
                    <a:pt x="10319" y="17402"/>
                    <a:pt x="10319" y="17402"/>
                    <a:pt x="10319" y="17402"/>
                  </a:cubicBezTo>
                  <a:cubicBezTo>
                    <a:pt x="10319" y="17402"/>
                    <a:pt x="10319" y="17402"/>
                    <a:pt x="10319" y="17402"/>
                  </a:cubicBezTo>
                  <a:cubicBezTo>
                    <a:pt x="10282" y="17402"/>
                    <a:pt x="10282" y="17402"/>
                    <a:pt x="10282" y="17402"/>
                  </a:cubicBezTo>
                  <a:cubicBezTo>
                    <a:pt x="10245" y="17402"/>
                    <a:pt x="10245" y="17402"/>
                    <a:pt x="10245" y="17402"/>
                  </a:cubicBezTo>
                  <a:cubicBezTo>
                    <a:pt x="10245" y="17402"/>
                    <a:pt x="10245" y="17402"/>
                    <a:pt x="10245" y="17402"/>
                  </a:cubicBezTo>
                  <a:cubicBezTo>
                    <a:pt x="10208" y="17402"/>
                    <a:pt x="10208" y="17402"/>
                    <a:pt x="10208" y="17402"/>
                  </a:cubicBezTo>
                  <a:cubicBezTo>
                    <a:pt x="10134" y="17402"/>
                    <a:pt x="10134" y="17402"/>
                    <a:pt x="10134" y="17402"/>
                  </a:cubicBezTo>
                  <a:cubicBezTo>
                    <a:pt x="10097" y="17470"/>
                    <a:pt x="10097" y="17470"/>
                    <a:pt x="10097" y="17470"/>
                  </a:cubicBezTo>
                  <a:cubicBezTo>
                    <a:pt x="10097" y="17537"/>
                    <a:pt x="10097" y="17537"/>
                    <a:pt x="10097" y="17537"/>
                  </a:cubicBezTo>
                  <a:cubicBezTo>
                    <a:pt x="10060" y="17537"/>
                    <a:pt x="10060" y="17537"/>
                    <a:pt x="10060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605"/>
                    <a:pt x="10023" y="17605"/>
                    <a:pt x="10023" y="17605"/>
                  </a:cubicBezTo>
                  <a:cubicBezTo>
                    <a:pt x="10023" y="17605"/>
                    <a:pt x="10023" y="17605"/>
                    <a:pt x="10023" y="17605"/>
                  </a:cubicBezTo>
                  <a:cubicBezTo>
                    <a:pt x="9986" y="17673"/>
                    <a:pt x="9986" y="17673"/>
                    <a:pt x="9986" y="17673"/>
                  </a:cubicBezTo>
                  <a:cubicBezTo>
                    <a:pt x="9949" y="17673"/>
                    <a:pt x="9949" y="17673"/>
                    <a:pt x="9949" y="17673"/>
                  </a:cubicBezTo>
                  <a:cubicBezTo>
                    <a:pt x="9949" y="17740"/>
                    <a:pt x="9949" y="17740"/>
                    <a:pt x="9949" y="17740"/>
                  </a:cubicBezTo>
                  <a:cubicBezTo>
                    <a:pt x="9949" y="17740"/>
                    <a:pt x="9949" y="17740"/>
                    <a:pt x="9949" y="17740"/>
                  </a:cubicBezTo>
                  <a:cubicBezTo>
                    <a:pt x="9875" y="17808"/>
                    <a:pt x="9875" y="17808"/>
                    <a:pt x="9875" y="17808"/>
                  </a:cubicBezTo>
                  <a:cubicBezTo>
                    <a:pt x="9875" y="17876"/>
                    <a:pt x="9875" y="17876"/>
                    <a:pt x="9875" y="17876"/>
                  </a:cubicBezTo>
                  <a:cubicBezTo>
                    <a:pt x="9875" y="17876"/>
                    <a:pt x="9875" y="17876"/>
                    <a:pt x="9875" y="17876"/>
                  </a:cubicBezTo>
                  <a:cubicBezTo>
                    <a:pt x="9838" y="17944"/>
                    <a:pt x="9838" y="17944"/>
                    <a:pt x="9838" y="17944"/>
                  </a:cubicBezTo>
                  <a:cubicBezTo>
                    <a:pt x="9801" y="18011"/>
                    <a:pt x="9801" y="18011"/>
                    <a:pt x="9801" y="18011"/>
                  </a:cubicBezTo>
                  <a:cubicBezTo>
                    <a:pt x="9801" y="18011"/>
                    <a:pt x="9801" y="18011"/>
                    <a:pt x="9801" y="18011"/>
                  </a:cubicBezTo>
                  <a:cubicBezTo>
                    <a:pt x="9727" y="18011"/>
                    <a:pt x="9727" y="18011"/>
                    <a:pt x="9727" y="18011"/>
                  </a:cubicBezTo>
                  <a:cubicBezTo>
                    <a:pt x="9690" y="18011"/>
                    <a:pt x="9690" y="18011"/>
                    <a:pt x="9690" y="18011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16" y="18147"/>
                    <a:pt x="9616" y="18147"/>
                    <a:pt x="9616" y="18147"/>
                  </a:cubicBezTo>
                  <a:cubicBezTo>
                    <a:pt x="9579" y="18147"/>
                    <a:pt x="9579" y="18147"/>
                    <a:pt x="9579" y="18147"/>
                  </a:cubicBezTo>
                  <a:cubicBezTo>
                    <a:pt x="9579" y="18079"/>
                    <a:pt x="9579" y="18079"/>
                    <a:pt x="9579" y="18079"/>
                  </a:cubicBezTo>
                  <a:cubicBezTo>
                    <a:pt x="9542" y="18079"/>
                    <a:pt x="9542" y="18079"/>
                    <a:pt x="9542" y="18079"/>
                  </a:cubicBezTo>
                  <a:cubicBezTo>
                    <a:pt x="9505" y="18011"/>
                    <a:pt x="9505" y="18011"/>
                    <a:pt x="9505" y="18011"/>
                  </a:cubicBezTo>
                  <a:cubicBezTo>
                    <a:pt x="9468" y="18011"/>
                    <a:pt x="9468" y="18011"/>
                    <a:pt x="9468" y="18011"/>
                  </a:cubicBezTo>
                  <a:cubicBezTo>
                    <a:pt x="9468" y="17944"/>
                    <a:pt x="9468" y="17944"/>
                    <a:pt x="9468" y="17944"/>
                  </a:cubicBezTo>
                  <a:cubicBezTo>
                    <a:pt x="9468" y="17876"/>
                    <a:pt x="9468" y="17876"/>
                    <a:pt x="9468" y="17876"/>
                  </a:cubicBezTo>
                  <a:cubicBezTo>
                    <a:pt x="9468" y="17876"/>
                    <a:pt x="9468" y="17876"/>
                    <a:pt x="9468" y="17876"/>
                  </a:cubicBezTo>
                  <a:cubicBezTo>
                    <a:pt x="9432" y="17944"/>
                    <a:pt x="9432" y="17944"/>
                    <a:pt x="9432" y="17944"/>
                  </a:cubicBezTo>
                  <a:cubicBezTo>
                    <a:pt x="9395" y="17944"/>
                    <a:pt x="9395" y="17944"/>
                    <a:pt x="9395" y="17944"/>
                  </a:cubicBezTo>
                  <a:cubicBezTo>
                    <a:pt x="9358" y="17944"/>
                    <a:pt x="9358" y="17944"/>
                    <a:pt x="9358" y="17944"/>
                  </a:cubicBezTo>
                  <a:cubicBezTo>
                    <a:pt x="9284" y="18011"/>
                    <a:pt x="9284" y="18011"/>
                    <a:pt x="9284" y="18011"/>
                  </a:cubicBezTo>
                  <a:cubicBezTo>
                    <a:pt x="9284" y="18011"/>
                    <a:pt x="9284" y="18011"/>
                    <a:pt x="9284" y="18011"/>
                  </a:cubicBezTo>
                  <a:cubicBezTo>
                    <a:pt x="9247" y="18011"/>
                    <a:pt x="9247" y="18011"/>
                    <a:pt x="9247" y="18011"/>
                  </a:cubicBezTo>
                  <a:cubicBezTo>
                    <a:pt x="9247" y="18011"/>
                    <a:pt x="9247" y="18011"/>
                    <a:pt x="9247" y="18011"/>
                  </a:cubicBezTo>
                  <a:cubicBezTo>
                    <a:pt x="9210" y="18011"/>
                    <a:pt x="9210" y="18011"/>
                    <a:pt x="9210" y="18011"/>
                  </a:cubicBezTo>
                  <a:cubicBezTo>
                    <a:pt x="9173" y="18011"/>
                    <a:pt x="9173" y="18011"/>
                    <a:pt x="9173" y="18011"/>
                  </a:cubicBezTo>
                  <a:cubicBezTo>
                    <a:pt x="9173" y="18011"/>
                    <a:pt x="9173" y="18011"/>
                    <a:pt x="9173" y="18011"/>
                  </a:cubicBezTo>
                  <a:cubicBezTo>
                    <a:pt x="9173" y="17944"/>
                    <a:pt x="9173" y="17944"/>
                    <a:pt x="9173" y="17944"/>
                  </a:cubicBezTo>
                  <a:cubicBezTo>
                    <a:pt x="9173" y="17944"/>
                    <a:pt x="9173" y="17944"/>
                    <a:pt x="9173" y="17944"/>
                  </a:cubicBezTo>
                  <a:cubicBezTo>
                    <a:pt x="9173" y="17876"/>
                    <a:pt x="9173" y="17876"/>
                    <a:pt x="9173" y="17876"/>
                  </a:cubicBezTo>
                  <a:cubicBezTo>
                    <a:pt x="9173" y="17876"/>
                    <a:pt x="9173" y="17876"/>
                    <a:pt x="9173" y="17876"/>
                  </a:cubicBezTo>
                  <a:cubicBezTo>
                    <a:pt x="9173" y="17808"/>
                    <a:pt x="9173" y="17808"/>
                    <a:pt x="9173" y="17808"/>
                  </a:cubicBezTo>
                  <a:cubicBezTo>
                    <a:pt x="9136" y="17808"/>
                    <a:pt x="9136" y="17808"/>
                    <a:pt x="9136" y="17808"/>
                  </a:cubicBezTo>
                  <a:cubicBezTo>
                    <a:pt x="9136" y="17808"/>
                    <a:pt x="9136" y="17808"/>
                    <a:pt x="9136" y="17808"/>
                  </a:cubicBezTo>
                  <a:cubicBezTo>
                    <a:pt x="9099" y="17740"/>
                    <a:pt x="9099" y="17740"/>
                    <a:pt x="9099" y="17740"/>
                  </a:cubicBezTo>
                  <a:cubicBezTo>
                    <a:pt x="9062" y="17740"/>
                    <a:pt x="9062" y="17740"/>
                    <a:pt x="9062" y="17740"/>
                  </a:cubicBezTo>
                  <a:cubicBezTo>
                    <a:pt x="9025" y="17740"/>
                    <a:pt x="9025" y="17740"/>
                    <a:pt x="9025" y="17740"/>
                  </a:cubicBezTo>
                  <a:cubicBezTo>
                    <a:pt x="9025" y="17673"/>
                    <a:pt x="9025" y="17673"/>
                    <a:pt x="9025" y="17673"/>
                  </a:cubicBezTo>
                  <a:cubicBezTo>
                    <a:pt x="8988" y="17605"/>
                    <a:pt x="8988" y="17605"/>
                    <a:pt x="8988" y="17605"/>
                  </a:cubicBezTo>
                  <a:cubicBezTo>
                    <a:pt x="8951" y="17537"/>
                    <a:pt x="8951" y="17537"/>
                    <a:pt x="8951" y="17537"/>
                  </a:cubicBezTo>
                  <a:cubicBezTo>
                    <a:pt x="8877" y="17537"/>
                    <a:pt x="8877" y="17537"/>
                    <a:pt x="8877" y="17537"/>
                  </a:cubicBezTo>
                  <a:cubicBezTo>
                    <a:pt x="8840" y="17537"/>
                    <a:pt x="8840" y="17537"/>
                    <a:pt x="8840" y="17537"/>
                  </a:cubicBezTo>
                  <a:cubicBezTo>
                    <a:pt x="8766" y="17537"/>
                    <a:pt x="8766" y="17537"/>
                    <a:pt x="8766" y="17537"/>
                  </a:cubicBezTo>
                  <a:cubicBezTo>
                    <a:pt x="8766" y="17537"/>
                    <a:pt x="8766" y="17537"/>
                    <a:pt x="8766" y="17537"/>
                  </a:cubicBezTo>
                  <a:cubicBezTo>
                    <a:pt x="8803" y="17605"/>
                    <a:pt x="8803" y="17605"/>
                    <a:pt x="8803" y="17605"/>
                  </a:cubicBezTo>
                  <a:cubicBezTo>
                    <a:pt x="8766" y="17605"/>
                    <a:pt x="8766" y="17605"/>
                    <a:pt x="8766" y="17605"/>
                  </a:cubicBezTo>
                  <a:cubicBezTo>
                    <a:pt x="8729" y="17605"/>
                    <a:pt x="8729" y="17605"/>
                    <a:pt x="8729" y="17605"/>
                  </a:cubicBezTo>
                  <a:cubicBezTo>
                    <a:pt x="8729" y="17605"/>
                    <a:pt x="8729" y="17605"/>
                    <a:pt x="8729" y="17605"/>
                  </a:cubicBezTo>
                  <a:cubicBezTo>
                    <a:pt x="8692" y="17673"/>
                    <a:pt x="8692" y="17673"/>
                    <a:pt x="8692" y="17673"/>
                  </a:cubicBezTo>
                  <a:cubicBezTo>
                    <a:pt x="8655" y="17605"/>
                    <a:pt x="8655" y="17605"/>
                    <a:pt x="8655" y="17605"/>
                  </a:cubicBezTo>
                  <a:cubicBezTo>
                    <a:pt x="8618" y="17605"/>
                    <a:pt x="8618" y="17605"/>
                    <a:pt x="8618" y="17605"/>
                  </a:cubicBezTo>
                  <a:cubicBezTo>
                    <a:pt x="8581" y="17673"/>
                    <a:pt x="8581" y="17673"/>
                    <a:pt x="8581" y="17673"/>
                  </a:cubicBezTo>
                  <a:cubicBezTo>
                    <a:pt x="8581" y="17673"/>
                    <a:pt x="8581" y="17673"/>
                    <a:pt x="8581" y="17673"/>
                  </a:cubicBezTo>
                  <a:cubicBezTo>
                    <a:pt x="8544" y="17605"/>
                    <a:pt x="8544" y="17605"/>
                    <a:pt x="8544" y="17605"/>
                  </a:cubicBezTo>
                  <a:cubicBezTo>
                    <a:pt x="8507" y="17605"/>
                    <a:pt x="8507" y="17605"/>
                    <a:pt x="8507" y="17605"/>
                  </a:cubicBezTo>
                  <a:cubicBezTo>
                    <a:pt x="8507" y="17537"/>
                    <a:pt x="8507" y="17537"/>
                    <a:pt x="8507" y="17537"/>
                  </a:cubicBezTo>
                  <a:cubicBezTo>
                    <a:pt x="8507" y="17537"/>
                    <a:pt x="8507" y="17537"/>
                    <a:pt x="8507" y="17537"/>
                  </a:cubicBezTo>
                  <a:cubicBezTo>
                    <a:pt x="8470" y="17470"/>
                    <a:pt x="8470" y="17470"/>
                    <a:pt x="8470" y="17470"/>
                  </a:cubicBezTo>
                  <a:cubicBezTo>
                    <a:pt x="8433" y="17470"/>
                    <a:pt x="8433" y="17470"/>
                    <a:pt x="8433" y="17470"/>
                  </a:cubicBezTo>
                  <a:cubicBezTo>
                    <a:pt x="8433" y="17537"/>
                    <a:pt x="8433" y="17537"/>
                    <a:pt x="8433" y="17537"/>
                  </a:cubicBezTo>
                  <a:cubicBezTo>
                    <a:pt x="8433" y="17537"/>
                    <a:pt x="8433" y="17537"/>
                    <a:pt x="8433" y="17537"/>
                  </a:cubicBezTo>
                  <a:cubicBezTo>
                    <a:pt x="8433" y="17605"/>
                    <a:pt x="8433" y="17605"/>
                    <a:pt x="8433" y="17605"/>
                  </a:cubicBezTo>
                  <a:cubicBezTo>
                    <a:pt x="8396" y="17605"/>
                    <a:pt x="8396" y="17605"/>
                    <a:pt x="8396" y="17605"/>
                  </a:cubicBezTo>
                  <a:cubicBezTo>
                    <a:pt x="8359" y="17605"/>
                    <a:pt x="8359" y="17605"/>
                    <a:pt x="8359" y="17605"/>
                  </a:cubicBezTo>
                  <a:cubicBezTo>
                    <a:pt x="7952" y="16792"/>
                    <a:pt x="7952" y="16792"/>
                    <a:pt x="7952" y="16792"/>
                  </a:cubicBezTo>
                  <a:cubicBezTo>
                    <a:pt x="7656" y="16454"/>
                    <a:pt x="7656" y="16454"/>
                    <a:pt x="7656" y="16454"/>
                  </a:cubicBezTo>
                  <a:cubicBezTo>
                    <a:pt x="7656" y="16386"/>
                    <a:pt x="7656" y="16386"/>
                    <a:pt x="7656" y="16386"/>
                  </a:cubicBezTo>
                  <a:cubicBezTo>
                    <a:pt x="7693" y="16386"/>
                    <a:pt x="7693" y="16386"/>
                    <a:pt x="7693" y="16386"/>
                  </a:cubicBezTo>
                  <a:cubicBezTo>
                    <a:pt x="7693" y="16318"/>
                    <a:pt x="7693" y="16318"/>
                    <a:pt x="7693" y="16318"/>
                  </a:cubicBezTo>
                  <a:cubicBezTo>
                    <a:pt x="7693" y="16318"/>
                    <a:pt x="7693" y="16318"/>
                    <a:pt x="7693" y="16318"/>
                  </a:cubicBezTo>
                  <a:cubicBezTo>
                    <a:pt x="7693" y="16251"/>
                    <a:pt x="7693" y="16251"/>
                    <a:pt x="7693" y="16251"/>
                  </a:cubicBezTo>
                  <a:cubicBezTo>
                    <a:pt x="7656" y="16318"/>
                    <a:pt x="7656" y="16318"/>
                    <a:pt x="7656" y="16318"/>
                  </a:cubicBezTo>
                  <a:cubicBezTo>
                    <a:pt x="7619" y="16318"/>
                    <a:pt x="7619" y="16318"/>
                    <a:pt x="7619" y="16318"/>
                  </a:cubicBezTo>
                  <a:cubicBezTo>
                    <a:pt x="7582" y="16318"/>
                    <a:pt x="7582" y="16318"/>
                    <a:pt x="7582" y="16318"/>
                  </a:cubicBezTo>
                  <a:cubicBezTo>
                    <a:pt x="7582" y="16386"/>
                    <a:pt x="7582" y="16386"/>
                    <a:pt x="7582" y="16386"/>
                  </a:cubicBezTo>
                  <a:cubicBezTo>
                    <a:pt x="7545" y="16454"/>
                    <a:pt x="7545" y="16454"/>
                    <a:pt x="7545" y="16454"/>
                  </a:cubicBezTo>
                  <a:cubicBezTo>
                    <a:pt x="7508" y="16454"/>
                    <a:pt x="7508" y="16454"/>
                    <a:pt x="7508" y="16454"/>
                  </a:cubicBezTo>
                  <a:cubicBezTo>
                    <a:pt x="7508" y="16522"/>
                    <a:pt x="7508" y="16522"/>
                    <a:pt x="7508" y="16522"/>
                  </a:cubicBezTo>
                  <a:cubicBezTo>
                    <a:pt x="7471" y="16522"/>
                    <a:pt x="7471" y="16522"/>
                    <a:pt x="7471" y="16522"/>
                  </a:cubicBezTo>
                  <a:cubicBezTo>
                    <a:pt x="7471" y="16589"/>
                    <a:pt x="7471" y="16589"/>
                    <a:pt x="7471" y="16589"/>
                  </a:cubicBezTo>
                  <a:cubicBezTo>
                    <a:pt x="7397" y="16589"/>
                    <a:pt x="7397" y="16589"/>
                    <a:pt x="7397" y="16589"/>
                  </a:cubicBezTo>
                  <a:cubicBezTo>
                    <a:pt x="7360" y="16589"/>
                    <a:pt x="7360" y="16589"/>
                    <a:pt x="7360" y="16589"/>
                  </a:cubicBezTo>
                  <a:cubicBezTo>
                    <a:pt x="7397" y="16657"/>
                    <a:pt x="7397" y="16657"/>
                    <a:pt x="7397" y="16657"/>
                  </a:cubicBezTo>
                  <a:cubicBezTo>
                    <a:pt x="7360" y="16725"/>
                    <a:pt x="7360" y="16725"/>
                    <a:pt x="7360" y="16725"/>
                  </a:cubicBezTo>
                  <a:cubicBezTo>
                    <a:pt x="7360" y="16657"/>
                    <a:pt x="7360" y="16657"/>
                    <a:pt x="7360" y="16657"/>
                  </a:cubicBezTo>
                  <a:cubicBezTo>
                    <a:pt x="7286" y="16657"/>
                    <a:pt x="7286" y="16657"/>
                    <a:pt x="7286" y="16657"/>
                  </a:cubicBezTo>
                  <a:cubicBezTo>
                    <a:pt x="7249" y="16657"/>
                    <a:pt x="7249" y="16657"/>
                    <a:pt x="7249" y="16657"/>
                  </a:cubicBezTo>
                  <a:cubicBezTo>
                    <a:pt x="7212" y="16725"/>
                    <a:pt x="7212" y="16725"/>
                    <a:pt x="7212" y="16725"/>
                  </a:cubicBezTo>
                  <a:cubicBezTo>
                    <a:pt x="7212" y="16725"/>
                    <a:pt x="7212" y="16725"/>
                    <a:pt x="7212" y="16725"/>
                  </a:cubicBezTo>
                  <a:cubicBezTo>
                    <a:pt x="7175" y="16657"/>
                    <a:pt x="7175" y="16657"/>
                    <a:pt x="7175" y="16657"/>
                  </a:cubicBezTo>
                  <a:cubicBezTo>
                    <a:pt x="7175" y="16589"/>
                    <a:pt x="7175" y="16589"/>
                    <a:pt x="7175" y="16589"/>
                  </a:cubicBezTo>
                  <a:cubicBezTo>
                    <a:pt x="7212" y="16589"/>
                    <a:pt x="7212" y="16589"/>
                    <a:pt x="7212" y="16589"/>
                  </a:cubicBezTo>
                  <a:cubicBezTo>
                    <a:pt x="7212" y="16522"/>
                    <a:pt x="7212" y="16522"/>
                    <a:pt x="7212" y="16522"/>
                  </a:cubicBezTo>
                  <a:cubicBezTo>
                    <a:pt x="7212" y="16522"/>
                    <a:pt x="7212" y="16522"/>
                    <a:pt x="7212" y="16522"/>
                  </a:cubicBezTo>
                  <a:cubicBezTo>
                    <a:pt x="7175" y="16522"/>
                    <a:pt x="7175" y="16522"/>
                    <a:pt x="7175" y="16522"/>
                  </a:cubicBezTo>
                  <a:cubicBezTo>
                    <a:pt x="7138" y="16522"/>
                    <a:pt x="7138" y="16522"/>
                    <a:pt x="7138" y="16522"/>
                  </a:cubicBezTo>
                  <a:cubicBezTo>
                    <a:pt x="7101" y="16454"/>
                    <a:pt x="7101" y="16454"/>
                    <a:pt x="7101" y="16454"/>
                  </a:cubicBezTo>
                  <a:cubicBezTo>
                    <a:pt x="7064" y="16454"/>
                    <a:pt x="7064" y="16454"/>
                    <a:pt x="7064" y="16454"/>
                  </a:cubicBezTo>
                  <a:cubicBezTo>
                    <a:pt x="7064" y="16522"/>
                    <a:pt x="7064" y="16522"/>
                    <a:pt x="7064" y="16522"/>
                  </a:cubicBezTo>
                  <a:cubicBezTo>
                    <a:pt x="7064" y="16522"/>
                    <a:pt x="7064" y="16522"/>
                    <a:pt x="7064" y="16522"/>
                  </a:cubicBezTo>
                  <a:cubicBezTo>
                    <a:pt x="7064" y="16589"/>
                    <a:pt x="7064" y="16589"/>
                    <a:pt x="7064" y="16589"/>
                  </a:cubicBezTo>
                  <a:cubicBezTo>
                    <a:pt x="7027" y="16589"/>
                    <a:pt x="7027" y="16589"/>
                    <a:pt x="7027" y="16589"/>
                  </a:cubicBezTo>
                  <a:cubicBezTo>
                    <a:pt x="7027" y="16522"/>
                    <a:pt x="7027" y="16522"/>
                    <a:pt x="7027" y="16522"/>
                  </a:cubicBezTo>
                  <a:cubicBezTo>
                    <a:pt x="7027" y="16454"/>
                    <a:pt x="7027" y="16454"/>
                    <a:pt x="7027" y="16454"/>
                  </a:cubicBezTo>
                  <a:cubicBezTo>
                    <a:pt x="6953" y="16386"/>
                    <a:pt x="6953" y="16386"/>
                    <a:pt x="6953" y="16386"/>
                  </a:cubicBezTo>
                  <a:cubicBezTo>
                    <a:pt x="6953" y="16386"/>
                    <a:pt x="6953" y="16386"/>
                    <a:pt x="6953" y="16386"/>
                  </a:cubicBezTo>
                  <a:cubicBezTo>
                    <a:pt x="6953" y="16454"/>
                    <a:pt x="6953" y="16454"/>
                    <a:pt x="6953" y="16454"/>
                  </a:cubicBezTo>
                  <a:cubicBezTo>
                    <a:pt x="6953" y="16454"/>
                    <a:pt x="6953" y="16454"/>
                    <a:pt x="6953" y="16454"/>
                  </a:cubicBezTo>
                  <a:cubicBezTo>
                    <a:pt x="6916" y="16454"/>
                    <a:pt x="6916" y="16454"/>
                    <a:pt x="6916" y="16454"/>
                  </a:cubicBezTo>
                  <a:cubicBezTo>
                    <a:pt x="6916" y="16386"/>
                    <a:pt x="6916" y="16386"/>
                    <a:pt x="6916" y="16386"/>
                  </a:cubicBezTo>
                  <a:cubicBezTo>
                    <a:pt x="6916" y="16454"/>
                    <a:pt x="6916" y="16454"/>
                    <a:pt x="6916" y="16454"/>
                  </a:cubicBezTo>
                  <a:cubicBezTo>
                    <a:pt x="6879" y="16454"/>
                    <a:pt x="6879" y="16454"/>
                    <a:pt x="6879" y="16454"/>
                  </a:cubicBezTo>
                  <a:cubicBezTo>
                    <a:pt x="6879" y="16454"/>
                    <a:pt x="6879" y="16454"/>
                    <a:pt x="6879" y="16454"/>
                  </a:cubicBezTo>
                  <a:cubicBezTo>
                    <a:pt x="6842" y="16454"/>
                    <a:pt x="6842" y="16454"/>
                    <a:pt x="6842" y="16454"/>
                  </a:cubicBezTo>
                  <a:cubicBezTo>
                    <a:pt x="6805" y="16454"/>
                    <a:pt x="6805" y="16454"/>
                    <a:pt x="6805" y="16454"/>
                  </a:cubicBezTo>
                  <a:cubicBezTo>
                    <a:pt x="6805" y="16454"/>
                    <a:pt x="6805" y="16454"/>
                    <a:pt x="6805" y="16454"/>
                  </a:cubicBezTo>
                  <a:cubicBezTo>
                    <a:pt x="6768" y="16386"/>
                    <a:pt x="6768" y="16386"/>
                    <a:pt x="6768" y="16386"/>
                  </a:cubicBezTo>
                  <a:cubicBezTo>
                    <a:pt x="6805" y="16386"/>
                    <a:pt x="6805" y="16386"/>
                    <a:pt x="6805" y="16386"/>
                  </a:cubicBezTo>
                  <a:cubicBezTo>
                    <a:pt x="6805" y="16386"/>
                    <a:pt x="6805" y="16386"/>
                    <a:pt x="6805" y="16386"/>
                  </a:cubicBezTo>
                  <a:cubicBezTo>
                    <a:pt x="6805" y="16318"/>
                    <a:pt x="6805" y="16318"/>
                    <a:pt x="6805" y="16318"/>
                  </a:cubicBezTo>
                  <a:cubicBezTo>
                    <a:pt x="6805" y="16251"/>
                    <a:pt x="6805" y="16251"/>
                    <a:pt x="6805" y="16251"/>
                  </a:cubicBezTo>
                  <a:cubicBezTo>
                    <a:pt x="6805" y="16251"/>
                    <a:pt x="6805" y="16251"/>
                    <a:pt x="6805" y="16251"/>
                  </a:cubicBezTo>
                  <a:cubicBezTo>
                    <a:pt x="6768" y="16251"/>
                    <a:pt x="6768" y="16251"/>
                    <a:pt x="6768" y="16251"/>
                  </a:cubicBezTo>
                  <a:cubicBezTo>
                    <a:pt x="6768" y="16183"/>
                    <a:pt x="6768" y="16183"/>
                    <a:pt x="6768" y="16183"/>
                  </a:cubicBezTo>
                  <a:cubicBezTo>
                    <a:pt x="6732" y="16115"/>
                    <a:pt x="6732" y="16115"/>
                    <a:pt x="6732" y="16115"/>
                  </a:cubicBezTo>
                  <a:cubicBezTo>
                    <a:pt x="6732" y="16115"/>
                    <a:pt x="6732" y="16115"/>
                    <a:pt x="6732" y="16115"/>
                  </a:cubicBezTo>
                  <a:cubicBezTo>
                    <a:pt x="6732" y="16048"/>
                    <a:pt x="6732" y="16048"/>
                    <a:pt x="6732" y="16048"/>
                  </a:cubicBezTo>
                  <a:cubicBezTo>
                    <a:pt x="6695" y="16048"/>
                    <a:pt x="6695" y="16048"/>
                    <a:pt x="6695" y="16048"/>
                  </a:cubicBezTo>
                  <a:cubicBezTo>
                    <a:pt x="6658" y="16048"/>
                    <a:pt x="6658" y="16048"/>
                    <a:pt x="6658" y="16048"/>
                  </a:cubicBezTo>
                  <a:cubicBezTo>
                    <a:pt x="6621" y="16048"/>
                    <a:pt x="6621" y="16048"/>
                    <a:pt x="6621" y="16048"/>
                  </a:cubicBezTo>
                  <a:cubicBezTo>
                    <a:pt x="6584" y="16048"/>
                    <a:pt x="6584" y="16048"/>
                    <a:pt x="6584" y="16048"/>
                  </a:cubicBezTo>
                  <a:cubicBezTo>
                    <a:pt x="6547" y="16048"/>
                    <a:pt x="6547" y="16048"/>
                    <a:pt x="6547" y="16048"/>
                  </a:cubicBezTo>
                  <a:cubicBezTo>
                    <a:pt x="6473" y="15980"/>
                    <a:pt x="6473" y="15980"/>
                    <a:pt x="6473" y="15980"/>
                  </a:cubicBezTo>
                  <a:cubicBezTo>
                    <a:pt x="6473" y="16048"/>
                    <a:pt x="6473" y="16048"/>
                    <a:pt x="6473" y="16048"/>
                  </a:cubicBezTo>
                  <a:cubicBezTo>
                    <a:pt x="6436" y="15980"/>
                    <a:pt x="6436" y="15980"/>
                    <a:pt x="6436" y="15980"/>
                  </a:cubicBezTo>
                  <a:cubicBezTo>
                    <a:pt x="6399" y="16048"/>
                    <a:pt x="6399" y="16048"/>
                    <a:pt x="6399" y="16048"/>
                  </a:cubicBezTo>
                  <a:cubicBezTo>
                    <a:pt x="6399" y="16115"/>
                    <a:pt x="6399" y="16115"/>
                    <a:pt x="6399" y="16115"/>
                  </a:cubicBezTo>
                  <a:cubicBezTo>
                    <a:pt x="6362" y="16115"/>
                    <a:pt x="6362" y="16115"/>
                    <a:pt x="6362" y="16115"/>
                  </a:cubicBezTo>
                  <a:cubicBezTo>
                    <a:pt x="6362" y="16115"/>
                    <a:pt x="6362" y="16115"/>
                    <a:pt x="6362" y="16115"/>
                  </a:cubicBezTo>
                  <a:cubicBezTo>
                    <a:pt x="6362" y="16183"/>
                    <a:pt x="6362" y="16183"/>
                    <a:pt x="6362" y="16183"/>
                  </a:cubicBezTo>
                  <a:cubicBezTo>
                    <a:pt x="6362" y="16183"/>
                    <a:pt x="6362" y="16183"/>
                    <a:pt x="6362" y="16183"/>
                  </a:cubicBezTo>
                  <a:cubicBezTo>
                    <a:pt x="6325" y="16183"/>
                    <a:pt x="6325" y="16183"/>
                    <a:pt x="6325" y="16183"/>
                  </a:cubicBezTo>
                  <a:cubicBezTo>
                    <a:pt x="6288" y="16183"/>
                    <a:pt x="6288" y="16183"/>
                    <a:pt x="6288" y="16183"/>
                  </a:cubicBezTo>
                  <a:cubicBezTo>
                    <a:pt x="6288" y="16251"/>
                    <a:pt x="6288" y="16251"/>
                    <a:pt x="6288" y="16251"/>
                  </a:cubicBezTo>
                  <a:cubicBezTo>
                    <a:pt x="6251" y="16251"/>
                    <a:pt x="6251" y="16251"/>
                    <a:pt x="6251" y="16251"/>
                  </a:cubicBezTo>
                  <a:cubicBezTo>
                    <a:pt x="6214" y="16251"/>
                    <a:pt x="6214" y="16251"/>
                    <a:pt x="6214" y="16251"/>
                  </a:cubicBezTo>
                  <a:cubicBezTo>
                    <a:pt x="6214" y="16251"/>
                    <a:pt x="6214" y="16251"/>
                    <a:pt x="6214" y="16251"/>
                  </a:cubicBezTo>
                  <a:cubicBezTo>
                    <a:pt x="6140" y="16386"/>
                    <a:pt x="6140" y="16386"/>
                    <a:pt x="6140" y="16386"/>
                  </a:cubicBezTo>
                  <a:cubicBezTo>
                    <a:pt x="6103" y="16386"/>
                    <a:pt x="6103" y="16386"/>
                    <a:pt x="6103" y="16386"/>
                  </a:cubicBezTo>
                  <a:cubicBezTo>
                    <a:pt x="6066" y="16386"/>
                    <a:pt x="6066" y="16386"/>
                    <a:pt x="6066" y="16386"/>
                  </a:cubicBezTo>
                  <a:cubicBezTo>
                    <a:pt x="6029" y="16386"/>
                    <a:pt x="6029" y="16386"/>
                    <a:pt x="6029" y="16386"/>
                  </a:cubicBezTo>
                  <a:cubicBezTo>
                    <a:pt x="6029" y="16386"/>
                    <a:pt x="6029" y="16386"/>
                    <a:pt x="6029" y="16386"/>
                  </a:cubicBezTo>
                  <a:cubicBezTo>
                    <a:pt x="5992" y="16386"/>
                    <a:pt x="5992" y="16386"/>
                    <a:pt x="5992" y="16386"/>
                  </a:cubicBezTo>
                  <a:cubicBezTo>
                    <a:pt x="5992" y="16454"/>
                    <a:pt x="5992" y="16454"/>
                    <a:pt x="5992" y="16454"/>
                  </a:cubicBezTo>
                  <a:cubicBezTo>
                    <a:pt x="5955" y="16454"/>
                    <a:pt x="5955" y="16454"/>
                    <a:pt x="5955" y="16454"/>
                  </a:cubicBezTo>
                  <a:cubicBezTo>
                    <a:pt x="5955" y="16454"/>
                    <a:pt x="5955" y="16454"/>
                    <a:pt x="5955" y="16454"/>
                  </a:cubicBezTo>
                  <a:cubicBezTo>
                    <a:pt x="5955" y="16522"/>
                    <a:pt x="5955" y="16522"/>
                    <a:pt x="5955" y="16522"/>
                  </a:cubicBezTo>
                  <a:cubicBezTo>
                    <a:pt x="5918" y="16522"/>
                    <a:pt x="5918" y="16522"/>
                    <a:pt x="5918" y="16522"/>
                  </a:cubicBezTo>
                  <a:cubicBezTo>
                    <a:pt x="5918" y="16522"/>
                    <a:pt x="5918" y="16522"/>
                    <a:pt x="5918" y="16522"/>
                  </a:cubicBezTo>
                  <a:cubicBezTo>
                    <a:pt x="5881" y="16522"/>
                    <a:pt x="5881" y="16522"/>
                    <a:pt x="5881" y="16522"/>
                  </a:cubicBezTo>
                  <a:cubicBezTo>
                    <a:pt x="5844" y="16522"/>
                    <a:pt x="5844" y="16522"/>
                    <a:pt x="5844" y="16522"/>
                  </a:cubicBezTo>
                  <a:cubicBezTo>
                    <a:pt x="5807" y="16589"/>
                    <a:pt x="5807" y="16589"/>
                    <a:pt x="5807" y="16589"/>
                  </a:cubicBezTo>
                  <a:cubicBezTo>
                    <a:pt x="5770" y="16589"/>
                    <a:pt x="5770" y="16589"/>
                    <a:pt x="5770" y="16589"/>
                  </a:cubicBezTo>
                  <a:cubicBezTo>
                    <a:pt x="5770" y="16657"/>
                    <a:pt x="5770" y="16657"/>
                    <a:pt x="5770" y="16657"/>
                  </a:cubicBezTo>
                  <a:cubicBezTo>
                    <a:pt x="5733" y="16657"/>
                    <a:pt x="5733" y="16657"/>
                    <a:pt x="5733" y="16657"/>
                  </a:cubicBezTo>
                  <a:cubicBezTo>
                    <a:pt x="5696" y="16657"/>
                    <a:pt x="5696" y="16657"/>
                    <a:pt x="5696" y="16657"/>
                  </a:cubicBezTo>
                  <a:cubicBezTo>
                    <a:pt x="5659" y="16657"/>
                    <a:pt x="5659" y="16657"/>
                    <a:pt x="5659" y="16657"/>
                  </a:cubicBezTo>
                  <a:cubicBezTo>
                    <a:pt x="5585" y="16725"/>
                    <a:pt x="5585" y="16725"/>
                    <a:pt x="5585" y="16725"/>
                  </a:cubicBezTo>
                  <a:cubicBezTo>
                    <a:pt x="5585" y="16725"/>
                    <a:pt x="5585" y="16725"/>
                    <a:pt x="5585" y="16725"/>
                  </a:cubicBezTo>
                  <a:cubicBezTo>
                    <a:pt x="5585" y="16792"/>
                    <a:pt x="5585" y="16792"/>
                    <a:pt x="5585" y="16792"/>
                  </a:cubicBezTo>
                  <a:cubicBezTo>
                    <a:pt x="5548" y="16725"/>
                    <a:pt x="5548" y="16725"/>
                    <a:pt x="5548" y="16725"/>
                  </a:cubicBezTo>
                  <a:cubicBezTo>
                    <a:pt x="5511" y="16725"/>
                    <a:pt x="5511" y="16725"/>
                    <a:pt x="5511" y="16725"/>
                  </a:cubicBezTo>
                  <a:cubicBezTo>
                    <a:pt x="5511" y="16725"/>
                    <a:pt x="5511" y="16725"/>
                    <a:pt x="5511" y="16725"/>
                  </a:cubicBezTo>
                  <a:cubicBezTo>
                    <a:pt x="5511" y="16792"/>
                    <a:pt x="5511" y="16792"/>
                    <a:pt x="5511" y="16792"/>
                  </a:cubicBezTo>
                  <a:cubicBezTo>
                    <a:pt x="5474" y="16792"/>
                    <a:pt x="5474" y="16792"/>
                    <a:pt x="5474" y="16792"/>
                  </a:cubicBezTo>
                  <a:cubicBezTo>
                    <a:pt x="5437" y="16792"/>
                    <a:pt x="5437" y="16792"/>
                    <a:pt x="5437" y="16792"/>
                  </a:cubicBezTo>
                  <a:cubicBezTo>
                    <a:pt x="5400" y="16792"/>
                    <a:pt x="5400" y="16792"/>
                    <a:pt x="5400" y="16792"/>
                  </a:cubicBezTo>
                  <a:cubicBezTo>
                    <a:pt x="5400" y="16725"/>
                    <a:pt x="5400" y="16725"/>
                    <a:pt x="5400" y="16725"/>
                  </a:cubicBezTo>
                  <a:cubicBezTo>
                    <a:pt x="5363" y="16725"/>
                    <a:pt x="5363" y="16725"/>
                    <a:pt x="5363" y="16725"/>
                  </a:cubicBezTo>
                  <a:cubicBezTo>
                    <a:pt x="5363" y="16792"/>
                    <a:pt x="5363" y="16792"/>
                    <a:pt x="5363" y="16792"/>
                  </a:cubicBezTo>
                  <a:cubicBezTo>
                    <a:pt x="5326" y="16792"/>
                    <a:pt x="5326" y="16792"/>
                    <a:pt x="5326" y="16792"/>
                  </a:cubicBezTo>
                  <a:cubicBezTo>
                    <a:pt x="5326" y="16792"/>
                    <a:pt x="5326" y="16792"/>
                    <a:pt x="5326" y="16792"/>
                  </a:cubicBezTo>
                  <a:cubicBezTo>
                    <a:pt x="5326" y="16860"/>
                    <a:pt x="5326" y="16860"/>
                    <a:pt x="5326" y="16860"/>
                  </a:cubicBezTo>
                  <a:cubicBezTo>
                    <a:pt x="5326" y="16928"/>
                    <a:pt x="5326" y="16928"/>
                    <a:pt x="5326" y="16928"/>
                  </a:cubicBezTo>
                  <a:cubicBezTo>
                    <a:pt x="5363" y="16928"/>
                    <a:pt x="5363" y="16928"/>
                    <a:pt x="5363" y="16928"/>
                  </a:cubicBezTo>
                  <a:cubicBezTo>
                    <a:pt x="5400" y="16928"/>
                    <a:pt x="5400" y="16928"/>
                    <a:pt x="5400" y="16928"/>
                  </a:cubicBezTo>
                  <a:cubicBezTo>
                    <a:pt x="5400" y="16996"/>
                    <a:pt x="5400" y="16996"/>
                    <a:pt x="5400" y="16996"/>
                  </a:cubicBezTo>
                  <a:cubicBezTo>
                    <a:pt x="5363" y="16996"/>
                    <a:pt x="5363" y="16996"/>
                    <a:pt x="5363" y="16996"/>
                  </a:cubicBezTo>
                  <a:cubicBezTo>
                    <a:pt x="5326" y="16996"/>
                    <a:pt x="5326" y="16996"/>
                    <a:pt x="5326" y="16996"/>
                  </a:cubicBezTo>
                  <a:cubicBezTo>
                    <a:pt x="5363" y="16996"/>
                    <a:pt x="5363" y="16996"/>
                    <a:pt x="5363" y="16996"/>
                  </a:cubicBezTo>
                  <a:cubicBezTo>
                    <a:pt x="5400" y="16996"/>
                    <a:pt x="5400" y="16996"/>
                    <a:pt x="5400" y="16996"/>
                  </a:cubicBezTo>
                  <a:cubicBezTo>
                    <a:pt x="5437" y="17063"/>
                    <a:pt x="5437" y="17063"/>
                    <a:pt x="5437" y="17063"/>
                  </a:cubicBezTo>
                  <a:cubicBezTo>
                    <a:pt x="5437" y="16996"/>
                    <a:pt x="5437" y="16996"/>
                    <a:pt x="5437" y="16996"/>
                  </a:cubicBezTo>
                  <a:cubicBezTo>
                    <a:pt x="5474" y="16996"/>
                    <a:pt x="5474" y="16996"/>
                    <a:pt x="5474" y="16996"/>
                  </a:cubicBezTo>
                  <a:cubicBezTo>
                    <a:pt x="5511" y="17063"/>
                    <a:pt x="5511" y="17063"/>
                    <a:pt x="5511" y="17063"/>
                  </a:cubicBezTo>
                  <a:cubicBezTo>
                    <a:pt x="5511" y="17063"/>
                    <a:pt x="5511" y="17063"/>
                    <a:pt x="5511" y="17063"/>
                  </a:cubicBezTo>
                  <a:cubicBezTo>
                    <a:pt x="5511" y="17131"/>
                    <a:pt x="5511" y="17131"/>
                    <a:pt x="5511" y="17131"/>
                  </a:cubicBezTo>
                  <a:cubicBezTo>
                    <a:pt x="5511" y="17131"/>
                    <a:pt x="5511" y="17131"/>
                    <a:pt x="5511" y="17131"/>
                  </a:cubicBezTo>
                  <a:cubicBezTo>
                    <a:pt x="5474" y="17131"/>
                    <a:pt x="5474" y="17131"/>
                    <a:pt x="5474" y="17131"/>
                  </a:cubicBezTo>
                  <a:cubicBezTo>
                    <a:pt x="5400" y="17131"/>
                    <a:pt x="5400" y="17131"/>
                    <a:pt x="5400" y="17131"/>
                  </a:cubicBezTo>
                  <a:cubicBezTo>
                    <a:pt x="5363" y="17199"/>
                    <a:pt x="5363" y="17199"/>
                    <a:pt x="5363" y="17199"/>
                  </a:cubicBezTo>
                  <a:cubicBezTo>
                    <a:pt x="5326" y="17266"/>
                    <a:pt x="5326" y="17266"/>
                    <a:pt x="5326" y="17266"/>
                  </a:cubicBezTo>
                  <a:cubicBezTo>
                    <a:pt x="5326" y="17334"/>
                    <a:pt x="5326" y="17334"/>
                    <a:pt x="5326" y="17334"/>
                  </a:cubicBezTo>
                  <a:cubicBezTo>
                    <a:pt x="5363" y="17334"/>
                    <a:pt x="5363" y="17334"/>
                    <a:pt x="5363" y="17334"/>
                  </a:cubicBezTo>
                  <a:cubicBezTo>
                    <a:pt x="5363" y="17402"/>
                    <a:pt x="5363" y="17402"/>
                    <a:pt x="5363" y="17402"/>
                  </a:cubicBezTo>
                  <a:cubicBezTo>
                    <a:pt x="5363" y="17470"/>
                    <a:pt x="5363" y="17470"/>
                    <a:pt x="5363" y="17470"/>
                  </a:cubicBezTo>
                  <a:cubicBezTo>
                    <a:pt x="5326" y="17537"/>
                    <a:pt x="5326" y="17537"/>
                    <a:pt x="5326" y="17537"/>
                  </a:cubicBezTo>
                  <a:cubicBezTo>
                    <a:pt x="5326" y="17537"/>
                    <a:pt x="5326" y="17537"/>
                    <a:pt x="5326" y="17537"/>
                  </a:cubicBezTo>
                  <a:cubicBezTo>
                    <a:pt x="5289" y="17537"/>
                    <a:pt x="5289" y="17537"/>
                    <a:pt x="5289" y="17537"/>
                  </a:cubicBezTo>
                  <a:cubicBezTo>
                    <a:pt x="5326" y="17605"/>
                    <a:pt x="5326" y="17605"/>
                    <a:pt x="5326" y="17605"/>
                  </a:cubicBezTo>
                  <a:cubicBezTo>
                    <a:pt x="5326" y="17605"/>
                    <a:pt x="5326" y="17605"/>
                    <a:pt x="5326" y="17605"/>
                  </a:cubicBezTo>
                  <a:cubicBezTo>
                    <a:pt x="5363" y="17605"/>
                    <a:pt x="5363" y="17605"/>
                    <a:pt x="5363" y="17605"/>
                  </a:cubicBezTo>
                  <a:cubicBezTo>
                    <a:pt x="5363" y="17673"/>
                    <a:pt x="5363" y="17673"/>
                    <a:pt x="5363" y="17673"/>
                  </a:cubicBezTo>
                  <a:cubicBezTo>
                    <a:pt x="5400" y="17673"/>
                    <a:pt x="5400" y="17673"/>
                    <a:pt x="5400" y="17673"/>
                  </a:cubicBezTo>
                  <a:cubicBezTo>
                    <a:pt x="5437" y="17740"/>
                    <a:pt x="5437" y="17740"/>
                    <a:pt x="5437" y="17740"/>
                  </a:cubicBezTo>
                  <a:cubicBezTo>
                    <a:pt x="5437" y="17740"/>
                    <a:pt x="5437" y="17740"/>
                    <a:pt x="5437" y="17740"/>
                  </a:cubicBezTo>
                  <a:cubicBezTo>
                    <a:pt x="5511" y="17740"/>
                    <a:pt x="5511" y="17740"/>
                    <a:pt x="5511" y="17740"/>
                  </a:cubicBezTo>
                  <a:cubicBezTo>
                    <a:pt x="5511" y="17740"/>
                    <a:pt x="5511" y="17740"/>
                    <a:pt x="5511" y="17740"/>
                  </a:cubicBezTo>
                  <a:cubicBezTo>
                    <a:pt x="5511" y="18011"/>
                    <a:pt x="5511" y="18011"/>
                    <a:pt x="5511" y="18011"/>
                  </a:cubicBezTo>
                  <a:cubicBezTo>
                    <a:pt x="5511" y="18011"/>
                    <a:pt x="5511" y="18011"/>
                    <a:pt x="5511" y="18011"/>
                  </a:cubicBezTo>
                  <a:cubicBezTo>
                    <a:pt x="5437" y="18079"/>
                    <a:pt x="5437" y="18079"/>
                    <a:pt x="5437" y="18079"/>
                  </a:cubicBezTo>
                  <a:cubicBezTo>
                    <a:pt x="5400" y="18079"/>
                    <a:pt x="5400" y="18079"/>
                    <a:pt x="5400" y="18079"/>
                  </a:cubicBezTo>
                  <a:cubicBezTo>
                    <a:pt x="5363" y="18011"/>
                    <a:pt x="5363" y="18011"/>
                    <a:pt x="5363" y="18011"/>
                  </a:cubicBezTo>
                  <a:cubicBezTo>
                    <a:pt x="5326" y="18011"/>
                    <a:pt x="5326" y="18011"/>
                    <a:pt x="5326" y="18011"/>
                  </a:cubicBezTo>
                  <a:cubicBezTo>
                    <a:pt x="5326" y="18079"/>
                    <a:pt x="5326" y="18079"/>
                    <a:pt x="5326" y="18079"/>
                  </a:cubicBezTo>
                  <a:cubicBezTo>
                    <a:pt x="5326" y="18147"/>
                    <a:pt x="5326" y="18147"/>
                    <a:pt x="5326" y="18147"/>
                  </a:cubicBezTo>
                  <a:cubicBezTo>
                    <a:pt x="5289" y="18147"/>
                    <a:pt x="5289" y="18147"/>
                    <a:pt x="5289" y="18147"/>
                  </a:cubicBezTo>
                  <a:cubicBezTo>
                    <a:pt x="5215" y="18079"/>
                    <a:pt x="5215" y="18079"/>
                    <a:pt x="5215" y="18079"/>
                  </a:cubicBezTo>
                  <a:cubicBezTo>
                    <a:pt x="5178" y="18079"/>
                    <a:pt x="5178" y="18079"/>
                    <a:pt x="5178" y="18079"/>
                  </a:cubicBezTo>
                  <a:cubicBezTo>
                    <a:pt x="5141" y="18079"/>
                    <a:pt x="5141" y="18079"/>
                    <a:pt x="5141" y="18079"/>
                  </a:cubicBezTo>
                  <a:cubicBezTo>
                    <a:pt x="5141" y="18079"/>
                    <a:pt x="5141" y="18079"/>
                    <a:pt x="5141" y="18079"/>
                  </a:cubicBezTo>
                  <a:cubicBezTo>
                    <a:pt x="5104" y="18079"/>
                    <a:pt x="5104" y="18079"/>
                    <a:pt x="5104" y="18079"/>
                  </a:cubicBezTo>
                  <a:cubicBezTo>
                    <a:pt x="5067" y="18011"/>
                    <a:pt x="5067" y="18011"/>
                    <a:pt x="5067" y="18011"/>
                  </a:cubicBezTo>
                  <a:cubicBezTo>
                    <a:pt x="5104" y="18011"/>
                    <a:pt x="5104" y="18011"/>
                    <a:pt x="5104" y="18011"/>
                  </a:cubicBezTo>
                  <a:cubicBezTo>
                    <a:pt x="5104" y="17944"/>
                    <a:pt x="5104" y="17944"/>
                    <a:pt x="5104" y="17944"/>
                  </a:cubicBezTo>
                  <a:cubicBezTo>
                    <a:pt x="5104" y="17944"/>
                    <a:pt x="5104" y="17944"/>
                    <a:pt x="5104" y="17944"/>
                  </a:cubicBezTo>
                  <a:cubicBezTo>
                    <a:pt x="5067" y="17876"/>
                    <a:pt x="5067" y="17876"/>
                    <a:pt x="5067" y="17876"/>
                  </a:cubicBezTo>
                  <a:cubicBezTo>
                    <a:pt x="5030" y="17944"/>
                    <a:pt x="5030" y="17944"/>
                    <a:pt x="5030" y="17944"/>
                  </a:cubicBezTo>
                  <a:cubicBezTo>
                    <a:pt x="4993" y="17944"/>
                    <a:pt x="4993" y="17944"/>
                    <a:pt x="4993" y="17944"/>
                  </a:cubicBezTo>
                  <a:cubicBezTo>
                    <a:pt x="4956" y="17944"/>
                    <a:pt x="4956" y="17944"/>
                    <a:pt x="4956" y="17944"/>
                  </a:cubicBezTo>
                  <a:cubicBezTo>
                    <a:pt x="4993" y="18011"/>
                    <a:pt x="4993" y="18011"/>
                    <a:pt x="4993" y="18011"/>
                  </a:cubicBezTo>
                  <a:cubicBezTo>
                    <a:pt x="4919" y="18011"/>
                    <a:pt x="4919" y="18011"/>
                    <a:pt x="4919" y="18011"/>
                  </a:cubicBezTo>
                  <a:cubicBezTo>
                    <a:pt x="4919" y="18011"/>
                    <a:pt x="4919" y="18011"/>
                    <a:pt x="4919" y="18011"/>
                  </a:cubicBezTo>
                  <a:cubicBezTo>
                    <a:pt x="4882" y="17944"/>
                    <a:pt x="4882" y="17944"/>
                    <a:pt x="4882" y="17944"/>
                  </a:cubicBezTo>
                  <a:cubicBezTo>
                    <a:pt x="4845" y="17944"/>
                    <a:pt x="4845" y="17944"/>
                    <a:pt x="4845" y="17944"/>
                  </a:cubicBezTo>
                  <a:cubicBezTo>
                    <a:pt x="4808" y="17944"/>
                    <a:pt x="4808" y="17944"/>
                    <a:pt x="4808" y="17944"/>
                  </a:cubicBezTo>
                  <a:cubicBezTo>
                    <a:pt x="4808" y="17944"/>
                    <a:pt x="4808" y="17944"/>
                    <a:pt x="4808" y="17944"/>
                  </a:cubicBezTo>
                  <a:cubicBezTo>
                    <a:pt x="4771" y="17944"/>
                    <a:pt x="4771" y="17944"/>
                    <a:pt x="4771" y="17944"/>
                  </a:cubicBezTo>
                  <a:cubicBezTo>
                    <a:pt x="4771" y="18011"/>
                    <a:pt x="4771" y="18011"/>
                    <a:pt x="4771" y="18011"/>
                  </a:cubicBezTo>
                  <a:cubicBezTo>
                    <a:pt x="4734" y="18011"/>
                    <a:pt x="4734" y="18011"/>
                    <a:pt x="4734" y="18011"/>
                  </a:cubicBezTo>
                  <a:cubicBezTo>
                    <a:pt x="4734" y="18079"/>
                    <a:pt x="4734" y="18079"/>
                    <a:pt x="4734" y="18079"/>
                  </a:cubicBezTo>
                  <a:cubicBezTo>
                    <a:pt x="4697" y="18147"/>
                    <a:pt x="4697" y="18147"/>
                    <a:pt x="4697" y="18147"/>
                  </a:cubicBezTo>
                  <a:cubicBezTo>
                    <a:pt x="4660" y="18147"/>
                    <a:pt x="4660" y="18147"/>
                    <a:pt x="4660" y="18147"/>
                  </a:cubicBezTo>
                  <a:cubicBezTo>
                    <a:pt x="4660" y="18079"/>
                    <a:pt x="4660" y="18079"/>
                    <a:pt x="4660" y="18079"/>
                  </a:cubicBezTo>
                  <a:cubicBezTo>
                    <a:pt x="4586" y="18079"/>
                    <a:pt x="4586" y="18079"/>
                    <a:pt x="4586" y="18079"/>
                  </a:cubicBezTo>
                  <a:cubicBezTo>
                    <a:pt x="4586" y="18011"/>
                    <a:pt x="4586" y="18011"/>
                    <a:pt x="4586" y="18011"/>
                  </a:cubicBezTo>
                  <a:cubicBezTo>
                    <a:pt x="4549" y="18079"/>
                    <a:pt x="4549" y="18079"/>
                    <a:pt x="4549" y="18079"/>
                  </a:cubicBezTo>
                  <a:cubicBezTo>
                    <a:pt x="4549" y="18147"/>
                    <a:pt x="4549" y="18147"/>
                    <a:pt x="4549" y="18147"/>
                  </a:cubicBezTo>
                  <a:cubicBezTo>
                    <a:pt x="4512" y="18147"/>
                    <a:pt x="4512" y="18147"/>
                    <a:pt x="4512" y="18147"/>
                  </a:cubicBezTo>
                  <a:cubicBezTo>
                    <a:pt x="4512" y="18147"/>
                    <a:pt x="4512" y="18147"/>
                    <a:pt x="4512" y="18147"/>
                  </a:cubicBezTo>
                  <a:cubicBezTo>
                    <a:pt x="4512" y="18079"/>
                    <a:pt x="4512" y="18079"/>
                    <a:pt x="4512" y="18079"/>
                  </a:cubicBezTo>
                  <a:cubicBezTo>
                    <a:pt x="4475" y="18079"/>
                    <a:pt x="4475" y="18079"/>
                    <a:pt x="4475" y="18079"/>
                  </a:cubicBezTo>
                  <a:cubicBezTo>
                    <a:pt x="4475" y="18079"/>
                    <a:pt x="4475" y="18079"/>
                    <a:pt x="4475" y="18079"/>
                  </a:cubicBezTo>
                  <a:cubicBezTo>
                    <a:pt x="4401" y="18011"/>
                    <a:pt x="4401" y="18011"/>
                    <a:pt x="4401" y="18011"/>
                  </a:cubicBezTo>
                  <a:cubicBezTo>
                    <a:pt x="4401" y="17944"/>
                    <a:pt x="4401" y="17944"/>
                    <a:pt x="4401" y="17944"/>
                  </a:cubicBezTo>
                  <a:cubicBezTo>
                    <a:pt x="4364" y="17944"/>
                    <a:pt x="4364" y="17944"/>
                    <a:pt x="4364" y="17944"/>
                  </a:cubicBezTo>
                  <a:cubicBezTo>
                    <a:pt x="4327" y="17876"/>
                    <a:pt x="4327" y="17876"/>
                    <a:pt x="4327" y="17876"/>
                  </a:cubicBezTo>
                  <a:cubicBezTo>
                    <a:pt x="4290" y="17876"/>
                    <a:pt x="4290" y="17876"/>
                    <a:pt x="4290" y="17876"/>
                  </a:cubicBezTo>
                  <a:cubicBezTo>
                    <a:pt x="4290" y="17808"/>
                    <a:pt x="4290" y="17808"/>
                    <a:pt x="4290" y="17808"/>
                  </a:cubicBezTo>
                  <a:cubicBezTo>
                    <a:pt x="4253" y="17808"/>
                    <a:pt x="4253" y="17808"/>
                    <a:pt x="4253" y="17808"/>
                  </a:cubicBezTo>
                  <a:cubicBezTo>
                    <a:pt x="4179" y="17876"/>
                    <a:pt x="4179" y="17876"/>
                    <a:pt x="4179" y="17876"/>
                  </a:cubicBezTo>
                  <a:cubicBezTo>
                    <a:pt x="4142" y="17808"/>
                    <a:pt x="4142" y="17808"/>
                    <a:pt x="4142" y="17808"/>
                  </a:cubicBezTo>
                  <a:cubicBezTo>
                    <a:pt x="4142" y="17740"/>
                    <a:pt x="4142" y="17740"/>
                    <a:pt x="4142" y="17740"/>
                  </a:cubicBezTo>
                  <a:cubicBezTo>
                    <a:pt x="4105" y="17740"/>
                    <a:pt x="4105" y="17740"/>
                    <a:pt x="4105" y="17740"/>
                  </a:cubicBezTo>
                  <a:cubicBezTo>
                    <a:pt x="4068" y="17808"/>
                    <a:pt x="4068" y="17808"/>
                    <a:pt x="4068" y="17808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4032" y="17876"/>
                    <a:pt x="4032" y="17876"/>
                    <a:pt x="4032" y="17876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3995" y="17808"/>
                    <a:pt x="3995" y="17808"/>
                    <a:pt x="3995" y="17808"/>
                  </a:cubicBezTo>
                  <a:cubicBezTo>
                    <a:pt x="3995" y="17876"/>
                    <a:pt x="3995" y="17876"/>
                    <a:pt x="3995" y="17876"/>
                  </a:cubicBezTo>
                  <a:cubicBezTo>
                    <a:pt x="3958" y="17944"/>
                    <a:pt x="3958" y="17944"/>
                    <a:pt x="3958" y="17944"/>
                  </a:cubicBezTo>
                  <a:cubicBezTo>
                    <a:pt x="3958" y="17876"/>
                    <a:pt x="3958" y="17876"/>
                    <a:pt x="3958" y="17876"/>
                  </a:cubicBezTo>
                  <a:cubicBezTo>
                    <a:pt x="3958" y="17808"/>
                    <a:pt x="3958" y="17808"/>
                    <a:pt x="3958" y="17808"/>
                  </a:cubicBezTo>
                  <a:cubicBezTo>
                    <a:pt x="3958" y="17808"/>
                    <a:pt x="3958" y="17808"/>
                    <a:pt x="3958" y="17808"/>
                  </a:cubicBezTo>
                  <a:cubicBezTo>
                    <a:pt x="3921" y="17808"/>
                    <a:pt x="3921" y="17808"/>
                    <a:pt x="3921" y="17808"/>
                  </a:cubicBezTo>
                  <a:cubicBezTo>
                    <a:pt x="3884" y="17740"/>
                    <a:pt x="3884" y="17740"/>
                    <a:pt x="3884" y="17740"/>
                  </a:cubicBezTo>
                  <a:cubicBezTo>
                    <a:pt x="3884" y="17740"/>
                    <a:pt x="3884" y="17740"/>
                    <a:pt x="3884" y="17740"/>
                  </a:cubicBezTo>
                  <a:cubicBezTo>
                    <a:pt x="3884" y="17808"/>
                    <a:pt x="3884" y="17808"/>
                    <a:pt x="3884" y="17808"/>
                  </a:cubicBezTo>
                  <a:cubicBezTo>
                    <a:pt x="3884" y="17876"/>
                    <a:pt x="3884" y="17876"/>
                    <a:pt x="3884" y="17876"/>
                  </a:cubicBezTo>
                  <a:cubicBezTo>
                    <a:pt x="3847" y="17876"/>
                    <a:pt x="3847" y="17876"/>
                    <a:pt x="3847" y="17876"/>
                  </a:cubicBezTo>
                  <a:cubicBezTo>
                    <a:pt x="3810" y="17876"/>
                    <a:pt x="3810" y="17876"/>
                    <a:pt x="3810" y="17876"/>
                  </a:cubicBezTo>
                  <a:cubicBezTo>
                    <a:pt x="3810" y="17944"/>
                    <a:pt x="3810" y="17944"/>
                    <a:pt x="3810" y="17944"/>
                  </a:cubicBezTo>
                  <a:cubicBezTo>
                    <a:pt x="3773" y="17944"/>
                    <a:pt x="3773" y="17944"/>
                    <a:pt x="3773" y="17944"/>
                  </a:cubicBezTo>
                  <a:cubicBezTo>
                    <a:pt x="3736" y="18011"/>
                    <a:pt x="3736" y="18011"/>
                    <a:pt x="3736" y="18011"/>
                  </a:cubicBezTo>
                  <a:cubicBezTo>
                    <a:pt x="3736" y="18079"/>
                    <a:pt x="3736" y="18079"/>
                    <a:pt x="3736" y="18079"/>
                  </a:cubicBezTo>
                  <a:cubicBezTo>
                    <a:pt x="3736" y="18147"/>
                    <a:pt x="3736" y="18147"/>
                    <a:pt x="3736" y="18147"/>
                  </a:cubicBezTo>
                  <a:cubicBezTo>
                    <a:pt x="3736" y="18147"/>
                    <a:pt x="3736" y="18147"/>
                    <a:pt x="3736" y="18147"/>
                  </a:cubicBezTo>
                  <a:cubicBezTo>
                    <a:pt x="3699" y="18147"/>
                    <a:pt x="3699" y="18147"/>
                    <a:pt x="3699" y="18147"/>
                  </a:cubicBezTo>
                  <a:cubicBezTo>
                    <a:pt x="3625" y="18214"/>
                    <a:pt x="3625" y="18214"/>
                    <a:pt x="3625" y="18214"/>
                  </a:cubicBezTo>
                  <a:cubicBezTo>
                    <a:pt x="3662" y="18418"/>
                    <a:pt x="3662" y="18418"/>
                    <a:pt x="3662" y="18418"/>
                  </a:cubicBezTo>
                  <a:cubicBezTo>
                    <a:pt x="3662" y="18418"/>
                    <a:pt x="3662" y="18418"/>
                    <a:pt x="3662" y="18418"/>
                  </a:cubicBezTo>
                  <a:cubicBezTo>
                    <a:pt x="3662" y="18485"/>
                    <a:pt x="3662" y="18485"/>
                    <a:pt x="3662" y="18485"/>
                  </a:cubicBezTo>
                  <a:cubicBezTo>
                    <a:pt x="3625" y="18553"/>
                    <a:pt x="3625" y="18553"/>
                    <a:pt x="3625" y="18553"/>
                  </a:cubicBezTo>
                  <a:cubicBezTo>
                    <a:pt x="3551" y="18485"/>
                    <a:pt x="3551" y="18485"/>
                    <a:pt x="3551" y="18485"/>
                  </a:cubicBezTo>
                  <a:cubicBezTo>
                    <a:pt x="3551" y="18418"/>
                    <a:pt x="3551" y="18418"/>
                    <a:pt x="3551" y="18418"/>
                  </a:cubicBezTo>
                  <a:cubicBezTo>
                    <a:pt x="3477" y="18282"/>
                    <a:pt x="3477" y="18282"/>
                    <a:pt x="3477" y="18282"/>
                  </a:cubicBezTo>
                  <a:cubicBezTo>
                    <a:pt x="3440" y="18350"/>
                    <a:pt x="3440" y="18350"/>
                    <a:pt x="3440" y="18350"/>
                  </a:cubicBezTo>
                  <a:cubicBezTo>
                    <a:pt x="3440" y="18418"/>
                    <a:pt x="3440" y="18418"/>
                    <a:pt x="3440" y="18418"/>
                  </a:cubicBezTo>
                  <a:cubicBezTo>
                    <a:pt x="3403" y="18485"/>
                    <a:pt x="3403" y="18485"/>
                    <a:pt x="3403" y="18485"/>
                  </a:cubicBezTo>
                  <a:cubicBezTo>
                    <a:pt x="3366" y="18553"/>
                    <a:pt x="3366" y="18553"/>
                    <a:pt x="3366" y="18553"/>
                  </a:cubicBezTo>
                  <a:cubicBezTo>
                    <a:pt x="3366" y="18688"/>
                    <a:pt x="3366" y="18688"/>
                    <a:pt x="3366" y="18688"/>
                  </a:cubicBezTo>
                  <a:cubicBezTo>
                    <a:pt x="3403" y="18688"/>
                    <a:pt x="3403" y="18688"/>
                    <a:pt x="3403" y="18688"/>
                  </a:cubicBezTo>
                  <a:cubicBezTo>
                    <a:pt x="3366" y="18892"/>
                    <a:pt x="3366" y="18892"/>
                    <a:pt x="3366" y="18892"/>
                  </a:cubicBezTo>
                  <a:cubicBezTo>
                    <a:pt x="3366" y="18959"/>
                    <a:pt x="3366" y="18959"/>
                    <a:pt x="3366" y="18959"/>
                  </a:cubicBezTo>
                  <a:cubicBezTo>
                    <a:pt x="3440" y="19027"/>
                    <a:pt x="3440" y="19027"/>
                    <a:pt x="3440" y="19027"/>
                  </a:cubicBezTo>
                  <a:cubicBezTo>
                    <a:pt x="3440" y="19095"/>
                    <a:pt x="3440" y="19095"/>
                    <a:pt x="3440" y="19095"/>
                  </a:cubicBezTo>
                  <a:cubicBezTo>
                    <a:pt x="3440" y="19095"/>
                    <a:pt x="3440" y="19095"/>
                    <a:pt x="3440" y="19095"/>
                  </a:cubicBezTo>
                  <a:cubicBezTo>
                    <a:pt x="3514" y="19230"/>
                    <a:pt x="3514" y="19230"/>
                    <a:pt x="3514" y="19230"/>
                  </a:cubicBezTo>
                  <a:cubicBezTo>
                    <a:pt x="3514" y="19162"/>
                    <a:pt x="3514" y="19162"/>
                    <a:pt x="3514" y="19162"/>
                  </a:cubicBezTo>
                  <a:cubicBezTo>
                    <a:pt x="3625" y="19230"/>
                    <a:pt x="3625" y="19230"/>
                    <a:pt x="3625" y="19230"/>
                  </a:cubicBezTo>
                  <a:cubicBezTo>
                    <a:pt x="3699" y="19298"/>
                    <a:pt x="3699" y="19298"/>
                    <a:pt x="3699" y="19298"/>
                  </a:cubicBezTo>
                  <a:cubicBezTo>
                    <a:pt x="3773" y="19501"/>
                    <a:pt x="3773" y="19501"/>
                    <a:pt x="3773" y="19501"/>
                  </a:cubicBezTo>
                  <a:cubicBezTo>
                    <a:pt x="3699" y="19501"/>
                    <a:pt x="3699" y="19501"/>
                    <a:pt x="3699" y="19501"/>
                  </a:cubicBezTo>
                  <a:cubicBezTo>
                    <a:pt x="3699" y="19569"/>
                    <a:pt x="3699" y="19569"/>
                    <a:pt x="3699" y="19569"/>
                  </a:cubicBezTo>
                  <a:cubicBezTo>
                    <a:pt x="3736" y="19636"/>
                    <a:pt x="3736" y="19636"/>
                    <a:pt x="3736" y="19636"/>
                  </a:cubicBezTo>
                  <a:cubicBezTo>
                    <a:pt x="3810" y="19569"/>
                    <a:pt x="3810" y="19569"/>
                    <a:pt x="3810" y="19569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704"/>
                    <a:pt x="3847" y="19704"/>
                    <a:pt x="3847" y="19704"/>
                  </a:cubicBezTo>
                  <a:cubicBezTo>
                    <a:pt x="3810" y="19704"/>
                    <a:pt x="3810" y="19704"/>
                    <a:pt x="3810" y="19704"/>
                  </a:cubicBezTo>
                  <a:cubicBezTo>
                    <a:pt x="3810" y="19704"/>
                    <a:pt x="3810" y="19704"/>
                    <a:pt x="3810" y="19704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773" y="19772"/>
                    <a:pt x="3773" y="19772"/>
                    <a:pt x="3773" y="19772"/>
                  </a:cubicBezTo>
                  <a:cubicBezTo>
                    <a:pt x="3736" y="19772"/>
                    <a:pt x="3736" y="19772"/>
                    <a:pt x="3736" y="19772"/>
                  </a:cubicBezTo>
                  <a:cubicBezTo>
                    <a:pt x="3736" y="19772"/>
                    <a:pt x="3736" y="19772"/>
                    <a:pt x="3736" y="19772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907"/>
                    <a:pt x="3773" y="19907"/>
                    <a:pt x="3773" y="19907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839"/>
                    <a:pt x="3736" y="19839"/>
                    <a:pt x="3736" y="19839"/>
                  </a:cubicBezTo>
                  <a:cubicBezTo>
                    <a:pt x="3736" y="19839"/>
                    <a:pt x="3699" y="19839"/>
                    <a:pt x="3699" y="19839"/>
                  </a:cubicBezTo>
                  <a:cubicBezTo>
                    <a:pt x="3699" y="19839"/>
                    <a:pt x="3699" y="19839"/>
                    <a:pt x="3699" y="19839"/>
                  </a:cubicBezTo>
                  <a:cubicBezTo>
                    <a:pt x="3736" y="19839"/>
                    <a:pt x="3736" y="19839"/>
                    <a:pt x="3736" y="19839"/>
                  </a:cubicBezTo>
                  <a:cubicBezTo>
                    <a:pt x="3736" y="19907"/>
                    <a:pt x="3736" y="19907"/>
                    <a:pt x="3736" y="19907"/>
                  </a:cubicBezTo>
                  <a:cubicBezTo>
                    <a:pt x="3699" y="19907"/>
                    <a:pt x="3699" y="19907"/>
                    <a:pt x="3699" y="19907"/>
                  </a:cubicBezTo>
                  <a:cubicBezTo>
                    <a:pt x="3699" y="19907"/>
                    <a:pt x="3699" y="19907"/>
                    <a:pt x="3699" y="19907"/>
                  </a:cubicBezTo>
                  <a:cubicBezTo>
                    <a:pt x="3662" y="19975"/>
                    <a:pt x="3662" y="19975"/>
                    <a:pt x="3662" y="19975"/>
                  </a:cubicBezTo>
                  <a:cubicBezTo>
                    <a:pt x="3662" y="19907"/>
                    <a:pt x="3662" y="19907"/>
                    <a:pt x="3662" y="19907"/>
                  </a:cubicBezTo>
                  <a:cubicBezTo>
                    <a:pt x="3662" y="19975"/>
                    <a:pt x="3662" y="19975"/>
                    <a:pt x="3662" y="19975"/>
                  </a:cubicBezTo>
                  <a:cubicBezTo>
                    <a:pt x="3625" y="19975"/>
                    <a:pt x="3625" y="19975"/>
                    <a:pt x="3625" y="19975"/>
                  </a:cubicBezTo>
                  <a:cubicBezTo>
                    <a:pt x="3625" y="19975"/>
                    <a:pt x="3625" y="19975"/>
                    <a:pt x="3625" y="19975"/>
                  </a:cubicBezTo>
                  <a:cubicBezTo>
                    <a:pt x="3588" y="19907"/>
                    <a:pt x="3588" y="19907"/>
                    <a:pt x="3588" y="19907"/>
                  </a:cubicBezTo>
                  <a:cubicBezTo>
                    <a:pt x="3588" y="19975"/>
                    <a:pt x="3588" y="19975"/>
                    <a:pt x="3588" y="19975"/>
                  </a:cubicBezTo>
                  <a:cubicBezTo>
                    <a:pt x="3588" y="20043"/>
                    <a:pt x="3588" y="20043"/>
                    <a:pt x="3588" y="20043"/>
                  </a:cubicBezTo>
                  <a:cubicBezTo>
                    <a:pt x="3588" y="20043"/>
                    <a:pt x="3588" y="20043"/>
                    <a:pt x="3588" y="20043"/>
                  </a:cubicBezTo>
                  <a:cubicBezTo>
                    <a:pt x="3551" y="20110"/>
                    <a:pt x="3551" y="20110"/>
                    <a:pt x="3551" y="20110"/>
                  </a:cubicBezTo>
                  <a:cubicBezTo>
                    <a:pt x="3551" y="20178"/>
                    <a:pt x="3551" y="20178"/>
                    <a:pt x="3551" y="20178"/>
                  </a:cubicBezTo>
                  <a:cubicBezTo>
                    <a:pt x="3551" y="20178"/>
                    <a:pt x="3551" y="20178"/>
                    <a:pt x="3551" y="20178"/>
                  </a:cubicBezTo>
                  <a:cubicBezTo>
                    <a:pt x="3551" y="20313"/>
                    <a:pt x="3551" y="20313"/>
                    <a:pt x="3551" y="20313"/>
                  </a:cubicBezTo>
                  <a:cubicBezTo>
                    <a:pt x="3514" y="20313"/>
                    <a:pt x="3514" y="20313"/>
                    <a:pt x="3514" y="20313"/>
                  </a:cubicBezTo>
                  <a:cubicBezTo>
                    <a:pt x="3514" y="20381"/>
                    <a:pt x="3514" y="20381"/>
                    <a:pt x="3514" y="20381"/>
                  </a:cubicBezTo>
                  <a:cubicBezTo>
                    <a:pt x="3514" y="20449"/>
                    <a:pt x="3514" y="20449"/>
                    <a:pt x="3514" y="20449"/>
                  </a:cubicBezTo>
                  <a:cubicBezTo>
                    <a:pt x="3551" y="20449"/>
                    <a:pt x="3551" y="20449"/>
                    <a:pt x="3551" y="20449"/>
                  </a:cubicBezTo>
                  <a:cubicBezTo>
                    <a:pt x="3588" y="20449"/>
                    <a:pt x="3588" y="20449"/>
                    <a:pt x="3588" y="20449"/>
                  </a:cubicBezTo>
                  <a:cubicBezTo>
                    <a:pt x="3588" y="20517"/>
                    <a:pt x="3588" y="20517"/>
                    <a:pt x="3588" y="20517"/>
                  </a:cubicBezTo>
                  <a:cubicBezTo>
                    <a:pt x="3625" y="20517"/>
                    <a:pt x="3625" y="20517"/>
                    <a:pt x="3625" y="20517"/>
                  </a:cubicBezTo>
                  <a:cubicBezTo>
                    <a:pt x="3625" y="20584"/>
                    <a:pt x="3625" y="20584"/>
                    <a:pt x="3625" y="20584"/>
                  </a:cubicBezTo>
                  <a:cubicBezTo>
                    <a:pt x="3662" y="20652"/>
                    <a:pt x="3662" y="20652"/>
                    <a:pt x="3662" y="20652"/>
                  </a:cubicBezTo>
                  <a:cubicBezTo>
                    <a:pt x="3662" y="20584"/>
                    <a:pt x="3662" y="20584"/>
                    <a:pt x="3662" y="20584"/>
                  </a:cubicBezTo>
                  <a:cubicBezTo>
                    <a:pt x="3699" y="20584"/>
                    <a:pt x="3699" y="20584"/>
                    <a:pt x="3699" y="20584"/>
                  </a:cubicBezTo>
                  <a:cubicBezTo>
                    <a:pt x="3699" y="20652"/>
                    <a:pt x="3699" y="20652"/>
                    <a:pt x="3699" y="20652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99" y="20787"/>
                    <a:pt x="3699" y="20787"/>
                    <a:pt x="3699" y="20787"/>
                  </a:cubicBezTo>
                  <a:cubicBezTo>
                    <a:pt x="3699" y="20787"/>
                    <a:pt x="3699" y="20787"/>
                    <a:pt x="3699" y="20787"/>
                  </a:cubicBezTo>
                  <a:cubicBezTo>
                    <a:pt x="3699" y="20855"/>
                    <a:pt x="3699" y="20855"/>
                    <a:pt x="3699" y="20855"/>
                  </a:cubicBezTo>
                  <a:cubicBezTo>
                    <a:pt x="3736" y="20923"/>
                    <a:pt x="3736" y="20923"/>
                    <a:pt x="3736" y="20923"/>
                  </a:cubicBezTo>
                  <a:cubicBezTo>
                    <a:pt x="3736" y="20991"/>
                    <a:pt x="3736" y="20991"/>
                    <a:pt x="3736" y="20991"/>
                  </a:cubicBezTo>
                  <a:cubicBezTo>
                    <a:pt x="3810" y="21126"/>
                    <a:pt x="3810" y="21126"/>
                    <a:pt x="3810" y="21126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47" y="21397"/>
                    <a:pt x="3847" y="21397"/>
                    <a:pt x="3847" y="21397"/>
                  </a:cubicBezTo>
                  <a:cubicBezTo>
                    <a:pt x="3773" y="21397"/>
                    <a:pt x="3773" y="21397"/>
                    <a:pt x="3773" y="21397"/>
                  </a:cubicBezTo>
                  <a:cubicBezTo>
                    <a:pt x="3773" y="21465"/>
                    <a:pt x="3773" y="21465"/>
                    <a:pt x="3773" y="21465"/>
                  </a:cubicBezTo>
                  <a:cubicBezTo>
                    <a:pt x="3699" y="21465"/>
                    <a:pt x="3699" y="21465"/>
                    <a:pt x="3699" y="21465"/>
                  </a:cubicBezTo>
                  <a:cubicBezTo>
                    <a:pt x="3662" y="21397"/>
                    <a:pt x="3662" y="21397"/>
                    <a:pt x="3662" y="21397"/>
                  </a:cubicBezTo>
                  <a:cubicBezTo>
                    <a:pt x="3588" y="21329"/>
                    <a:pt x="3588" y="21329"/>
                    <a:pt x="3588" y="21329"/>
                  </a:cubicBezTo>
                  <a:cubicBezTo>
                    <a:pt x="3551" y="21261"/>
                    <a:pt x="3551" y="21261"/>
                    <a:pt x="3551" y="21261"/>
                  </a:cubicBezTo>
                  <a:cubicBezTo>
                    <a:pt x="3551" y="21397"/>
                    <a:pt x="3551" y="21397"/>
                    <a:pt x="3551" y="21397"/>
                  </a:cubicBezTo>
                  <a:cubicBezTo>
                    <a:pt x="3588" y="21397"/>
                    <a:pt x="3588" y="21397"/>
                    <a:pt x="3588" y="21397"/>
                  </a:cubicBezTo>
                  <a:cubicBezTo>
                    <a:pt x="3588" y="21465"/>
                    <a:pt x="3588" y="21465"/>
                    <a:pt x="3588" y="21465"/>
                  </a:cubicBezTo>
                  <a:cubicBezTo>
                    <a:pt x="3588" y="21600"/>
                    <a:pt x="3588" y="21600"/>
                    <a:pt x="3588" y="21600"/>
                  </a:cubicBezTo>
                  <a:cubicBezTo>
                    <a:pt x="3551" y="21532"/>
                    <a:pt x="3551" y="21532"/>
                    <a:pt x="3551" y="21532"/>
                  </a:cubicBezTo>
                  <a:cubicBezTo>
                    <a:pt x="3477" y="21532"/>
                    <a:pt x="3477" y="21532"/>
                    <a:pt x="3477" y="21532"/>
                  </a:cubicBezTo>
                  <a:cubicBezTo>
                    <a:pt x="3366" y="21465"/>
                    <a:pt x="3366" y="21465"/>
                    <a:pt x="3366" y="21465"/>
                  </a:cubicBezTo>
                  <a:cubicBezTo>
                    <a:pt x="3329" y="21465"/>
                    <a:pt x="3329" y="21465"/>
                    <a:pt x="3329" y="21465"/>
                  </a:cubicBezTo>
                  <a:cubicBezTo>
                    <a:pt x="3329" y="21532"/>
                    <a:pt x="3329" y="21532"/>
                    <a:pt x="3329" y="21532"/>
                  </a:cubicBezTo>
                  <a:cubicBezTo>
                    <a:pt x="3366" y="21600"/>
                    <a:pt x="3366" y="21600"/>
                    <a:pt x="3366" y="21600"/>
                  </a:cubicBezTo>
                  <a:cubicBezTo>
                    <a:pt x="3329" y="21532"/>
                    <a:pt x="3329" y="21532"/>
                    <a:pt x="3329" y="21532"/>
                  </a:cubicBezTo>
                  <a:cubicBezTo>
                    <a:pt x="3218" y="21532"/>
                    <a:pt x="3218" y="21532"/>
                    <a:pt x="3218" y="21532"/>
                  </a:cubicBezTo>
                  <a:cubicBezTo>
                    <a:pt x="3181" y="21532"/>
                    <a:pt x="3181" y="21532"/>
                    <a:pt x="3181" y="21532"/>
                  </a:cubicBezTo>
                  <a:cubicBezTo>
                    <a:pt x="3107" y="21532"/>
                    <a:pt x="3107" y="21532"/>
                    <a:pt x="3107" y="21532"/>
                  </a:cubicBezTo>
                  <a:cubicBezTo>
                    <a:pt x="3070" y="21532"/>
                    <a:pt x="3070" y="21532"/>
                    <a:pt x="3070" y="21532"/>
                  </a:cubicBezTo>
                  <a:cubicBezTo>
                    <a:pt x="3070" y="21532"/>
                    <a:pt x="3070" y="21532"/>
                    <a:pt x="3070" y="21532"/>
                  </a:cubicBezTo>
                  <a:cubicBezTo>
                    <a:pt x="3033" y="21532"/>
                    <a:pt x="3033" y="21532"/>
                    <a:pt x="3033" y="21532"/>
                  </a:cubicBezTo>
                  <a:cubicBezTo>
                    <a:pt x="2959" y="21465"/>
                    <a:pt x="2959" y="21465"/>
                    <a:pt x="2959" y="21465"/>
                  </a:cubicBezTo>
                  <a:cubicBezTo>
                    <a:pt x="2959" y="21465"/>
                    <a:pt x="2959" y="21465"/>
                    <a:pt x="2959" y="21465"/>
                  </a:cubicBezTo>
                  <a:cubicBezTo>
                    <a:pt x="2922" y="21465"/>
                    <a:pt x="2922" y="21465"/>
                    <a:pt x="2922" y="21465"/>
                  </a:cubicBezTo>
                  <a:cubicBezTo>
                    <a:pt x="2885" y="21465"/>
                    <a:pt x="2885" y="21465"/>
                    <a:pt x="2885" y="21465"/>
                  </a:cubicBezTo>
                  <a:cubicBezTo>
                    <a:pt x="2848" y="21465"/>
                    <a:pt x="2848" y="21465"/>
                    <a:pt x="2848" y="21465"/>
                  </a:cubicBezTo>
                  <a:cubicBezTo>
                    <a:pt x="2848" y="21465"/>
                    <a:pt x="2848" y="21465"/>
                    <a:pt x="2848" y="21465"/>
                  </a:cubicBezTo>
                  <a:cubicBezTo>
                    <a:pt x="2811" y="21465"/>
                    <a:pt x="2811" y="21465"/>
                    <a:pt x="2811" y="21465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29"/>
                    <a:pt x="2811" y="21329"/>
                    <a:pt x="2811" y="21329"/>
                  </a:cubicBezTo>
                  <a:cubicBezTo>
                    <a:pt x="2774" y="21261"/>
                    <a:pt x="2774" y="21261"/>
                    <a:pt x="2774" y="21261"/>
                  </a:cubicBezTo>
                  <a:cubicBezTo>
                    <a:pt x="2774" y="21126"/>
                    <a:pt x="2774" y="21126"/>
                    <a:pt x="2774" y="21126"/>
                  </a:cubicBezTo>
                  <a:cubicBezTo>
                    <a:pt x="2737" y="21126"/>
                    <a:pt x="2737" y="21126"/>
                    <a:pt x="2737" y="21126"/>
                  </a:cubicBezTo>
                  <a:cubicBezTo>
                    <a:pt x="2700" y="20991"/>
                    <a:pt x="2700" y="20991"/>
                    <a:pt x="2700" y="20991"/>
                  </a:cubicBezTo>
                  <a:cubicBezTo>
                    <a:pt x="2663" y="20991"/>
                    <a:pt x="2663" y="20991"/>
                    <a:pt x="2663" y="20991"/>
                  </a:cubicBezTo>
                  <a:cubicBezTo>
                    <a:pt x="2663" y="20991"/>
                    <a:pt x="2663" y="20991"/>
                    <a:pt x="2663" y="20991"/>
                  </a:cubicBezTo>
                  <a:cubicBezTo>
                    <a:pt x="2626" y="20923"/>
                    <a:pt x="2626" y="20923"/>
                    <a:pt x="2626" y="20923"/>
                  </a:cubicBezTo>
                  <a:cubicBezTo>
                    <a:pt x="2626" y="20923"/>
                    <a:pt x="2626" y="20923"/>
                    <a:pt x="2626" y="20923"/>
                  </a:cubicBezTo>
                  <a:cubicBezTo>
                    <a:pt x="2589" y="20923"/>
                    <a:pt x="2589" y="20923"/>
                    <a:pt x="2589" y="20923"/>
                  </a:cubicBezTo>
                  <a:cubicBezTo>
                    <a:pt x="2552" y="20923"/>
                    <a:pt x="2552" y="20923"/>
                    <a:pt x="2552" y="20923"/>
                  </a:cubicBezTo>
                  <a:cubicBezTo>
                    <a:pt x="2552" y="20855"/>
                    <a:pt x="2552" y="20855"/>
                    <a:pt x="2552" y="20855"/>
                  </a:cubicBezTo>
                  <a:cubicBezTo>
                    <a:pt x="2515" y="20855"/>
                    <a:pt x="2515" y="20855"/>
                    <a:pt x="2515" y="20855"/>
                  </a:cubicBezTo>
                  <a:cubicBezTo>
                    <a:pt x="2478" y="20787"/>
                    <a:pt x="2478" y="20787"/>
                    <a:pt x="2478" y="20787"/>
                  </a:cubicBezTo>
                  <a:cubicBezTo>
                    <a:pt x="2478" y="20787"/>
                    <a:pt x="2478" y="20787"/>
                    <a:pt x="2478" y="20787"/>
                  </a:cubicBezTo>
                  <a:cubicBezTo>
                    <a:pt x="2441" y="20787"/>
                    <a:pt x="2441" y="20787"/>
                    <a:pt x="2441" y="20787"/>
                  </a:cubicBezTo>
                  <a:cubicBezTo>
                    <a:pt x="2441" y="20720"/>
                    <a:pt x="2441" y="20720"/>
                    <a:pt x="2441" y="20720"/>
                  </a:cubicBezTo>
                  <a:cubicBezTo>
                    <a:pt x="2404" y="20720"/>
                    <a:pt x="2404" y="20720"/>
                    <a:pt x="2404" y="20720"/>
                  </a:cubicBezTo>
                  <a:cubicBezTo>
                    <a:pt x="2404" y="20720"/>
                    <a:pt x="2404" y="20720"/>
                    <a:pt x="2404" y="20720"/>
                  </a:cubicBezTo>
                  <a:cubicBezTo>
                    <a:pt x="2367" y="20652"/>
                    <a:pt x="2367" y="20652"/>
                    <a:pt x="2367" y="20652"/>
                  </a:cubicBezTo>
                  <a:cubicBezTo>
                    <a:pt x="2256" y="20517"/>
                    <a:pt x="2256" y="20517"/>
                    <a:pt x="2256" y="20517"/>
                  </a:cubicBezTo>
                  <a:cubicBezTo>
                    <a:pt x="2219" y="20449"/>
                    <a:pt x="2219" y="20449"/>
                    <a:pt x="2219" y="20449"/>
                  </a:cubicBezTo>
                  <a:cubicBezTo>
                    <a:pt x="2145" y="20381"/>
                    <a:pt x="2145" y="20381"/>
                    <a:pt x="2145" y="20381"/>
                  </a:cubicBezTo>
                  <a:cubicBezTo>
                    <a:pt x="2108" y="20449"/>
                    <a:pt x="2108" y="20449"/>
                    <a:pt x="2108" y="20449"/>
                  </a:cubicBezTo>
                  <a:cubicBezTo>
                    <a:pt x="2071" y="20381"/>
                    <a:pt x="2071" y="20381"/>
                    <a:pt x="2071" y="20381"/>
                  </a:cubicBezTo>
                  <a:cubicBezTo>
                    <a:pt x="2071" y="20313"/>
                    <a:pt x="2071" y="20313"/>
                    <a:pt x="2071" y="20313"/>
                  </a:cubicBezTo>
                  <a:cubicBezTo>
                    <a:pt x="1997" y="20246"/>
                    <a:pt x="1997" y="20246"/>
                    <a:pt x="1997" y="20246"/>
                  </a:cubicBezTo>
                  <a:cubicBezTo>
                    <a:pt x="1997" y="20246"/>
                    <a:pt x="1997" y="20246"/>
                    <a:pt x="1997" y="20246"/>
                  </a:cubicBezTo>
                  <a:cubicBezTo>
                    <a:pt x="1960" y="20246"/>
                    <a:pt x="1960" y="20246"/>
                    <a:pt x="1960" y="20246"/>
                  </a:cubicBezTo>
                  <a:cubicBezTo>
                    <a:pt x="1960" y="20246"/>
                    <a:pt x="1960" y="20246"/>
                    <a:pt x="1960" y="20246"/>
                  </a:cubicBezTo>
                  <a:cubicBezTo>
                    <a:pt x="1997" y="20178"/>
                    <a:pt x="1997" y="20178"/>
                    <a:pt x="1997" y="20178"/>
                  </a:cubicBezTo>
                  <a:cubicBezTo>
                    <a:pt x="1997" y="20178"/>
                    <a:pt x="1997" y="20178"/>
                    <a:pt x="1997" y="20178"/>
                  </a:cubicBezTo>
                  <a:cubicBezTo>
                    <a:pt x="1997" y="20110"/>
                    <a:pt x="1997" y="20110"/>
                    <a:pt x="1997" y="20110"/>
                  </a:cubicBezTo>
                  <a:cubicBezTo>
                    <a:pt x="2034" y="20178"/>
                    <a:pt x="2034" y="20178"/>
                    <a:pt x="2034" y="20178"/>
                  </a:cubicBezTo>
                  <a:cubicBezTo>
                    <a:pt x="2034" y="20178"/>
                    <a:pt x="2034" y="20178"/>
                    <a:pt x="2034" y="20178"/>
                  </a:cubicBezTo>
                  <a:cubicBezTo>
                    <a:pt x="2071" y="20178"/>
                    <a:pt x="2071" y="20178"/>
                    <a:pt x="2071" y="20178"/>
                  </a:cubicBezTo>
                  <a:cubicBezTo>
                    <a:pt x="2108" y="20178"/>
                    <a:pt x="2108" y="20178"/>
                    <a:pt x="2108" y="20178"/>
                  </a:cubicBezTo>
                  <a:cubicBezTo>
                    <a:pt x="2108" y="20110"/>
                    <a:pt x="2108" y="20110"/>
                    <a:pt x="2108" y="20110"/>
                  </a:cubicBezTo>
                  <a:cubicBezTo>
                    <a:pt x="2071" y="20110"/>
                    <a:pt x="2071" y="20110"/>
                    <a:pt x="2071" y="20110"/>
                  </a:cubicBezTo>
                  <a:cubicBezTo>
                    <a:pt x="2071" y="20043"/>
                    <a:pt x="2071" y="20043"/>
                    <a:pt x="2071" y="20043"/>
                  </a:cubicBezTo>
                  <a:cubicBezTo>
                    <a:pt x="2108" y="19975"/>
                    <a:pt x="2108" y="19975"/>
                    <a:pt x="2108" y="19975"/>
                  </a:cubicBezTo>
                  <a:cubicBezTo>
                    <a:pt x="2108" y="19975"/>
                    <a:pt x="2108" y="19975"/>
                    <a:pt x="2108" y="19975"/>
                  </a:cubicBezTo>
                  <a:cubicBezTo>
                    <a:pt x="2145" y="19907"/>
                    <a:pt x="2145" y="19907"/>
                    <a:pt x="2145" y="19907"/>
                  </a:cubicBezTo>
                  <a:cubicBezTo>
                    <a:pt x="2145" y="19907"/>
                    <a:pt x="2145" y="19907"/>
                    <a:pt x="2145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08" y="19839"/>
                    <a:pt x="2108" y="19839"/>
                    <a:pt x="2108" y="19839"/>
                  </a:cubicBezTo>
                  <a:cubicBezTo>
                    <a:pt x="2071" y="19704"/>
                    <a:pt x="2071" y="19704"/>
                    <a:pt x="2071" y="19704"/>
                  </a:cubicBezTo>
                  <a:cubicBezTo>
                    <a:pt x="2145" y="19704"/>
                    <a:pt x="2145" y="19704"/>
                    <a:pt x="2145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45" y="19704"/>
                    <a:pt x="2145" y="19704"/>
                    <a:pt x="2145" y="19704"/>
                  </a:cubicBezTo>
                  <a:cubicBezTo>
                    <a:pt x="2182" y="19636"/>
                    <a:pt x="2182" y="19636"/>
                    <a:pt x="2182" y="19636"/>
                  </a:cubicBezTo>
                  <a:cubicBezTo>
                    <a:pt x="2293" y="19569"/>
                    <a:pt x="2293" y="19569"/>
                    <a:pt x="2293" y="19569"/>
                  </a:cubicBezTo>
                  <a:cubicBezTo>
                    <a:pt x="2293" y="19501"/>
                    <a:pt x="2293" y="19501"/>
                    <a:pt x="2293" y="19501"/>
                  </a:cubicBezTo>
                  <a:cubicBezTo>
                    <a:pt x="2293" y="19501"/>
                    <a:pt x="2293" y="19501"/>
                    <a:pt x="2293" y="19501"/>
                  </a:cubicBezTo>
                  <a:cubicBezTo>
                    <a:pt x="2256" y="19501"/>
                    <a:pt x="2256" y="19501"/>
                    <a:pt x="2256" y="19501"/>
                  </a:cubicBezTo>
                  <a:cubicBezTo>
                    <a:pt x="2219" y="19501"/>
                    <a:pt x="2219" y="19501"/>
                    <a:pt x="2219" y="19501"/>
                  </a:cubicBezTo>
                  <a:cubicBezTo>
                    <a:pt x="2182" y="19501"/>
                    <a:pt x="2182" y="19501"/>
                    <a:pt x="2182" y="19501"/>
                  </a:cubicBezTo>
                  <a:cubicBezTo>
                    <a:pt x="2145" y="19501"/>
                    <a:pt x="2145" y="19501"/>
                    <a:pt x="2145" y="19501"/>
                  </a:cubicBezTo>
                  <a:cubicBezTo>
                    <a:pt x="2145" y="19501"/>
                    <a:pt x="2145" y="19501"/>
                    <a:pt x="2145" y="19501"/>
                  </a:cubicBezTo>
                  <a:cubicBezTo>
                    <a:pt x="2182" y="19433"/>
                    <a:pt x="2182" y="19433"/>
                    <a:pt x="2182" y="19433"/>
                  </a:cubicBezTo>
                  <a:cubicBezTo>
                    <a:pt x="2182" y="19366"/>
                    <a:pt x="2182" y="19366"/>
                    <a:pt x="2182" y="19366"/>
                  </a:cubicBezTo>
                  <a:cubicBezTo>
                    <a:pt x="2219" y="19298"/>
                    <a:pt x="2219" y="19298"/>
                    <a:pt x="2219" y="19298"/>
                  </a:cubicBezTo>
                  <a:cubicBezTo>
                    <a:pt x="2293" y="19298"/>
                    <a:pt x="2293" y="19298"/>
                    <a:pt x="2293" y="19298"/>
                  </a:cubicBezTo>
                  <a:cubicBezTo>
                    <a:pt x="2330" y="19230"/>
                    <a:pt x="2330" y="19230"/>
                    <a:pt x="2330" y="19230"/>
                  </a:cubicBezTo>
                  <a:cubicBezTo>
                    <a:pt x="2330" y="19162"/>
                    <a:pt x="2330" y="19162"/>
                    <a:pt x="2330" y="19162"/>
                  </a:cubicBezTo>
                  <a:cubicBezTo>
                    <a:pt x="2367" y="19095"/>
                    <a:pt x="2367" y="19095"/>
                    <a:pt x="2367" y="19095"/>
                  </a:cubicBezTo>
                  <a:cubicBezTo>
                    <a:pt x="2330" y="19027"/>
                    <a:pt x="2330" y="19027"/>
                    <a:pt x="2330" y="19027"/>
                  </a:cubicBezTo>
                  <a:cubicBezTo>
                    <a:pt x="2293" y="18959"/>
                    <a:pt x="2293" y="18959"/>
                    <a:pt x="2293" y="18959"/>
                  </a:cubicBezTo>
                  <a:cubicBezTo>
                    <a:pt x="2293" y="18824"/>
                    <a:pt x="2293" y="18824"/>
                    <a:pt x="2293" y="18824"/>
                  </a:cubicBezTo>
                  <a:cubicBezTo>
                    <a:pt x="2330" y="18824"/>
                    <a:pt x="2330" y="18824"/>
                    <a:pt x="2330" y="18824"/>
                  </a:cubicBezTo>
                  <a:cubicBezTo>
                    <a:pt x="2367" y="18756"/>
                    <a:pt x="2367" y="18756"/>
                    <a:pt x="2367" y="18756"/>
                  </a:cubicBezTo>
                  <a:cubicBezTo>
                    <a:pt x="2367" y="18688"/>
                    <a:pt x="2367" y="18688"/>
                    <a:pt x="2367" y="18688"/>
                  </a:cubicBezTo>
                  <a:cubicBezTo>
                    <a:pt x="2330" y="18688"/>
                    <a:pt x="2330" y="18688"/>
                    <a:pt x="2330" y="18688"/>
                  </a:cubicBezTo>
                  <a:cubicBezTo>
                    <a:pt x="2330" y="18621"/>
                    <a:pt x="2330" y="18621"/>
                    <a:pt x="2330" y="18621"/>
                  </a:cubicBezTo>
                  <a:cubicBezTo>
                    <a:pt x="2293" y="18621"/>
                    <a:pt x="2293" y="18621"/>
                    <a:pt x="2293" y="18621"/>
                  </a:cubicBezTo>
                  <a:cubicBezTo>
                    <a:pt x="2256" y="18621"/>
                    <a:pt x="2256" y="18621"/>
                    <a:pt x="2256" y="18621"/>
                  </a:cubicBezTo>
                  <a:cubicBezTo>
                    <a:pt x="2219" y="18553"/>
                    <a:pt x="2219" y="18553"/>
                    <a:pt x="2219" y="18553"/>
                  </a:cubicBezTo>
                  <a:cubicBezTo>
                    <a:pt x="2182" y="18621"/>
                    <a:pt x="2182" y="18621"/>
                    <a:pt x="2182" y="18621"/>
                  </a:cubicBezTo>
                  <a:cubicBezTo>
                    <a:pt x="2145" y="18553"/>
                    <a:pt x="2145" y="18553"/>
                    <a:pt x="2145" y="18553"/>
                  </a:cubicBezTo>
                  <a:cubicBezTo>
                    <a:pt x="2108" y="18553"/>
                    <a:pt x="2108" y="18553"/>
                    <a:pt x="2108" y="18553"/>
                  </a:cubicBezTo>
                  <a:cubicBezTo>
                    <a:pt x="2034" y="18553"/>
                    <a:pt x="2034" y="18553"/>
                    <a:pt x="2034" y="18553"/>
                  </a:cubicBezTo>
                  <a:cubicBezTo>
                    <a:pt x="2034" y="18553"/>
                    <a:pt x="2034" y="18553"/>
                    <a:pt x="2034" y="18553"/>
                  </a:cubicBezTo>
                  <a:cubicBezTo>
                    <a:pt x="1997" y="18553"/>
                    <a:pt x="1997" y="18553"/>
                    <a:pt x="1997" y="18553"/>
                  </a:cubicBezTo>
                  <a:cubicBezTo>
                    <a:pt x="1960" y="18485"/>
                    <a:pt x="1960" y="18485"/>
                    <a:pt x="1960" y="18485"/>
                  </a:cubicBezTo>
                  <a:cubicBezTo>
                    <a:pt x="1923" y="18350"/>
                    <a:pt x="1923" y="18350"/>
                    <a:pt x="1923" y="18350"/>
                  </a:cubicBezTo>
                  <a:cubicBezTo>
                    <a:pt x="1886" y="18350"/>
                    <a:pt x="1886" y="18350"/>
                    <a:pt x="1886" y="18350"/>
                  </a:cubicBezTo>
                  <a:cubicBezTo>
                    <a:pt x="1849" y="18418"/>
                    <a:pt x="1849" y="18418"/>
                    <a:pt x="1849" y="18418"/>
                  </a:cubicBezTo>
                  <a:cubicBezTo>
                    <a:pt x="1812" y="18418"/>
                    <a:pt x="1812" y="18418"/>
                    <a:pt x="1812" y="18418"/>
                  </a:cubicBezTo>
                  <a:cubicBezTo>
                    <a:pt x="1775" y="18418"/>
                    <a:pt x="1775" y="18418"/>
                    <a:pt x="1775" y="18418"/>
                  </a:cubicBezTo>
                  <a:cubicBezTo>
                    <a:pt x="1701" y="18350"/>
                    <a:pt x="1701" y="18350"/>
                    <a:pt x="1701" y="18350"/>
                  </a:cubicBezTo>
                  <a:cubicBezTo>
                    <a:pt x="1701" y="18418"/>
                    <a:pt x="1701" y="18418"/>
                    <a:pt x="1701" y="18418"/>
                  </a:cubicBezTo>
                  <a:cubicBezTo>
                    <a:pt x="1627" y="18282"/>
                    <a:pt x="1627" y="18282"/>
                    <a:pt x="1627" y="18282"/>
                  </a:cubicBezTo>
                  <a:cubicBezTo>
                    <a:pt x="1590" y="18214"/>
                    <a:pt x="1590" y="18214"/>
                    <a:pt x="1590" y="18214"/>
                  </a:cubicBezTo>
                  <a:cubicBezTo>
                    <a:pt x="1590" y="18147"/>
                    <a:pt x="1590" y="18147"/>
                    <a:pt x="1590" y="18147"/>
                  </a:cubicBezTo>
                  <a:cubicBezTo>
                    <a:pt x="1553" y="18147"/>
                    <a:pt x="1553" y="18147"/>
                    <a:pt x="1553" y="18147"/>
                  </a:cubicBezTo>
                  <a:cubicBezTo>
                    <a:pt x="1553" y="18079"/>
                    <a:pt x="1553" y="18079"/>
                    <a:pt x="1553" y="18079"/>
                  </a:cubicBezTo>
                  <a:cubicBezTo>
                    <a:pt x="1516" y="18011"/>
                    <a:pt x="1516" y="18011"/>
                    <a:pt x="1516" y="18011"/>
                  </a:cubicBezTo>
                  <a:cubicBezTo>
                    <a:pt x="1442" y="18079"/>
                    <a:pt x="1442" y="18079"/>
                    <a:pt x="1442" y="18079"/>
                  </a:cubicBezTo>
                  <a:cubicBezTo>
                    <a:pt x="1405" y="17944"/>
                    <a:pt x="1405" y="17944"/>
                    <a:pt x="1405" y="17944"/>
                  </a:cubicBezTo>
                  <a:cubicBezTo>
                    <a:pt x="1405" y="17876"/>
                    <a:pt x="1405" y="17876"/>
                    <a:pt x="1405" y="17876"/>
                  </a:cubicBezTo>
                  <a:cubicBezTo>
                    <a:pt x="1368" y="17876"/>
                    <a:pt x="1368" y="17876"/>
                    <a:pt x="1368" y="17876"/>
                  </a:cubicBezTo>
                  <a:cubicBezTo>
                    <a:pt x="1368" y="17740"/>
                    <a:pt x="1368" y="17740"/>
                    <a:pt x="1368" y="17740"/>
                  </a:cubicBezTo>
                  <a:cubicBezTo>
                    <a:pt x="1332" y="17740"/>
                    <a:pt x="1332" y="17740"/>
                    <a:pt x="1332" y="17740"/>
                  </a:cubicBezTo>
                  <a:cubicBezTo>
                    <a:pt x="1258" y="17740"/>
                    <a:pt x="1258" y="17740"/>
                    <a:pt x="1258" y="17740"/>
                  </a:cubicBezTo>
                  <a:cubicBezTo>
                    <a:pt x="1184" y="17740"/>
                    <a:pt x="1184" y="17740"/>
                    <a:pt x="1184" y="17740"/>
                  </a:cubicBezTo>
                  <a:cubicBezTo>
                    <a:pt x="1110" y="17740"/>
                    <a:pt x="1110" y="17740"/>
                    <a:pt x="1110" y="17740"/>
                  </a:cubicBezTo>
                  <a:cubicBezTo>
                    <a:pt x="1073" y="17740"/>
                    <a:pt x="1073" y="17740"/>
                    <a:pt x="1073" y="17740"/>
                  </a:cubicBezTo>
                  <a:cubicBezTo>
                    <a:pt x="1073" y="17808"/>
                    <a:pt x="1073" y="17808"/>
                    <a:pt x="1073" y="17808"/>
                  </a:cubicBezTo>
                  <a:cubicBezTo>
                    <a:pt x="1036" y="17808"/>
                    <a:pt x="1036" y="17808"/>
                    <a:pt x="1036" y="17808"/>
                  </a:cubicBezTo>
                  <a:cubicBezTo>
                    <a:pt x="1036" y="17808"/>
                    <a:pt x="1036" y="17808"/>
                    <a:pt x="1036" y="17808"/>
                  </a:cubicBezTo>
                  <a:cubicBezTo>
                    <a:pt x="1036" y="17740"/>
                    <a:pt x="1036" y="17740"/>
                    <a:pt x="1036" y="17740"/>
                  </a:cubicBezTo>
                  <a:cubicBezTo>
                    <a:pt x="999" y="17673"/>
                    <a:pt x="999" y="17673"/>
                    <a:pt x="999" y="17673"/>
                  </a:cubicBezTo>
                  <a:cubicBezTo>
                    <a:pt x="999" y="17605"/>
                    <a:pt x="999" y="17605"/>
                    <a:pt x="999" y="17605"/>
                  </a:cubicBezTo>
                  <a:cubicBezTo>
                    <a:pt x="962" y="17537"/>
                    <a:pt x="962" y="17537"/>
                    <a:pt x="962" y="17537"/>
                  </a:cubicBezTo>
                  <a:cubicBezTo>
                    <a:pt x="962" y="17470"/>
                    <a:pt x="962" y="17470"/>
                    <a:pt x="962" y="17470"/>
                  </a:cubicBezTo>
                  <a:cubicBezTo>
                    <a:pt x="962" y="17402"/>
                    <a:pt x="962" y="17402"/>
                    <a:pt x="962" y="17402"/>
                  </a:cubicBezTo>
                  <a:cubicBezTo>
                    <a:pt x="999" y="17470"/>
                    <a:pt x="999" y="17470"/>
                    <a:pt x="999" y="17470"/>
                  </a:cubicBezTo>
                  <a:cubicBezTo>
                    <a:pt x="1073" y="17470"/>
                    <a:pt x="1073" y="17470"/>
                    <a:pt x="1073" y="17470"/>
                  </a:cubicBezTo>
                  <a:cubicBezTo>
                    <a:pt x="1110" y="17334"/>
                    <a:pt x="1110" y="17334"/>
                    <a:pt x="1110" y="17334"/>
                  </a:cubicBezTo>
                  <a:cubicBezTo>
                    <a:pt x="1147" y="17334"/>
                    <a:pt x="1147" y="17334"/>
                    <a:pt x="1147" y="17334"/>
                  </a:cubicBezTo>
                  <a:cubicBezTo>
                    <a:pt x="1110" y="17266"/>
                    <a:pt x="1110" y="17266"/>
                    <a:pt x="1110" y="17266"/>
                  </a:cubicBezTo>
                  <a:cubicBezTo>
                    <a:pt x="1110" y="17199"/>
                    <a:pt x="1110" y="17199"/>
                    <a:pt x="1110" y="17199"/>
                  </a:cubicBezTo>
                  <a:cubicBezTo>
                    <a:pt x="1036" y="17131"/>
                    <a:pt x="1036" y="17131"/>
                    <a:pt x="1036" y="17131"/>
                  </a:cubicBezTo>
                  <a:cubicBezTo>
                    <a:pt x="962" y="17131"/>
                    <a:pt x="962" y="17131"/>
                    <a:pt x="962" y="17131"/>
                  </a:cubicBezTo>
                  <a:cubicBezTo>
                    <a:pt x="962" y="16996"/>
                    <a:pt x="962" y="16996"/>
                    <a:pt x="962" y="16996"/>
                  </a:cubicBezTo>
                  <a:cubicBezTo>
                    <a:pt x="925" y="16996"/>
                    <a:pt x="925" y="16996"/>
                    <a:pt x="925" y="16996"/>
                  </a:cubicBezTo>
                  <a:cubicBezTo>
                    <a:pt x="888" y="16860"/>
                    <a:pt x="888" y="16860"/>
                    <a:pt x="888" y="16860"/>
                  </a:cubicBezTo>
                  <a:cubicBezTo>
                    <a:pt x="851" y="16792"/>
                    <a:pt x="851" y="16792"/>
                    <a:pt x="851" y="16792"/>
                  </a:cubicBezTo>
                  <a:cubicBezTo>
                    <a:pt x="814" y="16725"/>
                    <a:pt x="814" y="16725"/>
                    <a:pt x="814" y="16725"/>
                  </a:cubicBezTo>
                  <a:cubicBezTo>
                    <a:pt x="814" y="16657"/>
                    <a:pt x="814" y="16657"/>
                    <a:pt x="814" y="16657"/>
                  </a:cubicBezTo>
                  <a:cubicBezTo>
                    <a:pt x="814" y="16589"/>
                    <a:pt x="814" y="16589"/>
                    <a:pt x="814" y="16589"/>
                  </a:cubicBezTo>
                  <a:cubicBezTo>
                    <a:pt x="814" y="16522"/>
                    <a:pt x="814" y="16522"/>
                    <a:pt x="814" y="16522"/>
                  </a:cubicBezTo>
                  <a:cubicBezTo>
                    <a:pt x="814" y="16454"/>
                    <a:pt x="814" y="16454"/>
                    <a:pt x="814" y="16454"/>
                  </a:cubicBezTo>
                  <a:cubicBezTo>
                    <a:pt x="740" y="16454"/>
                    <a:pt x="740" y="16454"/>
                    <a:pt x="740" y="16454"/>
                  </a:cubicBezTo>
                  <a:cubicBezTo>
                    <a:pt x="703" y="16454"/>
                    <a:pt x="703" y="16454"/>
                    <a:pt x="703" y="16454"/>
                  </a:cubicBezTo>
                  <a:cubicBezTo>
                    <a:pt x="703" y="16386"/>
                    <a:pt x="703" y="16386"/>
                    <a:pt x="703" y="16386"/>
                  </a:cubicBezTo>
                  <a:cubicBezTo>
                    <a:pt x="629" y="16386"/>
                    <a:pt x="629" y="16386"/>
                    <a:pt x="629" y="16386"/>
                  </a:cubicBezTo>
                  <a:cubicBezTo>
                    <a:pt x="592" y="16454"/>
                    <a:pt x="592" y="16454"/>
                    <a:pt x="592" y="16454"/>
                  </a:cubicBezTo>
                  <a:cubicBezTo>
                    <a:pt x="555" y="16386"/>
                    <a:pt x="555" y="16386"/>
                    <a:pt x="555" y="16386"/>
                  </a:cubicBezTo>
                  <a:cubicBezTo>
                    <a:pt x="518" y="16386"/>
                    <a:pt x="518" y="16386"/>
                    <a:pt x="518" y="16386"/>
                  </a:cubicBezTo>
                  <a:cubicBezTo>
                    <a:pt x="481" y="16386"/>
                    <a:pt x="481" y="16386"/>
                    <a:pt x="481" y="16386"/>
                  </a:cubicBezTo>
                  <a:cubicBezTo>
                    <a:pt x="444" y="16318"/>
                    <a:pt x="444" y="16318"/>
                    <a:pt x="444" y="16318"/>
                  </a:cubicBezTo>
                  <a:cubicBezTo>
                    <a:pt x="444" y="16386"/>
                    <a:pt x="444" y="16386"/>
                    <a:pt x="444" y="16386"/>
                  </a:cubicBezTo>
                  <a:cubicBezTo>
                    <a:pt x="407" y="16318"/>
                    <a:pt x="407" y="16318"/>
                    <a:pt x="407" y="16318"/>
                  </a:cubicBezTo>
                  <a:cubicBezTo>
                    <a:pt x="370" y="16318"/>
                    <a:pt x="370" y="16318"/>
                    <a:pt x="370" y="16318"/>
                  </a:cubicBezTo>
                  <a:cubicBezTo>
                    <a:pt x="370" y="16251"/>
                    <a:pt x="370" y="16251"/>
                    <a:pt x="370" y="16251"/>
                  </a:cubicBezTo>
                  <a:cubicBezTo>
                    <a:pt x="370" y="16183"/>
                    <a:pt x="370" y="16183"/>
                    <a:pt x="370" y="16183"/>
                  </a:cubicBezTo>
                  <a:cubicBezTo>
                    <a:pt x="333" y="16115"/>
                    <a:pt x="333" y="16115"/>
                    <a:pt x="333" y="16115"/>
                  </a:cubicBezTo>
                  <a:cubicBezTo>
                    <a:pt x="333" y="16115"/>
                    <a:pt x="333" y="16115"/>
                    <a:pt x="333" y="16115"/>
                  </a:cubicBezTo>
                  <a:cubicBezTo>
                    <a:pt x="296" y="16048"/>
                    <a:pt x="296" y="16048"/>
                    <a:pt x="296" y="16048"/>
                  </a:cubicBezTo>
                  <a:cubicBezTo>
                    <a:pt x="296" y="15980"/>
                    <a:pt x="296" y="15980"/>
                    <a:pt x="296" y="15980"/>
                  </a:cubicBezTo>
                  <a:cubicBezTo>
                    <a:pt x="296" y="15980"/>
                    <a:pt x="296" y="15980"/>
                    <a:pt x="296" y="15980"/>
                  </a:cubicBezTo>
                  <a:cubicBezTo>
                    <a:pt x="296" y="15912"/>
                    <a:pt x="296" y="15912"/>
                    <a:pt x="296" y="15912"/>
                  </a:cubicBezTo>
                  <a:cubicBezTo>
                    <a:pt x="296" y="15912"/>
                    <a:pt x="296" y="15912"/>
                    <a:pt x="296" y="15912"/>
                  </a:cubicBezTo>
                  <a:cubicBezTo>
                    <a:pt x="296" y="15845"/>
                    <a:pt x="296" y="15845"/>
                    <a:pt x="296" y="15845"/>
                  </a:cubicBezTo>
                  <a:cubicBezTo>
                    <a:pt x="259" y="15845"/>
                    <a:pt x="259" y="15845"/>
                    <a:pt x="259" y="15845"/>
                  </a:cubicBezTo>
                  <a:cubicBezTo>
                    <a:pt x="296" y="15777"/>
                    <a:pt x="296" y="15777"/>
                    <a:pt x="296" y="15777"/>
                  </a:cubicBezTo>
                  <a:cubicBezTo>
                    <a:pt x="259" y="15709"/>
                    <a:pt x="259" y="15709"/>
                    <a:pt x="259" y="15709"/>
                  </a:cubicBezTo>
                  <a:cubicBezTo>
                    <a:pt x="296" y="15709"/>
                    <a:pt x="296" y="15709"/>
                    <a:pt x="296" y="15709"/>
                  </a:cubicBezTo>
                  <a:cubicBezTo>
                    <a:pt x="296" y="15641"/>
                    <a:pt x="296" y="15641"/>
                    <a:pt x="296" y="15641"/>
                  </a:cubicBezTo>
                  <a:cubicBezTo>
                    <a:pt x="222" y="15438"/>
                    <a:pt x="222" y="15438"/>
                    <a:pt x="222" y="15438"/>
                  </a:cubicBezTo>
                  <a:cubicBezTo>
                    <a:pt x="222" y="15235"/>
                    <a:pt x="222" y="15235"/>
                    <a:pt x="222" y="15235"/>
                  </a:cubicBezTo>
                  <a:cubicBezTo>
                    <a:pt x="259" y="15167"/>
                    <a:pt x="259" y="15167"/>
                    <a:pt x="259" y="15167"/>
                  </a:cubicBezTo>
                  <a:cubicBezTo>
                    <a:pt x="259" y="15100"/>
                    <a:pt x="259" y="15100"/>
                    <a:pt x="259" y="15100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4964"/>
                    <a:pt x="296" y="14964"/>
                    <a:pt x="296" y="14964"/>
                  </a:cubicBezTo>
                  <a:cubicBezTo>
                    <a:pt x="296" y="14964"/>
                    <a:pt x="296" y="14964"/>
                    <a:pt x="296" y="14964"/>
                  </a:cubicBezTo>
                  <a:cubicBezTo>
                    <a:pt x="296" y="14897"/>
                    <a:pt x="296" y="14897"/>
                    <a:pt x="296" y="14897"/>
                  </a:cubicBezTo>
                  <a:cubicBezTo>
                    <a:pt x="259" y="14897"/>
                    <a:pt x="259" y="14897"/>
                    <a:pt x="259" y="14897"/>
                  </a:cubicBezTo>
                  <a:cubicBezTo>
                    <a:pt x="259" y="14829"/>
                    <a:pt x="259" y="14829"/>
                    <a:pt x="259" y="14829"/>
                  </a:cubicBezTo>
                  <a:cubicBezTo>
                    <a:pt x="296" y="14829"/>
                    <a:pt x="296" y="14829"/>
                    <a:pt x="296" y="14829"/>
                  </a:cubicBezTo>
                  <a:cubicBezTo>
                    <a:pt x="296" y="14897"/>
                    <a:pt x="296" y="14897"/>
                    <a:pt x="296" y="14897"/>
                  </a:cubicBezTo>
                  <a:cubicBezTo>
                    <a:pt x="333" y="14897"/>
                    <a:pt x="333" y="14897"/>
                    <a:pt x="333" y="14897"/>
                  </a:cubicBezTo>
                  <a:cubicBezTo>
                    <a:pt x="333" y="14829"/>
                    <a:pt x="333" y="14829"/>
                    <a:pt x="333" y="14829"/>
                  </a:cubicBezTo>
                  <a:cubicBezTo>
                    <a:pt x="370" y="14829"/>
                    <a:pt x="370" y="14829"/>
                    <a:pt x="370" y="14829"/>
                  </a:cubicBezTo>
                  <a:cubicBezTo>
                    <a:pt x="370" y="14829"/>
                    <a:pt x="370" y="14829"/>
                    <a:pt x="370" y="14829"/>
                  </a:cubicBezTo>
                  <a:cubicBezTo>
                    <a:pt x="407" y="14761"/>
                    <a:pt x="407" y="14761"/>
                    <a:pt x="407" y="14761"/>
                  </a:cubicBezTo>
                  <a:cubicBezTo>
                    <a:pt x="444" y="14761"/>
                    <a:pt x="444" y="14761"/>
                    <a:pt x="444" y="14761"/>
                  </a:cubicBezTo>
                  <a:cubicBezTo>
                    <a:pt x="444" y="14693"/>
                    <a:pt x="444" y="14693"/>
                    <a:pt x="444" y="14693"/>
                  </a:cubicBezTo>
                  <a:cubicBezTo>
                    <a:pt x="518" y="14761"/>
                    <a:pt x="518" y="14761"/>
                    <a:pt x="518" y="14761"/>
                  </a:cubicBezTo>
                  <a:cubicBezTo>
                    <a:pt x="518" y="14693"/>
                    <a:pt x="518" y="14693"/>
                    <a:pt x="518" y="14693"/>
                  </a:cubicBezTo>
                  <a:cubicBezTo>
                    <a:pt x="481" y="14626"/>
                    <a:pt x="481" y="14626"/>
                    <a:pt x="481" y="14626"/>
                  </a:cubicBezTo>
                  <a:cubicBezTo>
                    <a:pt x="481" y="14626"/>
                    <a:pt x="481" y="14626"/>
                    <a:pt x="481" y="14626"/>
                  </a:cubicBezTo>
                  <a:cubicBezTo>
                    <a:pt x="444" y="14626"/>
                    <a:pt x="444" y="14626"/>
                    <a:pt x="444" y="14626"/>
                  </a:cubicBezTo>
                  <a:cubicBezTo>
                    <a:pt x="407" y="14626"/>
                    <a:pt x="407" y="14626"/>
                    <a:pt x="407" y="14626"/>
                  </a:cubicBezTo>
                  <a:cubicBezTo>
                    <a:pt x="407" y="14626"/>
                    <a:pt x="407" y="14626"/>
                    <a:pt x="407" y="14626"/>
                  </a:cubicBezTo>
                  <a:cubicBezTo>
                    <a:pt x="370" y="14626"/>
                    <a:pt x="370" y="14626"/>
                    <a:pt x="370" y="14626"/>
                  </a:cubicBezTo>
                  <a:cubicBezTo>
                    <a:pt x="333" y="14558"/>
                    <a:pt x="333" y="14558"/>
                    <a:pt x="333" y="14558"/>
                  </a:cubicBezTo>
                  <a:cubicBezTo>
                    <a:pt x="333" y="14490"/>
                    <a:pt x="333" y="14490"/>
                    <a:pt x="333" y="14490"/>
                  </a:cubicBezTo>
                  <a:cubicBezTo>
                    <a:pt x="370" y="14558"/>
                    <a:pt x="370" y="14558"/>
                    <a:pt x="370" y="14558"/>
                  </a:cubicBezTo>
                  <a:cubicBezTo>
                    <a:pt x="370" y="14490"/>
                    <a:pt x="370" y="14490"/>
                    <a:pt x="370" y="14490"/>
                  </a:cubicBezTo>
                  <a:cubicBezTo>
                    <a:pt x="333" y="14490"/>
                    <a:pt x="333" y="14490"/>
                    <a:pt x="333" y="14490"/>
                  </a:cubicBezTo>
                  <a:cubicBezTo>
                    <a:pt x="370" y="14423"/>
                    <a:pt x="370" y="14423"/>
                    <a:pt x="370" y="14423"/>
                  </a:cubicBezTo>
                  <a:cubicBezTo>
                    <a:pt x="333" y="14423"/>
                    <a:pt x="333" y="14423"/>
                    <a:pt x="333" y="14423"/>
                  </a:cubicBezTo>
                  <a:cubicBezTo>
                    <a:pt x="333" y="14423"/>
                    <a:pt x="296" y="14490"/>
                    <a:pt x="296" y="14490"/>
                  </a:cubicBezTo>
                  <a:cubicBezTo>
                    <a:pt x="296" y="14490"/>
                    <a:pt x="296" y="14490"/>
                    <a:pt x="296" y="14490"/>
                  </a:cubicBezTo>
                  <a:cubicBezTo>
                    <a:pt x="296" y="14490"/>
                    <a:pt x="296" y="14490"/>
                    <a:pt x="296" y="14490"/>
                  </a:cubicBezTo>
                  <a:cubicBezTo>
                    <a:pt x="259" y="14423"/>
                    <a:pt x="259" y="14423"/>
                    <a:pt x="259" y="14423"/>
                  </a:cubicBezTo>
                  <a:cubicBezTo>
                    <a:pt x="333" y="14287"/>
                    <a:pt x="333" y="14287"/>
                    <a:pt x="333" y="14287"/>
                  </a:cubicBezTo>
                  <a:cubicBezTo>
                    <a:pt x="407" y="14287"/>
                    <a:pt x="407" y="14287"/>
                    <a:pt x="407" y="14287"/>
                  </a:cubicBezTo>
                  <a:cubicBezTo>
                    <a:pt x="444" y="14152"/>
                    <a:pt x="444" y="14152"/>
                    <a:pt x="444" y="14152"/>
                  </a:cubicBezTo>
                  <a:cubicBezTo>
                    <a:pt x="481" y="14016"/>
                    <a:pt x="481" y="14016"/>
                    <a:pt x="481" y="14016"/>
                  </a:cubicBezTo>
                  <a:cubicBezTo>
                    <a:pt x="518" y="13881"/>
                    <a:pt x="518" y="13881"/>
                    <a:pt x="518" y="13881"/>
                  </a:cubicBezTo>
                  <a:cubicBezTo>
                    <a:pt x="592" y="13678"/>
                    <a:pt x="592" y="13678"/>
                    <a:pt x="592" y="13678"/>
                  </a:cubicBezTo>
                  <a:cubicBezTo>
                    <a:pt x="629" y="13542"/>
                    <a:pt x="629" y="13542"/>
                    <a:pt x="629" y="13542"/>
                  </a:cubicBezTo>
                  <a:cubicBezTo>
                    <a:pt x="629" y="13407"/>
                    <a:pt x="629" y="13407"/>
                    <a:pt x="629" y="13407"/>
                  </a:cubicBezTo>
                  <a:cubicBezTo>
                    <a:pt x="555" y="13271"/>
                    <a:pt x="555" y="13271"/>
                    <a:pt x="555" y="13271"/>
                  </a:cubicBezTo>
                  <a:cubicBezTo>
                    <a:pt x="518" y="13271"/>
                    <a:pt x="518" y="13271"/>
                    <a:pt x="518" y="13271"/>
                  </a:cubicBezTo>
                  <a:cubicBezTo>
                    <a:pt x="444" y="13068"/>
                    <a:pt x="444" y="13068"/>
                    <a:pt x="444" y="13068"/>
                  </a:cubicBezTo>
                  <a:cubicBezTo>
                    <a:pt x="444" y="13001"/>
                    <a:pt x="444" y="13001"/>
                    <a:pt x="444" y="13001"/>
                  </a:cubicBezTo>
                  <a:cubicBezTo>
                    <a:pt x="481" y="12933"/>
                    <a:pt x="481" y="12933"/>
                    <a:pt x="481" y="12933"/>
                  </a:cubicBezTo>
                  <a:cubicBezTo>
                    <a:pt x="481" y="12865"/>
                    <a:pt x="481" y="12865"/>
                    <a:pt x="481" y="12865"/>
                  </a:cubicBezTo>
                  <a:cubicBezTo>
                    <a:pt x="407" y="12797"/>
                    <a:pt x="407" y="12797"/>
                    <a:pt x="407" y="12797"/>
                  </a:cubicBezTo>
                  <a:cubicBezTo>
                    <a:pt x="407" y="12730"/>
                    <a:pt x="407" y="12730"/>
                    <a:pt x="407" y="12730"/>
                  </a:cubicBezTo>
                  <a:cubicBezTo>
                    <a:pt x="407" y="12662"/>
                    <a:pt x="407" y="12662"/>
                    <a:pt x="407" y="12662"/>
                  </a:cubicBezTo>
                  <a:cubicBezTo>
                    <a:pt x="407" y="12594"/>
                    <a:pt x="407" y="12594"/>
                    <a:pt x="407" y="12594"/>
                  </a:cubicBezTo>
                  <a:cubicBezTo>
                    <a:pt x="407" y="12594"/>
                    <a:pt x="407" y="12594"/>
                    <a:pt x="407" y="12594"/>
                  </a:cubicBezTo>
                  <a:cubicBezTo>
                    <a:pt x="370" y="12527"/>
                    <a:pt x="370" y="12527"/>
                    <a:pt x="370" y="12527"/>
                  </a:cubicBezTo>
                  <a:cubicBezTo>
                    <a:pt x="333" y="12527"/>
                    <a:pt x="333" y="12527"/>
                    <a:pt x="333" y="12527"/>
                  </a:cubicBezTo>
                  <a:cubicBezTo>
                    <a:pt x="333" y="12391"/>
                    <a:pt x="333" y="12391"/>
                    <a:pt x="333" y="12391"/>
                  </a:cubicBezTo>
                  <a:cubicBezTo>
                    <a:pt x="370" y="12391"/>
                    <a:pt x="370" y="12391"/>
                    <a:pt x="370" y="12391"/>
                  </a:cubicBezTo>
                  <a:cubicBezTo>
                    <a:pt x="333" y="12391"/>
                    <a:pt x="333" y="12391"/>
                    <a:pt x="333" y="12391"/>
                  </a:cubicBezTo>
                  <a:cubicBezTo>
                    <a:pt x="333" y="12324"/>
                    <a:pt x="333" y="12324"/>
                    <a:pt x="333" y="12324"/>
                  </a:cubicBezTo>
                  <a:cubicBezTo>
                    <a:pt x="333" y="12120"/>
                    <a:pt x="333" y="12120"/>
                    <a:pt x="333" y="12120"/>
                  </a:cubicBezTo>
                  <a:cubicBezTo>
                    <a:pt x="370" y="12120"/>
                    <a:pt x="370" y="12120"/>
                    <a:pt x="370" y="12120"/>
                  </a:cubicBezTo>
                  <a:cubicBezTo>
                    <a:pt x="296" y="11850"/>
                    <a:pt x="296" y="11850"/>
                    <a:pt x="296" y="11850"/>
                  </a:cubicBezTo>
                  <a:cubicBezTo>
                    <a:pt x="222" y="11646"/>
                    <a:pt x="222" y="11646"/>
                    <a:pt x="222" y="11646"/>
                  </a:cubicBezTo>
                  <a:cubicBezTo>
                    <a:pt x="222" y="11579"/>
                    <a:pt x="222" y="11579"/>
                    <a:pt x="222" y="11579"/>
                  </a:cubicBezTo>
                  <a:cubicBezTo>
                    <a:pt x="185" y="11511"/>
                    <a:pt x="185" y="11511"/>
                    <a:pt x="185" y="11511"/>
                  </a:cubicBezTo>
                  <a:cubicBezTo>
                    <a:pt x="185" y="11376"/>
                    <a:pt x="185" y="11376"/>
                    <a:pt x="185" y="11376"/>
                  </a:cubicBezTo>
                  <a:cubicBezTo>
                    <a:pt x="222" y="11240"/>
                    <a:pt x="222" y="11240"/>
                    <a:pt x="222" y="11240"/>
                  </a:cubicBezTo>
                  <a:cubicBezTo>
                    <a:pt x="259" y="11172"/>
                    <a:pt x="259" y="11172"/>
                    <a:pt x="259" y="11172"/>
                  </a:cubicBezTo>
                  <a:cubicBezTo>
                    <a:pt x="222" y="11172"/>
                    <a:pt x="222" y="11172"/>
                    <a:pt x="222" y="11172"/>
                  </a:cubicBezTo>
                  <a:cubicBezTo>
                    <a:pt x="148" y="11105"/>
                    <a:pt x="148" y="11105"/>
                    <a:pt x="148" y="11105"/>
                  </a:cubicBezTo>
                  <a:cubicBezTo>
                    <a:pt x="148" y="11037"/>
                    <a:pt x="148" y="11037"/>
                    <a:pt x="148" y="11037"/>
                  </a:cubicBezTo>
                  <a:cubicBezTo>
                    <a:pt x="111" y="10969"/>
                    <a:pt x="111" y="10969"/>
                    <a:pt x="111" y="10969"/>
                  </a:cubicBezTo>
                  <a:cubicBezTo>
                    <a:pt x="74" y="10902"/>
                    <a:pt x="74" y="10902"/>
                    <a:pt x="74" y="10902"/>
                  </a:cubicBezTo>
                  <a:cubicBezTo>
                    <a:pt x="37" y="10902"/>
                    <a:pt x="37" y="10902"/>
                    <a:pt x="37" y="10902"/>
                  </a:cubicBezTo>
                  <a:cubicBezTo>
                    <a:pt x="0" y="10766"/>
                    <a:pt x="0" y="10766"/>
                    <a:pt x="0" y="10766"/>
                  </a:cubicBezTo>
                  <a:cubicBezTo>
                    <a:pt x="0" y="10766"/>
                    <a:pt x="0" y="10766"/>
                    <a:pt x="0" y="10766"/>
                  </a:cubicBezTo>
                  <a:cubicBezTo>
                    <a:pt x="0" y="10631"/>
                    <a:pt x="0" y="10631"/>
                    <a:pt x="0" y="10631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37" y="10495"/>
                    <a:pt x="37" y="10495"/>
                    <a:pt x="37" y="10495"/>
                  </a:cubicBezTo>
                  <a:cubicBezTo>
                    <a:pt x="37" y="10495"/>
                    <a:pt x="37" y="10495"/>
                    <a:pt x="37" y="10495"/>
                  </a:cubicBezTo>
                  <a:cubicBezTo>
                    <a:pt x="74" y="10495"/>
                    <a:pt x="74" y="10495"/>
                    <a:pt x="74" y="10495"/>
                  </a:cubicBezTo>
                  <a:cubicBezTo>
                    <a:pt x="74" y="10428"/>
                    <a:pt x="74" y="10428"/>
                    <a:pt x="74" y="10428"/>
                  </a:cubicBezTo>
                  <a:cubicBezTo>
                    <a:pt x="111" y="10360"/>
                    <a:pt x="111" y="10360"/>
                    <a:pt x="111" y="10360"/>
                  </a:cubicBezTo>
                  <a:cubicBezTo>
                    <a:pt x="148" y="10360"/>
                    <a:pt x="148" y="10360"/>
                    <a:pt x="148" y="10360"/>
                  </a:cubicBezTo>
                  <a:cubicBezTo>
                    <a:pt x="185" y="10292"/>
                    <a:pt x="185" y="10292"/>
                    <a:pt x="185" y="10292"/>
                  </a:cubicBezTo>
                  <a:cubicBezTo>
                    <a:pt x="185" y="10224"/>
                    <a:pt x="185" y="10224"/>
                    <a:pt x="185" y="10224"/>
                  </a:cubicBezTo>
                  <a:cubicBezTo>
                    <a:pt x="222" y="10224"/>
                    <a:pt x="222" y="10224"/>
                    <a:pt x="222" y="10224"/>
                  </a:cubicBezTo>
                  <a:cubicBezTo>
                    <a:pt x="259" y="10224"/>
                    <a:pt x="259" y="10224"/>
                    <a:pt x="259" y="10224"/>
                  </a:cubicBezTo>
                  <a:cubicBezTo>
                    <a:pt x="259" y="10157"/>
                    <a:pt x="259" y="10157"/>
                    <a:pt x="259" y="10157"/>
                  </a:cubicBezTo>
                  <a:cubicBezTo>
                    <a:pt x="259" y="10089"/>
                    <a:pt x="259" y="10089"/>
                    <a:pt x="259" y="10089"/>
                  </a:cubicBezTo>
                  <a:cubicBezTo>
                    <a:pt x="259" y="10089"/>
                    <a:pt x="259" y="10089"/>
                    <a:pt x="259" y="10089"/>
                  </a:cubicBezTo>
                  <a:cubicBezTo>
                    <a:pt x="296" y="10157"/>
                    <a:pt x="296" y="10157"/>
                    <a:pt x="296" y="10157"/>
                  </a:cubicBezTo>
                  <a:cubicBezTo>
                    <a:pt x="296" y="10157"/>
                    <a:pt x="296" y="10157"/>
                    <a:pt x="296" y="10157"/>
                  </a:cubicBezTo>
                  <a:cubicBezTo>
                    <a:pt x="296" y="10224"/>
                    <a:pt x="296" y="10224"/>
                    <a:pt x="296" y="10224"/>
                  </a:cubicBezTo>
                  <a:cubicBezTo>
                    <a:pt x="333" y="10224"/>
                    <a:pt x="333" y="10224"/>
                    <a:pt x="333" y="10224"/>
                  </a:cubicBezTo>
                  <a:cubicBezTo>
                    <a:pt x="333" y="10157"/>
                    <a:pt x="333" y="10157"/>
                    <a:pt x="333" y="10157"/>
                  </a:cubicBezTo>
                  <a:cubicBezTo>
                    <a:pt x="333" y="10157"/>
                    <a:pt x="333" y="10157"/>
                    <a:pt x="333" y="10157"/>
                  </a:cubicBezTo>
                  <a:cubicBezTo>
                    <a:pt x="370" y="10157"/>
                    <a:pt x="370" y="10157"/>
                    <a:pt x="370" y="10157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33" y="10089"/>
                    <a:pt x="333" y="10089"/>
                    <a:pt x="333" y="10089"/>
                  </a:cubicBezTo>
                  <a:cubicBezTo>
                    <a:pt x="333" y="10089"/>
                    <a:pt x="333" y="10089"/>
                    <a:pt x="333" y="10089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407" y="10021"/>
                    <a:pt x="407" y="10021"/>
                    <a:pt x="407" y="10021"/>
                  </a:cubicBezTo>
                  <a:cubicBezTo>
                    <a:pt x="444" y="10021"/>
                    <a:pt x="444" y="10021"/>
                    <a:pt x="444" y="10021"/>
                  </a:cubicBezTo>
                  <a:cubicBezTo>
                    <a:pt x="444" y="10089"/>
                    <a:pt x="444" y="10089"/>
                    <a:pt x="444" y="10089"/>
                  </a:cubicBezTo>
                  <a:cubicBezTo>
                    <a:pt x="481" y="10089"/>
                    <a:pt x="481" y="10089"/>
                    <a:pt x="481" y="10089"/>
                  </a:cubicBezTo>
                  <a:cubicBezTo>
                    <a:pt x="481" y="10089"/>
                    <a:pt x="481" y="10089"/>
                    <a:pt x="481" y="10089"/>
                  </a:cubicBezTo>
                  <a:cubicBezTo>
                    <a:pt x="518" y="10089"/>
                    <a:pt x="518" y="10089"/>
                    <a:pt x="518" y="10089"/>
                  </a:cubicBezTo>
                  <a:cubicBezTo>
                    <a:pt x="518" y="10089"/>
                    <a:pt x="518" y="10089"/>
                    <a:pt x="518" y="10089"/>
                  </a:cubicBezTo>
                  <a:cubicBezTo>
                    <a:pt x="555" y="10157"/>
                    <a:pt x="555" y="10157"/>
                    <a:pt x="555" y="10157"/>
                  </a:cubicBezTo>
                  <a:cubicBezTo>
                    <a:pt x="555" y="10157"/>
                    <a:pt x="555" y="10157"/>
                    <a:pt x="555" y="10157"/>
                  </a:cubicBezTo>
                  <a:cubicBezTo>
                    <a:pt x="518" y="10224"/>
                    <a:pt x="518" y="10224"/>
                    <a:pt x="518" y="10224"/>
                  </a:cubicBezTo>
                  <a:cubicBezTo>
                    <a:pt x="481" y="10157"/>
                    <a:pt x="481" y="10157"/>
                    <a:pt x="481" y="10157"/>
                  </a:cubicBezTo>
                  <a:cubicBezTo>
                    <a:pt x="444" y="10157"/>
                    <a:pt x="444" y="10157"/>
                    <a:pt x="444" y="10157"/>
                  </a:cubicBezTo>
                  <a:cubicBezTo>
                    <a:pt x="407" y="10157"/>
                    <a:pt x="407" y="10157"/>
                    <a:pt x="407" y="10157"/>
                  </a:cubicBezTo>
                  <a:cubicBezTo>
                    <a:pt x="407" y="10089"/>
                    <a:pt x="407" y="10089"/>
                    <a:pt x="407" y="10089"/>
                  </a:cubicBezTo>
                  <a:cubicBezTo>
                    <a:pt x="407" y="10157"/>
                    <a:pt x="407" y="10157"/>
                    <a:pt x="407" y="10157"/>
                  </a:cubicBezTo>
                  <a:cubicBezTo>
                    <a:pt x="407" y="10224"/>
                    <a:pt x="407" y="10224"/>
                    <a:pt x="407" y="10224"/>
                  </a:cubicBezTo>
                  <a:cubicBezTo>
                    <a:pt x="407" y="10224"/>
                    <a:pt x="407" y="10224"/>
                    <a:pt x="407" y="10224"/>
                  </a:cubicBezTo>
                  <a:cubicBezTo>
                    <a:pt x="444" y="10224"/>
                    <a:pt x="444" y="10224"/>
                    <a:pt x="444" y="10224"/>
                  </a:cubicBezTo>
                  <a:cubicBezTo>
                    <a:pt x="444" y="10224"/>
                    <a:pt x="444" y="10224"/>
                    <a:pt x="444" y="10224"/>
                  </a:cubicBezTo>
                  <a:cubicBezTo>
                    <a:pt x="444" y="10292"/>
                    <a:pt x="444" y="10292"/>
                    <a:pt x="444" y="10292"/>
                  </a:cubicBezTo>
                  <a:cubicBezTo>
                    <a:pt x="481" y="10224"/>
                    <a:pt x="481" y="10224"/>
                    <a:pt x="481" y="10224"/>
                  </a:cubicBezTo>
                  <a:cubicBezTo>
                    <a:pt x="518" y="10224"/>
                    <a:pt x="518" y="10224"/>
                    <a:pt x="518" y="10224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55" y="10360"/>
                    <a:pt x="555" y="10360"/>
                    <a:pt x="555" y="10360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92" y="10224"/>
                    <a:pt x="592" y="10224"/>
                    <a:pt x="592" y="10224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629" y="10360"/>
                    <a:pt x="629" y="10360"/>
                    <a:pt x="629" y="10360"/>
                  </a:cubicBezTo>
                  <a:cubicBezTo>
                    <a:pt x="592" y="10360"/>
                    <a:pt x="592" y="10360"/>
                    <a:pt x="592" y="10360"/>
                  </a:cubicBezTo>
                  <a:cubicBezTo>
                    <a:pt x="592" y="10428"/>
                    <a:pt x="592" y="10428"/>
                    <a:pt x="592" y="10428"/>
                  </a:cubicBezTo>
                  <a:cubicBezTo>
                    <a:pt x="629" y="10428"/>
                    <a:pt x="629" y="10428"/>
                    <a:pt x="629" y="10428"/>
                  </a:cubicBezTo>
                  <a:cubicBezTo>
                    <a:pt x="629" y="10360"/>
                    <a:pt x="629" y="10360"/>
                    <a:pt x="629" y="10360"/>
                  </a:cubicBezTo>
                  <a:cubicBezTo>
                    <a:pt x="629" y="10292"/>
                    <a:pt x="629" y="10292"/>
                    <a:pt x="629" y="10292"/>
                  </a:cubicBezTo>
                  <a:cubicBezTo>
                    <a:pt x="629" y="10292"/>
                    <a:pt x="629" y="10292"/>
                    <a:pt x="629" y="10292"/>
                  </a:cubicBezTo>
                  <a:cubicBezTo>
                    <a:pt x="666" y="10292"/>
                    <a:pt x="666" y="10292"/>
                    <a:pt x="666" y="10292"/>
                  </a:cubicBezTo>
                  <a:cubicBezTo>
                    <a:pt x="703" y="10292"/>
                    <a:pt x="703" y="10292"/>
                    <a:pt x="703" y="10292"/>
                  </a:cubicBezTo>
                  <a:cubicBezTo>
                    <a:pt x="703" y="10292"/>
                    <a:pt x="703" y="10292"/>
                    <a:pt x="703" y="10292"/>
                  </a:cubicBezTo>
                  <a:cubicBezTo>
                    <a:pt x="666" y="10224"/>
                    <a:pt x="666" y="10224"/>
                    <a:pt x="666" y="10224"/>
                  </a:cubicBezTo>
                  <a:cubicBezTo>
                    <a:pt x="666" y="10224"/>
                    <a:pt x="666" y="10224"/>
                    <a:pt x="666" y="10224"/>
                  </a:cubicBezTo>
                  <a:cubicBezTo>
                    <a:pt x="703" y="10224"/>
                    <a:pt x="703" y="10224"/>
                    <a:pt x="703" y="10224"/>
                  </a:cubicBezTo>
                  <a:cubicBezTo>
                    <a:pt x="740" y="10292"/>
                    <a:pt x="740" y="10292"/>
                    <a:pt x="740" y="10292"/>
                  </a:cubicBezTo>
                  <a:cubicBezTo>
                    <a:pt x="777" y="10292"/>
                    <a:pt x="777" y="10292"/>
                    <a:pt x="777" y="10292"/>
                  </a:cubicBezTo>
                  <a:cubicBezTo>
                    <a:pt x="814" y="10292"/>
                    <a:pt x="814" y="10292"/>
                    <a:pt x="814" y="10292"/>
                  </a:cubicBezTo>
                  <a:cubicBezTo>
                    <a:pt x="851" y="10292"/>
                    <a:pt x="851" y="10292"/>
                    <a:pt x="851" y="10292"/>
                  </a:cubicBezTo>
                  <a:cubicBezTo>
                    <a:pt x="851" y="10292"/>
                    <a:pt x="851" y="10292"/>
                    <a:pt x="851" y="10292"/>
                  </a:cubicBezTo>
                  <a:cubicBezTo>
                    <a:pt x="888" y="10292"/>
                    <a:pt x="888" y="10292"/>
                    <a:pt x="888" y="10292"/>
                  </a:cubicBezTo>
                  <a:cubicBezTo>
                    <a:pt x="925" y="10292"/>
                    <a:pt x="925" y="10292"/>
                    <a:pt x="925" y="10292"/>
                  </a:cubicBezTo>
                  <a:cubicBezTo>
                    <a:pt x="925" y="10292"/>
                    <a:pt x="925" y="10292"/>
                    <a:pt x="925" y="10292"/>
                  </a:cubicBezTo>
                  <a:cubicBezTo>
                    <a:pt x="962" y="10292"/>
                    <a:pt x="962" y="10292"/>
                    <a:pt x="962" y="10292"/>
                  </a:cubicBezTo>
                  <a:cubicBezTo>
                    <a:pt x="1110" y="10495"/>
                    <a:pt x="1110" y="10495"/>
                    <a:pt x="1110" y="10495"/>
                  </a:cubicBezTo>
                  <a:cubicBezTo>
                    <a:pt x="1221" y="10563"/>
                    <a:pt x="1221" y="10563"/>
                    <a:pt x="1221" y="10563"/>
                  </a:cubicBezTo>
                  <a:cubicBezTo>
                    <a:pt x="1258" y="10631"/>
                    <a:pt x="1258" y="10631"/>
                    <a:pt x="1258" y="10631"/>
                  </a:cubicBezTo>
                  <a:cubicBezTo>
                    <a:pt x="1295" y="10631"/>
                    <a:pt x="1295" y="10631"/>
                    <a:pt x="1295" y="10631"/>
                  </a:cubicBezTo>
                  <a:cubicBezTo>
                    <a:pt x="1332" y="10766"/>
                    <a:pt x="1332" y="10766"/>
                    <a:pt x="1332" y="10766"/>
                  </a:cubicBezTo>
                  <a:cubicBezTo>
                    <a:pt x="1368" y="10766"/>
                    <a:pt x="1368" y="10766"/>
                    <a:pt x="1368" y="10766"/>
                  </a:cubicBezTo>
                  <a:cubicBezTo>
                    <a:pt x="1332" y="10698"/>
                    <a:pt x="1332" y="10698"/>
                    <a:pt x="1332" y="10698"/>
                  </a:cubicBezTo>
                  <a:cubicBezTo>
                    <a:pt x="1332" y="10698"/>
                    <a:pt x="1332" y="10698"/>
                    <a:pt x="1332" y="10698"/>
                  </a:cubicBezTo>
                  <a:cubicBezTo>
                    <a:pt x="1368" y="10698"/>
                    <a:pt x="1368" y="10698"/>
                    <a:pt x="1368" y="10698"/>
                  </a:cubicBezTo>
                  <a:cubicBezTo>
                    <a:pt x="1405" y="10766"/>
                    <a:pt x="1405" y="10766"/>
                    <a:pt x="1405" y="10766"/>
                  </a:cubicBezTo>
                  <a:cubicBezTo>
                    <a:pt x="1442" y="10766"/>
                    <a:pt x="1442" y="10766"/>
                    <a:pt x="1442" y="10766"/>
                  </a:cubicBezTo>
                  <a:cubicBezTo>
                    <a:pt x="1479" y="10834"/>
                    <a:pt x="1479" y="10834"/>
                    <a:pt x="1479" y="10834"/>
                  </a:cubicBezTo>
                  <a:cubicBezTo>
                    <a:pt x="1516" y="10834"/>
                    <a:pt x="1516" y="10834"/>
                    <a:pt x="1516" y="10834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516" y="10766"/>
                    <a:pt x="1516" y="10766"/>
                    <a:pt x="1516" y="10766"/>
                  </a:cubicBezTo>
                  <a:cubicBezTo>
                    <a:pt x="1516" y="10834"/>
                    <a:pt x="1516" y="10834"/>
                    <a:pt x="1516" y="10834"/>
                  </a:cubicBezTo>
                  <a:cubicBezTo>
                    <a:pt x="1590" y="10902"/>
                    <a:pt x="1590" y="10902"/>
                    <a:pt x="1590" y="10902"/>
                  </a:cubicBezTo>
                  <a:cubicBezTo>
                    <a:pt x="1590" y="10969"/>
                    <a:pt x="1590" y="10969"/>
                    <a:pt x="1590" y="10969"/>
                  </a:cubicBezTo>
                  <a:cubicBezTo>
                    <a:pt x="1627" y="10969"/>
                    <a:pt x="1627" y="10969"/>
                    <a:pt x="1627" y="10969"/>
                  </a:cubicBezTo>
                  <a:cubicBezTo>
                    <a:pt x="1627" y="10969"/>
                    <a:pt x="1627" y="10969"/>
                    <a:pt x="1627" y="10969"/>
                  </a:cubicBezTo>
                  <a:cubicBezTo>
                    <a:pt x="1664" y="10969"/>
                    <a:pt x="1664" y="10969"/>
                    <a:pt x="1664" y="10969"/>
                  </a:cubicBezTo>
                  <a:cubicBezTo>
                    <a:pt x="1701" y="11037"/>
                    <a:pt x="1701" y="11037"/>
                    <a:pt x="1701" y="11037"/>
                  </a:cubicBezTo>
                  <a:cubicBezTo>
                    <a:pt x="1701" y="11105"/>
                    <a:pt x="1701" y="11105"/>
                    <a:pt x="1701" y="11105"/>
                  </a:cubicBezTo>
                  <a:cubicBezTo>
                    <a:pt x="1701" y="11105"/>
                    <a:pt x="1701" y="11105"/>
                    <a:pt x="1701" y="11105"/>
                  </a:cubicBezTo>
                  <a:cubicBezTo>
                    <a:pt x="1738" y="11172"/>
                    <a:pt x="1738" y="11172"/>
                    <a:pt x="1738" y="11172"/>
                  </a:cubicBezTo>
                  <a:cubicBezTo>
                    <a:pt x="1738" y="11172"/>
                    <a:pt x="1738" y="11172"/>
                    <a:pt x="1738" y="11172"/>
                  </a:cubicBezTo>
                  <a:cubicBezTo>
                    <a:pt x="1775" y="11172"/>
                    <a:pt x="1775" y="11172"/>
                    <a:pt x="1775" y="11172"/>
                  </a:cubicBezTo>
                  <a:cubicBezTo>
                    <a:pt x="1775" y="11240"/>
                    <a:pt x="1775" y="11240"/>
                    <a:pt x="1775" y="11240"/>
                  </a:cubicBezTo>
                  <a:cubicBezTo>
                    <a:pt x="1775" y="11308"/>
                    <a:pt x="1775" y="11308"/>
                    <a:pt x="1775" y="11308"/>
                  </a:cubicBezTo>
                  <a:cubicBezTo>
                    <a:pt x="1775" y="11443"/>
                    <a:pt x="1775" y="11443"/>
                    <a:pt x="1775" y="11443"/>
                  </a:cubicBezTo>
                  <a:cubicBezTo>
                    <a:pt x="1738" y="11443"/>
                    <a:pt x="1738" y="11443"/>
                    <a:pt x="1738" y="11443"/>
                  </a:cubicBezTo>
                  <a:cubicBezTo>
                    <a:pt x="1738" y="11511"/>
                    <a:pt x="1738" y="11511"/>
                    <a:pt x="1738" y="11511"/>
                  </a:cubicBezTo>
                  <a:cubicBezTo>
                    <a:pt x="1701" y="11579"/>
                    <a:pt x="1701" y="11579"/>
                    <a:pt x="1701" y="11579"/>
                  </a:cubicBezTo>
                  <a:cubicBezTo>
                    <a:pt x="1701" y="11579"/>
                    <a:pt x="1701" y="11579"/>
                    <a:pt x="1701" y="11579"/>
                  </a:cubicBezTo>
                  <a:cubicBezTo>
                    <a:pt x="1664" y="11714"/>
                    <a:pt x="1664" y="11714"/>
                    <a:pt x="1664" y="11714"/>
                  </a:cubicBezTo>
                  <a:cubicBezTo>
                    <a:pt x="1590" y="11782"/>
                    <a:pt x="1590" y="11782"/>
                    <a:pt x="1590" y="11782"/>
                  </a:cubicBezTo>
                  <a:cubicBezTo>
                    <a:pt x="1553" y="11782"/>
                    <a:pt x="1553" y="11782"/>
                    <a:pt x="1553" y="11782"/>
                  </a:cubicBezTo>
                  <a:cubicBezTo>
                    <a:pt x="1516" y="11850"/>
                    <a:pt x="1516" y="11850"/>
                    <a:pt x="1516" y="11850"/>
                  </a:cubicBezTo>
                  <a:cubicBezTo>
                    <a:pt x="1479" y="11850"/>
                    <a:pt x="1479" y="11850"/>
                    <a:pt x="1479" y="11850"/>
                  </a:cubicBezTo>
                  <a:cubicBezTo>
                    <a:pt x="1479" y="11850"/>
                    <a:pt x="1479" y="11850"/>
                    <a:pt x="1479" y="11850"/>
                  </a:cubicBezTo>
                  <a:cubicBezTo>
                    <a:pt x="1405" y="11850"/>
                    <a:pt x="1405" y="11850"/>
                    <a:pt x="1405" y="11850"/>
                  </a:cubicBezTo>
                  <a:cubicBezTo>
                    <a:pt x="1295" y="11850"/>
                    <a:pt x="1295" y="11850"/>
                    <a:pt x="1295" y="11850"/>
                  </a:cubicBezTo>
                  <a:cubicBezTo>
                    <a:pt x="1258" y="11850"/>
                    <a:pt x="1258" y="11850"/>
                    <a:pt x="1258" y="11850"/>
                  </a:cubicBezTo>
                  <a:cubicBezTo>
                    <a:pt x="1221" y="11782"/>
                    <a:pt x="1221" y="11782"/>
                    <a:pt x="1221" y="11782"/>
                  </a:cubicBezTo>
                  <a:cubicBezTo>
                    <a:pt x="1184" y="11782"/>
                    <a:pt x="1184" y="11782"/>
                    <a:pt x="1184" y="11782"/>
                  </a:cubicBezTo>
                  <a:cubicBezTo>
                    <a:pt x="1147" y="11782"/>
                    <a:pt x="1147" y="11782"/>
                    <a:pt x="1147" y="11782"/>
                  </a:cubicBezTo>
                  <a:cubicBezTo>
                    <a:pt x="1110" y="11782"/>
                    <a:pt x="1110" y="11782"/>
                    <a:pt x="1110" y="11782"/>
                  </a:cubicBezTo>
                  <a:cubicBezTo>
                    <a:pt x="1110" y="11782"/>
                    <a:pt x="1110" y="11782"/>
                    <a:pt x="1110" y="11782"/>
                  </a:cubicBezTo>
                  <a:cubicBezTo>
                    <a:pt x="1073" y="11782"/>
                    <a:pt x="1073" y="11782"/>
                    <a:pt x="1073" y="11782"/>
                  </a:cubicBezTo>
                  <a:cubicBezTo>
                    <a:pt x="1036" y="11782"/>
                    <a:pt x="1036" y="11782"/>
                    <a:pt x="1036" y="11782"/>
                  </a:cubicBezTo>
                  <a:cubicBezTo>
                    <a:pt x="999" y="11714"/>
                    <a:pt x="999" y="11714"/>
                    <a:pt x="999" y="11714"/>
                  </a:cubicBezTo>
                  <a:cubicBezTo>
                    <a:pt x="999" y="11714"/>
                    <a:pt x="999" y="11714"/>
                    <a:pt x="999" y="11714"/>
                  </a:cubicBezTo>
                  <a:cubicBezTo>
                    <a:pt x="962" y="11714"/>
                    <a:pt x="962" y="11714"/>
                    <a:pt x="962" y="11714"/>
                  </a:cubicBezTo>
                  <a:cubicBezTo>
                    <a:pt x="962" y="11714"/>
                    <a:pt x="962" y="11714"/>
                    <a:pt x="962" y="11714"/>
                  </a:cubicBezTo>
                  <a:cubicBezTo>
                    <a:pt x="962" y="11646"/>
                    <a:pt x="962" y="11646"/>
                    <a:pt x="962" y="11646"/>
                  </a:cubicBezTo>
                  <a:cubicBezTo>
                    <a:pt x="925" y="11646"/>
                    <a:pt x="925" y="11646"/>
                    <a:pt x="925" y="11646"/>
                  </a:cubicBezTo>
                  <a:cubicBezTo>
                    <a:pt x="888" y="11714"/>
                    <a:pt x="888" y="11714"/>
                    <a:pt x="888" y="11714"/>
                  </a:cubicBezTo>
                  <a:cubicBezTo>
                    <a:pt x="851" y="11714"/>
                    <a:pt x="851" y="11714"/>
                    <a:pt x="851" y="11714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888" y="11646"/>
                    <a:pt x="888" y="11646"/>
                    <a:pt x="888" y="11646"/>
                  </a:cubicBezTo>
                  <a:cubicBezTo>
                    <a:pt x="851" y="11579"/>
                    <a:pt x="851" y="11579"/>
                    <a:pt x="851" y="11579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777" y="11646"/>
                    <a:pt x="777" y="11646"/>
                    <a:pt x="777" y="11646"/>
                  </a:cubicBezTo>
                  <a:cubicBezTo>
                    <a:pt x="777" y="11579"/>
                    <a:pt x="777" y="11579"/>
                    <a:pt x="777" y="11579"/>
                  </a:cubicBezTo>
                  <a:cubicBezTo>
                    <a:pt x="740" y="11579"/>
                    <a:pt x="740" y="11579"/>
                    <a:pt x="740" y="11579"/>
                  </a:cubicBezTo>
                  <a:cubicBezTo>
                    <a:pt x="740" y="11579"/>
                    <a:pt x="740" y="11579"/>
                    <a:pt x="740" y="11579"/>
                  </a:cubicBezTo>
                  <a:cubicBezTo>
                    <a:pt x="666" y="11511"/>
                    <a:pt x="666" y="11511"/>
                    <a:pt x="666" y="11511"/>
                  </a:cubicBezTo>
                  <a:cubicBezTo>
                    <a:pt x="666" y="11443"/>
                    <a:pt x="666" y="11443"/>
                    <a:pt x="666" y="11443"/>
                  </a:cubicBezTo>
                  <a:cubicBezTo>
                    <a:pt x="629" y="11443"/>
                    <a:pt x="629" y="11443"/>
                    <a:pt x="629" y="11443"/>
                  </a:cubicBezTo>
                  <a:cubicBezTo>
                    <a:pt x="592" y="11443"/>
                    <a:pt x="592" y="11443"/>
                    <a:pt x="592" y="11443"/>
                  </a:cubicBezTo>
                  <a:cubicBezTo>
                    <a:pt x="555" y="11443"/>
                    <a:pt x="555" y="11443"/>
                    <a:pt x="555" y="11443"/>
                  </a:cubicBezTo>
                  <a:cubicBezTo>
                    <a:pt x="555" y="11443"/>
                    <a:pt x="555" y="11443"/>
                    <a:pt x="555" y="11443"/>
                  </a:cubicBezTo>
                  <a:cubicBezTo>
                    <a:pt x="592" y="11511"/>
                    <a:pt x="592" y="11511"/>
                    <a:pt x="592" y="11511"/>
                  </a:cubicBezTo>
                  <a:cubicBezTo>
                    <a:pt x="592" y="11579"/>
                    <a:pt x="592" y="11579"/>
                    <a:pt x="592" y="11579"/>
                  </a:cubicBezTo>
                  <a:cubicBezTo>
                    <a:pt x="629" y="11579"/>
                    <a:pt x="629" y="11579"/>
                    <a:pt x="629" y="11579"/>
                  </a:cubicBezTo>
                  <a:cubicBezTo>
                    <a:pt x="666" y="11646"/>
                    <a:pt x="666" y="11646"/>
                    <a:pt x="666" y="11646"/>
                  </a:cubicBezTo>
                  <a:cubicBezTo>
                    <a:pt x="703" y="11646"/>
                    <a:pt x="703" y="11646"/>
                    <a:pt x="703" y="11646"/>
                  </a:cubicBezTo>
                  <a:cubicBezTo>
                    <a:pt x="703" y="11646"/>
                    <a:pt x="703" y="11646"/>
                    <a:pt x="703" y="11646"/>
                  </a:cubicBezTo>
                  <a:cubicBezTo>
                    <a:pt x="666" y="11714"/>
                    <a:pt x="666" y="11714"/>
                    <a:pt x="666" y="11714"/>
                  </a:cubicBezTo>
                  <a:cubicBezTo>
                    <a:pt x="666" y="11714"/>
                    <a:pt x="666" y="11714"/>
                    <a:pt x="666" y="11714"/>
                  </a:cubicBezTo>
                  <a:cubicBezTo>
                    <a:pt x="666" y="11782"/>
                    <a:pt x="666" y="11782"/>
                    <a:pt x="666" y="11782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77" y="11714"/>
                    <a:pt x="777" y="11714"/>
                    <a:pt x="777" y="11714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40" y="11782"/>
                    <a:pt x="740" y="11782"/>
                    <a:pt x="740" y="11782"/>
                  </a:cubicBezTo>
                  <a:cubicBezTo>
                    <a:pt x="777" y="11782"/>
                    <a:pt x="777" y="11782"/>
                    <a:pt x="777" y="11782"/>
                  </a:cubicBezTo>
                  <a:cubicBezTo>
                    <a:pt x="777" y="11782"/>
                    <a:pt x="777" y="11782"/>
                    <a:pt x="777" y="11782"/>
                  </a:cubicBezTo>
                  <a:cubicBezTo>
                    <a:pt x="740" y="11850"/>
                    <a:pt x="740" y="11850"/>
                    <a:pt x="740" y="11850"/>
                  </a:cubicBezTo>
                  <a:cubicBezTo>
                    <a:pt x="740" y="11850"/>
                    <a:pt x="740" y="11850"/>
                    <a:pt x="740" y="11850"/>
                  </a:cubicBezTo>
                  <a:cubicBezTo>
                    <a:pt x="777" y="11850"/>
                    <a:pt x="777" y="11850"/>
                    <a:pt x="777" y="11850"/>
                  </a:cubicBezTo>
                  <a:cubicBezTo>
                    <a:pt x="777" y="11850"/>
                    <a:pt x="777" y="11850"/>
                    <a:pt x="777" y="11850"/>
                  </a:cubicBezTo>
                  <a:cubicBezTo>
                    <a:pt x="814" y="11850"/>
                    <a:pt x="814" y="11850"/>
                    <a:pt x="814" y="11850"/>
                  </a:cubicBezTo>
                  <a:cubicBezTo>
                    <a:pt x="814" y="11850"/>
                    <a:pt x="814" y="11850"/>
                    <a:pt x="814" y="11850"/>
                  </a:cubicBezTo>
                  <a:cubicBezTo>
                    <a:pt x="851" y="11850"/>
                    <a:pt x="851" y="11850"/>
                    <a:pt x="851" y="11850"/>
                  </a:cubicBezTo>
                  <a:cubicBezTo>
                    <a:pt x="925" y="11917"/>
                    <a:pt x="925" y="11917"/>
                    <a:pt x="925" y="11917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2053"/>
                    <a:pt x="962" y="12053"/>
                    <a:pt x="962" y="12053"/>
                  </a:cubicBezTo>
                  <a:cubicBezTo>
                    <a:pt x="962" y="12053"/>
                    <a:pt x="962" y="12053"/>
                    <a:pt x="962" y="12053"/>
                  </a:cubicBezTo>
                  <a:cubicBezTo>
                    <a:pt x="962" y="12120"/>
                    <a:pt x="962" y="12120"/>
                    <a:pt x="962" y="12120"/>
                  </a:cubicBezTo>
                  <a:cubicBezTo>
                    <a:pt x="962" y="12188"/>
                    <a:pt x="962" y="12188"/>
                    <a:pt x="962" y="12188"/>
                  </a:cubicBezTo>
                  <a:cubicBezTo>
                    <a:pt x="925" y="12188"/>
                    <a:pt x="925" y="12188"/>
                    <a:pt x="925" y="12188"/>
                  </a:cubicBezTo>
                  <a:cubicBezTo>
                    <a:pt x="925" y="12256"/>
                    <a:pt x="925" y="12256"/>
                    <a:pt x="925" y="12256"/>
                  </a:cubicBezTo>
                  <a:cubicBezTo>
                    <a:pt x="962" y="12256"/>
                    <a:pt x="962" y="12256"/>
                    <a:pt x="962" y="12256"/>
                  </a:cubicBezTo>
                  <a:cubicBezTo>
                    <a:pt x="962" y="12324"/>
                    <a:pt x="962" y="12324"/>
                    <a:pt x="962" y="12324"/>
                  </a:cubicBezTo>
                  <a:cubicBezTo>
                    <a:pt x="999" y="12391"/>
                    <a:pt x="999" y="12391"/>
                    <a:pt x="999" y="12391"/>
                  </a:cubicBezTo>
                  <a:cubicBezTo>
                    <a:pt x="999" y="12459"/>
                    <a:pt x="999" y="12459"/>
                    <a:pt x="999" y="12459"/>
                  </a:cubicBezTo>
                  <a:cubicBezTo>
                    <a:pt x="1036" y="12459"/>
                    <a:pt x="1036" y="12459"/>
                    <a:pt x="1036" y="12459"/>
                  </a:cubicBezTo>
                  <a:cubicBezTo>
                    <a:pt x="1036" y="12527"/>
                    <a:pt x="1036" y="12527"/>
                    <a:pt x="1036" y="12527"/>
                  </a:cubicBezTo>
                  <a:cubicBezTo>
                    <a:pt x="1036" y="12594"/>
                    <a:pt x="1036" y="12594"/>
                    <a:pt x="1036" y="12594"/>
                  </a:cubicBezTo>
                  <a:cubicBezTo>
                    <a:pt x="1036" y="12662"/>
                    <a:pt x="1036" y="12662"/>
                    <a:pt x="1036" y="12662"/>
                  </a:cubicBezTo>
                  <a:cubicBezTo>
                    <a:pt x="1036" y="12662"/>
                    <a:pt x="1036" y="12662"/>
                    <a:pt x="1036" y="12662"/>
                  </a:cubicBezTo>
                  <a:cubicBezTo>
                    <a:pt x="1073" y="12730"/>
                    <a:pt x="1073" y="12730"/>
                    <a:pt x="1073" y="12730"/>
                  </a:cubicBezTo>
                  <a:cubicBezTo>
                    <a:pt x="1110" y="12730"/>
                    <a:pt x="1110" y="12730"/>
                    <a:pt x="1110" y="12730"/>
                  </a:cubicBezTo>
                  <a:cubicBezTo>
                    <a:pt x="1147" y="12730"/>
                    <a:pt x="1147" y="12730"/>
                    <a:pt x="1147" y="12730"/>
                  </a:cubicBezTo>
                  <a:cubicBezTo>
                    <a:pt x="1184" y="12730"/>
                    <a:pt x="1184" y="12730"/>
                    <a:pt x="1184" y="12730"/>
                  </a:cubicBezTo>
                  <a:cubicBezTo>
                    <a:pt x="1184" y="12797"/>
                    <a:pt x="1184" y="12797"/>
                    <a:pt x="1184" y="12797"/>
                  </a:cubicBezTo>
                  <a:cubicBezTo>
                    <a:pt x="1221" y="12797"/>
                    <a:pt x="1221" y="12797"/>
                    <a:pt x="1221" y="12797"/>
                  </a:cubicBezTo>
                  <a:cubicBezTo>
                    <a:pt x="1221" y="12865"/>
                    <a:pt x="1221" y="12865"/>
                    <a:pt x="1221" y="12865"/>
                  </a:cubicBezTo>
                  <a:cubicBezTo>
                    <a:pt x="1258" y="12865"/>
                    <a:pt x="1258" y="12865"/>
                    <a:pt x="1258" y="12865"/>
                  </a:cubicBezTo>
                  <a:cubicBezTo>
                    <a:pt x="1295" y="12865"/>
                    <a:pt x="1295" y="12865"/>
                    <a:pt x="1295" y="12865"/>
                  </a:cubicBezTo>
                  <a:cubicBezTo>
                    <a:pt x="1295" y="12933"/>
                    <a:pt x="1295" y="12933"/>
                    <a:pt x="1295" y="12933"/>
                  </a:cubicBezTo>
                  <a:cubicBezTo>
                    <a:pt x="1368" y="12933"/>
                    <a:pt x="1368" y="12933"/>
                    <a:pt x="1368" y="12933"/>
                  </a:cubicBezTo>
                  <a:cubicBezTo>
                    <a:pt x="1405" y="12933"/>
                    <a:pt x="1405" y="12933"/>
                    <a:pt x="1405" y="12933"/>
                  </a:cubicBezTo>
                  <a:cubicBezTo>
                    <a:pt x="1405" y="13001"/>
                    <a:pt x="1405" y="13001"/>
                    <a:pt x="1405" y="13001"/>
                  </a:cubicBezTo>
                  <a:cubicBezTo>
                    <a:pt x="1442" y="12933"/>
                    <a:pt x="1442" y="12933"/>
                    <a:pt x="1442" y="12933"/>
                  </a:cubicBezTo>
                  <a:cubicBezTo>
                    <a:pt x="1479" y="12933"/>
                    <a:pt x="1479" y="12933"/>
                    <a:pt x="1479" y="12933"/>
                  </a:cubicBezTo>
                  <a:cubicBezTo>
                    <a:pt x="1479" y="12865"/>
                    <a:pt x="1479" y="12865"/>
                    <a:pt x="1479" y="12865"/>
                  </a:cubicBezTo>
                  <a:cubicBezTo>
                    <a:pt x="1479" y="12797"/>
                    <a:pt x="1479" y="12797"/>
                    <a:pt x="1479" y="12797"/>
                  </a:cubicBezTo>
                  <a:cubicBezTo>
                    <a:pt x="1479" y="12797"/>
                    <a:pt x="1479" y="12797"/>
                    <a:pt x="1479" y="12797"/>
                  </a:cubicBezTo>
                  <a:cubicBezTo>
                    <a:pt x="1479" y="12730"/>
                    <a:pt x="1479" y="12730"/>
                    <a:pt x="1479" y="12730"/>
                  </a:cubicBezTo>
                  <a:cubicBezTo>
                    <a:pt x="1479" y="12730"/>
                    <a:pt x="1479" y="12730"/>
                    <a:pt x="1479" y="12730"/>
                  </a:cubicBezTo>
                  <a:cubicBezTo>
                    <a:pt x="1442" y="12662"/>
                    <a:pt x="1442" y="12662"/>
                    <a:pt x="1442" y="12662"/>
                  </a:cubicBezTo>
                  <a:cubicBezTo>
                    <a:pt x="1442" y="12662"/>
                    <a:pt x="1442" y="12662"/>
                    <a:pt x="1442" y="12662"/>
                  </a:cubicBezTo>
                  <a:cubicBezTo>
                    <a:pt x="1405" y="12662"/>
                    <a:pt x="1405" y="12662"/>
                    <a:pt x="1405" y="12662"/>
                  </a:cubicBezTo>
                  <a:cubicBezTo>
                    <a:pt x="1405" y="12662"/>
                    <a:pt x="1405" y="12662"/>
                    <a:pt x="1405" y="12662"/>
                  </a:cubicBezTo>
                  <a:cubicBezTo>
                    <a:pt x="1368" y="12730"/>
                    <a:pt x="1368" y="12730"/>
                    <a:pt x="1368" y="12730"/>
                  </a:cubicBezTo>
                  <a:cubicBezTo>
                    <a:pt x="1332" y="12662"/>
                    <a:pt x="1332" y="12662"/>
                    <a:pt x="1332" y="12662"/>
                  </a:cubicBezTo>
                  <a:cubicBezTo>
                    <a:pt x="1295" y="12594"/>
                    <a:pt x="1295" y="12594"/>
                    <a:pt x="1295" y="12594"/>
                  </a:cubicBezTo>
                  <a:cubicBezTo>
                    <a:pt x="1258" y="12594"/>
                    <a:pt x="1258" y="12594"/>
                    <a:pt x="1258" y="12594"/>
                  </a:cubicBezTo>
                  <a:cubicBezTo>
                    <a:pt x="1221" y="12527"/>
                    <a:pt x="1221" y="12527"/>
                    <a:pt x="1221" y="12527"/>
                  </a:cubicBezTo>
                  <a:cubicBezTo>
                    <a:pt x="1221" y="12459"/>
                    <a:pt x="1221" y="12459"/>
                    <a:pt x="1221" y="12459"/>
                  </a:cubicBezTo>
                  <a:cubicBezTo>
                    <a:pt x="1258" y="12459"/>
                    <a:pt x="1258" y="12459"/>
                    <a:pt x="1258" y="12459"/>
                  </a:cubicBezTo>
                  <a:cubicBezTo>
                    <a:pt x="1258" y="12391"/>
                    <a:pt x="1258" y="12391"/>
                    <a:pt x="1258" y="12391"/>
                  </a:cubicBezTo>
                  <a:cubicBezTo>
                    <a:pt x="1258" y="12391"/>
                    <a:pt x="1258" y="12391"/>
                    <a:pt x="1258" y="12391"/>
                  </a:cubicBezTo>
                  <a:cubicBezTo>
                    <a:pt x="1258" y="12324"/>
                    <a:pt x="1258" y="12324"/>
                    <a:pt x="1258" y="12324"/>
                  </a:cubicBezTo>
                  <a:cubicBezTo>
                    <a:pt x="1258" y="12324"/>
                    <a:pt x="1258" y="12324"/>
                    <a:pt x="1258" y="12324"/>
                  </a:cubicBezTo>
                  <a:cubicBezTo>
                    <a:pt x="1258" y="12256"/>
                    <a:pt x="1258" y="12256"/>
                    <a:pt x="1258" y="12256"/>
                  </a:cubicBezTo>
                  <a:cubicBezTo>
                    <a:pt x="1295" y="12256"/>
                    <a:pt x="1295" y="12256"/>
                    <a:pt x="1295" y="12256"/>
                  </a:cubicBezTo>
                  <a:cubicBezTo>
                    <a:pt x="1332" y="12324"/>
                    <a:pt x="1332" y="12324"/>
                    <a:pt x="1332" y="12324"/>
                  </a:cubicBezTo>
                  <a:cubicBezTo>
                    <a:pt x="1368" y="12324"/>
                    <a:pt x="1368" y="12324"/>
                    <a:pt x="1368" y="12324"/>
                  </a:cubicBezTo>
                  <a:cubicBezTo>
                    <a:pt x="1405" y="12391"/>
                    <a:pt x="1405" y="12391"/>
                    <a:pt x="1405" y="12391"/>
                  </a:cubicBezTo>
                  <a:cubicBezTo>
                    <a:pt x="1442" y="12459"/>
                    <a:pt x="1442" y="12459"/>
                    <a:pt x="1442" y="12459"/>
                  </a:cubicBezTo>
                  <a:cubicBezTo>
                    <a:pt x="1479" y="12459"/>
                    <a:pt x="1479" y="12459"/>
                    <a:pt x="1479" y="12459"/>
                  </a:cubicBezTo>
                  <a:cubicBezTo>
                    <a:pt x="1516" y="12459"/>
                    <a:pt x="1516" y="12459"/>
                    <a:pt x="1516" y="12459"/>
                  </a:cubicBezTo>
                  <a:cubicBezTo>
                    <a:pt x="1553" y="12459"/>
                    <a:pt x="1553" y="12459"/>
                    <a:pt x="1553" y="12459"/>
                  </a:cubicBezTo>
                  <a:cubicBezTo>
                    <a:pt x="1627" y="12527"/>
                    <a:pt x="1627" y="12527"/>
                    <a:pt x="1627" y="12527"/>
                  </a:cubicBezTo>
                  <a:cubicBezTo>
                    <a:pt x="1701" y="12594"/>
                    <a:pt x="1701" y="12594"/>
                    <a:pt x="1701" y="12594"/>
                  </a:cubicBezTo>
                  <a:cubicBezTo>
                    <a:pt x="1701" y="12594"/>
                    <a:pt x="1701" y="12594"/>
                    <a:pt x="1701" y="12594"/>
                  </a:cubicBezTo>
                  <a:cubicBezTo>
                    <a:pt x="1738" y="12527"/>
                    <a:pt x="1738" y="12527"/>
                    <a:pt x="1738" y="12527"/>
                  </a:cubicBezTo>
                  <a:cubicBezTo>
                    <a:pt x="1738" y="12459"/>
                    <a:pt x="1738" y="12459"/>
                    <a:pt x="1738" y="12459"/>
                  </a:cubicBezTo>
                  <a:cubicBezTo>
                    <a:pt x="1738" y="12459"/>
                    <a:pt x="1738" y="12459"/>
                    <a:pt x="1738" y="12459"/>
                  </a:cubicBezTo>
                  <a:cubicBezTo>
                    <a:pt x="1775" y="12459"/>
                    <a:pt x="1775" y="12459"/>
                    <a:pt x="1775" y="12459"/>
                  </a:cubicBezTo>
                  <a:cubicBezTo>
                    <a:pt x="1738" y="12324"/>
                    <a:pt x="1738" y="12324"/>
                    <a:pt x="1738" y="12324"/>
                  </a:cubicBezTo>
                  <a:cubicBezTo>
                    <a:pt x="1664" y="12188"/>
                    <a:pt x="1664" y="12188"/>
                    <a:pt x="1664" y="12188"/>
                  </a:cubicBezTo>
                  <a:cubicBezTo>
                    <a:pt x="1664" y="12120"/>
                    <a:pt x="1664" y="12120"/>
                    <a:pt x="1664" y="12120"/>
                  </a:cubicBezTo>
                  <a:cubicBezTo>
                    <a:pt x="1664" y="12053"/>
                    <a:pt x="1664" y="12053"/>
                    <a:pt x="1664" y="12053"/>
                  </a:cubicBezTo>
                  <a:cubicBezTo>
                    <a:pt x="1701" y="12053"/>
                    <a:pt x="1701" y="12053"/>
                    <a:pt x="1701" y="12053"/>
                  </a:cubicBezTo>
                  <a:cubicBezTo>
                    <a:pt x="1738" y="11917"/>
                    <a:pt x="1738" y="11917"/>
                    <a:pt x="1738" y="11917"/>
                  </a:cubicBezTo>
                  <a:cubicBezTo>
                    <a:pt x="1738" y="11850"/>
                    <a:pt x="1738" y="11850"/>
                    <a:pt x="1738" y="11850"/>
                  </a:cubicBezTo>
                  <a:cubicBezTo>
                    <a:pt x="1775" y="11850"/>
                    <a:pt x="1775" y="11850"/>
                    <a:pt x="1775" y="11850"/>
                  </a:cubicBezTo>
                  <a:cubicBezTo>
                    <a:pt x="1812" y="11782"/>
                    <a:pt x="1812" y="11782"/>
                    <a:pt x="1812" y="11782"/>
                  </a:cubicBezTo>
                  <a:cubicBezTo>
                    <a:pt x="1849" y="11714"/>
                    <a:pt x="1849" y="11714"/>
                    <a:pt x="1849" y="11714"/>
                  </a:cubicBezTo>
                  <a:cubicBezTo>
                    <a:pt x="1886" y="11579"/>
                    <a:pt x="1886" y="11579"/>
                    <a:pt x="1886" y="11579"/>
                  </a:cubicBezTo>
                  <a:cubicBezTo>
                    <a:pt x="1923" y="11579"/>
                    <a:pt x="1923" y="11579"/>
                    <a:pt x="1923" y="11579"/>
                  </a:cubicBezTo>
                  <a:cubicBezTo>
                    <a:pt x="1960" y="11579"/>
                    <a:pt x="1960" y="11579"/>
                    <a:pt x="1960" y="11579"/>
                  </a:cubicBezTo>
                  <a:cubicBezTo>
                    <a:pt x="1997" y="11646"/>
                    <a:pt x="1997" y="11646"/>
                    <a:pt x="1997" y="11646"/>
                  </a:cubicBezTo>
                  <a:cubicBezTo>
                    <a:pt x="2034" y="11646"/>
                    <a:pt x="2034" y="11646"/>
                    <a:pt x="2034" y="11646"/>
                  </a:cubicBezTo>
                  <a:cubicBezTo>
                    <a:pt x="2108" y="11646"/>
                    <a:pt x="2108" y="11646"/>
                    <a:pt x="2108" y="11646"/>
                  </a:cubicBezTo>
                  <a:cubicBezTo>
                    <a:pt x="2108" y="11646"/>
                    <a:pt x="2108" y="11646"/>
                    <a:pt x="2108" y="11646"/>
                  </a:cubicBezTo>
                  <a:cubicBezTo>
                    <a:pt x="2108" y="11714"/>
                    <a:pt x="2108" y="11714"/>
                    <a:pt x="2108" y="11714"/>
                  </a:cubicBezTo>
                  <a:cubicBezTo>
                    <a:pt x="2145" y="11646"/>
                    <a:pt x="2145" y="11646"/>
                    <a:pt x="2145" y="11646"/>
                  </a:cubicBezTo>
                  <a:cubicBezTo>
                    <a:pt x="2182" y="11714"/>
                    <a:pt x="2182" y="11714"/>
                    <a:pt x="2182" y="11714"/>
                  </a:cubicBezTo>
                  <a:cubicBezTo>
                    <a:pt x="2182" y="11782"/>
                    <a:pt x="2182" y="11782"/>
                    <a:pt x="2182" y="11782"/>
                  </a:cubicBezTo>
                  <a:cubicBezTo>
                    <a:pt x="2219" y="11850"/>
                    <a:pt x="2219" y="11850"/>
                    <a:pt x="2219" y="11850"/>
                  </a:cubicBezTo>
                  <a:cubicBezTo>
                    <a:pt x="2219" y="11714"/>
                    <a:pt x="2219" y="11714"/>
                    <a:pt x="2219" y="11714"/>
                  </a:cubicBezTo>
                  <a:cubicBezTo>
                    <a:pt x="2182" y="11646"/>
                    <a:pt x="2182" y="11646"/>
                    <a:pt x="2182" y="11646"/>
                  </a:cubicBezTo>
                  <a:cubicBezTo>
                    <a:pt x="2219" y="11646"/>
                    <a:pt x="2219" y="11646"/>
                    <a:pt x="2219" y="11646"/>
                  </a:cubicBezTo>
                  <a:cubicBezTo>
                    <a:pt x="2219" y="11511"/>
                    <a:pt x="2219" y="11511"/>
                    <a:pt x="2219" y="11511"/>
                  </a:cubicBezTo>
                  <a:cubicBezTo>
                    <a:pt x="2219" y="11443"/>
                    <a:pt x="2219" y="11443"/>
                    <a:pt x="2219" y="11443"/>
                  </a:cubicBezTo>
                  <a:cubicBezTo>
                    <a:pt x="2182" y="11443"/>
                    <a:pt x="2182" y="11443"/>
                    <a:pt x="2182" y="11443"/>
                  </a:cubicBezTo>
                  <a:cubicBezTo>
                    <a:pt x="2182" y="11376"/>
                    <a:pt x="2182" y="11376"/>
                    <a:pt x="2182" y="11376"/>
                  </a:cubicBezTo>
                  <a:cubicBezTo>
                    <a:pt x="2219" y="11376"/>
                    <a:pt x="2219" y="11376"/>
                    <a:pt x="2219" y="11376"/>
                  </a:cubicBezTo>
                  <a:cubicBezTo>
                    <a:pt x="2182" y="11308"/>
                    <a:pt x="2182" y="11308"/>
                    <a:pt x="2182" y="11308"/>
                  </a:cubicBezTo>
                  <a:cubicBezTo>
                    <a:pt x="2219" y="11308"/>
                    <a:pt x="2219" y="11308"/>
                    <a:pt x="2219" y="11308"/>
                  </a:cubicBezTo>
                  <a:cubicBezTo>
                    <a:pt x="2182" y="11240"/>
                    <a:pt x="2182" y="11240"/>
                    <a:pt x="2182" y="11240"/>
                  </a:cubicBezTo>
                  <a:cubicBezTo>
                    <a:pt x="2145" y="11240"/>
                    <a:pt x="2145" y="11240"/>
                    <a:pt x="2145" y="11240"/>
                  </a:cubicBezTo>
                  <a:cubicBezTo>
                    <a:pt x="2108" y="11240"/>
                    <a:pt x="2108" y="11240"/>
                    <a:pt x="2108" y="11240"/>
                  </a:cubicBezTo>
                  <a:cubicBezTo>
                    <a:pt x="2071" y="11172"/>
                    <a:pt x="2071" y="11172"/>
                    <a:pt x="2071" y="11172"/>
                  </a:cubicBezTo>
                  <a:cubicBezTo>
                    <a:pt x="2108" y="11105"/>
                    <a:pt x="2108" y="11105"/>
                    <a:pt x="2108" y="11105"/>
                  </a:cubicBezTo>
                  <a:cubicBezTo>
                    <a:pt x="2108" y="10969"/>
                    <a:pt x="2108" y="10969"/>
                    <a:pt x="2108" y="10969"/>
                  </a:cubicBezTo>
                  <a:cubicBezTo>
                    <a:pt x="2108" y="10969"/>
                    <a:pt x="2108" y="10969"/>
                    <a:pt x="2108" y="10969"/>
                  </a:cubicBezTo>
                  <a:cubicBezTo>
                    <a:pt x="2108" y="10902"/>
                    <a:pt x="2108" y="10902"/>
                    <a:pt x="2108" y="10902"/>
                  </a:cubicBezTo>
                  <a:cubicBezTo>
                    <a:pt x="2108" y="10902"/>
                    <a:pt x="2108" y="10902"/>
                    <a:pt x="2108" y="10902"/>
                  </a:cubicBezTo>
                  <a:cubicBezTo>
                    <a:pt x="2108" y="10834"/>
                    <a:pt x="2108" y="10834"/>
                    <a:pt x="2108" y="10834"/>
                  </a:cubicBezTo>
                  <a:cubicBezTo>
                    <a:pt x="2108" y="10834"/>
                    <a:pt x="2108" y="10834"/>
                    <a:pt x="2108" y="10834"/>
                  </a:cubicBezTo>
                  <a:cubicBezTo>
                    <a:pt x="2108" y="10766"/>
                    <a:pt x="2108" y="10766"/>
                    <a:pt x="2108" y="10766"/>
                  </a:cubicBezTo>
                  <a:cubicBezTo>
                    <a:pt x="2071" y="10631"/>
                    <a:pt x="2071" y="10631"/>
                    <a:pt x="2071" y="10631"/>
                  </a:cubicBezTo>
                  <a:cubicBezTo>
                    <a:pt x="2034" y="10563"/>
                    <a:pt x="2034" y="10563"/>
                    <a:pt x="2034" y="10563"/>
                  </a:cubicBezTo>
                  <a:cubicBezTo>
                    <a:pt x="1960" y="10495"/>
                    <a:pt x="1960" y="10495"/>
                    <a:pt x="1960" y="10495"/>
                  </a:cubicBezTo>
                  <a:cubicBezTo>
                    <a:pt x="1960" y="10428"/>
                    <a:pt x="1960" y="10428"/>
                    <a:pt x="1960" y="10428"/>
                  </a:cubicBezTo>
                  <a:cubicBezTo>
                    <a:pt x="1997" y="10428"/>
                    <a:pt x="1997" y="10428"/>
                    <a:pt x="1997" y="10428"/>
                  </a:cubicBezTo>
                  <a:cubicBezTo>
                    <a:pt x="2034" y="10495"/>
                    <a:pt x="2034" y="10495"/>
                    <a:pt x="2034" y="10495"/>
                  </a:cubicBezTo>
                  <a:cubicBezTo>
                    <a:pt x="2071" y="10495"/>
                    <a:pt x="2071" y="10495"/>
                    <a:pt x="2071" y="10495"/>
                  </a:cubicBezTo>
                  <a:cubicBezTo>
                    <a:pt x="2108" y="10495"/>
                    <a:pt x="2108" y="10495"/>
                    <a:pt x="2108" y="10495"/>
                  </a:cubicBezTo>
                  <a:cubicBezTo>
                    <a:pt x="2182" y="10495"/>
                    <a:pt x="2182" y="10495"/>
                    <a:pt x="2182" y="10495"/>
                  </a:cubicBezTo>
                  <a:cubicBezTo>
                    <a:pt x="2256" y="10495"/>
                    <a:pt x="2256" y="10495"/>
                    <a:pt x="2256" y="10495"/>
                  </a:cubicBezTo>
                  <a:cubicBezTo>
                    <a:pt x="2293" y="10563"/>
                    <a:pt x="2293" y="10563"/>
                    <a:pt x="2293" y="10563"/>
                  </a:cubicBezTo>
                  <a:cubicBezTo>
                    <a:pt x="2293" y="10563"/>
                    <a:pt x="2293" y="10563"/>
                    <a:pt x="2293" y="10563"/>
                  </a:cubicBezTo>
                  <a:cubicBezTo>
                    <a:pt x="2330" y="10631"/>
                    <a:pt x="2330" y="10631"/>
                    <a:pt x="2330" y="10631"/>
                  </a:cubicBezTo>
                  <a:cubicBezTo>
                    <a:pt x="2367" y="10698"/>
                    <a:pt x="2367" y="10698"/>
                    <a:pt x="2367" y="10698"/>
                  </a:cubicBezTo>
                  <a:cubicBezTo>
                    <a:pt x="2367" y="10698"/>
                    <a:pt x="2367" y="10698"/>
                    <a:pt x="2367" y="10698"/>
                  </a:cubicBezTo>
                  <a:cubicBezTo>
                    <a:pt x="2441" y="10834"/>
                    <a:pt x="2441" y="10834"/>
                    <a:pt x="2441" y="10834"/>
                  </a:cubicBezTo>
                  <a:cubicBezTo>
                    <a:pt x="2404" y="10834"/>
                    <a:pt x="2404" y="10834"/>
                    <a:pt x="2404" y="10834"/>
                  </a:cubicBezTo>
                  <a:cubicBezTo>
                    <a:pt x="2367" y="10834"/>
                    <a:pt x="2367" y="10834"/>
                    <a:pt x="2367" y="10834"/>
                  </a:cubicBezTo>
                  <a:cubicBezTo>
                    <a:pt x="2330" y="10902"/>
                    <a:pt x="2330" y="10902"/>
                    <a:pt x="2330" y="10902"/>
                  </a:cubicBezTo>
                  <a:cubicBezTo>
                    <a:pt x="2293" y="10902"/>
                    <a:pt x="2293" y="10902"/>
                    <a:pt x="2293" y="10902"/>
                  </a:cubicBezTo>
                  <a:cubicBezTo>
                    <a:pt x="2293" y="10902"/>
                    <a:pt x="2293" y="10902"/>
                    <a:pt x="2293" y="10902"/>
                  </a:cubicBezTo>
                  <a:cubicBezTo>
                    <a:pt x="2293" y="10969"/>
                    <a:pt x="2293" y="10969"/>
                    <a:pt x="2293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1105"/>
                    <a:pt x="2256" y="11105"/>
                    <a:pt x="2256" y="11105"/>
                  </a:cubicBezTo>
                  <a:cubicBezTo>
                    <a:pt x="2256" y="11105"/>
                    <a:pt x="2256" y="11105"/>
                    <a:pt x="2256" y="11105"/>
                  </a:cubicBezTo>
                  <a:cubicBezTo>
                    <a:pt x="2330" y="11172"/>
                    <a:pt x="2330" y="11172"/>
                    <a:pt x="2330" y="11172"/>
                  </a:cubicBezTo>
                  <a:cubicBezTo>
                    <a:pt x="2404" y="11308"/>
                    <a:pt x="2404" y="11308"/>
                    <a:pt x="2404" y="11308"/>
                  </a:cubicBezTo>
                  <a:cubicBezTo>
                    <a:pt x="2441" y="11308"/>
                    <a:pt x="2441" y="11308"/>
                    <a:pt x="2441" y="11308"/>
                  </a:cubicBezTo>
                  <a:cubicBezTo>
                    <a:pt x="2478" y="11308"/>
                    <a:pt x="2478" y="11308"/>
                    <a:pt x="2478" y="11308"/>
                  </a:cubicBezTo>
                  <a:cubicBezTo>
                    <a:pt x="2478" y="11376"/>
                    <a:pt x="2478" y="11376"/>
                    <a:pt x="2478" y="11376"/>
                  </a:cubicBezTo>
                  <a:cubicBezTo>
                    <a:pt x="2515" y="11308"/>
                    <a:pt x="2515" y="11308"/>
                    <a:pt x="2515" y="11308"/>
                  </a:cubicBezTo>
                  <a:cubicBezTo>
                    <a:pt x="2552" y="11308"/>
                    <a:pt x="2552" y="11308"/>
                    <a:pt x="2552" y="11308"/>
                  </a:cubicBezTo>
                  <a:cubicBezTo>
                    <a:pt x="2552" y="11308"/>
                    <a:pt x="2552" y="11308"/>
                    <a:pt x="2552" y="11308"/>
                  </a:cubicBezTo>
                  <a:cubicBezTo>
                    <a:pt x="2626" y="11240"/>
                    <a:pt x="2626" y="11240"/>
                    <a:pt x="2626" y="11240"/>
                  </a:cubicBezTo>
                  <a:cubicBezTo>
                    <a:pt x="2626" y="11172"/>
                    <a:pt x="2626" y="11172"/>
                    <a:pt x="2626" y="11172"/>
                  </a:cubicBezTo>
                  <a:cubicBezTo>
                    <a:pt x="2589" y="11105"/>
                    <a:pt x="2589" y="11105"/>
                    <a:pt x="2589" y="11105"/>
                  </a:cubicBezTo>
                  <a:cubicBezTo>
                    <a:pt x="2626" y="11037"/>
                    <a:pt x="2626" y="11037"/>
                    <a:pt x="2626" y="11037"/>
                  </a:cubicBezTo>
                  <a:cubicBezTo>
                    <a:pt x="2626" y="10969"/>
                    <a:pt x="2626" y="10969"/>
                    <a:pt x="2626" y="10969"/>
                  </a:cubicBezTo>
                  <a:cubicBezTo>
                    <a:pt x="2589" y="10969"/>
                    <a:pt x="2589" y="10969"/>
                    <a:pt x="2589" y="10969"/>
                  </a:cubicBezTo>
                  <a:cubicBezTo>
                    <a:pt x="2626" y="10902"/>
                    <a:pt x="2626" y="10902"/>
                    <a:pt x="2626" y="10902"/>
                  </a:cubicBezTo>
                  <a:cubicBezTo>
                    <a:pt x="2700" y="10902"/>
                    <a:pt x="2700" y="10902"/>
                    <a:pt x="2700" y="10902"/>
                  </a:cubicBezTo>
                  <a:cubicBezTo>
                    <a:pt x="2737" y="10902"/>
                    <a:pt x="2737" y="10902"/>
                    <a:pt x="2737" y="10902"/>
                  </a:cubicBezTo>
                  <a:cubicBezTo>
                    <a:pt x="2774" y="10902"/>
                    <a:pt x="2774" y="10902"/>
                    <a:pt x="2774" y="10902"/>
                  </a:cubicBezTo>
                  <a:cubicBezTo>
                    <a:pt x="2774" y="10834"/>
                    <a:pt x="2774" y="10834"/>
                    <a:pt x="2774" y="10834"/>
                  </a:cubicBezTo>
                  <a:cubicBezTo>
                    <a:pt x="2737" y="10834"/>
                    <a:pt x="2737" y="10834"/>
                    <a:pt x="2737" y="10834"/>
                  </a:cubicBezTo>
                  <a:cubicBezTo>
                    <a:pt x="2700" y="10766"/>
                    <a:pt x="2700" y="10766"/>
                    <a:pt x="2700" y="10766"/>
                  </a:cubicBezTo>
                  <a:cubicBezTo>
                    <a:pt x="2737" y="10766"/>
                    <a:pt x="2737" y="10766"/>
                    <a:pt x="2737" y="10766"/>
                  </a:cubicBezTo>
                  <a:cubicBezTo>
                    <a:pt x="2737" y="10766"/>
                    <a:pt x="2737" y="10766"/>
                    <a:pt x="2737" y="10766"/>
                  </a:cubicBezTo>
                  <a:cubicBezTo>
                    <a:pt x="2774" y="10766"/>
                    <a:pt x="2774" y="10766"/>
                    <a:pt x="2774" y="10766"/>
                  </a:cubicBezTo>
                  <a:cubicBezTo>
                    <a:pt x="2848" y="10631"/>
                    <a:pt x="2848" y="10631"/>
                    <a:pt x="2848" y="10631"/>
                  </a:cubicBezTo>
                  <a:cubicBezTo>
                    <a:pt x="2848" y="10631"/>
                    <a:pt x="2848" y="10631"/>
                    <a:pt x="2848" y="10631"/>
                  </a:cubicBezTo>
                  <a:cubicBezTo>
                    <a:pt x="2922" y="10495"/>
                    <a:pt x="2922" y="10495"/>
                    <a:pt x="2922" y="10495"/>
                  </a:cubicBezTo>
                  <a:cubicBezTo>
                    <a:pt x="2922" y="10495"/>
                    <a:pt x="2922" y="10495"/>
                    <a:pt x="2922" y="10495"/>
                  </a:cubicBezTo>
                  <a:cubicBezTo>
                    <a:pt x="2959" y="10428"/>
                    <a:pt x="2959" y="10428"/>
                    <a:pt x="2959" y="10428"/>
                  </a:cubicBezTo>
                  <a:cubicBezTo>
                    <a:pt x="2996" y="10495"/>
                    <a:pt x="2996" y="10495"/>
                    <a:pt x="2996" y="10495"/>
                  </a:cubicBezTo>
                  <a:cubicBezTo>
                    <a:pt x="3033" y="10428"/>
                    <a:pt x="3033" y="10428"/>
                    <a:pt x="3033" y="10428"/>
                  </a:cubicBezTo>
                  <a:cubicBezTo>
                    <a:pt x="3033" y="10428"/>
                    <a:pt x="3033" y="10428"/>
                    <a:pt x="3033" y="10428"/>
                  </a:cubicBezTo>
                  <a:cubicBezTo>
                    <a:pt x="3107" y="10360"/>
                    <a:pt x="3107" y="10360"/>
                    <a:pt x="3107" y="10360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95"/>
                    <a:pt x="3107" y="10495"/>
                    <a:pt x="3107" y="10495"/>
                  </a:cubicBezTo>
                  <a:cubicBezTo>
                    <a:pt x="3107" y="10495"/>
                    <a:pt x="3107" y="10495"/>
                    <a:pt x="3107" y="10495"/>
                  </a:cubicBezTo>
                  <a:cubicBezTo>
                    <a:pt x="3144" y="10428"/>
                    <a:pt x="3144" y="10428"/>
                    <a:pt x="3144" y="10428"/>
                  </a:cubicBezTo>
                  <a:cubicBezTo>
                    <a:pt x="3181" y="10428"/>
                    <a:pt x="3181" y="10428"/>
                    <a:pt x="3181" y="10428"/>
                  </a:cubicBezTo>
                  <a:cubicBezTo>
                    <a:pt x="3144" y="10360"/>
                    <a:pt x="3144" y="10360"/>
                    <a:pt x="3144" y="10360"/>
                  </a:cubicBezTo>
                  <a:cubicBezTo>
                    <a:pt x="3107" y="10360"/>
                    <a:pt x="3107" y="10360"/>
                    <a:pt x="3107" y="10360"/>
                  </a:cubicBezTo>
                  <a:cubicBezTo>
                    <a:pt x="3107" y="10292"/>
                    <a:pt x="3107" y="10292"/>
                    <a:pt x="3107" y="10292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92"/>
                    <a:pt x="3181" y="10292"/>
                    <a:pt x="3181" y="10292"/>
                  </a:cubicBezTo>
                  <a:cubicBezTo>
                    <a:pt x="3181" y="10292"/>
                    <a:pt x="3181" y="10292"/>
                    <a:pt x="3181" y="10292"/>
                  </a:cubicBezTo>
                  <a:cubicBezTo>
                    <a:pt x="3218" y="10360"/>
                    <a:pt x="3218" y="10360"/>
                    <a:pt x="3218" y="10360"/>
                  </a:cubicBezTo>
                  <a:cubicBezTo>
                    <a:pt x="3218" y="10360"/>
                    <a:pt x="3218" y="10360"/>
                    <a:pt x="3218" y="10360"/>
                  </a:cubicBezTo>
                  <a:cubicBezTo>
                    <a:pt x="3255" y="10292"/>
                    <a:pt x="3255" y="10292"/>
                    <a:pt x="3255" y="10292"/>
                  </a:cubicBezTo>
                  <a:cubicBezTo>
                    <a:pt x="3218" y="10292"/>
                    <a:pt x="3218" y="10292"/>
                    <a:pt x="3218" y="10292"/>
                  </a:cubicBezTo>
                  <a:cubicBezTo>
                    <a:pt x="3218" y="10224"/>
                    <a:pt x="3218" y="10224"/>
                    <a:pt x="3218" y="10224"/>
                  </a:cubicBezTo>
                  <a:cubicBezTo>
                    <a:pt x="3218" y="10157"/>
                    <a:pt x="3218" y="10157"/>
                    <a:pt x="3218" y="10157"/>
                  </a:cubicBezTo>
                  <a:cubicBezTo>
                    <a:pt x="3218" y="10157"/>
                    <a:pt x="3218" y="10157"/>
                    <a:pt x="3218" y="10157"/>
                  </a:cubicBezTo>
                  <a:cubicBezTo>
                    <a:pt x="3329" y="10089"/>
                    <a:pt x="3329" y="10089"/>
                    <a:pt x="3329" y="10089"/>
                  </a:cubicBezTo>
                  <a:cubicBezTo>
                    <a:pt x="3366" y="10089"/>
                    <a:pt x="3366" y="10089"/>
                    <a:pt x="3366" y="10089"/>
                  </a:cubicBezTo>
                  <a:cubicBezTo>
                    <a:pt x="3403" y="10089"/>
                    <a:pt x="3403" y="10089"/>
                    <a:pt x="3403" y="10089"/>
                  </a:cubicBezTo>
                  <a:cubicBezTo>
                    <a:pt x="3366" y="10157"/>
                    <a:pt x="3366" y="10157"/>
                    <a:pt x="3366" y="10157"/>
                  </a:cubicBezTo>
                  <a:cubicBezTo>
                    <a:pt x="3329" y="10157"/>
                    <a:pt x="3329" y="10157"/>
                    <a:pt x="3329" y="10157"/>
                  </a:cubicBezTo>
                  <a:cubicBezTo>
                    <a:pt x="3255" y="10157"/>
                    <a:pt x="3255" y="10157"/>
                    <a:pt x="3255" y="10157"/>
                  </a:cubicBezTo>
                  <a:cubicBezTo>
                    <a:pt x="3292" y="10224"/>
                    <a:pt x="3292" y="10224"/>
                    <a:pt x="3292" y="10224"/>
                  </a:cubicBezTo>
                  <a:cubicBezTo>
                    <a:pt x="3292" y="10224"/>
                    <a:pt x="3292" y="10224"/>
                    <a:pt x="3292" y="10224"/>
                  </a:cubicBezTo>
                  <a:cubicBezTo>
                    <a:pt x="3329" y="10224"/>
                    <a:pt x="3329" y="10224"/>
                    <a:pt x="3329" y="10224"/>
                  </a:cubicBezTo>
                  <a:cubicBezTo>
                    <a:pt x="3366" y="10224"/>
                    <a:pt x="3366" y="10224"/>
                    <a:pt x="3366" y="10224"/>
                  </a:cubicBezTo>
                  <a:cubicBezTo>
                    <a:pt x="3329" y="10292"/>
                    <a:pt x="3329" y="10292"/>
                    <a:pt x="3329" y="10292"/>
                  </a:cubicBezTo>
                  <a:cubicBezTo>
                    <a:pt x="3329" y="10292"/>
                    <a:pt x="3329" y="10292"/>
                    <a:pt x="3329" y="10292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29" y="10360"/>
                    <a:pt x="3329" y="10360"/>
                    <a:pt x="3329" y="10360"/>
                  </a:cubicBezTo>
                  <a:cubicBezTo>
                    <a:pt x="3292" y="10360"/>
                    <a:pt x="3292" y="10360"/>
                    <a:pt x="3292" y="10360"/>
                  </a:cubicBezTo>
                  <a:cubicBezTo>
                    <a:pt x="3255" y="10428"/>
                    <a:pt x="3255" y="10428"/>
                    <a:pt x="3255" y="10428"/>
                  </a:cubicBezTo>
                  <a:cubicBezTo>
                    <a:pt x="3292" y="10495"/>
                    <a:pt x="3292" y="10495"/>
                    <a:pt x="3292" y="10495"/>
                  </a:cubicBezTo>
                  <a:cubicBezTo>
                    <a:pt x="3292" y="10495"/>
                    <a:pt x="3292" y="10495"/>
                    <a:pt x="3292" y="10495"/>
                  </a:cubicBezTo>
                  <a:cubicBezTo>
                    <a:pt x="3329" y="10495"/>
                    <a:pt x="3329" y="10495"/>
                    <a:pt x="3329" y="10495"/>
                  </a:cubicBezTo>
                  <a:cubicBezTo>
                    <a:pt x="3366" y="10495"/>
                    <a:pt x="3366" y="10495"/>
                    <a:pt x="3366" y="10495"/>
                  </a:cubicBezTo>
                  <a:cubicBezTo>
                    <a:pt x="3366" y="10495"/>
                    <a:pt x="3366" y="10495"/>
                    <a:pt x="3366" y="10495"/>
                  </a:cubicBezTo>
                  <a:cubicBezTo>
                    <a:pt x="3403" y="10495"/>
                    <a:pt x="3403" y="10495"/>
                    <a:pt x="3403" y="10495"/>
                  </a:cubicBezTo>
                  <a:cubicBezTo>
                    <a:pt x="3403" y="10563"/>
                    <a:pt x="3403" y="10563"/>
                    <a:pt x="3403" y="10563"/>
                  </a:cubicBezTo>
                  <a:cubicBezTo>
                    <a:pt x="3403" y="10495"/>
                    <a:pt x="3403" y="10495"/>
                    <a:pt x="3403" y="10495"/>
                  </a:cubicBezTo>
                  <a:cubicBezTo>
                    <a:pt x="3440" y="10428"/>
                    <a:pt x="3440" y="10428"/>
                    <a:pt x="3440" y="10428"/>
                  </a:cubicBezTo>
                  <a:cubicBezTo>
                    <a:pt x="3477" y="10428"/>
                    <a:pt x="3477" y="10428"/>
                    <a:pt x="3477" y="10428"/>
                  </a:cubicBezTo>
                  <a:cubicBezTo>
                    <a:pt x="3477" y="10428"/>
                    <a:pt x="3477" y="10428"/>
                    <a:pt x="3477" y="10428"/>
                  </a:cubicBezTo>
                  <a:cubicBezTo>
                    <a:pt x="3514" y="10495"/>
                    <a:pt x="3514" y="10495"/>
                    <a:pt x="3514" y="10495"/>
                  </a:cubicBezTo>
                  <a:cubicBezTo>
                    <a:pt x="3514" y="10495"/>
                    <a:pt x="3514" y="10495"/>
                    <a:pt x="3514" y="10495"/>
                  </a:cubicBezTo>
                  <a:cubicBezTo>
                    <a:pt x="3514" y="10428"/>
                    <a:pt x="3514" y="10428"/>
                    <a:pt x="3514" y="10428"/>
                  </a:cubicBezTo>
                  <a:cubicBezTo>
                    <a:pt x="3514" y="10428"/>
                    <a:pt x="3514" y="10428"/>
                    <a:pt x="3514" y="10428"/>
                  </a:cubicBezTo>
                  <a:cubicBezTo>
                    <a:pt x="3514" y="10360"/>
                    <a:pt x="3514" y="10360"/>
                    <a:pt x="3514" y="10360"/>
                  </a:cubicBezTo>
                  <a:cubicBezTo>
                    <a:pt x="3514" y="10360"/>
                    <a:pt x="3514" y="10360"/>
                    <a:pt x="3514" y="10360"/>
                  </a:cubicBezTo>
                  <a:cubicBezTo>
                    <a:pt x="3514" y="10292"/>
                    <a:pt x="3514" y="10292"/>
                    <a:pt x="3514" y="10292"/>
                  </a:cubicBezTo>
                  <a:cubicBezTo>
                    <a:pt x="3551" y="10292"/>
                    <a:pt x="3551" y="10292"/>
                    <a:pt x="3551" y="10292"/>
                  </a:cubicBezTo>
                  <a:cubicBezTo>
                    <a:pt x="3588" y="10224"/>
                    <a:pt x="3588" y="10224"/>
                    <a:pt x="3588" y="10224"/>
                  </a:cubicBezTo>
                  <a:cubicBezTo>
                    <a:pt x="3625" y="10224"/>
                    <a:pt x="3625" y="10224"/>
                    <a:pt x="3625" y="10224"/>
                  </a:cubicBezTo>
                  <a:cubicBezTo>
                    <a:pt x="3625" y="10224"/>
                    <a:pt x="3625" y="10224"/>
                    <a:pt x="3625" y="10224"/>
                  </a:cubicBezTo>
                  <a:cubicBezTo>
                    <a:pt x="3662" y="10224"/>
                    <a:pt x="3662" y="10224"/>
                    <a:pt x="3662" y="10224"/>
                  </a:cubicBezTo>
                  <a:cubicBezTo>
                    <a:pt x="3662" y="10224"/>
                    <a:pt x="3662" y="10224"/>
                    <a:pt x="3662" y="10224"/>
                  </a:cubicBezTo>
                  <a:cubicBezTo>
                    <a:pt x="3699" y="10224"/>
                    <a:pt x="3699" y="10224"/>
                    <a:pt x="3699" y="10224"/>
                  </a:cubicBezTo>
                  <a:cubicBezTo>
                    <a:pt x="3773" y="10224"/>
                    <a:pt x="3773" y="10224"/>
                    <a:pt x="3773" y="10224"/>
                  </a:cubicBezTo>
                  <a:cubicBezTo>
                    <a:pt x="3773" y="10224"/>
                    <a:pt x="3773" y="10224"/>
                    <a:pt x="3773" y="10224"/>
                  </a:cubicBezTo>
                  <a:cubicBezTo>
                    <a:pt x="3773" y="10157"/>
                    <a:pt x="3773" y="10157"/>
                    <a:pt x="3773" y="10157"/>
                  </a:cubicBezTo>
                  <a:cubicBezTo>
                    <a:pt x="3810" y="10157"/>
                    <a:pt x="3810" y="10157"/>
                    <a:pt x="3810" y="10157"/>
                  </a:cubicBezTo>
                  <a:cubicBezTo>
                    <a:pt x="3847" y="10157"/>
                    <a:pt x="3847" y="10157"/>
                    <a:pt x="3847" y="10157"/>
                  </a:cubicBezTo>
                  <a:cubicBezTo>
                    <a:pt x="3847" y="10089"/>
                    <a:pt x="3847" y="10089"/>
                    <a:pt x="3847" y="10089"/>
                  </a:cubicBezTo>
                  <a:cubicBezTo>
                    <a:pt x="3884" y="10089"/>
                    <a:pt x="3884" y="10089"/>
                    <a:pt x="3884" y="10089"/>
                  </a:cubicBezTo>
                  <a:cubicBezTo>
                    <a:pt x="3921" y="10021"/>
                    <a:pt x="3921" y="10021"/>
                    <a:pt x="3921" y="10021"/>
                  </a:cubicBezTo>
                  <a:cubicBezTo>
                    <a:pt x="3958" y="9954"/>
                    <a:pt x="3958" y="9954"/>
                    <a:pt x="3958" y="9954"/>
                  </a:cubicBezTo>
                  <a:cubicBezTo>
                    <a:pt x="3958" y="9954"/>
                    <a:pt x="3958" y="9954"/>
                    <a:pt x="3958" y="9954"/>
                  </a:cubicBezTo>
                  <a:cubicBezTo>
                    <a:pt x="3995" y="9954"/>
                    <a:pt x="3995" y="9954"/>
                    <a:pt x="3995" y="9954"/>
                  </a:cubicBezTo>
                  <a:cubicBezTo>
                    <a:pt x="3995" y="9954"/>
                    <a:pt x="3995" y="9954"/>
                    <a:pt x="3995" y="9954"/>
                  </a:cubicBezTo>
                  <a:cubicBezTo>
                    <a:pt x="3958" y="10021"/>
                    <a:pt x="3958" y="10021"/>
                    <a:pt x="3958" y="10021"/>
                  </a:cubicBezTo>
                  <a:cubicBezTo>
                    <a:pt x="3995" y="10021"/>
                    <a:pt x="3995" y="10021"/>
                    <a:pt x="3995" y="10021"/>
                  </a:cubicBezTo>
                  <a:cubicBezTo>
                    <a:pt x="4032" y="10089"/>
                    <a:pt x="4032" y="10089"/>
                    <a:pt x="4032" y="10089"/>
                  </a:cubicBezTo>
                  <a:cubicBezTo>
                    <a:pt x="4032" y="10157"/>
                    <a:pt x="4032" y="10157"/>
                    <a:pt x="4032" y="10157"/>
                  </a:cubicBezTo>
                  <a:cubicBezTo>
                    <a:pt x="3995" y="10157"/>
                    <a:pt x="3995" y="10157"/>
                    <a:pt x="3995" y="10157"/>
                  </a:cubicBezTo>
                  <a:cubicBezTo>
                    <a:pt x="4032" y="10224"/>
                    <a:pt x="4032" y="10224"/>
                    <a:pt x="4032" y="10224"/>
                  </a:cubicBezTo>
                  <a:cubicBezTo>
                    <a:pt x="4032" y="10292"/>
                    <a:pt x="4032" y="10292"/>
                    <a:pt x="4032" y="10292"/>
                  </a:cubicBezTo>
                  <a:cubicBezTo>
                    <a:pt x="4032" y="10292"/>
                    <a:pt x="4032" y="10292"/>
                    <a:pt x="4032" y="10292"/>
                  </a:cubicBezTo>
                  <a:cubicBezTo>
                    <a:pt x="4105" y="10292"/>
                    <a:pt x="4105" y="10292"/>
                    <a:pt x="4105" y="10292"/>
                  </a:cubicBezTo>
                  <a:cubicBezTo>
                    <a:pt x="4142" y="10292"/>
                    <a:pt x="4142" y="10292"/>
                    <a:pt x="4142" y="10292"/>
                  </a:cubicBezTo>
                  <a:cubicBezTo>
                    <a:pt x="4142" y="10224"/>
                    <a:pt x="4142" y="10224"/>
                    <a:pt x="4142" y="10224"/>
                  </a:cubicBezTo>
                  <a:cubicBezTo>
                    <a:pt x="4105" y="10224"/>
                    <a:pt x="4105" y="10224"/>
                    <a:pt x="4105" y="10224"/>
                  </a:cubicBezTo>
                  <a:cubicBezTo>
                    <a:pt x="4068" y="10157"/>
                    <a:pt x="4068" y="10157"/>
                    <a:pt x="4068" y="10157"/>
                  </a:cubicBezTo>
                  <a:cubicBezTo>
                    <a:pt x="4105" y="10157"/>
                    <a:pt x="4105" y="10157"/>
                    <a:pt x="4105" y="10157"/>
                  </a:cubicBezTo>
                  <a:cubicBezTo>
                    <a:pt x="4105" y="10089"/>
                    <a:pt x="4105" y="10089"/>
                    <a:pt x="4105" y="10089"/>
                  </a:cubicBezTo>
                  <a:cubicBezTo>
                    <a:pt x="4142" y="10157"/>
                    <a:pt x="4142" y="10157"/>
                    <a:pt x="4142" y="10157"/>
                  </a:cubicBezTo>
                  <a:cubicBezTo>
                    <a:pt x="4179" y="10089"/>
                    <a:pt x="4179" y="10089"/>
                    <a:pt x="4179" y="10089"/>
                  </a:cubicBezTo>
                  <a:cubicBezTo>
                    <a:pt x="4216" y="10021"/>
                    <a:pt x="4216" y="10021"/>
                    <a:pt x="4216" y="10021"/>
                  </a:cubicBezTo>
                  <a:cubicBezTo>
                    <a:pt x="4216" y="10021"/>
                    <a:pt x="4216" y="10021"/>
                    <a:pt x="4216" y="10021"/>
                  </a:cubicBezTo>
                  <a:cubicBezTo>
                    <a:pt x="4253" y="10021"/>
                    <a:pt x="4253" y="10021"/>
                    <a:pt x="4253" y="10021"/>
                  </a:cubicBezTo>
                  <a:cubicBezTo>
                    <a:pt x="4290" y="10021"/>
                    <a:pt x="4290" y="10021"/>
                    <a:pt x="4290" y="10021"/>
                  </a:cubicBezTo>
                  <a:cubicBezTo>
                    <a:pt x="4253" y="9954"/>
                    <a:pt x="4253" y="9954"/>
                    <a:pt x="4253" y="9954"/>
                  </a:cubicBezTo>
                  <a:cubicBezTo>
                    <a:pt x="4216" y="9954"/>
                    <a:pt x="4216" y="9954"/>
                    <a:pt x="4216" y="9954"/>
                  </a:cubicBezTo>
                  <a:cubicBezTo>
                    <a:pt x="4216" y="9886"/>
                    <a:pt x="4216" y="9886"/>
                    <a:pt x="4216" y="9886"/>
                  </a:cubicBezTo>
                  <a:cubicBezTo>
                    <a:pt x="4179" y="9818"/>
                    <a:pt x="4179" y="9818"/>
                    <a:pt x="4179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05" y="9683"/>
                    <a:pt x="4105" y="9683"/>
                    <a:pt x="4105" y="9683"/>
                  </a:cubicBezTo>
                  <a:cubicBezTo>
                    <a:pt x="4105" y="9683"/>
                    <a:pt x="4105" y="9683"/>
                    <a:pt x="4105" y="9683"/>
                  </a:cubicBezTo>
                  <a:cubicBezTo>
                    <a:pt x="4068" y="9615"/>
                    <a:pt x="4068" y="9615"/>
                    <a:pt x="4068" y="9615"/>
                  </a:cubicBezTo>
                  <a:cubicBezTo>
                    <a:pt x="4068" y="9615"/>
                    <a:pt x="4068" y="9615"/>
                    <a:pt x="4068" y="9615"/>
                  </a:cubicBezTo>
                  <a:cubicBezTo>
                    <a:pt x="4105" y="9547"/>
                    <a:pt x="4105" y="9547"/>
                    <a:pt x="4105" y="9547"/>
                  </a:cubicBezTo>
                  <a:cubicBezTo>
                    <a:pt x="4105" y="9547"/>
                    <a:pt x="4105" y="9547"/>
                    <a:pt x="4105" y="9547"/>
                  </a:cubicBezTo>
                  <a:cubicBezTo>
                    <a:pt x="4068" y="9480"/>
                    <a:pt x="4068" y="9480"/>
                    <a:pt x="4068" y="9480"/>
                  </a:cubicBezTo>
                  <a:cubicBezTo>
                    <a:pt x="4105" y="9412"/>
                    <a:pt x="4105" y="9412"/>
                    <a:pt x="4105" y="9412"/>
                  </a:cubicBezTo>
                  <a:cubicBezTo>
                    <a:pt x="4142" y="9480"/>
                    <a:pt x="4142" y="9480"/>
                    <a:pt x="4142" y="9480"/>
                  </a:cubicBezTo>
                  <a:cubicBezTo>
                    <a:pt x="4142" y="9412"/>
                    <a:pt x="4142" y="9412"/>
                    <a:pt x="4142" y="9412"/>
                  </a:cubicBezTo>
                  <a:cubicBezTo>
                    <a:pt x="4179" y="9480"/>
                    <a:pt x="4179" y="9480"/>
                    <a:pt x="4179" y="9480"/>
                  </a:cubicBezTo>
                  <a:cubicBezTo>
                    <a:pt x="4216" y="9480"/>
                    <a:pt x="4216" y="9480"/>
                    <a:pt x="4216" y="9480"/>
                  </a:cubicBezTo>
                  <a:cubicBezTo>
                    <a:pt x="4253" y="9480"/>
                    <a:pt x="4253" y="9480"/>
                    <a:pt x="4253" y="9480"/>
                  </a:cubicBezTo>
                  <a:cubicBezTo>
                    <a:pt x="4364" y="9480"/>
                    <a:pt x="4364" y="9480"/>
                    <a:pt x="4364" y="9480"/>
                  </a:cubicBezTo>
                  <a:cubicBezTo>
                    <a:pt x="4512" y="9480"/>
                    <a:pt x="4512" y="9480"/>
                    <a:pt x="4512" y="9480"/>
                  </a:cubicBezTo>
                  <a:cubicBezTo>
                    <a:pt x="4549" y="9547"/>
                    <a:pt x="4549" y="9547"/>
                    <a:pt x="4549" y="9547"/>
                  </a:cubicBezTo>
                  <a:cubicBezTo>
                    <a:pt x="4660" y="9547"/>
                    <a:pt x="4660" y="9547"/>
                    <a:pt x="4660" y="9547"/>
                  </a:cubicBezTo>
                  <a:cubicBezTo>
                    <a:pt x="4660" y="9615"/>
                    <a:pt x="4660" y="9615"/>
                    <a:pt x="4660" y="9615"/>
                  </a:cubicBezTo>
                  <a:cubicBezTo>
                    <a:pt x="4660" y="9615"/>
                    <a:pt x="4660" y="9615"/>
                    <a:pt x="4660" y="9615"/>
                  </a:cubicBezTo>
                  <a:cubicBezTo>
                    <a:pt x="4697" y="9683"/>
                    <a:pt x="4697" y="9683"/>
                    <a:pt x="4697" y="9683"/>
                  </a:cubicBezTo>
                  <a:cubicBezTo>
                    <a:pt x="4697" y="9683"/>
                    <a:pt x="4697" y="9683"/>
                    <a:pt x="4697" y="9683"/>
                  </a:cubicBezTo>
                  <a:cubicBezTo>
                    <a:pt x="4771" y="9615"/>
                    <a:pt x="4771" y="9615"/>
                    <a:pt x="4771" y="9615"/>
                  </a:cubicBezTo>
                  <a:cubicBezTo>
                    <a:pt x="4771" y="9683"/>
                    <a:pt x="4771" y="9683"/>
                    <a:pt x="4771" y="9683"/>
                  </a:cubicBezTo>
                  <a:cubicBezTo>
                    <a:pt x="4808" y="9683"/>
                    <a:pt x="4808" y="9683"/>
                    <a:pt x="4808" y="9683"/>
                  </a:cubicBezTo>
                  <a:cubicBezTo>
                    <a:pt x="4808" y="9750"/>
                    <a:pt x="4808" y="9750"/>
                    <a:pt x="4808" y="9750"/>
                  </a:cubicBezTo>
                  <a:cubicBezTo>
                    <a:pt x="4882" y="9750"/>
                    <a:pt x="4882" y="9750"/>
                    <a:pt x="4882" y="9750"/>
                  </a:cubicBezTo>
                  <a:cubicBezTo>
                    <a:pt x="4956" y="9818"/>
                    <a:pt x="4956" y="9818"/>
                    <a:pt x="4956" y="9818"/>
                  </a:cubicBezTo>
                  <a:cubicBezTo>
                    <a:pt x="5067" y="9818"/>
                    <a:pt x="5067" y="9818"/>
                    <a:pt x="5067" y="9818"/>
                  </a:cubicBezTo>
                  <a:cubicBezTo>
                    <a:pt x="5067" y="9886"/>
                    <a:pt x="5067" y="9886"/>
                    <a:pt x="5067" y="9886"/>
                  </a:cubicBezTo>
                  <a:cubicBezTo>
                    <a:pt x="5104" y="9954"/>
                    <a:pt x="5104" y="9954"/>
                    <a:pt x="5104" y="9954"/>
                  </a:cubicBezTo>
                  <a:cubicBezTo>
                    <a:pt x="5141" y="9954"/>
                    <a:pt x="5141" y="9954"/>
                    <a:pt x="5141" y="9954"/>
                  </a:cubicBezTo>
                  <a:cubicBezTo>
                    <a:pt x="5215" y="10021"/>
                    <a:pt x="5215" y="10021"/>
                    <a:pt x="5215" y="10021"/>
                  </a:cubicBezTo>
                  <a:cubicBezTo>
                    <a:pt x="5252" y="10157"/>
                    <a:pt x="5252" y="10157"/>
                    <a:pt x="5252" y="10157"/>
                  </a:cubicBezTo>
                  <a:cubicBezTo>
                    <a:pt x="5289" y="10157"/>
                    <a:pt x="5289" y="10157"/>
                    <a:pt x="5289" y="10157"/>
                  </a:cubicBezTo>
                  <a:cubicBezTo>
                    <a:pt x="5289" y="10157"/>
                    <a:pt x="5289" y="10157"/>
                    <a:pt x="5289" y="10157"/>
                  </a:cubicBezTo>
                  <a:cubicBezTo>
                    <a:pt x="5252" y="10089"/>
                    <a:pt x="5252" y="10089"/>
                    <a:pt x="5252" y="10089"/>
                  </a:cubicBezTo>
                  <a:cubicBezTo>
                    <a:pt x="5289" y="10021"/>
                    <a:pt x="5289" y="10021"/>
                    <a:pt x="5289" y="10021"/>
                  </a:cubicBezTo>
                  <a:cubicBezTo>
                    <a:pt x="5289" y="10021"/>
                    <a:pt x="5289" y="10021"/>
                    <a:pt x="5289" y="10021"/>
                  </a:cubicBezTo>
                  <a:cubicBezTo>
                    <a:pt x="5289" y="9954"/>
                    <a:pt x="5289" y="9954"/>
                    <a:pt x="5289" y="9954"/>
                  </a:cubicBezTo>
                  <a:cubicBezTo>
                    <a:pt x="5289" y="9954"/>
                    <a:pt x="5289" y="9954"/>
                    <a:pt x="5289" y="9954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326" y="9750"/>
                    <a:pt x="5326" y="9750"/>
                    <a:pt x="5326" y="9750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252" y="9750"/>
                    <a:pt x="5252" y="9750"/>
                    <a:pt x="5252" y="9750"/>
                  </a:cubicBezTo>
                  <a:cubicBezTo>
                    <a:pt x="5215" y="9750"/>
                    <a:pt x="5215" y="9750"/>
                    <a:pt x="5215" y="9750"/>
                  </a:cubicBezTo>
                  <a:cubicBezTo>
                    <a:pt x="5178" y="9750"/>
                    <a:pt x="5178" y="9750"/>
                    <a:pt x="5178" y="9750"/>
                  </a:cubicBezTo>
                  <a:cubicBezTo>
                    <a:pt x="5104" y="9615"/>
                    <a:pt x="5104" y="9615"/>
                    <a:pt x="5104" y="9615"/>
                  </a:cubicBezTo>
                  <a:cubicBezTo>
                    <a:pt x="5104" y="9615"/>
                    <a:pt x="5104" y="9615"/>
                    <a:pt x="5104" y="9615"/>
                  </a:cubicBezTo>
                  <a:cubicBezTo>
                    <a:pt x="5067" y="9547"/>
                    <a:pt x="5067" y="9547"/>
                    <a:pt x="5067" y="9547"/>
                  </a:cubicBezTo>
                  <a:cubicBezTo>
                    <a:pt x="5067" y="9480"/>
                    <a:pt x="5067" y="9480"/>
                    <a:pt x="5067" y="9480"/>
                  </a:cubicBezTo>
                  <a:cubicBezTo>
                    <a:pt x="5067" y="9412"/>
                    <a:pt x="5067" y="9412"/>
                    <a:pt x="5067" y="9412"/>
                  </a:cubicBezTo>
                  <a:cubicBezTo>
                    <a:pt x="5030" y="9480"/>
                    <a:pt x="5030" y="9480"/>
                    <a:pt x="5030" y="9480"/>
                  </a:cubicBezTo>
                  <a:cubicBezTo>
                    <a:pt x="4993" y="9480"/>
                    <a:pt x="4993" y="9480"/>
                    <a:pt x="4993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19" y="9412"/>
                    <a:pt x="4919" y="9412"/>
                    <a:pt x="4919" y="9412"/>
                  </a:cubicBezTo>
                  <a:cubicBezTo>
                    <a:pt x="4919" y="9480"/>
                    <a:pt x="4919" y="9480"/>
                    <a:pt x="4919" y="9480"/>
                  </a:cubicBezTo>
                  <a:cubicBezTo>
                    <a:pt x="4882" y="9344"/>
                    <a:pt x="4882" y="9344"/>
                    <a:pt x="4882" y="9344"/>
                  </a:cubicBezTo>
                  <a:cubicBezTo>
                    <a:pt x="4882" y="9344"/>
                    <a:pt x="4882" y="9344"/>
                    <a:pt x="4882" y="9344"/>
                  </a:cubicBezTo>
                  <a:cubicBezTo>
                    <a:pt x="4845" y="9209"/>
                    <a:pt x="4845" y="9209"/>
                    <a:pt x="4845" y="9209"/>
                  </a:cubicBezTo>
                  <a:cubicBezTo>
                    <a:pt x="4845" y="9209"/>
                    <a:pt x="4845" y="9209"/>
                    <a:pt x="4845" y="9209"/>
                  </a:cubicBezTo>
                  <a:cubicBezTo>
                    <a:pt x="4882" y="9209"/>
                    <a:pt x="4882" y="9209"/>
                    <a:pt x="4882" y="9209"/>
                  </a:cubicBezTo>
                  <a:cubicBezTo>
                    <a:pt x="4882" y="9141"/>
                    <a:pt x="4882" y="9141"/>
                    <a:pt x="4882" y="9141"/>
                  </a:cubicBezTo>
                  <a:cubicBezTo>
                    <a:pt x="4882" y="9073"/>
                    <a:pt x="4882" y="9073"/>
                    <a:pt x="4882" y="9073"/>
                  </a:cubicBezTo>
                  <a:cubicBezTo>
                    <a:pt x="4845" y="9073"/>
                    <a:pt x="4845" y="9073"/>
                    <a:pt x="4845" y="9073"/>
                  </a:cubicBezTo>
                  <a:cubicBezTo>
                    <a:pt x="4845" y="9006"/>
                    <a:pt x="4845" y="9006"/>
                    <a:pt x="4845" y="9006"/>
                  </a:cubicBezTo>
                  <a:cubicBezTo>
                    <a:pt x="4882" y="8938"/>
                    <a:pt x="4882" y="8938"/>
                    <a:pt x="4882" y="8938"/>
                  </a:cubicBezTo>
                  <a:cubicBezTo>
                    <a:pt x="4882" y="8938"/>
                    <a:pt x="4882" y="8938"/>
                    <a:pt x="4882" y="8938"/>
                  </a:cubicBezTo>
                  <a:cubicBezTo>
                    <a:pt x="4845" y="8870"/>
                    <a:pt x="4845" y="8870"/>
                    <a:pt x="4845" y="8870"/>
                  </a:cubicBezTo>
                  <a:cubicBezTo>
                    <a:pt x="4808" y="8870"/>
                    <a:pt x="4808" y="8870"/>
                    <a:pt x="4808" y="8870"/>
                  </a:cubicBezTo>
                  <a:cubicBezTo>
                    <a:pt x="4808" y="8803"/>
                    <a:pt x="4808" y="8803"/>
                    <a:pt x="4808" y="8803"/>
                  </a:cubicBezTo>
                  <a:cubicBezTo>
                    <a:pt x="4771" y="8735"/>
                    <a:pt x="4771" y="8735"/>
                    <a:pt x="4771" y="8735"/>
                  </a:cubicBezTo>
                  <a:cubicBezTo>
                    <a:pt x="4771" y="8803"/>
                    <a:pt x="4771" y="8803"/>
                    <a:pt x="4771" y="8803"/>
                  </a:cubicBezTo>
                  <a:cubicBezTo>
                    <a:pt x="4734" y="8735"/>
                    <a:pt x="4734" y="8735"/>
                    <a:pt x="4734" y="8735"/>
                  </a:cubicBezTo>
                  <a:cubicBezTo>
                    <a:pt x="4734" y="8599"/>
                    <a:pt x="4734" y="8599"/>
                    <a:pt x="4734" y="8599"/>
                  </a:cubicBezTo>
                  <a:cubicBezTo>
                    <a:pt x="4734" y="8599"/>
                    <a:pt x="4734" y="8599"/>
                    <a:pt x="4734" y="8599"/>
                  </a:cubicBezTo>
                  <a:cubicBezTo>
                    <a:pt x="4734" y="8532"/>
                    <a:pt x="4734" y="8532"/>
                    <a:pt x="4734" y="8532"/>
                  </a:cubicBezTo>
                  <a:cubicBezTo>
                    <a:pt x="4697" y="8464"/>
                    <a:pt x="4697" y="8464"/>
                    <a:pt x="4697" y="8464"/>
                  </a:cubicBezTo>
                  <a:cubicBezTo>
                    <a:pt x="4734" y="8464"/>
                    <a:pt x="4734" y="8464"/>
                    <a:pt x="4734" y="8464"/>
                  </a:cubicBezTo>
                  <a:cubicBezTo>
                    <a:pt x="4808" y="8329"/>
                    <a:pt x="4808" y="8329"/>
                    <a:pt x="4808" y="8329"/>
                  </a:cubicBezTo>
                  <a:cubicBezTo>
                    <a:pt x="4845" y="8261"/>
                    <a:pt x="4845" y="8261"/>
                    <a:pt x="4845" y="8261"/>
                  </a:cubicBezTo>
                  <a:cubicBezTo>
                    <a:pt x="4845" y="8261"/>
                    <a:pt x="4845" y="8261"/>
                    <a:pt x="4845" y="8261"/>
                  </a:cubicBezTo>
                  <a:cubicBezTo>
                    <a:pt x="4808" y="8193"/>
                    <a:pt x="4808" y="8193"/>
                    <a:pt x="4808" y="8193"/>
                  </a:cubicBezTo>
                  <a:cubicBezTo>
                    <a:pt x="4808" y="8125"/>
                    <a:pt x="4808" y="8125"/>
                    <a:pt x="4808" y="8125"/>
                  </a:cubicBezTo>
                  <a:cubicBezTo>
                    <a:pt x="4845" y="8058"/>
                    <a:pt x="4845" y="8058"/>
                    <a:pt x="4845" y="8058"/>
                  </a:cubicBezTo>
                  <a:cubicBezTo>
                    <a:pt x="4808" y="7990"/>
                    <a:pt x="4808" y="7990"/>
                    <a:pt x="4808" y="7990"/>
                  </a:cubicBezTo>
                  <a:cubicBezTo>
                    <a:pt x="4808" y="7922"/>
                    <a:pt x="4808" y="7922"/>
                    <a:pt x="4808" y="7922"/>
                  </a:cubicBezTo>
                  <a:cubicBezTo>
                    <a:pt x="4808" y="7855"/>
                    <a:pt x="4808" y="7855"/>
                    <a:pt x="4808" y="7855"/>
                  </a:cubicBezTo>
                  <a:cubicBezTo>
                    <a:pt x="4808" y="7787"/>
                    <a:pt x="4808" y="7787"/>
                    <a:pt x="4808" y="7787"/>
                  </a:cubicBezTo>
                  <a:cubicBezTo>
                    <a:pt x="4808" y="7787"/>
                    <a:pt x="4808" y="7787"/>
                    <a:pt x="4808" y="7787"/>
                  </a:cubicBezTo>
                  <a:cubicBezTo>
                    <a:pt x="4808" y="7719"/>
                    <a:pt x="4808" y="7719"/>
                    <a:pt x="4808" y="7719"/>
                  </a:cubicBezTo>
                  <a:cubicBezTo>
                    <a:pt x="4808" y="7651"/>
                    <a:pt x="4808" y="7651"/>
                    <a:pt x="4808" y="7651"/>
                  </a:cubicBezTo>
                  <a:cubicBezTo>
                    <a:pt x="4808" y="7584"/>
                    <a:pt x="4808" y="7584"/>
                    <a:pt x="4808" y="7584"/>
                  </a:cubicBezTo>
                  <a:cubicBezTo>
                    <a:pt x="4808" y="7516"/>
                    <a:pt x="4808" y="7516"/>
                    <a:pt x="4808" y="7516"/>
                  </a:cubicBezTo>
                  <a:cubicBezTo>
                    <a:pt x="4808" y="7448"/>
                    <a:pt x="4808" y="7448"/>
                    <a:pt x="4808" y="7448"/>
                  </a:cubicBezTo>
                  <a:cubicBezTo>
                    <a:pt x="4808" y="7313"/>
                    <a:pt x="4808" y="7313"/>
                    <a:pt x="4808" y="7313"/>
                  </a:cubicBezTo>
                  <a:cubicBezTo>
                    <a:pt x="4808" y="7313"/>
                    <a:pt x="4808" y="7313"/>
                    <a:pt x="4808" y="7313"/>
                  </a:cubicBezTo>
                  <a:cubicBezTo>
                    <a:pt x="4845" y="7313"/>
                    <a:pt x="4845" y="7313"/>
                    <a:pt x="4845" y="7313"/>
                  </a:cubicBezTo>
                  <a:cubicBezTo>
                    <a:pt x="4845" y="7381"/>
                    <a:pt x="4845" y="7381"/>
                    <a:pt x="4845" y="7381"/>
                  </a:cubicBezTo>
                  <a:cubicBezTo>
                    <a:pt x="4845" y="7381"/>
                    <a:pt x="4845" y="7381"/>
                    <a:pt x="4845" y="7381"/>
                  </a:cubicBezTo>
                  <a:cubicBezTo>
                    <a:pt x="4882" y="7381"/>
                    <a:pt x="4882" y="7381"/>
                    <a:pt x="4882" y="7381"/>
                  </a:cubicBezTo>
                  <a:cubicBezTo>
                    <a:pt x="4919" y="7381"/>
                    <a:pt x="4919" y="7381"/>
                    <a:pt x="4919" y="7381"/>
                  </a:cubicBezTo>
                  <a:cubicBezTo>
                    <a:pt x="4993" y="7313"/>
                    <a:pt x="4993" y="7313"/>
                    <a:pt x="4993" y="7313"/>
                  </a:cubicBezTo>
                  <a:cubicBezTo>
                    <a:pt x="4993" y="7313"/>
                    <a:pt x="4993" y="7313"/>
                    <a:pt x="4993" y="7313"/>
                  </a:cubicBezTo>
                  <a:cubicBezTo>
                    <a:pt x="5030" y="7381"/>
                    <a:pt x="5030" y="7381"/>
                    <a:pt x="5030" y="7381"/>
                  </a:cubicBezTo>
                  <a:cubicBezTo>
                    <a:pt x="5067" y="7313"/>
                    <a:pt x="5067" y="7313"/>
                    <a:pt x="5067" y="7313"/>
                  </a:cubicBezTo>
                  <a:cubicBezTo>
                    <a:pt x="5104" y="7313"/>
                    <a:pt x="5104" y="7313"/>
                    <a:pt x="5104" y="7313"/>
                  </a:cubicBezTo>
                  <a:cubicBezTo>
                    <a:pt x="5178" y="7381"/>
                    <a:pt x="5178" y="7381"/>
                    <a:pt x="5178" y="7381"/>
                  </a:cubicBezTo>
                  <a:cubicBezTo>
                    <a:pt x="5252" y="7381"/>
                    <a:pt x="5252" y="7381"/>
                    <a:pt x="5252" y="7381"/>
                  </a:cubicBezTo>
                  <a:cubicBezTo>
                    <a:pt x="5252" y="7381"/>
                    <a:pt x="5252" y="7381"/>
                    <a:pt x="5252" y="7381"/>
                  </a:cubicBezTo>
                  <a:cubicBezTo>
                    <a:pt x="5289" y="7448"/>
                    <a:pt x="5289" y="7448"/>
                    <a:pt x="5289" y="7448"/>
                  </a:cubicBezTo>
                  <a:cubicBezTo>
                    <a:pt x="5252" y="7448"/>
                    <a:pt x="5252" y="7448"/>
                    <a:pt x="5252" y="7448"/>
                  </a:cubicBezTo>
                  <a:cubicBezTo>
                    <a:pt x="5289" y="7516"/>
                    <a:pt x="5289" y="7516"/>
                    <a:pt x="5289" y="7516"/>
                  </a:cubicBezTo>
                  <a:cubicBezTo>
                    <a:pt x="5289" y="7584"/>
                    <a:pt x="5289" y="7584"/>
                    <a:pt x="5289" y="7584"/>
                  </a:cubicBezTo>
                  <a:cubicBezTo>
                    <a:pt x="5289" y="7651"/>
                    <a:pt x="5289" y="7651"/>
                    <a:pt x="5289" y="7651"/>
                  </a:cubicBezTo>
                  <a:cubicBezTo>
                    <a:pt x="5289" y="7719"/>
                    <a:pt x="5289" y="7719"/>
                    <a:pt x="5289" y="7719"/>
                  </a:cubicBezTo>
                  <a:cubicBezTo>
                    <a:pt x="5326" y="7787"/>
                    <a:pt x="5326" y="7787"/>
                    <a:pt x="5326" y="7787"/>
                  </a:cubicBezTo>
                  <a:cubicBezTo>
                    <a:pt x="5289" y="7990"/>
                    <a:pt x="5289" y="7990"/>
                    <a:pt x="5289" y="7990"/>
                  </a:cubicBezTo>
                  <a:cubicBezTo>
                    <a:pt x="5326" y="7990"/>
                    <a:pt x="5326" y="7990"/>
                    <a:pt x="5326" y="7990"/>
                  </a:cubicBezTo>
                  <a:cubicBezTo>
                    <a:pt x="5326" y="8058"/>
                    <a:pt x="5326" y="8058"/>
                    <a:pt x="5326" y="8058"/>
                  </a:cubicBezTo>
                  <a:cubicBezTo>
                    <a:pt x="5326" y="8058"/>
                    <a:pt x="5326" y="8058"/>
                    <a:pt x="5326" y="8058"/>
                  </a:cubicBezTo>
                  <a:cubicBezTo>
                    <a:pt x="5326" y="8125"/>
                    <a:pt x="5326" y="8125"/>
                    <a:pt x="5326" y="8125"/>
                  </a:cubicBezTo>
                  <a:cubicBezTo>
                    <a:pt x="5289" y="8125"/>
                    <a:pt x="5289" y="8125"/>
                    <a:pt x="5289" y="8125"/>
                  </a:cubicBezTo>
                  <a:cubicBezTo>
                    <a:pt x="5326" y="8193"/>
                    <a:pt x="5326" y="8193"/>
                    <a:pt x="5326" y="8193"/>
                  </a:cubicBezTo>
                  <a:cubicBezTo>
                    <a:pt x="5326" y="8261"/>
                    <a:pt x="5326" y="8261"/>
                    <a:pt x="5326" y="8261"/>
                  </a:cubicBezTo>
                  <a:cubicBezTo>
                    <a:pt x="5363" y="8329"/>
                    <a:pt x="5363" y="8329"/>
                    <a:pt x="5363" y="8329"/>
                  </a:cubicBezTo>
                  <a:cubicBezTo>
                    <a:pt x="5400" y="8329"/>
                    <a:pt x="5400" y="8329"/>
                    <a:pt x="5400" y="8329"/>
                  </a:cubicBezTo>
                  <a:cubicBezTo>
                    <a:pt x="5400" y="8396"/>
                    <a:pt x="5400" y="8396"/>
                    <a:pt x="5400" y="8396"/>
                  </a:cubicBezTo>
                  <a:cubicBezTo>
                    <a:pt x="5437" y="8329"/>
                    <a:pt x="5437" y="8329"/>
                    <a:pt x="5437" y="8329"/>
                  </a:cubicBezTo>
                  <a:cubicBezTo>
                    <a:pt x="5437" y="8396"/>
                    <a:pt x="5437" y="8396"/>
                    <a:pt x="5437" y="8396"/>
                  </a:cubicBezTo>
                  <a:cubicBezTo>
                    <a:pt x="5474" y="8464"/>
                    <a:pt x="5474" y="8464"/>
                    <a:pt x="5474" y="8464"/>
                  </a:cubicBezTo>
                  <a:cubicBezTo>
                    <a:pt x="5511" y="8532"/>
                    <a:pt x="5511" y="8532"/>
                    <a:pt x="5511" y="8532"/>
                  </a:cubicBezTo>
                  <a:cubicBezTo>
                    <a:pt x="5511" y="8599"/>
                    <a:pt x="5511" y="8599"/>
                    <a:pt x="5511" y="8599"/>
                  </a:cubicBezTo>
                  <a:cubicBezTo>
                    <a:pt x="5548" y="8735"/>
                    <a:pt x="5548" y="8735"/>
                    <a:pt x="5548" y="8735"/>
                  </a:cubicBezTo>
                  <a:cubicBezTo>
                    <a:pt x="5548" y="8803"/>
                    <a:pt x="5548" y="8803"/>
                    <a:pt x="5548" y="8803"/>
                  </a:cubicBezTo>
                  <a:cubicBezTo>
                    <a:pt x="5548" y="8803"/>
                    <a:pt x="5548" y="8803"/>
                    <a:pt x="5548" y="8803"/>
                  </a:cubicBezTo>
                  <a:cubicBezTo>
                    <a:pt x="5548" y="8870"/>
                    <a:pt x="5548" y="8870"/>
                    <a:pt x="5548" y="8870"/>
                  </a:cubicBezTo>
                  <a:cubicBezTo>
                    <a:pt x="5585" y="8938"/>
                    <a:pt x="5585" y="8938"/>
                    <a:pt x="5585" y="8938"/>
                  </a:cubicBezTo>
                  <a:cubicBezTo>
                    <a:pt x="5585" y="9006"/>
                    <a:pt x="5585" y="9006"/>
                    <a:pt x="5585" y="9006"/>
                  </a:cubicBezTo>
                  <a:cubicBezTo>
                    <a:pt x="5622" y="9141"/>
                    <a:pt x="5622" y="9141"/>
                    <a:pt x="5622" y="9141"/>
                  </a:cubicBezTo>
                  <a:cubicBezTo>
                    <a:pt x="5622" y="9209"/>
                    <a:pt x="5622" y="9209"/>
                    <a:pt x="5622" y="9209"/>
                  </a:cubicBezTo>
                  <a:cubicBezTo>
                    <a:pt x="5659" y="9276"/>
                    <a:pt x="5659" y="9276"/>
                    <a:pt x="5659" y="9276"/>
                  </a:cubicBezTo>
                  <a:cubicBezTo>
                    <a:pt x="5659" y="9276"/>
                    <a:pt x="5659" y="9276"/>
                    <a:pt x="5659" y="9276"/>
                  </a:cubicBezTo>
                  <a:cubicBezTo>
                    <a:pt x="5659" y="9344"/>
                    <a:pt x="5659" y="9344"/>
                    <a:pt x="5659" y="9344"/>
                  </a:cubicBezTo>
                  <a:cubicBezTo>
                    <a:pt x="5696" y="9412"/>
                    <a:pt x="5696" y="9412"/>
                    <a:pt x="5696" y="9412"/>
                  </a:cubicBezTo>
                  <a:cubicBezTo>
                    <a:pt x="5696" y="9480"/>
                    <a:pt x="5696" y="9480"/>
                    <a:pt x="5696" y="9480"/>
                  </a:cubicBezTo>
                  <a:cubicBezTo>
                    <a:pt x="5770" y="9615"/>
                    <a:pt x="5770" y="9615"/>
                    <a:pt x="5770" y="9615"/>
                  </a:cubicBezTo>
                  <a:cubicBezTo>
                    <a:pt x="5807" y="9683"/>
                    <a:pt x="5807" y="9683"/>
                    <a:pt x="5807" y="9683"/>
                  </a:cubicBezTo>
                  <a:cubicBezTo>
                    <a:pt x="5844" y="9683"/>
                    <a:pt x="5844" y="9683"/>
                    <a:pt x="5844" y="9683"/>
                  </a:cubicBezTo>
                  <a:cubicBezTo>
                    <a:pt x="5844" y="9750"/>
                    <a:pt x="5844" y="9750"/>
                    <a:pt x="5844" y="9750"/>
                  </a:cubicBezTo>
                  <a:cubicBezTo>
                    <a:pt x="5918" y="9818"/>
                    <a:pt x="5918" y="9818"/>
                    <a:pt x="5918" y="9818"/>
                  </a:cubicBezTo>
                  <a:cubicBezTo>
                    <a:pt x="5918" y="9818"/>
                    <a:pt x="5918" y="9818"/>
                    <a:pt x="5918" y="9818"/>
                  </a:cubicBezTo>
                  <a:cubicBezTo>
                    <a:pt x="5881" y="9818"/>
                    <a:pt x="5881" y="9818"/>
                    <a:pt x="5881" y="9818"/>
                  </a:cubicBezTo>
                  <a:cubicBezTo>
                    <a:pt x="5881" y="9886"/>
                    <a:pt x="5881" y="9886"/>
                    <a:pt x="5881" y="9886"/>
                  </a:cubicBezTo>
                  <a:cubicBezTo>
                    <a:pt x="5881" y="9954"/>
                    <a:pt x="5881" y="9954"/>
                    <a:pt x="5881" y="9954"/>
                  </a:cubicBezTo>
                  <a:cubicBezTo>
                    <a:pt x="5918" y="10089"/>
                    <a:pt x="5918" y="10089"/>
                    <a:pt x="5918" y="10089"/>
                  </a:cubicBezTo>
                  <a:cubicBezTo>
                    <a:pt x="5955" y="10157"/>
                    <a:pt x="5955" y="10157"/>
                    <a:pt x="5955" y="10157"/>
                  </a:cubicBezTo>
                  <a:cubicBezTo>
                    <a:pt x="5955" y="10224"/>
                    <a:pt x="5955" y="10224"/>
                    <a:pt x="5955" y="10224"/>
                  </a:cubicBezTo>
                  <a:cubicBezTo>
                    <a:pt x="5918" y="10292"/>
                    <a:pt x="5918" y="10292"/>
                    <a:pt x="5918" y="10292"/>
                  </a:cubicBezTo>
                  <a:cubicBezTo>
                    <a:pt x="5918" y="10292"/>
                    <a:pt x="5918" y="10292"/>
                    <a:pt x="5918" y="10292"/>
                  </a:cubicBezTo>
                  <a:cubicBezTo>
                    <a:pt x="5881" y="10360"/>
                    <a:pt x="5881" y="10360"/>
                    <a:pt x="5881" y="10360"/>
                  </a:cubicBezTo>
                  <a:cubicBezTo>
                    <a:pt x="5918" y="10360"/>
                    <a:pt x="5918" y="10360"/>
                    <a:pt x="5918" y="10360"/>
                  </a:cubicBezTo>
                  <a:cubicBezTo>
                    <a:pt x="5918" y="10495"/>
                    <a:pt x="5918" y="10495"/>
                    <a:pt x="5918" y="10495"/>
                  </a:cubicBezTo>
                  <a:cubicBezTo>
                    <a:pt x="5881" y="10495"/>
                    <a:pt x="5881" y="10495"/>
                    <a:pt x="5881" y="10495"/>
                  </a:cubicBezTo>
                  <a:cubicBezTo>
                    <a:pt x="5881" y="10563"/>
                    <a:pt x="5881" y="10563"/>
                    <a:pt x="5881" y="10563"/>
                  </a:cubicBezTo>
                  <a:cubicBezTo>
                    <a:pt x="5918" y="10495"/>
                    <a:pt x="5918" y="10495"/>
                    <a:pt x="5918" y="10495"/>
                  </a:cubicBezTo>
                  <a:cubicBezTo>
                    <a:pt x="5918" y="10563"/>
                    <a:pt x="5918" y="10563"/>
                    <a:pt x="5918" y="10563"/>
                  </a:cubicBezTo>
                  <a:cubicBezTo>
                    <a:pt x="5881" y="10563"/>
                    <a:pt x="5881" y="10563"/>
                    <a:pt x="5881" y="10563"/>
                  </a:cubicBezTo>
                  <a:cubicBezTo>
                    <a:pt x="5881" y="10698"/>
                    <a:pt x="5881" y="10698"/>
                    <a:pt x="5881" y="10698"/>
                  </a:cubicBezTo>
                  <a:cubicBezTo>
                    <a:pt x="5844" y="10766"/>
                    <a:pt x="5844" y="10766"/>
                    <a:pt x="5844" y="10766"/>
                  </a:cubicBezTo>
                  <a:cubicBezTo>
                    <a:pt x="5807" y="10698"/>
                    <a:pt x="5807" y="10698"/>
                    <a:pt x="5807" y="10698"/>
                  </a:cubicBezTo>
                  <a:cubicBezTo>
                    <a:pt x="5807" y="10766"/>
                    <a:pt x="5807" y="10766"/>
                    <a:pt x="5807" y="10766"/>
                  </a:cubicBezTo>
                  <a:cubicBezTo>
                    <a:pt x="5844" y="10834"/>
                    <a:pt x="5844" y="10834"/>
                    <a:pt x="5844" y="10834"/>
                  </a:cubicBezTo>
                  <a:cubicBezTo>
                    <a:pt x="5844" y="10834"/>
                    <a:pt x="5844" y="10834"/>
                    <a:pt x="5844" y="10834"/>
                  </a:cubicBezTo>
                  <a:cubicBezTo>
                    <a:pt x="5807" y="10902"/>
                    <a:pt x="5807" y="10902"/>
                    <a:pt x="5807" y="10902"/>
                  </a:cubicBezTo>
                  <a:cubicBezTo>
                    <a:pt x="5770" y="10902"/>
                    <a:pt x="5770" y="10902"/>
                    <a:pt x="5770" y="10902"/>
                  </a:cubicBezTo>
                  <a:cubicBezTo>
                    <a:pt x="5733" y="10902"/>
                    <a:pt x="5733" y="10902"/>
                    <a:pt x="5733" y="10902"/>
                  </a:cubicBezTo>
                  <a:cubicBezTo>
                    <a:pt x="5696" y="10902"/>
                    <a:pt x="5696" y="10902"/>
                    <a:pt x="5696" y="10902"/>
                  </a:cubicBezTo>
                  <a:cubicBezTo>
                    <a:pt x="5733" y="10834"/>
                    <a:pt x="5733" y="10834"/>
                    <a:pt x="5733" y="10834"/>
                  </a:cubicBezTo>
                  <a:cubicBezTo>
                    <a:pt x="5733" y="10834"/>
                    <a:pt x="5733" y="10834"/>
                    <a:pt x="5733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22" y="10766"/>
                    <a:pt x="5622" y="10766"/>
                    <a:pt x="5622" y="10766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11" y="10834"/>
                    <a:pt x="5511" y="10834"/>
                    <a:pt x="5511" y="10834"/>
                  </a:cubicBezTo>
                  <a:cubicBezTo>
                    <a:pt x="5437" y="10834"/>
                    <a:pt x="5437" y="10834"/>
                    <a:pt x="5437" y="10834"/>
                  </a:cubicBezTo>
                  <a:cubicBezTo>
                    <a:pt x="5437" y="10902"/>
                    <a:pt x="5437" y="10902"/>
                    <a:pt x="5437" y="10902"/>
                  </a:cubicBezTo>
                  <a:cubicBezTo>
                    <a:pt x="5437" y="10902"/>
                    <a:pt x="5437" y="10902"/>
                    <a:pt x="5437" y="10902"/>
                  </a:cubicBezTo>
                  <a:cubicBezTo>
                    <a:pt x="5474" y="10902"/>
                    <a:pt x="5474" y="10902"/>
                    <a:pt x="5474" y="10902"/>
                  </a:cubicBezTo>
                  <a:cubicBezTo>
                    <a:pt x="5474" y="10902"/>
                    <a:pt x="5474" y="10902"/>
                    <a:pt x="5474" y="10902"/>
                  </a:cubicBezTo>
                  <a:cubicBezTo>
                    <a:pt x="5511" y="10834"/>
                    <a:pt x="5511" y="10834"/>
                    <a:pt x="5511" y="10834"/>
                  </a:cubicBezTo>
                  <a:cubicBezTo>
                    <a:pt x="5548" y="10902"/>
                    <a:pt x="5548" y="10902"/>
                    <a:pt x="5548" y="10902"/>
                  </a:cubicBezTo>
                  <a:cubicBezTo>
                    <a:pt x="5585" y="10969"/>
                    <a:pt x="5585" y="10969"/>
                    <a:pt x="5585" y="10969"/>
                  </a:cubicBezTo>
                  <a:cubicBezTo>
                    <a:pt x="5696" y="11037"/>
                    <a:pt x="5696" y="11037"/>
                    <a:pt x="5696" y="11037"/>
                  </a:cubicBezTo>
                  <a:cubicBezTo>
                    <a:pt x="5770" y="11037"/>
                    <a:pt x="5770" y="11037"/>
                    <a:pt x="5770" y="11037"/>
                  </a:cubicBezTo>
                  <a:cubicBezTo>
                    <a:pt x="5807" y="11037"/>
                    <a:pt x="5807" y="11037"/>
                    <a:pt x="5807" y="11037"/>
                  </a:cubicBezTo>
                  <a:cubicBezTo>
                    <a:pt x="5881" y="11037"/>
                    <a:pt x="5881" y="11037"/>
                    <a:pt x="5881" y="11037"/>
                  </a:cubicBezTo>
                  <a:cubicBezTo>
                    <a:pt x="5881" y="11037"/>
                    <a:pt x="5881" y="11037"/>
                    <a:pt x="5881" y="11037"/>
                  </a:cubicBezTo>
                  <a:cubicBezTo>
                    <a:pt x="5955" y="11105"/>
                    <a:pt x="5955" y="11105"/>
                    <a:pt x="5955" y="11105"/>
                  </a:cubicBezTo>
                  <a:cubicBezTo>
                    <a:pt x="5992" y="11037"/>
                    <a:pt x="5992" y="11037"/>
                    <a:pt x="5992" y="11037"/>
                  </a:cubicBezTo>
                  <a:cubicBezTo>
                    <a:pt x="5992" y="10969"/>
                    <a:pt x="5992" y="10969"/>
                    <a:pt x="5992" y="10969"/>
                  </a:cubicBezTo>
                  <a:cubicBezTo>
                    <a:pt x="5992" y="10969"/>
                    <a:pt x="5992" y="10969"/>
                    <a:pt x="5992" y="10969"/>
                  </a:cubicBezTo>
                  <a:cubicBezTo>
                    <a:pt x="5992" y="10902"/>
                    <a:pt x="5992" y="10902"/>
                    <a:pt x="5992" y="10902"/>
                  </a:cubicBezTo>
                  <a:cubicBezTo>
                    <a:pt x="5992" y="10834"/>
                    <a:pt x="5992" y="10834"/>
                    <a:pt x="5992" y="10834"/>
                  </a:cubicBezTo>
                  <a:cubicBezTo>
                    <a:pt x="6029" y="10766"/>
                    <a:pt x="6029" y="10766"/>
                    <a:pt x="6029" y="10766"/>
                  </a:cubicBezTo>
                  <a:cubicBezTo>
                    <a:pt x="6029" y="10766"/>
                    <a:pt x="6029" y="10766"/>
                    <a:pt x="6029" y="10766"/>
                  </a:cubicBezTo>
                  <a:cubicBezTo>
                    <a:pt x="6066" y="10698"/>
                    <a:pt x="6066" y="10698"/>
                    <a:pt x="6066" y="10698"/>
                  </a:cubicBezTo>
                  <a:cubicBezTo>
                    <a:pt x="6066" y="10631"/>
                    <a:pt x="6066" y="10631"/>
                    <a:pt x="6066" y="10631"/>
                  </a:cubicBezTo>
                  <a:cubicBezTo>
                    <a:pt x="6103" y="10495"/>
                    <a:pt x="6103" y="10495"/>
                    <a:pt x="6103" y="10495"/>
                  </a:cubicBezTo>
                  <a:cubicBezTo>
                    <a:pt x="6066" y="10428"/>
                    <a:pt x="6066" y="10428"/>
                    <a:pt x="6066" y="10428"/>
                  </a:cubicBezTo>
                  <a:cubicBezTo>
                    <a:pt x="6103" y="10360"/>
                    <a:pt x="6103" y="10360"/>
                    <a:pt x="6103" y="10360"/>
                  </a:cubicBezTo>
                  <a:cubicBezTo>
                    <a:pt x="6140" y="10157"/>
                    <a:pt x="6140" y="10157"/>
                    <a:pt x="6140" y="10157"/>
                  </a:cubicBezTo>
                  <a:cubicBezTo>
                    <a:pt x="6140" y="10157"/>
                    <a:pt x="6140" y="10157"/>
                    <a:pt x="6140" y="10157"/>
                  </a:cubicBezTo>
                  <a:cubicBezTo>
                    <a:pt x="6103" y="9954"/>
                    <a:pt x="6103" y="9954"/>
                    <a:pt x="6103" y="9954"/>
                  </a:cubicBezTo>
                  <a:cubicBezTo>
                    <a:pt x="6029" y="9886"/>
                    <a:pt x="6029" y="9886"/>
                    <a:pt x="6029" y="9886"/>
                  </a:cubicBezTo>
                  <a:cubicBezTo>
                    <a:pt x="6029" y="9818"/>
                    <a:pt x="6029" y="9818"/>
                    <a:pt x="6029" y="9818"/>
                  </a:cubicBezTo>
                  <a:cubicBezTo>
                    <a:pt x="5992" y="9683"/>
                    <a:pt x="5992" y="9683"/>
                    <a:pt x="5992" y="9683"/>
                  </a:cubicBezTo>
                  <a:cubicBezTo>
                    <a:pt x="6066" y="9615"/>
                    <a:pt x="6066" y="9615"/>
                    <a:pt x="6066" y="9615"/>
                  </a:cubicBezTo>
                  <a:cubicBezTo>
                    <a:pt x="6066" y="9547"/>
                    <a:pt x="6066" y="9547"/>
                    <a:pt x="6066" y="9547"/>
                  </a:cubicBezTo>
                  <a:cubicBezTo>
                    <a:pt x="6140" y="9547"/>
                    <a:pt x="6140" y="9547"/>
                    <a:pt x="6140" y="9547"/>
                  </a:cubicBezTo>
                  <a:cubicBezTo>
                    <a:pt x="6177" y="9412"/>
                    <a:pt x="6177" y="9412"/>
                    <a:pt x="6177" y="9412"/>
                  </a:cubicBezTo>
                  <a:cubicBezTo>
                    <a:pt x="6251" y="9412"/>
                    <a:pt x="6251" y="9412"/>
                    <a:pt x="6251" y="9412"/>
                  </a:cubicBezTo>
                  <a:cubicBezTo>
                    <a:pt x="6288" y="9480"/>
                    <a:pt x="6288" y="9480"/>
                    <a:pt x="6288" y="9480"/>
                  </a:cubicBezTo>
                  <a:cubicBezTo>
                    <a:pt x="6288" y="9547"/>
                    <a:pt x="6288" y="9547"/>
                    <a:pt x="6288" y="9547"/>
                  </a:cubicBezTo>
                  <a:cubicBezTo>
                    <a:pt x="6325" y="9615"/>
                    <a:pt x="6325" y="9615"/>
                    <a:pt x="6325" y="9615"/>
                  </a:cubicBezTo>
                  <a:cubicBezTo>
                    <a:pt x="6362" y="9683"/>
                    <a:pt x="6362" y="9683"/>
                    <a:pt x="6362" y="9683"/>
                  </a:cubicBezTo>
                  <a:cubicBezTo>
                    <a:pt x="6362" y="9683"/>
                    <a:pt x="6362" y="9683"/>
                    <a:pt x="6362" y="9683"/>
                  </a:cubicBezTo>
                  <a:cubicBezTo>
                    <a:pt x="6399" y="9750"/>
                    <a:pt x="6399" y="9750"/>
                    <a:pt x="6399" y="9750"/>
                  </a:cubicBezTo>
                  <a:cubicBezTo>
                    <a:pt x="6399" y="9818"/>
                    <a:pt x="6399" y="9818"/>
                    <a:pt x="6399" y="9818"/>
                  </a:cubicBezTo>
                  <a:cubicBezTo>
                    <a:pt x="6436" y="9818"/>
                    <a:pt x="6436" y="9818"/>
                    <a:pt x="6436" y="9818"/>
                  </a:cubicBezTo>
                  <a:cubicBezTo>
                    <a:pt x="6436" y="9886"/>
                    <a:pt x="6436" y="9886"/>
                    <a:pt x="6436" y="9886"/>
                  </a:cubicBezTo>
                  <a:cubicBezTo>
                    <a:pt x="6473" y="9954"/>
                    <a:pt x="6473" y="9954"/>
                    <a:pt x="6473" y="9954"/>
                  </a:cubicBezTo>
                  <a:cubicBezTo>
                    <a:pt x="6473" y="10021"/>
                    <a:pt x="6473" y="10021"/>
                    <a:pt x="6473" y="10021"/>
                  </a:cubicBezTo>
                  <a:cubicBezTo>
                    <a:pt x="6473" y="10089"/>
                    <a:pt x="6473" y="10089"/>
                    <a:pt x="6473" y="10089"/>
                  </a:cubicBezTo>
                  <a:cubicBezTo>
                    <a:pt x="6473" y="10089"/>
                    <a:pt x="6473" y="10089"/>
                    <a:pt x="6473" y="10089"/>
                  </a:cubicBezTo>
                  <a:cubicBezTo>
                    <a:pt x="6547" y="10157"/>
                    <a:pt x="6547" y="10157"/>
                    <a:pt x="6547" y="10157"/>
                  </a:cubicBezTo>
                  <a:cubicBezTo>
                    <a:pt x="6584" y="10157"/>
                    <a:pt x="6584" y="10157"/>
                    <a:pt x="6584" y="10157"/>
                  </a:cubicBezTo>
                  <a:cubicBezTo>
                    <a:pt x="6621" y="10157"/>
                    <a:pt x="6621" y="10157"/>
                    <a:pt x="6621" y="10157"/>
                  </a:cubicBezTo>
                  <a:cubicBezTo>
                    <a:pt x="6658" y="10157"/>
                    <a:pt x="6658" y="10157"/>
                    <a:pt x="6658" y="10157"/>
                  </a:cubicBezTo>
                  <a:cubicBezTo>
                    <a:pt x="6695" y="10157"/>
                    <a:pt x="6695" y="10157"/>
                    <a:pt x="6695" y="10157"/>
                  </a:cubicBezTo>
                  <a:cubicBezTo>
                    <a:pt x="6695" y="10089"/>
                    <a:pt x="6695" y="10089"/>
                    <a:pt x="6695" y="10089"/>
                  </a:cubicBezTo>
                  <a:cubicBezTo>
                    <a:pt x="6732" y="10089"/>
                    <a:pt x="6732" y="10089"/>
                    <a:pt x="6732" y="10089"/>
                  </a:cubicBezTo>
                  <a:cubicBezTo>
                    <a:pt x="6695" y="10089"/>
                    <a:pt x="6695" y="10089"/>
                    <a:pt x="6695" y="10089"/>
                  </a:cubicBezTo>
                  <a:cubicBezTo>
                    <a:pt x="6658" y="10089"/>
                    <a:pt x="6658" y="10089"/>
                    <a:pt x="6658" y="10089"/>
                  </a:cubicBezTo>
                  <a:cubicBezTo>
                    <a:pt x="6658" y="10021"/>
                    <a:pt x="6658" y="10021"/>
                    <a:pt x="6658" y="10021"/>
                  </a:cubicBezTo>
                  <a:cubicBezTo>
                    <a:pt x="6621" y="10089"/>
                    <a:pt x="6621" y="10089"/>
                    <a:pt x="6621" y="10089"/>
                  </a:cubicBezTo>
                  <a:cubicBezTo>
                    <a:pt x="6584" y="10089"/>
                    <a:pt x="6584" y="10089"/>
                    <a:pt x="6584" y="10089"/>
                  </a:cubicBezTo>
                  <a:cubicBezTo>
                    <a:pt x="6547" y="10089"/>
                    <a:pt x="6547" y="10089"/>
                    <a:pt x="6547" y="10089"/>
                  </a:cubicBezTo>
                  <a:cubicBezTo>
                    <a:pt x="6510" y="10089"/>
                    <a:pt x="6510" y="10089"/>
                    <a:pt x="6510" y="10089"/>
                  </a:cubicBezTo>
                  <a:cubicBezTo>
                    <a:pt x="6510" y="10021"/>
                    <a:pt x="6510" y="10021"/>
                    <a:pt x="6510" y="10021"/>
                  </a:cubicBezTo>
                  <a:cubicBezTo>
                    <a:pt x="6510" y="9954"/>
                    <a:pt x="6510" y="9954"/>
                    <a:pt x="6510" y="9954"/>
                  </a:cubicBezTo>
                  <a:cubicBezTo>
                    <a:pt x="6510" y="9954"/>
                    <a:pt x="6510" y="9954"/>
                    <a:pt x="6510" y="9954"/>
                  </a:cubicBezTo>
                  <a:cubicBezTo>
                    <a:pt x="6473" y="9886"/>
                    <a:pt x="6473" y="9886"/>
                    <a:pt x="6473" y="9886"/>
                  </a:cubicBezTo>
                  <a:cubicBezTo>
                    <a:pt x="6473" y="9818"/>
                    <a:pt x="6473" y="9818"/>
                    <a:pt x="6473" y="9818"/>
                  </a:cubicBezTo>
                  <a:cubicBezTo>
                    <a:pt x="6510" y="9750"/>
                    <a:pt x="6510" y="9750"/>
                    <a:pt x="6510" y="9750"/>
                  </a:cubicBezTo>
                  <a:cubicBezTo>
                    <a:pt x="6547" y="9750"/>
                    <a:pt x="6547" y="9750"/>
                    <a:pt x="6547" y="9750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473" y="9615"/>
                    <a:pt x="6473" y="9615"/>
                    <a:pt x="6473" y="9615"/>
                  </a:cubicBezTo>
                  <a:cubicBezTo>
                    <a:pt x="6436" y="9547"/>
                    <a:pt x="6436" y="9547"/>
                    <a:pt x="6436" y="9547"/>
                  </a:cubicBezTo>
                  <a:cubicBezTo>
                    <a:pt x="6436" y="9547"/>
                    <a:pt x="6436" y="9547"/>
                    <a:pt x="6436" y="9547"/>
                  </a:cubicBezTo>
                  <a:cubicBezTo>
                    <a:pt x="6399" y="9412"/>
                    <a:pt x="6399" y="9412"/>
                    <a:pt x="6399" y="9412"/>
                  </a:cubicBezTo>
                  <a:cubicBezTo>
                    <a:pt x="6325" y="9412"/>
                    <a:pt x="6325" y="9412"/>
                    <a:pt x="6325" y="9412"/>
                  </a:cubicBezTo>
                  <a:cubicBezTo>
                    <a:pt x="6251" y="9412"/>
                    <a:pt x="6251" y="9412"/>
                    <a:pt x="6251" y="9412"/>
                  </a:cubicBezTo>
                  <a:cubicBezTo>
                    <a:pt x="6251" y="9344"/>
                    <a:pt x="6251" y="9344"/>
                    <a:pt x="6251" y="9344"/>
                  </a:cubicBezTo>
                  <a:cubicBezTo>
                    <a:pt x="6214" y="9344"/>
                    <a:pt x="6214" y="9344"/>
                    <a:pt x="6214" y="9344"/>
                  </a:cubicBezTo>
                  <a:cubicBezTo>
                    <a:pt x="6140" y="9276"/>
                    <a:pt x="6140" y="9276"/>
                    <a:pt x="6140" y="9276"/>
                  </a:cubicBezTo>
                  <a:cubicBezTo>
                    <a:pt x="6103" y="9276"/>
                    <a:pt x="6103" y="9276"/>
                    <a:pt x="6103" y="9276"/>
                  </a:cubicBezTo>
                  <a:cubicBezTo>
                    <a:pt x="6066" y="9276"/>
                    <a:pt x="6066" y="9276"/>
                    <a:pt x="6066" y="9276"/>
                  </a:cubicBezTo>
                  <a:cubicBezTo>
                    <a:pt x="6029" y="9344"/>
                    <a:pt x="6029" y="9344"/>
                    <a:pt x="6029" y="9344"/>
                  </a:cubicBezTo>
                  <a:cubicBezTo>
                    <a:pt x="6029" y="9412"/>
                    <a:pt x="6029" y="9412"/>
                    <a:pt x="6029" y="9412"/>
                  </a:cubicBezTo>
                  <a:cubicBezTo>
                    <a:pt x="5992" y="9480"/>
                    <a:pt x="5992" y="9480"/>
                    <a:pt x="5992" y="9480"/>
                  </a:cubicBezTo>
                  <a:cubicBezTo>
                    <a:pt x="5955" y="9412"/>
                    <a:pt x="5955" y="9412"/>
                    <a:pt x="5955" y="9412"/>
                  </a:cubicBezTo>
                  <a:cubicBezTo>
                    <a:pt x="5881" y="9480"/>
                    <a:pt x="5881" y="9480"/>
                    <a:pt x="5881" y="9480"/>
                  </a:cubicBezTo>
                  <a:cubicBezTo>
                    <a:pt x="5844" y="9480"/>
                    <a:pt x="5844" y="9480"/>
                    <a:pt x="5844" y="9480"/>
                  </a:cubicBezTo>
                  <a:cubicBezTo>
                    <a:pt x="5844" y="9412"/>
                    <a:pt x="5844" y="9412"/>
                    <a:pt x="5844" y="9412"/>
                  </a:cubicBezTo>
                  <a:cubicBezTo>
                    <a:pt x="5844" y="9344"/>
                    <a:pt x="5844" y="9344"/>
                    <a:pt x="5844" y="9344"/>
                  </a:cubicBezTo>
                  <a:cubicBezTo>
                    <a:pt x="5844" y="9276"/>
                    <a:pt x="5844" y="9276"/>
                    <a:pt x="5844" y="9276"/>
                  </a:cubicBezTo>
                  <a:cubicBezTo>
                    <a:pt x="5770" y="9209"/>
                    <a:pt x="5770" y="9209"/>
                    <a:pt x="5770" y="9209"/>
                  </a:cubicBezTo>
                  <a:cubicBezTo>
                    <a:pt x="5770" y="9141"/>
                    <a:pt x="5770" y="9141"/>
                    <a:pt x="5770" y="9141"/>
                  </a:cubicBezTo>
                  <a:cubicBezTo>
                    <a:pt x="5770" y="9006"/>
                    <a:pt x="5770" y="9006"/>
                    <a:pt x="5770" y="9006"/>
                  </a:cubicBezTo>
                  <a:cubicBezTo>
                    <a:pt x="5733" y="8870"/>
                    <a:pt x="5733" y="8870"/>
                    <a:pt x="5733" y="8870"/>
                  </a:cubicBezTo>
                  <a:cubicBezTo>
                    <a:pt x="5733" y="8803"/>
                    <a:pt x="5733" y="8803"/>
                    <a:pt x="5733" y="8803"/>
                  </a:cubicBezTo>
                  <a:cubicBezTo>
                    <a:pt x="5733" y="8667"/>
                    <a:pt x="5733" y="8667"/>
                    <a:pt x="5733" y="8667"/>
                  </a:cubicBezTo>
                  <a:cubicBezTo>
                    <a:pt x="5696" y="8532"/>
                    <a:pt x="5696" y="8532"/>
                    <a:pt x="5696" y="8532"/>
                  </a:cubicBezTo>
                  <a:cubicBezTo>
                    <a:pt x="5659" y="8464"/>
                    <a:pt x="5659" y="8464"/>
                    <a:pt x="5659" y="8464"/>
                  </a:cubicBezTo>
                  <a:cubicBezTo>
                    <a:pt x="5622" y="8464"/>
                    <a:pt x="5622" y="8464"/>
                    <a:pt x="5622" y="8464"/>
                  </a:cubicBezTo>
                  <a:cubicBezTo>
                    <a:pt x="5622" y="8396"/>
                    <a:pt x="5622" y="8396"/>
                    <a:pt x="5622" y="8396"/>
                  </a:cubicBezTo>
                  <a:cubicBezTo>
                    <a:pt x="5548" y="8329"/>
                    <a:pt x="5548" y="8329"/>
                    <a:pt x="5548" y="8329"/>
                  </a:cubicBezTo>
                  <a:cubicBezTo>
                    <a:pt x="5474" y="8261"/>
                    <a:pt x="5474" y="8261"/>
                    <a:pt x="5474" y="8261"/>
                  </a:cubicBezTo>
                  <a:cubicBezTo>
                    <a:pt x="5474" y="8193"/>
                    <a:pt x="5474" y="8193"/>
                    <a:pt x="5474" y="8193"/>
                  </a:cubicBezTo>
                  <a:cubicBezTo>
                    <a:pt x="5511" y="8058"/>
                    <a:pt x="5511" y="8058"/>
                    <a:pt x="5511" y="8058"/>
                  </a:cubicBezTo>
                  <a:cubicBezTo>
                    <a:pt x="5474" y="7990"/>
                    <a:pt x="5474" y="7990"/>
                    <a:pt x="5474" y="7990"/>
                  </a:cubicBezTo>
                  <a:cubicBezTo>
                    <a:pt x="5474" y="7922"/>
                    <a:pt x="5474" y="7922"/>
                    <a:pt x="5474" y="7922"/>
                  </a:cubicBezTo>
                  <a:cubicBezTo>
                    <a:pt x="5474" y="7922"/>
                    <a:pt x="5474" y="7922"/>
                    <a:pt x="5474" y="7922"/>
                  </a:cubicBezTo>
                  <a:cubicBezTo>
                    <a:pt x="5511" y="7855"/>
                    <a:pt x="5511" y="7855"/>
                    <a:pt x="5511" y="7855"/>
                  </a:cubicBezTo>
                  <a:cubicBezTo>
                    <a:pt x="5548" y="7719"/>
                    <a:pt x="5548" y="7719"/>
                    <a:pt x="5548" y="7719"/>
                  </a:cubicBezTo>
                  <a:cubicBezTo>
                    <a:pt x="5585" y="7651"/>
                    <a:pt x="5585" y="7651"/>
                    <a:pt x="5585" y="7651"/>
                  </a:cubicBezTo>
                  <a:cubicBezTo>
                    <a:pt x="5548" y="7516"/>
                    <a:pt x="5548" y="7516"/>
                    <a:pt x="5548" y="7516"/>
                  </a:cubicBezTo>
                  <a:cubicBezTo>
                    <a:pt x="5474" y="7245"/>
                    <a:pt x="5474" y="7245"/>
                    <a:pt x="5474" y="7245"/>
                  </a:cubicBezTo>
                  <a:cubicBezTo>
                    <a:pt x="5511" y="7245"/>
                    <a:pt x="5511" y="7245"/>
                    <a:pt x="5511" y="7245"/>
                  </a:cubicBezTo>
                  <a:cubicBezTo>
                    <a:pt x="5548" y="7313"/>
                    <a:pt x="5548" y="7313"/>
                    <a:pt x="5548" y="7313"/>
                  </a:cubicBezTo>
                  <a:cubicBezTo>
                    <a:pt x="5548" y="7381"/>
                    <a:pt x="5548" y="7381"/>
                    <a:pt x="5548" y="7381"/>
                  </a:cubicBezTo>
                  <a:cubicBezTo>
                    <a:pt x="5585" y="7381"/>
                    <a:pt x="5585" y="7381"/>
                    <a:pt x="5585" y="7381"/>
                  </a:cubicBezTo>
                  <a:cubicBezTo>
                    <a:pt x="5585" y="7381"/>
                    <a:pt x="5585" y="7381"/>
                    <a:pt x="5585" y="7381"/>
                  </a:cubicBezTo>
                  <a:cubicBezTo>
                    <a:pt x="5585" y="7516"/>
                    <a:pt x="5585" y="7516"/>
                    <a:pt x="5585" y="7516"/>
                  </a:cubicBezTo>
                  <a:cubicBezTo>
                    <a:pt x="5622" y="7584"/>
                    <a:pt x="5622" y="7584"/>
                    <a:pt x="5622" y="7584"/>
                  </a:cubicBezTo>
                  <a:cubicBezTo>
                    <a:pt x="5622" y="7651"/>
                    <a:pt x="5622" y="7651"/>
                    <a:pt x="5622" y="7651"/>
                  </a:cubicBezTo>
                  <a:cubicBezTo>
                    <a:pt x="5659" y="7719"/>
                    <a:pt x="5659" y="7719"/>
                    <a:pt x="5659" y="7719"/>
                  </a:cubicBezTo>
                  <a:cubicBezTo>
                    <a:pt x="5659" y="7787"/>
                    <a:pt x="5659" y="7787"/>
                    <a:pt x="5659" y="7787"/>
                  </a:cubicBezTo>
                  <a:cubicBezTo>
                    <a:pt x="5659" y="7855"/>
                    <a:pt x="5659" y="7855"/>
                    <a:pt x="5659" y="7855"/>
                  </a:cubicBezTo>
                  <a:cubicBezTo>
                    <a:pt x="5696" y="7922"/>
                    <a:pt x="5696" y="7922"/>
                    <a:pt x="5696" y="7922"/>
                  </a:cubicBezTo>
                  <a:cubicBezTo>
                    <a:pt x="5696" y="7990"/>
                    <a:pt x="5696" y="7990"/>
                    <a:pt x="5696" y="7990"/>
                  </a:cubicBezTo>
                  <a:cubicBezTo>
                    <a:pt x="5733" y="8058"/>
                    <a:pt x="5733" y="8058"/>
                    <a:pt x="5733" y="8058"/>
                  </a:cubicBezTo>
                  <a:cubicBezTo>
                    <a:pt x="5733" y="8058"/>
                    <a:pt x="5733" y="8058"/>
                    <a:pt x="5733" y="8058"/>
                  </a:cubicBezTo>
                  <a:cubicBezTo>
                    <a:pt x="5696" y="8125"/>
                    <a:pt x="5696" y="8125"/>
                    <a:pt x="5696" y="8125"/>
                  </a:cubicBezTo>
                  <a:cubicBezTo>
                    <a:pt x="5733" y="8125"/>
                    <a:pt x="5733" y="8125"/>
                    <a:pt x="5733" y="8125"/>
                  </a:cubicBezTo>
                  <a:cubicBezTo>
                    <a:pt x="5770" y="8125"/>
                    <a:pt x="5770" y="8125"/>
                    <a:pt x="5770" y="8125"/>
                  </a:cubicBezTo>
                  <a:cubicBezTo>
                    <a:pt x="5807" y="8193"/>
                    <a:pt x="5807" y="8193"/>
                    <a:pt x="5807" y="8193"/>
                  </a:cubicBezTo>
                  <a:cubicBezTo>
                    <a:pt x="5881" y="8193"/>
                    <a:pt x="5881" y="8193"/>
                    <a:pt x="5881" y="8193"/>
                  </a:cubicBezTo>
                  <a:cubicBezTo>
                    <a:pt x="5918" y="8125"/>
                    <a:pt x="5918" y="8125"/>
                    <a:pt x="5918" y="8125"/>
                  </a:cubicBezTo>
                  <a:cubicBezTo>
                    <a:pt x="5918" y="8193"/>
                    <a:pt x="5918" y="8193"/>
                    <a:pt x="5918" y="8193"/>
                  </a:cubicBezTo>
                  <a:cubicBezTo>
                    <a:pt x="5955" y="8261"/>
                    <a:pt x="5955" y="8261"/>
                    <a:pt x="5955" y="8261"/>
                  </a:cubicBezTo>
                  <a:cubicBezTo>
                    <a:pt x="5955" y="8193"/>
                    <a:pt x="5955" y="8193"/>
                    <a:pt x="5955" y="8193"/>
                  </a:cubicBezTo>
                  <a:cubicBezTo>
                    <a:pt x="5992" y="8193"/>
                    <a:pt x="5992" y="8193"/>
                    <a:pt x="5992" y="8193"/>
                  </a:cubicBezTo>
                  <a:cubicBezTo>
                    <a:pt x="6029" y="8125"/>
                    <a:pt x="6029" y="8125"/>
                    <a:pt x="6029" y="8125"/>
                  </a:cubicBezTo>
                  <a:cubicBezTo>
                    <a:pt x="6066" y="8125"/>
                    <a:pt x="6066" y="8125"/>
                    <a:pt x="6066" y="8125"/>
                  </a:cubicBezTo>
                  <a:cubicBezTo>
                    <a:pt x="6103" y="8261"/>
                    <a:pt x="6103" y="8261"/>
                    <a:pt x="6103" y="8261"/>
                  </a:cubicBezTo>
                  <a:cubicBezTo>
                    <a:pt x="6140" y="8261"/>
                    <a:pt x="6140" y="8261"/>
                    <a:pt x="6140" y="8261"/>
                  </a:cubicBezTo>
                  <a:cubicBezTo>
                    <a:pt x="6177" y="8261"/>
                    <a:pt x="6177" y="8261"/>
                    <a:pt x="6177" y="8261"/>
                  </a:cubicBezTo>
                  <a:cubicBezTo>
                    <a:pt x="6251" y="8261"/>
                    <a:pt x="6251" y="8261"/>
                    <a:pt x="6251" y="8261"/>
                  </a:cubicBezTo>
                  <a:cubicBezTo>
                    <a:pt x="6288" y="8193"/>
                    <a:pt x="6288" y="8193"/>
                    <a:pt x="6288" y="8193"/>
                  </a:cubicBezTo>
                  <a:cubicBezTo>
                    <a:pt x="6251" y="8261"/>
                    <a:pt x="6251" y="8261"/>
                    <a:pt x="6251" y="8261"/>
                  </a:cubicBezTo>
                  <a:cubicBezTo>
                    <a:pt x="6177" y="8261"/>
                    <a:pt x="6177" y="8261"/>
                    <a:pt x="6177" y="8261"/>
                  </a:cubicBezTo>
                  <a:cubicBezTo>
                    <a:pt x="6177" y="8193"/>
                    <a:pt x="6177" y="8193"/>
                    <a:pt x="6177" y="8193"/>
                  </a:cubicBezTo>
                  <a:cubicBezTo>
                    <a:pt x="6140" y="8193"/>
                    <a:pt x="6140" y="8193"/>
                    <a:pt x="6140" y="8193"/>
                  </a:cubicBezTo>
                  <a:cubicBezTo>
                    <a:pt x="6140" y="8125"/>
                    <a:pt x="6140" y="8125"/>
                    <a:pt x="6140" y="8125"/>
                  </a:cubicBezTo>
                  <a:cubicBezTo>
                    <a:pt x="6066" y="8125"/>
                    <a:pt x="6066" y="8125"/>
                    <a:pt x="6066" y="8125"/>
                  </a:cubicBezTo>
                  <a:cubicBezTo>
                    <a:pt x="6066" y="8058"/>
                    <a:pt x="6066" y="8058"/>
                    <a:pt x="6066" y="8058"/>
                  </a:cubicBezTo>
                  <a:cubicBezTo>
                    <a:pt x="6066" y="8058"/>
                    <a:pt x="6066" y="8058"/>
                    <a:pt x="6066" y="8058"/>
                  </a:cubicBezTo>
                  <a:cubicBezTo>
                    <a:pt x="6029" y="8058"/>
                    <a:pt x="6029" y="8058"/>
                    <a:pt x="6029" y="8058"/>
                  </a:cubicBezTo>
                  <a:cubicBezTo>
                    <a:pt x="5955" y="8058"/>
                    <a:pt x="5955" y="8058"/>
                    <a:pt x="5955" y="8058"/>
                  </a:cubicBezTo>
                  <a:cubicBezTo>
                    <a:pt x="5918" y="8058"/>
                    <a:pt x="5918" y="8058"/>
                    <a:pt x="5918" y="8058"/>
                  </a:cubicBezTo>
                  <a:cubicBezTo>
                    <a:pt x="5881" y="8058"/>
                    <a:pt x="5881" y="8058"/>
                    <a:pt x="5881" y="8058"/>
                  </a:cubicBezTo>
                  <a:cubicBezTo>
                    <a:pt x="5807" y="7922"/>
                    <a:pt x="5807" y="7922"/>
                    <a:pt x="5807" y="7922"/>
                  </a:cubicBezTo>
                  <a:cubicBezTo>
                    <a:pt x="5807" y="7855"/>
                    <a:pt x="5807" y="7855"/>
                    <a:pt x="5807" y="7855"/>
                  </a:cubicBezTo>
                  <a:cubicBezTo>
                    <a:pt x="5770" y="7855"/>
                    <a:pt x="5770" y="7855"/>
                    <a:pt x="5770" y="7855"/>
                  </a:cubicBezTo>
                  <a:cubicBezTo>
                    <a:pt x="5733" y="7719"/>
                    <a:pt x="5733" y="7719"/>
                    <a:pt x="5733" y="7719"/>
                  </a:cubicBezTo>
                  <a:cubicBezTo>
                    <a:pt x="5770" y="7719"/>
                    <a:pt x="5770" y="7719"/>
                    <a:pt x="5770" y="7719"/>
                  </a:cubicBezTo>
                  <a:cubicBezTo>
                    <a:pt x="5770" y="7719"/>
                    <a:pt x="5770" y="7719"/>
                    <a:pt x="5770" y="7719"/>
                  </a:cubicBezTo>
                  <a:cubicBezTo>
                    <a:pt x="5807" y="7651"/>
                    <a:pt x="5807" y="7651"/>
                    <a:pt x="5807" y="7651"/>
                  </a:cubicBezTo>
                  <a:cubicBezTo>
                    <a:pt x="5844" y="7651"/>
                    <a:pt x="5844" y="7651"/>
                    <a:pt x="5844" y="7651"/>
                  </a:cubicBezTo>
                  <a:cubicBezTo>
                    <a:pt x="5881" y="7719"/>
                    <a:pt x="5881" y="7719"/>
                    <a:pt x="5881" y="7719"/>
                  </a:cubicBezTo>
                  <a:cubicBezTo>
                    <a:pt x="5955" y="7787"/>
                    <a:pt x="5955" y="7787"/>
                    <a:pt x="5955" y="7787"/>
                  </a:cubicBezTo>
                  <a:cubicBezTo>
                    <a:pt x="5992" y="7787"/>
                    <a:pt x="5992" y="7787"/>
                    <a:pt x="5992" y="7787"/>
                  </a:cubicBezTo>
                  <a:cubicBezTo>
                    <a:pt x="6029" y="7651"/>
                    <a:pt x="6029" y="7651"/>
                    <a:pt x="6029" y="7651"/>
                  </a:cubicBezTo>
                  <a:cubicBezTo>
                    <a:pt x="6029" y="7584"/>
                    <a:pt x="6029" y="7584"/>
                    <a:pt x="6029" y="7584"/>
                  </a:cubicBezTo>
                  <a:cubicBezTo>
                    <a:pt x="5955" y="7516"/>
                    <a:pt x="5955" y="7516"/>
                    <a:pt x="5955" y="7516"/>
                  </a:cubicBezTo>
                  <a:cubicBezTo>
                    <a:pt x="5881" y="7584"/>
                    <a:pt x="5881" y="7584"/>
                    <a:pt x="5881" y="7584"/>
                  </a:cubicBezTo>
                  <a:cubicBezTo>
                    <a:pt x="5881" y="7584"/>
                    <a:pt x="5881" y="7584"/>
                    <a:pt x="5881" y="7584"/>
                  </a:cubicBezTo>
                  <a:cubicBezTo>
                    <a:pt x="5881" y="7516"/>
                    <a:pt x="5881" y="7516"/>
                    <a:pt x="5881" y="7516"/>
                  </a:cubicBezTo>
                  <a:cubicBezTo>
                    <a:pt x="5918" y="7516"/>
                    <a:pt x="5918" y="7516"/>
                    <a:pt x="5918" y="7516"/>
                  </a:cubicBezTo>
                  <a:cubicBezTo>
                    <a:pt x="5918" y="7516"/>
                    <a:pt x="5918" y="7516"/>
                    <a:pt x="5918" y="7516"/>
                  </a:cubicBezTo>
                  <a:cubicBezTo>
                    <a:pt x="5918" y="7448"/>
                    <a:pt x="5918" y="7448"/>
                    <a:pt x="5918" y="7448"/>
                  </a:cubicBezTo>
                  <a:cubicBezTo>
                    <a:pt x="5955" y="7381"/>
                    <a:pt x="5955" y="7381"/>
                    <a:pt x="5955" y="7381"/>
                  </a:cubicBezTo>
                  <a:cubicBezTo>
                    <a:pt x="5992" y="7313"/>
                    <a:pt x="5992" y="7313"/>
                    <a:pt x="5992" y="7313"/>
                  </a:cubicBezTo>
                  <a:cubicBezTo>
                    <a:pt x="6029" y="7313"/>
                    <a:pt x="6029" y="7313"/>
                    <a:pt x="6029" y="7313"/>
                  </a:cubicBezTo>
                  <a:cubicBezTo>
                    <a:pt x="6140" y="7313"/>
                    <a:pt x="6140" y="7313"/>
                    <a:pt x="6140" y="7313"/>
                  </a:cubicBezTo>
                  <a:cubicBezTo>
                    <a:pt x="6177" y="7381"/>
                    <a:pt x="6177" y="7381"/>
                    <a:pt x="6177" y="7381"/>
                  </a:cubicBezTo>
                  <a:cubicBezTo>
                    <a:pt x="6214" y="7448"/>
                    <a:pt x="6214" y="7448"/>
                    <a:pt x="6214" y="7448"/>
                  </a:cubicBezTo>
                  <a:cubicBezTo>
                    <a:pt x="6325" y="7448"/>
                    <a:pt x="6325" y="7448"/>
                    <a:pt x="6325" y="7448"/>
                  </a:cubicBezTo>
                  <a:cubicBezTo>
                    <a:pt x="6325" y="7516"/>
                    <a:pt x="6325" y="7516"/>
                    <a:pt x="6325" y="7516"/>
                  </a:cubicBezTo>
                  <a:cubicBezTo>
                    <a:pt x="6362" y="7584"/>
                    <a:pt x="6362" y="7584"/>
                    <a:pt x="6362" y="7584"/>
                  </a:cubicBezTo>
                  <a:cubicBezTo>
                    <a:pt x="6436" y="7651"/>
                    <a:pt x="6436" y="7651"/>
                    <a:pt x="6436" y="7651"/>
                  </a:cubicBezTo>
                  <a:cubicBezTo>
                    <a:pt x="6473" y="7651"/>
                    <a:pt x="6473" y="7651"/>
                    <a:pt x="6473" y="7651"/>
                  </a:cubicBezTo>
                  <a:cubicBezTo>
                    <a:pt x="6584" y="7651"/>
                    <a:pt x="6584" y="7651"/>
                    <a:pt x="6584" y="7651"/>
                  </a:cubicBezTo>
                  <a:cubicBezTo>
                    <a:pt x="6658" y="7584"/>
                    <a:pt x="6658" y="7584"/>
                    <a:pt x="6658" y="7584"/>
                  </a:cubicBezTo>
                  <a:cubicBezTo>
                    <a:pt x="6658" y="7651"/>
                    <a:pt x="6658" y="7651"/>
                    <a:pt x="6658" y="7651"/>
                  </a:cubicBezTo>
                  <a:cubicBezTo>
                    <a:pt x="6695" y="7651"/>
                    <a:pt x="6695" y="7651"/>
                    <a:pt x="6695" y="7651"/>
                  </a:cubicBezTo>
                  <a:cubicBezTo>
                    <a:pt x="6732" y="7651"/>
                    <a:pt x="6732" y="7651"/>
                    <a:pt x="6732" y="7651"/>
                  </a:cubicBezTo>
                  <a:cubicBezTo>
                    <a:pt x="6695" y="7719"/>
                    <a:pt x="6695" y="7719"/>
                    <a:pt x="6695" y="7719"/>
                  </a:cubicBezTo>
                  <a:cubicBezTo>
                    <a:pt x="6732" y="7787"/>
                    <a:pt x="6732" y="7787"/>
                    <a:pt x="6732" y="7787"/>
                  </a:cubicBezTo>
                  <a:cubicBezTo>
                    <a:pt x="6695" y="7787"/>
                    <a:pt x="6695" y="7787"/>
                    <a:pt x="6695" y="7787"/>
                  </a:cubicBezTo>
                  <a:cubicBezTo>
                    <a:pt x="6658" y="7855"/>
                    <a:pt x="6658" y="7855"/>
                    <a:pt x="6658" y="7855"/>
                  </a:cubicBezTo>
                  <a:cubicBezTo>
                    <a:pt x="6658" y="7922"/>
                    <a:pt x="6658" y="7922"/>
                    <a:pt x="6658" y="7922"/>
                  </a:cubicBezTo>
                  <a:cubicBezTo>
                    <a:pt x="6695" y="7990"/>
                    <a:pt x="6695" y="7990"/>
                    <a:pt x="6695" y="7990"/>
                  </a:cubicBezTo>
                  <a:cubicBezTo>
                    <a:pt x="6695" y="8058"/>
                    <a:pt x="6695" y="8058"/>
                    <a:pt x="6695" y="8058"/>
                  </a:cubicBezTo>
                  <a:cubicBezTo>
                    <a:pt x="6732" y="8193"/>
                    <a:pt x="6732" y="8193"/>
                    <a:pt x="6732" y="8193"/>
                  </a:cubicBezTo>
                  <a:cubicBezTo>
                    <a:pt x="6732" y="8193"/>
                    <a:pt x="6732" y="8193"/>
                    <a:pt x="6732" y="8193"/>
                  </a:cubicBezTo>
                  <a:cubicBezTo>
                    <a:pt x="6732" y="8261"/>
                    <a:pt x="6732" y="8261"/>
                    <a:pt x="6732" y="8261"/>
                  </a:cubicBezTo>
                  <a:cubicBezTo>
                    <a:pt x="6732" y="8464"/>
                    <a:pt x="6732" y="8464"/>
                    <a:pt x="6732" y="8464"/>
                  </a:cubicBezTo>
                  <a:cubicBezTo>
                    <a:pt x="6768" y="8464"/>
                    <a:pt x="6768" y="8464"/>
                    <a:pt x="6768" y="8464"/>
                  </a:cubicBezTo>
                  <a:cubicBezTo>
                    <a:pt x="6768" y="8396"/>
                    <a:pt x="6768" y="8396"/>
                    <a:pt x="6768" y="8396"/>
                  </a:cubicBezTo>
                  <a:cubicBezTo>
                    <a:pt x="6768" y="8329"/>
                    <a:pt x="6768" y="8329"/>
                    <a:pt x="6768" y="8329"/>
                  </a:cubicBezTo>
                  <a:cubicBezTo>
                    <a:pt x="6768" y="8329"/>
                    <a:pt x="6768" y="8329"/>
                    <a:pt x="6768" y="8329"/>
                  </a:cubicBezTo>
                  <a:cubicBezTo>
                    <a:pt x="6768" y="8261"/>
                    <a:pt x="6768" y="8261"/>
                    <a:pt x="6768" y="8261"/>
                  </a:cubicBezTo>
                  <a:cubicBezTo>
                    <a:pt x="6805" y="8193"/>
                    <a:pt x="6805" y="8193"/>
                    <a:pt x="6805" y="8193"/>
                  </a:cubicBezTo>
                  <a:cubicBezTo>
                    <a:pt x="6805" y="8125"/>
                    <a:pt x="6805" y="8125"/>
                    <a:pt x="6805" y="8125"/>
                  </a:cubicBezTo>
                  <a:cubicBezTo>
                    <a:pt x="6842" y="8193"/>
                    <a:pt x="6842" y="8193"/>
                    <a:pt x="6842" y="8193"/>
                  </a:cubicBezTo>
                  <a:cubicBezTo>
                    <a:pt x="6842" y="8261"/>
                    <a:pt x="6842" y="8261"/>
                    <a:pt x="6842" y="8261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42" y="8464"/>
                    <a:pt x="6842" y="8464"/>
                    <a:pt x="6842" y="8464"/>
                  </a:cubicBezTo>
                  <a:cubicBezTo>
                    <a:pt x="6842" y="8532"/>
                    <a:pt x="6842" y="8532"/>
                    <a:pt x="6842" y="8532"/>
                  </a:cubicBezTo>
                  <a:cubicBezTo>
                    <a:pt x="6842" y="8532"/>
                    <a:pt x="6842" y="8532"/>
                    <a:pt x="6842" y="8532"/>
                  </a:cubicBezTo>
                  <a:cubicBezTo>
                    <a:pt x="6879" y="8599"/>
                    <a:pt x="6879" y="8599"/>
                    <a:pt x="6879" y="8599"/>
                  </a:cubicBezTo>
                  <a:cubicBezTo>
                    <a:pt x="6953" y="8599"/>
                    <a:pt x="6953" y="8599"/>
                    <a:pt x="6953" y="8599"/>
                  </a:cubicBezTo>
                  <a:cubicBezTo>
                    <a:pt x="6990" y="8599"/>
                    <a:pt x="6990" y="8599"/>
                    <a:pt x="6990" y="8599"/>
                  </a:cubicBezTo>
                  <a:cubicBezTo>
                    <a:pt x="7027" y="8667"/>
                    <a:pt x="7027" y="8667"/>
                    <a:pt x="7027" y="8667"/>
                  </a:cubicBezTo>
                  <a:cubicBezTo>
                    <a:pt x="7027" y="8735"/>
                    <a:pt x="7027" y="8735"/>
                    <a:pt x="7027" y="8735"/>
                  </a:cubicBezTo>
                  <a:cubicBezTo>
                    <a:pt x="7064" y="8803"/>
                    <a:pt x="7064" y="8803"/>
                    <a:pt x="7064" y="8803"/>
                  </a:cubicBezTo>
                  <a:cubicBezTo>
                    <a:pt x="7138" y="8803"/>
                    <a:pt x="7138" y="8803"/>
                    <a:pt x="7138" y="8803"/>
                  </a:cubicBezTo>
                  <a:cubicBezTo>
                    <a:pt x="7212" y="8870"/>
                    <a:pt x="7212" y="8870"/>
                    <a:pt x="7212" y="8870"/>
                  </a:cubicBezTo>
                  <a:cubicBezTo>
                    <a:pt x="7175" y="8870"/>
                    <a:pt x="7175" y="8870"/>
                    <a:pt x="7175" y="8870"/>
                  </a:cubicBezTo>
                  <a:cubicBezTo>
                    <a:pt x="7175" y="8803"/>
                    <a:pt x="7175" y="8803"/>
                    <a:pt x="7175" y="8803"/>
                  </a:cubicBezTo>
                  <a:cubicBezTo>
                    <a:pt x="7249" y="8735"/>
                    <a:pt x="7249" y="8735"/>
                    <a:pt x="7249" y="8735"/>
                  </a:cubicBezTo>
                  <a:cubicBezTo>
                    <a:pt x="7286" y="8667"/>
                    <a:pt x="7286" y="8667"/>
                    <a:pt x="7286" y="8667"/>
                  </a:cubicBezTo>
                  <a:cubicBezTo>
                    <a:pt x="7360" y="8803"/>
                    <a:pt x="7360" y="8803"/>
                    <a:pt x="7360" y="8803"/>
                  </a:cubicBezTo>
                  <a:cubicBezTo>
                    <a:pt x="7397" y="8803"/>
                    <a:pt x="7397" y="8803"/>
                    <a:pt x="7397" y="8803"/>
                  </a:cubicBezTo>
                  <a:cubicBezTo>
                    <a:pt x="7434" y="8870"/>
                    <a:pt x="7434" y="8870"/>
                    <a:pt x="7434" y="8870"/>
                  </a:cubicBezTo>
                  <a:cubicBezTo>
                    <a:pt x="7434" y="8938"/>
                    <a:pt x="7434" y="8938"/>
                    <a:pt x="7434" y="8938"/>
                  </a:cubicBezTo>
                  <a:cubicBezTo>
                    <a:pt x="7434" y="8870"/>
                    <a:pt x="7434" y="8870"/>
                    <a:pt x="7434" y="8870"/>
                  </a:cubicBezTo>
                  <a:cubicBezTo>
                    <a:pt x="7397" y="8735"/>
                    <a:pt x="7397" y="8735"/>
                    <a:pt x="7397" y="8735"/>
                  </a:cubicBezTo>
                  <a:cubicBezTo>
                    <a:pt x="7397" y="8735"/>
                    <a:pt x="7397" y="8735"/>
                    <a:pt x="7397" y="8735"/>
                  </a:cubicBezTo>
                  <a:cubicBezTo>
                    <a:pt x="7323" y="8735"/>
                    <a:pt x="7323" y="8735"/>
                    <a:pt x="7323" y="8735"/>
                  </a:cubicBezTo>
                  <a:cubicBezTo>
                    <a:pt x="7286" y="8667"/>
                    <a:pt x="7286" y="8667"/>
                    <a:pt x="7286" y="8667"/>
                  </a:cubicBezTo>
                  <a:cubicBezTo>
                    <a:pt x="7212" y="8667"/>
                    <a:pt x="7212" y="8667"/>
                    <a:pt x="7212" y="8667"/>
                  </a:cubicBezTo>
                  <a:cubicBezTo>
                    <a:pt x="7175" y="8735"/>
                    <a:pt x="7175" y="8735"/>
                    <a:pt x="7175" y="8735"/>
                  </a:cubicBezTo>
                  <a:cubicBezTo>
                    <a:pt x="7138" y="8735"/>
                    <a:pt x="7138" y="8735"/>
                    <a:pt x="7138" y="8735"/>
                  </a:cubicBezTo>
                  <a:cubicBezTo>
                    <a:pt x="7138" y="8735"/>
                    <a:pt x="7138" y="8735"/>
                    <a:pt x="7138" y="8735"/>
                  </a:cubicBezTo>
                  <a:cubicBezTo>
                    <a:pt x="7064" y="8735"/>
                    <a:pt x="7064" y="8735"/>
                    <a:pt x="7064" y="8735"/>
                  </a:cubicBezTo>
                  <a:cubicBezTo>
                    <a:pt x="7027" y="8599"/>
                    <a:pt x="7027" y="8599"/>
                    <a:pt x="7027" y="8599"/>
                  </a:cubicBezTo>
                  <a:cubicBezTo>
                    <a:pt x="6990" y="8599"/>
                    <a:pt x="6990" y="8599"/>
                    <a:pt x="6990" y="8599"/>
                  </a:cubicBezTo>
                  <a:cubicBezTo>
                    <a:pt x="6916" y="8532"/>
                    <a:pt x="6916" y="8532"/>
                    <a:pt x="6916" y="8532"/>
                  </a:cubicBezTo>
                  <a:cubicBezTo>
                    <a:pt x="6916" y="8464"/>
                    <a:pt x="6916" y="8464"/>
                    <a:pt x="6916" y="8464"/>
                  </a:cubicBezTo>
                  <a:cubicBezTo>
                    <a:pt x="6916" y="8464"/>
                    <a:pt x="6916" y="8464"/>
                    <a:pt x="6916" y="8464"/>
                  </a:cubicBezTo>
                  <a:cubicBezTo>
                    <a:pt x="6953" y="8464"/>
                    <a:pt x="6953" y="8464"/>
                    <a:pt x="6953" y="8464"/>
                  </a:cubicBezTo>
                  <a:cubicBezTo>
                    <a:pt x="6990" y="8396"/>
                    <a:pt x="6990" y="8396"/>
                    <a:pt x="6990" y="8396"/>
                  </a:cubicBezTo>
                  <a:cubicBezTo>
                    <a:pt x="6990" y="8329"/>
                    <a:pt x="6990" y="8329"/>
                    <a:pt x="6990" y="8329"/>
                  </a:cubicBezTo>
                  <a:cubicBezTo>
                    <a:pt x="6916" y="8261"/>
                    <a:pt x="6916" y="8261"/>
                    <a:pt x="6916" y="8261"/>
                  </a:cubicBezTo>
                  <a:cubicBezTo>
                    <a:pt x="6916" y="8125"/>
                    <a:pt x="6916" y="8125"/>
                    <a:pt x="6916" y="8125"/>
                  </a:cubicBezTo>
                  <a:cubicBezTo>
                    <a:pt x="6842" y="7990"/>
                    <a:pt x="6842" y="7990"/>
                    <a:pt x="6842" y="7990"/>
                  </a:cubicBezTo>
                  <a:cubicBezTo>
                    <a:pt x="6805" y="7990"/>
                    <a:pt x="6805" y="7990"/>
                    <a:pt x="6805" y="7990"/>
                  </a:cubicBezTo>
                  <a:cubicBezTo>
                    <a:pt x="6768" y="7922"/>
                    <a:pt x="6768" y="7922"/>
                    <a:pt x="6768" y="7922"/>
                  </a:cubicBezTo>
                  <a:cubicBezTo>
                    <a:pt x="6805" y="7855"/>
                    <a:pt x="6805" y="7855"/>
                    <a:pt x="6805" y="7855"/>
                  </a:cubicBezTo>
                  <a:cubicBezTo>
                    <a:pt x="6768" y="7787"/>
                    <a:pt x="6768" y="7787"/>
                    <a:pt x="6768" y="7787"/>
                  </a:cubicBezTo>
                  <a:cubicBezTo>
                    <a:pt x="6768" y="7651"/>
                    <a:pt x="6768" y="7651"/>
                    <a:pt x="6768" y="7651"/>
                  </a:cubicBezTo>
                  <a:cubicBezTo>
                    <a:pt x="6732" y="7584"/>
                    <a:pt x="6732" y="7584"/>
                    <a:pt x="6732" y="7584"/>
                  </a:cubicBezTo>
                  <a:cubicBezTo>
                    <a:pt x="6732" y="7584"/>
                    <a:pt x="6732" y="7584"/>
                    <a:pt x="6732" y="7584"/>
                  </a:cubicBezTo>
                  <a:cubicBezTo>
                    <a:pt x="6658" y="7516"/>
                    <a:pt x="6658" y="7516"/>
                    <a:pt x="6658" y="7516"/>
                  </a:cubicBezTo>
                  <a:cubicBezTo>
                    <a:pt x="6584" y="7516"/>
                    <a:pt x="6584" y="7516"/>
                    <a:pt x="6584" y="7516"/>
                  </a:cubicBezTo>
                  <a:cubicBezTo>
                    <a:pt x="6547" y="7448"/>
                    <a:pt x="6547" y="7448"/>
                    <a:pt x="6547" y="7448"/>
                  </a:cubicBezTo>
                  <a:cubicBezTo>
                    <a:pt x="6510" y="7381"/>
                    <a:pt x="6510" y="7381"/>
                    <a:pt x="6510" y="7381"/>
                  </a:cubicBezTo>
                  <a:cubicBezTo>
                    <a:pt x="6510" y="7313"/>
                    <a:pt x="6510" y="7313"/>
                    <a:pt x="6510" y="7313"/>
                  </a:cubicBezTo>
                  <a:cubicBezTo>
                    <a:pt x="6473" y="7245"/>
                    <a:pt x="6473" y="7245"/>
                    <a:pt x="6473" y="7245"/>
                  </a:cubicBezTo>
                  <a:cubicBezTo>
                    <a:pt x="6473" y="7245"/>
                    <a:pt x="6473" y="7245"/>
                    <a:pt x="6473" y="7245"/>
                  </a:cubicBezTo>
                  <a:cubicBezTo>
                    <a:pt x="6436" y="7245"/>
                    <a:pt x="6436" y="7245"/>
                    <a:pt x="6436" y="7245"/>
                  </a:cubicBezTo>
                  <a:cubicBezTo>
                    <a:pt x="6325" y="7245"/>
                    <a:pt x="6325" y="7245"/>
                    <a:pt x="6325" y="7245"/>
                  </a:cubicBezTo>
                  <a:cubicBezTo>
                    <a:pt x="6288" y="7245"/>
                    <a:pt x="6288" y="7245"/>
                    <a:pt x="6288" y="7245"/>
                  </a:cubicBezTo>
                  <a:cubicBezTo>
                    <a:pt x="6251" y="7245"/>
                    <a:pt x="6251" y="7245"/>
                    <a:pt x="6251" y="7245"/>
                  </a:cubicBezTo>
                  <a:cubicBezTo>
                    <a:pt x="6251" y="7110"/>
                    <a:pt x="6251" y="7110"/>
                    <a:pt x="6251" y="7110"/>
                  </a:cubicBezTo>
                  <a:cubicBezTo>
                    <a:pt x="6214" y="7110"/>
                    <a:pt x="6214" y="7110"/>
                    <a:pt x="6214" y="7110"/>
                  </a:cubicBezTo>
                  <a:cubicBezTo>
                    <a:pt x="6214" y="7110"/>
                    <a:pt x="6214" y="7110"/>
                    <a:pt x="6214" y="7110"/>
                  </a:cubicBezTo>
                  <a:cubicBezTo>
                    <a:pt x="6214" y="6974"/>
                    <a:pt x="6214" y="6974"/>
                    <a:pt x="6214" y="6974"/>
                  </a:cubicBezTo>
                  <a:cubicBezTo>
                    <a:pt x="6177" y="6907"/>
                    <a:pt x="6177" y="6907"/>
                    <a:pt x="6177" y="6907"/>
                  </a:cubicBezTo>
                  <a:cubicBezTo>
                    <a:pt x="6103" y="6839"/>
                    <a:pt x="6103" y="6839"/>
                    <a:pt x="6103" y="6839"/>
                  </a:cubicBezTo>
                  <a:cubicBezTo>
                    <a:pt x="6140" y="6771"/>
                    <a:pt x="6140" y="6771"/>
                    <a:pt x="6140" y="6771"/>
                  </a:cubicBezTo>
                  <a:cubicBezTo>
                    <a:pt x="6140" y="6771"/>
                    <a:pt x="6140" y="6771"/>
                    <a:pt x="6140" y="6771"/>
                  </a:cubicBezTo>
                  <a:cubicBezTo>
                    <a:pt x="6103" y="6771"/>
                    <a:pt x="6103" y="6771"/>
                    <a:pt x="6103" y="6771"/>
                  </a:cubicBezTo>
                  <a:cubicBezTo>
                    <a:pt x="6066" y="6703"/>
                    <a:pt x="6066" y="6703"/>
                    <a:pt x="6066" y="6703"/>
                  </a:cubicBezTo>
                  <a:cubicBezTo>
                    <a:pt x="6103" y="6636"/>
                    <a:pt x="6103" y="6636"/>
                    <a:pt x="6103" y="6636"/>
                  </a:cubicBezTo>
                  <a:cubicBezTo>
                    <a:pt x="6103" y="6568"/>
                    <a:pt x="6103" y="6568"/>
                    <a:pt x="6103" y="6568"/>
                  </a:cubicBezTo>
                  <a:cubicBezTo>
                    <a:pt x="6066" y="6568"/>
                    <a:pt x="6066" y="6568"/>
                    <a:pt x="6066" y="6568"/>
                  </a:cubicBezTo>
                  <a:cubicBezTo>
                    <a:pt x="6066" y="6500"/>
                    <a:pt x="6066" y="6500"/>
                    <a:pt x="6066" y="6500"/>
                  </a:cubicBezTo>
                  <a:cubicBezTo>
                    <a:pt x="6103" y="6500"/>
                    <a:pt x="6103" y="6500"/>
                    <a:pt x="6103" y="6500"/>
                  </a:cubicBezTo>
                  <a:cubicBezTo>
                    <a:pt x="6177" y="6433"/>
                    <a:pt x="6177" y="6433"/>
                    <a:pt x="6177" y="6433"/>
                  </a:cubicBezTo>
                  <a:cubicBezTo>
                    <a:pt x="6214" y="6433"/>
                    <a:pt x="6214" y="6433"/>
                    <a:pt x="6214" y="6433"/>
                  </a:cubicBezTo>
                  <a:cubicBezTo>
                    <a:pt x="6288" y="6433"/>
                    <a:pt x="6288" y="6433"/>
                    <a:pt x="6288" y="6433"/>
                  </a:cubicBezTo>
                  <a:cubicBezTo>
                    <a:pt x="6399" y="6297"/>
                    <a:pt x="6399" y="6297"/>
                    <a:pt x="6399" y="6297"/>
                  </a:cubicBezTo>
                  <a:cubicBezTo>
                    <a:pt x="6473" y="6229"/>
                    <a:pt x="6473" y="6229"/>
                    <a:pt x="6473" y="6229"/>
                  </a:cubicBezTo>
                  <a:cubicBezTo>
                    <a:pt x="6510" y="6229"/>
                    <a:pt x="6510" y="6229"/>
                    <a:pt x="6510" y="6229"/>
                  </a:cubicBezTo>
                  <a:cubicBezTo>
                    <a:pt x="6547" y="6297"/>
                    <a:pt x="6547" y="6297"/>
                    <a:pt x="6547" y="6297"/>
                  </a:cubicBezTo>
                  <a:cubicBezTo>
                    <a:pt x="6584" y="6229"/>
                    <a:pt x="6584" y="6229"/>
                    <a:pt x="6584" y="6229"/>
                  </a:cubicBezTo>
                  <a:cubicBezTo>
                    <a:pt x="6584" y="6162"/>
                    <a:pt x="6584" y="6162"/>
                    <a:pt x="6584" y="6162"/>
                  </a:cubicBezTo>
                  <a:cubicBezTo>
                    <a:pt x="6658" y="6162"/>
                    <a:pt x="6658" y="6162"/>
                    <a:pt x="6658" y="6162"/>
                  </a:cubicBezTo>
                  <a:cubicBezTo>
                    <a:pt x="6768" y="6026"/>
                    <a:pt x="6768" y="6026"/>
                    <a:pt x="6768" y="6026"/>
                  </a:cubicBezTo>
                  <a:cubicBezTo>
                    <a:pt x="6768" y="6094"/>
                    <a:pt x="6768" y="6094"/>
                    <a:pt x="6768" y="6094"/>
                  </a:cubicBezTo>
                  <a:cubicBezTo>
                    <a:pt x="6768" y="6162"/>
                    <a:pt x="6768" y="6162"/>
                    <a:pt x="6768" y="6162"/>
                  </a:cubicBezTo>
                  <a:cubicBezTo>
                    <a:pt x="6768" y="6162"/>
                    <a:pt x="6768" y="6162"/>
                    <a:pt x="6768" y="6162"/>
                  </a:cubicBezTo>
                  <a:cubicBezTo>
                    <a:pt x="6732" y="6229"/>
                    <a:pt x="6732" y="6229"/>
                    <a:pt x="6732" y="6229"/>
                  </a:cubicBezTo>
                  <a:cubicBezTo>
                    <a:pt x="6695" y="6297"/>
                    <a:pt x="6695" y="6297"/>
                    <a:pt x="6695" y="6297"/>
                  </a:cubicBezTo>
                  <a:cubicBezTo>
                    <a:pt x="6695" y="6365"/>
                    <a:pt x="6695" y="6365"/>
                    <a:pt x="6695" y="6365"/>
                  </a:cubicBezTo>
                  <a:cubicBezTo>
                    <a:pt x="6768" y="6500"/>
                    <a:pt x="6768" y="6500"/>
                    <a:pt x="6768" y="6500"/>
                  </a:cubicBezTo>
                  <a:cubicBezTo>
                    <a:pt x="6842" y="6500"/>
                    <a:pt x="6842" y="6500"/>
                    <a:pt x="6842" y="6500"/>
                  </a:cubicBezTo>
                  <a:cubicBezTo>
                    <a:pt x="6805" y="6433"/>
                    <a:pt x="6805" y="6433"/>
                    <a:pt x="6805" y="6433"/>
                  </a:cubicBezTo>
                  <a:cubicBezTo>
                    <a:pt x="6732" y="6365"/>
                    <a:pt x="6732" y="6365"/>
                    <a:pt x="6732" y="6365"/>
                  </a:cubicBezTo>
                  <a:cubicBezTo>
                    <a:pt x="6732" y="6297"/>
                    <a:pt x="6732" y="6297"/>
                    <a:pt x="6732" y="6297"/>
                  </a:cubicBezTo>
                  <a:cubicBezTo>
                    <a:pt x="6768" y="6229"/>
                    <a:pt x="6768" y="6229"/>
                    <a:pt x="6768" y="6229"/>
                  </a:cubicBezTo>
                  <a:cubicBezTo>
                    <a:pt x="6842" y="6162"/>
                    <a:pt x="6842" y="6162"/>
                    <a:pt x="6842" y="6162"/>
                  </a:cubicBezTo>
                  <a:cubicBezTo>
                    <a:pt x="6842" y="6094"/>
                    <a:pt x="6842" y="6094"/>
                    <a:pt x="6842" y="6094"/>
                  </a:cubicBezTo>
                  <a:cubicBezTo>
                    <a:pt x="6842" y="6026"/>
                    <a:pt x="6842" y="6026"/>
                    <a:pt x="6842" y="6026"/>
                  </a:cubicBezTo>
                  <a:cubicBezTo>
                    <a:pt x="6805" y="6026"/>
                    <a:pt x="6805" y="6026"/>
                    <a:pt x="6805" y="6026"/>
                  </a:cubicBezTo>
                  <a:cubicBezTo>
                    <a:pt x="6732" y="5959"/>
                    <a:pt x="6732" y="5959"/>
                    <a:pt x="6732" y="5959"/>
                  </a:cubicBezTo>
                  <a:cubicBezTo>
                    <a:pt x="6768" y="5891"/>
                    <a:pt x="6768" y="5891"/>
                    <a:pt x="6768" y="5891"/>
                  </a:cubicBezTo>
                  <a:cubicBezTo>
                    <a:pt x="6695" y="5891"/>
                    <a:pt x="6695" y="5891"/>
                    <a:pt x="6695" y="5891"/>
                  </a:cubicBezTo>
                  <a:cubicBezTo>
                    <a:pt x="6695" y="5959"/>
                    <a:pt x="6695" y="5959"/>
                    <a:pt x="6695" y="5959"/>
                  </a:cubicBezTo>
                  <a:cubicBezTo>
                    <a:pt x="6658" y="5891"/>
                    <a:pt x="6658" y="5891"/>
                    <a:pt x="6658" y="5891"/>
                  </a:cubicBezTo>
                  <a:cubicBezTo>
                    <a:pt x="6658" y="5823"/>
                    <a:pt x="6658" y="5823"/>
                    <a:pt x="6658" y="5823"/>
                  </a:cubicBezTo>
                  <a:cubicBezTo>
                    <a:pt x="6584" y="5823"/>
                    <a:pt x="6584" y="5823"/>
                    <a:pt x="6584" y="5823"/>
                  </a:cubicBezTo>
                  <a:cubicBezTo>
                    <a:pt x="6584" y="5891"/>
                    <a:pt x="6584" y="5891"/>
                    <a:pt x="6584" y="5891"/>
                  </a:cubicBezTo>
                  <a:cubicBezTo>
                    <a:pt x="6547" y="5755"/>
                    <a:pt x="6547" y="5755"/>
                    <a:pt x="6547" y="5755"/>
                  </a:cubicBezTo>
                  <a:cubicBezTo>
                    <a:pt x="6547" y="5755"/>
                    <a:pt x="6547" y="5755"/>
                    <a:pt x="6547" y="5755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84" y="5688"/>
                    <a:pt x="6584" y="5688"/>
                    <a:pt x="6584" y="5688"/>
                  </a:cubicBezTo>
                  <a:cubicBezTo>
                    <a:pt x="6621" y="5755"/>
                    <a:pt x="6621" y="5755"/>
                    <a:pt x="6621" y="5755"/>
                  </a:cubicBezTo>
                  <a:cubicBezTo>
                    <a:pt x="6658" y="5755"/>
                    <a:pt x="6658" y="5755"/>
                    <a:pt x="6658" y="5755"/>
                  </a:cubicBezTo>
                  <a:cubicBezTo>
                    <a:pt x="6695" y="5688"/>
                    <a:pt x="6695" y="5688"/>
                    <a:pt x="6695" y="5688"/>
                  </a:cubicBezTo>
                  <a:cubicBezTo>
                    <a:pt x="6658" y="5688"/>
                    <a:pt x="6658" y="5688"/>
                    <a:pt x="6658" y="5688"/>
                  </a:cubicBezTo>
                  <a:cubicBezTo>
                    <a:pt x="6658" y="5688"/>
                    <a:pt x="6658" y="5688"/>
                    <a:pt x="6658" y="5688"/>
                  </a:cubicBezTo>
                  <a:cubicBezTo>
                    <a:pt x="6621" y="5688"/>
                    <a:pt x="6621" y="5688"/>
                    <a:pt x="6621" y="5688"/>
                  </a:cubicBezTo>
                  <a:cubicBezTo>
                    <a:pt x="6584" y="5688"/>
                    <a:pt x="6584" y="5688"/>
                    <a:pt x="6584" y="5688"/>
                  </a:cubicBezTo>
                  <a:cubicBezTo>
                    <a:pt x="6584" y="5620"/>
                    <a:pt x="6584" y="5620"/>
                    <a:pt x="6584" y="5620"/>
                  </a:cubicBezTo>
                  <a:cubicBezTo>
                    <a:pt x="6547" y="5620"/>
                    <a:pt x="6547" y="5620"/>
                    <a:pt x="6547" y="5620"/>
                  </a:cubicBezTo>
                  <a:cubicBezTo>
                    <a:pt x="6473" y="5620"/>
                    <a:pt x="6473" y="5620"/>
                    <a:pt x="6473" y="5620"/>
                  </a:cubicBezTo>
                  <a:cubicBezTo>
                    <a:pt x="6473" y="5620"/>
                    <a:pt x="6473" y="5620"/>
                    <a:pt x="6473" y="5620"/>
                  </a:cubicBezTo>
                  <a:cubicBezTo>
                    <a:pt x="6436" y="5552"/>
                    <a:pt x="6436" y="5552"/>
                    <a:pt x="6436" y="5552"/>
                  </a:cubicBezTo>
                  <a:cubicBezTo>
                    <a:pt x="6473" y="5552"/>
                    <a:pt x="6473" y="5552"/>
                    <a:pt x="6473" y="5552"/>
                  </a:cubicBezTo>
                  <a:cubicBezTo>
                    <a:pt x="6436" y="5485"/>
                    <a:pt x="6436" y="5485"/>
                    <a:pt x="6436" y="5485"/>
                  </a:cubicBezTo>
                  <a:cubicBezTo>
                    <a:pt x="6436" y="5417"/>
                    <a:pt x="6436" y="5417"/>
                    <a:pt x="6436" y="5417"/>
                  </a:cubicBezTo>
                  <a:cubicBezTo>
                    <a:pt x="6436" y="5417"/>
                    <a:pt x="6436" y="5417"/>
                    <a:pt x="6436" y="5417"/>
                  </a:cubicBezTo>
                  <a:cubicBezTo>
                    <a:pt x="6473" y="5417"/>
                    <a:pt x="6473" y="5417"/>
                    <a:pt x="6473" y="5417"/>
                  </a:cubicBezTo>
                  <a:cubicBezTo>
                    <a:pt x="6510" y="5485"/>
                    <a:pt x="6510" y="5485"/>
                    <a:pt x="6510" y="5485"/>
                  </a:cubicBezTo>
                  <a:cubicBezTo>
                    <a:pt x="6510" y="5485"/>
                    <a:pt x="6510" y="5485"/>
                    <a:pt x="6510" y="5485"/>
                  </a:cubicBezTo>
                  <a:cubicBezTo>
                    <a:pt x="6547" y="5552"/>
                    <a:pt x="6547" y="5552"/>
                    <a:pt x="6547" y="5552"/>
                  </a:cubicBezTo>
                  <a:cubicBezTo>
                    <a:pt x="6584" y="5552"/>
                    <a:pt x="6584" y="5552"/>
                    <a:pt x="6584" y="5552"/>
                  </a:cubicBezTo>
                  <a:cubicBezTo>
                    <a:pt x="6547" y="5485"/>
                    <a:pt x="6547" y="5485"/>
                    <a:pt x="6547" y="5485"/>
                  </a:cubicBezTo>
                  <a:cubicBezTo>
                    <a:pt x="6584" y="5485"/>
                    <a:pt x="6584" y="5485"/>
                    <a:pt x="6584" y="5485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84" y="5282"/>
                    <a:pt x="6584" y="5282"/>
                    <a:pt x="6584" y="5282"/>
                  </a:cubicBezTo>
                  <a:cubicBezTo>
                    <a:pt x="6584" y="5282"/>
                    <a:pt x="6584" y="5282"/>
                    <a:pt x="6584" y="5282"/>
                  </a:cubicBezTo>
                  <a:cubicBezTo>
                    <a:pt x="6621" y="5282"/>
                    <a:pt x="6621" y="5282"/>
                    <a:pt x="6621" y="5282"/>
                  </a:cubicBezTo>
                  <a:cubicBezTo>
                    <a:pt x="6621" y="5282"/>
                    <a:pt x="6621" y="5282"/>
                    <a:pt x="6621" y="5282"/>
                  </a:cubicBezTo>
                  <a:cubicBezTo>
                    <a:pt x="6547" y="5214"/>
                    <a:pt x="6547" y="5214"/>
                    <a:pt x="6547" y="5214"/>
                  </a:cubicBezTo>
                  <a:cubicBezTo>
                    <a:pt x="6547" y="5282"/>
                    <a:pt x="6547" y="5282"/>
                    <a:pt x="6547" y="5282"/>
                  </a:cubicBezTo>
                  <a:cubicBezTo>
                    <a:pt x="6510" y="5282"/>
                    <a:pt x="6510" y="5282"/>
                    <a:pt x="6510" y="5282"/>
                  </a:cubicBezTo>
                  <a:cubicBezTo>
                    <a:pt x="6510" y="5214"/>
                    <a:pt x="6510" y="5214"/>
                    <a:pt x="6510" y="5214"/>
                  </a:cubicBezTo>
                  <a:cubicBezTo>
                    <a:pt x="6547" y="5146"/>
                    <a:pt x="6547" y="5146"/>
                    <a:pt x="6547" y="5146"/>
                  </a:cubicBezTo>
                  <a:cubicBezTo>
                    <a:pt x="6621" y="5146"/>
                    <a:pt x="6621" y="5146"/>
                    <a:pt x="6621" y="5146"/>
                  </a:cubicBezTo>
                  <a:cubicBezTo>
                    <a:pt x="6658" y="5146"/>
                    <a:pt x="6658" y="5146"/>
                    <a:pt x="6658" y="5146"/>
                  </a:cubicBezTo>
                  <a:cubicBezTo>
                    <a:pt x="6621" y="5078"/>
                    <a:pt x="6621" y="5078"/>
                    <a:pt x="6621" y="5078"/>
                  </a:cubicBezTo>
                  <a:cubicBezTo>
                    <a:pt x="6658" y="5011"/>
                    <a:pt x="6658" y="5011"/>
                    <a:pt x="6658" y="5011"/>
                  </a:cubicBezTo>
                  <a:cubicBezTo>
                    <a:pt x="6658" y="5011"/>
                    <a:pt x="6658" y="5011"/>
                    <a:pt x="6658" y="5011"/>
                  </a:cubicBezTo>
                  <a:cubicBezTo>
                    <a:pt x="6695" y="4943"/>
                    <a:pt x="6695" y="4943"/>
                    <a:pt x="6695" y="4943"/>
                  </a:cubicBezTo>
                  <a:cubicBezTo>
                    <a:pt x="6695" y="4943"/>
                    <a:pt x="6695" y="4943"/>
                    <a:pt x="6695" y="4943"/>
                  </a:cubicBezTo>
                  <a:cubicBezTo>
                    <a:pt x="6695" y="4875"/>
                    <a:pt x="6695" y="4875"/>
                    <a:pt x="6695" y="4875"/>
                  </a:cubicBezTo>
                  <a:cubicBezTo>
                    <a:pt x="6732" y="4875"/>
                    <a:pt x="6732" y="4875"/>
                    <a:pt x="6732" y="4875"/>
                  </a:cubicBezTo>
                  <a:cubicBezTo>
                    <a:pt x="6732" y="4875"/>
                    <a:pt x="6732" y="4875"/>
                    <a:pt x="6732" y="4875"/>
                  </a:cubicBezTo>
                  <a:cubicBezTo>
                    <a:pt x="6768" y="4875"/>
                    <a:pt x="6768" y="4875"/>
                    <a:pt x="6768" y="4875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740"/>
                    <a:pt x="6768" y="4740"/>
                    <a:pt x="6768" y="4740"/>
                  </a:cubicBezTo>
                  <a:cubicBezTo>
                    <a:pt x="6805" y="4740"/>
                    <a:pt x="6805" y="4740"/>
                    <a:pt x="6805" y="4740"/>
                  </a:cubicBezTo>
                  <a:cubicBezTo>
                    <a:pt x="6842" y="4740"/>
                    <a:pt x="6842" y="4740"/>
                    <a:pt x="6842" y="4740"/>
                  </a:cubicBezTo>
                  <a:cubicBezTo>
                    <a:pt x="6842" y="4672"/>
                    <a:pt x="6842" y="4672"/>
                    <a:pt x="6842" y="4672"/>
                  </a:cubicBezTo>
                  <a:cubicBezTo>
                    <a:pt x="6842" y="4672"/>
                    <a:pt x="6842" y="4672"/>
                    <a:pt x="6842" y="4672"/>
                  </a:cubicBezTo>
                  <a:cubicBezTo>
                    <a:pt x="6879" y="4672"/>
                    <a:pt x="6879" y="4672"/>
                    <a:pt x="6879" y="4672"/>
                  </a:cubicBezTo>
                  <a:cubicBezTo>
                    <a:pt x="6953" y="4672"/>
                    <a:pt x="6953" y="4672"/>
                    <a:pt x="6953" y="4672"/>
                  </a:cubicBezTo>
                  <a:cubicBezTo>
                    <a:pt x="6916" y="4604"/>
                    <a:pt x="6916" y="4604"/>
                    <a:pt x="6916" y="4604"/>
                  </a:cubicBezTo>
                  <a:cubicBezTo>
                    <a:pt x="6916" y="4604"/>
                    <a:pt x="6916" y="4604"/>
                    <a:pt x="6916" y="4604"/>
                  </a:cubicBezTo>
                  <a:cubicBezTo>
                    <a:pt x="6990" y="4537"/>
                    <a:pt x="6990" y="4537"/>
                    <a:pt x="6990" y="4537"/>
                  </a:cubicBezTo>
                  <a:cubicBezTo>
                    <a:pt x="7027" y="4537"/>
                    <a:pt x="7027" y="4537"/>
                    <a:pt x="7027" y="4537"/>
                  </a:cubicBezTo>
                  <a:cubicBezTo>
                    <a:pt x="7064" y="4469"/>
                    <a:pt x="7064" y="4469"/>
                    <a:pt x="7064" y="4469"/>
                  </a:cubicBezTo>
                  <a:cubicBezTo>
                    <a:pt x="7138" y="4401"/>
                    <a:pt x="7138" y="4401"/>
                    <a:pt x="7138" y="4401"/>
                  </a:cubicBezTo>
                  <a:cubicBezTo>
                    <a:pt x="7175" y="4334"/>
                    <a:pt x="7175" y="4334"/>
                    <a:pt x="7175" y="4334"/>
                  </a:cubicBezTo>
                  <a:cubicBezTo>
                    <a:pt x="7138" y="4334"/>
                    <a:pt x="7138" y="4334"/>
                    <a:pt x="7138" y="4334"/>
                  </a:cubicBezTo>
                  <a:cubicBezTo>
                    <a:pt x="7101" y="4401"/>
                    <a:pt x="7101" y="4401"/>
                    <a:pt x="7101" y="4401"/>
                  </a:cubicBezTo>
                  <a:cubicBezTo>
                    <a:pt x="7064" y="4401"/>
                    <a:pt x="7064" y="4401"/>
                    <a:pt x="7064" y="4401"/>
                  </a:cubicBezTo>
                  <a:cubicBezTo>
                    <a:pt x="7027" y="4401"/>
                    <a:pt x="7027" y="4401"/>
                    <a:pt x="7027" y="4401"/>
                  </a:cubicBezTo>
                  <a:cubicBezTo>
                    <a:pt x="7027" y="4401"/>
                    <a:pt x="7027" y="4401"/>
                    <a:pt x="7027" y="4401"/>
                  </a:cubicBezTo>
                  <a:cubicBezTo>
                    <a:pt x="7027" y="4266"/>
                    <a:pt x="7027" y="4266"/>
                    <a:pt x="7027" y="4266"/>
                  </a:cubicBezTo>
                  <a:cubicBezTo>
                    <a:pt x="7027" y="4266"/>
                    <a:pt x="7027" y="4266"/>
                    <a:pt x="7027" y="4266"/>
                  </a:cubicBezTo>
                  <a:cubicBezTo>
                    <a:pt x="7027" y="4198"/>
                    <a:pt x="7027" y="4198"/>
                    <a:pt x="7027" y="4198"/>
                  </a:cubicBezTo>
                  <a:cubicBezTo>
                    <a:pt x="7064" y="4198"/>
                    <a:pt x="7064" y="4198"/>
                    <a:pt x="7064" y="4198"/>
                  </a:cubicBezTo>
                  <a:cubicBezTo>
                    <a:pt x="7064" y="4266"/>
                    <a:pt x="7064" y="4266"/>
                    <a:pt x="7064" y="4266"/>
                  </a:cubicBezTo>
                  <a:cubicBezTo>
                    <a:pt x="7064" y="4266"/>
                    <a:pt x="7064" y="4266"/>
                    <a:pt x="7064" y="4266"/>
                  </a:cubicBezTo>
                  <a:cubicBezTo>
                    <a:pt x="7101" y="4198"/>
                    <a:pt x="7101" y="4198"/>
                    <a:pt x="7101" y="4198"/>
                  </a:cubicBezTo>
                  <a:cubicBezTo>
                    <a:pt x="7064" y="4130"/>
                    <a:pt x="7064" y="4130"/>
                    <a:pt x="7064" y="4130"/>
                  </a:cubicBezTo>
                  <a:cubicBezTo>
                    <a:pt x="7101" y="4130"/>
                    <a:pt x="7101" y="4130"/>
                    <a:pt x="7101" y="4130"/>
                  </a:cubicBezTo>
                  <a:cubicBezTo>
                    <a:pt x="7138" y="4198"/>
                    <a:pt x="7138" y="4198"/>
                    <a:pt x="7138" y="4198"/>
                  </a:cubicBezTo>
                  <a:cubicBezTo>
                    <a:pt x="7175" y="4198"/>
                    <a:pt x="7175" y="4198"/>
                    <a:pt x="7175" y="4198"/>
                  </a:cubicBezTo>
                  <a:cubicBezTo>
                    <a:pt x="7212" y="4130"/>
                    <a:pt x="7212" y="4130"/>
                    <a:pt x="7212" y="4130"/>
                  </a:cubicBezTo>
                  <a:cubicBezTo>
                    <a:pt x="7249" y="4130"/>
                    <a:pt x="7249" y="4130"/>
                    <a:pt x="7249" y="4130"/>
                  </a:cubicBezTo>
                  <a:cubicBezTo>
                    <a:pt x="7323" y="4130"/>
                    <a:pt x="7323" y="4130"/>
                    <a:pt x="7323" y="4130"/>
                  </a:cubicBezTo>
                  <a:cubicBezTo>
                    <a:pt x="7360" y="4130"/>
                    <a:pt x="7360" y="4130"/>
                    <a:pt x="7360" y="4130"/>
                  </a:cubicBezTo>
                  <a:cubicBezTo>
                    <a:pt x="7360" y="4130"/>
                    <a:pt x="7360" y="4130"/>
                    <a:pt x="7360" y="4130"/>
                  </a:cubicBezTo>
                  <a:cubicBezTo>
                    <a:pt x="7323" y="4266"/>
                    <a:pt x="7323" y="4266"/>
                    <a:pt x="7323" y="4266"/>
                  </a:cubicBezTo>
                  <a:cubicBezTo>
                    <a:pt x="7323" y="4334"/>
                    <a:pt x="7323" y="4334"/>
                    <a:pt x="7323" y="4334"/>
                  </a:cubicBezTo>
                  <a:cubicBezTo>
                    <a:pt x="7360" y="4334"/>
                    <a:pt x="7360" y="4334"/>
                    <a:pt x="7360" y="4334"/>
                  </a:cubicBezTo>
                  <a:cubicBezTo>
                    <a:pt x="7397" y="4266"/>
                    <a:pt x="7397" y="4266"/>
                    <a:pt x="7397" y="4266"/>
                  </a:cubicBezTo>
                  <a:cubicBezTo>
                    <a:pt x="7434" y="4198"/>
                    <a:pt x="7434" y="4198"/>
                    <a:pt x="7434" y="4198"/>
                  </a:cubicBezTo>
                  <a:cubicBezTo>
                    <a:pt x="7397" y="4130"/>
                    <a:pt x="7397" y="4130"/>
                    <a:pt x="7397" y="4130"/>
                  </a:cubicBezTo>
                  <a:cubicBezTo>
                    <a:pt x="7434" y="4130"/>
                    <a:pt x="7434" y="4130"/>
                    <a:pt x="7434" y="4130"/>
                  </a:cubicBezTo>
                  <a:cubicBezTo>
                    <a:pt x="7434" y="4198"/>
                    <a:pt x="7434" y="4198"/>
                    <a:pt x="7434" y="4198"/>
                  </a:cubicBezTo>
                  <a:cubicBezTo>
                    <a:pt x="7434" y="4266"/>
                    <a:pt x="7434" y="4266"/>
                    <a:pt x="7434" y="4266"/>
                  </a:cubicBezTo>
                  <a:cubicBezTo>
                    <a:pt x="7471" y="4266"/>
                    <a:pt x="7471" y="4266"/>
                    <a:pt x="7471" y="4266"/>
                  </a:cubicBezTo>
                  <a:cubicBezTo>
                    <a:pt x="7471" y="4198"/>
                    <a:pt x="7471" y="4198"/>
                    <a:pt x="7471" y="4198"/>
                  </a:cubicBezTo>
                  <a:cubicBezTo>
                    <a:pt x="7471" y="4130"/>
                    <a:pt x="7471" y="4130"/>
                    <a:pt x="7471" y="4130"/>
                  </a:cubicBezTo>
                  <a:cubicBezTo>
                    <a:pt x="7508" y="4130"/>
                    <a:pt x="7508" y="4130"/>
                    <a:pt x="7508" y="4130"/>
                  </a:cubicBezTo>
                  <a:cubicBezTo>
                    <a:pt x="7508" y="4130"/>
                    <a:pt x="7508" y="4130"/>
                    <a:pt x="7508" y="4130"/>
                  </a:cubicBezTo>
                  <a:cubicBezTo>
                    <a:pt x="7508" y="4198"/>
                    <a:pt x="7508" y="4198"/>
                    <a:pt x="7508" y="4198"/>
                  </a:cubicBezTo>
                  <a:cubicBezTo>
                    <a:pt x="7582" y="4130"/>
                    <a:pt x="7582" y="4130"/>
                    <a:pt x="7582" y="4130"/>
                  </a:cubicBezTo>
                  <a:cubicBezTo>
                    <a:pt x="7582" y="4063"/>
                    <a:pt x="7582" y="4063"/>
                    <a:pt x="7582" y="4063"/>
                  </a:cubicBezTo>
                  <a:cubicBezTo>
                    <a:pt x="7545" y="4063"/>
                    <a:pt x="7545" y="4063"/>
                    <a:pt x="7545" y="4063"/>
                  </a:cubicBezTo>
                  <a:cubicBezTo>
                    <a:pt x="7582" y="4063"/>
                    <a:pt x="7582" y="4063"/>
                    <a:pt x="7582" y="4063"/>
                  </a:cubicBezTo>
                  <a:cubicBezTo>
                    <a:pt x="7619" y="3995"/>
                    <a:pt x="7619" y="3995"/>
                    <a:pt x="7619" y="3995"/>
                  </a:cubicBezTo>
                  <a:cubicBezTo>
                    <a:pt x="7582" y="3995"/>
                    <a:pt x="7582" y="3995"/>
                    <a:pt x="7582" y="3995"/>
                  </a:cubicBezTo>
                  <a:cubicBezTo>
                    <a:pt x="7619" y="3927"/>
                    <a:pt x="7619" y="3927"/>
                    <a:pt x="7619" y="3927"/>
                  </a:cubicBezTo>
                  <a:cubicBezTo>
                    <a:pt x="7656" y="3927"/>
                    <a:pt x="7656" y="3927"/>
                    <a:pt x="7656" y="3927"/>
                  </a:cubicBezTo>
                  <a:cubicBezTo>
                    <a:pt x="7693" y="3860"/>
                    <a:pt x="7693" y="3860"/>
                    <a:pt x="7693" y="3860"/>
                  </a:cubicBezTo>
                  <a:cubicBezTo>
                    <a:pt x="7693" y="3927"/>
                    <a:pt x="7693" y="3927"/>
                    <a:pt x="7693" y="3927"/>
                  </a:cubicBezTo>
                  <a:cubicBezTo>
                    <a:pt x="7693" y="3927"/>
                    <a:pt x="7693" y="3927"/>
                    <a:pt x="7693" y="3927"/>
                  </a:cubicBezTo>
                  <a:cubicBezTo>
                    <a:pt x="7730" y="3927"/>
                    <a:pt x="7730" y="3927"/>
                    <a:pt x="7730" y="3927"/>
                  </a:cubicBezTo>
                  <a:cubicBezTo>
                    <a:pt x="7767" y="3927"/>
                    <a:pt x="7767" y="3927"/>
                    <a:pt x="7767" y="3927"/>
                  </a:cubicBezTo>
                  <a:cubicBezTo>
                    <a:pt x="7767" y="4063"/>
                    <a:pt x="7767" y="4063"/>
                    <a:pt x="7767" y="4063"/>
                  </a:cubicBezTo>
                  <a:cubicBezTo>
                    <a:pt x="7767" y="4063"/>
                    <a:pt x="7767" y="4063"/>
                    <a:pt x="7767" y="4063"/>
                  </a:cubicBezTo>
                  <a:cubicBezTo>
                    <a:pt x="7767" y="4198"/>
                    <a:pt x="7767" y="4198"/>
                    <a:pt x="7767" y="4198"/>
                  </a:cubicBezTo>
                  <a:cubicBezTo>
                    <a:pt x="7804" y="4130"/>
                    <a:pt x="7804" y="4130"/>
                    <a:pt x="7804" y="4130"/>
                  </a:cubicBezTo>
                  <a:cubicBezTo>
                    <a:pt x="7841" y="4063"/>
                    <a:pt x="7841" y="4063"/>
                    <a:pt x="7841" y="4063"/>
                  </a:cubicBezTo>
                  <a:cubicBezTo>
                    <a:pt x="7804" y="3927"/>
                    <a:pt x="7804" y="3927"/>
                    <a:pt x="7804" y="3927"/>
                  </a:cubicBezTo>
                  <a:cubicBezTo>
                    <a:pt x="7767" y="3860"/>
                    <a:pt x="7767" y="3860"/>
                    <a:pt x="7767" y="3860"/>
                  </a:cubicBezTo>
                  <a:cubicBezTo>
                    <a:pt x="7730" y="3792"/>
                    <a:pt x="7730" y="3792"/>
                    <a:pt x="7730" y="3792"/>
                  </a:cubicBezTo>
                  <a:cubicBezTo>
                    <a:pt x="7693" y="3860"/>
                    <a:pt x="7693" y="3860"/>
                    <a:pt x="7693" y="3860"/>
                  </a:cubicBezTo>
                  <a:cubicBezTo>
                    <a:pt x="7656" y="3860"/>
                    <a:pt x="7656" y="3860"/>
                    <a:pt x="7656" y="3860"/>
                  </a:cubicBezTo>
                  <a:cubicBezTo>
                    <a:pt x="7619" y="3860"/>
                    <a:pt x="7619" y="3860"/>
                    <a:pt x="7619" y="3860"/>
                  </a:cubicBezTo>
                  <a:cubicBezTo>
                    <a:pt x="7619" y="3792"/>
                    <a:pt x="7619" y="3792"/>
                    <a:pt x="7619" y="3792"/>
                  </a:cubicBezTo>
                  <a:cubicBezTo>
                    <a:pt x="7582" y="3792"/>
                    <a:pt x="7582" y="3792"/>
                    <a:pt x="7582" y="3792"/>
                  </a:cubicBezTo>
                  <a:cubicBezTo>
                    <a:pt x="7582" y="3724"/>
                    <a:pt x="7582" y="3724"/>
                    <a:pt x="7582" y="3724"/>
                  </a:cubicBezTo>
                  <a:cubicBezTo>
                    <a:pt x="7619" y="3724"/>
                    <a:pt x="7619" y="3724"/>
                    <a:pt x="7619" y="3724"/>
                  </a:cubicBezTo>
                  <a:cubicBezTo>
                    <a:pt x="7693" y="3724"/>
                    <a:pt x="7693" y="3724"/>
                    <a:pt x="7693" y="3724"/>
                  </a:cubicBezTo>
                  <a:cubicBezTo>
                    <a:pt x="7693" y="3656"/>
                    <a:pt x="7693" y="3656"/>
                    <a:pt x="7693" y="3656"/>
                  </a:cubicBezTo>
                  <a:cubicBezTo>
                    <a:pt x="7730" y="3656"/>
                    <a:pt x="7730" y="3656"/>
                    <a:pt x="7730" y="3656"/>
                  </a:cubicBezTo>
                  <a:cubicBezTo>
                    <a:pt x="7767" y="3656"/>
                    <a:pt x="7767" y="3656"/>
                    <a:pt x="7767" y="3656"/>
                  </a:cubicBezTo>
                  <a:cubicBezTo>
                    <a:pt x="7804" y="3656"/>
                    <a:pt x="7804" y="3656"/>
                    <a:pt x="7804" y="3656"/>
                  </a:cubicBezTo>
                  <a:cubicBezTo>
                    <a:pt x="7804" y="3656"/>
                    <a:pt x="7804" y="3656"/>
                    <a:pt x="7804" y="3656"/>
                  </a:cubicBezTo>
                  <a:cubicBezTo>
                    <a:pt x="7878" y="3656"/>
                    <a:pt x="7878" y="3656"/>
                    <a:pt x="7878" y="3656"/>
                  </a:cubicBezTo>
                  <a:cubicBezTo>
                    <a:pt x="7915" y="3656"/>
                    <a:pt x="7915" y="3656"/>
                    <a:pt x="7915" y="3656"/>
                  </a:cubicBezTo>
                  <a:cubicBezTo>
                    <a:pt x="7952" y="3656"/>
                    <a:pt x="7952" y="3656"/>
                    <a:pt x="7952" y="3656"/>
                  </a:cubicBezTo>
                  <a:cubicBezTo>
                    <a:pt x="7989" y="3656"/>
                    <a:pt x="7989" y="3656"/>
                    <a:pt x="7989" y="3656"/>
                  </a:cubicBezTo>
                  <a:cubicBezTo>
                    <a:pt x="8026" y="3656"/>
                    <a:pt x="8026" y="3656"/>
                    <a:pt x="8026" y="3656"/>
                  </a:cubicBezTo>
                  <a:cubicBezTo>
                    <a:pt x="7989" y="3589"/>
                    <a:pt x="7989" y="3589"/>
                    <a:pt x="7989" y="3589"/>
                  </a:cubicBezTo>
                  <a:cubicBezTo>
                    <a:pt x="7952" y="3589"/>
                    <a:pt x="7952" y="3589"/>
                    <a:pt x="7952" y="3589"/>
                  </a:cubicBezTo>
                  <a:cubicBezTo>
                    <a:pt x="7878" y="3589"/>
                    <a:pt x="7878" y="3589"/>
                    <a:pt x="7878" y="3589"/>
                  </a:cubicBezTo>
                  <a:cubicBezTo>
                    <a:pt x="7841" y="3589"/>
                    <a:pt x="7841" y="3589"/>
                    <a:pt x="7841" y="3589"/>
                  </a:cubicBezTo>
                  <a:cubicBezTo>
                    <a:pt x="7804" y="3589"/>
                    <a:pt x="7804" y="3589"/>
                    <a:pt x="7804" y="3589"/>
                  </a:cubicBezTo>
                  <a:cubicBezTo>
                    <a:pt x="7804" y="3521"/>
                    <a:pt x="7804" y="3521"/>
                    <a:pt x="7804" y="3521"/>
                  </a:cubicBezTo>
                  <a:cubicBezTo>
                    <a:pt x="7767" y="3453"/>
                    <a:pt x="7767" y="3453"/>
                    <a:pt x="7767" y="3453"/>
                  </a:cubicBezTo>
                  <a:cubicBezTo>
                    <a:pt x="7841" y="3453"/>
                    <a:pt x="7841" y="3453"/>
                    <a:pt x="7841" y="3453"/>
                  </a:cubicBezTo>
                  <a:cubicBezTo>
                    <a:pt x="7767" y="3386"/>
                    <a:pt x="7767" y="3386"/>
                    <a:pt x="7767" y="3386"/>
                  </a:cubicBezTo>
                  <a:cubicBezTo>
                    <a:pt x="7730" y="3318"/>
                    <a:pt x="7730" y="3318"/>
                    <a:pt x="7730" y="3318"/>
                  </a:cubicBezTo>
                  <a:cubicBezTo>
                    <a:pt x="7693" y="3318"/>
                    <a:pt x="7693" y="3318"/>
                    <a:pt x="7693" y="3318"/>
                  </a:cubicBezTo>
                  <a:cubicBezTo>
                    <a:pt x="7693" y="3250"/>
                    <a:pt x="7693" y="3250"/>
                    <a:pt x="7693" y="3250"/>
                  </a:cubicBezTo>
                  <a:cubicBezTo>
                    <a:pt x="7693" y="3182"/>
                    <a:pt x="7693" y="3182"/>
                    <a:pt x="7693" y="3182"/>
                  </a:cubicBezTo>
                  <a:cubicBezTo>
                    <a:pt x="7693" y="3182"/>
                    <a:pt x="7693" y="3182"/>
                    <a:pt x="7693" y="3182"/>
                  </a:cubicBezTo>
                  <a:cubicBezTo>
                    <a:pt x="7693" y="3115"/>
                    <a:pt x="7693" y="3115"/>
                    <a:pt x="7693" y="3115"/>
                  </a:cubicBezTo>
                  <a:cubicBezTo>
                    <a:pt x="7656" y="3047"/>
                    <a:pt x="7656" y="3047"/>
                    <a:pt x="7656" y="3047"/>
                  </a:cubicBezTo>
                  <a:cubicBezTo>
                    <a:pt x="7656" y="2844"/>
                    <a:pt x="7656" y="2844"/>
                    <a:pt x="7656" y="2844"/>
                  </a:cubicBezTo>
                  <a:cubicBezTo>
                    <a:pt x="7693" y="2776"/>
                    <a:pt x="7693" y="2776"/>
                    <a:pt x="7693" y="2776"/>
                  </a:cubicBezTo>
                  <a:cubicBezTo>
                    <a:pt x="7693" y="2708"/>
                    <a:pt x="7693" y="2708"/>
                    <a:pt x="7693" y="2708"/>
                  </a:cubicBezTo>
                  <a:cubicBezTo>
                    <a:pt x="7693" y="2573"/>
                    <a:pt x="7693" y="2573"/>
                    <a:pt x="7693" y="2573"/>
                  </a:cubicBezTo>
                  <a:cubicBezTo>
                    <a:pt x="7730" y="2573"/>
                    <a:pt x="7730" y="2573"/>
                    <a:pt x="7730" y="2573"/>
                  </a:cubicBezTo>
                  <a:cubicBezTo>
                    <a:pt x="7693" y="2505"/>
                    <a:pt x="7693" y="2505"/>
                    <a:pt x="7693" y="2505"/>
                  </a:cubicBezTo>
                  <a:cubicBezTo>
                    <a:pt x="7730" y="2505"/>
                    <a:pt x="7730" y="2505"/>
                    <a:pt x="7730" y="2505"/>
                  </a:cubicBezTo>
                  <a:cubicBezTo>
                    <a:pt x="7730" y="2438"/>
                    <a:pt x="7730" y="2438"/>
                    <a:pt x="7730" y="2438"/>
                  </a:cubicBezTo>
                  <a:cubicBezTo>
                    <a:pt x="7804" y="2370"/>
                    <a:pt x="7804" y="2370"/>
                    <a:pt x="7804" y="2370"/>
                  </a:cubicBezTo>
                  <a:cubicBezTo>
                    <a:pt x="7804" y="2370"/>
                    <a:pt x="7804" y="2370"/>
                    <a:pt x="7804" y="2370"/>
                  </a:cubicBezTo>
                  <a:cubicBezTo>
                    <a:pt x="7841" y="2438"/>
                    <a:pt x="7841" y="2438"/>
                    <a:pt x="7841" y="2438"/>
                  </a:cubicBezTo>
                  <a:cubicBezTo>
                    <a:pt x="7878" y="2370"/>
                    <a:pt x="7878" y="2370"/>
                    <a:pt x="7878" y="2370"/>
                  </a:cubicBezTo>
                  <a:cubicBezTo>
                    <a:pt x="7915" y="2370"/>
                    <a:pt x="7915" y="2370"/>
                    <a:pt x="7915" y="2370"/>
                  </a:cubicBezTo>
                  <a:cubicBezTo>
                    <a:pt x="7915" y="2505"/>
                    <a:pt x="7915" y="2505"/>
                    <a:pt x="7915" y="2505"/>
                  </a:cubicBezTo>
                  <a:cubicBezTo>
                    <a:pt x="7989" y="2505"/>
                    <a:pt x="7989" y="2505"/>
                    <a:pt x="7989" y="2505"/>
                  </a:cubicBezTo>
                  <a:cubicBezTo>
                    <a:pt x="8026" y="2438"/>
                    <a:pt x="8026" y="2438"/>
                    <a:pt x="8026" y="2438"/>
                  </a:cubicBezTo>
                  <a:cubicBezTo>
                    <a:pt x="8026" y="2438"/>
                    <a:pt x="8026" y="2438"/>
                    <a:pt x="8026" y="2438"/>
                  </a:cubicBezTo>
                  <a:cubicBezTo>
                    <a:pt x="8026" y="2505"/>
                    <a:pt x="8026" y="2505"/>
                    <a:pt x="8026" y="2505"/>
                  </a:cubicBezTo>
                  <a:cubicBezTo>
                    <a:pt x="8063" y="2505"/>
                    <a:pt x="8063" y="2505"/>
                    <a:pt x="8063" y="2505"/>
                  </a:cubicBezTo>
                  <a:cubicBezTo>
                    <a:pt x="8100" y="2573"/>
                    <a:pt x="8100" y="2573"/>
                    <a:pt x="8100" y="2573"/>
                  </a:cubicBezTo>
                  <a:cubicBezTo>
                    <a:pt x="8100" y="2573"/>
                    <a:pt x="8100" y="2573"/>
                    <a:pt x="8100" y="2573"/>
                  </a:cubicBezTo>
                  <a:cubicBezTo>
                    <a:pt x="8063" y="2641"/>
                    <a:pt x="8063" y="2641"/>
                    <a:pt x="8063" y="2641"/>
                  </a:cubicBezTo>
                  <a:cubicBezTo>
                    <a:pt x="8063" y="2641"/>
                    <a:pt x="8063" y="2641"/>
                    <a:pt x="8063" y="2641"/>
                  </a:cubicBezTo>
                  <a:cubicBezTo>
                    <a:pt x="8063" y="2708"/>
                    <a:pt x="8063" y="2708"/>
                    <a:pt x="8063" y="2708"/>
                  </a:cubicBezTo>
                  <a:cubicBezTo>
                    <a:pt x="8063" y="2776"/>
                    <a:pt x="8063" y="2776"/>
                    <a:pt x="8063" y="2776"/>
                  </a:cubicBezTo>
                  <a:cubicBezTo>
                    <a:pt x="8026" y="2844"/>
                    <a:pt x="8026" y="2844"/>
                    <a:pt x="8026" y="2844"/>
                  </a:cubicBezTo>
                  <a:cubicBezTo>
                    <a:pt x="7989" y="2844"/>
                    <a:pt x="7989" y="2844"/>
                    <a:pt x="7989" y="2844"/>
                  </a:cubicBezTo>
                  <a:cubicBezTo>
                    <a:pt x="7952" y="2912"/>
                    <a:pt x="7952" y="2912"/>
                    <a:pt x="7952" y="2912"/>
                  </a:cubicBezTo>
                  <a:cubicBezTo>
                    <a:pt x="7989" y="2912"/>
                    <a:pt x="7989" y="2912"/>
                    <a:pt x="7989" y="2912"/>
                  </a:cubicBezTo>
                  <a:cubicBezTo>
                    <a:pt x="8063" y="2912"/>
                    <a:pt x="8063" y="2912"/>
                    <a:pt x="8063" y="2912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844"/>
                    <a:pt x="8137" y="2844"/>
                    <a:pt x="8137" y="2844"/>
                  </a:cubicBezTo>
                  <a:cubicBezTo>
                    <a:pt x="8137" y="2912"/>
                    <a:pt x="8137" y="2912"/>
                    <a:pt x="8137" y="2912"/>
                  </a:cubicBezTo>
                  <a:cubicBezTo>
                    <a:pt x="8174" y="2912"/>
                    <a:pt x="8174" y="2912"/>
                    <a:pt x="8174" y="2912"/>
                  </a:cubicBezTo>
                  <a:cubicBezTo>
                    <a:pt x="8174" y="2844"/>
                    <a:pt x="8174" y="2844"/>
                    <a:pt x="8174" y="2844"/>
                  </a:cubicBezTo>
                  <a:cubicBezTo>
                    <a:pt x="8211" y="2776"/>
                    <a:pt x="8211" y="2776"/>
                    <a:pt x="8211" y="2776"/>
                  </a:cubicBezTo>
                  <a:cubicBezTo>
                    <a:pt x="8248" y="2844"/>
                    <a:pt x="8248" y="2844"/>
                    <a:pt x="8248" y="2844"/>
                  </a:cubicBezTo>
                  <a:cubicBezTo>
                    <a:pt x="8285" y="2776"/>
                    <a:pt x="8285" y="2776"/>
                    <a:pt x="8285" y="2776"/>
                  </a:cubicBezTo>
                  <a:cubicBezTo>
                    <a:pt x="8285" y="2776"/>
                    <a:pt x="8285" y="2776"/>
                    <a:pt x="8285" y="2776"/>
                  </a:cubicBezTo>
                  <a:cubicBezTo>
                    <a:pt x="8285" y="2708"/>
                    <a:pt x="8285" y="2708"/>
                    <a:pt x="8285" y="2708"/>
                  </a:cubicBezTo>
                  <a:cubicBezTo>
                    <a:pt x="8322" y="2776"/>
                    <a:pt x="8322" y="2776"/>
                    <a:pt x="8322" y="2776"/>
                  </a:cubicBezTo>
                  <a:cubicBezTo>
                    <a:pt x="8359" y="2708"/>
                    <a:pt x="8359" y="2708"/>
                    <a:pt x="8359" y="2708"/>
                  </a:cubicBezTo>
                  <a:cubicBezTo>
                    <a:pt x="8396" y="2844"/>
                    <a:pt x="8396" y="2844"/>
                    <a:pt x="8396" y="2844"/>
                  </a:cubicBezTo>
                  <a:cubicBezTo>
                    <a:pt x="8396" y="2844"/>
                    <a:pt x="8396" y="2844"/>
                    <a:pt x="8396" y="2844"/>
                  </a:cubicBezTo>
                  <a:cubicBezTo>
                    <a:pt x="8396" y="2979"/>
                    <a:pt x="8396" y="2979"/>
                    <a:pt x="8396" y="2979"/>
                  </a:cubicBezTo>
                  <a:cubicBezTo>
                    <a:pt x="8396" y="2979"/>
                    <a:pt x="8396" y="2979"/>
                    <a:pt x="8396" y="2979"/>
                  </a:cubicBezTo>
                  <a:cubicBezTo>
                    <a:pt x="8396" y="3047"/>
                    <a:pt x="8396" y="3047"/>
                    <a:pt x="8396" y="3047"/>
                  </a:cubicBezTo>
                  <a:cubicBezTo>
                    <a:pt x="8359" y="3115"/>
                    <a:pt x="8359" y="3115"/>
                    <a:pt x="8359" y="3115"/>
                  </a:cubicBezTo>
                  <a:cubicBezTo>
                    <a:pt x="8433" y="3250"/>
                    <a:pt x="8433" y="3250"/>
                    <a:pt x="8433" y="3250"/>
                  </a:cubicBezTo>
                  <a:cubicBezTo>
                    <a:pt x="8396" y="3250"/>
                    <a:pt x="8396" y="3250"/>
                    <a:pt x="8396" y="3250"/>
                  </a:cubicBezTo>
                  <a:cubicBezTo>
                    <a:pt x="8396" y="3318"/>
                    <a:pt x="8396" y="3318"/>
                    <a:pt x="8396" y="3318"/>
                  </a:cubicBezTo>
                  <a:cubicBezTo>
                    <a:pt x="8359" y="3318"/>
                    <a:pt x="8359" y="3318"/>
                    <a:pt x="8359" y="3318"/>
                  </a:cubicBezTo>
                  <a:cubicBezTo>
                    <a:pt x="8396" y="3318"/>
                    <a:pt x="8396" y="3318"/>
                    <a:pt x="8396" y="3318"/>
                  </a:cubicBezTo>
                  <a:cubicBezTo>
                    <a:pt x="8433" y="3318"/>
                    <a:pt x="8433" y="3318"/>
                    <a:pt x="8433" y="3318"/>
                  </a:cubicBezTo>
                  <a:cubicBezTo>
                    <a:pt x="8470" y="3250"/>
                    <a:pt x="8470" y="3250"/>
                    <a:pt x="8470" y="3250"/>
                  </a:cubicBezTo>
                  <a:cubicBezTo>
                    <a:pt x="8544" y="3250"/>
                    <a:pt x="8544" y="3250"/>
                    <a:pt x="8544" y="3250"/>
                  </a:cubicBezTo>
                  <a:cubicBezTo>
                    <a:pt x="8544" y="3182"/>
                    <a:pt x="8544" y="3182"/>
                    <a:pt x="8544" y="3182"/>
                  </a:cubicBezTo>
                  <a:cubicBezTo>
                    <a:pt x="8544" y="3047"/>
                    <a:pt x="8544" y="3047"/>
                    <a:pt x="8544" y="3047"/>
                  </a:cubicBezTo>
                  <a:cubicBezTo>
                    <a:pt x="8544" y="2979"/>
                    <a:pt x="8544" y="2979"/>
                    <a:pt x="8544" y="2979"/>
                  </a:cubicBezTo>
                  <a:cubicBezTo>
                    <a:pt x="8507" y="2979"/>
                    <a:pt x="8507" y="2979"/>
                    <a:pt x="8507" y="2979"/>
                  </a:cubicBezTo>
                  <a:cubicBezTo>
                    <a:pt x="8507" y="2979"/>
                    <a:pt x="8507" y="2979"/>
                    <a:pt x="8507" y="2979"/>
                  </a:cubicBezTo>
                  <a:cubicBezTo>
                    <a:pt x="8507" y="2912"/>
                    <a:pt x="8507" y="2912"/>
                    <a:pt x="8507" y="2912"/>
                  </a:cubicBezTo>
                  <a:cubicBezTo>
                    <a:pt x="8507" y="2912"/>
                    <a:pt x="8507" y="2912"/>
                    <a:pt x="8507" y="2912"/>
                  </a:cubicBezTo>
                  <a:cubicBezTo>
                    <a:pt x="8544" y="2912"/>
                    <a:pt x="8544" y="2912"/>
                    <a:pt x="8544" y="2912"/>
                  </a:cubicBezTo>
                  <a:cubicBezTo>
                    <a:pt x="8544" y="2912"/>
                    <a:pt x="8544" y="2912"/>
                    <a:pt x="8544" y="2912"/>
                  </a:cubicBezTo>
                  <a:cubicBezTo>
                    <a:pt x="8581" y="2912"/>
                    <a:pt x="8581" y="2912"/>
                    <a:pt x="8581" y="2912"/>
                  </a:cubicBezTo>
                  <a:cubicBezTo>
                    <a:pt x="8618" y="2912"/>
                    <a:pt x="8618" y="2912"/>
                    <a:pt x="8618" y="2912"/>
                  </a:cubicBezTo>
                  <a:cubicBezTo>
                    <a:pt x="8655" y="2844"/>
                    <a:pt x="8655" y="2844"/>
                    <a:pt x="8655" y="2844"/>
                  </a:cubicBezTo>
                  <a:cubicBezTo>
                    <a:pt x="8692" y="2844"/>
                    <a:pt x="8692" y="2844"/>
                    <a:pt x="8692" y="2844"/>
                  </a:cubicBezTo>
                  <a:cubicBezTo>
                    <a:pt x="8729" y="2844"/>
                    <a:pt x="8729" y="2844"/>
                    <a:pt x="8729" y="2844"/>
                  </a:cubicBezTo>
                  <a:cubicBezTo>
                    <a:pt x="8729" y="2776"/>
                    <a:pt x="8729" y="2776"/>
                    <a:pt x="8729" y="2776"/>
                  </a:cubicBezTo>
                  <a:cubicBezTo>
                    <a:pt x="8766" y="2708"/>
                    <a:pt x="8766" y="2708"/>
                    <a:pt x="8766" y="2708"/>
                  </a:cubicBezTo>
                  <a:cubicBezTo>
                    <a:pt x="8766" y="2776"/>
                    <a:pt x="8766" y="2776"/>
                    <a:pt x="8766" y="2776"/>
                  </a:cubicBezTo>
                  <a:cubicBezTo>
                    <a:pt x="8803" y="2708"/>
                    <a:pt x="8803" y="2708"/>
                    <a:pt x="8803" y="2708"/>
                  </a:cubicBezTo>
                  <a:cubicBezTo>
                    <a:pt x="8840" y="2708"/>
                    <a:pt x="8840" y="2708"/>
                    <a:pt x="8840" y="2708"/>
                  </a:cubicBezTo>
                  <a:cubicBezTo>
                    <a:pt x="8840" y="2708"/>
                    <a:pt x="8840" y="2708"/>
                    <a:pt x="8840" y="2708"/>
                  </a:cubicBezTo>
                  <a:cubicBezTo>
                    <a:pt x="8877" y="2708"/>
                    <a:pt x="8877" y="2708"/>
                    <a:pt x="8877" y="2708"/>
                  </a:cubicBezTo>
                  <a:cubicBezTo>
                    <a:pt x="8877" y="2708"/>
                    <a:pt x="8877" y="2708"/>
                    <a:pt x="8877" y="2708"/>
                  </a:cubicBezTo>
                  <a:cubicBezTo>
                    <a:pt x="8877" y="2776"/>
                    <a:pt x="8877" y="2776"/>
                    <a:pt x="8877" y="2776"/>
                  </a:cubicBezTo>
                  <a:cubicBezTo>
                    <a:pt x="8877" y="2844"/>
                    <a:pt x="8877" y="2844"/>
                    <a:pt x="8877" y="2844"/>
                  </a:cubicBezTo>
                  <a:cubicBezTo>
                    <a:pt x="8951" y="2776"/>
                    <a:pt x="8951" y="2776"/>
                    <a:pt x="8951" y="2776"/>
                  </a:cubicBezTo>
                  <a:cubicBezTo>
                    <a:pt x="8988" y="2844"/>
                    <a:pt x="8988" y="2844"/>
                    <a:pt x="8988" y="2844"/>
                  </a:cubicBezTo>
                  <a:cubicBezTo>
                    <a:pt x="8988" y="2844"/>
                    <a:pt x="8988" y="2844"/>
                    <a:pt x="8988" y="2844"/>
                  </a:cubicBezTo>
                  <a:cubicBezTo>
                    <a:pt x="9136" y="2979"/>
                    <a:pt x="9136" y="2979"/>
                    <a:pt x="9136" y="2979"/>
                  </a:cubicBezTo>
                  <a:cubicBezTo>
                    <a:pt x="9173" y="2979"/>
                    <a:pt x="9173" y="2979"/>
                    <a:pt x="9173" y="2979"/>
                  </a:cubicBezTo>
                  <a:cubicBezTo>
                    <a:pt x="9173" y="3047"/>
                    <a:pt x="9173" y="3047"/>
                    <a:pt x="9173" y="3047"/>
                  </a:cubicBezTo>
                  <a:cubicBezTo>
                    <a:pt x="9173" y="3047"/>
                    <a:pt x="9173" y="3047"/>
                    <a:pt x="9173" y="3047"/>
                  </a:cubicBezTo>
                  <a:cubicBezTo>
                    <a:pt x="9210" y="3182"/>
                    <a:pt x="9210" y="3182"/>
                    <a:pt x="9210" y="3182"/>
                  </a:cubicBezTo>
                  <a:cubicBezTo>
                    <a:pt x="9247" y="3182"/>
                    <a:pt x="9247" y="3182"/>
                    <a:pt x="9247" y="3182"/>
                  </a:cubicBezTo>
                  <a:cubicBezTo>
                    <a:pt x="9247" y="3115"/>
                    <a:pt x="9247" y="3115"/>
                    <a:pt x="9247" y="3115"/>
                  </a:cubicBezTo>
                  <a:cubicBezTo>
                    <a:pt x="9247" y="3115"/>
                    <a:pt x="9247" y="3115"/>
                    <a:pt x="9247" y="3115"/>
                  </a:cubicBezTo>
                  <a:cubicBezTo>
                    <a:pt x="9284" y="3047"/>
                    <a:pt x="9284" y="3047"/>
                    <a:pt x="9284" y="3047"/>
                  </a:cubicBezTo>
                  <a:cubicBezTo>
                    <a:pt x="9247" y="3047"/>
                    <a:pt x="9247" y="3047"/>
                    <a:pt x="9247" y="3047"/>
                  </a:cubicBezTo>
                  <a:cubicBezTo>
                    <a:pt x="9210" y="3047"/>
                    <a:pt x="9210" y="3047"/>
                    <a:pt x="9210" y="3047"/>
                  </a:cubicBezTo>
                  <a:cubicBezTo>
                    <a:pt x="9210" y="2979"/>
                    <a:pt x="9210" y="2979"/>
                    <a:pt x="9210" y="2979"/>
                  </a:cubicBezTo>
                  <a:cubicBezTo>
                    <a:pt x="9247" y="2979"/>
                    <a:pt x="9247" y="2979"/>
                    <a:pt x="9247" y="2979"/>
                  </a:cubicBezTo>
                  <a:cubicBezTo>
                    <a:pt x="9247" y="2979"/>
                    <a:pt x="9247" y="2979"/>
                    <a:pt x="9247" y="2979"/>
                  </a:cubicBezTo>
                  <a:cubicBezTo>
                    <a:pt x="9284" y="2979"/>
                    <a:pt x="9284" y="2979"/>
                    <a:pt x="9284" y="2979"/>
                  </a:cubicBezTo>
                  <a:cubicBezTo>
                    <a:pt x="9321" y="3047"/>
                    <a:pt x="9321" y="3047"/>
                    <a:pt x="9321" y="3047"/>
                  </a:cubicBezTo>
                  <a:cubicBezTo>
                    <a:pt x="9321" y="3115"/>
                    <a:pt x="9321" y="3115"/>
                    <a:pt x="9321" y="3115"/>
                  </a:cubicBezTo>
                  <a:cubicBezTo>
                    <a:pt x="9358" y="3182"/>
                    <a:pt x="9358" y="3182"/>
                    <a:pt x="9358" y="3182"/>
                  </a:cubicBezTo>
                  <a:cubicBezTo>
                    <a:pt x="9358" y="3250"/>
                    <a:pt x="9358" y="3250"/>
                    <a:pt x="9358" y="3250"/>
                  </a:cubicBezTo>
                  <a:cubicBezTo>
                    <a:pt x="9395" y="3250"/>
                    <a:pt x="9395" y="3250"/>
                    <a:pt x="9395" y="3250"/>
                  </a:cubicBezTo>
                  <a:cubicBezTo>
                    <a:pt x="9395" y="3250"/>
                    <a:pt x="9395" y="3250"/>
                    <a:pt x="9395" y="3250"/>
                  </a:cubicBezTo>
                  <a:cubicBezTo>
                    <a:pt x="9395" y="3182"/>
                    <a:pt x="9395" y="3182"/>
                    <a:pt x="9395" y="3182"/>
                  </a:cubicBezTo>
                  <a:cubicBezTo>
                    <a:pt x="9432" y="3250"/>
                    <a:pt x="9432" y="3250"/>
                    <a:pt x="9432" y="3250"/>
                  </a:cubicBezTo>
                  <a:cubicBezTo>
                    <a:pt x="9468" y="3318"/>
                    <a:pt x="9468" y="3318"/>
                    <a:pt x="9468" y="3318"/>
                  </a:cubicBezTo>
                  <a:cubicBezTo>
                    <a:pt x="9468" y="3318"/>
                    <a:pt x="9468" y="3318"/>
                    <a:pt x="9468" y="3318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32" y="3386"/>
                    <a:pt x="9432" y="3386"/>
                    <a:pt x="9432" y="3386"/>
                  </a:cubicBezTo>
                  <a:cubicBezTo>
                    <a:pt x="9432" y="3386"/>
                    <a:pt x="9432" y="3386"/>
                    <a:pt x="9432" y="3386"/>
                  </a:cubicBezTo>
                  <a:cubicBezTo>
                    <a:pt x="9395" y="3386"/>
                    <a:pt x="9395" y="3386"/>
                    <a:pt x="9395" y="3386"/>
                  </a:cubicBezTo>
                  <a:cubicBezTo>
                    <a:pt x="9358" y="3318"/>
                    <a:pt x="9358" y="3318"/>
                    <a:pt x="9358" y="3318"/>
                  </a:cubicBezTo>
                  <a:cubicBezTo>
                    <a:pt x="9284" y="3318"/>
                    <a:pt x="9284" y="3318"/>
                    <a:pt x="9284" y="3318"/>
                  </a:cubicBezTo>
                  <a:cubicBezTo>
                    <a:pt x="9284" y="3318"/>
                    <a:pt x="9284" y="3318"/>
                    <a:pt x="9284" y="3318"/>
                  </a:cubicBezTo>
                  <a:cubicBezTo>
                    <a:pt x="9321" y="3386"/>
                    <a:pt x="9321" y="3386"/>
                    <a:pt x="9321" y="3386"/>
                  </a:cubicBezTo>
                  <a:cubicBezTo>
                    <a:pt x="9358" y="3386"/>
                    <a:pt x="9358" y="3386"/>
                    <a:pt x="9358" y="3386"/>
                  </a:cubicBezTo>
                  <a:cubicBezTo>
                    <a:pt x="9358" y="3453"/>
                    <a:pt x="9358" y="3453"/>
                    <a:pt x="9358" y="3453"/>
                  </a:cubicBezTo>
                  <a:cubicBezTo>
                    <a:pt x="9358" y="3453"/>
                    <a:pt x="9358" y="3453"/>
                    <a:pt x="9358" y="3453"/>
                  </a:cubicBezTo>
                  <a:cubicBezTo>
                    <a:pt x="9395" y="3521"/>
                    <a:pt x="9395" y="3521"/>
                    <a:pt x="9395" y="3521"/>
                  </a:cubicBezTo>
                  <a:cubicBezTo>
                    <a:pt x="9395" y="3521"/>
                    <a:pt x="9395" y="3521"/>
                    <a:pt x="9395" y="3521"/>
                  </a:cubicBezTo>
                  <a:cubicBezTo>
                    <a:pt x="9432" y="3521"/>
                    <a:pt x="9432" y="3521"/>
                    <a:pt x="9432" y="3521"/>
                  </a:cubicBezTo>
                  <a:cubicBezTo>
                    <a:pt x="9432" y="3453"/>
                    <a:pt x="9432" y="3453"/>
                    <a:pt x="9432" y="3453"/>
                  </a:cubicBezTo>
                  <a:cubicBezTo>
                    <a:pt x="9432" y="3453"/>
                    <a:pt x="9432" y="3453"/>
                    <a:pt x="9432" y="3453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521"/>
                    <a:pt x="9468" y="3521"/>
                    <a:pt x="9468" y="3521"/>
                  </a:cubicBezTo>
                  <a:cubicBezTo>
                    <a:pt x="9505" y="3521"/>
                    <a:pt x="9505" y="3521"/>
                    <a:pt x="9505" y="3521"/>
                  </a:cubicBezTo>
                  <a:cubicBezTo>
                    <a:pt x="9505" y="3521"/>
                    <a:pt x="9505" y="3521"/>
                    <a:pt x="9505" y="3521"/>
                  </a:cubicBezTo>
                  <a:cubicBezTo>
                    <a:pt x="9542" y="3521"/>
                    <a:pt x="9542" y="3521"/>
                    <a:pt x="9542" y="3521"/>
                  </a:cubicBezTo>
                  <a:cubicBezTo>
                    <a:pt x="9505" y="3589"/>
                    <a:pt x="9505" y="3589"/>
                    <a:pt x="9505" y="3589"/>
                  </a:cubicBezTo>
                  <a:cubicBezTo>
                    <a:pt x="9542" y="3656"/>
                    <a:pt x="9542" y="3656"/>
                    <a:pt x="9542" y="3656"/>
                  </a:cubicBezTo>
                  <a:cubicBezTo>
                    <a:pt x="9542" y="3724"/>
                    <a:pt x="9542" y="3724"/>
                    <a:pt x="9542" y="3724"/>
                  </a:cubicBezTo>
                  <a:cubicBezTo>
                    <a:pt x="9542" y="3860"/>
                    <a:pt x="9542" y="3860"/>
                    <a:pt x="9542" y="3860"/>
                  </a:cubicBezTo>
                  <a:cubicBezTo>
                    <a:pt x="9542" y="3927"/>
                    <a:pt x="9542" y="3927"/>
                    <a:pt x="9542" y="3927"/>
                  </a:cubicBezTo>
                  <a:cubicBezTo>
                    <a:pt x="9505" y="3927"/>
                    <a:pt x="9505" y="3927"/>
                    <a:pt x="9505" y="3927"/>
                  </a:cubicBezTo>
                  <a:cubicBezTo>
                    <a:pt x="9505" y="3995"/>
                    <a:pt x="9505" y="3995"/>
                    <a:pt x="9505" y="3995"/>
                  </a:cubicBezTo>
                  <a:cubicBezTo>
                    <a:pt x="9505" y="4063"/>
                    <a:pt x="9505" y="4063"/>
                    <a:pt x="9505" y="4063"/>
                  </a:cubicBezTo>
                  <a:cubicBezTo>
                    <a:pt x="9505" y="4130"/>
                    <a:pt x="9505" y="4130"/>
                    <a:pt x="9505" y="4130"/>
                  </a:cubicBezTo>
                  <a:cubicBezTo>
                    <a:pt x="9505" y="4130"/>
                    <a:pt x="9505" y="4130"/>
                    <a:pt x="9505" y="4130"/>
                  </a:cubicBezTo>
                  <a:cubicBezTo>
                    <a:pt x="9505" y="4198"/>
                    <a:pt x="9505" y="4198"/>
                    <a:pt x="9505" y="4198"/>
                  </a:cubicBezTo>
                  <a:cubicBezTo>
                    <a:pt x="9505" y="4198"/>
                    <a:pt x="9505" y="4198"/>
                    <a:pt x="9505" y="4198"/>
                  </a:cubicBezTo>
                  <a:cubicBezTo>
                    <a:pt x="9468" y="4266"/>
                    <a:pt x="9468" y="4266"/>
                    <a:pt x="9468" y="4266"/>
                  </a:cubicBezTo>
                  <a:cubicBezTo>
                    <a:pt x="9468" y="4334"/>
                    <a:pt x="9468" y="4334"/>
                    <a:pt x="9468" y="4334"/>
                  </a:cubicBezTo>
                  <a:cubicBezTo>
                    <a:pt x="9468" y="4334"/>
                    <a:pt x="9468" y="4334"/>
                    <a:pt x="9468" y="4334"/>
                  </a:cubicBezTo>
                  <a:cubicBezTo>
                    <a:pt x="9432" y="4401"/>
                    <a:pt x="9432" y="4401"/>
                    <a:pt x="9432" y="4401"/>
                  </a:cubicBezTo>
                  <a:cubicBezTo>
                    <a:pt x="9432" y="4469"/>
                    <a:pt x="9432" y="4469"/>
                    <a:pt x="9432" y="4469"/>
                  </a:cubicBezTo>
                  <a:cubicBezTo>
                    <a:pt x="9432" y="4469"/>
                    <a:pt x="9432" y="4469"/>
                    <a:pt x="9432" y="4469"/>
                  </a:cubicBezTo>
                  <a:cubicBezTo>
                    <a:pt x="9432" y="4537"/>
                    <a:pt x="9432" y="4537"/>
                    <a:pt x="9432" y="4537"/>
                  </a:cubicBezTo>
                  <a:cubicBezTo>
                    <a:pt x="9395" y="4537"/>
                    <a:pt x="9395" y="4537"/>
                    <a:pt x="9395" y="4537"/>
                  </a:cubicBezTo>
                  <a:cubicBezTo>
                    <a:pt x="9358" y="4604"/>
                    <a:pt x="9358" y="4604"/>
                    <a:pt x="9358" y="4604"/>
                  </a:cubicBezTo>
                  <a:cubicBezTo>
                    <a:pt x="9321" y="4604"/>
                    <a:pt x="9321" y="4604"/>
                    <a:pt x="9321" y="4604"/>
                  </a:cubicBezTo>
                  <a:cubicBezTo>
                    <a:pt x="9358" y="4604"/>
                    <a:pt x="9358" y="4604"/>
                    <a:pt x="9358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432" y="4672"/>
                    <a:pt x="9432" y="4672"/>
                    <a:pt x="9432" y="4672"/>
                  </a:cubicBezTo>
                  <a:cubicBezTo>
                    <a:pt x="9395" y="4740"/>
                    <a:pt x="9395" y="4740"/>
                    <a:pt x="9395" y="4740"/>
                  </a:cubicBezTo>
                  <a:cubicBezTo>
                    <a:pt x="9358" y="4808"/>
                    <a:pt x="9358" y="4808"/>
                    <a:pt x="9358" y="4808"/>
                  </a:cubicBezTo>
                  <a:cubicBezTo>
                    <a:pt x="9358" y="4943"/>
                    <a:pt x="9358" y="4943"/>
                    <a:pt x="9358" y="4943"/>
                  </a:cubicBezTo>
                  <a:cubicBezTo>
                    <a:pt x="9358" y="5011"/>
                    <a:pt x="9358" y="5011"/>
                    <a:pt x="9358" y="5011"/>
                  </a:cubicBezTo>
                  <a:cubicBezTo>
                    <a:pt x="9358" y="5078"/>
                    <a:pt x="9358" y="5078"/>
                    <a:pt x="9358" y="5078"/>
                  </a:cubicBezTo>
                  <a:cubicBezTo>
                    <a:pt x="9358" y="5146"/>
                    <a:pt x="9358" y="5146"/>
                    <a:pt x="9358" y="5146"/>
                  </a:cubicBezTo>
                  <a:cubicBezTo>
                    <a:pt x="9321" y="5214"/>
                    <a:pt x="9321" y="5214"/>
                    <a:pt x="9321" y="5214"/>
                  </a:cubicBezTo>
                  <a:cubicBezTo>
                    <a:pt x="9284" y="5214"/>
                    <a:pt x="9284" y="5214"/>
                    <a:pt x="9284" y="5214"/>
                  </a:cubicBezTo>
                  <a:cubicBezTo>
                    <a:pt x="9284" y="5214"/>
                    <a:pt x="9284" y="5214"/>
                    <a:pt x="9284" y="5214"/>
                  </a:cubicBezTo>
                  <a:cubicBezTo>
                    <a:pt x="9247" y="5214"/>
                    <a:pt x="9247" y="5214"/>
                    <a:pt x="9247" y="5214"/>
                  </a:cubicBezTo>
                  <a:cubicBezTo>
                    <a:pt x="9284" y="5282"/>
                    <a:pt x="9284" y="5282"/>
                    <a:pt x="9284" y="5282"/>
                  </a:cubicBezTo>
                  <a:cubicBezTo>
                    <a:pt x="9284" y="5349"/>
                    <a:pt x="9284" y="5349"/>
                    <a:pt x="9284" y="5349"/>
                  </a:cubicBezTo>
                  <a:cubicBezTo>
                    <a:pt x="9284" y="5417"/>
                    <a:pt x="9284" y="5417"/>
                    <a:pt x="9284" y="5417"/>
                  </a:cubicBezTo>
                  <a:cubicBezTo>
                    <a:pt x="9247" y="5417"/>
                    <a:pt x="9247" y="5417"/>
                    <a:pt x="9247" y="5417"/>
                  </a:cubicBezTo>
                  <a:cubicBezTo>
                    <a:pt x="9210" y="5552"/>
                    <a:pt x="9210" y="5552"/>
                    <a:pt x="9210" y="5552"/>
                  </a:cubicBezTo>
                  <a:cubicBezTo>
                    <a:pt x="9247" y="5620"/>
                    <a:pt x="9247" y="5620"/>
                    <a:pt x="9247" y="5620"/>
                  </a:cubicBezTo>
                  <a:cubicBezTo>
                    <a:pt x="9247" y="5688"/>
                    <a:pt x="9247" y="5688"/>
                    <a:pt x="9247" y="5688"/>
                  </a:cubicBezTo>
                  <a:cubicBezTo>
                    <a:pt x="9247" y="5688"/>
                    <a:pt x="9247" y="5688"/>
                    <a:pt x="9247" y="5688"/>
                  </a:cubicBezTo>
                  <a:cubicBezTo>
                    <a:pt x="9247" y="5755"/>
                    <a:pt x="9247" y="5755"/>
                    <a:pt x="9247" y="5755"/>
                  </a:cubicBezTo>
                  <a:cubicBezTo>
                    <a:pt x="9247" y="5755"/>
                    <a:pt x="9247" y="5755"/>
                    <a:pt x="9247" y="5755"/>
                  </a:cubicBezTo>
                  <a:cubicBezTo>
                    <a:pt x="9247" y="5891"/>
                    <a:pt x="9247" y="5891"/>
                    <a:pt x="9247" y="5891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47" y="5959"/>
                    <a:pt x="9247" y="5959"/>
                    <a:pt x="9247" y="5959"/>
                  </a:cubicBezTo>
                  <a:cubicBezTo>
                    <a:pt x="9284" y="5891"/>
                    <a:pt x="9284" y="5891"/>
                    <a:pt x="9284" y="5891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321" y="5755"/>
                    <a:pt x="9321" y="5755"/>
                    <a:pt x="9321" y="5755"/>
                  </a:cubicBezTo>
                  <a:cubicBezTo>
                    <a:pt x="9358" y="5755"/>
                    <a:pt x="9358" y="5755"/>
                    <a:pt x="9358" y="5755"/>
                  </a:cubicBezTo>
                  <a:cubicBezTo>
                    <a:pt x="9321" y="5755"/>
                    <a:pt x="9321" y="5755"/>
                    <a:pt x="9321" y="5755"/>
                  </a:cubicBezTo>
                  <a:cubicBezTo>
                    <a:pt x="9284" y="5688"/>
                    <a:pt x="9284" y="5688"/>
                    <a:pt x="9284" y="5688"/>
                  </a:cubicBezTo>
                  <a:cubicBezTo>
                    <a:pt x="9247" y="5620"/>
                    <a:pt x="9247" y="5620"/>
                    <a:pt x="9247" y="5620"/>
                  </a:cubicBezTo>
                  <a:cubicBezTo>
                    <a:pt x="9284" y="5552"/>
                    <a:pt x="9284" y="5552"/>
                    <a:pt x="9284" y="5552"/>
                  </a:cubicBezTo>
                  <a:cubicBezTo>
                    <a:pt x="9321" y="5552"/>
                    <a:pt x="9321" y="5552"/>
                    <a:pt x="9321" y="5552"/>
                  </a:cubicBezTo>
                  <a:cubicBezTo>
                    <a:pt x="9395" y="5485"/>
                    <a:pt x="9395" y="5485"/>
                    <a:pt x="9395" y="5485"/>
                  </a:cubicBezTo>
                  <a:cubicBezTo>
                    <a:pt x="9432" y="5417"/>
                    <a:pt x="9432" y="5417"/>
                    <a:pt x="9432" y="5417"/>
                  </a:cubicBezTo>
                  <a:cubicBezTo>
                    <a:pt x="9468" y="5417"/>
                    <a:pt x="9468" y="5417"/>
                    <a:pt x="9468" y="5417"/>
                  </a:cubicBezTo>
                  <a:cubicBezTo>
                    <a:pt x="9468" y="5417"/>
                    <a:pt x="9468" y="5417"/>
                    <a:pt x="9468" y="5417"/>
                  </a:cubicBezTo>
                  <a:cubicBezTo>
                    <a:pt x="9468" y="5349"/>
                    <a:pt x="9468" y="5349"/>
                    <a:pt x="9468" y="5349"/>
                  </a:cubicBezTo>
                  <a:cubicBezTo>
                    <a:pt x="9505" y="5282"/>
                    <a:pt x="9505" y="5282"/>
                    <a:pt x="9505" y="5282"/>
                  </a:cubicBezTo>
                  <a:cubicBezTo>
                    <a:pt x="9542" y="5214"/>
                    <a:pt x="9542" y="5214"/>
                    <a:pt x="9542" y="5214"/>
                  </a:cubicBezTo>
                  <a:cubicBezTo>
                    <a:pt x="9505" y="5214"/>
                    <a:pt x="9505" y="5214"/>
                    <a:pt x="9505" y="5214"/>
                  </a:cubicBezTo>
                  <a:cubicBezTo>
                    <a:pt x="9505" y="5146"/>
                    <a:pt x="9505" y="5146"/>
                    <a:pt x="9505" y="5146"/>
                  </a:cubicBezTo>
                  <a:cubicBezTo>
                    <a:pt x="9542" y="5214"/>
                    <a:pt x="9542" y="5214"/>
                    <a:pt x="9542" y="5214"/>
                  </a:cubicBezTo>
                  <a:cubicBezTo>
                    <a:pt x="9579" y="5214"/>
                    <a:pt x="9579" y="5214"/>
                    <a:pt x="9579" y="5214"/>
                  </a:cubicBezTo>
                  <a:cubicBezTo>
                    <a:pt x="9616" y="5146"/>
                    <a:pt x="9616" y="5146"/>
                    <a:pt x="9616" y="5146"/>
                  </a:cubicBezTo>
                  <a:cubicBezTo>
                    <a:pt x="9616" y="5078"/>
                    <a:pt x="9616" y="5078"/>
                    <a:pt x="9616" y="5078"/>
                  </a:cubicBezTo>
                  <a:cubicBezTo>
                    <a:pt x="9653" y="5011"/>
                    <a:pt x="9653" y="5011"/>
                    <a:pt x="9653" y="5011"/>
                  </a:cubicBezTo>
                  <a:cubicBezTo>
                    <a:pt x="9653" y="4943"/>
                    <a:pt x="9653" y="4943"/>
                    <a:pt x="9653" y="4943"/>
                  </a:cubicBezTo>
                  <a:cubicBezTo>
                    <a:pt x="9653" y="4875"/>
                    <a:pt x="9653" y="4875"/>
                    <a:pt x="9653" y="4875"/>
                  </a:cubicBezTo>
                  <a:cubicBezTo>
                    <a:pt x="9579" y="4943"/>
                    <a:pt x="9579" y="4943"/>
                    <a:pt x="9579" y="4943"/>
                  </a:cubicBezTo>
                  <a:cubicBezTo>
                    <a:pt x="9579" y="5011"/>
                    <a:pt x="9579" y="5011"/>
                    <a:pt x="9579" y="5011"/>
                  </a:cubicBezTo>
                  <a:cubicBezTo>
                    <a:pt x="9542" y="5078"/>
                    <a:pt x="9542" y="5078"/>
                    <a:pt x="9542" y="5078"/>
                  </a:cubicBezTo>
                  <a:cubicBezTo>
                    <a:pt x="9505" y="5011"/>
                    <a:pt x="9505" y="5011"/>
                    <a:pt x="9505" y="5011"/>
                  </a:cubicBezTo>
                  <a:cubicBezTo>
                    <a:pt x="9468" y="4943"/>
                    <a:pt x="9468" y="4943"/>
                    <a:pt x="9468" y="4943"/>
                  </a:cubicBezTo>
                  <a:cubicBezTo>
                    <a:pt x="9505" y="4875"/>
                    <a:pt x="9505" y="4875"/>
                    <a:pt x="9505" y="4875"/>
                  </a:cubicBezTo>
                  <a:cubicBezTo>
                    <a:pt x="9505" y="4808"/>
                    <a:pt x="9505" y="4808"/>
                    <a:pt x="9505" y="4808"/>
                  </a:cubicBezTo>
                  <a:cubicBezTo>
                    <a:pt x="9542" y="4740"/>
                    <a:pt x="9542" y="4740"/>
                    <a:pt x="9542" y="4740"/>
                  </a:cubicBezTo>
                  <a:cubicBezTo>
                    <a:pt x="9579" y="4740"/>
                    <a:pt x="9579" y="4740"/>
                    <a:pt x="9579" y="4740"/>
                  </a:cubicBezTo>
                  <a:cubicBezTo>
                    <a:pt x="9616" y="4808"/>
                    <a:pt x="9616" y="4808"/>
                    <a:pt x="9616" y="4808"/>
                  </a:cubicBezTo>
                  <a:cubicBezTo>
                    <a:pt x="9653" y="4808"/>
                    <a:pt x="9653" y="4808"/>
                    <a:pt x="9653" y="4808"/>
                  </a:cubicBezTo>
                  <a:cubicBezTo>
                    <a:pt x="9653" y="4740"/>
                    <a:pt x="9653" y="4740"/>
                    <a:pt x="9653" y="4740"/>
                  </a:cubicBezTo>
                  <a:cubicBezTo>
                    <a:pt x="9690" y="4672"/>
                    <a:pt x="9690" y="4672"/>
                    <a:pt x="9690" y="4672"/>
                  </a:cubicBezTo>
                  <a:cubicBezTo>
                    <a:pt x="9690" y="4740"/>
                    <a:pt x="9690" y="4740"/>
                    <a:pt x="9690" y="4740"/>
                  </a:cubicBezTo>
                  <a:cubicBezTo>
                    <a:pt x="9690" y="4740"/>
                    <a:pt x="9690" y="4740"/>
                    <a:pt x="9690" y="4740"/>
                  </a:cubicBezTo>
                  <a:cubicBezTo>
                    <a:pt x="9690" y="4808"/>
                    <a:pt x="9690" y="4808"/>
                    <a:pt x="9690" y="4808"/>
                  </a:cubicBezTo>
                  <a:cubicBezTo>
                    <a:pt x="9764" y="4943"/>
                    <a:pt x="9764" y="4943"/>
                    <a:pt x="9764" y="4943"/>
                  </a:cubicBezTo>
                  <a:cubicBezTo>
                    <a:pt x="9801" y="4943"/>
                    <a:pt x="9801" y="4943"/>
                    <a:pt x="9801" y="4943"/>
                  </a:cubicBezTo>
                  <a:cubicBezTo>
                    <a:pt x="9838" y="4943"/>
                    <a:pt x="9838" y="4943"/>
                    <a:pt x="9838" y="4943"/>
                  </a:cubicBezTo>
                  <a:cubicBezTo>
                    <a:pt x="9912" y="4875"/>
                    <a:pt x="9912" y="4875"/>
                    <a:pt x="9912" y="4875"/>
                  </a:cubicBezTo>
                  <a:cubicBezTo>
                    <a:pt x="9912" y="4875"/>
                    <a:pt x="9912" y="4875"/>
                    <a:pt x="9912" y="4875"/>
                  </a:cubicBezTo>
                  <a:cubicBezTo>
                    <a:pt x="9912" y="4808"/>
                    <a:pt x="9912" y="4808"/>
                    <a:pt x="9912" y="4808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949" y="4740"/>
                    <a:pt x="9949" y="4740"/>
                    <a:pt x="9949" y="4740"/>
                  </a:cubicBezTo>
                  <a:cubicBezTo>
                    <a:pt x="9986" y="4808"/>
                    <a:pt x="9986" y="4808"/>
                    <a:pt x="9986" y="4808"/>
                  </a:cubicBezTo>
                  <a:cubicBezTo>
                    <a:pt x="10023" y="4808"/>
                    <a:pt x="10023" y="4808"/>
                    <a:pt x="10023" y="4808"/>
                  </a:cubicBezTo>
                  <a:cubicBezTo>
                    <a:pt x="9986" y="4875"/>
                    <a:pt x="9986" y="4875"/>
                    <a:pt x="9986" y="4875"/>
                  </a:cubicBezTo>
                  <a:cubicBezTo>
                    <a:pt x="10023" y="4875"/>
                    <a:pt x="10023" y="4875"/>
                    <a:pt x="10023" y="4875"/>
                  </a:cubicBezTo>
                  <a:cubicBezTo>
                    <a:pt x="10060" y="4943"/>
                    <a:pt x="10060" y="4943"/>
                    <a:pt x="10060" y="4943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97" y="5011"/>
                    <a:pt x="10097" y="5011"/>
                    <a:pt x="10097" y="5011"/>
                  </a:cubicBezTo>
                  <a:cubicBezTo>
                    <a:pt x="10097" y="5011"/>
                    <a:pt x="10097" y="5011"/>
                    <a:pt x="10097" y="5011"/>
                  </a:cubicBezTo>
                  <a:cubicBezTo>
                    <a:pt x="10134" y="4943"/>
                    <a:pt x="10134" y="4943"/>
                    <a:pt x="10134" y="4943"/>
                  </a:cubicBezTo>
                  <a:cubicBezTo>
                    <a:pt x="10134" y="4943"/>
                    <a:pt x="10134" y="4943"/>
                    <a:pt x="10134" y="4943"/>
                  </a:cubicBezTo>
                  <a:cubicBezTo>
                    <a:pt x="10097" y="4943"/>
                    <a:pt x="10097" y="4943"/>
                    <a:pt x="10097" y="4943"/>
                  </a:cubicBezTo>
                  <a:cubicBezTo>
                    <a:pt x="10060" y="4943"/>
                    <a:pt x="10060" y="4943"/>
                    <a:pt x="10060" y="4943"/>
                  </a:cubicBezTo>
                  <a:cubicBezTo>
                    <a:pt x="10060" y="4875"/>
                    <a:pt x="10060" y="4875"/>
                    <a:pt x="10060" y="4875"/>
                  </a:cubicBezTo>
                  <a:cubicBezTo>
                    <a:pt x="10097" y="4808"/>
                    <a:pt x="10097" y="4808"/>
                    <a:pt x="10097" y="4808"/>
                  </a:cubicBezTo>
                  <a:cubicBezTo>
                    <a:pt x="10134" y="4808"/>
                    <a:pt x="10134" y="4808"/>
                    <a:pt x="10134" y="4808"/>
                  </a:cubicBezTo>
                  <a:cubicBezTo>
                    <a:pt x="10134" y="4740"/>
                    <a:pt x="10134" y="4740"/>
                    <a:pt x="10134" y="4740"/>
                  </a:cubicBezTo>
                  <a:cubicBezTo>
                    <a:pt x="10171" y="4740"/>
                    <a:pt x="10171" y="4740"/>
                    <a:pt x="10171" y="4740"/>
                  </a:cubicBezTo>
                  <a:cubicBezTo>
                    <a:pt x="10171" y="4740"/>
                    <a:pt x="10171" y="4740"/>
                    <a:pt x="10171" y="4740"/>
                  </a:cubicBezTo>
                  <a:cubicBezTo>
                    <a:pt x="10245" y="4672"/>
                    <a:pt x="10245" y="4672"/>
                    <a:pt x="10245" y="4672"/>
                  </a:cubicBezTo>
                  <a:cubicBezTo>
                    <a:pt x="10356" y="4672"/>
                    <a:pt x="10356" y="4672"/>
                    <a:pt x="10356" y="4672"/>
                  </a:cubicBezTo>
                  <a:cubicBezTo>
                    <a:pt x="10467" y="4604"/>
                    <a:pt x="10467" y="4604"/>
                    <a:pt x="10467" y="4604"/>
                  </a:cubicBezTo>
                  <a:cubicBezTo>
                    <a:pt x="10578" y="4537"/>
                    <a:pt x="10578" y="4537"/>
                    <a:pt x="10578" y="4537"/>
                  </a:cubicBezTo>
                  <a:cubicBezTo>
                    <a:pt x="10615" y="4537"/>
                    <a:pt x="10615" y="4537"/>
                    <a:pt x="10615" y="4537"/>
                  </a:cubicBezTo>
                  <a:cubicBezTo>
                    <a:pt x="10689" y="4604"/>
                    <a:pt x="10689" y="4604"/>
                    <a:pt x="10689" y="4604"/>
                  </a:cubicBezTo>
                  <a:cubicBezTo>
                    <a:pt x="10689" y="4604"/>
                    <a:pt x="10689" y="4604"/>
                    <a:pt x="10689" y="4604"/>
                  </a:cubicBezTo>
                  <a:cubicBezTo>
                    <a:pt x="10652" y="4672"/>
                    <a:pt x="10652" y="4672"/>
                    <a:pt x="10652" y="4672"/>
                  </a:cubicBezTo>
                  <a:cubicBezTo>
                    <a:pt x="10652" y="4672"/>
                    <a:pt x="10652" y="4672"/>
                    <a:pt x="10652" y="4672"/>
                  </a:cubicBezTo>
                  <a:cubicBezTo>
                    <a:pt x="10652" y="4808"/>
                    <a:pt x="10652" y="4808"/>
                    <a:pt x="10652" y="4808"/>
                  </a:cubicBezTo>
                  <a:cubicBezTo>
                    <a:pt x="10689" y="4875"/>
                    <a:pt x="10689" y="4875"/>
                    <a:pt x="10689" y="4875"/>
                  </a:cubicBezTo>
                  <a:cubicBezTo>
                    <a:pt x="10837" y="4875"/>
                    <a:pt x="10837" y="4875"/>
                    <a:pt x="10837" y="4875"/>
                  </a:cubicBezTo>
                  <a:cubicBezTo>
                    <a:pt x="10874" y="4875"/>
                    <a:pt x="10874" y="4875"/>
                    <a:pt x="10874" y="4875"/>
                  </a:cubicBezTo>
                  <a:cubicBezTo>
                    <a:pt x="10874" y="4875"/>
                    <a:pt x="10874" y="4875"/>
                    <a:pt x="10874" y="4875"/>
                  </a:cubicBezTo>
                  <a:cubicBezTo>
                    <a:pt x="10948" y="4875"/>
                    <a:pt x="10948" y="4875"/>
                    <a:pt x="10948" y="4875"/>
                  </a:cubicBezTo>
                  <a:cubicBezTo>
                    <a:pt x="10985" y="4875"/>
                    <a:pt x="10985" y="4875"/>
                    <a:pt x="10985" y="4875"/>
                  </a:cubicBezTo>
                  <a:cubicBezTo>
                    <a:pt x="11096" y="4875"/>
                    <a:pt x="11096" y="4875"/>
                    <a:pt x="11096" y="4875"/>
                  </a:cubicBezTo>
                  <a:cubicBezTo>
                    <a:pt x="11170" y="4808"/>
                    <a:pt x="11170" y="4808"/>
                    <a:pt x="11170" y="4808"/>
                  </a:cubicBezTo>
                  <a:cubicBezTo>
                    <a:pt x="11170" y="4808"/>
                    <a:pt x="11170" y="4808"/>
                    <a:pt x="11170" y="4808"/>
                  </a:cubicBezTo>
                  <a:cubicBezTo>
                    <a:pt x="11207" y="4808"/>
                    <a:pt x="11207" y="4808"/>
                    <a:pt x="11207" y="4808"/>
                  </a:cubicBezTo>
                  <a:cubicBezTo>
                    <a:pt x="11244" y="4740"/>
                    <a:pt x="11244" y="4740"/>
                    <a:pt x="11244" y="4740"/>
                  </a:cubicBezTo>
                  <a:cubicBezTo>
                    <a:pt x="11207" y="4740"/>
                    <a:pt x="11207" y="4740"/>
                    <a:pt x="11207" y="4740"/>
                  </a:cubicBezTo>
                  <a:cubicBezTo>
                    <a:pt x="11244" y="4740"/>
                    <a:pt x="11244" y="4740"/>
                    <a:pt x="11244" y="4740"/>
                  </a:cubicBezTo>
                  <a:cubicBezTo>
                    <a:pt x="11281" y="4740"/>
                    <a:pt x="11281" y="4740"/>
                    <a:pt x="11281" y="4740"/>
                  </a:cubicBezTo>
                  <a:cubicBezTo>
                    <a:pt x="11318" y="4740"/>
                    <a:pt x="11318" y="4740"/>
                    <a:pt x="11318" y="4740"/>
                  </a:cubicBezTo>
                  <a:cubicBezTo>
                    <a:pt x="11318" y="4740"/>
                    <a:pt x="11318" y="4740"/>
                    <a:pt x="11318" y="4740"/>
                  </a:cubicBezTo>
                  <a:cubicBezTo>
                    <a:pt x="11355" y="4740"/>
                    <a:pt x="11355" y="4740"/>
                    <a:pt x="11355" y="4740"/>
                  </a:cubicBezTo>
                  <a:cubicBezTo>
                    <a:pt x="11355" y="4672"/>
                    <a:pt x="11355" y="4672"/>
                    <a:pt x="11355" y="4672"/>
                  </a:cubicBezTo>
                  <a:cubicBezTo>
                    <a:pt x="11355" y="4672"/>
                    <a:pt x="11355" y="4672"/>
                    <a:pt x="11355" y="4672"/>
                  </a:cubicBezTo>
                  <a:cubicBezTo>
                    <a:pt x="11318" y="4604"/>
                    <a:pt x="11318" y="4604"/>
                    <a:pt x="11318" y="4604"/>
                  </a:cubicBezTo>
                  <a:cubicBezTo>
                    <a:pt x="11355" y="4537"/>
                    <a:pt x="11355" y="4537"/>
                    <a:pt x="11355" y="4537"/>
                  </a:cubicBezTo>
                  <a:cubicBezTo>
                    <a:pt x="11318" y="4537"/>
                    <a:pt x="11318" y="4537"/>
                    <a:pt x="11318" y="4537"/>
                  </a:cubicBezTo>
                  <a:cubicBezTo>
                    <a:pt x="11281" y="4537"/>
                    <a:pt x="11281" y="4537"/>
                    <a:pt x="11281" y="4537"/>
                  </a:cubicBezTo>
                  <a:cubicBezTo>
                    <a:pt x="11281" y="4469"/>
                    <a:pt x="11281" y="4469"/>
                    <a:pt x="11281" y="4469"/>
                  </a:cubicBezTo>
                  <a:cubicBezTo>
                    <a:pt x="11244" y="4401"/>
                    <a:pt x="11244" y="4401"/>
                    <a:pt x="11244" y="4401"/>
                  </a:cubicBezTo>
                  <a:cubicBezTo>
                    <a:pt x="11244" y="4401"/>
                    <a:pt x="11244" y="4401"/>
                    <a:pt x="11244" y="4401"/>
                  </a:cubicBezTo>
                  <a:cubicBezTo>
                    <a:pt x="11244" y="4334"/>
                    <a:pt x="11244" y="4334"/>
                    <a:pt x="11244" y="4334"/>
                  </a:cubicBezTo>
                  <a:cubicBezTo>
                    <a:pt x="11244" y="4266"/>
                    <a:pt x="11244" y="4266"/>
                    <a:pt x="11244" y="4266"/>
                  </a:cubicBezTo>
                  <a:cubicBezTo>
                    <a:pt x="11244" y="4198"/>
                    <a:pt x="11244" y="4198"/>
                    <a:pt x="11244" y="4198"/>
                  </a:cubicBezTo>
                  <a:cubicBezTo>
                    <a:pt x="11244" y="4266"/>
                    <a:pt x="11244" y="4266"/>
                    <a:pt x="11244" y="4266"/>
                  </a:cubicBezTo>
                  <a:cubicBezTo>
                    <a:pt x="11281" y="4266"/>
                    <a:pt x="11281" y="4266"/>
                    <a:pt x="11281" y="4266"/>
                  </a:cubicBezTo>
                  <a:cubicBezTo>
                    <a:pt x="11318" y="4198"/>
                    <a:pt x="11318" y="4198"/>
                    <a:pt x="11318" y="4198"/>
                  </a:cubicBezTo>
                  <a:cubicBezTo>
                    <a:pt x="11281" y="4198"/>
                    <a:pt x="11281" y="4198"/>
                    <a:pt x="11281" y="4198"/>
                  </a:cubicBezTo>
                  <a:cubicBezTo>
                    <a:pt x="11281" y="4130"/>
                    <a:pt x="11281" y="4130"/>
                    <a:pt x="11281" y="4130"/>
                  </a:cubicBezTo>
                  <a:cubicBezTo>
                    <a:pt x="11318" y="4130"/>
                    <a:pt x="11318" y="4130"/>
                    <a:pt x="11318" y="4130"/>
                  </a:cubicBezTo>
                  <a:cubicBezTo>
                    <a:pt x="11355" y="4198"/>
                    <a:pt x="11355" y="4198"/>
                    <a:pt x="11355" y="4198"/>
                  </a:cubicBezTo>
                  <a:cubicBezTo>
                    <a:pt x="11355" y="4198"/>
                    <a:pt x="11355" y="4198"/>
                    <a:pt x="11355" y="4198"/>
                  </a:cubicBezTo>
                  <a:cubicBezTo>
                    <a:pt x="11392" y="4130"/>
                    <a:pt x="11392" y="4130"/>
                    <a:pt x="11392" y="4130"/>
                  </a:cubicBezTo>
                  <a:cubicBezTo>
                    <a:pt x="11392" y="4130"/>
                    <a:pt x="11392" y="4130"/>
                    <a:pt x="11392" y="4130"/>
                  </a:cubicBezTo>
                  <a:cubicBezTo>
                    <a:pt x="11429" y="4130"/>
                    <a:pt x="11429" y="4130"/>
                    <a:pt x="11429" y="4130"/>
                  </a:cubicBezTo>
                  <a:cubicBezTo>
                    <a:pt x="11466" y="4130"/>
                    <a:pt x="11466" y="4130"/>
                    <a:pt x="11466" y="4130"/>
                  </a:cubicBezTo>
                  <a:cubicBezTo>
                    <a:pt x="11466" y="4130"/>
                    <a:pt x="11466" y="4130"/>
                    <a:pt x="11466" y="4130"/>
                  </a:cubicBezTo>
                  <a:cubicBezTo>
                    <a:pt x="11503" y="4130"/>
                    <a:pt x="11503" y="4130"/>
                    <a:pt x="11503" y="4130"/>
                  </a:cubicBezTo>
                  <a:cubicBezTo>
                    <a:pt x="11540" y="4198"/>
                    <a:pt x="11540" y="4198"/>
                    <a:pt x="11540" y="4198"/>
                  </a:cubicBezTo>
                  <a:cubicBezTo>
                    <a:pt x="11540" y="4198"/>
                    <a:pt x="11540" y="4198"/>
                    <a:pt x="11540" y="4198"/>
                  </a:cubicBezTo>
                  <a:cubicBezTo>
                    <a:pt x="11577" y="4198"/>
                    <a:pt x="11577" y="4198"/>
                    <a:pt x="11577" y="4198"/>
                  </a:cubicBezTo>
                  <a:cubicBezTo>
                    <a:pt x="11577" y="4130"/>
                    <a:pt x="11577" y="4130"/>
                    <a:pt x="11577" y="4130"/>
                  </a:cubicBezTo>
                  <a:cubicBezTo>
                    <a:pt x="11577" y="4130"/>
                    <a:pt x="11577" y="4130"/>
                    <a:pt x="11577" y="4130"/>
                  </a:cubicBezTo>
                  <a:cubicBezTo>
                    <a:pt x="11614" y="4198"/>
                    <a:pt x="11614" y="4198"/>
                    <a:pt x="11614" y="4198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614" y="4266"/>
                    <a:pt x="11614" y="4266"/>
                    <a:pt x="11614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88" y="4266"/>
                    <a:pt x="11688" y="4266"/>
                    <a:pt x="11688" y="4266"/>
                  </a:cubicBezTo>
                  <a:cubicBezTo>
                    <a:pt x="11651" y="4198"/>
                    <a:pt x="11651" y="4198"/>
                    <a:pt x="11651" y="4198"/>
                  </a:cubicBezTo>
                  <a:cubicBezTo>
                    <a:pt x="11651" y="4198"/>
                    <a:pt x="11651" y="4198"/>
                    <a:pt x="11651" y="4198"/>
                  </a:cubicBezTo>
                  <a:cubicBezTo>
                    <a:pt x="11651" y="4130"/>
                    <a:pt x="11651" y="4130"/>
                    <a:pt x="11651" y="4130"/>
                  </a:cubicBezTo>
                  <a:cubicBezTo>
                    <a:pt x="11688" y="4130"/>
                    <a:pt x="11688" y="4130"/>
                    <a:pt x="11688" y="4130"/>
                  </a:cubicBezTo>
                  <a:cubicBezTo>
                    <a:pt x="11725" y="4130"/>
                    <a:pt x="11725" y="4130"/>
                    <a:pt x="11725" y="4130"/>
                  </a:cubicBezTo>
                  <a:cubicBezTo>
                    <a:pt x="11762" y="4130"/>
                    <a:pt x="11762" y="4130"/>
                    <a:pt x="11762" y="4130"/>
                  </a:cubicBezTo>
                  <a:cubicBezTo>
                    <a:pt x="11762" y="4130"/>
                    <a:pt x="11762" y="4130"/>
                    <a:pt x="11762" y="4130"/>
                  </a:cubicBezTo>
                  <a:cubicBezTo>
                    <a:pt x="11799" y="4130"/>
                    <a:pt x="11799" y="4130"/>
                    <a:pt x="11799" y="4130"/>
                  </a:cubicBezTo>
                  <a:cubicBezTo>
                    <a:pt x="11799" y="4198"/>
                    <a:pt x="11799" y="4198"/>
                    <a:pt x="11799" y="4198"/>
                  </a:cubicBezTo>
                  <a:cubicBezTo>
                    <a:pt x="11836" y="4266"/>
                    <a:pt x="11836" y="4266"/>
                    <a:pt x="11836" y="4266"/>
                  </a:cubicBezTo>
                  <a:cubicBezTo>
                    <a:pt x="11836" y="4198"/>
                    <a:pt x="11836" y="4198"/>
                    <a:pt x="11836" y="4198"/>
                  </a:cubicBezTo>
                  <a:cubicBezTo>
                    <a:pt x="11836" y="4198"/>
                    <a:pt x="11836" y="4198"/>
                    <a:pt x="11836" y="4198"/>
                  </a:cubicBezTo>
                  <a:cubicBezTo>
                    <a:pt x="11873" y="4130"/>
                    <a:pt x="11873" y="4130"/>
                    <a:pt x="11873" y="4130"/>
                  </a:cubicBezTo>
                  <a:cubicBezTo>
                    <a:pt x="11873" y="4198"/>
                    <a:pt x="11873" y="4198"/>
                    <a:pt x="11873" y="4198"/>
                  </a:cubicBezTo>
                  <a:cubicBezTo>
                    <a:pt x="11910" y="4266"/>
                    <a:pt x="11910" y="4266"/>
                    <a:pt x="11910" y="4266"/>
                  </a:cubicBezTo>
                  <a:cubicBezTo>
                    <a:pt x="11947" y="4198"/>
                    <a:pt x="11947" y="4198"/>
                    <a:pt x="11947" y="4198"/>
                  </a:cubicBezTo>
                  <a:cubicBezTo>
                    <a:pt x="11947" y="4266"/>
                    <a:pt x="11947" y="4266"/>
                    <a:pt x="11947" y="4266"/>
                  </a:cubicBezTo>
                  <a:cubicBezTo>
                    <a:pt x="11984" y="4334"/>
                    <a:pt x="11984" y="4334"/>
                    <a:pt x="11984" y="4334"/>
                  </a:cubicBezTo>
                  <a:cubicBezTo>
                    <a:pt x="11984" y="4266"/>
                    <a:pt x="11984" y="4266"/>
                    <a:pt x="11984" y="4266"/>
                  </a:cubicBezTo>
                  <a:cubicBezTo>
                    <a:pt x="12021" y="4266"/>
                    <a:pt x="12021" y="4266"/>
                    <a:pt x="12021" y="4266"/>
                  </a:cubicBezTo>
                  <a:cubicBezTo>
                    <a:pt x="12021" y="4266"/>
                    <a:pt x="12021" y="4266"/>
                    <a:pt x="12021" y="4266"/>
                  </a:cubicBezTo>
                  <a:cubicBezTo>
                    <a:pt x="12021" y="4334"/>
                    <a:pt x="12021" y="4334"/>
                    <a:pt x="12021" y="4334"/>
                  </a:cubicBezTo>
                  <a:cubicBezTo>
                    <a:pt x="12021" y="4401"/>
                    <a:pt x="12021" y="4401"/>
                    <a:pt x="12021" y="4401"/>
                  </a:cubicBezTo>
                  <a:cubicBezTo>
                    <a:pt x="12058" y="4401"/>
                    <a:pt x="12058" y="4401"/>
                    <a:pt x="12058" y="4401"/>
                  </a:cubicBezTo>
                  <a:cubicBezTo>
                    <a:pt x="12095" y="4401"/>
                    <a:pt x="12095" y="4401"/>
                    <a:pt x="12095" y="4401"/>
                  </a:cubicBezTo>
                  <a:cubicBezTo>
                    <a:pt x="12095" y="4469"/>
                    <a:pt x="12095" y="4469"/>
                    <a:pt x="12095" y="4469"/>
                  </a:cubicBezTo>
                  <a:cubicBezTo>
                    <a:pt x="12095" y="4401"/>
                    <a:pt x="12095" y="4401"/>
                    <a:pt x="12095" y="4401"/>
                  </a:cubicBezTo>
                  <a:cubicBezTo>
                    <a:pt x="12132" y="4401"/>
                    <a:pt x="12132" y="4401"/>
                    <a:pt x="12132" y="4401"/>
                  </a:cubicBezTo>
                  <a:cubicBezTo>
                    <a:pt x="12132" y="4469"/>
                    <a:pt x="12132" y="4469"/>
                    <a:pt x="12132" y="4469"/>
                  </a:cubicBezTo>
                  <a:cubicBezTo>
                    <a:pt x="12095" y="4537"/>
                    <a:pt x="12095" y="4537"/>
                    <a:pt x="12095" y="4537"/>
                  </a:cubicBezTo>
                  <a:cubicBezTo>
                    <a:pt x="12095" y="4604"/>
                    <a:pt x="12095" y="4604"/>
                    <a:pt x="12095" y="4604"/>
                  </a:cubicBezTo>
                  <a:cubicBezTo>
                    <a:pt x="12132" y="4537"/>
                    <a:pt x="12132" y="4537"/>
                    <a:pt x="12132" y="4537"/>
                  </a:cubicBezTo>
                  <a:cubicBezTo>
                    <a:pt x="12168" y="4537"/>
                    <a:pt x="12168" y="4537"/>
                    <a:pt x="12168" y="4537"/>
                  </a:cubicBezTo>
                  <a:cubicBezTo>
                    <a:pt x="12168" y="4537"/>
                    <a:pt x="12168" y="4537"/>
                    <a:pt x="12168" y="4537"/>
                  </a:cubicBezTo>
                  <a:cubicBezTo>
                    <a:pt x="12132" y="4672"/>
                    <a:pt x="12132" y="4672"/>
                    <a:pt x="12132" y="4672"/>
                  </a:cubicBezTo>
                  <a:cubicBezTo>
                    <a:pt x="12132" y="4740"/>
                    <a:pt x="12132" y="4740"/>
                    <a:pt x="12132" y="4740"/>
                  </a:cubicBezTo>
                  <a:cubicBezTo>
                    <a:pt x="12168" y="4740"/>
                    <a:pt x="12168" y="4740"/>
                    <a:pt x="12168" y="4740"/>
                  </a:cubicBezTo>
                  <a:cubicBezTo>
                    <a:pt x="12205" y="4740"/>
                    <a:pt x="12205" y="4740"/>
                    <a:pt x="12205" y="4740"/>
                  </a:cubicBezTo>
                  <a:cubicBezTo>
                    <a:pt x="12205" y="4672"/>
                    <a:pt x="12205" y="4672"/>
                    <a:pt x="12205" y="4672"/>
                  </a:cubicBezTo>
                  <a:cubicBezTo>
                    <a:pt x="12242" y="4672"/>
                    <a:pt x="12242" y="4672"/>
                    <a:pt x="12242" y="4672"/>
                  </a:cubicBezTo>
                  <a:cubicBezTo>
                    <a:pt x="12242" y="4740"/>
                    <a:pt x="12242" y="4740"/>
                    <a:pt x="12242" y="4740"/>
                  </a:cubicBezTo>
                  <a:cubicBezTo>
                    <a:pt x="12279" y="4740"/>
                    <a:pt x="12279" y="4740"/>
                    <a:pt x="12279" y="4740"/>
                  </a:cubicBezTo>
                  <a:cubicBezTo>
                    <a:pt x="12279" y="4808"/>
                    <a:pt x="12279" y="4808"/>
                    <a:pt x="12279" y="4808"/>
                  </a:cubicBezTo>
                  <a:cubicBezTo>
                    <a:pt x="12279" y="4875"/>
                    <a:pt x="12279" y="4875"/>
                    <a:pt x="12279" y="4875"/>
                  </a:cubicBezTo>
                  <a:cubicBezTo>
                    <a:pt x="12316" y="4875"/>
                    <a:pt x="12316" y="4875"/>
                    <a:pt x="12316" y="4875"/>
                  </a:cubicBezTo>
                  <a:cubicBezTo>
                    <a:pt x="12316" y="4875"/>
                    <a:pt x="12316" y="4875"/>
                    <a:pt x="12316" y="4875"/>
                  </a:cubicBezTo>
                  <a:cubicBezTo>
                    <a:pt x="12353" y="4875"/>
                    <a:pt x="12353" y="4875"/>
                    <a:pt x="12353" y="4875"/>
                  </a:cubicBezTo>
                  <a:cubicBezTo>
                    <a:pt x="12353" y="4943"/>
                    <a:pt x="12353" y="4943"/>
                    <a:pt x="12353" y="4943"/>
                  </a:cubicBezTo>
                  <a:cubicBezTo>
                    <a:pt x="12316" y="5011"/>
                    <a:pt x="12316" y="5011"/>
                    <a:pt x="12316" y="5011"/>
                  </a:cubicBezTo>
                  <a:cubicBezTo>
                    <a:pt x="12279" y="5011"/>
                    <a:pt x="12279" y="5011"/>
                    <a:pt x="12279" y="5011"/>
                  </a:cubicBezTo>
                  <a:cubicBezTo>
                    <a:pt x="12242" y="5011"/>
                    <a:pt x="12242" y="5011"/>
                    <a:pt x="12242" y="5011"/>
                  </a:cubicBezTo>
                  <a:cubicBezTo>
                    <a:pt x="12205" y="4943"/>
                    <a:pt x="12205" y="4943"/>
                    <a:pt x="12205" y="4943"/>
                  </a:cubicBezTo>
                  <a:cubicBezTo>
                    <a:pt x="12132" y="4943"/>
                    <a:pt x="12132" y="4943"/>
                    <a:pt x="12132" y="4943"/>
                  </a:cubicBezTo>
                  <a:cubicBezTo>
                    <a:pt x="12168" y="5011"/>
                    <a:pt x="12168" y="5011"/>
                    <a:pt x="12168" y="5011"/>
                  </a:cubicBezTo>
                  <a:cubicBezTo>
                    <a:pt x="12168" y="5078"/>
                    <a:pt x="12168" y="5078"/>
                    <a:pt x="12168" y="5078"/>
                  </a:cubicBezTo>
                  <a:cubicBezTo>
                    <a:pt x="12242" y="5078"/>
                    <a:pt x="12242" y="5078"/>
                    <a:pt x="12242" y="5078"/>
                  </a:cubicBezTo>
                  <a:cubicBezTo>
                    <a:pt x="12242" y="5146"/>
                    <a:pt x="12242" y="5146"/>
                    <a:pt x="12242" y="5146"/>
                  </a:cubicBezTo>
                  <a:cubicBezTo>
                    <a:pt x="12316" y="5214"/>
                    <a:pt x="12316" y="5214"/>
                    <a:pt x="12316" y="5214"/>
                  </a:cubicBezTo>
                  <a:cubicBezTo>
                    <a:pt x="12353" y="5214"/>
                    <a:pt x="12353" y="5214"/>
                    <a:pt x="12353" y="5214"/>
                  </a:cubicBezTo>
                  <a:cubicBezTo>
                    <a:pt x="12390" y="5146"/>
                    <a:pt x="12390" y="5146"/>
                    <a:pt x="12390" y="5146"/>
                  </a:cubicBezTo>
                  <a:cubicBezTo>
                    <a:pt x="12390" y="5146"/>
                    <a:pt x="12390" y="5146"/>
                    <a:pt x="12390" y="5146"/>
                  </a:cubicBezTo>
                  <a:cubicBezTo>
                    <a:pt x="12390" y="5078"/>
                    <a:pt x="12390" y="5078"/>
                    <a:pt x="12390" y="5078"/>
                  </a:cubicBezTo>
                  <a:cubicBezTo>
                    <a:pt x="12353" y="5011"/>
                    <a:pt x="12353" y="5011"/>
                    <a:pt x="12353" y="5011"/>
                  </a:cubicBezTo>
                  <a:cubicBezTo>
                    <a:pt x="12390" y="5011"/>
                    <a:pt x="12390" y="5011"/>
                    <a:pt x="12390" y="5011"/>
                  </a:cubicBezTo>
                  <a:cubicBezTo>
                    <a:pt x="12427" y="5078"/>
                    <a:pt x="12427" y="5078"/>
                    <a:pt x="12427" y="5078"/>
                  </a:cubicBezTo>
                  <a:cubicBezTo>
                    <a:pt x="12464" y="5146"/>
                    <a:pt x="12464" y="5146"/>
                    <a:pt x="12464" y="5146"/>
                  </a:cubicBezTo>
                  <a:cubicBezTo>
                    <a:pt x="12464" y="5146"/>
                    <a:pt x="12464" y="5146"/>
                    <a:pt x="12464" y="5146"/>
                  </a:cubicBezTo>
                  <a:cubicBezTo>
                    <a:pt x="12427" y="5146"/>
                    <a:pt x="12427" y="5146"/>
                    <a:pt x="12427" y="5146"/>
                  </a:cubicBezTo>
                  <a:cubicBezTo>
                    <a:pt x="12390" y="5282"/>
                    <a:pt x="12390" y="5282"/>
                    <a:pt x="12390" y="5282"/>
                  </a:cubicBezTo>
                  <a:cubicBezTo>
                    <a:pt x="12390" y="5282"/>
                    <a:pt x="12390" y="5282"/>
                    <a:pt x="12390" y="5282"/>
                  </a:cubicBezTo>
                  <a:cubicBezTo>
                    <a:pt x="12427" y="5282"/>
                    <a:pt x="12427" y="5282"/>
                    <a:pt x="12427" y="5282"/>
                  </a:cubicBezTo>
                  <a:cubicBezTo>
                    <a:pt x="12427" y="5282"/>
                    <a:pt x="12427" y="5282"/>
                    <a:pt x="12427" y="5282"/>
                  </a:cubicBezTo>
                  <a:cubicBezTo>
                    <a:pt x="12464" y="5282"/>
                    <a:pt x="12464" y="5282"/>
                    <a:pt x="12464" y="5282"/>
                  </a:cubicBezTo>
                  <a:cubicBezTo>
                    <a:pt x="12575" y="5417"/>
                    <a:pt x="12575" y="5417"/>
                    <a:pt x="12575" y="5417"/>
                  </a:cubicBezTo>
                  <a:cubicBezTo>
                    <a:pt x="12612" y="5417"/>
                    <a:pt x="12612" y="5417"/>
                    <a:pt x="12612" y="5417"/>
                  </a:cubicBezTo>
                  <a:cubicBezTo>
                    <a:pt x="12612" y="5485"/>
                    <a:pt x="12612" y="5485"/>
                    <a:pt x="12612" y="5485"/>
                  </a:cubicBezTo>
                  <a:cubicBezTo>
                    <a:pt x="12723" y="5552"/>
                    <a:pt x="12723" y="5552"/>
                    <a:pt x="12723" y="5552"/>
                  </a:cubicBezTo>
                  <a:cubicBezTo>
                    <a:pt x="12760" y="5620"/>
                    <a:pt x="12760" y="5620"/>
                    <a:pt x="12760" y="5620"/>
                  </a:cubicBezTo>
                  <a:cubicBezTo>
                    <a:pt x="12797" y="5620"/>
                    <a:pt x="12797" y="5620"/>
                    <a:pt x="12797" y="5620"/>
                  </a:cubicBezTo>
                  <a:cubicBezTo>
                    <a:pt x="12797" y="5620"/>
                    <a:pt x="12797" y="5620"/>
                    <a:pt x="12797" y="5620"/>
                  </a:cubicBezTo>
                  <a:cubicBezTo>
                    <a:pt x="12797" y="5552"/>
                    <a:pt x="12797" y="5552"/>
                    <a:pt x="12797" y="5552"/>
                  </a:cubicBezTo>
                  <a:cubicBezTo>
                    <a:pt x="12834" y="5552"/>
                    <a:pt x="12834" y="5552"/>
                    <a:pt x="12834" y="5552"/>
                  </a:cubicBezTo>
                  <a:cubicBezTo>
                    <a:pt x="12834" y="5620"/>
                    <a:pt x="12834" y="5620"/>
                    <a:pt x="12834" y="5620"/>
                  </a:cubicBezTo>
                  <a:cubicBezTo>
                    <a:pt x="12871" y="5620"/>
                    <a:pt x="12871" y="5620"/>
                    <a:pt x="12871" y="5620"/>
                  </a:cubicBezTo>
                  <a:cubicBezTo>
                    <a:pt x="12871" y="5688"/>
                    <a:pt x="12871" y="5688"/>
                    <a:pt x="12871" y="5688"/>
                  </a:cubicBezTo>
                  <a:cubicBezTo>
                    <a:pt x="12908" y="5688"/>
                    <a:pt x="12908" y="5688"/>
                    <a:pt x="12908" y="5688"/>
                  </a:cubicBezTo>
                  <a:cubicBezTo>
                    <a:pt x="12908" y="5620"/>
                    <a:pt x="12908" y="5620"/>
                    <a:pt x="12908" y="5620"/>
                  </a:cubicBezTo>
                  <a:cubicBezTo>
                    <a:pt x="12871" y="5349"/>
                    <a:pt x="12871" y="5349"/>
                    <a:pt x="12871" y="5349"/>
                  </a:cubicBezTo>
                  <a:cubicBezTo>
                    <a:pt x="12834" y="5214"/>
                    <a:pt x="12834" y="5214"/>
                    <a:pt x="12834" y="5214"/>
                  </a:cubicBezTo>
                  <a:cubicBezTo>
                    <a:pt x="12797" y="5011"/>
                    <a:pt x="12797" y="5011"/>
                    <a:pt x="12797" y="5011"/>
                  </a:cubicBezTo>
                  <a:cubicBezTo>
                    <a:pt x="12797" y="4875"/>
                    <a:pt x="12797" y="4875"/>
                    <a:pt x="12797" y="4875"/>
                  </a:cubicBezTo>
                  <a:cubicBezTo>
                    <a:pt x="12760" y="4808"/>
                    <a:pt x="12760" y="4808"/>
                    <a:pt x="12760" y="4808"/>
                  </a:cubicBezTo>
                  <a:cubicBezTo>
                    <a:pt x="12760" y="4740"/>
                    <a:pt x="12760" y="4740"/>
                    <a:pt x="12760" y="4740"/>
                  </a:cubicBezTo>
                  <a:cubicBezTo>
                    <a:pt x="12797" y="4808"/>
                    <a:pt x="12797" y="4808"/>
                    <a:pt x="12797" y="4808"/>
                  </a:cubicBezTo>
                  <a:cubicBezTo>
                    <a:pt x="12797" y="4875"/>
                    <a:pt x="12797" y="4875"/>
                    <a:pt x="12797" y="4875"/>
                  </a:cubicBezTo>
                  <a:cubicBezTo>
                    <a:pt x="12834" y="4943"/>
                    <a:pt x="12834" y="4943"/>
                    <a:pt x="12834" y="4943"/>
                  </a:cubicBezTo>
                  <a:cubicBezTo>
                    <a:pt x="12871" y="4943"/>
                    <a:pt x="12871" y="4943"/>
                    <a:pt x="12871" y="4943"/>
                  </a:cubicBezTo>
                  <a:cubicBezTo>
                    <a:pt x="12908" y="5011"/>
                    <a:pt x="12908" y="5011"/>
                    <a:pt x="12908" y="5011"/>
                  </a:cubicBezTo>
                  <a:cubicBezTo>
                    <a:pt x="12982" y="5011"/>
                    <a:pt x="12982" y="5011"/>
                    <a:pt x="12982" y="5011"/>
                  </a:cubicBezTo>
                  <a:cubicBezTo>
                    <a:pt x="13093" y="5011"/>
                    <a:pt x="13093" y="5011"/>
                    <a:pt x="13093" y="5011"/>
                  </a:cubicBezTo>
                  <a:cubicBezTo>
                    <a:pt x="13130" y="5011"/>
                    <a:pt x="13130" y="5011"/>
                    <a:pt x="13130" y="5011"/>
                  </a:cubicBezTo>
                  <a:cubicBezTo>
                    <a:pt x="13167" y="5011"/>
                    <a:pt x="13167" y="5011"/>
                    <a:pt x="13167" y="5011"/>
                  </a:cubicBezTo>
                  <a:cubicBezTo>
                    <a:pt x="13204" y="5011"/>
                    <a:pt x="13204" y="5011"/>
                    <a:pt x="13204" y="5011"/>
                  </a:cubicBezTo>
                  <a:cubicBezTo>
                    <a:pt x="13204" y="5011"/>
                    <a:pt x="13204" y="5011"/>
                    <a:pt x="13204" y="5011"/>
                  </a:cubicBezTo>
                  <a:cubicBezTo>
                    <a:pt x="13167" y="4943"/>
                    <a:pt x="13167" y="4943"/>
                    <a:pt x="13167" y="4943"/>
                  </a:cubicBezTo>
                  <a:cubicBezTo>
                    <a:pt x="13167" y="4943"/>
                    <a:pt x="13167" y="4943"/>
                    <a:pt x="13167" y="4943"/>
                  </a:cubicBezTo>
                  <a:cubicBezTo>
                    <a:pt x="13167" y="4875"/>
                    <a:pt x="13167" y="4875"/>
                    <a:pt x="13167" y="4875"/>
                  </a:cubicBezTo>
                  <a:cubicBezTo>
                    <a:pt x="13167" y="4875"/>
                    <a:pt x="13167" y="4875"/>
                    <a:pt x="13167" y="4875"/>
                  </a:cubicBezTo>
                  <a:cubicBezTo>
                    <a:pt x="13167" y="4808"/>
                    <a:pt x="13167" y="4808"/>
                    <a:pt x="13167" y="4808"/>
                  </a:cubicBezTo>
                  <a:cubicBezTo>
                    <a:pt x="13278" y="4740"/>
                    <a:pt x="13278" y="4740"/>
                    <a:pt x="13278" y="4740"/>
                  </a:cubicBezTo>
                  <a:cubicBezTo>
                    <a:pt x="13315" y="4740"/>
                    <a:pt x="13315" y="4740"/>
                    <a:pt x="13315" y="4740"/>
                  </a:cubicBezTo>
                  <a:cubicBezTo>
                    <a:pt x="13315" y="4740"/>
                    <a:pt x="13315" y="4740"/>
                    <a:pt x="13315" y="4740"/>
                  </a:cubicBezTo>
                  <a:cubicBezTo>
                    <a:pt x="13352" y="4740"/>
                    <a:pt x="13352" y="4740"/>
                    <a:pt x="13352" y="4740"/>
                  </a:cubicBezTo>
                  <a:cubicBezTo>
                    <a:pt x="13426" y="4740"/>
                    <a:pt x="13426" y="4740"/>
                    <a:pt x="13426" y="4740"/>
                  </a:cubicBezTo>
                  <a:cubicBezTo>
                    <a:pt x="13463" y="4808"/>
                    <a:pt x="13463" y="4808"/>
                    <a:pt x="13463" y="4808"/>
                  </a:cubicBezTo>
                  <a:cubicBezTo>
                    <a:pt x="13500" y="4875"/>
                    <a:pt x="13500" y="4875"/>
                    <a:pt x="13500" y="4875"/>
                  </a:cubicBezTo>
                  <a:cubicBezTo>
                    <a:pt x="13500" y="4875"/>
                    <a:pt x="13500" y="4875"/>
                    <a:pt x="13500" y="4875"/>
                  </a:cubicBezTo>
                  <a:cubicBezTo>
                    <a:pt x="13574" y="4943"/>
                    <a:pt x="13574" y="4943"/>
                    <a:pt x="13574" y="4943"/>
                  </a:cubicBezTo>
                  <a:cubicBezTo>
                    <a:pt x="13574" y="4943"/>
                    <a:pt x="13574" y="4943"/>
                    <a:pt x="13574" y="4943"/>
                  </a:cubicBezTo>
                  <a:cubicBezTo>
                    <a:pt x="13648" y="4943"/>
                    <a:pt x="13648" y="4943"/>
                    <a:pt x="13648" y="4943"/>
                  </a:cubicBezTo>
                  <a:cubicBezTo>
                    <a:pt x="13611" y="4943"/>
                    <a:pt x="13611" y="4943"/>
                    <a:pt x="13611" y="4943"/>
                  </a:cubicBezTo>
                  <a:cubicBezTo>
                    <a:pt x="13611" y="4875"/>
                    <a:pt x="13611" y="4875"/>
                    <a:pt x="13611" y="4875"/>
                  </a:cubicBezTo>
                  <a:cubicBezTo>
                    <a:pt x="13648" y="4943"/>
                    <a:pt x="13648" y="4943"/>
                    <a:pt x="13648" y="4943"/>
                  </a:cubicBezTo>
                  <a:cubicBezTo>
                    <a:pt x="13685" y="4875"/>
                    <a:pt x="13685" y="4875"/>
                    <a:pt x="13685" y="4875"/>
                  </a:cubicBezTo>
                  <a:cubicBezTo>
                    <a:pt x="13648" y="4875"/>
                    <a:pt x="13648" y="4875"/>
                    <a:pt x="13648" y="4875"/>
                  </a:cubicBezTo>
                  <a:cubicBezTo>
                    <a:pt x="13685" y="4808"/>
                    <a:pt x="13685" y="4808"/>
                    <a:pt x="13685" y="4808"/>
                  </a:cubicBezTo>
                  <a:cubicBezTo>
                    <a:pt x="13648" y="4740"/>
                    <a:pt x="13648" y="4740"/>
                    <a:pt x="13648" y="4740"/>
                  </a:cubicBezTo>
                  <a:cubicBezTo>
                    <a:pt x="13611" y="4808"/>
                    <a:pt x="13611" y="4808"/>
                    <a:pt x="13611" y="4808"/>
                  </a:cubicBezTo>
                  <a:cubicBezTo>
                    <a:pt x="13574" y="4808"/>
                    <a:pt x="13574" y="4808"/>
                    <a:pt x="13574" y="4808"/>
                  </a:cubicBezTo>
                  <a:cubicBezTo>
                    <a:pt x="13574" y="4672"/>
                    <a:pt x="13574" y="4672"/>
                    <a:pt x="13574" y="4672"/>
                  </a:cubicBezTo>
                  <a:cubicBezTo>
                    <a:pt x="13537" y="4604"/>
                    <a:pt x="13537" y="4604"/>
                    <a:pt x="13537" y="4604"/>
                  </a:cubicBezTo>
                  <a:cubicBezTo>
                    <a:pt x="13574" y="4604"/>
                    <a:pt x="13574" y="4604"/>
                    <a:pt x="13574" y="4604"/>
                  </a:cubicBezTo>
                  <a:cubicBezTo>
                    <a:pt x="13574" y="4604"/>
                    <a:pt x="13574" y="4604"/>
                    <a:pt x="13574" y="4604"/>
                  </a:cubicBezTo>
                  <a:cubicBezTo>
                    <a:pt x="13611" y="4604"/>
                    <a:pt x="13611" y="4604"/>
                    <a:pt x="13611" y="4604"/>
                  </a:cubicBezTo>
                  <a:cubicBezTo>
                    <a:pt x="13611" y="4537"/>
                    <a:pt x="13611" y="4537"/>
                    <a:pt x="13611" y="4537"/>
                  </a:cubicBezTo>
                  <a:cubicBezTo>
                    <a:pt x="13611" y="4537"/>
                    <a:pt x="13611" y="4537"/>
                    <a:pt x="13611" y="4537"/>
                  </a:cubicBezTo>
                  <a:cubicBezTo>
                    <a:pt x="13685" y="4604"/>
                    <a:pt x="13685" y="4604"/>
                    <a:pt x="13685" y="4604"/>
                  </a:cubicBezTo>
                  <a:cubicBezTo>
                    <a:pt x="13685" y="4672"/>
                    <a:pt x="13685" y="4672"/>
                    <a:pt x="13685" y="4672"/>
                  </a:cubicBezTo>
                  <a:cubicBezTo>
                    <a:pt x="13722" y="4672"/>
                    <a:pt x="13722" y="4672"/>
                    <a:pt x="13722" y="4672"/>
                  </a:cubicBezTo>
                  <a:cubicBezTo>
                    <a:pt x="13722" y="4672"/>
                    <a:pt x="13722" y="4672"/>
                    <a:pt x="13722" y="4672"/>
                  </a:cubicBezTo>
                  <a:cubicBezTo>
                    <a:pt x="13759" y="4672"/>
                    <a:pt x="13759" y="4672"/>
                    <a:pt x="13759" y="4672"/>
                  </a:cubicBezTo>
                  <a:cubicBezTo>
                    <a:pt x="13722" y="4604"/>
                    <a:pt x="13722" y="4604"/>
                    <a:pt x="13722" y="4604"/>
                  </a:cubicBezTo>
                  <a:cubicBezTo>
                    <a:pt x="13759" y="4604"/>
                    <a:pt x="13759" y="4604"/>
                    <a:pt x="13759" y="4604"/>
                  </a:cubicBezTo>
                  <a:cubicBezTo>
                    <a:pt x="13796" y="4604"/>
                    <a:pt x="13796" y="4604"/>
                    <a:pt x="13796" y="4604"/>
                  </a:cubicBezTo>
                  <a:cubicBezTo>
                    <a:pt x="13796" y="4537"/>
                    <a:pt x="13796" y="4537"/>
                    <a:pt x="13796" y="4537"/>
                  </a:cubicBezTo>
                  <a:cubicBezTo>
                    <a:pt x="13759" y="4469"/>
                    <a:pt x="13759" y="4469"/>
                    <a:pt x="13759" y="4469"/>
                  </a:cubicBezTo>
                  <a:cubicBezTo>
                    <a:pt x="13722" y="4469"/>
                    <a:pt x="13722" y="4469"/>
                    <a:pt x="13722" y="4469"/>
                  </a:cubicBezTo>
                  <a:cubicBezTo>
                    <a:pt x="13685" y="4401"/>
                    <a:pt x="13685" y="4401"/>
                    <a:pt x="13685" y="4401"/>
                  </a:cubicBezTo>
                  <a:cubicBezTo>
                    <a:pt x="13685" y="4334"/>
                    <a:pt x="13685" y="4334"/>
                    <a:pt x="13685" y="4334"/>
                  </a:cubicBezTo>
                  <a:cubicBezTo>
                    <a:pt x="13648" y="4266"/>
                    <a:pt x="13648" y="4266"/>
                    <a:pt x="13648" y="4266"/>
                  </a:cubicBezTo>
                  <a:cubicBezTo>
                    <a:pt x="13611" y="4334"/>
                    <a:pt x="13611" y="4334"/>
                    <a:pt x="13611" y="4334"/>
                  </a:cubicBezTo>
                  <a:cubicBezTo>
                    <a:pt x="13574" y="4266"/>
                    <a:pt x="13574" y="4266"/>
                    <a:pt x="13574" y="4266"/>
                  </a:cubicBezTo>
                  <a:cubicBezTo>
                    <a:pt x="13648" y="4266"/>
                    <a:pt x="13648" y="4266"/>
                    <a:pt x="13648" y="4266"/>
                  </a:cubicBezTo>
                  <a:cubicBezTo>
                    <a:pt x="13611" y="4198"/>
                    <a:pt x="13611" y="4198"/>
                    <a:pt x="13611" y="4198"/>
                  </a:cubicBezTo>
                  <a:cubicBezTo>
                    <a:pt x="13611" y="4198"/>
                    <a:pt x="13611" y="4198"/>
                    <a:pt x="13611" y="4198"/>
                  </a:cubicBezTo>
                  <a:cubicBezTo>
                    <a:pt x="13611" y="4130"/>
                    <a:pt x="13611" y="4130"/>
                    <a:pt x="13611" y="4130"/>
                  </a:cubicBezTo>
                  <a:cubicBezTo>
                    <a:pt x="13648" y="4130"/>
                    <a:pt x="13648" y="4130"/>
                    <a:pt x="13648" y="4130"/>
                  </a:cubicBezTo>
                  <a:cubicBezTo>
                    <a:pt x="13648" y="3995"/>
                    <a:pt x="13648" y="3995"/>
                    <a:pt x="13648" y="3995"/>
                  </a:cubicBezTo>
                  <a:cubicBezTo>
                    <a:pt x="13611" y="4063"/>
                    <a:pt x="13611" y="4063"/>
                    <a:pt x="13611" y="4063"/>
                  </a:cubicBezTo>
                  <a:cubicBezTo>
                    <a:pt x="13574" y="4130"/>
                    <a:pt x="13574" y="4130"/>
                    <a:pt x="13574" y="4130"/>
                  </a:cubicBezTo>
                  <a:cubicBezTo>
                    <a:pt x="13574" y="4198"/>
                    <a:pt x="13574" y="4198"/>
                    <a:pt x="13574" y="4198"/>
                  </a:cubicBezTo>
                  <a:cubicBezTo>
                    <a:pt x="13500" y="4130"/>
                    <a:pt x="13500" y="4130"/>
                    <a:pt x="13500" y="4130"/>
                  </a:cubicBezTo>
                  <a:cubicBezTo>
                    <a:pt x="13463" y="4063"/>
                    <a:pt x="13463" y="4063"/>
                    <a:pt x="13463" y="4063"/>
                  </a:cubicBezTo>
                  <a:cubicBezTo>
                    <a:pt x="13500" y="3995"/>
                    <a:pt x="13500" y="3995"/>
                    <a:pt x="13500" y="3995"/>
                  </a:cubicBezTo>
                  <a:cubicBezTo>
                    <a:pt x="13500" y="3927"/>
                    <a:pt x="13500" y="3927"/>
                    <a:pt x="13500" y="3927"/>
                  </a:cubicBezTo>
                  <a:cubicBezTo>
                    <a:pt x="13537" y="3860"/>
                    <a:pt x="13537" y="3860"/>
                    <a:pt x="13537" y="3860"/>
                  </a:cubicBezTo>
                  <a:cubicBezTo>
                    <a:pt x="13574" y="3860"/>
                    <a:pt x="13574" y="3860"/>
                    <a:pt x="13574" y="3860"/>
                  </a:cubicBezTo>
                  <a:cubicBezTo>
                    <a:pt x="13648" y="3792"/>
                    <a:pt x="13648" y="3792"/>
                    <a:pt x="13648" y="3792"/>
                  </a:cubicBezTo>
                  <a:cubicBezTo>
                    <a:pt x="13648" y="3792"/>
                    <a:pt x="13648" y="3792"/>
                    <a:pt x="13648" y="3792"/>
                  </a:cubicBezTo>
                  <a:cubicBezTo>
                    <a:pt x="13611" y="3724"/>
                    <a:pt x="13611" y="3724"/>
                    <a:pt x="13611" y="3724"/>
                  </a:cubicBezTo>
                  <a:cubicBezTo>
                    <a:pt x="13574" y="3724"/>
                    <a:pt x="13574" y="3724"/>
                    <a:pt x="13574" y="3724"/>
                  </a:cubicBezTo>
                  <a:cubicBezTo>
                    <a:pt x="13537" y="3656"/>
                    <a:pt x="13537" y="3656"/>
                    <a:pt x="13537" y="3656"/>
                  </a:cubicBezTo>
                  <a:cubicBezTo>
                    <a:pt x="13500" y="3656"/>
                    <a:pt x="13500" y="3656"/>
                    <a:pt x="13500" y="3656"/>
                  </a:cubicBezTo>
                  <a:cubicBezTo>
                    <a:pt x="13463" y="3589"/>
                    <a:pt x="13463" y="3589"/>
                    <a:pt x="13463" y="3589"/>
                  </a:cubicBezTo>
                  <a:cubicBezTo>
                    <a:pt x="13500" y="3589"/>
                    <a:pt x="13500" y="3589"/>
                    <a:pt x="13500" y="3589"/>
                  </a:cubicBezTo>
                  <a:cubicBezTo>
                    <a:pt x="13574" y="3589"/>
                    <a:pt x="13574" y="3589"/>
                    <a:pt x="13574" y="3589"/>
                  </a:cubicBezTo>
                  <a:cubicBezTo>
                    <a:pt x="13648" y="3589"/>
                    <a:pt x="13648" y="3589"/>
                    <a:pt x="13648" y="3589"/>
                  </a:cubicBezTo>
                  <a:cubicBezTo>
                    <a:pt x="13722" y="3589"/>
                    <a:pt x="13722" y="3589"/>
                    <a:pt x="13722" y="3589"/>
                  </a:cubicBezTo>
                  <a:cubicBezTo>
                    <a:pt x="13833" y="3589"/>
                    <a:pt x="13833" y="3589"/>
                    <a:pt x="13833" y="3589"/>
                  </a:cubicBezTo>
                  <a:cubicBezTo>
                    <a:pt x="14018" y="3589"/>
                    <a:pt x="14018" y="3589"/>
                    <a:pt x="14018" y="3589"/>
                  </a:cubicBezTo>
                  <a:cubicBezTo>
                    <a:pt x="14055" y="3521"/>
                    <a:pt x="14055" y="3521"/>
                    <a:pt x="14055" y="3521"/>
                  </a:cubicBezTo>
                  <a:cubicBezTo>
                    <a:pt x="14166" y="3521"/>
                    <a:pt x="14166" y="3521"/>
                    <a:pt x="14166" y="3521"/>
                  </a:cubicBezTo>
                  <a:cubicBezTo>
                    <a:pt x="14240" y="3521"/>
                    <a:pt x="14240" y="3521"/>
                    <a:pt x="14240" y="3521"/>
                  </a:cubicBezTo>
                  <a:cubicBezTo>
                    <a:pt x="14277" y="3521"/>
                    <a:pt x="14277" y="3521"/>
                    <a:pt x="14277" y="3521"/>
                  </a:cubicBezTo>
                  <a:cubicBezTo>
                    <a:pt x="14388" y="3521"/>
                    <a:pt x="14388" y="3521"/>
                    <a:pt x="14388" y="3521"/>
                  </a:cubicBezTo>
                  <a:cubicBezTo>
                    <a:pt x="14314" y="3589"/>
                    <a:pt x="14314" y="3589"/>
                    <a:pt x="14314" y="3589"/>
                  </a:cubicBezTo>
                  <a:cubicBezTo>
                    <a:pt x="14240" y="3656"/>
                    <a:pt x="14240" y="3656"/>
                    <a:pt x="14240" y="3656"/>
                  </a:cubicBezTo>
                  <a:cubicBezTo>
                    <a:pt x="14203" y="3589"/>
                    <a:pt x="14203" y="3589"/>
                    <a:pt x="14203" y="3589"/>
                  </a:cubicBezTo>
                  <a:cubicBezTo>
                    <a:pt x="14166" y="3589"/>
                    <a:pt x="14166" y="3589"/>
                    <a:pt x="14166" y="3589"/>
                  </a:cubicBezTo>
                  <a:cubicBezTo>
                    <a:pt x="14129" y="3589"/>
                    <a:pt x="14129" y="3589"/>
                    <a:pt x="14129" y="3589"/>
                  </a:cubicBezTo>
                  <a:cubicBezTo>
                    <a:pt x="14129" y="3724"/>
                    <a:pt x="14129" y="3724"/>
                    <a:pt x="14129" y="3724"/>
                  </a:cubicBezTo>
                  <a:cubicBezTo>
                    <a:pt x="14129" y="3792"/>
                    <a:pt x="14129" y="3792"/>
                    <a:pt x="14129" y="3792"/>
                  </a:cubicBezTo>
                  <a:cubicBezTo>
                    <a:pt x="14129" y="3792"/>
                    <a:pt x="14129" y="3792"/>
                    <a:pt x="14129" y="3792"/>
                  </a:cubicBezTo>
                  <a:cubicBezTo>
                    <a:pt x="14129" y="3860"/>
                    <a:pt x="14129" y="3860"/>
                    <a:pt x="14129" y="3860"/>
                  </a:cubicBezTo>
                  <a:cubicBezTo>
                    <a:pt x="14129" y="3860"/>
                    <a:pt x="14129" y="3860"/>
                    <a:pt x="14129" y="3860"/>
                  </a:cubicBezTo>
                  <a:cubicBezTo>
                    <a:pt x="14203" y="3792"/>
                    <a:pt x="14203" y="3792"/>
                    <a:pt x="14203" y="3792"/>
                  </a:cubicBezTo>
                  <a:cubicBezTo>
                    <a:pt x="14203" y="3724"/>
                    <a:pt x="14203" y="3724"/>
                    <a:pt x="14203" y="3724"/>
                  </a:cubicBezTo>
                  <a:cubicBezTo>
                    <a:pt x="14277" y="3656"/>
                    <a:pt x="14277" y="3656"/>
                    <a:pt x="14277" y="3656"/>
                  </a:cubicBezTo>
                  <a:cubicBezTo>
                    <a:pt x="14388" y="3589"/>
                    <a:pt x="14388" y="3589"/>
                    <a:pt x="14388" y="3589"/>
                  </a:cubicBezTo>
                  <a:cubicBezTo>
                    <a:pt x="14425" y="3656"/>
                    <a:pt x="14425" y="3656"/>
                    <a:pt x="14425" y="3656"/>
                  </a:cubicBezTo>
                  <a:cubicBezTo>
                    <a:pt x="14425" y="3792"/>
                    <a:pt x="14425" y="3792"/>
                    <a:pt x="14425" y="3792"/>
                  </a:cubicBezTo>
                  <a:cubicBezTo>
                    <a:pt x="14388" y="3860"/>
                    <a:pt x="14388" y="3860"/>
                    <a:pt x="14388" y="3860"/>
                  </a:cubicBezTo>
                  <a:cubicBezTo>
                    <a:pt x="14388" y="3792"/>
                    <a:pt x="14388" y="3792"/>
                    <a:pt x="14388" y="3792"/>
                  </a:cubicBezTo>
                  <a:cubicBezTo>
                    <a:pt x="14351" y="3724"/>
                    <a:pt x="14351" y="3724"/>
                    <a:pt x="14351" y="3724"/>
                  </a:cubicBezTo>
                  <a:cubicBezTo>
                    <a:pt x="14351" y="3656"/>
                    <a:pt x="14351" y="3656"/>
                    <a:pt x="14351" y="3656"/>
                  </a:cubicBezTo>
                  <a:cubicBezTo>
                    <a:pt x="14314" y="3724"/>
                    <a:pt x="14314" y="3724"/>
                    <a:pt x="14314" y="3724"/>
                  </a:cubicBezTo>
                  <a:cubicBezTo>
                    <a:pt x="14277" y="3656"/>
                    <a:pt x="14277" y="3656"/>
                    <a:pt x="14277" y="3656"/>
                  </a:cubicBezTo>
                  <a:cubicBezTo>
                    <a:pt x="14314" y="3792"/>
                    <a:pt x="14314" y="3792"/>
                    <a:pt x="14314" y="3792"/>
                  </a:cubicBezTo>
                  <a:cubicBezTo>
                    <a:pt x="14351" y="3792"/>
                    <a:pt x="14351" y="3792"/>
                    <a:pt x="14351" y="3792"/>
                  </a:cubicBezTo>
                  <a:cubicBezTo>
                    <a:pt x="14351" y="3927"/>
                    <a:pt x="14351" y="3927"/>
                    <a:pt x="14351" y="3927"/>
                  </a:cubicBezTo>
                  <a:cubicBezTo>
                    <a:pt x="14351" y="3995"/>
                    <a:pt x="14351" y="3995"/>
                    <a:pt x="14351" y="3995"/>
                  </a:cubicBezTo>
                  <a:cubicBezTo>
                    <a:pt x="14314" y="3995"/>
                    <a:pt x="14314" y="3995"/>
                    <a:pt x="14314" y="3995"/>
                  </a:cubicBezTo>
                  <a:cubicBezTo>
                    <a:pt x="14277" y="3995"/>
                    <a:pt x="14277" y="3995"/>
                    <a:pt x="14277" y="3995"/>
                  </a:cubicBezTo>
                  <a:cubicBezTo>
                    <a:pt x="14314" y="4063"/>
                    <a:pt x="14314" y="4063"/>
                    <a:pt x="14314" y="4063"/>
                  </a:cubicBezTo>
                  <a:cubicBezTo>
                    <a:pt x="14314" y="4130"/>
                    <a:pt x="14314" y="4130"/>
                    <a:pt x="14314" y="4130"/>
                  </a:cubicBezTo>
                  <a:cubicBezTo>
                    <a:pt x="14351" y="4130"/>
                    <a:pt x="14351" y="4130"/>
                    <a:pt x="14351" y="4130"/>
                  </a:cubicBezTo>
                  <a:cubicBezTo>
                    <a:pt x="14351" y="4130"/>
                    <a:pt x="14351" y="4130"/>
                    <a:pt x="14351" y="4130"/>
                  </a:cubicBezTo>
                  <a:cubicBezTo>
                    <a:pt x="14425" y="4063"/>
                    <a:pt x="14425" y="4063"/>
                    <a:pt x="14425" y="4063"/>
                  </a:cubicBezTo>
                  <a:cubicBezTo>
                    <a:pt x="14425" y="3995"/>
                    <a:pt x="14425" y="3995"/>
                    <a:pt x="14425" y="3995"/>
                  </a:cubicBezTo>
                  <a:cubicBezTo>
                    <a:pt x="14425" y="3927"/>
                    <a:pt x="14425" y="3927"/>
                    <a:pt x="14425" y="3927"/>
                  </a:cubicBezTo>
                  <a:cubicBezTo>
                    <a:pt x="14425" y="3860"/>
                    <a:pt x="14425" y="3860"/>
                    <a:pt x="14425" y="3860"/>
                  </a:cubicBezTo>
                  <a:cubicBezTo>
                    <a:pt x="14425" y="3792"/>
                    <a:pt x="14425" y="3792"/>
                    <a:pt x="14425" y="3792"/>
                  </a:cubicBezTo>
                  <a:cubicBezTo>
                    <a:pt x="14425" y="3521"/>
                    <a:pt x="14425" y="3521"/>
                    <a:pt x="14425" y="3521"/>
                  </a:cubicBezTo>
                  <a:cubicBezTo>
                    <a:pt x="14462" y="3453"/>
                    <a:pt x="14462" y="3453"/>
                    <a:pt x="14462" y="3453"/>
                  </a:cubicBezTo>
                  <a:cubicBezTo>
                    <a:pt x="14573" y="3386"/>
                    <a:pt x="14573" y="3386"/>
                    <a:pt x="14573" y="3386"/>
                  </a:cubicBezTo>
                  <a:cubicBezTo>
                    <a:pt x="14647" y="3386"/>
                    <a:pt x="14647" y="3386"/>
                    <a:pt x="14647" y="3386"/>
                  </a:cubicBezTo>
                  <a:cubicBezTo>
                    <a:pt x="14758" y="3386"/>
                    <a:pt x="14758" y="3386"/>
                    <a:pt x="14758" y="3386"/>
                  </a:cubicBezTo>
                  <a:cubicBezTo>
                    <a:pt x="14868" y="3453"/>
                    <a:pt x="14868" y="3453"/>
                    <a:pt x="14868" y="3453"/>
                  </a:cubicBezTo>
                  <a:cubicBezTo>
                    <a:pt x="14905" y="3589"/>
                    <a:pt x="14905" y="3589"/>
                    <a:pt x="14905" y="3589"/>
                  </a:cubicBezTo>
                  <a:cubicBezTo>
                    <a:pt x="14905" y="3656"/>
                    <a:pt x="14905" y="3656"/>
                    <a:pt x="14905" y="3656"/>
                  </a:cubicBezTo>
                  <a:cubicBezTo>
                    <a:pt x="14868" y="3656"/>
                    <a:pt x="14868" y="3656"/>
                    <a:pt x="14868" y="3656"/>
                  </a:cubicBezTo>
                  <a:cubicBezTo>
                    <a:pt x="14832" y="3589"/>
                    <a:pt x="14832" y="3589"/>
                    <a:pt x="14832" y="3589"/>
                  </a:cubicBezTo>
                  <a:cubicBezTo>
                    <a:pt x="14832" y="3589"/>
                    <a:pt x="14832" y="3589"/>
                    <a:pt x="14832" y="3589"/>
                  </a:cubicBezTo>
                  <a:cubicBezTo>
                    <a:pt x="14832" y="3656"/>
                    <a:pt x="14832" y="3656"/>
                    <a:pt x="14832" y="3656"/>
                  </a:cubicBezTo>
                  <a:cubicBezTo>
                    <a:pt x="14832" y="3724"/>
                    <a:pt x="14832" y="3724"/>
                    <a:pt x="14832" y="3724"/>
                  </a:cubicBezTo>
                  <a:cubicBezTo>
                    <a:pt x="14832" y="3792"/>
                    <a:pt x="14832" y="3792"/>
                    <a:pt x="14832" y="3792"/>
                  </a:cubicBezTo>
                  <a:cubicBezTo>
                    <a:pt x="14795" y="3792"/>
                    <a:pt x="14795" y="3792"/>
                    <a:pt x="14795" y="3792"/>
                  </a:cubicBezTo>
                  <a:cubicBezTo>
                    <a:pt x="14832" y="3792"/>
                    <a:pt x="14832" y="3792"/>
                    <a:pt x="14832" y="3792"/>
                  </a:cubicBezTo>
                  <a:cubicBezTo>
                    <a:pt x="14868" y="3792"/>
                    <a:pt x="14868" y="3792"/>
                    <a:pt x="14868" y="3792"/>
                  </a:cubicBezTo>
                  <a:cubicBezTo>
                    <a:pt x="14905" y="3792"/>
                    <a:pt x="14905" y="3792"/>
                    <a:pt x="14905" y="3792"/>
                  </a:cubicBezTo>
                  <a:cubicBezTo>
                    <a:pt x="14942" y="3724"/>
                    <a:pt x="14942" y="3724"/>
                    <a:pt x="14942" y="3724"/>
                  </a:cubicBezTo>
                  <a:cubicBezTo>
                    <a:pt x="14979" y="3792"/>
                    <a:pt x="14979" y="3792"/>
                    <a:pt x="14979" y="3792"/>
                  </a:cubicBezTo>
                  <a:cubicBezTo>
                    <a:pt x="14979" y="3860"/>
                    <a:pt x="14979" y="3860"/>
                    <a:pt x="14979" y="3860"/>
                  </a:cubicBezTo>
                  <a:cubicBezTo>
                    <a:pt x="14979" y="3927"/>
                    <a:pt x="14979" y="3927"/>
                    <a:pt x="14979" y="3927"/>
                  </a:cubicBezTo>
                  <a:cubicBezTo>
                    <a:pt x="15016" y="3995"/>
                    <a:pt x="15016" y="3995"/>
                    <a:pt x="15016" y="3995"/>
                  </a:cubicBezTo>
                  <a:cubicBezTo>
                    <a:pt x="15016" y="3927"/>
                    <a:pt x="15016" y="3927"/>
                    <a:pt x="15016" y="3927"/>
                  </a:cubicBezTo>
                  <a:cubicBezTo>
                    <a:pt x="15016" y="3860"/>
                    <a:pt x="15016" y="3860"/>
                    <a:pt x="15016" y="3860"/>
                  </a:cubicBezTo>
                  <a:cubicBezTo>
                    <a:pt x="15053" y="3792"/>
                    <a:pt x="15053" y="3792"/>
                    <a:pt x="15053" y="3792"/>
                  </a:cubicBezTo>
                  <a:cubicBezTo>
                    <a:pt x="15090" y="3860"/>
                    <a:pt x="15090" y="3860"/>
                    <a:pt x="15090" y="3860"/>
                  </a:cubicBezTo>
                  <a:cubicBezTo>
                    <a:pt x="15127" y="3927"/>
                    <a:pt x="15127" y="3927"/>
                    <a:pt x="15127" y="3927"/>
                  </a:cubicBezTo>
                  <a:cubicBezTo>
                    <a:pt x="15090" y="3927"/>
                    <a:pt x="15090" y="3927"/>
                    <a:pt x="15090" y="3927"/>
                  </a:cubicBezTo>
                  <a:cubicBezTo>
                    <a:pt x="15090" y="3995"/>
                    <a:pt x="15090" y="3995"/>
                    <a:pt x="15090" y="3995"/>
                  </a:cubicBezTo>
                  <a:cubicBezTo>
                    <a:pt x="15090" y="4063"/>
                    <a:pt x="15090" y="4063"/>
                    <a:pt x="15090" y="4063"/>
                  </a:cubicBezTo>
                  <a:cubicBezTo>
                    <a:pt x="15127" y="3995"/>
                    <a:pt x="15127" y="3995"/>
                    <a:pt x="15127" y="3995"/>
                  </a:cubicBezTo>
                  <a:cubicBezTo>
                    <a:pt x="15127" y="3927"/>
                    <a:pt x="15127" y="3927"/>
                    <a:pt x="15127" y="3927"/>
                  </a:cubicBezTo>
                  <a:cubicBezTo>
                    <a:pt x="15164" y="3927"/>
                    <a:pt x="15164" y="3927"/>
                    <a:pt x="15164" y="3927"/>
                  </a:cubicBezTo>
                  <a:cubicBezTo>
                    <a:pt x="15164" y="3995"/>
                    <a:pt x="15164" y="3995"/>
                    <a:pt x="15164" y="3995"/>
                  </a:cubicBezTo>
                  <a:cubicBezTo>
                    <a:pt x="15164" y="3927"/>
                    <a:pt x="15164" y="3927"/>
                    <a:pt x="15164" y="3927"/>
                  </a:cubicBezTo>
                  <a:cubicBezTo>
                    <a:pt x="15201" y="3792"/>
                    <a:pt x="15201" y="3792"/>
                    <a:pt x="15201" y="3792"/>
                  </a:cubicBezTo>
                  <a:cubicBezTo>
                    <a:pt x="15201" y="3792"/>
                    <a:pt x="15201" y="3792"/>
                    <a:pt x="15201" y="3792"/>
                  </a:cubicBezTo>
                  <a:cubicBezTo>
                    <a:pt x="15238" y="3792"/>
                    <a:pt x="15238" y="3792"/>
                    <a:pt x="15238" y="3792"/>
                  </a:cubicBezTo>
                  <a:cubicBezTo>
                    <a:pt x="15312" y="3927"/>
                    <a:pt x="15312" y="3927"/>
                    <a:pt x="15312" y="3927"/>
                  </a:cubicBezTo>
                  <a:cubicBezTo>
                    <a:pt x="15386" y="3927"/>
                    <a:pt x="15386" y="3927"/>
                    <a:pt x="15386" y="3927"/>
                  </a:cubicBezTo>
                  <a:cubicBezTo>
                    <a:pt x="15460" y="3995"/>
                    <a:pt x="15460" y="3995"/>
                    <a:pt x="15460" y="3995"/>
                  </a:cubicBezTo>
                  <a:cubicBezTo>
                    <a:pt x="15423" y="4063"/>
                    <a:pt x="15423" y="4063"/>
                    <a:pt x="15423" y="4063"/>
                  </a:cubicBezTo>
                  <a:cubicBezTo>
                    <a:pt x="15386" y="4130"/>
                    <a:pt x="15386" y="4130"/>
                    <a:pt x="15386" y="4130"/>
                  </a:cubicBezTo>
                  <a:cubicBezTo>
                    <a:pt x="15349" y="4198"/>
                    <a:pt x="15349" y="4198"/>
                    <a:pt x="15349" y="4198"/>
                  </a:cubicBezTo>
                  <a:cubicBezTo>
                    <a:pt x="15386" y="4130"/>
                    <a:pt x="15386" y="4130"/>
                    <a:pt x="15386" y="4130"/>
                  </a:cubicBezTo>
                  <a:cubicBezTo>
                    <a:pt x="15460" y="4130"/>
                    <a:pt x="15460" y="4130"/>
                    <a:pt x="15460" y="4130"/>
                  </a:cubicBezTo>
                  <a:cubicBezTo>
                    <a:pt x="15497" y="4130"/>
                    <a:pt x="15497" y="4130"/>
                    <a:pt x="15497" y="4130"/>
                  </a:cubicBezTo>
                  <a:cubicBezTo>
                    <a:pt x="15571" y="4130"/>
                    <a:pt x="15571" y="4130"/>
                    <a:pt x="15571" y="4130"/>
                  </a:cubicBezTo>
                  <a:cubicBezTo>
                    <a:pt x="15608" y="4063"/>
                    <a:pt x="15608" y="4063"/>
                    <a:pt x="15608" y="4063"/>
                  </a:cubicBezTo>
                  <a:cubicBezTo>
                    <a:pt x="15645" y="4063"/>
                    <a:pt x="15645" y="4063"/>
                    <a:pt x="15645" y="4063"/>
                  </a:cubicBezTo>
                  <a:cubicBezTo>
                    <a:pt x="15719" y="3927"/>
                    <a:pt x="15719" y="3927"/>
                    <a:pt x="15719" y="3927"/>
                  </a:cubicBezTo>
                  <a:cubicBezTo>
                    <a:pt x="15756" y="3927"/>
                    <a:pt x="15756" y="3927"/>
                    <a:pt x="15756" y="3927"/>
                  </a:cubicBezTo>
                  <a:cubicBezTo>
                    <a:pt x="15793" y="3860"/>
                    <a:pt x="15793" y="3860"/>
                    <a:pt x="15793" y="3860"/>
                  </a:cubicBezTo>
                  <a:cubicBezTo>
                    <a:pt x="15830" y="3792"/>
                    <a:pt x="15830" y="3792"/>
                    <a:pt x="15830" y="3792"/>
                  </a:cubicBezTo>
                  <a:cubicBezTo>
                    <a:pt x="15978" y="3724"/>
                    <a:pt x="15978" y="3724"/>
                    <a:pt x="15978" y="3724"/>
                  </a:cubicBezTo>
                  <a:cubicBezTo>
                    <a:pt x="16015" y="3656"/>
                    <a:pt x="16015" y="3656"/>
                    <a:pt x="16015" y="3656"/>
                  </a:cubicBezTo>
                  <a:cubicBezTo>
                    <a:pt x="16052" y="3724"/>
                    <a:pt x="16052" y="3724"/>
                    <a:pt x="16052" y="3724"/>
                  </a:cubicBezTo>
                  <a:cubicBezTo>
                    <a:pt x="16052" y="3656"/>
                    <a:pt x="16052" y="3656"/>
                    <a:pt x="16052" y="3656"/>
                  </a:cubicBezTo>
                  <a:cubicBezTo>
                    <a:pt x="16126" y="3589"/>
                    <a:pt x="16126" y="3589"/>
                    <a:pt x="16126" y="3589"/>
                  </a:cubicBezTo>
                  <a:cubicBezTo>
                    <a:pt x="16163" y="3589"/>
                    <a:pt x="16163" y="3589"/>
                    <a:pt x="16163" y="3589"/>
                  </a:cubicBezTo>
                  <a:cubicBezTo>
                    <a:pt x="16274" y="3589"/>
                    <a:pt x="16274" y="3589"/>
                    <a:pt x="16274" y="3589"/>
                  </a:cubicBezTo>
                  <a:cubicBezTo>
                    <a:pt x="16422" y="3656"/>
                    <a:pt x="16422" y="3656"/>
                    <a:pt x="16422" y="3656"/>
                  </a:cubicBezTo>
                  <a:cubicBezTo>
                    <a:pt x="16496" y="3792"/>
                    <a:pt x="16496" y="3792"/>
                    <a:pt x="16496" y="3792"/>
                  </a:cubicBezTo>
                  <a:cubicBezTo>
                    <a:pt x="16570" y="3860"/>
                    <a:pt x="16570" y="3860"/>
                    <a:pt x="16570" y="3860"/>
                  </a:cubicBezTo>
                  <a:cubicBezTo>
                    <a:pt x="16607" y="3995"/>
                    <a:pt x="16607" y="3995"/>
                    <a:pt x="16607" y="3995"/>
                  </a:cubicBezTo>
                  <a:cubicBezTo>
                    <a:pt x="16644" y="4063"/>
                    <a:pt x="16644" y="4063"/>
                    <a:pt x="16644" y="4063"/>
                  </a:cubicBezTo>
                  <a:cubicBezTo>
                    <a:pt x="16644" y="4130"/>
                    <a:pt x="16644" y="4130"/>
                    <a:pt x="16644" y="4130"/>
                  </a:cubicBezTo>
                  <a:cubicBezTo>
                    <a:pt x="16681" y="4130"/>
                    <a:pt x="16681" y="4130"/>
                    <a:pt x="16681" y="4130"/>
                  </a:cubicBezTo>
                  <a:cubicBezTo>
                    <a:pt x="16644" y="4198"/>
                    <a:pt x="16644" y="4198"/>
                    <a:pt x="16644" y="4198"/>
                  </a:cubicBezTo>
                  <a:cubicBezTo>
                    <a:pt x="16681" y="4334"/>
                    <a:pt x="16681" y="4334"/>
                    <a:pt x="16681" y="4334"/>
                  </a:cubicBezTo>
                  <a:cubicBezTo>
                    <a:pt x="16681" y="4401"/>
                    <a:pt x="16681" y="4401"/>
                    <a:pt x="16681" y="4401"/>
                  </a:cubicBezTo>
                  <a:cubicBezTo>
                    <a:pt x="16681" y="4401"/>
                    <a:pt x="16681" y="4401"/>
                    <a:pt x="16681" y="4401"/>
                  </a:cubicBezTo>
                  <a:cubicBezTo>
                    <a:pt x="16718" y="4401"/>
                    <a:pt x="16718" y="4401"/>
                    <a:pt x="16718" y="4401"/>
                  </a:cubicBezTo>
                  <a:cubicBezTo>
                    <a:pt x="16755" y="4334"/>
                    <a:pt x="16755" y="4334"/>
                    <a:pt x="16755" y="4334"/>
                  </a:cubicBezTo>
                  <a:cubicBezTo>
                    <a:pt x="16792" y="4334"/>
                    <a:pt x="16792" y="4334"/>
                    <a:pt x="16792" y="4334"/>
                  </a:cubicBezTo>
                  <a:cubicBezTo>
                    <a:pt x="16829" y="4401"/>
                    <a:pt x="16829" y="4401"/>
                    <a:pt x="16829" y="4401"/>
                  </a:cubicBezTo>
                  <a:cubicBezTo>
                    <a:pt x="16829" y="4334"/>
                    <a:pt x="16829" y="4334"/>
                    <a:pt x="16829" y="4334"/>
                  </a:cubicBezTo>
                  <a:cubicBezTo>
                    <a:pt x="16866" y="4334"/>
                    <a:pt x="16866" y="4334"/>
                    <a:pt x="16866" y="4334"/>
                  </a:cubicBezTo>
                  <a:cubicBezTo>
                    <a:pt x="16903" y="4334"/>
                    <a:pt x="16903" y="4334"/>
                    <a:pt x="16903" y="4334"/>
                  </a:cubicBezTo>
                  <a:cubicBezTo>
                    <a:pt x="16903" y="4401"/>
                    <a:pt x="16903" y="4401"/>
                    <a:pt x="16903" y="4401"/>
                  </a:cubicBezTo>
                  <a:cubicBezTo>
                    <a:pt x="16940" y="4401"/>
                    <a:pt x="16940" y="4401"/>
                    <a:pt x="16940" y="4401"/>
                  </a:cubicBezTo>
                  <a:cubicBezTo>
                    <a:pt x="16903" y="4266"/>
                    <a:pt x="16903" y="4266"/>
                    <a:pt x="16903" y="4266"/>
                  </a:cubicBezTo>
                  <a:cubicBezTo>
                    <a:pt x="16940" y="4266"/>
                    <a:pt x="16940" y="4266"/>
                    <a:pt x="16940" y="4266"/>
                  </a:cubicBezTo>
                  <a:cubicBezTo>
                    <a:pt x="16977" y="4334"/>
                    <a:pt x="16977" y="4334"/>
                    <a:pt x="16977" y="4334"/>
                  </a:cubicBezTo>
                  <a:cubicBezTo>
                    <a:pt x="17014" y="4469"/>
                    <a:pt x="17014" y="4469"/>
                    <a:pt x="17014" y="4469"/>
                  </a:cubicBezTo>
                  <a:cubicBezTo>
                    <a:pt x="17014" y="4537"/>
                    <a:pt x="17014" y="4537"/>
                    <a:pt x="17014" y="4537"/>
                  </a:cubicBezTo>
                  <a:cubicBezTo>
                    <a:pt x="17051" y="4537"/>
                    <a:pt x="17051" y="4537"/>
                    <a:pt x="17051" y="4537"/>
                  </a:cubicBezTo>
                  <a:cubicBezTo>
                    <a:pt x="17088" y="4672"/>
                    <a:pt x="17088" y="4672"/>
                    <a:pt x="17088" y="4672"/>
                  </a:cubicBezTo>
                  <a:cubicBezTo>
                    <a:pt x="17088" y="4604"/>
                    <a:pt x="17088" y="4604"/>
                    <a:pt x="17088" y="4604"/>
                  </a:cubicBezTo>
                  <a:cubicBezTo>
                    <a:pt x="17088" y="4537"/>
                    <a:pt x="17088" y="4537"/>
                    <a:pt x="17088" y="4537"/>
                  </a:cubicBezTo>
                  <a:cubicBezTo>
                    <a:pt x="17051" y="4537"/>
                    <a:pt x="17051" y="4537"/>
                    <a:pt x="17051" y="4537"/>
                  </a:cubicBezTo>
                  <a:cubicBezTo>
                    <a:pt x="17051" y="4469"/>
                    <a:pt x="17051" y="4469"/>
                    <a:pt x="17051" y="4469"/>
                  </a:cubicBezTo>
                  <a:cubicBezTo>
                    <a:pt x="17088" y="4469"/>
                    <a:pt x="17088" y="4469"/>
                    <a:pt x="17088" y="4469"/>
                  </a:cubicBezTo>
                  <a:cubicBezTo>
                    <a:pt x="17125" y="4469"/>
                    <a:pt x="17125" y="4469"/>
                    <a:pt x="17125" y="4469"/>
                  </a:cubicBezTo>
                  <a:cubicBezTo>
                    <a:pt x="17162" y="4537"/>
                    <a:pt x="17162" y="4537"/>
                    <a:pt x="17162" y="4537"/>
                  </a:cubicBezTo>
                  <a:cubicBezTo>
                    <a:pt x="17199" y="4672"/>
                    <a:pt x="17199" y="4672"/>
                    <a:pt x="17199" y="4672"/>
                  </a:cubicBezTo>
                  <a:cubicBezTo>
                    <a:pt x="17162" y="4537"/>
                    <a:pt x="17162" y="4537"/>
                    <a:pt x="17162" y="4537"/>
                  </a:cubicBezTo>
                  <a:cubicBezTo>
                    <a:pt x="17125" y="4401"/>
                    <a:pt x="17125" y="4401"/>
                    <a:pt x="17125" y="4401"/>
                  </a:cubicBezTo>
                  <a:cubicBezTo>
                    <a:pt x="17125" y="4266"/>
                    <a:pt x="17125" y="4266"/>
                    <a:pt x="17125" y="4266"/>
                  </a:cubicBezTo>
                  <a:cubicBezTo>
                    <a:pt x="17125" y="4198"/>
                    <a:pt x="17125" y="4198"/>
                    <a:pt x="17125" y="4198"/>
                  </a:cubicBezTo>
                  <a:cubicBezTo>
                    <a:pt x="17162" y="4130"/>
                    <a:pt x="17162" y="4130"/>
                    <a:pt x="17162" y="4130"/>
                  </a:cubicBezTo>
                  <a:cubicBezTo>
                    <a:pt x="17236" y="4130"/>
                    <a:pt x="17236" y="4130"/>
                    <a:pt x="17236" y="4130"/>
                  </a:cubicBezTo>
                  <a:cubicBezTo>
                    <a:pt x="17273" y="4063"/>
                    <a:pt x="17273" y="4063"/>
                    <a:pt x="17273" y="4063"/>
                  </a:cubicBezTo>
                  <a:cubicBezTo>
                    <a:pt x="17310" y="3995"/>
                    <a:pt x="17310" y="3995"/>
                    <a:pt x="17310" y="3995"/>
                  </a:cubicBezTo>
                  <a:cubicBezTo>
                    <a:pt x="17310" y="3995"/>
                    <a:pt x="17310" y="3995"/>
                    <a:pt x="17310" y="3995"/>
                  </a:cubicBezTo>
                  <a:cubicBezTo>
                    <a:pt x="17310" y="3927"/>
                    <a:pt x="17310" y="3927"/>
                    <a:pt x="17310" y="3927"/>
                  </a:cubicBezTo>
                  <a:cubicBezTo>
                    <a:pt x="17347" y="3927"/>
                    <a:pt x="17347" y="3927"/>
                    <a:pt x="17347" y="3927"/>
                  </a:cubicBezTo>
                  <a:cubicBezTo>
                    <a:pt x="17384" y="3995"/>
                    <a:pt x="17384" y="3995"/>
                    <a:pt x="17384" y="3995"/>
                  </a:cubicBezTo>
                  <a:cubicBezTo>
                    <a:pt x="17421" y="3995"/>
                    <a:pt x="17421" y="3995"/>
                    <a:pt x="17421" y="3995"/>
                  </a:cubicBezTo>
                  <a:cubicBezTo>
                    <a:pt x="17458" y="3995"/>
                    <a:pt x="17458" y="3995"/>
                    <a:pt x="17458" y="3995"/>
                  </a:cubicBezTo>
                  <a:cubicBezTo>
                    <a:pt x="17495" y="3927"/>
                    <a:pt x="17495" y="3927"/>
                    <a:pt x="17495" y="3927"/>
                  </a:cubicBezTo>
                  <a:cubicBezTo>
                    <a:pt x="17532" y="3995"/>
                    <a:pt x="17532" y="3995"/>
                    <a:pt x="17532" y="3995"/>
                  </a:cubicBezTo>
                  <a:cubicBezTo>
                    <a:pt x="17568" y="3927"/>
                    <a:pt x="17568" y="3927"/>
                    <a:pt x="17568" y="3927"/>
                  </a:cubicBezTo>
                  <a:cubicBezTo>
                    <a:pt x="17642" y="3927"/>
                    <a:pt x="17642" y="3927"/>
                    <a:pt x="17642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716" y="3995"/>
                    <a:pt x="17716" y="3995"/>
                    <a:pt x="17716" y="3995"/>
                  </a:cubicBezTo>
                  <a:cubicBezTo>
                    <a:pt x="17716" y="3927"/>
                    <a:pt x="17716" y="3927"/>
                    <a:pt x="17716" y="3927"/>
                  </a:cubicBezTo>
                  <a:cubicBezTo>
                    <a:pt x="17753" y="3860"/>
                    <a:pt x="17753" y="3860"/>
                    <a:pt x="17753" y="3860"/>
                  </a:cubicBezTo>
                  <a:cubicBezTo>
                    <a:pt x="17753" y="3792"/>
                    <a:pt x="17753" y="3792"/>
                    <a:pt x="17753" y="3792"/>
                  </a:cubicBezTo>
                  <a:cubicBezTo>
                    <a:pt x="17753" y="3724"/>
                    <a:pt x="17753" y="3724"/>
                    <a:pt x="17753" y="3724"/>
                  </a:cubicBezTo>
                  <a:cubicBezTo>
                    <a:pt x="17753" y="3656"/>
                    <a:pt x="17753" y="3656"/>
                    <a:pt x="17753" y="3656"/>
                  </a:cubicBezTo>
                  <a:cubicBezTo>
                    <a:pt x="17790" y="3656"/>
                    <a:pt x="17790" y="3656"/>
                    <a:pt x="17790" y="3656"/>
                  </a:cubicBezTo>
                  <a:cubicBezTo>
                    <a:pt x="17827" y="3656"/>
                    <a:pt x="17827" y="3656"/>
                    <a:pt x="17827" y="3656"/>
                  </a:cubicBezTo>
                  <a:cubicBezTo>
                    <a:pt x="17864" y="3724"/>
                    <a:pt x="17864" y="3724"/>
                    <a:pt x="17864" y="3724"/>
                  </a:cubicBezTo>
                  <a:cubicBezTo>
                    <a:pt x="17864" y="3724"/>
                    <a:pt x="17864" y="3724"/>
                    <a:pt x="17864" y="3724"/>
                  </a:cubicBezTo>
                  <a:cubicBezTo>
                    <a:pt x="17901" y="3724"/>
                    <a:pt x="17901" y="3724"/>
                    <a:pt x="17901" y="3724"/>
                  </a:cubicBezTo>
                  <a:cubicBezTo>
                    <a:pt x="17938" y="3792"/>
                    <a:pt x="17938" y="3792"/>
                    <a:pt x="17938" y="3792"/>
                  </a:cubicBezTo>
                  <a:cubicBezTo>
                    <a:pt x="17938" y="3860"/>
                    <a:pt x="17938" y="3860"/>
                    <a:pt x="17938" y="3860"/>
                  </a:cubicBezTo>
                  <a:cubicBezTo>
                    <a:pt x="17975" y="3927"/>
                    <a:pt x="17975" y="3927"/>
                    <a:pt x="17975" y="3927"/>
                  </a:cubicBezTo>
                  <a:cubicBezTo>
                    <a:pt x="18012" y="3995"/>
                    <a:pt x="18012" y="3995"/>
                    <a:pt x="18012" y="3995"/>
                  </a:cubicBezTo>
                  <a:cubicBezTo>
                    <a:pt x="18049" y="3927"/>
                    <a:pt x="18049" y="3927"/>
                    <a:pt x="18049" y="3927"/>
                  </a:cubicBezTo>
                  <a:cubicBezTo>
                    <a:pt x="18123" y="3995"/>
                    <a:pt x="18123" y="3995"/>
                    <a:pt x="18123" y="3995"/>
                  </a:cubicBezTo>
                  <a:cubicBezTo>
                    <a:pt x="18123" y="3995"/>
                    <a:pt x="18123" y="3995"/>
                    <a:pt x="18123" y="3995"/>
                  </a:cubicBezTo>
                  <a:cubicBezTo>
                    <a:pt x="18160" y="3995"/>
                    <a:pt x="18160" y="3995"/>
                    <a:pt x="18160" y="3995"/>
                  </a:cubicBezTo>
                  <a:cubicBezTo>
                    <a:pt x="18234" y="4130"/>
                    <a:pt x="18234" y="4130"/>
                    <a:pt x="18234" y="4130"/>
                  </a:cubicBezTo>
                  <a:cubicBezTo>
                    <a:pt x="18234" y="4130"/>
                    <a:pt x="18234" y="4130"/>
                    <a:pt x="18234" y="4130"/>
                  </a:cubicBezTo>
                  <a:cubicBezTo>
                    <a:pt x="18234" y="4198"/>
                    <a:pt x="18234" y="4198"/>
                    <a:pt x="18234" y="4198"/>
                  </a:cubicBezTo>
                  <a:cubicBezTo>
                    <a:pt x="18308" y="4198"/>
                    <a:pt x="18308" y="4198"/>
                    <a:pt x="18308" y="4198"/>
                  </a:cubicBezTo>
                  <a:cubicBezTo>
                    <a:pt x="18308" y="4198"/>
                    <a:pt x="18308" y="4198"/>
                    <a:pt x="18308" y="4198"/>
                  </a:cubicBezTo>
                  <a:cubicBezTo>
                    <a:pt x="18345" y="4198"/>
                    <a:pt x="18345" y="4198"/>
                    <a:pt x="18345" y="4198"/>
                  </a:cubicBezTo>
                  <a:cubicBezTo>
                    <a:pt x="18345" y="4130"/>
                    <a:pt x="18345" y="4130"/>
                    <a:pt x="18345" y="4130"/>
                  </a:cubicBezTo>
                  <a:cubicBezTo>
                    <a:pt x="18382" y="4063"/>
                    <a:pt x="18382" y="4063"/>
                    <a:pt x="18382" y="4063"/>
                  </a:cubicBezTo>
                  <a:cubicBezTo>
                    <a:pt x="18419" y="4063"/>
                    <a:pt x="18419" y="4063"/>
                    <a:pt x="18419" y="4063"/>
                  </a:cubicBezTo>
                  <a:cubicBezTo>
                    <a:pt x="18419" y="4063"/>
                    <a:pt x="18419" y="4063"/>
                    <a:pt x="18419" y="4063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27"/>
                    <a:pt x="18419" y="3927"/>
                    <a:pt x="18419" y="3927"/>
                  </a:cubicBezTo>
                  <a:cubicBezTo>
                    <a:pt x="18382" y="3860"/>
                    <a:pt x="18382" y="3860"/>
                    <a:pt x="18382" y="3860"/>
                  </a:cubicBezTo>
                  <a:cubicBezTo>
                    <a:pt x="18345" y="3860"/>
                    <a:pt x="18345" y="3860"/>
                    <a:pt x="18345" y="3860"/>
                  </a:cubicBezTo>
                  <a:cubicBezTo>
                    <a:pt x="18345" y="3724"/>
                    <a:pt x="18345" y="3724"/>
                    <a:pt x="18345" y="3724"/>
                  </a:cubicBezTo>
                  <a:cubicBezTo>
                    <a:pt x="18271" y="3656"/>
                    <a:pt x="18271" y="3656"/>
                    <a:pt x="18271" y="3656"/>
                  </a:cubicBezTo>
                  <a:cubicBezTo>
                    <a:pt x="18234" y="3656"/>
                    <a:pt x="18234" y="3656"/>
                    <a:pt x="18234" y="3656"/>
                  </a:cubicBezTo>
                  <a:cubicBezTo>
                    <a:pt x="18234" y="3589"/>
                    <a:pt x="18234" y="3589"/>
                    <a:pt x="18234" y="3589"/>
                  </a:cubicBezTo>
                  <a:cubicBezTo>
                    <a:pt x="18160" y="3521"/>
                    <a:pt x="18160" y="3521"/>
                    <a:pt x="18160" y="3521"/>
                  </a:cubicBezTo>
                  <a:cubicBezTo>
                    <a:pt x="18123" y="3589"/>
                    <a:pt x="18123" y="3589"/>
                    <a:pt x="18123" y="3589"/>
                  </a:cubicBezTo>
                  <a:cubicBezTo>
                    <a:pt x="18123" y="3589"/>
                    <a:pt x="18123" y="3589"/>
                    <a:pt x="18123" y="3589"/>
                  </a:cubicBezTo>
                  <a:cubicBezTo>
                    <a:pt x="18123" y="3521"/>
                    <a:pt x="18123" y="3521"/>
                    <a:pt x="18123" y="3521"/>
                  </a:cubicBezTo>
                  <a:cubicBezTo>
                    <a:pt x="18123" y="3521"/>
                    <a:pt x="18123" y="3521"/>
                    <a:pt x="18123" y="3521"/>
                  </a:cubicBezTo>
                  <a:cubicBezTo>
                    <a:pt x="18123" y="3386"/>
                    <a:pt x="18123" y="3386"/>
                    <a:pt x="18123" y="3386"/>
                  </a:cubicBezTo>
                  <a:cubicBezTo>
                    <a:pt x="18086" y="3386"/>
                    <a:pt x="18086" y="3386"/>
                    <a:pt x="18086" y="3386"/>
                  </a:cubicBezTo>
                  <a:cubicBezTo>
                    <a:pt x="18086" y="3318"/>
                    <a:pt x="18086" y="3318"/>
                    <a:pt x="18086" y="3318"/>
                  </a:cubicBezTo>
                  <a:cubicBezTo>
                    <a:pt x="18049" y="3250"/>
                    <a:pt x="18049" y="3250"/>
                    <a:pt x="18049" y="3250"/>
                  </a:cubicBezTo>
                  <a:cubicBezTo>
                    <a:pt x="18012" y="3182"/>
                    <a:pt x="18012" y="3182"/>
                    <a:pt x="18012" y="3182"/>
                  </a:cubicBezTo>
                  <a:cubicBezTo>
                    <a:pt x="18012" y="3182"/>
                    <a:pt x="18012" y="3182"/>
                    <a:pt x="18012" y="3182"/>
                  </a:cubicBezTo>
                  <a:cubicBezTo>
                    <a:pt x="18086" y="3182"/>
                    <a:pt x="18086" y="3182"/>
                    <a:pt x="18086" y="3182"/>
                  </a:cubicBezTo>
                  <a:cubicBezTo>
                    <a:pt x="18123" y="3182"/>
                    <a:pt x="18123" y="3182"/>
                    <a:pt x="18123" y="3182"/>
                  </a:cubicBezTo>
                  <a:cubicBezTo>
                    <a:pt x="18197" y="3182"/>
                    <a:pt x="18197" y="3182"/>
                    <a:pt x="18197" y="3182"/>
                  </a:cubicBezTo>
                  <a:cubicBezTo>
                    <a:pt x="18271" y="3182"/>
                    <a:pt x="18271" y="3182"/>
                    <a:pt x="18271" y="3182"/>
                  </a:cubicBezTo>
                  <a:cubicBezTo>
                    <a:pt x="18271" y="3115"/>
                    <a:pt x="18271" y="3115"/>
                    <a:pt x="18271" y="3115"/>
                  </a:cubicBezTo>
                  <a:cubicBezTo>
                    <a:pt x="18308" y="3115"/>
                    <a:pt x="18308" y="3115"/>
                    <a:pt x="18308" y="3115"/>
                  </a:cubicBezTo>
                  <a:cubicBezTo>
                    <a:pt x="18382" y="3115"/>
                    <a:pt x="18382" y="3115"/>
                    <a:pt x="18382" y="3115"/>
                  </a:cubicBezTo>
                  <a:cubicBezTo>
                    <a:pt x="18382" y="3115"/>
                    <a:pt x="18382" y="3115"/>
                    <a:pt x="18382" y="3115"/>
                  </a:cubicBezTo>
                  <a:cubicBezTo>
                    <a:pt x="18419" y="3115"/>
                    <a:pt x="18419" y="3115"/>
                    <a:pt x="18419" y="3115"/>
                  </a:cubicBezTo>
                  <a:cubicBezTo>
                    <a:pt x="18419" y="3047"/>
                    <a:pt x="18419" y="3047"/>
                    <a:pt x="18419" y="3047"/>
                  </a:cubicBezTo>
                  <a:cubicBezTo>
                    <a:pt x="18456" y="3047"/>
                    <a:pt x="18456" y="3047"/>
                    <a:pt x="18456" y="3047"/>
                  </a:cubicBezTo>
                  <a:cubicBezTo>
                    <a:pt x="18456" y="3115"/>
                    <a:pt x="18456" y="3115"/>
                    <a:pt x="18456" y="3115"/>
                  </a:cubicBezTo>
                  <a:cubicBezTo>
                    <a:pt x="18493" y="3115"/>
                    <a:pt x="18493" y="3115"/>
                    <a:pt x="18493" y="3115"/>
                  </a:cubicBezTo>
                  <a:cubicBezTo>
                    <a:pt x="18493" y="3047"/>
                    <a:pt x="18493" y="3047"/>
                    <a:pt x="18493" y="3047"/>
                  </a:cubicBezTo>
                  <a:cubicBezTo>
                    <a:pt x="18530" y="3047"/>
                    <a:pt x="18530" y="3047"/>
                    <a:pt x="18530" y="3047"/>
                  </a:cubicBezTo>
                  <a:cubicBezTo>
                    <a:pt x="18530" y="2979"/>
                    <a:pt x="18530" y="2979"/>
                    <a:pt x="18530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715" y="2912"/>
                    <a:pt x="18715" y="2912"/>
                    <a:pt x="18715" y="2912"/>
                  </a:cubicBezTo>
                  <a:cubicBezTo>
                    <a:pt x="18715" y="2912"/>
                    <a:pt x="18715" y="2912"/>
                    <a:pt x="18715" y="2912"/>
                  </a:cubicBezTo>
                  <a:cubicBezTo>
                    <a:pt x="18752" y="2912"/>
                    <a:pt x="18752" y="2912"/>
                    <a:pt x="18752" y="2912"/>
                  </a:cubicBezTo>
                  <a:cubicBezTo>
                    <a:pt x="18789" y="2912"/>
                    <a:pt x="18789" y="2912"/>
                    <a:pt x="18789" y="2912"/>
                  </a:cubicBezTo>
                  <a:cubicBezTo>
                    <a:pt x="18826" y="2979"/>
                    <a:pt x="18826" y="2979"/>
                    <a:pt x="18826" y="2979"/>
                  </a:cubicBezTo>
                  <a:cubicBezTo>
                    <a:pt x="18863" y="2979"/>
                    <a:pt x="18863" y="2979"/>
                    <a:pt x="18863" y="2979"/>
                  </a:cubicBezTo>
                  <a:cubicBezTo>
                    <a:pt x="18900" y="2912"/>
                    <a:pt x="18900" y="2912"/>
                    <a:pt x="18900" y="2912"/>
                  </a:cubicBezTo>
                  <a:cubicBezTo>
                    <a:pt x="18937" y="2979"/>
                    <a:pt x="18937" y="2979"/>
                    <a:pt x="18937" y="2979"/>
                  </a:cubicBezTo>
                  <a:cubicBezTo>
                    <a:pt x="18937" y="2979"/>
                    <a:pt x="18937" y="2979"/>
                    <a:pt x="18937" y="2979"/>
                  </a:cubicBezTo>
                  <a:cubicBezTo>
                    <a:pt x="18974" y="2979"/>
                    <a:pt x="18974" y="2979"/>
                    <a:pt x="18974" y="2979"/>
                  </a:cubicBezTo>
                  <a:cubicBezTo>
                    <a:pt x="19011" y="2912"/>
                    <a:pt x="19011" y="2912"/>
                    <a:pt x="19011" y="2912"/>
                  </a:cubicBezTo>
                  <a:cubicBezTo>
                    <a:pt x="19122" y="2979"/>
                    <a:pt x="19122" y="2979"/>
                    <a:pt x="19122" y="2979"/>
                  </a:cubicBezTo>
                  <a:cubicBezTo>
                    <a:pt x="19159" y="3047"/>
                    <a:pt x="19159" y="3047"/>
                    <a:pt x="19159" y="3047"/>
                  </a:cubicBezTo>
                  <a:cubicBezTo>
                    <a:pt x="19196" y="2979"/>
                    <a:pt x="19196" y="2979"/>
                    <a:pt x="19196" y="2979"/>
                  </a:cubicBezTo>
                  <a:cubicBezTo>
                    <a:pt x="19159" y="2979"/>
                    <a:pt x="19159" y="2979"/>
                    <a:pt x="19159" y="2979"/>
                  </a:cubicBezTo>
                  <a:cubicBezTo>
                    <a:pt x="19196" y="2979"/>
                    <a:pt x="19196" y="2979"/>
                    <a:pt x="19196" y="2979"/>
                  </a:cubicBezTo>
                  <a:cubicBezTo>
                    <a:pt x="19233" y="2979"/>
                    <a:pt x="19233" y="2979"/>
                    <a:pt x="19233" y="2979"/>
                  </a:cubicBezTo>
                  <a:cubicBezTo>
                    <a:pt x="19233" y="3047"/>
                    <a:pt x="19233" y="3047"/>
                    <a:pt x="19233" y="3047"/>
                  </a:cubicBezTo>
                  <a:cubicBezTo>
                    <a:pt x="19233" y="3047"/>
                    <a:pt x="19233" y="3047"/>
                    <a:pt x="19233" y="3047"/>
                  </a:cubicBezTo>
                  <a:cubicBezTo>
                    <a:pt x="19270" y="3047"/>
                    <a:pt x="19270" y="3047"/>
                    <a:pt x="19270" y="3047"/>
                  </a:cubicBezTo>
                  <a:cubicBezTo>
                    <a:pt x="19381" y="3047"/>
                    <a:pt x="19381" y="3047"/>
                    <a:pt x="19381" y="3047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455" y="3182"/>
                    <a:pt x="19455" y="3182"/>
                    <a:pt x="19455" y="3182"/>
                  </a:cubicBezTo>
                  <a:cubicBezTo>
                    <a:pt x="19381" y="3115"/>
                    <a:pt x="19381" y="3115"/>
                    <a:pt x="19381" y="3115"/>
                  </a:cubicBezTo>
                  <a:cubicBezTo>
                    <a:pt x="19381" y="3115"/>
                    <a:pt x="19381" y="3115"/>
                    <a:pt x="19381" y="3115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529" y="3182"/>
                    <a:pt x="19529" y="3182"/>
                    <a:pt x="19529" y="3182"/>
                  </a:cubicBezTo>
                  <a:cubicBezTo>
                    <a:pt x="19566" y="3182"/>
                    <a:pt x="19566" y="3182"/>
                    <a:pt x="19566" y="3182"/>
                  </a:cubicBezTo>
                  <a:cubicBezTo>
                    <a:pt x="19603" y="3182"/>
                    <a:pt x="19603" y="3182"/>
                    <a:pt x="19603" y="3182"/>
                  </a:cubicBezTo>
                  <a:cubicBezTo>
                    <a:pt x="19640" y="3182"/>
                    <a:pt x="19640" y="3182"/>
                    <a:pt x="19640" y="3182"/>
                  </a:cubicBezTo>
                  <a:cubicBezTo>
                    <a:pt x="19640" y="3115"/>
                    <a:pt x="19640" y="3115"/>
                    <a:pt x="19640" y="3115"/>
                  </a:cubicBezTo>
                  <a:cubicBezTo>
                    <a:pt x="19640" y="3115"/>
                    <a:pt x="19640" y="3115"/>
                    <a:pt x="19640" y="3115"/>
                  </a:cubicBezTo>
                  <a:cubicBezTo>
                    <a:pt x="19677" y="3115"/>
                    <a:pt x="19677" y="3115"/>
                    <a:pt x="19677" y="3115"/>
                  </a:cubicBezTo>
                  <a:cubicBezTo>
                    <a:pt x="19714" y="3182"/>
                    <a:pt x="19714" y="3182"/>
                    <a:pt x="19714" y="3182"/>
                  </a:cubicBezTo>
                  <a:cubicBezTo>
                    <a:pt x="19714" y="3182"/>
                    <a:pt x="19714" y="3182"/>
                    <a:pt x="19714" y="3182"/>
                  </a:cubicBezTo>
                  <a:cubicBezTo>
                    <a:pt x="19751" y="3115"/>
                    <a:pt x="19751" y="3115"/>
                    <a:pt x="19751" y="3115"/>
                  </a:cubicBezTo>
                  <a:cubicBezTo>
                    <a:pt x="19751" y="3115"/>
                    <a:pt x="19751" y="3115"/>
                    <a:pt x="19751" y="3115"/>
                  </a:cubicBezTo>
                  <a:cubicBezTo>
                    <a:pt x="19788" y="3182"/>
                    <a:pt x="19788" y="3182"/>
                    <a:pt x="19788" y="3182"/>
                  </a:cubicBezTo>
                  <a:cubicBezTo>
                    <a:pt x="19788" y="3182"/>
                    <a:pt x="19788" y="3182"/>
                    <a:pt x="19788" y="3182"/>
                  </a:cubicBezTo>
                  <a:cubicBezTo>
                    <a:pt x="19825" y="3250"/>
                    <a:pt x="19825" y="3250"/>
                    <a:pt x="19825" y="3250"/>
                  </a:cubicBezTo>
                  <a:cubicBezTo>
                    <a:pt x="19862" y="3182"/>
                    <a:pt x="19862" y="3182"/>
                    <a:pt x="19862" y="3182"/>
                  </a:cubicBezTo>
                  <a:cubicBezTo>
                    <a:pt x="20010" y="3250"/>
                    <a:pt x="20010" y="3250"/>
                    <a:pt x="20010" y="3250"/>
                  </a:cubicBezTo>
                  <a:cubicBezTo>
                    <a:pt x="20010" y="3182"/>
                    <a:pt x="20010" y="3182"/>
                    <a:pt x="20010" y="3182"/>
                  </a:cubicBezTo>
                  <a:cubicBezTo>
                    <a:pt x="20047" y="3182"/>
                    <a:pt x="20047" y="3182"/>
                    <a:pt x="20047" y="3182"/>
                  </a:cubicBezTo>
                  <a:cubicBezTo>
                    <a:pt x="20084" y="3250"/>
                    <a:pt x="20084" y="3250"/>
                    <a:pt x="20084" y="3250"/>
                  </a:cubicBezTo>
                  <a:cubicBezTo>
                    <a:pt x="20084" y="3250"/>
                    <a:pt x="20084" y="3250"/>
                    <a:pt x="20084" y="3250"/>
                  </a:cubicBezTo>
                  <a:cubicBezTo>
                    <a:pt x="20084" y="3182"/>
                    <a:pt x="20084" y="3182"/>
                    <a:pt x="20084" y="3182"/>
                  </a:cubicBezTo>
                  <a:cubicBezTo>
                    <a:pt x="20084" y="3182"/>
                    <a:pt x="20084" y="3182"/>
                    <a:pt x="20084" y="3182"/>
                  </a:cubicBezTo>
                  <a:cubicBezTo>
                    <a:pt x="20158" y="3182"/>
                    <a:pt x="20158" y="3182"/>
                    <a:pt x="20158" y="3182"/>
                  </a:cubicBezTo>
                  <a:cubicBezTo>
                    <a:pt x="20158" y="3250"/>
                    <a:pt x="20158" y="3250"/>
                    <a:pt x="20158" y="3250"/>
                  </a:cubicBezTo>
                  <a:cubicBezTo>
                    <a:pt x="20158" y="3318"/>
                    <a:pt x="20158" y="3318"/>
                    <a:pt x="20158" y="3318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195" y="3250"/>
                    <a:pt x="20195" y="3250"/>
                    <a:pt x="20195" y="3250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268" y="3250"/>
                    <a:pt x="20268" y="3250"/>
                    <a:pt x="20268" y="3250"/>
                  </a:cubicBezTo>
                  <a:cubicBezTo>
                    <a:pt x="20268" y="3318"/>
                    <a:pt x="20268" y="3318"/>
                    <a:pt x="20268" y="3318"/>
                  </a:cubicBezTo>
                  <a:cubicBezTo>
                    <a:pt x="20305" y="3318"/>
                    <a:pt x="20305" y="3318"/>
                    <a:pt x="20305" y="3318"/>
                  </a:cubicBezTo>
                  <a:cubicBezTo>
                    <a:pt x="20342" y="3386"/>
                    <a:pt x="20342" y="3386"/>
                    <a:pt x="20342" y="3386"/>
                  </a:cubicBezTo>
                  <a:cubicBezTo>
                    <a:pt x="20379" y="3318"/>
                    <a:pt x="20379" y="3318"/>
                    <a:pt x="20379" y="3318"/>
                  </a:cubicBezTo>
                  <a:cubicBezTo>
                    <a:pt x="20342" y="3318"/>
                    <a:pt x="20342" y="3318"/>
                    <a:pt x="20342" y="3318"/>
                  </a:cubicBezTo>
                  <a:cubicBezTo>
                    <a:pt x="20305" y="3250"/>
                    <a:pt x="20305" y="3250"/>
                    <a:pt x="20305" y="3250"/>
                  </a:cubicBezTo>
                  <a:cubicBezTo>
                    <a:pt x="20305" y="3250"/>
                    <a:pt x="20305" y="3250"/>
                    <a:pt x="20305" y="3250"/>
                  </a:cubicBezTo>
                  <a:cubicBezTo>
                    <a:pt x="20342" y="3250"/>
                    <a:pt x="20342" y="3250"/>
                    <a:pt x="20342" y="3250"/>
                  </a:cubicBezTo>
                  <a:cubicBezTo>
                    <a:pt x="20379" y="3250"/>
                    <a:pt x="20379" y="3250"/>
                    <a:pt x="20379" y="3250"/>
                  </a:cubicBezTo>
                  <a:cubicBezTo>
                    <a:pt x="20416" y="3318"/>
                    <a:pt x="20416" y="3318"/>
                    <a:pt x="20416" y="3318"/>
                  </a:cubicBezTo>
                  <a:cubicBezTo>
                    <a:pt x="20453" y="3386"/>
                    <a:pt x="20453" y="3386"/>
                    <a:pt x="20453" y="3386"/>
                  </a:cubicBezTo>
                  <a:cubicBezTo>
                    <a:pt x="20453" y="3386"/>
                    <a:pt x="20453" y="3386"/>
                    <a:pt x="20453" y="3386"/>
                  </a:cubicBezTo>
                  <a:cubicBezTo>
                    <a:pt x="20453" y="3318"/>
                    <a:pt x="20453" y="3318"/>
                    <a:pt x="20453" y="3318"/>
                  </a:cubicBezTo>
                  <a:cubicBezTo>
                    <a:pt x="20453" y="3318"/>
                    <a:pt x="20453" y="3318"/>
                    <a:pt x="20453" y="3318"/>
                  </a:cubicBezTo>
                  <a:cubicBezTo>
                    <a:pt x="20490" y="3318"/>
                    <a:pt x="20490" y="3318"/>
                    <a:pt x="20490" y="3318"/>
                  </a:cubicBezTo>
                  <a:cubicBezTo>
                    <a:pt x="20490" y="3318"/>
                    <a:pt x="20490" y="3318"/>
                    <a:pt x="20490" y="3318"/>
                  </a:cubicBezTo>
                  <a:cubicBezTo>
                    <a:pt x="20490" y="3386"/>
                    <a:pt x="20490" y="3386"/>
                    <a:pt x="20490" y="3386"/>
                  </a:cubicBezTo>
                  <a:cubicBezTo>
                    <a:pt x="20527" y="3453"/>
                    <a:pt x="20527" y="3453"/>
                    <a:pt x="20527" y="3453"/>
                  </a:cubicBezTo>
                  <a:cubicBezTo>
                    <a:pt x="20601" y="3589"/>
                    <a:pt x="20601" y="3589"/>
                    <a:pt x="20601" y="3589"/>
                  </a:cubicBezTo>
                  <a:cubicBezTo>
                    <a:pt x="20638" y="3656"/>
                    <a:pt x="20638" y="3656"/>
                    <a:pt x="20638" y="3656"/>
                  </a:cubicBezTo>
                  <a:cubicBezTo>
                    <a:pt x="20638" y="3656"/>
                    <a:pt x="20638" y="3656"/>
                    <a:pt x="20638" y="3656"/>
                  </a:cubicBezTo>
                  <a:cubicBezTo>
                    <a:pt x="20675" y="3724"/>
                    <a:pt x="20675" y="3724"/>
                    <a:pt x="20675" y="3724"/>
                  </a:cubicBezTo>
                  <a:cubicBezTo>
                    <a:pt x="20712" y="3792"/>
                    <a:pt x="20712" y="3792"/>
                    <a:pt x="20712" y="3792"/>
                  </a:cubicBezTo>
                  <a:cubicBezTo>
                    <a:pt x="20675" y="3792"/>
                    <a:pt x="20675" y="3792"/>
                    <a:pt x="20675" y="3792"/>
                  </a:cubicBezTo>
                  <a:cubicBezTo>
                    <a:pt x="20712" y="3860"/>
                    <a:pt x="20712" y="3860"/>
                    <a:pt x="20712" y="3860"/>
                  </a:cubicBezTo>
                  <a:cubicBezTo>
                    <a:pt x="20712" y="3860"/>
                    <a:pt x="20712" y="3860"/>
                    <a:pt x="20712" y="3860"/>
                  </a:cubicBezTo>
                  <a:cubicBezTo>
                    <a:pt x="20749" y="3860"/>
                    <a:pt x="20749" y="3860"/>
                    <a:pt x="20749" y="3860"/>
                  </a:cubicBezTo>
                  <a:cubicBezTo>
                    <a:pt x="20786" y="3860"/>
                    <a:pt x="20786" y="3860"/>
                    <a:pt x="20786" y="3860"/>
                  </a:cubicBezTo>
                  <a:cubicBezTo>
                    <a:pt x="20823" y="3927"/>
                    <a:pt x="20823" y="3927"/>
                    <a:pt x="20823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23" y="3860"/>
                    <a:pt x="20823" y="3860"/>
                    <a:pt x="20823" y="3860"/>
                  </a:cubicBezTo>
                  <a:cubicBezTo>
                    <a:pt x="20860" y="3792"/>
                    <a:pt x="20860" y="3792"/>
                    <a:pt x="20860" y="3792"/>
                  </a:cubicBezTo>
                  <a:cubicBezTo>
                    <a:pt x="20860" y="3792"/>
                    <a:pt x="20860" y="3792"/>
                    <a:pt x="20860" y="3792"/>
                  </a:cubicBezTo>
                  <a:cubicBezTo>
                    <a:pt x="20897" y="3860"/>
                    <a:pt x="20897" y="3860"/>
                    <a:pt x="20897" y="3860"/>
                  </a:cubicBezTo>
                  <a:cubicBezTo>
                    <a:pt x="20934" y="3927"/>
                    <a:pt x="20934" y="3927"/>
                    <a:pt x="20934" y="3927"/>
                  </a:cubicBezTo>
                  <a:cubicBezTo>
                    <a:pt x="20934" y="3927"/>
                    <a:pt x="20934" y="3927"/>
                    <a:pt x="20934" y="3927"/>
                  </a:cubicBezTo>
                  <a:cubicBezTo>
                    <a:pt x="20897" y="3860"/>
                    <a:pt x="20897" y="3860"/>
                    <a:pt x="20897" y="3860"/>
                  </a:cubicBezTo>
                  <a:cubicBezTo>
                    <a:pt x="20897" y="3792"/>
                    <a:pt x="20897" y="3792"/>
                    <a:pt x="20897" y="3792"/>
                  </a:cubicBezTo>
                  <a:cubicBezTo>
                    <a:pt x="20860" y="3724"/>
                    <a:pt x="20860" y="3724"/>
                    <a:pt x="20860" y="3724"/>
                  </a:cubicBezTo>
                  <a:cubicBezTo>
                    <a:pt x="20823" y="3792"/>
                    <a:pt x="20823" y="3792"/>
                    <a:pt x="20823" y="3792"/>
                  </a:cubicBezTo>
                  <a:cubicBezTo>
                    <a:pt x="20786" y="3792"/>
                    <a:pt x="20786" y="3792"/>
                    <a:pt x="20786" y="3792"/>
                  </a:cubicBezTo>
                  <a:cubicBezTo>
                    <a:pt x="20786" y="3724"/>
                    <a:pt x="20786" y="3724"/>
                    <a:pt x="20786" y="3724"/>
                  </a:cubicBezTo>
                  <a:cubicBezTo>
                    <a:pt x="20786" y="3724"/>
                    <a:pt x="20786" y="3724"/>
                    <a:pt x="20786" y="3724"/>
                  </a:cubicBezTo>
                  <a:cubicBezTo>
                    <a:pt x="20786" y="3656"/>
                    <a:pt x="20786" y="3656"/>
                    <a:pt x="20786" y="3656"/>
                  </a:cubicBezTo>
                  <a:cubicBezTo>
                    <a:pt x="20749" y="3589"/>
                    <a:pt x="20749" y="3589"/>
                    <a:pt x="20749" y="3589"/>
                  </a:cubicBezTo>
                  <a:cubicBezTo>
                    <a:pt x="20712" y="3521"/>
                    <a:pt x="20712" y="3521"/>
                    <a:pt x="20712" y="3521"/>
                  </a:cubicBezTo>
                  <a:cubicBezTo>
                    <a:pt x="20675" y="3453"/>
                    <a:pt x="20675" y="3453"/>
                    <a:pt x="20675" y="3453"/>
                  </a:cubicBezTo>
                  <a:cubicBezTo>
                    <a:pt x="20675" y="3453"/>
                    <a:pt x="20675" y="3453"/>
                    <a:pt x="20675" y="3453"/>
                  </a:cubicBezTo>
                  <a:cubicBezTo>
                    <a:pt x="20638" y="3521"/>
                    <a:pt x="20638" y="3521"/>
                    <a:pt x="20638" y="3521"/>
                  </a:cubicBezTo>
                  <a:cubicBezTo>
                    <a:pt x="20638" y="3521"/>
                    <a:pt x="20638" y="3521"/>
                    <a:pt x="20638" y="3521"/>
                  </a:cubicBezTo>
                  <a:cubicBezTo>
                    <a:pt x="20638" y="3453"/>
                    <a:pt x="20638" y="3453"/>
                    <a:pt x="20638" y="3453"/>
                  </a:cubicBezTo>
                  <a:cubicBezTo>
                    <a:pt x="20675" y="3386"/>
                    <a:pt x="20675" y="3386"/>
                    <a:pt x="20675" y="3386"/>
                  </a:cubicBezTo>
                  <a:cubicBezTo>
                    <a:pt x="20712" y="3250"/>
                    <a:pt x="20712" y="3250"/>
                    <a:pt x="20712" y="3250"/>
                  </a:cubicBezTo>
                  <a:cubicBezTo>
                    <a:pt x="20749" y="3250"/>
                    <a:pt x="20749" y="3250"/>
                    <a:pt x="20749" y="3250"/>
                  </a:cubicBezTo>
                  <a:cubicBezTo>
                    <a:pt x="20749" y="3318"/>
                    <a:pt x="20749" y="3318"/>
                    <a:pt x="20749" y="3318"/>
                  </a:cubicBezTo>
                  <a:cubicBezTo>
                    <a:pt x="20749" y="3386"/>
                    <a:pt x="20749" y="3386"/>
                    <a:pt x="20749" y="3386"/>
                  </a:cubicBezTo>
                  <a:cubicBezTo>
                    <a:pt x="20786" y="3386"/>
                    <a:pt x="20786" y="3386"/>
                    <a:pt x="20786" y="3386"/>
                  </a:cubicBezTo>
                  <a:cubicBezTo>
                    <a:pt x="20786" y="3386"/>
                    <a:pt x="20786" y="3386"/>
                    <a:pt x="20786" y="3386"/>
                  </a:cubicBezTo>
                  <a:cubicBezTo>
                    <a:pt x="20786" y="3318"/>
                    <a:pt x="20786" y="3318"/>
                    <a:pt x="20786" y="3318"/>
                  </a:cubicBezTo>
                  <a:cubicBezTo>
                    <a:pt x="20749" y="3318"/>
                    <a:pt x="20749" y="3318"/>
                    <a:pt x="20749" y="3318"/>
                  </a:cubicBezTo>
                  <a:cubicBezTo>
                    <a:pt x="20786" y="3318"/>
                    <a:pt x="20786" y="3318"/>
                    <a:pt x="20786" y="3318"/>
                  </a:cubicBezTo>
                  <a:cubicBezTo>
                    <a:pt x="20823" y="3250"/>
                    <a:pt x="20823" y="3250"/>
                    <a:pt x="20823" y="3250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786" y="3182"/>
                    <a:pt x="20786" y="3182"/>
                    <a:pt x="20786" y="3182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860" y="3182"/>
                    <a:pt x="20860" y="3182"/>
                    <a:pt x="20860" y="3182"/>
                  </a:cubicBezTo>
                  <a:cubicBezTo>
                    <a:pt x="20897" y="3115"/>
                    <a:pt x="20897" y="3115"/>
                    <a:pt x="20897" y="3115"/>
                  </a:cubicBezTo>
                  <a:cubicBezTo>
                    <a:pt x="20897" y="3115"/>
                    <a:pt x="20897" y="3115"/>
                    <a:pt x="20897" y="3115"/>
                  </a:cubicBezTo>
                  <a:cubicBezTo>
                    <a:pt x="20934" y="3115"/>
                    <a:pt x="20934" y="3115"/>
                    <a:pt x="20934" y="3115"/>
                  </a:cubicBezTo>
                  <a:cubicBezTo>
                    <a:pt x="20934" y="3115"/>
                    <a:pt x="20934" y="3115"/>
                    <a:pt x="20934" y="3115"/>
                  </a:cubicBezTo>
                  <a:cubicBezTo>
                    <a:pt x="20971" y="3115"/>
                    <a:pt x="20971" y="3115"/>
                    <a:pt x="20971" y="3115"/>
                  </a:cubicBezTo>
                  <a:cubicBezTo>
                    <a:pt x="20971" y="3182"/>
                    <a:pt x="20971" y="3182"/>
                    <a:pt x="20971" y="3182"/>
                  </a:cubicBezTo>
                  <a:cubicBezTo>
                    <a:pt x="21008" y="3182"/>
                    <a:pt x="21008" y="3182"/>
                    <a:pt x="21008" y="3182"/>
                  </a:cubicBezTo>
                  <a:cubicBezTo>
                    <a:pt x="21045" y="3182"/>
                    <a:pt x="21045" y="3182"/>
                    <a:pt x="21045" y="3182"/>
                  </a:cubicBezTo>
                  <a:cubicBezTo>
                    <a:pt x="21082" y="3182"/>
                    <a:pt x="21082" y="3182"/>
                    <a:pt x="21082" y="3182"/>
                  </a:cubicBezTo>
                  <a:cubicBezTo>
                    <a:pt x="21156" y="3250"/>
                    <a:pt x="21156" y="3250"/>
                    <a:pt x="21156" y="3250"/>
                  </a:cubicBezTo>
                  <a:cubicBezTo>
                    <a:pt x="21156" y="3250"/>
                    <a:pt x="21156" y="3250"/>
                    <a:pt x="21156" y="3250"/>
                  </a:cubicBezTo>
                  <a:cubicBezTo>
                    <a:pt x="21156" y="3318"/>
                    <a:pt x="21156" y="3318"/>
                    <a:pt x="21156" y="3318"/>
                  </a:cubicBezTo>
                  <a:cubicBezTo>
                    <a:pt x="21193" y="3318"/>
                    <a:pt x="21193" y="3318"/>
                    <a:pt x="21193" y="3318"/>
                  </a:cubicBezTo>
                  <a:cubicBezTo>
                    <a:pt x="21193" y="3250"/>
                    <a:pt x="21193" y="3250"/>
                    <a:pt x="21193" y="3250"/>
                  </a:cubicBezTo>
                  <a:cubicBezTo>
                    <a:pt x="21230" y="3250"/>
                    <a:pt x="21230" y="3250"/>
                    <a:pt x="21230" y="3250"/>
                  </a:cubicBezTo>
                  <a:cubicBezTo>
                    <a:pt x="21230" y="3318"/>
                    <a:pt x="21230" y="3318"/>
                    <a:pt x="21230" y="3318"/>
                  </a:cubicBezTo>
                  <a:cubicBezTo>
                    <a:pt x="21267" y="3318"/>
                    <a:pt x="21267" y="3318"/>
                    <a:pt x="21267" y="3318"/>
                  </a:cubicBezTo>
                  <a:cubicBezTo>
                    <a:pt x="21304" y="3250"/>
                    <a:pt x="21304" y="3250"/>
                    <a:pt x="21304" y="3250"/>
                  </a:cubicBezTo>
                  <a:cubicBezTo>
                    <a:pt x="21304" y="3250"/>
                    <a:pt x="21304" y="3250"/>
                    <a:pt x="21304" y="3250"/>
                  </a:cubicBezTo>
                  <a:cubicBezTo>
                    <a:pt x="21304" y="3318"/>
                    <a:pt x="21304" y="3318"/>
                    <a:pt x="21304" y="3318"/>
                  </a:cubicBezTo>
                  <a:cubicBezTo>
                    <a:pt x="21304" y="3318"/>
                    <a:pt x="21304" y="3318"/>
                    <a:pt x="21304" y="3318"/>
                  </a:cubicBezTo>
                  <a:cubicBezTo>
                    <a:pt x="21304" y="3386"/>
                    <a:pt x="21304" y="3386"/>
                    <a:pt x="21304" y="3386"/>
                  </a:cubicBezTo>
                  <a:cubicBezTo>
                    <a:pt x="21304" y="3521"/>
                    <a:pt x="21304" y="3521"/>
                    <a:pt x="21304" y="3521"/>
                  </a:cubicBezTo>
                  <a:cubicBezTo>
                    <a:pt x="21304" y="3589"/>
                    <a:pt x="21304" y="3589"/>
                    <a:pt x="21304" y="3589"/>
                  </a:cubicBezTo>
                  <a:cubicBezTo>
                    <a:pt x="21304" y="3589"/>
                    <a:pt x="21304" y="3589"/>
                    <a:pt x="21304" y="3589"/>
                  </a:cubicBezTo>
                  <a:cubicBezTo>
                    <a:pt x="21341" y="3589"/>
                    <a:pt x="21341" y="3589"/>
                    <a:pt x="21341" y="3589"/>
                  </a:cubicBezTo>
                  <a:cubicBezTo>
                    <a:pt x="21378" y="3656"/>
                    <a:pt x="21378" y="3656"/>
                    <a:pt x="21378" y="3656"/>
                  </a:cubicBezTo>
                  <a:cubicBezTo>
                    <a:pt x="21415" y="3656"/>
                    <a:pt x="21415" y="3656"/>
                    <a:pt x="21415" y="3656"/>
                  </a:cubicBezTo>
                  <a:cubicBezTo>
                    <a:pt x="21415" y="3724"/>
                    <a:pt x="21415" y="3724"/>
                    <a:pt x="21415" y="3724"/>
                  </a:cubicBezTo>
                  <a:cubicBezTo>
                    <a:pt x="21378" y="3792"/>
                    <a:pt x="21378" y="3792"/>
                    <a:pt x="21378" y="3792"/>
                  </a:cubicBezTo>
                  <a:cubicBezTo>
                    <a:pt x="21341" y="3792"/>
                    <a:pt x="21341" y="3792"/>
                    <a:pt x="21341" y="3792"/>
                  </a:cubicBezTo>
                  <a:cubicBezTo>
                    <a:pt x="21304" y="3792"/>
                    <a:pt x="21304" y="3792"/>
                    <a:pt x="21304" y="3792"/>
                  </a:cubicBezTo>
                  <a:cubicBezTo>
                    <a:pt x="21341" y="3792"/>
                    <a:pt x="21341" y="3792"/>
                    <a:pt x="21341" y="3792"/>
                  </a:cubicBezTo>
                  <a:cubicBezTo>
                    <a:pt x="21378" y="3860"/>
                    <a:pt x="21378" y="3860"/>
                    <a:pt x="21378" y="3860"/>
                  </a:cubicBezTo>
                  <a:cubicBezTo>
                    <a:pt x="21378" y="3927"/>
                    <a:pt x="21378" y="3927"/>
                    <a:pt x="21378" y="3927"/>
                  </a:cubicBezTo>
                  <a:cubicBezTo>
                    <a:pt x="21341" y="3927"/>
                    <a:pt x="21341" y="3927"/>
                    <a:pt x="21341" y="3927"/>
                  </a:cubicBezTo>
                  <a:cubicBezTo>
                    <a:pt x="21304" y="3995"/>
                    <a:pt x="21304" y="3995"/>
                    <a:pt x="21304" y="3995"/>
                  </a:cubicBezTo>
                  <a:cubicBezTo>
                    <a:pt x="21304" y="3995"/>
                    <a:pt x="21304" y="3995"/>
                    <a:pt x="21304" y="3995"/>
                  </a:cubicBezTo>
                  <a:cubicBezTo>
                    <a:pt x="21267" y="4063"/>
                    <a:pt x="21267" y="4063"/>
                    <a:pt x="21267" y="4063"/>
                  </a:cubicBezTo>
                  <a:cubicBezTo>
                    <a:pt x="21193" y="4063"/>
                    <a:pt x="21193" y="4063"/>
                    <a:pt x="21193" y="4063"/>
                  </a:cubicBezTo>
                  <a:cubicBezTo>
                    <a:pt x="21156" y="4063"/>
                    <a:pt x="21156" y="4063"/>
                    <a:pt x="21156" y="4063"/>
                  </a:cubicBezTo>
                  <a:cubicBezTo>
                    <a:pt x="21230" y="4063"/>
                    <a:pt x="21230" y="4063"/>
                    <a:pt x="21230" y="4063"/>
                  </a:cubicBezTo>
                  <a:cubicBezTo>
                    <a:pt x="21230" y="4063"/>
                    <a:pt x="21230" y="4063"/>
                    <a:pt x="21230" y="4063"/>
                  </a:cubicBezTo>
                  <a:cubicBezTo>
                    <a:pt x="21267" y="4130"/>
                    <a:pt x="21267" y="4130"/>
                    <a:pt x="21267" y="4130"/>
                  </a:cubicBezTo>
                  <a:cubicBezTo>
                    <a:pt x="21304" y="4063"/>
                    <a:pt x="21304" y="4063"/>
                    <a:pt x="21304" y="4063"/>
                  </a:cubicBezTo>
                  <a:cubicBezTo>
                    <a:pt x="21304" y="4063"/>
                    <a:pt x="21304" y="4063"/>
                    <a:pt x="21304" y="4063"/>
                  </a:cubicBezTo>
                  <a:cubicBezTo>
                    <a:pt x="21304" y="4130"/>
                    <a:pt x="21304" y="4130"/>
                    <a:pt x="21304" y="4130"/>
                  </a:cubicBezTo>
                  <a:cubicBezTo>
                    <a:pt x="21341" y="4198"/>
                    <a:pt x="21341" y="4198"/>
                    <a:pt x="21341" y="4198"/>
                  </a:cubicBezTo>
                  <a:cubicBezTo>
                    <a:pt x="21304" y="4266"/>
                    <a:pt x="21304" y="4266"/>
                    <a:pt x="21304" y="4266"/>
                  </a:cubicBezTo>
                  <a:cubicBezTo>
                    <a:pt x="21304" y="4334"/>
                    <a:pt x="21304" y="4334"/>
                    <a:pt x="21304" y="4334"/>
                  </a:cubicBezTo>
                  <a:cubicBezTo>
                    <a:pt x="21341" y="4266"/>
                    <a:pt x="21341" y="4266"/>
                    <a:pt x="21341" y="4266"/>
                  </a:cubicBezTo>
                  <a:cubicBezTo>
                    <a:pt x="21378" y="4266"/>
                    <a:pt x="21378" y="4266"/>
                    <a:pt x="21378" y="4266"/>
                  </a:cubicBezTo>
                  <a:cubicBezTo>
                    <a:pt x="21415" y="4334"/>
                    <a:pt x="21415" y="4334"/>
                    <a:pt x="21415" y="4334"/>
                  </a:cubicBezTo>
                  <a:cubicBezTo>
                    <a:pt x="21415" y="4334"/>
                    <a:pt x="21415" y="4334"/>
                    <a:pt x="21415" y="4334"/>
                  </a:cubicBezTo>
                  <a:cubicBezTo>
                    <a:pt x="21452" y="4401"/>
                    <a:pt x="21452" y="4401"/>
                    <a:pt x="21452" y="4401"/>
                  </a:cubicBezTo>
                  <a:cubicBezTo>
                    <a:pt x="21415" y="4469"/>
                    <a:pt x="21415" y="4469"/>
                    <a:pt x="21415" y="4469"/>
                  </a:cubicBezTo>
                  <a:cubicBezTo>
                    <a:pt x="21415" y="4469"/>
                    <a:pt x="21415" y="4469"/>
                    <a:pt x="21415" y="4469"/>
                  </a:cubicBezTo>
                  <a:cubicBezTo>
                    <a:pt x="21452" y="4537"/>
                    <a:pt x="21452" y="4537"/>
                    <a:pt x="21452" y="4537"/>
                  </a:cubicBezTo>
                  <a:cubicBezTo>
                    <a:pt x="21415" y="4604"/>
                    <a:pt x="21415" y="4604"/>
                    <a:pt x="21415" y="4604"/>
                  </a:cubicBezTo>
                  <a:cubicBezTo>
                    <a:pt x="21378" y="4604"/>
                    <a:pt x="21378" y="4604"/>
                    <a:pt x="21378" y="4604"/>
                  </a:cubicBezTo>
                  <a:cubicBezTo>
                    <a:pt x="21415" y="4672"/>
                    <a:pt x="21415" y="4672"/>
                    <a:pt x="21415" y="4672"/>
                  </a:cubicBezTo>
                  <a:cubicBezTo>
                    <a:pt x="21415" y="4604"/>
                    <a:pt x="21415" y="4604"/>
                    <a:pt x="21415" y="4604"/>
                  </a:cubicBezTo>
                  <a:cubicBezTo>
                    <a:pt x="21452" y="4604"/>
                    <a:pt x="21452" y="4604"/>
                    <a:pt x="21452" y="4604"/>
                  </a:cubicBezTo>
                  <a:cubicBezTo>
                    <a:pt x="21452" y="4672"/>
                    <a:pt x="21452" y="4672"/>
                    <a:pt x="21452" y="4672"/>
                  </a:cubicBezTo>
                  <a:cubicBezTo>
                    <a:pt x="21452" y="4740"/>
                    <a:pt x="21452" y="4740"/>
                    <a:pt x="21452" y="4740"/>
                  </a:cubicBezTo>
                  <a:cubicBezTo>
                    <a:pt x="21489" y="4672"/>
                    <a:pt x="21489" y="4672"/>
                    <a:pt x="21489" y="4672"/>
                  </a:cubicBezTo>
                  <a:cubicBezTo>
                    <a:pt x="21489" y="4740"/>
                    <a:pt x="21489" y="4740"/>
                    <a:pt x="21489" y="4740"/>
                  </a:cubicBezTo>
                  <a:cubicBezTo>
                    <a:pt x="21489" y="4672"/>
                    <a:pt x="21489" y="4672"/>
                    <a:pt x="21489" y="4672"/>
                  </a:cubicBezTo>
                  <a:cubicBezTo>
                    <a:pt x="21526" y="4672"/>
                    <a:pt x="21526" y="4672"/>
                    <a:pt x="21526" y="4672"/>
                  </a:cubicBezTo>
                  <a:cubicBezTo>
                    <a:pt x="21563" y="4672"/>
                    <a:pt x="21563" y="4672"/>
                    <a:pt x="21563" y="4672"/>
                  </a:cubicBezTo>
                  <a:cubicBezTo>
                    <a:pt x="21600" y="4672"/>
                    <a:pt x="21600" y="4672"/>
                    <a:pt x="21600" y="4672"/>
                  </a:cubicBezTo>
                  <a:cubicBezTo>
                    <a:pt x="21600" y="4740"/>
                    <a:pt x="21600" y="4740"/>
                    <a:pt x="21600" y="4740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526" y="4740"/>
                    <a:pt x="21526" y="4740"/>
                    <a:pt x="21526" y="4740"/>
                  </a:cubicBezTo>
                  <a:cubicBezTo>
                    <a:pt x="21526" y="4808"/>
                    <a:pt x="21526" y="4808"/>
                    <a:pt x="21526" y="4808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600" y="4875"/>
                    <a:pt x="21600" y="4875"/>
                    <a:pt x="21600" y="4875"/>
                  </a:cubicBezTo>
                  <a:cubicBezTo>
                    <a:pt x="21600" y="4943"/>
                    <a:pt x="21600" y="4943"/>
                    <a:pt x="21600" y="4943"/>
                  </a:cubicBezTo>
                  <a:cubicBezTo>
                    <a:pt x="21563" y="4943"/>
                    <a:pt x="21563" y="4943"/>
                    <a:pt x="21563" y="4943"/>
                  </a:cubicBezTo>
                  <a:cubicBezTo>
                    <a:pt x="21526" y="4875"/>
                    <a:pt x="21526" y="4875"/>
                    <a:pt x="21526" y="4875"/>
                  </a:cubicBezTo>
                  <a:cubicBezTo>
                    <a:pt x="21489" y="4875"/>
                    <a:pt x="21489" y="4875"/>
                    <a:pt x="21489" y="4875"/>
                  </a:cubicBezTo>
                  <a:cubicBezTo>
                    <a:pt x="21526" y="4943"/>
                    <a:pt x="21526" y="4943"/>
                    <a:pt x="21526" y="4943"/>
                  </a:cubicBezTo>
                  <a:cubicBezTo>
                    <a:pt x="21489" y="5011"/>
                    <a:pt x="21489" y="5011"/>
                    <a:pt x="21489" y="5011"/>
                  </a:cubicBezTo>
                  <a:cubicBezTo>
                    <a:pt x="21489" y="5011"/>
                    <a:pt x="21489" y="5011"/>
                    <a:pt x="21489" y="5011"/>
                  </a:cubicBezTo>
                  <a:cubicBezTo>
                    <a:pt x="21452" y="5011"/>
                    <a:pt x="21452" y="5011"/>
                    <a:pt x="21452" y="5011"/>
                  </a:cubicBezTo>
                  <a:cubicBezTo>
                    <a:pt x="21452" y="5011"/>
                    <a:pt x="21452" y="5011"/>
                    <a:pt x="21452" y="5011"/>
                  </a:cubicBezTo>
                  <a:cubicBezTo>
                    <a:pt x="21415" y="4943"/>
                    <a:pt x="21415" y="4943"/>
                    <a:pt x="21415" y="4943"/>
                  </a:cubicBezTo>
                  <a:cubicBezTo>
                    <a:pt x="21341" y="4943"/>
                    <a:pt x="21341" y="4943"/>
                    <a:pt x="21341" y="4943"/>
                  </a:cubicBezTo>
                  <a:cubicBezTo>
                    <a:pt x="21304" y="5011"/>
                    <a:pt x="21304" y="5011"/>
                    <a:pt x="21304" y="5011"/>
                  </a:cubicBezTo>
                  <a:cubicBezTo>
                    <a:pt x="21304" y="5011"/>
                    <a:pt x="21304" y="5011"/>
                    <a:pt x="21304" y="5011"/>
                  </a:cubicBezTo>
                  <a:cubicBezTo>
                    <a:pt x="21304" y="4943"/>
                    <a:pt x="21304" y="4943"/>
                    <a:pt x="21304" y="4943"/>
                  </a:cubicBezTo>
                  <a:cubicBezTo>
                    <a:pt x="21267" y="4875"/>
                    <a:pt x="21267" y="4875"/>
                    <a:pt x="21267" y="4875"/>
                  </a:cubicBezTo>
                  <a:cubicBezTo>
                    <a:pt x="21267" y="4875"/>
                    <a:pt x="21267" y="4875"/>
                    <a:pt x="21267" y="4875"/>
                  </a:cubicBezTo>
                  <a:cubicBezTo>
                    <a:pt x="21267" y="4943"/>
                    <a:pt x="21267" y="4943"/>
                    <a:pt x="21267" y="4943"/>
                  </a:cubicBezTo>
                  <a:cubicBezTo>
                    <a:pt x="21230" y="4943"/>
                    <a:pt x="21230" y="4943"/>
                    <a:pt x="21230" y="4943"/>
                  </a:cubicBezTo>
                  <a:cubicBezTo>
                    <a:pt x="21230" y="5011"/>
                    <a:pt x="21230" y="5011"/>
                    <a:pt x="21230" y="5011"/>
                  </a:cubicBezTo>
                  <a:cubicBezTo>
                    <a:pt x="21267" y="5011"/>
                    <a:pt x="21267" y="5011"/>
                    <a:pt x="21267" y="5011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193" y="5011"/>
                    <a:pt x="21193" y="5011"/>
                    <a:pt x="21193" y="5011"/>
                  </a:cubicBezTo>
                  <a:cubicBezTo>
                    <a:pt x="21119" y="5078"/>
                    <a:pt x="21119" y="5078"/>
                    <a:pt x="21119" y="5078"/>
                  </a:cubicBezTo>
                  <a:cubicBezTo>
                    <a:pt x="21119" y="5078"/>
                    <a:pt x="21119" y="5078"/>
                    <a:pt x="21119" y="5078"/>
                  </a:cubicBezTo>
                  <a:cubicBezTo>
                    <a:pt x="21119" y="5011"/>
                    <a:pt x="21119" y="5011"/>
                    <a:pt x="21119" y="5011"/>
                  </a:cubicBezTo>
                  <a:cubicBezTo>
                    <a:pt x="21119" y="4943"/>
                    <a:pt x="21119" y="4943"/>
                    <a:pt x="21119" y="4943"/>
                  </a:cubicBezTo>
                  <a:cubicBezTo>
                    <a:pt x="21082" y="4943"/>
                    <a:pt x="21082" y="4943"/>
                    <a:pt x="21082" y="4943"/>
                  </a:cubicBezTo>
                  <a:cubicBezTo>
                    <a:pt x="21008" y="4875"/>
                    <a:pt x="21008" y="4875"/>
                    <a:pt x="21008" y="4875"/>
                  </a:cubicBezTo>
                  <a:cubicBezTo>
                    <a:pt x="21008" y="4808"/>
                    <a:pt x="21008" y="4808"/>
                    <a:pt x="21008" y="4808"/>
                  </a:cubicBezTo>
                  <a:cubicBezTo>
                    <a:pt x="21008" y="4808"/>
                    <a:pt x="21008" y="4808"/>
                    <a:pt x="21008" y="4808"/>
                  </a:cubicBezTo>
                  <a:cubicBezTo>
                    <a:pt x="20971" y="4740"/>
                    <a:pt x="20971" y="4740"/>
                    <a:pt x="20971" y="4740"/>
                  </a:cubicBezTo>
                  <a:cubicBezTo>
                    <a:pt x="20934" y="4808"/>
                    <a:pt x="20934" y="4808"/>
                    <a:pt x="20934" y="4808"/>
                  </a:cubicBezTo>
                  <a:cubicBezTo>
                    <a:pt x="20897" y="4875"/>
                    <a:pt x="20897" y="4875"/>
                    <a:pt x="20897" y="4875"/>
                  </a:cubicBezTo>
                  <a:cubicBezTo>
                    <a:pt x="20860" y="4875"/>
                    <a:pt x="20860" y="4875"/>
                    <a:pt x="20860" y="4875"/>
                  </a:cubicBezTo>
                  <a:cubicBezTo>
                    <a:pt x="20860" y="4875"/>
                    <a:pt x="20860" y="4875"/>
                    <a:pt x="20860" y="4875"/>
                  </a:cubicBezTo>
                  <a:cubicBezTo>
                    <a:pt x="20860" y="4808"/>
                    <a:pt x="20860" y="4808"/>
                    <a:pt x="20860" y="4808"/>
                  </a:cubicBezTo>
                  <a:cubicBezTo>
                    <a:pt x="20823" y="4808"/>
                    <a:pt x="20823" y="4808"/>
                    <a:pt x="20823" y="4808"/>
                  </a:cubicBezTo>
                  <a:cubicBezTo>
                    <a:pt x="20823" y="4808"/>
                    <a:pt x="20823" y="4808"/>
                    <a:pt x="20823" y="4808"/>
                  </a:cubicBezTo>
                  <a:cubicBezTo>
                    <a:pt x="20823" y="4943"/>
                    <a:pt x="20823" y="4943"/>
                    <a:pt x="20823" y="4943"/>
                  </a:cubicBezTo>
                  <a:cubicBezTo>
                    <a:pt x="20860" y="5011"/>
                    <a:pt x="20860" y="5011"/>
                    <a:pt x="20860" y="5011"/>
                  </a:cubicBezTo>
                  <a:cubicBezTo>
                    <a:pt x="20823" y="5078"/>
                    <a:pt x="20823" y="5078"/>
                    <a:pt x="20823" y="5078"/>
                  </a:cubicBezTo>
                  <a:cubicBezTo>
                    <a:pt x="20786" y="5214"/>
                    <a:pt x="20786" y="5214"/>
                    <a:pt x="20786" y="5214"/>
                  </a:cubicBezTo>
                  <a:cubicBezTo>
                    <a:pt x="20749" y="5214"/>
                    <a:pt x="20749" y="5214"/>
                    <a:pt x="20749" y="5214"/>
                  </a:cubicBezTo>
                  <a:cubicBezTo>
                    <a:pt x="20749" y="5078"/>
                    <a:pt x="20749" y="5078"/>
                    <a:pt x="20749" y="5078"/>
                  </a:cubicBezTo>
                  <a:cubicBezTo>
                    <a:pt x="20712" y="5078"/>
                    <a:pt x="20712" y="5078"/>
                    <a:pt x="20712" y="5078"/>
                  </a:cubicBezTo>
                  <a:cubicBezTo>
                    <a:pt x="20675" y="5146"/>
                    <a:pt x="20675" y="5146"/>
                    <a:pt x="20675" y="5146"/>
                  </a:cubicBezTo>
                  <a:cubicBezTo>
                    <a:pt x="20601" y="5011"/>
                    <a:pt x="20601" y="5011"/>
                    <a:pt x="20601" y="5011"/>
                  </a:cubicBezTo>
                  <a:cubicBezTo>
                    <a:pt x="20601" y="4943"/>
                    <a:pt x="20601" y="4943"/>
                    <a:pt x="20601" y="4943"/>
                  </a:cubicBezTo>
                  <a:cubicBezTo>
                    <a:pt x="20601" y="4808"/>
                    <a:pt x="20601" y="4808"/>
                    <a:pt x="20601" y="4808"/>
                  </a:cubicBezTo>
                  <a:cubicBezTo>
                    <a:pt x="20564" y="4808"/>
                    <a:pt x="20564" y="4808"/>
                    <a:pt x="20564" y="4808"/>
                  </a:cubicBezTo>
                  <a:cubicBezTo>
                    <a:pt x="20564" y="4808"/>
                    <a:pt x="20564" y="4808"/>
                    <a:pt x="20564" y="4808"/>
                  </a:cubicBezTo>
                  <a:cubicBezTo>
                    <a:pt x="20527" y="4740"/>
                    <a:pt x="20527" y="4740"/>
                    <a:pt x="20527" y="4740"/>
                  </a:cubicBezTo>
                  <a:cubicBezTo>
                    <a:pt x="20527" y="4808"/>
                    <a:pt x="20527" y="4808"/>
                    <a:pt x="20527" y="4808"/>
                  </a:cubicBezTo>
                  <a:cubicBezTo>
                    <a:pt x="20527" y="4808"/>
                    <a:pt x="20527" y="4808"/>
                    <a:pt x="20527" y="4808"/>
                  </a:cubicBezTo>
                  <a:cubicBezTo>
                    <a:pt x="20527" y="4875"/>
                    <a:pt x="20527" y="4875"/>
                    <a:pt x="20527" y="4875"/>
                  </a:cubicBezTo>
                  <a:cubicBezTo>
                    <a:pt x="20527" y="4875"/>
                    <a:pt x="20527" y="4875"/>
                    <a:pt x="20527" y="4875"/>
                  </a:cubicBezTo>
                  <a:cubicBezTo>
                    <a:pt x="20527" y="4943"/>
                    <a:pt x="20527" y="4943"/>
                    <a:pt x="20527" y="4943"/>
                  </a:cubicBezTo>
                  <a:cubicBezTo>
                    <a:pt x="20490" y="4875"/>
                    <a:pt x="20490" y="4875"/>
                    <a:pt x="20490" y="4875"/>
                  </a:cubicBezTo>
                  <a:cubicBezTo>
                    <a:pt x="20453" y="4808"/>
                    <a:pt x="20453" y="4808"/>
                    <a:pt x="20453" y="4808"/>
                  </a:cubicBezTo>
                  <a:cubicBezTo>
                    <a:pt x="20453" y="4808"/>
                    <a:pt x="20453" y="4808"/>
                    <a:pt x="20453" y="4808"/>
                  </a:cubicBezTo>
                  <a:cubicBezTo>
                    <a:pt x="20453" y="4875"/>
                    <a:pt x="20453" y="4875"/>
                    <a:pt x="20453" y="4875"/>
                  </a:cubicBezTo>
                  <a:cubicBezTo>
                    <a:pt x="20453" y="4943"/>
                    <a:pt x="20453" y="4943"/>
                    <a:pt x="20453" y="4943"/>
                  </a:cubicBezTo>
                  <a:cubicBezTo>
                    <a:pt x="20453" y="4943"/>
                    <a:pt x="20453" y="4943"/>
                    <a:pt x="20453" y="4943"/>
                  </a:cubicBezTo>
                  <a:cubicBezTo>
                    <a:pt x="20490" y="4943"/>
                    <a:pt x="20490" y="4943"/>
                    <a:pt x="20490" y="4943"/>
                  </a:cubicBezTo>
                  <a:cubicBezTo>
                    <a:pt x="20527" y="5011"/>
                    <a:pt x="20527" y="5011"/>
                    <a:pt x="20527" y="5011"/>
                  </a:cubicBezTo>
                  <a:cubicBezTo>
                    <a:pt x="20490" y="5078"/>
                    <a:pt x="20490" y="5078"/>
                    <a:pt x="20490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564" y="5282"/>
                    <a:pt x="20564" y="5282"/>
                    <a:pt x="20564" y="5282"/>
                  </a:cubicBezTo>
                  <a:cubicBezTo>
                    <a:pt x="20638" y="5282"/>
                    <a:pt x="20638" y="5282"/>
                    <a:pt x="20638" y="5282"/>
                  </a:cubicBezTo>
                  <a:cubicBezTo>
                    <a:pt x="20675" y="5282"/>
                    <a:pt x="20675" y="5282"/>
                    <a:pt x="20675" y="5282"/>
                  </a:cubicBezTo>
                  <a:cubicBezTo>
                    <a:pt x="20712" y="5349"/>
                    <a:pt x="20712" y="5349"/>
                    <a:pt x="20712" y="5349"/>
                  </a:cubicBezTo>
                  <a:cubicBezTo>
                    <a:pt x="20712" y="5417"/>
                    <a:pt x="20712" y="5417"/>
                    <a:pt x="20712" y="5417"/>
                  </a:cubicBezTo>
                  <a:cubicBezTo>
                    <a:pt x="20712" y="5417"/>
                    <a:pt x="20712" y="5417"/>
                    <a:pt x="20712" y="5417"/>
                  </a:cubicBezTo>
                  <a:cubicBezTo>
                    <a:pt x="20675" y="5349"/>
                    <a:pt x="20675" y="5349"/>
                    <a:pt x="20675" y="5349"/>
                  </a:cubicBezTo>
                  <a:cubicBezTo>
                    <a:pt x="20675" y="5349"/>
                    <a:pt x="20675" y="5349"/>
                    <a:pt x="20675" y="5349"/>
                  </a:cubicBezTo>
                  <a:cubicBezTo>
                    <a:pt x="20675" y="5417"/>
                    <a:pt x="20675" y="5417"/>
                    <a:pt x="20675" y="5417"/>
                  </a:cubicBezTo>
                  <a:cubicBezTo>
                    <a:pt x="20712" y="5485"/>
                    <a:pt x="20712" y="5485"/>
                    <a:pt x="20712" y="5485"/>
                  </a:cubicBezTo>
                  <a:cubicBezTo>
                    <a:pt x="20749" y="5552"/>
                    <a:pt x="20749" y="5552"/>
                    <a:pt x="20749" y="5552"/>
                  </a:cubicBezTo>
                  <a:cubicBezTo>
                    <a:pt x="20786" y="5620"/>
                    <a:pt x="20786" y="5620"/>
                    <a:pt x="20786" y="5620"/>
                  </a:cubicBezTo>
                  <a:cubicBezTo>
                    <a:pt x="20786" y="5688"/>
                    <a:pt x="20786" y="5688"/>
                    <a:pt x="20786" y="5688"/>
                  </a:cubicBezTo>
                  <a:cubicBezTo>
                    <a:pt x="20749" y="5891"/>
                    <a:pt x="20749" y="5891"/>
                    <a:pt x="20749" y="5891"/>
                  </a:cubicBezTo>
                  <a:cubicBezTo>
                    <a:pt x="20749" y="6026"/>
                    <a:pt x="20749" y="6026"/>
                    <a:pt x="20749" y="6026"/>
                  </a:cubicBezTo>
                  <a:cubicBezTo>
                    <a:pt x="20749" y="6094"/>
                    <a:pt x="20749" y="6094"/>
                    <a:pt x="20749" y="6094"/>
                  </a:cubicBezTo>
                  <a:cubicBezTo>
                    <a:pt x="20786" y="6094"/>
                    <a:pt x="20786" y="6094"/>
                    <a:pt x="20786" y="6094"/>
                  </a:cubicBezTo>
                  <a:cubicBezTo>
                    <a:pt x="20749" y="6229"/>
                    <a:pt x="20749" y="6229"/>
                    <a:pt x="20749" y="6229"/>
                  </a:cubicBezTo>
                  <a:cubicBezTo>
                    <a:pt x="20749" y="6297"/>
                    <a:pt x="20749" y="6297"/>
                    <a:pt x="20749" y="6297"/>
                  </a:cubicBezTo>
                  <a:cubicBezTo>
                    <a:pt x="20712" y="6297"/>
                    <a:pt x="20712" y="6297"/>
                    <a:pt x="20712" y="6297"/>
                  </a:cubicBezTo>
                  <a:cubicBezTo>
                    <a:pt x="20712" y="6229"/>
                    <a:pt x="20712" y="6229"/>
                    <a:pt x="20712" y="6229"/>
                  </a:cubicBezTo>
                  <a:cubicBezTo>
                    <a:pt x="20712" y="6229"/>
                    <a:pt x="20712" y="6229"/>
                    <a:pt x="20712" y="6229"/>
                  </a:cubicBezTo>
                  <a:cubicBezTo>
                    <a:pt x="20638" y="6365"/>
                    <a:pt x="20638" y="6365"/>
                    <a:pt x="20638" y="6365"/>
                  </a:cubicBezTo>
                  <a:cubicBezTo>
                    <a:pt x="20601" y="6297"/>
                    <a:pt x="20601" y="6297"/>
                    <a:pt x="20601" y="6297"/>
                  </a:cubicBezTo>
                  <a:cubicBezTo>
                    <a:pt x="20564" y="6365"/>
                    <a:pt x="20564" y="6365"/>
                    <a:pt x="20564" y="6365"/>
                  </a:cubicBezTo>
                  <a:cubicBezTo>
                    <a:pt x="20564" y="6297"/>
                    <a:pt x="20564" y="6297"/>
                    <a:pt x="20564" y="6297"/>
                  </a:cubicBezTo>
                  <a:cubicBezTo>
                    <a:pt x="20527" y="6297"/>
                    <a:pt x="20527" y="6297"/>
                    <a:pt x="20527" y="6297"/>
                  </a:cubicBezTo>
                  <a:cubicBezTo>
                    <a:pt x="20490" y="6297"/>
                    <a:pt x="20490" y="6297"/>
                    <a:pt x="20490" y="6297"/>
                  </a:cubicBezTo>
                  <a:cubicBezTo>
                    <a:pt x="20453" y="6162"/>
                    <a:pt x="20453" y="6162"/>
                    <a:pt x="20453" y="6162"/>
                  </a:cubicBezTo>
                  <a:cubicBezTo>
                    <a:pt x="20416" y="6162"/>
                    <a:pt x="20416" y="6162"/>
                    <a:pt x="20416" y="6162"/>
                  </a:cubicBezTo>
                  <a:cubicBezTo>
                    <a:pt x="20379" y="6162"/>
                    <a:pt x="20379" y="6162"/>
                    <a:pt x="20379" y="6162"/>
                  </a:cubicBezTo>
                  <a:cubicBezTo>
                    <a:pt x="20342" y="6094"/>
                    <a:pt x="20342" y="6094"/>
                    <a:pt x="20342" y="6094"/>
                  </a:cubicBezTo>
                  <a:cubicBezTo>
                    <a:pt x="20305" y="6094"/>
                    <a:pt x="20305" y="6094"/>
                    <a:pt x="20305" y="6094"/>
                  </a:cubicBezTo>
                  <a:cubicBezTo>
                    <a:pt x="20268" y="6162"/>
                    <a:pt x="20268" y="6162"/>
                    <a:pt x="20268" y="6162"/>
                  </a:cubicBezTo>
                  <a:cubicBezTo>
                    <a:pt x="20232" y="6162"/>
                    <a:pt x="20232" y="6162"/>
                    <a:pt x="20232" y="6162"/>
                  </a:cubicBezTo>
                  <a:cubicBezTo>
                    <a:pt x="20268" y="6229"/>
                    <a:pt x="20268" y="6229"/>
                    <a:pt x="20268" y="6229"/>
                  </a:cubicBezTo>
                  <a:cubicBezTo>
                    <a:pt x="20342" y="6229"/>
                    <a:pt x="20342" y="6229"/>
                    <a:pt x="20342" y="6229"/>
                  </a:cubicBezTo>
                  <a:cubicBezTo>
                    <a:pt x="20342" y="6162"/>
                    <a:pt x="20342" y="6162"/>
                    <a:pt x="20342" y="6162"/>
                  </a:cubicBezTo>
                  <a:cubicBezTo>
                    <a:pt x="20453" y="6229"/>
                    <a:pt x="20453" y="6229"/>
                    <a:pt x="20453" y="6229"/>
                  </a:cubicBezTo>
                  <a:cubicBezTo>
                    <a:pt x="20453" y="6297"/>
                    <a:pt x="20453" y="6297"/>
                    <a:pt x="20453" y="6297"/>
                  </a:cubicBezTo>
                  <a:cubicBezTo>
                    <a:pt x="20416" y="6297"/>
                    <a:pt x="20416" y="6297"/>
                    <a:pt x="20416" y="6297"/>
                  </a:cubicBezTo>
                  <a:cubicBezTo>
                    <a:pt x="20379" y="6297"/>
                    <a:pt x="20379" y="6297"/>
                    <a:pt x="20379" y="6297"/>
                  </a:cubicBezTo>
                  <a:cubicBezTo>
                    <a:pt x="20342" y="6297"/>
                    <a:pt x="20342" y="6297"/>
                    <a:pt x="20342" y="6297"/>
                  </a:cubicBezTo>
                  <a:cubicBezTo>
                    <a:pt x="20342" y="6365"/>
                    <a:pt x="20342" y="6365"/>
                    <a:pt x="20342" y="6365"/>
                  </a:cubicBezTo>
                  <a:cubicBezTo>
                    <a:pt x="20305" y="6297"/>
                    <a:pt x="20305" y="6297"/>
                    <a:pt x="20305" y="6297"/>
                  </a:cubicBezTo>
                  <a:cubicBezTo>
                    <a:pt x="20268" y="6297"/>
                    <a:pt x="20268" y="6297"/>
                    <a:pt x="20268" y="6297"/>
                  </a:cubicBezTo>
                  <a:cubicBezTo>
                    <a:pt x="20305" y="6297"/>
                    <a:pt x="20305" y="6297"/>
                    <a:pt x="20305" y="6297"/>
                  </a:cubicBezTo>
                  <a:cubicBezTo>
                    <a:pt x="20305" y="6365"/>
                    <a:pt x="20305" y="6365"/>
                    <a:pt x="20305" y="6365"/>
                  </a:cubicBezTo>
                  <a:cubicBezTo>
                    <a:pt x="20379" y="6433"/>
                    <a:pt x="20379" y="6433"/>
                    <a:pt x="20379" y="6433"/>
                  </a:cubicBezTo>
                  <a:cubicBezTo>
                    <a:pt x="20342" y="6500"/>
                    <a:pt x="20342" y="6500"/>
                    <a:pt x="20342" y="6500"/>
                  </a:cubicBezTo>
                  <a:cubicBezTo>
                    <a:pt x="20379" y="6568"/>
                    <a:pt x="20379" y="6568"/>
                    <a:pt x="20379" y="6568"/>
                  </a:cubicBezTo>
                  <a:cubicBezTo>
                    <a:pt x="20416" y="6636"/>
                    <a:pt x="20416" y="6636"/>
                    <a:pt x="20416" y="6636"/>
                  </a:cubicBezTo>
                  <a:cubicBezTo>
                    <a:pt x="20379" y="6568"/>
                    <a:pt x="20379" y="6568"/>
                    <a:pt x="20379" y="6568"/>
                  </a:cubicBezTo>
                  <a:cubicBezTo>
                    <a:pt x="20379" y="6433"/>
                    <a:pt x="20379" y="6433"/>
                    <a:pt x="20379" y="6433"/>
                  </a:cubicBezTo>
                  <a:cubicBezTo>
                    <a:pt x="20416" y="6433"/>
                    <a:pt x="20416" y="6433"/>
                    <a:pt x="20416" y="6433"/>
                  </a:cubicBezTo>
                  <a:cubicBezTo>
                    <a:pt x="20453" y="6433"/>
                    <a:pt x="20453" y="6433"/>
                    <a:pt x="20453" y="6433"/>
                  </a:cubicBezTo>
                  <a:cubicBezTo>
                    <a:pt x="20453" y="6433"/>
                    <a:pt x="20453" y="6433"/>
                    <a:pt x="20453" y="6433"/>
                  </a:cubicBezTo>
                  <a:cubicBezTo>
                    <a:pt x="20490" y="6365"/>
                    <a:pt x="20490" y="6365"/>
                    <a:pt x="20490" y="6365"/>
                  </a:cubicBezTo>
                  <a:cubicBezTo>
                    <a:pt x="20527" y="6365"/>
                    <a:pt x="20527" y="6365"/>
                    <a:pt x="20527" y="6365"/>
                  </a:cubicBezTo>
                  <a:cubicBezTo>
                    <a:pt x="20527" y="6365"/>
                    <a:pt x="20527" y="6365"/>
                    <a:pt x="20527" y="6365"/>
                  </a:cubicBezTo>
                  <a:cubicBezTo>
                    <a:pt x="20527" y="6433"/>
                    <a:pt x="20527" y="6433"/>
                    <a:pt x="20527" y="6433"/>
                  </a:cubicBezTo>
                  <a:cubicBezTo>
                    <a:pt x="20564" y="6500"/>
                    <a:pt x="20564" y="6500"/>
                    <a:pt x="20564" y="6500"/>
                  </a:cubicBezTo>
                  <a:cubicBezTo>
                    <a:pt x="20638" y="6500"/>
                    <a:pt x="20638" y="6500"/>
                    <a:pt x="20638" y="6500"/>
                  </a:cubicBezTo>
                  <a:cubicBezTo>
                    <a:pt x="20675" y="6568"/>
                    <a:pt x="20675" y="6568"/>
                    <a:pt x="20675" y="6568"/>
                  </a:cubicBezTo>
                  <a:cubicBezTo>
                    <a:pt x="20712" y="6568"/>
                    <a:pt x="20712" y="6568"/>
                    <a:pt x="20712" y="6568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823" y="6636"/>
                    <a:pt x="20823" y="6636"/>
                    <a:pt x="20823" y="6636"/>
                  </a:cubicBezTo>
                  <a:cubicBezTo>
                    <a:pt x="20823" y="6636"/>
                    <a:pt x="20823" y="6636"/>
                    <a:pt x="20823" y="6636"/>
                  </a:cubicBezTo>
                  <a:cubicBezTo>
                    <a:pt x="20786" y="6636"/>
                    <a:pt x="20786" y="6636"/>
                    <a:pt x="20786" y="6636"/>
                  </a:cubicBezTo>
                  <a:cubicBezTo>
                    <a:pt x="20786" y="6703"/>
                    <a:pt x="20786" y="6703"/>
                    <a:pt x="20786" y="6703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03"/>
                    <a:pt x="20860" y="6703"/>
                    <a:pt x="20860" y="6703"/>
                  </a:cubicBezTo>
                  <a:cubicBezTo>
                    <a:pt x="20934" y="6771"/>
                    <a:pt x="20934" y="6771"/>
                    <a:pt x="20934" y="6771"/>
                  </a:cubicBezTo>
                  <a:cubicBezTo>
                    <a:pt x="20971" y="6907"/>
                    <a:pt x="20971" y="6907"/>
                    <a:pt x="20971" y="6907"/>
                  </a:cubicBezTo>
                  <a:cubicBezTo>
                    <a:pt x="20971" y="6907"/>
                    <a:pt x="20971" y="6907"/>
                    <a:pt x="20971" y="6907"/>
                  </a:cubicBezTo>
                  <a:cubicBezTo>
                    <a:pt x="20934" y="6907"/>
                    <a:pt x="20934" y="6907"/>
                    <a:pt x="20934" y="6907"/>
                  </a:cubicBezTo>
                  <a:cubicBezTo>
                    <a:pt x="20934" y="6907"/>
                    <a:pt x="20934" y="6907"/>
                    <a:pt x="20934" y="6907"/>
                  </a:cubicBezTo>
                  <a:cubicBezTo>
                    <a:pt x="20971" y="6974"/>
                    <a:pt x="20971" y="6974"/>
                    <a:pt x="20971" y="6974"/>
                  </a:cubicBezTo>
                  <a:cubicBezTo>
                    <a:pt x="20934" y="6974"/>
                    <a:pt x="20934" y="6974"/>
                    <a:pt x="20934" y="6974"/>
                  </a:cubicBezTo>
                  <a:cubicBezTo>
                    <a:pt x="20934" y="7042"/>
                    <a:pt x="20934" y="7042"/>
                    <a:pt x="20934" y="7042"/>
                  </a:cubicBezTo>
                  <a:cubicBezTo>
                    <a:pt x="20934" y="7110"/>
                    <a:pt x="20934" y="7110"/>
                    <a:pt x="20934" y="7110"/>
                  </a:cubicBezTo>
                  <a:cubicBezTo>
                    <a:pt x="20971" y="7042"/>
                    <a:pt x="20971" y="7042"/>
                    <a:pt x="20971" y="7042"/>
                  </a:cubicBezTo>
                  <a:cubicBezTo>
                    <a:pt x="20971" y="7042"/>
                    <a:pt x="20971" y="7042"/>
                    <a:pt x="20971" y="7042"/>
                  </a:cubicBezTo>
                  <a:cubicBezTo>
                    <a:pt x="20971" y="6974"/>
                    <a:pt x="20971" y="6974"/>
                    <a:pt x="20971" y="6974"/>
                  </a:cubicBezTo>
                  <a:cubicBezTo>
                    <a:pt x="21008" y="7042"/>
                    <a:pt x="21008" y="7042"/>
                    <a:pt x="21008" y="7042"/>
                  </a:cubicBezTo>
                  <a:cubicBezTo>
                    <a:pt x="21008" y="6974"/>
                    <a:pt x="21008" y="6974"/>
                    <a:pt x="21008" y="6974"/>
                  </a:cubicBezTo>
                  <a:cubicBezTo>
                    <a:pt x="21045" y="7042"/>
                    <a:pt x="21045" y="7042"/>
                    <a:pt x="21045" y="7042"/>
                  </a:cubicBezTo>
                  <a:cubicBezTo>
                    <a:pt x="21119" y="7110"/>
                    <a:pt x="21119" y="7110"/>
                    <a:pt x="21119" y="7110"/>
                  </a:cubicBezTo>
                  <a:cubicBezTo>
                    <a:pt x="21193" y="7177"/>
                    <a:pt x="21193" y="7177"/>
                    <a:pt x="21193" y="7177"/>
                  </a:cubicBezTo>
                  <a:cubicBezTo>
                    <a:pt x="21230" y="7245"/>
                    <a:pt x="21230" y="7245"/>
                    <a:pt x="21230" y="7245"/>
                  </a:cubicBezTo>
                  <a:cubicBezTo>
                    <a:pt x="21193" y="7245"/>
                    <a:pt x="21193" y="7245"/>
                    <a:pt x="21193" y="7245"/>
                  </a:cubicBezTo>
                  <a:cubicBezTo>
                    <a:pt x="21267" y="7381"/>
                    <a:pt x="21267" y="7381"/>
                    <a:pt x="21267" y="7381"/>
                  </a:cubicBezTo>
                  <a:cubicBezTo>
                    <a:pt x="21304" y="7381"/>
                    <a:pt x="21304" y="7381"/>
                    <a:pt x="21304" y="7381"/>
                  </a:cubicBezTo>
                  <a:cubicBezTo>
                    <a:pt x="21341" y="7448"/>
                    <a:pt x="21341" y="7448"/>
                    <a:pt x="21341" y="7448"/>
                  </a:cubicBezTo>
                  <a:cubicBezTo>
                    <a:pt x="21341" y="7651"/>
                    <a:pt x="21341" y="7651"/>
                    <a:pt x="21341" y="7651"/>
                  </a:cubicBezTo>
                  <a:cubicBezTo>
                    <a:pt x="21304" y="7651"/>
                    <a:pt x="21304" y="7651"/>
                    <a:pt x="21304" y="7651"/>
                  </a:cubicBezTo>
                  <a:cubicBezTo>
                    <a:pt x="21304" y="7651"/>
                    <a:pt x="21304" y="7651"/>
                    <a:pt x="21304" y="7651"/>
                  </a:cubicBezTo>
                  <a:cubicBezTo>
                    <a:pt x="21341" y="7719"/>
                    <a:pt x="21341" y="7719"/>
                    <a:pt x="21341" y="7719"/>
                  </a:cubicBezTo>
                  <a:cubicBezTo>
                    <a:pt x="21378" y="7787"/>
                    <a:pt x="21378" y="7787"/>
                    <a:pt x="21378" y="7787"/>
                  </a:cubicBezTo>
                  <a:cubicBezTo>
                    <a:pt x="21341" y="7787"/>
                    <a:pt x="21341" y="7787"/>
                    <a:pt x="21341" y="7787"/>
                  </a:cubicBezTo>
                  <a:cubicBezTo>
                    <a:pt x="21341" y="7787"/>
                    <a:pt x="21341" y="7787"/>
                    <a:pt x="21341" y="7787"/>
                  </a:cubicBezTo>
                  <a:cubicBezTo>
                    <a:pt x="21193" y="7787"/>
                    <a:pt x="21193" y="7787"/>
                    <a:pt x="21193" y="7787"/>
                  </a:cubicBezTo>
                  <a:cubicBezTo>
                    <a:pt x="21156" y="7719"/>
                    <a:pt x="21156" y="7719"/>
                    <a:pt x="21156" y="7719"/>
                  </a:cubicBezTo>
                  <a:cubicBezTo>
                    <a:pt x="21156" y="7719"/>
                    <a:pt x="21156" y="7719"/>
                    <a:pt x="21156" y="7719"/>
                  </a:cubicBezTo>
                  <a:cubicBezTo>
                    <a:pt x="21119" y="7719"/>
                    <a:pt x="21119" y="7719"/>
                    <a:pt x="21119" y="7719"/>
                  </a:cubicBezTo>
                  <a:cubicBezTo>
                    <a:pt x="21119" y="7651"/>
                    <a:pt x="21119" y="7651"/>
                    <a:pt x="21119" y="7651"/>
                  </a:cubicBezTo>
                  <a:cubicBezTo>
                    <a:pt x="21082" y="7651"/>
                    <a:pt x="21082" y="7651"/>
                    <a:pt x="21082" y="7651"/>
                  </a:cubicBezTo>
                  <a:cubicBezTo>
                    <a:pt x="21082" y="7719"/>
                    <a:pt x="21082" y="7719"/>
                    <a:pt x="21082" y="7719"/>
                  </a:cubicBezTo>
                  <a:cubicBezTo>
                    <a:pt x="21082" y="7719"/>
                    <a:pt x="21082" y="7719"/>
                    <a:pt x="21082" y="7719"/>
                  </a:cubicBezTo>
                  <a:cubicBezTo>
                    <a:pt x="21045" y="7787"/>
                    <a:pt x="21045" y="7787"/>
                    <a:pt x="21045" y="7787"/>
                  </a:cubicBezTo>
                  <a:cubicBezTo>
                    <a:pt x="21008" y="7787"/>
                    <a:pt x="21008" y="7787"/>
                    <a:pt x="21008" y="7787"/>
                  </a:cubicBezTo>
                  <a:cubicBezTo>
                    <a:pt x="21008" y="7787"/>
                    <a:pt x="21008" y="7787"/>
                    <a:pt x="21008" y="7787"/>
                  </a:cubicBezTo>
                  <a:cubicBezTo>
                    <a:pt x="21008" y="7855"/>
                    <a:pt x="21008" y="7855"/>
                    <a:pt x="21008" y="7855"/>
                  </a:cubicBezTo>
                  <a:cubicBezTo>
                    <a:pt x="20971" y="7922"/>
                    <a:pt x="20971" y="7922"/>
                    <a:pt x="20971" y="7922"/>
                  </a:cubicBezTo>
                  <a:cubicBezTo>
                    <a:pt x="20934" y="7922"/>
                    <a:pt x="20934" y="7922"/>
                    <a:pt x="20934" y="7922"/>
                  </a:cubicBezTo>
                  <a:cubicBezTo>
                    <a:pt x="20934" y="7990"/>
                    <a:pt x="20934" y="7990"/>
                    <a:pt x="20934" y="7990"/>
                  </a:cubicBezTo>
                  <a:cubicBezTo>
                    <a:pt x="20934" y="7990"/>
                    <a:pt x="20934" y="7990"/>
                    <a:pt x="20934" y="7990"/>
                  </a:cubicBezTo>
                  <a:cubicBezTo>
                    <a:pt x="20897" y="8058"/>
                    <a:pt x="20897" y="8058"/>
                    <a:pt x="20897" y="8058"/>
                  </a:cubicBezTo>
                  <a:cubicBezTo>
                    <a:pt x="20897" y="8125"/>
                    <a:pt x="20897" y="8125"/>
                    <a:pt x="20897" y="8125"/>
                  </a:cubicBezTo>
                  <a:cubicBezTo>
                    <a:pt x="20860" y="8125"/>
                    <a:pt x="20860" y="8125"/>
                    <a:pt x="20860" y="8125"/>
                  </a:cubicBezTo>
                  <a:cubicBezTo>
                    <a:pt x="20860" y="8125"/>
                    <a:pt x="20860" y="8125"/>
                    <a:pt x="20860" y="8125"/>
                  </a:cubicBezTo>
                  <a:cubicBezTo>
                    <a:pt x="20860" y="8193"/>
                    <a:pt x="20860" y="8193"/>
                    <a:pt x="20860" y="8193"/>
                  </a:cubicBezTo>
                  <a:cubicBezTo>
                    <a:pt x="20860" y="8261"/>
                    <a:pt x="20860" y="8261"/>
                    <a:pt x="20860" y="8261"/>
                  </a:cubicBezTo>
                  <a:cubicBezTo>
                    <a:pt x="20823" y="8329"/>
                    <a:pt x="20823" y="8329"/>
                    <a:pt x="20823" y="8329"/>
                  </a:cubicBezTo>
                  <a:cubicBezTo>
                    <a:pt x="20823" y="8261"/>
                    <a:pt x="20823" y="8261"/>
                    <a:pt x="20823" y="8261"/>
                  </a:cubicBezTo>
                  <a:cubicBezTo>
                    <a:pt x="20823" y="8329"/>
                    <a:pt x="20823" y="8329"/>
                    <a:pt x="20823" y="8329"/>
                  </a:cubicBezTo>
                  <a:cubicBezTo>
                    <a:pt x="20823" y="8396"/>
                    <a:pt x="20823" y="8396"/>
                    <a:pt x="20823" y="8396"/>
                  </a:cubicBezTo>
                  <a:cubicBezTo>
                    <a:pt x="20786" y="8396"/>
                    <a:pt x="20786" y="8396"/>
                    <a:pt x="20786" y="8396"/>
                  </a:cubicBezTo>
                  <a:cubicBezTo>
                    <a:pt x="20749" y="8464"/>
                    <a:pt x="20749" y="8464"/>
                    <a:pt x="20749" y="8464"/>
                  </a:cubicBezTo>
                  <a:cubicBezTo>
                    <a:pt x="20786" y="8464"/>
                    <a:pt x="20786" y="8464"/>
                    <a:pt x="20786" y="8464"/>
                  </a:cubicBezTo>
                  <a:cubicBezTo>
                    <a:pt x="20786" y="8464"/>
                    <a:pt x="20786" y="8464"/>
                    <a:pt x="20786" y="8464"/>
                  </a:cubicBezTo>
                  <a:cubicBezTo>
                    <a:pt x="20749" y="8532"/>
                    <a:pt x="20749" y="8532"/>
                    <a:pt x="20749" y="8532"/>
                  </a:cubicBezTo>
                  <a:cubicBezTo>
                    <a:pt x="20749" y="8532"/>
                    <a:pt x="20749" y="8532"/>
                    <a:pt x="20749" y="8532"/>
                  </a:cubicBezTo>
                  <a:cubicBezTo>
                    <a:pt x="20712" y="8532"/>
                    <a:pt x="20712" y="8532"/>
                    <a:pt x="20712" y="8532"/>
                  </a:cubicBezTo>
                  <a:cubicBezTo>
                    <a:pt x="20749" y="8599"/>
                    <a:pt x="20749" y="8599"/>
                    <a:pt x="20749" y="8599"/>
                  </a:cubicBezTo>
                  <a:cubicBezTo>
                    <a:pt x="20749" y="8599"/>
                    <a:pt x="20749" y="8599"/>
                    <a:pt x="20749" y="8599"/>
                  </a:cubicBezTo>
                  <a:cubicBezTo>
                    <a:pt x="20712" y="8667"/>
                    <a:pt x="20712" y="8667"/>
                    <a:pt x="20712" y="8667"/>
                  </a:cubicBezTo>
                  <a:cubicBezTo>
                    <a:pt x="20712" y="8735"/>
                    <a:pt x="20712" y="8735"/>
                    <a:pt x="20712" y="8735"/>
                  </a:cubicBezTo>
                  <a:cubicBezTo>
                    <a:pt x="20712" y="8735"/>
                    <a:pt x="20712" y="8735"/>
                    <a:pt x="20712" y="8735"/>
                  </a:cubicBezTo>
                  <a:cubicBezTo>
                    <a:pt x="20675" y="8735"/>
                    <a:pt x="20675" y="8735"/>
                    <a:pt x="20675" y="8735"/>
                  </a:cubicBezTo>
                  <a:cubicBezTo>
                    <a:pt x="20675" y="8735"/>
                    <a:pt x="20675" y="8735"/>
                    <a:pt x="20675" y="8735"/>
                  </a:cubicBezTo>
                  <a:cubicBezTo>
                    <a:pt x="20638" y="8735"/>
                    <a:pt x="20638" y="8735"/>
                    <a:pt x="20638" y="8735"/>
                  </a:cubicBezTo>
                  <a:cubicBezTo>
                    <a:pt x="20675" y="8803"/>
                    <a:pt x="20675" y="8803"/>
                    <a:pt x="20675" y="8803"/>
                  </a:cubicBezTo>
                  <a:cubicBezTo>
                    <a:pt x="20712" y="8803"/>
                    <a:pt x="20712" y="8803"/>
                    <a:pt x="20712" y="8803"/>
                  </a:cubicBezTo>
                  <a:cubicBezTo>
                    <a:pt x="20712" y="8870"/>
                    <a:pt x="20712" y="8870"/>
                    <a:pt x="20712" y="8870"/>
                  </a:cubicBezTo>
                  <a:cubicBezTo>
                    <a:pt x="20638" y="8870"/>
                    <a:pt x="20638" y="8870"/>
                    <a:pt x="20638" y="8870"/>
                  </a:cubicBezTo>
                  <a:cubicBezTo>
                    <a:pt x="20638" y="8938"/>
                    <a:pt x="20638" y="8938"/>
                    <a:pt x="20638" y="8938"/>
                  </a:cubicBezTo>
                  <a:cubicBezTo>
                    <a:pt x="20675" y="8938"/>
                    <a:pt x="20675" y="8938"/>
                    <a:pt x="20675" y="8938"/>
                  </a:cubicBezTo>
                  <a:cubicBezTo>
                    <a:pt x="20712" y="9006"/>
                    <a:pt x="20712" y="9006"/>
                    <a:pt x="20712" y="9006"/>
                  </a:cubicBezTo>
                  <a:cubicBezTo>
                    <a:pt x="20675" y="9073"/>
                    <a:pt x="20675" y="9073"/>
                    <a:pt x="20675" y="9073"/>
                  </a:cubicBezTo>
                  <a:cubicBezTo>
                    <a:pt x="20712" y="9073"/>
                    <a:pt x="20712" y="9073"/>
                    <a:pt x="20712" y="9073"/>
                  </a:cubicBezTo>
                  <a:cubicBezTo>
                    <a:pt x="20675" y="9209"/>
                    <a:pt x="20675" y="9209"/>
                    <a:pt x="20675" y="9209"/>
                  </a:cubicBezTo>
                  <a:cubicBezTo>
                    <a:pt x="20675" y="9209"/>
                    <a:pt x="20675" y="9209"/>
                    <a:pt x="20675" y="9209"/>
                  </a:cubicBezTo>
                  <a:cubicBezTo>
                    <a:pt x="20638" y="9344"/>
                    <a:pt x="20638" y="9344"/>
                    <a:pt x="20638" y="9344"/>
                  </a:cubicBezTo>
                  <a:cubicBezTo>
                    <a:pt x="20638" y="9412"/>
                    <a:pt x="20638" y="9412"/>
                    <a:pt x="20638" y="9412"/>
                  </a:cubicBezTo>
                  <a:cubicBezTo>
                    <a:pt x="20601" y="9480"/>
                    <a:pt x="20601" y="9480"/>
                    <a:pt x="20601" y="9480"/>
                  </a:cubicBezTo>
                  <a:cubicBezTo>
                    <a:pt x="20601" y="9547"/>
                    <a:pt x="20601" y="9547"/>
                    <a:pt x="20601" y="9547"/>
                  </a:cubicBezTo>
                  <a:cubicBezTo>
                    <a:pt x="20638" y="9547"/>
                    <a:pt x="20638" y="9547"/>
                    <a:pt x="20638" y="9547"/>
                  </a:cubicBezTo>
                  <a:cubicBezTo>
                    <a:pt x="20638" y="9615"/>
                    <a:pt x="20638" y="9615"/>
                    <a:pt x="20638" y="9615"/>
                  </a:cubicBezTo>
                  <a:cubicBezTo>
                    <a:pt x="20638" y="9615"/>
                    <a:pt x="20638" y="9615"/>
                    <a:pt x="20638" y="9615"/>
                  </a:cubicBezTo>
                  <a:cubicBezTo>
                    <a:pt x="20675" y="9750"/>
                    <a:pt x="20675" y="9750"/>
                    <a:pt x="20675" y="9750"/>
                  </a:cubicBezTo>
                  <a:cubicBezTo>
                    <a:pt x="20675" y="9750"/>
                    <a:pt x="20675" y="9750"/>
                    <a:pt x="20675" y="9750"/>
                  </a:cubicBezTo>
                  <a:cubicBezTo>
                    <a:pt x="20638" y="9750"/>
                    <a:pt x="20638" y="9750"/>
                    <a:pt x="20638" y="9750"/>
                  </a:cubicBezTo>
                  <a:cubicBezTo>
                    <a:pt x="20601" y="9750"/>
                    <a:pt x="20601" y="9750"/>
                    <a:pt x="20601" y="9750"/>
                  </a:cubicBezTo>
                  <a:cubicBezTo>
                    <a:pt x="20601" y="9683"/>
                    <a:pt x="20601" y="9683"/>
                    <a:pt x="20601" y="9683"/>
                  </a:cubicBezTo>
                  <a:cubicBezTo>
                    <a:pt x="20564" y="9750"/>
                    <a:pt x="20564" y="9750"/>
                    <a:pt x="20564" y="9750"/>
                  </a:cubicBezTo>
                  <a:cubicBezTo>
                    <a:pt x="20527" y="9683"/>
                    <a:pt x="20527" y="9683"/>
                    <a:pt x="20527" y="9683"/>
                  </a:cubicBezTo>
                  <a:cubicBezTo>
                    <a:pt x="20527" y="9615"/>
                    <a:pt x="20527" y="9615"/>
                    <a:pt x="20527" y="9615"/>
                  </a:cubicBezTo>
                  <a:cubicBezTo>
                    <a:pt x="20527" y="9615"/>
                    <a:pt x="20527" y="9615"/>
                    <a:pt x="20527" y="9615"/>
                  </a:cubicBezTo>
                  <a:cubicBezTo>
                    <a:pt x="20490" y="9615"/>
                    <a:pt x="20490" y="9615"/>
                    <a:pt x="20490" y="9615"/>
                  </a:cubicBezTo>
                  <a:cubicBezTo>
                    <a:pt x="20453" y="9615"/>
                    <a:pt x="20453" y="9615"/>
                    <a:pt x="20453" y="9615"/>
                  </a:cubicBezTo>
                  <a:cubicBezTo>
                    <a:pt x="20453" y="9547"/>
                    <a:pt x="20453" y="9547"/>
                    <a:pt x="20453" y="9547"/>
                  </a:cubicBezTo>
                  <a:cubicBezTo>
                    <a:pt x="20379" y="9480"/>
                    <a:pt x="20379" y="9480"/>
                    <a:pt x="20379" y="9480"/>
                  </a:cubicBezTo>
                  <a:cubicBezTo>
                    <a:pt x="20342" y="9480"/>
                    <a:pt x="20342" y="9480"/>
                    <a:pt x="20342" y="9480"/>
                  </a:cubicBezTo>
                  <a:cubicBezTo>
                    <a:pt x="20268" y="9547"/>
                    <a:pt x="20268" y="9547"/>
                    <a:pt x="20268" y="9547"/>
                  </a:cubicBezTo>
                  <a:cubicBezTo>
                    <a:pt x="20268" y="9480"/>
                    <a:pt x="20268" y="9480"/>
                    <a:pt x="20268" y="9480"/>
                  </a:cubicBezTo>
                  <a:cubicBezTo>
                    <a:pt x="20232" y="9547"/>
                    <a:pt x="20232" y="9547"/>
                    <a:pt x="20232" y="9547"/>
                  </a:cubicBezTo>
                  <a:cubicBezTo>
                    <a:pt x="20195" y="9615"/>
                    <a:pt x="20195" y="9615"/>
                    <a:pt x="20195" y="9615"/>
                  </a:cubicBezTo>
                  <a:cubicBezTo>
                    <a:pt x="20158" y="9615"/>
                    <a:pt x="20158" y="9615"/>
                    <a:pt x="20158" y="9615"/>
                  </a:cubicBezTo>
                  <a:cubicBezTo>
                    <a:pt x="20121" y="9683"/>
                    <a:pt x="20121" y="9683"/>
                    <a:pt x="20121" y="9683"/>
                  </a:cubicBezTo>
                  <a:cubicBezTo>
                    <a:pt x="20121" y="9750"/>
                    <a:pt x="20121" y="9750"/>
                    <a:pt x="20121" y="9750"/>
                  </a:cubicBezTo>
                  <a:cubicBezTo>
                    <a:pt x="20084" y="9683"/>
                    <a:pt x="20084" y="9683"/>
                    <a:pt x="20084" y="9683"/>
                  </a:cubicBezTo>
                  <a:cubicBezTo>
                    <a:pt x="20121" y="9818"/>
                    <a:pt x="20121" y="9818"/>
                    <a:pt x="20121" y="9818"/>
                  </a:cubicBezTo>
                  <a:cubicBezTo>
                    <a:pt x="20084" y="9818"/>
                    <a:pt x="20084" y="9818"/>
                    <a:pt x="20084" y="9818"/>
                  </a:cubicBezTo>
                  <a:cubicBezTo>
                    <a:pt x="20084" y="9886"/>
                    <a:pt x="20084" y="9886"/>
                    <a:pt x="20084" y="9886"/>
                  </a:cubicBezTo>
                  <a:cubicBezTo>
                    <a:pt x="20084" y="9954"/>
                    <a:pt x="20084" y="9954"/>
                    <a:pt x="20084" y="9954"/>
                  </a:cubicBezTo>
                  <a:cubicBezTo>
                    <a:pt x="20084" y="10089"/>
                    <a:pt x="20084" y="10089"/>
                    <a:pt x="20084" y="10089"/>
                  </a:cubicBezTo>
                  <a:cubicBezTo>
                    <a:pt x="20047" y="10089"/>
                    <a:pt x="20047" y="10089"/>
                    <a:pt x="20047" y="10089"/>
                  </a:cubicBezTo>
                  <a:cubicBezTo>
                    <a:pt x="20047" y="10089"/>
                    <a:pt x="20047" y="10089"/>
                    <a:pt x="20047" y="10089"/>
                  </a:cubicBezTo>
                  <a:cubicBezTo>
                    <a:pt x="20010" y="9886"/>
                    <a:pt x="20010" y="9886"/>
                    <a:pt x="20010" y="9886"/>
                  </a:cubicBezTo>
                  <a:cubicBezTo>
                    <a:pt x="20010" y="9818"/>
                    <a:pt x="20010" y="9818"/>
                    <a:pt x="20010" y="9818"/>
                  </a:cubicBezTo>
                  <a:cubicBezTo>
                    <a:pt x="19973" y="9818"/>
                    <a:pt x="19973" y="9818"/>
                    <a:pt x="19973" y="9818"/>
                  </a:cubicBezTo>
                  <a:cubicBezTo>
                    <a:pt x="19936" y="9750"/>
                    <a:pt x="19936" y="9750"/>
                    <a:pt x="19936" y="9750"/>
                  </a:cubicBezTo>
                  <a:cubicBezTo>
                    <a:pt x="19936" y="9818"/>
                    <a:pt x="19936" y="9818"/>
                    <a:pt x="19936" y="9818"/>
                  </a:cubicBezTo>
                  <a:cubicBezTo>
                    <a:pt x="19899" y="9954"/>
                    <a:pt x="19899" y="9954"/>
                    <a:pt x="19899" y="9954"/>
                  </a:cubicBezTo>
                  <a:cubicBezTo>
                    <a:pt x="19862" y="9954"/>
                    <a:pt x="19862" y="9954"/>
                    <a:pt x="19862" y="9954"/>
                  </a:cubicBezTo>
                  <a:cubicBezTo>
                    <a:pt x="19862" y="10021"/>
                    <a:pt x="19862" y="10021"/>
                    <a:pt x="19862" y="10021"/>
                  </a:cubicBezTo>
                  <a:cubicBezTo>
                    <a:pt x="19899" y="10021"/>
                    <a:pt x="19899" y="10021"/>
                    <a:pt x="19899" y="10021"/>
                  </a:cubicBezTo>
                  <a:cubicBezTo>
                    <a:pt x="19862" y="10157"/>
                    <a:pt x="19862" y="10157"/>
                    <a:pt x="19862" y="10157"/>
                  </a:cubicBezTo>
                  <a:cubicBezTo>
                    <a:pt x="19825" y="10089"/>
                    <a:pt x="19825" y="10089"/>
                    <a:pt x="19825" y="10089"/>
                  </a:cubicBezTo>
                  <a:cubicBezTo>
                    <a:pt x="19825" y="10089"/>
                    <a:pt x="19825" y="10089"/>
                    <a:pt x="19825" y="10089"/>
                  </a:cubicBezTo>
                  <a:cubicBezTo>
                    <a:pt x="19825" y="10021"/>
                    <a:pt x="19825" y="10021"/>
                    <a:pt x="19825" y="10021"/>
                  </a:cubicBezTo>
                  <a:cubicBezTo>
                    <a:pt x="19788" y="10021"/>
                    <a:pt x="19788" y="10021"/>
                    <a:pt x="19788" y="10021"/>
                  </a:cubicBezTo>
                  <a:cubicBezTo>
                    <a:pt x="19788" y="10157"/>
                    <a:pt x="19788" y="10157"/>
                    <a:pt x="19788" y="10157"/>
                  </a:cubicBezTo>
                  <a:cubicBezTo>
                    <a:pt x="19751" y="10157"/>
                    <a:pt x="19751" y="10157"/>
                    <a:pt x="19751" y="10157"/>
                  </a:cubicBezTo>
                  <a:cubicBezTo>
                    <a:pt x="19714" y="10089"/>
                    <a:pt x="19714" y="10089"/>
                    <a:pt x="19714" y="10089"/>
                  </a:cubicBezTo>
                  <a:cubicBezTo>
                    <a:pt x="19677" y="10089"/>
                    <a:pt x="19677" y="10089"/>
                    <a:pt x="19677" y="10089"/>
                  </a:cubicBezTo>
                  <a:cubicBezTo>
                    <a:pt x="19677" y="10157"/>
                    <a:pt x="19677" y="10157"/>
                    <a:pt x="19677" y="10157"/>
                  </a:cubicBezTo>
                  <a:cubicBezTo>
                    <a:pt x="19714" y="10224"/>
                    <a:pt x="19714" y="10224"/>
                    <a:pt x="19714" y="10224"/>
                  </a:cubicBezTo>
                  <a:cubicBezTo>
                    <a:pt x="19714" y="10224"/>
                    <a:pt x="19714" y="10224"/>
                    <a:pt x="19714" y="10224"/>
                  </a:cubicBezTo>
                  <a:cubicBezTo>
                    <a:pt x="19677" y="10292"/>
                    <a:pt x="19677" y="10292"/>
                    <a:pt x="19677" y="10292"/>
                  </a:cubicBezTo>
                  <a:cubicBezTo>
                    <a:pt x="19677" y="10292"/>
                    <a:pt x="19677" y="10292"/>
                    <a:pt x="19677" y="10292"/>
                  </a:cubicBezTo>
                  <a:cubicBezTo>
                    <a:pt x="19714" y="10360"/>
                    <a:pt x="19714" y="10360"/>
                    <a:pt x="19714" y="10360"/>
                  </a:cubicBezTo>
                  <a:cubicBezTo>
                    <a:pt x="19714" y="10428"/>
                    <a:pt x="19714" y="10428"/>
                    <a:pt x="19714" y="10428"/>
                  </a:cubicBezTo>
                  <a:cubicBezTo>
                    <a:pt x="19714" y="10428"/>
                    <a:pt x="19714" y="10428"/>
                    <a:pt x="19714" y="10428"/>
                  </a:cubicBezTo>
                  <a:cubicBezTo>
                    <a:pt x="19714" y="10495"/>
                    <a:pt x="19714" y="10495"/>
                    <a:pt x="19714" y="10495"/>
                  </a:cubicBezTo>
                  <a:cubicBezTo>
                    <a:pt x="19751" y="10495"/>
                    <a:pt x="19751" y="10495"/>
                    <a:pt x="19751" y="10495"/>
                  </a:cubicBezTo>
                  <a:cubicBezTo>
                    <a:pt x="19788" y="10563"/>
                    <a:pt x="19788" y="10563"/>
                    <a:pt x="19788" y="10563"/>
                  </a:cubicBezTo>
                  <a:cubicBezTo>
                    <a:pt x="19788" y="10563"/>
                    <a:pt x="19788" y="10563"/>
                    <a:pt x="19788" y="10563"/>
                  </a:cubicBezTo>
                  <a:cubicBezTo>
                    <a:pt x="19751" y="10563"/>
                    <a:pt x="19751" y="10563"/>
                    <a:pt x="19751" y="10563"/>
                  </a:cubicBezTo>
                  <a:cubicBezTo>
                    <a:pt x="19751" y="10631"/>
                    <a:pt x="19751" y="10631"/>
                    <a:pt x="19751" y="10631"/>
                  </a:cubicBezTo>
                  <a:cubicBezTo>
                    <a:pt x="19788" y="10631"/>
                    <a:pt x="19788" y="10631"/>
                    <a:pt x="19788" y="10631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51" y="10698"/>
                    <a:pt x="19751" y="10698"/>
                    <a:pt x="19751" y="10698"/>
                  </a:cubicBezTo>
                  <a:cubicBezTo>
                    <a:pt x="19751" y="10698"/>
                    <a:pt x="19751" y="10698"/>
                    <a:pt x="19751" y="10698"/>
                  </a:cubicBezTo>
                  <a:cubicBezTo>
                    <a:pt x="19788" y="10766"/>
                    <a:pt x="19788" y="10766"/>
                    <a:pt x="19788" y="10766"/>
                  </a:cubicBezTo>
                  <a:cubicBezTo>
                    <a:pt x="19788" y="10766"/>
                    <a:pt x="19788" y="10766"/>
                    <a:pt x="19788" y="10766"/>
                  </a:cubicBezTo>
                  <a:cubicBezTo>
                    <a:pt x="19788" y="10834"/>
                    <a:pt x="19788" y="10834"/>
                    <a:pt x="19788" y="10834"/>
                  </a:cubicBezTo>
                  <a:cubicBezTo>
                    <a:pt x="19788" y="10902"/>
                    <a:pt x="19788" y="10902"/>
                    <a:pt x="19788" y="10902"/>
                  </a:cubicBezTo>
                  <a:cubicBezTo>
                    <a:pt x="19788" y="10902"/>
                    <a:pt x="19788" y="10902"/>
                    <a:pt x="19788" y="10902"/>
                  </a:cubicBezTo>
                  <a:cubicBezTo>
                    <a:pt x="19751" y="10969"/>
                    <a:pt x="19751" y="10969"/>
                    <a:pt x="19751" y="10969"/>
                  </a:cubicBezTo>
                  <a:cubicBezTo>
                    <a:pt x="19788" y="11037"/>
                    <a:pt x="19788" y="11037"/>
                    <a:pt x="19788" y="11037"/>
                  </a:cubicBezTo>
                  <a:cubicBezTo>
                    <a:pt x="19788" y="11105"/>
                    <a:pt x="19788" y="11105"/>
                    <a:pt x="19788" y="11105"/>
                  </a:cubicBezTo>
                  <a:cubicBezTo>
                    <a:pt x="19788" y="11105"/>
                    <a:pt x="19788" y="11105"/>
                    <a:pt x="19788" y="11105"/>
                  </a:cubicBezTo>
                  <a:cubicBezTo>
                    <a:pt x="19788" y="11172"/>
                    <a:pt x="19788" y="11172"/>
                    <a:pt x="19788" y="11172"/>
                  </a:cubicBezTo>
                  <a:cubicBezTo>
                    <a:pt x="19788" y="11240"/>
                    <a:pt x="19788" y="11240"/>
                    <a:pt x="19788" y="11240"/>
                  </a:cubicBezTo>
                  <a:cubicBezTo>
                    <a:pt x="19825" y="11308"/>
                    <a:pt x="19825" y="11308"/>
                    <a:pt x="19825" y="11308"/>
                  </a:cubicBezTo>
                  <a:cubicBezTo>
                    <a:pt x="19788" y="11376"/>
                    <a:pt x="19788" y="11376"/>
                    <a:pt x="19788" y="11376"/>
                  </a:cubicBezTo>
                  <a:cubicBezTo>
                    <a:pt x="19825" y="11376"/>
                    <a:pt x="19825" y="11376"/>
                    <a:pt x="19825" y="11376"/>
                  </a:cubicBezTo>
                  <a:cubicBezTo>
                    <a:pt x="19862" y="11443"/>
                    <a:pt x="19862" y="11443"/>
                    <a:pt x="19862" y="11443"/>
                  </a:cubicBezTo>
                  <a:cubicBezTo>
                    <a:pt x="19899" y="11511"/>
                    <a:pt x="19899" y="11511"/>
                    <a:pt x="19899" y="11511"/>
                  </a:cubicBezTo>
                  <a:cubicBezTo>
                    <a:pt x="19936" y="11579"/>
                    <a:pt x="19936" y="11579"/>
                    <a:pt x="19936" y="11579"/>
                  </a:cubicBezTo>
                  <a:cubicBezTo>
                    <a:pt x="19973" y="11511"/>
                    <a:pt x="19973" y="11511"/>
                    <a:pt x="19973" y="11511"/>
                  </a:cubicBezTo>
                  <a:cubicBezTo>
                    <a:pt x="19973" y="11511"/>
                    <a:pt x="19973" y="11511"/>
                    <a:pt x="19973" y="11511"/>
                  </a:cubicBezTo>
                  <a:cubicBezTo>
                    <a:pt x="19936" y="11443"/>
                    <a:pt x="19936" y="11443"/>
                    <a:pt x="19936" y="11443"/>
                  </a:cubicBezTo>
                  <a:cubicBezTo>
                    <a:pt x="19899" y="11376"/>
                    <a:pt x="19899" y="11376"/>
                    <a:pt x="19899" y="11376"/>
                  </a:cubicBezTo>
                  <a:cubicBezTo>
                    <a:pt x="19936" y="11376"/>
                    <a:pt x="19936" y="11376"/>
                    <a:pt x="19936" y="11376"/>
                  </a:cubicBezTo>
                  <a:cubicBezTo>
                    <a:pt x="19973" y="11376"/>
                    <a:pt x="19973" y="11376"/>
                    <a:pt x="19973" y="11376"/>
                  </a:cubicBezTo>
                  <a:cubicBezTo>
                    <a:pt x="20047" y="11443"/>
                    <a:pt x="20047" y="11443"/>
                    <a:pt x="20047" y="11443"/>
                  </a:cubicBezTo>
                  <a:cubicBezTo>
                    <a:pt x="20047" y="11376"/>
                    <a:pt x="20047" y="11376"/>
                    <a:pt x="20047" y="11376"/>
                  </a:cubicBezTo>
                  <a:cubicBezTo>
                    <a:pt x="20084" y="11443"/>
                    <a:pt x="20084" y="11443"/>
                    <a:pt x="20084" y="11443"/>
                  </a:cubicBezTo>
                  <a:cubicBezTo>
                    <a:pt x="20084" y="11443"/>
                    <a:pt x="20084" y="11443"/>
                    <a:pt x="20084" y="11443"/>
                  </a:cubicBezTo>
                  <a:cubicBezTo>
                    <a:pt x="20084" y="11511"/>
                    <a:pt x="20084" y="11511"/>
                    <a:pt x="20084" y="11511"/>
                  </a:cubicBezTo>
                  <a:cubicBezTo>
                    <a:pt x="20084" y="11579"/>
                    <a:pt x="20084" y="11579"/>
                    <a:pt x="20084" y="11579"/>
                  </a:cubicBezTo>
                  <a:cubicBezTo>
                    <a:pt x="20084" y="11579"/>
                    <a:pt x="20084" y="11579"/>
                    <a:pt x="20084" y="11579"/>
                  </a:cubicBezTo>
                  <a:cubicBezTo>
                    <a:pt x="20084" y="11646"/>
                    <a:pt x="20084" y="11646"/>
                    <a:pt x="20084" y="11646"/>
                  </a:cubicBezTo>
                  <a:cubicBezTo>
                    <a:pt x="20084" y="11646"/>
                    <a:pt x="20084" y="11646"/>
                    <a:pt x="20084" y="11646"/>
                  </a:cubicBezTo>
                  <a:cubicBezTo>
                    <a:pt x="20047" y="11714"/>
                    <a:pt x="20047" y="11714"/>
                    <a:pt x="20047" y="11714"/>
                  </a:cubicBezTo>
                  <a:cubicBezTo>
                    <a:pt x="20084" y="11782"/>
                    <a:pt x="20084" y="11782"/>
                    <a:pt x="20084" y="11782"/>
                  </a:cubicBezTo>
                  <a:cubicBezTo>
                    <a:pt x="20084" y="11850"/>
                    <a:pt x="20084" y="11850"/>
                    <a:pt x="20084" y="11850"/>
                  </a:cubicBezTo>
                  <a:cubicBezTo>
                    <a:pt x="20084" y="11985"/>
                    <a:pt x="20084" y="11985"/>
                    <a:pt x="20084" y="11985"/>
                  </a:cubicBezTo>
                  <a:cubicBezTo>
                    <a:pt x="20121" y="11985"/>
                    <a:pt x="20121" y="11985"/>
                    <a:pt x="20121" y="11985"/>
                  </a:cubicBezTo>
                  <a:cubicBezTo>
                    <a:pt x="20158" y="11985"/>
                    <a:pt x="20158" y="11985"/>
                    <a:pt x="20158" y="11985"/>
                  </a:cubicBezTo>
                  <a:cubicBezTo>
                    <a:pt x="20158" y="11985"/>
                    <a:pt x="20158" y="11985"/>
                    <a:pt x="20158" y="11985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232" y="11917"/>
                    <a:pt x="20232" y="11917"/>
                    <a:pt x="20232" y="11917"/>
                  </a:cubicBezTo>
                  <a:cubicBezTo>
                    <a:pt x="20232" y="12053"/>
                    <a:pt x="20232" y="12053"/>
                    <a:pt x="20232" y="12053"/>
                  </a:cubicBezTo>
                  <a:cubicBezTo>
                    <a:pt x="20305" y="12188"/>
                    <a:pt x="20305" y="12188"/>
                    <a:pt x="20305" y="12188"/>
                  </a:cubicBezTo>
                  <a:cubicBezTo>
                    <a:pt x="20342" y="12256"/>
                    <a:pt x="20342" y="12256"/>
                    <a:pt x="20342" y="12256"/>
                  </a:cubicBezTo>
                  <a:cubicBezTo>
                    <a:pt x="20305" y="12324"/>
                    <a:pt x="20305" y="12324"/>
                    <a:pt x="20305" y="12324"/>
                  </a:cubicBezTo>
                  <a:cubicBezTo>
                    <a:pt x="20305" y="12391"/>
                    <a:pt x="20305" y="12391"/>
                    <a:pt x="20305" y="12391"/>
                  </a:cubicBezTo>
                  <a:cubicBezTo>
                    <a:pt x="20305" y="12391"/>
                    <a:pt x="20305" y="12391"/>
                    <a:pt x="20305" y="12391"/>
                  </a:cubicBezTo>
                  <a:cubicBezTo>
                    <a:pt x="20232" y="12324"/>
                    <a:pt x="20232" y="12324"/>
                    <a:pt x="20232" y="12324"/>
                  </a:cubicBezTo>
                  <a:cubicBezTo>
                    <a:pt x="20195" y="12324"/>
                    <a:pt x="20195" y="12324"/>
                    <a:pt x="20195" y="12324"/>
                  </a:cubicBezTo>
                  <a:cubicBezTo>
                    <a:pt x="20195" y="12256"/>
                    <a:pt x="20195" y="12256"/>
                    <a:pt x="20195" y="12256"/>
                  </a:cubicBezTo>
                  <a:cubicBezTo>
                    <a:pt x="20195" y="12188"/>
                    <a:pt x="20195" y="12188"/>
                    <a:pt x="20195" y="12188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95" y="12053"/>
                    <a:pt x="20195" y="12053"/>
                    <a:pt x="20195" y="12053"/>
                  </a:cubicBezTo>
                  <a:cubicBezTo>
                    <a:pt x="20195" y="12053"/>
                    <a:pt x="20195" y="12053"/>
                    <a:pt x="20195" y="12053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58" y="12120"/>
                    <a:pt x="20158" y="12120"/>
                    <a:pt x="20158" y="12120"/>
                  </a:cubicBezTo>
                  <a:cubicBezTo>
                    <a:pt x="20121" y="12256"/>
                    <a:pt x="20121" y="12256"/>
                    <a:pt x="20121" y="12256"/>
                  </a:cubicBezTo>
                  <a:cubicBezTo>
                    <a:pt x="20121" y="12256"/>
                    <a:pt x="20121" y="12256"/>
                    <a:pt x="20121" y="12256"/>
                  </a:cubicBezTo>
                  <a:cubicBezTo>
                    <a:pt x="20195" y="12256"/>
                    <a:pt x="20195" y="12256"/>
                    <a:pt x="20195" y="12256"/>
                  </a:cubicBezTo>
                  <a:cubicBezTo>
                    <a:pt x="20195" y="12324"/>
                    <a:pt x="20195" y="12324"/>
                    <a:pt x="20195" y="12324"/>
                  </a:cubicBezTo>
                  <a:cubicBezTo>
                    <a:pt x="20158" y="12391"/>
                    <a:pt x="20158" y="12391"/>
                    <a:pt x="20158" y="12391"/>
                  </a:cubicBezTo>
                  <a:cubicBezTo>
                    <a:pt x="20158" y="12459"/>
                    <a:pt x="20158" y="12459"/>
                    <a:pt x="20158" y="12459"/>
                  </a:cubicBezTo>
                  <a:cubicBezTo>
                    <a:pt x="20158" y="12459"/>
                    <a:pt x="20158" y="12459"/>
                    <a:pt x="20158" y="12459"/>
                  </a:cubicBezTo>
                  <a:cubicBezTo>
                    <a:pt x="20158" y="12662"/>
                    <a:pt x="20158" y="12662"/>
                    <a:pt x="20158" y="12662"/>
                  </a:cubicBezTo>
                  <a:cubicBezTo>
                    <a:pt x="20195" y="12730"/>
                    <a:pt x="20195" y="12730"/>
                    <a:pt x="20195" y="12730"/>
                  </a:cubicBezTo>
                  <a:cubicBezTo>
                    <a:pt x="20195" y="12730"/>
                    <a:pt x="20195" y="12730"/>
                    <a:pt x="20195" y="12730"/>
                  </a:cubicBezTo>
                  <a:cubicBezTo>
                    <a:pt x="20268" y="12933"/>
                    <a:pt x="20268" y="12933"/>
                    <a:pt x="20268" y="12933"/>
                  </a:cubicBezTo>
                  <a:cubicBezTo>
                    <a:pt x="20305" y="12933"/>
                    <a:pt x="20305" y="12933"/>
                    <a:pt x="20305" y="12933"/>
                  </a:cubicBezTo>
                  <a:cubicBezTo>
                    <a:pt x="20342" y="13068"/>
                    <a:pt x="20342" y="13068"/>
                    <a:pt x="20342" y="13068"/>
                  </a:cubicBezTo>
                  <a:cubicBezTo>
                    <a:pt x="20379" y="13136"/>
                    <a:pt x="20379" y="13136"/>
                    <a:pt x="20379" y="13136"/>
                  </a:cubicBezTo>
                  <a:cubicBezTo>
                    <a:pt x="20379" y="13136"/>
                    <a:pt x="20379" y="13136"/>
                    <a:pt x="20379" y="13136"/>
                  </a:cubicBezTo>
                  <a:cubicBezTo>
                    <a:pt x="20379" y="13204"/>
                    <a:pt x="20379" y="13204"/>
                    <a:pt x="20379" y="13204"/>
                  </a:cubicBezTo>
                  <a:cubicBezTo>
                    <a:pt x="20268" y="13271"/>
                    <a:pt x="20268" y="13271"/>
                    <a:pt x="20268" y="13271"/>
                  </a:cubicBezTo>
                  <a:cubicBezTo>
                    <a:pt x="20268" y="13271"/>
                    <a:pt x="20268" y="13271"/>
                    <a:pt x="20268" y="13271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58" y="13475"/>
                    <a:pt x="20158" y="13475"/>
                    <a:pt x="20158" y="13475"/>
                  </a:cubicBezTo>
                  <a:cubicBezTo>
                    <a:pt x="20158" y="13542"/>
                    <a:pt x="20158" y="13542"/>
                    <a:pt x="20158" y="13542"/>
                  </a:cubicBezTo>
                  <a:cubicBezTo>
                    <a:pt x="20158" y="13542"/>
                    <a:pt x="20158" y="13542"/>
                    <a:pt x="20158" y="13542"/>
                  </a:cubicBezTo>
                  <a:cubicBezTo>
                    <a:pt x="20158" y="13610"/>
                    <a:pt x="20158" y="13610"/>
                    <a:pt x="20158" y="13610"/>
                  </a:cubicBezTo>
                  <a:cubicBezTo>
                    <a:pt x="20158" y="13745"/>
                    <a:pt x="20158" y="13745"/>
                    <a:pt x="20158" y="13745"/>
                  </a:cubicBezTo>
                  <a:cubicBezTo>
                    <a:pt x="20195" y="13881"/>
                    <a:pt x="20195" y="13881"/>
                    <a:pt x="20195" y="13881"/>
                  </a:cubicBezTo>
                  <a:cubicBezTo>
                    <a:pt x="20232" y="13949"/>
                    <a:pt x="20232" y="13949"/>
                    <a:pt x="20232" y="13949"/>
                  </a:cubicBezTo>
                  <a:cubicBezTo>
                    <a:pt x="20232" y="14016"/>
                    <a:pt x="20232" y="14016"/>
                    <a:pt x="20232" y="14016"/>
                  </a:cubicBezTo>
                  <a:cubicBezTo>
                    <a:pt x="20268" y="14016"/>
                    <a:pt x="20268" y="14016"/>
                    <a:pt x="20268" y="14016"/>
                  </a:cubicBezTo>
                  <a:cubicBezTo>
                    <a:pt x="20305" y="14084"/>
                    <a:pt x="20305" y="14084"/>
                    <a:pt x="20305" y="14084"/>
                  </a:cubicBezTo>
                  <a:cubicBezTo>
                    <a:pt x="20268" y="14084"/>
                    <a:pt x="20268" y="14084"/>
                    <a:pt x="20268" y="14084"/>
                  </a:cubicBezTo>
                  <a:cubicBezTo>
                    <a:pt x="20232" y="14084"/>
                    <a:pt x="20232" y="14084"/>
                    <a:pt x="20232" y="14084"/>
                  </a:cubicBezTo>
                  <a:cubicBezTo>
                    <a:pt x="20232" y="14084"/>
                    <a:pt x="20232" y="14084"/>
                    <a:pt x="20232" y="14084"/>
                  </a:cubicBezTo>
                  <a:cubicBezTo>
                    <a:pt x="20195" y="14152"/>
                    <a:pt x="20195" y="14152"/>
                    <a:pt x="20195" y="14152"/>
                  </a:cubicBezTo>
                  <a:cubicBezTo>
                    <a:pt x="20158" y="14152"/>
                    <a:pt x="20158" y="14152"/>
                    <a:pt x="20158" y="14152"/>
                  </a:cubicBezTo>
                  <a:cubicBezTo>
                    <a:pt x="20121" y="14219"/>
                    <a:pt x="20121" y="14219"/>
                    <a:pt x="20121" y="14219"/>
                  </a:cubicBezTo>
                  <a:cubicBezTo>
                    <a:pt x="20084" y="14152"/>
                    <a:pt x="20084" y="14152"/>
                    <a:pt x="20084" y="14152"/>
                  </a:cubicBezTo>
                  <a:cubicBezTo>
                    <a:pt x="20047" y="14219"/>
                    <a:pt x="20047" y="14219"/>
                    <a:pt x="20047" y="14219"/>
                  </a:cubicBezTo>
                  <a:cubicBezTo>
                    <a:pt x="20084" y="14219"/>
                    <a:pt x="20084" y="14219"/>
                    <a:pt x="20084" y="14219"/>
                  </a:cubicBezTo>
                  <a:cubicBezTo>
                    <a:pt x="20121" y="14219"/>
                    <a:pt x="20121" y="14219"/>
                    <a:pt x="20121" y="14219"/>
                  </a:cubicBezTo>
                  <a:cubicBezTo>
                    <a:pt x="20121" y="14287"/>
                    <a:pt x="20121" y="14287"/>
                    <a:pt x="20121" y="14287"/>
                  </a:cubicBezTo>
                  <a:cubicBezTo>
                    <a:pt x="20084" y="14355"/>
                    <a:pt x="20084" y="14355"/>
                    <a:pt x="20084" y="14355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90"/>
                    <a:pt x="20121" y="14490"/>
                    <a:pt x="20121" y="14490"/>
                  </a:cubicBezTo>
                  <a:cubicBezTo>
                    <a:pt x="20121" y="14558"/>
                    <a:pt x="20121" y="14558"/>
                    <a:pt x="20121" y="14558"/>
                  </a:cubicBezTo>
                  <a:cubicBezTo>
                    <a:pt x="20121" y="14558"/>
                    <a:pt x="20121" y="14558"/>
                    <a:pt x="20121" y="14558"/>
                  </a:cubicBezTo>
                  <a:cubicBezTo>
                    <a:pt x="20158" y="14490"/>
                    <a:pt x="20158" y="14490"/>
                    <a:pt x="20158" y="14490"/>
                  </a:cubicBezTo>
                  <a:cubicBezTo>
                    <a:pt x="20195" y="14558"/>
                    <a:pt x="20195" y="14558"/>
                    <a:pt x="20195" y="14558"/>
                  </a:cubicBezTo>
                  <a:cubicBezTo>
                    <a:pt x="20158" y="14626"/>
                    <a:pt x="20158" y="14626"/>
                    <a:pt x="20158" y="14626"/>
                  </a:cubicBezTo>
                  <a:cubicBezTo>
                    <a:pt x="20158" y="14693"/>
                    <a:pt x="20158" y="14693"/>
                    <a:pt x="20158" y="14693"/>
                  </a:cubicBezTo>
                  <a:cubicBezTo>
                    <a:pt x="20158" y="14761"/>
                    <a:pt x="20158" y="14761"/>
                    <a:pt x="20158" y="14761"/>
                  </a:cubicBezTo>
                  <a:cubicBezTo>
                    <a:pt x="20158" y="14829"/>
                    <a:pt x="20158" y="14829"/>
                    <a:pt x="20158" y="14829"/>
                  </a:cubicBezTo>
                  <a:cubicBezTo>
                    <a:pt x="20158" y="14897"/>
                    <a:pt x="20158" y="14897"/>
                    <a:pt x="20158" y="14897"/>
                  </a:cubicBezTo>
                  <a:cubicBezTo>
                    <a:pt x="20158" y="14897"/>
                    <a:pt x="20158" y="14897"/>
                    <a:pt x="20158" y="14897"/>
                  </a:cubicBezTo>
                  <a:cubicBezTo>
                    <a:pt x="20158" y="14964"/>
                    <a:pt x="20158" y="14964"/>
                    <a:pt x="20158" y="14964"/>
                  </a:cubicBezTo>
                  <a:cubicBezTo>
                    <a:pt x="20121" y="15032"/>
                    <a:pt x="20121" y="15032"/>
                    <a:pt x="20121" y="15032"/>
                  </a:cubicBezTo>
                  <a:cubicBezTo>
                    <a:pt x="20121" y="15100"/>
                    <a:pt x="20121" y="15100"/>
                    <a:pt x="20121" y="15100"/>
                  </a:cubicBezTo>
                  <a:cubicBezTo>
                    <a:pt x="20084" y="15100"/>
                    <a:pt x="20084" y="15100"/>
                    <a:pt x="20084" y="15100"/>
                  </a:cubicBezTo>
                  <a:cubicBezTo>
                    <a:pt x="20084" y="15235"/>
                    <a:pt x="20084" y="15235"/>
                    <a:pt x="20084" y="15235"/>
                  </a:cubicBezTo>
                  <a:cubicBezTo>
                    <a:pt x="20047" y="15371"/>
                    <a:pt x="20047" y="15371"/>
                    <a:pt x="20047" y="15371"/>
                  </a:cubicBezTo>
                  <a:cubicBezTo>
                    <a:pt x="20047" y="15303"/>
                    <a:pt x="20047" y="15303"/>
                    <a:pt x="20047" y="15303"/>
                  </a:cubicBezTo>
                  <a:cubicBezTo>
                    <a:pt x="20047" y="15235"/>
                    <a:pt x="20047" y="15235"/>
                    <a:pt x="20047" y="15235"/>
                  </a:cubicBezTo>
                  <a:cubicBezTo>
                    <a:pt x="20047" y="15167"/>
                    <a:pt x="20047" y="15167"/>
                    <a:pt x="20047" y="15167"/>
                  </a:cubicBezTo>
                  <a:cubicBezTo>
                    <a:pt x="20047" y="15167"/>
                    <a:pt x="20047" y="15167"/>
                    <a:pt x="20047" y="15167"/>
                  </a:cubicBezTo>
                  <a:cubicBezTo>
                    <a:pt x="19973" y="15167"/>
                    <a:pt x="19973" y="15167"/>
                    <a:pt x="19973" y="15167"/>
                  </a:cubicBezTo>
                  <a:cubicBezTo>
                    <a:pt x="19936" y="15032"/>
                    <a:pt x="19936" y="15032"/>
                    <a:pt x="19936" y="15032"/>
                  </a:cubicBezTo>
                  <a:cubicBezTo>
                    <a:pt x="19936" y="14964"/>
                    <a:pt x="19936" y="14964"/>
                    <a:pt x="19936" y="14964"/>
                  </a:cubicBezTo>
                  <a:cubicBezTo>
                    <a:pt x="19862" y="14693"/>
                    <a:pt x="19862" y="14693"/>
                    <a:pt x="19862" y="14693"/>
                  </a:cubicBezTo>
                  <a:cubicBezTo>
                    <a:pt x="19825" y="14626"/>
                    <a:pt x="19825" y="14626"/>
                    <a:pt x="19825" y="14626"/>
                  </a:cubicBezTo>
                  <a:cubicBezTo>
                    <a:pt x="19825" y="14626"/>
                    <a:pt x="19825" y="14626"/>
                    <a:pt x="19825" y="14626"/>
                  </a:cubicBezTo>
                  <a:cubicBezTo>
                    <a:pt x="19862" y="14626"/>
                    <a:pt x="19862" y="14626"/>
                    <a:pt x="19862" y="14626"/>
                  </a:cubicBezTo>
                  <a:cubicBezTo>
                    <a:pt x="19899" y="14558"/>
                    <a:pt x="19899" y="14558"/>
                    <a:pt x="19899" y="14558"/>
                  </a:cubicBezTo>
                  <a:cubicBezTo>
                    <a:pt x="19862" y="14558"/>
                    <a:pt x="19862" y="14558"/>
                    <a:pt x="19862" y="14558"/>
                  </a:cubicBezTo>
                  <a:cubicBezTo>
                    <a:pt x="19825" y="14558"/>
                    <a:pt x="19825" y="14558"/>
                    <a:pt x="19825" y="14558"/>
                  </a:cubicBezTo>
                  <a:cubicBezTo>
                    <a:pt x="19751" y="14490"/>
                    <a:pt x="19751" y="14490"/>
                    <a:pt x="19751" y="14490"/>
                  </a:cubicBezTo>
                  <a:cubicBezTo>
                    <a:pt x="19640" y="14152"/>
                    <a:pt x="19640" y="14152"/>
                    <a:pt x="19640" y="14152"/>
                  </a:cubicBezTo>
                  <a:cubicBezTo>
                    <a:pt x="19529" y="13949"/>
                    <a:pt x="19529" y="13949"/>
                    <a:pt x="19529" y="13949"/>
                  </a:cubicBezTo>
                  <a:cubicBezTo>
                    <a:pt x="19492" y="13813"/>
                    <a:pt x="19492" y="13813"/>
                    <a:pt x="19492" y="13813"/>
                  </a:cubicBezTo>
                  <a:cubicBezTo>
                    <a:pt x="19455" y="13745"/>
                    <a:pt x="19455" y="13745"/>
                    <a:pt x="19455" y="13745"/>
                  </a:cubicBezTo>
                  <a:cubicBezTo>
                    <a:pt x="19381" y="13542"/>
                    <a:pt x="19381" y="13542"/>
                    <a:pt x="19381" y="13542"/>
                  </a:cubicBezTo>
                  <a:cubicBezTo>
                    <a:pt x="19307" y="13204"/>
                    <a:pt x="19307" y="13204"/>
                    <a:pt x="19307" y="13204"/>
                  </a:cubicBezTo>
                  <a:cubicBezTo>
                    <a:pt x="19233" y="12933"/>
                    <a:pt x="19233" y="12933"/>
                    <a:pt x="19233" y="12933"/>
                  </a:cubicBezTo>
                  <a:cubicBezTo>
                    <a:pt x="19233" y="12865"/>
                    <a:pt x="19233" y="12865"/>
                    <a:pt x="19233" y="12865"/>
                  </a:cubicBezTo>
                  <a:cubicBezTo>
                    <a:pt x="19159" y="12730"/>
                    <a:pt x="19159" y="12730"/>
                    <a:pt x="19159" y="12730"/>
                  </a:cubicBezTo>
                  <a:cubicBezTo>
                    <a:pt x="19159" y="12527"/>
                    <a:pt x="19159" y="12527"/>
                    <a:pt x="19159" y="12527"/>
                  </a:cubicBezTo>
                  <a:cubicBezTo>
                    <a:pt x="19122" y="12459"/>
                    <a:pt x="19122" y="12459"/>
                    <a:pt x="19122" y="12459"/>
                  </a:cubicBezTo>
                  <a:cubicBezTo>
                    <a:pt x="19122" y="12324"/>
                    <a:pt x="19122" y="12324"/>
                    <a:pt x="19122" y="12324"/>
                  </a:cubicBezTo>
                  <a:cubicBezTo>
                    <a:pt x="19159" y="12256"/>
                    <a:pt x="19159" y="12256"/>
                    <a:pt x="19159" y="12256"/>
                  </a:cubicBezTo>
                  <a:cubicBezTo>
                    <a:pt x="19196" y="12188"/>
                    <a:pt x="19196" y="12188"/>
                    <a:pt x="19196" y="12188"/>
                  </a:cubicBezTo>
                  <a:cubicBezTo>
                    <a:pt x="19196" y="12188"/>
                    <a:pt x="19196" y="12188"/>
                    <a:pt x="19196" y="12188"/>
                  </a:cubicBezTo>
                  <a:cubicBezTo>
                    <a:pt x="19196" y="12120"/>
                    <a:pt x="19196" y="12120"/>
                    <a:pt x="19196" y="12120"/>
                  </a:cubicBezTo>
                  <a:cubicBezTo>
                    <a:pt x="19196" y="12120"/>
                    <a:pt x="19196" y="12120"/>
                    <a:pt x="19196" y="12120"/>
                  </a:cubicBezTo>
                  <a:cubicBezTo>
                    <a:pt x="19196" y="11985"/>
                    <a:pt x="19196" y="11985"/>
                    <a:pt x="19196" y="11985"/>
                  </a:cubicBezTo>
                  <a:cubicBezTo>
                    <a:pt x="19159" y="11850"/>
                    <a:pt x="19159" y="11850"/>
                    <a:pt x="19159" y="11850"/>
                  </a:cubicBezTo>
                  <a:cubicBezTo>
                    <a:pt x="19085" y="11850"/>
                    <a:pt x="19085" y="11850"/>
                    <a:pt x="19085" y="11850"/>
                  </a:cubicBezTo>
                  <a:cubicBezTo>
                    <a:pt x="19085" y="11782"/>
                    <a:pt x="19085" y="11782"/>
                    <a:pt x="19085" y="11782"/>
                  </a:cubicBezTo>
                  <a:cubicBezTo>
                    <a:pt x="19122" y="11714"/>
                    <a:pt x="19122" y="11714"/>
                    <a:pt x="19122" y="11714"/>
                  </a:cubicBezTo>
                  <a:cubicBezTo>
                    <a:pt x="19196" y="11782"/>
                    <a:pt x="19196" y="11782"/>
                    <a:pt x="19196" y="11782"/>
                  </a:cubicBezTo>
                  <a:cubicBezTo>
                    <a:pt x="19233" y="11714"/>
                    <a:pt x="19233" y="11714"/>
                    <a:pt x="19233" y="11714"/>
                  </a:cubicBezTo>
                  <a:cubicBezTo>
                    <a:pt x="19233" y="11646"/>
                    <a:pt x="19233" y="11646"/>
                    <a:pt x="19233" y="11646"/>
                  </a:cubicBezTo>
                  <a:cubicBezTo>
                    <a:pt x="19233" y="11579"/>
                    <a:pt x="19233" y="11579"/>
                    <a:pt x="19233" y="11579"/>
                  </a:cubicBezTo>
                  <a:cubicBezTo>
                    <a:pt x="19270" y="11579"/>
                    <a:pt x="19270" y="11579"/>
                    <a:pt x="19270" y="11579"/>
                  </a:cubicBezTo>
                  <a:cubicBezTo>
                    <a:pt x="19307" y="11579"/>
                    <a:pt x="19307" y="11579"/>
                    <a:pt x="19307" y="11579"/>
                  </a:cubicBezTo>
                  <a:cubicBezTo>
                    <a:pt x="19270" y="11511"/>
                    <a:pt x="19270" y="11511"/>
                    <a:pt x="19270" y="11511"/>
                  </a:cubicBezTo>
                  <a:cubicBezTo>
                    <a:pt x="19344" y="11376"/>
                    <a:pt x="19344" y="11376"/>
                    <a:pt x="19344" y="11376"/>
                  </a:cubicBezTo>
                  <a:cubicBezTo>
                    <a:pt x="19307" y="11240"/>
                    <a:pt x="19307" y="11240"/>
                    <a:pt x="19307" y="11240"/>
                  </a:cubicBezTo>
                  <a:cubicBezTo>
                    <a:pt x="19307" y="11172"/>
                    <a:pt x="19307" y="11172"/>
                    <a:pt x="19307" y="11172"/>
                  </a:cubicBezTo>
                  <a:cubicBezTo>
                    <a:pt x="19307" y="11105"/>
                    <a:pt x="19307" y="11105"/>
                    <a:pt x="19307" y="11105"/>
                  </a:cubicBezTo>
                  <a:cubicBezTo>
                    <a:pt x="19307" y="11037"/>
                    <a:pt x="19307" y="11037"/>
                    <a:pt x="19307" y="11037"/>
                  </a:cubicBezTo>
                  <a:cubicBezTo>
                    <a:pt x="19307" y="10969"/>
                    <a:pt x="19307" y="10969"/>
                    <a:pt x="19307" y="10969"/>
                  </a:cubicBezTo>
                  <a:cubicBezTo>
                    <a:pt x="19307" y="10969"/>
                    <a:pt x="19307" y="10969"/>
                    <a:pt x="19307" y="10969"/>
                  </a:cubicBezTo>
                  <a:cubicBezTo>
                    <a:pt x="19307" y="10834"/>
                    <a:pt x="19307" y="10834"/>
                    <a:pt x="19307" y="10834"/>
                  </a:cubicBezTo>
                  <a:cubicBezTo>
                    <a:pt x="19344" y="10834"/>
                    <a:pt x="19344" y="10834"/>
                    <a:pt x="19344" y="10834"/>
                  </a:cubicBezTo>
                  <a:cubicBezTo>
                    <a:pt x="19307" y="10766"/>
                    <a:pt x="19307" y="10766"/>
                    <a:pt x="19307" y="10766"/>
                  </a:cubicBezTo>
                  <a:cubicBezTo>
                    <a:pt x="19307" y="10766"/>
                    <a:pt x="19307" y="10766"/>
                    <a:pt x="19307" y="10766"/>
                  </a:cubicBezTo>
                  <a:cubicBezTo>
                    <a:pt x="19307" y="10698"/>
                    <a:pt x="19307" y="10698"/>
                    <a:pt x="19307" y="10698"/>
                  </a:cubicBezTo>
                  <a:cubicBezTo>
                    <a:pt x="19344" y="10631"/>
                    <a:pt x="19344" y="10631"/>
                    <a:pt x="19344" y="10631"/>
                  </a:cubicBezTo>
                  <a:cubicBezTo>
                    <a:pt x="19307" y="10631"/>
                    <a:pt x="19307" y="10631"/>
                    <a:pt x="19307" y="10631"/>
                  </a:cubicBezTo>
                  <a:cubicBezTo>
                    <a:pt x="19307" y="10563"/>
                    <a:pt x="19307" y="10563"/>
                    <a:pt x="19307" y="10563"/>
                  </a:cubicBezTo>
                  <a:cubicBezTo>
                    <a:pt x="19344" y="10495"/>
                    <a:pt x="19344" y="10495"/>
                    <a:pt x="19344" y="10495"/>
                  </a:cubicBezTo>
                  <a:cubicBezTo>
                    <a:pt x="19381" y="10495"/>
                    <a:pt x="19381" y="10495"/>
                    <a:pt x="19381" y="10495"/>
                  </a:cubicBezTo>
                  <a:cubicBezTo>
                    <a:pt x="19344" y="10428"/>
                    <a:pt x="19344" y="10428"/>
                    <a:pt x="19344" y="10428"/>
                  </a:cubicBezTo>
                  <a:cubicBezTo>
                    <a:pt x="19381" y="10292"/>
                    <a:pt x="19381" y="10292"/>
                    <a:pt x="19381" y="10292"/>
                  </a:cubicBezTo>
                  <a:cubicBezTo>
                    <a:pt x="19344" y="10292"/>
                    <a:pt x="19344" y="10292"/>
                    <a:pt x="19344" y="10292"/>
                  </a:cubicBezTo>
                  <a:cubicBezTo>
                    <a:pt x="19344" y="10224"/>
                    <a:pt x="19344" y="10224"/>
                    <a:pt x="19344" y="10224"/>
                  </a:cubicBezTo>
                  <a:cubicBezTo>
                    <a:pt x="19381" y="10157"/>
                    <a:pt x="19381" y="10157"/>
                    <a:pt x="19381" y="10157"/>
                  </a:cubicBezTo>
                  <a:cubicBezTo>
                    <a:pt x="19381" y="10089"/>
                    <a:pt x="19381" y="10089"/>
                    <a:pt x="19381" y="10089"/>
                  </a:cubicBezTo>
                  <a:cubicBezTo>
                    <a:pt x="19344" y="10089"/>
                    <a:pt x="19344" y="10089"/>
                    <a:pt x="19344" y="10089"/>
                  </a:cubicBezTo>
                  <a:cubicBezTo>
                    <a:pt x="19344" y="10021"/>
                    <a:pt x="19344" y="10021"/>
                    <a:pt x="19344" y="10021"/>
                  </a:cubicBezTo>
                  <a:cubicBezTo>
                    <a:pt x="19344" y="9954"/>
                    <a:pt x="19344" y="9954"/>
                    <a:pt x="19344" y="9954"/>
                  </a:cubicBezTo>
                  <a:cubicBezTo>
                    <a:pt x="19381" y="9954"/>
                    <a:pt x="19381" y="9954"/>
                    <a:pt x="19381" y="9954"/>
                  </a:cubicBezTo>
                  <a:cubicBezTo>
                    <a:pt x="19381" y="9886"/>
                    <a:pt x="19381" y="9886"/>
                    <a:pt x="19381" y="9886"/>
                  </a:cubicBezTo>
                  <a:cubicBezTo>
                    <a:pt x="19381" y="9886"/>
                    <a:pt x="19381" y="9886"/>
                    <a:pt x="19381" y="9886"/>
                  </a:cubicBezTo>
                  <a:cubicBezTo>
                    <a:pt x="19418" y="9818"/>
                    <a:pt x="19418" y="9818"/>
                    <a:pt x="19418" y="9818"/>
                  </a:cubicBezTo>
                  <a:cubicBezTo>
                    <a:pt x="19455" y="9818"/>
                    <a:pt x="19455" y="9818"/>
                    <a:pt x="19455" y="9818"/>
                  </a:cubicBezTo>
                  <a:cubicBezTo>
                    <a:pt x="19492" y="9750"/>
                    <a:pt x="19492" y="9750"/>
                    <a:pt x="19492" y="9750"/>
                  </a:cubicBezTo>
                  <a:cubicBezTo>
                    <a:pt x="19492" y="9750"/>
                    <a:pt x="19492" y="9750"/>
                    <a:pt x="19492" y="9750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15"/>
                    <a:pt x="19529" y="9615"/>
                    <a:pt x="19529" y="9615"/>
                  </a:cubicBezTo>
                  <a:cubicBezTo>
                    <a:pt x="19492" y="9615"/>
                    <a:pt x="19492" y="9615"/>
                    <a:pt x="19492" y="9615"/>
                  </a:cubicBezTo>
                  <a:cubicBezTo>
                    <a:pt x="19492" y="9683"/>
                    <a:pt x="19492" y="9683"/>
                    <a:pt x="19492" y="9683"/>
                  </a:cubicBezTo>
                  <a:cubicBezTo>
                    <a:pt x="19455" y="9615"/>
                    <a:pt x="19455" y="9615"/>
                    <a:pt x="19455" y="9615"/>
                  </a:cubicBezTo>
                  <a:cubicBezTo>
                    <a:pt x="19455" y="9547"/>
                    <a:pt x="19455" y="9547"/>
                    <a:pt x="19455" y="9547"/>
                  </a:cubicBezTo>
                  <a:cubicBezTo>
                    <a:pt x="19492" y="9412"/>
                    <a:pt x="19492" y="9412"/>
                    <a:pt x="19492" y="9412"/>
                  </a:cubicBezTo>
                  <a:cubicBezTo>
                    <a:pt x="19455" y="9412"/>
                    <a:pt x="19455" y="9412"/>
                    <a:pt x="19455" y="9412"/>
                  </a:cubicBezTo>
                  <a:cubicBezTo>
                    <a:pt x="19455" y="9344"/>
                    <a:pt x="19455" y="9344"/>
                    <a:pt x="19455" y="9344"/>
                  </a:cubicBezTo>
                  <a:cubicBezTo>
                    <a:pt x="19455" y="9344"/>
                    <a:pt x="19455" y="9344"/>
                    <a:pt x="19455" y="9344"/>
                  </a:cubicBezTo>
                  <a:cubicBezTo>
                    <a:pt x="19418" y="9344"/>
                    <a:pt x="19418" y="9344"/>
                    <a:pt x="19418" y="9344"/>
                  </a:cubicBezTo>
                  <a:cubicBezTo>
                    <a:pt x="19418" y="9344"/>
                    <a:pt x="19418" y="9344"/>
                    <a:pt x="19418" y="9344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141"/>
                    <a:pt x="19418" y="9141"/>
                    <a:pt x="19418" y="9141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06"/>
                    <a:pt x="19381" y="9006"/>
                    <a:pt x="19381" y="9006"/>
                  </a:cubicBezTo>
                  <a:cubicBezTo>
                    <a:pt x="19344" y="8938"/>
                    <a:pt x="19344" y="8938"/>
                    <a:pt x="19344" y="8938"/>
                  </a:cubicBezTo>
                  <a:cubicBezTo>
                    <a:pt x="19344" y="8938"/>
                    <a:pt x="19344" y="8938"/>
                    <a:pt x="19344" y="8938"/>
                  </a:cubicBezTo>
                  <a:cubicBezTo>
                    <a:pt x="19307" y="8870"/>
                    <a:pt x="19307" y="8870"/>
                    <a:pt x="19307" y="8870"/>
                  </a:cubicBezTo>
                  <a:cubicBezTo>
                    <a:pt x="19307" y="8870"/>
                    <a:pt x="19307" y="8870"/>
                    <a:pt x="19307" y="8870"/>
                  </a:cubicBezTo>
                  <a:cubicBezTo>
                    <a:pt x="19307" y="8803"/>
                    <a:pt x="19307" y="8803"/>
                    <a:pt x="19307" y="8803"/>
                  </a:cubicBezTo>
                  <a:cubicBezTo>
                    <a:pt x="19307" y="8735"/>
                    <a:pt x="19307" y="8735"/>
                    <a:pt x="19307" y="8735"/>
                  </a:cubicBezTo>
                  <a:cubicBezTo>
                    <a:pt x="19344" y="8667"/>
                    <a:pt x="19344" y="8667"/>
                    <a:pt x="19344" y="8667"/>
                  </a:cubicBezTo>
                  <a:cubicBezTo>
                    <a:pt x="19381" y="8667"/>
                    <a:pt x="19381" y="8667"/>
                    <a:pt x="19381" y="8667"/>
                  </a:cubicBezTo>
                  <a:cubicBezTo>
                    <a:pt x="19418" y="8667"/>
                    <a:pt x="19418" y="8667"/>
                    <a:pt x="19418" y="8667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455" y="8599"/>
                    <a:pt x="19455" y="8599"/>
                    <a:pt x="19455" y="8599"/>
                  </a:cubicBezTo>
                  <a:cubicBezTo>
                    <a:pt x="19418" y="8599"/>
                    <a:pt x="19418" y="8599"/>
                    <a:pt x="19418" y="8599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307" y="8599"/>
                    <a:pt x="19307" y="8599"/>
                    <a:pt x="19307" y="8599"/>
                  </a:cubicBezTo>
                  <a:cubicBezTo>
                    <a:pt x="19270" y="8532"/>
                    <a:pt x="19270" y="8532"/>
                    <a:pt x="19270" y="8532"/>
                  </a:cubicBezTo>
                  <a:cubicBezTo>
                    <a:pt x="19270" y="8532"/>
                    <a:pt x="19270" y="8532"/>
                    <a:pt x="19270" y="8532"/>
                  </a:cubicBezTo>
                  <a:cubicBezTo>
                    <a:pt x="19233" y="8532"/>
                    <a:pt x="19233" y="8532"/>
                    <a:pt x="19233" y="8532"/>
                  </a:cubicBezTo>
                  <a:cubicBezTo>
                    <a:pt x="19196" y="8599"/>
                    <a:pt x="19196" y="8599"/>
                    <a:pt x="19196" y="8599"/>
                  </a:cubicBezTo>
                  <a:cubicBezTo>
                    <a:pt x="19159" y="8599"/>
                    <a:pt x="19159" y="8599"/>
                    <a:pt x="19159" y="8599"/>
                  </a:cubicBezTo>
                  <a:cubicBezTo>
                    <a:pt x="19122" y="8667"/>
                    <a:pt x="19122" y="8667"/>
                    <a:pt x="19122" y="8667"/>
                  </a:cubicBezTo>
                  <a:cubicBezTo>
                    <a:pt x="19122" y="8667"/>
                    <a:pt x="19122" y="8667"/>
                    <a:pt x="19122" y="8667"/>
                  </a:cubicBezTo>
                  <a:cubicBezTo>
                    <a:pt x="19122" y="8735"/>
                    <a:pt x="19122" y="8735"/>
                    <a:pt x="19122" y="8735"/>
                  </a:cubicBezTo>
                  <a:cubicBezTo>
                    <a:pt x="19159" y="8803"/>
                    <a:pt x="19159" y="8803"/>
                    <a:pt x="19159" y="8803"/>
                  </a:cubicBezTo>
                  <a:cubicBezTo>
                    <a:pt x="19159" y="8803"/>
                    <a:pt x="19159" y="8803"/>
                    <a:pt x="19159" y="8803"/>
                  </a:cubicBezTo>
                  <a:cubicBezTo>
                    <a:pt x="19159" y="8870"/>
                    <a:pt x="19159" y="8870"/>
                    <a:pt x="19159" y="8870"/>
                  </a:cubicBezTo>
                  <a:cubicBezTo>
                    <a:pt x="19159" y="8938"/>
                    <a:pt x="19159" y="8938"/>
                    <a:pt x="19159" y="8938"/>
                  </a:cubicBezTo>
                  <a:cubicBezTo>
                    <a:pt x="19196" y="9006"/>
                    <a:pt x="19196" y="9006"/>
                    <a:pt x="19196" y="9006"/>
                  </a:cubicBezTo>
                  <a:cubicBezTo>
                    <a:pt x="19196" y="9006"/>
                    <a:pt x="19196" y="9006"/>
                    <a:pt x="19196" y="9006"/>
                  </a:cubicBezTo>
                  <a:cubicBezTo>
                    <a:pt x="19233" y="9006"/>
                    <a:pt x="19233" y="9006"/>
                    <a:pt x="19233" y="9006"/>
                  </a:cubicBezTo>
                  <a:cubicBezTo>
                    <a:pt x="19233" y="9141"/>
                    <a:pt x="19233" y="9141"/>
                    <a:pt x="19233" y="9141"/>
                  </a:cubicBezTo>
                  <a:cubicBezTo>
                    <a:pt x="19270" y="9141"/>
                    <a:pt x="19270" y="9141"/>
                    <a:pt x="19270" y="9141"/>
                  </a:cubicBezTo>
                  <a:cubicBezTo>
                    <a:pt x="19270" y="9209"/>
                    <a:pt x="19270" y="9209"/>
                    <a:pt x="19270" y="9209"/>
                  </a:cubicBezTo>
                  <a:cubicBezTo>
                    <a:pt x="19307" y="9276"/>
                    <a:pt x="19307" y="9276"/>
                    <a:pt x="19307" y="9276"/>
                  </a:cubicBezTo>
                  <a:cubicBezTo>
                    <a:pt x="19270" y="9276"/>
                    <a:pt x="19270" y="9276"/>
                    <a:pt x="19270" y="9276"/>
                  </a:cubicBezTo>
                  <a:cubicBezTo>
                    <a:pt x="19270" y="9276"/>
                    <a:pt x="19270" y="9276"/>
                    <a:pt x="19270" y="9276"/>
                  </a:cubicBezTo>
                  <a:cubicBezTo>
                    <a:pt x="19233" y="9209"/>
                    <a:pt x="19233" y="9209"/>
                    <a:pt x="19233" y="9209"/>
                  </a:cubicBezTo>
                  <a:cubicBezTo>
                    <a:pt x="19196" y="9209"/>
                    <a:pt x="19196" y="9209"/>
                    <a:pt x="19196" y="9209"/>
                  </a:cubicBezTo>
                  <a:cubicBezTo>
                    <a:pt x="19196" y="9276"/>
                    <a:pt x="19196" y="9276"/>
                    <a:pt x="19196" y="9276"/>
                  </a:cubicBezTo>
                  <a:cubicBezTo>
                    <a:pt x="19159" y="9344"/>
                    <a:pt x="19159" y="9344"/>
                    <a:pt x="19159" y="9344"/>
                  </a:cubicBezTo>
                  <a:cubicBezTo>
                    <a:pt x="19196" y="9412"/>
                    <a:pt x="19196" y="9412"/>
                    <a:pt x="19196" y="9412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547"/>
                    <a:pt x="19159" y="9547"/>
                    <a:pt x="19159" y="9547"/>
                  </a:cubicBezTo>
                  <a:cubicBezTo>
                    <a:pt x="19159" y="9547"/>
                    <a:pt x="19159" y="9547"/>
                    <a:pt x="19159" y="9547"/>
                  </a:cubicBezTo>
                  <a:cubicBezTo>
                    <a:pt x="19159" y="9615"/>
                    <a:pt x="19159" y="9615"/>
                    <a:pt x="19159" y="9615"/>
                  </a:cubicBezTo>
                  <a:cubicBezTo>
                    <a:pt x="19159" y="9615"/>
                    <a:pt x="19159" y="9615"/>
                    <a:pt x="19159" y="9615"/>
                  </a:cubicBezTo>
                  <a:cubicBezTo>
                    <a:pt x="19159" y="9683"/>
                    <a:pt x="19159" y="9683"/>
                    <a:pt x="19159" y="9683"/>
                  </a:cubicBezTo>
                  <a:cubicBezTo>
                    <a:pt x="19159" y="9818"/>
                    <a:pt x="19159" y="9818"/>
                    <a:pt x="19159" y="9818"/>
                  </a:cubicBezTo>
                  <a:cubicBezTo>
                    <a:pt x="19122" y="9818"/>
                    <a:pt x="19122" y="9818"/>
                    <a:pt x="19122" y="9818"/>
                  </a:cubicBezTo>
                  <a:cubicBezTo>
                    <a:pt x="19122" y="9886"/>
                    <a:pt x="19122" y="9886"/>
                    <a:pt x="19122" y="9886"/>
                  </a:cubicBezTo>
                  <a:cubicBezTo>
                    <a:pt x="19122" y="9886"/>
                    <a:pt x="19122" y="9886"/>
                    <a:pt x="19122" y="9886"/>
                  </a:cubicBezTo>
                  <a:cubicBezTo>
                    <a:pt x="19085" y="9954"/>
                    <a:pt x="19085" y="9954"/>
                    <a:pt x="19085" y="9954"/>
                  </a:cubicBezTo>
                  <a:cubicBezTo>
                    <a:pt x="19085" y="9954"/>
                    <a:pt x="19085" y="9954"/>
                    <a:pt x="19085" y="9954"/>
                  </a:cubicBezTo>
                  <a:cubicBezTo>
                    <a:pt x="19048" y="9886"/>
                    <a:pt x="19048" y="9886"/>
                    <a:pt x="19048" y="9886"/>
                  </a:cubicBezTo>
                  <a:cubicBezTo>
                    <a:pt x="19085" y="9818"/>
                    <a:pt x="19085" y="9818"/>
                    <a:pt x="19085" y="9818"/>
                  </a:cubicBezTo>
                  <a:cubicBezTo>
                    <a:pt x="19048" y="9750"/>
                    <a:pt x="19048" y="9750"/>
                    <a:pt x="19048" y="9750"/>
                  </a:cubicBezTo>
                  <a:cubicBezTo>
                    <a:pt x="19048" y="9750"/>
                    <a:pt x="19048" y="9750"/>
                    <a:pt x="19048" y="9750"/>
                  </a:cubicBezTo>
                  <a:cubicBezTo>
                    <a:pt x="19011" y="9818"/>
                    <a:pt x="19011" y="9818"/>
                    <a:pt x="19011" y="9818"/>
                  </a:cubicBezTo>
                  <a:cubicBezTo>
                    <a:pt x="19011" y="9818"/>
                    <a:pt x="19011" y="9818"/>
                    <a:pt x="19011" y="9818"/>
                  </a:cubicBezTo>
                  <a:cubicBezTo>
                    <a:pt x="18974" y="9886"/>
                    <a:pt x="18974" y="9886"/>
                    <a:pt x="18974" y="9886"/>
                  </a:cubicBezTo>
                  <a:cubicBezTo>
                    <a:pt x="18974" y="9750"/>
                    <a:pt x="18974" y="9750"/>
                    <a:pt x="18974" y="9750"/>
                  </a:cubicBezTo>
                  <a:cubicBezTo>
                    <a:pt x="18937" y="9750"/>
                    <a:pt x="18937" y="9750"/>
                    <a:pt x="18937" y="9750"/>
                  </a:cubicBezTo>
                  <a:cubicBezTo>
                    <a:pt x="18937" y="9750"/>
                    <a:pt x="18937" y="9750"/>
                    <a:pt x="18937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37" y="9683"/>
                    <a:pt x="18937" y="9683"/>
                    <a:pt x="18937" y="9683"/>
                  </a:cubicBezTo>
                  <a:cubicBezTo>
                    <a:pt x="18900" y="9683"/>
                    <a:pt x="18900" y="9683"/>
                    <a:pt x="18900" y="9683"/>
                  </a:cubicBezTo>
                  <a:cubicBezTo>
                    <a:pt x="18900" y="9615"/>
                    <a:pt x="18900" y="9615"/>
                    <a:pt x="18900" y="9615"/>
                  </a:cubicBezTo>
                  <a:cubicBezTo>
                    <a:pt x="18937" y="9615"/>
                    <a:pt x="18937" y="9615"/>
                    <a:pt x="18937" y="9615"/>
                  </a:cubicBezTo>
                  <a:cubicBezTo>
                    <a:pt x="18900" y="9547"/>
                    <a:pt x="18900" y="9547"/>
                    <a:pt x="18900" y="9547"/>
                  </a:cubicBezTo>
                  <a:cubicBezTo>
                    <a:pt x="18900" y="9547"/>
                    <a:pt x="18900" y="9547"/>
                    <a:pt x="18900" y="9547"/>
                  </a:cubicBezTo>
                  <a:cubicBezTo>
                    <a:pt x="18937" y="9480"/>
                    <a:pt x="18937" y="9480"/>
                    <a:pt x="18937" y="9480"/>
                  </a:cubicBezTo>
                  <a:cubicBezTo>
                    <a:pt x="18900" y="9480"/>
                    <a:pt x="18900" y="9480"/>
                    <a:pt x="18900" y="9480"/>
                  </a:cubicBezTo>
                  <a:cubicBezTo>
                    <a:pt x="18900" y="9412"/>
                    <a:pt x="18900" y="9412"/>
                    <a:pt x="18900" y="9412"/>
                  </a:cubicBezTo>
                  <a:cubicBezTo>
                    <a:pt x="18900" y="9412"/>
                    <a:pt x="18900" y="9412"/>
                    <a:pt x="18900" y="9412"/>
                  </a:cubicBezTo>
                  <a:cubicBezTo>
                    <a:pt x="18900" y="9344"/>
                    <a:pt x="18900" y="9344"/>
                    <a:pt x="18900" y="9344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26" y="9344"/>
                    <a:pt x="18826" y="9344"/>
                    <a:pt x="18826" y="9344"/>
                  </a:cubicBezTo>
                  <a:cubicBezTo>
                    <a:pt x="18826" y="9344"/>
                    <a:pt x="18826" y="9344"/>
                    <a:pt x="18826" y="9344"/>
                  </a:cubicBezTo>
                  <a:cubicBezTo>
                    <a:pt x="18826" y="9412"/>
                    <a:pt x="18826" y="9412"/>
                    <a:pt x="18826" y="9412"/>
                  </a:cubicBezTo>
                  <a:cubicBezTo>
                    <a:pt x="18789" y="9480"/>
                    <a:pt x="18789" y="9480"/>
                    <a:pt x="18789" y="9480"/>
                  </a:cubicBezTo>
                  <a:cubicBezTo>
                    <a:pt x="18789" y="9480"/>
                    <a:pt x="18789" y="9480"/>
                    <a:pt x="18789" y="9480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15" y="9344"/>
                    <a:pt x="18715" y="9344"/>
                    <a:pt x="18715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412"/>
                    <a:pt x="18678" y="9412"/>
                    <a:pt x="18678" y="9412"/>
                  </a:cubicBezTo>
                  <a:cubicBezTo>
                    <a:pt x="18641" y="9412"/>
                    <a:pt x="18641" y="9412"/>
                    <a:pt x="18641" y="9412"/>
                  </a:cubicBezTo>
                  <a:cubicBezTo>
                    <a:pt x="18641" y="9480"/>
                    <a:pt x="18641" y="9480"/>
                    <a:pt x="18641" y="9480"/>
                  </a:cubicBezTo>
                  <a:cubicBezTo>
                    <a:pt x="18567" y="9480"/>
                    <a:pt x="18567" y="9480"/>
                    <a:pt x="18567" y="9480"/>
                  </a:cubicBezTo>
                  <a:cubicBezTo>
                    <a:pt x="18567" y="9480"/>
                    <a:pt x="18567" y="9480"/>
                    <a:pt x="18567" y="9480"/>
                  </a:cubicBezTo>
                  <a:cubicBezTo>
                    <a:pt x="18530" y="9480"/>
                    <a:pt x="18530" y="9480"/>
                    <a:pt x="18530" y="9480"/>
                  </a:cubicBezTo>
                  <a:cubicBezTo>
                    <a:pt x="18530" y="9547"/>
                    <a:pt x="18530" y="9547"/>
                    <a:pt x="18530" y="9547"/>
                  </a:cubicBezTo>
                  <a:cubicBezTo>
                    <a:pt x="18456" y="9480"/>
                    <a:pt x="18456" y="9480"/>
                    <a:pt x="18456" y="9480"/>
                  </a:cubicBezTo>
                  <a:cubicBezTo>
                    <a:pt x="18419" y="9615"/>
                    <a:pt x="18419" y="9615"/>
                    <a:pt x="18419" y="9615"/>
                  </a:cubicBezTo>
                  <a:cubicBezTo>
                    <a:pt x="18419" y="9615"/>
                    <a:pt x="18419" y="9615"/>
                    <a:pt x="18419" y="9615"/>
                  </a:cubicBezTo>
                  <a:cubicBezTo>
                    <a:pt x="18419" y="9683"/>
                    <a:pt x="18419" y="9683"/>
                    <a:pt x="18419" y="9683"/>
                  </a:cubicBezTo>
                  <a:cubicBezTo>
                    <a:pt x="18382" y="9750"/>
                    <a:pt x="18382" y="9750"/>
                    <a:pt x="18382" y="9750"/>
                  </a:cubicBezTo>
                  <a:cubicBezTo>
                    <a:pt x="18382" y="9750"/>
                    <a:pt x="18382" y="9750"/>
                    <a:pt x="18382" y="9750"/>
                  </a:cubicBezTo>
                  <a:cubicBezTo>
                    <a:pt x="18419" y="9818"/>
                    <a:pt x="18419" y="9818"/>
                    <a:pt x="18419" y="9818"/>
                  </a:cubicBezTo>
                  <a:cubicBezTo>
                    <a:pt x="18419" y="9886"/>
                    <a:pt x="18419" y="9886"/>
                    <a:pt x="18419" y="9886"/>
                  </a:cubicBezTo>
                  <a:cubicBezTo>
                    <a:pt x="18456" y="9954"/>
                    <a:pt x="18456" y="9954"/>
                    <a:pt x="18456" y="9954"/>
                  </a:cubicBezTo>
                  <a:cubicBezTo>
                    <a:pt x="18419" y="9954"/>
                    <a:pt x="18419" y="9954"/>
                    <a:pt x="18419" y="9954"/>
                  </a:cubicBezTo>
                  <a:cubicBezTo>
                    <a:pt x="18419" y="10157"/>
                    <a:pt x="18419" y="10157"/>
                    <a:pt x="18419" y="10157"/>
                  </a:cubicBezTo>
                  <a:cubicBezTo>
                    <a:pt x="18456" y="10224"/>
                    <a:pt x="18456" y="10224"/>
                    <a:pt x="18456" y="10224"/>
                  </a:cubicBezTo>
                  <a:cubicBezTo>
                    <a:pt x="18419" y="10292"/>
                    <a:pt x="18419" y="10292"/>
                    <a:pt x="18419" y="10292"/>
                  </a:cubicBezTo>
                  <a:cubicBezTo>
                    <a:pt x="18419" y="10292"/>
                    <a:pt x="18419" y="10292"/>
                    <a:pt x="18419" y="10292"/>
                  </a:cubicBezTo>
                  <a:cubicBezTo>
                    <a:pt x="18419" y="10360"/>
                    <a:pt x="18419" y="10360"/>
                    <a:pt x="18419" y="10360"/>
                  </a:cubicBezTo>
                  <a:cubicBezTo>
                    <a:pt x="18382" y="10360"/>
                    <a:pt x="18382" y="10360"/>
                    <a:pt x="18382" y="10360"/>
                  </a:cubicBezTo>
                  <a:cubicBezTo>
                    <a:pt x="18382" y="10495"/>
                    <a:pt x="18382" y="10495"/>
                    <a:pt x="18382" y="10495"/>
                  </a:cubicBezTo>
                  <a:cubicBezTo>
                    <a:pt x="18382" y="10495"/>
                    <a:pt x="18382" y="10495"/>
                    <a:pt x="18382" y="10495"/>
                  </a:cubicBezTo>
                  <a:cubicBezTo>
                    <a:pt x="18382" y="10563"/>
                    <a:pt x="18382" y="10563"/>
                    <a:pt x="18382" y="10563"/>
                  </a:cubicBezTo>
                  <a:cubicBezTo>
                    <a:pt x="18345" y="10698"/>
                    <a:pt x="18345" y="10698"/>
                    <a:pt x="18345" y="10698"/>
                  </a:cubicBezTo>
                  <a:cubicBezTo>
                    <a:pt x="18382" y="10766"/>
                    <a:pt x="18382" y="10766"/>
                    <a:pt x="18382" y="10766"/>
                  </a:cubicBezTo>
                  <a:cubicBezTo>
                    <a:pt x="18345" y="10766"/>
                    <a:pt x="18345" y="10766"/>
                    <a:pt x="18345" y="10766"/>
                  </a:cubicBezTo>
                  <a:cubicBezTo>
                    <a:pt x="18382" y="10902"/>
                    <a:pt x="18382" y="10902"/>
                    <a:pt x="18382" y="10902"/>
                  </a:cubicBezTo>
                  <a:cubicBezTo>
                    <a:pt x="18382" y="10902"/>
                    <a:pt x="18382" y="10902"/>
                    <a:pt x="18382" y="10902"/>
                  </a:cubicBezTo>
                  <a:cubicBezTo>
                    <a:pt x="18382" y="10969"/>
                    <a:pt x="18382" y="10969"/>
                    <a:pt x="18382" y="10969"/>
                  </a:cubicBezTo>
                  <a:cubicBezTo>
                    <a:pt x="18382" y="10969"/>
                    <a:pt x="18382" y="10969"/>
                    <a:pt x="18382" y="10969"/>
                  </a:cubicBezTo>
                  <a:cubicBezTo>
                    <a:pt x="18419" y="10969"/>
                    <a:pt x="18419" y="10969"/>
                    <a:pt x="18419" y="10969"/>
                  </a:cubicBezTo>
                  <a:cubicBezTo>
                    <a:pt x="18456" y="10969"/>
                    <a:pt x="18456" y="10969"/>
                    <a:pt x="18456" y="10969"/>
                  </a:cubicBezTo>
                  <a:cubicBezTo>
                    <a:pt x="18456" y="10902"/>
                    <a:pt x="18456" y="10902"/>
                    <a:pt x="18456" y="10902"/>
                  </a:cubicBezTo>
                  <a:cubicBezTo>
                    <a:pt x="18456" y="10902"/>
                    <a:pt x="18456" y="10902"/>
                    <a:pt x="18456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530" y="10902"/>
                    <a:pt x="18530" y="10902"/>
                    <a:pt x="18530" y="10902"/>
                  </a:cubicBezTo>
                  <a:cubicBezTo>
                    <a:pt x="18567" y="10969"/>
                    <a:pt x="18567" y="10969"/>
                    <a:pt x="18567" y="10969"/>
                  </a:cubicBezTo>
                  <a:cubicBezTo>
                    <a:pt x="18567" y="10969"/>
                    <a:pt x="18567" y="10969"/>
                    <a:pt x="18567" y="10969"/>
                  </a:cubicBezTo>
                  <a:cubicBezTo>
                    <a:pt x="18530" y="10969"/>
                    <a:pt x="18530" y="10969"/>
                    <a:pt x="18530" y="10969"/>
                  </a:cubicBezTo>
                  <a:cubicBezTo>
                    <a:pt x="18567" y="11037"/>
                    <a:pt x="18567" y="11037"/>
                    <a:pt x="18567" y="11037"/>
                  </a:cubicBezTo>
                  <a:cubicBezTo>
                    <a:pt x="18567" y="11037"/>
                    <a:pt x="18567" y="11037"/>
                    <a:pt x="18567" y="11037"/>
                  </a:cubicBezTo>
                  <a:cubicBezTo>
                    <a:pt x="18530" y="11037"/>
                    <a:pt x="18530" y="11037"/>
                    <a:pt x="18530" y="11037"/>
                  </a:cubicBezTo>
                  <a:cubicBezTo>
                    <a:pt x="18530" y="11105"/>
                    <a:pt x="18530" y="11105"/>
                    <a:pt x="18530" y="11105"/>
                  </a:cubicBezTo>
                  <a:cubicBezTo>
                    <a:pt x="18493" y="11037"/>
                    <a:pt x="18493" y="11037"/>
                    <a:pt x="18493" y="11037"/>
                  </a:cubicBezTo>
                  <a:cubicBezTo>
                    <a:pt x="18493" y="11105"/>
                    <a:pt x="18493" y="11105"/>
                    <a:pt x="18493" y="11105"/>
                  </a:cubicBezTo>
                  <a:cubicBezTo>
                    <a:pt x="18493" y="11105"/>
                    <a:pt x="18493" y="11105"/>
                    <a:pt x="18493" y="11105"/>
                  </a:cubicBezTo>
                  <a:cubicBezTo>
                    <a:pt x="18493" y="11172"/>
                    <a:pt x="18493" y="11172"/>
                    <a:pt x="18493" y="11172"/>
                  </a:cubicBezTo>
                  <a:cubicBezTo>
                    <a:pt x="18456" y="11240"/>
                    <a:pt x="18456" y="11240"/>
                    <a:pt x="18456" y="11240"/>
                  </a:cubicBezTo>
                  <a:cubicBezTo>
                    <a:pt x="18419" y="11172"/>
                    <a:pt x="18419" y="11172"/>
                    <a:pt x="18419" y="11172"/>
                  </a:cubicBezTo>
                  <a:cubicBezTo>
                    <a:pt x="18419" y="11172"/>
                    <a:pt x="18419" y="11172"/>
                    <a:pt x="18419" y="11172"/>
                  </a:cubicBezTo>
                  <a:cubicBezTo>
                    <a:pt x="18419" y="11105"/>
                    <a:pt x="18419" y="11105"/>
                    <a:pt x="18419" y="11105"/>
                  </a:cubicBezTo>
                  <a:cubicBezTo>
                    <a:pt x="18382" y="11172"/>
                    <a:pt x="18382" y="11172"/>
                    <a:pt x="18382" y="11172"/>
                  </a:cubicBezTo>
                  <a:cubicBezTo>
                    <a:pt x="18382" y="11105"/>
                    <a:pt x="18382" y="11105"/>
                    <a:pt x="18382" y="11105"/>
                  </a:cubicBezTo>
                  <a:cubicBezTo>
                    <a:pt x="18345" y="11105"/>
                    <a:pt x="18345" y="11105"/>
                    <a:pt x="18345" y="11105"/>
                  </a:cubicBezTo>
                  <a:cubicBezTo>
                    <a:pt x="18345" y="11172"/>
                    <a:pt x="18345" y="11172"/>
                    <a:pt x="18345" y="11172"/>
                  </a:cubicBezTo>
                  <a:cubicBezTo>
                    <a:pt x="18345" y="11240"/>
                    <a:pt x="18345" y="11240"/>
                    <a:pt x="18345" y="11240"/>
                  </a:cubicBezTo>
                  <a:cubicBezTo>
                    <a:pt x="18345" y="11240"/>
                    <a:pt x="18345" y="11240"/>
                    <a:pt x="18345" y="11240"/>
                  </a:cubicBezTo>
                  <a:cubicBezTo>
                    <a:pt x="18308" y="11240"/>
                    <a:pt x="18308" y="11240"/>
                    <a:pt x="18308" y="11240"/>
                  </a:cubicBezTo>
                  <a:cubicBezTo>
                    <a:pt x="18308" y="11308"/>
                    <a:pt x="18308" y="11308"/>
                    <a:pt x="18308" y="11308"/>
                  </a:cubicBezTo>
                  <a:cubicBezTo>
                    <a:pt x="18308" y="11308"/>
                    <a:pt x="18308" y="11308"/>
                    <a:pt x="18308" y="11308"/>
                  </a:cubicBezTo>
                  <a:cubicBezTo>
                    <a:pt x="18308" y="11376"/>
                    <a:pt x="18308" y="11376"/>
                    <a:pt x="18308" y="11376"/>
                  </a:cubicBezTo>
                  <a:cubicBezTo>
                    <a:pt x="18271" y="11308"/>
                    <a:pt x="18271" y="11308"/>
                    <a:pt x="18271" y="11308"/>
                  </a:cubicBezTo>
                  <a:cubicBezTo>
                    <a:pt x="18234" y="11240"/>
                    <a:pt x="18234" y="11240"/>
                    <a:pt x="18234" y="11240"/>
                  </a:cubicBezTo>
                  <a:cubicBezTo>
                    <a:pt x="18197" y="11240"/>
                    <a:pt x="18197" y="11240"/>
                    <a:pt x="18197" y="11240"/>
                  </a:cubicBezTo>
                  <a:cubicBezTo>
                    <a:pt x="18234" y="11308"/>
                    <a:pt x="18234" y="11308"/>
                    <a:pt x="18234" y="11308"/>
                  </a:cubicBezTo>
                  <a:cubicBezTo>
                    <a:pt x="18197" y="11376"/>
                    <a:pt x="18197" y="11376"/>
                    <a:pt x="18197" y="11376"/>
                  </a:cubicBezTo>
                  <a:cubicBezTo>
                    <a:pt x="18197" y="11376"/>
                    <a:pt x="18197" y="11376"/>
                    <a:pt x="18197" y="11376"/>
                  </a:cubicBezTo>
                  <a:cubicBezTo>
                    <a:pt x="18197" y="11443"/>
                    <a:pt x="18197" y="11443"/>
                    <a:pt x="18197" y="11443"/>
                  </a:cubicBezTo>
                  <a:cubicBezTo>
                    <a:pt x="18160" y="11443"/>
                    <a:pt x="18160" y="11443"/>
                    <a:pt x="18160" y="11443"/>
                  </a:cubicBezTo>
                  <a:cubicBezTo>
                    <a:pt x="18123" y="11443"/>
                    <a:pt x="18123" y="11443"/>
                    <a:pt x="18123" y="11443"/>
                  </a:cubicBezTo>
                  <a:cubicBezTo>
                    <a:pt x="18086" y="11376"/>
                    <a:pt x="18086" y="11376"/>
                    <a:pt x="18086" y="11376"/>
                  </a:cubicBezTo>
                  <a:cubicBezTo>
                    <a:pt x="18049" y="11376"/>
                    <a:pt x="18049" y="11376"/>
                    <a:pt x="18049" y="11376"/>
                  </a:cubicBezTo>
                  <a:cubicBezTo>
                    <a:pt x="18049" y="11376"/>
                    <a:pt x="18049" y="11376"/>
                    <a:pt x="18049" y="11376"/>
                  </a:cubicBezTo>
                  <a:cubicBezTo>
                    <a:pt x="18049" y="11308"/>
                    <a:pt x="18049" y="11308"/>
                    <a:pt x="18049" y="11308"/>
                  </a:cubicBezTo>
                  <a:cubicBezTo>
                    <a:pt x="18086" y="11308"/>
                    <a:pt x="18086" y="11308"/>
                    <a:pt x="18086" y="11308"/>
                  </a:cubicBezTo>
                  <a:cubicBezTo>
                    <a:pt x="18086" y="11240"/>
                    <a:pt x="18086" y="11240"/>
                    <a:pt x="18086" y="11240"/>
                  </a:cubicBezTo>
                  <a:cubicBezTo>
                    <a:pt x="18086" y="11240"/>
                    <a:pt x="18086" y="11240"/>
                    <a:pt x="18086" y="11240"/>
                  </a:cubicBezTo>
                  <a:cubicBezTo>
                    <a:pt x="18160" y="11240"/>
                    <a:pt x="18160" y="11240"/>
                    <a:pt x="18160" y="11240"/>
                  </a:cubicBezTo>
                  <a:cubicBezTo>
                    <a:pt x="18197" y="11172"/>
                    <a:pt x="18197" y="11172"/>
                    <a:pt x="18197" y="11172"/>
                  </a:cubicBezTo>
                  <a:cubicBezTo>
                    <a:pt x="18197" y="11172"/>
                    <a:pt x="18197" y="11172"/>
                    <a:pt x="18197" y="11172"/>
                  </a:cubicBezTo>
                  <a:cubicBezTo>
                    <a:pt x="18160" y="11105"/>
                    <a:pt x="18160" y="11105"/>
                    <a:pt x="18160" y="11105"/>
                  </a:cubicBezTo>
                  <a:cubicBezTo>
                    <a:pt x="18123" y="11172"/>
                    <a:pt x="18123" y="11172"/>
                    <a:pt x="18123" y="11172"/>
                  </a:cubicBezTo>
                  <a:cubicBezTo>
                    <a:pt x="18086" y="11172"/>
                    <a:pt x="18086" y="11172"/>
                    <a:pt x="18086" y="11172"/>
                  </a:cubicBezTo>
                  <a:cubicBezTo>
                    <a:pt x="18086" y="11172"/>
                    <a:pt x="18086" y="11172"/>
                    <a:pt x="18086" y="11172"/>
                  </a:cubicBezTo>
                  <a:cubicBezTo>
                    <a:pt x="18049" y="11105"/>
                    <a:pt x="18049" y="11105"/>
                    <a:pt x="18049" y="11105"/>
                  </a:cubicBezTo>
                  <a:cubicBezTo>
                    <a:pt x="18049" y="11105"/>
                    <a:pt x="18049" y="11105"/>
                    <a:pt x="18049" y="11105"/>
                  </a:cubicBezTo>
                  <a:cubicBezTo>
                    <a:pt x="17975" y="11105"/>
                    <a:pt x="17975" y="11105"/>
                    <a:pt x="17975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01" y="11105"/>
                    <a:pt x="17901" y="11105"/>
                    <a:pt x="17901" y="11105"/>
                  </a:cubicBezTo>
                  <a:cubicBezTo>
                    <a:pt x="17901" y="11105"/>
                    <a:pt x="17901" y="11105"/>
                    <a:pt x="17901" y="11105"/>
                  </a:cubicBezTo>
                  <a:cubicBezTo>
                    <a:pt x="17864" y="11105"/>
                    <a:pt x="17864" y="11105"/>
                    <a:pt x="17864" y="11105"/>
                  </a:cubicBezTo>
                  <a:cubicBezTo>
                    <a:pt x="17827" y="11037"/>
                    <a:pt x="17827" y="11037"/>
                    <a:pt x="17827" y="11037"/>
                  </a:cubicBezTo>
                  <a:cubicBezTo>
                    <a:pt x="17790" y="11105"/>
                    <a:pt x="17790" y="11105"/>
                    <a:pt x="17790" y="11105"/>
                  </a:cubicBezTo>
                  <a:cubicBezTo>
                    <a:pt x="17753" y="11037"/>
                    <a:pt x="17753" y="11037"/>
                    <a:pt x="17753" y="11037"/>
                  </a:cubicBezTo>
                  <a:cubicBezTo>
                    <a:pt x="17716" y="11037"/>
                    <a:pt x="17716" y="11037"/>
                    <a:pt x="17716" y="11037"/>
                  </a:cubicBezTo>
                  <a:cubicBezTo>
                    <a:pt x="17679" y="11105"/>
                    <a:pt x="17679" y="11105"/>
                    <a:pt x="17679" y="11105"/>
                  </a:cubicBezTo>
                  <a:cubicBezTo>
                    <a:pt x="17642" y="11172"/>
                    <a:pt x="17642" y="11172"/>
                    <a:pt x="17642" y="11172"/>
                  </a:cubicBezTo>
                  <a:cubicBezTo>
                    <a:pt x="17642" y="11172"/>
                    <a:pt x="17642" y="11172"/>
                    <a:pt x="17642" y="11172"/>
                  </a:cubicBezTo>
                  <a:cubicBezTo>
                    <a:pt x="17679" y="11240"/>
                    <a:pt x="17679" y="11240"/>
                    <a:pt x="17679" y="11240"/>
                  </a:cubicBezTo>
                  <a:cubicBezTo>
                    <a:pt x="17642" y="11240"/>
                    <a:pt x="17642" y="11240"/>
                    <a:pt x="17642" y="11240"/>
                  </a:cubicBezTo>
                  <a:cubicBezTo>
                    <a:pt x="17642" y="11240"/>
                    <a:pt x="17642" y="11240"/>
                    <a:pt x="17642" y="11240"/>
                  </a:cubicBezTo>
                  <a:cubicBezTo>
                    <a:pt x="17605" y="11308"/>
                    <a:pt x="17605" y="11308"/>
                    <a:pt x="17605" y="11308"/>
                  </a:cubicBezTo>
                  <a:cubicBezTo>
                    <a:pt x="17642" y="11308"/>
                    <a:pt x="17642" y="11308"/>
                    <a:pt x="17642" y="11308"/>
                  </a:cubicBezTo>
                  <a:cubicBezTo>
                    <a:pt x="17679" y="11308"/>
                    <a:pt x="17679" y="11308"/>
                    <a:pt x="17679" y="11308"/>
                  </a:cubicBezTo>
                  <a:cubicBezTo>
                    <a:pt x="17679" y="11308"/>
                    <a:pt x="17679" y="11308"/>
                    <a:pt x="17679" y="11308"/>
                  </a:cubicBezTo>
                  <a:cubicBezTo>
                    <a:pt x="17679" y="11376"/>
                    <a:pt x="17679" y="11376"/>
                    <a:pt x="17679" y="11376"/>
                  </a:cubicBezTo>
                  <a:cubicBezTo>
                    <a:pt x="17605" y="11376"/>
                    <a:pt x="17605" y="11376"/>
                    <a:pt x="17605" y="11376"/>
                  </a:cubicBezTo>
                  <a:cubicBezTo>
                    <a:pt x="17605" y="11376"/>
                    <a:pt x="17605" y="11376"/>
                    <a:pt x="17605" y="11376"/>
                  </a:cubicBezTo>
                  <a:cubicBezTo>
                    <a:pt x="17532" y="11376"/>
                    <a:pt x="17532" y="11376"/>
                    <a:pt x="17532" y="11376"/>
                  </a:cubicBezTo>
                  <a:cubicBezTo>
                    <a:pt x="17532" y="11376"/>
                    <a:pt x="17532" y="11376"/>
                    <a:pt x="17532" y="11376"/>
                  </a:cubicBezTo>
                  <a:cubicBezTo>
                    <a:pt x="17532" y="11443"/>
                    <a:pt x="17532" y="11443"/>
                    <a:pt x="17532" y="11443"/>
                  </a:cubicBezTo>
                  <a:cubicBezTo>
                    <a:pt x="17495" y="11376"/>
                    <a:pt x="17495" y="11376"/>
                    <a:pt x="17495" y="11376"/>
                  </a:cubicBezTo>
                  <a:cubicBezTo>
                    <a:pt x="17495" y="11443"/>
                    <a:pt x="17495" y="11443"/>
                    <a:pt x="17495" y="11443"/>
                  </a:cubicBezTo>
                  <a:cubicBezTo>
                    <a:pt x="17458" y="11443"/>
                    <a:pt x="17458" y="11443"/>
                    <a:pt x="17458" y="11443"/>
                  </a:cubicBezTo>
                  <a:cubicBezTo>
                    <a:pt x="17458" y="11376"/>
                    <a:pt x="17458" y="11376"/>
                    <a:pt x="17458" y="11376"/>
                  </a:cubicBezTo>
                  <a:cubicBezTo>
                    <a:pt x="17384" y="11376"/>
                    <a:pt x="17384" y="11376"/>
                    <a:pt x="17384" y="11376"/>
                  </a:cubicBezTo>
                  <a:cubicBezTo>
                    <a:pt x="17384" y="11443"/>
                    <a:pt x="17384" y="11443"/>
                    <a:pt x="17384" y="11443"/>
                  </a:cubicBezTo>
                  <a:cubicBezTo>
                    <a:pt x="17310" y="11376"/>
                    <a:pt x="17310" y="11376"/>
                    <a:pt x="17310" y="11376"/>
                  </a:cubicBezTo>
                  <a:cubicBezTo>
                    <a:pt x="17273" y="11443"/>
                    <a:pt x="17273" y="11443"/>
                    <a:pt x="17273" y="11443"/>
                  </a:cubicBezTo>
                  <a:cubicBezTo>
                    <a:pt x="17273" y="11443"/>
                    <a:pt x="17273" y="11443"/>
                    <a:pt x="17273" y="11443"/>
                  </a:cubicBezTo>
                  <a:cubicBezTo>
                    <a:pt x="17310" y="11511"/>
                    <a:pt x="17310" y="11511"/>
                    <a:pt x="17310" y="11511"/>
                  </a:cubicBezTo>
                  <a:cubicBezTo>
                    <a:pt x="17273" y="11579"/>
                    <a:pt x="17273" y="11579"/>
                    <a:pt x="17273" y="11579"/>
                  </a:cubicBezTo>
                  <a:cubicBezTo>
                    <a:pt x="17273" y="11646"/>
                    <a:pt x="17273" y="11646"/>
                    <a:pt x="17273" y="11646"/>
                  </a:cubicBezTo>
                  <a:cubicBezTo>
                    <a:pt x="17236" y="11579"/>
                    <a:pt x="17236" y="11579"/>
                    <a:pt x="17236" y="11579"/>
                  </a:cubicBezTo>
                  <a:cubicBezTo>
                    <a:pt x="17236" y="11579"/>
                    <a:pt x="17236" y="11579"/>
                    <a:pt x="17236" y="11579"/>
                  </a:cubicBezTo>
                  <a:cubicBezTo>
                    <a:pt x="17236" y="11511"/>
                    <a:pt x="17236" y="11511"/>
                    <a:pt x="17236" y="11511"/>
                  </a:cubicBezTo>
                  <a:cubicBezTo>
                    <a:pt x="17199" y="11443"/>
                    <a:pt x="17199" y="11443"/>
                    <a:pt x="17199" y="11443"/>
                  </a:cubicBezTo>
                  <a:cubicBezTo>
                    <a:pt x="17199" y="11511"/>
                    <a:pt x="17199" y="11511"/>
                    <a:pt x="17199" y="11511"/>
                  </a:cubicBezTo>
                  <a:cubicBezTo>
                    <a:pt x="17162" y="11511"/>
                    <a:pt x="17162" y="11511"/>
                    <a:pt x="17162" y="11511"/>
                  </a:cubicBezTo>
                  <a:cubicBezTo>
                    <a:pt x="17125" y="11511"/>
                    <a:pt x="17125" y="11511"/>
                    <a:pt x="17125" y="11511"/>
                  </a:cubicBezTo>
                  <a:cubicBezTo>
                    <a:pt x="17088" y="11579"/>
                    <a:pt x="17088" y="11579"/>
                    <a:pt x="17088" y="11579"/>
                  </a:cubicBezTo>
                  <a:cubicBezTo>
                    <a:pt x="17051" y="11511"/>
                    <a:pt x="17051" y="11511"/>
                    <a:pt x="17051" y="11511"/>
                  </a:cubicBezTo>
                  <a:cubicBezTo>
                    <a:pt x="17014" y="11579"/>
                    <a:pt x="17014" y="11579"/>
                    <a:pt x="17014" y="11579"/>
                  </a:cubicBezTo>
                  <a:cubicBezTo>
                    <a:pt x="16977" y="11579"/>
                    <a:pt x="16977" y="11579"/>
                    <a:pt x="16977" y="11579"/>
                  </a:cubicBezTo>
                  <a:cubicBezTo>
                    <a:pt x="16903" y="11646"/>
                    <a:pt x="16903" y="11646"/>
                    <a:pt x="16903" y="11646"/>
                  </a:cubicBezTo>
                  <a:cubicBezTo>
                    <a:pt x="16866" y="11714"/>
                    <a:pt x="16866" y="11714"/>
                    <a:pt x="16866" y="11714"/>
                  </a:cubicBezTo>
                  <a:cubicBezTo>
                    <a:pt x="16866" y="11646"/>
                    <a:pt x="16866" y="11646"/>
                    <a:pt x="16866" y="11646"/>
                  </a:cubicBezTo>
                  <a:cubicBezTo>
                    <a:pt x="16829" y="11646"/>
                    <a:pt x="16829" y="11646"/>
                    <a:pt x="16829" y="11646"/>
                  </a:cubicBezTo>
                  <a:cubicBezTo>
                    <a:pt x="16829" y="11714"/>
                    <a:pt x="16829" y="11714"/>
                    <a:pt x="16829" y="11714"/>
                  </a:cubicBezTo>
                  <a:cubicBezTo>
                    <a:pt x="16755" y="11782"/>
                    <a:pt x="16755" y="11782"/>
                    <a:pt x="16755" y="11782"/>
                  </a:cubicBezTo>
                  <a:cubicBezTo>
                    <a:pt x="16755" y="11850"/>
                    <a:pt x="16755" y="11850"/>
                    <a:pt x="16755" y="11850"/>
                  </a:cubicBezTo>
                  <a:cubicBezTo>
                    <a:pt x="16718" y="11850"/>
                    <a:pt x="16718" y="11850"/>
                    <a:pt x="16718" y="11850"/>
                  </a:cubicBezTo>
                  <a:cubicBezTo>
                    <a:pt x="16718" y="11917"/>
                    <a:pt x="16718" y="11917"/>
                    <a:pt x="16718" y="11917"/>
                  </a:cubicBezTo>
                  <a:cubicBezTo>
                    <a:pt x="16755" y="12053"/>
                    <a:pt x="16755" y="12053"/>
                    <a:pt x="16755" y="12053"/>
                  </a:cubicBezTo>
                  <a:cubicBezTo>
                    <a:pt x="16755" y="12188"/>
                    <a:pt x="16755" y="12188"/>
                    <a:pt x="16755" y="12188"/>
                  </a:cubicBezTo>
                  <a:cubicBezTo>
                    <a:pt x="16718" y="12256"/>
                    <a:pt x="16718" y="12256"/>
                    <a:pt x="16718" y="12256"/>
                  </a:cubicBezTo>
                  <a:cubicBezTo>
                    <a:pt x="16681" y="12324"/>
                    <a:pt x="16681" y="12324"/>
                    <a:pt x="16681" y="12324"/>
                  </a:cubicBezTo>
                  <a:cubicBezTo>
                    <a:pt x="16681" y="12391"/>
                    <a:pt x="16681" y="12391"/>
                    <a:pt x="16681" y="12391"/>
                  </a:cubicBezTo>
                  <a:cubicBezTo>
                    <a:pt x="16681" y="12527"/>
                    <a:pt x="16681" y="12527"/>
                    <a:pt x="16681" y="12527"/>
                  </a:cubicBezTo>
                  <a:cubicBezTo>
                    <a:pt x="16718" y="12527"/>
                    <a:pt x="16718" y="12527"/>
                    <a:pt x="16718" y="12527"/>
                  </a:cubicBezTo>
                  <a:cubicBezTo>
                    <a:pt x="16718" y="12594"/>
                    <a:pt x="16718" y="12594"/>
                    <a:pt x="16718" y="12594"/>
                  </a:cubicBezTo>
                  <a:cubicBezTo>
                    <a:pt x="16681" y="12594"/>
                    <a:pt x="16681" y="12594"/>
                    <a:pt x="16681" y="12594"/>
                  </a:cubicBezTo>
                  <a:cubicBezTo>
                    <a:pt x="16681" y="12594"/>
                    <a:pt x="16681" y="12594"/>
                    <a:pt x="16681" y="12594"/>
                  </a:cubicBezTo>
                  <a:cubicBezTo>
                    <a:pt x="16681" y="12662"/>
                    <a:pt x="16681" y="12662"/>
                    <a:pt x="16681" y="12662"/>
                  </a:cubicBezTo>
                  <a:cubicBezTo>
                    <a:pt x="16644" y="12730"/>
                    <a:pt x="16644" y="12730"/>
                    <a:pt x="16644" y="12730"/>
                  </a:cubicBezTo>
                  <a:cubicBezTo>
                    <a:pt x="16681" y="12797"/>
                    <a:pt x="16681" y="12797"/>
                    <a:pt x="16681" y="12797"/>
                  </a:cubicBezTo>
                  <a:cubicBezTo>
                    <a:pt x="16644" y="12865"/>
                    <a:pt x="16644" y="12865"/>
                    <a:pt x="16644" y="12865"/>
                  </a:cubicBezTo>
                  <a:cubicBezTo>
                    <a:pt x="16644" y="12933"/>
                    <a:pt x="16644" y="12933"/>
                    <a:pt x="16644" y="12933"/>
                  </a:cubicBezTo>
                  <a:cubicBezTo>
                    <a:pt x="16570" y="13001"/>
                    <a:pt x="16570" y="13001"/>
                    <a:pt x="16570" y="13001"/>
                  </a:cubicBezTo>
                  <a:cubicBezTo>
                    <a:pt x="16607" y="13068"/>
                    <a:pt x="16607" y="13068"/>
                    <a:pt x="16607" y="13068"/>
                  </a:cubicBezTo>
                  <a:cubicBezTo>
                    <a:pt x="16570" y="13068"/>
                    <a:pt x="16570" y="13068"/>
                    <a:pt x="16570" y="13068"/>
                  </a:cubicBezTo>
                  <a:cubicBezTo>
                    <a:pt x="16570" y="13204"/>
                    <a:pt x="16570" y="13204"/>
                    <a:pt x="16570" y="13204"/>
                  </a:cubicBezTo>
                  <a:cubicBezTo>
                    <a:pt x="16533" y="13204"/>
                    <a:pt x="16533" y="13204"/>
                    <a:pt x="16533" y="13204"/>
                  </a:cubicBezTo>
                  <a:cubicBezTo>
                    <a:pt x="16533" y="13339"/>
                    <a:pt x="16533" y="13339"/>
                    <a:pt x="16533" y="13339"/>
                  </a:cubicBezTo>
                  <a:cubicBezTo>
                    <a:pt x="16533" y="13407"/>
                    <a:pt x="16533" y="13407"/>
                    <a:pt x="16533" y="13407"/>
                  </a:cubicBezTo>
                  <a:cubicBezTo>
                    <a:pt x="16533" y="13475"/>
                    <a:pt x="16533" y="13475"/>
                    <a:pt x="16533" y="13475"/>
                  </a:cubicBezTo>
                  <a:cubicBezTo>
                    <a:pt x="16533" y="13542"/>
                    <a:pt x="16533" y="13542"/>
                    <a:pt x="16533" y="13542"/>
                  </a:cubicBezTo>
                  <a:cubicBezTo>
                    <a:pt x="16496" y="13542"/>
                    <a:pt x="16496" y="13542"/>
                    <a:pt x="16496" y="13542"/>
                  </a:cubicBezTo>
                  <a:cubicBezTo>
                    <a:pt x="16496" y="13610"/>
                    <a:pt x="16496" y="13610"/>
                    <a:pt x="16496" y="13610"/>
                  </a:cubicBezTo>
                  <a:cubicBezTo>
                    <a:pt x="16459" y="13678"/>
                    <a:pt x="16459" y="13678"/>
                    <a:pt x="16459" y="13678"/>
                  </a:cubicBezTo>
                  <a:cubicBezTo>
                    <a:pt x="16459" y="13745"/>
                    <a:pt x="16459" y="13745"/>
                    <a:pt x="16459" y="13745"/>
                  </a:cubicBezTo>
                  <a:cubicBezTo>
                    <a:pt x="16459" y="13745"/>
                    <a:pt x="16459" y="13745"/>
                    <a:pt x="16459" y="13745"/>
                  </a:cubicBezTo>
                  <a:cubicBezTo>
                    <a:pt x="16459" y="13813"/>
                    <a:pt x="16459" y="13813"/>
                    <a:pt x="16459" y="13813"/>
                  </a:cubicBezTo>
                  <a:cubicBezTo>
                    <a:pt x="16422" y="13881"/>
                    <a:pt x="16422" y="13881"/>
                    <a:pt x="16422" y="13881"/>
                  </a:cubicBezTo>
                  <a:cubicBezTo>
                    <a:pt x="16422" y="13949"/>
                    <a:pt x="16422" y="13949"/>
                    <a:pt x="16422" y="13949"/>
                  </a:cubicBezTo>
                  <a:cubicBezTo>
                    <a:pt x="16348" y="14016"/>
                    <a:pt x="16348" y="14016"/>
                    <a:pt x="16348" y="14016"/>
                  </a:cubicBezTo>
                  <a:cubicBezTo>
                    <a:pt x="16348" y="14084"/>
                    <a:pt x="16348" y="14084"/>
                    <a:pt x="16348" y="14084"/>
                  </a:cubicBezTo>
                  <a:cubicBezTo>
                    <a:pt x="16311" y="14152"/>
                    <a:pt x="16311" y="14152"/>
                    <a:pt x="16311" y="14152"/>
                  </a:cubicBezTo>
                  <a:cubicBezTo>
                    <a:pt x="16311" y="14219"/>
                    <a:pt x="16311" y="14219"/>
                    <a:pt x="16311" y="14219"/>
                  </a:cubicBezTo>
                  <a:cubicBezTo>
                    <a:pt x="16311" y="14287"/>
                    <a:pt x="16311" y="14287"/>
                    <a:pt x="16311" y="14287"/>
                  </a:cubicBezTo>
                  <a:cubicBezTo>
                    <a:pt x="16311" y="14355"/>
                    <a:pt x="16311" y="14355"/>
                    <a:pt x="16311" y="14355"/>
                  </a:cubicBezTo>
                  <a:cubicBezTo>
                    <a:pt x="16348" y="14355"/>
                    <a:pt x="16348" y="14355"/>
                    <a:pt x="16348" y="14355"/>
                  </a:cubicBezTo>
                  <a:cubicBezTo>
                    <a:pt x="16385" y="14355"/>
                    <a:pt x="16385" y="14355"/>
                    <a:pt x="16385" y="14355"/>
                  </a:cubicBezTo>
                  <a:cubicBezTo>
                    <a:pt x="16422" y="14355"/>
                    <a:pt x="16422" y="14355"/>
                    <a:pt x="16422" y="14355"/>
                  </a:cubicBezTo>
                  <a:cubicBezTo>
                    <a:pt x="16422" y="14355"/>
                    <a:pt x="16422" y="14355"/>
                    <a:pt x="16422" y="14355"/>
                  </a:cubicBezTo>
                  <a:cubicBezTo>
                    <a:pt x="16496" y="14355"/>
                    <a:pt x="16496" y="14355"/>
                    <a:pt x="16496" y="14355"/>
                  </a:cubicBezTo>
                  <a:cubicBezTo>
                    <a:pt x="16496" y="14355"/>
                    <a:pt x="16496" y="14355"/>
                    <a:pt x="16496" y="14355"/>
                  </a:cubicBezTo>
                  <a:cubicBezTo>
                    <a:pt x="16533" y="14287"/>
                    <a:pt x="16533" y="14287"/>
                    <a:pt x="16533" y="14287"/>
                  </a:cubicBezTo>
                  <a:cubicBezTo>
                    <a:pt x="16533" y="14287"/>
                    <a:pt x="16533" y="14287"/>
                    <a:pt x="16533" y="14287"/>
                  </a:cubicBezTo>
                  <a:cubicBezTo>
                    <a:pt x="16570" y="14287"/>
                    <a:pt x="16570" y="14287"/>
                    <a:pt x="16570" y="14287"/>
                  </a:cubicBezTo>
                  <a:cubicBezTo>
                    <a:pt x="16570" y="14423"/>
                    <a:pt x="16570" y="14423"/>
                    <a:pt x="16570" y="14423"/>
                  </a:cubicBezTo>
                  <a:cubicBezTo>
                    <a:pt x="16607" y="14490"/>
                    <a:pt x="16607" y="14490"/>
                    <a:pt x="16607" y="14490"/>
                  </a:cubicBezTo>
                  <a:cubicBezTo>
                    <a:pt x="16644" y="14558"/>
                    <a:pt x="16644" y="14558"/>
                    <a:pt x="16644" y="14558"/>
                  </a:cubicBezTo>
                  <a:cubicBezTo>
                    <a:pt x="16644" y="14626"/>
                    <a:pt x="16644" y="14626"/>
                    <a:pt x="16644" y="14626"/>
                  </a:cubicBezTo>
                  <a:cubicBezTo>
                    <a:pt x="16681" y="14693"/>
                    <a:pt x="16681" y="14693"/>
                    <a:pt x="16681" y="14693"/>
                  </a:cubicBezTo>
                  <a:cubicBezTo>
                    <a:pt x="16681" y="14693"/>
                    <a:pt x="16681" y="14693"/>
                    <a:pt x="16681" y="14693"/>
                  </a:cubicBezTo>
                  <a:cubicBezTo>
                    <a:pt x="16718" y="14693"/>
                    <a:pt x="16718" y="14693"/>
                    <a:pt x="16718" y="14693"/>
                  </a:cubicBezTo>
                  <a:cubicBezTo>
                    <a:pt x="16718" y="14626"/>
                    <a:pt x="16718" y="14626"/>
                    <a:pt x="16718" y="14626"/>
                  </a:cubicBezTo>
                  <a:cubicBezTo>
                    <a:pt x="16755" y="14626"/>
                    <a:pt x="16755" y="14626"/>
                    <a:pt x="16755" y="14626"/>
                  </a:cubicBezTo>
                  <a:cubicBezTo>
                    <a:pt x="16755" y="14558"/>
                    <a:pt x="16755" y="14558"/>
                    <a:pt x="16755" y="14558"/>
                  </a:cubicBezTo>
                  <a:cubicBezTo>
                    <a:pt x="16755" y="14626"/>
                    <a:pt x="16755" y="14626"/>
                    <a:pt x="16755" y="14626"/>
                  </a:cubicBezTo>
                  <a:cubicBezTo>
                    <a:pt x="16792" y="14558"/>
                    <a:pt x="16792" y="14558"/>
                    <a:pt x="16792" y="14558"/>
                  </a:cubicBezTo>
                  <a:cubicBezTo>
                    <a:pt x="16829" y="14626"/>
                    <a:pt x="16829" y="14626"/>
                    <a:pt x="16829" y="14626"/>
                  </a:cubicBezTo>
                  <a:cubicBezTo>
                    <a:pt x="16829" y="14626"/>
                    <a:pt x="16829" y="14626"/>
                    <a:pt x="16829" y="14626"/>
                  </a:cubicBezTo>
                  <a:cubicBezTo>
                    <a:pt x="16792" y="14626"/>
                    <a:pt x="16792" y="14626"/>
                    <a:pt x="16792" y="14626"/>
                  </a:cubicBezTo>
                  <a:cubicBezTo>
                    <a:pt x="16792" y="14761"/>
                    <a:pt x="16792" y="14761"/>
                    <a:pt x="16792" y="14761"/>
                  </a:cubicBezTo>
                  <a:cubicBezTo>
                    <a:pt x="16792" y="14761"/>
                    <a:pt x="16792" y="14761"/>
                    <a:pt x="16792" y="14761"/>
                  </a:cubicBezTo>
                  <a:cubicBezTo>
                    <a:pt x="16755" y="14761"/>
                    <a:pt x="16755" y="14761"/>
                    <a:pt x="16755" y="14761"/>
                  </a:cubicBezTo>
                  <a:cubicBezTo>
                    <a:pt x="16755" y="14829"/>
                    <a:pt x="16755" y="14829"/>
                    <a:pt x="16755" y="14829"/>
                  </a:cubicBezTo>
                  <a:cubicBezTo>
                    <a:pt x="16829" y="14761"/>
                    <a:pt x="16829" y="14761"/>
                    <a:pt x="16829" y="14761"/>
                  </a:cubicBezTo>
                  <a:cubicBezTo>
                    <a:pt x="16866" y="14761"/>
                    <a:pt x="16866" y="14761"/>
                    <a:pt x="16866" y="14761"/>
                  </a:cubicBezTo>
                  <a:cubicBezTo>
                    <a:pt x="16903" y="14693"/>
                    <a:pt x="16903" y="14693"/>
                    <a:pt x="16903" y="14693"/>
                  </a:cubicBezTo>
                  <a:cubicBezTo>
                    <a:pt x="16903" y="14626"/>
                    <a:pt x="16903" y="14626"/>
                    <a:pt x="16903" y="14626"/>
                  </a:cubicBezTo>
                  <a:cubicBezTo>
                    <a:pt x="16903" y="14558"/>
                    <a:pt x="16903" y="14558"/>
                    <a:pt x="16903" y="14558"/>
                  </a:cubicBezTo>
                  <a:cubicBezTo>
                    <a:pt x="16903" y="14626"/>
                    <a:pt x="16903" y="14626"/>
                    <a:pt x="16903" y="14626"/>
                  </a:cubicBezTo>
                  <a:cubicBezTo>
                    <a:pt x="16903" y="14693"/>
                    <a:pt x="16903" y="14693"/>
                    <a:pt x="16903" y="14693"/>
                  </a:cubicBezTo>
                  <a:cubicBezTo>
                    <a:pt x="16903" y="14761"/>
                    <a:pt x="16903" y="14761"/>
                    <a:pt x="16903" y="14761"/>
                  </a:cubicBezTo>
                  <a:cubicBezTo>
                    <a:pt x="16940" y="14761"/>
                    <a:pt x="16940" y="14761"/>
                    <a:pt x="16940" y="14761"/>
                  </a:cubicBezTo>
                  <a:cubicBezTo>
                    <a:pt x="16940" y="14693"/>
                    <a:pt x="16940" y="14693"/>
                    <a:pt x="16940" y="14693"/>
                  </a:cubicBezTo>
                  <a:cubicBezTo>
                    <a:pt x="16940" y="14558"/>
                    <a:pt x="16940" y="14558"/>
                    <a:pt x="16940" y="14558"/>
                  </a:cubicBezTo>
                  <a:cubicBezTo>
                    <a:pt x="16940" y="14558"/>
                    <a:pt x="16940" y="14558"/>
                    <a:pt x="16940" y="14558"/>
                  </a:cubicBezTo>
                  <a:cubicBezTo>
                    <a:pt x="16903" y="14490"/>
                    <a:pt x="16903" y="14490"/>
                    <a:pt x="16903" y="14490"/>
                  </a:cubicBezTo>
                  <a:cubicBezTo>
                    <a:pt x="16903" y="14423"/>
                    <a:pt x="16903" y="14423"/>
                    <a:pt x="16903" y="14423"/>
                  </a:cubicBezTo>
                  <a:cubicBezTo>
                    <a:pt x="16940" y="14423"/>
                    <a:pt x="16940" y="14423"/>
                    <a:pt x="16940" y="14423"/>
                  </a:cubicBezTo>
                  <a:cubicBezTo>
                    <a:pt x="16977" y="14423"/>
                    <a:pt x="16977" y="14423"/>
                    <a:pt x="16977" y="14423"/>
                  </a:cubicBezTo>
                  <a:cubicBezTo>
                    <a:pt x="16977" y="14423"/>
                    <a:pt x="16977" y="14423"/>
                    <a:pt x="16977" y="14423"/>
                  </a:cubicBezTo>
                  <a:cubicBezTo>
                    <a:pt x="16977" y="14490"/>
                    <a:pt x="16977" y="14490"/>
                    <a:pt x="16977" y="14490"/>
                  </a:cubicBezTo>
                  <a:cubicBezTo>
                    <a:pt x="16977" y="14490"/>
                    <a:pt x="16977" y="14490"/>
                    <a:pt x="16977" y="14490"/>
                  </a:cubicBezTo>
                  <a:cubicBezTo>
                    <a:pt x="17014" y="14423"/>
                    <a:pt x="17014" y="14423"/>
                    <a:pt x="17014" y="14423"/>
                  </a:cubicBezTo>
                  <a:cubicBezTo>
                    <a:pt x="17051" y="14423"/>
                    <a:pt x="17051" y="14423"/>
                    <a:pt x="17051" y="14423"/>
                  </a:cubicBezTo>
                  <a:cubicBezTo>
                    <a:pt x="17088" y="14423"/>
                    <a:pt x="17088" y="14423"/>
                    <a:pt x="17088" y="14423"/>
                  </a:cubicBezTo>
                  <a:cubicBezTo>
                    <a:pt x="17125" y="14423"/>
                    <a:pt x="17125" y="14423"/>
                    <a:pt x="17125" y="14423"/>
                  </a:cubicBezTo>
                  <a:cubicBezTo>
                    <a:pt x="17162" y="14423"/>
                    <a:pt x="17162" y="14423"/>
                    <a:pt x="17162" y="14423"/>
                  </a:cubicBezTo>
                  <a:cubicBezTo>
                    <a:pt x="17162" y="14490"/>
                    <a:pt x="17162" y="14490"/>
                    <a:pt x="17162" y="14490"/>
                  </a:cubicBezTo>
                  <a:cubicBezTo>
                    <a:pt x="17199" y="14558"/>
                    <a:pt x="17199" y="14558"/>
                    <a:pt x="17199" y="14558"/>
                  </a:cubicBezTo>
                  <a:cubicBezTo>
                    <a:pt x="17199" y="14558"/>
                    <a:pt x="17199" y="14558"/>
                    <a:pt x="17199" y="14558"/>
                  </a:cubicBezTo>
                  <a:cubicBezTo>
                    <a:pt x="17273" y="14558"/>
                    <a:pt x="17273" y="14558"/>
                    <a:pt x="17273" y="14558"/>
                  </a:cubicBezTo>
                  <a:cubicBezTo>
                    <a:pt x="17273" y="14626"/>
                    <a:pt x="17273" y="14626"/>
                    <a:pt x="17273" y="14626"/>
                  </a:cubicBezTo>
                  <a:cubicBezTo>
                    <a:pt x="17347" y="14626"/>
                    <a:pt x="17347" y="14626"/>
                    <a:pt x="17347" y="14626"/>
                  </a:cubicBezTo>
                  <a:cubicBezTo>
                    <a:pt x="17347" y="14693"/>
                    <a:pt x="17347" y="14693"/>
                    <a:pt x="17347" y="14693"/>
                  </a:cubicBezTo>
                  <a:cubicBezTo>
                    <a:pt x="17384" y="14693"/>
                    <a:pt x="17384" y="14693"/>
                    <a:pt x="17384" y="14693"/>
                  </a:cubicBezTo>
                  <a:cubicBezTo>
                    <a:pt x="17384" y="14761"/>
                    <a:pt x="17384" y="14761"/>
                    <a:pt x="17384" y="14761"/>
                  </a:cubicBezTo>
                  <a:cubicBezTo>
                    <a:pt x="17421" y="14761"/>
                    <a:pt x="17421" y="14761"/>
                    <a:pt x="17421" y="14761"/>
                  </a:cubicBezTo>
                  <a:cubicBezTo>
                    <a:pt x="17458" y="14829"/>
                    <a:pt x="17458" y="14829"/>
                    <a:pt x="17458" y="14829"/>
                  </a:cubicBezTo>
                  <a:cubicBezTo>
                    <a:pt x="17421" y="14897"/>
                    <a:pt x="17421" y="14897"/>
                    <a:pt x="17421" y="14897"/>
                  </a:cubicBezTo>
                  <a:cubicBezTo>
                    <a:pt x="17421" y="14897"/>
                    <a:pt x="17421" y="14897"/>
                    <a:pt x="17421" y="14897"/>
                  </a:cubicBezTo>
                  <a:cubicBezTo>
                    <a:pt x="17421" y="14964"/>
                    <a:pt x="17421" y="14964"/>
                    <a:pt x="17421" y="14964"/>
                  </a:cubicBezTo>
                  <a:cubicBezTo>
                    <a:pt x="17421" y="15032"/>
                    <a:pt x="17421" y="15032"/>
                    <a:pt x="17421" y="15032"/>
                  </a:cubicBezTo>
                  <a:cubicBezTo>
                    <a:pt x="17458" y="15032"/>
                    <a:pt x="17458" y="15032"/>
                    <a:pt x="17458" y="15032"/>
                  </a:cubicBezTo>
                  <a:cubicBezTo>
                    <a:pt x="17495" y="15100"/>
                    <a:pt x="17495" y="15100"/>
                    <a:pt x="17495" y="15100"/>
                  </a:cubicBezTo>
                  <a:cubicBezTo>
                    <a:pt x="17495" y="15167"/>
                    <a:pt x="17495" y="15167"/>
                    <a:pt x="17495" y="15167"/>
                  </a:cubicBezTo>
                  <a:cubicBezTo>
                    <a:pt x="17495" y="15167"/>
                    <a:pt x="17495" y="15167"/>
                    <a:pt x="17495" y="15167"/>
                  </a:cubicBezTo>
                  <a:cubicBezTo>
                    <a:pt x="17495" y="15235"/>
                    <a:pt x="17495" y="15235"/>
                    <a:pt x="17495" y="15235"/>
                  </a:cubicBezTo>
                  <a:cubicBezTo>
                    <a:pt x="17532" y="15303"/>
                    <a:pt x="17532" y="15303"/>
                    <a:pt x="17532" y="15303"/>
                  </a:cubicBezTo>
                  <a:cubicBezTo>
                    <a:pt x="17532" y="15303"/>
                    <a:pt x="17532" y="15303"/>
                    <a:pt x="17532" y="15303"/>
                  </a:cubicBezTo>
                  <a:cubicBezTo>
                    <a:pt x="17568" y="15235"/>
                    <a:pt x="17568" y="15235"/>
                    <a:pt x="17568" y="15235"/>
                  </a:cubicBezTo>
                  <a:cubicBezTo>
                    <a:pt x="17568" y="15303"/>
                    <a:pt x="17568" y="15303"/>
                    <a:pt x="17568" y="15303"/>
                  </a:cubicBezTo>
                  <a:cubicBezTo>
                    <a:pt x="17568" y="15371"/>
                    <a:pt x="17568" y="15371"/>
                    <a:pt x="17568" y="15371"/>
                  </a:cubicBezTo>
                  <a:cubicBezTo>
                    <a:pt x="17568" y="15438"/>
                    <a:pt x="17568" y="15438"/>
                    <a:pt x="17568" y="15438"/>
                  </a:cubicBezTo>
                  <a:cubicBezTo>
                    <a:pt x="17605" y="15438"/>
                    <a:pt x="17605" y="15438"/>
                    <a:pt x="17605" y="15438"/>
                  </a:cubicBezTo>
                  <a:cubicBezTo>
                    <a:pt x="17568" y="15506"/>
                    <a:pt x="17568" y="15506"/>
                    <a:pt x="17568" y="15506"/>
                  </a:cubicBezTo>
                  <a:cubicBezTo>
                    <a:pt x="17568" y="15506"/>
                    <a:pt x="17568" y="15506"/>
                    <a:pt x="17568" y="15506"/>
                  </a:cubicBezTo>
                  <a:cubicBezTo>
                    <a:pt x="17568" y="15574"/>
                    <a:pt x="17568" y="15574"/>
                    <a:pt x="17568" y="15574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709"/>
                    <a:pt x="17568" y="15709"/>
                    <a:pt x="17568" y="15709"/>
                  </a:cubicBezTo>
                  <a:cubicBezTo>
                    <a:pt x="17568" y="15709"/>
                    <a:pt x="17568" y="15709"/>
                    <a:pt x="17568" y="15709"/>
                  </a:cubicBezTo>
                  <a:cubicBezTo>
                    <a:pt x="17568" y="15777"/>
                    <a:pt x="17568" y="15777"/>
                    <a:pt x="17568" y="15777"/>
                  </a:cubicBezTo>
                  <a:cubicBezTo>
                    <a:pt x="17605" y="15912"/>
                    <a:pt x="17605" y="15912"/>
                    <a:pt x="17605" y="15912"/>
                  </a:cubicBezTo>
                  <a:cubicBezTo>
                    <a:pt x="17568" y="15912"/>
                    <a:pt x="17568" y="15912"/>
                    <a:pt x="17568" y="15912"/>
                  </a:cubicBezTo>
                  <a:cubicBezTo>
                    <a:pt x="17605" y="16048"/>
                    <a:pt x="17605" y="16048"/>
                    <a:pt x="17605" y="16048"/>
                  </a:cubicBezTo>
                  <a:cubicBezTo>
                    <a:pt x="17605" y="16048"/>
                    <a:pt x="17605" y="16048"/>
                    <a:pt x="17605" y="16048"/>
                  </a:cubicBezTo>
                  <a:cubicBezTo>
                    <a:pt x="17605" y="16115"/>
                    <a:pt x="17605" y="16115"/>
                    <a:pt x="17605" y="16115"/>
                  </a:cubicBezTo>
                  <a:cubicBezTo>
                    <a:pt x="17642" y="16318"/>
                    <a:pt x="17642" y="16318"/>
                    <a:pt x="17642" y="16318"/>
                  </a:cubicBezTo>
                  <a:cubicBezTo>
                    <a:pt x="17642" y="16318"/>
                    <a:pt x="17642" y="16318"/>
                    <a:pt x="17642" y="16318"/>
                  </a:cubicBezTo>
                  <a:cubicBezTo>
                    <a:pt x="17679" y="16251"/>
                    <a:pt x="17679" y="16251"/>
                    <a:pt x="17679" y="16251"/>
                  </a:cubicBezTo>
                  <a:cubicBezTo>
                    <a:pt x="17679" y="16318"/>
                    <a:pt x="17679" y="16318"/>
                    <a:pt x="17679" y="16318"/>
                  </a:cubicBezTo>
                  <a:cubicBezTo>
                    <a:pt x="17642" y="16386"/>
                    <a:pt x="17642" y="16386"/>
                    <a:pt x="17642" y="16386"/>
                  </a:cubicBezTo>
                  <a:cubicBezTo>
                    <a:pt x="17642" y="16386"/>
                    <a:pt x="17642" y="16386"/>
                    <a:pt x="17642" y="16386"/>
                  </a:cubicBezTo>
                  <a:cubicBezTo>
                    <a:pt x="17679" y="16454"/>
                    <a:pt x="17679" y="16454"/>
                    <a:pt x="17679" y="16454"/>
                  </a:cubicBezTo>
                  <a:cubicBezTo>
                    <a:pt x="17679" y="16454"/>
                    <a:pt x="17679" y="16454"/>
                    <a:pt x="17679" y="16454"/>
                  </a:cubicBezTo>
                  <a:cubicBezTo>
                    <a:pt x="17716" y="16522"/>
                    <a:pt x="17716" y="16522"/>
                    <a:pt x="17716" y="16522"/>
                  </a:cubicBezTo>
                  <a:cubicBezTo>
                    <a:pt x="17716" y="16589"/>
                    <a:pt x="17716" y="16589"/>
                    <a:pt x="17716" y="16589"/>
                  </a:cubicBezTo>
                  <a:cubicBezTo>
                    <a:pt x="17716" y="16657"/>
                    <a:pt x="17716" y="16657"/>
                    <a:pt x="17716" y="16657"/>
                  </a:cubicBezTo>
                  <a:cubicBezTo>
                    <a:pt x="17716" y="16657"/>
                    <a:pt x="17716" y="16657"/>
                    <a:pt x="17716" y="16657"/>
                  </a:cubicBezTo>
                  <a:cubicBezTo>
                    <a:pt x="17753" y="16792"/>
                    <a:pt x="17753" y="16792"/>
                    <a:pt x="17753" y="16792"/>
                  </a:cubicBezTo>
                  <a:cubicBezTo>
                    <a:pt x="17753" y="16792"/>
                    <a:pt x="17753" y="16792"/>
                    <a:pt x="17753" y="16792"/>
                  </a:cubicBezTo>
                  <a:cubicBezTo>
                    <a:pt x="17753" y="16860"/>
                    <a:pt x="17753" y="16860"/>
                    <a:pt x="17753" y="16860"/>
                  </a:cubicBezTo>
                  <a:cubicBezTo>
                    <a:pt x="17753" y="16928"/>
                    <a:pt x="17753" y="16928"/>
                    <a:pt x="17753" y="16928"/>
                  </a:cubicBezTo>
                  <a:cubicBezTo>
                    <a:pt x="17753" y="16996"/>
                    <a:pt x="17753" y="16996"/>
                    <a:pt x="17753" y="16996"/>
                  </a:cubicBezTo>
                  <a:cubicBezTo>
                    <a:pt x="17753" y="17063"/>
                    <a:pt x="17753" y="17063"/>
                    <a:pt x="17753" y="17063"/>
                  </a:cubicBezTo>
                  <a:cubicBezTo>
                    <a:pt x="17753" y="17131"/>
                    <a:pt x="17753" y="17131"/>
                    <a:pt x="17753" y="17131"/>
                  </a:cubicBezTo>
                  <a:cubicBezTo>
                    <a:pt x="17716" y="17199"/>
                    <a:pt x="17716" y="17199"/>
                    <a:pt x="17716" y="17199"/>
                  </a:cubicBezTo>
                  <a:cubicBezTo>
                    <a:pt x="17716" y="17266"/>
                    <a:pt x="17716" y="17266"/>
                    <a:pt x="17716" y="17266"/>
                  </a:cubicBezTo>
                  <a:cubicBezTo>
                    <a:pt x="17716" y="17334"/>
                    <a:pt x="17716" y="17334"/>
                    <a:pt x="17716" y="17334"/>
                  </a:cubicBezTo>
                  <a:cubicBezTo>
                    <a:pt x="17716" y="17470"/>
                    <a:pt x="17716" y="17470"/>
                    <a:pt x="17716" y="17470"/>
                  </a:cubicBezTo>
                  <a:cubicBezTo>
                    <a:pt x="17716" y="17470"/>
                    <a:pt x="17716" y="17470"/>
                    <a:pt x="17716" y="17470"/>
                  </a:cubicBezTo>
                  <a:cubicBezTo>
                    <a:pt x="17716" y="17537"/>
                    <a:pt x="17716" y="17537"/>
                    <a:pt x="17716" y="17537"/>
                  </a:cubicBezTo>
                  <a:cubicBezTo>
                    <a:pt x="17679" y="17605"/>
                    <a:pt x="17679" y="17605"/>
                    <a:pt x="17679" y="17605"/>
                  </a:cubicBezTo>
                  <a:cubicBezTo>
                    <a:pt x="17679" y="17673"/>
                    <a:pt x="17679" y="17673"/>
                    <a:pt x="17679" y="17673"/>
                  </a:cubicBezTo>
                  <a:cubicBezTo>
                    <a:pt x="17642" y="17740"/>
                    <a:pt x="17642" y="17740"/>
                    <a:pt x="17642" y="17740"/>
                  </a:cubicBezTo>
                  <a:cubicBezTo>
                    <a:pt x="17679" y="17740"/>
                    <a:pt x="17679" y="17740"/>
                    <a:pt x="17679" y="17740"/>
                  </a:cubicBezTo>
                  <a:cubicBezTo>
                    <a:pt x="17679" y="17808"/>
                    <a:pt x="17679" y="17808"/>
                    <a:pt x="17679" y="17808"/>
                  </a:cubicBezTo>
                  <a:cubicBezTo>
                    <a:pt x="17642" y="17808"/>
                    <a:pt x="17642" y="17808"/>
                    <a:pt x="17642" y="17808"/>
                  </a:cubicBezTo>
                  <a:cubicBezTo>
                    <a:pt x="17679" y="17944"/>
                    <a:pt x="17679" y="17944"/>
                    <a:pt x="17679" y="17944"/>
                  </a:cubicBezTo>
                  <a:cubicBezTo>
                    <a:pt x="17642" y="18011"/>
                    <a:pt x="17642" y="18011"/>
                    <a:pt x="17642" y="18011"/>
                  </a:cubicBezTo>
                  <a:cubicBezTo>
                    <a:pt x="17642" y="18079"/>
                    <a:pt x="17642" y="18079"/>
                    <a:pt x="17642" y="18079"/>
                  </a:cubicBezTo>
                  <a:cubicBezTo>
                    <a:pt x="17642" y="18079"/>
                    <a:pt x="17642" y="18079"/>
                    <a:pt x="17642" y="18079"/>
                  </a:cubicBezTo>
                  <a:cubicBezTo>
                    <a:pt x="17642" y="18147"/>
                    <a:pt x="17642" y="18147"/>
                    <a:pt x="17642" y="18147"/>
                  </a:cubicBezTo>
                  <a:cubicBezTo>
                    <a:pt x="17605" y="18214"/>
                    <a:pt x="17605" y="18214"/>
                    <a:pt x="17605" y="18214"/>
                  </a:cubicBezTo>
                  <a:cubicBezTo>
                    <a:pt x="17605" y="18282"/>
                    <a:pt x="17605" y="18282"/>
                    <a:pt x="17605" y="18282"/>
                  </a:cubicBezTo>
                  <a:cubicBezTo>
                    <a:pt x="17568" y="18350"/>
                    <a:pt x="17568" y="18350"/>
                    <a:pt x="17568" y="18350"/>
                  </a:cubicBezTo>
                  <a:cubicBezTo>
                    <a:pt x="17568" y="18418"/>
                    <a:pt x="17568" y="18418"/>
                    <a:pt x="17568" y="18418"/>
                  </a:cubicBezTo>
                  <a:cubicBezTo>
                    <a:pt x="17532" y="18485"/>
                    <a:pt x="17532" y="18485"/>
                    <a:pt x="17532" y="18485"/>
                  </a:cubicBezTo>
                  <a:cubicBezTo>
                    <a:pt x="17495" y="18688"/>
                    <a:pt x="17495" y="18688"/>
                    <a:pt x="17495" y="18688"/>
                  </a:cubicBezTo>
                  <a:cubicBezTo>
                    <a:pt x="17495" y="18688"/>
                    <a:pt x="17495" y="18688"/>
                    <a:pt x="17495" y="18688"/>
                  </a:cubicBezTo>
                  <a:cubicBezTo>
                    <a:pt x="17495" y="18756"/>
                    <a:pt x="17495" y="18756"/>
                    <a:pt x="17495" y="18756"/>
                  </a:cubicBezTo>
                  <a:cubicBezTo>
                    <a:pt x="17495" y="18824"/>
                    <a:pt x="17495" y="18824"/>
                    <a:pt x="17495" y="18824"/>
                  </a:cubicBezTo>
                  <a:cubicBezTo>
                    <a:pt x="17495" y="18824"/>
                    <a:pt x="17495" y="18824"/>
                    <a:pt x="17495" y="18824"/>
                  </a:cubicBezTo>
                  <a:cubicBezTo>
                    <a:pt x="17458" y="18892"/>
                    <a:pt x="17458" y="18892"/>
                    <a:pt x="17458" y="18892"/>
                  </a:cubicBezTo>
                  <a:cubicBezTo>
                    <a:pt x="17458" y="18959"/>
                    <a:pt x="17458" y="18959"/>
                    <a:pt x="17458" y="18959"/>
                  </a:cubicBezTo>
                  <a:cubicBezTo>
                    <a:pt x="17421" y="18959"/>
                    <a:pt x="17421" y="18959"/>
                    <a:pt x="17421" y="18959"/>
                  </a:cubicBezTo>
                  <a:cubicBezTo>
                    <a:pt x="17421" y="19027"/>
                    <a:pt x="17421" y="19027"/>
                    <a:pt x="17421" y="19027"/>
                  </a:cubicBezTo>
                  <a:cubicBezTo>
                    <a:pt x="17384" y="19027"/>
                    <a:pt x="17384" y="19027"/>
                    <a:pt x="17384" y="19027"/>
                  </a:cubicBezTo>
                  <a:cubicBezTo>
                    <a:pt x="17421" y="19095"/>
                    <a:pt x="17421" y="19095"/>
                    <a:pt x="17421" y="19095"/>
                  </a:cubicBezTo>
                  <a:cubicBezTo>
                    <a:pt x="17384" y="19162"/>
                    <a:pt x="17384" y="19162"/>
                    <a:pt x="17384" y="19162"/>
                  </a:cubicBezTo>
                  <a:cubicBezTo>
                    <a:pt x="17384" y="19162"/>
                    <a:pt x="17384" y="19162"/>
                    <a:pt x="17384" y="19162"/>
                  </a:cubicBezTo>
                  <a:cubicBezTo>
                    <a:pt x="17347" y="19162"/>
                    <a:pt x="17347" y="19162"/>
                    <a:pt x="17347" y="19162"/>
                  </a:cubicBezTo>
                  <a:cubicBezTo>
                    <a:pt x="17347" y="19230"/>
                    <a:pt x="17347" y="19230"/>
                    <a:pt x="17347" y="19230"/>
                  </a:cubicBezTo>
                  <a:cubicBezTo>
                    <a:pt x="17347" y="19298"/>
                    <a:pt x="17347" y="19298"/>
                    <a:pt x="17347" y="19298"/>
                  </a:cubicBezTo>
                  <a:cubicBezTo>
                    <a:pt x="17310" y="19298"/>
                    <a:pt x="17310" y="19298"/>
                    <a:pt x="17310" y="19298"/>
                  </a:cubicBezTo>
                  <a:cubicBezTo>
                    <a:pt x="17347" y="19366"/>
                    <a:pt x="17347" y="19366"/>
                    <a:pt x="17347" y="19366"/>
                  </a:cubicBezTo>
                  <a:cubicBezTo>
                    <a:pt x="17273" y="19433"/>
                    <a:pt x="17273" y="19433"/>
                    <a:pt x="17273" y="19433"/>
                  </a:cubicBezTo>
                  <a:cubicBezTo>
                    <a:pt x="17236" y="19501"/>
                    <a:pt x="17236" y="19501"/>
                    <a:pt x="17236" y="19501"/>
                  </a:cubicBezTo>
                  <a:cubicBezTo>
                    <a:pt x="17236" y="19501"/>
                    <a:pt x="17236" y="19501"/>
                    <a:pt x="17236" y="19501"/>
                  </a:cubicBezTo>
                  <a:cubicBezTo>
                    <a:pt x="17236" y="19569"/>
                    <a:pt x="17236" y="19569"/>
                    <a:pt x="17236" y="19569"/>
                  </a:cubicBezTo>
                  <a:cubicBezTo>
                    <a:pt x="17162" y="19569"/>
                    <a:pt x="17162" y="19569"/>
                    <a:pt x="17162" y="19569"/>
                  </a:cubicBezTo>
                  <a:cubicBezTo>
                    <a:pt x="17125" y="19636"/>
                    <a:pt x="17125" y="19636"/>
                    <a:pt x="17125" y="19636"/>
                  </a:cubicBezTo>
                  <a:cubicBezTo>
                    <a:pt x="17125" y="19636"/>
                    <a:pt x="17125" y="19636"/>
                    <a:pt x="17125" y="19636"/>
                  </a:cubicBezTo>
                  <a:cubicBezTo>
                    <a:pt x="17088" y="19636"/>
                    <a:pt x="17088" y="19636"/>
                    <a:pt x="17088" y="19636"/>
                  </a:cubicBezTo>
                  <a:cubicBezTo>
                    <a:pt x="17051" y="19569"/>
                    <a:pt x="17051" y="19569"/>
                    <a:pt x="17051" y="19569"/>
                  </a:cubicBezTo>
                  <a:cubicBezTo>
                    <a:pt x="17014" y="19569"/>
                    <a:pt x="17014" y="19569"/>
                    <a:pt x="17014" y="19569"/>
                  </a:cubicBezTo>
                  <a:cubicBezTo>
                    <a:pt x="17014" y="19433"/>
                    <a:pt x="17014" y="19433"/>
                    <a:pt x="17014" y="19433"/>
                  </a:cubicBezTo>
                  <a:cubicBezTo>
                    <a:pt x="16977" y="19433"/>
                    <a:pt x="16977" y="19433"/>
                    <a:pt x="16977" y="19433"/>
                  </a:cubicBezTo>
                  <a:cubicBezTo>
                    <a:pt x="16940" y="19433"/>
                    <a:pt x="16940" y="19433"/>
                    <a:pt x="16940" y="19433"/>
                  </a:cubicBezTo>
                  <a:cubicBezTo>
                    <a:pt x="16903" y="19433"/>
                    <a:pt x="16903" y="19433"/>
                    <a:pt x="16903" y="19433"/>
                  </a:cubicBezTo>
                  <a:cubicBezTo>
                    <a:pt x="16903" y="19433"/>
                    <a:pt x="16903" y="19433"/>
                    <a:pt x="16903" y="19433"/>
                  </a:cubicBezTo>
                  <a:cubicBezTo>
                    <a:pt x="16903" y="19501"/>
                    <a:pt x="16903" y="19501"/>
                    <a:pt x="16903" y="19501"/>
                  </a:cubicBezTo>
                  <a:cubicBezTo>
                    <a:pt x="16866" y="19569"/>
                    <a:pt x="16866" y="19569"/>
                    <a:pt x="16866" y="19569"/>
                  </a:cubicBezTo>
                  <a:cubicBezTo>
                    <a:pt x="16866" y="19636"/>
                    <a:pt x="16866" y="19636"/>
                    <a:pt x="16866" y="19636"/>
                  </a:cubicBezTo>
                  <a:cubicBezTo>
                    <a:pt x="16829" y="19636"/>
                    <a:pt x="16829" y="19636"/>
                    <a:pt x="16829" y="19636"/>
                  </a:cubicBezTo>
                  <a:cubicBezTo>
                    <a:pt x="16829" y="19772"/>
                    <a:pt x="16829" y="19772"/>
                    <a:pt x="16829" y="19772"/>
                  </a:cubicBezTo>
                  <a:cubicBezTo>
                    <a:pt x="16829" y="19704"/>
                    <a:pt x="16829" y="19704"/>
                    <a:pt x="16829" y="19704"/>
                  </a:cubicBezTo>
                  <a:cubicBezTo>
                    <a:pt x="16755" y="19772"/>
                    <a:pt x="16755" y="19772"/>
                    <a:pt x="16755" y="19772"/>
                  </a:cubicBezTo>
                  <a:cubicBezTo>
                    <a:pt x="16755" y="19839"/>
                    <a:pt x="16755" y="19839"/>
                    <a:pt x="16755" y="19839"/>
                  </a:cubicBezTo>
                  <a:cubicBezTo>
                    <a:pt x="16755" y="19839"/>
                    <a:pt x="16755" y="19839"/>
                    <a:pt x="16755" y="19839"/>
                  </a:cubicBezTo>
                  <a:close/>
                  <a:moveTo>
                    <a:pt x="5437" y="20043"/>
                  </a:moveTo>
                  <a:cubicBezTo>
                    <a:pt x="5400" y="19975"/>
                    <a:pt x="5400" y="19975"/>
                    <a:pt x="5400" y="19975"/>
                  </a:cubicBezTo>
                  <a:cubicBezTo>
                    <a:pt x="5178" y="20043"/>
                    <a:pt x="5178" y="20043"/>
                    <a:pt x="5178" y="20043"/>
                  </a:cubicBezTo>
                  <a:cubicBezTo>
                    <a:pt x="5437" y="20043"/>
                    <a:pt x="5437" y="20043"/>
                    <a:pt x="5437" y="20043"/>
                  </a:cubicBezTo>
                  <a:close/>
                  <a:moveTo>
                    <a:pt x="19159" y="18892"/>
                  </a:moveTo>
                  <a:cubicBezTo>
                    <a:pt x="19196" y="18892"/>
                    <a:pt x="19196" y="18892"/>
                    <a:pt x="19196" y="18892"/>
                  </a:cubicBezTo>
                  <a:cubicBezTo>
                    <a:pt x="19196" y="18824"/>
                    <a:pt x="19196" y="18824"/>
                    <a:pt x="19196" y="18824"/>
                  </a:cubicBezTo>
                  <a:cubicBezTo>
                    <a:pt x="19233" y="18824"/>
                    <a:pt x="19233" y="18824"/>
                    <a:pt x="19233" y="18824"/>
                  </a:cubicBezTo>
                  <a:cubicBezTo>
                    <a:pt x="19196" y="18824"/>
                    <a:pt x="19196" y="18824"/>
                    <a:pt x="19196" y="18824"/>
                  </a:cubicBezTo>
                  <a:cubicBezTo>
                    <a:pt x="19159" y="18892"/>
                    <a:pt x="19159" y="18892"/>
                    <a:pt x="19159" y="18892"/>
                  </a:cubicBezTo>
                  <a:close/>
                  <a:moveTo>
                    <a:pt x="1073" y="2776"/>
                  </a:moveTo>
                  <a:cubicBezTo>
                    <a:pt x="1036" y="2708"/>
                    <a:pt x="1036" y="2708"/>
                    <a:pt x="1036" y="2708"/>
                  </a:cubicBezTo>
                  <a:cubicBezTo>
                    <a:pt x="1036" y="2641"/>
                    <a:pt x="1036" y="2641"/>
                    <a:pt x="1036" y="2641"/>
                  </a:cubicBezTo>
                  <a:cubicBezTo>
                    <a:pt x="1036" y="2641"/>
                    <a:pt x="1036" y="2641"/>
                    <a:pt x="1036" y="2641"/>
                  </a:cubicBezTo>
                  <a:cubicBezTo>
                    <a:pt x="999" y="2573"/>
                    <a:pt x="999" y="2573"/>
                    <a:pt x="999" y="2573"/>
                  </a:cubicBezTo>
                  <a:cubicBezTo>
                    <a:pt x="999" y="2573"/>
                    <a:pt x="999" y="2573"/>
                    <a:pt x="999" y="2573"/>
                  </a:cubicBezTo>
                  <a:cubicBezTo>
                    <a:pt x="1036" y="2505"/>
                    <a:pt x="1036" y="2505"/>
                    <a:pt x="1036" y="2505"/>
                  </a:cubicBezTo>
                  <a:cubicBezTo>
                    <a:pt x="1036" y="2438"/>
                    <a:pt x="1036" y="2438"/>
                    <a:pt x="1036" y="2438"/>
                  </a:cubicBezTo>
                  <a:cubicBezTo>
                    <a:pt x="1110" y="2438"/>
                    <a:pt x="1110" y="2438"/>
                    <a:pt x="1110" y="2438"/>
                  </a:cubicBezTo>
                  <a:cubicBezTo>
                    <a:pt x="1110" y="2438"/>
                    <a:pt x="1110" y="2438"/>
                    <a:pt x="1110" y="2438"/>
                  </a:cubicBezTo>
                  <a:cubicBezTo>
                    <a:pt x="1147" y="2438"/>
                    <a:pt x="1147" y="2438"/>
                    <a:pt x="1147" y="2438"/>
                  </a:cubicBezTo>
                  <a:cubicBezTo>
                    <a:pt x="1147" y="2505"/>
                    <a:pt x="1147" y="2505"/>
                    <a:pt x="1147" y="2505"/>
                  </a:cubicBezTo>
                  <a:cubicBezTo>
                    <a:pt x="1184" y="2505"/>
                    <a:pt x="1184" y="2505"/>
                    <a:pt x="1184" y="2505"/>
                  </a:cubicBezTo>
                  <a:cubicBezTo>
                    <a:pt x="1221" y="2505"/>
                    <a:pt x="1221" y="2505"/>
                    <a:pt x="1221" y="2505"/>
                  </a:cubicBezTo>
                  <a:cubicBezTo>
                    <a:pt x="1221" y="2505"/>
                    <a:pt x="1221" y="2505"/>
                    <a:pt x="1221" y="2505"/>
                  </a:cubicBezTo>
                  <a:cubicBezTo>
                    <a:pt x="1258" y="2438"/>
                    <a:pt x="1258" y="2438"/>
                    <a:pt x="1258" y="2438"/>
                  </a:cubicBezTo>
                  <a:cubicBezTo>
                    <a:pt x="1221" y="2438"/>
                    <a:pt x="1221" y="2438"/>
                    <a:pt x="1221" y="2438"/>
                  </a:cubicBezTo>
                  <a:cubicBezTo>
                    <a:pt x="1184" y="2438"/>
                    <a:pt x="1184" y="2438"/>
                    <a:pt x="1184" y="2438"/>
                  </a:cubicBezTo>
                  <a:cubicBezTo>
                    <a:pt x="1110" y="2302"/>
                    <a:pt x="1110" y="2302"/>
                    <a:pt x="1110" y="2302"/>
                  </a:cubicBezTo>
                  <a:cubicBezTo>
                    <a:pt x="1036" y="2302"/>
                    <a:pt x="1036" y="2302"/>
                    <a:pt x="1036" y="2302"/>
                  </a:cubicBezTo>
                  <a:cubicBezTo>
                    <a:pt x="999" y="2302"/>
                    <a:pt x="999" y="2302"/>
                    <a:pt x="999" y="2302"/>
                  </a:cubicBezTo>
                  <a:cubicBezTo>
                    <a:pt x="925" y="2438"/>
                    <a:pt x="925" y="2438"/>
                    <a:pt x="925" y="2438"/>
                  </a:cubicBezTo>
                  <a:cubicBezTo>
                    <a:pt x="925" y="2505"/>
                    <a:pt x="925" y="2505"/>
                    <a:pt x="925" y="2505"/>
                  </a:cubicBezTo>
                  <a:cubicBezTo>
                    <a:pt x="888" y="2505"/>
                    <a:pt x="888" y="2505"/>
                    <a:pt x="888" y="2505"/>
                  </a:cubicBezTo>
                  <a:cubicBezTo>
                    <a:pt x="814" y="2573"/>
                    <a:pt x="814" y="2573"/>
                    <a:pt x="814" y="2573"/>
                  </a:cubicBezTo>
                  <a:cubicBezTo>
                    <a:pt x="814" y="2708"/>
                    <a:pt x="814" y="2708"/>
                    <a:pt x="814" y="2708"/>
                  </a:cubicBezTo>
                  <a:cubicBezTo>
                    <a:pt x="851" y="2708"/>
                    <a:pt x="851" y="2708"/>
                    <a:pt x="851" y="2708"/>
                  </a:cubicBezTo>
                  <a:cubicBezTo>
                    <a:pt x="888" y="2708"/>
                    <a:pt x="888" y="2708"/>
                    <a:pt x="888" y="2708"/>
                  </a:cubicBezTo>
                  <a:cubicBezTo>
                    <a:pt x="925" y="2708"/>
                    <a:pt x="925" y="2708"/>
                    <a:pt x="925" y="2708"/>
                  </a:cubicBezTo>
                  <a:cubicBezTo>
                    <a:pt x="925" y="2776"/>
                    <a:pt x="925" y="2776"/>
                    <a:pt x="925" y="2776"/>
                  </a:cubicBezTo>
                  <a:cubicBezTo>
                    <a:pt x="962" y="2776"/>
                    <a:pt x="962" y="2776"/>
                    <a:pt x="962" y="2776"/>
                  </a:cubicBezTo>
                  <a:cubicBezTo>
                    <a:pt x="962" y="2708"/>
                    <a:pt x="962" y="2708"/>
                    <a:pt x="962" y="2708"/>
                  </a:cubicBezTo>
                  <a:cubicBezTo>
                    <a:pt x="962" y="2708"/>
                    <a:pt x="962" y="2708"/>
                    <a:pt x="962" y="2708"/>
                  </a:cubicBezTo>
                  <a:cubicBezTo>
                    <a:pt x="999" y="2708"/>
                    <a:pt x="999" y="2708"/>
                    <a:pt x="999" y="2708"/>
                  </a:cubicBezTo>
                  <a:cubicBezTo>
                    <a:pt x="999" y="2708"/>
                    <a:pt x="999" y="2708"/>
                    <a:pt x="999" y="2708"/>
                  </a:cubicBezTo>
                  <a:cubicBezTo>
                    <a:pt x="1036" y="2776"/>
                    <a:pt x="1036" y="2776"/>
                    <a:pt x="1036" y="2776"/>
                  </a:cubicBezTo>
                  <a:cubicBezTo>
                    <a:pt x="1073" y="2844"/>
                    <a:pt x="1073" y="2844"/>
                    <a:pt x="1073" y="2844"/>
                  </a:cubicBezTo>
                  <a:cubicBezTo>
                    <a:pt x="1073" y="2776"/>
                    <a:pt x="1073" y="2776"/>
                    <a:pt x="1073" y="2776"/>
                  </a:cubicBezTo>
                  <a:close/>
                  <a:moveTo>
                    <a:pt x="1332" y="1964"/>
                  </a:moveTo>
                  <a:cubicBezTo>
                    <a:pt x="1332" y="1964"/>
                    <a:pt x="1332" y="1964"/>
                    <a:pt x="1332" y="1964"/>
                  </a:cubicBezTo>
                  <a:cubicBezTo>
                    <a:pt x="1368" y="1896"/>
                    <a:pt x="1368" y="1896"/>
                    <a:pt x="1368" y="1896"/>
                  </a:cubicBezTo>
                  <a:cubicBezTo>
                    <a:pt x="1368" y="1896"/>
                    <a:pt x="1368" y="1896"/>
                    <a:pt x="1368" y="1896"/>
                  </a:cubicBezTo>
                  <a:cubicBezTo>
                    <a:pt x="1368" y="1964"/>
                    <a:pt x="1368" y="1964"/>
                    <a:pt x="1368" y="1964"/>
                  </a:cubicBezTo>
                  <a:cubicBezTo>
                    <a:pt x="1368" y="1964"/>
                    <a:pt x="1368" y="1964"/>
                    <a:pt x="1368" y="1964"/>
                  </a:cubicBezTo>
                  <a:cubicBezTo>
                    <a:pt x="1368" y="2031"/>
                    <a:pt x="1368" y="2031"/>
                    <a:pt x="1368" y="2031"/>
                  </a:cubicBezTo>
                  <a:cubicBezTo>
                    <a:pt x="1332" y="2031"/>
                    <a:pt x="1332" y="2031"/>
                    <a:pt x="1332" y="2031"/>
                  </a:cubicBezTo>
                  <a:cubicBezTo>
                    <a:pt x="1332" y="2031"/>
                    <a:pt x="1332" y="1964"/>
                    <a:pt x="1332" y="1964"/>
                  </a:cubicBezTo>
                  <a:close/>
                  <a:moveTo>
                    <a:pt x="1258" y="3047"/>
                  </a:moveTo>
                  <a:cubicBezTo>
                    <a:pt x="1258" y="3047"/>
                    <a:pt x="1258" y="3047"/>
                    <a:pt x="1258" y="3047"/>
                  </a:cubicBezTo>
                  <a:cubicBezTo>
                    <a:pt x="1295" y="3047"/>
                    <a:pt x="1295" y="3047"/>
                    <a:pt x="1295" y="3047"/>
                  </a:cubicBezTo>
                  <a:cubicBezTo>
                    <a:pt x="1295" y="3047"/>
                    <a:pt x="1295" y="3047"/>
                    <a:pt x="1295" y="3047"/>
                  </a:cubicBezTo>
                  <a:cubicBezTo>
                    <a:pt x="1295" y="2979"/>
                    <a:pt x="1295" y="2979"/>
                    <a:pt x="1295" y="2979"/>
                  </a:cubicBezTo>
                  <a:cubicBezTo>
                    <a:pt x="1295" y="2979"/>
                    <a:pt x="1295" y="2979"/>
                    <a:pt x="1295" y="2979"/>
                  </a:cubicBezTo>
                  <a:cubicBezTo>
                    <a:pt x="1332" y="2979"/>
                    <a:pt x="1332" y="2979"/>
                    <a:pt x="1332" y="2979"/>
                  </a:cubicBezTo>
                  <a:cubicBezTo>
                    <a:pt x="1332" y="2912"/>
                    <a:pt x="1332" y="2912"/>
                    <a:pt x="1332" y="2912"/>
                  </a:cubicBezTo>
                  <a:cubicBezTo>
                    <a:pt x="1368" y="2844"/>
                    <a:pt x="1368" y="2844"/>
                    <a:pt x="1368" y="2844"/>
                  </a:cubicBezTo>
                  <a:cubicBezTo>
                    <a:pt x="1332" y="2776"/>
                    <a:pt x="1332" y="2776"/>
                    <a:pt x="1332" y="2776"/>
                  </a:cubicBezTo>
                  <a:cubicBezTo>
                    <a:pt x="1332" y="2776"/>
                    <a:pt x="1332" y="2776"/>
                    <a:pt x="1332" y="2776"/>
                  </a:cubicBezTo>
                  <a:cubicBezTo>
                    <a:pt x="1332" y="2708"/>
                    <a:pt x="1332" y="2708"/>
                    <a:pt x="1332" y="2708"/>
                  </a:cubicBezTo>
                  <a:cubicBezTo>
                    <a:pt x="1332" y="2708"/>
                    <a:pt x="1332" y="2708"/>
                    <a:pt x="1332" y="2708"/>
                  </a:cubicBezTo>
                  <a:cubicBezTo>
                    <a:pt x="1368" y="2708"/>
                    <a:pt x="1368" y="2708"/>
                    <a:pt x="1368" y="2708"/>
                  </a:cubicBezTo>
                  <a:cubicBezTo>
                    <a:pt x="1442" y="2708"/>
                    <a:pt x="1442" y="2708"/>
                    <a:pt x="1442" y="2708"/>
                  </a:cubicBezTo>
                  <a:cubicBezTo>
                    <a:pt x="1442" y="2708"/>
                    <a:pt x="1442" y="2708"/>
                    <a:pt x="1442" y="2708"/>
                  </a:cubicBezTo>
                  <a:cubicBezTo>
                    <a:pt x="1442" y="2641"/>
                    <a:pt x="1442" y="2641"/>
                    <a:pt x="1442" y="2641"/>
                  </a:cubicBezTo>
                  <a:cubicBezTo>
                    <a:pt x="1442" y="2641"/>
                    <a:pt x="1442" y="2641"/>
                    <a:pt x="1442" y="2641"/>
                  </a:cubicBezTo>
                  <a:cubicBezTo>
                    <a:pt x="1405" y="2641"/>
                    <a:pt x="1405" y="2641"/>
                    <a:pt x="1405" y="2641"/>
                  </a:cubicBezTo>
                  <a:cubicBezTo>
                    <a:pt x="1405" y="2573"/>
                    <a:pt x="1405" y="2573"/>
                    <a:pt x="1405" y="2573"/>
                  </a:cubicBezTo>
                  <a:cubicBezTo>
                    <a:pt x="1405" y="2573"/>
                    <a:pt x="1405" y="2573"/>
                    <a:pt x="1405" y="2573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42" y="2505"/>
                    <a:pt x="1442" y="2505"/>
                    <a:pt x="1442" y="2505"/>
                  </a:cubicBezTo>
                  <a:cubicBezTo>
                    <a:pt x="1442" y="2573"/>
                    <a:pt x="1442" y="2573"/>
                    <a:pt x="1442" y="2573"/>
                  </a:cubicBezTo>
                  <a:cubicBezTo>
                    <a:pt x="1479" y="2505"/>
                    <a:pt x="1479" y="2505"/>
                    <a:pt x="1479" y="2505"/>
                  </a:cubicBezTo>
                  <a:cubicBezTo>
                    <a:pt x="1479" y="2505"/>
                    <a:pt x="1479" y="2505"/>
                    <a:pt x="1479" y="2505"/>
                  </a:cubicBezTo>
                  <a:cubicBezTo>
                    <a:pt x="1516" y="2438"/>
                    <a:pt x="1516" y="2438"/>
                    <a:pt x="1516" y="2438"/>
                  </a:cubicBezTo>
                  <a:cubicBezTo>
                    <a:pt x="1516" y="2438"/>
                    <a:pt x="1516" y="2438"/>
                    <a:pt x="1516" y="2438"/>
                  </a:cubicBezTo>
                  <a:cubicBezTo>
                    <a:pt x="1516" y="2370"/>
                    <a:pt x="1516" y="2370"/>
                    <a:pt x="1516" y="2370"/>
                  </a:cubicBezTo>
                  <a:cubicBezTo>
                    <a:pt x="1516" y="2370"/>
                    <a:pt x="1516" y="2370"/>
                    <a:pt x="1516" y="2370"/>
                  </a:cubicBezTo>
                  <a:cubicBezTo>
                    <a:pt x="1479" y="2302"/>
                    <a:pt x="1479" y="2302"/>
                    <a:pt x="1479" y="2302"/>
                  </a:cubicBezTo>
                  <a:cubicBezTo>
                    <a:pt x="1479" y="2302"/>
                    <a:pt x="1479" y="2302"/>
                    <a:pt x="1479" y="2302"/>
                  </a:cubicBezTo>
                  <a:cubicBezTo>
                    <a:pt x="1442" y="2234"/>
                    <a:pt x="1442" y="2234"/>
                    <a:pt x="1442" y="2234"/>
                  </a:cubicBezTo>
                  <a:cubicBezTo>
                    <a:pt x="1405" y="2302"/>
                    <a:pt x="1405" y="2302"/>
                    <a:pt x="1405" y="2302"/>
                  </a:cubicBezTo>
                  <a:cubicBezTo>
                    <a:pt x="1405" y="2370"/>
                    <a:pt x="1405" y="2370"/>
                    <a:pt x="1405" y="2370"/>
                  </a:cubicBezTo>
                  <a:cubicBezTo>
                    <a:pt x="1368" y="2370"/>
                    <a:pt x="1368" y="2370"/>
                    <a:pt x="1368" y="2370"/>
                  </a:cubicBezTo>
                  <a:cubicBezTo>
                    <a:pt x="1368" y="2370"/>
                    <a:pt x="1368" y="2370"/>
                    <a:pt x="1368" y="2370"/>
                  </a:cubicBezTo>
                  <a:cubicBezTo>
                    <a:pt x="1368" y="2302"/>
                    <a:pt x="1368" y="2302"/>
                    <a:pt x="1368" y="2302"/>
                  </a:cubicBezTo>
                  <a:cubicBezTo>
                    <a:pt x="1405" y="2234"/>
                    <a:pt x="1405" y="2234"/>
                    <a:pt x="1405" y="2234"/>
                  </a:cubicBezTo>
                  <a:cubicBezTo>
                    <a:pt x="1405" y="2167"/>
                    <a:pt x="1405" y="2167"/>
                    <a:pt x="1405" y="2167"/>
                  </a:cubicBezTo>
                  <a:cubicBezTo>
                    <a:pt x="1405" y="2099"/>
                    <a:pt x="1405" y="2099"/>
                    <a:pt x="1405" y="2099"/>
                  </a:cubicBezTo>
                  <a:cubicBezTo>
                    <a:pt x="1405" y="2099"/>
                    <a:pt x="1405" y="2099"/>
                    <a:pt x="1405" y="2099"/>
                  </a:cubicBezTo>
                  <a:cubicBezTo>
                    <a:pt x="1368" y="2167"/>
                    <a:pt x="1368" y="2167"/>
                    <a:pt x="1368" y="2167"/>
                  </a:cubicBezTo>
                  <a:cubicBezTo>
                    <a:pt x="1368" y="2234"/>
                    <a:pt x="1368" y="2234"/>
                    <a:pt x="1368" y="2234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368" y="2167"/>
                    <a:pt x="1368" y="2167"/>
                    <a:pt x="1368" y="2167"/>
                  </a:cubicBezTo>
                  <a:cubicBezTo>
                    <a:pt x="1332" y="2167"/>
                    <a:pt x="1332" y="2167"/>
                    <a:pt x="1332" y="2167"/>
                  </a:cubicBezTo>
                  <a:cubicBezTo>
                    <a:pt x="1332" y="2167"/>
                    <a:pt x="1332" y="2167"/>
                    <a:pt x="1332" y="2167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295" y="2234"/>
                    <a:pt x="1295" y="2234"/>
                    <a:pt x="1295" y="2234"/>
                  </a:cubicBezTo>
                  <a:cubicBezTo>
                    <a:pt x="1295" y="2302"/>
                    <a:pt x="1295" y="2302"/>
                    <a:pt x="1295" y="2302"/>
                  </a:cubicBezTo>
                  <a:cubicBezTo>
                    <a:pt x="1295" y="2302"/>
                    <a:pt x="1295" y="2302"/>
                    <a:pt x="1295" y="2302"/>
                  </a:cubicBezTo>
                  <a:cubicBezTo>
                    <a:pt x="1332" y="2302"/>
                    <a:pt x="1332" y="2302"/>
                    <a:pt x="1332" y="2302"/>
                  </a:cubicBezTo>
                  <a:cubicBezTo>
                    <a:pt x="1332" y="2302"/>
                    <a:pt x="1332" y="2302"/>
                    <a:pt x="1332" y="2302"/>
                  </a:cubicBezTo>
                  <a:cubicBezTo>
                    <a:pt x="1332" y="2370"/>
                    <a:pt x="1332" y="2370"/>
                    <a:pt x="1332" y="2370"/>
                  </a:cubicBezTo>
                  <a:cubicBezTo>
                    <a:pt x="1332" y="2370"/>
                    <a:pt x="1332" y="2370"/>
                    <a:pt x="1332" y="2370"/>
                  </a:cubicBezTo>
                  <a:cubicBezTo>
                    <a:pt x="1295" y="2438"/>
                    <a:pt x="1295" y="2438"/>
                    <a:pt x="1295" y="2438"/>
                  </a:cubicBezTo>
                  <a:cubicBezTo>
                    <a:pt x="1295" y="2438"/>
                    <a:pt x="1295" y="2438"/>
                    <a:pt x="1295" y="2438"/>
                  </a:cubicBezTo>
                  <a:cubicBezTo>
                    <a:pt x="1295" y="2505"/>
                    <a:pt x="1295" y="2505"/>
                    <a:pt x="1295" y="2505"/>
                  </a:cubicBezTo>
                  <a:cubicBezTo>
                    <a:pt x="1258" y="2505"/>
                    <a:pt x="1258" y="2505"/>
                    <a:pt x="1258" y="2505"/>
                  </a:cubicBezTo>
                  <a:cubicBezTo>
                    <a:pt x="1258" y="2573"/>
                    <a:pt x="1258" y="2573"/>
                    <a:pt x="1258" y="2573"/>
                  </a:cubicBezTo>
                  <a:cubicBezTo>
                    <a:pt x="1221" y="2573"/>
                    <a:pt x="1221" y="2573"/>
                    <a:pt x="1221" y="2573"/>
                  </a:cubicBezTo>
                  <a:cubicBezTo>
                    <a:pt x="1184" y="2573"/>
                    <a:pt x="1184" y="2573"/>
                    <a:pt x="1184" y="2573"/>
                  </a:cubicBezTo>
                  <a:cubicBezTo>
                    <a:pt x="1147" y="2573"/>
                    <a:pt x="1147" y="2573"/>
                    <a:pt x="1147" y="2573"/>
                  </a:cubicBezTo>
                  <a:cubicBezTo>
                    <a:pt x="1110" y="2573"/>
                    <a:pt x="1110" y="2573"/>
                    <a:pt x="1110" y="2573"/>
                  </a:cubicBezTo>
                  <a:cubicBezTo>
                    <a:pt x="1110" y="2505"/>
                    <a:pt x="1110" y="2505"/>
                    <a:pt x="1110" y="2505"/>
                  </a:cubicBezTo>
                  <a:cubicBezTo>
                    <a:pt x="1073" y="2573"/>
                    <a:pt x="1073" y="2573"/>
                    <a:pt x="1073" y="2573"/>
                  </a:cubicBezTo>
                  <a:cubicBezTo>
                    <a:pt x="1073" y="2573"/>
                    <a:pt x="1073" y="2573"/>
                    <a:pt x="1073" y="2573"/>
                  </a:cubicBezTo>
                  <a:cubicBezTo>
                    <a:pt x="1073" y="2641"/>
                    <a:pt x="1073" y="2641"/>
                    <a:pt x="1073" y="2641"/>
                  </a:cubicBezTo>
                  <a:cubicBezTo>
                    <a:pt x="1073" y="2641"/>
                    <a:pt x="1073" y="2641"/>
                    <a:pt x="1073" y="2641"/>
                  </a:cubicBezTo>
                  <a:cubicBezTo>
                    <a:pt x="1110" y="2641"/>
                    <a:pt x="1110" y="2641"/>
                    <a:pt x="1110" y="2641"/>
                  </a:cubicBezTo>
                  <a:cubicBezTo>
                    <a:pt x="1147" y="2641"/>
                    <a:pt x="1147" y="2641"/>
                    <a:pt x="1147" y="2641"/>
                  </a:cubicBezTo>
                  <a:cubicBezTo>
                    <a:pt x="1147" y="2641"/>
                    <a:pt x="1147" y="2641"/>
                    <a:pt x="1147" y="2641"/>
                  </a:cubicBezTo>
                  <a:cubicBezTo>
                    <a:pt x="1147" y="2708"/>
                    <a:pt x="1147" y="2708"/>
                    <a:pt x="1147" y="2708"/>
                  </a:cubicBezTo>
                  <a:cubicBezTo>
                    <a:pt x="1184" y="2708"/>
                    <a:pt x="1184" y="2708"/>
                    <a:pt x="1184" y="2708"/>
                  </a:cubicBezTo>
                  <a:cubicBezTo>
                    <a:pt x="1184" y="2776"/>
                    <a:pt x="1184" y="2776"/>
                    <a:pt x="1184" y="2776"/>
                  </a:cubicBezTo>
                  <a:cubicBezTo>
                    <a:pt x="1184" y="2776"/>
                    <a:pt x="1184" y="2776"/>
                    <a:pt x="1184" y="2776"/>
                  </a:cubicBezTo>
                  <a:cubicBezTo>
                    <a:pt x="1147" y="2776"/>
                    <a:pt x="1147" y="2776"/>
                    <a:pt x="1147" y="2776"/>
                  </a:cubicBezTo>
                  <a:cubicBezTo>
                    <a:pt x="1110" y="2776"/>
                    <a:pt x="1110" y="2776"/>
                    <a:pt x="1110" y="2776"/>
                  </a:cubicBezTo>
                  <a:cubicBezTo>
                    <a:pt x="1110" y="2912"/>
                    <a:pt x="1110" y="2912"/>
                    <a:pt x="1110" y="2912"/>
                  </a:cubicBezTo>
                  <a:cubicBezTo>
                    <a:pt x="1147" y="2979"/>
                    <a:pt x="1147" y="2979"/>
                    <a:pt x="1147" y="2979"/>
                  </a:cubicBezTo>
                  <a:cubicBezTo>
                    <a:pt x="1147" y="2979"/>
                    <a:pt x="1147" y="2979"/>
                    <a:pt x="1147" y="2979"/>
                  </a:cubicBezTo>
                  <a:cubicBezTo>
                    <a:pt x="1147" y="3047"/>
                    <a:pt x="1147" y="3047"/>
                    <a:pt x="1147" y="3047"/>
                  </a:cubicBezTo>
                  <a:cubicBezTo>
                    <a:pt x="1147" y="3047"/>
                    <a:pt x="1147" y="3047"/>
                    <a:pt x="1147" y="3047"/>
                  </a:cubicBezTo>
                  <a:cubicBezTo>
                    <a:pt x="1184" y="3047"/>
                    <a:pt x="1184" y="3047"/>
                    <a:pt x="1184" y="3047"/>
                  </a:cubicBezTo>
                  <a:cubicBezTo>
                    <a:pt x="1221" y="2979"/>
                    <a:pt x="1221" y="2979"/>
                    <a:pt x="1221" y="2979"/>
                  </a:cubicBezTo>
                  <a:cubicBezTo>
                    <a:pt x="1221" y="2912"/>
                    <a:pt x="1221" y="2912"/>
                    <a:pt x="1221" y="2912"/>
                  </a:cubicBezTo>
                  <a:cubicBezTo>
                    <a:pt x="1221" y="2912"/>
                    <a:pt x="1221" y="2912"/>
                    <a:pt x="1221" y="2912"/>
                  </a:cubicBezTo>
                  <a:cubicBezTo>
                    <a:pt x="1258" y="2979"/>
                    <a:pt x="1258" y="2979"/>
                    <a:pt x="1258" y="2979"/>
                  </a:cubicBezTo>
                  <a:cubicBezTo>
                    <a:pt x="1258" y="3047"/>
                    <a:pt x="1258" y="3047"/>
                    <a:pt x="1258" y="3047"/>
                  </a:cubicBezTo>
                  <a:close/>
                  <a:moveTo>
                    <a:pt x="1479" y="2979"/>
                  </a:moveTo>
                  <a:cubicBezTo>
                    <a:pt x="1479" y="2912"/>
                    <a:pt x="1479" y="2912"/>
                    <a:pt x="1479" y="2912"/>
                  </a:cubicBezTo>
                  <a:cubicBezTo>
                    <a:pt x="1479" y="2912"/>
                    <a:pt x="1479" y="2912"/>
                    <a:pt x="1479" y="2912"/>
                  </a:cubicBezTo>
                  <a:cubicBezTo>
                    <a:pt x="1479" y="2844"/>
                    <a:pt x="1479" y="2844"/>
                    <a:pt x="1479" y="2844"/>
                  </a:cubicBezTo>
                  <a:cubicBezTo>
                    <a:pt x="1442" y="2844"/>
                    <a:pt x="1442" y="2844"/>
                    <a:pt x="1442" y="2844"/>
                  </a:cubicBezTo>
                  <a:cubicBezTo>
                    <a:pt x="1405" y="2776"/>
                    <a:pt x="1405" y="2776"/>
                    <a:pt x="1405" y="2776"/>
                  </a:cubicBezTo>
                  <a:cubicBezTo>
                    <a:pt x="1405" y="2844"/>
                    <a:pt x="1405" y="2844"/>
                    <a:pt x="1405" y="2844"/>
                  </a:cubicBezTo>
                  <a:cubicBezTo>
                    <a:pt x="1405" y="2912"/>
                    <a:pt x="1405" y="2912"/>
                    <a:pt x="1405" y="2912"/>
                  </a:cubicBezTo>
                  <a:cubicBezTo>
                    <a:pt x="1405" y="2912"/>
                    <a:pt x="1405" y="2912"/>
                    <a:pt x="1405" y="2912"/>
                  </a:cubicBezTo>
                  <a:cubicBezTo>
                    <a:pt x="1479" y="2979"/>
                    <a:pt x="1479" y="2979"/>
                    <a:pt x="1479" y="2979"/>
                  </a:cubicBezTo>
                  <a:close/>
                  <a:moveTo>
                    <a:pt x="1516" y="3115"/>
                  </a:moveTo>
                  <a:cubicBezTo>
                    <a:pt x="1516" y="3115"/>
                    <a:pt x="1553" y="3115"/>
                    <a:pt x="1553" y="3115"/>
                  </a:cubicBezTo>
                  <a:cubicBezTo>
                    <a:pt x="1553" y="3115"/>
                    <a:pt x="1553" y="3115"/>
                    <a:pt x="1553" y="3115"/>
                  </a:cubicBezTo>
                  <a:cubicBezTo>
                    <a:pt x="1627" y="3115"/>
                    <a:pt x="1627" y="3115"/>
                    <a:pt x="1627" y="3115"/>
                  </a:cubicBezTo>
                  <a:cubicBezTo>
                    <a:pt x="1627" y="3047"/>
                    <a:pt x="1627" y="3047"/>
                    <a:pt x="1627" y="3047"/>
                  </a:cubicBezTo>
                  <a:cubicBezTo>
                    <a:pt x="1627" y="3047"/>
                    <a:pt x="1627" y="3047"/>
                    <a:pt x="1627" y="3047"/>
                  </a:cubicBezTo>
                  <a:cubicBezTo>
                    <a:pt x="1590" y="2979"/>
                    <a:pt x="1590" y="2979"/>
                    <a:pt x="1590" y="2979"/>
                  </a:cubicBezTo>
                  <a:cubicBezTo>
                    <a:pt x="1590" y="2979"/>
                    <a:pt x="1590" y="2979"/>
                    <a:pt x="1590" y="2979"/>
                  </a:cubicBezTo>
                  <a:cubicBezTo>
                    <a:pt x="1553" y="2844"/>
                    <a:pt x="1553" y="2844"/>
                    <a:pt x="1553" y="2844"/>
                  </a:cubicBezTo>
                  <a:cubicBezTo>
                    <a:pt x="1553" y="2912"/>
                    <a:pt x="1553" y="2912"/>
                    <a:pt x="1553" y="2912"/>
                  </a:cubicBezTo>
                  <a:cubicBezTo>
                    <a:pt x="1553" y="2979"/>
                    <a:pt x="1553" y="2979"/>
                    <a:pt x="1553" y="2979"/>
                  </a:cubicBezTo>
                  <a:cubicBezTo>
                    <a:pt x="1516" y="3047"/>
                    <a:pt x="1516" y="3047"/>
                    <a:pt x="1516" y="3047"/>
                  </a:cubicBezTo>
                  <a:cubicBezTo>
                    <a:pt x="1479" y="3047"/>
                    <a:pt x="1479" y="3047"/>
                    <a:pt x="1479" y="3047"/>
                  </a:cubicBezTo>
                  <a:cubicBezTo>
                    <a:pt x="1479" y="3047"/>
                    <a:pt x="1479" y="3047"/>
                    <a:pt x="1479" y="3047"/>
                  </a:cubicBezTo>
                  <a:cubicBezTo>
                    <a:pt x="1516" y="3047"/>
                    <a:pt x="1516" y="3047"/>
                    <a:pt x="1516" y="3047"/>
                  </a:cubicBezTo>
                  <a:cubicBezTo>
                    <a:pt x="1516" y="3115"/>
                    <a:pt x="1516" y="3115"/>
                    <a:pt x="1516" y="3115"/>
                  </a:cubicBezTo>
                  <a:close/>
                  <a:moveTo>
                    <a:pt x="1923" y="1219"/>
                  </a:moveTo>
                  <a:cubicBezTo>
                    <a:pt x="1960" y="1151"/>
                    <a:pt x="1960" y="1151"/>
                    <a:pt x="1960" y="1151"/>
                  </a:cubicBezTo>
                  <a:cubicBezTo>
                    <a:pt x="1997" y="1151"/>
                    <a:pt x="1997" y="1151"/>
                    <a:pt x="1997" y="1151"/>
                  </a:cubicBezTo>
                  <a:cubicBezTo>
                    <a:pt x="1997" y="1151"/>
                    <a:pt x="1997" y="1151"/>
                    <a:pt x="1997" y="1151"/>
                  </a:cubicBezTo>
                  <a:cubicBezTo>
                    <a:pt x="2034" y="1083"/>
                    <a:pt x="2034" y="1083"/>
                    <a:pt x="2034" y="1083"/>
                  </a:cubicBezTo>
                  <a:cubicBezTo>
                    <a:pt x="1997" y="1083"/>
                    <a:pt x="1997" y="1083"/>
                    <a:pt x="1997" y="1083"/>
                  </a:cubicBezTo>
                  <a:cubicBezTo>
                    <a:pt x="1997" y="1016"/>
                    <a:pt x="1997" y="1016"/>
                    <a:pt x="1997" y="1016"/>
                  </a:cubicBezTo>
                  <a:cubicBezTo>
                    <a:pt x="1997" y="1016"/>
                    <a:pt x="1997" y="1016"/>
                    <a:pt x="1997" y="1016"/>
                  </a:cubicBezTo>
                  <a:cubicBezTo>
                    <a:pt x="1960" y="1016"/>
                    <a:pt x="1960" y="1016"/>
                    <a:pt x="1960" y="1016"/>
                  </a:cubicBezTo>
                  <a:cubicBezTo>
                    <a:pt x="1923" y="1016"/>
                    <a:pt x="1923" y="1016"/>
                    <a:pt x="1923" y="1016"/>
                  </a:cubicBezTo>
                  <a:cubicBezTo>
                    <a:pt x="1886" y="1083"/>
                    <a:pt x="1886" y="1083"/>
                    <a:pt x="1886" y="1083"/>
                  </a:cubicBezTo>
                  <a:cubicBezTo>
                    <a:pt x="1886" y="1083"/>
                    <a:pt x="1886" y="1083"/>
                    <a:pt x="1886" y="1083"/>
                  </a:cubicBezTo>
                  <a:cubicBezTo>
                    <a:pt x="1923" y="1151"/>
                    <a:pt x="1923" y="1151"/>
                    <a:pt x="1923" y="1151"/>
                  </a:cubicBezTo>
                  <a:cubicBezTo>
                    <a:pt x="1923" y="1151"/>
                    <a:pt x="1923" y="1151"/>
                    <a:pt x="1923" y="1151"/>
                  </a:cubicBezTo>
                  <a:cubicBezTo>
                    <a:pt x="1923" y="1151"/>
                    <a:pt x="1923" y="1219"/>
                    <a:pt x="1923" y="1219"/>
                  </a:cubicBezTo>
                  <a:close/>
                  <a:moveTo>
                    <a:pt x="1960" y="1287"/>
                  </a:moveTo>
                  <a:cubicBezTo>
                    <a:pt x="1960" y="1287"/>
                    <a:pt x="1960" y="1287"/>
                    <a:pt x="1960" y="1287"/>
                  </a:cubicBezTo>
                  <a:cubicBezTo>
                    <a:pt x="1997" y="1219"/>
                    <a:pt x="1997" y="1219"/>
                    <a:pt x="1997" y="1219"/>
                  </a:cubicBezTo>
                  <a:cubicBezTo>
                    <a:pt x="1997" y="1287"/>
                    <a:pt x="1997" y="1287"/>
                    <a:pt x="1997" y="1287"/>
                  </a:cubicBezTo>
                  <a:cubicBezTo>
                    <a:pt x="1960" y="1287"/>
                    <a:pt x="1960" y="1287"/>
                    <a:pt x="1960" y="1287"/>
                  </a:cubicBezTo>
                  <a:close/>
                  <a:moveTo>
                    <a:pt x="1997" y="1490"/>
                  </a:moveTo>
                  <a:cubicBezTo>
                    <a:pt x="1997" y="1422"/>
                    <a:pt x="1997" y="1422"/>
                    <a:pt x="1997" y="1422"/>
                  </a:cubicBezTo>
                  <a:cubicBezTo>
                    <a:pt x="1997" y="1422"/>
                    <a:pt x="1997" y="1422"/>
                    <a:pt x="1997" y="1422"/>
                  </a:cubicBezTo>
                  <a:cubicBezTo>
                    <a:pt x="2034" y="1354"/>
                    <a:pt x="2034" y="1354"/>
                    <a:pt x="2034" y="1354"/>
                  </a:cubicBezTo>
                  <a:cubicBezTo>
                    <a:pt x="1997" y="1354"/>
                    <a:pt x="1997" y="1354"/>
                    <a:pt x="1997" y="1354"/>
                  </a:cubicBezTo>
                  <a:cubicBezTo>
                    <a:pt x="1997" y="1354"/>
                    <a:pt x="1997" y="1354"/>
                    <a:pt x="1997" y="1354"/>
                  </a:cubicBezTo>
                  <a:cubicBezTo>
                    <a:pt x="1960" y="1354"/>
                    <a:pt x="1960" y="1354"/>
                    <a:pt x="1960" y="1354"/>
                  </a:cubicBezTo>
                  <a:cubicBezTo>
                    <a:pt x="1960" y="1354"/>
                    <a:pt x="1960" y="1354"/>
                    <a:pt x="1960" y="1354"/>
                  </a:cubicBezTo>
                  <a:cubicBezTo>
                    <a:pt x="1923" y="1354"/>
                    <a:pt x="1923" y="1354"/>
                    <a:pt x="1923" y="1354"/>
                  </a:cubicBezTo>
                  <a:cubicBezTo>
                    <a:pt x="1886" y="1354"/>
                    <a:pt x="1886" y="1354"/>
                    <a:pt x="1886" y="1354"/>
                  </a:cubicBezTo>
                  <a:cubicBezTo>
                    <a:pt x="1849" y="1422"/>
                    <a:pt x="1849" y="1422"/>
                    <a:pt x="1849" y="1422"/>
                  </a:cubicBezTo>
                  <a:cubicBezTo>
                    <a:pt x="1849" y="1422"/>
                    <a:pt x="1849" y="1422"/>
                    <a:pt x="1849" y="1422"/>
                  </a:cubicBezTo>
                  <a:cubicBezTo>
                    <a:pt x="1849" y="1490"/>
                    <a:pt x="1849" y="1490"/>
                    <a:pt x="1849" y="1490"/>
                  </a:cubicBezTo>
                  <a:cubicBezTo>
                    <a:pt x="1886" y="1490"/>
                    <a:pt x="1886" y="1490"/>
                    <a:pt x="1886" y="1490"/>
                  </a:cubicBezTo>
                  <a:cubicBezTo>
                    <a:pt x="1923" y="1490"/>
                    <a:pt x="1923" y="1490"/>
                    <a:pt x="1923" y="1490"/>
                  </a:cubicBezTo>
                  <a:cubicBezTo>
                    <a:pt x="1960" y="1490"/>
                    <a:pt x="1960" y="1490"/>
                    <a:pt x="1960" y="1490"/>
                  </a:cubicBezTo>
                  <a:cubicBezTo>
                    <a:pt x="1960" y="1490"/>
                    <a:pt x="1960" y="1490"/>
                    <a:pt x="1960" y="1490"/>
                  </a:cubicBezTo>
                  <a:cubicBezTo>
                    <a:pt x="1997" y="1490"/>
                    <a:pt x="1997" y="1490"/>
                    <a:pt x="1997" y="1490"/>
                  </a:cubicBezTo>
                  <a:close/>
                  <a:moveTo>
                    <a:pt x="2071" y="1490"/>
                  </a:moveTo>
                  <a:cubicBezTo>
                    <a:pt x="2034" y="1422"/>
                    <a:pt x="2034" y="1422"/>
                    <a:pt x="2034" y="1422"/>
                  </a:cubicBezTo>
                  <a:cubicBezTo>
                    <a:pt x="2071" y="1354"/>
                    <a:pt x="2071" y="1354"/>
                    <a:pt x="2071" y="1354"/>
                  </a:cubicBezTo>
                  <a:cubicBezTo>
                    <a:pt x="2071" y="1354"/>
                    <a:pt x="2071" y="1354"/>
                    <a:pt x="2071" y="1354"/>
                  </a:cubicBezTo>
                  <a:cubicBezTo>
                    <a:pt x="2108" y="1422"/>
                    <a:pt x="2108" y="1422"/>
                    <a:pt x="2108" y="1422"/>
                  </a:cubicBezTo>
                  <a:cubicBezTo>
                    <a:pt x="2108" y="1422"/>
                    <a:pt x="2108" y="1422"/>
                    <a:pt x="2108" y="1422"/>
                  </a:cubicBezTo>
                  <a:cubicBezTo>
                    <a:pt x="2108" y="1490"/>
                    <a:pt x="2108" y="1490"/>
                    <a:pt x="2108" y="1490"/>
                  </a:cubicBezTo>
                  <a:cubicBezTo>
                    <a:pt x="2071" y="1490"/>
                    <a:pt x="2071" y="1490"/>
                    <a:pt x="2071" y="1490"/>
                  </a:cubicBezTo>
                  <a:cubicBezTo>
                    <a:pt x="2071" y="1490"/>
                    <a:pt x="2071" y="1490"/>
                    <a:pt x="2071" y="1490"/>
                  </a:cubicBezTo>
                  <a:close/>
                  <a:moveTo>
                    <a:pt x="1923" y="1761"/>
                  </a:moveTo>
                  <a:cubicBezTo>
                    <a:pt x="1960" y="1693"/>
                    <a:pt x="1960" y="1693"/>
                    <a:pt x="1960" y="1693"/>
                  </a:cubicBezTo>
                  <a:cubicBezTo>
                    <a:pt x="1960" y="1625"/>
                    <a:pt x="1960" y="1625"/>
                    <a:pt x="1960" y="1625"/>
                  </a:cubicBezTo>
                  <a:cubicBezTo>
                    <a:pt x="1997" y="1557"/>
                    <a:pt x="1997" y="1557"/>
                    <a:pt x="1997" y="1557"/>
                  </a:cubicBezTo>
                  <a:cubicBezTo>
                    <a:pt x="1997" y="1557"/>
                    <a:pt x="1997" y="1557"/>
                    <a:pt x="1997" y="1557"/>
                  </a:cubicBezTo>
                  <a:cubicBezTo>
                    <a:pt x="1997" y="1490"/>
                    <a:pt x="1997" y="1490"/>
                    <a:pt x="1997" y="1490"/>
                  </a:cubicBezTo>
                  <a:cubicBezTo>
                    <a:pt x="1960" y="1557"/>
                    <a:pt x="1960" y="1557"/>
                    <a:pt x="1960" y="1557"/>
                  </a:cubicBezTo>
                  <a:cubicBezTo>
                    <a:pt x="1923" y="1557"/>
                    <a:pt x="1923" y="1557"/>
                    <a:pt x="1923" y="1557"/>
                  </a:cubicBezTo>
                  <a:cubicBezTo>
                    <a:pt x="1886" y="1557"/>
                    <a:pt x="1886" y="1557"/>
                    <a:pt x="1886" y="1557"/>
                  </a:cubicBezTo>
                  <a:cubicBezTo>
                    <a:pt x="1849" y="1557"/>
                    <a:pt x="1849" y="1557"/>
                    <a:pt x="1849" y="1557"/>
                  </a:cubicBezTo>
                  <a:cubicBezTo>
                    <a:pt x="1849" y="1625"/>
                    <a:pt x="1849" y="1625"/>
                    <a:pt x="1849" y="1625"/>
                  </a:cubicBezTo>
                  <a:cubicBezTo>
                    <a:pt x="1849" y="1625"/>
                    <a:pt x="1849" y="1625"/>
                    <a:pt x="1849" y="1625"/>
                  </a:cubicBezTo>
                  <a:cubicBezTo>
                    <a:pt x="1886" y="1625"/>
                    <a:pt x="1886" y="1625"/>
                    <a:pt x="1886" y="1625"/>
                  </a:cubicBezTo>
                  <a:cubicBezTo>
                    <a:pt x="1886" y="1693"/>
                    <a:pt x="1886" y="1693"/>
                    <a:pt x="1886" y="1693"/>
                  </a:cubicBezTo>
                  <a:cubicBezTo>
                    <a:pt x="1886" y="1693"/>
                    <a:pt x="1886" y="1693"/>
                    <a:pt x="1886" y="1693"/>
                  </a:cubicBezTo>
                  <a:cubicBezTo>
                    <a:pt x="1849" y="1693"/>
                    <a:pt x="1849" y="1693"/>
                    <a:pt x="1849" y="1693"/>
                  </a:cubicBezTo>
                  <a:cubicBezTo>
                    <a:pt x="1812" y="1761"/>
                    <a:pt x="1812" y="1761"/>
                    <a:pt x="1812" y="1761"/>
                  </a:cubicBezTo>
                  <a:cubicBezTo>
                    <a:pt x="1812" y="1761"/>
                    <a:pt x="1812" y="1761"/>
                    <a:pt x="1812" y="1761"/>
                  </a:cubicBezTo>
                  <a:cubicBezTo>
                    <a:pt x="1812" y="1828"/>
                    <a:pt x="1812" y="1828"/>
                    <a:pt x="1812" y="1828"/>
                  </a:cubicBezTo>
                  <a:cubicBezTo>
                    <a:pt x="1849" y="1828"/>
                    <a:pt x="1849" y="1828"/>
                    <a:pt x="1849" y="1828"/>
                  </a:cubicBezTo>
                  <a:cubicBezTo>
                    <a:pt x="1886" y="1761"/>
                    <a:pt x="1886" y="1761"/>
                    <a:pt x="1886" y="1761"/>
                  </a:cubicBezTo>
                  <a:cubicBezTo>
                    <a:pt x="1886" y="1761"/>
                    <a:pt x="1923" y="1761"/>
                    <a:pt x="1923" y="1761"/>
                  </a:cubicBezTo>
                  <a:close/>
                  <a:moveTo>
                    <a:pt x="2034" y="1761"/>
                  </a:moveTo>
                  <a:cubicBezTo>
                    <a:pt x="1997" y="1761"/>
                    <a:pt x="1997" y="1761"/>
                    <a:pt x="1997" y="1761"/>
                  </a:cubicBezTo>
                  <a:cubicBezTo>
                    <a:pt x="1960" y="1761"/>
                    <a:pt x="1960" y="1761"/>
                    <a:pt x="1960" y="1761"/>
                  </a:cubicBezTo>
                  <a:cubicBezTo>
                    <a:pt x="1960" y="1761"/>
                    <a:pt x="1960" y="1761"/>
                    <a:pt x="1960" y="1761"/>
                  </a:cubicBezTo>
                  <a:cubicBezTo>
                    <a:pt x="1960" y="1693"/>
                    <a:pt x="1960" y="1693"/>
                    <a:pt x="1960" y="1693"/>
                  </a:cubicBezTo>
                  <a:cubicBezTo>
                    <a:pt x="1997" y="1693"/>
                    <a:pt x="1997" y="1693"/>
                    <a:pt x="1997" y="1693"/>
                  </a:cubicBezTo>
                  <a:cubicBezTo>
                    <a:pt x="1997" y="1625"/>
                    <a:pt x="1997" y="1625"/>
                    <a:pt x="1997" y="1625"/>
                  </a:cubicBezTo>
                  <a:cubicBezTo>
                    <a:pt x="2034" y="1693"/>
                    <a:pt x="2034" y="1693"/>
                    <a:pt x="2034" y="1693"/>
                  </a:cubicBezTo>
                  <a:cubicBezTo>
                    <a:pt x="2034" y="1693"/>
                    <a:pt x="2034" y="1693"/>
                    <a:pt x="2034" y="1693"/>
                  </a:cubicBezTo>
                  <a:cubicBezTo>
                    <a:pt x="2034" y="1761"/>
                    <a:pt x="2034" y="1761"/>
                    <a:pt x="2034" y="1761"/>
                  </a:cubicBezTo>
                  <a:close/>
                  <a:moveTo>
                    <a:pt x="2108" y="1896"/>
                  </a:moveTo>
                  <a:cubicBezTo>
                    <a:pt x="2071" y="1828"/>
                    <a:pt x="2071" y="1828"/>
                    <a:pt x="2071" y="1828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108" y="1761"/>
                    <a:pt x="2108" y="1761"/>
                    <a:pt x="2108" y="1761"/>
                  </a:cubicBezTo>
                  <a:cubicBezTo>
                    <a:pt x="2145" y="1761"/>
                    <a:pt x="2145" y="1761"/>
                    <a:pt x="2145" y="1761"/>
                  </a:cubicBezTo>
                  <a:cubicBezTo>
                    <a:pt x="2145" y="1828"/>
                    <a:pt x="2145" y="1828"/>
                    <a:pt x="2145" y="1828"/>
                  </a:cubicBezTo>
                  <a:cubicBezTo>
                    <a:pt x="2145" y="1828"/>
                    <a:pt x="2145" y="1828"/>
                    <a:pt x="2145" y="1828"/>
                  </a:cubicBezTo>
                  <a:cubicBezTo>
                    <a:pt x="2108" y="1896"/>
                    <a:pt x="2108" y="1896"/>
                    <a:pt x="2108" y="1896"/>
                  </a:cubicBezTo>
                  <a:close/>
                  <a:moveTo>
                    <a:pt x="2071" y="2031"/>
                  </a:moveTo>
                  <a:cubicBezTo>
                    <a:pt x="2034" y="1964"/>
                    <a:pt x="2034" y="1964"/>
                    <a:pt x="2034" y="1964"/>
                  </a:cubicBezTo>
                  <a:cubicBezTo>
                    <a:pt x="1997" y="1896"/>
                    <a:pt x="1997" y="1896"/>
                    <a:pt x="1997" y="1896"/>
                  </a:cubicBezTo>
                  <a:cubicBezTo>
                    <a:pt x="1923" y="1828"/>
                    <a:pt x="1923" y="1828"/>
                    <a:pt x="1923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923" y="1828"/>
                    <a:pt x="1923" y="1828"/>
                    <a:pt x="1923" y="1828"/>
                  </a:cubicBezTo>
                  <a:cubicBezTo>
                    <a:pt x="1960" y="1828"/>
                    <a:pt x="1960" y="1828"/>
                    <a:pt x="1960" y="1828"/>
                  </a:cubicBezTo>
                  <a:cubicBezTo>
                    <a:pt x="1997" y="1828"/>
                    <a:pt x="1997" y="1828"/>
                    <a:pt x="1997" y="1828"/>
                  </a:cubicBezTo>
                  <a:cubicBezTo>
                    <a:pt x="2071" y="1896"/>
                    <a:pt x="2071" y="1896"/>
                    <a:pt x="2071" y="1896"/>
                  </a:cubicBezTo>
                  <a:cubicBezTo>
                    <a:pt x="2071" y="1896"/>
                    <a:pt x="2071" y="1896"/>
                    <a:pt x="2071" y="1896"/>
                  </a:cubicBezTo>
                  <a:cubicBezTo>
                    <a:pt x="2108" y="1896"/>
                    <a:pt x="2108" y="1896"/>
                    <a:pt x="2108" y="1896"/>
                  </a:cubicBezTo>
                  <a:cubicBezTo>
                    <a:pt x="2108" y="1896"/>
                    <a:pt x="2108" y="1896"/>
                    <a:pt x="2108" y="1896"/>
                  </a:cubicBezTo>
                  <a:cubicBezTo>
                    <a:pt x="2108" y="1964"/>
                    <a:pt x="2108" y="1964"/>
                    <a:pt x="2108" y="1964"/>
                  </a:cubicBezTo>
                  <a:cubicBezTo>
                    <a:pt x="2108" y="2031"/>
                    <a:pt x="2108" y="2031"/>
                    <a:pt x="2108" y="2031"/>
                  </a:cubicBezTo>
                  <a:cubicBezTo>
                    <a:pt x="2071" y="2031"/>
                    <a:pt x="2071" y="2031"/>
                    <a:pt x="2071" y="2031"/>
                  </a:cubicBezTo>
                  <a:close/>
                  <a:moveTo>
                    <a:pt x="2108" y="2167"/>
                  </a:moveTo>
                  <a:cubicBezTo>
                    <a:pt x="2108" y="2099"/>
                    <a:pt x="2108" y="2099"/>
                    <a:pt x="2108" y="2099"/>
                  </a:cubicBezTo>
                  <a:cubicBezTo>
                    <a:pt x="2071" y="2031"/>
                    <a:pt x="2071" y="2031"/>
                    <a:pt x="2071" y="2031"/>
                  </a:cubicBezTo>
                  <a:cubicBezTo>
                    <a:pt x="2034" y="2031"/>
                    <a:pt x="2034" y="2031"/>
                    <a:pt x="2034" y="2031"/>
                  </a:cubicBezTo>
                  <a:cubicBezTo>
                    <a:pt x="1997" y="2031"/>
                    <a:pt x="1997" y="2031"/>
                    <a:pt x="1997" y="2031"/>
                  </a:cubicBezTo>
                  <a:cubicBezTo>
                    <a:pt x="1960" y="1964"/>
                    <a:pt x="1960" y="1964"/>
                    <a:pt x="1960" y="1964"/>
                  </a:cubicBezTo>
                  <a:cubicBezTo>
                    <a:pt x="1923" y="1964"/>
                    <a:pt x="1923" y="1964"/>
                    <a:pt x="1923" y="1964"/>
                  </a:cubicBezTo>
                  <a:cubicBezTo>
                    <a:pt x="1923" y="1896"/>
                    <a:pt x="1923" y="1896"/>
                    <a:pt x="1923" y="1896"/>
                  </a:cubicBezTo>
                  <a:cubicBezTo>
                    <a:pt x="1886" y="1896"/>
                    <a:pt x="1886" y="1896"/>
                    <a:pt x="1886" y="1896"/>
                  </a:cubicBezTo>
                  <a:cubicBezTo>
                    <a:pt x="1849" y="1896"/>
                    <a:pt x="1849" y="1896"/>
                    <a:pt x="1849" y="1896"/>
                  </a:cubicBezTo>
                  <a:cubicBezTo>
                    <a:pt x="1775" y="1896"/>
                    <a:pt x="1775" y="1896"/>
                    <a:pt x="1775" y="1896"/>
                  </a:cubicBezTo>
                  <a:cubicBezTo>
                    <a:pt x="1738" y="1896"/>
                    <a:pt x="1738" y="1896"/>
                    <a:pt x="1738" y="1896"/>
                  </a:cubicBezTo>
                  <a:cubicBezTo>
                    <a:pt x="1738" y="1964"/>
                    <a:pt x="1738" y="1964"/>
                    <a:pt x="1738" y="1964"/>
                  </a:cubicBezTo>
                  <a:cubicBezTo>
                    <a:pt x="1738" y="1964"/>
                    <a:pt x="1738" y="1964"/>
                    <a:pt x="1738" y="1964"/>
                  </a:cubicBezTo>
                  <a:cubicBezTo>
                    <a:pt x="1738" y="2031"/>
                    <a:pt x="1738" y="2031"/>
                    <a:pt x="1738" y="2031"/>
                  </a:cubicBezTo>
                  <a:cubicBezTo>
                    <a:pt x="1812" y="2031"/>
                    <a:pt x="1812" y="2031"/>
                    <a:pt x="1812" y="2031"/>
                  </a:cubicBezTo>
                  <a:cubicBezTo>
                    <a:pt x="1812" y="2031"/>
                    <a:pt x="1812" y="2031"/>
                    <a:pt x="1812" y="2031"/>
                  </a:cubicBezTo>
                  <a:cubicBezTo>
                    <a:pt x="1849" y="2031"/>
                    <a:pt x="1849" y="2031"/>
                    <a:pt x="1849" y="2031"/>
                  </a:cubicBezTo>
                  <a:cubicBezTo>
                    <a:pt x="1849" y="2031"/>
                    <a:pt x="1849" y="2031"/>
                    <a:pt x="1849" y="2031"/>
                  </a:cubicBezTo>
                  <a:cubicBezTo>
                    <a:pt x="1886" y="2099"/>
                    <a:pt x="1886" y="2099"/>
                    <a:pt x="1886" y="2099"/>
                  </a:cubicBezTo>
                  <a:cubicBezTo>
                    <a:pt x="1886" y="2099"/>
                    <a:pt x="1886" y="2099"/>
                    <a:pt x="1886" y="2099"/>
                  </a:cubicBezTo>
                  <a:cubicBezTo>
                    <a:pt x="1923" y="2099"/>
                    <a:pt x="1923" y="2099"/>
                    <a:pt x="1923" y="2099"/>
                  </a:cubicBezTo>
                  <a:cubicBezTo>
                    <a:pt x="1923" y="2099"/>
                    <a:pt x="1923" y="2099"/>
                    <a:pt x="1923" y="2099"/>
                  </a:cubicBezTo>
                  <a:cubicBezTo>
                    <a:pt x="1960" y="2167"/>
                    <a:pt x="1960" y="2167"/>
                    <a:pt x="1960" y="2167"/>
                  </a:cubicBezTo>
                  <a:cubicBezTo>
                    <a:pt x="1997" y="2167"/>
                    <a:pt x="1997" y="2167"/>
                    <a:pt x="1997" y="2167"/>
                  </a:cubicBezTo>
                  <a:cubicBezTo>
                    <a:pt x="2034" y="2167"/>
                    <a:pt x="2034" y="2167"/>
                    <a:pt x="2034" y="2167"/>
                  </a:cubicBezTo>
                  <a:cubicBezTo>
                    <a:pt x="2071" y="2167"/>
                    <a:pt x="2071" y="2167"/>
                    <a:pt x="2071" y="2167"/>
                  </a:cubicBezTo>
                  <a:cubicBezTo>
                    <a:pt x="2108" y="2167"/>
                    <a:pt x="2108" y="2167"/>
                    <a:pt x="2108" y="2167"/>
                  </a:cubicBezTo>
                  <a:close/>
                  <a:moveTo>
                    <a:pt x="1849" y="2234"/>
                  </a:moveTo>
                  <a:cubicBezTo>
                    <a:pt x="1849" y="2234"/>
                    <a:pt x="1849" y="2234"/>
                    <a:pt x="1849" y="2234"/>
                  </a:cubicBezTo>
                  <a:cubicBezTo>
                    <a:pt x="1812" y="2234"/>
                    <a:pt x="1812" y="2234"/>
                    <a:pt x="1812" y="2234"/>
                  </a:cubicBezTo>
                  <a:cubicBezTo>
                    <a:pt x="1775" y="2234"/>
                    <a:pt x="1775" y="2234"/>
                    <a:pt x="1775" y="2234"/>
                  </a:cubicBezTo>
                  <a:cubicBezTo>
                    <a:pt x="1775" y="2167"/>
                    <a:pt x="1775" y="2167"/>
                    <a:pt x="1775" y="2167"/>
                  </a:cubicBezTo>
                  <a:cubicBezTo>
                    <a:pt x="1738" y="2167"/>
                    <a:pt x="1738" y="2167"/>
                    <a:pt x="1738" y="2167"/>
                  </a:cubicBezTo>
                  <a:cubicBezTo>
                    <a:pt x="1775" y="2167"/>
                    <a:pt x="1775" y="2167"/>
                    <a:pt x="1775" y="2167"/>
                  </a:cubicBezTo>
                  <a:cubicBezTo>
                    <a:pt x="1812" y="2099"/>
                    <a:pt x="1812" y="2099"/>
                    <a:pt x="1812" y="2099"/>
                  </a:cubicBezTo>
                  <a:cubicBezTo>
                    <a:pt x="1849" y="2167"/>
                    <a:pt x="1849" y="2167"/>
                    <a:pt x="1849" y="2167"/>
                  </a:cubicBezTo>
                  <a:cubicBezTo>
                    <a:pt x="1849" y="2099"/>
                    <a:pt x="1849" y="2099"/>
                    <a:pt x="1849" y="2099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923" y="2167"/>
                    <a:pt x="1923" y="2167"/>
                    <a:pt x="1923" y="2167"/>
                  </a:cubicBezTo>
                  <a:cubicBezTo>
                    <a:pt x="1923" y="2167"/>
                    <a:pt x="1923" y="2167"/>
                    <a:pt x="1923" y="2167"/>
                  </a:cubicBezTo>
                  <a:cubicBezTo>
                    <a:pt x="1923" y="2234"/>
                    <a:pt x="1923" y="2234"/>
                    <a:pt x="1923" y="2234"/>
                  </a:cubicBezTo>
                  <a:cubicBezTo>
                    <a:pt x="1849" y="2234"/>
                    <a:pt x="1849" y="2234"/>
                    <a:pt x="1849" y="2234"/>
                  </a:cubicBezTo>
                  <a:close/>
                  <a:moveTo>
                    <a:pt x="1775" y="2573"/>
                  </a:moveTo>
                  <a:cubicBezTo>
                    <a:pt x="1775" y="2505"/>
                    <a:pt x="1775" y="2505"/>
                    <a:pt x="1775" y="2505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738" y="2438"/>
                    <a:pt x="1738" y="2438"/>
                    <a:pt x="1738" y="2438"/>
                  </a:cubicBezTo>
                  <a:cubicBezTo>
                    <a:pt x="1738" y="2505"/>
                    <a:pt x="1738" y="2505"/>
                    <a:pt x="1738" y="2505"/>
                  </a:cubicBezTo>
                  <a:cubicBezTo>
                    <a:pt x="1738" y="2505"/>
                    <a:pt x="1738" y="2505"/>
                    <a:pt x="1738" y="2505"/>
                  </a:cubicBezTo>
                  <a:cubicBezTo>
                    <a:pt x="1738" y="2573"/>
                    <a:pt x="1738" y="2573"/>
                    <a:pt x="1738" y="2573"/>
                  </a:cubicBezTo>
                  <a:cubicBezTo>
                    <a:pt x="1775" y="2573"/>
                    <a:pt x="1775" y="2573"/>
                    <a:pt x="1775" y="2573"/>
                  </a:cubicBezTo>
                  <a:cubicBezTo>
                    <a:pt x="1775" y="2573"/>
                    <a:pt x="1775" y="2573"/>
                    <a:pt x="1775" y="2573"/>
                  </a:cubicBezTo>
                  <a:close/>
                  <a:moveTo>
                    <a:pt x="1812" y="2505"/>
                  </a:moveTo>
                  <a:cubicBezTo>
                    <a:pt x="1812" y="2505"/>
                    <a:pt x="1812" y="2505"/>
                    <a:pt x="1812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12" y="2438"/>
                    <a:pt x="1812" y="2438"/>
                    <a:pt x="1812" y="2438"/>
                  </a:cubicBezTo>
                  <a:cubicBezTo>
                    <a:pt x="1812" y="2370"/>
                    <a:pt x="1812" y="2370"/>
                    <a:pt x="1812" y="2370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812" y="2505"/>
                    <a:pt x="1812" y="2505"/>
                    <a:pt x="1812" y="2505"/>
                  </a:cubicBezTo>
                  <a:close/>
                  <a:moveTo>
                    <a:pt x="1886" y="2505"/>
                  </a:moveTo>
                  <a:cubicBezTo>
                    <a:pt x="1886" y="2505"/>
                    <a:pt x="1923" y="2505"/>
                    <a:pt x="1923" y="2505"/>
                  </a:cubicBezTo>
                  <a:cubicBezTo>
                    <a:pt x="1923" y="2438"/>
                    <a:pt x="1923" y="2438"/>
                    <a:pt x="1923" y="2438"/>
                  </a:cubicBezTo>
                  <a:cubicBezTo>
                    <a:pt x="1886" y="2438"/>
                    <a:pt x="1886" y="2438"/>
                    <a:pt x="1886" y="2438"/>
                  </a:cubicBezTo>
                  <a:cubicBezTo>
                    <a:pt x="1849" y="2438"/>
                    <a:pt x="1849" y="2438"/>
                    <a:pt x="1849" y="2438"/>
                  </a:cubicBezTo>
                  <a:cubicBezTo>
                    <a:pt x="1849" y="2438"/>
                    <a:pt x="1849" y="2438"/>
                    <a:pt x="1849" y="2438"/>
                  </a:cubicBezTo>
                  <a:cubicBezTo>
                    <a:pt x="1886" y="2505"/>
                    <a:pt x="1886" y="2505"/>
                    <a:pt x="1886" y="2505"/>
                  </a:cubicBezTo>
                  <a:close/>
                  <a:moveTo>
                    <a:pt x="1886" y="2641"/>
                  </a:moveTo>
                  <a:cubicBezTo>
                    <a:pt x="1886" y="2573"/>
                    <a:pt x="1886" y="2573"/>
                    <a:pt x="1886" y="2573"/>
                  </a:cubicBezTo>
                  <a:cubicBezTo>
                    <a:pt x="1886" y="2573"/>
                    <a:pt x="1886" y="2573"/>
                    <a:pt x="1886" y="2573"/>
                  </a:cubicBezTo>
                  <a:cubicBezTo>
                    <a:pt x="1886" y="2505"/>
                    <a:pt x="1886" y="2505"/>
                    <a:pt x="1886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49" y="2573"/>
                    <a:pt x="1849" y="2573"/>
                    <a:pt x="1849" y="2573"/>
                  </a:cubicBezTo>
                  <a:cubicBezTo>
                    <a:pt x="1849" y="2573"/>
                    <a:pt x="1849" y="2573"/>
                    <a:pt x="1849" y="2573"/>
                  </a:cubicBezTo>
                  <a:cubicBezTo>
                    <a:pt x="1886" y="2641"/>
                    <a:pt x="1886" y="2641"/>
                    <a:pt x="1886" y="2641"/>
                  </a:cubicBezTo>
                  <a:close/>
                  <a:moveTo>
                    <a:pt x="1812" y="2776"/>
                  </a:moveTo>
                  <a:cubicBezTo>
                    <a:pt x="1812" y="2708"/>
                    <a:pt x="1812" y="2708"/>
                    <a:pt x="1812" y="2708"/>
                  </a:cubicBezTo>
                  <a:cubicBezTo>
                    <a:pt x="1812" y="2708"/>
                    <a:pt x="1812" y="2708"/>
                    <a:pt x="1812" y="2708"/>
                  </a:cubicBezTo>
                  <a:cubicBezTo>
                    <a:pt x="1775" y="2641"/>
                    <a:pt x="1775" y="2641"/>
                    <a:pt x="1775" y="2641"/>
                  </a:cubicBezTo>
                  <a:cubicBezTo>
                    <a:pt x="1738" y="2641"/>
                    <a:pt x="1738" y="2641"/>
                    <a:pt x="1738" y="2641"/>
                  </a:cubicBezTo>
                  <a:cubicBezTo>
                    <a:pt x="1738" y="2708"/>
                    <a:pt x="1738" y="2708"/>
                    <a:pt x="1738" y="2708"/>
                  </a:cubicBezTo>
                  <a:cubicBezTo>
                    <a:pt x="1738" y="2708"/>
                    <a:pt x="1738" y="2708"/>
                    <a:pt x="1738" y="2708"/>
                  </a:cubicBezTo>
                  <a:cubicBezTo>
                    <a:pt x="1738" y="2776"/>
                    <a:pt x="1738" y="2776"/>
                    <a:pt x="1738" y="2776"/>
                  </a:cubicBezTo>
                  <a:cubicBezTo>
                    <a:pt x="1701" y="2776"/>
                    <a:pt x="1701" y="2776"/>
                    <a:pt x="1701" y="2776"/>
                  </a:cubicBezTo>
                  <a:cubicBezTo>
                    <a:pt x="1738" y="2844"/>
                    <a:pt x="1738" y="2844"/>
                    <a:pt x="1738" y="2844"/>
                  </a:cubicBezTo>
                  <a:cubicBezTo>
                    <a:pt x="1775" y="2844"/>
                    <a:pt x="1775" y="2844"/>
                    <a:pt x="1775" y="2844"/>
                  </a:cubicBezTo>
                  <a:cubicBezTo>
                    <a:pt x="1812" y="2844"/>
                    <a:pt x="1812" y="2844"/>
                    <a:pt x="1812" y="2844"/>
                  </a:cubicBezTo>
                  <a:cubicBezTo>
                    <a:pt x="1812" y="2776"/>
                    <a:pt x="1812" y="2776"/>
                    <a:pt x="1812" y="2776"/>
                  </a:cubicBezTo>
                  <a:close/>
                  <a:moveTo>
                    <a:pt x="1849" y="2641"/>
                  </a:moveTo>
                  <a:cubicBezTo>
                    <a:pt x="1849" y="2708"/>
                    <a:pt x="1849" y="2708"/>
                    <a:pt x="1849" y="2708"/>
                  </a:cubicBezTo>
                  <a:cubicBezTo>
                    <a:pt x="1849" y="2776"/>
                    <a:pt x="1849" y="2776"/>
                    <a:pt x="1849" y="2776"/>
                  </a:cubicBezTo>
                  <a:cubicBezTo>
                    <a:pt x="1886" y="2776"/>
                    <a:pt x="1886" y="2776"/>
                    <a:pt x="1886" y="2776"/>
                  </a:cubicBezTo>
                  <a:cubicBezTo>
                    <a:pt x="1886" y="2708"/>
                    <a:pt x="1886" y="2708"/>
                    <a:pt x="1886" y="2708"/>
                  </a:cubicBezTo>
                  <a:cubicBezTo>
                    <a:pt x="1886" y="2708"/>
                    <a:pt x="1886" y="2708"/>
                    <a:pt x="1886" y="2708"/>
                  </a:cubicBezTo>
                  <a:cubicBezTo>
                    <a:pt x="1849" y="2641"/>
                    <a:pt x="1849" y="2641"/>
                    <a:pt x="1849" y="2641"/>
                  </a:cubicBezTo>
                  <a:close/>
                  <a:moveTo>
                    <a:pt x="2108" y="2031"/>
                  </a:moveTo>
                  <a:cubicBezTo>
                    <a:pt x="2108" y="2031"/>
                    <a:pt x="2108" y="2031"/>
                    <a:pt x="2108" y="2031"/>
                  </a:cubicBezTo>
                  <a:cubicBezTo>
                    <a:pt x="2145" y="2031"/>
                    <a:pt x="2145" y="2031"/>
                    <a:pt x="2145" y="2031"/>
                  </a:cubicBezTo>
                  <a:cubicBezTo>
                    <a:pt x="2145" y="1964"/>
                    <a:pt x="2145" y="1964"/>
                    <a:pt x="2145" y="1964"/>
                  </a:cubicBezTo>
                  <a:cubicBezTo>
                    <a:pt x="2145" y="1896"/>
                    <a:pt x="2145" y="1896"/>
                    <a:pt x="2145" y="1896"/>
                  </a:cubicBezTo>
                  <a:cubicBezTo>
                    <a:pt x="2182" y="1896"/>
                    <a:pt x="2182" y="1896"/>
                    <a:pt x="2182" y="1896"/>
                  </a:cubicBezTo>
                  <a:cubicBezTo>
                    <a:pt x="2182" y="1964"/>
                    <a:pt x="2182" y="1964"/>
                    <a:pt x="2182" y="1964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45" y="2099"/>
                    <a:pt x="2145" y="2099"/>
                    <a:pt x="2145" y="2099"/>
                  </a:cubicBezTo>
                  <a:cubicBezTo>
                    <a:pt x="2108" y="2099"/>
                    <a:pt x="2108" y="2099"/>
                    <a:pt x="2108" y="2099"/>
                  </a:cubicBezTo>
                  <a:cubicBezTo>
                    <a:pt x="2108" y="2031"/>
                    <a:pt x="2108" y="2031"/>
                    <a:pt x="2108" y="2031"/>
                  </a:cubicBezTo>
                  <a:close/>
                  <a:moveTo>
                    <a:pt x="1923" y="2641"/>
                  </a:moveTo>
                  <a:cubicBezTo>
                    <a:pt x="1923" y="2708"/>
                    <a:pt x="1923" y="2708"/>
                    <a:pt x="1923" y="2708"/>
                  </a:cubicBezTo>
                  <a:cubicBezTo>
                    <a:pt x="1960" y="2708"/>
                    <a:pt x="1960" y="2708"/>
                    <a:pt x="1960" y="2708"/>
                  </a:cubicBezTo>
                  <a:cubicBezTo>
                    <a:pt x="1997" y="2708"/>
                    <a:pt x="1997" y="2708"/>
                    <a:pt x="1997" y="2708"/>
                  </a:cubicBezTo>
                  <a:cubicBezTo>
                    <a:pt x="1997" y="2641"/>
                    <a:pt x="1997" y="2641"/>
                    <a:pt x="1997" y="2641"/>
                  </a:cubicBezTo>
                  <a:cubicBezTo>
                    <a:pt x="1997" y="2641"/>
                    <a:pt x="1997" y="2641"/>
                    <a:pt x="1997" y="2641"/>
                  </a:cubicBezTo>
                  <a:cubicBezTo>
                    <a:pt x="1960" y="2573"/>
                    <a:pt x="1960" y="2573"/>
                    <a:pt x="1960" y="2573"/>
                  </a:cubicBezTo>
                  <a:cubicBezTo>
                    <a:pt x="1960" y="2573"/>
                    <a:pt x="1960" y="2573"/>
                    <a:pt x="1960" y="2573"/>
                  </a:cubicBezTo>
                  <a:cubicBezTo>
                    <a:pt x="1923" y="2641"/>
                    <a:pt x="1923" y="2641"/>
                    <a:pt x="1923" y="2641"/>
                  </a:cubicBezTo>
                  <a:cubicBezTo>
                    <a:pt x="1923" y="2641"/>
                    <a:pt x="1923" y="2641"/>
                    <a:pt x="1923" y="2641"/>
                  </a:cubicBezTo>
                  <a:close/>
                  <a:moveTo>
                    <a:pt x="1923" y="2573"/>
                  </a:moveTo>
                  <a:cubicBezTo>
                    <a:pt x="1960" y="2573"/>
                    <a:pt x="1960" y="2573"/>
                    <a:pt x="1960" y="2573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23" y="2573"/>
                    <a:pt x="1923" y="2573"/>
                    <a:pt x="1923" y="2573"/>
                  </a:cubicBezTo>
                  <a:close/>
                  <a:moveTo>
                    <a:pt x="1997" y="2505"/>
                  </a:move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lose/>
                  <a:moveTo>
                    <a:pt x="1997" y="2302"/>
                  </a:moveTo>
                  <a:cubicBezTo>
                    <a:pt x="1960" y="2302"/>
                    <a:pt x="1960" y="2302"/>
                    <a:pt x="1960" y="2302"/>
                  </a:cubicBezTo>
                  <a:cubicBezTo>
                    <a:pt x="1960" y="2302"/>
                    <a:pt x="1960" y="2302"/>
                    <a:pt x="1960" y="2302"/>
                  </a:cubicBezTo>
                  <a:cubicBezTo>
                    <a:pt x="1923" y="2302"/>
                    <a:pt x="1923" y="2302"/>
                    <a:pt x="1923" y="2302"/>
                  </a:cubicBezTo>
                  <a:cubicBezTo>
                    <a:pt x="1923" y="2234"/>
                    <a:pt x="1923" y="2234"/>
                    <a:pt x="1923" y="2234"/>
                  </a:cubicBezTo>
                  <a:cubicBezTo>
                    <a:pt x="1960" y="2167"/>
                    <a:pt x="1960" y="2167"/>
                    <a:pt x="1960" y="2167"/>
                  </a:cubicBezTo>
                  <a:cubicBezTo>
                    <a:pt x="1997" y="2167"/>
                    <a:pt x="1997" y="2167"/>
                    <a:pt x="1997" y="2167"/>
                  </a:cubicBezTo>
                  <a:cubicBezTo>
                    <a:pt x="2034" y="2167"/>
                    <a:pt x="2034" y="2167"/>
                    <a:pt x="2034" y="2167"/>
                  </a:cubicBezTo>
                  <a:cubicBezTo>
                    <a:pt x="2034" y="2234"/>
                    <a:pt x="2034" y="2234"/>
                    <a:pt x="2034" y="2234"/>
                  </a:cubicBezTo>
                  <a:cubicBezTo>
                    <a:pt x="2071" y="2234"/>
                    <a:pt x="2071" y="2234"/>
                    <a:pt x="2071" y="2234"/>
                  </a:cubicBezTo>
                  <a:cubicBezTo>
                    <a:pt x="2071" y="2302"/>
                    <a:pt x="2071" y="2302"/>
                    <a:pt x="2071" y="2302"/>
                  </a:cubicBezTo>
                  <a:cubicBezTo>
                    <a:pt x="2034" y="2302"/>
                    <a:pt x="2034" y="2302"/>
                    <a:pt x="2034" y="2302"/>
                  </a:cubicBezTo>
                  <a:cubicBezTo>
                    <a:pt x="1997" y="2302"/>
                    <a:pt x="1997" y="2302"/>
                    <a:pt x="1997" y="2302"/>
                  </a:cubicBezTo>
                  <a:cubicBezTo>
                    <a:pt x="1997" y="2302"/>
                    <a:pt x="1997" y="2302"/>
                    <a:pt x="1997" y="2302"/>
                  </a:cubicBezTo>
                  <a:close/>
                  <a:moveTo>
                    <a:pt x="2108" y="2234"/>
                  </a:moveTo>
                  <a:cubicBezTo>
                    <a:pt x="2145" y="2302"/>
                    <a:pt x="2145" y="2302"/>
                    <a:pt x="2145" y="2302"/>
                  </a:cubicBezTo>
                  <a:cubicBezTo>
                    <a:pt x="2145" y="2302"/>
                    <a:pt x="2145" y="2302"/>
                    <a:pt x="2145" y="2302"/>
                  </a:cubicBezTo>
                  <a:cubicBezTo>
                    <a:pt x="2182" y="2302"/>
                    <a:pt x="2182" y="2302"/>
                    <a:pt x="2182" y="2302"/>
                  </a:cubicBezTo>
                  <a:cubicBezTo>
                    <a:pt x="2182" y="2234"/>
                    <a:pt x="2182" y="2234"/>
                    <a:pt x="2182" y="2234"/>
                  </a:cubicBezTo>
                  <a:cubicBezTo>
                    <a:pt x="2182" y="2234"/>
                    <a:pt x="2182" y="2234"/>
                    <a:pt x="2182" y="2234"/>
                  </a:cubicBezTo>
                  <a:cubicBezTo>
                    <a:pt x="2145" y="2234"/>
                    <a:pt x="2145" y="2234"/>
                    <a:pt x="2145" y="2234"/>
                  </a:cubicBezTo>
                  <a:cubicBezTo>
                    <a:pt x="2145" y="2234"/>
                    <a:pt x="2145" y="2234"/>
                    <a:pt x="2145" y="2234"/>
                  </a:cubicBezTo>
                  <a:cubicBezTo>
                    <a:pt x="2108" y="2234"/>
                    <a:pt x="2108" y="2234"/>
                    <a:pt x="2108" y="2234"/>
                  </a:cubicBezTo>
                  <a:close/>
                  <a:moveTo>
                    <a:pt x="2182" y="2776"/>
                  </a:moveTo>
                  <a:cubicBezTo>
                    <a:pt x="2182" y="2776"/>
                    <a:pt x="2182" y="2776"/>
                    <a:pt x="2182" y="2776"/>
                  </a:cubicBezTo>
                  <a:cubicBezTo>
                    <a:pt x="2182" y="2708"/>
                    <a:pt x="2182" y="2708"/>
                    <a:pt x="2182" y="2708"/>
                  </a:cubicBezTo>
                  <a:cubicBezTo>
                    <a:pt x="2182" y="2641"/>
                    <a:pt x="2182" y="2641"/>
                    <a:pt x="2182" y="2641"/>
                  </a:cubicBezTo>
                  <a:cubicBezTo>
                    <a:pt x="2182" y="2573"/>
                    <a:pt x="2182" y="2573"/>
                    <a:pt x="2182" y="2573"/>
                  </a:cubicBezTo>
                  <a:cubicBezTo>
                    <a:pt x="2145" y="2505"/>
                    <a:pt x="2145" y="2505"/>
                    <a:pt x="2145" y="2505"/>
                  </a:cubicBezTo>
                  <a:cubicBezTo>
                    <a:pt x="2108" y="2505"/>
                    <a:pt x="2108" y="2505"/>
                    <a:pt x="2108" y="2505"/>
                  </a:cubicBezTo>
                  <a:cubicBezTo>
                    <a:pt x="2108" y="2505"/>
                    <a:pt x="2108" y="2505"/>
                    <a:pt x="2108" y="2505"/>
                  </a:cubicBezTo>
                  <a:cubicBezTo>
                    <a:pt x="2071" y="2505"/>
                    <a:pt x="2071" y="2505"/>
                    <a:pt x="2071" y="2505"/>
                  </a:cubicBezTo>
                  <a:cubicBezTo>
                    <a:pt x="2034" y="2573"/>
                    <a:pt x="2034" y="2573"/>
                    <a:pt x="2034" y="2573"/>
                  </a:cubicBezTo>
                  <a:cubicBezTo>
                    <a:pt x="2034" y="2573"/>
                    <a:pt x="2034" y="2573"/>
                    <a:pt x="2034" y="2573"/>
                  </a:cubicBezTo>
                  <a:cubicBezTo>
                    <a:pt x="2034" y="2641"/>
                    <a:pt x="2034" y="2641"/>
                    <a:pt x="2034" y="2641"/>
                  </a:cubicBezTo>
                  <a:cubicBezTo>
                    <a:pt x="2071" y="2776"/>
                    <a:pt x="2071" y="2776"/>
                    <a:pt x="2071" y="2776"/>
                  </a:cubicBezTo>
                  <a:cubicBezTo>
                    <a:pt x="2071" y="2776"/>
                    <a:pt x="2071" y="2776"/>
                    <a:pt x="2071" y="2776"/>
                  </a:cubicBezTo>
                  <a:cubicBezTo>
                    <a:pt x="2108" y="2776"/>
                    <a:pt x="2108" y="2776"/>
                    <a:pt x="2108" y="2776"/>
                  </a:cubicBezTo>
                  <a:cubicBezTo>
                    <a:pt x="2145" y="2776"/>
                    <a:pt x="2145" y="2776"/>
                    <a:pt x="2145" y="2776"/>
                  </a:cubicBezTo>
                  <a:cubicBezTo>
                    <a:pt x="2182" y="2776"/>
                    <a:pt x="2182" y="2776"/>
                    <a:pt x="2182" y="2776"/>
                  </a:cubicBezTo>
                  <a:close/>
                  <a:moveTo>
                    <a:pt x="2256" y="2708"/>
                  </a:moveTo>
                  <a:cubicBezTo>
                    <a:pt x="2256" y="2708"/>
                    <a:pt x="2256" y="2708"/>
                    <a:pt x="2256" y="2708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93" y="2573"/>
                    <a:pt x="2293" y="2573"/>
                    <a:pt x="2293" y="2573"/>
                  </a:cubicBezTo>
                  <a:cubicBezTo>
                    <a:pt x="2293" y="2505"/>
                    <a:pt x="2293" y="2505"/>
                    <a:pt x="2293" y="2505"/>
                  </a:cubicBezTo>
                  <a:cubicBezTo>
                    <a:pt x="2330" y="2505"/>
                    <a:pt x="2330" y="2505"/>
                    <a:pt x="2330" y="2505"/>
                  </a:cubicBezTo>
                  <a:cubicBezTo>
                    <a:pt x="2367" y="2505"/>
                    <a:pt x="2367" y="2505"/>
                    <a:pt x="2367" y="2505"/>
                  </a:cubicBezTo>
                  <a:cubicBezTo>
                    <a:pt x="2367" y="2438"/>
                    <a:pt x="2367" y="2438"/>
                    <a:pt x="2367" y="2438"/>
                  </a:cubicBezTo>
                  <a:cubicBezTo>
                    <a:pt x="2330" y="2438"/>
                    <a:pt x="2330" y="2438"/>
                    <a:pt x="2330" y="2438"/>
                  </a:cubicBezTo>
                  <a:cubicBezTo>
                    <a:pt x="2293" y="2438"/>
                    <a:pt x="2293" y="2438"/>
                    <a:pt x="2293" y="2438"/>
                  </a:cubicBezTo>
                  <a:cubicBezTo>
                    <a:pt x="2256" y="2438"/>
                    <a:pt x="2256" y="2438"/>
                    <a:pt x="2256" y="2438"/>
                  </a:cubicBezTo>
                  <a:cubicBezTo>
                    <a:pt x="2219" y="2370"/>
                    <a:pt x="2219" y="2370"/>
                    <a:pt x="2219" y="2370"/>
                  </a:cubicBezTo>
                  <a:cubicBezTo>
                    <a:pt x="2182" y="2370"/>
                    <a:pt x="2182" y="2370"/>
                    <a:pt x="2182" y="2370"/>
                  </a:cubicBezTo>
                  <a:cubicBezTo>
                    <a:pt x="2145" y="2370"/>
                    <a:pt x="2145" y="2370"/>
                    <a:pt x="2145" y="2370"/>
                  </a:cubicBezTo>
                  <a:cubicBezTo>
                    <a:pt x="2145" y="2370"/>
                    <a:pt x="2145" y="2370"/>
                    <a:pt x="2145" y="2370"/>
                  </a:cubicBezTo>
                  <a:cubicBezTo>
                    <a:pt x="2145" y="2438"/>
                    <a:pt x="2145" y="2438"/>
                    <a:pt x="2145" y="2438"/>
                  </a:cubicBezTo>
                  <a:cubicBezTo>
                    <a:pt x="2182" y="2505"/>
                    <a:pt x="2182" y="2505"/>
                    <a:pt x="2182" y="2505"/>
                  </a:cubicBezTo>
                  <a:cubicBezTo>
                    <a:pt x="2182" y="2641"/>
                    <a:pt x="2182" y="2641"/>
                    <a:pt x="2182" y="2641"/>
                  </a:cubicBezTo>
                  <a:cubicBezTo>
                    <a:pt x="2219" y="2708"/>
                    <a:pt x="2219" y="2708"/>
                    <a:pt x="2219" y="2708"/>
                  </a:cubicBezTo>
                  <a:cubicBezTo>
                    <a:pt x="2256" y="2708"/>
                    <a:pt x="2256" y="2708"/>
                    <a:pt x="2256" y="2708"/>
                  </a:cubicBezTo>
                  <a:cubicBezTo>
                    <a:pt x="2256" y="2708"/>
                    <a:pt x="2256" y="2708"/>
                    <a:pt x="2256" y="2708"/>
                  </a:cubicBezTo>
                  <a:close/>
                  <a:moveTo>
                    <a:pt x="2367" y="2708"/>
                  </a:moveTo>
                  <a:cubicBezTo>
                    <a:pt x="2367" y="2776"/>
                    <a:pt x="2367" y="2776"/>
                    <a:pt x="2367" y="2776"/>
                  </a:cubicBezTo>
                  <a:cubicBezTo>
                    <a:pt x="2404" y="2776"/>
                    <a:pt x="2404" y="2776"/>
                    <a:pt x="2404" y="2776"/>
                  </a:cubicBezTo>
                  <a:cubicBezTo>
                    <a:pt x="2441" y="2844"/>
                    <a:pt x="2441" y="2844"/>
                    <a:pt x="2441" y="2844"/>
                  </a:cubicBezTo>
                  <a:cubicBezTo>
                    <a:pt x="2478" y="2844"/>
                    <a:pt x="2478" y="2844"/>
                    <a:pt x="2478" y="2844"/>
                  </a:cubicBezTo>
                  <a:cubicBezTo>
                    <a:pt x="2515" y="2776"/>
                    <a:pt x="2515" y="2776"/>
                    <a:pt x="2515" y="2776"/>
                  </a:cubicBezTo>
                  <a:cubicBezTo>
                    <a:pt x="2478" y="2708"/>
                    <a:pt x="2478" y="2708"/>
                    <a:pt x="2478" y="2708"/>
                  </a:cubicBezTo>
                  <a:cubicBezTo>
                    <a:pt x="2478" y="2641"/>
                    <a:pt x="2478" y="2641"/>
                    <a:pt x="2478" y="2641"/>
                  </a:cubicBezTo>
                  <a:cubicBezTo>
                    <a:pt x="2404" y="2708"/>
                    <a:pt x="2404" y="2708"/>
                    <a:pt x="2404" y="2708"/>
                  </a:cubicBezTo>
                  <a:cubicBezTo>
                    <a:pt x="2367" y="2708"/>
                    <a:pt x="2367" y="2708"/>
                    <a:pt x="2367" y="2708"/>
                  </a:cubicBezTo>
                  <a:close/>
                  <a:moveTo>
                    <a:pt x="2367" y="2844"/>
                  </a:moveTo>
                  <a:cubicBezTo>
                    <a:pt x="2367" y="2912"/>
                    <a:pt x="2367" y="2912"/>
                    <a:pt x="2367" y="2912"/>
                  </a:cubicBezTo>
                  <a:cubicBezTo>
                    <a:pt x="2404" y="2912"/>
                    <a:pt x="2404" y="2912"/>
                    <a:pt x="2404" y="2912"/>
                  </a:cubicBezTo>
                  <a:cubicBezTo>
                    <a:pt x="2404" y="2912"/>
                    <a:pt x="2404" y="2912"/>
                    <a:pt x="2404" y="2912"/>
                  </a:cubicBezTo>
                  <a:cubicBezTo>
                    <a:pt x="2441" y="2912"/>
                    <a:pt x="2441" y="2912"/>
                    <a:pt x="2441" y="2912"/>
                  </a:cubicBezTo>
                  <a:cubicBezTo>
                    <a:pt x="2404" y="2844"/>
                    <a:pt x="2404" y="2844"/>
                    <a:pt x="2404" y="2844"/>
                  </a:cubicBezTo>
                  <a:cubicBezTo>
                    <a:pt x="2367" y="2844"/>
                    <a:pt x="2367" y="2844"/>
                    <a:pt x="2367" y="2844"/>
                  </a:cubicBezTo>
                  <a:close/>
                  <a:moveTo>
                    <a:pt x="2367" y="1083"/>
                  </a:moveTo>
                  <a:cubicBezTo>
                    <a:pt x="2404" y="1083"/>
                    <a:pt x="2404" y="1083"/>
                    <a:pt x="2404" y="1083"/>
                  </a:cubicBezTo>
                  <a:cubicBezTo>
                    <a:pt x="2404" y="1083"/>
                    <a:pt x="2404" y="1083"/>
                    <a:pt x="2404" y="1083"/>
                  </a:cubicBezTo>
                  <a:cubicBezTo>
                    <a:pt x="2441" y="1016"/>
                    <a:pt x="2441" y="1016"/>
                    <a:pt x="2441" y="1016"/>
                  </a:cubicBezTo>
                  <a:cubicBezTo>
                    <a:pt x="2441" y="1083"/>
                    <a:pt x="2441" y="1083"/>
                    <a:pt x="2441" y="1083"/>
                  </a:cubicBezTo>
                  <a:cubicBezTo>
                    <a:pt x="2478" y="1083"/>
                    <a:pt x="2478" y="1083"/>
                    <a:pt x="2478" y="1083"/>
                  </a:cubicBezTo>
                  <a:cubicBezTo>
                    <a:pt x="2478" y="1083"/>
                    <a:pt x="2478" y="1083"/>
                    <a:pt x="2478" y="1083"/>
                  </a:cubicBezTo>
                  <a:cubicBezTo>
                    <a:pt x="2515" y="1083"/>
                    <a:pt x="2515" y="1083"/>
                    <a:pt x="2515" y="1083"/>
                  </a:cubicBezTo>
                  <a:cubicBezTo>
                    <a:pt x="2478" y="1151"/>
                    <a:pt x="2478" y="1151"/>
                    <a:pt x="2478" y="1151"/>
                  </a:cubicBezTo>
                  <a:cubicBezTo>
                    <a:pt x="2441" y="1151"/>
                    <a:pt x="2441" y="1151"/>
                    <a:pt x="2441" y="1151"/>
                  </a:cubicBezTo>
                  <a:cubicBezTo>
                    <a:pt x="2441" y="1151"/>
                    <a:pt x="2441" y="1151"/>
                    <a:pt x="2441" y="1151"/>
                  </a:cubicBezTo>
                  <a:cubicBezTo>
                    <a:pt x="2367" y="1151"/>
                    <a:pt x="2367" y="1151"/>
                    <a:pt x="2367" y="1151"/>
                  </a:cubicBezTo>
                  <a:cubicBezTo>
                    <a:pt x="2367" y="1083"/>
                    <a:pt x="2367" y="1083"/>
                    <a:pt x="2367" y="1083"/>
                  </a:cubicBezTo>
                  <a:close/>
                  <a:moveTo>
                    <a:pt x="2441" y="1896"/>
                  </a:moveTo>
                  <a:cubicBezTo>
                    <a:pt x="2441" y="1828"/>
                    <a:pt x="2441" y="1828"/>
                    <a:pt x="2441" y="1828"/>
                  </a:cubicBezTo>
                  <a:cubicBezTo>
                    <a:pt x="2478" y="1761"/>
                    <a:pt x="2478" y="1761"/>
                    <a:pt x="2478" y="1761"/>
                  </a:cubicBezTo>
                  <a:cubicBezTo>
                    <a:pt x="2478" y="1761"/>
                    <a:pt x="2478" y="1761"/>
                    <a:pt x="2478" y="1761"/>
                  </a:cubicBezTo>
                  <a:cubicBezTo>
                    <a:pt x="2441" y="1693"/>
                    <a:pt x="2441" y="1693"/>
                    <a:pt x="2441" y="1693"/>
                  </a:cubicBezTo>
                  <a:cubicBezTo>
                    <a:pt x="2441" y="1693"/>
                    <a:pt x="2441" y="1693"/>
                    <a:pt x="2441" y="1693"/>
                  </a:cubicBezTo>
                  <a:cubicBezTo>
                    <a:pt x="2404" y="1693"/>
                    <a:pt x="2404" y="1693"/>
                    <a:pt x="2404" y="1693"/>
                  </a:cubicBezTo>
                  <a:cubicBezTo>
                    <a:pt x="2367" y="1693"/>
                    <a:pt x="2367" y="1693"/>
                    <a:pt x="2367" y="1693"/>
                  </a:cubicBezTo>
                  <a:cubicBezTo>
                    <a:pt x="2330" y="1761"/>
                    <a:pt x="2330" y="1761"/>
                    <a:pt x="2330" y="1761"/>
                  </a:cubicBezTo>
                  <a:cubicBezTo>
                    <a:pt x="2293" y="1761"/>
                    <a:pt x="2293" y="1761"/>
                    <a:pt x="2293" y="1761"/>
                  </a:cubicBezTo>
                  <a:cubicBezTo>
                    <a:pt x="2293" y="1828"/>
                    <a:pt x="2293" y="1828"/>
                    <a:pt x="2293" y="1828"/>
                  </a:cubicBezTo>
                  <a:cubicBezTo>
                    <a:pt x="2367" y="1896"/>
                    <a:pt x="2367" y="1896"/>
                    <a:pt x="2367" y="1896"/>
                  </a:cubicBezTo>
                  <a:cubicBezTo>
                    <a:pt x="2404" y="1896"/>
                    <a:pt x="2404" y="1896"/>
                    <a:pt x="2404" y="1896"/>
                  </a:cubicBezTo>
                  <a:cubicBezTo>
                    <a:pt x="2441" y="1896"/>
                    <a:pt x="2441" y="1896"/>
                    <a:pt x="2441" y="1896"/>
                  </a:cubicBezTo>
                  <a:close/>
                  <a:moveTo>
                    <a:pt x="2515" y="1761"/>
                  </a:moveTo>
                  <a:cubicBezTo>
                    <a:pt x="2515" y="1828"/>
                    <a:pt x="2515" y="1828"/>
                    <a:pt x="2515" y="1828"/>
                  </a:cubicBezTo>
                  <a:cubicBezTo>
                    <a:pt x="2515" y="1896"/>
                    <a:pt x="2515" y="1896"/>
                    <a:pt x="2515" y="1896"/>
                  </a:cubicBezTo>
                  <a:cubicBezTo>
                    <a:pt x="2478" y="1896"/>
                    <a:pt x="2478" y="1896"/>
                    <a:pt x="2478" y="1896"/>
                  </a:cubicBezTo>
                  <a:cubicBezTo>
                    <a:pt x="2478" y="1896"/>
                    <a:pt x="2478" y="1896"/>
                    <a:pt x="2478" y="1896"/>
                  </a:cubicBezTo>
                  <a:cubicBezTo>
                    <a:pt x="2441" y="1896"/>
                    <a:pt x="2441" y="1896"/>
                    <a:pt x="2441" y="1896"/>
                  </a:cubicBezTo>
                  <a:cubicBezTo>
                    <a:pt x="2404" y="1964"/>
                    <a:pt x="2404" y="1964"/>
                    <a:pt x="2404" y="1964"/>
                  </a:cubicBezTo>
                  <a:cubicBezTo>
                    <a:pt x="2367" y="1964"/>
                    <a:pt x="2367" y="1964"/>
                    <a:pt x="2367" y="1964"/>
                  </a:cubicBezTo>
                  <a:cubicBezTo>
                    <a:pt x="2330" y="1964"/>
                    <a:pt x="2330" y="1964"/>
                    <a:pt x="2330" y="1964"/>
                  </a:cubicBezTo>
                  <a:cubicBezTo>
                    <a:pt x="2330" y="1964"/>
                    <a:pt x="2330" y="1964"/>
                    <a:pt x="2330" y="1964"/>
                  </a:cubicBezTo>
                  <a:cubicBezTo>
                    <a:pt x="2330" y="2031"/>
                    <a:pt x="2330" y="2031"/>
                    <a:pt x="2330" y="2031"/>
                  </a:cubicBezTo>
                  <a:cubicBezTo>
                    <a:pt x="2330" y="2031"/>
                    <a:pt x="2330" y="2031"/>
                    <a:pt x="2330" y="2031"/>
                  </a:cubicBezTo>
                  <a:cubicBezTo>
                    <a:pt x="2330" y="2234"/>
                    <a:pt x="2330" y="2234"/>
                    <a:pt x="2330" y="2234"/>
                  </a:cubicBezTo>
                  <a:cubicBezTo>
                    <a:pt x="2367" y="2302"/>
                    <a:pt x="2367" y="2302"/>
                    <a:pt x="2367" y="2302"/>
                  </a:cubicBezTo>
                  <a:cubicBezTo>
                    <a:pt x="2404" y="2370"/>
                    <a:pt x="2404" y="2370"/>
                    <a:pt x="2404" y="2370"/>
                  </a:cubicBezTo>
                  <a:cubicBezTo>
                    <a:pt x="2441" y="2370"/>
                    <a:pt x="2441" y="2370"/>
                    <a:pt x="2441" y="2370"/>
                  </a:cubicBezTo>
                  <a:cubicBezTo>
                    <a:pt x="2478" y="2370"/>
                    <a:pt x="2478" y="2370"/>
                    <a:pt x="2478" y="2370"/>
                  </a:cubicBezTo>
                  <a:cubicBezTo>
                    <a:pt x="2515" y="2370"/>
                    <a:pt x="2515" y="2370"/>
                    <a:pt x="2515" y="2370"/>
                  </a:cubicBezTo>
                  <a:cubicBezTo>
                    <a:pt x="2552" y="2302"/>
                    <a:pt x="2552" y="2302"/>
                    <a:pt x="2552" y="2302"/>
                  </a:cubicBezTo>
                  <a:cubicBezTo>
                    <a:pt x="2589" y="2302"/>
                    <a:pt x="2589" y="2302"/>
                    <a:pt x="2589" y="2302"/>
                  </a:cubicBezTo>
                  <a:cubicBezTo>
                    <a:pt x="2589" y="2234"/>
                    <a:pt x="2589" y="2234"/>
                    <a:pt x="2589" y="2234"/>
                  </a:cubicBezTo>
                  <a:cubicBezTo>
                    <a:pt x="2552" y="2234"/>
                    <a:pt x="2552" y="2234"/>
                    <a:pt x="2552" y="2234"/>
                  </a:cubicBezTo>
                  <a:cubicBezTo>
                    <a:pt x="2552" y="2167"/>
                    <a:pt x="2552" y="2167"/>
                    <a:pt x="2552" y="2167"/>
                  </a:cubicBezTo>
                  <a:cubicBezTo>
                    <a:pt x="2515" y="2167"/>
                    <a:pt x="2515" y="2167"/>
                    <a:pt x="2515" y="2167"/>
                  </a:cubicBezTo>
                  <a:cubicBezTo>
                    <a:pt x="2478" y="2099"/>
                    <a:pt x="2478" y="2099"/>
                    <a:pt x="2478" y="2099"/>
                  </a:cubicBezTo>
                  <a:cubicBezTo>
                    <a:pt x="2478" y="2031"/>
                    <a:pt x="2478" y="2031"/>
                    <a:pt x="2478" y="2031"/>
                  </a:cubicBezTo>
                  <a:cubicBezTo>
                    <a:pt x="2515" y="2031"/>
                    <a:pt x="2515" y="2031"/>
                    <a:pt x="2515" y="2031"/>
                  </a:cubicBezTo>
                  <a:cubicBezTo>
                    <a:pt x="2552" y="2031"/>
                    <a:pt x="2552" y="2031"/>
                    <a:pt x="2552" y="2031"/>
                  </a:cubicBezTo>
                  <a:cubicBezTo>
                    <a:pt x="2589" y="1964"/>
                    <a:pt x="2589" y="1964"/>
                    <a:pt x="2589" y="1964"/>
                  </a:cubicBezTo>
                  <a:cubicBezTo>
                    <a:pt x="2589" y="1964"/>
                    <a:pt x="2589" y="1964"/>
                    <a:pt x="2589" y="1964"/>
                  </a:cubicBezTo>
                  <a:cubicBezTo>
                    <a:pt x="2552" y="1896"/>
                    <a:pt x="2552" y="1896"/>
                    <a:pt x="2552" y="1896"/>
                  </a:cubicBezTo>
                  <a:cubicBezTo>
                    <a:pt x="2515" y="1828"/>
                    <a:pt x="2515" y="1828"/>
                    <a:pt x="2515" y="1828"/>
                  </a:cubicBezTo>
                  <a:cubicBezTo>
                    <a:pt x="2515" y="1761"/>
                    <a:pt x="2515" y="1761"/>
                    <a:pt x="2515" y="1761"/>
                  </a:cubicBezTo>
                  <a:close/>
                  <a:moveTo>
                    <a:pt x="2663" y="1896"/>
                  </a:moveTo>
                  <a:cubicBezTo>
                    <a:pt x="2626" y="1828"/>
                    <a:pt x="2626" y="1828"/>
                    <a:pt x="2626" y="1828"/>
                  </a:cubicBezTo>
                  <a:cubicBezTo>
                    <a:pt x="2626" y="1828"/>
                    <a:pt x="2626" y="1828"/>
                    <a:pt x="2626" y="1828"/>
                  </a:cubicBezTo>
                  <a:cubicBezTo>
                    <a:pt x="2626" y="1761"/>
                    <a:pt x="2626" y="1761"/>
                    <a:pt x="2626" y="1761"/>
                  </a:cubicBezTo>
                  <a:cubicBezTo>
                    <a:pt x="2589" y="1761"/>
                    <a:pt x="2589" y="1761"/>
                    <a:pt x="2589" y="1761"/>
                  </a:cubicBezTo>
                  <a:cubicBezTo>
                    <a:pt x="2552" y="1761"/>
                    <a:pt x="2552" y="1761"/>
                    <a:pt x="2552" y="1761"/>
                  </a:cubicBezTo>
                  <a:cubicBezTo>
                    <a:pt x="2552" y="1693"/>
                    <a:pt x="2552" y="1693"/>
                    <a:pt x="2552" y="1693"/>
                  </a:cubicBezTo>
                  <a:cubicBezTo>
                    <a:pt x="2552" y="1693"/>
                    <a:pt x="2552" y="1693"/>
                    <a:pt x="2552" y="1693"/>
                  </a:cubicBezTo>
                  <a:cubicBezTo>
                    <a:pt x="2552" y="1557"/>
                    <a:pt x="2552" y="1557"/>
                    <a:pt x="2552" y="1557"/>
                  </a:cubicBezTo>
                  <a:cubicBezTo>
                    <a:pt x="2552" y="1557"/>
                    <a:pt x="2552" y="1557"/>
                    <a:pt x="2552" y="1557"/>
                  </a:cubicBezTo>
                  <a:cubicBezTo>
                    <a:pt x="2552" y="1422"/>
                    <a:pt x="2552" y="1422"/>
                    <a:pt x="2552" y="1422"/>
                  </a:cubicBezTo>
                  <a:cubicBezTo>
                    <a:pt x="2589" y="1422"/>
                    <a:pt x="2589" y="1422"/>
                    <a:pt x="2589" y="1422"/>
                  </a:cubicBezTo>
                  <a:cubicBezTo>
                    <a:pt x="2626" y="1354"/>
                    <a:pt x="2626" y="1354"/>
                    <a:pt x="2626" y="1354"/>
                  </a:cubicBezTo>
                  <a:cubicBezTo>
                    <a:pt x="2626" y="1354"/>
                    <a:pt x="2626" y="1354"/>
                    <a:pt x="2626" y="1354"/>
                  </a:cubicBezTo>
                  <a:cubicBezTo>
                    <a:pt x="2626" y="1287"/>
                    <a:pt x="2626" y="1287"/>
                    <a:pt x="2626" y="1287"/>
                  </a:cubicBezTo>
                  <a:cubicBezTo>
                    <a:pt x="2626" y="1287"/>
                    <a:pt x="2626" y="1287"/>
                    <a:pt x="2626" y="1287"/>
                  </a:cubicBezTo>
                  <a:cubicBezTo>
                    <a:pt x="2663" y="1287"/>
                    <a:pt x="2663" y="1287"/>
                    <a:pt x="2663" y="1287"/>
                  </a:cubicBezTo>
                  <a:cubicBezTo>
                    <a:pt x="2700" y="1287"/>
                    <a:pt x="2700" y="1287"/>
                    <a:pt x="2700" y="1287"/>
                  </a:cubicBezTo>
                  <a:cubicBezTo>
                    <a:pt x="2700" y="1354"/>
                    <a:pt x="2700" y="1354"/>
                    <a:pt x="2700" y="1354"/>
                  </a:cubicBezTo>
                  <a:cubicBezTo>
                    <a:pt x="2700" y="1422"/>
                    <a:pt x="2700" y="1422"/>
                    <a:pt x="2700" y="1422"/>
                  </a:cubicBezTo>
                  <a:cubicBezTo>
                    <a:pt x="2700" y="1490"/>
                    <a:pt x="2700" y="1490"/>
                    <a:pt x="2700" y="1490"/>
                  </a:cubicBezTo>
                  <a:cubicBezTo>
                    <a:pt x="2737" y="1490"/>
                    <a:pt x="2737" y="1490"/>
                    <a:pt x="2737" y="1490"/>
                  </a:cubicBezTo>
                  <a:cubicBezTo>
                    <a:pt x="2774" y="1557"/>
                    <a:pt x="2774" y="1557"/>
                    <a:pt x="2774" y="1557"/>
                  </a:cubicBezTo>
                  <a:cubicBezTo>
                    <a:pt x="2811" y="1557"/>
                    <a:pt x="2811" y="1557"/>
                    <a:pt x="2811" y="1557"/>
                  </a:cubicBezTo>
                  <a:cubicBezTo>
                    <a:pt x="2811" y="1625"/>
                    <a:pt x="2811" y="1625"/>
                    <a:pt x="2811" y="1625"/>
                  </a:cubicBezTo>
                  <a:cubicBezTo>
                    <a:pt x="2737" y="1625"/>
                    <a:pt x="2737" y="1625"/>
                    <a:pt x="2737" y="1625"/>
                  </a:cubicBezTo>
                  <a:cubicBezTo>
                    <a:pt x="2700" y="1693"/>
                    <a:pt x="2700" y="1693"/>
                    <a:pt x="2700" y="1693"/>
                  </a:cubicBezTo>
                  <a:cubicBezTo>
                    <a:pt x="2700" y="1693"/>
                    <a:pt x="2700" y="1693"/>
                    <a:pt x="2700" y="1693"/>
                  </a:cubicBezTo>
                  <a:cubicBezTo>
                    <a:pt x="2700" y="1761"/>
                    <a:pt x="2700" y="1761"/>
                    <a:pt x="2700" y="1761"/>
                  </a:cubicBezTo>
                  <a:cubicBezTo>
                    <a:pt x="2700" y="1828"/>
                    <a:pt x="2700" y="1828"/>
                    <a:pt x="2700" y="1828"/>
                  </a:cubicBezTo>
                  <a:cubicBezTo>
                    <a:pt x="2663" y="1896"/>
                    <a:pt x="2663" y="1896"/>
                    <a:pt x="2663" y="1896"/>
                  </a:cubicBezTo>
                  <a:close/>
                  <a:moveTo>
                    <a:pt x="16755" y="3386"/>
                  </a:moveTo>
                  <a:cubicBezTo>
                    <a:pt x="16755" y="3386"/>
                    <a:pt x="16755" y="3386"/>
                    <a:pt x="16755" y="3386"/>
                  </a:cubicBezTo>
                  <a:cubicBezTo>
                    <a:pt x="16755" y="3386"/>
                    <a:pt x="16755" y="3386"/>
                    <a:pt x="16755" y="3386"/>
                  </a:cubicBezTo>
                  <a:cubicBezTo>
                    <a:pt x="16755" y="3386"/>
                    <a:pt x="16755" y="3386"/>
                    <a:pt x="16755" y="3386"/>
                  </a:cubicBezTo>
                  <a:cubicBezTo>
                    <a:pt x="16718" y="3386"/>
                    <a:pt x="16718" y="3386"/>
                    <a:pt x="16718" y="3386"/>
                  </a:cubicBezTo>
                  <a:cubicBezTo>
                    <a:pt x="16755" y="3386"/>
                    <a:pt x="16755" y="3386"/>
                    <a:pt x="16755" y="3386"/>
                  </a:cubicBezTo>
                  <a:close/>
                  <a:moveTo>
                    <a:pt x="16607" y="3386"/>
                  </a:moveTo>
                  <a:cubicBezTo>
                    <a:pt x="16644" y="3386"/>
                    <a:pt x="16644" y="3386"/>
                    <a:pt x="16644" y="3386"/>
                  </a:cubicBezTo>
                  <a:cubicBezTo>
                    <a:pt x="16644" y="3318"/>
                    <a:pt x="16644" y="3318"/>
                    <a:pt x="16644" y="3318"/>
                  </a:cubicBezTo>
                  <a:cubicBezTo>
                    <a:pt x="16607" y="3318"/>
                    <a:pt x="16607" y="3318"/>
                    <a:pt x="16607" y="3318"/>
                  </a:cubicBezTo>
                  <a:cubicBezTo>
                    <a:pt x="16607" y="3318"/>
                    <a:pt x="16607" y="3318"/>
                    <a:pt x="16607" y="3318"/>
                  </a:cubicBezTo>
                  <a:cubicBezTo>
                    <a:pt x="16607" y="3386"/>
                    <a:pt x="16607" y="3386"/>
                    <a:pt x="16607" y="3386"/>
                  </a:cubicBezTo>
                  <a:close/>
                  <a:moveTo>
                    <a:pt x="16496" y="3453"/>
                  </a:moveTo>
                  <a:cubicBezTo>
                    <a:pt x="16496" y="3453"/>
                    <a:pt x="16496" y="3453"/>
                    <a:pt x="16496" y="3453"/>
                  </a:cubicBezTo>
                  <a:cubicBezTo>
                    <a:pt x="16496" y="3453"/>
                    <a:pt x="16496" y="3453"/>
                    <a:pt x="16496" y="3453"/>
                  </a:cubicBezTo>
                  <a:cubicBezTo>
                    <a:pt x="16496" y="3386"/>
                    <a:pt x="16496" y="3386"/>
                    <a:pt x="16496" y="3386"/>
                  </a:cubicBezTo>
                  <a:cubicBezTo>
                    <a:pt x="16496" y="3386"/>
                    <a:pt x="16496" y="3386"/>
                    <a:pt x="16496" y="3386"/>
                  </a:cubicBezTo>
                  <a:cubicBezTo>
                    <a:pt x="16459" y="3386"/>
                    <a:pt x="16459" y="3386"/>
                    <a:pt x="16459" y="3386"/>
                  </a:cubicBezTo>
                  <a:cubicBezTo>
                    <a:pt x="16496" y="3453"/>
                    <a:pt x="16496" y="3453"/>
                    <a:pt x="16496" y="3453"/>
                  </a:cubicBezTo>
                  <a:close/>
                  <a:moveTo>
                    <a:pt x="19344" y="9209"/>
                  </a:moveTo>
                  <a:cubicBezTo>
                    <a:pt x="19307" y="9209"/>
                    <a:pt x="19307" y="9209"/>
                    <a:pt x="19307" y="9209"/>
                  </a:cubicBezTo>
                  <a:cubicBezTo>
                    <a:pt x="19344" y="9276"/>
                    <a:pt x="19344" y="9276"/>
                    <a:pt x="19344" y="9276"/>
                  </a:cubicBezTo>
                  <a:cubicBezTo>
                    <a:pt x="19344" y="9276"/>
                    <a:pt x="19344" y="9276"/>
                    <a:pt x="19344" y="9276"/>
                  </a:cubicBezTo>
                  <a:cubicBezTo>
                    <a:pt x="19344" y="9209"/>
                    <a:pt x="19344" y="9209"/>
                    <a:pt x="19344" y="9209"/>
                  </a:cubicBezTo>
                  <a:cubicBezTo>
                    <a:pt x="19344" y="9209"/>
                    <a:pt x="19344" y="9209"/>
                    <a:pt x="19344" y="9209"/>
                  </a:cubicBezTo>
                  <a:cubicBezTo>
                    <a:pt x="19344" y="9209"/>
                    <a:pt x="19344" y="9209"/>
                    <a:pt x="19344" y="9209"/>
                  </a:cubicBezTo>
                  <a:close/>
                  <a:moveTo>
                    <a:pt x="19307" y="9073"/>
                  </a:moveTo>
                  <a:cubicBezTo>
                    <a:pt x="19307" y="9141"/>
                    <a:pt x="19307" y="9141"/>
                    <a:pt x="19307" y="9141"/>
                  </a:cubicBezTo>
                  <a:cubicBezTo>
                    <a:pt x="19344" y="9141"/>
                    <a:pt x="19344" y="9141"/>
                    <a:pt x="19344" y="9141"/>
                  </a:cubicBezTo>
                  <a:cubicBezTo>
                    <a:pt x="19344" y="9141"/>
                    <a:pt x="19344" y="9141"/>
                    <a:pt x="19344" y="9141"/>
                  </a:cubicBezTo>
                  <a:cubicBezTo>
                    <a:pt x="19307" y="9073"/>
                    <a:pt x="19307" y="9073"/>
                    <a:pt x="19307" y="9073"/>
                  </a:cubicBezTo>
                  <a:cubicBezTo>
                    <a:pt x="19307" y="9073"/>
                    <a:pt x="19307" y="9073"/>
                    <a:pt x="19307" y="9073"/>
                  </a:cubicBezTo>
                  <a:cubicBezTo>
                    <a:pt x="19307" y="9073"/>
                    <a:pt x="19307" y="9073"/>
                    <a:pt x="19307" y="9073"/>
                  </a:cubicBezTo>
                  <a:close/>
                  <a:moveTo>
                    <a:pt x="3070" y="5823"/>
                  </a:moveTo>
                  <a:cubicBezTo>
                    <a:pt x="3070" y="5823"/>
                    <a:pt x="3070" y="5823"/>
                    <a:pt x="3070" y="5823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688"/>
                    <a:pt x="3144" y="5688"/>
                    <a:pt x="3144" y="5688"/>
                  </a:cubicBezTo>
                  <a:cubicBezTo>
                    <a:pt x="3107" y="5688"/>
                    <a:pt x="3107" y="5688"/>
                    <a:pt x="3107" y="5688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033" y="5755"/>
                    <a:pt x="3033" y="5755"/>
                    <a:pt x="3033" y="5755"/>
                  </a:cubicBezTo>
                  <a:cubicBezTo>
                    <a:pt x="3070" y="5823"/>
                    <a:pt x="3070" y="5823"/>
                    <a:pt x="3070" y="5823"/>
                  </a:cubicBezTo>
                  <a:close/>
                  <a:moveTo>
                    <a:pt x="2848" y="7516"/>
                  </a:moveTo>
                  <a:cubicBezTo>
                    <a:pt x="2922" y="7584"/>
                    <a:pt x="2922" y="7584"/>
                    <a:pt x="2922" y="7584"/>
                  </a:cubicBezTo>
                  <a:cubicBezTo>
                    <a:pt x="2959" y="7516"/>
                    <a:pt x="2959" y="7516"/>
                    <a:pt x="2959" y="7516"/>
                  </a:cubicBezTo>
                  <a:cubicBezTo>
                    <a:pt x="2996" y="7516"/>
                    <a:pt x="2996" y="7516"/>
                    <a:pt x="2996" y="7516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3070" y="7516"/>
                    <a:pt x="3070" y="7516"/>
                    <a:pt x="3070" y="7516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07" y="7448"/>
                    <a:pt x="3107" y="7448"/>
                    <a:pt x="3107" y="7448"/>
                  </a:cubicBezTo>
                  <a:cubicBezTo>
                    <a:pt x="3107" y="7448"/>
                    <a:pt x="3107" y="7448"/>
                    <a:pt x="3107" y="7448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44" y="7516"/>
                    <a:pt x="3144" y="7516"/>
                    <a:pt x="3144" y="7516"/>
                  </a:cubicBezTo>
                  <a:cubicBezTo>
                    <a:pt x="3181" y="7516"/>
                    <a:pt x="3181" y="7516"/>
                    <a:pt x="3181" y="7516"/>
                  </a:cubicBezTo>
                  <a:cubicBezTo>
                    <a:pt x="3218" y="7516"/>
                    <a:pt x="3218" y="7516"/>
                    <a:pt x="3218" y="7516"/>
                  </a:cubicBezTo>
                  <a:cubicBezTo>
                    <a:pt x="3218" y="7516"/>
                    <a:pt x="3218" y="7516"/>
                    <a:pt x="3218" y="7516"/>
                  </a:cubicBezTo>
                  <a:cubicBezTo>
                    <a:pt x="3255" y="7448"/>
                    <a:pt x="3255" y="7448"/>
                    <a:pt x="3255" y="7448"/>
                  </a:cubicBezTo>
                  <a:cubicBezTo>
                    <a:pt x="3255" y="7381"/>
                    <a:pt x="3255" y="7381"/>
                    <a:pt x="3255" y="7381"/>
                  </a:cubicBezTo>
                  <a:cubicBezTo>
                    <a:pt x="3255" y="7313"/>
                    <a:pt x="3255" y="7313"/>
                    <a:pt x="3255" y="7313"/>
                  </a:cubicBezTo>
                  <a:cubicBezTo>
                    <a:pt x="3255" y="7245"/>
                    <a:pt x="3255" y="7245"/>
                    <a:pt x="3255" y="7245"/>
                  </a:cubicBezTo>
                  <a:cubicBezTo>
                    <a:pt x="3255" y="7245"/>
                    <a:pt x="3255" y="7245"/>
                    <a:pt x="3255" y="7245"/>
                  </a:cubicBezTo>
                  <a:cubicBezTo>
                    <a:pt x="3218" y="7177"/>
                    <a:pt x="3218" y="7177"/>
                    <a:pt x="3218" y="7177"/>
                  </a:cubicBezTo>
                  <a:cubicBezTo>
                    <a:pt x="3181" y="7177"/>
                    <a:pt x="3181" y="7177"/>
                    <a:pt x="3181" y="7177"/>
                  </a:cubicBezTo>
                  <a:cubicBezTo>
                    <a:pt x="3181" y="7177"/>
                    <a:pt x="3181" y="7177"/>
                    <a:pt x="3181" y="7177"/>
                  </a:cubicBezTo>
                  <a:cubicBezTo>
                    <a:pt x="3181" y="7110"/>
                    <a:pt x="3181" y="7110"/>
                    <a:pt x="3181" y="7110"/>
                  </a:cubicBezTo>
                  <a:cubicBezTo>
                    <a:pt x="3181" y="7110"/>
                    <a:pt x="3181" y="7110"/>
                    <a:pt x="3181" y="7110"/>
                  </a:cubicBezTo>
                  <a:cubicBezTo>
                    <a:pt x="3218" y="7110"/>
                    <a:pt x="3218" y="7110"/>
                    <a:pt x="3218" y="7110"/>
                  </a:cubicBezTo>
                  <a:cubicBezTo>
                    <a:pt x="3218" y="7110"/>
                    <a:pt x="3218" y="7110"/>
                    <a:pt x="3218" y="7110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92" y="7177"/>
                    <a:pt x="3292" y="7177"/>
                    <a:pt x="3292" y="7177"/>
                  </a:cubicBezTo>
                  <a:cubicBezTo>
                    <a:pt x="3255" y="7110"/>
                    <a:pt x="3255" y="7110"/>
                    <a:pt x="3255" y="7110"/>
                  </a:cubicBezTo>
                  <a:cubicBezTo>
                    <a:pt x="3218" y="6974"/>
                    <a:pt x="3218" y="6974"/>
                    <a:pt x="3218" y="6974"/>
                  </a:cubicBezTo>
                  <a:cubicBezTo>
                    <a:pt x="3218" y="6907"/>
                    <a:pt x="3218" y="6907"/>
                    <a:pt x="3218" y="6907"/>
                  </a:cubicBezTo>
                  <a:cubicBezTo>
                    <a:pt x="3218" y="6907"/>
                    <a:pt x="3218" y="6907"/>
                    <a:pt x="3218" y="6907"/>
                  </a:cubicBezTo>
                  <a:cubicBezTo>
                    <a:pt x="3218" y="6974"/>
                    <a:pt x="3218" y="6974"/>
                    <a:pt x="3218" y="6974"/>
                  </a:cubicBezTo>
                  <a:cubicBezTo>
                    <a:pt x="3255" y="6974"/>
                    <a:pt x="3255" y="6974"/>
                    <a:pt x="3255" y="6974"/>
                  </a:cubicBezTo>
                  <a:cubicBezTo>
                    <a:pt x="3255" y="7042"/>
                    <a:pt x="3255" y="7042"/>
                    <a:pt x="3255" y="7042"/>
                  </a:cubicBezTo>
                  <a:cubicBezTo>
                    <a:pt x="3292" y="7042"/>
                    <a:pt x="3292" y="7042"/>
                    <a:pt x="3292" y="7042"/>
                  </a:cubicBezTo>
                  <a:cubicBezTo>
                    <a:pt x="3292" y="6974"/>
                    <a:pt x="3292" y="6974"/>
                    <a:pt x="3292" y="6974"/>
                  </a:cubicBezTo>
                  <a:cubicBezTo>
                    <a:pt x="3292" y="6974"/>
                    <a:pt x="3292" y="6974"/>
                    <a:pt x="3292" y="6974"/>
                  </a:cubicBezTo>
                  <a:cubicBezTo>
                    <a:pt x="3292" y="6907"/>
                    <a:pt x="3292" y="6907"/>
                    <a:pt x="3292" y="6907"/>
                  </a:cubicBezTo>
                  <a:cubicBezTo>
                    <a:pt x="3292" y="6907"/>
                    <a:pt x="3292" y="6907"/>
                    <a:pt x="3292" y="6907"/>
                  </a:cubicBezTo>
                  <a:cubicBezTo>
                    <a:pt x="3292" y="6839"/>
                    <a:pt x="3292" y="6839"/>
                    <a:pt x="3292" y="6839"/>
                  </a:cubicBezTo>
                  <a:cubicBezTo>
                    <a:pt x="3292" y="6771"/>
                    <a:pt x="3292" y="6771"/>
                    <a:pt x="3292" y="6771"/>
                  </a:cubicBezTo>
                  <a:cubicBezTo>
                    <a:pt x="3292" y="6771"/>
                    <a:pt x="3292" y="6771"/>
                    <a:pt x="3292" y="6771"/>
                  </a:cubicBezTo>
                  <a:cubicBezTo>
                    <a:pt x="3255" y="6703"/>
                    <a:pt x="3255" y="6703"/>
                    <a:pt x="3255" y="6703"/>
                  </a:cubicBezTo>
                  <a:cubicBezTo>
                    <a:pt x="3255" y="6636"/>
                    <a:pt x="3255" y="6636"/>
                    <a:pt x="3255" y="6636"/>
                  </a:cubicBezTo>
                  <a:cubicBezTo>
                    <a:pt x="3292" y="6703"/>
                    <a:pt x="3292" y="6703"/>
                    <a:pt x="3292" y="6703"/>
                  </a:cubicBezTo>
                  <a:cubicBezTo>
                    <a:pt x="3329" y="6703"/>
                    <a:pt x="3329" y="6703"/>
                    <a:pt x="3329" y="6703"/>
                  </a:cubicBezTo>
                  <a:cubicBezTo>
                    <a:pt x="3329" y="6636"/>
                    <a:pt x="3329" y="6636"/>
                    <a:pt x="3329" y="6636"/>
                  </a:cubicBezTo>
                  <a:cubicBezTo>
                    <a:pt x="3329" y="6636"/>
                    <a:pt x="3329" y="6636"/>
                    <a:pt x="3329" y="6636"/>
                  </a:cubicBezTo>
                  <a:cubicBezTo>
                    <a:pt x="3292" y="6636"/>
                    <a:pt x="3292" y="6636"/>
                    <a:pt x="3292" y="6636"/>
                  </a:cubicBezTo>
                  <a:cubicBezTo>
                    <a:pt x="3292" y="6568"/>
                    <a:pt x="3292" y="6568"/>
                    <a:pt x="3292" y="6568"/>
                  </a:cubicBezTo>
                  <a:cubicBezTo>
                    <a:pt x="3329" y="6568"/>
                    <a:pt x="3329" y="6568"/>
                    <a:pt x="3329" y="6568"/>
                  </a:cubicBezTo>
                  <a:cubicBezTo>
                    <a:pt x="3366" y="6568"/>
                    <a:pt x="3366" y="6568"/>
                    <a:pt x="3366" y="6568"/>
                  </a:cubicBezTo>
                  <a:cubicBezTo>
                    <a:pt x="3403" y="6636"/>
                    <a:pt x="3403" y="6636"/>
                    <a:pt x="3403" y="6636"/>
                  </a:cubicBezTo>
                  <a:cubicBezTo>
                    <a:pt x="3403" y="6568"/>
                    <a:pt x="3403" y="6568"/>
                    <a:pt x="3403" y="6568"/>
                  </a:cubicBezTo>
                  <a:cubicBezTo>
                    <a:pt x="3403" y="6568"/>
                    <a:pt x="3403" y="6568"/>
                    <a:pt x="3403" y="6568"/>
                  </a:cubicBezTo>
                  <a:cubicBezTo>
                    <a:pt x="3366" y="6500"/>
                    <a:pt x="3366" y="6500"/>
                    <a:pt x="3366" y="6500"/>
                  </a:cubicBezTo>
                  <a:cubicBezTo>
                    <a:pt x="3403" y="6500"/>
                    <a:pt x="3403" y="6500"/>
                    <a:pt x="3403" y="6500"/>
                  </a:cubicBezTo>
                  <a:cubicBezTo>
                    <a:pt x="3440" y="6568"/>
                    <a:pt x="3440" y="6568"/>
                    <a:pt x="3440" y="6568"/>
                  </a:cubicBezTo>
                  <a:cubicBezTo>
                    <a:pt x="3440" y="6500"/>
                    <a:pt x="3440" y="6500"/>
                    <a:pt x="3440" y="6500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77" y="6365"/>
                    <a:pt x="3477" y="6365"/>
                    <a:pt x="3477" y="6365"/>
                  </a:cubicBezTo>
                  <a:cubicBezTo>
                    <a:pt x="3514" y="6365"/>
                    <a:pt x="3514" y="6365"/>
                    <a:pt x="3514" y="6365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477" y="6229"/>
                    <a:pt x="3477" y="6229"/>
                    <a:pt x="3477" y="6229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514" y="6229"/>
                    <a:pt x="3514" y="6229"/>
                    <a:pt x="3514" y="6229"/>
                  </a:cubicBezTo>
                  <a:cubicBezTo>
                    <a:pt x="3551" y="6162"/>
                    <a:pt x="3551" y="6162"/>
                    <a:pt x="3551" y="6162"/>
                  </a:cubicBezTo>
                  <a:cubicBezTo>
                    <a:pt x="3551" y="6094"/>
                    <a:pt x="3551" y="6094"/>
                    <a:pt x="3551" y="6094"/>
                  </a:cubicBezTo>
                  <a:cubicBezTo>
                    <a:pt x="3588" y="6026"/>
                    <a:pt x="3588" y="6026"/>
                    <a:pt x="3588" y="6026"/>
                  </a:cubicBezTo>
                  <a:cubicBezTo>
                    <a:pt x="3588" y="5959"/>
                    <a:pt x="3588" y="5959"/>
                    <a:pt x="3588" y="5959"/>
                  </a:cubicBezTo>
                  <a:cubicBezTo>
                    <a:pt x="3625" y="5959"/>
                    <a:pt x="3625" y="5959"/>
                    <a:pt x="3625" y="5959"/>
                  </a:cubicBezTo>
                  <a:cubicBezTo>
                    <a:pt x="3662" y="5891"/>
                    <a:pt x="3662" y="5891"/>
                    <a:pt x="3662" y="5891"/>
                  </a:cubicBezTo>
                  <a:cubicBezTo>
                    <a:pt x="3699" y="5755"/>
                    <a:pt x="3699" y="5755"/>
                    <a:pt x="3699" y="5755"/>
                  </a:cubicBezTo>
                  <a:cubicBezTo>
                    <a:pt x="3699" y="5755"/>
                    <a:pt x="3699" y="5755"/>
                    <a:pt x="3699" y="5755"/>
                  </a:cubicBezTo>
                  <a:cubicBezTo>
                    <a:pt x="3773" y="5688"/>
                    <a:pt x="3773" y="5688"/>
                    <a:pt x="3773" y="5688"/>
                  </a:cubicBezTo>
                  <a:cubicBezTo>
                    <a:pt x="3847" y="5552"/>
                    <a:pt x="3847" y="5552"/>
                    <a:pt x="3847" y="5552"/>
                  </a:cubicBezTo>
                  <a:cubicBezTo>
                    <a:pt x="3884" y="5485"/>
                    <a:pt x="3884" y="5485"/>
                    <a:pt x="3884" y="5485"/>
                  </a:cubicBezTo>
                  <a:cubicBezTo>
                    <a:pt x="3921" y="5485"/>
                    <a:pt x="3921" y="5485"/>
                    <a:pt x="3921" y="5485"/>
                  </a:cubicBezTo>
                  <a:cubicBezTo>
                    <a:pt x="3958" y="5417"/>
                    <a:pt x="3958" y="5417"/>
                    <a:pt x="3958" y="5417"/>
                  </a:cubicBezTo>
                  <a:cubicBezTo>
                    <a:pt x="3995" y="5417"/>
                    <a:pt x="3995" y="5417"/>
                    <a:pt x="3995" y="5417"/>
                  </a:cubicBezTo>
                  <a:cubicBezTo>
                    <a:pt x="4032" y="5349"/>
                    <a:pt x="4032" y="5349"/>
                    <a:pt x="4032" y="5349"/>
                  </a:cubicBezTo>
                  <a:cubicBezTo>
                    <a:pt x="4068" y="5282"/>
                    <a:pt x="4068" y="5282"/>
                    <a:pt x="4068" y="5282"/>
                  </a:cubicBezTo>
                  <a:cubicBezTo>
                    <a:pt x="4105" y="5214"/>
                    <a:pt x="4105" y="5214"/>
                    <a:pt x="4105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146"/>
                    <a:pt x="4142" y="5146"/>
                    <a:pt x="4142" y="5146"/>
                  </a:cubicBezTo>
                  <a:cubicBezTo>
                    <a:pt x="4142" y="5078"/>
                    <a:pt x="4142" y="5078"/>
                    <a:pt x="4142" y="5078"/>
                  </a:cubicBezTo>
                  <a:cubicBezTo>
                    <a:pt x="4142" y="5078"/>
                    <a:pt x="4142" y="5078"/>
                    <a:pt x="4142" y="5078"/>
                  </a:cubicBezTo>
                  <a:cubicBezTo>
                    <a:pt x="4142" y="5011"/>
                    <a:pt x="4142" y="5011"/>
                    <a:pt x="4142" y="5011"/>
                  </a:cubicBezTo>
                  <a:cubicBezTo>
                    <a:pt x="4142" y="4943"/>
                    <a:pt x="4142" y="4943"/>
                    <a:pt x="4142" y="4943"/>
                  </a:cubicBezTo>
                  <a:cubicBezTo>
                    <a:pt x="4105" y="4943"/>
                    <a:pt x="4105" y="4943"/>
                    <a:pt x="4105" y="4943"/>
                  </a:cubicBezTo>
                  <a:cubicBezTo>
                    <a:pt x="4105" y="4875"/>
                    <a:pt x="4105" y="4875"/>
                    <a:pt x="4105" y="4875"/>
                  </a:cubicBezTo>
                  <a:cubicBezTo>
                    <a:pt x="4142" y="4808"/>
                    <a:pt x="4142" y="4808"/>
                    <a:pt x="4142" y="4808"/>
                  </a:cubicBezTo>
                  <a:cubicBezTo>
                    <a:pt x="4142" y="4808"/>
                    <a:pt x="4142" y="4808"/>
                    <a:pt x="4142" y="4808"/>
                  </a:cubicBezTo>
                  <a:cubicBezTo>
                    <a:pt x="4105" y="4808"/>
                    <a:pt x="4105" y="4808"/>
                    <a:pt x="4105" y="4808"/>
                  </a:cubicBezTo>
                  <a:cubicBezTo>
                    <a:pt x="4068" y="4740"/>
                    <a:pt x="4068" y="4740"/>
                    <a:pt x="4068" y="4740"/>
                  </a:cubicBezTo>
                  <a:cubicBezTo>
                    <a:pt x="4032" y="4740"/>
                    <a:pt x="4032" y="4740"/>
                    <a:pt x="4032" y="4740"/>
                  </a:cubicBezTo>
                  <a:cubicBezTo>
                    <a:pt x="4032" y="4740"/>
                    <a:pt x="4032" y="4740"/>
                    <a:pt x="4032" y="4740"/>
                  </a:cubicBezTo>
                  <a:cubicBezTo>
                    <a:pt x="4032" y="4672"/>
                    <a:pt x="4032" y="4672"/>
                    <a:pt x="4032" y="4672"/>
                  </a:cubicBezTo>
                  <a:cubicBezTo>
                    <a:pt x="3995" y="4672"/>
                    <a:pt x="3995" y="4672"/>
                    <a:pt x="3995" y="4672"/>
                  </a:cubicBezTo>
                  <a:cubicBezTo>
                    <a:pt x="3958" y="4672"/>
                    <a:pt x="3958" y="4672"/>
                    <a:pt x="3958" y="4672"/>
                  </a:cubicBezTo>
                  <a:cubicBezTo>
                    <a:pt x="3958" y="4740"/>
                    <a:pt x="3958" y="4740"/>
                    <a:pt x="3958" y="4740"/>
                  </a:cubicBezTo>
                  <a:cubicBezTo>
                    <a:pt x="3958" y="4740"/>
                    <a:pt x="3958" y="4740"/>
                    <a:pt x="3958" y="4740"/>
                  </a:cubicBezTo>
                  <a:cubicBezTo>
                    <a:pt x="3921" y="4672"/>
                    <a:pt x="3921" y="4672"/>
                    <a:pt x="3921" y="4672"/>
                  </a:cubicBezTo>
                  <a:cubicBezTo>
                    <a:pt x="3884" y="4672"/>
                    <a:pt x="3884" y="4672"/>
                    <a:pt x="3884" y="4672"/>
                  </a:cubicBezTo>
                  <a:cubicBezTo>
                    <a:pt x="3847" y="4740"/>
                    <a:pt x="3847" y="4740"/>
                    <a:pt x="3847" y="4740"/>
                  </a:cubicBezTo>
                  <a:cubicBezTo>
                    <a:pt x="3847" y="4808"/>
                    <a:pt x="3847" y="4808"/>
                    <a:pt x="3847" y="4808"/>
                  </a:cubicBezTo>
                  <a:cubicBezTo>
                    <a:pt x="3810" y="4808"/>
                    <a:pt x="3810" y="4808"/>
                    <a:pt x="3810" y="4808"/>
                  </a:cubicBezTo>
                  <a:cubicBezTo>
                    <a:pt x="3810" y="4808"/>
                    <a:pt x="3810" y="4808"/>
                    <a:pt x="3810" y="4808"/>
                  </a:cubicBezTo>
                  <a:cubicBezTo>
                    <a:pt x="3773" y="4875"/>
                    <a:pt x="3773" y="4875"/>
                    <a:pt x="3773" y="4875"/>
                  </a:cubicBezTo>
                  <a:cubicBezTo>
                    <a:pt x="3773" y="4875"/>
                    <a:pt x="3773" y="4875"/>
                    <a:pt x="3773" y="4875"/>
                  </a:cubicBezTo>
                  <a:cubicBezTo>
                    <a:pt x="3773" y="4943"/>
                    <a:pt x="3773" y="4943"/>
                    <a:pt x="3773" y="4943"/>
                  </a:cubicBezTo>
                  <a:cubicBezTo>
                    <a:pt x="3736" y="4943"/>
                    <a:pt x="3736" y="4943"/>
                    <a:pt x="3736" y="4943"/>
                  </a:cubicBezTo>
                  <a:cubicBezTo>
                    <a:pt x="3773" y="5011"/>
                    <a:pt x="3773" y="5011"/>
                    <a:pt x="3773" y="5011"/>
                  </a:cubicBezTo>
                  <a:cubicBezTo>
                    <a:pt x="3773" y="5078"/>
                    <a:pt x="3773" y="5078"/>
                    <a:pt x="3773" y="5078"/>
                  </a:cubicBezTo>
                  <a:cubicBezTo>
                    <a:pt x="3736" y="5078"/>
                    <a:pt x="3736" y="5078"/>
                    <a:pt x="3736" y="5078"/>
                  </a:cubicBezTo>
                  <a:cubicBezTo>
                    <a:pt x="3736" y="5078"/>
                    <a:pt x="3736" y="5078"/>
                    <a:pt x="3736" y="5078"/>
                  </a:cubicBezTo>
                  <a:cubicBezTo>
                    <a:pt x="3736" y="5146"/>
                    <a:pt x="3736" y="5146"/>
                    <a:pt x="3736" y="5146"/>
                  </a:cubicBezTo>
                  <a:cubicBezTo>
                    <a:pt x="3699" y="5146"/>
                    <a:pt x="3699" y="5146"/>
                    <a:pt x="3699" y="5146"/>
                  </a:cubicBezTo>
                  <a:cubicBezTo>
                    <a:pt x="3699" y="5214"/>
                    <a:pt x="3699" y="5214"/>
                    <a:pt x="3699" y="5214"/>
                  </a:cubicBezTo>
                  <a:cubicBezTo>
                    <a:pt x="3625" y="5214"/>
                    <a:pt x="3625" y="5214"/>
                    <a:pt x="3625" y="5214"/>
                  </a:cubicBezTo>
                  <a:cubicBezTo>
                    <a:pt x="3625" y="5282"/>
                    <a:pt x="3625" y="5282"/>
                    <a:pt x="3625" y="5282"/>
                  </a:cubicBezTo>
                  <a:cubicBezTo>
                    <a:pt x="3625" y="5282"/>
                    <a:pt x="3625" y="5282"/>
                    <a:pt x="3625" y="5282"/>
                  </a:cubicBezTo>
                  <a:cubicBezTo>
                    <a:pt x="3588" y="5282"/>
                    <a:pt x="3588" y="5282"/>
                    <a:pt x="3588" y="5282"/>
                  </a:cubicBezTo>
                  <a:cubicBezTo>
                    <a:pt x="3551" y="5282"/>
                    <a:pt x="3551" y="5282"/>
                    <a:pt x="3551" y="5282"/>
                  </a:cubicBezTo>
                  <a:cubicBezTo>
                    <a:pt x="3514" y="5349"/>
                    <a:pt x="3514" y="5349"/>
                    <a:pt x="3514" y="5349"/>
                  </a:cubicBezTo>
                  <a:cubicBezTo>
                    <a:pt x="3514" y="5417"/>
                    <a:pt x="3514" y="5417"/>
                    <a:pt x="3514" y="5417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417"/>
                    <a:pt x="3477" y="5417"/>
                    <a:pt x="3477" y="5417"/>
                  </a:cubicBezTo>
                  <a:cubicBezTo>
                    <a:pt x="3440" y="5417"/>
                    <a:pt x="3440" y="5417"/>
                    <a:pt x="3440" y="5417"/>
                  </a:cubicBezTo>
                  <a:cubicBezTo>
                    <a:pt x="3440" y="5417"/>
                    <a:pt x="3440" y="5417"/>
                    <a:pt x="3440" y="5417"/>
                  </a:cubicBezTo>
                  <a:cubicBezTo>
                    <a:pt x="3440" y="5349"/>
                    <a:pt x="3440" y="5349"/>
                    <a:pt x="3440" y="5349"/>
                  </a:cubicBezTo>
                  <a:cubicBezTo>
                    <a:pt x="3366" y="5349"/>
                    <a:pt x="3366" y="5349"/>
                    <a:pt x="3366" y="5349"/>
                  </a:cubicBezTo>
                  <a:cubicBezTo>
                    <a:pt x="3329" y="5417"/>
                    <a:pt x="3329" y="5417"/>
                    <a:pt x="3329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85"/>
                    <a:pt x="3292" y="5485"/>
                    <a:pt x="3292" y="5485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55" y="5620"/>
                    <a:pt x="3255" y="5620"/>
                    <a:pt x="3255" y="5620"/>
                  </a:cubicBezTo>
                  <a:cubicBezTo>
                    <a:pt x="3255" y="5620"/>
                    <a:pt x="3255" y="5620"/>
                    <a:pt x="3255" y="5620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18" y="5552"/>
                    <a:pt x="3218" y="5552"/>
                    <a:pt x="3218" y="5552"/>
                  </a:cubicBezTo>
                  <a:cubicBezTo>
                    <a:pt x="3181" y="5620"/>
                    <a:pt x="3181" y="5620"/>
                    <a:pt x="3181" y="5620"/>
                  </a:cubicBezTo>
                  <a:cubicBezTo>
                    <a:pt x="3181" y="5620"/>
                    <a:pt x="3181" y="5620"/>
                    <a:pt x="3181" y="5620"/>
                  </a:cubicBezTo>
                  <a:cubicBezTo>
                    <a:pt x="3218" y="5688"/>
                    <a:pt x="3218" y="5688"/>
                    <a:pt x="3218" y="5688"/>
                  </a:cubicBezTo>
                  <a:cubicBezTo>
                    <a:pt x="3218" y="5688"/>
                    <a:pt x="3218" y="5688"/>
                    <a:pt x="3218" y="5688"/>
                  </a:cubicBezTo>
                  <a:cubicBezTo>
                    <a:pt x="3181" y="5755"/>
                    <a:pt x="3181" y="5755"/>
                    <a:pt x="3181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823"/>
                    <a:pt x="3144" y="5823"/>
                    <a:pt x="3144" y="5823"/>
                  </a:cubicBezTo>
                  <a:cubicBezTo>
                    <a:pt x="3107" y="5823"/>
                    <a:pt x="3107" y="5823"/>
                    <a:pt x="3107" y="5823"/>
                  </a:cubicBezTo>
                  <a:cubicBezTo>
                    <a:pt x="3070" y="5823"/>
                    <a:pt x="3070" y="5823"/>
                    <a:pt x="3070" y="5823"/>
                  </a:cubicBezTo>
                  <a:cubicBezTo>
                    <a:pt x="3070" y="5891"/>
                    <a:pt x="3070" y="5891"/>
                    <a:pt x="3070" y="5891"/>
                  </a:cubicBezTo>
                  <a:cubicBezTo>
                    <a:pt x="3070" y="5959"/>
                    <a:pt x="3070" y="5959"/>
                    <a:pt x="3070" y="5959"/>
                  </a:cubicBezTo>
                  <a:cubicBezTo>
                    <a:pt x="3107" y="5959"/>
                    <a:pt x="3107" y="5959"/>
                    <a:pt x="3107" y="5959"/>
                  </a:cubicBezTo>
                  <a:cubicBezTo>
                    <a:pt x="3070" y="5959"/>
                    <a:pt x="3070" y="5959"/>
                    <a:pt x="3070" y="5959"/>
                  </a:cubicBezTo>
                  <a:cubicBezTo>
                    <a:pt x="3033" y="5959"/>
                    <a:pt x="3033" y="5959"/>
                    <a:pt x="3033" y="5959"/>
                  </a:cubicBezTo>
                  <a:cubicBezTo>
                    <a:pt x="2996" y="6026"/>
                    <a:pt x="2996" y="6026"/>
                    <a:pt x="2996" y="6026"/>
                  </a:cubicBezTo>
                  <a:cubicBezTo>
                    <a:pt x="2996" y="6094"/>
                    <a:pt x="2996" y="6094"/>
                    <a:pt x="2996" y="6094"/>
                  </a:cubicBezTo>
                  <a:cubicBezTo>
                    <a:pt x="2996" y="6094"/>
                    <a:pt x="2996" y="6094"/>
                    <a:pt x="2996" y="6094"/>
                  </a:cubicBezTo>
                  <a:cubicBezTo>
                    <a:pt x="3033" y="6094"/>
                    <a:pt x="3033" y="6094"/>
                    <a:pt x="3033" y="6094"/>
                  </a:cubicBezTo>
                  <a:cubicBezTo>
                    <a:pt x="3033" y="6094"/>
                    <a:pt x="3033" y="6094"/>
                    <a:pt x="3033" y="6094"/>
                  </a:cubicBezTo>
                  <a:cubicBezTo>
                    <a:pt x="3070" y="6162"/>
                    <a:pt x="3070" y="6162"/>
                    <a:pt x="3070" y="6162"/>
                  </a:cubicBezTo>
                  <a:cubicBezTo>
                    <a:pt x="3070" y="6162"/>
                    <a:pt x="3070" y="6162"/>
                    <a:pt x="3070" y="6162"/>
                  </a:cubicBezTo>
                  <a:cubicBezTo>
                    <a:pt x="3070" y="6229"/>
                    <a:pt x="3070" y="6229"/>
                    <a:pt x="3070" y="6229"/>
                  </a:cubicBezTo>
                  <a:cubicBezTo>
                    <a:pt x="3033" y="6229"/>
                    <a:pt x="3033" y="6229"/>
                    <a:pt x="3033" y="6229"/>
                  </a:cubicBezTo>
                  <a:cubicBezTo>
                    <a:pt x="3033" y="6229"/>
                    <a:pt x="3033" y="6229"/>
                    <a:pt x="3033" y="6229"/>
                  </a:cubicBezTo>
                  <a:cubicBezTo>
                    <a:pt x="2996" y="6229"/>
                    <a:pt x="2996" y="6229"/>
                    <a:pt x="2996" y="6229"/>
                  </a:cubicBezTo>
                  <a:cubicBezTo>
                    <a:pt x="2959" y="6229"/>
                    <a:pt x="2959" y="6229"/>
                    <a:pt x="2959" y="6229"/>
                  </a:cubicBezTo>
                  <a:cubicBezTo>
                    <a:pt x="2922" y="6297"/>
                    <a:pt x="2922" y="6297"/>
                    <a:pt x="2922" y="6297"/>
                  </a:cubicBezTo>
                  <a:cubicBezTo>
                    <a:pt x="2922" y="6297"/>
                    <a:pt x="2922" y="6297"/>
                    <a:pt x="2922" y="6297"/>
                  </a:cubicBezTo>
                  <a:cubicBezTo>
                    <a:pt x="2922" y="6365"/>
                    <a:pt x="2922" y="6365"/>
                    <a:pt x="2922" y="6365"/>
                  </a:cubicBezTo>
                  <a:cubicBezTo>
                    <a:pt x="2885" y="6365"/>
                    <a:pt x="2885" y="6365"/>
                    <a:pt x="2885" y="6365"/>
                  </a:cubicBezTo>
                  <a:cubicBezTo>
                    <a:pt x="2885" y="6365"/>
                    <a:pt x="2885" y="6365"/>
                    <a:pt x="2885" y="6365"/>
                  </a:cubicBezTo>
                  <a:cubicBezTo>
                    <a:pt x="2848" y="6365"/>
                    <a:pt x="2848" y="6365"/>
                    <a:pt x="2848" y="6365"/>
                  </a:cubicBezTo>
                  <a:cubicBezTo>
                    <a:pt x="2848" y="6297"/>
                    <a:pt x="2848" y="6297"/>
                    <a:pt x="2848" y="6297"/>
                  </a:cubicBezTo>
                  <a:cubicBezTo>
                    <a:pt x="2848" y="6297"/>
                    <a:pt x="2848" y="6297"/>
                    <a:pt x="2848" y="6297"/>
                  </a:cubicBezTo>
                  <a:cubicBezTo>
                    <a:pt x="2811" y="6365"/>
                    <a:pt x="2811" y="6365"/>
                    <a:pt x="2811" y="6365"/>
                  </a:cubicBezTo>
                  <a:cubicBezTo>
                    <a:pt x="2811" y="6433"/>
                    <a:pt x="2811" y="6433"/>
                    <a:pt x="2811" y="6433"/>
                  </a:cubicBezTo>
                  <a:cubicBezTo>
                    <a:pt x="2848" y="6500"/>
                    <a:pt x="2848" y="6500"/>
                    <a:pt x="2848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68"/>
                    <a:pt x="2885" y="6568"/>
                    <a:pt x="2885" y="6568"/>
                  </a:cubicBezTo>
                  <a:cubicBezTo>
                    <a:pt x="2885" y="6568"/>
                    <a:pt x="2885" y="6568"/>
                    <a:pt x="2885" y="6568"/>
                  </a:cubicBezTo>
                  <a:cubicBezTo>
                    <a:pt x="2885" y="6636"/>
                    <a:pt x="2885" y="6636"/>
                    <a:pt x="2885" y="6636"/>
                  </a:cubicBezTo>
                  <a:cubicBezTo>
                    <a:pt x="2922" y="6568"/>
                    <a:pt x="2922" y="6568"/>
                    <a:pt x="2922" y="6568"/>
                  </a:cubicBezTo>
                  <a:cubicBezTo>
                    <a:pt x="2922" y="6568"/>
                    <a:pt x="2922" y="6568"/>
                    <a:pt x="2922" y="6568"/>
                  </a:cubicBezTo>
                  <a:cubicBezTo>
                    <a:pt x="2959" y="6568"/>
                    <a:pt x="2959" y="6568"/>
                    <a:pt x="2959" y="6568"/>
                  </a:cubicBezTo>
                  <a:cubicBezTo>
                    <a:pt x="2959" y="6568"/>
                    <a:pt x="2959" y="6568"/>
                    <a:pt x="2959" y="6568"/>
                  </a:cubicBezTo>
                  <a:cubicBezTo>
                    <a:pt x="2996" y="6568"/>
                    <a:pt x="2996" y="6568"/>
                    <a:pt x="2996" y="6568"/>
                  </a:cubicBezTo>
                  <a:cubicBezTo>
                    <a:pt x="2996" y="6568"/>
                    <a:pt x="2996" y="6568"/>
                    <a:pt x="2996" y="6568"/>
                  </a:cubicBezTo>
                  <a:cubicBezTo>
                    <a:pt x="2996" y="6636"/>
                    <a:pt x="2996" y="6636"/>
                    <a:pt x="2996" y="6636"/>
                  </a:cubicBezTo>
                  <a:cubicBezTo>
                    <a:pt x="2959" y="6636"/>
                    <a:pt x="2959" y="6636"/>
                    <a:pt x="2959" y="6636"/>
                  </a:cubicBezTo>
                  <a:cubicBezTo>
                    <a:pt x="2922" y="6636"/>
                    <a:pt x="2922" y="6636"/>
                    <a:pt x="2922" y="6636"/>
                  </a:cubicBezTo>
                  <a:cubicBezTo>
                    <a:pt x="2922" y="6636"/>
                    <a:pt x="2922" y="6636"/>
                    <a:pt x="2922" y="6636"/>
                  </a:cubicBezTo>
                  <a:cubicBezTo>
                    <a:pt x="2885" y="6636"/>
                    <a:pt x="2885" y="6636"/>
                    <a:pt x="2885" y="6636"/>
                  </a:cubicBezTo>
                  <a:cubicBezTo>
                    <a:pt x="2885" y="6703"/>
                    <a:pt x="2885" y="6703"/>
                    <a:pt x="2885" y="6703"/>
                  </a:cubicBezTo>
                  <a:cubicBezTo>
                    <a:pt x="2885" y="6771"/>
                    <a:pt x="2885" y="6771"/>
                    <a:pt x="2885" y="6771"/>
                  </a:cubicBezTo>
                  <a:cubicBezTo>
                    <a:pt x="2922" y="6771"/>
                    <a:pt x="2922" y="6771"/>
                    <a:pt x="2922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22" y="6839"/>
                    <a:pt x="2922" y="6839"/>
                    <a:pt x="2922" y="6839"/>
                  </a:cubicBezTo>
                  <a:cubicBezTo>
                    <a:pt x="2885" y="6839"/>
                    <a:pt x="2885" y="6839"/>
                    <a:pt x="2885" y="6839"/>
                  </a:cubicBezTo>
                  <a:cubicBezTo>
                    <a:pt x="2885" y="6839"/>
                    <a:pt x="2885" y="6839"/>
                    <a:pt x="2885" y="6839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922" y="6907"/>
                    <a:pt x="2922" y="6907"/>
                    <a:pt x="2922" y="6907"/>
                  </a:cubicBezTo>
                  <a:cubicBezTo>
                    <a:pt x="2959" y="6907"/>
                    <a:pt x="2959" y="6907"/>
                    <a:pt x="2959" y="6907"/>
                  </a:cubicBezTo>
                  <a:cubicBezTo>
                    <a:pt x="2959" y="6907"/>
                    <a:pt x="2959" y="6907"/>
                    <a:pt x="2959" y="6907"/>
                  </a:cubicBezTo>
                  <a:cubicBezTo>
                    <a:pt x="2922" y="6907"/>
                    <a:pt x="2922" y="6907"/>
                    <a:pt x="2922" y="6907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885" y="6974"/>
                    <a:pt x="2885" y="6974"/>
                    <a:pt x="2885" y="6974"/>
                  </a:cubicBezTo>
                  <a:cubicBezTo>
                    <a:pt x="2922" y="6974"/>
                    <a:pt x="2922" y="6974"/>
                    <a:pt x="2922" y="6974"/>
                  </a:cubicBezTo>
                  <a:cubicBezTo>
                    <a:pt x="2959" y="6974"/>
                    <a:pt x="2959" y="6974"/>
                    <a:pt x="2959" y="6974"/>
                  </a:cubicBezTo>
                  <a:cubicBezTo>
                    <a:pt x="2996" y="7042"/>
                    <a:pt x="2996" y="7042"/>
                    <a:pt x="2996" y="7042"/>
                  </a:cubicBezTo>
                  <a:cubicBezTo>
                    <a:pt x="3033" y="7042"/>
                    <a:pt x="3033" y="7042"/>
                    <a:pt x="3033" y="7042"/>
                  </a:cubicBezTo>
                  <a:cubicBezTo>
                    <a:pt x="3033" y="7042"/>
                    <a:pt x="3033" y="7042"/>
                    <a:pt x="3033" y="7042"/>
                  </a:cubicBezTo>
                  <a:cubicBezTo>
                    <a:pt x="3033" y="7110"/>
                    <a:pt x="3033" y="7110"/>
                    <a:pt x="3033" y="7110"/>
                  </a:cubicBezTo>
                  <a:cubicBezTo>
                    <a:pt x="2996" y="7042"/>
                    <a:pt x="2996" y="7042"/>
                    <a:pt x="2996" y="7042"/>
                  </a:cubicBezTo>
                  <a:cubicBezTo>
                    <a:pt x="2959" y="7042"/>
                    <a:pt x="2959" y="7042"/>
                    <a:pt x="2959" y="7042"/>
                  </a:cubicBezTo>
                  <a:cubicBezTo>
                    <a:pt x="2922" y="7042"/>
                    <a:pt x="2922" y="7042"/>
                    <a:pt x="2922" y="7042"/>
                  </a:cubicBezTo>
                  <a:cubicBezTo>
                    <a:pt x="2922" y="6974"/>
                    <a:pt x="2922" y="6974"/>
                    <a:pt x="2922" y="6974"/>
                  </a:cubicBezTo>
                  <a:cubicBezTo>
                    <a:pt x="2885" y="6974"/>
                    <a:pt x="2885" y="6974"/>
                    <a:pt x="2885" y="6974"/>
                  </a:cubicBezTo>
                  <a:cubicBezTo>
                    <a:pt x="2848" y="7042"/>
                    <a:pt x="2848" y="7042"/>
                    <a:pt x="2848" y="7042"/>
                  </a:cubicBezTo>
                  <a:cubicBezTo>
                    <a:pt x="2848" y="7042"/>
                    <a:pt x="2848" y="7042"/>
                    <a:pt x="2848" y="7042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77"/>
                    <a:pt x="2848" y="7177"/>
                    <a:pt x="2848" y="7177"/>
                  </a:cubicBezTo>
                  <a:cubicBezTo>
                    <a:pt x="2848" y="7177"/>
                    <a:pt x="2848" y="7177"/>
                    <a:pt x="2848" y="7177"/>
                  </a:cubicBezTo>
                  <a:cubicBezTo>
                    <a:pt x="2811" y="7177"/>
                    <a:pt x="2811" y="7177"/>
                    <a:pt x="2811" y="7177"/>
                  </a:cubicBezTo>
                  <a:cubicBezTo>
                    <a:pt x="2811" y="7177"/>
                    <a:pt x="2811" y="7177"/>
                    <a:pt x="2811" y="7177"/>
                  </a:cubicBezTo>
                  <a:cubicBezTo>
                    <a:pt x="2811" y="7245"/>
                    <a:pt x="2811" y="7245"/>
                    <a:pt x="2811" y="7245"/>
                  </a:cubicBezTo>
                  <a:cubicBezTo>
                    <a:pt x="2811" y="7245"/>
                    <a:pt x="2811" y="7245"/>
                    <a:pt x="2811" y="7245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811" y="7381"/>
                    <a:pt x="2811" y="7381"/>
                    <a:pt x="2811" y="7381"/>
                  </a:cubicBezTo>
                  <a:cubicBezTo>
                    <a:pt x="2811" y="7381"/>
                    <a:pt x="2811" y="7381"/>
                    <a:pt x="2811" y="7381"/>
                  </a:cubicBezTo>
                  <a:cubicBezTo>
                    <a:pt x="2848" y="7381"/>
                    <a:pt x="2848" y="7381"/>
                    <a:pt x="2848" y="7381"/>
                  </a:cubicBezTo>
                  <a:cubicBezTo>
                    <a:pt x="2848" y="7381"/>
                    <a:pt x="2848" y="7381"/>
                    <a:pt x="2848" y="7381"/>
                  </a:cubicBezTo>
                  <a:cubicBezTo>
                    <a:pt x="2885" y="7313"/>
                    <a:pt x="2885" y="7313"/>
                    <a:pt x="2885" y="7313"/>
                  </a:cubicBezTo>
                  <a:cubicBezTo>
                    <a:pt x="2922" y="7313"/>
                    <a:pt x="2922" y="7313"/>
                    <a:pt x="2922" y="7313"/>
                  </a:cubicBezTo>
                  <a:cubicBezTo>
                    <a:pt x="2959" y="7245"/>
                    <a:pt x="2959" y="7245"/>
                    <a:pt x="2959" y="7245"/>
                  </a:cubicBezTo>
                  <a:cubicBezTo>
                    <a:pt x="2996" y="7245"/>
                    <a:pt x="2996" y="7245"/>
                    <a:pt x="2996" y="7245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59" y="7313"/>
                    <a:pt x="2959" y="7313"/>
                    <a:pt x="2959" y="7313"/>
                  </a:cubicBezTo>
                  <a:cubicBezTo>
                    <a:pt x="2959" y="7313"/>
                    <a:pt x="2959" y="7313"/>
                    <a:pt x="2959" y="7313"/>
                  </a:cubicBezTo>
                  <a:cubicBezTo>
                    <a:pt x="2922" y="7313"/>
                    <a:pt x="2922" y="7313"/>
                    <a:pt x="2922" y="7313"/>
                  </a:cubicBezTo>
                  <a:cubicBezTo>
                    <a:pt x="2885" y="7381"/>
                    <a:pt x="2885" y="7381"/>
                    <a:pt x="2885" y="7381"/>
                  </a:cubicBezTo>
                  <a:cubicBezTo>
                    <a:pt x="2885" y="7381"/>
                    <a:pt x="2885" y="7381"/>
                    <a:pt x="2885" y="7381"/>
                  </a:cubicBezTo>
                  <a:cubicBezTo>
                    <a:pt x="2848" y="7448"/>
                    <a:pt x="2848" y="7448"/>
                    <a:pt x="2848" y="7448"/>
                  </a:cubicBezTo>
                  <a:cubicBezTo>
                    <a:pt x="2885" y="7516"/>
                    <a:pt x="2885" y="7516"/>
                    <a:pt x="2885" y="7516"/>
                  </a:cubicBezTo>
                  <a:cubicBezTo>
                    <a:pt x="2848" y="7516"/>
                    <a:pt x="2848" y="7516"/>
                    <a:pt x="2848" y="7516"/>
                  </a:cubicBezTo>
                  <a:cubicBezTo>
                    <a:pt x="2848" y="7516"/>
                    <a:pt x="2848" y="7584"/>
                    <a:pt x="2848" y="7516"/>
                  </a:cubicBezTo>
                  <a:close/>
                  <a:moveTo>
                    <a:pt x="2996" y="9006"/>
                  </a:moveTo>
                  <a:cubicBezTo>
                    <a:pt x="3033" y="9006"/>
                    <a:pt x="3033" y="9006"/>
                    <a:pt x="3033" y="9006"/>
                  </a:cubicBezTo>
                  <a:cubicBezTo>
                    <a:pt x="3033" y="9006"/>
                    <a:pt x="3033" y="9006"/>
                    <a:pt x="3033" y="9006"/>
                  </a:cubicBezTo>
                  <a:cubicBezTo>
                    <a:pt x="2996" y="8938"/>
                    <a:pt x="2996" y="8938"/>
                    <a:pt x="2996" y="8938"/>
                  </a:cubicBezTo>
                  <a:cubicBezTo>
                    <a:pt x="3033" y="8938"/>
                    <a:pt x="3033" y="8938"/>
                    <a:pt x="3033" y="8938"/>
                  </a:cubicBezTo>
                  <a:cubicBezTo>
                    <a:pt x="2996" y="8870"/>
                    <a:pt x="2996" y="8870"/>
                    <a:pt x="2996" y="8870"/>
                  </a:cubicBezTo>
                  <a:cubicBezTo>
                    <a:pt x="2959" y="8870"/>
                    <a:pt x="2959" y="8870"/>
                    <a:pt x="2959" y="8870"/>
                  </a:cubicBezTo>
                  <a:cubicBezTo>
                    <a:pt x="2959" y="8803"/>
                    <a:pt x="2959" y="8803"/>
                    <a:pt x="2959" y="8803"/>
                  </a:cubicBezTo>
                  <a:cubicBezTo>
                    <a:pt x="2959" y="8803"/>
                    <a:pt x="2959" y="8803"/>
                    <a:pt x="2959" y="8803"/>
                  </a:cubicBezTo>
                  <a:cubicBezTo>
                    <a:pt x="2922" y="8803"/>
                    <a:pt x="2922" y="8803"/>
                    <a:pt x="2922" y="8803"/>
                  </a:cubicBezTo>
                  <a:cubicBezTo>
                    <a:pt x="2885" y="8870"/>
                    <a:pt x="2885" y="8870"/>
                    <a:pt x="2885" y="8870"/>
                  </a:cubicBezTo>
                  <a:cubicBezTo>
                    <a:pt x="2885" y="8870"/>
                    <a:pt x="2885" y="8870"/>
                    <a:pt x="2885" y="8870"/>
                  </a:cubicBezTo>
                  <a:cubicBezTo>
                    <a:pt x="2922" y="8870"/>
                    <a:pt x="2922" y="8870"/>
                    <a:pt x="2922" y="8870"/>
                  </a:cubicBezTo>
                  <a:cubicBezTo>
                    <a:pt x="2922" y="8870"/>
                    <a:pt x="2922" y="8870"/>
                    <a:pt x="2922" y="8870"/>
                  </a:cubicBezTo>
                  <a:cubicBezTo>
                    <a:pt x="2959" y="8870"/>
                    <a:pt x="2959" y="8870"/>
                    <a:pt x="2959" y="8870"/>
                  </a:cubicBezTo>
                  <a:cubicBezTo>
                    <a:pt x="2959" y="8938"/>
                    <a:pt x="2959" y="8938"/>
                    <a:pt x="2959" y="8938"/>
                  </a:cubicBezTo>
                  <a:cubicBezTo>
                    <a:pt x="2996" y="8938"/>
                    <a:pt x="2996" y="8938"/>
                    <a:pt x="2996" y="8938"/>
                  </a:cubicBezTo>
                  <a:cubicBezTo>
                    <a:pt x="2996" y="9006"/>
                    <a:pt x="2996" y="9006"/>
                    <a:pt x="2996" y="9006"/>
                  </a:cubicBezTo>
                  <a:close/>
                  <a:moveTo>
                    <a:pt x="3588" y="9006"/>
                  </a:moveTo>
                  <a:cubicBezTo>
                    <a:pt x="3551" y="8938"/>
                    <a:pt x="3551" y="8938"/>
                    <a:pt x="3551" y="8938"/>
                  </a:cubicBezTo>
                  <a:cubicBezTo>
                    <a:pt x="3551" y="9006"/>
                    <a:pt x="3551" y="9006"/>
                    <a:pt x="3551" y="9006"/>
                  </a:cubicBezTo>
                  <a:cubicBezTo>
                    <a:pt x="3514" y="9006"/>
                    <a:pt x="3514" y="9006"/>
                    <a:pt x="3514" y="9006"/>
                  </a:cubicBezTo>
                  <a:cubicBezTo>
                    <a:pt x="3477" y="8870"/>
                    <a:pt x="3477" y="8870"/>
                    <a:pt x="3477" y="8870"/>
                  </a:cubicBezTo>
                  <a:cubicBezTo>
                    <a:pt x="3477" y="8870"/>
                    <a:pt x="3477" y="8870"/>
                    <a:pt x="3477" y="8870"/>
                  </a:cubicBezTo>
                  <a:cubicBezTo>
                    <a:pt x="3403" y="8803"/>
                    <a:pt x="3403" y="8803"/>
                    <a:pt x="3403" y="8803"/>
                  </a:cubicBezTo>
                  <a:cubicBezTo>
                    <a:pt x="3403" y="8803"/>
                    <a:pt x="3403" y="8803"/>
                    <a:pt x="3403" y="8803"/>
                  </a:cubicBezTo>
                  <a:cubicBezTo>
                    <a:pt x="3366" y="8803"/>
                    <a:pt x="3366" y="8803"/>
                    <a:pt x="3366" y="8803"/>
                  </a:cubicBezTo>
                  <a:cubicBezTo>
                    <a:pt x="3329" y="8667"/>
                    <a:pt x="3329" y="8667"/>
                    <a:pt x="3329" y="8667"/>
                  </a:cubicBezTo>
                  <a:cubicBezTo>
                    <a:pt x="3255" y="8532"/>
                    <a:pt x="3255" y="8532"/>
                    <a:pt x="3255" y="8532"/>
                  </a:cubicBezTo>
                  <a:cubicBezTo>
                    <a:pt x="3218" y="8396"/>
                    <a:pt x="3218" y="8396"/>
                    <a:pt x="3218" y="8396"/>
                  </a:cubicBezTo>
                  <a:cubicBezTo>
                    <a:pt x="3218" y="8329"/>
                    <a:pt x="3218" y="8329"/>
                    <a:pt x="3218" y="8329"/>
                  </a:cubicBezTo>
                  <a:cubicBezTo>
                    <a:pt x="3218" y="8193"/>
                    <a:pt x="3218" y="8193"/>
                    <a:pt x="3218" y="8193"/>
                  </a:cubicBezTo>
                  <a:cubicBezTo>
                    <a:pt x="3181" y="8125"/>
                    <a:pt x="3181" y="8125"/>
                    <a:pt x="3181" y="8125"/>
                  </a:cubicBezTo>
                  <a:cubicBezTo>
                    <a:pt x="3144" y="7990"/>
                    <a:pt x="3144" y="7990"/>
                    <a:pt x="3144" y="7990"/>
                  </a:cubicBezTo>
                  <a:cubicBezTo>
                    <a:pt x="3144" y="7922"/>
                    <a:pt x="3144" y="7922"/>
                    <a:pt x="3144" y="7922"/>
                  </a:cubicBezTo>
                  <a:cubicBezTo>
                    <a:pt x="3181" y="7922"/>
                    <a:pt x="3181" y="7922"/>
                    <a:pt x="3181" y="7922"/>
                  </a:cubicBezTo>
                  <a:cubicBezTo>
                    <a:pt x="3181" y="7855"/>
                    <a:pt x="3181" y="7855"/>
                    <a:pt x="3181" y="7855"/>
                  </a:cubicBezTo>
                  <a:cubicBezTo>
                    <a:pt x="3144" y="7855"/>
                    <a:pt x="3144" y="7855"/>
                    <a:pt x="3144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44" y="7855"/>
                    <a:pt x="3144" y="7855"/>
                    <a:pt x="3144" y="7855"/>
                  </a:cubicBezTo>
                  <a:cubicBezTo>
                    <a:pt x="3181" y="7787"/>
                    <a:pt x="3181" y="7787"/>
                    <a:pt x="3181" y="7787"/>
                  </a:cubicBezTo>
                  <a:cubicBezTo>
                    <a:pt x="3181" y="7719"/>
                    <a:pt x="3181" y="7719"/>
                    <a:pt x="3181" y="7719"/>
                  </a:cubicBezTo>
                  <a:cubicBezTo>
                    <a:pt x="3181" y="7651"/>
                    <a:pt x="3181" y="7651"/>
                    <a:pt x="3181" y="7651"/>
                  </a:cubicBezTo>
                  <a:cubicBezTo>
                    <a:pt x="3144" y="7651"/>
                    <a:pt x="3144" y="7651"/>
                    <a:pt x="3144" y="7651"/>
                  </a:cubicBezTo>
                  <a:cubicBezTo>
                    <a:pt x="3107" y="7651"/>
                    <a:pt x="3107" y="7651"/>
                    <a:pt x="3107" y="7651"/>
                  </a:cubicBezTo>
                  <a:cubicBezTo>
                    <a:pt x="3144" y="7651"/>
                    <a:pt x="3144" y="7651"/>
                    <a:pt x="3144" y="7651"/>
                  </a:cubicBezTo>
                  <a:cubicBezTo>
                    <a:pt x="3181" y="7651"/>
                    <a:pt x="3181" y="7651"/>
                    <a:pt x="3181" y="7651"/>
                  </a:cubicBezTo>
                  <a:cubicBezTo>
                    <a:pt x="3181" y="7584"/>
                    <a:pt x="3181" y="7584"/>
                    <a:pt x="3181" y="7584"/>
                  </a:cubicBezTo>
                  <a:cubicBezTo>
                    <a:pt x="3181" y="7584"/>
                    <a:pt x="3181" y="7584"/>
                    <a:pt x="3181" y="7584"/>
                  </a:cubicBezTo>
                  <a:cubicBezTo>
                    <a:pt x="3107" y="7584"/>
                    <a:pt x="3107" y="7584"/>
                    <a:pt x="3107" y="7584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2996" y="7516"/>
                    <a:pt x="2996" y="7516"/>
                    <a:pt x="2996" y="7516"/>
                  </a:cubicBezTo>
                  <a:cubicBezTo>
                    <a:pt x="2959" y="7516"/>
                    <a:pt x="2959" y="7516"/>
                    <a:pt x="2959" y="7516"/>
                  </a:cubicBezTo>
                  <a:cubicBezTo>
                    <a:pt x="2922" y="7584"/>
                    <a:pt x="2922" y="7584"/>
                    <a:pt x="2922" y="7584"/>
                  </a:cubicBezTo>
                  <a:cubicBezTo>
                    <a:pt x="2848" y="7584"/>
                    <a:pt x="2848" y="7584"/>
                    <a:pt x="2848" y="7584"/>
                  </a:cubicBezTo>
                  <a:cubicBezTo>
                    <a:pt x="2848" y="7584"/>
                    <a:pt x="2848" y="7584"/>
                    <a:pt x="2848" y="7584"/>
                  </a:cubicBezTo>
                  <a:cubicBezTo>
                    <a:pt x="2811" y="7651"/>
                    <a:pt x="2811" y="7651"/>
                    <a:pt x="2811" y="7651"/>
                  </a:cubicBezTo>
                  <a:cubicBezTo>
                    <a:pt x="2811" y="7719"/>
                    <a:pt x="2811" y="7719"/>
                    <a:pt x="2811" y="7719"/>
                  </a:cubicBezTo>
                  <a:cubicBezTo>
                    <a:pt x="2774" y="7719"/>
                    <a:pt x="2774" y="7719"/>
                    <a:pt x="2774" y="7719"/>
                  </a:cubicBezTo>
                  <a:cubicBezTo>
                    <a:pt x="2811" y="7787"/>
                    <a:pt x="2811" y="7787"/>
                    <a:pt x="2811" y="7787"/>
                  </a:cubicBezTo>
                  <a:cubicBezTo>
                    <a:pt x="2811" y="7787"/>
                    <a:pt x="2811" y="7787"/>
                    <a:pt x="2811" y="7787"/>
                  </a:cubicBezTo>
                  <a:cubicBezTo>
                    <a:pt x="2848" y="7855"/>
                    <a:pt x="2848" y="7855"/>
                    <a:pt x="2848" y="7855"/>
                  </a:cubicBezTo>
                  <a:cubicBezTo>
                    <a:pt x="2811" y="7855"/>
                    <a:pt x="2811" y="7855"/>
                    <a:pt x="2811" y="7855"/>
                  </a:cubicBezTo>
                  <a:cubicBezTo>
                    <a:pt x="2811" y="7855"/>
                    <a:pt x="2811" y="7855"/>
                    <a:pt x="2811" y="7855"/>
                  </a:cubicBezTo>
                  <a:cubicBezTo>
                    <a:pt x="2774" y="7855"/>
                    <a:pt x="2774" y="7855"/>
                    <a:pt x="2774" y="7855"/>
                  </a:cubicBezTo>
                  <a:cubicBezTo>
                    <a:pt x="2737" y="7922"/>
                    <a:pt x="2737" y="7922"/>
                    <a:pt x="2737" y="7922"/>
                  </a:cubicBezTo>
                  <a:cubicBezTo>
                    <a:pt x="2737" y="7990"/>
                    <a:pt x="2737" y="7990"/>
                    <a:pt x="2737" y="7990"/>
                  </a:cubicBezTo>
                  <a:cubicBezTo>
                    <a:pt x="2737" y="8058"/>
                    <a:pt x="2737" y="8058"/>
                    <a:pt x="2737" y="8058"/>
                  </a:cubicBezTo>
                  <a:cubicBezTo>
                    <a:pt x="2774" y="8058"/>
                    <a:pt x="2774" y="8058"/>
                    <a:pt x="2774" y="8058"/>
                  </a:cubicBezTo>
                  <a:cubicBezTo>
                    <a:pt x="2811" y="7990"/>
                    <a:pt x="2811" y="7990"/>
                    <a:pt x="2811" y="7990"/>
                  </a:cubicBezTo>
                  <a:cubicBezTo>
                    <a:pt x="2811" y="7990"/>
                    <a:pt x="2811" y="7990"/>
                    <a:pt x="2811" y="7990"/>
                  </a:cubicBezTo>
                  <a:cubicBezTo>
                    <a:pt x="2811" y="8058"/>
                    <a:pt x="2811" y="8058"/>
                    <a:pt x="2811" y="8058"/>
                  </a:cubicBezTo>
                  <a:cubicBezTo>
                    <a:pt x="2774" y="8125"/>
                    <a:pt x="2774" y="8125"/>
                    <a:pt x="2774" y="8125"/>
                  </a:cubicBezTo>
                  <a:cubicBezTo>
                    <a:pt x="2811" y="8125"/>
                    <a:pt x="2811" y="8125"/>
                    <a:pt x="2811" y="8125"/>
                  </a:cubicBezTo>
                  <a:cubicBezTo>
                    <a:pt x="2811" y="8058"/>
                    <a:pt x="2811" y="8058"/>
                    <a:pt x="2811" y="8058"/>
                  </a:cubicBezTo>
                  <a:cubicBezTo>
                    <a:pt x="2848" y="8058"/>
                    <a:pt x="2848" y="8058"/>
                    <a:pt x="2848" y="8058"/>
                  </a:cubicBezTo>
                  <a:cubicBezTo>
                    <a:pt x="2848" y="8058"/>
                    <a:pt x="2848" y="8058"/>
                    <a:pt x="2848" y="8058"/>
                  </a:cubicBezTo>
                  <a:cubicBezTo>
                    <a:pt x="2848" y="8125"/>
                    <a:pt x="2848" y="8125"/>
                    <a:pt x="2848" y="8125"/>
                  </a:cubicBezTo>
                  <a:cubicBezTo>
                    <a:pt x="2811" y="8125"/>
                    <a:pt x="2811" y="8125"/>
                    <a:pt x="2811" y="8125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85" y="8193"/>
                    <a:pt x="2885" y="8193"/>
                    <a:pt x="2885" y="8193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11" y="8261"/>
                    <a:pt x="2811" y="8261"/>
                    <a:pt x="2811" y="8261"/>
                  </a:cubicBezTo>
                  <a:cubicBezTo>
                    <a:pt x="2811" y="8261"/>
                    <a:pt x="2811" y="8261"/>
                    <a:pt x="2811" y="8261"/>
                  </a:cubicBezTo>
                  <a:cubicBezTo>
                    <a:pt x="2848" y="8329"/>
                    <a:pt x="2848" y="8329"/>
                    <a:pt x="2848" y="8329"/>
                  </a:cubicBezTo>
                  <a:cubicBezTo>
                    <a:pt x="2811" y="8329"/>
                    <a:pt x="2811" y="8329"/>
                    <a:pt x="2811" y="8329"/>
                  </a:cubicBezTo>
                  <a:cubicBezTo>
                    <a:pt x="2811" y="8329"/>
                    <a:pt x="2811" y="8329"/>
                    <a:pt x="2811" y="8329"/>
                  </a:cubicBezTo>
                  <a:cubicBezTo>
                    <a:pt x="2774" y="8329"/>
                    <a:pt x="2774" y="8329"/>
                    <a:pt x="2774" y="8329"/>
                  </a:cubicBezTo>
                  <a:cubicBezTo>
                    <a:pt x="2737" y="8329"/>
                    <a:pt x="2737" y="8329"/>
                    <a:pt x="2737" y="8329"/>
                  </a:cubicBezTo>
                  <a:cubicBezTo>
                    <a:pt x="2737" y="8329"/>
                    <a:pt x="2737" y="8329"/>
                    <a:pt x="2737" y="8329"/>
                  </a:cubicBezTo>
                  <a:cubicBezTo>
                    <a:pt x="2700" y="8396"/>
                    <a:pt x="2700" y="8396"/>
                    <a:pt x="2700" y="8396"/>
                  </a:cubicBezTo>
                  <a:cubicBezTo>
                    <a:pt x="2700" y="8464"/>
                    <a:pt x="2700" y="8464"/>
                    <a:pt x="2700" y="8464"/>
                  </a:cubicBezTo>
                  <a:cubicBezTo>
                    <a:pt x="2700" y="8532"/>
                    <a:pt x="2700" y="8532"/>
                    <a:pt x="2700" y="8532"/>
                  </a:cubicBezTo>
                  <a:cubicBezTo>
                    <a:pt x="2700" y="8599"/>
                    <a:pt x="2700" y="8599"/>
                    <a:pt x="2700" y="8599"/>
                  </a:cubicBezTo>
                  <a:cubicBezTo>
                    <a:pt x="2700" y="8667"/>
                    <a:pt x="2700" y="8667"/>
                    <a:pt x="2700" y="8667"/>
                  </a:cubicBezTo>
                  <a:cubicBezTo>
                    <a:pt x="2774" y="8667"/>
                    <a:pt x="2774" y="8667"/>
                    <a:pt x="2774" y="8667"/>
                  </a:cubicBezTo>
                  <a:cubicBezTo>
                    <a:pt x="2774" y="8735"/>
                    <a:pt x="2774" y="8735"/>
                    <a:pt x="2774" y="8735"/>
                  </a:cubicBezTo>
                  <a:cubicBezTo>
                    <a:pt x="2811" y="8803"/>
                    <a:pt x="2811" y="8803"/>
                    <a:pt x="2811" y="8803"/>
                  </a:cubicBezTo>
                  <a:cubicBezTo>
                    <a:pt x="2848" y="8803"/>
                    <a:pt x="2848" y="8803"/>
                    <a:pt x="2848" y="8803"/>
                  </a:cubicBezTo>
                  <a:cubicBezTo>
                    <a:pt x="2848" y="8803"/>
                    <a:pt x="2848" y="8803"/>
                    <a:pt x="2848" y="8803"/>
                  </a:cubicBezTo>
                  <a:cubicBezTo>
                    <a:pt x="2885" y="8803"/>
                    <a:pt x="2885" y="8803"/>
                    <a:pt x="2885" y="8803"/>
                  </a:cubicBezTo>
                  <a:cubicBezTo>
                    <a:pt x="2922" y="8735"/>
                    <a:pt x="2922" y="8735"/>
                    <a:pt x="2922" y="8735"/>
                  </a:cubicBezTo>
                  <a:cubicBezTo>
                    <a:pt x="2885" y="8667"/>
                    <a:pt x="2885" y="8667"/>
                    <a:pt x="2885" y="8667"/>
                  </a:cubicBezTo>
                  <a:cubicBezTo>
                    <a:pt x="2885" y="8599"/>
                    <a:pt x="2885" y="8599"/>
                    <a:pt x="2885" y="8599"/>
                  </a:cubicBezTo>
                  <a:cubicBezTo>
                    <a:pt x="2922" y="8532"/>
                    <a:pt x="2922" y="8532"/>
                    <a:pt x="2922" y="8532"/>
                  </a:cubicBezTo>
                  <a:cubicBezTo>
                    <a:pt x="2922" y="8599"/>
                    <a:pt x="2922" y="8599"/>
                    <a:pt x="2922" y="8599"/>
                  </a:cubicBezTo>
                  <a:cubicBezTo>
                    <a:pt x="2922" y="8667"/>
                    <a:pt x="2922" y="8667"/>
                    <a:pt x="2922" y="8667"/>
                  </a:cubicBezTo>
                  <a:cubicBezTo>
                    <a:pt x="2922" y="8667"/>
                    <a:pt x="2922" y="8667"/>
                    <a:pt x="2922" y="8667"/>
                  </a:cubicBezTo>
                  <a:cubicBezTo>
                    <a:pt x="2922" y="8735"/>
                    <a:pt x="2922" y="8735"/>
                    <a:pt x="2922" y="8735"/>
                  </a:cubicBezTo>
                  <a:cubicBezTo>
                    <a:pt x="2959" y="8735"/>
                    <a:pt x="2959" y="8735"/>
                    <a:pt x="2959" y="8735"/>
                  </a:cubicBezTo>
                  <a:cubicBezTo>
                    <a:pt x="2959" y="8735"/>
                    <a:pt x="2959" y="8735"/>
                    <a:pt x="2959" y="8735"/>
                  </a:cubicBezTo>
                  <a:cubicBezTo>
                    <a:pt x="2959" y="8667"/>
                    <a:pt x="2959" y="8667"/>
                    <a:pt x="2959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735"/>
                    <a:pt x="2996" y="8735"/>
                    <a:pt x="2996" y="8735"/>
                  </a:cubicBezTo>
                  <a:cubicBezTo>
                    <a:pt x="3033" y="8803"/>
                    <a:pt x="3033" y="8803"/>
                    <a:pt x="3033" y="8803"/>
                  </a:cubicBezTo>
                  <a:cubicBezTo>
                    <a:pt x="3070" y="8870"/>
                    <a:pt x="3070" y="8870"/>
                    <a:pt x="3070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03"/>
                    <a:pt x="3107" y="8803"/>
                    <a:pt x="3107" y="8803"/>
                  </a:cubicBezTo>
                  <a:cubicBezTo>
                    <a:pt x="3144" y="8870"/>
                    <a:pt x="3144" y="8870"/>
                    <a:pt x="3144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070" y="8938"/>
                    <a:pt x="3070" y="8938"/>
                    <a:pt x="3070" y="8938"/>
                  </a:cubicBezTo>
                  <a:cubicBezTo>
                    <a:pt x="3070" y="8938"/>
                    <a:pt x="3070" y="8938"/>
                    <a:pt x="3070" y="8938"/>
                  </a:cubicBezTo>
                  <a:cubicBezTo>
                    <a:pt x="3107" y="9006"/>
                    <a:pt x="3107" y="9006"/>
                    <a:pt x="3107" y="9006"/>
                  </a:cubicBezTo>
                  <a:cubicBezTo>
                    <a:pt x="3107" y="9006"/>
                    <a:pt x="3107" y="9006"/>
                    <a:pt x="3107" y="9006"/>
                  </a:cubicBezTo>
                  <a:cubicBezTo>
                    <a:pt x="3070" y="9006"/>
                    <a:pt x="3070" y="9006"/>
                    <a:pt x="3070" y="9006"/>
                  </a:cubicBezTo>
                  <a:cubicBezTo>
                    <a:pt x="3070" y="9006"/>
                    <a:pt x="3070" y="9006"/>
                    <a:pt x="3070" y="9006"/>
                  </a:cubicBezTo>
                  <a:cubicBezTo>
                    <a:pt x="3070" y="9073"/>
                    <a:pt x="3070" y="9073"/>
                    <a:pt x="3070" y="9073"/>
                  </a:cubicBezTo>
                  <a:cubicBezTo>
                    <a:pt x="3070" y="9073"/>
                    <a:pt x="3070" y="9073"/>
                    <a:pt x="3070" y="9073"/>
                  </a:cubicBezTo>
                  <a:cubicBezTo>
                    <a:pt x="3107" y="9073"/>
                    <a:pt x="3107" y="9073"/>
                    <a:pt x="3107" y="9073"/>
                  </a:cubicBezTo>
                  <a:cubicBezTo>
                    <a:pt x="3144" y="9141"/>
                    <a:pt x="3144" y="9141"/>
                    <a:pt x="3144" y="9141"/>
                  </a:cubicBezTo>
                  <a:cubicBezTo>
                    <a:pt x="3181" y="9141"/>
                    <a:pt x="3181" y="9141"/>
                    <a:pt x="3181" y="9141"/>
                  </a:cubicBezTo>
                  <a:cubicBezTo>
                    <a:pt x="3218" y="9141"/>
                    <a:pt x="3218" y="9141"/>
                    <a:pt x="3218" y="9141"/>
                  </a:cubicBezTo>
                  <a:cubicBezTo>
                    <a:pt x="3218" y="9073"/>
                    <a:pt x="3218" y="9073"/>
                    <a:pt x="3218" y="9073"/>
                  </a:cubicBezTo>
                  <a:cubicBezTo>
                    <a:pt x="3255" y="9073"/>
                    <a:pt x="3255" y="9073"/>
                    <a:pt x="3255" y="9073"/>
                  </a:cubicBezTo>
                  <a:cubicBezTo>
                    <a:pt x="3255" y="9141"/>
                    <a:pt x="3255" y="9141"/>
                    <a:pt x="3255" y="9141"/>
                  </a:cubicBezTo>
                  <a:cubicBezTo>
                    <a:pt x="3255" y="9209"/>
                    <a:pt x="3255" y="9209"/>
                    <a:pt x="3255" y="9209"/>
                  </a:cubicBezTo>
                  <a:cubicBezTo>
                    <a:pt x="3292" y="9209"/>
                    <a:pt x="3292" y="9209"/>
                    <a:pt x="3292" y="9209"/>
                  </a:cubicBezTo>
                  <a:cubicBezTo>
                    <a:pt x="3329" y="9209"/>
                    <a:pt x="3329" y="9209"/>
                    <a:pt x="3329" y="9209"/>
                  </a:cubicBezTo>
                  <a:cubicBezTo>
                    <a:pt x="3329" y="9209"/>
                    <a:pt x="3329" y="9209"/>
                    <a:pt x="3329" y="9209"/>
                  </a:cubicBezTo>
                  <a:cubicBezTo>
                    <a:pt x="3329" y="9141"/>
                    <a:pt x="3329" y="9141"/>
                    <a:pt x="3329" y="9141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329" y="9073"/>
                    <a:pt x="3329" y="9073"/>
                    <a:pt x="3329" y="9073"/>
                  </a:cubicBezTo>
                  <a:cubicBezTo>
                    <a:pt x="3329" y="9141"/>
                    <a:pt x="3329" y="9141"/>
                    <a:pt x="3329" y="9141"/>
                  </a:cubicBezTo>
                  <a:cubicBezTo>
                    <a:pt x="3366" y="9141"/>
                    <a:pt x="3366" y="9141"/>
                    <a:pt x="3366" y="9141"/>
                  </a:cubicBezTo>
                  <a:cubicBezTo>
                    <a:pt x="3366" y="9209"/>
                    <a:pt x="3366" y="9209"/>
                    <a:pt x="3366" y="9209"/>
                  </a:cubicBezTo>
                  <a:cubicBezTo>
                    <a:pt x="3403" y="9209"/>
                    <a:pt x="3403" y="9209"/>
                    <a:pt x="3403" y="9209"/>
                  </a:cubicBezTo>
                  <a:cubicBezTo>
                    <a:pt x="3403" y="9141"/>
                    <a:pt x="3403" y="9141"/>
                    <a:pt x="3403" y="9141"/>
                  </a:cubicBezTo>
                  <a:cubicBezTo>
                    <a:pt x="3403" y="9141"/>
                    <a:pt x="3403" y="9141"/>
                    <a:pt x="3403" y="9141"/>
                  </a:cubicBezTo>
                  <a:cubicBezTo>
                    <a:pt x="3440" y="9209"/>
                    <a:pt x="3440" y="9209"/>
                    <a:pt x="3440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51" y="9209"/>
                    <a:pt x="3551" y="9209"/>
                    <a:pt x="3551" y="9209"/>
                  </a:cubicBezTo>
                  <a:cubicBezTo>
                    <a:pt x="3551" y="9276"/>
                    <a:pt x="3551" y="9276"/>
                    <a:pt x="3551" y="9276"/>
                  </a:cubicBezTo>
                  <a:cubicBezTo>
                    <a:pt x="3588" y="9209"/>
                    <a:pt x="3588" y="9209"/>
                    <a:pt x="3588" y="9209"/>
                  </a:cubicBezTo>
                  <a:cubicBezTo>
                    <a:pt x="3588" y="9209"/>
                    <a:pt x="3588" y="9209"/>
                    <a:pt x="3588" y="9209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88" y="9073"/>
                    <a:pt x="3588" y="9073"/>
                    <a:pt x="3588" y="9073"/>
                  </a:cubicBezTo>
                  <a:cubicBezTo>
                    <a:pt x="3588" y="9073"/>
                    <a:pt x="3588" y="9073"/>
                    <a:pt x="3588" y="9073"/>
                  </a:cubicBezTo>
                  <a:cubicBezTo>
                    <a:pt x="3588" y="9006"/>
                    <a:pt x="3588" y="9006"/>
                    <a:pt x="3588" y="9006"/>
                  </a:cubicBezTo>
                  <a:close/>
                  <a:moveTo>
                    <a:pt x="1147" y="12391"/>
                  </a:moveTo>
                  <a:cubicBezTo>
                    <a:pt x="1110" y="12391"/>
                    <a:pt x="1110" y="12391"/>
                    <a:pt x="1110" y="12391"/>
                  </a:cubicBezTo>
                  <a:cubicBezTo>
                    <a:pt x="1147" y="12324"/>
                    <a:pt x="1147" y="12324"/>
                    <a:pt x="1147" y="12324"/>
                  </a:cubicBezTo>
                  <a:cubicBezTo>
                    <a:pt x="1110" y="12324"/>
                    <a:pt x="1110" y="12324"/>
                    <a:pt x="1110" y="12324"/>
                  </a:cubicBezTo>
                  <a:cubicBezTo>
                    <a:pt x="1110" y="12324"/>
                    <a:pt x="1110" y="12324"/>
                    <a:pt x="1110" y="12324"/>
                  </a:cubicBezTo>
                  <a:cubicBezTo>
                    <a:pt x="1073" y="12324"/>
                    <a:pt x="1073" y="12324"/>
                    <a:pt x="1073" y="12324"/>
                  </a:cubicBezTo>
                  <a:cubicBezTo>
                    <a:pt x="1073" y="12391"/>
                    <a:pt x="1073" y="12391"/>
                    <a:pt x="1073" y="12391"/>
                  </a:cubicBezTo>
                  <a:cubicBezTo>
                    <a:pt x="1110" y="12391"/>
                    <a:pt x="1110" y="12391"/>
                    <a:pt x="1110" y="12391"/>
                  </a:cubicBezTo>
                  <a:cubicBezTo>
                    <a:pt x="1110" y="12459"/>
                    <a:pt x="1110" y="12459"/>
                    <a:pt x="1110" y="12459"/>
                  </a:cubicBezTo>
                  <a:cubicBezTo>
                    <a:pt x="1147" y="12459"/>
                    <a:pt x="1147" y="12459"/>
                    <a:pt x="1147" y="12459"/>
                  </a:cubicBezTo>
                  <a:cubicBezTo>
                    <a:pt x="1147" y="12391"/>
                    <a:pt x="1147" y="12391"/>
                    <a:pt x="1147" y="12391"/>
                  </a:cubicBezTo>
                  <a:close/>
                  <a:moveTo>
                    <a:pt x="1997" y="11511"/>
                  </a:moveTo>
                  <a:cubicBezTo>
                    <a:pt x="1997" y="11511"/>
                    <a:pt x="1997" y="11511"/>
                    <a:pt x="1997" y="11511"/>
                  </a:cubicBezTo>
                  <a:cubicBezTo>
                    <a:pt x="1997" y="11511"/>
                    <a:pt x="1997" y="11511"/>
                    <a:pt x="1997" y="11511"/>
                  </a:cubicBezTo>
                  <a:cubicBezTo>
                    <a:pt x="1960" y="11443"/>
                    <a:pt x="1960" y="11443"/>
                    <a:pt x="1960" y="11443"/>
                  </a:cubicBezTo>
                  <a:cubicBezTo>
                    <a:pt x="1960" y="11443"/>
                    <a:pt x="1960" y="11443"/>
                    <a:pt x="1960" y="11443"/>
                  </a:cubicBezTo>
                  <a:cubicBezTo>
                    <a:pt x="1960" y="11511"/>
                    <a:pt x="1960" y="11511"/>
                    <a:pt x="1960" y="11511"/>
                  </a:cubicBezTo>
                  <a:cubicBezTo>
                    <a:pt x="1997" y="11511"/>
                    <a:pt x="1997" y="11511"/>
                    <a:pt x="1997" y="11511"/>
                  </a:cubicBezTo>
                  <a:close/>
                  <a:moveTo>
                    <a:pt x="2626" y="10360"/>
                  </a:moveTo>
                  <a:cubicBezTo>
                    <a:pt x="2663" y="10360"/>
                    <a:pt x="2663" y="10360"/>
                    <a:pt x="2663" y="10360"/>
                  </a:cubicBezTo>
                  <a:cubicBezTo>
                    <a:pt x="2737" y="10292"/>
                    <a:pt x="2737" y="10292"/>
                    <a:pt x="2737" y="10292"/>
                  </a:cubicBezTo>
                  <a:cubicBezTo>
                    <a:pt x="2737" y="10224"/>
                    <a:pt x="2737" y="10224"/>
                    <a:pt x="2737" y="10224"/>
                  </a:cubicBezTo>
                  <a:cubicBezTo>
                    <a:pt x="2737" y="10089"/>
                    <a:pt x="2737" y="10089"/>
                    <a:pt x="2737" y="10089"/>
                  </a:cubicBezTo>
                  <a:cubicBezTo>
                    <a:pt x="2774" y="10089"/>
                    <a:pt x="2774" y="10089"/>
                    <a:pt x="2774" y="10089"/>
                  </a:cubicBezTo>
                  <a:cubicBezTo>
                    <a:pt x="2774" y="10157"/>
                    <a:pt x="2774" y="10157"/>
                    <a:pt x="2774" y="10157"/>
                  </a:cubicBezTo>
                  <a:cubicBezTo>
                    <a:pt x="2774" y="10224"/>
                    <a:pt x="2774" y="10224"/>
                    <a:pt x="2774" y="10224"/>
                  </a:cubicBezTo>
                  <a:cubicBezTo>
                    <a:pt x="2811" y="10157"/>
                    <a:pt x="2811" y="10157"/>
                    <a:pt x="2811" y="10157"/>
                  </a:cubicBezTo>
                  <a:cubicBezTo>
                    <a:pt x="2811" y="10089"/>
                    <a:pt x="2811" y="10089"/>
                    <a:pt x="2811" y="10089"/>
                  </a:cubicBezTo>
                  <a:cubicBezTo>
                    <a:pt x="2774" y="10021"/>
                    <a:pt x="2774" y="10021"/>
                    <a:pt x="2774" y="10021"/>
                  </a:cubicBezTo>
                  <a:cubicBezTo>
                    <a:pt x="2663" y="9954"/>
                    <a:pt x="2663" y="9954"/>
                    <a:pt x="2663" y="9954"/>
                  </a:cubicBezTo>
                  <a:cubicBezTo>
                    <a:pt x="2589" y="9886"/>
                    <a:pt x="2589" y="9886"/>
                    <a:pt x="2589" y="9886"/>
                  </a:cubicBezTo>
                  <a:cubicBezTo>
                    <a:pt x="2552" y="9954"/>
                    <a:pt x="2552" y="9954"/>
                    <a:pt x="2552" y="9954"/>
                  </a:cubicBezTo>
                  <a:cubicBezTo>
                    <a:pt x="2552" y="10089"/>
                    <a:pt x="2552" y="10089"/>
                    <a:pt x="2552" y="10089"/>
                  </a:cubicBezTo>
                  <a:cubicBezTo>
                    <a:pt x="2552" y="10224"/>
                    <a:pt x="2552" y="10224"/>
                    <a:pt x="2552" y="10224"/>
                  </a:cubicBezTo>
                  <a:cubicBezTo>
                    <a:pt x="2552" y="10224"/>
                    <a:pt x="2552" y="10224"/>
                    <a:pt x="2552" y="10224"/>
                  </a:cubicBezTo>
                  <a:cubicBezTo>
                    <a:pt x="2552" y="10360"/>
                    <a:pt x="2552" y="10360"/>
                    <a:pt x="2552" y="10360"/>
                  </a:cubicBezTo>
                  <a:cubicBezTo>
                    <a:pt x="2589" y="10292"/>
                    <a:pt x="2589" y="10292"/>
                    <a:pt x="2589" y="10292"/>
                  </a:cubicBezTo>
                  <a:cubicBezTo>
                    <a:pt x="2589" y="10360"/>
                    <a:pt x="2589" y="10360"/>
                    <a:pt x="2589" y="10360"/>
                  </a:cubicBezTo>
                  <a:cubicBezTo>
                    <a:pt x="2589" y="10360"/>
                    <a:pt x="2589" y="10360"/>
                    <a:pt x="2589" y="10360"/>
                  </a:cubicBezTo>
                  <a:cubicBezTo>
                    <a:pt x="2626" y="10360"/>
                    <a:pt x="2626" y="10360"/>
                    <a:pt x="2626" y="10360"/>
                  </a:cubicBezTo>
                  <a:cubicBezTo>
                    <a:pt x="2626" y="10360"/>
                    <a:pt x="2626" y="10360"/>
                    <a:pt x="2626" y="10360"/>
                  </a:cubicBezTo>
                  <a:close/>
                  <a:moveTo>
                    <a:pt x="2922" y="10428"/>
                  </a:moveTo>
                  <a:cubicBezTo>
                    <a:pt x="2959" y="10428"/>
                    <a:pt x="2959" y="10428"/>
                    <a:pt x="2959" y="10428"/>
                  </a:cubicBezTo>
                  <a:cubicBezTo>
                    <a:pt x="2959" y="10428"/>
                    <a:pt x="2959" y="10428"/>
                    <a:pt x="2959" y="10428"/>
                  </a:cubicBezTo>
                  <a:cubicBezTo>
                    <a:pt x="2996" y="10428"/>
                    <a:pt x="2996" y="10428"/>
                    <a:pt x="2996" y="10428"/>
                  </a:cubicBezTo>
                  <a:cubicBezTo>
                    <a:pt x="2996" y="10360"/>
                    <a:pt x="2996" y="10360"/>
                    <a:pt x="2996" y="10360"/>
                  </a:cubicBezTo>
                  <a:cubicBezTo>
                    <a:pt x="2959" y="10360"/>
                    <a:pt x="2959" y="10360"/>
                    <a:pt x="2959" y="10360"/>
                  </a:cubicBezTo>
                  <a:cubicBezTo>
                    <a:pt x="2922" y="10428"/>
                    <a:pt x="2922" y="10428"/>
                    <a:pt x="2922" y="10428"/>
                  </a:cubicBezTo>
                  <a:cubicBezTo>
                    <a:pt x="2922" y="10428"/>
                    <a:pt x="2922" y="10428"/>
                    <a:pt x="2922" y="10428"/>
                  </a:cubicBezTo>
                  <a:close/>
                  <a:moveTo>
                    <a:pt x="3403" y="10428"/>
                  </a:moveTo>
                  <a:cubicBezTo>
                    <a:pt x="3403" y="10428"/>
                    <a:pt x="3403" y="10428"/>
                    <a:pt x="3403" y="10428"/>
                  </a:cubicBezTo>
                  <a:cubicBezTo>
                    <a:pt x="3440" y="10360"/>
                    <a:pt x="3440" y="10360"/>
                    <a:pt x="3440" y="10360"/>
                  </a:cubicBezTo>
                  <a:cubicBezTo>
                    <a:pt x="3440" y="10360"/>
                    <a:pt x="3440" y="10360"/>
                    <a:pt x="3440" y="10360"/>
                  </a:cubicBezTo>
                  <a:cubicBezTo>
                    <a:pt x="3403" y="10360"/>
                    <a:pt x="3403" y="10360"/>
                    <a:pt x="3403" y="10360"/>
                  </a:cubicBezTo>
                  <a:cubicBezTo>
                    <a:pt x="3403" y="10428"/>
                    <a:pt x="3403" y="10428"/>
                    <a:pt x="3403" y="10428"/>
                  </a:cubicBezTo>
                  <a:cubicBezTo>
                    <a:pt x="3403" y="10428"/>
                    <a:pt x="3403" y="10428"/>
                    <a:pt x="3403" y="10428"/>
                  </a:cubicBezTo>
                  <a:close/>
                  <a:moveTo>
                    <a:pt x="3329" y="10428"/>
                  </a:moveTo>
                  <a:cubicBezTo>
                    <a:pt x="3366" y="10428"/>
                    <a:pt x="3366" y="10428"/>
                    <a:pt x="3366" y="10428"/>
                  </a:cubicBezTo>
                  <a:cubicBezTo>
                    <a:pt x="3403" y="10428"/>
                    <a:pt x="3403" y="10428"/>
                    <a:pt x="3403" y="10428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29" y="10428"/>
                    <a:pt x="3329" y="10428"/>
                    <a:pt x="3329" y="10428"/>
                  </a:cubicBezTo>
                  <a:close/>
                  <a:moveTo>
                    <a:pt x="3736" y="10157"/>
                  </a:moveTo>
                  <a:cubicBezTo>
                    <a:pt x="3736" y="10157"/>
                    <a:pt x="3736" y="10157"/>
                    <a:pt x="3736" y="10157"/>
                  </a:cubicBezTo>
                  <a:cubicBezTo>
                    <a:pt x="3773" y="10157"/>
                    <a:pt x="3773" y="10157"/>
                    <a:pt x="3773" y="10157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736" y="10089"/>
                    <a:pt x="3736" y="10089"/>
                    <a:pt x="3736" y="10089"/>
                  </a:cubicBezTo>
                  <a:cubicBezTo>
                    <a:pt x="3736" y="10157"/>
                    <a:pt x="3736" y="10157"/>
                    <a:pt x="3736" y="10157"/>
                  </a:cubicBezTo>
                  <a:close/>
                  <a:moveTo>
                    <a:pt x="3588" y="10089"/>
                  </a:moveTo>
                  <a:cubicBezTo>
                    <a:pt x="3588" y="10157"/>
                    <a:pt x="3588" y="10157"/>
                    <a:pt x="3588" y="10157"/>
                  </a:cubicBezTo>
                  <a:cubicBezTo>
                    <a:pt x="3625" y="10157"/>
                    <a:pt x="3625" y="10157"/>
                    <a:pt x="3625" y="10157"/>
                  </a:cubicBezTo>
                  <a:cubicBezTo>
                    <a:pt x="3625" y="10089"/>
                    <a:pt x="3625" y="10089"/>
                    <a:pt x="3625" y="10089"/>
                  </a:cubicBezTo>
                  <a:cubicBezTo>
                    <a:pt x="3588" y="10089"/>
                    <a:pt x="3588" y="10089"/>
                    <a:pt x="3588" y="10089"/>
                  </a:cubicBezTo>
                  <a:cubicBezTo>
                    <a:pt x="3588" y="10089"/>
                    <a:pt x="3588" y="10089"/>
                    <a:pt x="3588" y="10089"/>
                  </a:cubicBezTo>
                  <a:close/>
                  <a:moveTo>
                    <a:pt x="3477" y="10089"/>
                  </a:moveTo>
                  <a:cubicBezTo>
                    <a:pt x="3514" y="10089"/>
                    <a:pt x="3514" y="10089"/>
                    <a:pt x="3514" y="10089"/>
                  </a:cubicBezTo>
                  <a:cubicBezTo>
                    <a:pt x="3514" y="10157"/>
                    <a:pt x="3514" y="10157"/>
                    <a:pt x="3514" y="10157"/>
                  </a:cubicBezTo>
                  <a:cubicBezTo>
                    <a:pt x="3551" y="10157"/>
                    <a:pt x="3551" y="10157"/>
                    <a:pt x="3551" y="10157"/>
                  </a:cubicBezTo>
                  <a:cubicBezTo>
                    <a:pt x="3551" y="10089"/>
                    <a:pt x="3551" y="10089"/>
                    <a:pt x="3551" y="10089"/>
                  </a:cubicBezTo>
                  <a:cubicBezTo>
                    <a:pt x="3514" y="10089"/>
                    <a:pt x="3514" y="10089"/>
                    <a:pt x="3514" y="10089"/>
                  </a:cubicBezTo>
                  <a:cubicBezTo>
                    <a:pt x="3477" y="10089"/>
                    <a:pt x="3477" y="10089"/>
                    <a:pt x="3477" y="10089"/>
                  </a:cubicBezTo>
                  <a:close/>
                  <a:moveTo>
                    <a:pt x="3440" y="10089"/>
                  </a:moveTo>
                  <a:cubicBezTo>
                    <a:pt x="3440" y="10089"/>
                    <a:pt x="3440" y="10089"/>
                    <a:pt x="3440" y="10089"/>
                  </a:cubicBezTo>
                  <a:cubicBezTo>
                    <a:pt x="3440" y="10089"/>
                    <a:pt x="3440" y="10089"/>
                    <a:pt x="3440" y="10089"/>
                  </a:cubicBezTo>
                  <a:cubicBezTo>
                    <a:pt x="3477" y="10089"/>
                    <a:pt x="3477" y="10089"/>
                    <a:pt x="3477" y="10089"/>
                  </a:cubicBezTo>
                  <a:cubicBezTo>
                    <a:pt x="3440" y="10089"/>
                    <a:pt x="3440" y="10089"/>
                    <a:pt x="3440" y="10089"/>
                  </a:cubicBezTo>
                  <a:cubicBezTo>
                    <a:pt x="3440" y="10089"/>
                    <a:pt x="3440" y="10089"/>
                    <a:pt x="3440" y="10089"/>
                  </a:cubicBezTo>
                  <a:close/>
                  <a:moveTo>
                    <a:pt x="6953" y="8329"/>
                  </a:move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29"/>
                    <a:pt x="6953" y="8329"/>
                    <a:pt x="6953" y="8329"/>
                  </a:cubicBezTo>
                  <a:cubicBezTo>
                    <a:pt x="6953" y="8329"/>
                    <a:pt x="6953" y="8329"/>
                    <a:pt x="6953" y="8329"/>
                  </a:cubicBezTo>
                  <a:close/>
                  <a:moveTo>
                    <a:pt x="6879" y="8193"/>
                  </a:moveTo>
                  <a:cubicBezTo>
                    <a:pt x="6879" y="8261"/>
                    <a:pt x="6879" y="8261"/>
                    <a:pt x="6879" y="8261"/>
                  </a:cubicBezTo>
                  <a:cubicBezTo>
                    <a:pt x="6879" y="8329"/>
                    <a:pt x="6879" y="8329"/>
                    <a:pt x="6879" y="8329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916" y="8396"/>
                    <a:pt x="6916" y="8396"/>
                    <a:pt x="6916" y="8396"/>
                  </a:cubicBezTo>
                  <a:cubicBezTo>
                    <a:pt x="6916" y="8261"/>
                    <a:pt x="6916" y="8261"/>
                    <a:pt x="6916" y="8261"/>
                  </a:cubicBezTo>
                  <a:cubicBezTo>
                    <a:pt x="6879" y="8193"/>
                    <a:pt x="6879" y="8193"/>
                    <a:pt x="6879" y="8193"/>
                  </a:cubicBezTo>
                  <a:cubicBezTo>
                    <a:pt x="6879" y="8193"/>
                    <a:pt x="6879" y="8193"/>
                    <a:pt x="6879" y="8193"/>
                  </a:cubicBezTo>
                  <a:close/>
                  <a:moveTo>
                    <a:pt x="6842" y="8058"/>
                  </a:moveTo>
                  <a:cubicBezTo>
                    <a:pt x="6842" y="8125"/>
                    <a:pt x="6842" y="8125"/>
                    <a:pt x="6842" y="8125"/>
                  </a:cubicBezTo>
                  <a:cubicBezTo>
                    <a:pt x="6842" y="8125"/>
                    <a:pt x="6842" y="8125"/>
                    <a:pt x="6842" y="8125"/>
                  </a:cubicBezTo>
                  <a:cubicBezTo>
                    <a:pt x="6879" y="8058"/>
                    <a:pt x="6879" y="8058"/>
                    <a:pt x="6879" y="8058"/>
                  </a:cubicBezTo>
                  <a:cubicBezTo>
                    <a:pt x="6842" y="8058"/>
                    <a:pt x="6842" y="8058"/>
                    <a:pt x="6842" y="8058"/>
                  </a:cubicBezTo>
                  <a:cubicBezTo>
                    <a:pt x="6842" y="8058"/>
                    <a:pt x="6842" y="8058"/>
                    <a:pt x="6842" y="8058"/>
                  </a:cubicBezTo>
                  <a:close/>
                  <a:moveTo>
                    <a:pt x="3847" y="9683"/>
                  </a:moveTo>
                  <a:cubicBezTo>
                    <a:pt x="3847" y="9683"/>
                    <a:pt x="3847" y="9683"/>
                    <a:pt x="3847" y="9683"/>
                  </a:cubicBezTo>
                  <a:cubicBezTo>
                    <a:pt x="3847" y="9615"/>
                    <a:pt x="3847" y="9615"/>
                    <a:pt x="3847" y="9615"/>
                  </a:cubicBezTo>
                  <a:cubicBezTo>
                    <a:pt x="3847" y="9615"/>
                    <a:pt x="3847" y="9615"/>
                    <a:pt x="3847" y="9615"/>
                  </a:cubicBezTo>
                  <a:cubicBezTo>
                    <a:pt x="3847" y="9683"/>
                    <a:pt x="3847" y="9683"/>
                    <a:pt x="3847" y="9683"/>
                  </a:cubicBezTo>
                  <a:close/>
                  <a:moveTo>
                    <a:pt x="3995" y="9886"/>
                  </a:moveTo>
                  <a:cubicBezTo>
                    <a:pt x="3995" y="9886"/>
                    <a:pt x="4032" y="9886"/>
                    <a:pt x="4032" y="9886"/>
                  </a:cubicBezTo>
                  <a:cubicBezTo>
                    <a:pt x="3995" y="9886"/>
                    <a:pt x="3995" y="9886"/>
                    <a:pt x="3995" y="9886"/>
                  </a:cubicBezTo>
                  <a:cubicBezTo>
                    <a:pt x="3995" y="9886"/>
                    <a:pt x="3995" y="9886"/>
                    <a:pt x="3995" y="9886"/>
                  </a:cubicBezTo>
                  <a:close/>
                  <a:moveTo>
                    <a:pt x="3958" y="9818"/>
                  </a:moveTo>
                  <a:cubicBezTo>
                    <a:pt x="3958" y="9750"/>
                    <a:pt x="3958" y="9750"/>
                    <a:pt x="3958" y="9750"/>
                  </a:cubicBezTo>
                  <a:cubicBezTo>
                    <a:pt x="3921" y="9750"/>
                    <a:pt x="3921" y="9750"/>
                    <a:pt x="3921" y="9750"/>
                  </a:cubicBezTo>
                  <a:cubicBezTo>
                    <a:pt x="3884" y="9683"/>
                    <a:pt x="3884" y="9683"/>
                    <a:pt x="3884" y="9683"/>
                  </a:cubicBezTo>
                  <a:cubicBezTo>
                    <a:pt x="3884" y="9750"/>
                    <a:pt x="3884" y="9750"/>
                    <a:pt x="3884" y="9750"/>
                  </a:cubicBezTo>
                  <a:cubicBezTo>
                    <a:pt x="3921" y="9750"/>
                    <a:pt x="3921" y="9750"/>
                    <a:pt x="3921" y="9750"/>
                  </a:cubicBezTo>
                  <a:cubicBezTo>
                    <a:pt x="3958" y="9818"/>
                    <a:pt x="3958" y="9818"/>
                    <a:pt x="3958" y="9818"/>
                  </a:cubicBezTo>
                  <a:close/>
                  <a:moveTo>
                    <a:pt x="4068" y="9547"/>
                  </a:moveTo>
                  <a:cubicBezTo>
                    <a:pt x="4068" y="9547"/>
                    <a:pt x="4068" y="9547"/>
                    <a:pt x="4068" y="9547"/>
                  </a:cubicBezTo>
                  <a:cubicBezTo>
                    <a:pt x="4068" y="9412"/>
                    <a:pt x="4068" y="9412"/>
                    <a:pt x="4068" y="9412"/>
                  </a:cubicBezTo>
                  <a:cubicBezTo>
                    <a:pt x="3995" y="9344"/>
                    <a:pt x="3995" y="9344"/>
                    <a:pt x="3995" y="9344"/>
                  </a:cubicBezTo>
                  <a:cubicBezTo>
                    <a:pt x="3958" y="9276"/>
                    <a:pt x="3958" y="9276"/>
                    <a:pt x="3958" y="9276"/>
                  </a:cubicBezTo>
                  <a:cubicBezTo>
                    <a:pt x="3921" y="9276"/>
                    <a:pt x="3921" y="9276"/>
                    <a:pt x="3921" y="9276"/>
                  </a:cubicBezTo>
                  <a:cubicBezTo>
                    <a:pt x="3884" y="9209"/>
                    <a:pt x="3884" y="9209"/>
                    <a:pt x="3884" y="9209"/>
                  </a:cubicBezTo>
                  <a:cubicBezTo>
                    <a:pt x="3847" y="9209"/>
                    <a:pt x="3847" y="9209"/>
                    <a:pt x="3847" y="9209"/>
                  </a:cubicBezTo>
                  <a:cubicBezTo>
                    <a:pt x="3847" y="9141"/>
                    <a:pt x="3847" y="9141"/>
                    <a:pt x="3847" y="9141"/>
                  </a:cubicBezTo>
                  <a:cubicBezTo>
                    <a:pt x="3810" y="9141"/>
                    <a:pt x="3810" y="9141"/>
                    <a:pt x="3810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36" y="9209"/>
                    <a:pt x="3736" y="9209"/>
                    <a:pt x="3736" y="9209"/>
                  </a:cubicBezTo>
                  <a:cubicBezTo>
                    <a:pt x="3773" y="9276"/>
                    <a:pt x="3773" y="9276"/>
                    <a:pt x="3773" y="9276"/>
                  </a:cubicBezTo>
                  <a:cubicBezTo>
                    <a:pt x="3810" y="9276"/>
                    <a:pt x="3810" y="9276"/>
                    <a:pt x="3810" y="9276"/>
                  </a:cubicBezTo>
                  <a:cubicBezTo>
                    <a:pt x="3810" y="9276"/>
                    <a:pt x="3810" y="9276"/>
                    <a:pt x="3810" y="9276"/>
                  </a:cubicBezTo>
                  <a:cubicBezTo>
                    <a:pt x="3773" y="9276"/>
                    <a:pt x="3773" y="9276"/>
                    <a:pt x="3773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810" y="9412"/>
                    <a:pt x="3810" y="9412"/>
                    <a:pt x="3810" y="9412"/>
                  </a:cubicBezTo>
                  <a:cubicBezTo>
                    <a:pt x="3847" y="9412"/>
                    <a:pt x="3847" y="9412"/>
                    <a:pt x="3847" y="9412"/>
                  </a:cubicBezTo>
                  <a:cubicBezTo>
                    <a:pt x="3847" y="9480"/>
                    <a:pt x="3847" y="9480"/>
                    <a:pt x="3847" y="9480"/>
                  </a:cubicBezTo>
                  <a:cubicBezTo>
                    <a:pt x="3884" y="9480"/>
                    <a:pt x="3884" y="9480"/>
                    <a:pt x="3884" y="9480"/>
                  </a:cubicBezTo>
                  <a:cubicBezTo>
                    <a:pt x="3884" y="9412"/>
                    <a:pt x="3884" y="9412"/>
                    <a:pt x="3884" y="9412"/>
                  </a:cubicBezTo>
                  <a:cubicBezTo>
                    <a:pt x="3921" y="9480"/>
                    <a:pt x="3921" y="9480"/>
                    <a:pt x="3921" y="9480"/>
                  </a:cubicBezTo>
                  <a:cubicBezTo>
                    <a:pt x="3921" y="9412"/>
                    <a:pt x="3921" y="9412"/>
                    <a:pt x="3921" y="9412"/>
                  </a:cubicBezTo>
                  <a:cubicBezTo>
                    <a:pt x="3958" y="9480"/>
                    <a:pt x="3958" y="9480"/>
                    <a:pt x="3958" y="9480"/>
                  </a:cubicBezTo>
                  <a:cubicBezTo>
                    <a:pt x="3958" y="9547"/>
                    <a:pt x="3958" y="9547"/>
                    <a:pt x="3958" y="9547"/>
                  </a:cubicBezTo>
                  <a:cubicBezTo>
                    <a:pt x="3958" y="9547"/>
                    <a:pt x="3958" y="9547"/>
                    <a:pt x="3958" y="9547"/>
                  </a:cubicBezTo>
                  <a:cubicBezTo>
                    <a:pt x="3958" y="9615"/>
                    <a:pt x="3958" y="9615"/>
                    <a:pt x="3958" y="9615"/>
                  </a:cubicBezTo>
                  <a:cubicBezTo>
                    <a:pt x="3995" y="9615"/>
                    <a:pt x="3995" y="9615"/>
                    <a:pt x="3995" y="9615"/>
                  </a:cubicBezTo>
                  <a:cubicBezTo>
                    <a:pt x="4032" y="9547"/>
                    <a:pt x="4032" y="9547"/>
                    <a:pt x="4032" y="9547"/>
                  </a:cubicBezTo>
                  <a:cubicBezTo>
                    <a:pt x="4068" y="9547"/>
                    <a:pt x="4068" y="9547"/>
                    <a:pt x="4068" y="9547"/>
                  </a:cubicBezTo>
                  <a:close/>
                  <a:moveTo>
                    <a:pt x="4845" y="7245"/>
                  </a:moveTo>
                  <a:cubicBezTo>
                    <a:pt x="4845" y="7245"/>
                    <a:pt x="4845" y="7245"/>
                    <a:pt x="4845" y="7245"/>
                  </a:cubicBezTo>
                  <a:cubicBezTo>
                    <a:pt x="4845" y="7245"/>
                    <a:pt x="4845" y="7245"/>
                    <a:pt x="4845" y="7245"/>
                  </a:cubicBezTo>
                  <a:cubicBezTo>
                    <a:pt x="4845" y="7177"/>
                    <a:pt x="4845" y="7177"/>
                    <a:pt x="4845" y="7177"/>
                  </a:cubicBezTo>
                  <a:cubicBezTo>
                    <a:pt x="4845" y="7177"/>
                    <a:pt x="4845" y="7177"/>
                    <a:pt x="4845" y="7177"/>
                  </a:cubicBezTo>
                  <a:cubicBezTo>
                    <a:pt x="4882" y="7245"/>
                    <a:pt x="4882" y="7245"/>
                    <a:pt x="4882" y="7245"/>
                  </a:cubicBezTo>
                  <a:cubicBezTo>
                    <a:pt x="4882" y="7245"/>
                    <a:pt x="4882" y="7245"/>
                    <a:pt x="4882" y="7245"/>
                  </a:cubicBezTo>
                  <a:cubicBezTo>
                    <a:pt x="4919" y="7245"/>
                    <a:pt x="4919" y="7245"/>
                    <a:pt x="4919" y="7245"/>
                  </a:cubicBezTo>
                  <a:cubicBezTo>
                    <a:pt x="4919" y="7245"/>
                    <a:pt x="4919" y="7245"/>
                    <a:pt x="4919" y="7245"/>
                  </a:cubicBezTo>
                  <a:cubicBezTo>
                    <a:pt x="4956" y="7177"/>
                    <a:pt x="4956" y="7177"/>
                    <a:pt x="4956" y="7177"/>
                  </a:cubicBezTo>
                  <a:cubicBezTo>
                    <a:pt x="4956" y="7177"/>
                    <a:pt x="4956" y="7177"/>
                    <a:pt x="4956" y="7177"/>
                  </a:cubicBezTo>
                  <a:cubicBezTo>
                    <a:pt x="4993" y="7110"/>
                    <a:pt x="4993" y="7110"/>
                    <a:pt x="4993" y="7110"/>
                  </a:cubicBezTo>
                  <a:cubicBezTo>
                    <a:pt x="4993" y="7110"/>
                    <a:pt x="4993" y="7110"/>
                    <a:pt x="4993" y="7110"/>
                  </a:cubicBezTo>
                  <a:cubicBezTo>
                    <a:pt x="4993" y="7042"/>
                    <a:pt x="4993" y="7042"/>
                    <a:pt x="4993" y="7042"/>
                  </a:cubicBezTo>
                  <a:cubicBezTo>
                    <a:pt x="4956" y="7042"/>
                    <a:pt x="4956" y="7042"/>
                    <a:pt x="4956" y="7042"/>
                  </a:cubicBezTo>
                  <a:cubicBezTo>
                    <a:pt x="4956" y="6974"/>
                    <a:pt x="4956" y="6974"/>
                    <a:pt x="4956" y="6974"/>
                  </a:cubicBezTo>
                  <a:cubicBezTo>
                    <a:pt x="4919" y="6907"/>
                    <a:pt x="4919" y="6907"/>
                    <a:pt x="4919" y="6907"/>
                  </a:cubicBezTo>
                  <a:cubicBezTo>
                    <a:pt x="4882" y="6907"/>
                    <a:pt x="4882" y="6907"/>
                    <a:pt x="4882" y="6907"/>
                  </a:cubicBezTo>
                  <a:cubicBezTo>
                    <a:pt x="4882" y="6907"/>
                    <a:pt x="4882" y="6907"/>
                    <a:pt x="4882" y="6907"/>
                  </a:cubicBezTo>
                  <a:cubicBezTo>
                    <a:pt x="4845" y="6974"/>
                    <a:pt x="4845" y="6974"/>
                    <a:pt x="4845" y="6974"/>
                  </a:cubicBezTo>
                  <a:cubicBezTo>
                    <a:pt x="4808" y="6974"/>
                    <a:pt x="4808" y="6974"/>
                    <a:pt x="4808" y="6974"/>
                  </a:cubicBezTo>
                  <a:cubicBezTo>
                    <a:pt x="4771" y="7042"/>
                    <a:pt x="4771" y="7042"/>
                    <a:pt x="4771" y="7042"/>
                  </a:cubicBezTo>
                  <a:cubicBezTo>
                    <a:pt x="4771" y="7042"/>
                    <a:pt x="4771" y="7042"/>
                    <a:pt x="4771" y="7042"/>
                  </a:cubicBezTo>
                  <a:cubicBezTo>
                    <a:pt x="4808" y="7110"/>
                    <a:pt x="4808" y="7110"/>
                    <a:pt x="4808" y="7110"/>
                  </a:cubicBezTo>
                  <a:cubicBezTo>
                    <a:pt x="4808" y="7177"/>
                    <a:pt x="4808" y="7177"/>
                    <a:pt x="4808" y="7177"/>
                  </a:cubicBezTo>
                  <a:cubicBezTo>
                    <a:pt x="4808" y="7245"/>
                    <a:pt x="4808" y="7245"/>
                    <a:pt x="4808" y="7245"/>
                  </a:cubicBezTo>
                  <a:cubicBezTo>
                    <a:pt x="4845" y="7245"/>
                    <a:pt x="4845" y="7245"/>
                    <a:pt x="4845" y="7245"/>
                  </a:cubicBezTo>
                  <a:close/>
                  <a:moveTo>
                    <a:pt x="4919" y="9547"/>
                  </a:moveTo>
                  <a:cubicBezTo>
                    <a:pt x="4919" y="9547"/>
                    <a:pt x="4956" y="9547"/>
                    <a:pt x="4956" y="9547"/>
                  </a:cubicBezTo>
                  <a:cubicBezTo>
                    <a:pt x="4956" y="9615"/>
                    <a:pt x="4956" y="9615"/>
                    <a:pt x="4956" y="9615"/>
                  </a:cubicBezTo>
                  <a:cubicBezTo>
                    <a:pt x="4993" y="9547"/>
                    <a:pt x="4993" y="9547"/>
                    <a:pt x="4993" y="9547"/>
                  </a:cubicBezTo>
                  <a:cubicBezTo>
                    <a:pt x="4993" y="9480"/>
                    <a:pt x="4993" y="9480"/>
                    <a:pt x="4993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56" y="9547"/>
                    <a:pt x="4956" y="9547"/>
                    <a:pt x="4956" y="9547"/>
                  </a:cubicBezTo>
                  <a:cubicBezTo>
                    <a:pt x="4919" y="9547"/>
                    <a:pt x="4919" y="9547"/>
                    <a:pt x="4919" y="9547"/>
                  </a:cubicBezTo>
                  <a:close/>
                  <a:moveTo>
                    <a:pt x="5548" y="10834"/>
                  </a:moveTo>
                  <a:cubicBezTo>
                    <a:pt x="5548" y="10902"/>
                    <a:pt x="5548" y="10902"/>
                    <a:pt x="5548" y="10902"/>
                  </a:cubicBezTo>
                  <a:cubicBezTo>
                    <a:pt x="5585" y="10902"/>
                    <a:pt x="5585" y="10902"/>
                    <a:pt x="5585" y="10902"/>
                  </a:cubicBezTo>
                  <a:cubicBezTo>
                    <a:pt x="5585" y="10902"/>
                    <a:pt x="5585" y="10902"/>
                    <a:pt x="5585" y="10902"/>
                  </a:cubicBezTo>
                  <a:cubicBezTo>
                    <a:pt x="5622" y="10969"/>
                    <a:pt x="5622" y="10969"/>
                    <a:pt x="5622" y="10969"/>
                  </a:cubicBezTo>
                  <a:cubicBezTo>
                    <a:pt x="5659" y="10902"/>
                    <a:pt x="5659" y="10902"/>
                    <a:pt x="5659" y="10902"/>
                  </a:cubicBezTo>
                  <a:cubicBezTo>
                    <a:pt x="5659" y="10902"/>
                    <a:pt x="5659" y="10902"/>
                    <a:pt x="5659" y="10902"/>
                  </a:cubicBezTo>
                  <a:cubicBezTo>
                    <a:pt x="5659" y="10834"/>
                    <a:pt x="5659" y="10834"/>
                    <a:pt x="5659" y="10834"/>
                  </a:cubicBezTo>
                  <a:cubicBezTo>
                    <a:pt x="5622" y="10834"/>
                    <a:pt x="5622" y="10834"/>
                    <a:pt x="5622" y="10834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48" y="10834"/>
                    <a:pt x="5548" y="10834"/>
                    <a:pt x="5548" y="10834"/>
                  </a:cubicBezTo>
                  <a:close/>
                  <a:moveTo>
                    <a:pt x="5437" y="7245"/>
                  </a:moveTo>
                  <a:cubicBezTo>
                    <a:pt x="5437" y="7177"/>
                    <a:pt x="5437" y="7177"/>
                    <a:pt x="5437" y="7177"/>
                  </a:cubicBezTo>
                  <a:cubicBezTo>
                    <a:pt x="5400" y="7177"/>
                    <a:pt x="5400" y="7177"/>
                    <a:pt x="5400" y="7177"/>
                  </a:cubicBezTo>
                  <a:cubicBezTo>
                    <a:pt x="5400" y="7110"/>
                    <a:pt x="5400" y="7110"/>
                    <a:pt x="5400" y="7110"/>
                  </a:cubicBezTo>
                  <a:cubicBezTo>
                    <a:pt x="5437" y="7110"/>
                    <a:pt x="5437" y="7110"/>
                    <a:pt x="5437" y="7110"/>
                  </a:cubicBezTo>
                  <a:cubicBezTo>
                    <a:pt x="5437" y="7042"/>
                    <a:pt x="5437" y="7042"/>
                    <a:pt x="5437" y="7042"/>
                  </a:cubicBezTo>
                  <a:cubicBezTo>
                    <a:pt x="5400" y="7042"/>
                    <a:pt x="5400" y="7042"/>
                    <a:pt x="5400" y="7042"/>
                  </a:cubicBezTo>
                  <a:cubicBezTo>
                    <a:pt x="5363" y="7042"/>
                    <a:pt x="5363" y="7042"/>
                    <a:pt x="5363" y="7042"/>
                  </a:cubicBezTo>
                  <a:cubicBezTo>
                    <a:pt x="5363" y="7177"/>
                    <a:pt x="5363" y="7177"/>
                    <a:pt x="5363" y="7177"/>
                  </a:cubicBezTo>
                  <a:cubicBezTo>
                    <a:pt x="5363" y="7177"/>
                    <a:pt x="5363" y="7177"/>
                    <a:pt x="5363" y="7177"/>
                  </a:cubicBezTo>
                  <a:cubicBezTo>
                    <a:pt x="5400" y="7177"/>
                    <a:pt x="5400" y="7177"/>
                    <a:pt x="5400" y="7177"/>
                  </a:cubicBezTo>
                  <a:cubicBezTo>
                    <a:pt x="5400" y="7245"/>
                    <a:pt x="5400" y="7245"/>
                    <a:pt x="5400" y="7245"/>
                  </a:cubicBezTo>
                  <a:cubicBezTo>
                    <a:pt x="5437" y="7245"/>
                    <a:pt x="5437" y="7245"/>
                    <a:pt x="5437" y="7245"/>
                  </a:cubicBezTo>
                  <a:close/>
                  <a:moveTo>
                    <a:pt x="5400" y="6839"/>
                  </a:moveTo>
                  <a:cubicBezTo>
                    <a:pt x="5400" y="6771"/>
                    <a:pt x="5400" y="6771"/>
                    <a:pt x="5400" y="6771"/>
                  </a:cubicBezTo>
                  <a:cubicBezTo>
                    <a:pt x="5437" y="6839"/>
                    <a:pt x="5437" y="6839"/>
                    <a:pt x="5437" y="6839"/>
                  </a:cubicBezTo>
                  <a:cubicBezTo>
                    <a:pt x="5474" y="6771"/>
                    <a:pt x="5474" y="6771"/>
                    <a:pt x="5474" y="6771"/>
                  </a:cubicBezTo>
                  <a:cubicBezTo>
                    <a:pt x="5437" y="6771"/>
                    <a:pt x="5437" y="6771"/>
                    <a:pt x="5437" y="6771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37" y="6703"/>
                    <a:pt x="5437" y="6703"/>
                    <a:pt x="5437" y="6703"/>
                  </a:cubicBezTo>
                  <a:cubicBezTo>
                    <a:pt x="5400" y="6771"/>
                    <a:pt x="5400" y="6771"/>
                    <a:pt x="5400" y="6771"/>
                  </a:cubicBezTo>
                  <a:cubicBezTo>
                    <a:pt x="5400" y="6771"/>
                    <a:pt x="5400" y="6771"/>
                    <a:pt x="5400" y="6771"/>
                  </a:cubicBezTo>
                  <a:cubicBezTo>
                    <a:pt x="5400" y="6839"/>
                    <a:pt x="5400" y="6839"/>
                    <a:pt x="5400" y="6839"/>
                  </a:cubicBezTo>
                  <a:close/>
                  <a:moveTo>
                    <a:pt x="5511" y="6907"/>
                  </a:moveTo>
                  <a:cubicBezTo>
                    <a:pt x="5548" y="6974"/>
                    <a:pt x="5548" y="6974"/>
                    <a:pt x="5548" y="6974"/>
                  </a:cubicBezTo>
                  <a:cubicBezTo>
                    <a:pt x="5585" y="6974"/>
                    <a:pt x="5585" y="6974"/>
                    <a:pt x="5585" y="6974"/>
                  </a:cubicBezTo>
                  <a:cubicBezTo>
                    <a:pt x="5622" y="6974"/>
                    <a:pt x="5622" y="6974"/>
                    <a:pt x="5622" y="6974"/>
                  </a:cubicBezTo>
                  <a:cubicBezTo>
                    <a:pt x="5622" y="6907"/>
                    <a:pt x="5622" y="6907"/>
                    <a:pt x="5622" y="6907"/>
                  </a:cubicBezTo>
                  <a:cubicBezTo>
                    <a:pt x="5585" y="6907"/>
                    <a:pt x="5585" y="6907"/>
                    <a:pt x="5585" y="6907"/>
                  </a:cubicBezTo>
                  <a:cubicBezTo>
                    <a:pt x="5548" y="6907"/>
                    <a:pt x="5548" y="6907"/>
                    <a:pt x="5548" y="6907"/>
                  </a:cubicBezTo>
                  <a:cubicBezTo>
                    <a:pt x="5511" y="6907"/>
                    <a:pt x="5511" y="6907"/>
                    <a:pt x="5511" y="6907"/>
                  </a:cubicBezTo>
                  <a:close/>
                  <a:moveTo>
                    <a:pt x="5844" y="7313"/>
                  </a:moveTo>
                  <a:cubicBezTo>
                    <a:pt x="5844" y="7381"/>
                    <a:pt x="5844" y="7381"/>
                    <a:pt x="5844" y="7381"/>
                  </a:cubicBezTo>
                  <a:cubicBezTo>
                    <a:pt x="5807" y="7381"/>
                    <a:pt x="5807" y="7381"/>
                    <a:pt x="5807" y="7381"/>
                  </a:cubicBezTo>
                  <a:cubicBezTo>
                    <a:pt x="5807" y="7448"/>
                    <a:pt x="5807" y="7448"/>
                    <a:pt x="5807" y="7448"/>
                  </a:cubicBezTo>
                  <a:cubicBezTo>
                    <a:pt x="5807" y="7448"/>
                    <a:pt x="5807" y="7448"/>
                    <a:pt x="5807" y="7448"/>
                  </a:cubicBezTo>
                  <a:cubicBezTo>
                    <a:pt x="5807" y="7516"/>
                    <a:pt x="5807" y="7516"/>
                    <a:pt x="5807" y="7516"/>
                  </a:cubicBezTo>
                  <a:cubicBezTo>
                    <a:pt x="5844" y="7516"/>
                    <a:pt x="5844" y="7516"/>
                    <a:pt x="5844" y="7516"/>
                  </a:cubicBezTo>
                  <a:cubicBezTo>
                    <a:pt x="5881" y="7448"/>
                    <a:pt x="5881" y="7448"/>
                    <a:pt x="5881" y="7448"/>
                  </a:cubicBezTo>
                  <a:cubicBezTo>
                    <a:pt x="5881" y="7448"/>
                    <a:pt x="5881" y="7448"/>
                    <a:pt x="5881" y="7448"/>
                  </a:cubicBezTo>
                  <a:cubicBezTo>
                    <a:pt x="5918" y="7381"/>
                    <a:pt x="5918" y="7381"/>
                    <a:pt x="5918" y="7381"/>
                  </a:cubicBezTo>
                  <a:cubicBezTo>
                    <a:pt x="5918" y="7381"/>
                    <a:pt x="5918" y="7381"/>
                    <a:pt x="5918" y="7381"/>
                  </a:cubicBezTo>
                  <a:cubicBezTo>
                    <a:pt x="5955" y="7313"/>
                    <a:pt x="5955" y="7313"/>
                    <a:pt x="5955" y="7313"/>
                  </a:cubicBezTo>
                  <a:cubicBezTo>
                    <a:pt x="5955" y="7245"/>
                    <a:pt x="5955" y="7245"/>
                    <a:pt x="5955" y="7245"/>
                  </a:cubicBezTo>
                  <a:cubicBezTo>
                    <a:pt x="5955" y="7245"/>
                    <a:pt x="5955" y="7245"/>
                    <a:pt x="5955" y="7245"/>
                  </a:cubicBezTo>
                  <a:cubicBezTo>
                    <a:pt x="5918" y="7245"/>
                    <a:pt x="5918" y="7245"/>
                    <a:pt x="5918" y="7245"/>
                  </a:cubicBezTo>
                  <a:cubicBezTo>
                    <a:pt x="5881" y="7245"/>
                    <a:pt x="5881" y="7245"/>
                    <a:pt x="5881" y="7245"/>
                  </a:cubicBezTo>
                  <a:cubicBezTo>
                    <a:pt x="5844" y="7313"/>
                    <a:pt x="5844" y="7313"/>
                    <a:pt x="5844" y="7313"/>
                  </a:cubicBezTo>
                  <a:close/>
                  <a:moveTo>
                    <a:pt x="5955" y="6771"/>
                  </a:moveTo>
                  <a:cubicBezTo>
                    <a:pt x="5918" y="6839"/>
                    <a:pt x="5918" y="6839"/>
                    <a:pt x="5918" y="6839"/>
                  </a:cubicBezTo>
                  <a:cubicBezTo>
                    <a:pt x="5918" y="6974"/>
                    <a:pt x="5918" y="6974"/>
                    <a:pt x="5918" y="6974"/>
                  </a:cubicBezTo>
                  <a:cubicBezTo>
                    <a:pt x="5918" y="7042"/>
                    <a:pt x="5918" y="7042"/>
                    <a:pt x="5918" y="7042"/>
                  </a:cubicBezTo>
                  <a:cubicBezTo>
                    <a:pt x="5918" y="7042"/>
                    <a:pt x="5918" y="7042"/>
                    <a:pt x="5918" y="7042"/>
                  </a:cubicBezTo>
                  <a:cubicBezTo>
                    <a:pt x="5955" y="7042"/>
                    <a:pt x="5955" y="7042"/>
                    <a:pt x="5955" y="7042"/>
                  </a:cubicBezTo>
                  <a:cubicBezTo>
                    <a:pt x="5955" y="7110"/>
                    <a:pt x="5955" y="7110"/>
                    <a:pt x="5955" y="7110"/>
                  </a:cubicBezTo>
                  <a:cubicBezTo>
                    <a:pt x="5992" y="7110"/>
                    <a:pt x="5992" y="7110"/>
                    <a:pt x="5992" y="7110"/>
                  </a:cubicBezTo>
                  <a:cubicBezTo>
                    <a:pt x="6029" y="7110"/>
                    <a:pt x="6029" y="7110"/>
                    <a:pt x="6029" y="7110"/>
                  </a:cubicBezTo>
                  <a:cubicBezTo>
                    <a:pt x="6029" y="7110"/>
                    <a:pt x="6029" y="7110"/>
                    <a:pt x="6029" y="7110"/>
                  </a:cubicBezTo>
                  <a:cubicBezTo>
                    <a:pt x="6066" y="7042"/>
                    <a:pt x="6066" y="7042"/>
                    <a:pt x="6066" y="7042"/>
                  </a:cubicBezTo>
                  <a:cubicBezTo>
                    <a:pt x="6029" y="6974"/>
                    <a:pt x="6029" y="6974"/>
                    <a:pt x="6029" y="6974"/>
                  </a:cubicBezTo>
                  <a:cubicBezTo>
                    <a:pt x="6029" y="6907"/>
                    <a:pt x="6029" y="6907"/>
                    <a:pt x="6029" y="6907"/>
                  </a:cubicBezTo>
                  <a:cubicBezTo>
                    <a:pt x="5992" y="6839"/>
                    <a:pt x="5992" y="6839"/>
                    <a:pt x="5992" y="6839"/>
                  </a:cubicBezTo>
                  <a:cubicBezTo>
                    <a:pt x="5955" y="6771"/>
                    <a:pt x="5955" y="6771"/>
                    <a:pt x="5955" y="6771"/>
                  </a:cubicBezTo>
                  <a:close/>
                  <a:moveTo>
                    <a:pt x="5733" y="5891"/>
                  </a:moveTo>
                  <a:cubicBezTo>
                    <a:pt x="5733" y="5823"/>
                    <a:pt x="5733" y="5823"/>
                    <a:pt x="5733" y="5823"/>
                  </a:cubicBezTo>
                  <a:cubicBezTo>
                    <a:pt x="5733" y="5823"/>
                    <a:pt x="5733" y="5823"/>
                    <a:pt x="5733" y="5823"/>
                  </a:cubicBezTo>
                  <a:cubicBezTo>
                    <a:pt x="5696" y="5823"/>
                    <a:pt x="5696" y="5823"/>
                    <a:pt x="5696" y="5823"/>
                  </a:cubicBezTo>
                  <a:cubicBezTo>
                    <a:pt x="5659" y="5823"/>
                    <a:pt x="5659" y="5823"/>
                    <a:pt x="5659" y="5823"/>
                  </a:cubicBezTo>
                  <a:cubicBezTo>
                    <a:pt x="5659" y="5823"/>
                    <a:pt x="5659" y="5823"/>
                    <a:pt x="5659" y="5823"/>
                  </a:cubicBezTo>
                  <a:cubicBezTo>
                    <a:pt x="5696" y="5823"/>
                    <a:pt x="5696" y="5823"/>
                    <a:pt x="5696" y="5823"/>
                  </a:cubicBezTo>
                  <a:cubicBezTo>
                    <a:pt x="5696" y="5891"/>
                    <a:pt x="5696" y="5891"/>
                    <a:pt x="5696" y="5891"/>
                  </a:cubicBezTo>
                  <a:cubicBezTo>
                    <a:pt x="5696" y="5891"/>
                    <a:pt x="5696" y="5891"/>
                    <a:pt x="5696" y="5891"/>
                  </a:cubicBezTo>
                  <a:cubicBezTo>
                    <a:pt x="5733" y="5891"/>
                    <a:pt x="5733" y="5891"/>
                    <a:pt x="5733" y="5891"/>
                  </a:cubicBezTo>
                  <a:close/>
                  <a:moveTo>
                    <a:pt x="5844" y="5214"/>
                  </a:moveTo>
                  <a:cubicBezTo>
                    <a:pt x="5807" y="5214"/>
                    <a:pt x="5807" y="5214"/>
                    <a:pt x="5807" y="5214"/>
                  </a:cubicBezTo>
                  <a:cubicBezTo>
                    <a:pt x="5807" y="5146"/>
                    <a:pt x="5807" y="5146"/>
                    <a:pt x="5807" y="5146"/>
                  </a:cubicBezTo>
                  <a:cubicBezTo>
                    <a:pt x="5807" y="5282"/>
                    <a:pt x="5807" y="5282"/>
                    <a:pt x="5807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282"/>
                    <a:pt x="5881" y="5282"/>
                    <a:pt x="5881" y="5282"/>
                  </a:cubicBezTo>
                  <a:cubicBezTo>
                    <a:pt x="5881" y="5214"/>
                    <a:pt x="5881" y="5214"/>
                    <a:pt x="5881" y="5214"/>
                  </a:cubicBezTo>
                  <a:cubicBezTo>
                    <a:pt x="5881" y="5214"/>
                    <a:pt x="5881" y="5214"/>
                    <a:pt x="5881" y="5214"/>
                  </a:cubicBezTo>
                  <a:cubicBezTo>
                    <a:pt x="5881" y="5146"/>
                    <a:pt x="5881" y="5146"/>
                    <a:pt x="5881" y="5146"/>
                  </a:cubicBezTo>
                  <a:cubicBezTo>
                    <a:pt x="5881" y="5146"/>
                    <a:pt x="5881" y="5146"/>
                    <a:pt x="5881" y="5146"/>
                  </a:cubicBezTo>
                  <a:cubicBezTo>
                    <a:pt x="5881" y="5078"/>
                    <a:pt x="5881" y="5078"/>
                    <a:pt x="5881" y="5078"/>
                  </a:cubicBezTo>
                  <a:cubicBezTo>
                    <a:pt x="5844" y="5078"/>
                    <a:pt x="5844" y="5078"/>
                    <a:pt x="5844" y="5078"/>
                  </a:cubicBezTo>
                  <a:cubicBezTo>
                    <a:pt x="5844" y="5078"/>
                    <a:pt x="5844" y="5078"/>
                    <a:pt x="5844" y="5078"/>
                  </a:cubicBezTo>
                  <a:cubicBezTo>
                    <a:pt x="5807" y="5146"/>
                    <a:pt x="5807" y="5146"/>
                    <a:pt x="5807" y="5146"/>
                  </a:cubicBezTo>
                  <a:cubicBezTo>
                    <a:pt x="5844" y="5146"/>
                    <a:pt x="5844" y="5146"/>
                    <a:pt x="5844" y="5146"/>
                  </a:cubicBezTo>
                  <a:cubicBezTo>
                    <a:pt x="5844" y="5214"/>
                    <a:pt x="5844" y="5214"/>
                    <a:pt x="5844" y="5214"/>
                  </a:cubicBezTo>
                  <a:close/>
                  <a:moveTo>
                    <a:pt x="5770" y="4875"/>
                  </a:moveTo>
                  <a:cubicBezTo>
                    <a:pt x="5733" y="4875"/>
                    <a:pt x="5733" y="4875"/>
                    <a:pt x="5733" y="4875"/>
                  </a:cubicBezTo>
                  <a:cubicBezTo>
                    <a:pt x="5733" y="4875"/>
                    <a:pt x="5733" y="4875"/>
                    <a:pt x="5733" y="4875"/>
                  </a:cubicBezTo>
                  <a:cubicBezTo>
                    <a:pt x="5696" y="4808"/>
                    <a:pt x="5696" y="4808"/>
                    <a:pt x="5696" y="4808"/>
                  </a:cubicBezTo>
                  <a:cubicBezTo>
                    <a:pt x="5696" y="4875"/>
                    <a:pt x="5696" y="4875"/>
                    <a:pt x="5696" y="4875"/>
                  </a:cubicBezTo>
                  <a:cubicBezTo>
                    <a:pt x="5696" y="4875"/>
                    <a:pt x="5696" y="4875"/>
                    <a:pt x="5696" y="4875"/>
                  </a:cubicBezTo>
                  <a:cubicBezTo>
                    <a:pt x="5733" y="4943"/>
                    <a:pt x="5733" y="4943"/>
                    <a:pt x="5733" y="4943"/>
                  </a:cubicBezTo>
                  <a:cubicBezTo>
                    <a:pt x="5770" y="4943"/>
                    <a:pt x="5770" y="4943"/>
                    <a:pt x="5770" y="4943"/>
                  </a:cubicBezTo>
                  <a:cubicBezTo>
                    <a:pt x="5770" y="4875"/>
                    <a:pt x="5770" y="4875"/>
                    <a:pt x="5770" y="4875"/>
                  </a:cubicBezTo>
                  <a:close/>
                  <a:moveTo>
                    <a:pt x="5770" y="4808"/>
                  </a:moveTo>
                  <a:cubicBezTo>
                    <a:pt x="5770" y="4808"/>
                    <a:pt x="5807" y="4875"/>
                    <a:pt x="5807" y="4875"/>
                  </a:cubicBezTo>
                  <a:cubicBezTo>
                    <a:pt x="5844" y="4808"/>
                    <a:pt x="5844" y="4808"/>
                    <a:pt x="5844" y="4808"/>
                  </a:cubicBezTo>
                  <a:cubicBezTo>
                    <a:pt x="5881" y="4875"/>
                    <a:pt x="5881" y="4875"/>
                    <a:pt x="5881" y="4875"/>
                  </a:cubicBezTo>
                  <a:cubicBezTo>
                    <a:pt x="5881" y="4808"/>
                    <a:pt x="5881" y="4808"/>
                    <a:pt x="5881" y="4808"/>
                  </a:cubicBezTo>
                  <a:cubicBezTo>
                    <a:pt x="5881" y="4808"/>
                    <a:pt x="5881" y="4808"/>
                    <a:pt x="5881" y="4808"/>
                  </a:cubicBezTo>
                  <a:cubicBezTo>
                    <a:pt x="5844" y="4808"/>
                    <a:pt x="5844" y="4808"/>
                    <a:pt x="5844" y="4808"/>
                  </a:cubicBezTo>
                  <a:cubicBezTo>
                    <a:pt x="5844" y="4740"/>
                    <a:pt x="5844" y="4740"/>
                    <a:pt x="5844" y="4740"/>
                  </a:cubicBezTo>
                  <a:cubicBezTo>
                    <a:pt x="5807" y="4808"/>
                    <a:pt x="5807" y="4808"/>
                    <a:pt x="5807" y="4808"/>
                  </a:cubicBezTo>
                  <a:cubicBezTo>
                    <a:pt x="5770" y="4808"/>
                    <a:pt x="5770" y="4808"/>
                    <a:pt x="5770" y="4808"/>
                  </a:cubicBezTo>
                  <a:close/>
                  <a:moveTo>
                    <a:pt x="6177" y="6162"/>
                  </a:moveTo>
                  <a:cubicBezTo>
                    <a:pt x="6177" y="6094"/>
                    <a:pt x="6177" y="6094"/>
                    <a:pt x="6177" y="6094"/>
                  </a:cubicBezTo>
                  <a:cubicBezTo>
                    <a:pt x="6177" y="6026"/>
                    <a:pt x="6177" y="6026"/>
                    <a:pt x="6177" y="6026"/>
                  </a:cubicBezTo>
                  <a:cubicBezTo>
                    <a:pt x="6140" y="6094"/>
                    <a:pt x="6140" y="6094"/>
                    <a:pt x="6140" y="6094"/>
                  </a:cubicBezTo>
                  <a:cubicBezTo>
                    <a:pt x="6140" y="6094"/>
                    <a:pt x="6140" y="6094"/>
                    <a:pt x="6140" y="6094"/>
                  </a:cubicBezTo>
                  <a:cubicBezTo>
                    <a:pt x="6140" y="6162"/>
                    <a:pt x="6140" y="6162"/>
                    <a:pt x="6140" y="6162"/>
                  </a:cubicBezTo>
                  <a:cubicBezTo>
                    <a:pt x="6177" y="6162"/>
                    <a:pt x="6177" y="6162"/>
                    <a:pt x="6177" y="6162"/>
                  </a:cubicBezTo>
                  <a:close/>
                  <a:moveTo>
                    <a:pt x="6251" y="6094"/>
                  </a:moveTo>
                  <a:cubicBezTo>
                    <a:pt x="6288" y="6094"/>
                    <a:pt x="6288" y="6094"/>
                    <a:pt x="6288" y="6094"/>
                  </a:cubicBezTo>
                  <a:cubicBezTo>
                    <a:pt x="6288" y="6026"/>
                    <a:pt x="6288" y="6026"/>
                    <a:pt x="6288" y="6026"/>
                  </a:cubicBezTo>
                  <a:cubicBezTo>
                    <a:pt x="6251" y="6026"/>
                    <a:pt x="6251" y="6026"/>
                    <a:pt x="6251" y="6026"/>
                  </a:cubicBezTo>
                  <a:cubicBezTo>
                    <a:pt x="6251" y="6026"/>
                    <a:pt x="6251" y="6026"/>
                    <a:pt x="6251" y="6026"/>
                  </a:cubicBezTo>
                  <a:cubicBezTo>
                    <a:pt x="6214" y="6026"/>
                    <a:pt x="6214" y="6026"/>
                    <a:pt x="6214" y="6026"/>
                  </a:cubicBezTo>
                  <a:cubicBezTo>
                    <a:pt x="6214" y="6094"/>
                    <a:pt x="6214" y="6094"/>
                    <a:pt x="6214" y="6094"/>
                  </a:cubicBezTo>
                  <a:cubicBezTo>
                    <a:pt x="6251" y="6094"/>
                    <a:pt x="6251" y="6094"/>
                    <a:pt x="6251" y="6094"/>
                  </a:cubicBezTo>
                  <a:close/>
                  <a:moveTo>
                    <a:pt x="6399" y="6162"/>
                  </a:moveTo>
                  <a:cubicBezTo>
                    <a:pt x="6436" y="6094"/>
                    <a:pt x="6436" y="6094"/>
                    <a:pt x="6436" y="6094"/>
                  </a:cubicBezTo>
                  <a:cubicBezTo>
                    <a:pt x="6399" y="6094"/>
                    <a:pt x="6399" y="6094"/>
                    <a:pt x="6399" y="6094"/>
                  </a:cubicBezTo>
                  <a:cubicBezTo>
                    <a:pt x="6362" y="6094"/>
                    <a:pt x="6362" y="6094"/>
                    <a:pt x="6362" y="6094"/>
                  </a:cubicBezTo>
                  <a:cubicBezTo>
                    <a:pt x="6362" y="6162"/>
                    <a:pt x="6362" y="6162"/>
                    <a:pt x="6362" y="6162"/>
                  </a:cubicBezTo>
                  <a:cubicBezTo>
                    <a:pt x="6399" y="6162"/>
                    <a:pt x="6399" y="6162"/>
                    <a:pt x="6399" y="6162"/>
                  </a:cubicBezTo>
                  <a:close/>
                  <a:moveTo>
                    <a:pt x="6621" y="6026"/>
                  </a:moveTo>
                  <a:cubicBezTo>
                    <a:pt x="6658" y="6094"/>
                    <a:pt x="6658" y="6094"/>
                    <a:pt x="6658" y="6094"/>
                  </a:cubicBezTo>
                  <a:cubicBezTo>
                    <a:pt x="6658" y="6094"/>
                    <a:pt x="6658" y="6094"/>
                    <a:pt x="6658" y="6094"/>
                  </a:cubicBezTo>
                  <a:cubicBezTo>
                    <a:pt x="6695" y="6094"/>
                    <a:pt x="6695" y="6094"/>
                    <a:pt x="6695" y="6094"/>
                  </a:cubicBezTo>
                  <a:cubicBezTo>
                    <a:pt x="6658" y="6026"/>
                    <a:pt x="6658" y="6026"/>
                    <a:pt x="6658" y="6026"/>
                  </a:cubicBezTo>
                  <a:cubicBezTo>
                    <a:pt x="6621" y="6026"/>
                    <a:pt x="6621" y="6026"/>
                    <a:pt x="6621" y="6026"/>
                  </a:cubicBezTo>
                  <a:close/>
                  <a:moveTo>
                    <a:pt x="6510" y="5959"/>
                  </a:moveTo>
                  <a:cubicBezTo>
                    <a:pt x="6547" y="5959"/>
                    <a:pt x="6547" y="5959"/>
                    <a:pt x="6547" y="5959"/>
                  </a:cubicBezTo>
                  <a:cubicBezTo>
                    <a:pt x="6547" y="5959"/>
                    <a:pt x="6547" y="5959"/>
                    <a:pt x="6547" y="5959"/>
                  </a:cubicBezTo>
                  <a:cubicBezTo>
                    <a:pt x="6510" y="5891"/>
                    <a:pt x="6510" y="5891"/>
                    <a:pt x="6510" y="5891"/>
                  </a:cubicBezTo>
                  <a:cubicBezTo>
                    <a:pt x="6510" y="5891"/>
                    <a:pt x="6510" y="5891"/>
                    <a:pt x="6510" y="5891"/>
                  </a:cubicBezTo>
                  <a:cubicBezTo>
                    <a:pt x="6510" y="5959"/>
                    <a:pt x="6510" y="5959"/>
                    <a:pt x="6510" y="5959"/>
                  </a:cubicBezTo>
                  <a:cubicBezTo>
                    <a:pt x="6510" y="5959"/>
                    <a:pt x="6510" y="5959"/>
                    <a:pt x="6510" y="5959"/>
                  </a:cubicBezTo>
                  <a:close/>
                  <a:moveTo>
                    <a:pt x="6399" y="5755"/>
                  </a:moveTo>
                  <a:cubicBezTo>
                    <a:pt x="6399" y="5688"/>
                    <a:pt x="6399" y="5688"/>
                    <a:pt x="6399" y="5688"/>
                  </a:cubicBezTo>
                  <a:cubicBezTo>
                    <a:pt x="6362" y="5688"/>
                    <a:pt x="6362" y="5688"/>
                    <a:pt x="6362" y="5688"/>
                  </a:cubicBezTo>
                  <a:cubicBezTo>
                    <a:pt x="6325" y="5755"/>
                    <a:pt x="6325" y="5755"/>
                    <a:pt x="6325" y="5755"/>
                  </a:cubicBezTo>
                  <a:cubicBezTo>
                    <a:pt x="6325" y="5823"/>
                    <a:pt x="6325" y="5823"/>
                    <a:pt x="6325" y="5823"/>
                  </a:cubicBezTo>
                  <a:cubicBezTo>
                    <a:pt x="6362" y="5823"/>
                    <a:pt x="6362" y="5823"/>
                    <a:pt x="6362" y="5823"/>
                  </a:cubicBezTo>
                  <a:cubicBezTo>
                    <a:pt x="6362" y="5823"/>
                    <a:pt x="6362" y="5823"/>
                    <a:pt x="6362" y="5823"/>
                  </a:cubicBezTo>
                  <a:cubicBezTo>
                    <a:pt x="6362" y="5755"/>
                    <a:pt x="6362" y="5755"/>
                    <a:pt x="6362" y="5755"/>
                  </a:cubicBezTo>
                  <a:cubicBezTo>
                    <a:pt x="6362" y="5755"/>
                    <a:pt x="6362" y="5755"/>
                    <a:pt x="6362" y="5755"/>
                  </a:cubicBezTo>
                  <a:cubicBezTo>
                    <a:pt x="6399" y="5755"/>
                    <a:pt x="6399" y="5755"/>
                    <a:pt x="6399" y="5755"/>
                  </a:cubicBezTo>
                  <a:close/>
                  <a:moveTo>
                    <a:pt x="6473" y="5688"/>
                  </a:moveTo>
                  <a:cubicBezTo>
                    <a:pt x="6473" y="5688"/>
                    <a:pt x="6473" y="5688"/>
                    <a:pt x="6473" y="5688"/>
                  </a:cubicBezTo>
                  <a:cubicBezTo>
                    <a:pt x="6436" y="5688"/>
                    <a:pt x="6436" y="5688"/>
                    <a:pt x="6436" y="5688"/>
                  </a:cubicBezTo>
                  <a:cubicBezTo>
                    <a:pt x="6436" y="5688"/>
                    <a:pt x="6436" y="5688"/>
                    <a:pt x="6436" y="5688"/>
                  </a:cubicBezTo>
                  <a:cubicBezTo>
                    <a:pt x="6436" y="5755"/>
                    <a:pt x="6436" y="5755"/>
                    <a:pt x="6436" y="5755"/>
                  </a:cubicBezTo>
                  <a:cubicBezTo>
                    <a:pt x="6473" y="5755"/>
                    <a:pt x="6473" y="5755"/>
                    <a:pt x="6473" y="5755"/>
                  </a:cubicBezTo>
                  <a:cubicBezTo>
                    <a:pt x="6473" y="5755"/>
                    <a:pt x="6473" y="5755"/>
                    <a:pt x="6473" y="5755"/>
                  </a:cubicBezTo>
                  <a:cubicBezTo>
                    <a:pt x="6473" y="5688"/>
                    <a:pt x="6473" y="5688"/>
                    <a:pt x="6473" y="5688"/>
                  </a:cubicBezTo>
                  <a:close/>
                  <a:moveTo>
                    <a:pt x="6510" y="5755"/>
                  </a:moveTo>
                  <a:cubicBezTo>
                    <a:pt x="6510" y="5755"/>
                    <a:pt x="6510" y="5755"/>
                    <a:pt x="6510" y="5755"/>
                  </a:cubicBezTo>
                  <a:cubicBezTo>
                    <a:pt x="6510" y="5755"/>
                    <a:pt x="6510" y="5755"/>
                    <a:pt x="6510" y="5755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47" y="5620"/>
                    <a:pt x="6547" y="5620"/>
                    <a:pt x="6547" y="5620"/>
                  </a:cubicBezTo>
                  <a:cubicBezTo>
                    <a:pt x="6510" y="5620"/>
                    <a:pt x="6510" y="5620"/>
                    <a:pt x="6510" y="5620"/>
                  </a:cubicBezTo>
                  <a:cubicBezTo>
                    <a:pt x="6510" y="5688"/>
                    <a:pt x="6510" y="5688"/>
                    <a:pt x="6510" y="5688"/>
                  </a:cubicBezTo>
                  <a:cubicBezTo>
                    <a:pt x="6510" y="5688"/>
                    <a:pt x="6510" y="5688"/>
                    <a:pt x="6510" y="5688"/>
                  </a:cubicBezTo>
                  <a:cubicBezTo>
                    <a:pt x="6510" y="5755"/>
                    <a:pt x="6510" y="5755"/>
                    <a:pt x="6510" y="5755"/>
                  </a:cubicBezTo>
                  <a:close/>
                  <a:moveTo>
                    <a:pt x="6399" y="5552"/>
                  </a:moveTo>
                  <a:cubicBezTo>
                    <a:pt x="6436" y="5485"/>
                    <a:pt x="6436" y="5485"/>
                    <a:pt x="6436" y="5485"/>
                  </a:cubicBezTo>
                  <a:cubicBezTo>
                    <a:pt x="6399" y="5485"/>
                    <a:pt x="6399" y="5485"/>
                    <a:pt x="6399" y="5485"/>
                  </a:cubicBezTo>
                  <a:cubicBezTo>
                    <a:pt x="6399" y="5485"/>
                    <a:pt x="6399" y="5485"/>
                    <a:pt x="6399" y="5485"/>
                  </a:cubicBezTo>
                  <a:cubicBezTo>
                    <a:pt x="6362" y="5485"/>
                    <a:pt x="6362" y="5485"/>
                    <a:pt x="6362" y="5485"/>
                  </a:cubicBezTo>
                  <a:cubicBezTo>
                    <a:pt x="6325" y="5485"/>
                    <a:pt x="6325" y="5485"/>
                    <a:pt x="6325" y="5485"/>
                  </a:cubicBezTo>
                  <a:cubicBezTo>
                    <a:pt x="6325" y="5552"/>
                    <a:pt x="6325" y="5552"/>
                    <a:pt x="6325" y="5552"/>
                  </a:cubicBezTo>
                  <a:cubicBezTo>
                    <a:pt x="6399" y="5552"/>
                    <a:pt x="6399" y="5552"/>
                    <a:pt x="6399" y="5552"/>
                  </a:cubicBezTo>
                  <a:cubicBezTo>
                    <a:pt x="6399" y="5552"/>
                    <a:pt x="6399" y="5552"/>
                    <a:pt x="6399" y="5552"/>
                  </a:cubicBezTo>
                  <a:close/>
                  <a:moveTo>
                    <a:pt x="6547" y="5417"/>
                  </a:moveTo>
                  <a:cubicBezTo>
                    <a:pt x="6547" y="5417"/>
                    <a:pt x="6547" y="5417"/>
                    <a:pt x="6547" y="5417"/>
                  </a:cubicBezTo>
                  <a:cubicBezTo>
                    <a:pt x="6547" y="5417"/>
                    <a:pt x="6547" y="5417"/>
                    <a:pt x="6547" y="5417"/>
                  </a:cubicBezTo>
                  <a:cubicBezTo>
                    <a:pt x="6547" y="5349"/>
                    <a:pt x="6547" y="5349"/>
                    <a:pt x="6547" y="5349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47" y="5282"/>
                    <a:pt x="6547" y="5282"/>
                    <a:pt x="6547" y="5282"/>
                  </a:cubicBezTo>
                  <a:cubicBezTo>
                    <a:pt x="6510" y="5282"/>
                    <a:pt x="6510" y="5282"/>
                    <a:pt x="6510" y="5282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473" y="5349"/>
                    <a:pt x="6473" y="5349"/>
                    <a:pt x="6473" y="5349"/>
                  </a:cubicBezTo>
                  <a:cubicBezTo>
                    <a:pt x="6473" y="5349"/>
                    <a:pt x="6473" y="5349"/>
                    <a:pt x="6473" y="5349"/>
                  </a:cubicBezTo>
                  <a:cubicBezTo>
                    <a:pt x="6473" y="5417"/>
                    <a:pt x="6473" y="5417"/>
                    <a:pt x="6473" y="5417"/>
                  </a:cubicBezTo>
                  <a:cubicBezTo>
                    <a:pt x="6510" y="5417"/>
                    <a:pt x="6510" y="5417"/>
                    <a:pt x="6510" y="5417"/>
                  </a:cubicBezTo>
                  <a:cubicBezTo>
                    <a:pt x="6510" y="5417"/>
                    <a:pt x="6510" y="5417"/>
                    <a:pt x="6510" y="5417"/>
                  </a:cubicBezTo>
                  <a:cubicBezTo>
                    <a:pt x="6547" y="5417"/>
                    <a:pt x="6547" y="5417"/>
                    <a:pt x="6547" y="5417"/>
                  </a:cubicBezTo>
                  <a:close/>
                  <a:moveTo>
                    <a:pt x="6436" y="3115"/>
                  </a:moveTo>
                  <a:cubicBezTo>
                    <a:pt x="6436" y="3115"/>
                    <a:pt x="6436" y="3115"/>
                    <a:pt x="6436" y="3115"/>
                  </a:cubicBezTo>
                  <a:cubicBezTo>
                    <a:pt x="6436" y="3047"/>
                    <a:pt x="6436" y="3047"/>
                    <a:pt x="6436" y="3047"/>
                  </a:cubicBezTo>
                  <a:cubicBezTo>
                    <a:pt x="6436" y="3047"/>
                    <a:pt x="6436" y="3047"/>
                    <a:pt x="6436" y="3047"/>
                  </a:cubicBezTo>
                  <a:cubicBezTo>
                    <a:pt x="6399" y="3047"/>
                    <a:pt x="6399" y="3047"/>
                    <a:pt x="6399" y="3047"/>
                  </a:cubicBezTo>
                  <a:cubicBezTo>
                    <a:pt x="6436" y="3115"/>
                    <a:pt x="6436" y="3115"/>
                    <a:pt x="6436" y="3115"/>
                  </a:cubicBezTo>
                  <a:close/>
                  <a:moveTo>
                    <a:pt x="6251" y="3589"/>
                  </a:moveTo>
                  <a:cubicBezTo>
                    <a:pt x="6251" y="3589"/>
                    <a:pt x="6251" y="3589"/>
                    <a:pt x="6251" y="3589"/>
                  </a:cubicBezTo>
                  <a:cubicBezTo>
                    <a:pt x="6288" y="3589"/>
                    <a:pt x="6288" y="3589"/>
                    <a:pt x="6288" y="3589"/>
                  </a:cubicBezTo>
                  <a:cubicBezTo>
                    <a:pt x="6288" y="3589"/>
                    <a:pt x="6288" y="3589"/>
                    <a:pt x="6288" y="3589"/>
                  </a:cubicBezTo>
                  <a:cubicBezTo>
                    <a:pt x="6325" y="3589"/>
                    <a:pt x="6325" y="3589"/>
                    <a:pt x="6325" y="3589"/>
                  </a:cubicBezTo>
                  <a:cubicBezTo>
                    <a:pt x="6325" y="3521"/>
                    <a:pt x="6325" y="3521"/>
                    <a:pt x="6325" y="3521"/>
                  </a:cubicBezTo>
                  <a:cubicBezTo>
                    <a:pt x="6288" y="3453"/>
                    <a:pt x="6288" y="3453"/>
                    <a:pt x="6288" y="3453"/>
                  </a:cubicBezTo>
                  <a:cubicBezTo>
                    <a:pt x="6251" y="3453"/>
                    <a:pt x="6251" y="3453"/>
                    <a:pt x="6251" y="3453"/>
                  </a:cubicBezTo>
                  <a:cubicBezTo>
                    <a:pt x="6251" y="3453"/>
                    <a:pt x="6251" y="3453"/>
                    <a:pt x="6251" y="3453"/>
                  </a:cubicBezTo>
                  <a:cubicBezTo>
                    <a:pt x="6251" y="3521"/>
                    <a:pt x="6251" y="3521"/>
                    <a:pt x="6251" y="3521"/>
                  </a:cubicBezTo>
                  <a:cubicBezTo>
                    <a:pt x="6251" y="3589"/>
                    <a:pt x="6251" y="3589"/>
                    <a:pt x="6251" y="3589"/>
                  </a:cubicBezTo>
                  <a:close/>
                  <a:moveTo>
                    <a:pt x="6990" y="3453"/>
                  </a:moveTo>
                  <a:cubicBezTo>
                    <a:pt x="6990" y="3453"/>
                    <a:pt x="6990" y="3453"/>
                    <a:pt x="6990" y="3453"/>
                  </a:cubicBezTo>
                  <a:cubicBezTo>
                    <a:pt x="7027" y="3453"/>
                    <a:pt x="7027" y="3453"/>
                    <a:pt x="7027" y="3453"/>
                  </a:cubicBezTo>
                  <a:cubicBezTo>
                    <a:pt x="7027" y="3453"/>
                    <a:pt x="7027" y="3453"/>
                    <a:pt x="7027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101" y="3453"/>
                    <a:pt x="7101" y="3453"/>
                    <a:pt x="7101" y="3453"/>
                  </a:cubicBezTo>
                  <a:cubicBezTo>
                    <a:pt x="7101" y="3386"/>
                    <a:pt x="7101" y="3386"/>
                    <a:pt x="7101" y="3386"/>
                  </a:cubicBezTo>
                  <a:cubicBezTo>
                    <a:pt x="7101" y="3318"/>
                    <a:pt x="7101" y="3318"/>
                    <a:pt x="7101" y="3318"/>
                  </a:cubicBezTo>
                  <a:cubicBezTo>
                    <a:pt x="7138" y="3318"/>
                    <a:pt x="7138" y="3318"/>
                    <a:pt x="7138" y="3318"/>
                  </a:cubicBezTo>
                  <a:cubicBezTo>
                    <a:pt x="7138" y="3250"/>
                    <a:pt x="7138" y="3250"/>
                    <a:pt x="7138" y="3250"/>
                  </a:cubicBezTo>
                  <a:cubicBezTo>
                    <a:pt x="7138" y="3250"/>
                    <a:pt x="7138" y="3250"/>
                    <a:pt x="7138" y="3250"/>
                  </a:cubicBezTo>
                  <a:cubicBezTo>
                    <a:pt x="7101" y="3250"/>
                    <a:pt x="7101" y="3250"/>
                    <a:pt x="7101" y="3250"/>
                  </a:cubicBezTo>
                  <a:cubicBezTo>
                    <a:pt x="7101" y="3250"/>
                    <a:pt x="7101" y="3250"/>
                    <a:pt x="7101" y="3250"/>
                  </a:cubicBezTo>
                  <a:cubicBezTo>
                    <a:pt x="7064" y="3318"/>
                    <a:pt x="7064" y="3318"/>
                    <a:pt x="7064" y="3318"/>
                  </a:cubicBezTo>
                  <a:cubicBezTo>
                    <a:pt x="7027" y="3318"/>
                    <a:pt x="7027" y="3318"/>
                    <a:pt x="7027" y="3318"/>
                  </a:cubicBezTo>
                  <a:cubicBezTo>
                    <a:pt x="6990" y="3453"/>
                    <a:pt x="6990" y="3453"/>
                    <a:pt x="6990" y="3453"/>
                  </a:cubicBezTo>
                  <a:cubicBezTo>
                    <a:pt x="6990" y="3453"/>
                    <a:pt x="6990" y="3453"/>
                    <a:pt x="6990" y="3453"/>
                  </a:cubicBezTo>
                  <a:close/>
                  <a:moveTo>
                    <a:pt x="7286" y="3521"/>
                  </a:moveTo>
                  <a:cubicBezTo>
                    <a:pt x="7323" y="3521"/>
                    <a:pt x="7323" y="3521"/>
                    <a:pt x="7323" y="3521"/>
                  </a:cubicBezTo>
                  <a:cubicBezTo>
                    <a:pt x="7360" y="3453"/>
                    <a:pt x="7360" y="3453"/>
                    <a:pt x="7360" y="3453"/>
                  </a:cubicBezTo>
                  <a:cubicBezTo>
                    <a:pt x="7323" y="3453"/>
                    <a:pt x="7323" y="3453"/>
                    <a:pt x="7323" y="3453"/>
                  </a:cubicBezTo>
                  <a:cubicBezTo>
                    <a:pt x="7286" y="3453"/>
                    <a:pt x="7286" y="3453"/>
                    <a:pt x="7286" y="3453"/>
                  </a:cubicBezTo>
                  <a:cubicBezTo>
                    <a:pt x="7286" y="3521"/>
                    <a:pt x="7286" y="3521"/>
                    <a:pt x="7286" y="3521"/>
                  </a:cubicBezTo>
                  <a:cubicBezTo>
                    <a:pt x="7286" y="3521"/>
                    <a:pt x="7286" y="3521"/>
                    <a:pt x="7286" y="3521"/>
                  </a:cubicBezTo>
                  <a:close/>
                  <a:moveTo>
                    <a:pt x="7360" y="3656"/>
                  </a:moveTo>
                  <a:cubicBezTo>
                    <a:pt x="7360" y="3656"/>
                    <a:pt x="7360" y="3656"/>
                    <a:pt x="7360" y="3656"/>
                  </a:cubicBezTo>
                  <a:cubicBezTo>
                    <a:pt x="7360" y="3656"/>
                    <a:pt x="7360" y="3656"/>
                    <a:pt x="7360" y="3656"/>
                  </a:cubicBezTo>
                  <a:cubicBezTo>
                    <a:pt x="7397" y="3589"/>
                    <a:pt x="7397" y="3589"/>
                    <a:pt x="7397" y="3589"/>
                  </a:cubicBezTo>
                  <a:cubicBezTo>
                    <a:pt x="7360" y="3589"/>
                    <a:pt x="7360" y="3589"/>
                    <a:pt x="7360" y="3589"/>
                  </a:cubicBezTo>
                  <a:cubicBezTo>
                    <a:pt x="7360" y="3521"/>
                    <a:pt x="7360" y="3521"/>
                    <a:pt x="7360" y="3521"/>
                  </a:cubicBezTo>
                  <a:cubicBezTo>
                    <a:pt x="7323" y="3521"/>
                    <a:pt x="7323" y="3521"/>
                    <a:pt x="7323" y="3521"/>
                  </a:cubicBezTo>
                  <a:cubicBezTo>
                    <a:pt x="7323" y="3589"/>
                    <a:pt x="7323" y="3589"/>
                    <a:pt x="7323" y="3589"/>
                  </a:cubicBezTo>
                  <a:cubicBezTo>
                    <a:pt x="7360" y="3589"/>
                    <a:pt x="7360" y="3589"/>
                    <a:pt x="7360" y="3589"/>
                  </a:cubicBezTo>
                  <a:cubicBezTo>
                    <a:pt x="7360" y="3656"/>
                    <a:pt x="7360" y="3656"/>
                    <a:pt x="7360" y="3656"/>
                  </a:cubicBezTo>
                  <a:close/>
                  <a:moveTo>
                    <a:pt x="7064" y="3792"/>
                  </a:moveTo>
                  <a:cubicBezTo>
                    <a:pt x="7101" y="3724"/>
                    <a:pt x="7101" y="3724"/>
                    <a:pt x="7101" y="3724"/>
                  </a:cubicBezTo>
                  <a:cubicBezTo>
                    <a:pt x="7101" y="3724"/>
                    <a:pt x="7101" y="3724"/>
                    <a:pt x="7101" y="3724"/>
                  </a:cubicBezTo>
                  <a:cubicBezTo>
                    <a:pt x="7064" y="3724"/>
                    <a:pt x="7064" y="3724"/>
                    <a:pt x="7064" y="3724"/>
                  </a:cubicBezTo>
                  <a:cubicBezTo>
                    <a:pt x="7064" y="3724"/>
                    <a:pt x="7064" y="3724"/>
                    <a:pt x="7064" y="3724"/>
                  </a:cubicBezTo>
                  <a:cubicBezTo>
                    <a:pt x="7027" y="3724"/>
                    <a:pt x="7027" y="3724"/>
                    <a:pt x="7027" y="3724"/>
                  </a:cubicBezTo>
                  <a:cubicBezTo>
                    <a:pt x="7027" y="3792"/>
                    <a:pt x="7027" y="3792"/>
                    <a:pt x="7027" y="3792"/>
                  </a:cubicBezTo>
                  <a:cubicBezTo>
                    <a:pt x="7064" y="3792"/>
                    <a:pt x="7064" y="3792"/>
                    <a:pt x="7064" y="3792"/>
                  </a:cubicBezTo>
                  <a:close/>
                  <a:moveTo>
                    <a:pt x="7212" y="3792"/>
                  </a:move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656"/>
                    <a:pt x="7249" y="3656"/>
                    <a:pt x="7249" y="3656"/>
                  </a:cubicBezTo>
                  <a:cubicBezTo>
                    <a:pt x="7212" y="3656"/>
                    <a:pt x="7212" y="3656"/>
                    <a:pt x="7212" y="3656"/>
                  </a:cubicBezTo>
                  <a:cubicBezTo>
                    <a:pt x="7212" y="3656"/>
                    <a:pt x="7212" y="3656"/>
                    <a:pt x="7212" y="3656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212" y="3724"/>
                    <a:pt x="7212" y="3724"/>
                    <a:pt x="7212" y="3724"/>
                  </a:cubicBezTo>
                  <a:cubicBezTo>
                    <a:pt x="7212" y="3724"/>
                    <a:pt x="7212" y="3724"/>
                    <a:pt x="7212" y="3724"/>
                  </a:cubicBezTo>
                  <a:cubicBezTo>
                    <a:pt x="7212" y="3792"/>
                    <a:pt x="7212" y="3792"/>
                    <a:pt x="7212" y="3792"/>
                  </a:cubicBezTo>
                  <a:close/>
                  <a:moveTo>
                    <a:pt x="7249" y="4063"/>
                  </a:moveTo>
                  <a:cubicBezTo>
                    <a:pt x="7249" y="4063"/>
                    <a:pt x="7249" y="4063"/>
                    <a:pt x="7249" y="4063"/>
                  </a:cubicBezTo>
                  <a:cubicBezTo>
                    <a:pt x="7286" y="4063"/>
                    <a:pt x="7286" y="4063"/>
                    <a:pt x="7286" y="4063"/>
                  </a:cubicBezTo>
                  <a:cubicBezTo>
                    <a:pt x="7323" y="4063"/>
                    <a:pt x="7323" y="4063"/>
                    <a:pt x="7323" y="4063"/>
                  </a:cubicBezTo>
                  <a:cubicBezTo>
                    <a:pt x="7323" y="4063"/>
                    <a:pt x="7323" y="4063"/>
                    <a:pt x="7323" y="4063"/>
                  </a:cubicBezTo>
                  <a:cubicBezTo>
                    <a:pt x="7360" y="4063"/>
                    <a:pt x="7360" y="4063"/>
                    <a:pt x="7360" y="4063"/>
                  </a:cubicBezTo>
                  <a:cubicBezTo>
                    <a:pt x="7397" y="4063"/>
                    <a:pt x="7397" y="4063"/>
                    <a:pt x="7397" y="4063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27"/>
                    <a:pt x="7397" y="3927"/>
                    <a:pt x="7397" y="3927"/>
                  </a:cubicBezTo>
                  <a:cubicBezTo>
                    <a:pt x="7360" y="3927"/>
                    <a:pt x="7360" y="3927"/>
                    <a:pt x="7360" y="3927"/>
                  </a:cubicBezTo>
                  <a:cubicBezTo>
                    <a:pt x="7360" y="3927"/>
                    <a:pt x="7360" y="3927"/>
                    <a:pt x="7360" y="3927"/>
                  </a:cubicBezTo>
                  <a:cubicBezTo>
                    <a:pt x="7360" y="3995"/>
                    <a:pt x="7360" y="3995"/>
                    <a:pt x="7360" y="3995"/>
                  </a:cubicBezTo>
                  <a:cubicBezTo>
                    <a:pt x="7323" y="3995"/>
                    <a:pt x="7323" y="3995"/>
                    <a:pt x="7323" y="3995"/>
                  </a:cubicBezTo>
                  <a:cubicBezTo>
                    <a:pt x="7323" y="3995"/>
                    <a:pt x="7323" y="3995"/>
                    <a:pt x="7323" y="3995"/>
                  </a:cubicBezTo>
                  <a:cubicBezTo>
                    <a:pt x="7323" y="3927"/>
                    <a:pt x="7323" y="3927"/>
                    <a:pt x="7323" y="3927"/>
                  </a:cubicBezTo>
                  <a:cubicBezTo>
                    <a:pt x="7286" y="3927"/>
                    <a:pt x="7286" y="3927"/>
                    <a:pt x="7286" y="3927"/>
                  </a:cubicBezTo>
                  <a:cubicBezTo>
                    <a:pt x="7286" y="3995"/>
                    <a:pt x="7286" y="3995"/>
                    <a:pt x="7286" y="3995"/>
                  </a:cubicBezTo>
                  <a:cubicBezTo>
                    <a:pt x="7286" y="3995"/>
                    <a:pt x="7286" y="3995"/>
                    <a:pt x="7286" y="3995"/>
                  </a:cubicBezTo>
                  <a:cubicBezTo>
                    <a:pt x="7249" y="3995"/>
                    <a:pt x="7249" y="3995"/>
                    <a:pt x="7249" y="3995"/>
                  </a:cubicBezTo>
                  <a:cubicBezTo>
                    <a:pt x="7249" y="4063"/>
                    <a:pt x="7249" y="4063"/>
                    <a:pt x="7249" y="4063"/>
                  </a:cubicBezTo>
                  <a:cubicBezTo>
                    <a:pt x="7249" y="4063"/>
                    <a:pt x="7249" y="4063"/>
                    <a:pt x="7249" y="4063"/>
                  </a:cubicBezTo>
                  <a:close/>
                  <a:moveTo>
                    <a:pt x="4290" y="2438"/>
                  </a:moveTo>
                  <a:cubicBezTo>
                    <a:pt x="4327" y="2438"/>
                    <a:pt x="4327" y="2438"/>
                    <a:pt x="4327" y="2438"/>
                  </a:cubicBezTo>
                  <a:cubicBezTo>
                    <a:pt x="4364" y="2505"/>
                    <a:pt x="4364" y="2505"/>
                    <a:pt x="4364" y="2505"/>
                  </a:cubicBezTo>
                  <a:cubicBezTo>
                    <a:pt x="4364" y="2505"/>
                    <a:pt x="4364" y="2505"/>
                    <a:pt x="4364" y="2505"/>
                  </a:cubicBezTo>
                  <a:cubicBezTo>
                    <a:pt x="4401" y="2438"/>
                    <a:pt x="4401" y="2438"/>
                    <a:pt x="4401" y="2438"/>
                  </a:cubicBezTo>
                  <a:cubicBezTo>
                    <a:pt x="4438" y="2438"/>
                    <a:pt x="4438" y="2438"/>
                    <a:pt x="4438" y="2438"/>
                  </a:cubicBezTo>
                  <a:cubicBezTo>
                    <a:pt x="4401" y="2438"/>
                    <a:pt x="4401" y="2438"/>
                    <a:pt x="4401" y="2438"/>
                  </a:cubicBezTo>
                  <a:cubicBezTo>
                    <a:pt x="4364" y="2438"/>
                    <a:pt x="4364" y="2438"/>
                    <a:pt x="4364" y="2438"/>
                  </a:cubicBezTo>
                  <a:cubicBezTo>
                    <a:pt x="4327" y="2438"/>
                    <a:pt x="4327" y="2438"/>
                    <a:pt x="4327" y="2438"/>
                  </a:cubicBezTo>
                  <a:cubicBezTo>
                    <a:pt x="4327" y="2370"/>
                    <a:pt x="4327" y="2370"/>
                    <a:pt x="4327" y="2370"/>
                  </a:cubicBezTo>
                  <a:cubicBezTo>
                    <a:pt x="4290" y="2370"/>
                    <a:pt x="4290" y="2370"/>
                    <a:pt x="4290" y="2370"/>
                  </a:cubicBezTo>
                  <a:cubicBezTo>
                    <a:pt x="4290" y="2438"/>
                    <a:pt x="4290" y="2438"/>
                    <a:pt x="4290" y="2438"/>
                  </a:cubicBezTo>
                  <a:cubicBezTo>
                    <a:pt x="4290" y="2438"/>
                    <a:pt x="4290" y="2438"/>
                    <a:pt x="4290" y="2438"/>
                  </a:cubicBezTo>
                  <a:close/>
                  <a:moveTo>
                    <a:pt x="4216" y="1287"/>
                  </a:moveTo>
                  <a:cubicBezTo>
                    <a:pt x="4216" y="1287"/>
                    <a:pt x="4216" y="1287"/>
                    <a:pt x="4216" y="1287"/>
                  </a:cubicBezTo>
                  <a:cubicBezTo>
                    <a:pt x="4216" y="1219"/>
                    <a:pt x="4216" y="1219"/>
                    <a:pt x="4216" y="1219"/>
                  </a:cubicBezTo>
                  <a:cubicBezTo>
                    <a:pt x="4253" y="1151"/>
                    <a:pt x="4253" y="1151"/>
                    <a:pt x="4253" y="1151"/>
                  </a:cubicBezTo>
                  <a:cubicBezTo>
                    <a:pt x="4290" y="1151"/>
                    <a:pt x="4290" y="1151"/>
                    <a:pt x="4290" y="1151"/>
                  </a:cubicBezTo>
                  <a:cubicBezTo>
                    <a:pt x="4364" y="1219"/>
                    <a:pt x="4364" y="1219"/>
                    <a:pt x="4364" y="1219"/>
                  </a:cubicBezTo>
                  <a:cubicBezTo>
                    <a:pt x="4364" y="1219"/>
                    <a:pt x="4364" y="1219"/>
                    <a:pt x="4364" y="1219"/>
                  </a:cubicBezTo>
                  <a:cubicBezTo>
                    <a:pt x="4327" y="1287"/>
                    <a:pt x="4327" y="1287"/>
                    <a:pt x="4327" y="1287"/>
                  </a:cubicBezTo>
                  <a:cubicBezTo>
                    <a:pt x="4290" y="1287"/>
                    <a:pt x="4290" y="1287"/>
                    <a:pt x="4290" y="1287"/>
                  </a:cubicBezTo>
                  <a:cubicBezTo>
                    <a:pt x="4253" y="1287"/>
                    <a:pt x="4253" y="1287"/>
                    <a:pt x="4253" y="1287"/>
                  </a:cubicBezTo>
                  <a:cubicBezTo>
                    <a:pt x="4253" y="1287"/>
                    <a:pt x="4216" y="1287"/>
                    <a:pt x="4216" y="1287"/>
                  </a:cubicBezTo>
                  <a:close/>
                  <a:moveTo>
                    <a:pt x="5252" y="406"/>
                  </a:moveTo>
                  <a:cubicBezTo>
                    <a:pt x="5252" y="339"/>
                    <a:pt x="5252" y="339"/>
                    <a:pt x="5252" y="339"/>
                  </a:cubicBezTo>
                  <a:cubicBezTo>
                    <a:pt x="5289" y="339"/>
                    <a:pt x="5289" y="339"/>
                    <a:pt x="5289" y="339"/>
                  </a:cubicBezTo>
                  <a:cubicBezTo>
                    <a:pt x="5326" y="339"/>
                    <a:pt x="5326" y="339"/>
                    <a:pt x="5326" y="339"/>
                  </a:cubicBezTo>
                  <a:cubicBezTo>
                    <a:pt x="5363" y="339"/>
                    <a:pt x="5363" y="339"/>
                    <a:pt x="5363" y="339"/>
                  </a:cubicBezTo>
                  <a:cubicBezTo>
                    <a:pt x="5363" y="339"/>
                    <a:pt x="5363" y="339"/>
                    <a:pt x="5363" y="339"/>
                  </a:cubicBezTo>
                  <a:cubicBezTo>
                    <a:pt x="5363" y="406"/>
                    <a:pt x="5363" y="406"/>
                    <a:pt x="5363" y="406"/>
                  </a:cubicBezTo>
                  <a:cubicBezTo>
                    <a:pt x="5326" y="474"/>
                    <a:pt x="5326" y="474"/>
                    <a:pt x="5326" y="474"/>
                  </a:cubicBezTo>
                  <a:cubicBezTo>
                    <a:pt x="5289" y="474"/>
                    <a:pt x="5289" y="474"/>
                    <a:pt x="5289" y="474"/>
                  </a:cubicBezTo>
                  <a:cubicBezTo>
                    <a:pt x="5252" y="474"/>
                    <a:pt x="5252" y="474"/>
                    <a:pt x="5252" y="474"/>
                  </a:cubicBezTo>
                  <a:cubicBezTo>
                    <a:pt x="5252" y="406"/>
                    <a:pt x="5252" y="406"/>
                    <a:pt x="5252" y="406"/>
                  </a:cubicBezTo>
                  <a:close/>
                  <a:moveTo>
                    <a:pt x="5955" y="1219"/>
                  </a:moveTo>
                  <a:cubicBezTo>
                    <a:pt x="6029" y="1151"/>
                    <a:pt x="6029" y="1151"/>
                    <a:pt x="6029" y="1151"/>
                  </a:cubicBezTo>
                  <a:cubicBezTo>
                    <a:pt x="6066" y="1083"/>
                    <a:pt x="6066" y="1083"/>
                    <a:pt x="6066" y="1083"/>
                  </a:cubicBezTo>
                  <a:cubicBezTo>
                    <a:pt x="6066" y="1016"/>
                    <a:pt x="6066" y="1016"/>
                    <a:pt x="6066" y="1016"/>
                  </a:cubicBezTo>
                  <a:cubicBezTo>
                    <a:pt x="6103" y="948"/>
                    <a:pt x="6103" y="948"/>
                    <a:pt x="6103" y="948"/>
                  </a:cubicBezTo>
                  <a:cubicBezTo>
                    <a:pt x="6140" y="880"/>
                    <a:pt x="6140" y="880"/>
                    <a:pt x="6140" y="880"/>
                  </a:cubicBezTo>
                  <a:cubicBezTo>
                    <a:pt x="6214" y="813"/>
                    <a:pt x="6214" y="813"/>
                    <a:pt x="6214" y="813"/>
                  </a:cubicBezTo>
                  <a:cubicBezTo>
                    <a:pt x="6214" y="813"/>
                    <a:pt x="6214" y="813"/>
                    <a:pt x="6214" y="813"/>
                  </a:cubicBezTo>
                  <a:cubicBezTo>
                    <a:pt x="6214" y="745"/>
                    <a:pt x="6214" y="745"/>
                    <a:pt x="6214" y="745"/>
                  </a:cubicBezTo>
                  <a:cubicBezTo>
                    <a:pt x="6140" y="677"/>
                    <a:pt x="6140" y="677"/>
                    <a:pt x="6140" y="677"/>
                  </a:cubicBezTo>
                  <a:cubicBezTo>
                    <a:pt x="6103" y="609"/>
                    <a:pt x="6103" y="609"/>
                    <a:pt x="6103" y="609"/>
                  </a:cubicBezTo>
                  <a:cubicBezTo>
                    <a:pt x="6066" y="542"/>
                    <a:pt x="6066" y="542"/>
                    <a:pt x="6066" y="542"/>
                  </a:cubicBezTo>
                  <a:cubicBezTo>
                    <a:pt x="6066" y="474"/>
                    <a:pt x="6066" y="474"/>
                    <a:pt x="6066" y="474"/>
                  </a:cubicBezTo>
                  <a:cubicBezTo>
                    <a:pt x="6103" y="406"/>
                    <a:pt x="6103" y="406"/>
                    <a:pt x="6103" y="406"/>
                  </a:cubicBezTo>
                  <a:cubicBezTo>
                    <a:pt x="6103" y="339"/>
                    <a:pt x="6103" y="339"/>
                    <a:pt x="6103" y="339"/>
                  </a:cubicBezTo>
                  <a:cubicBezTo>
                    <a:pt x="6103" y="339"/>
                    <a:pt x="6103" y="339"/>
                    <a:pt x="6103" y="339"/>
                  </a:cubicBezTo>
                  <a:cubicBezTo>
                    <a:pt x="5992" y="339"/>
                    <a:pt x="5992" y="339"/>
                    <a:pt x="5992" y="339"/>
                  </a:cubicBezTo>
                  <a:cubicBezTo>
                    <a:pt x="5955" y="339"/>
                    <a:pt x="5955" y="339"/>
                    <a:pt x="5955" y="339"/>
                  </a:cubicBezTo>
                  <a:cubicBezTo>
                    <a:pt x="5881" y="271"/>
                    <a:pt x="5881" y="271"/>
                    <a:pt x="5881" y="271"/>
                  </a:cubicBezTo>
                  <a:cubicBezTo>
                    <a:pt x="5844" y="135"/>
                    <a:pt x="5844" y="135"/>
                    <a:pt x="5844" y="135"/>
                  </a:cubicBezTo>
                  <a:cubicBezTo>
                    <a:pt x="5770" y="68"/>
                    <a:pt x="5770" y="68"/>
                    <a:pt x="5770" y="68"/>
                  </a:cubicBezTo>
                  <a:cubicBezTo>
                    <a:pt x="5733" y="0"/>
                    <a:pt x="5733" y="0"/>
                    <a:pt x="5733" y="0"/>
                  </a:cubicBezTo>
                  <a:cubicBezTo>
                    <a:pt x="5696" y="0"/>
                    <a:pt x="5696" y="0"/>
                    <a:pt x="5696" y="0"/>
                  </a:cubicBezTo>
                  <a:cubicBezTo>
                    <a:pt x="5696" y="68"/>
                    <a:pt x="5696" y="68"/>
                    <a:pt x="5696" y="68"/>
                  </a:cubicBezTo>
                  <a:cubicBezTo>
                    <a:pt x="5696" y="68"/>
                    <a:pt x="5696" y="68"/>
                    <a:pt x="5696" y="68"/>
                  </a:cubicBezTo>
                  <a:cubicBezTo>
                    <a:pt x="5696" y="135"/>
                    <a:pt x="5696" y="135"/>
                    <a:pt x="5696" y="135"/>
                  </a:cubicBezTo>
                  <a:cubicBezTo>
                    <a:pt x="5696" y="203"/>
                    <a:pt x="5696" y="203"/>
                    <a:pt x="5696" y="203"/>
                  </a:cubicBezTo>
                  <a:cubicBezTo>
                    <a:pt x="5659" y="271"/>
                    <a:pt x="5659" y="271"/>
                    <a:pt x="5659" y="271"/>
                  </a:cubicBezTo>
                  <a:cubicBezTo>
                    <a:pt x="5622" y="339"/>
                    <a:pt x="5622" y="339"/>
                    <a:pt x="5622" y="339"/>
                  </a:cubicBezTo>
                  <a:cubicBezTo>
                    <a:pt x="5622" y="406"/>
                    <a:pt x="5622" y="406"/>
                    <a:pt x="5622" y="406"/>
                  </a:cubicBezTo>
                  <a:cubicBezTo>
                    <a:pt x="5585" y="474"/>
                    <a:pt x="5585" y="474"/>
                    <a:pt x="5585" y="474"/>
                  </a:cubicBezTo>
                  <a:cubicBezTo>
                    <a:pt x="5622" y="677"/>
                    <a:pt x="5622" y="677"/>
                    <a:pt x="5622" y="677"/>
                  </a:cubicBezTo>
                  <a:cubicBezTo>
                    <a:pt x="5622" y="745"/>
                    <a:pt x="5622" y="745"/>
                    <a:pt x="5622" y="745"/>
                  </a:cubicBezTo>
                  <a:cubicBezTo>
                    <a:pt x="5659" y="813"/>
                    <a:pt x="5659" y="813"/>
                    <a:pt x="5659" y="813"/>
                  </a:cubicBezTo>
                  <a:cubicBezTo>
                    <a:pt x="5659" y="813"/>
                    <a:pt x="5659" y="813"/>
                    <a:pt x="5659" y="813"/>
                  </a:cubicBezTo>
                  <a:cubicBezTo>
                    <a:pt x="5659" y="948"/>
                    <a:pt x="5659" y="948"/>
                    <a:pt x="5659" y="948"/>
                  </a:cubicBezTo>
                  <a:cubicBezTo>
                    <a:pt x="5622" y="1016"/>
                    <a:pt x="5622" y="1016"/>
                    <a:pt x="5622" y="1016"/>
                  </a:cubicBezTo>
                  <a:cubicBezTo>
                    <a:pt x="5622" y="1083"/>
                    <a:pt x="5622" y="1083"/>
                    <a:pt x="5622" y="1083"/>
                  </a:cubicBezTo>
                  <a:cubicBezTo>
                    <a:pt x="5622" y="1151"/>
                    <a:pt x="5622" y="1151"/>
                    <a:pt x="5622" y="1151"/>
                  </a:cubicBezTo>
                  <a:cubicBezTo>
                    <a:pt x="5659" y="1083"/>
                    <a:pt x="5659" y="1083"/>
                    <a:pt x="5659" y="1083"/>
                  </a:cubicBezTo>
                  <a:cubicBezTo>
                    <a:pt x="5659" y="1083"/>
                    <a:pt x="5659" y="1083"/>
                    <a:pt x="5659" y="1083"/>
                  </a:cubicBezTo>
                  <a:cubicBezTo>
                    <a:pt x="5696" y="1016"/>
                    <a:pt x="5696" y="1016"/>
                    <a:pt x="5696" y="1016"/>
                  </a:cubicBezTo>
                  <a:cubicBezTo>
                    <a:pt x="5733" y="1083"/>
                    <a:pt x="5733" y="1083"/>
                    <a:pt x="5733" y="1083"/>
                  </a:cubicBezTo>
                  <a:cubicBezTo>
                    <a:pt x="5733" y="1083"/>
                    <a:pt x="5733" y="1083"/>
                    <a:pt x="5733" y="1083"/>
                  </a:cubicBezTo>
                  <a:cubicBezTo>
                    <a:pt x="5770" y="1151"/>
                    <a:pt x="5770" y="1151"/>
                    <a:pt x="5770" y="1151"/>
                  </a:cubicBezTo>
                  <a:cubicBezTo>
                    <a:pt x="5807" y="1151"/>
                    <a:pt x="5807" y="1151"/>
                    <a:pt x="5807" y="1151"/>
                  </a:cubicBezTo>
                  <a:cubicBezTo>
                    <a:pt x="5807" y="1151"/>
                    <a:pt x="5807" y="1151"/>
                    <a:pt x="5807" y="1151"/>
                  </a:cubicBezTo>
                  <a:cubicBezTo>
                    <a:pt x="5844" y="1151"/>
                    <a:pt x="5844" y="1151"/>
                    <a:pt x="5844" y="1151"/>
                  </a:cubicBezTo>
                  <a:cubicBezTo>
                    <a:pt x="5881" y="1219"/>
                    <a:pt x="5881" y="1219"/>
                    <a:pt x="5881" y="1219"/>
                  </a:cubicBezTo>
                  <a:cubicBezTo>
                    <a:pt x="5918" y="1219"/>
                    <a:pt x="5918" y="1219"/>
                    <a:pt x="5918" y="1219"/>
                  </a:cubicBezTo>
                  <a:cubicBezTo>
                    <a:pt x="5955" y="1219"/>
                    <a:pt x="5955" y="1219"/>
                    <a:pt x="5955" y="1219"/>
                  </a:cubicBezTo>
                  <a:close/>
                  <a:moveTo>
                    <a:pt x="5807" y="1557"/>
                  </a:moveTo>
                  <a:cubicBezTo>
                    <a:pt x="5807" y="1557"/>
                    <a:pt x="5807" y="1557"/>
                    <a:pt x="5807" y="1557"/>
                  </a:cubicBezTo>
                  <a:cubicBezTo>
                    <a:pt x="5844" y="1625"/>
                    <a:pt x="5844" y="1625"/>
                    <a:pt x="5844" y="1625"/>
                  </a:cubicBezTo>
                  <a:cubicBezTo>
                    <a:pt x="5881" y="1625"/>
                    <a:pt x="5881" y="1625"/>
                    <a:pt x="5881" y="1625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955" y="1557"/>
                    <a:pt x="5955" y="1557"/>
                    <a:pt x="5955" y="1557"/>
                  </a:cubicBezTo>
                  <a:cubicBezTo>
                    <a:pt x="5992" y="1490"/>
                    <a:pt x="5992" y="1490"/>
                    <a:pt x="5992" y="1490"/>
                  </a:cubicBezTo>
                  <a:cubicBezTo>
                    <a:pt x="5992" y="1422"/>
                    <a:pt x="5992" y="1422"/>
                    <a:pt x="5992" y="1422"/>
                  </a:cubicBezTo>
                  <a:cubicBezTo>
                    <a:pt x="6029" y="1354"/>
                    <a:pt x="6029" y="1354"/>
                    <a:pt x="6029" y="1354"/>
                  </a:cubicBezTo>
                  <a:cubicBezTo>
                    <a:pt x="5992" y="1287"/>
                    <a:pt x="5992" y="1287"/>
                    <a:pt x="5992" y="1287"/>
                  </a:cubicBezTo>
                  <a:cubicBezTo>
                    <a:pt x="5955" y="1287"/>
                    <a:pt x="5955" y="1287"/>
                    <a:pt x="5955" y="1287"/>
                  </a:cubicBezTo>
                  <a:cubicBezTo>
                    <a:pt x="5881" y="1219"/>
                    <a:pt x="5881" y="1219"/>
                    <a:pt x="5881" y="1219"/>
                  </a:cubicBezTo>
                  <a:cubicBezTo>
                    <a:pt x="5844" y="1287"/>
                    <a:pt x="5844" y="1287"/>
                    <a:pt x="5844" y="1287"/>
                  </a:cubicBezTo>
                  <a:cubicBezTo>
                    <a:pt x="5807" y="1287"/>
                    <a:pt x="5807" y="1287"/>
                    <a:pt x="5807" y="1287"/>
                  </a:cubicBezTo>
                  <a:cubicBezTo>
                    <a:pt x="5770" y="1287"/>
                    <a:pt x="5770" y="1287"/>
                    <a:pt x="5770" y="1287"/>
                  </a:cubicBezTo>
                  <a:cubicBezTo>
                    <a:pt x="5733" y="1287"/>
                    <a:pt x="5733" y="1287"/>
                    <a:pt x="5733" y="1287"/>
                  </a:cubicBezTo>
                  <a:cubicBezTo>
                    <a:pt x="5733" y="1287"/>
                    <a:pt x="5733" y="1287"/>
                    <a:pt x="5733" y="1287"/>
                  </a:cubicBezTo>
                  <a:cubicBezTo>
                    <a:pt x="5696" y="1287"/>
                    <a:pt x="5696" y="1287"/>
                    <a:pt x="5696" y="1287"/>
                  </a:cubicBezTo>
                  <a:cubicBezTo>
                    <a:pt x="5659" y="1287"/>
                    <a:pt x="5659" y="1287"/>
                    <a:pt x="5659" y="1287"/>
                  </a:cubicBezTo>
                  <a:cubicBezTo>
                    <a:pt x="5696" y="1354"/>
                    <a:pt x="5696" y="1354"/>
                    <a:pt x="5696" y="1354"/>
                  </a:cubicBezTo>
                  <a:cubicBezTo>
                    <a:pt x="5733" y="1354"/>
                    <a:pt x="5733" y="1354"/>
                    <a:pt x="5733" y="1354"/>
                  </a:cubicBezTo>
                  <a:cubicBezTo>
                    <a:pt x="5733" y="1422"/>
                    <a:pt x="5733" y="1422"/>
                    <a:pt x="5733" y="1422"/>
                  </a:cubicBezTo>
                  <a:cubicBezTo>
                    <a:pt x="5770" y="1422"/>
                    <a:pt x="5770" y="1422"/>
                    <a:pt x="5770" y="1422"/>
                  </a:cubicBezTo>
                  <a:cubicBezTo>
                    <a:pt x="5807" y="1490"/>
                    <a:pt x="5807" y="1490"/>
                    <a:pt x="5807" y="1490"/>
                  </a:cubicBezTo>
                  <a:cubicBezTo>
                    <a:pt x="5844" y="1490"/>
                    <a:pt x="5844" y="1490"/>
                    <a:pt x="5844" y="1490"/>
                  </a:cubicBezTo>
                  <a:cubicBezTo>
                    <a:pt x="5881" y="1490"/>
                    <a:pt x="5881" y="1490"/>
                    <a:pt x="5881" y="1490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844" y="1557"/>
                    <a:pt x="5844" y="1557"/>
                    <a:pt x="5844" y="1557"/>
                  </a:cubicBezTo>
                  <a:cubicBezTo>
                    <a:pt x="5807" y="1557"/>
                    <a:pt x="5807" y="1557"/>
                    <a:pt x="5807" y="1557"/>
                  </a:cubicBezTo>
                  <a:close/>
                  <a:moveTo>
                    <a:pt x="6916" y="1761"/>
                  </a:moveTo>
                  <a:cubicBezTo>
                    <a:pt x="6916" y="1761"/>
                    <a:pt x="6916" y="1761"/>
                    <a:pt x="6916" y="1761"/>
                  </a:cubicBezTo>
                  <a:cubicBezTo>
                    <a:pt x="6879" y="1828"/>
                    <a:pt x="6879" y="1828"/>
                    <a:pt x="6879" y="1828"/>
                  </a:cubicBezTo>
                  <a:cubicBezTo>
                    <a:pt x="6842" y="1896"/>
                    <a:pt x="6842" y="1896"/>
                    <a:pt x="6842" y="1896"/>
                  </a:cubicBezTo>
                  <a:cubicBezTo>
                    <a:pt x="6805" y="1964"/>
                    <a:pt x="6805" y="1964"/>
                    <a:pt x="6805" y="1964"/>
                  </a:cubicBezTo>
                  <a:cubicBezTo>
                    <a:pt x="6768" y="1964"/>
                    <a:pt x="6768" y="1964"/>
                    <a:pt x="6768" y="1964"/>
                  </a:cubicBezTo>
                  <a:cubicBezTo>
                    <a:pt x="6732" y="1964"/>
                    <a:pt x="6732" y="1964"/>
                    <a:pt x="6732" y="1964"/>
                  </a:cubicBezTo>
                  <a:cubicBezTo>
                    <a:pt x="6732" y="1964"/>
                    <a:pt x="6732" y="1964"/>
                    <a:pt x="6732" y="1964"/>
                  </a:cubicBezTo>
                  <a:cubicBezTo>
                    <a:pt x="6695" y="1896"/>
                    <a:pt x="6695" y="1896"/>
                    <a:pt x="6695" y="1896"/>
                  </a:cubicBezTo>
                  <a:cubicBezTo>
                    <a:pt x="6658" y="1896"/>
                    <a:pt x="6658" y="1896"/>
                    <a:pt x="6658" y="1896"/>
                  </a:cubicBezTo>
                  <a:cubicBezTo>
                    <a:pt x="6621" y="1896"/>
                    <a:pt x="6621" y="1896"/>
                    <a:pt x="6621" y="1896"/>
                  </a:cubicBezTo>
                  <a:cubicBezTo>
                    <a:pt x="6621" y="1896"/>
                    <a:pt x="6621" y="1896"/>
                    <a:pt x="6621" y="1896"/>
                  </a:cubicBezTo>
                  <a:cubicBezTo>
                    <a:pt x="6510" y="1896"/>
                    <a:pt x="6510" y="1896"/>
                    <a:pt x="6510" y="1896"/>
                  </a:cubicBezTo>
                  <a:cubicBezTo>
                    <a:pt x="6473" y="1896"/>
                    <a:pt x="6473" y="1896"/>
                    <a:pt x="6473" y="1896"/>
                  </a:cubicBezTo>
                  <a:cubicBezTo>
                    <a:pt x="6473" y="1828"/>
                    <a:pt x="6473" y="1828"/>
                    <a:pt x="6473" y="1828"/>
                  </a:cubicBezTo>
                  <a:cubicBezTo>
                    <a:pt x="6436" y="1896"/>
                    <a:pt x="6436" y="1896"/>
                    <a:pt x="6436" y="1896"/>
                  </a:cubicBezTo>
                  <a:cubicBezTo>
                    <a:pt x="6362" y="1896"/>
                    <a:pt x="6362" y="1896"/>
                    <a:pt x="6362" y="1896"/>
                  </a:cubicBezTo>
                  <a:cubicBezTo>
                    <a:pt x="6362" y="1896"/>
                    <a:pt x="6362" y="1896"/>
                    <a:pt x="6362" y="1896"/>
                  </a:cubicBezTo>
                  <a:cubicBezTo>
                    <a:pt x="6325" y="1828"/>
                    <a:pt x="6325" y="1828"/>
                    <a:pt x="6325" y="1828"/>
                  </a:cubicBezTo>
                  <a:cubicBezTo>
                    <a:pt x="6288" y="1828"/>
                    <a:pt x="6288" y="1828"/>
                    <a:pt x="6288" y="1828"/>
                  </a:cubicBezTo>
                  <a:cubicBezTo>
                    <a:pt x="6251" y="1828"/>
                    <a:pt x="6251" y="1828"/>
                    <a:pt x="6251" y="1828"/>
                  </a:cubicBezTo>
                  <a:cubicBezTo>
                    <a:pt x="6214" y="1693"/>
                    <a:pt x="6214" y="1693"/>
                    <a:pt x="6214" y="1693"/>
                  </a:cubicBezTo>
                  <a:cubicBezTo>
                    <a:pt x="6214" y="1625"/>
                    <a:pt x="6214" y="1625"/>
                    <a:pt x="6214" y="1625"/>
                  </a:cubicBezTo>
                  <a:cubicBezTo>
                    <a:pt x="6177" y="1625"/>
                    <a:pt x="6177" y="1625"/>
                    <a:pt x="6177" y="1625"/>
                  </a:cubicBezTo>
                  <a:cubicBezTo>
                    <a:pt x="6140" y="1693"/>
                    <a:pt x="6140" y="1693"/>
                    <a:pt x="6140" y="1693"/>
                  </a:cubicBezTo>
                  <a:cubicBezTo>
                    <a:pt x="6140" y="1625"/>
                    <a:pt x="6140" y="1625"/>
                    <a:pt x="6140" y="1625"/>
                  </a:cubicBezTo>
                  <a:cubicBezTo>
                    <a:pt x="6103" y="1625"/>
                    <a:pt x="6103" y="1625"/>
                    <a:pt x="6103" y="1625"/>
                  </a:cubicBezTo>
                  <a:cubicBezTo>
                    <a:pt x="6103" y="1625"/>
                    <a:pt x="6103" y="1625"/>
                    <a:pt x="6103" y="1625"/>
                  </a:cubicBezTo>
                  <a:cubicBezTo>
                    <a:pt x="6103" y="1693"/>
                    <a:pt x="6103" y="1693"/>
                    <a:pt x="6103" y="1693"/>
                  </a:cubicBezTo>
                  <a:cubicBezTo>
                    <a:pt x="6066" y="1693"/>
                    <a:pt x="6066" y="1693"/>
                    <a:pt x="6066" y="1693"/>
                  </a:cubicBezTo>
                  <a:cubicBezTo>
                    <a:pt x="6066" y="1693"/>
                    <a:pt x="6066" y="1693"/>
                    <a:pt x="6066" y="1693"/>
                  </a:cubicBezTo>
                  <a:cubicBezTo>
                    <a:pt x="6029" y="1625"/>
                    <a:pt x="6029" y="1625"/>
                    <a:pt x="6029" y="1625"/>
                  </a:cubicBezTo>
                  <a:cubicBezTo>
                    <a:pt x="6029" y="1625"/>
                    <a:pt x="6029" y="1625"/>
                    <a:pt x="6029" y="1625"/>
                  </a:cubicBezTo>
                  <a:cubicBezTo>
                    <a:pt x="6066" y="1557"/>
                    <a:pt x="6066" y="1557"/>
                    <a:pt x="6066" y="1557"/>
                  </a:cubicBezTo>
                  <a:cubicBezTo>
                    <a:pt x="6103" y="1557"/>
                    <a:pt x="6103" y="1557"/>
                    <a:pt x="6103" y="1557"/>
                  </a:cubicBezTo>
                  <a:cubicBezTo>
                    <a:pt x="6066" y="1422"/>
                    <a:pt x="6066" y="1422"/>
                    <a:pt x="6066" y="1422"/>
                  </a:cubicBezTo>
                  <a:cubicBezTo>
                    <a:pt x="6066" y="1422"/>
                    <a:pt x="6066" y="1422"/>
                    <a:pt x="6066" y="1422"/>
                  </a:cubicBezTo>
                  <a:cubicBezTo>
                    <a:pt x="6103" y="1354"/>
                    <a:pt x="6103" y="1354"/>
                    <a:pt x="6103" y="1354"/>
                  </a:cubicBezTo>
                  <a:cubicBezTo>
                    <a:pt x="6103" y="1287"/>
                    <a:pt x="6103" y="1287"/>
                    <a:pt x="6103" y="1287"/>
                  </a:cubicBezTo>
                  <a:cubicBezTo>
                    <a:pt x="6103" y="1287"/>
                    <a:pt x="6103" y="1287"/>
                    <a:pt x="6103" y="1287"/>
                  </a:cubicBezTo>
                  <a:cubicBezTo>
                    <a:pt x="6066" y="1287"/>
                    <a:pt x="6066" y="1287"/>
                    <a:pt x="6066" y="1287"/>
                  </a:cubicBezTo>
                  <a:cubicBezTo>
                    <a:pt x="6066" y="1219"/>
                    <a:pt x="6066" y="1219"/>
                    <a:pt x="6066" y="1219"/>
                  </a:cubicBezTo>
                  <a:cubicBezTo>
                    <a:pt x="6066" y="1151"/>
                    <a:pt x="6066" y="1151"/>
                    <a:pt x="6066" y="1151"/>
                  </a:cubicBezTo>
                  <a:cubicBezTo>
                    <a:pt x="6103" y="1083"/>
                    <a:pt x="6103" y="1083"/>
                    <a:pt x="6103" y="1083"/>
                  </a:cubicBezTo>
                  <a:cubicBezTo>
                    <a:pt x="6140" y="1083"/>
                    <a:pt x="6140" y="1083"/>
                    <a:pt x="6140" y="1083"/>
                  </a:cubicBezTo>
                  <a:cubicBezTo>
                    <a:pt x="6140" y="1016"/>
                    <a:pt x="6140" y="1016"/>
                    <a:pt x="6140" y="1016"/>
                  </a:cubicBezTo>
                  <a:cubicBezTo>
                    <a:pt x="6140" y="1016"/>
                    <a:pt x="6140" y="1016"/>
                    <a:pt x="6140" y="1016"/>
                  </a:cubicBezTo>
                  <a:cubicBezTo>
                    <a:pt x="6214" y="948"/>
                    <a:pt x="6214" y="948"/>
                    <a:pt x="6214" y="948"/>
                  </a:cubicBezTo>
                  <a:cubicBezTo>
                    <a:pt x="6251" y="948"/>
                    <a:pt x="6251" y="948"/>
                    <a:pt x="6251" y="948"/>
                  </a:cubicBezTo>
                  <a:cubicBezTo>
                    <a:pt x="6251" y="880"/>
                    <a:pt x="6251" y="880"/>
                    <a:pt x="6251" y="880"/>
                  </a:cubicBezTo>
                  <a:cubicBezTo>
                    <a:pt x="6288" y="813"/>
                    <a:pt x="6288" y="813"/>
                    <a:pt x="6288" y="813"/>
                  </a:cubicBezTo>
                  <a:cubicBezTo>
                    <a:pt x="6325" y="813"/>
                    <a:pt x="6325" y="813"/>
                    <a:pt x="6325" y="813"/>
                  </a:cubicBezTo>
                  <a:cubicBezTo>
                    <a:pt x="6399" y="880"/>
                    <a:pt x="6399" y="880"/>
                    <a:pt x="6399" y="880"/>
                  </a:cubicBezTo>
                  <a:cubicBezTo>
                    <a:pt x="6436" y="1016"/>
                    <a:pt x="6436" y="1016"/>
                    <a:pt x="6436" y="1016"/>
                  </a:cubicBezTo>
                  <a:cubicBezTo>
                    <a:pt x="6436" y="1083"/>
                    <a:pt x="6436" y="1083"/>
                    <a:pt x="6436" y="1083"/>
                  </a:cubicBezTo>
                  <a:cubicBezTo>
                    <a:pt x="6436" y="1151"/>
                    <a:pt x="6436" y="1151"/>
                    <a:pt x="6436" y="1151"/>
                  </a:cubicBezTo>
                  <a:cubicBezTo>
                    <a:pt x="6436" y="1151"/>
                    <a:pt x="6436" y="1151"/>
                    <a:pt x="6436" y="1151"/>
                  </a:cubicBezTo>
                  <a:cubicBezTo>
                    <a:pt x="6436" y="1219"/>
                    <a:pt x="6436" y="1219"/>
                    <a:pt x="6436" y="1219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73" y="1219"/>
                    <a:pt x="6473" y="1219"/>
                    <a:pt x="6473" y="1219"/>
                  </a:cubicBezTo>
                  <a:cubicBezTo>
                    <a:pt x="6473" y="1151"/>
                    <a:pt x="6473" y="1151"/>
                    <a:pt x="6473" y="1151"/>
                  </a:cubicBezTo>
                  <a:cubicBezTo>
                    <a:pt x="6473" y="1083"/>
                    <a:pt x="6473" y="1083"/>
                    <a:pt x="6473" y="1083"/>
                  </a:cubicBezTo>
                  <a:cubicBezTo>
                    <a:pt x="6473" y="1083"/>
                    <a:pt x="6473" y="1083"/>
                    <a:pt x="6473" y="1083"/>
                  </a:cubicBezTo>
                  <a:cubicBezTo>
                    <a:pt x="6473" y="1016"/>
                    <a:pt x="6473" y="1016"/>
                    <a:pt x="6473" y="1016"/>
                  </a:cubicBezTo>
                  <a:cubicBezTo>
                    <a:pt x="6436" y="948"/>
                    <a:pt x="6436" y="948"/>
                    <a:pt x="6436" y="948"/>
                  </a:cubicBezTo>
                  <a:cubicBezTo>
                    <a:pt x="6436" y="880"/>
                    <a:pt x="6436" y="880"/>
                    <a:pt x="6436" y="880"/>
                  </a:cubicBezTo>
                  <a:cubicBezTo>
                    <a:pt x="6436" y="880"/>
                    <a:pt x="6436" y="880"/>
                    <a:pt x="6436" y="880"/>
                  </a:cubicBezTo>
                  <a:cubicBezTo>
                    <a:pt x="6510" y="880"/>
                    <a:pt x="6510" y="880"/>
                    <a:pt x="6510" y="880"/>
                  </a:cubicBezTo>
                  <a:cubicBezTo>
                    <a:pt x="6547" y="880"/>
                    <a:pt x="6547" y="880"/>
                    <a:pt x="6547" y="880"/>
                  </a:cubicBezTo>
                  <a:cubicBezTo>
                    <a:pt x="6658" y="1016"/>
                    <a:pt x="6658" y="1016"/>
                    <a:pt x="6658" y="1016"/>
                  </a:cubicBezTo>
                  <a:cubicBezTo>
                    <a:pt x="6695" y="1016"/>
                    <a:pt x="6695" y="1016"/>
                    <a:pt x="6695" y="1016"/>
                  </a:cubicBezTo>
                  <a:cubicBezTo>
                    <a:pt x="6695" y="1016"/>
                    <a:pt x="6695" y="1016"/>
                    <a:pt x="6695" y="1016"/>
                  </a:cubicBezTo>
                  <a:cubicBezTo>
                    <a:pt x="6695" y="1083"/>
                    <a:pt x="6695" y="1083"/>
                    <a:pt x="6695" y="1083"/>
                  </a:cubicBezTo>
                  <a:cubicBezTo>
                    <a:pt x="6732" y="1151"/>
                    <a:pt x="6732" y="1151"/>
                    <a:pt x="6732" y="1151"/>
                  </a:cubicBezTo>
                  <a:cubicBezTo>
                    <a:pt x="6732" y="1219"/>
                    <a:pt x="6732" y="1219"/>
                    <a:pt x="6732" y="1219"/>
                  </a:cubicBezTo>
                  <a:cubicBezTo>
                    <a:pt x="6732" y="1287"/>
                    <a:pt x="6732" y="1287"/>
                    <a:pt x="6732" y="1287"/>
                  </a:cubicBezTo>
                  <a:cubicBezTo>
                    <a:pt x="6768" y="1354"/>
                    <a:pt x="6768" y="1354"/>
                    <a:pt x="6768" y="1354"/>
                  </a:cubicBezTo>
                  <a:cubicBezTo>
                    <a:pt x="6805" y="1422"/>
                    <a:pt x="6805" y="1422"/>
                    <a:pt x="6805" y="1422"/>
                  </a:cubicBezTo>
                  <a:cubicBezTo>
                    <a:pt x="6805" y="1490"/>
                    <a:pt x="6805" y="1490"/>
                    <a:pt x="6805" y="1490"/>
                  </a:cubicBezTo>
                  <a:cubicBezTo>
                    <a:pt x="6768" y="1490"/>
                    <a:pt x="6768" y="1490"/>
                    <a:pt x="6768" y="1490"/>
                  </a:cubicBezTo>
                  <a:cubicBezTo>
                    <a:pt x="6768" y="1422"/>
                    <a:pt x="6768" y="1422"/>
                    <a:pt x="6768" y="1422"/>
                  </a:cubicBezTo>
                  <a:cubicBezTo>
                    <a:pt x="6732" y="1490"/>
                    <a:pt x="6732" y="1490"/>
                    <a:pt x="6732" y="1490"/>
                  </a:cubicBezTo>
                  <a:cubicBezTo>
                    <a:pt x="6732" y="1490"/>
                    <a:pt x="6732" y="1490"/>
                    <a:pt x="6732" y="1490"/>
                  </a:cubicBezTo>
                  <a:cubicBezTo>
                    <a:pt x="6768" y="1557"/>
                    <a:pt x="6768" y="1557"/>
                    <a:pt x="6768" y="1557"/>
                  </a:cubicBezTo>
                  <a:cubicBezTo>
                    <a:pt x="6842" y="1557"/>
                    <a:pt x="6842" y="1557"/>
                    <a:pt x="6842" y="1557"/>
                  </a:cubicBezTo>
                  <a:cubicBezTo>
                    <a:pt x="6879" y="1625"/>
                    <a:pt x="6879" y="1625"/>
                    <a:pt x="6879" y="1625"/>
                  </a:cubicBezTo>
                  <a:cubicBezTo>
                    <a:pt x="6879" y="1625"/>
                    <a:pt x="6879" y="1625"/>
                    <a:pt x="6879" y="1625"/>
                  </a:cubicBezTo>
                  <a:cubicBezTo>
                    <a:pt x="6916" y="1761"/>
                    <a:pt x="6916" y="1761"/>
                    <a:pt x="6916" y="1761"/>
                  </a:cubicBezTo>
                  <a:close/>
                  <a:moveTo>
                    <a:pt x="12945" y="203"/>
                  </a:moveTo>
                  <a:cubicBezTo>
                    <a:pt x="12945" y="135"/>
                    <a:pt x="12945" y="135"/>
                    <a:pt x="12945" y="135"/>
                  </a:cubicBezTo>
                  <a:cubicBezTo>
                    <a:pt x="12982" y="68"/>
                    <a:pt x="12982" y="68"/>
                    <a:pt x="12982" y="68"/>
                  </a:cubicBezTo>
                  <a:cubicBezTo>
                    <a:pt x="12982" y="68"/>
                    <a:pt x="12982" y="68"/>
                    <a:pt x="12982" y="68"/>
                  </a:cubicBezTo>
                  <a:cubicBezTo>
                    <a:pt x="13019" y="68"/>
                    <a:pt x="13019" y="68"/>
                    <a:pt x="13019" y="68"/>
                  </a:cubicBezTo>
                  <a:cubicBezTo>
                    <a:pt x="13019" y="135"/>
                    <a:pt x="13019" y="135"/>
                    <a:pt x="13019" y="135"/>
                  </a:cubicBezTo>
                  <a:cubicBezTo>
                    <a:pt x="12982" y="135"/>
                    <a:pt x="12982" y="135"/>
                    <a:pt x="12982" y="135"/>
                  </a:cubicBezTo>
                  <a:cubicBezTo>
                    <a:pt x="12982" y="203"/>
                    <a:pt x="12982" y="203"/>
                    <a:pt x="12982" y="203"/>
                  </a:cubicBezTo>
                  <a:cubicBezTo>
                    <a:pt x="12945" y="203"/>
                    <a:pt x="12945" y="203"/>
                    <a:pt x="12945" y="203"/>
                  </a:cubicBezTo>
                  <a:close/>
                  <a:moveTo>
                    <a:pt x="13278" y="1151"/>
                  </a:moveTo>
                  <a:cubicBezTo>
                    <a:pt x="13278" y="1219"/>
                    <a:pt x="13278" y="1219"/>
                    <a:pt x="13278" y="1219"/>
                  </a:cubicBezTo>
                  <a:cubicBezTo>
                    <a:pt x="13352" y="1354"/>
                    <a:pt x="13352" y="1354"/>
                    <a:pt x="13352" y="1354"/>
                  </a:cubicBezTo>
                  <a:cubicBezTo>
                    <a:pt x="13352" y="1422"/>
                    <a:pt x="13352" y="1422"/>
                    <a:pt x="13352" y="1422"/>
                  </a:cubicBezTo>
                  <a:cubicBezTo>
                    <a:pt x="13463" y="1490"/>
                    <a:pt x="13463" y="1490"/>
                    <a:pt x="13463" y="1490"/>
                  </a:cubicBezTo>
                  <a:cubicBezTo>
                    <a:pt x="13574" y="1490"/>
                    <a:pt x="13574" y="1490"/>
                    <a:pt x="13574" y="1490"/>
                  </a:cubicBezTo>
                  <a:cubicBezTo>
                    <a:pt x="13611" y="1557"/>
                    <a:pt x="13611" y="1557"/>
                    <a:pt x="13611" y="1557"/>
                  </a:cubicBezTo>
                  <a:cubicBezTo>
                    <a:pt x="13685" y="1557"/>
                    <a:pt x="13685" y="1557"/>
                    <a:pt x="13685" y="1557"/>
                  </a:cubicBezTo>
                  <a:cubicBezTo>
                    <a:pt x="13722" y="1490"/>
                    <a:pt x="13722" y="1490"/>
                    <a:pt x="13722" y="1490"/>
                  </a:cubicBezTo>
                  <a:cubicBezTo>
                    <a:pt x="13759" y="1557"/>
                    <a:pt x="13759" y="1557"/>
                    <a:pt x="13759" y="1557"/>
                  </a:cubicBezTo>
                  <a:cubicBezTo>
                    <a:pt x="13796" y="1557"/>
                    <a:pt x="13796" y="1557"/>
                    <a:pt x="13796" y="1557"/>
                  </a:cubicBezTo>
                  <a:cubicBezTo>
                    <a:pt x="13870" y="1490"/>
                    <a:pt x="13870" y="1490"/>
                    <a:pt x="13870" y="1490"/>
                  </a:cubicBezTo>
                  <a:cubicBezTo>
                    <a:pt x="13870" y="1422"/>
                    <a:pt x="13870" y="1422"/>
                    <a:pt x="13870" y="1422"/>
                  </a:cubicBezTo>
                  <a:cubicBezTo>
                    <a:pt x="13907" y="1354"/>
                    <a:pt x="13907" y="1354"/>
                    <a:pt x="13907" y="1354"/>
                  </a:cubicBezTo>
                  <a:cubicBezTo>
                    <a:pt x="13870" y="1287"/>
                    <a:pt x="13870" y="1287"/>
                    <a:pt x="13870" y="1287"/>
                  </a:cubicBezTo>
                  <a:cubicBezTo>
                    <a:pt x="13870" y="1219"/>
                    <a:pt x="13870" y="1219"/>
                    <a:pt x="13870" y="1219"/>
                  </a:cubicBezTo>
                  <a:cubicBezTo>
                    <a:pt x="13833" y="1219"/>
                    <a:pt x="13833" y="1219"/>
                    <a:pt x="13833" y="1219"/>
                  </a:cubicBezTo>
                  <a:cubicBezTo>
                    <a:pt x="13833" y="1219"/>
                    <a:pt x="13833" y="1219"/>
                    <a:pt x="13833" y="1219"/>
                  </a:cubicBezTo>
                  <a:cubicBezTo>
                    <a:pt x="13833" y="1151"/>
                    <a:pt x="13833" y="1151"/>
                    <a:pt x="13833" y="1151"/>
                  </a:cubicBezTo>
                  <a:cubicBezTo>
                    <a:pt x="13796" y="1151"/>
                    <a:pt x="13796" y="1151"/>
                    <a:pt x="13796" y="1151"/>
                  </a:cubicBezTo>
                  <a:cubicBezTo>
                    <a:pt x="13796" y="1151"/>
                    <a:pt x="13796" y="1151"/>
                    <a:pt x="13796" y="1151"/>
                  </a:cubicBezTo>
                  <a:cubicBezTo>
                    <a:pt x="13722" y="1151"/>
                    <a:pt x="13722" y="1151"/>
                    <a:pt x="13722" y="1151"/>
                  </a:cubicBezTo>
                  <a:cubicBezTo>
                    <a:pt x="13648" y="1151"/>
                    <a:pt x="13648" y="1151"/>
                    <a:pt x="13648" y="1151"/>
                  </a:cubicBezTo>
                  <a:cubicBezTo>
                    <a:pt x="13611" y="1219"/>
                    <a:pt x="13611" y="1219"/>
                    <a:pt x="13611" y="1219"/>
                  </a:cubicBezTo>
                  <a:cubicBezTo>
                    <a:pt x="13574" y="1219"/>
                    <a:pt x="13574" y="1219"/>
                    <a:pt x="13574" y="1219"/>
                  </a:cubicBezTo>
                  <a:cubicBezTo>
                    <a:pt x="13574" y="1219"/>
                    <a:pt x="13574" y="1219"/>
                    <a:pt x="13574" y="1219"/>
                  </a:cubicBezTo>
                  <a:cubicBezTo>
                    <a:pt x="13537" y="1151"/>
                    <a:pt x="13537" y="1151"/>
                    <a:pt x="13537" y="1151"/>
                  </a:cubicBezTo>
                  <a:cubicBezTo>
                    <a:pt x="13537" y="1151"/>
                    <a:pt x="13537" y="1151"/>
                    <a:pt x="13537" y="1151"/>
                  </a:cubicBezTo>
                  <a:cubicBezTo>
                    <a:pt x="13500" y="1151"/>
                    <a:pt x="13500" y="1151"/>
                    <a:pt x="13500" y="1151"/>
                  </a:cubicBezTo>
                  <a:cubicBezTo>
                    <a:pt x="13426" y="1151"/>
                    <a:pt x="13426" y="1151"/>
                    <a:pt x="13426" y="1151"/>
                  </a:cubicBezTo>
                  <a:cubicBezTo>
                    <a:pt x="13426" y="1151"/>
                    <a:pt x="13426" y="1151"/>
                    <a:pt x="13426" y="1151"/>
                  </a:cubicBezTo>
                  <a:cubicBezTo>
                    <a:pt x="13426" y="1219"/>
                    <a:pt x="13426" y="1219"/>
                    <a:pt x="13426" y="1219"/>
                  </a:cubicBezTo>
                  <a:cubicBezTo>
                    <a:pt x="13389" y="1219"/>
                    <a:pt x="13389" y="1219"/>
                    <a:pt x="13389" y="1219"/>
                  </a:cubicBezTo>
                  <a:cubicBezTo>
                    <a:pt x="13352" y="1219"/>
                    <a:pt x="13352" y="1219"/>
                    <a:pt x="13352" y="1219"/>
                  </a:cubicBezTo>
                  <a:cubicBezTo>
                    <a:pt x="13315" y="1219"/>
                    <a:pt x="13315" y="1219"/>
                    <a:pt x="13315" y="1219"/>
                  </a:cubicBezTo>
                  <a:cubicBezTo>
                    <a:pt x="13315" y="1151"/>
                    <a:pt x="13315" y="1151"/>
                    <a:pt x="13315" y="1151"/>
                  </a:cubicBezTo>
                  <a:cubicBezTo>
                    <a:pt x="13278" y="1151"/>
                    <a:pt x="13278" y="1151"/>
                    <a:pt x="13278" y="1151"/>
                  </a:cubicBezTo>
                  <a:close/>
                  <a:moveTo>
                    <a:pt x="12021" y="2099"/>
                  </a:moveTo>
                  <a:cubicBezTo>
                    <a:pt x="11984" y="1964"/>
                    <a:pt x="11984" y="1964"/>
                    <a:pt x="11984" y="1964"/>
                  </a:cubicBezTo>
                  <a:cubicBezTo>
                    <a:pt x="11984" y="1896"/>
                    <a:pt x="11984" y="1896"/>
                    <a:pt x="11984" y="1896"/>
                  </a:cubicBezTo>
                  <a:cubicBezTo>
                    <a:pt x="11947" y="1828"/>
                    <a:pt x="11947" y="1828"/>
                    <a:pt x="11947" y="1828"/>
                  </a:cubicBezTo>
                  <a:cubicBezTo>
                    <a:pt x="11873" y="1828"/>
                    <a:pt x="11873" y="1828"/>
                    <a:pt x="11873" y="1828"/>
                  </a:cubicBezTo>
                  <a:cubicBezTo>
                    <a:pt x="11873" y="1761"/>
                    <a:pt x="11873" y="1761"/>
                    <a:pt x="11873" y="1761"/>
                  </a:cubicBezTo>
                  <a:cubicBezTo>
                    <a:pt x="11836" y="1761"/>
                    <a:pt x="11836" y="1761"/>
                    <a:pt x="11836" y="1761"/>
                  </a:cubicBezTo>
                  <a:cubicBezTo>
                    <a:pt x="11799" y="1693"/>
                    <a:pt x="11799" y="1693"/>
                    <a:pt x="11799" y="1693"/>
                  </a:cubicBezTo>
                  <a:cubicBezTo>
                    <a:pt x="11836" y="1761"/>
                    <a:pt x="11836" y="1761"/>
                    <a:pt x="11836" y="1761"/>
                  </a:cubicBezTo>
                  <a:cubicBezTo>
                    <a:pt x="11836" y="1828"/>
                    <a:pt x="11836" y="1828"/>
                    <a:pt x="11836" y="1828"/>
                  </a:cubicBezTo>
                  <a:cubicBezTo>
                    <a:pt x="11910" y="1896"/>
                    <a:pt x="11910" y="1896"/>
                    <a:pt x="11910" y="1896"/>
                  </a:cubicBezTo>
                  <a:cubicBezTo>
                    <a:pt x="11947" y="2031"/>
                    <a:pt x="11947" y="2031"/>
                    <a:pt x="11947" y="2031"/>
                  </a:cubicBezTo>
                  <a:cubicBezTo>
                    <a:pt x="11984" y="2167"/>
                    <a:pt x="11984" y="2167"/>
                    <a:pt x="11984" y="2167"/>
                  </a:cubicBezTo>
                  <a:cubicBezTo>
                    <a:pt x="11984" y="2167"/>
                    <a:pt x="11984" y="2167"/>
                    <a:pt x="11984" y="2167"/>
                  </a:cubicBezTo>
                  <a:cubicBezTo>
                    <a:pt x="12021" y="2167"/>
                    <a:pt x="12021" y="2167"/>
                    <a:pt x="12021" y="2167"/>
                  </a:cubicBezTo>
                  <a:cubicBezTo>
                    <a:pt x="12021" y="2099"/>
                    <a:pt x="12021" y="2099"/>
                    <a:pt x="12021" y="2099"/>
                  </a:cubicBezTo>
                  <a:close/>
                  <a:moveTo>
                    <a:pt x="12649" y="2167"/>
                  </a:moveTo>
                  <a:cubicBezTo>
                    <a:pt x="12649" y="2167"/>
                    <a:pt x="12649" y="2167"/>
                    <a:pt x="12649" y="2167"/>
                  </a:cubicBezTo>
                  <a:cubicBezTo>
                    <a:pt x="12612" y="2167"/>
                    <a:pt x="12612" y="2167"/>
                    <a:pt x="12612" y="2167"/>
                  </a:cubicBezTo>
                  <a:cubicBezTo>
                    <a:pt x="12612" y="2167"/>
                    <a:pt x="12612" y="2167"/>
                    <a:pt x="12612" y="2167"/>
                  </a:cubicBezTo>
                  <a:cubicBezTo>
                    <a:pt x="12612" y="2099"/>
                    <a:pt x="12612" y="2099"/>
                    <a:pt x="12612" y="2099"/>
                  </a:cubicBezTo>
                  <a:cubicBezTo>
                    <a:pt x="12649" y="2099"/>
                    <a:pt x="12649" y="2099"/>
                    <a:pt x="12649" y="2099"/>
                  </a:cubicBezTo>
                  <a:cubicBezTo>
                    <a:pt x="12649" y="2167"/>
                    <a:pt x="12649" y="2167"/>
                    <a:pt x="12649" y="2167"/>
                  </a:cubicBezTo>
                  <a:cubicBezTo>
                    <a:pt x="12686" y="2167"/>
                    <a:pt x="12686" y="2167"/>
                    <a:pt x="12686" y="2167"/>
                  </a:cubicBezTo>
                  <a:cubicBezTo>
                    <a:pt x="12686" y="2234"/>
                    <a:pt x="12686" y="2234"/>
                    <a:pt x="12686" y="2234"/>
                  </a:cubicBezTo>
                  <a:cubicBezTo>
                    <a:pt x="12686" y="2234"/>
                    <a:pt x="12686" y="2234"/>
                    <a:pt x="12686" y="2234"/>
                  </a:cubicBezTo>
                  <a:cubicBezTo>
                    <a:pt x="12723" y="2234"/>
                    <a:pt x="12723" y="2234"/>
                    <a:pt x="12723" y="2234"/>
                  </a:cubicBezTo>
                  <a:cubicBezTo>
                    <a:pt x="12760" y="2167"/>
                    <a:pt x="12760" y="2167"/>
                    <a:pt x="12760" y="2167"/>
                  </a:cubicBezTo>
                  <a:cubicBezTo>
                    <a:pt x="12797" y="2031"/>
                    <a:pt x="12797" y="2031"/>
                    <a:pt x="12797" y="2031"/>
                  </a:cubicBezTo>
                  <a:cubicBezTo>
                    <a:pt x="12834" y="1964"/>
                    <a:pt x="12834" y="1964"/>
                    <a:pt x="12834" y="1964"/>
                  </a:cubicBezTo>
                  <a:cubicBezTo>
                    <a:pt x="12871" y="1964"/>
                    <a:pt x="12871" y="1964"/>
                    <a:pt x="12871" y="1964"/>
                  </a:cubicBezTo>
                  <a:cubicBezTo>
                    <a:pt x="12908" y="1896"/>
                    <a:pt x="12908" y="1896"/>
                    <a:pt x="12908" y="1896"/>
                  </a:cubicBezTo>
                  <a:cubicBezTo>
                    <a:pt x="12908" y="1964"/>
                    <a:pt x="12908" y="1964"/>
                    <a:pt x="12908" y="1964"/>
                  </a:cubicBezTo>
                  <a:cubicBezTo>
                    <a:pt x="12908" y="1964"/>
                    <a:pt x="12908" y="1964"/>
                    <a:pt x="12908" y="1964"/>
                  </a:cubicBezTo>
                  <a:cubicBezTo>
                    <a:pt x="12945" y="1964"/>
                    <a:pt x="12945" y="1964"/>
                    <a:pt x="12945" y="1964"/>
                  </a:cubicBezTo>
                  <a:cubicBezTo>
                    <a:pt x="12945" y="2031"/>
                    <a:pt x="12945" y="2031"/>
                    <a:pt x="12945" y="2031"/>
                  </a:cubicBezTo>
                  <a:cubicBezTo>
                    <a:pt x="12982" y="1964"/>
                    <a:pt x="12982" y="1964"/>
                    <a:pt x="12982" y="1964"/>
                  </a:cubicBezTo>
                  <a:cubicBezTo>
                    <a:pt x="12982" y="1964"/>
                    <a:pt x="12982" y="1964"/>
                    <a:pt x="12982" y="1964"/>
                  </a:cubicBezTo>
                  <a:cubicBezTo>
                    <a:pt x="13056" y="1896"/>
                    <a:pt x="13056" y="1896"/>
                    <a:pt x="13056" y="1896"/>
                  </a:cubicBezTo>
                  <a:cubicBezTo>
                    <a:pt x="13056" y="1828"/>
                    <a:pt x="13056" y="1828"/>
                    <a:pt x="13056" y="1828"/>
                  </a:cubicBezTo>
                  <a:cubicBezTo>
                    <a:pt x="13056" y="1828"/>
                    <a:pt x="13056" y="1828"/>
                    <a:pt x="13056" y="1828"/>
                  </a:cubicBezTo>
                  <a:cubicBezTo>
                    <a:pt x="13019" y="1828"/>
                    <a:pt x="13019" y="1828"/>
                    <a:pt x="13019" y="1828"/>
                  </a:cubicBezTo>
                  <a:cubicBezTo>
                    <a:pt x="12945" y="1896"/>
                    <a:pt x="12945" y="1896"/>
                    <a:pt x="12945" y="1896"/>
                  </a:cubicBezTo>
                  <a:cubicBezTo>
                    <a:pt x="12908" y="1828"/>
                    <a:pt x="12908" y="1828"/>
                    <a:pt x="12908" y="1828"/>
                  </a:cubicBezTo>
                  <a:cubicBezTo>
                    <a:pt x="12871" y="1761"/>
                    <a:pt x="12871" y="1761"/>
                    <a:pt x="12871" y="1761"/>
                  </a:cubicBezTo>
                  <a:cubicBezTo>
                    <a:pt x="12834" y="1761"/>
                    <a:pt x="12834" y="1761"/>
                    <a:pt x="12834" y="1761"/>
                  </a:cubicBezTo>
                  <a:cubicBezTo>
                    <a:pt x="12797" y="1761"/>
                    <a:pt x="12797" y="1761"/>
                    <a:pt x="12797" y="1761"/>
                  </a:cubicBezTo>
                  <a:cubicBezTo>
                    <a:pt x="12797" y="1693"/>
                    <a:pt x="12797" y="1693"/>
                    <a:pt x="12797" y="1693"/>
                  </a:cubicBezTo>
                  <a:cubicBezTo>
                    <a:pt x="12760" y="1625"/>
                    <a:pt x="12760" y="1625"/>
                    <a:pt x="12760" y="1625"/>
                  </a:cubicBezTo>
                  <a:cubicBezTo>
                    <a:pt x="12723" y="1625"/>
                    <a:pt x="12723" y="1625"/>
                    <a:pt x="12723" y="1625"/>
                  </a:cubicBezTo>
                  <a:cubicBezTo>
                    <a:pt x="12686" y="1557"/>
                    <a:pt x="12686" y="1557"/>
                    <a:pt x="12686" y="1557"/>
                  </a:cubicBezTo>
                  <a:cubicBezTo>
                    <a:pt x="12686" y="1490"/>
                    <a:pt x="12686" y="1490"/>
                    <a:pt x="12686" y="1490"/>
                  </a:cubicBezTo>
                  <a:cubicBezTo>
                    <a:pt x="12686" y="1422"/>
                    <a:pt x="12686" y="1422"/>
                    <a:pt x="12686" y="1422"/>
                  </a:cubicBezTo>
                  <a:cubicBezTo>
                    <a:pt x="12649" y="1354"/>
                    <a:pt x="12649" y="1354"/>
                    <a:pt x="12649" y="1354"/>
                  </a:cubicBezTo>
                  <a:cubicBezTo>
                    <a:pt x="12612" y="1354"/>
                    <a:pt x="12612" y="1354"/>
                    <a:pt x="12612" y="1354"/>
                  </a:cubicBezTo>
                  <a:cubicBezTo>
                    <a:pt x="12612" y="1354"/>
                    <a:pt x="12612" y="1354"/>
                    <a:pt x="12612" y="1354"/>
                  </a:cubicBezTo>
                  <a:cubicBezTo>
                    <a:pt x="12649" y="1287"/>
                    <a:pt x="12649" y="1287"/>
                    <a:pt x="12649" y="1287"/>
                  </a:cubicBezTo>
                  <a:cubicBezTo>
                    <a:pt x="12649" y="1287"/>
                    <a:pt x="12649" y="1287"/>
                    <a:pt x="12649" y="1287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151"/>
                    <a:pt x="12649" y="1151"/>
                    <a:pt x="12649" y="1151"/>
                  </a:cubicBezTo>
                  <a:cubicBezTo>
                    <a:pt x="12612" y="1151"/>
                    <a:pt x="12612" y="1151"/>
                    <a:pt x="12612" y="1151"/>
                  </a:cubicBezTo>
                  <a:cubicBezTo>
                    <a:pt x="12538" y="1151"/>
                    <a:pt x="12538" y="1151"/>
                    <a:pt x="12538" y="1151"/>
                  </a:cubicBezTo>
                  <a:cubicBezTo>
                    <a:pt x="12501" y="1151"/>
                    <a:pt x="12501" y="1151"/>
                    <a:pt x="12501" y="1151"/>
                  </a:cubicBezTo>
                  <a:cubicBezTo>
                    <a:pt x="12501" y="1083"/>
                    <a:pt x="12501" y="1083"/>
                    <a:pt x="12501" y="1083"/>
                  </a:cubicBezTo>
                  <a:cubicBezTo>
                    <a:pt x="12464" y="1083"/>
                    <a:pt x="12464" y="1083"/>
                    <a:pt x="12464" y="1083"/>
                  </a:cubicBezTo>
                  <a:cubicBezTo>
                    <a:pt x="12427" y="1083"/>
                    <a:pt x="12427" y="1083"/>
                    <a:pt x="12427" y="1083"/>
                  </a:cubicBezTo>
                  <a:cubicBezTo>
                    <a:pt x="12390" y="1083"/>
                    <a:pt x="12390" y="1083"/>
                    <a:pt x="12390" y="1083"/>
                  </a:cubicBezTo>
                  <a:cubicBezTo>
                    <a:pt x="12464" y="1151"/>
                    <a:pt x="12464" y="1151"/>
                    <a:pt x="12464" y="1151"/>
                  </a:cubicBezTo>
                  <a:cubicBezTo>
                    <a:pt x="12501" y="1151"/>
                    <a:pt x="12501" y="1151"/>
                    <a:pt x="12501" y="1151"/>
                  </a:cubicBezTo>
                  <a:cubicBezTo>
                    <a:pt x="12501" y="1219"/>
                    <a:pt x="12501" y="1219"/>
                    <a:pt x="12501" y="1219"/>
                  </a:cubicBezTo>
                  <a:cubicBezTo>
                    <a:pt x="12464" y="1219"/>
                    <a:pt x="12464" y="1219"/>
                    <a:pt x="12464" y="1219"/>
                  </a:cubicBezTo>
                  <a:cubicBezTo>
                    <a:pt x="12464" y="1219"/>
                    <a:pt x="12464" y="1219"/>
                    <a:pt x="12464" y="1219"/>
                  </a:cubicBezTo>
                  <a:cubicBezTo>
                    <a:pt x="12427" y="1219"/>
                    <a:pt x="12427" y="1219"/>
                    <a:pt x="12427" y="1219"/>
                  </a:cubicBezTo>
                  <a:cubicBezTo>
                    <a:pt x="12390" y="1219"/>
                    <a:pt x="12390" y="1219"/>
                    <a:pt x="12390" y="1219"/>
                  </a:cubicBezTo>
                  <a:cubicBezTo>
                    <a:pt x="12427" y="1287"/>
                    <a:pt x="12427" y="1287"/>
                    <a:pt x="12427" y="1287"/>
                  </a:cubicBezTo>
                  <a:cubicBezTo>
                    <a:pt x="12427" y="1354"/>
                    <a:pt x="12427" y="1354"/>
                    <a:pt x="12427" y="1354"/>
                  </a:cubicBezTo>
                  <a:cubicBezTo>
                    <a:pt x="12427" y="1422"/>
                    <a:pt x="12427" y="1422"/>
                    <a:pt x="12427" y="1422"/>
                  </a:cubicBezTo>
                  <a:cubicBezTo>
                    <a:pt x="12501" y="1490"/>
                    <a:pt x="12501" y="1490"/>
                    <a:pt x="12501" y="1490"/>
                  </a:cubicBezTo>
                  <a:cubicBezTo>
                    <a:pt x="12501" y="1557"/>
                    <a:pt x="12501" y="1557"/>
                    <a:pt x="12501" y="1557"/>
                  </a:cubicBezTo>
                  <a:cubicBezTo>
                    <a:pt x="12501" y="1557"/>
                    <a:pt x="12501" y="1557"/>
                    <a:pt x="12501" y="1557"/>
                  </a:cubicBezTo>
                  <a:cubicBezTo>
                    <a:pt x="12464" y="1557"/>
                    <a:pt x="12464" y="1557"/>
                    <a:pt x="12464" y="1557"/>
                  </a:cubicBezTo>
                  <a:cubicBezTo>
                    <a:pt x="12427" y="1490"/>
                    <a:pt x="12427" y="1490"/>
                    <a:pt x="12427" y="1490"/>
                  </a:cubicBezTo>
                  <a:cubicBezTo>
                    <a:pt x="12390" y="1422"/>
                    <a:pt x="12390" y="1422"/>
                    <a:pt x="12390" y="1422"/>
                  </a:cubicBezTo>
                  <a:cubicBezTo>
                    <a:pt x="12353" y="1422"/>
                    <a:pt x="12353" y="1422"/>
                    <a:pt x="12353" y="1422"/>
                  </a:cubicBezTo>
                  <a:cubicBezTo>
                    <a:pt x="12353" y="1422"/>
                    <a:pt x="12353" y="1422"/>
                    <a:pt x="12353" y="1422"/>
                  </a:cubicBezTo>
                  <a:cubicBezTo>
                    <a:pt x="12316" y="1422"/>
                    <a:pt x="12316" y="1422"/>
                    <a:pt x="12316" y="1422"/>
                  </a:cubicBezTo>
                  <a:cubicBezTo>
                    <a:pt x="12316" y="1422"/>
                    <a:pt x="12316" y="1422"/>
                    <a:pt x="12316" y="1422"/>
                  </a:cubicBezTo>
                  <a:cubicBezTo>
                    <a:pt x="12279" y="1422"/>
                    <a:pt x="12279" y="1422"/>
                    <a:pt x="12279" y="1422"/>
                  </a:cubicBezTo>
                  <a:cubicBezTo>
                    <a:pt x="12279" y="1354"/>
                    <a:pt x="12279" y="1354"/>
                    <a:pt x="12279" y="1354"/>
                  </a:cubicBezTo>
                  <a:cubicBezTo>
                    <a:pt x="12279" y="1287"/>
                    <a:pt x="12279" y="1287"/>
                    <a:pt x="12279" y="1287"/>
                  </a:cubicBezTo>
                  <a:cubicBezTo>
                    <a:pt x="12242" y="1287"/>
                    <a:pt x="12242" y="1287"/>
                    <a:pt x="12242" y="1287"/>
                  </a:cubicBezTo>
                  <a:cubicBezTo>
                    <a:pt x="12205" y="1219"/>
                    <a:pt x="12205" y="1219"/>
                    <a:pt x="12205" y="1219"/>
                  </a:cubicBezTo>
                  <a:cubicBezTo>
                    <a:pt x="12168" y="1219"/>
                    <a:pt x="12168" y="1219"/>
                    <a:pt x="12168" y="1219"/>
                  </a:cubicBezTo>
                  <a:cubicBezTo>
                    <a:pt x="12132" y="1219"/>
                    <a:pt x="12132" y="1219"/>
                    <a:pt x="12132" y="1219"/>
                  </a:cubicBezTo>
                  <a:cubicBezTo>
                    <a:pt x="12132" y="1151"/>
                    <a:pt x="12132" y="1151"/>
                    <a:pt x="12132" y="1151"/>
                  </a:cubicBezTo>
                  <a:cubicBezTo>
                    <a:pt x="12095" y="1219"/>
                    <a:pt x="12095" y="1219"/>
                    <a:pt x="12095" y="1219"/>
                  </a:cubicBezTo>
                  <a:cubicBezTo>
                    <a:pt x="12058" y="1219"/>
                    <a:pt x="12058" y="1219"/>
                    <a:pt x="12058" y="1219"/>
                  </a:cubicBezTo>
                  <a:cubicBezTo>
                    <a:pt x="12058" y="1287"/>
                    <a:pt x="12058" y="1287"/>
                    <a:pt x="12058" y="1287"/>
                  </a:cubicBezTo>
                  <a:cubicBezTo>
                    <a:pt x="12058" y="1354"/>
                    <a:pt x="12058" y="1354"/>
                    <a:pt x="12058" y="1354"/>
                  </a:cubicBezTo>
                  <a:cubicBezTo>
                    <a:pt x="12058" y="1422"/>
                    <a:pt x="12058" y="1422"/>
                    <a:pt x="12058" y="1422"/>
                  </a:cubicBezTo>
                  <a:cubicBezTo>
                    <a:pt x="12021" y="1490"/>
                    <a:pt x="12021" y="1490"/>
                    <a:pt x="12021" y="1490"/>
                  </a:cubicBezTo>
                  <a:cubicBezTo>
                    <a:pt x="11984" y="1490"/>
                    <a:pt x="11984" y="1490"/>
                    <a:pt x="11984" y="1490"/>
                  </a:cubicBezTo>
                  <a:cubicBezTo>
                    <a:pt x="11984" y="1557"/>
                    <a:pt x="11984" y="1557"/>
                    <a:pt x="11984" y="1557"/>
                  </a:cubicBezTo>
                  <a:cubicBezTo>
                    <a:pt x="12021" y="1625"/>
                    <a:pt x="12021" y="1625"/>
                    <a:pt x="12021" y="1625"/>
                  </a:cubicBezTo>
                  <a:cubicBezTo>
                    <a:pt x="12058" y="1625"/>
                    <a:pt x="12058" y="1625"/>
                    <a:pt x="12058" y="1625"/>
                  </a:cubicBezTo>
                  <a:cubicBezTo>
                    <a:pt x="12095" y="1693"/>
                    <a:pt x="12095" y="1693"/>
                    <a:pt x="12095" y="1693"/>
                  </a:cubicBezTo>
                  <a:cubicBezTo>
                    <a:pt x="12058" y="1693"/>
                    <a:pt x="12058" y="1693"/>
                    <a:pt x="12058" y="1693"/>
                  </a:cubicBezTo>
                  <a:cubicBezTo>
                    <a:pt x="12058" y="1693"/>
                    <a:pt x="12058" y="1693"/>
                    <a:pt x="12058" y="1693"/>
                  </a:cubicBezTo>
                  <a:cubicBezTo>
                    <a:pt x="12058" y="1761"/>
                    <a:pt x="12058" y="1761"/>
                    <a:pt x="12058" y="1761"/>
                  </a:cubicBezTo>
                  <a:cubicBezTo>
                    <a:pt x="12095" y="1761"/>
                    <a:pt x="12095" y="1761"/>
                    <a:pt x="12095" y="1761"/>
                  </a:cubicBezTo>
                  <a:cubicBezTo>
                    <a:pt x="12095" y="1828"/>
                    <a:pt x="12095" y="1828"/>
                    <a:pt x="12095" y="1828"/>
                  </a:cubicBezTo>
                  <a:cubicBezTo>
                    <a:pt x="12095" y="1828"/>
                    <a:pt x="12095" y="1828"/>
                    <a:pt x="12095" y="1828"/>
                  </a:cubicBezTo>
                  <a:cubicBezTo>
                    <a:pt x="12095" y="1896"/>
                    <a:pt x="12095" y="1896"/>
                    <a:pt x="12095" y="1896"/>
                  </a:cubicBezTo>
                  <a:cubicBezTo>
                    <a:pt x="12132" y="1896"/>
                    <a:pt x="12132" y="1896"/>
                    <a:pt x="12132" y="1896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205" y="1964"/>
                    <a:pt x="12205" y="1964"/>
                    <a:pt x="12205" y="1964"/>
                  </a:cubicBezTo>
                  <a:cubicBezTo>
                    <a:pt x="12205" y="2031"/>
                    <a:pt x="12205" y="2031"/>
                    <a:pt x="12205" y="2031"/>
                  </a:cubicBezTo>
                  <a:cubicBezTo>
                    <a:pt x="12205" y="2031"/>
                    <a:pt x="12205" y="2031"/>
                    <a:pt x="12205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99"/>
                    <a:pt x="12168" y="2099"/>
                    <a:pt x="12168" y="2099"/>
                  </a:cubicBezTo>
                  <a:cubicBezTo>
                    <a:pt x="12279" y="2234"/>
                    <a:pt x="12279" y="2234"/>
                    <a:pt x="12279" y="2234"/>
                  </a:cubicBezTo>
                  <a:cubicBezTo>
                    <a:pt x="12316" y="2234"/>
                    <a:pt x="12316" y="2234"/>
                    <a:pt x="12316" y="2234"/>
                  </a:cubicBezTo>
                  <a:cubicBezTo>
                    <a:pt x="12353" y="2234"/>
                    <a:pt x="12353" y="2234"/>
                    <a:pt x="12353" y="2234"/>
                  </a:cubicBezTo>
                  <a:cubicBezTo>
                    <a:pt x="12390" y="2302"/>
                    <a:pt x="12390" y="2302"/>
                    <a:pt x="12390" y="2302"/>
                  </a:cubicBezTo>
                  <a:cubicBezTo>
                    <a:pt x="12427" y="2302"/>
                    <a:pt x="12427" y="2302"/>
                    <a:pt x="12427" y="2302"/>
                  </a:cubicBezTo>
                  <a:cubicBezTo>
                    <a:pt x="12427" y="2370"/>
                    <a:pt x="12427" y="2370"/>
                    <a:pt x="12427" y="2370"/>
                  </a:cubicBezTo>
                  <a:cubicBezTo>
                    <a:pt x="12464" y="2370"/>
                    <a:pt x="12464" y="2370"/>
                    <a:pt x="12464" y="2370"/>
                  </a:cubicBezTo>
                  <a:cubicBezTo>
                    <a:pt x="12501" y="2370"/>
                    <a:pt x="12501" y="2370"/>
                    <a:pt x="12501" y="2370"/>
                  </a:cubicBezTo>
                  <a:cubicBezTo>
                    <a:pt x="12538" y="2370"/>
                    <a:pt x="12538" y="2370"/>
                    <a:pt x="12538" y="2370"/>
                  </a:cubicBezTo>
                  <a:cubicBezTo>
                    <a:pt x="12612" y="2370"/>
                    <a:pt x="12612" y="2370"/>
                    <a:pt x="12612" y="2370"/>
                  </a:cubicBezTo>
                  <a:cubicBezTo>
                    <a:pt x="12649" y="2438"/>
                    <a:pt x="12649" y="2438"/>
                    <a:pt x="12649" y="2438"/>
                  </a:cubicBezTo>
                  <a:cubicBezTo>
                    <a:pt x="12649" y="2370"/>
                    <a:pt x="12649" y="2370"/>
                    <a:pt x="12649" y="2370"/>
                  </a:cubicBezTo>
                  <a:cubicBezTo>
                    <a:pt x="12686" y="2370"/>
                    <a:pt x="12686" y="2370"/>
                    <a:pt x="12686" y="2370"/>
                  </a:cubicBezTo>
                  <a:cubicBezTo>
                    <a:pt x="12686" y="2302"/>
                    <a:pt x="12686" y="2302"/>
                    <a:pt x="12686" y="2302"/>
                  </a:cubicBezTo>
                  <a:cubicBezTo>
                    <a:pt x="12649" y="2234"/>
                    <a:pt x="12649" y="2234"/>
                    <a:pt x="12649" y="2234"/>
                  </a:cubicBezTo>
                  <a:cubicBezTo>
                    <a:pt x="12649" y="2167"/>
                    <a:pt x="12649" y="2167"/>
                    <a:pt x="12649" y="2167"/>
                  </a:cubicBezTo>
                  <a:close/>
                  <a:moveTo>
                    <a:pt x="12686" y="1151"/>
                  </a:moveTo>
                  <a:cubicBezTo>
                    <a:pt x="12723" y="1151"/>
                    <a:pt x="12723" y="1151"/>
                    <a:pt x="12723" y="1151"/>
                  </a:cubicBezTo>
                  <a:cubicBezTo>
                    <a:pt x="12760" y="1151"/>
                    <a:pt x="12760" y="1151"/>
                    <a:pt x="12760" y="1151"/>
                  </a:cubicBezTo>
                  <a:cubicBezTo>
                    <a:pt x="12797" y="1151"/>
                    <a:pt x="12797" y="1151"/>
                    <a:pt x="12797" y="1151"/>
                  </a:cubicBezTo>
                  <a:cubicBezTo>
                    <a:pt x="12871" y="1219"/>
                    <a:pt x="12871" y="1219"/>
                    <a:pt x="12871" y="1219"/>
                  </a:cubicBezTo>
                  <a:cubicBezTo>
                    <a:pt x="12908" y="1219"/>
                    <a:pt x="12908" y="1219"/>
                    <a:pt x="12908" y="1219"/>
                  </a:cubicBezTo>
                  <a:cubicBezTo>
                    <a:pt x="12945" y="1219"/>
                    <a:pt x="12945" y="1219"/>
                    <a:pt x="12945" y="1219"/>
                  </a:cubicBezTo>
                  <a:cubicBezTo>
                    <a:pt x="13019" y="1219"/>
                    <a:pt x="13019" y="1219"/>
                    <a:pt x="13019" y="1219"/>
                  </a:cubicBezTo>
                  <a:cubicBezTo>
                    <a:pt x="13130" y="1287"/>
                    <a:pt x="13130" y="1287"/>
                    <a:pt x="13130" y="1287"/>
                  </a:cubicBezTo>
                  <a:cubicBezTo>
                    <a:pt x="13130" y="1287"/>
                    <a:pt x="13130" y="1287"/>
                    <a:pt x="13130" y="1287"/>
                  </a:cubicBezTo>
                  <a:cubicBezTo>
                    <a:pt x="13093" y="1287"/>
                    <a:pt x="13093" y="1287"/>
                    <a:pt x="13093" y="1287"/>
                  </a:cubicBezTo>
                  <a:cubicBezTo>
                    <a:pt x="13056" y="1354"/>
                    <a:pt x="13056" y="1354"/>
                    <a:pt x="13056" y="1354"/>
                  </a:cubicBezTo>
                  <a:cubicBezTo>
                    <a:pt x="13056" y="1422"/>
                    <a:pt x="13056" y="1422"/>
                    <a:pt x="13056" y="1422"/>
                  </a:cubicBezTo>
                  <a:cubicBezTo>
                    <a:pt x="13093" y="1490"/>
                    <a:pt x="13093" y="1490"/>
                    <a:pt x="13093" y="1490"/>
                  </a:cubicBezTo>
                  <a:cubicBezTo>
                    <a:pt x="13130" y="1490"/>
                    <a:pt x="13130" y="1490"/>
                    <a:pt x="13130" y="1490"/>
                  </a:cubicBezTo>
                  <a:cubicBezTo>
                    <a:pt x="13130" y="1557"/>
                    <a:pt x="13130" y="1557"/>
                    <a:pt x="13130" y="1557"/>
                  </a:cubicBezTo>
                  <a:cubicBezTo>
                    <a:pt x="13130" y="1557"/>
                    <a:pt x="13130" y="1557"/>
                    <a:pt x="13130" y="1557"/>
                  </a:cubicBezTo>
                  <a:cubicBezTo>
                    <a:pt x="13130" y="1625"/>
                    <a:pt x="13130" y="1625"/>
                    <a:pt x="13130" y="1625"/>
                  </a:cubicBezTo>
                  <a:cubicBezTo>
                    <a:pt x="13130" y="1693"/>
                    <a:pt x="13130" y="1693"/>
                    <a:pt x="13130" y="1693"/>
                  </a:cubicBezTo>
                  <a:cubicBezTo>
                    <a:pt x="13093" y="1761"/>
                    <a:pt x="13093" y="1761"/>
                    <a:pt x="13093" y="1761"/>
                  </a:cubicBezTo>
                  <a:cubicBezTo>
                    <a:pt x="13056" y="1761"/>
                    <a:pt x="13056" y="1761"/>
                    <a:pt x="13056" y="1761"/>
                  </a:cubicBezTo>
                  <a:cubicBezTo>
                    <a:pt x="13056" y="1761"/>
                    <a:pt x="13056" y="1761"/>
                    <a:pt x="13056" y="1761"/>
                  </a:cubicBezTo>
                  <a:cubicBezTo>
                    <a:pt x="13019" y="1761"/>
                    <a:pt x="13019" y="1761"/>
                    <a:pt x="13019" y="1761"/>
                  </a:cubicBezTo>
                  <a:cubicBezTo>
                    <a:pt x="12982" y="1761"/>
                    <a:pt x="12982" y="1761"/>
                    <a:pt x="12982" y="1761"/>
                  </a:cubicBezTo>
                  <a:cubicBezTo>
                    <a:pt x="12945" y="1828"/>
                    <a:pt x="12945" y="1828"/>
                    <a:pt x="12945" y="1828"/>
                  </a:cubicBezTo>
                  <a:cubicBezTo>
                    <a:pt x="12871" y="1761"/>
                    <a:pt x="12871" y="1761"/>
                    <a:pt x="12871" y="1761"/>
                  </a:cubicBezTo>
                  <a:cubicBezTo>
                    <a:pt x="12834" y="1693"/>
                    <a:pt x="12834" y="1693"/>
                    <a:pt x="12834" y="1693"/>
                  </a:cubicBezTo>
                  <a:cubicBezTo>
                    <a:pt x="12760" y="1557"/>
                    <a:pt x="12760" y="1557"/>
                    <a:pt x="12760" y="1557"/>
                  </a:cubicBezTo>
                  <a:cubicBezTo>
                    <a:pt x="12760" y="1490"/>
                    <a:pt x="12760" y="1490"/>
                    <a:pt x="12760" y="1490"/>
                  </a:cubicBezTo>
                  <a:cubicBezTo>
                    <a:pt x="12760" y="1422"/>
                    <a:pt x="12760" y="1422"/>
                    <a:pt x="12760" y="1422"/>
                  </a:cubicBezTo>
                  <a:cubicBezTo>
                    <a:pt x="12760" y="1422"/>
                    <a:pt x="12760" y="1422"/>
                    <a:pt x="12760" y="1422"/>
                  </a:cubicBezTo>
                  <a:cubicBezTo>
                    <a:pt x="12797" y="1354"/>
                    <a:pt x="12797" y="1354"/>
                    <a:pt x="12797" y="1354"/>
                  </a:cubicBezTo>
                  <a:cubicBezTo>
                    <a:pt x="12760" y="1354"/>
                    <a:pt x="12760" y="1354"/>
                    <a:pt x="12760" y="1354"/>
                  </a:cubicBezTo>
                  <a:cubicBezTo>
                    <a:pt x="12760" y="1287"/>
                    <a:pt x="12760" y="1287"/>
                    <a:pt x="12760" y="1287"/>
                  </a:cubicBezTo>
                  <a:cubicBezTo>
                    <a:pt x="12723" y="1287"/>
                    <a:pt x="12723" y="1287"/>
                    <a:pt x="12723" y="1287"/>
                  </a:cubicBezTo>
                  <a:cubicBezTo>
                    <a:pt x="12723" y="1219"/>
                    <a:pt x="12723" y="1219"/>
                    <a:pt x="12723" y="1219"/>
                  </a:cubicBezTo>
                  <a:cubicBezTo>
                    <a:pt x="12686" y="1219"/>
                    <a:pt x="12686" y="1219"/>
                    <a:pt x="12686" y="1219"/>
                  </a:cubicBezTo>
                  <a:cubicBezTo>
                    <a:pt x="12686" y="1151"/>
                    <a:pt x="12686" y="1151"/>
                    <a:pt x="12686" y="1151"/>
                  </a:cubicBezTo>
                  <a:close/>
                  <a:moveTo>
                    <a:pt x="7212" y="2573"/>
                  </a:moveTo>
                  <a:cubicBezTo>
                    <a:pt x="7212" y="2573"/>
                    <a:pt x="7249" y="2505"/>
                    <a:pt x="7249" y="2505"/>
                  </a:cubicBezTo>
                  <a:cubicBezTo>
                    <a:pt x="7286" y="2438"/>
                    <a:pt x="7286" y="2438"/>
                    <a:pt x="7286" y="2438"/>
                  </a:cubicBezTo>
                  <a:cubicBezTo>
                    <a:pt x="7323" y="2370"/>
                    <a:pt x="7323" y="2370"/>
                    <a:pt x="7323" y="2370"/>
                  </a:cubicBezTo>
                  <a:cubicBezTo>
                    <a:pt x="7360" y="2370"/>
                    <a:pt x="7360" y="2370"/>
                    <a:pt x="7360" y="2370"/>
                  </a:cubicBezTo>
                  <a:cubicBezTo>
                    <a:pt x="7323" y="2302"/>
                    <a:pt x="7323" y="2302"/>
                    <a:pt x="7323" y="2302"/>
                  </a:cubicBezTo>
                  <a:cubicBezTo>
                    <a:pt x="7360" y="2234"/>
                    <a:pt x="7360" y="2234"/>
                    <a:pt x="7360" y="2234"/>
                  </a:cubicBezTo>
                  <a:cubicBezTo>
                    <a:pt x="7397" y="2167"/>
                    <a:pt x="7397" y="2167"/>
                    <a:pt x="7397" y="2167"/>
                  </a:cubicBezTo>
                  <a:cubicBezTo>
                    <a:pt x="7434" y="2167"/>
                    <a:pt x="7434" y="2167"/>
                    <a:pt x="7434" y="2167"/>
                  </a:cubicBezTo>
                  <a:cubicBezTo>
                    <a:pt x="7471" y="2234"/>
                    <a:pt x="7471" y="2234"/>
                    <a:pt x="7471" y="2234"/>
                  </a:cubicBezTo>
                  <a:cubicBezTo>
                    <a:pt x="7471" y="2167"/>
                    <a:pt x="7471" y="2167"/>
                    <a:pt x="7471" y="2167"/>
                  </a:cubicBezTo>
                  <a:cubicBezTo>
                    <a:pt x="7508" y="2167"/>
                    <a:pt x="7508" y="2167"/>
                    <a:pt x="7508" y="2167"/>
                  </a:cubicBezTo>
                  <a:cubicBezTo>
                    <a:pt x="7508" y="2099"/>
                    <a:pt x="7508" y="2099"/>
                    <a:pt x="7508" y="2099"/>
                  </a:cubicBezTo>
                  <a:cubicBezTo>
                    <a:pt x="7545" y="2099"/>
                    <a:pt x="7545" y="2099"/>
                    <a:pt x="7545" y="2099"/>
                  </a:cubicBezTo>
                  <a:cubicBezTo>
                    <a:pt x="7619" y="2031"/>
                    <a:pt x="7619" y="2031"/>
                    <a:pt x="7619" y="2031"/>
                  </a:cubicBezTo>
                  <a:cubicBezTo>
                    <a:pt x="7619" y="1964"/>
                    <a:pt x="7619" y="1964"/>
                    <a:pt x="7619" y="1964"/>
                  </a:cubicBezTo>
                  <a:cubicBezTo>
                    <a:pt x="7619" y="1964"/>
                    <a:pt x="7619" y="1964"/>
                    <a:pt x="7619" y="1964"/>
                  </a:cubicBezTo>
                  <a:cubicBezTo>
                    <a:pt x="7656" y="1828"/>
                    <a:pt x="7656" y="1828"/>
                    <a:pt x="7656" y="1828"/>
                  </a:cubicBezTo>
                  <a:cubicBezTo>
                    <a:pt x="7656" y="1761"/>
                    <a:pt x="7656" y="1761"/>
                    <a:pt x="7656" y="1761"/>
                  </a:cubicBezTo>
                  <a:cubicBezTo>
                    <a:pt x="7619" y="1693"/>
                    <a:pt x="7619" y="1693"/>
                    <a:pt x="7619" y="1693"/>
                  </a:cubicBezTo>
                  <a:cubicBezTo>
                    <a:pt x="7582" y="1625"/>
                    <a:pt x="7582" y="1625"/>
                    <a:pt x="7582" y="1625"/>
                  </a:cubicBezTo>
                  <a:cubicBezTo>
                    <a:pt x="7582" y="1557"/>
                    <a:pt x="7582" y="1557"/>
                    <a:pt x="7582" y="1557"/>
                  </a:cubicBezTo>
                  <a:cubicBezTo>
                    <a:pt x="7545" y="1557"/>
                    <a:pt x="7545" y="1557"/>
                    <a:pt x="7545" y="1557"/>
                  </a:cubicBezTo>
                  <a:cubicBezTo>
                    <a:pt x="7508" y="1490"/>
                    <a:pt x="7508" y="1490"/>
                    <a:pt x="7508" y="1490"/>
                  </a:cubicBezTo>
                  <a:cubicBezTo>
                    <a:pt x="7508" y="1557"/>
                    <a:pt x="7508" y="1557"/>
                    <a:pt x="7508" y="1557"/>
                  </a:cubicBezTo>
                  <a:cubicBezTo>
                    <a:pt x="7471" y="1490"/>
                    <a:pt x="7471" y="1490"/>
                    <a:pt x="7471" y="1490"/>
                  </a:cubicBezTo>
                  <a:cubicBezTo>
                    <a:pt x="7434" y="1490"/>
                    <a:pt x="7434" y="1490"/>
                    <a:pt x="7434" y="1490"/>
                  </a:cubicBezTo>
                  <a:cubicBezTo>
                    <a:pt x="7397" y="1422"/>
                    <a:pt x="7397" y="1422"/>
                    <a:pt x="7397" y="1422"/>
                  </a:cubicBezTo>
                  <a:cubicBezTo>
                    <a:pt x="7360" y="1422"/>
                    <a:pt x="7360" y="1422"/>
                    <a:pt x="7360" y="1422"/>
                  </a:cubicBezTo>
                  <a:cubicBezTo>
                    <a:pt x="7360" y="1422"/>
                    <a:pt x="7360" y="1422"/>
                    <a:pt x="7360" y="1422"/>
                  </a:cubicBezTo>
                  <a:cubicBezTo>
                    <a:pt x="7323" y="1422"/>
                    <a:pt x="7323" y="1422"/>
                    <a:pt x="7323" y="1422"/>
                  </a:cubicBezTo>
                  <a:cubicBezTo>
                    <a:pt x="7323" y="1354"/>
                    <a:pt x="7323" y="1354"/>
                    <a:pt x="7323" y="1354"/>
                  </a:cubicBezTo>
                  <a:cubicBezTo>
                    <a:pt x="7323" y="1354"/>
                    <a:pt x="7323" y="1354"/>
                    <a:pt x="7323" y="1354"/>
                  </a:cubicBezTo>
                  <a:cubicBezTo>
                    <a:pt x="7286" y="1354"/>
                    <a:pt x="7286" y="1354"/>
                    <a:pt x="7286" y="1354"/>
                  </a:cubicBezTo>
                  <a:cubicBezTo>
                    <a:pt x="7286" y="1354"/>
                    <a:pt x="7286" y="1354"/>
                    <a:pt x="7286" y="1354"/>
                  </a:cubicBezTo>
                  <a:cubicBezTo>
                    <a:pt x="7249" y="1354"/>
                    <a:pt x="7249" y="1354"/>
                    <a:pt x="7249" y="1354"/>
                  </a:cubicBezTo>
                  <a:cubicBezTo>
                    <a:pt x="7212" y="1287"/>
                    <a:pt x="7212" y="1287"/>
                    <a:pt x="7212" y="1287"/>
                  </a:cubicBezTo>
                  <a:cubicBezTo>
                    <a:pt x="7212" y="1287"/>
                    <a:pt x="7212" y="1287"/>
                    <a:pt x="7212" y="1287"/>
                  </a:cubicBezTo>
                  <a:cubicBezTo>
                    <a:pt x="7212" y="1354"/>
                    <a:pt x="7212" y="1354"/>
                    <a:pt x="7212" y="1354"/>
                  </a:cubicBezTo>
                  <a:cubicBezTo>
                    <a:pt x="7249" y="1354"/>
                    <a:pt x="7249" y="1354"/>
                    <a:pt x="7249" y="1354"/>
                  </a:cubicBezTo>
                  <a:cubicBezTo>
                    <a:pt x="7249" y="1422"/>
                    <a:pt x="7249" y="1422"/>
                    <a:pt x="7249" y="1422"/>
                  </a:cubicBezTo>
                  <a:cubicBezTo>
                    <a:pt x="7212" y="1422"/>
                    <a:pt x="7212" y="1422"/>
                    <a:pt x="7212" y="1422"/>
                  </a:cubicBezTo>
                  <a:cubicBezTo>
                    <a:pt x="7212" y="1490"/>
                    <a:pt x="7212" y="1490"/>
                    <a:pt x="7212" y="1490"/>
                  </a:cubicBezTo>
                  <a:cubicBezTo>
                    <a:pt x="7212" y="1490"/>
                    <a:pt x="7212" y="1490"/>
                    <a:pt x="7212" y="1490"/>
                  </a:cubicBezTo>
                  <a:cubicBezTo>
                    <a:pt x="7175" y="1422"/>
                    <a:pt x="7175" y="1422"/>
                    <a:pt x="7175" y="1422"/>
                  </a:cubicBezTo>
                  <a:cubicBezTo>
                    <a:pt x="7175" y="1287"/>
                    <a:pt x="7175" y="1287"/>
                    <a:pt x="7175" y="1287"/>
                  </a:cubicBezTo>
                  <a:cubicBezTo>
                    <a:pt x="7138" y="1219"/>
                    <a:pt x="7138" y="1219"/>
                    <a:pt x="7138" y="1219"/>
                  </a:cubicBezTo>
                  <a:cubicBezTo>
                    <a:pt x="7101" y="1219"/>
                    <a:pt x="7101" y="1219"/>
                    <a:pt x="7101" y="1219"/>
                  </a:cubicBezTo>
                  <a:cubicBezTo>
                    <a:pt x="7064" y="1219"/>
                    <a:pt x="7064" y="1219"/>
                    <a:pt x="7064" y="1219"/>
                  </a:cubicBezTo>
                  <a:cubicBezTo>
                    <a:pt x="7064" y="1219"/>
                    <a:pt x="7064" y="1219"/>
                    <a:pt x="7064" y="1219"/>
                  </a:cubicBezTo>
                  <a:cubicBezTo>
                    <a:pt x="7027" y="1219"/>
                    <a:pt x="7027" y="1219"/>
                    <a:pt x="7027" y="1219"/>
                  </a:cubicBezTo>
                  <a:cubicBezTo>
                    <a:pt x="7027" y="1287"/>
                    <a:pt x="7027" y="1287"/>
                    <a:pt x="7027" y="1287"/>
                  </a:cubicBezTo>
                  <a:cubicBezTo>
                    <a:pt x="7064" y="1354"/>
                    <a:pt x="7064" y="1354"/>
                    <a:pt x="7064" y="1354"/>
                  </a:cubicBezTo>
                  <a:cubicBezTo>
                    <a:pt x="7101" y="1354"/>
                    <a:pt x="7101" y="1354"/>
                    <a:pt x="7101" y="1354"/>
                  </a:cubicBezTo>
                  <a:cubicBezTo>
                    <a:pt x="7064" y="1422"/>
                    <a:pt x="7064" y="1422"/>
                    <a:pt x="7064" y="1422"/>
                  </a:cubicBezTo>
                  <a:cubicBezTo>
                    <a:pt x="7064" y="1422"/>
                    <a:pt x="7064" y="1422"/>
                    <a:pt x="7064" y="1422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6990" y="1354"/>
                    <a:pt x="6990" y="1354"/>
                    <a:pt x="6990" y="1354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7027" y="1422"/>
                    <a:pt x="7027" y="1422"/>
                    <a:pt x="7027" y="1422"/>
                  </a:cubicBezTo>
                  <a:cubicBezTo>
                    <a:pt x="7027" y="1422"/>
                    <a:pt x="7027" y="1422"/>
                    <a:pt x="7027" y="1422"/>
                  </a:cubicBezTo>
                  <a:cubicBezTo>
                    <a:pt x="7027" y="1490"/>
                    <a:pt x="7027" y="1490"/>
                    <a:pt x="7027" y="1490"/>
                  </a:cubicBezTo>
                  <a:cubicBezTo>
                    <a:pt x="7027" y="1490"/>
                    <a:pt x="7027" y="1490"/>
                    <a:pt x="7027" y="1490"/>
                  </a:cubicBezTo>
                  <a:cubicBezTo>
                    <a:pt x="7064" y="1557"/>
                    <a:pt x="7064" y="1557"/>
                    <a:pt x="7064" y="1557"/>
                  </a:cubicBezTo>
                  <a:cubicBezTo>
                    <a:pt x="7064" y="1557"/>
                    <a:pt x="7064" y="1557"/>
                    <a:pt x="7064" y="1557"/>
                  </a:cubicBezTo>
                  <a:cubicBezTo>
                    <a:pt x="7064" y="1625"/>
                    <a:pt x="7064" y="1625"/>
                    <a:pt x="7064" y="1625"/>
                  </a:cubicBezTo>
                  <a:cubicBezTo>
                    <a:pt x="7101" y="1761"/>
                    <a:pt x="7101" y="1761"/>
                    <a:pt x="7101" y="1761"/>
                  </a:cubicBezTo>
                  <a:cubicBezTo>
                    <a:pt x="7138" y="1761"/>
                    <a:pt x="7138" y="1761"/>
                    <a:pt x="7138" y="1761"/>
                  </a:cubicBezTo>
                  <a:cubicBezTo>
                    <a:pt x="7138" y="1761"/>
                    <a:pt x="7138" y="1761"/>
                    <a:pt x="7138" y="1761"/>
                  </a:cubicBezTo>
                  <a:cubicBezTo>
                    <a:pt x="7138" y="1828"/>
                    <a:pt x="7138" y="1828"/>
                    <a:pt x="7138" y="1828"/>
                  </a:cubicBezTo>
                  <a:cubicBezTo>
                    <a:pt x="7101" y="1828"/>
                    <a:pt x="7101" y="1828"/>
                    <a:pt x="7101" y="1828"/>
                  </a:cubicBezTo>
                  <a:cubicBezTo>
                    <a:pt x="7101" y="1896"/>
                    <a:pt x="7101" y="1896"/>
                    <a:pt x="7101" y="1896"/>
                  </a:cubicBezTo>
                  <a:cubicBezTo>
                    <a:pt x="7101" y="2031"/>
                    <a:pt x="7101" y="2031"/>
                    <a:pt x="7101" y="2031"/>
                  </a:cubicBezTo>
                  <a:cubicBezTo>
                    <a:pt x="7138" y="2099"/>
                    <a:pt x="7138" y="2099"/>
                    <a:pt x="7138" y="2099"/>
                  </a:cubicBezTo>
                  <a:cubicBezTo>
                    <a:pt x="7138" y="2167"/>
                    <a:pt x="7138" y="2167"/>
                    <a:pt x="7138" y="2167"/>
                  </a:cubicBezTo>
                  <a:cubicBezTo>
                    <a:pt x="7138" y="2167"/>
                    <a:pt x="7138" y="2167"/>
                    <a:pt x="7138" y="2167"/>
                  </a:cubicBezTo>
                  <a:cubicBezTo>
                    <a:pt x="7138" y="2234"/>
                    <a:pt x="7138" y="2234"/>
                    <a:pt x="7138" y="2234"/>
                  </a:cubicBezTo>
                  <a:cubicBezTo>
                    <a:pt x="7138" y="2234"/>
                    <a:pt x="7138" y="2234"/>
                    <a:pt x="7138" y="2234"/>
                  </a:cubicBezTo>
                  <a:cubicBezTo>
                    <a:pt x="7138" y="2302"/>
                    <a:pt x="7138" y="2302"/>
                    <a:pt x="7138" y="2302"/>
                  </a:cubicBezTo>
                  <a:cubicBezTo>
                    <a:pt x="7175" y="2438"/>
                    <a:pt x="7175" y="2438"/>
                    <a:pt x="7175" y="2438"/>
                  </a:cubicBezTo>
                  <a:cubicBezTo>
                    <a:pt x="7212" y="2438"/>
                    <a:pt x="7212" y="2438"/>
                    <a:pt x="7212" y="2438"/>
                  </a:cubicBezTo>
                  <a:cubicBezTo>
                    <a:pt x="7212" y="2505"/>
                    <a:pt x="7212" y="2505"/>
                    <a:pt x="7212" y="2505"/>
                  </a:cubicBezTo>
                  <a:cubicBezTo>
                    <a:pt x="7212" y="2573"/>
                    <a:pt x="7212" y="2573"/>
                    <a:pt x="7212" y="2573"/>
                  </a:cubicBezTo>
                  <a:close/>
                  <a:moveTo>
                    <a:pt x="7841" y="1964"/>
                  </a:move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28"/>
                    <a:pt x="7878" y="1828"/>
                    <a:pt x="7878" y="1828"/>
                  </a:cubicBezTo>
                  <a:cubicBezTo>
                    <a:pt x="7915" y="1828"/>
                    <a:pt x="7915" y="1828"/>
                    <a:pt x="7915" y="1828"/>
                  </a:cubicBezTo>
                  <a:cubicBezTo>
                    <a:pt x="7878" y="1761"/>
                    <a:pt x="7878" y="1761"/>
                    <a:pt x="7878" y="1761"/>
                  </a:cubicBezTo>
                  <a:cubicBezTo>
                    <a:pt x="7878" y="1828"/>
                    <a:pt x="7878" y="1828"/>
                    <a:pt x="7878" y="1828"/>
                  </a:cubicBezTo>
                  <a:cubicBezTo>
                    <a:pt x="7841" y="1828"/>
                    <a:pt x="7841" y="1828"/>
                    <a:pt x="7841" y="1828"/>
                  </a:cubicBezTo>
                  <a:cubicBezTo>
                    <a:pt x="7841" y="1896"/>
                    <a:pt x="7841" y="1896"/>
                    <a:pt x="7841" y="1896"/>
                  </a:cubicBezTo>
                  <a:cubicBezTo>
                    <a:pt x="7841" y="1896"/>
                    <a:pt x="7841" y="1896"/>
                    <a:pt x="7841" y="1896"/>
                  </a:cubicBezTo>
                  <a:cubicBezTo>
                    <a:pt x="7804" y="1964"/>
                    <a:pt x="7804" y="1964"/>
                    <a:pt x="7804" y="1964"/>
                  </a:cubicBezTo>
                  <a:cubicBezTo>
                    <a:pt x="7841" y="1964"/>
                    <a:pt x="7841" y="1964"/>
                    <a:pt x="7841" y="1964"/>
                  </a:cubicBezTo>
                  <a:cubicBezTo>
                    <a:pt x="7841" y="1964"/>
                    <a:pt x="7841" y="1964"/>
                    <a:pt x="7841" y="1964"/>
                  </a:cubicBezTo>
                  <a:close/>
                  <a:moveTo>
                    <a:pt x="7878" y="1964"/>
                  </a:moveTo>
                  <a:cubicBezTo>
                    <a:pt x="7915" y="1896"/>
                    <a:pt x="7915" y="1896"/>
                    <a:pt x="7915" y="1896"/>
                  </a:cubicBezTo>
                  <a:cubicBezTo>
                    <a:pt x="7952" y="1896"/>
                    <a:pt x="7952" y="1896"/>
                    <a:pt x="7952" y="1896"/>
                  </a:cubicBezTo>
                  <a:cubicBezTo>
                    <a:pt x="7989" y="1896"/>
                    <a:pt x="7989" y="1896"/>
                    <a:pt x="7989" y="1896"/>
                  </a:cubicBezTo>
                  <a:cubicBezTo>
                    <a:pt x="7989" y="1896"/>
                    <a:pt x="7989" y="1896"/>
                    <a:pt x="7989" y="1896"/>
                  </a:cubicBezTo>
                  <a:cubicBezTo>
                    <a:pt x="8026" y="1828"/>
                    <a:pt x="8026" y="1828"/>
                    <a:pt x="8026" y="1828"/>
                  </a:cubicBezTo>
                  <a:cubicBezTo>
                    <a:pt x="8026" y="1828"/>
                    <a:pt x="8026" y="1828"/>
                    <a:pt x="8026" y="1828"/>
                  </a:cubicBezTo>
                  <a:cubicBezTo>
                    <a:pt x="8063" y="1896"/>
                    <a:pt x="8063" y="1896"/>
                    <a:pt x="8063" y="1896"/>
                  </a:cubicBezTo>
                  <a:cubicBezTo>
                    <a:pt x="8026" y="1964"/>
                    <a:pt x="8026" y="1964"/>
                    <a:pt x="8026" y="1964"/>
                  </a:cubicBezTo>
                  <a:cubicBezTo>
                    <a:pt x="7989" y="1964"/>
                    <a:pt x="7989" y="1964"/>
                    <a:pt x="7989" y="1964"/>
                  </a:cubicBezTo>
                  <a:cubicBezTo>
                    <a:pt x="7989" y="1964"/>
                    <a:pt x="7989" y="1964"/>
                    <a:pt x="7989" y="1964"/>
                  </a:cubicBezTo>
                  <a:cubicBezTo>
                    <a:pt x="7952" y="1964"/>
                    <a:pt x="7952" y="1964"/>
                    <a:pt x="7952" y="1964"/>
                  </a:cubicBezTo>
                  <a:cubicBezTo>
                    <a:pt x="7878" y="1964"/>
                    <a:pt x="7878" y="1964"/>
                    <a:pt x="7878" y="1964"/>
                  </a:cubicBezTo>
                  <a:cubicBezTo>
                    <a:pt x="7878" y="1964"/>
                    <a:pt x="7878" y="1964"/>
                    <a:pt x="7878" y="1964"/>
                  </a:cubicBezTo>
                  <a:close/>
                  <a:moveTo>
                    <a:pt x="8211" y="2438"/>
                  </a:moveTo>
                  <a:cubicBezTo>
                    <a:pt x="8211" y="2505"/>
                    <a:pt x="8211" y="2505"/>
                    <a:pt x="8211" y="2505"/>
                  </a:cubicBezTo>
                  <a:cubicBezTo>
                    <a:pt x="8248" y="2573"/>
                    <a:pt x="8248" y="2573"/>
                    <a:pt x="8248" y="2573"/>
                  </a:cubicBezTo>
                  <a:cubicBezTo>
                    <a:pt x="8248" y="2573"/>
                    <a:pt x="8248" y="2573"/>
                    <a:pt x="8248" y="2573"/>
                  </a:cubicBezTo>
                  <a:cubicBezTo>
                    <a:pt x="8248" y="2641"/>
                    <a:pt x="8248" y="2641"/>
                    <a:pt x="8248" y="2641"/>
                  </a:cubicBezTo>
                  <a:cubicBezTo>
                    <a:pt x="8285" y="2573"/>
                    <a:pt x="8285" y="2573"/>
                    <a:pt x="8285" y="2573"/>
                  </a:cubicBezTo>
                  <a:cubicBezTo>
                    <a:pt x="8285" y="2505"/>
                    <a:pt x="8285" y="2505"/>
                    <a:pt x="8285" y="2505"/>
                  </a:cubicBezTo>
                  <a:cubicBezTo>
                    <a:pt x="8285" y="2438"/>
                    <a:pt x="8285" y="2438"/>
                    <a:pt x="8285" y="2438"/>
                  </a:cubicBezTo>
                  <a:cubicBezTo>
                    <a:pt x="8248" y="2438"/>
                    <a:pt x="8248" y="2438"/>
                    <a:pt x="8248" y="2438"/>
                  </a:cubicBezTo>
                  <a:cubicBezTo>
                    <a:pt x="8211" y="2438"/>
                    <a:pt x="8211" y="2438"/>
                    <a:pt x="8211" y="2438"/>
                  </a:cubicBezTo>
                  <a:close/>
                  <a:moveTo>
                    <a:pt x="11281" y="4130"/>
                  </a:moveTo>
                  <a:cubicBezTo>
                    <a:pt x="11281" y="4063"/>
                    <a:pt x="11281" y="4063"/>
                    <a:pt x="11281" y="4063"/>
                  </a:cubicBezTo>
                  <a:cubicBezTo>
                    <a:pt x="11318" y="3995"/>
                    <a:pt x="11318" y="3995"/>
                    <a:pt x="11318" y="3995"/>
                  </a:cubicBezTo>
                  <a:cubicBezTo>
                    <a:pt x="11318" y="3995"/>
                    <a:pt x="11318" y="3995"/>
                    <a:pt x="11318" y="3995"/>
                  </a:cubicBezTo>
                  <a:cubicBezTo>
                    <a:pt x="11244" y="3995"/>
                    <a:pt x="11244" y="3995"/>
                    <a:pt x="11244" y="3995"/>
                  </a:cubicBezTo>
                  <a:cubicBezTo>
                    <a:pt x="11244" y="4063"/>
                    <a:pt x="11244" y="4063"/>
                    <a:pt x="11244" y="4063"/>
                  </a:cubicBezTo>
                  <a:cubicBezTo>
                    <a:pt x="11244" y="4063"/>
                    <a:pt x="11244" y="4063"/>
                    <a:pt x="11244" y="4063"/>
                  </a:cubicBezTo>
                  <a:cubicBezTo>
                    <a:pt x="11281" y="4063"/>
                    <a:pt x="11281" y="4063"/>
                    <a:pt x="11281" y="4063"/>
                  </a:cubicBezTo>
                  <a:cubicBezTo>
                    <a:pt x="11281" y="4130"/>
                    <a:pt x="11281" y="4130"/>
                    <a:pt x="11281" y="4130"/>
                  </a:cubicBezTo>
                  <a:close/>
                  <a:moveTo>
                    <a:pt x="10874" y="4875"/>
                  </a:moveTo>
                  <a:cubicBezTo>
                    <a:pt x="10911" y="4875"/>
                    <a:pt x="10911" y="4875"/>
                    <a:pt x="10911" y="4875"/>
                  </a:cubicBezTo>
                  <a:cubicBezTo>
                    <a:pt x="10911" y="4808"/>
                    <a:pt x="10911" y="4808"/>
                    <a:pt x="10911" y="4808"/>
                  </a:cubicBezTo>
                  <a:cubicBezTo>
                    <a:pt x="10948" y="4875"/>
                    <a:pt x="10948" y="4875"/>
                    <a:pt x="10948" y="4875"/>
                  </a:cubicBezTo>
                  <a:cubicBezTo>
                    <a:pt x="10948" y="4808"/>
                    <a:pt x="10948" y="4808"/>
                    <a:pt x="10948" y="4808"/>
                  </a:cubicBezTo>
                  <a:cubicBezTo>
                    <a:pt x="10911" y="4808"/>
                    <a:pt x="10911" y="4808"/>
                    <a:pt x="10911" y="4808"/>
                  </a:cubicBezTo>
                  <a:cubicBezTo>
                    <a:pt x="10874" y="4740"/>
                    <a:pt x="10874" y="4740"/>
                    <a:pt x="10874" y="4740"/>
                  </a:cubicBezTo>
                  <a:cubicBezTo>
                    <a:pt x="10874" y="4740"/>
                    <a:pt x="10874" y="4740"/>
                    <a:pt x="10874" y="4740"/>
                  </a:cubicBezTo>
                  <a:cubicBezTo>
                    <a:pt x="10837" y="4740"/>
                    <a:pt x="10837" y="4740"/>
                    <a:pt x="10837" y="4740"/>
                  </a:cubicBezTo>
                  <a:cubicBezTo>
                    <a:pt x="10837" y="4808"/>
                    <a:pt x="10837" y="4808"/>
                    <a:pt x="10837" y="4808"/>
                  </a:cubicBezTo>
                  <a:cubicBezTo>
                    <a:pt x="10874" y="4808"/>
                    <a:pt x="10874" y="4808"/>
                    <a:pt x="10874" y="4808"/>
                  </a:cubicBezTo>
                  <a:cubicBezTo>
                    <a:pt x="10874" y="4808"/>
                    <a:pt x="10874" y="4875"/>
                    <a:pt x="10874" y="4875"/>
                  </a:cubicBezTo>
                  <a:close/>
                  <a:moveTo>
                    <a:pt x="9727" y="4537"/>
                  </a:moveTo>
                  <a:cubicBezTo>
                    <a:pt x="9764" y="4537"/>
                    <a:pt x="9764" y="4537"/>
                    <a:pt x="9764" y="4537"/>
                  </a:cubicBezTo>
                  <a:cubicBezTo>
                    <a:pt x="9801" y="4537"/>
                    <a:pt x="9801" y="4537"/>
                    <a:pt x="9801" y="4537"/>
                  </a:cubicBezTo>
                  <a:cubicBezTo>
                    <a:pt x="9801" y="4537"/>
                    <a:pt x="9801" y="4537"/>
                    <a:pt x="9801" y="4537"/>
                  </a:cubicBezTo>
                  <a:cubicBezTo>
                    <a:pt x="9801" y="4469"/>
                    <a:pt x="9801" y="4469"/>
                    <a:pt x="9801" y="4469"/>
                  </a:cubicBezTo>
                  <a:cubicBezTo>
                    <a:pt x="9838" y="4469"/>
                    <a:pt x="9838" y="4469"/>
                    <a:pt x="9838" y="4469"/>
                  </a:cubicBezTo>
                  <a:cubicBezTo>
                    <a:pt x="9838" y="4401"/>
                    <a:pt x="9838" y="4401"/>
                    <a:pt x="9838" y="4401"/>
                  </a:cubicBezTo>
                  <a:cubicBezTo>
                    <a:pt x="9801" y="4401"/>
                    <a:pt x="9801" y="4401"/>
                    <a:pt x="9801" y="4401"/>
                  </a:cubicBezTo>
                  <a:cubicBezTo>
                    <a:pt x="9801" y="4334"/>
                    <a:pt x="9801" y="4334"/>
                    <a:pt x="9801" y="4334"/>
                  </a:cubicBezTo>
                  <a:cubicBezTo>
                    <a:pt x="9801" y="4266"/>
                    <a:pt x="9801" y="4266"/>
                    <a:pt x="9801" y="4266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690" y="4198"/>
                    <a:pt x="9690" y="4198"/>
                    <a:pt x="9690" y="4198"/>
                  </a:cubicBezTo>
                  <a:cubicBezTo>
                    <a:pt x="9653" y="4266"/>
                    <a:pt x="9653" y="4266"/>
                    <a:pt x="9653" y="4266"/>
                  </a:cubicBezTo>
                  <a:cubicBezTo>
                    <a:pt x="9616" y="4266"/>
                    <a:pt x="9616" y="4266"/>
                    <a:pt x="9616" y="4266"/>
                  </a:cubicBezTo>
                  <a:cubicBezTo>
                    <a:pt x="9579" y="4266"/>
                    <a:pt x="9579" y="4266"/>
                    <a:pt x="9579" y="4266"/>
                  </a:cubicBezTo>
                  <a:cubicBezTo>
                    <a:pt x="9616" y="4334"/>
                    <a:pt x="9616" y="4334"/>
                    <a:pt x="9616" y="4334"/>
                  </a:cubicBezTo>
                  <a:cubicBezTo>
                    <a:pt x="9616" y="4401"/>
                    <a:pt x="9616" y="4401"/>
                    <a:pt x="9616" y="4401"/>
                  </a:cubicBezTo>
                  <a:cubicBezTo>
                    <a:pt x="9653" y="4401"/>
                    <a:pt x="9653" y="4401"/>
                    <a:pt x="9653" y="4401"/>
                  </a:cubicBezTo>
                  <a:cubicBezTo>
                    <a:pt x="9616" y="4469"/>
                    <a:pt x="9616" y="4469"/>
                    <a:pt x="9616" y="4469"/>
                  </a:cubicBezTo>
                  <a:cubicBezTo>
                    <a:pt x="9579" y="4469"/>
                    <a:pt x="9579" y="4469"/>
                    <a:pt x="9579" y="4469"/>
                  </a:cubicBezTo>
                  <a:cubicBezTo>
                    <a:pt x="9579" y="4469"/>
                    <a:pt x="9579" y="4469"/>
                    <a:pt x="9579" y="4469"/>
                  </a:cubicBezTo>
                  <a:cubicBezTo>
                    <a:pt x="9616" y="4469"/>
                    <a:pt x="9616" y="4469"/>
                    <a:pt x="9616" y="4469"/>
                  </a:cubicBezTo>
                  <a:cubicBezTo>
                    <a:pt x="9653" y="4469"/>
                    <a:pt x="9653" y="4469"/>
                    <a:pt x="9653" y="4469"/>
                  </a:cubicBezTo>
                  <a:cubicBezTo>
                    <a:pt x="9727" y="4537"/>
                    <a:pt x="9727" y="4537"/>
                    <a:pt x="9727" y="4537"/>
                  </a:cubicBezTo>
                  <a:close/>
                  <a:moveTo>
                    <a:pt x="13056" y="2844"/>
                  </a:moveTo>
                  <a:cubicBezTo>
                    <a:pt x="13093" y="2844"/>
                    <a:pt x="13093" y="2844"/>
                    <a:pt x="13093" y="2844"/>
                  </a:cubicBezTo>
                  <a:cubicBezTo>
                    <a:pt x="13093" y="2844"/>
                    <a:pt x="13093" y="2844"/>
                    <a:pt x="13093" y="2844"/>
                  </a:cubicBezTo>
                  <a:cubicBezTo>
                    <a:pt x="13093" y="2776"/>
                    <a:pt x="13093" y="2776"/>
                    <a:pt x="13093" y="2776"/>
                  </a:cubicBezTo>
                  <a:cubicBezTo>
                    <a:pt x="13093" y="2708"/>
                    <a:pt x="13093" y="2708"/>
                    <a:pt x="13093" y="2708"/>
                  </a:cubicBezTo>
                  <a:cubicBezTo>
                    <a:pt x="13093" y="2708"/>
                    <a:pt x="13093" y="2708"/>
                    <a:pt x="13093" y="2708"/>
                  </a:cubicBezTo>
                  <a:cubicBezTo>
                    <a:pt x="13056" y="2641"/>
                    <a:pt x="13056" y="2641"/>
                    <a:pt x="13056" y="2641"/>
                  </a:cubicBezTo>
                  <a:cubicBezTo>
                    <a:pt x="13056" y="2573"/>
                    <a:pt x="13056" y="2573"/>
                    <a:pt x="13056" y="2573"/>
                  </a:cubicBezTo>
                  <a:cubicBezTo>
                    <a:pt x="13019" y="2505"/>
                    <a:pt x="13019" y="2505"/>
                    <a:pt x="13019" y="2505"/>
                  </a:cubicBezTo>
                  <a:cubicBezTo>
                    <a:pt x="12982" y="2573"/>
                    <a:pt x="12982" y="2573"/>
                    <a:pt x="12982" y="2573"/>
                  </a:cubicBezTo>
                  <a:cubicBezTo>
                    <a:pt x="12945" y="2573"/>
                    <a:pt x="12945" y="2573"/>
                    <a:pt x="12945" y="2573"/>
                  </a:cubicBezTo>
                  <a:cubicBezTo>
                    <a:pt x="12945" y="2641"/>
                    <a:pt x="12945" y="2641"/>
                    <a:pt x="12945" y="2641"/>
                  </a:cubicBezTo>
                  <a:cubicBezTo>
                    <a:pt x="12982" y="2708"/>
                    <a:pt x="12982" y="2708"/>
                    <a:pt x="12982" y="2708"/>
                  </a:cubicBezTo>
                  <a:cubicBezTo>
                    <a:pt x="12982" y="2708"/>
                    <a:pt x="12982" y="2708"/>
                    <a:pt x="12982" y="2708"/>
                  </a:cubicBezTo>
                  <a:cubicBezTo>
                    <a:pt x="12982" y="2776"/>
                    <a:pt x="12982" y="2776"/>
                    <a:pt x="12982" y="2776"/>
                  </a:cubicBezTo>
                  <a:cubicBezTo>
                    <a:pt x="13019" y="2776"/>
                    <a:pt x="13019" y="2776"/>
                    <a:pt x="13019" y="2776"/>
                  </a:cubicBezTo>
                  <a:cubicBezTo>
                    <a:pt x="13056" y="2844"/>
                    <a:pt x="13056" y="2844"/>
                    <a:pt x="13056" y="2844"/>
                  </a:cubicBezTo>
                  <a:cubicBezTo>
                    <a:pt x="13056" y="2844"/>
                    <a:pt x="13056" y="2844"/>
                    <a:pt x="13056" y="2844"/>
                  </a:cubicBezTo>
                  <a:close/>
                  <a:moveTo>
                    <a:pt x="13167" y="3250"/>
                  </a:moveTo>
                  <a:cubicBezTo>
                    <a:pt x="13204" y="3250"/>
                    <a:pt x="13204" y="3250"/>
                    <a:pt x="13204" y="3250"/>
                  </a:cubicBezTo>
                  <a:cubicBezTo>
                    <a:pt x="13204" y="3182"/>
                    <a:pt x="13204" y="3182"/>
                    <a:pt x="13204" y="3182"/>
                  </a:cubicBezTo>
                  <a:cubicBezTo>
                    <a:pt x="13278" y="3182"/>
                    <a:pt x="13278" y="3182"/>
                    <a:pt x="13278" y="3182"/>
                  </a:cubicBezTo>
                  <a:cubicBezTo>
                    <a:pt x="13315" y="3182"/>
                    <a:pt x="13315" y="3182"/>
                    <a:pt x="13315" y="3182"/>
                  </a:cubicBezTo>
                  <a:cubicBezTo>
                    <a:pt x="13389" y="3182"/>
                    <a:pt x="13389" y="3182"/>
                    <a:pt x="13389" y="3182"/>
                  </a:cubicBezTo>
                  <a:cubicBezTo>
                    <a:pt x="13426" y="3182"/>
                    <a:pt x="13426" y="3182"/>
                    <a:pt x="13426" y="3182"/>
                  </a:cubicBezTo>
                  <a:cubicBezTo>
                    <a:pt x="13500" y="3182"/>
                    <a:pt x="13500" y="3182"/>
                    <a:pt x="13500" y="3182"/>
                  </a:cubicBezTo>
                  <a:cubicBezTo>
                    <a:pt x="13537" y="3115"/>
                    <a:pt x="13537" y="3115"/>
                    <a:pt x="13537" y="3115"/>
                  </a:cubicBezTo>
                  <a:cubicBezTo>
                    <a:pt x="13574" y="3115"/>
                    <a:pt x="13574" y="3115"/>
                    <a:pt x="13574" y="3115"/>
                  </a:cubicBezTo>
                  <a:cubicBezTo>
                    <a:pt x="13611" y="3115"/>
                    <a:pt x="13611" y="3115"/>
                    <a:pt x="13611" y="3115"/>
                  </a:cubicBezTo>
                  <a:cubicBezTo>
                    <a:pt x="13648" y="3115"/>
                    <a:pt x="13648" y="3115"/>
                    <a:pt x="13648" y="3115"/>
                  </a:cubicBezTo>
                  <a:cubicBezTo>
                    <a:pt x="13611" y="3047"/>
                    <a:pt x="13611" y="3047"/>
                    <a:pt x="13611" y="3047"/>
                  </a:cubicBezTo>
                  <a:cubicBezTo>
                    <a:pt x="13611" y="2979"/>
                    <a:pt x="13611" y="2979"/>
                    <a:pt x="13611" y="2979"/>
                  </a:cubicBezTo>
                  <a:cubicBezTo>
                    <a:pt x="13574" y="2912"/>
                    <a:pt x="13574" y="2912"/>
                    <a:pt x="13574" y="2912"/>
                  </a:cubicBezTo>
                  <a:cubicBezTo>
                    <a:pt x="13500" y="2844"/>
                    <a:pt x="13500" y="2844"/>
                    <a:pt x="13500" y="2844"/>
                  </a:cubicBezTo>
                  <a:cubicBezTo>
                    <a:pt x="13463" y="2844"/>
                    <a:pt x="13463" y="2844"/>
                    <a:pt x="13463" y="2844"/>
                  </a:cubicBezTo>
                  <a:cubicBezTo>
                    <a:pt x="13426" y="2776"/>
                    <a:pt x="13426" y="2776"/>
                    <a:pt x="13426" y="2776"/>
                  </a:cubicBezTo>
                  <a:cubicBezTo>
                    <a:pt x="13389" y="2776"/>
                    <a:pt x="13389" y="2776"/>
                    <a:pt x="13389" y="2776"/>
                  </a:cubicBezTo>
                  <a:cubicBezTo>
                    <a:pt x="13352" y="2776"/>
                    <a:pt x="13352" y="2776"/>
                    <a:pt x="13352" y="2776"/>
                  </a:cubicBezTo>
                  <a:cubicBezTo>
                    <a:pt x="13315" y="2776"/>
                    <a:pt x="13315" y="2776"/>
                    <a:pt x="13315" y="2776"/>
                  </a:cubicBezTo>
                  <a:cubicBezTo>
                    <a:pt x="13278" y="2708"/>
                    <a:pt x="13278" y="2708"/>
                    <a:pt x="13278" y="2708"/>
                  </a:cubicBezTo>
                  <a:cubicBezTo>
                    <a:pt x="13241" y="2708"/>
                    <a:pt x="13241" y="2708"/>
                    <a:pt x="13241" y="2708"/>
                  </a:cubicBezTo>
                  <a:cubicBezTo>
                    <a:pt x="13241" y="2776"/>
                    <a:pt x="13241" y="2776"/>
                    <a:pt x="13241" y="2776"/>
                  </a:cubicBezTo>
                  <a:cubicBezTo>
                    <a:pt x="13204" y="2912"/>
                    <a:pt x="13204" y="2912"/>
                    <a:pt x="13204" y="2912"/>
                  </a:cubicBezTo>
                  <a:cubicBezTo>
                    <a:pt x="13204" y="2912"/>
                    <a:pt x="13204" y="2912"/>
                    <a:pt x="13204" y="2912"/>
                  </a:cubicBezTo>
                  <a:cubicBezTo>
                    <a:pt x="13204" y="3047"/>
                    <a:pt x="13204" y="3047"/>
                    <a:pt x="13204" y="3047"/>
                  </a:cubicBezTo>
                  <a:cubicBezTo>
                    <a:pt x="13167" y="3182"/>
                    <a:pt x="13167" y="3182"/>
                    <a:pt x="13167" y="3182"/>
                  </a:cubicBezTo>
                  <a:cubicBezTo>
                    <a:pt x="13130" y="3250"/>
                    <a:pt x="13130" y="3250"/>
                    <a:pt x="13130" y="3250"/>
                  </a:cubicBezTo>
                  <a:cubicBezTo>
                    <a:pt x="13130" y="3250"/>
                    <a:pt x="13130" y="3250"/>
                    <a:pt x="13130" y="3250"/>
                  </a:cubicBezTo>
                  <a:cubicBezTo>
                    <a:pt x="13167" y="3250"/>
                    <a:pt x="13167" y="3250"/>
                    <a:pt x="13167" y="3250"/>
                  </a:cubicBezTo>
                  <a:close/>
                  <a:moveTo>
                    <a:pt x="12390" y="2979"/>
                  </a:moveTo>
                  <a:cubicBezTo>
                    <a:pt x="12390" y="3047"/>
                    <a:pt x="12390" y="3047"/>
                    <a:pt x="12390" y="3047"/>
                  </a:cubicBezTo>
                  <a:cubicBezTo>
                    <a:pt x="12427" y="3115"/>
                    <a:pt x="12427" y="3115"/>
                    <a:pt x="12427" y="3115"/>
                  </a:cubicBezTo>
                  <a:cubicBezTo>
                    <a:pt x="12464" y="3115"/>
                    <a:pt x="12464" y="3115"/>
                    <a:pt x="12464" y="3115"/>
                  </a:cubicBezTo>
                  <a:cubicBezTo>
                    <a:pt x="12464" y="3115"/>
                    <a:pt x="12464" y="3115"/>
                    <a:pt x="12464" y="3115"/>
                  </a:cubicBezTo>
                  <a:cubicBezTo>
                    <a:pt x="12538" y="3115"/>
                    <a:pt x="12538" y="3115"/>
                    <a:pt x="12538" y="3115"/>
                  </a:cubicBezTo>
                  <a:cubicBezTo>
                    <a:pt x="12538" y="3182"/>
                    <a:pt x="12538" y="3182"/>
                    <a:pt x="12538" y="3182"/>
                  </a:cubicBezTo>
                  <a:cubicBezTo>
                    <a:pt x="12575" y="3182"/>
                    <a:pt x="12575" y="3182"/>
                    <a:pt x="12575" y="3182"/>
                  </a:cubicBezTo>
                  <a:cubicBezTo>
                    <a:pt x="12575" y="3182"/>
                    <a:pt x="12575" y="3182"/>
                    <a:pt x="12575" y="3182"/>
                  </a:cubicBezTo>
                  <a:cubicBezTo>
                    <a:pt x="12538" y="3115"/>
                    <a:pt x="12538" y="3115"/>
                    <a:pt x="12538" y="3115"/>
                  </a:cubicBezTo>
                  <a:cubicBezTo>
                    <a:pt x="12501" y="3047"/>
                    <a:pt x="12501" y="3047"/>
                    <a:pt x="12501" y="3047"/>
                  </a:cubicBezTo>
                  <a:cubicBezTo>
                    <a:pt x="12464" y="3047"/>
                    <a:pt x="12464" y="3047"/>
                    <a:pt x="12464" y="3047"/>
                  </a:cubicBezTo>
                  <a:cubicBezTo>
                    <a:pt x="12427" y="2979"/>
                    <a:pt x="12427" y="2979"/>
                    <a:pt x="12427" y="2979"/>
                  </a:cubicBezTo>
                  <a:cubicBezTo>
                    <a:pt x="12390" y="2979"/>
                    <a:pt x="12390" y="2979"/>
                    <a:pt x="12390" y="2979"/>
                  </a:cubicBezTo>
                  <a:cubicBezTo>
                    <a:pt x="12390" y="2979"/>
                    <a:pt x="12390" y="2979"/>
                    <a:pt x="12390" y="2979"/>
                  </a:cubicBezTo>
                  <a:close/>
                  <a:moveTo>
                    <a:pt x="13426" y="4740"/>
                  </a:moveTo>
                  <a:cubicBezTo>
                    <a:pt x="13463" y="4808"/>
                    <a:pt x="13463" y="4808"/>
                    <a:pt x="13463" y="4808"/>
                  </a:cubicBezTo>
                  <a:cubicBezTo>
                    <a:pt x="13500" y="4808"/>
                    <a:pt x="13500" y="4808"/>
                    <a:pt x="13500" y="4808"/>
                  </a:cubicBezTo>
                  <a:cubicBezTo>
                    <a:pt x="13500" y="4808"/>
                    <a:pt x="13500" y="4808"/>
                    <a:pt x="13500" y="4808"/>
                  </a:cubicBezTo>
                  <a:cubicBezTo>
                    <a:pt x="13537" y="4740"/>
                    <a:pt x="13537" y="4740"/>
                    <a:pt x="13537" y="4740"/>
                  </a:cubicBezTo>
                  <a:cubicBezTo>
                    <a:pt x="13537" y="4740"/>
                    <a:pt x="13537" y="4740"/>
                    <a:pt x="13537" y="4740"/>
                  </a:cubicBezTo>
                  <a:cubicBezTo>
                    <a:pt x="13537" y="4672"/>
                    <a:pt x="13537" y="4672"/>
                    <a:pt x="13537" y="4672"/>
                  </a:cubicBezTo>
                  <a:cubicBezTo>
                    <a:pt x="13500" y="4604"/>
                    <a:pt x="13500" y="4604"/>
                    <a:pt x="13500" y="4604"/>
                  </a:cubicBezTo>
                  <a:cubicBezTo>
                    <a:pt x="13500" y="4672"/>
                    <a:pt x="13500" y="4672"/>
                    <a:pt x="13500" y="4672"/>
                  </a:cubicBezTo>
                  <a:cubicBezTo>
                    <a:pt x="13500" y="4672"/>
                    <a:pt x="13500" y="4672"/>
                    <a:pt x="13500" y="4672"/>
                  </a:cubicBezTo>
                  <a:cubicBezTo>
                    <a:pt x="13463" y="4740"/>
                    <a:pt x="13463" y="4740"/>
                    <a:pt x="13463" y="4740"/>
                  </a:cubicBezTo>
                  <a:cubicBezTo>
                    <a:pt x="13463" y="4740"/>
                    <a:pt x="13426" y="4740"/>
                    <a:pt x="13426" y="4740"/>
                  </a:cubicBezTo>
                  <a:close/>
                  <a:moveTo>
                    <a:pt x="17088" y="4266"/>
                  </a:moveTo>
                  <a:cubicBezTo>
                    <a:pt x="17088" y="4266"/>
                    <a:pt x="17088" y="4266"/>
                    <a:pt x="17088" y="4266"/>
                  </a:cubicBezTo>
                  <a:cubicBezTo>
                    <a:pt x="17125" y="4198"/>
                    <a:pt x="17125" y="4198"/>
                    <a:pt x="17125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266"/>
                    <a:pt x="17088" y="4266"/>
                    <a:pt x="17088" y="4266"/>
                  </a:cubicBezTo>
                  <a:close/>
                  <a:moveTo>
                    <a:pt x="17051" y="4334"/>
                  </a:moveTo>
                  <a:cubicBezTo>
                    <a:pt x="17088" y="4334"/>
                    <a:pt x="17088" y="4334"/>
                    <a:pt x="17088" y="4334"/>
                  </a:cubicBezTo>
                  <a:cubicBezTo>
                    <a:pt x="17088" y="4266"/>
                    <a:pt x="17088" y="4266"/>
                    <a:pt x="17088" y="4266"/>
                  </a:cubicBezTo>
                  <a:cubicBezTo>
                    <a:pt x="17051" y="4198"/>
                    <a:pt x="17051" y="4198"/>
                    <a:pt x="17051" y="4198"/>
                  </a:cubicBezTo>
                  <a:cubicBezTo>
                    <a:pt x="17051" y="4198"/>
                    <a:pt x="17051" y="4198"/>
                    <a:pt x="17051" y="4198"/>
                  </a:cubicBezTo>
                  <a:cubicBezTo>
                    <a:pt x="17051" y="4266"/>
                    <a:pt x="17051" y="4266"/>
                    <a:pt x="17051" y="4266"/>
                  </a:cubicBezTo>
                  <a:cubicBezTo>
                    <a:pt x="17051" y="4334"/>
                    <a:pt x="17051" y="4334"/>
                    <a:pt x="17051" y="4334"/>
                  </a:cubicBezTo>
                  <a:close/>
                  <a:moveTo>
                    <a:pt x="17051" y="4334"/>
                  </a:moveTo>
                  <a:cubicBezTo>
                    <a:pt x="17051" y="4401"/>
                    <a:pt x="17051" y="4401"/>
                    <a:pt x="17051" y="4401"/>
                  </a:cubicBezTo>
                  <a:cubicBezTo>
                    <a:pt x="17088" y="4469"/>
                    <a:pt x="17088" y="4469"/>
                    <a:pt x="17088" y="4469"/>
                  </a:cubicBezTo>
                  <a:cubicBezTo>
                    <a:pt x="17088" y="4401"/>
                    <a:pt x="17088" y="4401"/>
                    <a:pt x="17088" y="4401"/>
                  </a:cubicBezTo>
                  <a:cubicBezTo>
                    <a:pt x="17088" y="4334"/>
                    <a:pt x="17088" y="4334"/>
                    <a:pt x="17088" y="4334"/>
                  </a:cubicBezTo>
                  <a:cubicBezTo>
                    <a:pt x="17051" y="4334"/>
                    <a:pt x="17051" y="4334"/>
                    <a:pt x="17051" y="4334"/>
                  </a:cubicBezTo>
                  <a:cubicBezTo>
                    <a:pt x="17051" y="4334"/>
                    <a:pt x="17051" y="4334"/>
                    <a:pt x="17051" y="4334"/>
                  </a:cubicBezTo>
                  <a:cubicBezTo>
                    <a:pt x="17051" y="4334"/>
                    <a:pt x="17051" y="4334"/>
                    <a:pt x="17051" y="4334"/>
                  </a:cubicBezTo>
                  <a:close/>
                  <a:moveTo>
                    <a:pt x="16940" y="4266"/>
                  </a:moveTo>
                  <a:cubicBezTo>
                    <a:pt x="16977" y="4334"/>
                    <a:pt x="16977" y="4334"/>
                    <a:pt x="16977" y="4334"/>
                  </a:cubicBezTo>
                  <a:cubicBezTo>
                    <a:pt x="17014" y="4401"/>
                    <a:pt x="17014" y="4401"/>
                    <a:pt x="17014" y="4401"/>
                  </a:cubicBezTo>
                  <a:cubicBezTo>
                    <a:pt x="17014" y="4334"/>
                    <a:pt x="17014" y="4334"/>
                    <a:pt x="17014" y="4334"/>
                  </a:cubicBezTo>
                  <a:cubicBezTo>
                    <a:pt x="17014" y="4334"/>
                    <a:pt x="17014" y="4334"/>
                    <a:pt x="17014" y="4334"/>
                  </a:cubicBezTo>
                  <a:cubicBezTo>
                    <a:pt x="17014" y="4266"/>
                    <a:pt x="17014" y="4266"/>
                    <a:pt x="17014" y="4266"/>
                  </a:cubicBezTo>
                  <a:cubicBezTo>
                    <a:pt x="16977" y="4266"/>
                    <a:pt x="16977" y="4266"/>
                    <a:pt x="16977" y="4266"/>
                  </a:cubicBezTo>
                  <a:cubicBezTo>
                    <a:pt x="16977" y="4266"/>
                    <a:pt x="16977" y="4266"/>
                    <a:pt x="16977" y="4266"/>
                  </a:cubicBezTo>
                  <a:cubicBezTo>
                    <a:pt x="16940" y="4266"/>
                    <a:pt x="16940" y="4266"/>
                    <a:pt x="16940" y="4266"/>
                  </a:cubicBezTo>
                  <a:close/>
                  <a:moveTo>
                    <a:pt x="17864" y="3656"/>
                  </a:moveTo>
                  <a:cubicBezTo>
                    <a:pt x="17901" y="3724"/>
                    <a:pt x="17901" y="3724"/>
                    <a:pt x="17901" y="3724"/>
                  </a:cubicBezTo>
                  <a:cubicBezTo>
                    <a:pt x="17938" y="3656"/>
                    <a:pt x="17938" y="3656"/>
                    <a:pt x="17938" y="3656"/>
                  </a:cubicBezTo>
                  <a:cubicBezTo>
                    <a:pt x="17975" y="3656"/>
                    <a:pt x="17975" y="3656"/>
                    <a:pt x="17975" y="3656"/>
                  </a:cubicBezTo>
                  <a:cubicBezTo>
                    <a:pt x="17938" y="3589"/>
                    <a:pt x="17938" y="3589"/>
                    <a:pt x="17938" y="3589"/>
                  </a:cubicBezTo>
                  <a:cubicBezTo>
                    <a:pt x="17938" y="3521"/>
                    <a:pt x="17938" y="3521"/>
                    <a:pt x="17938" y="3521"/>
                  </a:cubicBezTo>
                  <a:cubicBezTo>
                    <a:pt x="17938" y="3521"/>
                    <a:pt x="17938" y="3521"/>
                    <a:pt x="17938" y="3521"/>
                  </a:cubicBezTo>
                  <a:cubicBezTo>
                    <a:pt x="17938" y="3453"/>
                    <a:pt x="17938" y="3453"/>
                    <a:pt x="17938" y="3453"/>
                  </a:cubicBezTo>
                  <a:cubicBezTo>
                    <a:pt x="17901" y="3386"/>
                    <a:pt x="17901" y="3386"/>
                    <a:pt x="17901" y="3386"/>
                  </a:cubicBezTo>
                  <a:cubicBezTo>
                    <a:pt x="17901" y="3453"/>
                    <a:pt x="17901" y="3453"/>
                    <a:pt x="17901" y="3453"/>
                  </a:cubicBezTo>
                  <a:cubicBezTo>
                    <a:pt x="17864" y="3453"/>
                    <a:pt x="17864" y="3453"/>
                    <a:pt x="17864" y="3453"/>
                  </a:cubicBezTo>
                  <a:cubicBezTo>
                    <a:pt x="17827" y="3386"/>
                    <a:pt x="17827" y="3386"/>
                    <a:pt x="17827" y="3386"/>
                  </a:cubicBezTo>
                  <a:cubicBezTo>
                    <a:pt x="17790" y="3386"/>
                    <a:pt x="17790" y="3386"/>
                    <a:pt x="17790" y="3386"/>
                  </a:cubicBezTo>
                  <a:cubicBezTo>
                    <a:pt x="17790" y="3453"/>
                    <a:pt x="17790" y="3453"/>
                    <a:pt x="17790" y="3453"/>
                  </a:cubicBezTo>
                  <a:cubicBezTo>
                    <a:pt x="17753" y="3453"/>
                    <a:pt x="17753" y="3453"/>
                    <a:pt x="17753" y="3453"/>
                  </a:cubicBezTo>
                  <a:cubicBezTo>
                    <a:pt x="17790" y="3453"/>
                    <a:pt x="17790" y="3453"/>
                    <a:pt x="17790" y="3453"/>
                  </a:cubicBezTo>
                  <a:cubicBezTo>
                    <a:pt x="17753" y="3453"/>
                    <a:pt x="17753" y="3453"/>
                    <a:pt x="17753" y="3453"/>
                  </a:cubicBezTo>
                  <a:cubicBezTo>
                    <a:pt x="17753" y="3521"/>
                    <a:pt x="17753" y="3521"/>
                    <a:pt x="17753" y="3521"/>
                  </a:cubicBezTo>
                  <a:cubicBezTo>
                    <a:pt x="17753" y="3589"/>
                    <a:pt x="17753" y="3589"/>
                    <a:pt x="17753" y="3589"/>
                  </a:cubicBezTo>
                  <a:cubicBezTo>
                    <a:pt x="17753" y="3589"/>
                    <a:pt x="17753" y="3589"/>
                    <a:pt x="17753" y="3589"/>
                  </a:cubicBezTo>
                  <a:cubicBezTo>
                    <a:pt x="17790" y="3589"/>
                    <a:pt x="17790" y="3589"/>
                    <a:pt x="17790" y="3589"/>
                  </a:cubicBezTo>
                  <a:cubicBezTo>
                    <a:pt x="17827" y="3656"/>
                    <a:pt x="17827" y="3656"/>
                    <a:pt x="17827" y="3656"/>
                  </a:cubicBezTo>
                  <a:cubicBezTo>
                    <a:pt x="17864" y="3656"/>
                    <a:pt x="17864" y="3656"/>
                    <a:pt x="17864" y="3656"/>
                  </a:cubicBezTo>
                  <a:close/>
                  <a:moveTo>
                    <a:pt x="18086" y="3521"/>
                  </a:moveTo>
                  <a:cubicBezTo>
                    <a:pt x="18086" y="3521"/>
                    <a:pt x="18086" y="3521"/>
                    <a:pt x="18086" y="3521"/>
                  </a:cubicBezTo>
                  <a:cubicBezTo>
                    <a:pt x="18086" y="3453"/>
                    <a:pt x="18086" y="3453"/>
                    <a:pt x="18086" y="3453"/>
                  </a:cubicBezTo>
                  <a:cubicBezTo>
                    <a:pt x="18086" y="3521"/>
                    <a:pt x="18086" y="3521"/>
                    <a:pt x="18086" y="3521"/>
                  </a:cubicBezTo>
                  <a:cubicBezTo>
                    <a:pt x="18049" y="3521"/>
                    <a:pt x="18049" y="3521"/>
                    <a:pt x="18049" y="3521"/>
                  </a:cubicBezTo>
                  <a:cubicBezTo>
                    <a:pt x="18086" y="3521"/>
                    <a:pt x="18086" y="3521"/>
                    <a:pt x="18086" y="3521"/>
                  </a:cubicBezTo>
                  <a:close/>
                  <a:moveTo>
                    <a:pt x="18308" y="18079"/>
                  </a:moveTo>
                  <a:cubicBezTo>
                    <a:pt x="18308" y="18079"/>
                    <a:pt x="18308" y="18079"/>
                    <a:pt x="18308" y="18079"/>
                  </a:cubicBezTo>
                  <a:cubicBezTo>
                    <a:pt x="18308" y="18011"/>
                    <a:pt x="18308" y="18011"/>
                    <a:pt x="18308" y="18011"/>
                  </a:cubicBezTo>
                  <a:cubicBezTo>
                    <a:pt x="18271" y="17944"/>
                    <a:pt x="18271" y="17944"/>
                    <a:pt x="18271" y="17944"/>
                  </a:cubicBezTo>
                  <a:cubicBezTo>
                    <a:pt x="18271" y="17876"/>
                    <a:pt x="18271" y="17876"/>
                    <a:pt x="18271" y="17876"/>
                  </a:cubicBezTo>
                  <a:cubicBezTo>
                    <a:pt x="18271" y="17808"/>
                    <a:pt x="18271" y="17808"/>
                    <a:pt x="18271" y="17808"/>
                  </a:cubicBezTo>
                  <a:cubicBezTo>
                    <a:pt x="18308" y="17740"/>
                    <a:pt x="18308" y="17740"/>
                    <a:pt x="18308" y="17740"/>
                  </a:cubicBezTo>
                  <a:cubicBezTo>
                    <a:pt x="18345" y="17740"/>
                    <a:pt x="18345" y="17740"/>
                    <a:pt x="18345" y="17740"/>
                  </a:cubicBezTo>
                  <a:cubicBezTo>
                    <a:pt x="18345" y="17808"/>
                    <a:pt x="18345" y="17808"/>
                    <a:pt x="18345" y="17808"/>
                  </a:cubicBezTo>
                  <a:cubicBezTo>
                    <a:pt x="18345" y="17808"/>
                    <a:pt x="18345" y="17808"/>
                    <a:pt x="18345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56" y="17808"/>
                    <a:pt x="18456" y="17808"/>
                    <a:pt x="18456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76"/>
                    <a:pt x="18419" y="17876"/>
                    <a:pt x="18419" y="17876"/>
                  </a:cubicBezTo>
                  <a:cubicBezTo>
                    <a:pt x="18456" y="17944"/>
                    <a:pt x="18456" y="17944"/>
                    <a:pt x="18456" y="17944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8011"/>
                    <a:pt x="18493" y="18011"/>
                    <a:pt x="18493" y="18011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7876"/>
                    <a:pt x="18493" y="17876"/>
                    <a:pt x="18493" y="17876"/>
                  </a:cubicBezTo>
                  <a:cubicBezTo>
                    <a:pt x="18493" y="17808"/>
                    <a:pt x="18493" y="17808"/>
                    <a:pt x="18493" y="17808"/>
                  </a:cubicBezTo>
                  <a:cubicBezTo>
                    <a:pt x="18456" y="17808"/>
                    <a:pt x="18456" y="17808"/>
                    <a:pt x="18456" y="17808"/>
                  </a:cubicBezTo>
                  <a:cubicBezTo>
                    <a:pt x="18456" y="17673"/>
                    <a:pt x="18456" y="17673"/>
                    <a:pt x="18456" y="17673"/>
                  </a:cubicBezTo>
                  <a:cubicBezTo>
                    <a:pt x="18456" y="17673"/>
                    <a:pt x="18456" y="17673"/>
                    <a:pt x="18456" y="17673"/>
                  </a:cubicBezTo>
                  <a:cubicBezTo>
                    <a:pt x="18419" y="17673"/>
                    <a:pt x="18419" y="17673"/>
                    <a:pt x="18419" y="17673"/>
                  </a:cubicBezTo>
                  <a:cubicBezTo>
                    <a:pt x="18382" y="17673"/>
                    <a:pt x="18382" y="17673"/>
                    <a:pt x="18382" y="17673"/>
                  </a:cubicBezTo>
                  <a:cubicBezTo>
                    <a:pt x="18345" y="17605"/>
                    <a:pt x="18345" y="17605"/>
                    <a:pt x="18345" y="17605"/>
                  </a:cubicBezTo>
                  <a:cubicBezTo>
                    <a:pt x="18345" y="17537"/>
                    <a:pt x="18345" y="17537"/>
                    <a:pt x="18345" y="17537"/>
                  </a:cubicBezTo>
                  <a:cubicBezTo>
                    <a:pt x="18308" y="17470"/>
                    <a:pt x="18308" y="17470"/>
                    <a:pt x="18308" y="17470"/>
                  </a:cubicBezTo>
                  <a:cubicBezTo>
                    <a:pt x="18271" y="17402"/>
                    <a:pt x="18271" y="17402"/>
                    <a:pt x="18271" y="17402"/>
                  </a:cubicBezTo>
                  <a:cubicBezTo>
                    <a:pt x="18271" y="17402"/>
                    <a:pt x="18271" y="17402"/>
                    <a:pt x="18271" y="17402"/>
                  </a:cubicBezTo>
                  <a:cubicBezTo>
                    <a:pt x="18234" y="17334"/>
                    <a:pt x="18234" y="17334"/>
                    <a:pt x="18234" y="17334"/>
                  </a:cubicBezTo>
                  <a:cubicBezTo>
                    <a:pt x="18234" y="17266"/>
                    <a:pt x="18234" y="17266"/>
                    <a:pt x="18234" y="17266"/>
                  </a:cubicBezTo>
                  <a:cubicBezTo>
                    <a:pt x="18197" y="17199"/>
                    <a:pt x="18197" y="17199"/>
                    <a:pt x="18197" y="17199"/>
                  </a:cubicBezTo>
                  <a:cubicBezTo>
                    <a:pt x="18197" y="17131"/>
                    <a:pt x="18197" y="17131"/>
                    <a:pt x="18197" y="17131"/>
                  </a:cubicBezTo>
                  <a:cubicBezTo>
                    <a:pt x="18197" y="17063"/>
                    <a:pt x="18197" y="17063"/>
                    <a:pt x="18197" y="17063"/>
                  </a:cubicBezTo>
                  <a:cubicBezTo>
                    <a:pt x="18160" y="16928"/>
                    <a:pt x="18160" y="16928"/>
                    <a:pt x="18160" y="16928"/>
                  </a:cubicBezTo>
                  <a:cubicBezTo>
                    <a:pt x="18160" y="16860"/>
                    <a:pt x="18160" y="16860"/>
                    <a:pt x="18160" y="16860"/>
                  </a:cubicBezTo>
                  <a:cubicBezTo>
                    <a:pt x="18160" y="16792"/>
                    <a:pt x="18160" y="16792"/>
                    <a:pt x="18160" y="16792"/>
                  </a:cubicBezTo>
                  <a:cubicBezTo>
                    <a:pt x="18160" y="16725"/>
                    <a:pt x="18160" y="16725"/>
                    <a:pt x="18160" y="16725"/>
                  </a:cubicBezTo>
                  <a:cubicBezTo>
                    <a:pt x="18123" y="16657"/>
                    <a:pt x="18123" y="16657"/>
                    <a:pt x="18123" y="16657"/>
                  </a:cubicBezTo>
                  <a:cubicBezTo>
                    <a:pt x="18160" y="16657"/>
                    <a:pt x="18160" y="16657"/>
                    <a:pt x="18160" y="16657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97" y="16589"/>
                    <a:pt x="18197" y="16589"/>
                    <a:pt x="18197" y="16589"/>
                  </a:cubicBezTo>
                  <a:cubicBezTo>
                    <a:pt x="18234" y="16589"/>
                    <a:pt x="18234" y="16589"/>
                    <a:pt x="18234" y="16589"/>
                  </a:cubicBezTo>
                  <a:cubicBezTo>
                    <a:pt x="18271" y="16589"/>
                    <a:pt x="18271" y="16589"/>
                    <a:pt x="18271" y="16589"/>
                  </a:cubicBezTo>
                  <a:cubicBezTo>
                    <a:pt x="18308" y="16589"/>
                    <a:pt x="18308" y="16589"/>
                    <a:pt x="18308" y="16589"/>
                  </a:cubicBezTo>
                  <a:cubicBezTo>
                    <a:pt x="18308" y="16657"/>
                    <a:pt x="18308" y="16657"/>
                    <a:pt x="18308" y="16657"/>
                  </a:cubicBezTo>
                  <a:cubicBezTo>
                    <a:pt x="18345" y="16725"/>
                    <a:pt x="18345" y="16725"/>
                    <a:pt x="18345" y="16725"/>
                  </a:cubicBezTo>
                  <a:cubicBezTo>
                    <a:pt x="18382" y="16725"/>
                    <a:pt x="18382" y="16725"/>
                    <a:pt x="18382" y="16725"/>
                  </a:cubicBezTo>
                  <a:cubicBezTo>
                    <a:pt x="18419" y="16792"/>
                    <a:pt x="18419" y="16792"/>
                    <a:pt x="18419" y="16792"/>
                  </a:cubicBezTo>
                  <a:cubicBezTo>
                    <a:pt x="18456" y="16792"/>
                    <a:pt x="18456" y="16792"/>
                    <a:pt x="18456" y="16792"/>
                  </a:cubicBezTo>
                  <a:cubicBezTo>
                    <a:pt x="18419" y="16725"/>
                    <a:pt x="18419" y="16725"/>
                    <a:pt x="18419" y="16725"/>
                  </a:cubicBezTo>
                  <a:cubicBezTo>
                    <a:pt x="18382" y="16657"/>
                    <a:pt x="18382" y="16657"/>
                    <a:pt x="18382" y="16657"/>
                  </a:cubicBezTo>
                  <a:cubicBezTo>
                    <a:pt x="18345" y="16657"/>
                    <a:pt x="18345" y="16657"/>
                    <a:pt x="18345" y="16657"/>
                  </a:cubicBezTo>
                  <a:cubicBezTo>
                    <a:pt x="18308" y="16522"/>
                    <a:pt x="18308" y="16522"/>
                    <a:pt x="18308" y="16522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34" y="16318"/>
                    <a:pt x="18234" y="16318"/>
                    <a:pt x="18234" y="16318"/>
                  </a:cubicBezTo>
                  <a:cubicBezTo>
                    <a:pt x="18234" y="16251"/>
                    <a:pt x="18234" y="16251"/>
                    <a:pt x="18234" y="16251"/>
                  </a:cubicBezTo>
                  <a:cubicBezTo>
                    <a:pt x="18197" y="16251"/>
                    <a:pt x="18197" y="16251"/>
                    <a:pt x="18197" y="16251"/>
                  </a:cubicBezTo>
                  <a:cubicBezTo>
                    <a:pt x="18197" y="16183"/>
                    <a:pt x="18197" y="16183"/>
                    <a:pt x="18197" y="16183"/>
                  </a:cubicBezTo>
                  <a:cubicBezTo>
                    <a:pt x="18160" y="16115"/>
                    <a:pt x="18160" y="16115"/>
                    <a:pt x="18160" y="16115"/>
                  </a:cubicBezTo>
                  <a:cubicBezTo>
                    <a:pt x="18086" y="15980"/>
                    <a:pt x="18086" y="15980"/>
                    <a:pt x="18086" y="15980"/>
                  </a:cubicBezTo>
                  <a:cubicBezTo>
                    <a:pt x="18086" y="15912"/>
                    <a:pt x="18086" y="15912"/>
                    <a:pt x="18086" y="15912"/>
                  </a:cubicBezTo>
                  <a:cubicBezTo>
                    <a:pt x="18049" y="15777"/>
                    <a:pt x="18049" y="15777"/>
                    <a:pt x="18049" y="15777"/>
                  </a:cubicBezTo>
                  <a:cubicBezTo>
                    <a:pt x="18012" y="15709"/>
                    <a:pt x="18012" y="15709"/>
                    <a:pt x="18012" y="15709"/>
                  </a:cubicBezTo>
                  <a:cubicBezTo>
                    <a:pt x="17975" y="15641"/>
                    <a:pt x="17975" y="15641"/>
                    <a:pt x="17975" y="15641"/>
                  </a:cubicBezTo>
                  <a:cubicBezTo>
                    <a:pt x="17975" y="15574"/>
                    <a:pt x="17975" y="15574"/>
                    <a:pt x="17975" y="15574"/>
                  </a:cubicBezTo>
                  <a:cubicBezTo>
                    <a:pt x="17975" y="15574"/>
                    <a:pt x="17975" y="15574"/>
                    <a:pt x="17975" y="15574"/>
                  </a:cubicBezTo>
                  <a:cubicBezTo>
                    <a:pt x="17938" y="15506"/>
                    <a:pt x="17938" y="15506"/>
                    <a:pt x="17938" y="15506"/>
                  </a:cubicBezTo>
                  <a:cubicBezTo>
                    <a:pt x="17938" y="15574"/>
                    <a:pt x="17938" y="15574"/>
                    <a:pt x="17938" y="15574"/>
                  </a:cubicBezTo>
                  <a:cubicBezTo>
                    <a:pt x="17938" y="15574"/>
                    <a:pt x="17938" y="15574"/>
                    <a:pt x="17938" y="15574"/>
                  </a:cubicBezTo>
                  <a:cubicBezTo>
                    <a:pt x="17901" y="15506"/>
                    <a:pt x="17901" y="15506"/>
                    <a:pt x="17901" y="15506"/>
                  </a:cubicBezTo>
                  <a:cubicBezTo>
                    <a:pt x="17938" y="15506"/>
                    <a:pt x="17938" y="15506"/>
                    <a:pt x="17938" y="15506"/>
                  </a:cubicBezTo>
                  <a:cubicBezTo>
                    <a:pt x="17901" y="15438"/>
                    <a:pt x="17901" y="15438"/>
                    <a:pt x="17901" y="15438"/>
                  </a:cubicBezTo>
                  <a:cubicBezTo>
                    <a:pt x="17864" y="15438"/>
                    <a:pt x="17864" y="15438"/>
                    <a:pt x="17864" y="15438"/>
                  </a:cubicBezTo>
                  <a:cubicBezTo>
                    <a:pt x="17864" y="15371"/>
                    <a:pt x="17864" y="15371"/>
                    <a:pt x="17864" y="15371"/>
                  </a:cubicBezTo>
                  <a:cubicBezTo>
                    <a:pt x="17827" y="15303"/>
                    <a:pt x="17827" y="15303"/>
                    <a:pt x="17827" y="15303"/>
                  </a:cubicBezTo>
                  <a:cubicBezTo>
                    <a:pt x="17827" y="15235"/>
                    <a:pt x="17827" y="15235"/>
                    <a:pt x="17827" y="15235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00"/>
                    <a:pt x="17827" y="15100"/>
                    <a:pt x="17827" y="15100"/>
                  </a:cubicBezTo>
                  <a:cubicBezTo>
                    <a:pt x="17827" y="14964"/>
                    <a:pt x="17827" y="14964"/>
                    <a:pt x="17827" y="14964"/>
                  </a:cubicBezTo>
                  <a:cubicBezTo>
                    <a:pt x="17790" y="14897"/>
                    <a:pt x="17790" y="14897"/>
                    <a:pt x="17790" y="14897"/>
                  </a:cubicBezTo>
                  <a:cubicBezTo>
                    <a:pt x="17753" y="14897"/>
                    <a:pt x="17753" y="14897"/>
                    <a:pt x="17753" y="14897"/>
                  </a:cubicBezTo>
                  <a:cubicBezTo>
                    <a:pt x="17753" y="14829"/>
                    <a:pt x="17753" y="14829"/>
                    <a:pt x="17753" y="14829"/>
                  </a:cubicBezTo>
                  <a:cubicBezTo>
                    <a:pt x="17716" y="14829"/>
                    <a:pt x="17716" y="14829"/>
                    <a:pt x="17716" y="14829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53" y="14761"/>
                    <a:pt x="17753" y="14761"/>
                    <a:pt x="17753" y="14761"/>
                  </a:cubicBezTo>
                  <a:cubicBezTo>
                    <a:pt x="17790" y="14829"/>
                    <a:pt x="17790" y="14829"/>
                    <a:pt x="17790" y="14829"/>
                  </a:cubicBezTo>
                  <a:cubicBezTo>
                    <a:pt x="17790" y="14761"/>
                    <a:pt x="17790" y="14761"/>
                    <a:pt x="17790" y="14761"/>
                  </a:cubicBezTo>
                  <a:cubicBezTo>
                    <a:pt x="17753" y="14693"/>
                    <a:pt x="17753" y="14693"/>
                    <a:pt x="17753" y="14693"/>
                  </a:cubicBezTo>
                  <a:cubicBezTo>
                    <a:pt x="17716" y="14626"/>
                    <a:pt x="17716" y="14626"/>
                    <a:pt x="17716" y="14626"/>
                  </a:cubicBezTo>
                  <a:cubicBezTo>
                    <a:pt x="17679" y="14626"/>
                    <a:pt x="17679" y="14626"/>
                    <a:pt x="17679" y="14626"/>
                  </a:cubicBezTo>
                  <a:cubicBezTo>
                    <a:pt x="17679" y="14558"/>
                    <a:pt x="17679" y="14558"/>
                    <a:pt x="17679" y="14558"/>
                  </a:cubicBezTo>
                  <a:cubicBezTo>
                    <a:pt x="17605" y="14490"/>
                    <a:pt x="17605" y="14490"/>
                    <a:pt x="17605" y="14490"/>
                  </a:cubicBezTo>
                  <a:cubicBezTo>
                    <a:pt x="17605" y="14423"/>
                    <a:pt x="17605" y="14423"/>
                    <a:pt x="17605" y="14423"/>
                  </a:cubicBezTo>
                  <a:cubicBezTo>
                    <a:pt x="17605" y="14355"/>
                    <a:pt x="17605" y="14355"/>
                    <a:pt x="17605" y="14355"/>
                  </a:cubicBezTo>
                  <a:cubicBezTo>
                    <a:pt x="17568" y="14287"/>
                    <a:pt x="17568" y="14287"/>
                    <a:pt x="17568" y="14287"/>
                  </a:cubicBezTo>
                  <a:cubicBezTo>
                    <a:pt x="17532" y="14287"/>
                    <a:pt x="17532" y="14287"/>
                    <a:pt x="17532" y="14287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152"/>
                    <a:pt x="17495" y="14152"/>
                    <a:pt x="17495" y="14152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287"/>
                    <a:pt x="17495" y="14287"/>
                    <a:pt x="17495" y="14287"/>
                  </a:cubicBezTo>
                  <a:cubicBezTo>
                    <a:pt x="17458" y="14287"/>
                    <a:pt x="17458" y="14287"/>
                    <a:pt x="17458" y="14287"/>
                  </a:cubicBezTo>
                  <a:cubicBezTo>
                    <a:pt x="17458" y="14287"/>
                    <a:pt x="17458" y="14287"/>
                    <a:pt x="17458" y="14287"/>
                  </a:cubicBezTo>
                  <a:cubicBezTo>
                    <a:pt x="17421" y="14287"/>
                    <a:pt x="17421" y="14287"/>
                    <a:pt x="17421" y="14287"/>
                  </a:cubicBezTo>
                  <a:cubicBezTo>
                    <a:pt x="17458" y="14355"/>
                    <a:pt x="17458" y="14355"/>
                    <a:pt x="17458" y="14355"/>
                  </a:cubicBezTo>
                  <a:cubicBezTo>
                    <a:pt x="17532" y="14355"/>
                    <a:pt x="17532" y="14355"/>
                    <a:pt x="17532" y="14355"/>
                  </a:cubicBezTo>
                  <a:cubicBezTo>
                    <a:pt x="17532" y="14423"/>
                    <a:pt x="17532" y="14423"/>
                    <a:pt x="17532" y="14423"/>
                  </a:cubicBezTo>
                  <a:cubicBezTo>
                    <a:pt x="17532" y="14490"/>
                    <a:pt x="17532" y="14490"/>
                    <a:pt x="17532" y="14490"/>
                  </a:cubicBezTo>
                  <a:cubicBezTo>
                    <a:pt x="17532" y="14490"/>
                    <a:pt x="17532" y="14490"/>
                    <a:pt x="17532" y="14490"/>
                  </a:cubicBezTo>
                  <a:cubicBezTo>
                    <a:pt x="17568" y="14490"/>
                    <a:pt x="17568" y="14490"/>
                    <a:pt x="17568" y="14490"/>
                  </a:cubicBezTo>
                  <a:cubicBezTo>
                    <a:pt x="17568" y="14490"/>
                    <a:pt x="17568" y="14490"/>
                    <a:pt x="17568" y="14490"/>
                  </a:cubicBezTo>
                  <a:cubicBezTo>
                    <a:pt x="17568" y="14558"/>
                    <a:pt x="17568" y="14558"/>
                    <a:pt x="17568" y="14558"/>
                  </a:cubicBezTo>
                  <a:cubicBezTo>
                    <a:pt x="17532" y="14558"/>
                    <a:pt x="17532" y="14558"/>
                    <a:pt x="17532" y="14558"/>
                  </a:cubicBezTo>
                  <a:cubicBezTo>
                    <a:pt x="17532" y="14558"/>
                    <a:pt x="17532" y="14558"/>
                    <a:pt x="17532" y="14558"/>
                  </a:cubicBezTo>
                  <a:cubicBezTo>
                    <a:pt x="17568" y="14558"/>
                    <a:pt x="17568" y="14558"/>
                    <a:pt x="17568" y="14558"/>
                  </a:cubicBezTo>
                  <a:cubicBezTo>
                    <a:pt x="17568" y="14626"/>
                    <a:pt x="17568" y="14626"/>
                    <a:pt x="17568" y="14626"/>
                  </a:cubicBezTo>
                  <a:cubicBezTo>
                    <a:pt x="17568" y="14626"/>
                    <a:pt x="17568" y="14626"/>
                    <a:pt x="17568" y="14626"/>
                  </a:cubicBezTo>
                  <a:cubicBezTo>
                    <a:pt x="17532" y="14626"/>
                    <a:pt x="17532" y="14626"/>
                    <a:pt x="17532" y="14626"/>
                  </a:cubicBezTo>
                  <a:cubicBezTo>
                    <a:pt x="17495" y="14626"/>
                    <a:pt x="17495" y="14626"/>
                    <a:pt x="17495" y="14626"/>
                  </a:cubicBezTo>
                  <a:cubicBezTo>
                    <a:pt x="17495" y="14626"/>
                    <a:pt x="17495" y="14626"/>
                    <a:pt x="17495" y="14626"/>
                  </a:cubicBezTo>
                  <a:cubicBezTo>
                    <a:pt x="17458" y="14693"/>
                    <a:pt x="17458" y="14693"/>
                    <a:pt x="17458" y="14693"/>
                  </a:cubicBezTo>
                  <a:cubicBezTo>
                    <a:pt x="17495" y="14761"/>
                    <a:pt x="17495" y="14761"/>
                    <a:pt x="17495" y="14761"/>
                  </a:cubicBezTo>
                  <a:cubicBezTo>
                    <a:pt x="17495" y="14829"/>
                    <a:pt x="17495" y="14829"/>
                    <a:pt x="17495" y="14829"/>
                  </a:cubicBezTo>
                  <a:cubicBezTo>
                    <a:pt x="17532" y="14897"/>
                    <a:pt x="17532" y="14897"/>
                    <a:pt x="17532" y="14897"/>
                  </a:cubicBezTo>
                  <a:cubicBezTo>
                    <a:pt x="17568" y="14964"/>
                    <a:pt x="17568" y="14964"/>
                    <a:pt x="17568" y="14964"/>
                  </a:cubicBezTo>
                  <a:cubicBezTo>
                    <a:pt x="17568" y="15100"/>
                    <a:pt x="17568" y="15100"/>
                    <a:pt x="17568" y="15100"/>
                  </a:cubicBezTo>
                  <a:cubicBezTo>
                    <a:pt x="17568" y="15100"/>
                    <a:pt x="17568" y="15100"/>
                    <a:pt x="17568" y="15100"/>
                  </a:cubicBezTo>
                  <a:cubicBezTo>
                    <a:pt x="17605" y="15235"/>
                    <a:pt x="17605" y="15235"/>
                    <a:pt x="17605" y="15235"/>
                  </a:cubicBezTo>
                  <a:cubicBezTo>
                    <a:pt x="17605" y="15371"/>
                    <a:pt x="17605" y="15371"/>
                    <a:pt x="17605" y="15371"/>
                  </a:cubicBezTo>
                  <a:cubicBezTo>
                    <a:pt x="17642" y="15438"/>
                    <a:pt x="17642" y="15438"/>
                    <a:pt x="17642" y="15438"/>
                  </a:cubicBezTo>
                  <a:cubicBezTo>
                    <a:pt x="17679" y="15438"/>
                    <a:pt x="17679" y="15438"/>
                    <a:pt x="17679" y="15438"/>
                  </a:cubicBezTo>
                  <a:cubicBezTo>
                    <a:pt x="17679" y="15506"/>
                    <a:pt x="17679" y="15506"/>
                    <a:pt x="17679" y="15506"/>
                  </a:cubicBezTo>
                  <a:cubicBezTo>
                    <a:pt x="17679" y="15506"/>
                    <a:pt x="17679" y="15506"/>
                    <a:pt x="17679" y="15506"/>
                  </a:cubicBezTo>
                  <a:cubicBezTo>
                    <a:pt x="17753" y="15641"/>
                    <a:pt x="17753" y="15641"/>
                    <a:pt x="17753" y="15641"/>
                  </a:cubicBezTo>
                  <a:cubicBezTo>
                    <a:pt x="17753" y="15641"/>
                    <a:pt x="17753" y="15641"/>
                    <a:pt x="17753" y="15641"/>
                  </a:cubicBezTo>
                  <a:cubicBezTo>
                    <a:pt x="17790" y="15709"/>
                    <a:pt x="17790" y="15709"/>
                    <a:pt x="17790" y="15709"/>
                  </a:cubicBezTo>
                  <a:cubicBezTo>
                    <a:pt x="17827" y="15845"/>
                    <a:pt x="17827" y="15845"/>
                    <a:pt x="17827" y="15845"/>
                  </a:cubicBezTo>
                  <a:cubicBezTo>
                    <a:pt x="17827" y="15912"/>
                    <a:pt x="17827" y="15912"/>
                    <a:pt x="17827" y="15912"/>
                  </a:cubicBezTo>
                  <a:cubicBezTo>
                    <a:pt x="17827" y="15980"/>
                    <a:pt x="17827" y="15980"/>
                    <a:pt x="17827" y="15980"/>
                  </a:cubicBezTo>
                  <a:cubicBezTo>
                    <a:pt x="17827" y="16048"/>
                    <a:pt x="17827" y="16048"/>
                    <a:pt x="17827" y="16048"/>
                  </a:cubicBezTo>
                  <a:cubicBezTo>
                    <a:pt x="17864" y="16048"/>
                    <a:pt x="17864" y="16048"/>
                    <a:pt x="17864" y="16048"/>
                  </a:cubicBezTo>
                  <a:cubicBezTo>
                    <a:pt x="17901" y="16115"/>
                    <a:pt x="17901" y="16115"/>
                    <a:pt x="17901" y="16115"/>
                  </a:cubicBezTo>
                  <a:cubicBezTo>
                    <a:pt x="17901" y="16115"/>
                    <a:pt x="17901" y="16115"/>
                    <a:pt x="17901" y="16115"/>
                  </a:cubicBezTo>
                  <a:cubicBezTo>
                    <a:pt x="17901" y="16183"/>
                    <a:pt x="17901" y="16183"/>
                    <a:pt x="17901" y="16183"/>
                  </a:cubicBezTo>
                  <a:cubicBezTo>
                    <a:pt x="17938" y="16251"/>
                    <a:pt x="17938" y="16251"/>
                    <a:pt x="17938" y="16251"/>
                  </a:cubicBezTo>
                  <a:cubicBezTo>
                    <a:pt x="17938" y="16318"/>
                    <a:pt x="17938" y="16318"/>
                    <a:pt x="17938" y="16318"/>
                  </a:cubicBezTo>
                  <a:cubicBezTo>
                    <a:pt x="17938" y="16386"/>
                    <a:pt x="17938" y="16386"/>
                    <a:pt x="17938" y="16386"/>
                  </a:cubicBezTo>
                  <a:cubicBezTo>
                    <a:pt x="17975" y="16522"/>
                    <a:pt x="17975" y="16522"/>
                    <a:pt x="17975" y="16522"/>
                  </a:cubicBezTo>
                  <a:cubicBezTo>
                    <a:pt x="17975" y="16522"/>
                    <a:pt x="17975" y="16522"/>
                    <a:pt x="17975" y="16522"/>
                  </a:cubicBezTo>
                  <a:cubicBezTo>
                    <a:pt x="17975" y="16589"/>
                    <a:pt x="17975" y="16589"/>
                    <a:pt x="17975" y="16589"/>
                  </a:cubicBezTo>
                  <a:cubicBezTo>
                    <a:pt x="17975" y="16657"/>
                    <a:pt x="17975" y="16657"/>
                    <a:pt x="17975" y="16657"/>
                  </a:cubicBezTo>
                  <a:cubicBezTo>
                    <a:pt x="18012" y="16792"/>
                    <a:pt x="18012" y="16792"/>
                    <a:pt x="18012" y="16792"/>
                  </a:cubicBezTo>
                  <a:cubicBezTo>
                    <a:pt x="17975" y="16792"/>
                    <a:pt x="17975" y="16792"/>
                    <a:pt x="17975" y="16792"/>
                  </a:cubicBezTo>
                  <a:cubicBezTo>
                    <a:pt x="18012" y="16928"/>
                    <a:pt x="18012" y="16928"/>
                    <a:pt x="18012" y="16928"/>
                  </a:cubicBezTo>
                  <a:cubicBezTo>
                    <a:pt x="18012" y="16928"/>
                    <a:pt x="18012" y="16928"/>
                    <a:pt x="18012" y="16928"/>
                  </a:cubicBezTo>
                  <a:cubicBezTo>
                    <a:pt x="18086" y="17063"/>
                    <a:pt x="18086" y="17063"/>
                    <a:pt x="18086" y="17063"/>
                  </a:cubicBezTo>
                  <a:cubicBezTo>
                    <a:pt x="18086" y="17131"/>
                    <a:pt x="18086" y="17131"/>
                    <a:pt x="18086" y="17131"/>
                  </a:cubicBezTo>
                  <a:cubicBezTo>
                    <a:pt x="18123" y="17199"/>
                    <a:pt x="18123" y="17199"/>
                    <a:pt x="18123" y="17199"/>
                  </a:cubicBezTo>
                  <a:cubicBezTo>
                    <a:pt x="18123" y="17334"/>
                    <a:pt x="18123" y="17334"/>
                    <a:pt x="18123" y="17334"/>
                  </a:cubicBezTo>
                  <a:cubicBezTo>
                    <a:pt x="18123" y="17402"/>
                    <a:pt x="18123" y="17402"/>
                    <a:pt x="18123" y="17402"/>
                  </a:cubicBezTo>
                  <a:cubicBezTo>
                    <a:pt x="18160" y="17470"/>
                    <a:pt x="18160" y="17470"/>
                    <a:pt x="18160" y="17470"/>
                  </a:cubicBezTo>
                  <a:cubicBezTo>
                    <a:pt x="18160" y="17537"/>
                    <a:pt x="18160" y="17537"/>
                    <a:pt x="18160" y="17537"/>
                  </a:cubicBezTo>
                  <a:cubicBezTo>
                    <a:pt x="18197" y="17605"/>
                    <a:pt x="18197" y="17605"/>
                    <a:pt x="18197" y="17605"/>
                  </a:cubicBezTo>
                  <a:cubicBezTo>
                    <a:pt x="18197" y="17673"/>
                    <a:pt x="18197" y="17673"/>
                    <a:pt x="18197" y="17673"/>
                  </a:cubicBezTo>
                  <a:cubicBezTo>
                    <a:pt x="18197" y="17740"/>
                    <a:pt x="18197" y="17740"/>
                    <a:pt x="18197" y="17740"/>
                  </a:cubicBezTo>
                  <a:cubicBezTo>
                    <a:pt x="18197" y="17876"/>
                    <a:pt x="18197" y="17876"/>
                    <a:pt x="18197" y="17876"/>
                  </a:cubicBezTo>
                  <a:cubicBezTo>
                    <a:pt x="18197" y="17944"/>
                    <a:pt x="18197" y="17944"/>
                    <a:pt x="18197" y="17944"/>
                  </a:cubicBezTo>
                  <a:cubicBezTo>
                    <a:pt x="18234" y="18011"/>
                    <a:pt x="18234" y="18011"/>
                    <a:pt x="18234" y="18011"/>
                  </a:cubicBezTo>
                  <a:cubicBezTo>
                    <a:pt x="18271" y="18079"/>
                    <a:pt x="18271" y="18079"/>
                    <a:pt x="18271" y="18079"/>
                  </a:cubicBezTo>
                  <a:cubicBezTo>
                    <a:pt x="18308" y="18079"/>
                    <a:pt x="18308" y="18079"/>
                    <a:pt x="18308" y="18079"/>
                  </a:cubicBezTo>
                  <a:close/>
                  <a:moveTo>
                    <a:pt x="16644" y="14287"/>
                  </a:moveTo>
                  <a:cubicBezTo>
                    <a:pt x="16644" y="14287"/>
                    <a:pt x="16644" y="14287"/>
                    <a:pt x="16644" y="14287"/>
                  </a:cubicBezTo>
                  <a:cubicBezTo>
                    <a:pt x="16644" y="14219"/>
                    <a:pt x="16644" y="14219"/>
                    <a:pt x="16644" y="14219"/>
                  </a:cubicBezTo>
                  <a:cubicBezTo>
                    <a:pt x="16644" y="14219"/>
                    <a:pt x="16644" y="14219"/>
                    <a:pt x="16644" y="14219"/>
                  </a:cubicBezTo>
                  <a:cubicBezTo>
                    <a:pt x="16681" y="14219"/>
                    <a:pt x="16681" y="14219"/>
                    <a:pt x="16681" y="14219"/>
                  </a:cubicBezTo>
                  <a:cubicBezTo>
                    <a:pt x="16681" y="14287"/>
                    <a:pt x="16681" y="14287"/>
                    <a:pt x="16681" y="14287"/>
                  </a:cubicBezTo>
                  <a:cubicBezTo>
                    <a:pt x="16718" y="14287"/>
                    <a:pt x="16718" y="14287"/>
                    <a:pt x="16718" y="14287"/>
                  </a:cubicBezTo>
                  <a:cubicBezTo>
                    <a:pt x="16718" y="14219"/>
                    <a:pt x="16718" y="14219"/>
                    <a:pt x="16718" y="14219"/>
                  </a:cubicBezTo>
                  <a:cubicBezTo>
                    <a:pt x="16755" y="14219"/>
                    <a:pt x="16755" y="14219"/>
                    <a:pt x="16755" y="14219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755" y="14152"/>
                    <a:pt x="16755" y="14152"/>
                    <a:pt x="16755" y="14152"/>
                  </a:cubicBezTo>
                  <a:cubicBezTo>
                    <a:pt x="16755" y="14084"/>
                    <a:pt x="16755" y="14084"/>
                    <a:pt x="16755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681" y="14152"/>
                    <a:pt x="16681" y="14152"/>
                    <a:pt x="16681" y="14152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681" y="14084"/>
                    <a:pt x="16681" y="14084"/>
                    <a:pt x="16681" y="14084"/>
                  </a:cubicBezTo>
                  <a:cubicBezTo>
                    <a:pt x="16644" y="14016"/>
                    <a:pt x="16644" y="14016"/>
                    <a:pt x="16644" y="14016"/>
                  </a:cubicBezTo>
                  <a:cubicBezTo>
                    <a:pt x="16644" y="14084"/>
                    <a:pt x="16644" y="14084"/>
                    <a:pt x="16644" y="14084"/>
                  </a:cubicBezTo>
                  <a:cubicBezTo>
                    <a:pt x="16607" y="14152"/>
                    <a:pt x="16607" y="14152"/>
                    <a:pt x="16607" y="14152"/>
                  </a:cubicBezTo>
                  <a:cubicBezTo>
                    <a:pt x="16607" y="14152"/>
                    <a:pt x="16607" y="14152"/>
                    <a:pt x="16607" y="14152"/>
                  </a:cubicBezTo>
                  <a:cubicBezTo>
                    <a:pt x="16607" y="14219"/>
                    <a:pt x="16607" y="14219"/>
                    <a:pt x="16607" y="14219"/>
                  </a:cubicBezTo>
                  <a:cubicBezTo>
                    <a:pt x="16644" y="14287"/>
                    <a:pt x="16644" y="14287"/>
                    <a:pt x="16644" y="14287"/>
                  </a:cubicBezTo>
                  <a:close/>
                  <a:moveTo>
                    <a:pt x="16533" y="14219"/>
                  </a:moveTo>
                  <a:cubicBezTo>
                    <a:pt x="16533" y="14219"/>
                    <a:pt x="16533" y="14219"/>
                    <a:pt x="16533" y="14219"/>
                  </a:cubicBezTo>
                  <a:cubicBezTo>
                    <a:pt x="16533" y="14219"/>
                    <a:pt x="16533" y="14219"/>
                    <a:pt x="16533" y="14219"/>
                  </a:cubicBezTo>
                  <a:cubicBezTo>
                    <a:pt x="16533" y="14152"/>
                    <a:pt x="16533" y="14152"/>
                    <a:pt x="16533" y="14152"/>
                  </a:cubicBezTo>
                  <a:cubicBezTo>
                    <a:pt x="16570" y="14219"/>
                    <a:pt x="16570" y="14219"/>
                    <a:pt x="16570" y="14219"/>
                  </a:cubicBezTo>
                  <a:cubicBezTo>
                    <a:pt x="16570" y="14219"/>
                    <a:pt x="16570" y="14219"/>
                    <a:pt x="16570" y="14219"/>
                  </a:cubicBezTo>
                  <a:cubicBezTo>
                    <a:pt x="16570" y="14152"/>
                    <a:pt x="16570" y="14152"/>
                    <a:pt x="16570" y="14152"/>
                  </a:cubicBezTo>
                  <a:cubicBezTo>
                    <a:pt x="16570" y="14152"/>
                    <a:pt x="16570" y="14152"/>
                    <a:pt x="16570" y="14152"/>
                  </a:cubicBezTo>
                  <a:cubicBezTo>
                    <a:pt x="16570" y="14084"/>
                    <a:pt x="16570" y="14084"/>
                    <a:pt x="16570" y="14084"/>
                  </a:cubicBezTo>
                  <a:cubicBezTo>
                    <a:pt x="16570" y="14084"/>
                    <a:pt x="16570" y="14084"/>
                    <a:pt x="16570" y="14084"/>
                  </a:cubicBezTo>
                  <a:cubicBezTo>
                    <a:pt x="16533" y="14152"/>
                    <a:pt x="16533" y="14152"/>
                    <a:pt x="16533" y="14152"/>
                  </a:cubicBezTo>
                  <a:cubicBezTo>
                    <a:pt x="16496" y="14152"/>
                    <a:pt x="16496" y="14152"/>
                    <a:pt x="16496" y="14152"/>
                  </a:cubicBezTo>
                  <a:cubicBezTo>
                    <a:pt x="16496" y="14219"/>
                    <a:pt x="16496" y="14219"/>
                    <a:pt x="16496" y="14219"/>
                  </a:cubicBezTo>
                  <a:cubicBezTo>
                    <a:pt x="16533" y="14219"/>
                    <a:pt x="16533" y="14219"/>
                    <a:pt x="16533" y="14219"/>
                  </a:cubicBezTo>
                  <a:close/>
                  <a:moveTo>
                    <a:pt x="16755" y="14423"/>
                  </a:move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92" y="14355"/>
                    <a:pt x="16792" y="14355"/>
                    <a:pt x="16792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423"/>
                    <a:pt x="16755" y="14423"/>
                    <a:pt x="16755" y="14423"/>
                  </a:cubicBezTo>
                  <a:close/>
                  <a:moveTo>
                    <a:pt x="16718" y="14355"/>
                  </a:move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423"/>
                    <a:pt x="16718" y="14423"/>
                    <a:pt x="16718" y="14423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lose/>
                  <a:moveTo>
                    <a:pt x="16718" y="14558"/>
                  </a:moveTo>
                  <a:cubicBezTo>
                    <a:pt x="16718" y="14558"/>
                    <a:pt x="16718" y="14558"/>
                    <a:pt x="16718" y="14558"/>
                  </a:cubicBezTo>
                  <a:cubicBezTo>
                    <a:pt x="16755" y="14558"/>
                    <a:pt x="16755" y="14558"/>
                    <a:pt x="16755" y="14558"/>
                  </a:cubicBezTo>
                  <a:cubicBezTo>
                    <a:pt x="16755" y="14490"/>
                    <a:pt x="16755" y="14490"/>
                    <a:pt x="16755" y="14490"/>
                  </a:cubicBezTo>
                  <a:cubicBezTo>
                    <a:pt x="16755" y="14490"/>
                    <a:pt x="16755" y="14490"/>
                    <a:pt x="16755" y="14490"/>
                  </a:cubicBez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18" y="14490"/>
                    <a:pt x="16718" y="14490"/>
                    <a:pt x="16718" y="14490"/>
                  </a:cubicBezTo>
                  <a:cubicBezTo>
                    <a:pt x="16681" y="14490"/>
                    <a:pt x="16681" y="14490"/>
                    <a:pt x="16681" y="14490"/>
                  </a:cubicBezTo>
                  <a:cubicBezTo>
                    <a:pt x="16681" y="14558"/>
                    <a:pt x="16681" y="14558"/>
                    <a:pt x="16681" y="14558"/>
                  </a:cubicBezTo>
                  <a:cubicBezTo>
                    <a:pt x="16718" y="14558"/>
                    <a:pt x="16718" y="14558"/>
                    <a:pt x="16718" y="14558"/>
                  </a:cubicBezTo>
                  <a:close/>
                  <a:moveTo>
                    <a:pt x="17975" y="11443"/>
                  </a:moveTo>
                  <a:cubicBezTo>
                    <a:pt x="17975" y="11443"/>
                    <a:pt x="17975" y="11443"/>
                    <a:pt x="17975" y="11443"/>
                  </a:cubicBezTo>
                  <a:cubicBezTo>
                    <a:pt x="18012" y="11376"/>
                    <a:pt x="18012" y="11376"/>
                    <a:pt x="18012" y="11376"/>
                  </a:cubicBezTo>
                  <a:cubicBezTo>
                    <a:pt x="18012" y="11308"/>
                    <a:pt x="18012" y="11308"/>
                    <a:pt x="18012" y="11308"/>
                  </a:cubicBezTo>
                  <a:cubicBezTo>
                    <a:pt x="17975" y="11308"/>
                    <a:pt x="17975" y="11308"/>
                    <a:pt x="17975" y="11308"/>
                  </a:cubicBezTo>
                  <a:cubicBezTo>
                    <a:pt x="17975" y="11376"/>
                    <a:pt x="17975" y="11376"/>
                    <a:pt x="17975" y="11376"/>
                  </a:cubicBezTo>
                  <a:cubicBezTo>
                    <a:pt x="17975" y="11443"/>
                    <a:pt x="17975" y="11443"/>
                    <a:pt x="17975" y="11443"/>
                  </a:cubicBezTo>
                  <a:close/>
                  <a:moveTo>
                    <a:pt x="19973" y="11037"/>
                  </a:moveTo>
                  <a:cubicBezTo>
                    <a:pt x="19973" y="11105"/>
                    <a:pt x="19973" y="11105"/>
                    <a:pt x="19973" y="11105"/>
                  </a:cubicBezTo>
                  <a:cubicBezTo>
                    <a:pt x="19973" y="11037"/>
                    <a:pt x="19973" y="11037"/>
                    <a:pt x="19973" y="11037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73" y="10902"/>
                    <a:pt x="19973" y="10902"/>
                    <a:pt x="19973" y="10902"/>
                  </a:cubicBezTo>
                  <a:cubicBezTo>
                    <a:pt x="20010" y="10834"/>
                    <a:pt x="20010" y="10834"/>
                    <a:pt x="20010" y="10834"/>
                  </a:cubicBezTo>
                  <a:cubicBezTo>
                    <a:pt x="20010" y="10766"/>
                    <a:pt x="20010" y="10766"/>
                    <a:pt x="20010" y="10766"/>
                  </a:cubicBezTo>
                  <a:cubicBezTo>
                    <a:pt x="20047" y="10766"/>
                    <a:pt x="20047" y="10766"/>
                    <a:pt x="20047" y="10766"/>
                  </a:cubicBezTo>
                  <a:cubicBezTo>
                    <a:pt x="20084" y="10698"/>
                    <a:pt x="20084" y="10698"/>
                    <a:pt x="20084" y="10698"/>
                  </a:cubicBezTo>
                  <a:cubicBezTo>
                    <a:pt x="20084" y="10698"/>
                    <a:pt x="20084" y="10698"/>
                    <a:pt x="20084" y="10698"/>
                  </a:cubicBezTo>
                  <a:cubicBezTo>
                    <a:pt x="20047" y="10631"/>
                    <a:pt x="20047" y="10631"/>
                    <a:pt x="20047" y="10631"/>
                  </a:cubicBezTo>
                  <a:cubicBezTo>
                    <a:pt x="20010" y="10495"/>
                    <a:pt x="20010" y="10495"/>
                    <a:pt x="20010" y="10495"/>
                  </a:cubicBezTo>
                  <a:cubicBezTo>
                    <a:pt x="20010" y="10495"/>
                    <a:pt x="20010" y="10495"/>
                    <a:pt x="20010" y="10495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899" y="10698"/>
                    <a:pt x="19899" y="10698"/>
                    <a:pt x="19899" y="10698"/>
                  </a:cubicBezTo>
                  <a:cubicBezTo>
                    <a:pt x="19899" y="10766"/>
                    <a:pt x="19899" y="10766"/>
                    <a:pt x="19899" y="10766"/>
                  </a:cubicBezTo>
                  <a:cubicBezTo>
                    <a:pt x="19899" y="10698"/>
                    <a:pt x="19899" y="10698"/>
                    <a:pt x="19899" y="10698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936" y="10766"/>
                    <a:pt x="19936" y="10766"/>
                    <a:pt x="19936" y="10766"/>
                  </a:cubicBezTo>
                  <a:cubicBezTo>
                    <a:pt x="19936" y="10834"/>
                    <a:pt x="19936" y="10834"/>
                    <a:pt x="19936" y="10834"/>
                  </a:cubicBezTo>
                  <a:cubicBezTo>
                    <a:pt x="19973" y="10902"/>
                    <a:pt x="19973" y="10902"/>
                    <a:pt x="19973" y="10902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36" y="10969"/>
                    <a:pt x="19936" y="10969"/>
                    <a:pt x="19936" y="10969"/>
                  </a:cubicBezTo>
                  <a:cubicBezTo>
                    <a:pt x="19936" y="11037"/>
                    <a:pt x="19936" y="11037"/>
                    <a:pt x="19936" y="11037"/>
                  </a:cubicBezTo>
                  <a:cubicBezTo>
                    <a:pt x="19973" y="11037"/>
                    <a:pt x="19973" y="11037"/>
                    <a:pt x="19973" y="11037"/>
                  </a:cubicBezTo>
                  <a:close/>
                  <a:moveTo>
                    <a:pt x="21156" y="12797"/>
                  </a:moveTo>
                  <a:cubicBezTo>
                    <a:pt x="21156" y="12797"/>
                    <a:pt x="21156" y="12797"/>
                    <a:pt x="21156" y="12797"/>
                  </a:cubicBezTo>
                  <a:cubicBezTo>
                    <a:pt x="21193" y="12797"/>
                    <a:pt x="21193" y="12797"/>
                    <a:pt x="21193" y="12797"/>
                  </a:cubicBezTo>
                  <a:cubicBezTo>
                    <a:pt x="21230" y="12865"/>
                    <a:pt x="21230" y="12865"/>
                    <a:pt x="21230" y="12865"/>
                  </a:cubicBezTo>
                  <a:cubicBezTo>
                    <a:pt x="21304" y="12933"/>
                    <a:pt x="21304" y="12933"/>
                    <a:pt x="21304" y="12933"/>
                  </a:cubicBezTo>
                  <a:cubicBezTo>
                    <a:pt x="21304" y="12933"/>
                    <a:pt x="21304" y="12933"/>
                    <a:pt x="21304" y="12933"/>
                  </a:cubicBezTo>
                  <a:cubicBezTo>
                    <a:pt x="21341" y="12933"/>
                    <a:pt x="21341" y="12933"/>
                    <a:pt x="21341" y="12933"/>
                  </a:cubicBezTo>
                  <a:cubicBezTo>
                    <a:pt x="21341" y="12865"/>
                    <a:pt x="21341" y="12865"/>
                    <a:pt x="21341" y="12865"/>
                  </a:cubicBezTo>
                  <a:cubicBezTo>
                    <a:pt x="21304" y="12865"/>
                    <a:pt x="21304" y="12865"/>
                    <a:pt x="21304" y="12865"/>
                  </a:cubicBezTo>
                  <a:cubicBezTo>
                    <a:pt x="21267" y="12865"/>
                    <a:pt x="21267" y="12865"/>
                    <a:pt x="21267" y="12865"/>
                  </a:cubicBezTo>
                  <a:cubicBezTo>
                    <a:pt x="21230" y="12797"/>
                    <a:pt x="21230" y="12797"/>
                    <a:pt x="21230" y="12797"/>
                  </a:cubicBezTo>
                  <a:cubicBezTo>
                    <a:pt x="21230" y="12797"/>
                    <a:pt x="21230" y="12797"/>
                    <a:pt x="21230" y="12797"/>
                  </a:cubicBezTo>
                  <a:cubicBezTo>
                    <a:pt x="21156" y="12797"/>
                    <a:pt x="21156" y="12797"/>
                    <a:pt x="21156" y="12797"/>
                  </a:cubicBezTo>
                  <a:cubicBezTo>
                    <a:pt x="21156" y="12797"/>
                    <a:pt x="21156" y="12797"/>
                    <a:pt x="21156" y="12797"/>
                  </a:cubicBezTo>
                  <a:close/>
                  <a:moveTo>
                    <a:pt x="20823" y="12662"/>
                  </a:moveTo>
                  <a:cubicBezTo>
                    <a:pt x="20860" y="12662"/>
                    <a:pt x="20860" y="12662"/>
                    <a:pt x="20860" y="12662"/>
                  </a:cubicBezTo>
                  <a:cubicBezTo>
                    <a:pt x="20860" y="12662"/>
                    <a:pt x="20860" y="12662"/>
                    <a:pt x="20860" y="12662"/>
                  </a:cubicBezTo>
                  <a:cubicBezTo>
                    <a:pt x="20897" y="12730"/>
                    <a:pt x="20897" y="12730"/>
                    <a:pt x="20897" y="12730"/>
                  </a:cubicBezTo>
                  <a:cubicBezTo>
                    <a:pt x="20897" y="12730"/>
                    <a:pt x="20897" y="12730"/>
                    <a:pt x="20897" y="12730"/>
                  </a:cubicBezTo>
                  <a:cubicBezTo>
                    <a:pt x="20934" y="12797"/>
                    <a:pt x="20934" y="12797"/>
                    <a:pt x="20934" y="12797"/>
                  </a:cubicBezTo>
                  <a:cubicBezTo>
                    <a:pt x="20934" y="12797"/>
                    <a:pt x="20934" y="12797"/>
                    <a:pt x="20934" y="12797"/>
                  </a:cubicBezTo>
                  <a:cubicBezTo>
                    <a:pt x="20971" y="12865"/>
                    <a:pt x="20971" y="12865"/>
                    <a:pt x="20971" y="12865"/>
                  </a:cubicBezTo>
                  <a:cubicBezTo>
                    <a:pt x="20971" y="12865"/>
                    <a:pt x="20971" y="12865"/>
                    <a:pt x="20971" y="12865"/>
                  </a:cubicBezTo>
                  <a:cubicBezTo>
                    <a:pt x="21008" y="12865"/>
                    <a:pt x="21008" y="12865"/>
                    <a:pt x="21008" y="12865"/>
                  </a:cubicBezTo>
                  <a:cubicBezTo>
                    <a:pt x="21045" y="12865"/>
                    <a:pt x="21045" y="12865"/>
                    <a:pt x="21045" y="12865"/>
                  </a:cubicBezTo>
                  <a:cubicBezTo>
                    <a:pt x="21082" y="12865"/>
                    <a:pt x="21082" y="12865"/>
                    <a:pt x="21082" y="12865"/>
                  </a:cubicBezTo>
                  <a:cubicBezTo>
                    <a:pt x="21082" y="12865"/>
                    <a:pt x="21082" y="12865"/>
                    <a:pt x="21082" y="12865"/>
                  </a:cubicBezTo>
                  <a:cubicBezTo>
                    <a:pt x="21045" y="12797"/>
                    <a:pt x="21045" y="12797"/>
                    <a:pt x="21045" y="12797"/>
                  </a:cubicBezTo>
                  <a:cubicBezTo>
                    <a:pt x="21008" y="12797"/>
                    <a:pt x="21008" y="12797"/>
                    <a:pt x="21008" y="12797"/>
                  </a:cubicBezTo>
                  <a:cubicBezTo>
                    <a:pt x="20971" y="12730"/>
                    <a:pt x="20971" y="12730"/>
                    <a:pt x="20971" y="12730"/>
                  </a:cubicBezTo>
                  <a:cubicBezTo>
                    <a:pt x="20971" y="12662"/>
                    <a:pt x="20971" y="12662"/>
                    <a:pt x="20971" y="12662"/>
                  </a:cubicBezTo>
                  <a:cubicBezTo>
                    <a:pt x="20934" y="12662"/>
                    <a:pt x="20934" y="12662"/>
                    <a:pt x="20934" y="12662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934" y="12594"/>
                    <a:pt x="20934" y="12594"/>
                    <a:pt x="20934" y="12594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860" y="12594"/>
                    <a:pt x="20860" y="12594"/>
                    <a:pt x="20860" y="12594"/>
                  </a:cubicBezTo>
                  <a:cubicBezTo>
                    <a:pt x="20823" y="12594"/>
                    <a:pt x="20823" y="12594"/>
                    <a:pt x="20823" y="12594"/>
                  </a:cubicBezTo>
                  <a:cubicBezTo>
                    <a:pt x="20823" y="12594"/>
                    <a:pt x="20823" y="12594"/>
                    <a:pt x="20823" y="12594"/>
                  </a:cubicBezTo>
                  <a:cubicBezTo>
                    <a:pt x="20823" y="12662"/>
                    <a:pt x="20823" y="12662"/>
                    <a:pt x="20823" y="12662"/>
                  </a:cubicBezTo>
                  <a:close/>
                  <a:moveTo>
                    <a:pt x="20010" y="15438"/>
                  </a:moveTo>
                  <a:cubicBezTo>
                    <a:pt x="20010" y="15438"/>
                    <a:pt x="20010" y="15438"/>
                    <a:pt x="20010" y="15438"/>
                  </a:cubicBezTo>
                  <a:cubicBezTo>
                    <a:pt x="20047" y="15438"/>
                    <a:pt x="20047" y="15438"/>
                    <a:pt x="20047" y="15438"/>
                  </a:cubicBezTo>
                  <a:cubicBezTo>
                    <a:pt x="20047" y="15371"/>
                    <a:pt x="20047" y="15371"/>
                    <a:pt x="20047" y="15371"/>
                  </a:cubicBezTo>
                  <a:cubicBezTo>
                    <a:pt x="20010" y="15371"/>
                    <a:pt x="20010" y="15371"/>
                    <a:pt x="20010" y="15371"/>
                  </a:cubicBezTo>
                  <a:cubicBezTo>
                    <a:pt x="19973" y="15371"/>
                    <a:pt x="19973" y="15371"/>
                    <a:pt x="19973" y="15371"/>
                  </a:cubicBezTo>
                  <a:cubicBezTo>
                    <a:pt x="19973" y="15438"/>
                    <a:pt x="19973" y="15438"/>
                    <a:pt x="19973" y="15438"/>
                  </a:cubicBezTo>
                  <a:cubicBezTo>
                    <a:pt x="20010" y="15438"/>
                    <a:pt x="20010" y="15438"/>
                    <a:pt x="20010" y="15438"/>
                  </a:cubicBezTo>
                  <a:close/>
                  <a:moveTo>
                    <a:pt x="19825" y="15371"/>
                  </a:moveTo>
                  <a:cubicBezTo>
                    <a:pt x="19825" y="15438"/>
                    <a:pt x="19825" y="15438"/>
                    <a:pt x="19825" y="15438"/>
                  </a:cubicBezTo>
                  <a:cubicBezTo>
                    <a:pt x="19862" y="15438"/>
                    <a:pt x="19862" y="15438"/>
                    <a:pt x="19862" y="15438"/>
                  </a:cubicBezTo>
                  <a:cubicBezTo>
                    <a:pt x="19899" y="15438"/>
                    <a:pt x="19899" y="15438"/>
                    <a:pt x="19899" y="15438"/>
                  </a:cubicBezTo>
                  <a:cubicBezTo>
                    <a:pt x="19899" y="15438"/>
                    <a:pt x="19899" y="15438"/>
                    <a:pt x="19899" y="15438"/>
                  </a:cubicBezTo>
                  <a:cubicBezTo>
                    <a:pt x="19862" y="15371"/>
                    <a:pt x="19862" y="15371"/>
                    <a:pt x="19862" y="15371"/>
                  </a:cubicBezTo>
                  <a:cubicBezTo>
                    <a:pt x="19825" y="15371"/>
                    <a:pt x="19825" y="15371"/>
                    <a:pt x="19825" y="15371"/>
                  </a:cubicBezTo>
                  <a:close/>
                  <a:moveTo>
                    <a:pt x="19936" y="15845"/>
                  </a:moveTo>
                  <a:cubicBezTo>
                    <a:pt x="19936" y="15845"/>
                    <a:pt x="19936" y="15845"/>
                    <a:pt x="19936" y="15845"/>
                  </a:cubicBezTo>
                  <a:cubicBezTo>
                    <a:pt x="19936" y="15777"/>
                    <a:pt x="19936" y="15777"/>
                    <a:pt x="19936" y="15777"/>
                  </a:cubicBezTo>
                  <a:cubicBezTo>
                    <a:pt x="19936" y="15709"/>
                    <a:pt x="19936" y="15709"/>
                    <a:pt x="19936" y="15709"/>
                  </a:cubicBezTo>
                  <a:cubicBezTo>
                    <a:pt x="19973" y="15709"/>
                    <a:pt x="19973" y="15709"/>
                    <a:pt x="19973" y="15709"/>
                  </a:cubicBezTo>
                  <a:cubicBezTo>
                    <a:pt x="20010" y="15641"/>
                    <a:pt x="20010" y="15641"/>
                    <a:pt x="20010" y="15641"/>
                  </a:cubicBezTo>
                  <a:cubicBezTo>
                    <a:pt x="19973" y="15574"/>
                    <a:pt x="19973" y="15574"/>
                    <a:pt x="19973" y="15574"/>
                  </a:cubicBezTo>
                  <a:cubicBezTo>
                    <a:pt x="20010" y="15574"/>
                    <a:pt x="20010" y="15574"/>
                    <a:pt x="20010" y="15574"/>
                  </a:cubicBezTo>
                  <a:cubicBezTo>
                    <a:pt x="20010" y="15506"/>
                    <a:pt x="20010" y="15506"/>
                    <a:pt x="20010" y="15506"/>
                  </a:cubicBezTo>
                  <a:cubicBezTo>
                    <a:pt x="20010" y="15506"/>
                    <a:pt x="20010" y="15506"/>
                    <a:pt x="20010" y="15506"/>
                  </a:cubicBezTo>
                  <a:cubicBezTo>
                    <a:pt x="19936" y="15438"/>
                    <a:pt x="19936" y="15438"/>
                    <a:pt x="19936" y="15438"/>
                  </a:cubicBezTo>
                  <a:cubicBezTo>
                    <a:pt x="19936" y="15438"/>
                    <a:pt x="19936" y="15438"/>
                    <a:pt x="19936" y="15438"/>
                  </a:cubicBezTo>
                  <a:cubicBezTo>
                    <a:pt x="19936" y="15574"/>
                    <a:pt x="19936" y="15574"/>
                    <a:pt x="19936" y="15574"/>
                  </a:cubicBezTo>
                  <a:cubicBezTo>
                    <a:pt x="19936" y="15574"/>
                    <a:pt x="19936" y="15574"/>
                    <a:pt x="19936" y="15574"/>
                  </a:cubicBezTo>
                  <a:cubicBezTo>
                    <a:pt x="19899" y="15641"/>
                    <a:pt x="19899" y="15641"/>
                    <a:pt x="19899" y="15641"/>
                  </a:cubicBezTo>
                  <a:cubicBezTo>
                    <a:pt x="19899" y="15641"/>
                    <a:pt x="19899" y="15641"/>
                    <a:pt x="19899" y="15641"/>
                  </a:cubicBezTo>
                  <a:cubicBezTo>
                    <a:pt x="19862" y="15641"/>
                    <a:pt x="19862" y="15641"/>
                    <a:pt x="19862" y="15641"/>
                  </a:cubicBezTo>
                  <a:cubicBezTo>
                    <a:pt x="19862" y="15709"/>
                    <a:pt x="19862" y="15709"/>
                    <a:pt x="19862" y="15709"/>
                  </a:cubicBezTo>
                  <a:cubicBezTo>
                    <a:pt x="19899" y="15709"/>
                    <a:pt x="19899" y="15709"/>
                    <a:pt x="19899" y="15709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936" y="15777"/>
                    <a:pt x="19936" y="15777"/>
                    <a:pt x="19936" y="15777"/>
                  </a:cubicBezTo>
                  <a:cubicBezTo>
                    <a:pt x="19936" y="15845"/>
                    <a:pt x="19936" y="15845"/>
                    <a:pt x="19936" y="15845"/>
                  </a:cubicBezTo>
                  <a:close/>
                  <a:moveTo>
                    <a:pt x="19899" y="16183"/>
                  </a:moveTo>
                  <a:cubicBezTo>
                    <a:pt x="19899" y="16183"/>
                    <a:pt x="19899" y="16115"/>
                    <a:pt x="19899" y="16115"/>
                  </a:cubicBezTo>
                  <a:cubicBezTo>
                    <a:pt x="19899" y="16115"/>
                    <a:pt x="19899" y="16115"/>
                    <a:pt x="19899" y="16115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62" y="16115"/>
                    <a:pt x="19862" y="16115"/>
                    <a:pt x="19862" y="16115"/>
                  </a:cubicBezTo>
                  <a:cubicBezTo>
                    <a:pt x="19899" y="16183"/>
                    <a:pt x="19899" y="16183"/>
                    <a:pt x="19899" y="16183"/>
                  </a:cubicBezTo>
                  <a:close/>
                  <a:moveTo>
                    <a:pt x="19899" y="16251"/>
                  </a:moveTo>
                  <a:cubicBezTo>
                    <a:pt x="19936" y="16251"/>
                    <a:pt x="19936" y="16251"/>
                    <a:pt x="19936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183"/>
                    <a:pt x="19899" y="16183"/>
                    <a:pt x="19899" y="16183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lose/>
                  <a:moveTo>
                    <a:pt x="19862" y="16318"/>
                  </a:moveTo>
                  <a:cubicBezTo>
                    <a:pt x="19862" y="16318"/>
                    <a:pt x="19862" y="16318"/>
                    <a:pt x="19862" y="16318"/>
                  </a:cubicBezTo>
                  <a:cubicBezTo>
                    <a:pt x="19862" y="16318"/>
                    <a:pt x="19862" y="16318"/>
                    <a:pt x="19862" y="16318"/>
                  </a:cubicBezTo>
                  <a:cubicBezTo>
                    <a:pt x="19825" y="16318"/>
                    <a:pt x="19825" y="16318"/>
                    <a:pt x="19825" y="16318"/>
                  </a:cubicBezTo>
                  <a:cubicBezTo>
                    <a:pt x="19825" y="16318"/>
                    <a:pt x="19825" y="16318"/>
                    <a:pt x="19825" y="16318"/>
                  </a:cubicBezTo>
                  <a:cubicBezTo>
                    <a:pt x="19862" y="16318"/>
                    <a:pt x="19862" y="16318"/>
                    <a:pt x="19862" y="16318"/>
                  </a:cubicBezTo>
                  <a:close/>
                  <a:moveTo>
                    <a:pt x="19862" y="16454"/>
                  </a:moveTo>
                  <a:cubicBezTo>
                    <a:pt x="19899" y="16454"/>
                    <a:pt x="19899" y="16454"/>
                    <a:pt x="19899" y="16454"/>
                  </a:cubicBezTo>
                  <a:cubicBezTo>
                    <a:pt x="19899" y="16454"/>
                    <a:pt x="19899" y="16454"/>
                    <a:pt x="19899" y="16454"/>
                  </a:cubicBezTo>
                  <a:cubicBezTo>
                    <a:pt x="19899" y="16386"/>
                    <a:pt x="19899" y="16386"/>
                    <a:pt x="19899" y="16386"/>
                  </a:cubicBezTo>
                  <a:cubicBezTo>
                    <a:pt x="19899" y="16386"/>
                    <a:pt x="19899" y="16386"/>
                    <a:pt x="19899" y="16386"/>
                  </a:cubicBezTo>
                  <a:cubicBezTo>
                    <a:pt x="19862" y="16386"/>
                    <a:pt x="19862" y="16386"/>
                    <a:pt x="19862" y="16386"/>
                  </a:cubicBezTo>
                  <a:cubicBezTo>
                    <a:pt x="19862" y="16454"/>
                    <a:pt x="19862" y="16454"/>
                    <a:pt x="19862" y="16454"/>
                  </a:cubicBezTo>
                  <a:close/>
                  <a:moveTo>
                    <a:pt x="19825" y="16792"/>
                  </a:move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lose/>
                  <a:moveTo>
                    <a:pt x="19825" y="16996"/>
                  </a:move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96"/>
                    <a:pt x="19825" y="16996"/>
                    <a:pt x="19825" y="16996"/>
                  </a:cubicBezTo>
                  <a:close/>
                  <a:moveTo>
                    <a:pt x="19825" y="17063"/>
                  </a:moveTo>
                  <a:cubicBezTo>
                    <a:pt x="19825" y="17063"/>
                    <a:pt x="19825" y="17063"/>
                    <a:pt x="19825" y="17063"/>
                  </a:cubicBezTo>
                  <a:cubicBezTo>
                    <a:pt x="19825" y="17063"/>
                    <a:pt x="19825" y="17063"/>
                    <a:pt x="19825" y="17063"/>
                  </a:cubicBezTo>
                  <a:cubicBezTo>
                    <a:pt x="19825" y="17063"/>
                    <a:pt x="19825" y="17063"/>
                    <a:pt x="19825" y="17063"/>
                  </a:cubicBezTo>
                  <a:close/>
                  <a:moveTo>
                    <a:pt x="19788" y="17131"/>
                  </a:move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lose/>
                  <a:moveTo>
                    <a:pt x="19751" y="17334"/>
                  </a:moveTo>
                  <a:cubicBezTo>
                    <a:pt x="19751" y="17334"/>
                    <a:pt x="19751" y="17334"/>
                    <a:pt x="19751" y="17334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334"/>
                    <a:pt x="19751" y="17334"/>
                    <a:pt x="19751" y="17334"/>
                  </a:cubicBezTo>
                  <a:cubicBezTo>
                    <a:pt x="19751" y="17334"/>
                    <a:pt x="19751" y="17334"/>
                    <a:pt x="19751" y="17334"/>
                  </a:cubicBezTo>
                  <a:close/>
                  <a:moveTo>
                    <a:pt x="19455" y="18011"/>
                  </a:moveTo>
                  <a:cubicBezTo>
                    <a:pt x="19492" y="18011"/>
                    <a:pt x="19492" y="18011"/>
                    <a:pt x="19492" y="18011"/>
                  </a:cubicBezTo>
                  <a:cubicBezTo>
                    <a:pt x="19529" y="17944"/>
                    <a:pt x="19529" y="17944"/>
                    <a:pt x="19529" y="17944"/>
                  </a:cubicBezTo>
                  <a:cubicBezTo>
                    <a:pt x="19529" y="17876"/>
                    <a:pt x="19529" y="17876"/>
                    <a:pt x="19529" y="17876"/>
                  </a:cubicBezTo>
                  <a:cubicBezTo>
                    <a:pt x="19566" y="17876"/>
                    <a:pt x="19566" y="17876"/>
                    <a:pt x="19566" y="17876"/>
                  </a:cubicBezTo>
                  <a:cubicBezTo>
                    <a:pt x="19566" y="17808"/>
                    <a:pt x="19566" y="17808"/>
                    <a:pt x="19566" y="17808"/>
                  </a:cubicBezTo>
                  <a:cubicBezTo>
                    <a:pt x="19566" y="17740"/>
                    <a:pt x="19566" y="17740"/>
                    <a:pt x="19566" y="17740"/>
                  </a:cubicBezTo>
                  <a:cubicBezTo>
                    <a:pt x="19603" y="17673"/>
                    <a:pt x="19603" y="17673"/>
                    <a:pt x="19603" y="17673"/>
                  </a:cubicBezTo>
                  <a:cubicBezTo>
                    <a:pt x="19603" y="17673"/>
                    <a:pt x="19603" y="17673"/>
                    <a:pt x="19603" y="17673"/>
                  </a:cubicBezTo>
                  <a:cubicBezTo>
                    <a:pt x="19566" y="17673"/>
                    <a:pt x="19566" y="17673"/>
                    <a:pt x="19566" y="17673"/>
                  </a:cubicBezTo>
                  <a:cubicBezTo>
                    <a:pt x="19529" y="17740"/>
                    <a:pt x="19529" y="17740"/>
                    <a:pt x="19529" y="17740"/>
                  </a:cubicBezTo>
                  <a:cubicBezTo>
                    <a:pt x="19529" y="17740"/>
                    <a:pt x="19529" y="17740"/>
                    <a:pt x="19529" y="17740"/>
                  </a:cubicBezTo>
                  <a:cubicBezTo>
                    <a:pt x="19529" y="17808"/>
                    <a:pt x="19529" y="17808"/>
                    <a:pt x="19529" y="17808"/>
                  </a:cubicBezTo>
                  <a:cubicBezTo>
                    <a:pt x="19492" y="17808"/>
                    <a:pt x="19492" y="17808"/>
                    <a:pt x="19492" y="17808"/>
                  </a:cubicBezTo>
                  <a:cubicBezTo>
                    <a:pt x="19492" y="17876"/>
                    <a:pt x="19492" y="17876"/>
                    <a:pt x="19492" y="17876"/>
                  </a:cubicBezTo>
                  <a:cubicBezTo>
                    <a:pt x="19492" y="17876"/>
                    <a:pt x="19492" y="17876"/>
                    <a:pt x="19492" y="17876"/>
                  </a:cubicBezTo>
                  <a:cubicBezTo>
                    <a:pt x="19455" y="18011"/>
                    <a:pt x="19455" y="18011"/>
                    <a:pt x="19455" y="18011"/>
                  </a:cubicBezTo>
                  <a:close/>
                  <a:moveTo>
                    <a:pt x="19159" y="18553"/>
                  </a:moveTo>
                  <a:cubicBezTo>
                    <a:pt x="19196" y="18553"/>
                    <a:pt x="19196" y="18553"/>
                    <a:pt x="19196" y="18553"/>
                  </a:cubicBezTo>
                  <a:cubicBezTo>
                    <a:pt x="19196" y="18485"/>
                    <a:pt x="19196" y="18485"/>
                    <a:pt x="19196" y="18485"/>
                  </a:cubicBezTo>
                  <a:cubicBezTo>
                    <a:pt x="19196" y="18485"/>
                    <a:pt x="19196" y="18485"/>
                    <a:pt x="19196" y="18485"/>
                  </a:cubicBezTo>
                  <a:cubicBezTo>
                    <a:pt x="19196" y="18418"/>
                    <a:pt x="19196" y="18418"/>
                    <a:pt x="19196" y="18418"/>
                  </a:cubicBezTo>
                  <a:cubicBezTo>
                    <a:pt x="19233" y="18418"/>
                    <a:pt x="19233" y="18418"/>
                    <a:pt x="19233" y="18418"/>
                  </a:cubicBezTo>
                  <a:cubicBezTo>
                    <a:pt x="19233" y="18350"/>
                    <a:pt x="19233" y="18350"/>
                    <a:pt x="19233" y="18350"/>
                  </a:cubicBezTo>
                  <a:cubicBezTo>
                    <a:pt x="19233" y="18350"/>
                    <a:pt x="19233" y="18350"/>
                    <a:pt x="19233" y="18350"/>
                  </a:cubicBezTo>
                  <a:cubicBezTo>
                    <a:pt x="19270" y="18350"/>
                    <a:pt x="19270" y="18350"/>
                    <a:pt x="19270" y="18350"/>
                  </a:cubicBezTo>
                  <a:cubicBezTo>
                    <a:pt x="19270" y="18282"/>
                    <a:pt x="19270" y="18282"/>
                    <a:pt x="19270" y="18282"/>
                  </a:cubicBezTo>
                  <a:cubicBezTo>
                    <a:pt x="19307" y="18214"/>
                    <a:pt x="19307" y="18214"/>
                    <a:pt x="19307" y="18214"/>
                  </a:cubicBezTo>
                  <a:cubicBezTo>
                    <a:pt x="19344" y="18147"/>
                    <a:pt x="19344" y="18147"/>
                    <a:pt x="19344" y="18147"/>
                  </a:cubicBezTo>
                  <a:cubicBezTo>
                    <a:pt x="19381" y="18147"/>
                    <a:pt x="19381" y="18147"/>
                    <a:pt x="19381" y="18147"/>
                  </a:cubicBezTo>
                  <a:cubicBezTo>
                    <a:pt x="19381" y="18147"/>
                    <a:pt x="19381" y="18147"/>
                    <a:pt x="19381" y="18147"/>
                  </a:cubicBezTo>
                  <a:cubicBezTo>
                    <a:pt x="19381" y="18079"/>
                    <a:pt x="19381" y="18079"/>
                    <a:pt x="19381" y="18079"/>
                  </a:cubicBezTo>
                  <a:cubicBezTo>
                    <a:pt x="19381" y="18011"/>
                    <a:pt x="19381" y="18011"/>
                    <a:pt x="19381" y="18011"/>
                  </a:cubicBezTo>
                  <a:cubicBezTo>
                    <a:pt x="19344" y="18011"/>
                    <a:pt x="19344" y="18011"/>
                    <a:pt x="19344" y="18011"/>
                  </a:cubicBezTo>
                  <a:cubicBezTo>
                    <a:pt x="19344" y="18079"/>
                    <a:pt x="19344" y="18079"/>
                    <a:pt x="19344" y="18079"/>
                  </a:cubicBezTo>
                  <a:cubicBezTo>
                    <a:pt x="19307" y="18147"/>
                    <a:pt x="19307" y="18147"/>
                    <a:pt x="19307" y="18147"/>
                  </a:cubicBezTo>
                  <a:cubicBezTo>
                    <a:pt x="19307" y="18147"/>
                    <a:pt x="19307" y="18147"/>
                    <a:pt x="19307" y="18147"/>
                  </a:cubicBezTo>
                  <a:cubicBezTo>
                    <a:pt x="19270" y="18147"/>
                    <a:pt x="19270" y="18147"/>
                    <a:pt x="19270" y="18147"/>
                  </a:cubicBezTo>
                  <a:cubicBezTo>
                    <a:pt x="19270" y="18147"/>
                    <a:pt x="19270" y="18147"/>
                    <a:pt x="19270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214"/>
                    <a:pt x="19233" y="18214"/>
                    <a:pt x="19233" y="18214"/>
                  </a:cubicBezTo>
                  <a:cubicBezTo>
                    <a:pt x="19233" y="18214"/>
                    <a:pt x="19233" y="18214"/>
                    <a:pt x="19233" y="18214"/>
                  </a:cubicBezTo>
                  <a:cubicBezTo>
                    <a:pt x="19196" y="18282"/>
                    <a:pt x="19196" y="18282"/>
                    <a:pt x="19196" y="18282"/>
                  </a:cubicBezTo>
                  <a:cubicBezTo>
                    <a:pt x="19196" y="18282"/>
                    <a:pt x="19196" y="18282"/>
                    <a:pt x="19196" y="18282"/>
                  </a:cubicBezTo>
                  <a:cubicBezTo>
                    <a:pt x="19196" y="18350"/>
                    <a:pt x="19196" y="18350"/>
                    <a:pt x="19196" y="18350"/>
                  </a:cubicBezTo>
                  <a:cubicBezTo>
                    <a:pt x="19196" y="18350"/>
                    <a:pt x="19196" y="18350"/>
                    <a:pt x="19196" y="18350"/>
                  </a:cubicBezTo>
                  <a:cubicBezTo>
                    <a:pt x="19159" y="18418"/>
                    <a:pt x="19159" y="18418"/>
                    <a:pt x="19159" y="18418"/>
                  </a:cubicBezTo>
                  <a:cubicBezTo>
                    <a:pt x="19159" y="18418"/>
                    <a:pt x="19159" y="18418"/>
                    <a:pt x="19159" y="18418"/>
                  </a:cubicBezTo>
                  <a:cubicBezTo>
                    <a:pt x="19159" y="18485"/>
                    <a:pt x="19159" y="18485"/>
                    <a:pt x="19159" y="18485"/>
                  </a:cubicBezTo>
                  <a:cubicBezTo>
                    <a:pt x="19159" y="18485"/>
                    <a:pt x="19159" y="18485"/>
                    <a:pt x="19159" y="18485"/>
                  </a:cubicBezTo>
                  <a:cubicBezTo>
                    <a:pt x="19159" y="18553"/>
                    <a:pt x="19159" y="18553"/>
                    <a:pt x="19159" y="18553"/>
                  </a:cubicBezTo>
                  <a:cubicBezTo>
                    <a:pt x="19159" y="18553"/>
                    <a:pt x="19159" y="18553"/>
                    <a:pt x="19159" y="18553"/>
                  </a:cubicBezTo>
                  <a:close/>
                  <a:moveTo>
                    <a:pt x="19011" y="18959"/>
                  </a:moveTo>
                  <a:cubicBezTo>
                    <a:pt x="19011" y="18959"/>
                    <a:pt x="19011" y="18892"/>
                    <a:pt x="19011" y="18892"/>
                  </a:cubicBezTo>
                  <a:cubicBezTo>
                    <a:pt x="19048" y="18756"/>
                    <a:pt x="19048" y="18756"/>
                    <a:pt x="19048" y="18756"/>
                  </a:cubicBezTo>
                  <a:cubicBezTo>
                    <a:pt x="19048" y="18756"/>
                    <a:pt x="19048" y="18756"/>
                    <a:pt x="19048" y="18756"/>
                  </a:cubicBezTo>
                  <a:cubicBezTo>
                    <a:pt x="19085" y="18688"/>
                    <a:pt x="19085" y="18688"/>
                    <a:pt x="19085" y="18688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48" y="18621"/>
                    <a:pt x="19048" y="18621"/>
                    <a:pt x="19048" y="18621"/>
                  </a:cubicBezTo>
                  <a:cubicBezTo>
                    <a:pt x="19048" y="18553"/>
                    <a:pt x="19048" y="18553"/>
                    <a:pt x="19048" y="18553"/>
                  </a:cubicBezTo>
                  <a:cubicBezTo>
                    <a:pt x="19011" y="18621"/>
                    <a:pt x="19011" y="18621"/>
                    <a:pt x="19011" y="18621"/>
                  </a:cubicBezTo>
                  <a:cubicBezTo>
                    <a:pt x="19011" y="18688"/>
                    <a:pt x="19011" y="18688"/>
                    <a:pt x="19011" y="18688"/>
                  </a:cubicBezTo>
                  <a:cubicBezTo>
                    <a:pt x="19011" y="18688"/>
                    <a:pt x="19011" y="18688"/>
                    <a:pt x="19011" y="18688"/>
                  </a:cubicBezTo>
                  <a:cubicBezTo>
                    <a:pt x="19011" y="18824"/>
                    <a:pt x="19011" y="18824"/>
                    <a:pt x="19011" y="18824"/>
                  </a:cubicBezTo>
                  <a:cubicBezTo>
                    <a:pt x="18974" y="18824"/>
                    <a:pt x="18974" y="18824"/>
                    <a:pt x="18974" y="18824"/>
                  </a:cubicBezTo>
                  <a:cubicBezTo>
                    <a:pt x="19011" y="18892"/>
                    <a:pt x="19011" y="18892"/>
                    <a:pt x="19011" y="18892"/>
                  </a:cubicBezTo>
                  <a:cubicBezTo>
                    <a:pt x="19011" y="18959"/>
                    <a:pt x="19011" y="18959"/>
                    <a:pt x="19011" y="18959"/>
                  </a:cubicBezTo>
                  <a:close/>
                  <a:moveTo>
                    <a:pt x="333" y="14558"/>
                  </a:moveTo>
                  <a:cubicBezTo>
                    <a:pt x="333" y="14558"/>
                    <a:pt x="296" y="14626"/>
                    <a:pt x="296" y="14626"/>
                  </a:cubicBezTo>
                  <a:cubicBezTo>
                    <a:pt x="333" y="14693"/>
                    <a:pt x="333" y="14693"/>
                    <a:pt x="333" y="14693"/>
                  </a:cubicBezTo>
                  <a:cubicBezTo>
                    <a:pt x="370" y="14626"/>
                    <a:pt x="370" y="14626"/>
                    <a:pt x="370" y="14626"/>
                  </a:cubicBezTo>
                  <a:lnTo>
                    <a:pt x="333" y="14558"/>
                  </a:lnTo>
                  <a:close/>
                  <a:moveTo>
                    <a:pt x="333" y="1455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" name="AutoShape 8"/>
            <p:cNvSpPr>
              <a:spLocks/>
            </p:cNvSpPr>
            <p:nvPr/>
          </p:nvSpPr>
          <p:spPr bwMode="auto">
            <a:xfrm>
              <a:off x="7121" y="521"/>
              <a:ext cx="591" cy="63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886" y="1878"/>
                  </a:moveTo>
                  <a:cubicBezTo>
                    <a:pt x="20229" y="1878"/>
                    <a:pt x="20229" y="1565"/>
                    <a:pt x="20229" y="1565"/>
                  </a:cubicBezTo>
                  <a:cubicBezTo>
                    <a:pt x="20571" y="1565"/>
                    <a:pt x="20571" y="1565"/>
                    <a:pt x="20571" y="1565"/>
                  </a:cubicBezTo>
                  <a:cubicBezTo>
                    <a:pt x="20914" y="1565"/>
                    <a:pt x="20914" y="1565"/>
                    <a:pt x="20914" y="1565"/>
                  </a:cubicBezTo>
                  <a:cubicBezTo>
                    <a:pt x="20914" y="1252"/>
                    <a:pt x="20914" y="1252"/>
                    <a:pt x="20914" y="1252"/>
                  </a:cubicBezTo>
                  <a:cubicBezTo>
                    <a:pt x="21257" y="939"/>
                    <a:pt x="21257" y="939"/>
                    <a:pt x="21257" y="939"/>
                  </a:cubicBezTo>
                  <a:cubicBezTo>
                    <a:pt x="21600" y="939"/>
                    <a:pt x="21600" y="939"/>
                    <a:pt x="21600" y="939"/>
                  </a:cubicBezTo>
                  <a:cubicBezTo>
                    <a:pt x="21600" y="1252"/>
                    <a:pt x="21600" y="1252"/>
                    <a:pt x="21600" y="1252"/>
                  </a:cubicBezTo>
                  <a:cubicBezTo>
                    <a:pt x="21600" y="1252"/>
                    <a:pt x="21600" y="1252"/>
                    <a:pt x="21600" y="1252"/>
                  </a:cubicBezTo>
                  <a:cubicBezTo>
                    <a:pt x="21257" y="1565"/>
                    <a:pt x="21257" y="1565"/>
                    <a:pt x="21257" y="1565"/>
                  </a:cubicBezTo>
                  <a:cubicBezTo>
                    <a:pt x="20914" y="1565"/>
                    <a:pt x="20914" y="1565"/>
                    <a:pt x="20914" y="1565"/>
                  </a:cubicBezTo>
                  <a:cubicBezTo>
                    <a:pt x="20571" y="1878"/>
                    <a:pt x="20571" y="1878"/>
                    <a:pt x="20571" y="1878"/>
                  </a:cubicBezTo>
                  <a:cubicBezTo>
                    <a:pt x="20229" y="1878"/>
                    <a:pt x="20229" y="1878"/>
                    <a:pt x="20229" y="1878"/>
                  </a:cubicBezTo>
                  <a:cubicBezTo>
                    <a:pt x="20229" y="1878"/>
                    <a:pt x="20229" y="1878"/>
                    <a:pt x="20229" y="1878"/>
                  </a:cubicBezTo>
                  <a:cubicBezTo>
                    <a:pt x="19886" y="1878"/>
                    <a:pt x="19886" y="1878"/>
                    <a:pt x="19886" y="1878"/>
                  </a:cubicBezTo>
                  <a:close/>
                  <a:moveTo>
                    <a:pt x="16114" y="2191"/>
                  </a:moveTo>
                  <a:cubicBezTo>
                    <a:pt x="16457" y="2191"/>
                    <a:pt x="16457" y="2191"/>
                    <a:pt x="16457" y="2191"/>
                  </a:cubicBezTo>
                  <a:cubicBezTo>
                    <a:pt x="16457" y="2191"/>
                    <a:pt x="16457" y="2191"/>
                    <a:pt x="16457" y="2191"/>
                  </a:cubicBezTo>
                  <a:cubicBezTo>
                    <a:pt x="16800" y="2191"/>
                    <a:pt x="16800" y="2191"/>
                    <a:pt x="16800" y="2191"/>
                  </a:cubicBezTo>
                  <a:cubicBezTo>
                    <a:pt x="16457" y="1878"/>
                    <a:pt x="16457" y="1878"/>
                    <a:pt x="16457" y="1878"/>
                  </a:cubicBezTo>
                  <a:cubicBezTo>
                    <a:pt x="16457" y="1878"/>
                    <a:pt x="16457" y="1878"/>
                    <a:pt x="16457" y="1878"/>
                  </a:cubicBezTo>
                  <a:cubicBezTo>
                    <a:pt x="16114" y="1878"/>
                    <a:pt x="16114" y="1878"/>
                    <a:pt x="16114" y="1878"/>
                  </a:cubicBezTo>
                  <a:cubicBezTo>
                    <a:pt x="16114" y="2191"/>
                    <a:pt x="16114" y="2191"/>
                    <a:pt x="16114" y="2191"/>
                  </a:cubicBezTo>
                  <a:close/>
                  <a:moveTo>
                    <a:pt x="8914" y="0"/>
                  </a:moveTo>
                  <a:cubicBezTo>
                    <a:pt x="9257" y="313"/>
                    <a:pt x="9257" y="313"/>
                    <a:pt x="9257" y="313"/>
                  </a:cubicBezTo>
                  <a:cubicBezTo>
                    <a:pt x="9600" y="626"/>
                    <a:pt x="9600" y="626"/>
                    <a:pt x="9600" y="626"/>
                  </a:cubicBezTo>
                  <a:cubicBezTo>
                    <a:pt x="9600" y="313"/>
                    <a:pt x="9600" y="313"/>
                    <a:pt x="9600" y="313"/>
                  </a:cubicBezTo>
                  <a:cubicBezTo>
                    <a:pt x="9943" y="313"/>
                    <a:pt x="9943" y="313"/>
                    <a:pt x="9943" y="313"/>
                  </a:cubicBezTo>
                  <a:cubicBezTo>
                    <a:pt x="9600" y="0"/>
                    <a:pt x="9600" y="0"/>
                    <a:pt x="9600" y="0"/>
                  </a:cubicBezTo>
                  <a:cubicBezTo>
                    <a:pt x="9600" y="313"/>
                    <a:pt x="9600" y="313"/>
                    <a:pt x="9600" y="313"/>
                  </a:cubicBezTo>
                  <a:cubicBezTo>
                    <a:pt x="9257" y="0"/>
                    <a:pt x="9257" y="0"/>
                    <a:pt x="9257" y="0"/>
                  </a:cubicBezTo>
                  <a:cubicBezTo>
                    <a:pt x="8914" y="0"/>
                    <a:pt x="8914" y="0"/>
                    <a:pt x="8914" y="0"/>
                  </a:cubicBezTo>
                  <a:cubicBezTo>
                    <a:pt x="8914" y="0"/>
                    <a:pt x="8914" y="0"/>
                    <a:pt x="8914" y="0"/>
                  </a:cubicBezTo>
                  <a:cubicBezTo>
                    <a:pt x="8914" y="0"/>
                    <a:pt x="8914" y="0"/>
                    <a:pt x="8914" y="0"/>
                  </a:cubicBezTo>
                  <a:close/>
                  <a:moveTo>
                    <a:pt x="7543" y="2191"/>
                  </a:moveTo>
                  <a:cubicBezTo>
                    <a:pt x="7200" y="2191"/>
                    <a:pt x="7200" y="2191"/>
                    <a:pt x="7200" y="2191"/>
                  </a:cubicBezTo>
                  <a:cubicBezTo>
                    <a:pt x="7200" y="1878"/>
                    <a:pt x="7200" y="1878"/>
                    <a:pt x="7200" y="1878"/>
                  </a:cubicBezTo>
                  <a:cubicBezTo>
                    <a:pt x="7200" y="1878"/>
                    <a:pt x="7200" y="1878"/>
                    <a:pt x="7200" y="1878"/>
                  </a:cubicBezTo>
                  <a:cubicBezTo>
                    <a:pt x="7543" y="1878"/>
                    <a:pt x="7543" y="1878"/>
                    <a:pt x="7543" y="1878"/>
                  </a:cubicBezTo>
                  <a:cubicBezTo>
                    <a:pt x="7543" y="1878"/>
                    <a:pt x="7543" y="1878"/>
                    <a:pt x="7543" y="1878"/>
                  </a:cubicBezTo>
                  <a:cubicBezTo>
                    <a:pt x="7886" y="1878"/>
                    <a:pt x="7886" y="1878"/>
                    <a:pt x="7886" y="1878"/>
                  </a:cubicBezTo>
                  <a:cubicBezTo>
                    <a:pt x="7543" y="2191"/>
                    <a:pt x="7543" y="2191"/>
                    <a:pt x="7543" y="2191"/>
                  </a:cubicBezTo>
                  <a:cubicBezTo>
                    <a:pt x="7543" y="2191"/>
                    <a:pt x="7543" y="2191"/>
                    <a:pt x="7543" y="2191"/>
                  </a:cubicBezTo>
                  <a:cubicBezTo>
                    <a:pt x="7543" y="2191"/>
                    <a:pt x="7543" y="2191"/>
                    <a:pt x="7543" y="2191"/>
                  </a:cubicBezTo>
                  <a:close/>
                  <a:moveTo>
                    <a:pt x="8914" y="4070"/>
                  </a:moveTo>
                  <a:cubicBezTo>
                    <a:pt x="8914" y="4070"/>
                    <a:pt x="8914" y="4070"/>
                    <a:pt x="8914" y="4070"/>
                  </a:cubicBezTo>
                  <a:cubicBezTo>
                    <a:pt x="9257" y="4070"/>
                    <a:pt x="9257" y="4070"/>
                    <a:pt x="9257" y="4070"/>
                  </a:cubicBezTo>
                  <a:cubicBezTo>
                    <a:pt x="9600" y="4070"/>
                    <a:pt x="9600" y="4070"/>
                    <a:pt x="9600" y="4070"/>
                  </a:cubicBezTo>
                  <a:cubicBezTo>
                    <a:pt x="9943" y="3757"/>
                    <a:pt x="9943" y="3757"/>
                    <a:pt x="9943" y="3757"/>
                  </a:cubicBezTo>
                  <a:cubicBezTo>
                    <a:pt x="10629" y="3757"/>
                    <a:pt x="10629" y="3757"/>
                    <a:pt x="10629" y="3757"/>
                  </a:cubicBezTo>
                  <a:cubicBezTo>
                    <a:pt x="10629" y="3757"/>
                    <a:pt x="10629" y="3757"/>
                    <a:pt x="10629" y="3757"/>
                  </a:cubicBezTo>
                  <a:cubicBezTo>
                    <a:pt x="10971" y="3757"/>
                    <a:pt x="10971" y="3757"/>
                    <a:pt x="10971" y="3757"/>
                  </a:cubicBezTo>
                  <a:cubicBezTo>
                    <a:pt x="10971" y="3757"/>
                    <a:pt x="10971" y="3757"/>
                    <a:pt x="10971" y="3757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629" y="4383"/>
                    <a:pt x="10629" y="4383"/>
                    <a:pt x="10629" y="4383"/>
                  </a:cubicBezTo>
                  <a:cubicBezTo>
                    <a:pt x="10286" y="4070"/>
                    <a:pt x="10286" y="4070"/>
                    <a:pt x="10286" y="4070"/>
                  </a:cubicBezTo>
                  <a:cubicBezTo>
                    <a:pt x="9943" y="4070"/>
                    <a:pt x="9943" y="4070"/>
                    <a:pt x="9943" y="4070"/>
                  </a:cubicBezTo>
                  <a:cubicBezTo>
                    <a:pt x="9600" y="4070"/>
                    <a:pt x="9600" y="4070"/>
                    <a:pt x="9600" y="4070"/>
                  </a:cubicBezTo>
                  <a:cubicBezTo>
                    <a:pt x="9600" y="4383"/>
                    <a:pt x="9600" y="4383"/>
                    <a:pt x="9600" y="4383"/>
                  </a:cubicBezTo>
                  <a:cubicBezTo>
                    <a:pt x="9600" y="4383"/>
                    <a:pt x="9600" y="4383"/>
                    <a:pt x="9600" y="4383"/>
                  </a:cubicBezTo>
                  <a:cubicBezTo>
                    <a:pt x="10286" y="4383"/>
                    <a:pt x="10286" y="4383"/>
                    <a:pt x="10286" y="4383"/>
                  </a:cubicBezTo>
                  <a:cubicBezTo>
                    <a:pt x="10286" y="4383"/>
                    <a:pt x="10286" y="4383"/>
                    <a:pt x="10286" y="4383"/>
                  </a:cubicBezTo>
                  <a:cubicBezTo>
                    <a:pt x="10286" y="4696"/>
                    <a:pt x="10286" y="4696"/>
                    <a:pt x="10286" y="4696"/>
                  </a:cubicBezTo>
                  <a:cubicBezTo>
                    <a:pt x="10286" y="4696"/>
                    <a:pt x="10286" y="4696"/>
                    <a:pt x="10286" y="4696"/>
                  </a:cubicBezTo>
                  <a:cubicBezTo>
                    <a:pt x="9943" y="4383"/>
                    <a:pt x="9943" y="4383"/>
                    <a:pt x="9943" y="4383"/>
                  </a:cubicBezTo>
                  <a:cubicBezTo>
                    <a:pt x="9943" y="4696"/>
                    <a:pt x="9943" y="4696"/>
                    <a:pt x="9943" y="4696"/>
                  </a:cubicBezTo>
                  <a:cubicBezTo>
                    <a:pt x="9600" y="4696"/>
                    <a:pt x="9600" y="4696"/>
                    <a:pt x="9600" y="4696"/>
                  </a:cubicBezTo>
                  <a:cubicBezTo>
                    <a:pt x="9257" y="4383"/>
                    <a:pt x="9257" y="4383"/>
                    <a:pt x="9257" y="4383"/>
                  </a:cubicBezTo>
                  <a:cubicBezTo>
                    <a:pt x="8914" y="4383"/>
                    <a:pt x="8914" y="4383"/>
                    <a:pt x="8914" y="4383"/>
                  </a:cubicBezTo>
                  <a:cubicBezTo>
                    <a:pt x="8571" y="4383"/>
                    <a:pt x="8571" y="4383"/>
                    <a:pt x="8571" y="4383"/>
                  </a:cubicBezTo>
                  <a:cubicBezTo>
                    <a:pt x="8571" y="4696"/>
                    <a:pt x="8571" y="4696"/>
                    <a:pt x="8571" y="4696"/>
                  </a:cubicBezTo>
                  <a:cubicBezTo>
                    <a:pt x="8914" y="4696"/>
                    <a:pt x="8914" y="4696"/>
                    <a:pt x="8914" y="4696"/>
                  </a:cubicBezTo>
                  <a:cubicBezTo>
                    <a:pt x="9600" y="5009"/>
                    <a:pt x="9600" y="5009"/>
                    <a:pt x="9600" y="5009"/>
                  </a:cubicBezTo>
                  <a:cubicBezTo>
                    <a:pt x="9600" y="5009"/>
                    <a:pt x="9600" y="5009"/>
                    <a:pt x="9600" y="5009"/>
                  </a:cubicBezTo>
                  <a:cubicBezTo>
                    <a:pt x="9943" y="5009"/>
                    <a:pt x="9943" y="5009"/>
                    <a:pt x="9943" y="5009"/>
                  </a:cubicBezTo>
                  <a:cubicBezTo>
                    <a:pt x="9943" y="5009"/>
                    <a:pt x="9943" y="5009"/>
                    <a:pt x="9943" y="5009"/>
                  </a:cubicBezTo>
                  <a:cubicBezTo>
                    <a:pt x="10286" y="5322"/>
                    <a:pt x="10286" y="5322"/>
                    <a:pt x="10286" y="5322"/>
                  </a:cubicBezTo>
                  <a:cubicBezTo>
                    <a:pt x="10286" y="5635"/>
                    <a:pt x="10286" y="5635"/>
                    <a:pt x="10286" y="5635"/>
                  </a:cubicBezTo>
                  <a:cubicBezTo>
                    <a:pt x="10286" y="5635"/>
                    <a:pt x="10286" y="5635"/>
                    <a:pt x="10286" y="5635"/>
                  </a:cubicBezTo>
                  <a:cubicBezTo>
                    <a:pt x="10629" y="5635"/>
                    <a:pt x="10629" y="5635"/>
                    <a:pt x="10629" y="5635"/>
                  </a:cubicBezTo>
                  <a:cubicBezTo>
                    <a:pt x="10971" y="5322"/>
                    <a:pt x="10971" y="5322"/>
                    <a:pt x="10971" y="5322"/>
                  </a:cubicBezTo>
                  <a:cubicBezTo>
                    <a:pt x="11314" y="5322"/>
                    <a:pt x="11314" y="5322"/>
                    <a:pt x="11314" y="5322"/>
                  </a:cubicBezTo>
                  <a:cubicBezTo>
                    <a:pt x="11657" y="5322"/>
                    <a:pt x="11657" y="5322"/>
                    <a:pt x="11657" y="5322"/>
                  </a:cubicBezTo>
                  <a:cubicBezTo>
                    <a:pt x="12000" y="5322"/>
                    <a:pt x="12000" y="5322"/>
                    <a:pt x="12000" y="5322"/>
                  </a:cubicBezTo>
                  <a:cubicBezTo>
                    <a:pt x="12343" y="5322"/>
                    <a:pt x="12343" y="5322"/>
                    <a:pt x="12343" y="5322"/>
                  </a:cubicBezTo>
                  <a:cubicBezTo>
                    <a:pt x="12000" y="5635"/>
                    <a:pt x="12000" y="5635"/>
                    <a:pt x="12000" y="5635"/>
                  </a:cubicBezTo>
                  <a:cubicBezTo>
                    <a:pt x="12343" y="5948"/>
                    <a:pt x="12343" y="5948"/>
                    <a:pt x="12343" y="5948"/>
                  </a:cubicBezTo>
                  <a:cubicBezTo>
                    <a:pt x="12686" y="5948"/>
                    <a:pt x="12686" y="5948"/>
                    <a:pt x="12686" y="5948"/>
                  </a:cubicBezTo>
                  <a:cubicBezTo>
                    <a:pt x="13029" y="5948"/>
                    <a:pt x="13029" y="5948"/>
                    <a:pt x="13029" y="5948"/>
                  </a:cubicBezTo>
                  <a:cubicBezTo>
                    <a:pt x="13371" y="5948"/>
                    <a:pt x="13371" y="5948"/>
                    <a:pt x="13371" y="5948"/>
                  </a:cubicBezTo>
                  <a:cubicBezTo>
                    <a:pt x="13371" y="5948"/>
                    <a:pt x="13371" y="5948"/>
                    <a:pt x="13371" y="5948"/>
                  </a:cubicBezTo>
                  <a:cubicBezTo>
                    <a:pt x="13371" y="5635"/>
                    <a:pt x="13371" y="5635"/>
                    <a:pt x="13371" y="5635"/>
                  </a:cubicBezTo>
                  <a:cubicBezTo>
                    <a:pt x="13371" y="5635"/>
                    <a:pt x="13371" y="5635"/>
                    <a:pt x="13371" y="5635"/>
                  </a:cubicBezTo>
                  <a:cubicBezTo>
                    <a:pt x="13371" y="5322"/>
                    <a:pt x="13371" y="5322"/>
                    <a:pt x="13371" y="5322"/>
                  </a:cubicBezTo>
                  <a:cubicBezTo>
                    <a:pt x="13714" y="5322"/>
                    <a:pt x="13714" y="5322"/>
                    <a:pt x="13714" y="5322"/>
                  </a:cubicBezTo>
                  <a:cubicBezTo>
                    <a:pt x="14057" y="5322"/>
                    <a:pt x="14057" y="5322"/>
                    <a:pt x="14057" y="5322"/>
                  </a:cubicBezTo>
                  <a:cubicBezTo>
                    <a:pt x="14057" y="5322"/>
                    <a:pt x="14057" y="5322"/>
                    <a:pt x="14057" y="5322"/>
                  </a:cubicBezTo>
                  <a:cubicBezTo>
                    <a:pt x="14400" y="5322"/>
                    <a:pt x="14400" y="5322"/>
                    <a:pt x="14400" y="5322"/>
                  </a:cubicBezTo>
                  <a:cubicBezTo>
                    <a:pt x="14743" y="5322"/>
                    <a:pt x="14743" y="5322"/>
                    <a:pt x="14743" y="5322"/>
                  </a:cubicBezTo>
                  <a:cubicBezTo>
                    <a:pt x="15086" y="5322"/>
                    <a:pt x="15086" y="5322"/>
                    <a:pt x="15086" y="5322"/>
                  </a:cubicBezTo>
                  <a:cubicBezTo>
                    <a:pt x="15086" y="5009"/>
                    <a:pt x="15086" y="5009"/>
                    <a:pt x="15086" y="5009"/>
                  </a:cubicBezTo>
                  <a:cubicBezTo>
                    <a:pt x="15086" y="4696"/>
                    <a:pt x="15086" y="4696"/>
                    <a:pt x="15086" y="4696"/>
                  </a:cubicBezTo>
                  <a:cubicBezTo>
                    <a:pt x="15086" y="4696"/>
                    <a:pt x="15086" y="4696"/>
                    <a:pt x="15086" y="4696"/>
                  </a:cubicBezTo>
                  <a:cubicBezTo>
                    <a:pt x="15086" y="4383"/>
                    <a:pt x="15086" y="4383"/>
                    <a:pt x="15086" y="4383"/>
                  </a:cubicBezTo>
                  <a:cubicBezTo>
                    <a:pt x="15429" y="4383"/>
                    <a:pt x="15429" y="4383"/>
                    <a:pt x="15429" y="4383"/>
                  </a:cubicBezTo>
                  <a:cubicBezTo>
                    <a:pt x="15429" y="3757"/>
                    <a:pt x="15429" y="3757"/>
                    <a:pt x="15429" y="3757"/>
                  </a:cubicBezTo>
                  <a:cubicBezTo>
                    <a:pt x="15771" y="3757"/>
                    <a:pt x="15771" y="3757"/>
                    <a:pt x="15771" y="3757"/>
                  </a:cubicBezTo>
                  <a:cubicBezTo>
                    <a:pt x="16114" y="3443"/>
                    <a:pt x="16114" y="3443"/>
                    <a:pt x="16114" y="3443"/>
                  </a:cubicBezTo>
                  <a:cubicBezTo>
                    <a:pt x="16114" y="3130"/>
                    <a:pt x="16114" y="3130"/>
                    <a:pt x="16114" y="3130"/>
                  </a:cubicBezTo>
                  <a:cubicBezTo>
                    <a:pt x="16114" y="3130"/>
                    <a:pt x="16114" y="3130"/>
                    <a:pt x="16114" y="3130"/>
                  </a:cubicBezTo>
                  <a:cubicBezTo>
                    <a:pt x="16114" y="2817"/>
                    <a:pt x="16114" y="2817"/>
                    <a:pt x="16114" y="2817"/>
                  </a:cubicBezTo>
                  <a:cubicBezTo>
                    <a:pt x="16114" y="2504"/>
                    <a:pt x="16114" y="2504"/>
                    <a:pt x="16114" y="2504"/>
                  </a:cubicBezTo>
                  <a:cubicBezTo>
                    <a:pt x="16114" y="2504"/>
                    <a:pt x="16114" y="2504"/>
                    <a:pt x="16114" y="2504"/>
                  </a:cubicBezTo>
                  <a:cubicBezTo>
                    <a:pt x="16114" y="2191"/>
                    <a:pt x="16114" y="2191"/>
                    <a:pt x="16114" y="2191"/>
                  </a:cubicBezTo>
                  <a:cubicBezTo>
                    <a:pt x="16114" y="2191"/>
                    <a:pt x="16114" y="2191"/>
                    <a:pt x="16114" y="2191"/>
                  </a:cubicBezTo>
                  <a:cubicBezTo>
                    <a:pt x="15429" y="2191"/>
                    <a:pt x="15429" y="2191"/>
                    <a:pt x="15429" y="2191"/>
                  </a:cubicBezTo>
                  <a:cubicBezTo>
                    <a:pt x="15429" y="2191"/>
                    <a:pt x="15429" y="2191"/>
                    <a:pt x="15429" y="2191"/>
                  </a:cubicBezTo>
                  <a:cubicBezTo>
                    <a:pt x="15086" y="2191"/>
                    <a:pt x="15086" y="2191"/>
                    <a:pt x="15086" y="2191"/>
                  </a:cubicBezTo>
                  <a:cubicBezTo>
                    <a:pt x="14743" y="2191"/>
                    <a:pt x="14743" y="2191"/>
                    <a:pt x="14743" y="2191"/>
                  </a:cubicBezTo>
                  <a:cubicBezTo>
                    <a:pt x="14400" y="2191"/>
                    <a:pt x="14400" y="2191"/>
                    <a:pt x="14400" y="2191"/>
                  </a:cubicBezTo>
                  <a:cubicBezTo>
                    <a:pt x="14057" y="1878"/>
                    <a:pt x="14057" y="1878"/>
                    <a:pt x="14057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878"/>
                    <a:pt x="13371" y="1878"/>
                    <a:pt x="13371" y="1878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252"/>
                    <a:pt x="13371" y="1252"/>
                    <a:pt x="13371" y="1252"/>
                  </a:cubicBezTo>
                  <a:cubicBezTo>
                    <a:pt x="13029" y="1565"/>
                    <a:pt x="13029" y="1565"/>
                    <a:pt x="13029" y="1565"/>
                  </a:cubicBezTo>
                  <a:cubicBezTo>
                    <a:pt x="13029" y="1565"/>
                    <a:pt x="13029" y="1565"/>
                    <a:pt x="13029" y="1565"/>
                  </a:cubicBezTo>
                  <a:cubicBezTo>
                    <a:pt x="13029" y="1878"/>
                    <a:pt x="13029" y="1878"/>
                    <a:pt x="13029" y="1878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878"/>
                    <a:pt x="12686" y="1878"/>
                    <a:pt x="12686" y="1878"/>
                  </a:cubicBezTo>
                  <a:cubicBezTo>
                    <a:pt x="12343" y="1878"/>
                    <a:pt x="12343" y="1878"/>
                    <a:pt x="12343" y="1878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504"/>
                    <a:pt x="12000" y="2504"/>
                    <a:pt x="12000" y="2504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1657" y="2191"/>
                    <a:pt x="11657" y="2191"/>
                    <a:pt x="11657" y="2191"/>
                  </a:cubicBezTo>
                  <a:cubicBezTo>
                    <a:pt x="12000" y="1878"/>
                    <a:pt x="12000" y="1878"/>
                    <a:pt x="12000" y="1878"/>
                  </a:cubicBezTo>
                  <a:cubicBezTo>
                    <a:pt x="12000" y="1252"/>
                    <a:pt x="12000" y="1252"/>
                    <a:pt x="12000" y="1252"/>
                  </a:cubicBezTo>
                  <a:cubicBezTo>
                    <a:pt x="12000" y="1252"/>
                    <a:pt x="12000" y="1252"/>
                    <a:pt x="12000" y="1252"/>
                  </a:cubicBezTo>
                  <a:cubicBezTo>
                    <a:pt x="11657" y="939"/>
                    <a:pt x="11657" y="939"/>
                    <a:pt x="11657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0971" y="1252"/>
                    <a:pt x="10971" y="1252"/>
                    <a:pt x="10971" y="1252"/>
                  </a:cubicBezTo>
                  <a:cubicBezTo>
                    <a:pt x="10971" y="1565"/>
                    <a:pt x="10971" y="1565"/>
                    <a:pt x="10971" y="1565"/>
                  </a:cubicBezTo>
                  <a:cubicBezTo>
                    <a:pt x="11314" y="1878"/>
                    <a:pt x="11314" y="1878"/>
                    <a:pt x="11314" y="1878"/>
                  </a:cubicBezTo>
                  <a:cubicBezTo>
                    <a:pt x="11314" y="1878"/>
                    <a:pt x="11314" y="1878"/>
                    <a:pt x="11314" y="1878"/>
                  </a:cubicBezTo>
                  <a:cubicBezTo>
                    <a:pt x="11314" y="2191"/>
                    <a:pt x="11314" y="2191"/>
                    <a:pt x="11314" y="2191"/>
                  </a:cubicBezTo>
                  <a:cubicBezTo>
                    <a:pt x="11314" y="2504"/>
                    <a:pt x="11314" y="2504"/>
                    <a:pt x="11314" y="2504"/>
                  </a:cubicBezTo>
                  <a:cubicBezTo>
                    <a:pt x="11314" y="2817"/>
                    <a:pt x="11314" y="2817"/>
                    <a:pt x="11314" y="2817"/>
                  </a:cubicBezTo>
                  <a:cubicBezTo>
                    <a:pt x="11314" y="3130"/>
                    <a:pt x="11314" y="3130"/>
                    <a:pt x="11314" y="3130"/>
                  </a:cubicBezTo>
                  <a:cubicBezTo>
                    <a:pt x="11314" y="3130"/>
                    <a:pt x="11314" y="3130"/>
                    <a:pt x="11314" y="3130"/>
                  </a:cubicBezTo>
                  <a:cubicBezTo>
                    <a:pt x="10971" y="2817"/>
                    <a:pt x="10971" y="2817"/>
                    <a:pt x="10971" y="2817"/>
                  </a:cubicBezTo>
                  <a:cubicBezTo>
                    <a:pt x="10971" y="2504"/>
                    <a:pt x="10971" y="2504"/>
                    <a:pt x="10971" y="2504"/>
                  </a:cubicBezTo>
                  <a:cubicBezTo>
                    <a:pt x="10629" y="2504"/>
                    <a:pt x="10629" y="2504"/>
                    <a:pt x="10629" y="2504"/>
                  </a:cubicBezTo>
                  <a:cubicBezTo>
                    <a:pt x="10629" y="2191"/>
                    <a:pt x="10629" y="2191"/>
                    <a:pt x="10629" y="2191"/>
                  </a:cubicBezTo>
                  <a:cubicBezTo>
                    <a:pt x="10629" y="2191"/>
                    <a:pt x="10629" y="2191"/>
                    <a:pt x="10629" y="2191"/>
                  </a:cubicBezTo>
                  <a:cubicBezTo>
                    <a:pt x="10629" y="1878"/>
                    <a:pt x="10629" y="1878"/>
                    <a:pt x="10629" y="1878"/>
                  </a:cubicBezTo>
                  <a:cubicBezTo>
                    <a:pt x="10286" y="1878"/>
                    <a:pt x="10286" y="1878"/>
                    <a:pt x="10286" y="1878"/>
                  </a:cubicBezTo>
                  <a:cubicBezTo>
                    <a:pt x="10286" y="2191"/>
                    <a:pt x="10286" y="2191"/>
                    <a:pt x="10286" y="2191"/>
                  </a:cubicBezTo>
                  <a:cubicBezTo>
                    <a:pt x="9943" y="2191"/>
                    <a:pt x="9943" y="2191"/>
                    <a:pt x="9943" y="2191"/>
                  </a:cubicBezTo>
                  <a:cubicBezTo>
                    <a:pt x="9943" y="2191"/>
                    <a:pt x="9943" y="2191"/>
                    <a:pt x="9943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1878"/>
                    <a:pt x="9600" y="1878"/>
                    <a:pt x="9600" y="1878"/>
                  </a:cubicBezTo>
                  <a:cubicBezTo>
                    <a:pt x="9257" y="1878"/>
                    <a:pt x="9257" y="1878"/>
                    <a:pt x="9257" y="1878"/>
                  </a:cubicBezTo>
                  <a:cubicBezTo>
                    <a:pt x="9257" y="1878"/>
                    <a:pt x="9257" y="1878"/>
                    <a:pt x="9257" y="1878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571" y="1252"/>
                    <a:pt x="8571" y="1252"/>
                    <a:pt x="8571" y="1252"/>
                  </a:cubicBezTo>
                  <a:cubicBezTo>
                    <a:pt x="8571" y="1252"/>
                    <a:pt x="8571" y="1252"/>
                    <a:pt x="8571" y="1252"/>
                  </a:cubicBezTo>
                  <a:cubicBezTo>
                    <a:pt x="8571" y="939"/>
                    <a:pt x="8571" y="939"/>
                    <a:pt x="8571" y="939"/>
                  </a:cubicBezTo>
                  <a:cubicBezTo>
                    <a:pt x="8571" y="939"/>
                    <a:pt x="8571" y="939"/>
                    <a:pt x="8571" y="939"/>
                  </a:cubicBezTo>
                  <a:cubicBezTo>
                    <a:pt x="8229" y="939"/>
                    <a:pt x="8229" y="939"/>
                    <a:pt x="8229" y="939"/>
                  </a:cubicBezTo>
                  <a:cubicBezTo>
                    <a:pt x="8229" y="1565"/>
                    <a:pt x="8229" y="1565"/>
                    <a:pt x="8229" y="1565"/>
                  </a:cubicBezTo>
                  <a:cubicBezTo>
                    <a:pt x="8229" y="1565"/>
                    <a:pt x="8229" y="1565"/>
                    <a:pt x="8229" y="1565"/>
                  </a:cubicBezTo>
                  <a:cubicBezTo>
                    <a:pt x="8571" y="1878"/>
                    <a:pt x="8571" y="1878"/>
                    <a:pt x="8571" y="1878"/>
                  </a:cubicBezTo>
                  <a:cubicBezTo>
                    <a:pt x="8571" y="2191"/>
                    <a:pt x="8571" y="2191"/>
                    <a:pt x="8571" y="2191"/>
                  </a:cubicBezTo>
                  <a:cubicBezTo>
                    <a:pt x="8571" y="2191"/>
                    <a:pt x="8571" y="2191"/>
                    <a:pt x="8571" y="2191"/>
                  </a:cubicBezTo>
                  <a:cubicBezTo>
                    <a:pt x="8229" y="2191"/>
                    <a:pt x="8229" y="2191"/>
                    <a:pt x="8229" y="2191"/>
                  </a:cubicBezTo>
                  <a:cubicBezTo>
                    <a:pt x="8229" y="1878"/>
                    <a:pt x="8229" y="1878"/>
                    <a:pt x="8229" y="1878"/>
                  </a:cubicBezTo>
                  <a:cubicBezTo>
                    <a:pt x="7886" y="1878"/>
                    <a:pt x="7886" y="1878"/>
                    <a:pt x="7886" y="1878"/>
                  </a:cubicBezTo>
                  <a:cubicBezTo>
                    <a:pt x="7886" y="2191"/>
                    <a:pt x="7886" y="2191"/>
                    <a:pt x="7886" y="2191"/>
                  </a:cubicBezTo>
                  <a:cubicBezTo>
                    <a:pt x="8229" y="2504"/>
                    <a:pt x="8229" y="2504"/>
                    <a:pt x="8229" y="2504"/>
                  </a:cubicBezTo>
                  <a:cubicBezTo>
                    <a:pt x="8229" y="2504"/>
                    <a:pt x="8229" y="2504"/>
                    <a:pt x="8229" y="2504"/>
                  </a:cubicBezTo>
                  <a:cubicBezTo>
                    <a:pt x="8229" y="2817"/>
                    <a:pt x="8229" y="2817"/>
                    <a:pt x="8229" y="2817"/>
                  </a:cubicBezTo>
                  <a:cubicBezTo>
                    <a:pt x="8229" y="2817"/>
                    <a:pt x="8229" y="2817"/>
                    <a:pt x="8229" y="2817"/>
                  </a:cubicBezTo>
                  <a:cubicBezTo>
                    <a:pt x="7886" y="2817"/>
                    <a:pt x="7886" y="2817"/>
                    <a:pt x="7886" y="2817"/>
                  </a:cubicBezTo>
                  <a:cubicBezTo>
                    <a:pt x="7886" y="2504"/>
                    <a:pt x="7886" y="2504"/>
                    <a:pt x="7886" y="2504"/>
                  </a:cubicBezTo>
                  <a:cubicBezTo>
                    <a:pt x="7886" y="2504"/>
                    <a:pt x="7886" y="2504"/>
                    <a:pt x="7886" y="2504"/>
                  </a:cubicBezTo>
                  <a:cubicBezTo>
                    <a:pt x="7200" y="2504"/>
                    <a:pt x="7200" y="2504"/>
                    <a:pt x="7200" y="2504"/>
                  </a:cubicBezTo>
                  <a:cubicBezTo>
                    <a:pt x="7200" y="2504"/>
                    <a:pt x="7200" y="2504"/>
                    <a:pt x="7200" y="2504"/>
                  </a:cubicBezTo>
                  <a:cubicBezTo>
                    <a:pt x="6857" y="2504"/>
                    <a:pt x="6857" y="2504"/>
                    <a:pt x="6857" y="2504"/>
                  </a:cubicBezTo>
                  <a:cubicBezTo>
                    <a:pt x="7200" y="2817"/>
                    <a:pt x="7200" y="2817"/>
                    <a:pt x="7200" y="2817"/>
                  </a:cubicBezTo>
                  <a:cubicBezTo>
                    <a:pt x="7200" y="2817"/>
                    <a:pt x="7200" y="2817"/>
                    <a:pt x="7200" y="2817"/>
                  </a:cubicBezTo>
                  <a:cubicBezTo>
                    <a:pt x="7543" y="2817"/>
                    <a:pt x="7543" y="2817"/>
                    <a:pt x="7543" y="2817"/>
                  </a:cubicBezTo>
                  <a:cubicBezTo>
                    <a:pt x="7200" y="3130"/>
                    <a:pt x="7200" y="3130"/>
                    <a:pt x="7200" y="3130"/>
                  </a:cubicBezTo>
                  <a:cubicBezTo>
                    <a:pt x="7543" y="3130"/>
                    <a:pt x="7543" y="3130"/>
                    <a:pt x="7543" y="3130"/>
                  </a:cubicBezTo>
                  <a:cubicBezTo>
                    <a:pt x="7543" y="3130"/>
                    <a:pt x="7543" y="3130"/>
                    <a:pt x="7543" y="3130"/>
                  </a:cubicBezTo>
                  <a:cubicBezTo>
                    <a:pt x="7886" y="3130"/>
                    <a:pt x="7886" y="3130"/>
                    <a:pt x="7886" y="3130"/>
                  </a:cubicBezTo>
                  <a:cubicBezTo>
                    <a:pt x="7200" y="3443"/>
                    <a:pt x="7200" y="3443"/>
                    <a:pt x="7200" y="3443"/>
                  </a:cubicBezTo>
                  <a:cubicBezTo>
                    <a:pt x="7200" y="3443"/>
                    <a:pt x="7200" y="3443"/>
                    <a:pt x="7200" y="3443"/>
                  </a:cubicBezTo>
                  <a:cubicBezTo>
                    <a:pt x="7543" y="4070"/>
                    <a:pt x="7543" y="4070"/>
                    <a:pt x="7543" y="4070"/>
                  </a:cubicBezTo>
                  <a:cubicBezTo>
                    <a:pt x="7886" y="4070"/>
                    <a:pt x="7886" y="4070"/>
                    <a:pt x="7886" y="4070"/>
                  </a:cubicBezTo>
                  <a:cubicBezTo>
                    <a:pt x="8229" y="4070"/>
                    <a:pt x="8229" y="4070"/>
                    <a:pt x="8229" y="4070"/>
                  </a:cubicBezTo>
                  <a:cubicBezTo>
                    <a:pt x="8571" y="4070"/>
                    <a:pt x="8571" y="4070"/>
                    <a:pt x="8571" y="4070"/>
                  </a:cubicBezTo>
                  <a:cubicBezTo>
                    <a:pt x="8571" y="4070"/>
                    <a:pt x="8571" y="4070"/>
                    <a:pt x="8571" y="4070"/>
                  </a:cubicBezTo>
                  <a:cubicBezTo>
                    <a:pt x="8914" y="4070"/>
                    <a:pt x="8914" y="4070"/>
                    <a:pt x="8914" y="4070"/>
                  </a:cubicBezTo>
                  <a:close/>
                  <a:moveTo>
                    <a:pt x="17486" y="6887"/>
                  </a:moveTo>
                  <a:cubicBezTo>
                    <a:pt x="17829" y="6574"/>
                    <a:pt x="17829" y="6574"/>
                    <a:pt x="17829" y="6574"/>
                  </a:cubicBezTo>
                  <a:cubicBezTo>
                    <a:pt x="17829" y="6574"/>
                    <a:pt x="17829" y="6574"/>
                    <a:pt x="17829" y="6574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8171" y="6261"/>
                    <a:pt x="18171" y="6261"/>
                    <a:pt x="18171" y="6261"/>
                  </a:cubicBezTo>
                  <a:cubicBezTo>
                    <a:pt x="18514" y="6574"/>
                    <a:pt x="18514" y="6574"/>
                    <a:pt x="18514" y="6574"/>
                  </a:cubicBezTo>
                  <a:cubicBezTo>
                    <a:pt x="18857" y="6574"/>
                    <a:pt x="18857" y="6574"/>
                    <a:pt x="18857" y="6574"/>
                  </a:cubicBezTo>
                  <a:cubicBezTo>
                    <a:pt x="19200" y="6574"/>
                    <a:pt x="19200" y="6574"/>
                    <a:pt x="19200" y="6574"/>
                  </a:cubicBezTo>
                  <a:cubicBezTo>
                    <a:pt x="18857" y="6574"/>
                    <a:pt x="18857" y="6574"/>
                    <a:pt x="18857" y="6574"/>
                  </a:cubicBezTo>
                  <a:cubicBezTo>
                    <a:pt x="18857" y="6887"/>
                    <a:pt x="18857" y="6887"/>
                    <a:pt x="18857" y="6887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7829" y="6887"/>
                    <a:pt x="17829" y="6887"/>
                    <a:pt x="17829" y="6887"/>
                  </a:cubicBezTo>
                  <a:cubicBezTo>
                    <a:pt x="17829" y="6887"/>
                    <a:pt x="17829" y="6887"/>
                    <a:pt x="17829" y="6887"/>
                  </a:cubicBezTo>
                  <a:cubicBezTo>
                    <a:pt x="17486" y="6887"/>
                    <a:pt x="17486" y="6887"/>
                    <a:pt x="17486" y="6887"/>
                  </a:cubicBezTo>
                  <a:cubicBezTo>
                    <a:pt x="17486" y="6887"/>
                    <a:pt x="17486" y="6887"/>
                    <a:pt x="17486" y="6887"/>
                  </a:cubicBezTo>
                  <a:close/>
                  <a:moveTo>
                    <a:pt x="16457" y="7826"/>
                  </a:moveTo>
                  <a:cubicBezTo>
                    <a:pt x="16457" y="7513"/>
                    <a:pt x="16457" y="7513"/>
                    <a:pt x="16457" y="7513"/>
                  </a:cubicBezTo>
                  <a:cubicBezTo>
                    <a:pt x="16114" y="7513"/>
                    <a:pt x="16114" y="7513"/>
                    <a:pt x="16114" y="7513"/>
                  </a:cubicBezTo>
                  <a:cubicBezTo>
                    <a:pt x="16114" y="7200"/>
                    <a:pt x="16114" y="7200"/>
                    <a:pt x="16114" y="7200"/>
                  </a:cubicBezTo>
                  <a:cubicBezTo>
                    <a:pt x="16114" y="7200"/>
                    <a:pt x="16114" y="7200"/>
                    <a:pt x="16114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800" y="7513"/>
                    <a:pt x="16800" y="7513"/>
                    <a:pt x="16800" y="7513"/>
                  </a:cubicBezTo>
                  <a:cubicBezTo>
                    <a:pt x="16800" y="7513"/>
                    <a:pt x="16800" y="7513"/>
                    <a:pt x="16800" y="7513"/>
                  </a:cubicBezTo>
                  <a:cubicBezTo>
                    <a:pt x="16457" y="7826"/>
                    <a:pt x="16457" y="7826"/>
                    <a:pt x="16457" y="7826"/>
                  </a:cubicBezTo>
                  <a:cubicBezTo>
                    <a:pt x="16457" y="7826"/>
                    <a:pt x="16457" y="7826"/>
                    <a:pt x="16457" y="7826"/>
                  </a:cubicBezTo>
                  <a:close/>
                  <a:moveTo>
                    <a:pt x="10971" y="10017"/>
                  </a:moveTo>
                  <a:cubicBezTo>
                    <a:pt x="10971" y="9704"/>
                    <a:pt x="10971" y="9704"/>
                    <a:pt x="10971" y="9704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2000" y="9391"/>
                    <a:pt x="12000" y="9391"/>
                    <a:pt x="12000" y="9391"/>
                  </a:cubicBezTo>
                  <a:cubicBezTo>
                    <a:pt x="12343" y="9391"/>
                    <a:pt x="12343" y="9391"/>
                    <a:pt x="12343" y="9391"/>
                  </a:cubicBezTo>
                  <a:cubicBezTo>
                    <a:pt x="12686" y="9078"/>
                    <a:pt x="12686" y="9078"/>
                    <a:pt x="12686" y="9078"/>
                  </a:cubicBezTo>
                  <a:cubicBezTo>
                    <a:pt x="13029" y="8765"/>
                    <a:pt x="13029" y="8765"/>
                    <a:pt x="13029" y="8765"/>
                  </a:cubicBezTo>
                  <a:cubicBezTo>
                    <a:pt x="13029" y="9078"/>
                    <a:pt x="13029" y="9078"/>
                    <a:pt x="13029" y="9078"/>
                  </a:cubicBezTo>
                  <a:cubicBezTo>
                    <a:pt x="13371" y="9391"/>
                    <a:pt x="13371" y="9391"/>
                    <a:pt x="13371" y="9391"/>
                  </a:cubicBezTo>
                  <a:cubicBezTo>
                    <a:pt x="13371" y="9391"/>
                    <a:pt x="13371" y="9391"/>
                    <a:pt x="13371" y="9391"/>
                  </a:cubicBezTo>
                  <a:cubicBezTo>
                    <a:pt x="13029" y="9704"/>
                    <a:pt x="13029" y="9704"/>
                    <a:pt x="13029" y="9704"/>
                  </a:cubicBezTo>
                  <a:cubicBezTo>
                    <a:pt x="13029" y="9704"/>
                    <a:pt x="13029" y="9704"/>
                    <a:pt x="13029" y="9704"/>
                  </a:cubicBezTo>
                  <a:cubicBezTo>
                    <a:pt x="13029" y="10017"/>
                    <a:pt x="13029" y="10017"/>
                    <a:pt x="13029" y="10017"/>
                  </a:cubicBezTo>
                  <a:cubicBezTo>
                    <a:pt x="13371" y="10330"/>
                    <a:pt x="13371" y="10330"/>
                    <a:pt x="13371" y="10330"/>
                  </a:cubicBezTo>
                  <a:cubicBezTo>
                    <a:pt x="13714" y="10643"/>
                    <a:pt x="13714" y="10643"/>
                    <a:pt x="13714" y="10643"/>
                  </a:cubicBezTo>
                  <a:cubicBezTo>
                    <a:pt x="14057" y="10330"/>
                    <a:pt x="14057" y="10330"/>
                    <a:pt x="14057" y="10330"/>
                  </a:cubicBezTo>
                  <a:cubicBezTo>
                    <a:pt x="14400" y="10330"/>
                    <a:pt x="14400" y="10330"/>
                    <a:pt x="14400" y="10330"/>
                  </a:cubicBezTo>
                  <a:cubicBezTo>
                    <a:pt x="14743" y="10330"/>
                    <a:pt x="14743" y="10330"/>
                    <a:pt x="14743" y="10330"/>
                  </a:cubicBezTo>
                  <a:cubicBezTo>
                    <a:pt x="14743" y="10330"/>
                    <a:pt x="14743" y="10330"/>
                    <a:pt x="14743" y="10330"/>
                  </a:cubicBezTo>
                  <a:cubicBezTo>
                    <a:pt x="15086" y="10643"/>
                    <a:pt x="15086" y="10643"/>
                    <a:pt x="15086" y="10643"/>
                  </a:cubicBezTo>
                  <a:cubicBezTo>
                    <a:pt x="15086" y="10643"/>
                    <a:pt x="15086" y="10643"/>
                    <a:pt x="15086" y="10643"/>
                  </a:cubicBezTo>
                  <a:cubicBezTo>
                    <a:pt x="14743" y="10643"/>
                    <a:pt x="14743" y="10643"/>
                    <a:pt x="14743" y="10643"/>
                  </a:cubicBezTo>
                  <a:cubicBezTo>
                    <a:pt x="14400" y="11270"/>
                    <a:pt x="14400" y="11270"/>
                    <a:pt x="14400" y="11270"/>
                  </a:cubicBezTo>
                  <a:cubicBezTo>
                    <a:pt x="14400" y="11270"/>
                    <a:pt x="14400" y="11270"/>
                    <a:pt x="14400" y="11270"/>
                  </a:cubicBezTo>
                  <a:cubicBezTo>
                    <a:pt x="14057" y="11896"/>
                    <a:pt x="14057" y="11896"/>
                    <a:pt x="14057" y="11896"/>
                  </a:cubicBezTo>
                  <a:cubicBezTo>
                    <a:pt x="13714" y="11896"/>
                    <a:pt x="13714" y="11896"/>
                    <a:pt x="13714" y="11896"/>
                  </a:cubicBezTo>
                  <a:cubicBezTo>
                    <a:pt x="13714" y="11896"/>
                    <a:pt x="13714" y="11896"/>
                    <a:pt x="13714" y="11896"/>
                  </a:cubicBezTo>
                  <a:cubicBezTo>
                    <a:pt x="13371" y="12209"/>
                    <a:pt x="13371" y="12209"/>
                    <a:pt x="13371" y="12209"/>
                  </a:cubicBezTo>
                  <a:cubicBezTo>
                    <a:pt x="13371" y="12522"/>
                    <a:pt x="13371" y="12522"/>
                    <a:pt x="13371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209"/>
                    <a:pt x="13029" y="12209"/>
                    <a:pt x="13029" y="12209"/>
                  </a:cubicBezTo>
                  <a:cubicBezTo>
                    <a:pt x="13029" y="11896"/>
                    <a:pt x="13029" y="11896"/>
                    <a:pt x="13029" y="11896"/>
                  </a:cubicBezTo>
                  <a:cubicBezTo>
                    <a:pt x="13029" y="11583"/>
                    <a:pt x="13029" y="11583"/>
                    <a:pt x="13029" y="11583"/>
                  </a:cubicBezTo>
                  <a:cubicBezTo>
                    <a:pt x="13029" y="11270"/>
                    <a:pt x="13029" y="11270"/>
                    <a:pt x="13029" y="11270"/>
                  </a:cubicBezTo>
                  <a:cubicBezTo>
                    <a:pt x="13029" y="11270"/>
                    <a:pt x="13029" y="11270"/>
                    <a:pt x="13029" y="11270"/>
                  </a:cubicBezTo>
                  <a:cubicBezTo>
                    <a:pt x="12686" y="11270"/>
                    <a:pt x="12686" y="11270"/>
                    <a:pt x="12686" y="11270"/>
                  </a:cubicBezTo>
                  <a:cubicBezTo>
                    <a:pt x="12686" y="11270"/>
                    <a:pt x="12686" y="11270"/>
                    <a:pt x="12686" y="11270"/>
                  </a:cubicBezTo>
                  <a:cubicBezTo>
                    <a:pt x="12343" y="11583"/>
                    <a:pt x="12343" y="11583"/>
                    <a:pt x="12343" y="11583"/>
                  </a:cubicBezTo>
                  <a:cubicBezTo>
                    <a:pt x="12343" y="11896"/>
                    <a:pt x="12343" y="11896"/>
                    <a:pt x="12343" y="11896"/>
                  </a:cubicBezTo>
                  <a:cubicBezTo>
                    <a:pt x="12000" y="11896"/>
                    <a:pt x="12000" y="11896"/>
                    <a:pt x="12000" y="11896"/>
                  </a:cubicBezTo>
                  <a:cubicBezTo>
                    <a:pt x="11657" y="12209"/>
                    <a:pt x="11657" y="12209"/>
                    <a:pt x="11657" y="12209"/>
                  </a:cubicBezTo>
                  <a:cubicBezTo>
                    <a:pt x="11314" y="12209"/>
                    <a:pt x="11314" y="12209"/>
                    <a:pt x="11314" y="12209"/>
                  </a:cubicBezTo>
                  <a:cubicBezTo>
                    <a:pt x="11314" y="12209"/>
                    <a:pt x="11314" y="12209"/>
                    <a:pt x="11314" y="12209"/>
                  </a:cubicBezTo>
                  <a:cubicBezTo>
                    <a:pt x="10971" y="12209"/>
                    <a:pt x="10971" y="12209"/>
                    <a:pt x="10971" y="12209"/>
                  </a:cubicBezTo>
                  <a:cubicBezTo>
                    <a:pt x="10971" y="11896"/>
                    <a:pt x="10971" y="11896"/>
                    <a:pt x="10971" y="11896"/>
                  </a:cubicBezTo>
                  <a:cubicBezTo>
                    <a:pt x="11314" y="11896"/>
                    <a:pt x="11314" y="11896"/>
                    <a:pt x="11314" y="11896"/>
                  </a:cubicBezTo>
                  <a:cubicBezTo>
                    <a:pt x="10971" y="11583"/>
                    <a:pt x="10971" y="11583"/>
                    <a:pt x="10971" y="11583"/>
                  </a:cubicBezTo>
                  <a:cubicBezTo>
                    <a:pt x="11314" y="11583"/>
                    <a:pt x="11314" y="11583"/>
                    <a:pt x="11314" y="11583"/>
                  </a:cubicBezTo>
                  <a:cubicBezTo>
                    <a:pt x="11314" y="11270"/>
                    <a:pt x="11314" y="11270"/>
                    <a:pt x="11314" y="11270"/>
                  </a:cubicBezTo>
                  <a:cubicBezTo>
                    <a:pt x="11657" y="10957"/>
                    <a:pt x="11657" y="10957"/>
                    <a:pt x="11657" y="10957"/>
                  </a:cubicBezTo>
                  <a:cubicBezTo>
                    <a:pt x="11657" y="10643"/>
                    <a:pt x="11657" y="10643"/>
                    <a:pt x="11657" y="10643"/>
                  </a:cubicBezTo>
                  <a:cubicBezTo>
                    <a:pt x="11657" y="10330"/>
                    <a:pt x="11657" y="10330"/>
                    <a:pt x="11657" y="10330"/>
                  </a:cubicBezTo>
                  <a:cubicBezTo>
                    <a:pt x="11657" y="10330"/>
                    <a:pt x="11657" y="10330"/>
                    <a:pt x="11657" y="10330"/>
                  </a:cubicBezTo>
                  <a:cubicBezTo>
                    <a:pt x="11314" y="10330"/>
                    <a:pt x="11314" y="10330"/>
                    <a:pt x="11314" y="10330"/>
                  </a:cubicBezTo>
                  <a:cubicBezTo>
                    <a:pt x="11314" y="10017"/>
                    <a:pt x="11314" y="10017"/>
                    <a:pt x="11314" y="10017"/>
                  </a:cubicBezTo>
                  <a:cubicBezTo>
                    <a:pt x="10971" y="10017"/>
                    <a:pt x="10971" y="10017"/>
                    <a:pt x="10971" y="10017"/>
                  </a:cubicBezTo>
                  <a:close/>
                  <a:moveTo>
                    <a:pt x="9600" y="6261"/>
                  </a:moveTo>
                  <a:cubicBezTo>
                    <a:pt x="9600" y="6574"/>
                    <a:pt x="9600" y="6574"/>
                    <a:pt x="9600" y="6574"/>
                  </a:cubicBezTo>
                  <a:cubicBezTo>
                    <a:pt x="9943" y="6574"/>
                    <a:pt x="9943" y="6574"/>
                    <a:pt x="9943" y="6574"/>
                  </a:cubicBezTo>
                  <a:cubicBezTo>
                    <a:pt x="9943" y="6574"/>
                    <a:pt x="9943" y="6574"/>
                    <a:pt x="9943" y="6574"/>
                  </a:cubicBezTo>
                  <a:cubicBezTo>
                    <a:pt x="10286" y="6574"/>
                    <a:pt x="10286" y="6574"/>
                    <a:pt x="10286" y="6574"/>
                  </a:cubicBezTo>
                  <a:cubicBezTo>
                    <a:pt x="10286" y="6574"/>
                    <a:pt x="10286" y="6574"/>
                    <a:pt x="10286" y="6574"/>
                  </a:cubicBezTo>
                  <a:cubicBezTo>
                    <a:pt x="10286" y="6261"/>
                    <a:pt x="10286" y="6261"/>
                    <a:pt x="10286" y="6261"/>
                  </a:cubicBezTo>
                  <a:cubicBezTo>
                    <a:pt x="9600" y="6261"/>
                    <a:pt x="9600" y="6261"/>
                    <a:pt x="9600" y="6261"/>
                  </a:cubicBezTo>
                  <a:cubicBezTo>
                    <a:pt x="9600" y="6261"/>
                    <a:pt x="9600" y="6261"/>
                    <a:pt x="9600" y="6261"/>
                  </a:cubicBezTo>
                  <a:cubicBezTo>
                    <a:pt x="9600" y="6261"/>
                    <a:pt x="9600" y="6261"/>
                    <a:pt x="9600" y="6261"/>
                  </a:cubicBezTo>
                  <a:close/>
                  <a:moveTo>
                    <a:pt x="9943" y="8452"/>
                  </a:moveTo>
                  <a:cubicBezTo>
                    <a:pt x="10286" y="8765"/>
                    <a:pt x="10286" y="8765"/>
                    <a:pt x="10286" y="8765"/>
                  </a:cubicBezTo>
                  <a:cubicBezTo>
                    <a:pt x="10629" y="8765"/>
                    <a:pt x="10629" y="8765"/>
                    <a:pt x="10629" y="8765"/>
                  </a:cubicBezTo>
                  <a:cubicBezTo>
                    <a:pt x="10629" y="8765"/>
                    <a:pt x="10629" y="8765"/>
                    <a:pt x="10629" y="8765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391"/>
                    <a:pt x="10971" y="9391"/>
                    <a:pt x="10971" y="9391"/>
                  </a:cubicBezTo>
                  <a:cubicBezTo>
                    <a:pt x="10971" y="9391"/>
                    <a:pt x="10971" y="9391"/>
                    <a:pt x="10971" y="9391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1657" y="9078"/>
                    <a:pt x="11657" y="9078"/>
                    <a:pt x="11657" y="9078"/>
                  </a:cubicBezTo>
                  <a:cubicBezTo>
                    <a:pt x="12000" y="9078"/>
                    <a:pt x="12000" y="9078"/>
                    <a:pt x="12000" y="9078"/>
                  </a:cubicBezTo>
                  <a:cubicBezTo>
                    <a:pt x="12000" y="9078"/>
                    <a:pt x="12000" y="9078"/>
                    <a:pt x="12000" y="9078"/>
                  </a:cubicBezTo>
                  <a:cubicBezTo>
                    <a:pt x="12000" y="8765"/>
                    <a:pt x="12000" y="8765"/>
                    <a:pt x="12000" y="8765"/>
                  </a:cubicBezTo>
                  <a:cubicBezTo>
                    <a:pt x="12000" y="8452"/>
                    <a:pt x="12000" y="8452"/>
                    <a:pt x="12000" y="8452"/>
                  </a:cubicBezTo>
                  <a:cubicBezTo>
                    <a:pt x="12343" y="8452"/>
                    <a:pt x="12343" y="8452"/>
                    <a:pt x="12343" y="8452"/>
                  </a:cubicBezTo>
                  <a:cubicBezTo>
                    <a:pt x="12343" y="8139"/>
                    <a:pt x="12343" y="8139"/>
                    <a:pt x="12343" y="8139"/>
                  </a:cubicBezTo>
                  <a:cubicBezTo>
                    <a:pt x="12343" y="8139"/>
                    <a:pt x="12343" y="8139"/>
                    <a:pt x="12343" y="8139"/>
                  </a:cubicBezTo>
                  <a:cubicBezTo>
                    <a:pt x="12000" y="8139"/>
                    <a:pt x="12000" y="8139"/>
                    <a:pt x="12000" y="8139"/>
                  </a:cubicBezTo>
                  <a:cubicBezTo>
                    <a:pt x="12000" y="7826"/>
                    <a:pt x="12000" y="7826"/>
                    <a:pt x="12000" y="7826"/>
                  </a:cubicBezTo>
                  <a:cubicBezTo>
                    <a:pt x="11657" y="7826"/>
                    <a:pt x="11657" y="7826"/>
                    <a:pt x="11657" y="7826"/>
                  </a:cubicBezTo>
                  <a:cubicBezTo>
                    <a:pt x="11657" y="7826"/>
                    <a:pt x="11657" y="7826"/>
                    <a:pt x="11657" y="7826"/>
                  </a:cubicBezTo>
                  <a:cubicBezTo>
                    <a:pt x="11314" y="8139"/>
                    <a:pt x="11314" y="8139"/>
                    <a:pt x="11314" y="8139"/>
                  </a:cubicBezTo>
                  <a:cubicBezTo>
                    <a:pt x="11314" y="7826"/>
                    <a:pt x="11314" y="7826"/>
                    <a:pt x="11314" y="7826"/>
                  </a:cubicBezTo>
                  <a:cubicBezTo>
                    <a:pt x="10971" y="7826"/>
                    <a:pt x="10971" y="7826"/>
                    <a:pt x="10971" y="7826"/>
                  </a:cubicBezTo>
                  <a:cubicBezTo>
                    <a:pt x="10971" y="8139"/>
                    <a:pt x="10971" y="8139"/>
                    <a:pt x="10971" y="8139"/>
                  </a:cubicBezTo>
                  <a:cubicBezTo>
                    <a:pt x="10971" y="8139"/>
                    <a:pt x="10971" y="8139"/>
                    <a:pt x="10971" y="8139"/>
                  </a:cubicBezTo>
                  <a:cubicBezTo>
                    <a:pt x="10629" y="8139"/>
                    <a:pt x="10629" y="8139"/>
                    <a:pt x="10629" y="8139"/>
                  </a:cubicBezTo>
                  <a:cubicBezTo>
                    <a:pt x="10286" y="8139"/>
                    <a:pt x="10286" y="8139"/>
                    <a:pt x="10286" y="8139"/>
                  </a:cubicBezTo>
                  <a:cubicBezTo>
                    <a:pt x="10286" y="8452"/>
                    <a:pt x="10286" y="8452"/>
                    <a:pt x="10286" y="8452"/>
                  </a:cubicBezTo>
                  <a:cubicBezTo>
                    <a:pt x="9943" y="8452"/>
                    <a:pt x="9943" y="8452"/>
                    <a:pt x="9943" y="8452"/>
                  </a:cubicBezTo>
                  <a:close/>
                  <a:moveTo>
                    <a:pt x="1714" y="9704"/>
                  </a:moveTo>
                  <a:cubicBezTo>
                    <a:pt x="1371" y="9391"/>
                    <a:pt x="1371" y="9391"/>
                    <a:pt x="1371" y="9391"/>
                  </a:cubicBezTo>
                  <a:cubicBezTo>
                    <a:pt x="1371" y="9391"/>
                    <a:pt x="1371" y="9391"/>
                    <a:pt x="1371" y="9391"/>
                  </a:cubicBezTo>
                  <a:cubicBezTo>
                    <a:pt x="1371" y="9078"/>
                    <a:pt x="1371" y="9078"/>
                    <a:pt x="1371" y="9078"/>
                  </a:cubicBezTo>
                  <a:cubicBezTo>
                    <a:pt x="1029" y="8765"/>
                    <a:pt x="1029" y="8765"/>
                    <a:pt x="1029" y="8765"/>
                  </a:cubicBezTo>
                  <a:cubicBezTo>
                    <a:pt x="686" y="8765"/>
                    <a:pt x="686" y="8765"/>
                    <a:pt x="686" y="8765"/>
                  </a:cubicBezTo>
                  <a:cubicBezTo>
                    <a:pt x="686" y="8765"/>
                    <a:pt x="686" y="8765"/>
                    <a:pt x="686" y="8765"/>
                  </a:cubicBezTo>
                  <a:cubicBezTo>
                    <a:pt x="686" y="8139"/>
                    <a:pt x="686" y="8139"/>
                    <a:pt x="686" y="8139"/>
                  </a:cubicBezTo>
                  <a:cubicBezTo>
                    <a:pt x="343" y="8139"/>
                    <a:pt x="343" y="8139"/>
                    <a:pt x="343" y="8139"/>
                  </a:cubicBezTo>
                  <a:cubicBezTo>
                    <a:pt x="343" y="7826"/>
                    <a:pt x="343" y="7826"/>
                    <a:pt x="343" y="7826"/>
                  </a:cubicBezTo>
                  <a:cubicBezTo>
                    <a:pt x="343" y="7513"/>
                    <a:pt x="343" y="7513"/>
                    <a:pt x="343" y="7513"/>
                  </a:cubicBezTo>
                  <a:cubicBezTo>
                    <a:pt x="343" y="7513"/>
                    <a:pt x="343" y="7513"/>
                    <a:pt x="343" y="7513"/>
                  </a:cubicBezTo>
                  <a:cubicBezTo>
                    <a:pt x="686" y="7513"/>
                    <a:pt x="686" y="7513"/>
                    <a:pt x="686" y="7513"/>
                  </a:cubicBezTo>
                  <a:cubicBezTo>
                    <a:pt x="686" y="7826"/>
                    <a:pt x="686" y="7826"/>
                    <a:pt x="686" y="7826"/>
                  </a:cubicBezTo>
                  <a:cubicBezTo>
                    <a:pt x="1029" y="7826"/>
                    <a:pt x="1029" y="7826"/>
                    <a:pt x="1029" y="7826"/>
                  </a:cubicBezTo>
                  <a:cubicBezTo>
                    <a:pt x="686" y="8139"/>
                    <a:pt x="686" y="8139"/>
                    <a:pt x="686" y="8139"/>
                  </a:cubicBezTo>
                  <a:cubicBezTo>
                    <a:pt x="1029" y="8452"/>
                    <a:pt x="1029" y="8452"/>
                    <a:pt x="1029" y="8452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714" y="9078"/>
                    <a:pt x="1714" y="9078"/>
                    <a:pt x="1714" y="9078"/>
                  </a:cubicBezTo>
                  <a:cubicBezTo>
                    <a:pt x="1714" y="9391"/>
                    <a:pt x="1714" y="9391"/>
                    <a:pt x="1714" y="9391"/>
                  </a:cubicBezTo>
                  <a:cubicBezTo>
                    <a:pt x="2057" y="9391"/>
                    <a:pt x="2057" y="9391"/>
                    <a:pt x="2057" y="9391"/>
                  </a:cubicBezTo>
                  <a:cubicBezTo>
                    <a:pt x="1714" y="9704"/>
                    <a:pt x="1714" y="9704"/>
                    <a:pt x="1714" y="9704"/>
                  </a:cubicBezTo>
                  <a:cubicBezTo>
                    <a:pt x="1714" y="9704"/>
                    <a:pt x="1714" y="9704"/>
                    <a:pt x="1714" y="9704"/>
                  </a:cubicBezTo>
                  <a:cubicBezTo>
                    <a:pt x="1714" y="9704"/>
                    <a:pt x="1714" y="9704"/>
                    <a:pt x="1714" y="9704"/>
                  </a:cubicBezTo>
                  <a:close/>
                  <a:moveTo>
                    <a:pt x="7200" y="15339"/>
                  </a:moveTo>
                  <a:cubicBezTo>
                    <a:pt x="7200" y="15026"/>
                    <a:pt x="7200" y="15026"/>
                    <a:pt x="7200" y="15026"/>
                  </a:cubicBezTo>
                  <a:cubicBezTo>
                    <a:pt x="7200" y="15339"/>
                    <a:pt x="7200" y="15339"/>
                    <a:pt x="7200" y="15339"/>
                  </a:cubicBezTo>
                  <a:cubicBezTo>
                    <a:pt x="6857" y="15339"/>
                    <a:pt x="6857" y="15339"/>
                    <a:pt x="6857" y="15339"/>
                  </a:cubicBezTo>
                  <a:cubicBezTo>
                    <a:pt x="6857" y="15339"/>
                    <a:pt x="6857" y="15339"/>
                    <a:pt x="6857" y="15339"/>
                  </a:cubicBezTo>
                  <a:cubicBezTo>
                    <a:pt x="6857" y="15026"/>
                    <a:pt x="6857" y="15026"/>
                    <a:pt x="6857" y="15026"/>
                  </a:cubicBezTo>
                  <a:cubicBezTo>
                    <a:pt x="6857" y="14713"/>
                    <a:pt x="6857" y="14713"/>
                    <a:pt x="6857" y="14713"/>
                  </a:cubicBezTo>
                  <a:cubicBezTo>
                    <a:pt x="6857" y="14713"/>
                    <a:pt x="6857" y="14713"/>
                    <a:pt x="6857" y="14713"/>
                  </a:cubicBezTo>
                  <a:cubicBezTo>
                    <a:pt x="6514" y="14713"/>
                    <a:pt x="6514" y="14713"/>
                    <a:pt x="6514" y="14713"/>
                  </a:cubicBezTo>
                  <a:cubicBezTo>
                    <a:pt x="6171" y="14400"/>
                    <a:pt x="6171" y="14400"/>
                    <a:pt x="6171" y="14400"/>
                  </a:cubicBezTo>
                  <a:cubicBezTo>
                    <a:pt x="6171" y="14087"/>
                    <a:pt x="6171" y="14087"/>
                    <a:pt x="6171" y="14087"/>
                  </a:cubicBezTo>
                  <a:cubicBezTo>
                    <a:pt x="6514" y="14087"/>
                    <a:pt x="6514" y="14087"/>
                    <a:pt x="6514" y="14087"/>
                  </a:cubicBezTo>
                  <a:cubicBezTo>
                    <a:pt x="6514" y="14087"/>
                    <a:pt x="6514" y="14087"/>
                    <a:pt x="6514" y="14087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171" y="13461"/>
                    <a:pt x="6171" y="13461"/>
                    <a:pt x="6171" y="13461"/>
                  </a:cubicBezTo>
                  <a:cubicBezTo>
                    <a:pt x="6171" y="13461"/>
                    <a:pt x="6171" y="13461"/>
                    <a:pt x="6171" y="13461"/>
                  </a:cubicBezTo>
                  <a:cubicBezTo>
                    <a:pt x="6171" y="13774"/>
                    <a:pt x="6171" y="13774"/>
                    <a:pt x="6171" y="13774"/>
                  </a:cubicBezTo>
                  <a:cubicBezTo>
                    <a:pt x="5829" y="13774"/>
                    <a:pt x="5829" y="13774"/>
                    <a:pt x="5829" y="13774"/>
                  </a:cubicBezTo>
                  <a:cubicBezTo>
                    <a:pt x="5486" y="13461"/>
                    <a:pt x="5486" y="13461"/>
                    <a:pt x="5486" y="13461"/>
                  </a:cubicBezTo>
                  <a:cubicBezTo>
                    <a:pt x="5486" y="13461"/>
                    <a:pt x="5486" y="13461"/>
                    <a:pt x="5486" y="13461"/>
                  </a:cubicBezTo>
                  <a:cubicBezTo>
                    <a:pt x="5143" y="13461"/>
                    <a:pt x="5143" y="13461"/>
                    <a:pt x="5143" y="13461"/>
                  </a:cubicBezTo>
                  <a:cubicBezTo>
                    <a:pt x="5143" y="13148"/>
                    <a:pt x="5143" y="13148"/>
                    <a:pt x="5143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2835"/>
                    <a:pt x="4800" y="12835"/>
                    <a:pt x="4800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522"/>
                    <a:pt x="4457" y="12522"/>
                    <a:pt x="4457" y="12522"/>
                  </a:cubicBezTo>
                  <a:cubicBezTo>
                    <a:pt x="4114" y="12522"/>
                    <a:pt x="4114" y="12522"/>
                    <a:pt x="4114" y="12522"/>
                  </a:cubicBezTo>
                  <a:cubicBezTo>
                    <a:pt x="4114" y="12522"/>
                    <a:pt x="4114" y="12522"/>
                    <a:pt x="4114" y="12522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457" y="11583"/>
                    <a:pt x="4457" y="11583"/>
                    <a:pt x="4457" y="11583"/>
                  </a:cubicBezTo>
                  <a:cubicBezTo>
                    <a:pt x="4457" y="11583"/>
                    <a:pt x="4457" y="11583"/>
                    <a:pt x="4457" y="11583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5143" y="11896"/>
                    <a:pt x="5143" y="11896"/>
                    <a:pt x="5143" y="11896"/>
                  </a:cubicBezTo>
                  <a:cubicBezTo>
                    <a:pt x="5486" y="11896"/>
                    <a:pt x="5486" y="11896"/>
                    <a:pt x="5486" y="11896"/>
                  </a:cubicBezTo>
                  <a:cubicBezTo>
                    <a:pt x="5486" y="11896"/>
                    <a:pt x="5486" y="11896"/>
                    <a:pt x="5486" y="11896"/>
                  </a:cubicBezTo>
                  <a:cubicBezTo>
                    <a:pt x="6171" y="11896"/>
                    <a:pt x="6171" y="11896"/>
                    <a:pt x="6171" y="11896"/>
                  </a:cubicBezTo>
                  <a:cubicBezTo>
                    <a:pt x="6171" y="11583"/>
                    <a:pt x="6171" y="11583"/>
                    <a:pt x="6171" y="11583"/>
                  </a:cubicBezTo>
                  <a:cubicBezTo>
                    <a:pt x="5829" y="11583"/>
                    <a:pt x="5829" y="11583"/>
                    <a:pt x="5829" y="11583"/>
                  </a:cubicBezTo>
                  <a:cubicBezTo>
                    <a:pt x="5486" y="11583"/>
                    <a:pt x="5486" y="11583"/>
                    <a:pt x="5486" y="11583"/>
                  </a:cubicBezTo>
                  <a:cubicBezTo>
                    <a:pt x="5143" y="11583"/>
                    <a:pt x="5143" y="11583"/>
                    <a:pt x="5143" y="11583"/>
                  </a:cubicBezTo>
                  <a:cubicBezTo>
                    <a:pt x="4800" y="11270"/>
                    <a:pt x="4800" y="11270"/>
                    <a:pt x="4800" y="11270"/>
                  </a:cubicBezTo>
                  <a:cubicBezTo>
                    <a:pt x="4800" y="11270"/>
                    <a:pt x="4800" y="11270"/>
                    <a:pt x="4800" y="11270"/>
                  </a:cubicBezTo>
                  <a:cubicBezTo>
                    <a:pt x="5143" y="11270"/>
                    <a:pt x="5143" y="11270"/>
                    <a:pt x="5143" y="11270"/>
                  </a:cubicBezTo>
                  <a:cubicBezTo>
                    <a:pt x="5486" y="11270"/>
                    <a:pt x="5486" y="11270"/>
                    <a:pt x="5486" y="11270"/>
                  </a:cubicBezTo>
                  <a:cubicBezTo>
                    <a:pt x="5829" y="10957"/>
                    <a:pt x="5829" y="10957"/>
                    <a:pt x="5829" y="10957"/>
                  </a:cubicBezTo>
                  <a:cubicBezTo>
                    <a:pt x="6171" y="10957"/>
                    <a:pt x="6171" y="10957"/>
                    <a:pt x="6171" y="10957"/>
                  </a:cubicBezTo>
                  <a:cubicBezTo>
                    <a:pt x="6514" y="10957"/>
                    <a:pt x="6514" y="10957"/>
                    <a:pt x="6514" y="10957"/>
                  </a:cubicBezTo>
                  <a:cubicBezTo>
                    <a:pt x="6514" y="10957"/>
                    <a:pt x="6514" y="10957"/>
                    <a:pt x="6514" y="10957"/>
                  </a:cubicBezTo>
                  <a:cubicBezTo>
                    <a:pt x="6857" y="10957"/>
                    <a:pt x="6857" y="10957"/>
                    <a:pt x="6857" y="10957"/>
                  </a:cubicBezTo>
                  <a:cubicBezTo>
                    <a:pt x="6857" y="10957"/>
                    <a:pt x="6857" y="10957"/>
                    <a:pt x="6857" y="10957"/>
                  </a:cubicBezTo>
                  <a:cubicBezTo>
                    <a:pt x="6857" y="10643"/>
                    <a:pt x="6857" y="10643"/>
                    <a:pt x="6857" y="10643"/>
                  </a:cubicBezTo>
                  <a:cubicBezTo>
                    <a:pt x="7200" y="10643"/>
                    <a:pt x="7200" y="10643"/>
                    <a:pt x="7200" y="10643"/>
                  </a:cubicBezTo>
                  <a:cubicBezTo>
                    <a:pt x="7200" y="10643"/>
                    <a:pt x="7200" y="10643"/>
                    <a:pt x="7200" y="10643"/>
                  </a:cubicBezTo>
                  <a:cubicBezTo>
                    <a:pt x="6857" y="10330"/>
                    <a:pt x="6857" y="10330"/>
                    <a:pt x="6857" y="10330"/>
                  </a:cubicBezTo>
                  <a:cubicBezTo>
                    <a:pt x="6857" y="10643"/>
                    <a:pt x="6857" y="10643"/>
                    <a:pt x="6857" y="10643"/>
                  </a:cubicBezTo>
                  <a:cubicBezTo>
                    <a:pt x="6514" y="10643"/>
                    <a:pt x="6514" y="10643"/>
                    <a:pt x="6514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486" y="10643"/>
                    <a:pt x="5486" y="10643"/>
                    <a:pt x="5486" y="10643"/>
                  </a:cubicBezTo>
                  <a:cubicBezTo>
                    <a:pt x="5486" y="10643"/>
                    <a:pt x="5486" y="10643"/>
                    <a:pt x="5486" y="10643"/>
                  </a:cubicBezTo>
                  <a:cubicBezTo>
                    <a:pt x="5143" y="10643"/>
                    <a:pt x="5143" y="10643"/>
                    <a:pt x="5143" y="10643"/>
                  </a:cubicBezTo>
                  <a:cubicBezTo>
                    <a:pt x="5143" y="10957"/>
                    <a:pt x="5143" y="10957"/>
                    <a:pt x="5143" y="10957"/>
                  </a:cubicBezTo>
                  <a:cubicBezTo>
                    <a:pt x="4800" y="10957"/>
                    <a:pt x="4800" y="10957"/>
                    <a:pt x="4800" y="10957"/>
                  </a:cubicBezTo>
                  <a:cubicBezTo>
                    <a:pt x="4800" y="10957"/>
                    <a:pt x="4800" y="10957"/>
                    <a:pt x="4800" y="10957"/>
                  </a:cubicBezTo>
                  <a:cubicBezTo>
                    <a:pt x="4457" y="10957"/>
                    <a:pt x="4457" y="10957"/>
                    <a:pt x="4457" y="10957"/>
                  </a:cubicBezTo>
                  <a:cubicBezTo>
                    <a:pt x="4114" y="10957"/>
                    <a:pt x="4114" y="10957"/>
                    <a:pt x="4114" y="10957"/>
                  </a:cubicBezTo>
                  <a:cubicBezTo>
                    <a:pt x="4114" y="11270"/>
                    <a:pt x="4114" y="11270"/>
                    <a:pt x="4114" y="11270"/>
                  </a:cubicBezTo>
                  <a:cubicBezTo>
                    <a:pt x="3771" y="11270"/>
                    <a:pt x="3771" y="11270"/>
                    <a:pt x="3771" y="11270"/>
                  </a:cubicBezTo>
                  <a:cubicBezTo>
                    <a:pt x="3771" y="11270"/>
                    <a:pt x="3771" y="11270"/>
                    <a:pt x="3771" y="11270"/>
                  </a:cubicBezTo>
                  <a:cubicBezTo>
                    <a:pt x="3771" y="10957"/>
                    <a:pt x="3771" y="10957"/>
                    <a:pt x="3771" y="10957"/>
                  </a:cubicBezTo>
                  <a:cubicBezTo>
                    <a:pt x="3429" y="10330"/>
                    <a:pt x="3429" y="10330"/>
                    <a:pt x="3429" y="10330"/>
                  </a:cubicBezTo>
                  <a:cubicBezTo>
                    <a:pt x="3771" y="10330"/>
                    <a:pt x="3771" y="10330"/>
                    <a:pt x="3771" y="10330"/>
                  </a:cubicBezTo>
                  <a:cubicBezTo>
                    <a:pt x="3771" y="10330"/>
                    <a:pt x="3771" y="10330"/>
                    <a:pt x="3771" y="10330"/>
                  </a:cubicBezTo>
                  <a:cubicBezTo>
                    <a:pt x="3771" y="10017"/>
                    <a:pt x="3771" y="10017"/>
                    <a:pt x="3771" y="10017"/>
                  </a:cubicBezTo>
                  <a:cubicBezTo>
                    <a:pt x="4114" y="10017"/>
                    <a:pt x="4114" y="10017"/>
                    <a:pt x="4114" y="10017"/>
                  </a:cubicBezTo>
                  <a:cubicBezTo>
                    <a:pt x="4114" y="10017"/>
                    <a:pt x="4114" y="10017"/>
                    <a:pt x="4114" y="10017"/>
                  </a:cubicBezTo>
                  <a:cubicBezTo>
                    <a:pt x="4114" y="10330"/>
                    <a:pt x="4114" y="10330"/>
                    <a:pt x="4114" y="10330"/>
                  </a:cubicBezTo>
                  <a:cubicBezTo>
                    <a:pt x="4114" y="10330"/>
                    <a:pt x="4114" y="10330"/>
                    <a:pt x="4114" y="10330"/>
                  </a:cubicBezTo>
                  <a:cubicBezTo>
                    <a:pt x="4457" y="10017"/>
                    <a:pt x="4457" y="10017"/>
                    <a:pt x="4457" y="10017"/>
                  </a:cubicBezTo>
                  <a:cubicBezTo>
                    <a:pt x="4457" y="10017"/>
                    <a:pt x="4457" y="10017"/>
                    <a:pt x="4457" y="10017"/>
                  </a:cubicBezTo>
                  <a:cubicBezTo>
                    <a:pt x="4800" y="10017"/>
                    <a:pt x="4800" y="10017"/>
                    <a:pt x="4800" y="10017"/>
                  </a:cubicBezTo>
                  <a:cubicBezTo>
                    <a:pt x="4800" y="9704"/>
                    <a:pt x="4800" y="9704"/>
                    <a:pt x="4800" y="9704"/>
                  </a:cubicBezTo>
                  <a:cubicBezTo>
                    <a:pt x="5143" y="9704"/>
                    <a:pt x="5143" y="9704"/>
                    <a:pt x="5143" y="9704"/>
                  </a:cubicBezTo>
                  <a:cubicBezTo>
                    <a:pt x="5486" y="9391"/>
                    <a:pt x="5486" y="9391"/>
                    <a:pt x="5486" y="9391"/>
                  </a:cubicBezTo>
                  <a:cubicBezTo>
                    <a:pt x="5486" y="9391"/>
                    <a:pt x="5486" y="9391"/>
                    <a:pt x="5486" y="9391"/>
                  </a:cubicBezTo>
                  <a:cubicBezTo>
                    <a:pt x="5486" y="9078"/>
                    <a:pt x="5486" y="9078"/>
                    <a:pt x="5486" y="9078"/>
                  </a:cubicBezTo>
                  <a:cubicBezTo>
                    <a:pt x="5829" y="9078"/>
                    <a:pt x="5829" y="9078"/>
                    <a:pt x="5829" y="9078"/>
                  </a:cubicBezTo>
                  <a:cubicBezTo>
                    <a:pt x="6171" y="9078"/>
                    <a:pt x="6171" y="9078"/>
                    <a:pt x="6171" y="9078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857" y="8765"/>
                    <a:pt x="6857" y="8765"/>
                    <a:pt x="6857" y="8765"/>
                  </a:cubicBezTo>
                  <a:cubicBezTo>
                    <a:pt x="6857" y="8765"/>
                    <a:pt x="6857" y="8765"/>
                    <a:pt x="6857" y="8765"/>
                  </a:cubicBezTo>
                  <a:cubicBezTo>
                    <a:pt x="6857" y="8452"/>
                    <a:pt x="6857" y="8452"/>
                    <a:pt x="6857" y="8452"/>
                  </a:cubicBezTo>
                  <a:cubicBezTo>
                    <a:pt x="6857" y="8452"/>
                    <a:pt x="6857" y="8452"/>
                    <a:pt x="6857" y="8452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171" y="8765"/>
                    <a:pt x="6171" y="8765"/>
                    <a:pt x="6171" y="8765"/>
                  </a:cubicBezTo>
                  <a:cubicBezTo>
                    <a:pt x="6171" y="8452"/>
                    <a:pt x="6171" y="8452"/>
                    <a:pt x="6171" y="8452"/>
                  </a:cubicBezTo>
                  <a:cubicBezTo>
                    <a:pt x="6171" y="8139"/>
                    <a:pt x="6171" y="8139"/>
                    <a:pt x="6171" y="8139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5829" y="7826"/>
                    <a:pt x="5829" y="7826"/>
                    <a:pt x="5829" y="7826"/>
                  </a:cubicBezTo>
                  <a:cubicBezTo>
                    <a:pt x="5829" y="8139"/>
                    <a:pt x="5829" y="8139"/>
                    <a:pt x="5829" y="8139"/>
                  </a:cubicBezTo>
                  <a:cubicBezTo>
                    <a:pt x="5829" y="8452"/>
                    <a:pt x="5829" y="8452"/>
                    <a:pt x="5829" y="8452"/>
                  </a:cubicBezTo>
                  <a:cubicBezTo>
                    <a:pt x="5486" y="8765"/>
                    <a:pt x="5486" y="8765"/>
                    <a:pt x="5486" y="8765"/>
                  </a:cubicBezTo>
                  <a:cubicBezTo>
                    <a:pt x="5143" y="8765"/>
                    <a:pt x="5143" y="8765"/>
                    <a:pt x="5143" y="8765"/>
                  </a:cubicBezTo>
                  <a:cubicBezTo>
                    <a:pt x="5143" y="8765"/>
                    <a:pt x="5143" y="8765"/>
                    <a:pt x="5143" y="8765"/>
                  </a:cubicBezTo>
                  <a:cubicBezTo>
                    <a:pt x="5143" y="8452"/>
                    <a:pt x="5143" y="8452"/>
                    <a:pt x="5143" y="8452"/>
                  </a:cubicBezTo>
                  <a:cubicBezTo>
                    <a:pt x="5143" y="8452"/>
                    <a:pt x="5143" y="8452"/>
                    <a:pt x="5143" y="8452"/>
                  </a:cubicBezTo>
                  <a:cubicBezTo>
                    <a:pt x="5143" y="8139"/>
                    <a:pt x="5143" y="8139"/>
                    <a:pt x="5143" y="8139"/>
                  </a:cubicBezTo>
                  <a:cubicBezTo>
                    <a:pt x="5143" y="8139"/>
                    <a:pt x="5143" y="8139"/>
                    <a:pt x="5143" y="8139"/>
                  </a:cubicBezTo>
                  <a:cubicBezTo>
                    <a:pt x="5143" y="7826"/>
                    <a:pt x="5143" y="7826"/>
                    <a:pt x="5143" y="7826"/>
                  </a:cubicBezTo>
                  <a:cubicBezTo>
                    <a:pt x="5143" y="7513"/>
                    <a:pt x="5143" y="7513"/>
                    <a:pt x="5143" y="7513"/>
                  </a:cubicBezTo>
                  <a:cubicBezTo>
                    <a:pt x="5143" y="7513"/>
                    <a:pt x="5143" y="7513"/>
                    <a:pt x="5143" y="7513"/>
                  </a:cubicBezTo>
                  <a:cubicBezTo>
                    <a:pt x="4800" y="7513"/>
                    <a:pt x="4800" y="7513"/>
                    <a:pt x="4800" y="7513"/>
                  </a:cubicBezTo>
                  <a:cubicBezTo>
                    <a:pt x="4800" y="7513"/>
                    <a:pt x="4800" y="7513"/>
                    <a:pt x="4800" y="7513"/>
                  </a:cubicBezTo>
                  <a:cubicBezTo>
                    <a:pt x="4800" y="8139"/>
                    <a:pt x="4800" y="8139"/>
                    <a:pt x="4800" y="8139"/>
                  </a:cubicBezTo>
                  <a:cubicBezTo>
                    <a:pt x="4800" y="8139"/>
                    <a:pt x="4800" y="8139"/>
                    <a:pt x="4800" y="8139"/>
                  </a:cubicBezTo>
                  <a:cubicBezTo>
                    <a:pt x="4800" y="8452"/>
                    <a:pt x="4800" y="8452"/>
                    <a:pt x="4800" y="8452"/>
                  </a:cubicBezTo>
                  <a:cubicBezTo>
                    <a:pt x="4457" y="8139"/>
                    <a:pt x="4457" y="8139"/>
                    <a:pt x="4457" y="8139"/>
                  </a:cubicBezTo>
                  <a:cubicBezTo>
                    <a:pt x="4457" y="8139"/>
                    <a:pt x="4457" y="8139"/>
                    <a:pt x="4457" y="8139"/>
                  </a:cubicBezTo>
                  <a:cubicBezTo>
                    <a:pt x="4457" y="7826"/>
                    <a:pt x="4457" y="7826"/>
                    <a:pt x="4457" y="7826"/>
                  </a:cubicBezTo>
                  <a:cubicBezTo>
                    <a:pt x="4457" y="7826"/>
                    <a:pt x="4457" y="7826"/>
                    <a:pt x="4457" y="7826"/>
                  </a:cubicBezTo>
                  <a:cubicBezTo>
                    <a:pt x="4114" y="7826"/>
                    <a:pt x="4114" y="7826"/>
                    <a:pt x="4114" y="7826"/>
                  </a:cubicBezTo>
                  <a:cubicBezTo>
                    <a:pt x="4114" y="8139"/>
                    <a:pt x="4114" y="8139"/>
                    <a:pt x="4114" y="8139"/>
                  </a:cubicBezTo>
                  <a:cubicBezTo>
                    <a:pt x="4114" y="8139"/>
                    <a:pt x="4114" y="8139"/>
                    <a:pt x="4114" y="8139"/>
                  </a:cubicBezTo>
                  <a:cubicBezTo>
                    <a:pt x="4114" y="8452"/>
                    <a:pt x="4114" y="8452"/>
                    <a:pt x="4114" y="8452"/>
                  </a:cubicBezTo>
                  <a:cubicBezTo>
                    <a:pt x="4457" y="8765"/>
                    <a:pt x="4457" y="8765"/>
                    <a:pt x="4457" y="8765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114" y="9078"/>
                    <a:pt x="4114" y="9078"/>
                    <a:pt x="4114" y="9078"/>
                  </a:cubicBezTo>
                  <a:cubicBezTo>
                    <a:pt x="4114" y="9391"/>
                    <a:pt x="4114" y="9391"/>
                    <a:pt x="4114" y="9391"/>
                  </a:cubicBezTo>
                  <a:cubicBezTo>
                    <a:pt x="4114" y="9704"/>
                    <a:pt x="4114" y="9704"/>
                    <a:pt x="4114" y="9704"/>
                  </a:cubicBezTo>
                  <a:cubicBezTo>
                    <a:pt x="3771" y="9704"/>
                    <a:pt x="3771" y="9704"/>
                    <a:pt x="3771" y="9704"/>
                  </a:cubicBezTo>
                  <a:cubicBezTo>
                    <a:pt x="3429" y="9704"/>
                    <a:pt x="3429" y="9704"/>
                    <a:pt x="3429" y="9704"/>
                  </a:cubicBezTo>
                  <a:cubicBezTo>
                    <a:pt x="3086" y="9704"/>
                    <a:pt x="3086" y="9704"/>
                    <a:pt x="3086" y="9704"/>
                  </a:cubicBezTo>
                  <a:cubicBezTo>
                    <a:pt x="3086" y="9704"/>
                    <a:pt x="3086" y="9704"/>
                    <a:pt x="3086" y="9704"/>
                  </a:cubicBezTo>
                  <a:cubicBezTo>
                    <a:pt x="3086" y="9391"/>
                    <a:pt x="3086" y="9391"/>
                    <a:pt x="3086" y="9391"/>
                  </a:cubicBezTo>
                  <a:cubicBezTo>
                    <a:pt x="3086" y="9391"/>
                    <a:pt x="3086" y="9391"/>
                    <a:pt x="3086" y="9391"/>
                  </a:cubicBezTo>
                  <a:cubicBezTo>
                    <a:pt x="2743" y="9078"/>
                    <a:pt x="2743" y="9078"/>
                    <a:pt x="2743" y="9078"/>
                  </a:cubicBezTo>
                  <a:cubicBezTo>
                    <a:pt x="2400" y="9078"/>
                    <a:pt x="2400" y="9078"/>
                    <a:pt x="2400" y="9078"/>
                  </a:cubicBezTo>
                  <a:cubicBezTo>
                    <a:pt x="2400" y="9078"/>
                    <a:pt x="2400" y="9078"/>
                    <a:pt x="2400" y="9078"/>
                  </a:cubicBezTo>
                  <a:cubicBezTo>
                    <a:pt x="2057" y="8765"/>
                    <a:pt x="2057" y="8765"/>
                    <a:pt x="2057" y="8765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400" y="8452"/>
                    <a:pt x="2400" y="8452"/>
                    <a:pt x="2400" y="8452"/>
                  </a:cubicBezTo>
                  <a:cubicBezTo>
                    <a:pt x="2743" y="8452"/>
                    <a:pt x="2743" y="8452"/>
                    <a:pt x="2743" y="8452"/>
                  </a:cubicBezTo>
                  <a:cubicBezTo>
                    <a:pt x="2743" y="8452"/>
                    <a:pt x="2743" y="8452"/>
                    <a:pt x="2743" y="8452"/>
                  </a:cubicBezTo>
                  <a:cubicBezTo>
                    <a:pt x="2400" y="8452"/>
                    <a:pt x="2400" y="8452"/>
                    <a:pt x="2400" y="8452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057" y="8139"/>
                    <a:pt x="2057" y="8139"/>
                    <a:pt x="2057" y="8139"/>
                  </a:cubicBezTo>
                  <a:cubicBezTo>
                    <a:pt x="1714" y="8139"/>
                    <a:pt x="1714" y="8139"/>
                    <a:pt x="1714" y="8139"/>
                  </a:cubicBezTo>
                  <a:cubicBezTo>
                    <a:pt x="1371" y="7826"/>
                    <a:pt x="1371" y="7826"/>
                    <a:pt x="1371" y="7826"/>
                  </a:cubicBezTo>
                  <a:cubicBezTo>
                    <a:pt x="1371" y="7826"/>
                    <a:pt x="1371" y="7826"/>
                    <a:pt x="1371" y="7826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029" y="7513"/>
                    <a:pt x="1029" y="7513"/>
                    <a:pt x="1029" y="7513"/>
                  </a:cubicBezTo>
                  <a:cubicBezTo>
                    <a:pt x="1029" y="7200"/>
                    <a:pt x="1029" y="7200"/>
                    <a:pt x="1029" y="7200"/>
                  </a:cubicBezTo>
                  <a:cubicBezTo>
                    <a:pt x="1029" y="6887"/>
                    <a:pt x="1029" y="6887"/>
                    <a:pt x="1029" y="6887"/>
                  </a:cubicBezTo>
                  <a:cubicBezTo>
                    <a:pt x="1029" y="6887"/>
                    <a:pt x="1029" y="6887"/>
                    <a:pt x="1029" y="6887"/>
                  </a:cubicBezTo>
                  <a:cubicBezTo>
                    <a:pt x="1371" y="7200"/>
                    <a:pt x="1371" y="7200"/>
                    <a:pt x="1371" y="7200"/>
                  </a:cubicBezTo>
                  <a:cubicBezTo>
                    <a:pt x="1371" y="7200"/>
                    <a:pt x="1371" y="7200"/>
                    <a:pt x="1371" y="7200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714" y="7513"/>
                    <a:pt x="1714" y="7513"/>
                    <a:pt x="1714" y="7513"/>
                  </a:cubicBezTo>
                  <a:cubicBezTo>
                    <a:pt x="1714" y="7200"/>
                    <a:pt x="1714" y="7200"/>
                    <a:pt x="1714" y="7200"/>
                  </a:cubicBezTo>
                  <a:cubicBezTo>
                    <a:pt x="1714" y="7200"/>
                    <a:pt x="1714" y="7200"/>
                    <a:pt x="1714" y="7200"/>
                  </a:cubicBezTo>
                  <a:cubicBezTo>
                    <a:pt x="1714" y="6887"/>
                    <a:pt x="1714" y="6887"/>
                    <a:pt x="1714" y="6887"/>
                  </a:cubicBezTo>
                  <a:cubicBezTo>
                    <a:pt x="1714" y="6887"/>
                    <a:pt x="1714" y="6887"/>
                    <a:pt x="1714" y="6887"/>
                  </a:cubicBezTo>
                  <a:cubicBezTo>
                    <a:pt x="1371" y="6887"/>
                    <a:pt x="1371" y="6887"/>
                    <a:pt x="1371" y="6887"/>
                  </a:cubicBezTo>
                  <a:cubicBezTo>
                    <a:pt x="1371" y="6887"/>
                    <a:pt x="1371" y="6887"/>
                    <a:pt x="1371" y="6887"/>
                  </a:cubicBezTo>
                  <a:cubicBezTo>
                    <a:pt x="1029" y="6574"/>
                    <a:pt x="1029" y="6574"/>
                    <a:pt x="1029" y="6574"/>
                  </a:cubicBezTo>
                  <a:cubicBezTo>
                    <a:pt x="1029" y="6574"/>
                    <a:pt x="1029" y="6574"/>
                    <a:pt x="1029" y="6574"/>
                  </a:cubicBezTo>
                  <a:cubicBezTo>
                    <a:pt x="1371" y="6574"/>
                    <a:pt x="1371" y="6574"/>
                    <a:pt x="1371" y="6574"/>
                  </a:cubicBezTo>
                  <a:cubicBezTo>
                    <a:pt x="1371" y="6261"/>
                    <a:pt x="1371" y="6261"/>
                    <a:pt x="1371" y="6261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029" y="5948"/>
                    <a:pt x="1029" y="5948"/>
                    <a:pt x="1029" y="5948"/>
                  </a:cubicBezTo>
                  <a:cubicBezTo>
                    <a:pt x="1029" y="5948"/>
                    <a:pt x="1029" y="5948"/>
                    <a:pt x="1029" y="5948"/>
                  </a:cubicBezTo>
                  <a:cubicBezTo>
                    <a:pt x="1029" y="6261"/>
                    <a:pt x="1029" y="6261"/>
                    <a:pt x="1029" y="6261"/>
                  </a:cubicBezTo>
                  <a:cubicBezTo>
                    <a:pt x="1029" y="6261"/>
                    <a:pt x="1029" y="6261"/>
                    <a:pt x="1029" y="6261"/>
                  </a:cubicBezTo>
                  <a:cubicBezTo>
                    <a:pt x="686" y="6574"/>
                    <a:pt x="686" y="6574"/>
                    <a:pt x="686" y="6574"/>
                  </a:cubicBezTo>
                  <a:cubicBezTo>
                    <a:pt x="686" y="6574"/>
                    <a:pt x="686" y="6574"/>
                    <a:pt x="686" y="6574"/>
                  </a:cubicBezTo>
                  <a:cubicBezTo>
                    <a:pt x="686" y="6261"/>
                    <a:pt x="686" y="6261"/>
                    <a:pt x="686" y="6261"/>
                  </a:cubicBezTo>
                  <a:cubicBezTo>
                    <a:pt x="343" y="5948"/>
                    <a:pt x="343" y="5948"/>
                    <a:pt x="343" y="5948"/>
                  </a:cubicBezTo>
                  <a:cubicBezTo>
                    <a:pt x="343" y="5635"/>
                    <a:pt x="343" y="5635"/>
                    <a:pt x="343" y="5635"/>
                  </a:cubicBezTo>
                  <a:cubicBezTo>
                    <a:pt x="0" y="5322"/>
                    <a:pt x="0" y="5322"/>
                    <a:pt x="0" y="5322"/>
                  </a:cubicBezTo>
                  <a:cubicBezTo>
                    <a:pt x="0" y="5322"/>
                    <a:pt x="0" y="5322"/>
                    <a:pt x="0" y="5322"/>
                  </a:cubicBezTo>
                  <a:cubicBezTo>
                    <a:pt x="343" y="5322"/>
                    <a:pt x="343" y="5322"/>
                    <a:pt x="343" y="5322"/>
                  </a:cubicBezTo>
                  <a:cubicBezTo>
                    <a:pt x="686" y="5009"/>
                    <a:pt x="686" y="5009"/>
                    <a:pt x="686" y="5009"/>
                  </a:cubicBezTo>
                  <a:cubicBezTo>
                    <a:pt x="686" y="5009"/>
                    <a:pt x="686" y="5009"/>
                    <a:pt x="686" y="5009"/>
                  </a:cubicBezTo>
                  <a:cubicBezTo>
                    <a:pt x="686" y="4696"/>
                    <a:pt x="686" y="4696"/>
                    <a:pt x="686" y="4696"/>
                  </a:cubicBezTo>
                  <a:cubicBezTo>
                    <a:pt x="686" y="4696"/>
                    <a:pt x="686" y="4696"/>
                    <a:pt x="686" y="4696"/>
                  </a:cubicBezTo>
                  <a:cubicBezTo>
                    <a:pt x="686" y="4383"/>
                    <a:pt x="686" y="4383"/>
                    <a:pt x="686" y="4383"/>
                  </a:cubicBezTo>
                  <a:cubicBezTo>
                    <a:pt x="686" y="4070"/>
                    <a:pt x="686" y="4070"/>
                    <a:pt x="686" y="4070"/>
                  </a:cubicBezTo>
                  <a:cubicBezTo>
                    <a:pt x="1029" y="4070"/>
                    <a:pt x="1029" y="4070"/>
                    <a:pt x="1029" y="4070"/>
                  </a:cubicBezTo>
                  <a:cubicBezTo>
                    <a:pt x="1029" y="4383"/>
                    <a:pt x="1029" y="4383"/>
                    <a:pt x="1029" y="4383"/>
                  </a:cubicBezTo>
                  <a:cubicBezTo>
                    <a:pt x="1371" y="4696"/>
                    <a:pt x="1371" y="4696"/>
                    <a:pt x="1371" y="4696"/>
                  </a:cubicBezTo>
                  <a:cubicBezTo>
                    <a:pt x="1371" y="4696"/>
                    <a:pt x="1371" y="4696"/>
                    <a:pt x="1371" y="4696"/>
                  </a:cubicBezTo>
                  <a:cubicBezTo>
                    <a:pt x="1714" y="4696"/>
                    <a:pt x="1714" y="4696"/>
                    <a:pt x="1714" y="4696"/>
                  </a:cubicBezTo>
                  <a:cubicBezTo>
                    <a:pt x="1371" y="4383"/>
                    <a:pt x="1371" y="4383"/>
                    <a:pt x="1371" y="4383"/>
                  </a:cubicBezTo>
                  <a:cubicBezTo>
                    <a:pt x="1371" y="4070"/>
                    <a:pt x="1371" y="4070"/>
                    <a:pt x="1371" y="4070"/>
                  </a:cubicBezTo>
                  <a:cubicBezTo>
                    <a:pt x="1371" y="4070"/>
                    <a:pt x="1371" y="4070"/>
                    <a:pt x="1371" y="4070"/>
                  </a:cubicBezTo>
                  <a:cubicBezTo>
                    <a:pt x="1714" y="4070"/>
                    <a:pt x="1714" y="4070"/>
                    <a:pt x="1714" y="4070"/>
                  </a:cubicBezTo>
                  <a:cubicBezTo>
                    <a:pt x="1714" y="4070"/>
                    <a:pt x="1714" y="4070"/>
                    <a:pt x="1714" y="4070"/>
                  </a:cubicBezTo>
                  <a:cubicBezTo>
                    <a:pt x="1714" y="4383"/>
                    <a:pt x="1714" y="4383"/>
                    <a:pt x="1714" y="4383"/>
                  </a:cubicBezTo>
                  <a:cubicBezTo>
                    <a:pt x="2057" y="4070"/>
                    <a:pt x="2057" y="4070"/>
                    <a:pt x="2057" y="4070"/>
                  </a:cubicBezTo>
                  <a:cubicBezTo>
                    <a:pt x="2743" y="3757"/>
                    <a:pt x="2743" y="3757"/>
                    <a:pt x="2743" y="3757"/>
                  </a:cubicBezTo>
                  <a:cubicBezTo>
                    <a:pt x="2743" y="3757"/>
                    <a:pt x="2743" y="3757"/>
                    <a:pt x="2743" y="3757"/>
                  </a:cubicBezTo>
                  <a:cubicBezTo>
                    <a:pt x="3086" y="3757"/>
                    <a:pt x="3086" y="3757"/>
                    <a:pt x="3086" y="3757"/>
                  </a:cubicBezTo>
                  <a:cubicBezTo>
                    <a:pt x="3086" y="4070"/>
                    <a:pt x="3086" y="4070"/>
                    <a:pt x="3086" y="4070"/>
                  </a:cubicBezTo>
                  <a:cubicBezTo>
                    <a:pt x="3086" y="4383"/>
                    <a:pt x="3086" y="4383"/>
                    <a:pt x="3086" y="4383"/>
                  </a:cubicBezTo>
                  <a:cubicBezTo>
                    <a:pt x="3086" y="4383"/>
                    <a:pt x="3086" y="4383"/>
                    <a:pt x="3086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400" y="4696"/>
                    <a:pt x="2400" y="4696"/>
                    <a:pt x="2400" y="4696"/>
                  </a:cubicBezTo>
                  <a:cubicBezTo>
                    <a:pt x="2400" y="4696"/>
                    <a:pt x="2400" y="4696"/>
                    <a:pt x="2400" y="4696"/>
                  </a:cubicBezTo>
                  <a:cubicBezTo>
                    <a:pt x="2057" y="4696"/>
                    <a:pt x="2057" y="4696"/>
                    <a:pt x="2057" y="4696"/>
                  </a:cubicBezTo>
                  <a:cubicBezTo>
                    <a:pt x="2057" y="5009"/>
                    <a:pt x="2057" y="5009"/>
                    <a:pt x="2057" y="5009"/>
                  </a:cubicBezTo>
                  <a:cubicBezTo>
                    <a:pt x="2057" y="5009"/>
                    <a:pt x="2057" y="5009"/>
                    <a:pt x="2057" y="5009"/>
                  </a:cubicBezTo>
                  <a:cubicBezTo>
                    <a:pt x="2400" y="5009"/>
                    <a:pt x="2400" y="5009"/>
                    <a:pt x="2400" y="5009"/>
                  </a:cubicBezTo>
                  <a:cubicBezTo>
                    <a:pt x="2743" y="4696"/>
                    <a:pt x="2743" y="4696"/>
                    <a:pt x="2743" y="4696"/>
                  </a:cubicBezTo>
                  <a:cubicBezTo>
                    <a:pt x="3086" y="4696"/>
                    <a:pt x="3086" y="4696"/>
                    <a:pt x="3086" y="4696"/>
                  </a:cubicBezTo>
                  <a:cubicBezTo>
                    <a:pt x="3086" y="5009"/>
                    <a:pt x="3086" y="5009"/>
                    <a:pt x="3086" y="5009"/>
                  </a:cubicBezTo>
                  <a:cubicBezTo>
                    <a:pt x="2743" y="5009"/>
                    <a:pt x="2743" y="5009"/>
                    <a:pt x="2743" y="5009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635"/>
                    <a:pt x="3086" y="5635"/>
                    <a:pt x="3086" y="5635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635"/>
                    <a:pt x="3429" y="5635"/>
                    <a:pt x="3429" y="5635"/>
                  </a:cubicBezTo>
                  <a:cubicBezTo>
                    <a:pt x="3429" y="5322"/>
                    <a:pt x="3429" y="5322"/>
                    <a:pt x="3429" y="5322"/>
                  </a:cubicBezTo>
                  <a:cubicBezTo>
                    <a:pt x="3429" y="5009"/>
                    <a:pt x="3429" y="5009"/>
                    <a:pt x="3429" y="5009"/>
                  </a:cubicBezTo>
                  <a:cubicBezTo>
                    <a:pt x="3429" y="5009"/>
                    <a:pt x="3429" y="5009"/>
                    <a:pt x="3429" y="5009"/>
                  </a:cubicBezTo>
                  <a:cubicBezTo>
                    <a:pt x="3771" y="4383"/>
                    <a:pt x="3771" y="4383"/>
                    <a:pt x="3771" y="4383"/>
                  </a:cubicBezTo>
                  <a:cubicBezTo>
                    <a:pt x="3771" y="4383"/>
                    <a:pt x="3771" y="4383"/>
                    <a:pt x="3771" y="4383"/>
                  </a:cubicBezTo>
                  <a:cubicBezTo>
                    <a:pt x="3771" y="4070"/>
                    <a:pt x="3771" y="4070"/>
                    <a:pt x="3771" y="4070"/>
                  </a:cubicBezTo>
                  <a:cubicBezTo>
                    <a:pt x="4114" y="4070"/>
                    <a:pt x="4114" y="4070"/>
                    <a:pt x="4114" y="4070"/>
                  </a:cubicBezTo>
                  <a:cubicBezTo>
                    <a:pt x="4114" y="4383"/>
                    <a:pt x="4114" y="4383"/>
                    <a:pt x="4114" y="4383"/>
                  </a:cubicBezTo>
                  <a:cubicBezTo>
                    <a:pt x="4457" y="4696"/>
                    <a:pt x="4457" y="4696"/>
                    <a:pt x="4457" y="4696"/>
                  </a:cubicBezTo>
                  <a:cubicBezTo>
                    <a:pt x="4457" y="4696"/>
                    <a:pt x="4457" y="4696"/>
                    <a:pt x="4457" y="4696"/>
                  </a:cubicBezTo>
                  <a:cubicBezTo>
                    <a:pt x="4457" y="5322"/>
                    <a:pt x="4457" y="5322"/>
                    <a:pt x="4457" y="5322"/>
                  </a:cubicBezTo>
                  <a:cubicBezTo>
                    <a:pt x="4800" y="5635"/>
                    <a:pt x="4800" y="5635"/>
                    <a:pt x="4800" y="5635"/>
                  </a:cubicBezTo>
                  <a:cubicBezTo>
                    <a:pt x="4800" y="5948"/>
                    <a:pt x="4800" y="5948"/>
                    <a:pt x="4800" y="5948"/>
                  </a:cubicBezTo>
                  <a:cubicBezTo>
                    <a:pt x="4800" y="6261"/>
                    <a:pt x="4800" y="6261"/>
                    <a:pt x="4800" y="6261"/>
                  </a:cubicBezTo>
                  <a:cubicBezTo>
                    <a:pt x="4457" y="6261"/>
                    <a:pt x="4457" y="6261"/>
                    <a:pt x="4457" y="6261"/>
                  </a:cubicBezTo>
                  <a:cubicBezTo>
                    <a:pt x="4457" y="6261"/>
                    <a:pt x="4457" y="6261"/>
                    <a:pt x="4457" y="6261"/>
                  </a:cubicBezTo>
                  <a:cubicBezTo>
                    <a:pt x="4800" y="6574"/>
                    <a:pt x="4800" y="6574"/>
                    <a:pt x="4800" y="6574"/>
                  </a:cubicBezTo>
                  <a:cubicBezTo>
                    <a:pt x="4800" y="6261"/>
                    <a:pt x="4800" y="6261"/>
                    <a:pt x="4800" y="6261"/>
                  </a:cubicBezTo>
                  <a:cubicBezTo>
                    <a:pt x="5143" y="6261"/>
                    <a:pt x="5143" y="6261"/>
                    <a:pt x="5143" y="6261"/>
                  </a:cubicBezTo>
                  <a:cubicBezTo>
                    <a:pt x="5143" y="6574"/>
                    <a:pt x="5143" y="6574"/>
                    <a:pt x="5143" y="6574"/>
                  </a:cubicBezTo>
                  <a:cubicBezTo>
                    <a:pt x="5486" y="6887"/>
                    <a:pt x="5486" y="6887"/>
                    <a:pt x="5486" y="6887"/>
                  </a:cubicBezTo>
                  <a:cubicBezTo>
                    <a:pt x="5486" y="7200"/>
                    <a:pt x="5486" y="7200"/>
                    <a:pt x="5486" y="7200"/>
                  </a:cubicBezTo>
                  <a:cubicBezTo>
                    <a:pt x="5829" y="7200"/>
                    <a:pt x="5829" y="7200"/>
                    <a:pt x="5829" y="7200"/>
                  </a:cubicBezTo>
                  <a:cubicBezTo>
                    <a:pt x="5829" y="6887"/>
                    <a:pt x="5829" y="6887"/>
                    <a:pt x="5829" y="6887"/>
                  </a:cubicBezTo>
                  <a:cubicBezTo>
                    <a:pt x="5486" y="6574"/>
                    <a:pt x="5486" y="6574"/>
                    <a:pt x="5486" y="6574"/>
                  </a:cubicBezTo>
                  <a:cubicBezTo>
                    <a:pt x="5486" y="6261"/>
                    <a:pt x="5486" y="6261"/>
                    <a:pt x="5486" y="6261"/>
                  </a:cubicBezTo>
                  <a:cubicBezTo>
                    <a:pt x="5143" y="5948"/>
                    <a:pt x="5143" y="5948"/>
                    <a:pt x="5143" y="5948"/>
                  </a:cubicBezTo>
                  <a:cubicBezTo>
                    <a:pt x="5143" y="5635"/>
                    <a:pt x="5143" y="5635"/>
                    <a:pt x="5143" y="5635"/>
                  </a:cubicBezTo>
                  <a:cubicBezTo>
                    <a:pt x="5143" y="5322"/>
                    <a:pt x="5143" y="5322"/>
                    <a:pt x="5143" y="5322"/>
                  </a:cubicBezTo>
                  <a:cubicBezTo>
                    <a:pt x="5143" y="4696"/>
                    <a:pt x="5143" y="4696"/>
                    <a:pt x="5143" y="4696"/>
                  </a:cubicBezTo>
                  <a:cubicBezTo>
                    <a:pt x="5143" y="4383"/>
                    <a:pt x="5143" y="4383"/>
                    <a:pt x="5143" y="4383"/>
                  </a:cubicBezTo>
                  <a:cubicBezTo>
                    <a:pt x="4800" y="4383"/>
                    <a:pt x="4800" y="4383"/>
                    <a:pt x="4800" y="4383"/>
                  </a:cubicBezTo>
                  <a:cubicBezTo>
                    <a:pt x="5143" y="4070"/>
                    <a:pt x="5143" y="4070"/>
                    <a:pt x="5143" y="4070"/>
                  </a:cubicBezTo>
                  <a:cubicBezTo>
                    <a:pt x="5143" y="4070"/>
                    <a:pt x="5143" y="4070"/>
                    <a:pt x="5143" y="4070"/>
                  </a:cubicBezTo>
                  <a:cubicBezTo>
                    <a:pt x="5143" y="3757"/>
                    <a:pt x="5143" y="3757"/>
                    <a:pt x="5143" y="3757"/>
                  </a:cubicBezTo>
                  <a:cubicBezTo>
                    <a:pt x="5143" y="3443"/>
                    <a:pt x="5143" y="3443"/>
                    <a:pt x="5143" y="3443"/>
                  </a:cubicBezTo>
                  <a:cubicBezTo>
                    <a:pt x="5143" y="3130"/>
                    <a:pt x="5143" y="3130"/>
                    <a:pt x="5143" y="3130"/>
                  </a:cubicBezTo>
                  <a:cubicBezTo>
                    <a:pt x="5486" y="3130"/>
                    <a:pt x="5486" y="3130"/>
                    <a:pt x="5486" y="3130"/>
                  </a:cubicBezTo>
                  <a:cubicBezTo>
                    <a:pt x="5486" y="3130"/>
                    <a:pt x="5486" y="3130"/>
                    <a:pt x="5486" y="3130"/>
                  </a:cubicBezTo>
                  <a:cubicBezTo>
                    <a:pt x="5829" y="3443"/>
                    <a:pt x="5829" y="3443"/>
                    <a:pt x="5829" y="3443"/>
                  </a:cubicBezTo>
                  <a:cubicBezTo>
                    <a:pt x="5829" y="3757"/>
                    <a:pt x="5829" y="3757"/>
                    <a:pt x="5829" y="3757"/>
                  </a:cubicBezTo>
                  <a:cubicBezTo>
                    <a:pt x="6171" y="3757"/>
                    <a:pt x="6171" y="3757"/>
                    <a:pt x="6171" y="3757"/>
                  </a:cubicBezTo>
                  <a:cubicBezTo>
                    <a:pt x="6171" y="3443"/>
                    <a:pt x="6171" y="3443"/>
                    <a:pt x="6171" y="3443"/>
                  </a:cubicBezTo>
                  <a:cubicBezTo>
                    <a:pt x="6514" y="3443"/>
                    <a:pt x="6514" y="3443"/>
                    <a:pt x="6514" y="3443"/>
                  </a:cubicBezTo>
                  <a:cubicBezTo>
                    <a:pt x="6514" y="3443"/>
                    <a:pt x="6514" y="3443"/>
                    <a:pt x="6514" y="3443"/>
                  </a:cubicBezTo>
                  <a:cubicBezTo>
                    <a:pt x="6857" y="4070"/>
                    <a:pt x="6857" y="4070"/>
                    <a:pt x="6857" y="4070"/>
                  </a:cubicBezTo>
                  <a:cubicBezTo>
                    <a:pt x="7200" y="4070"/>
                    <a:pt x="7200" y="4070"/>
                    <a:pt x="7200" y="4070"/>
                  </a:cubicBezTo>
                  <a:cubicBezTo>
                    <a:pt x="7200" y="4383"/>
                    <a:pt x="7200" y="4383"/>
                    <a:pt x="7200" y="4383"/>
                  </a:cubicBezTo>
                  <a:cubicBezTo>
                    <a:pt x="6857" y="4696"/>
                    <a:pt x="6857" y="4696"/>
                    <a:pt x="6857" y="4696"/>
                  </a:cubicBezTo>
                  <a:cubicBezTo>
                    <a:pt x="6857" y="5009"/>
                    <a:pt x="6857" y="5009"/>
                    <a:pt x="6857" y="5009"/>
                  </a:cubicBezTo>
                  <a:cubicBezTo>
                    <a:pt x="6857" y="5322"/>
                    <a:pt x="6857" y="5322"/>
                    <a:pt x="6857" y="5322"/>
                  </a:cubicBezTo>
                  <a:cubicBezTo>
                    <a:pt x="6857" y="5635"/>
                    <a:pt x="6857" y="5635"/>
                    <a:pt x="6857" y="5635"/>
                  </a:cubicBezTo>
                  <a:cubicBezTo>
                    <a:pt x="6857" y="5635"/>
                    <a:pt x="6857" y="5635"/>
                    <a:pt x="6857" y="5635"/>
                  </a:cubicBezTo>
                  <a:cubicBezTo>
                    <a:pt x="7200" y="5635"/>
                    <a:pt x="7200" y="5635"/>
                    <a:pt x="7200" y="5635"/>
                  </a:cubicBezTo>
                  <a:cubicBezTo>
                    <a:pt x="7200" y="5322"/>
                    <a:pt x="7200" y="5322"/>
                    <a:pt x="7200" y="5322"/>
                  </a:cubicBezTo>
                  <a:cubicBezTo>
                    <a:pt x="7200" y="4696"/>
                    <a:pt x="7200" y="4696"/>
                    <a:pt x="7200" y="4696"/>
                  </a:cubicBezTo>
                  <a:cubicBezTo>
                    <a:pt x="7200" y="4383"/>
                    <a:pt x="7200" y="4383"/>
                    <a:pt x="7200" y="4383"/>
                  </a:cubicBezTo>
                  <a:cubicBezTo>
                    <a:pt x="7543" y="4383"/>
                    <a:pt x="7543" y="4383"/>
                    <a:pt x="7543" y="4383"/>
                  </a:cubicBezTo>
                  <a:cubicBezTo>
                    <a:pt x="7886" y="4696"/>
                    <a:pt x="7886" y="4696"/>
                    <a:pt x="7886" y="4696"/>
                  </a:cubicBezTo>
                  <a:cubicBezTo>
                    <a:pt x="7886" y="5009"/>
                    <a:pt x="7886" y="5009"/>
                    <a:pt x="7886" y="5009"/>
                  </a:cubicBezTo>
                  <a:cubicBezTo>
                    <a:pt x="8229" y="5635"/>
                    <a:pt x="8229" y="5635"/>
                    <a:pt x="8229" y="5635"/>
                  </a:cubicBezTo>
                  <a:cubicBezTo>
                    <a:pt x="8229" y="5948"/>
                    <a:pt x="8229" y="5948"/>
                    <a:pt x="8229" y="5948"/>
                  </a:cubicBezTo>
                  <a:cubicBezTo>
                    <a:pt x="8229" y="5948"/>
                    <a:pt x="8229" y="5948"/>
                    <a:pt x="8229" y="5948"/>
                  </a:cubicBezTo>
                  <a:cubicBezTo>
                    <a:pt x="8571" y="5948"/>
                    <a:pt x="8571" y="5948"/>
                    <a:pt x="8571" y="5948"/>
                  </a:cubicBezTo>
                  <a:cubicBezTo>
                    <a:pt x="8914" y="5948"/>
                    <a:pt x="8914" y="5948"/>
                    <a:pt x="8914" y="5948"/>
                  </a:cubicBezTo>
                  <a:cubicBezTo>
                    <a:pt x="9257" y="6574"/>
                    <a:pt x="9257" y="6574"/>
                    <a:pt x="9257" y="6574"/>
                  </a:cubicBezTo>
                  <a:cubicBezTo>
                    <a:pt x="9257" y="6574"/>
                    <a:pt x="9257" y="6574"/>
                    <a:pt x="9257" y="6574"/>
                  </a:cubicBezTo>
                  <a:cubicBezTo>
                    <a:pt x="9943" y="6887"/>
                    <a:pt x="9943" y="6887"/>
                    <a:pt x="9943" y="6887"/>
                  </a:cubicBezTo>
                  <a:cubicBezTo>
                    <a:pt x="9943" y="7200"/>
                    <a:pt x="9943" y="7200"/>
                    <a:pt x="9943" y="7200"/>
                  </a:cubicBezTo>
                  <a:cubicBezTo>
                    <a:pt x="10629" y="7200"/>
                    <a:pt x="10629" y="7200"/>
                    <a:pt x="10629" y="7200"/>
                  </a:cubicBezTo>
                  <a:cubicBezTo>
                    <a:pt x="10971" y="7200"/>
                    <a:pt x="10971" y="7200"/>
                    <a:pt x="10971" y="7200"/>
                  </a:cubicBezTo>
                  <a:cubicBezTo>
                    <a:pt x="10971" y="7513"/>
                    <a:pt x="10971" y="7513"/>
                    <a:pt x="10971" y="7513"/>
                  </a:cubicBezTo>
                  <a:cubicBezTo>
                    <a:pt x="10971" y="7513"/>
                    <a:pt x="10971" y="7513"/>
                    <a:pt x="10971" y="7513"/>
                  </a:cubicBezTo>
                  <a:cubicBezTo>
                    <a:pt x="10971" y="7826"/>
                    <a:pt x="10971" y="7826"/>
                    <a:pt x="10971" y="7826"/>
                  </a:cubicBezTo>
                  <a:cubicBezTo>
                    <a:pt x="10629" y="7826"/>
                    <a:pt x="10629" y="7826"/>
                    <a:pt x="10629" y="7826"/>
                  </a:cubicBezTo>
                  <a:cubicBezTo>
                    <a:pt x="10629" y="7513"/>
                    <a:pt x="10629" y="7513"/>
                    <a:pt x="10629" y="7513"/>
                  </a:cubicBezTo>
                  <a:cubicBezTo>
                    <a:pt x="10286" y="7826"/>
                    <a:pt x="10286" y="7826"/>
                    <a:pt x="10286" y="7826"/>
                  </a:cubicBezTo>
                  <a:cubicBezTo>
                    <a:pt x="9943" y="7826"/>
                    <a:pt x="9943" y="7826"/>
                    <a:pt x="9943" y="7826"/>
                  </a:cubicBezTo>
                  <a:cubicBezTo>
                    <a:pt x="9600" y="7826"/>
                    <a:pt x="9600" y="7826"/>
                    <a:pt x="9600" y="7826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452"/>
                    <a:pt x="9257" y="8452"/>
                    <a:pt x="9257" y="8452"/>
                  </a:cubicBezTo>
                  <a:cubicBezTo>
                    <a:pt x="8914" y="8452"/>
                    <a:pt x="8914" y="8452"/>
                    <a:pt x="8914" y="8452"/>
                  </a:cubicBezTo>
                  <a:cubicBezTo>
                    <a:pt x="8914" y="8765"/>
                    <a:pt x="8914" y="8765"/>
                    <a:pt x="8914" y="8765"/>
                  </a:cubicBezTo>
                  <a:cubicBezTo>
                    <a:pt x="8914" y="9078"/>
                    <a:pt x="8914" y="9078"/>
                    <a:pt x="8914" y="9078"/>
                  </a:cubicBezTo>
                  <a:cubicBezTo>
                    <a:pt x="8914" y="9391"/>
                    <a:pt x="8914" y="9391"/>
                    <a:pt x="8914" y="9391"/>
                  </a:cubicBezTo>
                  <a:cubicBezTo>
                    <a:pt x="8914" y="9704"/>
                    <a:pt x="8914" y="9704"/>
                    <a:pt x="8914" y="9704"/>
                  </a:cubicBezTo>
                  <a:cubicBezTo>
                    <a:pt x="8914" y="10017"/>
                    <a:pt x="8914" y="10017"/>
                    <a:pt x="8914" y="10017"/>
                  </a:cubicBezTo>
                  <a:cubicBezTo>
                    <a:pt x="9257" y="10017"/>
                    <a:pt x="9257" y="10017"/>
                    <a:pt x="9257" y="10017"/>
                  </a:cubicBezTo>
                  <a:cubicBezTo>
                    <a:pt x="8914" y="10330"/>
                    <a:pt x="8914" y="10330"/>
                    <a:pt x="8914" y="10330"/>
                  </a:cubicBezTo>
                  <a:cubicBezTo>
                    <a:pt x="8571" y="10017"/>
                    <a:pt x="8571" y="10017"/>
                    <a:pt x="8571" y="10017"/>
                  </a:cubicBezTo>
                  <a:cubicBezTo>
                    <a:pt x="8571" y="10330"/>
                    <a:pt x="8571" y="10330"/>
                    <a:pt x="8571" y="10330"/>
                  </a:cubicBezTo>
                  <a:cubicBezTo>
                    <a:pt x="8571" y="10330"/>
                    <a:pt x="8571" y="10330"/>
                    <a:pt x="8571" y="10330"/>
                  </a:cubicBezTo>
                  <a:cubicBezTo>
                    <a:pt x="8914" y="10643"/>
                    <a:pt x="8914" y="10643"/>
                    <a:pt x="8914" y="10643"/>
                  </a:cubicBezTo>
                  <a:cubicBezTo>
                    <a:pt x="8914" y="10957"/>
                    <a:pt x="8914" y="10957"/>
                    <a:pt x="8914" y="10957"/>
                  </a:cubicBezTo>
                  <a:cubicBezTo>
                    <a:pt x="8571" y="11270"/>
                    <a:pt x="8571" y="11270"/>
                    <a:pt x="8571" y="11270"/>
                  </a:cubicBezTo>
                  <a:cubicBezTo>
                    <a:pt x="8571" y="11583"/>
                    <a:pt x="8571" y="11583"/>
                    <a:pt x="8571" y="11583"/>
                  </a:cubicBezTo>
                  <a:cubicBezTo>
                    <a:pt x="8571" y="11896"/>
                    <a:pt x="8571" y="11896"/>
                    <a:pt x="8571" y="11896"/>
                  </a:cubicBezTo>
                  <a:cubicBezTo>
                    <a:pt x="8571" y="11896"/>
                    <a:pt x="8571" y="11896"/>
                    <a:pt x="8571" y="11896"/>
                  </a:cubicBezTo>
                  <a:cubicBezTo>
                    <a:pt x="8229" y="11896"/>
                    <a:pt x="8229" y="11896"/>
                    <a:pt x="8229" y="11896"/>
                  </a:cubicBezTo>
                  <a:cubicBezTo>
                    <a:pt x="7886" y="12209"/>
                    <a:pt x="7886" y="12209"/>
                    <a:pt x="7886" y="12209"/>
                  </a:cubicBezTo>
                  <a:cubicBezTo>
                    <a:pt x="8229" y="12209"/>
                    <a:pt x="8229" y="12209"/>
                    <a:pt x="8229" y="12209"/>
                  </a:cubicBezTo>
                  <a:cubicBezTo>
                    <a:pt x="8229" y="12209"/>
                    <a:pt x="8229" y="12209"/>
                    <a:pt x="8229" y="12209"/>
                  </a:cubicBezTo>
                  <a:cubicBezTo>
                    <a:pt x="7886" y="12522"/>
                    <a:pt x="7886" y="12522"/>
                    <a:pt x="7886" y="12522"/>
                  </a:cubicBezTo>
                  <a:cubicBezTo>
                    <a:pt x="7886" y="12522"/>
                    <a:pt x="7886" y="12522"/>
                    <a:pt x="7886" y="12522"/>
                  </a:cubicBezTo>
                  <a:cubicBezTo>
                    <a:pt x="7886" y="12835"/>
                    <a:pt x="7886" y="12835"/>
                    <a:pt x="7886" y="12835"/>
                  </a:cubicBezTo>
                  <a:cubicBezTo>
                    <a:pt x="7886" y="13461"/>
                    <a:pt x="7886" y="13461"/>
                    <a:pt x="7886" y="13461"/>
                  </a:cubicBezTo>
                  <a:cubicBezTo>
                    <a:pt x="7886" y="13774"/>
                    <a:pt x="7886" y="13774"/>
                    <a:pt x="7886" y="13774"/>
                  </a:cubicBezTo>
                  <a:cubicBezTo>
                    <a:pt x="7543" y="14087"/>
                    <a:pt x="7543" y="14087"/>
                    <a:pt x="7543" y="14087"/>
                  </a:cubicBezTo>
                  <a:cubicBezTo>
                    <a:pt x="7886" y="14400"/>
                    <a:pt x="7886" y="14400"/>
                    <a:pt x="7886" y="14400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5026"/>
                    <a:pt x="7886" y="15026"/>
                    <a:pt x="7886" y="15026"/>
                  </a:cubicBezTo>
                  <a:cubicBezTo>
                    <a:pt x="7543" y="15339"/>
                    <a:pt x="7543" y="15339"/>
                    <a:pt x="7543" y="15339"/>
                  </a:cubicBezTo>
                  <a:cubicBezTo>
                    <a:pt x="7200" y="15339"/>
                    <a:pt x="7200" y="15339"/>
                    <a:pt x="7200" y="15339"/>
                  </a:cubicBezTo>
                  <a:close/>
                  <a:moveTo>
                    <a:pt x="10629" y="21600"/>
                  </a:moveTo>
                  <a:cubicBezTo>
                    <a:pt x="10971" y="21600"/>
                    <a:pt x="10971" y="21600"/>
                    <a:pt x="10971" y="21600"/>
                  </a:cubicBezTo>
                  <a:cubicBezTo>
                    <a:pt x="10971" y="21287"/>
                    <a:pt x="10971" y="21287"/>
                    <a:pt x="10971" y="21287"/>
                  </a:cubicBezTo>
                  <a:cubicBezTo>
                    <a:pt x="10629" y="20974"/>
                    <a:pt x="10629" y="20974"/>
                    <a:pt x="10629" y="20974"/>
                  </a:cubicBezTo>
                  <a:cubicBezTo>
                    <a:pt x="10286" y="20974"/>
                    <a:pt x="10286" y="20974"/>
                    <a:pt x="10286" y="20974"/>
                  </a:cubicBezTo>
                  <a:cubicBezTo>
                    <a:pt x="10286" y="21287"/>
                    <a:pt x="10286" y="21287"/>
                    <a:pt x="10286" y="21287"/>
                  </a:cubicBezTo>
                  <a:cubicBezTo>
                    <a:pt x="10286" y="21287"/>
                    <a:pt x="10286" y="21287"/>
                    <a:pt x="10286" y="21287"/>
                  </a:cubicBezTo>
                  <a:cubicBezTo>
                    <a:pt x="10629" y="21600"/>
                    <a:pt x="10629" y="21600"/>
                    <a:pt x="10629" y="21600"/>
                  </a:cubicBezTo>
                  <a:cubicBezTo>
                    <a:pt x="10629" y="21600"/>
                    <a:pt x="10629" y="21600"/>
                    <a:pt x="10629" y="21600"/>
                  </a:cubicBezTo>
                  <a:close/>
                  <a:moveTo>
                    <a:pt x="1062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" name="AutoShape 9"/>
            <p:cNvSpPr>
              <a:spLocks/>
            </p:cNvSpPr>
            <p:nvPr/>
          </p:nvSpPr>
          <p:spPr bwMode="auto">
            <a:xfrm>
              <a:off x="11967" y="2603"/>
              <a:ext cx="657" cy="11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673" y="10442"/>
                  </a:moveTo>
                  <a:lnTo>
                    <a:pt x="9007" y="10442"/>
                  </a:lnTo>
                  <a:lnTo>
                    <a:pt x="8673" y="10442"/>
                  </a:lnTo>
                  <a:close/>
                  <a:moveTo>
                    <a:pt x="9007" y="10442"/>
                  </a:moveTo>
                  <a:lnTo>
                    <a:pt x="9007" y="10252"/>
                  </a:lnTo>
                  <a:lnTo>
                    <a:pt x="9257" y="10252"/>
                  </a:lnTo>
                  <a:lnTo>
                    <a:pt x="9007" y="10442"/>
                  </a:lnTo>
                  <a:close/>
                  <a:moveTo>
                    <a:pt x="334" y="21600"/>
                  </a:moveTo>
                  <a:lnTo>
                    <a:pt x="334" y="21409"/>
                  </a:lnTo>
                  <a:lnTo>
                    <a:pt x="0" y="21409"/>
                  </a:lnTo>
                  <a:lnTo>
                    <a:pt x="0" y="21600"/>
                  </a:lnTo>
                  <a:lnTo>
                    <a:pt x="334" y="21600"/>
                  </a:lnTo>
                  <a:close/>
                  <a:moveTo>
                    <a:pt x="667" y="21409"/>
                  </a:moveTo>
                  <a:lnTo>
                    <a:pt x="667" y="21219"/>
                  </a:lnTo>
                  <a:lnTo>
                    <a:pt x="917" y="21409"/>
                  </a:lnTo>
                  <a:lnTo>
                    <a:pt x="667" y="21600"/>
                  </a:lnTo>
                  <a:lnTo>
                    <a:pt x="667" y="21409"/>
                  </a:lnTo>
                  <a:close/>
                  <a:moveTo>
                    <a:pt x="1835" y="20885"/>
                  </a:moveTo>
                  <a:lnTo>
                    <a:pt x="1835" y="21028"/>
                  </a:lnTo>
                  <a:lnTo>
                    <a:pt x="2168" y="21028"/>
                  </a:lnTo>
                  <a:lnTo>
                    <a:pt x="1835" y="20885"/>
                  </a:lnTo>
                  <a:close/>
                  <a:moveTo>
                    <a:pt x="5004" y="19645"/>
                  </a:moveTo>
                  <a:lnTo>
                    <a:pt x="4670" y="19454"/>
                  </a:lnTo>
                  <a:lnTo>
                    <a:pt x="5004" y="19454"/>
                  </a:lnTo>
                  <a:lnTo>
                    <a:pt x="5004" y="19264"/>
                  </a:lnTo>
                  <a:lnTo>
                    <a:pt x="5254" y="19121"/>
                  </a:lnTo>
                  <a:lnTo>
                    <a:pt x="5588" y="19121"/>
                  </a:lnTo>
                  <a:lnTo>
                    <a:pt x="5254" y="19264"/>
                  </a:lnTo>
                  <a:lnTo>
                    <a:pt x="5254" y="19454"/>
                  </a:lnTo>
                  <a:lnTo>
                    <a:pt x="5004" y="19454"/>
                  </a:lnTo>
                  <a:lnTo>
                    <a:pt x="5004" y="19645"/>
                  </a:lnTo>
                  <a:close/>
                  <a:moveTo>
                    <a:pt x="6171" y="18215"/>
                  </a:moveTo>
                  <a:lnTo>
                    <a:pt x="6171" y="18405"/>
                  </a:lnTo>
                  <a:lnTo>
                    <a:pt x="5921" y="18405"/>
                  </a:lnTo>
                  <a:lnTo>
                    <a:pt x="5921" y="18215"/>
                  </a:lnTo>
                  <a:lnTo>
                    <a:pt x="6171" y="18215"/>
                  </a:lnTo>
                  <a:close/>
                  <a:moveTo>
                    <a:pt x="6505" y="18024"/>
                  </a:moveTo>
                  <a:lnTo>
                    <a:pt x="6505" y="17881"/>
                  </a:lnTo>
                  <a:lnTo>
                    <a:pt x="6171" y="17881"/>
                  </a:lnTo>
                  <a:lnTo>
                    <a:pt x="6505" y="17690"/>
                  </a:lnTo>
                  <a:lnTo>
                    <a:pt x="6839" y="17690"/>
                  </a:lnTo>
                  <a:lnTo>
                    <a:pt x="6839" y="17881"/>
                  </a:lnTo>
                  <a:lnTo>
                    <a:pt x="6505" y="18024"/>
                  </a:lnTo>
                  <a:close/>
                  <a:moveTo>
                    <a:pt x="13594" y="3910"/>
                  </a:moveTo>
                  <a:lnTo>
                    <a:pt x="13594" y="3719"/>
                  </a:lnTo>
                  <a:lnTo>
                    <a:pt x="13927" y="3528"/>
                  </a:lnTo>
                  <a:lnTo>
                    <a:pt x="13927" y="3910"/>
                  </a:lnTo>
                  <a:lnTo>
                    <a:pt x="13594" y="3910"/>
                  </a:lnTo>
                  <a:close/>
                  <a:moveTo>
                    <a:pt x="15429" y="4577"/>
                  </a:moveTo>
                  <a:lnTo>
                    <a:pt x="15178" y="4434"/>
                  </a:lnTo>
                  <a:lnTo>
                    <a:pt x="15178" y="4053"/>
                  </a:lnTo>
                  <a:lnTo>
                    <a:pt x="14845" y="3910"/>
                  </a:lnTo>
                  <a:lnTo>
                    <a:pt x="14511" y="3719"/>
                  </a:lnTo>
                  <a:lnTo>
                    <a:pt x="14261" y="3719"/>
                  </a:lnTo>
                  <a:lnTo>
                    <a:pt x="14261" y="3195"/>
                  </a:lnTo>
                  <a:lnTo>
                    <a:pt x="14511" y="3004"/>
                  </a:lnTo>
                  <a:lnTo>
                    <a:pt x="14845" y="2813"/>
                  </a:lnTo>
                  <a:lnTo>
                    <a:pt x="14845" y="2670"/>
                  </a:lnTo>
                  <a:lnTo>
                    <a:pt x="14511" y="2670"/>
                  </a:lnTo>
                  <a:lnTo>
                    <a:pt x="14511" y="2479"/>
                  </a:lnTo>
                  <a:lnTo>
                    <a:pt x="15178" y="2479"/>
                  </a:lnTo>
                  <a:lnTo>
                    <a:pt x="15429" y="2670"/>
                  </a:lnTo>
                  <a:lnTo>
                    <a:pt x="15762" y="2479"/>
                  </a:lnTo>
                  <a:lnTo>
                    <a:pt x="15762" y="2289"/>
                  </a:lnTo>
                  <a:lnTo>
                    <a:pt x="15429" y="2146"/>
                  </a:lnTo>
                  <a:lnTo>
                    <a:pt x="15429" y="1764"/>
                  </a:lnTo>
                  <a:lnTo>
                    <a:pt x="15762" y="1764"/>
                  </a:lnTo>
                  <a:lnTo>
                    <a:pt x="15429" y="1574"/>
                  </a:lnTo>
                  <a:lnTo>
                    <a:pt x="15429" y="906"/>
                  </a:lnTo>
                  <a:lnTo>
                    <a:pt x="14845" y="525"/>
                  </a:lnTo>
                  <a:lnTo>
                    <a:pt x="14845" y="191"/>
                  </a:lnTo>
                  <a:lnTo>
                    <a:pt x="15178" y="0"/>
                  </a:lnTo>
                  <a:lnTo>
                    <a:pt x="15429" y="0"/>
                  </a:lnTo>
                  <a:lnTo>
                    <a:pt x="15429" y="191"/>
                  </a:lnTo>
                  <a:lnTo>
                    <a:pt x="15762" y="334"/>
                  </a:lnTo>
                  <a:lnTo>
                    <a:pt x="16429" y="334"/>
                  </a:lnTo>
                  <a:lnTo>
                    <a:pt x="16429" y="525"/>
                  </a:lnTo>
                  <a:lnTo>
                    <a:pt x="17013" y="906"/>
                  </a:lnTo>
                  <a:lnTo>
                    <a:pt x="17347" y="1049"/>
                  </a:lnTo>
                  <a:lnTo>
                    <a:pt x="17597" y="1049"/>
                  </a:lnTo>
                  <a:lnTo>
                    <a:pt x="17931" y="1240"/>
                  </a:lnTo>
                  <a:lnTo>
                    <a:pt x="18514" y="1430"/>
                  </a:lnTo>
                  <a:lnTo>
                    <a:pt x="18848" y="1430"/>
                  </a:lnTo>
                  <a:lnTo>
                    <a:pt x="19181" y="1574"/>
                  </a:lnTo>
                  <a:lnTo>
                    <a:pt x="19181" y="1430"/>
                  </a:lnTo>
                  <a:lnTo>
                    <a:pt x="19515" y="1574"/>
                  </a:lnTo>
                  <a:lnTo>
                    <a:pt x="19765" y="1430"/>
                  </a:lnTo>
                  <a:lnTo>
                    <a:pt x="20099" y="1430"/>
                  </a:lnTo>
                  <a:lnTo>
                    <a:pt x="20432" y="1240"/>
                  </a:lnTo>
                  <a:lnTo>
                    <a:pt x="20432" y="1049"/>
                  </a:lnTo>
                  <a:lnTo>
                    <a:pt x="20432" y="1574"/>
                  </a:lnTo>
                  <a:lnTo>
                    <a:pt x="20683" y="1764"/>
                  </a:lnTo>
                  <a:lnTo>
                    <a:pt x="21016" y="1955"/>
                  </a:lnTo>
                  <a:lnTo>
                    <a:pt x="21016" y="2146"/>
                  </a:lnTo>
                  <a:lnTo>
                    <a:pt x="21350" y="2146"/>
                  </a:lnTo>
                  <a:lnTo>
                    <a:pt x="21350" y="1955"/>
                  </a:lnTo>
                  <a:lnTo>
                    <a:pt x="21600" y="1955"/>
                  </a:lnTo>
                  <a:lnTo>
                    <a:pt x="21600" y="2146"/>
                  </a:lnTo>
                  <a:lnTo>
                    <a:pt x="21350" y="2289"/>
                  </a:lnTo>
                  <a:lnTo>
                    <a:pt x="21016" y="2289"/>
                  </a:lnTo>
                  <a:lnTo>
                    <a:pt x="21016" y="2479"/>
                  </a:lnTo>
                  <a:lnTo>
                    <a:pt x="20432" y="2479"/>
                  </a:lnTo>
                  <a:lnTo>
                    <a:pt x="20432" y="2670"/>
                  </a:lnTo>
                  <a:lnTo>
                    <a:pt x="20099" y="2670"/>
                  </a:lnTo>
                  <a:lnTo>
                    <a:pt x="19765" y="2479"/>
                  </a:lnTo>
                  <a:lnTo>
                    <a:pt x="19765" y="2670"/>
                  </a:lnTo>
                  <a:lnTo>
                    <a:pt x="19181" y="2813"/>
                  </a:lnTo>
                  <a:lnTo>
                    <a:pt x="19181" y="3719"/>
                  </a:lnTo>
                  <a:lnTo>
                    <a:pt x="18848" y="3719"/>
                  </a:lnTo>
                  <a:lnTo>
                    <a:pt x="18848" y="3528"/>
                  </a:lnTo>
                  <a:lnTo>
                    <a:pt x="18264" y="3528"/>
                  </a:lnTo>
                  <a:lnTo>
                    <a:pt x="17931" y="3385"/>
                  </a:lnTo>
                  <a:lnTo>
                    <a:pt x="17597" y="3195"/>
                  </a:lnTo>
                  <a:lnTo>
                    <a:pt x="16680" y="3195"/>
                  </a:lnTo>
                  <a:lnTo>
                    <a:pt x="16680" y="3004"/>
                  </a:lnTo>
                  <a:lnTo>
                    <a:pt x="16429" y="3004"/>
                  </a:lnTo>
                  <a:lnTo>
                    <a:pt x="15762" y="3385"/>
                  </a:lnTo>
                  <a:lnTo>
                    <a:pt x="15429" y="3195"/>
                  </a:lnTo>
                  <a:lnTo>
                    <a:pt x="15178" y="3195"/>
                  </a:lnTo>
                  <a:lnTo>
                    <a:pt x="15178" y="3528"/>
                  </a:lnTo>
                  <a:lnTo>
                    <a:pt x="15429" y="3719"/>
                  </a:lnTo>
                  <a:lnTo>
                    <a:pt x="15762" y="3719"/>
                  </a:lnTo>
                  <a:lnTo>
                    <a:pt x="16096" y="3910"/>
                  </a:lnTo>
                  <a:lnTo>
                    <a:pt x="16680" y="3910"/>
                  </a:lnTo>
                  <a:lnTo>
                    <a:pt x="16429" y="4053"/>
                  </a:lnTo>
                  <a:lnTo>
                    <a:pt x="16429" y="4244"/>
                  </a:lnTo>
                  <a:lnTo>
                    <a:pt x="16429" y="4053"/>
                  </a:lnTo>
                  <a:lnTo>
                    <a:pt x="15762" y="4053"/>
                  </a:lnTo>
                  <a:lnTo>
                    <a:pt x="15762" y="4434"/>
                  </a:lnTo>
                  <a:lnTo>
                    <a:pt x="15429" y="4577"/>
                  </a:lnTo>
                  <a:close/>
                  <a:moveTo>
                    <a:pt x="14845" y="8487"/>
                  </a:moveTo>
                  <a:lnTo>
                    <a:pt x="14845" y="8297"/>
                  </a:lnTo>
                  <a:lnTo>
                    <a:pt x="15178" y="8297"/>
                  </a:lnTo>
                  <a:lnTo>
                    <a:pt x="14845" y="8297"/>
                  </a:lnTo>
                  <a:lnTo>
                    <a:pt x="14845" y="7963"/>
                  </a:lnTo>
                  <a:lnTo>
                    <a:pt x="15178" y="7963"/>
                  </a:lnTo>
                  <a:lnTo>
                    <a:pt x="15178" y="8487"/>
                  </a:lnTo>
                  <a:lnTo>
                    <a:pt x="14845" y="8487"/>
                  </a:lnTo>
                  <a:close/>
                  <a:moveTo>
                    <a:pt x="5004" y="13256"/>
                  </a:moveTo>
                  <a:lnTo>
                    <a:pt x="5004" y="13446"/>
                  </a:lnTo>
                  <a:lnTo>
                    <a:pt x="5004" y="13256"/>
                  </a:lnTo>
                  <a:close/>
                  <a:moveTo>
                    <a:pt x="4670" y="13446"/>
                  </a:moveTo>
                  <a:lnTo>
                    <a:pt x="5004" y="13446"/>
                  </a:lnTo>
                  <a:lnTo>
                    <a:pt x="4670" y="13446"/>
                  </a:lnTo>
                  <a:close/>
                  <a:moveTo>
                    <a:pt x="4670" y="13446"/>
                  </a:moveTo>
                  <a:close/>
                  <a:moveTo>
                    <a:pt x="4337" y="13637"/>
                  </a:moveTo>
                  <a:lnTo>
                    <a:pt x="4670" y="13637"/>
                  </a:lnTo>
                  <a:lnTo>
                    <a:pt x="4337" y="13637"/>
                  </a:lnTo>
                  <a:close/>
                  <a:moveTo>
                    <a:pt x="4337" y="13971"/>
                  </a:moveTo>
                  <a:lnTo>
                    <a:pt x="4003" y="13780"/>
                  </a:lnTo>
                  <a:lnTo>
                    <a:pt x="4003" y="13637"/>
                  </a:lnTo>
                  <a:lnTo>
                    <a:pt x="4337" y="13637"/>
                  </a:lnTo>
                  <a:lnTo>
                    <a:pt x="4337" y="13780"/>
                  </a:lnTo>
                  <a:lnTo>
                    <a:pt x="4670" y="13780"/>
                  </a:lnTo>
                  <a:lnTo>
                    <a:pt x="4337" y="13971"/>
                  </a:lnTo>
                  <a:close/>
                  <a:moveTo>
                    <a:pt x="6171" y="13971"/>
                  </a:moveTo>
                  <a:lnTo>
                    <a:pt x="6505" y="13780"/>
                  </a:lnTo>
                  <a:lnTo>
                    <a:pt x="6505" y="13971"/>
                  </a:lnTo>
                  <a:lnTo>
                    <a:pt x="6171" y="13971"/>
                  </a:lnTo>
                  <a:close/>
                  <a:moveTo>
                    <a:pt x="6171" y="14162"/>
                  </a:moveTo>
                  <a:lnTo>
                    <a:pt x="6171" y="14305"/>
                  </a:lnTo>
                  <a:lnTo>
                    <a:pt x="6171" y="14162"/>
                  </a:lnTo>
                  <a:close/>
                  <a:moveTo>
                    <a:pt x="5921" y="13780"/>
                  </a:moveTo>
                  <a:lnTo>
                    <a:pt x="5921" y="14162"/>
                  </a:lnTo>
                  <a:lnTo>
                    <a:pt x="6171" y="14162"/>
                  </a:lnTo>
                  <a:lnTo>
                    <a:pt x="6171" y="13780"/>
                  </a:lnTo>
                  <a:lnTo>
                    <a:pt x="5921" y="13780"/>
                  </a:lnTo>
                  <a:close/>
                  <a:moveTo>
                    <a:pt x="11759" y="12207"/>
                  </a:moveTo>
                  <a:lnTo>
                    <a:pt x="11759" y="11873"/>
                  </a:lnTo>
                  <a:lnTo>
                    <a:pt x="12093" y="11873"/>
                  </a:lnTo>
                  <a:lnTo>
                    <a:pt x="12093" y="12207"/>
                  </a:lnTo>
                  <a:lnTo>
                    <a:pt x="11759" y="12207"/>
                  </a:lnTo>
                  <a:close/>
                  <a:moveTo>
                    <a:pt x="10842" y="12016"/>
                  </a:moveTo>
                  <a:lnTo>
                    <a:pt x="11175" y="11873"/>
                  </a:lnTo>
                  <a:lnTo>
                    <a:pt x="11425" y="11873"/>
                  </a:lnTo>
                  <a:lnTo>
                    <a:pt x="11175" y="12016"/>
                  </a:lnTo>
                  <a:lnTo>
                    <a:pt x="10842" y="12016"/>
                  </a:lnTo>
                  <a:close/>
                  <a:moveTo>
                    <a:pt x="9591" y="13446"/>
                  </a:moveTo>
                  <a:lnTo>
                    <a:pt x="10175" y="13446"/>
                  </a:lnTo>
                  <a:lnTo>
                    <a:pt x="9924" y="13256"/>
                  </a:lnTo>
                  <a:lnTo>
                    <a:pt x="9924" y="13113"/>
                  </a:lnTo>
                  <a:lnTo>
                    <a:pt x="10175" y="12922"/>
                  </a:lnTo>
                  <a:lnTo>
                    <a:pt x="10508" y="12922"/>
                  </a:lnTo>
                  <a:lnTo>
                    <a:pt x="10508" y="12731"/>
                  </a:lnTo>
                  <a:lnTo>
                    <a:pt x="10842" y="12731"/>
                  </a:lnTo>
                  <a:lnTo>
                    <a:pt x="11175" y="12922"/>
                  </a:lnTo>
                  <a:lnTo>
                    <a:pt x="11425" y="12922"/>
                  </a:lnTo>
                  <a:lnTo>
                    <a:pt x="12093" y="12540"/>
                  </a:lnTo>
                  <a:lnTo>
                    <a:pt x="12093" y="12397"/>
                  </a:lnTo>
                  <a:lnTo>
                    <a:pt x="11759" y="12397"/>
                  </a:lnTo>
                  <a:lnTo>
                    <a:pt x="11425" y="12207"/>
                  </a:lnTo>
                  <a:lnTo>
                    <a:pt x="11175" y="12207"/>
                  </a:lnTo>
                  <a:lnTo>
                    <a:pt x="10842" y="12016"/>
                  </a:lnTo>
                  <a:lnTo>
                    <a:pt x="10508" y="12207"/>
                  </a:lnTo>
                  <a:lnTo>
                    <a:pt x="10508" y="12397"/>
                  </a:lnTo>
                  <a:lnTo>
                    <a:pt x="10175" y="12397"/>
                  </a:lnTo>
                  <a:lnTo>
                    <a:pt x="9924" y="12540"/>
                  </a:lnTo>
                  <a:lnTo>
                    <a:pt x="9591" y="12540"/>
                  </a:lnTo>
                  <a:lnTo>
                    <a:pt x="9591" y="12397"/>
                  </a:lnTo>
                  <a:lnTo>
                    <a:pt x="9257" y="12397"/>
                  </a:lnTo>
                  <a:lnTo>
                    <a:pt x="9007" y="12540"/>
                  </a:lnTo>
                  <a:lnTo>
                    <a:pt x="9007" y="12731"/>
                  </a:lnTo>
                  <a:lnTo>
                    <a:pt x="8673" y="12731"/>
                  </a:lnTo>
                  <a:lnTo>
                    <a:pt x="8673" y="12922"/>
                  </a:lnTo>
                  <a:lnTo>
                    <a:pt x="9257" y="12922"/>
                  </a:lnTo>
                  <a:lnTo>
                    <a:pt x="9257" y="13446"/>
                  </a:lnTo>
                  <a:lnTo>
                    <a:pt x="9591" y="13446"/>
                  </a:lnTo>
                  <a:close/>
                  <a:moveTo>
                    <a:pt x="7756" y="15926"/>
                  </a:moveTo>
                  <a:lnTo>
                    <a:pt x="7756" y="15735"/>
                  </a:lnTo>
                  <a:lnTo>
                    <a:pt x="7422" y="15735"/>
                  </a:lnTo>
                  <a:lnTo>
                    <a:pt x="7422" y="15926"/>
                  </a:lnTo>
                  <a:lnTo>
                    <a:pt x="7756" y="16117"/>
                  </a:lnTo>
                  <a:lnTo>
                    <a:pt x="8090" y="15926"/>
                  </a:lnTo>
                  <a:lnTo>
                    <a:pt x="7756" y="15926"/>
                  </a:lnTo>
                  <a:close/>
                  <a:moveTo>
                    <a:pt x="8090" y="15735"/>
                  </a:moveTo>
                  <a:lnTo>
                    <a:pt x="8090" y="15401"/>
                  </a:lnTo>
                  <a:lnTo>
                    <a:pt x="8340" y="15544"/>
                  </a:lnTo>
                  <a:lnTo>
                    <a:pt x="8090" y="15735"/>
                  </a:lnTo>
                  <a:close/>
                  <a:moveTo>
                    <a:pt x="7756" y="15401"/>
                  </a:moveTo>
                  <a:lnTo>
                    <a:pt x="7756" y="15211"/>
                  </a:lnTo>
                  <a:lnTo>
                    <a:pt x="8090" y="15020"/>
                  </a:lnTo>
                  <a:lnTo>
                    <a:pt x="8090" y="14877"/>
                  </a:lnTo>
                  <a:lnTo>
                    <a:pt x="7756" y="14877"/>
                  </a:lnTo>
                  <a:lnTo>
                    <a:pt x="8340" y="14877"/>
                  </a:lnTo>
                  <a:lnTo>
                    <a:pt x="8340" y="13637"/>
                  </a:lnTo>
                  <a:lnTo>
                    <a:pt x="8673" y="13637"/>
                  </a:lnTo>
                  <a:lnTo>
                    <a:pt x="8673" y="13446"/>
                  </a:lnTo>
                  <a:lnTo>
                    <a:pt x="8340" y="13446"/>
                  </a:lnTo>
                  <a:lnTo>
                    <a:pt x="8340" y="13256"/>
                  </a:lnTo>
                  <a:lnTo>
                    <a:pt x="8090" y="13256"/>
                  </a:lnTo>
                  <a:lnTo>
                    <a:pt x="7756" y="13113"/>
                  </a:lnTo>
                  <a:lnTo>
                    <a:pt x="8090" y="13113"/>
                  </a:lnTo>
                  <a:lnTo>
                    <a:pt x="8090" y="12731"/>
                  </a:lnTo>
                  <a:lnTo>
                    <a:pt x="7756" y="12731"/>
                  </a:lnTo>
                  <a:lnTo>
                    <a:pt x="7422" y="12922"/>
                  </a:lnTo>
                  <a:lnTo>
                    <a:pt x="7089" y="12731"/>
                  </a:lnTo>
                  <a:lnTo>
                    <a:pt x="7089" y="12540"/>
                  </a:lnTo>
                  <a:lnTo>
                    <a:pt x="7422" y="12540"/>
                  </a:lnTo>
                  <a:lnTo>
                    <a:pt x="7756" y="12397"/>
                  </a:lnTo>
                  <a:lnTo>
                    <a:pt x="8340" y="12540"/>
                  </a:lnTo>
                  <a:lnTo>
                    <a:pt x="8673" y="12540"/>
                  </a:lnTo>
                  <a:lnTo>
                    <a:pt x="8673" y="12207"/>
                  </a:lnTo>
                  <a:lnTo>
                    <a:pt x="8340" y="12207"/>
                  </a:lnTo>
                  <a:lnTo>
                    <a:pt x="8673" y="12016"/>
                  </a:lnTo>
                  <a:lnTo>
                    <a:pt x="9007" y="12207"/>
                  </a:lnTo>
                  <a:lnTo>
                    <a:pt x="9257" y="12016"/>
                  </a:lnTo>
                  <a:lnTo>
                    <a:pt x="10842" y="12016"/>
                  </a:lnTo>
                  <a:lnTo>
                    <a:pt x="10842" y="11873"/>
                  </a:lnTo>
                  <a:lnTo>
                    <a:pt x="11175" y="11873"/>
                  </a:lnTo>
                  <a:lnTo>
                    <a:pt x="11425" y="11682"/>
                  </a:lnTo>
                  <a:lnTo>
                    <a:pt x="11759" y="11491"/>
                  </a:lnTo>
                  <a:lnTo>
                    <a:pt x="12093" y="11682"/>
                  </a:lnTo>
                  <a:lnTo>
                    <a:pt x="12343" y="11682"/>
                  </a:lnTo>
                  <a:lnTo>
                    <a:pt x="12343" y="11873"/>
                  </a:lnTo>
                  <a:lnTo>
                    <a:pt x="12093" y="12016"/>
                  </a:lnTo>
                  <a:lnTo>
                    <a:pt x="12343" y="12016"/>
                  </a:lnTo>
                  <a:lnTo>
                    <a:pt x="12343" y="12540"/>
                  </a:lnTo>
                  <a:lnTo>
                    <a:pt x="12676" y="12540"/>
                  </a:lnTo>
                  <a:lnTo>
                    <a:pt x="13010" y="12731"/>
                  </a:lnTo>
                  <a:lnTo>
                    <a:pt x="13594" y="12731"/>
                  </a:lnTo>
                  <a:lnTo>
                    <a:pt x="13594" y="12540"/>
                  </a:lnTo>
                  <a:lnTo>
                    <a:pt x="13927" y="12397"/>
                  </a:lnTo>
                  <a:lnTo>
                    <a:pt x="13927" y="12207"/>
                  </a:lnTo>
                  <a:lnTo>
                    <a:pt x="14261" y="12016"/>
                  </a:lnTo>
                  <a:lnTo>
                    <a:pt x="14511" y="12016"/>
                  </a:lnTo>
                  <a:lnTo>
                    <a:pt x="14511" y="11682"/>
                  </a:lnTo>
                  <a:lnTo>
                    <a:pt x="13927" y="11682"/>
                  </a:lnTo>
                  <a:lnTo>
                    <a:pt x="13927" y="11301"/>
                  </a:lnTo>
                  <a:lnTo>
                    <a:pt x="14261" y="11301"/>
                  </a:lnTo>
                  <a:lnTo>
                    <a:pt x="14261" y="11491"/>
                  </a:lnTo>
                  <a:lnTo>
                    <a:pt x="15178" y="11491"/>
                  </a:lnTo>
                  <a:lnTo>
                    <a:pt x="14845" y="11682"/>
                  </a:lnTo>
                  <a:lnTo>
                    <a:pt x="15178" y="11682"/>
                  </a:lnTo>
                  <a:lnTo>
                    <a:pt x="15429" y="11491"/>
                  </a:lnTo>
                  <a:lnTo>
                    <a:pt x="16429" y="11491"/>
                  </a:lnTo>
                  <a:lnTo>
                    <a:pt x="16429" y="11158"/>
                  </a:lnTo>
                  <a:lnTo>
                    <a:pt x="17013" y="11158"/>
                  </a:lnTo>
                  <a:lnTo>
                    <a:pt x="17013" y="11491"/>
                  </a:lnTo>
                  <a:lnTo>
                    <a:pt x="17347" y="11491"/>
                  </a:lnTo>
                  <a:lnTo>
                    <a:pt x="17347" y="10967"/>
                  </a:lnTo>
                  <a:lnTo>
                    <a:pt x="17597" y="10776"/>
                  </a:lnTo>
                  <a:lnTo>
                    <a:pt x="17931" y="10776"/>
                  </a:lnTo>
                  <a:lnTo>
                    <a:pt x="17597" y="10633"/>
                  </a:lnTo>
                  <a:lnTo>
                    <a:pt x="17931" y="10442"/>
                  </a:lnTo>
                  <a:lnTo>
                    <a:pt x="18264" y="10442"/>
                  </a:lnTo>
                  <a:lnTo>
                    <a:pt x="18264" y="11301"/>
                  </a:lnTo>
                  <a:lnTo>
                    <a:pt x="18514" y="11158"/>
                  </a:lnTo>
                  <a:lnTo>
                    <a:pt x="18848" y="11158"/>
                  </a:lnTo>
                  <a:lnTo>
                    <a:pt x="19181" y="10967"/>
                  </a:lnTo>
                  <a:lnTo>
                    <a:pt x="19181" y="10633"/>
                  </a:lnTo>
                  <a:lnTo>
                    <a:pt x="19515" y="10442"/>
                  </a:lnTo>
                  <a:lnTo>
                    <a:pt x="18848" y="10061"/>
                  </a:lnTo>
                  <a:lnTo>
                    <a:pt x="18848" y="8869"/>
                  </a:lnTo>
                  <a:lnTo>
                    <a:pt x="18514" y="8487"/>
                  </a:lnTo>
                  <a:lnTo>
                    <a:pt x="18264" y="8154"/>
                  </a:lnTo>
                  <a:lnTo>
                    <a:pt x="18264" y="7772"/>
                  </a:lnTo>
                  <a:lnTo>
                    <a:pt x="18848" y="7629"/>
                  </a:lnTo>
                  <a:lnTo>
                    <a:pt x="19181" y="7772"/>
                  </a:lnTo>
                  <a:lnTo>
                    <a:pt x="19181" y="7438"/>
                  </a:lnTo>
                  <a:lnTo>
                    <a:pt x="18848" y="7438"/>
                  </a:lnTo>
                  <a:lnTo>
                    <a:pt x="18848" y="6199"/>
                  </a:lnTo>
                  <a:lnTo>
                    <a:pt x="18514" y="5817"/>
                  </a:lnTo>
                  <a:lnTo>
                    <a:pt x="18264" y="5817"/>
                  </a:lnTo>
                  <a:lnTo>
                    <a:pt x="18264" y="5483"/>
                  </a:lnTo>
                  <a:lnTo>
                    <a:pt x="17931" y="5483"/>
                  </a:lnTo>
                  <a:lnTo>
                    <a:pt x="17347" y="5150"/>
                  </a:lnTo>
                  <a:lnTo>
                    <a:pt x="17347" y="4959"/>
                  </a:lnTo>
                  <a:lnTo>
                    <a:pt x="17013" y="4768"/>
                  </a:lnTo>
                  <a:lnTo>
                    <a:pt x="17013" y="4577"/>
                  </a:lnTo>
                  <a:lnTo>
                    <a:pt x="16680" y="4434"/>
                  </a:lnTo>
                  <a:lnTo>
                    <a:pt x="16429" y="4434"/>
                  </a:lnTo>
                  <a:lnTo>
                    <a:pt x="16429" y="4768"/>
                  </a:lnTo>
                  <a:lnTo>
                    <a:pt x="16680" y="4768"/>
                  </a:lnTo>
                  <a:lnTo>
                    <a:pt x="17013" y="4577"/>
                  </a:lnTo>
                  <a:lnTo>
                    <a:pt x="17013" y="4959"/>
                  </a:lnTo>
                  <a:lnTo>
                    <a:pt x="16429" y="4959"/>
                  </a:lnTo>
                  <a:lnTo>
                    <a:pt x="16680" y="5150"/>
                  </a:lnTo>
                  <a:lnTo>
                    <a:pt x="16429" y="5150"/>
                  </a:lnTo>
                  <a:lnTo>
                    <a:pt x="16096" y="4959"/>
                  </a:lnTo>
                  <a:lnTo>
                    <a:pt x="16096" y="4768"/>
                  </a:lnTo>
                  <a:lnTo>
                    <a:pt x="15762" y="4768"/>
                  </a:lnTo>
                  <a:lnTo>
                    <a:pt x="15762" y="5293"/>
                  </a:lnTo>
                  <a:lnTo>
                    <a:pt x="15429" y="5483"/>
                  </a:lnTo>
                  <a:lnTo>
                    <a:pt x="15762" y="5674"/>
                  </a:lnTo>
                  <a:lnTo>
                    <a:pt x="16096" y="5817"/>
                  </a:lnTo>
                  <a:lnTo>
                    <a:pt x="15762" y="6008"/>
                  </a:lnTo>
                  <a:lnTo>
                    <a:pt x="15429" y="6008"/>
                  </a:lnTo>
                  <a:lnTo>
                    <a:pt x="15429" y="6199"/>
                  </a:lnTo>
                  <a:lnTo>
                    <a:pt x="15762" y="6199"/>
                  </a:lnTo>
                  <a:lnTo>
                    <a:pt x="16096" y="6008"/>
                  </a:lnTo>
                  <a:lnTo>
                    <a:pt x="16429" y="6389"/>
                  </a:lnTo>
                  <a:lnTo>
                    <a:pt x="16429" y="7248"/>
                  </a:lnTo>
                  <a:lnTo>
                    <a:pt x="16096" y="7772"/>
                  </a:lnTo>
                  <a:lnTo>
                    <a:pt x="16096" y="8154"/>
                  </a:lnTo>
                  <a:lnTo>
                    <a:pt x="15762" y="8297"/>
                  </a:lnTo>
                  <a:lnTo>
                    <a:pt x="15429" y="8487"/>
                  </a:lnTo>
                  <a:lnTo>
                    <a:pt x="15429" y="9012"/>
                  </a:lnTo>
                  <a:lnTo>
                    <a:pt x="15178" y="9203"/>
                  </a:lnTo>
                  <a:lnTo>
                    <a:pt x="14261" y="9393"/>
                  </a:lnTo>
                  <a:lnTo>
                    <a:pt x="13927" y="9536"/>
                  </a:lnTo>
                  <a:lnTo>
                    <a:pt x="13594" y="9393"/>
                  </a:lnTo>
                  <a:lnTo>
                    <a:pt x="13260" y="9203"/>
                  </a:lnTo>
                  <a:lnTo>
                    <a:pt x="13594" y="9012"/>
                  </a:lnTo>
                  <a:lnTo>
                    <a:pt x="13594" y="8869"/>
                  </a:lnTo>
                  <a:lnTo>
                    <a:pt x="13927" y="8869"/>
                  </a:lnTo>
                  <a:lnTo>
                    <a:pt x="13927" y="8678"/>
                  </a:lnTo>
                  <a:lnTo>
                    <a:pt x="13260" y="8869"/>
                  </a:lnTo>
                  <a:lnTo>
                    <a:pt x="13010" y="9012"/>
                  </a:lnTo>
                  <a:lnTo>
                    <a:pt x="13010" y="9727"/>
                  </a:lnTo>
                  <a:lnTo>
                    <a:pt x="12676" y="9918"/>
                  </a:lnTo>
                  <a:lnTo>
                    <a:pt x="12676" y="10633"/>
                  </a:lnTo>
                  <a:lnTo>
                    <a:pt x="12343" y="10633"/>
                  </a:lnTo>
                  <a:lnTo>
                    <a:pt x="12676" y="10776"/>
                  </a:lnTo>
                  <a:lnTo>
                    <a:pt x="12093" y="10776"/>
                  </a:lnTo>
                  <a:lnTo>
                    <a:pt x="11759" y="10633"/>
                  </a:lnTo>
                  <a:lnTo>
                    <a:pt x="11425" y="10633"/>
                  </a:lnTo>
                  <a:lnTo>
                    <a:pt x="10842" y="10776"/>
                  </a:lnTo>
                  <a:lnTo>
                    <a:pt x="10508" y="10776"/>
                  </a:lnTo>
                  <a:lnTo>
                    <a:pt x="10175" y="10967"/>
                  </a:lnTo>
                  <a:lnTo>
                    <a:pt x="9007" y="10967"/>
                  </a:lnTo>
                  <a:lnTo>
                    <a:pt x="8673" y="11158"/>
                  </a:lnTo>
                  <a:lnTo>
                    <a:pt x="8340" y="11301"/>
                  </a:lnTo>
                  <a:lnTo>
                    <a:pt x="8340" y="11491"/>
                  </a:lnTo>
                  <a:lnTo>
                    <a:pt x="7756" y="11682"/>
                  </a:lnTo>
                  <a:lnTo>
                    <a:pt x="7422" y="11873"/>
                  </a:lnTo>
                  <a:lnTo>
                    <a:pt x="7422" y="12016"/>
                  </a:lnTo>
                  <a:lnTo>
                    <a:pt x="6839" y="12016"/>
                  </a:lnTo>
                  <a:lnTo>
                    <a:pt x="6505" y="12207"/>
                  </a:lnTo>
                  <a:lnTo>
                    <a:pt x="6839" y="12397"/>
                  </a:lnTo>
                  <a:lnTo>
                    <a:pt x="6839" y="12540"/>
                  </a:lnTo>
                  <a:lnTo>
                    <a:pt x="6505" y="12540"/>
                  </a:lnTo>
                  <a:lnTo>
                    <a:pt x="6171" y="12731"/>
                  </a:lnTo>
                  <a:lnTo>
                    <a:pt x="6171" y="12922"/>
                  </a:lnTo>
                  <a:lnTo>
                    <a:pt x="5921" y="13113"/>
                  </a:lnTo>
                  <a:lnTo>
                    <a:pt x="5588" y="13113"/>
                  </a:lnTo>
                  <a:lnTo>
                    <a:pt x="5254" y="13256"/>
                  </a:lnTo>
                  <a:lnTo>
                    <a:pt x="5588" y="13256"/>
                  </a:lnTo>
                  <a:lnTo>
                    <a:pt x="5588" y="13446"/>
                  </a:lnTo>
                  <a:lnTo>
                    <a:pt x="5254" y="13446"/>
                  </a:lnTo>
                  <a:lnTo>
                    <a:pt x="5588" y="13637"/>
                  </a:lnTo>
                  <a:lnTo>
                    <a:pt x="5588" y="13780"/>
                  </a:lnTo>
                  <a:lnTo>
                    <a:pt x="5921" y="13637"/>
                  </a:lnTo>
                  <a:lnTo>
                    <a:pt x="6171" y="13637"/>
                  </a:lnTo>
                  <a:lnTo>
                    <a:pt x="6171" y="13780"/>
                  </a:lnTo>
                  <a:lnTo>
                    <a:pt x="6505" y="13780"/>
                  </a:lnTo>
                  <a:lnTo>
                    <a:pt x="6171" y="13637"/>
                  </a:lnTo>
                  <a:lnTo>
                    <a:pt x="5921" y="13637"/>
                  </a:lnTo>
                  <a:lnTo>
                    <a:pt x="5921" y="13256"/>
                  </a:lnTo>
                  <a:lnTo>
                    <a:pt x="6171" y="13256"/>
                  </a:lnTo>
                  <a:lnTo>
                    <a:pt x="6505" y="13446"/>
                  </a:lnTo>
                  <a:lnTo>
                    <a:pt x="6505" y="13637"/>
                  </a:lnTo>
                  <a:lnTo>
                    <a:pt x="6839" y="13780"/>
                  </a:lnTo>
                  <a:lnTo>
                    <a:pt x="6839" y="13971"/>
                  </a:lnTo>
                  <a:lnTo>
                    <a:pt x="6505" y="14162"/>
                  </a:lnTo>
                  <a:lnTo>
                    <a:pt x="6171" y="14162"/>
                  </a:lnTo>
                  <a:lnTo>
                    <a:pt x="6171" y="14305"/>
                  </a:lnTo>
                  <a:lnTo>
                    <a:pt x="6505" y="14495"/>
                  </a:lnTo>
                  <a:lnTo>
                    <a:pt x="6505" y="14686"/>
                  </a:lnTo>
                  <a:lnTo>
                    <a:pt x="6839" y="14877"/>
                  </a:lnTo>
                  <a:lnTo>
                    <a:pt x="6839" y="15211"/>
                  </a:lnTo>
                  <a:lnTo>
                    <a:pt x="7422" y="15211"/>
                  </a:lnTo>
                  <a:lnTo>
                    <a:pt x="7422" y="15020"/>
                  </a:lnTo>
                  <a:lnTo>
                    <a:pt x="7089" y="14877"/>
                  </a:lnTo>
                  <a:lnTo>
                    <a:pt x="7089" y="14686"/>
                  </a:lnTo>
                  <a:lnTo>
                    <a:pt x="7422" y="14686"/>
                  </a:lnTo>
                  <a:lnTo>
                    <a:pt x="7422" y="14877"/>
                  </a:lnTo>
                  <a:lnTo>
                    <a:pt x="7756" y="15211"/>
                  </a:lnTo>
                  <a:lnTo>
                    <a:pt x="7756" y="15401"/>
                  </a:lnTo>
                  <a:close/>
                  <a:moveTo>
                    <a:pt x="7756" y="1540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" name="AutoShape 10"/>
            <p:cNvSpPr>
              <a:spLocks/>
            </p:cNvSpPr>
            <p:nvPr/>
          </p:nvSpPr>
          <p:spPr bwMode="auto">
            <a:xfrm>
              <a:off x="11921" y="3026"/>
              <a:ext cx="188" cy="2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843" y="15746"/>
                  </a:moveTo>
                  <a:lnTo>
                    <a:pt x="14011" y="15746"/>
                  </a:lnTo>
                  <a:lnTo>
                    <a:pt x="12843" y="15746"/>
                  </a:lnTo>
                  <a:close/>
                  <a:moveTo>
                    <a:pt x="6422" y="17966"/>
                  </a:moveTo>
                  <a:lnTo>
                    <a:pt x="5254" y="17159"/>
                  </a:lnTo>
                  <a:lnTo>
                    <a:pt x="6422" y="17159"/>
                  </a:lnTo>
                  <a:lnTo>
                    <a:pt x="6422" y="17966"/>
                  </a:lnTo>
                  <a:close/>
                  <a:moveTo>
                    <a:pt x="17222" y="14938"/>
                  </a:moveTo>
                  <a:lnTo>
                    <a:pt x="16054" y="14938"/>
                  </a:lnTo>
                  <a:lnTo>
                    <a:pt x="16054" y="15746"/>
                  </a:lnTo>
                  <a:lnTo>
                    <a:pt x="17222" y="15746"/>
                  </a:lnTo>
                  <a:lnTo>
                    <a:pt x="17222" y="14938"/>
                  </a:lnTo>
                  <a:close/>
                  <a:moveTo>
                    <a:pt x="20432" y="18572"/>
                  </a:moveTo>
                  <a:lnTo>
                    <a:pt x="20432" y="17966"/>
                  </a:lnTo>
                  <a:lnTo>
                    <a:pt x="21600" y="17966"/>
                  </a:lnTo>
                  <a:lnTo>
                    <a:pt x="21600" y="18572"/>
                  </a:lnTo>
                  <a:lnTo>
                    <a:pt x="20432" y="18572"/>
                  </a:lnTo>
                  <a:close/>
                  <a:moveTo>
                    <a:pt x="21600" y="17159"/>
                  </a:moveTo>
                  <a:lnTo>
                    <a:pt x="20432" y="17966"/>
                  </a:lnTo>
                  <a:lnTo>
                    <a:pt x="20432" y="16351"/>
                  </a:lnTo>
                  <a:lnTo>
                    <a:pt x="21600" y="16351"/>
                  </a:lnTo>
                  <a:lnTo>
                    <a:pt x="21600" y="17159"/>
                  </a:lnTo>
                  <a:close/>
                  <a:moveTo>
                    <a:pt x="7589" y="21600"/>
                  </a:moveTo>
                  <a:lnTo>
                    <a:pt x="7589" y="20994"/>
                  </a:lnTo>
                  <a:lnTo>
                    <a:pt x="9632" y="20187"/>
                  </a:lnTo>
                  <a:lnTo>
                    <a:pt x="10800" y="20994"/>
                  </a:lnTo>
                  <a:lnTo>
                    <a:pt x="9632" y="21600"/>
                  </a:lnTo>
                  <a:lnTo>
                    <a:pt x="7589" y="21600"/>
                  </a:lnTo>
                  <a:close/>
                  <a:moveTo>
                    <a:pt x="0" y="3634"/>
                  </a:moveTo>
                  <a:lnTo>
                    <a:pt x="876" y="3634"/>
                  </a:lnTo>
                  <a:lnTo>
                    <a:pt x="3211" y="5249"/>
                  </a:lnTo>
                  <a:lnTo>
                    <a:pt x="4378" y="5854"/>
                  </a:lnTo>
                  <a:lnTo>
                    <a:pt x="5254" y="5854"/>
                  </a:lnTo>
                  <a:lnTo>
                    <a:pt x="5254" y="6662"/>
                  </a:lnTo>
                  <a:lnTo>
                    <a:pt x="6422" y="7469"/>
                  </a:lnTo>
                  <a:lnTo>
                    <a:pt x="4378" y="7469"/>
                  </a:lnTo>
                  <a:lnTo>
                    <a:pt x="4378" y="6662"/>
                  </a:lnTo>
                  <a:lnTo>
                    <a:pt x="3211" y="7469"/>
                  </a:lnTo>
                  <a:lnTo>
                    <a:pt x="2043" y="8075"/>
                  </a:lnTo>
                  <a:lnTo>
                    <a:pt x="4378" y="8882"/>
                  </a:lnTo>
                  <a:lnTo>
                    <a:pt x="5254" y="8882"/>
                  </a:lnTo>
                  <a:lnTo>
                    <a:pt x="5254" y="10497"/>
                  </a:lnTo>
                  <a:lnTo>
                    <a:pt x="6422" y="10497"/>
                  </a:lnTo>
                  <a:lnTo>
                    <a:pt x="6422" y="11910"/>
                  </a:lnTo>
                  <a:lnTo>
                    <a:pt x="5254" y="11910"/>
                  </a:lnTo>
                  <a:lnTo>
                    <a:pt x="5254" y="12718"/>
                  </a:lnTo>
                  <a:lnTo>
                    <a:pt x="6422" y="12718"/>
                  </a:lnTo>
                  <a:lnTo>
                    <a:pt x="6422" y="13323"/>
                  </a:lnTo>
                  <a:lnTo>
                    <a:pt x="5254" y="13323"/>
                  </a:lnTo>
                  <a:lnTo>
                    <a:pt x="5254" y="14131"/>
                  </a:lnTo>
                  <a:lnTo>
                    <a:pt x="6422" y="14938"/>
                  </a:lnTo>
                  <a:lnTo>
                    <a:pt x="5254" y="14938"/>
                  </a:lnTo>
                  <a:lnTo>
                    <a:pt x="6422" y="16351"/>
                  </a:lnTo>
                  <a:lnTo>
                    <a:pt x="7589" y="16351"/>
                  </a:lnTo>
                  <a:lnTo>
                    <a:pt x="7589" y="17966"/>
                  </a:lnTo>
                  <a:lnTo>
                    <a:pt x="8465" y="17159"/>
                  </a:lnTo>
                  <a:lnTo>
                    <a:pt x="8465" y="16351"/>
                  </a:lnTo>
                  <a:lnTo>
                    <a:pt x="8465" y="17159"/>
                  </a:lnTo>
                  <a:lnTo>
                    <a:pt x="11676" y="14938"/>
                  </a:lnTo>
                  <a:lnTo>
                    <a:pt x="12843" y="14938"/>
                  </a:lnTo>
                  <a:lnTo>
                    <a:pt x="12843" y="15746"/>
                  </a:lnTo>
                  <a:lnTo>
                    <a:pt x="12843" y="14938"/>
                  </a:lnTo>
                  <a:lnTo>
                    <a:pt x="14011" y="14938"/>
                  </a:lnTo>
                  <a:lnTo>
                    <a:pt x="14011" y="15746"/>
                  </a:lnTo>
                  <a:lnTo>
                    <a:pt x="15178" y="14938"/>
                  </a:lnTo>
                  <a:lnTo>
                    <a:pt x="16054" y="15746"/>
                  </a:lnTo>
                  <a:lnTo>
                    <a:pt x="16054" y="14938"/>
                  </a:lnTo>
                  <a:lnTo>
                    <a:pt x="17222" y="14131"/>
                  </a:lnTo>
                  <a:lnTo>
                    <a:pt x="18389" y="14131"/>
                  </a:lnTo>
                  <a:lnTo>
                    <a:pt x="19265" y="13323"/>
                  </a:lnTo>
                  <a:lnTo>
                    <a:pt x="19265" y="10497"/>
                  </a:lnTo>
                  <a:lnTo>
                    <a:pt x="18389" y="10497"/>
                  </a:lnTo>
                  <a:lnTo>
                    <a:pt x="18389" y="8075"/>
                  </a:lnTo>
                  <a:lnTo>
                    <a:pt x="17222" y="7469"/>
                  </a:lnTo>
                  <a:lnTo>
                    <a:pt x="17222" y="5854"/>
                  </a:lnTo>
                  <a:lnTo>
                    <a:pt x="14011" y="3634"/>
                  </a:lnTo>
                  <a:lnTo>
                    <a:pt x="11676" y="2221"/>
                  </a:lnTo>
                  <a:lnTo>
                    <a:pt x="9632" y="0"/>
                  </a:lnTo>
                  <a:lnTo>
                    <a:pt x="8465" y="606"/>
                  </a:lnTo>
                  <a:lnTo>
                    <a:pt x="5254" y="606"/>
                  </a:lnTo>
                  <a:lnTo>
                    <a:pt x="3211" y="2221"/>
                  </a:lnTo>
                  <a:lnTo>
                    <a:pt x="876" y="2221"/>
                  </a:lnTo>
                  <a:lnTo>
                    <a:pt x="0" y="3028"/>
                  </a:lnTo>
                  <a:lnTo>
                    <a:pt x="0" y="3634"/>
                  </a:lnTo>
                  <a:close/>
                  <a:moveTo>
                    <a:pt x="0" y="363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" name="AutoShape 11"/>
            <p:cNvSpPr>
              <a:spLocks/>
            </p:cNvSpPr>
            <p:nvPr/>
          </p:nvSpPr>
          <p:spPr bwMode="auto">
            <a:xfrm>
              <a:off x="11835" y="2778"/>
              <a:ext cx="198" cy="30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633"/>
                  </a:moveTo>
                  <a:lnTo>
                    <a:pt x="0" y="12393"/>
                  </a:lnTo>
                  <a:lnTo>
                    <a:pt x="1108" y="11685"/>
                  </a:lnTo>
                  <a:lnTo>
                    <a:pt x="1108" y="10446"/>
                  </a:lnTo>
                  <a:lnTo>
                    <a:pt x="3323" y="9738"/>
                  </a:lnTo>
                  <a:lnTo>
                    <a:pt x="3323" y="9030"/>
                  </a:lnTo>
                  <a:lnTo>
                    <a:pt x="4154" y="9030"/>
                  </a:lnTo>
                  <a:lnTo>
                    <a:pt x="5262" y="7790"/>
                  </a:lnTo>
                  <a:lnTo>
                    <a:pt x="5262" y="5843"/>
                  </a:lnTo>
                  <a:lnTo>
                    <a:pt x="6369" y="5134"/>
                  </a:lnTo>
                  <a:lnTo>
                    <a:pt x="7200" y="6551"/>
                  </a:lnTo>
                  <a:lnTo>
                    <a:pt x="9415" y="6551"/>
                  </a:lnTo>
                  <a:lnTo>
                    <a:pt x="10246" y="7082"/>
                  </a:lnTo>
                  <a:lnTo>
                    <a:pt x="12462" y="6551"/>
                  </a:lnTo>
                  <a:lnTo>
                    <a:pt x="13569" y="7082"/>
                  </a:lnTo>
                  <a:lnTo>
                    <a:pt x="14400" y="5843"/>
                  </a:lnTo>
                  <a:lnTo>
                    <a:pt x="13569" y="5843"/>
                  </a:lnTo>
                  <a:lnTo>
                    <a:pt x="13569" y="5134"/>
                  </a:lnTo>
                  <a:lnTo>
                    <a:pt x="12462" y="4426"/>
                  </a:lnTo>
                  <a:lnTo>
                    <a:pt x="13569" y="4426"/>
                  </a:lnTo>
                  <a:lnTo>
                    <a:pt x="15508" y="3895"/>
                  </a:lnTo>
                  <a:lnTo>
                    <a:pt x="15508" y="3187"/>
                  </a:lnTo>
                  <a:lnTo>
                    <a:pt x="16615" y="2479"/>
                  </a:lnTo>
                  <a:lnTo>
                    <a:pt x="17446" y="2479"/>
                  </a:lnTo>
                  <a:lnTo>
                    <a:pt x="17446" y="0"/>
                  </a:lnTo>
                  <a:lnTo>
                    <a:pt x="18554" y="531"/>
                  </a:lnTo>
                  <a:lnTo>
                    <a:pt x="18554" y="1239"/>
                  </a:lnTo>
                  <a:lnTo>
                    <a:pt x="20492" y="1948"/>
                  </a:lnTo>
                  <a:lnTo>
                    <a:pt x="21600" y="2479"/>
                  </a:lnTo>
                  <a:lnTo>
                    <a:pt x="19662" y="3187"/>
                  </a:lnTo>
                  <a:lnTo>
                    <a:pt x="19662" y="3895"/>
                  </a:lnTo>
                  <a:lnTo>
                    <a:pt x="18554" y="5134"/>
                  </a:lnTo>
                  <a:lnTo>
                    <a:pt x="18554" y="5843"/>
                  </a:lnTo>
                  <a:lnTo>
                    <a:pt x="19662" y="6551"/>
                  </a:lnTo>
                  <a:lnTo>
                    <a:pt x="19662" y="7790"/>
                  </a:lnTo>
                  <a:lnTo>
                    <a:pt x="20492" y="8498"/>
                  </a:lnTo>
                  <a:lnTo>
                    <a:pt x="19662" y="8498"/>
                  </a:lnTo>
                  <a:lnTo>
                    <a:pt x="18554" y="9030"/>
                  </a:lnTo>
                  <a:lnTo>
                    <a:pt x="19662" y="9738"/>
                  </a:lnTo>
                  <a:lnTo>
                    <a:pt x="16615" y="11154"/>
                  </a:lnTo>
                  <a:lnTo>
                    <a:pt x="17446" y="11154"/>
                  </a:lnTo>
                  <a:lnTo>
                    <a:pt x="16615" y="11685"/>
                  </a:lnTo>
                  <a:lnTo>
                    <a:pt x="15508" y="11685"/>
                  </a:lnTo>
                  <a:lnTo>
                    <a:pt x="14400" y="12393"/>
                  </a:lnTo>
                  <a:lnTo>
                    <a:pt x="14400" y="13102"/>
                  </a:lnTo>
                  <a:lnTo>
                    <a:pt x="12462" y="13102"/>
                  </a:lnTo>
                  <a:lnTo>
                    <a:pt x="12462" y="13633"/>
                  </a:lnTo>
                  <a:lnTo>
                    <a:pt x="13569" y="14341"/>
                  </a:lnTo>
                  <a:lnTo>
                    <a:pt x="12462" y="15049"/>
                  </a:lnTo>
                  <a:lnTo>
                    <a:pt x="13569" y="15757"/>
                  </a:lnTo>
                  <a:lnTo>
                    <a:pt x="14400" y="15757"/>
                  </a:lnTo>
                  <a:lnTo>
                    <a:pt x="15508" y="16289"/>
                  </a:lnTo>
                  <a:lnTo>
                    <a:pt x="18554" y="16997"/>
                  </a:lnTo>
                  <a:lnTo>
                    <a:pt x="18554" y="17705"/>
                  </a:lnTo>
                  <a:lnTo>
                    <a:pt x="17446" y="18236"/>
                  </a:lnTo>
                  <a:lnTo>
                    <a:pt x="14400" y="18236"/>
                  </a:lnTo>
                  <a:lnTo>
                    <a:pt x="12462" y="19652"/>
                  </a:lnTo>
                  <a:lnTo>
                    <a:pt x="10246" y="19652"/>
                  </a:lnTo>
                  <a:lnTo>
                    <a:pt x="9415" y="20361"/>
                  </a:lnTo>
                  <a:lnTo>
                    <a:pt x="9415" y="20892"/>
                  </a:lnTo>
                  <a:lnTo>
                    <a:pt x="8308" y="20361"/>
                  </a:lnTo>
                  <a:lnTo>
                    <a:pt x="7200" y="20892"/>
                  </a:lnTo>
                  <a:lnTo>
                    <a:pt x="8308" y="20892"/>
                  </a:lnTo>
                  <a:lnTo>
                    <a:pt x="7200" y="21600"/>
                  </a:lnTo>
                  <a:lnTo>
                    <a:pt x="5262" y="21600"/>
                  </a:lnTo>
                  <a:lnTo>
                    <a:pt x="6369" y="20892"/>
                  </a:lnTo>
                  <a:lnTo>
                    <a:pt x="5262" y="20361"/>
                  </a:lnTo>
                  <a:lnTo>
                    <a:pt x="4154" y="20892"/>
                  </a:lnTo>
                  <a:lnTo>
                    <a:pt x="4154" y="18944"/>
                  </a:lnTo>
                  <a:lnTo>
                    <a:pt x="5262" y="18236"/>
                  </a:lnTo>
                  <a:lnTo>
                    <a:pt x="6369" y="18236"/>
                  </a:lnTo>
                  <a:lnTo>
                    <a:pt x="7200" y="17705"/>
                  </a:lnTo>
                  <a:lnTo>
                    <a:pt x="6369" y="18236"/>
                  </a:lnTo>
                  <a:lnTo>
                    <a:pt x="4154" y="18236"/>
                  </a:lnTo>
                  <a:lnTo>
                    <a:pt x="4154" y="16289"/>
                  </a:lnTo>
                  <a:lnTo>
                    <a:pt x="5262" y="15757"/>
                  </a:lnTo>
                  <a:lnTo>
                    <a:pt x="4154" y="15049"/>
                  </a:lnTo>
                  <a:lnTo>
                    <a:pt x="5262" y="15049"/>
                  </a:lnTo>
                  <a:lnTo>
                    <a:pt x="5262" y="14341"/>
                  </a:lnTo>
                  <a:lnTo>
                    <a:pt x="4154" y="14341"/>
                  </a:lnTo>
                  <a:lnTo>
                    <a:pt x="3323" y="15049"/>
                  </a:lnTo>
                  <a:lnTo>
                    <a:pt x="2215" y="14341"/>
                  </a:lnTo>
                  <a:lnTo>
                    <a:pt x="1108" y="14341"/>
                  </a:lnTo>
                  <a:lnTo>
                    <a:pt x="1108" y="15049"/>
                  </a:lnTo>
                  <a:lnTo>
                    <a:pt x="0" y="13633"/>
                  </a:lnTo>
                  <a:close/>
                  <a:moveTo>
                    <a:pt x="0" y="136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" name="AutoShape 12"/>
            <p:cNvSpPr>
              <a:spLocks/>
            </p:cNvSpPr>
            <p:nvPr/>
          </p:nvSpPr>
          <p:spPr bwMode="auto">
            <a:xfrm>
              <a:off x="10229" y="2393"/>
              <a:ext cx="1289" cy="53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7836"/>
                  </a:moveTo>
                  <a:lnTo>
                    <a:pt x="170" y="7033"/>
                  </a:lnTo>
                  <a:lnTo>
                    <a:pt x="638" y="7033"/>
                  </a:lnTo>
                  <a:lnTo>
                    <a:pt x="935" y="6329"/>
                  </a:lnTo>
                  <a:lnTo>
                    <a:pt x="935" y="5927"/>
                  </a:lnTo>
                  <a:lnTo>
                    <a:pt x="1276" y="5526"/>
                  </a:lnTo>
                  <a:lnTo>
                    <a:pt x="1276" y="5224"/>
                  </a:lnTo>
                  <a:lnTo>
                    <a:pt x="1446" y="5224"/>
                  </a:lnTo>
                  <a:lnTo>
                    <a:pt x="1573" y="4822"/>
                  </a:lnTo>
                  <a:lnTo>
                    <a:pt x="1573" y="4420"/>
                  </a:lnTo>
                  <a:lnTo>
                    <a:pt x="1913" y="4420"/>
                  </a:lnTo>
                  <a:lnTo>
                    <a:pt x="1913" y="4119"/>
                  </a:lnTo>
                  <a:lnTo>
                    <a:pt x="2041" y="3717"/>
                  </a:lnTo>
                  <a:lnTo>
                    <a:pt x="3019" y="3717"/>
                  </a:lnTo>
                  <a:lnTo>
                    <a:pt x="3019" y="4119"/>
                  </a:lnTo>
                  <a:lnTo>
                    <a:pt x="3784" y="4119"/>
                  </a:lnTo>
                  <a:lnTo>
                    <a:pt x="3784" y="4420"/>
                  </a:lnTo>
                  <a:lnTo>
                    <a:pt x="4124" y="5224"/>
                  </a:lnTo>
                  <a:lnTo>
                    <a:pt x="4252" y="5224"/>
                  </a:lnTo>
                  <a:lnTo>
                    <a:pt x="4592" y="5526"/>
                  </a:lnTo>
                  <a:lnTo>
                    <a:pt x="4720" y="5224"/>
                  </a:lnTo>
                  <a:lnTo>
                    <a:pt x="6293" y="5224"/>
                  </a:lnTo>
                  <a:lnTo>
                    <a:pt x="6463" y="4822"/>
                  </a:lnTo>
                  <a:lnTo>
                    <a:pt x="6463" y="4420"/>
                  </a:lnTo>
                  <a:lnTo>
                    <a:pt x="6293" y="4420"/>
                  </a:lnTo>
                  <a:lnTo>
                    <a:pt x="6293" y="3315"/>
                  </a:lnTo>
                  <a:lnTo>
                    <a:pt x="6165" y="2913"/>
                  </a:lnTo>
                  <a:lnTo>
                    <a:pt x="5825" y="2913"/>
                  </a:lnTo>
                  <a:lnTo>
                    <a:pt x="5825" y="1808"/>
                  </a:lnTo>
                  <a:lnTo>
                    <a:pt x="5995" y="1507"/>
                  </a:lnTo>
                  <a:lnTo>
                    <a:pt x="5995" y="703"/>
                  </a:lnTo>
                  <a:lnTo>
                    <a:pt x="6293" y="703"/>
                  </a:lnTo>
                  <a:lnTo>
                    <a:pt x="6293" y="0"/>
                  </a:lnTo>
                  <a:lnTo>
                    <a:pt x="6633" y="0"/>
                  </a:lnTo>
                  <a:lnTo>
                    <a:pt x="6761" y="301"/>
                  </a:lnTo>
                  <a:lnTo>
                    <a:pt x="6931" y="301"/>
                  </a:lnTo>
                  <a:lnTo>
                    <a:pt x="7101" y="703"/>
                  </a:lnTo>
                  <a:lnTo>
                    <a:pt x="7739" y="703"/>
                  </a:lnTo>
                  <a:lnTo>
                    <a:pt x="7739" y="1105"/>
                  </a:lnTo>
                  <a:lnTo>
                    <a:pt x="8504" y="1105"/>
                  </a:lnTo>
                  <a:lnTo>
                    <a:pt x="8504" y="1507"/>
                  </a:lnTo>
                  <a:lnTo>
                    <a:pt x="8674" y="1808"/>
                  </a:lnTo>
                  <a:lnTo>
                    <a:pt x="8674" y="2210"/>
                  </a:lnTo>
                  <a:lnTo>
                    <a:pt x="8844" y="2612"/>
                  </a:lnTo>
                  <a:lnTo>
                    <a:pt x="8844" y="2913"/>
                  </a:lnTo>
                  <a:lnTo>
                    <a:pt x="8972" y="2913"/>
                  </a:lnTo>
                  <a:lnTo>
                    <a:pt x="9142" y="3315"/>
                  </a:lnTo>
                  <a:lnTo>
                    <a:pt x="9312" y="3315"/>
                  </a:lnTo>
                  <a:lnTo>
                    <a:pt x="9609" y="3717"/>
                  </a:lnTo>
                  <a:lnTo>
                    <a:pt x="10247" y="3717"/>
                  </a:lnTo>
                  <a:lnTo>
                    <a:pt x="10417" y="3315"/>
                  </a:lnTo>
                  <a:lnTo>
                    <a:pt x="10545" y="2913"/>
                  </a:lnTo>
                  <a:lnTo>
                    <a:pt x="11991" y="2913"/>
                  </a:lnTo>
                  <a:lnTo>
                    <a:pt x="12118" y="3315"/>
                  </a:lnTo>
                  <a:lnTo>
                    <a:pt x="12458" y="3717"/>
                  </a:lnTo>
                  <a:lnTo>
                    <a:pt x="12756" y="3717"/>
                  </a:lnTo>
                  <a:lnTo>
                    <a:pt x="12926" y="4119"/>
                  </a:lnTo>
                  <a:lnTo>
                    <a:pt x="13096" y="4420"/>
                  </a:lnTo>
                  <a:lnTo>
                    <a:pt x="13224" y="4420"/>
                  </a:lnTo>
                  <a:lnTo>
                    <a:pt x="13394" y="4822"/>
                  </a:lnTo>
                  <a:lnTo>
                    <a:pt x="15137" y="4822"/>
                  </a:lnTo>
                  <a:lnTo>
                    <a:pt x="15137" y="4420"/>
                  </a:lnTo>
                  <a:lnTo>
                    <a:pt x="15435" y="4119"/>
                  </a:lnTo>
                  <a:lnTo>
                    <a:pt x="15775" y="4119"/>
                  </a:lnTo>
                  <a:lnTo>
                    <a:pt x="15775" y="3717"/>
                  </a:lnTo>
                  <a:lnTo>
                    <a:pt x="16243" y="3717"/>
                  </a:lnTo>
                  <a:lnTo>
                    <a:pt x="16370" y="3315"/>
                  </a:lnTo>
                  <a:lnTo>
                    <a:pt x="16370" y="2913"/>
                  </a:lnTo>
                  <a:lnTo>
                    <a:pt x="16540" y="2612"/>
                  </a:lnTo>
                  <a:lnTo>
                    <a:pt x="16710" y="2612"/>
                  </a:lnTo>
                  <a:lnTo>
                    <a:pt x="16710" y="2210"/>
                  </a:lnTo>
                  <a:lnTo>
                    <a:pt x="16838" y="1808"/>
                  </a:lnTo>
                  <a:lnTo>
                    <a:pt x="17008" y="1808"/>
                  </a:lnTo>
                  <a:lnTo>
                    <a:pt x="17008" y="2210"/>
                  </a:lnTo>
                  <a:lnTo>
                    <a:pt x="17178" y="1808"/>
                  </a:lnTo>
                  <a:lnTo>
                    <a:pt x="17348" y="1808"/>
                  </a:lnTo>
                  <a:lnTo>
                    <a:pt x="17476" y="2210"/>
                  </a:lnTo>
                  <a:lnTo>
                    <a:pt x="17646" y="2612"/>
                  </a:lnTo>
                  <a:lnTo>
                    <a:pt x="17943" y="2612"/>
                  </a:lnTo>
                  <a:lnTo>
                    <a:pt x="18113" y="2210"/>
                  </a:lnTo>
                  <a:lnTo>
                    <a:pt x="18581" y="2210"/>
                  </a:lnTo>
                  <a:lnTo>
                    <a:pt x="18751" y="2612"/>
                  </a:lnTo>
                  <a:lnTo>
                    <a:pt x="18581" y="4822"/>
                  </a:lnTo>
                  <a:lnTo>
                    <a:pt x="18581" y="5927"/>
                  </a:lnTo>
                  <a:lnTo>
                    <a:pt x="18411" y="6631"/>
                  </a:lnTo>
                  <a:lnTo>
                    <a:pt x="18581" y="7033"/>
                  </a:lnTo>
                  <a:lnTo>
                    <a:pt x="18921" y="7434"/>
                  </a:lnTo>
                  <a:lnTo>
                    <a:pt x="19219" y="7033"/>
                  </a:lnTo>
                  <a:lnTo>
                    <a:pt x="19687" y="7033"/>
                  </a:lnTo>
                  <a:lnTo>
                    <a:pt x="19857" y="7434"/>
                  </a:lnTo>
                  <a:lnTo>
                    <a:pt x="20027" y="7033"/>
                  </a:lnTo>
                  <a:lnTo>
                    <a:pt x="20027" y="6329"/>
                  </a:lnTo>
                  <a:lnTo>
                    <a:pt x="20154" y="6329"/>
                  </a:lnTo>
                  <a:lnTo>
                    <a:pt x="20324" y="5927"/>
                  </a:lnTo>
                  <a:lnTo>
                    <a:pt x="20622" y="6329"/>
                  </a:lnTo>
                  <a:lnTo>
                    <a:pt x="20792" y="6631"/>
                  </a:lnTo>
                  <a:lnTo>
                    <a:pt x="21090" y="7033"/>
                  </a:lnTo>
                  <a:lnTo>
                    <a:pt x="21260" y="7836"/>
                  </a:lnTo>
                  <a:lnTo>
                    <a:pt x="21430" y="8138"/>
                  </a:lnTo>
                  <a:lnTo>
                    <a:pt x="21600" y="8540"/>
                  </a:lnTo>
                  <a:lnTo>
                    <a:pt x="21600" y="8941"/>
                  </a:lnTo>
                  <a:lnTo>
                    <a:pt x="21430" y="8941"/>
                  </a:lnTo>
                  <a:lnTo>
                    <a:pt x="21430" y="9243"/>
                  </a:lnTo>
                  <a:lnTo>
                    <a:pt x="20792" y="9243"/>
                  </a:lnTo>
                  <a:lnTo>
                    <a:pt x="20622" y="9645"/>
                  </a:lnTo>
                  <a:lnTo>
                    <a:pt x="20494" y="10047"/>
                  </a:lnTo>
                  <a:lnTo>
                    <a:pt x="20154" y="10047"/>
                  </a:lnTo>
                  <a:lnTo>
                    <a:pt x="20154" y="10448"/>
                  </a:lnTo>
                  <a:lnTo>
                    <a:pt x="19857" y="10448"/>
                  </a:lnTo>
                  <a:lnTo>
                    <a:pt x="19687" y="11152"/>
                  </a:lnTo>
                  <a:lnTo>
                    <a:pt x="19687" y="11855"/>
                  </a:lnTo>
                  <a:lnTo>
                    <a:pt x="19517" y="11855"/>
                  </a:lnTo>
                  <a:lnTo>
                    <a:pt x="19219" y="12659"/>
                  </a:lnTo>
                  <a:lnTo>
                    <a:pt x="19049" y="12659"/>
                  </a:lnTo>
                  <a:lnTo>
                    <a:pt x="18751" y="12257"/>
                  </a:lnTo>
                  <a:lnTo>
                    <a:pt x="18751" y="12659"/>
                  </a:lnTo>
                  <a:lnTo>
                    <a:pt x="18581" y="13060"/>
                  </a:lnTo>
                  <a:lnTo>
                    <a:pt x="18411" y="13362"/>
                  </a:lnTo>
                  <a:lnTo>
                    <a:pt x="18283" y="13362"/>
                  </a:lnTo>
                  <a:lnTo>
                    <a:pt x="18283" y="13764"/>
                  </a:lnTo>
                  <a:lnTo>
                    <a:pt x="18113" y="14166"/>
                  </a:lnTo>
                  <a:lnTo>
                    <a:pt x="17943" y="13764"/>
                  </a:lnTo>
                  <a:lnTo>
                    <a:pt x="17646" y="13764"/>
                  </a:lnTo>
                  <a:lnTo>
                    <a:pt x="17476" y="13362"/>
                  </a:lnTo>
                  <a:lnTo>
                    <a:pt x="17008" y="13362"/>
                  </a:lnTo>
                  <a:lnTo>
                    <a:pt x="16838" y="13764"/>
                  </a:lnTo>
                  <a:lnTo>
                    <a:pt x="16710" y="14166"/>
                  </a:lnTo>
                  <a:lnTo>
                    <a:pt x="16710" y="15271"/>
                  </a:lnTo>
                  <a:lnTo>
                    <a:pt x="17008" y="15673"/>
                  </a:lnTo>
                  <a:lnTo>
                    <a:pt x="17348" y="15974"/>
                  </a:lnTo>
                  <a:lnTo>
                    <a:pt x="17348" y="16376"/>
                  </a:lnTo>
                  <a:lnTo>
                    <a:pt x="17178" y="16376"/>
                  </a:lnTo>
                  <a:lnTo>
                    <a:pt x="17178" y="16778"/>
                  </a:lnTo>
                  <a:lnTo>
                    <a:pt x="16838" y="17481"/>
                  </a:lnTo>
                  <a:lnTo>
                    <a:pt x="16710" y="18184"/>
                  </a:lnTo>
                  <a:lnTo>
                    <a:pt x="16540" y="18586"/>
                  </a:lnTo>
                  <a:lnTo>
                    <a:pt x="16370" y="18586"/>
                  </a:lnTo>
                  <a:lnTo>
                    <a:pt x="16243" y="18988"/>
                  </a:lnTo>
                  <a:lnTo>
                    <a:pt x="15902" y="18988"/>
                  </a:lnTo>
                  <a:lnTo>
                    <a:pt x="15775" y="19390"/>
                  </a:lnTo>
                  <a:lnTo>
                    <a:pt x="15137" y="19390"/>
                  </a:lnTo>
                  <a:lnTo>
                    <a:pt x="14967" y="19691"/>
                  </a:lnTo>
                  <a:lnTo>
                    <a:pt x="14797" y="19691"/>
                  </a:lnTo>
                  <a:lnTo>
                    <a:pt x="13861" y="20495"/>
                  </a:lnTo>
                  <a:lnTo>
                    <a:pt x="13691" y="20796"/>
                  </a:lnTo>
                  <a:lnTo>
                    <a:pt x="13394" y="21600"/>
                  </a:lnTo>
                  <a:lnTo>
                    <a:pt x="12926" y="21600"/>
                  </a:lnTo>
                  <a:lnTo>
                    <a:pt x="12926" y="21198"/>
                  </a:lnTo>
                  <a:lnTo>
                    <a:pt x="12586" y="21198"/>
                  </a:lnTo>
                  <a:lnTo>
                    <a:pt x="12288" y="21600"/>
                  </a:lnTo>
                  <a:lnTo>
                    <a:pt x="12118" y="21198"/>
                  </a:lnTo>
                  <a:lnTo>
                    <a:pt x="11820" y="21198"/>
                  </a:lnTo>
                  <a:lnTo>
                    <a:pt x="11523" y="20796"/>
                  </a:lnTo>
                  <a:lnTo>
                    <a:pt x="11013" y="20495"/>
                  </a:lnTo>
                  <a:lnTo>
                    <a:pt x="10715" y="19691"/>
                  </a:lnTo>
                  <a:lnTo>
                    <a:pt x="9439" y="19691"/>
                  </a:lnTo>
                  <a:lnTo>
                    <a:pt x="9439" y="20093"/>
                  </a:lnTo>
                  <a:lnTo>
                    <a:pt x="6931" y="20093"/>
                  </a:lnTo>
                  <a:lnTo>
                    <a:pt x="6761" y="19390"/>
                  </a:lnTo>
                  <a:lnTo>
                    <a:pt x="6761" y="18988"/>
                  </a:lnTo>
                  <a:lnTo>
                    <a:pt x="6633" y="18586"/>
                  </a:lnTo>
                  <a:lnTo>
                    <a:pt x="6463" y="18184"/>
                  </a:lnTo>
                  <a:lnTo>
                    <a:pt x="6463" y="17883"/>
                  </a:lnTo>
                  <a:lnTo>
                    <a:pt x="6293" y="17481"/>
                  </a:lnTo>
                  <a:lnTo>
                    <a:pt x="6165" y="17481"/>
                  </a:lnTo>
                  <a:lnTo>
                    <a:pt x="6165" y="17079"/>
                  </a:lnTo>
                  <a:lnTo>
                    <a:pt x="5825" y="17079"/>
                  </a:lnTo>
                  <a:lnTo>
                    <a:pt x="5698" y="16778"/>
                  </a:lnTo>
                  <a:lnTo>
                    <a:pt x="5357" y="16376"/>
                  </a:lnTo>
                  <a:lnTo>
                    <a:pt x="5060" y="16376"/>
                  </a:lnTo>
                  <a:lnTo>
                    <a:pt x="5060" y="15974"/>
                  </a:lnTo>
                  <a:lnTo>
                    <a:pt x="4890" y="15974"/>
                  </a:lnTo>
                  <a:lnTo>
                    <a:pt x="4422" y="15673"/>
                  </a:lnTo>
                  <a:lnTo>
                    <a:pt x="3019" y="15673"/>
                  </a:lnTo>
                  <a:lnTo>
                    <a:pt x="2679" y="14869"/>
                  </a:lnTo>
                  <a:lnTo>
                    <a:pt x="2679" y="14166"/>
                  </a:lnTo>
                  <a:lnTo>
                    <a:pt x="2849" y="14166"/>
                  </a:lnTo>
                  <a:lnTo>
                    <a:pt x="2849" y="12659"/>
                  </a:lnTo>
                  <a:lnTo>
                    <a:pt x="2679" y="12257"/>
                  </a:lnTo>
                  <a:lnTo>
                    <a:pt x="2551" y="11855"/>
                  </a:lnTo>
                  <a:lnTo>
                    <a:pt x="2381" y="11553"/>
                  </a:lnTo>
                  <a:lnTo>
                    <a:pt x="2381" y="11152"/>
                  </a:lnTo>
                  <a:lnTo>
                    <a:pt x="2211" y="10750"/>
                  </a:lnTo>
                  <a:lnTo>
                    <a:pt x="2041" y="10448"/>
                  </a:lnTo>
                  <a:lnTo>
                    <a:pt x="1913" y="10047"/>
                  </a:lnTo>
                  <a:lnTo>
                    <a:pt x="1743" y="10047"/>
                  </a:lnTo>
                  <a:lnTo>
                    <a:pt x="1573" y="10448"/>
                  </a:lnTo>
                  <a:lnTo>
                    <a:pt x="1446" y="10047"/>
                  </a:lnTo>
                  <a:lnTo>
                    <a:pt x="1106" y="10047"/>
                  </a:lnTo>
                  <a:lnTo>
                    <a:pt x="935" y="10448"/>
                  </a:lnTo>
                  <a:lnTo>
                    <a:pt x="808" y="10047"/>
                  </a:lnTo>
                  <a:lnTo>
                    <a:pt x="808" y="9645"/>
                  </a:lnTo>
                  <a:lnTo>
                    <a:pt x="638" y="9645"/>
                  </a:lnTo>
                  <a:lnTo>
                    <a:pt x="170" y="8540"/>
                  </a:lnTo>
                  <a:lnTo>
                    <a:pt x="170" y="8138"/>
                  </a:lnTo>
                  <a:lnTo>
                    <a:pt x="170" y="8540"/>
                  </a:lnTo>
                  <a:lnTo>
                    <a:pt x="0" y="8138"/>
                  </a:lnTo>
                  <a:lnTo>
                    <a:pt x="0" y="7836"/>
                  </a:lnTo>
                  <a:close/>
                  <a:moveTo>
                    <a:pt x="0" y="78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" name="AutoShape 13"/>
            <p:cNvSpPr>
              <a:spLocks/>
            </p:cNvSpPr>
            <p:nvPr/>
          </p:nvSpPr>
          <p:spPr bwMode="auto">
            <a:xfrm>
              <a:off x="8633" y="2291"/>
              <a:ext cx="1578" cy="73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67" y="14545"/>
                  </a:moveTo>
                  <a:lnTo>
                    <a:pt x="1528" y="14327"/>
                  </a:lnTo>
                  <a:lnTo>
                    <a:pt x="1285" y="14545"/>
                  </a:lnTo>
                  <a:lnTo>
                    <a:pt x="1146" y="14327"/>
                  </a:lnTo>
                  <a:lnTo>
                    <a:pt x="1146" y="14036"/>
                  </a:lnTo>
                  <a:lnTo>
                    <a:pt x="1424" y="14036"/>
                  </a:lnTo>
                  <a:lnTo>
                    <a:pt x="1146" y="13236"/>
                  </a:lnTo>
                  <a:lnTo>
                    <a:pt x="903" y="12945"/>
                  </a:lnTo>
                  <a:lnTo>
                    <a:pt x="521" y="12655"/>
                  </a:lnTo>
                  <a:lnTo>
                    <a:pt x="521" y="12945"/>
                  </a:lnTo>
                  <a:lnTo>
                    <a:pt x="243" y="12436"/>
                  </a:lnTo>
                  <a:lnTo>
                    <a:pt x="243" y="12145"/>
                  </a:lnTo>
                  <a:lnTo>
                    <a:pt x="0" y="11855"/>
                  </a:lnTo>
                  <a:lnTo>
                    <a:pt x="0" y="11564"/>
                  </a:lnTo>
                  <a:lnTo>
                    <a:pt x="139" y="10764"/>
                  </a:lnTo>
                  <a:lnTo>
                    <a:pt x="0" y="10764"/>
                  </a:lnTo>
                  <a:lnTo>
                    <a:pt x="0" y="10255"/>
                  </a:lnTo>
                  <a:lnTo>
                    <a:pt x="139" y="9964"/>
                  </a:lnTo>
                  <a:lnTo>
                    <a:pt x="243" y="9673"/>
                  </a:lnTo>
                  <a:lnTo>
                    <a:pt x="243" y="9455"/>
                  </a:lnTo>
                  <a:lnTo>
                    <a:pt x="382" y="9164"/>
                  </a:lnTo>
                  <a:lnTo>
                    <a:pt x="625" y="9673"/>
                  </a:lnTo>
                  <a:lnTo>
                    <a:pt x="625" y="9964"/>
                  </a:lnTo>
                  <a:lnTo>
                    <a:pt x="903" y="10255"/>
                  </a:lnTo>
                  <a:lnTo>
                    <a:pt x="1007" y="9964"/>
                  </a:lnTo>
                  <a:lnTo>
                    <a:pt x="1007" y="9673"/>
                  </a:lnTo>
                  <a:lnTo>
                    <a:pt x="903" y="8873"/>
                  </a:lnTo>
                  <a:lnTo>
                    <a:pt x="1146" y="8655"/>
                  </a:lnTo>
                  <a:lnTo>
                    <a:pt x="1285" y="8655"/>
                  </a:lnTo>
                  <a:lnTo>
                    <a:pt x="1285" y="8073"/>
                  </a:lnTo>
                  <a:lnTo>
                    <a:pt x="1424" y="7782"/>
                  </a:lnTo>
                  <a:lnTo>
                    <a:pt x="1528" y="7782"/>
                  </a:lnTo>
                  <a:lnTo>
                    <a:pt x="1528" y="7564"/>
                  </a:lnTo>
                  <a:lnTo>
                    <a:pt x="1806" y="7564"/>
                  </a:lnTo>
                  <a:lnTo>
                    <a:pt x="1806" y="6982"/>
                  </a:lnTo>
                  <a:lnTo>
                    <a:pt x="1910" y="7273"/>
                  </a:lnTo>
                  <a:lnTo>
                    <a:pt x="2049" y="7273"/>
                  </a:lnTo>
                  <a:lnTo>
                    <a:pt x="2049" y="7782"/>
                  </a:lnTo>
                  <a:lnTo>
                    <a:pt x="2188" y="7564"/>
                  </a:lnTo>
                  <a:lnTo>
                    <a:pt x="2188" y="7273"/>
                  </a:lnTo>
                  <a:lnTo>
                    <a:pt x="2292" y="7273"/>
                  </a:lnTo>
                  <a:lnTo>
                    <a:pt x="2292" y="7564"/>
                  </a:lnTo>
                  <a:lnTo>
                    <a:pt x="2292" y="7273"/>
                  </a:lnTo>
                  <a:lnTo>
                    <a:pt x="2431" y="7273"/>
                  </a:lnTo>
                  <a:lnTo>
                    <a:pt x="2570" y="6982"/>
                  </a:lnTo>
                  <a:lnTo>
                    <a:pt x="2709" y="6982"/>
                  </a:lnTo>
                  <a:lnTo>
                    <a:pt x="2709" y="7273"/>
                  </a:lnTo>
                  <a:lnTo>
                    <a:pt x="2813" y="7564"/>
                  </a:lnTo>
                  <a:lnTo>
                    <a:pt x="3091" y="7273"/>
                  </a:lnTo>
                  <a:lnTo>
                    <a:pt x="3195" y="7273"/>
                  </a:lnTo>
                  <a:lnTo>
                    <a:pt x="3195" y="7564"/>
                  </a:lnTo>
                  <a:lnTo>
                    <a:pt x="3334" y="7564"/>
                  </a:lnTo>
                  <a:lnTo>
                    <a:pt x="3473" y="7782"/>
                  </a:lnTo>
                  <a:lnTo>
                    <a:pt x="3577" y="7782"/>
                  </a:lnTo>
                  <a:lnTo>
                    <a:pt x="3577" y="8073"/>
                  </a:lnTo>
                  <a:lnTo>
                    <a:pt x="3855" y="8364"/>
                  </a:lnTo>
                  <a:lnTo>
                    <a:pt x="3994" y="8364"/>
                  </a:lnTo>
                  <a:lnTo>
                    <a:pt x="3994" y="8655"/>
                  </a:lnTo>
                  <a:lnTo>
                    <a:pt x="4098" y="8655"/>
                  </a:lnTo>
                  <a:lnTo>
                    <a:pt x="4098" y="8364"/>
                  </a:lnTo>
                  <a:lnTo>
                    <a:pt x="4237" y="8073"/>
                  </a:lnTo>
                  <a:lnTo>
                    <a:pt x="4237" y="8364"/>
                  </a:lnTo>
                  <a:lnTo>
                    <a:pt x="4480" y="8364"/>
                  </a:lnTo>
                  <a:lnTo>
                    <a:pt x="4480" y="8655"/>
                  </a:lnTo>
                  <a:lnTo>
                    <a:pt x="4619" y="8655"/>
                  </a:lnTo>
                  <a:lnTo>
                    <a:pt x="4758" y="8364"/>
                  </a:lnTo>
                  <a:lnTo>
                    <a:pt x="4758" y="8073"/>
                  </a:lnTo>
                  <a:lnTo>
                    <a:pt x="4896" y="8073"/>
                  </a:lnTo>
                  <a:lnTo>
                    <a:pt x="4896" y="7782"/>
                  </a:lnTo>
                  <a:lnTo>
                    <a:pt x="5278" y="7782"/>
                  </a:lnTo>
                  <a:lnTo>
                    <a:pt x="5383" y="8073"/>
                  </a:lnTo>
                  <a:lnTo>
                    <a:pt x="5660" y="8073"/>
                  </a:lnTo>
                  <a:lnTo>
                    <a:pt x="5522" y="7782"/>
                  </a:lnTo>
                  <a:lnTo>
                    <a:pt x="5765" y="7782"/>
                  </a:lnTo>
                  <a:lnTo>
                    <a:pt x="5904" y="7564"/>
                  </a:lnTo>
                  <a:lnTo>
                    <a:pt x="6042" y="7782"/>
                  </a:lnTo>
                  <a:lnTo>
                    <a:pt x="6042" y="8073"/>
                  </a:lnTo>
                  <a:lnTo>
                    <a:pt x="5904" y="8073"/>
                  </a:lnTo>
                  <a:lnTo>
                    <a:pt x="6042" y="8364"/>
                  </a:lnTo>
                  <a:lnTo>
                    <a:pt x="6424" y="8364"/>
                  </a:lnTo>
                  <a:lnTo>
                    <a:pt x="6668" y="8655"/>
                  </a:lnTo>
                  <a:lnTo>
                    <a:pt x="6806" y="8655"/>
                  </a:lnTo>
                  <a:lnTo>
                    <a:pt x="6806" y="8073"/>
                  </a:lnTo>
                  <a:lnTo>
                    <a:pt x="6945" y="8073"/>
                  </a:lnTo>
                  <a:lnTo>
                    <a:pt x="7050" y="8364"/>
                  </a:lnTo>
                  <a:lnTo>
                    <a:pt x="7188" y="8364"/>
                  </a:lnTo>
                  <a:lnTo>
                    <a:pt x="7466" y="8073"/>
                  </a:lnTo>
                  <a:lnTo>
                    <a:pt x="7466" y="6982"/>
                  </a:lnTo>
                  <a:lnTo>
                    <a:pt x="7188" y="6982"/>
                  </a:lnTo>
                  <a:lnTo>
                    <a:pt x="7050" y="6764"/>
                  </a:lnTo>
                  <a:lnTo>
                    <a:pt x="6945" y="6764"/>
                  </a:lnTo>
                  <a:lnTo>
                    <a:pt x="6945" y="6473"/>
                  </a:lnTo>
                  <a:lnTo>
                    <a:pt x="6806" y="6473"/>
                  </a:lnTo>
                  <a:lnTo>
                    <a:pt x="6668" y="6182"/>
                  </a:lnTo>
                  <a:lnTo>
                    <a:pt x="6806" y="6182"/>
                  </a:lnTo>
                  <a:lnTo>
                    <a:pt x="6945" y="5964"/>
                  </a:lnTo>
                  <a:lnTo>
                    <a:pt x="6945" y="5382"/>
                  </a:lnTo>
                  <a:lnTo>
                    <a:pt x="6806" y="5382"/>
                  </a:lnTo>
                  <a:lnTo>
                    <a:pt x="6806" y="5091"/>
                  </a:lnTo>
                  <a:lnTo>
                    <a:pt x="6945" y="4873"/>
                  </a:lnTo>
                  <a:lnTo>
                    <a:pt x="7050" y="4582"/>
                  </a:lnTo>
                  <a:lnTo>
                    <a:pt x="7466" y="4582"/>
                  </a:lnTo>
                  <a:lnTo>
                    <a:pt x="7466" y="4291"/>
                  </a:lnTo>
                  <a:lnTo>
                    <a:pt x="7327" y="4073"/>
                  </a:lnTo>
                  <a:lnTo>
                    <a:pt x="7188" y="4073"/>
                  </a:lnTo>
                  <a:lnTo>
                    <a:pt x="7188" y="4291"/>
                  </a:lnTo>
                  <a:lnTo>
                    <a:pt x="7050" y="4073"/>
                  </a:lnTo>
                  <a:lnTo>
                    <a:pt x="6945" y="4073"/>
                  </a:lnTo>
                  <a:lnTo>
                    <a:pt x="7050" y="4073"/>
                  </a:lnTo>
                  <a:lnTo>
                    <a:pt x="7050" y="3782"/>
                  </a:lnTo>
                  <a:lnTo>
                    <a:pt x="6806" y="3782"/>
                  </a:lnTo>
                  <a:lnTo>
                    <a:pt x="6806" y="3200"/>
                  </a:lnTo>
                  <a:lnTo>
                    <a:pt x="6945" y="3200"/>
                  </a:lnTo>
                  <a:lnTo>
                    <a:pt x="6945" y="2982"/>
                  </a:lnTo>
                  <a:lnTo>
                    <a:pt x="7050" y="2982"/>
                  </a:lnTo>
                  <a:lnTo>
                    <a:pt x="7050" y="3200"/>
                  </a:lnTo>
                  <a:lnTo>
                    <a:pt x="7466" y="3200"/>
                  </a:lnTo>
                  <a:lnTo>
                    <a:pt x="7466" y="2982"/>
                  </a:lnTo>
                  <a:lnTo>
                    <a:pt x="7570" y="2982"/>
                  </a:lnTo>
                  <a:lnTo>
                    <a:pt x="7709" y="3200"/>
                  </a:lnTo>
                  <a:lnTo>
                    <a:pt x="7709" y="2982"/>
                  </a:lnTo>
                  <a:lnTo>
                    <a:pt x="7952" y="2691"/>
                  </a:lnTo>
                  <a:lnTo>
                    <a:pt x="8334" y="2691"/>
                  </a:lnTo>
                  <a:lnTo>
                    <a:pt x="8334" y="2400"/>
                  </a:lnTo>
                  <a:lnTo>
                    <a:pt x="8473" y="2400"/>
                  </a:lnTo>
                  <a:lnTo>
                    <a:pt x="8612" y="2182"/>
                  </a:lnTo>
                  <a:lnTo>
                    <a:pt x="8994" y="2182"/>
                  </a:lnTo>
                  <a:lnTo>
                    <a:pt x="8994" y="1891"/>
                  </a:lnTo>
                  <a:lnTo>
                    <a:pt x="9133" y="1891"/>
                  </a:lnTo>
                  <a:lnTo>
                    <a:pt x="9133" y="1600"/>
                  </a:lnTo>
                  <a:lnTo>
                    <a:pt x="9654" y="1600"/>
                  </a:lnTo>
                  <a:lnTo>
                    <a:pt x="9897" y="1091"/>
                  </a:lnTo>
                  <a:lnTo>
                    <a:pt x="10140" y="1091"/>
                  </a:lnTo>
                  <a:lnTo>
                    <a:pt x="10140" y="800"/>
                  </a:lnTo>
                  <a:lnTo>
                    <a:pt x="10418" y="800"/>
                  </a:lnTo>
                  <a:lnTo>
                    <a:pt x="10418" y="509"/>
                  </a:lnTo>
                  <a:lnTo>
                    <a:pt x="10522" y="509"/>
                  </a:lnTo>
                  <a:lnTo>
                    <a:pt x="10522" y="291"/>
                  </a:lnTo>
                  <a:lnTo>
                    <a:pt x="10661" y="0"/>
                  </a:lnTo>
                  <a:lnTo>
                    <a:pt x="10800" y="291"/>
                  </a:lnTo>
                  <a:lnTo>
                    <a:pt x="10800" y="0"/>
                  </a:lnTo>
                  <a:lnTo>
                    <a:pt x="11043" y="291"/>
                  </a:lnTo>
                  <a:lnTo>
                    <a:pt x="11703" y="291"/>
                  </a:lnTo>
                  <a:lnTo>
                    <a:pt x="11703" y="509"/>
                  </a:lnTo>
                  <a:lnTo>
                    <a:pt x="11807" y="800"/>
                  </a:lnTo>
                  <a:lnTo>
                    <a:pt x="11807" y="1091"/>
                  </a:lnTo>
                  <a:lnTo>
                    <a:pt x="11946" y="1091"/>
                  </a:lnTo>
                  <a:lnTo>
                    <a:pt x="11946" y="1600"/>
                  </a:lnTo>
                  <a:lnTo>
                    <a:pt x="11807" y="1600"/>
                  </a:lnTo>
                  <a:lnTo>
                    <a:pt x="11946" y="1891"/>
                  </a:lnTo>
                  <a:lnTo>
                    <a:pt x="12328" y="1891"/>
                  </a:lnTo>
                  <a:lnTo>
                    <a:pt x="12328" y="1600"/>
                  </a:lnTo>
                  <a:lnTo>
                    <a:pt x="12328" y="1891"/>
                  </a:lnTo>
                  <a:lnTo>
                    <a:pt x="12467" y="1891"/>
                  </a:lnTo>
                  <a:lnTo>
                    <a:pt x="12467" y="1600"/>
                  </a:lnTo>
                  <a:lnTo>
                    <a:pt x="12710" y="1891"/>
                  </a:lnTo>
                  <a:lnTo>
                    <a:pt x="12710" y="2400"/>
                  </a:lnTo>
                  <a:lnTo>
                    <a:pt x="12849" y="2400"/>
                  </a:lnTo>
                  <a:lnTo>
                    <a:pt x="12849" y="1891"/>
                  </a:lnTo>
                  <a:lnTo>
                    <a:pt x="12988" y="1891"/>
                  </a:lnTo>
                  <a:lnTo>
                    <a:pt x="13092" y="2182"/>
                  </a:lnTo>
                  <a:lnTo>
                    <a:pt x="13370" y="2182"/>
                  </a:lnTo>
                  <a:lnTo>
                    <a:pt x="13370" y="2400"/>
                  </a:lnTo>
                  <a:lnTo>
                    <a:pt x="13231" y="2400"/>
                  </a:lnTo>
                  <a:lnTo>
                    <a:pt x="13231" y="2691"/>
                  </a:lnTo>
                  <a:lnTo>
                    <a:pt x="13370" y="2982"/>
                  </a:lnTo>
                  <a:lnTo>
                    <a:pt x="13509" y="2691"/>
                  </a:lnTo>
                  <a:lnTo>
                    <a:pt x="13891" y="2691"/>
                  </a:lnTo>
                  <a:lnTo>
                    <a:pt x="13891" y="2982"/>
                  </a:lnTo>
                  <a:lnTo>
                    <a:pt x="13995" y="2691"/>
                  </a:lnTo>
                  <a:lnTo>
                    <a:pt x="13891" y="2400"/>
                  </a:lnTo>
                  <a:lnTo>
                    <a:pt x="14273" y="2400"/>
                  </a:lnTo>
                  <a:lnTo>
                    <a:pt x="14273" y="2182"/>
                  </a:lnTo>
                  <a:lnTo>
                    <a:pt x="14412" y="2182"/>
                  </a:lnTo>
                  <a:lnTo>
                    <a:pt x="14412" y="1891"/>
                  </a:lnTo>
                  <a:lnTo>
                    <a:pt x="14516" y="1891"/>
                  </a:lnTo>
                  <a:lnTo>
                    <a:pt x="14655" y="1600"/>
                  </a:lnTo>
                  <a:lnTo>
                    <a:pt x="14655" y="1309"/>
                  </a:lnTo>
                  <a:lnTo>
                    <a:pt x="14898" y="1309"/>
                  </a:lnTo>
                  <a:lnTo>
                    <a:pt x="15037" y="1091"/>
                  </a:lnTo>
                  <a:lnTo>
                    <a:pt x="15037" y="1600"/>
                  </a:lnTo>
                  <a:lnTo>
                    <a:pt x="14898" y="1600"/>
                  </a:lnTo>
                  <a:lnTo>
                    <a:pt x="14898" y="1891"/>
                  </a:lnTo>
                  <a:lnTo>
                    <a:pt x="15940" y="3200"/>
                  </a:lnTo>
                  <a:lnTo>
                    <a:pt x="17363" y="6473"/>
                  </a:lnTo>
                  <a:lnTo>
                    <a:pt x="17606" y="6473"/>
                  </a:lnTo>
                  <a:lnTo>
                    <a:pt x="17606" y="5964"/>
                  </a:lnTo>
                  <a:lnTo>
                    <a:pt x="17745" y="5964"/>
                  </a:lnTo>
                  <a:lnTo>
                    <a:pt x="17850" y="6182"/>
                  </a:lnTo>
                  <a:lnTo>
                    <a:pt x="17850" y="6473"/>
                  </a:lnTo>
                  <a:lnTo>
                    <a:pt x="17988" y="6473"/>
                  </a:lnTo>
                  <a:lnTo>
                    <a:pt x="18127" y="6764"/>
                  </a:lnTo>
                  <a:lnTo>
                    <a:pt x="18266" y="6473"/>
                  </a:lnTo>
                  <a:lnTo>
                    <a:pt x="18370" y="6473"/>
                  </a:lnTo>
                  <a:lnTo>
                    <a:pt x="18509" y="6764"/>
                  </a:lnTo>
                  <a:lnTo>
                    <a:pt x="18648" y="6473"/>
                  </a:lnTo>
                  <a:lnTo>
                    <a:pt x="18891" y="6473"/>
                  </a:lnTo>
                  <a:lnTo>
                    <a:pt x="18752" y="6182"/>
                  </a:lnTo>
                  <a:lnTo>
                    <a:pt x="19412" y="6182"/>
                  </a:lnTo>
                  <a:lnTo>
                    <a:pt x="19551" y="6473"/>
                  </a:lnTo>
                  <a:lnTo>
                    <a:pt x="19655" y="6764"/>
                  </a:lnTo>
                  <a:lnTo>
                    <a:pt x="19655" y="6982"/>
                  </a:lnTo>
                  <a:lnTo>
                    <a:pt x="19933" y="6982"/>
                  </a:lnTo>
                  <a:lnTo>
                    <a:pt x="20037" y="7273"/>
                  </a:lnTo>
                  <a:lnTo>
                    <a:pt x="20176" y="7273"/>
                  </a:lnTo>
                  <a:lnTo>
                    <a:pt x="20176" y="8073"/>
                  </a:lnTo>
                  <a:lnTo>
                    <a:pt x="20558" y="8073"/>
                  </a:lnTo>
                  <a:lnTo>
                    <a:pt x="20836" y="7782"/>
                  </a:lnTo>
                  <a:lnTo>
                    <a:pt x="21079" y="7782"/>
                  </a:lnTo>
                  <a:lnTo>
                    <a:pt x="21218" y="7564"/>
                  </a:lnTo>
                  <a:lnTo>
                    <a:pt x="21218" y="8073"/>
                  </a:lnTo>
                  <a:lnTo>
                    <a:pt x="21322" y="8073"/>
                  </a:lnTo>
                  <a:lnTo>
                    <a:pt x="21461" y="8364"/>
                  </a:lnTo>
                  <a:lnTo>
                    <a:pt x="21600" y="8364"/>
                  </a:lnTo>
                  <a:lnTo>
                    <a:pt x="21600" y="8655"/>
                  </a:lnTo>
                  <a:lnTo>
                    <a:pt x="21461" y="8873"/>
                  </a:lnTo>
                  <a:lnTo>
                    <a:pt x="21322" y="9164"/>
                  </a:lnTo>
                  <a:lnTo>
                    <a:pt x="21322" y="9455"/>
                  </a:lnTo>
                  <a:lnTo>
                    <a:pt x="21218" y="9673"/>
                  </a:lnTo>
                  <a:lnTo>
                    <a:pt x="21079" y="9673"/>
                  </a:lnTo>
                  <a:lnTo>
                    <a:pt x="20940" y="9964"/>
                  </a:lnTo>
                  <a:lnTo>
                    <a:pt x="20940" y="10545"/>
                  </a:lnTo>
                  <a:lnTo>
                    <a:pt x="21079" y="11055"/>
                  </a:lnTo>
                  <a:lnTo>
                    <a:pt x="21218" y="11345"/>
                  </a:lnTo>
                  <a:lnTo>
                    <a:pt x="21218" y="11564"/>
                  </a:lnTo>
                  <a:lnTo>
                    <a:pt x="21079" y="11855"/>
                  </a:lnTo>
                  <a:lnTo>
                    <a:pt x="20940" y="11855"/>
                  </a:lnTo>
                  <a:lnTo>
                    <a:pt x="20836" y="12145"/>
                  </a:lnTo>
                  <a:lnTo>
                    <a:pt x="20697" y="12145"/>
                  </a:lnTo>
                  <a:lnTo>
                    <a:pt x="20697" y="11855"/>
                  </a:lnTo>
                  <a:lnTo>
                    <a:pt x="20558" y="11855"/>
                  </a:lnTo>
                  <a:lnTo>
                    <a:pt x="20315" y="12145"/>
                  </a:lnTo>
                  <a:lnTo>
                    <a:pt x="20176" y="12145"/>
                  </a:lnTo>
                  <a:lnTo>
                    <a:pt x="19933" y="11855"/>
                  </a:lnTo>
                  <a:lnTo>
                    <a:pt x="19794" y="11855"/>
                  </a:lnTo>
                  <a:lnTo>
                    <a:pt x="19655" y="12436"/>
                  </a:lnTo>
                  <a:lnTo>
                    <a:pt x="19655" y="12945"/>
                  </a:lnTo>
                  <a:lnTo>
                    <a:pt x="19551" y="13455"/>
                  </a:lnTo>
                  <a:lnTo>
                    <a:pt x="19551" y="14327"/>
                  </a:lnTo>
                  <a:lnTo>
                    <a:pt x="19794" y="14327"/>
                  </a:lnTo>
                  <a:lnTo>
                    <a:pt x="19655" y="14545"/>
                  </a:lnTo>
                  <a:lnTo>
                    <a:pt x="19655" y="14836"/>
                  </a:lnTo>
                  <a:lnTo>
                    <a:pt x="19169" y="14836"/>
                  </a:lnTo>
                  <a:lnTo>
                    <a:pt x="18891" y="15127"/>
                  </a:lnTo>
                  <a:lnTo>
                    <a:pt x="18509" y="15127"/>
                  </a:lnTo>
                  <a:lnTo>
                    <a:pt x="18370" y="15345"/>
                  </a:lnTo>
                  <a:lnTo>
                    <a:pt x="18509" y="15636"/>
                  </a:lnTo>
                  <a:lnTo>
                    <a:pt x="18752" y="15636"/>
                  </a:lnTo>
                  <a:lnTo>
                    <a:pt x="18752" y="16436"/>
                  </a:lnTo>
                  <a:lnTo>
                    <a:pt x="18891" y="16436"/>
                  </a:lnTo>
                  <a:lnTo>
                    <a:pt x="18891" y="16727"/>
                  </a:lnTo>
                  <a:lnTo>
                    <a:pt x="19030" y="17018"/>
                  </a:lnTo>
                  <a:lnTo>
                    <a:pt x="19030" y="17236"/>
                  </a:lnTo>
                  <a:lnTo>
                    <a:pt x="19169" y="17236"/>
                  </a:lnTo>
                  <a:lnTo>
                    <a:pt x="19169" y="17818"/>
                  </a:lnTo>
                  <a:lnTo>
                    <a:pt x="19030" y="18036"/>
                  </a:lnTo>
                  <a:lnTo>
                    <a:pt x="19169" y="18327"/>
                  </a:lnTo>
                  <a:lnTo>
                    <a:pt x="19030" y="18327"/>
                  </a:lnTo>
                  <a:lnTo>
                    <a:pt x="19030" y="18909"/>
                  </a:lnTo>
                  <a:lnTo>
                    <a:pt x="18891" y="19127"/>
                  </a:lnTo>
                  <a:lnTo>
                    <a:pt x="18648" y="18909"/>
                  </a:lnTo>
                  <a:lnTo>
                    <a:pt x="18370" y="18327"/>
                  </a:lnTo>
                  <a:lnTo>
                    <a:pt x="16565" y="18327"/>
                  </a:lnTo>
                  <a:lnTo>
                    <a:pt x="16460" y="18618"/>
                  </a:lnTo>
                  <a:lnTo>
                    <a:pt x="16183" y="18327"/>
                  </a:lnTo>
                  <a:lnTo>
                    <a:pt x="15280" y="18327"/>
                  </a:lnTo>
                  <a:lnTo>
                    <a:pt x="15280" y="19127"/>
                  </a:lnTo>
                  <a:lnTo>
                    <a:pt x="14412" y="19127"/>
                  </a:lnTo>
                  <a:lnTo>
                    <a:pt x="14273" y="18909"/>
                  </a:lnTo>
                  <a:lnTo>
                    <a:pt x="13995" y="18909"/>
                  </a:lnTo>
                  <a:lnTo>
                    <a:pt x="13995" y="19127"/>
                  </a:lnTo>
                  <a:lnTo>
                    <a:pt x="13891" y="19418"/>
                  </a:lnTo>
                  <a:lnTo>
                    <a:pt x="13752" y="19418"/>
                  </a:lnTo>
                  <a:lnTo>
                    <a:pt x="13752" y="19709"/>
                  </a:lnTo>
                  <a:lnTo>
                    <a:pt x="13613" y="19927"/>
                  </a:lnTo>
                  <a:lnTo>
                    <a:pt x="13370" y="20218"/>
                  </a:lnTo>
                  <a:lnTo>
                    <a:pt x="13231" y="20800"/>
                  </a:lnTo>
                  <a:lnTo>
                    <a:pt x="13092" y="21309"/>
                  </a:lnTo>
                  <a:lnTo>
                    <a:pt x="12849" y="21600"/>
                  </a:lnTo>
                  <a:lnTo>
                    <a:pt x="12606" y="21309"/>
                  </a:lnTo>
                  <a:lnTo>
                    <a:pt x="12224" y="21309"/>
                  </a:lnTo>
                  <a:lnTo>
                    <a:pt x="11946" y="21600"/>
                  </a:lnTo>
                  <a:lnTo>
                    <a:pt x="11807" y="21600"/>
                  </a:lnTo>
                  <a:lnTo>
                    <a:pt x="11564" y="20218"/>
                  </a:lnTo>
                  <a:lnTo>
                    <a:pt x="11182" y="20218"/>
                  </a:lnTo>
                  <a:lnTo>
                    <a:pt x="11182" y="18618"/>
                  </a:lnTo>
                  <a:lnTo>
                    <a:pt x="10939" y="18909"/>
                  </a:lnTo>
                  <a:lnTo>
                    <a:pt x="10800" y="18036"/>
                  </a:lnTo>
                  <a:lnTo>
                    <a:pt x="10522" y="17818"/>
                  </a:lnTo>
                  <a:lnTo>
                    <a:pt x="8751" y="17818"/>
                  </a:lnTo>
                  <a:lnTo>
                    <a:pt x="8230" y="17236"/>
                  </a:lnTo>
                  <a:lnTo>
                    <a:pt x="7952" y="17018"/>
                  </a:lnTo>
                  <a:lnTo>
                    <a:pt x="7050" y="15927"/>
                  </a:lnTo>
                  <a:lnTo>
                    <a:pt x="5522" y="16436"/>
                  </a:lnTo>
                  <a:lnTo>
                    <a:pt x="6042" y="21600"/>
                  </a:lnTo>
                  <a:lnTo>
                    <a:pt x="5660" y="21600"/>
                  </a:lnTo>
                  <a:lnTo>
                    <a:pt x="5278" y="20800"/>
                  </a:lnTo>
                  <a:lnTo>
                    <a:pt x="4896" y="20509"/>
                  </a:lnTo>
                  <a:lnTo>
                    <a:pt x="4480" y="20218"/>
                  </a:lnTo>
                  <a:lnTo>
                    <a:pt x="4237" y="20509"/>
                  </a:lnTo>
                  <a:lnTo>
                    <a:pt x="3855" y="21018"/>
                  </a:lnTo>
                  <a:lnTo>
                    <a:pt x="3855" y="20218"/>
                  </a:lnTo>
                  <a:lnTo>
                    <a:pt x="3994" y="19927"/>
                  </a:lnTo>
                  <a:lnTo>
                    <a:pt x="3994" y="19709"/>
                  </a:lnTo>
                  <a:lnTo>
                    <a:pt x="3473" y="19709"/>
                  </a:lnTo>
                  <a:lnTo>
                    <a:pt x="3473" y="19418"/>
                  </a:lnTo>
                  <a:lnTo>
                    <a:pt x="3334" y="19418"/>
                  </a:lnTo>
                  <a:lnTo>
                    <a:pt x="3334" y="19127"/>
                  </a:lnTo>
                  <a:lnTo>
                    <a:pt x="3091" y="19127"/>
                  </a:lnTo>
                  <a:lnTo>
                    <a:pt x="3091" y="18909"/>
                  </a:lnTo>
                  <a:lnTo>
                    <a:pt x="2952" y="18327"/>
                  </a:lnTo>
                  <a:lnTo>
                    <a:pt x="2813" y="18327"/>
                  </a:lnTo>
                  <a:lnTo>
                    <a:pt x="2813" y="18036"/>
                  </a:lnTo>
                  <a:lnTo>
                    <a:pt x="2709" y="18036"/>
                  </a:lnTo>
                  <a:lnTo>
                    <a:pt x="2709" y="17818"/>
                  </a:lnTo>
                  <a:lnTo>
                    <a:pt x="2431" y="17818"/>
                  </a:lnTo>
                  <a:lnTo>
                    <a:pt x="2431" y="17236"/>
                  </a:lnTo>
                  <a:lnTo>
                    <a:pt x="2813" y="17236"/>
                  </a:lnTo>
                  <a:lnTo>
                    <a:pt x="2813" y="17527"/>
                  </a:lnTo>
                  <a:lnTo>
                    <a:pt x="2952" y="17236"/>
                  </a:lnTo>
                  <a:lnTo>
                    <a:pt x="3091" y="17236"/>
                  </a:lnTo>
                  <a:lnTo>
                    <a:pt x="2952" y="17236"/>
                  </a:lnTo>
                  <a:lnTo>
                    <a:pt x="2952" y="17018"/>
                  </a:lnTo>
                  <a:lnTo>
                    <a:pt x="2813" y="16727"/>
                  </a:lnTo>
                  <a:lnTo>
                    <a:pt x="2813" y="16436"/>
                  </a:lnTo>
                  <a:lnTo>
                    <a:pt x="2952" y="16145"/>
                  </a:lnTo>
                  <a:lnTo>
                    <a:pt x="3334" y="16145"/>
                  </a:lnTo>
                  <a:lnTo>
                    <a:pt x="3473" y="15927"/>
                  </a:lnTo>
                  <a:lnTo>
                    <a:pt x="3473" y="16145"/>
                  </a:lnTo>
                  <a:lnTo>
                    <a:pt x="3994" y="16145"/>
                  </a:lnTo>
                  <a:lnTo>
                    <a:pt x="3855" y="15927"/>
                  </a:lnTo>
                  <a:lnTo>
                    <a:pt x="3716" y="15927"/>
                  </a:lnTo>
                  <a:lnTo>
                    <a:pt x="3716" y="15345"/>
                  </a:lnTo>
                  <a:lnTo>
                    <a:pt x="3855" y="15345"/>
                  </a:lnTo>
                  <a:lnTo>
                    <a:pt x="3716" y="15127"/>
                  </a:lnTo>
                  <a:lnTo>
                    <a:pt x="3716" y="14836"/>
                  </a:lnTo>
                  <a:lnTo>
                    <a:pt x="3855" y="14545"/>
                  </a:lnTo>
                  <a:lnTo>
                    <a:pt x="3716" y="14545"/>
                  </a:lnTo>
                  <a:lnTo>
                    <a:pt x="3716" y="14036"/>
                  </a:lnTo>
                  <a:lnTo>
                    <a:pt x="3577" y="14036"/>
                  </a:lnTo>
                  <a:lnTo>
                    <a:pt x="3577" y="13745"/>
                  </a:lnTo>
                  <a:lnTo>
                    <a:pt x="3195" y="13745"/>
                  </a:lnTo>
                  <a:lnTo>
                    <a:pt x="3195" y="14036"/>
                  </a:lnTo>
                  <a:lnTo>
                    <a:pt x="2813" y="14036"/>
                  </a:lnTo>
                  <a:lnTo>
                    <a:pt x="2813" y="13745"/>
                  </a:lnTo>
                  <a:lnTo>
                    <a:pt x="2570" y="13745"/>
                  </a:lnTo>
                  <a:lnTo>
                    <a:pt x="2431" y="14036"/>
                  </a:lnTo>
                  <a:lnTo>
                    <a:pt x="2292" y="14036"/>
                  </a:lnTo>
                  <a:lnTo>
                    <a:pt x="2188" y="14327"/>
                  </a:lnTo>
                  <a:lnTo>
                    <a:pt x="2049" y="14327"/>
                  </a:lnTo>
                  <a:lnTo>
                    <a:pt x="2049" y="14545"/>
                  </a:lnTo>
                  <a:lnTo>
                    <a:pt x="1667" y="14545"/>
                  </a:lnTo>
                  <a:close/>
                  <a:moveTo>
                    <a:pt x="1667" y="145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0" name="AutoShape 14"/>
            <p:cNvSpPr>
              <a:spLocks/>
            </p:cNvSpPr>
            <p:nvPr/>
          </p:nvSpPr>
          <p:spPr bwMode="auto">
            <a:xfrm>
              <a:off x="9037" y="2833"/>
              <a:ext cx="667" cy="36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001" y="21600"/>
                  </a:moveTo>
                  <a:lnTo>
                    <a:pt x="17329" y="19995"/>
                  </a:lnTo>
                  <a:lnTo>
                    <a:pt x="17658" y="19411"/>
                  </a:lnTo>
                  <a:lnTo>
                    <a:pt x="17658" y="18389"/>
                  </a:lnTo>
                  <a:lnTo>
                    <a:pt x="17329" y="18389"/>
                  </a:lnTo>
                  <a:lnTo>
                    <a:pt x="17329" y="16784"/>
                  </a:lnTo>
                  <a:lnTo>
                    <a:pt x="16754" y="16784"/>
                  </a:lnTo>
                  <a:lnTo>
                    <a:pt x="16426" y="16200"/>
                  </a:lnTo>
                  <a:lnTo>
                    <a:pt x="16426" y="15178"/>
                  </a:lnTo>
                  <a:lnTo>
                    <a:pt x="17329" y="15178"/>
                  </a:lnTo>
                  <a:lnTo>
                    <a:pt x="17329" y="14595"/>
                  </a:lnTo>
                  <a:lnTo>
                    <a:pt x="17904" y="14011"/>
                  </a:lnTo>
                  <a:lnTo>
                    <a:pt x="17658" y="13573"/>
                  </a:lnTo>
                  <a:lnTo>
                    <a:pt x="18233" y="13573"/>
                  </a:lnTo>
                  <a:lnTo>
                    <a:pt x="18890" y="12989"/>
                  </a:lnTo>
                  <a:lnTo>
                    <a:pt x="18561" y="12405"/>
                  </a:lnTo>
                  <a:lnTo>
                    <a:pt x="18561" y="11822"/>
                  </a:lnTo>
                  <a:lnTo>
                    <a:pt x="18890" y="11822"/>
                  </a:lnTo>
                  <a:lnTo>
                    <a:pt x="19136" y="11384"/>
                  </a:lnTo>
                  <a:lnTo>
                    <a:pt x="19465" y="11384"/>
                  </a:lnTo>
                  <a:lnTo>
                    <a:pt x="19793" y="10800"/>
                  </a:lnTo>
                  <a:lnTo>
                    <a:pt x="20040" y="11384"/>
                  </a:lnTo>
                  <a:lnTo>
                    <a:pt x="21271" y="11384"/>
                  </a:lnTo>
                  <a:lnTo>
                    <a:pt x="21600" y="10800"/>
                  </a:lnTo>
                  <a:lnTo>
                    <a:pt x="21600" y="10216"/>
                  </a:lnTo>
                  <a:lnTo>
                    <a:pt x="21025" y="9195"/>
                  </a:lnTo>
                  <a:lnTo>
                    <a:pt x="20697" y="9195"/>
                  </a:lnTo>
                  <a:lnTo>
                    <a:pt x="20697" y="10216"/>
                  </a:lnTo>
                  <a:lnTo>
                    <a:pt x="20368" y="10216"/>
                  </a:lnTo>
                  <a:lnTo>
                    <a:pt x="20040" y="9778"/>
                  </a:lnTo>
                  <a:lnTo>
                    <a:pt x="19465" y="9778"/>
                  </a:lnTo>
                  <a:lnTo>
                    <a:pt x="19136" y="9195"/>
                  </a:lnTo>
                  <a:lnTo>
                    <a:pt x="19465" y="8611"/>
                  </a:lnTo>
                  <a:lnTo>
                    <a:pt x="19793" y="7589"/>
                  </a:lnTo>
                  <a:lnTo>
                    <a:pt x="19793" y="7005"/>
                  </a:lnTo>
                  <a:lnTo>
                    <a:pt x="19465" y="7005"/>
                  </a:lnTo>
                  <a:lnTo>
                    <a:pt x="19465" y="7589"/>
                  </a:lnTo>
                  <a:lnTo>
                    <a:pt x="19136" y="8027"/>
                  </a:lnTo>
                  <a:lnTo>
                    <a:pt x="18561" y="8611"/>
                  </a:lnTo>
                  <a:lnTo>
                    <a:pt x="18233" y="9778"/>
                  </a:lnTo>
                  <a:lnTo>
                    <a:pt x="17904" y="10800"/>
                  </a:lnTo>
                  <a:lnTo>
                    <a:pt x="17329" y="11384"/>
                  </a:lnTo>
                  <a:lnTo>
                    <a:pt x="16754" y="10800"/>
                  </a:lnTo>
                  <a:lnTo>
                    <a:pt x="15851" y="10800"/>
                  </a:lnTo>
                  <a:lnTo>
                    <a:pt x="15194" y="11384"/>
                  </a:lnTo>
                  <a:lnTo>
                    <a:pt x="14865" y="11384"/>
                  </a:lnTo>
                  <a:lnTo>
                    <a:pt x="14290" y="8611"/>
                  </a:lnTo>
                  <a:lnTo>
                    <a:pt x="13387" y="8611"/>
                  </a:lnTo>
                  <a:lnTo>
                    <a:pt x="13387" y="5400"/>
                  </a:lnTo>
                  <a:lnTo>
                    <a:pt x="12812" y="5984"/>
                  </a:lnTo>
                  <a:lnTo>
                    <a:pt x="12484" y="4232"/>
                  </a:lnTo>
                  <a:lnTo>
                    <a:pt x="11827" y="3795"/>
                  </a:lnTo>
                  <a:lnTo>
                    <a:pt x="7638" y="3795"/>
                  </a:lnTo>
                  <a:lnTo>
                    <a:pt x="6406" y="2627"/>
                  </a:lnTo>
                  <a:lnTo>
                    <a:pt x="5749" y="2189"/>
                  </a:lnTo>
                  <a:lnTo>
                    <a:pt x="3614" y="0"/>
                  </a:lnTo>
                  <a:lnTo>
                    <a:pt x="0" y="1022"/>
                  </a:lnTo>
                  <a:lnTo>
                    <a:pt x="1232" y="11384"/>
                  </a:lnTo>
                  <a:lnTo>
                    <a:pt x="2135" y="11384"/>
                  </a:lnTo>
                  <a:lnTo>
                    <a:pt x="2464" y="10800"/>
                  </a:lnTo>
                  <a:lnTo>
                    <a:pt x="2135" y="10216"/>
                  </a:lnTo>
                  <a:lnTo>
                    <a:pt x="2135" y="9778"/>
                  </a:lnTo>
                  <a:lnTo>
                    <a:pt x="2464" y="8611"/>
                  </a:lnTo>
                  <a:lnTo>
                    <a:pt x="2710" y="8611"/>
                  </a:lnTo>
                  <a:lnTo>
                    <a:pt x="3039" y="8027"/>
                  </a:lnTo>
                  <a:lnTo>
                    <a:pt x="3614" y="8027"/>
                  </a:lnTo>
                  <a:lnTo>
                    <a:pt x="3614" y="7589"/>
                  </a:lnTo>
                  <a:lnTo>
                    <a:pt x="4271" y="7589"/>
                  </a:lnTo>
                  <a:lnTo>
                    <a:pt x="5174" y="8027"/>
                  </a:lnTo>
                  <a:lnTo>
                    <a:pt x="5749" y="9195"/>
                  </a:lnTo>
                  <a:lnTo>
                    <a:pt x="6078" y="9778"/>
                  </a:lnTo>
                  <a:lnTo>
                    <a:pt x="6981" y="10216"/>
                  </a:lnTo>
                  <a:lnTo>
                    <a:pt x="7884" y="11384"/>
                  </a:lnTo>
                  <a:lnTo>
                    <a:pt x="7884" y="10800"/>
                  </a:lnTo>
                  <a:lnTo>
                    <a:pt x="8213" y="10800"/>
                  </a:lnTo>
                  <a:lnTo>
                    <a:pt x="8788" y="11384"/>
                  </a:lnTo>
                  <a:lnTo>
                    <a:pt x="9116" y="12989"/>
                  </a:lnTo>
                  <a:lnTo>
                    <a:pt x="9445" y="12989"/>
                  </a:lnTo>
                  <a:lnTo>
                    <a:pt x="9445" y="13573"/>
                  </a:lnTo>
                  <a:lnTo>
                    <a:pt x="9773" y="14595"/>
                  </a:lnTo>
                  <a:lnTo>
                    <a:pt x="10348" y="15178"/>
                  </a:lnTo>
                  <a:lnTo>
                    <a:pt x="10923" y="15616"/>
                  </a:lnTo>
                  <a:lnTo>
                    <a:pt x="11827" y="16784"/>
                  </a:lnTo>
                  <a:lnTo>
                    <a:pt x="13059" y="17805"/>
                  </a:lnTo>
                  <a:lnTo>
                    <a:pt x="13962" y="18973"/>
                  </a:lnTo>
                  <a:lnTo>
                    <a:pt x="14865" y="18973"/>
                  </a:lnTo>
                  <a:lnTo>
                    <a:pt x="15522" y="19411"/>
                  </a:lnTo>
                  <a:lnTo>
                    <a:pt x="15522" y="21016"/>
                  </a:lnTo>
                  <a:lnTo>
                    <a:pt x="16097" y="21016"/>
                  </a:lnTo>
                  <a:lnTo>
                    <a:pt x="16426" y="21600"/>
                  </a:lnTo>
                  <a:lnTo>
                    <a:pt x="16754" y="21600"/>
                  </a:lnTo>
                  <a:lnTo>
                    <a:pt x="16754" y="21016"/>
                  </a:lnTo>
                  <a:lnTo>
                    <a:pt x="17001" y="21600"/>
                  </a:lnTo>
                  <a:close/>
                  <a:moveTo>
                    <a:pt x="17001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1" name="AutoShape 15"/>
            <p:cNvSpPr>
              <a:spLocks/>
            </p:cNvSpPr>
            <p:nvPr/>
          </p:nvSpPr>
          <p:spPr bwMode="auto">
            <a:xfrm>
              <a:off x="8915" y="2961"/>
              <a:ext cx="601" cy="3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4941"/>
                  </a:moveTo>
                  <a:lnTo>
                    <a:pt x="21600" y="13155"/>
                  </a:lnTo>
                  <a:lnTo>
                    <a:pt x="20871" y="12668"/>
                  </a:lnTo>
                  <a:lnTo>
                    <a:pt x="19868" y="12668"/>
                  </a:lnTo>
                  <a:lnTo>
                    <a:pt x="18866" y="11368"/>
                  </a:lnTo>
                  <a:lnTo>
                    <a:pt x="17499" y="10232"/>
                  </a:lnTo>
                  <a:lnTo>
                    <a:pt x="16496" y="8932"/>
                  </a:lnTo>
                  <a:lnTo>
                    <a:pt x="15858" y="8445"/>
                  </a:lnTo>
                  <a:lnTo>
                    <a:pt x="15220" y="7795"/>
                  </a:lnTo>
                  <a:lnTo>
                    <a:pt x="14856" y="6659"/>
                  </a:lnTo>
                  <a:lnTo>
                    <a:pt x="14856" y="6009"/>
                  </a:lnTo>
                  <a:lnTo>
                    <a:pt x="14491" y="6009"/>
                  </a:lnTo>
                  <a:lnTo>
                    <a:pt x="14127" y="4223"/>
                  </a:lnTo>
                  <a:lnTo>
                    <a:pt x="13489" y="3573"/>
                  </a:lnTo>
                  <a:lnTo>
                    <a:pt x="13124" y="3573"/>
                  </a:lnTo>
                  <a:lnTo>
                    <a:pt x="13124" y="4223"/>
                  </a:lnTo>
                  <a:lnTo>
                    <a:pt x="12122" y="2923"/>
                  </a:lnTo>
                  <a:lnTo>
                    <a:pt x="11119" y="2436"/>
                  </a:lnTo>
                  <a:lnTo>
                    <a:pt x="10754" y="1786"/>
                  </a:lnTo>
                  <a:lnTo>
                    <a:pt x="10116" y="487"/>
                  </a:lnTo>
                  <a:lnTo>
                    <a:pt x="9114" y="0"/>
                  </a:lnTo>
                  <a:lnTo>
                    <a:pt x="8385" y="0"/>
                  </a:lnTo>
                  <a:lnTo>
                    <a:pt x="8385" y="487"/>
                  </a:lnTo>
                  <a:lnTo>
                    <a:pt x="7747" y="487"/>
                  </a:lnTo>
                  <a:lnTo>
                    <a:pt x="7382" y="1137"/>
                  </a:lnTo>
                  <a:lnTo>
                    <a:pt x="7109" y="1137"/>
                  </a:lnTo>
                  <a:lnTo>
                    <a:pt x="6744" y="2436"/>
                  </a:lnTo>
                  <a:lnTo>
                    <a:pt x="6744" y="2923"/>
                  </a:lnTo>
                  <a:lnTo>
                    <a:pt x="7109" y="3573"/>
                  </a:lnTo>
                  <a:lnTo>
                    <a:pt x="6744" y="4223"/>
                  </a:lnTo>
                  <a:lnTo>
                    <a:pt x="4739" y="4223"/>
                  </a:lnTo>
                  <a:lnTo>
                    <a:pt x="3737" y="2436"/>
                  </a:lnTo>
                  <a:lnTo>
                    <a:pt x="2734" y="1786"/>
                  </a:lnTo>
                  <a:lnTo>
                    <a:pt x="1641" y="1137"/>
                  </a:lnTo>
                  <a:lnTo>
                    <a:pt x="1003" y="1786"/>
                  </a:lnTo>
                  <a:lnTo>
                    <a:pt x="0" y="2923"/>
                  </a:lnTo>
                  <a:lnTo>
                    <a:pt x="0" y="3573"/>
                  </a:lnTo>
                  <a:lnTo>
                    <a:pt x="365" y="3573"/>
                  </a:lnTo>
                  <a:lnTo>
                    <a:pt x="365" y="4223"/>
                  </a:lnTo>
                  <a:lnTo>
                    <a:pt x="638" y="4223"/>
                  </a:lnTo>
                  <a:lnTo>
                    <a:pt x="638" y="4710"/>
                  </a:lnTo>
                  <a:lnTo>
                    <a:pt x="1003" y="5359"/>
                  </a:lnTo>
                  <a:lnTo>
                    <a:pt x="1003" y="8932"/>
                  </a:lnTo>
                  <a:lnTo>
                    <a:pt x="1641" y="9582"/>
                  </a:lnTo>
                  <a:lnTo>
                    <a:pt x="1641" y="8932"/>
                  </a:lnTo>
                  <a:lnTo>
                    <a:pt x="1367" y="8932"/>
                  </a:lnTo>
                  <a:lnTo>
                    <a:pt x="2005" y="8932"/>
                  </a:lnTo>
                  <a:lnTo>
                    <a:pt x="2370" y="8445"/>
                  </a:lnTo>
                  <a:lnTo>
                    <a:pt x="2370" y="9582"/>
                  </a:lnTo>
                  <a:lnTo>
                    <a:pt x="2734" y="9582"/>
                  </a:lnTo>
                  <a:lnTo>
                    <a:pt x="2734" y="10232"/>
                  </a:lnTo>
                  <a:lnTo>
                    <a:pt x="1641" y="10232"/>
                  </a:lnTo>
                  <a:lnTo>
                    <a:pt x="1641" y="10719"/>
                  </a:lnTo>
                  <a:lnTo>
                    <a:pt x="2005" y="11368"/>
                  </a:lnTo>
                  <a:lnTo>
                    <a:pt x="2005" y="10719"/>
                  </a:lnTo>
                  <a:lnTo>
                    <a:pt x="2370" y="10719"/>
                  </a:lnTo>
                  <a:lnTo>
                    <a:pt x="2734" y="11368"/>
                  </a:lnTo>
                  <a:lnTo>
                    <a:pt x="3008" y="11368"/>
                  </a:lnTo>
                  <a:lnTo>
                    <a:pt x="3008" y="14454"/>
                  </a:lnTo>
                  <a:lnTo>
                    <a:pt x="3372" y="14941"/>
                  </a:lnTo>
                  <a:lnTo>
                    <a:pt x="3737" y="16241"/>
                  </a:lnTo>
                  <a:lnTo>
                    <a:pt x="4739" y="16241"/>
                  </a:lnTo>
                  <a:lnTo>
                    <a:pt x="4739" y="15591"/>
                  </a:lnTo>
                  <a:lnTo>
                    <a:pt x="5013" y="14941"/>
                  </a:lnTo>
                  <a:lnTo>
                    <a:pt x="5742" y="14454"/>
                  </a:lnTo>
                  <a:lnTo>
                    <a:pt x="6380" y="13805"/>
                  </a:lnTo>
                  <a:lnTo>
                    <a:pt x="7109" y="14454"/>
                  </a:lnTo>
                  <a:lnTo>
                    <a:pt x="7109" y="13805"/>
                  </a:lnTo>
                  <a:lnTo>
                    <a:pt x="7382" y="13155"/>
                  </a:lnTo>
                  <a:lnTo>
                    <a:pt x="7747" y="13805"/>
                  </a:lnTo>
                  <a:lnTo>
                    <a:pt x="8111" y="13805"/>
                  </a:lnTo>
                  <a:lnTo>
                    <a:pt x="8385" y="14454"/>
                  </a:lnTo>
                  <a:lnTo>
                    <a:pt x="9114" y="14454"/>
                  </a:lnTo>
                  <a:lnTo>
                    <a:pt x="9752" y="15591"/>
                  </a:lnTo>
                  <a:lnTo>
                    <a:pt x="10116" y="15591"/>
                  </a:lnTo>
                  <a:lnTo>
                    <a:pt x="10481" y="14941"/>
                  </a:lnTo>
                  <a:lnTo>
                    <a:pt x="11119" y="15591"/>
                  </a:lnTo>
                  <a:lnTo>
                    <a:pt x="11484" y="15591"/>
                  </a:lnTo>
                  <a:lnTo>
                    <a:pt x="11484" y="16890"/>
                  </a:lnTo>
                  <a:lnTo>
                    <a:pt x="11757" y="16241"/>
                  </a:lnTo>
                  <a:lnTo>
                    <a:pt x="12486" y="16890"/>
                  </a:lnTo>
                  <a:lnTo>
                    <a:pt x="13124" y="18027"/>
                  </a:lnTo>
                  <a:lnTo>
                    <a:pt x="13853" y="18027"/>
                  </a:lnTo>
                  <a:lnTo>
                    <a:pt x="14127" y="18677"/>
                  </a:lnTo>
                  <a:lnTo>
                    <a:pt x="14127" y="20463"/>
                  </a:lnTo>
                  <a:lnTo>
                    <a:pt x="14491" y="20463"/>
                  </a:lnTo>
                  <a:lnTo>
                    <a:pt x="14856" y="21113"/>
                  </a:lnTo>
                  <a:lnTo>
                    <a:pt x="16223" y="21113"/>
                  </a:lnTo>
                  <a:lnTo>
                    <a:pt x="16223" y="21600"/>
                  </a:lnTo>
                  <a:lnTo>
                    <a:pt x="16861" y="21600"/>
                  </a:lnTo>
                  <a:lnTo>
                    <a:pt x="17225" y="21113"/>
                  </a:lnTo>
                  <a:lnTo>
                    <a:pt x="17225" y="20463"/>
                  </a:lnTo>
                  <a:lnTo>
                    <a:pt x="17499" y="20463"/>
                  </a:lnTo>
                  <a:lnTo>
                    <a:pt x="17225" y="19814"/>
                  </a:lnTo>
                  <a:lnTo>
                    <a:pt x="17863" y="19814"/>
                  </a:lnTo>
                  <a:lnTo>
                    <a:pt x="18592" y="19164"/>
                  </a:lnTo>
                  <a:lnTo>
                    <a:pt x="18592" y="18677"/>
                  </a:lnTo>
                  <a:lnTo>
                    <a:pt x="18866" y="18677"/>
                  </a:lnTo>
                  <a:lnTo>
                    <a:pt x="18866" y="17377"/>
                  </a:lnTo>
                  <a:lnTo>
                    <a:pt x="19230" y="16890"/>
                  </a:lnTo>
                  <a:lnTo>
                    <a:pt x="19230" y="15591"/>
                  </a:lnTo>
                  <a:lnTo>
                    <a:pt x="19868" y="15591"/>
                  </a:lnTo>
                  <a:lnTo>
                    <a:pt x="20597" y="14941"/>
                  </a:lnTo>
                  <a:lnTo>
                    <a:pt x="21600" y="14941"/>
                  </a:lnTo>
                  <a:close/>
                  <a:moveTo>
                    <a:pt x="21600" y="1494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2" name="AutoShape 16"/>
            <p:cNvSpPr>
              <a:spLocks/>
            </p:cNvSpPr>
            <p:nvPr/>
          </p:nvSpPr>
          <p:spPr bwMode="auto">
            <a:xfrm>
              <a:off x="11741" y="3923"/>
              <a:ext cx="414" cy="55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855" y="720"/>
                  </a:moveTo>
                  <a:cubicBezTo>
                    <a:pt x="8345" y="720"/>
                    <a:pt x="8345" y="720"/>
                    <a:pt x="8345" y="720"/>
                  </a:cubicBezTo>
                  <a:cubicBezTo>
                    <a:pt x="8345" y="1080"/>
                    <a:pt x="8345" y="1080"/>
                    <a:pt x="8345" y="1080"/>
                  </a:cubicBezTo>
                  <a:cubicBezTo>
                    <a:pt x="7855" y="720"/>
                    <a:pt x="7855" y="720"/>
                    <a:pt x="7855" y="720"/>
                  </a:cubicBezTo>
                  <a:close/>
                  <a:moveTo>
                    <a:pt x="7855" y="360"/>
                  </a:moveTo>
                  <a:cubicBezTo>
                    <a:pt x="7855" y="360"/>
                    <a:pt x="7855" y="360"/>
                    <a:pt x="7855" y="360"/>
                  </a:cubicBezTo>
                  <a:cubicBezTo>
                    <a:pt x="7364" y="360"/>
                    <a:pt x="7364" y="360"/>
                    <a:pt x="7364" y="360"/>
                  </a:cubicBezTo>
                  <a:cubicBezTo>
                    <a:pt x="7855" y="360"/>
                    <a:pt x="7855" y="360"/>
                    <a:pt x="7855" y="360"/>
                  </a:cubicBezTo>
                  <a:close/>
                  <a:moveTo>
                    <a:pt x="8345" y="0"/>
                  </a:moveTo>
                  <a:cubicBezTo>
                    <a:pt x="8345" y="0"/>
                    <a:pt x="8345" y="0"/>
                    <a:pt x="8345" y="0"/>
                  </a:cubicBezTo>
                  <a:cubicBezTo>
                    <a:pt x="8345" y="0"/>
                    <a:pt x="8345" y="0"/>
                    <a:pt x="8345" y="0"/>
                  </a:cubicBezTo>
                  <a:cubicBezTo>
                    <a:pt x="8345" y="0"/>
                    <a:pt x="8345" y="0"/>
                    <a:pt x="8345" y="0"/>
                  </a:cubicBezTo>
                  <a:close/>
                  <a:moveTo>
                    <a:pt x="9327" y="720"/>
                  </a:moveTo>
                  <a:cubicBezTo>
                    <a:pt x="9327" y="720"/>
                    <a:pt x="9327" y="720"/>
                    <a:pt x="9327" y="720"/>
                  </a:cubicBezTo>
                  <a:cubicBezTo>
                    <a:pt x="9327" y="1080"/>
                    <a:pt x="9327" y="1080"/>
                    <a:pt x="9327" y="1080"/>
                  </a:cubicBezTo>
                  <a:cubicBezTo>
                    <a:pt x="9818" y="720"/>
                    <a:pt x="9818" y="720"/>
                    <a:pt x="9818" y="720"/>
                  </a:cubicBezTo>
                  <a:cubicBezTo>
                    <a:pt x="9818" y="720"/>
                    <a:pt x="9327" y="720"/>
                    <a:pt x="9327" y="720"/>
                  </a:cubicBezTo>
                  <a:close/>
                  <a:moveTo>
                    <a:pt x="9818" y="7920"/>
                  </a:moveTo>
                  <a:cubicBezTo>
                    <a:pt x="9818" y="7920"/>
                    <a:pt x="9818" y="7920"/>
                    <a:pt x="9818" y="7920"/>
                  </a:cubicBezTo>
                  <a:cubicBezTo>
                    <a:pt x="10309" y="8280"/>
                    <a:pt x="10309" y="8280"/>
                    <a:pt x="10309" y="8280"/>
                  </a:cubicBezTo>
                  <a:cubicBezTo>
                    <a:pt x="10800" y="8640"/>
                    <a:pt x="10800" y="8640"/>
                    <a:pt x="10800" y="8640"/>
                  </a:cubicBezTo>
                  <a:cubicBezTo>
                    <a:pt x="11291" y="8280"/>
                    <a:pt x="11291" y="8280"/>
                    <a:pt x="11291" y="8280"/>
                  </a:cubicBezTo>
                  <a:cubicBezTo>
                    <a:pt x="11291" y="8280"/>
                    <a:pt x="11291" y="8280"/>
                    <a:pt x="11291" y="8280"/>
                  </a:cubicBezTo>
                  <a:cubicBezTo>
                    <a:pt x="11782" y="7920"/>
                    <a:pt x="11782" y="7920"/>
                    <a:pt x="11782" y="7920"/>
                  </a:cubicBezTo>
                  <a:cubicBezTo>
                    <a:pt x="12273" y="7920"/>
                    <a:pt x="12273" y="7920"/>
                    <a:pt x="12273" y="7920"/>
                  </a:cubicBezTo>
                  <a:cubicBezTo>
                    <a:pt x="12764" y="8280"/>
                    <a:pt x="12764" y="8280"/>
                    <a:pt x="12764" y="8280"/>
                  </a:cubicBezTo>
                  <a:cubicBezTo>
                    <a:pt x="13255" y="8640"/>
                    <a:pt x="13255" y="8640"/>
                    <a:pt x="13255" y="8640"/>
                  </a:cubicBezTo>
                  <a:cubicBezTo>
                    <a:pt x="12764" y="8640"/>
                    <a:pt x="12764" y="8640"/>
                    <a:pt x="12764" y="8640"/>
                  </a:cubicBezTo>
                  <a:cubicBezTo>
                    <a:pt x="13255" y="9000"/>
                    <a:pt x="13255" y="9000"/>
                    <a:pt x="13255" y="9000"/>
                  </a:cubicBezTo>
                  <a:cubicBezTo>
                    <a:pt x="13745" y="8640"/>
                    <a:pt x="13745" y="8640"/>
                    <a:pt x="13745" y="8640"/>
                  </a:cubicBezTo>
                  <a:cubicBezTo>
                    <a:pt x="13255" y="8640"/>
                    <a:pt x="13255" y="8640"/>
                    <a:pt x="13255" y="8640"/>
                  </a:cubicBezTo>
                  <a:cubicBezTo>
                    <a:pt x="13745" y="8280"/>
                    <a:pt x="13745" y="8280"/>
                    <a:pt x="13745" y="8280"/>
                  </a:cubicBezTo>
                  <a:cubicBezTo>
                    <a:pt x="13745" y="8640"/>
                    <a:pt x="13745" y="8640"/>
                    <a:pt x="13745" y="8640"/>
                  </a:cubicBezTo>
                  <a:cubicBezTo>
                    <a:pt x="14236" y="8640"/>
                    <a:pt x="14236" y="8640"/>
                    <a:pt x="14236" y="864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236" y="9000"/>
                    <a:pt x="14236" y="9000"/>
                    <a:pt x="14236" y="9000"/>
                  </a:cubicBezTo>
                  <a:cubicBezTo>
                    <a:pt x="14236" y="9000"/>
                    <a:pt x="14236" y="9000"/>
                    <a:pt x="14236" y="9000"/>
                  </a:cubicBezTo>
                  <a:cubicBezTo>
                    <a:pt x="14236" y="9360"/>
                    <a:pt x="14236" y="9360"/>
                    <a:pt x="14236" y="9360"/>
                  </a:cubicBezTo>
                  <a:cubicBezTo>
                    <a:pt x="14727" y="9720"/>
                    <a:pt x="14727" y="9720"/>
                    <a:pt x="14727" y="9720"/>
                  </a:cubicBezTo>
                  <a:cubicBezTo>
                    <a:pt x="14727" y="10080"/>
                    <a:pt x="14727" y="10080"/>
                    <a:pt x="14727" y="10080"/>
                  </a:cubicBezTo>
                  <a:cubicBezTo>
                    <a:pt x="15218" y="10080"/>
                    <a:pt x="15218" y="10080"/>
                    <a:pt x="15218" y="10080"/>
                  </a:cubicBezTo>
                  <a:cubicBezTo>
                    <a:pt x="15218" y="10080"/>
                    <a:pt x="15218" y="10080"/>
                    <a:pt x="15218" y="10080"/>
                  </a:cubicBezTo>
                  <a:cubicBezTo>
                    <a:pt x="15709" y="10080"/>
                    <a:pt x="15709" y="10080"/>
                    <a:pt x="15709" y="10080"/>
                  </a:cubicBezTo>
                  <a:cubicBezTo>
                    <a:pt x="15709" y="10080"/>
                    <a:pt x="15709" y="10080"/>
                    <a:pt x="15709" y="10080"/>
                  </a:cubicBezTo>
                  <a:cubicBezTo>
                    <a:pt x="15709" y="10440"/>
                    <a:pt x="15709" y="10440"/>
                    <a:pt x="15709" y="10440"/>
                  </a:cubicBezTo>
                  <a:cubicBezTo>
                    <a:pt x="15709" y="10440"/>
                    <a:pt x="15709" y="10440"/>
                    <a:pt x="15709" y="10440"/>
                  </a:cubicBezTo>
                  <a:cubicBezTo>
                    <a:pt x="15709" y="10800"/>
                    <a:pt x="15709" y="10800"/>
                    <a:pt x="15709" y="10800"/>
                  </a:cubicBezTo>
                  <a:cubicBezTo>
                    <a:pt x="15218" y="10800"/>
                    <a:pt x="15218" y="10800"/>
                    <a:pt x="15218" y="10800"/>
                  </a:cubicBezTo>
                  <a:cubicBezTo>
                    <a:pt x="14727" y="10440"/>
                    <a:pt x="14727" y="10440"/>
                    <a:pt x="14727" y="10440"/>
                  </a:cubicBezTo>
                  <a:cubicBezTo>
                    <a:pt x="15218" y="10440"/>
                    <a:pt x="15218" y="10440"/>
                    <a:pt x="15218" y="10440"/>
                  </a:cubicBezTo>
                  <a:cubicBezTo>
                    <a:pt x="15218" y="10440"/>
                    <a:pt x="15218" y="10440"/>
                    <a:pt x="15218" y="10440"/>
                  </a:cubicBezTo>
                  <a:cubicBezTo>
                    <a:pt x="14727" y="10080"/>
                    <a:pt x="14727" y="10080"/>
                    <a:pt x="14727" y="10080"/>
                  </a:cubicBezTo>
                  <a:cubicBezTo>
                    <a:pt x="14727" y="10440"/>
                    <a:pt x="14727" y="10440"/>
                    <a:pt x="14727" y="10440"/>
                  </a:cubicBezTo>
                  <a:cubicBezTo>
                    <a:pt x="14236" y="10440"/>
                    <a:pt x="14236" y="10440"/>
                    <a:pt x="14236" y="10440"/>
                  </a:cubicBezTo>
                  <a:cubicBezTo>
                    <a:pt x="13745" y="10080"/>
                    <a:pt x="13745" y="10080"/>
                    <a:pt x="13745" y="10080"/>
                  </a:cubicBezTo>
                  <a:cubicBezTo>
                    <a:pt x="13745" y="10080"/>
                    <a:pt x="13745" y="10080"/>
                    <a:pt x="13745" y="10080"/>
                  </a:cubicBezTo>
                  <a:cubicBezTo>
                    <a:pt x="13745" y="9720"/>
                    <a:pt x="13745" y="9720"/>
                    <a:pt x="13745" y="9720"/>
                  </a:cubicBezTo>
                  <a:cubicBezTo>
                    <a:pt x="13255" y="9360"/>
                    <a:pt x="13255" y="9360"/>
                    <a:pt x="13255" y="9360"/>
                  </a:cubicBezTo>
                  <a:cubicBezTo>
                    <a:pt x="12764" y="9360"/>
                    <a:pt x="12764" y="9360"/>
                    <a:pt x="12764" y="9360"/>
                  </a:cubicBezTo>
                  <a:cubicBezTo>
                    <a:pt x="12764" y="9000"/>
                    <a:pt x="12764" y="9000"/>
                    <a:pt x="12764" y="9000"/>
                  </a:cubicBezTo>
                  <a:cubicBezTo>
                    <a:pt x="12273" y="8640"/>
                    <a:pt x="12273" y="8640"/>
                    <a:pt x="12273" y="8640"/>
                  </a:cubicBezTo>
                  <a:cubicBezTo>
                    <a:pt x="12273" y="8640"/>
                    <a:pt x="12273" y="8640"/>
                    <a:pt x="12273" y="8640"/>
                  </a:cubicBezTo>
                  <a:cubicBezTo>
                    <a:pt x="11782" y="8640"/>
                    <a:pt x="11782" y="8640"/>
                    <a:pt x="11782" y="8640"/>
                  </a:cubicBezTo>
                  <a:cubicBezTo>
                    <a:pt x="11782" y="8640"/>
                    <a:pt x="11782" y="8640"/>
                    <a:pt x="11782" y="8640"/>
                  </a:cubicBezTo>
                  <a:cubicBezTo>
                    <a:pt x="12273" y="9360"/>
                    <a:pt x="12273" y="9360"/>
                    <a:pt x="12273" y="9360"/>
                  </a:cubicBezTo>
                  <a:cubicBezTo>
                    <a:pt x="12273" y="9720"/>
                    <a:pt x="12273" y="9720"/>
                    <a:pt x="12273" y="9720"/>
                  </a:cubicBezTo>
                  <a:cubicBezTo>
                    <a:pt x="12273" y="9720"/>
                    <a:pt x="12273" y="9720"/>
                    <a:pt x="12273" y="9720"/>
                  </a:cubicBezTo>
                  <a:cubicBezTo>
                    <a:pt x="11782" y="9360"/>
                    <a:pt x="11782" y="9360"/>
                    <a:pt x="11782" y="9360"/>
                  </a:cubicBezTo>
                  <a:cubicBezTo>
                    <a:pt x="11291" y="9000"/>
                    <a:pt x="11291" y="9000"/>
                    <a:pt x="11291" y="9000"/>
                  </a:cubicBezTo>
                  <a:cubicBezTo>
                    <a:pt x="11291" y="9000"/>
                    <a:pt x="11291" y="9000"/>
                    <a:pt x="11291" y="9000"/>
                  </a:cubicBezTo>
                  <a:cubicBezTo>
                    <a:pt x="10309" y="8640"/>
                    <a:pt x="10309" y="8640"/>
                    <a:pt x="10309" y="8640"/>
                  </a:cubicBezTo>
                  <a:cubicBezTo>
                    <a:pt x="9818" y="8640"/>
                    <a:pt x="9818" y="8640"/>
                    <a:pt x="9818" y="8640"/>
                  </a:cubicBezTo>
                  <a:cubicBezTo>
                    <a:pt x="9327" y="9000"/>
                    <a:pt x="9327" y="9000"/>
                    <a:pt x="9327" y="9000"/>
                  </a:cubicBezTo>
                  <a:cubicBezTo>
                    <a:pt x="9818" y="9000"/>
                    <a:pt x="9818" y="9000"/>
                    <a:pt x="9818" y="9000"/>
                  </a:cubicBezTo>
                  <a:cubicBezTo>
                    <a:pt x="9327" y="9360"/>
                    <a:pt x="9327" y="9360"/>
                    <a:pt x="9327" y="9360"/>
                  </a:cubicBezTo>
                  <a:cubicBezTo>
                    <a:pt x="8836" y="9000"/>
                    <a:pt x="8836" y="9000"/>
                    <a:pt x="8836" y="9000"/>
                  </a:cubicBezTo>
                  <a:cubicBezTo>
                    <a:pt x="8345" y="9000"/>
                    <a:pt x="8345" y="9000"/>
                    <a:pt x="8345" y="9000"/>
                  </a:cubicBezTo>
                  <a:cubicBezTo>
                    <a:pt x="7855" y="9000"/>
                    <a:pt x="7855" y="9000"/>
                    <a:pt x="7855" y="9000"/>
                  </a:cubicBezTo>
                  <a:cubicBezTo>
                    <a:pt x="8345" y="9000"/>
                    <a:pt x="8345" y="9000"/>
                    <a:pt x="8345" y="9000"/>
                  </a:cubicBezTo>
                  <a:cubicBezTo>
                    <a:pt x="7855" y="8640"/>
                    <a:pt x="7855" y="8640"/>
                    <a:pt x="7855" y="8640"/>
                  </a:cubicBezTo>
                  <a:cubicBezTo>
                    <a:pt x="7855" y="8640"/>
                    <a:pt x="7855" y="8640"/>
                    <a:pt x="7855" y="8640"/>
                  </a:cubicBezTo>
                  <a:cubicBezTo>
                    <a:pt x="7855" y="9000"/>
                    <a:pt x="7855" y="9000"/>
                    <a:pt x="7855" y="9000"/>
                  </a:cubicBezTo>
                  <a:cubicBezTo>
                    <a:pt x="7364" y="8640"/>
                    <a:pt x="7364" y="8640"/>
                    <a:pt x="7364" y="8640"/>
                  </a:cubicBezTo>
                  <a:cubicBezTo>
                    <a:pt x="7364" y="8280"/>
                    <a:pt x="7364" y="8280"/>
                    <a:pt x="7364" y="8280"/>
                  </a:cubicBezTo>
                  <a:cubicBezTo>
                    <a:pt x="7364" y="8280"/>
                    <a:pt x="7364" y="8280"/>
                    <a:pt x="7364" y="8280"/>
                  </a:cubicBezTo>
                  <a:cubicBezTo>
                    <a:pt x="7855" y="7920"/>
                    <a:pt x="7855" y="7920"/>
                    <a:pt x="7855" y="7920"/>
                  </a:cubicBezTo>
                  <a:cubicBezTo>
                    <a:pt x="8345" y="7560"/>
                    <a:pt x="8345" y="7560"/>
                    <a:pt x="8345" y="7560"/>
                  </a:cubicBezTo>
                  <a:cubicBezTo>
                    <a:pt x="7855" y="7200"/>
                    <a:pt x="7855" y="7200"/>
                    <a:pt x="7855" y="7200"/>
                  </a:cubicBezTo>
                  <a:cubicBezTo>
                    <a:pt x="7364" y="7200"/>
                    <a:pt x="7364" y="7200"/>
                    <a:pt x="7364" y="7200"/>
                  </a:cubicBezTo>
                  <a:cubicBezTo>
                    <a:pt x="7364" y="7560"/>
                    <a:pt x="7364" y="7560"/>
                    <a:pt x="7364" y="7560"/>
                  </a:cubicBezTo>
                  <a:cubicBezTo>
                    <a:pt x="7364" y="7560"/>
                    <a:pt x="7364" y="7560"/>
                    <a:pt x="7364" y="7560"/>
                  </a:cubicBezTo>
                  <a:cubicBezTo>
                    <a:pt x="7364" y="7920"/>
                    <a:pt x="7364" y="7920"/>
                    <a:pt x="7364" y="7920"/>
                  </a:cubicBezTo>
                  <a:cubicBezTo>
                    <a:pt x="6873" y="7920"/>
                    <a:pt x="6873" y="7920"/>
                    <a:pt x="6873" y="7920"/>
                  </a:cubicBezTo>
                  <a:cubicBezTo>
                    <a:pt x="6382" y="7560"/>
                    <a:pt x="6382" y="7560"/>
                    <a:pt x="6382" y="756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5891" y="7200"/>
                    <a:pt x="5891" y="7200"/>
                    <a:pt x="5891" y="7200"/>
                  </a:cubicBezTo>
                  <a:cubicBezTo>
                    <a:pt x="5891" y="6480"/>
                    <a:pt x="5891" y="6480"/>
                    <a:pt x="5891" y="6480"/>
                  </a:cubicBezTo>
                  <a:cubicBezTo>
                    <a:pt x="5891" y="6120"/>
                    <a:pt x="5891" y="6120"/>
                    <a:pt x="5891" y="6120"/>
                  </a:cubicBezTo>
                  <a:cubicBezTo>
                    <a:pt x="5400" y="5760"/>
                    <a:pt x="5400" y="5760"/>
                    <a:pt x="5400" y="5760"/>
                  </a:cubicBezTo>
                  <a:cubicBezTo>
                    <a:pt x="5891" y="5760"/>
                    <a:pt x="5891" y="5760"/>
                    <a:pt x="5891" y="576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5400" y="5040"/>
                    <a:pt x="5400" y="5040"/>
                    <a:pt x="5400" y="5040"/>
                  </a:cubicBezTo>
                  <a:cubicBezTo>
                    <a:pt x="5400" y="4680"/>
                    <a:pt x="5400" y="4680"/>
                    <a:pt x="5400" y="4680"/>
                  </a:cubicBezTo>
                  <a:cubicBezTo>
                    <a:pt x="5400" y="5040"/>
                    <a:pt x="5400" y="5040"/>
                    <a:pt x="5400" y="5040"/>
                  </a:cubicBezTo>
                  <a:cubicBezTo>
                    <a:pt x="5891" y="5040"/>
                    <a:pt x="5891" y="5040"/>
                    <a:pt x="5891" y="5040"/>
                  </a:cubicBezTo>
                  <a:cubicBezTo>
                    <a:pt x="6382" y="5040"/>
                    <a:pt x="6382" y="5040"/>
                    <a:pt x="6382" y="5040"/>
                  </a:cubicBezTo>
                  <a:cubicBezTo>
                    <a:pt x="6382" y="4680"/>
                    <a:pt x="6382" y="4680"/>
                    <a:pt x="6382" y="4680"/>
                  </a:cubicBezTo>
                  <a:cubicBezTo>
                    <a:pt x="5891" y="4320"/>
                    <a:pt x="5891" y="4320"/>
                    <a:pt x="5891" y="4320"/>
                  </a:cubicBezTo>
                  <a:cubicBezTo>
                    <a:pt x="5891" y="3960"/>
                    <a:pt x="5891" y="3960"/>
                    <a:pt x="5891" y="3960"/>
                  </a:cubicBezTo>
                  <a:cubicBezTo>
                    <a:pt x="6382" y="3240"/>
                    <a:pt x="6382" y="3240"/>
                    <a:pt x="6382" y="3240"/>
                  </a:cubicBezTo>
                  <a:cubicBezTo>
                    <a:pt x="6382" y="2520"/>
                    <a:pt x="6382" y="2520"/>
                    <a:pt x="6382" y="2520"/>
                  </a:cubicBezTo>
                  <a:cubicBezTo>
                    <a:pt x="6382" y="2160"/>
                    <a:pt x="6382" y="2160"/>
                    <a:pt x="6382" y="2160"/>
                  </a:cubicBezTo>
                  <a:cubicBezTo>
                    <a:pt x="6873" y="1800"/>
                    <a:pt x="6873" y="1800"/>
                    <a:pt x="6873" y="1800"/>
                  </a:cubicBezTo>
                  <a:cubicBezTo>
                    <a:pt x="6873" y="1440"/>
                    <a:pt x="6873" y="1440"/>
                    <a:pt x="6873" y="1440"/>
                  </a:cubicBezTo>
                  <a:cubicBezTo>
                    <a:pt x="7364" y="1440"/>
                    <a:pt x="7364" y="1440"/>
                    <a:pt x="7364" y="1440"/>
                  </a:cubicBezTo>
                  <a:cubicBezTo>
                    <a:pt x="8345" y="1440"/>
                    <a:pt x="8345" y="1440"/>
                    <a:pt x="8345" y="1440"/>
                  </a:cubicBezTo>
                  <a:cubicBezTo>
                    <a:pt x="8345" y="1800"/>
                    <a:pt x="8345" y="1800"/>
                    <a:pt x="8345" y="1800"/>
                  </a:cubicBezTo>
                  <a:cubicBezTo>
                    <a:pt x="8836" y="1800"/>
                    <a:pt x="8836" y="1800"/>
                    <a:pt x="8836" y="1800"/>
                  </a:cubicBezTo>
                  <a:cubicBezTo>
                    <a:pt x="8836" y="1800"/>
                    <a:pt x="8836" y="1800"/>
                    <a:pt x="8836" y="1800"/>
                  </a:cubicBezTo>
                  <a:cubicBezTo>
                    <a:pt x="9818" y="1800"/>
                    <a:pt x="9818" y="1800"/>
                    <a:pt x="9818" y="1800"/>
                  </a:cubicBezTo>
                  <a:cubicBezTo>
                    <a:pt x="9818" y="1440"/>
                    <a:pt x="9818" y="1440"/>
                    <a:pt x="9818" y="1440"/>
                  </a:cubicBezTo>
                  <a:cubicBezTo>
                    <a:pt x="9818" y="1440"/>
                    <a:pt x="9818" y="1440"/>
                    <a:pt x="9818" y="1440"/>
                  </a:cubicBezTo>
                  <a:cubicBezTo>
                    <a:pt x="10309" y="1440"/>
                    <a:pt x="10309" y="1440"/>
                    <a:pt x="10309" y="1440"/>
                  </a:cubicBezTo>
                  <a:cubicBezTo>
                    <a:pt x="10309" y="1440"/>
                    <a:pt x="10309" y="1440"/>
                    <a:pt x="10309" y="1440"/>
                  </a:cubicBezTo>
                  <a:cubicBezTo>
                    <a:pt x="10309" y="1800"/>
                    <a:pt x="10309" y="1800"/>
                    <a:pt x="10309" y="1800"/>
                  </a:cubicBezTo>
                  <a:cubicBezTo>
                    <a:pt x="10309" y="1800"/>
                    <a:pt x="10309" y="1800"/>
                    <a:pt x="10309" y="1800"/>
                  </a:cubicBezTo>
                  <a:cubicBezTo>
                    <a:pt x="9818" y="2520"/>
                    <a:pt x="9818" y="2520"/>
                    <a:pt x="9818" y="2520"/>
                  </a:cubicBezTo>
                  <a:cubicBezTo>
                    <a:pt x="10309" y="2880"/>
                    <a:pt x="10309" y="2880"/>
                    <a:pt x="10309" y="2880"/>
                  </a:cubicBezTo>
                  <a:cubicBezTo>
                    <a:pt x="10800" y="2880"/>
                    <a:pt x="10800" y="2880"/>
                    <a:pt x="10800" y="2880"/>
                  </a:cubicBezTo>
                  <a:cubicBezTo>
                    <a:pt x="10800" y="3240"/>
                    <a:pt x="10800" y="3240"/>
                    <a:pt x="10800" y="3240"/>
                  </a:cubicBezTo>
                  <a:cubicBezTo>
                    <a:pt x="11291" y="3600"/>
                    <a:pt x="11291" y="3600"/>
                    <a:pt x="11291" y="3600"/>
                  </a:cubicBezTo>
                  <a:cubicBezTo>
                    <a:pt x="10800" y="4320"/>
                    <a:pt x="10800" y="4320"/>
                    <a:pt x="10800" y="4320"/>
                  </a:cubicBezTo>
                  <a:cubicBezTo>
                    <a:pt x="10800" y="4680"/>
                    <a:pt x="10800" y="4680"/>
                    <a:pt x="10800" y="4680"/>
                  </a:cubicBezTo>
                  <a:cubicBezTo>
                    <a:pt x="10800" y="5040"/>
                    <a:pt x="10800" y="5040"/>
                    <a:pt x="10800" y="5040"/>
                  </a:cubicBezTo>
                  <a:cubicBezTo>
                    <a:pt x="10309" y="5400"/>
                    <a:pt x="10309" y="5400"/>
                    <a:pt x="10309" y="5400"/>
                  </a:cubicBezTo>
                  <a:cubicBezTo>
                    <a:pt x="10309" y="5400"/>
                    <a:pt x="10309" y="5400"/>
                    <a:pt x="10309" y="5400"/>
                  </a:cubicBezTo>
                  <a:cubicBezTo>
                    <a:pt x="10309" y="5040"/>
                    <a:pt x="10309" y="5040"/>
                    <a:pt x="10309" y="5040"/>
                  </a:cubicBezTo>
                  <a:cubicBezTo>
                    <a:pt x="10309" y="5040"/>
                    <a:pt x="10309" y="5040"/>
                    <a:pt x="10309" y="5040"/>
                  </a:cubicBezTo>
                  <a:cubicBezTo>
                    <a:pt x="9327" y="5400"/>
                    <a:pt x="9327" y="5400"/>
                    <a:pt x="9327" y="5400"/>
                  </a:cubicBezTo>
                  <a:cubicBezTo>
                    <a:pt x="9327" y="5760"/>
                    <a:pt x="9327" y="5760"/>
                    <a:pt x="9327" y="5760"/>
                  </a:cubicBezTo>
                  <a:cubicBezTo>
                    <a:pt x="9327" y="6120"/>
                    <a:pt x="9327" y="6120"/>
                    <a:pt x="9327" y="6120"/>
                  </a:cubicBezTo>
                  <a:cubicBezTo>
                    <a:pt x="9327" y="6480"/>
                    <a:pt x="9327" y="6480"/>
                    <a:pt x="9327" y="6480"/>
                  </a:cubicBezTo>
                  <a:cubicBezTo>
                    <a:pt x="9327" y="6840"/>
                    <a:pt x="9327" y="6840"/>
                    <a:pt x="9327" y="6840"/>
                  </a:cubicBezTo>
                  <a:cubicBezTo>
                    <a:pt x="9327" y="6840"/>
                    <a:pt x="9327" y="6840"/>
                    <a:pt x="9327" y="6840"/>
                  </a:cubicBezTo>
                  <a:cubicBezTo>
                    <a:pt x="9327" y="7200"/>
                    <a:pt x="9327" y="7200"/>
                    <a:pt x="9327" y="7200"/>
                  </a:cubicBezTo>
                  <a:cubicBezTo>
                    <a:pt x="9818" y="7560"/>
                    <a:pt x="9818" y="7560"/>
                    <a:pt x="9818" y="7560"/>
                  </a:cubicBezTo>
                  <a:cubicBezTo>
                    <a:pt x="9818" y="7560"/>
                    <a:pt x="9818" y="7560"/>
                    <a:pt x="9818" y="7560"/>
                  </a:cubicBezTo>
                  <a:cubicBezTo>
                    <a:pt x="9818" y="7920"/>
                    <a:pt x="9818" y="7920"/>
                    <a:pt x="9818" y="7920"/>
                  </a:cubicBezTo>
                  <a:close/>
                  <a:moveTo>
                    <a:pt x="10309" y="7920"/>
                  </a:moveTo>
                  <a:cubicBezTo>
                    <a:pt x="10309" y="8280"/>
                    <a:pt x="10309" y="8280"/>
                    <a:pt x="10309" y="8280"/>
                  </a:cubicBezTo>
                  <a:cubicBezTo>
                    <a:pt x="10800" y="8280"/>
                    <a:pt x="10800" y="8280"/>
                    <a:pt x="10800" y="8280"/>
                  </a:cubicBezTo>
                  <a:cubicBezTo>
                    <a:pt x="10800" y="8280"/>
                    <a:pt x="10800" y="8280"/>
                    <a:pt x="10800" y="8280"/>
                  </a:cubicBezTo>
                  <a:cubicBezTo>
                    <a:pt x="10309" y="7920"/>
                    <a:pt x="10309" y="7920"/>
                    <a:pt x="10309" y="7920"/>
                  </a:cubicBezTo>
                  <a:close/>
                  <a:moveTo>
                    <a:pt x="10309" y="6840"/>
                  </a:moveTo>
                  <a:cubicBezTo>
                    <a:pt x="10309" y="7200"/>
                    <a:pt x="10309" y="7200"/>
                    <a:pt x="10309" y="7200"/>
                  </a:cubicBezTo>
                  <a:cubicBezTo>
                    <a:pt x="10309" y="7560"/>
                    <a:pt x="10309" y="7560"/>
                    <a:pt x="10309" y="7560"/>
                  </a:cubicBezTo>
                  <a:cubicBezTo>
                    <a:pt x="10309" y="7560"/>
                    <a:pt x="10309" y="7560"/>
                    <a:pt x="10309" y="7560"/>
                  </a:cubicBezTo>
                  <a:cubicBezTo>
                    <a:pt x="10800" y="7560"/>
                    <a:pt x="10800" y="7560"/>
                    <a:pt x="10800" y="756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309" y="6840"/>
                    <a:pt x="10309" y="6840"/>
                    <a:pt x="10309" y="6840"/>
                  </a:cubicBezTo>
                  <a:close/>
                  <a:moveTo>
                    <a:pt x="6382" y="8640"/>
                  </a:moveTo>
                  <a:cubicBezTo>
                    <a:pt x="6382" y="9000"/>
                    <a:pt x="6382" y="9000"/>
                    <a:pt x="6382" y="9000"/>
                  </a:cubicBezTo>
                  <a:cubicBezTo>
                    <a:pt x="6873" y="9000"/>
                    <a:pt x="6873" y="9000"/>
                    <a:pt x="6873" y="9000"/>
                  </a:cubicBezTo>
                  <a:cubicBezTo>
                    <a:pt x="6873" y="9000"/>
                    <a:pt x="6873" y="9000"/>
                    <a:pt x="6873" y="9000"/>
                  </a:cubicBezTo>
                  <a:cubicBezTo>
                    <a:pt x="6382" y="8640"/>
                    <a:pt x="6382" y="8640"/>
                    <a:pt x="6382" y="8640"/>
                  </a:cubicBezTo>
                  <a:cubicBezTo>
                    <a:pt x="6382" y="8640"/>
                    <a:pt x="6382" y="8640"/>
                    <a:pt x="6382" y="8640"/>
                  </a:cubicBezTo>
                  <a:close/>
                  <a:moveTo>
                    <a:pt x="6873" y="9360"/>
                  </a:moveTo>
                  <a:cubicBezTo>
                    <a:pt x="6873" y="9360"/>
                    <a:pt x="6873" y="9360"/>
                    <a:pt x="6873" y="9360"/>
                  </a:cubicBezTo>
                  <a:cubicBezTo>
                    <a:pt x="7364" y="9360"/>
                    <a:pt x="7364" y="9360"/>
                    <a:pt x="7364" y="9360"/>
                  </a:cubicBezTo>
                  <a:cubicBezTo>
                    <a:pt x="7364" y="9720"/>
                    <a:pt x="7364" y="9720"/>
                    <a:pt x="7364" y="9720"/>
                  </a:cubicBezTo>
                  <a:cubicBezTo>
                    <a:pt x="7855" y="10080"/>
                    <a:pt x="7855" y="10080"/>
                    <a:pt x="7855" y="10080"/>
                  </a:cubicBezTo>
                  <a:cubicBezTo>
                    <a:pt x="7855" y="10080"/>
                    <a:pt x="7855" y="10080"/>
                    <a:pt x="7855" y="10080"/>
                  </a:cubicBezTo>
                  <a:cubicBezTo>
                    <a:pt x="7855" y="10440"/>
                    <a:pt x="7855" y="10440"/>
                    <a:pt x="7855" y="10440"/>
                  </a:cubicBezTo>
                  <a:cubicBezTo>
                    <a:pt x="8345" y="10800"/>
                    <a:pt x="8345" y="10800"/>
                    <a:pt x="8345" y="10800"/>
                  </a:cubicBezTo>
                  <a:cubicBezTo>
                    <a:pt x="8345" y="11160"/>
                    <a:pt x="8345" y="11160"/>
                    <a:pt x="8345" y="11160"/>
                  </a:cubicBezTo>
                  <a:cubicBezTo>
                    <a:pt x="8836" y="11160"/>
                    <a:pt x="8836" y="11160"/>
                    <a:pt x="8836" y="11160"/>
                  </a:cubicBezTo>
                  <a:cubicBezTo>
                    <a:pt x="9327" y="11520"/>
                    <a:pt x="9327" y="11520"/>
                    <a:pt x="9327" y="11520"/>
                  </a:cubicBezTo>
                  <a:cubicBezTo>
                    <a:pt x="9818" y="11160"/>
                    <a:pt x="9818" y="11160"/>
                    <a:pt x="9818" y="11160"/>
                  </a:cubicBezTo>
                  <a:cubicBezTo>
                    <a:pt x="9818" y="10800"/>
                    <a:pt x="9818" y="10800"/>
                    <a:pt x="9818" y="10800"/>
                  </a:cubicBezTo>
                  <a:cubicBezTo>
                    <a:pt x="9818" y="10800"/>
                    <a:pt x="9818" y="10800"/>
                    <a:pt x="9818" y="10800"/>
                  </a:cubicBezTo>
                  <a:cubicBezTo>
                    <a:pt x="9818" y="10440"/>
                    <a:pt x="9818" y="10440"/>
                    <a:pt x="9818" y="10440"/>
                  </a:cubicBezTo>
                  <a:cubicBezTo>
                    <a:pt x="9818" y="10440"/>
                    <a:pt x="9818" y="10440"/>
                    <a:pt x="9818" y="10440"/>
                  </a:cubicBezTo>
                  <a:cubicBezTo>
                    <a:pt x="9818" y="10080"/>
                    <a:pt x="9818" y="10080"/>
                    <a:pt x="9818" y="10080"/>
                  </a:cubicBezTo>
                  <a:cubicBezTo>
                    <a:pt x="9818" y="10080"/>
                    <a:pt x="9818" y="10080"/>
                    <a:pt x="9818" y="10080"/>
                  </a:cubicBezTo>
                  <a:cubicBezTo>
                    <a:pt x="9327" y="9720"/>
                    <a:pt x="9327" y="9720"/>
                    <a:pt x="9327" y="9720"/>
                  </a:cubicBezTo>
                  <a:cubicBezTo>
                    <a:pt x="8345" y="9360"/>
                    <a:pt x="8345" y="9360"/>
                    <a:pt x="8345" y="9360"/>
                  </a:cubicBezTo>
                  <a:cubicBezTo>
                    <a:pt x="7855" y="9360"/>
                    <a:pt x="7855" y="9360"/>
                    <a:pt x="7855" y="9360"/>
                  </a:cubicBezTo>
                  <a:cubicBezTo>
                    <a:pt x="7364" y="9360"/>
                    <a:pt x="7364" y="9360"/>
                    <a:pt x="7364" y="9360"/>
                  </a:cubicBezTo>
                  <a:cubicBezTo>
                    <a:pt x="6873" y="9360"/>
                    <a:pt x="6873" y="9360"/>
                    <a:pt x="6873" y="9360"/>
                  </a:cubicBezTo>
                  <a:close/>
                  <a:moveTo>
                    <a:pt x="15709" y="8280"/>
                  </a:moveTo>
                  <a:cubicBezTo>
                    <a:pt x="15218" y="8640"/>
                    <a:pt x="15218" y="8640"/>
                    <a:pt x="15218" y="8640"/>
                  </a:cubicBezTo>
                  <a:cubicBezTo>
                    <a:pt x="15709" y="8640"/>
                    <a:pt x="15709" y="8640"/>
                    <a:pt x="15709" y="8640"/>
                  </a:cubicBezTo>
                  <a:cubicBezTo>
                    <a:pt x="15218" y="9000"/>
                    <a:pt x="15218" y="9000"/>
                    <a:pt x="15218" y="9000"/>
                  </a:cubicBezTo>
                  <a:cubicBezTo>
                    <a:pt x="15218" y="9000"/>
                    <a:pt x="15218" y="9000"/>
                    <a:pt x="15218" y="9000"/>
                  </a:cubicBezTo>
                  <a:cubicBezTo>
                    <a:pt x="15218" y="9360"/>
                    <a:pt x="15218" y="9360"/>
                    <a:pt x="15218" y="9360"/>
                  </a:cubicBezTo>
                  <a:cubicBezTo>
                    <a:pt x="16200" y="9000"/>
                    <a:pt x="16200" y="9000"/>
                    <a:pt x="16200" y="9000"/>
                  </a:cubicBezTo>
                  <a:cubicBezTo>
                    <a:pt x="16200" y="9000"/>
                    <a:pt x="16200" y="9000"/>
                    <a:pt x="16200" y="9000"/>
                  </a:cubicBezTo>
                  <a:cubicBezTo>
                    <a:pt x="15709" y="8640"/>
                    <a:pt x="15709" y="8640"/>
                    <a:pt x="15709" y="8640"/>
                  </a:cubicBezTo>
                  <a:cubicBezTo>
                    <a:pt x="15709" y="8280"/>
                    <a:pt x="15709" y="8280"/>
                    <a:pt x="15709" y="8280"/>
                  </a:cubicBezTo>
                  <a:close/>
                  <a:moveTo>
                    <a:pt x="10309" y="9360"/>
                  </a:moveTo>
                  <a:cubicBezTo>
                    <a:pt x="10800" y="9720"/>
                    <a:pt x="10800" y="9720"/>
                    <a:pt x="10800" y="9720"/>
                  </a:cubicBezTo>
                  <a:cubicBezTo>
                    <a:pt x="10800" y="9720"/>
                    <a:pt x="10800" y="9720"/>
                    <a:pt x="10800" y="9720"/>
                  </a:cubicBezTo>
                  <a:cubicBezTo>
                    <a:pt x="11291" y="9360"/>
                    <a:pt x="11291" y="9360"/>
                    <a:pt x="11291" y="9360"/>
                  </a:cubicBezTo>
                  <a:cubicBezTo>
                    <a:pt x="10800" y="9360"/>
                    <a:pt x="10800" y="9360"/>
                    <a:pt x="10800" y="9360"/>
                  </a:cubicBezTo>
                  <a:cubicBezTo>
                    <a:pt x="10309" y="9000"/>
                    <a:pt x="10309" y="9000"/>
                    <a:pt x="10309" y="9000"/>
                  </a:cubicBezTo>
                  <a:cubicBezTo>
                    <a:pt x="10309" y="9360"/>
                    <a:pt x="10309" y="9360"/>
                    <a:pt x="10309" y="9360"/>
                  </a:cubicBezTo>
                  <a:cubicBezTo>
                    <a:pt x="10309" y="9360"/>
                    <a:pt x="10309" y="9360"/>
                    <a:pt x="10309" y="9360"/>
                  </a:cubicBezTo>
                  <a:close/>
                  <a:moveTo>
                    <a:pt x="11291" y="10800"/>
                  </a:moveTo>
                  <a:cubicBezTo>
                    <a:pt x="10800" y="10800"/>
                    <a:pt x="10800" y="10800"/>
                    <a:pt x="10800" y="10800"/>
                  </a:cubicBezTo>
                  <a:cubicBezTo>
                    <a:pt x="10800" y="11160"/>
                    <a:pt x="10800" y="11160"/>
                    <a:pt x="10800" y="11160"/>
                  </a:cubicBezTo>
                  <a:cubicBezTo>
                    <a:pt x="10800" y="11520"/>
                    <a:pt x="10800" y="11520"/>
                    <a:pt x="10800" y="11520"/>
                  </a:cubicBezTo>
                  <a:cubicBezTo>
                    <a:pt x="11291" y="11520"/>
                    <a:pt x="11291" y="11520"/>
                    <a:pt x="11291" y="11520"/>
                  </a:cubicBezTo>
                  <a:cubicBezTo>
                    <a:pt x="11291" y="11160"/>
                    <a:pt x="11291" y="11160"/>
                    <a:pt x="11291" y="11160"/>
                  </a:cubicBezTo>
                  <a:cubicBezTo>
                    <a:pt x="11291" y="10800"/>
                    <a:pt x="11291" y="10800"/>
                    <a:pt x="11291" y="10800"/>
                  </a:cubicBezTo>
                  <a:cubicBezTo>
                    <a:pt x="11291" y="10440"/>
                    <a:pt x="11291" y="10440"/>
                    <a:pt x="11291" y="10440"/>
                  </a:cubicBezTo>
                  <a:cubicBezTo>
                    <a:pt x="11291" y="10800"/>
                    <a:pt x="11291" y="10800"/>
                    <a:pt x="11291" y="10800"/>
                  </a:cubicBezTo>
                  <a:close/>
                  <a:moveTo>
                    <a:pt x="12273" y="10800"/>
                  </a:moveTo>
                  <a:cubicBezTo>
                    <a:pt x="11782" y="10800"/>
                    <a:pt x="11782" y="10800"/>
                    <a:pt x="11782" y="10800"/>
                  </a:cubicBezTo>
                  <a:cubicBezTo>
                    <a:pt x="12273" y="11160"/>
                    <a:pt x="12273" y="11160"/>
                    <a:pt x="12273" y="11160"/>
                  </a:cubicBezTo>
                  <a:cubicBezTo>
                    <a:pt x="12273" y="11160"/>
                    <a:pt x="12273" y="11160"/>
                    <a:pt x="12273" y="11160"/>
                  </a:cubicBezTo>
                  <a:cubicBezTo>
                    <a:pt x="12764" y="10800"/>
                    <a:pt x="12764" y="10800"/>
                    <a:pt x="12764" y="10800"/>
                  </a:cubicBezTo>
                  <a:cubicBezTo>
                    <a:pt x="12273" y="10800"/>
                    <a:pt x="12273" y="10800"/>
                    <a:pt x="12273" y="10800"/>
                  </a:cubicBezTo>
                  <a:close/>
                  <a:moveTo>
                    <a:pt x="13745" y="10080"/>
                  </a:moveTo>
                  <a:cubicBezTo>
                    <a:pt x="13255" y="9720"/>
                    <a:pt x="13255" y="9720"/>
                    <a:pt x="13255" y="9720"/>
                  </a:cubicBezTo>
                  <a:cubicBezTo>
                    <a:pt x="12764" y="9720"/>
                    <a:pt x="12764" y="9720"/>
                    <a:pt x="12764" y="9720"/>
                  </a:cubicBezTo>
                  <a:cubicBezTo>
                    <a:pt x="12764" y="10080"/>
                    <a:pt x="12764" y="10080"/>
                    <a:pt x="12764" y="10080"/>
                  </a:cubicBezTo>
                  <a:cubicBezTo>
                    <a:pt x="13745" y="10440"/>
                    <a:pt x="13745" y="10440"/>
                    <a:pt x="13745" y="10440"/>
                  </a:cubicBezTo>
                  <a:cubicBezTo>
                    <a:pt x="13745" y="10440"/>
                    <a:pt x="13745" y="10440"/>
                    <a:pt x="13745" y="10440"/>
                  </a:cubicBezTo>
                  <a:cubicBezTo>
                    <a:pt x="13745" y="10080"/>
                    <a:pt x="13745" y="10080"/>
                    <a:pt x="13745" y="10080"/>
                  </a:cubicBezTo>
                  <a:close/>
                  <a:moveTo>
                    <a:pt x="14236" y="10800"/>
                  </a:moveTo>
                  <a:cubicBezTo>
                    <a:pt x="14727" y="10800"/>
                    <a:pt x="14727" y="10800"/>
                    <a:pt x="14727" y="10800"/>
                  </a:cubicBezTo>
                  <a:cubicBezTo>
                    <a:pt x="14727" y="11160"/>
                    <a:pt x="14727" y="11160"/>
                    <a:pt x="14727" y="11160"/>
                  </a:cubicBezTo>
                  <a:cubicBezTo>
                    <a:pt x="15218" y="11160"/>
                    <a:pt x="15218" y="11160"/>
                    <a:pt x="15218" y="11160"/>
                  </a:cubicBezTo>
                  <a:cubicBezTo>
                    <a:pt x="14727" y="10800"/>
                    <a:pt x="14727" y="10800"/>
                    <a:pt x="14727" y="10800"/>
                  </a:cubicBezTo>
                  <a:cubicBezTo>
                    <a:pt x="14236" y="10800"/>
                    <a:pt x="14236" y="10800"/>
                    <a:pt x="14236" y="10800"/>
                  </a:cubicBezTo>
                  <a:close/>
                  <a:moveTo>
                    <a:pt x="13745" y="11880"/>
                  </a:moveTo>
                  <a:cubicBezTo>
                    <a:pt x="14236" y="11520"/>
                    <a:pt x="14236" y="11520"/>
                    <a:pt x="14236" y="11520"/>
                  </a:cubicBezTo>
                  <a:cubicBezTo>
                    <a:pt x="14236" y="11160"/>
                    <a:pt x="14236" y="11160"/>
                    <a:pt x="14236" y="11160"/>
                  </a:cubicBezTo>
                  <a:cubicBezTo>
                    <a:pt x="14727" y="11880"/>
                    <a:pt x="14727" y="11880"/>
                    <a:pt x="14727" y="11880"/>
                  </a:cubicBezTo>
                  <a:cubicBezTo>
                    <a:pt x="15218" y="11880"/>
                    <a:pt x="15218" y="11880"/>
                    <a:pt x="15218" y="11880"/>
                  </a:cubicBezTo>
                  <a:cubicBezTo>
                    <a:pt x="15709" y="11880"/>
                    <a:pt x="15709" y="11880"/>
                    <a:pt x="15709" y="11880"/>
                  </a:cubicBezTo>
                  <a:cubicBezTo>
                    <a:pt x="15709" y="11520"/>
                    <a:pt x="15709" y="11520"/>
                    <a:pt x="15709" y="11520"/>
                  </a:cubicBezTo>
                  <a:cubicBezTo>
                    <a:pt x="15218" y="11520"/>
                    <a:pt x="15218" y="11520"/>
                    <a:pt x="15218" y="11520"/>
                  </a:cubicBezTo>
                  <a:cubicBezTo>
                    <a:pt x="14727" y="11160"/>
                    <a:pt x="14727" y="11160"/>
                    <a:pt x="14727" y="11160"/>
                  </a:cubicBezTo>
                  <a:cubicBezTo>
                    <a:pt x="14236" y="11160"/>
                    <a:pt x="14236" y="11160"/>
                    <a:pt x="14236" y="11160"/>
                  </a:cubicBezTo>
                  <a:cubicBezTo>
                    <a:pt x="14236" y="10800"/>
                    <a:pt x="14236" y="10800"/>
                    <a:pt x="14236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1160"/>
                    <a:pt x="13745" y="11160"/>
                    <a:pt x="13745" y="11160"/>
                  </a:cubicBezTo>
                  <a:cubicBezTo>
                    <a:pt x="13745" y="11160"/>
                    <a:pt x="13745" y="11160"/>
                    <a:pt x="13745" y="11160"/>
                  </a:cubicBezTo>
                  <a:cubicBezTo>
                    <a:pt x="13745" y="11520"/>
                    <a:pt x="13745" y="11520"/>
                    <a:pt x="13745" y="11520"/>
                  </a:cubicBezTo>
                  <a:cubicBezTo>
                    <a:pt x="13745" y="11520"/>
                    <a:pt x="13745" y="11520"/>
                    <a:pt x="13745" y="11520"/>
                  </a:cubicBezTo>
                  <a:cubicBezTo>
                    <a:pt x="13745" y="11880"/>
                    <a:pt x="13745" y="11880"/>
                    <a:pt x="13745" y="11880"/>
                  </a:cubicBezTo>
                  <a:close/>
                  <a:moveTo>
                    <a:pt x="11782" y="13680"/>
                  </a:moveTo>
                  <a:cubicBezTo>
                    <a:pt x="11291" y="14040"/>
                    <a:pt x="11291" y="14040"/>
                    <a:pt x="11291" y="14040"/>
                  </a:cubicBezTo>
                  <a:cubicBezTo>
                    <a:pt x="11291" y="14040"/>
                    <a:pt x="11291" y="14040"/>
                    <a:pt x="11291" y="14040"/>
                  </a:cubicBezTo>
                  <a:cubicBezTo>
                    <a:pt x="10800" y="13680"/>
                    <a:pt x="10800" y="13680"/>
                    <a:pt x="10800" y="13680"/>
                  </a:cubicBezTo>
                  <a:cubicBezTo>
                    <a:pt x="11291" y="13320"/>
                    <a:pt x="11291" y="13320"/>
                    <a:pt x="11291" y="13320"/>
                  </a:cubicBezTo>
                  <a:cubicBezTo>
                    <a:pt x="11291" y="12600"/>
                    <a:pt x="11291" y="12600"/>
                    <a:pt x="11291" y="1260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1291" y="11880"/>
                    <a:pt x="11291" y="11880"/>
                    <a:pt x="11291" y="11880"/>
                  </a:cubicBezTo>
                  <a:cubicBezTo>
                    <a:pt x="11782" y="11880"/>
                    <a:pt x="11782" y="11880"/>
                    <a:pt x="11782" y="11880"/>
                  </a:cubicBezTo>
                  <a:cubicBezTo>
                    <a:pt x="11782" y="12240"/>
                    <a:pt x="11782" y="12240"/>
                    <a:pt x="11782" y="12240"/>
                  </a:cubicBezTo>
                  <a:cubicBezTo>
                    <a:pt x="11782" y="12240"/>
                    <a:pt x="11782" y="12240"/>
                    <a:pt x="11782" y="12240"/>
                  </a:cubicBezTo>
                  <a:cubicBezTo>
                    <a:pt x="12273" y="12240"/>
                    <a:pt x="12273" y="12240"/>
                    <a:pt x="12273" y="12240"/>
                  </a:cubicBezTo>
                  <a:cubicBezTo>
                    <a:pt x="12273" y="12240"/>
                    <a:pt x="12273" y="12240"/>
                    <a:pt x="12273" y="12240"/>
                  </a:cubicBezTo>
                  <a:cubicBezTo>
                    <a:pt x="12764" y="12240"/>
                    <a:pt x="12764" y="12240"/>
                    <a:pt x="12764" y="12240"/>
                  </a:cubicBezTo>
                  <a:cubicBezTo>
                    <a:pt x="13255" y="12600"/>
                    <a:pt x="13255" y="12600"/>
                    <a:pt x="13255" y="12600"/>
                  </a:cubicBezTo>
                  <a:cubicBezTo>
                    <a:pt x="13255" y="12240"/>
                    <a:pt x="13255" y="12240"/>
                    <a:pt x="13255" y="12240"/>
                  </a:cubicBezTo>
                  <a:cubicBezTo>
                    <a:pt x="13745" y="12240"/>
                    <a:pt x="13745" y="12240"/>
                    <a:pt x="13745" y="12240"/>
                  </a:cubicBezTo>
                  <a:cubicBezTo>
                    <a:pt x="13745" y="12240"/>
                    <a:pt x="13745" y="12240"/>
                    <a:pt x="13745" y="12240"/>
                  </a:cubicBezTo>
                  <a:cubicBezTo>
                    <a:pt x="13745" y="12600"/>
                    <a:pt x="13745" y="12600"/>
                    <a:pt x="13745" y="12600"/>
                  </a:cubicBezTo>
                  <a:cubicBezTo>
                    <a:pt x="13745" y="12600"/>
                    <a:pt x="13745" y="12600"/>
                    <a:pt x="13745" y="12600"/>
                  </a:cubicBezTo>
                  <a:cubicBezTo>
                    <a:pt x="13255" y="12960"/>
                    <a:pt x="13255" y="12960"/>
                    <a:pt x="13255" y="12960"/>
                  </a:cubicBezTo>
                  <a:cubicBezTo>
                    <a:pt x="12764" y="13320"/>
                    <a:pt x="12764" y="13320"/>
                    <a:pt x="12764" y="13320"/>
                  </a:cubicBezTo>
                  <a:cubicBezTo>
                    <a:pt x="12764" y="13680"/>
                    <a:pt x="12764" y="13680"/>
                    <a:pt x="12764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1782" y="13680"/>
                    <a:pt x="11782" y="13680"/>
                    <a:pt x="11782" y="13680"/>
                  </a:cubicBezTo>
                  <a:close/>
                  <a:moveTo>
                    <a:pt x="12764" y="13680"/>
                  </a:move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4040"/>
                    <a:pt x="12273" y="14040"/>
                    <a:pt x="12273" y="14040"/>
                  </a:cubicBezTo>
                  <a:cubicBezTo>
                    <a:pt x="12273" y="14040"/>
                    <a:pt x="12273" y="14040"/>
                    <a:pt x="12273" y="14040"/>
                  </a:cubicBezTo>
                  <a:cubicBezTo>
                    <a:pt x="12764" y="14040"/>
                    <a:pt x="12764" y="14040"/>
                    <a:pt x="12764" y="14040"/>
                  </a:cubicBezTo>
                  <a:cubicBezTo>
                    <a:pt x="12764" y="13680"/>
                    <a:pt x="12764" y="13680"/>
                    <a:pt x="12764" y="13680"/>
                  </a:cubicBezTo>
                  <a:cubicBezTo>
                    <a:pt x="12764" y="13680"/>
                    <a:pt x="12764" y="13680"/>
                    <a:pt x="12764" y="13680"/>
                  </a:cubicBezTo>
                  <a:close/>
                  <a:moveTo>
                    <a:pt x="16200" y="13680"/>
                  </a:moveTo>
                  <a:cubicBezTo>
                    <a:pt x="16200" y="13680"/>
                    <a:pt x="16200" y="13680"/>
                    <a:pt x="16200" y="13680"/>
                  </a:cubicBezTo>
                  <a:cubicBezTo>
                    <a:pt x="16200" y="13680"/>
                    <a:pt x="16200" y="13680"/>
                    <a:pt x="16200" y="13680"/>
                  </a:cubicBezTo>
                  <a:cubicBezTo>
                    <a:pt x="16200" y="13680"/>
                    <a:pt x="16200" y="13680"/>
                    <a:pt x="16200" y="13680"/>
                  </a:cubicBezTo>
                  <a:close/>
                  <a:moveTo>
                    <a:pt x="14236" y="15480"/>
                  </a:moveTo>
                  <a:cubicBezTo>
                    <a:pt x="14727" y="15120"/>
                    <a:pt x="14727" y="15120"/>
                    <a:pt x="14727" y="15120"/>
                  </a:cubicBezTo>
                  <a:cubicBezTo>
                    <a:pt x="14727" y="14760"/>
                    <a:pt x="14727" y="14760"/>
                    <a:pt x="14727" y="14760"/>
                  </a:cubicBezTo>
                  <a:cubicBezTo>
                    <a:pt x="15709" y="14040"/>
                    <a:pt x="15709" y="14040"/>
                    <a:pt x="15709" y="14040"/>
                  </a:cubicBezTo>
                  <a:cubicBezTo>
                    <a:pt x="15709" y="14040"/>
                    <a:pt x="15709" y="14040"/>
                    <a:pt x="15709" y="14040"/>
                  </a:cubicBezTo>
                  <a:cubicBezTo>
                    <a:pt x="15709" y="13680"/>
                    <a:pt x="15709" y="13680"/>
                    <a:pt x="15709" y="13680"/>
                  </a:cubicBezTo>
                  <a:cubicBezTo>
                    <a:pt x="15709" y="13320"/>
                    <a:pt x="15709" y="13320"/>
                    <a:pt x="15709" y="13320"/>
                  </a:cubicBezTo>
                  <a:cubicBezTo>
                    <a:pt x="15709" y="12960"/>
                    <a:pt x="15709" y="12960"/>
                    <a:pt x="15709" y="12960"/>
                  </a:cubicBezTo>
                  <a:cubicBezTo>
                    <a:pt x="15218" y="12960"/>
                    <a:pt x="15218" y="12960"/>
                    <a:pt x="15218" y="12960"/>
                  </a:cubicBezTo>
                  <a:cubicBezTo>
                    <a:pt x="15218" y="13680"/>
                    <a:pt x="15218" y="13680"/>
                    <a:pt x="15218" y="13680"/>
                  </a:cubicBezTo>
                  <a:cubicBezTo>
                    <a:pt x="14727" y="14040"/>
                    <a:pt x="14727" y="14040"/>
                    <a:pt x="14727" y="14040"/>
                  </a:cubicBezTo>
                  <a:cubicBezTo>
                    <a:pt x="14727" y="14400"/>
                    <a:pt x="14727" y="14400"/>
                    <a:pt x="14727" y="14400"/>
                  </a:cubicBezTo>
                  <a:cubicBezTo>
                    <a:pt x="14727" y="14760"/>
                    <a:pt x="14727" y="14760"/>
                    <a:pt x="14727" y="14760"/>
                  </a:cubicBezTo>
                  <a:cubicBezTo>
                    <a:pt x="14236" y="15120"/>
                    <a:pt x="14236" y="15120"/>
                    <a:pt x="14236" y="15120"/>
                  </a:cubicBezTo>
                  <a:cubicBezTo>
                    <a:pt x="14236" y="15120"/>
                    <a:pt x="14236" y="15120"/>
                    <a:pt x="14236" y="15120"/>
                  </a:cubicBezTo>
                  <a:cubicBezTo>
                    <a:pt x="14236" y="15480"/>
                    <a:pt x="14236" y="15480"/>
                    <a:pt x="14236" y="15480"/>
                  </a:cubicBezTo>
                  <a:close/>
                  <a:moveTo>
                    <a:pt x="13745" y="15480"/>
                  </a:moveTo>
                  <a:cubicBezTo>
                    <a:pt x="13745" y="14760"/>
                    <a:pt x="13745" y="14760"/>
                    <a:pt x="13745" y="14760"/>
                  </a:cubicBezTo>
                  <a:cubicBezTo>
                    <a:pt x="14236" y="14040"/>
                    <a:pt x="14236" y="14040"/>
                    <a:pt x="14236" y="14040"/>
                  </a:cubicBezTo>
                  <a:cubicBezTo>
                    <a:pt x="14727" y="13680"/>
                    <a:pt x="14727" y="13680"/>
                    <a:pt x="14727" y="13680"/>
                  </a:cubicBezTo>
                  <a:cubicBezTo>
                    <a:pt x="14727" y="13320"/>
                    <a:pt x="14727" y="13320"/>
                    <a:pt x="14727" y="13320"/>
                  </a:cubicBezTo>
                  <a:cubicBezTo>
                    <a:pt x="14236" y="13320"/>
                    <a:pt x="14236" y="13320"/>
                    <a:pt x="14236" y="13320"/>
                  </a:cubicBezTo>
                  <a:cubicBezTo>
                    <a:pt x="14236" y="13320"/>
                    <a:pt x="14236" y="13320"/>
                    <a:pt x="14236" y="13320"/>
                  </a:cubicBezTo>
                  <a:cubicBezTo>
                    <a:pt x="13745" y="13320"/>
                    <a:pt x="13745" y="13320"/>
                    <a:pt x="13745" y="13320"/>
                  </a:cubicBezTo>
                  <a:cubicBezTo>
                    <a:pt x="13255" y="13320"/>
                    <a:pt x="13255" y="13320"/>
                    <a:pt x="13255" y="13320"/>
                  </a:cubicBezTo>
                  <a:cubicBezTo>
                    <a:pt x="13255" y="13680"/>
                    <a:pt x="13255" y="13680"/>
                    <a:pt x="13255" y="13680"/>
                  </a:cubicBezTo>
                  <a:cubicBezTo>
                    <a:pt x="13255" y="14040"/>
                    <a:pt x="13255" y="14040"/>
                    <a:pt x="13255" y="14040"/>
                  </a:cubicBezTo>
                  <a:cubicBezTo>
                    <a:pt x="13255" y="14400"/>
                    <a:pt x="13255" y="14400"/>
                    <a:pt x="13255" y="14400"/>
                  </a:cubicBezTo>
                  <a:cubicBezTo>
                    <a:pt x="12764" y="14760"/>
                    <a:pt x="12764" y="14760"/>
                    <a:pt x="12764" y="14760"/>
                  </a:cubicBezTo>
                  <a:cubicBezTo>
                    <a:pt x="12273" y="14760"/>
                    <a:pt x="12273" y="14760"/>
                    <a:pt x="12273" y="14760"/>
                  </a:cubicBezTo>
                  <a:cubicBezTo>
                    <a:pt x="12273" y="15120"/>
                    <a:pt x="12273" y="15120"/>
                    <a:pt x="12273" y="15120"/>
                  </a:cubicBezTo>
                  <a:cubicBezTo>
                    <a:pt x="12273" y="15480"/>
                    <a:pt x="12273" y="15480"/>
                    <a:pt x="12273" y="15480"/>
                  </a:cubicBezTo>
                  <a:cubicBezTo>
                    <a:pt x="12764" y="15480"/>
                    <a:pt x="12764" y="15480"/>
                    <a:pt x="12764" y="15480"/>
                  </a:cubicBezTo>
                  <a:cubicBezTo>
                    <a:pt x="13255" y="15840"/>
                    <a:pt x="13255" y="15840"/>
                    <a:pt x="13255" y="15840"/>
                  </a:cubicBezTo>
                  <a:cubicBezTo>
                    <a:pt x="13255" y="15840"/>
                    <a:pt x="13255" y="15840"/>
                    <a:pt x="13255" y="15840"/>
                  </a:cubicBezTo>
                  <a:cubicBezTo>
                    <a:pt x="13255" y="16200"/>
                    <a:pt x="13255" y="16200"/>
                    <a:pt x="13255" y="16200"/>
                  </a:cubicBezTo>
                  <a:cubicBezTo>
                    <a:pt x="13745" y="16200"/>
                    <a:pt x="13745" y="16200"/>
                    <a:pt x="13745" y="16200"/>
                  </a:cubicBezTo>
                  <a:cubicBezTo>
                    <a:pt x="14236" y="15840"/>
                    <a:pt x="14236" y="15840"/>
                    <a:pt x="14236" y="15840"/>
                  </a:cubicBezTo>
                  <a:cubicBezTo>
                    <a:pt x="14236" y="15840"/>
                    <a:pt x="14236" y="15840"/>
                    <a:pt x="14236" y="15840"/>
                  </a:cubicBezTo>
                  <a:cubicBezTo>
                    <a:pt x="13745" y="15480"/>
                    <a:pt x="13745" y="15480"/>
                    <a:pt x="13745" y="15480"/>
                  </a:cubicBezTo>
                  <a:close/>
                  <a:moveTo>
                    <a:pt x="15218" y="15840"/>
                  </a:moveTo>
                  <a:cubicBezTo>
                    <a:pt x="15218" y="15840"/>
                    <a:pt x="15218" y="15840"/>
                    <a:pt x="15218" y="15840"/>
                  </a:cubicBezTo>
                  <a:cubicBezTo>
                    <a:pt x="15218" y="16200"/>
                    <a:pt x="15218" y="16200"/>
                    <a:pt x="15218" y="16200"/>
                  </a:cubicBezTo>
                  <a:cubicBezTo>
                    <a:pt x="14727" y="16200"/>
                    <a:pt x="14727" y="16200"/>
                    <a:pt x="14727" y="16200"/>
                  </a:cubicBezTo>
                  <a:cubicBezTo>
                    <a:pt x="14727" y="16200"/>
                    <a:pt x="14727" y="16200"/>
                    <a:pt x="14727" y="16200"/>
                  </a:cubicBezTo>
                  <a:cubicBezTo>
                    <a:pt x="14727" y="15840"/>
                    <a:pt x="14727" y="15840"/>
                    <a:pt x="14727" y="15840"/>
                  </a:cubicBezTo>
                  <a:cubicBezTo>
                    <a:pt x="15218" y="15840"/>
                    <a:pt x="15218" y="15840"/>
                    <a:pt x="15218" y="15840"/>
                  </a:cubicBezTo>
                  <a:close/>
                  <a:moveTo>
                    <a:pt x="16200" y="14400"/>
                  </a:moveTo>
                  <a:cubicBezTo>
                    <a:pt x="16691" y="14400"/>
                    <a:pt x="16691" y="14400"/>
                    <a:pt x="16691" y="14400"/>
                  </a:cubicBezTo>
                  <a:cubicBezTo>
                    <a:pt x="16691" y="14760"/>
                    <a:pt x="16691" y="14760"/>
                    <a:pt x="16691" y="14760"/>
                  </a:cubicBezTo>
                  <a:cubicBezTo>
                    <a:pt x="16691" y="15120"/>
                    <a:pt x="16691" y="15120"/>
                    <a:pt x="16691" y="15120"/>
                  </a:cubicBezTo>
                  <a:cubicBezTo>
                    <a:pt x="16691" y="15120"/>
                    <a:pt x="16691" y="15120"/>
                    <a:pt x="16691" y="15120"/>
                  </a:cubicBezTo>
                  <a:cubicBezTo>
                    <a:pt x="16200" y="15480"/>
                    <a:pt x="16200" y="15480"/>
                    <a:pt x="16200" y="15480"/>
                  </a:cubicBezTo>
                  <a:cubicBezTo>
                    <a:pt x="15709" y="15480"/>
                    <a:pt x="15709" y="15480"/>
                    <a:pt x="15709" y="15480"/>
                  </a:cubicBezTo>
                  <a:cubicBezTo>
                    <a:pt x="15709" y="15120"/>
                    <a:pt x="15709" y="15120"/>
                    <a:pt x="15709" y="15120"/>
                  </a:cubicBezTo>
                  <a:cubicBezTo>
                    <a:pt x="15218" y="15120"/>
                    <a:pt x="15218" y="15120"/>
                    <a:pt x="15218" y="15120"/>
                  </a:cubicBezTo>
                  <a:cubicBezTo>
                    <a:pt x="15709" y="14760"/>
                    <a:pt x="15709" y="14760"/>
                    <a:pt x="15709" y="14760"/>
                  </a:cubicBezTo>
                  <a:cubicBezTo>
                    <a:pt x="16200" y="14400"/>
                    <a:pt x="16200" y="14400"/>
                    <a:pt x="16200" y="14400"/>
                  </a:cubicBezTo>
                  <a:close/>
                  <a:moveTo>
                    <a:pt x="18164" y="14400"/>
                  </a:moveTo>
                  <a:cubicBezTo>
                    <a:pt x="18655" y="14760"/>
                    <a:pt x="18655" y="14760"/>
                    <a:pt x="18655" y="14760"/>
                  </a:cubicBezTo>
                  <a:cubicBezTo>
                    <a:pt x="18655" y="15120"/>
                    <a:pt x="18655" y="15120"/>
                    <a:pt x="18655" y="15120"/>
                  </a:cubicBezTo>
                  <a:cubicBezTo>
                    <a:pt x="18164" y="14760"/>
                    <a:pt x="18164" y="14760"/>
                    <a:pt x="18164" y="14760"/>
                  </a:cubicBezTo>
                  <a:cubicBezTo>
                    <a:pt x="18164" y="14400"/>
                    <a:pt x="18164" y="14400"/>
                    <a:pt x="18164" y="14400"/>
                  </a:cubicBezTo>
                  <a:close/>
                  <a:moveTo>
                    <a:pt x="17182" y="15840"/>
                  </a:moveTo>
                  <a:cubicBezTo>
                    <a:pt x="17673" y="15840"/>
                    <a:pt x="17673" y="15840"/>
                    <a:pt x="17673" y="15840"/>
                  </a:cubicBezTo>
                  <a:cubicBezTo>
                    <a:pt x="17673" y="16200"/>
                    <a:pt x="17673" y="16200"/>
                    <a:pt x="17673" y="16200"/>
                  </a:cubicBezTo>
                  <a:cubicBezTo>
                    <a:pt x="17182" y="15840"/>
                    <a:pt x="17182" y="15840"/>
                    <a:pt x="17182" y="15840"/>
                  </a:cubicBezTo>
                  <a:cubicBezTo>
                    <a:pt x="17182" y="15840"/>
                    <a:pt x="17182" y="15840"/>
                    <a:pt x="17182" y="15840"/>
                  </a:cubicBezTo>
                  <a:cubicBezTo>
                    <a:pt x="17182" y="15840"/>
                    <a:pt x="17182" y="15840"/>
                    <a:pt x="17182" y="15840"/>
                  </a:cubicBezTo>
                  <a:close/>
                  <a:moveTo>
                    <a:pt x="16691" y="12240"/>
                  </a:moveTo>
                  <a:cubicBezTo>
                    <a:pt x="16691" y="12600"/>
                    <a:pt x="16691" y="12600"/>
                    <a:pt x="16691" y="12600"/>
                  </a:cubicBezTo>
                  <a:cubicBezTo>
                    <a:pt x="16200" y="12600"/>
                    <a:pt x="16200" y="12600"/>
                    <a:pt x="16200" y="12600"/>
                  </a:cubicBezTo>
                  <a:cubicBezTo>
                    <a:pt x="16200" y="12240"/>
                    <a:pt x="16200" y="12240"/>
                    <a:pt x="16200" y="12240"/>
                  </a:cubicBezTo>
                  <a:cubicBezTo>
                    <a:pt x="16200" y="12240"/>
                    <a:pt x="16200" y="12240"/>
                    <a:pt x="16200" y="12240"/>
                  </a:cubicBezTo>
                  <a:cubicBezTo>
                    <a:pt x="16691" y="12240"/>
                    <a:pt x="16691" y="12240"/>
                    <a:pt x="16691" y="12240"/>
                  </a:cubicBezTo>
                  <a:close/>
                  <a:moveTo>
                    <a:pt x="17673" y="12600"/>
                  </a:moveTo>
                  <a:cubicBezTo>
                    <a:pt x="18164" y="12960"/>
                    <a:pt x="18164" y="12960"/>
                    <a:pt x="18164" y="12960"/>
                  </a:cubicBezTo>
                  <a:cubicBezTo>
                    <a:pt x="18164" y="12960"/>
                    <a:pt x="18164" y="12960"/>
                    <a:pt x="18164" y="12960"/>
                  </a:cubicBezTo>
                  <a:cubicBezTo>
                    <a:pt x="18655" y="12960"/>
                    <a:pt x="18655" y="12960"/>
                    <a:pt x="1865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600"/>
                    <a:pt x="19145" y="12600"/>
                    <a:pt x="19145" y="12600"/>
                  </a:cubicBezTo>
                  <a:cubicBezTo>
                    <a:pt x="18655" y="12600"/>
                    <a:pt x="18655" y="12600"/>
                    <a:pt x="18655" y="12600"/>
                  </a:cubicBezTo>
                  <a:cubicBezTo>
                    <a:pt x="18655" y="12240"/>
                    <a:pt x="18655" y="12240"/>
                    <a:pt x="18655" y="12240"/>
                  </a:cubicBezTo>
                  <a:cubicBezTo>
                    <a:pt x="18655" y="11520"/>
                    <a:pt x="18655" y="11520"/>
                    <a:pt x="18655" y="11520"/>
                  </a:cubicBezTo>
                  <a:cubicBezTo>
                    <a:pt x="18655" y="11520"/>
                    <a:pt x="18655" y="11520"/>
                    <a:pt x="18655" y="11520"/>
                  </a:cubicBezTo>
                  <a:cubicBezTo>
                    <a:pt x="18655" y="11160"/>
                    <a:pt x="18655" y="11160"/>
                    <a:pt x="18655" y="11160"/>
                  </a:cubicBezTo>
                  <a:cubicBezTo>
                    <a:pt x="18164" y="10800"/>
                    <a:pt x="18164" y="10800"/>
                    <a:pt x="18164" y="10800"/>
                  </a:cubicBezTo>
                  <a:cubicBezTo>
                    <a:pt x="18164" y="10800"/>
                    <a:pt x="18164" y="10800"/>
                    <a:pt x="18164" y="10800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6691" y="10800"/>
                    <a:pt x="16691" y="10800"/>
                    <a:pt x="16691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1520"/>
                    <a:pt x="16200" y="11520"/>
                    <a:pt x="16200" y="11520"/>
                  </a:cubicBezTo>
                  <a:cubicBezTo>
                    <a:pt x="17182" y="11520"/>
                    <a:pt x="17182" y="11520"/>
                    <a:pt x="17182" y="1152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182" y="12600"/>
                    <a:pt x="17182" y="12600"/>
                    <a:pt x="17182" y="12600"/>
                  </a:cubicBezTo>
                  <a:cubicBezTo>
                    <a:pt x="17182" y="12600"/>
                    <a:pt x="17182" y="12600"/>
                    <a:pt x="17182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lose/>
                  <a:moveTo>
                    <a:pt x="17182" y="12600"/>
                  </a:moveTo>
                  <a:cubicBezTo>
                    <a:pt x="17182" y="12960"/>
                    <a:pt x="17182" y="12960"/>
                    <a:pt x="17182" y="12960"/>
                  </a:cubicBezTo>
                  <a:cubicBezTo>
                    <a:pt x="16691" y="12600"/>
                    <a:pt x="16691" y="12600"/>
                    <a:pt x="16691" y="12600"/>
                  </a:cubicBezTo>
                  <a:cubicBezTo>
                    <a:pt x="16200" y="12600"/>
                    <a:pt x="16200" y="12600"/>
                    <a:pt x="16200" y="12600"/>
                  </a:cubicBezTo>
                  <a:cubicBezTo>
                    <a:pt x="16200" y="12960"/>
                    <a:pt x="16200" y="12960"/>
                    <a:pt x="16200" y="12960"/>
                  </a:cubicBezTo>
                  <a:cubicBezTo>
                    <a:pt x="16200" y="13320"/>
                    <a:pt x="16200" y="13320"/>
                    <a:pt x="16200" y="13320"/>
                  </a:cubicBezTo>
                  <a:cubicBezTo>
                    <a:pt x="16691" y="13320"/>
                    <a:pt x="16691" y="13320"/>
                    <a:pt x="16691" y="13320"/>
                  </a:cubicBezTo>
                  <a:cubicBezTo>
                    <a:pt x="16691" y="13320"/>
                    <a:pt x="16691" y="13320"/>
                    <a:pt x="16691" y="13320"/>
                  </a:cubicBezTo>
                  <a:cubicBezTo>
                    <a:pt x="17182" y="13320"/>
                    <a:pt x="17182" y="13320"/>
                    <a:pt x="17182" y="13320"/>
                  </a:cubicBezTo>
                  <a:cubicBezTo>
                    <a:pt x="17182" y="13680"/>
                    <a:pt x="17182" y="13680"/>
                    <a:pt x="17182" y="13680"/>
                  </a:cubicBezTo>
                  <a:cubicBezTo>
                    <a:pt x="17182" y="14040"/>
                    <a:pt x="17182" y="14040"/>
                    <a:pt x="17182" y="14040"/>
                  </a:cubicBezTo>
                  <a:cubicBezTo>
                    <a:pt x="17182" y="14400"/>
                    <a:pt x="17182" y="14400"/>
                    <a:pt x="17182" y="14400"/>
                  </a:cubicBezTo>
                  <a:cubicBezTo>
                    <a:pt x="17673" y="14760"/>
                    <a:pt x="17673" y="14760"/>
                    <a:pt x="17673" y="14760"/>
                  </a:cubicBezTo>
                  <a:cubicBezTo>
                    <a:pt x="17673" y="14400"/>
                    <a:pt x="17673" y="14400"/>
                    <a:pt x="17673" y="14400"/>
                  </a:cubicBezTo>
                  <a:cubicBezTo>
                    <a:pt x="18164" y="14400"/>
                    <a:pt x="18164" y="14400"/>
                    <a:pt x="18164" y="14400"/>
                  </a:cubicBezTo>
                  <a:cubicBezTo>
                    <a:pt x="18655" y="14400"/>
                    <a:pt x="18655" y="14400"/>
                    <a:pt x="18655" y="14400"/>
                  </a:cubicBezTo>
                  <a:cubicBezTo>
                    <a:pt x="18655" y="14040"/>
                    <a:pt x="18655" y="14040"/>
                    <a:pt x="18655" y="14040"/>
                  </a:cubicBezTo>
                  <a:cubicBezTo>
                    <a:pt x="18164" y="13680"/>
                    <a:pt x="18164" y="13680"/>
                    <a:pt x="18164" y="13680"/>
                  </a:cubicBezTo>
                  <a:cubicBezTo>
                    <a:pt x="17673" y="13680"/>
                    <a:pt x="17673" y="13680"/>
                    <a:pt x="17673" y="13680"/>
                  </a:cubicBezTo>
                  <a:cubicBezTo>
                    <a:pt x="17673" y="13320"/>
                    <a:pt x="17673" y="13320"/>
                    <a:pt x="17673" y="13320"/>
                  </a:cubicBezTo>
                  <a:cubicBezTo>
                    <a:pt x="17673" y="12960"/>
                    <a:pt x="17673" y="12960"/>
                    <a:pt x="17673" y="12960"/>
                  </a:cubicBezTo>
                  <a:cubicBezTo>
                    <a:pt x="17182" y="12600"/>
                    <a:pt x="17182" y="12600"/>
                    <a:pt x="17182" y="12600"/>
                  </a:cubicBezTo>
                  <a:close/>
                  <a:moveTo>
                    <a:pt x="19636" y="13320"/>
                  </a:move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lose/>
                  <a:moveTo>
                    <a:pt x="19636" y="13680"/>
                  </a:moveTo>
                  <a:cubicBezTo>
                    <a:pt x="19145" y="13680"/>
                    <a:pt x="19145" y="13680"/>
                    <a:pt x="19145" y="13680"/>
                  </a:cubicBezTo>
                  <a:cubicBezTo>
                    <a:pt x="19145" y="13680"/>
                    <a:pt x="19145" y="13680"/>
                    <a:pt x="19145" y="13680"/>
                  </a:cubicBezTo>
                  <a:cubicBezTo>
                    <a:pt x="19636" y="13680"/>
                    <a:pt x="19636" y="13680"/>
                    <a:pt x="19636" y="13680"/>
                  </a:cubicBezTo>
                  <a:cubicBezTo>
                    <a:pt x="19636" y="13680"/>
                    <a:pt x="19636" y="13680"/>
                    <a:pt x="19636" y="13680"/>
                  </a:cubicBezTo>
                  <a:close/>
                  <a:moveTo>
                    <a:pt x="19636" y="15120"/>
                  </a:moveTo>
                  <a:cubicBezTo>
                    <a:pt x="19636" y="14760"/>
                    <a:pt x="19636" y="14760"/>
                    <a:pt x="19636" y="1476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636" y="14040"/>
                    <a:pt x="19636" y="14040"/>
                    <a:pt x="19636" y="14040"/>
                  </a:cubicBezTo>
                  <a:cubicBezTo>
                    <a:pt x="19145" y="14040"/>
                    <a:pt x="19145" y="14040"/>
                    <a:pt x="19145" y="14040"/>
                  </a:cubicBezTo>
                  <a:cubicBezTo>
                    <a:pt x="19145" y="14040"/>
                    <a:pt x="19145" y="14040"/>
                    <a:pt x="19145" y="1404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145" y="14760"/>
                    <a:pt x="19145" y="14760"/>
                    <a:pt x="19145" y="14760"/>
                  </a:cubicBezTo>
                  <a:cubicBezTo>
                    <a:pt x="19145" y="14760"/>
                    <a:pt x="19145" y="14760"/>
                    <a:pt x="19145" y="1476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636" y="15120"/>
                    <a:pt x="19636" y="15120"/>
                    <a:pt x="19636" y="15120"/>
                  </a:cubicBezTo>
                  <a:close/>
                  <a:moveTo>
                    <a:pt x="20127" y="15120"/>
                  </a:moveTo>
                  <a:cubicBezTo>
                    <a:pt x="20127" y="15480"/>
                    <a:pt x="20127" y="15480"/>
                    <a:pt x="20127" y="15480"/>
                  </a:cubicBezTo>
                  <a:cubicBezTo>
                    <a:pt x="20127" y="15480"/>
                    <a:pt x="20127" y="15480"/>
                    <a:pt x="20127" y="1548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127" y="15120"/>
                    <a:pt x="20127" y="15120"/>
                    <a:pt x="20127" y="15120"/>
                  </a:cubicBezTo>
                  <a:close/>
                  <a:moveTo>
                    <a:pt x="20127" y="14400"/>
                  </a:moveTo>
                  <a:cubicBezTo>
                    <a:pt x="20127" y="14760"/>
                    <a:pt x="20127" y="14760"/>
                    <a:pt x="20127" y="1476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618" y="15120"/>
                    <a:pt x="20618" y="15120"/>
                    <a:pt x="20618" y="15120"/>
                  </a:cubicBezTo>
                  <a:cubicBezTo>
                    <a:pt x="20618" y="14760"/>
                    <a:pt x="20618" y="14760"/>
                    <a:pt x="20618" y="14760"/>
                  </a:cubicBezTo>
                  <a:cubicBezTo>
                    <a:pt x="20127" y="14400"/>
                    <a:pt x="20127" y="14400"/>
                    <a:pt x="20127" y="14400"/>
                  </a:cubicBezTo>
                  <a:close/>
                  <a:moveTo>
                    <a:pt x="11782" y="19440"/>
                  </a:moveTo>
                  <a:cubicBezTo>
                    <a:pt x="11291" y="19080"/>
                    <a:pt x="11291" y="19080"/>
                    <a:pt x="11291" y="19080"/>
                  </a:cubicBezTo>
                  <a:cubicBezTo>
                    <a:pt x="11782" y="18720"/>
                    <a:pt x="11782" y="18720"/>
                    <a:pt x="11782" y="18720"/>
                  </a:cubicBezTo>
                  <a:cubicBezTo>
                    <a:pt x="11782" y="18360"/>
                    <a:pt x="11782" y="18360"/>
                    <a:pt x="11782" y="18360"/>
                  </a:cubicBezTo>
                  <a:cubicBezTo>
                    <a:pt x="11782" y="18360"/>
                    <a:pt x="11782" y="18360"/>
                    <a:pt x="11782" y="18360"/>
                  </a:cubicBezTo>
                  <a:cubicBezTo>
                    <a:pt x="12273" y="18000"/>
                    <a:pt x="12273" y="18000"/>
                    <a:pt x="12273" y="18000"/>
                  </a:cubicBezTo>
                  <a:cubicBezTo>
                    <a:pt x="12273" y="18000"/>
                    <a:pt x="12273" y="18000"/>
                    <a:pt x="12273" y="18000"/>
                  </a:cubicBezTo>
                  <a:cubicBezTo>
                    <a:pt x="12764" y="17640"/>
                    <a:pt x="12764" y="17640"/>
                    <a:pt x="12764" y="17640"/>
                  </a:cubicBezTo>
                  <a:cubicBezTo>
                    <a:pt x="13255" y="17640"/>
                    <a:pt x="13255" y="17640"/>
                    <a:pt x="13255" y="17640"/>
                  </a:cubicBezTo>
                  <a:cubicBezTo>
                    <a:pt x="13745" y="17640"/>
                    <a:pt x="13745" y="17640"/>
                    <a:pt x="13745" y="17640"/>
                  </a:cubicBezTo>
                  <a:cubicBezTo>
                    <a:pt x="13745" y="17280"/>
                    <a:pt x="13745" y="17280"/>
                    <a:pt x="13745" y="17280"/>
                  </a:cubicBezTo>
                  <a:cubicBezTo>
                    <a:pt x="13745" y="17280"/>
                    <a:pt x="13745" y="17280"/>
                    <a:pt x="13745" y="17280"/>
                  </a:cubicBezTo>
                  <a:cubicBezTo>
                    <a:pt x="14236" y="16920"/>
                    <a:pt x="14236" y="16920"/>
                    <a:pt x="14236" y="16920"/>
                  </a:cubicBezTo>
                  <a:cubicBezTo>
                    <a:pt x="14727" y="16560"/>
                    <a:pt x="14727" y="16560"/>
                    <a:pt x="14727" y="16560"/>
                  </a:cubicBezTo>
                  <a:cubicBezTo>
                    <a:pt x="14727" y="16560"/>
                    <a:pt x="14727" y="16560"/>
                    <a:pt x="14727" y="16560"/>
                  </a:cubicBezTo>
                  <a:cubicBezTo>
                    <a:pt x="15709" y="16920"/>
                    <a:pt x="15709" y="16920"/>
                    <a:pt x="15709" y="16920"/>
                  </a:cubicBezTo>
                  <a:cubicBezTo>
                    <a:pt x="15709" y="17640"/>
                    <a:pt x="15709" y="17640"/>
                    <a:pt x="15709" y="17640"/>
                  </a:cubicBezTo>
                  <a:cubicBezTo>
                    <a:pt x="15218" y="18000"/>
                    <a:pt x="15218" y="18000"/>
                    <a:pt x="15218" y="18000"/>
                  </a:cubicBezTo>
                  <a:cubicBezTo>
                    <a:pt x="15218" y="17640"/>
                    <a:pt x="15218" y="17640"/>
                    <a:pt x="15218" y="17640"/>
                  </a:cubicBezTo>
                  <a:cubicBezTo>
                    <a:pt x="15709" y="17640"/>
                    <a:pt x="15709" y="17640"/>
                    <a:pt x="15709" y="17640"/>
                  </a:cubicBezTo>
                  <a:cubicBezTo>
                    <a:pt x="16200" y="17640"/>
                    <a:pt x="16200" y="17640"/>
                    <a:pt x="16200" y="17640"/>
                  </a:cubicBezTo>
                  <a:cubicBezTo>
                    <a:pt x="16691" y="16920"/>
                    <a:pt x="16691" y="16920"/>
                    <a:pt x="16691" y="16920"/>
                  </a:cubicBezTo>
                  <a:cubicBezTo>
                    <a:pt x="17182" y="16920"/>
                    <a:pt x="17182" y="16920"/>
                    <a:pt x="17182" y="16920"/>
                  </a:cubicBezTo>
                  <a:cubicBezTo>
                    <a:pt x="17182" y="17280"/>
                    <a:pt x="17182" y="17280"/>
                    <a:pt x="17182" y="17280"/>
                  </a:cubicBezTo>
                  <a:cubicBezTo>
                    <a:pt x="17673" y="16920"/>
                    <a:pt x="17673" y="16920"/>
                    <a:pt x="17673" y="16920"/>
                  </a:cubicBezTo>
                  <a:cubicBezTo>
                    <a:pt x="17673" y="16920"/>
                    <a:pt x="17673" y="16920"/>
                    <a:pt x="17673" y="16920"/>
                  </a:cubicBezTo>
                  <a:cubicBezTo>
                    <a:pt x="17182" y="16920"/>
                    <a:pt x="17182" y="16920"/>
                    <a:pt x="17182" y="16920"/>
                  </a:cubicBezTo>
                  <a:cubicBezTo>
                    <a:pt x="17673" y="16200"/>
                    <a:pt x="17673" y="16200"/>
                    <a:pt x="17673" y="16200"/>
                  </a:cubicBezTo>
                  <a:cubicBezTo>
                    <a:pt x="18164" y="16200"/>
                    <a:pt x="18164" y="16200"/>
                    <a:pt x="18164" y="16200"/>
                  </a:cubicBezTo>
                  <a:cubicBezTo>
                    <a:pt x="18164" y="16560"/>
                    <a:pt x="18164" y="16560"/>
                    <a:pt x="18164" y="16560"/>
                  </a:cubicBezTo>
                  <a:cubicBezTo>
                    <a:pt x="18655" y="16200"/>
                    <a:pt x="18655" y="16200"/>
                    <a:pt x="18655" y="16200"/>
                  </a:cubicBezTo>
                  <a:cubicBezTo>
                    <a:pt x="18655" y="15840"/>
                    <a:pt x="18655" y="15840"/>
                    <a:pt x="18655" y="15840"/>
                  </a:cubicBezTo>
                  <a:cubicBezTo>
                    <a:pt x="18655" y="15840"/>
                    <a:pt x="18655" y="15840"/>
                    <a:pt x="18655" y="15840"/>
                  </a:cubicBezTo>
                  <a:cubicBezTo>
                    <a:pt x="19145" y="16200"/>
                    <a:pt x="19145" y="16200"/>
                    <a:pt x="19145" y="16200"/>
                  </a:cubicBezTo>
                  <a:cubicBezTo>
                    <a:pt x="19145" y="15840"/>
                    <a:pt x="19145" y="15840"/>
                    <a:pt x="19145" y="15840"/>
                  </a:cubicBezTo>
                  <a:cubicBezTo>
                    <a:pt x="18655" y="15480"/>
                    <a:pt x="18655" y="15480"/>
                    <a:pt x="18655" y="15480"/>
                  </a:cubicBezTo>
                  <a:cubicBezTo>
                    <a:pt x="18655" y="15120"/>
                    <a:pt x="18655" y="15120"/>
                    <a:pt x="18655" y="1512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636" y="15480"/>
                    <a:pt x="19636" y="15480"/>
                    <a:pt x="19636" y="15480"/>
                  </a:cubicBezTo>
                  <a:cubicBezTo>
                    <a:pt x="20127" y="15840"/>
                    <a:pt x="20127" y="15840"/>
                    <a:pt x="20127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1109" y="16200"/>
                    <a:pt x="21109" y="16200"/>
                    <a:pt x="21109" y="16200"/>
                  </a:cubicBezTo>
                  <a:cubicBezTo>
                    <a:pt x="21109" y="16560"/>
                    <a:pt x="21109" y="16560"/>
                    <a:pt x="21109" y="16560"/>
                  </a:cubicBezTo>
                  <a:cubicBezTo>
                    <a:pt x="20618" y="16560"/>
                    <a:pt x="20618" y="16560"/>
                    <a:pt x="20618" y="16560"/>
                  </a:cubicBezTo>
                  <a:cubicBezTo>
                    <a:pt x="20618" y="16920"/>
                    <a:pt x="20618" y="16920"/>
                    <a:pt x="20618" y="16920"/>
                  </a:cubicBezTo>
                  <a:cubicBezTo>
                    <a:pt x="21109" y="16920"/>
                    <a:pt x="21109" y="16920"/>
                    <a:pt x="21109" y="16920"/>
                  </a:cubicBezTo>
                  <a:cubicBezTo>
                    <a:pt x="21109" y="16920"/>
                    <a:pt x="21109" y="16920"/>
                    <a:pt x="21109" y="16920"/>
                  </a:cubicBezTo>
                  <a:cubicBezTo>
                    <a:pt x="21109" y="17280"/>
                    <a:pt x="21109" y="17280"/>
                    <a:pt x="21109" y="17280"/>
                  </a:cubicBezTo>
                  <a:cubicBezTo>
                    <a:pt x="21109" y="17640"/>
                    <a:pt x="21109" y="17640"/>
                    <a:pt x="21109" y="17640"/>
                  </a:cubicBezTo>
                  <a:cubicBezTo>
                    <a:pt x="21109" y="17280"/>
                    <a:pt x="21109" y="17280"/>
                    <a:pt x="21109" y="17280"/>
                  </a:cubicBezTo>
                  <a:cubicBezTo>
                    <a:pt x="21109" y="17640"/>
                    <a:pt x="21109" y="17640"/>
                    <a:pt x="21109" y="17640"/>
                  </a:cubicBezTo>
                  <a:cubicBezTo>
                    <a:pt x="21109" y="18000"/>
                    <a:pt x="21109" y="18000"/>
                    <a:pt x="21109" y="18000"/>
                  </a:cubicBezTo>
                  <a:cubicBezTo>
                    <a:pt x="21600" y="18360"/>
                    <a:pt x="21600" y="18360"/>
                    <a:pt x="21600" y="18360"/>
                  </a:cubicBezTo>
                  <a:cubicBezTo>
                    <a:pt x="21600" y="18720"/>
                    <a:pt x="21600" y="18720"/>
                    <a:pt x="21600" y="18720"/>
                  </a:cubicBezTo>
                  <a:cubicBezTo>
                    <a:pt x="21600" y="19080"/>
                    <a:pt x="21600" y="19080"/>
                    <a:pt x="21600" y="1908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1109" y="20520"/>
                    <a:pt x="21109" y="20520"/>
                    <a:pt x="21109" y="2052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0618" y="19800"/>
                    <a:pt x="20618" y="19800"/>
                    <a:pt x="20618" y="19800"/>
                  </a:cubicBezTo>
                  <a:cubicBezTo>
                    <a:pt x="20618" y="19800"/>
                    <a:pt x="20618" y="19800"/>
                    <a:pt x="20618" y="19800"/>
                  </a:cubicBezTo>
                  <a:cubicBezTo>
                    <a:pt x="20618" y="19440"/>
                    <a:pt x="20618" y="19440"/>
                    <a:pt x="20618" y="19440"/>
                  </a:cubicBezTo>
                  <a:cubicBezTo>
                    <a:pt x="20618" y="19080"/>
                    <a:pt x="20618" y="19080"/>
                    <a:pt x="20618" y="19080"/>
                  </a:cubicBezTo>
                  <a:cubicBezTo>
                    <a:pt x="20127" y="18720"/>
                    <a:pt x="20127" y="18720"/>
                    <a:pt x="20127" y="18720"/>
                  </a:cubicBezTo>
                  <a:cubicBezTo>
                    <a:pt x="19636" y="19080"/>
                    <a:pt x="19636" y="19080"/>
                    <a:pt x="19636" y="19080"/>
                  </a:cubicBezTo>
                  <a:cubicBezTo>
                    <a:pt x="19145" y="19440"/>
                    <a:pt x="19145" y="19440"/>
                    <a:pt x="19145" y="19440"/>
                  </a:cubicBezTo>
                  <a:cubicBezTo>
                    <a:pt x="19145" y="19800"/>
                    <a:pt x="19145" y="19800"/>
                    <a:pt x="19145" y="19800"/>
                  </a:cubicBezTo>
                  <a:cubicBezTo>
                    <a:pt x="19636" y="20160"/>
                    <a:pt x="19636" y="20160"/>
                    <a:pt x="19636" y="20160"/>
                  </a:cubicBezTo>
                  <a:cubicBezTo>
                    <a:pt x="19636" y="20520"/>
                    <a:pt x="19636" y="20520"/>
                    <a:pt x="19636" y="20520"/>
                  </a:cubicBezTo>
                  <a:cubicBezTo>
                    <a:pt x="20127" y="20520"/>
                    <a:pt x="20127" y="20520"/>
                    <a:pt x="20127" y="20520"/>
                  </a:cubicBezTo>
                  <a:cubicBezTo>
                    <a:pt x="20127" y="20880"/>
                    <a:pt x="20127" y="20880"/>
                    <a:pt x="20127" y="20880"/>
                  </a:cubicBezTo>
                  <a:cubicBezTo>
                    <a:pt x="19145" y="21240"/>
                    <a:pt x="19145" y="21240"/>
                    <a:pt x="19145" y="21240"/>
                  </a:cubicBezTo>
                  <a:cubicBezTo>
                    <a:pt x="19145" y="21600"/>
                    <a:pt x="19145" y="21600"/>
                    <a:pt x="19145" y="21600"/>
                  </a:cubicBezTo>
                  <a:cubicBezTo>
                    <a:pt x="19145" y="21240"/>
                    <a:pt x="19145" y="21240"/>
                    <a:pt x="19145" y="21240"/>
                  </a:cubicBezTo>
                  <a:cubicBezTo>
                    <a:pt x="18655" y="21240"/>
                    <a:pt x="18655" y="21240"/>
                    <a:pt x="18655" y="21240"/>
                  </a:cubicBezTo>
                  <a:cubicBezTo>
                    <a:pt x="19145" y="20880"/>
                    <a:pt x="19145" y="20880"/>
                    <a:pt x="19145" y="20880"/>
                  </a:cubicBezTo>
                  <a:cubicBezTo>
                    <a:pt x="18655" y="20880"/>
                    <a:pt x="18655" y="20880"/>
                    <a:pt x="18655" y="20880"/>
                  </a:cubicBezTo>
                  <a:cubicBezTo>
                    <a:pt x="18655" y="20880"/>
                    <a:pt x="18655" y="20880"/>
                    <a:pt x="18655" y="20880"/>
                  </a:cubicBezTo>
                  <a:cubicBezTo>
                    <a:pt x="18655" y="21240"/>
                    <a:pt x="18655" y="21240"/>
                    <a:pt x="18655" y="21240"/>
                  </a:cubicBezTo>
                  <a:cubicBezTo>
                    <a:pt x="18164" y="21240"/>
                    <a:pt x="18164" y="21240"/>
                    <a:pt x="18164" y="21240"/>
                  </a:cubicBezTo>
                  <a:cubicBezTo>
                    <a:pt x="17673" y="21240"/>
                    <a:pt x="17673" y="21240"/>
                    <a:pt x="17673" y="21240"/>
                  </a:cubicBezTo>
                  <a:cubicBezTo>
                    <a:pt x="17182" y="20880"/>
                    <a:pt x="17182" y="20880"/>
                    <a:pt x="17182" y="20880"/>
                  </a:cubicBezTo>
                  <a:cubicBezTo>
                    <a:pt x="16691" y="20880"/>
                    <a:pt x="16691" y="20880"/>
                    <a:pt x="16691" y="20880"/>
                  </a:cubicBezTo>
                  <a:cubicBezTo>
                    <a:pt x="16691" y="20520"/>
                    <a:pt x="16691" y="20520"/>
                    <a:pt x="16691" y="20520"/>
                  </a:cubicBezTo>
                  <a:cubicBezTo>
                    <a:pt x="16200" y="20160"/>
                    <a:pt x="16200" y="20160"/>
                    <a:pt x="16200" y="20160"/>
                  </a:cubicBezTo>
                  <a:cubicBezTo>
                    <a:pt x="16200" y="20160"/>
                    <a:pt x="16200" y="20160"/>
                    <a:pt x="16200" y="20160"/>
                  </a:cubicBezTo>
                  <a:cubicBezTo>
                    <a:pt x="16200" y="19800"/>
                    <a:pt x="16200" y="19800"/>
                    <a:pt x="16200" y="19800"/>
                  </a:cubicBezTo>
                  <a:cubicBezTo>
                    <a:pt x="16200" y="19800"/>
                    <a:pt x="16200" y="19800"/>
                    <a:pt x="16200" y="19800"/>
                  </a:cubicBezTo>
                  <a:cubicBezTo>
                    <a:pt x="15709" y="19440"/>
                    <a:pt x="15709" y="19440"/>
                    <a:pt x="15709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691" y="19080"/>
                    <a:pt x="16691" y="19080"/>
                    <a:pt x="16691" y="1908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200" y="18720"/>
                    <a:pt x="16200" y="18720"/>
                    <a:pt x="16200" y="18720"/>
                  </a:cubicBezTo>
                  <a:cubicBezTo>
                    <a:pt x="15709" y="18360"/>
                    <a:pt x="15709" y="18360"/>
                    <a:pt x="15709" y="18360"/>
                  </a:cubicBezTo>
                  <a:cubicBezTo>
                    <a:pt x="15218" y="18360"/>
                    <a:pt x="15218" y="18360"/>
                    <a:pt x="15218" y="18360"/>
                  </a:cubicBezTo>
                  <a:cubicBezTo>
                    <a:pt x="15218" y="18360"/>
                    <a:pt x="15218" y="18360"/>
                    <a:pt x="15218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236" y="18720"/>
                    <a:pt x="14236" y="18720"/>
                    <a:pt x="14236" y="18720"/>
                  </a:cubicBezTo>
                  <a:cubicBezTo>
                    <a:pt x="14236" y="18720"/>
                    <a:pt x="14236" y="18720"/>
                    <a:pt x="14236" y="18720"/>
                  </a:cubicBezTo>
                  <a:cubicBezTo>
                    <a:pt x="14236" y="18360"/>
                    <a:pt x="14236" y="18360"/>
                    <a:pt x="14236" y="18360"/>
                  </a:cubicBezTo>
                  <a:cubicBezTo>
                    <a:pt x="13745" y="18360"/>
                    <a:pt x="13745" y="18360"/>
                    <a:pt x="13745" y="18360"/>
                  </a:cubicBezTo>
                  <a:cubicBezTo>
                    <a:pt x="13745" y="18360"/>
                    <a:pt x="13745" y="18360"/>
                    <a:pt x="13745" y="18360"/>
                  </a:cubicBezTo>
                  <a:cubicBezTo>
                    <a:pt x="13745" y="18720"/>
                    <a:pt x="13745" y="18720"/>
                    <a:pt x="13745" y="18720"/>
                  </a:cubicBezTo>
                  <a:cubicBezTo>
                    <a:pt x="13745" y="18720"/>
                    <a:pt x="13745" y="18720"/>
                    <a:pt x="13745" y="18720"/>
                  </a:cubicBezTo>
                  <a:cubicBezTo>
                    <a:pt x="13255" y="18720"/>
                    <a:pt x="13255" y="18720"/>
                    <a:pt x="13255" y="18720"/>
                  </a:cubicBezTo>
                  <a:cubicBezTo>
                    <a:pt x="13255" y="18720"/>
                    <a:pt x="13255" y="18720"/>
                    <a:pt x="13255" y="18720"/>
                  </a:cubicBezTo>
                  <a:cubicBezTo>
                    <a:pt x="13255" y="18360"/>
                    <a:pt x="13255" y="18360"/>
                    <a:pt x="13255" y="18360"/>
                  </a:cubicBezTo>
                  <a:cubicBezTo>
                    <a:pt x="13255" y="18360"/>
                    <a:pt x="13255" y="18360"/>
                    <a:pt x="13255" y="18360"/>
                  </a:cubicBezTo>
                  <a:cubicBezTo>
                    <a:pt x="12764" y="18360"/>
                    <a:pt x="12764" y="18360"/>
                    <a:pt x="12764" y="18360"/>
                  </a:cubicBezTo>
                  <a:cubicBezTo>
                    <a:pt x="12764" y="18720"/>
                    <a:pt x="12764" y="18720"/>
                    <a:pt x="12764" y="18720"/>
                  </a:cubicBezTo>
                  <a:cubicBezTo>
                    <a:pt x="12273" y="18720"/>
                    <a:pt x="12273" y="18720"/>
                    <a:pt x="12273" y="18720"/>
                  </a:cubicBezTo>
                  <a:cubicBezTo>
                    <a:pt x="11782" y="19440"/>
                    <a:pt x="11782" y="19440"/>
                    <a:pt x="11782" y="19440"/>
                  </a:cubicBezTo>
                  <a:cubicBezTo>
                    <a:pt x="11782" y="19440"/>
                    <a:pt x="11782" y="19440"/>
                    <a:pt x="11782" y="19440"/>
                  </a:cubicBezTo>
                  <a:close/>
                  <a:moveTo>
                    <a:pt x="11291" y="19800"/>
                  </a:moveTo>
                  <a:cubicBezTo>
                    <a:pt x="11291" y="20160"/>
                    <a:pt x="11291" y="20160"/>
                    <a:pt x="11291" y="20160"/>
                  </a:cubicBezTo>
                  <a:cubicBezTo>
                    <a:pt x="11291" y="20160"/>
                    <a:pt x="11291" y="20160"/>
                    <a:pt x="11291" y="20160"/>
                  </a:cubicBezTo>
                  <a:cubicBezTo>
                    <a:pt x="11782" y="20520"/>
                    <a:pt x="11782" y="20520"/>
                    <a:pt x="11782" y="20520"/>
                  </a:cubicBezTo>
                  <a:cubicBezTo>
                    <a:pt x="12273" y="20160"/>
                    <a:pt x="12273" y="20160"/>
                    <a:pt x="12273" y="20160"/>
                  </a:cubicBezTo>
                  <a:cubicBezTo>
                    <a:pt x="12273" y="19800"/>
                    <a:pt x="12273" y="19800"/>
                    <a:pt x="12273" y="19800"/>
                  </a:cubicBezTo>
                  <a:cubicBezTo>
                    <a:pt x="11782" y="19800"/>
                    <a:pt x="11782" y="19800"/>
                    <a:pt x="11782" y="19800"/>
                  </a:cubicBezTo>
                  <a:cubicBezTo>
                    <a:pt x="11782" y="19800"/>
                    <a:pt x="11782" y="19800"/>
                    <a:pt x="11782" y="19800"/>
                  </a:cubicBezTo>
                  <a:cubicBezTo>
                    <a:pt x="11291" y="19800"/>
                    <a:pt x="11291" y="19800"/>
                    <a:pt x="11291" y="19800"/>
                  </a:cubicBezTo>
                  <a:cubicBezTo>
                    <a:pt x="11291" y="19800"/>
                    <a:pt x="11291" y="19800"/>
                    <a:pt x="11291" y="19800"/>
                  </a:cubicBezTo>
                  <a:close/>
                  <a:moveTo>
                    <a:pt x="6382" y="11520"/>
                  </a:moveTo>
                  <a:cubicBezTo>
                    <a:pt x="5891" y="11520"/>
                    <a:pt x="5891" y="11520"/>
                    <a:pt x="5891" y="11520"/>
                  </a:cubicBezTo>
                  <a:cubicBezTo>
                    <a:pt x="5891" y="11160"/>
                    <a:pt x="5891" y="11160"/>
                    <a:pt x="5891" y="11160"/>
                  </a:cubicBezTo>
                  <a:cubicBezTo>
                    <a:pt x="5891" y="11160"/>
                    <a:pt x="5891" y="11160"/>
                    <a:pt x="5891" y="11160"/>
                  </a:cubicBezTo>
                  <a:cubicBezTo>
                    <a:pt x="6382" y="11160"/>
                    <a:pt x="6382" y="11160"/>
                    <a:pt x="6382" y="11160"/>
                  </a:cubicBezTo>
                  <a:cubicBezTo>
                    <a:pt x="6382" y="11520"/>
                    <a:pt x="6382" y="11520"/>
                    <a:pt x="6382" y="1152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873" y="11880"/>
                    <a:pt x="6873" y="11880"/>
                    <a:pt x="6873" y="1188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382" y="11520"/>
                    <a:pt x="6382" y="11520"/>
                    <a:pt x="6382" y="11520"/>
                  </a:cubicBezTo>
                  <a:close/>
                  <a:moveTo>
                    <a:pt x="5891" y="11880"/>
                  </a:moveTo>
                  <a:cubicBezTo>
                    <a:pt x="6382" y="11880"/>
                    <a:pt x="6382" y="11880"/>
                    <a:pt x="6382" y="11880"/>
                  </a:cubicBezTo>
                  <a:cubicBezTo>
                    <a:pt x="6382" y="11880"/>
                    <a:pt x="6382" y="11880"/>
                    <a:pt x="6382" y="11880"/>
                  </a:cubicBezTo>
                  <a:cubicBezTo>
                    <a:pt x="6382" y="12240"/>
                    <a:pt x="6382" y="12240"/>
                    <a:pt x="6382" y="12240"/>
                  </a:cubicBezTo>
                  <a:cubicBezTo>
                    <a:pt x="6382" y="12240"/>
                    <a:pt x="6382" y="12240"/>
                    <a:pt x="6382" y="12240"/>
                  </a:cubicBezTo>
                  <a:cubicBezTo>
                    <a:pt x="5891" y="12240"/>
                    <a:pt x="5891" y="12240"/>
                    <a:pt x="5891" y="12240"/>
                  </a:cubicBezTo>
                  <a:cubicBezTo>
                    <a:pt x="5891" y="11880"/>
                    <a:pt x="5891" y="11880"/>
                    <a:pt x="5891" y="11880"/>
                  </a:cubicBezTo>
                  <a:cubicBezTo>
                    <a:pt x="5891" y="11880"/>
                    <a:pt x="5891" y="11880"/>
                    <a:pt x="5891" y="11880"/>
                  </a:cubicBezTo>
                  <a:close/>
                  <a:moveTo>
                    <a:pt x="6382" y="14040"/>
                  </a:moveTo>
                  <a:cubicBezTo>
                    <a:pt x="6382" y="13680"/>
                    <a:pt x="6382" y="13680"/>
                    <a:pt x="6382" y="13680"/>
                  </a:cubicBezTo>
                  <a:cubicBezTo>
                    <a:pt x="6382" y="13680"/>
                    <a:pt x="6382" y="13680"/>
                    <a:pt x="6382" y="13680"/>
                  </a:cubicBezTo>
                  <a:cubicBezTo>
                    <a:pt x="6382" y="13680"/>
                    <a:pt x="6382" y="13680"/>
                    <a:pt x="6382" y="13680"/>
                  </a:cubicBezTo>
                  <a:cubicBezTo>
                    <a:pt x="6873" y="14040"/>
                    <a:pt x="6873" y="14040"/>
                    <a:pt x="6873" y="14040"/>
                  </a:cubicBezTo>
                  <a:cubicBezTo>
                    <a:pt x="6873" y="14040"/>
                    <a:pt x="6873" y="14040"/>
                    <a:pt x="6873" y="14040"/>
                  </a:cubicBezTo>
                  <a:cubicBezTo>
                    <a:pt x="6382" y="14040"/>
                    <a:pt x="6382" y="14040"/>
                    <a:pt x="6382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6382" y="14040"/>
                    <a:pt x="6382" y="14040"/>
                    <a:pt x="6382" y="14040"/>
                  </a:cubicBezTo>
                  <a:close/>
                  <a:moveTo>
                    <a:pt x="982" y="17280"/>
                  </a:moveTo>
                  <a:cubicBezTo>
                    <a:pt x="1473" y="16920"/>
                    <a:pt x="1473" y="16920"/>
                    <a:pt x="1473" y="16920"/>
                  </a:cubicBezTo>
                  <a:cubicBezTo>
                    <a:pt x="1473" y="16920"/>
                    <a:pt x="1473" y="16920"/>
                    <a:pt x="1473" y="16920"/>
                  </a:cubicBezTo>
                  <a:cubicBezTo>
                    <a:pt x="1964" y="16560"/>
                    <a:pt x="1964" y="16560"/>
                    <a:pt x="1964" y="16560"/>
                  </a:cubicBezTo>
                  <a:cubicBezTo>
                    <a:pt x="2455" y="16560"/>
                    <a:pt x="2455" y="16560"/>
                    <a:pt x="2455" y="16560"/>
                  </a:cubicBezTo>
                  <a:cubicBezTo>
                    <a:pt x="2945" y="16200"/>
                    <a:pt x="2945" y="16200"/>
                    <a:pt x="2945" y="16200"/>
                  </a:cubicBezTo>
                  <a:cubicBezTo>
                    <a:pt x="3436" y="15840"/>
                    <a:pt x="3436" y="15840"/>
                    <a:pt x="3436" y="15840"/>
                  </a:cubicBezTo>
                  <a:cubicBezTo>
                    <a:pt x="3436" y="15840"/>
                    <a:pt x="3436" y="15840"/>
                    <a:pt x="3436" y="15840"/>
                  </a:cubicBezTo>
                  <a:cubicBezTo>
                    <a:pt x="3927" y="15480"/>
                    <a:pt x="3927" y="15480"/>
                    <a:pt x="3927" y="15480"/>
                  </a:cubicBezTo>
                  <a:cubicBezTo>
                    <a:pt x="3927" y="15480"/>
                    <a:pt x="3927" y="15480"/>
                    <a:pt x="3927" y="15480"/>
                  </a:cubicBezTo>
                  <a:cubicBezTo>
                    <a:pt x="3927" y="15120"/>
                    <a:pt x="3927" y="15120"/>
                    <a:pt x="3927" y="15120"/>
                  </a:cubicBezTo>
                  <a:cubicBezTo>
                    <a:pt x="4418" y="14760"/>
                    <a:pt x="4418" y="14760"/>
                    <a:pt x="4418" y="14760"/>
                  </a:cubicBezTo>
                  <a:cubicBezTo>
                    <a:pt x="4909" y="14760"/>
                    <a:pt x="4909" y="14760"/>
                    <a:pt x="4909" y="14760"/>
                  </a:cubicBezTo>
                  <a:cubicBezTo>
                    <a:pt x="4909" y="14400"/>
                    <a:pt x="4909" y="14400"/>
                    <a:pt x="4909" y="14400"/>
                  </a:cubicBezTo>
                  <a:cubicBezTo>
                    <a:pt x="5400" y="14040"/>
                    <a:pt x="5400" y="14040"/>
                    <a:pt x="5400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5891" y="13680"/>
                    <a:pt x="5891" y="13680"/>
                    <a:pt x="5891" y="13680"/>
                  </a:cubicBezTo>
                  <a:cubicBezTo>
                    <a:pt x="5400" y="13320"/>
                    <a:pt x="5400" y="13320"/>
                    <a:pt x="5400" y="1332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5400" y="12600"/>
                    <a:pt x="5400" y="12600"/>
                    <a:pt x="5400" y="12600"/>
                  </a:cubicBezTo>
                  <a:cubicBezTo>
                    <a:pt x="5400" y="12600"/>
                    <a:pt x="5400" y="12600"/>
                    <a:pt x="5400" y="12600"/>
                  </a:cubicBezTo>
                  <a:cubicBezTo>
                    <a:pt x="4909" y="12960"/>
                    <a:pt x="4909" y="12960"/>
                    <a:pt x="4909" y="12960"/>
                  </a:cubicBezTo>
                  <a:cubicBezTo>
                    <a:pt x="4909" y="13680"/>
                    <a:pt x="4909" y="13680"/>
                    <a:pt x="4909" y="13680"/>
                  </a:cubicBezTo>
                  <a:cubicBezTo>
                    <a:pt x="4909" y="13320"/>
                    <a:pt x="4909" y="13320"/>
                    <a:pt x="4909" y="13320"/>
                  </a:cubicBezTo>
                  <a:cubicBezTo>
                    <a:pt x="4909" y="13680"/>
                    <a:pt x="4909" y="13680"/>
                    <a:pt x="4909" y="13680"/>
                  </a:cubicBezTo>
                  <a:cubicBezTo>
                    <a:pt x="4909" y="14040"/>
                    <a:pt x="4909" y="14040"/>
                    <a:pt x="4909" y="14040"/>
                  </a:cubicBezTo>
                  <a:cubicBezTo>
                    <a:pt x="4909" y="14040"/>
                    <a:pt x="4909" y="14040"/>
                    <a:pt x="4909" y="14040"/>
                  </a:cubicBezTo>
                  <a:cubicBezTo>
                    <a:pt x="4418" y="14040"/>
                    <a:pt x="4418" y="14040"/>
                    <a:pt x="4418" y="14040"/>
                  </a:cubicBezTo>
                  <a:cubicBezTo>
                    <a:pt x="3927" y="14400"/>
                    <a:pt x="3927" y="14400"/>
                    <a:pt x="3927" y="14400"/>
                  </a:cubicBezTo>
                  <a:cubicBezTo>
                    <a:pt x="3927" y="14760"/>
                    <a:pt x="3927" y="14760"/>
                    <a:pt x="3927" y="14760"/>
                  </a:cubicBezTo>
                  <a:cubicBezTo>
                    <a:pt x="3436" y="14760"/>
                    <a:pt x="3436" y="14760"/>
                    <a:pt x="3436" y="14760"/>
                  </a:cubicBezTo>
                  <a:cubicBezTo>
                    <a:pt x="2945" y="15480"/>
                    <a:pt x="2945" y="15480"/>
                    <a:pt x="2945" y="15480"/>
                  </a:cubicBezTo>
                  <a:cubicBezTo>
                    <a:pt x="2455" y="15840"/>
                    <a:pt x="2455" y="15840"/>
                    <a:pt x="2455" y="15840"/>
                  </a:cubicBezTo>
                  <a:cubicBezTo>
                    <a:pt x="1964" y="15840"/>
                    <a:pt x="1964" y="15840"/>
                    <a:pt x="1964" y="15840"/>
                  </a:cubicBezTo>
                  <a:cubicBezTo>
                    <a:pt x="1964" y="16200"/>
                    <a:pt x="1964" y="16200"/>
                    <a:pt x="1964" y="16200"/>
                  </a:cubicBezTo>
                  <a:cubicBezTo>
                    <a:pt x="1473" y="16200"/>
                    <a:pt x="1473" y="16200"/>
                    <a:pt x="1473" y="16200"/>
                  </a:cubicBezTo>
                  <a:cubicBezTo>
                    <a:pt x="982" y="16920"/>
                    <a:pt x="982" y="16920"/>
                    <a:pt x="982" y="16920"/>
                  </a:cubicBezTo>
                  <a:cubicBezTo>
                    <a:pt x="982" y="16920"/>
                    <a:pt x="982" y="16920"/>
                    <a:pt x="982" y="1692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982" y="17280"/>
                  </a:moveTo>
                  <a:cubicBezTo>
                    <a:pt x="491" y="17280"/>
                    <a:pt x="491" y="17280"/>
                    <a:pt x="491" y="17280"/>
                  </a:cubicBezTo>
                  <a:cubicBezTo>
                    <a:pt x="982" y="17280"/>
                    <a:pt x="982" y="17280"/>
                    <a:pt x="982" y="1728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982" y="17280"/>
                  </a:moveTo>
                  <a:cubicBezTo>
                    <a:pt x="982" y="17280"/>
                    <a:pt x="982" y="17280"/>
                    <a:pt x="982" y="17280"/>
                  </a:cubicBezTo>
                  <a:cubicBezTo>
                    <a:pt x="1473" y="17640"/>
                    <a:pt x="1473" y="17640"/>
                    <a:pt x="1473" y="1764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491" y="17640"/>
                  </a:moveTo>
                  <a:cubicBezTo>
                    <a:pt x="0" y="17640"/>
                    <a:pt x="0" y="17640"/>
                    <a:pt x="0" y="17640"/>
                  </a:cubicBezTo>
                  <a:cubicBezTo>
                    <a:pt x="0" y="18000"/>
                    <a:pt x="0" y="18000"/>
                    <a:pt x="0" y="18000"/>
                  </a:cubicBezTo>
                  <a:cubicBezTo>
                    <a:pt x="491" y="18360"/>
                    <a:pt x="491" y="18360"/>
                    <a:pt x="491" y="18360"/>
                  </a:cubicBezTo>
                  <a:cubicBezTo>
                    <a:pt x="491" y="18360"/>
                    <a:pt x="491" y="18360"/>
                    <a:pt x="491" y="18360"/>
                  </a:cubicBezTo>
                  <a:cubicBezTo>
                    <a:pt x="491" y="18000"/>
                    <a:pt x="491" y="18000"/>
                    <a:pt x="491" y="18000"/>
                  </a:cubicBezTo>
                  <a:cubicBezTo>
                    <a:pt x="491" y="17640"/>
                    <a:pt x="491" y="17640"/>
                    <a:pt x="491" y="17640"/>
                  </a:cubicBezTo>
                  <a:close/>
                  <a:moveTo>
                    <a:pt x="491" y="1764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3" name="AutoShape 17"/>
            <p:cNvSpPr>
              <a:spLocks/>
            </p:cNvSpPr>
            <p:nvPr/>
          </p:nvSpPr>
          <p:spPr bwMode="auto">
            <a:xfrm>
              <a:off x="10851" y="4437"/>
              <a:ext cx="1915" cy="6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1244"/>
                  </a:moveTo>
                  <a:cubicBezTo>
                    <a:pt x="21494" y="15682"/>
                    <a:pt x="21494" y="15682"/>
                    <a:pt x="21494" y="15682"/>
                  </a:cubicBezTo>
                  <a:cubicBezTo>
                    <a:pt x="21494" y="15978"/>
                    <a:pt x="21494" y="15978"/>
                    <a:pt x="21494" y="15978"/>
                  </a:cubicBezTo>
                  <a:cubicBezTo>
                    <a:pt x="21494" y="16274"/>
                    <a:pt x="21494" y="16274"/>
                    <a:pt x="21494" y="16274"/>
                  </a:cubicBezTo>
                  <a:cubicBezTo>
                    <a:pt x="21494" y="16274"/>
                    <a:pt x="21494" y="16274"/>
                    <a:pt x="21494" y="16274"/>
                  </a:cubicBezTo>
                  <a:cubicBezTo>
                    <a:pt x="21494" y="19233"/>
                    <a:pt x="21494" y="19233"/>
                    <a:pt x="21494" y="19233"/>
                  </a:cubicBezTo>
                  <a:cubicBezTo>
                    <a:pt x="21494" y="19233"/>
                    <a:pt x="21494" y="19233"/>
                    <a:pt x="21494" y="19233"/>
                  </a:cubicBezTo>
                  <a:cubicBezTo>
                    <a:pt x="21388" y="19233"/>
                    <a:pt x="21388" y="19233"/>
                    <a:pt x="21388" y="19233"/>
                  </a:cubicBezTo>
                  <a:cubicBezTo>
                    <a:pt x="21176" y="18937"/>
                    <a:pt x="21176" y="18937"/>
                    <a:pt x="21176" y="18937"/>
                  </a:cubicBezTo>
                  <a:cubicBezTo>
                    <a:pt x="21176" y="18641"/>
                    <a:pt x="21176" y="18641"/>
                    <a:pt x="21176" y="18641"/>
                  </a:cubicBezTo>
                  <a:cubicBezTo>
                    <a:pt x="21176" y="18641"/>
                    <a:pt x="21176" y="18641"/>
                    <a:pt x="21176" y="18641"/>
                  </a:cubicBezTo>
                  <a:cubicBezTo>
                    <a:pt x="21071" y="18345"/>
                    <a:pt x="21071" y="18345"/>
                    <a:pt x="21071" y="18345"/>
                  </a:cubicBezTo>
                  <a:cubicBezTo>
                    <a:pt x="21071" y="18345"/>
                    <a:pt x="21071" y="18345"/>
                    <a:pt x="21071" y="18345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1071" y="17753"/>
                    <a:pt x="21071" y="17753"/>
                    <a:pt x="21071" y="17753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0965" y="18049"/>
                    <a:pt x="20965" y="18049"/>
                    <a:pt x="20965" y="18049"/>
                  </a:cubicBezTo>
                  <a:cubicBezTo>
                    <a:pt x="20859" y="18049"/>
                    <a:pt x="20859" y="18049"/>
                    <a:pt x="20859" y="18049"/>
                  </a:cubicBezTo>
                  <a:cubicBezTo>
                    <a:pt x="20753" y="18049"/>
                    <a:pt x="20753" y="18049"/>
                    <a:pt x="20753" y="18049"/>
                  </a:cubicBezTo>
                  <a:cubicBezTo>
                    <a:pt x="20647" y="18049"/>
                    <a:pt x="20647" y="18049"/>
                    <a:pt x="20647" y="18049"/>
                  </a:cubicBezTo>
                  <a:cubicBezTo>
                    <a:pt x="20647" y="18049"/>
                    <a:pt x="20647" y="18049"/>
                    <a:pt x="20647" y="18049"/>
                  </a:cubicBezTo>
                  <a:cubicBezTo>
                    <a:pt x="20541" y="18049"/>
                    <a:pt x="20541" y="18049"/>
                    <a:pt x="20541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541" y="18049"/>
                    <a:pt x="20541" y="18049"/>
                    <a:pt x="20541" y="18049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647" y="17162"/>
                    <a:pt x="20647" y="17162"/>
                    <a:pt x="20647" y="17162"/>
                  </a:cubicBezTo>
                  <a:cubicBezTo>
                    <a:pt x="20541" y="17162"/>
                    <a:pt x="20541" y="17162"/>
                    <a:pt x="20541" y="17162"/>
                  </a:cubicBezTo>
                  <a:cubicBezTo>
                    <a:pt x="20435" y="16866"/>
                    <a:pt x="20435" y="16866"/>
                    <a:pt x="20435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647" y="16866"/>
                    <a:pt x="20647" y="16866"/>
                    <a:pt x="20647" y="16866"/>
                  </a:cubicBezTo>
                  <a:cubicBezTo>
                    <a:pt x="20753" y="16866"/>
                    <a:pt x="20753" y="16866"/>
                    <a:pt x="20753" y="16866"/>
                  </a:cubicBezTo>
                  <a:cubicBezTo>
                    <a:pt x="20647" y="16866"/>
                    <a:pt x="20647" y="16866"/>
                    <a:pt x="20647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435" y="16866"/>
                    <a:pt x="20435" y="16866"/>
                    <a:pt x="20435" y="16866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541" y="16570"/>
                    <a:pt x="20541" y="16570"/>
                    <a:pt x="20541" y="16570"/>
                  </a:cubicBezTo>
                  <a:cubicBezTo>
                    <a:pt x="20541" y="16274"/>
                    <a:pt x="20541" y="16274"/>
                    <a:pt x="20541" y="16274"/>
                  </a:cubicBezTo>
                  <a:cubicBezTo>
                    <a:pt x="20329" y="15978"/>
                    <a:pt x="20329" y="15978"/>
                    <a:pt x="20329" y="15978"/>
                  </a:cubicBezTo>
                  <a:cubicBezTo>
                    <a:pt x="20329" y="15978"/>
                    <a:pt x="20329" y="15978"/>
                    <a:pt x="20329" y="15978"/>
                  </a:cubicBezTo>
                  <a:cubicBezTo>
                    <a:pt x="20224" y="15682"/>
                    <a:pt x="20224" y="15682"/>
                    <a:pt x="20224" y="15682"/>
                  </a:cubicBezTo>
                  <a:cubicBezTo>
                    <a:pt x="20329" y="15682"/>
                    <a:pt x="20329" y="15682"/>
                    <a:pt x="20329" y="15682"/>
                  </a:cubicBezTo>
                  <a:cubicBezTo>
                    <a:pt x="20224" y="15386"/>
                    <a:pt x="20224" y="15386"/>
                    <a:pt x="20224" y="15386"/>
                  </a:cubicBezTo>
                  <a:cubicBezTo>
                    <a:pt x="20224" y="15090"/>
                    <a:pt x="20224" y="15090"/>
                    <a:pt x="20224" y="15090"/>
                  </a:cubicBezTo>
                  <a:cubicBezTo>
                    <a:pt x="20329" y="15090"/>
                    <a:pt x="20329" y="15090"/>
                    <a:pt x="20329" y="15090"/>
                  </a:cubicBezTo>
                  <a:cubicBezTo>
                    <a:pt x="20224" y="15090"/>
                    <a:pt x="20224" y="15090"/>
                    <a:pt x="20224" y="15090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224" y="14499"/>
                    <a:pt x="20224" y="14499"/>
                    <a:pt x="20224" y="14499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203"/>
                    <a:pt x="20012" y="14203"/>
                    <a:pt x="20012" y="14203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19906" y="14499"/>
                    <a:pt x="19906" y="14499"/>
                    <a:pt x="19906" y="14499"/>
                  </a:cubicBezTo>
                  <a:cubicBezTo>
                    <a:pt x="19800" y="14203"/>
                    <a:pt x="19800" y="14203"/>
                    <a:pt x="19800" y="14203"/>
                  </a:cubicBezTo>
                  <a:cubicBezTo>
                    <a:pt x="19694" y="14203"/>
                    <a:pt x="19694" y="14203"/>
                    <a:pt x="19694" y="14203"/>
                  </a:cubicBezTo>
                  <a:cubicBezTo>
                    <a:pt x="19588" y="13907"/>
                    <a:pt x="19588" y="13907"/>
                    <a:pt x="19588" y="13907"/>
                  </a:cubicBezTo>
                  <a:cubicBezTo>
                    <a:pt x="19482" y="13907"/>
                    <a:pt x="19482" y="13907"/>
                    <a:pt x="19482" y="13907"/>
                  </a:cubicBezTo>
                  <a:cubicBezTo>
                    <a:pt x="19271" y="13907"/>
                    <a:pt x="19271" y="13907"/>
                    <a:pt x="19271" y="13907"/>
                  </a:cubicBezTo>
                  <a:cubicBezTo>
                    <a:pt x="18953" y="13611"/>
                    <a:pt x="18953" y="13611"/>
                    <a:pt x="18953" y="13611"/>
                  </a:cubicBezTo>
                  <a:cubicBezTo>
                    <a:pt x="18847" y="13611"/>
                    <a:pt x="18847" y="13611"/>
                    <a:pt x="18847" y="13611"/>
                  </a:cubicBezTo>
                  <a:cubicBezTo>
                    <a:pt x="18741" y="13315"/>
                    <a:pt x="18741" y="13315"/>
                    <a:pt x="18741" y="13315"/>
                  </a:cubicBezTo>
                  <a:cubicBezTo>
                    <a:pt x="18635" y="13315"/>
                    <a:pt x="18635" y="13315"/>
                    <a:pt x="18635" y="13315"/>
                  </a:cubicBezTo>
                  <a:cubicBezTo>
                    <a:pt x="18635" y="13315"/>
                    <a:pt x="18635" y="13315"/>
                    <a:pt x="18635" y="13315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424" y="13019"/>
                    <a:pt x="18424" y="13019"/>
                    <a:pt x="18424" y="13019"/>
                  </a:cubicBezTo>
                  <a:cubicBezTo>
                    <a:pt x="18424" y="12723"/>
                    <a:pt x="18424" y="12723"/>
                    <a:pt x="18424" y="12723"/>
                  </a:cubicBezTo>
                  <a:cubicBezTo>
                    <a:pt x="18424" y="12723"/>
                    <a:pt x="18424" y="12723"/>
                    <a:pt x="18424" y="12723"/>
                  </a:cubicBezTo>
                  <a:cubicBezTo>
                    <a:pt x="18318" y="13019"/>
                    <a:pt x="18318" y="13019"/>
                    <a:pt x="18318" y="13019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212" y="12723"/>
                    <a:pt x="18212" y="12723"/>
                    <a:pt x="18212" y="12723"/>
                  </a:cubicBezTo>
                  <a:cubicBezTo>
                    <a:pt x="18212" y="12723"/>
                    <a:pt x="18212" y="12723"/>
                    <a:pt x="18212" y="12723"/>
                  </a:cubicBezTo>
                  <a:cubicBezTo>
                    <a:pt x="18212" y="12427"/>
                    <a:pt x="18212" y="12427"/>
                    <a:pt x="18212" y="12427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212" y="11836"/>
                    <a:pt x="18212" y="11836"/>
                    <a:pt x="18212" y="11836"/>
                  </a:cubicBezTo>
                  <a:cubicBezTo>
                    <a:pt x="18212" y="11540"/>
                    <a:pt x="18212" y="11540"/>
                    <a:pt x="18212" y="11540"/>
                  </a:cubicBezTo>
                  <a:cubicBezTo>
                    <a:pt x="18106" y="11836"/>
                    <a:pt x="18106" y="11836"/>
                    <a:pt x="18106" y="11836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000" y="12427"/>
                    <a:pt x="18000" y="12427"/>
                    <a:pt x="18000" y="12427"/>
                  </a:cubicBezTo>
                  <a:cubicBezTo>
                    <a:pt x="18000" y="12723"/>
                    <a:pt x="18000" y="12723"/>
                    <a:pt x="18000" y="12723"/>
                  </a:cubicBezTo>
                  <a:cubicBezTo>
                    <a:pt x="18000" y="12723"/>
                    <a:pt x="18000" y="12723"/>
                    <a:pt x="18000" y="12723"/>
                  </a:cubicBezTo>
                  <a:cubicBezTo>
                    <a:pt x="17894" y="13019"/>
                    <a:pt x="17894" y="13019"/>
                    <a:pt x="17894" y="13019"/>
                  </a:cubicBezTo>
                  <a:cubicBezTo>
                    <a:pt x="17788" y="13315"/>
                    <a:pt x="17788" y="13315"/>
                    <a:pt x="17788" y="13315"/>
                  </a:cubicBezTo>
                  <a:cubicBezTo>
                    <a:pt x="17682" y="13019"/>
                    <a:pt x="17682" y="13019"/>
                    <a:pt x="17682" y="13019"/>
                  </a:cubicBezTo>
                  <a:cubicBezTo>
                    <a:pt x="17682" y="12723"/>
                    <a:pt x="17682" y="12723"/>
                    <a:pt x="17682" y="12723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132"/>
                    <a:pt x="17682" y="12132"/>
                    <a:pt x="17682" y="12132"/>
                  </a:cubicBezTo>
                  <a:cubicBezTo>
                    <a:pt x="17576" y="12132"/>
                    <a:pt x="17576" y="12132"/>
                    <a:pt x="17576" y="12132"/>
                  </a:cubicBezTo>
                  <a:cubicBezTo>
                    <a:pt x="17576" y="12132"/>
                    <a:pt x="17576" y="12132"/>
                    <a:pt x="17576" y="12132"/>
                  </a:cubicBezTo>
                  <a:cubicBezTo>
                    <a:pt x="17576" y="11836"/>
                    <a:pt x="17576" y="11836"/>
                    <a:pt x="17576" y="11836"/>
                  </a:cubicBezTo>
                  <a:cubicBezTo>
                    <a:pt x="17471" y="11836"/>
                    <a:pt x="17471" y="11836"/>
                    <a:pt x="17471" y="11836"/>
                  </a:cubicBezTo>
                  <a:cubicBezTo>
                    <a:pt x="17365" y="11836"/>
                    <a:pt x="17365" y="11836"/>
                    <a:pt x="17365" y="11836"/>
                  </a:cubicBezTo>
                  <a:cubicBezTo>
                    <a:pt x="17365" y="11540"/>
                    <a:pt x="17365" y="11540"/>
                    <a:pt x="17365" y="11540"/>
                  </a:cubicBezTo>
                  <a:cubicBezTo>
                    <a:pt x="17365" y="11540"/>
                    <a:pt x="17365" y="11540"/>
                    <a:pt x="17365" y="11540"/>
                  </a:cubicBezTo>
                  <a:cubicBezTo>
                    <a:pt x="17471" y="11540"/>
                    <a:pt x="17471" y="11540"/>
                    <a:pt x="17471" y="11540"/>
                  </a:cubicBezTo>
                  <a:cubicBezTo>
                    <a:pt x="17576" y="11540"/>
                    <a:pt x="17576" y="11540"/>
                    <a:pt x="17576" y="11540"/>
                  </a:cubicBezTo>
                  <a:cubicBezTo>
                    <a:pt x="17576" y="11540"/>
                    <a:pt x="17576" y="11540"/>
                    <a:pt x="17576" y="11540"/>
                  </a:cubicBezTo>
                  <a:cubicBezTo>
                    <a:pt x="17682" y="11540"/>
                    <a:pt x="17682" y="11540"/>
                    <a:pt x="17682" y="11540"/>
                  </a:cubicBezTo>
                  <a:cubicBezTo>
                    <a:pt x="17788" y="11540"/>
                    <a:pt x="17788" y="11540"/>
                    <a:pt x="17788" y="11540"/>
                  </a:cubicBezTo>
                  <a:cubicBezTo>
                    <a:pt x="17788" y="11244"/>
                    <a:pt x="17788" y="11244"/>
                    <a:pt x="17788" y="11244"/>
                  </a:cubicBezTo>
                  <a:cubicBezTo>
                    <a:pt x="17894" y="11244"/>
                    <a:pt x="17894" y="11244"/>
                    <a:pt x="17894" y="11244"/>
                  </a:cubicBezTo>
                  <a:cubicBezTo>
                    <a:pt x="18000" y="11244"/>
                    <a:pt x="18000" y="11244"/>
                    <a:pt x="18000" y="11244"/>
                  </a:cubicBezTo>
                  <a:cubicBezTo>
                    <a:pt x="18106" y="11540"/>
                    <a:pt x="18106" y="11540"/>
                    <a:pt x="18106" y="11540"/>
                  </a:cubicBezTo>
                  <a:cubicBezTo>
                    <a:pt x="18106" y="11244"/>
                    <a:pt x="18106" y="11244"/>
                    <a:pt x="18106" y="11244"/>
                  </a:cubicBezTo>
                  <a:cubicBezTo>
                    <a:pt x="18212" y="11244"/>
                    <a:pt x="18212" y="11244"/>
                    <a:pt x="18212" y="11244"/>
                  </a:cubicBezTo>
                  <a:cubicBezTo>
                    <a:pt x="18212" y="11244"/>
                    <a:pt x="18212" y="11244"/>
                    <a:pt x="18212" y="11244"/>
                  </a:cubicBezTo>
                  <a:cubicBezTo>
                    <a:pt x="18212" y="10948"/>
                    <a:pt x="18212" y="10948"/>
                    <a:pt x="18212" y="10948"/>
                  </a:cubicBezTo>
                  <a:cubicBezTo>
                    <a:pt x="18212" y="10652"/>
                    <a:pt x="18212" y="10652"/>
                    <a:pt x="18212" y="10652"/>
                  </a:cubicBezTo>
                  <a:cubicBezTo>
                    <a:pt x="18000" y="10652"/>
                    <a:pt x="18000" y="10652"/>
                    <a:pt x="18000" y="10652"/>
                  </a:cubicBezTo>
                  <a:cubicBezTo>
                    <a:pt x="18000" y="10652"/>
                    <a:pt x="18000" y="10652"/>
                    <a:pt x="18000" y="10652"/>
                  </a:cubicBezTo>
                  <a:cubicBezTo>
                    <a:pt x="18000" y="10948"/>
                    <a:pt x="18000" y="10948"/>
                    <a:pt x="18000" y="10948"/>
                  </a:cubicBezTo>
                  <a:cubicBezTo>
                    <a:pt x="17894" y="10652"/>
                    <a:pt x="17894" y="10652"/>
                    <a:pt x="17894" y="10652"/>
                  </a:cubicBezTo>
                  <a:cubicBezTo>
                    <a:pt x="17788" y="10948"/>
                    <a:pt x="17788" y="10948"/>
                    <a:pt x="17788" y="10948"/>
                  </a:cubicBezTo>
                  <a:cubicBezTo>
                    <a:pt x="17682" y="10948"/>
                    <a:pt x="17682" y="10948"/>
                    <a:pt x="17682" y="10948"/>
                  </a:cubicBezTo>
                  <a:cubicBezTo>
                    <a:pt x="17682" y="10948"/>
                    <a:pt x="17682" y="10948"/>
                    <a:pt x="17682" y="10948"/>
                  </a:cubicBezTo>
                  <a:cubicBezTo>
                    <a:pt x="17576" y="10948"/>
                    <a:pt x="17576" y="10948"/>
                    <a:pt x="17576" y="10948"/>
                  </a:cubicBezTo>
                  <a:cubicBezTo>
                    <a:pt x="17471" y="10948"/>
                    <a:pt x="17471" y="10948"/>
                    <a:pt x="17471" y="10948"/>
                  </a:cubicBezTo>
                  <a:cubicBezTo>
                    <a:pt x="17471" y="10948"/>
                    <a:pt x="17471" y="10948"/>
                    <a:pt x="17471" y="10948"/>
                  </a:cubicBezTo>
                  <a:cubicBezTo>
                    <a:pt x="17365" y="10652"/>
                    <a:pt x="17365" y="10652"/>
                    <a:pt x="17365" y="10652"/>
                  </a:cubicBezTo>
                  <a:cubicBezTo>
                    <a:pt x="17259" y="10356"/>
                    <a:pt x="17259" y="10356"/>
                    <a:pt x="17259" y="10356"/>
                  </a:cubicBezTo>
                  <a:cubicBezTo>
                    <a:pt x="17365" y="10356"/>
                    <a:pt x="17365" y="10356"/>
                    <a:pt x="17365" y="10356"/>
                  </a:cubicBezTo>
                  <a:cubicBezTo>
                    <a:pt x="17259" y="10060"/>
                    <a:pt x="17259" y="10060"/>
                    <a:pt x="17259" y="10060"/>
                  </a:cubicBezTo>
                  <a:cubicBezTo>
                    <a:pt x="17153" y="9764"/>
                    <a:pt x="17153" y="9764"/>
                    <a:pt x="17153" y="9764"/>
                  </a:cubicBezTo>
                  <a:cubicBezTo>
                    <a:pt x="17047" y="9764"/>
                    <a:pt x="17047" y="9764"/>
                    <a:pt x="17047" y="9764"/>
                  </a:cubicBezTo>
                  <a:cubicBezTo>
                    <a:pt x="17047" y="9764"/>
                    <a:pt x="17047" y="9764"/>
                    <a:pt x="17047" y="9764"/>
                  </a:cubicBezTo>
                  <a:cubicBezTo>
                    <a:pt x="16941" y="10060"/>
                    <a:pt x="16941" y="10060"/>
                    <a:pt x="16941" y="10060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941" y="9764"/>
                    <a:pt x="16941" y="9764"/>
                    <a:pt x="16941" y="9764"/>
                  </a:cubicBezTo>
                  <a:cubicBezTo>
                    <a:pt x="17047" y="9468"/>
                    <a:pt x="17047" y="9468"/>
                    <a:pt x="17047" y="9468"/>
                  </a:cubicBezTo>
                  <a:cubicBezTo>
                    <a:pt x="17047" y="9468"/>
                    <a:pt x="17047" y="9468"/>
                    <a:pt x="17047" y="9468"/>
                  </a:cubicBezTo>
                  <a:cubicBezTo>
                    <a:pt x="16941" y="9173"/>
                    <a:pt x="16941" y="9173"/>
                    <a:pt x="16941" y="9173"/>
                  </a:cubicBezTo>
                  <a:cubicBezTo>
                    <a:pt x="17047" y="9173"/>
                    <a:pt x="17047" y="9173"/>
                    <a:pt x="17047" y="9173"/>
                  </a:cubicBezTo>
                  <a:cubicBezTo>
                    <a:pt x="17153" y="9173"/>
                    <a:pt x="17153" y="9173"/>
                    <a:pt x="17153" y="9173"/>
                  </a:cubicBezTo>
                  <a:cubicBezTo>
                    <a:pt x="17259" y="8877"/>
                    <a:pt x="17259" y="8877"/>
                    <a:pt x="17259" y="8877"/>
                  </a:cubicBezTo>
                  <a:cubicBezTo>
                    <a:pt x="17365" y="8877"/>
                    <a:pt x="17365" y="8877"/>
                    <a:pt x="17365" y="8877"/>
                  </a:cubicBezTo>
                  <a:cubicBezTo>
                    <a:pt x="17471" y="8581"/>
                    <a:pt x="17471" y="8581"/>
                    <a:pt x="17471" y="8581"/>
                  </a:cubicBezTo>
                  <a:cubicBezTo>
                    <a:pt x="17471" y="8581"/>
                    <a:pt x="17471" y="8581"/>
                    <a:pt x="17471" y="8581"/>
                  </a:cubicBezTo>
                  <a:cubicBezTo>
                    <a:pt x="17576" y="8581"/>
                    <a:pt x="17576" y="8581"/>
                    <a:pt x="17576" y="8581"/>
                  </a:cubicBezTo>
                  <a:cubicBezTo>
                    <a:pt x="17894" y="8581"/>
                    <a:pt x="17894" y="8581"/>
                    <a:pt x="17894" y="8581"/>
                  </a:cubicBezTo>
                  <a:cubicBezTo>
                    <a:pt x="18000" y="8877"/>
                    <a:pt x="18000" y="8877"/>
                    <a:pt x="18000" y="8877"/>
                  </a:cubicBezTo>
                  <a:cubicBezTo>
                    <a:pt x="18212" y="8877"/>
                    <a:pt x="18212" y="8877"/>
                    <a:pt x="18212" y="8877"/>
                  </a:cubicBezTo>
                  <a:cubicBezTo>
                    <a:pt x="18318" y="8877"/>
                    <a:pt x="18318" y="8877"/>
                    <a:pt x="18318" y="8877"/>
                  </a:cubicBezTo>
                  <a:cubicBezTo>
                    <a:pt x="18318" y="9173"/>
                    <a:pt x="18318" y="9173"/>
                    <a:pt x="18318" y="9173"/>
                  </a:cubicBezTo>
                  <a:cubicBezTo>
                    <a:pt x="18318" y="9173"/>
                    <a:pt x="18318" y="9173"/>
                    <a:pt x="18318" y="9173"/>
                  </a:cubicBezTo>
                  <a:cubicBezTo>
                    <a:pt x="18318" y="9468"/>
                    <a:pt x="18318" y="9468"/>
                    <a:pt x="18318" y="9468"/>
                  </a:cubicBezTo>
                  <a:cubicBezTo>
                    <a:pt x="18424" y="9764"/>
                    <a:pt x="18424" y="9764"/>
                    <a:pt x="18424" y="9764"/>
                  </a:cubicBezTo>
                  <a:cubicBezTo>
                    <a:pt x="18424" y="9764"/>
                    <a:pt x="18424" y="9764"/>
                    <a:pt x="18424" y="9764"/>
                  </a:cubicBezTo>
                  <a:cubicBezTo>
                    <a:pt x="18424" y="10060"/>
                    <a:pt x="18424" y="10060"/>
                    <a:pt x="18424" y="10060"/>
                  </a:cubicBezTo>
                  <a:cubicBezTo>
                    <a:pt x="18318" y="10356"/>
                    <a:pt x="18318" y="10356"/>
                    <a:pt x="18318" y="10356"/>
                  </a:cubicBezTo>
                  <a:cubicBezTo>
                    <a:pt x="18318" y="10652"/>
                    <a:pt x="18318" y="10652"/>
                    <a:pt x="18318" y="10652"/>
                  </a:cubicBezTo>
                  <a:cubicBezTo>
                    <a:pt x="18424" y="11244"/>
                    <a:pt x="18424" y="11244"/>
                    <a:pt x="18424" y="11244"/>
                  </a:cubicBezTo>
                  <a:cubicBezTo>
                    <a:pt x="18424" y="11540"/>
                    <a:pt x="18424" y="11540"/>
                    <a:pt x="18424" y="11540"/>
                  </a:cubicBezTo>
                  <a:cubicBezTo>
                    <a:pt x="18529" y="11540"/>
                    <a:pt x="18529" y="11540"/>
                    <a:pt x="18529" y="11540"/>
                  </a:cubicBezTo>
                  <a:cubicBezTo>
                    <a:pt x="18529" y="11540"/>
                    <a:pt x="18529" y="11540"/>
                    <a:pt x="18529" y="11540"/>
                  </a:cubicBezTo>
                  <a:cubicBezTo>
                    <a:pt x="18529" y="11244"/>
                    <a:pt x="18529" y="11244"/>
                    <a:pt x="18529" y="11244"/>
                  </a:cubicBezTo>
                  <a:cubicBezTo>
                    <a:pt x="18529" y="11244"/>
                    <a:pt x="18529" y="11244"/>
                    <a:pt x="18529" y="11244"/>
                  </a:cubicBezTo>
                  <a:cubicBezTo>
                    <a:pt x="18635" y="11244"/>
                    <a:pt x="18635" y="11244"/>
                    <a:pt x="18635" y="11244"/>
                  </a:cubicBezTo>
                  <a:cubicBezTo>
                    <a:pt x="18635" y="11540"/>
                    <a:pt x="18635" y="11540"/>
                    <a:pt x="18635" y="11540"/>
                  </a:cubicBezTo>
                  <a:cubicBezTo>
                    <a:pt x="18635" y="11836"/>
                    <a:pt x="18635" y="11836"/>
                    <a:pt x="18635" y="11836"/>
                  </a:cubicBezTo>
                  <a:cubicBezTo>
                    <a:pt x="18635" y="11836"/>
                    <a:pt x="18635" y="11836"/>
                    <a:pt x="18635" y="11836"/>
                  </a:cubicBezTo>
                  <a:cubicBezTo>
                    <a:pt x="18741" y="11836"/>
                    <a:pt x="18741" y="11836"/>
                    <a:pt x="18741" y="11836"/>
                  </a:cubicBezTo>
                  <a:cubicBezTo>
                    <a:pt x="18847" y="12132"/>
                    <a:pt x="18847" y="12132"/>
                    <a:pt x="18847" y="12132"/>
                  </a:cubicBezTo>
                  <a:cubicBezTo>
                    <a:pt x="18847" y="12132"/>
                    <a:pt x="18847" y="12132"/>
                    <a:pt x="18847" y="12132"/>
                  </a:cubicBezTo>
                  <a:cubicBezTo>
                    <a:pt x="18953" y="12132"/>
                    <a:pt x="18953" y="12132"/>
                    <a:pt x="18953" y="12132"/>
                  </a:cubicBezTo>
                  <a:cubicBezTo>
                    <a:pt x="19059" y="12132"/>
                    <a:pt x="19059" y="12132"/>
                    <a:pt x="19059" y="12132"/>
                  </a:cubicBezTo>
                  <a:cubicBezTo>
                    <a:pt x="19059" y="11836"/>
                    <a:pt x="19059" y="11836"/>
                    <a:pt x="19059" y="11836"/>
                  </a:cubicBezTo>
                  <a:cubicBezTo>
                    <a:pt x="19059" y="11836"/>
                    <a:pt x="19059" y="11836"/>
                    <a:pt x="19059" y="11836"/>
                  </a:cubicBezTo>
                  <a:cubicBezTo>
                    <a:pt x="19165" y="11836"/>
                    <a:pt x="19165" y="11836"/>
                    <a:pt x="19165" y="11836"/>
                  </a:cubicBezTo>
                  <a:cubicBezTo>
                    <a:pt x="19165" y="11540"/>
                    <a:pt x="19165" y="11540"/>
                    <a:pt x="19165" y="11540"/>
                  </a:cubicBezTo>
                  <a:cubicBezTo>
                    <a:pt x="19165" y="11244"/>
                    <a:pt x="19165" y="11244"/>
                    <a:pt x="19165" y="11244"/>
                  </a:cubicBezTo>
                  <a:cubicBezTo>
                    <a:pt x="19271" y="11244"/>
                    <a:pt x="19271" y="11244"/>
                    <a:pt x="19271" y="11244"/>
                  </a:cubicBezTo>
                  <a:cubicBezTo>
                    <a:pt x="19376" y="11244"/>
                    <a:pt x="19376" y="11244"/>
                    <a:pt x="19376" y="11244"/>
                  </a:cubicBezTo>
                  <a:cubicBezTo>
                    <a:pt x="19376" y="10948"/>
                    <a:pt x="19376" y="10948"/>
                    <a:pt x="19376" y="10948"/>
                  </a:cubicBezTo>
                  <a:cubicBezTo>
                    <a:pt x="19482" y="10652"/>
                    <a:pt x="19482" y="10652"/>
                    <a:pt x="19482" y="10652"/>
                  </a:cubicBezTo>
                  <a:cubicBezTo>
                    <a:pt x="19482" y="10948"/>
                    <a:pt x="19482" y="10948"/>
                    <a:pt x="19482" y="10948"/>
                  </a:cubicBezTo>
                  <a:cubicBezTo>
                    <a:pt x="19588" y="10948"/>
                    <a:pt x="19588" y="10948"/>
                    <a:pt x="19588" y="10948"/>
                  </a:cubicBezTo>
                  <a:cubicBezTo>
                    <a:pt x="19588" y="10652"/>
                    <a:pt x="19588" y="10652"/>
                    <a:pt x="19588" y="10652"/>
                  </a:cubicBezTo>
                  <a:cubicBezTo>
                    <a:pt x="19800" y="10652"/>
                    <a:pt x="19800" y="10652"/>
                    <a:pt x="19800" y="10652"/>
                  </a:cubicBezTo>
                  <a:cubicBezTo>
                    <a:pt x="19800" y="10652"/>
                    <a:pt x="19800" y="10652"/>
                    <a:pt x="19800" y="10652"/>
                  </a:cubicBezTo>
                  <a:cubicBezTo>
                    <a:pt x="19694" y="10356"/>
                    <a:pt x="19694" y="10356"/>
                    <a:pt x="19694" y="10356"/>
                  </a:cubicBezTo>
                  <a:cubicBezTo>
                    <a:pt x="19800" y="10060"/>
                    <a:pt x="19800" y="10060"/>
                    <a:pt x="19800" y="10060"/>
                  </a:cubicBezTo>
                  <a:cubicBezTo>
                    <a:pt x="20012" y="9764"/>
                    <a:pt x="20012" y="9764"/>
                    <a:pt x="20012" y="9764"/>
                  </a:cubicBezTo>
                  <a:cubicBezTo>
                    <a:pt x="20118" y="9764"/>
                    <a:pt x="20118" y="9764"/>
                    <a:pt x="20118" y="9764"/>
                  </a:cubicBezTo>
                  <a:cubicBezTo>
                    <a:pt x="20224" y="10060"/>
                    <a:pt x="20224" y="10060"/>
                    <a:pt x="20224" y="10060"/>
                  </a:cubicBezTo>
                  <a:cubicBezTo>
                    <a:pt x="20329" y="10060"/>
                    <a:pt x="20329" y="10060"/>
                    <a:pt x="20329" y="10060"/>
                  </a:cubicBezTo>
                  <a:cubicBezTo>
                    <a:pt x="20435" y="10356"/>
                    <a:pt x="20435" y="10356"/>
                    <a:pt x="20435" y="10356"/>
                  </a:cubicBezTo>
                  <a:cubicBezTo>
                    <a:pt x="20541" y="10356"/>
                    <a:pt x="20541" y="10356"/>
                    <a:pt x="20541" y="10356"/>
                  </a:cubicBezTo>
                  <a:cubicBezTo>
                    <a:pt x="20647" y="10652"/>
                    <a:pt x="20647" y="10652"/>
                    <a:pt x="20647" y="10652"/>
                  </a:cubicBezTo>
                  <a:cubicBezTo>
                    <a:pt x="20753" y="10652"/>
                    <a:pt x="20753" y="10652"/>
                    <a:pt x="20753" y="10652"/>
                  </a:cubicBezTo>
                  <a:cubicBezTo>
                    <a:pt x="21071" y="10948"/>
                    <a:pt x="21071" y="10948"/>
                    <a:pt x="21071" y="10948"/>
                  </a:cubicBezTo>
                  <a:cubicBezTo>
                    <a:pt x="21176" y="10948"/>
                    <a:pt x="21176" y="10948"/>
                    <a:pt x="21176" y="10948"/>
                  </a:cubicBezTo>
                  <a:cubicBezTo>
                    <a:pt x="21176" y="10948"/>
                    <a:pt x="21176" y="10948"/>
                    <a:pt x="21176" y="10948"/>
                  </a:cubicBezTo>
                  <a:cubicBezTo>
                    <a:pt x="21282" y="10948"/>
                    <a:pt x="21282" y="10948"/>
                    <a:pt x="21282" y="10948"/>
                  </a:cubicBezTo>
                  <a:cubicBezTo>
                    <a:pt x="21388" y="10948"/>
                    <a:pt x="21388" y="10948"/>
                    <a:pt x="21388" y="10948"/>
                  </a:cubicBezTo>
                  <a:cubicBezTo>
                    <a:pt x="21494" y="10948"/>
                    <a:pt x="21494" y="10948"/>
                    <a:pt x="21494" y="10948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600" y="11244"/>
                    <a:pt x="21600" y="11244"/>
                    <a:pt x="21600" y="11244"/>
                  </a:cubicBezTo>
                  <a:cubicBezTo>
                    <a:pt x="21600" y="11244"/>
                    <a:pt x="21600" y="11244"/>
                    <a:pt x="21600" y="11244"/>
                  </a:cubicBezTo>
                  <a:close/>
                  <a:moveTo>
                    <a:pt x="15988" y="7989"/>
                  </a:moveTo>
                  <a:cubicBezTo>
                    <a:pt x="16200" y="8285"/>
                    <a:pt x="16200" y="8285"/>
                    <a:pt x="16200" y="8285"/>
                  </a:cubicBezTo>
                  <a:cubicBezTo>
                    <a:pt x="16200" y="8285"/>
                    <a:pt x="16200" y="8285"/>
                    <a:pt x="16200" y="8285"/>
                  </a:cubicBezTo>
                  <a:cubicBezTo>
                    <a:pt x="16094" y="8285"/>
                    <a:pt x="16094" y="8285"/>
                    <a:pt x="16094" y="8285"/>
                  </a:cubicBezTo>
                  <a:cubicBezTo>
                    <a:pt x="15988" y="7989"/>
                    <a:pt x="15988" y="7989"/>
                    <a:pt x="15988" y="7989"/>
                  </a:cubicBezTo>
                  <a:close/>
                  <a:moveTo>
                    <a:pt x="16941" y="8581"/>
                  </a:moveTo>
                  <a:cubicBezTo>
                    <a:pt x="17047" y="8581"/>
                    <a:pt x="17047" y="8581"/>
                    <a:pt x="17047" y="8581"/>
                  </a:cubicBezTo>
                  <a:cubicBezTo>
                    <a:pt x="17047" y="8581"/>
                    <a:pt x="17047" y="8581"/>
                    <a:pt x="17047" y="8581"/>
                  </a:cubicBezTo>
                  <a:cubicBezTo>
                    <a:pt x="17047" y="8285"/>
                    <a:pt x="17047" y="8285"/>
                    <a:pt x="17047" y="8285"/>
                  </a:cubicBezTo>
                  <a:cubicBezTo>
                    <a:pt x="16941" y="8285"/>
                    <a:pt x="16941" y="8285"/>
                    <a:pt x="16941" y="8285"/>
                  </a:cubicBezTo>
                  <a:cubicBezTo>
                    <a:pt x="16835" y="8285"/>
                    <a:pt x="16835" y="8285"/>
                    <a:pt x="16835" y="8285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518" y="8581"/>
                    <a:pt x="16518" y="8581"/>
                    <a:pt x="16518" y="8581"/>
                  </a:cubicBezTo>
                  <a:cubicBezTo>
                    <a:pt x="16729" y="8581"/>
                    <a:pt x="16729" y="8581"/>
                    <a:pt x="16729" y="8581"/>
                  </a:cubicBezTo>
                  <a:cubicBezTo>
                    <a:pt x="16729" y="8581"/>
                    <a:pt x="16729" y="8581"/>
                    <a:pt x="16729" y="8581"/>
                  </a:cubicBezTo>
                  <a:cubicBezTo>
                    <a:pt x="16835" y="8581"/>
                    <a:pt x="16835" y="8581"/>
                    <a:pt x="16835" y="8581"/>
                  </a:cubicBezTo>
                  <a:cubicBezTo>
                    <a:pt x="16835" y="8581"/>
                    <a:pt x="16835" y="8581"/>
                    <a:pt x="16835" y="8581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835" y="8285"/>
                    <a:pt x="16835" y="8285"/>
                    <a:pt x="16835" y="8285"/>
                  </a:cubicBezTo>
                  <a:cubicBezTo>
                    <a:pt x="16941" y="8581"/>
                    <a:pt x="16941" y="8581"/>
                    <a:pt x="16941" y="8581"/>
                  </a:cubicBezTo>
                  <a:close/>
                  <a:moveTo>
                    <a:pt x="16835" y="9173"/>
                  </a:moveTo>
                  <a:cubicBezTo>
                    <a:pt x="16729" y="9173"/>
                    <a:pt x="16729" y="9173"/>
                    <a:pt x="16729" y="9173"/>
                  </a:cubicBezTo>
                  <a:cubicBezTo>
                    <a:pt x="16624" y="9173"/>
                    <a:pt x="16624" y="9173"/>
                    <a:pt x="16624" y="9173"/>
                  </a:cubicBezTo>
                  <a:cubicBezTo>
                    <a:pt x="16624" y="9173"/>
                    <a:pt x="16624" y="9173"/>
                    <a:pt x="16624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6835" y="9173"/>
                  </a:moveTo>
                  <a:cubicBezTo>
                    <a:pt x="16835" y="9173"/>
                    <a:pt x="16835" y="9173"/>
                    <a:pt x="16835" y="9173"/>
                  </a:cubicBezTo>
                  <a:cubicBezTo>
                    <a:pt x="16729" y="9173"/>
                    <a:pt x="16729" y="9173"/>
                    <a:pt x="16729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6835" y="9173"/>
                  </a:moveTo>
                  <a:cubicBezTo>
                    <a:pt x="16729" y="9468"/>
                    <a:pt x="16729" y="9468"/>
                    <a:pt x="16729" y="9468"/>
                  </a:cubicBezTo>
                  <a:cubicBezTo>
                    <a:pt x="16729" y="9764"/>
                    <a:pt x="16729" y="9764"/>
                    <a:pt x="16729" y="9764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941" y="9173"/>
                    <a:pt x="16941" y="9173"/>
                    <a:pt x="16941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4188" y="3551"/>
                  </a:moveTo>
                  <a:cubicBezTo>
                    <a:pt x="14294" y="3551"/>
                    <a:pt x="14294" y="3551"/>
                    <a:pt x="14294" y="3551"/>
                  </a:cubicBezTo>
                  <a:cubicBezTo>
                    <a:pt x="14294" y="3847"/>
                    <a:pt x="14294" y="3847"/>
                    <a:pt x="14294" y="3847"/>
                  </a:cubicBezTo>
                  <a:cubicBezTo>
                    <a:pt x="14294" y="4142"/>
                    <a:pt x="14294" y="4142"/>
                    <a:pt x="14294" y="4142"/>
                  </a:cubicBezTo>
                  <a:cubicBezTo>
                    <a:pt x="14188" y="3847"/>
                    <a:pt x="14188" y="3847"/>
                    <a:pt x="14188" y="3847"/>
                  </a:cubicBezTo>
                  <a:cubicBezTo>
                    <a:pt x="14188" y="3551"/>
                    <a:pt x="14188" y="3551"/>
                    <a:pt x="14188" y="3551"/>
                  </a:cubicBezTo>
                  <a:cubicBezTo>
                    <a:pt x="14188" y="3551"/>
                    <a:pt x="14188" y="3551"/>
                    <a:pt x="14188" y="3551"/>
                  </a:cubicBezTo>
                  <a:close/>
                  <a:moveTo>
                    <a:pt x="14824" y="2663"/>
                  </a:moveTo>
                  <a:cubicBezTo>
                    <a:pt x="14824" y="2959"/>
                    <a:pt x="14824" y="2959"/>
                    <a:pt x="14824" y="2959"/>
                  </a:cubicBezTo>
                  <a:cubicBezTo>
                    <a:pt x="14824" y="2959"/>
                    <a:pt x="14824" y="2959"/>
                    <a:pt x="14824" y="2959"/>
                  </a:cubicBezTo>
                  <a:cubicBezTo>
                    <a:pt x="14929" y="2959"/>
                    <a:pt x="14929" y="2959"/>
                    <a:pt x="14929" y="2959"/>
                  </a:cubicBezTo>
                  <a:cubicBezTo>
                    <a:pt x="14929" y="2959"/>
                    <a:pt x="14929" y="2959"/>
                    <a:pt x="14929" y="2959"/>
                  </a:cubicBezTo>
                  <a:cubicBezTo>
                    <a:pt x="14929" y="2663"/>
                    <a:pt x="14929" y="2663"/>
                    <a:pt x="14929" y="2663"/>
                  </a:cubicBezTo>
                  <a:cubicBezTo>
                    <a:pt x="14824" y="2367"/>
                    <a:pt x="14824" y="2367"/>
                    <a:pt x="14824" y="2367"/>
                  </a:cubicBezTo>
                  <a:cubicBezTo>
                    <a:pt x="14824" y="2663"/>
                    <a:pt x="14824" y="2663"/>
                    <a:pt x="14824" y="2663"/>
                  </a:cubicBezTo>
                  <a:close/>
                  <a:moveTo>
                    <a:pt x="14824" y="3255"/>
                  </a:move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lose/>
                  <a:moveTo>
                    <a:pt x="15565" y="5326"/>
                  </a:moveTo>
                  <a:cubicBezTo>
                    <a:pt x="15565" y="5622"/>
                    <a:pt x="15565" y="5622"/>
                    <a:pt x="15565" y="5622"/>
                  </a:cubicBezTo>
                  <a:cubicBezTo>
                    <a:pt x="15671" y="5622"/>
                    <a:pt x="15671" y="5622"/>
                    <a:pt x="15671" y="5622"/>
                  </a:cubicBezTo>
                  <a:cubicBezTo>
                    <a:pt x="15671" y="5622"/>
                    <a:pt x="15671" y="5622"/>
                    <a:pt x="15671" y="5622"/>
                  </a:cubicBezTo>
                  <a:cubicBezTo>
                    <a:pt x="15776" y="5326"/>
                    <a:pt x="15776" y="5326"/>
                    <a:pt x="15776" y="5326"/>
                  </a:cubicBezTo>
                  <a:cubicBezTo>
                    <a:pt x="15776" y="5326"/>
                    <a:pt x="15776" y="5326"/>
                    <a:pt x="15776" y="5326"/>
                  </a:cubicBezTo>
                  <a:cubicBezTo>
                    <a:pt x="15671" y="5030"/>
                    <a:pt x="15671" y="5030"/>
                    <a:pt x="15671" y="5030"/>
                  </a:cubicBezTo>
                  <a:cubicBezTo>
                    <a:pt x="15565" y="5326"/>
                    <a:pt x="15565" y="5326"/>
                    <a:pt x="15565" y="5326"/>
                  </a:cubicBezTo>
                  <a:cubicBezTo>
                    <a:pt x="15565" y="5326"/>
                    <a:pt x="15565" y="5326"/>
                    <a:pt x="15565" y="5326"/>
                  </a:cubicBezTo>
                  <a:close/>
                  <a:moveTo>
                    <a:pt x="15459" y="8581"/>
                  </a:moveTo>
                  <a:cubicBezTo>
                    <a:pt x="15459" y="8877"/>
                    <a:pt x="15459" y="8877"/>
                    <a:pt x="15459" y="8877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671" y="9173"/>
                    <a:pt x="15671" y="9173"/>
                    <a:pt x="15671" y="9173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565" y="9468"/>
                    <a:pt x="15565" y="9468"/>
                    <a:pt x="15565" y="9468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459" y="9173"/>
                    <a:pt x="15459" y="9173"/>
                    <a:pt x="15459" y="9173"/>
                  </a:cubicBezTo>
                  <a:cubicBezTo>
                    <a:pt x="15459" y="8877"/>
                    <a:pt x="15459" y="8877"/>
                    <a:pt x="15459" y="8877"/>
                  </a:cubicBezTo>
                  <a:cubicBezTo>
                    <a:pt x="15353" y="8581"/>
                    <a:pt x="15353" y="8581"/>
                    <a:pt x="15353" y="8581"/>
                  </a:cubicBezTo>
                  <a:cubicBezTo>
                    <a:pt x="15247" y="8285"/>
                    <a:pt x="15247" y="8285"/>
                    <a:pt x="15247" y="8285"/>
                  </a:cubicBezTo>
                  <a:cubicBezTo>
                    <a:pt x="15353" y="7989"/>
                    <a:pt x="15353" y="7989"/>
                    <a:pt x="15353" y="7989"/>
                  </a:cubicBezTo>
                  <a:cubicBezTo>
                    <a:pt x="15247" y="7989"/>
                    <a:pt x="15247" y="7989"/>
                    <a:pt x="15247" y="7989"/>
                  </a:cubicBezTo>
                  <a:cubicBezTo>
                    <a:pt x="15247" y="7693"/>
                    <a:pt x="15247" y="7693"/>
                    <a:pt x="15247" y="7693"/>
                  </a:cubicBezTo>
                  <a:cubicBezTo>
                    <a:pt x="15247" y="7693"/>
                    <a:pt x="15247" y="7693"/>
                    <a:pt x="15247" y="7693"/>
                  </a:cubicBezTo>
                  <a:cubicBezTo>
                    <a:pt x="15247" y="7397"/>
                    <a:pt x="15247" y="7397"/>
                    <a:pt x="15247" y="7397"/>
                  </a:cubicBezTo>
                  <a:cubicBezTo>
                    <a:pt x="15247" y="7101"/>
                    <a:pt x="15247" y="7101"/>
                    <a:pt x="15247" y="7101"/>
                  </a:cubicBezTo>
                  <a:cubicBezTo>
                    <a:pt x="15247" y="7101"/>
                    <a:pt x="15247" y="7101"/>
                    <a:pt x="15247" y="7101"/>
                  </a:cubicBezTo>
                  <a:cubicBezTo>
                    <a:pt x="15141" y="6805"/>
                    <a:pt x="15141" y="6805"/>
                    <a:pt x="15141" y="6805"/>
                  </a:cubicBezTo>
                  <a:cubicBezTo>
                    <a:pt x="15141" y="6510"/>
                    <a:pt x="15141" y="6510"/>
                    <a:pt x="15141" y="6510"/>
                  </a:cubicBezTo>
                  <a:cubicBezTo>
                    <a:pt x="15247" y="6510"/>
                    <a:pt x="15247" y="6510"/>
                    <a:pt x="15247" y="6510"/>
                  </a:cubicBezTo>
                  <a:cubicBezTo>
                    <a:pt x="15247" y="6214"/>
                    <a:pt x="15247" y="6214"/>
                    <a:pt x="15247" y="6214"/>
                  </a:cubicBezTo>
                  <a:cubicBezTo>
                    <a:pt x="15247" y="5918"/>
                    <a:pt x="15247" y="5918"/>
                    <a:pt x="15247" y="5918"/>
                  </a:cubicBezTo>
                  <a:cubicBezTo>
                    <a:pt x="15459" y="5326"/>
                    <a:pt x="15459" y="5326"/>
                    <a:pt x="15459" y="5326"/>
                  </a:cubicBezTo>
                  <a:cubicBezTo>
                    <a:pt x="15459" y="5326"/>
                    <a:pt x="15459" y="5326"/>
                    <a:pt x="15459" y="5326"/>
                  </a:cubicBezTo>
                  <a:cubicBezTo>
                    <a:pt x="15459" y="5622"/>
                    <a:pt x="15459" y="5622"/>
                    <a:pt x="15459" y="5622"/>
                  </a:cubicBezTo>
                  <a:cubicBezTo>
                    <a:pt x="15353" y="5918"/>
                    <a:pt x="15353" y="5918"/>
                    <a:pt x="15353" y="5918"/>
                  </a:cubicBezTo>
                  <a:cubicBezTo>
                    <a:pt x="15353" y="5918"/>
                    <a:pt x="15353" y="5918"/>
                    <a:pt x="15353" y="5918"/>
                  </a:cubicBezTo>
                  <a:cubicBezTo>
                    <a:pt x="15459" y="5918"/>
                    <a:pt x="15459" y="5918"/>
                    <a:pt x="15459" y="5918"/>
                  </a:cubicBezTo>
                  <a:cubicBezTo>
                    <a:pt x="15459" y="6214"/>
                    <a:pt x="15459" y="6214"/>
                    <a:pt x="15459" y="6214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353" y="6805"/>
                    <a:pt x="15353" y="6805"/>
                    <a:pt x="15353" y="6805"/>
                  </a:cubicBezTo>
                  <a:cubicBezTo>
                    <a:pt x="15247" y="6805"/>
                    <a:pt x="15247" y="6805"/>
                    <a:pt x="15247" y="6805"/>
                  </a:cubicBezTo>
                  <a:cubicBezTo>
                    <a:pt x="15353" y="7101"/>
                    <a:pt x="15353" y="7101"/>
                    <a:pt x="15353" y="7101"/>
                  </a:cubicBezTo>
                  <a:cubicBezTo>
                    <a:pt x="15353" y="7101"/>
                    <a:pt x="15353" y="7101"/>
                    <a:pt x="15353" y="7101"/>
                  </a:cubicBezTo>
                  <a:cubicBezTo>
                    <a:pt x="15459" y="6805"/>
                    <a:pt x="15459" y="6805"/>
                    <a:pt x="15459" y="6805"/>
                  </a:cubicBezTo>
                  <a:cubicBezTo>
                    <a:pt x="15459" y="6805"/>
                    <a:pt x="15459" y="6805"/>
                    <a:pt x="15459" y="6805"/>
                  </a:cubicBezTo>
                  <a:cubicBezTo>
                    <a:pt x="15565" y="6510"/>
                    <a:pt x="15565" y="6510"/>
                    <a:pt x="15565" y="6510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671" y="6214"/>
                    <a:pt x="15671" y="6214"/>
                    <a:pt x="15671" y="6214"/>
                  </a:cubicBezTo>
                  <a:cubicBezTo>
                    <a:pt x="15776" y="6214"/>
                    <a:pt x="15776" y="6214"/>
                    <a:pt x="15776" y="6214"/>
                  </a:cubicBezTo>
                  <a:cubicBezTo>
                    <a:pt x="15882" y="6214"/>
                    <a:pt x="15882" y="6214"/>
                    <a:pt x="15882" y="6214"/>
                  </a:cubicBezTo>
                  <a:cubicBezTo>
                    <a:pt x="15882" y="6510"/>
                    <a:pt x="15882" y="6510"/>
                    <a:pt x="15882" y="6510"/>
                  </a:cubicBezTo>
                  <a:cubicBezTo>
                    <a:pt x="15776" y="6805"/>
                    <a:pt x="15776" y="6805"/>
                    <a:pt x="15776" y="6805"/>
                  </a:cubicBezTo>
                  <a:cubicBezTo>
                    <a:pt x="15565" y="7101"/>
                    <a:pt x="15565" y="7101"/>
                    <a:pt x="15565" y="7101"/>
                  </a:cubicBezTo>
                  <a:cubicBezTo>
                    <a:pt x="15565" y="7101"/>
                    <a:pt x="15565" y="7101"/>
                    <a:pt x="15565" y="7101"/>
                  </a:cubicBezTo>
                  <a:cubicBezTo>
                    <a:pt x="15565" y="7397"/>
                    <a:pt x="15565" y="7397"/>
                    <a:pt x="15565" y="7397"/>
                  </a:cubicBezTo>
                  <a:cubicBezTo>
                    <a:pt x="15671" y="7397"/>
                    <a:pt x="15671" y="7397"/>
                    <a:pt x="15671" y="7397"/>
                  </a:cubicBezTo>
                  <a:cubicBezTo>
                    <a:pt x="15776" y="7693"/>
                    <a:pt x="15776" y="7693"/>
                    <a:pt x="15776" y="7693"/>
                  </a:cubicBezTo>
                  <a:cubicBezTo>
                    <a:pt x="15776" y="7693"/>
                    <a:pt x="15776" y="7693"/>
                    <a:pt x="15776" y="7693"/>
                  </a:cubicBezTo>
                  <a:cubicBezTo>
                    <a:pt x="15882" y="7693"/>
                    <a:pt x="15882" y="7693"/>
                    <a:pt x="15882" y="7693"/>
                  </a:cubicBezTo>
                  <a:cubicBezTo>
                    <a:pt x="15776" y="7989"/>
                    <a:pt x="15776" y="7989"/>
                    <a:pt x="15776" y="7989"/>
                  </a:cubicBezTo>
                  <a:cubicBezTo>
                    <a:pt x="15671" y="7693"/>
                    <a:pt x="15671" y="7693"/>
                    <a:pt x="15671" y="7693"/>
                  </a:cubicBezTo>
                  <a:cubicBezTo>
                    <a:pt x="15565" y="7693"/>
                    <a:pt x="15565" y="7693"/>
                    <a:pt x="15565" y="7693"/>
                  </a:cubicBezTo>
                  <a:cubicBezTo>
                    <a:pt x="15459" y="7693"/>
                    <a:pt x="15459" y="7693"/>
                    <a:pt x="15459" y="7693"/>
                  </a:cubicBezTo>
                  <a:cubicBezTo>
                    <a:pt x="15353" y="7693"/>
                    <a:pt x="15353" y="7693"/>
                    <a:pt x="15353" y="7693"/>
                  </a:cubicBezTo>
                  <a:cubicBezTo>
                    <a:pt x="15353" y="7989"/>
                    <a:pt x="15353" y="7989"/>
                    <a:pt x="15353" y="7989"/>
                  </a:cubicBezTo>
                  <a:cubicBezTo>
                    <a:pt x="15459" y="8581"/>
                    <a:pt x="15459" y="8581"/>
                    <a:pt x="15459" y="8581"/>
                  </a:cubicBezTo>
                  <a:close/>
                  <a:moveTo>
                    <a:pt x="15035" y="9173"/>
                  </a:moveTo>
                  <a:cubicBezTo>
                    <a:pt x="15141" y="9173"/>
                    <a:pt x="15141" y="9173"/>
                    <a:pt x="15141" y="9173"/>
                  </a:cubicBezTo>
                  <a:cubicBezTo>
                    <a:pt x="15035" y="9173"/>
                    <a:pt x="15035" y="9173"/>
                    <a:pt x="15035" y="9173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9173"/>
                    <a:pt x="15035" y="9173"/>
                    <a:pt x="15035" y="9173"/>
                  </a:cubicBezTo>
                  <a:close/>
                  <a:moveTo>
                    <a:pt x="15035" y="8581"/>
                  </a:moveTo>
                  <a:cubicBezTo>
                    <a:pt x="15035" y="8581"/>
                    <a:pt x="15035" y="8581"/>
                    <a:pt x="15035" y="8581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8581"/>
                    <a:pt x="15035" y="8581"/>
                    <a:pt x="15035" y="8581"/>
                  </a:cubicBezTo>
                  <a:cubicBezTo>
                    <a:pt x="15035" y="8581"/>
                    <a:pt x="15035" y="8581"/>
                    <a:pt x="15035" y="8581"/>
                  </a:cubicBezTo>
                  <a:close/>
                  <a:moveTo>
                    <a:pt x="15141" y="8581"/>
                  </a:moveTo>
                  <a:cubicBezTo>
                    <a:pt x="15141" y="8877"/>
                    <a:pt x="15141" y="8877"/>
                    <a:pt x="15141" y="8877"/>
                  </a:cubicBezTo>
                  <a:cubicBezTo>
                    <a:pt x="15141" y="8877"/>
                    <a:pt x="15141" y="8877"/>
                    <a:pt x="15141" y="8877"/>
                  </a:cubicBezTo>
                  <a:cubicBezTo>
                    <a:pt x="15141" y="9173"/>
                    <a:pt x="15141" y="9173"/>
                    <a:pt x="15141" y="9173"/>
                  </a:cubicBezTo>
                  <a:cubicBezTo>
                    <a:pt x="15247" y="9173"/>
                    <a:pt x="15247" y="9173"/>
                    <a:pt x="15247" y="9173"/>
                  </a:cubicBezTo>
                  <a:cubicBezTo>
                    <a:pt x="15353" y="9173"/>
                    <a:pt x="15353" y="9173"/>
                    <a:pt x="15353" y="9173"/>
                  </a:cubicBezTo>
                  <a:cubicBezTo>
                    <a:pt x="15353" y="9173"/>
                    <a:pt x="15353" y="9173"/>
                    <a:pt x="15353" y="9173"/>
                  </a:cubicBezTo>
                  <a:cubicBezTo>
                    <a:pt x="15353" y="8877"/>
                    <a:pt x="15353" y="8877"/>
                    <a:pt x="15353" y="8877"/>
                  </a:cubicBezTo>
                  <a:cubicBezTo>
                    <a:pt x="15247" y="8877"/>
                    <a:pt x="15247" y="8877"/>
                    <a:pt x="15247" y="8877"/>
                  </a:cubicBezTo>
                  <a:cubicBezTo>
                    <a:pt x="15247" y="8877"/>
                    <a:pt x="15247" y="8877"/>
                    <a:pt x="15247" y="8877"/>
                  </a:cubicBezTo>
                  <a:cubicBezTo>
                    <a:pt x="15247" y="8581"/>
                    <a:pt x="15247" y="8581"/>
                    <a:pt x="15247" y="8581"/>
                  </a:cubicBezTo>
                  <a:cubicBezTo>
                    <a:pt x="15141" y="8581"/>
                    <a:pt x="15141" y="8581"/>
                    <a:pt x="15141" y="8581"/>
                  </a:cubicBezTo>
                  <a:close/>
                  <a:moveTo>
                    <a:pt x="15141" y="10060"/>
                  </a:moveTo>
                  <a:cubicBezTo>
                    <a:pt x="15247" y="9764"/>
                    <a:pt x="15247" y="9764"/>
                    <a:pt x="15247" y="9764"/>
                  </a:cubicBezTo>
                  <a:cubicBezTo>
                    <a:pt x="15353" y="9764"/>
                    <a:pt x="15353" y="9764"/>
                    <a:pt x="15353" y="9764"/>
                  </a:cubicBezTo>
                  <a:cubicBezTo>
                    <a:pt x="15459" y="10060"/>
                    <a:pt x="15459" y="10060"/>
                    <a:pt x="15459" y="10060"/>
                  </a:cubicBezTo>
                  <a:cubicBezTo>
                    <a:pt x="15459" y="10356"/>
                    <a:pt x="15459" y="10356"/>
                    <a:pt x="15459" y="10356"/>
                  </a:cubicBezTo>
                  <a:cubicBezTo>
                    <a:pt x="15459" y="10356"/>
                    <a:pt x="15459" y="10356"/>
                    <a:pt x="15459" y="10356"/>
                  </a:cubicBezTo>
                  <a:cubicBezTo>
                    <a:pt x="15353" y="10356"/>
                    <a:pt x="15353" y="10356"/>
                    <a:pt x="15353" y="10356"/>
                  </a:cubicBezTo>
                  <a:cubicBezTo>
                    <a:pt x="15247" y="10356"/>
                    <a:pt x="15247" y="10356"/>
                    <a:pt x="15247" y="10356"/>
                  </a:cubicBezTo>
                  <a:cubicBezTo>
                    <a:pt x="15141" y="10356"/>
                    <a:pt x="15141" y="10356"/>
                    <a:pt x="15141" y="10356"/>
                  </a:cubicBezTo>
                  <a:cubicBezTo>
                    <a:pt x="15141" y="10060"/>
                    <a:pt x="15141" y="10060"/>
                    <a:pt x="15141" y="10060"/>
                  </a:cubicBezTo>
                  <a:close/>
                  <a:moveTo>
                    <a:pt x="16518" y="10060"/>
                  </a:moveTo>
                  <a:cubicBezTo>
                    <a:pt x="16306" y="10356"/>
                    <a:pt x="16306" y="10356"/>
                    <a:pt x="16306" y="10356"/>
                  </a:cubicBezTo>
                  <a:cubicBezTo>
                    <a:pt x="16306" y="10356"/>
                    <a:pt x="16306" y="10356"/>
                    <a:pt x="16306" y="10356"/>
                  </a:cubicBezTo>
                  <a:cubicBezTo>
                    <a:pt x="16306" y="10356"/>
                    <a:pt x="16306" y="10356"/>
                    <a:pt x="16306" y="10356"/>
                  </a:cubicBezTo>
                  <a:cubicBezTo>
                    <a:pt x="16412" y="10652"/>
                    <a:pt x="16412" y="10652"/>
                    <a:pt x="16412" y="10652"/>
                  </a:cubicBezTo>
                  <a:cubicBezTo>
                    <a:pt x="16624" y="10652"/>
                    <a:pt x="16624" y="10652"/>
                    <a:pt x="16624" y="10652"/>
                  </a:cubicBezTo>
                  <a:cubicBezTo>
                    <a:pt x="16518" y="10356"/>
                    <a:pt x="16518" y="10356"/>
                    <a:pt x="16518" y="10356"/>
                  </a:cubicBezTo>
                  <a:cubicBezTo>
                    <a:pt x="16518" y="10356"/>
                    <a:pt x="16518" y="10356"/>
                    <a:pt x="16518" y="10356"/>
                  </a:cubicBezTo>
                  <a:cubicBezTo>
                    <a:pt x="16518" y="10060"/>
                    <a:pt x="16518" y="10060"/>
                    <a:pt x="16518" y="10060"/>
                  </a:cubicBezTo>
                  <a:close/>
                  <a:moveTo>
                    <a:pt x="15671" y="12427"/>
                  </a:moveTo>
                  <a:cubicBezTo>
                    <a:pt x="15776" y="12427"/>
                    <a:pt x="15776" y="12427"/>
                    <a:pt x="15776" y="12427"/>
                  </a:cubicBezTo>
                  <a:cubicBezTo>
                    <a:pt x="15776" y="12427"/>
                    <a:pt x="15776" y="12427"/>
                    <a:pt x="15776" y="12427"/>
                  </a:cubicBezTo>
                  <a:cubicBezTo>
                    <a:pt x="15671" y="12723"/>
                    <a:pt x="15671" y="12723"/>
                    <a:pt x="15671" y="12723"/>
                  </a:cubicBezTo>
                  <a:cubicBezTo>
                    <a:pt x="15671" y="12427"/>
                    <a:pt x="15671" y="12427"/>
                    <a:pt x="15671" y="12427"/>
                  </a:cubicBezTo>
                  <a:close/>
                  <a:moveTo>
                    <a:pt x="15565" y="12427"/>
                  </a:moveTo>
                  <a:cubicBezTo>
                    <a:pt x="15671" y="12427"/>
                    <a:pt x="15671" y="12427"/>
                    <a:pt x="15671" y="12427"/>
                  </a:cubicBezTo>
                  <a:cubicBezTo>
                    <a:pt x="15671" y="12723"/>
                    <a:pt x="15671" y="12723"/>
                    <a:pt x="15671" y="12723"/>
                  </a:cubicBezTo>
                  <a:cubicBezTo>
                    <a:pt x="15565" y="12723"/>
                    <a:pt x="15565" y="12723"/>
                    <a:pt x="15565" y="12723"/>
                  </a:cubicBezTo>
                  <a:cubicBezTo>
                    <a:pt x="15565" y="12427"/>
                    <a:pt x="15565" y="12427"/>
                    <a:pt x="15565" y="12427"/>
                  </a:cubicBezTo>
                  <a:close/>
                  <a:moveTo>
                    <a:pt x="15353" y="12723"/>
                  </a:moveTo>
                  <a:cubicBezTo>
                    <a:pt x="15459" y="12427"/>
                    <a:pt x="15459" y="12427"/>
                    <a:pt x="15459" y="12427"/>
                  </a:cubicBezTo>
                  <a:cubicBezTo>
                    <a:pt x="15459" y="12427"/>
                    <a:pt x="15459" y="12427"/>
                    <a:pt x="15459" y="12427"/>
                  </a:cubicBezTo>
                  <a:cubicBezTo>
                    <a:pt x="15565" y="12427"/>
                    <a:pt x="15565" y="12427"/>
                    <a:pt x="15565" y="12427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353" y="12723"/>
                    <a:pt x="15353" y="12723"/>
                    <a:pt x="15353" y="12723"/>
                  </a:cubicBezTo>
                  <a:close/>
                  <a:moveTo>
                    <a:pt x="15353" y="11836"/>
                  </a:moveTo>
                  <a:cubicBezTo>
                    <a:pt x="15247" y="12132"/>
                    <a:pt x="15247" y="12132"/>
                    <a:pt x="15247" y="12132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1836"/>
                    <a:pt x="15353" y="11836"/>
                    <a:pt x="15353" y="11836"/>
                  </a:cubicBezTo>
                  <a:close/>
                  <a:moveTo>
                    <a:pt x="15459" y="11540"/>
                  </a:moveTo>
                  <a:cubicBezTo>
                    <a:pt x="15353" y="11836"/>
                    <a:pt x="15353" y="11836"/>
                    <a:pt x="15353" y="11836"/>
                  </a:cubicBezTo>
                  <a:cubicBezTo>
                    <a:pt x="15353" y="11836"/>
                    <a:pt x="15353" y="11836"/>
                    <a:pt x="15353" y="11836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459" y="11540"/>
                    <a:pt x="15459" y="11540"/>
                    <a:pt x="15459" y="11540"/>
                  </a:cubicBezTo>
                  <a:close/>
                  <a:moveTo>
                    <a:pt x="15459" y="12427"/>
                  </a:moveTo>
                  <a:cubicBezTo>
                    <a:pt x="15565" y="12132"/>
                    <a:pt x="15565" y="12132"/>
                    <a:pt x="15565" y="12132"/>
                  </a:cubicBezTo>
                  <a:cubicBezTo>
                    <a:pt x="15565" y="12132"/>
                    <a:pt x="15565" y="12132"/>
                    <a:pt x="15565" y="12132"/>
                  </a:cubicBezTo>
                  <a:cubicBezTo>
                    <a:pt x="15671" y="12427"/>
                    <a:pt x="15671" y="12427"/>
                    <a:pt x="15671" y="12427"/>
                  </a:cubicBezTo>
                  <a:cubicBezTo>
                    <a:pt x="15776" y="12427"/>
                    <a:pt x="15776" y="12427"/>
                    <a:pt x="15776" y="12427"/>
                  </a:cubicBezTo>
                  <a:cubicBezTo>
                    <a:pt x="15776" y="12132"/>
                    <a:pt x="15776" y="12132"/>
                    <a:pt x="15776" y="12132"/>
                  </a:cubicBezTo>
                  <a:cubicBezTo>
                    <a:pt x="15882" y="12132"/>
                    <a:pt x="15882" y="12132"/>
                    <a:pt x="15882" y="12132"/>
                  </a:cubicBezTo>
                  <a:cubicBezTo>
                    <a:pt x="15882" y="12427"/>
                    <a:pt x="15882" y="12427"/>
                    <a:pt x="15882" y="12427"/>
                  </a:cubicBezTo>
                  <a:cubicBezTo>
                    <a:pt x="16094" y="12427"/>
                    <a:pt x="16094" y="12427"/>
                    <a:pt x="16094" y="12427"/>
                  </a:cubicBezTo>
                  <a:cubicBezTo>
                    <a:pt x="16200" y="12132"/>
                    <a:pt x="16200" y="12132"/>
                    <a:pt x="16200" y="12132"/>
                  </a:cubicBezTo>
                  <a:cubicBezTo>
                    <a:pt x="16306" y="12132"/>
                    <a:pt x="16306" y="12132"/>
                    <a:pt x="16306" y="12132"/>
                  </a:cubicBezTo>
                  <a:cubicBezTo>
                    <a:pt x="16412" y="12427"/>
                    <a:pt x="16412" y="12427"/>
                    <a:pt x="16412" y="12427"/>
                  </a:cubicBezTo>
                  <a:cubicBezTo>
                    <a:pt x="16518" y="12427"/>
                    <a:pt x="16518" y="12427"/>
                    <a:pt x="16518" y="12427"/>
                  </a:cubicBezTo>
                  <a:cubicBezTo>
                    <a:pt x="16624" y="12723"/>
                    <a:pt x="16624" y="12723"/>
                    <a:pt x="16624" y="12723"/>
                  </a:cubicBezTo>
                  <a:cubicBezTo>
                    <a:pt x="16729" y="12723"/>
                    <a:pt x="16729" y="12723"/>
                    <a:pt x="16729" y="12723"/>
                  </a:cubicBezTo>
                  <a:cubicBezTo>
                    <a:pt x="16729" y="12723"/>
                    <a:pt x="16729" y="12723"/>
                    <a:pt x="16729" y="12723"/>
                  </a:cubicBezTo>
                  <a:cubicBezTo>
                    <a:pt x="16729" y="12132"/>
                    <a:pt x="16729" y="12132"/>
                    <a:pt x="16729" y="12132"/>
                  </a:cubicBezTo>
                  <a:cubicBezTo>
                    <a:pt x="16518" y="11836"/>
                    <a:pt x="16518" y="11836"/>
                    <a:pt x="16518" y="11836"/>
                  </a:cubicBezTo>
                  <a:cubicBezTo>
                    <a:pt x="16306" y="11836"/>
                    <a:pt x="16306" y="11836"/>
                    <a:pt x="16306" y="11836"/>
                  </a:cubicBezTo>
                  <a:cubicBezTo>
                    <a:pt x="16200" y="11540"/>
                    <a:pt x="16200" y="11540"/>
                    <a:pt x="16200" y="11540"/>
                  </a:cubicBezTo>
                  <a:cubicBezTo>
                    <a:pt x="16094" y="11540"/>
                    <a:pt x="16094" y="11540"/>
                    <a:pt x="16094" y="11540"/>
                  </a:cubicBezTo>
                  <a:cubicBezTo>
                    <a:pt x="15988" y="11836"/>
                    <a:pt x="15988" y="11836"/>
                    <a:pt x="15988" y="11836"/>
                  </a:cubicBezTo>
                  <a:cubicBezTo>
                    <a:pt x="15882" y="11836"/>
                    <a:pt x="15882" y="11836"/>
                    <a:pt x="15882" y="11836"/>
                  </a:cubicBezTo>
                  <a:cubicBezTo>
                    <a:pt x="15882" y="11540"/>
                    <a:pt x="15882" y="11540"/>
                    <a:pt x="15882" y="11540"/>
                  </a:cubicBezTo>
                  <a:cubicBezTo>
                    <a:pt x="15671" y="11540"/>
                    <a:pt x="15671" y="11540"/>
                    <a:pt x="15671" y="11540"/>
                  </a:cubicBezTo>
                  <a:cubicBezTo>
                    <a:pt x="15565" y="11540"/>
                    <a:pt x="15565" y="11540"/>
                    <a:pt x="15565" y="11540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2427"/>
                    <a:pt x="15353" y="12427"/>
                    <a:pt x="15353" y="12427"/>
                  </a:cubicBezTo>
                  <a:cubicBezTo>
                    <a:pt x="15459" y="12427"/>
                    <a:pt x="15459" y="12427"/>
                    <a:pt x="15459" y="12427"/>
                  </a:cubicBezTo>
                  <a:close/>
                  <a:moveTo>
                    <a:pt x="14506" y="11836"/>
                  </a:moveTo>
                  <a:cubicBezTo>
                    <a:pt x="14612" y="12132"/>
                    <a:pt x="14612" y="12132"/>
                    <a:pt x="14612" y="12132"/>
                  </a:cubicBezTo>
                  <a:cubicBezTo>
                    <a:pt x="14718" y="11836"/>
                    <a:pt x="14718" y="11836"/>
                    <a:pt x="14718" y="11836"/>
                  </a:cubicBezTo>
                  <a:cubicBezTo>
                    <a:pt x="14824" y="11836"/>
                    <a:pt x="14824" y="11836"/>
                    <a:pt x="14824" y="11836"/>
                  </a:cubicBezTo>
                  <a:cubicBezTo>
                    <a:pt x="15035" y="12132"/>
                    <a:pt x="15035" y="12132"/>
                    <a:pt x="15035" y="12132"/>
                  </a:cubicBezTo>
                  <a:cubicBezTo>
                    <a:pt x="15035" y="12132"/>
                    <a:pt x="15035" y="12132"/>
                    <a:pt x="15035" y="12132"/>
                  </a:cubicBezTo>
                  <a:cubicBezTo>
                    <a:pt x="15035" y="12427"/>
                    <a:pt x="15035" y="12427"/>
                    <a:pt x="15035" y="12427"/>
                  </a:cubicBezTo>
                  <a:cubicBezTo>
                    <a:pt x="15035" y="12723"/>
                    <a:pt x="15035" y="12723"/>
                    <a:pt x="15035" y="12723"/>
                  </a:cubicBezTo>
                  <a:cubicBezTo>
                    <a:pt x="15035" y="12723"/>
                    <a:pt x="15035" y="12723"/>
                    <a:pt x="15035" y="12723"/>
                  </a:cubicBezTo>
                  <a:cubicBezTo>
                    <a:pt x="14929" y="12723"/>
                    <a:pt x="14929" y="12723"/>
                    <a:pt x="14929" y="12723"/>
                  </a:cubicBezTo>
                  <a:cubicBezTo>
                    <a:pt x="14824" y="12723"/>
                    <a:pt x="14824" y="12723"/>
                    <a:pt x="14824" y="12723"/>
                  </a:cubicBezTo>
                  <a:cubicBezTo>
                    <a:pt x="14718" y="12723"/>
                    <a:pt x="14718" y="12723"/>
                    <a:pt x="14718" y="12723"/>
                  </a:cubicBezTo>
                  <a:cubicBezTo>
                    <a:pt x="14612" y="12723"/>
                    <a:pt x="14612" y="12723"/>
                    <a:pt x="14612" y="12723"/>
                  </a:cubicBezTo>
                  <a:cubicBezTo>
                    <a:pt x="14506" y="12723"/>
                    <a:pt x="14506" y="12723"/>
                    <a:pt x="14506" y="12723"/>
                  </a:cubicBezTo>
                  <a:cubicBezTo>
                    <a:pt x="14400" y="12427"/>
                    <a:pt x="14400" y="12427"/>
                    <a:pt x="14400" y="12427"/>
                  </a:cubicBezTo>
                  <a:cubicBezTo>
                    <a:pt x="14400" y="12132"/>
                    <a:pt x="14400" y="12132"/>
                    <a:pt x="14400" y="12132"/>
                  </a:cubicBezTo>
                  <a:cubicBezTo>
                    <a:pt x="14506" y="11836"/>
                    <a:pt x="14506" y="11836"/>
                    <a:pt x="14506" y="11836"/>
                  </a:cubicBezTo>
                  <a:close/>
                  <a:moveTo>
                    <a:pt x="11965" y="16866"/>
                  </a:moveTo>
                  <a:cubicBezTo>
                    <a:pt x="11859" y="16866"/>
                    <a:pt x="11859" y="16866"/>
                    <a:pt x="11859" y="16866"/>
                  </a:cubicBezTo>
                  <a:cubicBezTo>
                    <a:pt x="11859" y="16866"/>
                    <a:pt x="11859" y="16866"/>
                    <a:pt x="11859" y="16866"/>
                  </a:cubicBezTo>
                  <a:cubicBezTo>
                    <a:pt x="11859" y="16866"/>
                    <a:pt x="11859" y="16866"/>
                    <a:pt x="11859" y="16866"/>
                  </a:cubicBezTo>
                  <a:cubicBezTo>
                    <a:pt x="11965" y="16866"/>
                    <a:pt x="11965" y="16866"/>
                    <a:pt x="11965" y="16866"/>
                  </a:cubicBezTo>
                  <a:close/>
                  <a:moveTo>
                    <a:pt x="11859" y="15090"/>
                  </a:moveTo>
                  <a:cubicBezTo>
                    <a:pt x="11859" y="15682"/>
                    <a:pt x="11859" y="15682"/>
                    <a:pt x="11859" y="15682"/>
                  </a:cubicBezTo>
                  <a:cubicBezTo>
                    <a:pt x="11859" y="15682"/>
                    <a:pt x="11859" y="15682"/>
                    <a:pt x="11859" y="15682"/>
                  </a:cubicBezTo>
                  <a:cubicBezTo>
                    <a:pt x="11859" y="15978"/>
                    <a:pt x="11859" y="15978"/>
                    <a:pt x="11859" y="15978"/>
                  </a:cubicBezTo>
                  <a:cubicBezTo>
                    <a:pt x="11859" y="15978"/>
                    <a:pt x="11859" y="15978"/>
                    <a:pt x="11859" y="15978"/>
                  </a:cubicBezTo>
                  <a:cubicBezTo>
                    <a:pt x="11753" y="15682"/>
                    <a:pt x="11753" y="15682"/>
                    <a:pt x="11753" y="15682"/>
                  </a:cubicBezTo>
                  <a:cubicBezTo>
                    <a:pt x="11753" y="15386"/>
                    <a:pt x="11753" y="15386"/>
                    <a:pt x="11753" y="15386"/>
                  </a:cubicBezTo>
                  <a:cubicBezTo>
                    <a:pt x="11859" y="15386"/>
                    <a:pt x="11859" y="15386"/>
                    <a:pt x="11859" y="15386"/>
                  </a:cubicBezTo>
                  <a:cubicBezTo>
                    <a:pt x="11859" y="15090"/>
                    <a:pt x="11859" y="15090"/>
                    <a:pt x="11859" y="15090"/>
                  </a:cubicBezTo>
                  <a:close/>
                  <a:moveTo>
                    <a:pt x="14400" y="10652"/>
                  </a:moveTo>
                  <a:cubicBezTo>
                    <a:pt x="14400" y="10948"/>
                    <a:pt x="14400" y="10948"/>
                    <a:pt x="14400" y="10948"/>
                  </a:cubicBezTo>
                  <a:cubicBezTo>
                    <a:pt x="14506" y="10948"/>
                    <a:pt x="14506" y="10948"/>
                    <a:pt x="14506" y="10948"/>
                  </a:cubicBezTo>
                  <a:cubicBezTo>
                    <a:pt x="14506" y="11244"/>
                    <a:pt x="14506" y="11244"/>
                    <a:pt x="14506" y="11244"/>
                  </a:cubicBezTo>
                  <a:cubicBezTo>
                    <a:pt x="14506" y="11244"/>
                    <a:pt x="14506" y="11244"/>
                    <a:pt x="14506" y="11244"/>
                  </a:cubicBezTo>
                  <a:cubicBezTo>
                    <a:pt x="14400" y="10948"/>
                    <a:pt x="14400" y="10948"/>
                    <a:pt x="14400" y="10948"/>
                  </a:cubicBezTo>
                  <a:cubicBezTo>
                    <a:pt x="14400" y="10652"/>
                    <a:pt x="14400" y="10652"/>
                    <a:pt x="14400" y="10652"/>
                  </a:cubicBezTo>
                  <a:cubicBezTo>
                    <a:pt x="14400" y="10652"/>
                    <a:pt x="14400" y="10652"/>
                    <a:pt x="14400" y="10652"/>
                  </a:cubicBezTo>
                  <a:close/>
                  <a:moveTo>
                    <a:pt x="14188" y="10356"/>
                  </a:moveTo>
                  <a:cubicBezTo>
                    <a:pt x="14188" y="10356"/>
                    <a:pt x="14188" y="10356"/>
                    <a:pt x="14188" y="10356"/>
                  </a:cubicBezTo>
                  <a:cubicBezTo>
                    <a:pt x="14294" y="10356"/>
                    <a:pt x="14294" y="10356"/>
                    <a:pt x="14294" y="10356"/>
                  </a:cubicBezTo>
                  <a:cubicBezTo>
                    <a:pt x="14400" y="10356"/>
                    <a:pt x="14400" y="10356"/>
                    <a:pt x="14400" y="10356"/>
                  </a:cubicBezTo>
                  <a:cubicBezTo>
                    <a:pt x="14506" y="10356"/>
                    <a:pt x="14506" y="10356"/>
                    <a:pt x="14506" y="10356"/>
                  </a:cubicBezTo>
                  <a:cubicBezTo>
                    <a:pt x="14612" y="10356"/>
                    <a:pt x="14612" y="10356"/>
                    <a:pt x="14612" y="10356"/>
                  </a:cubicBezTo>
                  <a:cubicBezTo>
                    <a:pt x="14506" y="10356"/>
                    <a:pt x="14506" y="10356"/>
                    <a:pt x="14506" y="10356"/>
                  </a:cubicBezTo>
                  <a:cubicBezTo>
                    <a:pt x="14294" y="10652"/>
                    <a:pt x="14294" y="10652"/>
                    <a:pt x="14294" y="10652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lose/>
                  <a:moveTo>
                    <a:pt x="13659" y="10356"/>
                  </a:moveTo>
                  <a:cubicBezTo>
                    <a:pt x="13765" y="10356"/>
                    <a:pt x="13765" y="10356"/>
                    <a:pt x="13765" y="10356"/>
                  </a:cubicBezTo>
                  <a:cubicBezTo>
                    <a:pt x="13765" y="10356"/>
                    <a:pt x="13765" y="10356"/>
                    <a:pt x="13765" y="10356"/>
                  </a:cubicBezTo>
                  <a:cubicBezTo>
                    <a:pt x="13871" y="10060"/>
                    <a:pt x="13871" y="10060"/>
                    <a:pt x="13871" y="10060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4082" y="10356"/>
                    <a:pt x="14082" y="10356"/>
                    <a:pt x="14082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082" y="10356"/>
                    <a:pt x="14082" y="10356"/>
                    <a:pt x="14082" y="10356"/>
                  </a:cubicBezTo>
                  <a:cubicBezTo>
                    <a:pt x="13976" y="10652"/>
                    <a:pt x="13976" y="10652"/>
                    <a:pt x="13976" y="10652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3871" y="10652"/>
                    <a:pt x="13871" y="10652"/>
                    <a:pt x="13871" y="10652"/>
                  </a:cubicBezTo>
                  <a:cubicBezTo>
                    <a:pt x="13765" y="10652"/>
                    <a:pt x="13765" y="10652"/>
                    <a:pt x="13765" y="10652"/>
                  </a:cubicBezTo>
                  <a:cubicBezTo>
                    <a:pt x="13659" y="10356"/>
                    <a:pt x="13659" y="10356"/>
                    <a:pt x="13659" y="10356"/>
                  </a:cubicBezTo>
                  <a:cubicBezTo>
                    <a:pt x="13659" y="10356"/>
                    <a:pt x="13659" y="10356"/>
                    <a:pt x="13659" y="10356"/>
                  </a:cubicBezTo>
                  <a:close/>
                  <a:moveTo>
                    <a:pt x="12918" y="14795"/>
                  </a:moveTo>
                  <a:cubicBezTo>
                    <a:pt x="12918" y="14499"/>
                    <a:pt x="12918" y="14499"/>
                    <a:pt x="12918" y="14499"/>
                  </a:cubicBezTo>
                  <a:cubicBezTo>
                    <a:pt x="13024" y="13907"/>
                    <a:pt x="13024" y="13907"/>
                    <a:pt x="13024" y="13907"/>
                  </a:cubicBezTo>
                  <a:cubicBezTo>
                    <a:pt x="13024" y="13611"/>
                    <a:pt x="13024" y="13611"/>
                    <a:pt x="13024" y="13611"/>
                  </a:cubicBezTo>
                  <a:cubicBezTo>
                    <a:pt x="13024" y="13611"/>
                    <a:pt x="13024" y="13611"/>
                    <a:pt x="13024" y="13611"/>
                  </a:cubicBezTo>
                  <a:cubicBezTo>
                    <a:pt x="13129" y="13611"/>
                    <a:pt x="13129" y="13611"/>
                    <a:pt x="13129" y="13611"/>
                  </a:cubicBezTo>
                  <a:cubicBezTo>
                    <a:pt x="13129" y="13611"/>
                    <a:pt x="13129" y="13611"/>
                    <a:pt x="13129" y="13611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024" y="14203"/>
                    <a:pt x="13024" y="14203"/>
                    <a:pt x="13024" y="14203"/>
                  </a:cubicBezTo>
                  <a:cubicBezTo>
                    <a:pt x="13024" y="14203"/>
                    <a:pt x="13024" y="14203"/>
                    <a:pt x="13024" y="14203"/>
                  </a:cubicBezTo>
                  <a:cubicBezTo>
                    <a:pt x="13024" y="14499"/>
                    <a:pt x="13024" y="14499"/>
                    <a:pt x="13024" y="14499"/>
                  </a:cubicBezTo>
                  <a:cubicBezTo>
                    <a:pt x="13129" y="14499"/>
                    <a:pt x="13129" y="14499"/>
                    <a:pt x="13129" y="14499"/>
                  </a:cubicBezTo>
                  <a:cubicBezTo>
                    <a:pt x="13129" y="14499"/>
                    <a:pt x="13129" y="14499"/>
                    <a:pt x="13129" y="14499"/>
                  </a:cubicBezTo>
                  <a:cubicBezTo>
                    <a:pt x="13129" y="14795"/>
                    <a:pt x="13129" y="14795"/>
                    <a:pt x="13129" y="14795"/>
                  </a:cubicBezTo>
                  <a:cubicBezTo>
                    <a:pt x="13024" y="14795"/>
                    <a:pt x="13024" y="14795"/>
                    <a:pt x="13024" y="14795"/>
                  </a:cubicBezTo>
                  <a:cubicBezTo>
                    <a:pt x="13024" y="14795"/>
                    <a:pt x="13024" y="14795"/>
                    <a:pt x="13024" y="14795"/>
                  </a:cubicBezTo>
                  <a:cubicBezTo>
                    <a:pt x="12918" y="15090"/>
                    <a:pt x="12918" y="15090"/>
                    <a:pt x="12918" y="15090"/>
                  </a:cubicBezTo>
                  <a:cubicBezTo>
                    <a:pt x="12918" y="14795"/>
                    <a:pt x="12918" y="14795"/>
                    <a:pt x="12918" y="14795"/>
                  </a:cubicBezTo>
                  <a:cubicBezTo>
                    <a:pt x="12918" y="14795"/>
                    <a:pt x="12918" y="14795"/>
                    <a:pt x="12918" y="14795"/>
                  </a:cubicBezTo>
                  <a:close/>
                  <a:moveTo>
                    <a:pt x="12706" y="14499"/>
                  </a:moveTo>
                  <a:cubicBezTo>
                    <a:pt x="12706" y="14499"/>
                    <a:pt x="12706" y="14499"/>
                    <a:pt x="12706" y="14499"/>
                  </a:cubicBezTo>
                  <a:cubicBezTo>
                    <a:pt x="12706" y="14795"/>
                    <a:pt x="12706" y="14795"/>
                    <a:pt x="12706" y="14795"/>
                  </a:cubicBezTo>
                  <a:cubicBezTo>
                    <a:pt x="12812" y="14795"/>
                    <a:pt x="12812" y="14795"/>
                    <a:pt x="12812" y="14795"/>
                  </a:cubicBezTo>
                  <a:cubicBezTo>
                    <a:pt x="12812" y="14499"/>
                    <a:pt x="12812" y="14499"/>
                    <a:pt x="12812" y="14499"/>
                  </a:cubicBezTo>
                  <a:cubicBezTo>
                    <a:pt x="12812" y="14499"/>
                    <a:pt x="12812" y="14499"/>
                    <a:pt x="12812" y="14499"/>
                  </a:cubicBezTo>
                  <a:cubicBezTo>
                    <a:pt x="12812" y="14203"/>
                    <a:pt x="12812" y="14203"/>
                    <a:pt x="12812" y="14203"/>
                  </a:cubicBezTo>
                  <a:cubicBezTo>
                    <a:pt x="12918" y="14203"/>
                    <a:pt x="12918" y="14203"/>
                    <a:pt x="12918" y="14203"/>
                  </a:cubicBezTo>
                  <a:cubicBezTo>
                    <a:pt x="12918" y="14203"/>
                    <a:pt x="12918" y="14203"/>
                    <a:pt x="12918" y="14203"/>
                  </a:cubicBezTo>
                  <a:cubicBezTo>
                    <a:pt x="12812" y="13907"/>
                    <a:pt x="12812" y="13907"/>
                    <a:pt x="12812" y="13907"/>
                  </a:cubicBezTo>
                  <a:cubicBezTo>
                    <a:pt x="12812" y="13907"/>
                    <a:pt x="12812" y="13907"/>
                    <a:pt x="12812" y="13907"/>
                  </a:cubicBezTo>
                  <a:cubicBezTo>
                    <a:pt x="12706" y="14203"/>
                    <a:pt x="12706" y="14203"/>
                    <a:pt x="12706" y="14203"/>
                  </a:cubicBezTo>
                  <a:cubicBezTo>
                    <a:pt x="12706" y="14203"/>
                    <a:pt x="12706" y="14203"/>
                    <a:pt x="12706" y="14203"/>
                  </a:cubicBezTo>
                  <a:cubicBezTo>
                    <a:pt x="12706" y="14499"/>
                    <a:pt x="12706" y="14499"/>
                    <a:pt x="12706" y="14499"/>
                  </a:cubicBezTo>
                  <a:close/>
                  <a:moveTo>
                    <a:pt x="12494" y="14203"/>
                  </a:moveTo>
                  <a:cubicBezTo>
                    <a:pt x="12494" y="14499"/>
                    <a:pt x="12494" y="14499"/>
                    <a:pt x="12494" y="14499"/>
                  </a:cubicBezTo>
                  <a:cubicBezTo>
                    <a:pt x="12388" y="14499"/>
                    <a:pt x="12388" y="14499"/>
                    <a:pt x="12388" y="14499"/>
                  </a:cubicBezTo>
                  <a:cubicBezTo>
                    <a:pt x="12494" y="14795"/>
                    <a:pt x="12494" y="14795"/>
                    <a:pt x="12494" y="14795"/>
                  </a:cubicBezTo>
                  <a:cubicBezTo>
                    <a:pt x="12494" y="14795"/>
                    <a:pt x="12494" y="14795"/>
                    <a:pt x="12494" y="14795"/>
                  </a:cubicBezTo>
                  <a:cubicBezTo>
                    <a:pt x="12600" y="14795"/>
                    <a:pt x="12600" y="14795"/>
                    <a:pt x="12600" y="14795"/>
                  </a:cubicBezTo>
                  <a:cubicBezTo>
                    <a:pt x="12600" y="14499"/>
                    <a:pt x="12600" y="14499"/>
                    <a:pt x="12600" y="14499"/>
                  </a:cubicBezTo>
                  <a:cubicBezTo>
                    <a:pt x="12494" y="14203"/>
                    <a:pt x="12494" y="14203"/>
                    <a:pt x="12494" y="14203"/>
                  </a:cubicBezTo>
                  <a:cubicBezTo>
                    <a:pt x="12494" y="14203"/>
                    <a:pt x="12494" y="14203"/>
                    <a:pt x="12494" y="14203"/>
                  </a:cubicBezTo>
                  <a:close/>
                  <a:moveTo>
                    <a:pt x="13129" y="10356"/>
                  </a:moveTo>
                  <a:cubicBezTo>
                    <a:pt x="13024" y="10652"/>
                    <a:pt x="13024" y="10652"/>
                    <a:pt x="13024" y="10652"/>
                  </a:cubicBezTo>
                  <a:cubicBezTo>
                    <a:pt x="13129" y="10652"/>
                    <a:pt x="13129" y="10652"/>
                    <a:pt x="13129" y="10652"/>
                  </a:cubicBezTo>
                  <a:cubicBezTo>
                    <a:pt x="13129" y="10652"/>
                    <a:pt x="13129" y="10356"/>
                    <a:pt x="13129" y="10356"/>
                  </a:cubicBezTo>
                  <a:close/>
                  <a:moveTo>
                    <a:pt x="13235" y="10356"/>
                  </a:moveTo>
                  <a:cubicBezTo>
                    <a:pt x="13235" y="10356"/>
                    <a:pt x="13235" y="10356"/>
                    <a:pt x="13235" y="10356"/>
                  </a:cubicBezTo>
                  <a:cubicBezTo>
                    <a:pt x="13235" y="10356"/>
                    <a:pt x="13235" y="10356"/>
                    <a:pt x="13235" y="10356"/>
                  </a:cubicBezTo>
                  <a:cubicBezTo>
                    <a:pt x="13235" y="10356"/>
                    <a:pt x="13235" y="10356"/>
                    <a:pt x="13235" y="10356"/>
                  </a:cubicBezTo>
                  <a:close/>
                  <a:moveTo>
                    <a:pt x="13341" y="10060"/>
                  </a:moveTo>
                  <a:cubicBezTo>
                    <a:pt x="13341" y="10060"/>
                    <a:pt x="13341" y="10060"/>
                    <a:pt x="13341" y="10060"/>
                  </a:cubicBezTo>
                  <a:cubicBezTo>
                    <a:pt x="13341" y="10356"/>
                    <a:pt x="13341" y="10356"/>
                    <a:pt x="13341" y="10356"/>
                  </a:cubicBezTo>
                  <a:cubicBezTo>
                    <a:pt x="13341" y="10060"/>
                    <a:pt x="13341" y="10060"/>
                    <a:pt x="13341" y="10060"/>
                  </a:cubicBezTo>
                  <a:close/>
                  <a:moveTo>
                    <a:pt x="13024" y="9764"/>
                  </a:moveTo>
                  <a:cubicBezTo>
                    <a:pt x="13129" y="9764"/>
                    <a:pt x="13129" y="9764"/>
                    <a:pt x="13129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341" y="9764"/>
                    <a:pt x="13341" y="9764"/>
                    <a:pt x="13341" y="9764"/>
                  </a:cubicBezTo>
                  <a:cubicBezTo>
                    <a:pt x="13341" y="9764"/>
                    <a:pt x="13341" y="9764"/>
                    <a:pt x="13341" y="9764"/>
                  </a:cubicBezTo>
                  <a:cubicBezTo>
                    <a:pt x="13341" y="10060"/>
                    <a:pt x="13341" y="10060"/>
                    <a:pt x="13341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129" y="10060"/>
                    <a:pt x="13129" y="10060"/>
                    <a:pt x="13129" y="10060"/>
                  </a:cubicBezTo>
                  <a:cubicBezTo>
                    <a:pt x="13024" y="10060"/>
                    <a:pt x="13024" y="10060"/>
                    <a:pt x="13024" y="10060"/>
                  </a:cubicBezTo>
                  <a:cubicBezTo>
                    <a:pt x="13024" y="10060"/>
                    <a:pt x="13024" y="10060"/>
                    <a:pt x="13024" y="10060"/>
                  </a:cubicBezTo>
                  <a:cubicBezTo>
                    <a:pt x="13024" y="9764"/>
                    <a:pt x="13024" y="9764"/>
                    <a:pt x="13024" y="9764"/>
                  </a:cubicBezTo>
                  <a:close/>
                  <a:moveTo>
                    <a:pt x="12494" y="8581"/>
                  </a:moveTo>
                  <a:cubicBezTo>
                    <a:pt x="12600" y="8581"/>
                    <a:pt x="12600" y="8581"/>
                    <a:pt x="12600" y="8581"/>
                  </a:cubicBezTo>
                  <a:cubicBezTo>
                    <a:pt x="12600" y="8581"/>
                    <a:pt x="12600" y="8581"/>
                    <a:pt x="12600" y="8581"/>
                  </a:cubicBezTo>
                  <a:cubicBezTo>
                    <a:pt x="12600" y="8581"/>
                    <a:pt x="12494" y="8581"/>
                    <a:pt x="12494" y="8581"/>
                  </a:cubicBezTo>
                  <a:close/>
                  <a:moveTo>
                    <a:pt x="12388" y="8581"/>
                  </a:moveTo>
                  <a:cubicBezTo>
                    <a:pt x="12494" y="8581"/>
                    <a:pt x="12494" y="8581"/>
                    <a:pt x="12494" y="8581"/>
                  </a:cubicBezTo>
                  <a:cubicBezTo>
                    <a:pt x="12494" y="8877"/>
                    <a:pt x="12494" y="8877"/>
                    <a:pt x="12494" y="8877"/>
                  </a:cubicBezTo>
                  <a:cubicBezTo>
                    <a:pt x="12494" y="8877"/>
                    <a:pt x="12494" y="8877"/>
                    <a:pt x="12494" y="8877"/>
                  </a:cubicBezTo>
                  <a:cubicBezTo>
                    <a:pt x="12388" y="8581"/>
                    <a:pt x="12388" y="8581"/>
                    <a:pt x="12388" y="8581"/>
                  </a:cubicBezTo>
                  <a:close/>
                  <a:moveTo>
                    <a:pt x="11859" y="7693"/>
                  </a:moveTo>
                  <a:cubicBezTo>
                    <a:pt x="11965" y="7397"/>
                    <a:pt x="11965" y="7397"/>
                    <a:pt x="11965" y="7397"/>
                  </a:cubicBezTo>
                  <a:cubicBezTo>
                    <a:pt x="12071" y="7693"/>
                    <a:pt x="12071" y="7693"/>
                    <a:pt x="12071" y="7693"/>
                  </a:cubicBezTo>
                  <a:cubicBezTo>
                    <a:pt x="12176" y="7693"/>
                    <a:pt x="12176" y="7693"/>
                    <a:pt x="12176" y="7693"/>
                  </a:cubicBezTo>
                  <a:cubicBezTo>
                    <a:pt x="12388" y="7397"/>
                    <a:pt x="12388" y="7397"/>
                    <a:pt x="12388" y="7397"/>
                  </a:cubicBezTo>
                  <a:cubicBezTo>
                    <a:pt x="12494" y="7397"/>
                    <a:pt x="12494" y="7397"/>
                    <a:pt x="12494" y="7397"/>
                  </a:cubicBezTo>
                  <a:cubicBezTo>
                    <a:pt x="12494" y="7693"/>
                    <a:pt x="12494" y="7693"/>
                    <a:pt x="12494" y="7693"/>
                  </a:cubicBezTo>
                  <a:cubicBezTo>
                    <a:pt x="12600" y="7693"/>
                    <a:pt x="12600" y="7693"/>
                    <a:pt x="12600" y="7693"/>
                  </a:cubicBezTo>
                  <a:cubicBezTo>
                    <a:pt x="12706" y="7693"/>
                    <a:pt x="12706" y="7693"/>
                    <a:pt x="12706" y="7693"/>
                  </a:cubicBezTo>
                  <a:cubicBezTo>
                    <a:pt x="12918" y="7693"/>
                    <a:pt x="12918" y="7693"/>
                    <a:pt x="12918" y="7693"/>
                  </a:cubicBezTo>
                  <a:cubicBezTo>
                    <a:pt x="13024" y="7693"/>
                    <a:pt x="13024" y="7693"/>
                    <a:pt x="13024" y="7693"/>
                  </a:cubicBezTo>
                  <a:cubicBezTo>
                    <a:pt x="13024" y="7693"/>
                    <a:pt x="13024" y="7693"/>
                    <a:pt x="13024" y="7693"/>
                  </a:cubicBezTo>
                  <a:cubicBezTo>
                    <a:pt x="13129" y="7693"/>
                    <a:pt x="13129" y="7693"/>
                    <a:pt x="13129" y="7693"/>
                  </a:cubicBezTo>
                  <a:cubicBezTo>
                    <a:pt x="13235" y="7693"/>
                    <a:pt x="13235" y="7693"/>
                    <a:pt x="13235" y="7693"/>
                  </a:cubicBezTo>
                  <a:cubicBezTo>
                    <a:pt x="13235" y="7693"/>
                    <a:pt x="13235" y="7693"/>
                    <a:pt x="13235" y="7693"/>
                  </a:cubicBezTo>
                  <a:cubicBezTo>
                    <a:pt x="13341" y="7989"/>
                    <a:pt x="13341" y="7989"/>
                    <a:pt x="13341" y="7989"/>
                  </a:cubicBezTo>
                  <a:cubicBezTo>
                    <a:pt x="13659" y="7693"/>
                    <a:pt x="13659" y="7693"/>
                    <a:pt x="13659" y="7693"/>
                  </a:cubicBezTo>
                  <a:cubicBezTo>
                    <a:pt x="13871" y="7397"/>
                    <a:pt x="13871" y="7397"/>
                    <a:pt x="13871" y="7397"/>
                  </a:cubicBezTo>
                  <a:cubicBezTo>
                    <a:pt x="13871" y="7101"/>
                    <a:pt x="13871" y="7101"/>
                    <a:pt x="13871" y="7101"/>
                  </a:cubicBezTo>
                  <a:cubicBezTo>
                    <a:pt x="13976" y="7101"/>
                    <a:pt x="13976" y="7101"/>
                    <a:pt x="13976" y="7101"/>
                  </a:cubicBezTo>
                  <a:cubicBezTo>
                    <a:pt x="13976" y="7101"/>
                    <a:pt x="13976" y="7101"/>
                    <a:pt x="13976" y="7101"/>
                  </a:cubicBezTo>
                  <a:cubicBezTo>
                    <a:pt x="14082" y="6805"/>
                    <a:pt x="14082" y="6805"/>
                    <a:pt x="14082" y="6805"/>
                  </a:cubicBezTo>
                  <a:cubicBezTo>
                    <a:pt x="14082" y="6805"/>
                    <a:pt x="14082" y="6805"/>
                    <a:pt x="14082" y="6805"/>
                  </a:cubicBezTo>
                  <a:cubicBezTo>
                    <a:pt x="14082" y="6510"/>
                    <a:pt x="14082" y="6510"/>
                    <a:pt x="14082" y="6510"/>
                  </a:cubicBezTo>
                  <a:cubicBezTo>
                    <a:pt x="14188" y="6510"/>
                    <a:pt x="14188" y="6510"/>
                    <a:pt x="14188" y="6510"/>
                  </a:cubicBezTo>
                  <a:cubicBezTo>
                    <a:pt x="14082" y="6214"/>
                    <a:pt x="14082" y="6214"/>
                    <a:pt x="14082" y="6214"/>
                  </a:cubicBezTo>
                  <a:cubicBezTo>
                    <a:pt x="14082" y="6214"/>
                    <a:pt x="14082" y="6214"/>
                    <a:pt x="14082" y="6214"/>
                  </a:cubicBezTo>
                  <a:cubicBezTo>
                    <a:pt x="13976" y="6214"/>
                    <a:pt x="13976" y="6214"/>
                    <a:pt x="13976" y="6214"/>
                  </a:cubicBezTo>
                  <a:cubicBezTo>
                    <a:pt x="13871" y="6214"/>
                    <a:pt x="13871" y="6214"/>
                    <a:pt x="13871" y="6214"/>
                  </a:cubicBezTo>
                  <a:cubicBezTo>
                    <a:pt x="13871" y="6510"/>
                    <a:pt x="13871" y="6510"/>
                    <a:pt x="13871" y="6510"/>
                  </a:cubicBezTo>
                  <a:cubicBezTo>
                    <a:pt x="13765" y="6510"/>
                    <a:pt x="13765" y="6510"/>
                    <a:pt x="13765" y="6510"/>
                  </a:cubicBezTo>
                  <a:cubicBezTo>
                    <a:pt x="13765" y="6805"/>
                    <a:pt x="13765" y="6805"/>
                    <a:pt x="13765" y="6805"/>
                  </a:cubicBezTo>
                  <a:cubicBezTo>
                    <a:pt x="13659" y="6805"/>
                    <a:pt x="13659" y="6805"/>
                    <a:pt x="13659" y="6805"/>
                  </a:cubicBezTo>
                  <a:cubicBezTo>
                    <a:pt x="13659" y="6805"/>
                    <a:pt x="13659" y="6805"/>
                    <a:pt x="13659" y="6805"/>
                  </a:cubicBezTo>
                  <a:cubicBezTo>
                    <a:pt x="13553" y="7101"/>
                    <a:pt x="13553" y="7101"/>
                    <a:pt x="13553" y="7101"/>
                  </a:cubicBezTo>
                  <a:cubicBezTo>
                    <a:pt x="13447" y="7101"/>
                    <a:pt x="13447" y="7101"/>
                    <a:pt x="13447" y="7101"/>
                  </a:cubicBezTo>
                  <a:cubicBezTo>
                    <a:pt x="13235" y="7101"/>
                    <a:pt x="13235" y="7101"/>
                    <a:pt x="13235" y="7101"/>
                  </a:cubicBezTo>
                  <a:cubicBezTo>
                    <a:pt x="13024" y="7101"/>
                    <a:pt x="13024" y="7101"/>
                    <a:pt x="13024" y="7101"/>
                  </a:cubicBezTo>
                  <a:cubicBezTo>
                    <a:pt x="13024" y="7101"/>
                    <a:pt x="13024" y="7101"/>
                    <a:pt x="13024" y="7101"/>
                  </a:cubicBezTo>
                  <a:cubicBezTo>
                    <a:pt x="12918" y="7101"/>
                    <a:pt x="12918" y="7101"/>
                    <a:pt x="12918" y="7101"/>
                  </a:cubicBezTo>
                  <a:cubicBezTo>
                    <a:pt x="12918" y="6805"/>
                    <a:pt x="12918" y="6805"/>
                    <a:pt x="12918" y="6805"/>
                  </a:cubicBezTo>
                  <a:cubicBezTo>
                    <a:pt x="12812" y="6805"/>
                    <a:pt x="12812" y="6805"/>
                    <a:pt x="12812" y="6805"/>
                  </a:cubicBezTo>
                  <a:cubicBezTo>
                    <a:pt x="12706" y="6805"/>
                    <a:pt x="12706" y="6805"/>
                    <a:pt x="12706" y="6805"/>
                  </a:cubicBezTo>
                  <a:cubicBezTo>
                    <a:pt x="12600" y="6805"/>
                    <a:pt x="12600" y="6805"/>
                    <a:pt x="12600" y="6805"/>
                  </a:cubicBezTo>
                  <a:cubicBezTo>
                    <a:pt x="12494" y="6805"/>
                    <a:pt x="12494" y="6805"/>
                    <a:pt x="12494" y="6805"/>
                  </a:cubicBezTo>
                  <a:cubicBezTo>
                    <a:pt x="12494" y="6805"/>
                    <a:pt x="12494" y="6805"/>
                    <a:pt x="12494" y="6805"/>
                  </a:cubicBezTo>
                  <a:cubicBezTo>
                    <a:pt x="12388" y="6805"/>
                    <a:pt x="12388" y="6805"/>
                    <a:pt x="12388" y="6805"/>
                  </a:cubicBezTo>
                  <a:cubicBezTo>
                    <a:pt x="12282" y="6510"/>
                    <a:pt x="12282" y="6510"/>
                    <a:pt x="12282" y="6510"/>
                  </a:cubicBezTo>
                  <a:cubicBezTo>
                    <a:pt x="12176" y="6510"/>
                    <a:pt x="12176" y="6510"/>
                    <a:pt x="12176" y="6510"/>
                  </a:cubicBezTo>
                  <a:cubicBezTo>
                    <a:pt x="12071" y="6510"/>
                    <a:pt x="12071" y="6510"/>
                    <a:pt x="12071" y="6510"/>
                  </a:cubicBezTo>
                  <a:cubicBezTo>
                    <a:pt x="12071" y="6805"/>
                    <a:pt x="12071" y="6805"/>
                    <a:pt x="12071" y="6805"/>
                  </a:cubicBezTo>
                  <a:cubicBezTo>
                    <a:pt x="11965" y="6805"/>
                    <a:pt x="11965" y="6805"/>
                    <a:pt x="11965" y="6805"/>
                  </a:cubicBezTo>
                  <a:cubicBezTo>
                    <a:pt x="11965" y="7101"/>
                    <a:pt x="11965" y="7101"/>
                    <a:pt x="11965" y="7101"/>
                  </a:cubicBezTo>
                  <a:cubicBezTo>
                    <a:pt x="11859" y="7397"/>
                    <a:pt x="11859" y="7397"/>
                    <a:pt x="11859" y="7397"/>
                  </a:cubicBezTo>
                  <a:cubicBezTo>
                    <a:pt x="11753" y="7101"/>
                    <a:pt x="11753" y="7101"/>
                    <a:pt x="11753" y="7101"/>
                  </a:cubicBezTo>
                  <a:cubicBezTo>
                    <a:pt x="11647" y="7101"/>
                    <a:pt x="11647" y="7101"/>
                    <a:pt x="11647" y="7101"/>
                  </a:cubicBezTo>
                  <a:cubicBezTo>
                    <a:pt x="11647" y="7397"/>
                    <a:pt x="11647" y="7397"/>
                    <a:pt x="11647" y="7397"/>
                  </a:cubicBezTo>
                  <a:cubicBezTo>
                    <a:pt x="11647" y="7397"/>
                    <a:pt x="11647" y="7397"/>
                    <a:pt x="11647" y="7397"/>
                  </a:cubicBezTo>
                  <a:cubicBezTo>
                    <a:pt x="11541" y="7693"/>
                    <a:pt x="11541" y="7693"/>
                    <a:pt x="11541" y="7693"/>
                  </a:cubicBezTo>
                  <a:cubicBezTo>
                    <a:pt x="11541" y="7989"/>
                    <a:pt x="11541" y="7989"/>
                    <a:pt x="11541" y="7989"/>
                  </a:cubicBezTo>
                  <a:cubicBezTo>
                    <a:pt x="11541" y="8285"/>
                    <a:pt x="11541" y="8285"/>
                    <a:pt x="11541" y="8285"/>
                  </a:cubicBezTo>
                  <a:cubicBezTo>
                    <a:pt x="11541" y="8581"/>
                    <a:pt x="11541" y="8581"/>
                    <a:pt x="11541" y="8581"/>
                  </a:cubicBezTo>
                  <a:cubicBezTo>
                    <a:pt x="11541" y="8877"/>
                    <a:pt x="11541" y="8877"/>
                    <a:pt x="11541" y="8877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8877"/>
                    <a:pt x="11541" y="8877"/>
                    <a:pt x="11541" y="8877"/>
                  </a:cubicBezTo>
                  <a:cubicBezTo>
                    <a:pt x="11435" y="9173"/>
                    <a:pt x="11435" y="9173"/>
                    <a:pt x="11435" y="9173"/>
                  </a:cubicBezTo>
                  <a:cubicBezTo>
                    <a:pt x="11329" y="9173"/>
                    <a:pt x="11329" y="9173"/>
                    <a:pt x="11329" y="9173"/>
                  </a:cubicBezTo>
                  <a:cubicBezTo>
                    <a:pt x="11329" y="9468"/>
                    <a:pt x="11329" y="9468"/>
                    <a:pt x="11329" y="9468"/>
                  </a:cubicBezTo>
                  <a:cubicBezTo>
                    <a:pt x="11224" y="9468"/>
                    <a:pt x="11224" y="9468"/>
                    <a:pt x="11224" y="9468"/>
                  </a:cubicBezTo>
                  <a:cubicBezTo>
                    <a:pt x="11329" y="9764"/>
                    <a:pt x="11329" y="9764"/>
                    <a:pt x="11329" y="9764"/>
                  </a:cubicBezTo>
                  <a:cubicBezTo>
                    <a:pt x="11224" y="10060"/>
                    <a:pt x="11224" y="10060"/>
                    <a:pt x="11224" y="10060"/>
                  </a:cubicBezTo>
                  <a:cubicBezTo>
                    <a:pt x="11329" y="10652"/>
                    <a:pt x="11329" y="10652"/>
                    <a:pt x="11329" y="10652"/>
                  </a:cubicBezTo>
                  <a:cubicBezTo>
                    <a:pt x="11224" y="10652"/>
                    <a:pt x="11224" y="10652"/>
                    <a:pt x="11224" y="10652"/>
                  </a:cubicBezTo>
                  <a:cubicBezTo>
                    <a:pt x="11224" y="10948"/>
                    <a:pt x="11224" y="10948"/>
                    <a:pt x="11224" y="10948"/>
                  </a:cubicBezTo>
                  <a:cubicBezTo>
                    <a:pt x="11224" y="10948"/>
                    <a:pt x="11224" y="10948"/>
                    <a:pt x="11224" y="10948"/>
                  </a:cubicBezTo>
                  <a:cubicBezTo>
                    <a:pt x="11224" y="11244"/>
                    <a:pt x="11224" y="11244"/>
                    <a:pt x="11224" y="11244"/>
                  </a:cubicBezTo>
                  <a:cubicBezTo>
                    <a:pt x="11118" y="11540"/>
                    <a:pt x="11118" y="11540"/>
                    <a:pt x="11118" y="11540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224" y="12427"/>
                    <a:pt x="11224" y="12427"/>
                    <a:pt x="11224" y="12427"/>
                  </a:cubicBezTo>
                  <a:cubicBezTo>
                    <a:pt x="11329" y="12427"/>
                    <a:pt x="11329" y="12427"/>
                    <a:pt x="11329" y="12427"/>
                  </a:cubicBezTo>
                  <a:cubicBezTo>
                    <a:pt x="11329" y="12427"/>
                    <a:pt x="11329" y="12427"/>
                    <a:pt x="11329" y="12427"/>
                  </a:cubicBezTo>
                  <a:cubicBezTo>
                    <a:pt x="11329" y="12723"/>
                    <a:pt x="11329" y="12723"/>
                    <a:pt x="11329" y="12723"/>
                  </a:cubicBezTo>
                  <a:cubicBezTo>
                    <a:pt x="11435" y="13315"/>
                    <a:pt x="11435" y="13315"/>
                    <a:pt x="11435" y="13315"/>
                  </a:cubicBezTo>
                  <a:cubicBezTo>
                    <a:pt x="11435" y="13315"/>
                    <a:pt x="11435" y="13315"/>
                    <a:pt x="11435" y="13315"/>
                  </a:cubicBezTo>
                  <a:cubicBezTo>
                    <a:pt x="11329" y="13611"/>
                    <a:pt x="11329" y="13611"/>
                    <a:pt x="11329" y="13611"/>
                  </a:cubicBezTo>
                  <a:cubicBezTo>
                    <a:pt x="11329" y="13907"/>
                    <a:pt x="11329" y="13907"/>
                    <a:pt x="11329" y="13907"/>
                  </a:cubicBezTo>
                  <a:cubicBezTo>
                    <a:pt x="11329" y="14499"/>
                    <a:pt x="11329" y="14499"/>
                    <a:pt x="11329" y="14499"/>
                  </a:cubicBezTo>
                  <a:cubicBezTo>
                    <a:pt x="11329" y="14795"/>
                    <a:pt x="11329" y="14795"/>
                    <a:pt x="11329" y="14795"/>
                  </a:cubicBezTo>
                  <a:cubicBezTo>
                    <a:pt x="11329" y="14795"/>
                    <a:pt x="11329" y="14795"/>
                    <a:pt x="11329" y="14795"/>
                  </a:cubicBezTo>
                  <a:cubicBezTo>
                    <a:pt x="11435" y="15090"/>
                    <a:pt x="11435" y="15090"/>
                    <a:pt x="11435" y="15090"/>
                  </a:cubicBezTo>
                  <a:cubicBezTo>
                    <a:pt x="11541" y="15090"/>
                    <a:pt x="11541" y="15090"/>
                    <a:pt x="11541" y="15090"/>
                  </a:cubicBezTo>
                  <a:cubicBezTo>
                    <a:pt x="11541" y="14795"/>
                    <a:pt x="11541" y="14795"/>
                    <a:pt x="11541" y="14795"/>
                  </a:cubicBezTo>
                  <a:cubicBezTo>
                    <a:pt x="11647" y="14795"/>
                    <a:pt x="11647" y="14795"/>
                    <a:pt x="11647" y="14795"/>
                  </a:cubicBezTo>
                  <a:cubicBezTo>
                    <a:pt x="11753" y="14795"/>
                    <a:pt x="11753" y="14795"/>
                    <a:pt x="11753" y="14795"/>
                  </a:cubicBezTo>
                  <a:cubicBezTo>
                    <a:pt x="11753" y="15090"/>
                    <a:pt x="11753" y="15090"/>
                    <a:pt x="11753" y="15090"/>
                  </a:cubicBezTo>
                  <a:cubicBezTo>
                    <a:pt x="11859" y="14795"/>
                    <a:pt x="11859" y="14795"/>
                    <a:pt x="11859" y="14795"/>
                  </a:cubicBezTo>
                  <a:cubicBezTo>
                    <a:pt x="11753" y="14499"/>
                    <a:pt x="11753" y="14499"/>
                    <a:pt x="11753" y="14499"/>
                  </a:cubicBezTo>
                  <a:cubicBezTo>
                    <a:pt x="11753" y="14499"/>
                    <a:pt x="11753" y="14499"/>
                    <a:pt x="11753" y="14499"/>
                  </a:cubicBezTo>
                  <a:cubicBezTo>
                    <a:pt x="11753" y="14203"/>
                    <a:pt x="11753" y="14203"/>
                    <a:pt x="11753" y="14203"/>
                  </a:cubicBezTo>
                  <a:cubicBezTo>
                    <a:pt x="11753" y="13907"/>
                    <a:pt x="11753" y="13907"/>
                    <a:pt x="11753" y="13907"/>
                  </a:cubicBezTo>
                  <a:cubicBezTo>
                    <a:pt x="11753" y="13611"/>
                    <a:pt x="11753" y="13611"/>
                    <a:pt x="11753" y="13611"/>
                  </a:cubicBezTo>
                  <a:cubicBezTo>
                    <a:pt x="11753" y="13315"/>
                    <a:pt x="11753" y="13315"/>
                    <a:pt x="11753" y="13315"/>
                  </a:cubicBezTo>
                  <a:cubicBezTo>
                    <a:pt x="11753" y="13019"/>
                    <a:pt x="11753" y="13019"/>
                    <a:pt x="11753" y="13019"/>
                  </a:cubicBezTo>
                  <a:cubicBezTo>
                    <a:pt x="11859" y="12723"/>
                    <a:pt x="11859" y="12723"/>
                    <a:pt x="11859" y="12723"/>
                  </a:cubicBezTo>
                  <a:cubicBezTo>
                    <a:pt x="11859" y="12427"/>
                    <a:pt x="11859" y="12427"/>
                    <a:pt x="11859" y="12427"/>
                  </a:cubicBezTo>
                  <a:cubicBezTo>
                    <a:pt x="11859" y="12132"/>
                    <a:pt x="11859" y="12132"/>
                    <a:pt x="11859" y="12132"/>
                  </a:cubicBezTo>
                  <a:cubicBezTo>
                    <a:pt x="11753" y="11836"/>
                    <a:pt x="11753" y="11836"/>
                    <a:pt x="11753" y="11836"/>
                  </a:cubicBezTo>
                  <a:cubicBezTo>
                    <a:pt x="11753" y="11836"/>
                    <a:pt x="11753" y="11836"/>
                    <a:pt x="11753" y="11836"/>
                  </a:cubicBezTo>
                  <a:cubicBezTo>
                    <a:pt x="11859" y="11540"/>
                    <a:pt x="11859" y="11540"/>
                    <a:pt x="11859" y="11540"/>
                  </a:cubicBezTo>
                  <a:cubicBezTo>
                    <a:pt x="11965" y="11540"/>
                    <a:pt x="11965" y="11540"/>
                    <a:pt x="11965" y="11540"/>
                  </a:cubicBezTo>
                  <a:cubicBezTo>
                    <a:pt x="11965" y="11540"/>
                    <a:pt x="11965" y="11540"/>
                    <a:pt x="11965" y="11540"/>
                  </a:cubicBezTo>
                  <a:cubicBezTo>
                    <a:pt x="12071" y="11540"/>
                    <a:pt x="12071" y="11540"/>
                    <a:pt x="12071" y="11540"/>
                  </a:cubicBezTo>
                  <a:cubicBezTo>
                    <a:pt x="12071" y="11540"/>
                    <a:pt x="12071" y="11540"/>
                    <a:pt x="12071" y="11540"/>
                  </a:cubicBezTo>
                  <a:cubicBezTo>
                    <a:pt x="12176" y="11836"/>
                    <a:pt x="12176" y="11836"/>
                    <a:pt x="12176" y="11836"/>
                  </a:cubicBezTo>
                  <a:cubicBezTo>
                    <a:pt x="12176" y="12132"/>
                    <a:pt x="12176" y="12132"/>
                    <a:pt x="12176" y="12132"/>
                  </a:cubicBezTo>
                  <a:cubicBezTo>
                    <a:pt x="12071" y="12427"/>
                    <a:pt x="12071" y="12427"/>
                    <a:pt x="12071" y="12427"/>
                  </a:cubicBezTo>
                  <a:cubicBezTo>
                    <a:pt x="12071" y="12427"/>
                    <a:pt x="12071" y="12427"/>
                    <a:pt x="12071" y="12427"/>
                  </a:cubicBezTo>
                  <a:cubicBezTo>
                    <a:pt x="12071" y="12723"/>
                    <a:pt x="12071" y="12723"/>
                    <a:pt x="12071" y="12723"/>
                  </a:cubicBezTo>
                  <a:cubicBezTo>
                    <a:pt x="12176" y="12723"/>
                    <a:pt x="12176" y="12723"/>
                    <a:pt x="12176" y="12723"/>
                  </a:cubicBezTo>
                  <a:cubicBezTo>
                    <a:pt x="12176" y="13019"/>
                    <a:pt x="12176" y="13019"/>
                    <a:pt x="12176" y="13019"/>
                  </a:cubicBezTo>
                  <a:cubicBezTo>
                    <a:pt x="12282" y="13019"/>
                    <a:pt x="12282" y="13019"/>
                    <a:pt x="12282" y="13019"/>
                  </a:cubicBezTo>
                  <a:cubicBezTo>
                    <a:pt x="12388" y="13315"/>
                    <a:pt x="12388" y="13315"/>
                    <a:pt x="12388" y="13315"/>
                  </a:cubicBezTo>
                  <a:cubicBezTo>
                    <a:pt x="12282" y="13315"/>
                    <a:pt x="12282" y="13315"/>
                    <a:pt x="12282" y="13315"/>
                  </a:cubicBezTo>
                  <a:cubicBezTo>
                    <a:pt x="12282" y="13907"/>
                    <a:pt x="12282" y="13907"/>
                    <a:pt x="12282" y="13907"/>
                  </a:cubicBezTo>
                  <a:cubicBezTo>
                    <a:pt x="12282" y="13907"/>
                    <a:pt x="12282" y="13907"/>
                    <a:pt x="12282" y="13907"/>
                  </a:cubicBezTo>
                  <a:cubicBezTo>
                    <a:pt x="12388" y="14203"/>
                    <a:pt x="12388" y="14203"/>
                    <a:pt x="12388" y="14203"/>
                  </a:cubicBezTo>
                  <a:cubicBezTo>
                    <a:pt x="12388" y="13907"/>
                    <a:pt x="12388" y="13907"/>
                    <a:pt x="12388" y="13907"/>
                  </a:cubicBezTo>
                  <a:cubicBezTo>
                    <a:pt x="12494" y="14203"/>
                    <a:pt x="12494" y="14203"/>
                    <a:pt x="12494" y="14203"/>
                  </a:cubicBezTo>
                  <a:cubicBezTo>
                    <a:pt x="12600" y="14203"/>
                    <a:pt x="12600" y="14203"/>
                    <a:pt x="12600" y="14203"/>
                  </a:cubicBezTo>
                  <a:cubicBezTo>
                    <a:pt x="12600" y="13907"/>
                    <a:pt x="12600" y="13907"/>
                    <a:pt x="12600" y="13907"/>
                  </a:cubicBezTo>
                  <a:cubicBezTo>
                    <a:pt x="12600" y="13907"/>
                    <a:pt x="12600" y="13907"/>
                    <a:pt x="12600" y="13907"/>
                  </a:cubicBezTo>
                  <a:cubicBezTo>
                    <a:pt x="12706" y="13611"/>
                    <a:pt x="12706" y="13611"/>
                    <a:pt x="12706" y="13611"/>
                  </a:cubicBezTo>
                  <a:cubicBezTo>
                    <a:pt x="12706" y="13611"/>
                    <a:pt x="12706" y="13611"/>
                    <a:pt x="12706" y="13611"/>
                  </a:cubicBezTo>
                  <a:cubicBezTo>
                    <a:pt x="12812" y="13315"/>
                    <a:pt x="12812" y="13315"/>
                    <a:pt x="12812" y="13315"/>
                  </a:cubicBezTo>
                  <a:cubicBezTo>
                    <a:pt x="13024" y="13315"/>
                    <a:pt x="13024" y="13315"/>
                    <a:pt x="13024" y="13315"/>
                  </a:cubicBezTo>
                  <a:cubicBezTo>
                    <a:pt x="13024" y="13315"/>
                    <a:pt x="13024" y="13315"/>
                    <a:pt x="13024" y="13315"/>
                  </a:cubicBezTo>
                  <a:cubicBezTo>
                    <a:pt x="13129" y="13315"/>
                    <a:pt x="13129" y="13315"/>
                    <a:pt x="13129" y="13315"/>
                  </a:cubicBezTo>
                  <a:cubicBezTo>
                    <a:pt x="13129" y="13315"/>
                    <a:pt x="13129" y="13315"/>
                    <a:pt x="13129" y="13315"/>
                  </a:cubicBezTo>
                  <a:cubicBezTo>
                    <a:pt x="13235" y="13315"/>
                    <a:pt x="13235" y="13315"/>
                    <a:pt x="13235" y="13315"/>
                  </a:cubicBezTo>
                  <a:cubicBezTo>
                    <a:pt x="13129" y="13019"/>
                    <a:pt x="13129" y="13019"/>
                    <a:pt x="13129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2918" y="13019"/>
                    <a:pt x="12918" y="13019"/>
                    <a:pt x="12918" y="13019"/>
                  </a:cubicBezTo>
                  <a:cubicBezTo>
                    <a:pt x="12918" y="13019"/>
                    <a:pt x="12918" y="13019"/>
                    <a:pt x="12918" y="13019"/>
                  </a:cubicBezTo>
                  <a:cubicBezTo>
                    <a:pt x="12812" y="13019"/>
                    <a:pt x="12812" y="13019"/>
                    <a:pt x="12812" y="13019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706" y="12723"/>
                    <a:pt x="12706" y="12723"/>
                    <a:pt x="12706" y="12723"/>
                  </a:cubicBezTo>
                  <a:cubicBezTo>
                    <a:pt x="12706" y="12723"/>
                    <a:pt x="12706" y="12723"/>
                    <a:pt x="12706" y="12723"/>
                  </a:cubicBezTo>
                  <a:cubicBezTo>
                    <a:pt x="12600" y="12427"/>
                    <a:pt x="12600" y="12427"/>
                    <a:pt x="12600" y="12427"/>
                  </a:cubicBezTo>
                  <a:cubicBezTo>
                    <a:pt x="12706" y="12427"/>
                    <a:pt x="12706" y="12427"/>
                    <a:pt x="12706" y="12427"/>
                  </a:cubicBezTo>
                  <a:cubicBezTo>
                    <a:pt x="12706" y="12132"/>
                    <a:pt x="12706" y="12132"/>
                    <a:pt x="12706" y="12132"/>
                  </a:cubicBezTo>
                  <a:cubicBezTo>
                    <a:pt x="12706" y="12427"/>
                    <a:pt x="12706" y="12427"/>
                    <a:pt x="12706" y="12427"/>
                  </a:cubicBezTo>
                  <a:cubicBezTo>
                    <a:pt x="12706" y="12132"/>
                    <a:pt x="12706" y="12132"/>
                    <a:pt x="12706" y="12132"/>
                  </a:cubicBezTo>
                  <a:cubicBezTo>
                    <a:pt x="12812" y="12132"/>
                    <a:pt x="12812" y="12132"/>
                    <a:pt x="12812" y="12132"/>
                  </a:cubicBezTo>
                  <a:cubicBezTo>
                    <a:pt x="12812" y="12132"/>
                    <a:pt x="12812" y="12132"/>
                    <a:pt x="12812" y="12132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540"/>
                    <a:pt x="12706" y="11540"/>
                    <a:pt x="12706" y="11540"/>
                  </a:cubicBezTo>
                  <a:cubicBezTo>
                    <a:pt x="12600" y="11540"/>
                    <a:pt x="12600" y="11540"/>
                    <a:pt x="12600" y="11540"/>
                  </a:cubicBezTo>
                  <a:cubicBezTo>
                    <a:pt x="12600" y="11540"/>
                    <a:pt x="12600" y="11540"/>
                    <a:pt x="12600" y="11540"/>
                  </a:cubicBezTo>
                  <a:cubicBezTo>
                    <a:pt x="12494" y="11244"/>
                    <a:pt x="12494" y="11244"/>
                    <a:pt x="12494" y="11244"/>
                  </a:cubicBezTo>
                  <a:cubicBezTo>
                    <a:pt x="12388" y="10948"/>
                    <a:pt x="12388" y="10948"/>
                    <a:pt x="12388" y="10948"/>
                  </a:cubicBezTo>
                  <a:cubicBezTo>
                    <a:pt x="12282" y="10652"/>
                    <a:pt x="12282" y="10652"/>
                    <a:pt x="12282" y="10652"/>
                  </a:cubicBezTo>
                  <a:cubicBezTo>
                    <a:pt x="12282" y="10652"/>
                    <a:pt x="12282" y="10652"/>
                    <a:pt x="12282" y="10652"/>
                  </a:cubicBezTo>
                  <a:cubicBezTo>
                    <a:pt x="12282" y="10356"/>
                    <a:pt x="12282" y="10356"/>
                    <a:pt x="12282" y="10356"/>
                  </a:cubicBezTo>
                  <a:cubicBezTo>
                    <a:pt x="12282" y="10356"/>
                    <a:pt x="12282" y="10356"/>
                    <a:pt x="12282" y="10356"/>
                  </a:cubicBezTo>
                  <a:cubicBezTo>
                    <a:pt x="12388" y="10652"/>
                    <a:pt x="12388" y="10652"/>
                    <a:pt x="12388" y="10652"/>
                  </a:cubicBezTo>
                  <a:cubicBezTo>
                    <a:pt x="12388" y="10652"/>
                    <a:pt x="12388" y="10652"/>
                    <a:pt x="12388" y="10652"/>
                  </a:cubicBezTo>
                  <a:cubicBezTo>
                    <a:pt x="12494" y="10356"/>
                    <a:pt x="12494" y="10356"/>
                    <a:pt x="12494" y="10356"/>
                  </a:cubicBezTo>
                  <a:cubicBezTo>
                    <a:pt x="12494" y="10356"/>
                    <a:pt x="12494" y="10356"/>
                    <a:pt x="12494" y="10356"/>
                  </a:cubicBezTo>
                  <a:cubicBezTo>
                    <a:pt x="12706" y="10060"/>
                    <a:pt x="12706" y="10060"/>
                    <a:pt x="12706" y="10060"/>
                  </a:cubicBezTo>
                  <a:cubicBezTo>
                    <a:pt x="12812" y="9764"/>
                    <a:pt x="12812" y="9764"/>
                    <a:pt x="12812" y="9764"/>
                  </a:cubicBezTo>
                  <a:cubicBezTo>
                    <a:pt x="12918" y="9468"/>
                    <a:pt x="12918" y="9468"/>
                    <a:pt x="12918" y="9468"/>
                  </a:cubicBezTo>
                  <a:cubicBezTo>
                    <a:pt x="13024" y="9468"/>
                    <a:pt x="13024" y="9468"/>
                    <a:pt x="13024" y="9468"/>
                  </a:cubicBezTo>
                  <a:cubicBezTo>
                    <a:pt x="13024" y="9173"/>
                    <a:pt x="13024" y="9173"/>
                    <a:pt x="13024" y="9173"/>
                  </a:cubicBezTo>
                  <a:cubicBezTo>
                    <a:pt x="13129" y="9173"/>
                    <a:pt x="13129" y="9173"/>
                    <a:pt x="13129" y="9173"/>
                  </a:cubicBezTo>
                  <a:cubicBezTo>
                    <a:pt x="13235" y="9468"/>
                    <a:pt x="13235" y="9468"/>
                    <a:pt x="13235" y="9468"/>
                  </a:cubicBezTo>
                  <a:cubicBezTo>
                    <a:pt x="13235" y="9468"/>
                    <a:pt x="13235" y="9468"/>
                    <a:pt x="13235" y="9468"/>
                  </a:cubicBezTo>
                  <a:cubicBezTo>
                    <a:pt x="13341" y="9173"/>
                    <a:pt x="13341" y="9173"/>
                    <a:pt x="13341" y="9173"/>
                  </a:cubicBezTo>
                  <a:cubicBezTo>
                    <a:pt x="13341" y="8877"/>
                    <a:pt x="13341" y="8877"/>
                    <a:pt x="13341" y="8877"/>
                  </a:cubicBezTo>
                  <a:cubicBezTo>
                    <a:pt x="13235" y="8877"/>
                    <a:pt x="13235" y="8877"/>
                    <a:pt x="13235" y="8877"/>
                  </a:cubicBezTo>
                  <a:cubicBezTo>
                    <a:pt x="13024" y="8877"/>
                    <a:pt x="13024" y="8877"/>
                    <a:pt x="13024" y="8877"/>
                  </a:cubicBezTo>
                  <a:cubicBezTo>
                    <a:pt x="12918" y="8877"/>
                    <a:pt x="12918" y="8877"/>
                    <a:pt x="12918" y="8877"/>
                  </a:cubicBezTo>
                  <a:cubicBezTo>
                    <a:pt x="12812" y="8877"/>
                    <a:pt x="12812" y="8877"/>
                    <a:pt x="12812" y="8877"/>
                  </a:cubicBezTo>
                  <a:cubicBezTo>
                    <a:pt x="12706" y="9173"/>
                    <a:pt x="12706" y="9173"/>
                    <a:pt x="12706" y="9173"/>
                  </a:cubicBezTo>
                  <a:cubicBezTo>
                    <a:pt x="12706" y="9173"/>
                    <a:pt x="12706" y="9173"/>
                    <a:pt x="12706" y="9173"/>
                  </a:cubicBezTo>
                  <a:cubicBezTo>
                    <a:pt x="12600" y="9173"/>
                    <a:pt x="12600" y="9173"/>
                    <a:pt x="12600" y="9173"/>
                  </a:cubicBezTo>
                  <a:cubicBezTo>
                    <a:pt x="12494" y="9173"/>
                    <a:pt x="12494" y="9173"/>
                    <a:pt x="12494" y="9173"/>
                  </a:cubicBezTo>
                  <a:cubicBezTo>
                    <a:pt x="12388" y="9173"/>
                    <a:pt x="12388" y="9173"/>
                    <a:pt x="12388" y="9173"/>
                  </a:cubicBezTo>
                  <a:cubicBezTo>
                    <a:pt x="12282" y="9173"/>
                    <a:pt x="12282" y="9173"/>
                    <a:pt x="12282" y="9173"/>
                  </a:cubicBezTo>
                  <a:cubicBezTo>
                    <a:pt x="12282" y="9468"/>
                    <a:pt x="12282" y="9468"/>
                    <a:pt x="12282" y="9468"/>
                  </a:cubicBezTo>
                  <a:cubicBezTo>
                    <a:pt x="12176" y="9764"/>
                    <a:pt x="12176" y="9764"/>
                    <a:pt x="12176" y="9764"/>
                  </a:cubicBezTo>
                  <a:cubicBezTo>
                    <a:pt x="12071" y="10060"/>
                    <a:pt x="12071" y="10060"/>
                    <a:pt x="12071" y="10060"/>
                  </a:cubicBezTo>
                  <a:cubicBezTo>
                    <a:pt x="11965" y="9764"/>
                    <a:pt x="11965" y="9764"/>
                    <a:pt x="11965" y="9764"/>
                  </a:cubicBezTo>
                  <a:cubicBezTo>
                    <a:pt x="11965" y="9764"/>
                    <a:pt x="11965" y="9764"/>
                    <a:pt x="11965" y="9764"/>
                  </a:cubicBezTo>
                  <a:cubicBezTo>
                    <a:pt x="11859" y="9468"/>
                    <a:pt x="11859" y="9468"/>
                    <a:pt x="11859" y="9468"/>
                  </a:cubicBezTo>
                  <a:cubicBezTo>
                    <a:pt x="11753" y="9173"/>
                    <a:pt x="11753" y="9173"/>
                    <a:pt x="11753" y="9173"/>
                  </a:cubicBezTo>
                  <a:cubicBezTo>
                    <a:pt x="11647" y="8877"/>
                    <a:pt x="11647" y="8877"/>
                    <a:pt x="11647" y="8877"/>
                  </a:cubicBezTo>
                  <a:cubicBezTo>
                    <a:pt x="11647" y="8285"/>
                    <a:pt x="11647" y="8285"/>
                    <a:pt x="11647" y="8285"/>
                  </a:cubicBezTo>
                  <a:cubicBezTo>
                    <a:pt x="11753" y="7989"/>
                    <a:pt x="11753" y="7989"/>
                    <a:pt x="11753" y="7989"/>
                  </a:cubicBezTo>
                  <a:cubicBezTo>
                    <a:pt x="11859" y="7693"/>
                    <a:pt x="11859" y="7693"/>
                    <a:pt x="11859" y="7693"/>
                  </a:cubicBezTo>
                  <a:close/>
                  <a:moveTo>
                    <a:pt x="11965" y="0"/>
                  </a:moveTo>
                  <a:cubicBezTo>
                    <a:pt x="11859" y="0"/>
                    <a:pt x="11859" y="0"/>
                    <a:pt x="11859" y="0"/>
                  </a:cubicBezTo>
                  <a:cubicBezTo>
                    <a:pt x="11859" y="296"/>
                    <a:pt x="11859" y="296"/>
                    <a:pt x="11859" y="296"/>
                  </a:cubicBezTo>
                  <a:cubicBezTo>
                    <a:pt x="11965" y="0"/>
                    <a:pt x="11965" y="0"/>
                    <a:pt x="11965" y="0"/>
                  </a:cubicBezTo>
                  <a:cubicBezTo>
                    <a:pt x="11965" y="0"/>
                    <a:pt x="11965" y="0"/>
                    <a:pt x="11965" y="0"/>
                  </a:cubicBezTo>
                  <a:close/>
                  <a:moveTo>
                    <a:pt x="12071" y="888"/>
                  </a:moveTo>
                  <a:cubicBezTo>
                    <a:pt x="12071" y="888"/>
                    <a:pt x="12071" y="888"/>
                    <a:pt x="12071" y="888"/>
                  </a:cubicBezTo>
                  <a:cubicBezTo>
                    <a:pt x="12176" y="592"/>
                    <a:pt x="12176" y="592"/>
                    <a:pt x="12176" y="592"/>
                  </a:cubicBezTo>
                  <a:cubicBezTo>
                    <a:pt x="12176" y="888"/>
                    <a:pt x="12176" y="888"/>
                    <a:pt x="12176" y="888"/>
                  </a:cubicBezTo>
                  <a:cubicBezTo>
                    <a:pt x="12282" y="592"/>
                    <a:pt x="12282" y="592"/>
                    <a:pt x="12282" y="592"/>
                  </a:cubicBezTo>
                  <a:cubicBezTo>
                    <a:pt x="12282" y="592"/>
                    <a:pt x="12282" y="592"/>
                    <a:pt x="12282" y="592"/>
                  </a:cubicBezTo>
                  <a:cubicBezTo>
                    <a:pt x="12176" y="592"/>
                    <a:pt x="12176" y="592"/>
                    <a:pt x="12176" y="592"/>
                  </a:cubicBezTo>
                  <a:cubicBezTo>
                    <a:pt x="12071" y="592"/>
                    <a:pt x="12071" y="592"/>
                    <a:pt x="12071" y="592"/>
                  </a:cubicBezTo>
                  <a:cubicBezTo>
                    <a:pt x="11965" y="592"/>
                    <a:pt x="11965" y="592"/>
                    <a:pt x="11965" y="592"/>
                  </a:cubicBezTo>
                  <a:cubicBezTo>
                    <a:pt x="12071" y="888"/>
                    <a:pt x="12071" y="888"/>
                    <a:pt x="12071" y="888"/>
                  </a:cubicBezTo>
                  <a:close/>
                  <a:moveTo>
                    <a:pt x="11329" y="2071"/>
                  </a:moveTo>
                  <a:cubicBezTo>
                    <a:pt x="11329" y="2071"/>
                    <a:pt x="11329" y="2071"/>
                    <a:pt x="11329" y="2071"/>
                  </a:cubicBezTo>
                  <a:cubicBezTo>
                    <a:pt x="11329" y="2367"/>
                    <a:pt x="11329" y="2367"/>
                    <a:pt x="11329" y="2367"/>
                  </a:cubicBezTo>
                  <a:cubicBezTo>
                    <a:pt x="11329" y="2071"/>
                    <a:pt x="11329" y="2071"/>
                    <a:pt x="11329" y="2071"/>
                  </a:cubicBezTo>
                  <a:cubicBezTo>
                    <a:pt x="11329" y="2071"/>
                    <a:pt x="11329" y="2071"/>
                    <a:pt x="11329" y="2071"/>
                  </a:cubicBezTo>
                  <a:close/>
                  <a:moveTo>
                    <a:pt x="11435" y="1775"/>
                  </a:moveTo>
                  <a:cubicBezTo>
                    <a:pt x="11647" y="1479"/>
                    <a:pt x="11647" y="1479"/>
                    <a:pt x="11647" y="1479"/>
                  </a:cubicBezTo>
                  <a:cubicBezTo>
                    <a:pt x="11753" y="1479"/>
                    <a:pt x="11753" y="1479"/>
                    <a:pt x="11753" y="1479"/>
                  </a:cubicBezTo>
                  <a:cubicBezTo>
                    <a:pt x="11753" y="1479"/>
                    <a:pt x="11753" y="1479"/>
                    <a:pt x="11753" y="1479"/>
                  </a:cubicBezTo>
                  <a:cubicBezTo>
                    <a:pt x="11647" y="1775"/>
                    <a:pt x="11647" y="1775"/>
                    <a:pt x="11647" y="1775"/>
                  </a:cubicBezTo>
                  <a:cubicBezTo>
                    <a:pt x="11541" y="1775"/>
                    <a:pt x="11541" y="1775"/>
                    <a:pt x="11541" y="1775"/>
                  </a:cubicBezTo>
                  <a:cubicBezTo>
                    <a:pt x="11435" y="1775"/>
                    <a:pt x="11435" y="1775"/>
                    <a:pt x="11435" y="1775"/>
                  </a:cubicBezTo>
                  <a:close/>
                  <a:moveTo>
                    <a:pt x="10482" y="2959"/>
                  </a:moveTo>
                  <a:cubicBezTo>
                    <a:pt x="10588" y="3255"/>
                    <a:pt x="10588" y="3255"/>
                    <a:pt x="10588" y="3255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482" y="2959"/>
                    <a:pt x="10482" y="2959"/>
                    <a:pt x="10482" y="2959"/>
                  </a:cubicBezTo>
                  <a:close/>
                  <a:moveTo>
                    <a:pt x="10482" y="2959"/>
                  </a:moveTo>
                  <a:cubicBezTo>
                    <a:pt x="10482" y="2959"/>
                    <a:pt x="10482" y="2959"/>
                    <a:pt x="10482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482" y="2959"/>
                    <a:pt x="10482" y="2959"/>
                    <a:pt x="10482" y="2959"/>
                  </a:cubicBezTo>
                  <a:close/>
                  <a:moveTo>
                    <a:pt x="10588" y="3551"/>
                  </a:moveTo>
                  <a:cubicBezTo>
                    <a:pt x="10482" y="3551"/>
                    <a:pt x="10482" y="3551"/>
                    <a:pt x="10482" y="3551"/>
                  </a:cubicBezTo>
                  <a:cubicBezTo>
                    <a:pt x="10588" y="3551"/>
                    <a:pt x="10588" y="3551"/>
                    <a:pt x="10588" y="3551"/>
                  </a:cubicBezTo>
                  <a:cubicBezTo>
                    <a:pt x="10588" y="3551"/>
                    <a:pt x="10588" y="3551"/>
                    <a:pt x="10588" y="3551"/>
                  </a:cubicBezTo>
                  <a:close/>
                  <a:moveTo>
                    <a:pt x="10482" y="3847"/>
                  </a:moveTo>
                  <a:cubicBezTo>
                    <a:pt x="10482" y="3847"/>
                    <a:pt x="10482" y="3847"/>
                    <a:pt x="10482" y="3847"/>
                  </a:cubicBezTo>
                  <a:cubicBezTo>
                    <a:pt x="10482" y="4142"/>
                    <a:pt x="10482" y="4142"/>
                    <a:pt x="10482" y="4142"/>
                  </a:cubicBezTo>
                  <a:cubicBezTo>
                    <a:pt x="10482" y="4142"/>
                    <a:pt x="10482" y="4142"/>
                    <a:pt x="10482" y="4142"/>
                  </a:cubicBezTo>
                  <a:cubicBezTo>
                    <a:pt x="10482" y="3847"/>
                    <a:pt x="10482" y="3847"/>
                    <a:pt x="10482" y="3847"/>
                  </a:cubicBezTo>
                  <a:close/>
                  <a:moveTo>
                    <a:pt x="9847" y="12427"/>
                  </a:moveTo>
                  <a:cubicBezTo>
                    <a:pt x="9953" y="12427"/>
                    <a:pt x="9953" y="12427"/>
                    <a:pt x="9953" y="12427"/>
                  </a:cubicBezTo>
                  <a:cubicBezTo>
                    <a:pt x="9953" y="12723"/>
                    <a:pt x="9953" y="12723"/>
                    <a:pt x="9953" y="12723"/>
                  </a:cubicBezTo>
                  <a:cubicBezTo>
                    <a:pt x="9847" y="12723"/>
                    <a:pt x="9847" y="12723"/>
                    <a:pt x="9847" y="12723"/>
                  </a:cubicBezTo>
                  <a:cubicBezTo>
                    <a:pt x="9847" y="12427"/>
                    <a:pt x="9847" y="12427"/>
                    <a:pt x="9847" y="12427"/>
                  </a:cubicBezTo>
                  <a:cubicBezTo>
                    <a:pt x="9847" y="12427"/>
                    <a:pt x="9847" y="12427"/>
                    <a:pt x="9847" y="12427"/>
                  </a:cubicBezTo>
                  <a:close/>
                  <a:moveTo>
                    <a:pt x="9847" y="12427"/>
                  </a:moveTo>
                  <a:cubicBezTo>
                    <a:pt x="9847" y="12723"/>
                    <a:pt x="9847" y="12723"/>
                    <a:pt x="9847" y="12723"/>
                  </a:cubicBezTo>
                  <a:cubicBezTo>
                    <a:pt x="9847" y="13019"/>
                    <a:pt x="9847" y="13019"/>
                    <a:pt x="9847" y="13019"/>
                  </a:cubicBezTo>
                  <a:cubicBezTo>
                    <a:pt x="9741" y="13019"/>
                    <a:pt x="9741" y="13019"/>
                    <a:pt x="9741" y="13019"/>
                  </a:cubicBezTo>
                  <a:cubicBezTo>
                    <a:pt x="9741" y="13019"/>
                    <a:pt x="9741" y="13019"/>
                    <a:pt x="9741" y="13019"/>
                  </a:cubicBezTo>
                  <a:cubicBezTo>
                    <a:pt x="9741" y="12723"/>
                    <a:pt x="9741" y="12723"/>
                    <a:pt x="9741" y="12723"/>
                  </a:cubicBezTo>
                  <a:cubicBezTo>
                    <a:pt x="9741" y="12427"/>
                    <a:pt x="9741" y="12427"/>
                    <a:pt x="9741" y="12427"/>
                  </a:cubicBezTo>
                  <a:cubicBezTo>
                    <a:pt x="9847" y="12132"/>
                    <a:pt x="9847" y="12132"/>
                    <a:pt x="9847" y="12132"/>
                  </a:cubicBezTo>
                  <a:cubicBezTo>
                    <a:pt x="9847" y="12427"/>
                    <a:pt x="9847" y="12427"/>
                    <a:pt x="9847" y="12427"/>
                  </a:cubicBezTo>
                  <a:close/>
                  <a:moveTo>
                    <a:pt x="6565" y="8581"/>
                  </a:moveTo>
                  <a:cubicBezTo>
                    <a:pt x="6671" y="8581"/>
                    <a:pt x="6671" y="8581"/>
                    <a:pt x="6671" y="8581"/>
                  </a:cubicBezTo>
                  <a:cubicBezTo>
                    <a:pt x="6776" y="8877"/>
                    <a:pt x="6776" y="8877"/>
                    <a:pt x="6776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565" y="8877"/>
                    <a:pt x="6565" y="8877"/>
                    <a:pt x="6565" y="8877"/>
                  </a:cubicBezTo>
                  <a:cubicBezTo>
                    <a:pt x="6565" y="8581"/>
                    <a:pt x="6565" y="8581"/>
                    <a:pt x="6565" y="8581"/>
                  </a:cubicBezTo>
                  <a:cubicBezTo>
                    <a:pt x="6565" y="8581"/>
                    <a:pt x="6565" y="8581"/>
                    <a:pt x="6565" y="8581"/>
                  </a:cubicBezTo>
                  <a:close/>
                  <a:moveTo>
                    <a:pt x="6671" y="9173"/>
                  </a:moveTo>
                  <a:cubicBezTo>
                    <a:pt x="6776" y="9173"/>
                    <a:pt x="6776" y="9173"/>
                    <a:pt x="6776" y="9173"/>
                  </a:cubicBezTo>
                  <a:cubicBezTo>
                    <a:pt x="6776" y="9173"/>
                    <a:pt x="6776" y="9173"/>
                    <a:pt x="6776" y="9173"/>
                  </a:cubicBezTo>
                  <a:cubicBezTo>
                    <a:pt x="6882" y="9468"/>
                    <a:pt x="6882" y="9468"/>
                    <a:pt x="6882" y="9468"/>
                  </a:cubicBezTo>
                  <a:cubicBezTo>
                    <a:pt x="6882" y="9468"/>
                    <a:pt x="6882" y="9468"/>
                    <a:pt x="6882" y="9468"/>
                  </a:cubicBezTo>
                  <a:cubicBezTo>
                    <a:pt x="6776" y="9468"/>
                    <a:pt x="6776" y="9468"/>
                    <a:pt x="6776" y="9468"/>
                  </a:cubicBezTo>
                  <a:cubicBezTo>
                    <a:pt x="6671" y="9468"/>
                    <a:pt x="6671" y="9468"/>
                    <a:pt x="6671" y="9468"/>
                  </a:cubicBezTo>
                  <a:cubicBezTo>
                    <a:pt x="6671" y="9173"/>
                    <a:pt x="6671" y="9173"/>
                    <a:pt x="6671" y="9173"/>
                  </a:cubicBezTo>
                  <a:cubicBezTo>
                    <a:pt x="6671" y="9173"/>
                    <a:pt x="6671" y="9173"/>
                    <a:pt x="6671" y="9173"/>
                  </a:cubicBezTo>
                  <a:close/>
                  <a:moveTo>
                    <a:pt x="6776" y="9468"/>
                  </a:moveTo>
                  <a:cubicBezTo>
                    <a:pt x="6882" y="9468"/>
                    <a:pt x="6882" y="9468"/>
                    <a:pt x="6882" y="9468"/>
                  </a:cubicBezTo>
                  <a:cubicBezTo>
                    <a:pt x="6882" y="9764"/>
                    <a:pt x="6882" y="9764"/>
                    <a:pt x="6882" y="9764"/>
                  </a:cubicBezTo>
                  <a:cubicBezTo>
                    <a:pt x="6882" y="9764"/>
                    <a:pt x="6882" y="9764"/>
                    <a:pt x="6882" y="9764"/>
                  </a:cubicBezTo>
                  <a:cubicBezTo>
                    <a:pt x="6776" y="10060"/>
                    <a:pt x="6776" y="10060"/>
                    <a:pt x="6776" y="10060"/>
                  </a:cubicBezTo>
                  <a:cubicBezTo>
                    <a:pt x="6776" y="9764"/>
                    <a:pt x="6776" y="9764"/>
                    <a:pt x="6776" y="9764"/>
                  </a:cubicBezTo>
                  <a:cubicBezTo>
                    <a:pt x="6776" y="9764"/>
                    <a:pt x="6776" y="9764"/>
                    <a:pt x="6776" y="9764"/>
                  </a:cubicBezTo>
                  <a:cubicBezTo>
                    <a:pt x="6776" y="9468"/>
                    <a:pt x="6776" y="9468"/>
                    <a:pt x="6776" y="9468"/>
                  </a:cubicBezTo>
                  <a:close/>
                  <a:moveTo>
                    <a:pt x="6565" y="6805"/>
                  </a:moveTo>
                  <a:cubicBezTo>
                    <a:pt x="6565" y="6214"/>
                    <a:pt x="6565" y="6214"/>
                    <a:pt x="6565" y="6214"/>
                  </a:cubicBezTo>
                  <a:cubicBezTo>
                    <a:pt x="6671" y="5918"/>
                    <a:pt x="6671" y="5918"/>
                    <a:pt x="6671" y="5918"/>
                  </a:cubicBezTo>
                  <a:cubicBezTo>
                    <a:pt x="6776" y="5918"/>
                    <a:pt x="6776" y="5918"/>
                    <a:pt x="6776" y="5918"/>
                  </a:cubicBezTo>
                  <a:cubicBezTo>
                    <a:pt x="6776" y="5622"/>
                    <a:pt x="6776" y="5622"/>
                    <a:pt x="6776" y="5622"/>
                  </a:cubicBezTo>
                  <a:cubicBezTo>
                    <a:pt x="6882" y="6214"/>
                    <a:pt x="6882" y="6214"/>
                    <a:pt x="6882" y="6214"/>
                  </a:cubicBezTo>
                  <a:cubicBezTo>
                    <a:pt x="7094" y="6510"/>
                    <a:pt x="7094" y="6510"/>
                    <a:pt x="7094" y="6510"/>
                  </a:cubicBezTo>
                  <a:cubicBezTo>
                    <a:pt x="7094" y="6510"/>
                    <a:pt x="7094" y="6510"/>
                    <a:pt x="7094" y="6510"/>
                  </a:cubicBezTo>
                  <a:cubicBezTo>
                    <a:pt x="7200" y="6805"/>
                    <a:pt x="7200" y="6805"/>
                    <a:pt x="7200" y="6805"/>
                  </a:cubicBezTo>
                  <a:cubicBezTo>
                    <a:pt x="7200" y="7101"/>
                    <a:pt x="7200" y="7101"/>
                    <a:pt x="7200" y="7101"/>
                  </a:cubicBezTo>
                  <a:cubicBezTo>
                    <a:pt x="7306" y="7101"/>
                    <a:pt x="7306" y="7101"/>
                    <a:pt x="7306" y="7101"/>
                  </a:cubicBezTo>
                  <a:cubicBezTo>
                    <a:pt x="7412" y="6805"/>
                    <a:pt x="7412" y="6805"/>
                    <a:pt x="7412" y="6805"/>
                  </a:cubicBezTo>
                  <a:cubicBezTo>
                    <a:pt x="7412" y="6805"/>
                    <a:pt x="7412" y="6805"/>
                    <a:pt x="7412" y="6805"/>
                  </a:cubicBezTo>
                  <a:cubicBezTo>
                    <a:pt x="7518" y="6805"/>
                    <a:pt x="7518" y="6805"/>
                    <a:pt x="7518" y="6805"/>
                  </a:cubicBezTo>
                  <a:cubicBezTo>
                    <a:pt x="7624" y="6805"/>
                    <a:pt x="7624" y="6805"/>
                    <a:pt x="7624" y="6805"/>
                  </a:cubicBezTo>
                  <a:cubicBezTo>
                    <a:pt x="7941" y="6805"/>
                    <a:pt x="7941" y="6805"/>
                    <a:pt x="7941" y="6805"/>
                  </a:cubicBezTo>
                  <a:cubicBezTo>
                    <a:pt x="8153" y="6510"/>
                    <a:pt x="8153" y="6510"/>
                    <a:pt x="8153" y="6510"/>
                  </a:cubicBezTo>
                  <a:cubicBezTo>
                    <a:pt x="8259" y="6214"/>
                    <a:pt x="8259" y="6214"/>
                    <a:pt x="8259" y="6214"/>
                  </a:cubicBezTo>
                  <a:cubicBezTo>
                    <a:pt x="8471" y="6214"/>
                    <a:pt x="8471" y="6214"/>
                    <a:pt x="8471" y="6214"/>
                  </a:cubicBezTo>
                  <a:cubicBezTo>
                    <a:pt x="8576" y="6510"/>
                    <a:pt x="8576" y="6510"/>
                    <a:pt x="8576" y="6510"/>
                  </a:cubicBezTo>
                  <a:cubicBezTo>
                    <a:pt x="8576" y="6510"/>
                    <a:pt x="8576" y="6510"/>
                    <a:pt x="8576" y="6510"/>
                  </a:cubicBezTo>
                  <a:cubicBezTo>
                    <a:pt x="8682" y="6510"/>
                    <a:pt x="8682" y="6510"/>
                    <a:pt x="8682" y="6510"/>
                  </a:cubicBezTo>
                  <a:cubicBezTo>
                    <a:pt x="8894" y="6214"/>
                    <a:pt x="8894" y="6214"/>
                    <a:pt x="8894" y="6214"/>
                  </a:cubicBezTo>
                  <a:cubicBezTo>
                    <a:pt x="9106" y="6214"/>
                    <a:pt x="9106" y="6214"/>
                    <a:pt x="9106" y="6214"/>
                  </a:cubicBezTo>
                  <a:cubicBezTo>
                    <a:pt x="9106" y="5918"/>
                    <a:pt x="9106" y="5918"/>
                    <a:pt x="9106" y="5918"/>
                  </a:cubicBezTo>
                  <a:cubicBezTo>
                    <a:pt x="9318" y="5326"/>
                    <a:pt x="9318" y="5326"/>
                    <a:pt x="9318" y="5326"/>
                  </a:cubicBezTo>
                  <a:cubicBezTo>
                    <a:pt x="9424" y="4734"/>
                    <a:pt x="9424" y="4734"/>
                    <a:pt x="9424" y="4734"/>
                  </a:cubicBezTo>
                  <a:cubicBezTo>
                    <a:pt x="9529" y="4438"/>
                    <a:pt x="9529" y="4438"/>
                    <a:pt x="9529" y="4438"/>
                  </a:cubicBezTo>
                  <a:cubicBezTo>
                    <a:pt x="9635" y="3255"/>
                    <a:pt x="9635" y="3255"/>
                    <a:pt x="9635" y="3255"/>
                  </a:cubicBezTo>
                  <a:cubicBezTo>
                    <a:pt x="9635" y="3255"/>
                    <a:pt x="9635" y="3255"/>
                    <a:pt x="9635" y="3255"/>
                  </a:cubicBezTo>
                  <a:cubicBezTo>
                    <a:pt x="9635" y="2959"/>
                    <a:pt x="9635" y="2959"/>
                    <a:pt x="9635" y="2959"/>
                  </a:cubicBezTo>
                  <a:cubicBezTo>
                    <a:pt x="9635" y="2959"/>
                    <a:pt x="9635" y="2959"/>
                    <a:pt x="9635" y="2959"/>
                  </a:cubicBezTo>
                  <a:cubicBezTo>
                    <a:pt x="9741" y="2663"/>
                    <a:pt x="9741" y="2663"/>
                    <a:pt x="9741" y="2663"/>
                  </a:cubicBezTo>
                  <a:cubicBezTo>
                    <a:pt x="9847" y="2663"/>
                    <a:pt x="9847" y="2663"/>
                    <a:pt x="9847" y="2663"/>
                  </a:cubicBezTo>
                  <a:cubicBezTo>
                    <a:pt x="9953" y="2663"/>
                    <a:pt x="9953" y="2663"/>
                    <a:pt x="9953" y="2663"/>
                  </a:cubicBezTo>
                  <a:cubicBezTo>
                    <a:pt x="10165" y="2663"/>
                    <a:pt x="10165" y="2663"/>
                    <a:pt x="10165" y="2663"/>
                  </a:cubicBezTo>
                  <a:cubicBezTo>
                    <a:pt x="10271" y="2663"/>
                    <a:pt x="10271" y="2663"/>
                    <a:pt x="10271" y="2663"/>
                  </a:cubicBezTo>
                  <a:cubicBezTo>
                    <a:pt x="10376" y="2663"/>
                    <a:pt x="10376" y="2663"/>
                    <a:pt x="10376" y="2663"/>
                  </a:cubicBezTo>
                  <a:cubicBezTo>
                    <a:pt x="10482" y="2663"/>
                    <a:pt x="10482" y="2663"/>
                    <a:pt x="10482" y="2663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376" y="2959"/>
                    <a:pt x="10376" y="2959"/>
                    <a:pt x="10376" y="2959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376" y="2959"/>
                    <a:pt x="10376" y="2959"/>
                    <a:pt x="10376" y="2959"/>
                  </a:cubicBezTo>
                  <a:cubicBezTo>
                    <a:pt x="10482" y="3255"/>
                    <a:pt x="10482" y="3255"/>
                    <a:pt x="10482" y="3255"/>
                  </a:cubicBezTo>
                  <a:cubicBezTo>
                    <a:pt x="10588" y="3551"/>
                    <a:pt x="10588" y="3551"/>
                    <a:pt x="10588" y="3551"/>
                  </a:cubicBezTo>
                  <a:cubicBezTo>
                    <a:pt x="10482" y="3551"/>
                    <a:pt x="10482" y="3551"/>
                    <a:pt x="10482" y="3551"/>
                  </a:cubicBezTo>
                  <a:cubicBezTo>
                    <a:pt x="10376" y="3551"/>
                    <a:pt x="10376" y="3551"/>
                    <a:pt x="10376" y="3551"/>
                  </a:cubicBezTo>
                  <a:cubicBezTo>
                    <a:pt x="10376" y="3551"/>
                    <a:pt x="10376" y="3551"/>
                    <a:pt x="10376" y="3551"/>
                  </a:cubicBezTo>
                  <a:cubicBezTo>
                    <a:pt x="10376" y="3847"/>
                    <a:pt x="10376" y="3847"/>
                    <a:pt x="10376" y="3847"/>
                  </a:cubicBezTo>
                  <a:cubicBezTo>
                    <a:pt x="10482" y="3847"/>
                    <a:pt x="10482" y="3847"/>
                    <a:pt x="10482" y="3847"/>
                  </a:cubicBezTo>
                  <a:cubicBezTo>
                    <a:pt x="10482" y="3847"/>
                    <a:pt x="10482" y="3847"/>
                    <a:pt x="10482" y="3847"/>
                  </a:cubicBezTo>
                  <a:cubicBezTo>
                    <a:pt x="10376" y="4142"/>
                    <a:pt x="10376" y="4142"/>
                    <a:pt x="10376" y="4142"/>
                  </a:cubicBezTo>
                  <a:cubicBezTo>
                    <a:pt x="10376" y="4142"/>
                    <a:pt x="10376" y="4142"/>
                    <a:pt x="10376" y="4142"/>
                  </a:cubicBezTo>
                  <a:cubicBezTo>
                    <a:pt x="10482" y="4438"/>
                    <a:pt x="10482" y="4438"/>
                    <a:pt x="10482" y="4438"/>
                  </a:cubicBezTo>
                  <a:cubicBezTo>
                    <a:pt x="10482" y="4734"/>
                    <a:pt x="10482" y="4734"/>
                    <a:pt x="10482" y="4734"/>
                  </a:cubicBezTo>
                  <a:cubicBezTo>
                    <a:pt x="10694" y="5030"/>
                    <a:pt x="10694" y="5030"/>
                    <a:pt x="10694" y="5030"/>
                  </a:cubicBezTo>
                  <a:cubicBezTo>
                    <a:pt x="10694" y="5030"/>
                    <a:pt x="10694" y="5030"/>
                    <a:pt x="10694" y="5030"/>
                  </a:cubicBezTo>
                  <a:cubicBezTo>
                    <a:pt x="10694" y="5326"/>
                    <a:pt x="10694" y="5326"/>
                    <a:pt x="10694" y="5326"/>
                  </a:cubicBezTo>
                  <a:cubicBezTo>
                    <a:pt x="10588" y="5326"/>
                    <a:pt x="10588" y="5326"/>
                    <a:pt x="10588" y="5326"/>
                  </a:cubicBezTo>
                  <a:cubicBezTo>
                    <a:pt x="10482" y="5622"/>
                    <a:pt x="10482" y="5622"/>
                    <a:pt x="10482" y="5622"/>
                  </a:cubicBezTo>
                  <a:cubicBezTo>
                    <a:pt x="10588" y="5622"/>
                    <a:pt x="10588" y="5622"/>
                    <a:pt x="10588" y="5622"/>
                  </a:cubicBezTo>
                  <a:cubicBezTo>
                    <a:pt x="10588" y="5918"/>
                    <a:pt x="10588" y="5918"/>
                    <a:pt x="10588" y="5918"/>
                  </a:cubicBezTo>
                  <a:cubicBezTo>
                    <a:pt x="10694" y="5918"/>
                    <a:pt x="10694" y="5918"/>
                    <a:pt x="10694" y="5918"/>
                  </a:cubicBezTo>
                  <a:cubicBezTo>
                    <a:pt x="10906" y="6510"/>
                    <a:pt x="10906" y="6510"/>
                    <a:pt x="10906" y="6510"/>
                  </a:cubicBezTo>
                  <a:cubicBezTo>
                    <a:pt x="10906" y="6510"/>
                    <a:pt x="10906" y="6510"/>
                    <a:pt x="10906" y="6510"/>
                  </a:cubicBezTo>
                  <a:cubicBezTo>
                    <a:pt x="11012" y="6805"/>
                    <a:pt x="11012" y="6805"/>
                    <a:pt x="11012" y="6805"/>
                  </a:cubicBezTo>
                  <a:cubicBezTo>
                    <a:pt x="11012" y="6805"/>
                    <a:pt x="11012" y="6805"/>
                    <a:pt x="11012" y="6805"/>
                  </a:cubicBezTo>
                  <a:cubicBezTo>
                    <a:pt x="11118" y="6805"/>
                    <a:pt x="11118" y="6805"/>
                    <a:pt x="11118" y="6805"/>
                  </a:cubicBezTo>
                  <a:cubicBezTo>
                    <a:pt x="11118" y="7101"/>
                    <a:pt x="11118" y="7101"/>
                    <a:pt x="11118" y="7101"/>
                  </a:cubicBezTo>
                  <a:cubicBezTo>
                    <a:pt x="11012" y="7101"/>
                    <a:pt x="11012" y="7101"/>
                    <a:pt x="11012" y="7101"/>
                  </a:cubicBezTo>
                  <a:cubicBezTo>
                    <a:pt x="11012" y="7101"/>
                    <a:pt x="11012" y="7101"/>
                    <a:pt x="11012" y="7101"/>
                  </a:cubicBezTo>
                  <a:cubicBezTo>
                    <a:pt x="10906" y="7101"/>
                    <a:pt x="10906" y="7101"/>
                    <a:pt x="10906" y="7101"/>
                  </a:cubicBezTo>
                  <a:cubicBezTo>
                    <a:pt x="10800" y="7101"/>
                    <a:pt x="10800" y="7101"/>
                    <a:pt x="10800" y="7101"/>
                  </a:cubicBezTo>
                  <a:cubicBezTo>
                    <a:pt x="10588" y="6805"/>
                    <a:pt x="10588" y="6805"/>
                    <a:pt x="10588" y="6805"/>
                  </a:cubicBezTo>
                  <a:cubicBezTo>
                    <a:pt x="10694" y="7101"/>
                    <a:pt x="10694" y="7101"/>
                    <a:pt x="10694" y="7101"/>
                  </a:cubicBezTo>
                  <a:cubicBezTo>
                    <a:pt x="10694" y="7101"/>
                    <a:pt x="10694" y="7101"/>
                    <a:pt x="10694" y="7101"/>
                  </a:cubicBezTo>
                  <a:cubicBezTo>
                    <a:pt x="10588" y="7101"/>
                    <a:pt x="10588" y="7101"/>
                    <a:pt x="10588" y="7101"/>
                  </a:cubicBezTo>
                  <a:cubicBezTo>
                    <a:pt x="10482" y="7397"/>
                    <a:pt x="10482" y="7397"/>
                    <a:pt x="10482" y="7397"/>
                  </a:cubicBezTo>
                  <a:cubicBezTo>
                    <a:pt x="10482" y="7397"/>
                    <a:pt x="10482" y="7397"/>
                    <a:pt x="10482" y="7397"/>
                  </a:cubicBezTo>
                  <a:cubicBezTo>
                    <a:pt x="10482" y="7693"/>
                    <a:pt x="10482" y="7693"/>
                    <a:pt x="10482" y="7693"/>
                  </a:cubicBezTo>
                  <a:cubicBezTo>
                    <a:pt x="10482" y="7989"/>
                    <a:pt x="10482" y="7989"/>
                    <a:pt x="10482" y="7989"/>
                  </a:cubicBezTo>
                  <a:cubicBezTo>
                    <a:pt x="10376" y="8285"/>
                    <a:pt x="10376" y="8285"/>
                    <a:pt x="10376" y="8285"/>
                  </a:cubicBezTo>
                  <a:cubicBezTo>
                    <a:pt x="10376" y="8581"/>
                    <a:pt x="10376" y="8581"/>
                    <a:pt x="10376" y="8581"/>
                  </a:cubicBezTo>
                  <a:cubicBezTo>
                    <a:pt x="10271" y="8877"/>
                    <a:pt x="10271" y="8877"/>
                    <a:pt x="10271" y="8877"/>
                  </a:cubicBezTo>
                  <a:cubicBezTo>
                    <a:pt x="10271" y="9173"/>
                    <a:pt x="10271" y="9173"/>
                    <a:pt x="10271" y="9173"/>
                  </a:cubicBezTo>
                  <a:cubicBezTo>
                    <a:pt x="10271" y="9468"/>
                    <a:pt x="10271" y="9468"/>
                    <a:pt x="10271" y="9468"/>
                  </a:cubicBezTo>
                  <a:cubicBezTo>
                    <a:pt x="10165" y="9764"/>
                    <a:pt x="10165" y="9764"/>
                    <a:pt x="10165" y="9764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764"/>
                    <a:pt x="10059" y="9764"/>
                    <a:pt x="10059" y="9764"/>
                  </a:cubicBezTo>
                  <a:cubicBezTo>
                    <a:pt x="9953" y="10060"/>
                    <a:pt x="9953" y="10060"/>
                    <a:pt x="9953" y="10060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847" y="10356"/>
                    <a:pt x="9847" y="10356"/>
                    <a:pt x="9847" y="10356"/>
                  </a:cubicBezTo>
                  <a:cubicBezTo>
                    <a:pt x="9847" y="10356"/>
                    <a:pt x="9847" y="10356"/>
                    <a:pt x="9847" y="10356"/>
                  </a:cubicBezTo>
                  <a:cubicBezTo>
                    <a:pt x="9847" y="10652"/>
                    <a:pt x="9847" y="10652"/>
                    <a:pt x="9847" y="10652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953" y="10652"/>
                    <a:pt x="9953" y="10652"/>
                    <a:pt x="9953" y="10652"/>
                  </a:cubicBezTo>
                  <a:cubicBezTo>
                    <a:pt x="9953" y="10652"/>
                    <a:pt x="9953" y="10652"/>
                    <a:pt x="9953" y="10652"/>
                  </a:cubicBezTo>
                  <a:cubicBezTo>
                    <a:pt x="9847" y="10948"/>
                    <a:pt x="9847" y="10948"/>
                    <a:pt x="9847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1244"/>
                    <a:pt x="9953" y="11244"/>
                    <a:pt x="9953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953" y="11244"/>
                    <a:pt x="9953" y="11244"/>
                    <a:pt x="9953" y="11244"/>
                  </a:cubicBezTo>
                  <a:cubicBezTo>
                    <a:pt x="9953" y="11540"/>
                    <a:pt x="9953" y="11540"/>
                    <a:pt x="9953" y="11540"/>
                  </a:cubicBezTo>
                  <a:cubicBezTo>
                    <a:pt x="9847" y="11836"/>
                    <a:pt x="9847" y="11836"/>
                    <a:pt x="9847" y="11836"/>
                  </a:cubicBezTo>
                  <a:cubicBezTo>
                    <a:pt x="9847" y="11836"/>
                    <a:pt x="9847" y="11836"/>
                    <a:pt x="9847" y="11836"/>
                  </a:cubicBezTo>
                  <a:cubicBezTo>
                    <a:pt x="9741" y="11836"/>
                    <a:pt x="9741" y="11836"/>
                    <a:pt x="9741" y="11836"/>
                  </a:cubicBezTo>
                  <a:cubicBezTo>
                    <a:pt x="9741" y="12132"/>
                    <a:pt x="9741" y="12132"/>
                    <a:pt x="9741" y="12132"/>
                  </a:cubicBezTo>
                  <a:cubicBezTo>
                    <a:pt x="9741" y="12132"/>
                    <a:pt x="9741" y="12132"/>
                    <a:pt x="9741" y="12132"/>
                  </a:cubicBezTo>
                  <a:cubicBezTo>
                    <a:pt x="9635" y="12723"/>
                    <a:pt x="9635" y="12723"/>
                    <a:pt x="9635" y="12723"/>
                  </a:cubicBezTo>
                  <a:cubicBezTo>
                    <a:pt x="9529" y="13019"/>
                    <a:pt x="9529" y="13019"/>
                    <a:pt x="9529" y="13019"/>
                  </a:cubicBezTo>
                  <a:cubicBezTo>
                    <a:pt x="9318" y="13019"/>
                    <a:pt x="9318" y="13019"/>
                    <a:pt x="9318" y="13019"/>
                  </a:cubicBezTo>
                  <a:cubicBezTo>
                    <a:pt x="9212" y="13315"/>
                    <a:pt x="9212" y="13315"/>
                    <a:pt x="9212" y="13315"/>
                  </a:cubicBezTo>
                  <a:cubicBezTo>
                    <a:pt x="9106" y="13315"/>
                    <a:pt x="9106" y="13315"/>
                    <a:pt x="9106" y="13315"/>
                  </a:cubicBezTo>
                  <a:cubicBezTo>
                    <a:pt x="9106" y="13019"/>
                    <a:pt x="9106" y="13019"/>
                    <a:pt x="9106" y="13019"/>
                  </a:cubicBezTo>
                  <a:cubicBezTo>
                    <a:pt x="9106" y="12723"/>
                    <a:pt x="9106" y="12723"/>
                    <a:pt x="9106" y="12723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8894" y="12427"/>
                    <a:pt x="8894" y="12427"/>
                    <a:pt x="8894" y="12427"/>
                  </a:cubicBezTo>
                  <a:cubicBezTo>
                    <a:pt x="8894" y="12427"/>
                    <a:pt x="8894" y="12427"/>
                    <a:pt x="8894" y="12427"/>
                  </a:cubicBezTo>
                  <a:cubicBezTo>
                    <a:pt x="8788" y="12427"/>
                    <a:pt x="8788" y="12427"/>
                    <a:pt x="8788" y="12427"/>
                  </a:cubicBezTo>
                  <a:cubicBezTo>
                    <a:pt x="8788" y="12132"/>
                    <a:pt x="8788" y="12132"/>
                    <a:pt x="8788" y="12132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788" y="12427"/>
                    <a:pt x="8788" y="12427"/>
                    <a:pt x="8788" y="12427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682" y="12132"/>
                    <a:pt x="8682" y="12132"/>
                    <a:pt x="8682" y="12132"/>
                  </a:cubicBezTo>
                  <a:cubicBezTo>
                    <a:pt x="8576" y="12132"/>
                    <a:pt x="8576" y="12132"/>
                    <a:pt x="8576" y="12132"/>
                  </a:cubicBezTo>
                  <a:cubicBezTo>
                    <a:pt x="8576" y="12132"/>
                    <a:pt x="8576" y="12132"/>
                    <a:pt x="8576" y="12132"/>
                  </a:cubicBezTo>
                  <a:cubicBezTo>
                    <a:pt x="8471" y="11836"/>
                    <a:pt x="8471" y="11836"/>
                    <a:pt x="8471" y="11836"/>
                  </a:cubicBezTo>
                  <a:cubicBezTo>
                    <a:pt x="8365" y="11836"/>
                    <a:pt x="8365" y="11836"/>
                    <a:pt x="8365" y="11836"/>
                  </a:cubicBezTo>
                  <a:cubicBezTo>
                    <a:pt x="8365" y="12132"/>
                    <a:pt x="8365" y="12132"/>
                    <a:pt x="8365" y="12132"/>
                  </a:cubicBezTo>
                  <a:cubicBezTo>
                    <a:pt x="8153" y="12132"/>
                    <a:pt x="8153" y="12132"/>
                    <a:pt x="8153" y="12132"/>
                  </a:cubicBezTo>
                  <a:cubicBezTo>
                    <a:pt x="8153" y="12427"/>
                    <a:pt x="8153" y="12427"/>
                    <a:pt x="8153" y="12427"/>
                  </a:cubicBezTo>
                  <a:cubicBezTo>
                    <a:pt x="8153" y="12427"/>
                    <a:pt x="8153" y="12427"/>
                    <a:pt x="8153" y="12427"/>
                  </a:cubicBezTo>
                  <a:cubicBezTo>
                    <a:pt x="8047" y="12132"/>
                    <a:pt x="8047" y="12132"/>
                    <a:pt x="8047" y="12132"/>
                  </a:cubicBezTo>
                  <a:cubicBezTo>
                    <a:pt x="8047" y="12427"/>
                    <a:pt x="8047" y="12427"/>
                    <a:pt x="8047" y="12427"/>
                  </a:cubicBezTo>
                  <a:cubicBezTo>
                    <a:pt x="7941" y="12723"/>
                    <a:pt x="7941" y="12723"/>
                    <a:pt x="7941" y="12723"/>
                  </a:cubicBezTo>
                  <a:cubicBezTo>
                    <a:pt x="7835" y="12723"/>
                    <a:pt x="7835" y="12723"/>
                    <a:pt x="7835" y="12723"/>
                  </a:cubicBezTo>
                  <a:cubicBezTo>
                    <a:pt x="7835" y="12427"/>
                    <a:pt x="7835" y="12427"/>
                    <a:pt x="7835" y="12427"/>
                  </a:cubicBezTo>
                  <a:cubicBezTo>
                    <a:pt x="7835" y="12132"/>
                    <a:pt x="7835" y="12132"/>
                    <a:pt x="7835" y="12132"/>
                  </a:cubicBezTo>
                  <a:cubicBezTo>
                    <a:pt x="7835" y="11836"/>
                    <a:pt x="7835" y="11836"/>
                    <a:pt x="7835" y="11836"/>
                  </a:cubicBezTo>
                  <a:cubicBezTo>
                    <a:pt x="7835" y="11540"/>
                    <a:pt x="7835" y="11540"/>
                    <a:pt x="7835" y="11540"/>
                  </a:cubicBezTo>
                  <a:cubicBezTo>
                    <a:pt x="7835" y="11244"/>
                    <a:pt x="7835" y="11244"/>
                    <a:pt x="7835" y="11244"/>
                  </a:cubicBezTo>
                  <a:cubicBezTo>
                    <a:pt x="7835" y="11540"/>
                    <a:pt x="7835" y="11540"/>
                    <a:pt x="7835" y="11540"/>
                  </a:cubicBezTo>
                  <a:cubicBezTo>
                    <a:pt x="7729" y="11836"/>
                    <a:pt x="7729" y="11836"/>
                    <a:pt x="7729" y="11836"/>
                  </a:cubicBezTo>
                  <a:cubicBezTo>
                    <a:pt x="7729" y="11836"/>
                    <a:pt x="7729" y="11836"/>
                    <a:pt x="7729" y="11836"/>
                  </a:cubicBezTo>
                  <a:cubicBezTo>
                    <a:pt x="7624" y="11836"/>
                    <a:pt x="7624" y="11836"/>
                    <a:pt x="7624" y="11836"/>
                  </a:cubicBezTo>
                  <a:cubicBezTo>
                    <a:pt x="7518" y="11836"/>
                    <a:pt x="7518" y="11836"/>
                    <a:pt x="7518" y="11836"/>
                  </a:cubicBezTo>
                  <a:cubicBezTo>
                    <a:pt x="7412" y="11836"/>
                    <a:pt x="7412" y="11836"/>
                    <a:pt x="7412" y="11836"/>
                  </a:cubicBezTo>
                  <a:cubicBezTo>
                    <a:pt x="7412" y="11836"/>
                    <a:pt x="7412" y="11836"/>
                    <a:pt x="7412" y="11836"/>
                  </a:cubicBezTo>
                  <a:cubicBezTo>
                    <a:pt x="7306" y="11836"/>
                    <a:pt x="7306" y="11836"/>
                    <a:pt x="7306" y="11836"/>
                  </a:cubicBezTo>
                  <a:cubicBezTo>
                    <a:pt x="7200" y="11540"/>
                    <a:pt x="7200" y="11540"/>
                    <a:pt x="7200" y="11540"/>
                  </a:cubicBezTo>
                  <a:cubicBezTo>
                    <a:pt x="7200" y="11836"/>
                    <a:pt x="7200" y="11836"/>
                    <a:pt x="7200" y="11836"/>
                  </a:cubicBezTo>
                  <a:cubicBezTo>
                    <a:pt x="7094" y="11836"/>
                    <a:pt x="7094" y="11836"/>
                    <a:pt x="7094" y="11836"/>
                  </a:cubicBezTo>
                  <a:cubicBezTo>
                    <a:pt x="7094" y="11540"/>
                    <a:pt x="7094" y="11540"/>
                    <a:pt x="7094" y="11540"/>
                  </a:cubicBezTo>
                  <a:cubicBezTo>
                    <a:pt x="7094" y="11244"/>
                    <a:pt x="7094" y="11244"/>
                    <a:pt x="7094" y="11244"/>
                  </a:cubicBezTo>
                  <a:cubicBezTo>
                    <a:pt x="6988" y="10652"/>
                    <a:pt x="6988" y="10652"/>
                    <a:pt x="6988" y="10652"/>
                  </a:cubicBezTo>
                  <a:cubicBezTo>
                    <a:pt x="6988" y="10652"/>
                    <a:pt x="6988" y="10652"/>
                    <a:pt x="6988" y="10652"/>
                  </a:cubicBezTo>
                  <a:cubicBezTo>
                    <a:pt x="6882" y="10356"/>
                    <a:pt x="6882" y="10356"/>
                    <a:pt x="6882" y="10356"/>
                  </a:cubicBezTo>
                  <a:cubicBezTo>
                    <a:pt x="6988" y="10356"/>
                    <a:pt x="6988" y="10356"/>
                    <a:pt x="6988" y="10356"/>
                  </a:cubicBezTo>
                  <a:cubicBezTo>
                    <a:pt x="6988" y="10060"/>
                    <a:pt x="6988" y="10060"/>
                    <a:pt x="6988" y="10060"/>
                  </a:cubicBezTo>
                  <a:cubicBezTo>
                    <a:pt x="6988" y="9764"/>
                    <a:pt x="6988" y="9764"/>
                    <a:pt x="6988" y="9764"/>
                  </a:cubicBezTo>
                  <a:cubicBezTo>
                    <a:pt x="6988" y="9468"/>
                    <a:pt x="6988" y="9468"/>
                    <a:pt x="6988" y="9468"/>
                  </a:cubicBezTo>
                  <a:cubicBezTo>
                    <a:pt x="6882" y="9173"/>
                    <a:pt x="6882" y="9173"/>
                    <a:pt x="6882" y="9173"/>
                  </a:cubicBezTo>
                  <a:cubicBezTo>
                    <a:pt x="6776" y="9173"/>
                    <a:pt x="6776" y="9173"/>
                    <a:pt x="6776" y="9173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776" y="8877"/>
                    <a:pt x="6776" y="8877"/>
                    <a:pt x="6776" y="8877"/>
                  </a:cubicBezTo>
                  <a:cubicBezTo>
                    <a:pt x="6988" y="8581"/>
                    <a:pt x="6988" y="8581"/>
                    <a:pt x="6988" y="8581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6882" y="8581"/>
                    <a:pt x="6882" y="8581"/>
                    <a:pt x="6882" y="8581"/>
                  </a:cubicBezTo>
                  <a:cubicBezTo>
                    <a:pt x="6776" y="8581"/>
                    <a:pt x="6776" y="8581"/>
                    <a:pt x="6776" y="8581"/>
                  </a:cubicBezTo>
                  <a:cubicBezTo>
                    <a:pt x="6776" y="8581"/>
                    <a:pt x="6776" y="8581"/>
                    <a:pt x="6776" y="8581"/>
                  </a:cubicBezTo>
                  <a:cubicBezTo>
                    <a:pt x="6671" y="8581"/>
                    <a:pt x="6671" y="8581"/>
                    <a:pt x="6671" y="8581"/>
                  </a:cubicBezTo>
                  <a:cubicBezTo>
                    <a:pt x="6565" y="8285"/>
                    <a:pt x="6565" y="8285"/>
                    <a:pt x="6565" y="8285"/>
                  </a:cubicBezTo>
                  <a:cubicBezTo>
                    <a:pt x="6565" y="8285"/>
                    <a:pt x="6565" y="8285"/>
                    <a:pt x="6565" y="8285"/>
                  </a:cubicBezTo>
                  <a:cubicBezTo>
                    <a:pt x="6671" y="8285"/>
                    <a:pt x="6671" y="8285"/>
                    <a:pt x="6671" y="8285"/>
                  </a:cubicBezTo>
                  <a:cubicBezTo>
                    <a:pt x="6565" y="7989"/>
                    <a:pt x="6565" y="7989"/>
                    <a:pt x="6565" y="7989"/>
                  </a:cubicBezTo>
                  <a:cubicBezTo>
                    <a:pt x="6459" y="7693"/>
                    <a:pt x="6459" y="7693"/>
                    <a:pt x="6459" y="7693"/>
                  </a:cubicBezTo>
                  <a:cubicBezTo>
                    <a:pt x="6459" y="7101"/>
                    <a:pt x="6459" y="7101"/>
                    <a:pt x="6459" y="7101"/>
                  </a:cubicBezTo>
                  <a:cubicBezTo>
                    <a:pt x="6565" y="7101"/>
                    <a:pt x="6565" y="7101"/>
                    <a:pt x="6565" y="7101"/>
                  </a:cubicBezTo>
                  <a:cubicBezTo>
                    <a:pt x="6565" y="7101"/>
                    <a:pt x="6565" y="7101"/>
                    <a:pt x="6565" y="7101"/>
                  </a:cubicBezTo>
                  <a:cubicBezTo>
                    <a:pt x="6459" y="6805"/>
                    <a:pt x="6459" y="6805"/>
                    <a:pt x="6459" y="6805"/>
                  </a:cubicBezTo>
                  <a:cubicBezTo>
                    <a:pt x="6565" y="6805"/>
                    <a:pt x="6565" y="6805"/>
                    <a:pt x="6565" y="6805"/>
                  </a:cubicBezTo>
                  <a:close/>
                  <a:moveTo>
                    <a:pt x="18635" y="9173"/>
                  </a:moveTo>
                  <a:cubicBezTo>
                    <a:pt x="18635" y="9173"/>
                    <a:pt x="18635" y="9173"/>
                    <a:pt x="18635" y="9173"/>
                  </a:cubicBezTo>
                  <a:cubicBezTo>
                    <a:pt x="18635" y="9468"/>
                    <a:pt x="18635" y="9468"/>
                    <a:pt x="18635" y="9468"/>
                  </a:cubicBezTo>
                  <a:cubicBezTo>
                    <a:pt x="18741" y="9468"/>
                    <a:pt x="18741" y="9468"/>
                    <a:pt x="18741" y="9468"/>
                  </a:cubicBezTo>
                  <a:cubicBezTo>
                    <a:pt x="18635" y="9173"/>
                    <a:pt x="18635" y="9173"/>
                    <a:pt x="18635" y="9173"/>
                  </a:cubicBezTo>
                  <a:close/>
                  <a:moveTo>
                    <a:pt x="18847" y="10060"/>
                  </a:moveTo>
                  <a:cubicBezTo>
                    <a:pt x="18741" y="10060"/>
                    <a:pt x="18741" y="10060"/>
                    <a:pt x="18741" y="10060"/>
                  </a:cubicBezTo>
                  <a:cubicBezTo>
                    <a:pt x="18847" y="10060"/>
                    <a:pt x="18847" y="10060"/>
                    <a:pt x="18847" y="10060"/>
                  </a:cubicBezTo>
                  <a:cubicBezTo>
                    <a:pt x="18847" y="10060"/>
                    <a:pt x="18847" y="10060"/>
                    <a:pt x="18847" y="10060"/>
                  </a:cubicBezTo>
                  <a:close/>
                  <a:moveTo>
                    <a:pt x="18953" y="10060"/>
                  </a:moveTo>
                  <a:cubicBezTo>
                    <a:pt x="18953" y="10060"/>
                    <a:pt x="18953" y="10060"/>
                    <a:pt x="18953" y="10060"/>
                  </a:cubicBezTo>
                  <a:cubicBezTo>
                    <a:pt x="19165" y="10356"/>
                    <a:pt x="19165" y="10356"/>
                    <a:pt x="19165" y="10356"/>
                  </a:cubicBezTo>
                  <a:cubicBezTo>
                    <a:pt x="19376" y="10356"/>
                    <a:pt x="19376" y="10356"/>
                    <a:pt x="19376" y="10356"/>
                  </a:cubicBezTo>
                  <a:cubicBezTo>
                    <a:pt x="19588" y="10356"/>
                    <a:pt x="19588" y="10356"/>
                    <a:pt x="19588" y="10356"/>
                  </a:cubicBezTo>
                  <a:cubicBezTo>
                    <a:pt x="19588" y="10356"/>
                    <a:pt x="19588" y="10356"/>
                    <a:pt x="19588" y="10356"/>
                  </a:cubicBezTo>
                  <a:cubicBezTo>
                    <a:pt x="19482" y="10060"/>
                    <a:pt x="19482" y="10060"/>
                    <a:pt x="19482" y="10060"/>
                  </a:cubicBezTo>
                  <a:cubicBezTo>
                    <a:pt x="19376" y="10060"/>
                    <a:pt x="19376" y="10060"/>
                    <a:pt x="19376" y="10060"/>
                  </a:cubicBezTo>
                  <a:cubicBezTo>
                    <a:pt x="19165" y="10060"/>
                    <a:pt x="19165" y="10060"/>
                    <a:pt x="19165" y="10060"/>
                  </a:cubicBezTo>
                  <a:cubicBezTo>
                    <a:pt x="19165" y="10060"/>
                    <a:pt x="19165" y="10060"/>
                    <a:pt x="19165" y="10060"/>
                  </a:cubicBezTo>
                  <a:cubicBezTo>
                    <a:pt x="18953" y="10060"/>
                    <a:pt x="18953" y="10060"/>
                    <a:pt x="18953" y="10060"/>
                  </a:cubicBezTo>
                  <a:close/>
                  <a:moveTo>
                    <a:pt x="18953" y="8877"/>
                  </a:moveTo>
                  <a:cubicBezTo>
                    <a:pt x="19059" y="9173"/>
                    <a:pt x="19059" y="9173"/>
                    <a:pt x="19059" y="9173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9165" y="9173"/>
                    <a:pt x="19165" y="9173"/>
                    <a:pt x="19165" y="9173"/>
                  </a:cubicBezTo>
                  <a:cubicBezTo>
                    <a:pt x="19165" y="9468"/>
                    <a:pt x="19165" y="9468"/>
                    <a:pt x="19165" y="9468"/>
                  </a:cubicBezTo>
                  <a:cubicBezTo>
                    <a:pt x="19165" y="9468"/>
                    <a:pt x="19165" y="9468"/>
                    <a:pt x="19165" y="9468"/>
                  </a:cubicBezTo>
                  <a:cubicBezTo>
                    <a:pt x="19271" y="9468"/>
                    <a:pt x="19271" y="9468"/>
                    <a:pt x="19271" y="9468"/>
                  </a:cubicBezTo>
                  <a:cubicBezTo>
                    <a:pt x="19271" y="9468"/>
                    <a:pt x="19271" y="9468"/>
                    <a:pt x="19271" y="9468"/>
                  </a:cubicBezTo>
                  <a:cubicBezTo>
                    <a:pt x="19376" y="9468"/>
                    <a:pt x="19376" y="9468"/>
                    <a:pt x="19376" y="9468"/>
                  </a:cubicBezTo>
                  <a:cubicBezTo>
                    <a:pt x="19376" y="9468"/>
                    <a:pt x="19376" y="9468"/>
                    <a:pt x="19376" y="9468"/>
                  </a:cubicBezTo>
                  <a:cubicBezTo>
                    <a:pt x="19271" y="9173"/>
                    <a:pt x="19271" y="9173"/>
                    <a:pt x="19271" y="9173"/>
                  </a:cubicBezTo>
                  <a:cubicBezTo>
                    <a:pt x="19165" y="8877"/>
                    <a:pt x="19165" y="8877"/>
                    <a:pt x="19165" y="8877"/>
                  </a:cubicBezTo>
                  <a:cubicBezTo>
                    <a:pt x="19165" y="8877"/>
                    <a:pt x="19165" y="8877"/>
                    <a:pt x="19165" y="8877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8953" y="8877"/>
                    <a:pt x="18953" y="8877"/>
                    <a:pt x="18953" y="8877"/>
                  </a:cubicBezTo>
                  <a:cubicBezTo>
                    <a:pt x="18953" y="8877"/>
                    <a:pt x="18953" y="8877"/>
                    <a:pt x="18953" y="8877"/>
                  </a:cubicBezTo>
                  <a:close/>
                  <a:moveTo>
                    <a:pt x="17576" y="14795"/>
                  </a:moveTo>
                  <a:cubicBezTo>
                    <a:pt x="17576" y="15090"/>
                    <a:pt x="17576" y="15090"/>
                    <a:pt x="17576" y="15090"/>
                  </a:cubicBezTo>
                  <a:cubicBezTo>
                    <a:pt x="17576" y="15386"/>
                    <a:pt x="17576" y="15386"/>
                    <a:pt x="17576" y="15386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682" y="15090"/>
                    <a:pt x="17682" y="15090"/>
                    <a:pt x="17682" y="15090"/>
                  </a:cubicBezTo>
                  <a:cubicBezTo>
                    <a:pt x="17576" y="14795"/>
                    <a:pt x="17576" y="14795"/>
                    <a:pt x="17576" y="14795"/>
                  </a:cubicBezTo>
                  <a:close/>
                  <a:moveTo>
                    <a:pt x="17788" y="14499"/>
                  </a:moveTo>
                  <a:cubicBezTo>
                    <a:pt x="17788" y="14795"/>
                    <a:pt x="17788" y="14795"/>
                    <a:pt x="17788" y="14795"/>
                  </a:cubicBezTo>
                  <a:cubicBezTo>
                    <a:pt x="17682" y="15090"/>
                    <a:pt x="17682" y="15090"/>
                    <a:pt x="17682" y="15090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788" y="14795"/>
                    <a:pt x="17788" y="14795"/>
                    <a:pt x="17788" y="14795"/>
                  </a:cubicBezTo>
                  <a:cubicBezTo>
                    <a:pt x="17788" y="14499"/>
                    <a:pt x="17788" y="14499"/>
                    <a:pt x="17788" y="14499"/>
                  </a:cubicBezTo>
                  <a:close/>
                  <a:moveTo>
                    <a:pt x="18529" y="16274"/>
                  </a:moveTo>
                  <a:cubicBezTo>
                    <a:pt x="18529" y="16274"/>
                    <a:pt x="18529" y="16274"/>
                    <a:pt x="18529" y="16274"/>
                  </a:cubicBezTo>
                  <a:cubicBezTo>
                    <a:pt x="18529" y="16274"/>
                    <a:pt x="18529" y="16274"/>
                    <a:pt x="18529" y="16274"/>
                  </a:cubicBezTo>
                  <a:cubicBezTo>
                    <a:pt x="18635" y="16274"/>
                    <a:pt x="18635" y="16274"/>
                    <a:pt x="18635" y="16274"/>
                  </a:cubicBezTo>
                  <a:cubicBezTo>
                    <a:pt x="18529" y="16274"/>
                    <a:pt x="18529" y="16274"/>
                    <a:pt x="18529" y="16274"/>
                  </a:cubicBezTo>
                  <a:close/>
                  <a:moveTo>
                    <a:pt x="18318" y="15682"/>
                  </a:move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978"/>
                    <a:pt x="18318" y="15978"/>
                    <a:pt x="18318" y="15978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570"/>
                    <a:pt x="18318" y="16570"/>
                    <a:pt x="18318" y="16570"/>
                  </a:cubicBezTo>
                  <a:cubicBezTo>
                    <a:pt x="18318" y="16570"/>
                    <a:pt x="18318" y="16570"/>
                    <a:pt x="18318" y="16570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318" y="15682"/>
                    <a:pt x="18318" y="15682"/>
                    <a:pt x="18318" y="15682"/>
                  </a:cubicBezTo>
                  <a:close/>
                  <a:moveTo>
                    <a:pt x="18424" y="15978"/>
                  </a:moveTo>
                  <a:cubicBezTo>
                    <a:pt x="18424" y="15978"/>
                    <a:pt x="18424" y="15978"/>
                    <a:pt x="18424" y="15978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424" y="15978"/>
                    <a:pt x="18424" y="15978"/>
                    <a:pt x="18424" y="15978"/>
                  </a:cubicBezTo>
                  <a:close/>
                  <a:moveTo>
                    <a:pt x="18318" y="15386"/>
                  </a:moveTo>
                  <a:cubicBezTo>
                    <a:pt x="18318" y="15386"/>
                    <a:pt x="18318" y="15386"/>
                    <a:pt x="18318" y="15386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424" y="15682"/>
                    <a:pt x="18424" y="15682"/>
                    <a:pt x="18424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386"/>
                    <a:pt x="18318" y="15386"/>
                    <a:pt x="18318" y="15386"/>
                  </a:cubicBezTo>
                  <a:close/>
                  <a:moveTo>
                    <a:pt x="18529" y="15386"/>
                  </a:moveTo>
                  <a:cubicBezTo>
                    <a:pt x="18424" y="15386"/>
                    <a:pt x="18424" y="15386"/>
                    <a:pt x="18424" y="15386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424" y="15682"/>
                    <a:pt x="18424" y="15682"/>
                    <a:pt x="18424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lose/>
                  <a:moveTo>
                    <a:pt x="18318" y="15090"/>
                  </a:move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lose/>
                  <a:moveTo>
                    <a:pt x="18529" y="14795"/>
                  </a:move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lose/>
                  <a:moveTo>
                    <a:pt x="18424" y="14795"/>
                  </a:moveTo>
                  <a:cubicBezTo>
                    <a:pt x="18424" y="14795"/>
                    <a:pt x="18424" y="14795"/>
                    <a:pt x="18424" y="14795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386"/>
                    <a:pt x="18424" y="15386"/>
                    <a:pt x="18424" y="15386"/>
                  </a:cubicBezTo>
                  <a:cubicBezTo>
                    <a:pt x="18424" y="15386"/>
                    <a:pt x="18424" y="15386"/>
                    <a:pt x="18424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090"/>
                    <a:pt x="18529" y="15090"/>
                    <a:pt x="18529" y="15090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424" y="14795"/>
                    <a:pt x="18424" y="14795"/>
                    <a:pt x="18424" y="14795"/>
                  </a:cubicBezTo>
                  <a:close/>
                  <a:moveTo>
                    <a:pt x="17259" y="16570"/>
                  </a:moveTo>
                  <a:cubicBezTo>
                    <a:pt x="17259" y="16570"/>
                    <a:pt x="17259" y="16570"/>
                    <a:pt x="17259" y="16570"/>
                  </a:cubicBezTo>
                  <a:cubicBezTo>
                    <a:pt x="17259" y="16570"/>
                    <a:pt x="17259" y="16570"/>
                    <a:pt x="17259" y="16570"/>
                  </a:cubicBezTo>
                  <a:cubicBezTo>
                    <a:pt x="17259" y="16570"/>
                    <a:pt x="17259" y="16570"/>
                    <a:pt x="17259" y="16570"/>
                  </a:cubicBezTo>
                  <a:close/>
                  <a:moveTo>
                    <a:pt x="17153" y="16866"/>
                  </a:moveTo>
                  <a:cubicBezTo>
                    <a:pt x="17259" y="16866"/>
                    <a:pt x="17259" y="16866"/>
                    <a:pt x="17259" y="16866"/>
                  </a:cubicBezTo>
                  <a:cubicBezTo>
                    <a:pt x="17259" y="16866"/>
                    <a:pt x="17259" y="16866"/>
                    <a:pt x="17259" y="16866"/>
                  </a:cubicBezTo>
                  <a:cubicBezTo>
                    <a:pt x="17153" y="16866"/>
                    <a:pt x="17153" y="16866"/>
                    <a:pt x="17153" y="16866"/>
                  </a:cubicBezTo>
                  <a:close/>
                  <a:moveTo>
                    <a:pt x="16729" y="17162"/>
                  </a:moveTo>
                  <a:cubicBezTo>
                    <a:pt x="16729" y="17458"/>
                    <a:pt x="16729" y="17458"/>
                    <a:pt x="16729" y="17458"/>
                  </a:cubicBezTo>
                  <a:cubicBezTo>
                    <a:pt x="16729" y="17458"/>
                    <a:pt x="16729" y="17458"/>
                    <a:pt x="16729" y="17458"/>
                  </a:cubicBezTo>
                  <a:cubicBezTo>
                    <a:pt x="16729" y="17458"/>
                    <a:pt x="16729" y="17162"/>
                    <a:pt x="16729" y="17162"/>
                  </a:cubicBezTo>
                  <a:close/>
                  <a:moveTo>
                    <a:pt x="16835" y="17162"/>
                  </a:moveTo>
                  <a:cubicBezTo>
                    <a:pt x="16729" y="17162"/>
                    <a:pt x="16729" y="17162"/>
                    <a:pt x="16729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lose/>
                  <a:moveTo>
                    <a:pt x="16835" y="18049"/>
                  </a:moveTo>
                  <a:cubicBezTo>
                    <a:pt x="16835" y="18049"/>
                    <a:pt x="16835" y="18049"/>
                    <a:pt x="16835" y="18049"/>
                  </a:cubicBezTo>
                  <a:cubicBezTo>
                    <a:pt x="16729" y="18049"/>
                    <a:pt x="16729" y="18049"/>
                    <a:pt x="16729" y="18049"/>
                  </a:cubicBezTo>
                  <a:cubicBezTo>
                    <a:pt x="16729" y="18345"/>
                    <a:pt x="16729" y="18345"/>
                    <a:pt x="16729" y="18345"/>
                  </a:cubicBezTo>
                  <a:cubicBezTo>
                    <a:pt x="16835" y="18345"/>
                    <a:pt x="16835" y="18345"/>
                    <a:pt x="16835" y="18345"/>
                  </a:cubicBezTo>
                  <a:cubicBezTo>
                    <a:pt x="16835" y="18049"/>
                    <a:pt x="16835" y="18049"/>
                    <a:pt x="16835" y="18049"/>
                  </a:cubicBezTo>
                  <a:cubicBezTo>
                    <a:pt x="16835" y="18049"/>
                    <a:pt x="16835" y="18049"/>
                    <a:pt x="16835" y="18049"/>
                  </a:cubicBezTo>
                  <a:close/>
                  <a:moveTo>
                    <a:pt x="17047" y="17162"/>
                  </a:moveTo>
                  <a:cubicBezTo>
                    <a:pt x="16941" y="17458"/>
                    <a:pt x="16941" y="17458"/>
                    <a:pt x="16941" y="17458"/>
                  </a:cubicBezTo>
                  <a:cubicBezTo>
                    <a:pt x="16941" y="17458"/>
                    <a:pt x="16941" y="17458"/>
                    <a:pt x="16941" y="17458"/>
                  </a:cubicBezTo>
                  <a:cubicBezTo>
                    <a:pt x="16941" y="17458"/>
                    <a:pt x="16941" y="17458"/>
                    <a:pt x="16941" y="17458"/>
                  </a:cubicBezTo>
                  <a:cubicBezTo>
                    <a:pt x="16835" y="17753"/>
                    <a:pt x="16835" y="17753"/>
                    <a:pt x="16835" y="17753"/>
                  </a:cubicBezTo>
                  <a:cubicBezTo>
                    <a:pt x="16835" y="17753"/>
                    <a:pt x="16835" y="17753"/>
                    <a:pt x="16835" y="17753"/>
                  </a:cubicBezTo>
                  <a:cubicBezTo>
                    <a:pt x="16941" y="18049"/>
                    <a:pt x="16941" y="18049"/>
                    <a:pt x="16941" y="18049"/>
                  </a:cubicBezTo>
                  <a:cubicBezTo>
                    <a:pt x="16941" y="17753"/>
                    <a:pt x="16941" y="17753"/>
                    <a:pt x="16941" y="17753"/>
                  </a:cubicBezTo>
                  <a:cubicBezTo>
                    <a:pt x="17047" y="17458"/>
                    <a:pt x="17047" y="17458"/>
                    <a:pt x="17047" y="17458"/>
                  </a:cubicBezTo>
                  <a:cubicBezTo>
                    <a:pt x="17153" y="17162"/>
                    <a:pt x="17153" y="17162"/>
                    <a:pt x="17153" y="17162"/>
                  </a:cubicBezTo>
                  <a:cubicBezTo>
                    <a:pt x="17153" y="17162"/>
                    <a:pt x="17153" y="17162"/>
                    <a:pt x="17153" y="17162"/>
                  </a:cubicBezTo>
                  <a:cubicBezTo>
                    <a:pt x="17153" y="16866"/>
                    <a:pt x="17153" y="16866"/>
                    <a:pt x="17153" y="16866"/>
                  </a:cubicBezTo>
                  <a:cubicBezTo>
                    <a:pt x="17153" y="16866"/>
                    <a:pt x="17153" y="16866"/>
                    <a:pt x="17153" y="16866"/>
                  </a:cubicBezTo>
                  <a:cubicBezTo>
                    <a:pt x="17047" y="16866"/>
                    <a:pt x="17047" y="16866"/>
                    <a:pt x="17047" y="16866"/>
                  </a:cubicBezTo>
                  <a:cubicBezTo>
                    <a:pt x="17047" y="16866"/>
                    <a:pt x="17047" y="16866"/>
                    <a:pt x="17047" y="16866"/>
                  </a:cubicBezTo>
                  <a:cubicBezTo>
                    <a:pt x="17047" y="17162"/>
                    <a:pt x="17047" y="17162"/>
                    <a:pt x="17047" y="17162"/>
                  </a:cubicBezTo>
                  <a:close/>
                  <a:moveTo>
                    <a:pt x="16306" y="15978"/>
                  </a:moveTo>
                  <a:cubicBezTo>
                    <a:pt x="16412" y="15682"/>
                    <a:pt x="16412" y="15682"/>
                    <a:pt x="16412" y="15682"/>
                  </a:cubicBezTo>
                  <a:cubicBezTo>
                    <a:pt x="16306" y="15682"/>
                    <a:pt x="16306" y="15682"/>
                    <a:pt x="16306" y="15682"/>
                  </a:cubicBezTo>
                  <a:cubicBezTo>
                    <a:pt x="16306" y="15978"/>
                    <a:pt x="16306" y="15978"/>
                    <a:pt x="16306" y="15978"/>
                  </a:cubicBezTo>
                  <a:close/>
                  <a:moveTo>
                    <a:pt x="16094" y="16274"/>
                  </a:moveTo>
                  <a:cubicBezTo>
                    <a:pt x="16094" y="16274"/>
                    <a:pt x="16094" y="16274"/>
                    <a:pt x="16094" y="16274"/>
                  </a:cubicBezTo>
                  <a:cubicBezTo>
                    <a:pt x="16094" y="16274"/>
                    <a:pt x="16094" y="16274"/>
                    <a:pt x="16094" y="16274"/>
                  </a:cubicBezTo>
                  <a:cubicBezTo>
                    <a:pt x="16094" y="16274"/>
                    <a:pt x="16094" y="16274"/>
                    <a:pt x="16094" y="16274"/>
                  </a:cubicBezTo>
                  <a:close/>
                  <a:moveTo>
                    <a:pt x="16306" y="18049"/>
                  </a:moveTo>
                  <a:cubicBezTo>
                    <a:pt x="16200" y="18049"/>
                    <a:pt x="16200" y="18049"/>
                    <a:pt x="16200" y="18049"/>
                  </a:cubicBezTo>
                  <a:cubicBezTo>
                    <a:pt x="16200" y="18049"/>
                    <a:pt x="16200" y="18049"/>
                    <a:pt x="16200" y="18049"/>
                  </a:cubicBezTo>
                  <a:cubicBezTo>
                    <a:pt x="16306" y="18049"/>
                    <a:pt x="16306" y="18049"/>
                    <a:pt x="16306" y="18049"/>
                  </a:cubicBezTo>
                  <a:close/>
                  <a:moveTo>
                    <a:pt x="16094" y="17753"/>
                  </a:moveTo>
                  <a:cubicBezTo>
                    <a:pt x="16200" y="17458"/>
                    <a:pt x="16200" y="17458"/>
                    <a:pt x="16200" y="17458"/>
                  </a:cubicBezTo>
                  <a:cubicBezTo>
                    <a:pt x="16200" y="17753"/>
                    <a:pt x="16200" y="17753"/>
                    <a:pt x="16200" y="17753"/>
                  </a:cubicBezTo>
                  <a:cubicBezTo>
                    <a:pt x="16200" y="17753"/>
                    <a:pt x="16200" y="17753"/>
                    <a:pt x="16200" y="17753"/>
                  </a:cubicBezTo>
                  <a:cubicBezTo>
                    <a:pt x="16200" y="18049"/>
                    <a:pt x="16200" y="18049"/>
                    <a:pt x="16200" y="18049"/>
                  </a:cubicBezTo>
                  <a:cubicBezTo>
                    <a:pt x="16094" y="17753"/>
                    <a:pt x="16094" y="17753"/>
                    <a:pt x="16094" y="17753"/>
                  </a:cubicBezTo>
                  <a:cubicBezTo>
                    <a:pt x="16094" y="17753"/>
                    <a:pt x="16094" y="17753"/>
                    <a:pt x="16094" y="17753"/>
                  </a:cubicBezTo>
                  <a:close/>
                  <a:moveTo>
                    <a:pt x="15565" y="16866"/>
                  </a:move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565" y="16866"/>
                    <a:pt x="15565" y="16866"/>
                    <a:pt x="15565" y="16866"/>
                  </a:cubicBezTo>
                  <a:close/>
                  <a:moveTo>
                    <a:pt x="15671" y="18345"/>
                  </a:moveTo>
                  <a:cubicBezTo>
                    <a:pt x="15776" y="18345"/>
                    <a:pt x="15776" y="18345"/>
                    <a:pt x="15776" y="18345"/>
                  </a:cubicBezTo>
                  <a:cubicBezTo>
                    <a:pt x="15882" y="18345"/>
                    <a:pt x="15882" y="18345"/>
                    <a:pt x="15882" y="18345"/>
                  </a:cubicBezTo>
                  <a:cubicBezTo>
                    <a:pt x="15776" y="18345"/>
                    <a:pt x="15776" y="18345"/>
                    <a:pt x="15776" y="18345"/>
                  </a:cubicBezTo>
                  <a:cubicBezTo>
                    <a:pt x="15671" y="18345"/>
                    <a:pt x="15671" y="18345"/>
                    <a:pt x="15671" y="18345"/>
                  </a:cubicBezTo>
                  <a:close/>
                  <a:moveTo>
                    <a:pt x="15035" y="17458"/>
                  </a:move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458"/>
                    <a:pt x="15035" y="17458"/>
                    <a:pt x="15035" y="17458"/>
                  </a:cubicBezTo>
                  <a:close/>
                  <a:moveTo>
                    <a:pt x="15247" y="18049"/>
                  </a:moveTo>
                  <a:cubicBezTo>
                    <a:pt x="15353" y="18049"/>
                    <a:pt x="15353" y="18049"/>
                    <a:pt x="15353" y="18049"/>
                  </a:cubicBezTo>
                  <a:cubicBezTo>
                    <a:pt x="15459" y="18049"/>
                    <a:pt x="15459" y="18049"/>
                    <a:pt x="15459" y="18049"/>
                  </a:cubicBezTo>
                  <a:cubicBezTo>
                    <a:pt x="15459" y="18345"/>
                    <a:pt x="15459" y="18345"/>
                    <a:pt x="15459" y="18345"/>
                  </a:cubicBezTo>
                  <a:cubicBezTo>
                    <a:pt x="15353" y="18345"/>
                    <a:pt x="15353" y="18345"/>
                    <a:pt x="15353" y="18345"/>
                  </a:cubicBezTo>
                  <a:cubicBezTo>
                    <a:pt x="15247" y="18345"/>
                    <a:pt x="15247" y="18345"/>
                    <a:pt x="15247" y="18345"/>
                  </a:cubicBezTo>
                  <a:cubicBezTo>
                    <a:pt x="15247" y="18049"/>
                    <a:pt x="15247" y="18049"/>
                    <a:pt x="15247" y="18049"/>
                  </a:cubicBezTo>
                  <a:close/>
                  <a:moveTo>
                    <a:pt x="15141" y="18345"/>
                  </a:moveTo>
                  <a:cubicBezTo>
                    <a:pt x="15141" y="18049"/>
                    <a:pt x="15141" y="18049"/>
                    <a:pt x="15141" y="18049"/>
                  </a:cubicBezTo>
                  <a:cubicBezTo>
                    <a:pt x="15141" y="18345"/>
                    <a:pt x="15141" y="18345"/>
                    <a:pt x="15141" y="18345"/>
                  </a:cubicBezTo>
                  <a:cubicBezTo>
                    <a:pt x="15141" y="18345"/>
                    <a:pt x="15141" y="18345"/>
                    <a:pt x="15141" y="18345"/>
                  </a:cubicBezTo>
                  <a:close/>
                  <a:moveTo>
                    <a:pt x="14929" y="18049"/>
                  </a:moveTo>
                  <a:cubicBezTo>
                    <a:pt x="14929" y="18049"/>
                    <a:pt x="14929" y="18049"/>
                    <a:pt x="14929" y="18049"/>
                  </a:cubicBezTo>
                  <a:cubicBezTo>
                    <a:pt x="15035" y="18049"/>
                    <a:pt x="15035" y="18049"/>
                    <a:pt x="15035" y="18049"/>
                  </a:cubicBezTo>
                  <a:cubicBezTo>
                    <a:pt x="14929" y="18345"/>
                    <a:pt x="14929" y="18345"/>
                    <a:pt x="14929" y="18345"/>
                  </a:cubicBezTo>
                  <a:cubicBezTo>
                    <a:pt x="14929" y="18049"/>
                    <a:pt x="14929" y="18049"/>
                    <a:pt x="14929" y="18049"/>
                  </a:cubicBezTo>
                  <a:close/>
                  <a:moveTo>
                    <a:pt x="13129" y="20712"/>
                  </a:moveTo>
                  <a:cubicBezTo>
                    <a:pt x="13129" y="21008"/>
                    <a:pt x="13129" y="21008"/>
                    <a:pt x="13129" y="21008"/>
                  </a:cubicBezTo>
                  <a:cubicBezTo>
                    <a:pt x="13129" y="21008"/>
                    <a:pt x="13129" y="21008"/>
                    <a:pt x="13129" y="21008"/>
                  </a:cubicBezTo>
                  <a:cubicBezTo>
                    <a:pt x="13341" y="21008"/>
                    <a:pt x="13341" y="21008"/>
                    <a:pt x="13341" y="21008"/>
                  </a:cubicBezTo>
                  <a:cubicBezTo>
                    <a:pt x="13447" y="20712"/>
                    <a:pt x="13447" y="20712"/>
                    <a:pt x="13447" y="20712"/>
                  </a:cubicBezTo>
                  <a:cubicBezTo>
                    <a:pt x="13553" y="20712"/>
                    <a:pt x="13553" y="20712"/>
                    <a:pt x="13553" y="20712"/>
                  </a:cubicBezTo>
                  <a:cubicBezTo>
                    <a:pt x="13659" y="20712"/>
                    <a:pt x="13659" y="20712"/>
                    <a:pt x="13659" y="20712"/>
                  </a:cubicBezTo>
                  <a:cubicBezTo>
                    <a:pt x="13659" y="20416"/>
                    <a:pt x="13659" y="20416"/>
                    <a:pt x="13659" y="20416"/>
                  </a:cubicBezTo>
                  <a:cubicBezTo>
                    <a:pt x="13765" y="20416"/>
                    <a:pt x="13765" y="20416"/>
                    <a:pt x="13765" y="20416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871" y="19529"/>
                    <a:pt x="13871" y="19529"/>
                    <a:pt x="13871" y="19529"/>
                  </a:cubicBezTo>
                  <a:cubicBezTo>
                    <a:pt x="13765" y="19233"/>
                    <a:pt x="13765" y="19233"/>
                    <a:pt x="13765" y="19233"/>
                  </a:cubicBezTo>
                  <a:cubicBezTo>
                    <a:pt x="13765" y="19233"/>
                    <a:pt x="13765" y="19233"/>
                    <a:pt x="13765" y="19233"/>
                  </a:cubicBezTo>
                  <a:cubicBezTo>
                    <a:pt x="13659" y="19233"/>
                    <a:pt x="13659" y="19233"/>
                    <a:pt x="13659" y="19233"/>
                  </a:cubicBezTo>
                  <a:cubicBezTo>
                    <a:pt x="13659" y="19529"/>
                    <a:pt x="13659" y="19529"/>
                    <a:pt x="13659" y="19529"/>
                  </a:cubicBezTo>
                  <a:cubicBezTo>
                    <a:pt x="13553" y="19529"/>
                    <a:pt x="13553" y="19529"/>
                    <a:pt x="13553" y="19529"/>
                  </a:cubicBezTo>
                  <a:cubicBezTo>
                    <a:pt x="13553" y="19825"/>
                    <a:pt x="13553" y="19825"/>
                    <a:pt x="13553" y="19825"/>
                  </a:cubicBezTo>
                  <a:cubicBezTo>
                    <a:pt x="13447" y="19529"/>
                    <a:pt x="13447" y="19529"/>
                    <a:pt x="13447" y="19529"/>
                  </a:cubicBezTo>
                  <a:cubicBezTo>
                    <a:pt x="13447" y="19529"/>
                    <a:pt x="13447" y="19529"/>
                    <a:pt x="13447" y="19529"/>
                  </a:cubicBezTo>
                  <a:cubicBezTo>
                    <a:pt x="13341" y="19825"/>
                    <a:pt x="13341" y="19825"/>
                    <a:pt x="13341" y="19825"/>
                  </a:cubicBezTo>
                  <a:cubicBezTo>
                    <a:pt x="13235" y="20121"/>
                    <a:pt x="13235" y="20121"/>
                    <a:pt x="13235" y="20121"/>
                  </a:cubicBezTo>
                  <a:cubicBezTo>
                    <a:pt x="13235" y="20416"/>
                    <a:pt x="13235" y="20416"/>
                    <a:pt x="13235" y="20416"/>
                  </a:cubicBezTo>
                  <a:cubicBezTo>
                    <a:pt x="13129" y="20416"/>
                    <a:pt x="13129" y="20416"/>
                    <a:pt x="13129" y="20416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129" y="20712"/>
                    <a:pt x="13129" y="20712"/>
                    <a:pt x="13129" y="20712"/>
                  </a:cubicBezTo>
                  <a:close/>
                  <a:moveTo>
                    <a:pt x="13024" y="21008"/>
                  </a:moveTo>
                  <a:cubicBezTo>
                    <a:pt x="13129" y="20712"/>
                    <a:pt x="13129" y="20712"/>
                    <a:pt x="13129" y="20712"/>
                  </a:cubicBezTo>
                  <a:cubicBezTo>
                    <a:pt x="13024" y="20712"/>
                    <a:pt x="13024" y="20712"/>
                    <a:pt x="13024" y="20712"/>
                  </a:cubicBezTo>
                  <a:cubicBezTo>
                    <a:pt x="13024" y="20712"/>
                    <a:pt x="13024" y="20712"/>
                    <a:pt x="13024" y="20712"/>
                  </a:cubicBezTo>
                  <a:cubicBezTo>
                    <a:pt x="13024" y="21008"/>
                    <a:pt x="13024" y="21008"/>
                    <a:pt x="13024" y="21008"/>
                  </a:cubicBezTo>
                  <a:close/>
                  <a:moveTo>
                    <a:pt x="13024" y="21008"/>
                  </a:moveTo>
                  <a:cubicBezTo>
                    <a:pt x="13024" y="21008"/>
                    <a:pt x="13024" y="21008"/>
                    <a:pt x="13024" y="21008"/>
                  </a:cubicBezTo>
                  <a:cubicBezTo>
                    <a:pt x="13024" y="21304"/>
                    <a:pt x="13024" y="21304"/>
                    <a:pt x="13024" y="21304"/>
                  </a:cubicBezTo>
                  <a:cubicBezTo>
                    <a:pt x="12812" y="21304"/>
                    <a:pt x="12812" y="21304"/>
                    <a:pt x="12812" y="21304"/>
                  </a:cubicBezTo>
                  <a:cubicBezTo>
                    <a:pt x="12812" y="21600"/>
                    <a:pt x="12812" y="21600"/>
                    <a:pt x="12812" y="21600"/>
                  </a:cubicBezTo>
                  <a:cubicBezTo>
                    <a:pt x="12812" y="21600"/>
                    <a:pt x="12812" y="21600"/>
                    <a:pt x="12812" y="21600"/>
                  </a:cubicBezTo>
                  <a:cubicBezTo>
                    <a:pt x="13024" y="21304"/>
                    <a:pt x="13024" y="21304"/>
                    <a:pt x="13024" y="21304"/>
                  </a:cubicBezTo>
                  <a:cubicBezTo>
                    <a:pt x="13129" y="21304"/>
                    <a:pt x="13129" y="21304"/>
                    <a:pt x="13129" y="21304"/>
                  </a:cubicBezTo>
                  <a:cubicBezTo>
                    <a:pt x="13024" y="21008"/>
                    <a:pt x="13024" y="21008"/>
                    <a:pt x="13024" y="21008"/>
                  </a:cubicBezTo>
                  <a:close/>
                  <a:moveTo>
                    <a:pt x="12388" y="21008"/>
                  </a:moveTo>
                  <a:cubicBezTo>
                    <a:pt x="12388" y="21008"/>
                    <a:pt x="12388" y="21008"/>
                    <a:pt x="12388" y="21008"/>
                  </a:cubicBezTo>
                  <a:cubicBezTo>
                    <a:pt x="12388" y="21304"/>
                    <a:pt x="12388" y="21304"/>
                    <a:pt x="12388" y="21304"/>
                  </a:cubicBezTo>
                  <a:cubicBezTo>
                    <a:pt x="12388" y="21304"/>
                    <a:pt x="12388" y="21304"/>
                    <a:pt x="12388" y="21304"/>
                  </a:cubicBezTo>
                  <a:cubicBezTo>
                    <a:pt x="12282" y="21304"/>
                    <a:pt x="12282" y="21304"/>
                    <a:pt x="12282" y="21304"/>
                  </a:cubicBezTo>
                  <a:cubicBezTo>
                    <a:pt x="12282" y="21008"/>
                    <a:pt x="12282" y="21008"/>
                    <a:pt x="12282" y="21008"/>
                  </a:cubicBezTo>
                  <a:cubicBezTo>
                    <a:pt x="12388" y="21008"/>
                    <a:pt x="12388" y="21008"/>
                    <a:pt x="12388" y="21008"/>
                  </a:cubicBezTo>
                  <a:close/>
                  <a:moveTo>
                    <a:pt x="11012" y="19825"/>
                  </a:moveTo>
                  <a:cubicBezTo>
                    <a:pt x="11224" y="19529"/>
                    <a:pt x="11224" y="19529"/>
                    <a:pt x="11224" y="19529"/>
                  </a:cubicBezTo>
                  <a:cubicBezTo>
                    <a:pt x="11329" y="19825"/>
                    <a:pt x="11329" y="19825"/>
                    <a:pt x="11329" y="19825"/>
                  </a:cubicBezTo>
                  <a:cubicBezTo>
                    <a:pt x="11435" y="19825"/>
                    <a:pt x="11435" y="19825"/>
                    <a:pt x="11435" y="19825"/>
                  </a:cubicBezTo>
                  <a:cubicBezTo>
                    <a:pt x="11541" y="19529"/>
                    <a:pt x="11541" y="19529"/>
                    <a:pt x="11541" y="19529"/>
                  </a:cubicBezTo>
                  <a:cubicBezTo>
                    <a:pt x="11647" y="19825"/>
                    <a:pt x="11647" y="19825"/>
                    <a:pt x="11647" y="19825"/>
                  </a:cubicBezTo>
                  <a:cubicBezTo>
                    <a:pt x="11647" y="19825"/>
                    <a:pt x="11647" y="19825"/>
                    <a:pt x="11647" y="19825"/>
                  </a:cubicBezTo>
                  <a:cubicBezTo>
                    <a:pt x="11753" y="19825"/>
                    <a:pt x="11753" y="19825"/>
                    <a:pt x="11753" y="19825"/>
                  </a:cubicBezTo>
                  <a:cubicBezTo>
                    <a:pt x="11859" y="20121"/>
                    <a:pt x="11859" y="20121"/>
                    <a:pt x="11859" y="20121"/>
                  </a:cubicBezTo>
                  <a:cubicBezTo>
                    <a:pt x="11859" y="20416"/>
                    <a:pt x="11859" y="20416"/>
                    <a:pt x="11859" y="20416"/>
                  </a:cubicBezTo>
                  <a:cubicBezTo>
                    <a:pt x="11859" y="20712"/>
                    <a:pt x="11859" y="20712"/>
                    <a:pt x="11859" y="20712"/>
                  </a:cubicBezTo>
                  <a:cubicBezTo>
                    <a:pt x="11753" y="20712"/>
                    <a:pt x="11753" y="20712"/>
                    <a:pt x="11753" y="20712"/>
                  </a:cubicBezTo>
                  <a:cubicBezTo>
                    <a:pt x="11647" y="20712"/>
                    <a:pt x="11647" y="20712"/>
                    <a:pt x="11647" y="20712"/>
                  </a:cubicBezTo>
                  <a:cubicBezTo>
                    <a:pt x="11541" y="20712"/>
                    <a:pt x="11541" y="20712"/>
                    <a:pt x="11541" y="20712"/>
                  </a:cubicBezTo>
                  <a:cubicBezTo>
                    <a:pt x="11435" y="20416"/>
                    <a:pt x="11435" y="20416"/>
                    <a:pt x="11435" y="20416"/>
                  </a:cubicBezTo>
                  <a:cubicBezTo>
                    <a:pt x="11329" y="20416"/>
                    <a:pt x="11329" y="20416"/>
                    <a:pt x="11329" y="20416"/>
                  </a:cubicBezTo>
                  <a:cubicBezTo>
                    <a:pt x="11329" y="20121"/>
                    <a:pt x="11329" y="20121"/>
                    <a:pt x="11329" y="20121"/>
                  </a:cubicBezTo>
                  <a:cubicBezTo>
                    <a:pt x="11224" y="20121"/>
                    <a:pt x="11224" y="20121"/>
                    <a:pt x="11224" y="20121"/>
                  </a:cubicBezTo>
                  <a:cubicBezTo>
                    <a:pt x="11118" y="20121"/>
                    <a:pt x="11118" y="20121"/>
                    <a:pt x="11118" y="20121"/>
                  </a:cubicBezTo>
                  <a:cubicBezTo>
                    <a:pt x="11012" y="19825"/>
                    <a:pt x="11012" y="19825"/>
                    <a:pt x="11012" y="19825"/>
                  </a:cubicBezTo>
                  <a:cubicBezTo>
                    <a:pt x="11012" y="19825"/>
                    <a:pt x="11012" y="19825"/>
                    <a:pt x="11012" y="19825"/>
                  </a:cubicBezTo>
                  <a:close/>
                  <a:moveTo>
                    <a:pt x="9529" y="16866"/>
                  </a:moveTo>
                  <a:cubicBezTo>
                    <a:pt x="9635" y="17162"/>
                    <a:pt x="9635" y="17162"/>
                    <a:pt x="9635" y="17162"/>
                  </a:cubicBezTo>
                  <a:cubicBezTo>
                    <a:pt x="9635" y="16866"/>
                    <a:pt x="9635" y="16866"/>
                    <a:pt x="9635" y="16866"/>
                  </a:cubicBezTo>
                  <a:cubicBezTo>
                    <a:pt x="9635" y="17162"/>
                    <a:pt x="9635" y="17162"/>
                    <a:pt x="9635" y="17162"/>
                  </a:cubicBezTo>
                  <a:cubicBezTo>
                    <a:pt x="9529" y="17162"/>
                    <a:pt x="9529" y="17162"/>
                    <a:pt x="9529" y="17162"/>
                  </a:cubicBezTo>
                  <a:cubicBezTo>
                    <a:pt x="9529" y="16866"/>
                    <a:pt x="9529" y="16866"/>
                    <a:pt x="9529" y="16866"/>
                  </a:cubicBezTo>
                  <a:close/>
                  <a:moveTo>
                    <a:pt x="9318" y="16570"/>
                  </a:moveTo>
                  <a:cubicBezTo>
                    <a:pt x="9318" y="16866"/>
                    <a:pt x="9318" y="16866"/>
                    <a:pt x="9318" y="16866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529" y="16570"/>
                    <a:pt x="9529" y="16570"/>
                    <a:pt x="9529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318" y="16570"/>
                    <a:pt x="9318" y="16570"/>
                    <a:pt x="9318" y="16570"/>
                  </a:cubicBezTo>
                  <a:cubicBezTo>
                    <a:pt x="9318" y="16570"/>
                    <a:pt x="9318" y="16570"/>
                    <a:pt x="9318" y="16570"/>
                  </a:cubicBezTo>
                  <a:cubicBezTo>
                    <a:pt x="9318" y="16570"/>
                    <a:pt x="9318" y="16570"/>
                    <a:pt x="9318" y="16570"/>
                  </a:cubicBezTo>
                  <a:close/>
                  <a:moveTo>
                    <a:pt x="14294" y="17753"/>
                  </a:moveTo>
                  <a:cubicBezTo>
                    <a:pt x="14400" y="17753"/>
                    <a:pt x="14400" y="17753"/>
                    <a:pt x="14400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718" y="17753"/>
                    <a:pt x="14718" y="17753"/>
                    <a:pt x="14718" y="17753"/>
                  </a:cubicBezTo>
                  <a:cubicBezTo>
                    <a:pt x="14824" y="17458"/>
                    <a:pt x="14824" y="17458"/>
                    <a:pt x="14824" y="17458"/>
                  </a:cubicBezTo>
                  <a:cubicBezTo>
                    <a:pt x="14824" y="17458"/>
                    <a:pt x="14824" y="17458"/>
                    <a:pt x="14824" y="17458"/>
                  </a:cubicBezTo>
                  <a:cubicBezTo>
                    <a:pt x="14718" y="17458"/>
                    <a:pt x="14718" y="17458"/>
                    <a:pt x="14718" y="17458"/>
                  </a:cubicBezTo>
                  <a:cubicBezTo>
                    <a:pt x="14612" y="17458"/>
                    <a:pt x="14612" y="17458"/>
                    <a:pt x="14612" y="17458"/>
                  </a:cubicBezTo>
                  <a:cubicBezTo>
                    <a:pt x="14506" y="17458"/>
                    <a:pt x="14506" y="17458"/>
                    <a:pt x="14506" y="17458"/>
                  </a:cubicBezTo>
                  <a:cubicBezTo>
                    <a:pt x="14400" y="17458"/>
                    <a:pt x="14400" y="17458"/>
                    <a:pt x="14400" y="17458"/>
                  </a:cubicBezTo>
                  <a:cubicBezTo>
                    <a:pt x="14294" y="17458"/>
                    <a:pt x="14294" y="17458"/>
                    <a:pt x="14294" y="17458"/>
                  </a:cubicBezTo>
                  <a:cubicBezTo>
                    <a:pt x="14294" y="17753"/>
                    <a:pt x="14294" y="17753"/>
                    <a:pt x="14294" y="17753"/>
                  </a:cubicBezTo>
                  <a:cubicBezTo>
                    <a:pt x="14294" y="17753"/>
                    <a:pt x="14294" y="17753"/>
                    <a:pt x="14294" y="17753"/>
                  </a:cubicBezTo>
                  <a:close/>
                  <a:moveTo>
                    <a:pt x="14188" y="18049"/>
                  </a:move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049"/>
                    <a:pt x="14188" y="18049"/>
                    <a:pt x="14188" y="18049"/>
                  </a:cubicBezTo>
                  <a:close/>
                  <a:moveTo>
                    <a:pt x="13765" y="18049"/>
                  </a:move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641"/>
                    <a:pt x="13659" y="18641"/>
                    <a:pt x="13659" y="18641"/>
                  </a:cubicBezTo>
                  <a:cubicBezTo>
                    <a:pt x="13765" y="18641"/>
                    <a:pt x="13765" y="18641"/>
                    <a:pt x="13765" y="18641"/>
                  </a:cubicBezTo>
                  <a:cubicBezTo>
                    <a:pt x="13871" y="18345"/>
                    <a:pt x="13871" y="18345"/>
                    <a:pt x="13871" y="18345"/>
                  </a:cubicBezTo>
                  <a:cubicBezTo>
                    <a:pt x="13976" y="18345"/>
                    <a:pt x="13976" y="18345"/>
                    <a:pt x="13976" y="18345"/>
                  </a:cubicBezTo>
                  <a:cubicBezTo>
                    <a:pt x="13871" y="18049"/>
                    <a:pt x="13871" y="18049"/>
                    <a:pt x="13871" y="18049"/>
                  </a:cubicBezTo>
                  <a:cubicBezTo>
                    <a:pt x="13765" y="18345"/>
                    <a:pt x="13765" y="18345"/>
                    <a:pt x="13765" y="18345"/>
                  </a:cubicBezTo>
                  <a:cubicBezTo>
                    <a:pt x="13765" y="18049"/>
                    <a:pt x="13765" y="18049"/>
                    <a:pt x="13765" y="18049"/>
                  </a:cubicBezTo>
                  <a:close/>
                  <a:moveTo>
                    <a:pt x="13447" y="18641"/>
                  </a:moveTo>
                  <a:cubicBezTo>
                    <a:pt x="13447" y="18641"/>
                    <a:pt x="13447" y="18641"/>
                    <a:pt x="13447" y="18641"/>
                  </a:cubicBezTo>
                  <a:cubicBezTo>
                    <a:pt x="13553" y="18641"/>
                    <a:pt x="13553" y="18641"/>
                    <a:pt x="13553" y="18641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447" y="18641"/>
                    <a:pt x="13447" y="18641"/>
                    <a:pt x="13447" y="18641"/>
                  </a:cubicBezTo>
                  <a:cubicBezTo>
                    <a:pt x="13447" y="18641"/>
                    <a:pt x="13447" y="18641"/>
                    <a:pt x="13447" y="18641"/>
                  </a:cubicBezTo>
                  <a:close/>
                  <a:moveTo>
                    <a:pt x="13129" y="18641"/>
                  </a:moveTo>
                  <a:cubicBezTo>
                    <a:pt x="13235" y="18345"/>
                    <a:pt x="13235" y="18345"/>
                    <a:pt x="13235" y="18345"/>
                  </a:cubicBezTo>
                  <a:cubicBezTo>
                    <a:pt x="13235" y="18345"/>
                    <a:pt x="13235" y="18345"/>
                    <a:pt x="13235" y="18345"/>
                  </a:cubicBezTo>
                  <a:cubicBezTo>
                    <a:pt x="13235" y="18345"/>
                    <a:pt x="13235" y="18345"/>
                    <a:pt x="13235" y="18345"/>
                  </a:cubicBezTo>
                  <a:cubicBezTo>
                    <a:pt x="13341" y="18345"/>
                    <a:pt x="13341" y="18345"/>
                    <a:pt x="13341" y="18345"/>
                  </a:cubicBezTo>
                  <a:cubicBezTo>
                    <a:pt x="13341" y="18345"/>
                    <a:pt x="13341" y="18345"/>
                    <a:pt x="13341" y="18345"/>
                  </a:cubicBezTo>
                  <a:cubicBezTo>
                    <a:pt x="13447" y="18345"/>
                    <a:pt x="13447" y="18345"/>
                    <a:pt x="13447" y="18345"/>
                  </a:cubicBezTo>
                  <a:cubicBezTo>
                    <a:pt x="13341" y="18641"/>
                    <a:pt x="13341" y="18641"/>
                    <a:pt x="13341" y="18641"/>
                  </a:cubicBezTo>
                  <a:cubicBezTo>
                    <a:pt x="13235" y="18641"/>
                    <a:pt x="13235" y="18641"/>
                    <a:pt x="13235" y="18641"/>
                  </a:cubicBezTo>
                  <a:cubicBezTo>
                    <a:pt x="13129" y="18641"/>
                    <a:pt x="13129" y="18641"/>
                    <a:pt x="13129" y="18641"/>
                  </a:cubicBezTo>
                  <a:cubicBezTo>
                    <a:pt x="13129" y="18641"/>
                    <a:pt x="13129" y="18641"/>
                    <a:pt x="13129" y="18641"/>
                  </a:cubicBezTo>
                  <a:close/>
                  <a:moveTo>
                    <a:pt x="13024" y="18641"/>
                  </a:moveTo>
                  <a:cubicBezTo>
                    <a:pt x="12918" y="18641"/>
                    <a:pt x="12918" y="18641"/>
                    <a:pt x="12918" y="18641"/>
                  </a:cubicBezTo>
                  <a:cubicBezTo>
                    <a:pt x="12918" y="18937"/>
                    <a:pt x="12918" y="18937"/>
                    <a:pt x="12918" y="18937"/>
                  </a:cubicBezTo>
                  <a:cubicBezTo>
                    <a:pt x="12918" y="18641"/>
                    <a:pt x="12918" y="18641"/>
                    <a:pt x="12918" y="18641"/>
                  </a:cubicBezTo>
                  <a:cubicBezTo>
                    <a:pt x="13024" y="18641"/>
                    <a:pt x="13024" y="18641"/>
                    <a:pt x="13024" y="18641"/>
                  </a:cubicBezTo>
                  <a:close/>
                  <a:moveTo>
                    <a:pt x="13129" y="18345"/>
                  </a:moveTo>
                  <a:cubicBezTo>
                    <a:pt x="13024" y="18345"/>
                    <a:pt x="13024" y="18345"/>
                    <a:pt x="13024" y="18345"/>
                  </a:cubicBezTo>
                  <a:cubicBezTo>
                    <a:pt x="13024" y="18345"/>
                    <a:pt x="13024" y="18345"/>
                    <a:pt x="13024" y="18345"/>
                  </a:cubicBezTo>
                  <a:cubicBezTo>
                    <a:pt x="13129" y="18345"/>
                    <a:pt x="13129" y="18345"/>
                    <a:pt x="13129" y="18345"/>
                  </a:cubicBezTo>
                  <a:cubicBezTo>
                    <a:pt x="13129" y="18345"/>
                    <a:pt x="13129" y="18345"/>
                    <a:pt x="13129" y="18345"/>
                  </a:cubicBezTo>
                  <a:close/>
                  <a:moveTo>
                    <a:pt x="11435" y="18641"/>
                  </a:moveTo>
                  <a:cubicBezTo>
                    <a:pt x="11435" y="18641"/>
                    <a:pt x="11435" y="18641"/>
                    <a:pt x="11435" y="18641"/>
                  </a:cubicBezTo>
                  <a:cubicBezTo>
                    <a:pt x="11541" y="18345"/>
                    <a:pt x="11541" y="18345"/>
                    <a:pt x="11541" y="18345"/>
                  </a:cubicBezTo>
                  <a:cubicBezTo>
                    <a:pt x="11859" y="18049"/>
                    <a:pt x="11859" y="18049"/>
                    <a:pt x="11859" y="18049"/>
                  </a:cubicBezTo>
                  <a:cubicBezTo>
                    <a:pt x="11965" y="18345"/>
                    <a:pt x="11965" y="18345"/>
                    <a:pt x="11965" y="18345"/>
                  </a:cubicBezTo>
                  <a:cubicBezTo>
                    <a:pt x="11965" y="18345"/>
                    <a:pt x="11965" y="18345"/>
                    <a:pt x="11965" y="18345"/>
                  </a:cubicBezTo>
                  <a:cubicBezTo>
                    <a:pt x="12071" y="18345"/>
                    <a:pt x="12071" y="18345"/>
                    <a:pt x="12071" y="18345"/>
                  </a:cubicBezTo>
                  <a:cubicBezTo>
                    <a:pt x="12282" y="18641"/>
                    <a:pt x="12282" y="18641"/>
                    <a:pt x="12282" y="18641"/>
                  </a:cubicBezTo>
                  <a:cubicBezTo>
                    <a:pt x="12388" y="18345"/>
                    <a:pt x="12388" y="18345"/>
                    <a:pt x="12388" y="18345"/>
                  </a:cubicBezTo>
                  <a:cubicBezTo>
                    <a:pt x="12494" y="18641"/>
                    <a:pt x="12494" y="18641"/>
                    <a:pt x="12494" y="18641"/>
                  </a:cubicBezTo>
                  <a:cubicBezTo>
                    <a:pt x="12494" y="18641"/>
                    <a:pt x="12494" y="18641"/>
                    <a:pt x="12494" y="18641"/>
                  </a:cubicBezTo>
                  <a:cubicBezTo>
                    <a:pt x="12600" y="18641"/>
                    <a:pt x="12600" y="18641"/>
                    <a:pt x="12600" y="18641"/>
                  </a:cubicBezTo>
                  <a:cubicBezTo>
                    <a:pt x="12706" y="18345"/>
                    <a:pt x="12706" y="18345"/>
                    <a:pt x="12706" y="18345"/>
                  </a:cubicBezTo>
                  <a:cubicBezTo>
                    <a:pt x="12812" y="18345"/>
                    <a:pt x="12812" y="18345"/>
                    <a:pt x="12812" y="18345"/>
                  </a:cubicBezTo>
                  <a:cubicBezTo>
                    <a:pt x="12812" y="18049"/>
                    <a:pt x="12812" y="18049"/>
                    <a:pt x="12812" y="18049"/>
                  </a:cubicBezTo>
                  <a:cubicBezTo>
                    <a:pt x="12812" y="18049"/>
                    <a:pt x="12812" y="18049"/>
                    <a:pt x="12812" y="18049"/>
                  </a:cubicBezTo>
                  <a:cubicBezTo>
                    <a:pt x="12918" y="18049"/>
                    <a:pt x="12918" y="18049"/>
                    <a:pt x="12918" y="18049"/>
                  </a:cubicBezTo>
                  <a:cubicBezTo>
                    <a:pt x="13024" y="18049"/>
                    <a:pt x="13024" y="18049"/>
                    <a:pt x="13024" y="18049"/>
                  </a:cubicBezTo>
                  <a:cubicBezTo>
                    <a:pt x="13024" y="18345"/>
                    <a:pt x="13024" y="18345"/>
                    <a:pt x="13024" y="18345"/>
                  </a:cubicBezTo>
                  <a:cubicBezTo>
                    <a:pt x="12918" y="18345"/>
                    <a:pt x="12918" y="18345"/>
                    <a:pt x="12918" y="18345"/>
                  </a:cubicBezTo>
                  <a:cubicBezTo>
                    <a:pt x="12918" y="18641"/>
                    <a:pt x="12918" y="18641"/>
                    <a:pt x="12918" y="18641"/>
                  </a:cubicBezTo>
                  <a:cubicBezTo>
                    <a:pt x="12812" y="18641"/>
                    <a:pt x="12812" y="18641"/>
                    <a:pt x="12812" y="18641"/>
                  </a:cubicBezTo>
                  <a:cubicBezTo>
                    <a:pt x="12706" y="18937"/>
                    <a:pt x="12706" y="18937"/>
                    <a:pt x="12706" y="18937"/>
                  </a:cubicBezTo>
                  <a:cubicBezTo>
                    <a:pt x="12706" y="18937"/>
                    <a:pt x="12706" y="18937"/>
                    <a:pt x="12706" y="18937"/>
                  </a:cubicBezTo>
                  <a:cubicBezTo>
                    <a:pt x="12600" y="18937"/>
                    <a:pt x="12600" y="18937"/>
                    <a:pt x="12600" y="18937"/>
                  </a:cubicBezTo>
                  <a:cubicBezTo>
                    <a:pt x="12494" y="18937"/>
                    <a:pt x="12494" y="18937"/>
                    <a:pt x="12494" y="18937"/>
                  </a:cubicBezTo>
                  <a:cubicBezTo>
                    <a:pt x="12282" y="18937"/>
                    <a:pt x="12282" y="18937"/>
                    <a:pt x="12282" y="18937"/>
                  </a:cubicBezTo>
                  <a:cubicBezTo>
                    <a:pt x="12176" y="18937"/>
                    <a:pt x="12176" y="18937"/>
                    <a:pt x="12176" y="18937"/>
                  </a:cubicBezTo>
                  <a:cubicBezTo>
                    <a:pt x="12071" y="18937"/>
                    <a:pt x="12071" y="18937"/>
                    <a:pt x="12071" y="18937"/>
                  </a:cubicBezTo>
                  <a:cubicBezTo>
                    <a:pt x="12071" y="19233"/>
                    <a:pt x="12071" y="19233"/>
                    <a:pt x="12071" y="19233"/>
                  </a:cubicBezTo>
                  <a:cubicBezTo>
                    <a:pt x="11965" y="19233"/>
                    <a:pt x="11965" y="19233"/>
                    <a:pt x="11965" y="19233"/>
                  </a:cubicBezTo>
                  <a:cubicBezTo>
                    <a:pt x="11965" y="18937"/>
                    <a:pt x="11965" y="18937"/>
                    <a:pt x="11965" y="18937"/>
                  </a:cubicBezTo>
                  <a:cubicBezTo>
                    <a:pt x="11859" y="19233"/>
                    <a:pt x="11859" y="19233"/>
                    <a:pt x="11859" y="19233"/>
                  </a:cubicBezTo>
                  <a:cubicBezTo>
                    <a:pt x="11753" y="18937"/>
                    <a:pt x="11753" y="18937"/>
                    <a:pt x="11753" y="18937"/>
                  </a:cubicBezTo>
                  <a:cubicBezTo>
                    <a:pt x="11753" y="18937"/>
                    <a:pt x="11753" y="18937"/>
                    <a:pt x="11753" y="18937"/>
                  </a:cubicBezTo>
                  <a:cubicBezTo>
                    <a:pt x="11647" y="18937"/>
                    <a:pt x="11647" y="18937"/>
                    <a:pt x="11647" y="18937"/>
                  </a:cubicBezTo>
                  <a:cubicBezTo>
                    <a:pt x="11541" y="18937"/>
                    <a:pt x="11541" y="18937"/>
                    <a:pt x="11541" y="18937"/>
                  </a:cubicBezTo>
                  <a:cubicBezTo>
                    <a:pt x="11541" y="18937"/>
                    <a:pt x="11541" y="18937"/>
                    <a:pt x="11541" y="18937"/>
                  </a:cubicBezTo>
                  <a:cubicBezTo>
                    <a:pt x="11435" y="18937"/>
                    <a:pt x="11435" y="18937"/>
                    <a:pt x="11435" y="18937"/>
                  </a:cubicBezTo>
                  <a:cubicBezTo>
                    <a:pt x="11435" y="18641"/>
                    <a:pt x="11435" y="18641"/>
                    <a:pt x="11435" y="18641"/>
                  </a:cubicBezTo>
                  <a:close/>
                  <a:moveTo>
                    <a:pt x="11329" y="18641"/>
                  </a:moveTo>
                  <a:cubicBezTo>
                    <a:pt x="11329" y="18937"/>
                    <a:pt x="11329" y="18937"/>
                    <a:pt x="11329" y="18937"/>
                  </a:cubicBezTo>
                  <a:cubicBezTo>
                    <a:pt x="11435" y="18937"/>
                    <a:pt x="11435" y="18937"/>
                    <a:pt x="11435" y="18937"/>
                  </a:cubicBezTo>
                  <a:cubicBezTo>
                    <a:pt x="11435" y="18641"/>
                    <a:pt x="11435" y="18641"/>
                    <a:pt x="11435" y="18641"/>
                  </a:cubicBezTo>
                  <a:cubicBezTo>
                    <a:pt x="11329" y="18641"/>
                    <a:pt x="11329" y="18641"/>
                    <a:pt x="11329" y="18641"/>
                  </a:cubicBezTo>
                  <a:close/>
                  <a:moveTo>
                    <a:pt x="11329" y="18641"/>
                  </a:moveTo>
                  <a:cubicBezTo>
                    <a:pt x="11224" y="18641"/>
                    <a:pt x="11224" y="18641"/>
                    <a:pt x="11224" y="18641"/>
                  </a:cubicBezTo>
                  <a:cubicBezTo>
                    <a:pt x="11224" y="18937"/>
                    <a:pt x="11224" y="18937"/>
                    <a:pt x="11224" y="18937"/>
                  </a:cubicBezTo>
                  <a:cubicBezTo>
                    <a:pt x="11224" y="18937"/>
                    <a:pt x="11224" y="18937"/>
                    <a:pt x="11224" y="18937"/>
                  </a:cubicBezTo>
                  <a:cubicBezTo>
                    <a:pt x="11329" y="18641"/>
                    <a:pt x="11329" y="18641"/>
                    <a:pt x="11329" y="18641"/>
                  </a:cubicBezTo>
                  <a:cubicBezTo>
                    <a:pt x="11329" y="18641"/>
                    <a:pt x="11329" y="18641"/>
                    <a:pt x="11329" y="18641"/>
                  </a:cubicBezTo>
                  <a:close/>
                  <a:moveTo>
                    <a:pt x="9953" y="18641"/>
                  </a:moveTo>
                  <a:cubicBezTo>
                    <a:pt x="9953" y="18937"/>
                    <a:pt x="9953" y="18937"/>
                    <a:pt x="9953" y="18937"/>
                  </a:cubicBezTo>
                  <a:cubicBezTo>
                    <a:pt x="9953" y="18937"/>
                    <a:pt x="9953" y="18937"/>
                    <a:pt x="9953" y="18937"/>
                  </a:cubicBezTo>
                  <a:cubicBezTo>
                    <a:pt x="9953" y="18937"/>
                    <a:pt x="9953" y="18937"/>
                    <a:pt x="9953" y="18937"/>
                  </a:cubicBezTo>
                  <a:cubicBezTo>
                    <a:pt x="10059" y="19233"/>
                    <a:pt x="10059" y="19233"/>
                    <a:pt x="10059" y="19233"/>
                  </a:cubicBezTo>
                  <a:cubicBezTo>
                    <a:pt x="10059" y="19233"/>
                    <a:pt x="10059" y="19233"/>
                    <a:pt x="10059" y="19233"/>
                  </a:cubicBezTo>
                  <a:cubicBezTo>
                    <a:pt x="10165" y="19233"/>
                    <a:pt x="10165" y="19233"/>
                    <a:pt x="10165" y="19233"/>
                  </a:cubicBezTo>
                  <a:cubicBezTo>
                    <a:pt x="10271" y="19233"/>
                    <a:pt x="10271" y="19233"/>
                    <a:pt x="10271" y="19233"/>
                  </a:cubicBezTo>
                  <a:cubicBezTo>
                    <a:pt x="10376" y="19233"/>
                    <a:pt x="10376" y="19233"/>
                    <a:pt x="10376" y="19233"/>
                  </a:cubicBezTo>
                  <a:cubicBezTo>
                    <a:pt x="10376" y="18937"/>
                    <a:pt x="10376" y="18937"/>
                    <a:pt x="10376" y="18937"/>
                  </a:cubicBezTo>
                  <a:cubicBezTo>
                    <a:pt x="10482" y="19233"/>
                    <a:pt x="10482" y="19233"/>
                    <a:pt x="10482" y="19233"/>
                  </a:cubicBezTo>
                  <a:cubicBezTo>
                    <a:pt x="10588" y="18937"/>
                    <a:pt x="10588" y="18937"/>
                    <a:pt x="10588" y="18937"/>
                  </a:cubicBezTo>
                  <a:cubicBezTo>
                    <a:pt x="10694" y="19233"/>
                    <a:pt x="10694" y="19233"/>
                    <a:pt x="10694" y="19233"/>
                  </a:cubicBezTo>
                  <a:cubicBezTo>
                    <a:pt x="10800" y="18937"/>
                    <a:pt x="10800" y="18937"/>
                    <a:pt x="10800" y="18937"/>
                  </a:cubicBezTo>
                  <a:cubicBezTo>
                    <a:pt x="10800" y="18937"/>
                    <a:pt x="10800" y="18937"/>
                    <a:pt x="10800" y="18937"/>
                  </a:cubicBezTo>
                  <a:cubicBezTo>
                    <a:pt x="10906" y="18937"/>
                    <a:pt x="10906" y="18937"/>
                    <a:pt x="10906" y="18937"/>
                  </a:cubicBezTo>
                  <a:cubicBezTo>
                    <a:pt x="11012" y="18937"/>
                    <a:pt x="11012" y="18937"/>
                    <a:pt x="11012" y="18937"/>
                  </a:cubicBezTo>
                  <a:cubicBezTo>
                    <a:pt x="11012" y="18937"/>
                    <a:pt x="11012" y="18937"/>
                    <a:pt x="11012" y="18937"/>
                  </a:cubicBezTo>
                  <a:cubicBezTo>
                    <a:pt x="11118" y="18937"/>
                    <a:pt x="11118" y="18937"/>
                    <a:pt x="11118" y="18937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345"/>
                    <a:pt x="11118" y="18345"/>
                    <a:pt x="11118" y="18345"/>
                  </a:cubicBezTo>
                  <a:cubicBezTo>
                    <a:pt x="11012" y="18345"/>
                    <a:pt x="11012" y="18345"/>
                    <a:pt x="11012" y="18345"/>
                  </a:cubicBezTo>
                  <a:cubicBezTo>
                    <a:pt x="11012" y="18345"/>
                    <a:pt x="11012" y="18345"/>
                    <a:pt x="11012" y="18345"/>
                  </a:cubicBezTo>
                  <a:cubicBezTo>
                    <a:pt x="10906" y="18641"/>
                    <a:pt x="10906" y="18641"/>
                    <a:pt x="10906" y="18641"/>
                  </a:cubicBezTo>
                  <a:cubicBezTo>
                    <a:pt x="10906" y="18345"/>
                    <a:pt x="10906" y="18345"/>
                    <a:pt x="10906" y="18345"/>
                  </a:cubicBezTo>
                  <a:cubicBezTo>
                    <a:pt x="10800" y="18049"/>
                    <a:pt x="10800" y="18049"/>
                    <a:pt x="10800" y="18049"/>
                  </a:cubicBezTo>
                  <a:cubicBezTo>
                    <a:pt x="10694" y="18345"/>
                    <a:pt x="10694" y="18345"/>
                    <a:pt x="10694" y="18345"/>
                  </a:cubicBezTo>
                  <a:cubicBezTo>
                    <a:pt x="10694" y="18049"/>
                    <a:pt x="10694" y="18049"/>
                    <a:pt x="10694" y="18049"/>
                  </a:cubicBezTo>
                  <a:cubicBezTo>
                    <a:pt x="10588" y="18049"/>
                    <a:pt x="10588" y="18049"/>
                    <a:pt x="10588" y="18049"/>
                  </a:cubicBezTo>
                  <a:cubicBezTo>
                    <a:pt x="10482" y="18345"/>
                    <a:pt x="10482" y="18345"/>
                    <a:pt x="10482" y="18345"/>
                  </a:cubicBezTo>
                  <a:cubicBezTo>
                    <a:pt x="10482" y="18345"/>
                    <a:pt x="10482" y="18345"/>
                    <a:pt x="10482" y="18345"/>
                  </a:cubicBezTo>
                  <a:cubicBezTo>
                    <a:pt x="10694" y="18641"/>
                    <a:pt x="10694" y="18641"/>
                    <a:pt x="10694" y="18641"/>
                  </a:cubicBezTo>
                  <a:cubicBezTo>
                    <a:pt x="10694" y="18641"/>
                    <a:pt x="10694" y="18641"/>
                    <a:pt x="10694" y="18641"/>
                  </a:cubicBezTo>
                  <a:cubicBezTo>
                    <a:pt x="10588" y="18641"/>
                    <a:pt x="10588" y="18641"/>
                    <a:pt x="10588" y="18641"/>
                  </a:cubicBezTo>
                  <a:cubicBezTo>
                    <a:pt x="10482" y="18937"/>
                    <a:pt x="10482" y="18937"/>
                    <a:pt x="10482" y="18937"/>
                  </a:cubicBezTo>
                  <a:cubicBezTo>
                    <a:pt x="10376" y="18641"/>
                    <a:pt x="10376" y="18641"/>
                    <a:pt x="10376" y="18641"/>
                  </a:cubicBezTo>
                  <a:cubicBezTo>
                    <a:pt x="10376" y="18345"/>
                    <a:pt x="10376" y="18345"/>
                    <a:pt x="10376" y="18345"/>
                  </a:cubicBezTo>
                  <a:cubicBezTo>
                    <a:pt x="10376" y="18345"/>
                    <a:pt x="10376" y="18345"/>
                    <a:pt x="10376" y="18345"/>
                  </a:cubicBezTo>
                  <a:cubicBezTo>
                    <a:pt x="10271" y="18345"/>
                    <a:pt x="10271" y="18345"/>
                    <a:pt x="10271" y="18345"/>
                  </a:cubicBezTo>
                  <a:cubicBezTo>
                    <a:pt x="10165" y="18345"/>
                    <a:pt x="10165" y="18345"/>
                    <a:pt x="10165" y="18345"/>
                  </a:cubicBezTo>
                  <a:cubicBezTo>
                    <a:pt x="10059" y="18641"/>
                    <a:pt x="10059" y="18641"/>
                    <a:pt x="10059" y="18641"/>
                  </a:cubicBezTo>
                  <a:cubicBezTo>
                    <a:pt x="10059" y="18641"/>
                    <a:pt x="9953" y="18641"/>
                    <a:pt x="9953" y="18641"/>
                  </a:cubicBezTo>
                  <a:close/>
                  <a:moveTo>
                    <a:pt x="9741" y="18345"/>
                  </a:moveTo>
                  <a:cubicBezTo>
                    <a:pt x="9847" y="18345"/>
                    <a:pt x="9847" y="18345"/>
                    <a:pt x="9847" y="18345"/>
                  </a:cubicBezTo>
                  <a:cubicBezTo>
                    <a:pt x="9953" y="18345"/>
                    <a:pt x="9953" y="18345"/>
                    <a:pt x="9953" y="18345"/>
                  </a:cubicBezTo>
                  <a:cubicBezTo>
                    <a:pt x="9953" y="18641"/>
                    <a:pt x="9953" y="18641"/>
                    <a:pt x="9953" y="18641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741" y="18937"/>
                    <a:pt x="9741" y="18937"/>
                    <a:pt x="9741" y="18937"/>
                  </a:cubicBezTo>
                  <a:cubicBezTo>
                    <a:pt x="9635" y="18937"/>
                    <a:pt x="9635" y="18937"/>
                    <a:pt x="9635" y="18937"/>
                  </a:cubicBezTo>
                  <a:cubicBezTo>
                    <a:pt x="9529" y="18937"/>
                    <a:pt x="9529" y="18937"/>
                    <a:pt x="9529" y="18937"/>
                  </a:cubicBezTo>
                  <a:cubicBezTo>
                    <a:pt x="9635" y="18641"/>
                    <a:pt x="9635" y="18641"/>
                    <a:pt x="9635" y="18641"/>
                  </a:cubicBezTo>
                  <a:cubicBezTo>
                    <a:pt x="9635" y="18641"/>
                    <a:pt x="9635" y="18641"/>
                    <a:pt x="9635" y="18641"/>
                  </a:cubicBezTo>
                  <a:cubicBezTo>
                    <a:pt x="9741" y="18345"/>
                    <a:pt x="9741" y="18345"/>
                    <a:pt x="9741" y="18345"/>
                  </a:cubicBezTo>
                  <a:close/>
                  <a:moveTo>
                    <a:pt x="9424" y="18937"/>
                  </a:moveTo>
                  <a:cubicBezTo>
                    <a:pt x="9424" y="18641"/>
                    <a:pt x="9424" y="18641"/>
                    <a:pt x="9424" y="18641"/>
                  </a:cubicBezTo>
                  <a:cubicBezTo>
                    <a:pt x="9424" y="18937"/>
                    <a:pt x="9424" y="18937"/>
                    <a:pt x="9424" y="18937"/>
                  </a:cubicBezTo>
                  <a:cubicBezTo>
                    <a:pt x="9424" y="18937"/>
                    <a:pt x="9424" y="18937"/>
                    <a:pt x="9424" y="18937"/>
                  </a:cubicBezTo>
                  <a:cubicBezTo>
                    <a:pt x="9424" y="18937"/>
                    <a:pt x="9424" y="18937"/>
                    <a:pt x="9424" y="18937"/>
                  </a:cubicBezTo>
                  <a:close/>
                  <a:moveTo>
                    <a:pt x="9000" y="18049"/>
                  </a:moveTo>
                  <a:cubicBezTo>
                    <a:pt x="9000" y="18345"/>
                    <a:pt x="9000" y="18345"/>
                    <a:pt x="9000" y="18345"/>
                  </a:cubicBezTo>
                  <a:cubicBezTo>
                    <a:pt x="9000" y="18345"/>
                    <a:pt x="9000" y="18345"/>
                    <a:pt x="9000" y="18345"/>
                  </a:cubicBezTo>
                  <a:cubicBezTo>
                    <a:pt x="9106" y="18641"/>
                    <a:pt x="9106" y="18641"/>
                    <a:pt x="9106" y="18641"/>
                  </a:cubicBezTo>
                  <a:cubicBezTo>
                    <a:pt x="9212" y="18641"/>
                    <a:pt x="9212" y="18641"/>
                    <a:pt x="9212" y="18641"/>
                  </a:cubicBezTo>
                  <a:cubicBezTo>
                    <a:pt x="9212" y="18937"/>
                    <a:pt x="9212" y="18937"/>
                    <a:pt x="9212" y="18937"/>
                  </a:cubicBezTo>
                  <a:cubicBezTo>
                    <a:pt x="9318" y="18641"/>
                    <a:pt x="9318" y="18641"/>
                    <a:pt x="9318" y="18641"/>
                  </a:cubicBezTo>
                  <a:cubicBezTo>
                    <a:pt x="9424" y="18641"/>
                    <a:pt x="9424" y="18641"/>
                    <a:pt x="9424" y="18641"/>
                  </a:cubicBezTo>
                  <a:cubicBezTo>
                    <a:pt x="9424" y="18641"/>
                    <a:pt x="9424" y="18641"/>
                    <a:pt x="9424" y="18641"/>
                  </a:cubicBezTo>
                  <a:cubicBezTo>
                    <a:pt x="9529" y="18641"/>
                    <a:pt x="9529" y="18641"/>
                    <a:pt x="9529" y="18641"/>
                  </a:cubicBezTo>
                  <a:cubicBezTo>
                    <a:pt x="9529" y="18345"/>
                    <a:pt x="9529" y="18345"/>
                    <a:pt x="9529" y="18345"/>
                  </a:cubicBezTo>
                  <a:cubicBezTo>
                    <a:pt x="9424" y="18049"/>
                    <a:pt x="9424" y="18049"/>
                    <a:pt x="9424" y="18049"/>
                  </a:cubicBezTo>
                  <a:cubicBezTo>
                    <a:pt x="9318" y="18049"/>
                    <a:pt x="9318" y="18049"/>
                    <a:pt x="9318" y="18049"/>
                  </a:cubicBezTo>
                  <a:cubicBezTo>
                    <a:pt x="9212" y="18049"/>
                    <a:pt x="9212" y="18049"/>
                    <a:pt x="9212" y="18049"/>
                  </a:cubicBezTo>
                  <a:cubicBezTo>
                    <a:pt x="9106" y="18049"/>
                    <a:pt x="9106" y="18049"/>
                    <a:pt x="9106" y="18049"/>
                  </a:cubicBezTo>
                  <a:cubicBezTo>
                    <a:pt x="9000" y="18049"/>
                    <a:pt x="9000" y="18049"/>
                    <a:pt x="9000" y="18049"/>
                  </a:cubicBezTo>
                  <a:close/>
                  <a:moveTo>
                    <a:pt x="20329" y="18345"/>
                  </a:moveTo>
                  <a:cubicBezTo>
                    <a:pt x="20435" y="18345"/>
                    <a:pt x="20435" y="18345"/>
                    <a:pt x="20435" y="18345"/>
                  </a:cubicBezTo>
                  <a:cubicBezTo>
                    <a:pt x="20435" y="18345"/>
                    <a:pt x="20435" y="18345"/>
                    <a:pt x="20435" y="18345"/>
                  </a:cubicBezTo>
                  <a:cubicBezTo>
                    <a:pt x="20541" y="18345"/>
                    <a:pt x="20541" y="18345"/>
                    <a:pt x="20541" y="18345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329" y="18345"/>
                    <a:pt x="20329" y="18345"/>
                    <a:pt x="20329" y="18345"/>
                  </a:cubicBezTo>
                  <a:close/>
                  <a:moveTo>
                    <a:pt x="19906" y="18345"/>
                  </a:moveTo>
                  <a:cubicBezTo>
                    <a:pt x="19906" y="18345"/>
                    <a:pt x="20012" y="18345"/>
                    <a:pt x="20012" y="18345"/>
                  </a:cubicBezTo>
                  <a:cubicBezTo>
                    <a:pt x="20118" y="18345"/>
                    <a:pt x="20118" y="18345"/>
                    <a:pt x="20118" y="18345"/>
                  </a:cubicBezTo>
                  <a:cubicBezTo>
                    <a:pt x="20224" y="18345"/>
                    <a:pt x="20224" y="18345"/>
                    <a:pt x="20224" y="18345"/>
                  </a:cubicBezTo>
                  <a:cubicBezTo>
                    <a:pt x="20329" y="18345"/>
                    <a:pt x="20329" y="18345"/>
                    <a:pt x="20329" y="18345"/>
                  </a:cubicBezTo>
                  <a:cubicBezTo>
                    <a:pt x="20329" y="18049"/>
                    <a:pt x="20329" y="18049"/>
                    <a:pt x="20329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435" y="17162"/>
                    <a:pt x="20435" y="17162"/>
                    <a:pt x="20435" y="17162"/>
                  </a:cubicBezTo>
                  <a:cubicBezTo>
                    <a:pt x="20435" y="17162"/>
                    <a:pt x="20435" y="17162"/>
                    <a:pt x="20435" y="17162"/>
                  </a:cubicBezTo>
                  <a:cubicBezTo>
                    <a:pt x="20329" y="17162"/>
                    <a:pt x="20329" y="17162"/>
                    <a:pt x="20329" y="17162"/>
                  </a:cubicBezTo>
                  <a:cubicBezTo>
                    <a:pt x="20224" y="17162"/>
                    <a:pt x="20224" y="17162"/>
                    <a:pt x="20224" y="17162"/>
                  </a:cubicBezTo>
                  <a:cubicBezTo>
                    <a:pt x="20118" y="17458"/>
                    <a:pt x="20118" y="17458"/>
                    <a:pt x="20118" y="17458"/>
                  </a:cubicBezTo>
                  <a:cubicBezTo>
                    <a:pt x="20118" y="17753"/>
                    <a:pt x="20118" y="17753"/>
                    <a:pt x="20118" y="17753"/>
                  </a:cubicBezTo>
                  <a:cubicBezTo>
                    <a:pt x="19906" y="18345"/>
                    <a:pt x="19906" y="18345"/>
                    <a:pt x="19906" y="18345"/>
                  </a:cubicBezTo>
                  <a:close/>
                  <a:moveTo>
                    <a:pt x="8259" y="16570"/>
                  </a:moveTo>
                  <a:cubicBezTo>
                    <a:pt x="8153" y="16866"/>
                    <a:pt x="8153" y="16866"/>
                    <a:pt x="8153" y="16866"/>
                  </a:cubicBezTo>
                  <a:cubicBezTo>
                    <a:pt x="8259" y="16866"/>
                    <a:pt x="8259" y="16866"/>
                    <a:pt x="8259" y="16866"/>
                  </a:cubicBezTo>
                  <a:cubicBezTo>
                    <a:pt x="8365" y="17162"/>
                    <a:pt x="8365" y="17162"/>
                    <a:pt x="8365" y="17162"/>
                  </a:cubicBezTo>
                  <a:cubicBezTo>
                    <a:pt x="8365" y="16866"/>
                    <a:pt x="8365" y="16866"/>
                    <a:pt x="8365" y="16866"/>
                  </a:cubicBezTo>
                  <a:cubicBezTo>
                    <a:pt x="8576" y="16866"/>
                    <a:pt x="8576" y="16866"/>
                    <a:pt x="8576" y="16866"/>
                  </a:cubicBezTo>
                  <a:cubicBezTo>
                    <a:pt x="8682" y="16866"/>
                    <a:pt x="8682" y="16866"/>
                    <a:pt x="8682" y="16866"/>
                  </a:cubicBezTo>
                  <a:cubicBezTo>
                    <a:pt x="8788" y="16866"/>
                    <a:pt x="8788" y="16866"/>
                    <a:pt x="8788" y="16866"/>
                  </a:cubicBezTo>
                  <a:cubicBezTo>
                    <a:pt x="8788" y="16570"/>
                    <a:pt x="8788" y="16570"/>
                    <a:pt x="8788" y="16570"/>
                  </a:cubicBezTo>
                  <a:cubicBezTo>
                    <a:pt x="8682" y="16570"/>
                    <a:pt x="8682" y="16570"/>
                    <a:pt x="8682" y="16570"/>
                  </a:cubicBezTo>
                  <a:cubicBezTo>
                    <a:pt x="8576" y="16570"/>
                    <a:pt x="8576" y="16570"/>
                    <a:pt x="8576" y="16570"/>
                  </a:cubicBezTo>
                  <a:cubicBezTo>
                    <a:pt x="8576" y="16570"/>
                    <a:pt x="8576" y="16570"/>
                    <a:pt x="8576" y="16570"/>
                  </a:cubicBezTo>
                  <a:cubicBezTo>
                    <a:pt x="8259" y="16570"/>
                    <a:pt x="8259" y="16570"/>
                    <a:pt x="8259" y="16570"/>
                  </a:cubicBezTo>
                  <a:cubicBezTo>
                    <a:pt x="8259" y="16570"/>
                    <a:pt x="8259" y="16570"/>
                    <a:pt x="8259" y="16570"/>
                  </a:cubicBezTo>
                  <a:close/>
                  <a:moveTo>
                    <a:pt x="4659" y="16274"/>
                  </a:moveTo>
                  <a:cubicBezTo>
                    <a:pt x="4659" y="16274"/>
                    <a:pt x="4659" y="16274"/>
                    <a:pt x="4659" y="16274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659" y="16274"/>
                    <a:pt x="4659" y="16274"/>
                    <a:pt x="4659" y="16274"/>
                  </a:cubicBezTo>
                  <a:close/>
                  <a:moveTo>
                    <a:pt x="4765" y="16274"/>
                  </a:moveTo>
                  <a:cubicBezTo>
                    <a:pt x="4765" y="16274"/>
                    <a:pt x="4765" y="16274"/>
                    <a:pt x="4765" y="16274"/>
                  </a:cubicBezTo>
                  <a:cubicBezTo>
                    <a:pt x="4871" y="16274"/>
                    <a:pt x="4871" y="16274"/>
                    <a:pt x="4871" y="16274"/>
                  </a:cubicBezTo>
                  <a:cubicBezTo>
                    <a:pt x="4871" y="15978"/>
                    <a:pt x="4871" y="15978"/>
                    <a:pt x="4871" y="15978"/>
                  </a:cubicBezTo>
                  <a:cubicBezTo>
                    <a:pt x="4976" y="15978"/>
                    <a:pt x="4976" y="15978"/>
                    <a:pt x="4976" y="15978"/>
                  </a:cubicBezTo>
                  <a:cubicBezTo>
                    <a:pt x="4976" y="15682"/>
                    <a:pt x="4976" y="15682"/>
                    <a:pt x="4976" y="15682"/>
                  </a:cubicBezTo>
                  <a:cubicBezTo>
                    <a:pt x="4976" y="15682"/>
                    <a:pt x="4976" y="15682"/>
                    <a:pt x="4976" y="15682"/>
                  </a:cubicBezTo>
                  <a:cubicBezTo>
                    <a:pt x="5082" y="15386"/>
                    <a:pt x="5082" y="15386"/>
                    <a:pt x="5082" y="15386"/>
                  </a:cubicBezTo>
                  <a:cubicBezTo>
                    <a:pt x="5188" y="15386"/>
                    <a:pt x="5188" y="15386"/>
                    <a:pt x="5188" y="15386"/>
                  </a:cubicBezTo>
                  <a:cubicBezTo>
                    <a:pt x="5294" y="15386"/>
                    <a:pt x="5294" y="15386"/>
                    <a:pt x="5294" y="15386"/>
                  </a:cubicBezTo>
                  <a:cubicBezTo>
                    <a:pt x="5400" y="15386"/>
                    <a:pt x="5400" y="15386"/>
                    <a:pt x="5400" y="15386"/>
                  </a:cubicBezTo>
                  <a:cubicBezTo>
                    <a:pt x="5506" y="15682"/>
                    <a:pt x="5506" y="15682"/>
                    <a:pt x="5506" y="15682"/>
                  </a:cubicBezTo>
                  <a:cubicBezTo>
                    <a:pt x="5506" y="15386"/>
                    <a:pt x="5506" y="15386"/>
                    <a:pt x="5506" y="15386"/>
                  </a:cubicBezTo>
                  <a:cubicBezTo>
                    <a:pt x="5612" y="15386"/>
                    <a:pt x="5612" y="15386"/>
                    <a:pt x="5612" y="15386"/>
                  </a:cubicBezTo>
                  <a:cubicBezTo>
                    <a:pt x="5718" y="15386"/>
                    <a:pt x="5718" y="15386"/>
                    <a:pt x="5718" y="15386"/>
                  </a:cubicBezTo>
                  <a:cubicBezTo>
                    <a:pt x="5824" y="15682"/>
                    <a:pt x="5824" y="15682"/>
                    <a:pt x="5824" y="15682"/>
                  </a:cubicBezTo>
                  <a:cubicBezTo>
                    <a:pt x="5929" y="15682"/>
                    <a:pt x="5929" y="15682"/>
                    <a:pt x="5929" y="15682"/>
                  </a:cubicBezTo>
                  <a:cubicBezTo>
                    <a:pt x="6141" y="15682"/>
                    <a:pt x="6141" y="15682"/>
                    <a:pt x="6141" y="15682"/>
                  </a:cubicBezTo>
                  <a:cubicBezTo>
                    <a:pt x="6247" y="15978"/>
                    <a:pt x="6247" y="15978"/>
                    <a:pt x="6247" y="15978"/>
                  </a:cubicBezTo>
                  <a:cubicBezTo>
                    <a:pt x="6247" y="16274"/>
                    <a:pt x="6247" y="16274"/>
                    <a:pt x="6247" y="16274"/>
                  </a:cubicBezTo>
                  <a:cubicBezTo>
                    <a:pt x="6247" y="16274"/>
                    <a:pt x="6247" y="16274"/>
                    <a:pt x="6247" y="16274"/>
                  </a:cubicBezTo>
                  <a:cubicBezTo>
                    <a:pt x="6459" y="16570"/>
                    <a:pt x="6459" y="16570"/>
                    <a:pt x="6459" y="16570"/>
                  </a:cubicBezTo>
                  <a:cubicBezTo>
                    <a:pt x="6671" y="16570"/>
                    <a:pt x="6671" y="16570"/>
                    <a:pt x="6671" y="16570"/>
                  </a:cubicBezTo>
                  <a:cubicBezTo>
                    <a:pt x="6988" y="16570"/>
                    <a:pt x="6988" y="16570"/>
                    <a:pt x="6988" y="16570"/>
                  </a:cubicBezTo>
                  <a:cubicBezTo>
                    <a:pt x="7200" y="16570"/>
                    <a:pt x="7200" y="16570"/>
                    <a:pt x="7200" y="16570"/>
                  </a:cubicBezTo>
                  <a:cubicBezTo>
                    <a:pt x="7200" y="16274"/>
                    <a:pt x="7200" y="16274"/>
                    <a:pt x="7200" y="16274"/>
                  </a:cubicBezTo>
                  <a:cubicBezTo>
                    <a:pt x="7200" y="15978"/>
                    <a:pt x="7200" y="15978"/>
                    <a:pt x="7200" y="15978"/>
                  </a:cubicBezTo>
                  <a:cubicBezTo>
                    <a:pt x="7306" y="15978"/>
                    <a:pt x="7306" y="15978"/>
                    <a:pt x="7306" y="15978"/>
                  </a:cubicBezTo>
                  <a:cubicBezTo>
                    <a:pt x="7412" y="16274"/>
                    <a:pt x="7412" y="16274"/>
                    <a:pt x="7412" y="16274"/>
                  </a:cubicBezTo>
                  <a:cubicBezTo>
                    <a:pt x="7518" y="16274"/>
                    <a:pt x="7518" y="16274"/>
                    <a:pt x="7518" y="16274"/>
                  </a:cubicBezTo>
                  <a:cubicBezTo>
                    <a:pt x="7624" y="15978"/>
                    <a:pt x="7624" y="15978"/>
                    <a:pt x="7624" y="15978"/>
                  </a:cubicBezTo>
                  <a:cubicBezTo>
                    <a:pt x="7624" y="16274"/>
                    <a:pt x="7624" y="16274"/>
                    <a:pt x="7624" y="16274"/>
                  </a:cubicBezTo>
                  <a:cubicBezTo>
                    <a:pt x="7729" y="16570"/>
                    <a:pt x="7729" y="16570"/>
                    <a:pt x="7729" y="16570"/>
                  </a:cubicBezTo>
                  <a:cubicBezTo>
                    <a:pt x="7835" y="16274"/>
                    <a:pt x="7835" y="16274"/>
                    <a:pt x="7835" y="16274"/>
                  </a:cubicBezTo>
                  <a:cubicBezTo>
                    <a:pt x="7941" y="16570"/>
                    <a:pt x="7941" y="16570"/>
                    <a:pt x="7941" y="16570"/>
                  </a:cubicBezTo>
                  <a:cubicBezTo>
                    <a:pt x="7941" y="16570"/>
                    <a:pt x="7941" y="16570"/>
                    <a:pt x="7941" y="16570"/>
                  </a:cubicBezTo>
                  <a:cubicBezTo>
                    <a:pt x="8153" y="16570"/>
                    <a:pt x="8153" y="16570"/>
                    <a:pt x="8153" y="16570"/>
                  </a:cubicBezTo>
                  <a:cubicBezTo>
                    <a:pt x="8153" y="16866"/>
                    <a:pt x="8153" y="16866"/>
                    <a:pt x="8153" y="16866"/>
                  </a:cubicBezTo>
                  <a:cubicBezTo>
                    <a:pt x="8153" y="17162"/>
                    <a:pt x="8153" y="17162"/>
                    <a:pt x="8153" y="17162"/>
                  </a:cubicBezTo>
                  <a:cubicBezTo>
                    <a:pt x="8259" y="17458"/>
                    <a:pt x="8259" y="17458"/>
                    <a:pt x="8259" y="17458"/>
                  </a:cubicBezTo>
                  <a:cubicBezTo>
                    <a:pt x="8259" y="17458"/>
                    <a:pt x="8259" y="17458"/>
                    <a:pt x="8259" y="17458"/>
                  </a:cubicBezTo>
                  <a:cubicBezTo>
                    <a:pt x="8365" y="17753"/>
                    <a:pt x="8365" y="17753"/>
                    <a:pt x="8365" y="17753"/>
                  </a:cubicBezTo>
                  <a:cubicBezTo>
                    <a:pt x="8471" y="17458"/>
                    <a:pt x="8471" y="17458"/>
                    <a:pt x="8471" y="17458"/>
                  </a:cubicBezTo>
                  <a:cubicBezTo>
                    <a:pt x="8576" y="17753"/>
                    <a:pt x="8576" y="17753"/>
                    <a:pt x="8576" y="17753"/>
                  </a:cubicBezTo>
                  <a:cubicBezTo>
                    <a:pt x="8576" y="17753"/>
                    <a:pt x="8576" y="17753"/>
                    <a:pt x="8576" y="17753"/>
                  </a:cubicBezTo>
                  <a:cubicBezTo>
                    <a:pt x="8682" y="17458"/>
                    <a:pt x="8682" y="17458"/>
                    <a:pt x="8682" y="17458"/>
                  </a:cubicBezTo>
                  <a:cubicBezTo>
                    <a:pt x="8788" y="17458"/>
                    <a:pt x="8788" y="17458"/>
                    <a:pt x="8788" y="17458"/>
                  </a:cubicBezTo>
                  <a:cubicBezTo>
                    <a:pt x="8788" y="17753"/>
                    <a:pt x="8788" y="17753"/>
                    <a:pt x="8788" y="17753"/>
                  </a:cubicBezTo>
                  <a:cubicBezTo>
                    <a:pt x="8894" y="17753"/>
                    <a:pt x="8894" y="17753"/>
                    <a:pt x="8894" y="17753"/>
                  </a:cubicBezTo>
                  <a:cubicBezTo>
                    <a:pt x="8894" y="17753"/>
                    <a:pt x="8894" y="17753"/>
                    <a:pt x="8894" y="17753"/>
                  </a:cubicBezTo>
                  <a:cubicBezTo>
                    <a:pt x="8894" y="18345"/>
                    <a:pt x="8894" y="18345"/>
                    <a:pt x="8894" y="18345"/>
                  </a:cubicBezTo>
                  <a:cubicBezTo>
                    <a:pt x="8894" y="18345"/>
                    <a:pt x="8894" y="18345"/>
                    <a:pt x="8894" y="18345"/>
                  </a:cubicBezTo>
                  <a:cubicBezTo>
                    <a:pt x="8894" y="18641"/>
                    <a:pt x="8894" y="18641"/>
                    <a:pt x="8894" y="18641"/>
                  </a:cubicBezTo>
                  <a:cubicBezTo>
                    <a:pt x="8894" y="18937"/>
                    <a:pt x="8894" y="18937"/>
                    <a:pt x="8894" y="18937"/>
                  </a:cubicBezTo>
                  <a:cubicBezTo>
                    <a:pt x="8894" y="18937"/>
                    <a:pt x="8894" y="18937"/>
                    <a:pt x="8894" y="18937"/>
                  </a:cubicBezTo>
                  <a:cubicBezTo>
                    <a:pt x="8788" y="18641"/>
                    <a:pt x="8788" y="18641"/>
                    <a:pt x="8788" y="18641"/>
                  </a:cubicBezTo>
                  <a:cubicBezTo>
                    <a:pt x="8682" y="18937"/>
                    <a:pt x="8682" y="18937"/>
                    <a:pt x="8682" y="18937"/>
                  </a:cubicBezTo>
                  <a:cubicBezTo>
                    <a:pt x="8576" y="18641"/>
                    <a:pt x="8576" y="18641"/>
                    <a:pt x="8576" y="18641"/>
                  </a:cubicBezTo>
                  <a:cubicBezTo>
                    <a:pt x="8471" y="18345"/>
                    <a:pt x="8471" y="18345"/>
                    <a:pt x="8471" y="18345"/>
                  </a:cubicBezTo>
                  <a:cubicBezTo>
                    <a:pt x="8365" y="18345"/>
                    <a:pt x="8365" y="18345"/>
                    <a:pt x="8365" y="18345"/>
                  </a:cubicBezTo>
                  <a:cubicBezTo>
                    <a:pt x="8365" y="18345"/>
                    <a:pt x="8365" y="18345"/>
                    <a:pt x="8365" y="18345"/>
                  </a:cubicBezTo>
                  <a:cubicBezTo>
                    <a:pt x="8153" y="18345"/>
                    <a:pt x="8153" y="18345"/>
                    <a:pt x="8153" y="18345"/>
                  </a:cubicBezTo>
                  <a:cubicBezTo>
                    <a:pt x="8047" y="18345"/>
                    <a:pt x="8047" y="18345"/>
                    <a:pt x="8047" y="18345"/>
                  </a:cubicBezTo>
                  <a:cubicBezTo>
                    <a:pt x="7941" y="18345"/>
                    <a:pt x="7941" y="18345"/>
                    <a:pt x="7941" y="18345"/>
                  </a:cubicBezTo>
                  <a:cubicBezTo>
                    <a:pt x="7835" y="18049"/>
                    <a:pt x="7835" y="18049"/>
                    <a:pt x="7835" y="18049"/>
                  </a:cubicBezTo>
                  <a:cubicBezTo>
                    <a:pt x="7729" y="18345"/>
                    <a:pt x="7729" y="18345"/>
                    <a:pt x="7729" y="18345"/>
                  </a:cubicBezTo>
                  <a:cubicBezTo>
                    <a:pt x="7518" y="18345"/>
                    <a:pt x="7518" y="18345"/>
                    <a:pt x="7518" y="18345"/>
                  </a:cubicBezTo>
                  <a:cubicBezTo>
                    <a:pt x="7412" y="18049"/>
                    <a:pt x="7412" y="18049"/>
                    <a:pt x="7412" y="18049"/>
                  </a:cubicBezTo>
                  <a:cubicBezTo>
                    <a:pt x="7306" y="18345"/>
                    <a:pt x="7306" y="18345"/>
                    <a:pt x="7306" y="18345"/>
                  </a:cubicBezTo>
                  <a:cubicBezTo>
                    <a:pt x="7094" y="18049"/>
                    <a:pt x="7094" y="18049"/>
                    <a:pt x="7094" y="18049"/>
                  </a:cubicBezTo>
                  <a:cubicBezTo>
                    <a:pt x="6776" y="17753"/>
                    <a:pt x="6776" y="17753"/>
                    <a:pt x="6776" y="17753"/>
                  </a:cubicBezTo>
                  <a:cubicBezTo>
                    <a:pt x="6671" y="17753"/>
                    <a:pt x="6671" y="17753"/>
                    <a:pt x="6671" y="17753"/>
                  </a:cubicBezTo>
                  <a:cubicBezTo>
                    <a:pt x="6565" y="17458"/>
                    <a:pt x="6565" y="17458"/>
                    <a:pt x="6565" y="17458"/>
                  </a:cubicBezTo>
                  <a:cubicBezTo>
                    <a:pt x="6459" y="17458"/>
                    <a:pt x="6459" y="17458"/>
                    <a:pt x="6459" y="17458"/>
                  </a:cubicBezTo>
                  <a:cubicBezTo>
                    <a:pt x="6459" y="17753"/>
                    <a:pt x="6459" y="17753"/>
                    <a:pt x="6459" y="17753"/>
                  </a:cubicBezTo>
                  <a:cubicBezTo>
                    <a:pt x="6353" y="17753"/>
                    <a:pt x="6353" y="17753"/>
                    <a:pt x="6353" y="17753"/>
                  </a:cubicBezTo>
                  <a:cubicBezTo>
                    <a:pt x="6247" y="17458"/>
                    <a:pt x="6247" y="17458"/>
                    <a:pt x="6247" y="17458"/>
                  </a:cubicBezTo>
                  <a:cubicBezTo>
                    <a:pt x="6247" y="17458"/>
                    <a:pt x="6247" y="17458"/>
                    <a:pt x="6247" y="17458"/>
                  </a:cubicBezTo>
                  <a:cubicBezTo>
                    <a:pt x="6141" y="17753"/>
                    <a:pt x="6141" y="17753"/>
                    <a:pt x="6141" y="17753"/>
                  </a:cubicBezTo>
                  <a:cubicBezTo>
                    <a:pt x="5929" y="17458"/>
                    <a:pt x="5929" y="17458"/>
                    <a:pt x="5929" y="17458"/>
                  </a:cubicBezTo>
                  <a:cubicBezTo>
                    <a:pt x="5824" y="17162"/>
                    <a:pt x="5824" y="17162"/>
                    <a:pt x="5824" y="17162"/>
                  </a:cubicBezTo>
                  <a:cubicBezTo>
                    <a:pt x="5612" y="17162"/>
                    <a:pt x="5612" y="17162"/>
                    <a:pt x="5612" y="17162"/>
                  </a:cubicBezTo>
                  <a:cubicBezTo>
                    <a:pt x="5612" y="17162"/>
                    <a:pt x="5612" y="17162"/>
                    <a:pt x="5612" y="17162"/>
                  </a:cubicBezTo>
                  <a:cubicBezTo>
                    <a:pt x="5506" y="17458"/>
                    <a:pt x="5506" y="17458"/>
                    <a:pt x="5506" y="17458"/>
                  </a:cubicBezTo>
                  <a:cubicBezTo>
                    <a:pt x="5400" y="17162"/>
                    <a:pt x="5400" y="17162"/>
                    <a:pt x="5400" y="17162"/>
                  </a:cubicBezTo>
                  <a:cubicBezTo>
                    <a:pt x="5294" y="17162"/>
                    <a:pt x="5294" y="17162"/>
                    <a:pt x="5294" y="17162"/>
                  </a:cubicBezTo>
                  <a:cubicBezTo>
                    <a:pt x="5188" y="17162"/>
                    <a:pt x="5188" y="17162"/>
                    <a:pt x="5188" y="17162"/>
                  </a:cubicBezTo>
                  <a:cubicBezTo>
                    <a:pt x="5294" y="16866"/>
                    <a:pt x="5294" y="16866"/>
                    <a:pt x="5294" y="16866"/>
                  </a:cubicBezTo>
                  <a:cubicBezTo>
                    <a:pt x="5294" y="16570"/>
                    <a:pt x="5294" y="16570"/>
                    <a:pt x="5294" y="16570"/>
                  </a:cubicBezTo>
                  <a:cubicBezTo>
                    <a:pt x="5294" y="16570"/>
                    <a:pt x="5294" y="16570"/>
                    <a:pt x="5294" y="16570"/>
                  </a:cubicBezTo>
                  <a:cubicBezTo>
                    <a:pt x="5188" y="16866"/>
                    <a:pt x="5188" y="16866"/>
                    <a:pt x="5188" y="16866"/>
                  </a:cubicBezTo>
                  <a:cubicBezTo>
                    <a:pt x="5082" y="16570"/>
                    <a:pt x="5082" y="16570"/>
                    <a:pt x="5082" y="16570"/>
                  </a:cubicBezTo>
                  <a:cubicBezTo>
                    <a:pt x="5082" y="16570"/>
                    <a:pt x="5082" y="16570"/>
                    <a:pt x="5082" y="16570"/>
                  </a:cubicBezTo>
                  <a:cubicBezTo>
                    <a:pt x="4976" y="16570"/>
                    <a:pt x="4976" y="16570"/>
                    <a:pt x="4976" y="16570"/>
                  </a:cubicBezTo>
                  <a:cubicBezTo>
                    <a:pt x="4765" y="16570"/>
                    <a:pt x="4765" y="16570"/>
                    <a:pt x="4765" y="16570"/>
                  </a:cubicBezTo>
                  <a:cubicBezTo>
                    <a:pt x="4765" y="16570"/>
                    <a:pt x="4765" y="16570"/>
                    <a:pt x="4765" y="16570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765" y="16274"/>
                    <a:pt x="4765" y="16274"/>
                    <a:pt x="4765" y="16274"/>
                  </a:cubicBezTo>
                  <a:close/>
                  <a:moveTo>
                    <a:pt x="6035" y="2959"/>
                  </a:moveTo>
                  <a:cubicBezTo>
                    <a:pt x="6035" y="3255"/>
                    <a:pt x="6035" y="3255"/>
                    <a:pt x="6035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247" y="2959"/>
                    <a:pt x="6247" y="2959"/>
                    <a:pt x="6247" y="2959"/>
                  </a:cubicBezTo>
                  <a:cubicBezTo>
                    <a:pt x="6141" y="2663"/>
                    <a:pt x="6141" y="2663"/>
                    <a:pt x="6141" y="2663"/>
                  </a:cubicBezTo>
                  <a:cubicBezTo>
                    <a:pt x="6035" y="2663"/>
                    <a:pt x="6035" y="2663"/>
                    <a:pt x="6035" y="2663"/>
                  </a:cubicBezTo>
                  <a:cubicBezTo>
                    <a:pt x="6035" y="2959"/>
                    <a:pt x="6035" y="2959"/>
                    <a:pt x="6035" y="2959"/>
                  </a:cubicBezTo>
                  <a:close/>
                  <a:moveTo>
                    <a:pt x="5188" y="4438"/>
                  </a:moveTo>
                  <a:cubicBezTo>
                    <a:pt x="5188" y="4734"/>
                    <a:pt x="5188" y="4734"/>
                    <a:pt x="5188" y="4734"/>
                  </a:cubicBezTo>
                  <a:cubicBezTo>
                    <a:pt x="5294" y="4438"/>
                    <a:pt x="5294" y="4438"/>
                    <a:pt x="5294" y="4438"/>
                  </a:cubicBezTo>
                  <a:cubicBezTo>
                    <a:pt x="5188" y="4438"/>
                    <a:pt x="5188" y="4438"/>
                    <a:pt x="5188" y="4438"/>
                  </a:cubicBezTo>
                  <a:close/>
                  <a:moveTo>
                    <a:pt x="5188" y="3847"/>
                  </a:moveTo>
                  <a:cubicBezTo>
                    <a:pt x="5294" y="3847"/>
                    <a:pt x="5294" y="3847"/>
                    <a:pt x="5294" y="3847"/>
                  </a:cubicBezTo>
                  <a:cubicBezTo>
                    <a:pt x="5188" y="3847"/>
                    <a:pt x="5188" y="3847"/>
                    <a:pt x="5188" y="3847"/>
                  </a:cubicBezTo>
                  <a:cubicBezTo>
                    <a:pt x="5188" y="3847"/>
                    <a:pt x="5188" y="3847"/>
                    <a:pt x="5188" y="3847"/>
                  </a:cubicBezTo>
                  <a:close/>
                  <a:moveTo>
                    <a:pt x="5188" y="4142"/>
                  </a:moveTo>
                  <a:cubicBezTo>
                    <a:pt x="5188" y="4142"/>
                    <a:pt x="5188" y="4142"/>
                    <a:pt x="5188" y="4142"/>
                  </a:cubicBezTo>
                  <a:cubicBezTo>
                    <a:pt x="5294" y="4142"/>
                    <a:pt x="5294" y="4142"/>
                    <a:pt x="5294" y="4142"/>
                  </a:cubicBezTo>
                  <a:cubicBezTo>
                    <a:pt x="5188" y="4142"/>
                    <a:pt x="5188" y="4142"/>
                    <a:pt x="5188" y="4142"/>
                  </a:cubicBezTo>
                  <a:close/>
                  <a:moveTo>
                    <a:pt x="4871" y="4142"/>
                  </a:moveTo>
                  <a:cubicBezTo>
                    <a:pt x="4871" y="4438"/>
                    <a:pt x="4871" y="4438"/>
                    <a:pt x="4871" y="4438"/>
                  </a:cubicBezTo>
                  <a:cubicBezTo>
                    <a:pt x="4976" y="4438"/>
                    <a:pt x="4976" y="4438"/>
                    <a:pt x="4976" y="4438"/>
                  </a:cubicBezTo>
                  <a:cubicBezTo>
                    <a:pt x="5082" y="4142"/>
                    <a:pt x="5082" y="4142"/>
                    <a:pt x="5082" y="4142"/>
                  </a:cubicBezTo>
                  <a:cubicBezTo>
                    <a:pt x="4976" y="4142"/>
                    <a:pt x="4976" y="4142"/>
                    <a:pt x="4976" y="4142"/>
                  </a:cubicBezTo>
                  <a:cubicBezTo>
                    <a:pt x="4871" y="4142"/>
                    <a:pt x="4871" y="4142"/>
                    <a:pt x="4871" y="4142"/>
                  </a:cubicBezTo>
                  <a:close/>
                  <a:moveTo>
                    <a:pt x="4129" y="6805"/>
                  </a:moveTo>
                  <a:cubicBezTo>
                    <a:pt x="4235" y="6805"/>
                    <a:pt x="4235" y="6805"/>
                    <a:pt x="4235" y="6805"/>
                  </a:cubicBezTo>
                  <a:cubicBezTo>
                    <a:pt x="4235" y="6805"/>
                    <a:pt x="4235" y="6805"/>
                    <a:pt x="4235" y="6805"/>
                  </a:cubicBezTo>
                  <a:cubicBezTo>
                    <a:pt x="4235" y="6510"/>
                    <a:pt x="4235" y="6510"/>
                    <a:pt x="4235" y="6510"/>
                  </a:cubicBezTo>
                  <a:cubicBezTo>
                    <a:pt x="4129" y="6805"/>
                    <a:pt x="4129" y="6805"/>
                    <a:pt x="4129" y="6805"/>
                  </a:cubicBezTo>
                  <a:close/>
                  <a:moveTo>
                    <a:pt x="4341" y="6510"/>
                  </a:moveTo>
                  <a:cubicBezTo>
                    <a:pt x="4341" y="6805"/>
                    <a:pt x="4341" y="6805"/>
                    <a:pt x="4341" y="6805"/>
                  </a:cubicBezTo>
                  <a:cubicBezTo>
                    <a:pt x="4447" y="6805"/>
                    <a:pt x="4447" y="6805"/>
                    <a:pt x="4447" y="6805"/>
                  </a:cubicBezTo>
                  <a:cubicBezTo>
                    <a:pt x="4447" y="7101"/>
                    <a:pt x="4447" y="7101"/>
                    <a:pt x="4447" y="7101"/>
                  </a:cubicBezTo>
                  <a:cubicBezTo>
                    <a:pt x="4447" y="7101"/>
                    <a:pt x="4447" y="7101"/>
                    <a:pt x="4447" y="7101"/>
                  </a:cubicBezTo>
                  <a:cubicBezTo>
                    <a:pt x="4553" y="6805"/>
                    <a:pt x="4553" y="6805"/>
                    <a:pt x="4553" y="6805"/>
                  </a:cubicBezTo>
                  <a:cubicBezTo>
                    <a:pt x="4447" y="6805"/>
                    <a:pt x="4447" y="6805"/>
                    <a:pt x="4447" y="6805"/>
                  </a:cubicBezTo>
                  <a:cubicBezTo>
                    <a:pt x="4553" y="6510"/>
                    <a:pt x="4553" y="6510"/>
                    <a:pt x="4553" y="6510"/>
                  </a:cubicBezTo>
                  <a:cubicBezTo>
                    <a:pt x="4447" y="6510"/>
                    <a:pt x="4447" y="6510"/>
                    <a:pt x="4447" y="6510"/>
                  </a:cubicBezTo>
                  <a:cubicBezTo>
                    <a:pt x="4447" y="6510"/>
                    <a:pt x="4447" y="6510"/>
                    <a:pt x="4447" y="6510"/>
                  </a:cubicBezTo>
                  <a:cubicBezTo>
                    <a:pt x="4341" y="6510"/>
                    <a:pt x="4341" y="6510"/>
                    <a:pt x="4341" y="6510"/>
                  </a:cubicBezTo>
                  <a:close/>
                  <a:moveTo>
                    <a:pt x="6459" y="10060"/>
                  </a:moveTo>
                  <a:cubicBezTo>
                    <a:pt x="6459" y="10356"/>
                    <a:pt x="6459" y="10356"/>
                    <a:pt x="6459" y="10356"/>
                  </a:cubicBezTo>
                  <a:cubicBezTo>
                    <a:pt x="6459" y="10356"/>
                    <a:pt x="6459" y="10356"/>
                    <a:pt x="6459" y="10356"/>
                  </a:cubicBezTo>
                  <a:cubicBezTo>
                    <a:pt x="6565" y="10356"/>
                    <a:pt x="6565" y="10356"/>
                    <a:pt x="6565" y="10356"/>
                  </a:cubicBezTo>
                  <a:cubicBezTo>
                    <a:pt x="6459" y="10060"/>
                    <a:pt x="6459" y="10060"/>
                    <a:pt x="6459" y="10060"/>
                  </a:cubicBezTo>
                  <a:cubicBezTo>
                    <a:pt x="6459" y="10060"/>
                    <a:pt x="6459" y="10060"/>
                    <a:pt x="6459" y="10060"/>
                  </a:cubicBezTo>
                  <a:close/>
                  <a:moveTo>
                    <a:pt x="5824" y="11244"/>
                  </a:moveTo>
                  <a:cubicBezTo>
                    <a:pt x="5824" y="11540"/>
                    <a:pt x="5824" y="11540"/>
                    <a:pt x="5824" y="11540"/>
                  </a:cubicBezTo>
                  <a:cubicBezTo>
                    <a:pt x="5824" y="11540"/>
                    <a:pt x="5824" y="11540"/>
                    <a:pt x="5824" y="11540"/>
                  </a:cubicBezTo>
                  <a:cubicBezTo>
                    <a:pt x="5718" y="11540"/>
                    <a:pt x="5718" y="11540"/>
                    <a:pt x="5718" y="11540"/>
                  </a:cubicBezTo>
                  <a:cubicBezTo>
                    <a:pt x="5718" y="11836"/>
                    <a:pt x="5718" y="11836"/>
                    <a:pt x="5718" y="11836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824" y="11540"/>
                    <a:pt x="5824" y="11540"/>
                    <a:pt x="5824" y="11540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929" y="12132"/>
                    <a:pt x="5929" y="12132"/>
                    <a:pt x="5929" y="12132"/>
                  </a:cubicBezTo>
                  <a:cubicBezTo>
                    <a:pt x="6035" y="11836"/>
                    <a:pt x="6035" y="11836"/>
                    <a:pt x="6035" y="11836"/>
                  </a:cubicBezTo>
                  <a:cubicBezTo>
                    <a:pt x="6035" y="12132"/>
                    <a:pt x="6035" y="12132"/>
                    <a:pt x="6035" y="12132"/>
                  </a:cubicBezTo>
                  <a:cubicBezTo>
                    <a:pt x="6141" y="12132"/>
                    <a:pt x="6141" y="12132"/>
                    <a:pt x="6141" y="12132"/>
                  </a:cubicBezTo>
                  <a:cubicBezTo>
                    <a:pt x="6141" y="11836"/>
                    <a:pt x="6141" y="11836"/>
                    <a:pt x="6141" y="11836"/>
                  </a:cubicBezTo>
                  <a:cubicBezTo>
                    <a:pt x="6247" y="11836"/>
                    <a:pt x="6247" y="11836"/>
                    <a:pt x="6247" y="11836"/>
                  </a:cubicBezTo>
                  <a:cubicBezTo>
                    <a:pt x="6141" y="11540"/>
                    <a:pt x="6141" y="11540"/>
                    <a:pt x="6141" y="11540"/>
                  </a:cubicBezTo>
                  <a:cubicBezTo>
                    <a:pt x="6035" y="11244"/>
                    <a:pt x="6035" y="11244"/>
                    <a:pt x="6035" y="11244"/>
                  </a:cubicBezTo>
                  <a:cubicBezTo>
                    <a:pt x="5824" y="11244"/>
                    <a:pt x="5824" y="11244"/>
                    <a:pt x="5824" y="11244"/>
                  </a:cubicBezTo>
                  <a:cubicBezTo>
                    <a:pt x="5824" y="11244"/>
                    <a:pt x="5824" y="11244"/>
                    <a:pt x="5824" y="11244"/>
                  </a:cubicBezTo>
                  <a:close/>
                  <a:moveTo>
                    <a:pt x="5506" y="11836"/>
                  </a:moveTo>
                  <a:cubicBezTo>
                    <a:pt x="5506" y="11836"/>
                    <a:pt x="5506" y="11836"/>
                    <a:pt x="5506" y="11836"/>
                  </a:cubicBezTo>
                  <a:cubicBezTo>
                    <a:pt x="5506" y="11836"/>
                    <a:pt x="5506" y="11836"/>
                    <a:pt x="5506" y="11836"/>
                  </a:cubicBezTo>
                  <a:cubicBezTo>
                    <a:pt x="5506" y="11836"/>
                    <a:pt x="5506" y="11836"/>
                    <a:pt x="5506" y="11836"/>
                  </a:cubicBezTo>
                  <a:close/>
                  <a:moveTo>
                    <a:pt x="4871" y="10356"/>
                  </a:moveTo>
                  <a:cubicBezTo>
                    <a:pt x="4871" y="10356"/>
                    <a:pt x="4871" y="10356"/>
                    <a:pt x="4871" y="10356"/>
                  </a:cubicBezTo>
                  <a:cubicBezTo>
                    <a:pt x="4765" y="10652"/>
                    <a:pt x="4765" y="10652"/>
                    <a:pt x="4765" y="10652"/>
                  </a:cubicBezTo>
                  <a:cubicBezTo>
                    <a:pt x="4765" y="10652"/>
                    <a:pt x="4765" y="10652"/>
                    <a:pt x="4765" y="10652"/>
                  </a:cubicBezTo>
                  <a:cubicBezTo>
                    <a:pt x="4976" y="10948"/>
                    <a:pt x="4976" y="10948"/>
                    <a:pt x="4976" y="10948"/>
                  </a:cubicBezTo>
                  <a:cubicBezTo>
                    <a:pt x="4976" y="10948"/>
                    <a:pt x="4976" y="10948"/>
                    <a:pt x="4976" y="10948"/>
                  </a:cubicBezTo>
                  <a:cubicBezTo>
                    <a:pt x="4976" y="11244"/>
                    <a:pt x="4976" y="11244"/>
                    <a:pt x="4976" y="11244"/>
                  </a:cubicBezTo>
                  <a:cubicBezTo>
                    <a:pt x="5082" y="11244"/>
                    <a:pt x="5082" y="11244"/>
                    <a:pt x="5082" y="11244"/>
                  </a:cubicBezTo>
                  <a:cubicBezTo>
                    <a:pt x="5082" y="11540"/>
                    <a:pt x="5082" y="11540"/>
                    <a:pt x="5082" y="11540"/>
                  </a:cubicBezTo>
                  <a:cubicBezTo>
                    <a:pt x="5188" y="11836"/>
                    <a:pt x="5188" y="11836"/>
                    <a:pt x="5188" y="11836"/>
                  </a:cubicBezTo>
                  <a:cubicBezTo>
                    <a:pt x="5294" y="11836"/>
                    <a:pt x="5294" y="11836"/>
                    <a:pt x="5294" y="11836"/>
                  </a:cubicBezTo>
                  <a:cubicBezTo>
                    <a:pt x="5294" y="11836"/>
                    <a:pt x="5294" y="11836"/>
                    <a:pt x="5294" y="11836"/>
                  </a:cubicBezTo>
                  <a:cubicBezTo>
                    <a:pt x="5400" y="12132"/>
                    <a:pt x="5400" y="12132"/>
                    <a:pt x="5400" y="12132"/>
                  </a:cubicBezTo>
                  <a:cubicBezTo>
                    <a:pt x="5400" y="11836"/>
                    <a:pt x="5400" y="11836"/>
                    <a:pt x="5400" y="11836"/>
                  </a:cubicBezTo>
                  <a:cubicBezTo>
                    <a:pt x="5400" y="11540"/>
                    <a:pt x="5400" y="11540"/>
                    <a:pt x="5400" y="11540"/>
                  </a:cubicBezTo>
                  <a:cubicBezTo>
                    <a:pt x="5400" y="11244"/>
                    <a:pt x="5400" y="11244"/>
                    <a:pt x="5400" y="11244"/>
                  </a:cubicBezTo>
                  <a:cubicBezTo>
                    <a:pt x="5294" y="11244"/>
                    <a:pt x="5294" y="11244"/>
                    <a:pt x="5294" y="11244"/>
                  </a:cubicBezTo>
                  <a:cubicBezTo>
                    <a:pt x="5188" y="10948"/>
                    <a:pt x="5188" y="10948"/>
                    <a:pt x="5188" y="10948"/>
                  </a:cubicBezTo>
                  <a:cubicBezTo>
                    <a:pt x="5188" y="10356"/>
                    <a:pt x="5188" y="10356"/>
                    <a:pt x="5188" y="10356"/>
                  </a:cubicBezTo>
                  <a:cubicBezTo>
                    <a:pt x="5082" y="10356"/>
                    <a:pt x="5082" y="10356"/>
                    <a:pt x="5082" y="10356"/>
                  </a:cubicBezTo>
                  <a:cubicBezTo>
                    <a:pt x="5082" y="10060"/>
                    <a:pt x="5082" y="10060"/>
                    <a:pt x="5082" y="10060"/>
                  </a:cubicBezTo>
                  <a:cubicBezTo>
                    <a:pt x="5082" y="10060"/>
                    <a:pt x="5082" y="10060"/>
                    <a:pt x="5082" y="10060"/>
                  </a:cubicBezTo>
                  <a:cubicBezTo>
                    <a:pt x="4976" y="10060"/>
                    <a:pt x="4976" y="10060"/>
                    <a:pt x="4976" y="10060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871" y="10060"/>
                    <a:pt x="4871" y="10060"/>
                    <a:pt x="4871" y="10060"/>
                  </a:cubicBezTo>
                  <a:cubicBezTo>
                    <a:pt x="4871" y="10356"/>
                    <a:pt x="4871" y="10356"/>
                    <a:pt x="4871" y="10356"/>
                  </a:cubicBezTo>
                  <a:close/>
                  <a:moveTo>
                    <a:pt x="4341" y="8877"/>
                  </a:moveTo>
                  <a:cubicBezTo>
                    <a:pt x="4341" y="8877"/>
                    <a:pt x="4341" y="8877"/>
                    <a:pt x="4341" y="8877"/>
                  </a:cubicBezTo>
                  <a:cubicBezTo>
                    <a:pt x="4447" y="9173"/>
                    <a:pt x="4447" y="9173"/>
                    <a:pt x="4447" y="9173"/>
                  </a:cubicBezTo>
                  <a:cubicBezTo>
                    <a:pt x="4447" y="8877"/>
                    <a:pt x="4447" y="8877"/>
                    <a:pt x="4447" y="8877"/>
                  </a:cubicBezTo>
                  <a:cubicBezTo>
                    <a:pt x="4447" y="8877"/>
                    <a:pt x="4447" y="8877"/>
                    <a:pt x="4447" y="8877"/>
                  </a:cubicBezTo>
                  <a:cubicBezTo>
                    <a:pt x="4341" y="8877"/>
                    <a:pt x="4341" y="8877"/>
                    <a:pt x="4341" y="8877"/>
                  </a:cubicBezTo>
                  <a:close/>
                  <a:moveTo>
                    <a:pt x="4447" y="8285"/>
                  </a:moveTo>
                  <a:cubicBezTo>
                    <a:pt x="4447" y="8581"/>
                    <a:pt x="4447" y="8581"/>
                    <a:pt x="4447" y="8581"/>
                  </a:cubicBezTo>
                  <a:cubicBezTo>
                    <a:pt x="4447" y="8581"/>
                    <a:pt x="4447" y="8581"/>
                    <a:pt x="4447" y="8581"/>
                  </a:cubicBezTo>
                  <a:cubicBezTo>
                    <a:pt x="4553" y="8581"/>
                    <a:pt x="4553" y="8581"/>
                    <a:pt x="4553" y="8581"/>
                  </a:cubicBezTo>
                  <a:cubicBezTo>
                    <a:pt x="4659" y="8581"/>
                    <a:pt x="4659" y="8581"/>
                    <a:pt x="4659" y="8581"/>
                  </a:cubicBezTo>
                  <a:cubicBezTo>
                    <a:pt x="4659" y="8581"/>
                    <a:pt x="4659" y="8581"/>
                    <a:pt x="4659" y="8581"/>
                  </a:cubicBezTo>
                  <a:cubicBezTo>
                    <a:pt x="4553" y="8285"/>
                    <a:pt x="4553" y="8285"/>
                    <a:pt x="4553" y="8285"/>
                  </a:cubicBezTo>
                  <a:cubicBezTo>
                    <a:pt x="4447" y="8285"/>
                    <a:pt x="4447" y="8285"/>
                    <a:pt x="4447" y="8285"/>
                  </a:cubicBezTo>
                  <a:close/>
                  <a:moveTo>
                    <a:pt x="3494" y="6805"/>
                  </a:moveTo>
                  <a:cubicBezTo>
                    <a:pt x="3494" y="7101"/>
                    <a:pt x="3494" y="7101"/>
                    <a:pt x="3494" y="7101"/>
                  </a:cubicBezTo>
                  <a:cubicBezTo>
                    <a:pt x="3494" y="7101"/>
                    <a:pt x="3494" y="7101"/>
                    <a:pt x="3494" y="7101"/>
                  </a:cubicBezTo>
                  <a:cubicBezTo>
                    <a:pt x="3600" y="7101"/>
                    <a:pt x="3600" y="7101"/>
                    <a:pt x="3600" y="7101"/>
                  </a:cubicBezTo>
                  <a:cubicBezTo>
                    <a:pt x="3706" y="7397"/>
                    <a:pt x="3706" y="7397"/>
                    <a:pt x="3706" y="7397"/>
                  </a:cubicBezTo>
                  <a:cubicBezTo>
                    <a:pt x="3812" y="7397"/>
                    <a:pt x="3812" y="7397"/>
                    <a:pt x="3812" y="7397"/>
                  </a:cubicBezTo>
                  <a:cubicBezTo>
                    <a:pt x="3706" y="6805"/>
                    <a:pt x="3706" y="6805"/>
                    <a:pt x="3706" y="6805"/>
                  </a:cubicBezTo>
                  <a:cubicBezTo>
                    <a:pt x="3600" y="6805"/>
                    <a:pt x="3600" y="6805"/>
                    <a:pt x="3600" y="6805"/>
                  </a:cubicBezTo>
                  <a:cubicBezTo>
                    <a:pt x="3494" y="6805"/>
                    <a:pt x="3494" y="6805"/>
                    <a:pt x="3494" y="6805"/>
                  </a:cubicBezTo>
                  <a:close/>
                  <a:moveTo>
                    <a:pt x="3282" y="6214"/>
                  </a:moveTo>
                  <a:cubicBezTo>
                    <a:pt x="3282" y="6214"/>
                    <a:pt x="3282" y="6214"/>
                    <a:pt x="3282" y="6214"/>
                  </a:cubicBezTo>
                  <a:cubicBezTo>
                    <a:pt x="3388" y="6510"/>
                    <a:pt x="3388" y="6510"/>
                    <a:pt x="3388" y="6510"/>
                  </a:cubicBezTo>
                  <a:cubicBezTo>
                    <a:pt x="3494" y="6510"/>
                    <a:pt x="3494" y="6510"/>
                    <a:pt x="3494" y="6510"/>
                  </a:cubicBezTo>
                  <a:cubicBezTo>
                    <a:pt x="3388" y="6805"/>
                    <a:pt x="3388" y="6805"/>
                    <a:pt x="3388" y="6805"/>
                  </a:cubicBezTo>
                  <a:cubicBezTo>
                    <a:pt x="3388" y="6805"/>
                    <a:pt x="3388" y="6805"/>
                    <a:pt x="3388" y="6805"/>
                  </a:cubicBezTo>
                  <a:cubicBezTo>
                    <a:pt x="3282" y="6214"/>
                    <a:pt x="3282" y="6214"/>
                    <a:pt x="3282" y="6214"/>
                  </a:cubicBezTo>
                  <a:close/>
                  <a:moveTo>
                    <a:pt x="2965" y="5622"/>
                  </a:moveTo>
                  <a:cubicBezTo>
                    <a:pt x="2965" y="6214"/>
                    <a:pt x="2965" y="6214"/>
                    <a:pt x="2965" y="6214"/>
                  </a:cubicBezTo>
                  <a:cubicBezTo>
                    <a:pt x="3071" y="5918"/>
                    <a:pt x="3071" y="5918"/>
                    <a:pt x="3071" y="5918"/>
                  </a:cubicBezTo>
                  <a:cubicBezTo>
                    <a:pt x="3176" y="5918"/>
                    <a:pt x="3176" y="5918"/>
                    <a:pt x="3176" y="5918"/>
                  </a:cubicBezTo>
                  <a:cubicBezTo>
                    <a:pt x="3071" y="5622"/>
                    <a:pt x="3071" y="5622"/>
                    <a:pt x="3071" y="5622"/>
                  </a:cubicBezTo>
                  <a:cubicBezTo>
                    <a:pt x="2965" y="5622"/>
                    <a:pt x="2965" y="5622"/>
                    <a:pt x="2965" y="5622"/>
                  </a:cubicBezTo>
                  <a:cubicBezTo>
                    <a:pt x="2965" y="5622"/>
                    <a:pt x="2965" y="5622"/>
                    <a:pt x="2965" y="5622"/>
                  </a:cubicBezTo>
                  <a:close/>
                  <a:moveTo>
                    <a:pt x="3282" y="14499"/>
                  </a:moveTo>
                  <a:cubicBezTo>
                    <a:pt x="3388" y="14795"/>
                    <a:pt x="3388" y="14795"/>
                    <a:pt x="3388" y="14795"/>
                  </a:cubicBezTo>
                  <a:cubicBezTo>
                    <a:pt x="3388" y="14795"/>
                    <a:pt x="3388" y="14795"/>
                    <a:pt x="3388" y="14795"/>
                  </a:cubicBezTo>
                  <a:cubicBezTo>
                    <a:pt x="3282" y="14499"/>
                    <a:pt x="3282" y="14499"/>
                    <a:pt x="3282" y="14499"/>
                  </a:cubicBezTo>
                  <a:cubicBezTo>
                    <a:pt x="3282" y="14499"/>
                    <a:pt x="3282" y="14499"/>
                    <a:pt x="3282" y="14499"/>
                  </a:cubicBezTo>
                  <a:close/>
                  <a:moveTo>
                    <a:pt x="2435" y="11540"/>
                  </a:moveTo>
                  <a:cubicBezTo>
                    <a:pt x="2329" y="11836"/>
                    <a:pt x="2329" y="11836"/>
                    <a:pt x="2329" y="11836"/>
                  </a:cubicBezTo>
                  <a:cubicBezTo>
                    <a:pt x="2541" y="12132"/>
                    <a:pt x="2541" y="12132"/>
                    <a:pt x="2541" y="12132"/>
                  </a:cubicBezTo>
                  <a:cubicBezTo>
                    <a:pt x="2435" y="12132"/>
                    <a:pt x="2435" y="12132"/>
                    <a:pt x="2435" y="12132"/>
                  </a:cubicBezTo>
                  <a:cubicBezTo>
                    <a:pt x="2435" y="11836"/>
                    <a:pt x="2435" y="11836"/>
                    <a:pt x="2435" y="11836"/>
                  </a:cubicBezTo>
                  <a:cubicBezTo>
                    <a:pt x="2435" y="11540"/>
                    <a:pt x="2435" y="11540"/>
                    <a:pt x="2435" y="11540"/>
                  </a:cubicBezTo>
                  <a:close/>
                  <a:moveTo>
                    <a:pt x="2224" y="11244"/>
                  </a:moveTo>
                  <a:cubicBezTo>
                    <a:pt x="2329" y="11540"/>
                    <a:pt x="2329" y="11540"/>
                    <a:pt x="2329" y="11540"/>
                  </a:cubicBezTo>
                  <a:cubicBezTo>
                    <a:pt x="2224" y="11540"/>
                    <a:pt x="2224" y="11540"/>
                    <a:pt x="2224" y="11540"/>
                  </a:cubicBezTo>
                  <a:cubicBezTo>
                    <a:pt x="2224" y="11244"/>
                    <a:pt x="2224" y="11244"/>
                    <a:pt x="2224" y="11244"/>
                  </a:cubicBezTo>
                  <a:close/>
                  <a:moveTo>
                    <a:pt x="2118" y="10652"/>
                  </a:moveTo>
                  <a:cubicBezTo>
                    <a:pt x="2012" y="10652"/>
                    <a:pt x="2012" y="10652"/>
                    <a:pt x="2012" y="10652"/>
                  </a:cubicBezTo>
                  <a:cubicBezTo>
                    <a:pt x="2118" y="10948"/>
                    <a:pt x="2118" y="10948"/>
                    <a:pt x="2118" y="10948"/>
                  </a:cubicBezTo>
                  <a:cubicBezTo>
                    <a:pt x="2224" y="10948"/>
                    <a:pt x="2224" y="10948"/>
                    <a:pt x="2224" y="10948"/>
                  </a:cubicBezTo>
                  <a:cubicBezTo>
                    <a:pt x="2118" y="10652"/>
                    <a:pt x="2118" y="10652"/>
                    <a:pt x="2118" y="10652"/>
                  </a:cubicBezTo>
                  <a:close/>
                  <a:moveTo>
                    <a:pt x="1588" y="9468"/>
                  </a:moveTo>
                  <a:cubicBezTo>
                    <a:pt x="1588" y="9764"/>
                    <a:pt x="1588" y="9764"/>
                    <a:pt x="1588" y="9764"/>
                  </a:cubicBezTo>
                  <a:cubicBezTo>
                    <a:pt x="1694" y="9764"/>
                    <a:pt x="1694" y="9764"/>
                    <a:pt x="1694" y="9764"/>
                  </a:cubicBezTo>
                  <a:cubicBezTo>
                    <a:pt x="1800" y="10356"/>
                    <a:pt x="1800" y="10356"/>
                    <a:pt x="1800" y="10356"/>
                  </a:cubicBezTo>
                  <a:cubicBezTo>
                    <a:pt x="1906" y="10356"/>
                    <a:pt x="1906" y="10356"/>
                    <a:pt x="1906" y="10356"/>
                  </a:cubicBezTo>
                  <a:cubicBezTo>
                    <a:pt x="1906" y="10060"/>
                    <a:pt x="1906" y="10060"/>
                    <a:pt x="1906" y="10060"/>
                  </a:cubicBezTo>
                  <a:cubicBezTo>
                    <a:pt x="1800" y="9468"/>
                    <a:pt x="1800" y="9468"/>
                    <a:pt x="1800" y="9468"/>
                  </a:cubicBezTo>
                  <a:cubicBezTo>
                    <a:pt x="1694" y="9468"/>
                    <a:pt x="1694" y="9468"/>
                    <a:pt x="1694" y="9468"/>
                  </a:cubicBezTo>
                  <a:cubicBezTo>
                    <a:pt x="1588" y="9468"/>
                    <a:pt x="1588" y="9468"/>
                    <a:pt x="1588" y="9468"/>
                  </a:cubicBezTo>
                  <a:close/>
                  <a:moveTo>
                    <a:pt x="1482" y="8581"/>
                  </a:moveTo>
                  <a:cubicBezTo>
                    <a:pt x="1482" y="8877"/>
                    <a:pt x="1482" y="8877"/>
                    <a:pt x="1482" y="8877"/>
                  </a:cubicBezTo>
                  <a:cubicBezTo>
                    <a:pt x="1482" y="9173"/>
                    <a:pt x="1482" y="9173"/>
                    <a:pt x="1482" y="9173"/>
                  </a:cubicBezTo>
                  <a:cubicBezTo>
                    <a:pt x="1588" y="8877"/>
                    <a:pt x="1588" y="8877"/>
                    <a:pt x="1588" y="8877"/>
                  </a:cubicBezTo>
                  <a:cubicBezTo>
                    <a:pt x="1588" y="8877"/>
                    <a:pt x="1588" y="8877"/>
                    <a:pt x="1588" y="8877"/>
                  </a:cubicBezTo>
                  <a:cubicBezTo>
                    <a:pt x="1482" y="8581"/>
                    <a:pt x="1482" y="8581"/>
                    <a:pt x="1482" y="8581"/>
                  </a:cubicBezTo>
                  <a:close/>
                  <a:moveTo>
                    <a:pt x="1588" y="7989"/>
                  </a:moveTo>
                  <a:cubicBezTo>
                    <a:pt x="1694" y="7989"/>
                    <a:pt x="1694" y="7989"/>
                    <a:pt x="1694" y="7989"/>
                  </a:cubicBezTo>
                  <a:cubicBezTo>
                    <a:pt x="1694" y="7989"/>
                    <a:pt x="1694" y="7989"/>
                    <a:pt x="1694" y="7989"/>
                  </a:cubicBezTo>
                  <a:cubicBezTo>
                    <a:pt x="1694" y="7989"/>
                    <a:pt x="1694" y="7989"/>
                    <a:pt x="1694" y="7989"/>
                  </a:cubicBezTo>
                  <a:cubicBezTo>
                    <a:pt x="1588" y="7989"/>
                    <a:pt x="1588" y="7989"/>
                    <a:pt x="1588" y="7989"/>
                  </a:cubicBezTo>
                  <a:cubicBezTo>
                    <a:pt x="1588" y="7989"/>
                    <a:pt x="1588" y="7989"/>
                    <a:pt x="1588" y="7989"/>
                  </a:cubicBezTo>
                  <a:close/>
                  <a:moveTo>
                    <a:pt x="847" y="6510"/>
                  </a:moveTo>
                  <a:cubicBezTo>
                    <a:pt x="953" y="6510"/>
                    <a:pt x="953" y="6510"/>
                    <a:pt x="953" y="6510"/>
                  </a:cubicBezTo>
                  <a:cubicBezTo>
                    <a:pt x="1059" y="6214"/>
                    <a:pt x="1059" y="6214"/>
                    <a:pt x="1059" y="6214"/>
                  </a:cubicBezTo>
                  <a:cubicBezTo>
                    <a:pt x="1059" y="6214"/>
                    <a:pt x="1059" y="6214"/>
                    <a:pt x="1059" y="6214"/>
                  </a:cubicBezTo>
                  <a:cubicBezTo>
                    <a:pt x="1165" y="6805"/>
                    <a:pt x="1165" y="6805"/>
                    <a:pt x="1165" y="6805"/>
                  </a:cubicBezTo>
                  <a:cubicBezTo>
                    <a:pt x="1271" y="6805"/>
                    <a:pt x="1271" y="6805"/>
                    <a:pt x="1271" y="6805"/>
                  </a:cubicBezTo>
                  <a:cubicBezTo>
                    <a:pt x="1271" y="7101"/>
                    <a:pt x="1271" y="7101"/>
                    <a:pt x="1271" y="7101"/>
                  </a:cubicBezTo>
                  <a:cubicBezTo>
                    <a:pt x="1271" y="7397"/>
                    <a:pt x="1271" y="7397"/>
                    <a:pt x="1271" y="7397"/>
                  </a:cubicBezTo>
                  <a:cubicBezTo>
                    <a:pt x="1165" y="7397"/>
                    <a:pt x="1165" y="7397"/>
                    <a:pt x="1165" y="7397"/>
                  </a:cubicBezTo>
                  <a:cubicBezTo>
                    <a:pt x="1059" y="7101"/>
                    <a:pt x="1059" y="7101"/>
                    <a:pt x="1059" y="7101"/>
                  </a:cubicBezTo>
                  <a:cubicBezTo>
                    <a:pt x="1059" y="7101"/>
                    <a:pt x="1059" y="7101"/>
                    <a:pt x="1059" y="7101"/>
                  </a:cubicBezTo>
                  <a:cubicBezTo>
                    <a:pt x="953" y="6805"/>
                    <a:pt x="953" y="6805"/>
                    <a:pt x="953" y="6805"/>
                  </a:cubicBezTo>
                  <a:cubicBezTo>
                    <a:pt x="847" y="6510"/>
                    <a:pt x="847" y="6510"/>
                    <a:pt x="847" y="6510"/>
                  </a:cubicBezTo>
                  <a:close/>
                  <a:moveTo>
                    <a:pt x="847" y="5622"/>
                  </a:moveTo>
                  <a:cubicBezTo>
                    <a:pt x="953" y="5622"/>
                    <a:pt x="953" y="5622"/>
                    <a:pt x="953" y="5622"/>
                  </a:cubicBezTo>
                  <a:cubicBezTo>
                    <a:pt x="953" y="5326"/>
                    <a:pt x="953" y="5326"/>
                    <a:pt x="953" y="5326"/>
                  </a:cubicBezTo>
                  <a:cubicBezTo>
                    <a:pt x="847" y="5622"/>
                    <a:pt x="847" y="5622"/>
                    <a:pt x="847" y="5622"/>
                  </a:cubicBezTo>
                  <a:close/>
                  <a:moveTo>
                    <a:pt x="212" y="4438"/>
                  </a:moveTo>
                  <a:cubicBezTo>
                    <a:pt x="212" y="4438"/>
                    <a:pt x="212" y="4438"/>
                    <a:pt x="212" y="4438"/>
                  </a:cubicBezTo>
                  <a:cubicBezTo>
                    <a:pt x="212" y="4734"/>
                    <a:pt x="212" y="4734"/>
                    <a:pt x="212" y="4734"/>
                  </a:cubicBezTo>
                  <a:cubicBezTo>
                    <a:pt x="318" y="4734"/>
                    <a:pt x="318" y="4734"/>
                    <a:pt x="318" y="4734"/>
                  </a:cubicBezTo>
                  <a:cubicBezTo>
                    <a:pt x="424" y="4734"/>
                    <a:pt x="424" y="4734"/>
                    <a:pt x="424" y="4734"/>
                  </a:cubicBezTo>
                  <a:cubicBezTo>
                    <a:pt x="318" y="4734"/>
                    <a:pt x="318" y="4734"/>
                    <a:pt x="318" y="4734"/>
                  </a:cubicBezTo>
                  <a:cubicBezTo>
                    <a:pt x="212" y="4438"/>
                    <a:pt x="212" y="4438"/>
                    <a:pt x="212" y="4438"/>
                  </a:cubicBezTo>
                  <a:close/>
                  <a:moveTo>
                    <a:pt x="0" y="1184"/>
                  </a:moveTo>
                  <a:cubicBezTo>
                    <a:pt x="0" y="1184"/>
                    <a:pt x="0" y="1184"/>
                    <a:pt x="0" y="1184"/>
                  </a:cubicBezTo>
                  <a:cubicBezTo>
                    <a:pt x="0" y="1775"/>
                    <a:pt x="0" y="1775"/>
                    <a:pt x="0" y="1775"/>
                  </a:cubicBezTo>
                  <a:cubicBezTo>
                    <a:pt x="106" y="2367"/>
                    <a:pt x="106" y="2367"/>
                    <a:pt x="106" y="2367"/>
                  </a:cubicBezTo>
                  <a:cubicBezTo>
                    <a:pt x="212" y="2367"/>
                    <a:pt x="212" y="2367"/>
                    <a:pt x="212" y="2367"/>
                  </a:cubicBezTo>
                  <a:cubicBezTo>
                    <a:pt x="424" y="2959"/>
                    <a:pt x="424" y="2959"/>
                    <a:pt x="424" y="2959"/>
                  </a:cubicBezTo>
                  <a:cubicBezTo>
                    <a:pt x="424" y="2959"/>
                    <a:pt x="424" y="2959"/>
                    <a:pt x="424" y="2959"/>
                  </a:cubicBezTo>
                  <a:cubicBezTo>
                    <a:pt x="529" y="3255"/>
                    <a:pt x="529" y="3255"/>
                    <a:pt x="529" y="3255"/>
                  </a:cubicBezTo>
                  <a:cubicBezTo>
                    <a:pt x="635" y="3255"/>
                    <a:pt x="635" y="3255"/>
                    <a:pt x="635" y="3255"/>
                  </a:cubicBezTo>
                  <a:cubicBezTo>
                    <a:pt x="741" y="3255"/>
                    <a:pt x="741" y="3255"/>
                    <a:pt x="741" y="3255"/>
                  </a:cubicBezTo>
                  <a:cubicBezTo>
                    <a:pt x="847" y="3551"/>
                    <a:pt x="847" y="3551"/>
                    <a:pt x="847" y="3551"/>
                  </a:cubicBezTo>
                  <a:cubicBezTo>
                    <a:pt x="1059" y="4438"/>
                    <a:pt x="1059" y="4438"/>
                    <a:pt x="1059" y="4438"/>
                  </a:cubicBezTo>
                  <a:cubicBezTo>
                    <a:pt x="1165" y="4734"/>
                    <a:pt x="1165" y="4734"/>
                    <a:pt x="1165" y="4734"/>
                  </a:cubicBezTo>
                  <a:cubicBezTo>
                    <a:pt x="1271" y="4734"/>
                    <a:pt x="1271" y="4734"/>
                    <a:pt x="1271" y="4734"/>
                  </a:cubicBezTo>
                  <a:cubicBezTo>
                    <a:pt x="1271" y="5030"/>
                    <a:pt x="1271" y="5030"/>
                    <a:pt x="1271" y="5030"/>
                  </a:cubicBezTo>
                  <a:cubicBezTo>
                    <a:pt x="1271" y="5030"/>
                    <a:pt x="1271" y="5030"/>
                    <a:pt x="1271" y="5030"/>
                  </a:cubicBezTo>
                  <a:cubicBezTo>
                    <a:pt x="1271" y="5326"/>
                    <a:pt x="1271" y="5326"/>
                    <a:pt x="1271" y="5326"/>
                  </a:cubicBezTo>
                  <a:cubicBezTo>
                    <a:pt x="1376" y="5622"/>
                    <a:pt x="1376" y="5622"/>
                    <a:pt x="1376" y="5622"/>
                  </a:cubicBezTo>
                  <a:cubicBezTo>
                    <a:pt x="1482" y="5622"/>
                    <a:pt x="1482" y="5622"/>
                    <a:pt x="1482" y="5622"/>
                  </a:cubicBezTo>
                  <a:cubicBezTo>
                    <a:pt x="1588" y="5918"/>
                    <a:pt x="1588" y="5918"/>
                    <a:pt x="1588" y="5918"/>
                  </a:cubicBezTo>
                  <a:cubicBezTo>
                    <a:pt x="1588" y="5918"/>
                    <a:pt x="1588" y="5918"/>
                    <a:pt x="1588" y="5918"/>
                  </a:cubicBezTo>
                  <a:cubicBezTo>
                    <a:pt x="1694" y="5918"/>
                    <a:pt x="1694" y="5918"/>
                    <a:pt x="1694" y="5918"/>
                  </a:cubicBezTo>
                  <a:cubicBezTo>
                    <a:pt x="1694" y="6214"/>
                    <a:pt x="1694" y="6214"/>
                    <a:pt x="1694" y="6214"/>
                  </a:cubicBezTo>
                  <a:cubicBezTo>
                    <a:pt x="1694" y="6214"/>
                    <a:pt x="1694" y="6214"/>
                    <a:pt x="1694" y="6214"/>
                  </a:cubicBezTo>
                  <a:cubicBezTo>
                    <a:pt x="1694" y="6510"/>
                    <a:pt x="1694" y="6510"/>
                    <a:pt x="1694" y="6510"/>
                  </a:cubicBezTo>
                  <a:cubicBezTo>
                    <a:pt x="1800" y="6805"/>
                    <a:pt x="1800" y="6805"/>
                    <a:pt x="1800" y="6805"/>
                  </a:cubicBezTo>
                  <a:cubicBezTo>
                    <a:pt x="1800" y="6805"/>
                    <a:pt x="1800" y="6805"/>
                    <a:pt x="1800" y="6805"/>
                  </a:cubicBezTo>
                  <a:cubicBezTo>
                    <a:pt x="1906" y="7397"/>
                    <a:pt x="1906" y="7397"/>
                    <a:pt x="1906" y="7397"/>
                  </a:cubicBezTo>
                  <a:cubicBezTo>
                    <a:pt x="1906" y="7693"/>
                    <a:pt x="1906" y="7693"/>
                    <a:pt x="1906" y="7693"/>
                  </a:cubicBezTo>
                  <a:cubicBezTo>
                    <a:pt x="2012" y="7989"/>
                    <a:pt x="2012" y="7989"/>
                    <a:pt x="2012" y="7989"/>
                  </a:cubicBezTo>
                  <a:cubicBezTo>
                    <a:pt x="2224" y="8285"/>
                    <a:pt x="2224" y="8285"/>
                    <a:pt x="2224" y="8285"/>
                  </a:cubicBezTo>
                  <a:cubicBezTo>
                    <a:pt x="2224" y="8285"/>
                    <a:pt x="2224" y="8285"/>
                    <a:pt x="2224" y="8285"/>
                  </a:cubicBezTo>
                  <a:cubicBezTo>
                    <a:pt x="2329" y="8877"/>
                    <a:pt x="2329" y="8877"/>
                    <a:pt x="2329" y="8877"/>
                  </a:cubicBezTo>
                  <a:cubicBezTo>
                    <a:pt x="2435" y="9173"/>
                    <a:pt x="2435" y="9173"/>
                    <a:pt x="2435" y="9173"/>
                  </a:cubicBezTo>
                  <a:cubicBezTo>
                    <a:pt x="2435" y="9764"/>
                    <a:pt x="2435" y="9764"/>
                    <a:pt x="2435" y="9764"/>
                  </a:cubicBezTo>
                  <a:cubicBezTo>
                    <a:pt x="2541" y="10356"/>
                    <a:pt x="2541" y="10356"/>
                    <a:pt x="2541" y="10356"/>
                  </a:cubicBezTo>
                  <a:cubicBezTo>
                    <a:pt x="2541" y="10948"/>
                    <a:pt x="2541" y="10948"/>
                    <a:pt x="2541" y="10948"/>
                  </a:cubicBezTo>
                  <a:cubicBezTo>
                    <a:pt x="2647" y="11244"/>
                    <a:pt x="2647" y="11244"/>
                    <a:pt x="2647" y="11244"/>
                  </a:cubicBezTo>
                  <a:cubicBezTo>
                    <a:pt x="2753" y="11540"/>
                    <a:pt x="2753" y="11540"/>
                    <a:pt x="2753" y="11540"/>
                  </a:cubicBezTo>
                  <a:cubicBezTo>
                    <a:pt x="2965" y="12132"/>
                    <a:pt x="2965" y="12132"/>
                    <a:pt x="2965" y="12132"/>
                  </a:cubicBezTo>
                  <a:cubicBezTo>
                    <a:pt x="2965" y="12132"/>
                    <a:pt x="2965" y="12132"/>
                    <a:pt x="2965" y="12132"/>
                  </a:cubicBezTo>
                  <a:cubicBezTo>
                    <a:pt x="3176" y="12427"/>
                    <a:pt x="3176" y="12427"/>
                    <a:pt x="3176" y="12427"/>
                  </a:cubicBezTo>
                  <a:cubicBezTo>
                    <a:pt x="3176" y="12427"/>
                    <a:pt x="3176" y="12427"/>
                    <a:pt x="3176" y="12427"/>
                  </a:cubicBezTo>
                  <a:cubicBezTo>
                    <a:pt x="3282" y="12723"/>
                    <a:pt x="3282" y="12723"/>
                    <a:pt x="3282" y="12723"/>
                  </a:cubicBezTo>
                  <a:cubicBezTo>
                    <a:pt x="3282" y="13019"/>
                    <a:pt x="3282" y="13019"/>
                    <a:pt x="3282" y="13019"/>
                  </a:cubicBezTo>
                  <a:cubicBezTo>
                    <a:pt x="3388" y="13315"/>
                    <a:pt x="3388" y="13315"/>
                    <a:pt x="3388" y="13315"/>
                  </a:cubicBezTo>
                  <a:cubicBezTo>
                    <a:pt x="3600" y="13611"/>
                    <a:pt x="3600" y="13611"/>
                    <a:pt x="3600" y="13611"/>
                  </a:cubicBezTo>
                  <a:cubicBezTo>
                    <a:pt x="3706" y="13907"/>
                    <a:pt x="3706" y="13907"/>
                    <a:pt x="3706" y="13907"/>
                  </a:cubicBezTo>
                  <a:cubicBezTo>
                    <a:pt x="3812" y="14203"/>
                    <a:pt x="3812" y="14203"/>
                    <a:pt x="3812" y="14203"/>
                  </a:cubicBezTo>
                  <a:cubicBezTo>
                    <a:pt x="3918" y="14203"/>
                    <a:pt x="3918" y="14203"/>
                    <a:pt x="3918" y="14203"/>
                  </a:cubicBezTo>
                  <a:cubicBezTo>
                    <a:pt x="4235" y="14795"/>
                    <a:pt x="4235" y="14795"/>
                    <a:pt x="4235" y="14795"/>
                  </a:cubicBezTo>
                  <a:cubicBezTo>
                    <a:pt x="4235" y="15090"/>
                    <a:pt x="4235" y="15090"/>
                    <a:pt x="4235" y="15090"/>
                  </a:cubicBezTo>
                  <a:cubicBezTo>
                    <a:pt x="4341" y="15090"/>
                    <a:pt x="4341" y="15090"/>
                    <a:pt x="4341" y="15090"/>
                  </a:cubicBezTo>
                  <a:cubicBezTo>
                    <a:pt x="4341" y="15386"/>
                    <a:pt x="4341" y="15386"/>
                    <a:pt x="4341" y="15386"/>
                  </a:cubicBezTo>
                  <a:cubicBezTo>
                    <a:pt x="4447" y="15386"/>
                    <a:pt x="4447" y="15386"/>
                    <a:pt x="4447" y="15386"/>
                  </a:cubicBezTo>
                  <a:cubicBezTo>
                    <a:pt x="4447" y="15090"/>
                    <a:pt x="4447" y="15090"/>
                    <a:pt x="4447" y="15090"/>
                  </a:cubicBezTo>
                  <a:cubicBezTo>
                    <a:pt x="4341" y="15090"/>
                    <a:pt x="4341" y="15090"/>
                    <a:pt x="4341" y="15090"/>
                  </a:cubicBezTo>
                  <a:cubicBezTo>
                    <a:pt x="4341" y="14795"/>
                    <a:pt x="4341" y="14795"/>
                    <a:pt x="4341" y="14795"/>
                  </a:cubicBezTo>
                  <a:cubicBezTo>
                    <a:pt x="4447" y="14795"/>
                    <a:pt x="4447" y="14795"/>
                    <a:pt x="4447" y="14795"/>
                  </a:cubicBezTo>
                  <a:cubicBezTo>
                    <a:pt x="4659" y="15386"/>
                    <a:pt x="4659" y="15386"/>
                    <a:pt x="4659" y="15386"/>
                  </a:cubicBezTo>
                  <a:cubicBezTo>
                    <a:pt x="4659" y="15090"/>
                    <a:pt x="4659" y="15090"/>
                    <a:pt x="4659" y="15090"/>
                  </a:cubicBezTo>
                  <a:cubicBezTo>
                    <a:pt x="4659" y="14795"/>
                    <a:pt x="4659" y="14795"/>
                    <a:pt x="4659" y="14795"/>
                  </a:cubicBezTo>
                  <a:cubicBezTo>
                    <a:pt x="4765" y="14795"/>
                    <a:pt x="4765" y="14795"/>
                    <a:pt x="4765" y="14795"/>
                  </a:cubicBezTo>
                  <a:cubicBezTo>
                    <a:pt x="4765" y="14795"/>
                    <a:pt x="4765" y="14795"/>
                    <a:pt x="4765" y="14795"/>
                  </a:cubicBezTo>
                  <a:cubicBezTo>
                    <a:pt x="4871" y="15090"/>
                    <a:pt x="4871" y="15090"/>
                    <a:pt x="4871" y="15090"/>
                  </a:cubicBezTo>
                  <a:cubicBezTo>
                    <a:pt x="4976" y="15090"/>
                    <a:pt x="4976" y="15090"/>
                    <a:pt x="4976" y="15090"/>
                  </a:cubicBezTo>
                  <a:cubicBezTo>
                    <a:pt x="4976" y="15090"/>
                    <a:pt x="4976" y="15090"/>
                    <a:pt x="4976" y="15090"/>
                  </a:cubicBezTo>
                  <a:cubicBezTo>
                    <a:pt x="4976" y="14499"/>
                    <a:pt x="4976" y="14499"/>
                    <a:pt x="4976" y="14499"/>
                  </a:cubicBezTo>
                  <a:cubicBezTo>
                    <a:pt x="5082" y="13907"/>
                    <a:pt x="5082" y="13907"/>
                    <a:pt x="5082" y="13907"/>
                  </a:cubicBezTo>
                  <a:cubicBezTo>
                    <a:pt x="4976" y="13315"/>
                    <a:pt x="4976" y="13315"/>
                    <a:pt x="4976" y="13315"/>
                  </a:cubicBezTo>
                  <a:cubicBezTo>
                    <a:pt x="5082" y="13019"/>
                    <a:pt x="5082" y="13019"/>
                    <a:pt x="5082" y="13019"/>
                  </a:cubicBezTo>
                  <a:cubicBezTo>
                    <a:pt x="4976" y="12723"/>
                    <a:pt x="4976" y="12723"/>
                    <a:pt x="4976" y="12723"/>
                  </a:cubicBezTo>
                  <a:cubicBezTo>
                    <a:pt x="5082" y="12427"/>
                    <a:pt x="5082" y="12427"/>
                    <a:pt x="5082" y="12427"/>
                  </a:cubicBezTo>
                  <a:cubicBezTo>
                    <a:pt x="5082" y="12427"/>
                    <a:pt x="5082" y="12427"/>
                    <a:pt x="5082" y="12427"/>
                  </a:cubicBezTo>
                  <a:cubicBezTo>
                    <a:pt x="5188" y="12132"/>
                    <a:pt x="5188" y="12132"/>
                    <a:pt x="5188" y="12132"/>
                  </a:cubicBezTo>
                  <a:cubicBezTo>
                    <a:pt x="5188" y="11836"/>
                    <a:pt x="5188" y="11836"/>
                    <a:pt x="5188" y="11836"/>
                  </a:cubicBezTo>
                  <a:cubicBezTo>
                    <a:pt x="5082" y="11836"/>
                    <a:pt x="5082" y="11836"/>
                    <a:pt x="5082" y="11836"/>
                  </a:cubicBezTo>
                  <a:cubicBezTo>
                    <a:pt x="4976" y="11540"/>
                    <a:pt x="4976" y="11540"/>
                    <a:pt x="4976" y="11540"/>
                  </a:cubicBezTo>
                  <a:cubicBezTo>
                    <a:pt x="4976" y="11244"/>
                    <a:pt x="4976" y="11244"/>
                    <a:pt x="4976" y="11244"/>
                  </a:cubicBezTo>
                  <a:cubicBezTo>
                    <a:pt x="4871" y="11244"/>
                    <a:pt x="4871" y="11244"/>
                    <a:pt x="4871" y="11244"/>
                  </a:cubicBezTo>
                  <a:cubicBezTo>
                    <a:pt x="4871" y="11244"/>
                    <a:pt x="4871" y="11244"/>
                    <a:pt x="4871" y="11244"/>
                  </a:cubicBezTo>
                  <a:cubicBezTo>
                    <a:pt x="4765" y="10948"/>
                    <a:pt x="4765" y="10948"/>
                    <a:pt x="4765" y="10948"/>
                  </a:cubicBezTo>
                  <a:cubicBezTo>
                    <a:pt x="4659" y="10948"/>
                    <a:pt x="4659" y="10948"/>
                    <a:pt x="4659" y="10948"/>
                  </a:cubicBezTo>
                  <a:cubicBezTo>
                    <a:pt x="4553" y="10948"/>
                    <a:pt x="4553" y="10948"/>
                    <a:pt x="4553" y="10948"/>
                  </a:cubicBezTo>
                  <a:cubicBezTo>
                    <a:pt x="4553" y="10652"/>
                    <a:pt x="4553" y="10652"/>
                    <a:pt x="4553" y="10652"/>
                  </a:cubicBezTo>
                  <a:cubicBezTo>
                    <a:pt x="4447" y="10356"/>
                    <a:pt x="4447" y="10356"/>
                    <a:pt x="4447" y="10356"/>
                  </a:cubicBezTo>
                  <a:cubicBezTo>
                    <a:pt x="4447" y="10652"/>
                    <a:pt x="4447" y="10652"/>
                    <a:pt x="4447" y="10652"/>
                  </a:cubicBezTo>
                  <a:cubicBezTo>
                    <a:pt x="4447" y="10356"/>
                    <a:pt x="4447" y="10356"/>
                    <a:pt x="4447" y="10356"/>
                  </a:cubicBezTo>
                  <a:cubicBezTo>
                    <a:pt x="4447" y="10060"/>
                    <a:pt x="4447" y="10060"/>
                    <a:pt x="4447" y="10060"/>
                  </a:cubicBezTo>
                  <a:cubicBezTo>
                    <a:pt x="4341" y="9468"/>
                    <a:pt x="4341" y="9468"/>
                    <a:pt x="4341" y="9468"/>
                  </a:cubicBezTo>
                  <a:cubicBezTo>
                    <a:pt x="4235" y="9468"/>
                    <a:pt x="4235" y="9468"/>
                    <a:pt x="4235" y="9468"/>
                  </a:cubicBezTo>
                  <a:cubicBezTo>
                    <a:pt x="4235" y="9468"/>
                    <a:pt x="4235" y="9468"/>
                    <a:pt x="4235" y="9468"/>
                  </a:cubicBezTo>
                  <a:cubicBezTo>
                    <a:pt x="4024" y="9468"/>
                    <a:pt x="4024" y="9468"/>
                    <a:pt x="4024" y="9468"/>
                  </a:cubicBezTo>
                  <a:cubicBezTo>
                    <a:pt x="3918" y="9173"/>
                    <a:pt x="3918" y="9173"/>
                    <a:pt x="3918" y="9173"/>
                  </a:cubicBezTo>
                  <a:cubicBezTo>
                    <a:pt x="3918" y="8877"/>
                    <a:pt x="3918" y="8877"/>
                    <a:pt x="3918" y="8877"/>
                  </a:cubicBezTo>
                  <a:cubicBezTo>
                    <a:pt x="4024" y="8877"/>
                    <a:pt x="4024" y="8877"/>
                    <a:pt x="4024" y="8877"/>
                  </a:cubicBezTo>
                  <a:cubicBezTo>
                    <a:pt x="4129" y="8581"/>
                    <a:pt x="4129" y="8581"/>
                    <a:pt x="4129" y="8581"/>
                  </a:cubicBezTo>
                  <a:cubicBezTo>
                    <a:pt x="4024" y="8581"/>
                    <a:pt x="4024" y="8581"/>
                    <a:pt x="4024" y="8581"/>
                  </a:cubicBezTo>
                  <a:cubicBezTo>
                    <a:pt x="3918" y="8581"/>
                    <a:pt x="3918" y="8581"/>
                    <a:pt x="3918" y="8581"/>
                  </a:cubicBezTo>
                  <a:cubicBezTo>
                    <a:pt x="3918" y="8581"/>
                    <a:pt x="3918" y="8581"/>
                    <a:pt x="3918" y="8581"/>
                  </a:cubicBezTo>
                  <a:cubicBezTo>
                    <a:pt x="3812" y="8581"/>
                    <a:pt x="3812" y="8581"/>
                    <a:pt x="3812" y="8581"/>
                  </a:cubicBezTo>
                  <a:cubicBezTo>
                    <a:pt x="3812" y="8581"/>
                    <a:pt x="3812" y="8581"/>
                    <a:pt x="3812" y="8581"/>
                  </a:cubicBezTo>
                  <a:cubicBezTo>
                    <a:pt x="3918" y="8285"/>
                    <a:pt x="3918" y="8285"/>
                    <a:pt x="3918" y="8285"/>
                  </a:cubicBezTo>
                  <a:cubicBezTo>
                    <a:pt x="4129" y="8285"/>
                    <a:pt x="4129" y="8285"/>
                    <a:pt x="4129" y="8285"/>
                  </a:cubicBezTo>
                  <a:cubicBezTo>
                    <a:pt x="4024" y="7989"/>
                    <a:pt x="4024" y="7989"/>
                    <a:pt x="4024" y="7989"/>
                  </a:cubicBezTo>
                  <a:cubicBezTo>
                    <a:pt x="3918" y="7693"/>
                    <a:pt x="3918" y="7693"/>
                    <a:pt x="3918" y="7693"/>
                  </a:cubicBezTo>
                  <a:cubicBezTo>
                    <a:pt x="3812" y="7693"/>
                    <a:pt x="3812" y="7693"/>
                    <a:pt x="3812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600" y="7989"/>
                    <a:pt x="3600" y="7989"/>
                    <a:pt x="3600" y="7989"/>
                  </a:cubicBezTo>
                  <a:cubicBezTo>
                    <a:pt x="3494" y="7989"/>
                    <a:pt x="3494" y="7989"/>
                    <a:pt x="3494" y="7989"/>
                  </a:cubicBezTo>
                  <a:cubicBezTo>
                    <a:pt x="3600" y="7989"/>
                    <a:pt x="3600" y="7989"/>
                    <a:pt x="3600" y="7989"/>
                  </a:cubicBezTo>
                  <a:cubicBezTo>
                    <a:pt x="3600" y="7693"/>
                    <a:pt x="3600" y="7693"/>
                    <a:pt x="3600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706" y="7397"/>
                    <a:pt x="3706" y="7397"/>
                    <a:pt x="3706" y="7397"/>
                  </a:cubicBezTo>
                  <a:cubicBezTo>
                    <a:pt x="3600" y="7397"/>
                    <a:pt x="3600" y="7397"/>
                    <a:pt x="3600" y="7397"/>
                  </a:cubicBezTo>
                  <a:cubicBezTo>
                    <a:pt x="3388" y="7397"/>
                    <a:pt x="3388" y="7397"/>
                    <a:pt x="3388" y="7397"/>
                  </a:cubicBezTo>
                  <a:cubicBezTo>
                    <a:pt x="3282" y="7101"/>
                    <a:pt x="3282" y="7101"/>
                    <a:pt x="3282" y="7101"/>
                  </a:cubicBezTo>
                  <a:cubicBezTo>
                    <a:pt x="3282" y="6805"/>
                    <a:pt x="3282" y="6805"/>
                    <a:pt x="3282" y="6805"/>
                  </a:cubicBezTo>
                  <a:cubicBezTo>
                    <a:pt x="3282" y="6510"/>
                    <a:pt x="3282" y="6510"/>
                    <a:pt x="3282" y="6510"/>
                  </a:cubicBezTo>
                  <a:cubicBezTo>
                    <a:pt x="3071" y="6214"/>
                    <a:pt x="3071" y="6214"/>
                    <a:pt x="3071" y="6214"/>
                  </a:cubicBezTo>
                  <a:cubicBezTo>
                    <a:pt x="3071" y="6214"/>
                    <a:pt x="3071" y="6214"/>
                    <a:pt x="3071" y="6214"/>
                  </a:cubicBezTo>
                  <a:cubicBezTo>
                    <a:pt x="2965" y="6214"/>
                    <a:pt x="2965" y="6214"/>
                    <a:pt x="2965" y="6214"/>
                  </a:cubicBezTo>
                  <a:cubicBezTo>
                    <a:pt x="2859" y="5918"/>
                    <a:pt x="2859" y="5918"/>
                    <a:pt x="2859" y="5918"/>
                  </a:cubicBezTo>
                  <a:cubicBezTo>
                    <a:pt x="2859" y="5622"/>
                    <a:pt x="2859" y="5622"/>
                    <a:pt x="2859" y="5622"/>
                  </a:cubicBezTo>
                  <a:cubicBezTo>
                    <a:pt x="2753" y="5326"/>
                    <a:pt x="2753" y="5326"/>
                    <a:pt x="2753" y="5326"/>
                  </a:cubicBezTo>
                  <a:cubicBezTo>
                    <a:pt x="2541" y="5030"/>
                    <a:pt x="2541" y="5030"/>
                    <a:pt x="2541" y="5030"/>
                  </a:cubicBezTo>
                  <a:cubicBezTo>
                    <a:pt x="2435" y="5030"/>
                    <a:pt x="2435" y="5030"/>
                    <a:pt x="2435" y="5030"/>
                  </a:cubicBezTo>
                  <a:cubicBezTo>
                    <a:pt x="2435" y="5030"/>
                    <a:pt x="2435" y="5030"/>
                    <a:pt x="2435" y="5030"/>
                  </a:cubicBezTo>
                  <a:cubicBezTo>
                    <a:pt x="2329" y="5030"/>
                    <a:pt x="2329" y="5030"/>
                    <a:pt x="2329" y="5030"/>
                  </a:cubicBezTo>
                  <a:cubicBezTo>
                    <a:pt x="2329" y="4734"/>
                    <a:pt x="2329" y="4734"/>
                    <a:pt x="2329" y="4734"/>
                  </a:cubicBezTo>
                  <a:cubicBezTo>
                    <a:pt x="2329" y="4734"/>
                    <a:pt x="2329" y="4734"/>
                    <a:pt x="2329" y="4734"/>
                  </a:cubicBezTo>
                  <a:cubicBezTo>
                    <a:pt x="2224" y="4734"/>
                    <a:pt x="2224" y="4734"/>
                    <a:pt x="2224" y="4734"/>
                  </a:cubicBezTo>
                  <a:cubicBezTo>
                    <a:pt x="2224" y="4438"/>
                    <a:pt x="2224" y="4438"/>
                    <a:pt x="2224" y="4438"/>
                  </a:cubicBezTo>
                  <a:cubicBezTo>
                    <a:pt x="2118" y="4142"/>
                    <a:pt x="2118" y="4142"/>
                    <a:pt x="2118" y="4142"/>
                  </a:cubicBezTo>
                  <a:cubicBezTo>
                    <a:pt x="2012" y="3847"/>
                    <a:pt x="2012" y="3847"/>
                    <a:pt x="2012" y="3847"/>
                  </a:cubicBezTo>
                  <a:cubicBezTo>
                    <a:pt x="2012" y="3847"/>
                    <a:pt x="2012" y="3847"/>
                    <a:pt x="2012" y="3847"/>
                  </a:cubicBezTo>
                  <a:cubicBezTo>
                    <a:pt x="1694" y="3255"/>
                    <a:pt x="1694" y="3255"/>
                    <a:pt x="1694" y="3255"/>
                  </a:cubicBezTo>
                  <a:cubicBezTo>
                    <a:pt x="1588" y="3255"/>
                    <a:pt x="1588" y="3255"/>
                    <a:pt x="1588" y="3255"/>
                  </a:cubicBezTo>
                  <a:cubicBezTo>
                    <a:pt x="1482" y="2959"/>
                    <a:pt x="1482" y="2959"/>
                    <a:pt x="1482" y="2959"/>
                  </a:cubicBezTo>
                  <a:cubicBezTo>
                    <a:pt x="1376" y="2959"/>
                    <a:pt x="1376" y="2959"/>
                    <a:pt x="1376" y="2959"/>
                  </a:cubicBezTo>
                  <a:cubicBezTo>
                    <a:pt x="1376" y="2663"/>
                    <a:pt x="1376" y="2663"/>
                    <a:pt x="1376" y="2663"/>
                  </a:cubicBezTo>
                  <a:cubicBezTo>
                    <a:pt x="1376" y="2367"/>
                    <a:pt x="1376" y="2367"/>
                    <a:pt x="1376" y="2367"/>
                  </a:cubicBezTo>
                  <a:cubicBezTo>
                    <a:pt x="1271" y="2367"/>
                    <a:pt x="1271" y="2367"/>
                    <a:pt x="1271" y="2367"/>
                  </a:cubicBezTo>
                  <a:cubicBezTo>
                    <a:pt x="1165" y="2071"/>
                    <a:pt x="1165" y="2071"/>
                    <a:pt x="1165" y="2071"/>
                  </a:cubicBezTo>
                  <a:cubicBezTo>
                    <a:pt x="1165" y="2071"/>
                    <a:pt x="1165" y="2071"/>
                    <a:pt x="1165" y="2071"/>
                  </a:cubicBezTo>
                  <a:cubicBezTo>
                    <a:pt x="1059" y="1775"/>
                    <a:pt x="1059" y="1775"/>
                    <a:pt x="1059" y="1775"/>
                  </a:cubicBezTo>
                  <a:cubicBezTo>
                    <a:pt x="953" y="1479"/>
                    <a:pt x="953" y="1479"/>
                    <a:pt x="953" y="1479"/>
                  </a:cubicBezTo>
                  <a:cubicBezTo>
                    <a:pt x="847" y="1479"/>
                    <a:pt x="847" y="1479"/>
                    <a:pt x="847" y="1479"/>
                  </a:cubicBezTo>
                  <a:cubicBezTo>
                    <a:pt x="847" y="1479"/>
                    <a:pt x="847" y="1479"/>
                    <a:pt x="847" y="1479"/>
                  </a:cubicBezTo>
                  <a:cubicBezTo>
                    <a:pt x="741" y="1479"/>
                    <a:pt x="741" y="1479"/>
                    <a:pt x="741" y="1479"/>
                  </a:cubicBezTo>
                  <a:cubicBezTo>
                    <a:pt x="635" y="1479"/>
                    <a:pt x="635" y="1479"/>
                    <a:pt x="635" y="1479"/>
                  </a:cubicBezTo>
                  <a:cubicBezTo>
                    <a:pt x="529" y="1479"/>
                    <a:pt x="529" y="1479"/>
                    <a:pt x="529" y="1479"/>
                  </a:cubicBezTo>
                  <a:cubicBezTo>
                    <a:pt x="424" y="1479"/>
                    <a:pt x="424" y="1479"/>
                    <a:pt x="424" y="1479"/>
                  </a:cubicBezTo>
                  <a:cubicBezTo>
                    <a:pt x="212" y="1184"/>
                    <a:pt x="212" y="1184"/>
                    <a:pt x="212" y="1184"/>
                  </a:cubicBezTo>
                  <a:cubicBezTo>
                    <a:pt x="0" y="1184"/>
                    <a:pt x="0" y="1184"/>
                    <a:pt x="0" y="1184"/>
                  </a:cubicBezTo>
                  <a:close/>
                  <a:moveTo>
                    <a:pt x="0" y="118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4" name="AutoShape 18"/>
            <p:cNvSpPr>
              <a:spLocks/>
            </p:cNvSpPr>
            <p:nvPr/>
          </p:nvSpPr>
          <p:spPr bwMode="auto">
            <a:xfrm>
              <a:off x="12043" y="5016"/>
              <a:ext cx="132" cy="3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971"/>
                  </a:moveTo>
                  <a:lnTo>
                    <a:pt x="1662" y="21600"/>
                  </a:lnTo>
                  <a:lnTo>
                    <a:pt x="1662" y="16971"/>
                  </a:lnTo>
                  <a:lnTo>
                    <a:pt x="2908" y="16971"/>
                  </a:lnTo>
                  <a:lnTo>
                    <a:pt x="2908" y="10800"/>
                  </a:lnTo>
                  <a:lnTo>
                    <a:pt x="1662" y="16971"/>
                  </a:lnTo>
                  <a:lnTo>
                    <a:pt x="0" y="16971"/>
                  </a:lnTo>
                  <a:close/>
                  <a:moveTo>
                    <a:pt x="4569" y="10800"/>
                  </a:moveTo>
                  <a:lnTo>
                    <a:pt x="7477" y="21600"/>
                  </a:lnTo>
                  <a:lnTo>
                    <a:pt x="9138" y="21600"/>
                  </a:lnTo>
                  <a:lnTo>
                    <a:pt x="9138" y="16971"/>
                  </a:lnTo>
                  <a:lnTo>
                    <a:pt x="15369" y="16971"/>
                  </a:lnTo>
                  <a:lnTo>
                    <a:pt x="17031" y="10800"/>
                  </a:lnTo>
                  <a:lnTo>
                    <a:pt x="18277" y="10800"/>
                  </a:lnTo>
                  <a:lnTo>
                    <a:pt x="19938" y="4629"/>
                  </a:lnTo>
                  <a:lnTo>
                    <a:pt x="21600" y="0"/>
                  </a:lnTo>
                  <a:lnTo>
                    <a:pt x="9138" y="0"/>
                  </a:lnTo>
                  <a:lnTo>
                    <a:pt x="7477" y="4629"/>
                  </a:lnTo>
                  <a:lnTo>
                    <a:pt x="4569" y="10800"/>
                  </a:lnTo>
                  <a:close/>
                  <a:moveTo>
                    <a:pt x="4569" y="10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5" name="AutoShape 19"/>
            <p:cNvSpPr>
              <a:spLocks/>
            </p:cNvSpPr>
            <p:nvPr/>
          </p:nvSpPr>
          <p:spPr bwMode="auto">
            <a:xfrm>
              <a:off x="11046" y="4400"/>
              <a:ext cx="799" cy="2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234" y="15369"/>
                  </a:moveTo>
                  <a:lnTo>
                    <a:pt x="13234" y="16200"/>
                  </a:lnTo>
                  <a:lnTo>
                    <a:pt x="12960" y="16200"/>
                  </a:lnTo>
                  <a:lnTo>
                    <a:pt x="13234" y="15369"/>
                  </a:lnTo>
                  <a:close/>
                  <a:moveTo>
                    <a:pt x="0" y="6231"/>
                  </a:moveTo>
                  <a:lnTo>
                    <a:pt x="0" y="6854"/>
                  </a:lnTo>
                  <a:lnTo>
                    <a:pt x="274" y="6854"/>
                  </a:lnTo>
                  <a:lnTo>
                    <a:pt x="274" y="6231"/>
                  </a:lnTo>
                  <a:lnTo>
                    <a:pt x="0" y="6231"/>
                  </a:lnTo>
                  <a:close/>
                  <a:moveTo>
                    <a:pt x="10971" y="17654"/>
                  </a:moveTo>
                  <a:lnTo>
                    <a:pt x="11177" y="19315"/>
                  </a:lnTo>
                  <a:lnTo>
                    <a:pt x="11726" y="20146"/>
                  </a:lnTo>
                  <a:lnTo>
                    <a:pt x="11931" y="20769"/>
                  </a:lnTo>
                  <a:lnTo>
                    <a:pt x="11931" y="21600"/>
                  </a:lnTo>
                  <a:lnTo>
                    <a:pt x="12206" y="21600"/>
                  </a:lnTo>
                  <a:lnTo>
                    <a:pt x="12480" y="20769"/>
                  </a:lnTo>
                  <a:lnTo>
                    <a:pt x="13714" y="20769"/>
                  </a:lnTo>
                  <a:lnTo>
                    <a:pt x="14263" y="20146"/>
                  </a:lnTo>
                  <a:lnTo>
                    <a:pt x="14469" y="19315"/>
                  </a:lnTo>
                  <a:lnTo>
                    <a:pt x="15017" y="19315"/>
                  </a:lnTo>
                  <a:lnTo>
                    <a:pt x="15291" y="20146"/>
                  </a:lnTo>
                  <a:lnTo>
                    <a:pt x="15497" y="20146"/>
                  </a:lnTo>
                  <a:lnTo>
                    <a:pt x="16046" y="19315"/>
                  </a:lnTo>
                  <a:lnTo>
                    <a:pt x="16526" y="19315"/>
                  </a:lnTo>
                  <a:lnTo>
                    <a:pt x="16526" y="18485"/>
                  </a:lnTo>
                  <a:lnTo>
                    <a:pt x="17006" y="17031"/>
                  </a:lnTo>
                  <a:lnTo>
                    <a:pt x="17280" y="15369"/>
                  </a:lnTo>
                  <a:lnTo>
                    <a:pt x="17554" y="14746"/>
                  </a:lnTo>
                  <a:lnTo>
                    <a:pt x="17829" y="11631"/>
                  </a:lnTo>
                  <a:lnTo>
                    <a:pt x="17829" y="10800"/>
                  </a:lnTo>
                  <a:lnTo>
                    <a:pt x="18034" y="9969"/>
                  </a:lnTo>
                  <a:lnTo>
                    <a:pt x="19817" y="9969"/>
                  </a:lnTo>
                  <a:lnTo>
                    <a:pt x="20091" y="10800"/>
                  </a:lnTo>
                  <a:lnTo>
                    <a:pt x="20366" y="10800"/>
                  </a:lnTo>
                  <a:lnTo>
                    <a:pt x="20571" y="9969"/>
                  </a:lnTo>
                  <a:lnTo>
                    <a:pt x="20846" y="9969"/>
                  </a:lnTo>
                  <a:lnTo>
                    <a:pt x="20571" y="9346"/>
                  </a:lnTo>
                  <a:lnTo>
                    <a:pt x="20571" y="7685"/>
                  </a:lnTo>
                  <a:lnTo>
                    <a:pt x="21120" y="8515"/>
                  </a:lnTo>
                  <a:lnTo>
                    <a:pt x="21600" y="7685"/>
                  </a:lnTo>
                  <a:lnTo>
                    <a:pt x="21600" y="6854"/>
                  </a:lnTo>
                  <a:lnTo>
                    <a:pt x="21326" y="6854"/>
                  </a:lnTo>
                  <a:lnTo>
                    <a:pt x="21120" y="6231"/>
                  </a:lnTo>
                  <a:lnTo>
                    <a:pt x="20846" y="6231"/>
                  </a:lnTo>
                  <a:lnTo>
                    <a:pt x="20571" y="5400"/>
                  </a:lnTo>
                  <a:lnTo>
                    <a:pt x="20366" y="5400"/>
                  </a:lnTo>
                  <a:lnTo>
                    <a:pt x="20366" y="6231"/>
                  </a:lnTo>
                  <a:lnTo>
                    <a:pt x="20091" y="6231"/>
                  </a:lnTo>
                  <a:lnTo>
                    <a:pt x="20366" y="5400"/>
                  </a:lnTo>
                  <a:lnTo>
                    <a:pt x="20366" y="4569"/>
                  </a:lnTo>
                  <a:lnTo>
                    <a:pt x="20091" y="4569"/>
                  </a:lnTo>
                  <a:lnTo>
                    <a:pt x="20091" y="5400"/>
                  </a:lnTo>
                  <a:lnTo>
                    <a:pt x="19817" y="5400"/>
                  </a:lnTo>
                  <a:lnTo>
                    <a:pt x="19817" y="3946"/>
                  </a:lnTo>
                  <a:lnTo>
                    <a:pt x="20091" y="3946"/>
                  </a:lnTo>
                  <a:lnTo>
                    <a:pt x="19817" y="3115"/>
                  </a:lnTo>
                  <a:lnTo>
                    <a:pt x="19337" y="3115"/>
                  </a:lnTo>
                  <a:lnTo>
                    <a:pt x="19337" y="1662"/>
                  </a:lnTo>
                  <a:lnTo>
                    <a:pt x="19063" y="1662"/>
                  </a:lnTo>
                  <a:lnTo>
                    <a:pt x="19063" y="2285"/>
                  </a:lnTo>
                  <a:lnTo>
                    <a:pt x="18789" y="3115"/>
                  </a:lnTo>
                  <a:lnTo>
                    <a:pt x="18789" y="1662"/>
                  </a:lnTo>
                  <a:lnTo>
                    <a:pt x="18583" y="3115"/>
                  </a:lnTo>
                  <a:lnTo>
                    <a:pt x="18309" y="3115"/>
                  </a:lnTo>
                  <a:lnTo>
                    <a:pt x="18034" y="4569"/>
                  </a:lnTo>
                  <a:lnTo>
                    <a:pt x="18034" y="5400"/>
                  </a:lnTo>
                  <a:lnTo>
                    <a:pt x="17829" y="6854"/>
                  </a:lnTo>
                  <a:lnTo>
                    <a:pt x="17280" y="6854"/>
                  </a:lnTo>
                  <a:lnTo>
                    <a:pt x="17006" y="7685"/>
                  </a:lnTo>
                  <a:lnTo>
                    <a:pt x="17280" y="7685"/>
                  </a:lnTo>
                  <a:lnTo>
                    <a:pt x="17006" y="7685"/>
                  </a:lnTo>
                  <a:lnTo>
                    <a:pt x="17280" y="7685"/>
                  </a:lnTo>
                  <a:lnTo>
                    <a:pt x="17280" y="8515"/>
                  </a:lnTo>
                  <a:lnTo>
                    <a:pt x="17006" y="8515"/>
                  </a:lnTo>
                  <a:lnTo>
                    <a:pt x="17280" y="8515"/>
                  </a:lnTo>
                  <a:lnTo>
                    <a:pt x="17280" y="9969"/>
                  </a:lnTo>
                  <a:lnTo>
                    <a:pt x="17006" y="9969"/>
                  </a:lnTo>
                  <a:lnTo>
                    <a:pt x="17006" y="8515"/>
                  </a:lnTo>
                  <a:lnTo>
                    <a:pt x="16800" y="8515"/>
                  </a:lnTo>
                  <a:lnTo>
                    <a:pt x="16800" y="10800"/>
                  </a:lnTo>
                  <a:lnTo>
                    <a:pt x="16526" y="9969"/>
                  </a:lnTo>
                  <a:lnTo>
                    <a:pt x="16251" y="9346"/>
                  </a:lnTo>
                  <a:lnTo>
                    <a:pt x="15771" y="9346"/>
                  </a:lnTo>
                  <a:lnTo>
                    <a:pt x="15771" y="9969"/>
                  </a:lnTo>
                  <a:lnTo>
                    <a:pt x="15497" y="10800"/>
                  </a:lnTo>
                  <a:lnTo>
                    <a:pt x="15497" y="11631"/>
                  </a:lnTo>
                  <a:lnTo>
                    <a:pt x="15017" y="12254"/>
                  </a:lnTo>
                  <a:lnTo>
                    <a:pt x="15017" y="13085"/>
                  </a:lnTo>
                  <a:lnTo>
                    <a:pt x="14469" y="14746"/>
                  </a:lnTo>
                  <a:lnTo>
                    <a:pt x="13509" y="15369"/>
                  </a:lnTo>
                  <a:lnTo>
                    <a:pt x="13509" y="16200"/>
                  </a:lnTo>
                  <a:lnTo>
                    <a:pt x="13714" y="16200"/>
                  </a:lnTo>
                  <a:lnTo>
                    <a:pt x="13509" y="16200"/>
                  </a:lnTo>
                  <a:lnTo>
                    <a:pt x="13234" y="17031"/>
                  </a:lnTo>
                  <a:lnTo>
                    <a:pt x="12960" y="17031"/>
                  </a:lnTo>
                  <a:lnTo>
                    <a:pt x="12960" y="18485"/>
                  </a:lnTo>
                  <a:lnTo>
                    <a:pt x="12754" y="19315"/>
                  </a:lnTo>
                  <a:lnTo>
                    <a:pt x="11451" y="19315"/>
                  </a:lnTo>
                  <a:lnTo>
                    <a:pt x="11451" y="18485"/>
                  </a:lnTo>
                  <a:lnTo>
                    <a:pt x="11177" y="17654"/>
                  </a:lnTo>
                  <a:lnTo>
                    <a:pt x="10971" y="17654"/>
                  </a:lnTo>
                  <a:close/>
                  <a:moveTo>
                    <a:pt x="19063" y="0"/>
                  </a:moveTo>
                  <a:lnTo>
                    <a:pt x="18789" y="831"/>
                  </a:lnTo>
                  <a:lnTo>
                    <a:pt x="19063" y="831"/>
                  </a:lnTo>
                  <a:lnTo>
                    <a:pt x="19063" y="0"/>
                  </a:lnTo>
                  <a:close/>
                  <a:moveTo>
                    <a:pt x="19337" y="0"/>
                  </a:moveTo>
                  <a:lnTo>
                    <a:pt x="19063" y="831"/>
                  </a:lnTo>
                  <a:lnTo>
                    <a:pt x="19611" y="831"/>
                  </a:lnTo>
                  <a:lnTo>
                    <a:pt x="19337" y="0"/>
                  </a:lnTo>
                  <a:close/>
                  <a:moveTo>
                    <a:pt x="13234" y="17031"/>
                  </a:moveTo>
                  <a:lnTo>
                    <a:pt x="12960" y="17031"/>
                  </a:lnTo>
                  <a:lnTo>
                    <a:pt x="12960" y="16200"/>
                  </a:lnTo>
                  <a:lnTo>
                    <a:pt x="13234" y="17031"/>
                  </a:lnTo>
                  <a:close/>
                  <a:moveTo>
                    <a:pt x="13234" y="16200"/>
                  </a:moveTo>
                  <a:close/>
                  <a:moveTo>
                    <a:pt x="13509" y="15369"/>
                  </a:moveTo>
                  <a:lnTo>
                    <a:pt x="13509" y="16200"/>
                  </a:lnTo>
                  <a:lnTo>
                    <a:pt x="13234" y="16200"/>
                  </a:lnTo>
                  <a:lnTo>
                    <a:pt x="13234" y="15369"/>
                  </a:lnTo>
                  <a:lnTo>
                    <a:pt x="13509" y="15369"/>
                  </a:lnTo>
                  <a:close/>
                  <a:moveTo>
                    <a:pt x="0" y="3115"/>
                  </a:moveTo>
                  <a:lnTo>
                    <a:pt x="274" y="2285"/>
                  </a:lnTo>
                  <a:lnTo>
                    <a:pt x="549" y="2285"/>
                  </a:lnTo>
                  <a:lnTo>
                    <a:pt x="823" y="3115"/>
                  </a:lnTo>
                  <a:lnTo>
                    <a:pt x="1029" y="3115"/>
                  </a:lnTo>
                  <a:lnTo>
                    <a:pt x="1303" y="3946"/>
                  </a:lnTo>
                  <a:lnTo>
                    <a:pt x="1303" y="4569"/>
                  </a:lnTo>
                  <a:lnTo>
                    <a:pt x="1029" y="4569"/>
                  </a:lnTo>
                  <a:lnTo>
                    <a:pt x="1029" y="5400"/>
                  </a:lnTo>
                  <a:lnTo>
                    <a:pt x="1783" y="5400"/>
                  </a:lnTo>
                  <a:lnTo>
                    <a:pt x="1783" y="4569"/>
                  </a:lnTo>
                  <a:lnTo>
                    <a:pt x="2057" y="5400"/>
                  </a:lnTo>
                  <a:lnTo>
                    <a:pt x="2537" y="3946"/>
                  </a:lnTo>
                  <a:lnTo>
                    <a:pt x="2811" y="4569"/>
                  </a:lnTo>
                  <a:lnTo>
                    <a:pt x="3566" y="6854"/>
                  </a:lnTo>
                  <a:lnTo>
                    <a:pt x="3840" y="8515"/>
                  </a:lnTo>
                  <a:lnTo>
                    <a:pt x="3840" y="13915"/>
                  </a:lnTo>
                  <a:lnTo>
                    <a:pt x="4320" y="15369"/>
                  </a:lnTo>
                  <a:lnTo>
                    <a:pt x="4594" y="15369"/>
                  </a:lnTo>
                  <a:lnTo>
                    <a:pt x="4594" y="17654"/>
                  </a:lnTo>
                  <a:lnTo>
                    <a:pt x="4869" y="17654"/>
                  </a:lnTo>
                  <a:lnTo>
                    <a:pt x="5074" y="18485"/>
                  </a:lnTo>
                  <a:lnTo>
                    <a:pt x="5074" y="19315"/>
                  </a:lnTo>
                  <a:lnTo>
                    <a:pt x="4869" y="19315"/>
                  </a:lnTo>
                  <a:lnTo>
                    <a:pt x="4594" y="18485"/>
                  </a:lnTo>
                  <a:lnTo>
                    <a:pt x="4869" y="19315"/>
                  </a:lnTo>
                  <a:lnTo>
                    <a:pt x="4594" y="19315"/>
                  </a:lnTo>
                  <a:lnTo>
                    <a:pt x="4869" y="19315"/>
                  </a:lnTo>
                  <a:lnTo>
                    <a:pt x="4594" y="20146"/>
                  </a:lnTo>
                  <a:lnTo>
                    <a:pt x="4320" y="19315"/>
                  </a:lnTo>
                  <a:lnTo>
                    <a:pt x="4320" y="20146"/>
                  </a:lnTo>
                  <a:lnTo>
                    <a:pt x="4114" y="19315"/>
                  </a:lnTo>
                  <a:lnTo>
                    <a:pt x="3566" y="18485"/>
                  </a:lnTo>
                  <a:lnTo>
                    <a:pt x="3360" y="18485"/>
                  </a:lnTo>
                  <a:lnTo>
                    <a:pt x="3086" y="17654"/>
                  </a:lnTo>
                  <a:lnTo>
                    <a:pt x="2537" y="17654"/>
                  </a:lnTo>
                  <a:lnTo>
                    <a:pt x="2331" y="17031"/>
                  </a:lnTo>
                  <a:lnTo>
                    <a:pt x="2331" y="16200"/>
                  </a:lnTo>
                  <a:lnTo>
                    <a:pt x="2057" y="15369"/>
                  </a:lnTo>
                  <a:lnTo>
                    <a:pt x="1783" y="15369"/>
                  </a:lnTo>
                  <a:lnTo>
                    <a:pt x="1577" y="14746"/>
                  </a:lnTo>
                  <a:lnTo>
                    <a:pt x="1783" y="13915"/>
                  </a:lnTo>
                  <a:lnTo>
                    <a:pt x="1577" y="13085"/>
                  </a:lnTo>
                  <a:lnTo>
                    <a:pt x="1303" y="13085"/>
                  </a:lnTo>
                  <a:lnTo>
                    <a:pt x="1303" y="12254"/>
                  </a:lnTo>
                  <a:lnTo>
                    <a:pt x="823" y="11631"/>
                  </a:lnTo>
                  <a:lnTo>
                    <a:pt x="823" y="10800"/>
                  </a:lnTo>
                  <a:lnTo>
                    <a:pt x="549" y="9969"/>
                  </a:lnTo>
                  <a:lnTo>
                    <a:pt x="823" y="9346"/>
                  </a:lnTo>
                  <a:lnTo>
                    <a:pt x="823" y="8515"/>
                  </a:lnTo>
                  <a:lnTo>
                    <a:pt x="549" y="7685"/>
                  </a:lnTo>
                  <a:lnTo>
                    <a:pt x="549" y="6854"/>
                  </a:lnTo>
                  <a:lnTo>
                    <a:pt x="274" y="4569"/>
                  </a:lnTo>
                  <a:lnTo>
                    <a:pt x="0" y="3115"/>
                  </a:lnTo>
                  <a:close/>
                  <a:moveTo>
                    <a:pt x="0" y="31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6" name="AutoShape 20"/>
            <p:cNvSpPr>
              <a:spLocks/>
            </p:cNvSpPr>
            <p:nvPr/>
          </p:nvSpPr>
          <p:spPr bwMode="auto">
            <a:xfrm>
              <a:off x="11640" y="4492"/>
              <a:ext cx="45" cy="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1520"/>
                  </a:moveTo>
                  <a:lnTo>
                    <a:pt x="3600" y="11520"/>
                  </a:lnTo>
                  <a:lnTo>
                    <a:pt x="8400" y="15840"/>
                  </a:lnTo>
                  <a:lnTo>
                    <a:pt x="13200" y="21600"/>
                  </a:lnTo>
                  <a:lnTo>
                    <a:pt x="13200" y="5760"/>
                  </a:lnTo>
                  <a:lnTo>
                    <a:pt x="16800" y="5760"/>
                  </a:lnTo>
                  <a:lnTo>
                    <a:pt x="16800" y="0"/>
                  </a:lnTo>
                  <a:lnTo>
                    <a:pt x="13200" y="0"/>
                  </a:lnTo>
                  <a:lnTo>
                    <a:pt x="8400" y="5760"/>
                  </a:lnTo>
                  <a:lnTo>
                    <a:pt x="0" y="11520"/>
                  </a:lnTo>
                  <a:close/>
                  <a:moveTo>
                    <a:pt x="16800" y="5760"/>
                  </a:moveTo>
                  <a:lnTo>
                    <a:pt x="16800" y="15840"/>
                  </a:lnTo>
                  <a:lnTo>
                    <a:pt x="21600" y="15840"/>
                  </a:lnTo>
                  <a:lnTo>
                    <a:pt x="21600" y="5760"/>
                  </a:lnTo>
                  <a:lnTo>
                    <a:pt x="16800" y="5760"/>
                  </a:lnTo>
                  <a:close/>
                  <a:moveTo>
                    <a:pt x="16800" y="57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7" name="AutoShape 21"/>
            <p:cNvSpPr>
              <a:spLocks/>
            </p:cNvSpPr>
            <p:nvPr/>
          </p:nvSpPr>
          <p:spPr bwMode="auto">
            <a:xfrm>
              <a:off x="11084" y="3767"/>
              <a:ext cx="348" cy="58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61"/>
                  </a:moveTo>
                  <a:lnTo>
                    <a:pt x="631" y="1361"/>
                  </a:lnTo>
                  <a:lnTo>
                    <a:pt x="631" y="998"/>
                  </a:lnTo>
                  <a:lnTo>
                    <a:pt x="1734" y="998"/>
                  </a:lnTo>
                  <a:lnTo>
                    <a:pt x="1734" y="1361"/>
                  </a:lnTo>
                  <a:lnTo>
                    <a:pt x="2365" y="1361"/>
                  </a:lnTo>
                  <a:lnTo>
                    <a:pt x="2365" y="998"/>
                  </a:lnTo>
                  <a:lnTo>
                    <a:pt x="3469" y="998"/>
                  </a:lnTo>
                  <a:lnTo>
                    <a:pt x="4099" y="1361"/>
                  </a:lnTo>
                  <a:lnTo>
                    <a:pt x="4730" y="998"/>
                  </a:lnTo>
                  <a:lnTo>
                    <a:pt x="4730" y="726"/>
                  </a:lnTo>
                  <a:lnTo>
                    <a:pt x="5361" y="726"/>
                  </a:lnTo>
                  <a:lnTo>
                    <a:pt x="5834" y="998"/>
                  </a:lnTo>
                  <a:lnTo>
                    <a:pt x="6464" y="726"/>
                  </a:lnTo>
                  <a:lnTo>
                    <a:pt x="6464" y="363"/>
                  </a:lnTo>
                  <a:lnTo>
                    <a:pt x="7095" y="0"/>
                  </a:lnTo>
                  <a:lnTo>
                    <a:pt x="8199" y="0"/>
                  </a:lnTo>
                  <a:lnTo>
                    <a:pt x="8829" y="363"/>
                  </a:lnTo>
                  <a:lnTo>
                    <a:pt x="9302" y="363"/>
                  </a:lnTo>
                  <a:lnTo>
                    <a:pt x="9302" y="726"/>
                  </a:lnTo>
                  <a:lnTo>
                    <a:pt x="12298" y="726"/>
                  </a:lnTo>
                  <a:lnTo>
                    <a:pt x="11667" y="998"/>
                  </a:lnTo>
                  <a:lnTo>
                    <a:pt x="11194" y="1724"/>
                  </a:lnTo>
                  <a:lnTo>
                    <a:pt x="11667" y="1724"/>
                  </a:lnTo>
                  <a:lnTo>
                    <a:pt x="11667" y="1997"/>
                  </a:lnTo>
                  <a:lnTo>
                    <a:pt x="12928" y="1997"/>
                  </a:lnTo>
                  <a:lnTo>
                    <a:pt x="12928" y="2360"/>
                  </a:lnTo>
                  <a:lnTo>
                    <a:pt x="13401" y="2360"/>
                  </a:lnTo>
                  <a:lnTo>
                    <a:pt x="14032" y="2723"/>
                  </a:lnTo>
                  <a:lnTo>
                    <a:pt x="14663" y="2360"/>
                  </a:lnTo>
                  <a:lnTo>
                    <a:pt x="14663" y="2723"/>
                  </a:lnTo>
                  <a:lnTo>
                    <a:pt x="15136" y="2360"/>
                  </a:lnTo>
                  <a:lnTo>
                    <a:pt x="15136" y="2723"/>
                  </a:lnTo>
                  <a:lnTo>
                    <a:pt x="15766" y="2723"/>
                  </a:lnTo>
                  <a:lnTo>
                    <a:pt x="15136" y="3086"/>
                  </a:lnTo>
                  <a:lnTo>
                    <a:pt x="13401" y="3086"/>
                  </a:lnTo>
                  <a:lnTo>
                    <a:pt x="13401" y="3721"/>
                  </a:lnTo>
                  <a:lnTo>
                    <a:pt x="11667" y="3721"/>
                  </a:lnTo>
                  <a:lnTo>
                    <a:pt x="11667" y="4719"/>
                  </a:lnTo>
                  <a:lnTo>
                    <a:pt x="11194" y="4719"/>
                  </a:lnTo>
                  <a:lnTo>
                    <a:pt x="11194" y="5082"/>
                  </a:lnTo>
                  <a:lnTo>
                    <a:pt x="10564" y="5082"/>
                  </a:lnTo>
                  <a:lnTo>
                    <a:pt x="10564" y="5355"/>
                  </a:lnTo>
                  <a:lnTo>
                    <a:pt x="9933" y="5355"/>
                  </a:lnTo>
                  <a:lnTo>
                    <a:pt x="9933" y="5718"/>
                  </a:lnTo>
                  <a:lnTo>
                    <a:pt x="10564" y="6081"/>
                  </a:lnTo>
                  <a:lnTo>
                    <a:pt x="9933" y="6444"/>
                  </a:lnTo>
                  <a:lnTo>
                    <a:pt x="9933" y="6716"/>
                  </a:lnTo>
                  <a:lnTo>
                    <a:pt x="10564" y="6716"/>
                  </a:lnTo>
                  <a:lnTo>
                    <a:pt x="9933" y="7079"/>
                  </a:lnTo>
                  <a:lnTo>
                    <a:pt x="11194" y="7442"/>
                  </a:lnTo>
                  <a:lnTo>
                    <a:pt x="12298" y="8077"/>
                  </a:lnTo>
                  <a:lnTo>
                    <a:pt x="12298" y="8803"/>
                  </a:lnTo>
                  <a:lnTo>
                    <a:pt x="13401" y="9076"/>
                  </a:lnTo>
                  <a:lnTo>
                    <a:pt x="14032" y="9439"/>
                  </a:lnTo>
                  <a:lnTo>
                    <a:pt x="15136" y="9802"/>
                  </a:lnTo>
                  <a:lnTo>
                    <a:pt x="17028" y="10437"/>
                  </a:lnTo>
                  <a:lnTo>
                    <a:pt x="18131" y="11163"/>
                  </a:lnTo>
                  <a:lnTo>
                    <a:pt x="18762" y="11435"/>
                  </a:lnTo>
                  <a:lnTo>
                    <a:pt x="18762" y="11798"/>
                  </a:lnTo>
                  <a:lnTo>
                    <a:pt x="19235" y="12161"/>
                  </a:lnTo>
                  <a:lnTo>
                    <a:pt x="19235" y="12434"/>
                  </a:lnTo>
                  <a:lnTo>
                    <a:pt x="19866" y="12797"/>
                  </a:lnTo>
                  <a:lnTo>
                    <a:pt x="19866" y="13523"/>
                  </a:lnTo>
                  <a:lnTo>
                    <a:pt x="20496" y="13795"/>
                  </a:lnTo>
                  <a:lnTo>
                    <a:pt x="20496" y="15156"/>
                  </a:lnTo>
                  <a:lnTo>
                    <a:pt x="21127" y="15156"/>
                  </a:lnTo>
                  <a:lnTo>
                    <a:pt x="21600" y="15519"/>
                  </a:lnTo>
                  <a:lnTo>
                    <a:pt x="21127" y="15792"/>
                  </a:lnTo>
                  <a:lnTo>
                    <a:pt x="21127" y="15519"/>
                  </a:lnTo>
                  <a:lnTo>
                    <a:pt x="21127" y="16155"/>
                  </a:lnTo>
                  <a:lnTo>
                    <a:pt x="20496" y="16155"/>
                  </a:lnTo>
                  <a:lnTo>
                    <a:pt x="20496" y="17153"/>
                  </a:lnTo>
                  <a:lnTo>
                    <a:pt x="19866" y="17516"/>
                  </a:lnTo>
                  <a:lnTo>
                    <a:pt x="19866" y="17879"/>
                  </a:lnTo>
                  <a:lnTo>
                    <a:pt x="19235" y="18151"/>
                  </a:lnTo>
                  <a:lnTo>
                    <a:pt x="18762" y="18151"/>
                  </a:lnTo>
                  <a:lnTo>
                    <a:pt x="18131" y="18514"/>
                  </a:lnTo>
                  <a:lnTo>
                    <a:pt x="17501" y="18514"/>
                  </a:lnTo>
                  <a:lnTo>
                    <a:pt x="17501" y="18877"/>
                  </a:lnTo>
                  <a:lnTo>
                    <a:pt x="16397" y="19240"/>
                  </a:lnTo>
                  <a:lnTo>
                    <a:pt x="14663" y="19240"/>
                  </a:lnTo>
                  <a:lnTo>
                    <a:pt x="14663" y="18877"/>
                  </a:lnTo>
                  <a:lnTo>
                    <a:pt x="14032" y="18877"/>
                  </a:lnTo>
                  <a:lnTo>
                    <a:pt x="14663" y="19240"/>
                  </a:lnTo>
                  <a:lnTo>
                    <a:pt x="14032" y="19240"/>
                  </a:lnTo>
                  <a:lnTo>
                    <a:pt x="14663" y="19240"/>
                  </a:lnTo>
                  <a:lnTo>
                    <a:pt x="14663" y="19513"/>
                  </a:lnTo>
                  <a:lnTo>
                    <a:pt x="14032" y="19876"/>
                  </a:lnTo>
                  <a:lnTo>
                    <a:pt x="13401" y="19513"/>
                  </a:lnTo>
                  <a:lnTo>
                    <a:pt x="14032" y="19876"/>
                  </a:lnTo>
                  <a:lnTo>
                    <a:pt x="14032" y="20239"/>
                  </a:lnTo>
                  <a:lnTo>
                    <a:pt x="13401" y="20239"/>
                  </a:lnTo>
                  <a:lnTo>
                    <a:pt x="13401" y="19876"/>
                  </a:lnTo>
                  <a:lnTo>
                    <a:pt x="12928" y="19876"/>
                  </a:lnTo>
                  <a:lnTo>
                    <a:pt x="13401" y="20239"/>
                  </a:lnTo>
                  <a:lnTo>
                    <a:pt x="12928" y="20239"/>
                  </a:lnTo>
                  <a:lnTo>
                    <a:pt x="12928" y="20511"/>
                  </a:lnTo>
                  <a:lnTo>
                    <a:pt x="12298" y="20511"/>
                  </a:lnTo>
                  <a:lnTo>
                    <a:pt x="12298" y="20874"/>
                  </a:lnTo>
                  <a:lnTo>
                    <a:pt x="11667" y="20874"/>
                  </a:lnTo>
                  <a:lnTo>
                    <a:pt x="11667" y="21237"/>
                  </a:lnTo>
                  <a:lnTo>
                    <a:pt x="11194" y="21237"/>
                  </a:lnTo>
                  <a:lnTo>
                    <a:pt x="9933" y="21600"/>
                  </a:lnTo>
                  <a:lnTo>
                    <a:pt x="9302" y="21600"/>
                  </a:lnTo>
                  <a:lnTo>
                    <a:pt x="9933" y="21600"/>
                  </a:lnTo>
                  <a:lnTo>
                    <a:pt x="9933" y="21237"/>
                  </a:lnTo>
                  <a:lnTo>
                    <a:pt x="10564" y="21237"/>
                  </a:lnTo>
                  <a:lnTo>
                    <a:pt x="9933" y="21237"/>
                  </a:lnTo>
                  <a:lnTo>
                    <a:pt x="9933" y="19876"/>
                  </a:lnTo>
                  <a:lnTo>
                    <a:pt x="11194" y="19513"/>
                  </a:lnTo>
                  <a:lnTo>
                    <a:pt x="11194" y="19240"/>
                  </a:lnTo>
                  <a:lnTo>
                    <a:pt x="10564" y="19513"/>
                  </a:lnTo>
                  <a:lnTo>
                    <a:pt x="9933" y="19513"/>
                  </a:lnTo>
                  <a:lnTo>
                    <a:pt x="9302" y="19240"/>
                  </a:lnTo>
                  <a:lnTo>
                    <a:pt x="9302" y="19513"/>
                  </a:lnTo>
                  <a:lnTo>
                    <a:pt x="8829" y="19240"/>
                  </a:lnTo>
                  <a:lnTo>
                    <a:pt x="8829" y="18877"/>
                  </a:lnTo>
                  <a:lnTo>
                    <a:pt x="9302" y="18514"/>
                  </a:lnTo>
                  <a:lnTo>
                    <a:pt x="9933" y="18514"/>
                  </a:lnTo>
                  <a:lnTo>
                    <a:pt x="9933" y="18151"/>
                  </a:lnTo>
                  <a:lnTo>
                    <a:pt x="12928" y="18151"/>
                  </a:lnTo>
                  <a:lnTo>
                    <a:pt x="12928" y="18514"/>
                  </a:lnTo>
                  <a:lnTo>
                    <a:pt x="13401" y="18514"/>
                  </a:lnTo>
                  <a:lnTo>
                    <a:pt x="13401" y="18151"/>
                  </a:lnTo>
                  <a:lnTo>
                    <a:pt x="12928" y="17879"/>
                  </a:lnTo>
                  <a:lnTo>
                    <a:pt x="12298" y="17879"/>
                  </a:lnTo>
                  <a:lnTo>
                    <a:pt x="12298" y="17153"/>
                  </a:lnTo>
                  <a:lnTo>
                    <a:pt x="14032" y="17153"/>
                  </a:lnTo>
                  <a:lnTo>
                    <a:pt x="14032" y="16881"/>
                  </a:lnTo>
                  <a:lnTo>
                    <a:pt x="14663" y="16518"/>
                  </a:lnTo>
                  <a:lnTo>
                    <a:pt x="15136" y="16518"/>
                  </a:lnTo>
                  <a:lnTo>
                    <a:pt x="16397" y="15792"/>
                  </a:lnTo>
                  <a:lnTo>
                    <a:pt x="16397" y="14521"/>
                  </a:lnTo>
                  <a:lnTo>
                    <a:pt x="15766" y="13795"/>
                  </a:lnTo>
                  <a:lnTo>
                    <a:pt x="15136" y="13795"/>
                  </a:lnTo>
                  <a:lnTo>
                    <a:pt x="15136" y="13523"/>
                  </a:lnTo>
                  <a:lnTo>
                    <a:pt x="15766" y="13160"/>
                  </a:lnTo>
                  <a:lnTo>
                    <a:pt x="15766" y="12797"/>
                  </a:lnTo>
                  <a:lnTo>
                    <a:pt x="15136" y="12434"/>
                  </a:lnTo>
                  <a:lnTo>
                    <a:pt x="15136" y="12161"/>
                  </a:lnTo>
                  <a:lnTo>
                    <a:pt x="15766" y="11798"/>
                  </a:lnTo>
                  <a:lnTo>
                    <a:pt x="15766" y="11435"/>
                  </a:lnTo>
                  <a:lnTo>
                    <a:pt x="15136" y="11435"/>
                  </a:lnTo>
                  <a:lnTo>
                    <a:pt x="15766" y="11163"/>
                  </a:lnTo>
                  <a:lnTo>
                    <a:pt x="15766" y="10800"/>
                  </a:lnTo>
                  <a:lnTo>
                    <a:pt x="15136" y="10800"/>
                  </a:lnTo>
                  <a:lnTo>
                    <a:pt x="14663" y="10437"/>
                  </a:lnTo>
                  <a:lnTo>
                    <a:pt x="14032" y="10437"/>
                  </a:lnTo>
                  <a:lnTo>
                    <a:pt x="14032" y="10074"/>
                  </a:lnTo>
                  <a:lnTo>
                    <a:pt x="13401" y="10074"/>
                  </a:lnTo>
                  <a:lnTo>
                    <a:pt x="12928" y="9802"/>
                  </a:lnTo>
                  <a:lnTo>
                    <a:pt x="12928" y="9439"/>
                  </a:lnTo>
                  <a:lnTo>
                    <a:pt x="11667" y="9439"/>
                  </a:lnTo>
                  <a:lnTo>
                    <a:pt x="11667" y="9076"/>
                  </a:lnTo>
                  <a:lnTo>
                    <a:pt x="8829" y="7442"/>
                  </a:lnTo>
                  <a:lnTo>
                    <a:pt x="8199" y="7442"/>
                  </a:lnTo>
                  <a:lnTo>
                    <a:pt x="7568" y="7079"/>
                  </a:lnTo>
                  <a:lnTo>
                    <a:pt x="6464" y="7079"/>
                  </a:lnTo>
                  <a:lnTo>
                    <a:pt x="6464" y="6716"/>
                  </a:lnTo>
                  <a:lnTo>
                    <a:pt x="5834" y="6716"/>
                  </a:lnTo>
                  <a:lnTo>
                    <a:pt x="5834" y="6444"/>
                  </a:lnTo>
                  <a:lnTo>
                    <a:pt x="6464" y="6444"/>
                  </a:lnTo>
                  <a:lnTo>
                    <a:pt x="5834" y="6081"/>
                  </a:lnTo>
                  <a:lnTo>
                    <a:pt x="5834" y="5718"/>
                  </a:lnTo>
                  <a:lnTo>
                    <a:pt x="6464" y="5718"/>
                  </a:lnTo>
                  <a:lnTo>
                    <a:pt x="7095" y="5355"/>
                  </a:lnTo>
                  <a:lnTo>
                    <a:pt x="7568" y="5355"/>
                  </a:lnTo>
                  <a:lnTo>
                    <a:pt x="7568" y="4719"/>
                  </a:lnTo>
                  <a:lnTo>
                    <a:pt x="8199" y="4719"/>
                  </a:lnTo>
                  <a:lnTo>
                    <a:pt x="7568" y="4356"/>
                  </a:lnTo>
                  <a:lnTo>
                    <a:pt x="7568" y="4084"/>
                  </a:lnTo>
                  <a:lnTo>
                    <a:pt x="6464" y="4084"/>
                  </a:lnTo>
                  <a:lnTo>
                    <a:pt x="6464" y="3721"/>
                  </a:lnTo>
                  <a:lnTo>
                    <a:pt x="5834" y="3721"/>
                  </a:lnTo>
                  <a:lnTo>
                    <a:pt x="5361" y="4084"/>
                  </a:lnTo>
                  <a:lnTo>
                    <a:pt x="4099" y="3721"/>
                  </a:lnTo>
                  <a:lnTo>
                    <a:pt x="3469" y="3721"/>
                  </a:lnTo>
                  <a:lnTo>
                    <a:pt x="2996" y="3358"/>
                  </a:lnTo>
                  <a:lnTo>
                    <a:pt x="1734" y="3086"/>
                  </a:lnTo>
                  <a:lnTo>
                    <a:pt x="1734" y="1997"/>
                  </a:lnTo>
                  <a:lnTo>
                    <a:pt x="1261" y="1724"/>
                  </a:lnTo>
                  <a:lnTo>
                    <a:pt x="0" y="1724"/>
                  </a:lnTo>
                  <a:lnTo>
                    <a:pt x="0" y="1361"/>
                  </a:lnTo>
                  <a:close/>
                  <a:moveTo>
                    <a:pt x="7095" y="19240"/>
                  </a:moveTo>
                  <a:lnTo>
                    <a:pt x="7568" y="19240"/>
                  </a:lnTo>
                  <a:lnTo>
                    <a:pt x="7568" y="19513"/>
                  </a:lnTo>
                  <a:lnTo>
                    <a:pt x="8199" y="19240"/>
                  </a:lnTo>
                  <a:lnTo>
                    <a:pt x="7568" y="19240"/>
                  </a:lnTo>
                  <a:lnTo>
                    <a:pt x="7568" y="18877"/>
                  </a:lnTo>
                  <a:lnTo>
                    <a:pt x="7095" y="19240"/>
                  </a:lnTo>
                  <a:close/>
                  <a:moveTo>
                    <a:pt x="7095" y="1924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8" name="AutoShape 22"/>
            <p:cNvSpPr>
              <a:spLocks/>
            </p:cNvSpPr>
            <p:nvPr/>
          </p:nvSpPr>
          <p:spPr bwMode="auto">
            <a:xfrm>
              <a:off x="11132" y="4116"/>
              <a:ext cx="216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402" y="21600"/>
                  </a:moveTo>
                  <a:lnTo>
                    <a:pt x="10165" y="20310"/>
                  </a:lnTo>
                  <a:lnTo>
                    <a:pt x="11181" y="20310"/>
                  </a:lnTo>
                  <a:lnTo>
                    <a:pt x="11181" y="19021"/>
                  </a:lnTo>
                  <a:lnTo>
                    <a:pt x="16009" y="19021"/>
                  </a:lnTo>
                  <a:lnTo>
                    <a:pt x="16009" y="20310"/>
                  </a:lnTo>
                  <a:lnTo>
                    <a:pt x="16772" y="20310"/>
                  </a:lnTo>
                  <a:lnTo>
                    <a:pt x="16772" y="19021"/>
                  </a:lnTo>
                  <a:lnTo>
                    <a:pt x="16009" y="18054"/>
                  </a:lnTo>
                  <a:lnTo>
                    <a:pt x="14993" y="18054"/>
                  </a:lnTo>
                  <a:lnTo>
                    <a:pt x="14993" y="15475"/>
                  </a:lnTo>
                  <a:lnTo>
                    <a:pt x="17788" y="15475"/>
                  </a:lnTo>
                  <a:lnTo>
                    <a:pt x="17788" y="14507"/>
                  </a:lnTo>
                  <a:lnTo>
                    <a:pt x="18805" y="13218"/>
                  </a:lnTo>
                  <a:lnTo>
                    <a:pt x="19567" y="13218"/>
                  </a:lnTo>
                  <a:lnTo>
                    <a:pt x="21600" y="10639"/>
                  </a:lnTo>
                  <a:lnTo>
                    <a:pt x="21600" y="6125"/>
                  </a:lnTo>
                  <a:lnTo>
                    <a:pt x="20584" y="3546"/>
                  </a:lnTo>
                  <a:lnTo>
                    <a:pt x="19567" y="3546"/>
                  </a:lnTo>
                  <a:lnTo>
                    <a:pt x="19567" y="2579"/>
                  </a:lnTo>
                  <a:lnTo>
                    <a:pt x="18805" y="2579"/>
                  </a:lnTo>
                  <a:lnTo>
                    <a:pt x="16772" y="0"/>
                  </a:lnTo>
                  <a:lnTo>
                    <a:pt x="16009" y="1290"/>
                  </a:lnTo>
                  <a:lnTo>
                    <a:pt x="14993" y="1290"/>
                  </a:lnTo>
                  <a:lnTo>
                    <a:pt x="16009" y="2579"/>
                  </a:lnTo>
                  <a:lnTo>
                    <a:pt x="16009" y="4836"/>
                  </a:lnTo>
                  <a:lnTo>
                    <a:pt x="14993" y="4836"/>
                  </a:lnTo>
                  <a:lnTo>
                    <a:pt x="13976" y="2579"/>
                  </a:lnTo>
                  <a:lnTo>
                    <a:pt x="12198" y="2579"/>
                  </a:lnTo>
                  <a:lnTo>
                    <a:pt x="11181" y="1290"/>
                  </a:lnTo>
                  <a:lnTo>
                    <a:pt x="1779" y="1290"/>
                  </a:lnTo>
                  <a:lnTo>
                    <a:pt x="762" y="3546"/>
                  </a:lnTo>
                  <a:lnTo>
                    <a:pt x="762" y="4836"/>
                  </a:lnTo>
                  <a:lnTo>
                    <a:pt x="0" y="6125"/>
                  </a:lnTo>
                  <a:lnTo>
                    <a:pt x="0" y="9672"/>
                  </a:lnTo>
                  <a:lnTo>
                    <a:pt x="762" y="9672"/>
                  </a:lnTo>
                  <a:lnTo>
                    <a:pt x="762" y="13218"/>
                  </a:lnTo>
                  <a:lnTo>
                    <a:pt x="1779" y="14507"/>
                  </a:lnTo>
                  <a:lnTo>
                    <a:pt x="1779" y="16764"/>
                  </a:lnTo>
                  <a:lnTo>
                    <a:pt x="2795" y="18054"/>
                  </a:lnTo>
                  <a:lnTo>
                    <a:pt x="2795" y="16764"/>
                  </a:lnTo>
                  <a:lnTo>
                    <a:pt x="3812" y="18054"/>
                  </a:lnTo>
                  <a:lnTo>
                    <a:pt x="3812" y="20310"/>
                  </a:lnTo>
                  <a:lnTo>
                    <a:pt x="4574" y="20310"/>
                  </a:lnTo>
                  <a:lnTo>
                    <a:pt x="4574" y="19021"/>
                  </a:lnTo>
                  <a:lnTo>
                    <a:pt x="5591" y="19021"/>
                  </a:lnTo>
                  <a:lnTo>
                    <a:pt x="5591" y="18054"/>
                  </a:lnTo>
                  <a:lnTo>
                    <a:pt x="5591" y="19021"/>
                  </a:lnTo>
                  <a:lnTo>
                    <a:pt x="6607" y="19021"/>
                  </a:lnTo>
                  <a:lnTo>
                    <a:pt x="5591" y="20310"/>
                  </a:lnTo>
                  <a:lnTo>
                    <a:pt x="5591" y="21600"/>
                  </a:lnTo>
                  <a:lnTo>
                    <a:pt x="6607" y="21600"/>
                  </a:lnTo>
                  <a:lnTo>
                    <a:pt x="7369" y="20310"/>
                  </a:lnTo>
                  <a:lnTo>
                    <a:pt x="7369" y="21600"/>
                  </a:lnTo>
                  <a:lnTo>
                    <a:pt x="9402" y="21600"/>
                  </a:lnTo>
                  <a:close/>
                  <a:moveTo>
                    <a:pt x="940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9" name="AutoShape 23"/>
            <p:cNvSpPr>
              <a:spLocks/>
            </p:cNvSpPr>
            <p:nvPr/>
          </p:nvSpPr>
          <p:spPr bwMode="auto">
            <a:xfrm>
              <a:off x="11000" y="3804"/>
              <a:ext cx="338" cy="34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436" y="2911"/>
                  </a:moveTo>
                  <a:lnTo>
                    <a:pt x="2923" y="2911"/>
                  </a:lnTo>
                  <a:lnTo>
                    <a:pt x="2923" y="3370"/>
                  </a:lnTo>
                  <a:lnTo>
                    <a:pt x="4223" y="2911"/>
                  </a:lnTo>
                  <a:lnTo>
                    <a:pt x="4223" y="0"/>
                  </a:lnTo>
                  <a:lnTo>
                    <a:pt x="5359" y="0"/>
                  </a:lnTo>
                  <a:lnTo>
                    <a:pt x="5359" y="613"/>
                  </a:lnTo>
                  <a:lnTo>
                    <a:pt x="6659" y="613"/>
                  </a:lnTo>
                  <a:lnTo>
                    <a:pt x="7146" y="1072"/>
                  </a:lnTo>
                  <a:lnTo>
                    <a:pt x="7146" y="2911"/>
                  </a:lnTo>
                  <a:lnTo>
                    <a:pt x="8445" y="3370"/>
                  </a:lnTo>
                  <a:lnTo>
                    <a:pt x="8932" y="3983"/>
                  </a:lnTo>
                  <a:lnTo>
                    <a:pt x="9582" y="3983"/>
                  </a:lnTo>
                  <a:lnTo>
                    <a:pt x="10881" y="4596"/>
                  </a:lnTo>
                  <a:lnTo>
                    <a:pt x="11368" y="3983"/>
                  </a:lnTo>
                  <a:lnTo>
                    <a:pt x="12018" y="3983"/>
                  </a:lnTo>
                  <a:lnTo>
                    <a:pt x="12018" y="4596"/>
                  </a:lnTo>
                  <a:lnTo>
                    <a:pt x="13155" y="4596"/>
                  </a:lnTo>
                  <a:lnTo>
                    <a:pt x="13155" y="5055"/>
                  </a:lnTo>
                  <a:lnTo>
                    <a:pt x="13805" y="5668"/>
                  </a:lnTo>
                  <a:lnTo>
                    <a:pt x="13155" y="5668"/>
                  </a:lnTo>
                  <a:lnTo>
                    <a:pt x="13155" y="6740"/>
                  </a:lnTo>
                  <a:lnTo>
                    <a:pt x="12668" y="6740"/>
                  </a:lnTo>
                  <a:lnTo>
                    <a:pt x="12018" y="7353"/>
                  </a:lnTo>
                  <a:lnTo>
                    <a:pt x="11368" y="7353"/>
                  </a:lnTo>
                  <a:lnTo>
                    <a:pt x="11368" y="7966"/>
                  </a:lnTo>
                  <a:lnTo>
                    <a:pt x="12018" y="8579"/>
                  </a:lnTo>
                  <a:lnTo>
                    <a:pt x="11368" y="8579"/>
                  </a:lnTo>
                  <a:lnTo>
                    <a:pt x="11368" y="9038"/>
                  </a:lnTo>
                  <a:lnTo>
                    <a:pt x="12018" y="9038"/>
                  </a:lnTo>
                  <a:lnTo>
                    <a:pt x="12018" y="9651"/>
                  </a:lnTo>
                  <a:lnTo>
                    <a:pt x="13155" y="9651"/>
                  </a:lnTo>
                  <a:lnTo>
                    <a:pt x="13805" y="10264"/>
                  </a:lnTo>
                  <a:lnTo>
                    <a:pt x="14454" y="10264"/>
                  </a:lnTo>
                  <a:lnTo>
                    <a:pt x="17377" y="13021"/>
                  </a:lnTo>
                  <a:lnTo>
                    <a:pt x="17377" y="13634"/>
                  </a:lnTo>
                  <a:lnTo>
                    <a:pt x="18677" y="13634"/>
                  </a:lnTo>
                  <a:lnTo>
                    <a:pt x="18677" y="14247"/>
                  </a:lnTo>
                  <a:lnTo>
                    <a:pt x="19164" y="14706"/>
                  </a:lnTo>
                  <a:lnTo>
                    <a:pt x="19814" y="14706"/>
                  </a:lnTo>
                  <a:lnTo>
                    <a:pt x="19814" y="15319"/>
                  </a:lnTo>
                  <a:lnTo>
                    <a:pt x="20463" y="15319"/>
                  </a:lnTo>
                  <a:lnTo>
                    <a:pt x="20950" y="15932"/>
                  </a:lnTo>
                  <a:lnTo>
                    <a:pt x="21600" y="15932"/>
                  </a:lnTo>
                  <a:lnTo>
                    <a:pt x="21600" y="16545"/>
                  </a:lnTo>
                  <a:lnTo>
                    <a:pt x="20950" y="17004"/>
                  </a:lnTo>
                  <a:lnTo>
                    <a:pt x="21600" y="17004"/>
                  </a:lnTo>
                  <a:lnTo>
                    <a:pt x="21600" y="17617"/>
                  </a:lnTo>
                  <a:lnTo>
                    <a:pt x="20950" y="18230"/>
                  </a:lnTo>
                  <a:lnTo>
                    <a:pt x="20950" y="18689"/>
                  </a:lnTo>
                  <a:lnTo>
                    <a:pt x="21600" y="19302"/>
                  </a:lnTo>
                  <a:lnTo>
                    <a:pt x="21600" y="19915"/>
                  </a:lnTo>
                  <a:lnTo>
                    <a:pt x="20950" y="20528"/>
                  </a:lnTo>
                  <a:lnTo>
                    <a:pt x="20463" y="20528"/>
                  </a:lnTo>
                  <a:lnTo>
                    <a:pt x="19164" y="19302"/>
                  </a:lnTo>
                  <a:lnTo>
                    <a:pt x="18677" y="19915"/>
                  </a:lnTo>
                  <a:lnTo>
                    <a:pt x="18027" y="19915"/>
                  </a:lnTo>
                  <a:lnTo>
                    <a:pt x="18677" y="20528"/>
                  </a:lnTo>
                  <a:lnTo>
                    <a:pt x="18677" y="21600"/>
                  </a:lnTo>
                  <a:lnTo>
                    <a:pt x="18027" y="21600"/>
                  </a:lnTo>
                  <a:lnTo>
                    <a:pt x="17377" y="20528"/>
                  </a:lnTo>
                  <a:lnTo>
                    <a:pt x="16241" y="20528"/>
                  </a:lnTo>
                  <a:lnTo>
                    <a:pt x="15591" y="19915"/>
                  </a:lnTo>
                  <a:lnTo>
                    <a:pt x="16241" y="19915"/>
                  </a:lnTo>
                  <a:lnTo>
                    <a:pt x="16241" y="17617"/>
                  </a:lnTo>
                  <a:lnTo>
                    <a:pt x="16890" y="17004"/>
                  </a:lnTo>
                  <a:lnTo>
                    <a:pt x="16241" y="17004"/>
                  </a:lnTo>
                  <a:lnTo>
                    <a:pt x="15591" y="16545"/>
                  </a:lnTo>
                  <a:lnTo>
                    <a:pt x="16241" y="16545"/>
                  </a:lnTo>
                  <a:lnTo>
                    <a:pt x="15591" y="15932"/>
                  </a:lnTo>
                  <a:lnTo>
                    <a:pt x="14941" y="15932"/>
                  </a:lnTo>
                  <a:lnTo>
                    <a:pt x="14454" y="15319"/>
                  </a:lnTo>
                  <a:lnTo>
                    <a:pt x="13805" y="15319"/>
                  </a:lnTo>
                  <a:lnTo>
                    <a:pt x="13805" y="12562"/>
                  </a:lnTo>
                  <a:lnTo>
                    <a:pt x="13155" y="11949"/>
                  </a:lnTo>
                  <a:lnTo>
                    <a:pt x="12018" y="11336"/>
                  </a:lnTo>
                  <a:lnTo>
                    <a:pt x="11368" y="10723"/>
                  </a:lnTo>
                  <a:lnTo>
                    <a:pt x="10232" y="10264"/>
                  </a:lnTo>
                  <a:lnTo>
                    <a:pt x="9582" y="10723"/>
                  </a:lnTo>
                  <a:lnTo>
                    <a:pt x="8932" y="11336"/>
                  </a:lnTo>
                  <a:lnTo>
                    <a:pt x="7795" y="11949"/>
                  </a:lnTo>
                  <a:lnTo>
                    <a:pt x="7146" y="11336"/>
                  </a:lnTo>
                  <a:lnTo>
                    <a:pt x="6659" y="11336"/>
                  </a:lnTo>
                  <a:lnTo>
                    <a:pt x="6009" y="10723"/>
                  </a:lnTo>
                  <a:lnTo>
                    <a:pt x="5359" y="11336"/>
                  </a:lnTo>
                  <a:lnTo>
                    <a:pt x="4872" y="11949"/>
                  </a:lnTo>
                  <a:lnTo>
                    <a:pt x="3573" y="11949"/>
                  </a:lnTo>
                  <a:lnTo>
                    <a:pt x="3573" y="7353"/>
                  </a:lnTo>
                  <a:lnTo>
                    <a:pt x="2923" y="7353"/>
                  </a:lnTo>
                  <a:lnTo>
                    <a:pt x="2436" y="7966"/>
                  </a:lnTo>
                  <a:lnTo>
                    <a:pt x="1786" y="7966"/>
                  </a:lnTo>
                  <a:lnTo>
                    <a:pt x="1137" y="7353"/>
                  </a:lnTo>
                  <a:lnTo>
                    <a:pt x="1786" y="6740"/>
                  </a:lnTo>
                  <a:lnTo>
                    <a:pt x="1786" y="6281"/>
                  </a:lnTo>
                  <a:lnTo>
                    <a:pt x="1137" y="5668"/>
                  </a:lnTo>
                  <a:lnTo>
                    <a:pt x="650" y="5668"/>
                  </a:lnTo>
                  <a:lnTo>
                    <a:pt x="0" y="5055"/>
                  </a:lnTo>
                  <a:lnTo>
                    <a:pt x="650" y="4596"/>
                  </a:lnTo>
                  <a:lnTo>
                    <a:pt x="1137" y="3983"/>
                  </a:lnTo>
                  <a:lnTo>
                    <a:pt x="1137" y="2911"/>
                  </a:lnTo>
                  <a:lnTo>
                    <a:pt x="2436" y="2911"/>
                  </a:lnTo>
                  <a:close/>
                  <a:moveTo>
                    <a:pt x="2436" y="29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0" name="AutoShape 24"/>
            <p:cNvSpPr>
              <a:spLocks/>
            </p:cNvSpPr>
            <p:nvPr/>
          </p:nvSpPr>
          <p:spPr bwMode="auto">
            <a:xfrm>
              <a:off x="10907" y="3886"/>
              <a:ext cx="357" cy="57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684" y="0"/>
                  </a:moveTo>
                  <a:cubicBezTo>
                    <a:pt x="6253" y="343"/>
                    <a:pt x="6253" y="343"/>
                    <a:pt x="6253" y="343"/>
                  </a:cubicBezTo>
                  <a:cubicBezTo>
                    <a:pt x="6821" y="343"/>
                    <a:pt x="6821" y="343"/>
                    <a:pt x="6821" y="343"/>
                  </a:cubicBezTo>
                  <a:cubicBezTo>
                    <a:pt x="7389" y="686"/>
                    <a:pt x="7389" y="686"/>
                    <a:pt x="7389" y="686"/>
                  </a:cubicBezTo>
                  <a:cubicBezTo>
                    <a:pt x="7389" y="1029"/>
                    <a:pt x="7389" y="1029"/>
                    <a:pt x="7389" y="1029"/>
                  </a:cubicBezTo>
                  <a:cubicBezTo>
                    <a:pt x="6821" y="1371"/>
                    <a:pt x="6821" y="1371"/>
                    <a:pt x="6821" y="1371"/>
                  </a:cubicBezTo>
                  <a:cubicBezTo>
                    <a:pt x="7389" y="1714"/>
                    <a:pt x="7389" y="1714"/>
                    <a:pt x="7389" y="1714"/>
                  </a:cubicBezTo>
                  <a:cubicBezTo>
                    <a:pt x="7958" y="1714"/>
                    <a:pt x="7958" y="1714"/>
                    <a:pt x="7958" y="1714"/>
                  </a:cubicBezTo>
                  <a:cubicBezTo>
                    <a:pt x="8526" y="1371"/>
                    <a:pt x="8526" y="1371"/>
                    <a:pt x="8526" y="1371"/>
                  </a:cubicBezTo>
                  <a:cubicBezTo>
                    <a:pt x="9095" y="1371"/>
                    <a:pt x="9095" y="1371"/>
                    <a:pt x="9095" y="1371"/>
                  </a:cubicBezTo>
                  <a:cubicBezTo>
                    <a:pt x="9095" y="1714"/>
                    <a:pt x="9095" y="1714"/>
                    <a:pt x="9095" y="1714"/>
                  </a:cubicBezTo>
                  <a:cubicBezTo>
                    <a:pt x="9095" y="2057"/>
                    <a:pt x="9095" y="2057"/>
                    <a:pt x="9095" y="2057"/>
                  </a:cubicBezTo>
                  <a:cubicBezTo>
                    <a:pt x="9095" y="2400"/>
                    <a:pt x="9095" y="2400"/>
                    <a:pt x="9095" y="2400"/>
                  </a:cubicBezTo>
                  <a:cubicBezTo>
                    <a:pt x="9095" y="2400"/>
                    <a:pt x="9095" y="2400"/>
                    <a:pt x="9095" y="2400"/>
                  </a:cubicBezTo>
                  <a:cubicBezTo>
                    <a:pt x="9095" y="2743"/>
                    <a:pt x="9095" y="2743"/>
                    <a:pt x="9095" y="2743"/>
                  </a:cubicBezTo>
                  <a:cubicBezTo>
                    <a:pt x="9095" y="3086"/>
                    <a:pt x="9095" y="3086"/>
                    <a:pt x="9095" y="3086"/>
                  </a:cubicBezTo>
                  <a:cubicBezTo>
                    <a:pt x="9095" y="3429"/>
                    <a:pt x="9095" y="3429"/>
                    <a:pt x="9095" y="3429"/>
                  </a:cubicBezTo>
                  <a:cubicBezTo>
                    <a:pt x="9095" y="4114"/>
                    <a:pt x="9095" y="4114"/>
                    <a:pt x="9095" y="4114"/>
                  </a:cubicBezTo>
                  <a:cubicBezTo>
                    <a:pt x="9663" y="4114"/>
                    <a:pt x="9663" y="4114"/>
                    <a:pt x="9663" y="4114"/>
                  </a:cubicBezTo>
                  <a:cubicBezTo>
                    <a:pt x="10232" y="4114"/>
                    <a:pt x="10232" y="4114"/>
                    <a:pt x="10232" y="4114"/>
                  </a:cubicBezTo>
                  <a:cubicBezTo>
                    <a:pt x="10800" y="3771"/>
                    <a:pt x="10800" y="3771"/>
                    <a:pt x="10800" y="3771"/>
                  </a:cubicBezTo>
                  <a:cubicBezTo>
                    <a:pt x="11368" y="3429"/>
                    <a:pt x="11368" y="3429"/>
                    <a:pt x="11368" y="3429"/>
                  </a:cubicBezTo>
                  <a:cubicBezTo>
                    <a:pt x="11937" y="3771"/>
                    <a:pt x="11937" y="3771"/>
                    <a:pt x="11937" y="3771"/>
                  </a:cubicBezTo>
                  <a:cubicBezTo>
                    <a:pt x="12505" y="3771"/>
                    <a:pt x="12505" y="3771"/>
                    <a:pt x="12505" y="3771"/>
                  </a:cubicBezTo>
                  <a:cubicBezTo>
                    <a:pt x="13074" y="4114"/>
                    <a:pt x="13074" y="4114"/>
                    <a:pt x="13074" y="4114"/>
                  </a:cubicBezTo>
                  <a:cubicBezTo>
                    <a:pt x="14211" y="3771"/>
                    <a:pt x="14211" y="3771"/>
                    <a:pt x="14211" y="3771"/>
                  </a:cubicBezTo>
                  <a:cubicBezTo>
                    <a:pt x="14779" y="3429"/>
                    <a:pt x="14779" y="3429"/>
                    <a:pt x="14779" y="3429"/>
                  </a:cubicBezTo>
                  <a:cubicBezTo>
                    <a:pt x="15347" y="3086"/>
                    <a:pt x="15347" y="3086"/>
                    <a:pt x="15347" y="3086"/>
                  </a:cubicBezTo>
                  <a:cubicBezTo>
                    <a:pt x="16484" y="3429"/>
                    <a:pt x="16484" y="3429"/>
                    <a:pt x="16484" y="3429"/>
                  </a:cubicBezTo>
                  <a:cubicBezTo>
                    <a:pt x="17053" y="3771"/>
                    <a:pt x="17053" y="3771"/>
                    <a:pt x="17053" y="3771"/>
                  </a:cubicBezTo>
                  <a:cubicBezTo>
                    <a:pt x="18189" y="4114"/>
                    <a:pt x="18189" y="4114"/>
                    <a:pt x="18189" y="4114"/>
                  </a:cubicBezTo>
                  <a:cubicBezTo>
                    <a:pt x="18758" y="4457"/>
                    <a:pt x="18758" y="4457"/>
                    <a:pt x="18758" y="4457"/>
                  </a:cubicBezTo>
                  <a:cubicBezTo>
                    <a:pt x="18758" y="4800"/>
                    <a:pt x="18758" y="4800"/>
                    <a:pt x="18758" y="4800"/>
                  </a:cubicBezTo>
                  <a:cubicBezTo>
                    <a:pt x="18758" y="5143"/>
                    <a:pt x="18758" y="5143"/>
                    <a:pt x="18758" y="5143"/>
                  </a:cubicBezTo>
                  <a:cubicBezTo>
                    <a:pt x="18758" y="5143"/>
                    <a:pt x="18758" y="5143"/>
                    <a:pt x="18758" y="5143"/>
                  </a:cubicBezTo>
                  <a:cubicBezTo>
                    <a:pt x="18758" y="5486"/>
                    <a:pt x="18758" y="5486"/>
                    <a:pt x="18758" y="5486"/>
                  </a:cubicBezTo>
                  <a:cubicBezTo>
                    <a:pt x="18758" y="5829"/>
                    <a:pt x="18758" y="5829"/>
                    <a:pt x="18758" y="5829"/>
                  </a:cubicBezTo>
                  <a:cubicBezTo>
                    <a:pt x="18758" y="6171"/>
                    <a:pt x="18758" y="6171"/>
                    <a:pt x="18758" y="6171"/>
                  </a:cubicBezTo>
                  <a:cubicBezTo>
                    <a:pt x="19326" y="6171"/>
                    <a:pt x="19326" y="6171"/>
                    <a:pt x="19326" y="6171"/>
                  </a:cubicBezTo>
                  <a:cubicBezTo>
                    <a:pt x="19895" y="6514"/>
                    <a:pt x="19895" y="6514"/>
                    <a:pt x="19895" y="6514"/>
                  </a:cubicBezTo>
                  <a:cubicBezTo>
                    <a:pt x="20463" y="6514"/>
                    <a:pt x="20463" y="6514"/>
                    <a:pt x="20463" y="6514"/>
                  </a:cubicBezTo>
                  <a:cubicBezTo>
                    <a:pt x="21032" y="6857"/>
                    <a:pt x="21032" y="6857"/>
                    <a:pt x="21032" y="6857"/>
                  </a:cubicBezTo>
                  <a:cubicBezTo>
                    <a:pt x="20463" y="6857"/>
                    <a:pt x="20463" y="6857"/>
                    <a:pt x="20463" y="6857"/>
                  </a:cubicBezTo>
                  <a:cubicBezTo>
                    <a:pt x="21032" y="7200"/>
                    <a:pt x="21032" y="7200"/>
                    <a:pt x="21032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032" y="7543"/>
                    <a:pt x="21032" y="7543"/>
                    <a:pt x="21032" y="7543"/>
                  </a:cubicBezTo>
                  <a:cubicBezTo>
                    <a:pt x="21032" y="7886"/>
                    <a:pt x="21032" y="7886"/>
                    <a:pt x="21032" y="7886"/>
                  </a:cubicBezTo>
                  <a:cubicBezTo>
                    <a:pt x="21032" y="7886"/>
                    <a:pt x="21032" y="7886"/>
                    <a:pt x="21032" y="7886"/>
                  </a:cubicBezTo>
                  <a:cubicBezTo>
                    <a:pt x="21032" y="8229"/>
                    <a:pt x="21032" y="8229"/>
                    <a:pt x="21032" y="8229"/>
                  </a:cubicBezTo>
                  <a:cubicBezTo>
                    <a:pt x="21032" y="8571"/>
                    <a:pt x="21032" y="8571"/>
                    <a:pt x="21032" y="8571"/>
                  </a:cubicBezTo>
                  <a:cubicBezTo>
                    <a:pt x="21032" y="8914"/>
                    <a:pt x="21032" y="8914"/>
                    <a:pt x="21032" y="8914"/>
                  </a:cubicBezTo>
                  <a:cubicBezTo>
                    <a:pt x="20463" y="8914"/>
                    <a:pt x="20463" y="8914"/>
                    <a:pt x="20463" y="8914"/>
                  </a:cubicBezTo>
                  <a:cubicBezTo>
                    <a:pt x="19895" y="8914"/>
                    <a:pt x="19895" y="8914"/>
                    <a:pt x="19895" y="8914"/>
                  </a:cubicBezTo>
                  <a:cubicBezTo>
                    <a:pt x="19326" y="8914"/>
                    <a:pt x="19326" y="8914"/>
                    <a:pt x="19326" y="8914"/>
                  </a:cubicBezTo>
                  <a:cubicBezTo>
                    <a:pt x="18758" y="8914"/>
                    <a:pt x="18758" y="8914"/>
                    <a:pt x="18758" y="8914"/>
                  </a:cubicBezTo>
                  <a:cubicBezTo>
                    <a:pt x="18189" y="8914"/>
                    <a:pt x="18189" y="8914"/>
                    <a:pt x="18189" y="8914"/>
                  </a:cubicBezTo>
                  <a:cubicBezTo>
                    <a:pt x="17053" y="8914"/>
                    <a:pt x="17053" y="8914"/>
                    <a:pt x="17053" y="8914"/>
                  </a:cubicBezTo>
                  <a:cubicBezTo>
                    <a:pt x="17053" y="8914"/>
                    <a:pt x="17053" y="8914"/>
                    <a:pt x="17053" y="8914"/>
                  </a:cubicBezTo>
                  <a:cubicBezTo>
                    <a:pt x="16484" y="8914"/>
                    <a:pt x="16484" y="8914"/>
                    <a:pt x="16484" y="8914"/>
                  </a:cubicBezTo>
                  <a:cubicBezTo>
                    <a:pt x="15347" y="8914"/>
                    <a:pt x="15347" y="8914"/>
                    <a:pt x="15347" y="8914"/>
                  </a:cubicBezTo>
                  <a:cubicBezTo>
                    <a:pt x="14779" y="8914"/>
                    <a:pt x="14779" y="8914"/>
                    <a:pt x="14779" y="8914"/>
                  </a:cubicBezTo>
                  <a:cubicBezTo>
                    <a:pt x="14211" y="9600"/>
                    <a:pt x="14211" y="9600"/>
                    <a:pt x="14211" y="9600"/>
                  </a:cubicBezTo>
                  <a:cubicBezTo>
                    <a:pt x="14211" y="9943"/>
                    <a:pt x="14211" y="9943"/>
                    <a:pt x="14211" y="9943"/>
                  </a:cubicBezTo>
                  <a:cubicBezTo>
                    <a:pt x="13642" y="10286"/>
                    <a:pt x="13642" y="10286"/>
                    <a:pt x="13642" y="10286"/>
                  </a:cubicBezTo>
                  <a:cubicBezTo>
                    <a:pt x="13642" y="10629"/>
                    <a:pt x="13642" y="10629"/>
                    <a:pt x="13642" y="10629"/>
                  </a:cubicBezTo>
                  <a:cubicBezTo>
                    <a:pt x="13642" y="11314"/>
                    <a:pt x="13642" y="11314"/>
                    <a:pt x="13642" y="11314"/>
                  </a:cubicBezTo>
                  <a:cubicBezTo>
                    <a:pt x="14211" y="11314"/>
                    <a:pt x="14211" y="11314"/>
                    <a:pt x="14211" y="11314"/>
                  </a:cubicBezTo>
                  <a:cubicBezTo>
                    <a:pt x="14211" y="11657"/>
                    <a:pt x="14211" y="11657"/>
                    <a:pt x="14211" y="11657"/>
                  </a:cubicBezTo>
                  <a:cubicBezTo>
                    <a:pt x="14211" y="12000"/>
                    <a:pt x="14211" y="12000"/>
                    <a:pt x="14211" y="12000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3642" y="12343"/>
                    <a:pt x="13642" y="12343"/>
                    <a:pt x="13642" y="12343"/>
                  </a:cubicBezTo>
                  <a:cubicBezTo>
                    <a:pt x="13074" y="12343"/>
                    <a:pt x="13074" y="12343"/>
                    <a:pt x="13074" y="12343"/>
                  </a:cubicBezTo>
                  <a:cubicBezTo>
                    <a:pt x="13074" y="12343"/>
                    <a:pt x="13074" y="12343"/>
                    <a:pt x="13074" y="12343"/>
                  </a:cubicBezTo>
                  <a:cubicBezTo>
                    <a:pt x="13074" y="12000"/>
                    <a:pt x="13074" y="12000"/>
                    <a:pt x="13074" y="12000"/>
                  </a:cubicBezTo>
                  <a:cubicBezTo>
                    <a:pt x="13074" y="12000"/>
                    <a:pt x="13074" y="12000"/>
                    <a:pt x="13074" y="12000"/>
                  </a:cubicBezTo>
                  <a:cubicBezTo>
                    <a:pt x="11937" y="11657"/>
                    <a:pt x="11937" y="11657"/>
                    <a:pt x="11937" y="11657"/>
                  </a:cubicBezTo>
                  <a:cubicBezTo>
                    <a:pt x="11937" y="11657"/>
                    <a:pt x="11937" y="11657"/>
                    <a:pt x="11937" y="11657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1368" y="12000"/>
                    <a:pt x="11368" y="12000"/>
                    <a:pt x="11368" y="12000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0800" y="11657"/>
                    <a:pt x="10800" y="11657"/>
                    <a:pt x="10800" y="11657"/>
                  </a:cubicBezTo>
                  <a:cubicBezTo>
                    <a:pt x="10232" y="11657"/>
                    <a:pt x="10232" y="11657"/>
                    <a:pt x="10232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314"/>
                    <a:pt x="9663" y="11314"/>
                    <a:pt x="9663" y="11314"/>
                  </a:cubicBezTo>
                  <a:cubicBezTo>
                    <a:pt x="9663" y="11314"/>
                    <a:pt x="9663" y="11314"/>
                    <a:pt x="9663" y="11314"/>
                  </a:cubicBezTo>
                  <a:cubicBezTo>
                    <a:pt x="9663" y="10971"/>
                    <a:pt x="9663" y="10971"/>
                    <a:pt x="9663" y="10971"/>
                  </a:cubicBezTo>
                  <a:cubicBezTo>
                    <a:pt x="9663" y="10629"/>
                    <a:pt x="9663" y="10629"/>
                    <a:pt x="9663" y="10629"/>
                  </a:cubicBezTo>
                  <a:cubicBezTo>
                    <a:pt x="9663" y="10629"/>
                    <a:pt x="9663" y="10629"/>
                    <a:pt x="9663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8526" y="10286"/>
                    <a:pt x="8526" y="10286"/>
                    <a:pt x="8526" y="10286"/>
                  </a:cubicBezTo>
                  <a:cubicBezTo>
                    <a:pt x="8526" y="10629"/>
                    <a:pt x="8526" y="10629"/>
                    <a:pt x="8526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971"/>
                    <a:pt x="7389" y="10971"/>
                    <a:pt x="7389" y="10971"/>
                  </a:cubicBezTo>
                  <a:cubicBezTo>
                    <a:pt x="7958" y="11314"/>
                    <a:pt x="7958" y="11314"/>
                    <a:pt x="7958" y="11314"/>
                  </a:cubicBezTo>
                  <a:cubicBezTo>
                    <a:pt x="7389" y="11314"/>
                    <a:pt x="7389" y="11314"/>
                    <a:pt x="7389" y="11314"/>
                  </a:cubicBezTo>
                  <a:cubicBezTo>
                    <a:pt x="7389" y="11657"/>
                    <a:pt x="7389" y="11657"/>
                    <a:pt x="7389" y="11657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343"/>
                    <a:pt x="7389" y="12343"/>
                    <a:pt x="7389" y="12343"/>
                  </a:cubicBezTo>
                  <a:cubicBezTo>
                    <a:pt x="7389" y="12686"/>
                    <a:pt x="7389" y="12686"/>
                    <a:pt x="7389" y="12686"/>
                  </a:cubicBezTo>
                  <a:cubicBezTo>
                    <a:pt x="6821" y="13029"/>
                    <a:pt x="6821" y="13029"/>
                    <a:pt x="6821" y="13029"/>
                  </a:cubicBezTo>
                  <a:cubicBezTo>
                    <a:pt x="6821" y="13029"/>
                    <a:pt x="6821" y="13029"/>
                    <a:pt x="6821" y="13029"/>
                  </a:cubicBezTo>
                  <a:cubicBezTo>
                    <a:pt x="6253" y="14057"/>
                    <a:pt x="6253" y="14057"/>
                    <a:pt x="6253" y="14057"/>
                  </a:cubicBezTo>
                  <a:cubicBezTo>
                    <a:pt x="5684" y="14743"/>
                    <a:pt x="5684" y="14743"/>
                    <a:pt x="5684" y="14743"/>
                  </a:cubicBezTo>
                  <a:cubicBezTo>
                    <a:pt x="5684" y="14743"/>
                    <a:pt x="5684" y="14743"/>
                    <a:pt x="5684" y="14743"/>
                  </a:cubicBezTo>
                  <a:cubicBezTo>
                    <a:pt x="5684" y="15086"/>
                    <a:pt x="5684" y="15086"/>
                    <a:pt x="5684" y="15086"/>
                  </a:cubicBezTo>
                  <a:cubicBezTo>
                    <a:pt x="5684" y="15086"/>
                    <a:pt x="5684" y="15086"/>
                    <a:pt x="5684" y="15086"/>
                  </a:cubicBezTo>
                  <a:cubicBezTo>
                    <a:pt x="6253" y="15429"/>
                    <a:pt x="6253" y="15429"/>
                    <a:pt x="6253" y="15429"/>
                  </a:cubicBezTo>
                  <a:cubicBezTo>
                    <a:pt x="5684" y="15429"/>
                    <a:pt x="5684" y="15429"/>
                    <a:pt x="5684" y="15429"/>
                  </a:cubicBezTo>
                  <a:cubicBezTo>
                    <a:pt x="5684" y="15429"/>
                    <a:pt x="5684" y="15429"/>
                    <a:pt x="5684" y="15429"/>
                  </a:cubicBezTo>
                  <a:cubicBezTo>
                    <a:pt x="5684" y="15771"/>
                    <a:pt x="5684" y="15771"/>
                    <a:pt x="5684" y="15771"/>
                  </a:cubicBezTo>
                  <a:cubicBezTo>
                    <a:pt x="5684" y="16114"/>
                    <a:pt x="5684" y="16114"/>
                    <a:pt x="5684" y="16114"/>
                  </a:cubicBezTo>
                  <a:cubicBezTo>
                    <a:pt x="6253" y="16457"/>
                    <a:pt x="6253" y="16457"/>
                    <a:pt x="6253" y="16457"/>
                  </a:cubicBezTo>
                  <a:cubicBezTo>
                    <a:pt x="6253" y="16800"/>
                    <a:pt x="6253" y="16800"/>
                    <a:pt x="6253" y="16800"/>
                  </a:cubicBezTo>
                  <a:cubicBezTo>
                    <a:pt x="6253" y="16800"/>
                    <a:pt x="6253" y="16800"/>
                    <a:pt x="6253" y="16800"/>
                  </a:cubicBezTo>
                  <a:cubicBezTo>
                    <a:pt x="6821" y="16800"/>
                    <a:pt x="6821" y="16800"/>
                    <a:pt x="6821" y="16800"/>
                  </a:cubicBezTo>
                  <a:cubicBezTo>
                    <a:pt x="6821" y="16800"/>
                    <a:pt x="6821" y="16800"/>
                    <a:pt x="6821" y="16800"/>
                  </a:cubicBezTo>
                  <a:cubicBezTo>
                    <a:pt x="6821" y="16457"/>
                    <a:pt x="6821" y="16457"/>
                    <a:pt x="6821" y="16457"/>
                  </a:cubicBezTo>
                  <a:cubicBezTo>
                    <a:pt x="6821" y="16457"/>
                    <a:pt x="6821" y="16457"/>
                    <a:pt x="6821" y="16457"/>
                  </a:cubicBezTo>
                  <a:cubicBezTo>
                    <a:pt x="7389" y="16457"/>
                    <a:pt x="7389" y="16457"/>
                    <a:pt x="7389" y="16457"/>
                  </a:cubicBezTo>
                  <a:cubicBezTo>
                    <a:pt x="7389" y="16800"/>
                    <a:pt x="7389" y="16800"/>
                    <a:pt x="7389" y="16800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958" y="17486"/>
                    <a:pt x="7958" y="17486"/>
                    <a:pt x="7958" y="17486"/>
                  </a:cubicBezTo>
                  <a:cubicBezTo>
                    <a:pt x="7958" y="17486"/>
                    <a:pt x="7958" y="17486"/>
                    <a:pt x="7958" y="17486"/>
                  </a:cubicBezTo>
                  <a:cubicBezTo>
                    <a:pt x="8526" y="17829"/>
                    <a:pt x="8526" y="17829"/>
                    <a:pt x="8526" y="17829"/>
                  </a:cubicBezTo>
                  <a:cubicBezTo>
                    <a:pt x="8526" y="17829"/>
                    <a:pt x="8526" y="17829"/>
                    <a:pt x="8526" y="17829"/>
                  </a:cubicBezTo>
                  <a:cubicBezTo>
                    <a:pt x="8526" y="17486"/>
                    <a:pt x="8526" y="17486"/>
                    <a:pt x="8526" y="17486"/>
                  </a:cubicBezTo>
                  <a:cubicBezTo>
                    <a:pt x="8526" y="17486"/>
                    <a:pt x="8526" y="17486"/>
                    <a:pt x="8526" y="17486"/>
                  </a:cubicBezTo>
                  <a:cubicBezTo>
                    <a:pt x="9095" y="17829"/>
                    <a:pt x="9095" y="17829"/>
                    <a:pt x="9095" y="17829"/>
                  </a:cubicBezTo>
                  <a:cubicBezTo>
                    <a:pt x="9095" y="17829"/>
                    <a:pt x="9095" y="17829"/>
                    <a:pt x="9095" y="17829"/>
                  </a:cubicBezTo>
                  <a:cubicBezTo>
                    <a:pt x="9095" y="18171"/>
                    <a:pt x="9095" y="18171"/>
                    <a:pt x="9095" y="18171"/>
                  </a:cubicBezTo>
                  <a:cubicBezTo>
                    <a:pt x="9663" y="18171"/>
                    <a:pt x="9663" y="18171"/>
                    <a:pt x="9663" y="18171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095" y="18857"/>
                    <a:pt x="9095" y="18857"/>
                    <a:pt x="9095" y="18857"/>
                  </a:cubicBezTo>
                  <a:cubicBezTo>
                    <a:pt x="9095" y="19200"/>
                    <a:pt x="9095" y="19200"/>
                    <a:pt x="9095" y="19200"/>
                  </a:cubicBezTo>
                  <a:cubicBezTo>
                    <a:pt x="9095" y="19200"/>
                    <a:pt x="9095" y="19200"/>
                    <a:pt x="9095" y="19200"/>
                  </a:cubicBezTo>
                  <a:cubicBezTo>
                    <a:pt x="9663" y="19543"/>
                    <a:pt x="9663" y="19543"/>
                    <a:pt x="9663" y="19543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9663" y="19543"/>
                    <a:pt x="9663" y="19543"/>
                    <a:pt x="9663" y="19543"/>
                  </a:cubicBezTo>
                  <a:cubicBezTo>
                    <a:pt x="10232" y="19543"/>
                    <a:pt x="10232" y="19543"/>
                    <a:pt x="10232" y="19543"/>
                  </a:cubicBezTo>
                  <a:cubicBezTo>
                    <a:pt x="10800" y="19886"/>
                    <a:pt x="10800" y="19886"/>
                    <a:pt x="10800" y="19886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937" y="20229"/>
                    <a:pt x="11937" y="20229"/>
                    <a:pt x="11937" y="20229"/>
                  </a:cubicBezTo>
                  <a:cubicBezTo>
                    <a:pt x="12505" y="20229"/>
                    <a:pt x="12505" y="20229"/>
                    <a:pt x="12505" y="20229"/>
                  </a:cubicBezTo>
                  <a:cubicBezTo>
                    <a:pt x="12505" y="20571"/>
                    <a:pt x="12505" y="20571"/>
                    <a:pt x="12505" y="20571"/>
                  </a:cubicBezTo>
                  <a:cubicBezTo>
                    <a:pt x="13074" y="20914"/>
                    <a:pt x="13074" y="20914"/>
                    <a:pt x="13074" y="20914"/>
                  </a:cubicBezTo>
                  <a:cubicBezTo>
                    <a:pt x="13642" y="20914"/>
                    <a:pt x="13642" y="20914"/>
                    <a:pt x="13642" y="20914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074" y="21600"/>
                    <a:pt x="13074" y="21600"/>
                    <a:pt x="13074" y="21600"/>
                  </a:cubicBezTo>
                  <a:cubicBezTo>
                    <a:pt x="12505" y="21257"/>
                    <a:pt x="12505" y="21257"/>
                    <a:pt x="12505" y="21257"/>
                  </a:cubicBezTo>
                  <a:cubicBezTo>
                    <a:pt x="12505" y="21600"/>
                    <a:pt x="12505" y="21600"/>
                    <a:pt x="12505" y="21600"/>
                  </a:cubicBezTo>
                  <a:cubicBezTo>
                    <a:pt x="11937" y="21600"/>
                    <a:pt x="11937" y="21600"/>
                    <a:pt x="11937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0800" y="21257"/>
                    <a:pt x="10800" y="21257"/>
                    <a:pt x="10800" y="21257"/>
                  </a:cubicBezTo>
                  <a:cubicBezTo>
                    <a:pt x="11368" y="21257"/>
                    <a:pt x="11368" y="21257"/>
                    <a:pt x="11368" y="21257"/>
                  </a:cubicBezTo>
                  <a:cubicBezTo>
                    <a:pt x="11368" y="20914"/>
                    <a:pt x="11368" y="20914"/>
                    <a:pt x="11368" y="20914"/>
                  </a:cubicBezTo>
                  <a:cubicBezTo>
                    <a:pt x="10800" y="20571"/>
                    <a:pt x="10800" y="20571"/>
                    <a:pt x="10800" y="20571"/>
                  </a:cubicBezTo>
                  <a:cubicBezTo>
                    <a:pt x="10800" y="20571"/>
                    <a:pt x="10800" y="20571"/>
                    <a:pt x="10800" y="20571"/>
                  </a:cubicBezTo>
                  <a:cubicBezTo>
                    <a:pt x="10232" y="20571"/>
                    <a:pt x="10232" y="20571"/>
                    <a:pt x="10232" y="20571"/>
                  </a:cubicBezTo>
                  <a:cubicBezTo>
                    <a:pt x="9663" y="20229"/>
                    <a:pt x="9663" y="20229"/>
                    <a:pt x="9663" y="20229"/>
                  </a:cubicBezTo>
                  <a:cubicBezTo>
                    <a:pt x="9095" y="20229"/>
                    <a:pt x="9095" y="20229"/>
                    <a:pt x="9095" y="20229"/>
                  </a:cubicBezTo>
                  <a:cubicBezTo>
                    <a:pt x="9095" y="20229"/>
                    <a:pt x="9095" y="20229"/>
                    <a:pt x="9095" y="20229"/>
                  </a:cubicBezTo>
                  <a:cubicBezTo>
                    <a:pt x="8526" y="20571"/>
                    <a:pt x="8526" y="20571"/>
                    <a:pt x="8526" y="20571"/>
                  </a:cubicBezTo>
                  <a:cubicBezTo>
                    <a:pt x="8526" y="20571"/>
                    <a:pt x="8526" y="20571"/>
                    <a:pt x="8526" y="20571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19886"/>
                    <a:pt x="7389" y="19886"/>
                    <a:pt x="7389" y="19886"/>
                  </a:cubicBezTo>
                  <a:cubicBezTo>
                    <a:pt x="7389" y="19886"/>
                    <a:pt x="7389" y="19886"/>
                    <a:pt x="7389" y="19886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6821" y="19543"/>
                    <a:pt x="6821" y="19543"/>
                    <a:pt x="6821" y="19543"/>
                  </a:cubicBezTo>
                  <a:cubicBezTo>
                    <a:pt x="6821" y="19200"/>
                    <a:pt x="6821" y="19200"/>
                    <a:pt x="6821" y="19200"/>
                  </a:cubicBezTo>
                  <a:cubicBezTo>
                    <a:pt x="6253" y="18857"/>
                    <a:pt x="6253" y="18857"/>
                    <a:pt x="6253" y="18857"/>
                  </a:cubicBezTo>
                  <a:cubicBezTo>
                    <a:pt x="5684" y="18857"/>
                    <a:pt x="5684" y="18857"/>
                    <a:pt x="5684" y="18857"/>
                  </a:cubicBezTo>
                  <a:cubicBezTo>
                    <a:pt x="5684" y="18171"/>
                    <a:pt x="5684" y="18171"/>
                    <a:pt x="5684" y="18171"/>
                  </a:cubicBezTo>
                  <a:cubicBezTo>
                    <a:pt x="5116" y="18171"/>
                    <a:pt x="5116" y="18171"/>
                    <a:pt x="5116" y="18171"/>
                  </a:cubicBezTo>
                  <a:cubicBezTo>
                    <a:pt x="5116" y="18171"/>
                    <a:pt x="5116" y="18171"/>
                    <a:pt x="5116" y="18171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8171"/>
                    <a:pt x="4547" y="18171"/>
                    <a:pt x="4547" y="18171"/>
                  </a:cubicBezTo>
                  <a:cubicBezTo>
                    <a:pt x="3979" y="18171"/>
                    <a:pt x="3979" y="18171"/>
                    <a:pt x="3979" y="18171"/>
                  </a:cubicBezTo>
                  <a:cubicBezTo>
                    <a:pt x="3979" y="17829"/>
                    <a:pt x="3979" y="17829"/>
                    <a:pt x="3979" y="17829"/>
                  </a:cubicBezTo>
                  <a:cubicBezTo>
                    <a:pt x="3411" y="17486"/>
                    <a:pt x="3411" y="17486"/>
                    <a:pt x="3411" y="17486"/>
                  </a:cubicBezTo>
                  <a:cubicBezTo>
                    <a:pt x="3979" y="17486"/>
                    <a:pt x="3979" y="17486"/>
                    <a:pt x="3979" y="17486"/>
                  </a:cubicBezTo>
                  <a:cubicBezTo>
                    <a:pt x="3411" y="17143"/>
                    <a:pt x="3411" y="17143"/>
                    <a:pt x="3411" y="17143"/>
                  </a:cubicBezTo>
                  <a:cubicBezTo>
                    <a:pt x="3979" y="16800"/>
                    <a:pt x="3979" y="16800"/>
                    <a:pt x="3979" y="16800"/>
                  </a:cubicBezTo>
                  <a:cubicBezTo>
                    <a:pt x="3979" y="16457"/>
                    <a:pt x="3979" y="16457"/>
                    <a:pt x="3979" y="16457"/>
                  </a:cubicBezTo>
                  <a:cubicBezTo>
                    <a:pt x="3979" y="16457"/>
                    <a:pt x="3979" y="16457"/>
                    <a:pt x="3979" y="16457"/>
                  </a:cubicBezTo>
                  <a:cubicBezTo>
                    <a:pt x="4547" y="16114"/>
                    <a:pt x="4547" y="16114"/>
                    <a:pt x="4547" y="16114"/>
                  </a:cubicBezTo>
                  <a:cubicBezTo>
                    <a:pt x="3979" y="16114"/>
                    <a:pt x="3979" y="16114"/>
                    <a:pt x="3979" y="16114"/>
                  </a:cubicBezTo>
                  <a:cubicBezTo>
                    <a:pt x="4547" y="15771"/>
                    <a:pt x="4547" y="15771"/>
                    <a:pt x="4547" y="15771"/>
                  </a:cubicBezTo>
                  <a:cubicBezTo>
                    <a:pt x="4547" y="15771"/>
                    <a:pt x="4547" y="15771"/>
                    <a:pt x="4547" y="15771"/>
                  </a:cubicBezTo>
                  <a:cubicBezTo>
                    <a:pt x="4547" y="15429"/>
                    <a:pt x="4547" y="15429"/>
                    <a:pt x="4547" y="15429"/>
                  </a:cubicBezTo>
                  <a:cubicBezTo>
                    <a:pt x="4547" y="15429"/>
                    <a:pt x="4547" y="15429"/>
                    <a:pt x="4547" y="15429"/>
                  </a:cubicBezTo>
                  <a:cubicBezTo>
                    <a:pt x="4547" y="15086"/>
                    <a:pt x="4547" y="15086"/>
                    <a:pt x="4547" y="15086"/>
                  </a:cubicBezTo>
                  <a:cubicBezTo>
                    <a:pt x="4547" y="14743"/>
                    <a:pt x="4547" y="14743"/>
                    <a:pt x="4547" y="14743"/>
                  </a:cubicBezTo>
                  <a:cubicBezTo>
                    <a:pt x="5116" y="14743"/>
                    <a:pt x="5116" y="14743"/>
                    <a:pt x="5116" y="14743"/>
                  </a:cubicBezTo>
                  <a:cubicBezTo>
                    <a:pt x="5116" y="14400"/>
                    <a:pt x="5116" y="14400"/>
                    <a:pt x="5116" y="14400"/>
                  </a:cubicBezTo>
                  <a:cubicBezTo>
                    <a:pt x="5684" y="14057"/>
                    <a:pt x="5684" y="14057"/>
                    <a:pt x="5684" y="14057"/>
                  </a:cubicBezTo>
                  <a:cubicBezTo>
                    <a:pt x="6253" y="13029"/>
                    <a:pt x="6253" y="13029"/>
                    <a:pt x="6253" y="13029"/>
                  </a:cubicBezTo>
                  <a:cubicBezTo>
                    <a:pt x="6253" y="13029"/>
                    <a:pt x="6253" y="13029"/>
                    <a:pt x="6253" y="13029"/>
                  </a:cubicBezTo>
                  <a:cubicBezTo>
                    <a:pt x="6253" y="12686"/>
                    <a:pt x="6253" y="12686"/>
                    <a:pt x="6253" y="12686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5684" y="11657"/>
                    <a:pt x="5684" y="11657"/>
                    <a:pt x="5684" y="11657"/>
                  </a:cubicBezTo>
                  <a:cubicBezTo>
                    <a:pt x="5684" y="11314"/>
                    <a:pt x="5684" y="11314"/>
                    <a:pt x="5684" y="11314"/>
                  </a:cubicBezTo>
                  <a:cubicBezTo>
                    <a:pt x="5684" y="10971"/>
                    <a:pt x="5684" y="10971"/>
                    <a:pt x="5684" y="10971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4547" y="9257"/>
                    <a:pt x="4547" y="9257"/>
                    <a:pt x="4547" y="9257"/>
                  </a:cubicBezTo>
                  <a:cubicBezTo>
                    <a:pt x="3979" y="8914"/>
                    <a:pt x="3979" y="8914"/>
                    <a:pt x="3979" y="8914"/>
                  </a:cubicBezTo>
                  <a:cubicBezTo>
                    <a:pt x="3411" y="8571"/>
                    <a:pt x="3411" y="8571"/>
                    <a:pt x="3411" y="8571"/>
                  </a:cubicBezTo>
                  <a:cubicBezTo>
                    <a:pt x="3411" y="8229"/>
                    <a:pt x="3411" y="8229"/>
                    <a:pt x="3411" y="8229"/>
                  </a:cubicBezTo>
                  <a:cubicBezTo>
                    <a:pt x="2842" y="7886"/>
                    <a:pt x="2842" y="7886"/>
                    <a:pt x="2842" y="7886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6857"/>
                    <a:pt x="3411" y="6857"/>
                    <a:pt x="3411" y="6857"/>
                  </a:cubicBezTo>
                  <a:cubicBezTo>
                    <a:pt x="3411" y="6514"/>
                    <a:pt x="3411" y="6514"/>
                    <a:pt x="3411" y="6514"/>
                  </a:cubicBezTo>
                  <a:cubicBezTo>
                    <a:pt x="3979" y="6514"/>
                    <a:pt x="3979" y="6514"/>
                    <a:pt x="3979" y="6514"/>
                  </a:cubicBezTo>
                  <a:cubicBezTo>
                    <a:pt x="3979" y="6171"/>
                    <a:pt x="3979" y="6171"/>
                    <a:pt x="3979" y="6171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2842" y="5486"/>
                    <a:pt x="2842" y="5486"/>
                    <a:pt x="2842" y="5486"/>
                  </a:cubicBezTo>
                  <a:cubicBezTo>
                    <a:pt x="2274" y="5143"/>
                    <a:pt x="2274" y="5143"/>
                    <a:pt x="2274" y="5143"/>
                  </a:cubicBezTo>
                  <a:cubicBezTo>
                    <a:pt x="1705" y="4457"/>
                    <a:pt x="1705" y="4457"/>
                    <a:pt x="1705" y="4457"/>
                  </a:cubicBezTo>
                  <a:cubicBezTo>
                    <a:pt x="1137" y="4457"/>
                    <a:pt x="1137" y="4457"/>
                    <a:pt x="1137" y="4457"/>
                  </a:cubicBezTo>
                  <a:cubicBezTo>
                    <a:pt x="1137" y="4114"/>
                    <a:pt x="1137" y="4114"/>
                    <a:pt x="1137" y="4114"/>
                  </a:cubicBezTo>
                  <a:cubicBezTo>
                    <a:pt x="568" y="3771"/>
                    <a:pt x="568" y="3771"/>
                    <a:pt x="568" y="3771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568" y="3086"/>
                    <a:pt x="568" y="3086"/>
                    <a:pt x="568" y="3086"/>
                  </a:cubicBezTo>
                  <a:cubicBezTo>
                    <a:pt x="1137" y="3086"/>
                    <a:pt x="1137" y="3086"/>
                    <a:pt x="1137" y="3086"/>
                  </a:cubicBezTo>
                  <a:cubicBezTo>
                    <a:pt x="568" y="2743"/>
                    <a:pt x="568" y="2743"/>
                    <a:pt x="568" y="2743"/>
                  </a:cubicBezTo>
                  <a:cubicBezTo>
                    <a:pt x="568" y="2400"/>
                    <a:pt x="568" y="2400"/>
                    <a:pt x="568" y="2400"/>
                  </a:cubicBezTo>
                  <a:cubicBezTo>
                    <a:pt x="1137" y="2057"/>
                    <a:pt x="1137" y="2057"/>
                    <a:pt x="1137" y="2057"/>
                  </a:cubicBezTo>
                  <a:cubicBezTo>
                    <a:pt x="1137" y="1714"/>
                    <a:pt x="1137" y="1714"/>
                    <a:pt x="1137" y="1714"/>
                  </a:cubicBezTo>
                  <a:cubicBezTo>
                    <a:pt x="1137" y="1371"/>
                    <a:pt x="1137" y="1371"/>
                    <a:pt x="1137" y="1371"/>
                  </a:cubicBezTo>
                  <a:cubicBezTo>
                    <a:pt x="2274" y="1371"/>
                    <a:pt x="2274" y="1371"/>
                    <a:pt x="2274" y="1371"/>
                  </a:cubicBezTo>
                  <a:cubicBezTo>
                    <a:pt x="2842" y="1371"/>
                    <a:pt x="2842" y="1371"/>
                    <a:pt x="2842" y="1371"/>
                  </a:cubicBezTo>
                  <a:cubicBezTo>
                    <a:pt x="3411" y="1371"/>
                    <a:pt x="3411" y="1371"/>
                    <a:pt x="3411" y="1371"/>
                  </a:cubicBezTo>
                  <a:cubicBezTo>
                    <a:pt x="3411" y="1029"/>
                    <a:pt x="3411" y="1029"/>
                    <a:pt x="3411" y="1029"/>
                  </a:cubicBezTo>
                  <a:cubicBezTo>
                    <a:pt x="3411" y="686"/>
                    <a:pt x="3411" y="686"/>
                    <a:pt x="3411" y="686"/>
                  </a:cubicBezTo>
                  <a:cubicBezTo>
                    <a:pt x="3979" y="686"/>
                    <a:pt x="3979" y="686"/>
                    <a:pt x="3979" y="686"/>
                  </a:cubicBezTo>
                  <a:cubicBezTo>
                    <a:pt x="4547" y="686"/>
                    <a:pt x="4547" y="686"/>
                    <a:pt x="4547" y="686"/>
                  </a:cubicBezTo>
                  <a:cubicBezTo>
                    <a:pt x="5116" y="686"/>
                    <a:pt x="5116" y="686"/>
                    <a:pt x="5116" y="686"/>
                  </a:cubicBezTo>
                  <a:cubicBezTo>
                    <a:pt x="4547" y="343"/>
                    <a:pt x="4547" y="343"/>
                    <a:pt x="4547" y="343"/>
                  </a:cubicBezTo>
                  <a:cubicBezTo>
                    <a:pt x="4547" y="343"/>
                    <a:pt x="4547" y="343"/>
                    <a:pt x="4547" y="343"/>
                  </a:cubicBezTo>
                  <a:cubicBezTo>
                    <a:pt x="5116" y="0"/>
                    <a:pt x="5116" y="0"/>
                    <a:pt x="5116" y="0"/>
                  </a:cubicBezTo>
                  <a:cubicBezTo>
                    <a:pt x="5684" y="0"/>
                    <a:pt x="5684" y="0"/>
                    <a:pt x="5684" y="0"/>
                  </a:cubicBezTo>
                  <a:cubicBezTo>
                    <a:pt x="5684" y="0"/>
                    <a:pt x="5684" y="0"/>
                    <a:pt x="5684" y="0"/>
                  </a:cubicBezTo>
                  <a:close/>
                  <a:moveTo>
                    <a:pt x="7389" y="20229"/>
                  </a:moveTo>
                  <a:cubicBezTo>
                    <a:pt x="7389" y="20571"/>
                    <a:pt x="7389" y="20571"/>
                    <a:pt x="7389" y="20571"/>
                  </a:cubicBezTo>
                  <a:cubicBezTo>
                    <a:pt x="7389" y="20571"/>
                    <a:pt x="7389" y="20571"/>
                    <a:pt x="7389" y="20571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20229"/>
                    <a:pt x="7389" y="20229"/>
                    <a:pt x="7389" y="20229"/>
                  </a:cubicBezTo>
                  <a:close/>
                  <a:moveTo>
                    <a:pt x="5684" y="18857"/>
                  </a:moveTo>
                  <a:cubicBezTo>
                    <a:pt x="5684" y="19200"/>
                    <a:pt x="5684" y="19200"/>
                    <a:pt x="5684" y="19200"/>
                  </a:cubicBezTo>
                  <a:cubicBezTo>
                    <a:pt x="5684" y="19200"/>
                    <a:pt x="5684" y="19200"/>
                    <a:pt x="5684" y="19200"/>
                  </a:cubicBezTo>
                  <a:cubicBezTo>
                    <a:pt x="5684" y="18857"/>
                    <a:pt x="5684" y="18857"/>
                    <a:pt x="5684" y="18857"/>
                  </a:cubicBezTo>
                  <a:cubicBezTo>
                    <a:pt x="5684" y="18857"/>
                    <a:pt x="5684" y="18857"/>
                    <a:pt x="5684" y="18857"/>
                  </a:cubicBezTo>
                  <a:close/>
                  <a:moveTo>
                    <a:pt x="3979" y="18171"/>
                  </a:move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857"/>
                    <a:pt x="3979" y="18857"/>
                    <a:pt x="3979" y="18857"/>
                  </a:cubicBez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171"/>
                    <a:pt x="3979" y="18171"/>
                    <a:pt x="3979" y="18171"/>
                  </a:cubicBezTo>
                  <a:cubicBezTo>
                    <a:pt x="3979" y="18171"/>
                    <a:pt x="3979" y="18171"/>
                    <a:pt x="3979" y="18171"/>
                  </a:cubicBezTo>
                  <a:close/>
                  <a:moveTo>
                    <a:pt x="13074" y="12343"/>
                  </a:moveTo>
                  <a:cubicBezTo>
                    <a:pt x="13074" y="12686"/>
                    <a:pt x="13074" y="12686"/>
                    <a:pt x="13074" y="12686"/>
                  </a:cubicBezTo>
                  <a:cubicBezTo>
                    <a:pt x="13642" y="12686"/>
                    <a:pt x="13642" y="12686"/>
                    <a:pt x="13642" y="12686"/>
                  </a:cubicBezTo>
                  <a:cubicBezTo>
                    <a:pt x="13642" y="12686"/>
                    <a:pt x="13642" y="12686"/>
                    <a:pt x="13642" y="12686"/>
                  </a:cubicBezTo>
                  <a:cubicBezTo>
                    <a:pt x="13074" y="12343"/>
                    <a:pt x="13074" y="12343"/>
                    <a:pt x="13074" y="12343"/>
                  </a:cubicBezTo>
                  <a:close/>
                  <a:moveTo>
                    <a:pt x="7958" y="15771"/>
                  </a:moveTo>
                  <a:cubicBezTo>
                    <a:pt x="7389" y="15771"/>
                    <a:pt x="7389" y="15771"/>
                    <a:pt x="7389" y="15771"/>
                  </a:cubicBezTo>
                  <a:cubicBezTo>
                    <a:pt x="7958" y="15771"/>
                    <a:pt x="7958" y="15771"/>
                    <a:pt x="7958" y="15771"/>
                  </a:cubicBezTo>
                  <a:cubicBezTo>
                    <a:pt x="7958" y="15771"/>
                    <a:pt x="7958" y="15771"/>
                    <a:pt x="7958" y="15771"/>
                  </a:cubicBezTo>
                  <a:close/>
                  <a:moveTo>
                    <a:pt x="7958" y="16114"/>
                  </a:moveTo>
                  <a:cubicBezTo>
                    <a:pt x="7958" y="16114"/>
                    <a:pt x="7958" y="16114"/>
                    <a:pt x="7958" y="16114"/>
                  </a:cubicBezTo>
                  <a:cubicBezTo>
                    <a:pt x="7958" y="16457"/>
                    <a:pt x="7958" y="16457"/>
                    <a:pt x="7958" y="16457"/>
                  </a:cubicBezTo>
                  <a:cubicBezTo>
                    <a:pt x="8526" y="16457"/>
                    <a:pt x="8526" y="16457"/>
                    <a:pt x="8526" y="16457"/>
                  </a:cubicBezTo>
                  <a:cubicBezTo>
                    <a:pt x="8526" y="16114"/>
                    <a:pt x="8526" y="16114"/>
                    <a:pt x="8526" y="16114"/>
                  </a:cubicBezTo>
                  <a:lnTo>
                    <a:pt x="7958" y="16114"/>
                  </a:lnTo>
                  <a:close/>
                  <a:moveTo>
                    <a:pt x="7958" y="161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1" name="AutoShape 25"/>
            <p:cNvSpPr>
              <a:spLocks/>
            </p:cNvSpPr>
            <p:nvPr/>
          </p:nvSpPr>
          <p:spPr bwMode="auto">
            <a:xfrm>
              <a:off x="10671" y="3574"/>
              <a:ext cx="375" cy="73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778" y="0"/>
                  </a:moveTo>
                  <a:lnTo>
                    <a:pt x="11968" y="0"/>
                  </a:lnTo>
                  <a:lnTo>
                    <a:pt x="11968" y="291"/>
                  </a:lnTo>
                  <a:lnTo>
                    <a:pt x="12405" y="291"/>
                  </a:lnTo>
                  <a:lnTo>
                    <a:pt x="12405" y="800"/>
                  </a:lnTo>
                  <a:lnTo>
                    <a:pt x="12989" y="582"/>
                  </a:lnTo>
                  <a:lnTo>
                    <a:pt x="13573" y="800"/>
                  </a:lnTo>
                  <a:lnTo>
                    <a:pt x="13573" y="1091"/>
                  </a:lnTo>
                  <a:lnTo>
                    <a:pt x="14157" y="1600"/>
                  </a:lnTo>
                  <a:lnTo>
                    <a:pt x="14157" y="2691"/>
                  </a:lnTo>
                  <a:lnTo>
                    <a:pt x="13573" y="2691"/>
                  </a:lnTo>
                  <a:lnTo>
                    <a:pt x="12989" y="2982"/>
                  </a:lnTo>
                  <a:lnTo>
                    <a:pt x="12989" y="3491"/>
                  </a:lnTo>
                  <a:lnTo>
                    <a:pt x="12405" y="3491"/>
                  </a:lnTo>
                  <a:lnTo>
                    <a:pt x="11968" y="3782"/>
                  </a:lnTo>
                  <a:lnTo>
                    <a:pt x="12405" y="4073"/>
                  </a:lnTo>
                  <a:lnTo>
                    <a:pt x="11968" y="4073"/>
                  </a:lnTo>
                  <a:lnTo>
                    <a:pt x="11968" y="4364"/>
                  </a:lnTo>
                  <a:lnTo>
                    <a:pt x="12405" y="4364"/>
                  </a:lnTo>
                  <a:lnTo>
                    <a:pt x="12405" y="4582"/>
                  </a:lnTo>
                  <a:lnTo>
                    <a:pt x="12989" y="4582"/>
                  </a:lnTo>
                  <a:lnTo>
                    <a:pt x="12989" y="5164"/>
                  </a:lnTo>
                  <a:lnTo>
                    <a:pt x="13573" y="4873"/>
                  </a:lnTo>
                  <a:lnTo>
                    <a:pt x="14595" y="4873"/>
                  </a:lnTo>
                  <a:lnTo>
                    <a:pt x="14595" y="5164"/>
                  </a:lnTo>
                  <a:lnTo>
                    <a:pt x="15178" y="5382"/>
                  </a:lnTo>
                  <a:lnTo>
                    <a:pt x="15762" y="5164"/>
                  </a:lnTo>
                  <a:lnTo>
                    <a:pt x="15762" y="5673"/>
                  </a:lnTo>
                  <a:lnTo>
                    <a:pt x="16200" y="5964"/>
                  </a:lnTo>
                  <a:lnTo>
                    <a:pt x="17368" y="5964"/>
                  </a:lnTo>
                  <a:lnTo>
                    <a:pt x="17805" y="6255"/>
                  </a:lnTo>
                  <a:lnTo>
                    <a:pt x="17805" y="6473"/>
                  </a:lnTo>
                  <a:lnTo>
                    <a:pt x="17368" y="7055"/>
                  </a:lnTo>
                  <a:lnTo>
                    <a:pt x="16784" y="7055"/>
                  </a:lnTo>
                  <a:lnTo>
                    <a:pt x="16784" y="7273"/>
                  </a:lnTo>
                  <a:lnTo>
                    <a:pt x="18389" y="7273"/>
                  </a:lnTo>
                  <a:lnTo>
                    <a:pt x="18389" y="7855"/>
                  </a:lnTo>
                  <a:lnTo>
                    <a:pt x="18973" y="8145"/>
                  </a:lnTo>
                  <a:lnTo>
                    <a:pt x="19557" y="7855"/>
                  </a:lnTo>
                  <a:lnTo>
                    <a:pt x="19995" y="7855"/>
                  </a:lnTo>
                  <a:lnTo>
                    <a:pt x="21162" y="7564"/>
                  </a:lnTo>
                  <a:lnTo>
                    <a:pt x="21600" y="7855"/>
                  </a:lnTo>
                  <a:lnTo>
                    <a:pt x="21162" y="8145"/>
                  </a:lnTo>
                  <a:lnTo>
                    <a:pt x="19995" y="8145"/>
                  </a:lnTo>
                  <a:lnTo>
                    <a:pt x="19995" y="8655"/>
                  </a:lnTo>
                  <a:lnTo>
                    <a:pt x="19557" y="8945"/>
                  </a:lnTo>
                  <a:lnTo>
                    <a:pt x="18973" y="9164"/>
                  </a:lnTo>
                  <a:lnTo>
                    <a:pt x="18389" y="9164"/>
                  </a:lnTo>
                  <a:lnTo>
                    <a:pt x="17805" y="9455"/>
                  </a:lnTo>
                  <a:lnTo>
                    <a:pt x="18389" y="9745"/>
                  </a:lnTo>
                  <a:lnTo>
                    <a:pt x="16784" y="9745"/>
                  </a:lnTo>
                  <a:lnTo>
                    <a:pt x="16784" y="10255"/>
                  </a:lnTo>
                  <a:lnTo>
                    <a:pt x="14595" y="10255"/>
                  </a:lnTo>
                  <a:lnTo>
                    <a:pt x="14595" y="10836"/>
                  </a:lnTo>
                  <a:lnTo>
                    <a:pt x="14157" y="11055"/>
                  </a:lnTo>
                  <a:lnTo>
                    <a:pt x="14157" y="11345"/>
                  </a:lnTo>
                  <a:lnTo>
                    <a:pt x="14595" y="11636"/>
                  </a:lnTo>
                  <a:lnTo>
                    <a:pt x="14157" y="11636"/>
                  </a:lnTo>
                  <a:lnTo>
                    <a:pt x="13573" y="11855"/>
                  </a:lnTo>
                  <a:lnTo>
                    <a:pt x="14157" y="12145"/>
                  </a:lnTo>
                  <a:lnTo>
                    <a:pt x="14595" y="12436"/>
                  </a:lnTo>
                  <a:lnTo>
                    <a:pt x="14595" y="12727"/>
                  </a:lnTo>
                  <a:lnTo>
                    <a:pt x="15178" y="12727"/>
                  </a:lnTo>
                  <a:lnTo>
                    <a:pt x="15762" y="13236"/>
                  </a:lnTo>
                  <a:lnTo>
                    <a:pt x="16200" y="13527"/>
                  </a:lnTo>
                  <a:lnTo>
                    <a:pt x="16784" y="13745"/>
                  </a:lnTo>
                  <a:lnTo>
                    <a:pt x="16784" y="14036"/>
                  </a:lnTo>
                  <a:lnTo>
                    <a:pt x="17368" y="14036"/>
                  </a:lnTo>
                  <a:lnTo>
                    <a:pt x="17368" y="14327"/>
                  </a:lnTo>
                  <a:lnTo>
                    <a:pt x="16784" y="14327"/>
                  </a:lnTo>
                  <a:lnTo>
                    <a:pt x="16784" y="15127"/>
                  </a:lnTo>
                  <a:lnTo>
                    <a:pt x="16200" y="15418"/>
                  </a:lnTo>
                  <a:lnTo>
                    <a:pt x="16784" y="15636"/>
                  </a:lnTo>
                  <a:lnTo>
                    <a:pt x="16784" y="15927"/>
                  </a:lnTo>
                  <a:lnTo>
                    <a:pt x="17368" y="16218"/>
                  </a:lnTo>
                  <a:lnTo>
                    <a:pt x="17805" y="16509"/>
                  </a:lnTo>
                  <a:lnTo>
                    <a:pt x="18389" y="16727"/>
                  </a:lnTo>
                  <a:lnTo>
                    <a:pt x="18973" y="17309"/>
                  </a:lnTo>
                  <a:lnTo>
                    <a:pt x="18973" y="18327"/>
                  </a:lnTo>
                  <a:lnTo>
                    <a:pt x="19557" y="18618"/>
                  </a:lnTo>
                  <a:lnTo>
                    <a:pt x="19557" y="19418"/>
                  </a:lnTo>
                  <a:lnTo>
                    <a:pt x="18973" y="20218"/>
                  </a:lnTo>
                  <a:lnTo>
                    <a:pt x="18389" y="20509"/>
                  </a:lnTo>
                  <a:lnTo>
                    <a:pt x="18389" y="20800"/>
                  </a:lnTo>
                  <a:lnTo>
                    <a:pt x="17805" y="20800"/>
                  </a:lnTo>
                  <a:lnTo>
                    <a:pt x="17805" y="21309"/>
                  </a:lnTo>
                  <a:lnTo>
                    <a:pt x="17368" y="21600"/>
                  </a:lnTo>
                  <a:lnTo>
                    <a:pt x="17368" y="20509"/>
                  </a:lnTo>
                  <a:lnTo>
                    <a:pt x="17805" y="20218"/>
                  </a:lnTo>
                  <a:lnTo>
                    <a:pt x="17805" y="19200"/>
                  </a:lnTo>
                  <a:lnTo>
                    <a:pt x="17368" y="18909"/>
                  </a:lnTo>
                  <a:lnTo>
                    <a:pt x="17368" y="18618"/>
                  </a:lnTo>
                  <a:lnTo>
                    <a:pt x="17805" y="18618"/>
                  </a:lnTo>
                  <a:lnTo>
                    <a:pt x="17368" y="18327"/>
                  </a:lnTo>
                  <a:lnTo>
                    <a:pt x="17368" y="17527"/>
                  </a:lnTo>
                  <a:lnTo>
                    <a:pt x="16784" y="17527"/>
                  </a:lnTo>
                  <a:lnTo>
                    <a:pt x="16784" y="17309"/>
                  </a:lnTo>
                  <a:lnTo>
                    <a:pt x="16200" y="17018"/>
                  </a:lnTo>
                  <a:lnTo>
                    <a:pt x="16200" y="17309"/>
                  </a:lnTo>
                  <a:lnTo>
                    <a:pt x="15762" y="17018"/>
                  </a:lnTo>
                  <a:lnTo>
                    <a:pt x="15762" y="15927"/>
                  </a:lnTo>
                  <a:lnTo>
                    <a:pt x="15178" y="15927"/>
                  </a:lnTo>
                  <a:lnTo>
                    <a:pt x="15178" y="15418"/>
                  </a:lnTo>
                  <a:lnTo>
                    <a:pt x="14595" y="14618"/>
                  </a:lnTo>
                  <a:lnTo>
                    <a:pt x="14595" y="14327"/>
                  </a:lnTo>
                  <a:lnTo>
                    <a:pt x="14157" y="14036"/>
                  </a:lnTo>
                  <a:lnTo>
                    <a:pt x="14595" y="13745"/>
                  </a:lnTo>
                  <a:lnTo>
                    <a:pt x="14157" y="14036"/>
                  </a:lnTo>
                  <a:lnTo>
                    <a:pt x="13573" y="14036"/>
                  </a:lnTo>
                  <a:lnTo>
                    <a:pt x="13573" y="13745"/>
                  </a:lnTo>
                  <a:lnTo>
                    <a:pt x="12989" y="13527"/>
                  </a:lnTo>
                  <a:lnTo>
                    <a:pt x="12405" y="13236"/>
                  </a:lnTo>
                  <a:lnTo>
                    <a:pt x="12405" y="12945"/>
                  </a:lnTo>
                  <a:lnTo>
                    <a:pt x="11968" y="12727"/>
                  </a:lnTo>
                  <a:lnTo>
                    <a:pt x="12405" y="12945"/>
                  </a:lnTo>
                  <a:lnTo>
                    <a:pt x="11968" y="12945"/>
                  </a:lnTo>
                  <a:lnTo>
                    <a:pt x="11968" y="13236"/>
                  </a:lnTo>
                  <a:lnTo>
                    <a:pt x="12405" y="13236"/>
                  </a:lnTo>
                  <a:lnTo>
                    <a:pt x="12405" y="13527"/>
                  </a:lnTo>
                  <a:lnTo>
                    <a:pt x="11968" y="13527"/>
                  </a:lnTo>
                  <a:lnTo>
                    <a:pt x="12405" y="13745"/>
                  </a:lnTo>
                  <a:lnTo>
                    <a:pt x="11384" y="14036"/>
                  </a:lnTo>
                  <a:lnTo>
                    <a:pt x="11384" y="13745"/>
                  </a:lnTo>
                  <a:lnTo>
                    <a:pt x="10800" y="13745"/>
                  </a:lnTo>
                  <a:lnTo>
                    <a:pt x="10800" y="14036"/>
                  </a:lnTo>
                  <a:lnTo>
                    <a:pt x="11384" y="14036"/>
                  </a:lnTo>
                  <a:lnTo>
                    <a:pt x="10362" y="14036"/>
                  </a:lnTo>
                  <a:lnTo>
                    <a:pt x="10362" y="14327"/>
                  </a:lnTo>
                  <a:lnTo>
                    <a:pt x="9195" y="14618"/>
                  </a:lnTo>
                  <a:lnTo>
                    <a:pt x="7005" y="14618"/>
                  </a:lnTo>
                  <a:lnTo>
                    <a:pt x="7005" y="14836"/>
                  </a:lnTo>
                  <a:lnTo>
                    <a:pt x="6568" y="14836"/>
                  </a:lnTo>
                  <a:lnTo>
                    <a:pt x="6568" y="14618"/>
                  </a:lnTo>
                  <a:lnTo>
                    <a:pt x="7589" y="14327"/>
                  </a:lnTo>
                  <a:lnTo>
                    <a:pt x="7589" y="14036"/>
                  </a:lnTo>
                  <a:lnTo>
                    <a:pt x="7005" y="14327"/>
                  </a:lnTo>
                  <a:lnTo>
                    <a:pt x="6568" y="14327"/>
                  </a:lnTo>
                  <a:lnTo>
                    <a:pt x="5984" y="14618"/>
                  </a:lnTo>
                  <a:lnTo>
                    <a:pt x="5984" y="14327"/>
                  </a:lnTo>
                  <a:lnTo>
                    <a:pt x="6568" y="13236"/>
                  </a:lnTo>
                  <a:lnTo>
                    <a:pt x="7005" y="12945"/>
                  </a:lnTo>
                  <a:lnTo>
                    <a:pt x="6568" y="12436"/>
                  </a:lnTo>
                  <a:lnTo>
                    <a:pt x="6568" y="12145"/>
                  </a:lnTo>
                  <a:lnTo>
                    <a:pt x="5984" y="11855"/>
                  </a:lnTo>
                  <a:lnTo>
                    <a:pt x="5984" y="11636"/>
                  </a:lnTo>
                  <a:lnTo>
                    <a:pt x="5400" y="11345"/>
                  </a:lnTo>
                  <a:lnTo>
                    <a:pt x="4962" y="11055"/>
                  </a:lnTo>
                  <a:lnTo>
                    <a:pt x="4962" y="10836"/>
                  </a:lnTo>
                  <a:lnTo>
                    <a:pt x="4378" y="10836"/>
                  </a:lnTo>
                  <a:lnTo>
                    <a:pt x="4962" y="10836"/>
                  </a:lnTo>
                  <a:lnTo>
                    <a:pt x="4962" y="11345"/>
                  </a:lnTo>
                  <a:lnTo>
                    <a:pt x="3795" y="11055"/>
                  </a:lnTo>
                  <a:lnTo>
                    <a:pt x="3357" y="11055"/>
                  </a:lnTo>
                  <a:lnTo>
                    <a:pt x="3357" y="10545"/>
                  </a:lnTo>
                  <a:lnTo>
                    <a:pt x="2773" y="10545"/>
                  </a:lnTo>
                  <a:lnTo>
                    <a:pt x="3357" y="10545"/>
                  </a:lnTo>
                  <a:lnTo>
                    <a:pt x="3795" y="10836"/>
                  </a:lnTo>
                  <a:lnTo>
                    <a:pt x="4378" y="10836"/>
                  </a:lnTo>
                  <a:lnTo>
                    <a:pt x="3795" y="10836"/>
                  </a:lnTo>
                  <a:lnTo>
                    <a:pt x="3795" y="10545"/>
                  </a:lnTo>
                  <a:lnTo>
                    <a:pt x="4378" y="10545"/>
                  </a:lnTo>
                  <a:lnTo>
                    <a:pt x="4378" y="10255"/>
                  </a:lnTo>
                  <a:lnTo>
                    <a:pt x="3795" y="9964"/>
                  </a:lnTo>
                  <a:lnTo>
                    <a:pt x="3357" y="9964"/>
                  </a:lnTo>
                  <a:lnTo>
                    <a:pt x="3357" y="9745"/>
                  </a:lnTo>
                  <a:lnTo>
                    <a:pt x="2189" y="9745"/>
                  </a:lnTo>
                  <a:lnTo>
                    <a:pt x="2189" y="9455"/>
                  </a:lnTo>
                  <a:lnTo>
                    <a:pt x="1605" y="9455"/>
                  </a:lnTo>
                  <a:lnTo>
                    <a:pt x="1605" y="9745"/>
                  </a:lnTo>
                  <a:lnTo>
                    <a:pt x="584" y="9164"/>
                  </a:lnTo>
                  <a:lnTo>
                    <a:pt x="584" y="8655"/>
                  </a:lnTo>
                  <a:lnTo>
                    <a:pt x="0" y="8655"/>
                  </a:lnTo>
                  <a:lnTo>
                    <a:pt x="584" y="8364"/>
                  </a:lnTo>
                  <a:lnTo>
                    <a:pt x="584" y="8145"/>
                  </a:lnTo>
                  <a:lnTo>
                    <a:pt x="1168" y="8364"/>
                  </a:lnTo>
                  <a:lnTo>
                    <a:pt x="1168" y="7564"/>
                  </a:lnTo>
                  <a:lnTo>
                    <a:pt x="1605" y="7564"/>
                  </a:lnTo>
                  <a:lnTo>
                    <a:pt x="1605" y="7273"/>
                  </a:lnTo>
                  <a:lnTo>
                    <a:pt x="2189" y="7055"/>
                  </a:lnTo>
                  <a:lnTo>
                    <a:pt x="2189" y="6255"/>
                  </a:lnTo>
                  <a:lnTo>
                    <a:pt x="2773" y="6255"/>
                  </a:lnTo>
                  <a:lnTo>
                    <a:pt x="2773" y="5673"/>
                  </a:lnTo>
                  <a:lnTo>
                    <a:pt x="2189" y="5164"/>
                  </a:lnTo>
                  <a:lnTo>
                    <a:pt x="3795" y="5164"/>
                  </a:lnTo>
                  <a:lnTo>
                    <a:pt x="4378" y="4873"/>
                  </a:lnTo>
                  <a:lnTo>
                    <a:pt x="4378" y="4364"/>
                  </a:lnTo>
                  <a:lnTo>
                    <a:pt x="4962" y="3782"/>
                  </a:lnTo>
                  <a:lnTo>
                    <a:pt x="4378" y="3491"/>
                  </a:lnTo>
                  <a:lnTo>
                    <a:pt x="4962" y="2982"/>
                  </a:lnTo>
                  <a:lnTo>
                    <a:pt x="5400" y="2473"/>
                  </a:lnTo>
                  <a:lnTo>
                    <a:pt x="4962" y="2473"/>
                  </a:lnTo>
                  <a:lnTo>
                    <a:pt x="5400" y="2182"/>
                  </a:lnTo>
                  <a:lnTo>
                    <a:pt x="5984" y="1600"/>
                  </a:lnTo>
                  <a:lnTo>
                    <a:pt x="6568" y="1600"/>
                  </a:lnTo>
                  <a:lnTo>
                    <a:pt x="7005" y="1091"/>
                  </a:lnTo>
                  <a:lnTo>
                    <a:pt x="7589" y="800"/>
                  </a:lnTo>
                  <a:lnTo>
                    <a:pt x="8173" y="800"/>
                  </a:lnTo>
                  <a:lnTo>
                    <a:pt x="8757" y="582"/>
                  </a:lnTo>
                  <a:lnTo>
                    <a:pt x="9195" y="800"/>
                  </a:lnTo>
                  <a:lnTo>
                    <a:pt x="9778" y="800"/>
                  </a:lnTo>
                  <a:lnTo>
                    <a:pt x="9778" y="291"/>
                  </a:lnTo>
                  <a:lnTo>
                    <a:pt x="10362" y="291"/>
                  </a:lnTo>
                  <a:lnTo>
                    <a:pt x="9778" y="0"/>
                  </a:lnTo>
                  <a:close/>
                  <a:moveTo>
                    <a:pt x="3357" y="11345"/>
                  </a:moveTo>
                  <a:lnTo>
                    <a:pt x="3795" y="11636"/>
                  </a:lnTo>
                  <a:lnTo>
                    <a:pt x="4378" y="11636"/>
                  </a:lnTo>
                  <a:lnTo>
                    <a:pt x="3795" y="11345"/>
                  </a:lnTo>
                  <a:lnTo>
                    <a:pt x="3357" y="11345"/>
                  </a:lnTo>
                  <a:close/>
                  <a:moveTo>
                    <a:pt x="3357" y="113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2" name="AutoShape 26"/>
            <p:cNvSpPr>
              <a:spLocks/>
            </p:cNvSpPr>
            <p:nvPr/>
          </p:nvSpPr>
          <p:spPr bwMode="auto">
            <a:xfrm>
              <a:off x="10191" y="4309"/>
              <a:ext cx="94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286"/>
                  </a:moveTo>
                  <a:lnTo>
                    <a:pt x="0" y="8914"/>
                  </a:lnTo>
                  <a:lnTo>
                    <a:pt x="2335" y="7543"/>
                  </a:lnTo>
                  <a:lnTo>
                    <a:pt x="0" y="8914"/>
                  </a:lnTo>
                  <a:lnTo>
                    <a:pt x="0" y="10286"/>
                  </a:lnTo>
                  <a:close/>
                  <a:moveTo>
                    <a:pt x="4670" y="1371"/>
                  </a:moveTo>
                  <a:lnTo>
                    <a:pt x="2335" y="1371"/>
                  </a:lnTo>
                  <a:lnTo>
                    <a:pt x="0" y="0"/>
                  </a:lnTo>
                  <a:lnTo>
                    <a:pt x="4670" y="0"/>
                  </a:lnTo>
                  <a:lnTo>
                    <a:pt x="4670" y="1371"/>
                  </a:lnTo>
                  <a:close/>
                  <a:moveTo>
                    <a:pt x="7005" y="1371"/>
                  </a:moveTo>
                  <a:lnTo>
                    <a:pt x="8757" y="2400"/>
                  </a:lnTo>
                  <a:lnTo>
                    <a:pt x="11092" y="2400"/>
                  </a:lnTo>
                  <a:lnTo>
                    <a:pt x="7005" y="2400"/>
                  </a:lnTo>
                  <a:lnTo>
                    <a:pt x="4670" y="1371"/>
                  </a:lnTo>
                  <a:lnTo>
                    <a:pt x="7005" y="1371"/>
                  </a:lnTo>
                  <a:lnTo>
                    <a:pt x="4670" y="1371"/>
                  </a:lnTo>
                  <a:lnTo>
                    <a:pt x="7005" y="1371"/>
                  </a:lnTo>
                  <a:close/>
                  <a:moveTo>
                    <a:pt x="4670" y="2400"/>
                  </a:moveTo>
                  <a:lnTo>
                    <a:pt x="4670" y="3771"/>
                  </a:lnTo>
                  <a:lnTo>
                    <a:pt x="2335" y="5143"/>
                  </a:lnTo>
                  <a:lnTo>
                    <a:pt x="2335" y="3771"/>
                  </a:lnTo>
                  <a:lnTo>
                    <a:pt x="0" y="3771"/>
                  </a:lnTo>
                  <a:lnTo>
                    <a:pt x="0" y="5143"/>
                  </a:lnTo>
                  <a:lnTo>
                    <a:pt x="2335" y="5143"/>
                  </a:lnTo>
                  <a:lnTo>
                    <a:pt x="2335" y="8914"/>
                  </a:lnTo>
                  <a:lnTo>
                    <a:pt x="0" y="10286"/>
                  </a:lnTo>
                  <a:lnTo>
                    <a:pt x="0" y="11314"/>
                  </a:lnTo>
                  <a:lnTo>
                    <a:pt x="2335" y="14057"/>
                  </a:lnTo>
                  <a:lnTo>
                    <a:pt x="0" y="14057"/>
                  </a:lnTo>
                  <a:lnTo>
                    <a:pt x="2335" y="16457"/>
                  </a:lnTo>
                  <a:lnTo>
                    <a:pt x="4670" y="19200"/>
                  </a:lnTo>
                  <a:lnTo>
                    <a:pt x="4670" y="20229"/>
                  </a:lnTo>
                  <a:lnTo>
                    <a:pt x="7005" y="21600"/>
                  </a:lnTo>
                  <a:lnTo>
                    <a:pt x="8757" y="20229"/>
                  </a:lnTo>
                  <a:lnTo>
                    <a:pt x="15178" y="20229"/>
                  </a:lnTo>
                  <a:lnTo>
                    <a:pt x="19849" y="19200"/>
                  </a:lnTo>
                  <a:lnTo>
                    <a:pt x="19849" y="16457"/>
                  </a:lnTo>
                  <a:lnTo>
                    <a:pt x="21600" y="16457"/>
                  </a:lnTo>
                  <a:lnTo>
                    <a:pt x="21600" y="14057"/>
                  </a:lnTo>
                  <a:lnTo>
                    <a:pt x="19849" y="12686"/>
                  </a:lnTo>
                  <a:lnTo>
                    <a:pt x="21600" y="12686"/>
                  </a:lnTo>
                  <a:lnTo>
                    <a:pt x="19849" y="11314"/>
                  </a:lnTo>
                  <a:lnTo>
                    <a:pt x="17514" y="8914"/>
                  </a:lnTo>
                  <a:lnTo>
                    <a:pt x="17514" y="7543"/>
                  </a:lnTo>
                  <a:lnTo>
                    <a:pt x="15178" y="7543"/>
                  </a:lnTo>
                  <a:lnTo>
                    <a:pt x="15178" y="6514"/>
                  </a:lnTo>
                  <a:lnTo>
                    <a:pt x="13427" y="6514"/>
                  </a:lnTo>
                  <a:lnTo>
                    <a:pt x="13427" y="5143"/>
                  </a:lnTo>
                  <a:lnTo>
                    <a:pt x="11092" y="5143"/>
                  </a:lnTo>
                  <a:lnTo>
                    <a:pt x="11092" y="3771"/>
                  </a:lnTo>
                  <a:lnTo>
                    <a:pt x="8757" y="2400"/>
                  </a:lnTo>
                  <a:lnTo>
                    <a:pt x="4670" y="2400"/>
                  </a:lnTo>
                  <a:close/>
                  <a:moveTo>
                    <a:pt x="4670" y="2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3" name="AutoShape 27"/>
            <p:cNvSpPr>
              <a:spLocks/>
            </p:cNvSpPr>
            <p:nvPr/>
          </p:nvSpPr>
          <p:spPr bwMode="auto">
            <a:xfrm>
              <a:off x="9676" y="3364"/>
              <a:ext cx="1175" cy="10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905" y="786"/>
                  </a:moveTo>
                  <a:lnTo>
                    <a:pt x="6905" y="944"/>
                  </a:lnTo>
                  <a:lnTo>
                    <a:pt x="7091" y="1153"/>
                  </a:lnTo>
                  <a:lnTo>
                    <a:pt x="7091" y="1363"/>
                  </a:lnTo>
                  <a:lnTo>
                    <a:pt x="7231" y="1573"/>
                  </a:lnTo>
                  <a:lnTo>
                    <a:pt x="7091" y="1573"/>
                  </a:lnTo>
                  <a:lnTo>
                    <a:pt x="7231" y="1730"/>
                  </a:lnTo>
                  <a:lnTo>
                    <a:pt x="7231" y="1940"/>
                  </a:lnTo>
                  <a:lnTo>
                    <a:pt x="7418" y="1940"/>
                  </a:lnTo>
                  <a:lnTo>
                    <a:pt x="7418" y="2150"/>
                  </a:lnTo>
                  <a:lnTo>
                    <a:pt x="8117" y="2150"/>
                  </a:lnTo>
                  <a:lnTo>
                    <a:pt x="8304" y="2307"/>
                  </a:lnTo>
                  <a:lnTo>
                    <a:pt x="8444" y="2307"/>
                  </a:lnTo>
                  <a:lnTo>
                    <a:pt x="8444" y="2517"/>
                  </a:lnTo>
                  <a:lnTo>
                    <a:pt x="8631" y="2517"/>
                  </a:lnTo>
                  <a:lnTo>
                    <a:pt x="8631" y="3670"/>
                  </a:lnTo>
                  <a:lnTo>
                    <a:pt x="8444" y="3880"/>
                  </a:lnTo>
                  <a:lnTo>
                    <a:pt x="8444" y="4089"/>
                  </a:lnTo>
                  <a:lnTo>
                    <a:pt x="8631" y="4089"/>
                  </a:lnTo>
                  <a:lnTo>
                    <a:pt x="8817" y="4299"/>
                  </a:lnTo>
                  <a:lnTo>
                    <a:pt x="8957" y="4299"/>
                  </a:lnTo>
                  <a:lnTo>
                    <a:pt x="9330" y="4456"/>
                  </a:lnTo>
                  <a:lnTo>
                    <a:pt x="9657" y="4666"/>
                  </a:lnTo>
                  <a:lnTo>
                    <a:pt x="9844" y="4876"/>
                  </a:lnTo>
                  <a:lnTo>
                    <a:pt x="10170" y="5033"/>
                  </a:lnTo>
                  <a:lnTo>
                    <a:pt x="10543" y="5033"/>
                  </a:lnTo>
                  <a:lnTo>
                    <a:pt x="10683" y="5243"/>
                  </a:lnTo>
                  <a:lnTo>
                    <a:pt x="11197" y="5243"/>
                  </a:lnTo>
                  <a:lnTo>
                    <a:pt x="11197" y="5452"/>
                  </a:lnTo>
                  <a:lnTo>
                    <a:pt x="11756" y="5243"/>
                  </a:lnTo>
                  <a:lnTo>
                    <a:pt x="12083" y="5452"/>
                  </a:lnTo>
                  <a:lnTo>
                    <a:pt x="12083" y="5610"/>
                  </a:lnTo>
                  <a:lnTo>
                    <a:pt x="12270" y="5610"/>
                  </a:lnTo>
                  <a:lnTo>
                    <a:pt x="12783" y="5819"/>
                  </a:lnTo>
                  <a:lnTo>
                    <a:pt x="13109" y="5819"/>
                  </a:lnTo>
                  <a:lnTo>
                    <a:pt x="13809" y="6029"/>
                  </a:lnTo>
                  <a:lnTo>
                    <a:pt x="13996" y="5819"/>
                  </a:lnTo>
                  <a:lnTo>
                    <a:pt x="14136" y="6029"/>
                  </a:lnTo>
                  <a:lnTo>
                    <a:pt x="14695" y="6029"/>
                  </a:lnTo>
                  <a:lnTo>
                    <a:pt x="14835" y="5610"/>
                  </a:lnTo>
                  <a:lnTo>
                    <a:pt x="14695" y="5243"/>
                  </a:lnTo>
                  <a:lnTo>
                    <a:pt x="14695" y="4876"/>
                  </a:lnTo>
                  <a:lnTo>
                    <a:pt x="14835" y="4666"/>
                  </a:lnTo>
                  <a:lnTo>
                    <a:pt x="15022" y="4666"/>
                  </a:lnTo>
                  <a:lnTo>
                    <a:pt x="15022" y="5033"/>
                  </a:lnTo>
                  <a:lnTo>
                    <a:pt x="15209" y="5033"/>
                  </a:lnTo>
                  <a:lnTo>
                    <a:pt x="15209" y="5452"/>
                  </a:lnTo>
                  <a:lnTo>
                    <a:pt x="15349" y="5610"/>
                  </a:lnTo>
                  <a:lnTo>
                    <a:pt x="15722" y="5610"/>
                  </a:lnTo>
                  <a:lnTo>
                    <a:pt x="16048" y="5819"/>
                  </a:lnTo>
                  <a:lnTo>
                    <a:pt x="16235" y="5819"/>
                  </a:lnTo>
                  <a:lnTo>
                    <a:pt x="16422" y="5610"/>
                  </a:lnTo>
                  <a:lnTo>
                    <a:pt x="17261" y="5610"/>
                  </a:lnTo>
                  <a:lnTo>
                    <a:pt x="17588" y="5452"/>
                  </a:lnTo>
                  <a:lnTo>
                    <a:pt x="17448" y="5452"/>
                  </a:lnTo>
                  <a:lnTo>
                    <a:pt x="17448" y="5243"/>
                  </a:lnTo>
                  <a:lnTo>
                    <a:pt x="17261" y="5033"/>
                  </a:lnTo>
                  <a:lnTo>
                    <a:pt x="17261" y="4666"/>
                  </a:lnTo>
                  <a:lnTo>
                    <a:pt x="17775" y="4666"/>
                  </a:lnTo>
                  <a:lnTo>
                    <a:pt x="17961" y="4456"/>
                  </a:lnTo>
                  <a:lnTo>
                    <a:pt x="18148" y="4456"/>
                  </a:lnTo>
                  <a:lnTo>
                    <a:pt x="18148" y="4299"/>
                  </a:lnTo>
                  <a:lnTo>
                    <a:pt x="18288" y="4299"/>
                  </a:lnTo>
                  <a:lnTo>
                    <a:pt x="18288" y="4089"/>
                  </a:lnTo>
                  <a:lnTo>
                    <a:pt x="18474" y="3880"/>
                  </a:lnTo>
                  <a:lnTo>
                    <a:pt x="18987" y="3880"/>
                  </a:lnTo>
                  <a:lnTo>
                    <a:pt x="19174" y="3670"/>
                  </a:lnTo>
                  <a:lnTo>
                    <a:pt x="19174" y="3513"/>
                  </a:lnTo>
                  <a:lnTo>
                    <a:pt x="19361" y="3303"/>
                  </a:lnTo>
                  <a:lnTo>
                    <a:pt x="19501" y="3513"/>
                  </a:lnTo>
                  <a:lnTo>
                    <a:pt x="20014" y="3513"/>
                  </a:lnTo>
                  <a:lnTo>
                    <a:pt x="20014" y="3303"/>
                  </a:lnTo>
                  <a:lnTo>
                    <a:pt x="20387" y="3093"/>
                  </a:lnTo>
                  <a:lnTo>
                    <a:pt x="20527" y="3093"/>
                  </a:lnTo>
                  <a:lnTo>
                    <a:pt x="20527" y="3303"/>
                  </a:lnTo>
                  <a:lnTo>
                    <a:pt x="20714" y="3303"/>
                  </a:lnTo>
                  <a:lnTo>
                    <a:pt x="20527" y="3513"/>
                  </a:lnTo>
                  <a:lnTo>
                    <a:pt x="20714" y="3670"/>
                  </a:lnTo>
                  <a:lnTo>
                    <a:pt x="20900" y="3670"/>
                  </a:lnTo>
                  <a:lnTo>
                    <a:pt x="21087" y="3880"/>
                  </a:lnTo>
                  <a:lnTo>
                    <a:pt x="21087" y="4089"/>
                  </a:lnTo>
                  <a:lnTo>
                    <a:pt x="20900" y="4089"/>
                  </a:lnTo>
                  <a:lnTo>
                    <a:pt x="20900" y="4299"/>
                  </a:lnTo>
                  <a:lnTo>
                    <a:pt x="21413" y="4299"/>
                  </a:lnTo>
                  <a:lnTo>
                    <a:pt x="21413" y="4456"/>
                  </a:lnTo>
                  <a:lnTo>
                    <a:pt x="21600" y="4666"/>
                  </a:lnTo>
                  <a:lnTo>
                    <a:pt x="21413" y="4666"/>
                  </a:lnTo>
                  <a:lnTo>
                    <a:pt x="21413" y="5033"/>
                  </a:lnTo>
                  <a:lnTo>
                    <a:pt x="21227" y="5033"/>
                  </a:lnTo>
                  <a:lnTo>
                    <a:pt x="21087" y="4876"/>
                  </a:lnTo>
                  <a:lnTo>
                    <a:pt x="20900" y="5033"/>
                  </a:lnTo>
                  <a:lnTo>
                    <a:pt x="20714" y="5033"/>
                  </a:lnTo>
                  <a:lnTo>
                    <a:pt x="20527" y="5243"/>
                  </a:lnTo>
                  <a:lnTo>
                    <a:pt x="20387" y="5610"/>
                  </a:lnTo>
                  <a:lnTo>
                    <a:pt x="20200" y="5610"/>
                  </a:lnTo>
                  <a:lnTo>
                    <a:pt x="20014" y="6029"/>
                  </a:lnTo>
                  <a:lnTo>
                    <a:pt x="19874" y="6239"/>
                  </a:lnTo>
                  <a:lnTo>
                    <a:pt x="20014" y="6239"/>
                  </a:lnTo>
                  <a:lnTo>
                    <a:pt x="19874" y="6606"/>
                  </a:lnTo>
                  <a:lnTo>
                    <a:pt x="19687" y="6973"/>
                  </a:lnTo>
                  <a:lnTo>
                    <a:pt x="19874" y="7183"/>
                  </a:lnTo>
                  <a:lnTo>
                    <a:pt x="19687" y="7602"/>
                  </a:lnTo>
                  <a:lnTo>
                    <a:pt x="19687" y="7969"/>
                  </a:lnTo>
                  <a:lnTo>
                    <a:pt x="19501" y="8179"/>
                  </a:lnTo>
                  <a:lnTo>
                    <a:pt x="18987" y="8179"/>
                  </a:lnTo>
                  <a:lnTo>
                    <a:pt x="19174" y="8546"/>
                  </a:lnTo>
                  <a:lnTo>
                    <a:pt x="19174" y="8965"/>
                  </a:lnTo>
                  <a:lnTo>
                    <a:pt x="18987" y="8965"/>
                  </a:lnTo>
                  <a:lnTo>
                    <a:pt x="18987" y="9542"/>
                  </a:lnTo>
                  <a:lnTo>
                    <a:pt x="18801" y="9699"/>
                  </a:lnTo>
                  <a:lnTo>
                    <a:pt x="18801" y="9909"/>
                  </a:lnTo>
                  <a:lnTo>
                    <a:pt x="18661" y="9909"/>
                  </a:lnTo>
                  <a:lnTo>
                    <a:pt x="18661" y="10118"/>
                  </a:lnTo>
                  <a:lnTo>
                    <a:pt x="18661" y="9909"/>
                  </a:lnTo>
                  <a:lnTo>
                    <a:pt x="18474" y="9699"/>
                  </a:lnTo>
                  <a:lnTo>
                    <a:pt x="18474" y="9122"/>
                  </a:lnTo>
                  <a:lnTo>
                    <a:pt x="18288" y="9122"/>
                  </a:lnTo>
                  <a:lnTo>
                    <a:pt x="18288" y="8546"/>
                  </a:lnTo>
                  <a:lnTo>
                    <a:pt x="18148" y="8546"/>
                  </a:lnTo>
                  <a:lnTo>
                    <a:pt x="17961" y="8336"/>
                  </a:lnTo>
                  <a:lnTo>
                    <a:pt x="17961" y="8755"/>
                  </a:lnTo>
                  <a:lnTo>
                    <a:pt x="17775" y="8965"/>
                  </a:lnTo>
                  <a:lnTo>
                    <a:pt x="17961" y="8965"/>
                  </a:lnTo>
                  <a:lnTo>
                    <a:pt x="17588" y="8965"/>
                  </a:lnTo>
                  <a:lnTo>
                    <a:pt x="17588" y="8755"/>
                  </a:lnTo>
                  <a:lnTo>
                    <a:pt x="17448" y="8546"/>
                  </a:lnTo>
                  <a:lnTo>
                    <a:pt x="17448" y="8179"/>
                  </a:lnTo>
                  <a:lnTo>
                    <a:pt x="17588" y="7969"/>
                  </a:lnTo>
                  <a:lnTo>
                    <a:pt x="17588" y="8179"/>
                  </a:lnTo>
                  <a:lnTo>
                    <a:pt x="17775" y="8179"/>
                  </a:lnTo>
                  <a:lnTo>
                    <a:pt x="17775" y="7969"/>
                  </a:lnTo>
                  <a:lnTo>
                    <a:pt x="17961" y="7759"/>
                  </a:lnTo>
                  <a:lnTo>
                    <a:pt x="17961" y="7392"/>
                  </a:lnTo>
                  <a:lnTo>
                    <a:pt x="18148" y="7183"/>
                  </a:lnTo>
                  <a:lnTo>
                    <a:pt x="17961" y="7183"/>
                  </a:lnTo>
                  <a:lnTo>
                    <a:pt x="17961" y="6973"/>
                  </a:lnTo>
                  <a:lnTo>
                    <a:pt x="17775" y="7183"/>
                  </a:lnTo>
                  <a:lnTo>
                    <a:pt x="17775" y="6973"/>
                  </a:lnTo>
                  <a:lnTo>
                    <a:pt x="16235" y="6973"/>
                  </a:lnTo>
                  <a:lnTo>
                    <a:pt x="16235" y="6816"/>
                  </a:lnTo>
                  <a:lnTo>
                    <a:pt x="16048" y="6606"/>
                  </a:lnTo>
                  <a:lnTo>
                    <a:pt x="16048" y="6239"/>
                  </a:lnTo>
                  <a:lnTo>
                    <a:pt x="15722" y="6239"/>
                  </a:lnTo>
                  <a:lnTo>
                    <a:pt x="15535" y="6029"/>
                  </a:lnTo>
                  <a:lnTo>
                    <a:pt x="15349" y="6239"/>
                  </a:lnTo>
                  <a:lnTo>
                    <a:pt x="15535" y="6239"/>
                  </a:lnTo>
                  <a:lnTo>
                    <a:pt x="15349" y="6239"/>
                  </a:lnTo>
                  <a:lnTo>
                    <a:pt x="15209" y="6029"/>
                  </a:lnTo>
                  <a:lnTo>
                    <a:pt x="15209" y="5819"/>
                  </a:lnTo>
                  <a:lnTo>
                    <a:pt x="15022" y="5819"/>
                  </a:lnTo>
                  <a:lnTo>
                    <a:pt x="15022" y="6239"/>
                  </a:lnTo>
                  <a:lnTo>
                    <a:pt x="14835" y="6396"/>
                  </a:lnTo>
                  <a:lnTo>
                    <a:pt x="14835" y="6606"/>
                  </a:lnTo>
                  <a:lnTo>
                    <a:pt x="15209" y="6816"/>
                  </a:lnTo>
                  <a:lnTo>
                    <a:pt x="15349" y="6816"/>
                  </a:lnTo>
                  <a:lnTo>
                    <a:pt x="15535" y="6973"/>
                  </a:lnTo>
                  <a:lnTo>
                    <a:pt x="15349" y="7183"/>
                  </a:lnTo>
                  <a:lnTo>
                    <a:pt x="15349" y="6973"/>
                  </a:lnTo>
                  <a:lnTo>
                    <a:pt x="15209" y="7183"/>
                  </a:lnTo>
                  <a:lnTo>
                    <a:pt x="15209" y="7392"/>
                  </a:lnTo>
                  <a:lnTo>
                    <a:pt x="15022" y="7392"/>
                  </a:lnTo>
                  <a:lnTo>
                    <a:pt x="15022" y="7759"/>
                  </a:lnTo>
                  <a:lnTo>
                    <a:pt x="15209" y="7969"/>
                  </a:lnTo>
                  <a:lnTo>
                    <a:pt x="15349" y="7969"/>
                  </a:lnTo>
                  <a:lnTo>
                    <a:pt x="15535" y="8179"/>
                  </a:lnTo>
                  <a:lnTo>
                    <a:pt x="15535" y="9122"/>
                  </a:lnTo>
                  <a:lnTo>
                    <a:pt x="15862" y="9332"/>
                  </a:lnTo>
                  <a:lnTo>
                    <a:pt x="15862" y="10328"/>
                  </a:lnTo>
                  <a:lnTo>
                    <a:pt x="15722" y="10118"/>
                  </a:lnTo>
                  <a:lnTo>
                    <a:pt x="15722" y="10328"/>
                  </a:lnTo>
                  <a:lnTo>
                    <a:pt x="15722" y="10118"/>
                  </a:lnTo>
                  <a:lnTo>
                    <a:pt x="15535" y="10118"/>
                  </a:lnTo>
                  <a:lnTo>
                    <a:pt x="15535" y="9909"/>
                  </a:lnTo>
                  <a:lnTo>
                    <a:pt x="15535" y="10118"/>
                  </a:lnTo>
                  <a:lnTo>
                    <a:pt x="15209" y="10118"/>
                  </a:lnTo>
                  <a:lnTo>
                    <a:pt x="15209" y="9699"/>
                  </a:lnTo>
                  <a:lnTo>
                    <a:pt x="15022" y="9699"/>
                  </a:lnTo>
                  <a:lnTo>
                    <a:pt x="15209" y="9699"/>
                  </a:lnTo>
                  <a:lnTo>
                    <a:pt x="15022" y="9909"/>
                  </a:lnTo>
                  <a:lnTo>
                    <a:pt x="15022" y="10118"/>
                  </a:lnTo>
                  <a:lnTo>
                    <a:pt x="14835" y="10118"/>
                  </a:lnTo>
                  <a:lnTo>
                    <a:pt x="14509" y="10328"/>
                  </a:lnTo>
                  <a:lnTo>
                    <a:pt x="14322" y="10485"/>
                  </a:lnTo>
                  <a:lnTo>
                    <a:pt x="14322" y="11062"/>
                  </a:lnTo>
                  <a:lnTo>
                    <a:pt x="14136" y="11272"/>
                  </a:lnTo>
                  <a:lnTo>
                    <a:pt x="14136" y="11482"/>
                  </a:lnTo>
                  <a:lnTo>
                    <a:pt x="13809" y="11639"/>
                  </a:lnTo>
                  <a:lnTo>
                    <a:pt x="13483" y="12058"/>
                  </a:lnTo>
                  <a:lnTo>
                    <a:pt x="13483" y="11849"/>
                  </a:lnTo>
                  <a:lnTo>
                    <a:pt x="13109" y="11849"/>
                  </a:lnTo>
                  <a:lnTo>
                    <a:pt x="13109" y="12058"/>
                  </a:lnTo>
                  <a:lnTo>
                    <a:pt x="13296" y="12058"/>
                  </a:lnTo>
                  <a:lnTo>
                    <a:pt x="12783" y="12425"/>
                  </a:lnTo>
                  <a:lnTo>
                    <a:pt x="12596" y="12845"/>
                  </a:lnTo>
                  <a:lnTo>
                    <a:pt x="11896" y="13421"/>
                  </a:lnTo>
                  <a:lnTo>
                    <a:pt x="11896" y="13631"/>
                  </a:lnTo>
                  <a:lnTo>
                    <a:pt x="11756" y="13788"/>
                  </a:lnTo>
                  <a:lnTo>
                    <a:pt x="11383" y="13998"/>
                  </a:lnTo>
                  <a:lnTo>
                    <a:pt x="11197" y="13998"/>
                  </a:lnTo>
                  <a:lnTo>
                    <a:pt x="11197" y="14365"/>
                  </a:lnTo>
                  <a:lnTo>
                    <a:pt x="11057" y="14575"/>
                  </a:lnTo>
                  <a:lnTo>
                    <a:pt x="10870" y="14784"/>
                  </a:lnTo>
                  <a:lnTo>
                    <a:pt x="10357" y="14784"/>
                  </a:lnTo>
                  <a:lnTo>
                    <a:pt x="10357" y="14994"/>
                  </a:lnTo>
                  <a:lnTo>
                    <a:pt x="10170" y="15151"/>
                  </a:lnTo>
                  <a:lnTo>
                    <a:pt x="9844" y="15151"/>
                  </a:lnTo>
                  <a:lnTo>
                    <a:pt x="9657" y="15361"/>
                  </a:lnTo>
                  <a:lnTo>
                    <a:pt x="9657" y="17091"/>
                  </a:lnTo>
                  <a:lnTo>
                    <a:pt x="9844" y="17301"/>
                  </a:lnTo>
                  <a:lnTo>
                    <a:pt x="9844" y="17511"/>
                  </a:lnTo>
                  <a:lnTo>
                    <a:pt x="9657" y="18087"/>
                  </a:lnTo>
                  <a:lnTo>
                    <a:pt x="9470" y="18454"/>
                  </a:lnTo>
                  <a:lnTo>
                    <a:pt x="9470" y="18874"/>
                  </a:lnTo>
                  <a:lnTo>
                    <a:pt x="9657" y="19450"/>
                  </a:lnTo>
                  <a:lnTo>
                    <a:pt x="9657" y="19660"/>
                  </a:lnTo>
                  <a:lnTo>
                    <a:pt x="9470" y="19817"/>
                  </a:lnTo>
                  <a:lnTo>
                    <a:pt x="9330" y="19660"/>
                  </a:lnTo>
                  <a:lnTo>
                    <a:pt x="9144" y="19817"/>
                  </a:lnTo>
                  <a:lnTo>
                    <a:pt x="9144" y="20027"/>
                  </a:lnTo>
                  <a:lnTo>
                    <a:pt x="8817" y="20394"/>
                  </a:lnTo>
                  <a:lnTo>
                    <a:pt x="8957" y="20394"/>
                  </a:lnTo>
                  <a:lnTo>
                    <a:pt x="9144" y="20604"/>
                  </a:lnTo>
                  <a:lnTo>
                    <a:pt x="8631" y="20604"/>
                  </a:lnTo>
                  <a:lnTo>
                    <a:pt x="8444" y="20814"/>
                  </a:lnTo>
                  <a:lnTo>
                    <a:pt x="8304" y="21023"/>
                  </a:lnTo>
                  <a:lnTo>
                    <a:pt x="8304" y="21390"/>
                  </a:lnTo>
                  <a:lnTo>
                    <a:pt x="7931" y="21600"/>
                  </a:lnTo>
                  <a:lnTo>
                    <a:pt x="7604" y="21390"/>
                  </a:lnTo>
                  <a:lnTo>
                    <a:pt x="7418" y="21390"/>
                  </a:lnTo>
                  <a:lnTo>
                    <a:pt x="7231" y="21023"/>
                  </a:lnTo>
                  <a:lnTo>
                    <a:pt x="6905" y="20394"/>
                  </a:lnTo>
                  <a:lnTo>
                    <a:pt x="6905" y="19817"/>
                  </a:lnTo>
                  <a:lnTo>
                    <a:pt x="6718" y="19450"/>
                  </a:lnTo>
                  <a:lnTo>
                    <a:pt x="6578" y="19450"/>
                  </a:lnTo>
                  <a:lnTo>
                    <a:pt x="6578" y="19031"/>
                  </a:lnTo>
                  <a:lnTo>
                    <a:pt x="6391" y="18874"/>
                  </a:lnTo>
                  <a:lnTo>
                    <a:pt x="6018" y="18454"/>
                  </a:lnTo>
                  <a:lnTo>
                    <a:pt x="5878" y="18087"/>
                  </a:lnTo>
                  <a:lnTo>
                    <a:pt x="5692" y="17878"/>
                  </a:lnTo>
                  <a:lnTo>
                    <a:pt x="5692" y="17511"/>
                  </a:lnTo>
                  <a:lnTo>
                    <a:pt x="5505" y="17511"/>
                  </a:lnTo>
                  <a:lnTo>
                    <a:pt x="5365" y="17091"/>
                  </a:lnTo>
                  <a:lnTo>
                    <a:pt x="5365" y="16724"/>
                  </a:lnTo>
                  <a:lnTo>
                    <a:pt x="5178" y="16515"/>
                  </a:lnTo>
                  <a:lnTo>
                    <a:pt x="5178" y="16357"/>
                  </a:lnTo>
                  <a:lnTo>
                    <a:pt x="4992" y="15938"/>
                  </a:lnTo>
                  <a:lnTo>
                    <a:pt x="4805" y="15938"/>
                  </a:lnTo>
                  <a:lnTo>
                    <a:pt x="4665" y="15571"/>
                  </a:lnTo>
                  <a:lnTo>
                    <a:pt x="4665" y="15361"/>
                  </a:lnTo>
                  <a:lnTo>
                    <a:pt x="4479" y="15151"/>
                  </a:lnTo>
                  <a:lnTo>
                    <a:pt x="4292" y="14784"/>
                  </a:lnTo>
                  <a:lnTo>
                    <a:pt x="4292" y="14365"/>
                  </a:lnTo>
                  <a:lnTo>
                    <a:pt x="3965" y="13631"/>
                  </a:lnTo>
                  <a:lnTo>
                    <a:pt x="3965" y="13421"/>
                  </a:lnTo>
                  <a:lnTo>
                    <a:pt x="3779" y="13212"/>
                  </a:lnTo>
                  <a:lnTo>
                    <a:pt x="3965" y="13212"/>
                  </a:lnTo>
                  <a:lnTo>
                    <a:pt x="3779" y="13002"/>
                  </a:lnTo>
                  <a:lnTo>
                    <a:pt x="3779" y="12845"/>
                  </a:lnTo>
                  <a:lnTo>
                    <a:pt x="3965" y="12845"/>
                  </a:lnTo>
                  <a:lnTo>
                    <a:pt x="3779" y="12635"/>
                  </a:lnTo>
                  <a:lnTo>
                    <a:pt x="3779" y="12425"/>
                  </a:lnTo>
                  <a:lnTo>
                    <a:pt x="3639" y="12058"/>
                  </a:lnTo>
                  <a:lnTo>
                    <a:pt x="3452" y="11849"/>
                  </a:lnTo>
                  <a:lnTo>
                    <a:pt x="3639" y="11639"/>
                  </a:lnTo>
                  <a:lnTo>
                    <a:pt x="3639" y="10905"/>
                  </a:lnTo>
                  <a:lnTo>
                    <a:pt x="3452" y="10905"/>
                  </a:lnTo>
                  <a:lnTo>
                    <a:pt x="3452" y="10485"/>
                  </a:lnTo>
                  <a:lnTo>
                    <a:pt x="3639" y="10328"/>
                  </a:lnTo>
                  <a:lnTo>
                    <a:pt x="3779" y="10328"/>
                  </a:lnTo>
                  <a:lnTo>
                    <a:pt x="3266" y="10328"/>
                  </a:lnTo>
                  <a:lnTo>
                    <a:pt x="3266" y="9909"/>
                  </a:lnTo>
                  <a:lnTo>
                    <a:pt x="3452" y="9909"/>
                  </a:lnTo>
                  <a:lnTo>
                    <a:pt x="3639" y="9699"/>
                  </a:lnTo>
                  <a:lnTo>
                    <a:pt x="3266" y="9699"/>
                  </a:lnTo>
                  <a:lnTo>
                    <a:pt x="3079" y="9542"/>
                  </a:lnTo>
                  <a:lnTo>
                    <a:pt x="3079" y="9909"/>
                  </a:lnTo>
                  <a:lnTo>
                    <a:pt x="2939" y="10118"/>
                  </a:lnTo>
                  <a:lnTo>
                    <a:pt x="3079" y="10328"/>
                  </a:lnTo>
                  <a:lnTo>
                    <a:pt x="3079" y="10485"/>
                  </a:lnTo>
                  <a:lnTo>
                    <a:pt x="2939" y="10695"/>
                  </a:lnTo>
                  <a:lnTo>
                    <a:pt x="2752" y="10905"/>
                  </a:lnTo>
                  <a:lnTo>
                    <a:pt x="2239" y="11062"/>
                  </a:lnTo>
                  <a:lnTo>
                    <a:pt x="2053" y="11272"/>
                  </a:lnTo>
                  <a:lnTo>
                    <a:pt x="1913" y="11062"/>
                  </a:lnTo>
                  <a:lnTo>
                    <a:pt x="1213" y="10695"/>
                  </a:lnTo>
                  <a:lnTo>
                    <a:pt x="1026" y="10328"/>
                  </a:lnTo>
                  <a:lnTo>
                    <a:pt x="840" y="10328"/>
                  </a:lnTo>
                  <a:lnTo>
                    <a:pt x="513" y="9909"/>
                  </a:lnTo>
                  <a:lnTo>
                    <a:pt x="513" y="9699"/>
                  </a:lnTo>
                  <a:lnTo>
                    <a:pt x="700" y="9699"/>
                  </a:lnTo>
                  <a:lnTo>
                    <a:pt x="700" y="9909"/>
                  </a:lnTo>
                  <a:lnTo>
                    <a:pt x="840" y="9909"/>
                  </a:lnTo>
                  <a:lnTo>
                    <a:pt x="1026" y="9699"/>
                  </a:lnTo>
                  <a:lnTo>
                    <a:pt x="1026" y="9909"/>
                  </a:lnTo>
                  <a:lnTo>
                    <a:pt x="1026" y="9699"/>
                  </a:lnTo>
                  <a:lnTo>
                    <a:pt x="1353" y="9542"/>
                  </a:lnTo>
                  <a:lnTo>
                    <a:pt x="1540" y="9542"/>
                  </a:lnTo>
                  <a:lnTo>
                    <a:pt x="1726" y="9332"/>
                  </a:lnTo>
                  <a:lnTo>
                    <a:pt x="1726" y="9122"/>
                  </a:lnTo>
                  <a:lnTo>
                    <a:pt x="1540" y="9122"/>
                  </a:lnTo>
                  <a:lnTo>
                    <a:pt x="1540" y="9332"/>
                  </a:lnTo>
                  <a:lnTo>
                    <a:pt x="1026" y="9332"/>
                  </a:lnTo>
                  <a:lnTo>
                    <a:pt x="840" y="9542"/>
                  </a:lnTo>
                  <a:lnTo>
                    <a:pt x="327" y="9332"/>
                  </a:lnTo>
                  <a:lnTo>
                    <a:pt x="187" y="8965"/>
                  </a:lnTo>
                  <a:lnTo>
                    <a:pt x="0" y="8965"/>
                  </a:lnTo>
                  <a:lnTo>
                    <a:pt x="187" y="8755"/>
                  </a:lnTo>
                  <a:lnTo>
                    <a:pt x="187" y="8546"/>
                  </a:lnTo>
                  <a:lnTo>
                    <a:pt x="327" y="8546"/>
                  </a:lnTo>
                  <a:lnTo>
                    <a:pt x="187" y="8546"/>
                  </a:lnTo>
                  <a:lnTo>
                    <a:pt x="0" y="8755"/>
                  </a:lnTo>
                  <a:lnTo>
                    <a:pt x="0" y="8546"/>
                  </a:lnTo>
                  <a:lnTo>
                    <a:pt x="327" y="8179"/>
                  </a:lnTo>
                  <a:lnTo>
                    <a:pt x="1026" y="8179"/>
                  </a:lnTo>
                  <a:lnTo>
                    <a:pt x="1353" y="7969"/>
                  </a:lnTo>
                  <a:lnTo>
                    <a:pt x="1540" y="7969"/>
                  </a:lnTo>
                  <a:lnTo>
                    <a:pt x="1726" y="8179"/>
                  </a:lnTo>
                  <a:lnTo>
                    <a:pt x="1913" y="7969"/>
                  </a:lnTo>
                  <a:lnTo>
                    <a:pt x="1913" y="7759"/>
                  </a:lnTo>
                  <a:lnTo>
                    <a:pt x="1726" y="7183"/>
                  </a:lnTo>
                  <a:lnTo>
                    <a:pt x="1540" y="6973"/>
                  </a:lnTo>
                  <a:lnTo>
                    <a:pt x="1540" y="6816"/>
                  </a:lnTo>
                  <a:lnTo>
                    <a:pt x="1213" y="6816"/>
                  </a:lnTo>
                  <a:lnTo>
                    <a:pt x="1026" y="6396"/>
                  </a:lnTo>
                  <a:lnTo>
                    <a:pt x="1026" y="6029"/>
                  </a:lnTo>
                  <a:lnTo>
                    <a:pt x="513" y="6029"/>
                  </a:lnTo>
                  <a:lnTo>
                    <a:pt x="513" y="5452"/>
                  </a:lnTo>
                  <a:lnTo>
                    <a:pt x="700" y="5452"/>
                  </a:lnTo>
                  <a:lnTo>
                    <a:pt x="840" y="5033"/>
                  </a:lnTo>
                  <a:lnTo>
                    <a:pt x="1026" y="4876"/>
                  </a:lnTo>
                  <a:lnTo>
                    <a:pt x="1353" y="4876"/>
                  </a:lnTo>
                  <a:lnTo>
                    <a:pt x="1353" y="5033"/>
                  </a:lnTo>
                  <a:lnTo>
                    <a:pt x="1726" y="5033"/>
                  </a:lnTo>
                  <a:lnTo>
                    <a:pt x="2239" y="4876"/>
                  </a:lnTo>
                  <a:lnTo>
                    <a:pt x="2426" y="4666"/>
                  </a:lnTo>
                  <a:lnTo>
                    <a:pt x="2566" y="4299"/>
                  </a:lnTo>
                  <a:lnTo>
                    <a:pt x="2939" y="3880"/>
                  </a:lnTo>
                  <a:lnTo>
                    <a:pt x="2939" y="3670"/>
                  </a:lnTo>
                  <a:lnTo>
                    <a:pt x="3452" y="3093"/>
                  </a:lnTo>
                  <a:lnTo>
                    <a:pt x="3639" y="2936"/>
                  </a:lnTo>
                  <a:lnTo>
                    <a:pt x="3452" y="2726"/>
                  </a:lnTo>
                  <a:lnTo>
                    <a:pt x="3639" y="2517"/>
                  </a:lnTo>
                  <a:lnTo>
                    <a:pt x="3779" y="2307"/>
                  </a:lnTo>
                  <a:lnTo>
                    <a:pt x="3779" y="1573"/>
                  </a:lnTo>
                  <a:lnTo>
                    <a:pt x="3965" y="1153"/>
                  </a:lnTo>
                  <a:lnTo>
                    <a:pt x="4292" y="1153"/>
                  </a:lnTo>
                  <a:lnTo>
                    <a:pt x="4992" y="367"/>
                  </a:lnTo>
                  <a:lnTo>
                    <a:pt x="5178" y="210"/>
                  </a:lnTo>
                  <a:lnTo>
                    <a:pt x="5365" y="0"/>
                  </a:lnTo>
                  <a:lnTo>
                    <a:pt x="5505" y="0"/>
                  </a:lnTo>
                  <a:lnTo>
                    <a:pt x="5878" y="367"/>
                  </a:lnTo>
                  <a:lnTo>
                    <a:pt x="6018" y="210"/>
                  </a:lnTo>
                  <a:lnTo>
                    <a:pt x="6391" y="367"/>
                  </a:lnTo>
                  <a:lnTo>
                    <a:pt x="6391" y="577"/>
                  </a:lnTo>
                  <a:lnTo>
                    <a:pt x="6578" y="577"/>
                  </a:lnTo>
                  <a:lnTo>
                    <a:pt x="6905" y="786"/>
                  </a:lnTo>
                  <a:close/>
                  <a:moveTo>
                    <a:pt x="15535" y="10328"/>
                  </a:moveTo>
                  <a:close/>
                  <a:moveTo>
                    <a:pt x="15535" y="10118"/>
                  </a:moveTo>
                  <a:lnTo>
                    <a:pt x="15349" y="10118"/>
                  </a:lnTo>
                  <a:lnTo>
                    <a:pt x="15349" y="10328"/>
                  </a:lnTo>
                  <a:lnTo>
                    <a:pt x="15535" y="10328"/>
                  </a:lnTo>
                  <a:lnTo>
                    <a:pt x="15535" y="10118"/>
                  </a:lnTo>
                  <a:close/>
                  <a:moveTo>
                    <a:pt x="15349" y="10118"/>
                  </a:moveTo>
                  <a:lnTo>
                    <a:pt x="15349" y="10328"/>
                  </a:lnTo>
                  <a:lnTo>
                    <a:pt x="15349" y="10118"/>
                  </a:lnTo>
                  <a:close/>
                  <a:moveTo>
                    <a:pt x="15022" y="10328"/>
                  </a:moveTo>
                  <a:lnTo>
                    <a:pt x="15209" y="10328"/>
                  </a:lnTo>
                  <a:lnTo>
                    <a:pt x="15209" y="10118"/>
                  </a:lnTo>
                  <a:lnTo>
                    <a:pt x="15022" y="10328"/>
                  </a:lnTo>
                  <a:close/>
                  <a:moveTo>
                    <a:pt x="15022" y="1032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4" name="AutoShape 28"/>
            <p:cNvSpPr>
              <a:spLocks/>
            </p:cNvSpPr>
            <p:nvPr/>
          </p:nvSpPr>
          <p:spPr bwMode="auto">
            <a:xfrm>
              <a:off x="10483" y="3639"/>
              <a:ext cx="208" cy="2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7600"/>
                  </a:moveTo>
                  <a:cubicBezTo>
                    <a:pt x="21600" y="18400"/>
                    <a:pt x="21600" y="18400"/>
                    <a:pt x="21600" y="18400"/>
                  </a:cubicBezTo>
                  <a:cubicBezTo>
                    <a:pt x="21600" y="19200"/>
                    <a:pt x="21600" y="19200"/>
                    <a:pt x="21600" y="19200"/>
                  </a:cubicBezTo>
                  <a:cubicBezTo>
                    <a:pt x="20618" y="18400"/>
                    <a:pt x="20618" y="18400"/>
                    <a:pt x="20618" y="18400"/>
                  </a:cubicBezTo>
                  <a:cubicBezTo>
                    <a:pt x="20618" y="19200"/>
                    <a:pt x="20618" y="19200"/>
                    <a:pt x="20618" y="19200"/>
                  </a:cubicBezTo>
                  <a:cubicBezTo>
                    <a:pt x="19636" y="20000"/>
                    <a:pt x="19636" y="20000"/>
                    <a:pt x="19636" y="20000"/>
                  </a:cubicBezTo>
                  <a:cubicBezTo>
                    <a:pt x="20618" y="20000"/>
                    <a:pt x="20618" y="20000"/>
                    <a:pt x="20618" y="20000"/>
                  </a:cubicBezTo>
                  <a:cubicBezTo>
                    <a:pt x="19636" y="20800"/>
                    <a:pt x="19636" y="20800"/>
                    <a:pt x="19636" y="208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19636" y="20000"/>
                    <a:pt x="19636" y="20000"/>
                    <a:pt x="19636" y="20000"/>
                  </a:cubicBezTo>
                  <a:cubicBezTo>
                    <a:pt x="18655" y="19200"/>
                    <a:pt x="18655" y="19200"/>
                    <a:pt x="18655" y="19200"/>
                  </a:cubicBezTo>
                  <a:cubicBezTo>
                    <a:pt x="18655" y="19200"/>
                    <a:pt x="18655" y="19200"/>
                    <a:pt x="18655" y="192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7673" y="18400"/>
                    <a:pt x="17673" y="18400"/>
                    <a:pt x="17673" y="18400"/>
                  </a:cubicBezTo>
                  <a:cubicBezTo>
                    <a:pt x="17673" y="18400"/>
                    <a:pt x="17673" y="18400"/>
                    <a:pt x="17673" y="18400"/>
                  </a:cubicBezTo>
                  <a:cubicBezTo>
                    <a:pt x="17673" y="17600"/>
                    <a:pt x="17673" y="17600"/>
                    <a:pt x="17673" y="17600"/>
                  </a:cubicBezTo>
                  <a:cubicBezTo>
                    <a:pt x="17673" y="17600"/>
                    <a:pt x="17673" y="17600"/>
                    <a:pt x="17673" y="17600"/>
                  </a:cubicBezTo>
                  <a:cubicBezTo>
                    <a:pt x="17673" y="16800"/>
                    <a:pt x="17673" y="16800"/>
                    <a:pt x="17673" y="16800"/>
                  </a:cubicBezTo>
                  <a:cubicBezTo>
                    <a:pt x="17673" y="16000"/>
                    <a:pt x="17673" y="16000"/>
                    <a:pt x="17673" y="16000"/>
                  </a:cubicBezTo>
                  <a:cubicBezTo>
                    <a:pt x="17673" y="16000"/>
                    <a:pt x="17673" y="16000"/>
                    <a:pt x="17673" y="160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4727" y="14400"/>
                    <a:pt x="14727" y="14400"/>
                    <a:pt x="14727" y="144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1782" y="12800"/>
                    <a:pt x="11782" y="12800"/>
                    <a:pt x="11782" y="12800"/>
                  </a:cubicBezTo>
                  <a:cubicBezTo>
                    <a:pt x="10800" y="12000"/>
                    <a:pt x="10800" y="12000"/>
                    <a:pt x="10800" y="12000"/>
                  </a:cubicBezTo>
                  <a:cubicBezTo>
                    <a:pt x="11782" y="12800"/>
                    <a:pt x="11782" y="12800"/>
                    <a:pt x="11782" y="12800"/>
                  </a:cubicBezTo>
                  <a:cubicBezTo>
                    <a:pt x="11782" y="13600"/>
                    <a:pt x="11782" y="13600"/>
                    <a:pt x="11782" y="136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0800" y="14400"/>
                    <a:pt x="10800" y="14400"/>
                    <a:pt x="10800" y="144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1782" y="15200"/>
                    <a:pt x="11782" y="15200"/>
                    <a:pt x="11782" y="15200"/>
                  </a:cubicBezTo>
                  <a:cubicBezTo>
                    <a:pt x="11782" y="16000"/>
                    <a:pt x="11782" y="16000"/>
                    <a:pt x="11782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10800" y="17600"/>
                    <a:pt x="10800" y="17600"/>
                    <a:pt x="10800" y="17600"/>
                  </a:cubicBezTo>
                  <a:cubicBezTo>
                    <a:pt x="9818" y="16800"/>
                    <a:pt x="9818" y="16800"/>
                    <a:pt x="9818" y="16800"/>
                  </a:cubicBezTo>
                  <a:cubicBezTo>
                    <a:pt x="9818" y="16000"/>
                    <a:pt x="9818" y="16000"/>
                    <a:pt x="9818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9818" y="16000"/>
                    <a:pt x="9818" y="16000"/>
                    <a:pt x="9818" y="16000"/>
                  </a:cubicBezTo>
                  <a:cubicBezTo>
                    <a:pt x="9818" y="16800"/>
                    <a:pt x="9818" y="16800"/>
                    <a:pt x="9818" y="168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8836" y="14400"/>
                    <a:pt x="8836" y="14400"/>
                    <a:pt x="8836" y="144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8836" y="15200"/>
                    <a:pt x="8836" y="15200"/>
                    <a:pt x="8836" y="152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8836" y="16800"/>
                    <a:pt x="8836" y="16800"/>
                    <a:pt x="8836" y="168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6873" y="17600"/>
                    <a:pt x="6873" y="17600"/>
                    <a:pt x="6873" y="17600"/>
                  </a:cubicBezTo>
                  <a:cubicBezTo>
                    <a:pt x="6873" y="17600"/>
                    <a:pt x="6873" y="17600"/>
                    <a:pt x="6873" y="17600"/>
                  </a:cubicBezTo>
                  <a:cubicBezTo>
                    <a:pt x="6873" y="16800"/>
                    <a:pt x="6873" y="16800"/>
                    <a:pt x="6873" y="16800"/>
                  </a:cubicBezTo>
                  <a:cubicBezTo>
                    <a:pt x="5891" y="16800"/>
                    <a:pt x="5891" y="16800"/>
                    <a:pt x="5891" y="16800"/>
                  </a:cubicBezTo>
                  <a:cubicBezTo>
                    <a:pt x="5891" y="16000"/>
                    <a:pt x="5891" y="16000"/>
                    <a:pt x="5891" y="16000"/>
                  </a:cubicBezTo>
                  <a:cubicBezTo>
                    <a:pt x="5891" y="15200"/>
                    <a:pt x="5891" y="15200"/>
                    <a:pt x="5891" y="15200"/>
                  </a:cubicBezTo>
                  <a:cubicBezTo>
                    <a:pt x="5891" y="14400"/>
                    <a:pt x="5891" y="14400"/>
                    <a:pt x="5891" y="14400"/>
                  </a:cubicBezTo>
                  <a:cubicBezTo>
                    <a:pt x="3927" y="13600"/>
                    <a:pt x="3927" y="13600"/>
                    <a:pt x="3927" y="13600"/>
                  </a:cubicBezTo>
                  <a:cubicBezTo>
                    <a:pt x="3927" y="12000"/>
                    <a:pt x="3927" y="12000"/>
                    <a:pt x="3927" y="12000"/>
                  </a:cubicBezTo>
                  <a:cubicBezTo>
                    <a:pt x="3927" y="12000"/>
                    <a:pt x="3927" y="12000"/>
                    <a:pt x="3927" y="12000"/>
                  </a:cubicBezTo>
                  <a:cubicBezTo>
                    <a:pt x="3927" y="11200"/>
                    <a:pt x="3927" y="11200"/>
                    <a:pt x="3927" y="11200"/>
                  </a:cubicBezTo>
                  <a:cubicBezTo>
                    <a:pt x="3927" y="9600"/>
                    <a:pt x="3927" y="9600"/>
                    <a:pt x="3927" y="9600"/>
                  </a:cubicBezTo>
                  <a:cubicBezTo>
                    <a:pt x="2945" y="8800"/>
                    <a:pt x="2945" y="8800"/>
                    <a:pt x="2945" y="8800"/>
                  </a:cubicBezTo>
                  <a:cubicBezTo>
                    <a:pt x="1964" y="8800"/>
                    <a:pt x="1964" y="8800"/>
                    <a:pt x="1964" y="8800"/>
                  </a:cubicBezTo>
                  <a:cubicBezTo>
                    <a:pt x="982" y="8000"/>
                    <a:pt x="982" y="8000"/>
                    <a:pt x="982" y="8000"/>
                  </a:cubicBezTo>
                  <a:cubicBezTo>
                    <a:pt x="982" y="6400"/>
                    <a:pt x="982" y="6400"/>
                    <a:pt x="982" y="6400"/>
                  </a:cubicBezTo>
                  <a:cubicBezTo>
                    <a:pt x="1964" y="6400"/>
                    <a:pt x="1964" y="6400"/>
                    <a:pt x="1964" y="6400"/>
                  </a:cubicBezTo>
                  <a:cubicBezTo>
                    <a:pt x="1964" y="5600"/>
                    <a:pt x="1964" y="5600"/>
                    <a:pt x="1964" y="5600"/>
                  </a:cubicBezTo>
                  <a:cubicBezTo>
                    <a:pt x="2945" y="4800"/>
                    <a:pt x="2945" y="4800"/>
                    <a:pt x="2945" y="4800"/>
                  </a:cubicBezTo>
                  <a:cubicBezTo>
                    <a:pt x="2945" y="5600"/>
                    <a:pt x="2945" y="5600"/>
                    <a:pt x="2945" y="5600"/>
                  </a:cubicBezTo>
                  <a:cubicBezTo>
                    <a:pt x="3927" y="4800"/>
                    <a:pt x="3927" y="4800"/>
                    <a:pt x="3927" y="4800"/>
                  </a:cubicBezTo>
                  <a:cubicBezTo>
                    <a:pt x="2945" y="4000"/>
                    <a:pt x="2945" y="4000"/>
                    <a:pt x="2945" y="4000"/>
                  </a:cubicBezTo>
                  <a:cubicBezTo>
                    <a:pt x="3927" y="4000"/>
                    <a:pt x="3927" y="4000"/>
                    <a:pt x="3927" y="4000"/>
                  </a:cubicBezTo>
                  <a:cubicBezTo>
                    <a:pt x="2945" y="4000"/>
                    <a:pt x="2945" y="4000"/>
                    <a:pt x="2945" y="4000"/>
                  </a:cubicBezTo>
                  <a:cubicBezTo>
                    <a:pt x="1964" y="4000"/>
                    <a:pt x="1964" y="4000"/>
                    <a:pt x="1964" y="4000"/>
                  </a:cubicBezTo>
                  <a:cubicBezTo>
                    <a:pt x="0" y="3200"/>
                    <a:pt x="0" y="3200"/>
                    <a:pt x="0" y="3200"/>
                  </a:cubicBezTo>
                  <a:cubicBezTo>
                    <a:pt x="0" y="2400"/>
                    <a:pt x="0" y="2400"/>
                    <a:pt x="0" y="2400"/>
                  </a:cubicBezTo>
                  <a:cubicBezTo>
                    <a:pt x="982" y="1600"/>
                    <a:pt x="982" y="1600"/>
                    <a:pt x="982" y="1600"/>
                  </a:cubicBezTo>
                  <a:cubicBezTo>
                    <a:pt x="982" y="800"/>
                    <a:pt x="982" y="800"/>
                    <a:pt x="982" y="800"/>
                  </a:cubicBezTo>
                  <a:cubicBezTo>
                    <a:pt x="982" y="800"/>
                    <a:pt x="982" y="800"/>
                    <a:pt x="982" y="80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1964" y="800"/>
                    <a:pt x="1964" y="800"/>
                    <a:pt x="1964" y="800"/>
                  </a:cubicBezTo>
                  <a:cubicBezTo>
                    <a:pt x="1964" y="800"/>
                    <a:pt x="1964" y="800"/>
                    <a:pt x="1964" y="800"/>
                  </a:cubicBezTo>
                  <a:cubicBezTo>
                    <a:pt x="2945" y="1600"/>
                    <a:pt x="2945" y="1600"/>
                    <a:pt x="2945" y="1600"/>
                  </a:cubicBezTo>
                  <a:cubicBezTo>
                    <a:pt x="3927" y="1600"/>
                    <a:pt x="3927" y="1600"/>
                    <a:pt x="3927" y="1600"/>
                  </a:cubicBezTo>
                  <a:cubicBezTo>
                    <a:pt x="3927" y="1600"/>
                    <a:pt x="3927" y="1600"/>
                    <a:pt x="3927" y="1600"/>
                  </a:cubicBezTo>
                  <a:cubicBezTo>
                    <a:pt x="2945" y="1600"/>
                    <a:pt x="2945" y="1600"/>
                    <a:pt x="2945" y="1600"/>
                  </a:cubicBezTo>
                  <a:cubicBezTo>
                    <a:pt x="3927" y="800"/>
                    <a:pt x="3927" y="800"/>
                    <a:pt x="3927" y="800"/>
                  </a:cubicBezTo>
                  <a:cubicBezTo>
                    <a:pt x="3927" y="800"/>
                    <a:pt x="3927" y="800"/>
                    <a:pt x="3927" y="800"/>
                  </a:cubicBezTo>
                  <a:cubicBezTo>
                    <a:pt x="4909" y="1600"/>
                    <a:pt x="4909" y="1600"/>
                    <a:pt x="4909" y="1600"/>
                  </a:cubicBezTo>
                  <a:cubicBezTo>
                    <a:pt x="4909" y="1600"/>
                    <a:pt x="4909" y="1600"/>
                    <a:pt x="4909" y="1600"/>
                  </a:cubicBezTo>
                  <a:cubicBezTo>
                    <a:pt x="5891" y="1600"/>
                    <a:pt x="5891" y="1600"/>
                    <a:pt x="5891" y="1600"/>
                  </a:cubicBezTo>
                  <a:cubicBezTo>
                    <a:pt x="5891" y="1600"/>
                    <a:pt x="5891" y="1600"/>
                    <a:pt x="5891" y="1600"/>
                  </a:cubicBezTo>
                  <a:cubicBezTo>
                    <a:pt x="6873" y="1600"/>
                    <a:pt x="6873" y="1600"/>
                    <a:pt x="6873" y="1600"/>
                  </a:cubicBezTo>
                  <a:cubicBezTo>
                    <a:pt x="6873" y="2400"/>
                    <a:pt x="6873" y="2400"/>
                    <a:pt x="6873" y="2400"/>
                  </a:cubicBezTo>
                  <a:cubicBezTo>
                    <a:pt x="6873" y="3200"/>
                    <a:pt x="6873" y="3200"/>
                    <a:pt x="6873" y="3200"/>
                  </a:cubicBezTo>
                  <a:cubicBezTo>
                    <a:pt x="6873" y="3200"/>
                    <a:pt x="6873" y="3200"/>
                    <a:pt x="6873" y="3200"/>
                  </a:cubicBezTo>
                  <a:cubicBezTo>
                    <a:pt x="7855" y="4000"/>
                    <a:pt x="7855" y="4000"/>
                    <a:pt x="7855" y="40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8836" y="4800"/>
                    <a:pt x="8836" y="4800"/>
                    <a:pt x="8836" y="4800"/>
                  </a:cubicBezTo>
                  <a:cubicBezTo>
                    <a:pt x="8836" y="4800"/>
                    <a:pt x="8836" y="4800"/>
                    <a:pt x="8836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2764" y="4800"/>
                    <a:pt x="12764" y="4800"/>
                    <a:pt x="12764" y="4800"/>
                  </a:cubicBezTo>
                  <a:cubicBezTo>
                    <a:pt x="14727" y="4800"/>
                    <a:pt x="14727" y="4800"/>
                    <a:pt x="14727" y="4800"/>
                  </a:cubicBezTo>
                  <a:cubicBezTo>
                    <a:pt x="15709" y="4800"/>
                    <a:pt x="15709" y="4800"/>
                    <a:pt x="15709" y="4800"/>
                  </a:cubicBezTo>
                  <a:cubicBezTo>
                    <a:pt x="16691" y="4800"/>
                    <a:pt x="16691" y="4800"/>
                    <a:pt x="16691" y="4800"/>
                  </a:cubicBezTo>
                  <a:cubicBezTo>
                    <a:pt x="16691" y="5600"/>
                    <a:pt x="16691" y="5600"/>
                    <a:pt x="16691" y="5600"/>
                  </a:cubicBezTo>
                  <a:cubicBezTo>
                    <a:pt x="17673" y="4800"/>
                    <a:pt x="17673" y="4800"/>
                    <a:pt x="17673" y="4800"/>
                  </a:cubicBezTo>
                  <a:cubicBezTo>
                    <a:pt x="17673" y="5600"/>
                    <a:pt x="17673" y="5600"/>
                    <a:pt x="17673" y="5600"/>
                  </a:cubicBezTo>
                  <a:cubicBezTo>
                    <a:pt x="18655" y="5600"/>
                    <a:pt x="18655" y="5600"/>
                    <a:pt x="18655" y="5600"/>
                  </a:cubicBezTo>
                  <a:cubicBezTo>
                    <a:pt x="17673" y="6400"/>
                    <a:pt x="17673" y="6400"/>
                    <a:pt x="17673" y="6400"/>
                  </a:cubicBezTo>
                  <a:cubicBezTo>
                    <a:pt x="17673" y="7200"/>
                    <a:pt x="17673" y="7200"/>
                    <a:pt x="17673" y="7200"/>
                  </a:cubicBezTo>
                  <a:cubicBezTo>
                    <a:pt x="17673" y="8000"/>
                    <a:pt x="17673" y="8000"/>
                    <a:pt x="17673" y="8000"/>
                  </a:cubicBezTo>
                  <a:cubicBezTo>
                    <a:pt x="16691" y="8800"/>
                    <a:pt x="16691" y="8800"/>
                    <a:pt x="16691" y="8800"/>
                  </a:cubicBezTo>
                  <a:cubicBezTo>
                    <a:pt x="16691" y="8800"/>
                    <a:pt x="16691" y="8800"/>
                    <a:pt x="16691" y="8800"/>
                  </a:cubicBezTo>
                  <a:cubicBezTo>
                    <a:pt x="16691" y="9600"/>
                    <a:pt x="16691" y="9600"/>
                    <a:pt x="16691" y="9600"/>
                  </a:cubicBezTo>
                  <a:cubicBezTo>
                    <a:pt x="15709" y="9600"/>
                    <a:pt x="15709" y="9600"/>
                    <a:pt x="15709" y="9600"/>
                  </a:cubicBezTo>
                  <a:cubicBezTo>
                    <a:pt x="15709" y="8800"/>
                    <a:pt x="15709" y="8800"/>
                    <a:pt x="15709" y="8800"/>
                  </a:cubicBezTo>
                  <a:cubicBezTo>
                    <a:pt x="14727" y="9600"/>
                    <a:pt x="14727" y="9600"/>
                    <a:pt x="14727" y="9600"/>
                  </a:cubicBezTo>
                  <a:cubicBezTo>
                    <a:pt x="14727" y="9600"/>
                    <a:pt x="14727" y="9600"/>
                    <a:pt x="14727" y="9600"/>
                  </a:cubicBezTo>
                  <a:cubicBezTo>
                    <a:pt x="14727" y="10400"/>
                    <a:pt x="14727" y="10400"/>
                    <a:pt x="14727" y="10400"/>
                  </a:cubicBezTo>
                  <a:cubicBezTo>
                    <a:pt x="14727" y="10400"/>
                    <a:pt x="14727" y="10400"/>
                    <a:pt x="14727" y="10400"/>
                  </a:cubicBezTo>
                  <a:cubicBezTo>
                    <a:pt x="14727" y="11200"/>
                    <a:pt x="14727" y="11200"/>
                    <a:pt x="14727" y="11200"/>
                  </a:cubicBezTo>
                  <a:cubicBezTo>
                    <a:pt x="15709" y="12000"/>
                    <a:pt x="15709" y="12000"/>
                    <a:pt x="15709" y="12000"/>
                  </a:cubicBezTo>
                  <a:cubicBezTo>
                    <a:pt x="15709" y="12000"/>
                    <a:pt x="15709" y="12000"/>
                    <a:pt x="15709" y="12000"/>
                  </a:cubicBezTo>
                  <a:cubicBezTo>
                    <a:pt x="15709" y="12800"/>
                    <a:pt x="15709" y="12800"/>
                    <a:pt x="15709" y="12800"/>
                  </a:cubicBezTo>
                  <a:cubicBezTo>
                    <a:pt x="16691" y="12800"/>
                    <a:pt x="16691" y="12800"/>
                    <a:pt x="16691" y="12800"/>
                  </a:cubicBezTo>
                  <a:cubicBezTo>
                    <a:pt x="17673" y="12800"/>
                    <a:pt x="17673" y="12800"/>
                    <a:pt x="17673" y="12800"/>
                  </a:cubicBezTo>
                  <a:cubicBezTo>
                    <a:pt x="17673" y="12800"/>
                    <a:pt x="17673" y="12800"/>
                    <a:pt x="17673" y="12800"/>
                  </a:cubicBezTo>
                  <a:cubicBezTo>
                    <a:pt x="16691" y="12800"/>
                    <a:pt x="16691" y="12800"/>
                    <a:pt x="16691" y="12800"/>
                  </a:cubicBezTo>
                  <a:cubicBezTo>
                    <a:pt x="17673" y="12000"/>
                    <a:pt x="17673" y="12000"/>
                    <a:pt x="17673" y="120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0400"/>
                    <a:pt x="17673" y="10400"/>
                    <a:pt x="17673" y="10400"/>
                  </a:cubicBezTo>
                  <a:cubicBezTo>
                    <a:pt x="18655" y="11200"/>
                    <a:pt x="18655" y="11200"/>
                    <a:pt x="18655" y="11200"/>
                  </a:cubicBezTo>
                  <a:cubicBezTo>
                    <a:pt x="19636" y="11200"/>
                    <a:pt x="19636" y="11200"/>
                    <a:pt x="19636" y="11200"/>
                  </a:cubicBezTo>
                  <a:cubicBezTo>
                    <a:pt x="19636" y="11200"/>
                    <a:pt x="19636" y="11200"/>
                    <a:pt x="19636" y="11200"/>
                  </a:cubicBezTo>
                  <a:cubicBezTo>
                    <a:pt x="19636" y="12000"/>
                    <a:pt x="19636" y="12000"/>
                    <a:pt x="19636" y="12000"/>
                  </a:cubicBezTo>
                  <a:cubicBezTo>
                    <a:pt x="19636" y="12800"/>
                    <a:pt x="19636" y="12800"/>
                    <a:pt x="19636" y="12800"/>
                  </a:cubicBezTo>
                  <a:cubicBezTo>
                    <a:pt x="19636" y="13600"/>
                    <a:pt x="19636" y="13600"/>
                    <a:pt x="19636" y="13600"/>
                  </a:cubicBezTo>
                  <a:cubicBezTo>
                    <a:pt x="20618" y="13600"/>
                    <a:pt x="20618" y="13600"/>
                    <a:pt x="20618" y="13600"/>
                  </a:cubicBezTo>
                  <a:cubicBezTo>
                    <a:pt x="20618" y="15200"/>
                    <a:pt x="20618" y="15200"/>
                    <a:pt x="20618" y="15200"/>
                  </a:cubicBezTo>
                  <a:cubicBezTo>
                    <a:pt x="20618" y="16000"/>
                    <a:pt x="20618" y="16000"/>
                    <a:pt x="20618" y="160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7600"/>
                    <a:pt x="21600" y="17600"/>
                    <a:pt x="21600" y="17600"/>
                  </a:cubicBezTo>
                  <a:cubicBezTo>
                    <a:pt x="21600" y="17600"/>
                    <a:pt x="21600" y="17600"/>
                    <a:pt x="21600" y="17600"/>
                  </a:cubicBezTo>
                  <a:close/>
                  <a:moveTo>
                    <a:pt x="15709" y="15200"/>
                  </a:moveTo>
                  <a:cubicBezTo>
                    <a:pt x="15709" y="14400"/>
                    <a:pt x="15709" y="14400"/>
                    <a:pt x="15709" y="14400"/>
                  </a:cubicBezTo>
                  <a:cubicBezTo>
                    <a:pt x="15709" y="14400"/>
                    <a:pt x="15709" y="14400"/>
                    <a:pt x="15709" y="14400"/>
                  </a:cubicBezTo>
                  <a:cubicBezTo>
                    <a:pt x="15709" y="15200"/>
                    <a:pt x="15709" y="15200"/>
                    <a:pt x="15709" y="15200"/>
                  </a:cubicBezTo>
                  <a:cubicBezTo>
                    <a:pt x="15709" y="15200"/>
                    <a:pt x="15709" y="15200"/>
                    <a:pt x="15709" y="15200"/>
                  </a:cubicBezTo>
                  <a:cubicBezTo>
                    <a:pt x="15709" y="15200"/>
                    <a:pt x="15709" y="15200"/>
                    <a:pt x="15709" y="15200"/>
                  </a:cubicBezTo>
                  <a:close/>
                  <a:moveTo>
                    <a:pt x="13745" y="14400"/>
                  </a:moveTo>
                  <a:cubicBezTo>
                    <a:pt x="13745" y="15200"/>
                    <a:pt x="13745" y="15200"/>
                    <a:pt x="13745" y="15200"/>
                  </a:cubicBezTo>
                  <a:cubicBezTo>
                    <a:pt x="13745" y="16000"/>
                    <a:pt x="13745" y="16000"/>
                    <a:pt x="13745" y="16000"/>
                  </a:cubicBezTo>
                  <a:cubicBezTo>
                    <a:pt x="14727" y="16000"/>
                    <a:pt x="14727" y="16000"/>
                    <a:pt x="14727" y="16000"/>
                  </a:cubicBezTo>
                  <a:cubicBezTo>
                    <a:pt x="14727" y="15200"/>
                    <a:pt x="14727" y="15200"/>
                    <a:pt x="14727" y="15200"/>
                  </a:cubicBezTo>
                  <a:cubicBezTo>
                    <a:pt x="14727" y="15200"/>
                    <a:pt x="14727" y="15200"/>
                    <a:pt x="14727" y="15200"/>
                  </a:cubicBezTo>
                  <a:cubicBezTo>
                    <a:pt x="13745" y="14400"/>
                    <a:pt x="13745" y="14400"/>
                    <a:pt x="13745" y="14400"/>
                  </a:cubicBezTo>
                  <a:cubicBezTo>
                    <a:pt x="13745" y="14400"/>
                    <a:pt x="13745" y="14400"/>
                    <a:pt x="13745" y="14400"/>
                  </a:cubicBezTo>
                  <a:close/>
                  <a:moveTo>
                    <a:pt x="12764" y="14400"/>
                  </a:moveTo>
                  <a:cubicBezTo>
                    <a:pt x="11782" y="14400"/>
                    <a:pt x="11782" y="14400"/>
                    <a:pt x="11782" y="144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2764" y="16000"/>
                    <a:pt x="12764" y="16000"/>
                    <a:pt x="12764" y="16000"/>
                  </a:cubicBezTo>
                  <a:cubicBezTo>
                    <a:pt x="13745" y="16000"/>
                    <a:pt x="13745" y="16000"/>
                    <a:pt x="13745" y="16000"/>
                  </a:cubicBezTo>
                  <a:cubicBezTo>
                    <a:pt x="13745" y="14400"/>
                    <a:pt x="13745" y="14400"/>
                    <a:pt x="13745" y="14400"/>
                  </a:cubicBezTo>
                  <a:lnTo>
                    <a:pt x="12764" y="14400"/>
                  </a:lnTo>
                  <a:close/>
                  <a:moveTo>
                    <a:pt x="12764" y="14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5" name="AutoShape 29"/>
            <p:cNvSpPr>
              <a:spLocks/>
            </p:cNvSpPr>
            <p:nvPr/>
          </p:nvSpPr>
          <p:spPr bwMode="auto">
            <a:xfrm>
              <a:off x="10503" y="3574"/>
              <a:ext cx="130" cy="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9138"/>
                  </a:moveTo>
                  <a:lnTo>
                    <a:pt x="1271" y="9138"/>
                  </a:lnTo>
                  <a:lnTo>
                    <a:pt x="2965" y="3323"/>
                  </a:lnTo>
                  <a:lnTo>
                    <a:pt x="5929" y="0"/>
                  </a:lnTo>
                  <a:lnTo>
                    <a:pt x="9318" y="0"/>
                  </a:lnTo>
                  <a:lnTo>
                    <a:pt x="12282" y="3323"/>
                  </a:lnTo>
                  <a:lnTo>
                    <a:pt x="18635" y="3323"/>
                  </a:lnTo>
                  <a:lnTo>
                    <a:pt x="18635" y="9138"/>
                  </a:lnTo>
                  <a:lnTo>
                    <a:pt x="20329" y="12462"/>
                  </a:lnTo>
                  <a:lnTo>
                    <a:pt x="20329" y="15785"/>
                  </a:lnTo>
                  <a:lnTo>
                    <a:pt x="21600" y="15785"/>
                  </a:lnTo>
                  <a:lnTo>
                    <a:pt x="18635" y="18277"/>
                  </a:lnTo>
                  <a:lnTo>
                    <a:pt x="11012" y="18277"/>
                  </a:lnTo>
                  <a:lnTo>
                    <a:pt x="9318" y="21600"/>
                  </a:lnTo>
                  <a:lnTo>
                    <a:pt x="7624" y="21600"/>
                  </a:lnTo>
                  <a:lnTo>
                    <a:pt x="4659" y="18277"/>
                  </a:lnTo>
                  <a:lnTo>
                    <a:pt x="1271" y="18277"/>
                  </a:lnTo>
                  <a:lnTo>
                    <a:pt x="0" y="15785"/>
                  </a:lnTo>
                  <a:lnTo>
                    <a:pt x="0" y="9138"/>
                  </a:lnTo>
                  <a:close/>
                  <a:moveTo>
                    <a:pt x="0" y="913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6" name="AutoShape 30"/>
            <p:cNvSpPr>
              <a:spLocks/>
            </p:cNvSpPr>
            <p:nvPr/>
          </p:nvSpPr>
          <p:spPr bwMode="auto">
            <a:xfrm>
              <a:off x="10135" y="3493"/>
              <a:ext cx="348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31" y="0"/>
                  </a:moveTo>
                  <a:lnTo>
                    <a:pt x="1734" y="0"/>
                  </a:lnTo>
                  <a:lnTo>
                    <a:pt x="1734" y="1371"/>
                  </a:lnTo>
                  <a:lnTo>
                    <a:pt x="2365" y="1371"/>
                  </a:lnTo>
                  <a:lnTo>
                    <a:pt x="2996" y="0"/>
                  </a:lnTo>
                  <a:lnTo>
                    <a:pt x="3469" y="0"/>
                  </a:lnTo>
                  <a:lnTo>
                    <a:pt x="4730" y="1371"/>
                  </a:lnTo>
                  <a:lnTo>
                    <a:pt x="5834" y="1371"/>
                  </a:lnTo>
                  <a:lnTo>
                    <a:pt x="6464" y="3771"/>
                  </a:lnTo>
                  <a:lnTo>
                    <a:pt x="7568" y="3771"/>
                  </a:lnTo>
                  <a:lnTo>
                    <a:pt x="8199" y="5143"/>
                  </a:lnTo>
                  <a:lnTo>
                    <a:pt x="8199" y="6171"/>
                  </a:lnTo>
                  <a:lnTo>
                    <a:pt x="8829" y="6171"/>
                  </a:lnTo>
                  <a:lnTo>
                    <a:pt x="8829" y="5143"/>
                  </a:lnTo>
                  <a:lnTo>
                    <a:pt x="10564" y="5143"/>
                  </a:lnTo>
                  <a:lnTo>
                    <a:pt x="10564" y="7543"/>
                  </a:lnTo>
                  <a:lnTo>
                    <a:pt x="12928" y="7543"/>
                  </a:lnTo>
                  <a:lnTo>
                    <a:pt x="12298" y="10286"/>
                  </a:lnTo>
                  <a:lnTo>
                    <a:pt x="12928" y="11314"/>
                  </a:lnTo>
                  <a:lnTo>
                    <a:pt x="14663" y="11314"/>
                  </a:lnTo>
                  <a:lnTo>
                    <a:pt x="15293" y="10286"/>
                  </a:lnTo>
                  <a:lnTo>
                    <a:pt x="17028" y="10286"/>
                  </a:lnTo>
                  <a:lnTo>
                    <a:pt x="17028" y="11314"/>
                  </a:lnTo>
                  <a:lnTo>
                    <a:pt x="18131" y="12686"/>
                  </a:lnTo>
                  <a:lnTo>
                    <a:pt x="18131" y="14057"/>
                  </a:lnTo>
                  <a:lnTo>
                    <a:pt x="19866" y="14057"/>
                  </a:lnTo>
                  <a:lnTo>
                    <a:pt x="20496" y="12686"/>
                  </a:lnTo>
                  <a:lnTo>
                    <a:pt x="21127" y="14057"/>
                  </a:lnTo>
                  <a:lnTo>
                    <a:pt x="21127" y="16457"/>
                  </a:lnTo>
                  <a:lnTo>
                    <a:pt x="21600" y="18857"/>
                  </a:lnTo>
                  <a:lnTo>
                    <a:pt x="21127" y="21600"/>
                  </a:lnTo>
                  <a:lnTo>
                    <a:pt x="19235" y="21600"/>
                  </a:lnTo>
                  <a:lnTo>
                    <a:pt x="18762" y="20229"/>
                  </a:lnTo>
                  <a:lnTo>
                    <a:pt x="18131" y="21600"/>
                  </a:lnTo>
                  <a:lnTo>
                    <a:pt x="15766" y="20229"/>
                  </a:lnTo>
                  <a:lnTo>
                    <a:pt x="14663" y="20229"/>
                  </a:lnTo>
                  <a:lnTo>
                    <a:pt x="12928" y="18857"/>
                  </a:lnTo>
                  <a:lnTo>
                    <a:pt x="12298" y="18857"/>
                  </a:lnTo>
                  <a:lnTo>
                    <a:pt x="12298" y="17829"/>
                  </a:lnTo>
                  <a:lnTo>
                    <a:pt x="11194" y="16457"/>
                  </a:lnTo>
                  <a:lnTo>
                    <a:pt x="9302" y="17829"/>
                  </a:lnTo>
                  <a:lnTo>
                    <a:pt x="9302" y="16457"/>
                  </a:lnTo>
                  <a:lnTo>
                    <a:pt x="7568" y="16457"/>
                  </a:lnTo>
                  <a:lnTo>
                    <a:pt x="7095" y="15086"/>
                  </a:lnTo>
                  <a:lnTo>
                    <a:pt x="5834" y="15086"/>
                  </a:lnTo>
                  <a:lnTo>
                    <a:pt x="4730" y="14057"/>
                  </a:lnTo>
                  <a:lnTo>
                    <a:pt x="4099" y="12686"/>
                  </a:lnTo>
                  <a:lnTo>
                    <a:pt x="2996" y="11314"/>
                  </a:lnTo>
                  <a:lnTo>
                    <a:pt x="1734" y="10286"/>
                  </a:lnTo>
                  <a:lnTo>
                    <a:pt x="1261" y="10286"/>
                  </a:lnTo>
                  <a:lnTo>
                    <a:pt x="631" y="8914"/>
                  </a:lnTo>
                  <a:lnTo>
                    <a:pt x="0" y="8914"/>
                  </a:lnTo>
                  <a:lnTo>
                    <a:pt x="0" y="7543"/>
                  </a:lnTo>
                  <a:lnTo>
                    <a:pt x="631" y="6171"/>
                  </a:lnTo>
                  <a:lnTo>
                    <a:pt x="631" y="0"/>
                  </a:lnTo>
                  <a:close/>
                  <a:moveTo>
                    <a:pt x="631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7" name="AutoShape 31"/>
            <p:cNvSpPr>
              <a:spLocks/>
            </p:cNvSpPr>
            <p:nvPr/>
          </p:nvSpPr>
          <p:spPr bwMode="auto">
            <a:xfrm>
              <a:off x="9339" y="3218"/>
              <a:ext cx="581" cy="55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545" y="21600"/>
                  </a:moveTo>
                  <a:lnTo>
                    <a:pt x="12545" y="21218"/>
                  </a:lnTo>
                  <a:lnTo>
                    <a:pt x="13205" y="20549"/>
                  </a:lnTo>
                  <a:lnTo>
                    <a:pt x="14620" y="20549"/>
                  </a:lnTo>
                  <a:lnTo>
                    <a:pt x="15280" y="20166"/>
                  </a:lnTo>
                  <a:lnTo>
                    <a:pt x="15658" y="20166"/>
                  </a:lnTo>
                  <a:lnTo>
                    <a:pt x="16035" y="20549"/>
                  </a:lnTo>
                  <a:lnTo>
                    <a:pt x="16412" y="20166"/>
                  </a:lnTo>
                  <a:lnTo>
                    <a:pt x="16412" y="19784"/>
                  </a:lnTo>
                  <a:lnTo>
                    <a:pt x="16035" y="18733"/>
                  </a:lnTo>
                  <a:lnTo>
                    <a:pt x="15658" y="18350"/>
                  </a:lnTo>
                  <a:lnTo>
                    <a:pt x="15658" y="18064"/>
                  </a:lnTo>
                  <a:lnTo>
                    <a:pt x="14997" y="18064"/>
                  </a:lnTo>
                  <a:lnTo>
                    <a:pt x="14620" y="17299"/>
                  </a:lnTo>
                  <a:lnTo>
                    <a:pt x="14620" y="16630"/>
                  </a:lnTo>
                  <a:lnTo>
                    <a:pt x="13583" y="16630"/>
                  </a:lnTo>
                  <a:lnTo>
                    <a:pt x="13583" y="15579"/>
                  </a:lnTo>
                  <a:lnTo>
                    <a:pt x="13960" y="15579"/>
                  </a:lnTo>
                  <a:lnTo>
                    <a:pt x="14243" y="14814"/>
                  </a:lnTo>
                  <a:lnTo>
                    <a:pt x="14620" y="14527"/>
                  </a:lnTo>
                  <a:lnTo>
                    <a:pt x="15280" y="14527"/>
                  </a:lnTo>
                  <a:lnTo>
                    <a:pt x="15280" y="14814"/>
                  </a:lnTo>
                  <a:lnTo>
                    <a:pt x="16035" y="14814"/>
                  </a:lnTo>
                  <a:lnTo>
                    <a:pt x="17072" y="14527"/>
                  </a:lnTo>
                  <a:lnTo>
                    <a:pt x="17450" y="14145"/>
                  </a:lnTo>
                  <a:lnTo>
                    <a:pt x="17733" y="13476"/>
                  </a:lnTo>
                  <a:lnTo>
                    <a:pt x="18487" y="12712"/>
                  </a:lnTo>
                  <a:lnTo>
                    <a:pt x="18487" y="12329"/>
                  </a:lnTo>
                  <a:lnTo>
                    <a:pt x="19525" y="11278"/>
                  </a:lnTo>
                  <a:lnTo>
                    <a:pt x="19902" y="10991"/>
                  </a:lnTo>
                  <a:lnTo>
                    <a:pt x="19525" y="10609"/>
                  </a:lnTo>
                  <a:lnTo>
                    <a:pt x="19902" y="10227"/>
                  </a:lnTo>
                  <a:lnTo>
                    <a:pt x="20185" y="9844"/>
                  </a:lnTo>
                  <a:lnTo>
                    <a:pt x="20185" y="8506"/>
                  </a:lnTo>
                  <a:lnTo>
                    <a:pt x="20562" y="7742"/>
                  </a:lnTo>
                  <a:lnTo>
                    <a:pt x="21223" y="7742"/>
                  </a:lnTo>
                  <a:lnTo>
                    <a:pt x="21600" y="7359"/>
                  </a:lnTo>
                  <a:lnTo>
                    <a:pt x="21600" y="7073"/>
                  </a:lnTo>
                  <a:lnTo>
                    <a:pt x="20185" y="7073"/>
                  </a:lnTo>
                  <a:lnTo>
                    <a:pt x="20185" y="6690"/>
                  </a:lnTo>
                  <a:lnTo>
                    <a:pt x="19525" y="6308"/>
                  </a:lnTo>
                  <a:lnTo>
                    <a:pt x="19148" y="6308"/>
                  </a:lnTo>
                  <a:lnTo>
                    <a:pt x="18487" y="6021"/>
                  </a:lnTo>
                  <a:lnTo>
                    <a:pt x="18487" y="5257"/>
                  </a:lnTo>
                  <a:lnTo>
                    <a:pt x="18110" y="4588"/>
                  </a:lnTo>
                  <a:lnTo>
                    <a:pt x="17733" y="3823"/>
                  </a:lnTo>
                  <a:lnTo>
                    <a:pt x="17733" y="3536"/>
                  </a:lnTo>
                  <a:lnTo>
                    <a:pt x="18110" y="3536"/>
                  </a:lnTo>
                  <a:lnTo>
                    <a:pt x="18110" y="3154"/>
                  </a:lnTo>
                  <a:lnTo>
                    <a:pt x="18487" y="2772"/>
                  </a:lnTo>
                  <a:lnTo>
                    <a:pt x="18487" y="2485"/>
                  </a:lnTo>
                  <a:lnTo>
                    <a:pt x="18110" y="2485"/>
                  </a:lnTo>
                  <a:lnTo>
                    <a:pt x="18110" y="2103"/>
                  </a:lnTo>
                  <a:lnTo>
                    <a:pt x="17733" y="2103"/>
                  </a:lnTo>
                  <a:lnTo>
                    <a:pt x="17072" y="1720"/>
                  </a:lnTo>
                  <a:lnTo>
                    <a:pt x="17072" y="1338"/>
                  </a:lnTo>
                  <a:lnTo>
                    <a:pt x="16035" y="1338"/>
                  </a:lnTo>
                  <a:lnTo>
                    <a:pt x="16035" y="669"/>
                  </a:lnTo>
                  <a:lnTo>
                    <a:pt x="16695" y="287"/>
                  </a:lnTo>
                  <a:lnTo>
                    <a:pt x="16695" y="0"/>
                  </a:lnTo>
                  <a:lnTo>
                    <a:pt x="15280" y="0"/>
                  </a:lnTo>
                  <a:lnTo>
                    <a:pt x="14997" y="287"/>
                  </a:lnTo>
                  <a:lnTo>
                    <a:pt x="14620" y="287"/>
                  </a:lnTo>
                  <a:lnTo>
                    <a:pt x="14243" y="669"/>
                  </a:lnTo>
                  <a:lnTo>
                    <a:pt x="13960" y="1051"/>
                  </a:lnTo>
                  <a:lnTo>
                    <a:pt x="14620" y="2103"/>
                  </a:lnTo>
                  <a:lnTo>
                    <a:pt x="14997" y="2485"/>
                  </a:lnTo>
                  <a:lnTo>
                    <a:pt x="13960" y="3536"/>
                  </a:lnTo>
                  <a:lnTo>
                    <a:pt x="14243" y="3823"/>
                  </a:lnTo>
                  <a:lnTo>
                    <a:pt x="14243" y="4205"/>
                  </a:lnTo>
                  <a:lnTo>
                    <a:pt x="13960" y="4588"/>
                  </a:lnTo>
                  <a:lnTo>
                    <a:pt x="12545" y="4588"/>
                  </a:lnTo>
                  <a:lnTo>
                    <a:pt x="12545" y="5257"/>
                  </a:lnTo>
                  <a:lnTo>
                    <a:pt x="12922" y="5257"/>
                  </a:lnTo>
                  <a:lnTo>
                    <a:pt x="13205" y="5639"/>
                  </a:lnTo>
                  <a:lnTo>
                    <a:pt x="13205" y="6021"/>
                  </a:lnTo>
                  <a:lnTo>
                    <a:pt x="12545" y="6021"/>
                  </a:lnTo>
                  <a:lnTo>
                    <a:pt x="12168" y="6308"/>
                  </a:lnTo>
                  <a:lnTo>
                    <a:pt x="12168" y="8124"/>
                  </a:lnTo>
                  <a:lnTo>
                    <a:pt x="11790" y="8506"/>
                  </a:lnTo>
                  <a:lnTo>
                    <a:pt x="11507" y="8124"/>
                  </a:lnTo>
                  <a:lnTo>
                    <a:pt x="11507" y="8506"/>
                  </a:lnTo>
                  <a:lnTo>
                    <a:pt x="10753" y="8506"/>
                  </a:lnTo>
                  <a:lnTo>
                    <a:pt x="10753" y="8124"/>
                  </a:lnTo>
                  <a:lnTo>
                    <a:pt x="10470" y="8506"/>
                  </a:lnTo>
                  <a:lnTo>
                    <a:pt x="9715" y="8793"/>
                  </a:lnTo>
                  <a:lnTo>
                    <a:pt x="10093" y="8793"/>
                  </a:lnTo>
                  <a:lnTo>
                    <a:pt x="9338" y="9558"/>
                  </a:lnTo>
                  <a:lnTo>
                    <a:pt x="9055" y="9175"/>
                  </a:lnTo>
                  <a:lnTo>
                    <a:pt x="8678" y="9558"/>
                  </a:lnTo>
                  <a:lnTo>
                    <a:pt x="8300" y="9844"/>
                  </a:lnTo>
                  <a:lnTo>
                    <a:pt x="8017" y="10227"/>
                  </a:lnTo>
                  <a:lnTo>
                    <a:pt x="8017" y="11278"/>
                  </a:lnTo>
                  <a:lnTo>
                    <a:pt x="8300" y="11660"/>
                  </a:lnTo>
                  <a:lnTo>
                    <a:pt x="8017" y="11660"/>
                  </a:lnTo>
                  <a:lnTo>
                    <a:pt x="7640" y="12042"/>
                  </a:lnTo>
                  <a:lnTo>
                    <a:pt x="5565" y="12042"/>
                  </a:lnTo>
                  <a:lnTo>
                    <a:pt x="5188" y="12329"/>
                  </a:lnTo>
                  <a:lnTo>
                    <a:pt x="3773" y="12329"/>
                  </a:lnTo>
                  <a:lnTo>
                    <a:pt x="2075" y="12712"/>
                  </a:lnTo>
                  <a:lnTo>
                    <a:pt x="0" y="12042"/>
                  </a:lnTo>
                  <a:lnTo>
                    <a:pt x="1038" y="13094"/>
                  </a:lnTo>
                  <a:lnTo>
                    <a:pt x="1038" y="13476"/>
                  </a:lnTo>
                  <a:lnTo>
                    <a:pt x="1321" y="13763"/>
                  </a:lnTo>
                  <a:lnTo>
                    <a:pt x="1698" y="13763"/>
                  </a:lnTo>
                  <a:lnTo>
                    <a:pt x="2075" y="14145"/>
                  </a:lnTo>
                  <a:lnTo>
                    <a:pt x="2735" y="14145"/>
                  </a:lnTo>
                  <a:lnTo>
                    <a:pt x="2735" y="14527"/>
                  </a:lnTo>
                  <a:lnTo>
                    <a:pt x="3113" y="14527"/>
                  </a:lnTo>
                  <a:lnTo>
                    <a:pt x="3113" y="14814"/>
                  </a:lnTo>
                  <a:lnTo>
                    <a:pt x="3490" y="15196"/>
                  </a:lnTo>
                  <a:lnTo>
                    <a:pt x="3490" y="15865"/>
                  </a:lnTo>
                  <a:lnTo>
                    <a:pt x="4150" y="15865"/>
                  </a:lnTo>
                  <a:lnTo>
                    <a:pt x="4150" y="17012"/>
                  </a:lnTo>
                  <a:lnTo>
                    <a:pt x="3773" y="16630"/>
                  </a:lnTo>
                  <a:lnTo>
                    <a:pt x="2735" y="17012"/>
                  </a:lnTo>
                  <a:lnTo>
                    <a:pt x="2358" y="17299"/>
                  </a:lnTo>
                  <a:lnTo>
                    <a:pt x="2075" y="17299"/>
                  </a:lnTo>
                  <a:lnTo>
                    <a:pt x="2075" y="19497"/>
                  </a:lnTo>
                  <a:lnTo>
                    <a:pt x="2358" y="19497"/>
                  </a:lnTo>
                  <a:lnTo>
                    <a:pt x="2735" y="19115"/>
                  </a:lnTo>
                  <a:lnTo>
                    <a:pt x="4528" y="19115"/>
                  </a:lnTo>
                  <a:lnTo>
                    <a:pt x="4528" y="18733"/>
                  </a:lnTo>
                  <a:lnTo>
                    <a:pt x="4810" y="18733"/>
                  </a:lnTo>
                  <a:lnTo>
                    <a:pt x="5188" y="19115"/>
                  </a:lnTo>
                  <a:lnTo>
                    <a:pt x="5188" y="18733"/>
                  </a:lnTo>
                  <a:lnTo>
                    <a:pt x="5565" y="18733"/>
                  </a:lnTo>
                  <a:lnTo>
                    <a:pt x="5565" y="19115"/>
                  </a:lnTo>
                  <a:lnTo>
                    <a:pt x="6225" y="19115"/>
                  </a:lnTo>
                  <a:lnTo>
                    <a:pt x="6603" y="18733"/>
                  </a:lnTo>
                  <a:lnTo>
                    <a:pt x="9338" y="18733"/>
                  </a:lnTo>
                  <a:lnTo>
                    <a:pt x="9715" y="19115"/>
                  </a:lnTo>
                  <a:lnTo>
                    <a:pt x="9715" y="19497"/>
                  </a:lnTo>
                  <a:lnTo>
                    <a:pt x="10470" y="19497"/>
                  </a:lnTo>
                  <a:lnTo>
                    <a:pt x="10470" y="19784"/>
                  </a:lnTo>
                  <a:lnTo>
                    <a:pt x="10753" y="20166"/>
                  </a:lnTo>
                  <a:lnTo>
                    <a:pt x="10753" y="20835"/>
                  </a:lnTo>
                  <a:lnTo>
                    <a:pt x="11130" y="21218"/>
                  </a:lnTo>
                  <a:lnTo>
                    <a:pt x="11790" y="21218"/>
                  </a:lnTo>
                  <a:lnTo>
                    <a:pt x="12168" y="21600"/>
                  </a:lnTo>
                  <a:lnTo>
                    <a:pt x="12545" y="21600"/>
                  </a:lnTo>
                  <a:close/>
                  <a:moveTo>
                    <a:pt x="125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8" name="AutoShape 32"/>
            <p:cNvSpPr>
              <a:spLocks/>
            </p:cNvSpPr>
            <p:nvPr/>
          </p:nvSpPr>
          <p:spPr bwMode="auto">
            <a:xfrm>
              <a:off x="9770" y="3189"/>
              <a:ext cx="309" cy="2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446" y="21600"/>
                  </a:moveTo>
                  <a:lnTo>
                    <a:pt x="12393" y="18930"/>
                  </a:lnTo>
                  <a:lnTo>
                    <a:pt x="13102" y="18202"/>
                  </a:lnTo>
                  <a:lnTo>
                    <a:pt x="13810" y="17231"/>
                  </a:lnTo>
                  <a:lnTo>
                    <a:pt x="14341" y="17231"/>
                  </a:lnTo>
                  <a:lnTo>
                    <a:pt x="15757" y="18930"/>
                  </a:lnTo>
                  <a:lnTo>
                    <a:pt x="16289" y="18202"/>
                  </a:lnTo>
                  <a:lnTo>
                    <a:pt x="17705" y="18930"/>
                  </a:lnTo>
                  <a:lnTo>
                    <a:pt x="17705" y="19901"/>
                  </a:lnTo>
                  <a:lnTo>
                    <a:pt x="18413" y="19901"/>
                  </a:lnTo>
                  <a:lnTo>
                    <a:pt x="19652" y="20872"/>
                  </a:lnTo>
                  <a:lnTo>
                    <a:pt x="20361" y="19901"/>
                  </a:lnTo>
                  <a:lnTo>
                    <a:pt x="21600" y="19901"/>
                  </a:lnTo>
                  <a:lnTo>
                    <a:pt x="20892" y="18202"/>
                  </a:lnTo>
                  <a:lnTo>
                    <a:pt x="20892" y="16261"/>
                  </a:lnTo>
                  <a:lnTo>
                    <a:pt x="20361" y="16261"/>
                  </a:lnTo>
                  <a:lnTo>
                    <a:pt x="19652" y="14562"/>
                  </a:lnTo>
                  <a:lnTo>
                    <a:pt x="19652" y="12620"/>
                  </a:lnTo>
                  <a:lnTo>
                    <a:pt x="18944" y="11892"/>
                  </a:lnTo>
                  <a:lnTo>
                    <a:pt x="18413" y="11892"/>
                  </a:lnTo>
                  <a:lnTo>
                    <a:pt x="17705" y="9951"/>
                  </a:lnTo>
                  <a:lnTo>
                    <a:pt x="16997" y="9222"/>
                  </a:lnTo>
                  <a:lnTo>
                    <a:pt x="15757" y="8252"/>
                  </a:lnTo>
                  <a:lnTo>
                    <a:pt x="14341" y="6310"/>
                  </a:lnTo>
                  <a:lnTo>
                    <a:pt x="11685" y="6310"/>
                  </a:lnTo>
                  <a:lnTo>
                    <a:pt x="11685" y="5582"/>
                  </a:lnTo>
                  <a:lnTo>
                    <a:pt x="11154" y="5582"/>
                  </a:lnTo>
                  <a:lnTo>
                    <a:pt x="11154" y="4611"/>
                  </a:lnTo>
                  <a:lnTo>
                    <a:pt x="9207" y="1942"/>
                  </a:lnTo>
                  <a:lnTo>
                    <a:pt x="8498" y="0"/>
                  </a:lnTo>
                  <a:lnTo>
                    <a:pt x="6551" y="0"/>
                  </a:lnTo>
                  <a:lnTo>
                    <a:pt x="6551" y="971"/>
                  </a:lnTo>
                  <a:lnTo>
                    <a:pt x="5843" y="0"/>
                  </a:lnTo>
                  <a:lnTo>
                    <a:pt x="5134" y="0"/>
                  </a:lnTo>
                  <a:lnTo>
                    <a:pt x="4603" y="1942"/>
                  </a:lnTo>
                  <a:lnTo>
                    <a:pt x="3187" y="1942"/>
                  </a:lnTo>
                  <a:lnTo>
                    <a:pt x="1239" y="2912"/>
                  </a:lnTo>
                  <a:lnTo>
                    <a:pt x="1239" y="3640"/>
                  </a:lnTo>
                  <a:lnTo>
                    <a:pt x="0" y="4611"/>
                  </a:lnTo>
                  <a:lnTo>
                    <a:pt x="0" y="6310"/>
                  </a:lnTo>
                  <a:lnTo>
                    <a:pt x="1948" y="6310"/>
                  </a:lnTo>
                  <a:lnTo>
                    <a:pt x="1948" y="7281"/>
                  </a:lnTo>
                  <a:lnTo>
                    <a:pt x="3187" y="8252"/>
                  </a:lnTo>
                  <a:lnTo>
                    <a:pt x="3895" y="8252"/>
                  </a:lnTo>
                  <a:lnTo>
                    <a:pt x="3895" y="9222"/>
                  </a:lnTo>
                  <a:lnTo>
                    <a:pt x="4603" y="9222"/>
                  </a:lnTo>
                  <a:lnTo>
                    <a:pt x="4603" y="9951"/>
                  </a:lnTo>
                  <a:lnTo>
                    <a:pt x="3895" y="10921"/>
                  </a:lnTo>
                  <a:lnTo>
                    <a:pt x="3895" y="11892"/>
                  </a:lnTo>
                  <a:lnTo>
                    <a:pt x="3187" y="11892"/>
                  </a:lnTo>
                  <a:lnTo>
                    <a:pt x="3187" y="12620"/>
                  </a:lnTo>
                  <a:lnTo>
                    <a:pt x="3895" y="14562"/>
                  </a:lnTo>
                  <a:lnTo>
                    <a:pt x="4603" y="16261"/>
                  </a:lnTo>
                  <a:lnTo>
                    <a:pt x="4603" y="18202"/>
                  </a:lnTo>
                  <a:lnTo>
                    <a:pt x="5843" y="18930"/>
                  </a:lnTo>
                  <a:lnTo>
                    <a:pt x="6551" y="18930"/>
                  </a:lnTo>
                  <a:lnTo>
                    <a:pt x="7790" y="19901"/>
                  </a:lnTo>
                  <a:lnTo>
                    <a:pt x="7790" y="20872"/>
                  </a:lnTo>
                  <a:lnTo>
                    <a:pt x="10446" y="20872"/>
                  </a:lnTo>
                  <a:lnTo>
                    <a:pt x="10446" y="21600"/>
                  </a:lnTo>
                  <a:close/>
                  <a:moveTo>
                    <a:pt x="10446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9" name="AutoShape 33"/>
            <p:cNvSpPr>
              <a:spLocks/>
            </p:cNvSpPr>
            <p:nvPr/>
          </p:nvSpPr>
          <p:spPr bwMode="auto">
            <a:xfrm>
              <a:off x="9301" y="3134"/>
              <a:ext cx="553" cy="4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727" y="2846"/>
                  </a:moveTo>
                  <a:lnTo>
                    <a:pt x="19420" y="2457"/>
                  </a:lnTo>
                  <a:lnTo>
                    <a:pt x="19817" y="1940"/>
                  </a:lnTo>
                  <a:lnTo>
                    <a:pt x="19817" y="2457"/>
                  </a:lnTo>
                  <a:lnTo>
                    <a:pt x="20510" y="2457"/>
                  </a:lnTo>
                  <a:lnTo>
                    <a:pt x="20906" y="1940"/>
                  </a:lnTo>
                  <a:lnTo>
                    <a:pt x="21600" y="1940"/>
                  </a:lnTo>
                  <a:lnTo>
                    <a:pt x="21600" y="2457"/>
                  </a:lnTo>
                  <a:lnTo>
                    <a:pt x="20906" y="2846"/>
                  </a:lnTo>
                  <a:lnTo>
                    <a:pt x="21204" y="2846"/>
                  </a:lnTo>
                  <a:lnTo>
                    <a:pt x="20906" y="3880"/>
                  </a:lnTo>
                  <a:lnTo>
                    <a:pt x="20114" y="3880"/>
                  </a:lnTo>
                  <a:lnTo>
                    <a:pt x="18727" y="4398"/>
                  </a:lnTo>
                  <a:lnTo>
                    <a:pt x="17538" y="4398"/>
                  </a:lnTo>
                  <a:lnTo>
                    <a:pt x="17240" y="4786"/>
                  </a:lnTo>
                  <a:lnTo>
                    <a:pt x="16844" y="4786"/>
                  </a:lnTo>
                  <a:lnTo>
                    <a:pt x="16448" y="5303"/>
                  </a:lnTo>
                  <a:lnTo>
                    <a:pt x="16150" y="5820"/>
                  </a:lnTo>
                  <a:lnTo>
                    <a:pt x="16844" y="7243"/>
                  </a:lnTo>
                  <a:lnTo>
                    <a:pt x="17240" y="7760"/>
                  </a:lnTo>
                  <a:lnTo>
                    <a:pt x="16150" y="9183"/>
                  </a:lnTo>
                  <a:lnTo>
                    <a:pt x="16448" y="9571"/>
                  </a:lnTo>
                  <a:lnTo>
                    <a:pt x="16448" y="10089"/>
                  </a:lnTo>
                  <a:lnTo>
                    <a:pt x="16150" y="10606"/>
                  </a:lnTo>
                  <a:lnTo>
                    <a:pt x="14664" y="10606"/>
                  </a:lnTo>
                  <a:lnTo>
                    <a:pt x="14664" y="11511"/>
                  </a:lnTo>
                  <a:lnTo>
                    <a:pt x="15061" y="11511"/>
                  </a:lnTo>
                  <a:lnTo>
                    <a:pt x="15358" y="12029"/>
                  </a:lnTo>
                  <a:lnTo>
                    <a:pt x="15358" y="12546"/>
                  </a:lnTo>
                  <a:lnTo>
                    <a:pt x="14664" y="12546"/>
                  </a:lnTo>
                  <a:lnTo>
                    <a:pt x="14268" y="12934"/>
                  </a:lnTo>
                  <a:lnTo>
                    <a:pt x="14268" y="15392"/>
                  </a:lnTo>
                  <a:lnTo>
                    <a:pt x="13872" y="15909"/>
                  </a:lnTo>
                  <a:lnTo>
                    <a:pt x="13574" y="15392"/>
                  </a:lnTo>
                  <a:lnTo>
                    <a:pt x="13574" y="15909"/>
                  </a:lnTo>
                  <a:lnTo>
                    <a:pt x="12782" y="15909"/>
                  </a:lnTo>
                  <a:lnTo>
                    <a:pt x="12782" y="15392"/>
                  </a:lnTo>
                  <a:lnTo>
                    <a:pt x="12484" y="15909"/>
                  </a:lnTo>
                  <a:lnTo>
                    <a:pt x="11692" y="16297"/>
                  </a:lnTo>
                  <a:lnTo>
                    <a:pt x="12088" y="16297"/>
                  </a:lnTo>
                  <a:lnTo>
                    <a:pt x="11295" y="17332"/>
                  </a:lnTo>
                  <a:lnTo>
                    <a:pt x="10998" y="16814"/>
                  </a:lnTo>
                  <a:lnTo>
                    <a:pt x="10602" y="17332"/>
                  </a:lnTo>
                  <a:lnTo>
                    <a:pt x="10206" y="17720"/>
                  </a:lnTo>
                  <a:lnTo>
                    <a:pt x="9908" y="18237"/>
                  </a:lnTo>
                  <a:lnTo>
                    <a:pt x="9908" y="19660"/>
                  </a:lnTo>
                  <a:lnTo>
                    <a:pt x="10206" y="20177"/>
                  </a:lnTo>
                  <a:lnTo>
                    <a:pt x="9908" y="20177"/>
                  </a:lnTo>
                  <a:lnTo>
                    <a:pt x="9512" y="20695"/>
                  </a:lnTo>
                  <a:lnTo>
                    <a:pt x="7332" y="20695"/>
                  </a:lnTo>
                  <a:lnTo>
                    <a:pt x="6936" y="21083"/>
                  </a:lnTo>
                  <a:lnTo>
                    <a:pt x="5450" y="21083"/>
                  </a:lnTo>
                  <a:lnTo>
                    <a:pt x="3666" y="21600"/>
                  </a:lnTo>
                  <a:lnTo>
                    <a:pt x="1486" y="20695"/>
                  </a:lnTo>
                  <a:lnTo>
                    <a:pt x="2873" y="18754"/>
                  </a:lnTo>
                  <a:lnTo>
                    <a:pt x="2873" y="18237"/>
                  </a:lnTo>
                  <a:lnTo>
                    <a:pt x="2576" y="17720"/>
                  </a:lnTo>
                  <a:lnTo>
                    <a:pt x="2873" y="17332"/>
                  </a:lnTo>
                  <a:lnTo>
                    <a:pt x="2576" y="16297"/>
                  </a:lnTo>
                  <a:lnTo>
                    <a:pt x="1090" y="16297"/>
                  </a:lnTo>
                  <a:lnTo>
                    <a:pt x="1090" y="15909"/>
                  </a:lnTo>
                  <a:lnTo>
                    <a:pt x="694" y="15392"/>
                  </a:lnTo>
                  <a:lnTo>
                    <a:pt x="1090" y="15392"/>
                  </a:lnTo>
                  <a:lnTo>
                    <a:pt x="694" y="14357"/>
                  </a:lnTo>
                  <a:lnTo>
                    <a:pt x="297" y="13451"/>
                  </a:lnTo>
                  <a:lnTo>
                    <a:pt x="297" y="12934"/>
                  </a:lnTo>
                  <a:lnTo>
                    <a:pt x="694" y="12029"/>
                  </a:lnTo>
                  <a:lnTo>
                    <a:pt x="297" y="12029"/>
                  </a:lnTo>
                  <a:lnTo>
                    <a:pt x="297" y="11511"/>
                  </a:lnTo>
                  <a:lnTo>
                    <a:pt x="0" y="10994"/>
                  </a:lnTo>
                  <a:lnTo>
                    <a:pt x="0" y="10606"/>
                  </a:lnTo>
                  <a:lnTo>
                    <a:pt x="297" y="10089"/>
                  </a:lnTo>
                  <a:lnTo>
                    <a:pt x="0" y="10089"/>
                  </a:lnTo>
                  <a:lnTo>
                    <a:pt x="0" y="9571"/>
                  </a:lnTo>
                  <a:lnTo>
                    <a:pt x="297" y="9571"/>
                  </a:lnTo>
                  <a:lnTo>
                    <a:pt x="694" y="9183"/>
                  </a:lnTo>
                  <a:lnTo>
                    <a:pt x="297" y="8666"/>
                  </a:lnTo>
                  <a:lnTo>
                    <a:pt x="694" y="8149"/>
                  </a:lnTo>
                  <a:lnTo>
                    <a:pt x="694" y="7243"/>
                  </a:lnTo>
                  <a:lnTo>
                    <a:pt x="1090" y="7760"/>
                  </a:lnTo>
                  <a:lnTo>
                    <a:pt x="2576" y="7760"/>
                  </a:lnTo>
                  <a:lnTo>
                    <a:pt x="2576" y="8149"/>
                  </a:lnTo>
                  <a:lnTo>
                    <a:pt x="3270" y="8149"/>
                  </a:lnTo>
                  <a:lnTo>
                    <a:pt x="3666" y="7760"/>
                  </a:lnTo>
                  <a:lnTo>
                    <a:pt x="3666" y="7243"/>
                  </a:lnTo>
                  <a:lnTo>
                    <a:pt x="3963" y="7243"/>
                  </a:lnTo>
                  <a:lnTo>
                    <a:pt x="3666" y="6726"/>
                  </a:lnTo>
                  <a:lnTo>
                    <a:pt x="4360" y="6726"/>
                  </a:lnTo>
                  <a:lnTo>
                    <a:pt x="5152" y="6208"/>
                  </a:lnTo>
                  <a:lnTo>
                    <a:pt x="5152" y="5820"/>
                  </a:lnTo>
                  <a:lnTo>
                    <a:pt x="5450" y="5820"/>
                  </a:lnTo>
                  <a:lnTo>
                    <a:pt x="5450" y="4786"/>
                  </a:lnTo>
                  <a:lnTo>
                    <a:pt x="5846" y="4398"/>
                  </a:lnTo>
                  <a:lnTo>
                    <a:pt x="5846" y="3363"/>
                  </a:lnTo>
                  <a:lnTo>
                    <a:pt x="6539" y="3363"/>
                  </a:lnTo>
                  <a:lnTo>
                    <a:pt x="7332" y="2846"/>
                  </a:lnTo>
                  <a:lnTo>
                    <a:pt x="9116" y="2846"/>
                  </a:lnTo>
                  <a:lnTo>
                    <a:pt x="9512" y="3363"/>
                  </a:lnTo>
                  <a:lnTo>
                    <a:pt x="9908" y="3363"/>
                  </a:lnTo>
                  <a:lnTo>
                    <a:pt x="9908" y="2846"/>
                  </a:lnTo>
                  <a:lnTo>
                    <a:pt x="10206" y="3363"/>
                  </a:lnTo>
                  <a:lnTo>
                    <a:pt x="10602" y="3880"/>
                  </a:lnTo>
                  <a:lnTo>
                    <a:pt x="11295" y="3880"/>
                  </a:lnTo>
                  <a:lnTo>
                    <a:pt x="11692" y="3363"/>
                  </a:lnTo>
                  <a:lnTo>
                    <a:pt x="12088" y="3363"/>
                  </a:lnTo>
                  <a:lnTo>
                    <a:pt x="12088" y="2846"/>
                  </a:lnTo>
                  <a:lnTo>
                    <a:pt x="12484" y="2846"/>
                  </a:lnTo>
                  <a:lnTo>
                    <a:pt x="12782" y="3363"/>
                  </a:lnTo>
                  <a:lnTo>
                    <a:pt x="13178" y="3363"/>
                  </a:lnTo>
                  <a:lnTo>
                    <a:pt x="13178" y="2457"/>
                  </a:lnTo>
                  <a:lnTo>
                    <a:pt x="14268" y="2457"/>
                  </a:lnTo>
                  <a:lnTo>
                    <a:pt x="14268" y="1423"/>
                  </a:lnTo>
                  <a:lnTo>
                    <a:pt x="14664" y="1035"/>
                  </a:lnTo>
                  <a:lnTo>
                    <a:pt x="14664" y="0"/>
                  </a:lnTo>
                  <a:lnTo>
                    <a:pt x="15358" y="0"/>
                  </a:lnTo>
                  <a:lnTo>
                    <a:pt x="15358" y="517"/>
                  </a:lnTo>
                  <a:lnTo>
                    <a:pt x="15754" y="517"/>
                  </a:lnTo>
                  <a:lnTo>
                    <a:pt x="15754" y="1423"/>
                  </a:lnTo>
                  <a:lnTo>
                    <a:pt x="16150" y="1423"/>
                  </a:lnTo>
                  <a:lnTo>
                    <a:pt x="16150" y="3880"/>
                  </a:lnTo>
                  <a:lnTo>
                    <a:pt x="16448" y="3880"/>
                  </a:lnTo>
                  <a:lnTo>
                    <a:pt x="16448" y="4398"/>
                  </a:lnTo>
                  <a:lnTo>
                    <a:pt x="17538" y="4398"/>
                  </a:lnTo>
                  <a:lnTo>
                    <a:pt x="17538" y="3880"/>
                  </a:lnTo>
                  <a:lnTo>
                    <a:pt x="17934" y="3880"/>
                  </a:lnTo>
                  <a:lnTo>
                    <a:pt x="18330" y="3363"/>
                  </a:lnTo>
                  <a:lnTo>
                    <a:pt x="18330" y="2846"/>
                  </a:lnTo>
                  <a:lnTo>
                    <a:pt x="18727" y="2846"/>
                  </a:lnTo>
                  <a:close/>
                  <a:moveTo>
                    <a:pt x="18727" y="284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0" name="AutoShape 34"/>
            <p:cNvSpPr>
              <a:spLocks/>
            </p:cNvSpPr>
            <p:nvPr/>
          </p:nvSpPr>
          <p:spPr bwMode="auto">
            <a:xfrm>
              <a:off x="7139" y="2264"/>
              <a:ext cx="264" cy="18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429" y="20520"/>
                  </a:moveTo>
                  <a:cubicBezTo>
                    <a:pt x="15429" y="21600"/>
                    <a:pt x="15429" y="21600"/>
                    <a:pt x="15429" y="21600"/>
                  </a:cubicBezTo>
                  <a:cubicBezTo>
                    <a:pt x="16200" y="21600"/>
                    <a:pt x="16200" y="21600"/>
                    <a:pt x="16200" y="2160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19440"/>
                    <a:pt x="16971" y="19440"/>
                    <a:pt x="16971" y="19440"/>
                  </a:cubicBezTo>
                  <a:cubicBezTo>
                    <a:pt x="16971" y="19440"/>
                    <a:pt x="16971" y="19440"/>
                    <a:pt x="16971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5429" y="20520"/>
                    <a:pt x="15429" y="20520"/>
                    <a:pt x="15429" y="20520"/>
                  </a:cubicBezTo>
                  <a:cubicBezTo>
                    <a:pt x="15429" y="20520"/>
                    <a:pt x="15429" y="20520"/>
                    <a:pt x="15429" y="20520"/>
                  </a:cubicBezTo>
                  <a:close/>
                  <a:moveTo>
                    <a:pt x="20057" y="15120"/>
                  </a:moveTo>
                  <a:cubicBezTo>
                    <a:pt x="20057" y="16200"/>
                    <a:pt x="20057" y="16200"/>
                    <a:pt x="20057" y="16200"/>
                  </a:cubicBezTo>
                  <a:cubicBezTo>
                    <a:pt x="20057" y="17280"/>
                    <a:pt x="20057" y="17280"/>
                    <a:pt x="20057" y="17280"/>
                  </a:cubicBezTo>
                  <a:cubicBezTo>
                    <a:pt x="21600" y="17280"/>
                    <a:pt x="21600" y="17280"/>
                    <a:pt x="21600" y="17280"/>
                  </a:cubicBezTo>
                  <a:cubicBezTo>
                    <a:pt x="21600" y="16200"/>
                    <a:pt x="21600" y="16200"/>
                    <a:pt x="21600" y="16200"/>
                  </a:cubicBezTo>
                  <a:cubicBezTo>
                    <a:pt x="20829" y="15120"/>
                    <a:pt x="20829" y="15120"/>
                    <a:pt x="20829" y="15120"/>
                  </a:cubicBezTo>
                  <a:cubicBezTo>
                    <a:pt x="20057" y="15120"/>
                    <a:pt x="20057" y="15120"/>
                    <a:pt x="20057" y="15120"/>
                  </a:cubicBezTo>
                  <a:close/>
                  <a:moveTo>
                    <a:pt x="13886" y="12960"/>
                  </a:moveTo>
                  <a:cubicBezTo>
                    <a:pt x="13114" y="14040"/>
                    <a:pt x="13114" y="14040"/>
                    <a:pt x="13114" y="14040"/>
                  </a:cubicBezTo>
                  <a:cubicBezTo>
                    <a:pt x="13886" y="14040"/>
                    <a:pt x="13886" y="14040"/>
                    <a:pt x="13886" y="14040"/>
                  </a:cubicBezTo>
                  <a:cubicBezTo>
                    <a:pt x="13886" y="12960"/>
                    <a:pt x="13886" y="12960"/>
                    <a:pt x="13886" y="12960"/>
                  </a:cubicBezTo>
                  <a:close/>
                  <a:moveTo>
                    <a:pt x="11571" y="17280"/>
                  </a:moveTo>
                  <a:cubicBezTo>
                    <a:pt x="11571" y="17280"/>
                    <a:pt x="11571" y="17280"/>
                    <a:pt x="11571" y="17280"/>
                  </a:cubicBezTo>
                  <a:cubicBezTo>
                    <a:pt x="10800" y="17280"/>
                    <a:pt x="10800" y="17280"/>
                    <a:pt x="10800" y="17280"/>
                  </a:cubicBezTo>
                  <a:cubicBezTo>
                    <a:pt x="11571" y="16200"/>
                    <a:pt x="11571" y="16200"/>
                    <a:pt x="11571" y="16200"/>
                  </a:cubicBezTo>
                  <a:cubicBezTo>
                    <a:pt x="11571" y="16200"/>
                    <a:pt x="11571" y="16200"/>
                    <a:pt x="11571" y="16200"/>
                  </a:cubicBezTo>
                  <a:cubicBezTo>
                    <a:pt x="10800" y="16200"/>
                    <a:pt x="10800" y="16200"/>
                    <a:pt x="10800" y="16200"/>
                  </a:cubicBezTo>
                  <a:cubicBezTo>
                    <a:pt x="10029" y="16200"/>
                    <a:pt x="10029" y="16200"/>
                    <a:pt x="10029" y="16200"/>
                  </a:cubicBezTo>
                  <a:cubicBezTo>
                    <a:pt x="10029" y="15120"/>
                    <a:pt x="10029" y="15120"/>
                    <a:pt x="10029" y="15120"/>
                  </a:cubicBezTo>
                  <a:cubicBezTo>
                    <a:pt x="10029" y="14040"/>
                    <a:pt x="10029" y="14040"/>
                    <a:pt x="10029" y="14040"/>
                  </a:cubicBezTo>
                  <a:cubicBezTo>
                    <a:pt x="9257" y="14040"/>
                    <a:pt x="9257" y="14040"/>
                    <a:pt x="9257" y="14040"/>
                  </a:cubicBezTo>
                  <a:cubicBezTo>
                    <a:pt x="9257" y="12960"/>
                    <a:pt x="9257" y="12960"/>
                    <a:pt x="9257" y="12960"/>
                  </a:cubicBezTo>
                  <a:cubicBezTo>
                    <a:pt x="10029" y="12960"/>
                    <a:pt x="10029" y="12960"/>
                    <a:pt x="10029" y="12960"/>
                  </a:cubicBezTo>
                  <a:cubicBezTo>
                    <a:pt x="10029" y="11880"/>
                    <a:pt x="10029" y="11880"/>
                    <a:pt x="10029" y="11880"/>
                  </a:cubicBezTo>
                  <a:cubicBezTo>
                    <a:pt x="10029" y="11880"/>
                    <a:pt x="10029" y="11880"/>
                    <a:pt x="10029" y="11880"/>
                  </a:cubicBezTo>
                  <a:cubicBezTo>
                    <a:pt x="10800" y="12960"/>
                    <a:pt x="10800" y="12960"/>
                    <a:pt x="10800" y="12960"/>
                  </a:cubicBezTo>
                  <a:cubicBezTo>
                    <a:pt x="10800" y="12960"/>
                    <a:pt x="10800" y="12960"/>
                    <a:pt x="10800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1880"/>
                    <a:pt x="11571" y="11880"/>
                    <a:pt x="11571" y="1188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1571" y="10800"/>
                    <a:pt x="11571" y="10800"/>
                    <a:pt x="11571" y="10800"/>
                  </a:cubicBezTo>
                  <a:cubicBezTo>
                    <a:pt x="12343" y="10800"/>
                    <a:pt x="12343" y="10800"/>
                    <a:pt x="12343" y="10800"/>
                  </a:cubicBezTo>
                  <a:cubicBezTo>
                    <a:pt x="13114" y="10800"/>
                    <a:pt x="13114" y="10800"/>
                    <a:pt x="13114" y="10800"/>
                  </a:cubicBezTo>
                  <a:cubicBezTo>
                    <a:pt x="13114" y="11880"/>
                    <a:pt x="13114" y="11880"/>
                    <a:pt x="13114" y="11880"/>
                  </a:cubicBezTo>
                  <a:cubicBezTo>
                    <a:pt x="13114" y="12960"/>
                    <a:pt x="13114" y="12960"/>
                    <a:pt x="13114" y="12960"/>
                  </a:cubicBezTo>
                  <a:cubicBezTo>
                    <a:pt x="13114" y="14040"/>
                    <a:pt x="13114" y="14040"/>
                    <a:pt x="13114" y="14040"/>
                  </a:cubicBezTo>
                  <a:cubicBezTo>
                    <a:pt x="12343" y="14040"/>
                    <a:pt x="12343" y="14040"/>
                    <a:pt x="12343" y="14040"/>
                  </a:cubicBezTo>
                  <a:cubicBezTo>
                    <a:pt x="12343" y="14040"/>
                    <a:pt x="12343" y="14040"/>
                    <a:pt x="12343" y="14040"/>
                  </a:cubicBezTo>
                  <a:cubicBezTo>
                    <a:pt x="13114" y="15120"/>
                    <a:pt x="13114" y="15120"/>
                    <a:pt x="13114" y="15120"/>
                  </a:cubicBezTo>
                  <a:cubicBezTo>
                    <a:pt x="13114" y="15120"/>
                    <a:pt x="13114" y="15120"/>
                    <a:pt x="13114" y="15120"/>
                  </a:cubicBezTo>
                  <a:cubicBezTo>
                    <a:pt x="13114" y="16200"/>
                    <a:pt x="13114" y="16200"/>
                    <a:pt x="13114" y="16200"/>
                  </a:cubicBezTo>
                  <a:cubicBezTo>
                    <a:pt x="12343" y="16200"/>
                    <a:pt x="12343" y="16200"/>
                    <a:pt x="12343" y="1620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1571" y="17280"/>
                    <a:pt x="11571" y="17280"/>
                    <a:pt x="11571" y="17280"/>
                  </a:cubicBezTo>
                  <a:close/>
                  <a:moveTo>
                    <a:pt x="12343" y="17280"/>
                  </a:move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3114" y="17280"/>
                    <a:pt x="13114" y="17280"/>
                    <a:pt x="13114" y="17280"/>
                  </a:cubicBezTo>
                  <a:cubicBezTo>
                    <a:pt x="13114" y="16200"/>
                    <a:pt x="13114" y="16200"/>
                    <a:pt x="13114" y="1620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lose/>
                  <a:moveTo>
                    <a:pt x="10029" y="17280"/>
                  </a:moveTo>
                  <a:cubicBezTo>
                    <a:pt x="10029" y="18360"/>
                    <a:pt x="10029" y="18360"/>
                    <a:pt x="10029" y="18360"/>
                  </a:cubicBezTo>
                  <a:cubicBezTo>
                    <a:pt x="10800" y="18360"/>
                    <a:pt x="10800" y="18360"/>
                    <a:pt x="10800" y="18360"/>
                  </a:cubicBezTo>
                  <a:cubicBezTo>
                    <a:pt x="10800" y="18360"/>
                    <a:pt x="10800" y="18360"/>
                    <a:pt x="10800" y="18360"/>
                  </a:cubicBezTo>
                  <a:cubicBezTo>
                    <a:pt x="11571" y="17280"/>
                    <a:pt x="11571" y="17280"/>
                    <a:pt x="11571" y="17280"/>
                  </a:cubicBezTo>
                  <a:cubicBezTo>
                    <a:pt x="11571" y="17280"/>
                    <a:pt x="11571" y="17280"/>
                    <a:pt x="11571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8360"/>
                    <a:pt x="12343" y="18360"/>
                    <a:pt x="12343" y="18360"/>
                  </a:cubicBezTo>
                  <a:cubicBezTo>
                    <a:pt x="11571" y="18360"/>
                    <a:pt x="11571" y="18360"/>
                    <a:pt x="11571" y="18360"/>
                  </a:cubicBezTo>
                  <a:cubicBezTo>
                    <a:pt x="11571" y="19440"/>
                    <a:pt x="11571" y="19440"/>
                    <a:pt x="11571" y="19440"/>
                  </a:cubicBezTo>
                  <a:cubicBezTo>
                    <a:pt x="11571" y="19440"/>
                    <a:pt x="11571" y="19440"/>
                    <a:pt x="11571" y="19440"/>
                  </a:cubicBezTo>
                  <a:cubicBezTo>
                    <a:pt x="11571" y="18360"/>
                    <a:pt x="11571" y="18360"/>
                    <a:pt x="11571" y="18360"/>
                  </a:cubicBezTo>
                  <a:cubicBezTo>
                    <a:pt x="10800" y="19440"/>
                    <a:pt x="10800" y="19440"/>
                    <a:pt x="10800" y="19440"/>
                  </a:cubicBezTo>
                  <a:cubicBezTo>
                    <a:pt x="10029" y="19440"/>
                    <a:pt x="10029" y="19440"/>
                    <a:pt x="10029" y="19440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7280"/>
                    <a:pt x="9257" y="17280"/>
                    <a:pt x="9257" y="17280"/>
                  </a:cubicBezTo>
                  <a:cubicBezTo>
                    <a:pt x="10029" y="17280"/>
                    <a:pt x="10029" y="17280"/>
                    <a:pt x="10029" y="17280"/>
                  </a:cubicBezTo>
                  <a:close/>
                  <a:moveTo>
                    <a:pt x="6943" y="12960"/>
                  </a:moveTo>
                  <a:cubicBezTo>
                    <a:pt x="7714" y="11880"/>
                    <a:pt x="7714" y="11880"/>
                    <a:pt x="7714" y="11880"/>
                  </a:cubicBezTo>
                  <a:cubicBezTo>
                    <a:pt x="7714" y="10800"/>
                    <a:pt x="7714" y="10800"/>
                    <a:pt x="7714" y="10800"/>
                  </a:cubicBezTo>
                  <a:cubicBezTo>
                    <a:pt x="7714" y="11880"/>
                    <a:pt x="7714" y="11880"/>
                    <a:pt x="7714" y="11880"/>
                  </a:cubicBezTo>
                  <a:cubicBezTo>
                    <a:pt x="7714" y="12960"/>
                    <a:pt x="7714" y="12960"/>
                    <a:pt x="7714" y="12960"/>
                  </a:cubicBezTo>
                  <a:cubicBezTo>
                    <a:pt x="6943" y="12960"/>
                    <a:pt x="6943" y="12960"/>
                    <a:pt x="6943" y="12960"/>
                  </a:cubicBezTo>
                  <a:close/>
                  <a:moveTo>
                    <a:pt x="6943" y="17280"/>
                  </a:moveTo>
                  <a:cubicBezTo>
                    <a:pt x="7714" y="18360"/>
                    <a:pt x="7714" y="18360"/>
                    <a:pt x="7714" y="18360"/>
                  </a:cubicBezTo>
                  <a:cubicBezTo>
                    <a:pt x="7714" y="18360"/>
                    <a:pt x="7714" y="18360"/>
                    <a:pt x="7714" y="18360"/>
                  </a:cubicBezTo>
                  <a:cubicBezTo>
                    <a:pt x="6943" y="17280"/>
                    <a:pt x="6943" y="17280"/>
                    <a:pt x="6943" y="17280"/>
                  </a:cubicBezTo>
                  <a:close/>
                  <a:moveTo>
                    <a:pt x="8486" y="16200"/>
                  </a:moveTo>
                  <a:cubicBezTo>
                    <a:pt x="8486" y="17280"/>
                    <a:pt x="8486" y="17280"/>
                    <a:pt x="8486" y="17280"/>
                  </a:cubicBezTo>
                  <a:cubicBezTo>
                    <a:pt x="7714" y="18360"/>
                    <a:pt x="7714" y="18360"/>
                    <a:pt x="7714" y="18360"/>
                  </a:cubicBezTo>
                  <a:cubicBezTo>
                    <a:pt x="8486" y="18360"/>
                    <a:pt x="8486" y="18360"/>
                    <a:pt x="8486" y="18360"/>
                  </a:cubicBezTo>
                  <a:cubicBezTo>
                    <a:pt x="8486" y="18360"/>
                    <a:pt x="8486" y="18360"/>
                    <a:pt x="8486" y="18360"/>
                  </a:cubicBezTo>
                  <a:cubicBezTo>
                    <a:pt x="9257" y="17280"/>
                    <a:pt x="9257" y="17280"/>
                    <a:pt x="9257" y="17280"/>
                  </a:cubicBezTo>
                  <a:cubicBezTo>
                    <a:pt x="9257" y="17280"/>
                    <a:pt x="8486" y="16200"/>
                    <a:pt x="8486" y="16200"/>
                  </a:cubicBezTo>
                  <a:close/>
                  <a:moveTo>
                    <a:pt x="5400" y="14040"/>
                  </a:moveTo>
                  <a:cubicBezTo>
                    <a:pt x="6171" y="14040"/>
                    <a:pt x="6171" y="14040"/>
                    <a:pt x="6171" y="14040"/>
                  </a:cubicBezTo>
                  <a:cubicBezTo>
                    <a:pt x="6943" y="14040"/>
                    <a:pt x="6943" y="14040"/>
                    <a:pt x="6943" y="14040"/>
                  </a:cubicBezTo>
                  <a:cubicBezTo>
                    <a:pt x="7714" y="14040"/>
                    <a:pt x="7714" y="14040"/>
                    <a:pt x="7714" y="14040"/>
                  </a:cubicBezTo>
                  <a:cubicBezTo>
                    <a:pt x="7714" y="15120"/>
                    <a:pt x="7714" y="15120"/>
                    <a:pt x="7714" y="15120"/>
                  </a:cubicBezTo>
                  <a:cubicBezTo>
                    <a:pt x="8486" y="16200"/>
                    <a:pt x="8486" y="16200"/>
                    <a:pt x="8486" y="16200"/>
                  </a:cubicBezTo>
                  <a:cubicBezTo>
                    <a:pt x="7714" y="17280"/>
                    <a:pt x="7714" y="17280"/>
                    <a:pt x="7714" y="17280"/>
                  </a:cubicBezTo>
                  <a:cubicBezTo>
                    <a:pt x="6943" y="17280"/>
                    <a:pt x="6943" y="17280"/>
                    <a:pt x="6943" y="17280"/>
                  </a:cubicBezTo>
                  <a:cubicBezTo>
                    <a:pt x="6943" y="17280"/>
                    <a:pt x="6943" y="17280"/>
                    <a:pt x="6943" y="17280"/>
                  </a:cubicBezTo>
                  <a:cubicBezTo>
                    <a:pt x="6171" y="17280"/>
                    <a:pt x="6171" y="17280"/>
                    <a:pt x="6171" y="17280"/>
                  </a:cubicBezTo>
                  <a:cubicBezTo>
                    <a:pt x="5400" y="16200"/>
                    <a:pt x="5400" y="16200"/>
                    <a:pt x="5400" y="16200"/>
                  </a:cubicBezTo>
                  <a:cubicBezTo>
                    <a:pt x="5400" y="15120"/>
                    <a:pt x="5400" y="15120"/>
                    <a:pt x="5400" y="15120"/>
                  </a:cubicBezTo>
                  <a:cubicBezTo>
                    <a:pt x="5400" y="14040"/>
                    <a:pt x="5400" y="14040"/>
                    <a:pt x="5400" y="14040"/>
                  </a:cubicBezTo>
                  <a:close/>
                  <a:moveTo>
                    <a:pt x="8486" y="3240"/>
                  </a:moveTo>
                  <a:cubicBezTo>
                    <a:pt x="8486" y="2160"/>
                    <a:pt x="8486" y="2160"/>
                    <a:pt x="8486" y="2160"/>
                  </a:cubicBezTo>
                  <a:cubicBezTo>
                    <a:pt x="9257" y="2160"/>
                    <a:pt x="9257" y="2160"/>
                    <a:pt x="9257" y="2160"/>
                  </a:cubicBezTo>
                  <a:cubicBezTo>
                    <a:pt x="8486" y="3240"/>
                    <a:pt x="8486" y="3240"/>
                    <a:pt x="8486" y="3240"/>
                  </a:cubicBezTo>
                  <a:cubicBezTo>
                    <a:pt x="8486" y="3240"/>
                    <a:pt x="8486" y="3240"/>
                    <a:pt x="8486" y="3240"/>
                  </a:cubicBezTo>
                  <a:close/>
                  <a:moveTo>
                    <a:pt x="2314" y="7560"/>
                  </a:moveTo>
                  <a:cubicBezTo>
                    <a:pt x="2314" y="6480"/>
                    <a:pt x="2314" y="6480"/>
                    <a:pt x="2314" y="6480"/>
                  </a:cubicBezTo>
                  <a:cubicBezTo>
                    <a:pt x="2314" y="5400"/>
                    <a:pt x="2314" y="5400"/>
                    <a:pt x="2314" y="540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2314" y="7560"/>
                    <a:pt x="2314" y="7560"/>
                    <a:pt x="2314" y="7560"/>
                  </a:cubicBezTo>
                  <a:cubicBezTo>
                    <a:pt x="2314" y="7560"/>
                    <a:pt x="2314" y="7560"/>
                    <a:pt x="2314" y="7560"/>
                  </a:cubicBezTo>
                  <a:close/>
                  <a:moveTo>
                    <a:pt x="1543" y="7560"/>
                  </a:moveTo>
                  <a:cubicBezTo>
                    <a:pt x="1543" y="6480"/>
                    <a:pt x="1543" y="6480"/>
                    <a:pt x="1543" y="6480"/>
                  </a:cubicBezTo>
                  <a:cubicBezTo>
                    <a:pt x="1543" y="6480"/>
                    <a:pt x="1543" y="6480"/>
                    <a:pt x="1543" y="648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6171" y="5400"/>
                    <a:pt x="6171" y="5400"/>
                    <a:pt x="6171" y="5400"/>
                  </a:cubicBezTo>
                  <a:cubicBezTo>
                    <a:pt x="6171" y="5400"/>
                    <a:pt x="6171" y="5400"/>
                    <a:pt x="6171" y="5400"/>
                  </a:cubicBezTo>
                  <a:cubicBezTo>
                    <a:pt x="6943" y="3240"/>
                    <a:pt x="6943" y="3240"/>
                    <a:pt x="6943" y="3240"/>
                  </a:cubicBezTo>
                  <a:cubicBezTo>
                    <a:pt x="6943" y="3240"/>
                    <a:pt x="6943" y="3240"/>
                    <a:pt x="6943" y="3240"/>
                  </a:cubicBezTo>
                  <a:cubicBezTo>
                    <a:pt x="6943" y="2160"/>
                    <a:pt x="6943" y="2160"/>
                    <a:pt x="6943" y="2160"/>
                  </a:cubicBezTo>
                  <a:cubicBezTo>
                    <a:pt x="6943" y="1080"/>
                    <a:pt x="6943" y="1080"/>
                    <a:pt x="6943" y="1080"/>
                  </a:cubicBezTo>
                  <a:cubicBezTo>
                    <a:pt x="7714" y="0"/>
                    <a:pt x="7714" y="0"/>
                    <a:pt x="7714" y="0"/>
                  </a:cubicBezTo>
                  <a:cubicBezTo>
                    <a:pt x="7714" y="0"/>
                    <a:pt x="7714" y="0"/>
                    <a:pt x="7714" y="0"/>
                  </a:cubicBezTo>
                  <a:cubicBezTo>
                    <a:pt x="6171" y="1080"/>
                    <a:pt x="6171" y="1080"/>
                    <a:pt x="6171" y="108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4629" y="2160"/>
                    <a:pt x="4629" y="2160"/>
                    <a:pt x="4629" y="2160"/>
                  </a:cubicBezTo>
                  <a:cubicBezTo>
                    <a:pt x="4629" y="2160"/>
                    <a:pt x="4629" y="2160"/>
                    <a:pt x="4629" y="2160"/>
                  </a:cubicBezTo>
                  <a:cubicBezTo>
                    <a:pt x="3857" y="3240"/>
                    <a:pt x="3857" y="3240"/>
                    <a:pt x="3857" y="3240"/>
                  </a:cubicBezTo>
                  <a:cubicBezTo>
                    <a:pt x="3857" y="4320"/>
                    <a:pt x="3857" y="4320"/>
                    <a:pt x="3857" y="4320"/>
                  </a:cubicBezTo>
                  <a:cubicBezTo>
                    <a:pt x="3086" y="4320"/>
                    <a:pt x="3086" y="4320"/>
                    <a:pt x="3086" y="4320"/>
                  </a:cubicBezTo>
                  <a:cubicBezTo>
                    <a:pt x="2314" y="5400"/>
                    <a:pt x="2314" y="5400"/>
                    <a:pt x="2314" y="5400"/>
                  </a:cubicBezTo>
                  <a:cubicBezTo>
                    <a:pt x="1543" y="5400"/>
                    <a:pt x="1543" y="5400"/>
                    <a:pt x="1543" y="5400"/>
                  </a:cubicBezTo>
                  <a:cubicBezTo>
                    <a:pt x="1543" y="5400"/>
                    <a:pt x="1543" y="5400"/>
                    <a:pt x="1543" y="5400"/>
                  </a:cubicBezTo>
                  <a:cubicBezTo>
                    <a:pt x="771" y="5400"/>
                    <a:pt x="771" y="5400"/>
                    <a:pt x="771" y="540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1543" y="7560"/>
                    <a:pt x="1543" y="7560"/>
                    <a:pt x="1543" y="7560"/>
                  </a:cubicBezTo>
                  <a:close/>
                  <a:moveTo>
                    <a:pt x="4629" y="18360"/>
                  </a:moveTo>
                  <a:cubicBezTo>
                    <a:pt x="4629" y="18360"/>
                    <a:pt x="4629" y="18360"/>
                    <a:pt x="4629" y="18360"/>
                  </a:cubicBezTo>
                  <a:cubicBezTo>
                    <a:pt x="4629" y="17280"/>
                    <a:pt x="4629" y="17280"/>
                    <a:pt x="4629" y="17280"/>
                  </a:cubicBezTo>
                  <a:cubicBezTo>
                    <a:pt x="4629" y="17280"/>
                    <a:pt x="4629" y="17280"/>
                    <a:pt x="4629" y="17280"/>
                  </a:cubicBezTo>
                  <a:cubicBezTo>
                    <a:pt x="3857" y="17280"/>
                    <a:pt x="3857" y="17280"/>
                    <a:pt x="3857" y="17280"/>
                  </a:cubicBezTo>
                  <a:cubicBezTo>
                    <a:pt x="3857" y="16200"/>
                    <a:pt x="3857" y="16200"/>
                    <a:pt x="3857" y="16200"/>
                  </a:cubicBezTo>
                  <a:cubicBezTo>
                    <a:pt x="4629" y="16200"/>
                    <a:pt x="4629" y="16200"/>
                    <a:pt x="4629" y="16200"/>
                  </a:cubicBezTo>
                  <a:cubicBezTo>
                    <a:pt x="4629" y="15120"/>
                    <a:pt x="4629" y="15120"/>
                    <a:pt x="4629" y="15120"/>
                  </a:cubicBezTo>
                  <a:cubicBezTo>
                    <a:pt x="4629" y="15120"/>
                    <a:pt x="4629" y="15120"/>
                    <a:pt x="4629" y="15120"/>
                  </a:cubicBezTo>
                  <a:cubicBezTo>
                    <a:pt x="4629" y="14040"/>
                    <a:pt x="4629" y="14040"/>
                    <a:pt x="4629" y="1404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6171" y="12960"/>
                    <a:pt x="6171" y="12960"/>
                    <a:pt x="6171" y="12960"/>
                  </a:cubicBezTo>
                  <a:cubicBezTo>
                    <a:pt x="6171" y="12960"/>
                    <a:pt x="6171" y="12960"/>
                    <a:pt x="6171" y="12960"/>
                  </a:cubicBezTo>
                  <a:cubicBezTo>
                    <a:pt x="6943" y="11880"/>
                    <a:pt x="6943" y="11880"/>
                    <a:pt x="6943" y="11880"/>
                  </a:cubicBezTo>
                  <a:cubicBezTo>
                    <a:pt x="6943" y="10800"/>
                    <a:pt x="6943" y="10800"/>
                    <a:pt x="6943" y="10800"/>
                  </a:cubicBezTo>
                  <a:cubicBezTo>
                    <a:pt x="6171" y="10800"/>
                    <a:pt x="6171" y="10800"/>
                    <a:pt x="6171" y="10800"/>
                  </a:cubicBezTo>
                  <a:cubicBezTo>
                    <a:pt x="6943" y="9720"/>
                    <a:pt x="6943" y="9720"/>
                    <a:pt x="6943" y="9720"/>
                  </a:cubicBezTo>
                  <a:cubicBezTo>
                    <a:pt x="7714" y="9720"/>
                    <a:pt x="7714" y="9720"/>
                    <a:pt x="7714" y="9720"/>
                  </a:cubicBezTo>
                  <a:cubicBezTo>
                    <a:pt x="7714" y="10800"/>
                    <a:pt x="7714" y="10800"/>
                    <a:pt x="7714" y="10800"/>
                  </a:cubicBezTo>
                  <a:cubicBezTo>
                    <a:pt x="8486" y="9720"/>
                    <a:pt x="8486" y="9720"/>
                    <a:pt x="8486" y="9720"/>
                  </a:cubicBezTo>
                  <a:cubicBezTo>
                    <a:pt x="8486" y="10800"/>
                    <a:pt x="8486" y="10800"/>
                    <a:pt x="8486" y="10800"/>
                  </a:cubicBezTo>
                  <a:cubicBezTo>
                    <a:pt x="8486" y="9720"/>
                    <a:pt x="8486" y="9720"/>
                    <a:pt x="8486" y="9720"/>
                  </a:cubicBezTo>
                  <a:cubicBezTo>
                    <a:pt x="8486" y="8640"/>
                    <a:pt x="8486" y="8640"/>
                    <a:pt x="8486" y="8640"/>
                  </a:cubicBezTo>
                  <a:cubicBezTo>
                    <a:pt x="8486" y="8640"/>
                    <a:pt x="8486" y="8640"/>
                    <a:pt x="8486" y="8640"/>
                  </a:cubicBezTo>
                  <a:cubicBezTo>
                    <a:pt x="7714" y="8640"/>
                    <a:pt x="7714" y="8640"/>
                    <a:pt x="7714" y="8640"/>
                  </a:cubicBezTo>
                  <a:cubicBezTo>
                    <a:pt x="6943" y="8640"/>
                    <a:pt x="6943" y="8640"/>
                    <a:pt x="6943" y="8640"/>
                  </a:cubicBezTo>
                  <a:cubicBezTo>
                    <a:pt x="6943" y="7560"/>
                    <a:pt x="6943" y="7560"/>
                    <a:pt x="6943" y="7560"/>
                  </a:cubicBezTo>
                  <a:cubicBezTo>
                    <a:pt x="6171" y="7560"/>
                    <a:pt x="6171" y="7560"/>
                    <a:pt x="6171" y="7560"/>
                  </a:cubicBezTo>
                  <a:cubicBezTo>
                    <a:pt x="6171" y="7560"/>
                    <a:pt x="6171" y="7560"/>
                    <a:pt x="6171" y="7560"/>
                  </a:cubicBezTo>
                  <a:cubicBezTo>
                    <a:pt x="6171" y="6480"/>
                    <a:pt x="6171" y="6480"/>
                    <a:pt x="6171" y="6480"/>
                  </a:cubicBezTo>
                  <a:cubicBezTo>
                    <a:pt x="6171" y="6480"/>
                    <a:pt x="6171" y="6480"/>
                    <a:pt x="6171" y="648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3857" y="6480"/>
                    <a:pt x="3857" y="6480"/>
                    <a:pt x="3857" y="6480"/>
                  </a:cubicBezTo>
                  <a:cubicBezTo>
                    <a:pt x="3857" y="7560"/>
                    <a:pt x="3857" y="7560"/>
                    <a:pt x="3857" y="7560"/>
                  </a:cubicBezTo>
                  <a:cubicBezTo>
                    <a:pt x="4629" y="8640"/>
                    <a:pt x="4629" y="8640"/>
                    <a:pt x="4629" y="8640"/>
                  </a:cubicBezTo>
                  <a:cubicBezTo>
                    <a:pt x="4629" y="8640"/>
                    <a:pt x="4629" y="8640"/>
                    <a:pt x="4629" y="8640"/>
                  </a:cubicBezTo>
                  <a:cubicBezTo>
                    <a:pt x="3857" y="8640"/>
                    <a:pt x="3857" y="8640"/>
                    <a:pt x="3857" y="8640"/>
                  </a:cubicBezTo>
                  <a:cubicBezTo>
                    <a:pt x="3086" y="8640"/>
                    <a:pt x="3086" y="8640"/>
                    <a:pt x="3086" y="8640"/>
                  </a:cubicBezTo>
                  <a:cubicBezTo>
                    <a:pt x="3086" y="7560"/>
                    <a:pt x="3086" y="7560"/>
                    <a:pt x="3086" y="7560"/>
                  </a:cubicBezTo>
                  <a:cubicBezTo>
                    <a:pt x="3086" y="7560"/>
                    <a:pt x="3086" y="7560"/>
                    <a:pt x="3086" y="756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2314" y="7560"/>
                    <a:pt x="2314" y="7560"/>
                    <a:pt x="2314" y="7560"/>
                  </a:cubicBezTo>
                  <a:cubicBezTo>
                    <a:pt x="2314" y="8640"/>
                    <a:pt x="2314" y="8640"/>
                    <a:pt x="2314" y="8640"/>
                  </a:cubicBezTo>
                  <a:cubicBezTo>
                    <a:pt x="2314" y="8640"/>
                    <a:pt x="2314" y="8640"/>
                    <a:pt x="2314" y="8640"/>
                  </a:cubicBezTo>
                  <a:cubicBezTo>
                    <a:pt x="1543" y="8640"/>
                    <a:pt x="1543" y="8640"/>
                    <a:pt x="1543" y="8640"/>
                  </a:cubicBezTo>
                  <a:cubicBezTo>
                    <a:pt x="771" y="8640"/>
                    <a:pt x="771" y="8640"/>
                    <a:pt x="771" y="8640"/>
                  </a:cubicBezTo>
                  <a:cubicBezTo>
                    <a:pt x="771" y="7560"/>
                    <a:pt x="771" y="7560"/>
                    <a:pt x="771" y="7560"/>
                  </a:cubicBezTo>
                  <a:cubicBezTo>
                    <a:pt x="0" y="8640"/>
                    <a:pt x="0" y="8640"/>
                    <a:pt x="0" y="864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0" y="9720"/>
                    <a:pt x="0" y="9720"/>
                    <a:pt x="0" y="972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771" y="10800"/>
                    <a:pt x="771" y="10800"/>
                    <a:pt x="771" y="10800"/>
                  </a:cubicBezTo>
                  <a:cubicBezTo>
                    <a:pt x="771" y="11880"/>
                    <a:pt x="771" y="11880"/>
                    <a:pt x="771" y="11880"/>
                  </a:cubicBezTo>
                  <a:cubicBezTo>
                    <a:pt x="1543" y="12960"/>
                    <a:pt x="1543" y="12960"/>
                    <a:pt x="1543" y="12960"/>
                  </a:cubicBezTo>
                  <a:cubicBezTo>
                    <a:pt x="0" y="12960"/>
                    <a:pt x="0" y="12960"/>
                    <a:pt x="0" y="12960"/>
                  </a:cubicBezTo>
                  <a:cubicBezTo>
                    <a:pt x="0" y="14040"/>
                    <a:pt x="0" y="14040"/>
                    <a:pt x="0" y="1404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771" y="14040"/>
                    <a:pt x="771" y="14040"/>
                    <a:pt x="771" y="14040"/>
                  </a:cubicBezTo>
                  <a:cubicBezTo>
                    <a:pt x="1543" y="15120"/>
                    <a:pt x="1543" y="15120"/>
                    <a:pt x="1543" y="15120"/>
                  </a:cubicBezTo>
                  <a:cubicBezTo>
                    <a:pt x="1543" y="16200"/>
                    <a:pt x="1543" y="16200"/>
                    <a:pt x="1543" y="16200"/>
                  </a:cubicBezTo>
                  <a:cubicBezTo>
                    <a:pt x="1543" y="17280"/>
                    <a:pt x="1543" y="17280"/>
                    <a:pt x="1543" y="17280"/>
                  </a:cubicBezTo>
                  <a:cubicBezTo>
                    <a:pt x="1543" y="17280"/>
                    <a:pt x="1543" y="17280"/>
                    <a:pt x="1543" y="17280"/>
                  </a:cubicBezTo>
                  <a:cubicBezTo>
                    <a:pt x="2314" y="17280"/>
                    <a:pt x="2314" y="17280"/>
                    <a:pt x="2314" y="17280"/>
                  </a:cubicBezTo>
                  <a:cubicBezTo>
                    <a:pt x="3857" y="18360"/>
                    <a:pt x="3857" y="18360"/>
                    <a:pt x="3857" y="18360"/>
                  </a:cubicBezTo>
                  <a:cubicBezTo>
                    <a:pt x="3857" y="18360"/>
                    <a:pt x="3857" y="18360"/>
                    <a:pt x="3857" y="18360"/>
                  </a:cubicBezTo>
                  <a:lnTo>
                    <a:pt x="4629" y="18360"/>
                  </a:lnTo>
                  <a:close/>
                  <a:moveTo>
                    <a:pt x="4629" y="183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1" name="AutoShape 35"/>
            <p:cNvSpPr>
              <a:spLocks/>
            </p:cNvSpPr>
            <p:nvPr/>
          </p:nvSpPr>
          <p:spPr bwMode="auto">
            <a:xfrm>
              <a:off x="7007" y="1391"/>
              <a:ext cx="845" cy="86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920" y="3906"/>
                  </a:moveTo>
                  <a:cubicBezTo>
                    <a:pt x="20160" y="3906"/>
                    <a:pt x="20160" y="3906"/>
                    <a:pt x="20160" y="3906"/>
                  </a:cubicBezTo>
                  <a:cubicBezTo>
                    <a:pt x="20160" y="3677"/>
                    <a:pt x="20160" y="3677"/>
                    <a:pt x="20160" y="3677"/>
                  </a:cubicBezTo>
                  <a:cubicBezTo>
                    <a:pt x="20400" y="3447"/>
                    <a:pt x="20400" y="3447"/>
                    <a:pt x="20400" y="3447"/>
                  </a:cubicBezTo>
                  <a:cubicBezTo>
                    <a:pt x="20640" y="3447"/>
                    <a:pt x="20640" y="3447"/>
                    <a:pt x="20640" y="3447"/>
                  </a:cubicBezTo>
                  <a:cubicBezTo>
                    <a:pt x="20880" y="3217"/>
                    <a:pt x="20880" y="3217"/>
                    <a:pt x="20880" y="3217"/>
                  </a:cubicBezTo>
                  <a:cubicBezTo>
                    <a:pt x="20880" y="2987"/>
                    <a:pt x="20880" y="2987"/>
                    <a:pt x="20880" y="2987"/>
                  </a:cubicBezTo>
                  <a:cubicBezTo>
                    <a:pt x="21120" y="2987"/>
                    <a:pt x="21120" y="2987"/>
                    <a:pt x="21120" y="2987"/>
                  </a:cubicBezTo>
                  <a:cubicBezTo>
                    <a:pt x="21360" y="2987"/>
                    <a:pt x="21360" y="2987"/>
                    <a:pt x="21360" y="2987"/>
                  </a:cubicBezTo>
                  <a:cubicBezTo>
                    <a:pt x="21360" y="2757"/>
                    <a:pt x="21360" y="2757"/>
                    <a:pt x="21360" y="2757"/>
                  </a:cubicBezTo>
                  <a:cubicBezTo>
                    <a:pt x="21360" y="2528"/>
                    <a:pt x="21360" y="2528"/>
                    <a:pt x="21360" y="2528"/>
                  </a:cubicBezTo>
                  <a:cubicBezTo>
                    <a:pt x="21360" y="2528"/>
                    <a:pt x="21360" y="2528"/>
                    <a:pt x="21360" y="2528"/>
                  </a:cubicBezTo>
                  <a:cubicBezTo>
                    <a:pt x="21120" y="2528"/>
                    <a:pt x="21120" y="2528"/>
                    <a:pt x="21120" y="2528"/>
                  </a:cubicBezTo>
                  <a:cubicBezTo>
                    <a:pt x="21120" y="2528"/>
                    <a:pt x="21120" y="2528"/>
                    <a:pt x="21120" y="2528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880" y="2757"/>
                    <a:pt x="20880" y="2757"/>
                    <a:pt x="20880" y="2757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640" y="2757"/>
                    <a:pt x="20640" y="2757"/>
                    <a:pt x="20640" y="2757"/>
                  </a:cubicBezTo>
                  <a:cubicBezTo>
                    <a:pt x="20640" y="2757"/>
                    <a:pt x="20640" y="2757"/>
                    <a:pt x="20640" y="2757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160" y="2528"/>
                    <a:pt x="20160" y="2528"/>
                    <a:pt x="20160" y="2528"/>
                  </a:cubicBezTo>
                  <a:cubicBezTo>
                    <a:pt x="20160" y="2528"/>
                    <a:pt x="20160" y="2528"/>
                    <a:pt x="20160" y="2528"/>
                  </a:cubicBezTo>
                  <a:cubicBezTo>
                    <a:pt x="20160" y="2298"/>
                    <a:pt x="20160" y="2298"/>
                    <a:pt x="20160" y="2298"/>
                  </a:cubicBezTo>
                  <a:cubicBezTo>
                    <a:pt x="19920" y="2298"/>
                    <a:pt x="19920" y="2298"/>
                    <a:pt x="19920" y="2298"/>
                  </a:cubicBezTo>
                  <a:cubicBezTo>
                    <a:pt x="19920" y="2298"/>
                    <a:pt x="19920" y="2298"/>
                    <a:pt x="19920" y="2298"/>
                  </a:cubicBezTo>
                  <a:cubicBezTo>
                    <a:pt x="19680" y="2068"/>
                    <a:pt x="19680" y="2068"/>
                    <a:pt x="19680" y="2068"/>
                  </a:cubicBezTo>
                  <a:cubicBezTo>
                    <a:pt x="19440" y="2068"/>
                    <a:pt x="19440" y="2068"/>
                    <a:pt x="19440" y="2068"/>
                  </a:cubicBezTo>
                  <a:cubicBezTo>
                    <a:pt x="19200" y="2068"/>
                    <a:pt x="19200" y="2068"/>
                    <a:pt x="19200" y="2068"/>
                  </a:cubicBezTo>
                  <a:cubicBezTo>
                    <a:pt x="19440" y="2068"/>
                    <a:pt x="19440" y="2068"/>
                    <a:pt x="19440" y="2068"/>
                  </a:cubicBezTo>
                  <a:cubicBezTo>
                    <a:pt x="19680" y="2068"/>
                    <a:pt x="19680" y="2068"/>
                    <a:pt x="19680" y="2068"/>
                  </a:cubicBezTo>
                  <a:cubicBezTo>
                    <a:pt x="19920" y="2068"/>
                    <a:pt x="19920" y="2068"/>
                    <a:pt x="19920" y="2068"/>
                  </a:cubicBezTo>
                  <a:cubicBezTo>
                    <a:pt x="20160" y="2068"/>
                    <a:pt x="20160" y="2068"/>
                    <a:pt x="20160" y="2068"/>
                  </a:cubicBezTo>
                  <a:cubicBezTo>
                    <a:pt x="20640" y="2068"/>
                    <a:pt x="20640" y="2068"/>
                    <a:pt x="20640" y="2068"/>
                  </a:cubicBezTo>
                  <a:cubicBezTo>
                    <a:pt x="20880" y="2068"/>
                    <a:pt x="20880" y="2068"/>
                    <a:pt x="20880" y="2068"/>
                  </a:cubicBezTo>
                  <a:cubicBezTo>
                    <a:pt x="21120" y="1609"/>
                    <a:pt x="21120" y="1609"/>
                    <a:pt x="21120" y="1609"/>
                  </a:cubicBezTo>
                  <a:cubicBezTo>
                    <a:pt x="21360" y="1609"/>
                    <a:pt x="21360" y="1609"/>
                    <a:pt x="21360" y="1609"/>
                  </a:cubicBezTo>
                  <a:cubicBezTo>
                    <a:pt x="21600" y="1379"/>
                    <a:pt x="21600" y="1379"/>
                    <a:pt x="21600" y="1379"/>
                  </a:cubicBezTo>
                  <a:cubicBezTo>
                    <a:pt x="21600" y="1379"/>
                    <a:pt x="21600" y="1379"/>
                    <a:pt x="21600" y="1379"/>
                  </a:cubicBezTo>
                  <a:cubicBezTo>
                    <a:pt x="21360" y="1379"/>
                    <a:pt x="21360" y="1379"/>
                    <a:pt x="21360" y="1379"/>
                  </a:cubicBezTo>
                  <a:cubicBezTo>
                    <a:pt x="21360" y="1379"/>
                    <a:pt x="21360" y="1379"/>
                    <a:pt x="21360" y="1379"/>
                  </a:cubicBezTo>
                  <a:cubicBezTo>
                    <a:pt x="21360" y="1149"/>
                    <a:pt x="21360" y="1149"/>
                    <a:pt x="21360" y="1149"/>
                  </a:cubicBezTo>
                  <a:cubicBezTo>
                    <a:pt x="21120" y="1379"/>
                    <a:pt x="21120" y="1379"/>
                    <a:pt x="21120" y="1379"/>
                  </a:cubicBezTo>
                  <a:cubicBezTo>
                    <a:pt x="20880" y="1149"/>
                    <a:pt x="20880" y="1149"/>
                    <a:pt x="20880" y="1149"/>
                  </a:cubicBezTo>
                  <a:cubicBezTo>
                    <a:pt x="20640" y="1149"/>
                    <a:pt x="20640" y="1149"/>
                    <a:pt x="20640" y="1149"/>
                  </a:cubicBezTo>
                  <a:cubicBezTo>
                    <a:pt x="20640" y="1379"/>
                    <a:pt x="20640" y="1379"/>
                    <a:pt x="20640" y="1379"/>
                  </a:cubicBezTo>
                  <a:cubicBezTo>
                    <a:pt x="20400" y="1379"/>
                    <a:pt x="20400" y="1379"/>
                    <a:pt x="20400" y="1379"/>
                  </a:cubicBezTo>
                  <a:cubicBezTo>
                    <a:pt x="20400" y="1149"/>
                    <a:pt x="20400" y="1149"/>
                    <a:pt x="20400" y="1149"/>
                  </a:cubicBezTo>
                  <a:cubicBezTo>
                    <a:pt x="20640" y="1149"/>
                    <a:pt x="20640" y="1149"/>
                    <a:pt x="20640" y="1149"/>
                  </a:cubicBezTo>
                  <a:cubicBezTo>
                    <a:pt x="20640" y="919"/>
                    <a:pt x="20640" y="919"/>
                    <a:pt x="20640" y="919"/>
                  </a:cubicBezTo>
                  <a:cubicBezTo>
                    <a:pt x="20400" y="919"/>
                    <a:pt x="20400" y="919"/>
                    <a:pt x="20400" y="919"/>
                  </a:cubicBezTo>
                  <a:cubicBezTo>
                    <a:pt x="20400" y="919"/>
                    <a:pt x="20400" y="919"/>
                    <a:pt x="20400" y="919"/>
                  </a:cubicBezTo>
                  <a:cubicBezTo>
                    <a:pt x="20160" y="919"/>
                    <a:pt x="20160" y="919"/>
                    <a:pt x="20160" y="919"/>
                  </a:cubicBezTo>
                  <a:cubicBezTo>
                    <a:pt x="20160" y="1149"/>
                    <a:pt x="20160" y="1149"/>
                    <a:pt x="20160" y="1149"/>
                  </a:cubicBezTo>
                  <a:cubicBezTo>
                    <a:pt x="19920" y="1149"/>
                    <a:pt x="19920" y="1149"/>
                    <a:pt x="19920" y="114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1149"/>
                    <a:pt x="19920" y="1149"/>
                    <a:pt x="19920" y="1149"/>
                  </a:cubicBezTo>
                  <a:cubicBezTo>
                    <a:pt x="19680" y="1149"/>
                    <a:pt x="19680" y="1149"/>
                    <a:pt x="19680" y="1149"/>
                  </a:cubicBezTo>
                  <a:cubicBezTo>
                    <a:pt x="19680" y="919"/>
                    <a:pt x="19680" y="919"/>
                    <a:pt x="19680" y="91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689"/>
                    <a:pt x="19920" y="689"/>
                    <a:pt x="19920" y="689"/>
                  </a:cubicBezTo>
                  <a:cubicBezTo>
                    <a:pt x="19680" y="689"/>
                    <a:pt x="19680" y="689"/>
                    <a:pt x="19680" y="689"/>
                  </a:cubicBezTo>
                  <a:cubicBezTo>
                    <a:pt x="19440" y="689"/>
                    <a:pt x="19440" y="689"/>
                    <a:pt x="19440" y="689"/>
                  </a:cubicBezTo>
                  <a:cubicBezTo>
                    <a:pt x="19200" y="689"/>
                    <a:pt x="19200" y="689"/>
                    <a:pt x="19200" y="689"/>
                  </a:cubicBezTo>
                  <a:cubicBezTo>
                    <a:pt x="19200" y="919"/>
                    <a:pt x="19200" y="919"/>
                    <a:pt x="19200" y="919"/>
                  </a:cubicBezTo>
                  <a:cubicBezTo>
                    <a:pt x="19200" y="919"/>
                    <a:pt x="19200" y="919"/>
                    <a:pt x="19200" y="919"/>
                  </a:cubicBezTo>
                  <a:cubicBezTo>
                    <a:pt x="19200" y="1149"/>
                    <a:pt x="19200" y="1149"/>
                    <a:pt x="19200" y="1149"/>
                  </a:cubicBezTo>
                  <a:cubicBezTo>
                    <a:pt x="19200" y="1379"/>
                    <a:pt x="19200" y="1379"/>
                    <a:pt x="19200" y="1379"/>
                  </a:cubicBezTo>
                  <a:cubicBezTo>
                    <a:pt x="19200" y="1379"/>
                    <a:pt x="19200" y="1379"/>
                    <a:pt x="19200" y="1379"/>
                  </a:cubicBezTo>
                  <a:cubicBezTo>
                    <a:pt x="19200" y="1609"/>
                    <a:pt x="19200" y="1609"/>
                    <a:pt x="19200" y="160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720" y="1379"/>
                    <a:pt x="18720" y="1379"/>
                    <a:pt x="18720" y="1379"/>
                  </a:cubicBezTo>
                  <a:cubicBezTo>
                    <a:pt x="18480" y="1609"/>
                    <a:pt x="18480" y="1609"/>
                    <a:pt x="18480" y="1609"/>
                  </a:cubicBezTo>
                  <a:cubicBezTo>
                    <a:pt x="18720" y="1379"/>
                    <a:pt x="18720" y="1379"/>
                    <a:pt x="18720" y="1379"/>
                  </a:cubicBezTo>
                  <a:cubicBezTo>
                    <a:pt x="18720" y="1149"/>
                    <a:pt x="18720" y="1149"/>
                    <a:pt x="18720" y="1149"/>
                  </a:cubicBezTo>
                  <a:cubicBezTo>
                    <a:pt x="18960" y="1149"/>
                    <a:pt x="18960" y="1149"/>
                    <a:pt x="18960" y="1149"/>
                  </a:cubicBezTo>
                  <a:cubicBezTo>
                    <a:pt x="18960" y="919"/>
                    <a:pt x="18960" y="919"/>
                    <a:pt x="1896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480" y="1149"/>
                    <a:pt x="18480" y="1149"/>
                    <a:pt x="18480" y="1149"/>
                  </a:cubicBezTo>
                  <a:cubicBezTo>
                    <a:pt x="18480" y="1149"/>
                    <a:pt x="18480" y="1149"/>
                    <a:pt x="18480" y="1149"/>
                  </a:cubicBezTo>
                  <a:cubicBezTo>
                    <a:pt x="18480" y="919"/>
                    <a:pt x="18480" y="919"/>
                    <a:pt x="1848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480" y="919"/>
                    <a:pt x="18480" y="919"/>
                    <a:pt x="18480" y="919"/>
                  </a:cubicBezTo>
                  <a:cubicBezTo>
                    <a:pt x="18480" y="689"/>
                    <a:pt x="18480" y="689"/>
                    <a:pt x="18480" y="689"/>
                  </a:cubicBezTo>
                  <a:cubicBezTo>
                    <a:pt x="18480" y="689"/>
                    <a:pt x="18480" y="689"/>
                    <a:pt x="18480" y="689"/>
                  </a:cubicBezTo>
                  <a:cubicBezTo>
                    <a:pt x="18720" y="689"/>
                    <a:pt x="18720" y="689"/>
                    <a:pt x="18720" y="689"/>
                  </a:cubicBezTo>
                  <a:cubicBezTo>
                    <a:pt x="18960" y="689"/>
                    <a:pt x="18960" y="689"/>
                    <a:pt x="18960" y="689"/>
                  </a:cubicBezTo>
                  <a:cubicBezTo>
                    <a:pt x="18960" y="460"/>
                    <a:pt x="18960" y="460"/>
                    <a:pt x="18960" y="460"/>
                  </a:cubicBezTo>
                  <a:cubicBezTo>
                    <a:pt x="18960" y="460"/>
                    <a:pt x="18960" y="460"/>
                    <a:pt x="18960" y="460"/>
                  </a:cubicBezTo>
                  <a:cubicBezTo>
                    <a:pt x="18720" y="460"/>
                    <a:pt x="18720" y="460"/>
                    <a:pt x="18720" y="460"/>
                  </a:cubicBezTo>
                  <a:cubicBezTo>
                    <a:pt x="18720" y="460"/>
                    <a:pt x="18720" y="460"/>
                    <a:pt x="18720" y="460"/>
                  </a:cubicBezTo>
                  <a:cubicBezTo>
                    <a:pt x="18720" y="230"/>
                    <a:pt x="18720" y="230"/>
                    <a:pt x="18720" y="230"/>
                  </a:cubicBezTo>
                  <a:cubicBezTo>
                    <a:pt x="18720" y="0"/>
                    <a:pt x="18720" y="0"/>
                    <a:pt x="18720" y="0"/>
                  </a:cubicBezTo>
                  <a:cubicBezTo>
                    <a:pt x="18480" y="230"/>
                    <a:pt x="18480" y="230"/>
                    <a:pt x="18480" y="230"/>
                  </a:cubicBezTo>
                  <a:cubicBezTo>
                    <a:pt x="18480" y="230"/>
                    <a:pt x="18480" y="230"/>
                    <a:pt x="18480" y="230"/>
                  </a:cubicBezTo>
                  <a:cubicBezTo>
                    <a:pt x="18240" y="0"/>
                    <a:pt x="18240" y="0"/>
                    <a:pt x="18240" y="0"/>
                  </a:cubicBezTo>
                  <a:cubicBezTo>
                    <a:pt x="18000" y="230"/>
                    <a:pt x="18000" y="230"/>
                    <a:pt x="18000" y="230"/>
                  </a:cubicBezTo>
                  <a:cubicBezTo>
                    <a:pt x="18000" y="230"/>
                    <a:pt x="18000" y="230"/>
                    <a:pt x="18000" y="230"/>
                  </a:cubicBezTo>
                  <a:cubicBezTo>
                    <a:pt x="18240" y="460"/>
                    <a:pt x="18240" y="460"/>
                    <a:pt x="18240" y="460"/>
                  </a:cubicBezTo>
                  <a:cubicBezTo>
                    <a:pt x="18240" y="460"/>
                    <a:pt x="18240" y="460"/>
                    <a:pt x="18240" y="460"/>
                  </a:cubicBezTo>
                  <a:cubicBezTo>
                    <a:pt x="18000" y="460"/>
                    <a:pt x="18000" y="460"/>
                    <a:pt x="18000" y="460"/>
                  </a:cubicBezTo>
                  <a:cubicBezTo>
                    <a:pt x="18000" y="460"/>
                    <a:pt x="18000" y="460"/>
                    <a:pt x="18000" y="460"/>
                  </a:cubicBezTo>
                  <a:cubicBezTo>
                    <a:pt x="17760" y="460"/>
                    <a:pt x="17760" y="460"/>
                    <a:pt x="17760" y="460"/>
                  </a:cubicBezTo>
                  <a:cubicBezTo>
                    <a:pt x="17760" y="689"/>
                    <a:pt x="17760" y="689"/>
                    <a:pt x="17760" y="689"/>
                  </a:cubicBezTo>
                  <a:cubicBezTo>
                    <a:pt x="17760" y="689"/>
                    <a:pt x="17760" y="689"/>
                    <a:pt x="17760" y="689"/>
                  </a:cubicBezTo>
                  <a:cubicBezTo>
                    <a:pt x="18000" y="689"/>
                    <a:pt x="18000" y="689"/>
                    <a:pt x="18000" y="689"/>
                  </a:cubicBezTo>
                  <a:cubicBezTo>
                    <a:pt x="18000" y="689"/>
                    <a:pt x="18000" y="689"/>
                    <a:pt x="18000" y="68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379"/>
                    <a:pt x="17760" y="1379"/>
                    <a:pt x="17760" y="1379"/>
                  </a:cubicBezTo>
                  <a:cubicBezTo>
                    <a:pt x="17760" y="1379"/>
                    <a:pt x="17760" y="1379"/>
                    <a:pt x="17760" y="1379"/>
                  </a:cubicBezTo>
                  <a:cubicBezTo>
                    <a:pt x="17760" y="1609"/>
                    <a:pt x="17760" y="1609"/>
                    <a:pt x="17760" y="1609"/>
                  </a:cubicBezTo>
                  <a:cubicBezTo>
                    <a:pt x="17520" y="1379"/>
                    <a:pt x="17520" y="1379"/>
                    <a:pt x="17520" y="1379"/>
                  </a:cubicBezTo>
                  <a:cubicBezTo>
                    <a:pt x="17520" y="1609"/>
                    <a:pt x="17520" y="1609"/>
                    <a:pt x="17520" y="1609"/>
                  </a:cubicBezTo>
                  <a:cubicBezTo>
                    <a:pt x="17520" y="1609"/>
                    <a:pt x="17520" y="1609"/>
                    <a:pt x="17520" y="1609"/>
                  </a:cubicBezTo>
                  <a:cubicBezTo>
                    <a:pt x="17280" y="1609"/>
                    <a:pt x="17280" y="1609"/>
                    <a:pt x="17280" y="1609"/>
                  </a:cubicBezTo>
                  <a:cubicBezTo>
                    <a:pt x="17280" y="1609"/>
                    <a:pt x="17280" y="1609"/>
                    <a:pt x="17280" y="1609"/>
                  </a:cubicBezTo>
                  <a:cubicBezTo>
                    <a:pt x="17520" y="1149"/>
                    <a:pt x="17520" y="1149"/>
                    <a:pt x="17520" y="1149"/>
                  </a:cubicBezTo>
                  <a:cubicBezTo>
                    <a:pt x="17280" y="1149"/>
                    <a:pt x="17280" y="1149"/>
                    <a:pt x="17280" y="1149"/>
                  </a:cubicBezTo>
                  <a:cubicBezTo>
                    <a:pt x="17280" y="1149"/>
                    <a:pt x="17280" y="1149"/>
                    <a:pt x="17280" y="1149"/>
                  </a:cubicBezTo>
                  <a:cubicBezTo>
                    <a:pt x="17280" y="919"/>
                    <a:pt x="17280" y="919"/>
                    <a:pt x="17280" y="91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040" y="919"/>
                    <a:pt x="17040" y="919"/>
                    <a:pt x="17040" y="919"/>
                  </a:cubicBezTo>
                  <a:cubicBezTo>
                    <a:pt x="17040" y="1149"/>
                    <a:pt x="17040" y="1149"/>
                    <a:pt x="17040" y="1149"/>
                  </a:cubicBezTo>
                  <a:cubicBezTo>
                    <a:pt x="16800" y="1379"/>
                    <a:pt x="16800" y="1379"/>
                    <a:pt x="16800" y="1379"/>
                  </a:cubicBezTo>
                  <a:cubicBezTo>
                    <a:pt x="16560" y="1609"/>
                    <a:pt x="16560" y="1609"/>
                    <a:pt x="16560" y="1609"/>
                  </a:cubicBezTo>
                  <a:cubicBezTo>
                    <a:pt x="16800" y="1838"/>
                    <a:pt x="16800" y="1838"/>
                    <a:pt x="16800" y="1838"/>
                  </a:cubicBezTo>
                  <a:cubicBezTo>
                    <a:pt x="16560" y="2068"/>
                    <a:pt x="16560" y="2068"/>
                    <a:pt x="16560" y="2068"/>
                  </a:cubicBezTo>
                  <a:cubicBezTo>
                    <a:pt x="16320" y="2298"/>
                    <a:pt x="16320" y="2298"/>
                    <a:pt x="16320" y="2298"/>
                  </a:cubicBezTo>
                  <a:cubicBezTo>
                    <a:pt x="16320" y="2298"/>
                    <a:pt x="16320" y="2298"/>
                    <a:pt x="16320" y="2298"/>
                  </a:cubicBezTo>
                  <a:cubicBezTo>
                    <a:pt x="16320" y="2068"/>
                    <a:pt x="16320" y="2068"/>
                    <a:pt x="16320" y="2068"/>
                  </a:cubicBezTo>
                  <a:cubicBezTo>
                    <a:pt x="16080" y="2068"/>
                    <a:pt x="16080" y="2068"/>
                    <a:pt x="16080" y="2068"/>
                  </a:cubicBezTo>
                  <a:cubicBezTo>
                    <a:pt x="16320" y="1838"/>
                    <a:pt x="16320" y="1838"/>
                    <a:pt x="16320" y="1838"/>
                  </a:cubicBezTo>
                  <a:cubicBezTo>
                    <a:pt x="16320" y="1609"/>
                    <a:pt x="16320" y="1609"/>
                    <a:pt x="16320" y="1609"/>
                  </a:cubicBezTo>
                  <a:cubicBezTo>
                    <a:pt x="16320" y="1609"/>
                    <a:pt x="16320" y="1609"/>
                    <a:pt x="16320" y="1609"/>
                  </a:cubicBezTo>
                  <a:cubicBezTo>
                    <a:pt x="16320" y="1379"/>
                    <a:pt x="16320" y="1379"/>
                    <a:pt x="16320" y="1379"/>
                  </a:cubicBezTo>
                  <a:cubicBezTo>
                    <a:pt x="16560" y="1149"/>
                    <a:pt x="16560" y="1149"/>
                    <a:pt x="16560" y="1149"/>
                  </a:cubicBezTo>
                  <a:cubicBezTo>
                    <a:pt x="16560" y="919"/>
                    <a:pt x="16560" y="919"/>
                    <a:pt x="16560" y="919"/>
                  </a:cubicBezTo>
                  <a:cubicBezTo>
                    <a:pt x="16800" y="919"/>
                    <a:pt x="16800" y="919"/>
                    <a:pt x="16800" y="919"/>
                  </a:cubicBezTo>
                  <a:cubicBezTo>
                    <a:pt x="16800" y="689"/>
                    <a:pt x="16800" y="689"/>
                    <a:pt x="16800" y="689"/>
                  </a:cubicBezTo>
                  <a:cubicBezTo>
                    <a:pt x="16560" y="689"/>
                    <a:pt x="16560" y="689"/>
                    <a:pt x="1656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080" y="919"/>
                    <a:pt x="16080" y="919"/>
                    <a:pt x="16080" y="919"/>
                  </a:cubicBezTo>
                  <a:cubicBezTo>
                    <a:pt x="16080" y="689"/>
                    <a:pt x="16080" y="689"/>
                    <a:pt x="16080" y="689"/>
                  </a:cubicBezTo>
                  <a:cubicBezTo>
                    <a:pt x="16080" y="689"/>
                    <a:pt x="16080" y="689"/>
                    <a:pt x="16080" y="689"/>
                  </a:cubicBezTo>
                  <a:cubicBezTo>
                    <a:pt x="15840" y="689"/>
                    <a:pt x="15840" y="689"/>
                    <a:pt x="15840" y="689"/>
                  </a:cubicBezTo>
                  <a:cubicBezTo>
                    <a:pt x="15840" y="689"/>
                    <a:pt x="15840" y="689"/>
                    <a:pt x="15840" y="689"/>
                  </a:cubicBezTo>
                  <a:cubicBezTo>
                    <a:pt x="15840" y="919"/>
                    <a:pt x="15840" y="919"/>
                    <a:pt x="1584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360" y="919"/>
                    <a:pt x="15360" y="919"/>
                    <a:pt x="15360" y="919"/>
                  </a:cubicBezTo>
                  <a:cubicBezTo>
                    <a:pt x="15360" y="919"/>
                    <a:pt x="15360" y="919"/>
                    <a:pt x="15360" y="919"/>
                  </a:cubicBezTo>
                  <a:cubicBezTo>
                    <a:pt x="15600" y="1149"/>
                    <a:pt x="15600" y="1149"/>
                    <a:pt x="15600" y="1149"/>
                  </a:cubicBezTo>
                  <a:cubicBezTo>
                    <a:pt x="15840" y="1149"/>
                    <a:pt x="15840" y="1149"/>
                    <a:pt x="15840" y="1149"/>
                  </a:cubicBezTo>
                  <a:cubicBezTo>
                    <a:pt x="15600" y="1379"/>
                    <a:pt x="15600" y="1379"/>
                    <a:pt x="15600" y="1379"/>
                  </a:cubicBezTo>
                  <a:cubicBezTo>
                    <a:pt x="15600" y="1149"/>
                    <a:pt x="15600" y="1149"/>
                    <a:pt x="15600" y="114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600" y="1379"/>
                    <a:pt x="15600" y="1379"/>
                    <a:pt x="15600" y="1379"/>
                  </a:cubicBezTo>
                  <a:cubicBezTo>
                    <a:pt x="15360" y="1609"/>
                    <a:pt x="15360" y="1609"/>
                    <a:pt x="15360" y="160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609"/>
                    <a:pt x="15120" y="1609"/>
                    <a:pt x="15120" y="1609"/>
                  </a:cubicBezTo>
                  <a:cubicBezTo>
                    <a:pt x="14880" y="1609"/>
                    <a:pt x="14880" y="1609"/>
                    <a:pt x="14880" y="1609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640" y="2068"/>
                    <a:pt x="14640" y="2068"/>
                    <a:pt x="14640" y="206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5120" y="2528"/>
                    <a:pt x="15120" y="2528"/>
                    <a:pt x="15120" y="2528"/>
                  </a:cubicBezTo>
                  <a:cubicBezTo>
                    <a:pt x="14880" y="2528"/>
                    <a:pt x="14880" y="2528"/>
                    <a:pt x="14880" y="2528"/>
                  </a:cubicBezTo>
                  <a:cubicBezTo>
                    <a:pt x="14640" y="2528"/>
                    <a:pt x="14640" y="2528"/>
                    <a:pt x="14640" y="2528"/>
                  </a:cubicBezTo>
                  <a:cubicBezTo>
                    <a:pt x="14640" y="2298"/>
                    <a:pt x="14640" y="2298"/>
                    <a:pt x="14640" y="2298"/>
                  </a:cubicBezTo>
                  <a:cubicBezTo>
                    <a:pt x="14400" y="2298"/>
                    <a:pt x="14400" y="2298"/>
                    <a:pt x="14400" y="2298"/>
                  </a:cubicBezTo>
                  <a:cubicBezTo>
                    <a:pt x="14640" y="2068"/>
                    <a:pt x="14640" y="2068"/>
                    <a:pt x="14640" y="2068"/>
                  </a:cubicBezTo>
                  <a:cubicBezTo>
                    <a:pt x="14400" y="2068"/>
                    <a:pt x="14400" y="2068"/>
                    <a:pt x="14400" y="2068"/>
                  </a:cubicBezTo>
                  <a:cubicBezTo>
                    <a:pt x="14160" y="2068"/>
                    <a:pt x="14160" y="2068"/>
                    <a:pt x="14160" y="2068"/>
                  </a:cubicBezTo>
                  <a:cubicBezTo>
                    <a:pt x="13920" y="2068"/>
                    <a:pt x="13920" y="2068"/>
                    <a:pt x="13920" y="2068"/>
                  </a:cubicBezTo>
                  <a:cubicBezTo>
                    <a:pt x="13680" y="1838"/>
                    <a:pt x="13680" y="1838"/>
                    <a:pt x="13680" y="1838"/>
                  </a:cubicBezTo>
                  <a:cubicBezTo>
                    <a:pt x="13680" y="1838"/>
                    <a:pt x="13680" y="1838"/>
                    <a:pt x="13680" y="1838"/>
                  </a:cubicBezTo>
                  <a:cubicBezTo>
                    <a:pt x="13440" y="1838"/>
                    <a:pt x="13440" y="1838"/>
                    <a:pt x="13440" y="1838"/>
                  </a:cubicBezTo>
                  <a:cubicBezTo>
                    <a:pt x="13440" y="1838"/>
                    <a:pt x="13440" y="1838"/>
                    <a:pt x="13440" y="1838"/>
                  </a:cubicBezTo>
                  <a:cubicBezTo>
                    <a:pt x="13200" y="1838"/>
                    <a:pt x="13200" y="1838"/>
                    <a:pt x="13200" y="183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3200" y="2298"/>
                    <a:pt x="13200" y="2298"/>
                    <a:pt x="13200" y="2298"/>
                  </a:cubicBezTo>
                  <a:cubicBezTo>
                    <a:pt x="13440" y="2298"/>
                    <a:pt x="13440" y="2298"/>
                    <a:pt x="13440" y="2298"/>
                  </a:cubicBezTo>
                  <a:cubicBezTo>
                    <a:pt x="13440" y="2298"/>
                    <a:pt x="13440" y="2298"/>
                    <a:pt x="13440" y="2298"/>
                  </a:cubicBezTo>
                  <a:cubicBezTo>
                    <a:pt x="13680" y="2298"/>
                    <a:pt x="13680" y="2298"/>
                    <a:pt x="13680" y="2298"/>
                  </a:cubicBezTo>
                  <a:cubicBezTo>
                    <a:pt x="13680" y="2528"/>
                    <a:pt x="13680" y="2528"/>
                    <a:pt x="13680" y="2528"/>
                  </a:cubicBezTo>
                  <a:cubicBezTo>
                    <a:pt x="13680" y="2757"/>
                    <a:pt x="13680" y="2757"/>
                    <a:pt x="13680" y="2757"/>
                  </a:cubicBezTo>
                  <a:cubicBezTo>
                    <a:pt x="13920" y="2987"/>
                    <a:pt x="13920" y="2987"/>
                    <a:pt x="13920" y="2987"/>
                  </a:cubicBezTo>
                  <a:cubicBezTo>
                    <a:pt x="13920" y="2987"/>
                    <a:pt x="13920" y="2987"/>
                    <a:pt x="13920" y="2987"/>
                  </a:cubicBezTo>
                  <a:cubicBezTo>
                    <a:pt x="13680" y="2987"/>
                    <a:pt x="13680" y="2987"/>
                    <a:pt x="13680" y="2987"/>
                  </a:cubicBezTo>
                  <a:cubicBezTo>
                    <a:pt x="13440" y="2757"/>
                    <a:pt x="13440" y="2757"/>
                    <a:pt x="13440" y="2757"/>
                  </a:cubicBezTo>
                  <a:cubicBezTo>
                    <a:pt x="13440" y="2757"/>
                    <a:pt x="13440" y="2757"/>
                    <a:pt x="13440" y="2757"/>
                  </a:cubicBezTo>
                  <a:cubicBezTo>
                    <a:pt x="13200" y="2528"/>
                    <a:pt x="13200" y="2528"/>
                    <a:pt x="13200" y="2528"/>
                  </a:cubicBezTo>
                  <a:cubicBezTo>
                    <a:pt x="13200" y="2757"/>
                    <a:pt x="13200" y="2757"/>
                    <a:pt x="13200" y="2757"/>
                  </a:cubicBezTo>
                  <a:cubicBezTo>
                    <a:pt x="12960" y="2757"/>
                    <a:pt x="12960" y="2757"/>
                    <a:pt x="12960" y="2757"/>
                  </a:cubicBezTo>
                  <a:cubicBezTo>
                    <a:pt x="12960" y="2528"/>
                    <a:pt x="12960" y="2528"/>
                    <a:pt x="12960" y="2528"/>
                  </a:cubicBezTo>
                  <a:cubicBezTo>
                    <a:pt x="12720" y="2757"/>
                    <a:pt x="12720" y="2757"/>
                    <a:pt x="12720" y="2757"/>
                  </a:cubicBezTo>
                  <a:cubicBezTo>
                    <a:pt x="12720" y="2757"/>
                    <a:pt x="12720" y="2757"/>
                    <a:pt x="12720" y="2757"/>
                  </a:cubicBezTo>
                  <a:cubicBezTo>
                    <a:pt x="12720" y="2987"/>
                    <a:pt x="12720" y="2987"/>
                    <a:pt x="12720" y="2987"/>
                  </a:cubicBezTo>
                  <a:cubicBezTo>
                    <a:pt x="12720" y="3217"/>
                    <a:pt x="12720" y="3217"/>
                    <a:pt x="12720" y="3217"/>
                  </a:cubicBezTo>
                  <a:cubicBezTo>
                    <a:pt x="12960" y="3217"/>
                    <a:pt x="12960" y="3217"/>
                    <a:pt x="12960" y="3217"/>
                  </a:cubicBezTo>
                  <a:cubicBezTo>
                    <a:pt x="12960" y="3447"/>
                    <a:pt x="12960" y="3447"/>
                    <a:pt x="12960" y="3447"/>
                  </a:cubicBezTo>
                  <a:cubicBezTo>
                    <a:pt x="12720" y="3447"/>
                    <a:pt x="12720" y="3447"/>
                    <a:pt x="12720" y="3447"/>
                  </a:cubicBezTo>
                  <a:cubicBezTo>
                    <a:pt x="12720" y="3217"/>
                    <a:pt x="12720" y="3217"/>
                    <a:pt x="12720" y="321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677"/>
                    <a:pt x="12480" y="3677"/>
                    <a:pt x="12480" y="3677"/>
                  </a:cubicBezTo>
                  <a:cubicBezTo>
                    <a:pt x="12240" y="3677"/>
                    <a:pt x="12240" y="3677"/>
                    <a:pt x="12240" y="3677"/>
                  </a:cubicBezTo>
                  <a:cubicBezTo>
                    <a:pt x="12240" y="3677"/>
                    <a:pt x="12240" y="3677"/>
                    <a:pt x="12240" y="367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217"/>
                    <a:pt x="12480" y="3217"/>
                    <a:pt x="12480" y="3217"/>
                  </a:cubicBezTo>
                  <a:cubicBezTo>
                    <a:pt x="12480" y="2757"/>
                    <a:pt x="12480" y="2757"/>
                    <a:pt x="12480" y="2757"/>
                  </a:cubicBezTo>
                  <a:cubicBezTo>
                    <a:pt x="12240" y="2757"/>
                    <a:pt x="12240" y="2757"/>
                    <a:pt x="12240" y="2757"/>
                  </a:cubicBezTo>
                  <a:cubicBezTo>
                    <a:pt x="12000" y="2987"/>
                    <a:pt x="12000" y="2987"/>
                    <a:pt x="12000" y="2987"/>
                  </a:cubicBezTo>
                  <a:cubicBezTo>
                    <a:pt x="12000" y="3217"/>
                    <a:pt x="12000" y="3217"/>
                    <a:pt x="12000" y="3217"/>
                  </a:cubicBezTo>
                  <a:cubicBezTo>
                    <a:pt x="12000" y="3447"/>
                    <a:pt x="12000" y="3447"/>
                    <a:pt x="12000" y="3447"/>
                  </a:cubicBezTo>
                  <a:cubicBezTo>
                    <a:pt x="12000" y="3677"/>
                    <a:pt x="12000" y="3677"/>
                    <a:pt x="12000" y="3677"/>
                  </a:cubicBezTo>
                  <a:cubicBezTo>
                    <a:pt x="11760" y="3447"/>
                    <a:pt x="11760" y="3447"/>
                    <a:pt x="11760" y="3447"/>
                  </a:cubicBezTo>
                  <a:cubicBezTo>
                    <a:pt x="12000" y="3217"/>
                    <a:pt x="12000" y="3217"/>
                    <a:pt x="12000" y="3217"/>
                  </a:cubicBezTo>
                  <a:cubicBezTo>
                    <a:pt x="12000" y="2987"/>
                    <a:pt x="12000" y="2987"/>
                    <a:pt x="12000" y="2987"/>
                  </a:cubicBezTo>
                  <a:cubicBezTo>
                    <a:pt x="11760" y="2987"/>
                    <a:pt x="11760" y="2987"/>
                    <a:pt x="11760" y="2987"/>
                  </a:cubicBezTo>
                  <a:cubicBezTo>
                    <a:pt x="11520" y="2987"/>
                    <a:pt x="11520" y="2987"/>
                    <a:pt x="11520" y="2987"/>
                  </a:cubicBezTo>
                  <a:cubicBezTo>
                    <a:pt x="11520" y="3217"/>
                    <a:pt x="11520" y="3217"/>
                    <a:pt x="11520" y="3217"/>
                  </a:cubicBezTo>
                  <a:cubicBezTo>
                    <a:pt x="11520" y="3447"/>
                    <a:pt x="11520" y="3447"/>
                    <a:pt x="11520" y="3447"/>
                  </a:cubicBezTo>
                  <a:cubicBezTo>
                    <a:pt x="11520" y="3677"/>
                    <a:pt x="11520" y="3677"/>
                    <a:pt x="11520" y="3677"/>
                  </a:cubicBezTo>
                  <a:cubicBezTo>
                    <a:pt x="11760" y="3677"/>
                    <a:pt x="11760" y="3677"/>
                    <a:pt x="11760" y="3677"/>
                  </a:cubicBezTo>
                  <a:cubicBezTo>
                    <a:pt x="12000" y="3906"/>
                    <a:pt x="12000" y="3906"/>
                    <a:pt x="12000" y="3906"/>
                  </a:cubicBezTo>
                  <a:cubicBezTo>
                    <a:pt x="11760" y="4136"/>
                    <a:pt x="11760" y="4136"/>
                    <a:pt x="11760" y="4136"/>
                  </a:cubicBezTo>
                  <a:cubicBezTo>
                    <a:pt x="11760" y="3906"/>
                    <a:pt x="11760" y="3906"/>
                    <a:pt x="11760" y="3906"/>
                  </a:cubicBezTo>
                  <a:cubicBezTo>
                    <a:pt x="11520" y="3677"/>
                    <a:pt x="11520" y="3677"/>
                    <a:pt x="11520" y="367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040" y="3447"/>
                    <a:pt x="11040" y="3447"/>
                    <a:pt x="11040" y="3447"/>
                  </a:cubicBezTo>
                  <a:cubicBezTo>
                    <a:pt x="11040" y="3677"/>
                    <a:pt x="11040" y="3677"/>
                    <a:pt x="11040" y="3677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520" y="3906"/>
                    <a:pt x="11520" y="3906"/>
                    <a:pt x="11520" y="3906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040" y="3906"/>
                    <a:pt x="11040" y="3906"/>
                    <a:pt x="11040" y="3906"/>
                  </a:cubicBezTo>
                  <a:cubicBezTo>
                    <a:pt x="11280" y="4136"/>
                    <a:pt x="11280" y="4136"/>
                    <a:pt x="11280" y="4136"/>
                  </a:cubicBezTo>
                  <a:cubicBezTo>
                    <a:pt x="11040" y="3906"/>
                    <a:pt x="11040" y="3906"/>
                    <a:pt x="11040" y="3906"/>
                  </a:cubicBezTo>
                  <a:cubicBezTo>
                    <a:pt x="11040" y="3677"/>
                    <a:pt x="11040" y="3677"/>
                    <a:pt x="1104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560" y="3906"/>
                    <a:pt x="10560" y="3906"/>
                    <a:pt x="10560" y="3906"/>
                  </a:cubicBezTo>
                  <a:cubicBezTo>
                    <a:pt x="10800" y="3906"/>
                    <a:pt x="10800" y="3906"/>
                    <a:pt x="10800" y="3906"/>
                  </a:cubicBezTo>
                  <a:cubicBezTo>
                    <a:pt x="10800" y="4136"/>
                    <a:pt x="10800" y="4136"/>
                    <a:pt x="10800" y="4136"/>
                  </a:cubicBezTo>
                  <a:cubicBezTo>
                    <a:pt x="10560" y="4136"/>
                    <a:pt x="10560" y="4136"/>
                    <a:pt x="10560" y="4136"/>
                  </a:cubicBezTo>
                  <a:cubicBezTo>
                    <a:pt x="10320" y="4136"/>
                    <a:pt x="10320" y="4136"/>
                    <a:pt x="10320" y="4136"/>
                  </a:cubicBezTo>
                  <a:cubicBezTo>
                    <a:pt x="10080" y="4366"/>
                    <a:pt x="10080" y="4366"/>
                    <a:pt x="10080" y="4366"/>
                  </a:cubicBezTo>
                  <a:cubicBezTo>
                    <a:pt x="10320" y="4366"/>
                    <a:pt x="10320" y="4366"/>
                    <a:pt x="10320" y="4366"/>
                  </a:cubicBezTo>
                  <a:cubicBezTo>
                    <a:pt x="10320" y="4366"/>
                    <a:pt x="10320" y="4366"/>
                    <a:pt x="10320" y="4366"/>
                  </a:cubicBezTo>
                  <a:cubicBezTo>
                    <a:pt x="10560" y="4596"/>
                    <a:pt x="10560" y="4596"/>
                    <a:pt x="1056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826"/>
                    <a:pt x="10320" y="4826"/>
                    <a:pt x="1032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9840" y="4826"/>
                    <a:pt x="9840" y="4826"/>
                    <a:pt x="9840" y="4826"/>
                  </a:cubicBezTo>
                  <a:cubicBezTo>
                    <a:pt x="9840" y="4826"/>
                    <a:pt x="9840" y="4826"/>
                    <a:pt x="9840" y="4826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360" y="5055"/>
                    <a:pt x="9360" y="5055"/>
                    <a:pt x="9360" y="5055"/>
                  </a:cubicBezTo>
                  <a:cubicBezTo>
                    <a:pt x="9360" y="5285"/>
                    <a:pt x="9360" y="5285"/>
                    <a:pt x="9360" y="5285"/>
                  </a:cubicBezTo>
                  <a:cubicBezTo>
                    <a:pt x="9600" y="5285"/>
                    <a:pt x="9600" y="5285"/>
                    <a:pt x="9600" y="5285"/>
                  </a:cubicBezTo>
                  <a:cubicBezTo>
                    <a:pt x="10080" y="5285"/>
                    <a:pt x="10080" y="5285"/>
                    <a:pt x="10080" y="5285"/>
                  </a:cubicBezTo>
                  <a:cubicBezTo>
                    <a:pt x="10080" y="5285"/>
                    <a:pt x="10080" y="5285"/>
                    <a:pt x="1008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515"/>
                    <a:pt x="10320" y="5515"/>
                    <a:pt x="10320" y="5515"/>
                  </a:cubicBezTo>
                  <a:cubicBezTo>
                    <a:pt x="10320" y="5745"/>
                    <a:pt x="10320" y="5745"/>
                    <a:pt x="10320" y="5745"/>
                  </a:cubicBezTo>
                  <a:cubicBezTo>
                    <a:pt x="10080" y="5745"/>
                    <a:pt x="10080" y="5745"/>
                    <a:pt x="10080" y="5745"/>
                  </a:cubicBezTo>
                  <a:cubicBezTo>
                    <a:pt x="10080" y="5745"/>
                    <a:pt x="10080" y="5745"/>
                    <a:pt x="10080" y="5745"/>
                  </a:cubicBezTo>
                  <a:cubicBezTo>
                    <a:pt x="10080" y="5515"/>
                    <a:pt x="10080" y="5515"/>
                    <a:pt x="10080" y="5515"/>
                  </a:cubicBezTo>
                  <a:cubicBezTo>
                    <a:pt x="9840" y="5515"/>
                    <a:pt x="9840" y="5515"/>
                    <a:pt x="9840" y="5515"/>
                  </a:cubicBezTo>
                  <a:cubicBezTo>
                    <a:pt x="9840" y="5515"/>
                    <a:pt x="9840" y="5515"/>
                    <a:pt x="9840" y="5515"/>
                  </a:cubicBezTo>
                  <a:cubicBezTo>
                    <a:pt x="9600" y="5515"/>
                    <a:pt x="9600" y="5515"/>
                    <a:pt x="9600" y="5515"/>
                  </a:cubicBezTo>
                  <a:cubicBezTo>
                    <a:pt x="9600" y="5515"/>
                    <a:pt x="9600" y="5515"/>
                    <a:pt x="9600" y="5515"/>
                  </a:cubicBezTo>
                  <a:cubicBezTo>
                    <a:pt x="9600" y="5745"/>
                    <a:pt x="9600" y="5745"/>
                    <a:pt x="9600" y="5745"/>
                  </a:cubicBezTo>
                  <a:cubicBezTo>
                    <a:pt x="9360" y="5515"/>
                    <a:pt x="9360" y="5515"/>
                    <a:pt x="9360" y="5515"/>
                  </a:cubicBezTo>
                  <a:cubicBezTo>
                    <a:pt x="9360" y="5515"/>
                    <a:pt x="9360" y="5515"/>
                    <a:pt x="9360" y="5515"/>
                  </a:cubicBezTo>
                  <a:cubicBezTo>
                    <a:pt x="9600" y="5745"/>
                    <a:pt x="9600" y="5745"/>
                    <a:pt x="9600" y="5745"/>
                  </a:cubicBezTo>
                  <a:cubicBezTo>
                    <a:pt x="9600" y="5974"/>
                    <a:pt x="9600" y="5974"/>
                    <a:pt x="960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6204"/>
                    <a:pt x="9360" y="6204"/>
                    <a:pt x="9360" y="6204"/>
                  </a:cubicBezTo>
                  <a:cubicBezTo>
                    <a:pt x="9360" y="6204"/>
                    <a:pt x="9360" y="6204"/>
                    <a:pt x="9360" y="620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120" y="5745"/>
                    <a:pt x="9120" y="5745"/>
                    <a:pt x="9120" y="5745"/>
                  </a:cubicBezTo>
                  <a:cubicBezTo>
                    <a:pt x="9120" y="5974"/>
                    <a:pt x="9120" y="5974"/>
                    <a:pt x="9120" y="5974"/>
                  </a:cubicBezTo>
                  <a:cubicBezTo>
                    <a:pt x="8880" y="5974"/>
                    <a:pt x="8880" y="5974"/>
                    <a:pt x="8880" y="5974"/>
                  </a:cubicBezTo>
                  <a:cubicBezTo>
                    <a:pt x="8880" y="5745"/>
                    <a:pt x="8880" y="5745"/>
                    <a:pt x="8880" y="5745"/>
                  </a:cubicBezTo>
                  <a:cubicBezTo>
                    <a:pt x="8880" y="5745"/>
                    <a:pt x="8880" y="5745"/>
                    <a:pt x="8880" y="5745"/>
                  </a:cubicBezTo>
                  <a:cubicBezTo>
                    <a:pt x="8640" y="5745"/>
                    <a:pt x="8640" y="5745"/>
                    <a:pt x="8640" y="5745"/>
                  </a:cubicBezTo>
                  <a:cubicBezTo>
                    <a:pt x="8640" y="5974"/>
                    <a:pt x="8640" y="5974"/>
                    <a:pt x="8640" y="5974"/>
                  </a:cubicBezTo>
                  <a:cubicBezTo>
                    <a:pt x="8640" y="5974"/>
                    <a:pt x="8640" y="5974"/>
                    <a:pt x="8640" y="5974"/>
                  </a:cubicBezTo>
                  <a:cubicBezTo>
                    <a:pt x="8880" y="5974"/>
                    <a:pt x="8880" y="5974"/>
                    <a:pt x="8880" y="5974"/>
                  </a:cubicBezTo>
                  <a:cubicBezTo>
                    <a:pt x="9120" y="6204"/>
                    <a:pt x="9120" y="6204"/>
                    <a:pt x="9120" y="6204"/>
                  </a:cubicBezTo>
                  <a:cubicBezTo>
                    <a:pt x="9120" y="6204"/>
                    <a:pt x="9120" y="6204"/>
                    <a:pt x="9120" y="6204"/>
                  </a:cubicBezTo>
                  <a:cubicBezTo>
                    <a:pt x="8640" y="6204"/>
                    <a:pt x="8640" y="6204"/>
                    <a:pt x="8640" y="6204"/>
                  </a:cubicBezTo>
                  <a:cubicBezTo>
                    <a:pt x="8640" y="6204"/>
                    <a:pt x="8640" y="6204"/>
                    <a:pt x="8640" y="6204"/>
                  </a:cubicBezTo>
                  <a:cubicBezTo>
                    <a:pt x="8400" y="6204"/>
                    <a:pt x="8400" y="6204"/>
                    <a:pt x="8400" y="6204"/>
                  </a:cubicBezTo>
                  <a:cubicBezTo>
                    <a:pt x="8400" y="6434"/>
                    <a:pt x="8400" y="6434"/>
                    <a:pt x="8400" y="6434"/>
                  </a:cubicBezTo>
                  <a:cubicBezTo>
                    <a:pt x="8400" y="6434"/>
                    <a:pt x="8400" y="6434"/>
                    <a:pt x="8400" y="6434"/>
                  </a:cubicBezTo>
                  <a:cubicBezTo>
                    <a:pt x="8400" y="6664"/>
                    <a:pt x="8400" y="6664"/>
                    <a:pt x="8400" y="6664"/>
                  </a:cubicBezTo>
                  <a:cubicBezTo>
                    <a:pt x="8400" y="6664"/>
                    <a:pt x="8400" y="6664"/>
                    <a:pt x="8400" y="6664"/>
                  </a:cubicBezTo>
                  <a:cubicBezTo>
                    <a:pt x="8640" y="6434"/>
                    <a:pt x="8640" y="6434"/>
                    <a:pt x="8640" y="6434"/>
                  </a:cubicBezTo>
                  <a:cubicBezTo>
                    <a:pt x="8880" y="6434"/>
                    <a:pt x="8880" y="6434"/>
                    <a:pt x="8880" y="6434"/>
                  </a:cubicBezTo>
                  <a:cubicBezTo>
                    <a:pt x="8880" y="6664"/>
                    <a:pt x="8880" y="6664"/>
                    <a:pt x="8880" y="6664"/>
                  </a:cubicBezTo>
                  <a:cubicBezTo>
                    <a:pt x="8640" y="6664"/>
                    <a:pt x="8640" y="6664"/>
                    <a:pt x="8640" y="6664"/>
                  </a:cubicBezTo>
                  <a:cubicBezTo>
                    <a:pt x="8640" y="6664"/>
                    <a:pt x="8640" y="6664"/>
                    <a:pt x="8640" y="6664"/>
                  </a:cubicBezTo>
                  <a:cubicBezTo>
                    <a:pt x="8640" y="6894"/>
                    <a:pt x="8640" y="6894"/>
                    <a:pt x="8640" y="6894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640" y="7123"/>
                    <a:pt x="8640" y="7123"/>
                    <a:pt x="8640" y="7123"/>
                  </a:cubicBezTo>
                  <a:cubicBezTo>
                    <a:pt x="8400" y="6894"/>
                    <a:pt x="8400" y="6894"/>
                    <a:pt x="8400" y="6894"/>
                  </a:cubicBezTo>
                  <a:cubicBezTo>
                    <a:pt x="8400" y="6894"/>
                    <a:pt x="8400" y="6894"/>
                    <a:pt x="8400" y="6894"/>
                  </a:cubicBezTo>
                  <a:cubicBezTo>
                    <a:pt x="8160" y="7123"/>
                    <a:pt x="8160" y="7123"/>
                    <a:pt x="8160" y="7123"/>
                  </a:cubicBezTo>
                  <a:cubicBezTo>
                    <a:pt x="8400" y="7123"/>
                    <a:pt x="8400" y="7123"/>
                    <a:pt x="8400" y="7123"/>
                  </a:cubicBezTo>
                  <a:cubicBezTo>
                    <a:pt x="8160" y="7123"/>
                    <a:pt x="8160" y="7123"/>
                    <a:pt x="8160" y="7123"/>
                  </a:cubicBezTo>
                  <a:cubicBezTo>
                    <a:pt x="7920" y="7353"/>
                    <a:pt x="7920" y="7353"/>
                    <a:pt x="7920" y="7353"/>
                  </a:cubicBezTo>
                  <a:cubicBezTo>
                    <a:pt x="7920" y="7353"/>
                    <a:pt x="7920" y="7353"/>
                    <a:pt x="7920" y="7353"/>
                  </a:cubicBezTo>
                  <a:cubicBezTo>
                    <a:pt x="8160" y="7353"/>
                    <a:pt x="8160" y="7353"/>
                    <a:pt x="8160" y="7353"/>
                  </a:cubicBezTo>
                  <a:cubicBezTo>
                    <a:pt x="8400" y="7353"/>
                    <a:pt x="8400" y="7353"/>
                    <a:pt x="8400" y="7353"/>
                  </a:cubicBezTo>
                  <a:cubicBezTo>
                    <a:pt x="8400" y="7353"/>
                    <a:pt x="8400" y="7353"/>
                    <a:pt x="8400" y="7353"/>
                  </a:cubicBezTo>
                  <a:cubicBezTo>
                    <a:pt x="8640" y="7353"/>
                    <a:pt x="8640" y="7353"/>
                    <a:pt x="8640" y="7353"/>
                  </a:cubicBezTo>
                  <a:cubicBezTo>
                    <a:pt x="8640" y="7583"/>
                    <a:pt x="8640" y="7583"/>
                    <a:pt x="8640" y="7583"/>
                  </a:cubicBezTo>
                  <a:cubicBezTo>
                    <a:pt x="8880" y="7583"/>
                    <a:pt x="8880" y="7583"/>
                    <a:pt x="8880" y="7583"/>
                  </a:cubicBezTo>
                  <a:cubicBezTo>
                    <a:pt x="8880" y="7813"/>
                    <a:pt x="8880" y="7813"/>
                    <a:pt x="8880" y="7813"/>
                  </a:cubicBezTo>
                  <a:cubicBezTo>
                    <a:pt x="8640" y="7583"/>
                    <a:pt x="8640" y="7583"/>
                    <a:pt x="8640" y="7583"/>
                  </a:cubicBezTo>
                  <a:cubicBezTo>
                    <a:pt x="8400" y="7583"/>
                    <a:pt x="8400" y="7583"/>
                    <a:pt x="8400" y="7583"/>
                  </a:cubicBezTo>
                  <a:cubicBezTo>
                    <a:pt x="8160" y="7583"/>
                    <a:pt x="8160" y="7583"/>
                    <a:pt x="8160" y="7583"/>
                  </a:cubicBez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813"/>
                    <a:pt x="7920" y="7813"/>
                    <a:pt x="7920" y="7813"/>
                  </a:cubicBezTo>
                  <a:cubicBezTo>
                    <a:pt x="7680" y="7813"/>
                    <a:pt x="7680" y="7813"/>
                    <a:pt x="7680" y="7813"/>
                  </a:cubicBezTo>
                  <a:cubicBezTo>
                    <a:pt x="7680" y="7813"/>
                    <a:pt x="7680" y="7813"/>
                    <a:pt x="7680" y="7813"/>
                  </a:cubicBezTo>
                  <a:cubicBezTo>
                    <a:pt x="7440" y="8043"/>
                    <a:pt x="7440" y="8043"/>
                    <a:pt x="7440" y="8043"/>
                  </a:cubicBezTo>
                  <a:cubicBezTo>
                    <a:pt x="7200" y="8043"/>
                    <a:pt x="7200" y="8043"/>
                    <a:pt x="7200" y="8043"/>
                  </a:cubicBezTo>
                  <a:cubicBezTo>
                    <a:pt x="7200" y="8043"/>
                    <a:pt x="7200" y="8043"/>
                    <a:pt x="7200" y="8043"/>
                  </a:cubicBezTo>
                  <a:cubicBezTo>
                    <a:pt x="7440" y="8043"/>
                    <a:pt x="7440" y="8043"/>
                    <a:pt x="7440" y="8043"/>
                  </a:cubicBezTo>
                  <a:cubicBezTo>
                    <a:pt x="7680" y="8272"/>
                    <a:pt x="7680" y="8272"/>
                    <a:pt x="768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200" y="8272"/>
                    <a:pt x="7200" y="8272"/>
                    <a:pt x="720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440" y="8502"/>
                    <a:pt x="7440" y="8502"/>
                    <a:pt x="744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272"/>
                    <a:pt x="7200" y="8272"/>
                    <a:pt x="7200" y="827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962"/>
                    <a:pt x="6960" y="8962"/>
                    <a:pt x="6960" y="8962"/>
                  </a:cubicBezTo>
                  <a:cubicBezTo>
                    <a:pt x="6960" y="8962"/>
                    <a:pt x="6960" y="8962"/>
                    <a:pt x="6960" y="8962"/>
                  </a:cubicBezTo>
                  <a:cubicBezTo>
                    <a:pt x="7200" y="8962"/>
                    <a:pt x="7200" y="8962"/>
                    <a:pt x="7200" y="8962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680" y="9191"/>
                    <a:pt x="7680" y="9191"/>
                    <a:pt x="768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200" y="9191"/>
                    <a:pt x="7200" y="9191"/>
                    <a:pt x="7200" y="9191"/>
                  </a:cubicBezTo>
                  <a:cubicBezTo>
                    <a:pt x="7200" y="9191"/>
                    <a:pt x="7200" y="9191"/>
                    <a:pt x="7200" y="9191"/>
                  </a:cubicBezTo>
                  <a:cubicBezTo>
                    <a:pt x="6960" y="9191"/>
                    <a:pt x="6960" y="9191"/>
                    <a:pt x="6960" y="9191"/>
                  </a:cubicBezTo>
                  <a:cubicBezTo>
                    <a:pt x="6720" y="9421"/>
                    <a:pt x="6720" y="9421"/>
                    <a:pt x="6720" y="9421"/>
                  </a:cubicBezTo>
                  <a:cubicBezTo>
                    <a:pt x="6720" y="9421"/>
                    <a:pt x="6720" y="9421"/>
                    <a:pt x="6720" y="9421"/>
                  </a:cubicBezTo>
                  <a:cubicBezTo>
                    <a:pt x="6960" y="9421"/>
                    <a:pt x="6960" y="9421"/>
                    <a:pt x="6960" y="942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7200" y="9651"/>
                    <a:pt x="7200" y="9651"/>
                    <a:pt x="7200" y="9651"/>
                  </a:cubicBezTo>
                  <a:cubicBezTo>
                    <a:pt x="7200" y="9881"/>
                    <a:pt x="7200" y="9881"/>
                    <a:pt x="7200" y="988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960" y="10111"/>
                    <a:pt x="6960" y="10111"/>
                    <a:pt x="6960" y="10111"/>
                  </a:cubicBezTo>
                  <a:cubicBezTo>
                    <a:pt x="6960" y="10111"/>
                    <a:pt x="6960" y="10111"/>
                    <a:pt x="696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570"/>
                    <a:pt x="6720" y="10570"/>
                    <a:pt x="6720" y="10570"/>
                  </a:cubicBezTo>
                  <a:cubicBezTo>
                    <a:pt x="6480" y="10340"/>
                    <a:pt x="6480" y="10340"/>
                    <a:pt x="6480" y="10340"/>
                  </a:cubicBezTo>
                  <a:cubicBezTo>
                    <a:pt x="6480" y="10340"/>
                    <a:pt x="6480" y="10340"/>
                    <a:pt x="6480" y="10340"/>
                  </a:cubicBezTo>
                  <a:cubicBezTo>
                    <a:pt x="6480" y="10570"/>
                    <a:pt x="6480" y="10570"/>
                    <a:pt x="6480" y="10570"/>
                  </a:cubicBezTo>
                  <a:cubicBezTo>
                    <a:pt x="6480" y="10570"/>
                    <a:pt x="6480" y="10570"/>
                    <a:pt x="6480" y="10570"/>
                  </a:cubicBezTo>
                  <a:cubicBezTo>
                    <a:pt x="6480" y="10800"/>
                    <a:pt x="6480" y="10800"/>
                    <a:pt x="648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960" y="10800"/>
                    <a:pt x="6960" y="10800"/>
                    <a:pt x="6960" y="10800"/>
                  </a:cubicBezTo>
                  <a:cubicBezTo>
                    <a:pt x="6720" y="11030"/>
                    <a:pt x="6720" y="11030"/>
                    <a:pt x="6720" y="11030"/>
                  </a:cubicBezTo>
                  <a:cubicBezTo>
                    <a:pt x="6720" y="11030"/>
                    <a:pt x="6720" y="11030"/>
                    <a:pt x="6720" y="11030"/>
                  </a:cubicBezTo>
                  <a:cubicBezTo>
                    <a:pt x="6480" y="11030"/>
                    <a:pt x="6480" y="11030"/>
                    <a:pt x="6480" y="11030"/>
                  </a:cubicBezTo>
                  <a:cubicBezTo>
                    <a:pt x="6480" y="11030"/>
                    <a:pt x="6480" y="11030"/>
                    <a:pt x="6480" y="11030"/>
                  </a:cubicBezTo>
                  <a:cubicBezTo>
                    <a:pt x="6240" y="11260"/>
                    <a:pt x="6240" y="11260"/>
                    <a:pt x="6240" y="11260"/>
                  </a:cubicBezTo>
                  <a:cubicBezTo>
                    <a:pt x="6240" y="11260"/>
                    <a:pt x="6240" y="11260"/>
                    <a:pt x="6240" y="11260"/>
                  </a:cubicBezTo>
                  <a:cubicBezTo>
                    <a:pt x="6000" y="11260"/>
                    <a:pt x="6000" y="11260"/>
                    <a:pt x="6000" y="11260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5760" y="11489"/>
                    <a:pt x="5760" y="11489"/>
                    <a:pt x="5760" y="11489"/>
                  </a:cubicBezTo>
                  <a:cubicBezTo>
                    <a:pt x="5520" y="11719"/>
                    <a:pt x="5520" y="11719"/>
                    <a:pt x="5520" y="11719"/>
                  </a:cubicBezTo>
                  <a:cubicBezTo>
                    <a:pt x="5760" y="11719"/>
                    <a:pt x="5760" y="11719"/>
                    <a:pt x="5760" y="11719"/>
                  </a:cubicBezTo>
                  <a:cubicBezTo>
                    <a:pt x="5760" y="11949"/>
                    <a:pt x="5760" y="11949"/>
                    <a:pt x="5760" y="11949"/>
                  </a:cubicBezTo>
                  <a:cubicBezTo>
                    <a:pt x="5760" y="11949"/>
                    <a:pt x="5760" y="11949"/>
                    <a:pt x="5760" y="11949"/>
                  </a:cubicBezTo>
                  <a:cubicBezTo>
                    <a:pt x="5520" y="12179"/>
                    <a:pt x="5520" y="12179"/>
                    <a:pt x="5520" y="12179"/>
                  </a:cubicBezTo>
                  <a:cubicBezTo>
                    <a:pt x="5520" y="12179"/>
                    <a:pt x="5520" y="12179"/>
                    <a:pt x="5520" y="12179"/>
                  </a:cubicBezTo>
                  <a:cubicBezTo>
                    <a:pt x="5520" y="11949"/>
                    <a:pt x="5520" y="11949"/>
                    <a:pt x="5520" y="11949"/>
                  </a:cubicBezTo>
                  <a:cubicBezTo>
                    <a:pt x="5280" y="11949"/>
                    <a:pt x="5280" y="11949"/>
                    <a:pt x="5280" y="11949"/>
                  </a:cubicBezTo>
                  <a:cubicBezTo>
                    <a:pt x="5280" y="11949"/>
                    <a:pt x="5280" y="11949"/>
                    <a:pt x="5280" y="11949"/>
                  </a:cubicBezTo>
                  <a:cubicBezTo>
                    <a:pt x="5040" y="11949"/>
                    <a:pt x="5040" y="11949"/>
                    <a:pt x="5040" y="11949"/>
                  </a:cubicBezTo>
                  <a:cubicBezTo>
                    <a:pt x="5280" y="12179"/>
                    <a:pt x="5280" y="12179"/>
                    <a:pt x="5280" y="12179"/>
                  </a:cubicBezTo>
                  <a:cubicBezTo>
                    <a:pt x="5040" y="12179"/>
                    <a:pt x="5040" y="12179"/>
                    <a:pt x="5040" y="12179"/>
                  </a:cubicBezTo>
                  <a:cubicBezTo>
                    <a:pt x="5040" y="12179"/>
                    <a:pt x="5040" y="12179"/>
                    <a:pt x="5040" y="12179"/>
                  </a:cubicBezTo>
                  <a:cubicBezTo>
                    <a:pt x="5040" y="12409"/>
                    <a:pt x="5040" y="12409"/>
                    <a:pt x="5040" y="12409"/>
                  </a:cubicBezTo>
                  <a:cubicBezTo>
                    <a:pt x="4800" y="12409"/>
                    <a:pt x="4800" y="12409"/>
                    <a:pt x="4800" y="12409"/>
                  </a:cubicBezTo>
                  <a:cubicBezTo>
                    <a:pt x="4800" y="12409"/>
                    <a:pt x="4800" y="12409"/>
                    <a:pt x="4800" y="12409"/>
                  </a:cubicBezTo>
                  <a:cubicBezTo>
                    <a:pt x="4800" y="12638"/>
                    <a:pt x="4800" y="12638"/>
                    <a:pt x="4800" y="12638"/>
                  </a:cubicBezTo>
                  <a:cubicBezTo>
                    <a:pt x="4560" y="12638"/>
                    <a:pt x="4560" y="12638"/>
                    <a:pt x="4560" y="12638"/>
                  </a:cubicBezTo>
                  <a:cubicBezTo>
                    <a:pt x="4560" y="12638"/>
                    <a:pt x="4560" y="12638"/>
                    <a:pt x="4560" y="12638"/>
                  </a:cubicBezTo>
                  <a:cubicBezTo>
                    <a:pt x="4560" y="12868"/>
                    <a:pt x="4560" y="12868"/>
                    <a:pt x="4560" y="1286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320" y="13098"/>
                    <a:pt x="4320" y="13098"/>
                    <a:pt x="4320" y="13098"/>
                  </a:cubicBezTo>
                  <a:cubicBezTo>
                    <a:pt x="4320" y="13328"/>
                    <a:pt x="4320" y="13328"/>
                    <a:pt x="4320" y="1332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560" y="13328"/>
                    <a:pt x="4560" y="13328"/>
                    <a:pt x="4560" y="13328"/>
                  </a:cubicBezTo>
                  <a:cubicBezTo>
                    <a:pt x="4560" y="13328"/>
                    <a:pt x="4560" y="13328"/>
                    <a:pt x="4560" y="13328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800" y="13557"/>
                    <a:pt x="4800" y="13557"/>
                    <a:pt x="4800" y="13557"/>
                  </a:cubicBezTo>
                  <a:cubicBezTo>
                    <a:pt x="5040" y="13557"/>
                    <a:pt x="5040" y="13557"/>
                    <a:pt x="5040" y="13557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2868"/>
                    <a:pt x="5280" y="12868"/>
                    <a:pt x="5280" y="12868"/>
                  </a:cubicBezTo>
                  <a:cubicBezTo>
                    <a:pt x="5280" y="12868"/>
                    <a:pt x="5280" y="12868"/>
                    <a:pt x="5280" y="12868"/>
                  </a:cubicBezTo>
                  <a:cubicBezTo>
                    <a:pt x="5520" y="12638"/>
                    <a:pt x="5520" y="12638"/>
                    <a:pt x="5520" y="12638"/>
                  </a:cubicBezTo>
                  <a:cubicBezTo>
                    <a:pt x="5520" y="12638"/>
                    <a:pt x="5520" y="12638"/>
                    <a:pt x="5520" y="12638"/>
                  </a:cubicBezTo>
                  <a:cubicBezTo>
                    <a:pt x="5760" y="12638"/>
                    <a:pt x="5760" y="12638"/>
                    <a:pt x="5760" y="12638"/>
                  </a:cubicBezTo>
                  <a:cubicBezTo>
                    <a:pt x="5760" y="12638"/>
                    <a:pt x="5760" y="12638"/>
                    <a:pt x="5760" y="12638"/>
                  </a:cubicBezTo>
                  <a:cubicBezTo>
                    <a:pt x="5520" y="12868"/>
                    <a:pt x="5520" y="12868"/>
                    <a:pt x="5520" y="12868"/>
                  </a:cubicBezTo>
                  <a:cubicBezTo>
                    <a:pt x="5520" y="12868"/>
                    <a:pt x="5520" y="12868"/>
                    <a:pt x="5520" y="12868"/>
                  </a:cubicBezTo>
                  <a:cubicBezTo>
                    <a:pt x="5760" y="13098"/>
                    <a:pt x="5760" y="13098"/>
                    <a:pt x="5760" y="13098"/>
                  </a:cubicBezTo>
                  <a:cubicBezTo>
                    <a:pt x="5760" y="13098"/>
                    <a:pt x="5760" y="13098"/>
                    <a:pt x="5760" y="13098"/>
                  </a:cubicBezTo>
                  <a:cubicBezTo>
                    <a:pt x="5520" y="13098"/>
                    <a:pt x="5520" y="13098"/>
                    <a:pt x="5520" y="13098"/>
                  </a:cubicBezTo>
                  <a:cubicBezTo>
                    <a:pt x="5280" y="13557"/>
                    <a:pt x="5280" y="13557"/>
                    <a:pt x="5280" y="13557"/>
                  </a:cubicBezTo>
                  <a:cubicBezTo>
                    <a:pt x="5520" y="13557"/>
                    <a:pt x="5520" y="13557"/>
                    <a:pt x="5520" y="13557"/>
                  </a:cubicBezTo>
                  <a:cubicBezTo>
                    <a:pt x="5280" y="13557"/>
                    <a:pt x="5280" y="13557"/>
                    <a:pt x="5280" y="13557"/>
                  </a:cubicBezTo>
                  <a:cubicBezTo>
                    <a:pt x="5280" y="13787"/>
                    <a:pt x="5280" y="13787"/>
                    <a:pt x="5280" y="13787"/>
                  </a:cubicBezTo>
                  <a:cubicBezTo>
                    <a:pt x="5280" y="13787"/>
                    <a:pt x="5280" y="13787"/>
                    <a:pt x="5280" y="13787"/>
                  </a:cubicBezTo>
                  <a:cubicBezTo>
                    <a:pt x="5040" y="13557"/>
                    <a:pt x="5040" y="13557"/>
                    <a:pt x="5040" y="13557"/>
                  </a:cubicBezTo>
                  <a:cubicBezTo>
                    <a:pt x="4800" y="13787"/>
                    <a:pt x="4800" y="13787"/>
                    <a:pt x="4800" y="13787"/>
                  </a:cubicBezTo>
                  <a:cubicBezTo>
                    <a:pt x="4800" y="13787"/>
                    <a:pt x="4800" y="13787"/>
                    <a:pt x="4800" y="13787"/>
                  </a:cubicBezTo>
                  <a:cubicBezTo>
                    <a:pt x="4800" y="14017"/>
                    <a:pt x="4800" y="14017"/>
                    <a:pt x="480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320" y="14017"/>
                    <a:pt x="4320" y="14017"/>
                    <a:pt x="432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560" y="13787"/>
                    <a:pt x="4560" y="13787"/>
                    <a:pt x="4560" y="13787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320" y="13328"/>
                    <a:pt x="4320" y="13328"/>
                    <a:pt x="4320" y="13328"/>
                  </a:cubicBezTo>
                  <a:cubicBezTo>
                    <a:pt x="4080" y="13328"/>
                    <a:pt x="4080" y="13328"/>
                    <a:pt x="4080" y="13328"/>
                  </a:cubicBezTo>
                  <a:cubicBezTo>
                    <a:pt x="4080" y="13557"/>
                    <a:pt x="4080" y="13557"/>
                    <a:pt x="4080" y="13557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4080" y="13557"/>
                    <a:pt x="4080" y="13557"/>
                    <a:pt x="4080" y="13557"/>
                  </a:cubicBezTo>
                  <a:cubicBezTo>
                    <a:pt x="3840" y="13787"/>
                    <a:pt x="3840" y="13787"/>
                    <a:pt x="3840" y="13787"/>
                  </a:cubicBezTo>
                  <a:cubicBezTo>
                    <a:pt x="3600" y="13787"/>
                    <a:pt x="3600" y="13787"/>
                    <a:pt x="3600" y="13787"/>
                  </a:cubicBezTo>
                  <a:cubicBezTo>
                    <a:pt x="3600" y="13787"/>
                    <a:pt x="3600" y="13787"/>
                    <a:pt x="3600" y="1378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600" y="14017"/>
                    <a:pt x="3600" y="14017"/>
                    <a:pt x="3600" y="14017"/>
                  </a:cubicBezTo>
                  <a:cubicBezTo>
                    <a:pt x="3600" y="14017"/>
                    <a:pt x="3600" y="14017"/>
                    <a:pt x="3600" y="1401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360" y="14247"/>
                    <a:pt x="3360" y="14247"/>
                    <a:pt x="3360" y="1424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3120" y="14247"/>
                    <a:pt x="3120" y="14247"/>
                    <a:pt x="3120" y="14247"/>
                  </a:cubicBezTo>
                  <a:cubicBezTo>
                    <a:pt x="3360" y="14247"/>
                    <a:pt x="3360" y="14247"/>
                    <a:pt x="3360" y="14247"/>
                  </a:cubicBezTo>
                  <a:cubicBezTo>
                    <a:pt x="3600" y="14247"/>
                    <a:pt x="3600" y="14247"/>
                    <a:pt x="3600" y="14247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600" y="14477"/>
                    <a:pt x="3600" y="14477"/>
                    <a:pt x="3600" y="14477"/>
                  </a:cubicBezTo>
                  <a:cubicBezTo>
                    <a:pt x="3600" y="14706"/>
                    <a:pt x="3600" y="14706"/>
                    <a:pt x="3600" y="14706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120" y="14477"/>
                    <a:pt x="3120" y="14477"/>
                    <a:pt x="3120" y="1447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477"/>
                    <a:pt x="2880" y="14477"/>
                    <a:pt x="2880" y="14477"/>
                  </a:cubicBezTo>
                  <a:cubicBezTo>
                    <a:pt x="3120" y="14706"/>
                    <a:pt x="3120" y="14706"/>
                    <a:pt x="312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2880" y="14706"/>
                    <a:pt x="2880" y="14706"/>
                    <a:pt x="2880" y="14706"/>
                  </a:cubicBezTo>
                  <a:cubicBezTo>
                    <a:pt x="2640" y="14477"/>
                    <a:pt x="2640" y="14477"/>
                    <a:pt x="2640" y="14477"/>
                  </a:cubicBezTo>
                  <a:cubicBezTo>
                    <a:pt x="2640" y="14477"/>
                    <a:pt x="2640" y="14477"/>
                    <a:pt x="2640" y="14477"/>
                  </a:cubicBezTo>
                  <a:cubicBezTo>
                    <a:pt x="2400" y="14477"/>
                    <a:pt x="2400" y="14477"/>
                    <a:pt x="2400" y="14477"/>
                  </a:cubicBezTo>
                  <a:cubicBezTo>
                    <a:pt x="2160" y="14477"/>
                    <a:pt x="2160" y="14477"/>
                    <a:pt x="2160" y="14477"/>
                  </a:cubicBezTo>
                  <a:cubicBezTo>
                    <a:pt x="2160" y="14247"/>
                    <a:pt x="2160" y="14247"/>
                    <a:pt x="2160" y="14247"/>
                  </a:cubicBezTo>
                  <a:cubicBezTo>
                    <a:pt x="1920" y="14477"/>
                    <a:pt x="1920" y="14477"/>
                    <a:pt x="1920" y="14477"/>
                  </a:cubicBezTo>
                  <a:cubicBezTo>
                    <a:pt x="1920" y="14477"/>
                    <a:pt x="1920" y="14477"/>
                    <a:pt x="1920" y="14477"/>
                  </a:cubicBezTo>
                  <a:cubicBezTo>
                    <a:pt x="1920" y="14706"/>
                    <a:pt x="1920" y="14706"/>
                    <a:pt x="1920" y="14706"/>
                  </a:cubicBezTo>
                  <a:cubicBezTo>
                    <a:pt x="2160" y="14706"/>
                    <a:pt x="2160" y="14706"/>
                    <a:pt x="216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936"/>
                    <a:pt x="2400" y="14936"/>
                    <a:pt x="2400" y="14936"/>
                  </a:cubicBezTo>
                  <a:cubicBezTo>
                    <a:pt x="2640" y="14706"/>
                    <a:pt x="2640" y="14706"/>
                    <a:pt x="2640" y="14706"/>
                  </a:cubicBezTo>
                  <a:cubicBezTo>
                    <a:pt x="2880" y="14706"/>
                    <a:pt x="2880" y="14706"/>
                    <a:pt x="2880" y="14706"/>
                  </a:cubicBezTo>
                  <a:cubicBezTo>
                    <a:pt x="2640" y="14936"/>
                    <a:pt x="2640" y="14936"/>
                    <a:pt x="2640" y="14936"/>
                  </a:cubicBezTo>
                  <a:cubicBezTo>
                    <a:pt x="2400" y="14936"/>
                    <a:pt x="2400" y="14936"/>
                    <a:pt x="2400" y="14936"/>
                  </a:cubicBezTo>
                  <a:cubicBezTo>
                    <a:pt x="2400" y="15166"/>
                    <a:pt x="2400" y="15166"/>
                    <a:pt x="2400" y="15166"/>
                  </a:cubicBezTo>
                  <a:cubicBezTo>
                    <a:pt x="2160" y="15166"/>
                    <a:pt x="2160" y="15166"/>
                    <a:pt x="2160" y="15166"/>
                  </a:cubicBezTo>
                  <a:cubicBezTo>
                    <a:pt x="1920" y="14936"/>
                    <a:pt x="1920" y="14936"/>
                    <a:pt x="1920" y="14936"/>
                  </a:cubicBezTo>
                  <a:cubicBezTo>
                    <a:pt x="1920" y="14936"/>
                    <a:pt x="1920" y="14936"/>
                    <a:pt x="1920" y="14936"/>
                  </a:cubicBezTo>
                  <a:cubicBezTo>
                    <a:pt x="1680" y="14936"/>
                    <a:pt x="1680" y="14936"/>
                    <a:pt x="1680" y="14936"/>
                  </a:cubicBezTo>
                  <a:cubicBezTo>
                    <a:pt x="1680" y="14706"/>
                    <a:pt x="1680" y="14706"/>
                    <a:pt x="1680" y="14706"/>
                  </a:cubicBezTo>
                  <a:cubicBezTo>
                    <a:pt x="1440" y="14936"/>
                    <a:pt x="1440" y="14936"/>
                    <a:pt x="1440" y="14936"/>
                  </a:cubicBezTo>
                  <a:cubicBezTo>
                    <a:pt x="1440" y="14936"/>
                    <a:pt x="1440" y="14936"/>
                    <a:pt x="1440" y="14936"/>
                  </a:cubicBezTo>
                  <a:cubicBezTo>
                    <a:pt x="1200" y="14936"/>
                    <a:pt x="1200" y="14936"/>
                    <a:pt x="1200" y="14936"/>
                  </a:cubicBezTo>
                  <a:cubicBezTo>
                    <a:pt x="1200" y="14936"/>
                    <a:pt x="1200" y="14936"/>
                    <a:pt x="1200" y="14936"/>
                  </a:cubicBezTo>
                  <a:cubicBezTo>
                    <a:pt x="1680" y="14936"/>
                    <a:pt x="1680" y="14936"/>
                    <a:pt x="1680" y="14936"/>
                  </a:cubicBezTo>
                  <a:cubicBezTo>
                    <a:pt x="1680" y="15166"/>
                    <a:pt x="1680" y="15166"/>
                    <a:pt x="1680" y="15166"/>
                  </a:cubicBezTo>
                  <a:cubicBezTo>
                    <a:pt x="1920" y="15166"/>
                    <a:pt x="1920" y="15166"/>
                    <a:pt x="1920" y="15166"/>
                  </a:cubicBezTo>
                  <a:cubicBezTo>
                    <a:pt x="1920" y="15396"/>
                    <a:pt x="1920" y="15396"/>
                    <a:pt x="1920" y="15396"/>
                  </a:cubicBezTo>
                  <a:cubicBezTo>
                    <a:pt x="2160" y="15626"/>
                    <a:pt x="2160" y="15626"/>
                    <a:pt x="2160" y="15626"/>
                  </a:cubicBezTo>
                  <a:cubicBezTo>
                    <a:pt x="1920" y="15626"/>
                    <a:pt x="1920" y="15626"/>
                    <a:pt x="1920" y="15626"/>
                  </a:cubicBezTo>
                  <a:cubicBezTo>
                    <a:pt x="1920" y="15626"/>
                    <a:pt x="1920" y="15626"/>
                    <a:pt x="1920" y="15626"/>
                  </a:cubicBezTo>
                  <a:cubicBezTo>
                    <a:pt x="1920" y="15396"/>
                    <a:pt x="1920" y="15396"/>
                    <a:pt x="1920" y="15396"/>
                  </a:cubicBezTo>
                  <a:cubicBezTo>
                    <a:pt x="1680" y="15166"/>
                    <a:pt x="1680" y="15166"/>
                    <a:pt x="1680" y="15166"/>
                  </a:cubicBezTo>
                  <a:cubicBezTo>
                    <a:pt x="1440" y="15166"/>
                    <a:pt x="1440" y="15166"/>
                    <a:pt x="1440" y="15166"/>
                  </a:cubicBezTo>
                  <a:cubicBezTo>
                    <a:pt x="1440" y="15396"/>
                    <a:pt x="1440" y="15396"/>
                    <a:pt x="1440" y="15396"/>
                  </a:cubicBezTo>
                  <a:cubicBezTo>
                    <a:pt x="1440" y="15396"/>
                    <a:pt x="1440" y="15396"/>
                    <a:pt x="1440" y="15396"/>
                  </a:cubicBezTo>
                  <a:cubicBezTo>
                    <a:pt x="1200" y="15396"/>
                    <a:pt x="1200" y="15396"/>
                    <a:pt x="1200" y="1539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1200" y="15626"/>
                    <a:pt x="1200" y="15626"/>
                    <a:pt x="1200" y="15626"/>
                  </a:cubicBezTo>
                  <a:cubicBezTo>
                    <a:pt x="1200" y="15626"/>
                    <a:pt x="1200" y="15626"/>
                    <a:pt x="1200" y="1562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720" y="15626"/>
                    <a:pt x="720" y="15626"/>
                    <a:pt x="720" y="15626"/>
                  </a:cubicBezTo>
                  <a:cubicBezTo>
                    <a:pt x="720" y="15626"/>
                    <a:pt x="720" y="15626"/>
                    <a:pt x="720" y="15626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626"/>
                    <a:pt x="480" y="15626"/>
                    <a:pt x="480" y="15626"/>
                  </a:cubicBezTo>
                  <a:cubicBezTo>
                    <a:pt x="240" y="15396"/>
                    <a:pt x="240" y="15396"/>
                    <a:pt x="240" y="15396"/>
                  </a:cubicBezTo>
                  <a:cubicBezTo>
                    <a:pt x="240" y="15396"/>
                    <a:pt x="240" y="15396"/>
                    <a:pt x="240" y="15396"/>
                  </a:cubicBezTo>
                  <a:cubicBezTo>
                    <a:pt x="240" y="15626"/>
                    <a:pt x="240" y="15626"/>
                    <a:pt x="240" y="15626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720" y="15855"/>
                    <a:pt x="720" y="15855"/>
                    <a:pt x="720" y="15855"/>
                  </a:cubicBezTo>
                  <a:cubicBezTo>
                    <a:pt x="960" y="15855"/>
                    <a:pt x="960" y="15855"/>
                    <a:pt x="960" y="1585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1440" y="16085"/>
                    <a:pt x="1440" y="16085"/>
                    <a:pt x="144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960" y="16085"/>
                    <a:pt x="960" y="16085"/>
                    <a:pt x="960" y="16085"/>
                  </a:cubicBezTo>
                  <a:cubicBezTo>
                    <a:pt x="720" y="16085"/>
                    <a:pt x="720" y="16085"/>
                    <a:pt x="720" y="16085"/>
                  </a:cubicBezTo>
                  <a:cubicBezTo>
                    <a:pt x="480" y="16085"/>
                    <a:pt x="480" y="16085"/>
                    <a:pt x="480" y="16085"/>
                  </a:cubicBezTo>
                  <a:cubicBezTo>
                    <a:pt x="480" y="16085"/>
                    <a:pt x="480" y="16085"/>
                    <a:pt x="480" y="16085"/>
                  </a:cubicBezTo>
                  <a:cubicBezTo>
                    <a:pt x="240" y="16085"/>
                    <a:pt x="240" y="16085"/>
                    <a:pt x="240" y="16085"/>
                  </a:cubicBezTo>
                  <a:cubicBezTo>
                    <a:pt x="240" y="16315"/>
                    <a:pt x="240" y="16315"/>
                    <a:pt x="240" y="16315"/>
                  </a:cubicBezTo>
                  <a:cubicBezTo>
                    <a:pt x="480" y="16315"/>
                    <a:pt x="480" y="16315"/>
                    <a:pt x="480" y="1631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720" y="16545"/>
                    <a:pt x="720" y="16545"/>
                    <a:pt x="720" y="16545"/>
                  </a:cubicBezTo>
                  <a:cubicBezTo>
                    <a:pt x="960" y="16545"/>
                    <a:pt x="960" y="16545"/>
                    <a:pt x="960" y="16545"/>
                  </a:cubicBezTo>
                  <a:cubicBezTo>
                    <a:pt x="720" y="16545"/>
                    <a:pt x="720" y="16545"/>
                    <a:pt x="72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240" y="16545"/>
                    <a:pt x="240" y="16545"/>
                    <a:pt x="240" y="16545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480" y="16774"/>
                    <a:pt x="480" y="16774"/>
                    <a:pt x="480" y="16774"/>
                  </a:cubicBezTo>
                  <a:cubicBezTo>
                    <a:pt x="480" y="16774"/>
                    <a:pt x="480" y="16774"/>
                    <a:pt x="480" y="16774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240" y="17004"/>
                    <a:pt x="240" y="17004"/>
                    <a:pt x="240" y="17004"/>
                  </a:cubicBezTo>
                  <a:cubicBezTo>
                    <a:pt x="480" y="17004"/>
                    <a:pt x="480" y="17004"/>
                    <a:pt x="480" y="17004"/>
                  </a:cubicBezTo>
                  <a:cubicBezTo>
                    <a:pt x="480" y="17004"/>
                    <a:pt x="480" y="17004"/>
                    <a:pt x="480" y="17004"/>
                  </a:cubicBezTo>
                  <a:cubicBezTo>
                    <a:pt x="720" y="17004"/>
                    <a:pt x="720" y="17004"/>
                    <a:pt x="720" y="17004"/>
                  </a:cubicBezTo>
                  <a:cubicBezTo>
                    <a:pt x="720" y="17004"/>
                    <a:pt x="720" y="17004"/>
                    <a:pt x="720" y="17004"/>
                  </a:cubicBezTo>
                  <a:cubicBezTo>
                    <a:pt x="1200" y="17004"/>
                    <a:pt x="1200" y="17004"/>
                    <a:pt x="1200" y="17004"/>
                  </a:cubicBezTo>
                  <a:cubicBezTo>
                    <a:pt x="1440" y="17004"/>
                    <a:pt x="1440" y="17004"/>
                    <a:pt x="1440" y="17004"/>
                  </a:cubicBezTo>
                  <a:cubicBezTo>
                    <a:pt x="1440" y="17004"/>
                    <a:pt x="1440" y="17004"/>
                    <a:pt x="1440" y="1700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680" y="16774"/>
                    <a:pt x="1680" y="16774"/>
                    <a:pt x="1680" y="16774"/>
                  </a:cubicBezTo>
                  <a:cubicBezTo>
                    <a:pt x="1680" y="16774"/>
                    <a:pt x="1680" y="16774"/>
                    <a:pt x="1680" y="1677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920" y="17004"/>
                    <a:pt x="1920" y="17004"/>
                    <a:pt x="1920" y="17004"/>
                  </a:cubicBezTo>
                  <a:cubicBezTo>
                    <a:pt x="2160" y="16774"/>
                    <a:pt x="2160" y="16774"/>
                    <a:pt x="2160" y="16774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160" y="16774"/>
                    <a:pt x="2160" y="16774"/>
                    <a:pt x="2160" y="16774"/>
                  </a:cubicBezTo>
                  <a:cubicBezTo>
                    <a:pt x="2160" y="17004"/>
                    <a:pt x="2160" y="17004"/>
                    <a:pt x="2160" y="17004"/>
                  </a:cubicBezTo>
                  <a:cubicBezTo>
                    <a:pt x="2400" y="17004"/>
                    <a:pt x="2400" y="17004"/>
                    <a:pt x="2400" y="17004"/>
                  </a:cubicBezTo>
                  <a:cubicBezTo>
                    <a:pt x="2400" y="17004"/>
                    <a:pt x="2400" y="17004"/>
                    <a:pt x="2400" y="17004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640" y="16545"/>
                    <a:pt x="2640" y="16545"/>
                    <a:pt x="2640" y="16545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640" y="17004"/>
                    <a:pt x="2640" y="17004"/>
                    <a:pt x="2640" y="17004"/>
                  </a:cubicBezTo>
                  <a:cubicBezTo>
                    <a:pt x="2640" y="17004"/>
                    <a:pt x="2640" y="17004"/>
                    <a:pt x="2640" y="1700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464"/>
                    <a:pt x="2160" y="17464"/>
                    <a:pt x="2160" y="17464"/>
                  </a:cubicBezTo>
                  <a:cubicBezTo>
                    <a:pt x="1920" y="17464"/>
                    <a:pt x="1920" y="17464"/>
                    <a:pt x="1920" y="17464"/>
                  </a:cubicBezTo>
                  <a:cubicBezTo>
                    <a:pt x="1920" y="17234"/>
                    <a:pt x="1920" y="17234"/>
                    <a:pt x="1920" y="17234"/>
                  </a:cubicBezTo>
                  <a:cubicBezTo>
                    <a:pt x="1920" y="17234"/>
                    <a:pt x="1920" y="17234"/>
                    <a:pt x="1920" y="17234"/>
                  </a:cubicBezTo>
                  <a:cubicBezTo>
                    <a:pt x="1920" y="17004"/>
                    <a:pt x="1920" y="17004"/>
                    <a:pt x="1920" y="1700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200" y="17234"/>
                    <a:pt x="1200" y="17234"/>
                    <a:pt x="1200" y="17234"/>
                  </a:cubicBezTo>
                  <a:cubicBezTo>
                    <a:pt x="960" y="17234"/>
                    <a:pt x="960" y="17234"/>
                    <a:pt x="960" y="17234"/>
                  </a:cubicBezTo>
                  <a:cubicBezTo>
                    <a:pt x="720" y="17234"/>
                    <a:pt x="720" y="17234"/>
                    <a:pt x="720" y="17234"/>
                  </a:cubicBezTo>
                  <a:cubicBezTo>
                    <a:pt x="480" y="17234"/>
                    <a:pt x="480" y="17234"/>
                    <a:pt x="480" y="17234"/>
                  </a:cubicBezTo>
                  <a:cubicBezTo>
                    <a:pt x="480" y="17234"/>
                    <a:pt x="480" y="17234"/>
                    <a:pt x="480" y="1723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720" y="17464"/>
                    <a:pt x="720" y="17464"/>
                    <a:pt x="72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480" y="17694"/>
                    <a:pt x="480" y="17694"/>
                    <a:pt x="480" y="17694"/>
                  </a:cubicBezTo>
                  <a:cubicBezTo>
                    <a:pt x="480" y="17694"/>
                    <a:pt x="480" y="17694"/>
                    <a:pt x="480" y="17694"/>
                  </a:cubicBezTo>
                  <a:cubicBezTo>
                    <a:pt x="240" y="17694"/>
                    <a:pt x="240" y="17694"/>
                    <a:pt x="240" y="17694"/>
                  </a:cubicBezTo>
                  <a:cubicBezTo>
                    <a:pt x="480" y="17923"/>
                    <a:pt x="480" y="17923"/>
                    <a:pt x="480" y="17923"/>
                  </a:cubicBezTo>
                  <a:cubicBezTo>
                    <a:pt x="480" y="17923"/>
                    <a:pt x="480" y="17923"/>
                    <a:pt x="480" y="17923"/>
                  </a:cubicBezTo>
                  <a:cubicBezTo>
                    <a:pt x="720" y="17694"/>
                    <a:pt x="720" y="17694"/>
                    <a:pt x="720" y="17694"/>
                  </a:cubicBezTo>
                  <a:cubicBezTo>
                    <a:pt x="960" y="17694"/>
                    <a:pt x="960" y="17694"/>
                    <a:pt x="960" y="17694"/>
                  </a:cubicBezTo>
                  <a:cubicBezTo>
                    <a:pt x="960" y="17923"/>
                    <a:pt x="960" y="17923"/>
                    <a:pt x="960" y="17923"/>
                  </a:cubicBezTo>
                  <a:cubicBezTo>
                    <a:pt x="960" y="17923"/>
                    <a:pt x="960" y="17923"/>
                    <a:pt x="960" y="17923"/>
                  </a:cubicBezTo>
                  <a:cubicBezTo>
                    <a:pt x="720" y="18153"/>
                    <a:pt x="720" y="18153"/>
                    <a:pt x="720" y="18153"/>
                  </a:cubicBezTo>
                  <a:cubicBezTo>
                    <a:pt x="720" y="18153"/>
                    <a:pt x="720" y="18153"/>
                    <a:pt x="720" y="18153"/>
                  </a:cubicBezTo>
                  <a:cubicBezTo>
                    <a:pt x="960" y="18153"/>
                    <a:pt x="960" y="18153"/>
                    <a:pt x="960" y="18153"/>
                  </a:cubicBezTo>
                  <a:cubicBezTo>
                    <a:pt x="960" y="18383"/>
                    <a:pt x="960" y="18383"/>
                    <a:pt x="960" y="18383"/>
                  </a:cubicBezTo>
                  <a:cubicBezTo>
                    <a:pt x="960" y="18383"/>
                    <a:pt x="960" y="18383"/>
                    <a:pt x="960" y="18383"/>
                  </a:cubicBezTo>
                  <a:cubicBezTo>
                    <a:pt x="960" y="18613"/>
                    <a:pt x="960" y="18613"/>
                    <a:pt x="960" y="18613"/>
                  </a:cubicBezTo>
                  <a:cubicBezTo>
                    <a:pt x="960" y="18613"/>
                    <a:pt x="960" y="18613"/>
                    <a:pt x="960" y="1861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200" y="18153"/>
                    <a:pt x="1200" y="18153"/>
                    <a:pt x="1200" y="18153"/>
                  </a:cubicBezTo>
                  <a:cubicBezTo>
                    <a:pt x="1680" y="17923"/>
                    <a:pt x="1680" y="17923"/>
                    <a:pt x="1680" y="17923"/>
                  </a:cubicBezTo>
                  <a:cubicBezTo>
                    <a:pt x="1920" y="17923"/>
                    <a:pt x="1920" y="17923"/>
                    <a:pt x="1920" y="17923"/>
                  </a:cubicBezTo>
                  <a:cubicBezTo>
                    <a:pt x="1920" y="17923"/>
                    <a:pt x="1920" y="17923"/>
                    <a:pt x="1920" y="17923"/>
                  </a:cubicBezTo>
                  <a:cubicBezTo>
                    <a:pt x="1920" y="18153"/>
                    <a:pt x="1920" y="18153"/>
                    <a:pt x="1920" y="18153"/>
                  </a:cubicBezTo>
                  <a:cubicBezTo>
                    <a:pt x="1680" y="18153"/>
                    <a:pt x="1680" y="18153"/>
                    <a:pt x="1680" y="18153"/>
                  </a:cubicBezTo>
                  <a:cubicBezTo>
                    <a:pt x="1680" y="18383"/>
                    <a:pt x="1680" y="18383"/>
                    <a:pt x="1680" y="18383"/>
                  </a:cubicBezTo>
                  <a:cubicBezTo>
                    <a:pt x="1680" y="18613"/>
                    <a:pt x="1680" y="18613"/>
                    <a:pt x="1680" y="18613"/>
                  </a:cubicBezTo>
                  <a:cubicBezTo>
                    <a:pt x="1680" y="18383"/>
                    <a:pt x="1680" y="18383"/>
                    <a:pt x="1680" y="18383"/>
                  </a:cubicBezTo>
                  <a:cubicBezTo>
                    <a:pt x="1680" y="18153"/>
                    <a:pt x="1680" y="18153"/>
                    <a:pt x="1680" y="18153"/>
                  </a:cubicBezTo>
                  <a:cubicBezTo>
                    <a:pt x="1440" y="18153"/>
                    <a:pt x="1440" y="18153"/>
                    <a:pt x="1440" y="18153"/>
                  </a:cubicBezTo>
                  <a:cubicBezTo>
                    <a:pt x="1440" y="18383"/>
                    <a:pt x="1440" y="18383"/>
                    <a:pt x="1440" y="1838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440" y="18613"/>
                    <a:pt x="1440" y="18613"/>
                    <a:pt x="1440" y="18613"/>
                  </a:cubicBezTo>
                  <a:cubicBezTo>
                    <a:pt x="1200" y="18613"/>
                    <a:pt x="1200" y="18613"/>
                    <a:pt x="1200" y="18613"/>
                  </a:cubicBezTo>
                  <a:cubicBezTo>
                    <a:pt x="1200" y="18613"/>
                    <a:pt x="1200" y="18613"/>
                    <a:pt x="1200" y="18613"/>
                  </a:cubicBezTo>
                  <a:cubicBezTo>
                    <a:pt x="960" y="18843"/>
                    <a:pt x="960" y="18843"/>
                    <a:pt x="960" y="18843"/>
                  </a:cubicBezTo>
                  <a:cubicBezTo>
                    <a:pt x="1200" y="18843"/>
                    <a:pt x="1200" y="18843"/>
                    <a:pt x="1200" y="18843"/>
                  </a:cubicBezTo>
                  <a:cubicBezTo>
                    <a:pt x="1440" y="18843"/>
                    <a:pt x="1440" y="18843"/>
                    <a:pt x="1440" y="18843"/>
                  </a:cubicBezTo>
                  <a:cubicBezTo>
                    <a:pt x="1440" y="19072"/>
                    <a:pt x="1440" y="19072"/>
                    <a:pt x="1440" y="19072"/>
                  </a:cubicBezTo>
                  <a:cubicBezTo>
                    <a:pt x="1200" y="19072"/>
                    <a:pt x="1200" y="19072"/>
                    <a:pt x="1200" y="19072"/>
                  </a:cubicBezTo>
                  <a:cubicBezTo>
                    <a:pt x="1200" y="19072"/>
                    <a:pt x="1200" y="19072"/>
                    <a:pt x="1200" y="19072"/>
                  </a:cubicBezTo>
                  <a:cubicBezTo>
                    <a:pt x="1200" y="19302"/>
                    <a:pt x="1200" y="19302"/>
                    <a:pt x="1200" y="19302"/>
                  </a:cubicBezTo>
                  <a:cubicBezTo>
                    <a:pt x="960" y="19072"/>
                    <a:pt x="960" y="19072"/>
                    <a:pt x="960" y="19072"/>
                  </a:cubicBezTo>
                  <a:cubicBezTo>
                    <a:pt x="960" y="19072"/>
                    <a:pt x="960" y="19072"/>
                    <a:pt x="960" y="19072"/>
                  </a:cubicBezTo>
                  <a:cubicBezTo>
                    <a:pt x="960" y="19302"/>
                    <a:pt x="960" y="19302"/>
                    <a:pt x="960" y="19302"/>
                  </a:cubicBezTo>
                  <a:cubicBezTo>
                    <a:pt x="720" y="19072"/>
                    <a:pt x="720" y="19072"/>
                    <a:pt x="720" y="19072"/>
                  </a:cubicBezTo>
                  <a:cubicBezTo>
                    <a:pt x="720" y="19302"/>
                    <a:pt x="720" y="19302"/>
                    <a:pt x="720" y="19302"/>
                  </a:cubicBezTo>
                  <a:cubicBezTo>
                    <a:pt x="480" y="19302"/>
                    <a:pt x="480" y="19302"/>
                    <a:pt x="480" y="19302"/>
                  </a:cubicBezTo>
                  <a:cubicBezTo>
                    <a:pt x="480" y="19532"/>
                    <a:pt x="480" y="19532"/>
                    <a:pt x="480" y="19532"/>
                  </a:cubicBezTo>
                  <a:cubicBezTo>
                    <a:pt x="720" y="19762"/>
                    <a:pt x="720" y="19762"/>
                    <a:pt x="720" y="19762"/>
                  </a:cubicBezTo>
                  <a:cubicBezTo>
                    <a:pt x="960" y="19762"/>
                    <a:pt x="960" y="19762"/>
                    <a:pt x="960" y="19762"/>
                  </a:cubicBezTo>
                  <a:cubicBezTo>
                    <a:pt x="960" y="19762"/>
                    <a:pt x="960" y="19762"/>
                    <a:pt x="960" y="19762"/>
                  </a:cubicBezTo>
                  <a:cubicBezTo>
                    <a:pt x="1200" y="19762"/>
                    <a:pt x="1200" y="19762"/>
                    <a:pt x="1200" y="19762"/>
                  </a:cubicBezTo>
                  <a:cubicBezTo>
                    <a:pt x="960" y="19532"/>
                    <a:pt x="960" y="19532"/>
                    <a:pt x="960" y="19532"/>
                  </a:cubicBezTo>
                  <a:cubicBezTo>
                    <a:pt x="1200" y="19532"/>
                    <a:pt x="1200" y="19532"/>
                    <a:pt x="1200" y="19532"/>
                  </a:cubicBezTo>
                  <a:cubicBezTo>
                    <a:pt x="1440" y="19532"/>
                    <a:pt x="1440" y="19532"/>
                    <a:pt x="1440" y="19532"/>
                  </a:cubicBezTo>
                  <a:cubicBezTo>
                    <a:pt x="1200" y="19532"/>
                    <a:pt x="1200" y="19532"/>
                    <a:pt x="1200" y="19532"/>
                  </a:cubicBezTo>
                  <a:cubicBezTo>
                    <a:pt x="1440" y="19762"/>
                    <a:pt x="1440" y="19762"/>
                    <a:pt x="1440" y="19762"/>
                  </a:cubicBezTo>
                  <a:cubicBezTo>
                    <a:pt x="1440" y="19991"/>
                    <a:pt x="1440" y="19991"/>
                    <a:pt x="1440" y="19991"/>
                  </a:cubicBezTo>
                  <a:cubicBezTo>
                    <a:pt x="1200" y="19991"/>
                    <a:pt x="1200" y="19991"/>
                    <a:pt x="1200" y="1999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680" y="19991"/>
                    <a:pt x="1680" y="19991"/>
                    <a:pt x="1680" y="19991"/>
                  </a:cubicBezTo>
                  <a:cubicBezTo>
                    <a:pt x="1920" y="20221"/>
                    <a:pt x="1920" y="20221"/>
                    <a:pt x="1920" y="20221"/>
                  </a:cubicBezTo>
                  <a:cubicBezTo>
                    <a:pt x="1680" y="20221"/>
                    <a:pt x="1680" y="20221"/>
                    <a:pt x="1680" y="2022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680" y="20451"/>
                    <a:pt x="1680" y="20451"/>
                    <a:pt x="1680" y="20451"/>
                  </a:cubicBezTo>
                  <a:cubicBezTo>
                    <a:pt x="1680" y="20451"/>
                    <a:pt x="1680" y="20451"/>
                    <a:pt x="1680" y="20451"/>
                  </a:cubicBezTo>
                  <a:cubicBezTo>
                    <a:pt x="1200" y="20221"/>
                    <a:pt x="1200" y="20221"/>
                    <a:pt x="1200" y="2022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720" y="20221"/>
                    <a:pt x="720" y="20221"/>
                    <a:pt x="720" y="20221"/>
                  </a:cubicBezTo>
                  <a:cubicBezTo>
                    <a:pt x="720" y="20451"/>
                    <a:pt x="720" y="20451"/>
                    <a:pt x="720" y="20451"/>
                  </a:cubicBezTo>
                  <a:cubicBezTo>
                    <a:pt x="720" y="20451"/>
                    <a:pt x="720" y="20451"/>
                    <a:pt x="720" y="20451"/>
                  </a:cubicBezTo>
                  <a:cubicBezTo>
                    <a:pt x="960" y="20911"/>
                    <a:pt x="960" y="20911"/>
                    <a:pt x="960" y="20911"/>
                  </a:cubicBezTo>
                  <a:cubicBezTo>
                    <a:pt x="1200" y="20911"/>
                    <a:pt x="1200" y="20911"/>
                    <a:pt x="1200" y="20911"/>
                  </a:cubicBezTo>
                  <a:cubicBezTo>
                    <a:pt x="1440" y="21140"/>
                    <a:pt x="1440" y="21140"/>
                    <a:pt x="1440" y="21140"/>
                  </a:cubicBezTo>
                  <a:cubicBezTo>
                    <a:pt x="1920" y="21140"/>
                    <a:pt x="1920" y="21140"/>
                    <a:pt x="1920" y="21140"/>
                  </a:cubicBezTo>
                  <a:cubicBezTo>
                    <a:pt x="1920" y="21370"/>
                    <a:pt x="1920" y="21370"/>
                    <a:pt x="1920" y="21370"/>
                  </a:cubicBezTo>
                  <a:cubicBezTo>
                    <a:pt x="1680" y="21370"/>
                    <a:pt x="1680" y="21370"/>
                    <a:pt x="1680" y="21370"/>
                  </a:cubicBezTo>
                  <a:cubicBezTo>
                    <a:pt x="1920" y="21600"/>
                    <a:pt x="1920" y="21600"/>
                    <a:pt x="1920" y="2160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1920" y="21370"/>
                    <a:pt x="1920" y="21370"/>
                    <a:pt x="1920" y="2137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2400" y="21370"/>
                    <a:pt x="2400" y="21370"/>
                    <a:pt x="2400" y="2137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2400" y="21600"/>
                    <a:pt x="2400" y="21600"/>
                    <a:pt x="2400" y="21600"/>
                  </a:cubicBezTo>
                  <a:cubicBezTo>
                    <a:pt x="2640" y="21600"/>
                    <a:pt x="2640" y="21600"/>
                    <a:pt x="2640" y="21600"/>
                  </a:cubicBezTo>
                  <a:cubicBezTo>
                    <a:pt x="2640" y="21600"/>
                    <a:pt x="2640" y="21600"/>
                    <a:pt x="2640" y="21600"/>
                  </a:cubicBezTo>
                  <a:cubicBezTo>
                    <a:pt x="2880" y="21600"/>
                    <a:pt x="2880" y="21600"/>
                    <a:pt x="2880" y="21600"/>
                  </a:cubicBezTo>
                  <a:cubicBezTo>
                    <a:pt x="3120" y="21370"/>
                    <a:pt x="3120" y="21370"/>
                    <a:pt x="3120" y="21370"/>
                  </a:cubicBezTo>
                  <a:cubicBezTo>
                    <a:pt x="3120" y="21370"/>
                    <a:pt x="3120" y="21370"/>
                    <a:pt x="3120" y="21370"/>
                  </a:cubicBezTo>
                  <a:cubicBezTo>
                    <a:pt x="3360" y="21140"/>
                    <a:pt x="3360" y="21140"/>
                    <a:pt x="3360" y="21140"/>
                  </a:cubicBezTo>
                  <a:cubicBezTo>
                    <a:pt x="3360" y="21140"/>
                    <a:pt x="3360" y="21140"/>
                    <a:pt x="3360" y="21140"/>
                  </a:cubicBezTo>
                  <a:cubicBezTo>
                    <a:pt x="3360" y="21370"/>
                    <a:pt x="3360" y="21370"/>
                    <a:pt x="3360" y="21370"/>
                  </a:cubicBezTo>
                  <a:cubicBezTo>
                    <a:pt x="3360" y="21370"/>
                    <a:pt x="3360" y="21370"/>
                    <a:pt x="3360" y="21370"/>
                  </a:cubicBezTo>
                  <a:cubicBezTo>
                    <a:pt x="3840" y="21140"/>
                    <a:pt x="3840" y="21140"/>
                    <a:pt x="3840" y="21140"/>
                  </a:cubicBezTo>
                  <a:cubicBezTo>
                    <a:pt x="3840" y="20911"/>
                    <a:pt x="3840" y="20911"/>
                    <a:pt x="3840" y="20911"/>
                  </a:cubicBezTo>
                  <a:cubicBezTo>
                    <a:pt x="3600" y="20681"/>
                    <a:pt x="3600" y="20681"/>
                    <a:pt x="3600" y="20681"/>
                  </a:cubicBezTo>
                  <a:cubicBezTo>
                    <a:pt x="3840" y="20911"/>
                    <a:pt x="3840" y="20911"/>
                    <a:pt x="3840" y="20911"/>
                  </a:cubicBezTo>
                  <a:cubicBezTo>
                    <a:pt x="4080" y="20681"/>
                    <a:pt x="4080" y="20681"/>
                    <a:pt x="4080" y="20681"/>
                  </a:cubicBezTo>
                  <a:cubicBezTo>
                    <a:pt x="4080" y="20681"/>
                    <a:pt x="4080" y="20681"/>
                    <a:pt x="4080" y="20681"/>
                  </a:cubicBezTo>
                  <a:cubicBezTo>
                    <a:pt x="4320" y="20681"/>
                    <a:pt x="4320" y="20681"/>
                    <a:pt x="4320" y="20681"/>
                  </a:cubicBezTo>
                  <a:cubicBezTo>
                    <a:pt x="4320" y="20451"/>
                    <a:pt x="4320" y="20451"/>
                    <a:pt x="4320" y="20451"/>
                  </a:cubicBezTo>
                  <a:cubicBezTo>
                    <a:pt x="4320" y="20451"/>
                    <a:pt x="4320" y="20451"/>
                    <a:pt x="4320" y="20451"/>
                  </a:cubicBezTo>
                  <a:cubicBezTo>
                    <a:pt x="4560" y="20451"/>
                    <a:pt x="4560" y="20451"/>
                    <a:pt x="4560" y="20451"/>
                  </a:cubicBezTo>
                  <a:cubicBezTo>
                    <a:pt x="4560" y="20221"/>
                    <a:pt x="4560" y="20221"/>
                    <a:pt x="4560" y="20221"/>
                  </a:cubicBezTo>
                  <a:cubicBezTo>
                    <a:pt x="4320" y="19991"/>
                    <a:pt x="4320" y="19991"/>
                    <a:pt x="4320" y="19991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320" y="19762"/>
                    <a:pt x="4320" y="19762"/>
                    <a:pt x="4320" y="19762"/>
                  </a:cubicBezTo>
                  <a:cubicBezTo>
                    <a:pt x="4080" y="19762"/>
                    <a:pt x="4080" y="19762"/>
                    <a:pt x="4080" y="19762"/>
                  </a:cubicBezTo>
                  <a:cubicBezTo>
                    <a:pt x="4080" y="19532"/>
                    <a:pt x="4080" y="19532"/>
                    <a:pt x="4080" y="19532"/>
                  </a:cubicBezTo>
                  <a:cubicBezTo>
                    <a:pt x="4320" y="19532"/>
                    <a:pt x="4320" y="19532"/>
                    <a:pt x="4320" y="19532"/>
                  </a:cubicBezTo>
                  <a:cubicBezTo>
                    <a:pt x="4560" y="19762"/>
                    <a:pt x="4560" y="19762"/>
                    <a:pt x="4560" y="19762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800" y="19991"/>
                    <a:pt x="4800" y="19991"/>
                    <a:pt x="4800" y="19991"/>
                  </a:cubicBezTo>
                  <a:cubicBezTo>
                    <a:pt x="4800" y="20221"/>
                    <a:pt x="4800" y="20221"/>
                    <a:pt x="4800" y="20221"/>
                  </a:cubicBezTo>
                  <a:cubicBezTo>
                    <a:pt x="4800" y="20221"/>
                    <a:pt x="4800" y="20221"/>
                    <a:pt x="4800" y="2022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4800" y="19991"/>
                    <a:pt x="4800" y="19991"/>
                    <a:pt x="4800" y="19991"/>
                  </a:cubicBezTo>
                  <a:cubicBezTo>
                    <a:pt x="5040" y="19991"/>
                    <a:pt x="5040" y="19991"/>
                    <a:pt x="5040" y="19991"/>
                  </a:cubicBezTo>
                  <a:cubicBezTo>
                    <a:pt x="5040" y="19991"/>
                    <a:pt x="5040" y="19991"/>
                    <a:pt x="5040" y="1999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5520" y="19991"/>
                    <a:pt x="5520" y="19991"/>
                    <a:pt x="5520" y="19991"/>
                  </a:cubicBezTo>
                  <a:cubicBezTo>
                    <a:pt x="5520" y="19762"/>
                    <a:pt x="5520" y="19762"/>
                    <a:pt x="5520" y="19762"/>
                  </a:cubicBezTo>
                  <a:cubicBezTo>
                    <a:pt x="5520" y="19532"/>
                    <a:pt x="5520" y="19532"/>
                    <a:pt x="5520" y="19532"/>
                  </a:cubicBezTo>
                  <a:cubicBezTo>
                    <a:pt x="5280" y="19532"/>
                    <a:pt x="5280" y="19532"/>
                    <a:pt x="5280" y="1953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520" y="19302"/>
                    <a:pt x="5520" y="19302"/>
                    <a:pt x="5520" y="19302"/>
                  </a:cubicBezTo>
                  <a:cubicBezTo>
                    <a:pt x="5520" y="19072"/>
                    <a:pt x="5520" y="19072"/>
                    <a:pt x="5520" y="19072"/>
                  </a:cubicBezTo>
                  <a:cubicBezTo>
                    <a:pt x="5280" y="19072"/>
                    <a:pt x="5280" y="19072"/>
                    <a:pt x="5280" y="19072"/>
                  </a:cubicBezTo>
                  <a:cubicBezTo>
                    <a:pt x="5280" y="18843"/>
                    <a:pt x="5280" y="18843"/>
                    <a:pt x="5280" y="18843"/>
                  </a:cubicBezTo>
                  <a:cubicBezTo>
                    <a:pt x="5520" y="18843"/>
                    <a:pt x="5520" y="18843"/>
                    <a:pt x="5520" y="18843"/>
                  </a:cubicBezTo>
                  <a:cubicBezTo>
                    <a:pt x="5760" y="18843"/>
                    <a:pt x="5760" y="18843"/>
                    <a:pt x="5760" y="18843"/>
                  </a:cubicBezTo>
                  <a:cubicBezTo>
                    <a:pt x="5520" y="19072"/>
                    <a:pt x="5520" y="19072"/>
                    <a:pt x="5520" y="19072"/>
                  </a:cubicBezTo>
                  <a:cubicBezTo>
                    <a:pt x="5520" y="19302"/>
                    <a:pt x="5520" y="19302"/>
                    <a:pt x="5520" y="19302"/>
                  </a:cubicBezTo>
                  <a:cubicBezTo>
                    <a:pt x="5520" y="19532"/>
                    <a:pt x="5520" y="19532"/>
                    <a:pt x="5520" y="19532"/>
                  </a:cubicBezTo>
                  <a:cubicBezTo>
                    <a:pt x="5760" y="19532"/>
                    <a:pt x="5760" y="19532"/>
                    <a:pt x="5760" y="19532"/>
                  </a:cubicBezTo>
                  <a:cubicBezTo>
                    <a:pt x="5760" y="19762"/>
                    <a:pt x="5760" y="19762"/>
                    <a:pt x="5760" y="19762"/>
                  </a:cubicBezTo>
                  <a:cubicBezTo>
                    <a:pt x="6000" y="19991"/>
                    <a:pt x="6000" y="19991"/>
                    <a:pt x="600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480" y="20221"/>
                    <a:pt x="6480" y="20221"/>
                    <a:pt x="6480" y="20221"/>
                  </a:cubicBezTo>
                  <a:cubicBezTo>
                    <a:pt x="6480" y="20221"/>
                    <a:pt x="6480" y="20221"/>
                    <a:pt x="6480" y="20221"/>
                  </a:cubicBezTo>
                  <a:cubicBezTo>
                    <a:pt x="6720" y="20221"/>
                    <a:pt x="6720" y="20221"/>
                    <a:pt x="6720" y="20221"/>
                  </a:cubicBezTo>
                  <a:cubicBezTo>
                    <a:pt x="6480" y="19532"/>
                    <a:pt x="6480" y="19532"/>
                    <a:pt x="6480" y="19532"/>
                  </a:cubicBezTo>
                  <a:cubicBezTo>
                    <a:pt x="6480" y="19302"/>
                    <a:pt x="6480" y="19302"/>
                    <a:pt x="6480" y="19302"/>
                  </a:cubicBezTo>
                  <a:cubicBezTo>
                    <a:pt x="6480" y="19072"/>
                    <a:pt x="6480" y="19072"/>
                    <a:pt x="6480" y="19072"/>
                  </a:cubicBezTo>
                  <a:cubicBezTo>
                    <a:pt x="6720" y="19072"/>
                    <a:pt x="6720" y="19072"/>
                    <a:pt x="6720" y="19072"/>
                  </a:cubicBezTo>
                  <a:cubicBezTo>
                    <a:pt x="6480" y="18843"/>
                    <a:pt x="6480" y="18843"/>
                    <a:pt x="6480" y="18843"/>
                  </a:cubicBezTo>
                  <a:cubicBezTo>
                    <a:pt x="6480" y="18843"/>
                    <a:pt x="6480" y="18843"/>
                    <a:pt x="6480" y="18843"/>
                  </a:cubicBezTo>
                  <a:cubicBezTo>
                    <a:pt x="6960" y="18843"/>
                    <a:pt x="6960" y="18843"/>
                    <a:pt x="6960" y="18843"/>
                  </a:cubicBezTo>
                  <a:cubicBezTo>
                    <a:pt x="6960" y="18613"/>
                    <a:pt x="6960" y="18613"/>
                    <a:pt x="6960" y="18613"/>
                  </a:cubicBezTo>
                  <a:cubicBezTo>
                    <a:pt x="6960" y="18383"/>
                    <a:pt x="6960" y="18383"/>
                    <a:pt x="6960" y="18383"/>
                  </a:cubicBezTo>
                  <a:cubicBezTo>
                    <a:pt x="7200" y="18153"/>
                    <a:pt x="7200" y="18153"/>
                    <a:pt x="7200" y="18153"/>
                  </a:cubicBezTo>
                  <a:cubicBezTo>
                    <a:pt x="6960" y="17923"/>
                    <a:pt x="6960" y="17923"/>
                    <a:pt x="6960" y="17923"/>
                  </a:cubicBezTo>
                  <a:cubicBezTo>
                    <a:pt x="6960" y="17464"/>
                    <a:pt x="6960" y="17464"/>
                    <a:pt x="6960" y="17464"/>
                  </a:cubicBezTo>
                  <a:cubicBezTo>
                    <a:pt x="6720" y="17234"/>
                    <a:pt x="6720" y="17234"/>
                    <a:pt x="6720" y="17234"/>
                  </a:cubicBezTo>
                  <a:cubicBezTo>
                    <a:pt x="6720" y="17004"/>
                    <a:pt x="6720" y="17004"/>
                    <a:pt x="6720" y="17004"/>
                  </a:cubicBezTo>
                  <a:cubicBezTo>
                    <a:pt x="7200" y="17004"/>
                    <a:pt x="7200" y="17004"/>
                    <a:pt x="7200" y="17004"/>
                  </a:cubicBezTo>
                  <a:cubicBezTo>
                    <a:pt x="7200" y="16545"/>
                    <a:pt x="7200" y="16545"/>
                    <a:pt x="7200" y="16545"/>
                  </a:cubicBezTo>
                  <a:cubicBezTo>
                    <a:pt x="7440" y="16315"/>
                    <a:pt x="7440" y="16315"/>
                    <a:pt x="7440" y="16315"/>
                  </a:cubicBezTo>
                  <a:cubicBezTo>
                    <a:pt x="6960" y="16085"/>
                    <a:pt x="6960" y="16085"/>
                    <a:pt x="6960" y="16085"/>
                  </a:cubicBezTo>
                  <a:cubicBezTo>
                    <a:pt x="6720" y="15855"/>
                    <a:pt x="6720" y="15855"/>
                    <a:pt x="6720" y="15855"/>
                  </a:cubicBezTo>
                  <a:cubicBezTo>
                    <a:pt x="6720" y="15626"/>
                    <a:pt x="6720" y="15626"/>
                    <a:pt x="6720" y="15626"/>
                  </a:cubicBezTo>
                  <a:cubicBezTo>
                    <a:pt x="6720" y="15166"/>
                    <a:pt x="6720" y="15166"/>
                    <a:pt x="6720" y="15166"/>
                  </a:cubicBezTo>
                  <a:cubicBezTo>
                    <a:pt x="6720" y="14936"/>
                    <a:pt x="6720" y="14936"/>
                    <a:pt x="6720" y="14936"/>
                  </a:cubicBezTo>
                  <a:cubicBezTo>
                    <a:pt x="6480" y="14706"/>
                    <a:pt x="6480" y="14706"/>
                    <a:pt x="6480" y="14706"/>
                  </a:cubicBezTo>
                  <a:cubicBezTo>
                    <a:pt x="6720" y="14247"/>
                    <a:pt x="6720" y="14247"/>
                    <a:pt x="6720" y="14247"/>
                  </a:cubicBezTo>
                  <a:cubicBezTo>
                    <a:pt x="6480" y="13787"/>
                    <a:pt x="6480" y="13787"/>
                    <a:pt x="6480" y="13787"/>
                  </a:cubicBezTo>
                  <a:cubicBezTo>
                    <a:pt x="6480" y="13328"/>
                    <a:pt x="6480" y="13328"/>
                    <a:pt x="6480" y="13328"/>
                  </a:cubicBezTo>
                  <a:cubicBezTo>
                    <a:pt x="6480" y="12868"/>
                    <a:pt x="6480" y="12868"/>
                    <a:pt x="6480" y="12868"/>
                  </a:cubicBezTo>
                  <a:cubicBezTo>
                    <a:pt x="6720" y="12638"/>
                    <a:pt x="6720" y="12638"/>
                    <a:pt x="6720" y="12638"/>
                  </a:cubicBezTo>
                  <a:cubicBezTo>
                    <a:pt x="6960" y="12409"/>
                    <a:pt x="6960" y="12409"/>
                    <a:pt x="6960" y="12409"/>
                  </a:cubicBezTo>
                  <a:cubicBezTo>
                    <a:pt x="7200" y="12638"/>
                    <a:pt x="7200" y="12638"/>
                    <a:pt x="7200" y="12638"/>
                  </a:cubicBezTo>
                  <a:cubicBezTo>
                    <a:pt x="7680" y="12638"/>
                    <a:pt x="7680" y="12638"/>
                    <a:pt x="7680" y="12638"/>
                  </a:cubicBezTo>
                  <a:cubicBezTo>
                    <a:pt x="7920" y="12409"/>
                    <a:pt x="7920" y="12409"/>
                    <a:pt x="7920" y="12409"/>
                  </a:cubicBezTo>
                  <a:cubicBezTo>
                    <a:pt x="7920" y="11949"/>
                    <a:pt x="7920" y="11949"/>
                    <a:pt x="7920" y="11949"/>
                  </a:cubicBezTo>
                  <a:cubicBezTo>
                    <a:pt x="7680" y="11949"/>
                    <a:pt x="7680" y="11949"/>
                    <a:pt x="7680" y="11949"/>
                  </a:cubicBezTo>
                  <a:cubicBezTo>
                    <a:pt x="7680" y="11719"/>
                    <a:pt x="7680" y="11719"/>
                    <a:pt x="7680" y="11719"/>
                  </a:cubicBezTo>
                  <a:cubicBezTo>
                    <a:pt x="8160" y="10800"/>
                    <a:pt x="8160" y="10800"/>
                    <a:pt x="8160" y="10800"/>
                  </a:cubicBezTo>
                  <a:cubicBezTo>
                    <a:pt x="8160" y="10340"/>
                    <a:pt x="8160" y="10340"/>
                    <a:pt x="8160" y="10340"/>
                  </a:cubicBezTo>
                  <a:cubicBezTo>
                    <a:pt x="8160" y="10111"/>
                    <a:pt x="8160" y="10111"/>
                    <a:pt x="8160" y="10111"/>
                  </a:cubicBezTo>
                  <a:cubicBezTo>
                    <a:pt x="8400" y="9881"/>
                    <a:pt x="8400" y="9881"/>
                    <a:pt x="8400" y="9881"/>
                  </a:cubicBezTo>
                  <a:cubicBezTo>
                    <a:pt x="8400" y="9421"/>
                    <a:pt x="8400" y="9421"/>
                    <a:pt x="8400" y="9421"/>
                  </a:cubicBezTo>
                  <a:cubicBezTo>
                    <a:pt x="8160" y="9421"/>
                    <a:pt x="8160" y="9421"/>
                    <a:pt x="8160" y="9421"/>
                  </a:cubicBezTo>
                  <a:cubicBezTo>
                    <a:pt x="8160" y="9191"/>
                    <a:pt x="8160" y="9191"/>
                    <a:pt x="8160" y="9191"/>
                  </a:cubicBezTo>
                  <a:cubicBezTo>
                    <a:pt x="8400" y="8962"/>
                    <a:pt x="8400" y="8962"/>
                    <a:pt x="8400" y="8962"/>
                  </a:cubicBezTo>
                  <a:cubicBezTo>
                    <a:pt x="8880" y="8962"/>
                    <a:pt x="8880" y="8962"/>
                    <a:pt x="8880" y="8962"/>
                  </a:cubicBezTo>
                  <a:cubicBezTo>
                    <a:pt x="9120" y="8732"/>
                    <a:pt x="9120" y="8732"/>
                    <a:pt x="9120" y="8732"/>
                  </a:cubicBezTo>
                  <a:cubicBezTo>
                    <a:pt x="9120" y="8732"/>
                    <a:pt x="9120" y="8732"/>
                    <a:pt x="9120" y="8732"/>
                  </a:cubicBezTo>
                  <a:cubicBezTo>
                    <a:pt x="9360" y="8272"/>
                    <a:pt x="9360" y="8272"/>
                    <a:pt x="9360" y="8272"/>
                  </a:cubicBezTo>
                  <a:cubicBezTo>
                    <a:pt x="9600" y="7813"/>
                    <a:pt x="9600" y="7813"/>
                    <a:pt x="9600" y="7813"/>
                  </a:cubicBezTo>
                  <a:cubicBezTo>
                    <a:pt x="9840" y="7583"/>
                    <a:pt x="9840" y="7583"/>
                    <a:pt x="9840" y="7583"/>
                  </a:cubicBezTo>
                  <a:cubicBezTo>
                    <a:pt x="9600" y="7353"/>
                    <a:pt x="9600" y="7353"/>
                    <a:pt x="9600" y="7353"/>
                  </a:cubicBezTo>
                  <a:cubicBezTo>
                    <a:pt x="9600" y="7353"/>
                    <a:pt x="9600" y="7353"/>
                    <a:pt x="9600" y="7353"/>
                  </a:cubicBezTo>
                  <a:cubicBezTo>
                    <a:pt x="9600" y="6894"/>
                    <a:pt x="9600" y="6894"/>
                    <a:pt x="9600" y="6894"/>
                  </a:cubicBezTo>
                  <a:cubicBezTo>
                    <a:pt x="9600" y="6664"/>
                    <a:pt x="9600" y="6664"/>
                    <a:pt x="9600" y="6664"/>
                  </a:cubicBezTo>
                  <a:cubicBezTo>
                    <a:pt x="9840" y="6664"/>
                    <a:pt x="9840" y="6664"/>
                    <a:pt x="9840" y="6664"/>
                  </a:cubicBezTo>
                  <a:cubicBezTo>
                    <a:pt x="9840" y="6434"/>
                    <a:pt x="9840" y="6434"/>
                    <a:pt x="9840" y="6434"/>
                  </a:cubicBezTo>
                  <a:cubicBezTo>
                    <a:pt x="10080" y="6204"/>
                    <a:pt x="10080" y="6204"/>
                    <a:pt x="10080" y="6204"/>
                  </a:cubicBezTo>
                  <a:cubicBezTo>
                    <a:pt x="10080" y="5974"/>
                    <a:pt x="10080" y="5974"/>
                    <a:pt x="10080" y="5974"/>
                  </a:cubicBezTo>
                  <a:cubicBezTo>
                    <a:pt x="10320" y="5974"/>
                    <a:pt x="10320" y="5974"/>
                    <a:pt x="10320" y="5974"/>
                  </a:cubicBezTo>
                  <a:cubicBezTo>
                    <a:pt x="10560" y="5974"/>
                    <a:pt x="10560" y="5974"/>
                    <a:pt x="10560" y="5974"/>
                  </a:cubicBezTo>
                  <a:cubicBezTo>
                    <a:pt x="10800" y="5974"/>
                    <a:pt x="10800" y="5974"/>
                    <a:pt x="10800" y="5974"/>
                  </a:cubicBezTo>
                  <a:cubicBezTo>
                    <a:pt x="10800" y="5974"/>
                    <a:pt x="10800" y="5974"/>
                    <a:pt x="10800" y="5974"/>
                  </a:cubicBezTo>
                  <a:cubicBezTo>
                    <a:pt x="11040" y="5974"/>
                    <a:pt x="11040" y="5974"/>
                    <a:pt x="11040" y="5974"/>
                  </a:cubicBezTo>
                  <a:cubicBezTo>
                    <a:pt x="10800" y="5745"/>
                    <a:pt x="10800" y="5745"/>
                    <a:pt x="10800" y="574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0800" y="5285"/>
                    <a:pt x="10800" y="5285"/>
                    <a:pt x="10800" y="5285"/>
                  </a:cubicBezTo>
                  <a:cubicBezTo>
                    <a:pt x="11040" y="5055"/>
                    <a:pt x="11040" y="5055"/>
                    <a:pt x="11040" y="5055"/>
                  </a:cubicBezTo>
                  <a:cubicBezTo>
                    <a:pt x="11280" y="5055"/>
                    <a:pt x="11280" y="5055"/>
                    <a:pt x="11280" y="5055"/>
                  </a:cubicBezTo>
                  <a:cubicBezTo>
                    <a:pt x="11520" y="5055"/>
                    <a:pt x="11520" y="5055"/>
                    <a:pt x="11520" y="5055"/>
                  </a:cubicBezTo>
                  <a:cubicBezTo>
                    <a:pt x="11760" y="5055"/>
                    <a:pt x="11760" y="5055"/>
                    <a:pt x="11760" y="5055"/>
                  </a:cubicBezTo>
                  <a:cubicBezTo>
                    <a:pt x="12000" y="5285"/>
                    <a:pt x="12000" y="5285"/>
                    <a:pt x="12000" y="5285"/>
                  </a:cubicBezTo>
                  <a:cubicBezTo>
                    <a:pt x="12240" y="5285"/>
                    <a:pt x="12240" y="5285"/>
                    <a:pt x="12240" y="5285"/>
                  </a:cubicBezTo>
                  <a:cubicBezTo>
                    <a:pt x="12480" y="5285"/>
                    <a:pt x="12480" y="5285"/>
                    <a:pt x="12480" y="5285"/>
                  </a:cubicBezTo>
                  <a:cubicBezTo>
                    <a:pt x="12480" y="5285"/>
                    <a:pt x="12480" y="5285"/>
                    <a:pt x="12480" y="5285"/>
                  </a:cubicBezTo>
                  <a:cubicBezTo>
                    <a:pt x="12720" y="5285"/>
                    <a:pt x="12720" y="5285"/>
                    <a:pt x="12720" y="5285"/>
                  </a:cubicBezTo>
                  <a:cubicBezTo>
                    <a:pt x="12720" y="5055"/>
                    <a:pt x="12720" y="5055"/>
                    <a:pt x="12720" y="5055"/>
                  </a:cubicBezTo>
                  <a:cubicBezTo>
                    <a:pt x="12480" y="5055"/>
                    <a:pt x="12480" y="5055"/>
                    <a:pt x="12480" y="5055"/>
                  </a:cubicBezTo>
                  <a:cubicBezTo>
                    <a:pt x="12480" y="4826"/>
                    <a:pt x="12480" y="4826"/>
                    <a:pt x="12480" y="4826"/>
                  </a:cubicBezTo>
                  <a:cubicBezTo>
                    <a:pt x="12720" y="4596"/>
                    <a:pt x="12720" y="4596"/>
                    <a:pt x="12720" y="4596"/>
                  </a:cubicBezTo>
                  <a:cubicBezTo>
                    <a:pt x="12720" y="4366"/>
                    <a:pt x="12720" y="4366"/>
                    <a:pt x="12720" y="4366"/>
                  </a:cubicBezTo>
                  <a:cubicBezTo>
                    <a:pt x="12480" y="4366"/>
                    <a:pt x="12480" y="4366"/>
                    <a:pt x="12480" y="4366"/>
                  </a:cubicBezTo>
                  <a:cubicBezTo>
                    <a:pt x="12480" y="4136"/>
                    <a:pt x="12480" y="4136"/>
                    <a:pt x="12480" y="4136"/>
                  </a:cubicBezTo>
                  <a:cubicBezTo>
                    <a:pt x="12720" y="4136"/>
                    <a:pt x="12720" y="4136"/>
                    <a:pt x="1272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3906"/>
                    <a:pt x="13200" y="3906"/>
                    <a:pt x="13200" y="3906"/>
                  </a:cubicBezTo>
                  <a:cubicBezTo>
                    <a:pt x="13200" y="3906"/>
                    <a:pt x="13200" y="3906"/>
                    <a:pt x="13200" y="3906"/>
                  </a:cubicBezTo>
                  <a:cubicBezTo>
                    <a:pt x="13440" y="3677"/>
                    <a:pt x="13440" y="3677"/>
                    <a:pt x="13440" y="3677"/>
                  </a:cubicBezTo>
                  <a:cubicBezTo>
                    <a:pt x="13680" y="3677"/>
                    <a:pt x="13680" y="3677"/>
                    <a:pt x="13680" y="3677"/>
                  </a:cubicBezTo>
                  <a:cubicBezTo>
                    <a:pt x="13680" y="3906"/>
                    <a:pt x="13680" y="3906"/>
                    <a:pt x="13680" y="3906"/>
                  </a:cubicBezTo>
                  <a:cubicBezTo>
                    <a:pt x="14160" y="4366"/>
                    <a:pt x="14160" y="4366"/>
                    <a:pt x="14160" y="4366"/>
                  </a:cubicBezTo>
                  <a:cubicBezTo>
                    <a:pt x="14400" y="4366"/>
                    <a:pt x="14400" y="4366"/>
                    <a:pt x="14400" y="4366"/>
                  </a:cubicBezTo>
                  <a:cubicBezTo>
                    <a:pt x="14400" y="4596"/>
                    <a:pt x="14400" y="4596"/>
                    <a:pt x="14400" y="4596"/>
                  </a:cubicBezTo>
                  <a:cubicBezTo>
                    <a:pt x="14880" y="4826"/>
                    <a:pt x="14880" y="4826"/>
                    <a:pt x="14880" y="4826"/>
                  </a:cubicBezTo>
                  <a:cubicBezTo>
                    <a:pt x="15360" y="4826"/>
                    <a:pt x="15360" y="4826"/>
                    <a:pt x="15360" y="4826"/>
                  </a:cubicBezTo>
                  <a:cubicBezTo>
                    <a:pt x="15600" y="4596"/>
                    <a:pt x="15600" y="4596"/>
                    <a:pt x="15600" y="4596"/>
                  </a:cubicBezTo>
                  <a:cubicBezTo>
                    <a:pt x="15600" y="4366"/>
                    <a:pt x="15600" y="4366"/>
                    <a:pt x="15600" y="4366"/>
                  </a:cubicBezTo>
                  <a:cubicBezTo>
                    <a:pt x="15840" y="4366"/>
                    <a:pt x="15840" y="4366"/>
                    <a:pt x="15840" y="4366"/>
                  </a:cubicBezTo>
                  <a:cubicBezTo>
                    <a:pt x="16320" y="4596"/>
                    <a:pt x="16320" y="4596"/>
                    <a:pt x="16320" y="4596"/>
                  </a:cubicBezTo>
                  <a:cubicBezTo>
                    <a:pt x="16560" y="4596"/>
                    <a:pt x="16560" y="4596"/>
                    <a:pt x="16560" y="4596"/>
                  </a:cubicBezTo>
                  <a:cubicBezTo>
                    <a:pt x="16560" y="4366"/>
                    <a:pt x="16560" y="4366"/>
                    <a:pt x="16560" y="4366"/>
                  </a:cubicBezTo>
                  <a:cubicBezTo>
                    <a:pt x="16800" y="4366"/>
                    <a:pt x="16800" y="4366"/>
                    <a:pt x="16800" y="4366"/>
                  </a:cubicBezTo>
                  <a:cubicBezTo>
                    <a:pt x="16800" y="4366"/>
                    <a:pt x="16800" y="4366"/>
                    <a:pt x="16800" y="4366"/>
                  </a:cubicBezTo>
                  <a:cubicBezTo>
                    <a:pt x="17040" y="4366"/>
                    <a:pt x="17040" y="4366"/>
                    <a:pt x="17040" y="4366"/>
                  </a:cubicBezTo>
                  <a:cubicBezTo>
                    <a:pt x="17280" y="4136"/>
                    <a:pt x="17280" y="4136"/>
                    <a:pt x="17280" y="4136"/>
                  </a:cubicBezTo>
                  <a:cubicBezTo>
                    <a:pt x="17280" y="4136"/>
                    <a:pt x="17280" y="4136"/>
                    <a:pt x="17280" y="4136"/>
                  </a:cubicBezTo>
                  <a:cubicBezTo>
                    <a:pt x="17280" y="3906"/>
                    <a:pt x="17280" y="3906"/>
                    <a:pt x="17280" y="3906"/>
                  </a:cubicBezTo>
                  <a:cubicBezTo>
                    <a:pt x="17280" y="3677"/>
                    <a:pt x="17280" y="3677"/>
                    <a:pt x="17280" y="3677"/>
                  </a:cubicBezTo>
                  <a:cubicBezTo>
                    <a:pt x="17280" y="3217"/>
                    <a:pt x="17280" y="3217"/>
                    <a:pt x="17280" y="3217"/>
                  </a:cubicBezTo>
                  <a:cubicBezTo>
                    <a:pt x="17280" y="2987"/>
                    <a:pt x="17280" y="2987"/>
                    <a:pt x="17280" y="2987"/>
                  </a:cubicBezTo>
                  <a:cubicBezTo>
                    <a:pt x="17280" y="2757"/>
                    <a:pt x="17280" y="2757"/>
                    <a:pt x="17280" y="2757"/>
                  </a:cubicBezTo>
                  <a:cubicBezTo>
                    <a:pt x="17280" y="2757"/>
                    <a:pt x="17280" y="2757"/>
                    <a:pt x="17280" y="2757"/>
                  </a:cubicBezTo>
                  <a:cubicBezTo>
                    <a:pt x="17520" y="2528"/>
                    <a:pt x="17520" y="2528"/>
                    <a:pt x="17520" y="2528"/>
                  </a:cubicBezTo>
                  <a:cubicBezTo>
                    <a:pt x="17520" y="2528"/>
                    <a:pt x="17520" y="2528"/>
                    <a:pt x="17520" y="2528"/>
                  </a:cubicBezTo>
                  <a:cubicBezTo>
                    <a:pt x="17760" y="2298"/>
                    <a:pt x="17760" y="2298"/>
                    <a:pt x="17760" y="2298"/>
                  </a:cubicBezTo>
                  <a:cubicBezTo>
                    <a:pt x="18000" y="2528"/>
                    <a:pt x="18000" y="2528"/>
                    <a:pt x="18000" y="2528"/>
                  </a:cubicBezTo>
                  <a:cubicBezTo>
                    <a:pt x="18240" y="2528"/>
                    <a:pt x="18240" y="2528"/>
                    <a:pt x="18240" y="2528"/>
                  </a:cubicBezTo>
                  <a:cubicBezTo>
                    <a:pt x="18240" y="2298"/>
                    <a:pt x="18240" y="2298"/>
                    <a:pt x="18240" y="2298"/>
                  </a:cubicBezTo>
                  <a:cubicBezTo>
                    <a:pt x="18240" y="2068"/>
                    <a:pt x="18240" y="2068"/>
                    <a:pt x="18240" y="2068"/>
                  </a:cubicBezTo>
                  <a:cubicBezTo>
                    <a:pt x="18720" y="2068"/>
                    <a:pt x="18720" y="2068"/>
                    <a:pt x="18720" y="2068"/>
                  </a:cubicBezTo>
                  <a:cubicBezTo>
                    <a:pt x="18960" y="2298"/>
                    <a:pt x="18960" y="2298"/>
                    <a:pt x="18960" y="2298"/>
                  </a:cubicBezTo>
                  <a:cubicBezTo>
                    <a:pt x="19200" y="2528"/>
                    <a:pt x="19200" y="2528"/>
                    <a:pt x="19200" y="2528"/>
                  </a:cubicBezTo>
                  <a:cubicBezTo>
                    <a:pt x="19440" y="2757"/>
                    <a:pt x="19440" y="2757"/>
                    <a:pt x="19440" y="2757"/>
                  </a:cubicBezTo>
                  <a:cubicBezTo>
                    <a:pt x="19680" y="2757"/>
                    <a:pt x="19680" y="2757"/>
                    <a:pt x="19680" y="2757"/>
                  </a:cubicBezTo>
                  <a:cubicBezTo>
                    <a:pt x="19920" y="2757"/>
                    <a:pt x="19920" y="2757"/>
                    <a:pt x="19920" y="2757"/>
                  </a:cubicBezTo>
                  <a:cubicBezTo>
                    <a:pt x="19920" y="2987"/>
                    <a:pt x="19920" y="2987"/>
                    <a:pt x="19920" y="2987"/>
                  </a:cubicBezTo>
                  <a:cubicBezTo>
                    <a:pt x="20160" y="3217"/>
                    <a:pt x="20160" y="3217"/>
                    <a:pt x="20160" y="3217"/>
                  </a:cubicBezTo>
                  <a:cubicBezTo>
                    <a:pt x="20160" y="3447"/>
                    <a:pt x="20160" y="3447"/>
                    <a:pt x="20160" y="3447"/>
                  </a:cubicBezTo>
                  <a:cubicBezTo>
                    <a:pt x="19920" y="3677"/>
                    <a:pt x="19920" y="3677"/>
                    <a:pt x="19920" y="3677"/>
                  </a:cubicBezTo>
                  <a:cubicBezTo>
                    <a:pt x="19920" y="3906"/>
                    <a:pt x="19920" y="3906"/>
                    <a:pt x="19920" y="3906"/>
                  </a:cubicBezTo>
                  <a:close/>
                  <a:moveTo>
                    <a:pt x="960" y="19991"/>
                  </a:moveTo>
                  <a:cubicBezTo>
                    <a:pt x="960" y="19991"/>
                    <a:pt x="960" y="19991"/>
                    <a:pt x="960" y="1999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960" y="19991"/>
                    <a:pt x="960" y="19991"/>
                    <a:pt x="960" y="19991"/>
                  </a:cubicBezTo>
                  <a:close/>
                  <a:moveTo>
                    <a:pt x="480" y="18843"/>
                  </a:moveTo>
                  <a:cubicBezTo>
                    <a:pt x="480" y="18843"/>
                    <a:pt x="480" y="18843"/>
                    <a:pt x="480" y="18843"/>
                  </a:cubicBezTo>
                  <a:cubicBezTo>
                    <a:pt x="720" y="19072"/>
                    <a:pt x="720" y="19072"/>
                    <a:pt x="720" y="19072"/>
                  </a:cubicBezTo>
                  <a:cubicBezTo>
                    <a:pt x="480" y="19072"/>
                    <a:pt x="480" y="19072"/>
                    <a:pt x="480" y="19072"/>
                  </a:cubicBezTo>
                  <a:cubicBezTo>
                    <a:pt x="480" y="18843"/>
                    <a:pt x="480" y="18843"/>
                    <a:pt x="480" y="18843"/>
                  </a:cubicBezTo>
                  <a:close/>
                  <a:moveTo>
                    <a:pt x="720" y="18613"/>
                  </a:moveTo>
                  <a:cubicBezTo>
                    <a:pt x="720" y="18613"/>
                    <a:pt x="720" y="18613"/>
                    <a:pt x="720" y="18613"/>
                  </a:cubicBezTo>
                  <a:cubicBezTo>
                    <a:pt x="720" y="18613"/>
                    <a:pt x="720" y="18613"/>
                    <a:pt x="720" y="18613"/>
                  </a:cubicBezTo>
                  <a:cubicBezTo>
                    <a:pt x="720" y="18613"/>
                    <a:pt x="720" y="18613"/>
                    <a:pt x="720" y="18613"/>
                  </a:cubicBezTo>
                  <a:close/>
                  <a:moveTo>
                    <a:pt x="480" y="18383"/>
                  </a:moveTo>
                  <a:cubicBezTo>
                    <a:pt x="480" y="18613"/>
                    <a:pt x="480" y="18613"/>
                    <a:pt x="480" y="18613"/>
                  </a:cubicBezTo>
                  <a:cubicBezTo>
                    <a:pt x="480" y="18613"/>
                    <a:pt x="480" y="18613"/>
                    <a:pt x="480" y="18613"/>
                  </a:cubicBezTo>
                  <a:cubicBezTo>
                    <a:pt x="480" y="18383"/>
                    <a:pt x="480" y="18383"/>
                    <a:pt x="480" y="18383"/>
                  </a:cubicBezTo>
                  <a:close/>
                  <a:moveTo>
                    <a:pt x="240" y="17694"/>
                  </a:moveTo>
                  <a:cubicBezTo>
                    <a:pt x="0" y="17694"/>
                    <a:pt x="0" y="17694"/>
                    <a:pt x="0" y="1769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694"/>
                    <a:pt x="240" y="17694"/>
                  </a:cubicBezTo>
                  <a:close/>
                  <a:moveTo>
                    <a:pt x="240" y="17923"/>
                  </a:moveTo>
                  <a:cubicBezTo>
                    <a:pt x="240" y="17923"/>
                    <a:pt x="240" y="17923"/>
                    <a:pt x="240" y="17923"/>
                  </a:cubicBezTo>
                  <a:cubicBezTo>
                    <a:pt x="240" y="17923"/>
                    <a:pt x="240" y="17923"/>
                    <a:pt x="240" y="17923"/>
                  </a:cubicBezTo>
                  <a:cubicBezTo>
                    <a:pt x="240" y="17923"/>
                    <a:pt x="240" y="17923"/>
                    <a:pt x="240" y="17923"/>
                  </a:cubicBezTo>
                  <a:close/>
                  <a:moveTo>
                    <a:pt x="480" y="18153"/>
                  </a:moveTo>
                  <a:cubicBezTo>
                    <a:pt x="480" y="18153"/>
                    <a:pt x="720" y="18153"/>
                    <a:pt x="720" y="18153"/>
                  </a:cubicBezTo>
                  <a:cubicBezTo>
                    <a:pt x="720" y="18383"/>
                    <a:pt x="720" y="18383"/>
                    <a:pt x="720" y="18383"/>
                  </a:cubicBezTo>
                  <a:cubicBezTo>
                    <a:pt x="480" y="18153"/>
                    <a:pt x="480" y="18153"/>
                    <a:pt x="480" y="18153"/>
                  </a:cubicBezTo>
                  <a:close/>
                  <a:moveTo>
                    <a:pt x="240" y="18383"/>
                  </a:moveTo>
                  <a:cubicBezTo>
                    <a:pt x="0" y="18153"/>
                    <a:pt x="0" y="18153"/>
                    <a:pt x="0" y="18153"/>
                  </a:cubicBezTo>
                  <a:cubicBezTo>
                    <a:pt x="240" y="18153"/>
                    <a:pt x="240" y="18153"/>
                    <a:pt x="240" y="18153"/>
                  </a:cubicBezTo>
                  <a:cubicBezTo>
                    <a:pt x="240" y="18383"/>
                    <a:pt x="240" y="18383"/>
                    <a:pt x="240" y="18383"/>
                  </a:cubicBezTo>
                  <a:close/>
                  <a:moveTo>
                    <a:pt x="0" y="17234"/>
                  </a:moveTo>
                  <a:cubicBezTo>
                    <a:pt x="0" y="17464"/>
                    <a:pt x="0" y="17464"/>
                    <a:pt x="0" y="17464"/>
                  </a:cubicBezTo>
                  <a:cubicBezTo>
                    <a:pt x="0" y="17464"/>
                    <a:pt x="0" y="17464"/>
                    <a:pt x="0" y="1746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0" y="17234"/>
                    <a:pt x="0" y="17234"/>
                    <a:pt x="0" y="17234"/>
                  </a:cubicBezTo>
                  <a:close/>
                  <a:moveTo>
                    <a:pt x="0" y="15855"/>
                  </a:moveTo>
                  <a:cubicBezTo>
                    <a:pt x="240" y="16085"/>
                    <a:pt x="240" y="16085"/>
                    <a:pt x="240" y="16085"/>
                  </a:cubicBezTo>
                  <a:cubicBezTo>
                    <a:pt x="0" y="16085"/>
                    <a:pt x="0" y="16085"/>
                    <a:pt x="0" y="16085"/>
                  </a:cubicBezTo>
                  <a:cubicBezTo>
                    <a:pt x="0" y="15855"/>
                    <a:pt x="0" y="15855"/>
                    <a:pt x="0" y="15855"/>
                  </a:cubicBezTo>
                  <a:close/>
                  <a:moveTo>
                    <a:pt x="0" y="15626"/>
                  </a:moveTo>
                  <a:cubicBezTo>
                    <a:pt x="240" y="15855"/>
                    <a:pt x="240" y="15855"/>
                    <a:pt x="240" y="15855"/>
                  </a:cubicBezTo>
                  <a:cubicBezTo>
                    <a:pt x="240" y="15855"/>
                    <a:pt x="240" y="15855"/>
                    <a:pt x="240" y="15855"/>
                  </a:cubicBezTo>
                  <a:cubicBezTo>
                    <a:pt x="0" y="15626"/>
                    <a:pt x="0" y="15626"/>
                    <a:pt x="0" y="15626"/>
                  </a:cubicBezTo>
                  <a:close/>
                  <a:moveTo>
                    <a:pt x="720" y="15166"/>
                  </a:moveTo>
                  <a:cubicBezTo>
                    <a:pt x="720" y="15396"/>
                    <a:pt x="720" y="15396"/>
                    <a:pt x="720" y="15396"/>
                  </a:cubicBezTo>
                  <a:cubicBezTo>
                    <a:pt x="480" y="15396"/>
                    <a:pt x="480" y="15396"/>
                    <a:pt x="480" y="15396"/>
                  </a:cubicBezTo>
                  <a:cubicBezTo>
                    <a:pt x="720" y="15166"/>
                    <a:pt x="720" y="15166"/>
                    <a:pt x="720" y="15166"/>
                  </a:cubicBezTo>
                  <a:close/>
                  <a:moveTo>
                    <a:pt x="960" y="15166"/>
                  </a:moveTo>
                  <a:cubicBezTo>
                    <a:pt x="960" y="15166"/>
                    <a:pt x="960" y="15166"/>
                    <a:pt x="960" y="15166"/>
                  </a:cubicBezTo>
                  <a:cubicBezTo>
                    <a:pt x="1200" y="15396"/>
                    <a:pt x="1200" y="15396"/>
                    <a:pt x="1200" y="15396"/>
                  </a:cubicBezTo>
                  <a:cubicBezTo>
                    <a:pt x="960" y="15396"/>
                    <a:pt x="960" y="15396"/>
                    <a:pt x="960" y="15396"/>
                  </a:cubicBezTo>
                  <a:cubicBezTo>
                    <a:pt x="960" y="15166"/>
                    <a:pt x="960" y="15166"/>
                    <a:pt x="960" y="15166"/>
                  </a:cubicBezTo>
                  <a:close/>
                  <a:moveTo>
                    <a:pt x="2880" y="14017"/>
                  </a:moveTo>
                  <a:cubicBezTo>
                    <a:pt x="2880" y="14017"/>
                    <a:pt x="2880" y="13787"/>
                    <a:pt x="2880" y="1378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2880" y="14017"/>
                    <a:pt x="2880" y="14017"/>
                    <a:pt x="2880" y="14017"/>
                  </a:cubicBezTo>
                  <a:cubicBezTo>
                    <a:pt x="2880" y="14017"/>
                    <a:pt x="2880" y="14017"/>
                    <a:pt x="2880" y="14017"/>
                  </a:cubicBezTo>
                  <a:close/>
                  <a:moveTo>
                    <a:pt x="2880" y="13787"/>
                  </a:moveTo>
                  <a:cubicBezTo>
                    <a:pt x="2880" y="13787"/>
                    <a:pt x="2880" y="13787"/>
                    <a:pt x="2880" y="13787"/>
                  </a:cubicBezTo>
                  <a:cubicBezTo>
                    <a:pt x="2640" y="13557"/>
                    <a:pt x="2640" y="13557"/>
                    <a:pt x="2640" y="13557"/>
                  </a:cubicBezTo>
                  <a:cubicBezTo>
                    <a:pt x="2880" y="13557"/>
                    <a:pt x="2880" y="13557"/>
                    <a:pt x="2880" y="13557"/>
                  </a:cubicBezTo>
                  <a:cubicBezTo>
                    <a:pt x="2880" y="13787"/>
                    <a:pt x="2880" y="13787"/>
                    <a:pt x="2880" y="13787"/>
                  </a:cubicBezTo>
                  <a:close/>
                  <a:moveTo>
                    <a:pt x="3120" y="13328"/>
                  </a:moveTo>
                  <a:cubicBezTo>
                    <a:pt x="3360" y="13098"/>
                    <a:pt x="3360" y="13098"/>
                    <a:pt x="3360" y="13098"/>
                  </a:cubicBezTo>
                  <a:cubicBezTo>
                    <a:pt x="3600" y="13098"/>
                    <a:pt x="3600" y="13098"/>
                    <a:pt x="3600" y="13098"/>
                  </a:cubicBezTo>
                  <a:cubicBezTo>
                    <a:pt x="3360" y="13328"/>
                    <a:pt x="3360" y="13328"/>
                    <a:pt x="3360" y="13328"/>
                  </a:cubicBezTo>
                  <a:cubicBezTo>
                    <a:pt x="3120" y="13328"/>
                    <a:pt x="3120" y="13328"/>
                    <a:pt x="3120" y="13328"/>
                  </a:cubicBezTo>
                  <a:close/>
                  <a:moveTo>
                    <a:pt x="3120" y="13787"/>
                  </a:moveTo>
                  <a:cubicBezTo>
                    <a:pt x="3120" y="13557"/>
                    <a:pt x="3120" y="13557"/>
                    <a:pt x="3120" y="13557"/>
                  </a:cubicBezTo>
                  <a:cubicBezTo>
                    <a:pt x="3360" y="13557"/>
                    <a:pt x="3360" y="13557"/>
                    <a:pt x="3360" y="13557"/>
                  </a:cubicBezTo>
                  <a:cubicBezTo>
                    <a:pt x="3600" y="13328"/>
                    <a:pt x="3600" y="13328"/>
                    <a:pt x="3600" y="13328"/>
                  </a:cubicBezTo>
                  <a:cubicBezTo>
                    <a:pt x="3600" y="13328"/>
                    <a:pt x="3600" y="13328"/>
                    <a:pt x="3600" y="13328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3600" y="13557"/>
                    <a:pt x="3600" y="13557"/>
                    <a:pt x="3600" y="13557"/>
                  </a:cubicBezTo>
                  <a:cubicBezTo>
                    <a:pt x="3360" y="13557"/>
                    <a:pt x="3360" y="13557"/>
                    <a:pt x="3360" y="13557"/>
                  </a:cubicBezTo>
                  <a:cubicBezTo>
                    <a:pt x="3360" y="13787"/>
                    <a:pt x="3360" y="13787"/>
                    <a:pt x="3360" y="13787"/>
                  </a:cubicBezTo>
                  <a:cubicBezTo>
                    <a:pt x="3120" y="13787"/>
                    <a:pt x="3120" y="13787"/>
                    <a:pt x="3120" y="13787"/>
                  </a:cubicBezTo>
                  <a:close/>
                  <a:moveTo>
                    <a:pt x="5760" y="11030"/>
                  </a:moveTo>
                  <a:cubicBezTo>
                    <a:pt x="6000" y="11030"/>
                    <a:pt x="6000" y="11030"/>
                    <a:pt x="6000" y="11030"/>
                  </a:cubicBezTo>
                  <a:cubicBezTo>
                    <a:pt x="6240" y="10800"/>
                    <a:pt x="6240" y="10800"/>
                    <a:pt x="6240" y="10800"/>
                  </a:cubicBezTo>
                  <a:cubicBezTo>
                    <a:pt x="6000" y="11030"/>
                    <a:pt x="6000" y="11030"/>
                    <a:pt x="6000" y="11030"/>
                  </a:cubicBezTo>
                  <a:cubicBezTo>
                    <a:pt x="5760" y="11030"/>
                    <a:pt x="5760" y="11030"/>
                    <a:pt x="5760" y="11030"/>
                  </a:cubicBezTo>
                  <a:close/>
                  <a:moveTo>
                    <a:pt x="5760" y="11489"/>
                  </a:moveTo>
                  <a:cubicBezTo>
                    <a:pt x="5520" y="11489"/>
                    <a:pt x="5520" y="11489"/>
                    <a:pt x="5520" y="11489"/>
                  </a:cubicBezTo>
                  <a:cubicBezTo>
                    <a:pt x="5280" y="11489"/>
                    <a:pt x="5280" y="11489"/>
                    <a:pt x="5280" y="11489"/>
                  </a:cubicBezTo>
                  <a:cubicBezTo>
                    <a:pt x="5520" y="11260"/>
                    <a:pt x="5520" y="11260"/>
                    <a:pt x="5520" y="11260"/>
                  </a:cubicBezTo>
                  <a:cubicBezTo>
                    <a:pt x="5760" y="11260"/>
                    <a:pt x="5760" y="11260"/>
                    <a:pt x="5760" y="11260"/>
                  </a:cubicBezTo>
                  <a:cubicBezTo>
                    <a:pt x="6000" y="11260"/>
                    <a:pt x="6000" y="11260"/>
                    <a:pt x="6000" y="11260"/>
                  </a:cubicBezTo>
                  <a:cubicBezTo>
                    <a:pt x="5760" y="11489"/>
                    <a:pt x="5760" y="11489"/>
                    <a:pt x="5760" y="11489"/>
                  </a:cubicBezTo>
                  <a:cubicBezTo>
                    <a:pt x="5760" y="11489"/>
                    <a:pt x="5760" y="11489"/>
                    <a:pt x="5760" y="11489"/>
                  </a:cubicBezTo>
                  <a:close/>
                  <a:moveTo>
                    <a:pt x="6240" y="9881"/>
                  </a:moveTo>
                  <a:cubicBezTo>
                    <a:pt x="6240" y="10111"/>
                    <a:pt x="6240" y="10111"/>
                    <a:pt x="6240" y="10111"/>
                  </a:cubicBezTo>
                  <a:cubicBezTo>
                    <a:pt x="6240" y="10111"/>
                    <a:pt x="6240" y="10111"/>
                    <a:pt x="6240" y="10111"/>
                  </a:cubicBezTo>
                  <a:cubicBezTo>
                    <a:pt x="6240" y="10111"/>
                    <a:pt x="6240" y="10111"/>
                    <a:pt x="6240" y="10111"/>
                  </a:cubicBezTo>
                  <a:cubicBezTo>
                    <a:pt x="6000" y="10111"/>
                    <a:pt x="6000" y="10111"/>
                    <a:pt x="6000" y="10111"/>
                  </a:cubicBezTo>
                  <a:cubicBezTo>
                    <a:pt x="6240" y="9881"/>
                    <a:pt x="6240" y="9881"/>
                    <a:pt x="6240" y="9881"/>
                  </a:cubicBezTo>
                  <a:close/>
                  <a:moveTo>
                    <a:pt x="6480" y="9651"/>
                  </a:moveTo>
                  <a:cubicBezTo>
                    <a:pt x="6720" y="9421"/>
                    <a:pt x="6720" y="9421"/>
                    <a:pt x="6720" y="942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480" y="9651"/>
                    <a:pt x="6480" y="9651"/>
                    <a:pt x="6480" y="9651"/>
                  </a:cubicBezTo>
                  <a:cubicBezTo>
                    <a:pt x="6480" y="9651"/>
                    <a:pt x="6480" y="9651"/>
                    <a:pt x="6480" y="9651"/>
                  </a:cubicBezTo>
                  <a:close/>
                  <a:moveTo>
                    <a:pt x="6480" y="9191"/>
                  </a:moveTo>
                  <a:cubicBezTo>
                    <a:pt x="6720" y="9191"/>
                    <a:pt x="6720" y="9191"/>
                    <a:pt x="6720" y="9191"/>
                  </a:cubicBezTo>
                  <a:cubicBezTo>
                    <a:pt x="6720" y="9191"/>
                    <a:pt x="6720" y="9191"/>
                    <a:pt x="6720" y="9191"/>
                  </a:cubicBezTo>
                  <a:cubicBezTo>
                    <a:pt x="6480" y="9421"/>
                    <a:pt x="6480" y="9421"/>
                    <a:pt x="6480" y="9421"/>
                  </a:cubicBezTo>
                  <a:cubicBezTo>
                    <a:pt x="6480" y="9191"/>
                    <a:pt x="6480" y="9191"/>
                    <a:pt x="6480" y="9191"/>
                  </a:cubicBezTo>
                  <a:close/>
                  <a:moveTo>
                    <a:pt x="7680" y="7583"/>
                  </a:move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813"/>
                    <a:pt x="7920" y="7813"/>
                    <a:pt x="7920" y="7813"/>
                  </a:cubicBezTo>
                  <a:cubicBezTo>
                    <a:pt x="7680" y="7583"/>
                    <a:pt x="7680" y="7583"/>
                    <a:pt x="7680" y="7583"/>
                  </a:cubicBezTo>
                  <a:close/>
                  <a:moveTo>
                    <a:pt x="6480" y="6664"/>
                  </a:moveTo>
                  <a:cubicBezTo>
                    <a:pt x="6480" y="6664"/>
                    <a:pt x="6480" y="6664"/>
                    <a:pt x="6480" y="6664"/>
                  </a:cubicBezTo>
                  <a:cubicBezTo>
                    <a:pt x="6480" y="6894"/>
                    <a:pt x="6480" y="6894"/>
                    <a:pt x="6480" y="6894"/>
                  </a:cubicBezTo>
                  <a:cubicBezTo>
                    <a:pt x="6480" y="6894"/>
                    <a:pt x="6480" y="6894"/>
                    <a:pt x="6480" y="6894"/>
                  </a:cubicBezTo>
                  <a:cubicBezTo>
                    <a:pt x="6480" y="6664"/>
                    <a:pt x="6480" y="6664"/>
                    <a:pt x="6480" y="6664"/>
                  </a:cubicBezTo>
                  <a:close/>
                  <a:moveTo>
                    <a:pt x="6720" y="6204"/>
                  </a:moveTo>
                  <a:cubicBezTo>
                    <a:pt x="6480" y="6434"/>
                    <a:pt x="6480" y="6434"/>
                    <a:pt x="6480" y="6434"/>
                  </a:cubicBezTo>
                  <a:cubicBezTo>
                    <a:pt x="6480" y="6204"/>
                    <a:pt x="6480" y="6204"/>
                    <a:pt x="6480" y="6204"/>
                  </a:cubicBezTo>
                  <a:cubicBezTo>
                    <a:pt x="6720" y="5974"/>
                    <a:pt x="6720" y="5974"/>
                    <a:pt x="6720" y="5974"/>
                  </a:cubicBezTo>
                  <a:cubicBezTo>
                    <a:pt x="6720" y="6204"/>
                    <a:pt x="6720" y="6204"/>
                    <a:pt x="6720" y="6204"/>
                  </a:cubicBezTo>
                  <a:close/>
                  <a:moveTo>
                    <a:pt x="6960" y="5974"/>
                  </a:move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lose/>
                  <a:moveTo>
                    <a:pt x="7680" y="5745"/>
                  </a:moveTo>
                  <a:cubicBezTo>
                    <a:pt x="7680" y="5745"/>
                    <a:pt x="7680" y="5745"/>
                    <a:pt x="7680" y="5745"/>
                  </a:cubicBezTo>
                  <a:cubicBezTo>
                    <a:pt x="7200" y="5974"/>
                    <a:pt x="7200" y="5974"/>
                    <a:pt x="7200" y="5974"/>
                  </a:cubicBezTo>
                  <a:cubicBezTo>
                    <a:pt x="7200" y="5745"/>
                    <a:pt x="7200" y="5745"/>
                    <a:pt x="7200" y="5745"/>
                  </a:cubicBezTo>
                  <a:cubicBezTo>
                    <a:pt x="7680" y="5745"/>
                    <a:pt x="7680" y="5745"/>
                    <a:pt x="7680" y="5745"/>
                  </a:cubicBezTo>
                  <a:close/>
                  <a:moveTo>
                    <a:pt x="7920" y="5285"/>
                  </a:moveTo>
                  <a:cubicBezTo>
                    <a:pt x="8160" y="5055"/>
                    <a:pt x="8160" y="5055"/>
                    <a:pt x="8160" y="5055"/>
                  </a:cubicBezTo>
                  <a:cubicBezTo>
                    <a:pt x="8160" y="5285"/>
                    <a:pt x="8160" y="5285"/>
                    <a:pt x="8160" y="5285"/>
                  </a:cubicBezTo>
                  <a:cubicBezTo>
                    <a:pt x="7920" y="5285"/>
                    <a:pt x="7920" y="5285"/>
                    <a:pt x="7920" y="5285"/>
                  </a:cubicBezTo>
                  <a:close/>
                  <a:moveTo>
                    <a:pt x="8160" y="5285"/>
                  </a:moveTo>
                  <a:cubicBezTo>
                    <a:pt x="8160" y="5745"/>
                    <a:pt x="8160" y="5745"/>
                    <a:pt x="8160" y="5745"/>
                  </a:cubicBezTo>
                  <a:cubicBezTo>
                    <a:pt x="7920" y="5515"/>
                    <a:pt x="7920" y="5515"/>
                    <a:pt x="7920" y="5515"/>
                  </a:cubicBezTo>
                  <a:cubicBezTo>
                    <a:pt x="7680" y="5745"/>
                    <a:pt x="7680" y="5745"/>
                    <a:pt x="7680" y="5745"/>
                  </a:cubicBezTo>
                  <a:cubicBezTo>
                    <a:pt x="7680" y="5515"/>
                    <a:pt x="7680" y="5515"/>
                    <a:pt x="7680" y="5515"/>
                  </a:cubicBezTo>
                  <a:cubicBezTo>
                    <a:pt x="8160" y="5285"/>
                    <a:pt x="8160" y="5285"/>
                    <a:pt x="8160" y="5285"/>
                  </a:cubicBezTo>
                  <a:close/>
                  <a:moveTo>
                    <a:pt x="8400" y="4366"/>
                  </a:moveTo>
                  <a:cubicBezTo>
                    <a:pt x="8400" y="4596"/>
                    <a:pt x="8400" y="4596"/>
                    <a:pt x="8400" y="4596"/>
                  </a:cubicBezTo>
                  <a:cubicBezTo>
                    <a:pt x="8400" y="5055"/>
                    <a:pt x="8400" y="5055"/>
                    <a:pt x="8400" y="5055"/>
                  </a:cubicBezTo>
                  <a:cubicBezTo>
                    <a:pt x="8160" y="5055"/>
                    <a:pt x="8160" y="5055"/>
                    <a:pt x="8160" y="5055"/>
                  </a:cubicBezTo>
                  <a:cubicBezTo>
                    <a:pt x="7920" y="5055"/>
                    <a:pt x="7920" y="5055"/>
                    <a:pt x="7920" y="5055"/>
                  </a:cubicBezTo>
                  <a:cubicBezTo>
                    <a:pt x="8400" y="4826"/>
                    <a:pt x="8400" y="4826"/>
                    <a:pt x="8400" y="4826"/>
                  </a:cubicBezTo>
                  <a:cubicBezTo>
                    <a:pt x="8160" y="4826"/>
                    <a:pt x="8160" y="4826"/>
                    <a:pt x="8160" y="4826"/>
                  </a:cubicBezTo>
                  <a:cubicBezTo>
                    <a:pt x="7920" y="5055"/>
                    <a:pt x="7920" y="5055"/>
                    <a:pt x="7920" y="5055"/>
                  </a:cubicBezTo>
                  <a:cubicBezTo>
                    <a:pt x="7680" y="4826"/>
                    <a:pt x="7680" y="4826"/>
                    <a:pt x="7680" y="4826"/>
                  </a:cubicBezTo>
                  <a:cubicBezTo>
                    <a:pt x="7920" y="4596"/>
                    <a:pt x="7920" y="4596"/>
                    <a:pt x="7920" y="4596"/>
                  </a:cubicBezTo>
                  <a:cubicBezTo>
                    <a:pt x="8160" y="4826"/>
                    <a:pt x="8160" y="4826"/>
                    <a:pt x="8160" y="4826"/>
                  </a:cubicBezTo>
                  <a:cubicBezTo>
                    <a:pt x="8160" y="4596"/>
                    <a:pt x="8160" y="4596"/>
                    <a:pt x="8160" y="4596"/>
                  </a:cubicBezTo>
                  <a:cubicBezTo>
                    <a:pt x="8160" y="4366"/>
                    <a:pt x="8160" y="4366"/>
                    <a:pt x="8160" y="4366"/>
                  </a:cubicBezTo>
                  <a:cubicBezTo>
                    <a:pt x="8400" y="4366"/>
                    <a:pt x="8400" y="4366"/>
                    <a:pt x="8400" y="4366"/>
                  </a:cubicBezTo>
                  <a:close/>
                  <a:moveTo>
                    <a:pt x="8640" y="4596"/>
                  </a:moveTo>
                  <a:cubicBezTo>
                    <a:pt x="8400" y="4366"/>
                    <a:pt x="8400" y="4366"/>
                    <a:pt x="8400" y="4366"/>
                  </a:cubicBezTo>
                  <a:cubicBezTo>
                    <a:pt x="8400" y="4136"/>
                    <a:pt x="8400" y="4136"/>
                    <a:pt x="8400" y="4136"/>
                  </a:cubicBezTo>
                  <a:cubicBezTo>
                    <a:pt x="8880" y="3906"/>
                    <a:pt x="8880" y="3906"/>
                    <a:pt x="8880" y="3906"/>
                  </a:cubicBezTo>
                  <a:cubicBezTo>
                    <a:pt x="8880" y="3906"/>
                    <a:pt x="8880" y="3906"/>
                    <a:pt x="8880" y="3906"/>
                  </a:cubicBezTo>
                  <a:cubicBezTo>
                    <a:pt x="9120" y="3677"/>
                    <a:pt x="9120" y="3677"/>
                    <a:pt x="9120" y="3677"/>
                  </a:cubicBezTo>
                  <a:cubicBezTo>
                    <a:pt x="9120" y="3906"/>
                    <a:pt x="9120" y="3906"/>
                    <a:pt x="9120" y="3906"/>
                  </a:cubicBezTo>
                  <a:cubicBezTo>
                    <a:pt x="8880" y="4136"/>
                    <a:pt x="8880" y="4136"/>
                    <a:pt x="8880" y="4136"/>
                  </a:cubicBezTo>
                  <a:cubicBezTo>
                    <a:pt x="8880" y="4136"/>
                    <a:pt x="8880" y="4136"/>
                    <a:pt x="8880" y="4136"/>
                  </a:cubicBezTo>
                  <a:cubicBezTo>
                    <a:pt x="8640" y="4596"/>
                    <a:pt x="8640" y="4596"/>
                    <a:pt x="8640" y="4596"/>
                  </a:cubicBezTo>
                  <a:close/>
                  <a:moveTo>
                    <a:pt x="9360" y="4596"/>
                  </a:moveTo>
                  <a:cubicBezTo>
                    <a:pt x="9600" y="4826"/>
                    <a:pt x="9600" y="4826"/>
                    <a:pt x="9600" y="4826"/>
                  </a:cubicBezTo>
                  <a:cubicBezTo>
                    <a:pt x="9120" y="5285"/>
                    <a:pt x="9120" y="5285"/>
                    <a:pt x="9120" y="5285"/>
                  </a:cubicBezTo>
                  <a:cubicBezTo>
                    <a:pt x="8880" y="5285"/>
                    <a:pt x="8880" y="5285"/>
                    <a:pt x="8880" y="5285"/>
                  </a:cubicBezTo>
                  <a:cubicBezTo>
                    <a:pt x="8880" y="5515"/>
                    <a:pt x="8880" y="5515"/>
                    <a:pt x="8880" y="5515"/>
                  </a:cubicBezTo>
                  <a:cubicBezTo>
                    <a:pt x="8640" y="5515"/>
                    <a:pt x="8640" y="5515"/>
                    <a:pt x="8640" y="5515"/>
                  </a:cubicBezTo>
                  <a:cubicBezTo>
                    <a:pt x="8640" y="5285"/>
                    <a:pt x="8640" y="5285"/>
                    <a:pt x="8640" y="5285"/>
                  </a:cubicBezTo>
                  <a:cubicBezTo>
                    <a:pt x="8400" y="5515"/>
                    <a:pt x="8400" y="5515"/>
                    <a:pt x="8400" y="5515"/>
                  </a:cubicBezTo>
                  <a:cubicBezTo>
                    <a:pt x="8400" y="5515"/>
                    <a:pt x="8400" y="5515"/>
                    <a:pt x="8400" y="5515"/>
                  </a:cubicBezTo>
                  <a:cubicBezTo>
                    <a:pt x="8400" y="5285"/>
                    <a:pt x="8400" y="5285"/>
                    <a:pt x="8400" y="5285"/>
                  </a:cubicBezTo>
                  <a:cubicBezTo>
                    <a:pt x="8400" y="5285"/>
                    <a:pt x="8400" y="5285"/>
                    <a:pt x="8400" y="5285"/>
                  </a:cubicBezTo>
                  <a:cubicBezTo>
                    <a:pt x="8400" y="5055"/>
                    <a:pt x="8400" y="5055"/>
                    <a:pt x="8400" y="5055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880" y="4366"/>
                    <a:pt x="8880" y="4366"/>
                    <a:pt x="8880" y="4366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880" y="5055"/>
                    <a:pt x="8880" y="5055"/>
                    <a:pt x="8880" y="5055"/>
                  </a:cubicBezTo>
                  <a:cubicBezTo>
                    <a:pt x="8880" y="4826"/>
                    <a:pt x="8880" y="4826"/>
                    <a:pt x="8880" y="4826"/>
                  </a:cubicBezTo>
                  <a:cubicBezTo>
                    <a:pt x="9360" y="4826"/>
                    <a:pt x="9360" y="4826"/>
                    <a:pt x="9360" y="4826"/>
                  </a:cubicBezTo>
                  <a:cubicBezTo>
                    <a:pt x="9120" y="4596"/>
                    <a:pt x="9120" y="4596"/>
                    <a:pt x="9120" y="4596"/>
                  </a:cubicBezTo>
                  <a:cubicBezTo>
                    <a:pt x="9120" y="4596"/>
                    <a:pt x="9120" y="4596"/>
                    <a:pt x="9120" y="4596"/>
                  </a:cubicBezTo>
                  <a:cubicBezTo>
                    <a:pt x="9360" y="4596"/>
                    <a:pt x="9360" y="4596"/>
                    <a:pt x="9360" y="4596"/>
                  </a:cubicBezTo>
                  <a:close/>
                  <a:moveTo>
                    <a:pt x="9360" y="4366"/>
                  </a:moveTo>
                  <a:cubicBezTo>
                    <a:pt x="9120" y="4366"/>
                    <a:pt x="9120" y="4366"/>
                    <a:pt x="9120" y="4366"/>
                  </a:cubicBezTo>
                  <a:cubicBezTo>
                    <a:pt x="9360" y="4366"/>
                    <a:pt x="9360" y="4366"/>
                    <a:pt x="9360" y="4366"/>
                  </a:cubicBezTo>
                  <a:cubicBezTo>
                    <a:pt x="9600" y="4366"/>
                    <a:pt x="9600" y="4366"/>
                    <a:pt x="9600" y="4366"/>
                  </a:cubicBezTo>
                  <a:cubicBezTo>
                    <a:pt x="9600" y="4596"/>
                    <a:pt x="9600" y="4596"/>
                    <a:pt x="9600" y="4596"/>
                  </a:cubicBezTo>
                  <a:cubicBezTo>
                    <a:pt x="9360" y="4366"/>
                    <a:pt x="9360" y="4366"/>
                    <a:pt x="9360" y="4366"/>
                  </a:cubicBezTo>
                  <a:close/>
                  <a:moveTo>
                    <a:pt x="9840" y="4826"/>
                  </a:moveTo>
                  <a:cubicBezTo>
                    <a:pt x="9840" y="4596"/>
                    <a:pt x="9840" y="4596"/>
                    <a:pt x="9840" y="4596"/>
                  </a:cubicBezTo>
                  <a:cubicBezTo>
                    <a:pt x="10080" y="4596"/>
                    <a:pt x="10080" y="4596"/>
                    <a:pt x="10080" y="4596"/>
                  </a:cubicBezTo>
                  <a:cubicBezTo>
                    <a:pt x="9840" y="4826"/>
                    <a:pt x="9840" y="4826"/>
                    <a:pt x="9840" y="4826"/>
                  </a:cubicBezTo>
                  <a:close/>
                  <a:moveTo>
                    <a:pt x="10560" y="3677"/>
                  </a:moveTo>
                  <a:cubicBezTo>
                    <a:pt x="10560" y="3906"/>
                    <a:pt x="10560" y="3906"/>
                    <a:pt x="10560" y="3906"/>
                  </a:cubicBezTo>
                  <a:cubicBezTo>
                    <a:pt x="10560" y="3906"/>
                    <a:pt x="10560" y="3906"/>
                    <a:pt x="10560" y="3906"/>
                  </a:cubicBezTo>
                  <a:cubicBezTo>
                    <a:pt x="10320" y="3906"/>
                    <a:pt x="10320" y="3906"/>
                    <a:pt x="10320" y="3906"/>
                  </a:cubicBezTo>
                  <a:cubicBezTo>
                    <a:pt x="10320" y="4136"/>
                    <a:pt x="10320" y="4136"/>
                    <a:pt x="10320" y="4136"/>
                  </a:cubicBezTo>
                  <a:cubicBezTo>
                    <a:pt x="10080" y="4136"/>
                    <a:pt x="10080" y="4136"/>
                    <a:pt x="10080" y="4136"/>
                  </a:cubicBezTo>
                  <a:cubicBezTo>
                    <a:pt x="9840" y="4366"/>
                    <a:pt x="9840" y="4366"/>
                    <a:pt x="9840" y="4366"/>
                  </a:cubicBezTo>
                  <a:cubicBezTo>
                    <a:pt x="9840" y="4366"/>
                    <a:pt x="9840" y="4366"/>
                    <a:pt x="9840" y="4366"/>
                  </a:cubicBezTo>
                  <a:cubicBezTo>
                    <a:pt x="9840" y="4136"/>
                    <a:pt x="9840" y="4136"/>
                    <a:pt x="9840" y="4136"/>
                  </a:cubicBezTo>
                  <a:cubicBezTo>
                    <a:pt x="9600" y="4136"/>
                    <a:pt x="9600" y="4136"/>
                    <a:pt x="9600" y="4136"/>
                  </a:cubicBezTo>
                  <a:cubicBezTo>
                    <a:pt x="9840" y="3906"/>
                    <a:pt x="9840" y="3906"/>
                    <a:pt x="9840" y="3906"/>
                  </a:cubicBezTo>
                  <a:cubicBezTo>
                    <a:pt x="9600" y="3906"/>
                    <a:pt x="9600" y="3906"/>
                    <a:pt x="9600" y="3906"/>
                  </a:cubicBezTo>
                  <a:cubicBezTo>
                    <a:pt x="9840" y="3677"/>
                    <a:pt x="9840" y="3677"/>
                    <a:pt x="9840" y="3677"/>
                  </a:cubicBezTo>
                  <a:cubicBezTo>
                    <a:pt x="10080" y="3677"/>
                    <a:pt x="10080" y="3677"/>
                    <a:pt x="10080" y="3677"/>
                  </a:cubicBezTo>
                  <a:cubicBezTo>
                    <a:pt x="9840" y="3677"/>
                    <a:pt x="9840" y="3677"/>
                    <a:pt x="9840" y="3677"/>
                  </a:cubicBezTo>
                  <a:cubicBezTo>
                    <a:pt x="9840" y="3447"/>
                    <a:pt x="9840" y="3447"/>
                    <a:pt x="9840" y="3447"/>
                  </a:cubicBezTo>
                  <a:cubicBezTo>
                    <a:pt x="10080" y="3447"/>
                    <a:pt x="10080" y="3447"/>
                    <a:pt x="10080" y="3447"/>
                  </a:cubicBezTo>
                  <a:cubicBezTo>
                    <a:pt x="10080" y="3217"/>
                    <a:pt x="10080" y="3217"/>
                    <a:pt x="10080" y="3217"/>
                  </a:cubicBezTo>
                  <a:cubicBezTo>
                    <a:pt x="10320" y="3217"/>
                    <a:pt x="10320" y="3217"/>
                    <a:pt x="10320" y="3217"/>
                  </a:cubicBezTo>
                  <a:cubicBezTo>
                    <a:pt x="10320" y="3447"/>
                    <a:pt x="10320" y="3447"/>
                    <a:pt x="10320" y="3447"/>
                  </a:cubicBezTo>
                  <a:cubicBezTo>
                    <a:pt x="10560" y="3447"/>
                    <a:pt x="10560" y="3447"/>
                    <a:pt x="10560" y="3447"/>
                  </a:cubicBezTo>
                  <a:cubicBezTo>
                    <a:pt x="10560" y="3677"/>
                    <a:pt x="10560" y="3677"/>
                    <a:pt x="10560" y="3677"/>
                  </a:cubicBezTo>
                  <a:close/>
                  <a:moveTo>
                    <a:pt x="10560" y="3217"/>
                  </a:moveTo>
                  <a:cubicBezTo>
                    <a:pt x="10800" y="3217"/>
                    <a:pt x="10800" y="3217"/>
                    <a:pt x="10800" y="3217"/>
                  </a:cubicBezTo>
                  <a:cubicBezTo>
                    <a:pt x="10800" y="2987"/>
                    <a:pt x="10800" y="2987"/>
                    <a:pt x="10800" y="2987"/>
                  </a:cubicBezTo>
                  <a:cubicBezTo>
                    <a:pt x="11040" y="2987"/>
                    <a:pt x="11040" y="2987"/>
                    <a:pt x="11040" y="2987"/>
                  </a:cubicBezTo>
                  <a:cubicBezTo>
                    <a:pt x="11280" y="2987"/>
                    <a:pt x="11280" y="2987"/>
                    <a:pt x="11280" y="2987"/>
                  </a:cubicBezTo>
                  <a:cubicBezTo>
                    <a:pt x="11280" y="2987"/>
                    <a:pt x="11280" y="2987"/>
                    <a:pt x="11280" y="2987"/>
                  </a:cubicBezTo>
                  <a:cubicBezTo>
                    <a:pt x="11280" y="3217"/>
                    <a:pt x="11280" y="3217"/>
                    <a:pt x="11280" y="321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040" y="3447"/>
                    <a:pt x="11040" y="3447"/>
                    <a:pt x="11040" y="3447"/>
                  </a:cubicBezTo>
                  <a:cubicBezTo>
                    <a:pt x="10800" y="3447"/>
                    <a:pt x="10800" y="3447"/>
                    <a:pt x="10800" y="3447"/>
                  </a:cubicBezTo>
                  <a:cubicBezTo>
                    <a:pt x="10560" y="3217"/>
                    <a:pt x="10560" y="3217"/>
                    <a:pt x="10560" y="3217"/>
                  </a:cubicBezTo>
                  <a:close/>
                  <a:moveTo>
                    <a:pt x="11520" y="2068"/>
                  </a:moveTo>
                  <a:cubicBezTo>
                    <a:pt x="11280" y="2068"/>
                    <a:pt x="11280" y="2068"/>
                    <a:pt x="11280" y="2068"/>
                  </a:cubicBezTo>
                  <a:cubicBezTo>
                    <a:pt x="11520" y="2068"/>
                    <a:pt x="11520" y="2068"/>
                    <a:pt x="11520" y="2068"/>
                  </a:cubicBezTo>
                  <a:cubicBezTo>
                    <a:pt x="11520" y="2068"/>
                    <a:pt x="11520" y="2068"/>
                    <a:pt x="11520" y="2068"/>
                  </a:cubicBezTo>
                  <a:close/>
                  <a:moveTo>
                    <a:pt x="11040" y="2528"/>
                  </a:moveTo>
                  <a:cubicBezTo>
                    <a:pt x="11040" y="2298"/>
                    <a:pt x="11040" y="2298"/>
                    <a:pt x="11040" y="2298"/>
                  </a:cubicBezTo>
                  <a:cubicBezTo>
                    <a:pt x="11280" y="2298"/>
                    <a:pt x="11280" y="2298"/>
                    <a:pt x="11280" y="2298"/>
                  </a:cubicBezTo>
                  <a:cubicBezTo>
                    <a:pt x="11280" y="2298"/>
                    <a:pt x="11280" y="2298"/>
                    <a:pt x="11280" y="2298"/>
                  </a:cubicBezTo>
                  <a:cubicBezTo>
                    <a:pt x="11280" y="2298"/>
                    <a:pt x="11040" y="2528"/>
                    <a:pt x="11040" y="2528"/>
                  </a:cubicBezTo>
                  <a:close/>
                  <a:moveTo>
                    <a:pt x="11760" y="2757"/>
                  </a:moveTo>
                  <a:cubicBezTo>
                    <a:pt x="11760" y="2528"/>
                    <a:pt x="11760" y="2528"/>
                    <a:pt x="11760" y="2528"/>
                  </a:cubicBezTo>
                  <a:cubicBezTo>
                    <a:pt x="12000" y="2757"/>
                    <a:pt x="12000" y="2757"/>
                    <a:pt x="12000" y="2757"/>
                  </a:cubicBezTo>
                  <a:cubicBezTo>
                    <a:pt x="11760" y="2757"/>
                    <a:pt x="11760" y="2757"/>
                    <a:pt x="11760" y="2757"/>
                  </a:cubicBezTo>
                  <a:close/>
                  <a:moveTo>
                    <a:pt x="11520" y="2757"/>
                  </a:moveTo>
                  <a:cubicBezTo>
                    <a:pt x="11520" y="2987"/>
                    <a:pt x="11520" y="2987"/>
                    <a:pt x="11520" y="2987"/>
                  </a:cubicBezTo>
                  <a:cubicBezTo>
                    <a:pt x="11520" y="2987"/>
                    <a:pt x="11520" y="2987"/>
                    <a:pt x="11520" y="2987"/>
                  </a:cubicBezTo>
                  <a:cubicBezTo>
                    <a:pt x="11040" y="2528"/>
                    <a:pt x="11040" y="2528"/>
                    <a:pt x="11040" y="2528"/>
                  </a:cubicBezTo>
                  <a:cubicBezTo>
                    <a:pt x="11520" y="2298"/>
                    <a:pt x="11520" y="2298"/>
                    <a:pt x="11520" y="2298"/>
                  </a:cubicBezTo>
                  <a:cubicBezTo>
                    <a:pt x="11520" y="2528"/>
                    <a:pt x="11520" y="2528"/>
                    <a:pt x="11520" y="2528"/>
                  </a:cubicBezTo>
                  <a:cubicBezTo>
                    <a:pt x="11760" y="2528"/>
                    <a:pt x="11760" y="2528"/>
                    <a:pt x="11760" y="2528"/>
                  </a:cubicBezTo>
                  <a:cubicBezTo>
                    <a:pt x="11760" y="2528"/>
                    <a:pt x="11760" y="2528"/>
                    <a:pt x="11760" y="2528"/>
                  </a:cubicBezTo>
                  <a:cubicBezTo>
                    <a:pt x="11520" y="2528"/>
                    <a:pt x="11520" y="2528"/>
                    <a:pt x="11520" y="2528"/>
                  </a:cubicBezTo>
                  <a:cubicBezTo>
                    <a:pt x="11520" y="2757"/>
                    <a:pt x="11520" y="2757"/>
                    <a:pt x="11520" y="2757"/>
                  </a:cubicBezTo>
                  <a:close/>
                  <a:moveTo>
                    <a:pt x="12240" y="2298"/>
                  </a:moveTo>
                  <a:cubicBezTo>
                    <a:pt x="12000" y="2528"/>
                    <a:pt x="12000" y="2528"/>
                    <a:pt x="12000" y="2528"/>
                  </a:cubicBezTo>
                  <a:cubicBezTo>
                    <a:pt x="11760" y="2298"/>
                    <a:pt x="11760" y="2298"/>
                    <a:pt x="11760" y="2298"/>
                  </a:cubicBezTo>
                  <a:cubicBezTo>
                    <a:pt x="11760" y="2068"/>
                    <a:pt x="11760" y="2068"/>
                    <a:pt x="11760" y="2068"/>
                  </a:cubicBezTo>
                  <a:cubicBezTo>
                    <a:pt x="11760" y="1838"/>
                    <a:pt x="11760" y="1838"/>
                    <a:pt x="11760" y="1838"/>
                  </a:cubicBezTo>
                  <a:cubicBezTo>
                    <a:pt x="12000" y="1838"/>
                    <a:pt x="12000" y="1838"/>
                    <a:pt x="12000" y="1838"/>
                  </a:cubicBezTo>
                  <a:cubicBezTo>
                    <a:pt x="12000" y="2068"/>
                    <a:pt x="12000" y="2068"/>
                    <a:pt x="12000" y="2068"/>
                  </a:cubicBezTo>
                  <a:cubicBezTo>
                    <a:pt x="12240" y="2298"/>
                    <a:pt x="12240" y="2298"/>
                    <a:pt x="12240" y="2298"/>
                  </a:cubicBezTo>
                  <a:cubicBezTo>
                    <a:pt x="12240" y="2298"/>
                    <a:pt x="12240" y="2298"/>
                    <a:pt x="12240" y="2298"/>
                  </a:cubicBezTo>
                  <a:close/>
                  <a:moveTo>
                    <a:pt x="12720" y="2528"/>
                  </a:moveTo>
                  <a:cubicBezTo>
                    <a:pt x="12720" y="2528"/>
                    <a:pt x="12720" y="2528"/>
                    <a:pt x="12720" y="2528"/>
                  </a:cubicBezTo>
                  <a:cubicBezTo>
                    <a:pt x="12480" y="2528"/>
                    <a:pt x="12480" y="2528"/>
                    <a:pt x="12480" y="2528"/>
                  </a:cubicBezTo>
                  <a:cubicBezTo>
                    <a:pt x="12480" y="2068"/>
                    <a:pt x="12480" y="2068"/>
                    <a:pt x="12480" y="2068"/>
                  </a:cubicBezTo>
                  <a:cubicBezTo>
                    <a:pt x="12720" y="2068"/>
                    <a:pt x="12720" y="2068"/>
                    <a:pt x="12720" y="206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2720" y="2298"/>
                    <a:pt x="12720" y="2298"/>
                    <a:pt x="12720" y="2298"/>
                  </a:cubicBezTo>
                  <a:cubicBezTo>
                    <a:pt x="12960" y="2528"/>
                    <a:pt x="12960" y="2528"/>
                    <a:pt x="12960" y="2528"/>
                  </a:cubicBezTo>
                  <a:cubicBezTo>
                    <a:pt x="12720" y="2528"/>
                    <a:pt x="12720" y="2528"/>
                    <a:pt x="12720" y="2528"/>
                  </a:cubicBezTo>
                  <a:close/>
                  <a:moveTo>
                    <a:pt x="14400" y="1838"/>
                  </a:moveTo>
                  <a:cubicBezTo>
                    <a:pt x="14160" y="1838"/>
                    <a:pt x="14160" y="1838"/>
                    <a:pt x="14160" y="1838"/>
                  </a:cubicBezTo>
                  <a:cubicBezTo>
                    <a:pt x="13920" y="1838"/>
                    <a:pt x="13920" y="1838"/>
                    <a:pt x="13920" y="1838"/>
                  </a:cubicBezTo>
                  <a:cubicBezTo>
                    <a:pt x="14160" y="1609"/>
                    <a:pt x="14160" y="1609"/>
                    <a:pt x="14160" y="1609"/>
                  </a:cubicBezTo>
                  <a:cubicBezTo>
                    <a:pt x="14400" y="1609"/>
                    <a:pt x="14400" y="1609"/>
                    <a:pt x="14400" y="1609"/>
                  </a:cubicBezTo>
                  <a:cubicBezTo>
                    <a:pt x="14400" y="1838"/>
                    <a:pt x="14400" y="1838"/>
                    <a:pt x="14400" y="1838"/>
                  </a:cubicBezTo>
                  <a:cubicBezTo>
                    <a:pt x="14400" y="1838"/>
                    <a:pt x="14400" y="1838"/>
                    <a:pt x="14400" y="1838"/>
                  </a:cubicBezTo>
                  <a:close/>
                  <a:moveTo>
                    <a:pt x="14640" y="1838"/>
                  </a:moveTo>
                  <a:cubicBezTo>
                    <a:pt x="14400" y="1609"/>
                    <a:pt x="14400" y="1609"/>
                    <a:pt x="14400" y="1609"/>
                  </a:cubicBezTo>
                  <a:cubicBezTo>
                    <a:pt x="14880" y="1149"/>
                    <a:pt x="14880" y="1149"/>
                    <a:pt x="14880" y="1149"/>
                  </a:cubicBezTo>
                  <a:cubicBezTo>
                    <a:pt x="14880" y="1379"/>
                    <a:pt x="14880" y="1379"/>
                    <a:pt x="14880" y="1379"/>
                  </a:cubicBezTo>
                  <a:cubicBezTo>
                    <a:pt x="14640" y="1609"/>
                    <a:pt x="14640" y="1609"/>
                    <a:pt x="14640" y="1609"/>
                  </a:cubicBezTo>
                  <a:cubicBezTo>
                    <a:pt x="14640" y="1838"/>
                    <a:pt x="14640" y="1838"/>
                    <a:pt x="14640" y="1838"/>
                  </a:cubicBezTo>
                  <a:close/>
                  <a:moveTo>
                    <a:pt x="14160" y="1379"/>
                  </a:moveTo>
                  <a:cubicBezTo>
                    <a:pt x="14160" y="1379"/>
                    <a:pt x="14160" y="1379"/>
                    <a:pt x="14160" y="1379"/>
                  </a:cubicBezTo>
                  <a:cubicBezTo>
                    <a:pt x="13680" y="1379"/>
                    <a:pt x="13680" y="1379"/>
                    <a:pt x="13680" y="1379"/>
                  </a:cubicBezTo>
                  <a:cubicBezTo>
                    <a:pt x="13680" y="1149"/>
                    <a:pt x="13680" y="1149"/>
                    <a:pt x="13680" y="1149"/>
                  </a:cubicBezTo>
                  <a:cubicBezTo>
                    <a:pt x="13920" y="1149"/>
                    <a:pt x="13920" y="1149"/>
                    <a:pt x="13920" y="1149"/>
                  </a:cubicBezTo>
                  <a:cubicBezTo>
                    <a:pt x="13920" y="1149"/>
                    <a:pt x="13920" y="1149"/>
                    <a:pt x="13920" y="1149"/>
                  </a:cubicBezTo>
                  <a:cubicBezTo>
                    <a:pt x="14160" y="1149"/>
                    <a:pt x="14160" y="1149"/>
                    <a:pt x="14160" y="1149"/>
                  </a:cubicBezTo>
                  <a:cubicBezTo>
                    <a:pt x="14160" y="1149"/>
                    <a:pt x="14160" y="1149"/>
                    <a:pt x="14160" y="1149"/>
                  </a:cubicBezTo>
                  <a:cubicBezTo>
                    <a:pt x="14400" y="1149"/>
                    <a:pt x="14400" y="1149"/>
                    <a:pt x="14400" y="1149"/>
                  </a:cubicBezTo>
                  <a:cubicBezTo>
                    <a:pt x="14640" y="919"/>
                    <a:pt x="14640" y="919"/>
                    <a:pt x="14640" y="919"/>
                  </a:cubicBezTo>
                  <a:cubicBezTo>
                    <a:pt x="14640" y="919"/>
                    <a:pt x="14640" y="919"/>
                    <a:pt x="14640" y="919"/>
                  </a:cubicBezTo>
                  <a:cubicBezTo>
                    <a:pt x="14160" y="1379"/>
                    <a:pt x="14160" y="1379"/>
                    <a:pt x="14160" y="1379"/>
                  </a:cubicBezTo>
                  <a:close/>
                  <a:moveTo>
                    <a:pt x="14880" y="1149"/>
                  </a:moveTo>
                  <a:cubicBezTo>
                    <a:pt x="14880" y="1149"/>
                    <a:pt x="15120" y="919"/>
                    <a:pt x="15120" y="919"/>
                  </a:cubicBezTo>
                  <a:cubicBezTo>
                    <a:pt x="15360" y="1149"/>
                    <a:pt x="15360" y="1149"/>
                    <a:pt x="15360" y="114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149"/>
                    <a:pt x="15120" y="1149"/>
                    <a:pt x="15120" y="1149"/>
                  </a:cubicBezTo>
                  <a:cubicBezTo>
                    <a:pt x="14880" y="1149"/>
                    <a:pt x="14880" y="1149"/>
                    <a:pt x="14880" y="1149"/>
                  </a:cubicBezTo>
                  <a:close/>
                  <a:moveTo>
                    <a:pt x="15360" y="689"/>
                  </a:moveTo>
                  <a:cubicBezTo>
                    <a:pt x="15360" y="689"/>
                    <a:pt x="15360" y="689"/>
                    <a:pt x="15360" y="689"/>
                  </a:cubicBezTo>
                  <a:cubicBezTo>
                    <a:pt x="15360" y="689"/>
                    <a:pt x="15360" y="689"/>
                    <a:pt x="15360" y="689"/>
                  </a:cubicBezTo>
                  <a:cubicBezTo>
                    <a:pt x="15120" y="460"/>
                    <a:pt x="15120" y="460"/>
                    <a:pt x="15120" y="460"/>
                  </a:cubicBezTo>
                  <a:cubicBezTo>
                    <a:pt x="15360" y="460"/>
                    <a:pt x="15360" y="460"/>
                    <a:pt x="15360" y="460"/>
                  </a:cubicBezTo>
                  <a:cubicBezTo>
                    <a:pt x="15360" y="689"/>
                    <a:pt x="15360" y="689"/>
                    <a:pt x="15360" y="689"/>
                  </a:cubicBezTo>
                  <a:close/>
                  <a:moveTo>
                    <a:pt x="15840" y="230"/>
                  </a:moveTo>
                  <a:cubicBezTo>
                    <a:pt x="15840" y="230"/>
                    <a:pt x="15840" y="230"/>
                    <a:pt x="15840" y="230"/>
                  </a:cubicBezTo>
                  <a:cubicBezTo>
                    <a:pt x="15840" y="230"/>
                    <a:pt x="15840" y="230"/>
                    <a:pt x="15840" y="230"/>
                  </a:cubicBezTo>
                  <a:cubicBezTo>
                    <a:pt x="16080" y="230"/>
                    <a:pt x="16080" y="230"/>
                    <a:pt x="16080" y="230"/>
                  </a:cubicBezTo>
                  <a:cubicBezTo>
                    <a:pt x="15840" y="230"/>
                    <a:pt x="15840" y="230"/>
                    <a:pt x="15840" y="230"/>
                  </a:cubicBezTo>
                  <a:close/>
                  <a:moveTo>
                    <a:pt x="16080" y="460"/>
                  </a:moveTo>
                  <a:cubicBezTo>
                    <a:pt x="16080" y="460"/>
                    <a:pt x="16080" y="460"/>
                    <a:pt x="16080" y="460"/>
                  </a:cubicBezTo>
                  <a:cubicBezTo>
                    <a:pt x="16320" y="230"/>
                    <a:pt x="16320" y="230"/>
                    <a:pt x="16320" y="230"/>
                  </a:cubicBezTo>
                  <a:cubicBezTo>
                    <a:pt x="16320" y="230"/>
                    <a:pt x="16320" y="230"/>
                    <a:pt x="16320" y="230"/>
                  </a:cubicBezTo>
                  <a:cubicBezTo>
                    <a:pt x="16560" y="230"/>
                    <a:pt x="16560" y="230"/>
                    <a:pt x="16560" y="230"/>
                  </a:cubicBezTo>
                  <a:cubicBezTo>
                    <a:pt x="16560" y="0"/>
                    <a:pt x="16560" y="0"/>
                    <a:pt x="16560" y="0"/>
                  </a:cubicBezTo>
                  <a:cubicBezTo>
                    <a:pt x="16560" y="230"/>
                    <a:pt x="16560" y="230"/>
                    <a:pt x="16560" y="230"/>
                  </a:cubicBezTo>
                  <a:cubicBezTo>
                    <a:pt x="16800" y="230"/>
                    <a:pt x="16800" y="230"/>
                    <a:pt x="16800" y="230"/>
                  </a:cubicBezTo>
                  <a:cubicBezTo>
                    <a:pt x="16800" y="460"/>
                    <a:pt x="16800" y="460"/>
                    <a:pt x="16800" y="460"/>
                  </a:cubicBezTo>
                  <a:cubicBezTo>
                    <a:pt x="17040" y="460"/>
                    <a:pt x="17040" y="460"/>
                    <a:pt x="17040" y="460"/>
                  </a:cubicBezTo>
                  <a:cubicBezTo>
                    <a:pt x="16800" y="689"/>
                    <a:pt x="16800" y="689"/>
                    <a:pt x="16800" y="689"/>
                  </a:cubicBezTo>
                  <a:cubicBezTo>
                    <a:pt x="16560" y="689"/>
                    <a:pt x="16560" y="689"/>
                    <a:pt x="16560" y="689"/>
                  </a:cubicBezTo>
                  <a:cubicBezTo>
                    <a:pt x="16320" y="460"/>
                    <a:pt x="16320" y="460"/>
                    <a:pt x="16320" y="460"/>
                  </a:cubicBezTo>
                  <a:lnTo>
                    <a:pt x="16080" y="460"/>
                  </a:lnTo>
                  <a:close/>
                  <a:moveTo>
                    <a:pt x="16080" y="4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2" name="AutoShape 36"/>
            <p:cNvSpPr>
              <a:spLocks/>
            </p:cNvSpPr>
            <p:nvPr/>
          </p:nvSpPr>
          <p:spPr bwMode="auto">
            <a:xfrm>
              <a:off x="7243" y="1557"/>
              <a:ext cx="421" cy="8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20" y="16360"/>
                  </a:moveTo>
                  <a:lnTo>
                    <a:pt x="911" y="16615"/>
                  </a:lnTo>
                  <a:lnTo>
                    <a:pt x="1431" y="16615"/>
                  </a:lnTo>
                  <a:lnTo>
                    <a:pt x="911" y="15912"/>
                  </a:lnTo>
                  <a:lnTo>
                    <a:pt x="911" y="15401"/>
                  </a:lnTo>
                  <a:lnTo>
                    <a:pt x="1431" y="15401"/>
                  </a:lnTo>
                  <a:lnTo>
                    <a:pt x="911" y="15209"/>
                  </a:lnTo>
                  <a:lnTo>
                    <a:pt x="1952" y="15209"/>
                  </a:lnTo>
                  <a:lnTo>
                    <a:pt x="1952" y="14698"/>
                  </a:lnTo>
                  <a:lnTo>
                    <a:pt x="2342" y="14443"/>
                  </a:lnTo>
                  <a:lnTo>
                    <a:pt x="1952" y="14251"/>
                  </a:lnTo>
                  <a:lnTo>
                    <a:pt x="1952" y="13740"/>
                  </a:lnTo>
                  <a:lnTo>
                    <a:pt x="1431" y="13548"/>
                  </a:lnTo>
                  <a:lnTo>
                    <a:pt x="1431" y="13292"/>
                  </a:lnTo>
                  <a:lnTo>
                    <a:pt x="2342" y="13292"/>
                  </a:lnTo>
                  <a:lnTo>
                    <a:pt x="2342" y="12781"/>
                  </a:lnTo>
                  <a:lnTo>
                    <a:pt x="2863" y="12589"/>
                  </a:lnTo>
                  <a:lnTo>
                    <a:pt x="1952" y="12334"/>
                  </a:lnTo>
                  <a:lnTo>
                    <a:pt x="1431" y="12078"/>
                  </a:lnTo>
                  <a:lnTo>
                    <a:pt x="1431" y="11120"/>
                  </a:lnTo>
                  <a:lnTo>
                    <a:pt x="911" y="10928"/>
                  </a:lnTo>
                  <a:lnTo>
                    <a:pt x="1431" y="10417"/>
                  </a:lnTo>
                  <a:lnTo>
                    <a:pt x="911" y="9969"/>
                  </a:lnTo>
                  <a:lnTo>
                    <a:pt x="911" y="9011"/>
                  </a:lnTo>
                  <a:lnTo>
                    <a:pt x="1431" y="8755"/>
                  </a:lnTo>
                  <a:lnTo>
                    <a:pt x="1952" y="8563"/>
                  </a:lnTo>
                  <a:lnTo>
                    <a:pt x="2342" y="8755"/>
                  </a:lnTo>
                  <a:lnTo>
                    <a:pt x="3383" y="8755"/>
                  </a:lnTo>
                  <a:lnTo>
                    <a:pt x="3773" y="8563"/>
                  </a:lnTo>
                  <a:lnTo>
                    <a:pt x="3773" y="8052"/>
                  </a:lnTo>
                  <a:lnTo>
                    <a:pt x="3383" y="8052"/>
                  </a:lnTo>
                  <a:lnTo>
                    <a:pt x="3383" y="7860"/>
                  </a:lnTo>
                  <a:lnTo>
                    <a:pt x="4294" y="6902"/>
                  </a:lnTo>
                  <a:lnTo>
                    <a:pt x="4294" y="6199"/>
                  </a:lnTo>
                  <a:lnTo>
                    <a:pt x="4814" y="5943"/>
                  </a:lnTo>
                  <a:lnTo>
                    <a:pt x="4814" y="5432"/>
                  </a:lnTo>
                  <a:lnTo>
                    <a:pt x="4294" y="5432"/>
                  </a:lnTo>
                  <a:lnTo>
                    <a:pt x="4294" y="5240"/>
                  </a:lnTo>
                  <a:lnTo>
                    <a:pt x="4814" y="4985"/>
                  </a:lnTo>
                  <a:lnTo>
                    <a:pt x="5725" y="4985"/>
                  </a:lnTo>
                  <a:lnTo>
                    <a:pt x="6246" y="4729"/>
                  </a:lnTo>
                  <a:lnTo>
                    <a:pt x="6766" y="4282"/>
                  </a:lnTo>
                  <a:lnTo>
                    <a:pt x="7157" y="3770"/>
                  </a:lnTo>
                  <a:lnTo>
                    <a:pt x="7677" y="3579"/>
                  </a:lnTo>
                  <a:lnTo>
                    <a:pt x="7157" y="3323"/>
                  </a:lnTo>
                  <a:lnTo>
                    <a:pt x="7157" y="2620"/>
                  </a:lnTo>
                  <a:lnTo>
                    <a:pt x="7677" y="2620"/>
                  </a:lnTo>
                  <a:lnTo>
                    <a:pt x="7677" y="2364"/>
                  </a:lnTo>
                  <a:lnTo>
                    <a:pt x="8198" y="2173"/>
                  </a:lnTo>
                  <a:lnTo>
                    <a:pt x="8198" y="1917"/>
                  </a:lnTo>
                  <a:lnTo>
                    <a:pt x="10149" y="1917"/>
                  </a:lnTo>
                  <a:lnTo>
                    <a:pt x="9629" y="1662"/>
                  </a:lnTo>
                  <a:lnTo>
                    <a:pt x="10149" y="1406"/>
                  </a:lnTo>
                  <a:lnTo>
                    <a:pt x="9629" y="1214"/>
                  </a:lnTo>
                  <a:lnTo>
                    <a:pt x="10149" y="959"/>
                  </a:lnTo>
                  <a:lnTo>
                    <a:pt x="11581" y="959"/>
                  </a:lnTo>
                  <a:lnTo>
                    <a:pt x="11971" y="1214"/>
                  </a:lnTo>
                  <a:lnTo>
                    <a:pt x="13402" y="1214"/>
                  </a:lnTo>
                  <a:lnTo>
                    <a:pt x="13402" y="959"/>
                  </a:lnTo>
                  <a:lnTo>
                    <a:pt x="13012" y="959"/>
                  </a:lnTo>
                  <a:lnTo>
                    <a:pt x="13012" y="703"/>
                  </a:lnTo>
                  <a:lnTo>
                    <a:pt x="13402" y="511"/>
                  </a:lnTo>
                  <a:lnTo>
                    <a:pt x="13402" y="256"/>
                  </a:lnTo>
                  <a:lnTo>
                    <a:pt x="13012" y="256"/>
                  </a:lnTo>
                  <a:lnTo>
                    <a:pt x="13012" y="0"/>
                  </a:lnTo>
                  <a:lnTo>
                    <a:pt x="13923" y="0"/>
                  </a:lnTo>
                  <a:lnTo>
                    <a:pt x="14443" y="256"/>
                  </a:lnTo>
                  <a:lnTo>
                    <a:pt x="14964" y="256"/>
                  </a:lnTo>
                  <a:lnTo>
                    <a:pt x="16395" y="959"/>
                  </a:lnTo>
                  <a:lnTo>
                    <a:pt x="17306" y="959"/>
                  </a:lnTo>
                  <a:lnTo>
                    <a:pt x="17827" y="1214"/>
                  </a:lnTo>
                  <a:lnTo>
                    <a:pt x="18347" y="1214"/>
                  </a:lnTo>
                  <a:lnTo>
                    <a:pt x="18347" y="1406"/>
                  </a:lnTo>
                  <a:lnTo>
                    <a:pt x="18737" y="1406"/>
                  </a:lnTo>
                  <a:lnTo>
                    <a:pt x="19778" y="1917"/>
                  </a:lnTo>
                  <a:lnTo>
                    <a:pt x="19258" y="1917"/>
                  </a:lnTo>
                  <a:lnTo>
                    <a:pt x="19778" y="2364"/>
                  </a:lnTo>
                  <a:lnTo>
                    <a:pt x="19258" y="2620"/>
                  </a:lnTo>
                  <a:lnTo>
                    <a:pt x="20169" y="2620"/>
                  </a:lnTo>
                  <a:lnTo>
                    <a:pt x="20169" y="2876"/>
                  </a:lnTo>
                  <a:lnTo>
                    <a:pt x="19778" y="3067"/>
                  </a:lnTo>
                  <a:lnTo>
                    <a:pt x="20169" y="3323"/>
                  </a:lnTo>
                  <a:lnTo>
                    <a:pt x="20169" y="4985"/>
                  </a:lnTo>
                  <a:lnTo>
                    <a:pt x="20689" y="4985"/>
                  </a:lnTo>
                  <a:lnTo>
                    <a:pt x="21600" y="5432"/>
                  </a:lnTo>
                  <a:lnTo>
                    <a:pt x="21210" y="5688"/>
                  </a:lnTo>
                  <a:lnTo>
                    <a:pt x="20689" y="5688"/>
                  </a:lnTo>
                  <a:lnTo>
                    <a:pt x="20689" y="5432"/>
                  </a:lnTo>
                  <a:lnTo>
                    <a:pt x="20169" y="5688"/>
                  </a:lnTo>
                  <a:lnTo>
                    <a:pt x="19258" y="5688"/>
                  </a:lnTo>
                  <a:lnTo>
                    <a:pt x="18737" y="5432"/>
                  </a:lnTo>
                  <a:lnTo>
                    <a:pt x="18737" y="5688"/>
                  </a:lnTo>
                  <a:lnTo>
                    <a:pt x="18347" y="5432"/>
                  </a:lnTo>
                  <a:lnTo>
                    <a:pt x="18347" y="5688"/>
                  </a:lnTo>
                  <a:lnTo>
                    <a:pt x="17827" y="5943"/>
                  </a:lnTo>
                  <a:lnTo>
                    <a:pt x="17306" y="5943"/>
                  </a:lnTo>
                  <a:lnTo>
                    <a:pt x="17306" y="6199"/>
                  </a:lnTo>
                  <a:lnTo>
                    <a:pt x="17827" y="6199"/>
                  </a:lnTo>
                  <a:lnTo>
                    <a:pt x="17306" y="6391"/>
                  </a:lnTo>
                  <a:lnTo>
                    <a:pt x="16786" y="6199"/>
                  </a:lnTo>
                  <a:lnTo>
                    <a:pt x="16786" y="6391"/>
                  </a:lnTo>
                  <a:lnTo>
                    <a:pt x="16395" y="6391"/>
                  </a:lnTo>
                  <a:lnTo>
                    <a:pt x="16395" y="6646"/>
                  </a:lnTo>
                  <a:lnTo>
                    <a:pt x="16786" y="6646"/>
                  </a:lnTo>
                  <a:lnTo>
                    <a:pt x="16786" y="7349"/>
                  </a:lnTo>
                  <a:lnTo>
                    <a:pt x="16395" y="7349"/>
                  </a:lnTo>
                  <a:lnTo>
                    <a:pt x="16786" y="7605"/>
                  </a:lnTo>
                  <a:lnTo>
                    <a:pt x="17306" y="7605"/>
                  </a:lnTo>
                  <a:lnTo>
                    <a:pt x="16786" y="7860"/>
                  </a:lnTo>
                  <a:lnTo>
                    <a:pt x="17306" y="7860"/>
                  </a:lnTo>
                  <a:lnTo>
                    <a:pt x="16786" y="8052"/>
                  </a:lnTo>
                  <a:lnTo>
                    <a:pt x="16395" y="8308"/>
                  </a:lnTo>
                  <a:lnTo>
                    <a:pt x="16395" y="8563"/>
                  </a:lnTo>
                  <a:lnTo>
                    <a:pt x="15875" y="9011"/>
                  </a:lnTo>
                  <a:lnTo>
                    <a:pt x="14964" y="9011"/>
                  </a:lnTo>
                  <a:lnTo>
                    <a:pt x="14964" y="9266"/>
                  </a:lnTo>
                  <a:lnTo>
                    <a:pt x="15354" y="9266"/>
                  </a:lnTo>
                  <a:lnTo>
                    <a:pt x="14964" y="9522"/>
                  </a:lnTo>
                  <a:lnTo>
                    <a:pt x="14443" y="9714"/>
                  </a:lnTo>
                  <a:lnTo>
                    <a:pt x="13923" y="9522"/>
                  </a:lnTo>
                  <a:lnTo>
                    <a:pt x="13402" y="9714"/>
                  </a:lnTo>
                  <a:lnTo>
                    <a:pt x="13402" y="9969"/>
                  </a:lnTo>
                  <a:lnTo>
                    <a:pt x="13012" y="9969"/>
                  </a:lnTo>
                  <a:lnTo>
                    <a:pt x="13012" y="10225"/>
                  </a:lnTo>
                  <a:lnTo>
                    <a:pt x="12492" y="10225"/>
                  </a:lnTo>
                  <a:lnTo>
                    <a:pt x="12492" y="9969"/>
                  </a:lnTo>
                  <a:lnTo>
                    <a:pt x="11971" y="10225"/>
                  </a:lnTo>
                  <a:lnTo>
                    <a:pt x="12492" y="10417"/>
                  </a:lnTo>
                  <a:lnTo>
                    <a:pt x="11581" y="10672"/>
                  </a:lnTo>
                  <a:lnTo>
                    <a:pt x="11060" y="10672"/>
                  </a:lnTo>
                  <a:lnTo>
                    <a:pt x="11581" y="10928"/>
                  </a:lnTo>
                  <a:lnTo>
                    <a:pt x="11060" y="11120"/>
                  </a:lnTo>
                  <a:lnTo>
                    <a:pt x="10149" y="11120"/>
                  </a:lnTo>
                  <a:lnTo>
                    <a:pt x="10540" y="11375"/>
                  </a:lnTo>
                  <a:lnTo>
                    <a:pt x="10540" y="12078"/>
                  </a:lnTo>
                  <a:lnTo>
                    <a:pt x="11060" y="12334"/>
                  </a:lnTo>
                  <a:lnTo>
                    <a:pt x="11060" y="12589"/>
                  </a:lnTo>
                  <a:lnTo>
                    <a:pt x="10540" y="12334"/>
                  </a:lnTo>
                  <a:lnTo>
                    <a:pt x="10540" y="12781"/>
                  </a:lnTo>
                  <a:lnTo>
                    <a:pt x="10149" y="13037"/>
                  </a:lnTo>
                  <a:lnTo>
                    <a:pt x="10540" y="13037"/>
                  </a:lnTo>
                  <a:lnTo>
                    <a:pt x="10540" y="13292"/>
                  </a:lnTo>
                  <a:lnTo>
                    <a:pt x="10149" y="13548"/>
                  </a:lnTo>
                  <a:lnTo>
                    <a:pt x="10540" y="13740"/>
                  </a:lnTo>
                  <a:lnTo>
                    <a:pt x="11060" y="13740"/>
                  </a:lnTo>
                  <a:lnTo>
                    <a:pt x="11060" y="13995"/>
                  </a:lnTo>
                  <a:lnTo>
                    <a:pt x="11971" y="13995"/>
                  </a:lnTo>
                  <a:lnTo>
                    <a:pt x="12492" y="14251"/>
                  </a:lnTo>
                  <a:lnTo>
                    <a:pt x="13012" y="14443"/>
                  </a:lnTo>
                  <a:lnTo>
                    <a:pt x="13402" y="14698"/>
                  </a:lnTo>
                  <a:lnTo>
                    <a:pt x="13402" y="14954"/>
                  </a:lnTo>
                  <a:lnTo>
                    <a:pt x="13923" y="14954"/>
                  </a:lnTo>
                  <a:lnTo>
                    <a:pt x="13402" y="15401"/>
                  </a:lnTo>
                  <a:lnTo>
                    <a:pt x="13012" y="15657"/>
                  </a:lnTo>
                  <a:lnTo>
                    <a:pt x="13012" y="15912"/>
                  </a:lnTo>
                  <a:lnTo>
                    <a:pt x="12492" y="15912"/>
                  </a:lnTo>
                  <a:lnTo>
                    <a:pt x="11971" y="15657"/>
                  </a:lnTo>
                  <a:lnTo>
                    <a:pt x="11581" y="15657"/>
                  </a:lnTo>
                  <a:lnTo>
                    <a:pt x="11581" y="15401"/>
                  </a:lnTo>
                  <a:lnTo>
                    <a:pt x="11581" y="15657"/>
                  </a:lnTo>
                  <a:lnTo>
                    <a:pt x="11060" y="15657"/>
                  </a:lnTo>
                  <a:lnTo>
                    <a:pt x="11060" y="15401"/>
                  </a:lnTo>
                  <a:lnTo>
                    <a:pt x="10540" y="15401"/>
                  </a:lnTo>
                  <a:lnTo>
                    <a:pt x="10540" y="15657"/>
                  </a:lnTo>
                  <a:lnTo>
                    <a:pt x="9108" y="15657"/>
                  </a:lnTo>
                  <a:lnTo>
                    <a:pt x="9108" y="15912"/>
                  </a:lnTo>
                  <a:lnTo>
                    <a:pt x="9629" y="15912"/>
                  </a:lnTo>
                  <a:lnTo>
                    <a:pt x="10149" y="15657"/>
                  </a:lnTo>
                  <a:lnTo>
                    <a:pt x="10540" y="15657"/>
                  </a:lnTo>
                  <a:lnTo>
                    <a:pt x="10540" y="15912"/>
                  </a:lnTo>
                  <a:lnTo>
                    <a:pt x="11060" y="15912"/>
                  </a:lnTo>
                  <a:lnTo>
                    <a:pt x="11581" y="16104"/>
                  </a:lnTo>
                  <a:lnTo>
                    <a:pt x="11581" y="15912"/>
                  </a:lnTo>
                  <a:lnTo>
                    <a:pt x="13012" y="15912"/>
                  </a:lnTo>
                  <a:lnTo>
                    <a:pt x="13012" y="16360"/>
                  </a:lnTo>
                  <a:lnTo>
                    <a:pt x="12492" y="16360"/>
                  </a:lnTo>
                  <a:lnTo>
                    <a:pt x="11971" y="16615"/>
                  </a:lnTo>
                  <a:lnTo>
                    <a:pt x="11971" y="16360"/>
                  </a:lnTo>
                  <a:lnTo>
                    <a:pt x="11581" y="16360"/>
                  </a:lnTo>
                  <a:lnTo>
                    <a:pt x="11971" y="16615"/>
                  </a:lnTo>
                  <a:lnTo>
                    <a:pt x="11581" y="16615"/>
                  </a:lnTo>
                  <a:lnTo>
                    <a:pt x="11060" y="16871"/>
                  </a:lnTo>
                  <a:lnTo>
                    <a:pt x="10540" y="17063"/>
                  </a:lnTo>
                  <a:lnTo>
                    <a:pt x="10149" y="17063"/>
                  </a:lnTo>
                  <a:lnTo>
                    <a:pt x="10540" y="17063"/>
                  </a:lnTo>
                  <a:lnTo>
                    <a:pt x="11060" y="17318"/>
                  </a:lnTo>
                  <a:lnTo>
                    <a:pt x="10149" y="17318"/>
                  </a:lnTo>
                  <a:lnTo>
                    <a:pt x="10540" y="17574"/>
                  </a:lnTo>
                  <a:lnTo>
                    <a:pt x="10540" y="17766"/>
                  </a:lnTo>
                  <a:lnTo>
                    <a:pt x="11060" y="18021"/>
                  </a:lnTo>
                  <a:lnTo>
                    <a:pt x="10149" y="18021"/>
                  </a:lnTo>
                  <a:lnTo>
                    <a:pt x="10149" y="18277"/>
                  </a:lnTo>
                  <a:lnTo>
                    <a:pt x="10540" y="18469"/>
                  </a:lnTo>
                  <a:lnTo>
                    <a:pt x="10149" y="18469"/>
                  </a:lnTo>
                  <a:lnTo>
                    <a:pt x="10540" y="18724"/>
                  </a:lnTo>
                  <a:lnTo>
                    <a:pt x="10149" y="18980"/>
                  </a:lnTo>
                  <a:lnTo>
                    <a:pt x="10149" y="19236"/>
                  </a:lnTo>
                  <a:lnTo>
                    <a:pt x="10540" y="19236"/>
                  </a:lnTo>
                  <a:lnTo>
                    <a:pt x="10149" y="19427"/>
                  </a:lnTo>
                  <a:lnTo>
                    <a:pt x="10149" y="19938"/>
                  </a:lnTo>
                  <a:lnTo>
                    <a:pt x="9629" y="19938"/>
                  </a:lnTo>
                  <a:lnTo>
                    <a:pt x="9629" y="20386"/>
                  </a:lnTo>
                  <a:lnTo>
                    <a:pt x="9108" y="20641"/>
                  </a:lnTo>
                  <a:lnTo>
                    <a:pt x="8588" y="20386"/>
                  </a:lnTo>
                  <a:lnTo>
                    <a:pt x="8198" y="20641"/>
                  </a:lnTo>
                  <a:lnTo>
                    <a:pt x="7157" y="20386"/>
                  </a:lnTo>
                  <a:lnTo>
                    <a:pt x="7157" y="20641"/>
                  </a:lnTo>
                  <a:lnTo>
                    <a:pt x="6246" y="20641"/>
                  </a:lnTo>
                  <a:lnTo>
                    <a:pt x="6246" y="21344"/>
                  </a:lnTo>
                  <a:lnTo>
                    <a:pt x="5335" y="21344"/>
                  </a:lnTo>
                  <a:lnTo>
                    <a:pt x="4294" y="21600"/>
                  </a:lnTo>
                  <a:lnTo>
                    <a:pt x="3773" y="21600"/>
                  </a:lnTo>
                  <a:lnTo>
                    <a:pt x="3773" y="20897"/>
                  </a:lnTo>
                  <a:lnTo>
                    <a:pt x="3383" y="20641"/>
                  </a:lnTo>
                  <a:lnTo>
                    <a:pt x="2863" y="20386"/>
                  </a:lnTo>
                  <a:lnTo>
                    <a:pt x="3773" y="20386"/>
                  </a:lnTo>
                  <a:lnTo>
                    <a:pt x="3773" y="19938"/>
                  </a:lnTo>
                  <a:lnTo>
                    <a:pt x="3383" y="19938"/>
                  </a:lnTo>
                  <a:lnTo>
                    <a:pt x="2342" y="19427"/>
                  </a:lnTo>
                  <a:lnTo>
                    <a:pt x="2342" y="19236"/>
                  </a:lnTo>
                  <a:lnTo>
                    <a:pt x="1952" y="18980"/>
                  </a:lnTo>
                  <a:lnTo>
                    <a:pt x="1952" y="18724"/>
                  </a:lnTo>
                  <a:lnTo>
                    <a:pt x="1431" y="18469"/>
                  </a:lnTo>
                  <a:lnTo>
                    <a:pt x="911" y="18469"/>
                  </a:lnTo>
                  <a:lnTo>
                    <a:pt x="911" y="17766"/>
                  </a:lnTo>
                  <a:lnTo>
                    <a:pt x="1431" y="17574"/>
                  </a:lnTo>
                  <a:lnTo>
                    <a:pt x="911" y="17574"/>
                  </a:lnTo>
                  <a:lnTo>
                    <a:pt x="911" y="17318"/>
                  </a:lnTo>
                  <a:lnTo>
                    <a:pt x="911" y="17574"/>
                  </a:lnTo>
                  <a:lnTo>
                    <a:pt x="1431" y="17574"/>
                  </a:lnTo>
                  <a:lnTo>
                    <a:pt x="911" y="17766"/>
                  </a:lnTo>
                  <a:lnTo>
                    <a:pt x="911" y="17574"/>
                  </a:lnTo>
                  <a:lnTo>
                    <a:pt x="520" y="17574"/>
                  </a:lnTo>
                  <a:lnTo>
                    <a:pt x="520" y="17063"/>
                  </a:lnTo>
                  <a:lnTo>
                    <a:pt x="0" y="16871"/>
                  </a:lnTo>
                  <a:lnTo>
                    <a:pt x="0" y="16615"/>
                  </a:lnTo>
                  <a:lnTo>
                    <a:pt x="520" y="16360"/>
                  </a:lnTo>
                  <a:close/>
                  <a:moveTo>
                    <a:pt x="13012" y="15912"/>
                  </a:moveTo>
                  <a:lnTo>
                    <a:pt x="13402" y="16104"/>
                  </a:lnTo>
                  <a:lnTo>
                    <a:pt x="13402" y="15912"/>
                  </a:lnTo>
                  <a:lnTo>
                    <a:pt x="13923" y="15657"/>
                  </a:lnTo>
                  <a:lnTo>
                    <a:pt x="13402" y="15657"/>
                  </a:lnTo>
                  <a:lnTo>
                    <a:pt x="13012" y="15912"/>
                  </a:lnTo>
                  <a:close/>
                  <a:moveTo>
                    <a:pt x="520" y="17766"/>
                  </a:moveTo>
                  <a:lnTo>
                    <a:pt x="520" y="18021"/>
                  </a:lnTo>
                  <a:lnTo>
                    <a:pt x="911" y="18021"/>
                  </a:lnTo>
                  <a:lnTo>
                    <a:pt x="911" y="17766"/>
                  </a:lnTo>
                  <a:lnTo>
                    <a:pt x="520" y="17766"/>
                  </a:lnTo>
                  <a:close/>
                  <a:moveTo>
                    <a:pt x="14964" y="17063"/>
                  </a:moveTo>
                  <a:lnTo>
                    <a:pt x="14964" y="17318"/>
                  </a:lnTo>
                  <a:lnTo>
                    <a:pt x="15354" y="17318"/>
                  </a:lnTo>
                  <a:lnTo>
                    <a:pt x="14964" y="17063"/>
                  </a:lnTo>
                  <a:close/>
                  <a:moveTo>
                    <a:pt x="14964" y="18021"/>
                  </a:moveTo>
                  <a:lnTo>
                    <a:pt x="15354" y="18277"/>
                  </a:lnTo>
                  <a:lnTo>
                    <a:pt x="15354" y="18021"/>
                  </a:lnTo>
                  <a:lnTo>
                    <a:pt x="15875" y="18021"/>
                  </a:lnTo>
                  <a:lnTo>
                    <a:pt x="14964" y="18021"/>
                  </a:lnTo>
                  <a:close/>
                  <a:moveTo>
                    <a:pt x="13402" y="19427"/>
                  </a:moveTo>
                  <a:lnTo>
                    <a:pt x="13923" y="19427"/>
                  </a:lnTo>
                  <a:lnTo>
                    <a:pt x="13923" y="19236"/>
                  </a:lnTo>
                  <a:lnTo>
                    <a:pt x="14964" y="18724"/>
                  </a:lnTo>
                  <a:lnTo>
                    <a:pt x="14443" y="18469"/>
                  </a:lnTo>
                  <a:lnTo>
                    <a:pt x="14964" y="18277"/>
                  </a:lnTo>
                  <a:lnTo>
                    <a:pt x="14964" y="18021"/>
                  </a:lnTo>
                  <a:lnTo>
                    <a:pt x="14443" y="18277"/>
                  </a:lnTo>
                  <a:lnTo>
                    <a:pt x="13923" y="18277"/>
                  </a:lnTo>
                  <a:lnTo>
                    <a:pt x="13402" y="18469"/>
                  </a:lnTo>
                  <a:lnTo>
                    <a:pt x="13402" y="19236"/>
                  </a:lnTo>
                  <a:lnTo>
                    <a:pt x="13923" y="19236"/>
                  </a:lnTo>
                  <a:lnTo>
                    <a:pt x="13402" y="19427"/>
                  </a:lnTo>
                  <a:close/>
                  <a:moveTo>
                    <a:pt x="10540" y="20130"/>
                  </a:moveTo>
                  <a:lnTo>
                    <a:pt x="10540" y="20386"/>
                  </a:lnTo>
                  <a:lnTo>
                    <a:pt x="11060" y="19938"/>
                  </a:lnTo>
                  <a:lnTo>
                    <a:pt x="11060" y="19427"/>
                  </a:lnTo>
                  <a:lnTo>
                    <a:pt x="11581" y="18980"/>
                  </a:lnTo>
                  <a:lnTo>
                    <a:pt x="11060" y="18980"/>
                  </a:lnTo>
                  <a:lnTo>
                    <a:pt x="11060" y="19236"/>
                  </a:lnTo>
                  <a:lnTo>
                    <a:pt x="10540" y="19427"/>
                  </a:lnTo>
                  <a:lnTo>
                    <a:pt x="10540" y="20130"/>
                  </a:lnTo>
                  <a:close/>
                  <a:moveTo>
                    <a:pt x="10540" y="2013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3" name="AutoShape 37"/>
            <p:cNvSpPr>
              <a:spLocks/>
            </p:cNvSpPr>
            <p:nvPr/>
          </p:nvSpPr>
          <p:spPr bwMode="auto">
            <a:xfrm>
              <a:off x="7514" y="1475"/>
              <a:ext cx="424" cy="66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280" y="20100"/>
                  </a:moveTo>
                  <a:cubicBezTo>
                    <a:pt x="16800" y="19800"/>
                    <a:pt x="16800" y="19800"/>
                    <a:pt x="16800" y="19800"/>
                  </a:cubicBezTo>
                  <a:cubicBezTo>
                    <a:pt x="17760" y="19200"/>
                    <a:pt x="17760" y="19200"/>
                    <a:pt x="17760" y="19200"/>
                  </a:cubicBezTo>
                  <a:cubicBezTo>
                    <a:pt x="18720" y="19200"/>
                    <a:pt x="18720" y="19200"/>
                    <a:pt x="18720" y="19200"/>
                  </a:cubicBezTo>
                  <a:cubicBezTo>
                    <a:pt x="19200" y="18600"/>
                    <a:pt x="19200" y="18600"/>
                    <a:pt x="19200" y="18600"/>
                  </a:cubicBezTo>
                  <a:cubicBezTo>
                    <a:pt x="19680" y="18000"/>
                    <a:pt x="19680" y="18000"/>
                    <a:pt x="19680" y="18000"/>
                  </a:cubicBezTo>
                  <a:cubicBezTo>
                    <a:pt x="20160" y="17400"/>
                    <a:pt x="20160" y="17400"/>
                    <a:pt x="20160" y="17400"/>
                  </a:cubicBezTo>
                  <a:cubicBezTo>
                    <a:pt x="21120" y="16500"/>
                    <a:pt x="21120" y="16500"/>
                    <a:pt x="21120" y="16500"/>
                  </a:cubicBezTo>
                  <a:cubicBezTo>
                    <a:pt x="21600" y="15900"/>
                    <a:pt x="21600" y="15900"/>
                    <a:pt x="21600" y="15900"/>
                  </a:cubicBezTo>
                  <a:cubicBezTo>
                    <a:pt x="21600" y="15300"/>
                    <a:pt x="21600" y="15300"/>
                    <a:pt x="21600" y="15300"/>
                  </a:cubicBezTo>
                  <a:cubicBezTo>
                    <a:pt x="20640" y="14700"/>
                    <a:pt x="20640" y="14700"/>
                    <a:pt x="20640" y="14700"/>
                  </a:cubicBezTo>
                  <a:cubicBezTo>
                    <a:pt x="20160" y="14700"/>
                    <a:pt x="20160" y="14700"/>
                    <a:pt x="20160" y="14700"/>
                  </a:cubicBezTo>
                  <a:cubicBezTo>
                    <a:pt x="19200" y="13800"/>
                    <a:pt x="19200" y="13800"/>
                    <a:pt x="19200" y="13800"/>
                  </a:cubicBezTo>
                  <a:cubicBezTo>
                    <a:pt x="19200" y="13500"/>
                    <a:pt x="19200" y="13500"/>
                    <a:pt x="19200" y="13500"/>
                  </a:cubicBezTo>
                  <a:cubicBezTo>
                    <a:pt x="19680" y="13200"/>
                    <a:pt x="19680" y="13200"/>
                    <a:pt x="19680" y="13200"/>
                  </a:cubicBezTo>
                  <a:cubicBezTo>
                    <a:pt x="19680" y="12900"/>
                    <a:pt x="19680" y="12900"/>
                    <a:pt x="19680" y="12900"/>
                  </a:cubicBezTo>
                  <a:cubicBezTo>
                    <a:pt x="18720" y="12600"/>
                    <a:pt x="18720" y="12600"/>
                    <a:pt x="18720" y="12600"/>
                  </a:cubicBezTo>
                  <a:cubicBezTo>
                    <a:pt x="18720" y="12300"/>
                    <a:pt x="18720" y="12300"/>
                    <a:pt x="18720" y="12300"/>
                  </a:cubicBezTo>
                  <a:cubicBezTo>
                    <a:pt x="18720" y="12000"/>
                    <a:pt x="18720" y="12000"/>
                    <a:pt x="18720" y="12000"/>
                  </a:cubicBezTo>
                  <a:cubicBezTo>
                    <a:pt x="18720" y="11700"/>
                    <a:pt x="18720" y="11700"/>
                    <a:pt x="18720" y="11700"/>
                  </a:cubicBezTo>
                  <a:cubicBezTo>
                    <a:pt x="18720" y="11700"/>
                    <a:pt x="18720" y="11700"/>
                    <a:pt x="18720" y="11700"/>
                  </a:cubicBezTo>
                  <a:cubicBezTo>
                    <a:pt x="18240" y="11400"/>
                    <a:pt x="18240" y="11400"/>
                    <a:pt x="18240" y="11400"/>
                  </a:cubicBezTo>
                  <a:cubicBezTo>
                    <a:pt x="17760" y="11400"/>
                    <a:pt x="17760" y="11400"/>
                    <a:pt x="17760" y="11400"/>
                  </a:cubicBezTo>
                  <a:cubicBezTo>
                    <a:pt x="17760" y="10800"/>
                    <a:pt x="17760" y="10800"/>
                    <a:pt x="17760" y="10800"/>
                  </a:cubicBezTo>
                  <a:cubicBezTo>
                    <a:pt x="18240" y="10800"/>
                    <a:pt x="18240" y="10800"/>
                    <a:pt x="18240" y="10800"/>
                  </a:cubicBezTo>
                  <a:cubicBezTo>
                    <a:pt x="17760" y="10800"/>
                    <a:pt x="17760" y="10800"/>
                    <a:pt x="17760" y="10800"/>
                  </a:cubicBezTo>
                  <a:cubicBezTo>
                    <a:pt x="17760" y="10500"/>
                    <a:pt x="17760" y="10500"/>
                    <a:pt x="17760" y="10500"/>
                  </a:cubicBezTo>
                  <a:cubicBezTo>
                    <a:pt x="17760" y="9600"/>
                    <a:pt x="17760" y="9600"/>
                    <a:pt x="17760" y="9600"/>
                  </a:cubicBezTo>
                  <a:cubicBezTo>
                    <a:pt x="18240" y="9600"/>
                    <a:pt x="18240" y="9600"/>
                    <a:pt x="18240" y="9600"/>
                  </a:cubicBezTo>
                  <a:cubicBezTo>
                    <a:pt x="17280" y="8400"/>
                    <a:pt x="17280" y="8400"/>
                    <a:pt x="17280" y="8400"/>
                  </a:cubicBezTo>
                  <a:cubicBezTo>
                    <a:pt x="16320" y="7500"/>
                    <a:pt x="16320" y="7500"/>
                    <a:pt x="16320" y="7500"/>
                  </a:cubicBezTo>
                  <a:cubicBezTo>
                    <a:pt x="16320" y="7200"/>
                    <a:pt x="16320" y="7200"/>
                    <a:pt x="16320" y="7200"/>
                  </a:cubicBezTo>
                  <a:cubicBezTo>
                    <a:pt x="15840" y="6900"/>
                    <a:pt x="15840" y="6900"/>
                    <a:pt x="15840" y="6900"/>
                  </a:cubicBezTo>
                  <a:cubicBezTo>
                    <a:pt x="15840" y="6300"/>
                    <a:pt x="15840" y="6300"/>
                    <a:pt x="15840" y="6300"/>
                  </a:cubicBezTo>
                  <a:cubicBezTo>
                    <a:pt x="16320" y="5700"/>
                    <a:pt x="16320" y="5700"/>
                    <a:pt x="16320" y="5700"/>
                  </a:cubicBezTo>
                  <a:cubicBezTo>
                    <a:pt x="16800" y="5400"/>
                    <a:pt x="16800" y="5400"/>
                    <a:pt x="16800" y="5400"/>
                  </a:cubicBezTo>
                  <a:cubicBezTo>
                    <a:pt x="16320" y="5400"/>
                    <a:pt x="16320" y="5400"/>
                    <a:pt x="16320" y="5400"/>
                  </a:cubicBezTo>
                  <a:cubicBezTo>
                    <a:pt x="15360" y="5100"/>
                    <a:pt x="15360" y="5100"/>
                    <a:pt x="15360" y="5100"/>
                  </a:cubicBezTo>
                  <a:cubicBezTo>
                    <a:pt x="15360" y="4800"/>
                    <a:pt x="15360" y="4800"/>
                    <a:pt x="15360" y="4800"/>
                  </a:cubicBezTo>
                  <a:cubicBezTo>
                    <a:pt x="14880" y="4500"/>
                    <a:pt x="14880" y="4500"/>
                    <a:pt x="14880" y="4500"/>
                  </a:cubicBezTo>
                  <a:cubicBezTo>
                    <a:pt x="14400" y="4200"/>
                    <a:pt x="14400" y="4200"/>
                    <a:pt x="14400" y="4200"/>
                  </a:cubicBezTo>
                  <a:cubicBezTo>
                    <a:pt x="13920" y="4200"/>
                    <a:pt x="13920" y="4200"/>
                    <a:pt x="13920" y="4200"/>
                  </a:cubicBezTo>
                  <a:cubicBezTo>
                    <a:pt x="13440" y="3600"/>
                    <a:pt x="13440" y="3600"/>
                    <a:pt x="13440" y="3600"/>
                  </a:cubicBezTo>
                  <a:cubicBezTo>
                    <a:pt x="13440" y="3600"/>
                    <a:pt x="13440" y="3600"/>
                    <a:pt x="13440" y="3600"/>
                  </a:cubicBezTo>
                  <a:cubicBezTo>
                    <a:pt x="13440" y="3000"/>
                    <a:pt x="13440" y="3000"/>
                    <a:pt x="13440" y="30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920" y="2400"/>
                    <a:pt x="13920" y="2400"/>
                    <a:pt x="13920" y="2400"/>
                  </a:cubicBezTo>
                  <a:cubicBezTo>
                    <a:pt x="13920" y="2100"/>
                    <a:pt x="13920" y="2100"/>
                    <a:pt x="13920" y="2100"/>
                  </a:cubicBezTo>
                  <a:cubicBezTo>
                    <a:pt x="14400" y="1800"/>
                    <a:pt x="14400" y="1800"/>
                    <a:pt x="14400" y="1800"/>
                  </a:cubicBezTo>
                  <a:cubicBezTo>
                    <a:pt x="14400" y="1500"/>
                    <a:pt x="14400" y="1500"/>
                    <a:pt x="14400" y="1500"/>
                  </a:cubicBezTo>
                  <a:cubicBezTo>
                    <a:pt x="13920" y="1200"/>
                    <a:pt x="13920" y="1200"/>
                    <a:pt x="13920" y="1200"/>
                  </a:cubicBezTo>
                  <a:cubicBezTo>
                    <a:pt x="13920" y="900"/>
                    <a:pt x="13920" y="900"/>
                    <a:pt x="13920" y="900"/>
                  </a:cubicBezTo>
                  <a:cubicBezTo>
                    <a:pt x="13440" y="900"/>
                    <a:pt x="13440" y="900"/>
                    <a:pt x="13440" y="900"/>
                  </a:cubicBezTo>
                  <a:cubicBezTo>
                    <a:pt x="12960" y="900"/>
                    <a:pt x="12960" y="900"/>
                    <a:pt x="12960" y="900"/>
                  </a:cubicBezTo>
                  <a:cubicBezTo>
                    <a:pt x="12480" y="600"/>
                    <a:pt x="12480" y="600"/>
                    <a:pt x="12480" y="600"/>
                  </a:cubicBezTo>
                  <a:cubicBezTo>
                    <a:pt x="12000" y="300"/>
                    <a:pt x="12000" y="300"/>
                    <a:pt x="12000" y="300"/>
                  </a:cubicBezTo>
                  <a:cubicBezTo>
                    <a:pt x="11520" y="0"/>
                    <a:pt x="11520" y="0"/>
                    <a:pt x="11520" y="0"/>
                  </a:cubicBezTo>
                  <a:cubicBezTo>
                    <a:pt x="10560" y="0"/>
                    <a:pt x="10560" y="0"/>
                    <a:pt x="10560" y="0"/>
                  </a:cubicBezTo>
                  <a:cubicBezTo>
                    <a:pt x="10560" y="300"/>
                    <a:pt x="10560" y="300"/>
                    <a:pt x="10560" y="300"/>
                  </a:cubicBezTo>
                  <a:cubicBezTo>
                    <a:pt x="10560" y="600"/>
                    <a:pt x="10560" y="600"/>
                    <a:pt x="10560" y="600"/>
                  </a:cubicBezTo>
                  <a:cubicBezTo>
                    <a:pt x="10080" y="600"/>
                    <a:pt x="10080" y="600"/>
                    <a:pt x="10080" y="600"/>
                  </a:cubicBezTo>
                  <a:cubicBezTo>
                    <a:pt x="9600" y="300"/>
                    <a:pt x="9600" y="300"/>
                    <a:pt x="9600" y="300"/>
                  </a:cubicBezTo>
                  <a:cubicBezTo>
                    <a:pt x="9120" y="600"/>
                    <a:pt x="9120" y="600"/>
                    <a:pt x="9120" y="600"/>
                  </a:cubicBezTo>
                  <a:cubicBezTo>
                    <a:pt x="9120" y="600"/>
                    <a:pt x="9120" y="600"/>
                    <a:pt x="9120" y="600"/>
                  </a:cubicBezTo>
                  <a:cubicBezTo>
                    <a:pt x="8640" y="900"/>
                    <a:pt x="8640" y="900"/>
                    <a:pt x="8640" y="900"/>
                  </a:cubicBezTo>
                  <a:cubicBezTo>
                    <a:pt x="8640" y="900"/>
                    <a:pt x="8640" y="900"/>
                    <a:pt x="8640" y="900"/>
                  </a:cubicBezTo>
                  <a:cubicBezTo>
                    <a:pt x="8640" y="1200"/>
                    <a:pt x="8640" y="1200"/>
                    <a:pt x="8640" y="1200"/>
                  </a:cubicBezTo>
                  <a:cubicBezTo>
                    <a:pt x="8640" y="1500"/>
                    <a:pt x="8640" y="1500"/>
                    <a:pt x="8640" y="1500"/>
                  </a:cubicBezTo>
                  <a:cubicBezTo>
                    <a:pt x="8640" y="2100"/>
                    <a:pt x="8640" y="2100"/>
                    <a:pt x="8640" y="2100"/>
                  </a:cubicBezTo>
                  <a:cubicBezTo>
                    <a:pt x="8640" y="2400"/>
                    <a:pt x="8640" y="2400"/>
                    <a:pt x="8640" y="2400"/>
                  </a:cubicBezTo>
                  <a:cubicBezTo>
                    <a:pt x="8640" y="2700"/>
                    <a:pt x="8640" y="2700"/>
                    <a:pt x="8640" y="2700"/>
                  </a:cubicBezTo>
                  <a:cubicBezTo>
                    <a:pt x="8640" y="2700"/>
                    <a:pt x="8640" y="2700"/>
                    <a:pt x="8640" y="2700"/>
                  </a:cubicBezTo>
                  <a:cubicBezTo>
                    <a:pt x="8160" y="3000"/>
                    <a:pt x="8160" y="3000"/>
                    <a:pt x="8160" y="3000"/>
                  </a:cubicBezTo>
                  <a:cubicBezTo>
                    <a:pt x="7680" y="3000"/>
                    <a:pt x="7680" y="3000"/>
                    <a:pt x="7680" y="3000"/>
                  </a:cubicBezTo>
                  <a:cubicBezTo>
                    <a:pt x="7680" y="3000"/>
                    <a:pt x="7680" y="3000"/>
                    <a:pt x="7680" y="3000"/>
                  </a:cubicBezTo>
                  <a:cubicBezTo>
                    <a:pt x="7200" y="3000"/>
                    <a:pt x="7200" y="3000"/>
                    <a:pt x="7200" y="3000"/>
                  </a:cubicBezTo>
                  <a:cubicBezTo>
                    <a:pt x="7200" y="3300"/>
                    <a:pt x="7200" y="3300"/>
                    <a:pt x="7200" y="3300"/>
                  </a:cubicBezTo>
                  <a:cubicBezTo>
                    <a:pt x="6720" y="3300"/>
                    <a:pt x="6720" y="3300"/>
                    <a:pt x="6720" y="3300"/>
                  </a:cubicBezTo>
                  <a:cubicBezTo>
                    <a:pt x="5760" y="3000"/>
                    <a:pt x="5760" y="3000"/>
                    <a:pt x="5760" y="3000"/>
                  </a:cubicBezTo>
                  <a:cubicBezTo>
                    <a:pt x="5280" y="3000"/>
                    <a:pt x="5280" y="3000"/>
                    <a:pt x="5280" y="3000"/>
                  </a:cubicBezTo>
                  <a:cubicBezTo>
                    <a:pt x="5280" y="3300"/>
                    <a:pt x="5280" y="3300"/>
                    <a:pt x="5280" y="3300"/>
                  </a:cubicBezTo>
                  <a:cubicBezTo>
                    <a:pt x="4800" y="3600"/>
                    <a:pt x="4800" y="3600"/>
                    <a:pt x="4800" y="3600"/>
                  </a:cubicBezTo>
                  <a:cubicBezTo>
                    <a:pt x="3840" y="3600"/>
                    <a:pt x="3840" y="3600"/>
                    <a:pt x="3840" y="3600"/>
                  </a:cubicBezTo>
                  <a:cubicBezTo>
                    <a:pt x="2880" y="3300"/>
                    <a:pt x="2880" y="3300"/>
                    <a:pt x="2880" y="3300"/>
                  </a:cubicBezTo>
                  <a:cubicBezTo>
                    <a:pt x="2880" y="3000"/>
                    <a:pt x="2880" y="3000"/>
                    <a:pt x="2880" y="3000"/>
                  </a:cubicBezTo>
                  <a:cubicBezTo>
                    <a:pt x="2400" y="3000"/>
                    <a:pt x="2400" y="3000"/>
                    <a:pt x="2400" y="3000"/>
                  </a:cubicBezTo>
                  <a:cubicBezTo>
                    <a:pt x="1440" y="2400"/>
                    <a:pt x="1440" y="2400"/>
                    <a:pt x="1440" y="2400"/>
                  </a:cubicBezTo>
                  <a:cubicBezTo>
                    <a:pt x="1440" y="2100"/>
                    <a:pt x="1440" y="2100"/>
                    <a:pt x="1440" y="2100"/>
                  </a:cubicBezTo>
                  <a:cubicBezTo>
                    <a:pt x="960" y="2100"/>
                    <a:pt x="960" y="2100"/>
                    <a:pt x="960" y="2100"/>
                  </a:cubicBezTo>
                  <a:cubicBezTo>
                    <a:pt x="480" y="2400"/>
                    <a:pt x="480" y="2400"/>
                    <a:pt x="480" y="2400"/>
                  </a:cubicBezTo>
                  <a:cubicBezTo>
                    <a:pt x="480" y="2400"/>
                    <a:pt x="480" y="2400"/>
                    <a:pt x="480" y="24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0" y="2700"/>
                    <a:pt x="0" y="2700"/>
                    <a:pt x="0" y="2700"/>
                  </a:cubicBezTo>
                  <a:cubicBezTo>
                    <a:pt x="480" y="3000"/>
                    <a:pt x="480" y="3000"/>
                    <a:pt x="480" y="3000"/>
                  </a:cubicBezTo>
                  <a:cubicBezTo>
                    <a:pt x="960" y="3000"/>
                    <a:pt x="960" y="3000"/>
                    <a:pt x="960" y="3000"/>
                  </a:cubicBezTo>
                  <a:cubicBezTo>
                    <a:pt x="1920" y="3600"/>
                    <a:pt x="1920" y="3600"/>
                    <a:pt x="1920" y="3600"/>
                  </a:cubicBezTo>
                  <a:cubicBezTo>
                    <a:pt x="2400" y="3900"/>
                    <a:pt x="2400" y="3900"/>
                    <a:pt x="2400" y="3900"/>
                  </a:cubicBezTo>
                  <a:cubicBezTo>
                    <a:pt x="3360" y="3900"/>
                    <a:pt x="3360" y="3900"/>
                    <a:pt x="3360" y="3900"/>
                  </a:cubicBezTo>
                  <a:cubicBezTo>
                    <a:pt x="3360" y="3900"/>
                    <a:pt x="3360" y="3900"/>
                    <a:pt x="3360" y="3900"/>
                  </a:cubicBezTo>
                  <a:cubicBezTo>
                    <a:pt x="3840" y="4200"/>
                    <a:pt x="3840" y="4200"/>
                    <a:pt x="3840" y="4200"/>
                  </a:cubicBezTo>
                  <a:cubicBezTo>
                    <a:pt x="4320" y="4200"/>
                    <a:pt x="4320" y="4200"/>
                    <a:pt x="4320" y="4200"/>
                  </a:cubicBezTo>
                  <a:cubicBezTo>
                    <a:pt x="4320" y="4500"/>
                    <a:pt x="4320" y="4500"/>
                    <a:pt x="4320" y="4500"/>
                  </a:cubicBezTo>
                  <a:cubicBezTo>
                    <a:pt x="4800" y="4500"/>
                    <a:pt x="4800" y="4500"/>
                    <a:pt x="4800" y="4500"/>
                  </a:cubicBezTo>
                  <a:cubicBezTo>
                    <a:pt x="4800" y="4500"/>
                    <a:pt x="4800" y="4500"/>
                    <a:pt x="4800" y="4500"/>
                  </a:cubicBezTo>
                  <a:cubicBezTo>
                    <a:pt x="5280" y="4800"/>
                    <a:pt x="5280" y="4800"/>
                    <a:pt x="5280" y="4800"/>
                  </a:cubicBezTo>
                  <a:cubicBezTo>
                    <a:pt x="5280" y="4800"/>
                    <a:pt x="5280" y="4800"/>
                    <a:pt x="5280" y="4800"/>
                  </a:cubicBezTo>
                  <a:cubicBezTo>
                    <a:pt x="5760" y="5100"/>
                    <a:pt x="5760" y="5100"/>
                    <a:pt x="5760" y="5100"/>
                  </a:cubicBezTo>
                  <a:cubicBezTo>
                    <a:pt x="5280" y="5100"/>
                    <a:pt x="5280" y="5100"/>
                    <a:pt x="5280" y="5100"/>
                  </a:cubicBezTo>
                  <a:cubicBezTo>
                    <a:pt x="5760" y="5700"/>
                    <a:pt x="5760" y="5700"/>
                    <a:pt x="5760" y="5700"/>
                  </a:cubicBezTo>
                  <a:cubicBezTo>
                    <a:pt x="5280" y="6000"/>
                    <a:pt x="5280" y="6000"/>
                    <a:pt x="5280" y="6000"/>
                  </a:cubicBezTo>
                  <a:cubicBezTo>
                    <a:pt x="5280" y="6000"/>
                    <a:pt x="5280" y="6000"/>
                    <a:pt x="5280" y="6000"/>
                  </a:cubicBezTo>
                  <a:cubicBezTo>
                    <a:pt x="6240" y="6000"/>
                    <a:pt x="6240" y="6000"/>
                    <a:pt x="6240" y="6000"/>
                  </a:cubicBezTo>
                  <a:cubicBezTo>
                    <a:pt x="6240" y="6300"/>
                    <a:pt x="6240" y="6300"/>
                    <a:pt x="6240" y="6300"/>
                  </a:cubicBezTo>
                  <a:cubicBezTo>
                    <a:pt x="5760" y="6600"/>
                    <a:pt x="5760" y="6600"/>
                    <a:pt x="5760" y="6600"/>
                  </a:cubicBezTo>
                  <a:cubicBezTo>
                    <a:pt x="6240" y="6900"/>
                    <a:pt x="6240" y="6900"/>
                    <a:pt x="6240" y="6900"/>
                  </a:cubicBezTo>
                  <a:cubicBezTo>
                    <a:pt x="6240" y="7200"/>
                    <a:pt x="6240" y="7200"/>
                    <a:pt x="6240" y="7200"/>
                  </a:cubicBezTo>
                  <a:cubicBezTo>
                    <a:pt x="6240" y="7500"/>
                    <a:pt x="6240" y="7500"/>
                    <a:pt x="6240" y="7500"/>
                  </a:cubicBezTo>
                  <a:cubicBezTo>
                    <a:pt x="6240" y="7800"/>
                    <a:pt x="6240" y="7800"/>
                    <a:pt x="6240" y="7800"/>
                  </a:cubicBezTo>
                  <a:cubicBezTo>
                    <a:pt x="6240" y="7800"/>
                    <a:pt x="6240" y="7800"/>
                    <a:pt x="6240" y="7800"/>
                  </a:cubicBezTo>
                  <a:cubicBezTo>
                    <a:pt x="6240" y="8400"/>
                    <a:pt x="6240" y="8400"/>
                    <a:pt x="6240" y="8400"/>
                  </a:cubicBezTo>
                  <a:cubicBezTo>
                    <a:pt x="6240" y="8700"/>
                    <a:pt x="6240" y="8700"/>
                    <a:pt x="6240" y="8700"/>
                  </a:cubicBezTo>
                  <a:cubicBezTo>
                    <a:pt x="6240" y="9000"/>
                    <a:pt x="6240" y="9000"/>
                    <a:pt x="6240" y="9000"/>
                  </a:cubicBezTo>
                  <a:cubicBezTo>
                    <a:pt x="6720" y="9000"/>
                    <a:pt x="6720" y="9000"/>
                    <a:pt x="6720" y="9000"/>
                  </a:cubicBezTo>
                  <a:cubicBezTo>
                    <a:pt x="7200" y="9300"/>
                    <a:pt x="7200" y="9300"/>
                    <a:pt x="7200" y="9300"/>
                  </a:cubicBezTo>
                  <a:cubicBezTo>
                    <a:pt x="7680" y="9600"/>
                    <a:pt x="7680" y="9600"/>
                    <a:pt x="7680" y="9600"/>
                  </a:cubicBezTo>
                  <a:cubicBezTo>
                    <a:pt x="7200" y="9900"/>
                    <a:pt x="7200" y="9900"/>
                    <a:pt x="7200" y="9900"/>
                  </a:cubicBezTo>
                  <a:cubicBezTo>
                    <a:pt x="7680" y="9900"/>
                    <a:pt x="7680" y="9900"/>
                    <a:pt x="7680" y="9900"/>
                  </a:cubicBezTo>
                  <a:cubicBezTo>
                    <a:pt x="8160" y="9900"/>
                    <a:pt x="8160" y="9900"/>
                    <a:pt x="8160" y="9900"/>
                  </a:cubicBezTo>
                  <a:cubicBezTo>
                    <a:pt x="8160" y="10200"/>
                    <a:pt x="8160" y="10200"/>
                    <a:pt x="8160" y="10200"/>
                  </a:cubicBezTo>
                  <a:cubicBezTo>
                    <a:pt x="9120" y="10200"/>
                    <a:pt x="9120" y="10200"/>
                    <a:pt x="9120" y="10200"/>
                  </a:cubicBezTo>
                  <a:cubicBezTo>
                    <a:pt x="9600" y="10500"/>
                    <a:pt x="9600" y="10500"/>
                    <a:pt x="9600" y="10500"/>
                  </a:cubicBezTo>
                  <a:cubicBezTo>
                    <a:pt x="9600" y="10500"/>
                    <a:pt x="9600" y="10500"/>
                    <a:pt x="9600" y="10500"/>
                  </a:cubicBezTo>
                  <a:cubicBezTo>
                    <a:pt x="9600" y="10800"/>
                    <a:pt x="9600" y="10800"/>
                    <a:pt x="9600" y="10800"/>
                  </a:cubicBezTo>
                  <a:cubicBezTo>
                    <a:pt x="9600" y="11100"/>
                    <a:pt x="9600" y="11100"/>
                    <a:pt x="9600" y="11100"/>
                  </a:cubicBezTo>
                  <a:cubicBezTo>
                    <a:pt x="9600" y="11100"/>
                    <a:pt x="9600" y="11100"/>
                    <a:pt x="9600" y="11100"/>
                  </a:cubicBezTo>
                  <a:cubicBezTo>
                    <a:pt x="10080" y="11400"/>
                    <a:pt x="10080" y="11400"/>
                    <a:pt x="10080" y="11400"/>
                  </a:cubicBezTo>
                  <a:cubicBezTo>
                    <a:pt x="9600" y="11400"/>
                    <a:pt x="9600" y="11400"/>
                    <a:pt x="9600" y="11400"/>
                  </a:cubicBezTo>
                  <a:cubicBezTo>
                    <a:pt x="9600" y="11400"/>
                    <a:pt x="9600" y="11400"/>
                    <a:pt x="9600" y="11400"/>
                  </a:cubicBezTo>
                  <a:cubicBezTo>
                    <a:pt x="10080" y="11700"/>
                    <a:pt x="10080" y="11700"/>
                    <a:pt x="10080" y="11700"/>
                  </a:cubicBezTo>
                  <a:cubicBezTo>
                    <a:pt x="10080" y="12000"/>
                    <a:pt x="10080" y="12000"/>
                    <a:pt x="10080" y="12000"/>
                  </a:cubicBezTo>
                  <a:cubicBezTo>
                    <a:pt x="9600" y="11700"/>
                    <a:pt x="9600" y="11700"/>
                    <a:pt x="9600" y="11700"/>
                  </a:cubicBezTo>
                  <a:cubicBezTo>
                    <a:pt x="9120" y="11700"/>
                    <a:pt x="9120" y="11700"/>
                    <a:pt x="9120" y="11700"/>
                  </a:cubicBezTo>
                  <a:cubicBezTo>
                    <a:pt x="8160" y="12000"/>
                    <a:pt x="8160" y="12000"/>
                    <a:pt x="8160" y="12000"/>
                  </a:cubicBezTo>
                  <a:cubicBezTo>
                    <a:pt x="8160" y="12000"/>
                    <a:pt x="8160" y="12000"/>
                    <a:pt x="8160" y="12000"/>
                  </a:cubicBezTo>
                  <a:cubicBezTo>
                    <a:pt x="8160" y="12300"/>
                    <a:pt x="8160" y="12300"/>
                    <a:pt x="8160" y="12300"/>
                  </a:cubicBezTo>
                  <a:cubicBezTo>
                    <a:pt x="8160" y="12600"/>
                    <a:pt x="8160" y="12600"/>
                    <a:pt x="8160" y="12600"/>
                  </a:cubicBezTo>
                  <a:cubicBezTo>
                    <a:pt x="7680" y="12600"/>
                    <a:pt x="7680" y="12600"/>
                    <a:pt x="7680" y="12600"/>
                  </a:cubicBezTo>
                  <a:cubicBezTo>
                    <a:pt x="7200" y="12900"/>
                    <a:pt x="7200" y="12900"/>
                    <a:pt x="7200" y="12900"/>
                  </a:cubicBezTo>
                  <a:cubicBezTo>
                    <a:pt x="7200" y="13200"/>
                    <a:pt x="7200" y="13200"/>
                    <a:pt x="720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500"/>
                    <a:pt x="6720" y="13500"/>
                    <a:pt x="6720" y="13500"/>
                  </a:cubicBezTo>
                  <a:cubicBezTo>
                    <a:pt x="6720" y="13800"/>
                    <a:pt x="6720" y="13800"/>
                    <a:pt x="6720" y="13800"/>
                  </a:cubicBezTo>
                  <a:cubicBezTo>
                    <a:pt x="6240" y="13800"/>
                    <a:pt x="6240" y="13800"/>
                    <a:pt x="6240" y="13800"/>
                  </a:cubicBezTo>
                  <a:cubicBezTo>
                    <a:pt x="5760" y="13800"/>
                    <a:pt x="5760" y="13800"/>
                    <a:pt x="5760" y="13800"/>
                  </a:cubicBezTo>
                  <a:cubicBezTo>
                    <a:pt x="6240" y="14100"/>
                    <a:pt x="6240" y="14100"/>
                    <a:pt x="6240" y="14100"/>
                  </a:cubicBezTo>
                  <a:cubicBezTo>
                    <a:pt x="6240" y="14400"/>
                    <a:pt x="6240" y="14400"/>
                    <a:pt x="6240" y="14400"/>
                  </a:cubicBezTo>
                  <a:cubicBezTo>
                    <a:pt x="5760" y="14100"/>
                    <a:pt x="5760" y="14100"/>
                    <a:pt x="5760" y="14100"/>
                  </a:cubicBezTo>
                  <a:cubicBezTo>
                    <a:pt x="5760" y="14100"/>
                    <a:pt x="5760" y="14100"/>
                    <a:pt x="5760" y="14100"/>
                  </a:cubicBezTo>
                  <a:cubicBezTo>
                    <a:pt x="5280" y="14100"/>
                    <a:pt x="5280" y="14100"/>
                    <a:pt x="5280" y="14100"/>
                  </a:cubicBezTo>
                  <a:cubicBezTo>
                    <a:pt x="5280" y="14400"/>
                    <a:pt x="5280" y="14400"/>
                    <a:pt x="5280" y="14400"/>
                  </a:cubicBezTo>
                  <a:cubicBezTo>
                    <a:pt x="5280" y="14400"/>
                    <a:pt x="5280" y="14400"/>
                    <a:pt x="5280" y="14400"/>
                  </a:cubicBezTo>
                  <a:cubicBezTo>
                    <a:pt x="4800" y="14400"/>
                    <a:pt x="4800" y="14400"/>
                    <a:pt x="4800" y="14400"/>
                  </a:cubicBezTo>
                  <a:cubicBezTo>
                    <a:pt x="4800" y="14700"/>
                    <a:pt x="4800" y="14700"/>
                    <a:pt x="4800" y="14700"/>
                  </a:cubicBezTo>
                  <a:cubicBezTo>
                    <a:pt x="5280" y="14700"/>
                    <a:pt x="5280" y="14700"/>
                    <a:pt x="5280" y="14700"/>
                  </a:cubicBezTo>
                  <a:cubicBezTo>
                    <a:pt x="5280" y="14700"/>
                    <a:pt x="5280" y="14700"/>
                    <a:pt x="5280" y="14700"/>
                  </a:cubicBezTo>
                  <a:cubicBezTo>
                    <a:pt x="4800" y="15000"/>
                    <a:pt x="4800" y="15000"/>
                    <a:pt x="4800" y="15000"/>
                  </a:cubicBezTo>
                  <a:cubicBezTo>
                    <a:pt x="4800" y="15000"/>
                    <a:pt x="4800" y="15000"/>
                    <a:pt x="4800" y="15000"/>
                  </a:cubicBezTo>
                  <a:cubicBezTo>
                    <a:pt x="4320" y="15300"/>
                    <a:pt x="4320" y="15300"/>
                    <a:pt x="4320" y="15300"/>
                  </a:cubicBezTo>
                  <a:cubicBezTo>
                    <a:pt x="4320" y="15300"/>
                    <a:pt x="4320" y="15300"/>
                    <a:pt x="4320" y="15300"/>
                  </a:cubicBezTo>
                  <a:cubicBezTo>
                    <a:pt x="4320" y="15000"/>
                    <a:pt x="4320" y="15000"/>
                    <a:pt x="4320" y="15000"/>
                  </a:cubicBezTo>
                  <a:cubicBezTo>
                    <a:pt x="3840" y="15000"/>
                    <a:pt x="3840" y="15000"/>
                    <a:pt x="3840" y="150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840" y="15300"/>
                    <a:pt x="3840" y="15300"/>
                    <a:pt x="3840" y="15300"/>
                  </a:cubicBezTo>
                  <a:cubicBezTo>
                    <a:pt x="3360" y="15300"/>
                    <a:pt x="3360" y="15300"/>
                    <a:pt x="3360" y="15300"/>
                  </a:cubicBezTo>
                  <a:cubicBezTo>
                    <a:pt x="3840" y="15600"/>
                    <a:pt x="3840" y="15600"/>
                    <a:pt x="3840" y="15600"/>
                  </a:cubicBezTo>
                  <a:cubicBezTo>
                    <a:pt x="3360" y="15900"/>
                    <a:pt x="3360" y="15900"/>
                    <a:pt x="3360" y="15900"/>
                  </a:cubicBezTo>
                  <a:cubicBezTo>
                    <a:pt x="3360" y="15900"/>
                    <a:pt x="3360" y="15900"/>
                    <a:pt x="3360" y="15900"/>
                  </a:cubicBezTo>
                  <a:cubicBezTo>
                    <a:pt x="2880" y="16200"/>
                    <a:pt x="2880" y="16200"/>
                    <a:pt x="2880" y="162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800"/>
                    <a:pt x="3360" y="16800"/>
                    <a:pt x="3360" y="16800"/>
                  </a:cubicBezTo>
                  <a:cubicBezTo>
                    <a:pt x="3360" y="16800"/>
                    <a:pt x="3360" y="16800"/>
                    <a:pt x="3360" y="16800"/>
                  </a:cubicBezTo>
                  <a:cubicBezTo>
                    <a:pt x="3840" y="16800"/>
                    <a:pt x="3840" y="16800"/>
                    <a:pt x="3840" y="16800"/>
                  </a:cubicBezTo>
                  <a:cubicBezTo>
                    <a:pt x="3840" y="17100"/>
                    <a:pt x="3840" y="17100"/>
                    <a:pt x="3840" y="17100"/>
                  </a:cubicBezTo>
                  <a:cubicBezTo>
                    <a:pt x="3360" y="17100"/>
                    <a:pt x="3360" y="17100"/>
                    <a:pt x="3360" y="17100"/>
                  </a:cubicBezTo>
                  <a:cubicBezTo>
                    <a:pt x="3840" y="17400"/>
                    <a:pt x="3840" y="17400"/>
                    <a:pt x="3840" y="17400"/>
                  </a:cubicBezTo>
                  <a:cubicBezTo>
                    <a:pt x="3840" y="17700"/>
                    <a:pt x="3840" y="17700"/>
                    <a:pt x="3840" y="17700"/>
                  </a:cubicBezTo>
                  <a:cubicBezTo>
                    <a:pt x="3840" y="18000"/>
                    <a:pt x="3840" y="18000"/>
                    <a:pt x="3840" y="18000"/>
                  </a:cubicBezTo>
                  <a:cubicBezTo>
                    <a:pt x="4320" y="18000"/>
                    <a:pt x="4320" y="18000"/>
                    <a:pt x="4320" y="18000"/>
                  </a:cubicBezTo>
                  <a:cubicBezTo>
                    <a:pt x="4320" y="18300"/>
                    <a:pt x="4320" y="18300"/>
                    <a:pt x="4320" y="18300"/>
                  </a:cubicBezTo>
                  <a:cubicBezTo>
                    <a:pt x="4320" y="18600"/>
                    <a:pt x="4320" y="18600"/>
                    <a:pt x="4320" y="18600"/>
                  </a:cubicBezTo>
                  <a:cubicBezTo>
                    <a:pt x="4320" y="18600"/>
                    <a:pt x="4320" y="18600"/>
                    <a:pt x="4320" y="18600"/>
                  </a:cubicBezTo>
                  <a:cubicBezTo>
                    <a:pt x="4320" y="18900"/>
                    <a:pt x="4320" y="18900"/>
                    <a:pt x="4320" y="18900"/>
                  </a:cubicBezTo>
                  <a:cubicBezTo>
                    <a:pt x="3840" y="19200"/>
                    <a:pt x="3840" y="19200"/>
                    <a:pt x="3840" y="19200"/>
                  </a:cubicBezTo>
                  <a:cubicBezTo>
                    <a:pt x="3840" y="19500"/>
                    <a:pt x="3840" y="19500"/>
                    <a:pt x="3840" y="19500"/>
                  </a:cubicBezTo>
                  <a:cubicBezTo>
                    <a:pt x="4320" y="19800"/>
                    <a:pt x="4320" y="19800"/>
                    <a:pt x="4320" y="19800"/>
                  </a:cubicBezTo>
                  <a:cubicBezTo>
                    <a:pt x="3840" y="20100"/>
                    <a:pt x="3840" y="20100"/>
                    <a:pt x="3840" y="20100"/>
                  </a:cubicBezTo>
                  <a:cubicBezTo>
                    <a:pt x="3840" y="20100"/>
                    <a:pt x="3840" y="20100"/>
                    <a:pt x="3840" y="20100"/>
                  </a:cubicBezTo>
                  <a:cubicBezTo>
                    <a:pt x="4320" y="20400"/>
                    <a:pt x="4320" y="20400"/>
                    <a:pt x="4320" y="20400"/>
                  </a:cubicBezTo>
                  <a:cubicBezTo>
                    <a:pt x="4800" y="20100"/>
                    <a:pt x="4800" y="20100"/>
                    <a:pt x="4800" y="20100"/>
                  </a:cubicBezTo>
                  <a:cubicBezTo>
                    <a:pt x="4800" y="20400"/>
                    <a:pt x="4800" y="20400"/>
                    <a:pt x="4800" y="20400"/>
                  </a:cubicBezTo>
                  <a:cubicBezTo>
                    <a:pt x="5280" y="20100"/>
                    <a:pt x="5280" y="20100"/>
                    <a:pt x="5280" y="20100"/>
                  </a:cubicBezTo>
                  <a:cubicBezTo>
                    <a:pt x="5760" y="20400"/>
                    <a:pt x="5760" y="20400"/>
                    <a:pt x="5760" y="20400"/>
                  </a:cubicBezTo>
                  <a:cubicBezTo>
                    <a:pt x="5760" y="20400"/>
                    <a:pt x="5760" y="20400"/>
                    <a:pt x="5760" y="20400"/>
                  </a:cubicBezTo>
                  <a:cubicBezTo>
                    <a:pt x="6240" y="20400"/>
                    <a:pt x="6240" y="20400"/>
                    <a:pt x="6240" y="20400"/>
                  </a:cubicBezTo>
                  <a:cubicBezTo>
                    <a:pt x="6720" y="20400"/>
                    <a:pt x="6720" y="20400"/>
                    <a:pt x="6720" y="20400"/>
                  </a:cubicBezTo>
                  <a:cubicBezTo>
                    <a:pt x="6720" y="20400"/>
                    <a:pt x="6720" y="20400"/>
                    <a:pt x="6720" y="20400"/>
                  </a:cubicBezTo>
                  <a:cubicBezTo>
                    <a:pt x="6720" y="20700"/>
                    <a:pt x="6720" y="20700"/>
                    <a:pt x="6720" y="20700"/>
                  </a:cubicBezTo>
                  <a:cubicBezTo>
                    <a:pt x="7200" y="20700"/>
                    <a:pt x="7200" y="20700"/>
                    <a:pt x="7200" y="20700"/>
                  </a:cubicBezTo>
                  <a:cubicBezTo>
                    <a:pt x="7680" y="20400"/>
                    <a:pt x="7680" y="20400"/>
                    <a:pt x="7680" y="20400"/>
                  </a:cubicBezTo>
                  <a:cubicBezTo>
                    <a:pt x="7680" y="20700"/>
                    <a:pt x="7680" y="20700"/>
                    <a:pt x="7680" y="20700"/>
                  </a:cubicBezTo>
                  <a:cubicBezTo>
                    <a:pt x="7200" y="21000"/>
                    <a:pt x="7200" y="21000"/>
                    <a:pt x="7200" y="21000"/>
                  </a:cubicBezTo>
                  <a:cubicBezTo>
                    <a:pt x="7680" y="21300"/>
                    <a:pt x="7680" y="21300"/>
                    <a:pt x="7680" y="213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7680" y="21600"/>
                    <a:pt x="7680" y="21600"/>
                    <a:pt x="7680" y="21600"/>
                  </a:cubicBezTo>
                  <a:cubicBezTo>
                    <a:pt x="8160" y="21600"/>
                    <a:pt x="8160" y="21600"/>
                    <a:pt x="8160" y="216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8640" y="21300"/>
                    <a:pt x="8640" y="21300"/>
                    <a:pt x="8640" y="21300"/>
                  </a:cubicBezTo>
                  <a:cubicBezTo>
                    <a:pt x="9120" y="21300"/>
                    <a:pt x="9120" y="21300"/>
                    <a:pt x="9120" y="21300"/>
                  </a:cubicBezTo>
                  <a:cubicBezTo>
                    <a:pt x="9600" y="21000"/>
                    <a:pt x="9600" y="21000"/>
                    <a:pt x="9600" y="21000"/>
                  </a:cubicBezTo>
                  <a:cubicBezTo>
                    <a:pt x="10080" y="21000"/>
                    <a:pt x="10080" y="21000"/>
                    <a:pt x="10080" y="21000"/>
                  </a:cubicBezTo>
                  <a:cubicBezTo>
                    <a:pt x="11040" y="20700"/>
                    <a:pt x="11040" y="20700"/>
                    <a:pt x="11040" y="20700"/>
                  </a:cubicBezTo>
                  <a:cubicBezTo>
                    <a:pt x="11040" y="20700"/>
                    <a:pt x="11040" y="20700"/>
                    <a:pt x="11040" y="20700"/>
                  </a:cubicBezTo>
                  <a:cubicBezTo>
                    <a:pt x="11520" y="20700"/>
                    <a:pt x="11520" y="20700"/>
                    <a:pt x="11520" y="20700"/>
                  </a:cubicBezTo>
                  <a:cubicBezTo>
                    <a:pt x="12000" y="20700"/>
                    <a:pt x="12000" y="20700"/>
                    <a:pt x="12000" y="207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480" y="20700"/>
                    <a:pt x="12480" y="20700"/>
                    <a:pt x="12480" y="20700"/>
                  </a:cubicBezTo>
                  <a:cubicBezTo>
                    <a:pt x="12480" y="20700"/>
                    <a:pt x="12480" y="20700"/>
                    <a:pt x="12480" y="207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960" y="20400"/>
                    <a:pt x="12960" y="20400"/>
                    <a:pt x="12960" y="204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960" y="20100"/>
                    <a:pt x="12960" y="20100"/>
                    <a:pt x="12960" y="20100"/>
                  </a:cubicBezTo>
                  <a:cubicBezTo>
                    <a:pt x="12960" y="20400"/>
                    <a:pt x="12960" y="20400"/>
                    <a:pt x="12960" y="20400"/>
                  </a:cubicBezTo>
                  <a:cubicBezTo>
                    <a:pt x="13440" y="20400"/>
                    <a:pt x="13440" y="20400"/>
                    <a:pt x="13440" y="20400"/>
                  </a:cubicBezTo>
                  <a:cubicBezTo>
                    <a:pt x="13440" y="20100"/>
                    <a:pt x="13440" y="20100"/>
                    <a:pt x="13440" y="20100"/>
                  </a:cubicBezTo>
                  <a:cubicBezTo>
                    <a:pt x="13440" y="20400"/>
                    <a:pt x="13440" y="20400"/>
                    <a:pt x="13440" y="20400"/>
                  </a:cubicBezTo>
                  <a:cubicBezTo>
                    <a:pt x="13920" y="20400"/>
                    <a:pt x="13920" y="20400"/>
                    <a:pt x="13920" y="20400"/>
                  </a:cubicBezTo>
                  <a:cubicBezTo>
                    <a:pt x="13920" y="20400"/>
                    <a:pt x="13920" y="20400"/>
                    <a:pt x="1392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880" y="20100"/>
                    <a:pt x="14880" y="20100"/>
                    <a:pt x="14880" y="20100"/>
                  </a:cubicBezTo>
                  <a:cubicBezTo>
                    <a:pt x="15360" y="20400"/>
                    <a:pt x="15360" y="20400"/>
                    <a:pt x="15360" y="20400"/>
                  </a:cubicBezTo>
                  <a:cubicBezTo>
                    <a:pt x="15840" y="20400"/>
                    <a:pt x="15840" y="20400"/>
                    <a:pt x="15840" y="204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5840" y="20100"/>
                    <a:pt x="15840" y="20100"/>
                    <a:pt x="15840" y="201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6320" y="20400"/>
                    <a:pt x="16320" y="20400"/>
                    <a:pt x="16320" y="20400"/>
                  </a:cubicBezTo>
                  <a:cubicBezTo>
                    <a:pt x="16800" y="20400"/>
                    <a:pt x="16800" y="20400"/>
                    <a:pt x="16800" y="20400"/>
                  </a:cubicBezTo>
                  <a:cubicBezTo>
                    <a:pt x="16800" y="20400"/>
                    <a:pt x="16800" y="20100"/>
                    <a:pt x="17280" y="20100"/>
                  </a:cubicBezTo>
                  <a:close/>
                  <a:moveTo>
                    <a:pt x="9120" y="11400"/>
                  </a:moveTo>
                  <a:cubicBezTo>
                    <a:pt x="9120" y="11400"/>
                    <a:pt x="9120" y="11400"/>
                    <a:pt x="9120" y="11400"/>
                  </a:cubicBezTo>
                  <a:cubicBezTo>
                    <a:pt x="8640" y="11400"/>
                    <a:pt x="8640" y="11400"/>
                    <a:pt x="8640" y="11400"/>
                  </a:cubicBezTo>
                  <a:cubicBezTo>
                    <a:pt x="8160" y="11100"/>
                    <a:pt x="8160" y="11100"/>
                    <a:pt x="8160" y="11100"/>
                  </a:cubicBezTo>
                  <a:cubicBezTo>
                    <a:pt x="8640" y="11100"/>
                    <a:pt x="8640" y="11100"/>
                    <a:pt x="864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400"/>
                    <a:pt x="9120" y="11400"/>
                    <a:pt x="9120" y="11400"/>
                  </a:cubicBezTo>
                  <a:close/>
                  <a:moveTo>
                    <a:pt x="3360" y="14700"/>
                  </a:moveTo>
                  <a:cubicBezTo>
                    <a:pt x="3360" y="14700"/>
                    <a:pt x="3360" y="14700"/>
                    <a:pt x="3360" y="14700"/>
                  </a:cubicBezTo>
                  <a:cubicBezTo>
                    <a:pt x="3360" y="14700"/>
                    <a:pt x="3360" y="14700"/>
                    <a:pt x="3360" y="147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4700"/>
                    <a:pt x="3360" y="14700"/>
                    <a:pt x="3360" y="14700"/>
                  </a:cubicBezTo>
                  <a:close/>
                  <a:moveTo>
                    <a:pt x="2880" y="15000"/>
                  </a:move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5300"/>
                    <a:pt x="3360" y="15300"/>
                    <a:pt x="3360" y="15300"/>
                  </a:cubicBezTo>
                  <a:cubicBezTo>
                    <a:pt x="2880" y="15300"/>
                    <a:pt x="2880" y="15300"/>
                    <a:pt x="2880" y="15300"/>
                  </a:cubicBezTo>
                  <a:cubicBezTo>
                    <a:pt x="2880" y="15000"/>
                    <a:pt x="2880" y="15000"/>
                    <a:pt x="2880" y="15000"/>
                  </a:cubicBezTo>
                  <a:cubicBezTo>
                    <a:pt x="2880" y="15000"/>
                    <a:pt x="2880" y="15000"/>
                    <a:pt x="2880" y="15000"/>
                  </a:cubicBezTo>
                  <a:close/>
                  <a:moveTo>
                    <a:pt x="7200" y="21300"/>
                  </a:moveTo>
                  <a:cubicBezTo>
                    <a:pt x="7680" y="21300"/>
                    <a:pt x="7680" y="21300"/>
                    <a:pt x="7680" y="21300"/>
                  </a:cubicBezTo>
                  <a:cubicBezTo>
                    <a:pt x="7200" y="21600"/>
                    <a:pt x="7200" y="21600"/>
                    <a:pt x="7200" y="21600"/>
                  </a:cubicBezTo>
                  <a:cubicBezTo>
                    <a:pt x="7200" y="21300"/>
                    <a:pt x="7200" y="21300"/>
                    <a:pt x="7200" y="21300"/>
                  </a:cubicBezTo>
                  <a:cubicBezTo>
                    <a:pt x="7200" y="21300"/>
                    <a:pt x="7200" y="21300"/>
                    <a:pt x="7200" y="21300"/>
                  </a:cubicBezTo>
                  <a:cubicBezTo>
                    <a:pt x="7200" y="21300"/>
                    <a:pt x="7200" y="21300"/>
                    <a:pt x="7200" y="21300"/>
                  </a:cubicBezTo>
                  <a:close/>
                  <a:moveTo>
                    <a:pt x="6720" y="21000"/>
                  </a:moveTo>
                  <a:cubicBezTo>
                    <a:pt x="6720" y="21000"/>
                    <a:pt x="6720" y="21300"/>
                    <a:pt x="6720" y="21300"/>
                  </a:cubicBezTo>
                  <a:cubicBezTo>
                    <a:pt x="6720" y="21300"/>
                    <a:pt x="6720" y="21300"/>
                    <a:pt x="6720" y="21300"/>
                  </a:cubicBezTo>
                  <a:cubicBezTo>
                    <a:pt x="6720" y="21000"/>
                    <a:pt x="6720" y="21000"/>
                    <a:pt x="6720" y="21000"/>
                  </a:cubicBezTo>
                  <a:close/>
                  <a:moveTo>
                    <a:pt x="5760" y="20700"/>
                  </a:moveTo>
                  <a:cubicBezTo>
                    <a:pt x="6720" y="20700"/>
                    <a:pt x="6720" y="20700"/>
                    <a:pt x="6720" y="20700"/>
                  </a:cubicBezTo>
                  <a:cubicBezTo>
                    <a:pt x="6720" y="20700"/>
                    <a:pt x="6720" y="20700"/>
                    <a:pt x="6720" y="20700"/>
                  </a:cubicBezTo>
                  <a:cubicBezTo>
                    <a:pt x="6240" y="21000"/>
                    <a:pt x="6240" y="21000"/>
                    <a:pt x="6240" y="21000"/>
                  </a:cubicBezTo>
                  <a:cubicBezTo>
                    <a:pt x="5760" y="21000"/>
                    <a:pt x="5760" y="21000"/>
                    <a:pt x="5760" y="21000"/>
                  </a:cubicBezTo>
                  <a:cubicBezTo>
                    <a:pt x="5760" y="20700"/>
                    <a:pt x="5760" y="20700"/>
                    <a:pt x="5760" y="20700"/>
                  </a:cubicBezTo>
                  <a:close/>
                  <a:moveTo>
                    <a:pt x="5280" y="20400"/>
                  </a:moveTo>
                  <a:cubicBezTo>
                    <a:pt x="5280" y="20700"/>
                    <a:pt x="5280" y="20700"/>
                    <a:pt x="5280" y="20700"/>
                  </a:cubicBezTo>
                  <a:cubicBezTo>
                    <a:pt x="5280" y="20700"/>
                    <a:pt x="5280" y="20700"/>
                    <a:pt x="5280" y="20700"/>
                  </a:cubicBezTo>
                  <a:cubicBezTo>
                    <a:pt x="5280" y="20400"/>
                    <a:pt x="5280" y="20400"/>
                    <a:pt x="5280" y="20400"/>
                  </a:cubicBezTo>
                  <a:cubicBezTo>
                    <a:pt x="5280" y="20400"/>
                    <a:pt x="5280" y="20400"/>
                    <a:pt x="5280" y="20400"/>
                  </a:cubicBezTo>
                  <a:close/>
                  <a:moveTo>
                    <a:pt x="4320" y="20400"/>
                  </a:moveTo>
                  <a:cubicBezTo>
                    <a:pt x="4320" y="20400"/>
                    <a:pt x="4320" y="20400"/>
                    <a:pt x="4320" y="20400"/>
                  </a:cubicBezTo>
                  <a:cubicBezTo>
                    <a:pt x="4320" y="20400"/>
                    <a:pt x="4320" y="20400"/>
                    <a:pt x="4320" y="20400"/>
                  </a:cubicBezTo>
                  <a:cubicBezTo>
                    <a:pt x="4320" y="20400"/>
                    <a:pt x="4320" y="20400"/>
                    <a:pt x="4320" y="20400"/>
                  </a:cubicBezTo>
                  <a:close/>
                  <a:moveTo>
                    <a:pt x="1440" y="20700"/>
                  </a:moveTo>
                  <a:cubicBezTo>
                    <a:pt x="1920" y="21000"/>
                    <a:pt x="1920" y="21000"/>
                    <a:pt x="1920" y="21000"/>
                  </a:cubicBezTo>
                  <a:cubicBezTo>
                    <a:pt x="1920" y="20700"/>
                    <a:pt x="1920" y="20700"/>
                    <a:pt x="1920" y="20700"/>
                  </a:cubicBezTo>
                  <a:cubicBezTo>
                    <a:pt x="1440" y="20700"/>
                    <a:pt x="1440" y="20700"/>
                    <a:pt x="1440" y="20700"/>
                  </a:cubicBezTo>
                  <a:cubicBezTo>
                    <a:pt x="1440" y="20400"/>
                    <a:pt x="1440" y="20400"/>
                    <a:pt x="1440" y="20400"/>
                  </a:cubicBezTo>
                  <a:cubicBezTo>
                    <a:pt x="1920" y="20400"/>
                    <a:pt x="1920" y="20400"/>
                    <a:pt x="1920" y="20400"/>
                  </a:cubicBezTo>
                  <a:cubicBezTo>
                    <a:pt x="2400" y="20700"/>
                    <a:pt x="2400" y="20700"/>
                    <a:pt x="2400" y="207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1920" y="21000"/>
                    <a:pt x="1920" y="21000"/>
                    <a:pt x="1920" y="21000"/>
                  </a:cubicBezTo>
                  <a:cubicBezTo>
                    <a:pt x="2400" y="21300"/>
                    <a:pt x="2400" y="21300"/>
                    <a:pt x="2400" y="213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2880" y="21300"/>
                    <a:pt x="2880" y="21300"/>
                    <a:pt x="2880" y="21300"/>
                  </a:cubicBezTo>
                  <a:cubicBezTo>
                    <a:pt x="2400" y="21300"/>
                    <a:pt x="2400" y="21300"/>
                    <a:pt x="2400" y="21300"/>
                  </a:cubicBezTo>
                  <a:cubicBezTo>
                    <a:pt x="1920" y="21300"/>
                    <a:pt x="1920" y="21300"/>
                    <a:pt x="1920" y="21300"/>
                  </a:cubicBezTo>
                  <a:cubicBezTo>
                    <a:pt x="1440" y="21300"/>
                    <a:pt x="1440" y="21300"/>
                    <a:pt x="1440" y="21300"/>
                  </a:cubicBezTo>
                  <a:cubicBezTo>
                    <a:pt x="1440" y="21000"/>
                    <a:pt x="1440" y="21000"/>
                    <a:pt x="1440" y="21000"/>
                  </a:cubicBezTo>
                  <a:cubicBezTo>
                    <a:pt x="960" y="21000"/>
                    <a:pt x="960" y="21000"/>
                    <a:pt x="960" y="21000"/>
                  </a:cubicBezTo>
                  <a:lnTo>
                    <a:pt x="1440" y="20700"/>
                  </a:lnTo>
                  <a:close/>
                  <a:moveTo>
                    <a:pt x="1440" y="207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4" name="AutoShape 38"/>
            <p:cNvSpPr>
              <a:spLocks/>
            </p:cNvSpPr>
            <p:nvPr/>
          </p:nvSpPr>
          <p:spPr bwMode="auto">
            <a:xfrm>
              <a:off x="7636" y="2145"/>
              <a:ext cx="216" cy="1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838" y="21600"/>
                  </a:moveTo>
                  <a:lnTo>
                    <a:pt x="21600" y="20329"/>
                  </a:lnTo>
                  <a:lnTo>
                    <a:pt x="20838" y="18635"/>
                  </a:lnTo>
                  <a:lnTo>
                    <a:pt x="21600" y="18635"/>
                  </a:lnTo>
                  <a:lnTo>
                    <a:pt x="21600" y="16941"/>
                  </a:lnTo>
                  <a:lnTo>
                    <a:pt x="19821" y="12282"/>
                  </a:lnTo>
                  <a:lnTo>
                    <a:pt x="19821" y="7624"/>
                  </a:lnTo>
                  <a:lnTo>
                    <a:pt x="20838" y="5929"/>
                  </a:lnTo>
                  <a:lnTo>
                    <a:pt x="20838" y="4659"/>
                  </a:lnTo>
                  <a:lnTo>
                    <a:pt x="21600" y="2965"/>
                  </a:lnTo>
                  <a:lnTo>
                    <a:pt x="21600" y="1271"/>
                  </a:lnTo>
                  <a:lnTo>
                    <a:pt x="21600" y="2965"/>
                  </a:lnTo>
                  <a:lnTo>
                    <a:pt x="18042" y="2965"/>
                  </a:lnTo>
                  <a:lnTo>
                    <a:pt x="16009" y="1271"/>
                  </a:lnTo>
                  <a:lnTo>
                    <a:pt x="15247" y="1271"/>
                  </a:lnTo>
                  <a:lnTo>
                    <a:pt x="14231" y="0"/>
                  </a:lnTo>
                  <a:lnTo>
                    <a:pt x="13214" y="1271"/>
                  </a:lnTo>
                  <a:lnTo>
                    <a:pt x="12198" y="0"/>
                  </a:lnTo>
                  <a:lnTo>
                    <a:pt x="12198" y="1271"/>
                  </a:lnTo>
                  <a:lnTo>
                    <a:pt x="11435" y="2965"/>
                  </a:lnTo>
                  <a:lnTo>
                    <a:pt x="11435" y="1271"/>
                  </a:lnTo>
                  <a:lnTo>
                    <a:pt x="9402" y="1271"/>
                  </a:lnTo>
                  <a:lnTo>
                    <a:pt x="9402" y="2965"/>
                  </a:lnTo>
                  <a:lnTo>
                    <a:pt x="6607" y="2965"/>
                  </a:lnTo>
                  <a:lnTo>
                    <a:pt x="5845" y="4659"/>
                  </a:lnTo>
                  <a:lnTo>
                    <a:pt x="4828" y="5929"/>
                  </a:lnTo>
                  <a:lnTo>
                    <a:pt x="5845" y="9318"/>
                  </a:lnTo>
                  <a:lnTo>
                    <a:pt x="6607" y="9318"/>
                  </a:lnTo>
                  <a:lnTo>
                    <a:pt x="6607" y="11012"/>
                  </a:lnTo>
                  <a:lnTo>
                    <a:pt x="5845" y="11012"/>
                  </a:lnTo>
                  <a:lnTo>
                    <a:pt x="5845" y="12282"/>
                  </a:lnTo>
                  <a:lnTo>
                    <a:pt x="6607" y="13976"/>
                  </a:lnTo>
                  <a:lnTo>
                    <a:pt x="7624" y="15671"/>
                  </a:lnTo>
                  <a:lnTo>
                    <a:pt x="8640" y="15671"/>
                  </a:lnTo>
                  <a:lnTo>
                    <a:pt x="8640" y="13976"/>
                  </a:lnTo>
                  <a:lnTo>
                    <a:pt x="9402" y="12282"/>
                  </a:lnTo>
                  <a:lnTo>
                    <a:pt x="9402" y="13976"/>
                  </a:lnTo>
                  <a:lnTo>
                    <a:pt x="8640" y="16941"/>
                  </a:lnTo>
                  <a:lnTo>
                    <a:pt x="8640" y="18635"/>
                  </a:lnTo>
                  <a:lnTo>
                    <a:pt x="9402" y="16941"/>
                  </a:lnTo>
                  <a:lnTo>
                    <a:pt x="10419" y="16941"/>
                  </a:lnTo>
                  <a:lnTo>
                    <a:pt x="11435" y="15671"/>
                  </a:lnTo>
                  <a:lnTo>
                    <a:pt x="12198" y="16941"/>
                  </a:lnTo>
                  <a:lnTo>
                    <a:pt x="13214" y="16941"/>
                  </a:lnTo>
                  <a:lnTo>
                    <a:pt x="13214" y="15671"/>
                  </a:lnTo>
                  <a:lnTo>
                    <a:pt x="14231" y="16941"/>
                  </a:lnTo>
                  <a:lnTo>
                    <a:pt x="15247" y="18635"/>
                  </a:lnTo>
                  <a:lnTo>
                    <a:pt x="16009" y="18635"/>
                  </a:lnTo>
                  <a:lnTo>
                    <a:pt x="17026" y="20329"/>
                  </a:lnTo>
                  <a:lnTo>
                    <a:pt x="17026" y="21600"/>
                  </a:lnTo>
                  <a:lnTo>
                    <a:pt x="20838" y="21600"/>
                  </a:lnTo>
                  <a:close/>
                  <a:moveTo>
                    <a:pt x="3812" y="7624"/>
                  </a:moveTo>
                  <a:lnTo>
                    <a:pt x="4828" y="7624"/>
                  </a:lnTo>
                  <a:lnTo>
                    <a:pt x="3812" y="7624"/>
                  </a:lnTo>
                  <a:close/>
                  <a:moveTo>
                    <a:pt x="2033" y="11012"/>
                  </a:moveTo>
                  <a:lnTo>
                    <a:pt x="2033" y="9318"/>
                  </a:lnTo>
                  <a:lnTo>
                    <a:pt x="0" y="9318"/>
                  </a:lnTo>
                  <a:lnTo>
                    <a:pt x="1016" y="7624"/>
                  </a:lnTo>
                  <a:lnTo>
                    <a:pt x="3812" y="7624"/>
                  </a:lnTo>
                  <a:lnTo>
                    <a:pt x="3812" y="9318"/>
                  </a:lnTo>
                  <a:lnTo>
                    <a:pt x="2795" y="9318"/>
                  </a:lnTo>
                  <a:lnTo>
                    <a:pt x="2033" y="11012"/>
                  </a:lnTo>
                  <a:close/>
                  <a:moveTo>
                    <a:pt x="3812" y="11012"/>
                  </a:moveTo>
                  <a:lnTo>
                    <a:pt x="4828" y="11012"/>
                  </a:lnTo>
                  <a:lnTo>
                    <a:pt x="5845" y="12282"/>
                  </a:lnTo>
                  <a:lnTo>
                    <a:pt x="4828" y="12282"/>
                  </a:lnTo>
                  <a:lnTo>
                    <a:pt x="3812" y="11012"/>
                  </a:lnTo>
                  <a:close/>
                  <a:moveTo>
                    <a:pt x="0" y="18635"/>
                  </a:moveTo>
                  <a:lnTo>
                    <a:pt x="1016" y="16941"/>
                  </a:lnTo>
                  <a:lnTo>
                    <a:pt x="2033" y="15671"/>
                  </a:lnTo>
                  <a:lnTo>
                    <a:pt x="2795" y="15671"/>
                  </a:lnTo>
                  <a:lnTo>
                    <a:pt x="3812" y="13976"/>
                  </a:lnTo>
                  <a:lnTo>
                    <a:pt x="3812" y="12282"/>
                  </a:lnTo>
                  <a:lnTo>
                    <a:pt x="4828" y="12282"/>
                  </a:lnTo>
                  <a:lnTo>
                    <a:pt x="3812" y="12282"/>
                  </a:lnTo>
                  <a:lnTo>
                    <a:pt x="3812" y="11012"/>
                  </a:lnTo>
                  <a:lnTo>
                    <a:pt x="2033" y="11012"/>
                  </a:lnTo>
                  <a:lnTo>
                    <a:pt x="1016" y="12282"/>
                  </a:lnTo>
                  <a:lnTo>
                    <a:pt x="0" y="12282"/>
                  </a:lnTo>
                  <a:lnTo>
                    <a:pt x="0" y="15671"/>
                  </a:lnTo>
                  <a:lnTo>
                    <a:pt x="1016" y="15671"/>
                  </a:lnTo>
                  <a:lnTo>
                    <a:pt x="1016" y="16941"/>
                  </a:lnTo>
                  <a:lnTo>
                    <a:pt x="0" y="16941"/>
                  </a:lnTo>
                  <a:lnTo>
                    <a:pt x="0" y="18635"/>
                  </a:lnTo>
                  <a:close/>
                  <a:moveTo>
                    <a:pt x="0" y="186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5" name="AutoShape 39"/>
            <p:cNvSpPr>
              <a:spLocks/>
            </p:cNvSpPr>
            <p:nvPr/>
          </p:nvSpPr>
          <p:spPr bwMode="auto">
            <a:xfrm>
              <a:off x="7608" y="2237"/>
              <a:ext cx="264" cy="1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6615"/>
                  </a:moveTo>
                  <a:lnTo>
                    <a:pt x="21600" y="13708"/>
                  </a:lnTo>
                  <a:lnTo>
                    <a:pt x="20769" y="12046"/>
                  </a:lnTo>
                  <a:lnTo>
                    <a:pt x="19938" y="10800"/>
                  </a:lnTo>
                  <a:lnTo>
                    <a:pt x="19938" y="5815"/>
                  </a:lnTo>
                  <a:lnTo>
                    <a:pt x="16200" y="5815"/>
                  </a:lnTo>
                  <a:lnTo>
                    <a:pt x="16200" y="4569"/>
                  </a:lnTo>
                  <a:lnTo>
                    <a:pt x="15369" y="2908"/>
                  </a:lnTo>
                  <a:lnTo>
                    <a:pt x="14746" y="2908"/>
                  </a:lnTo>
                  <a:lnTo>
                    <a:pt x="13915" y="1246"/>
                  </a:lnTo>
                  <a:lnTo>
                    <a:pt x="13085" y="0"/>
                  </a:lnTo>
                  <a:lnTo>
                    <a:pt x="13085" y="1246"/>
                  </a:lnTo>
                  <a:lnTo>
                    <a:pt x="12254" y="1246"/>
                  </a:lnTo>
                  <a:lnTo>
                    <a:pt x="11631" y="0"/>
                  </a:lnTo>
                  <a:lnTo>
                    <a:pt x="10800" y="1246"/>
                  </a:lnTo>
                  <a:lnTo>
                    <a:pt x="9969" y="1246"/>
                  </a:lnTo>
                  <a:lnTo>
                    <a:pt x="9346" y="2908"/>
                  </a:lnTo>
                  <a:lnTo>
                    <a:pt x="9346" y="4569"/>
                  </a:lnTo>
                  <a:lnTo>
                    <a:pt x="9969" y="5815"/>
                  </a:lnTo>
                  <a:lnTo>
                    <a:pt x="9346" y="9138"/>
                  </a:lnTo>
                  <a:lnTo>
                    <a:pt x="8515" y="10800"/>
                  </a:lnTo>
                  <a:lnTo>
                    <a:pt x="7685" y="10800"/>
                  </a:lnTo>
                  <a:lnTo>
                    <a:pt x="7062" y="9138"/>
                  </a:lnTo>
                  <a:lnTo>
                    <a:pt x="7062" y="7477"/>
                  </a:lnTo>
                  <a:lnTo>
                    <a:pt x="5400" y="4569"/>
                  </a:lnTo>
                  <a:lnTo>
                    <a:pt x="5400" y="2908"/>
                  </a:lnTo>
                  <a:lnTo>
                    <a:pt x="4569" y="2908"/>
                  </a:lnTo>
                  <a:lnTo>
                    <a:pt x="3946" y="4569"/>
                  </a:lnTo>
                  <a:lnTo>
                    <a:pt x="3115" y="4569"/>
                  </a:lnTo>
                  <a:lnTo>
                    <a:pt x="3115" y="5815"/>
                  </a:lnTo>
                  <a:lnTo>
                    <a:pt x="2285" y="5815"/>
                  </a:lnTo>
                  <a:lnTo>
                    <a:pt x="1662" y="7477"/>
                  </a:lnTo>
                  <a:lnTo>
                    <a:pt x="1662" y="10800"/>
                  </a:lnTo>
                  <a:lnTo>
                    <a:pt x="831" y="12046"/>
                  </a:lnTo>
                  <a:lnTo>
                    <a:pt x="831" y="15369"/>
                  </a:lnTo>
                  <a:lnTo>
                    <a:pt x="0" y="15369"/>
                  </a:lnTo>
                  <a:lnTo>
                    <a:pt x="831" y="18277"/>
                  </a:lnTo>
                  <a:lnTo>
                    <a:pt x="831" y="19938"/>
                  </a:lnTo>
                  <a:lnTo>
                    <a:pt x="1662" y="18277"/>
                  </a:lnTo>
                  <a:lnTo>
                    <a:pt x="2285" y="16615"/>
                  </a:lnTo>
                  <a:lnTo>
                    <a:pt x="3946" y="15369"/>
                  </a:lnTo>
                  <a:lnTo>
                    <a:pt x="6231" y="15369"/>
                  </a:lnTo>
                  <a:lnTo>
                    <a:pt x="7062" y="16615"/>
                  </a:lnTo>
                  <a:lnTo>
                    <a:pt x="7685" y="15369"/>
                  </a:lnTo>
                  <a:lnTo>
                    <a:pt x="8515" y="15369"/>
                  </a:lnTo>
                  <a:lnTo>
                    <a:pt x="9346" y="16615"/>
                  </a:lnTo>
                  <a:lnTo>
                    <a:pt x="10800" y="16615"/>
                  </a:lnTo>
                  <a:lnTo>
                    <a:pt x="11631" y="15369"/>
                  </a:lnTo>
                  <a:lnTo>
                    <a:pt x="13085" y="16615"/>
                  </a:lnTo>
                  <a:lnTo>
                    <a:pt x="13915" y="16615"/>
                  </a:lnTo>
                  <a:lnTo>
                    <a:pt x="14746" y="19938"/>
                  </a:lnTo>
                  <a:lnTo>
                    <a:pt x="15369" y="19938"/>
                  </a:lnTo>
                  <a:lnTo>
                    <a:pt x="16200" y="21600"/>
                  </a:lnTo>
                  <a:lnTo>
                    <a:pt x="19315" y="21600"/>
                  </a:lnTo>
                  <a:lnTo>
                    <a:pt x="19938" y="19938"/>
                  </a:lnTo>
                  <a:lnTo>
                    <a:pt x="21600" y="16615"/>
                  </a:lnTo>
                  <a:close/>
                  <a:moveTo>
                    <a:pt x="21600" y="166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6" name="AutoShape 40"/>
            <p:cNvSpPr>
              <a:spLocks/>
            </p:cNvSpPr>
            <p:nvPr/>
          </p:nvSpPr>
          <p:spPr bwMode="auto">
            <a:xfrm>
              <a:off x="7618" y="2328"/>
              <a:ext cx="206" cy="1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933" y="17031"/>
                  </a:moveTo>
                  <a:lnTo>
                    <a:pt x="6933" y="13708"/>
                  </a:lnTo>
                  <a:lnTo>
                    <a:pt x="8000" y="12046"/>
                  </a:lnTo>
                  <a:lnTo>
                    <a:pt x="6933" y="12046"/>
                  </a:lnTo>
                  <a:lnTo>
                    <a:pt x="5867" y="10800"/>
                  </a:lnTo>
                  <a:lnTo>
                    <a:pt x="2933" y="10800"/>
                  </a:lnTo>
                  <a:lnTo>
                    <a:pt x="1867" y="7477"/>
                  </a:lnTo>
                  <a:lnTo>
                    <a:pt x="0" y="7477"/>
                  </a:lnTo>
                  <a:lnTo>
                    <a:pt x="0" y="4569"/>
                  </a:lnTo>
                  <a:lnTo>
                    <a:pt x="1067" y="2908"/>
                  </a:lnTo>
                  <a:lnTo>
                    <a:pt x="1867" y="1246"/>
                  </a:lnTo>
                  <a:lnTo>
                    <a:pt x="4000" y="0"/>
                  </a:lnTo>
                  <a:lnTo>
                    <a:pt x="6933" y="0"/>
                  </a:lnTo>
                  <a:lnTo>
                    <a:pt x="8000" y="1246"/>
                  </a:lnTo>
                  <a:lnTo>
                    <a:pt x="8800" y="0"/>
                  </a:lnTo>
                  <a:lnTo>
                    <a:pt x="9867" y="0"/>
                  </a:lnTo>
                  <a:lnTo>
                    <a:pt x="10933" y="1246"/>
                  </a:lnTo>
                  <a:lnTo>
                    <a:pt x="12800" y="1246"/>
                  </a:lnTo>
                  <a:lnTo>
                    <a:pt x="13867" y="0"/>
                  </a:lnTo>
                  <a:lnTo>
                    <a:pt x="15733" y="1246"/>
                  </a:lnTo>
                  <a:lnTo>
                    <a:pt x="16800" y="1246"/>
                  </a:lnTo>
                  <a:lnTo>
                    <a:pt x="17867" y="4569"/>
                  </a:lnTo>
                  <a:lnTo>
                    <a:pt x="18667" y="4569"/>
                  </a:lnTo>
                  <a:lnTo>
                    <a:pt x="19733" y="6231"/>
                  </a:lnTo>
                  <a:lnTo>
                    <a:pt x="21600" y="6231"/>
                  </a:lnTo>
                  <a:lnTo>
                    <a:pt x="20800" y="9138"/>
                  </a:lnTo>
                  <a:lnTo>
                    <a:pt x="21600" y="9138"/>
                  </a:lnTo>
                  <a:lnTo>
                    <a:pt x="21600" y="10800"/>
                  </a:lnTo>
                  <a:lnTo>
                    <a:pt x="19733" y="10800"/>
                  </a:lnTo>
                  <a:lnTo>
                    <a:pt x="18667" y="13708"/>
                  </a:lnTo>
                  <a:lnTo>
                    <a:pt x="18667" y="15369"/>
                  </a:lnTo>
                  <a:lnTo>
                    <a:pt x="19733" y="15369"/>
                  </a:lnTo>
                  <a:lnTo>
                    <a:pt x="19733" y="17031"/>
                  </a:lnTo>
                  <a:lnTo>
                    <a:pt x="17867" y="17031"/>
                  </a:lnTo>
                  <a:lnTo>
                    <a:pt x="16800" y="18277"/>
                  </a:lnTo>
                  <a:lnTo>
                    <a:pt x="15733" y="18277"/>
                  </a:lnTo>
                  <a:lnTo>
                    <a:pt x="15733" y="19938"/>
                  </a:lnTo>
                  <a:lnTo>
                    <a:pt x="13867" y="21600"/>
                  </a:lnTo>
                  <a:lnTo>
                    <a:pt x="12800" y="19938"/>
                  </a:lnTo>
                  <a:lnTo>
                    <a:pt x="11733" y="21600"/>
                  </a:lnTo>
                  <a:lnTo>
                    <a:pt x="9867" y="21600"/>
                  </a:lnTo>
                  <a:lnTo>
                    <a:pt x="9867" y="17031"/>
                  </a:lnTo>
                  <a:lnTo>
                    <a:pt x="8800" y="17031"/>
                  </a:lnTo>
                  <a:lnTo>
                    <a:pt x="8000" y="15369"/>
                  </a:lnTo>
                  <a:lnTo>
                    <a:pt x="6933" y="17031"/>
                  </a:lnTo>
                  <a:close/>
                  <a:moveTo>
                    <a:pt x="6933" y="1703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7" name="AutoShape 41"/>
            <p:cNvSpPr>
              <a:spLocks/>
            </p:cNvSpPr>
            <p:nvPr/>
          </p:nvSpPr>
          <p:spPr bwMode="auto">
            <a:xfrm>
              <a:off x="7722" y="2336"/>
              <a:ext cx="348" cy="2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911"/>
                  </a:moveTo>
                  <a:lnTo>
                    <a:pt x="473" y="10911"/>
                  </a:lnTo>
                  <a:lnTo>
                    <a:pt x="1104" y="10021"/>
                  </a:lnTo>
                  <a:lnTo>
                    <a:pt x="1734" y="10911"/>
                  </a:lnTo>
                  <a:lnTo>
                    <a:pt x="2838" y="10021"/>
                  </a:lnTo>
                  <a:lnTo>
                    <a:pt x="2838" y="9130"/>
                  </a:lnTo>
                  <a:lnTo>
                    <a:pt x="3469" y="9130"/>
                  </a:lnTo>
                  <a:lnTo>
                    <a:pt x="4099" y="8462"/>
                  </a:lnTo>
                  <a:lnTo>
                    <a:pt x="5203" y="8462"/>
                  </a:lnTo>
                  <a:lnTo>
                    <a:pt x="5203" y="7571"/>
                  </a:lnTo>
                  <a:lnTo>
                    <a:pt x="4572" y="7571"/>
                  </a:lnTo>
                  <a:lnTo>
                    <a:pt x="4572" y="6680"/>
                  </a:lnTo>
                  <a:lnTo>
                    <a:pt x="5203" y="5122"/>
                  </a:lnTo>
                  <a:lnTo>
                    <a:pt x="6307" y="5122"/>
                  </a:lnTo>
                  <a:lnTo>
                    <a:pt x="6307" y="4231"/>
                  </a:lnTo>
                  <a:lnTo>
                    <a:pt x="5834" y="4231"/>
                  </a:lnTo>
                  <a:lnTo>
                    <a:pt x="6307" y="2672"/>
                  </a:lnTo>
                  <a:lnTo>
                    <a:pt x="7568" y="2672"/>
                  </a:lnTo>
                  <a:lnTo>
                    <a:pt x="8041" y="1781"/>
                  </a:lnTo>
                  <a:lnTo>
                    <a:pt x="9302" y="0"/>
                  </a:lnTo>
                  <a:lnTo>
                    <a:pt x="9933" y="0"/>
                  </a:lnTo>
                  <a:lnTo>
                    <a:pt x="10406" y="891"/>
                  </a:lnTo>
                  <a:lnTo>
                    <a:pt x="10406" y="0"/>
                  </a:lnTo>
                  <a:lnTo>
                    <a:pt x="11036" y="891"/>
                  </a:lnTo>
                  <a:lnTo>
                    <a:pt x="12140" y="891"/>
                  </a:lnTo>
                  <a:lnTo>
                    <a:pt x="12771" y="1781"/>
                  </a:lnTo>
                  <a:lnTo>
                    <a:pt x="13401" y="891"/>
                  </a:lnTo>
                  <a:lnTo>
                    <a:pt x="14505" y="891"/>
                  </a:lnTo>
                  <a:lnTo>
                    <a:pt x="14505" y="1781"/>
                  </a:lnTo>
                  <a:lnTo>
                    <a:pt x="16239" y="1781"/>
                  </a:lnTo>
                  <a:lnTo>
                    <a:pt x="16239" y="5122"/>
                  </a:lnTo>
                  <a:lnTo>
                    <a:pt x="16870" y="5790"/>
                  </a:lnTo>
                  <a:lnTo>
                    <a:pt x="17501" y="6680"/>
                  </a:lnTo>
                  <a:lnTo>
                    <a:pt x="17974" y="8462"/>
                  </a:lnTo>
                  <a:lnTo>
                    <a:pt x="18604" y="8462"/>
                  </a:lnTo>
                  <a:lnTo>
                    <a:pt x="18604" y="10021"/>
                  </a:lnTo>
                  <a:lnTo>
                    <a:pt x="19866" y="10021"/>
                  </a:lnTo>
                  <a:lnTo>
                    <a:pt x="20969" y="10911"/>
                  </a:lnTo>
                  <a:lnTo>
                    <a:pt x="20969" y="11579"/>
                  </a:lnTo>
                  <a:lnTo>
                    <a:pt x="21600" y="12470"/>
                  </a:lnTo>
                  <a:lnTo>
                    <a:pt x="20969" y="12470"/>
                  </a:lnTo>
                  <a:lnTo>
                    <a:pt x="20339" y="14252"/>
                  </a:lnTo>
                  <a:lnTo>
                    <a:pt x="19235" y="14252"/>
                  </a:lnTo>
                  <a:lnTo>
                    <a:pt x="18604" y="13361"/>
                  </a:lnTo>
                  <a:lnTo>
                    <a:pt x="18604" y="14920"/>
                  </a:lnTo>
                  <a:lnTo>
                    <a:pt x="19235" y="15810"/>
                  </a:lnTo>
                  <a:lnTo>
                    <a:pt x="19235" y="16701"/>
                  </a:lnTo>
                  <a:lnTo>
                    <a:pt x="19866" y="17369"/>
                  </a:lnTo>
                  <a:lnTo>
                    <a:pt x="19866" y="18260"/>
                  </a:lnTo>
                  <a:lnTo>
                    <a:pt x="18604" y="19151"/>
                  </a:lnTo>
                  <a:lnTo>
                    <a:pt x="17501" y="19151"/>
                  </a:lnTo>
                  <a:lnTo>
                    <a:pt x="17501" y="21600"/>
                  </a:lnTo>
                  <a:lnTo>
                    <a:pt x="16870" y="21600"/>
                  </a:lnTo>
                  <a:lnTo>
                    <a:pt x="16239" y="20709"/>
                  </a:lnTo>
                  <a:lnTo>
                    <a:pt x="14505" y="20709"/>
                  </a:lnTo>
                  <a:lnTo>
                    <a:pt x="14032" y="21600"/>
                  </a:lnTo>
                  <a:lnTo>
                    <a:pt x="13401" y="21600"/>
                  </a:lnTo>
                  <a:lnTo>
                    <a:pt x="13401" y="20709"/>
                  </a:lnTo>
                  <a:lnTo>
                    <a:pt x="12771" y="20709"/>
                  </a:lnTo>
                  <a:lnTo>
                    <a:pt x="12140" y="21600"/>
                  </a:lnTo>
                  <a:lnTo>
                    <a:pt x="11667" y="20709"/>
                  </a:lnTo>
                  <a:lnTo>
                    <a:pt x="8672" y="20709"/>
                  </a:lnTo>
                  <a:lnTo>
                    <a:pt x="8041" y="19819"/>
                  </a:lnTo>
                  <a:lnTo>
                    <a:pt x="4572" y="19819"/>
                  </a:lnTo>
                  <a:lnTo>
                    <a:pt x="2207" y="20709"/>
                  </a:lnTo>
                  <a:lnTo>
                    <a:pt x="1104" y="19819"/>
                  </a:lnTo>
                  <a:lnTo>
                    <a:pt x="473" y="19151"/>
                  </a:lnTo>
                  <a:lnTo>
                    <a:pt x="0" y="18260"/>
                  </a:lnTo>
                  <a:lnTo>
                    <a:pt x="473" y="17369"/>
                  </a:lnTo>
                  <a:lnTo>
                    <a:pt x="1104" y="16701"/>
                  </a:lnTo>
                  <a:lnTo>
                    <a:pt x="1104" y="14920"/>
                  </a:lnTo>
                  <a:lnTo>
                    <a:pt x="473" y="14252"/>
                  </a:lnTo>
                  <a:lnTo>
                    <a:pt x="473" y="13361"/>
                  </a:lnTo>
                  <a:lnTo>
                    <a:pt x="0" y="11579"/>
                  </a:lnTo>
                  <a:lnTo>
                    <a:pt x="0" y="10911"/>
                  </a:lnTo>
                  <a:close/>
                  <a:moveTo>
                    <a:pt x="0" y="109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8" name="AutoShape 42"/>
            <p:cNvSpPr>
              <a:spLocks/>
            </p:cNvSpPr>
            <p:nvPr/>
          </p:nvSpPr>
          <p:spPr bwMode="auto">
            <a:xfrm>
              <a:off x="7695" y="2529"/>
              <a:ext cx="685" cy="37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40" y="1563"/>
                  </a:moveTo>
                  <a:lnTo>
                    <a:pt x="2000" y="2132"/>
                  </a:lnTo>
                  <a:lnTo>
                    <a:pt x="3200" y="1563"/>
                  </a:lnTo>
                  <a:lnTo>
                    <a:pt x="4960" y="1563"/>
                  </a:lnTo>
                  <a:lnTo>
                    <a:pt x="5280" y="2132"/>
                  </a:lnTo>
                  <a:lnTo>
                    <a:pt x="6800" y="2132"/>
                  </a:lnTo>
                  <a:lnTo>
                    <a:pt x="7040" y="2700"/>
                  </a:lnTo>
                  <a:lnTo>
                    <a:pt x="7360" y="2132"/>
                  </a:lnTo>
                  <a:lnTo>
                    <a:pt x="7680" y="2132"/>
                  </a:lnTo>
                  <a:lnTo>
                    <a:pt x="7680" y="2700"/>
                  </a:lnTo>
                  <a:lnTo>
                    <a:pt x="8000" y="2700"/>
                  </a:lnTo>
                  <a:lnTo>
                    <a:pt x="8240" y="2132"/>
                  </a:lnTo>
                  <a:lnTo>
                    <a:pt x="9120" y="2132"/>
                  </a:lnTo>
                  <a:lnTo>
                    <a:pt x="9440" y="2700"/>
                  </a:lnTo>
                  <a:lnTo>
                    <a:pt x="9760" y="2700"/>
                  </a:lnTo>
                  <a:lnTo>
                    <a:pt x="9760" y="1137"/>
                  </a:lnTo>
                  <a:lnTo>
                    <a:pt x="10320" y="1137"/>
                  </a:lnTo>
                  <a:lnTo>
                    <a:pt x="10960" y="568"/>
                  </a:lnTo>
                  <a:lnTo>
                    <a:pt x="11200" y="568"/>
                  </a:lnTo>
                  <a:lnTo>
                    <a:pt x="11200" y="0"/>
                  </a:lnTo>
                  <a:lnTo>
                    <a:pt x="13600" y="0"/>
                  </a:lnTo>
                  <a:lnTo>
                    <a:pt x="13600" y="1137"/>
                  </a:lnTo>
                  <a:lnTo>
                    <a:pt x="13920" y="1137"/>
                  </a:lnTo>
                  <a:lnTo>
                    <a:pt x="13920" y="1563"/>
                  </a:lnTo>
                  <a:lnTo>
                    <a:pt x="14160" y="2700"/>
                  </a:lnTo>
                  <a:lnTo>
                    <a:pt x="14800" y="2132"/>
                  </a:lnTo>
                  <a:lnTo>
                    <a:pt x="15040" y="2700"/>
                  </a:lnTo>
                  <a:lnTo>
                    <a:pt x="15040" y="3268"/>
                  </a:lnTo>
                  <a:lnTo>
                    <a:pt x="15360" y="3268"/>
                  </a:lnTo>
                  <a:lnTo>
                    <a:pt x="15360" y="3695"/>
                  </a:lnTo>
                  <a:lnTo>
                    <a:pt x="16240" y="5258"/>
                  </a:lnTo>
                  <a:lnTo>
                    <a:pt x="16240" y="4832"/>
                  </a:lnTo>
                  <a:lnTo>
                    <a:pt x="16880" y="5258"/>
                  </a:lnTo>
                  <a:lnTo>
                    <a:pt x="17440" y="5258"/>
                  </a:lnTo>
                  <a:lnTo>
                    <a:pt x="17760" y="4832"/>
                  </a:lnTo>
                  <a:lnTo>
                    <a:pt x="18000" y="4832"/>
                  </a:lnTo>
                  <a:lnTo>
                    <a:pt x="18320" y="5826"/>
                  </a:lnTo>
                  <a:lnTo>
                    <a:pt x="18640" y="6395"/>
                  </a:lnTo>
                  <a:lnTo>
                    <a:pt x="19840" y="6395"/>
                  </a:lnTo>
                  <a:lnTo>
                    <a:pt x="20080" y="6963"/>
                  </a:lnTo>
                  <a:lnTo>
                    <a:pt x="20400" y="6395"/>
                  </a:lnTo>
                  <a:lnTo>
                    <a:pt x="20720" y="6963"/>
                  </a:lnTo>
                  <a:lnTo>
                    <a:pt x="21280" y="6963"/>
                  </a:lnTo>
                  <a:lnTo>
                    <a:pt x="21280" y="7389"/>
                  </a:lnTo>
                  <a:lnTo>
                    <a:pt x="21600" y="7389"/>
                  </a:lnTo>
                  <a:lnTo>
                    <a:pt x="21600" y="7958"/>
                  </a:lnTo>
                  <a:lnTo>
                    <a:pt x="21280" y="8526"/>
                  </a:lnTo>
                  <a:lnTo>
                    <a:pt x="20960" y="8526"/>
                  </a:lnTo>
                  <a:lnTo>
                    <a:pt x="20960" y="9521"/>
                  </a:lnTo>
                  <a:lnTo>
                    <a:pt x="21600" y="10658"/>
                  </a:lnTo>
                  <a:lnTo>
                    <a:pt x="21280" y="11084"/>
                  </a:lnTo>
                  <a:lnTo>
                    <a:pt x="21280" y="11653"/>
                  </a:lnTo>
                  <a:lnTo>
                    <a:pt x="20960" y="12221"/>
                  </a:lnTo>
                  <a:lnTo>
                    <a:pt x="20400" y="12221"/>
                  </a:lnTo>
                  <a:lnTo>
                    <a:pt x="20080" y="12647"/>
                  </a:lnTo>
                  <a:lnTo>
                    <a:pt x="20080" y="13216"/>
                  </a:lnTo>
                  <a:lnTo>
                    <a:pt x="19840" y="13784"/>
                  </a:lnTo>
                  <a:lnTo>
                    <a:pt x="19840" y="14353"/>
                  </a:lnTo>
                  <a:lnTo>
                    <a:pt x="19840" y="13784"/>
                  </a:lnTo>
                  <a:lnTo>
                    <a:pt x="19520" y="13784"/>
                  </a:lnTo>
                  <a:lnTo>
                    <a:pt x="19200" y="14353"/>
                  </a:lnTo>
                  <a:lnTo>
                    <a:pt x="18640" y="14353"/>
                  </a:lnTo>
                  <a:lnTo>
                    <a:pt x="18640" y="14779"/>
                  </a:lnTo>
                  <a:lnTo>
                    <a:pt x="18000" y="14779"/>
                  </a:lnTo>
                  <a:lnTo>
                    <a:pt x="17760" y="15347"/>
                  </a:lnTo>
                  <a:lnTo>
                    <a:pt x="17440" y="15347"/>
                  </a:lnTo>
                  <a:lnTo>
                    <a:pt x="17440" y="15916"/>
                  </a:lnTo>
                  <a:lnTo>
                    <a:pt x="16880" y="15347"/>
                  </a:lnTo>
                  <a:lnTo>
                    <a:pt x="16560" y="15916"/>
                  </a:lnTo>
                  <a:lnTo>
                    <a:pt x="16240" y="15347"/>
                  </a:lnTo>
                  <a:lnTo>
                    <a:pt x="16240" y="15916"/>
                  </a:lnTo>
                  <a:lnTo>
                    <a:pt x="16560" y="15916"/>
                  </a:lnTo>
                  <a:lnTo>
                    <a:pt x="16240" y="16342"/>
                  </a:lnTo>
                  <a:lnTo>
                    <a:pt x="16240" y="16911"/>
                  </a:lnTo>
                  <a:lnTo>
                    <a:pt x="15920" y="16911"/>
                  </a:lnTo>
                  <a:lnTo>
                    <a:pt x="16240" y="16342"/>
                  </a:lnTo>
                  <a:lnTo>
                    <a:pt x="16240" y="15916"/>
                  </a:lnTo>
                  <a:lnTo>
                    <a:pt x="15920" y="15916"/>
                  </a:lnTo>
                  <a:lnTo>
                    <a:pt x="15680" y="16911"/>
                  </a:lnTo>
                  <a:lnTo>
                    <a:pt x="14480" y="16911"/>
                  </a:lnTo>
                  <a:lnTo>
                    <a:pt x="14480" y="17479"/>
                  </a:lnTo>
                  <a:lnTo>
                    <a:pt x="15040" y="17479"/>
                  </a:lnTo>
                  <a:lnTo>
                    <a:pt x="15360" y="17905"/>
                  </a:lnTo>
                  <a:lnTo>
                    <a:pt x="15680" y="17905"/>
                  </a:lnTo>
                  <a:lnTo>
                    <a:pt x="15360" y="17905"/>
                  </a:lnTo>
                  <a:lnTo>
                    <a:pt x="15360" y="18474"/>
                  </a:lnTo>
                  <a:lnTo>
                    <a:pt x="15920" y="18474"/>
                  </a:lnTo>
                  <a:lnTo>
                    <a:pt x="15920" y="19042"/>
                  </a:lnTo>
                  <a:lnTo>
                    <a:pt x="16240" y="19042"/>
                  </a:lnTo>
                  <a:lnTo>
                    <a:pt x="16560" y="19611"/>
                  </a:lnTo>
                  <a:lnTo>
                    <a:pt x="16560" y="19042"/>
                  </a:lnTo>
                  <a:lnTo>
                    <a:pt x="15680" y="17479"/>
                  </a:lnTo>
                  <a:lnTo>
                    <a:pt x="15680" y="16911"/>
                  </a:lnTo>
                  <a:lnTo>
                    <a:pt x="15920" y="17479"/>
                  </a:lnTo>
                  <a:lnTo>
                    <a:pt x="15920" y="17905"/>
                  </a:lnTo>
                  <a:lnTo>
                    <a:pt x="16560" y="19042"/>
                  </a:lnTo>
                  <a:lnTo>
                    <a:pt x="17440" y="19042"/>
                  </a:lnTo>
                  <a:lnTo>
                    <a:pt x="17440" y="18474"/>
                  </a:lnTo>
                  <a:lnTo>
                    <a:pt x="18320" y="18474"/>
                  </a:lnTo>
                  <a:lnTo>
                    <a:pt x="18000" y="19042"/>
                  </a:lnTo>
                  <a:lnTo>
                    <a:pt x="18000" y="19611"/>
                  </a:lnTo>
                  <a:lnTo>
                    <a:pt x="17440" y="20037"/>
                  </a:lnTo>
                  <a:lnTo>
                    <a:pt x="16880" y="19611"/>
                  </a:lnTo>
                  <a:lnTo>
                    <a:pt x="16560" y="20037"/>
                  </a:lnTo>
                  <a:lnTo>
                    <a:pt x="16560" y="20605"/>
                  </a:lnTo>
                  <a:lnTo>
                    <a:pt x="15920" y="20605"/>
                  </a:lnTo>
                  <a:lnTo>
                    <a:pt x="15360" y="21174"/>
                  </a:lnTo>
                  <a:lnTo>
                    <a:pt x="15040" y="21600"/>
                  </a:lnTo>
                  <a:lnTo>
                    <a:pt x="14480" y="21600"/>
                  </a:lnTo>
                  <a:lnTo>
                    <a:pt x="14160" y="21174"/>
                  </a:lnTo>
                  <a:lnTo>
                    <a:pt x="14480" y="20037"/>
                  </a:lnTo>
                  <a:lnTo>
                    <a:pt x="14160" y="19611"/>
                  </a:lnTo>
                  <a:lnTo>
                    <a:pt x="13920" y="19611"/>
                  </a:lnTo>
                  <a:lnTo>
                    <a:pt x="13600" y="19042"/>
                  </a:lnTo>
                  <a:lnTo>
                    <a:pt x="13280" y="19611"/>
                  </a:lnTo>
                  <a:lnTo>
                    <a:pt x="13600" y="18474"/>
                  </a:lnTo>
                  <a:lnTo>
                    <a:pt x="13920" y="18474"/>
                  </a:lnTo>
                  <a:lnTo>
                    <a:pt x="14160" y="17905"/>
                  </a:lnTo>
                  <a:lnTo>
                    <a:pt x="14480" y="17905"/>
                  </a:lnTo>
                  <a:lnTo>
                    <a:pt x="14160" y="17905"/>
                  </a:lnTo>
                  <a:lnTo>
                    <a:pt x="14160" y="16911"/>
                  </a:lnTo>
                  <a:lnTo>
                    <a:pt x="13920" y="17479"/>
                  </a:lnTo>
                  <a:lnTo>
                    <a:pt x="13600" y="16911"/>
                  </a:lnTo>
                  <a:lnTo>
                    <a:pt x="13280" y="16911"/>
                  </a:lnTo>
                  <a:lnTo>
                    <a:pt x="12960" y="17479"/>
                  </a:lnTo>
                  <a:lnTo>
                    <a:pt x="12720" y="16911"/>
                  </a:lnTo>
                  <a:lnTo>
                    <a:pt x="12400" y="16911"/>
                  </a:lnTo>
                  <a:lnTo>
                    <a:pt x="12400" y="16342"/>
                  </a:lnTo>
                  <a:lnTo>
                    <a:pt x="11520" y="16342"/>
                  </a:lnTo>
                  <a:lnTo>
                    <a:pt x="11520" y="15916"/>
                  </a:lnTo>
                  <a:lnTo>
                    <a:pt x="12400" y="15916"/>
                  </a:lnTo>
                  <a:lnTo>
                    <a:pt x="12080" y="15347"/>
                  </a:lnTo>
                  <a:lnTo>
                    <a:pt x="11840" y="15916"/>
                  </a:lnTo>
                  <a:lnTo>
                    <a:pt x="11520" y="15916"/>
                  </a:lnTo>
                  <a:lnTo>
                    <a:pt x="11520" y="15347"/>
                  </a:lnTo>
                  <a:lnTo>
                    <a:pt x="11200" y="15916"/>
                  </a:lnTo>
                  <a:lnTo>
                    <a:pt x="10960" y="15916"/>
                  </a:lnTo>
                  <a:lnTo>
                    <a:pt x="10640" y="16342"/>
                  </a:lnTo>
                  <a:lnTo>
                    <a:pt x="10640" y="16911"/>
                  </a:lnTo>
                  <a:lnTo>
                    <a:pt x="10320" y="17479"/>
                  </a:lnTo>
                  <a:lnTo>
                    <a:pt x="10000" y="18474"/>
                  </a:lnTo>
                  <a:lnTo>
                    <a:pt x="9760" y="18474"/>
                  </a:lnTo>
                  <a:lnTo>
                    <a:pt x="9760" y="19611"/>
                  </a:lnTo>
                  <a:lnTo>
                    <a:pt x="9440" y="19042"/>
                  </a:lnTo>
                  <a:lnTo>
                    <a:pt x="9120" y="19042"/>
                  </a:lnTo>
                  <a:lnTo>
                    <a:pt x="8880" y="19611"/>
                  </a:lnTo>
                  <a:lnTo>
                    <a:pt x="8000" y="19611"/>
                  </a:lnTo>
                  <a:lnTo>
                    <a:pt x="7680" y="19042"/>
                  </a:lnTo>
                  <a:lnTo>
                    <a:pt x="8000" y="18474"/>
                  </a:lnTo>
                  <a:lnTo>
                    <a:pt x="8240" y="18474"/>
                  </a:lnTo>
                  <a:lnTo>
                    <a:pt x="8560" y="17479"/>
                  </a:lnTo>
                  <a:lnTo>
                    <a:pt x="8560" y="16342"/>
                  </a:lnTo>
                  <a:lnTo>
                    <a:pt x="8880" y="16342"/>
                  </a:lnTo>
                  <a:lnTo>
                    <a:pt x="9120" y="15916"/>
                  </a:lnTo>
                  <a:lnTo>
                    <a:pt x="9440" y="16342"/>
                  </a:lnTo>
                  <a:lnTo>
                    <a:pt x="9760" y="16342"/>
                  </a:lnTo>
                  <a:lnTo>
                    <a:pt x="9760" y="14779"/>
                  </a:lnTo>
                  <a:lnTo>
                    <a:pt x="9440" y="14779"/>
                  </a:lnTo>
                  <a:lnTo>
                    <a:pt x="8880" y="14353"/>
                  </a:lnTo>
                  <a:lnTo>
                    <a:pt x="8880" y="13784"/>
                  </a:lnTo>
                  <a:lnTo>
                    <a:pt x="8560" y="13784"/>
                  </a:lnTo>
                  <a:lnTo>
                    <a:pt x="8560" y="12647"/>
                  </a:lnTo>
                  <a:lnTo>
                    <a:pt x="8240" y="12221"/>
                  </a:lnTo>
                  <a:lnTo>
                    <a:pt x="8000" y="11653"/>
                  </a:lnTo>
                  <a:lnTo>
                    <a:pt x="7360" y="11653"/>
                  </a:lnTo>
                  <a:lnTo>
                    <a:pt x="6800" y="11084"/>
                  </a:lnTo>
                  <a:lnTo>
                    <a:pt x="6480" y="11084"/>
                  </a:lnTo>
                  <a:lnTo>
                    <a:pt x="6160" y="10658"/>
                  </a:lnTo>
                  <a:lnTo>
                    <a:pt x="5920" y="10658"/>
                  </a:lnTo>
                  <a:lnTo>
                    <a:pt x="5920" y="11084"/>
                  </a:lnTo>
                  <a:lnTo>
                    <a:pt x="5600" y="10658"/>
                  </a:lnTo>
                  <a:lnTo>
                    <a:pt x="5600" y="11084"/>
                  </a:lnTo>
                  <a:lnTo>
                    <a:pt x="5280" y="10658"/>
                  </a:lnTo>
                  <a:lnTo>
                    <a:pt x="5280" y="12221"/>
                  </a:lnTo>
                  <a:lnTo>
                    <a:pt x="4960" y="12221"/>
                  </a:lnTo>
                  <a:lnTo>
                    <a:pt x="4720" y="12647"/>
                  </a:lnTo>
                  <a:lnTo>
                    <a:pt x="3840" y="12647"/>
                  </a:lnTo>
                  <a:lnTo>
                    <a:pt x="3520" y="13216"/>
                  </a:lnTo>
                  <a:lnTo>
                    <a:pt x="2640" y="13216"/>
                  </a:lnTo>
                  <a:lnTo>
                    <a:pt x="2640" y="12647"/>
                  </a:lnTo>
                  <a:lnTo>
                    <a:pt x="1760" y="12647"/>
                  </a:lnTo>
                  <a:lnTo>
                    <a:pt x="1440" y="12221"/>
                  </a:lnTo>
                  <a:lnTo>
                    <a:pt x="560" y="12221"/>
                  </a:lnTo>
                  <a:lnTo>
                    <a:pt x="240" y="11653"/>
                  </a:lnTo>
                  <a:lnTo>
                    <a:pt x="0" y="11084"/>
                  </a:lnTo>
                  <a:lnTo>
                    <a:pt x="0" y="10658"/>
                  </a:lnTo>
                  <a:lnTo>
                    <a:pt x="240" y="9521"/>
                  </a:lnTo>
                  <a:lnTo>
                    <a:pt x="560" y="9521"/>
                  </a:lnTo>
                  <a:lnTo>
                    <a:pt x="560" y="8526"/>
                  </a:lnTo>
                  <a:lnTo>
                    <a:pt x="1440" y="6963"/>
                  </a:lnTo>
                  <a:lnTo>
                    <a:pt x="1440" y="6395"/>
                  </a:lnTo>
                  <a:lnTo>
                    <a:pt x="1760" y="5826"/>
                  </a:lnTo>
                  <a:lnTo>
                    <a:pt x="2000" y="5826"/>
                  </a:lnTo>
                  <a:lnTo>
                    <a:pt x="2000" y="5258"/>
                  </a:lnTo>
                  <a:lnTo>
                    <a:pt x="1760" y="4832"/>
                  </a:lnTo>
                  <a:lnTo>
                    <a:pt x="2000" y="4263"/>
                  </a:lnTo>
                  <a:lnTo>
                    <a:pt x="1760" y="4263"/>
                  </a:lnTo>
                  <a:lnTo>
                    <a:pt x="1440" y="3695"/>
                  </a:lnTo>
                  <a:lnTo>
                    <a:pt x="1440" y="1563"/>
                  </a:lnTo>
                  <a:close/>
                  <a:moveTo>
                    <a:pt x="1440" y="156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9" name="AutoShape 43"/>
            <p:cNvSpPr>
              <a:spLocks/>
            </p:cNvSpPr>
            <p:nvPr/>
          </p:nvSpPr>
          <p:spPr bwMode="auto">
            <a:xfrm>
              <a:off x="7862" y="2714"/>
              <a:ext cx="142" cy="1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4027"/>
                  </a:moveTo>
                  <a:lnTo>
                    <a:pt x="0" y="0"/>
                  </a:lnTo>
                  <a:lnTo>
                    <a:pt x="1543" y="1098"/>
                  </a:lnTo>
                  <a:lnTo>
                    <a:pt x="1543" y="0"/>
                  </a:lnTo>
                  <a:lnTo>
                    <a:pt x="3086" y="1098"/>
                  </a:lnTo>
                  <a:lnTo>
                    <a:pt x="3086" y="0"/>
                  </a:lnTo>
                  <a:lnTo>
                    <a:pt x="4243" y="0"/>
                  </a:lnTo>
                  <a:lnTo>
                    <a:pt x="5786" y="1098"/>
                  </a:lnTo>
                  <a:lnTo>
                    <a:pt x="7329" y="1098"/>
                  </a:lnTo>
                  <a:lnTo>
                    <a:pt x="10029" y="2563"/>
                  </a:lnTo>
                  <a:lnTo>
                    <a:pt x="13114" y="2563"/>
                  </a:lnTo>
                  <a:lnTo>
                    <a:pt x="14271" y="4027"/>
                  </a:lnTo>
                  <a:lnTo>
                    <a:pt x="15814" y="5125"/>
                  </a:lnTo>
                  <a:lnTo>
                    <a:pt x="15814" y="8054"/>
                  </a:lnTo>
                  <a:lnTo>
                    <a:pt x="17357" y="8054"/>
                  </a:lnTo>
                  <a:lnTo>
                    <a:pt x="17357" y="9519"/>
                  </a:lnTo>
                  <a:lnTo>
                    <a:pt x="20057" y="10617"/>
                  </a:lnTo>
                  <a:lnTo>
                    <a:pt x="21600" y="10617"/>
                  </a:lnTo>
                  <a:lnTo>
                    <a:pt x="21600" y="14644"/>
                  </a:lnTo>
                  <a:lnTo>
                    <a:pt x="20057" y="14644"/>
                  </a:lnTo>
                  <a:lnTo>
                    <a:pt x="18514" y="13546"/>
                  </a:lnTo>
                  <a:lnTo>
                    <a:pt x="17357" y="14644"/>
                  </a:lnTo>
                  <a:lnTo>
                    <a:pt x="15814" y="14644"/>
                  </a:lnTo>
                  <a:lnTo>
                    <a:pt x="15814" y="17573"/>
                  </a:lnTo>
                  <a:lnTo>
                    <a:pt x="14271" y="20136"/>
                  </a:lnTo>
                  <a:lnTo>
                    <a:pt x="13114" y="20136"/>
                  </a:lnTo>
                  <a:lnTo>
                    <a:pt x="11571" y="21600"/>
                  </a:lnTo>
                  <a:lnTo>
                    <a:pt x="11571" y="14644"/>
                  </a:lnTo>
                  <a:lnTo>
                    <a:pt x="10029" y="12081"/>
                  </a:lnTo>
                  <a:lnTo>
                    <a:pt x="10029" y="10617"/>
                  </a:lnTo>
                  <a:lnTo>
                    <a:pt x="5786" y="9519"/>
                  </a:lnTo>
                  <a:lnTo>
                    <a:pt x="5786" y="8054"/>
                  </a:lnTo>
                  <a:lnTo>
                    <a:pt x="4243" y="5125"/>
                  </a:lnTo>
                  <a:lnTo>
                    <a:pt x="3086" y="4027"/>
                  </a:lnTo>
                  <a:lnTo>
                    <a:pt x="0" y="4027"/>
                  </a:lnTo>
                  <a:close/>
                  <a:moveTo>
                    <a:pt x="0" y="402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0" name="AutoShape 44"/>
            <p:cNvSpPr>
              <a:spLocks/>
            </p:cNvSpPr>
            <p:nvPr/>
          </p:nvSpPr>
          <p:spPr bwMode="auto">
            <a:xfrm>
              <a:off x="7636" y="2741"/>
              <a:ext cx="368" cy="20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469" y="0"/>
                  </a:moveTo>
                  <a:lnTo>
                    <a:pt x="6108" y="0"/>
                  </a:lnTo>
                  <a:lnTo>
                    <a:pt x="6703" y="800"/>
                  </a:lnTo>
                  <a:lnTo>
                    <a:pt x="8342" y="800"/>
                  </a:lnTo>
                  <a:lnTo>
                    <a:pt x="8342" y="1867"/>
                  </a:lnTo>
                  <a:lnTo>
                    <a:pt x="9981" y="1867"/>
                  </a:lnTo>
                  <a:lnTo>
                    <a:pt x="10577" y="800"/>
                  </a:lnTo>
                  <a:lnTo>
                    <a:pt x="12215" y="800"/>
                  </a:lnTo>
                  <a:lnTo>
                    <a:pt x="12662" y="0"/>
                  </a:lnTo>
                  <a:lnTo>
                    <a:pt x="14450" y="0"/>
                  </a:lnTo>
                  <a:lnTo>
                    <a:pt x="14897" y="800"/>
                  </a:lnTo>
                  <a:lnTo>
                    <a:pt x="15492" y="2933"/>
                  </a:lnTo>
                  <a:lnTo>
                    <a:pt x="15492" y="4000"/>
                  </a:lnTo>
                  <a:lnTo>
                    <a:pt x="17131" y="4800"/>
                  </a:lnTo>
                  <a:lnTo>
                    <a:pt x="17131" y="5867"/>
                  </a:lnTo>
                  <a:lnTo>
                    <a:pt x="17727" y="7733"/>
                  </a:lnTo>
                  <a:lnTo>
                    <a:pt x="17727" y="11733"/>
                  </a:lnTo>
                  <a:lnTo>
                    <a:pt x="18323" y="13867"/>
                  </a:lnTo>
                  <a:lnTo>
                    <a:pt x="19961" y="13867"/>
                  </a:lnTo>
                  <a:lnTo>
                    <a:pt x="20408" y="12800"/>
                  </a:lnTo>
                  <a:lnTo>
                    <a:pt x="21004" y="12800"/>
                  </a:lnTo>
                  <a:lnTo>
                    <a:pt x="21600" y="13867"/>
                  </a:lnTo>
                  <a:lnTo>
                    <a:pt x="21004" y="13867"/>
                  </a:lnTo>
                  <a:lnTo>
                    <a:pt x="21600" y="14667"/>
                  </a:lnTo>
                  <a:lnTo>
                    <a:pt x="21004" y="15733"/>
                  </a:lnTo>
                  <a:lnTo>
                    <a:pt x="20408" y="15733"/>
                  </a:lnTo>
                  <a:lnTo>
                    <a:pt x="19961" y="16800"/>
                  </a:lnTo>
                  <a:lnTo>
                    <a:pt x="19366" y="16800"/>
                  </a:lnTo>
                  <a:lnTo>
                    <a:pt x="19366" y="20800"/>
                  </a:lnTo>
                  <a:lnTo>
                    <a:pt x="18770" y="20800"/>
                  </a:lnTo>
                  <a:lnTo>
                    <a:pt x="18323" y="19733"/>
                  </a:lnTo>
                  <a:lnTo>
                    <a:pt x="17727" y="20800"/>
                  </a:lnTo>
                  <a:lnTo>
                    <a:pt x="17131" y="19733"/>
                  </a:lnTo>
                  <a:lnTo>
                    <a:pt x="14897" y="19733"/>
                  </a:lnTo>
                  <a:lnTo>
                    <a:pt x="13854" y="20800"/>
                  </a:lnTo>
                  <a:lnTo>
                    <a:pt x="13258" y="20800"/>
                  </a:lnTo>
                  <a:lnTo>
                    <a:pt x="12662" y="21600"/>
                  </a:lnTo>
                  <a:lnTo>
                    <a:pt x="7746" y="21600"/>
                  </a:lnTo>
                  <a:lnTo>
                    <a:pt x="7746" y="20800"/>
                  </a:lnTo>
                  <a:lnTo>
                    <a:pt x="7150" y="20800"/>
                  </a:lnTo>
                  <a:lnTo>
                    <a:pt x="6703" y="21600"/>
                  </a:lnTo>
                  <a:lnTo>
                    <a:pt x="6108" y="20800"/>
                  </a:lnTo>
                  <a:lnTo>
                    <a:pt x="6703" y="20800"/>
                  </a:lnTo>
                  <a:lnTo>
                    <a:pt x="6703" y="19733"/>
                  </a:lnTo>
                  <a:lnTo>
                    <a:pt x="5512" y="19733"/>
                  </a:lnTo>
                  <a:lnTo>
                    <a:pt x="5512" y="18667"/>
                  </a:lnTo>
                  <a:lnTo>
                    <a:pt x="5065" y="17600"/>
                  </a:lnTo>
                  <a:lnTo>
                    <a:pt x="5512" y="16800"/>
                  </a:lnTo>
                  <a:lnTo>
                    <a:pt x="5065" y="16800"/>
                  </a:lnTo>
                  <a:lnTo>
                    <a:pt x="4469" y="17600"/>
                  </a:lnTo>
                  <a:lnTo>
                    <a:pt x="3426" y="17600"/>
                  </a:lnTo>
                  <a:lnTo>
                    <a:pt x="3426" y="16800"/>
                  </a:lnTo>
                  <a:lnTo>
                    <a:pt x="2234" y="16800"/>
                  </a:lnTo>
                  <a:lnTo>
                    <a:pt x="2234" y="15733"/>
                  </a:lnTo>
                  <a:lnTo>
                    <a:pt x="2830" y="14667"/>
                  </a:lnTo>
                  <a:lnTo>
                    <a:pt x="2234" y="14667"/>
                  </a:lnTo>
                  <a:lnTo>
                    <a:pt x="1192" y="13867"/>
                  </a:lnTo>
                  <a:lnTo>
                    <a:pt x="1192" y="12800"/>
                  </a:lnTo>
                  <a:lnTo>
                    <a:pt x="0" y="10667"/>
                  </a:lnTo>
                  <a:lnTo>
                    <a:pt x="596" y="9867"/>
                  </a:lnTo>
                  <a:lnTo>
                    <a:pt x="1192" y="8800"/>
                  </a:lnTo>
                  <a:lnTo>
                    <a:pt x="2234" y="8800"/>
                  </a:lnTo>
                  <a:lnTo>
                    <a:pt x="2234" y="7733"/>
                  </a:lnTo>
                  <a:lnTo>
                    <a:pt x="2830" y="5867"/>
                  </a:lnTo>
                  <a:lnTo>
                    <a:pt x="3426" y="2933"/>
                  </a:lnTo>
                  <a:lnTo>
                    <a:pt x="3873" y="1867"/>
                  </a:lnTo>
                  <a:lnTo>
                    <a:pt x="4469" y="1867"/>
                  </a:lnTo>
                  <a:lnTo>
                    <a:pt x="5065" y="800"/>
                  </a:lnTo>
                  <a:lnTo>
                    <a:pt x="4469" y="0"/>
                  </a:lnTo>
                  <a:close/>
                  <a:moveTo>
                    <a:pt x="4469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1" name="AutoShape 45"/>
            <p:cNvSpPr>
              <a:spLocks/>
            </p:cNvSpPr>
            <p:nvPr/>
          </p:nvSpPr>
          <p:spPr bwMode="auto">
            <a:xfrm>
              <a:off x="7476" y="2721"/>
              <a:ext cx="246" cy="13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029" y="18514"/>
                  </a:moveTo>
                  <a:lnTo>
                    <a:pt x="14920" y="17357"/>
                  </a:lnTo>
                  <a:lnTo>
                    <a:pt x="15810" y="15814"/>
                  </a:lnTo>
                  <a:lnTo>
                    <a:pt x="17369" y="15814"/>
                  </a:lnTo>
                  <a:lnTo>
                    <a:pt x="17369" y="14271"/>
                  </a:lnTo>
                  <a:lnTo>
                    <a:pt x="18260" y="11571"/>
                  </a:lnTo>
                  <a:lnTo>
                    <a:pt x="19151" y="7329"/>
                  </a:lnTo>
                  <a:lnTo>
                    <a:pt x="19819" y="5786"/>
                  </a:lnTo>
                  <a:lnTo>
                    <a:pt x="20709" y="5786"/>
                  </a:lnTo>
                  <a:lnTo>
                    <a:pt x="21600" y="4243"/>
                  </a:lnTo>
                  <a:lnTo>
                    <a:pt x="20709" y="3086"/>
                  </a:lnTo>
                  <a:lnTo>
                    <a:pt x="19819" y="1543"/>
                  </a:lnTo>
                  <a:lnTo>
                    <a:pt x="19151" y="0"/>
                  </a:lnTo>
                  <a:lnTo>
                    <a:pt x="18260" y="1543"/>
                  </a:lnTo>
                  <a:lnTo>
                    <a:pt x="17369" y="0"/>
                  </a:lnTo>
                  <a:lnTo>
                    <a:pt x="15810" y="1543"/>
                  </a:lnTo>
                  <a:lnTo>
                    <a:pt x="14920" y="0"/>
                  </a:lnTo>
                  <a:lnTo>
                    <a:pt x="13361" y="0"/>
                  </a:lnTo>
                  <a:lnTo>
                    <a:pt x="13361" y="1543"/>
                  </a:lnTo>
                  <a:lnTo>
                    <a:pt x="12470" y="3086"/>
                  </a:lnTo>
                  <a:lnTo>
                    <a:pt x="12470" y="4243"/>
                  </a:lnTo>
                  <a:lnTo>
                    <a:pt x="10911" y="3086"/>
                  </a:lnTo>
                  <a:lnTo>
                    <a:pt x="10021" y="4243"/>
                  </a:lnTo>
                  <a:lnTo>
                    <a:pt x="9130" y="4243"/>
                  </a:lnTo>
                  <a:lnTo>
                    <a:pt x="9130" y="5786"/>
                  </a:lnTo>
                  <a:lnTo>
                    <a:pt x="6680" y="5786"/>
                  </a:lnTo>
                  <a:lnTo>
                    <a:pt x="5790" y="7329"/>
                  </a:lnTo>
                  <a:lnTo>
                    <a:pt x="4231" y="5786"/>
                  </a:lnTo>
                  <a:lnTo>
                    <a:pt x="1781" y="4243"/>
                  </a:lnTo>
                  <a:lnTo>
                    <a:pt x="1781" y="7329"/>
                  </a:lnTo>
                  <a:lnTo>
                    <a:pt x="0" y="7329"/>
                  </a:lnTo>
                  <a:lnTo>
                    <a:pt x="891" y="8871"/>
                  </a:lnTo>
                  <a:lnTo>
                    <a:pt x="891" y="11571"/>
                  </a:lnTo>
                  <a:lnTo>
                    <a:pt x="0" y="13114"/>
                  </a:lnTo>
                  <a:lnTo>
                    <a:pt x="891" y="14271"/>
                  </a:lnTo>
                  <a:lnTo>
                    <a:pt x="891" y="17357"/>
                  </a:lnTo>
                  <a:lnTo>
                    <a:pt x="1781" y="17357"/>
                  </a:lnTo>
                  <a:lnTo>
                    <a:pt x="3340" y="18514"/>
                  </a:lnTo>
                  <a:lnTo>
                    <a:pt x="4231" y="20057"/>
                  </a:lnTo>
                  <a:lnTo>
                    <a:pt x="5122" y="20057"/>
                  </a:lnTo>
                  <a:lnTo>
                    <a:pt x="6680" y="21600"/>
                  </a:lnTo>
                  <a:lnTo>
                    <a:pt x="8239" y="21600"/>
                  </a:lnTo>
                  <a:lnTo>
                    <a:pt x="8239" y="20057"/>
                  </a:lnTo>
                  <a:lnTo>
                    <a:pt x="9130" y="21600"/>
                  </a:lnTo>
                  <a:lnTo>
                    <a:pt x="9130" y="20057"/>
                  </a:lnTo>
                  <a:lnTo>
                    <a:pt x="10911" y="20057"/>
                  </a:lnTo>
                  <a:lnTo>
                    <a:pt x="10911" y="18514"/>
                  </a:lnTo>
                  <a:lnTo>
                    <a:pt x="11579" y="17357"/>
                  </a:lnTo>
                  <a:lnTo>
                    <a:pt x="12470" y="18514"/>
                  </a:lnTo>
                  <a:lnTo>
                    <a:pt x="14029" y="18514"/>
                  </a:lnTo>
                  <a:close/>
                  <a:moveTo>
                    <a:pt x="14029" y="185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2" name="AutoShape 46"/>
            <p:cNvSpPr>
              <a:spLocks/>
            </p:cNvSpPr>
            <p:nvPr/>
          </p:nvSpPr>
          <p:spPr bwMode="auto">
            <a:xfrm>
              <a:off x="7497" y="2684"/>
              <a:ext cx="205" cy="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518"/>
                  </a:moveTo>
                  <a:lnTo>
                    <a:pt x="2933" y="19059"/>
                  </a:lnTo>
                  <a:lnTo>
                    <a:pt x="4800" y="21600"/>
                  </a:lnTo>
                  <a:lnTo>
                    <a:pt x="5867" y="19059"/>
                  </a:lnTo>
                  <a:lnTo>
                    <a:pt x="8800" y="19059"/>
                  </a:lnTo>
                  <a:lnTo>
                    <a:pt x="8800" y="16518"/>
                  </a:lnTo>
                  <a:lnTo>
                    <a:pt x="9867" y="16518"/>
                  </a:lnTo>
                  <a:lnTo>
                    <a:pt x="10933" y="14612"/>
                  </a:lnTo>
                  <a:lnTo>
                    <a:pt x="12800" y="16518"/>
                  </a:lnTo>
                  <a:lnTo>
                    <a:pt x="12800" y="14612"/>
                  </a:lnTo>
                  <a:lnTo>
                    <a:pt x="13867" y="12071"/>
                  </a:lnTo>
                  <a:lnTo>
                    <a:pt x="13867" y="9529"/>
                  </a:lnTo>
                  <a:lnTo>
                    <a:pt x="15733" y="9529"/>
                  </a:lnTo>
                  <a:lnTo>
                    <a:pt x="16800" y="12071"/>
                  </a:lnTo>
                  <a:lnTo>
                    <a:pt x="18667" y="9529"/>
                  </a:lnTo>
                  <a:lnTo>
                    <a:pt x="19733" y="12071"/>
                  </a:lnTo>
                  <a:lnTo>
                    <a:pt x="20800" y="9529"/>
                  </a:lnTo>
                  <a:lnTo>
                    <a:pt x="20800" y="7624"/>
                  </a:lnTo>
                  <a:lnTo>
                    <a:pt x="21600" y="2541"/>
                  </a:lnTo>
                  <a:lnTo>
                    <a:pt x="19733" y="0"/>
                  </a:lnTo>
                  <a:lnTo>
                    <a:pt x="12800" y="0"/>
                  </a:lnTo>
                  <a:lnTo>
                    <a:pt x="12800" y="2541"/>
                  </a:lnTo>
                  <a:lnTo>
                    <a:pt x="7733" y="2541"/>
                  </a:lnTo>
                  <a:lnTo>
                    <a:pt x="6933" y="5082"/>
                  </a:lnTo>
                  <a:lnTo>
                    <a:pt x="5867" y="7624"/>
                  </a:lnTo>
                  <a:lnTo>
                    <a:pt x="800" y="7624"/>
                  </a:lnTo>
                  <a:lnTo>
                    <a:pt x="0" y="9529"/>
                  </a:lnTo>
                  <a:lnTo>
                    <a:pt x="0" y="16518"/>
                  </a:lnTo>
                  <a:close/>
                  <a:moveTo>
                    <a:pt x="0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3" name="AutoShape 47"/>
            <p:cNvSpPr>
              <a:spLocks/>
            </p:cNvSpPr>
            <p:nvPr/>
          </p:nvSpPr>
          <p:spPr bwMode="auto">
            <a:xfrm>
              <a:off x="7722" y="2924"/>
              <a:ext cx="244" cy="1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75" y="0"/>
                  </a:moveTo>
                  <a:lnTo>
                    <a:pt x="2475" y="0"/>
                  </a:lnTo>
                  <a:lnTo>
                    <a:pt x="2475" y="1662"/>
                  </a:lnTo>
                  <a:lnTo>
                    <a:pt x="1575" y="1662"/>
                  </a:lnTo>
                  <a:lnTo>
                    <a:pt x="2475" y="2908"/>
                  </a:lnTo>
                  <a:lnTo>
                    <a:pt x="3150" y="1662"/>
                  </a:lnTo>
                  <a:lnTo>
                    <a:pt x="4050" y="1662"/>
                  </a:lnTo>
                  <a:lnTo>
                    <a:pt x="4050" y="2908"/>
                  </a:lnTo>
                  <a:lnTo>
                    <a:pt x="11475" y="2908"/>
                  </a:lnTo>
                  <a:lnTo>
                    <a:pt x="12375" y="1662"/>
                  </a:lnTo>
                  <a:lnTo>
                    <a:pt x="13275" y="1662"/>
                  </a:lnTo>
                  <a:lnTo>
                    <a:pt x="14850" y="0"/>
                  </a:lnTo>
                  <a:lnTo>
                    <a:pt x="18225" y="0"/>
                  </a:lnTo>
                  <a:lnTo>
                    <a:pt x="19125" y="1662"/>
                  </a:lnTo>
                  <a:lnTo>
                    <a:pt x="20025" y="0"/>
                  </a:lnTo>
                  <a:lnTo>
                    <a:pt x="20700" y="1662"/>
                  </a:lnTo>
                  <a:lnTo>
                    <a:pt x="21600" y="1662"/>
                  </a:lnTo>
                  <a:lnTo>
                    <a:pt x="21600" y="4569"/>
                  </a:lnTo>
                  <a:lnTo>
                    <a:pt x="20700" y="6231"/>
                  </a:lnTo>
                  <a:lnTo>
                    <a:pt x="20700" y="4569"/>
                  </a:lnTo>
                  <a:lnTo>
                    <a:pt x="19125" y="6231"/>
                  </a:lnTo>
                  <a:lnTo>
                    <a:pt x="20025" y="9138"/>
                  </a:lnTo>
                  <a:lnTo>
                    <a:pt x="18225" y="12462"/>
                  </a:lnTo>
                  <a:lnTo>
                    <a:pt x="19125" y="12462"/>
                  </a:lnTo>
                  <a:lnTo>
                    <a:pt x="20025" y="15369"/>
                  </a:lnTo>
                  <a:lnTo>
                    <a:pt x="20025" y="17031"/>
                  </a:lnTo>
                  <a:lnTo>
                    <a:pt x="19125" y="15369"/>
                  </a:lnTo>
                  <a:lnTo>
                    <a:pt x="19125" y="17031"/>
                  </a:lnTo>
                  <a:lnTo>
                    <a:pt x="18225" y="15369"/>
                  </a:lnTo>
                  <a:lnTo>
                    <a:pt x="16650" y="15369"/>
                  </a:lnTo>
                  <a:lnTo>
                    <a:pt x="15750" y="17031"/>
                  </a:lnTo>
                  <a:lnTo>
                    <a:pt x="14850" y="17031"/>
                  </a:lnTo>
                  <a:lnTo>
                    <a:pt x="14175" y="18277"/>
                  </a:lnTo>
                  <a:lnTo>
                    <a:pt x="14175" y="21600"/>
                  </a:lnTo>
                  <a:lnTo>
                    <a:pt x="7425" y="21600"/>
                  </a:lnTo>
                  <a:lnTo>
                    <a:pt x="6525" y="19938"/>
                  </a:lnTo>
                  <a:lnTo>
                    <a:pt x="6525" y="21600"/>
                  </a:lnTo>
                  <a:lnTo>
                    <a:pt x="4050" y="21600"/>
                  </a:lnTo>
                  <a:lnTo>
                    <a:pt x="3150" y="19938"/>
                  </a:lnTo>
                  <a:lnTo>
                    <a:pt x="3150" y="18277"/>
                  </a:lnTo>
                  <a:lnTo>
                    <a:pt x="675" y="13708"/>
                  </a:lnTo>
                  <a:lnTo>
                    <a:pt x="1575" y="13708"/>
                  </a:lnTo>
                  <a:lnTo>
                    <a:pt x="675" y="12462"/>
                  </a:lnTo>
                  <a:lnTo>
                    <a:pt x="675" y="10800"/>
                  </a:lnTo>
                  <a:lnTo>
                    <a:pt x="2475" y="7477"/>
                  </a:lnTo>
                  <a:lnTo>
                    <a:pt x="1575" y="6231"/>
                  </a:lnTo>
                  <a:lnTo>
                    <a:pt x="675" y="4569"/>
                  </a:lnTo>
                  <a:lnTo>
                    <a:pt x="0" y="1662"/>
                  </a:lnTo>
                  <a:lnTo>
                    <a:pt x="675" y="0"/>
                  </a:lnTo>
                  <a:close/>
                  <a:moveTo>
                    <a:pt x="675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4" name="AutoShape 48"/>
            <p:cNvSpPr>
              <a:spLocks/>
            </p:cNvSpPr>
            <p:nvPr/>
          </p:nvSpPr>
          <p:spPr bwMode="auto">
            <a:xfrm>
              <a:off x="7656" y="3006"/>
              <a:ext cx="112" cy="7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236" y="0"/>
                  </a:moveTo>
                  <a:lnTo>
                    <a:pt x="19636" y="7920"/>
                  </a:lnTo>
                  <a:lnTo>
                    <a:pt x="19636" y="10800"/>
                  </a:lnTo>
                  <a:lnTo>
                    <a:pt x="21600" y="13680"/>
                  </a:lnTo>
                  <a:lnTo>
                    <a:pt x="19636" y="16560"/>
                  </a:lnTo>
                  <a:lnTo>
                    <a:pt x="12764" y="16560"/>
                  </a:lnTo>
                  <a:lnTo>
                    <a:pt x="10800" y="18720"/>
                  </a:lnTo>
                  <a:lnTo>
                    <a:pt x="8836" y="18720"/>
                  </a:lnTo>
                  <a:lnTo>
                    <a:pt x="5400" y="21600"/>
                  </a:lnTo>
                  <a:lnTo>
                    <a:pt x="3436" y="21600"/>
                  </a:lnTo>
                  <a:lnTo>
                    <a:pt x="3436" y="18720"/>
                  </a:lnTo>
                  <a:lnTo>
                    <a:pt x="1473" y="16560"/>
                  </a:lnTo>
                  <a:lnTo>
                    <a:pt x="0" y="10800"/>
                  </a:lnTo>
                  <a:lnTo>
                    <a:pt x="1473" y="7920"/>
                  </a:lnTo>
                  <a:lnTo>
                    <a:pt x="1473" y="5760"/>
                  </a:lnTo>
                  <a:lnTo>
                    <a:pt x="3436" y="2880"/>
                  </a:lnTo>
                  <a:lnTo>
                    <a:pt x="7364" y="2880"/>
                  </a:lnTo>
                  <a:lnTo>
                    <a:pt x="10800" y="0"/>
                  </a:lnTo>
                  <a:lnTo>
                    <a:pt x="10800" y="2880"/>
                  </a:lnTo>
                  <a:lnTo>
                    <a:pt x="14236" y="0"/>
                  </a:lnTo>
                  <a:close/>
                  <a:moveTo>
                    <a:pt x="1423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5" name="AutoShape 49"/>
            <p:cNvSpPr>
              <a:spLocks/>
            </p:cNvSpPr>
            <p:nvPr/>
          </p:nvSpPr>
          <p:spPr bwMode="auto">
            <a:xfrm>
              <a:off x="7608" y="2998"/>
              <a:ext cx="76" cy="12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840" y="5929"/>
                  </a:moveTo>
                  <a:lnTo>
                    <a:pt x="13680" y="7624"/>
                  </a:lnTo>
                  <a:lnTo>
                    <a:pt x="15840" y="11012"/>
                  </a:lnTo>
                  <a:lnTo>
                    <a:pt x="18720" y="12282"/>
                  </a:lnTo>
                  <a:lnTo>
                    <a:pt x="18720" y="13976"/>
                  </a:lnTo>
                  <a:lnTo>
                    <a:pt x="21600" y="13976"/>
                  </a:lnTo>
                  <a:lnTo>
                    <a:pt x="21600" y="15671"/>
                  </a:lnTo>
                  <a:lnTo>
                    <a:pt x="18720" y="18635"/>
                  </a:lnTo>
                  <a:lnTo>
                    <a:pt x="13680" y="18635"/>
                  </a:lnTo>
                  <a:lnTo>
                    <a:pt x="13680" y="21600"/>
                  </a:lnTo>
                  <a:lnTo>
                    <a:pt x="7920" y="21600"/>
                  </a:lnTo>
                  <a:lnTo>
                    <a:pt x="5760" y="18635"/>
                  </a:lnTo>
                  <a:lnTo>
                    <a:pt x="0" y="18635"/>
                  </a:lnTo>
                  <a:lnTo>
                    <a:pt x="2880" y="16941"/>
                  </a:lnTo>
                  <a:lnTo>
                    <a:pt x="0" y="15671"/>
                  </a:lnTo>
                  <a:lnTo>
                    <a:pt x="0" y="13976"/>
                  </a:lnTo>
                  <a:lnTo>
                    <a:pt x="2880" y="12282"/>
                  </a:lnTo>
                  <a:lnTo>
                    <a:pt x="0" y="11012"/>
                  </a:lnTo>
                  <a:lnTo>
                    <a:pt x="2880" y="7624"/>
                  </a:lnTo>
                  <a:lnTo>
                    <a:pt x="2880" y="5929"/>
                  </a:lnTo>
                  <a:lnTo>
                    <a:pt x="0" y="5929"/>
                  </a:lnTo>
                  <a:lnTo>
                    <a:pt x="0" y="1271"/>
                  </a:lnTo>
                  <a:lnTo>
                    <a:pt x="2880" y="0"/>
                  </a:lnTo>
                  <a:lnTo>
                    <a:pt x="5760" y="0"/>
                  </a:lnTo>
                  <a:lnTo>
                    <a:pt x="5760" y="1271"/>
                  </a:lnTo>
                  <a:lnTo>
                    <a:pt x="7920" y="0"/>
                  </a:lnTo>
                  <a:lnTo>
                    <a:pt x="10800" y="1271"/>
                  </a:lnTo>
                  <a:lnTo>
                    <a:pt x="13680" y="2965"/>
                  </a:lnTo>
                  <a:lnTo>
                    <a:pt x="15840" y="2965"/>
                  </a:lnTo>
                  <a:lnTo>
                    <a:pt x="15840" y="5929"/>
                  </a:lnTo>
                  <a:close/>
                  <a:moveTo>
                    <a:pt x="15840" y="59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6" name="AutoShape 50"/>
            <p:cNvSpPr>
              <a:spLocks/>
            </p:cNvSpPr>
            <p:nvPr/>
          </p:nvSpPr>
          <p:spPr bwMode="auto">
            <a:xfrm>
              <a:off x="7580" y="2833"/>
              <a:ext cx="170" cy="2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933"/>
                  </a:moveTo>
                  <a:lnTo>
                    <a:pt x="0" y="1867"/>
                  </a:lnTo>
                  <a:lnTo>
                    <a:pt x="2579" y="1867"/>
                  </a:lnTo>
                  <a:lnTo>
                    <a:pt x="2579" y="800"/>
                  </a:lnTo>
                  <a:lnTo>
                    <a:pt x="3546" y="0"/>
                  </a:lnTo>
                  <a:lnTo>
                    <a:pt x="4836" y="800"/>
                  </a:lnTo>
                  <a:lnTo>
                    <a:pt x="7093" y="800"/>
                  </a:lnTo>
                  <a:lnTo>
                    <a:pt x="9672" y="2933"/>
                  </a:lnTo>
                  <a:lnTo>
                    <a:pt x="9672" y="4000"/>
                  </a:lnTo>
                  <a:lnTo>
                    <a:pt x="11928" y="4800"/>
                  </a:lnTo>
                  <a:lnTo>
                    <a:pt x="13218" y="4800"/>
                  </a:lnTo>
                  <a:lnTo>
                    <a:pt x="11928" y="5867"/>
                  </a:lnTo>
                  <a:lnTo>
                    <a:pt x="11928" y="6933"/>
                  </a:lnTo>
                  <a:lnTo>
                    <a:pt x="14507" y="6933"/>
                  </a:lnTo>
                  <a:lnTo>
                    <a:pt x="14507" y="7733"/>
                  </a:lnTo>
                  <a:lnTo>
                    <a:pt x="16764" y="7733"/>
                  </a:lnTo>
                  <a:lnTo>
                    <a:pt x="18054" y="6933"/>
                  </a:lnTo>
                  <a:lnTo>
                    <a:pt x="19021" y="6933"/>
                  </a:lnTo>
                  <a:lnTo>
                    <a:pt x="18054" y="7733"/>
                  </a:lnTo>
                  <a:lnTo>
                    <a:pt x="19021" y="8800"/>
                  </a:lnTo>
                  <a:lnTo>
                    <a:pt x="19021" y="9867"/>
                  </a:lnTo>
                  <a:lnTo>
                    <a:pt x="18054" y="10933"/>
                  </a:lnTo>
                  <a:lnTo>
                    <a:pt x="19021" y="12800"/>
                  </a:lnTo>
                  <a:lnTo>
                    <a:pt x="20310" y="13867"/>
                  </a:lnTo>
                  <a:lnTo>
                    <a:pt x="21600" y="14667"/>
                  </a:lnTo>
                  <a:lnTo>
                    <a:pt x="19021" y="16800"/>
                  </a:lnTo>
                  <a:lnTo>
                    <a:pt x="19021" y="17867"/>
                  </a:lnTo>
                  <a:lnTo>
                    <a:pt x="20310" y="18667"/>
                  </a:lnTo>
                  <a:lnTo>
                    <a:pt x="19021" y="18667"/>
                  </a:lnTo>
                  <a:lnTo>
                    <a:pt x="16764" y="19733"/>
                  </a:lnTo>
                  <a:lnTo>
                    <a:pt x="16764" y="18667"/>
                  </a:lnTo>
                  <a:lnTo>
                    <a:pt x="14507" y="19733"/>
                  </a:lnTo>
                  <a:lnTo>
                    <a:pt x="11928" y="19733"/>
                  </a:lnTo>
                  <a:lnTo>
                    <a:pt x="10639" y="20800"/>
                  </a:lnTo>
                  <a:lnTo>
                    <a:pt x="10639" y="21600"/>
                  </a:lnTo>
                  <a:lnTo>
                    <a:pt x="10639" y="19733"/>
                  </a:lnTo>
                  <a:lnTo>
                    <a:pt x="9672" y="19733"/>
                  </a:lnTo>
                  <a:lnTo>
                    <a:pt x="8382" y="18667"/>
                  </a:lnTo>
                  <a:lnTo>
                    <a:pt x="7093" y="17867"/>
                  </a:lnTo>
                  <a:lnTo>
                    <a:pt x="8382" y="16800"/>
                  </a:lnTo>
                  <a:lnTo>
                    <a:pt x="8382" y="15733"/>
                  </a:lnTo>
                  <a:lnTo>
                    <a:pt x="7093" y="15733"/>
                  </a:lnTo>
                  <a:lnTo>
                    <a:pt x="6125" y="14667"/>
                  </a:lnTo>
                  <a:lnTo>
                    <a:pt x="3546" y="14667"/>
                  </a:lnTo>
                  <a:lnTo>
                    <a:pt x="3546" y="12800"/>
                  </a:lnTo>
                  <a:lnTo>
                    <a:pt x="2579" y="11733"/>
                  </a:lnTo>
                  <a:lnTo>
                    <a:pt x="2579" y="10933"/>
                  </a:lnTo>
                  <a:lnTo>
                    <a:pt x="3546" y="10933"/>
                  </a:lnTo>
                  <a:lnTo>
                    <a:pt x="3546" y="9867"/>
                  </a:lnTo>
                  <a:lnTo>
                    <a:pt x="2579" y="9867"/>
                  </a:lnTo>
                  <a:lnTo>
                    <a:pt x="1290" y="8800"/>
                  </a:lnTo>
                  <a:lnTo>
                    <a:pt x="2579" y="7733"/>
                  </a:lnTo>
                  <a:lnTo>
                    <a:pt x="2579" y="6933"/>
                  </a:lnTo>
                  <a:lnTo>
                    <a:pt x="1290" y="6933"/>
                  </a:lnTo>
                  <a:lnTo>
                    <a:pt x="1290" y="5867"/>
                  </a:lnTo>
                  <a:lnTo>
                    <a:pt x="2579" y="5867"/>
                  </a:lnTo>
                  <a:lnTo>
                    <a:pt x="2579" y="4800"/>
                  </a:lnTo>
                  <a:lnTo>
                    <a:pt x="1290" y="4800"/>
                  </a:lnTo>
                  <a:lnTo>
                    <a:pt x="0" y="4000"/>
                  </a:lnTo>
                  <a:lnTo>
                    <a:pt x="0" y="2933"/>
                  </a:lnTo>
                  <a:close/>
                  <a:moveTo>
                    <a:pt x="0" y="29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7" name="AutoShape 51"/>
            <p:cNvSpPr>
              <a:spLocks/>
            </p:cNvSpPr>
            <p:nvPr/>
          </p:nvSpPr>
          <p:spPr bwMode="auto">
            <a:xfrm>
              <a:off x="7570" y="2951"/>
              <a:ext cx="76" cy="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21600"/>
                  </a:moveTo>
                  <a:lnTo>
                    <a:pt x="10800" y="14400"/>
                  </a:lnTo>
                  <a:lnTo>
                    <a:pt x="13680" y="12436"/>
                  </a:lnTo>
                  <a:lnTo>
                    <a:pt x="16560" y="12436"/>
                  </a:lnTo>
                  <a:lnTo>
                    <a:pt x="16560" y="14400"/>
                  </a:lnTo>
                  <a:lnTo>
                    <a:pt x="21600" y="9818"/>
                  </a:lnTo>
                  <a:lnTo>
                    <a:pt x="21600" y="7200"/>
                  </a:lnTo>
                  <a:lnTo>
                    <a:pt x="18720" y="7200"/>
                  </a:lnTo>
                  <a:lnTo>
                    <a:pt x="16560" y="4582"/>
                  </a:lnTo>
                  <a:lnTo>
                    <a:pt x="10800" y="4582"/>
                  </a:lnTo>
                  <a:lnTo>
                    <a:pt x="10800" y="0"/>
                  </a:lnTo>
                  <a:lnTo>
                    <a:pt x="8640" y="2618"/>
                  </a:lnTo>
                  <a:lnTo>
                    <a:pt x="8640" y="0"/>
                  </a:lnTo>
                  <a:lnTo>
                    <a:pt x="2880" y="0"/>
                  </a:lnTo>
                  <a:lnTo>
                    <a:pt x="2880" y="2618"/>
                  </a:lnTo>
                  <a:lnTo>
                    <a:pt x="5760" y="2618"/>
                  </a:lnTo>
                  <a:lnTo>
                    <a:pt x="5760" y="4582"/>
                  </a:lnTo>
                  <a:lnTo>
                    <a:pt x="2880" y="4582"/>
                  </a:lnTo>
                  <a:lnTo>
                    <a:pt x="2880" y="9818"/>
                  </a:lnTo>
                  <a:lnTo>
                    <a:pt x="0" y="12436"/>
                  </a:lnTo>
                  <a:lnTo>
                    <a:pt x="2880" y="14400"/>
                  </a:lnTo>
                  <a:lnTo>
                    <a:pt x="10800" y="21600"/>
                  </a:lnTo>
                  <a:close/>
                  <a:moveTo>
                    <a:pt x="10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8" name="AutoShape 52"/>
            <p:cNvSpPr>
              <a:spLocks/>
            </p:cNvSpPr>
            <p:nvPr/>
          </p:nvSpPr>
          <p:spPr bwMode="auto">
            <a:xfrm>
              <a:off x="7375" y="2833"/>
              <a:ext cx="226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700" y="8894"/>
                  </a:moveTo>
                  <a:cubicBezTo>
                    <a:pt x="20700" y="7624"/>
                    <a:pt x="20700" y="7624"/>
                    <a:pt x="20700" y="7624"/>
                  </a:cubicBezTo>
                  <a:cubicBezTo>
                    <a:pt x="20700" y="7624"/>
                    <a:pt x="20700" y="7624"/>
                    <a:pt x="20700" y="7624"/>
                  </a:cubicBezTo>
                  <a:cubicBezTo>
                    <a:pt x="21600" y="7624"/>
                    <a:pt x="21600" y="7624"/>
                    <a:pt x="21600" y="7624"/>
                  </a:cubicBezTo>
                  <a:cubicBezTo>
                    <a:pt x="21600" y="6353"/>
                    <a:pt x="21600" y="6353"/>
                    <a:pt x="21600" y="6353"/>
                  </a:cubicBezTo>
                  <a:cubicBezTo>
                    <a:pt x="20700" y="6353"/>
                    <a:pt x="20700" y="6353"/>
                    <a:pt x="20700" y="6353"/>
                  </a:cubicBezTo>
                  <a:cubicBezTo>
                    <a:pt x="20700" y="6353"/>
                    <a:pt x="20700" y="6353"/>
                    <a:pt x="20700" y="6353"/>
                  </a:cubicBezTo>
                  <a:cubicBezTo>
                    <a:pt x="19800" y="5082"/>
                    <a:pt x="19800" y="5082"/>
                    <a:pt x="19800" y="5082"/>
                  </a:cubicBezTo>
                  <a:cubicBezTo>
                    <a:pt x="19800" y="3812"/>
                    <a:pt x="19800" y="3812"/>
                    <a:pt x="19800" y="3812"/>
                  </a:cubicBezTo>
                  <a:cubicBezTo>
                    <a:pt x="18900" y="2541"/>
                    <a:pt x="18900" y="2541"/>
                    <a:pt x="18900" y="2541"/>
                  </a:cubicBezTo>
                  <a:cubicBezTo>
                    <a:pt x="18900" y="3812"/>
                    <a:pt x="18900" y="3812"/>
                    <a:pt x="18900" y="3812"/>
                  </a:cubicBezTo>
                  <a:cubicBezTo>
                    <a:pt x="17100" y="3812"/>
                    <a:pt x="17100" y="3812"/>
                    <a:pt x="17100" y="3812"/>
                  </a:cubicBezTo>
                  <a:cubicBezTo>
                    <a:pt x="15300" y="2541"/>
                    <a:pt x="15300" y="2541"/>
                    <a:pt x="15300" y="2541"/>
                  </a:cubicBezTo>
                  <a:cubicBezTo>
                    <a:pt x="14400" y="2541"/>
                    <a:pt x="14400" y="2541"/>
                    <a:pt x="14400" y="2541"/>
                  </a:cubicBezTo>
                  <a:cubicBezTo>
                    <a:pt x="13500" y="1271"/>
                    <a:pt x="13500" y="1271"/>
                    <a:pt x="13500" y="1271"/>
                  </a:cubicBezTo>
                  <a:cubicBezTo>
                    <a:pt x="11700" y="0"/>
                    <a:pt x="11700" y="0"/>
                    <a:pt x="1170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9000" y="0"/>
                    <a:pt x="9000" y="0"/>
                    <a:pt x="9000" y="0"/>
                  </a:cubicBezTo>
                  <a:cubicBezTo>
                    <a:pt x="7200" y="1271"/>
                    <a:pt x="7200" y="1271"/>
                    <a:pt x="7200" y="1271"/>
                  </a:cubicBezTo>
                  <a:cubicBezTo>
                    <a:pt x="7200" y="2541"/>
                    <a:pt x="7200" y="2541"/>
                    <a:pt x="7200" y="2541"/>
                  </a:cubicBezTo>
                  <a:cubicBezTo>
                    <a:pt x="5400" y="3812"/>
                    <a:pt x="5400" y="3812"/>
                    <a:pt x="5400" y="3812"/>
                  </a:cubicBezTo>
                  <a:cubicBezTo>
                    <a:pt x="5400" y="5082"/>
                    <a:pt x="5400" y="5082"/>
                    <a:pt x="5400" y="5082"/>
                  </a:cubicBezTo>
                  <a:cubicBezTo>
                    <a:pt x="4500" y="5082"/>
                    <a:pt x="4500" y="5082"/>
                    <a:pt x="4500" y="5082"/>
                  </a:cubicBezTo>
                  <a:cubicBezTo>
                    <a:pt x="2700" y="5082"/>
                    <a:pt x="2700" y="5082"/>
                    <a:pt x="2700" y="5082"/>
                  </a:cubicBezTo>
                  <a:cubicBezTo>
                    <a:pt x="1800" y="5082"/>
                    <a:pt x="1800" y="5082"/>
                    <a:pt x="1800" y="5082"/>
                  </a:cubicBezTo>
                  <a:cubicBezTo>
                    <a:pt x="900" y="6353"/>
                    <a:pt x="900" y="6353"/>
                    <a:pt x="900" y="6353"/>
                  </a:cubicBezTo>
                  <a:cubicBezTo>
                    <a:pt x="0" y="6353"/>
                    <a:pt x="0" y="6353"/>
                    <a:pt x="0" y="6353"/>
                  </a:cubicBezTo>
                  <a:cubicBezTo>
                    <a:pt x="0" y="6353"/>
                    <a:pt x="0" y="6353"/>
                    <a:pt x="0" y="6353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900" y="8894"/>
                    <a:pt x="900" y="8894"/>
                    <a:pt x="900" y="8894"/>
                  </a:cubicBezTo>
                  <a:cubicBezTo>
                    <a:pt x="900" y="10165"/>
                    <a:pt x="900" y="10165"/>
                    <a:pt x="900" y="10165"/>
                  </a:cubicBezTo>
                  <a:cubicBezTo>
                    <a:pt x="900" y="10165"/>
                    <a:pt x="900" y="10165"/>
                    <a:pt x="900" y="10165"/>
                  </a:cubicBezTo>
                  <a:cubicBezTo>
                    <a:pt x="1800" y="7624"/>
                    <a:pt x="1800" y="7624"/>
                    <a:pt x="1800" y="7624"/>
                  </a:cubicBezTo>
                  <a:cubicBezTo>
                    <a:pt x="2700" y="6353"/>
                    <a:pt x="2700" y="6353"/>
                    <a:pt x="2700" y="6353"/>
                  </a:cubicBezTo>
                  <a:cubicBezTo>
                    <a:pt x="2700" y="6353"/>
                    <a:pt x="2700" y="6353"/>
                    <a:pt x="2700" y="6353"/>
                  </a:cubicBezTo>
                  <a:cubicBezTo>
                    <a:pt x="3600" y="6353"/>
                    <a:pt x="3600" y="6353"/>
                    <a:pt x="3600" y="6353"/>
                  </a:cubicBezTo>
                  <a:cubicBezTo>
                    <a:pt x="4500" y="6353"/>
                    <a:pt x="4500" y="6353"/>
                    <a:pt x="4500" y="6353"/>
                  </a:cubicBezTo>
                  <a:cubicBezTo>
                    <a:pt x="4500" y="7624"/>
                    <a:pt x="4500" y="7624"/>
                    <a:pt x="4500" y="7624"/>
                  </a:cubicBezTo>
                  <a:cubicBezTo>
                    <a:pt x="5400" y="8894"/>
                    <a:pt x="5400" y="8894"/>
                    <a:pt x="5400" y="8894"/>
                  </a:cubicBezTo>
                  <a:cubicBezTo>
                    <a:pt x="5400" y="10165"/>
                    <a:pt x="5400" y="10165"/>
                    <a:pt x="5400" y="10165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8100" y="12706"/>
                    <a:pt x="8100" y="12706"/>
                    <a:pt x="8100" y="12706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6300" y="13976"/>
                    <a:pt x="6300" y="13976"/>
                    <a:pt x="6300" y="13976"/>
                  </a:cubicBezTo>
                  <a:cubicBezTo>
                    <a:pt x="6300" y="15247"/>
                    <a:pt x="6300" y="15247"/>
                    <a:pt x="6300" y="15247"/>
                  </a:cubicBezTo>
                  <a:cubicBezTo>
                    <a:pt x="7200" y="15247"/>
                    <a:pt x="7200" y="15247"/>
                    <a:pt x="7200" y="15247"/>
                  </a:cubicBezTo>
                  <a:cubicBezTo>
                    <a:pt x="8100" y="15247"/>
                    <a:pt x="8100" y="15247"/>
                    <a:pt x="8100" y="15247"/>
                  </a:cubicBezTo>
                  <a:cubicBezTo>
                    <a:pt x="9000" y="16518"/>
                    <a:pt x="9000" y="16518"/>
                    <a:pt x="9000" y="16518"/>
                  </a:cubicBezTo>
                  <a:cubicBezTo>
                    <a:pt x="9900" y="16518"/>
                    <a:pt x="9900" y="16518"/>
                    <a:pt x="9900" y="16518"/>
                  </a:cubicBezTo>
                  <a:cubicBezTo>
                    <a:pt x="9900" y="17788"/>
                    <a:pt x="9900" y="17788"/>
                    <a:pt x="9900" y="17788"/>
                  </a:cubicBezTo>
                  <a:cubicBezTo>
                    <a:pt x="10800" y="17788"/>
                    <a:pt x="10800" y="17788"/>
                    <a:pt x="10800" y="17788"/>
                  </a:cubicBezTo>
                  <a:cubicBezTo>
                    <a:pt x="12600" y="17788"/>
                    <a:pt x="12600" y="17788"/>
                    <a:pt x="12600" y="17788"/>
                  </a:cubicBezTo>
                  <a:cubicBezTo>
                    <a:pt x="13500" y="17788"/>
                    <a:pt x="13500" y="17788"/>
                    <a:pt x="13500" y="17788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4400" y="20329"/>
                    <a:pt x="14400" y="20329"/>
                    <a:pt x="14400" y="20329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5300" y="21600"/>
                    <a:pt x="15300" y="21600"/>
                    <a:pt x="15300" y="21600"/>
                  </a:cubicBezTo>
                  <a:cubicBezTo>
                    <a:pt x="15300" y="21600"/>
                    <a:pt x="15300" y="21600"/>
                    <a:pt x="15300" y="21600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2600" y="16518"/>
                    <a:pt x="12600" y="16518"/>
                    <a:pt x="12600" y="16518"/>
                  </a:cubicBezTo>
                  <a:cubicBezTo>
                    <a:pt x="9900" y="12706"/>
                    <a:pt x="9900" y="12706"/>
                    <a:pt x="9900" y="12706"/>
                  </a:cubicBezTo>
                  <a:cubicBezTo>
                    <a:pt x="9900" y="12706"/>
                    <a:pt x="9900" y="12706"/>
                    <a:pt x="9900" y="12706"/>
                  </a:cubicBezTo>
                  <a:cubicBezTo>
                    <a:pt x="9900" y="11435"/>
                    <a:pt x="9900" y="11435"/>
                    <a:pt x="9900" y="11435"/>
                  </a:cubicBezTo>
                  <a:cubicBezTo>
                    <a:pt x="9000" y="11435"/>
                    <a:pt x="9000" y="11435"/>
                    <a:pt x="9000" y="11435"/>
                  </a:cubicBezTo>
                  <a:cubicBezTo>
                    <a:pt x="9000" y="10165"/>
                    <a:pt x="9000" y="10165"/>
                    <a:pt x="9000" y="10165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7624"/>
                    <a:pt x="8100" y="7624"/>
                    <a:pt x="8100" y="7624"/>
                  </a:cubicBezTo>
                  <a:cubicBezTo>
                    <a:pt x="8100" y="6353"/>
                    <a:pt x="8100" y="6353"/>
                    <a:pt x="8100" y="6353"/>
                  </a:cubicBezTo>
                  <a:cubicBezTo>
                    <a:pt x="8100" y="6353"/>
                    <a:pt x="8100" y="6353"/>
                    <a:pt x="8100" y="6353"/>
                  </a:cubicBezTo>
                  <a:cubicBezTo>
                    <a:pt x="9000" y="7624"/>
                    <a:pt x="9000" y="7624"/>
                    <a:pt x="9000" y="7624"/>
                  </a:cubicBezTo>
                  <a:cubicBezTo>
                    <a:pt x="9900" y="7624"/>
                    <a:pt x="9900" y="7624"/>
                    <a:pt x="9900" y="7624"/>
                  </a:cubicBezTo>
                  <a:cubicBezTo>
                    <a:pt x="9900" y="7624"/>
                    <a:pt x="9900" y="7624"/>
                    <a:pt x="9900" y="7624"/>
                  </a:cubicBezTo>
                  <a:cubicBezTo>
                    <a:pt x="9900" y="6353"/>
                    <a:pt x="9900" y="6353"/>
                    <a:pt x="9900" y="6353"/>
                  </a:cubicBezTo>
                  <a:cubicBezTo>
                    <a:pt x="10800" y="6353"/>
                    <a:pt x="10800" y="6353"/>
                    <a:pt x="10800" y="6353"/>
                  </a:cubicBezTo>
                  <a:cubicBezTo>
                    <a:pt x="11700" y="6353"/>
                    <a:pt x="11700" y="6353"/>
                    <a:pt x="11700" y="6353"/>
                  </a:cubicBezTo>
                  <a:cubicBezTo>
                    <a:pt x="11700" y="6353"/>
                    <a:pt x="11700" y="6353"/>
                    <a:pt x="11700" y="6353"/>
                  </a:cubicBezTo>
                  <a:cubicBezTo>
                    <a:pt x="12600" y="6353"/>
                    <a:pt x="12600" y="6353"/>
                    <a:pt x="12600" y="6353"/>
                  </a:cubicBezTo>
                  <a:cubicBezTo>
                    <a:pt x="12600" y="6353"/>
                    <a:pt x="12600" y="6353"/>
                    <a:pt x="12600" y="6353"/>
                  </a:cubicBezTo>
                  <a:cubicBezTo>
                    <a:pt x="13500" y="6353"/>
                    <a:pt x="13500" y="6353"/>
                    <a:pt x="13500" y="6353"/>
                  </a:cubicBezTo>
                  <a:cubicBezTo>
                    <a:pt x="13500" y="7624"/>
                    <a:pt x="13500" y="7624"/>
                    <a:pt x="13500" y="7624"/>
                  </a:cubicBezTo>
                  <a:cubicBezTo>
                    <a:pt x="14400" y="6353"/>
                    <a:pt x="14400" y="6353"/>
                    <a:pt x="14400" y="6353"/>
                  </a:cubicBezTo>
                  <a:cubicBezTo>
                    <a:pt x="15300" y="7624"/>
                    <a:pt x="15300" y="7624"/>
                    <a:pt x="15300" y="7624"/>
                  </a:cubicBezTo>
                  <a:cubicBezTo>
                    <a:pt x="16200" y="6353"/>
                    <a:pt x="16200" y="6353"/>
                    <a:pt x="16200" y="6353"/>
                  </a:cubicBezTo>
                  <a:cubicBezTo>
                    <a:pt x="16200" y="7624"/>
                    <a:pt x="16200" y="7624"/>
                    <a:pt x="16200" y="7624"/>
                  </a:cubicBezTo>
                  <a:cubicBezTo>
                    <a:pt x="17100" y="7624"/>
                    <a:pt x="17100" y="7624"/>
                    <a:pt x="17100" y="7624"/>
                  </a:cubicBezTo>
                  <a:cubicBezTo>
                    <a:pt x="18000" y="7624"/>
                    <a:pt x="18000" y="7624"/>
                    <a:pt x="18000" y="7624"/>
                  </a:cubicBezTo>
                  <a:cubicBezTo>
                    <a:pt x="18000" y="7624"/>
                    <a:pt x="18000" y="7624"/>
                    <a:pt x="18000" y="7624"/>
                  </a:cubicBezTo>
                  <a:cubicBezTo>
                    <a:pt x="18900" y="7624"/>
                    <a:pt x="18900" y="7624"/>
                    <a:pt x="18900" y="7624"/>
                  </a:cubicBezTo>
                  <a:cubicBezTo>
                    <a:pt x="20700" y="8894"/>
                    <a:pt x="20700" y="8894"/>
                    <a:pt x="20700" y="8894"/>
                  </a:cubicBezTo>
                  <a:cubicBezTo>
                    <a:pt x="20700" y="8894"/>
                    <a:pt x="20700" y="8894"/>
                    <a:pt x="20700" y="8894"/>
                  </a:cubicBezTo>
                  <a:close/>
                  <a:moveTo>
                    <a:pt x="12600" y="20329"/>
                  </a:moveTo>
                  <a:cubicBezTo>
                    <a:pt x="12600" y="20329"/>
                    <a:pt x="13500" y="20329"/>
                    <a:pt x="13500" y="20329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2600" y="21600"/>
                    <a:pt x="12600" y="21600"/>
                    <a:pt x="12600" y="21600"/>
                  </a:cubicBezTo>
                  <a:cubicBezTo>
                    <a:pt x="12600" y="20329"/>
                    <a:pt x="12600" y="20329"/>
                    <a:pt x="12600" y="20329"/>
                  </a:cubicBezTo>
                  <a:close/>
                  <a:moveTo>
                    <a:pt x="10800" y="19059"/>
                  </a:moveTo>
                  <a:cubicBezTo>
                    <a:pt x="13500" y="19059"/>
                    <a:pt x="13500" y="19059"/>
                    <a:pt x="13500" y="19059"/>
                  </a:cubicBezTo>
                  <a:cubicBezTo>
                    <a:pt x="12600" y="20329"/>
                    <a:pt x="12600" y="20329"/>
                    <a:pt x="12600" y="20329"/>
                  </a:cubicBezTo>
                  <a:cubicBezTo>
                    <a:pt x="10800" y="19059"/>
                    <a:pt x="10800" y="19059"/>
                    <a:pt x="10800" y="19059"/>
                  </a:cubicBezTo>
                  <a:close/>
                  <a:moveTo>
                    <a:pt x="11700" y="17788"/>
                  </a:moveTo>
                  <a:cubicBezTo>
                    <a:pt x="12600" y="17788"/>
                    <a:pt x="12600" y="17788"/>
                    <a:pt x="12600" y="17788"/>
                  </a:cubicBezTo>
                  <a:cubicBezTo>
                    <a:pt x="13500" y="19059"/>
                    <a:pt x="13500" y="19059"/>
                    <a:pt x="13500" y="19059"/>
                  </a:cubicBezTo>
                  <a:cubicBezTo>
                    <a:pt x="12600" y="19059"/>
                    <a:pt x="12600" y="19059"/>
                    <a:pt x="12600" y="19059"/>
                  </a:cubicBezTo>
                  <a:cubicBezTo>
                    <a:pt x="11700" y="19059"/>
                    <a:pt x="11700" y="19059"/>
                    <a:pt x="11700" y="19059"/>
                  </a:cubicBezTo>
                  <a:cubicBezTo>
                    <a:pt x="11700" y="17788"/>
                    <a:pt x="11700" y="17788"/>
                    <a:pt x="11700" y="17788"/>
                  </a:cubicBezTo>
                  <a:close/>
                  <a:moveTo>
                    <a:pt x="5400" y="11435"/>
                  </a:moveTo>
                  <a:cubicBezTo>
                    <a:pt x="6300" y="11435"/>
                    <a:pt x="6300" y="11435"/>
                    <a:pt x="6300" y="11435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5400" y="11435"/>
                    <a:pt x="5400" y="11435"/>
                    <a:pt x="5400" y="11435"/>
                  </a:cubicBezTo>
                  <a:close/>
                  <a:moveTo>
                    <a:pt x="4500" y="10165"/>
                  </a:moveTo>
                  <a:cubicBezTo>
                    <a:pt x="5400" y="11435"/>
                    <a:pt x="5400" y="11435"/>
                    <a:pt x="5400" y="11435"/>
                  </a:cubicBezTo>
                  <a:cubicBezTo>
                    <a:pt x="4500" y="11435"/>
                    <a:pt x="4500" y="11435"/>
                    <a:pt x="4500" y="11435"/>
                  </a:cubicBezTo>
                  <a:cubicBezTo>
                    <a:pt x="4500" y="10165"/>
                    <a:pt x="4500" y="10165"/>
                    <a:pt x="4500" y="10165"/>
                  </a:cubicBezTo>
                  <a:close/>
                  <a:moveTo>
                    <a:pt x="5400" y="13976"/>
                  </a:moveTo>
                  <a:cubicBezTo>
                    <a:pt x="6300" y="13976"/>
                    <a:pt x="6300" y="13976"/>
                    <a:pt x="6300" y="13976"/>
                  </a:cubicBezTo>
                  <a:cubicBezTo>
                    <a:pt x="6300" y="15247"/>
                    <a:pt x="6300" y="15247"/>
                    <a:pt x="6300" y="15247"/>
                  </a:cubicBezTo>
                  <a:cubicBezTo>
                    <a:pt x="5400" y="13976"/>
                    <a:pt x="5400" y="13976"/>
                    <a:pt x="5400" y="13976"/>
                  </a:cubicBezTo>
                  <a:close/>
                  <a:moveTo>
                    <a:pt x="4500" y="11435"/>
                  </a:moveTo>
                  <a:cubicBezTo>
                    <a:pt x="4500" y="12706"/>
                    <a:pt x="4500" y="12706"/>
                    <a:pt x="4500" y="12706"/>
                  </a:cubicBezTo>
                  <a:cubicBezTo>
                    <a:pt x="4500" y="12706"/>
                    <a:pt x="4500" y="12706"/>
                    <a:pt x="4500" y="12706"/>
                  </a:cubicBezTo>
                  <a:cubicBezTo>
                    <a:pt x="4500" y="11435"/>
                    <a:pt x="4500" y="11435"/>
                    <a:pt x="4500" y="11435"/>
                  </a:cubicBezTo>
                  <a:close/>
                  <a:moveTo>
                    <a:pt x="2700" y="8894"/>
                  </a:moveTo>
                  <a:cubicBezTo>
                    <a:pt x="3600" y="10165"/>
                    <a:pt x="3600" y="10165"/>
                    <a:pt x="3600" y="10165"/>
                  </a:cubicBezTo>
                  <a:cubicBezTo>
                    <a:pt x="4500" y="11435"/>
                    <a:pt x="4500" y="11435"/>
                    <a:pt x="4500" y="11435"/>
                  </a:cubicBezTo>
                  <a:cubicBezTo>
                    <a:pt x="3600" y="11435"/>
                    <a:pt x="3600" y="11435"/>
                    <a:pt x="3600" y="11435"/>
                  </a:cubicBezTo>
                  <a:cubicBezTo>
                    <a:pt x="2700" y="10165"/>
                    <a:pt x="2700" y="10165"/>
                    <a:pt x="2700" y="10165"/>
                  </a:cubicBezTo>
                  <a:cubicBezTo>
                    <a:pt x="3600" y="10165"/>
                    <a:pt x="3600" y="10165"/>
                    <a:pt x="3600" y="10165"/>
                  </a:cubicBezTo>
                  <a:cubicBezTo>
                    <a:pt x="2700" y="8894"/>
                    <a:pt x="2700" y="8894"/>
                    <a:pt x="2700" y="8894"/>
                  </a:cubicBezTo>
                  <a:close/>
                  <a:moveTo>
                    <a:pt x="3600" y="6353"/>
                  </a:moveTo>
                  <a:cubicBezTo>
                    <a:pt x="4500" y="8894"/>
                    <a:pt x="4500" y="8894"/>
                    <a:pt x="4500" y="8894"/>
                  </a:cubicBezTo>
                  <a:cubicBezTo>
                    <a:pt x="3600" y="8894"/>
                    <a:pt x="3600" y="8894"/>
                    <a:pt x="3600" y="8894"/>
                  </a:cubicBezTo>
                  <a:cubicBezTo>
                    <a:pt x="3600" y="8894"/>
                    <a:pt x="3600" y="8894"/>
                    <a:pt x="3600" y="8894"/>
                  </a:cubicBezTo>
                  <a:cubicBezTo>
                    <a:pt x="2700" y="8894"/>
                    <a:pt x="2700" y="8894"/>
                    <a:pt x="2700" y="8894"/>
                  </a:cubicBezTo>
                  <a:cubicBezTo>
                    <a:pt x="2700" y="7624"/>
                    <a:pt x="2700" y="7624"/>
                    <a:pt x="2700" y="7624"/>
                  </a:cubicBezTo>
                  <a:cubicBezTo>
                    <a:pt x="2700" y="7624"/>
                    <a:pt x="3600" y="6353"/>
                    <a:pt x="3600" y="6353"/>
                  </a:cubicBezTo>
                  <a:close/>
                  <a:moveTo>
                    <a:pt x="3600" y="635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9" name="AutoShape 53"/>
            <p:cNvSpPr>
              <a:spLocks/>
            </p:cNvSpPr>
            <p:nvPr/>
          </p:nvSpPr>
          <p:spPr bwMode="auto">
            <a:xfrm>
              <a:off x="7459" y="2877"/>
              <a:ext cx="149" cy="12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983" y="19837"/>
                  </a:moveTo>
                  <a:lnTo>
                    <a:pt x="10983" y="18073"/>
                  </a:lnTo>
                  <a:lnTo>
                    <a:pt x="6590" y="13224"/>
                  </a:lnTo>
                  <a:lnTo>
                    <a:pt x="2563" y="8376"/>
                  </a:lnTo>
                  <a:lnTo>
                    <a:pt x="2563" y="6612"/>
                  </a:lnTo>
                  <a:lnTo>
                    <a:pt x="1464" y="6612"/>
                  </a:lnTo>
                  <a:lnTo>
                    <a:pt x="1464" y="4849"/>
                  </a:lnTo>
                  <a:lnTo>
                    <a:pt x="0" y="3527"/>
                  </a:lnTo>
                  <a:lnTo>
                    <a:pt x="0" y="0"/>
                  </a:lnTo>
                  <a:lnTo>
                    <a:pt x="1464" y="1763"/>
                  </a:lnTo>
                  <a:lnTo>
                    <a:pt x="2563" y="1763"/>
                  </a:lnTo>
                  <a:lnTo>
                    <a:pt x="2563" y="0"/>
                  </a:lnTo>
                  <a:lnTo>
                    <a:pt x="8054" y="0"/>
                  </a:lnTo>
                  <a:lnTo>
                    <a:pt x="8054" y="1763"/>
                  </a:lnTo>
                  <a:lnTo>
                    <a:pt x="9519" y="0"/>
                  </a:lnTo>
                  <a:lnTo>
                    <a:pt x="10983" y="1763"/>
                  </a:lnTo>
                  <a:lnTo>
                    <a:pt x="12081" y="0"/>
                  </a:lnTo>
                  <a:lnTo>
                    <a:pt x="12081" y="1763"/>
                  </a:lnTo>
                  <a:lnTo>
                    <a:pt x="16108" y="1763"/>
                  </a:lnTo>
                  <a:lnTo>
                    <a:pt x="19037" y="3527"/>
                  </a:lnTo>
                  <a:lnTo>
                    <a:pt x="20502" y="3527"/>
                  </a:lnTo>
                  <a:lnTo>
                    <a:pt x="20502" y="4849"/>
                  </a:lnTo>
                  <a:lnTo>
                    <a:pt x="19037" y="6612"/>
                  </a:lnTo>
                  <a:lnTo>
                    <a:pt x="20502" y="8376"/>
                  </a:lnTo>
                  <a:lnTo>
                    <a:pt x="21600" y="8376"/>
                  </a:lnTo>
                  <a:lnTo>
                    <a:pt x="21600" y="10139"/>
                  </a:lnTo>
                  <a:lnTo>
                    <a:pt x="20502" y="10139"/>
                  </a:lnTo>
                  <a:lnTo>
                    <a:pt x="20502" y="11461"/>
                  </a:lnTo>
                  <a:lnTo>
                    <a:pt x="21600" y="13224"/>
                  </a:lnTo>
                  <a:lnTo>
                    <a:pt x="20502" y="14988"/>
                  </a:lnTo>
                  <a:lnTo>
                    <a:pt x="20502" y="13224"/>
                  </a:lnTo>
                  <a:lnTo>
                    <a:pt x="17573" y="13224"/>
                  </a:lnTo>
                  <a:lnTo>
                    <a:pt x="17573" y="14988"/>
                  </a:lnTo>
                  <a:lnTo>
                    <a:pt x="19037" y="14988"/>
                  </a:lnTo>
                  <a:lnTo>
                    <a:pt x="19037" y="16310"/>
                  </a:lnTo>
                  <a:lnTo>
                    <a:pt x="17573" y="16310"/>
                  </a:lnTo>
                  <a:lnTo>
                    <a:pt x="17573" y="19837"/>
                  </a:lnTo>
                  <a:lnTo>
                    <a:pt x="16108" y="21600"/>
                  </a:lnTo>
                  <a:lnTo>
                    <a:pt x="15010" y="19837"/>
                  </a:lnTo>
                  <a:lnTo>
                    <a:pt x="10983" y="19837"/>
                  </a:lnTo>
                  <a:close/>
                  <a:moveTo>
                    <a:pt x="10983" y="1983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0" name="AutoShape 54"/>
            <p:cNvSpPr>
              <a:spLocks/>
            </p:cNvSpPr>
            <p:nvPr/>
          </p:nvSpPr>
          <p:spPr bwMode="auto">
            <a:xfrm>
              <a:off x="7365" y="2806"/>
              <a:ext cx="122" cy="7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00" y="21600"/>
                  </a:moveTo>
                  <a:lnTo>
                    <a:pt x="3150" y="21600"/>
                  </a:lnTo>
                  <a:lnTo>
                    <a:pt x="4950" y="19366"/>
                  </a:lnTo>
                  <a:lnTo>
                    <a:pt x="11700" y="19366"/>
                  </a:lnTo>
                  <a:lnTo>
                    <a:pt x="11700" y="16386"/>
                  </a:lnTo>
                  <a:lnTo>
                    <a:pt x="14850" y="13407"/>
                  </a:lnTo>
                  <a:lnTo>
                    <a:pt x="14850" y="10428"/>
                  </a:lnTo>
                  <a:lnTo>
                    <a:pt x="18450" y="8193"/>
                  </a:lnTo>
                  <a:lnTo>
                    <a:pt x="21600" y="8193"/>
                  </a:lnTo>
                  <a:lnTo>
                    <a:pt x="21600" y="2234"/>
                  </a:lnTo>
                  <a:lnTo>
                    <a:pt x="19800" y="0"/>
                  </a:lnTo>
                  <a:lnTo>
                    <a:pt x="18450" y="2234"/>
                  </a:lnTo>
                  <a:lnTo>
                    <a:pt x="14850" y="5214"/>
                  </a:lnTo>
                  <a:lnTo>
                    <a:pt x="3150" y="5214"/>
                  </a:lnTo>
                  <a:lnTo>
                    <a:pt x="1800" y="8193"/>
                  </a:lnTo>
                  <a:lnTo>
                    <a:pt x="1800" y="10428"/>
                  </a:lnTo>
                  <a:lnTo>
                    <a:pt x="0" y="13407"/>
                  </a:lnTo>
                  <a:lnTo>
                    <a:pt x="1800" y="16386"/>
                  </a:lnTo>
                  <a:lnTo>
                    <a:pt x="3150" y="16386"/>
                  </a:lnTo>
                  <a:lnTo>
                    <a:pt x="3150" y="19366"/>
                  </a:lnTo>
                  <a:lnTo>
                    <a:pt x="1800" y="19366"/>
                  </a:lnTo>
                  <a:lnTo>
                    <a:pt x="1800" y="21600"/>
                  </a:lnTo>
                  <a:close/>
                  <a:moveTo>
                    <a:pt x="1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1" name="AutoShape 55"/>
            <p:cNvSpPr>
              <a:spLocks/>
            </p:cNvSpPr>
            <p:nvPr/>
          </p:nvSpPr>
          <p:spPr bwMode="auto">
            <a:xfrm>
              <a:off x="7215" y="2704"/>
              <a:ext cx="282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843" y="21600"/>
                  </a:moveTo>
                  <a:lnTo>
                    <a:pt x="17903" y="21600"/>
                  </a:lnTo>
                  <a:lnTo>
                    <a:pt x="19459" y="19800"/>
                  </a:lnTo>
                  <a:lnTo>
                    <a:pt x="20822" y="16650"/>
                  </a:lnTo>
                  <a:lnTo>
                    <a:pt x="20822" y="13500"/>
                  </a:lnTo>
                  <a:lnTo>
                    <a:pt x="20043" y="11700"/>
                  </a:lnTo>
                  <a:lnTo>
                    <a:pt x="21600" y="11700"/>
                  </a:lnTo>
                  <a:lnTo>
                    <a:pt x="21600" y="3150"/>
                  </a:lnTo>
                  <a:lnTo>
                    <a:pt x="20043" y="1800"/>
                  </a:lnTo>
                  <a:lnTo>
                    <a:pt x="17903" y="1800"/>
                  </a:lnTo>
                  <a:lnTo>
                    <a:pt x="17319" y="0"/>
                  </a:lnTo>
                  <a:lnTo>
                    <a:pt x="15762" y="0"/>
                  </a:lnTo>
                  <a:lnTo>
                    <a:pt x="14984" y="1800"/>
                  </a:lnTo>
                  <a:lnTo>
                    <a:pt x="14984" y="3150"/>
                  </a:lnTo>
                  <a:lnTo>
                    <a:pt x="13622" y="3150"/>
                  </a:lnTo>
                  <a:lnTo>
                    <a:pt x="12259" y="1800"/>
                  </a:lnTo>
                  <a:lnTo>
                    <a:pt x="11481" y="1800"/>
                  </a:lnTo>
                  <a:lnTo>
                    <a:pt x="11481" y="4950"/>
                  </a:lnTo>
                  <a:lnTo>
                    <a:pt x="10703" y="4950"/>
                  </a:lnTo>
                  <a:lnTo>
                    <a:pt x="10119" y="6750"/>
                  </a:lnTo>
                  <a:lnTo>
                    <a:pt x="9341" y="8100"/>
                  </a:lnTo>
                  <a:lnTo>
                    <a:pt x="9341" y="9900"/>
                  </a:lnTo>
                  <a:lnTo>
                    <a:pt x="10119" y="9900"/>
                  </a:lnTo>
                  <a:lnTo>
                    <a:pt x="10119" y="11700"/>
                  </a:lnTo>
                  <a:lnTo>
                    <a:pt x="7200" y="11700"/>
                  </a:lnTo>
                  <a:lnTo>
                    <a:pt x="5643" y="13500"/>
                  </a:lnTo>
                  <a:lnTo>
                    <a:pt x="4281" y="13500"/>
                  </a:lnTo>
                  <a:lnTo>
                    <a:pt x="3503" y="11700"/>
                  </a:lnTo>
                  <a:lnTo>
                    <a:pt x="2141" y="11700"/>
                  </a:lnTo>
                  <a:lnTo>
                    <a:pt x="2141" y="13500"/>
                  </a:lnTo>
                  <a:lnTo>
                    <a:pt x="1362" y="13500"/>
                  </a:lnTo>
                  <a:lnTo>
                    <a:pt x="584" y="11700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584" y="14850"/>
                  </a:lnTo>
                  <a:lnTo>
                    <a:pt x="584" y="16650"/>
                  </a:lnTo>
                  <a:lnTo>
                    <a:pt x="3503" y="16650"/>
                  </a:lnTo>
                  <a:lnTo>
                    <a:pt x="4281" y="18450"/>
                  </a:lnTo>
                  <a:lnTo>
                    <a:pt x="5643" y="16650"/>
                  </a:lnTo>
                  <a:lnTo>
                    <a:pt x="7784" y="16650"/>
                  </a:lnTo>
                  <a:lnTo>
                    <a:pt x="7784" y="18450"/>
                  </a:lnTo>
                  <a:lnTo>
                    <a:pt x="9341" y="19800"/>
                  </a:lnTo>
                  <a:lnTo>
                    <a:pt x="12259" y="19800"/>
                  </a:lnTo>
                  <a:lnTo>
                    <a:pt x="12843" y="21600"/>
                  </a:lnTo>
                  <a:close/>
                  <a:moveTo>
                    <a:pt x="1284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2" name="AutoShape 56"/>
            <p:cNvSpPr>
              <a:spLocks/>
            </p:cNvSpPr>
            <p:nvPr/>
          </p:nvSpPr>
          <p:spPr bwMode="auto">
            <a:xfrm>
              <a:off x="7375" y="2410"/>
              <a:ext cx="383" cy="2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731" y="21600"/>
                  </a:moveTo>
                  <a:lnTo>
                    <a:pt x="13732" y="21600"/>
                  </a:lnTo>
                  <a:lnTo>
                    <a:pt x="13732" y="20849"/>
                  </a:lnTo>
                  <a:lnTo>
                    <a:pt x="17452" y="20849"/>
                  </a:lnTo>
                  <a:lnTo>
                    <a:pt x="18453" y="21600"/>
                  </a:lnTo>
                  <a:lnTo>
                    <a:pt x="19025" y="21600"/>
                  </a:lnTo>
                  <a:lnTo>
                    <a:pt x="19025" y="20285"/>
                  </a:lnTo>
                  <a:lnTo>
                    <a:pt x="20599" y="18219"/>
                  </a:lnTo>
                  <a:lnTo>
                    <a:pt x="20599" y="17468"/>
                  </a:lnTo>
                  <a:lnTo>
                    <a:pt x="21171" y="16717"/>
                  </a:lnTo>
                  <a:lnTo>
                    <a:pt x="21600" y="16717"/>
                  </a:lnTo>
                  <a:lnTo>
                    <a:pt x="21600" y="15965"/>
                  </a:lnTo>
                  <a:lnTo>
                    <a:pt x="21171" y="15402"/>
                  </a:lnTo>
                  <a:lnTo>
                    <a:pt x="21600" y="14650"/>
                  </a:lnTo>
                  <a:lnTo>
                    <a:pt x="21171" y="14650"/>
                  </a:lnTo>
                  <a:lnTo>
                    <a:pt x="20599" y="13899"/>
                  </a:lnTo>
                  <a:lnTo>
                    <a:pt x="20599" y="11082"/>
                  </a:lnTo>
                  <a:lnTo>
                    <a:pt x="20026" y="10518"/>
                  </a:lnTo>
                  <a:lnTo>
                    <a:pt x="19597" y="9767"/>
                  </a:lnTo>
                  <a:lnTo>
                    <a:pt x="20026" y="9016"/>
                  </a:lnTo>
                  <a:lnTo>
                    <a:pt x="20599" y="8452"/>
                  </a:lnTo>
                  <a:lnTo>
                    <a:pt x="20599" y="6950"/>
                  </a:lnTo>
                  <a:lnTo>
                    <a:pt x="20026" y="6386"/>
                  </a:lnTo>
                  <a:lnTo>
                    <a:pt x="20026" y="5635"/>
                  </a:lnTo>
                  <a:lnTo>
                    <a:pt x="19597" y="4132"/>
                  </a:lnTo>
                  <a:lnTo>
                    <a:pt x="19025" y="3569"/>
                  </a:lnTo>
                  <a:lnTo>
                    <a:pt x="19025" y="1503"/>
                  </a:lnTo>
                  <a:lnTo>
                    <a:pt x="18453" y="1503"/>
                  </a:lnTo>
                  <a:lnTo>
                    <a:pt x="18024" y="751"/>
                  </a:lnTo>
                  <a:lnTo>
                    <a:pt x="14734" y="1503"/>
                  </a:lnTo>
                  <a:lnTo>
                    <a:pt x="11587" y="1503"/>
                  </a:lnTo>
                  <a:lnTo>
                    <a:pt x="11015" y="2066"/>
                  </a:lnTo>
                  <a:lnTo>
                    <a:pt x="10013" y="2066"/>
                  </a:lnTo>
                  <a:lnTo>
                    <a:pt x="10585" y="1503"/>
                  </a:lnTo>
                  <a:lnTo>
                    <a:pt x="11015" y="751"/>
                  </a:lnTo>
                  <a:lnTo>
                    <a:pt x="10585" y="1503"/>
                  </a:lnTo>
                  <a:lnTo>
                    <a:pt x="9441" y="2066"/>
                  </a:lnTo>
                  <a:lnTo>
                    <a:pt x="8440" y="751"/>
                  </a:lnTo>
                  <a:lnTo>
                    <a:pt x="9441" y="751"/>
                  </a:lnTo>
                  <a:lnTo>
                    <a:pt x="9012" y="0"/>
                  </a:lnTo>
                  <a:lnTo>
                    <a:pt x="7295" y="0"/>
                  </a:lnTo>
                  <a:lnTo>
                    <a:pt x="6866" y="751"/>
                  </a:lnTo>
                  <a:lnTo>
                    <a:pt x="5293" y="751"/>
                  </a:lnTo>
                  <a:lnTo>
                    <a:pt x="4721" y="1503"/>
                  </a:lnTo>
                  <a:lnTo>
                    <a:pt x="4148" y="1503"/>
                  </a:lnTo>
                  <a:lnTo>
                    <a:pt x="3719" y="2066"/>
                  </a:lnTo>
                  <a:lnTo>
                    <a:pt x="3719" y="2817"/>
                  </a:lnTo>
                  <a:lnTo>
                    <a:pt x="3147" y="2817"/>
                  </a:lnTo>
                  <a:lnTo>
                    <a:pt x="2003" y="3569"/>
                  </a:lnTo>
                  <a:lnTo>
                    <a:pt x="1001" y="3569"/>
                  </a:lnTo>
                  <a:lnTo>
                    <a:pt x="1001" y="4883"/>
                  </a:lnTo>
                  <a:lnTo>
                    <a:pt x="429" y="4883"/>
                  </a:lnTo>
                  <a:lnTo>
                    <a:pt x="429" y="6950"/>
                  </a:lnTo>
                  <a:lnTo>
                    <a:pt x="0" y="7701"/>
                  </a:lnTo>
                  <a:lnTo>
                    <a:pt x="429" y="9016"/>
                  </a:lnTo>
                  <a:lnTo>
                    <a:pt x="429" y="9767"/>
                  </a:lnTo>
                  <a:lnTo>
                    <a:pt x="1001" y="9767"/>
                  </a:lnTo>
                  <a:lnTo>
                    <a:pt x="1001" y="11082"/>
                  </a:lnTo>
                  <a:lnTo>
                    <a:pt x="1574" y="12584"/>
                  </a:lnTo>
                  <a:lnTo>
                    <a:pt x="2003" y="13336"/>
                  </a:lnTo>
                  <a:lnTo>
                    <a:pt x="2003" y="15402"/>
                  </a:lnTo>
                  <a:lnTo>
                    <a:pt x="3719" y="15402"/>
                  </a:lnTo>
                  <a:lnTo>
                    <a:pt x="4148" y="15965"/>
                  </a:lnTo>
                  <a:lnTo>
                    <a:pt x="4721" y="15965"/>
                  </a:lnTo>
                  <a:lnTo>
                    <a:pt x="4721" y="17468"/>
                  </a:lnTo>
                  <a:lnTo>
                    <a:pt x="5293" y="17468"/>
                  </a:lnTo>
                  <a:lnTo>
                    <a:pt x="5293" y="18219"/>
                  </a:lnTo>
                  <a:lnTo>
                    <a:pt x="5722" y="18219"/>
                  </a:lnTo>
                  <a:lnTo>
                    <a:pt x="5293" y="16717"/>
                  </a:lnTo>
                  <a:lnTo>
                    <a:pt x="5722" y="16717"/>
                  </a:lnTo>
                  <a:lnTo>
                    <a:pt x="6866" y="17468"/>
                  </a:lnTo>
                  <a:lnTo>
                    <a:pt x="7295" y="17468"/>
                  </a:lnTo>
                  <a:lnTo>
                    <a:pt x="7295" y="18219"/>
                  </a:lnTo>
                  <a:lnTo>
                    <a:pt x="9441" y="18219"/>
                  </a:lnTo>
                  <a:lnTo>
                    <a:pt x="10585" y="19534"/>
                  </a:lnTo>
                  <a:lnTo>
                    <a:pt x="11015" y="20849"/>
                  </a:lnTo>
                  <a:lnTo>
                    <a:pt x="11587" y="20849"/>
                  </a:lnTo>
                  <a:lnTo>
                    <a:pt x="11587" y="20285"/>
                  </a:lnTo>
                  <a:lnTo>
                    <a:pt x="12731" y="20285"/>
                  </a:lnTo>
                  <a:lnTo>
                    <a:pt x="12731" y="21600"/>
                  </a:lnTo>
                  <a:close/>
                  <a:moveTo>
                    <a:pt x="12731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3" name="AutoShape 57"/>
            <p:cNvSpPr>
              <a:spLocks/>
            </p:cNvSpPr>
            <p:nvPr/>
          </p:nvSpPr>
          <p:spPr bwMode="auto">
            <a:xfrm>
              <a:off x="7299" y="2603"/>
              <a:ext cx="302" cy="11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987" y="1800"/>
                  </a:moveTo>
                  <a:lnTo>
                    <a:pt x="10165" y="1800"/>
                  </a:lnTo>
                  <a:lnTo>
                    <a:pt x="10709" y="3150"/>
                  </a:lnTo>
                  <a:lnTo>
                    <a:pt x="11435" y="3150"/>
                  </a:lnTo>
                  <a:lnTo>
                    <a:pt x="11435" y="6750"/>
                  </a:lnTo>
                  <a:lnTo>
                    <a:pt x="12161" y="6750"/>
                  </a:lnTo>
                  <a:lnTo>
                    <a:pt x="12161" y="8550"/>
                  </a:lnTo>
                  <a:lnTo>
                    <a:pt x="12706" y="8550"/>
                  </a:lnTo>
                  <a:lnTo>
                    <a:pt x="12161" y="4950"/>
                  </a:lnTo>
                  <a:lnTo>
                    <a:pt x="12706" y="4950"/>
                  </a:lnTo>
                  <a:lnTo>
                    <a:pt x="14158" y="6750"/>
                  </a:lnTo>
                  <a:lnTo>
                    <a:pt x="14703" y="6750"/>
                  </a:lnTo>
                  <a:lnTo>
                    <a:pt x="14703" y="8550"/>
                  </a:lnTo>
                  <a:lnTo>
                    <a:pt x="17425" y="8550"/>
                  </a:lnTo>
                  <a:lnTo>
                    <a:pt x="18877" y="11700"/>
                  </a:lnTo>
                  <a:lnTo>
                    <a:pt x="19422" y="14850"/>
                  </a:lnTo>
                  <a:lnTo>
                    <a:pt x="20148" y="14850"/>
                  </a:lnTo>
                  <a:lnTo>
                    <a:pt x="20148" y="13500"/>
                  </a:lnTo>
                  <a:lnTo>
                    <a:pt x="21600" y="13500"/>
                  </a:lnTo>
                  <a:lnTo>
                    <a:pt x="21600" y="16650"/>
                  </a:lnTo>
                  <a:lnTo>
                    <a:pt x="19422" y="16650"/>
                  </a:lnTo>
                  <a:lnTo>
                    <a:pt x="18877" y="18450"/>
                  </a:lnTo>
                  <a:lnTo>
                    <a:pt x="18151" y="20250"/>
                  </a:lnTo>
                  <a:lnTo>
                    <a:pt x="14703" y="20250"/>
                  </a:lnTo>
                  <a:lnTo>
                    <a:pt x="14158" y="21600"/>
                  </a:lnTo>
                  <a:lnTo>
                    <a:pt x="12706" y="20250"/>
                  </a:lnTo>
                  <a:lnTo>
                    <a:pt x="10709" y="20250"/>
                  </a:lnTo>
                  <a:lnTo>
                    <a:pt x="10165" y="18450"/>
                  </a:lnTo>
                  <a:lnTo>
                    <a:pt x="8713" y="18450"/>
                  </a:lnTo>
                  <a:lnTo>
                    <a:pt x="7987" y="20250"/>
                  </a:lnTo>
                  <a:lnTo>
                    <a:pt x="7987" y="21600"/>
                  </a:lnTo>
                  <a:lnTo>
                    <a:pt x="6716" y="21600"/>
                  </a:lnTo>
                  <a:lnTo>
                    <a:pt x="5445" y="20250"/>
                  </a:lnTo>
                  <a:lnTo>
                    <a:pt x="4719" y="20250"/>
                  </a:lnTo>
                  <a:lnTo>
                    <a:pt x="3449" y="16650"/>
                  </a:lnTo>
                  <a:lnTo>
                    <a:pt x="1997" y="14850"/>
                  </a:lnTo>
                  <a:lnTo>
                    <a:pt x="1271" y="13500"/>
                  </a:lnTo>
                  <a:lnTo>
                    <a:pt x="1271" y="11700"/>
                  </a:lnTo>
                  <a:lnTo>
                    <a:pt x="726" y="8550"/>
                  </a:lnTo>
                  <a:lnTo>
                    <a:pt x="0" y="8550"/>
                  </a:lnTo>
                  <a:lnTo>
                    <a:pt x="0" y="6750"/>
                  </a:lnTo>
                  <a:lnTo>
                    <a:pt x="726" y="6750"/>
                  </a:lnTo>
                  <a:lnTo>
                    <a:pt x="1997" y="4950"/>
                  </a:lnTo>
                  <a:lnTo>
                    <a:pt x="2723" y="4950"/>
                  </a:lnTo>
                  <a:lnTo>
                    <a:pt x="3449" y="3150"/>
                  </a:lnTo>
                  <a:lnTo>
                    <a:pt x="5445" y="3150"/>
                  </a:lnTo>
                  <a:lnTo>
                    <a:pt x="5990" y="1800"/>
                  </a:lnTo>
                  <a:lnTo>
                    <a:pt x="6716" y="1800"/>
                  </a:lnTo>
                  <a:lnTo>
                    <a:pt x="7442" y="0"/>
                  </a:lnTo>
                  <a:lnTo>
                    <a:pt x="7442" y="1800"/>
                  </a:lnTo>
                  <a:lnTo>
                    <a:pt x="7987" y="1800"/>
                  </a:lnTo>
                  <a:close/>
                  <a:moveTo>
                    <a:pt x="7987" y="1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4" name="AutoShape 58"/>
            <p:cNvSpPr>
              <a:spLocks/>
            </p:cNvSpPr>
            <p:nvPr/>
          </p:nvSpPr>
          <p:spPr bwMode="auto">
            <a:xfrm>
              <a:off x="7063" y="2410"/>
              <a:ext cx="347" cy="36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834" y="0"/>
                  </a:moveTo>
                  <a:lnTo>
                    <a:pt x="6464" y="0"/>
                  </a:lnTo>
                  <a:lnTo>
                    <a:pt x="7726" y="580"/>
                  </a:lnTo>
                  <a:lnTo>
                    <a:pt x="8829" y="580"/>
                  </a:lnTo>
                  <a:lnTo>
                    <a:pt x="9460" y="1160"/>
                  </a:lnTo>
                  <a:lnTo>
                    <a:pt x="8829" y="1160"/>
                  </a:lnTo>
                  <a:lnTo>
                    <a:pt x="8829" y="1595"/>
                  </a:lnTo>
                  <a:lnTo>
                    <a:pt x="9460" y="1595"/>
                  </a:lnTo>
                  <a:lnTo>
                    <a:pt x="9460" y="2174"/>
                  </a:lnTo>
                  <a:lnTo>
                    <a:pt x="9933" y="2174"/>
                  </a:lnTo>
                  <a:lnTo>
                    <a:pt x="9933" y="1595"/>
                  </a:lnTo>
                  <a:lnTo>
                    <a:pt x="10564" y="1595"/>
                  </a:lnTo>
                  <a:lnTo>
                    <a:pt x="11194" y="2174"/>
                  </a:lnTo>
                  <a:lnTo>
                    <a:pt x="11825" y="1595"/>
                  </a:lnTo>
                  <a:lnTo>
                    <a:pt x="11825" y="2754"/>
                  </a:lnTo>
                  <a:lnTo>
                    <a:pt x="10564" y="2754"/>
                  </a:lnTo>
                  <a:lnTo>
                    <a:pt x="11194" y="3189"/>
                  </a:lnTo>
                  <a:lnTo>
                    <a:pt x="11825" y="2754"/>
                  </a:lnTo>
                  <a:lnTo>
                    <a:pt x="12298" y="3189"/>
                  </a:lnTo>
                  <a:lnTo>
                    <a:pt x="12928" y="3189"/>
                  </a:lnTo>
                  <a:lnTo>
                    <a:pt x="12928" y="2754"/>
                  </a:lnTo>
                  <a:lnTo>
                    <a:pt x="13559" y="2754"/>
                  </a:lnTo>
                  <a:lnTo>
                    <a:pt x="14032" y="2174"/>
                  </a:lnTo>
                  <a:lnTo>
                    <a:pt x="14663" y="2174"/>
                  </a:lnTo>
                  <a:lnTo>
                    <a:pt x="14663" y="1595"/>
                  </a:lnTo>
                  <a:lnTo>
                    <a:pt x="15293" y="1595"/>
                  </a:lnTo>
                  <a:lnTo>
                    <a:pt x="15293" y="2174"/>
                  </a:lnTo>
                  <a:lnTo>
                    <a:pt x="14663" y="2174"/>
                  </a:lnTo>
                  <a:lnTo>
                    <a:pt x="15766" y="2174"/>
                  </a:lnTo>
                  <a:lnTo>
                    <a:pt x="16397" y="1595"/>
                  </a:lnTo>
                  <a:lnTo>
                    <a:pt x="16397" y="2174"/>
                  </a:lnTo>
                  <a:lnTo>
                    <a:pt x="17028" y="2174"/>
                  </a:lnTo>
                  <a:lnTo>
                    <a:pt x="17658" y="2754"/>
                  </a:lnTo>
                  <a:lnTo>
                    <a:pt x="18131" y="2754"/>
                  </a:lnTo>
                  <a:lnTo>
                    <a:pt x="18131" y="3189"/>
                  </a:lnTo>
                  <a:lnTo>
                    <a:pt x="18762" y="3769"/>
                  </a:lnTo>
                  <a:lnTo>
                    <a:pt x="19866" y="3769"/>
                  </a:lnTo>
                  <a:lnTo>
                    <a:pt x="19866" y="5364"/>
                  </a:lnTo>
                  <a:lnTo>
                    <a:pt x="19393" y="5944"/>
                  </a:lnTo>
                  <a:lnTo>
                    <a:pt x="19866" y="6958"/>
                  </a:lnTo>
                  <a:lnTo>
                    <a:pt x="19866" y="7538"/>
                  </a:lnTo>
                  <a:lnTo>
                    <a:pt x="20496" y="7538"/>
                  </a:lnTo>
                  <a:lnTo>
                    <a:pt x="20496" y="8553"/>
                  </a:lnTo>
                  <a:lnTo>
                    <a:pt x="21127" y="9713"/>
                  </a:lnTo>
                  <a:lnTo>
                    <a:pt x="21600" y="10293"/>
                  </a:lnTo>
                  <a:lnTo>
                    <a:pt x="21600" y="11307"/>
                  </a:lnTo>
                  <a:lnTo>
                    <a:pt x="21127" y="11887"/>
                  </a:lnTo>
                  <a:lnTo>
                    <a:pt x="21127" y="11307"/>
                  </a:lnTo>
                  <a:lnTo>
                    <a:pt x="20496" y="11887"/>
                  </a:lnTo>
                  <a:lnTo>
                    <a:pt x="19866" y="11887"/>
                  </a:lnTo>
                  <a:lnTo>
                    <a:pt x="19393" y="12322"/>
                  </a:lnTo>
                  <a:lnTo>
                    <a:pt x="17658" y="12322"/>
                  </a:lnTo>
                  <a:lnTo>
                    <a:pt x="17028" y="12902"/>
                  </a:lnTo>
                  <a:lnTo>
                    <a:pt x="16397" y="12902"/>
                  </a:lnTo>
                  <a:lnTo>
                    <a:pt x="15293" y="13482"/>
                  </a:lnTo>
                  <a:lnTo>
                    <a:pt x="14663" y="13482"/>
                  </a:lnTo>
                  <a:lnTo>
                    <a:pt x="14663" y="14062"/>
                  </a:lnTo>
                  <a:lnTo>
                    <a:pt x="15293" y="14062"/>
                  </a:lnTo>
                  <a:lnTo>
                    <a:pt x="15766" y="15077"/>
                  </a:lnTo>
                  <a:lnTo>
                    <a:pt x="15766" y="15656"/>
                  </a:lnTo>
                  <a:lnTo>
                    <a:pt x="16397" y="16091"/>
                  </a:lnTo>
                  <a:lnTo>
                    <a:pt x="17658" y="16671"/>
                  </a:lnTo>
                  <a:lnTo>
                    <a:pt x="18762" y="17831"/>
                  </a:lnTo>
                  <a:lnTo>
                    <a:pt x="18762" y="18846"/>
                  </a:lnTo>
                  <a:lnTo>
                    <a:pt x="18131" y="18846"/>
                  </a:lnTo>
                  <a:lnTo>
                    <a:pt x="17658" y="19426"/>
                  </a:lnTo>
                  <a:lnTo>
                    <a:pt x="17028" y="19860"/>
                  </a:lnTo>
                  <a:lnTo>
                    <a:pt x="17028" y="20440"/>
                  </a:lnTo>
                  <a:lnTo>
                    <a:pt x="17658" y="20440"/>
                  </a:lnTo>
                  <a:lnTo>
                    <a:pt x="17658" y="21020"/>
                  </a:lnTo>
                  <a:lnTo>
                    <a:pt x="15293" y="21020"/>
                  </a:lnTo>
                  <a:lnTo>
                    <a:pt x="14032" y="21600"/>
                  </a:lnTo>
                  <a:lnTo>
                    <a:pt x="12928" y="21600"/>
                  </a:lnTo>
                  <a:lnTo>
                    <a:pt x="12298" y="21020"/>
                  </a:lnTo>
                  <a:lnTo>
                    <a:pt x="11194" y="21020"/>
                  </a:lnTo>
                  <a:lnTo>
                    <a:pt x="11194" y="21600"/>
                  </a:lnTo>
                  <a:lnTo>
                    <a:pt x="10564" y="21600"/>
                  </a:lnTo>
                  <a:lnTo>
                    <a:pt x="9933" y="21020"/>
                  </a:lnTo>
                  <a:lnTo>
                    <a:pt x="9460" y="21600"/>
                  </a:lnTo>
                  <a:lnTo>
                    <a:pt x="8829" y="21600"/>
                  </a:lnTo>
                  <a:lnTo>
                    <a:pt x="8199" y="21020"/>
                  </a:lnTo>
                  <a:lnTo>
                    <a:pt x="7095" y="21020"/>
                  </a:lnTo>
                  <a:lnTo>
                    <a:pt x="7095" y="20440"/>
                  </a:lnTo>
                  <a:lnTo>
                    <a:pt x="6464" y="20440"/>
                  </a:lnTo>
                  <a:lnTo>
                    <a:pt x="6464" y="21020"/>
                  </a:lnTo>
                  <a:lnTo>
                    <a:pt x="4730" y="21020"/>
                  </a:lnTo>
                  <a:lnTo>
                    <a:pt x="4730" y="20440"/>
                  </a:lnTo>
                  <a:lnTo>
                    <a:pt x="4099" y="20440"/>
                  </a:lnTo>
                  <a:lnTo>
                    <a:pt x="4099" y="19860"/>
                  </a:lnTo>
                  <a:lnTo>
                    <a:pt x="4730" y="18846"/>
                  </a:lnTo>
                  <a:lnTo>
                    <a:pt x="4730" y="18266"/>
                  </a:lnTo>
                  <a:lnTo>
                    <a:pt x="5361" y="17831"/>
                  </a:lnTo>
                  <a:lnTo>
                    <a:pt x="5834" y="17251"/>
                  </a:lnTo>
                  <a:lnTo>
                    <a:pt x="4730" y="17251"/>
                  </a:lnTo>
                  <a:lnTo>
                    <a:pt x="4099" y="16671"/>
                  </a:lnTo>
                  <a:lnTo>
                    <a:pt x="3626" y="17251"/>
                  </a:lnTo>
                  <a:lnTo>
                    <a:pt x="2996" y="16671"/>
                  </a:lnTo>
                  <a:lnTo>
                    <a:pt x="2365" y="17251"/>
                  </a:lnTo>
                  <a:lnTo>
                    <a:pt x="1892" y="16671"/>
                  </a:lnTo>
                  <a:lnTo>
                    <a:pt x="1892" y="16091"/>
                  </a:lnTo>
                  <a:lnTo>
                    <a:pt x="1261" y="16091"/>
                  </a:lnTo>
                  <a:lnTo>
                    <a:pt x="1261" y="14497"/>
                  </a:lnTo>
                  <a:lnTo>
                    <a:pt x="631" y="14062"/>
                  </a:lnTo>
                  <a:lnTo>
                    <a:pt x="0" y="14062"/>
                  </a:lnTo>
                  <a:lnTo>
                    <a:pt x="631" y="13482"/>
                  </a:lnTo>
                  <a:lnTo>
                    <a:pt x="0" y="12902"/>
                  </a:lnTo>
                  <a:lnTo>
                    <a:pt x="0" y="11307"/>
                  </a:lnTo>
                  <a:lnTo>
                    <a:pt x="631" y="10728"/>
                  </a:lnTo>
                  <a:lnTo>
                    <a:pt x="0" y="10293"/>
                  </a:lnTo>
                  <a:lnTo>
                    <a:pt x="631" y="9713"/>
                  </a:lnTo>
                  <a:lnTo>
                    <a:pt x="631" y="9133"/>
                  </a:lnTo>
                  <a:lnTo>
                    <a:pt x="2365" y="9133"/>
                  </a:lnTo>
                  <a:lnTo>
                    <a:pt x="2365" y="8553"/>
                  </a:lnTo>
                  <a:lnTo>
                    <a:pt x="2996" y="8118"/>
                  </a:lnTo>
                  <a:lnTo>
                    <a:pt x="2996" y="7538"/>
                  </a:lnTo>
                  <a:lnTo>
                    <a:pt x="1892" y="7538"/>
                  </a:lnTo>
                  <a:lnTo>
                    <a:pt x="1892" y="6958"/>
                  </a:lnTo>
                  <a:lnTo>
                    <a:pt x="2996" y="6958"/>
                  </a:lnTo>
                  <a:lnTo>
                    <a:pt x="2996" y="5944"/>
                  </a:lnTo>
                  <a:lnTo>
                    <a:pt x="3626" y="5944"/>
                  </a:lnTo>
                  <a:lnTo>
                    <a:pt x="3626" y="5364"/>
                  </a:lnTo>
                  <a:lnTo>
                    <a:pt x="2996" y="4929"/>
                  </a:lnTo>
                  <a:lnTo>
                    <a:pt x="2365" y="4929"/>
                  </a:lnTo>
                  <a:lnTo>
                    <a:pt x="2365" y="4349"/>
                  </a:lnTo>
                  <a:lnTo>
                    <a:pt x="3626" y="3769"/>
                  </a:lnTo>
                  <a:lnTo>
                    <a:pt x="4099" y="3769"/>
                  </a:lnTo>
                  <a:lnTo>
                    <a:pt x="4730" y="4349"/>
                  </a:lnTo>
                  <a:lnTo>
                    <a:pt x="4730" y="4929"/>
                  </a:lnTo>
                  <a:lnTo>
                    <a:pt x="5361" y="5364"/>
                  </a:lnTo>
                  <a:lnTo>
                    <a:pt x="5361" y="4349"/>
                  </a:lnTo>
                  <a:lnTo>
                    <a:pt x="5834" y="4349"/>
                  </a:lnTo>
                  <a:lnTo>
                    <a:pt x="5834" y="4929"/>
                  </a:lnTo>
                  <a:lnTo>
                    <a:pt x="6464" y="5364"/>
                  </a:lnTo>
                  <a:lnTo>
                    <a:pt x="5834" y="4929"/>
                  </a:lnTo>
                  <a:lnTo>
                    <a:pt x="5834" y="4349"/>
                  </a:lnTo>
                  <a:lnTo>
                    <a:pt x="6464" y="3769"/>
                  </a:lnTo>
                  <a:lnTo>
                    <a:pt x="7726" y="3769"/>
                  </a:lnTo>
                  <a:lnTo>
                    <a:pt x="8199" y="4349"/>
                  </a:lnTo>
                  <a:lnTo>
                    <a:pt x="9460" y="4349"/>
                  </a:lnTo>
                  <a:lnTo>
                    <a:pt x="8199" y="4349"/>
                  </a:lnTo>
                  <a:lnTo>
                    <a:pt x="7726" y="3189"/>
                  </a:lnTo>
                  <a:lnTo>
                    <a:pt x="6464" y="3189"/>
                  </a:lnTo>
                  <a:lnTo>
                    <a:pt x="6464" y="2754"/>
                  </a:lnTo>
                  <a:lnTo>
                    <a:pt x="7095" y="2754"/>
                  </a:lnTo>
                  <a:lnTo>
                    <a:pt x="6464" y="2174"/>
                  </a:lnTo>
                  <a:lnTo>
                    <a:pt x="6464" y="1595"/>
                  </a:lnTo>
                  <a:lnTo>
                    <a:pt x="6464" y="2174"/>
                  </a:lnTo>
                  <a:lnTo>
                    <a:pt x="6464" y="1595"/>
                  </a:lnTo>
                  <a:lnTo>
                    <a:pt x="7095" y="1595"/>
                  </a:lnTo>
                  <a:lnTo>
                    <a:pt x="6464" y="1160"/>
                  </a:lnTo>
                  <a:lnTo>
                    <a:pt x="6464" y="580"/>
                  </a:lnTo>
                  <a:lnTo>
                    <a:pt x="5834" y="580"/>
                  </a:lnTo>
                  <a:lnTo>
                    <a:pt x="5834" y="0"/>
                  </a:lnTo>
                  <a:close/>
                  <a:moveTo>
                    <a:pt x="583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5" name="AutoShape 59"/>
            <p:cNvSpPr>
              <a:spLocks/>
            </p:cNvSpPr>
            <p:nvPr/>
          </p:nvSpPr>
          <p:spPr bwMode="auto">
            <a:xfrm>
              <a:off x="7215" y="2786"/>
              <a:ext cx="8" cy="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6" name="AutoShape 60"/>
            <p:cNvSpPr>
              <a:spLocks/>
            </p:cNvSpPr>
            <p:nvPr/>
          </p:nvSpPr>
          <p:spPr bwMode="auto">
            <a:xfrm>
              <a:off x="7073" y="2759"/>
              <a:ext cx="188" cy="9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589" y="2335"/>
                  </a:moveTo>
                  <a:lnTo>
                    <a:pt x="10800" y="2335"/>
                  </a:lnTo>
                  <a:lnTo>
                    <a:pt x="10800" y="0"/>
                  </a:lnTo>
                  <a:lnTo>
                    <a:pt x="11968" y="0"/>
                  </a:lnTo>
                  <a:lnTo>
                    <a:pt x="11968" y="2335"/>
                  </a:lnTo>
                  <a:lnTo>
                    <a:pt x="14011" y="2335"/>
                  </a:lnTo>
                  <a:lnTo>
                    <a:pt x="15178" y="4670"/>
                  </a:lnTo>
                  <a:lnTo>
                    <a:pt x="16346" y="4670"/>
                  </a:lnTo>
                  <a:lnTo>
                    <a:pt x="16346" y="8757"/>
                  </a:lnTo>
                  <a:lnTo>
                    <a:pt x="21600" y="8757"/>
                  </a:lnTo>
                  <a:lnTo>
                    <a:pt x="20724" y="11092"/>
                  </a:lnTo>
                  <a:lnTo>
                    <a:pt x="20724" y="15178"/>
                  </a:lnTo>
                  <a:lnTo>
                    <a:pt x="18389" y="15178"/>
                  </a:lnTo>
                  <a:lnTo>
                    <a:pt x="18389" y="19265"/>
                  </a:lnTo>
                  <a:lnTo>
                    <a:pt x="17222" y="17514"/>
                  </a:lnTo>
                  <a:lnTo>
                    <a:pt x="15178" y="17514"/>
                  </a:lnTo>
                  <a:lnTo>
                    <a:pt x="15178" y="19265"/>
                  </a:lnTo>
                  <a:lnTo>
                    <a:pt x="14011" y="21600"/>
                  </a:lnTo>
                  <a:lnTo>
                    <a:pt x="13135" y="19265"/>
                  </a:lnTo>
                  <a:lnTo>
                    <a:pt x="11968" y="19265"/>
                  </a:lnTo>
                  <a:lnTo>
                    <a:pt x="11968" y="17514"/>
                  </a:lnTo>
                  <a:lnTo>
                    <a:pt x="10800" y="15178"/>
                  </a:lnTo>
                  <a:lnTo>
                    <a:pt x="9632" y="21600"/>
                  </a:lnTo>
                  <a:lnTo>
                    <a:pt x="7589" y="19265"/>
                  </a:lnTo>
                  <a:lnTo>
                    <a:pt x="6422" y="21600"/>
                  </a:lnTo>
                  <a:lnTo>
                    <a:pt x="5546" y="21600"/>
                  </a:lnTo>
                  <a:lnTo>
                    <a:pt x="5546" y="19265"/>
                  </a:lnTo>
                  <a:lnTo>
                    <a:pt x="4378" y="19265"/>
                  </a:lnTo>
                  <a:lnTo>
                    <a:pt x="4378" y="17514"/>
                  </a:lnTo>
                  <a:lnTo>
                    <a:pt x="3211" y="15178"/>
                  </a:lnTo>
                  <a:lnTo>
                    <a:pt x="2335" y="15178"/>
                  </a:lnTo>
                  <a:lnTo>
                    <a:pt x="1168" y="17514"/>
                  </a:lnTo>
                  <a:lnTo>
                    <a:pt x="2335" y="19265"/>
                  </a:lnTo>
                  <a:lnTo>
                    <a:pt x="0" y="19265"/>
                  </a:lnTo>
                  <a:lnTo>
                    <a:pt x="0" y="17514"/>
                  </a:lnTo>
                  <a:lnTo>
                    <a:pt x="1168" y="17514"/>
                  </a:lnTo>
                  <a:lnTo>
                    <a:pt x="1168" y="12843"/>
                  </a:lnTo>
                  <a:lnTo>
                    <a:pt x="2335" y="8757"/>
                  </a:lnTo>
                  <a:lnTo>
                    <a:pt x="3211" y="8757"/>
                  </a:lnTo>
                  <a:lnTo>
                    <a:pt x="4378" y="6422"/>
                  </a:lnTo>
                  <a:lnTo>
                    <a:pt x="4378" y="4670"/>
                  </a:lnTo>
                  <a:lnTo>
                    <a:pt x="3211" y="4670"/>
                  </a:lnTo>
                  <a:lnTo>
                    <a:pt x="4378" y="2335"/>
                  </a:lnTo>
                  <a:lnTo>
                    <a:pt x="5546" y="2335"/>
                  </a:lnTo>
                  <a:lnTo>
                    <a:pt x="5546" y="4670"/>
                  </a:lnTo>
                  <a:lnTo>
                    <a:pt x="6422" y="4670"/>
                  </a:lnTo>
                  <a:lnTo>
                    <a:pt x="7589" y="2335"/>
                  </a:lnTo>
                  <a:close/>
                  <a:moveTo>
                    <a:pt x="7589" y="23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7" name="AutoShape 61"/>
            <p:cNvSpPr>
              <a:spLocks/>
            </p:cNvSpPr>
            <p:nvPr/>
          </p:nvSpPr>
          <p:spPr bwMode="auto">
            <a:xfrm>
              <a:off x="6979" y="2494"/>
              <a:ext cx="142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729" y="21600"/>
                  </a:moveTo>
                  <a:lnTo>
                    <a:pt x="12729" y="19800"/>
                  </a:lnTo>
                  <a:lnTo>
                    <a:pt x="14271" y="18000"/>
                  </a:lnTo>
                  <a:lnTo>
                    <a:pt x="12729" y="16650"/>
                  </a:lnTo>
                  <a:lnTo>
                    <a:pt x="14271" y="14850"/>
                  </a:lnTo>
                  <a:lnTo>
                    <a:pt x="14271" y="13050"/>
                  </a:lnTo>
                  <a:lnTo>
                    <a:pt x="18514" y="13050"/>
                  </a:lnTo>
                  <a:lnTo>
                    <a:pt x="18514" y="11250"/>
                  </a:lnTo>
                  <a:lnTo>
                    <a:pt x="20057" y="9900"/>
                  </a:lnTo>
                  <a:lnTo>
                    <a:pt x="20057" y="8100"/>
                  </a:lnTo>
                  <a:lnTo>
                    <a:pt x="17357" y="8100"/>
                  </a:lnTo>
                  <a:lnTo>
                    <a:pt x="17357" y="6300"/>
                  </a:lnTo>
                  <a:lnTo>
                    <a:pt x="20057" y="6300"/>
                  </a:lnTo>
                  <a:lnTo>
                    <a:pt x="20057" y="3150"/>
                  </a:lnTo>
                  <a:lnTo>
                    <a:pt x="21600" y="3150"/>
                  </a:lnTo>
                  <a:lnTo>
                    <a:pt x="21600" y="1350"/>
                  </a:lnTo>
                  <a:lnTo>
                    <a:pt x="20057" y="1350"/>
                  </a:lnTo>
                  <a:lnTo>
                    <a:pt x="18514" y="0"/>
                  </a:lnTo>
                  <a:lnTo>
                    <a:pt x="15814" y="0"/>
                  </a:lnTo>
                  <a:lnTo>
                    <a:pt x="14271" y="1350"/>
                  </a:lnTo>
                  <a:lnTo>
                    <a:pt x="12729" y="0"/>
                  </a:lnTo>
                  <a:lnTo>
                    <a:pt x="12729" y="1350"/>
                  </a:lnTo>
                  <a:lnTo>
                    <a:pt x="11571" y="1350"/>
                  </a:lnTo>
                  <a:lnTo>
                    <a:pt x="10029" y="3150"/>
                  </a:lnTo>
                  <a:lnTo>
                    <a:pt x="7329" y="4950"/>
                  </a:lnTo>
                  <a:lnTo>
                    <a:pt x="7329" y="3150"/>
                  </a:lnTo>
                  <a:lnTo>
                    <a:pt x="5786" y="4950"/>
                  </a:lnTo>
                  <a:lnTo>
                    <a:pt x="5786" y="6300"/>
                  </a:lnTo>
                  <a:lnTo>
                    <a:pt x="4243" y="6300"/>
                  </a:lnTo>
                  <a:lnTo>
                    <a:pt x="4243" y="11250"/>
                  </a:lnTo>
                  <a:lnTo>
                    <a:pt x="3086" y="11250"/>
                  </a:lnTo>
                  <a:lnTo>
                    <a:pt x="3086" y="13050"/>
                  </a:lnTo>
                  <a:lnTo>
                    <a:pt x="4243" y="14850"/>
                  </a:lnTo>
                  <a:lnTo>
                    <a:pt x="5786" y="14850"/>
                  </a:lnTo>
                  <a:lnTo>
                    <a:pt x="4243" y="14850"/>
                  </a:lnTo>
                  <a:lnTo>
                    <a:pt x="3086" y="16650"/>
                  </a:lnTo>
                  <a:lnTo>
                    <a:pt x="4243" y="16650"/>
                  </a:lnTo>
                  <a:lnTo>
                    <a:pt x="4243" y="18000"/>
                  </a:lnTo>
                  <a:lnTo>
                    <a:pt x="3086" y="18000"/>
                  </a:lnTo>
                  <a:lnTo>
                    <a:pt x="1543" y="16650"/>
                  </a:lnTo>
                  <a:lnTo>
                    <a:pt x="0" y="16650"/>
                  </a:lnTo>
                  <a:lnTo>
                    <a:pt x="1543" y="18000"/>
                  </a:lnTo>
                  <a:lnTo>
                    <a:pt x="3086" y="18000"/>
                  </a:lnTo>
                  <a:lnTo>
                    <a:pt x="0" y="18000"/>
                  </a:lnTo>
                  <a:lnTo>
                    <a:pt x="0" y="19800"/>
                  </a:lnTo>
                  <a:lnTo>
                    <a:pt x="3086" y="19800"/>
                  </a:lnTo>
                  <a:lnTo>
                    <a:pt x="4243" y="18000"/>
                  </a:lnTo>
                  <a:lnTo>
                    <a:pt x="8486" y="18000"/>
                  </a:lnTo>
                  <a:lnTo>
                    <a:pt x="10029" y="19800"/>
                  </a:lnTo>
                  <a:lnTo>
                    <a:pt x="11571" y="19800"/>
                  </a:lnTo>
                  <a:lnTo>
                    <a:pt x="11571" y="21600"/>
                  </a:lnTo>
                  <a:lnTo>
                    <a:pt x="12729" y="21600"/>
                  </a:lnTo>
                  <a:close/>
                  <a:moveTo>
                    <a:pt x="0" y="16650"/>
                  </a:moveTo>
                  <a:lnTo>
                    <a:pt x="1543" y="14850"/>
                  </a:lnTo>
                  <a:lnTo>
                    <a:pt x="3086" y="16650"/>
                  </a:lnTo>
                  <a:lnTo>
                    <a:pt x="0" y="16650"/>
                  </a:lnTo>
                  <a:close/>
                  <a:moveTo>
                    <a:pt x="1543" y="14850"/>
                  </a:moveTo>
                  <a:lnTo>
                    <a:pt x="3086" y="14850"/>
                  </a:lnTo>
                  <a:lnTo>
                    <a:pt x="1543" y="14850"/>
                  </a:lnTo>
                  <a:close/>
                  <a:moveTo>
                    <a:pt x="1543" y="148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8" name="AutoShape 62"/>
            <p:cNvSpPr>
              <a:spLocks/>
            </p:cNvSpPr>
            <p:nvPr/>
          </p:nvSpPr>
          <p:spPr bwMode="auto">
            <a:xfrm>
              <a:off x="6961" y="2593"/>
              <a:ext cx="112" cy="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36" y="14612"/>
                  </a:moveTo>
                  <a:lnTo>
                    <a:pt x="21600" y="12071"/>
                  </a:lnTo>
                  <a:lnTo>
                    <a:pt x="19636" y="9529"/>
                  </a:lnTo>
                  <a:lnTo>
                    <a:pt x="19636" y="5082"/>
                  </a:lnTo>
                  <a:lnTo>
                    <a:pt x="18164" y="5082"/>
                  </a:lnTo>
                  <a:lnTo>
                    <a:pt x="18164" y="2541"/>
                  </a:lnTo>
                  <a:lnTo>
                    <a:pt x="16200" y="2541"/>
                  </a:lnTo>
                  <a:lnTo>
                    <a:pt x="14236" y="0"/>
                  </a:lnTo>
                  <a:lnTo>
                    <a:pt x="8836" y="0"/>
                  </a:lnTo>
                  <a:lnTo>
                    <a:pt x="7364" y="2541"/>
                  </a:lnTo>
                  <a:lnTo>
                    <a:pt x="3436" y="2541"/>
                  </a:lnTo>
                  <a:lnTo>
                    <a:pt x="3436" y="0"/>
                  </a:lnTo>
                  <a:lnTo>
                    <a:pt x="1473" y="0"/>
                  </a:lnTo>
                  <a:lnTo>
                    <a:pt x="0" y="2541"/>
                  </a:lnTo>
                  <a:lnTo>
                    <a:pt x="0" y="6988"/>
                  </a:lnTo>
                  <a:lnTo>
                    <a:pt x="1473" y="9529"/>
                  </a:lnTo>
                  <a:lnTo>
                    <a:pt x="5400" y="12071"/>
                  </a:lnTo>
                  <a:lnTo>
                    <a:pt x="7364" y="14612"/>
                  </a:lnTo>
                  <a:lnTo>
                    <a:pt x="7364" y="16518"/>
                  </a:lnTo>
                  <a:lnTo>
                    <a:pt x="12764" y="16518"/>
                  </a:lnTo>
                  <a:lnTo>
                    <a:pt x="12764" y="19059"/>
                  </a:lnTo>
                  <a:lnTo>
                    <a:pt x="14236" y="21600"/>
                  </a:lnTo>
                  <a:lnTo>
                    <a:pt x="19636" y="21600"/>
                  </a:lnTo>
                  <a:lnTo>
                    <a:pt x="19636" y="19059"/>
                  </a:lnTo>
                  <a:lnTo>
                    <a:pt x="18164" y="16518"/>
                  </a:lnTo>
                  <a:lnTo>
                    <a:pt x="19636" y="16518"/>
                  </a:lnTo>
                  <a:lnTo>
                    <a:pt x="19636" y="14612"/>
                  </a:lnTo>
                  <a:close/>
                  <a:moveTo>
                    <a:pt x="19636" y="1461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9" name="AutoShape 63"/>
            <p:cNvSpPr>
              <a:spLocks/>
            </p:cNvSpPr>
            <p:nvPr/>
          </p:nvSpPr>
          <p:spPr bwMode="auto">
            <a:xfrm>
              <a:off x="7055" y="2650"/>
              <a:ext cx="28" cy="3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891" y="16971"/>
                  </a:moveTo>
                  <a:lnTo>
                    <a:pt x="5891" y="10800"/>
                  </a:lnTo>
                  <a:lnTo>
                    <a:pt x="0" y="4629"/>
                  </a:lnTo>
                  <a:lnTo>
                    <a:pt x="5891" y="4629"/>
                  </a:lnTo>
                  <a:lnTo>
                    <a:pt x="5891" y="0"/>
                  </a:lnTo>
                  <a:lnTo>
                    <a:pt x="13745" y="0"/>
                  </a:lnTo>
                  <a:lnTo>
                    <a:pt x="21600" y="4629"/>
                  </a:lnTo>
                  <a:lnTo>
                    <a:pt x="21600" y="21600"/>
                  </a:lnTo>
                  <a:lnTo>
                    <a:pt x="13745" y="21600"/>
                  </a:lnTo>
                  <a:lnTo>
                    <a:pt x="5891" y="16971"/>
                  </a:lnTo>
                  <a:close/>
                  <a:moveTo>
                    <a:pt x="5891" y="169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0" name="AutoShape 64"/>
            <p:cNvSpPr>
              <a:spLocks/>
            </p:cNvSpPr>
            <p:nvPr/>
          </p:nvSpPr>
          <p:spPr bwMode="auto">
            <a:xfrm>
              <a:off x="6593" y="1997"/>
              <a:ext cx="28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400" y="15429"/>
                  </a:moveTo>
                  <a:cubicBezTo>
                    <a:pt x="14400" y="21600"/>
                    <a:pt x="14400" y="21600"/>
                    <a:pt x="14400" y="21600"/>
                  </a:cubicBezTo>
                  <a:cubicBezTo>
                    <a:pt x="14400" y="18514"/>
                    <a:pt x="14400" y="18514"/>
                    <a:pt x="14400" y="18514"/>
                  </a:cubicBezTo>
                  <a:cubicBezTo>
                    <a:pt x="14400" y="15429"/>
                    <a:pt x="14400" y="15429"/>
                    <a:pt x="14400" y="15429"/>
                  </a:cubicBezTo>
                  <a:cubicBezTo>
                    <a:pt x="14400" y="15429"/>
                    <a:pt x="14400" y="15429"/>
                    <a:pt x="14400" y="15429"/>
                  </a:cubicBezTo>
                  <a:close/>
                  <a:moveTo>
                    <a:pt x="14400" y="9257"/>
                  </a:move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9257"/>
                    <a:pt x="14400" y="9257"/>
                    <a:pt x="14400" y="9257"/>
                  </a:cubicBezTo>
                  <a:close/>
                  <a:moveTo>
                    <a:pt x="0" y="3086"/>
                  </a:moveTo>
                  <a:cubicBezTo>
                    <a:pt x="0" y="6171"/>
                    <a:pt x="0" y="6171"/>
                    <a:pt x="0" y="6171"/>
                  </a:cubicBezTo>
                  <a:cubicBezTo>
                    <a:pt x="7200" y="6171"/>
                    <a:pt x="7200" y="6171"/>
                    <a:pt x="7200" y="6171"/>
                  </a:cubicBezTo>
                  <a:cubicBezTo>
                    <a:pt x="0" y="3086"/>
                    <a:pt x="0" y="3086"/>
                    <a:pt x="0" y="3086"/>
                  </a:cubicBezTo>
                  <a:close/>
                  <a:moveTo>
                    <a:pt x="21600" y="0"/>
                  </a:move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close/>
                  <a:moveTo>
                    <a:pt x="7200" y="0"/>
                  </a:moveTo>
                  <a:cubicBezTo>
                    <a:pt x="7200" y="0"/>
                    <a:pt x="14400" y="0"/>
                    <a:pt x="14400" y="0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14400" y="3086"/>
                    <a:pt x="14400" y="3086"/>
                    <a:pt x="14400" y="3086"/>
                  </a:cubicBezTo>
                  <a:cubicBezTo>
                    <a:pt x="7200" y="0"/>
                    <a:pt x="7200" y="0"/>
                    <a:pt x="7200" y="0"/>
                  </a:cubicBezTo>
                  <a:close/>
                  <a:moveTo>
                    <a:pt x="7200" y="0"/>
                  </a:moveTo>
                  <a:cubicBezTo>
                    <a:pt x="14400" y="6171"/>
                    <a:pt x="14400" y="6171"/>
                    <a:pt x="14400" y="6171"/>
                  </a:cubicBezTo>
                  <a:cubicBezTo>
                    <a:pt x="21600" y="9257"/>
                    <a:pt x="21600" y="9257"/>
                    <a:pt x="21600" y="9257"/>
                  </a:cubicBezTo>
                  <a:cubicBezTo>
                    <a:pt x="14400" y="9257"/>
                    <a:pt x="14400" y="9257"/>
                    <a:pt x="14400" y="9257"/>
                  </a:cubicBezTo>
                  <a:cubicBezTo>
                    <a:pt x="7200" y="6171"/>
                    <a:pt x="7200" y="6171"/>
                    <a:pt x="7200" y="6171"/>
                  </a:cubicBezTo>
                  <a:cubicBezTo>
                    <a:pt x="7200" y="3086"/>
                    <a:pt x="7200" y="3086"/>
                    <a:pt x="7200" y="3086"/>
                  </a:cubicBezTo>
                  <a:lnTo>
                    <a:pt x="7200" y="0"/>
                  </a:lnTo>
                  <a:close/>
                  <a:moveTo>
                    <a:pt x="72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1" name="AutoShape 65"/>
            <p:cNvSpPr>
              <a:spLocks/>
            </p:cNvSpPr>
            <p:nvPr/>
          </p:nvSpPr>
          <p:spPr bwMode="auto">
            <a:xfrm>
              <a:off x="6462" y="2393"/>
              <a:ext cx="170" cy="19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125" y="21600"/>
                  </a:moveTo>
                  <a:lnTo>
                    <a:pt x="7415" y="21600"/>
                  </a:lnTo>
                  <a:lnTo>
                    <a:pt x="9672" y="20492"/>
                  </a:lnTo>
                  <a:lnTo>
                    <a:pt x="10961" y="20492"/>
                  </a:lnTo>
                  <a:lnTo>
                    <a:pt x="9672" y="19385"/>
                  </a:lnTo>
                  <a:lnTo>
                    <a:pt x="13218" y="19385"/>
                  </a:lnTo>
                  <a:lnTo>
                    <a:pt x="13218" y="18277"/>
                  </a:lnTo>
                  <a:lnTo>
                    <a:pt x="16764" y="18277"/>
                  </a:lnTo>
                  <a:lnTo>
                    <a:pt x="16764" y="17446"/>
                  </a:lnTo>
                  <a:lnTo>
                    <a:pt x="16764" y="18277"/>
                  </a:lnTo>
                  <a:lnTo>
                    <a:pt x="18054" y="17446"/>
                  </a:lnTo>
                  <a:lnTo>
                    <a:pt x="20310" y="17446"/>
                  </a:lnTo>
                  <a:lnTo>
                    <a:pt x="19343" y="16338"/>
                  </a:lnTo>
                  <a:lnTo>
                    <a:pt x="20310" y="15231"/>
                  </a:lnTo>
                  <a:lnTo>
                    <a:pt x="21600" y="14400"/>
                  </a:lnTo>
                  <a:lnTo>
                    <a:pt x="21600" y="11354"/>
                  </a:lnTo>
                  <a:lnTo>
                    <a:pt x="20310" y="11354"/>
                  </a:lnTo>
                  <a:lnTo>
                    <a:pt x="21600" y="11354"/>
                  </a:lnTo>
                  <a:lnTo>
                    <a:pt x="21600" y="10246"/>
                  </a:lnTo>
                  <a:lnTo>
                    <a:pt x="20310" y="9138"/>
                  </a:lnTo>
                  <a:lnTo>
                    <a:pt x="20310" y="7200"/>
                  </a:lnTo>
                  <a:lnTo>
                    <a:pt x="21600" y="8031"/>
                  </a:lnTo>
                  <a:lnTo>
                    <a:pt x="20310" y="7200"/>
                  </a:lnTo>
                  <a:lnTo>
                    <a:pt x="19343" y="7200"/>
                  </a:lnTo>
                  <a:lnTo>
                    <a:pt x="18054" y="4985"/>
                  </a:lnTo>
                  <a:lnTo>
                    <a:pt x="15797" y="4985"/>
                  </a:lnTo>
                  <a:lnTo>
                    <a:pt x="15797" y="6092"/>
                  </a:lnTo>
                  <a:lnTo>
                    <a:pt x="14507" y="6092"/>
                  </a:lnTo>
                  <a:lnTo>
                    <a:pt x="13218" y="4985"/>
                  </a:lnTo>
                  <a:lnTo>
                    <a:pt x="14507" y="3046"/>
                  </a:lnTo>
                  <a:lnTo>
                    <a:pt x="15797" y="1938"/>
                  </a:lnTo>
                  <a:lnTo>
                    <a:pt x="16764" y="831"/>
                  </a:lnTo>
                  <a:lnTo>
                    <a:pt x="15797" y="1938"/>
                  </a:lnTo>
                  <a:lnTo>
                    <a:pt x="16764" y="831"/>
                  </a:lnTo>
                  <a:lnTo>
                    <a:pt x="18054" y="0"/>
                  </a:lnTo>
                  <a:lnTo>
                    <a:pt x="15797" y="0"/>
                  </a:lnTo>
                  <a:lnTo>
                    <a:pt x="15797" y="831"/>
                  </a:lnTo>
                  <a:lnTo>
                    <a:pt x="14507" y="1938"/>
                  </a:lnTo>
                  <a:lnTo>
                    <a:pt x="14507" y="831"/>
                  </a:lnTo>
                  <a:lnTo>
                    <a:pt x="15797" y="831"/>
                  </a:lnTo>
                  <a:lnTo>
                    <a:pt x="14507" y="0"/>
                  </a:lnTo>
                  <a:lnTo>
                    <a:pt x="14507" y="831"/>
                  </a:lnTo>
                  <a:lnTo>
                    <a:pt x="13218" y="831"/>
                  </a:lnTo>
                  <a:lnTo>
                    <a:pt x="13218" y="0"/>
                  </a:lnTo>
                  <a:lnTo>
                    <a:pt x="12251" y="831"/>
                  </a:lnTo>
                  <a:lnTo>
                    <a:pt x="10961" y="831"/>
                  </a:lnTo>
                  <a:lnTo>
                    <a:pt x="10961" y="1938"/>
                  </a:lnTo>
                  <a:lnTo>
                    <a:pt x="12251" y="1938"/>
                  </a:lnTo>
                  <a:lnTo>
                    <a:pt x="10961" y="1938"/>
                  </a:lnTo>
                  <a:lnTo>
                    <a:pt x="10961" y="3046"/>
                  </a:lnTo>
                  <a:lnTo>
                    <a:pt x="9672" y="3046"/>
                  </a:lnTo>
                  <a:lnTo>
                    <a:pt x="9672" y="4154"/>
                  </a:lnTo>
                  <a:lnTo>
                    <a:pt x="12251" y="4154"/>
                  </a:lnTo>
                  <a:lnTo>
                    <a:pt x="10961" y="4985"/>
                  </a:lnTo>
                  <a:lnTo>
                    <a:pt x="9672" y="4985"/>
                  </a:lnTo>
                  <a:lnTo>
                    <a:pt x="10961" y="4985"/>
                  </a:lnTo>
                  <a:lnTo>
                    <a:pt x="8382" y="6092"/>
                  </a:lnTo>
                  <a:lnTo>
                    <a:pt x="8382" y="4985"/>
                  </a:lnTo>
                  <a:lnTo>
                    <a:pt x="7415" y="6092"/>
                  </a:lnTo>
                  <a:lnTo>
                    <a:pt x="7415" y="4985"/>
                  </a:lnTo>
                  <a:lnTo>
                    <a:pt x="3869" y="4985"/>
                  </a:lnTo>
                  <a:lnTo>
                    <a:pt x="3869" y="6092"/>
                  </a:lnTo>
                  <a:lnTo>
                    <a:pt x="4836" y="7200"/>
                  </a:lnTo>
                  <a:lnTo>
                    <a:pt x="3869" y="7200"/>
                  </a:lnTo>
                  <a:lnTo>
                    <a:pt x="4836" y="7200"/>
                  </a:lnTo>
                  <a:lnTo>
                    <a:pt x="4836" y="8031"/>
                  </a:lnTo>
                  <a:lnTo>
                    <a:pt x="3869" y="8031"/>
                  </a:lnTo>
                  <a:lnTo>
                    <a:pt x="3869" y="9138"/>
                  </a:lnTo>
                  <a:lnTo>
                    <a:pt x="4836" y="9138"/>
                  </a:lnTo>
                  <a:lnTo>
                    <a:pt x="2579" y="9138"/>
                  </a:lnTo>
                  <a:lnTo>
                    <a:pt x="3869" y="10246"/>
                  </a:lnTo>
                  <a:lnTo>
                    <a:pt x="2579" y="10246"/>
                  </a:lnTo>
                  <a:lnTo>
                    <a:pt x="4836" y="10246"/>
                  </a:lnTo>
                  <a:lnTo>
                    <a:pt x="4836" y="11354"/>
                  </a:lnTo>
                  <a:lnTo>
                    <a:pt x="8382" y="11354"/>
                  </a:lnTo>
                  <a:lnTo>
                    <a:pt x="7415" y="12185"/>
                  </a:lnTo>
                  <a:lnTo>
                    <a:pt x="6125" y="12185"/>
                  </a:lnTo>
                  <a:lnTo>
                    <a:pt x="4836" y="13292"/>
                  </a:lnTo>
                  <a:lnTo>
                    <a:pt x="6125" y="13292"/>
                  </a:lnTo>
                  <a:lnTo>
                    <a:pt x="4836" y="14400"/>
                  </a:lnTo>
                  <a:lnTo>
                    <a:pt x="6125" y="15231"/>
                  </a:lnTo>
                  <a:lnTo>
                    <a:pt x="7415" y="15231"/>
                  </a:lnTo>
                  <a:lnTo>
                    <a:pt x="7415" y="14400"/>
                  </a:lnTo>
                  <a:lnTo>
                    <a:pt x="8382" y="14400"/>
                  </a:lnTo>
                  <a:lnTo>
                    <a:pt x="6125" y="15231"/>
                  </a:lnTo>
                  <a:lnTo>
                    <a:pt x="3869" y="15231"/>
                  </a:lnTo>
                  <a:lnTo>
                    <a:pt x="3869" y="17446"/>
                  </a:lnTo>
                  <a:lnTo>
                    <a:pt x="2579" y="17446"/>
                  </a:lnTo>
                  <a:lnTo>
                    <a:pt x="2579" y="16338"/>
                  </a:lnTo>
                  <a:lnTo>
                    <a:pt x="1290" y="16338"/>
                  </a:lnTo>
                  <a:lnTo>
                    <a:pt x="0" y="17446"/>
                  </a:lnTo>
                  <a:lnTo>
                    <a:pt x="3869" y="17446"/>
                  </a:lnTo>
                  <a:lnTo>
                    <a:pt x="2579" y="18277"/>
                  </a:lnTo>
                  <a:lnTo>
                    <a:pt x="1290" y="18277"/>
                  </a:lnTo>
                  <a:lnTo>
                    <a:pt x="1290" y="19385"/>
                  </a:lnTo>
                  <a:lnTo>
                    <a:pt x="3869" y="19385"/>
                  </a:lnTo>
                  <a:lnTo>
                    <a:pt x="2579" y="20492"/>
                  </a:lnTo>
                  <a:lnTo>
                    <a:pt x="1290" y="20492"/>
                  </a:lnTo>
                  <a:lnTo>
                    <a:pt x="2579" y="20492"/>
                  </a:lnTo>
                  <a:lnTo>
                    <a:pt x="4836" y="19385"/>
                  </a:lnTo>
                  <a:lnTo>
                    <a:pt x="4836" y="20492"/>
                  </a:lnTo>
                  <a:lnTo>
                    <a:pt x="3869" y="20492"/>
                  </a:lnTo>
                  <a:lnTo>
                    <a:pt x="3869" y="21600"/>
                  </a:lnTo>
                  <a:lnTo>
                    <a:pt x="4836" y="20492"/>
                  </a:lnTo>
                  <a:lnTo>
                    <a:pt x="6125" y="21600"/>
                  </a:lnTo>
                  <a:close/>
                  <a:moveTo>
                    <a:pt x="612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2" name="AutoShape 66"/>
            <p:cNvSpPr>
              <a:spLocks/>
            </p:cNvSpPr>
            <p:nvPr/>
          </p:nvSpPr>
          <p:spPr bwMode="auto">
            <a:xfrm>
              <a:off x="6566" y="2089"/>
              <a:ext cx="357" cy="57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979" y="14057"/>
                  </a:moveTo>
                  <a:cubicBezTo>
                    <a:pt x="3411" y="13714"/>
                    <a:pt x="3411" y="13714"/>
                    <a:pt x="3411" y="13714"/>
                  </a:cubicBezTo>
                  <a:cubicBezTo>
                    <a:pt x="2842" y="13714"/>
                    <a:pt x="2842" y="13714"/>
                    <a:pt x="2842" y="13714"/>
                  </a:cubicBezTo>
                  <a:cubicBezTo>
                    <a:pt x="2274" y="13029"/>
                    <a:pt x="2274" y="13029"/>
                    <a:pt x="2274" y="13029"/>
                  </a:cubicBezTo>
                  <a:cubicBezTo>
                    <a:pt x="1705" y="13029"/>
                    <a:pt x="1705" y="13029"/>
                    <a:pt x="1705" y="13029"/>
                  </a:cubicBezTo>
                  <a:cubicBezTo>
                    <a:pt x="1137" y="13029"/>
                    <a:pt x="1137" y="13029"/>
                    <a:pt x="1137" y="13029"/>
                  </a:cubicBezTo>
                  <a:cubicBezTo>
                    <a:pt x="1137" y="13371"/>
                    <a:pt x="1137" y="13371"/>
                    <a:pt x="1137" y="13371"/>
                  </a:cubicBezTo>
                  <a:cubicBezTo>
                    <a:pt x="568" y="13371"/>
                    <a:pt x="568" y="13371"/>
                    <a:pt x="568" y="13371"/>
                  </a:cubicBezTo>
                  <a:cubicBezTo>
                    <a:pt x="0" y="13029"/>
                    <a:pt x="0" y="13029"/>
                    <a:pt x="0" y="13029"/>
                  </a:cubicBezTo>
                  <a:cubicBezTo>
                    <a:pt x="568" y="12343"/>
                    <a:pt x="568" y="12343"/>
                    <a:pt x="568" y="12343"/>
                  </a:cubicBezTo>
                  <a:cubicBezTo>
                    <a:pt x="568" y="12343"/>
                    <a:pt x="568" y="12343"/>
                    <a:pt x="568" y="12343"/>
                  </a:cubicBezTo>
                  <a:cubicBezTo>
                    <a:pt x="1137" y="12000"/>
                    <a:pt x="1137" y="12000"/>
                    <a:pt x="1137" y="12000"/>
                  </a:cubicBezTo>
                  <a:cubicBezTo>
                    <a:pt x="1137" y="12000"/>
                    <a:pt x="1137" y="12000"/>
                    <a:pt x="1137" y="12000"/>
                  </a:cubicBezTo>
                  <a:cubicBezTo>
                    <a:pt x="1705" y="11657"/>
                    <a:pt x="1705" y="11657"/>
                    <a:pt x="1705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842" y="11314"/>
                    <a:pt x="2842" y="11314"/>
                    <a:pt x="2842" y="11314"/>
                  </a:cubicBezTo>
                  <a:cubicBezTo>
                    <a:pt x="3411" y="11657"/>
                    <a:pt x="3411" y="11657"/>
                    <a:pt x="3411" y="11657"/>
                  </a:cubicBezTo>
                  <a:cubicBezTo>
                    <a:pt x="3979" y="11657"/>
                    <a:pt x="3979" y="11657"/>
                    <a:pt x="3979" y="11657"/>
                  </a:cubicBezTo>
                  <a:cubicBezTo>
                    <a:pt x="3979" y="12000"/>
                    <a:pt x="3979" y="12000"/>
                    <a:pt x="3979" y="12000"/>
                  </a:cubicBezTo>
                  <a:cubicBezTo>
                    <a:pt x="5116" y="12343"/>
                    <a:pt x="5116" y="12343"/>
                    <a:pt x="5116" y="12343"/>
                  </a:cubicBezTo>
                  <a:cubicBezTo>
                    <a:pt x="4547" y="12686"/>
                    <a:pt x="4547" y="12686"/>
                    <a:pt x="4547" y="12686"/>
                  </a:cubicBezTo>
                  <a:cubicBezTo>
                    <a:pt x="5116" y="12686"/>
                    <a:pt x="5116" y="12686"/>
                    <a:pt x="5116" y="12686"/>
                  </a:cubicBezTo>
                  <a:cubicBezTo>
                    <a:pt x="5116" y="13371"/>
                    <a:pt x="5116" y="13371"/>
                    <a:pt x="5116" y="13371"/>
                  </a:cubicBezTo>
                  <a:cubicBezTo>
                    <a:pt x="5116" y="12686"/>
                    <a:pt x="5116" y="12686"/>
                    <a:pt x="5116" y="12686"/>
                  </a:cubicBezTo>
                  <a:cubicBezTo>
                    <a:pt x="4547" y="12686"/>
                    <a:pt x="4547" y="12686"/>
                    <a:pt x="4547" y="12686"/>
                  </a:cubicBezTo>
                  <a:cubicBezTo>
                    <a:pt x="5116" y="13029"/>
                    <a:pt x="5116" y="13029"/>
                    <a:pt x="5116" y="13029"/>
                  </a:cubicBezTo>
                  <a:cubicBezTo>
                    <a:pt x="4547" y="13029"/>
                    <a:pt x="4547" y="13029"/>
                    <a:pt x="4547" y="13029"/>
                  </a:cubicBezTo>
                  <a:cubicBezTo>
                    <a:pt x="5116" y="13029"/>
                    <a:pt x="5116" y="13029"/>
                    <a:pt x="5116" y="13029"/>
                  </a:cubicBezTo>
                  <a:cubicBezTo>
                    <a:pt x="5116" y="13371"/>
                    <a:pt x="5116" y="13371"/>
                    <a:pt x="5116" y="13371"/>
                  </a:cubicBezTo>
                  <a:cubicBezTo>
                    <a:pt x="4547" y="13371"/>
                    <a:pt x="4547" y="13371"/>
                    <a:pt x="4547" y="13371"/>
                  </a:cubicBezTo>
                  <a:cubicBezTo>
                    <a:pt x="4547" y="13714"/>
                    <a:pt x="4547" y="13714"/>
                    <a:pt x="4547" y="13714"/>
                  </a:cubicBezTo>
                  <a:cubicBezTo>
                    <a:pt x="3979" y="13714"/>
                    <a:pt x="3979" y="13714"/>
                    <a:pt x="3979" y="13714"/>
                  </a:cubicBezTo>
                  <a:cubicBezTo>
                    <a:pt x="3979" y="13714"/>
                    <a:pt x="3979" y="13714"/>
                    <a:pt x="3979" y="13714"/>
                  </a:cubicBezTo>
                  <a:cubicBezTo>
                    <a:pt x="3979" y="14057"/>
                    <a:pt x="3979" y="14057"/>
                    <a:pt x="3979" y="14057"/>
                  </a:cubicBezTo>
                  <a:cubicBezTo>
                    <a:pt x="3979" y="14057"/>
                    <a:pt x="3979" y="14057"/>
                    <a:pt x="3979" y="14057"/>
                  </a:cubicBezTo>
                  <a:close/>
                  <a:moveTo>
                    <a:pt x="14211" y="1714"/>
                  </a:moveTo>
                  <a:cubicBezTo>
                    <a:pt x="14211" y="1714"/>
                    <a:pt x="14211" y="1714"/>
                    <a:pt x="14211" y="1714"/>
                  </a:cubicBezTo>
                  <a:cubicBezTo>
                    <a:pt x="14779" y="1714"/>
                    <a:pt x="14779" y="1714"/>
                    <a:pt x="14779" y="1714"/>
                  </a:cubicBezTo>
                  <a:cubicBezTo>
                    <a:pt x="14211" y="1714"/>
                    <a:pt x="14211" y="1714"/>
                    <a:pt x="14211" y="1714"/>
                  </a:cubicBezTo>
                  <a:close/>
                  <a:moveTo>
                    <a:pt x="15347" y="343"/>
                  </a:moveTo>
                  <a:cubicBezTo>
                    <a:pt x="15347" y="0"/>
                    <a:pt x="15347" y="0"/>
                    <a:pt x="15347" y="0"/>
                  </a:cubicBezTo>
                  <a:cubicBezTo>
                    <a:pt x="15347" y="0"/>
                    <a:pt x="15347" y="0"/>
                    <a:pt x="15347" y="0"/>
                  </a:cubicBezTo>
                  <a:cubicBezTo>
                    <a:pt x="15347" y="343"/>
                    <a:pt x="15347" y="343"/>
                    <a:pt x="15347" y="343"/>
                  </a:cubicBezTo>
                  <a:close/>
                  <a:moveTo>
                    <a:pt x="14211" y="686"/>
                  </a:moveTo>
                  <a:cubicBezTo>
                    <a:pt x="14211" y="343"/>
                    <a:pt x="14211" y="343"/>
                    <a:pt x="14211" y="343"/>
                  </a:cubicBezTo>
                  <a:cubicBezTo>
                    <a:pt x="13642" y="686"/>
                    <a:pt x="13642" y="686"/>
                    <a:pt x="13642" y="686"/>
                  </a:cubicBezTo>
                  <a:cubicBezTo>
                    <a:pt x="13642" y="686"/>
                    <a:pt x="13642" y="686"/>
                    <a:pt x="13642" y="686"/>
                  </a:cubicBezTo>
                  <a:cubicBezTo>
                    <a:pt x="13642" y="686"/>
                    <a:pt x="14211" y="686"/>
                    <a:pt x="14211" y="686"/>
                  </a:cubicBezTo>
                  <a:close/>
                  <a:moveTo>
                    <a:pt x="14779" y="686"/>
                  </a:moveTo>
                  <a:cubicBezTo>
                    <a:pt x="14211" y="343"/>
                    <a:pt x="14211" y="343"/>
                    <a:pt x="14211" y="343"/>
                  </a:cubicBezTo>
                  <a:cubicBezTo>
                    <a:pt x="14779" y="343"/>
                    <a:pt x="14779" y="343"/>
                    <a:pt x="14779" y="343"/>
                  </a:cubicBezTo>
                  <a:cubicBezTo>
                    <a:pt x="14779" y="0"/>
                    <a:pt x="14779" y="0"/>
                    <a:pt x="14779" y="0"/>
                  </a:cubicBezTo>
                  <a:cubicBezTo>
                    <a:pt x="14779" y="343"/>
                    <a:pt x="14779" y="343"/>
                    <a:pt x="14779" y="343"/>
                  </a:cubicBezTo>
                  <a:cubicBezTo>
                    <a:pt x="14779" y="686"/>
                    <a:pt x="14779" y="686"/>
                    <a:pt x="14779" y="686"/>
                  </a:cubicBezTo>
                  <a:cubicBezTo>
                    <a:pt x="14779" y="686"/>
                    <a:pt x="14779" y="686"/>
                    <a:pt x="14779" y="686"/>
                  </a:cubicBezTo>
                  <a:close/>
                  <a:moveTo>
                    <a:pt x="14211" y="1371"/>
                  </a:moveTo>
                  <a:cubicBezTo>
                    <a:pt x="14211" y="1371"/>
                    <a:pt x="14211" y="1371"/>
                    <a:pt x="14211" y="1371"/>
                  </a:cubicBezTo>
                  <a:cubicBezTo>
                    <a:pt x="13642" y="1371"/>
                    <a:pt x="13642" y="1371"/>
                    <a:pt x="13642" y="1371"/>
                  </a:cubicBezTo>
                  <a:cubicBezTo>
                    <a:pt x="13642" y="1029"/>
                    <a:pt x="13642" y="1029"/>
                    <a:pt x="13642" y="1029"/>
                  </a:cubicBezTo>
                  <a:cubicBezTo>
                    <a:pt x="13642" y="1029"/>
                    <a:pt x="13642" y="1029"/>
                    <a:pt x="13642" y="1029"/>
                  </a:cubicBezTo>
                  <a:cubicBezTo>
                    <a:pt x="14211" y="1029"/>
                    <a:pt x="14211" y="1029"/>
                    <a:pt x="14211" y="1029"/>
                  </a:cubicBezTo>
                  <a:cubicBezTo>
                    <a:pt x="14211" y="1029"/>
                    <a:pt x="14211" y="1029"/>
                    <a:pt x="14211" y="1029"/>
                  </a:cubicBezTo>
                  <a:cubicBezTo>
                    <a:pt x="14211" y="686"/>
                    <a:pt x="14211" y="686"/>
                    <a:pt x="14211" y="686"/>
                  </a:cubicBezTo>
                  <a:cubicBezTo>
                    <a:pt x="14211" y="686"/>
                    <a:pt x="14211" y="686"/>
                    <a:pt x="14211" y="686"/>
                  </a:cubicBezTo>
                  <a:cubicBezTo>
                    <a:pt x="14779" y="686"/>
                    <a:pt x="14779" y="686"/>
                    <a:pt x="14779" y="686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371"/>
                    <a:pt x="14779" y="1371"/>
                    <a:pt x="14779" y="1371"/>
                  </a:cubicBezTo>
                  <a:cubicBezTo>
                    <a:pt x="14779" y="1371"/>
                    <a:pt x="14779" y="1371"/>
                    <a:pt x="14779" y="1371"/>
                  </a:cubicBezTo>
                  <a:cubicBezTo>
                    <a:pt x="14211" y="1371"/>
                    <a:pt x="14211" y="1371"/>
                    <a:pt x="14211" y="1371"/>
                  </a:cubicBezTo>
                  <a:close/>
                  <a:moveTo>
                    <a:pt x="19326" y="18857"/>
                  </a:move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514"/>
                    <a:pt x="19895" y="18514"/>
                    <a:pt x="19895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857"/>
                    <a:pt x="19326" y="18857"/>
                    <a:pt x="19326" y="18857"/>
                  </a:cubicBezTo>
                  <a:close/>
                  <a:moveTo>
                    <a:pt x="14211" y="20229"/>
                  </a:moveTo>
                  <a:cubicBezTo>
                    <a:pt x="14779" y="20229"/>
                    <a:pt x="14779" y="20229"/>
                    <a:pt x="14779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571"/>
                    <a:pt x="15347" y="20571"/>
                    <a:pt x="15347" y="20571"/>
                  </a:cubicBezTo>
                  <a:cubicBezTo>
                    <a:pt x="14779" y="20571"/>
                    <a:pt x="14779" y="20571"/>
                    <a:pt x="14779" y="20571"/>
                  </a:cubicBezTo>
                  <a:cubicBezTo>
                    <a:pt x="14779" y="20229"/>
                    <a:pt x="14779" y="20229"/>
                    <a:pt x="14779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lose/>
                  <a:moveTo>
                    <a:pt x="6253" y="10286"/>
                  </a:moveTo>
                  <a:cubicBezTo>
                    <a:pt x="6253" y="10286"/>
                    <a:pt x="6253" y="10286"/>
                    <a:pt x="6253" y="10286"/>
                  </a:cubicBezTo>
                  <a:cubicBezTo>
                    <a:pt x="6253" y="10629"/>
                    <a:pt x="6253" y="10629"/>
                    <a:pt x="6253" y="10629"/>
                  </a:cubicBezTo>
                  <a:cubicBezTo>
                    <a:pt x="6253" y="10286"/>
                    <a:pt x="6253" y="10286"/>
                    <a:pt x="6253" y="10286"/>
                  </a:cubicBezTo>
                  <a:cubicBezTo>
                    <a:pt x="6253" y="10286"/>
                    <a:pt x="6253" y="10286"/>
                    <a:pt x="6253" y="10286"/>
                  </a:cubicBezTo>
                  <a:close/>
                  <a:moveTo>
                    <a:pt x="3979" y="9943"/>
                  </a:moveTo>
                  <a:cubicBezTo>
                    <a:pt x="3979" y="9943"/>
                    <a:pt x="3979" y="9943"/>
                    <a:pt x="3979" y="9943"/>
                  </a:cubicBezTo>
                  <a:cubicBezTo>
                    <a:pt x="3979" y="9943"/>
                    <a:pt x="3979" y="9943"/>
                    <a:pt x="3979" y="9943"/>
                  </a:cubicBezTo>
                  <a:cubicBezTo>
                    <a:pt x="3979" y="9943"/>
                    <a:pt x="3979" y="9943"/>
                    <a:pt x="3979" y="9943"/>
                  </a:cubicBezTo>
                  <a:close/>
                  <a:moveTo>
                    <a:pt x="2274" y="9257"/>
                  </a:moveTo>
                  <a:cubicBezTo>
                    <a:pt x="2274" y="8914"/>
                    <a:pt x="2274" y="8914"/>
                    <a:pt x="2274" y="8914"/>
                  </a:cubicBezTo>
                  <a:cubicBezTo>
                    <a:pt x="2842" y="8914"/>
                    <a:pt x="2842" y="8914"/>
                    <a:pt x="2842" y="8914"/>
                  </a:cubicBezTo>
                  <a:cubicBezTo>
                    <a:pt x="2274" y="9257"/>
                    <a:pt x="2274" y="9257"/>
                    <a:pt x="2274" y="9257"/>
                  </a:cubicBezTo>
                  <a:close/>
                  <a:moveTo>
                    <a:pt x="2842" y="8914"/>
                  </a:moveTo>
                  <a:cubicBezTo>
                    <a:pt x="3411" y="8571"/>
                    <a:pt x="3411" y="8571"/>
                    <a:pt x="3411" y="8571"/>
                  </a:cubicBezTo>
                  <a:cubicBezTo>
                    <a:pt x="3411" y="8914"/>
                    <a:pt x="3411" y="8914"/>
                    <a:pt x="3411" y="8914"/>
                  </a:cubicBezTo>
                  <a:cubicBezTo>
                    <a:pt x="2842" y="8914"/>
                    <a:pt x="2842" y="8914"/>
                    <a:pt x="2842" y="8914"/>
                  </a:cubicBezTo>
                  <a:close/>
                  <a:moveTo>
                    <a:pt x="3979" y="8229"/>
                  </a:move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8229"/>
                    <a:pt x="3979" y="8229"/>
                    <a:pt x="3979" y="8229"/>
                  </a:cubicBezTo>
                  <a:close/>
                  <a:moveTo>
                    <a:pt x="3411" y="7886"/>
                  </a:moveTo>
                  <a:cubicBezTo>
                    <a:pt x="3411" y="8229"/>
                    <a:pt x="3411" y="8229"/>
                    <a:pt x="3411" y="8229"/>
                  </a:cubicBez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7886"/>
                    <a:pt x="3979" y="7886"/>
                    <a:pt x="3979" y="7886"/>
                  </a:cubicBezTo>
                  <a:cubicBezTo>
                    <a:pt x="3411" y="7886"/>
                    <a:pt x="3411" y="7886"/>
                    <a:pt x="3411" y="7886"/>
                  </a:cubicBezTo>
                  <a:close/>
                  <a:moveTo>
                    <a:pt x="10232" y="4114"/>
                  </a:moveTo>
                  <a:cubicBezTo>
                    <a:pt x="10232" y="4114"/>
                    <a:pt x="10232" y="4114"/>
                    <a:pt x="10232" y="4114"/>
                  </a:cubicBezTo>
                  <a:cubicBezTo>
                    <a:pt x="10232" y="3771"/>
                    <a:pt x="10232" y="3771"/>
                    <a:pt x="10232" y="3771"/>
                  </a:cubicBezTo>
                  <a:cubicBezTo>
                    <a:pt x="10232" y="4114"/>
                    <a:pt x="10232" y="4114"/>
                    <a:pt x="10232" y="4114"/>
                  </a:cubicBezTo>
                  <a:close/>
                  <a:moveTo>
                    <a:pt x="9663" y="4114"/>
                  </a:moveTo>
                  <a:cubicBezTo>
                    <a:pt x="9663" y="4114"/>
                    <a:pt x="9663" y="4114"/>
                    <a:pt x="9663" y="4114"/>
                  </a:cubicBezTo>
                  <a:cubicBezTo>
                    <a:pt x="10232" y="4114"/>
                    <a:pt x="10232" y="4114"/>
                    <a:pt x="10232" y="4114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10800" y="4114"/>
                    <a:pt x="10800" y="4114"/>
                    <a:pt x="10800" y="4114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114"/>
                    <a:pt x="9663" y="4114"/>
                    <a:pt x="9663" y="4114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114"/>
                    <a:pt x="9663" y="4114"/>
                    <a:pt x="9663" y="4114"/>
                  </a:cubicBezTo>
                  <a:close/>
                  <a:moveTo>
                    <a:pt x="9663" y="4457"/>
                  </a:moveTo>
                  <a:cubicBezTo>
                    <a:pt x="9663" y="4800"/>
                    <a:pt x="9663" y="4800"/>
                    <a:pt x="9663" y="4800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lose/>
                  <a:moveTo>
                    <a:pt x="2274" y="6171"/>
                  </a:moveTo>
                  <a:cubicBezTo>
                    <a:pt x="2274" y="6171"/>
                    <a:pt x="2274" y="6171"/>
                    <a:pt x="2274" y="6171"/>
                  </a:cubicBezTo>
                  <a:cubicBezTo>
                    <a:pt x="2274" y="5829"/>
                    <a:pt x="2274" y="5829"/>
                    <a:pt x="2274" y="5829"/>
                  </a:cubicBezTo>
                  <a:cubicBezTo>
                    <a:pt x="2274" y="5829"/>
                    <a:pt x="2274" y="5829"/>
                    <a:pt x="2274" y="5829"/>
                  </a:cubicBezTo>
                  <a:cubicBezTo>
                    <a:pt x="2842" y="5829"/>
                    <a:pt x="2842" y="5829"/>
                    <a:pt x="2842" y="5829"/>
                  </a:cubicBezTo>
                  <a:cubicBezTo>
                    <a:pt x="2842" y="5486"/>
                    <a:pt x="2842" y="5486"/>
                    <a:pt x="2842" y="5486"/>
                  </a:cubicBezTo>
                  <a:cubicBezTo>
                    <a:pt x="3979" y="5143"/>
                    <a:pt x="3979" y="5143"/>
                    <a:pt x="3979" y="5143"/>
                  </a:cubicBezTo>
                  <a:cubicBezTo>
                    <a:pt x="3979" y="5486"/>
                    <a:pt x="3979" y="5486"/>
                    <a:pt x="3979" y="5486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2842" y="6171"/>
                    <a:pt x="2842" y="6171"/>
                    <a:pt x="2842" y="6171"/>
                  </a:cubicBezTo>
                  <a:cubicBezTo>
                    <a:pt x="2274" y="6171"/>
                    <a:pt x="2274" y="6171"/>
                    <a:pt x="2274" y="6171"/>
                  </a:cubicBezTo>
                  <a:cubicBezTo>
                    <a:pt x="2274" y="6171"/>
                    <a:pt x="2274" y="6171"/>
                    <a:pt x="2274" y="6171"/>
                  </a:cubicBezTo>
                  <a:close/>
                  <a:moveTo>
                    <a:pt x="2274" y="6514"/>
                  </a:moveTo>
                  <a:cubicBezTo>
                    <a:pt x="2274" y="6514"/>
                    <a:pt x="2274" y="6514"/>
                    <a:pt x="2274" y="6514"/>
                  </a:cubicBezTo>
                  <a:cubicBezTo>
                    <a:pt x="2842" y="6514"/>
                    <a:pt x="2842" y="6514"/>
                    <a:pt x="2842" y="6514"/>
                  </a:cubicBezTo>
                  <a:cubicBezTo>
                    <a:pt x="2842" y="6171"/>
                    <a:pt x="2842" y="6171"/>
                    <a:pt x="2842" y="6171"/>
                  </a:cubicBezTo>
                  <a:cubicBezTo>
                    <a:pt x="2274" y="6514"/>
                    <a:pt x="2274" y="6514"/>
                    <a:pt x="2274" y="6514"/>
                  </a:cubicBezTo>
                  <a:cubicBezTo>
                    <a:pt x="2274" y="6514"/>
                    <a:pt x="2274" y="6514"/>
                    <a:pt x="2274" y="6514"/>
                  </a:cubicBezTo>
                  <a:cubicBezTo>
                    <a:pt x="2274" y="6514"/>
                    <a:pt x="2274" y="6514"/>
                    <a:pt x="2274" y="6514"/>
                  </a:cubicBezTo>
                  <a:close/>
                  <a:moveTo>
                    <a:pt x="2274" y="6857"/>
                  </a:moveTo>
                  <a:cubicBezTo>
                    <a:pt x="1705" y="7200"/>
                    <a:pt x="1705" y="7200"/>
                    <a:pt x="1705" y="7200"/>
                  </a:cubicBezTo>
                  <a:cubicBezTo>
                    <a:pt x="1137" y="6857"/>
                    <a:pt x="1137" y="6857"/>
                    <a:pt x="1137" y="6857"/>
                  </a:cubicBezTo>
                  <a:cubicBezTo>
                    <a:pt x="1705" y="6857"/>
                    <a:pt x="1705" y="6857"/>
                    <a:pt x="1705" y="6857"/>
                  </a:cubicBezTo>
                  <a:cubicBezTo>
                    <a:pt x="2274" y="6857"/>
                    <a:pt x="2274" y="6857"/>
                    <a:pt x="2274" y="6857"/>
                  </a:cubicBezTo>
                  <a:cubicBezTo>
                    <a:pt x="2274" y="6857"/>
                    <a:pt x="2274" y="6857"/>
                    <a:pt x="2274" y="6857"/>
                  </a:cubicBezTo>
                  <a:close/>
                  <a:moveTo>
                    <a:pt x="1705" y="7200"/>
                  </a:move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2274" y="7200"/>
                    <a:pt x="2274" y="7200"/>
                    <a:pt x="2274" y="7200"/>
                  </a:cubicBezTo>
                  <a:cubicBezTo>
                    <a:pt x="1705" y="7200"/>
                    <a:pt x="1705" y="7200"/>
                    <a:pt x="1705" y="7200"/>
                  </a:cubicBezTo>
                  <a:close/>
                  <a:moveTo>
                    <a:pt x="1137" y="7886"/>
                  </a:moveTo>
                  <a:cubicBezTo>
                    <a:pt x="1705" y="8229"/>
                    <a:pt x="1705" y="8229"/>
                    <a:pt x="1705" y="8229"/>
                  </a:cubicBezTo>
                  <a:cubicBezTo>
                    <a:pt x="1137" y="8229"/>
                    <a:pt x="1137" y="8229"/>
                    <a:pt x="1137" y="8229"/>
                  </a:cubicBezTo>
                  <a:cubicBezTo>
                    <a:pt x="1137" y="8229"/>
                    <a:pt x="1137" y="8229"/>
                    <a:pt x="1137" y="8229"/>
                  </a:cubicBezTo>
                  <a:cubicBezTo>
                    <a:pt x="1137" y="7886"/>
                    <a:pt x="1137" y="7886"/>
                    <a:pt x="1137" y="7886"/>
                  </a:cubicBezTo>
                  <a:close/>
                  <a:moveTo>
                    <a:pt x="1705" y="7886"/>
                  </a:move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886"/>
                    <a:pt x="1705" y="7886"/>
                    <a:pt x="1705" y="7886"/>
                  </a:cubicBezTo>
                  <a:cubicBezTo>
                    <a:pt x="1705" y="7886"/>
                    <a:pt x="1705" y="7886"/>
                    <a:pt x="1705" y="7886"/>
                  </a:cubicBezTo>
                  <a:close/>
                  <a:moveTo>
                    <a:pt x="4547" y="7886"/>
                  </a:moveTo>
                  <a:cubicBezTo>
                    <a:pt x="4547" y="7886"/>
                    <a:pt x="4547" y="7886"/>
                    <a:pt x="4547" y="7886"/>
                  </a:cubicBezTo>
                  <a:cubicBezTo>
                    <a:pt x="3979" y="7886"/>
                    <a:pt x="3979" y="7886"/>
                    <a:pt x="3979" y="7886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2842" y="7200"/>
                    <a:pt x="2842" y="7200"/>
                    <a:pt x="2842" y="7200"/>
                  </a:cubicBezTo>
                  <a:cubicBezTo>
                    <a:pt x="2842" y="7200"/>
                    <a:pt x="2842" y="7200"/>
                    <a:pt x="2842" y="7200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2842" y="6857"/>
                    <a:pt x="2842" y="6857"/>
                    <a:pt x="2842" y="6857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3411" y="6857"/>
                    <a:pt x="3411" y="6857"/>
                    <a:pt x="3411" y="6857"/>
                  </a:cubicBezTo>
                  <a:cubicBezTo>
                    <a:pt x="3979" y="6857"/>
                    <a:pt x="3979" y="6857"/>
                    <a:pt x="3979" y="6857"/>
                  </a:cubicBezTo>
                  <a:cubicBezTo>
                    <a:pt x="3979" y="6857"/>
                    <a:pt x="3979" y="6857"/>
                    <a:pt x="3979" y="6857"/>
                  </a:cubicBezTo>
                  <a:cubicBezTo>
                    <a:pt x="3979" y="7543"/>
                    <a:pt x="3979" y="7543"/>
                    <a:pt x="3979" y="7543"/>
                  </a:cubicBezTo>
                  <a:cubicBezTo>
                    <a:pt x="4547" y="7543"/>
                    <a:pt x="4547" y="7543"/>
                    <a:pt x="4547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4547" y="7886"/>
                    <a:pt x="4547" y="7886"/>
                    <a:pt x="4547" y="7886"/>
                  </a:cubicBezTo>
                  <a:close/>
                  <a:moveTo>
                    <a:pt x="3411" y="9600"/>
                  </a:moveTo>
                  <a:cubicBezTo>
                    <a:pt x="4547" y="9257"/>
                    <a:pt x="4547" y="9257"/>
                    <a:pt x="4547" y="9257"/>
                  </a:cubicBezTo>
                  <a:cubicBezTo>
                    <a:pt x="4547" y="9600"/>
                    <a:pt x="4547" y="9600"/>
                    <a:pt x="4547" y="9600"/>
                  </a:cubicBezTo>
                  <a:cubicBezTo>
                    <a:pt x="5116" y="9257"/>
                    <a:pt x="5116" y="9257"/>
                    <a:pt x="5116" y="9257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3979" y="8914"/>
                    <a:pt x="3979" y="8914"/>
                    <a:pt x="3979" y="8914"/>
                  </a:cubicBezTo>
                  <a:cubicBezTo>
                    <a:pt x="3411" y="8914"/>
                    <a:pt x="3411" y="8914"/>
                    <a:pt x="3411" y="8914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411" y="9600"/>
                    <a:pt x="3411" y="9600"/>
                    <a:pt x="3411" y="9600"/>
                  </a:cubicBezTo>
                  <a:close/>
                  <a:moveTo>
                    <a:pt x="3979" y="10286"/>
                  </a:moveTo>
                  <a:cubicBezTo>
                    <a:pt x="3979" y="10286"/>
                    <a:pt x="3979" y="10286"/>
                    <a:pt x="3979" y="10286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4547" y="10286"/>
                    <a:pt x="4547" y="10286"/>
                    <a:pt x="4547" y="10286"/>
                  </a:cubicBezTo>
                  <a:cubicBezTo>
                    <a:pt x="3979" y="10286"/>
                    <a:pt x="3979" y="10286"/>
                    <a:pt x="3979" y="10286"/>
                  </a:cubicBezTo>
                  <a:close/>
                  <a:moveTo>
                    <a:pt x="3411" y="10629"/>
                  </a:moveTo>
                  <a:cubicBezTo>
                    <a:pt x="3979" y="10629"/>
                    <a:pt x="3979" y="10629"/>
                    <a:pt x="3979" y="10629"/>
                  </a:cubicBezTo>
                  <a:cubicBezTo>
                    <a:pt x="3979" y="10286"/>
                    <a:pt x="3979" y="10286"/>
                    <a:pt x="3979" y="10286"/>
                  </a:cubicBezTo>
                  <a:cubicBezTo>
                    <a:pt x="3411" y="10286"/>
                    <a:pt x="3411" y="10286"/>
                    <a:pt x="3411" y="10286"/>
                  </a:cubicBezTo>
                  <a:cubicBezTo>
                    <a:pt x="3411" y="10629"/>
                    <a:pt x="3411" y="10629"/>
                    <a:pt x="3411" y="10629"/>
                  </a:cubicBezTo>
                  <a:cubicBezTo>
                    <a:pt x="3411" y="10629"/>
                    <a:pt x="3411" y="10629"/>
                    <a:pt x="3411" y="10629"/>
                  </a:cubicBezTo>
                  <a:cubicBezTo>
                    <a:pt x="3411" y="10629"/>
                    <a:pt x="3411" y="10629"/>
                    <a:pt x="3411" y="10629"/>
                  </a:cubicBezTo>
                  <a:close/>
                  <a:moveTo>
                    <a:pt x="5684" y="10629"/>
                  </a:moveTo>
                  <a:cubicBezTo>
                    <a:pt x="5684" y="11314"/>
                    <a:pt x="5684" y="11314"/>
                    <a:pt x="5684" y="11314"/>
                  </a:cubicBezTo>
                  <a:cubicBezTo>
                    <a:pt x="6253" y="11314"/>
                    <a:pt x="6253" y="11314"/>
                    <a:pt x="6253" y="11314"/>
                  </a:cubicBezTo>
                  <a:cubicBezTo>
                    <a:pt x="6253" y="10971"/>
                    <a:pt x="6253" y="10971"/>
                    <a:pt x="6253" y="10971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629"/>
                    <a:pt x="5684" y="10629"/>
                    <a:pt x="5684" y="10629"/>
                  </a:cubicBezTo>
                  <a:close/>
                  <a:moveTo>
                    <a:pt x="7389" y="15429"/>
                  </a:moveTo>
                  <a:cubicBezTo>
                    <a:pt x="7958" y="15429"/>
                    <a:pt x="7958" y="15429"/>
                    <a:pt x="7958" y="15429"/>
                  </a:cubicBezTo>
                  <a:cubicBezTo>
                    <a:pt x="8526" y="15086"/>
                    <a:pt x="8526" y="15086"/>
                    <a:pt x="8526" y="15086"/>
                  </a:cubicBezTo>
                  <a:cubicBezTo>
                    <a:pt x="7958" y="15086"/>
                    <a:pt x="7958" y="15086"/>
                    <a:pt x="7958" y="15086"/>
                  </a:cubicBezTo>
                  <a:cubicBezTo>
                    <a:pt x="7958" y="15086"/>
                    <a:pt x="7958" y="15086"/>
                    <a:pt x="7958" y="15086"/>
                  </a:cubicBezTo>
                  <a:cubicBezTo>
                    <a:pt x="7389" y="15086"/>
                    <a:pt x="7389" y="15086"/>
                    <a:pt x="7389" y="15086"/>
                  </a:cubicBezTo>
                  <a:cubicBezTo>
                    <a:pt x="7389" y="15086"/>
                    <a:pt x="7389" y="15429"/>
                    <a:pt x="7389" y="15429"/>
                  </a:cubicBezTo>
                  <a:close/>
                  <a:moveTo>
                    <a:pt x="6821" y="13714"/>
                  </a:moveTo>
                  <a:cubicBezTo>
                    <a:pt x="6821" y="13371"/>
                    <a:pt x="6821" y="13371"/>
                    <a:pt x="6821" y="13371"/>
                  </a:cubicBezTo>
                  <a:cubicBezTo>
                    <a:pt x="7389" y="13029"/>
                    <a:pt x="7389" y="13029"/>
                    <a:pt x="7389" y="13029"/>
                  </a:cubicBezTo>
                  <a:cubicBezTo>
                    <a:pt x="7389" y="13371"/>
                    <a:pt x="7389" y="13371"/>
                    <a:pt x="7389" y="13371"/>
                  </a:cubicBezTo>
                  <a:cubicBezTo>
                    <a:pt x="7389" y="13371"/>
                    <a:pt x="7389" y="13371"/>
                    <a:pt x="7389" y="13371"/>
                  </a:cubicBezTo>
                  <a:cubicBezTo>
                    <a:pt x="6821" y="13714"/>
                    <a:pt x="6821" y="13714"/>
                    <a:pt x="6821" y="13714"/>
                  </a:cubicBezTo>
                  <a:cubicBezTo>
                    <a:pt x="6821" y="13714"/>
                    <a:pt x="6821" y="13714"/>
                    <a:pt x="6821" y="13714"/>
                  </a:cubicBezTo>
                  <a:close/>
                  <a:moveTo>
                    <a:pt x="5684" y="21600"/>
                  </a:moveTo>
                  <a:cubicBezTo>
                    <a:pt x="6253" y="21600"/>
                    <a:pt x="6253" y="21600"/>
                    <a:pt x="6253" y="21600"/>
                  </a:cubicBezTo>
                  <a:cubicBezTo>
                    <a:pt x="5684" y="21257"/>
                    <a:pt x="5684" y="21257"/>
                    <a:pt x="5684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821" y="21257"/>
                    <a:pt x="6821" y="21257"/>
                    <a:pt x="6821" y="21257"/>
                  </a:cubicBezTo>
                  <a:cubicBezTo>
                    <a:pt x="6821" y="20914"/>
                    <a:pt x="6821" y="20914"/>
                    <a:pt x="6821" y="20914"/>
                  </a:cubicBezTo>
                  <a:cubicBezTo>
                    <a:pt x="7389" y="20914"/>
                    <a:pt x="7389" y="20914"/>
                    <a:pt x="7389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8526" y="20914"/>
                    <a:pt x="8526" y="20914"/>
                    <a:pt x="8526" y="20914"/>
                  </a:cubicBezTo>
                  <a:cubicBezTo>
                    <a:pt x="8526" y="20914"/>
                    <a:pt x="8526" y="20914"/>
                    <a:pt x="8526" y="20914"/>
                  </a:cubicBezTo>
                  <a:cubicBezTo>
                    <a:pt x="9095" y="21257"/>
                    <a:pt x="9095" y="21257"/>
                    <a:pt x="9095" y="21257"/>
                  </a:cubicBezTo>
                  <a:cubicBezTo>
                    <a:pt x="9663" y="21257"/>
                    <a:pt x="9663" y="21257"/>
                    <a:pt x="9663" y="21257"/>
                  </a:cubicBezTo>
                  <a:cubicBezTo>
                    <a:pt x="9095" y="20914"/>
                    <a:pt x="9095" y="20914"/>
                    <a:pt x="9095" y="20914"/>
                  </a:cubicBezTo>
                  <a:cubicBezTo>
                    <a:pt x="9663" y="20914"/>
                    <a:pt x="9663" y="20914"/>
                    <a:pt x="9663" y="20914"/>
                  </a:cubicBezTo>
                  <a:cubicBezTo>
                    <a:pt x="9663" y="20914"/>
                    <a:pt x="9663" y="20914"/>
                    <a:pt x="9663" y="20914"/>
                  </a:cubicBezTo>
                  <a:cubicBezTo>
                    <a:pt x="9663" y="20571"/>
                    <a:pt x="9663" y="20571"/>
                    <a:pt x="9663" y="20571"/>
                  </a:cubicBezTo>
                  <a:cubicBezTo>
                    <a:pt x="9663" y="20571"/>
                    <a:pt x="9663" y="20571"/>
                    <a:pt x="9663" y="20571"/>
                  </a:cubicBezTo>
                  <a:cubicBezTo>
                    <a:pt x="10232" y="20229"/>
                    <a:pt x="10232" y="20229"/>
                    <a:pt x="10232" y="20229"/>
                  </a:cubicBezTo>
                  <a:cubicBezTo>
                    <a:pt x="10232" y="20229"/>
                    <a:pt x="10232" y="20229"/>
                    <a:pt x="10232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937" y="20571"/>
                    <a:pt x="11937" y="20571"/>
                    <a:pt x="11937" y="20571"/>
                  </a:cubicBezTo>
                  <a:cubicBezTo>
                    <a:pt x="12505" y="20229"/>
                    <a:pt x="12505" y="20229"/>
                    <a:pt x="12505" y="20229"/>
                  </a:cubicBezTo>
                  <a:cubicBezTo>
                    <a:pt x="13074" y="20229"/>
                    <a:pt x="13074" y="20229"/>
                    <a:pt x="13074" y="20229"/>
                  </a:cubicBezTo>
                  <a:cubicBezTo>
                    <a:pt x="13074" y="20571"/>
                    <a:pt x="13074" y="20571"/>
                    <a:pt x="13074" y="20571"/>
                  </a:cubicBezTo>
                  <a:cubicBezTo>
                    <a:pt x="13642" y="20229"/>
                    <a:pt x="13642" y="20229"/>
                    <a:pt x="13642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ubicBezTo>
                    <a:pt x="14779" y="19886"/>
                    <a:pt x="14779" y="19886"/>
                    <a:pt x="14779" y="19886"/>
                  </a:cubicBezTo>
                  <a:cubicBezTo>
                    <a:pt x="15347" y="19886"/>
                    <a:pt x="15347" y="19886"/>
                    <a:pt x="15347" y="19886"/>
                  </a:cubicBezTo>
                  <a:cubicBezTo>
                    <a:pt x="15347" y="19886"/>
                    <a:pt x="15347" y="19886"/>
                    <a:pt x="15347" y="19886"/>
                  </a:cubicBezTo>
                  <a:cubicBezTo>
                    <a:pt x="15916" y="19886"/>
                    <a:pt x="15916" y="19886"/>
                    <a:pt x="15916" y="19886"/>
                  </a:cubicBezTo>
                  <a:cubicBezTo>
                    <a:pt x="15916" y="19886"/>
                    <a:pt x="15916" y="19886"/>
                    <a:pt x="15916" y="19886"/>
                  </a:cubicBezTo>
                  <a:cubicBezTo>
                    <a:pt x="15916" y="20229"/>
                    <a:pt x="15916" y="20229"/>
                    <a:pt x="15916" y="20229"/>
                  </a:cubicBezTo>
                  <a:cubicBezTo>
                    <a:pt x="16484" y="19886"/>
                    <a:pt x="16484" y="19886"/>
                    <a:pt x="16484" y="19886"/>
                  </a:cubicBezTo>
                  <a:cubicBezTo>
                    <a:pt x="17053" y="19886"/>
                    <a:pt x="17053" y="19886"/>
                    <a:pt x="17053" y="19886"/>
                  </a:cubicBezTo>
                  <a:cubicBezTo>
                    <a:pt x="17621" y="19886"/>
                    <a:pt x="17621" y="19886"/>
                    <a:pt x="17621" y="19886"/>
                  </a:cubicBezTo>
                  <a:cubicBezTo>
                    <a:pt x="18189" y="19886"/>
                    <a:pt x="18189" y="19886"/>
                    <a:pt x="18189" y="19886"/>
                  </a:cubicBezTo>
                  <a:cubicBezTo>
                    <a:pt x="18758" y="19886"/>
                    <a:pt x="18758" y="19886"/>
                    <a:pt x="18758" y="19886"/>
                  </a:cubicBezTo>
                  <a:cubicBezTo>
                    <a:pt x="18758" y="19886"/>
                    <a:pt x="18758" y="19886"/>
                    <a:pt x="18758" y="19886"/>
                  </a:cubicBezTo>
                  <a:cubicBezTo>
                    <a:pt x="19326" y="19886"/>
                    <a:pt x="19326" y="19886"/>
                    <a:pt x="19326" y="19886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20463" y="19200"/>
                    <a:pt x="20463" y="19200"/>
                    <a:pt x="20463" y="19200"/>
                  </a:cubicBezTo>
                  <a:cubicBezTo>
                    <a:pt x="21032" y="19200"/>
                    <a:pt x="21032" y="19200"/>
                    <a:pt x="21032" y="19200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0463" y="18857"/>
                    <a:pt x="20463" y="18857"/>
                    <a:pt x="20463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326" y="18857"/>
                    <a:pt x="19326" y="18857"/>
                    <a:pt x="19326" y="18857"/>
                  </a:cubicBezTo>
                  <a:cubicBezTo>
                    <a:pt x="19326" y="18857"/>
                    <a:pt x="19326" y="18857"/>
                    <a:pt x="19326" y="18857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8758" y="18514"/>
                    <a:pt x="18758" y="18514"/>
                    <a:pt x="18758" y="18514"/>
                  </a:cubicBezTo>
                  <a:cubicBezTo>
                    <a:pt x="18758" y="18514"/>
                    <a:pt x="18758" y="18514"/>
                    <a:pt x="18758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895" y="18514"/>
                    <a:pt x="19895" y="18514"/>
                    <a:pt x="19895" y="18514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19326" y="18171"/>
                    <a:pt x="19326" y="18171"/>
                    <a:pt x="19326" y="18171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19895" y="17829"/>
                    <a:pt x="19895" y="17829"/>
                    <a:pt x="19895" y="17829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19895" y="17486"/>
                    <a:pt x="19895" y="17486"/>
                    <a:pt x="19895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1032" y="17486"/>
                    <a:pt x="21032" y="17486"/>
                    <a:pt x="21032" y="17486"/>
                  </a:cubicBezTo>
                  <a:cubicBezTo>
                    <a:pt x="21032" y="17486"/>
                    <a:pt x="21032" y="17486"/>
                    <a:pt x="21032" y="17486"/>
                  </a:cubicBezTo>
                  <a:cubicBezTo>
                    <a:pt x="21032" y="16800"/>
                    <a:pt x="21032" y="16800"/>
                    <a:pt x="21032" y="16800"/>
                  </a:cubicBezTo>
                  <a:cubicBezTo>
                    <a:pt x="21600" y="16457"/>
                    <a:pt x="21600" y="16457"/>
                    <a:pt x="21600" y="16457"/>
                  </a:cubicBezTo>
                  <a:cubicBezTo>
                    <a:pt x="21032" y="16457"/>
                    <a:pt x="21032" y="16457"/>
                    <a:pt x="21032" y="16457"/>
                  </a:cubicBezTo>
                  <a:cubicBezTo>
                    <a:pt x="21032" y="16114"/>
                    <a:pt x="21032" y="16114"/>
                    <a:pt x="21032" y="16114"/>
                  </a:cubicBezTo>
                  <a:cubicBezTo>
                    <a:pt x="20463" y="15771"/>
                    <a:pt x="20463" y="15771"/>
                    <a:pt x="20463" y="15771"/>
                  </a:cubicBezTo>
                  <a:cubicBezTo>
                    <a:pt x="19326" y="15771"/>
                    <a:pt x="19326" y="15771"/>
                    <a:pt x="19326" y="15771"/>
                  </a:cubicBezTo>
                  <a:cubicBezTo>
                    <a:pt x="18189" y="15771"/>
                    <a:pt x="18189" y="15771"/>
                    <a:pt x="18189" y="15771"/>
                  </a:cubicBezTo>
                  <a:cubicBezTo>
                    <a:pt x="18189" y="16114"/>
                    <a:pt x="18189" y="16114"/>
                    <a:pt x="18189" y="16114"/>
                  </a:cubicBezTo>
                  <a:cubicBezTo>
                    <a:pt x="18189" y="16114"/>
                    <a:pt x="18189" y="16114"/>
                    <a:pt x="18189" y="16114"/>
                  </a:cubicBezTo>
                  <a:cubicBezTo>
                    <a:pt x="17621" y="16114"/>
                    <a:pt x="17621" y="16114"/>
                    <a:pt x="17621" y="16114"/>
                  </a:cubicBezTo>
                  <a:cubicBezTo>
                    <a:pt x="17621" y="15771"/>
                    <a:pt x="17621" y="15771"/>
                    <a:pt x="17621" y="15771"/>
                  </a:cubicBezTo>
                  <a:cubicBezTo>
                    <a:pt x="18189" y="15429"/>
                    <a:pt x="18189" y="15429"/>
                    <a:pt x="18189" y="15429"/>
                  </a:cubicBezTo>
                  <a:cubicBezTo>
                    <a:pt x="18189" y="15086"/>
                    <a:pt x="18189" y="15086"/>
                    <a:pt x="18189" y="15086"/>
                  </a:cubicBezTo>
                  <a:cubicBezTo>
                    <a:pt x="17621" y="14743"/>
                    <a:pt x="17621" y="14743"/>
                    <a:pt x="17621" y="14743"/>
                  </a:cubicBezTo>
                  <a:cubicBezTo>
                    <a:pt x="17053" y="14743"/>
                    <a:pt x="17053" y="14743"/>
                    <a:pt x="17053" y="14743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621" y="14400"/>
                    <a:pt x="17621" y="14400"/>
                    <a:pt x="17621" y="14400"/>
                  </a:cubicBezTo>
                  <a:cubicBezTo>
                    <a:pt x="17053" y="14057"/>
                    <a:pt x="17053" y="14057"/>
                    <a:pt x="17053" y="14057"/>
                  </a:cubicBezTo>
                  <a:cubicBezTo>
                    <a:pt x="16484" y="13714"/>
                    <a:pt x="16484" y="13714"/>
                    <a:pt x="16484" y="13714"/>
                  </a:cubicBezTo>
                  <a:cubicBezTo>
                    <a:pt x="16484" y="13714"/>
                    <a:pt x="16484" y="13714"/>
                    <a:pt x="16484" y="13714"/>
                  </a:cubicBezTo>
                  <a:cubicBezTo>
                    <a:pt x="17053" y="13714"/>
                    <a:pt x="17053" y="13714"/>
                    <a:pt x="17053" y="13714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5916" y="13029"/>
                    <a:pt x="15916" y="13029"/>
                    <a:pt x="15916" y="13029"/>
                  </a:cubicBezTo>
                  <a:cubicBezTo>
                    <a:pt x="15347" y="12686"/>
                    <a:pt x="15347" y="12686"/>
                    <a:pt x="15347" y="12686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000"/>
                    <a:pt x="14211" y="12000"/>
                    <a:pt x="14211" y="12000"/>
                  </a:cubicBezTo>
                  <a:cubicBezTo>
                    <a:pt x="13642" y="11657"/>
                    <a:pt x="13642" y="11657"/>
                    <a:pt x="13642" y="11657"/>
                  </a:cubicBezTo>
                  <a:cubicBezTo>
                    <a:pt x="13642" y="10971"/>
                    <a:pt x="13642" y="10971"/>
                    <a:pt x="13642" y="10971"/>
                  </a:cubicBezTo>
                  <a:cubicBezTo>
                    <a:pt x="13074" y="10971"/>
                    <a:pt x="13074" y="10971"/>
                    <a:pt x="13074" y="10971"/>
                  </a:cubicBezTo>
                  <a:cubicBezTo>
                    <a:pt x="13074" y="10971"/>
                    <a:pt x="13074" y="10971"/>
                    <a:pt x="13074" y="10971"/>
                  </a:cubicBezTo>
                  <a:cubicBezTo>
                    <a:pt x="12505" y="10286"/>
                    <a:pt x="12505" y="10286"/>
                    <a:pt x="12505" y="10286"/>
                  </a:cubicBezTo>
                  <a:cubicBezTo>
                    <a:pt x="11937" y="10286"/>
                    <a:pt x="11937" y="10286"/>
                    <a:pt x="11937" y="10286"/>
                  </a:cubicBezTo>
                  <a:cubicBezTo>
                    <a:pt x="11368" y="9943"/>
                    <a:pt x="11368" y="9943"/>
                    <a:pt x="11368" y="9943"/>
                  </a:cubicBezTo>
                  <a:cubicBezTo>
                    <a:pt x="10800" y="9943"/>
                    <a:pt x="10800" y="9943"/>
                    <a:pt x="10800" y="9943"/>
                  </a:cubicBezTo>
                  <a:cubicBezTo>
                    <a:pt x="10800" y="9943"/>
                    <a:pt x="10800" y="9943"/>
                    <a:pt x="10800" y="9943"/>
                  </a:cubicBezTo>
                  <a:cubicBezTo>
                    <a:pt x="10232" y="10286"/>
                    <a:pt x="10232" y="10286"/>
                    <a:pt x="10232" y="10286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10232" y="9943"/>
                    <a:pt x="10232" y="9943"/>
                    <a:pt x="10232" y="9943"/>
                  </a:cubicBezTo>
                  <a:cubicBezTo>
                    <a:pt x="10232" y="9600"/>
                    <a:pt x="10232" y="9600"/>
                    <a:pt x="10232" y="9600"/>
                  </a:cubicBezTo>
                  <a:cubicBezTo>
                    <a:pt x="10800" y="9600"/>
                    <a:pt x="10800" y="9600"/>
                    <a:pt x="10800" y="9600"/>
                  </a:cubicBezTo>
                  <a:cubicBezTo>
                    <a:pt x="11368" y="9600"/>
                    <a:pt x="11368" y="9600"/>
                    <a:pt x="11368" y="9600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232" y="9257"/>
                    <a:pt x="10232" y="9257"/>
                    <a:pt x="10232" y="9257"/>
                  </a:cubicBezTo>
                  <a:cubicBezTo>
                    <a:pt x="9663" y="9257"/>
                    <a:pt x="9663" y="9257"/>
                    <a:pt x="9663" y="9257"/>
                  </a:cubicBezTo>
                  <a:cubicBezTo>
                    <a:pt x="10232" y="9257"/>
                    <a:pt x="10232" y="9257"/>
                    <a:pt x="10232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1368" y="8914"/>
                    <a:pt x="11368" y="8914"/>
                    <a:pt x="11368" y="8914"/>
                  </a:cubicBezTo>
                  <a:cubicBezTo>
                    <a:pt x="11368" y="8914"/>
                    <a:pt x="11368" y="8914"/>
                    <a:pt x="11368" y="8914"/>
                  </a:cubicBezTo>
                  <a:cubicBezTo>
                    <a:pt x="11368" y="8571"/>
                    <a:pt x="11368" y="8571"/>
                    <a:pt x="11368" y="8571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2505" y="7886"/>
                    <a:pt x="12505" y="7886"/>
                    <a:pt x="12505" y="7886"/>
                  </a:cubicBezTo>
                  <a:cubicBezTo>
                    <a:pt x="11937" y="7886"/>
                    <a:pt x="11937" y="7886"/>
                    <a:pt x="11937" y="7886"/>
                  </a:cubicBezTo>
                  <a:cubicBezTo>
                    <a:pt x="12505" y="7543"/>
                    <a:pt x="12505" y="7543"/>
                    <a:pt x="12505" y="7543"/>
                  </a:cubicBezTo>
                  <a:cubicBezTo>
                    <a:pt x="13074" y="7200"/>
                    <a:pt x="13074" y="7200"/>
                    <a:pt x="13074" y="7200"/>
                  </a:cubicBezTo>
                  <a:cubicBezTo>
                    <a:pt x="13074" y="7200"/>
                    <a:pt x="13074" y="7200"/>
                    <a:pt x="13074" y="7200"/>
                  </a:cubicBezTo>
                  <a:cubicBezTo>
                    <a:pt x="12505" y="6857"/>
                    <a:pt x="12505" y="6857"/>
                    <a:pt x="12505" y="6857"/>
                  </a:cubicBezTo>
                  <a:cubicBezTo>
                    <a:pt x="11937" y="6857"/>
                    <a:pt x="11937" y="6857"/>
                    <a:pt x="11937" y="6857"/>
                  </a:cubicBezTo>
                  <a:cubicBezTo>
                    <a:pt x="11368" y="6857"/>
                    <a:pt x="11368" y="6857"/>
                    <a:pt x="11368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9663" y="6857"/>
                    <a:pt x="9663" y="6857"/>
                    <a:pt x="9663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8526" y="7200"/>
                    <a:pt x="8526" y="7200"/>
                    <a:pt x="8526" y="7200"/>
                  </a:cubicBezTo>
                  <a:cubicBezTo>
                    <a:pt x="8526" y="7200"/>
                    <a:pt x="8526" y="7200"/>
                    <a:pt x="8526" y="7200"/>
                  </a:cubicBezTo>
                  <a:cubicBezTo>
                    <a:pt x="7958" y="7200"/>
                    <a:pt x="7958" y="7200"/>
                    <a:pt x="7958" y="7200"/>
                  </a:cubicBezTo>
                  <a:cubicBezTo>
                    <a:pt x="7958" y="7200"/>
                    <a:pt x="7958" y="7200"/>
                    <a:pt x="7958" y="7200"/>
                  </a:cubicBezTo>
                  <a:cubicBezTo>
                    <a:pt x="8526" y="6857"/>
                    <a:pt x="8526" y="6857"/>
                    <a:pt x="8526" y="6857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7958" y="6514"/>
                    <a:pt x="7958" y="6514"/>
                    <a:pt x="7958" y="6514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8526" y="6171"/>
                    <a:pt x="8526" y="6171"/>
                    <a:pt x="8526" y="6171"/>
                  </a:cubicBezTo>
                  <a:cubicBezTo>
                    <a:pt x="9663" y="5829"/>
                    <a:pt x="9663" y="5829"/>
                    <a:pt x="9663" y="5829"/>
                  </a:cubicBezTo>
                  <a:cubicBezTo>
                    <a:pt x="9663" y="5486"/>
                    <a:pt x="9663" y="5486"/>
                    <a:pt x="9663" y="5486"/>
                  </a:cubicBezTo>
                  <a:cubicBezTo>
                    <a:pt x="10232" y="5486"/>
                    <a:pt x="10232" y="5486"/>
                    <a:pt x="10232" y="5486"/>
                  </a:cubicBezTo>
                  <a:cubicBezTo>
                    <a:pt x="10232" y="5486"/>
                    <a:pt x="10232" y="5486"/>
                    <a:pt x="10232" y="5486"/>
                  </a:cubicBezTo>
                  <a:cubicBezTo>
                    <a:pt x="10232" y="5143"/>
                    <a:pt x="10232" y="5143"/>
                    <a:pt x="10232" y="5143"/>
                  </a:cubicBezTo>
                  <a:cubicBezTo>
                    <a:pt x="10232" y="5143"/>
                    <a:pt x="10232" y="5143"/>
                    <a:pt x="10232" y="5143"/>
                  </a:cubicBezTo>
                  <a:cubicBezTo>
                    <a:pt x="10232" y="4800"/>
                    <a:pt x="10232" y="4800"/>
                    <a:pt x="10232" y="4800"/>
                  </a:cubicBezTo>
                  <a:cubicBezTo>
                    <a:pt x="9663" y="4800"/>
                    <a:pt x="9663" y="4800"/>
                    <a:pt x="9663" y="4800"/>
                  </a:cubicBezTo>
                  <a:cubicBezTo>
                    <a:pt x="9663" y="5143"/>
                    <a:pt x="9663" y="5143"/>
                    <a:pt x="9663" y="5143"/>
                  </a:cubicBezTo>
                  <a:cubicBezTo>
                    <a:pt x="9095" y="5143"/>
                    <a:pt x="9095" y="5143"/>
                    <a:pt x="9095" y="5143"/>
                  </a:cubicBezTo>
                  <a:cubicBezTo>
                    <a:pt x="8526" y="5143"/>
                    <a:pt x="8526" y="5143"/>
                    <a:pt x="8526" y="5143"/>
                  </a:cubicBezTo>
                  <a:cubicBezTo>
                    <a:pt x="7958" y="5143"/>
                    <a:pt x="7958" y="5143"/>
                    <a:pt x="7958" y="5143"/>
                  </a:cubicBezTo>
                  <a:cubicBezTo>
                    <a:pt x="7958" y="5143"/>
                    <a:pt x="7958" y="5143"/>
                    <a:pt x="7958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6821" y="5486"/>
                    <a:pt x="6821" y="5486"/>
                    <a:pt x="6821" y="5486"/>
                  </a:cubicBezTo>
                  <a:cubicBezTo>
                    <a:pt x="6821" y="5143"/>
                    <a:pt x="6821" y="5143"/>
                    <a:pt x="6821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486"/>
                    <a:pt x="6253" y="5486"/>
                    <a:pt x="6253" y="5486"/>
                  </a:cubicBezTo>
                  <a:cubicBezTo>
                    <a:pt x="6253" y="5486"/>
                    <a:pt x="6253" y="5486"/>
                    <a:pt x="6253" y="5486"/>
                  </a:cubicBezTo>
                  <a:cubicBezTo>
                    <a:pt x="6253" y="5829"/>
                    <a:pt x="6253" y="5829"/>
                    <a:pt x="6253" y="5829"/>
                  </a:cubicBezTo>
                  <a:cubicBezTo>
                    <a:pt x="5684" y="5829"/>
                    <a:pt x="5684" y="5829"/>
                    <a:pt x="5684" y="5829"/>
                  </a:cubicBezTo>
                  <a:cubicBezTo>
                    <a:pt x="5684" y="5829"/>
                    <a:pt x="5684" y="5829"/>
                    <a:pt x="5684" y="5829"/>
                  </a:cubicBezTo>
                  <a:cubicBezTo>
                    <a:pt x="5684" y="6171"/>
                    <a:pt x="5684" y="6171"/>
                    <a:pt x="5684" y="6171"/>
                  </a:cubicBezTo>
                  <a:cubicBezTo>
                    <a:pt x="5684" y="6171"/>
                    <a:pt x="5684" y="6171"/>
                    <a:pt x="5684" y="6171"/>
                  </a:cubicBezTo>
                  <a:cubicBezTo>
                    <a:pt x="6253" y="6514"/>
                    <a:pt x="6253" y="6514"/>
                    <a:pt x="6253" y="6514"/>
                  </a:cubicBezTo>
                  <a:cubicBezTo>
                    <a:pt x="6253" y="6514"/>
                    <a:pt x="6253" y="6514"/>
                    <a:pt x="6253" y="6514"/>
                  </a:cubicBezTo>
                  <a:cubicBezTo>
                    <a:pt x="5684" y="6514"/>
                    <a:pt x="5684" y="6514"/>
                    <a:pt x="5684" y="6514"/>
                  </a:cubicBezTo>
                  <a:cubicBezTo>
                    <a:pt x="5684" y="6514"/>
                    <a:pt x="5684" y="6514"/>
                    <a:pt x="5684" y="6514"/>
                  </a:cubicBezTo>
                  <a:cubicBezTo>
                    <a:pt x="5116" y="6171"/>
                    <a:pt x="5116" y="6171"/>
                    <a:pt x="5116" y="6171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4547" y="6514"/>
                    <a:pt x="4547" y="6514"/>
                    <a:pt x="4547" y="6514"/>
                  </a:cubicBezTo>
                  <a:cubicBezTo>
                    <a:pt x="5116" y="6857"/>
                    <a:pt x="5116" y="6857"/>
                    <a:pt x="5116" y="6857"/>
                  </a:cubicBezTo>
                  <a:cubicBezTo>
                    <a:pt x="4547" y="6857"/>
                    <a:pt x="4547" y="6857"/>
                    <a:pt x="4547" y="6857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4547" y="7200"/>
                    <a:pt x="4547" y="7200"/>
                    <a:pt x="4547" y="7200"/>
                  </a:cubicBezTo>
                  <a:cubicBezTo>
                    <a:pt x="4547" y="7200"/>
                    <a:pt x="4547" y="7200"/>
                    <a:pt x="4547" y="7200"/>
                  </a:cubicBezTo>
                  <a:cubicBezTo>
                    <a:pt x="4547" y="7543"/>
                    <a:pt x="4547" y="7543"/>
                    <a:pt x="4547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684" y="7543"/>
                    <a:pt x="5684" y="7543"/>
                    <a:pt x="5684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684" y="7543"/>
                    <a:pt x="5684" y="7543"/>
                    <a:pt x="5684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5116" y="8229"/>
                    <a:pt x="5116" y="8229"/>
                    <a:pt x="5116" y="8229"/>
                  </a:cubicBezTo>
                  <a:cubicBezTo>
                    <a:pt x="5116" y="8229"/>
                    <a:pt x="5116" y="8229"/>
                    <a:pt x="5116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5116" y="8914"/>
                    <a:pt x="5116" y="8914"/>
                    <a:pt x="5116" y="8914"/>
                  </a:cubicBezTo>
                  <a:cubicBezTo>
                    <a:pt x="6253" y="8571"/>
                    <a:pt x="6253" y="8571"/>
                    <a:pt x="6253" y="8571"/>
                  </a:cubicBezTo>
                  <a:cubicBezTo>
                    <a:pt x="5684" y="8571"/>
                    <a:pt x="5684" y="8571"/>
                    <a:pt x="5684" y="8571"/>
                  </a:cubicBezTo>
                  <a:cubicBezTo>
                    <a:pt x="6253" y="8571"/>
                    <a:pt x="6253" y="8571"/>
                    <a:pt x="6253" y="8571"/>
                  </a:cubicBezTo>
                  <a:cubicBezTo>
                    <a:pt x="5684" y="8914"/>
                    <a:pt x="5684" y="8914"/>
                    <a:pt x="5684" y="8914"/>
                  </a:cubicBezTo>
                  <a:cubicBezTo>
                    <a:pt x="5684" y="9257"/>
                    <a:pt x="5684" y="9257"/>
                    <a:pt x="5684" y="9257"/>
                  </a:cubicBezTo>
                  <a:cubicBezTo>
                    <a:pt x="5684" y="9257"/>
                    <a:pt x="5684" y="9257"/>
                    <a:pt x="5684" y="9257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5116" y="9943"/>
                    <a:pt x="5116" y="9943"/>
                    <a:pt x="5116" y="9943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4547" y="11314"/>
                    <a:pt x="4547" y="11314"/>
                    <a:pt x="4547" y="11314"/>
                  </a:cubicBezTo>
                  <a:cubicBezTo>
                    <a:pt x="4547" y="11314"/>
                    <a:pt x="4547" y="11314"/>
                    <a:pt x="4547" y="11314"/>
                  </a:cubicBezTo>
                  <a:cubicBezTo>
                    <a:pt x="5116" y="11314"/>
                    <a:pt x="5116" y="11314"/>
                    <a:pt x="5116" y="11314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116" y="9943"/>
                    <a:pt x="5116" y="9943"/>
                    <a:pt x="5116" y="9943"/>
                  </a:cubicBezTo>
                  <a:cubicBezTo>
                    <a:pt x="5684" y="9943"/>
                    <a:pt x="5684" y="9943"/>
                    <a:pt x="5684" y="9943"/>
                  </a:cubicBezTo>
                  <a:cubicBezTo>
                    <a:pt x="6253" y="9600"/>
                    <a:pt x="6253" y="9600"/>
                    <a:pt x="6253" y="9600"/>
                  </a:cubicBezTo>
                  <a:cubicBezTo>
                    <a:pt x="5684" y="9943"/>
                    <a:pt x="5684" y="9943"/>
                    <a:pt x="5684" y="9943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6253" y="9943"/>
                    <a:pt x="6253" y="9943"/>
                    <a:pt x="6253" y="9943"/>
                  </a:cubicBezTo>
                  <a:cubicBezTo>
                    <a:pt x="6253" y="10286"/>
                    <a:pt x="6253" y="10286"/>
                    <a:pt x="6253" y="10286"/>
                  </a:cubicBezTo>
                  <a:cubicBezTo>
                    <a:pt x="6821" y="9943"/>
                    <a:pt x="6821" y="9943"/>
                    <a:pt x="6821" y="9943"/>
                  </a:cubicBezTo>
                  <a:cubicBezTo>
                    <a:pt x="6821" y="9600"/>
                    <a:pt x="6821" y="9600"/>
                    <a:pt x="6821" y="9600"/>
                  </a:cubicBezTo>
                  <a:cubicBezTo>
                    <a:pt x="6821" y="9600"/>
                    <a:pt x="6821" y="9600"/>
                    <a:pt x="6821" y="9600"/>
                  </a:cubicBezTo>
                  <a:cubicBezTo>
                    <a:pt x="6821" y="9943"/>
                    <a:pt x="6821" y="9943"/>
                    <a:pt x="6821" y="9943"/>
                  </a:cubicBezTo>
                  <a:cubicBezTo>
                    <a:pt x="7389" y="10286"/>
                    <a:pt x="7389" y="10286"/>
                    <a:pt x="7389" y="10286"/>
                  </a:cubicBezTo>
                  <a:cubicBezTo>
                    <a:pt x="6821" y="10286"/>
                    <a:pt x="6821" y="10286"/>
                    <a:pt x="6821" y="10286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7389" y="10971"/>
                    <a:pt x="7389" y="10971"/>
                    <a:pt x="7389" y="10971"/>
                  </a:cubicBezTo>
                  <a:cubicBezTo>
                    <a:pt x="6821" y="11314"/>
                    <a:pt x="6821" y="11314"/>
                    <a:pt x="6821" y="11314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821" y="12686"/>
                    <a:pt x="6821" y="12686"/>
                    <a:pt x="6821" y="12686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821" y="12343"/>
                    <a:pt x="6821" y="12343"/>
                    <a:pt x="6821" y="12343"/>
                  </a:cubicBezTo>
                  <a:cubicBezTo>
                    <a:pt x="7389" y="12686"/>
                    <a:pt x="7389" y="12686"/>
                    <a:pt x="7389" y="12686"/>
                  </a:cubicBezTo>
                  <a:cubicBezTo>
                    <a:pt x="7389" y="12343"/>
                    <a:pt x="7389" y="12343"/>
                    <a:pt x="7389" y="12343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958" y="12343"/>
                    <a:pt x="7958" y="12343"/>
                    <a:pt x="7958" y="12343"/>
                  </a:cubicBezTo>
                  <a:cubicBezTo>
                    <a:pt x="8526" y="12343"/>
                    <a:pt x="8526" y="12343"/>
                    <a:pt x="8526" y="12343"/>
                  </a:cubicBezTo>
                  <a:cubicBezTo>
                    <a:pt x="8526" y="12343"/>
                    <a:pt x="8526" y="12343"/>
                    <a:pt x="8526" y="12343"/>
                  </a:cubicBezTo>
                  <a:cubicBezTo>
                    <a:pt x="9095" y="12343"/>
                    <a:pt x="9095" y="12343"/>
                    <a:pt x="9095" y="12343"/>
                  </a:cubicBezTo>
                  <a:cubicBezTo>
                    <a:pt x="9095" y="12000"/>
                    <a:pt x="9095" y="12000"/>
                    <a:pt x="9095" y="12000"/>
                  </a:cubicBezTo>
                  <a:cubicBezTo>
                    <a:pt x="10800" y="12000"/>
                    <a:pt x="10800" y="12000"/>
                    <a:pt x="10800" y="12000"/>
                  </a:cubicBezTo>
                  <a:cubicBezTo>
                    <a:pt x="9663" y="12000"/>
                    <a:pt x="9663" y="12000"/>
                    <a:pt x="9663" y="12000"/>
                  </a:cubicBezTo>
                  <a:cubicBezTo>
                    <a:pt x="9095" y="13029"/>
                    <a:pt x="9095" y="13029"/>
                    <a:pt x="9095" y="13029"/>
                  </a:cubicBezTo>
                  <a:cubicBezTo>
                    <a:pt x="9663" y="13371"/>
                    <a:pt x="9663" y="13371"/>
                    <a:pt x="9663" y="13371"/>
                  </a:cubicBezTo>
                  <a:cubicBezTo>
                    <a:pt x="10232" y="13371"/>
                    <a:pt x="10232" y="13371"/>
                    <a:pt x="10232" y="13371"/>
                  </a:cubicBezTo>
                  <a:cubicBezTo>
                    <a:pt x="10232" y="13714"/>
                    <a:pt x="10232" y="13714"/>
                    <a:pt x="10232" y="13714"/>
                  </a:cubicBezTo>
                  <a:cubicBezTo>
                    <a:pt x="10800" y="13371"/>
                    <a:pt x="10800" y="13371"/>
                    <a:pt x="10800" y="13371"/>
                  </a:cubicBezTo>
                  <a:cubicBezTo>
                    <a:pt x="10800" y="13371"/>
                    <a:pt x="10800" y="13371"/>
                    <a:pt x="10800" y="13371"/>
                  </a:cubicBezTo>
                  <a:cubicBezTo>
                    <a:pt x="10800" y="13714"/>
                    <a:pt x="10800" y="13714"/>
                    <a:pt x="10800" y="13714"/>
                  </a:cubicBezTo>
                  <a:cubicBezTo>
                    <a:pt x="10800" y="14057"/>
                    <a:pt x="10800" y="14057"/>
                    <a:pt x="10800" y="14057"/>
                  </a:cubicBezTo>
                  <a:cubicBezTo>
                    <a:pt x="10800" y="14057"/>
                    <a:pt x="10800" y="14057"/>
                    <a:pt x="10800" y="14057"/>
                  </a:cubicBezTo>
                  <a:cubicBezTo>
                    <a:pt x="10800" y="14400"/>
                    <a:pt x="10800" y="14400"/>
                    <a:pt x="10800" y="14400"/>
                  </a:cubicBezTo>
                  <a:cubicBezTo>
                    <a:pt x="10232" y="14743"/>
                    <a:pt x="10232" y="14743"/>
                    <a:pt x="10232" y="14743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1368" y="15086"/>
                    <a:pt x="11368" y="15086"/>
                    <a:pt x="11368" y="15086"/>
                  </a:cubicBezTo>
                  <a:cubicBezTo>
                    <a:pt x="11368" y="15086"/>
                    <a:pt x="11368" y="15086"/>
                    <a:pt x="11368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232" y="15086"/>
                    <a:pt x="10232" y="15086"/>
                    <a:pt x="10232" y="15086"/>
                  </a:cubicBezTo>
                  <a:cubicBezTo>
                    <a:pt x="10232" y="15429"/>
                    <a:pt x="10232" y="15429"/>
                    <a:pt x="10232" y="15429"/>
                  </a:cubicBezTo>
                  <a:cubicBezTo>
                    <a:pt x="10800" y="15429"/>
                    <a:pt x="10800" y="15429"/>
                    <a:pt x="10800" y="15429"/>
                  </a:cubicBezTo>
                  <a:cubicBezTo>
                    <a:pt x="10232" y="15429"/>
                    <a:pt x="10232" y="15429"/>
                    <a:pt x="10232" y="15429"/>
                  </a:cubicBezTo>
                  <a:cubicBezTo>
                    <a:pt x="10232" y="15086"/>
                    <a:pt x="10232" y="15086"/>
                    <a:pt x="10232" y="15086"/>
                  </a:cubicBezTo>
                  <a:cubicBezTo>
                    <a:pt x="9095" y="15429"/>
                    <a:pt x="9095" y="15429"/>
                    <a:pt x="9095" y="15429"/>
                  </a:cubicBezTo>
                  <a:cubicBezTo>
                    <a:pt x="9095" y="15429"/>
                    <a:pt x="9095" y="15429"/>
                    <a:pt x="9095" y="15429"/>
                  </a:cubicBezTo>
                  <a:cubicBezTo>
                    <a:pt x="7958" y="15429"/>
                    <a:pt x="7958" y="15429"/>
                    <a:pt x="7958" y="15429"/>
                  </a:cubicBezTo>
                  <a:cubicBezTo>
                    <a:pt x="7389" y="15771"/>
                    <a:pt x="7389" y="15771"/>
                    <a:pt x="7389" y="15771"/>
                  </a:cubicBezTo>
                  <a:cubicBezTo>
                    <a:pt x="6821" y="16114"/>
                    <a:pt x="6821" y="16114"/>
                    <a:pt x="6821" y="16114"/>
                  </a:cubicBezTo>
                  <a:cubicBezTo>
                    <a:pt x="6821" y="16114"/>
                    <a:pt x="6821" y="16114"/>
                    <a:pt x="6821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8526" y="16114"/>
                    <a:pt x="8526" y="16114"/>
                    <a:pt x="8526" y="16114"/>
                  </a:cubicBezTo>
                  <a:cubicBezTo>
                    <a:pt x="7958" y="16114"/>
                    <a:pt x="7958" y="16114"/>
                    <a:pt x="7958" y="16114"/>
                  </a:cubicBezTo>
                  <a:cubicBezTo>
                    <a:pt x="8526" y="16457"/>
                    <a:pt x="8526" y="16457"/>
                    <a:pt x="8526" y="16457"/>
                  </a:cubicBezTo>
                  <a:cubicBezTo>
                    <a:pt x="7958" y="16457"/>
                    <a:pt x="7958" y="16457"/>
                    <a:pt x="7958" y="16457"/>
                  </a:cubicBezTo>
                  <a:cubicBezTo>
                    <a:pt x="8526" y="16800"/>
                    <a:pt x="8526" y="16800"/>
                    <a:pt x="8526" y="16800"/>
                  </a:cubicBezTo>
                  <a:cubicBezTo>
                    <a:pt x="8526" y="16800"/>
                    <a:pt x="8526" y="16800"/>
                    <a:pt x="8526" y="16800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389" y="17486"/>
                    <a:pt x="7389" y="17486"/>
                    <a:pt x="7389" y="17486"/>
                  </a:cubicBezTo>
                  <a:cubicBezTo>
                    <a:pt x="7389" y="17486"/>
                    <a:pt x="7389" y="17486"/>
                    <a:pt x="7389" y="17486"/>
                  </a:cubicBezTo>
                  <a:cubicBezTo>
                    <a:pt x="6821" y="17486"/>
                    <a:pt x="6821" y="17486"/>
                    <a:pt x="6821" y="17486"/>
                  </a:cubicBezTo>
                  <a:cubicBezTo>
                    <a:pt x="6253" y="17829"/>
                    <a:pt x="6253" y="17829"/>
                    <a:pt x="6253" y="17829"/>
                  </a:cubicBezTo>
                  <a:cubicBezTo>
                    <a:pt x="6253" y="17829"/>
                    <a:pt x="6253" y="17829"/>
                    <a:pt x="6253" y="17829"/>
                  </a:cubicBezTo>
                  <a:cubicBezTo>
                    <a:pt x="5684" y="17829"/>
                    <a:pt x="5684" y="17829"/>
                    <a:pt x="5684" y="17829"/>
                  </a:cubicBezTo>
                  <a:cubicBezTo>
                    <a:pt x="5684" y="17829"/>
                    <a:pt x="5684" y="17829"/>
                    <a:pt x="5684" y="17829"/>
                  </a:cubicBezTo>
                  <a:cubicBezTo>
                    <a:pt x="6253" y="18171"/>
                    <a:pt x="6253" y="18171"/>
                    <a:pt x="6253" y="18171"/>
                  </a:cubicBezTo>
                  <a:cubicBezTo>
                    <a:pt x="5684" y="18171"/>
                    <a:pt x="5684" y="18171"/>
                    <a:pt x="5684" y="18171"/>
                  </a:cubicBezTo>
                  <a:cubicBezTo>
                    <a:pt x="6253" y="18171"/>
                    <a:pt x="6253" y="18171"/>
                    <a:pt x="6253" y="18171"/>
                  </a:cubicBezTo>
                  <a:cubicBezTo>
                    <a:pt x="6253" y="18514"/>
                    <a:pt x="6253" y="18514"/>
                    <a:pt x="6253" y="18514"/>
                  </a:cubicBezTo>
                  <a:cubicBezTo>
                    <a:pt x="6253" y="18514"/>
                    <a:pt x="6253" y="18514"/>
                    <a:pt x="6253" y="18514"/>
                  </a:cubicBezTo>
                  <a:cubicBezTo>
                    <a:pt x="6821" y="18514"/>
                    <a:pt x="6821" y="18514"/>
                    <a:pt x="6821" y="18514"/>
                  </a:cubicBezTo>
                  <a:cubicBezTo>
                    <a:pt x="6821" y="18171"/>
                    <a:pt x="6821" y="18171"/>
                    <a:pt x="6821" y="18171"/>
                  </a:cubicBezTo>
                  <a:cubicBezTo>
                    <a:pt x="7958" y="18171"/>
                    <a:pt x="7958" y="18171"/>
                    <a:pt x="7958" y="18171"/>
                  </a:cubicBezTo>
                  <a:cubicBezTo>
                    <a:pt x="7958" y="18171"/>
                    <a:pt x="7958" y="18171"/>
                    <a:pt x="7958" y="18171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7958" y="18514"/>
                    <a:pt x="7958" y="18514"/>
                    <a:pt x="7958" y="18514"/>
                  </a:cubicBezTo>
                  <a:cubicBezTo>
                    <a:pt x="7958" y="18514"/>
                    <a:pt x="7958" y="18514"/>
                    <a:pt x="7958" y="18514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9095" y="18514"/>
                    <a:pt x="9095" y="18514"/>
                    <a:pt x="9095" y="18514"/>
                  </a:cubicBezTo>
                  <a:cubicBezTo>
                    <a:pt x="9095" y="18857"/>
                    <a:pt x="9095" y="18857"/>
                    <a:pt x="9095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10232" y="18857"/>
                    <a:pt x="10232" y="18857"/>
                    <a:pt x="10232" y="18857"/>
                  </a:cubicBezTo>
                  <a:cubicBezTo>
                    <a:pt x="10800" y="18857"/>
                    <a:pt x="10800" y="18857"/>
                    <a:pt x="10800" y="18857"/>
                  </a:cubicBezTo>
                  <a:cubicBezTo>
                    <a:pt x="10800" y="18514"/>
                    <a:pt x="10800" y="18514"/>
                    <a:pt x="10800" y="18514"/>
                  </a:cubicBezTo>
                  <a:cubicBezTo>
                    <a:pt x="11368" y="18514"/>
                    <a:pt x="11368" y="18514"/>
                    <a:pt x="11368" y="18514"/>
                  </a:cubicBezTo>
                  <a:cubicBezTo>
                    <a:pt x="11937" y="18514"/>
                    <a:pt x="11937" y="18514"/>
                    <a:pt x="11937" y="18514"/>
                  </a:cubicBezTo>
                  <a:cubicBezTo>
                    <a:pt x="11937" y="18171"/>
                    <a:pt x="11937" y="18171"/>
                    <a:pt x="11937" y="18171"/>
                  </a:cubicBezTo>
                  <a:cubicBezTo>
                    <a:pt x="11368" y="18514"/>
                    <a:pt x="11368" y="18514"/>
                    <a:pt x="11368" y="18514"/>
                  </a:cubicBezTo>
                  <a:cubicBezTo>
                    <a:pt x="10800" y="18857"/>
                    <a:pt x="10800" y="18857"/>
                    <a:pt x="10800" y="18857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0232" y="19200"/>
                    <a:pt x="10232" y="19200"/>
                    <a:pt x="10232" y="19200"/>
                  </a:cubicBezTo>
                  <a:cubicBezTo>
                    <a:pt x="10232" y="19543"/>
                    <a:pt x="10232" y="19543"/>
                    <a:pt x="10232" y="19543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8526" y="19200"/>
                    <a:pt x="8526" y="19200"/>
                    <a:pt x="8526" y="19200"/>
                  </a:cubicBezTo>
                  <a:cubicBezTo>
                    <a:pt x="7958" y="19200"/>
                    <a:pt x="7958" y="19200"/>
                    <a:pt x="7958" y="19200"/>
                  </a:cubicBezTo>
                  <a:cubicBezTo>
                    <a:pt x="7958" y="19543"/>
                    <a:pt x="7958" y="19543"/>
                    <a:pt x="7958" y="19543"/>
                  </a:cubicBezTo>
                  <a:cubicBezTo>
                    <a:pt x="7958" y="19543"/>
                    <a:pt x="7958" y="19543"/>
                    <a:pt x="7958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6821" y="20229"/>
                    <a:pt x="6821" y="20229"/>
                    <a:pt x="6821" y="20229"/>
                  </a:cubicBezTo>
                  <a:cubicBezTo>
                    <a:pt x="6821" y="20571"/>
                    <a:pt x="6821" y="20571"/>
                    <a:pt x="6821" y="20571"/>
                  </a:cubicBezTo>
                  <a:cubicBezTo>
                    <a:pt x="6253" y="20571"/>
                    <a:pt x="6253" y="20571"/>
                    <a:pt x="6253" y="20571"/>
                  </a:cubicBezTo>
                  <a:cubicBezTo>
                    <a:pt x="6253" y="20914"/>
                    <a:pt x="6253" y="20914"/>
                    <a:pt x="6253" y="20914"/>
                  </a:cubicBezTo>
                  <a:cubicBezTo>
                    <a:pt x="5684" y="20914"/>
                    <a:pt x="5684" y="20914"/>
                    <a:pt x="5684" y="20914"/>
                  </a:cubicBezTo>
                  <a:cubicBezTo>
                    <a:pt x="5684" y="20914"/>
                    <a:pt x="5684" y="20914"/>
                    <a:pt x="5684" y="20914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4547" y="21257"/>
                    <a:pt x="4547" y="21257"/>
                    <a:pt x="4547" y="21257"/>
                  </a:cubicBezTo>
                  <a:cubicBezTo>
                    <a:pt x="4547" y="21600"/>
                    <a:pt x="4547" y="21600"/>
                    <a:pt x="4547" y="21600"/>
                  </a:cubicBezTo>
                  <a:cubicBezTo>
                    <a:pt x="5116" y="21600"/>
                    <a:pt x="5116" y="21600"/>
                    <a:pt x="5116" y="21600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5684" y="21257"/>
                    <a:pt x="5684" y="21257"/>
                    <a:pt x="5684" y="21257"/>
                  </a:cubicBezTo>
                  <a:lnTo>
                    <a:pt x="5684" y="21600"/>
                  </a:lnTo>
                  <a:close/>
                  <a:moveTo>
                    <a:pt x="568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3" name="AutoShape 67"/>
            <p:cNvSpPr>
              <a:spLocks/>
            </p:cNvSpPr>
            <p:nvPr/>
          </p:nvSpPr>
          <p:spPr bwMode="auto">
            <a:xfrm>
              <a:off x="6680" y="2613"/>
              <a:ext cx="543" cy="4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563" y="11649"/>
                  </a:moveTo>
                  <a:lnTo>
                    <a:pt x="17563" y="11164"/>
                  </a:lnTo>
                  <a:lnTo>
                    <a:pt x="17159" y="11164"/>
                  </a:lnTo>
                  <a:lnTo>
                    <a:pt x="17159" y="10800"/>
                  </a:lnTo>
                  <a:lnTo>
                    <a:pt x="16755" y="10315"/>
                  </a:lnTo>
                  <a:lnTo>
                    <a:pt x="16452" y="10315"/>
                  </a:lnTo>
                  <a:lnTo>
                    <a:pt x="16049" y="10800"/>
                  </a:lnTo>
                  <a:lnTo>
                    <a:pt x="16452" y="11164"/>
                  </a:lnTo>
                  <a:lnTo>
                    <a:pt x="15645" y="11164"/>
                  </a:lnTo>
                  <a:lnTo>
                    <a:pt x="15645" y="10800"/>
                  </a:lnTo>
                  <a:lnTo>
                    <a:pt x="16049" y="10800"/>
                  </a:lnTo>
                  <a:lnTo>
                    <a:pt x="16049" y="9829"/>
                  </a:lnTo>
                  <a:lnTo>
                    <a:pt x="16452" y="8980"/>
                  </a:lnTo>
                  <a:lnTo>
                    <a:pt x="16755" y="8980"/>
                  </a:lnTo>
                  <a:lnTo>
                    <a:pt x="17159" y="8494"/>
                  </a:lnTo>
                  <a:lnTo>
                    <a:pt x="17159" y="8130"/>
                  </a:lnTo>
                  <a:lnTo>
                    <a:pt x="16755" y="8130"/>
                  </a:lnTo>
                  <a:lnTo>
                    <a:pt x="17159" y="7645"/>
                  </a:lnTo>
                  <a:lnTo>
                    <a:pt x="17563" y="7645"/>
                  </a:lnTo>
                  <a:lnTo>
                    <a:pt x="17563" y="8130"/>
                  </a:lnTo>
                  <a:lnTo>
                    <a:pt x="17865" y="8130"/>
                  </a:lnTo>
                  <a:lnTo>
                    <a:pt x="18269" y="7645"/>
                  </a:lnTo>
                  <a:lnTo>
                    <a:pt x="18269" y="7160"/>
                  </a:lnTo>
                  <a:lnTo>
                    <a:pt x="17865" y="7160"/>
                  </a:lnTo>
                  <a:lnTo>
                    <a:pt x="17865" y="6674"/>
                  </a:lnTo>
                  <a:lnTo>
                    <a:pt x="18269" y="5825"/>
                  </a:lnTo>
                  <a:lnTo>
                    <a:pt x="18269" y="5339"/>
                  </a:lnTo>
                  <a:lnTo>
                    <a:pt x="18673" y="4975"/>
                  </a:lnTo>
                  <a:lnTo>
                    <a:pt x="18976" y="4490"/>
                  </a:lnTo>
                  <a:lnTo>
                    <a:pt x="18269" y="4490"/>
                  </a:lnTo>
                  <a:lnTo>
                    <a:pt x="17865" y="4004"/>
                  </a:lnTo>
                  <a:lnTo>
                    <a:pt x="17563" y="4490"/>
                  </a:lnTo>
                  <a:lnTo>
                    <a:pt x="17159" y="4004"/>
                  </a:lnTo>
                  <a:lnTo>
                    <a:pt x="16755" y="4490"/>
                  </a:lnTo>
                  <a:lnTo>
                    <a:pt x="16452" y="4004"/>
                  </a:lnTo>
                  <a:lnTo>
                    <a:pt x="16452" y="3519"/>
                  </a:lnTo>
                  <a:lnTo>
                    <a:pt x="15645" y="3519"/>
                  </a:lnTo>
                  <a:lnTo>
                    <a:pt x="15241" y="3155"/>
                  </a:lnTo>
                  <a:lnTo>
                    <a:pt x="14131" y="3155"/>
                  </a:lnTo>
                  <a:lnTo>
                    <a:pt x="13828" y="2670"/>
                  </a:lnTo>
                  <a:lnTo>
                    <a:pt x="13828" y="2184"/>
                  </a:lnTo>
                  <a:lnTo>
                    <a:pt x="12718" y="2184"/>
                  </a:lnTo>
                  <a:lnTo>
                    <a:pt x="12718" y="1820"/>
                  </a:lnTo>
                  <a:lnTo>
                    <a:pt x="12314" y="1335"/>
                  </a:lnTo>
                  <a:lnTo>
                    <a:pt x="11507" y="849"/>
                  </a:lnTo>
                  <a:lnTo>
                    <a:pt x="11204" y="364"/>
                  </a:lnTo>
                  <a:lnTo>
                    <a:pt x="11204" y="0"/>
                  </a:lnTo>
                  <a:lnTo>
                    <a:pt x="10093" y="0"/>
                  </a:lnTo>
                  <a:lnTo>
                    <a:pt x="9690" y="364"/>
                  </a:lnTo>
                  <a:lnTo>
                    <a:pt x="9690" y="1820"/>
                  </a:lnTo>
                  <a:lnTo>
                    <a:pt x="9286" y="2184"/>
                  </a:lnTo>
                  <a:lnTo>
                    <a:pt x="8579" y="2670"/>
                  </a:lnTo>
                  <a:lnTo>
                    <a:pt x="7469" y="2670"/>
                  </a:lnTo>
                  <a:lnTo>
                    <a:pt x="7065" y="3155"/>
                  </a:lnTo>
                  <a:lnTo>
                    <a:pt x="7469" y="3519"/>
                  </a:lnTo>
                  <a:lnTo>
                    <a:pt x="7772" y="3519"/>
                  </a:lnTo>
                  <a:lnTo>
                    <a:pt x="7469" y="4004"/>
                  </a:lnTo>
                  <a:lnTo>
                    <a:pt x="6359" y="4004"/>
                  </a:lnTo>
                  <a:lnTo>
                    <a:pt x="5955" y="3519"/>
                  </a:lnTo>
                  <a:lnTo>
                    <a:pt x="5551" y="4004"/>
                  </a:lnTo>
                  <a:lnTo>
                    <a:pt x="5551" y="3519"/>
                  </a:lnTo>
                  <a:lnTo>
                    <a:pt x="5148" y="3519"/>
                  </a:lnTo>
                  <a:lnTo>
                    <a:pt x="5551" y="3155"/>
                  </a:lnTo>
                  <a:lnTo>
                    <a:pt x="4441" y="3155"/>
                  </a:lnTo>
                  <a:lnTo>
                    <a:pt x="4441" y="3519"/>
                  </a:lnTo>
                  <a:lnTo>
                    <a:pt x="4845" y="4004"/>
                  </a:lnTo>
                  <a:lnTo>
                    <a:pt x="4845" y="4975"/>
                  </a:lnTo>
                  <a:lnTo>
                    <a:pt x="5148" y="5339"/>
                  </a:lnTo>
                  <a:lnTo>
                    <a:pt x="3735" y="5339"/>
                  </a:lnTo>
                  <a:lnTo>
                    <a:pt x="3331" y="5825"/>
                  </a:lnTo>
                  <a:lnTo>
                    <a:pt x="2624" y="4975"/>
                  </a:lnTo>
                  <a:lnTo>
                    <a:pt x="2221" y="4975"/>
                  </a:lnTo>
                  <a:lnTo>
                    <a:pt x="1817" y="5339"/>
                  </a:lnTo>
                  <a:lnTo>
                    <a:pt x="303" y="5339"/>
                  </a:lnTo>
                  <a:lnTo>
                    <a:pt x="0" y="5825"/>
                  </a:lnTo>
                  <a:lnTo>
                    <a:pt x="0" y="6310"/>
                  </a:lnTo>
                  <a:lnTo>
                    <a:pt x="303" y="5825"/>
                  </a:lnTo>
                  <a:lnTo>
                    <a:pt x="707" y="6310"/>
                  </a:lnTo>
                  <a:lnTo>
                    <a:pt x="303" y="6310"/>
                  </a:lnTo>
                  <a:lnTo>
                    <a:pt x="707" y="6310"/>
                  </a:lnTo>
                  <a:lnTo>
                    <a:pt x="707" y="6674"/>
                  </a:lnTo>
                  <a:lnTo>
                    <a:pt x="303" y="6674"/>
                  </a:lnTo>
                  <a:lnTo>
                    <a:pt x="707" y="7160"/>
                  </a:lnTo>
                  <a:lnTo>
                    <a:pt x="707" y="7645"/>
                  </a:lnTo>
                  <a:lnTo>
                    <a:pt x="1110" y="7160"/>
                  </a:lnTo>
                  <a:lnTo>
                    <a:pt x="1413" y="7160"/>
                  </a:lnTo>
                  <a:lnTo>
                    <a:pt x="1817" y="7645"/>
                  </a:lnTo>
                  <a:lnTo>
                    <a:pt x="2221" y="7645"/>
                  </a:lnTo>
                  <a:lnTo>
                    <a:pt x="2624" y="8130"/>
                  </a:lnTo>
                  <a:lnTo>
                    <a:pt x="2927" y="7645"/>
                  </a:lnTo>
                  <a:lnTo>
                    <a:pt x="2927" y="8130"/>
                  </a:lnTo>
                  <a:lnTo>
                    <a:pt x="3331" y="8130"/>
                  </a:lnTo>
                  <a:lnTo>
                    <a:pt x="3331" y="8494"/>
                  </a:lnTo>
                  <a:lnTo>
                    <a:pt x="4441" y="8494"/>
                  </a:lnTo>
                  <a:lnTo>
                    <a:pt x="4441" y="8980"/>
                  </a:lnTo>
                  <a:lnTo>
                    <a:pt x="4441" y="8494"/>
                  </a:lnTo>
                  <a:lnTo>
                    <a:pt x="4037" y="8494"/>
                  </a:lnTo>
                  <a:lnTo>
                    <a:pt x="3735" y="8980"/>
                  </a:lnTo>
                  <a:lnTo>
                    <a:pt x="4037" y="8980"/>
                  </a:lnTo>
                  <a:lnTo>
                    <a:pt x="4037" y="9829"/>
                  </a:lnTo>
                  <a:lnTo>
                    <a:pt x="4845" y="10315"/>
                  </a:lnTo>
                  <a:lnTo>
                    <a:pt x="5148" y="10800"/>
                  </a:lnTo>
                  <a:lnTo>
                    <a:pt x="5551" y="10800"/>
                  </a:lnTo>
                  <a:lnTo>
                    <a:pt x="5551" y="11649"/>
                  </a:lnTo>
                  <a:lnTo>
                    <a:pt x="5148" y="12135"/>
                  </a:lnTo>
                  <a:lnTo>
                    <a:pt x="5551" y="12135"/>
                  </a:lnTo>
                  <a:lnTo>
                    <a:pt x="5955" y="12620"/>
                  </a:lnTo>
                  <a:lnTo>
                    <a:pt x="6359" y="13470"/>
                  </a:lnTo>
                  <a:lnTo>
                    <a:pt x="5955" y="12984"/>
                  </a:lnTo>
                  <a:lnTo>
                    <a:pt x="5955" y="12620"/>
                  </a:lnTo>
                  <a:lnTo>
                    <a:pt x="5551" y="12620"/>
                  </a:lnTo>
                  <a:lnTo>
                    <a:pt x="5148" y="13470"/>
                  </a:lnTo>
                  <a:lnTo>
                    <a:pt x="5148" y="14319"/>
                  </a:lnTo>
                  <a:lnTo>
                    <a:pt x="5551" y="14319"/>
                  </a:lnTo>
                  <a:lnTo>
                    <a:pt x="5148" y="14319"/>
                  </a:lnTo>
                  <a:lnTo>
                    <a:pt x="5148" y="15775"/>
                  </a:lnTo>
                  <a:lnTo>
                    <a:pt x="4845" y="17110"/>
                  </a:lnTo>
                  <a:lnTo>
                    <a:pt x="4441" y="17110"/>
                  </a:lnTo>
                  <a:lnTo>
                    <a:pt x="4845" y="17110"/>
                  </a:lnTo>
                  <a:lnTo>
                    <a:pt x="4845" y="17474"/>
                  </a:lnTo>
                  <a:lnTo>
                    <a:pt x="5148" y="17474"/>
                  </a:lnTo>
                  <a:lnTo>
                    <a:pt x="5148" y="17960"/>
                  </a:lnTo>
                  <a:lnTo>
                    <a:pt x="5551" y="17960"/>
                  </a:lnTo>
                  <a:lnTo>
                    <a:pt x="6359" y="18445"/>
                  </a:lnTo>
                  <a:lnTo>
                    <a:pt x="6662" y="18930"/>
                  </a:lnTo>
                  <a:lnTo>
                    <a:pt x="7065" y="18445"/>
                  </a:lnTo>
                  <a:lnTo>
                    <a:pt x="7469" y="18930"/>
                  </a:lnTo>
                  <a:lnTo>
                    <a:pt x="10800" y="18930"/>
                  </a:lnTo>
                  <a:lnTo>
                    <a:pt x="11507" y="19294"/>
                  </a:lnTo>
                  <a:lnTo>
                    <a:pt x="11910" y="19294"/>
                  </a:lnTo>
                  <a:lnTo>
                    <a:pt x="11507" y="19294"/>
                  </a:lnTo>
                  <a:lnTo>
                    <a:pt x="11507" y="17960"/>
                  </a:lnTo>
                  <a:lnTo>
                    <a:pt x="11910" y="17960"/>
                  </a:lnTo>
                  <a:lnTo>
                    <a:pt x="12314" y="17474"/>
                  </a:lnTo>
                  <a:lnTo>
                    <a:pt x="12718" y="16625"/>
                  </a:lnTo>
                  <a:lnTo>
                    <a:pt x="13021" y="16625"/>
                  </a:lnTo>
                  <a:lnTo>
                    <a:pt x="13021" y="17110"/>
                  </a:lnTo>
                  <a:lnTo>
                    <a:pt x="14535" y="17110"/>
                  </a:lnTo>
                  <a:lnTo>
                    <a:pt x="15645" y="17474"/>
                  </a:lnTo>
                  <a:lnTo>
                    <a:pt x="16049" y="17960"/>
                  </a:lnTo>
                  <a:lnTo>
                    <a:pt x="16755" y="17960"/>
                  </a:lnTo>
                  <a:lnTo>
                    <a:pt x="16755" y="17474"/>
                  </a:lnTo>
                  <a:lnTo>
                    <a:pt x="17159" y="17110"/>
                  </a:lnTo>
                  <a:lnTo>
                    <a:pt x="18269" y="16139"/>
                  </a:lnTo>
                  <a:lnTo>
                    <a:pt x="18269" y="15290"/>
                  </a:lnTo>
                  <a:lnTo>
                    <a:pt x="17865" y="15290"/>
                  </a:lnTo>
                  <a:lnTo>
                    <a:pt x="17563" y="14804"/>
                  </a:lnTo>
                  <a:lnTo>
                    <a:pt x="17159" y="13955"/>
                  </a:lnTo>
                  <a:lnTo>
                    <a:pt x="16755" y="13470"/>
                  </a:lnTo>
                  <a:lnTo>
                    <a:pt x="17159" y="13470"/>
                  </a:lnTo>
                  <a:lnTo>
                    <a:pt x="17563" y="12984"/>
                  </a:lnTo>
                  <a:lnTo>
                    <a:pt x="17563" y="12620"/>
                  </a:lnTo>
                  <a:lnTo>
                    <a:pt x="17159" y="12135"/>
                  </a:lnTo>
                  <a:lnTo>
                    <a:pt x="17159" y="11649"/>
                  </a:lnTo>
                  <a:lnTo>
                    <a:pt x="17563" y="11649"/>
                  </a:lnTo>
                  <a:close/>
                  <a:moveTo>
                    <a:pt x="20893" y="21600"/>
                  </a:moveTo>
                  <a:lnTo>
                    <a:pt x="20490" y="21600"/>
                  </a:lnTo>
                  <a:lnTo>
                    <a:pt x="20187" y="21115"/>
                  </a:lnTo>
                  <a:lnTo>
                    <a:pt x="20490" y="21115"/>
                  </a:lnTo>
                  <a:lnTo>
                    <a:pt x="20490" y="20629"/>
                  </a:lnTo>
                  <a:lnTo>
                    <a:pt x="20187" y="20629"/>
                  </a:lnTo>
                  <a:lnTo>
                    <a:pt x="20490" y="20629"/>
                  </a:lnTo>
                  <a:lnTo>
                    <a:pt x="20187" y="20629"/>
                  </a:lnTo>
                  <a:lnTo>
                    <a:pt x="20187" y="20265"/>
                  </a:lnTo>
                  <a:lnTo>
                    <a:pt x="19783" y="19780"/>
                  </a:lnTo>
                  <a:lnTo>
                    <a:pt x="20187" y="19780"/>
                  </a:lnTo>
                  <a:lnTo>
                    <a:pt x="20187" y="19294"/>
                  </a:lnTo>
                  <a:lnTo>
                    <a:pt x="19783" y="19294"/>
                  </a:lnTo>
                  <a:lnTo>
                    <a:pt x="20187" y="18930"/>
                  </a:lnTo>
                  <a:lnTo>
                    <a:pt x="20490" y="18930"/>
                  </a:lnTo>
                  <a:lnTo>
                    <a:pt x="20893" y="18445"/>
                  </a:lnTo>
                  <a:lnTo>
                    <a:pt x="20893" y="18930"/>
                  </a:lnTo>
                  <a:lnTo>
                    <a:pt x="21297" y="18930"/>
                  </a:lnTo>
                  <a:lnTo>
                    <a:pt x="21297" y="18445"/>
                  </a:lnTo>
                  <a:lnTo>
                    <a:pt x="21297" y="18930"/>
                  </a:lnTo>
                  <a:lnTo>
                    <a:pt x="21600" y="19780"/>
                  </a:lnTo>
                  <a:lnTo>
                    <a:pt x="21297" y="20265"/>
                  </a:lnTo>
                  <a:lnTo>
                    <a:pt x="21297" y="21600"/>
                  </a:lnTo>
                  <a:lnTo>
                    <a:pt x="20893" y="21600"/>
                  </a:lnTo>
                  <a:close/>
                  <a:moveTo>
                    <a:pt x="2089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4" name="AutoShape 68"/>
            <p:cNvSpPr>
              <a:spLocks/>
            </p:cNvSpPr>
            <p:nvPr/>
          </p:nvSpPr>
          <p:spPr bwMode="auto">
            <a:xfrm>
              <a:off x="7421" y="3290"/>
              <a:ext cx="20" cy="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10800"/>
                  </a:lnTo>
                  <a:lnTo>
                    <a:pt x="10800" y="21600"/>
                  </a:lnTo>
                  <a:lnTo>
                    <a:pt x="21600" y="108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5" name="AutoShape 69"/>
            <p:cNvSpPr>
              <a:spLocks/>
            </p:cNvSpPr>
            <p:nvPr/>
          </p:nvSpPr>
          <p:spPr bwMode="auto">
            <a:xfrm>
              <a:off x="7101" y="2796"/>
              <a:ext cx="479" cy="46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14" y="6743"/>
                  </a:moveTo>
                  <a:lnTo>
                    <a:pt x="1714" y="5943"/>
                  </a:lnTo>
                  <a:lnTo>
                    <a:pt x="1257" y="5943"/>
                  </a:lnTo>
                  <a:lnTo>
                    <a:pt x="914" y="5486"/>
                  </a:lnTo>
                  <a:lnTo>
                    <a:pt x="457" y="4686"/>
                  </a:lnTo>
                  <a:lnTo>
                    <a:pt x="0" y="4229"/>
                  </a:lnTo>
                  <a:lnTo>
                    <a:pt x="457" y="4229"/>
                  </a:lnTo>
                  <a:lnTo>
                    <a:pt x="914" y="3771"/>
                  </a:lnTo>
                  <a:lnTo>
                    <a:pt x="914" y="3429"/>
                  </a:lnTo>
                  <a:lnTo>
                    <a:pt x="457" y="2971"/>
                  </a:lnTo>
                  <a:lnTo>
                    <a:pt x="457" y="2514"/>
                  </a:lnTo>
                  <a:lnTo>
                    <a:pt x="1257" y="2514"/>
                  </a:lnTo>
                  <a:lnTo>
                    <a:pt x="1714" y="2057"/>
                  </a:lnTo>
                  <a:lnTo>
                    <a:pt x="2514" y="2514"/>
                  </a:lnTo>
                  <a:lnTo>
                    <a:pt x="2971" y="1257"/>
                  </a:lnTo>
                  <a:lnTo>
                    <a:pt x="3429" y="1714"/>
                  </a:lnTo>
                  <a:lnTo>
                    <a:pt x="3429" y="2057"/>
                  </a:lnTo>
                  <a:lnTo>
                    <a:pt x="3886" y="2057"/>
                  </a:lnTo>
                  <a:lnTo>
                    <a:pt x="4229" y="2514"/>
                  </a:lnTo>
                  <a:lnTo>
                    <a:pt x="4686" y="2057"/>
                  </a:lnTo>
                  <a:lnTo>
                    <a:pt x="4686" y="1714"/>
                  </a:lnTo>
                  <a:lnTo>
                    <a:pt x="5486" y="1714"/>
                  </a:lnTo>
                  <a:lnTo>
                    <a:pt x="5943" y="2057"/>
                  </a:lnTo>
                  <a:lnTo>
                    <a:pt x="5943" y="1257"/>
                  </a:lnTo>
                  <a:lnTo>
                    <a:pt x="6857" y="1257"/>
                  </a:lnTo>
                  <a:lnTo>
                    <a:pt x="6857" y="457"/>
                  </a:lnTo>
                  <a:lnTo>
                    <a:pt x="7200" y="0"/>
                  </a:lnTo>
                  <a:lnTo>
                    <a:pt x="7657" y="457"/>
                  </a:lnTo>
                  <a:lnTo>
                    <a:pt x="8457" y="0"/>
                  </a:lnTo>
                  <a:lnTo>
                    <a:pt x="9714" y="0"/>
                  </a:lnTo>
                  <a:lnTo>
                    <a:pt x="9714" y="457"/>
                  </a:lnTo>
                  <a:lnTo>
                    <a:pt x="10629" y="800"/>
                  </a:lnTo>
                  <a:lnTo>
                    <a:pt x="12343" y="800"/>
                  </a:lnTo>
                  <a:lnTo>
                    <a:pt x="12686" y="1257"/>
                  </a:lnTo>
                  <a:lnTo>
                    <a:pt x="12343" y="1714"/>
                  </a:lnTo>
                  <a:lnTo>
                    <a:pt x="12343" y="2057"/>
                  </a:lnTo>
                  <a:lnTo>
                    <a:pt x="11886" y="2514"/>
                  </a:lnTo>
                  <a:lnTo>
                    <a:pt x="12343" y="2971"/>
                  </a:lnTo>
                  <a:lnTo>
                    <a:pt x="11429" y="2971"/>
                  </a:lnTo>
                  <a:lnTo>
                    <a:pt x="11086" y="3429"/>
                  </a:lnTo>
                  <a:lnTo>
                    <a:pt x="10171" y="3429"/>
                  </a:lnTo>
                  <a:lnTo>
                    <a:pt x="9714" y="3771"/>
                  </a:lnTo>
                  <a:lnTo>
                    <a:pt x="10171" y="4229"/>
                  </a:lnTo>
                  <a:lnTo>
                    <a:pt x="10171" y="4686"/>
                  </a:lnTo>
                  <a:lnTo>
                    <a:pt x="9714" y="5029"/>
                  </a:lnTo>
                  <a:lnTo>
                    <a:pt x="10171" y="5486"/>
                  </a:lnTo>
                  <a:lnTo>
                    <a:pt x="10171" y="5943"/>
                  </a:lnTo>
                  <a:lnTo>
                    <a:pt x="11086" y="6400"/>
                  </a:lnTo>
                  <a:lnTo>
                    <a:pt x="11886" y="7200"/>
                  </a:lnTo>
                  <a:lnTo>
                    <a:pt x="13143" y="8000"/>
                  </a:lnTo>
                  <a:lnTo>
                    <a:pt x="13143" y="8914"/>
                  </a:lnTo>
                  <a:lnTo>
                    <a:pt x="13600" y="9371"/>
                  </a:lnTo>
                  <a:lnTo>
                    <a:pt x="13943" y="9371"/>
                  </a:lnTo>
                  <a:lnTo>
                    <a:pt x="13943" y="9714"/>
                  </a:lnTo>
                  <a:lnTo>
                    <a:pt x="14857" y="10171"/>
                  </a:lnTo>
                  <a:lnTo>
                    <a:pt x="14857" y="10629"/>
                  </a:lnTo>
                  <a:lnTo>
                    <a:pt x="16914" y="10629"/>
                  </a:lnTo>
                  <a:lnTo>
                    <a:pt x="17371" y="10971"/>
                  </a:lnTo>
                  <a:lnTo>
                    <a:pt x="16914" y="11429"/>
                  </a:lnTo>
                  <a:lnTo>
                    <a:pt x="16914" y="11886"/>
                  </a:lnTo>
                  <a:lnTo>
                    <a:pt x="18171" y="11886"/>
                  </a:lnTo>
                  <a:lnTo>
                    <a:pt x="19543" y="12686"/>
                  </a:lnTo>
                  <a:lnTo>
                    <a:pt x="19886" y="13143"/>
                  </a:lnTo>
                  <a:lnTo>
                    <a:pt x="20343" y="13600"/>
                  </a:lnTo>
                  <a:lnTo>
                    <a:pt x="21143" y="13600"/>
                  </a:lnTo>
                  <a:lnTo>
                    <a:pt x="21143" y="13943"/>
                  </a:lnTo>
                  <a:lnTo>
                    <a:pt x="21600" y="13943"/>
                  </a:lnTo>
                  <a:lnTo>
                    <a:pt x="21600" y="14400"/>
                  </a:lnTo>
                  <a:lnTo>
                    <a:pt x="21143" y="14857"/>
                  </a:lnTo>
                  <a:lnTo>
                    <a:pt x="21143" y="15200"/>
                  </a:lnTo>
                  <a:lnTo>
                    <a:pt x="20343" y="14400"/>
                  </a:lnTo>
                  <a:lnTo>
                    <a:pt x="20343" y="13943"/>
                  </a:lnTo>
                  <a:lnTo>
                    <a:pt x="19543" y="13943"/>
                  </a:lnTo>
                  <a:lnTo>
                    <a:pt x="19086" y="13600"/>
                  </a:lnTo>
                  <a:lnTo>
                    <a:pt x="18629" y="13943"/>
                  </a:lnTo>
                  <a:lnTo>
                    <a:pt x="18629" y="14857"/>
                  </a:lnTo>
                  <a:lnTo>
                    <a:pt x="18171" y="14857"/>
                  </a:lnTo>
                  <a:lnTo>
                    <a:pt x="18171" y="15657"/>
                  </a:lnTo>
                  <a:lnTo>
                    <a:pt x="18629" y="15657"/>
                  </a:lnTo>
                  <a:lnTo>
                    <a:pt x="19086" y="16114"/>
                  </a:lnTo>
                  <a:lnTo>
                    <a:pt x="19086" y="16914"/>
                  </a:lnTo>
                  <a:lnTo>
                    <a:pt x="18629" y="16914"/>
                  </a:lnTo>
                  <a:lnTo>
                    <a:pt x="18629" y="18171"/>
                  </a:lnTo>
                  <a:lnTo>
                    <a:pt x="17829" y="18629"/>
                  </a:lnTo>
                  <a:lnTo>
                    <a:pt x="17829" y="19086"/>
                  </a:lnTo>
                  <a:lnTo>
                    <a:pt x="16571" y="19086"/>
                  </a:lnTo>
                  <a:lnTo>
                    <a:pt x="16571" y="18629"/>
                  </a:lnTo>
                  <a:lnTo>
                    <a:pt x="16914" y="18171"/>
                  </a:lnTo>
                  <a:lnTo>
                    <a:pt x="17371" y="18171"/>
                  </a:lnTo>
                  <a:lnTo>
                    <a:pt x="17371" y="17371"/>
                  </a:lnTo>
                  <a:lnTo>
                    <a:pt x="17829" y="17371"/>
                  </a:lnTo>
                  <a:lnTo>
                    <a:pt x="17829" y="16914"/>
                  </a:lnTo>
                  <a:lnTo>
                    <a:pt x="17371" y="16571"/>
                  </a:lnTo>
                  <a:lnTo>
                    <a:pt x="17371" y="16114"/>
                  </a:lnTo>
                  <a:lnTo>
                    <a:pt x="16914" y="15657"/>
                  </a:lnTo>
                  <a:lnTo>
                    <a:pt x="16914" y="14857"/>
                  </a:lnTo>
                  <a:lnTo>
                    <a:pt x="16571" y="14400"/>
                  </a:lnTo>
                  <a:lnTo>
                    <a:pt x="16571" y="14857"/>
                  </a:lnTo>
                  <a:lnTo>
                    <a:pt x="15657" y="14400"/>
                  </a:lnTo>
                  <a:lnTo>
                    <a:pt x="15314" y="14400"/>
                  </a:lnTo>
                  <a:lnTo>
                    <a:pt x="15314" y="13600"/>
                  </a:lnTo>
                  <a:lnTo>
                    <a:pt x="14400" y="13600"/>
                  </a:lnTo>
                  <a:lnTo>
                    <a:pt x="14400" y="13143"/>
                  </a:lnTo>
                  <a:lnTo>
                    <a:pt x="13600" y="13143"/>
                  </a:lnTo>
                  <a:lnTo>
                    <a:pt x="13143" y="12343"/>
                  </a:lnTo>
                  <a:lnTo>
                    <a:pt x="11886" y="12343"/>
                  </a:lnTo>
                  <a:lnTo>
                    <a:pt x="11886" y="11886"/>
                  </a:lnTo>
                  <a:lnTo>
                    <a:pt x="11086" y="11886"/>
                  </a:lnTo>
                  <a:lnTo>
                    <a:pt x="10629" y="11429"/>
                  </a:lnTo>
                  <a:lnTo>
                    <a:pt x="9714" y="10629"/>
                  </a:lnTo>
                  <a:lnTo>
                    <a:pt x="9371" y="10171"/>
                  </a:lnTo>
                  <a:lnTo>
                    <a:pt x="8914" y="9714"/>
                  </a:lnTo>
                  <a:lnTo>
                    <a:pt x="8457" y="9714"/>
                  </a:lnTo>
                  <a:lnTo>
                    <a:pt x="8457" y="9371"/>
                  </a:lnTo>
                  <a:lnTo>
                    <a:pt x="8114" y="8914"/>
                  </a:lnTo>
                  <a:lnTo>
                    <a:pt x="7657" y="8457"/>
                  </a:lnTo>
                  <a:lnTo>
                    <a:pt x="7200" y="8457"/>
                  </a:lnTo>
                  <a:lnTo>
                    <a:pt x="7200" y="8000"/>
                  </a:lnTo>
                  <a:lnTo>
                    <a:pt x="6857" y="7657"/>
                  </a:lnTo>
                  <a:lnTo>
                    <a:pt x="6400" y="6743"/>
                  </a:lnTo>
                  <a:lnTo>
                    <a:pt x="6400" y="6400"/>
                  </a:lnTo>
                  <a:lnTo>
                    <a:pt x="5943" y="6400"/>
                  </a:lnTo>
                  <a:lnTo>
                    <a:pt x="5486" y="5943"/>
                  </a:lnTo>
                  <a:lnTo>
                    <a:pt x="5143" y="5943"/>
                  </a:lnTo>
                  <a:lnTo>
                    <a:pt x="3886" y="5486"/>
                  </a:lnTo>
                  <a:lnTo>
                    <a:pt x="2971" y="5943"/>
                  </a:lnTo>
                  <a:lnTo>
                    <a:pt x="2971" y="6400"/>
                  </a:lnTo>
                  <a:lnTo>
                    <a:pt x="2514" y="6743"/>
                  </a:lnTo>
                  <a:lnTo>
                    <a:pt x="1714" y="6743"/>
                  </a:lnTo>
                  <a:close/>
                  <a:moveTo>
                    <a:pt x="2971" y="12686"/>
                  </a:moveTo>
                  <a:lnTo>
                    <a:pt x="3429" y="12686"/>
                  </a:lnTo>
                  <a:lnTo>
                    <a:pt x="3429" y="12343"/>
                  </a:lnTo>
                  <a:lnTo>
                    <a:pt x="2971" y="12343"/>
                  </a:lnTo>
                  <a:lnTo>
                    <a:pt x="2971" y="12686"/>
                  </a:lnTo>
                  <a:close/>
                  <a:moveTo>
                    <a:pt x="8114" y="9714"/>
                  </a:moveTo>
                  <a:close/>
                  <a:moveTo>
                    <a:pt x="6400" y="8914"/>
                  </a:moveTo>
                  <a:lnTo>
                    <a:pt x="7200" y="8914"/>
                  </a:lnTo>
                  <a:lnTo>
                    <a:pt x="6857" y="8457"/>
                  </a:lnTo>
                  <a:lnTo>
                    <a:pt x="6857" y="8914"/>
                  </a:lnTo>
                  <a:lnTo>
                    <a:pt x="6400" y="8914"/>
                  </a:lnTo>
                  <a:close/>
                  <a:moveTo>
                    <a:pt x="4229" y="17371"/>
                  </a:moveTo>
                  <a:lnTo>
                    <a:pt x="4229" y="16914"/>
                  </a:lnTo>
                  <a:lnTo>
                    <a:pt x="4229" y="17371"/>
                  </a:lnTo>
                  <a:lnTo>
                    <a:pt x="4686" y="16914"/>
                  </a:lnTo>
                  <a:lnTo>
                    <a:pt x="4686" y="16571"/>
                  </a:lnTo>
                  <a:lnTo>
                    <a:pt x="5943" y="16571"/>
                  </a:lnTo>
                  <a:lnTo>
                    <a:pt x="5943" y="15657"/>
                  </a:lnTo>
                  <a:lnTo>
                    <a:pt x="5486" y="14857"/>
                  </a:lnTo>
                  <a:lnTo>
                    <a:pt x="5943" y="14400"/>
                  </a:lnTo>
                  <a:lnTo>
                    <a:pt x="5486" y="13943"/>
                  </a:lnTo>
                  <a:lnTo>
                    <a:pt x="5943" y="13600"/>
                  </a:lnTo>
                  <a:lnTo>
                    <a:pt x="5943" y="13143"/>
                  </a:lnTo>
                  <a:lnTo>
                    <a:pt x="5143" y="12343"/>
                  </a:lnTo>
                  <a:lnTo>
                    <a:pt x="4686" y="12343"/>
                  </a:lnTo>
                  <a:lnTo>
                    <a:pt x="3886" y="13143"/>
                  </a:lnTo>
                  <a:lnTo>
                    <a:pt x="3429" y="13143"/>
                  </a:lnTo>
                  <a:lnTo>
                    <a:pt x="2971" y="12686"/>
                  </a:lnTo>
                  <a:lnTo>
                    <a:pt x="2971" y="13600"/>
                  </a:lnTo>
                  <a:lnTo>
                    <a:pt x="3429" y="13600"/>
                  </a:lnTo>
                  <a:lnTo>
                    <a:pt x="3429" y="13943"/>
                  </a:lnTo>
                  <a:lnTo>
                    <a:pt x="3886" y="13943"/>
                  </a:lnTo>
                  <a:lnTo>
                    <a:pt x="3886" y="14400"/>
                  </a:lnTo>
                  <a:lnTo>
                    <a:pt x="3429" y="14857"/>
                  </a:lnTo>
                  <a:lnTo>
                    <a:pt x="3886" y="14857"/>
                  </a:lnTo>
                  <a:lnTo>
                    <a:pt x="3886" y="15200"/>
                  </a:lnTo>
                  <a:lnTo>
                    <a:pt x="3429" y="16114"/>
                  </a:lnTo>
                  <a:lnTo>
                    <a:pt x="3886" y="16914"/>
                  </a:lnTo>
                  <a:lnTo>
                    <a:pt x="4229" y="17371"/>
                  </a:lnTo>
                  <a:close/>
                  <a:moveTo>
                    <a:pt x="16114" y="21600"/>
                  </a:moveTo>
                  <a:lnTo>
                    <a:pt x="16114" y="20800"/>
                  </a:lnTo>
                  <a:lnTo>
                    <a:pt x="15657" y="20343"/>
                  </a:lnTo>
                  <a:lnTo>
                    <a:pt x="16114" y="19543"/>
                  </a:lnTo>
                  <a:lnTo>
                    <a:pt x="16571" y="19086"/>
                  </a:lnTo>
                  <a:lnTo>
                    <a:pt x="16571" y="18629"/>
                  </a:lnTo>
                  <a:lnTo>
                    <a:pt x="16114" y="18171"/>
                  </a:lnTo>
                  <a:lnTo>
                    <a:pt x="15657" y="18629"/>
                  </a:lnTo>
                  <a:lnTo>
                    <a:pt x="15314" y="18629"/>
                  </a:lnTo>
                  <a:lnTo>
                    <a:pt x="14857" y="19086"/>
                  </a:lnTo>
                  <a:lnTo>
                    <a:pt x="12686" y="19086"/>
                  </a:lnTo>
                  <a:lnTo>
                    <a:pt x="12343" y="18629"/>
                  </a:lnTo>
                  <a:lnTo>
                    <a:pt x="11886" y="18629"/>
                  </a:lnTo>
                  <a:lnTo>
                    <a:pt x="11886" y="19086"/>
                  </a:lnTo>
                  <a:lnTo>
                    <a:pt x="11429" y="18629"/>
                  </a:lnTo>
                  <a:lnTo>
                    <a:pt x="11086" y="19086"/>
                  </a:lnTo>
                  <a:lnTo>
                    <a:pt x="11086" y="19543"/>
                  </a:lnTo>
                  <a:lnTo>
                    <a:pt x="11429" y="19886"/>
                  </a:lnTo>
                  <a:lnTo>
                    <a:pt x="11886" y="19886"/>
                  </a:lnTo>
                  <a:lnTo>
                    <a:pt x="12686" y="20343"/>
                  </a:lnTo>
                  <a:lnTo>
                    <a:pt x="13143" y="20800"/>
                  </a:lnTo>
                  <a:lnTo>
                    <a:pt x="13943" y="21143"/>
                  </a:lnTo>
                  <a:lnTo>
                    <a:pt x="14400" y="20800"/>
                  </a:lnTo>
                  <a:lnTo>
                    <a:pt x="14857" y="21143"/>
                  </a:lnTo>
                  <a:lnTo>
                    <a:pt x="15657" y="21600"/>
                  </a:lnTo>
                  <a:lnTo>
                    <a:pt x="16114" y="21600"/>
                  </a:lnTo>
                  <a:close/>
                  <a:moveTo>
                    <a:pt x="1611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6" name="AutoShape 70"/>
            <p:cNvSpPr>
              <a:spLocks/>
            </p:cNvSpPr>
            <p:nvPr/>
          </p:nvSpPr>
          <p:spPr bwMode="auto">
            <a:xfrm>
              <a:off x="6500" y="2942"/>
              <a:ext cx="517" cy="34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175" y="1137"/>
                  </a:moveTo>
                  <a:cubicBezTo>
                    <a:pt x="12567" y="1137"/>
                    <a:pt x="12567" y="1137"/>
                    <a:pt x="12567" y="1137"/>
                  </a:cubicBezTo>
                  <a:cubicBezTo>
                    <a:pt x="12567" y="1705"/>
                    <a:pt x="12567" y="1705"/>
                    <a:pt x="12567" y="1705"/>
                  </a:cubicBezTo>
                  <a:cubicBezTo>
                    <a:pt x="12960" y="1705"/>
                    <a:pt x="12960" y="1705"/>
                    <a:pt x="12960" y="1705"/>
                  </a:cubicBezTo>
                  <a:cubicBezTo>
                    <a:pt x="12960" y="2274"/>
                    <a:pt x="12960" y="2274"/>
                    <a:pt x="12960" y="2274"/>
                  </a:cubicBezTo>
                  <a:cubicBezTo>
                    <a:pt x="12960" y="2274"/>
                    <a:pt x="12960" y="2274"/>
                    <a:pt x="12960" y="2274"/>
                  </a:cubicBezTo>
                  <a:cubicBezTo>
                    <a:pt x="13353" y="2274"/>
                    <a:pt x="13353" y="2274"/>
                    <a:pt x="13353" y="2274"/>
                  </a:cubicBezTo>
                  <a:cubicBezTo>
                    <a:pt x="14138" y="2842"/>
                    <a:pt x="14138" y="2842"/>
                    <a:pt x="14138" y="2842"/>
                  </a:cubicBezTo>
                  <a:cubicBezTo>
                    <a:pt x="14531" y="3411"/>
                    <a:pt x="14531" y="3411"/>
                    <a:pt x="14531" y="3411"/>
                  </a:cubicBezTo>
                  <a:cubicBezTo>
                    <a:pt x="14924" y="2842"/>
                    <a:pt x="14924" y="2842"/>
                    <a:pt x="14924" y="2842"/>
                  </a:cubicBezTo>
                  <a:cubicBezTo>
                    <a:pt x="15316" y="3411"/>
                    <a:pt x="15316" y="3411"/>
                    <a:pt x="15316" y="3411"/>
                  </a:cubicBezTo>
                  <a:cubicBezTo>
                    <a:pt x="15709" y="3411"/>
                    <a:pt x="15709" y="3411"/>
                    <a:pt x="15709" y="3411"/>
                  </a:cubicBezTo>
                  <a:cubicBezTo>
                    <a:pt x="15709" y="3411"/>
                    <a:pt x="15709" y="3411"/>
                    <a:pt x="15709" y="3411"/>
                  </a:cubicBezTo>
                  <a:cubicBezTo>
                    <a:pt x="16102" y="3411"/>
                    <a:pt x="16102" y="3411"/>
                    <a:pt x="16102" y="3411"/>
                  </a:cubicBezTo>
                  <a:cubicBezTo>
                    <a:pt x="16887" y="3411"/>
                    <a:pt x="16887" y="3411"/>
                    <a:pt x="16887" y="3411"/>
                  </a:cubicBezTo>
                  <a:cubicBezTo>
                    <a:pt x="17280" y="3411"/>
                    <a:pt x="17280" y="3411"/>
                    <a:pt x="17280" y="3411"/>
                  </a:cubicBezTo>
                  <a:cubicBezTo>
                    <a:pt x="17673" y="3411"/>
                    <a:pt x="17673" y="3411"/>
                    <a:pt x="17673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851" y="3411"/>
                    <a:pt x="18851" y="3411"/>
                    <a:pt x="18851" y="3411"/>
                  </a:cubicBezTo>
                  <a:cubicBezTo>
                    <a:pt x="19636" y="3979"/>
                    <a:pt x="19636" y="3979"/>
                    <a:pt x="19636" y="3979"/>
                  </a:cubicBezTo>
                  <a:cubicBezTo>
                    <a:pt x="20029" y="3979"/>
                    <a:pt x="20029" y="3979"/>
                    <a:pt x="20029" y="3979"/>
                  </a:cubicBezTo>
                  <a:cubicBezTo>
                    <a:pt x="20029" y="4547"/>
                    <a:pt x="20029" y="4547"/>
                    <a:pt x="20029" y="4547"/>
                  </a:cubicBezTo>
                  <a:cubicBezTo>
                    <a:pt x="19636" y="4547"/>
                    <a:pt x="19636" y="4547"/>
                    <a:pt x="19636" y="4547"/>
                  </a:cubicBezTo>
                  <a:cubicBezTo>
                    <a:pt x="19636" y="5116"/>
                    <a:pt x="19636" y="5116"/>
                    <a:pt x="19636" y="5116"/>
                  </a:cubicBezTo>
                  <a:cubicBezTo>
                    <a:pt x="19636" y="5684"/>
                    <a:pt x="19636" y="5684"/>
                    <a:pt x="19636" y="5684"/>
                  </a:cubicBezTo>
                  <a:cubicBezTo>
                    <a:pt x="19636" y="6253"/>
                    <a:pt x="19636" y="6253"/>
                    <a:pt x="19636" y="6253"/>
                  </a:cubicBezTo>
                  <a:cubicBezTo>
                    <a:pt x="18851" y="6821"/>
                    <a:pt x="18851" y="6821"/>
                    <a:pt x="18851" y="6821"/>
                  </a:cubicBezTo>
                  <a:cubicBezTo>
                    <a:pt x="18851" y="6821"/>
                    <a:pt x="18458" y="7389"/>
                    <a:pt x="18458" y="7389"/>
                  </a:cubicBezTo>
                  <a:cubicBezTo>
                    <a:pt x="18458" y="7389"/>
                    <a:pt x="18065" y="7389"/>
                    <a:pt x="18065" y="7389"/>
                  </a:cubicBezTo>
                  <a:cubicBezTo>
                    <a:pt x="17280" y="7389"/>
                    <a:pt x="17280" y="7389"/>
                    <a:pt x="17280" y="7389"/>
                  </a:cubicBezTo>
                  <a:cubicBezTo>
                    <a:pt x="16887" y="7958"/>
                    <a:pt x="16887" y="7958"/>
                    <a:pt x="16887" y="7958"/>
                  </a:cubicBezTo>
                  <a:cubicBezTo>
                    <a:pt x="16495" y="8526"/>
                    <a:pt x="16495" y="8526"/>
                    <a:pt x="16495" y="8526"/>
                  </a:cubicBezTo>
                  <a:cubicBezTo>
                    <a:pt x="16495" y="8526"/>
                    <a:pt x="16495" y="8526"/>
                    <a:pt x="16495" y="8526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102" y="9095"/>
                    <a:pt x="16102" y="9095"/>
                    <a:pt x="16102" y="9095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102" y="9095"/>
                    <a:pt x="16102" y="9095"/>
                    <a:pt x="16102" y="9095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316" y="10232"/>
                    <a:pt x="15316" y="10232"/>
                    <a:pt x="15316" y="10232"/>
                  </a:cubicBezTo>
                  <a:cubicBezTo>
                    <a:pt x="14531" y="11937"/>
                    <a:pt x="14531" y="11937"/>
                    <a:pt x="14531" y="11937"/>
                  </a:cubicBezTo>
                  <a:cubicBezTo>
                    <a:pt x="14531" y="11937"/>
                    <a:pt x="14531" y="11937"/>
                    <a:pt x="14531" y="11937"/>
                  </a:cubicBezTo>
                  <a:cubicBezTo>
                    <a:pt x="14531" y="13074"/>
                    <a:pt x="14531" y="13074"/>
                    <a:pt x="14531" y="13074"/>
                  </a:cubicBezTo>
                  <a:cubicBezTo>
                    <a:pt x="14924" y="13074"/>
                    <a:pt x="14924" y="13074"/>
                    <a:pt x="14924" y="13074"/>
                  </a:cubicBezTo>
                  <a:cubicBezTo>
                    <a:pt x="14924" y="13642"/>
                    <a:pt x="14924" y="13642"/>
                    <a:pt x="14924" y="13642"/>
                  </a:cubicBezTo>
                  <a:cubicBezTo>
                    <a:pt x="15316" y="14211"/>
                    <a:pt x="15316" y="14211"/>
                    <a:pt x="15316" y="14211"/>
                  </a:cubicBezTo>
                  <a:cubicBezTo>
                    <a:pt x="14924" y="14779"/>
                    <a:pt x="14924" y="14779"/>
                    <a:pt x="14924" y="14779"/>
                  </a:cubicBezTo>
                  <a:cubicBezTo>
                    <a:pt x="14531" y="14779"/>
                    <a:pt x="14531" y="14779"/>
                    <a:pt x="14531" y="14779"/>
                  </a:cubicBezTo>
                  <a:cubicBezTo>
                    <a:pt x="14531" y="15347"/>
                    <a:pt x="14531" y="15347"/>
                    <a:pt x="14531" y="15347"/>
                  </a:cubicBezTo>
                  <a:cubicBezTo>
                    <a:pt x="14138" y="16484"/>
                    <a:pt x="14138" y="16484"/>
                    <a:pt x="14138" y="16484"/>
                  </a:cubicBezTo>
                  <a:cubicBezTo>
                    <a:pt x="13745" y="17053"/>
                    <a:pt x="13745" y="17053"/>
                    <a:pt x="13745" y="17053"/>
                  </a:cubicBezTo>
                  <a:cubicBezTo>
                    <a:pt x="14138" y="17053"/>
                    <a:pt x="14138" y="17053"/>
                    <a:pt x="14138" y="17053"/>
                  </a:cubicBezTo>
                  <a:cubicBezTo>
                    <a:pt x="13745" y="17621"/>
                    <a:pt x="13745" y="17621"/>
                    <a:pt x="13745" y="17621"/>
                  </a:cubicBezTo>
                  <a:cubicBezTo>
                    <a:pt x="13353" y="17621"/>
                    <a:pt x="13353" y="17621"/>
                    <a:pt x="13353" y="17621"/>
                  </a:cubicBezTo>
                  <a:cubicBezTo>
                    <a:pt x="12175" y="18189"/>
                    <a:pt x="12175" y="18189"/>
                    <a:pt x="12175" y="18189"/>
                  </a:cubicBezTo>
                  <a:cubicBezTo>
                    <a:pt x="12175" y="18758"/>
                    <a:pt x="12175" y="18758"/>
                    <a:pt x="12175" y="18758"/>
                  </a:cubicBezTo>
                  <a:cubicBezTo>
                    <a:pt x="11782" y="19326"/>
                    <a:pt x="11782" y="19326"/>
                    <a:pt x="11782" y="19326"/>
                  </a:cubicBezTo>
                  <a:cubicBezTo>
                    <a:pt x="11389" y="19326"/>
                    <a:pt x="11389" y="19326"/>
                    <a:pt x="11389" y="19326"/>
                  </a:cubicBezTo>
                  <a:cubicBezTo>
                    <a:pt x="10996" y="18758"/>
                    <a:pt x="10996" y="18758"/>
                    <a:pt x="10996" y="18758"/>
                  </a:cubicBezTo>
                  <a:cubicBezTo>
                    <a:pt x="10996" y="19326"/>
                    <a:pt x="10996" y="19326"/>
                    <a:pt x="10996" y="19326"/>
                  </a:cubicBezTo>
                  <a:cubicBezTo>
                    <a:pt x="10604" y="19895"/>
                    <a:pt x="10604" y="19895"/>
                    <a:pt x="10604" y="19895"/>
                  </a:cubicBezTo>
                  <a:cubicBezTo>
                    <a:pt x="10604" y="19326"/>
                    <a:pt x="10604" y="19326"/>
                    <a:pt x="10604" y="19326"/>
                  </a:cubicBezTo>
                  <a:cubicBezTo>
                    <a:pt x="10211" y="19326"/>
                    <a:pt x="10211" y="19326"/>
                    <a:pt x="10211" y="19326"/>
                  </a:cubicBezTo>
                  <a:cubicBezTo>
                    <a:pt x="9818" y="19326"/>
                    <a:pt x="9818" y="19326"/>
                    <a:pt x="9818" y="19326"/>
                  </a:cubicBezTo>
                  <a:cubicBezTo>
                    <a:pt x="9425" y="19326"/>
                    <a:pt x="9425" y="19326"/>
                    <a:pt x="9425" y="19326"/>
                  </a:cubicBezTo>
                  <a:cubicBezTo>
                    <a:pt x="8640" y="19326"/>
                    <a:pt x="8640" y="19326"/>
                    <a:pt x="8640" y="19326"/>
                  </a:cubicBezTo>
                  <a:cubicBezTo>
                    <a:pt x="8640" y="19326"/>
                    <a:pt x="8640" y="19326"/>
                    <a:pt x="8640" y="19326"/>
                  </a:cubicBezTo>
                  <a:cubicBezTo>
                    <a:pt x="7855" y="19326"/>
                    <a:pt x="7855" y="19326"/>
                    <a:pt x="7855" y="19326"/>
                  </a:cubicBezTo>
                  <a:cubicBezTo>
                    <a:pt x="7462" y="20463"/>
                    <a:pt x="7462" y="20463"/>
                    <a:pt x="7462" y="20463"/>
                  </a:cubicBezTo>
                  <a:cubicBezTo>
                    <a:pt x="6676" y="20463"/>
                    <a:pt x="6676" y="20463"/>
                    <a:pt x="6676" y="20463"/>
                  </a:cubicBezTo>
                  <a:cubicBezTo>
                    <a:pt x="6284" y="20463"/>
                    <a:pt x="6284" y="20463"/>
                    <a:pt x="6284" y="20463"/>
                  </a:cubicBezTo>
                  <a:cubicBezTo>
                    <a:pt x="6284" y="21032"/>
                    <a:pt x="6284" y="21032"/>
                    <a:pt x="6284" y="21032"/>
                  </a:cubicBezTo>
                  <a:cubicBezTo>
                    <a:pt x="5891" y="21600"/>
                    <a:pt x="5891" y="21600"/>
                    <a:pt x="5891" y="21600"/>
                  </a:cubicBezTo>
                  <a:cubicBezTo>
                    <a:pt x="5498" y="21032"/>
                    <a:pt x="5498" y="21032"/>
                    <a:pt x="5498" y="21032"/>
                  </a:cubicBezTo>
                  <a:cubicBezTo>
                    <a:pt x="4713" y="20463"/>
                    <a:pt x="4713" y="20463"/>
                    <a:pt x="4713" y="20463"/>
                  </a:cubicBezTo>
                  <a:cubicBezTo>
                    <a:pt x="4320" y="19326"/>
                    <a:pt x="4320" y="19326"/>
                    <a:pt x="4320" y="19326"/>
                  </a:cubicBezTo>
                  <a:cubicBezTo>
                    <a:pt x="4713" y="19326"/>
                    <a:pt x="4713" y="19326"/>
                    <a:pt x="4713" y="19326"/>
                  </a:cubicBezTo>
                  <a:cubicBezTo>
                    <a:pt x="3927" y="18189"/>
                    <a:pt x="3927" y="18189"/>
                    <a:pt x="3927" y="18189"/>
                  </a:cubicBezTo>
                  <a:cubicBezTo>
                    <a:pt x="3142" y="18189"/>
                    <a:pt x="3142" y="18189"/>
                    <a:pt x="3142" y="18189"/>
                  </a:cubicBezTo>
                  <a:cubicBezTo>
                    <a:pt x="3142" y="18189"/>
                    <a:pt x="3142" y="18189"/>
                    <a:pt x="3142" y="18189"/>
                  </a:cubicBezTo>
                  <a:cubicBezTo>
                    <a:pt x="3142" y="17621"/>
                    <a:pt x="3142" y="17621"/>
                    <a:pt x="3142" y="17621"/>
                  </a:cubicBezTo>
                  <a:cubicBezTo>
                    <a:pt x="2749" y="17053"/>
                    <a:pt x="2749" y="17053"/>
                    <a:pt x="2749" y="17053"/>
                  </a:cubicBezTo>
                  <a:cubicBezTo>
                    <a:pt x="3142" y="16484"/>
                    <a:pt x="3142" y="16484"/>
                    <a:pt x="3142" y="16484"/>
                  </a:cubicBezTo>
                  <a:cubicBezTo>
                    <a:pt x="3535" y="15916"/>
                    <a:pt x="3535" y="15916"/>
                    <a:pt x="3535" y="15916"/>
                  </a:cubicBezTo>
                  <a:cubicBezTo>
                    <a:pt x="3535" y="15347"/>
                    <a:pt x="3535" y="15347"/>
                    <a:pt x="3535" y="15347"/>
                  </a:cubicBezTo>
                  <a:cubicBezTo>
                    <a:pt x="3142" y="15347"/>
                    <a:pt x="3142" y="15347"/>
                    <a:pt x="3142" y="15347"/>
                  </a:cubicBezTo>
                  <a:cubicBezTo>
                    <a:pt x="3142" y="14779"/>
                    <a:pt x="3142" y="14779"/>
                    <a:pt x="3142" y="14779"/>
                  </a:cubicBezTo>
                  <a:cubicBezTo>
                    <a:pt x="3535" y="13642"/>
                    <a:pt x="3535" y="13642"/>
                    <a:pt x="3535" y="13642"/>
                  </a:cubicBezTo>
                  <a:cubicBezTo>
                    <a:pt x="3535" y="13074"/>
                    <a:pt x="3535" y="13074"/>
                    <a:pt x="3535" y="13074"/>
                  </a:cubicBezTo>
                  <a:cubicBezTo>
                    <a:pt x="3142" y="12505"/>
                    <a:pt x="3142" y="12505"/>
                    <a:pt x="3142" y="12505"/>
                  </a:cubicBezTo>
                  <a:cubicBezTo>
                    <a:pt x="2749" y="11368"/>
                    <a:pt x="2749" y="11368"/>
                    <a:pt x="2749" y="11368"/>
                  </a:cubicBezTo>
                  <a:cubicBezTo>
                    <a:pt x="3142" y="11368"/>
                    <a:pt x="3142" y="11368"/>
                    <a:pt x="3142" y="11368"/>
                  </a:cubicBezTo>
                  <a:cubicBezTo>
                    <a:pt x="3535" y="11368"/>
                    <a:pt x="3535" y="11368"/>
                    <a:pt x="3535" y="11368"/>
                  </a:cubicBezTo>
                  <a:cubicBezTo>
                    <a:pt x="3927" y="10800"/>
                    <a:pt x="3927" y="10800"/>
                    <a:pt x="3927" y="10800"/>
                  </a:cubicBezTo>
                  <a:cubicBezTo>
                    <a:pt x="3535" y="10232"/>
                    <a:pt x="3535" y="10232"/>
                    <a:pt x="3535" y="10232"/>
                  </a:cubicBezTo>
                  <a:cubicBezTo>
                    <a:pt x="3927" y="9663"/>
                    <a:pt x="3927" y="9663"/>
                    <a:pt x="3927" y="9663"/>
                  </a:cubicBezTo>
                  <a:cubicBezTo>
                    <a:pt x="3927" y="8526"/>
                    <a:pt x="3927" y="8526"/>
                    <a:pt x="3927" y="8526"/>
                  </a:cubicBezTo>
                  <a:cubicBezTo>
                    <a:pt x="3927" y="7958"/>
                    <a:pt x="3927" y="7958"/>
                    <a:pt x="3927" y="7958"/>
                  </a:cubicBezTo>
                  <a:cubicBezTo>
                    <a:pt x="4713" y="6821"/>
                    <a:pt x="4713" y="6821"/>
                    <a:pt x="4713" y="6821"/>
                  </a:cubicBezTo>
                  <a:cubicBezTo>
                    <a:pt x="4713" y="6821"/>
                    <a:pt x="4713" y="6821"/>
                    <a:pt x="4713" y="6821"/>
                  </a:cubicBezTo>
                  <a:cubicBezTo>
                    <a:pt x="5105" y="6253"/>
                    <a:pt x="5105" y="6253"/>
                    <a:pt x="5105" y="6253"/>
                  </a:cubicBezTo>
                  <a:cubicBezTo>
                    <a:pt x="4713" y="5684"/>
                    <a:pt x="4713" y="5684"/>
                    <a:pt x="4713" y="5684"/>
                  </a:cubicBezTo>
                  <a:cubicBezTo>
                    <a:pt x="4713" y="5116"/>
                    <a:pt x="4713" y="5116"/>
                    <a:pt x="4713" y="5116"/>
                  </a:cubicBezTo>
                  <a:cubicBezTo>
                    <a:pt x="3535" y="5116"/>
                    <a:pt x="3535" y="5116"/>
                    <a:pt x="3535" y="5116"/>
                  </a:cubicBezTo>
                  <a:cubicBezTo>
                    <a:pt x="3535" y="5684"/>
                    <a:pt x="3535" y="5684"/>
                    <a:pt x="3535" y="5684"/>
                  </a:cubicBezTo>
                  <a:cubicBezTo>
                    <a:pt x="2356" y="5116"/>
                    <a:pt x="2356" y="5116"/>
                    <a:pt x="2356" y="5116"/>
                  </a:cubicBezTo>
                  <a:cubicBezTo>
                    <a:pt x="1964" y="5684"/>
                    <a:pt x="1964" y="5684"/>
                    <a:pt x="1964" y="5684"/>
                  </a:cubicBezTo>
                  <a:cubicBezTo>
                    <a:pt x="1571" y="5116"/>
                    <a:pt x="1571" y="5116"/>
                    <a:pt x="1571" y="5116"/>
                  </a:cubicBezTo>
                  <a:cubicBezTo>
                    <a:pt x="1571" y="5116"/>
                    <a:pt x="1571" y="5116"/>
                    <a:pt x="1571" y="5116"/>
                  </a:cubicBezTo>
                  <a:cubicBezTo>
                    <a:pt x="1571" y="4547"/>
                    <a:pt x="1571" y="4547"/>
                    <a:pt x="1571" y="4547"/>
                  </a:cubicBezTo>
                  <a:cubicBezTo>
                    <a:pt x="785" y="5116"/>
                    <a:pt x="785" y="5116"/>
                    <a:pt x="785" y="5116"/>
                  </a:cubicBezTo>
                  <a:cubicBezTo>
                    <a:pt x="785" y="4547"/>
                    <a:pt x="785" y="4547"/>
                    <a:pt x="785" y="4547"/>
                  </a:cubicBezTo>
                  <a:cubicBezTo>
                    <a:pt x="1178" y="4547"/>
                    <a:pt x="1178" y="4547"/>
                    <a:pt x="1178" y="4547"/>
                  </a:cubicBezTo>
                  <a:cubicBezTo>
                    <a:pt x="785" y="3979"/>
                    <a:pt x="785" y="3979"/>
                    <a:pt x="785" y="3979"/>
                  </a:cubicBezTo>
                  <a:cubicBezTo>
                    <a:pt x="1178" y="3979"/>
                    <a:pt x="1178" y="3979"/>
                    <a:pt x="1178" y="3979"/>
                  </a:cubicBezTo>
                  <a:cubicBezTo>
                    <a:pt x="785" y="3979"/>
                    <a:pt x="785" y="3979"/>
                    <a:pt x="785" y="3979"/>
                  </a:cubicBezTo>
                  <a:cubicBezTo>
                    <a:pt x="785" y="3411"/>
                    <a:pt x="785" y="3411"/>
                    <a:pt x="785" y="3411"/>
                  </a:cubicBezTo>
                  <a:cubicBezTo>
                    <a:pt x="785" y="3411"/>
                    <a:pt x="785" y="3411"/>
                    <a:pt x="785" y="3411"/>
                  </a:cubicBezTo>
                  <a:cubicBezTo>
                    <a:pt x="393" y="3411"/>
                    <a:pt x="393" y="3411"/>
                    <a:pt x="393" y="3411"/>
                  </a:cubicBezTo>
                  <a:cubicBezTo>
                    <a:pt x="785" y="2842"/>
                    <a:pt x="785" y="2842"/>
                    <a:pt x="785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0" y="2274"/>
                    <a:pt x="0" y="2274"/>
                    <a:pt x="0" y="2274"/>
                  </a:cubicBezTo>
                  <a:cubicBezTo>
                    <a:pt x="393" y="1705"/>
                    <a:pt x="393" y="1705"/>
                    <a:pt x="393" y="1705"/>
                  </a:cubicBezTo>
                  <a:cubicBezTo>
                    <a:pt x="785" y="1137"/>
                    <a:pt x="785" y="1137"/>
                    <a:pt x="785" y="1137"/>
                  </a:cubicBezTo>
                  <a:cubicBezTo>
                    <a:pt x="1178" y="1705"/>
                    <a:pt x="1178" y="1705"/>
                    <a:pt x="1178" y="1705"/>
                  </a:cubicBezTo>
                  <a:cubicBezTo>
                    <a:pt x="1571" y="1705"/>
                    <a:pt x="1571" y="1705"/>
                    <a:pt x="1571" y="1705"/>
                  </a:cubicBezTo>
                  <a:cubicBezTo>
                    <a:pt x="1964" y="1137"/>
                    <a:pt x="1964" y="1137"/>
                    <a:pt x="1964" y="1137"/>
                  </a:cubicBezTo>
                  <a:cubicBezTo>
                    <a:pt x="1964" y="1137"/>
                    <a:pt x="1964" y="1137"/>
                    <a:pt x="1964" y="1137"/>
                  </a:cubicBezTo>
                  <a:cubicBezTo>
                    <a:pt x="1571" y="568"/>
                    <a:pt x="1571" y="568"/>
                    <a:pt x="1571" y="568"/>
                  </a:cubicBezTo>
                  <a:cubicBezTo>
                    <a:pt x="2356" y="0"/>
                    <a:pt x="2356" y="0"/>
                    <a:pt x="2356" y="0"/>
                  </a:cubicBezTo>
                  <a:cubicBezTo>
                    <a:pt x="2356" y="568"/>
                    <a:pt x="2356" y="568"/>
                    <a:pt x="2356" y="568"/>
                  </a:cubicBezTo>
                  <a:cubicBezTo>
                    <a:pt x="2749" y="0"/>
                    <a:pt x="2749" y="0"/>
                    <a:pt x="2749" y="0"/>
                  </a:cubicBezTo>
                  <a:cubicBezTo>
                    <a:pt x="3142" y="0"/>
                    <a:pt x="3142" y="0"/>
                    <a:pt x="3142" y="0"/>
                  </a:cubicBezTo>
                  <a:cubicBezTo>
                    <a:pt x="3535" y="1137"/>
                    <a:pt x="3535" y="1137"/>
                    <a:pt x="3535" y="1137"/>
                  </a:cubicBezTo>
                  <a:cubicBezTo>
                    <a:pt x="3927" y="568"/>
                    <a:pt x="3927" y="568"/>
                    <a:pt x="3927" y="568"/>
                  </a:cubicBezTo>
                  <a:cubicBezTo>
                    <a:pt x="4320" y="568"/>
                    <a:pt x="4320" y="568"/>
                    <a:pt x="4320" y="568"/>
                  </a:cubicBezTo>
                  <a:cubicBezTo>
                    <a:pt x="4713" y="568"/>
                    <a:pt x="4713" y="568"/>
                    <a:pt x="4713" y="568"/>
                  </a:cubicBezTo>
                  <a:cubicBezTo>
                    <a:pt x="5105" y="568"/>
                    <a:pt x="5105" y="568"/>
                    <a:pt x="5105" y="568"/>
                  </a:cubicBezTo>
                  <a:cubicBezTo>
                    <a:pt x="5498" y="568"/>
                    <a:pt x="5498" y="568"/>
                    <a:pt x="5498" y="568"/>
                  </a:cubicBezTo>
                  <a:cubicBezTo>
                    <a:pt x="5891" y="568"/>
                    <a:pt x="5891" y="568"/>
                    <a:pt x="5891" y="568"/>
                  </a:cubicBezTo>
                  <a:cubicBezTo>
                    <a:pt x="6284" y="568"/>
                    <a:pt x="6284" y="568"/>
                    <a:pt x="6284" y="568"/>
                  </a:cubicBezTo>
                  <a:cubicBezTo>
                    <a:pt x="7462" y="1137"/>
                    <a:pt x="7462" y="1137"/>
                    <a:pt x="7462" y="1137"/>
                  </a:cubicBezTo>
                  <a:cubicBezTo>
                    <a:pt x="7855" y="1137"/>
                    <a:pt x="7855" y="1137"/>
                    <a:pt x="7855" y="1137"/>
                  </a:cubicBezTo>
                  <a:cubicBezTo>
                    <a:pt x="8640" y="568"/>
                    <a:pt x="8640" y="568"/>
                    <a:pt x="8640" y="568"/>
                  </a:cubicBezTo>
                  <a:cubicBezTo>
                    <a:pt x="9425" y="1137"/>
                    <a:pt x="9425" y="1137"/>
                    <a:pt x="9425" y="1137"/>
                  </a:cubicBezTo>
                  <a:cubicBezTo>
                    <a:pt x="9425" y="1137"/>
                    <a:pt x="9425" y="1137"/>
                    <a:pt x="9425" y="1137"/>
                  </a:cubicBezTo>
                  <a:cubicBezTo>
                    <a:pt x="10211" y="1137"/>
                    <a:pt x="10211" y="1137"/>
                    <a:pt x="10211" y="1137"/>
                  </a:cubicBezTo>
                  <a:cubicBezTo>
                    <a:pt x="10604" y="1137"/>
                    <a:pt x="10604" y="1137"/>
                    <a:pt x="10604" y="1137"/>
                  </a:cubicBezTo>
                  <a:cubicBezTo>
                    <a:pt x="10996" y="1137"/>
                    <a:pt x="10996" y="1137"/>
                    <a:pt x="10996" y="1137"/>
                  </a:cubicBezTo>
                  <a:cubicBezTo>
                    <a:pt x="11782" y="1705"/>
                    <a:pt x="11782" y="1705"/>
                    <a:pt x="11782" y="1705"/>
                  </a:cubicBezTo>
                  <a:cubicBezTo>
                    <a:pt x="11782" y="1137"/>
                    <a:pt x="11782" y="1137"/>
                    <a:pt x="11782" y="1137"/>
                  </a:cubicBezTo>
                  <a:cubicBezTo>
                    <a:pt x="12175" y="1137"/>
                    <a:pt x="12175" y="1137"/>
                    <a:pt x="12175" y="1137"/>
                  </a:cubicBezTo>
                  <a:cubicBezTo>
                    <a:pt x="12175" y="1137"/>
                    <a:pt x="12175" y="1137"/>
                    <a:pt x="12175" y="1137"/>
                  </a:cubicBezTo>
                  <a:close/>
                  <a:moveTo>
                    <a:pt x="20815" y="11368"/>
                  </a:moveTo>
                  <a:cubicBezTo>
                    <a:pt x="21207" y="11368"/>
                    <a:pt x="21207" y="11368"/>
                    <a:pt x="21207" y="11368"/>
                  </a:cubicBezTo>
                  <a:cubicBezTo>
                    <a:pt x="21600" y="11368"/>
                    <a:pt x="21600" y="11368"/>
                    <a:pt x="21600" y="11368"/>
                  </a:cubicBezTo>
                  <a:cubicBezTo>
                    <a:pt x="21600" y="11368"/>
                    <a:pt x="21600" y="11368"/>
                    <a:pt x="21600" y="11368"/>
                  </a:cubicBezTo>
                  <a:cubicBezTo>
                    <a:pt x="21207" y="10800"/>
                    <a:pt x="21207" y="10800"/>
                    <a:pt x="21207" y="10800"/>
                  </a:cubicBezTo>
                  <a:cubicBezTo>
                    <a:pt x="20815" y="10800"/>
                    <a:pt x="20815" y="10800"/>
                    <a:pt x="20815" y="10800"/>
                  </a:cubicBezTo>
                  <a:cubicBezTo>
                    <a:pt x="20815" y="11368"/>
                    <a:pt x="20815" y="11368"/>
                    <a:pt x="20815" y="11368"/>
                  </a:cubicBezTo>
                  <a:close/>
                  <a:moveTo>
                    <a:pt x="19636" y="12505"/>
                  </a:moveTo>
                  <a:cubicBezTo>
                    <a:pt x="20029" y="11937"/>
                    <a:pt x="20029" y="11937"/>
                    <a:pt x="20029" y="11937"/>
                  </a:cubicBezTo>
                  <a:cubicBezTo>
                    <a:pt x="20422" y="11368"/>
                    <a:pt x="20422" y="11368"/>
                    <a:pt x="20422" y="11368"/>
                  </a:cubicBezTo>
                  <a:cubicBezTo>
                    <a:pt x="20029" y="11368"/>
                    <a:pt x="20029" y="11368"/>
                    <a:pt x="20029" y="11368"/>
                  </a:cubicBezTo>
                  <a:cubicBezTo>
                    <a:pt x="19636" y="11368"/>
                    <a:pt x="19636" y="11368"/>
                    <a:pt x="19636" y="11368"/>
                  </a:cubicBezTo>
                  <a:cubicBezTo>
                    <a:pt x="19244" y="11937"/>
                    <a:pt x="19244" y="11937"/>
                    <a:pt x="19244" y="11937"/>
                  </a:cubicBezTo>
                  <a:cubicBezTo>
                    <a:pt x="19244" y="12505"/>
                    <a:pt x="19244" y="12505"/>
                    <a:pt x="19244" y="12505"/>
                  </a:cubicBezTo>
                  <a:cubicBezTo>
                    <a:pt x="19244" y="12505"/>
                    <a:pt x="19244" y="12505"/>
                    <a:pt x="19244" y="12505"/>
                  </a:cubicBezTo>
                  <a:cubicBezTo>
                    <a:pt x="19636" y="12505"/>
                    <a:pt x="19636" y="12505"/>
                    <a:pt x="19636" y="12505"/>
                  </a:cubicBezTo>
                  <a:close/>
                  <a:moveTo>
                    <a:pt x="17673" y="14211"/>
                  </a:moveTo>
                  <a:cubicBezTo>
                    <a:pt x="17673" y="13642"/>
                    <a:pt x="17673" y="13642"/>
                    <a:pt x="17673" y="13642"/>
                  </a:cubicBezTo>
                  <a:cubicBezTo>
                    <a:pt x="18065" y="13642"/>
                    <a:pt x="18065" y="13642"/>
                    <a:pt x="18065" y="13642"/>
                  </a:cubicBezTo>
                  <a:cubicBezTo>
                    <a:pt x="17673" y="13074"/>
                    <a:pt x="17673" y="13074"/>
                    <a:pt x="17673" y="13074"/>
                  </a:cubicBezTo>
                  <a:cubicBezTo>
                    <a:pt x="17280" y="13642"/>
                    <a:pt x="17280" y="13642"/>
                    <a:pt x="17280" y="13642"/>
                  </a:cubicBezTo>
                  <a:cubicBezTo>
                    <a:pt x="17280" y="13642"/>
                    <a:pt x="17280" y="13642"/>
                    <a:pt x="17280" y="13642"/>
                  </a:cubicBezTo>
                  <a:lnTo>
                    <a:pt x="17673" y="14211"/>
                  </a:lnTo>
                  <a:close/>
                  <a:moveTo>
                    <a:pt x="17673" y="142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7" name="AutoShape 71"/>
            <p:cNvSpPr>
              <a:spLocks/>
            </p:cNvSpPr>
            <p:nvPr/>
          </p:nvSpPr>
          <p:spPr bwMode="auto">
            <a:xfrm>
              <a:off x="6492" y="3016"/>
              <a:ext cx="129" cy="2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976" y="20671"/>
                  </a:moveTo>
                  <a:lnTo>
                    <a:pt x="13976" y="19742"/>
                  </a:lnTo>
                  <a:lnTo>
                    <a:pt x="12282" y="19045"/>
                  </a:lnTo>
                  <a:lnTo>
                    <a:pt x="15671" y="17187"/>
                  </a:lnTo>
                  <a:lnTo>
                    <a:pt x="15671" y="16258"/>
                  </a:lnTo>
                  <a:lnTo>
                    <a:pt x="13976" y="16258"/>
                  </a:lnTo>
                  <a:lnTo>
                    <a:pt x="13976" y="15561"/>
                  </a:lnTo>
                  <a:lnTo>
                    <a:pt x="15671" y="13703"/>
                  </a:lnTo>
                  <a:lnTo>
                    <a:pt x="15671" y="13006"/>
                  </a:lnTo>
                  <a:lnTo>
                    <a:pt x="13976" y="12077"/>
                  </a:lnTo>
                  <a:lnTo>
                    <a:pt x="12282" y="10219"/>
                  </a:lnTo>
                  <a:lnTo>
                    <a:pt x="15671" y="10219"/>
                  </a:lnTo>
                  <a:lnTo>
                    <a:pt x="16941" y="9523"/>
                  </a:lnTo>
                  <a:lnTo>
                    <a:pt x="15671" y="8594"/>
                  </a:lnTo>
                  <a:lnTo>
                    <a:pt x="16941" y="7665"/>
                  </a:lnTo>
                  <a:lnTo>
                    <a:pt x="16941" y="5110"/>
                  </a:lnTo>
                  <a:lnTo>
                    <a:pt x="20329" y="3484"/>
                  </a:lnTo>
                  <a:lnTo>
                    <a:pt x="21600" y="2555"/>
                  </a:lnTo>
                  <a:lnTo>
                    <a:pt x="20329" y="1626"/>
                  </a:lnTo>
                  <a:lnTo>
                    <a:pt x="20329" y="929"/>
                  </a:lnTo>
                  <a:lnTo>
                    <a:pt x="15671" y="929"/>
                  </a:lnTo>
                  <a:lnTo>
                    <a:pt x="15671" y="1626"/>
                  </a:lnTo>
                  <a:lnTo>
                    <a:pt x="11012" y="929"/>
                  </a:lnTo>
                  <a:lnTo>
                    <a:pt x="9318" y="1626"/>
                  </a:lnTo>
                  <a:lnTo>
                    <a:pt x="7624" y="929"/>
                  </a:lnTo>
                  <a:lnTo>
                    <a:pt x="7624" y="0"/>
                  </a:lnTo>
                  <a:lnTo>
                    <a:pt x="4659" y="929"/>
                  </a:lnTo>
                  <a:lnTo>
                    <a:pt x="4659" y="6039"/>
                  </a:lnTo>
                  <a:lnTo>
                    <a:pt x="5929" y="6039"/>
                  </a:lnTo>
                  <a:lnTo>
                    <a:pt x="4659" y="6968"/>
                  </a:lnTo>
                  <a:lnTo>
                    <a:pt x="4659" y="8594"/>
                  </a:lnTo>
                  <a:lnTo>
                    <a:pt x="2965" y="10219"/>
                  </a:lnTo>
                  <a:lnTo>
                    <a:pt x="0" y="12077"/>
                  </a:lnTo>
                  <a:lnTo>
                    <a:pt x="0" y="14632"/>
                  </a:lnTo>
                  <a:lnTo>
                    <a:pt x="1271" y="14632"/>
                  </a:lnTo>
                  <a:lnTo>
                    <a:pt x="1271" y="13703"/>
                  </a:lnTo>
                  <a:lnTo>
                    <a:pt x="2965" y="13703"/>
                  </a:lnTo>
                  <a:lnTo>
                    <a:pt x="2965" y="14632"/>
                  </a:lnTo>
                  <a:lnTo>
                    <a:pt x="1271" y="14632"/>
                  </a:lnTo>
                  <a:lnTo>
                    <a:pt x="1271" y="16258"/>
                  </a:lnTo>
                  <a:lnTo>
                    <a:pt x="2965" y="15561"/>
                  </a:lnTo>
                  <a:lnTo>
                    <a:pt x="4659" y="15561"/>
                  </a:lnTo>
                  <a:lnTo>
                    <a:pt x="4659" y="17187"/>
                  </a:lnTo>
                  <a:lnTo>
                    <a:pt x="2965" y="18116"/>
                  </a:lnTo>
                  <a:lnTo>
                    <a:pt x="2965" y="21600"/>
                  </a:lnTo>
                  <a:lnTo>
                    <a:pt x="4659" y="20671"/>
                  </a:lnTo>
                  <a:lnTo>
                    <a:pt x="7624" y="21600"/>
                  </a:lnTo>
                  <a:lnTo>
                    <a:pt x="11012" y="21600"/>
                  </a:lnTo>
                  <a:lnTo>
                    <a:pt x="13976" y="20671"/>
                  </a:lnTo>
                  <a:close/>
                  <a:moveTo>
                    <a:pt x="13976" y="206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8" name="AutoShape 72"/>
            <p:cNvSpPr>
              <a:spLocks/>
            </p:cNvSpPr>
            <p:nvPr/>
          </p:nvSpPr>
          <p:spPr bwMode="auto">
            <a:xfrm>
              <a:off x="7629" y="3026"/>
              <a:ext cx="355" cy="31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916" y="0"/>
                  </a:moveTo>
                  <a:cubicBezTo>
                    <a:pt x="15916" y="0"/>
                    <a:pt x="15916" y="0"/>
                    <a:pt x="15916" y="0"/>
                  </a:cubicBezTo>
                  <a:cubicBezTo>
                    <a:pt x="15347" y="635"/>
                    <a:pt x="15347" y="635"/>
                    <a:pt x="15347" y="635"/>
                  </a:cubicBezTo>
                  <a:cubicBezTo>
                    <a:pt x="15347" y="1271"/>
                    <a:pt x="15347" y="1271"/>
                    <a:pt x="15347" y="1271"/>
                  </a:cubicBezTo>
                  <a:cubicBezTo>
                    <a:pt x="15347" y="1906"/>
                    <a:pt x="15347" y="1906"/>
                    <a:pt x="15347" y="1906"/>
                  </a:cubicBezTo>
                  <a:cubicBezTo>
                    <a:pt x="15347" y="1906"/>
                    <a:pt x="15347" y="1906"/>
                    <a:pt x="15347" y="1906"/>
                  </a:cubicBezTo>
                  <a:cubicBezTo>
                    <a:pt x="14211" y="1906"/>
                    <a:pt x="14211" y="1906"/>
                    <a:pt x="14211" y="1906"/>
                  </a:cubicBezTo>
                  <a:cubicBezTo>
                    <a:pt x="13642" y="1906"/>
                    <a:pt x="13642" y="1906"/>
                    <a:pt x="13642" y="1906"/>
                  </a:cubicBezTo>
                  <a:cubicBezTo>
                    <a:pt x="13074" y="1906"/>
                    <a:pt x="13074" y="1906"/>
                    <a:pt x="13074" y="1906"/>
                  </a:cubicBezTo>
                  <a:cubicBezTo>
                    <a:pt x="12505" y="1906"/>
                    <a:pt x="12505" y="1906"/>
                    <a:pt x="12505" y="1906"/>
                  </a:cubicBezTo>
                  <a:cubicBezTo>
                    <a:pt x="12505" y="1906"/>
                    <a:pt x="12505" y="1906"/>
                    <a:pt x="12505" y="1906"/>
                  </a:cubicBezTo>
                  <a:cubicBezTo>
                    <a:pt x="11937" y="1906"/>
                    <a:pt x="11937" y="1906"/>
                    <a:pt x="11937" y="1906"/>
                  </a:cubicBezTo>
                  <a:cubicBezTo>
                    <a:pt x="11937" y="1906"/>
                    <a:pt x="11937" y="1906"/>
                    <a:pt x="11937" y="1906"/>
                  </a:cubicBezTo>
                  <a:cubicBezTo>
                    <a:pt x="10800" y="1906"/>
                    <a:pt x="10800" y="1906"/>
                    <a:pt x="10800" y="1906"/>
                  </a:cubicBezTo>
                  <a:cubicBezTo>
                    <a:pt x="10232" y="1271"/>
                    <a:pt x="10232" y="1271"/>
                    <a:pt x="10232" y="1271"/>
                  </a:cubicBezTo>
                  <a:cubicBezTo>
                    <a:pt x="10232" y="1906"/>
                    <a:pt x="10232" y="1906"/>
                    <a:pt x="10232" y="1906"/>
                  </a:cubicBezTo>
                  <a:cubicBezTo>
                    <a:pt x="9095" y="1906"/>
                    <a:pt x="9095" y="1906"/>
                    <a:pt x="9095" y="1906"/>
                  </a:cubicBezTo>
                  <a:cubicBezTo>
                    <a:pt x="8526" y="1906"/>
                    <a:pt x="8526" y="1906"/>
                    <a:pt x="8526" y="1906"/>
                  </a:cubicBezTo>
                  <a:cubicBezTo>
                    <a:pt x="8526" y="1906"/>
                    <a:pt x="8526" y="1906"/>
                    <a:pt x="8526" y="1906"/>
                  </a:cubicBezTo>
                  <a:cubicBezTo>
                    <a:pt x="7958" y="2541"/>
                    <a:pt x="7958" y="2541"/>
                    <a:pt x="7958" y="2541"/>
                  </a:cubicBezTo>
                  <a:cubicBezTo>
                    <a:pt x="7389" y="2541"/>
                    <a:pt x="7389" y="2541"/>
                    <a:pt x="7389" y="2541"/>
                  </a:cubicBezTo>
                  <a:cubicBezTo>
                    <a:pt x="6821" y="2541"/>
                    <a:pt x="6821" y="2541"/>
                    <a:pt x="6821" y="2541"/>
                  </a:cubicBezTo>
                  <a:cubicBezTo>
                    <a:pt x="5684" y="2541"/>
                    <a:pt x="5684" y="2541"/>
                    <a:pt x="5684" y="2541"/>
                  </a:cubicBezTo>
                  <a:cubicBezTo>
                    <a:pt x="5116" y="3176"/>
                    <a:pt x="5116" y="3176"/>
                    <a:pt x="5116" y="3176"/>
                  </a:cubicBezTo>
                  <a:cubicBezTo>
                    <a:pt x="5116" y="3176"/>
                    <a:pt x="5116" y="3176"/>
                    <a:pt x="5116" y="3176"/>
                  </a:cubicBezTo>
                  <a:cubicBezTo>
                    <a:pt x="4547" y="3176"/>
                    <a:pt x="4547" y="3176"/>
                    <a:pt x="4547" y="3176"/>
                  </a:cubicBezTo>
                  <a:cubicBezTo>
                    <a:pt x="3411" y="3812"/>
                    <a:pt x="3411" y="3812"/>
                    <a:pt x="3411" y="3812"/>
                  </a:cubicBezTo>
                  <a:cubicBezTo>
                    <a:pt x="3411" y="4447"/>
                    <a:pt x="3411" y="4447"/>
                    <a:pt x="3411" y="4447"/>
                  </a:cubicBezTo>
                  <a:cubicBezTo>
                    <a:pt x="2842" y="5718"/>
                    <a:pt x="2842" y="5718"/>
                    <a:pt x="2842" y="5718"/>
                  </a:cubicBezTo>
                  <a:cubicBezTo>
                    <a:pt x="1705" y="5718"/>
                    <a:pt x="1705" y="5718"/>
                    <a:pt x="1705" y="5718"/>
                  </a:cubicBezTo>
                  <a:cubicBezTo>
                    <a:pt x="1705" y="6353"/>
                    <a:pt x="1705" y="6353"/>
                    <a:pt x="1705" y="6353"/>
                  </a:cubicBezTo>
                  <a:cubicBezTo>
                    <a:pt x="1705" y="6988"/>
                    <a:pt x="1705" y="6988"/>
                    <a:pt x="1705" y="6988"/>
                  </a:cubicBezTo>
                  <a:cubicBezTo>
                    <a:pt x="1137" y="6988"/>
                    <a:pt x="1137" y="6988"/>
                    <a:pt x="1137" y="6988"/>
                  </a:cubicBezTo>
                  <a:cubicBezTo>
                    <a:pt x="1137" y="7624"/>
                    <a:pt x="1137" y="7624"/>
                    <a:pt x="1137" y="7624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2274" y="8894"/>
                    <a:pt x="2274" y="8894"/>
                    <a:pt x="2274" y="8894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3411" y="10800"/>
                    <a:pt x="3411" y="10800"/>
                    <a:pt x="3411" y="10800"/>
                  </a:cubicBezTo>
                  <a:cubicBezTo>
                    <a:pt x="3979" y="11435"/>
                    <a:pt x="3979" y="11435"/>
                    <a:pt x="3979" y="11435"/>
                  </a:cubicBezTo>
                  <a:cubicBezTo>
                    <a:pt x="3979" y="11435"/>
                    <a:pt x="3979" y="11435"/>
                    <a:pt x="3979" y="11435"/>
                  </a:cubicBezTo>
                  <a:cubicBezTo>
                    <a:pt x="4547" y="11435"/>
                    <a:pt x="4547" y="11435"/>
                    <a:pt x="4547" y="11435"/>
                  </a:cubicBezTo>
                  <a:cubicBezTo>
                    <a:pt x="5116" y="11435"/>
                    <a:pt x="5116" y="11435"/>
                    <a:pt x="5116" y="11435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6253" y="11435"/>
                    <a:pt x="6253" y="11435"/>
                    <a:pt x="6253" y="11435"/>
                  </a:cubicBezTo>
                  <a:cubicBezTo>
                    <a:pt x="6821" y="11435"/>
                    <a:pt x="6821" y="11435"/>
                    <a:pt x="6821" y="11435"/>
                  </a:cubicBezTo>
                  <a:cubicBezTo>
                    <a:pt x="7389" y="11435"/>
                    <a:pt x="7389" y="11435"/>
                    <a:pt x="7389" y="11435"/>
                  </a:cubicBezTo>
                  <a:cubicBezTo>
                    <a:pt x="7389" y="12071"/>
                    <a:pt x="7389" y="12071"/>
                    <a:pt x="7389" y="12071"/>
                  </a:cubicBezTo>
                  <a:cubicBezTo>
                    <a:pt x="7389" y="12071"/>
                    <a:pt x="7389" y="12071"/>
                    <a:pt x="7389" y="12071"/>
                  </a:cubicBezTo>
                  <a:cubicBezTo>
                    <a:pt x="7958" y="12071"/>
                    <a:pt x="7958" y="12071"/>
                    <a:pt x="7958" y="12071"/>
                  </a:cubicBezTo>
                  <a:cubicBezTo>
                    <a:pt x="8526" y="12071"/>
                    <a:pt x="8526" y="12071"/>
                    <a:pt x="8526" y="12071"/>
                  </a:cubicBezTo>
                  <a:cubicBezTo>
                    <a:pt x="7958" y="12706"/>
                    <a:pt x="7958" y="12706"/>
                    <a:pt x="7958" y="12706"/>
                  </a:cubicBezTo>
                  <a:cubicBezTo>
                    <a:pt x="7958" y="12706"/>
                    <a:pt x="7958" y="12706"/>
                    <a:pt x="7958" y="12706"/>
                  </a:cubicBezTo>
                  <a:cubicBezTo>
                    <a:pt x="7389" y="12706"/>
                    <a:pt x="7389" y="12706"/>
                    <a:pt x="7389" y="12706"/>
                  </a:cubicBezTo>
                  <a:cubicBezTo>
                    <a:pt x="6821" y="12071"/>
                    <a:pt x="6821" y="12071"/>
                    <a:pt x="6821" y="12071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5684" y="12071"/>
                    <a:pt x="5684" y="12071"/>
                    <a:pt x="5684" y="12071"/>
                  </a:cubicBezTo>
                  <a:cubicBezTo>
                    <a:pt x="5116" y="12071"/>
                    <a:pt x="5116" y="12071"/>
                    <a:pt x="5116" y="12071"/>
                  </a:cubicBezTo>
                  <a:cubicBezTo>
                    <a:pt x="4547" y="12071"/>
                    <a:pt x="4547" y="12071"/>
                    <a:pt x="4547" y="12071"/>
                  </a:cubicBezTo>
                  <a:cubicBezTo>
                    <a:pt x="3979" y="12071"/>
                    <a:pt x="3979" y="12071"/>
                    <a:pt x="3979" y="12071"/>
                  </a:cubicBezTo>
                  <a:cubicBezTo>
                    <a:pt x="3979" y="12706"/>
                    <a:pt x="3979" y="12706"/>
                    <a:pt x="3979" y="12706"/>
                  </a:cubicBezTo>
                  <a:cubicBezTo>
                    <a:pt x="3979" y="12706"/>
                    <a:pt x="3979" y="12706"/>
                    <a:pt x="3979" y="12706"/>
                  </a:cubicBezTo>
                  <a:cubicBezTo>
                    <a:pt x="4547" y="13341"/>
                    <a:pt x="4547" y="13341"/>
                    <a:pt x="4547" y="13341"/>
                  </a:cubicBezTo>
                  <a:cubicBezTo>
                    <a:pt x="5116" y="13976"/>
                    <a:pt x="5116" y="13976"/>
                    <a:pt x="5116" y="13976"/>
                  </a:cubicBezTo>
                  <a:cubicBezTo>
                    <a:pt x="5684" y="13976"/>
                    <a:pt x="5684" y="13976"/>
                    <a:pt x="5684" y="13976"/>
                  </a:cubicBezTo>
                  <a:cubicBezTo>
                    <a:pt x="5684" y="14612"/>
                    <a:pt x="5684" y="14612"/>
                    <a:pt x="5684" y="14612"/>
                  </a:cubicBezTo>
                  <a:cubicBezTo>
                    <a:pt x="5116" y="14612"/>
                    <a:pt x="5116" y="14612"/>
                    <a:pt x="5116" y="14612"/>
                  </a:cubicBezTo>
                  <a:cubicBezTo>
                    <a:pt x="5116" y="15247"/>
                    <a:pt x="5116" y="15247"/>
                    <a:pt x="5116" y="15247"/>
                  </a:cubicBezTo>
                  <a:cubicBezTo>
                    <a:pt x="5684" y="15882"/>
                    <a:pt x="5684" y="15882"/>
                    <a:pt x="5684" y="15882"/>
                  </a:cubicBezTo>
                  <a:cubicBezTo>
                    <a:pt x="6253" y="16518"/>
                    <a:pt x="6253" y="16518"/>
                    <a:pt x="6253" y="16518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6253" y="15247"/>
                    <a:pt x="6253" y="15247"/>
                    <a:pt x="6253" y="15247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7389" y="15882"/>
                    <a:pt x="7389" y="15882"/>
                    <a:pt x="7389" y="15882"/>
                  </a:cubicBezTo>
                  <a:cubicBezTo>
                    <a:pt x="7389" y="16518"/>
                    <a:pt x="7389" y="16518"/>
                    <a:pt x="7389" y="16518"/>
                  </a:cubicBezTo>
                  <a:cubicBezTo>
                    <a:pt x="7389" y="17153"/>
                    <a:pt x="7389" y="17153"/>
                    <a:pt x="7389" y="17153"/>
                  </a:cubicBezTo>
                  <a:cubicBezTo>
                    <a:pt x="7389" y="17153"/>
                    <a:pt x="7389" y="17153"/>
                    <a:pt x="7389" y="17153"/>
                  </a:cubicBezTo>
                  <a:cubicBezTo>
                    <a:pt x="7389" y="16518"/>
                    <a:pt x="7389" y="16518"/>
                    <a:pt x="7389" y="16518"/>
                  </a:cubicBezTo>
                  <a:cubicBezTo>
                    <a:pt x="7958" y="15882"/>
                    <a:pt x="7958" y="15882"/>
                    <a:pt x="7958" y="15882"/>
                  </a:cubicBezTo>
                  <a:cubicBezTo>
                    <a:pt x="7958" y="15882"/>
                    <a:pt x="7958" y="15882"/>
                    <a:pt x="7958" y="15882"/>
                  </a:cubicBezTo>
                  <a:cubicBezTo>
                    <a:pt x="8526" y="16518"/>
                    <a:pt x="8526" y="16518"/>
                    <a:pt x="8526" y="16518"/>
                  </a:cubicBezTo>
                  <a:cubicBezTo>
                    <a:pt x="9095" y="17153"/>
                    <a:pt x="9095" y="17153"/>
                    <a:pt x="9095" y="17153"/>
                  </a:cubicBezTo>
                  <a:cubicBezTo>
                    <a:pt x="8526" y="16518"/>
                    <a:pt x="8526" y="16518"/>
                    <a:pt x="8526" y="16518"/>
                  </a:cubicBezTo>
                  <a:cubicBezTo>
                    <a:pt x="9095" y="15882"/>
                    <a:pt x="9095" y="15882"/>
                    <a:pt x="9095" y="15882"/>
                  </a:cubicBezTo>
                  <a:cubicBezTo>
                    <a:pt x="8526" y="15882"/>
                    <a:pt x="8526" y="15882"/>
                    <a:pt x="8526" y="15882"/>
                  </a:cubicBezTo>
                  <a:cubicBezTo>
                    <a:pt x="7958" y="14612"/>
                    <a:pt x="7958" y="14612"/>
                    <a:pt x="7958" y="14612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9095" y="14612"/>
                    <a:pt x="9095" y="14612"/>
                    <a:pt x="9095" y="14612"/>
                  </a:cubicBezTo>
                  <a:cubicBezTo>
                    <a:pt x="9663" y="14612"/>
                    <a:pt x="9663" y="14612"/>
                    <a:pt x="9663" y="14612"/>
                  </a:cubicBezTo>
                  <a:cubicBezTo>
                    <a:pt x="9663" y="14612"/>
                    <a:pt x="9663" y="14612"/>
                    <a:pt x="9663" y="14612"/>
                  </a:cubicBezTo>
                  <a:cubicBezTo>
                    <a:pt x="9663" y="13976"/>
                    <a:pt x="9663" y="13976"/>
                    <a:pt x="9663" y="13976"/>
                  </a:cubicBezTo>
                  <a:cubicBezTo>
                    <a:pt x="9663" y="13976"/>
                    <a:pt x="9663" y="13976"/>
                    <a:pt x="9663" y="13976"/>
                  </a:cubicBezTo>
                  <a:cubicBezTo>
                    <a:pt x="9095" y="13976"/>
                    <a:pt x="9095" y="13976"/>
                    <a:pt x="9095" y="13976"/>
                  </a:cubicBezTo>
                  <a:cubicBezTo>
                    <a:pt x="8526" y="13976"/>
                    <a:pt x="8526" y="13976"/>
                    <a:pt x="8526" y="13976"/>
                  </a:cubicBezTo>
                  <a:cubicBezTo>
                    <a:pt x="8526" y="13341"/>
                    <a:pt x="8526" y="13341"/>
                    <a:pt x="8526" y="13341"/>
                  </a:cubicBezTo>
                  <a:cubicBezTo>
                    <a:pt x="8526" y="13341"/>
                    <a:pt x="8526" y="13341"/>
                    <a:pt x="8526" y="13341"/>
                  </a:cubicBezTo>
                  <a:cubicBezTo>
                    <a:pt x="8526" y="12706"/>
                    <a:pt x="8526" y="12706"/>
                    <a:pt x="8526" y="12706"/>
                  </a:cubicBezTo>
                  <a:cubicBezTo>
                    <a:pt x="9095" y="12706"/>
                    <a:pt x="9095" y="12706"/>
                    <a:pt x="9095" y="12706"/>
                  </a:cubicBezTo>
                  <a:cubicBezTo>
                    <a:pt x="9663" y="12706"/>
                    <a:pt x="9663" y="12706"/>
                    <a:pt x="9663" y="12706"/>
                  </a:cubicBezTo>
                  <a:cubicBezTo>
                    <a:pt x="10232" y="13341"/>
                    <a:pt x="10232" y="13341"/>
                    <a:pt x="10232" y="13341"/>
                  </a:cubicBezTo>
                  <a:cubicBezTo>
                    <a:pt x="10232" y="13341"/>
                    <a:pt x="10232" y="13341"/>
                    <a:pt x="10232" y="13341"/>
                  </a:cubicBezTo>
                  <a:cubicBezTo>
                    <a:pt x="10800" y="13341"/>
                    <a:pt x="10800" y="13341"/>
                    <a:pt x="10800" y="13341"/>
                  </a:cubicBezTo>
                  <a:cubicBezTo>
                    <a:pt x="10800" y="13341"/>
                    <a:pt x="10800" y="13341"/>
                    <a:pt x="10800" y="13341"/>
                  </a:cubicBezTo>
                  <a:cubicBezTo>
                    <a:pt x="10232" y="12706"/>
                    <a:pt x="10232" y="12706"/>
                    <a:pt x="10232" y="12706"/>
                  </a:cubicBezTo>
                  <a:cubicBezTo>
                    <a:pt x="10800" y="12071"/>
                    <a:pt x="10800" y="12071"/>
                    <a:pt x="10800" y="12071"/>
                  </a:cubicBezTo>
                  <a:cubicBezTo>
                    <a:pt x="10232" y="11435"/>
                    <a:pt x="10232" y="11435"/>
                    <a:pt x="10232" y="11435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8526" y="10165"/>
                    <a:pt x="8526" y="10165"/>
                    <a:pt x="8526" y="10165"/>
                  </a:cubicBezTo>
                  <a:cubicBezTo>
                    <a:pt x="8526" y="10800"/>
                    <a:pt x="8526" y="10800"/>
                    <a:pt x="8526" y="10800"/>
                  </a:cubicBezTo>
                  <a:cubicBezTo>
                    <a:pt x="7958" y="10165"/>
                    <a:pt x="7958" y="10165"/>
                    <a:pt x="7958" y="10165"/>
                  </a:cubicBezTo>
                  <a:cubicBezTo>
                    <a:pt x="7389" y="10165"/>
                    <a:pt x="7389" y="10165"/>
                    <a:pt x="7389" y="10165"/>
                  </a:cubicBezTo>
                  <a:cubicBezTo>
                    <a:pt x="7389" y="9529"/>
                    <a:pt x="7389" y="9529"/>
                    <a:pt x="7389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8894"/>
                    <a:pt x="7958" y="8894"/>
                    <a:pt x="7958" y="8894"/>
                  </a:cubicBezTo>
                  <a:cubicBezTo>
                    <a:pt x="7389" y="8894"/>
                    <a:pt x="7389" y="8894"/>
                    <a:pt x="7389" y="8894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259"/>
                    <a:pt x="8526" y="8259"/>
                    <a:pt x="8526" y="8259"/>
                  </a:cubicBezTo>
                  <a:cubicBezTo>
                    <a:pt x="8526" y="8259"/>
                    <a:pt x="8526" y="8259"/>
                    <a:pt x="8526" y="8259"/>
                  </a:cubicBezTo>
                  <a:cubicBezTo>
                    <a:pt x="7958" y="6988"/>
                    <a:pt x="7958" y="6988"/>
                    <a:pt x="7958" y="6988"/>
                  </a:cubicBezTo>
                  <a:cubicBezTo>
                    <a:pt x="7389" y="6988"/>
                    <a:pt x="7389" y="6988"/>
                    <a:pt x="7389" y="6988"/>
                  </a:cubicBezTo>
                  <a:cubicBezTo>
                    <a:pt x="7389" y="6353"/>
                    <a:pt x="7389" y="6353"/>
                    <a:pt x="7389" y="6353"/>
                  </a:cubicBezTo>
                  <a:cubicBezTo>
                    <a:pt x="6821" y="6353"/>
                    <a:pt x="6821" y="6353"/>
                    <a:pt x="6821" y="6353"/>
                  </a:cubicBezTo>
                  <a:cubicBezTo>
                    <a:pt x="6821" y="5718"/>
                    <a:pt x="6821" y="5718"/>
                    <a:pt x="6821" y="5718"/>
                  </a:cubicBezTo>
                  <a:cubicBezTo>
                    <a:pt x="6821" y="5082"/>
                    <a:pt x="6821" y="5082"/>
                    <a:pt x="6821" y="5082"/>
                  </a:cubicBezTo>
                  <a:cubicBezTo>
                    <a:pt x="7389" y="4447"/>
                    <a:pt x="7389" y="4447"/>
                    <a:pt x="7389" y="4447"/>
                  </a:cubicBezTo>
                  <a:cubicBezTo>
                    <a:pt x="7958" y="4447"/>
                    <a:pt x="7958" y="4447"/>
                    <a:pt x="7958" y="4447"/>
                  </a:cubicBezTo>
                  <a:cubicBezTo>
                    <a:pt x="7958" y="4447"/>
                    <a:pt x="7958" y="4447"/>
                    <a:pt x="7958" y="4447"/>
                  </a:cubicBezTo>
                  <a:cubicBezTo>
                    <a:pt x="7389" y="4447"/>
                    <a:pt x="7389" y="4447"/>
                    <a:pt x="7389" y="4447"/>
                  </a:cubicBezTo>
                  <a:cubicBezTo>
                    <a:pt x="7389" y="5082"/>
                    <a:pt x="7389" y="5082"/>
                    <a:pt x="7389" y="5082"/>
                  </a:cubicBezTo>
                  <a:cubicBezTo>
                    <a:pt x="8526" y="5082"/>
                    <a:pt x="8526" y="5082"/>
                    <a:pt x="8526" y="5082"/>
                  </a:cubicBezTo>
                  <a:cubicBezTo>
                    <a:pt x="8526" y="5718"/>
                    <a:pt x="8526" y="5718"/>
                    <a:pt x="8526" y="5718"/>
                  </a:cubicBezTo>
                  <a:cubicBezTo>
                    <a:pt x="9095" y="6353"/>
                    <a:pt x="9095" y="6353"/>
                    <a:pt x="9095" y="6353"/>
                  </a:cubicBezTo>
                  <a:cubicBezTo>
                    <a:pt x="9663" y="6353"/>
                    <a:pt x="9663" y="6353"/>
                    <a:pt x="9663" y="6353"/>
                  </a:cubicBezTo>
                  <a:cubicBezTo>
                    <a:pt x="9095" y="5718"/>
                    <a:pt x="9095" y="5718"/>
                    <a:pt x="9095" y="5718"/>
                  </a:cubicBezTo>
                  <a:cubicBezTo>
                    <a:pt x="9095" y="5718"/>
                    <a:pt x="9095" y="5718"/>
                    <a:pt x="9095" y="5718"/>
                  </a:cubicBezTo>
                  <a:cubicBezTo>
                    <a:pt x="9095" y="5082"/>
                    <a:pt x="9095" y="5082"/>
                    <a:pt x="9095" y="5082"/>
                  </a:cubicBezTo>
                  <a:cubicBezTo>
                    <a:pt x="9663" y="5718"/>
                    <a:pt x="9663" y="5718"/>
                    <a:pt x="9663" y="5718"/>
                  </a:cubicBezTo>
                  <a:cubicBezTo>
                    <a:pt x="9663" y="5718"/>
                    <a:pt x="9663" y="5718"/>
                    <a:pt x="9663" y="5718"/>
                  </a:cubicBezTo>
                  <a:cubicBezTo>
                    <a:pt x="10232" y="6353"/>
                    <a:pt x="10232" y="6353"/>
                    <a:pt x="10232" y="6353"/>
                  </a:cubicBezTo>
                  <a:cubicBezTo>
                    <a:pt x="10232" y="5718"/>
                    <a:pt x="10232" y="5718"/>
                    <a:pt x="10232" y="5718"/>
                  </a:cubicBezTo>
                  <a:cubicBezTo>
                    <a:pt x="10232" y="5718"/>
                    <a:pt x="10232" y="5718"/>
                    <a:pt x="10232" y="5718"/>
                  </a:cubicBezTo>
                  <a:cubicBezTo>
                    <a:pt x="9663" y="5082"/>
                    <a:pt x="9663" y="5082"/>
                    <a:pt x="9663" y="5082"/>
                  </a:cubicBezTo>
                  <a:cubicBezTo>
                    <a:pt x="9663" y="5082"/>
                    <a:pt x="9663" y="5082"/>
                    <a:pt x="9663" y="5082"/>
                  </a:cubicBezTo>
                  <a:cubicBezTo>
                    <a:pt x="10800" y="5082"/>
                    <a:pt x="10800" y="5082"/>
                    <a:pt x="10800" y="5082"/>
                  </a:cubicBezTo>
                  <a:cubicBezTo>
                    <a:pt x="10800" y="5718"/>
                    <a:pt x="10800" y="5718"/>
                    <a:pt x="10800" y="5718"/>
                  </a:cubicBezTo>
                  <a:cubicBezTo>
                    <a:pt x="11368" y="5082"/>
                    <a:pt x="11368" y="5082"/>
                    <a:pt x="11368" y="5082"/>
                  </a:cubicBezTo>
                  <a:cubicBezTo>
                    <a:pt x="10800" y="5082"/>
                    <a:pt x="10800" y="5082"/>
                    <a:pt x="10800" y="5082"/>
                  </a:cubicBezTo>
                  <a:cubicBezTo>
                    <a:pt x="10232" y="4447"/>
                    <a:pt x="10232" y="4447"/>
                    <a:pt x="10232" y="4447"/>
                  </a:cubicBezTo>
                  <a:cubicBezTo>
                    <a:pt x="9663" y="4447"/>
                    <a:pt x="9663" y="4447"/>
                    <a:pt x="9663" y="4447"/>
                  </a:cubicBezTo>
                  <a:cubicBezTo>
                    <a:pt x="9663" y="3812"/>
                    <a:pt x="9663" y="3812"/>
                    <a:pt x="9663" y="3812"/>
                  </a:cubicBezTo>
                  <a:cubicBezTo>
                    <a:pt x="10232" y="3812"/>
                    <a:pt x="10232" y="3812"/>
                    <a:pt x="10232" y="3812"/>
                  </a:cubicBezTo>
                  <a:cubicBezTo>
                    <a:pt x="10800" y="3812"/>
                    <a:pt x="10800" y="3812"/>
                    <a:pt x="10800" y="3812"/>
                  </a:cubicBezTo>
                  <a:cubicBezTo>
                    <a:pt x="10800" y="3176"/>
                    <a:pt x="10800" y="3176"/>
                    <a:pt x="10800" y="3176"/>
                  </a:cubicBezTo>
                  <a:cubicBezTo>
                    <a:pt x="11368" y="3176"/>
                    <a:pt x="11368" y="3176"/>
                    <a:pt x="11368" y="3176"/>
                  </a:cubicBezTo>
                  <a:cubicBezTo>
                    <a:pt x="11937" y="3176"/>
                    <a:pt x="11937" y="3176"/>
                    <a:pt x="11937" y="3176"/>
                  </a:cubicBezTo>
                  <a:cubicBezTo>
                    <a:pt x="12505" y="3176"/>
                    <a:pt x="12505" y="3176"/>
                    <a:pt x="12505" y="3176"/>
                  </a:cubicBezTo>
                  <a:cubicBezTo>
                    <a:pt x="12505" y="3176"/>
                    <a:pt x="12505" y="3176"/>
                    <a:pt x="12505" y="3176"/>
                  </a:cubicBezTo>
                  <a:cubicBezTo>
                    <a:pt x="12505" y="2541"/>
                    <a:pt x="12505" y="2541"/>
                    <a:pt x="12505" y="2541"/>
                  </a:cubicBezTo>
                  <a:cubicBezTo>
                    <a:pt x="13074" y="2541"/>
                    <a:pt x="13074" y="2541"/>
                    <a:pt x="13074" y="2541"/>
                  </a:cubicBezTo>
                  <a:cubicBezTo>
                    <a:pt x="13074" y="3176"/>
                    <a:pt x="13074" y="3176"/>
                    <a:pt x="13074" y="3176"/>
                  </a:cubicBezTo>
                  <a:cubicBezTo>
                    <a:pt x="14211" y="3176"/>
                    <a:pt x="14211" y="3176"/>
                    <a:pt x="14211" y="3176"/>
                  </a:cubicBezTo>
                  <a:cubicBezTo>
                    <a:pt x="15347" y="3176"/>
                    <a:pt x="15347" y="3176"/>
                    <a:pt x="15347" y="3176"/>
                  </a:cubicBezTo>
                  <a:cubicBezTo>
                    <a:pt x="15916" y="3176"/>
                    <a:pt x="15916" y="3176"/>
                    <a:pt x="15916" y="3176"/>
                  </a:cubicBezTo>
                  <a:cubicBezTo>
                    <a:pt x="15916" y="2541"/>
                    <a:pt x="15916" y="2541"/>
                    <a:pt x="15916" y="2541"/>
                  </a:cubicBezTo>
                  <a:cubicBezTo>
                    <a:pt x="15916" y="1906"/>
                    <a:pt x="15916" y="1906"/>
                    <a:pt x="15916" y="1906"/>
                  </a:cubicBezTo>
                  <a:cubicBezTo>
                    <a:pt x="16484" y="1906"/>
                    <a:pt x="16484" y="1906"/>
                    <a:pt x="16484" y="1906"/>
                  </a:cubicBezTo>
                  <a:cubicBezTo>
                    <a:pt x="16484" y="1271"/>
                    <a:pt x="16484" y="1271"/>
                    <a:pt x="16484" y="1271"/>
                  </a:cubicBezTo>
                  <a:cubicBezTo>
                    <a:pt x="15916" y="635"/>
                    <a:pt x="15916" y="635"/>
                    <a:pt x="15916" y="635"/>
                  </a:cubicBezTo>
                  <a:cubicBezTo>
                    <a:pt x="15916" y="0"/>
                    <a:pt x="15916" y="0"/>
                    <a:pt x="15916" y="0"/>
                  </a:cubicBezTo>
                  <a:close/>
                  <a:moveTo>
                    <a:pt x="10232" y="19694"/>
                  </a:moveTo>
                  <a:cubicBezTo>
                    <a:pt x="10232" y="19694"/>
                    <a:pt x="10232" y="19694"/>
                    <a:pt x="10232" y="19694"/>
                  </a:cubicBezTo>
                  <a:cubicBezTo>
                    <a:pt x="10232" y="19694"/>
                    <a:pt x="10232" y="19694"/>
                    <a:pt x="10232" y="19694"/>
                  </a:cubicBezTo>
                  <a:cubicBezTo>
                    <a:pt x="10232" y="20329"/>
                    <a:pt x="10232" y="20329"/>
                    <a:pt x="10232" y="20329"/>
                  </a:cubicBezTo>
                  <a:cubicBezTo>
                    <a:pt x="10232" y="20965"/>
                    <a:pt x="10232" y="20965"/>
                    <a:pt x="10232" y="20965"/>
                  </a:cubicBezTo>
                  <a:cubicBezTo>
                    <a:pt x="10800" y="20965"/>
                    <a:pt x="10800" y="20965"/>
                    <a:pt x="10800" y="20965"/>
                  </a:cubicBezTo>
                  <a:cubicBezTo>
                    <a:pt x="11368" y="20965"/>
                    <a:pt x="11368" y="20965"/>
                    <a:pt x="11368" y="20965"/>
                  </a:cubicBezTo>
                  <a:cubicBezTo>
                    <a:pt x="11937" y="20965"/>
                    <a:pt x="11937" y="20965"/>
                    <a:pt x="11937" y="20965"/>
                  </a:cubicBezTo>
                  <a:cubicBezTo>
                    <a:pt x="11937" y="20965"/>
                    <a:pt x="11937" y="20965"/>
                    <a:pt x="11937" y="20965"/>
                  </a:cubicBezTo>
                  <a:cubicBezTo>
                    <a:pt x="12505" y="20965"/>
                    <a:pt x="12505" y="20965"/>
                    <a:pt x="12505" y="20965"/>
                  </a:cubicBezTo>
                  <a:cubicBezTo>
                    <a:pt x="13074" y="20965"/>
                    <a:pt x="13074" y="20965"/>
                    <a:pt x="13074" y="20965"/>
                  </a:cubicBezTo>
                  <a:cubicBezTo>
                    <a:pt x="13074" y="21600"/>
                    <a:pt x="13074" y="21600"/>
                    <a:pt x="13074" y="21600"/>
                  </a:cubicBezTo>
                  <a:cubicBezTo>
                    <a:pt x="13642" y="21600"/>
                    <a:pt x="13642" y="21600"/>
                    <a:pt x="13642" y="21600"/>
                  </a:cubicBezTo>
                  <a:cubicBezTo>
                    <a:pt x="14211" y="20965"/>
                    <a:pt x="14211" y="20965"/>
                    <a:pt x="14211" y="20965"/>
                  </a:cubicBezTo>
                  <a:cubicBezTo>
                    <a:pt x="14779" y="20965"/>
                    <a:pt x="14779" y="20965"/>
                    <a:pt x="14779" y="20965"/>
                  </a:cubicBezTo>
                  <a:cubicBezTo>
                    <a:pt x="15916" y="20965"/>
                    <a:pt x="15916" y="20965"/>
                    <a:pt x="15916" y="20965"/>
                  </a:cubicBezTo>
                  <a:cubicBezTo>
                    <a:pt x="16484" y="20965"/>
                    <a:pt x="16484" y="20965"/>
                    <a:pt x="16484" y="20965"/>
                  </a:cubicBezTo>
                  <a:cubicBezTo>
                    <a:pt x="17053" y="20965"/>
                    <a:pt x="17053" y="20965"/>
                    <a:pt x="17053" y="20965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19694"/>
                    <a:pt x="17053" y="19694"/>
                    <a:pt x="17053" y="19694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6484" y="20965"/>
                    <a:pt x="16484" y="20965"/>
                    <a:pt x="16484" y="20965"/>
                  </a:cubicBezTo>
                  <a:cubicBezTo>
                    <a:pt x="16484" y="20329"/>
                    <a:pt x="16484" y="20329"/>
                    <a:pt x="16484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347" y="20329"/>
                    <a:pt x="15347" y="20329"/>
                    <a:pt x="15347" y="20329"/>
                  </a:cubicBezTo>
                  <a:cubicBezTo>
                    <a:pt x="14779" y="19694"/>
                    <a:pt x="14779" y="19694"/>
                    <a:pt x="14779" y="19694"/>
                  </a:cubicBezTo>
                  <a:cubicBezTo>
                    <a:pt x="14211" y="19694"/>
                    <a:pt x="14211" y="19694"/>
                    <a:pt x="14211" y="19694"/>
                  </a:cubicBezTo>
                  <a:cubicBezTo>
                    <a:pt x="13642" y="19694"/>
                    <a:pt x="13642" y="19694"/>
                    <a:pt x="13642" y="19694"/>
                  </a:cubicBezTo>
                  <a:cubicBezTo>
                    <a:pt x="13074" y="20329"/>
                    <a:pt x="13074" y="20329"/>
                    <a:pt x="13074" y="20329"/>
                  </a:cubicBezTo>
                  <a:cubicBezTo>
                    <a:pt x="12505" y="20329"/>
                    <a:pt x="12505" y="20329"/>
                    <a:pt x="12505" y="20329"/>
                  </a:cubicBezTo>
                  <a:cubicBezTo>
                    <a:pt x="11937" y="20329"/>
                    <a:pt x="11937" y="20329"/>
                    <a:pt x="11937" y="20329"/>
                  </a:cubicBezTo>
                  <a:cubicBezTo>
                    <a:pt x="11937" y="19694"/>
                    <a:pt x="11937" y="19694"/>
                    <a:pt x="11937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937" y="19694"/>
                    <a:pt x="11937" y="19694"/>
                    <a:pt x="11937" y="19694"/>
                  </a:cubicBezTo>
                  <a:cubicBezTo>
                    <a:pt x="11368" y="19059"/>
                    <a:pt x="11368" y="19059"/>
                    <a:pt x="11368" y="19059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059"/>
                    <a:pt x="10800" y="19059"/>
                    <a:pt x="10800" y="19059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232" y="19694"/>
                    <a:pt x="10232" y="19694"/>
                    <a:pt x="10232" y="19694"/>
                  </a:cubicBezTo>
                  <a:close/>
                  <a:moveTo>
                    <a:pt x="568" y="6988"/>
                  </a:moveTo>
                  <a:cubicBezTo>
                    <a:pt x="568" y="7624"/>
                    <a:pt x="568" y="7624"/>
                    <a:pt x="568" y="7624"/>
                  </a:cubicBezTo>
                  <a:cubicBezTo>
                    <a:pt x="568" y="7624"/>
                    <a:pt x="568" y="7624"/>
                    <a:pt x="568" y="7624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568" y="8259"/>
                    <a:pt x="568" y="8259"/>
                    <a:pt x="568" y="8259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568" y="6988"/>
                    <a:pt x="568" y="6988"/>
                    <a:pt x="568" y="6988"/>
                  </a:cubicBezTo>
                  <a:close/>
                  <a:moveTo>
                    <a:pt x="2274" y="10800"/>
                  </a:moveTo>
                  <a:cubicBezTo>
                    <a:pt x="2274" y="10800"/>
                    <a:pt x="2274" y="10800"/>
                    <a:pt x="2274" y="10800"/>
                  </a:cubicBezTo>
                  <a:cubicBezTo>
                    <a:pt x="2842" y="10165"/>
                    <a:pt x="2842" y="10165"/>
                    <a:pt x="2842" y="10165"/>
                  </a:cubicBezTo>
                  <a:cubicBezTo>
                    <a:pt x="2842" y="10165"/>
                    <a:pt x="2842" y="10165"/>
                    <a:pt x="2842" y="10165"/>
                  </a:cubicBezTo>
                  <a:cubicBezTo>
                    <a:pt x="2842" y="10800"/>
                    <a:pt x="2842" y="10800"/>
                    <a:pt x="2842" y="10800"/>
                  </a:cubicBezTo>
                  <a:cubicBezTo>
                    <a:pt x="2842" y="10800"/>
                    <a:pt x="2842" y="10800"/>
                    <a:pt x="2842" y="10800"/>
                  </a:cubicBezTo>
                  <a:cubicBezTo>
                    <a:pt x="2274" y="10800"/>
                    <a:pt x="2274" y="10800"/>
                    <a:pt x="2274" y="10800"/>
                  </a:cubicBezTo>
                  <a:cubicBezTo>
                    <a:pt x="2274" y="10800"/>
                    <a:pt x="2274" y="10800"/>
                    <a:pt x="2274" y="10800"/>
                  </a:cubicBezTo>
                  <a:close/>
                  <a:moveTo>
                    <a:pt x="2274" y="11435"/>
                  </a:moveTo>
                  <a:cubicBezTo>
                    <a:pt x="2274" y="10800"/>
                    <a:pt x="2274" y="10800"/>
                    <a:pt x="2274" y="10800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3411" y="12071"/>
                    <a:pt x="3411" y="12071"/>
                    <a:pt x="3411" y="12071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1705" y="12071"/>
                    <a:pt x="1705" y="12071"/>
                    <a:pt x="1705" y="12071"/>
                  </a:cubicBezTo>
                  <a:cubicBezTo>
                    <a:pt x="1705" y="11435"/>
                    <a:pt x="1705" y="11435"/>
                    <a:pt x="1705" y="11435"/>
                  </a:cubicBezTo>
                  <a:cubicBezTo>
                    <a:pt x="2274" y="11435"/>
                    <a:pt x="2274" y="11435"/>
                    <a:pt x="2274" y="11435"/>
                  </a:cubicBezTo>
                  <a:cubicBezTo>
                    <a:pt x="2274" y="11435"/>
                    <a:pt x="2274" y="11435"/>
                    <a:pt x="2274" y="11435"/>
                  </a:cubicBezTo>
                  <a:close/>
                  <a:moveTo>
                    <a:pt x="3411" y="13341"/>
                  </a:moveTo>
                  <a:cubicBezTo>
                    <a:pt x="3411" y="13341"/>
                    <a:pt x="3411" y="13341"/>
                    <a:pt x="3411" y="13341"/>
                  </a:cubicBezTo>
                  <a:cubicBezTo>
                    <a:pt x="3411" y="13341"/>
                    <a:pt x="3411" y="13341"/>
                    <a:pt x="3411" y="13341"/>
                  </a:cubicBezTo>
                  <a:cubicBezTo>
                    <a:pt x="3411" y="13341"/>
                    <a:pt x="3411" y="13341"/>
                    <a:pt x="3411" y="13341"/>
                  </a:cubicBezTo>
                  <a:cubicBezTo>
                    <a:pt x="2842" y="13341"/>
                    <a:pt x="2842" y="13341"/>
                    <a:pt x="2842" y="13341"/>
                  </a:cubicBezTo>
                  <a:cubicBezTo>
                    <a:pt x="2274" y="13341"/>
                    <a:pt x="2274" y="13341"/>
                    <a:pt x="2274" y="13341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3411" y="13341"/>
                    <a:pt x="3411" y="13341"/>
                    <a:pt x="3411" y="13341"/>
                  </a:cubicBezTo>
                  <a:close/>
                  <a:moveTo>
                    <a:pt x="18758" y="19059"/>
                  </a:moveTo>
                  <a:cubicBezTo>
                    <a:pt x="18758" y="19059"/>
                    <a:pt x="18758" y="19059"/>
                    <a:pt x="18758" y="19059"/>
                  </a:cubicBezTo>
                  <a:cubicBezTo>
                    <a:pt x="19326" y="18424"/>
                    <a:pt x="19326" y="18424"/>
                    <a:pt x="19326" y="18424"/>
                  </a:cubicBezTo>
                  <a:cubicBezTo>
                    <a:pt x="19326" y="19059"/>
                    <a:pt x="19326" y="19059"/>
                    <a:pt x="19326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lose/>
                  <a:moveTo>
                    <a:pt x="18758" y="20329"/>
                  </a:moveTo>
                  <a:cubicBezTo>
                    <a:pt x="18758" y="19694"/>
                    <a:pt x="18758" y="19694"/>
                    <a:pt x="18758" y="19694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9326" y="19694"/>
                    <a:pt x="19326" y="19694"/>
                    <a:pt x="19326" y="19694"/>
                  </a:cubicBezTo>
                  <a:cubicBezTo>
                    <a:pt x="19326" y="20329"/>
                    <a:pt x="19326" y="20329"/>
                    <a:pt x="19326" y="20329"/>
                  </a:cubicBezTo>
                  <a:cubicBezTo>
                    <a:pt x="18758" y="20329"/>
                    <a:pt x="18758" y="20329"/>
                    <a:pt x="18758" y="20329"/>
                  </a:cubicBezTo>
                  <a:close/>
                  <a:moveTo>
                    <a:pt x="20463" y="18424"/>
                  </a:moveTo>
                  <a:cubicBezTo>
                    <a:pt x="19895" y="18424"/>
                    <a:pt x="19895" y="18424"/>
                    <a:pt x="19895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19895" y="18424"/>
                    <a:pt x="19895" y="18424"/>
                    <a:pt x="19895" y="18424"/>
                  </a:cubicBezTo>
                  <a:cubicBezTo>
                    <a:pt x="19895" y="17788"/>
                    <a:pt x="19895" y="17788"/>
                    <a:pt x="19895" y="17788"/>
                  </a:cubicBezTo>
                  <a:cubicBezTo>
                    <a:pt x="20463" y="17153"/>
                    <a:pt x="20463" y="17153"/>
                    <a:pt x="20463" y="17153"/>
                  </a:cubicBezTo>
                  <a:cubicBezTo>
                    <a:pt x="21032" y="17153"/>
                    <a:pt x="21032" y="17153"/>
                    <a:pt x="21032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lose/>
                  <a:moveTo>
                    <a:pt x="17053" y="17153"/>
                  </a:moveTo>
                  <a:cubicBezTo>
                    <a:pt x="16484" y="16518"/>
                    <a:pt x="16484" y="16518"/>
                    <a:pt x="16484" y="16518"/>
                  </a:cubicBezTo>
                  <a:cubicBezTo>
                    <a:pt x="16484" y="16518"/>
                    <a:pt x="16484" y="16518"/>
                    <a:pt x="16484" y="16518"/>
                  </a:cubicBezTo>
                  <a:cubicBezTo>
                    <a:pt x="17053" y="16518"/>
                    <a:pt x="17053" y="16518"/>
                    <a:pt x="17053" y="16518"/>
                  </a:cubicBezTo>
                  <a:cubicBezTo>
                    <a:pt x="17053" y="16518"/>
                    <a:pt x="17053" y="16518"/>
                    <a:pt x="17053" y="16518"/>
                  </a:cubicBezTo>
                  <a:cubicBezTo>
                    <a:pt x="17053" y="17153"/>
                    <a:pt x="17053" y="17153"/>
                    <a:pt x="17053" y="17153"/>
                  </a:cubicBezTo>
                  <a:cubicBezTo>
                    <a:pt x="17053" y="17153"/>
                    <a:pt x="17053" y="17153"/>
                    <a:pt x="17053" y="17153"/>
                  </a:cubicBezTo>
                  <a:close/>
                  <a:moveTo>
                    <a:pt x="17053" y="13341"/>
                  </a:moveTo>
                  <a:cubicBezTo>
                    <a:pt x="17053" y="13341"/>
                    <a:pt x="17053" y="13341"/>
                    <a:pt x="17053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8189" y="13341"/>
                    <a:pt x="18189" y="13341"/>
                    <a:pt x="18189" y="13341"/>
                  </a:cubicBezTo>
                  <a:cubicBezTo>
                    <a:pt x="18189" y="13341"/>
                    <a:pt x="18189" y="13341"/>
                    <a:pt x="18189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976"/>
                    <a:pt x="17621" y="13976"/>
                    <a:pt x="17621" y="13976"/>
                  </a:cubicBezTo>
                  <a:cubicBezTo>
                    <a:pt x="17621" y="13976"/>
                    <a:pt x="17621" y="13976"/>
                    <a:pt x="17621" y="13976"/>
                  </a:cubicBezTo>
                  <a:cubicBezTo>
                    <a:pt x="17053" y="13341"/>
                    <a:pt x="17053" y="13341"/>
                    <a:pt x="17053" y="13341"/>
                  </a:cubicBezTo>
                  <a:cubicBezTo>
                    <a:pt x="17053" y="13341"/>
                    <a:pt x="17053" y="13341"/>
                    <a:pt x="17053" y="13341"/>
                  </a:cubicBezTo>
                  <a:cubicBezTo>
                    <a:pt x="16484" y="13341"/>
                    <a:pt x="16484" y="13341"/>
                    <a:pt x="16484" y="13341"/>
                  </a:cubicBezTo>
                  <a:cubicBezTo>
                    <a:pt x="17053" y="13341"/>
                    <a:pt x="17053" y="13341"/>
                    <a:pt x="17053" y="13341"/>
                  </a:cubicBezTo>
                  <a:close/>
                  <a:moveTo>
                    <a:pt x="15916" y="10800"/>
                  </a:moveTo>
                  <a:cubicBezTo>
                    <a:pt x="15916" y="11435"/>
                    <a:pt x="15916" y="11435"/>
                    <a:pt x="15916" y="11435"/>
                  </a:cubicBezTo>
                  <a:cubicBezTo>
                    <a:pt x="15916" y="11435"/>
                    <a:pt x="15916" y="11435"/>
                    <a:pt x="15916" y="11435"/>
                  </a:cubicBezTo>
                  <a:cubicBezTo>
                    <a:pt x="15347" y="12071"/>
                    <a:pt x="15347" y="12071"/>
                    <a:pt x="15347" y="12071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165"/>
                    <a:pt x="15347" y="10165"/>
                    <a:pt x="15347" y="10165"/>
                  </a:cubicBezTo>
                  <a:cubicBezTo>
                    <a:pt x="15916" y="10800"/>
                    <a:pt x="15916" y="10800"/>
                    <a:pt x="15916" y="10800"/>
                  </a:cubicBezTo>
                  <a:cubicBezTo>
                    <a:pt x="15916" y="10800"/>
                    <a:pt x="15916" y="10800"/>
                    <a:pt x="15916" y="10800"/>
                  </a:cubicBezTo>
                  <a:close/>
                  <a:moveTo>
                    <a:pt x="15347" y="9529"/>
                  </a:moveTo>
                  <a:cubicBezTo>
                    <a:pt x="14779" y="8894"/>
                    <a:pt x="14779" y="8894"/>
                    <a:pt x="14779" y="8894"/>
                  </a:cubicBezTo>
                  <a:cubicBezTo>
                    <a:pt x="15347" y="8259"/>
                    <a:pt x="15347" y="8259"/>
                    <a:pt x="15347" y="8259"/>
                  </a:cubicBezTo>
                  <a:cubicBezTo>
                    <a:pt x="15916" y="8259"/>
                    <a:pt x="15916" y="8259"/>
                    <a:pt x="15916" y="8259"/>
                  </a:cubicBezTo>
                  <a:cubicBezTo>
                    <a:pt x="15916" y="8259"/>
                    <a:pt x="15916" y="8259"/>
                    <a:pt x="15916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894"/>
                    <a:pt x="16484" y="8894"/>
                    <a:pt x="16484" y="8894"/>
                  </a:cubicBezTo>
                  <a:cubicBezTo>
                    <a:pt x="16484" y="9529"/>
                    <a:pt x="16484" y="9529"/>
                    <a:pt x="16484" y="9529"/>
                  </a:cubicBezTo>
                  <a:cubicBezTo>
                    <a:pt x="15916" y="9529"/>
                    <a:pt x="15916" y="9529"/>
                    <a:pt x="15916" y="9529"/>
                  </a:cubicBezTo>
                  <a:cubicBezTo>
                    <a:pt x="15916" y="9529"/>
                    <a:pt x="15916" y="9529"/>
                    <a:pt x="15916" y="9529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347" y="9529"/>
                    <a:pt x="15347" y="9529"/>
                    <a:pt x="15347" y="9529"/>
                  </a:cubicBezTo>
                  <a:cubicBezTo>
                    <a:pt x="15347" y="9529"/>
                    <a:pt x="15347" y="9529"/>
                    <a:pt x="15347" y="9529"/>
                  </a:cubicBezTo>
                  <a:close/>
                  <a:moveTo>
                    <a:pt x="14211" y="4447"/>
                  </a:moveTo>
                  <a:cubicBezTo>
                    <a:pt x="14211" y="4447"/>
                    <a:pt x="14211" y="4447"/>
                    <a:pt x="14211" y="4447"/>
                  </a:cubicBezTo>
                  <a:cubicBezTo>
                    <a:pt x="14211" y="4447"/>
                    <a:pt x="14211" y="4447"/>
                    <a:pt x="14211" y="4447"/>
                  </a:cubicBezTo>
                  <a:cubicBezTo>
                    <a:pt x="14779" y="4447"/>
                    <a:pt x="14779" y="4447"/>
                    <a:pt x="14779" y="4447"/>
                  </a:cubicBezTo>
                  <a:cubicBezTo>
                    <a:pt x="14779" y="4447"/>
                    <a:pt x="14779" y="4447"/>
                    <a:pt x="14779" y="4447"/>
                  </a:cubicBezTo>
                  <a:cubicBezTo>
                    <a:pt x="14211" y="5082"/>
                    <a:pt x="14211" y="5082"/>
                    <a:pt x="14211" y="5082"/>
                  </a:cubicBezTo>
                  <a:cubicBezTo>
                    <a:pt x="14211" y="4447"/>
                    <a:pt x="14211" y="4447"/>
                    <a:pt x="14211" y="4447"/>
                  </a:cubicBezTo>
                  <a:close/>
                  <a:moveTo>
                    <a:pt x="13074" y="5718"/>
                  </a:moveTo>
                  <a:cubicBezTo>
                    <a:pt x="13074" y="5718"/>
                    <a:pt x="13074" y="5718"/>
                    <a:pt x="13074" y="5718"/>
                  </a:cubicBezTo>
                  <a:cubicBezTo>
                    <a:pt x="13642" y="6353"/>
                    <a:pt x="13642" y="6353"/>
                    <a:pt x="13642" y="6353"/>
                  </a:cubicBezTo>
                  <a:cubicBezTo>
                    <a:pt x="13642" y="5718"/>
                    <a:pt x="13642" y="5718"/>
                    <a:pt x="13642" y="5718"/>
                  </a:cubicBezTo>
                  <a:cubicBezTo>
                    <a:pt x="14211" y="5718"/>
                    <a:pt x="14211" y="5718"/>
                    <a:pt x="14211" y="5718"/>
                  </a:cubicBezTo>
                  <a:cubicBezTo>
                    <a:pt x="13642" y="6353"/>
                    <a:pt x="13642" y="6353"/>
                    <a:pt x="13642" y="6353"/>
                  </a:cubicBezTo>
                  <a:cubicBezTo>
                    <a:pt x="13642" y="6988"/>
                    <a:pt x="13642" y="6988"/>
                    <a:pt x="13642" y="6988"/>
                  </a:cubicBezTo>
                  <a:cubicBezTo>
                    <a:pt x="13074" y="6353"/>
                    <a:pt x="13074" y="6353"/>
                    <a:pt x="13074" y="6353"/>
                  </a:cubicBezTo>
                  <a:cubicBezTo>
                    <a:pt x="13074" y="6988"/>
                    <a:pt x="13074" y="6988"/>
                    <a:pt x="13074" y="6988"/>
                  </a:cubicBezTo>
                  <a:cubicBezTo>
                    <a:pt x="13074" y="6353"/>
                    <a:pt x="13074" y="6353"/>
                    <a:pt x="13074" y="6353"/>
                  </a:cubicBezTo>
                  <a:cubicBezTo>
                    <a:pt x="12505" y="6353"/>
                    <a:pt x="12505" y="6353"/>
                    <a:pt x="12505" y="6353"/>
                  </a:cubicBezTo>
                  <a:cubicBezTo>
                    <a:pt x="13074" y="5718"/>
                    <a:pt x="13074" y="5718"/>
                    <a:pt x="13074" y="5718"/>
                  </a:cubicBezTo>
                  <a:close/>
                  <a:moveTo>
                    <a:pt x="11937" y="3812"/>
                  </a:moveTo>
                  <a:cubicBezTo>
                    <a:pt x="11937" y="3812"/>
                    <a:pt x="11937" y="3812"/>
                    <a:pt x="11937" y="3812"/>
                  </a:cubicBezTo>
                  <a:cubicBezTo>
                    <a:pt x="12505" y="3812"/>
                    <a:pt x="12505" y="3812"/>
                    <a:pt x="12505" y="3812"/>
                  </a:cubicBezTo>
                  <a:cubicBezTo>
                    <a:pt x="12505" y="3812"/>
                    <a:pt x="12505" y="3812"/>
                    <a:pt x="12505" y="3812"/>
                  </a:cubicBezTo>
                  <a:cubicBezTo>
                    <a:pt x="11937" y="4447"/>
                    <a:pt x="11937" y="4447"/>
                    <a:pt x="11937" y="4447"/>
                  </a:cubicBezTo>
                  <a:cubicBezTo>
                    <a:pt x="11937" y="4447"/>
                    <a:pt x="11937" y="4447"/>
                    <a:pt x="11937" y="4447"/>
                  </a:cubicBezTo>
                  <a:cubicBezTo>
                    <a:pt x="11368" y="4447"/>
                    <a:pt x="11368" y="4447"/>
                    <a:pt x="11368" y="4447"/>
                  </a:cubicBezTo>
                  <a:cubicBezTo>
                    <a:pt x="11937" y="3812"/>
                    <a:pt x="11937" y="3812"/>
                    <a:pt x="11937" y="3812"/>
                  </a:cubicBezTo>
                  <a:close/>
                  <a:moveTo>
                    <a:pt x="9663" y="8894"/>
                  </a:moveTo>
                  <a:cubicBezTo>
                    <a:pt x="9663" y="8894"/>
                    <a:pt x="9663" y="8894"/>
                    <a:pt x="9663" y="8894"/>
                  </a:cubicBezTo>
                  <a:cubicBezTo>
                    <a:pt x="9663" y="8894"/>
                    <a:pt x="9663" y="8894"/>
                    <a:pt x="9663" y="8894"/>
                  </a:cubicBezTo>
                  <a:cubicBezTo>
                    <a:pt x="9663" y="9529"/>
                    <a:pt x="9663" y="9529"/>
                    <a:pt x="9663" y="9529"/>
                  </a:cubicBezTo>
                  <a:cubicBezTo>
                    <a:pt x="9663" y="9529"/>
                    <a:pt x="9663" y="9529"/>
                    <a:pt x="9663" y="9529"/>
                  </a:cubicBezTo>
                  <a:cubicBezTo>
                    <a:pt x="9663" y="8894"/>
                    <a:pt x="9663" y="8894"/>
                    <a:pt x="9663" y="8894"/>
                  </a:cubicBezTo>
                  <a:close/>
                  <a:moveTo>
                    <a:pt x="9095" y="8894"/>
                  </a:move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lose/>
                  <a:moveTo>
                    <a:pt x="11937" y="9529"/>
                  </a:moveTo>
                  <a:cubicBezTo>
                    <a:pt x="11937" y="9529"/>
                    <a:pt x="11937" y="9529"/>
                    <a:pt x="11937" y="9529"/>
                  </a:cubicBezTo>
                  <a:cubicBezTo>
                    <a:pt x="11937" y="9529"/>
                    <a:pt x="11937" y="9529"/>
                    <a:pt x="11937" y="9529"/>
                  </a:cubicBezTo>
                  <a:cubicBezTo>
                    <a:pt x="12505" y="9529"/>
                    <a:pt x="12505" y="9529"/>
                    <a:pt x="12505" y="9529"/>
                  </a:cubicBezTo>
                  <a:cubicBezTo>
                    <a:pt x="12505" y="10165"/>
                    <a:pt x="12505" y="10165"/>
                    <a:pt x="12505" y="10165"/>
                  </a:cubicBezTo>
                  <a:cubicBezTo>
                    <a:pt x="12505" y="10165"/>
                    <a:pt x="12505" y="10165"/>
                    <a:pt x="12505" y="10165"/>
                  </a:cubicBezTo>
                  <a:cubicBezTo>
                    <a:pt x="11937" y="10165"/>
                    <a:pt x="11937" y="10165"/>
                    <a:pt x="11937" y="10165"/>
                  </a:cubicBezTo>
                  <a:cubicBezTo>
                    <a:pt x="11937" y="10165"/>
                    <a:pt x="11937" y="10165"/>
                    <a:pt x="11937" y="10165"/>
                  </a:cubicBezTo>
                  <a:cubicBezTo>
                    <a:pt x="11937" y="9529"/>
                    <a:pt x="11937" y="9529"/>
                    <a:pt x="11937" y="9529"/>
                  </a:cubicBezTo>
                  <a:close/>
                  <a:moveTo>
                    <a:pt x="15916" y="13976"/>
                  </a:moveTo>
                  <a:cubicBezTo>
                    <a:pt x="15916" y="13976"/>
                    <a:pt x="15916" y="13976"/>
                    <a:pt x="15916" y="13976"/>
                  </a:cubicBezTo>
                  <a:cubicBezTo>
                    <a:pt x="15916" y="13976"/>
                    <a:pt x="15916" y="13976"/>
                    <a:pt x="15916" y="13976"/>
                  </a:cubicBezTo>
                  <a:cubicBezTo>
                    <a:pt x="16484" y="13976"/>
                    <a:pt x="16484" y="13976"/>
                    <a:pt x="16484" y="13976"/>
                  </a:cubicBezTo>
                  <a:cubicBezTo>
                    <a:pt x="16484" y="13976"/>
                    <a:pt x="16484" y="13976"/>
                    <a:pt x="16484" y="13976"/>
                  </a:cubicBezTo>
                  <a:cubicBezTo>
                    <a:pt x="15916" y="13976"/>
                    <a:pt x="15916" y="13976"/>
                    <a:pt x="15916" y="13976"/>
                  </a:cubicBezTo>
                  <a:close/>
                  <a:moveTo>
                    <a:pt x="11937" y="17153"/>
                  </a:moveTo>
                  <a:cubicBezTo>
                    <a:pt x="11937" y="16518"/>
                    <a:pt x="11937" y="16518"/>
                    <a:pt x="11937" y="16518"/>
                  </a:cubicBezTo>
                  <a:cubicBezTo>
                    <a:pt x="12505" y="16518"/>
                    <a:pt x="12505" y="16518"/>
                    <a:pt x="12505" y="16518"/>
                  </a:cubicBezTo>
                  <a:cubicBezTo>
                    <a:pt x="12505" y="16518"/>
                    <a:pt x="12505" y="16518"/>
                    <a:pt x="12505" y="16518"/>
                  </a:cubicBezTo>
                  <a:cubicBezTo>
                    <a:pt x="11937" y="17153"/>
                    <a:pt x="11937" y="17153"/>
                    <a:pt x="11937" y="17153"/>
                  </a:cubicBezTo>
                  <a:cubicBezTo>
                    <a:pt x="11937" y="17153"/>
                    <a:pt x="11937" y="17153"/>
                    <a:pt x="11937" y="17153"/>
                  </a:cubicBezTo>
                  <a:close/>
                  <a:moveTo>
                    <a:pt x="11937" y="15247"/>
                  </a:moveTo>
                  <a:cubicBezTo>
                    <a:pt x="11937" y="15247"/>
                    <a:pt x="11937" y="15247"/>
                    <a:pt x="11937" y="15247"/>
                  </a:cubicBezTo>
                  <a:cubicBezTo>
                    <a:pt x="11937" y="15247"/>
                    <a:pt x="11937" y="15247"/>
                    <a:pt x="11937" y="15247"/>
                  </a:cubicBezTo>
                  <a:cubicBezTo>
                    <a:pt x="11937" y="15247"/>
                    <a:pt x="11937" y="15247"/>
                    <a:pt x="11937" y="15247"/>
                  </a:cubicBezTo>
                  <a:close/>
                  <a:moveTo>
                    <a:pt x="11937" y="14612"/>
                  </a:move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lose/>
                  <a:moveTo>
                    <a:pt x="11368" y="13976"/>
                  </a:moveTo>
                  <a:cubicBezTo>
                    <a:pt x="11368" y="13976"/>
                    <a:pt x="11368" y="13976"/>
                    <a:pt x="11368" y="13976"/>
                  </a:cubicBezTo>
                  <a:cubicBezTo>
                    <a:pt x="11937" y="13976"/>
                    <a:pt x="11937" y="13976"/>
                    <a:pt x="11937" y="13976"/>
                  </a:cubicBezTo>
                  <a:cubicBezTo>
                    <a:pt x="11937" y="13976"/>
                    <a:pt x="11937" y="13976"/>
                    <a:pt x="11937" y="13976"/>
                  </a:cubicBezTo>
                  <a:cubicBezTo>
                    <a:pt x="11368" y="13976"/>
                    <a:pt x="11368" y="13976"/>
                    <a:pt x="11368" y="13976"/>
                  </a:cubicBezTo>
                  <a:close/>
                  <a:moveTo>
                    <a:pt x="13642" y="15882"/>
                  </a:moveTo>
                  <a:cubicBezTo>
                    <a:pt x="13642" y="15247"/>
                    <a:pt x="13642" y="15247"/>
                    <a:pt x="13642" y="15247"/>
                  </a:cubicBezTo>
                  <a:cubicBezTo>
                    <a:pt x="13642" y="15247"/>
                    <a:pt x="13642" y="15247"/>
                    <a:pt x="13642" y="15247"/>
                  </a:cubicBezTo>
                  <a:cubicBezTo>
                    <a:pt x="14211" y="15247"/>
                    <a:pt x="14211" y="15247"/>
                    <a:pt x="14211" y="15247"/>
                  </a:cubicBezTo>
                  <a:cubicBezTo>
                    <a:pt x="14211" y="15247"/>
                    <a:pt x="14211" y="15247"/>
                    <a:pt x="14211" y="15247"/>
                  </a:cubicBezTo>
                  <a:cubicBezTo>
                    <a:pt x="13642" y="15882"/>
                    <a:pt x="13642" y="15882"/>
                    <a:pt x="13642" y="15882"/>
                  </a:cubicBezTo>
                  <a:close/>
                  <a:moveTo>
                    <a:pt x="14779" y="15882"/>
                  </a:moveTo>
                  <a:cubicBezTo>
                    <a:pt x="14211" y="15247"/>
                    <a:pt x="14211" y="15247"/>
                    <a:pt x="14211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882"/>
                    <a:pt x="14779" y="15882"/>
                    <a:pt x="14779" y="15882"/>
                  </a:cubicBezTo>
                  <a:cubicBezTo>
                    <a:pt x="14779" y="15882"/>
                    <a:pt x="14779" y="15882"/>
                    <a:pt x="14779" y="15882"/>
                  </a:cubicBezTo>
                  <a:close/>
                  <a:moveTo>
                    <a:pt x="14211" y="14612"/>
                  </a:moveTo>
                  <a:cubicBezTo>
                    <a:pt x="14211" y="13976"/>
                    <a:pt x="14211" y="13976"/>
                    <a:pt x="14211" y="13976"/>
                  </a:cubicBezTo>
                  <a:cubicBezTo>
                    <a:pt x="14779" y="14612"/>
                    <a:pt x="14779" y="14612"/>
                    <a:pt x="14779" y="14612"/>
                  </a:cubicBezTo>
                  <a:cubicBezTo>
                    <a:pt x="14211" y="14612"/>
                    <a:pt x="14211" y="14612"/>
                    <a:pt x="14211" y="14612"/>
                  </a:cubicBezTo>
                  <a:close/>
                  <a:moveTo>
                    <a:pt x="13642" y="13976"/>
                  </a:moveTo>
                  <a:cubicBezTo>
                    <a:pt x="13642" y="13976"/>
                    <a:pt x="13642" y="13976"/>
                    <a:pt x="13642" y="13976"/>
                  </a:cubicBezTo>
                  <a:cubicBezTo>
                    <a:pt x="14211" y="13976"/>
                    <a:pt x="14211" y="13976"/>
                    <a:pt x="14211" y="13976"/>
                  </a:cubicBezTo>
                  <a:cubicBezTo>
                    <a:pt x="14211" y="13976"/>
                    <a:pt x="14211" y="13976"/>
                    <a:pt x="14211" y="13976"/>
                  </a:cubicBezTo>
                  <a:cubicBezTo>
                    <a:pt x="13642" y="13976"/>
                    <a:pt x="13642" y="13976"/>
                    <a:pt x="13642" y="13976"/>
                  </a:cubicBezTo>
                  <a:cubicBezTo>
                    <a:pt x="13642" y="13976"/>
                    <a:pt x="13642" y="13976"/>
                    <a:pt x="13642" y="13976"/>
                  </a:cubicBezTo>
                  <a:close/>
                  <a:moveTo>
                    <a:pt x="12505" y="12706"/>
                  </a:moveTo>
                  <a:cubicBezTo>
                    <a:pt x="12505" y="12706"/>
                    <a:pt x="12505" y="12706"/>
                    <a:pt x="12505" y="12706"/>
                  </a:cubicBezTo>
                  <a:cubicBezTo>
                    <a:pt x="13074" y="13341"/>
                    <a:pt x="13074" y="13341"/>
                    <a:pt x="13074" y="13341"/>
                  </a:cubicBezTo>
                  <a:cubicBezTo>
                    <a:pt x="13642" y="13341"/>
                    <a:pt x="13642" y="13341"/>
                    <a:pt x="13642" y="13341"/>
                  </a:cubicBezTo>
                  <a:cubicBezTo>
                    <a:pt x="13642" y="13976"/>
                    <a:pt x="13642" y="13976"/>
                    <a:pt x="13642" y="13976"/>
                  </a:cubicBezTo>
                  <a:cubicBezTo>
                    <a:pt x="13074" y="13976"/>
                    <a:pt x="13074" y="13976"/>
                    <a:pt x="13074" y="13976"/>
                  </a:cubicBezTo>
                  <a:cubicBezTo>
                    <a:pt x="12505" y="13341"/>
                    <a:pt x="12505" y="13341"/>
                    <a:pt x="12505" y="13341"/>
                  </a:cubicBezTo>
                  <a:cubicBezTo>
                    <a:pt x="12505" y="13341"/>
                    <a:pt x="12505" y="13341"/>
                    <a:pt x="12505" y="13341"/>
                  </a:cubicBezTo>
                  <a:cubicBezTo>
                    <a:pt x="12505" y="12706"/>
                    <a:pt x="12505" y="12706"/>
                    <a:pt x="12505" y="12706"/>
                  </a:cubicBezTo>
                  <a:close/>
                  <a:moveTo>
                    <a:pt x="7958" y="9529"/>
                  </a:moveTo>
                  <a:cubicBezTo>
                    <a:pt x="7958" y="9529"/>
                    <a:pt x="7958" y="9529"/>
                    <a:pt x="7958" y="9529"/>
                  </a:cubicBezTo>
                  <a:cubicBezTo>
                    <a:pt x="9095" y="9529"/>
                    <a:pt x="9095" y="9529"/>
                    <a:pt x="9095" y="9529"/>
                  </a:cubicBezTo>
                  <a:cubicBezTo>
                    <a:pt x="9095" y="9529"/>
                    <a:pt x="9095" y="9529"/>
                    <a:pt x="9095" y="9529"/>
                  </a:cubicBezTo>
                  <a:cubicBezTo>
                    <a:pt x="9663" y="10165"/>
                    <a:pt x="9663" y="10165"/>
                    <a:pt x="9663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1368" y="10800"/>
                    <a:pt x="11368" y="10800"/>
                    <a:pt x="11368" y="10800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1937" y="12071"/>
                    <a:pt x="11937" y="12071"/>
                    <a:pt x="11937" y="12071"/>
                  </a:cubicBezTo>
                  <a:cubicBezTo>
                    <a:pt x="11937" y="12071"/>
                    <a:pt x="11937" y="12071"/>
                    <a:pt x="11937" y="12071"/>
                  </a:cubicBezTo>
                  <a:cubicBezTo>
                    <a:pt x="12505" y="12071"/>
                    <a:pt x="12505" y="12071"/>
                    <a:pt x="12505" y="12071"/>
                  </a:cubicBezTo>
                  <a:cubicBezTo>
                    <a:pt x="11937" y="12706"/>
                    <a:pt x="11937" y="12706"/>
                    <a:pt x="11937" y="12706"/>
                  </a:cubicBezTo>
                  <a:cubicBezTo>
                    <a:pt x="11937" y="12706"/>
                    <a:pt x="11937" y="12706"/>
                    <a:pt x="11937" y="12706"/>
                  </a:cubicBezTo>
                  <a:cubicBezTo>
                    <a:pt x="11368" y="12706"/>
                    <a:pt x="11368" y="12706"/>
                    <a:pt x="11368" y="12706"/>
                  </a:cubicBezTo>
                  <a:cubicBezTo>
                    <a:pt x="11368" y="12706"/>
                    <a:pt x="11368" y="12706"/>
                    <a:pt x="11368" y="12706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0800" y="12071"/>
                    <a:pt x="10800" y="12071"/>
                    <a:pt x="10800" y="12071"/>
                  </a:cubicBezTo>
                  <a:cubicBezTo>
                    <a:pt x="10800" y="11435"/>
                    <a:pt x="10800" y="11435"/>
                    <a:pt x="10800" y="11435"/>
                  </a:cubicBezTo>
                  <a:cubicBezTo>
                    <a:pt x="10800" y="11435"/>
                    <a:pt x="10800" y="11435"/>
                    <a:pt x="10800" y="11435"/>
                  </a:cubicBezTo>
                  <a:cubicBezTo>
                    <a:pt x="10232" y="11435"/>
                    <a:pt x="10232" y="11435"/>
                    <a:pt x="10232" y="11435"/>
                  </a:cubicBezTo>
                  <a:cubicBezTo>
                    <a:pt x="9663" y="10800"/>
                    <a:pt x="9663" y="10800"/>
                    <a:pt x="9663" y="10800"/>
                  </a:cubicBezTo>
                  <a:cubicBezTo>
                    <a:pt x="9663" y="10800"/>
                    <a:pt x="9663" y="10800"/>
                    <a:pt x="9663" y="10800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9095" y="10165"/>
                    <a:pt x="9095" y="10165"/>
                    <a:pt x="9095" y="10165"/>
                  </a:cubicBezTo>
                  <a:cubicBezTo>
                    <a:pt x="9095" y="10165"/>
                    <a:pt x="9095" y="10165"/>
                    <a:pt x="9095" y="10165"/>
                  </a:cubicBezTo>
                  <a:cubicBezTo>
                    <a:pt x="8526" y="10165"/>
                    <a:pt x="8526" y="10165"/>
                    <a:pt x="8526" y="10165"/>
                  </a:cubicBezTo>
                  <a:cubicBezTo>
                    <a:pt x="8526" y="9529"/>
                    <a:pt x="8526" y="9529"/>
                    <a:pt x="8526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9529"/>
                    <a:pt x="7958" y="9529"/>
                    <a:pt x="7958" y="9529"/>
                  </a:cubicBezTo>
                  <a:close/>
                  <a:moveTo>
                    <a:pt x="8526" y="17153"/>
                  </a:moveTo>
                  <a:cubicBezTo>
                    <a:pt x="8526" y="17153"/>
                    <a:pt x="8526" y="17153"/>
                    <a:pt x="8526" y="17153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9095" y="17788"/>
                    <a:pt x="9095" y="17788"/>
                    <a:pt x="9095" y="17788"/>
                  </a:cubicBezTo>
                  <a:cubicBezTo>
                    <a:pt x="8526" y="18424"/>
                    <a:pt x="8526" y="18424"/>
                    <a:pt x="8526" y="18424"/>
                  </a:cubicBezTo>
                  <a:cubicBezTo>
                    <a:pt x="8526" y="18424"/>
                    <a:pt x="8526" y="18424"/>
                    <a:pt x="8526" y="18424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8526" y="17153"/>
                    <a:pt x="8526" y="17153"/>
                    <a:pt x="8526" y="17153"/>
                  </a:cubicBezTo>
                  <a:close/>
                  <a:moveTo>
                    <a:pt x="8526" y="16518"/>
                  </a:moveTo>
                  <a:cubicBezTo>
                    <a:pt x="8526" y="17153"/>
                    <a:pt x="8526" y="17153"/>
                    <a:pt x="8526" y="17153"/>
                  </a:cubicBezTo>
                  <a:cubicBezTo>
                    <a:pt x="8526" y="17153"/>
                    <a:pt x="8526" y="17153"/>
                    <a:pt x="8526" y="17153"/>
                  </a:cubicBezTo>
                  <a:lnTo>
                    <a:pt x="8526" y="16518"/>
                  </a:lnTo>
                  <a:close/>
                  <a:moveTo>
                    <a:pt x="8526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9" name="AutoShape 73"/>
            <p:cNvSpPr>
              <a:spLocks/>
            </p:cNvSpPr>
            <p:nvPr/>
          </p:nvSpPr>
          <p:spPr bwMode="auto">
            <a:xfrm>
              <a:off x="8613" y="3006"/>
              <a:ext cx="236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29" y="4836"/>
                  </a:moveTo>
                  <a:lnTo>
                    <a:pt x="929" y="3546"/>
                  </a:lnTo>
                  <a:lnTo>
                    <a:pt x="1858" y="3546"/>
                  </a:lnTo>
                  <a:lnTo>
                    <a:pt x="4413" y="4836"/>
                  </a:lnTo>
                  <a:lnTo>
                    <a:pt x="6039" y="4836"/>
                  </a:lnTo>
                  <a:lnTo>
                    <a:pt x="6968" y="6125"/>
                  </a:lnTo>
                  <a:lnTo>
                    <a:pt x="6968" y="2579"/>
                  </a:lnTo>
                  <a:lnTo>
                    <a:pt x="6039" y="2579"/>
                  </a:lnTo>
                  <a:lnTo>
                    <a:pt x="6039" y="0"/>
                  </a:lnTo>
                  <a:lnTo>
                    <a:pt x="6968" y="1290"/>
                  </a:lnTo>
                  <a:lnTo>
                    <a:pt x="8594" y="2579"/>
                  </a:lnTo>
                  <a:lnTo>
                    <a:pt x="9523" y="3546"/>
                  </a:lnTo>
                  <a:lnTo>
                    <a:pt x="11381" y="3546"/>
                  </a:lnTo>
                  <a:lnTo>
                    <a:pt x="11381" y="2579"/>
                  </a:lnTo>
                  <a:lnTo>
                    <a:pt x="13006" y="2579"/>
                  </a:lnTo>
                  <a:lnTo>
                    <a:pt x="13935" y="0"/>
                  </a:lnTo>
                  <a:lnTo>
                    <a:pt x="14632" y="1290"/>
                  </a:lnTo>
                  <a:lnTo>
                    <a:pt x="16490" y="2579"/>
                  </a:lnTo>
                  <a:lnTo>
                    <a:pt x="16490" y="4836"/>
                  </a:lnTo>
                  <a:lnTo>
                    <a:pt x="18116" y="6125"/>
                  </a:lnTo>
                  <a:lnTo>
                    <a:pt x="18116" y="7415"/>
                  </a:lnTo>
                  <a:lnTo>
                    <a:pt x="19045" y="8382"/>
                  </a:lnTo>
                  <a:lnTo>
                    <a:pt x="20671" y="8382"/>
                  </a:lnTo>
                  <a:lnTo>
                    <a:pt x="21600" y="9672"/>
                  </a:lnTo>
                  <a:lnTo>
                    <a:pt x="19045" y="9672"/>
                  </a:lnTo>
                  <a:lnTo>
                    <a:pt x="18116" y="10961"/>
                  </a:lnTo>
                  <a:lnTo>
                    <a:pt x="18116" y="18054"/>
                  </a:lnTo>
                  <a:lnTo>
                    <a:pt x="17187" y="19343"/>
                  </a:lnTo>
                  <a:lnTo>
                    <a:pt x="17187" y="16764"/>
                  </a:lnTo>
                  <a:lnTo>
                    <a:pt x="16490" y="16764"/>
                  </a:lnTo>
                  <a:lnTo>
                    <a:pt x="16490" y="18054"/>
                  </a:lnTo>
                  <a:lnTo>
                    <a:pt x="17187" y="19343"/>
                  </a:lnTo>
                  <a:lnTo>
                    <a:pt x="16490" y="19343"/>
                  </a:lnTo>
                  <a:lnTo>
                    <a:pt x="17187" y="20310"/>
                  </a:lnTo>
                  <a:lnTo>
                    <a:pt x="17187" y="21600"/>
                  </a:lnTo>
                  <a:lnTo>
                    <a:pt x="15561" y="21600"/>
                  </a:lnTo>
                  <a:lnTo>
                    <a:pt x="13935" y="19343"/>
                  </a:lnTo>
                  <a:lnTo>
                    <a:pt x="14632" y="18054"/>
                  </a:lnTo>
                  <a:lnTo>
                    <a:pt x="13935" y="16764"/>
                  </a:lnTo>
                  <a:lnTo>
                    <a:pt x="14632" y="16764"/>
                  </a:lnTo>
                  <a:lnTo>
                    <a:pt x="13935" y="15475"/>
                  </a:lnTo>
                  <a:lnTo>
                    <a:pt x="13006" y="14507"/>
                  </a:lnTo>
                  <a:lnTo>
                    <a:pt x="12077" y="15475"/>
                  </a:lnTo>
                  <a:lnTo>
                    <a:pt x="11381" y="15475"/>
                  </a:lnTo>
                  <a:lnTo>
                    <a:pt x="11381" y="16764"/>
                  </a:lnTo>
                  <a:lnTo>
                    <a:pt x="10452" y="16764"/>
                  </a:lnTo>
                  <a:lnTo>
                    <a:pt x="9523" y="18054"/>
                  </a:lnTo>
                  <a:lnTo>
                    <a:pt x="9523" y="19343"/>
                  </a:lnTo>
                  <a:lnTo>
                    <a:pt x="7897" y="19343"/>
                  </a:lnTo>
                  <a:lnTo>
                    <a:pt x="7897" y="18054"/>
                  </a:lnTo>
                  <a:lnTo>
                    <a:pt x="8594" y="16764"/>
                  </a:lnTo>
                  <a:lnTo>
                    <a:pt x="7897" y="15475"/>
                  </a:lnTo>
                  <a:lnTo>
                    <a:pt x="8594" y="15475"/>
                  </a:lnTo>
                  <a:lnTo>
                    <a:pt x="7897" y="14507"/>
                  </a:lnTo>
                  <a:lnTo>
                    <a:pt x="6968" y="14507"/>
                  </a:lnTo>
                  <a:lnTo>
                    <a:pt x="5342" y="13218"/>
                  </a:lnTo>
                  <a:lnTo>
                    <a:pt x="4413" y="11928"/>
                  </a:lnTo>
                  <a:lnTo>
                    <a:pt x="5342" y="10961"/>
                  </a:lnTo>
                  <a:lnTo>
                    <a:pt x="3484" y="8382"/>
                  </a:lnTo>
                  <a:lnTo>
                    <a:pt x="3484" y="7415"/>
                  </a:lnTo>
                  <a:lnTo>
                    <a:pt x="2787" y="6125"/>
                  </a:lnTo>
                  <a:lnTo>
                    <a:pt x="1858" y="6125"/>
                  </a:lnTo>
                  <a:lnTo>
                    <a:pt x="929" y="4836"/>
                  </a:lnTo>
                  <a:close/>
                  <a:moveTo>
                    <a:pt x="6968" y="19343"/>
                  </a:moveTo>
                  <a:lnTo>
                    <a:pt x="5342" y="15475"/>
                  </a:lnTo>
                  <a:lnTo>
                    <a:pt x="4413" y="15475"/>
                  </a:lnTo>
                  <a:lnTo>
                    <a:pt x="3484" y="14507"/>
                  </a:lnTo>
                  <a:lnTo>
                    <a:pt x="2787" y="14507"/>
                  </a:lnTo>
                  <a:lnTo>
                    <a:pt x="1858" y="13218"/>
                  </a:lnTo>
                  <a:lnTo>
                    <a:pt x="0" y="13218"/>
                  </a:lnTo>
                  <a:lnTo>
                    <a:pt x="929" y="14507"/>
                  </a:lnTo>
                  <a:lnTo>
                    <a:pt x="1858" y="14507"/>
                  </a:lnTo>
                  <a:lnTo>
                    <a:pt x="1858" y="16764"/>
                  </a:lnTo>
                  <a:lnTo>
                    <a:pt x="3484" y="18054"/>
                  </a:lnTo>
                  <a:lnTo>
                    <a:pt x="5342" y="19343"/>
                  </a:lnTo>
                  <a:lnTo>
                    <a:pt x="6968" y="19343"/>
                  </a:lnTo>
                  <a:close/>
                  <a:moveTo>
                    <a:pt x="6968" y="1934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0" name="AutoShape 74"/>
            <p:cNvSpPr>
              <a:spLocks/>
            </p:cNvSpPr>
            <p:nvPr/>
          </p:nvSpPr>
          <p:spPr bwMode="auto">
            <a:xfrm>
              <a:off x="8605" y="3117"/>
              <a:ext cx="845" cy="60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54" y="0"/>
                  </a:moveTo>
                  <a:lnTo>
                    <a:pt x="714" y="0"/>
                  </a:lnTo>
                  <a:lnTo>
                    <a:pt x="714" y="617"/>
                  </a:lnTo>
                  <a:lnTo>
                    <a:pt x="1168" y="970"/>
                  </a:lnTo>
                  <a:lnTo>
                    <a:pt x="1686" y="1322"/>
                  </a:lnTo>
                  <a:lnTo>
                    <a:pt x="2854" y="1322"/>
                  </a:lnTo>
                  <a:lnTo>
                    <a:pt x="2854" y="970"/>
                  </a:lnTo>
                  <a:lnTo>
                    <a:pt x="3114" y="617"/>
                  </a:lnTo>
                  <a:lnTo>
                    <a:pt x="3373" y="617"/>
                  </a:lnTo>
                  <a:lnTo>
                    <a:pt x="3373" y="264"/>
                  </a:lnTo>
                  <a:lnTo>
                    <a:pt x="3568" y="264"/>
                  </a:lnTo>
                  <a:lnTo>
                    <a:pt x="3827" y="0"/>
                  </a:lnTo>
                  <a:lnTo>
                    <a:pt x="4086" y="264"/>
                  </a:lnTo>
                  <a:lnTo>
                    <a:pt x="4281" y="617"/>
                  </a:lnTo>
                  <a:lnTo>
                    <a:pt x="4086" y="617"/>
                  </a:lnTo>
                  <a:lnTo>
                    <a:pt x="4281" y="970"/>
                  </a:lnTo>
                  <a:lnTo>
                    <a:pt x="4086" y="1322"/>
                  </a:lnTo>
                  <a:lnTo>
                    <a:pt x="4541" y="1940"/>
                  </a:lnTo>
                  <a:lnTo>
                    <a:pt x="4995" y="1940"/>
                  </a:lnTo>
                  <a:lnTo>
                    <a:pt x="4995" y="2909"/>
                  </a:lnTo>
                  <a:lnTo>
                    <a:pt x="5254" y="2909"/>
                  </a:lnTo>
                  <a:lnTo>
                    <a:pt x="5514" y="3262"/>
                  </a:lnTo>
                  <a:lnTo>
                    <a:pt x="5773" y="3262"/>
                  </a:lnTo>
                  <a:lnTo>
                    <a:pt x="5968" y="3615"/>
                  </a:lnTo>
                  <a:lnTo>
                    <a:pt x="6227" y="3262"/>
                  </a:lnTo>
                  <a:lnTo>
                    <a:pt x="6486" y="3615"/>
                  </a:lnTo>
                  <a:lnTo>
                    <a:pt x="6681" y="3615"/>
                  </a:lnTo>
                  <a:lnTo>
                    <a:pt x="6681" y="3879"/>
                  </a:lnTo>
                  <a:lnTo>
                    <a:pt x="7395" y="4232"/>
                  </a:lnTo>
                  <a:lnTo>
                    <a:pt x="7654" y="4232"/>
                  </a:lnTo>
                  <a:lnTo>
                    <a:pt x="8173" y="4584"/>
                  </a:lnTo>
                  <a:lnTo>
                    <a:pt x="8627" y="4584"/>
                  </a:lnTo>
                  <a:lnTo>
                    <a:pt x="9341" y="4232"/>
                  </a:lnTo>
                  <a:lnTo>
                    <a:pt x="10573" y="4232"/>
                  </a:lnTo>
                  <a:lnTo>
                    <a:pt x="10768" y="3879"/>
                  </a:lnTo>
                  <a:lnTo>
                    <a:pt x="10573" y="3615"/>
                  </a:lnTo>
                  <a:lnTo>
                    <a:pt x="10573" y="3262"/>
                  </a:lnTo>
                  <a:lnTo>
                    <a:pt x="11286" y="3262"/>
                  </a:lnTo>
                  <a:lnTo>
                    <a:pt x="11286" y="2909"/>
                  </a:lnTo>
                  <a:lnTo>
                    <a:pt x="11481" y="2557"/>
                  </a:lnTo>
                  <a:lnTo>
                    <a:pt x="12000" y="2292"/>
                  </a:lnTo>
                  <a:lnTo>
                    <a:pt x="12454" y="1940"/>
                  </a:lnTo>
                  <a:lnTo>
                    <a:pt x="12973" y="2292"/>
                  </a:lnTo>
                  <a:lnTo>
                    <a:pt x="12973" y="1940"/>
                  </a:lnTo>
                  <a:lnTo>
                    <a:pt x="13168" y="1587"/>
                  </a:lnTo>
                  <a:lnTo>
                    <a:pt x="13427" y="1940"/>
                  </a:lnTo>
                  <a:lnTo>
                    <a:pt x="13686" y="1940"/>
                  </a:lnTo>
                  <a:lnTo>
                    <a:pt x="13881" y="2292"/>
                  </a:lnTo>
                  <a:lnTo>
                    <a:pt x="14400" y="2292"/>
                  </a:lnTo>
                  <a:lnTo>
                    <a:pt x="14854" y="2909"/>
                  </a:lnTo>
                  <a:lnTo>
                    <a:pt x="15114" y="2909"/>
                  </a:lnTo>
                  <a:lnTo>
                    <a:pt x="15373" y="2557"/>
                  </a:lnTo>
                  <a:lnTo>
                    <a:pt x="15827" y="2909"/>
                  </a:lnTo>
                  <a:lnTo>
                    <a:pt x="16086" y="2909"/>
                  </a:lnTo>
                  <a:lnTo>
                    <a:pt x="16086" y="3615"/>
                  </a:lnTo>
                  <a:lnTo>
                    <a:pt x="16281" y="3262"/>
                  </a:lnTo>
                  <a:lnTo>
                    <a:pt x="16800" y="3615"/>
                  </a:lnTo>
                  <a:lnTo>
                    <a:pt x="17254" y="4232"/>
                  </a:lnTo>
                  <a:lnTo>
                    <a:pt x="17773" y="4232"/>
                  </a:lnTo>
                  <a:lnTo>
                    <a:pt x="17968" y="4584"/>
                  </a:lnTo>
                  <a:lnTo>
                    <a:pt x="17968" y="5554"/>
                  </a:lnTo>
                  <a:lnTo>
                    <a:pt x="18227" y="5907"/>
                  </a:lnTo>
                  <a:lnTo>
                    <a:pt x="18227" y="6171"/>
                  </a:lnTo>
                  <a:lnTo>
                    <a:pt x="17968" y="6524"/>
                  </a:lnTo>
                  <a:lnTo>
                    <a:pt x="18227" y="6877"/>
                  </a:lnTo>
                  <a:lnTo>
                    <a:pt x="17968" y="7141"/>
                  </a:lnTo>
                  <a:lnTo>
                    <a:pt x="17773" y="7141"/>
                  </a:lnTo>
                  <a:lnTo>
                    <a:pt x="17773" y="7494"/>
                  </a:lnTo>
                  <a:lnTo>
                    <a:pt x="17968" y="7494"/>
                  </a:lnTo>
                  <a:lnTo>
                    <a:pt x="17773" y="7847"/>
                  </a:lnTo>
                  <a:lnTo>
                    <a:pt x="17773" y="8111"/>
                  </a:lnTo>
                  <a:lnTo>
                    <a:pt x="17968" y="8464"/>
                  </a:lnTo>
                  <a:lnTo>
                    <a:pt x="17968" y="8816"/>
                  </a:lnTo>
                  <a:lnTo>
                    <a:pt x="18227" y="8816"/>
                  </a:lnTo>
                  <a:lnTo>
                    <a:pt x="17968" y="9433"/>
                  </a:lnTo>
                  <a:lnTo>
                    <a:pt x="17968" y="9786"/>
                  </a:lnTo>
                  <a:lnTo>
                    <a:pt x="18227" y="10403"/>
                  </a:lnTo>
                  <a:lnTo>
                    <a:pt x="18486" y="11109"/>
                  </a:lnTo>
                  <a:lnTo>
                    <a:pt x="18227" y="11109"/>
                  </a:lnTo>
                  <a:lnTo>
                    <a:pt x="18486" y="11461"/>
                  </a:lnTo>
                  <a:lnTo>
                    <a:pt x="18486" y="11726"/>
                  </a:lnTo>
                  <a:lnTo>
                    <a:pt x="19459" y="11726"/>
                  </a:lnTo>
                  <a:lnTo>
                    <a:pt x="19654" y="12431"/>
                  </a:lnTo>
                  <a:lnTo>
                    <a:pt x="19459" y="12696"/>
                  </a:lnTo>
                  <a:lnTo>
                    <a:pt x="19654" y="13048"/>
                  </a:lnTo>
                  <a:lnTo>
                    <a:pt x="19654" y="13401"/>
                  </a:lnTo>
                  <a:lnTo>
                    <a:pt x="18746" y="14723"/>
                  </a:lnTo>
                  <a:lnTo>
                    <a:pt x="19459" y="15693"/>
                  </a:lnTo>
                  <a:lnTo>
                    <a:pt x="19459" y="16046"/>
                  </a:lnTo>
                  <a:lnTo>
                    <a:pt x="19654" y="16310"/>
                  </a:lnTo>
                  <a:lnTo>
                    <a:pt x="19914" y="16310"/>
                  </a:lnTo>
                  <a:lnTo>
                    <a:pt x="20173" y="16663"/>
                  </a:lnTo>
                  <a:lnTo>
                    <a:pt x="20627" y="16663"/>
                  </a:lnTo>
                  <a:lnTo>
                    <a:pt x="20627" y="17016"/>
                  </a:lnTo>
                  <a:lnTo>
                    <a:pt x="20886" y="17016"/>
                  </a:lnTo>
                  <a:lnTo>
                    <a:pt x="20886" y="17280"/>
                  </a:lnTo>
                  <a:lnTo>
                    <a:pt x="21146" y="17633"/>
                  </a:lnTo>
                  <a:lnTo>
                    <a:pt x="21146" y="18250"/>
                  </a:lnTo>
                  <a:lnTo>
                    <a:pt x="21600" y="18250"/>
                  </a:lnTo>
                  <a:lnTo>
                    <a:pt x="21600" y="19308"/>
                  </a:lnTo>
                  <a:lnTo>
                    <a:pt x="21341" y="18955"/>
                  </a:lnTo>
                  <a:lnTo>
                    <a:pt x="20627" y="19308"/>
                  </a:lnTo>
                  <a:lnTo>
                    <a:pt x="20368" y="19572"/>
                  </a:lnTo>
                  <a:lnTo>
                    <a:pt x="20173" y="19572"/>
                  </a:lnTo>
                  <a:lnTo>
                    <a:pt x="20173" y="21247"/>
                  </a:lnTo>
                  <a:lnTo>
                    <a:pt x="19914" y="21247"/>
                  </a:lnTo>
                  <a:lnTo>
                    <a:pt x="19914" y="21600"/>
                  </a:lnTo>
                  <a:lnTo>
                    <a:pt x="19459" y="21247"/>
                  </a:lnTo>
                  <a:lnTo>
                    <a:pt x="19200" y="21247"/>
                  </a:lnTo>
                  <a:lnTo>
                    <a:pt x="19200" y="20895"/>
                  </a:lnTo>
                  <a:lnTo>
                    <a:pt x="18941" y="20895"/>
                  </a:lnTo>
                  <a:lnTo>
                    <a:pt x="18941" y="21247"/>
                  </a:lnTo>
                  <a:lnTo>
                    <a:pt x="18746" y="21247"/>
                  </a:lnTo>
                  <a:lnTo>
                    <a:pt x="18486" y="20895"/>
                  </a:lnTo>
                  <a:lnTo>
                    <a:pt x="17059" y="20895"/>
                  </a:lnTo>
                  <a:lnTo>
                    <a:pt x="16800" y="20542"/>
                  </a:lnTo>
                  <a:lnTo>
                    <a:pt x="16541" y="20895"/>
                  </a:lnTo>
                  <a:lnTo>
                    <a:pt x="16281" y="20542"/>
                  </a:lnTo>
                  <a:lnTo>
                    <a:pt x="15373" y="20542"/>
                  </a:lnTo>
                  <a:lnTo>
                    <a:pt x="15373" y="19925"/>
                  </a:lnTo>
                  <a:lnTo>
                    <a:pt x="15114" y="19572"/>
                  </a:lnTo>
                  <a:lnTo>
                    <a:pt x="14854" y="18955"/>
                  </a:lnTo>
                  <a:lnTo>
                    <a:pt x="14854" y="18602"/>
                  </a:lnTo>
                  <a:lnTo>
                    <a:pt x="14141" y="18602"/>
                  </a:lnTo>
                  <a:lnTo>
                    <a:pt x="13686" y="18955"/>
                  </a:lnTo>
                  <a:lnTo>
                    <a:pt x="13427" y="18602"/>
                  </a:lnTo>
                  <a:lnTo>
                    <a:pt x="13427" y="18955"/>
                  </a:lnTo>
                  <a:lnTo>
                    <a:pt x="13168" y="19308"/>
                  </a:lnTo>
                  <a:lnTo>
                    <a:pt x="12714" y="19572"/>
                  </a:lnTo>
                  <a:lnTo>
                    <a:pt x="12259" y="19308"/>
                  </a:lnTo>
                  <a:lnTo>
                    <a:pt x="12000" y="18955"/>
                  </a:lnTo>
                  <a:lnTo>
                    <a:pt x="11741" y="19308"/>
                  </a:lnTo>
                  <a:lnTo>
                    <a:pt x="11481" y="19308"/>
                  </a:lnTo>
                  <a:lnTo>
                    <a:pt x="11286" y="18955"/>
                  </a:lnTo>
                  <a:lnTo>
                    <a:pt x="11027" y="18955"/>
                  </a:lnTo>
                  <a:lnTo>
                    <a:pt x="10768" y="18602"/>
                  </a:lnTo>
                  <a:lnTo>
                    <a:pt x="10573" y="18602"/>
                  </a:lnTo>
                  <a:lnTo>
                    <a:pt x="10314" y="18250"/>
                  </a:lnTo>
                  <a:lnTo>
                    <a:pt x="10573" y="17985"/>
                  </a:lnTo>
                  <a:lnTo>
                    <a:pt x="10054" y="17985"/>
                  </a:lnTo>
                  <a:lnTo>
                    <a:pt x="9859" y="17633"/>
                  </a:lnTo>
                  <a:lnTo>
                    <a:pt x="9081" y="17633"/>
                  </a:lnTo>
                  <a:lnTo>
                    <a:pt x="8886" y="17280"/>
                  </a:lnTo>
                  <a:lnTo>
                    <a:pt x="8368" y="16663"/>
                  </a:lnTo>
                  <a:lnTo>
                    <a:pt x="8368" y="16310"/>
                  </a:lnTo>
                  <a:lnTo>
                    <a:pt x="8173" y="16310"/>
                  </a:lnTo>
                  <a:lnTo>
                    <a:pt x="8173" y="16046"/>
                  </a:lnTo>
                  <a:lnTo>
                    <a:pt x="8368" y="16046"/>
                  </a:lnTo>
                  <a:lnTo>
                    <a:pt x="7914" y="16046"/>
                  </a:lnTo>
                  <a:lnTo>
                    <a:pt x="7914" y="15340"/>
                  </a:lnTo>
                  <a:lnTo>
                    <a:pt x="7654" y="14988"/>
                  </a:lnTo>
                  <a:lnTo>
                    <a:pt x="7395" y="14723"/>
                  </a:lnTo>
                  <a:lnTo>
                    <a:pt x="7395" y="14371"/>
                  </a:lnTo>
                  <a:lnTo>
                    <a:pt x="7200" y="14018"/>
                  </a:lnTo>
                  <a:lnTo>
                    <a:pt x="6941" y="14723"/>
                  </a:lnTo>
                  <a:lnTo>
                    <a:pt x="6681" y="14371"/>
                  </a:lnTo>
                  <a:lnTo>
                    <a:pt x="6486" y="14371"/>
                  </a:lnTo>
                  <a:lnTo>
                    <a:pt x="6227" y="14018"/>
                  </a:lnTo>
                  <a:lnTo>
                    <a:pt x="6486" y="14018"/>
                  </a:lnTo>
                  <a:lnTo>
                    <a:pt x="6227" y="14018"/>
                  </a:lnTo>
                  <a:lnTo>
                    <a:pt x="6227" y="14371"/>
                  </a:lnTo>
                  <a:lnTo>
                    <a:pt x="5773" y="14371"/>
                  </a:lnTo>
                  <a:lnTo>
                    <a:pt x="5773" y="14018"/>
                  </a:lnTo>
                  <a:lnTo>
                    <a:pt x="5773" y="14371"/>
                  </a:lnTo>
                  <a:lnTo>
                    <a:pt x="5773" y="14018"/>
                  </a:lnTo>
                  <a:lnTo>
                    <a:pt x="5514" y="14018"/>
                  </a:lnTo>
                  <a:lnTo>
                    <a:pt x="5254" y="13753"/>
                  </a:lnTo>
                  <a:lnTo>
                    <a:pt x="5254" y="13048"/>
                  </a:lnTo>
                  <a:lnTo>
                    <a:pt x="4800" y="13048"/>
                  </a:lnTo>
                  <a:lnTo>
                    <a:pt x="4800" y="12431"/>
                  </a:lnTo>
                  <a:lnTo>
                    <a:pt x="4995" y="12078"/>
                  </a:lnTo>
                  <a:lnTo>
                    <a:pt x="4800" y="11461"/>
                  </a:lnTo>
                  <a:lnTo>
                    <a:pt x="4541" y="11461"/>
                  </a:lnTo>
                  <a:lnTo>
                    <a:pt x="4281" y="10756"/>
                  </a:lnTo>
                  <a:lnTo>
                    <a:pt x="4086" y="10756"/>
                  </a:lnTo>
                  <a:lnTo>
                    <a:pt x="3373" y="10139"/>
                  </a:lnTo>
                  <a:lnTo>
                    <a:pt x="3114" y="10139"/>
                  </a:lnTo>
                  <a:lnTo>
                    <a:pt x="3114" y="10403"/>
                  </a:lnTo>
                  <a:lnTo>
                    <a:pt x="2854" y="10139"/>
                  </a:lnTo>
                  <a:lnTo>
                    <a:pt x="2854" y="9433"/>
                  </a:lnTo>
                  <a:lnTo>
                    <a:pt x="2595" y="9433"/>
                  </a:lnTo>
                  <a:lnTo>
                    <a:pt x="2595" y="9169"/>
                  </a:lnTo>
                  <a:lnTo>
                    <a:pt x="2400" y="9169"/>
                  </a:lnTo>
                  <a:lnTo>
                    <a:pt x="2141" y="8816"/>
                  </a:lnTo>
                  <a:lnTo>
                    <a:pt x="2141" y="7847"/>
                  </a:lnTo>
                  <a:lnTo>
                    <a:pt x="2400" y="7494"/>
                  </a:lnTo>
                  <a:lnTo>
                    <a:pt x="2400" y="7141"/>
                  </a:lnTo>
                  <a:lnTo>
                    <a:pt x="2595" y="7141"/>
                  </a:lnTo>
                  <a:lnTo>
                    <a:pt x="2595" y="6171"/>
                  </a:lnTo>
                  <a:lnTo>
                    <a:pt x="2854" y="6171"/>
                  </a:lnTo>
                  <a:lnTo>
                    <a:pt x="2595" y="5907"/>
                  </a:lnTo>
                  <a:lnTo>
                    <a:pt x="2400" y="5907"/>
                  </a:lnTo>
                  <a:lnTo>
                    <a:pt x="1881" y="5554"/>
                  </a:lnTo>
                  <a:lnTo>
                    <a:pt x="1686" y="5554"/>
                  </a:lnTo>
                  <a:lnTo>
                    <a:pt x="1427" y="5202"/>
                  </a:lnTo>
                  <a:lnTo>
                    <a:pt x="1427" y="4849"/>
                  </a:lnTo>
                  <a:lnTo>
                    <a:pt x="1168" y="4849"/>
                  </a:lnTo>
                  <a:lnTo>
                    <a:pt x="1168" y="4584"/>
                  </a:lnTo>
                  <a:lnTo>
                    <a:pt x="973" y="4232"/>
                  </a:lnTo>
                  <a:lnTo>
                    <a:pt x="714" y="4232"/>
                  </a:lnTo>
                  <a:lnTo>
                    <a:pt x="973" y="3879"/>
                  </a:lnTo>
                  <a:lnTo>
                    <a:pt x="714" y="3615"/>
                  </a:lnTo>
                  <a:lnTo>
                    <a:pt x="195" y="2909"/>
                  </a:lnTo>
                  <a:lnTo>
                    <a:pt x="195" y="2557"/>
                  </a:lnTo>
                  <a:lnTo>
                    <a:pt x="454" y="1940"/>
                  </a:lnTo>
                  <a:lnTo>
                    <a:pt x="0" y="1940"/>
                  </a:lnTo>
                  <a:lnTo>
                    <a:pt x="0" y="264"/>
                  </a:lnTo>
                  <a:lnTo>
                    <a:pt x="195" y="264"/>
                  </a:lnTo>
                  <a:lnTo>
                    <a:pt x="195" y="0"/>
                  </a:lnTo>
                  <a:lnTo>
                    <a:pt x="454" y="0"/>
                  </a:lnTo>
                  <a:close/>
                  <a:moveTo>
                    <a:pt x="45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1" name="AutoShape 75"/>
            <p:cNvSpPr>
              <a:spLocks/>
            </p:cNvSpPr>
            <p:nvPr/>
          </p:nvSpPr>
          <p:spPr bwMode="auto">
            <a:xfrm>
              <a:off x="8557" y="3043"/>
              <a:ext cx="150" cy="11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9519" y="0"/>
                  </a:lnTo>
                  <a:lnTo>
                    <a:pt x="10983" y="1920"/>
                  </a:lnTo>
                  <a:lnTo>
                    <a:pt x="12447" y="1920"/>
                  </a:lnTo>
                  <a:lnTo>
                    <a:pt x="13546" y="3840"/>
                  </a:lnTo>
                  <a:lnTo>
                    <a:pt x="13546" y="5280"/>
                  </a:lnTo>
                  <a:lnTo>
                    <a:pt x="16475" y="9120"/>
                  </a:lnTo>
                  <a:lnTo>
                    <a:pt x="15010" y="10560"/>
                  </a:lnTo>
                  <a:lnTo>
                    <a:pt x="16475" y="12480"/>
                  </a:lnTo>
                  <a:lnTo>
                    <a:pt x="19037" y="14400"/>
                  </a:lnTo>
                  <a:lnTo>
                    <a:pt x="20502" y="14400"/>
                  </a:lnTo>
                  <a:lnTo>
                    <a:pt x="21600" y="15840"/>
                  </a:lnTo>
                  <a:lnTo>
                    <a:pt x="20502" y="15840"/>
                  </a:lnTo>
                  <a:lnTo>
                    <a:pt x="21600" y="17760"/>
                  </a:lnTo>
                  <a:lnTo>
                    <a:pt x="20502" y="19680"/>
                  </a:lnTo>
                  <a:lnTo>
                    <a:pt x="20502" y="21600"/>
                  </a:lnTo>
                  <a:lnTo>
                    <a:pt x="19037" y="21600"/>
                  </a:lnTo>
                  <a:lnTo>
                    <a:pt x="16475" y="15840"/>
                  </a:lnTo>
                  <a:lnTo>
                    <a:pt x="15010" y="15840"/>
                  </a:lnTo>
                  <a:lnTo>
                    <a:pt x="13546" y="14400"/>
                  </a:lnTo>
                  <a:lnTo>
                    <a:pt x="12447" y="14400"/>
                  </a:lnTo>
                  <a:lnTo>
                    <a:pt x="10983" y="12480"/>
                  </a:lnTo>
                  <a:lnTo>
                    <a:pt x="8054" y="12480"/>
                  </a:lnTo>
                  <a:lnTo>
                    <a:pt x="6956" y="10560"/>
                  </a:lnTo>
                  <a:lnTo>
                    <a:pt x="4027" y="10560"/>
                  </a:lnTo>
                  <a:lnTo>
                    <a:pt x="2929" y="9120"/>
                  </a:lnTo>
                  <a:lnTo>
                    <a:pt x="2929" y="3840"/>
                  </a:lnTo>
                  <a:lnTo>
                    <a:pt x="1464" y="3840"/>
                  </a:lnTo>
                  <a:lnTo>
                    <a:pt x="1464" y="192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2" name="AutoShape 76"/>
            <p:cNvSpPr>
              <a:spLocks/>
            </p:cNvSpPr>
            <p:nvPr/>
          </p:nvSpPr>
          <p:spPr bwMode="auto">
            <a:xfrm>
              <a:off x="7862" y="3016"/>
              <a:ext cx="781" cy="27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61" y="4281"/>
                  </a:moveTo>
                  <a:lnTo>
                    <a:pt x="771" y="4281"/>
                  </a:lnTo>
                  <a:lnTo>
                    <a:pt x="771" y="2919"/>
                  </a:lnTo>
                  <a:lnTo>
                    <a:pt x="1052" y="2919"/>
                  </a:lnTo>
                  <a:lnTo>
                    <a:pt x="1052" y="2141"/>
                  </a:lnTo>
                  <a:lnTo>
                    <a:pt x="771" y="1362"/>
                  </a:lnTo>
                  <a:lnTo>
                    <a:pt x="771" y="778"/>
                  </a:lnTo>
                  <a:lnTo>
                    <a:pt x="1052" y="778"/>
                  </a:lnTo>
                  <a:lnTo>
                    <a:pt x="1332" y="0"/>
                  </a:lnTo>
                  <a:lnTo>
                    <a:pt x="1823" y="0"/>
                  </a:lnTo>
                  <a:lnTo>
                    <a:pt x="2104" y="778"/>
                  </a:lnTo>
                  <a:lnTo>
                    <a:pt x="2104" y="0"/>
                  </a:lnTo>
                  <a:lnTo>
                    <a:pt x="2875" y="2141"/>
                  </a:lnTo>
                  <a:lnTo>
                    <a:pt x="3156" y="2141"/>
                  </a:lnTo>
                  <a:lnTo>
                    <a:pt x="3366" y="2919"/>
                  </a:lnTo>
                  <a:lnTo>
                    <a:pt x="3647" y="3697"/>
                  </a:lnTo>
                  <a:lnTo>
                    <a:pt x="3366" y="4281"/>
                  </a:lnTo>
                  <a:lnTo>
                    <a:pt x="3156" y="4281"/>
                  </a:lnTo>
                  <a:lnTo>
                    <a:pt x="2875" y="3697"/>
                  </a:lnTo>
                  <a:lnTo>
                    <a:pt x="2595" y="3697"/>
                  </a:lnTo>
                  <a:lnTo>
                    <a:pt x="2595" y="4281"/>
                  </a:lnTo>
                  <a:lnTo>
                    <a:pt x="1823" y="4281"/>
                  </a:lnTo>
                  <a:lnTo>
                    <a:pt x="1823" y="5059"/>
                  </a:lnTo>
                  <a:lnTo>
                    <a:pt x="1332" y="5838"/>
                  </a:lnTo>
                  <a:lnTo>
                    <a:pt x="771" y="7200"/>
                  </a:lnTo>
                  <a:lnTo>
                    <a:pt x="771" y="5838"/>
                  </a:lnTo>
                  <a:lnTo>
                    <a:pt x="1052" y="5838"/>
                  </a:lnTo>
                  <a:lnTo>
                    <a:pt x="1332" y="5059"/>
                  </a:lnTo>
                  <a:lnTo>
                    <a:pt x="561" y="5059"/>
                  </a:lnTo>
                  <a:lnTo>
                    <a:pt x="561" y="4281"/>
                  </a:lnTo>
                  <a:close/>
                  <a:moveTo>
                    <a:pt x="17392" y="778"/>
                  </a:moveTo>
                  <a:lnTo>
                    <a:pt x="17182" y="1362"/>
                  </a:lnTo>
                  <a:lnTo>
                    <a:pt x="17182" y="2141"/>
                  </a:lnTo>
                  <a:lnTo>
                    <a:pt x="16901" y="2141"/>
                  </a:lnTo>
                  <a:lnTo>
                    <a:pt x="16340" y="2919"/>
                  </a:lnTo>
                  <a:lnTo>
                    <a:pt x="16340" y="3697"/>
                  </a:lnTo>
                  <a:lnTo>
                    <a:pt x="15358" y="3697"/>
                  </a:lnTo>
                  <a:lnTo>
                    <a:pt x="15358" y="2919"/>
                  </a:lnTo>
                  <a:lnTo>
                    <a:pt x="14797" y="2919"/>
                  </a:lnTo>
                  <a:lnTo>
                    <a:pt x="14306" y="3697"/>
                  </a:lnTo>
                  <a:lnTo>
                    <a:pt x="13535" y="3697"/>
                  </a:lnTo>
                  <a:lnTo>
                    <a:pt x="13255" y="2919"/>
                  </a:lnTo>
                  <a:lnTo>
                    <a:pt x="12974" y="3697"/>
                  </a:lnTo>
                  <a:lnTo>
                    <a:pt x="12764" y="2919"/>
                  </a:lnTo>
                  <a:lnTo>
                    <a:pt x="12483" y="2919"/>
                  </a:lnTo>
                  <a:lnTo>
                    <a:pt x="11992" y="2141"/>
                  </a:lnTo>
                  <a:lnTo>
                    <a:pt x="11712" y="2141"/>
                  </a:lnTo>
                  <a:lnTo>
                    <a:pt x="11431" y="1362"/>
                  </a:lnTo>
                  <a:lnTo>
                    <a:pt x="11431" y="778"/>
                  </a:lnTo>
                  <a:lnTo>
                    <a:pt x="11151" y="778"/>
                  </a:lnTo>
                  <a:lnTo>
                    <a:pt x="10660" y="1362"/>
                  </a:lnTo>
                  <a:lnTo>
                    <a:pt x="10169" y="778"/>
                  </a:lnTo>
                  <a:lnTo>
                    <a:pt x="10169" y="0"/>
                  </a:lnTo>
                  <a:lnTo>
                    <a:pt x="8065" y="0"/>
                  </a:lnTo>
                  <a:lnTo>
                    <a:pt x="7574" y="778"/>
                  </a:lnTo>
                  <a:lnTo>
                    <a:pt x="7013" y="778"/>
                  </a:lnTo>
                  <a:lnTo>
                    <a:pt x="6732" y="1362"/>
                  </a:lnTo>
                  <a:lnTo>
                    <a:pt x="6522" y="2141"/>
                  </a:lnTo>
                  <a:lnTo>
                    <a:pt x="6242" y="2141"/>
                  </a:lnTo>
                  <a:lnTo>
                    <a:pt x="6242" y="3697"/>
                  </a:lnTo>
                  <a:lnTo>
                    <a:pt x="5751" y="3697"/>
                  </a:lnTo>
                  <a:lnTo>
                    <a:pt x="5190" y="2919"/>
                  </a:lnTo>
                  <a:lnTo>
                    <a:pt x="4418" y="2919"/>
                  </a:lnTo>
                  <a:lnTo>
                    <a:pt x="4138" y="3697"/>
                  </a:lnTo>
                  <a:lnTo>
                    <a:pt x="3927" y="2919"/>
                  </a:lnTo>
                  <a:lnTo>
                    <a:pt x="3647" y="3697"/>
                  </a:lnTo>
                  <a:lnTo>
                    <a:pt x="3927" y="4281"/>
                  </a:lnTo>
                  <a:lnTo>
                    <a:pt x="4138" y="4281"/>
                  </a:lnTo>
                  <a:lnTo>
                    <a:pt x="4418" y="5059"/>
                  </a:lnTo>
                  <a:lnTo>
                    <a:pt x="3647" y="5059"/>
                  </a:lnTo>
                  <a:lnTo>
                    <a:pt x="3366" y="5838"/>
                  </a:lnTo>
                  <a:lnTo>
                    <a:pt x="3366" y="6422"/>
                  </a:lnTo>
                  <a:lnTo>
                    <a:pt x="3647" y="5838"/>
                  </a:lnTo>
                  <a:lnTo>
                    <a:pt x="3927" y="6422"/>
                  </a:lnTo>
                  <a:lnTo>
                    <a:pt x="2595" y="6422"/>
                  </a:lnTo>
                  <a:lnTo>
                    <a:pt x="2384" y="5838"/>
                  </a:lnTo>
                  <a:lnTo>
                    <a:pt x="2104" y="6422"/>
                  </a:lnTo>
                  <a:lnTo>
                    <a:pt x="1823" y="6422"/>
                  </a:lnTo>
                  <a:lnTo>
                    <a:pt x="1543" y="5838"/>
                  </a:lnTo>
                  <a:lnTo>
                    <a:pt x="1332" y="5838"/>
                  </a:lnTo>
                  <a:lnTo>
                    <a:pt x="771" y="7200"/>
                  </a:lnTo>
                  <a:lnTo>
                    <a:pt x="771" y="9341"/>
                  </a:lnTo>
                  <a:lnTo>
                    <a:pt x="1543" y="9341"/>
                  </a:lnTo>
                  <a:lnTo>
                    <a:pt x="1332" y="10119"/>
                  </a:lnTo>
                  <a:lnTo>
                    <a:pt x="1543" y="10897"/>
                  </a:lnTo>
                  <a:lnTo>
                    <a:pt x="1543" y="11481"/>
                  </a:lnTo>
                  <a:lnTo>
                    <a:pt x="1823" y="11481"/>
                  </a:lnTo>
                  <a:lnTo>
                    <a:pt x="1543" y="11481"/>
                  </a:lnTo>
                  <a:lnTo>
                    <a:pt x="1332" y="12259"/>
                  </a:lnTo>
                  <a:lnTo>
                    <a:pt x="1543" y="12259"/>
                  </a:lnTo>
                  <a:lnTo>
                    <a:pt x="1543" y="13038"/>
                  </a:lnTo>
                  <a:lnTo>
                    <a:pt x="1332" y="13038"/>
                  </a:lnTo>
                  <a:lnTo>
                    <a:pt x="1052" y="12259"/>
                  </a:lnTo>
                  <a:lnTo>
                    <a:pt x="1052" y="14400"/>
                  </a:lnTo>
                  <a:lnTo>
                    <a:pt x="1543" y="14400"/>
                  </a:lnTo>
                  <a:lnTo>
                    <a:pt x="2104" y="15957"/>
                  </a:lnTo>
                  <a:lnTo>
                    <a:pt x="1823" y="15957"/>
                  </a:lnTo>
                  <a:lnTo>
                    <a:pt x="1823" y="16541"/>
                  </a:lnTo>
                  <a:lnTo>
                    <a:pt x="2104" y="16541"/>
                  </a:lnTo>
                  <a:lnTo>
                    <a:pt x="2384" y="17319"/>
                  </a:lnTo>
                  <a:lnTo>
                    <a:pt x="2384" y="18097"/>
                  </a:lnTo>
                  <a:lnTo>
                    <a:pt x="2104" y="18097"/>
                  </a:lnTo>
                  <a:lnTo>
                    <a:pt x="2104" y="18681"/>
                  </a:lnTo>
                  <a:lnTo>
                    <a:pt x="2595" y="18097"/>
                  </a:lnTo>
                  <a:lnTo>
                    <a:pt x="3156" y="18097"/>
                  </a:lnTo>
                  <a:lnTo>
                    <a:pt x="3156" y="18681"/>
                  </a:lnTo>
                  <a:lnTo>
                    <a:pt x="2384" y="18681"/>
                  </a:lnTo>
                  <a:lnTo>
                    <a:pt x="2104" y="19459"/>
                  </a:lnTo>
                  <a:lnTo>
                    <a:pt x="2875" y="19459"/>
                  </a:lnTo>
                  <a:lnTo>
                    <a:pt x="2875" y="18681"/>
                  </a:lnTo>
                  <a:lnTo>
                    <a:pt x="2875" y="19459"/>
                  </a:lnTo>
                  <a:lnTo>
                    <a:pt x="3156" y="19459"/>
                  </a:lnTo>
                  <a:lnTo>
                    <a:pt x="3366" y="18681"/>
                  </a:lnTo>
                  <a:lnTo>
                    <a:pt x="3647" y="18681"/>
                  </a:lnTo>
                  <a:lnTo>
                    <a:pt x="3927" y="19459"/>
                  </a:lnTo>
                  <a:lnTo>
                    <a:pt x="3927" y="18681"/>
                  </a:lnTo>
                  <a:lnTo>
                    <a:pt x="4138" y="18681"/>
                  </a:lnTo>
                  <a:lnTo>
                    <a:pt x="4138" y="20238"/>
                  </a:lnTo>
                  <a:lnTo>
                    <a:pt x="4418" y="21016"/>
                  </a:lnTo>
                  <a:lnTo>
                    <a:pt x="5470" y="21016"/>
                  </a:lnTo>
                  <a:lnTo>
                    <a:pt x="5470" y="20238"/>
                  </a:lnTo>
                  <a:lnTo>
                    <a:pt x="5961" y="20238"/>
                  </a:lnTo>
                  <a:lnTo>
                    <a:pt x="5961" y="18681"/>
                  </a:lnTo>
                  <a:lnTo>
                    <a:pt x="6732" y="18681"/>
                  </a:lnTo>
                  <a:lnTo>
                    <a:pt x="7294" y="19459"/>
                  </a:lnTo>
                  <a:lnTo>
                    <a:pt x="7574" y="19459"/>
                  </a:lnTo>
                  <a:lnTo>
                    <a:pt x="7784" y="21016"/>
                  </a:lnTo>
                  <a:lnTo>
                    <a:pt x="9327" y="21016"/>
                  </a:lnTo>
                  <a:lnTo>
                    <a:pt x="9608" y="20238"/>
                  </a:lnTo>
                  <a:lnTo>
                    <a:pt x="9608" y="21016"/>
                  </a:lnTo>
                  <a:lnTo>
                    <a:pt x="9888" y="20238"/>
                  </a:lnTo>
                  <a:lnTo>
                    <a:pt x="10379" y="18681"/>
                  </a:lnTo>
                  <a:lnTo>
                    <a:pt x="10660" y="18097"/>
                  </a:lnTo>
                  <a:lnTo>
                    <a:pt x="10940" y="18681"/>
                  </a:lnTo>
                  <a:lnTo>
                    <a:pt x="11712" y="18681"/>
                  </a:lnTo>
                  <a:lnTo>
                    <a:pt x="11992" y="18097"/>
                  </a:lnTo>
                  <a:lnTo>
                    <a:pt x="12203" y="18097"/>
                  </a:lnTo>
                  <a:lnTo>
                    <a:pt x="12203" y="18681"/>
                  </a:lnTo>
                  <a:lnTo>
                    <a:pt x="11992" y="19459"/>
                  </a:lnTo>
                  <a:lnTo>
                    <a:pt x="11712" y="20238"/>
                  </a:lnTo>
                  <a:lnTo>
                    <a:pt x="12203" y="21600"/>
                  </a:lnTo>
                  <a:lnTo>
                    <a:pt x="12483" y="21016"/>
                  </a:lnTo>
                  <a:lnTo>
                    <a:pt x="12764" y="21016"/>
                  </a:lnTo>
                  <a:lnTo>
                    <a:pt x="12483" y="20238"/>
                  </a:lnTo>
                  <a:lnTo>
                    <a:pt x="12764" y="20238"/>
                  </a:lnTo>
                  <a:lnTo>
                    <a:pt x="12764" y="18681"/>
                  </a:lnTo>
                  <a:lnTo>
                    <a:pt x="14026" y="18681"/>
                  </a:lnTo>
                  <a:lnTo>
                    <a:pt x="14026" y="18097"/>
                  </a:lnTo>
                  <a:lnTo>
                    <a:pt x="15078" y="18097"/>
                  </a:lnTo>
                  <a:lnTo>
                    <a:pt x="15569" y="18681"/>
                  </a:lnTo>
                  <a:lnTo>
                    <a:pt x="16130" y="18681"/>
                  </a:lnTo>
                  <a:lnTo>
                    <a:pt x="16130" y="18097"/>
                  </a:lnTo>
                  <a:lnTo>
                    <a:pt x="16340" y="18097"/>
                  </a:lnTo>
                  <a:lnTo>
                    <a:pt x="16621" y="17319"/>
                  </a:lnTo>
                  <a:lnTo>
                    <a:pt x="17953" y="17319"/>
                  </a:lnTo>
                  <a:lnTo>
                    <a:pt x="18444" y="16541"/>
                  </a:lnTo>
                  <a:lnTo>
                    <a:pt x="18725" y="16541"/>
                  </a:lnTo>
                  <a:lnTo>
                    <a:pt x="18935" y="17319"/>
                  </a:lnTo>
                  <a:lnTo>
                    <a:pt x="19216" y="16541"/>
                  </a:lnTo>
                  <a:lnTo>
                    <a:pt x="19496" y="16541"/>
                  </a:lnTo>
                  <a:lnTo>
                    <a:pt x="19777" y="15957"/>
                  </a:lnTo>
                  <a:lnTo>
                    <a:pt x="19987" y="15957"/>
                  </a:lnTo>
                  <a:lnTo>
                    <a:pt x="20548" y="16541"/>
                  </a:lnTo>
                  <a:lnTo>
                    <a:pt x="21039" y="16541"/>
                  </a:lnTo>
                  <a:lnTo>
                    <a:pt x="21039" y="17319"/>
                  </a:lnTo>
                  <a:lnTo>
                    <a:pt x="21319" y="17319"/>
                  </a:lnTo>
                  <a:lnTo>
                    <a:pt x="21600" y="16541"/>
                  </a:lnTo>
                  <a:lnTo>
                    <a:pt x="21319" y="15957"/>
                  </a:lnTo>
                  <a:lnTo>
                    <a:pt x="20758" y="14400"/>
                  </a:lnTo>
                  <a:lnTo>
                    <a:pt x="20758" y="13622"/>
                  </a:lnTo>
                  <a:lnTo>
                    <a:pt x="21039" y="12259"/>
                  </a:lnTo>
                  <a:lnTo>
                    <a:pt x="20548" y="12259"/>
                  </a:lnTo>
                  <a:lnTo>
                    <a:pt x="20548" y="8562"/>
                  </a:lnTo>
                  <a:lnTo>
                    <a:pt x="20758" y="8562"/>
                  </a:lnTo>
                  <a:lnTo>
                    <a:pt x="20758" y="7978"/>
                  </a:lnTo>
                  <a:lnTo>
                    <a:pt x="21039" y="7978"/>
                  </a:lnTo>
                  <a:lnTo>
                    <a:pt x="20758" y="7200"/>
                  </a:lnTo>
                  <a:lnTo>
                    <a:pt x="20548" y="6422"/>
                  </a:lnTo>
                  <a:lnTo>
                    <a:pt x="19987" y="6422"/>
                  </a:lnTo>
                  <a:lnTo>
                    <a:pt x="19777" y="5838"/>
                  </a:lnTo>
                  <a:lnTo>
                    <a:pt x="19777" y="3697"/>
                  </a:lnTo>
                  <a:lnTo>
                    <a:pt x="19496" y="3697"/>
                  </a:lnTo>
                  <a:lnTo>
                    <a:pt x="19496" y="2919"/>
                  </a:lnTo>
                  <a:lnTo>
                    <a:pt x="19216" y="2141"/>
                  </a:lnTo>
                  <a:lnTo>
                    <a:pt x="18935" y="2141"/>
                  </a:lnTo>
                  <a:lnTo>
                    <a:pt x="18444" y="1362"/>
                  </a:lnTo>
                  <a:lnTo>
                    <a:pt x="17392" y="1362"/>
                  </a:lnTo>
                  <a:lnTo>
                    <a:pt x="17392" y="778"/>
                  </a:lnTo>
                  <a:close/>
                  <a:moveTo>
                    <a:pt x="2595" y="19459"/>
                  </a:moveTo>
                  <a:lnTo>
                    <a:pt x="2875" y="19459"/>
                  </a:lnTo>
                  <a:lnTo>
                    <a:pt x="2595" y="19459"/>
                  </a:lnTo>
                  <a:close/>
                  <a:moveTo>
                    <a:pt x="0" y="6422"/>
                  </a:moveTo>
                  <a:lnTo>
                    <a:pt x="281" y="7200"/>
                  </a:lnTo>
                  <a:lnTo>
                    <a:pt x="561" y="6422"/>
                  </a:lnTo>
                  <a:lnTo>
                    <a:pt x="0" y="6422"/>
                  </a:lnTo>
                  <a:close/>
                  <a:moveTo>
                    <a:pt x="0" y="642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3" name="AutoShape 77"/>
            <p:cNvSpPr>
              <a:spLocks/>
            </p:cNvSpPr>
            <p:nvPr/>
          </p:nvSpPr>
          <p:spPr bwMode="auto">
            <a:xfrm>
              <a:off x="8425" y="3218"/>
              <a:ext cx="406" cy="34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8689"/>
                  </a:moveTo>
                  <a:lnTo>
                    <a:pt x="21600" y="18077"/>
                  </a:lnTo>
                  <a:lnTo>
                    <a:pt x="21060" y="18077"/>
                  </a:lnTo>
                  <a:lnTo>
                    <a:pt x="20520" y="17617"/>
                  </a:lnTo>
                  <a:lnTo>
                    <a:pt x="20520" y="16391"/>
                  </a:lnTo>
                  <a:lnTo>
                    <a:pt x="19575" y="16391"/>
                  </a:lnTo>
                  <a:lnTo>
                    <a:pt x="19575" y="15319"/>
                  </a:lnTo>
                  <a:lnTo>
                    <a:pt x="19980" y="14706"/>
                  </a:lnTo>
                  <a:lnTo>
                    <a:pt x="19575" y="13634"/>
                  </a:lnTo>
                  <a:lnTo>
                    <a:pt x="19035" y="13634"/>
                  </a:lnTo>
                  <a:lnTo>
                    <a:pt x="18495" y="12409"/>
                  </a:lnTo>
                  <a:lnTo>
                    <a:pt x="18090" y="12409"/>
                  </a:lnTo>
                  <a:lnTo>
                    <a:pt x="16605" y="11336"/>
                  </a:lnTo>
                  <a:lnTo>
                    <a:pt x="16065" y="11336"/>
                  </a:lnTo>
                  <a:lnTo>
                    <a:pt x="16065" y="11796"/>
                  </a:lnTo>
                  <a:lnTo>
                    <a:pt x="15525" y="11336"/>
                  </a:lnTo>
                  <a:lnTo>
                    <a:pt x="15525" y="10111"/>
                  </a:lnTo>
                  <a:lnTo>
                    <a:pt x="14985" y="10111"/>
                  </a:lnTo>
                  <a:lnTo>
                    <a:pt x="14985" y="9651"/>
                  </a:lnTo>
                  <a:lnTo>
                    <a:pt x="14580" y="9651"/>
                  </a:lnTo>
                  <a:lnTo>
                    <a:pt x="14040" y="9038"/>
                  </a:lnTo>
                  <a:lnTo>
                    <a:pt x="14040" y="7353"/>
                  </a:lnTo>
                  <a:lnTo>
                    <a:pt x="14580" y="6740"/>
                  </a:lnTo>
                  <a:lnTo>
                    <a:pt x="14580" y="6128"/>
                  </a:lnTo>
                  <a:lnTo>
                    <a:pt x="14985" y="6128"/>
                  </a:lnTo>
                  <a:lnTo>
                    <a:pt x="14985" y="4443"/>
                  </a:lnTo>
                  <a:lnTo>
                    <a:pt x="15525" y="4443"/>
                  </a:lnTo>
                  <a:lnTo>
                    <a:pt x="14985" y="3983"/>
                  </a:lnTo>
                  <a:lnTo>
                    <a:pt x="14580" y="3983"/>
                  </a:lnTo>
                  <a:lnTo>
                    <a:pt x="13500" y="3370"/>
                  </a:lnTo>
                  <a:lnTo>
                    <a:pt x="13095" y="3370"/>
                  </a:lnTo>
                  <a:lnTo>
                    <a:pt x="12555" y="2757"/>
                  </a:lnTo>
                  <a:lnTo>
                    <a:pt x="12555" y="2145"/>
                  </a:lnTo>
                  <a:lnTo>
                    <a:pt x="12015" y="2145"/>
                  </a:lnTo>
                  <a:lnTo>
                    <a:pt x="12015" y="1685"/>
                  </a:lnTo>
                  <a:lnTo>
                    <a:pt x="11610" y="1072"/>
                  </a:lnTo>
                  <a:lnTo>
                    <a:pt x="10530" y="1072"/>
                  </a:lnTo>
                  <a:lnTo>
                    <a:pt x="10530" y="460"/>
                  </a:lnTo>
                  <a:lnTo>
                    <a:pt x="9585" y="460"/>
                  </a:lnTo>
                  <a:lnTo>
                    <a:pt x="8505" y="0"/>
                  </a:lnTo>
                  <a:lnTo>
                    <a:pt x="8100" y="0"/>
                  </a:lnTo>
                  <a:lnTo>
                    <a:pt x="7560" y="460"/>
                  </a:lnTo>
                  <a:lnTo>
                    <a:pt x="7020" y="460"/>
                  </a:lnTo>
                  <a:lnTo>
                    <a:pt x="6480" y="1072"/>
                  </a:lnTo>
                  <a:lnTo>
                    <a:pt x="6075" y="1685"/>
                  </a:lnTo>
                  <a:lnTo>
                    <a:pt x="5535" y="1685"/>
                  </a:lnTo>
                  <a:lnTo>
                    <a:pt x="4590" y="2145"/>
                  </a:lnTo>
                  <a:lnTo>
                    <a:pt x="4590" y="6740"/>
                  </a:lnTo>
                  <a:lnTo>
                    <a:pt x="4050" y="7353"/>
                  </a:lnTo>
                  <a:lnTo>
                    <a:pt x="4050" y="7813"/>
                  </a:lnTo>
                  <a:lnTo>
                    <a:pt x="0" y="10723"/>
                  </a:lnTo>
                  <a:lnTo>
                    <a:pt x="1080" y="13634"/>
                  </a:lnTo>
                  <a:lnTo>
                    <a:pt x="3105" y="14094"/>
                  </a:lnTo>
                  <a:lnTo>
                    <a:pt x="13500" y="21600"/>
                  </a:lnTo>
                  <a:lnTo>
                    <a:pt x="17550" y="21600"/>
                  </a:lnTo>
                  <a:lnTo>
                    <a:pt x="18090" y="20374"/>
                  </a:lnTo>
                  <a:lnTo>
                    <a:pt x="18495" y="19302"/>
                  </a:lnTo>
                  <a:lnTo>
                    <a:pt x="19575" y="18689"/>
                  </a:lnTo>
                  <a:lnTo>
                    <a:pt x="20520" y="19302"/>
                  </a:lnTo>
                  <a:lnTo>
                    <a:pt x="21060" y="19302"/>
                  </a:lnTo>
                  <a:lnTo>
                    <a:pt x="21060" y="18689"/>
                  </a:lnTo>
                  <a:lnTo>
                    <a:pt x="21600" y="18689"/>
                  </a:lnTo>
                  <a:close/>
                  <a:moveTo>
                    <a:pt x="21600" y="1868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4" name="AutoShape 78"/>
            <p:cNvSpPr>
              <a:spLocks/>
            </p:cNvSpPr>
            <p:nvPr/>
          </p:nvSpPr>
          <p:spPr bwMode="auto">
            <a:xfrm>
              <a:off x="8755" y="3520"/>
              <a:ext cx="76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5785"/>
                  </a:moveTo>
                  <a:lnTo>
                    <a:pt x="2880" y="9138"/>
                  </a:lnTo>
                  <a:lnTo>
                    <a:pt x="5040" y="3323"/>
                  </a:lnTo>
                  <a:lnTo>
                    <a:pt x="10800" y="0"/>
                  </a:lnTo>
                  <a:lnTo>
                    <a:pt x="15840" y="3323"/>
                  </a:lnTo>
                  <a:lnTo>
                    <a:pt x="18720" y="3323"/>
                  </a:lnTo>
                  <a:lnTo>
                    <a:pt x="18720" y="9138"/>
                  </a:lnTo>
                  <a:lnTo>
                    <a:pt x="12960" y="9138"/>
                  </a:lnTo>
                  <a:lnTo>
                    <a:pt x="18720" y="12462"/>
                  </a:lnTo>
                  <a:lnTo>
                    <a:pt x="18720" y="15785"/>
                  </a:lnTo>
                  <a:lnTo>
                    <a:pt x="21600" y="18277"/>
                  </a:lnTo>
                  <a:lnTo>
                    <a:pt x="18720" y="18277"/>
                  </a:lnTo>
                  <a:lnTo>
                    <a:pt x="21600" y="18277"/>
                  </a:lnTo>
                  <a:lnTo>
                    <a:pt x="12960" y="21600"/>
                  </a:lnTo>
                  <a:lnTo>
                    <a:pt x="12960" y="18277"/>
                  </a:lnTo>
                  <a:lnTo>
                    <a:pt x="2880" y="15785"/>
                  </a:lnTo>
                  <a:lnTo>
                    <a:pt x="0" y="15785"/>
                  </a:lnTo>
                  <a:close/>
                  <a:moveTo>
                    <a:pt x="0" y="157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5" name="AutoShape 79"/>
            <p:cNvSpPr>
              <a:spLocks/>
            </p:cNvSpPr>
            <p:nvPr/>
          </p:nvSpPr>
          <p:spPr bwMode="auto">
            <a:xfrm>
              <a:off x="8154" y="3300"/>
              <a:ext cx="94" cy="4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335" y="21600"/>
                  </a:moveTo>
                  <a:lnTo>
                    <a:pt x="0" y="18000"/>
                  </a:lnTo>
                  <a:lnTo>
                    <a:pt x="0" y="13200"/>
                  </a:lnTo>
                  <a:lnTo>
                    <a:pt x="2335" y="8400"/>
                  </a:lnTo>
                  <a:lnTo>
                    <a:pt x="4086" y="8400"/>
                  </a:lnTo>
                  <a:lnTo>
                    <a:pt x="6422" y="4800"/>
                  </a:lnTo>
                  <a:lnTo>
                    <a:pt x="8757" y="8400"/>
                  </a:lnTo>
                  <a:lnTo>
                    <a:pt x="10508" y="8400"/>
                  </a:lnTo>
                  <a:lnTo>
                    <a:pt x="15178" y="4800"/>
                  </a:lnTo>
                  <a:lnTo>
                    <a:pt x="19265" y="0"/>
                  </a:lnTo>
                  <a:lnTo>
                    <a:pt x="21600" y="0"/>
                  </a:lnTo>
                  <a:lnTo>
                    <a:pt x="19265" y="4800"/>
                  </a:lnTo>
                  <a:lnTo>
                    <a:pt x="17514" y="4800"/>
                  </a:lnTo>
                  <a:lnTo>
                    <a:pt x="15178" y="8400"/>
                  </a:lnTo>
                  <a:lnTo>
                    <a:pt x="15178" y="18000"/>
                  </a:lnTo>
                  <a:lnTo>
                    <a:pt x="10508" y="18000"/>
                  </a:lnTo>
                  <a:lnTo>
                    <a:pt x="10508" y="21600"/>
                  </a:lnTo>
                  <a:lnTo>
                    <a:pt x="2335" y="21600"/>
                  </a:lnTo>
                  <a:close/>
                  <a:moveTo>
                    <a:pt x="233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6" name="AutoShape 80"/>
            <p:cNvSpPr>
              <a:spLocks/>
            </p:cNvSpPr>
            <p:nvPr/>
          </p:nvSpPr>
          <p:spPr bwMode="auto">
            <a:xfrm>
              <a:off x="8286" y="3226"/>
              <a:ext cx="261" cy="21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534" y="16828"/>
                  </a:moveTo>
                  <a:lnTo>
                    <a:pt x="17825" y="12056"/>
                  </a:lnTo>
                  <a:lnTo>
                    <a:pt x="17825" y="11302"/>
                  </a:lnTo>
                  <a:lnTo>
                    <a:pt x="18664" y="10298"/>
                  </a:lnTo>
                  <a:lnTo>
                    <a:pt x="18664" y="2763"/>
                  </a:lnTo>
                  <a:lnTo>
                    <a:pt x="20132" y="2009"/>
                  </a:lnTo>
                  <a:lnTo>
                    <a:pt x="20971" y="2009"/>
                  </a:lnTo>
                  <a:lnTo>
                    <a:pt x="21600" y="1005"/>
                  </a:lnTo>
                  <a:lnTo>
                    <a:pt x="20971" y="0"/>
                  </a:lnTo>
                  <a:lnTo>
                    <a:pt x="20132" y="0"/>
                  </a:lnTo>
                  <a:lnTo>
                    <a:pt x="18664" y="1005"/>
                  </a:lnTo>
                  <a:lnTo>
                    <a:pt x="14680" y="1005"/>
                  </a:lnTo>
                  <a:lnTo>
                    <a:pt x="13841" y="2009"/>
                  </a:lnTo>
                  <a:lnTo>
                    <a:pt x="13212" y="2009"/>
                  </a:lnTo>
                  <a:lnTo>
                    <a:pt x="13212" y="2763"/>
                  </a:lnTo>
                  <a:lnTo>
                    <a:pt x="11534" y="2763"/>
                  </a:lnTo>
                  <a:lnTo>
                    <a:pt x="10066" y="2009"/>
                  </a:lnTo>
                  <a:lnTo>
                    <a:pt x="6920" y="2009"/>
                  </a:lnTo>
                  <a:lnTo>
                    <a:pt x="6920" y="2763"/>
                  </a:lnTo>
                  <a:lnTo>
                    <a:pt x="3146" y="2763"/>
                  </a:lnTo>
                  <a:lnTo>
                    <a:pt x="3146" y="4772"/>
                  </a:lnTo>
                  <a:lnTo>
                    <a:pt x="2307" y="4772"/>
                  </a:lnTo>
                  <a:lnTo>
                    <a:pt x="3146" y="5777"/>
                  </a:lnTo>
                  <a:lnTo>
                    <a:pt x="2307" y="5777"/>
                  </a:lnTo>
                  <a:lnTo>
                    <a:pt x="1468" y="6530"/>
                  </a:lnTo>
                  <a:lnTo>
                    <a:pt x="839" y="5777"/>
                  </a:lnTo>
                  <a:lnTo>
                    <a:pt x="839" y="6530"/>
                  </a:lnTo>
                  <a:lnTo>
                    <a:pt x="0" y="6530"/>
                  </a:lnTo>
                  <a:lnTo>
                    <a:pt x="0" y="7535"/>
                  </a:lnTo>
                  <a:lnTo>
                    <a:pt x="1468" y="9293"/>
                  </a:lnTo>
                  <a:lnTo>
                    <a:pt x="839" y="10298"/>
                  </a:lnTo>
                  <a:lnTo>
                    <a:pt x="839" y="12056"/>
                  </a:lnTo>
                  <a:lnTo>
                    <a:pt x="2307" y="12056"/>
                  </a:lnTo>
                  <a:lnTo>
                    <a:pt x="2307" y="13060"/>
                  </a:lnTo>
                  <a:lnTo>
                    <a:pt x="3146" y="13060"/>
                  </a:lnTo>
                  <a:lnTo>
                    <a:pt x="3146" y="15070"/>
                  </a:lnTo>
                  <a:lnTo>
                    <a:pt x="2307" y="15070"/>
                  </a:lnTo>
                  <a:lnTo>
                    <a:pt x="1468" y="15823"/>
                  </a:lnTo>
                  <a:lnTo>
                    <a:pt x="1468" y="17833"/>
                  </a:lnTo>
                  <a:lnTo>
                    <a:pt x="2307" y="19591"/>
                  </a:lnTo>
                  <a:lnTo>
                    <a:pt x="1468" y="19591"/>
                  </a:lnTo>
                  <a:lnTo>
                    <a:pt x="2307" y="19591"/>
                  </a:lnTo>
                  <a:lnTo>
                    <a:pt x="3146" y="20595"/>
                  </a:lnTo>
                  <a:lnTo>
                    <a:pt x="3775" y="21600"/>
                  </a:lnTo>
                  <a:lnTo>
                    <a:pt x="4614" y="21600"/>
                  </a:lnTo>
                  <a:lnTo>
                    <a:pt x="11534" y="16828"/>
                  </a:lnTo>
                  <a:close/>
                  <a:moveTo>
                    <a:pt x="11534" y="1682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7" name="AutoShape 81"/>
            <p:cNvSpPr>
              <a:spLocks/>
            </p:cNvSpPr>
            <p:nvPr/>
          </p:nvSpPr>
          <p:spPr bwMode="auto">
            <a:xfrm>
              <a:off x="8237" y="3391"/>
              <a:ext cx="66" cy="16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462" y="21600"/>
                  </a:moveTo>
                  <a:lnTo>
                    <a:pt x="15785" y="20310"/>
                  </a:lnTo>
                  <a:lnTo>
                    <a:pt x="15785" y="15475"/>
                  </a:lnTo>
                  <a:lnTo>
                    <a:pt x="19108" y="15475"/>
                  </a:lnTo>
                  <a:lnTo>
                    <a:pt x="19108" y="10639"/>
                  </a:lnTo>
                  <a:lnTo>
                    <a:pt x="12462" y="10639"/>
                  </a:lnTo>
                  <a:lnTo>
                    <a:pt x="12462" y="4836"/>
                  </a:lnTo>
                  <a:lnTo>
                    <a:pt x="15785" y="4836"/>
                  </a:lnTo>
                  <a:lnTo>
                    <a:pt x="15785" y="6125"/>
                  </a:lnTo>
                  <a:lnTo>
                    <a:pt x="19108" y="6125"/>
                  </a:lnTo>
                  <a:lnTo>
                    <a:pt x="19108" y="1290"/>
                  </a:lnTo>
                  <a:lnTo>
                    <a:pt x="21600" y="0"/>
                  </a:lnTo>
                  <a:lnTo>
                    <a:pt x="19108" y="0"/>
                  </a:lnTo>
                  <a:lnTo>
                    <a:pt x="19108" y="1290"/>
                  </a:lnTo>
                  <a:lnTo>
                    <a:pt x="12462" y="1290"/>
                  </a:lnTo>
                  <a:lnTo>
                    <a:pt x="9138" y="2257"/>
                  </a:lnTo>
                  <a:lnTo>
                    <a:pt x="6646" y="6125"/>
                  </a:lnTo>
                  <a:lnTo>
                    <a:pt x="0" y="10639"/>
                  </a:lnTo>
                  <a:lnTo>
                    <a:pt x="3323" y="11928"/>
                  </a:lnTo>
                  <a:lnTo>
                    <a:pt x="6646" y="14507"/>
                  </a:lnTo>
                  <a:lnTo>
                    <a:pt x="9138" y="16764"/>
                  </a:lnTo>
                  <a:lnTo>
                    <a:pt x="12462" y="19021"/>
                  </a:lnTo>
                  <a:lnTo>
                    <a:pt x="9138" y="20310"/>
                  </a:lnTo>
                  <a:lnTo>
                    <a:pt x="12462" y="21600"/>
                  </a:lnTo>
                  <a:close/>
                  <a:moveTo>
                    <a:pt x="1246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8" name="AutoShape 82"/>
            <p:cNvSpPr>
              <a:spLocks/>
            </p:cNvSpPr>
            <p:nvPr/>
          </p:nvSpPr>
          <p:spPr bwMode="auto">
            <a:xfrm>
              <a:off x="8296" y="3391"/>
              <a:ext cx="18" cy="3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0" y="5760"/>
                  </a:lnTo>
                  <a:lnTo>
                    <a:pt x="9257" y="0"/>
                  </a:lnTo>
                  <a:lnTo>
                    <a:pt x="9257" y="5760"/>
                  </a:lnTo>
                  <a:lnTo>
                    <a:pt x="21600" y="15840"/>
                  </a:lnTo>
                  <a:lnTo>
                    <a:pt x="9257" y="15840"/>
                  </a:lnTo>
                  <a:lnTo>
                    <a:pt x="9257" y="2160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9" name="AutoShape 83"/>
            <p:cNvSpPr>
              <a:spLocks/>
            </p:cNvSpPr>
            <p:nvPr/>
          </p:nvSpPr>
          <p:spPr bwMode="auto">
            <a:xfrm>
              <a:off x="8276" y="3429"/>
              <a:ext cx="20" cy="4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10800" y="0"/>
                  </a:lnTo>
                  <a:lnTo>
                    <a:pt x="10800" y="4800"/>
                  </a:lnTo>
                  <a:lnTo>
                    <a:pt x="21600" y="4800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0" name="AutoShape 84"/>
            <p:cNvSpPr>
              <a:spLocks/>
            </p:cNvSpPr>
            <p:nvPr/>
          </p:nvSpPr>
          <p:spPr bwMode="auto">
            <a:xfrm>
              <a:off x="8276" y="3344"/>
              <a:ext cx="48" cy="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9095" y="21600"/>
                  </a:lnTo>
                  <a:lnTo>
                    <a:pt x="9095" y="17843"/>
                  </a:lnTo>
                  <a:lnTo>
                    <a:pt x="12505" y="17843"/>
                  </a:lnTo>
                  <a:lnTo>
                    <a:pt x="12505" y="14087"/>
                  </a:lnTo>
                  <a:lnTo>
                    <a:pt x="17053" y="11270"/>
                  </a:lnTo>
                  <a:lnTo>
                    <a:pt x="21600" y="11270"/>
                  </a:lnTo>
                  <a:lnTo>
                    <a:pt x="21600" y="3757"/>
                  </a:lnTo>
                  <a:lnTo>
                    <a:pt x="17053" y="3757"/>
                  </a:lnTo>
                  <a:lnTo>
                    <a:pt x="17053" y="0"/>
                  </a:lnTo>
                  <a:lnTo>
                    <a:pt x="9095" y="0"/>
                  </a:lnTo>
                  <a:lnTo>
                    <a:pt x="4547" y="11270"/>
                  </a:lnTo>
                  <a:lnTo>
                    <a:pt x="4547" y="14087"/>
                  </a:lnTo>
                  <a:lnTo>
                    <a:pt x="0" y="17843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1" name="AutoShape 85"/>
            <p:cNvSpPr>
              <a:spLocks/>
            </p:cNvSpPr>
            <p:nvPr/>
          </p:nvSpPr>
          <p:spPr bwMode="auto">
            <a:xfrm>
              <a:off x="8276" y="3391"/>
              <a:ext cx="170" cy="18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90" y="18389"/>
                  </a:moveTo>
                  <a:lnTo>
                    <a:pt x="1290" y="14011"/>
                  </a:lnTo>
                  <a:lnTo>
                    <a:pt x="2579" y="14011"/>
                  </a:lnTo>
                  <a:lnTo>
                    <a:pt x="2579" y="4378"/>
                  </a:lnTo>
                  <a:lnTo>
                    <a:pt x="3546" y="4378"/>
                  </a:lnTo>
                  <a:lnTo>
                    <a:pt x="3546" y="3211"/>
                  </a:lnTo>
                  <a:lnTo>
                    <a:pt x="4836" y="3211"/>
                  </a:lnTo>
                  <a:lnTo>
                    <a:pt x="6125" y="4378"/>
                  </a:lnTo>
                  <a:lnTo>
                    <a:pt x="7093" y="5546"/>
                  </a:lnTo>
                  <a:lnTo>
                    <a:pt x="8382" y="5546"/>
                  </a:lnTo>
                  <a:lnTo>
                    <a:pt x="19021" y="0"/>
                  </a:lnTo>
                  <a:lnTo>
                    <a:pt x="21600" y="5546"/>
                  </a:lnTo>
                  <a:lnTo>
                    <a:pt x="19021" y="7589"/>
                  </a:lnTo>
                  <a:lnTo>
                    <a:pt x="11928" y="8757"/>
                  </a:lnTo>
                  <a:lnTo>
                    <a:pt x="18054" y="14011"/>
                  </a:lnTo>
                  <a:lnTo>
                    <a:pt x="15475" y="16346"/>
                  </a:lnTo>
                  <a:lnTo>
                    <a:pt x="15475" y="18389"/>
                  </a:lnTo>
                  <a:lnTo>
                    <a:pt x="10639" y="18389"/>
                  </a:lnTo>
                  <a:lnTo>
                    <a:pt x="7093" y="21600"/>
                  </a:lnTo>
                  <a:lnTo>
                    <a:pt x="2579" y="20724"/>
                  </a:lnTo>
                  <a:lnTo>
                    <a:pt x="0" y="20724"/>
                  </a:lnTo>
                  <a:lnTo>
                    <a:pt x="1290" y="19557"/>
                  </a:lnTo>
                  <a:lnTo>
                    <a:pt x="1290" y="18389"/>
                  </a:lnTo>
                  <a:close/>
                  <a:moveTo>
                    <a:pt x="1290" y="1838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2" name="AutoShape 86"/>
            <p:cNvSpPr>
              <a:spLocks/>
            </p:cNvSpPr>
            <p:nvPr/>
          </p:nvSpPr>
          <p:spPr bwMode="auto">
            <a:xfrm>
              <a:off x="8276" y="3438"/>
              <a:ext cx="865" cy="64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872" y="4587"/>
                  </a:moveTo>
                  <a:lnTo>
                    <a:pt x="13112" y="4920"/>
                  </a:lnTo>
                  <a:lnTo>
                    <a:pt x="13112" y="4587"/>
                  </a:lnTo>
                  <a:lnTo>
                    <a:pt x="12225" y="4337"/>
                  </a:lnTo>
                  <a:lnTo>
                    <a:pt x="10072" y="4337"/>
                  </a:lnTo>
                  <a:lnTo>
                    <a:pt x="5194" y="250"/>
                  </a:lnTo>
                  <a:lnTo>
                    <a:pt x="4244" y="0"/>
                  </a:lnTo>
                  <a:lnTo>
                    <a:pt x="3737" y="584"/>
                  </a:lnTo>
                  <a:lnTo>
                    <a:pt x="2344" y="917"/>
                  </a:lnTo>
                  <a:lnTo>
                    <a:pt x="3547" y="2419"/>
                  </a:lnTo>
                  <a:lnTo>
                    <a:pt x="3040" y="3086"/>
                  </a:lnTo>
                  <a:lnTo>
                    <a:pt x="3040" y="3669"/>
                  </a:lnTo>
                  <a:lnTo>
                    <a:pt x="2090" y="3669"/>
                  </a:lnTo>
                  <a:lnTo>
                    <a:pt x="1394" y="4587"/>
                  </a:lnTo>
                  <a:lnTo>
                    <a:pt x="507" y="4337"/>
                  </a:lnTo>
                  <a:lnTo>
                    <a:pt x="0" y="4337"/>
                  </a:lnTo>
                  <a:lnTo>
                    <a:pt x="0" y="5504"/>
                  </a:lnTo>
                  <a:lnTo>
                    <a:pt x="253" y="5838"/>
                  </a:lnTo>
                  <a:lnTo>
                    <a:pt x="253" y="5504"/>
                  </a:lnTo>
                  <a:lnTo>
                    <a:pt x="950" y="6422"/>
                  </a:lnTo>
                  <a:lnTo>
                    <a:pt x="950" y="6755"/>
                  </a:lnTo>
                  <a:lnTo>
                    <a:pt x="1204" y="7089"/>
                  </a:lnTo>
                  <a:lnTo>
                    <a:pt x="1394" y="7422"/>
                  </a:lnTo>
                  <a:lnTo>
                    <a:pt x="1647" y="8006"/>
                  </a:lnTo>
                  <a:lnTo>
                    <a:pt x="2090" y="8590"/>
                  </a:lnTo>
                  <a:lnTo>
                    <a:pt x="2090" y="8924"/>
                  </a:lnTo>
                  <a:lnTo>
                    <a:pt x="2344" y="8924"/>
                  </a:lnTo>
                  <a:lnTo>
                    <a:pt x="2597" y="9591"/>
                  </a:lnTo>
                  <a:lnTo>
                    <a:pt x="2850" y="9591"/>
                  </a:lnTo>
                  <a:lnTo>
                    <a:pt x="2850" y="10508"/>
                  </a:lnTo>
                  <a:lnTo>
                    <a:pt x="3040" y="10758"/>
                  </a:lnTo>
                  <a:lnTo>
                    <a:pt x="3547" y="10758"/>
                  </a:lnTo>
                  <a:lnTo>
                    <a:pt x="3737" y="11092"/>
                  </a:lnTo>
                  <a:lnTo>
                    <a:pt x="4244" y="11759"/>
                  </a:lnTo>
                  <a:lnTo>
                    <a:pt x="4244" y="12009"/>
                  </a:lnTo>
                  <a:lnTo>
                    <a:pt x="4434" y="12343"/>
                  </a:lnTo>
                  <a:lnTo>
                    <a:pt x="4687" y="12676"/>
                  </a:lnTo>
                  <a:lnTo>
                    <a:pt x="4687" y="14511"/>
                  </a:lnTo>
                  <a:lnTo>
                    <a:pt x="4941" y="14845"/>
                  </a:lnTo>
                  <a:lnTo>
                    <a:pt x="4941" y="15095"/>
                  </a:lnTo>
                  <a:lnTo>
                    <a:pt x="5638" y="16012"/>
                  </a:lnTo>
                  <a:lnTo>
                    <a:pt x="5891" y="16012"/>
                  </a:lnTo>
                  <a:lnTo>
                    <a:pt x="6081" y="16346"/>
                  </a:lnTo>
                  <a:lnTo>
                    <a:pt x="6588" y="16680"/>
                  </a:lnTo>
                  <a:lnTo>
                    <a:pt x="6778" y="17013"/>
                  </a:lnTo>
                  <a:lnTo>
                    <a:pt x="7031" y="18181"/>
                  </a:lnTo>
                  <a:lnTo>
                    <a:pt x="7284" y="18181"/>
                  </a:lnTo>
                  <a:lnTo>
                    <a:pt x="7284" y="18514"/>
                  </a:lnTo>
                  <a:lnTo>
                    <a:pt x="8235" y="19432"/>
                  </a:lnTo>
                  <a:lnTo>
                    <a:pt x="8425" y="20099"/>
                  </a:lnTo>
                  <a:lnTo>
                    <a:pt x="8678" y="20099"/>
                  </a:lnTo>
                  <a:lnTo>
                    <a:pt x="8931" y="21016"/>
                  </a:lnTo>
                  <a:lnTo>
                    <a:pt x="9185" y="21016"/>
                  </a:lnTo>
                  <a:lnTo>
                    <a:pt x="9375" y="20683"/>
                  </a:lnTo>
                  <a:lnTo>
                    <a:pt x="9628" y="20349"/>
                  </a:lnTo>
                  <a:lnTo>
                    <a:pt x="9375" y="20099"/>
                  </a:lnTo>
                  <a:lnTo>
                    <a:pt x="9628" y="19432"/>
                  </a:lnTo>
                  <a:lnTo>
                    <a:pt x="9882" y="19432"/>
                  </a:lnTo>
                  <a:lnTo>
                    <a:pt x="10072" y="19765"/>
                  </a:lnTo>
                  <a:lnTo>
                    <a:pt x="10768" y="19765"/>
                  </a:lnTo>
                  <a:lnTo>
                    <a:pt x="11718" y="20099"/>
                  </a:lnTo>
                  <a:lnTo>
                    <a:pt x="12669" y="20683"/>
                  </a:lnTo>
                  <a:lnTo>
                    <a:pt x="12669" y="21600"/>
                  </a:lnTo>
                  <a:lnTo>
                    <a:pt x="14569" y="18848"/>
                  </a:lnTo>
                  <a:lnTo>
                    <a:pt x="21347" y="16346"/>
                  </a:lnTo>
                  <a:lnTo>
                    <a:pt x="21600" y="13594"/>
                  </a:lnTo>
                  <a:lnTo>
                    <a:pt x="21347" y="12676"/>
                  </a:lnTo>
                  <a:lnTo>
                    <a:pt x="20903" y="12927"/>
                  </a:lnTo>
                  <a:lnTo>
                    <a:pt x="17863" y="12343"/>
                  </a:lnTo>
                  <a:lnTo>
                    <a:pt x="17609" y="11425"/>
                  </a:lnTo>
                  <a:lnTo>
                    <a:pt x="17356" y="11092"/>
                  </a:lnTo>
                  <a:lnTo>
                    <a:pt x="17356" y="10175"/>
                  </a:lnTo>
                  <a:lnTo>
                    <a:pt x="17103" y="10175"/>
                  </a:lnTo>
                  <a:lnTo>
                    <a:pt x="16659" y="9841"/>
                  </a:lnTo>
                  <a:lnTo>
                    <a:pt x="16406" y="9591"/>
                  </a:lnTo>
                  <a:lnTo>
                    <a:pt x="16406" y="9257"/>
                  </a:lnTo>
                  <a:lnTo>
                    <a:pt x="15962" y="8340"/>
                  </a:lnTo>
                  <a:lnTo>
                    <a:pt x="15709" y="8340"/>
                  </a:lnTo>
                  <a:lnTo>
                    <a:pt x="15709" y="7422"/>
                  </a:lnTo>
                  <a:lnTo>
                    <a:pt x="15456" y="7089"/>
                  </a:lnTo>
                  <a:lnTo>
                    <a:pt x="15012" y="6422"/>
                  </a:lnTo>
                  <a:lnTo>
                    <a:pt x="14759" y="6171"/>
                  </a:lnTo>
                  <a:lnTo>
                    <a:pt x="15012" y="6171"/>
                  </a:lnTo>
                  <a:lnTo>
                    <a:pt x="14759" y="6171"/>
                  </a:lnTo>
                  <a:lnTo>
                    <a:pt x="14316" y="5838"/>
                  </a:lnTo>
                  <a:lnTo>
                    <a:pt x="14062" y="5254"/>
                  </a:lnTo>
                  <a:lnTo>
                    <a:pt x="14062" y="4920"/>
                  </a:lnTo>
                  <a:lnTo>
                    <a:pt x="13872" y="4920"/>
                  </a:lnTo>
                  <a:lnTo>
                    <a:pt x="13872" y="4587"/>
                  </a:lnTo>
                  <a:lnTo>
                    <a:pt x="13872" y="4920"/>
                  </a:lnTo>
                  <a:lnTo>
                    <a:pt x="13872" y="4587"/>
                  </a:lnTo>
                  <a:close/>
                  <a:moveTo>
                    <a:pt x="13872" y="458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3" name="AutoShape 87"/>
            <p:cNvSpPr>
              <a:spLocks/>
            </p:cNvSpPr>
            <p:nvPr/>
          </p:nvSpPr>
          <p:spPr bwMode="auto">
            <a:xfrm>
              <a:off x="8943" y="3676"/>
              <a:ext cx="28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745" y="21600"/>
                  </a:moveTo>
                  <a:lnTo>
                    <a:pt x="0" y="18277"/>
                  </a:lnTo>
                  <a:lnTo>
                    <a:pt x="0" y="3323"/>
                  </a:lnTo>
                  <a:lnTo>
                    <a:pt x="7855" y="3323"/>
                  </a:lnTo>
                  <a:lnTo>
                    <a:pt x="7855" y="0"/>
                  </a:lnTo>
                  <a:lnTo>
                    <a:pt x="13745" y="3323"/>
                  </a:lnTo>
                  <a:lnTo>
                    <a:pt x="21600" y="3323"/>
                  </a:lnTo>
                  <a:lnTo>
                    <a:pt x="13745" y="9138"/>
                  </a:lnTo>
                  <a:lnTo>
                    <a:pt x="13745" y="12462"/>
                  </a:lnTo>
                  <a:lnTo>
                    <a:pt x="21600" y="12462"/>
                  </a:lnTo>
                  <a:lnTo>
                    <a:pt x="21600" y="21600"/>
                  </a:lnTo>
                  <a:lnTo>
                    <a:pt x="13745" y="21600"/>
                  </a:lnTo>
                  <a:close/>
                  <a:moveTo>
                    <a:pt x="137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4" name="AutoShape 88"/>
            <p:cNvSpPr>
              <a:spLocks/>
            </p:cNvSpPr>
            <p:nvPr/>
          </p:nvSpPr>
          <p:spPr bwMode="auto">
            <a:xfrm>
              <a:off x="8971" y="3686"/>
              <a:ext cx="208" cy="1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211"/>
                  </a:moveTo>
                  <a:lnTo>
                    <a:pt x="0" y="12960"/>
                  </a:lnTo>
                  <a:lnTo>
                    <a:pt x="1054" y="14531"/>
                  </a:lnTo>
                  <a:lnTo>
                    <a:pt x="2107" y="18851"/>
                  </a:lnTo>
                  <a:lnTo>
                    <a:pt x="14751" y="21600"/>
                  </a:lnTo>
                  <a:lnTo>
                    <a:pt x="16595" y="20422"/>
                  </a:lnTo>
                  <a:lnTo>
                    <a:pt x="20546" y="4320"/>
                  </a:lnTo>
                  <a:lnTo>
                    <a:pt x="21600" y="4320"/>
                  </a:lnTo>
                  <a:lnTo>
                    <a:pt x="20546" y="2749"/>
                  </a:lnTo>
                  <a:lnTo>
                    <a:pt x="20546" y="1178"/>
                  </a:lnTo>
                  <a:lnTo>
                    <a:pt x="20546" y="2749"/>
                  </a:lnTo>
                  <a:lnTo>
                    <a:pt x="20546" y="1178"/>
                  </a:lnTo>
                  <a:lnTo>
                    <a:pt x="19493" y="1178"/>
                  </a:lnTo>
                  <a:lnTo>
                    <a:pt x="19493" y="0"/>
                  </a:lnTo>
                  <a:lnTo>
                    <a:pt x="18439" y="1178"/>
                  </a:lnTo>
                  <a:lnTo>
                    <a:pt x="16595" y="2749"/>
                  </a:lnTo>
                  <a:lnTo>
                    <a:pt x="16595" y="4320"/>
                  </a:lnTo>
                  <a:lnTo>
                    <a:pt x="13698" y="7069"/>
                  </a:lnTo>
                  <a:lnTo>
                    <a:pt x="13698" y="8640"/>
                  </a:lnTo>
                  <a:lnTo>
                    <a:pt x="12644" y="10211"/>
                  </a:lnTo>
                  <a:lnTo>
                    <a:pt x="11854" y="10211"/>
                  </a:lnTo>
                  <a:lnTo>
                    <a:pt x="11854" y="11389"/>
                  </a:lnTo>
                  <a:lnTo>
                    <a:pt x="9746" y="11389"/>
                  </a:lnTo>
                  <a:lnTo>
                    <a:pt x="8693" y="12960"/>
                  </a:lnTo>
                  <a:lnTo>
                    <a:pt x="8693" y="11389"/>
                  </a:lnTo>
                  <a:lnTo>
                    <a:pt x="5005" y="11389"/>
                  </a:lnTo>
                  <a:lnTo>
                    <a:pt x="2898" y="12960"/>
                  </a:lnTo>
                  <a:lnTo>
                    <a:pt x="1054" y="12960"/>
                  </a:lnTo>
                  <a:lnTo>
                    <a:pt x="1054" y="11389"/>
                  </a:lnTo>
                  <a:lnTo>
                    <a:pt x="0" y="10211"/>
                  </a:lnTo>
                  <a:close/>
                  <a:moveTo>
                    <a:pt x="0" y="102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5" name="AutoShape 89"/>
            <p:cNvSpPr>
              <a:spLocks/>
            </p:cNvSpPr>
            <p:nvPr/>
          </p:nvSpPr>
          <p:spPr bwMode="auto">
            <a:xfrm>
              <a:off x="5731" y="3162"/>
              <a:ext cx="111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836" y="0"/>
                  </a:moveTo>
                  <a:lnTo>
                    <a:pt x="10800" y="4547"/>
                  </a:lnTo>
                  <a:lnTo>
                    <a:pt x="10800" y="0"/>
                  </a:lnTo>
                  <a:lnTo>
                    <a:pt x="8836" y="0"/>
                  </a:lnTo>
                  <a:close/>
                  <a:moveTo>
                    <a:pt x="1473" y="0"/>
                  </a:moveTo>
                  <a:lnTo>
                    <a:pt x="3436" y="4547"/>
                  </a:lnTo>
                  <a:lnTo>
                    <a:pt x="3436" y="0"/>
                  </a:lnTo>
                  <a:lnTo>
                    <a:pt x="1473" y="0"/>
                  </a:lnTo>
                  <a:close/>
                  <a:moveTo>
                    <a:pt x="0" y="4547"/>
                  </a:moveTo>
                  <a:lnTo>
                    <a:pt x="0" y="9095"/>
                  </a:lnTo>
                  <a:lnTo>
                    <a:pt x="1473" y="9095"/>
                  </a:lnTo>
                  <a:lnTo>
                    <a:pt x="1473" y="4547"/>
                  </a:lnTo>
                  <a:lnTo>
                    <a:pt x="0" y="4547"/>
                  </a:lnTo>
                  <a:close/>
                  <a:moveTo>
                    <a:pt x="21600" y="21600"/>
                  </a:moveTo>
                  <a:lnTo>
                    <a:pt x="19636" y="21600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6" name="AutoShape 90"/>
            <p:cNvSpPr>
              <a:spLocks/>
            </p:cNvSpPr>
            <p:nvPr/>
          </p:nvSpPr>
          <p:spPr bwMode="auto">
            <a:xfrm>
              <a:off x="6172" y="3419"/>
              <a:ext cx="18" cy="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21600"/>
                  </a:moveTo>
                  <a:cubicBezTo>
                    <a:pt x="10800" y="21600"/>
                    <a:pt x="10800" y="21600"/>
                    <a:pt x="10800" y="216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10800" y="21600"/>
                    <a:pt x="10800" y="21600"/>
                  </a:cubicBezTo>
                  <a:close/>
                  <a:moveTo>
                    <a:pt x="10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7" name="AutoShape 91"/>
            <p:cNvSpPr>
              <a:spLocks/>
            </p:cNvSpPr>
            <p:nvPr/>
          </p:nvSpPr>
          <p:spPr bwMode="auto">
            <a:xfrm>
              <a:off x="6134" y="3574"/>
              <a:ext cx="188" cy="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240" y="14400"/>
                  </a:moveTo>
                  <a:cubicBezTo>
                    <a:pt x="3240" y="14400"/>
                    <a:pt x="3240" y="14400"/>
                    <a:pt x="3240" y="14400"/>
                  </a:cubicBezTo>
                  <a:cubicBezTo>
                    <a:pt x="3240" y="14400"/>
                    <a:pt x="3240" y="14400"/>
                    <a:pt x="324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4320" y="14400"/>
                    <a:pt x="3240" y="14400"/>
                    <a:pt x="3240" y="14400"/>
                  </a:cubicBezTo>
                  <a:close/>
                  <a:moveTo>
                    <a:pt x="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18000"/>
                    <a:pt x="0" y="18000"/>
                    <a:pt x="0" y="18000"/>
                  </a:cubicBezTo>
                  <a:cubicBezTo>
                    <a:pt x="1080" y="18000"/>
                    <a:pt x="1080" y="18000"/>
                    <a:pt x="1080" y="18000"/>
                  </a:cubicBezTo>
                  <a:cubicBezTo>
                    <a:pt x="1080" y="21600"/>
                    <a:pt x="1080" y="21600"/>
                    <a:pt x="108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lose/>
                  <a:moveTo>
                    <a:pt x="1080" y="10800"/>
                  </a:moveTo>
                  <a:cubicBezTo>
                    <a:pt x="1080" y="7200"/>
                    <a:pt x="1080" y="7200"/>
                    <a:pt x="1080" y="7200"/>
                  </a:cubicBezTo>
                  <a:cubicBezTo>
                    <a:pt x="1080" y="3600"/>
                    <a:pt x="1080" y="3600"/>
                    <a:pt x="1080" y="3600"/>
                  </a:cubicBezTo>
                  <a:cubicBezTo>
                    <a:pt x="1080" y="3600"/>
                    <a:pt x="1080" y="3600"/>
                    <a:pt x="1080" y="3600"/>
                  </a:cubicBezTo>
                  <a:cubicBezTo>
                    <a:pt x="1080" y="3600"/>
                    <a:pt x="2160" y="3600"/>
                    <a:pt x="2160" y="3600"/>
                  </a:cubicBezTo>
                  <a:cubicBezTo>
                    <a:pt x="2160" y="7200"/>
                    <a:pt x="2160" y="7200"/>
                    <a:pt x="2160" y="7200"/>
                  </a:cubicBezTo>
                  <a:cubicBezTo>
                    <a:pt x="2160" y="7200"/>
                    <a:pt x="1080" y="10800"/>
                    <a:pt x="1080" y="10800"/>
                  </a:cubicBezTo>
                  <a:close/>
                  <a:moveTo>
                    <a:pt x="8640" y="14400"/>
                  </a:moveTo>
                  <a:cubicBezTo>
                    <a:pt x="7560" y="14400"/>
                    <a:pt x="7560" y="14400"/>
                    <a:pt x="7560" y="14400"/>
                  </a:cubicBezTo>
                  <a:cubicBezTo>
                    <a:pt x="6480" y="18000"/>
                    <a:pt x="6480" y="18000"/>
                    <a:pt x="6480" y="18000"/>
                  </a:cubicBezTo>
                  <a:cubicBezTo>
                    <a:pt x="5400" y="14400"/>
                    <a:pt x="5400" y="14400"/>
                    <a:pt x="540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5400" y="10800"/>
                    <a:pt x="5400" y="10800"/>
                    <a:pt x="5400" y="10800"/>
                  </a:cubicBezTo>
                  <a:cubicBezTo>
                    <a:pt x="6480" y="10800"/>
                    <a:pt x="6480" y="10800"/>
                    <a:pt x="6480" y="10800"/>
                  </a:cubicBezTo>
                  <a:cubicBezTo>
                    <a:pt x="7560" y="10800"/>
                    <a:pt x="7560" y="10800"/>
                    <a:pt x="7560" y="10800"/>
                  </a:cubicBezTo>
                  <a:cubicBezTo>
                    <a:pt x="7560" y="10800"/>
                    <a:pt x="7560" y="10800"/>
                    <a:pt x="7560" y="10800"/>
                  </a:cubicBezTo>
                  <a:cubicBezTo>
                    <a:pt x="8640" y="10800"/>
                    <a:pt x="8640" y="10800"/>
                    <a:pt x="8640" y="10800"/>
                  </a:cubicBezTo>
                  <a:cubicBezTo>
                    <a:pt x="8640" y="14400"/>
                    <a:pt x="8640" y="14400"/>
                    <a:pt x="8640" y="14400"/>
                  </a:cubicBezTo>
                  <a:close/>
                  <a:moveTo>
                    <a:pt x="10800" y="14400"/>
                  </a:moveTo>
                  <a:cubicBezTo>
                    <a:pt x="9720" y="18000"/>
                    <a:pt x="9720" y="18000"/>
                    <a:pt x="9720" y="180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1880" y="18000"/>
                    <a:pt x="11880" y="18000"/>
                    <a:pt x="11880" y="18000"/>
                  </a:cubicBezTo>
                  <a:cubicBezTo>
                    <a:pt x="12960" y="18000"/>
                    <a:pt x="12960" y="18000"/>
                    <a:pt x="12960" y="18000"/>
                  </a:cubicBezTo>
                  <a:cubicBezTo>
                    <a:pt x="11880" y="14400"/>
                    <a:pt x="11880" y="14400"/>
                    <a:pt x="11880" y="14400"/>
                  </a:cubicBezTo>
                  <a:cubicBezTo>
                    <a:pt x="11880" y="14400"/>
                    <a:pt x="11880" y="14400"/>
                    <a:pt x="11880" y="14400"/>
                  </a:cubicBezTo>
                  <a:cubicBezTo>
                    <a:pt x="10800" y="14400"/>
                    <a:pt x="10800" y="14400"/>
                    <a:pt x="10800" y="14400"/>
                  </a:cubicBezTo>
                  <a:close/>
                  <a:moveTo>
                    <a:pt x="19440" y="3600"/>
                  </a:moveTo>
                  <a:cubicBezTo>
                    <a:pt x="20520" y="0"/>
                    <a:pt x="20520" y="0"/>
                    <a:pt x="20520" y="0"/>
                  </a:cubicBezTo>
                  <a:cubicBezTo>
                    <a:pt x="20520" y="0"/>
                    <a:pt x="20520" y="0"/>
                    <a:pt x="2052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520" y="0"/>
                    <a:pt x="20520" y="0"/>
                    <a:pt x="20520" y="0"/>
                  </a:cubicBezTo>
                  <a:cubicBezTo>
                    <a:pt x="19440" y="3600"/>
                    <a:pt x="19440" y="3600"/>
                    <a:pt x="19440" y="3600"/>
                  </a:cubicBezTo>
                  <a:close/>
                  <a:moveTo>
                    <a:pt x="16200" y="14400"/>
                  </a:moveTo>
                  <a:cubicBezTo>
                    <a:pt x="17280" y="10800"/>
                    <a:pt x="17280" y="10800"/>
                    <a:pt x="17280" y="10800"/>
                  </a:cubicBezTo>
                  <a:cubicBezTo>
                    <a:pt x="17280" y="10800"/>
                    <a:pt x="17280" y="10800"/>
                    <a:pt x="17280" y="10800"/>
                  </a:cubicBezTo>
                  <a:cubicBezTo>
                    <a:pt x="19440" y="7200"/>
                    <a:pt x="19440" y="7200"/>
                    <a:pt x="19440" y="7200"/>
                  </a:cubicBezTo>
                  <a:cubicBezTo>
                    <a:pt x="19440" y="10800"/>
                    <a:pt x="19440" y="10800"/>
                    <a:pt x="19440" y="10800"/>
                  </a:cubicBezTo>
                  <a:cubicBezTo>
                    <a:pt x="18360" y="14400"/>
                    <a:pt x="18360" y="14400"/>
                    <a:pt x="18360" y="14400"/>
                  </a:cubicBezTo>
                  <a:cubicBezTo>
                    <a:pt x="17280" y="14400"/>
                    <a:pt x="17280" y="14400"/>
                    <a:pt x="17280" y="14400"/>
                  </a:cubicBezTo>
                  <a:lnTo>
                    <a:pt x="16200" y="14400"/>
                  </a:lnTo>
                  <a:close/>
                  <a:moveTo>
                    <a:pt x="16200" y="14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8" name="AutoShape 92"/>
            <p:cNvSpPr>
              <a:spLocks/>
            </p:cNvSpPr>
            <p:nvPr/>
          </p:nvSpPr>
          <p:spPr bwMode="auto">
            <a:xfrm>
              <a:off x="5825" y="4034"/>
              <a:ext cx="101" cy="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4" y="2400"/>
                  </a:moveTo>
                  <a:cubicBezTo>
                    <a:pt x="3927" y="0"/>
                    <a:pt x="3927" y="0"/>
                    <a:pt x="3927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964" y="2400"/>
                    <a:pt x="1964" y="2400"/>
                  </a:cubicBezTo>
                  <a:close/>
                  <a:moveTo>
                    <a:pt x="3927" y="2400"/>
                  </a:moveTo>
                  <a:cubicBezTo>
                    <a:pt x="3927" y="2400"/>
                    <a:pt x="3927" y="2400"/>
                    <a:pt x="3927" y="2400"/>
                  </a:cubicBezTo>
                  <a:cubicBezTo>
                    <a:pt x="3927" y="0"/>
                    <a:pt x="3927" y="0"/>
                    <a:pt x="3927" y="0"/>
                  </a:cubicBezTo>
                  <a:cubicBezTo>
                    <a:pt x="3927" y="0"/>
                    <a:pt x="3927" y="0"/>
                    <a:pt x="3927" y="0"/>
                  </a:cubicBezTo>
                  <a:cubicBezTo>
                    <a:pt x="3927" y="2400"/>
                    <a:pt x="3927" y="2400"/>
                    <a:pt x="3927" y="2400"/>
                  </a:cubicBezTo>
                  <a:cubicBezTo>
                    <a:pt x="3927" y="2400"/>
                    <a:pt x="3927" y="2400"/>
                    <a:pt x="3927" y="2400"/>
                  </a:cubicBezTo>
                  <a:close/>
                  <a:moveTo>
                    <a:pt x="9818" y="4800"/>
                  </a:move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lose/>
                  <a:moveTo>
                    <a:pt x="13745" y="4800"/>
                  </a:moveTo>
                  <a:cubicBezTo>
                    <a:pt x="11782" y="4800"/>
                    <a:pt x="11782" y="4800"/>
                    <a:pt x="11782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3745" y="4800"/>
                    <a:pt x="13745" y="4800"/>
                    <a:pt x="13745" y="4800"/>
                  </a:cubicBezTo>
                  <a:close/>
                  <a:moveTo>
                    <a:pt x="21600" y="4800"/>
                  </a:moveTo>
                  <a:cubicBezTo>
                    <a:pt x="19636" y="2400"/>
                    <a:pt x="19636" y="2400"/>
                    <a:pt x="19636" y="2400"/>
                  </a:cubicBezTo>
                  <a:cubicBezTo>
                    <a:pt x="21600" y="2400"/>
                    <a:pt x="21600" y="2400"/>
                    <a:pt x="21600" y="2400"/>
                  </a:cubicBezTo>
                  <a:cubicBezTo>
                    <a:pt x="21600" y="2400"/>
                    <a:pt x="21600" y="2400"/>
                    <a:pt x="21600" y="2400"/>
                  </a:cubicBezTo>
                  <a:cubicBezTo>
                    <a:pt x="21600" y="4800"/>
                    <a:pt x="21600" y="4800"/>
                    <a:pt x="21600" y="4800"/>
                  </a:cubicBezTo>
                  <a:close/>
                  <a:moveTo>
                    <a:pt x="19636" y="9600"/>
                  </a:moveTo>
                  <a:cubicBezTo>
                    <a:pt x="19636" y="9600"/>
                    <a:pt x="19636" y="9600"/>
                    <a:pt x="19636" y="9600"/>
                  </a:cubicBezTo>
                  <a:cubicBezTo>
                    <a:pt x="19636" y="7200"/>
                    <a:pt x="19636" y="7200"/>
                    <a:pt x="19636" y="72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19636" y="9600"/>
                    <a:pt x="19636" y="9600"/>
                    <a:pt x="19636" y="9600"/>
                  </a:cubicBezTo>
                  <a:close/>
                  <a:moveTo>
                    <a:pt x="17673" y="19200"/>
                  </a:moveTo>
                  <a:cubicBezTo>
                    <a:pt x="17673" y="19200"/>
                    <a:pt x="17673" y="19200"/>
                    <a:pt x="17673" y="19200"/>
                  </a:cubicBezTo>
                  <a:cubicBezTo>
                    <a:pt x="17673" y="16800"/>
                    <a:pt x="17673" y="16800"/>
                    <a:pt x="17673" y="16800"/>
                  </a:cubicBezTo>
                  <a:cubicBezTo>
                    <a:pt x="19636" y="19200"/>
                    <a:pt x="19636" y="19200"/>
                    <a:pt x="19636" y="19200"/>
                  </a:cubicBezTo>
                  <a:cubicBezTo>
                    <a:pt x="17673" y="19200"/>
                    <a:pt x="17673" y="19200"/>
                    <a:pt x="17673" y="19200"/>
                  </a:cubicBezTo>
                  <a:close/>
                  <a:moveTo>
                    <a:pt x="13745" y="21600"/>
                  </a:moveTo>
                  <a:cubicBezTo>
                    <a:pt x="13745" y="19200"/>
                    <a:pt x="13745" y="19200"/>
                    <a:pt x="13745" y="19200"/>
                  </a:cubicBezTo>
                  <a:cubicBezTo>
                    <a:pt x="13745" y="16800"/>
                    <a:pt x="13745" y="16800"/>
                    <a:pt x="13745" y="16800"/>
                  </a:cubicBezTo>
                  <a:cubicBezTo>
                    <a:pt x="13745" y="19200"/>
                    <a:pt x="13745" y="19200"/>
                    <a:pt x="13745" y="19200"/>
                  </a:cubicBezTo>
                  <a:cubicBezTo>
                    <a:pt x="15709" y="21600"/>
                    <a:pt x="15709" y="21600"/>
                    <a:pt x="15709" y="21600"/>
                  </a:cubicBezTo>
                  <a:cubicBezTo>
                    <a:pt x="15709" y="21600"/>
                    <a:pt x="15709" y="21600"/>
                    <a:pt x="15709" y="21600"/>
                  </a:cubicBezTo>
                  <a:lnTo>
                    <a:pt x="13745" y="21600"/>
                  </a:lnTo>
                  <a:close/>
                  <a:moveTo>
                    <a:pt x="137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9" name="AutoShape 93"/>
            <p:cNvSpPr>
              <a:spLocks/>
            </p:cNvSpPr>
            <p:nvPr/>
          </p:nvSpPr>
          <p:spPr bwMode="auto">
            <a:xfrm>
              <a:off x="9009" y="3666"/>
              <a:ext cx="319" cy="38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86" y="15923"/>
                  </a:moveTo>
                  <a:lnTo>
                    <a:pt x="8229" y="14400"/>
                  </a:lnTo>
                  <a:lnTo>
                    <a:pt x="8914" y="9831"/>
                  </a:lnTo>
                  <a:lnTo>
                    <a:pt x="8229" y="8308"/>
                  </a:lnTo>
                  <a:lnTo>
                    <a:pt x="10800" y="2631"/>
                  </a:lnTo>
                  <a:lnTo>
                    <a:pt x="11486" y="2631"/>
                  </a:lnTo>
                  <a:lnTo>
                    <a:pt x="11486" y="3600"/>
                  </a:lnTo>
                  <a:lnTo>
                    <a:pt x="12000" y="4708"/>
                  </a:lnTo>
                  <a:lnTo>
                    <a:pt x="12000" y="5123"/>
                  </a:lnTo>
                  <a:lnTo>
                    <a:pt x="13886" y="5677"/>
                  </a:lnTo>
                  <a:lnTo>
                    <a:pt x="14571" y="6231"/>
                  </a:lnTo>
                  <a:lnTo>
                    <a:pt x="15257" y="5677"/>
                  </a:lnTo>
                  <a:lnTo>
                    <a:pt x="16457" y="6231"/>
                  </a:lnTo>
                  <a:lnTo>
                    <a:pt x="17829" y="6231"/>
                  </a:lnTo>
                  <a:lnTo>
                    <a:pt x="18343" y="6785"/>
                  </a:lnTo>
                  <a:lnTo>
                    <a:pt x="19029" y="7200"/>
                  </a:lnTo>
                  <a:lnTo>
                    <a:pt x="19029" y="7754"/>
                  </a:lnTo>
                  <a:lnTo>
                    <a:pt x="19714" y="7754"/>
                  </a:lnTo>
                  <a:lnTo>
                    <a:pt x="20229" y="8723"/>
                  </a:lnTo>
                  <a:lnTo>
                    <a:pt x="21600" y="8723"/>
                  </a:lnTo>
                  <a:lnTo>
                    <a:pt x="20914" y="9277"/>
                  </a:lnTo>
                  <a:lnTo>
                    <a:pt x="20914" y="10385"/>
                  </a:lnTo>
                  <a:lnTo>
                    <a:pt x="19029" y="11908"/>
                  </a:lnTo>
                  <a:lnTo>
                    <a:pt x="19029" y="12323"/>
                  </a:lnTo>
                  <a:lnTo>
                    <a:pt x="18343" y="12323"/>
                  </a:lnTo>
                  <a:lnTo>
                    <a:pt x="18343" y="13431"/>
                  </a:lnTo>
                  <a:lnTo>
                    <a:pt x="17829" y="13431"/>
                  </a:lnTo>
                  <a:lnTo>
                    <a:pt x="17829" y="12877"/>
                  </a:lnTo>
                  <a:lnTo>
                    <a:pt x="17143" y="12877"/>
                  </a:lnTo>
                  <a:lnTo>
                    <a:pt x="17143" y="13431"/>
                  </a:lnTo>
                  <a:lnTo>
                    <a:pt x="16457" y="13431"/>
                  </a:lnTo>
                  <a:lnTo>
                    <a:pt x="17143" y="13431"/>
                  </a:lnTo>
                  <a:lnTo>
                    <a:pt x="16457" y="13846"/>
                  </a:lnTo>
                  <a:lnTo>
                    <a:pt x="15771" y="14400"/>
                  </a:lnTo>
                  <a:lnTo>
                    <a:pt x="15771" y="14954"/>
                  </a:lnTo>
                  <a:lnTo>
                    <a:pt x="16457" y="15508"/>
                  </a:lnTo>
                  <a:lnTo>
                    <a:pt x="16457" y="16477"/>
                  </a:lnTo>
                  <a:lnTo>
                    <a:pt x="15257" y="16477"/>
                  </a:lnTo>
                  <a:lnTo>
                    <a:pt x="15257" y="17031"/>
                  </a:lnTo>
                  <a:lnTo>
                    <a:pt x="14571" y="16477"/>
                  </a:lnTo>
                  <a:lnTo>
                    <a:pt x="13886" y="17031"/>
                  </a:lnTo>
                  <a:lnTo>
                    <a:pt x="12686" y="17446"/>
                  </a:lnTo>
                  <a:lnTo>
                    <a:pt x="12686" y="18554"/>
                  </a:lnTo>
                  <a:lnTo>
                    <a:pt x="12000" y="19108"/>
                  </a:lnTo>
                  <a:lnTo>
                    <a:pt x="10114" y="19108"/>
                  </a:lnTo>
                  <a:lnTo>
                    <a:pt x="9429" y="19523"/>
                  </a:lnTo>
                  <a:lnTo>
                    <a:pt x="9429" y="20077"/>
                  </a:lnTo>
                  <a:lnTo>
                    <a:pt x="8914" y="21046"/>
                  </a:lnTo>
                  <a:lnTo>
                    <a:pt x="8229" y="20631"/>
                  </a:lnTo>
                  <a:lnTo>
                    <a:pt x="7543" y="21046"/>
                  </a:lnTo>
                  <a:lnTo>
                    <a:pt x="5657" y="21046"/>
                  </a:lnTo>
                  <a:lnTo>
                    <a:pt x="5143" y="21600"/>
                  </a:lnTo>
                  <a:lnTo>
                    <a:pt x="3771" y="21600"/>
                  </a:lnTo>
                  <a:lnTo>
                    <a:pt x="2571" y="20077"/>
                  </a:lnTo>
                  <a:lnTo>
                    <a:pt x="2571" y="19523"/>
                  </a:lnTo>
                  <a:lnTo>
                    <a:pt x="0" y="17031"/>
                  </a:lnTo>
                  <a:lnTo>
                    <a:pt x="686" y="15923"/>
                  </a:lnTo>
                  <a:close/>
                  <a:moveTo>
                    <a:pt x="10800" y="1523"/>
                  </a:moveTo>
                  <a:lnTo>
                    <a:pt x="10800" y="0"/>
                  </a:lnTo>
                  <a:lnTo>
                    <a:pt x="10114" y="0"/>
                  </a:lnTo>
                  <a:lnTo>
                    <a:pt x="10114" y="1523"/>
                  </a:lnTo>
                  <a:lnTo>
                    <a:pt x="10800" y="1523"/>
                  </a:lnTo>
                  <a:close/>
                  <a:moveTo>
                    <a:pt x="10800" y="15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0" name="AutoShape 94"/>
            <p:cNvSpPr>
              <a:spLocks/>
            </p:cNvSpPr>
            <p:nvPr/>
          </p:nvSpPr>
          <p:spPr bwMode="auto">
            <a:xfrm>
              <a:off x="8623" y="3950"/>
              <a:ext cx="508" cy="27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32" y="8679"/>
                  </a:moveTo>
                  <a:lnTo>
                    <a:pt x="864" y="8679"/>
                  </a:lnTo>
                  <a:lnTo>
                    <a:pt x="1188" y="7907"/>
                  </a:lnTo>
                  <a:lnTo>
                    <a:pt x="1620" y="7136"/>
                  </a:lnTo>
                  <a:lnTo>
                    <a:pt x="1188" y="6557"/>
                  </a:lnTo>
                  <a:lnTo>
                    <a:pt x="1620" y="5014"/>
                  </a:lnTo>
                  <a:lnTo>
                    <a:pt x="2052" y="5014"/>
                  </a:lnTo>
                  <a:lnTo>
                    <a:pt x="2376" y="5786"/>
                  </a:lnTo>
                  <a:lnTo>
                    <a:pt x="3564" y="5786"/>
                  </a:lnTo>
                  <a:lnTo>
                    <a:pt x="5184" y="6557"/>
                  </a:lnTo>
                  <a:lnTo>
                    <a:pt x="6804" y="7907"/>
                  </a:lnTo>
                  <a:lnTo>
                    <a:pt x="6804" y="10029"/>
                  </a:lnTo>
                  <a:lnTo>
                    <a:pt x="10044" y="3664"/>
                  </a:lnTo>
                  <a:lnTo>
                    <a:pt x="16848" y="0"/>
                  </a:lnTo>
                  <a:lnTo>
                    <a:pt x="16416" y="1543"/>
                  </a:lnTo>
                  <a:lnTo>
                    <a:pt x="18036" y="5014"/>
                  </a:lnTo>
                  <a:lnTo>
                    <a:pt x="18036" y="5786"/>
                  </a:lnTo>
                  <a:lnTo>
                    <a:pt x="18792" y="7907"/>
                  </a:lnTo>
                  <a:lnTo>
                    <a:pt x="18360" y="7907"/>
                  </a:lnTo>
                  <a:lnTo>
                    <a:pt x="18036" y="8679"/>
                  </a:lnTo>
                  <a:lnTo>
                    <a:pt x="17172" y="9450"/>
                  </a:lnTo>
                  <a:lnTo>
                    <a:pt x="17172" y="10800"/>
                  </a:lnTo>
                  <a:lnTo>
                    <a:pt x="16848" y="11571"/>
                  </a:lnTo>
                  <a:lnTo>
                    <a:pt x="16416" y="11571"/>
                  </a:lnTo>
                  <a:lnTo>
                    <a:pt x="15660" y="12150"/>
                  </a:lnTo>
                  <a:lnTo>
                    <a:pt x="14364" y="12921"/>
                  </a:lnTo>
                  <a:lnTo>
                    <a:pt x="12420" y="13693"/>
                  </a:lnTo>
                  <a:lnTo>
                    <a:pt x="11988" y="13693"/>
                  </a:lnTo>
                  <a:lnTo>
                    <a:pt x="11988" y="14464"/>
                  </a:lnTo>
                  <a:lnTo>
                    <a:pt x="11556" y="15043"/>
                  </a:lnTo>
                  <a:lnTo>
                    <a:pt x="10800" y="15814"/>
                  </a:lnTo>
                  <a:lnTo>
                    <a:pt x="9612" y="15814"/>
                  </a:lnTo>
                  <a:lnTo>
                    <a:pt x="9180" y="16586"/>
                  </a:lnTo>
                  <a:lnTo>
                    <a:pt x="9180" y="17164"/>
                  </a:lnTo>
                  <a:lnTo>
                    <a:pt x="7992" y="17164"/>
                  </a:lnTo>
                  <a:lnTo>
                    <a:pt x="7236" y="17936"/>
                  </a:lnTo>
                  <a:lnTo>
                    <a:pt x="6804" y="17936"/>
                  </a:lnTo>
                  <a:lnTo>
                    <a:pt x="6804" y="17164"/>
                  </a:lnTo>
                  <a:lnTo>
                    <a:pt x="5616" y="17164"/>
                  </a:lnTo>
                  <a:lnTo>
                    <a:pt x="5184" y="17936"/>
                  </a:lnTo>
                  <a:lnTo>
                    <a:pt x="5184" y="18707"/>
                  </a:lnTo>
                  <a:lnTo>
                    <a:pt x="4860" y="18707"/>
                  </a:lnTo>
                  <a:lnTo>
                    <a:pt x="4428" y="19286"/>
                  </a:lnTo>
                  <a:lnTo>
                    <a:pt x="3564" y="19286"/>
                  </a:lnTo>
                  <a:lnTo>
                    <a:pt x="3240" y="20057"/>
                  </a:lnTo>
                  <a:lnTo>
                    <a:pt x="2376" y="19286"/>
                  </a:lnTo>
                  <a:lnTo>
                    <a:pt x="2376" y="20057"/>
                  </a:lnTo>
                  <a:lnTo>
                    <a:pt x="2052" y="20057"/>
                  </a:lnTo>
                  <a:lnTo>
                    <a:pt x="2052" y="18707"/>
                  </a:lnTo>
                  <a:lnTo>
                    <a:pt x="1188" y="17164"/>
                  </a:lnTo>
                  <a:lnTo>
                    <a:pt x="1620" y="17164"/>
                  </a:lnTo>
                  <a:lnTo>
                    <a:pt x="1620" y="16586"/>
                  </a:lnTo>
                  <a:lnTo>
                    <a:pt x="1188" y="15814"/>
                  </a:lnTo>
                  <a:lnTo>
                    <a:pt x="864" y="12921"/>
                  </a:lnTo>
                  <a:lnTo>
                    <a:pt x="432" y="12150"/>
                  </a:lnTo>
                  <a:lnTo>
                    <a:pt x="432" y="11571"/>
                  </a:lnTo>
                  <a:lnTo>
                    <a:pt x="0" y="11571"/>
                  </a:lnTo>
                  <a:lnTo>
                    <a:pt x="432" y="11571"/>
                  </a:lnTo>
                  <a:lnTo>
                    <a:pt x="432" y="8679"/>
                  </a:lnTo>
                  <a:close/>
                  <a:moveTo>
                    <a:pt x="17172" y="21600"/>
                  </a:moveTo>
                  <a:lnTo>
                    <a:pt x="17604" y="21600"/>
                  </a:lnTo>
                  <a:lnTo>
                    <a:pt x="17172" y="21600"/>
                  </a:lnTo>
                  <a:close/>
                  <a:moveTo>
                    <a:pt x="19656" y="20829"/>
                  </a:moveTo>
                  <a:lnTo>
                    <a:pt x="19656" y="20057"/>
                  </a:lnTo>
                  <a:lnTo>
                    <a:pt x="19980" y="19286"/>
                  </a:lnTo>
                  <a:lnTo>
                    <a:pt x="20412" y="20057"/>
                  </a:lnTo>
                  <a:lnTo>
                    <a:pt x="21600" y="20057"/>
                  </a:lnTo>
                  <a:lnTo>
                    <a:pt x="21600" y="20829"/>
                  </a:lnTo>
                  <a:lnTo>
                    <a:pt x="19656" y="20829"/>
                  </a:lnTo>
                  <a:close/>
                  <a:moveTo>
                    <a:pt x="19656" y="208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1" name="AutoShape 95"/>
            <p:cNvSpPr>
              <a:spLocks/>
            </p:cNvSpPr>
            <p:nvPr/>
          </p:nvSpPr>
          <p:spPr bwMode="auto">
            <a:xfrm>
              <a:off x="7862" y="3466"/>
              <a:ext cx="518" cy="38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259" y="5123"/>
                  </a:moveTo>
                  <a:lnTo>
                    <a:pt x="16835" y="4569"/>
                  </a:lnTo>
                  <a:lnTo>
                    <a:pt x="17259" y="4015"/>
                  </a:lnTo>
                  <a:lnTo>
                    <a:pt x="16835" y="3046"/>
                  </a:lnTo>
                  <a:lnTo>
                    <a:pt x="16518" y="2077"/>
                  </a:lnTo>
                  <a:lnTo>
                    <a:pt x="16094" y="969"/>
                  </a:lnTo>
                  <a:lnTo>
                    <a:pt x="15671" y="415"/>
                  </a:lnTo>
                  <a:lnTo>
                    <a:pt x="15353" y="969"/>
                  </a:lnTo>
                  <a:lnTo>
                    <a:pt x="12918" y="969"/>
                  </a:lnTo>
                  <a:lnTo>
                    <a:pt x="12176" y="415"/>
                  </a:lnTo>
                  <a:lnTo>
                    <a:pt x="12176" y="969"/>
                  </a:lnTo>
                  <a:lnTo>
                    <a:pt x="12600" y="1523"/>
                  </a:lnTo>
                  <a:lnTo>
                    <a:pt x="12176" y="969"/>
                  </a:lnTo>
                  <a:lnTo>
                    <a:pt x="11753" y="969"/>
                  </a:lnTo>
                  <a:lnTo>
                    <a:pt x="11753" y="415"/>
                  </a:lnTo>
                  <a:lnTo>
                    <a:pt x="11012" y="415"/>
                  </a:lnTo>
                  <a:lnTo>
                    <a:pt x="10588" y="0"/>
                  </a:lnTo>
                  <a:lnTo>
                    <a:pt x="10588" y="415"/>
                  </a:lnTo>
                  <a:lnTo>
                    <a:pt x="9847" y="415"/>
                  </a:lnTo>
                  <a:lnTo>
                    <a:pt x="10165" y="0"/>
                  </a:lnTo>
                  <a:lnTo>
                    <a:pt x="9847" y="415"/>
                  </a:lnTo>
                  <a:lnTo>
                    <a:pt x="8682" y="415"/>
                  </a:lnTo>
                  <a:lnTo>
                    <a:pt x="8682" y="969"/>
                  </a:lnTo>
                  <a:lnTo>
                    <a:pt x="8259" y="969"/>
                  </a:lnTo>
                  <a:lnTo>
                    <a:pt x="7835" y="1523"/>
                  </a:lnTo>
                  <a:lnTo>
                    <a:pt x="7094" y="1523"/>
                  </a:lnTo>
                  <a:lnTo>
                    <a:pt x="6247" y="969"/>
                  </a:lnTo>
                  <a:lnTo>
                    <a:pt x="4341" y="969"/>
                  </a:lnTo>
                  <a:lnTo>
                    <a:pt x="3918" y="415"/>
                  </a:lnTo>
                  <a:lnTo>
                    <a:pt x="2012" y="415"/>
                  </a:lnTo>
                  <a:lnTo>
                    <a:pt x="1588" y="0"/>
                  </a:lnTo>
                  <a:lnTo>
                    <a:pt x="424" y="0"/>
                  </a:lnTo>
                  <a:lnTo>
                    <a:pt x="424" y="415"/>
                  </a:lnTo>
                  <a:lnTo>
                    <a:pt x="0" y="1523"/>
                  </a:lnTo>
                  <a:lnTo>
                    <a:pt x="424" y="2077"/>
                  </a:lnTo>
                  <a:lnTo>
                    <a:pt x="424" y="2492"/>
                  </a:lnTo>
                  <a:lnTo>
                    <a:pt x="0" y="3046"/>
                  </a:lnTo>
                  <a:lnTo>
                    <a:pt x="0" y="4015"/>
                  </a:lnTo>
                  <a:lnTo>
                    <a:pt x="424" y="5123"/>
                  </a:lnTo>
                  <a:lnTo>
                    <a:pt x="847" y="21600"/>
                  </a:lnTo>
                  <a:lnTo>
                    <a:pt x="21600" y="21600"/>
                  </a:lnTo>
                  <a:lnTo>
                    <a:pt x="21176" y="21046"/>
                  </a:lnTo>
                  <a:lnTo>
                    <a:pt x="20753" y="21046"/>
                  </a:lnTo>
                  <a:lnTo>
                    <a:pt x="20753" y="20492"/>
                  </a:lnTo>
                  <a:lnTo>
                    <a:pt x="20435" y="20492"/>
                  </a:lnTo>
                  <a:lnTo>
                    <a:pt x="20435" y="19938"/>
                  </a:lnTo>
                  <a:lnTo>
                    <a:pt x="19588" y="19938"/>
                  </a:lnTo>
                  <a:lnTo>
                    <a:pt x="19271" y="19523"/>
                  </a:lnTo>
                  <a:lnTo>
                    <a:pt x="18847" y="18415"/>
                  </a:lnTo>
                  <a:lnTo>
                    <a:pt x="18847" y="17446"/>
                  </a:lnTo>
                  <a:lnTo>
                    <a:pt x="19588" y="17446"/>
                  </a:lnTo>
                  <a:lnTo>
                    <a:pt x="19271" y="16892"/>
                  </a:lnTo>
                  <a:lnTo>
                    <a:pt x="18847" y="16338"/>
                  </a:lnTo>
                  <a:lnTo>
                    <a:pt x="18424" y="16338"/>
                  </a:lnTo>
                  <a:lnTo>
                    <a:pt x="18424" y="15923"/>
                  </a:lnTo>
                  <a:lnTo>
                    <a:pt x="17682" y="14400"/>
                  </a:lnTo>
                  <a:lnTo>
                    <a:pt x="17259" y="14400"/>
                  </a:lnTo>
                  <a:lnTo>
                    <a:pt x="17259" y="13846"/>
                  </a:lnTo>
                  <a:lnTo>
                    <a:pt x="16094" y="11769"/>
                  </a:lnTo>
                  <a:lnTo>
                    <a:pt x="16094" y="10246"/>
                  </a:lnTo>
                  <a:lnTo>
                    <a:pt x="15671" y="10246"/>
                  </a:lnTo>
                  <a:lnTo>
                    <a:pt x="15671" y="9692"/>
                  </a:lnTo>
                  <a:lnTo>
                    <a:pt x="15353" y="9138"/>
                  </a:lnTo>
                  <a:lnTo>
                    <a:pt x="15353" y="8169"/>
                  </a:lnTo>
                  <a:lnTo>
                    <a:pt x="14082" y="7200"/>
                  </a:lnTo>
                  <a:lnTo>
                    <a:pt x="14082" y="6646"/>
                  </a:lnTo>
                  <a:lnTo>
                    <a:pt x="13341" y="6092"/>
                  </a:lnTo>
                  <a:lnTo>
                    <a:pt x="13341" y="5677"/>
                  </a:lnTo>
                  <a:lnTo>
                    <a:pt x="12918" y="5123"/>
                  </a:lnTo>
                  <a:lnTo>
                    <a:pt x="12918" y="4015"/>
                  </a:lnTo>
                  <a:lnTo>
                    <a:pt x="13341" y="4015"/>
                  </a:lnTo>
                  <a:lnTo>
                    <a:pt x="13341" y="4569"/>
                  </a:lnTo>
                  <a:lnTo>
                    <a:pt x="14506" y="6092"/>
                  </a:lnTo>
                  <a:lnTo>
                    <a:pt x="14506" y="6646"/>
                  </a:lnTo>
                  <a:lnTo>
                    <a:pt x="16094" y="8723"/>
                  </a:lnTo>
                  <a:lnTo>
                    <a:pt x="16518" y="8723"/>
                  </a:lnTo>
                  <a:lnTo>
                    <a:pt x="16835" y="8169"/>
                  </a:lnTo>
                  <a:lnTo>
                    <a:pt x="16835" y="6092"/>
                  </a:lnTo>
                  <a:lnTo>
                    <a:pt x="17259" y="5123"/>
                  </a:lnTo>
                  <a:close/>
                  <a:moveTo>
                    <a:pt x="17259" y="51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2" name="AutoShape 96"/>
            <p:cNvSpPr>
              <a:spLocks/>
            </p:cNvSpPr>
            <p:nvPr/>
          </p:nvSpPr>
          <p:spPr bwMode="auto">
            <a:xfrm>
              <a:off x="7768" y="3851"/>
              <a:ext cx="685" cy="69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600" y="0"/>
                  </a:moveTo>
                  <a:lnTo>
                    <a:pt x="19280" y="0"/>
                  </a:lnTo>
                  <a:lnTo>
                    <a:pt x="19280" y="538"/>
                  </a:lnTo>
                  <a:lnTo>
                    <a:pt x="19840" y="1076"/>
                  </a:lnTo>
                  <a:lnTo>
                    <a:pt x="19600" y="1076"/>
                  </a:lnTo>
                  <a:lnTo>
                    <a:pt x="19600" y="846"/>
                  </a:lnTo>
                  <a:lnTo>
                    <a:pt x="19600" y="1076"/>
                  </a:lnTo>
                  <a:lnTo>
                    <a:pt x="19840" y="1922"/>
                  </a:lnTo>
                  <a:lnTo>
                    <a:pt x="19840" y="2844"/>
                  </a:lnTo>
                  <a:lnTo>
                    <a:pt x="20160" y="3382"/>
                  </a:lnTo>
                  <a:lnTo>
                    <a:pt x="20160" y="3690"/>
                  </a:lnTo>
                  <a:lnTo>
                    <a:pt x="20480" y="3690"/>
                  </a:lnTo>
                  <a:lnTo>
                    <a:pt x="21040" y="4228"/>
                  </a:lnTo>
                  <a:lnTo>
                    <a:pt x="21360" y="4228"/>
                  </a:lnTo>
                  <a:lnTo>
                    <a:pt x="21600" y="4535"/>
                  </a:lnTo>
                  <a:lnTo>
                    <a:pt x="21600" y="4843"/>
                  </a:lnTo>
                  <a:lnTo>
                    <a:pt x="21360" y="5073"/>
                  </a:lnTo>
                  <a:lnTo>
                    <a:pt x="20720" y="5073"/>
                  </a:lnTo>
                  <a:lnTo>
                    <a:pt x="20480" y="5381"/>
                  </a:lnTo>
                  <a:lnTo>
                    <a:pt x="20160" y="5381"/>
                  </a:lnTo>
                  <a:lnTo>
                    <a:pt x="20480" y="5688"/>
                  </a:lnTo>
                  <a:lnTo>
                    <a:pt x="19840" y="5688"/>
                  </a:lnTo>
                  <a:lnTo>
                    <a:pt x="19840" y="5919"/>
                  </a:lnTo>
                  <a:lnTo>
                    <a:pt x="19600" y="6226"/>
                  </a:lnTo>
                  <a:lnTo>
                    <a:pt x="19840" y="6226"/>
                  </a:lnTo>
                  <a:lnTo>
                    <a:pt x="19840" y="6534"/>
                  </a:lnTo>
                  <a:lnTo>
                    <a:pt x="19600" y="6841"/>
                  </a:lnTo>
                  <a:lnTo>
                    <a:pt x="19600" y="7379"/>
                  </a:lnTo>
                  <a:lnTo>
                    <a:pt x="19280" y="7687"/>
                  </a:lnTo>
                  <a:lnTo>
                    <a:pt x="19280" y="7917"/>
                  </a:lnTo>
                  <a:lnTo>
                    <a:pt x="18960" y="8225"/>
                  </a:lnTo>
                  <a:lnTo>
                    <a:pt x="19280" y="8840"/>
                  </a:lnTo>
                  <a:lnTo>
                    <a:pt x="19280" y="9916"/>
                  </a:lnTo>
                  <a:lnTo>
                    <a:pt x="18640" y="10531"/>
                  </a:lnTo>
                  <a:lnTo>
                    <a:pt x="18640" y="10762"/>
                  </a:lnTo>
                  <a:lnTo>
                    <a:pt x="18400" y="10762"/>
                  </a:lnTo>
                  <a:lnTo>
                    <a:pt x="18400" y="11069"/>
                  </a:lnTo>
                  <a:lnTo>
                    <a:pt x="18080" y="11377"/>
                  </a:lnTo>
                  <a:lnTo>
                    <a:pt x="18080" y="11684"/>
                  </a:lnTo>
                  <a:lnTo>
                    <a:pt x="17520" y="11915"/>
                  </a:lnTo>
                  <a:lnTo>
                    <a:pt x="17520" y="12222"/>
                  </a:lnTo>
                  <a:lnTo>
                    <a:pt x="17200" y="13068"/>
                  </a:lnTo>
                  <a:lnTo>
                    <a:pt x="16880" y="13068"/>
                  </a:lnTo>
                  <a:lnTo>
                    <a:pt x="16640" y="13683"/>
                  </a:lnTo>
                  <a:lnTo>
                    <a:pt x="16640" y="14221"/>
                  </a:lnTo>
                  <a:lnTo>
                    <a:pt x="16320" y="14528"/>
                  </a:lnTo>
                  <a:lnTo>
                    <a:pt x="16320" y="15681"/>
                  </a:lnTo>
                  <a:lnTo>
                    <a:pt x="16000" y="15912"/>
                  </a:lnTo>
                  <a:lnTo>
                    <a:pt x="15120" y="15912"/>
                  </a:lnTo>
                  <a:lnTo>
                    <a:pt x="15120" y="16219"/>
                  </a:lnTo>
                  <a:lnTo>
                    <a:pt x="14800" y="16527"/>
                  </a:lnTo>
                  <a:lnTo>
                    <a:pt x="15120" y="16757"/>
                  </a:lnTo>
                  <a:lnTo>
                    <a:pt x="15680" y="16527"/>
                  </a:lnTo>
                  <a:lnTo>
                    <a:pt x="15680" y="16757"/>
                  </a:lnTo>
                  <a:lnTo>
                    <a:pt x="16000" y="17065"/>
                  </a:lnTo>
                  <a:lnTo>
                    <a:pt x="16320" y="17065"/>
                  </a:lnTo>
                  <a:lnTo>
                    <a:pt x="16320" y="17680"/>
                  </a:lnTo>
                  <a:lnTo>
                    <a:pt x="16640" y="17680"/>
                  </a:lnTo>
                  <a:lnTo>
                    <a:pt x="16880" y="17910"/>
                  </a:lnTo>
                  <a:lnTo>
                    <a:pt x="17200" y="17910"/>
                  </a:lnTo>
                  <a:lnTo>
                    <a:pt x="17200" y="18218"/>
                  </a:lnTo>
                  <a:lnTo>
                    <a:pt x="17520" y="18525"/>
                  </a:lnTo>
                  <a:lnTo>
                    <a:pt x="17520" y="18756"/>
                  </a:lnTo>
                  <a:lnTo>
                    <a:pt x="17760" y="19063"/>
                  </a:lnTo>
                  <a:lnTo>
                    <a:pt x="17760" y="19371"/>
                  </a:lnTo>
                  <a:lnTo>
                    <a:pt x="16880" y="20216"/>
                  </a:lnTo>
                  <a:lnTo>
                    <a:pt x="16640" y="20524"/>
                  </a:lnTo>
                  <a:lnTo>
                    <a:pt x="16320" y="20524"/>
                  </a:lnTo>
                  <a:lnTo>
                    <a:pt x="16320" y="20754"/>
                  </a:lnTo>
                  <a:lnTo>
                    <a:pt x="16000" y="21062"/>
                  </a:lnTo>
                  <a:lnTo>
                    <a:pt x="15680" y="21062"/>
                  </a:lnTo>
                  <a:lnTo>
                    <a:pt x="15440" y="21369"/>
                  </a:lnTo>
                  <a:lnTo>
                    <a:pt x="15120" y="21062"/>
                  </a:lnTo>
                  <a:lnTo>
                    <a:pt x="14800" y="21062"/>
                  </a:lnTo>
                  <a:lnTo>
                    <a:pt x="14560" y="21369"/>
                  </a:lnTo>
                  <a:lnTo>
                    <a:pt x="13920" y="21369"/>
                  </a:lnTo>
                  <a:lnTo>
                    <a:pt x="13920" y="21600"/>
                  </a:lnTo>
                  <a:lnTo>
                    <a:pt x="13360" y="21600"/>
                  </a:lnTo>
                  <a:lnTo>
                    <a:pt x="13360" y="21369"/>
                  </a:lnTo>
                  <a:lnTo>
                    <a:pt x="12480" y="21369"/>
                  </a:lnTo>
                  <a:lnTo>
                    <a:pt x="12160" y="21062"/>
                  </a:lnTo>
                  <a:lnTo>
                    <a:pt x="12160" y="21600"/>
                  </a:lnTo>
                  <a:lnTo>
                    <a:pt x="11600" y="21600"/>
                  </a:lnTo>
                  <a:lnTo>
                    <a:pt x="11600" y="21062"/>
                  </a:lnTo>
                  <a:lnTo>
                    <a:pt x="11280" y="21062"/>
                  </a:lnTo>
                  <a:lnTo>
                    <a:pt x="11280" y="20754"/>
                  </a:lnTo>
                  <a:lnTo>
                    <a:pt x="10960" y="20754"/>
                  </a:lnTo>
                  <a:lnTo>
                    <a:pt x="10640" y="20524"/>
                  </a:lnTo>
                  <a:lnTo>
                    <a:pt x="10400" y="20216"/>
                  </a:lnTo>
                  <a:lnTo>
                    <a:pt x="10080" y="20216"/>
                  </a:lnTo>
                  <a:lnTo>
                    <a:pt x="9760" y="20524"/>
                  </a:lnTo>
                  <a:lnTo>
                    <a:pt x="8880" y="20524"/>
                  </a:lnTo>
                  <a:lnTo>
                    <a:pt x="8640" y="20754"/>
                  </a:lnTo>
                  <a:lnTo>
                    <a:pt x="8320" y="20524"/>
                  </a:lnTo>
                  <a:lnTo>
                    <a:pt x="8000" y="20524"/>
                  </a:lnTo>
                  <a:lnTo>
                    <a:pt x="8000" y="20216"/>
                  </a:lnTo>
                  <a:lnTo>
                    <a:pt x="7680" y="20216"/>
                  </a:lnTo>
                  <a:lnTo>
                    <a:pt x="7440" y="19909"/>
                  </a:lnTo>
                  <a:lnTo>
                    <a:pt x="7440" y="19601"/>
                  </a:lnTo>
                  <a:lnTo>
                    <a:pt x="7120" y="19601"/>
                  </a:lnTo>
                  <a:lnTo>
                    <a:pt x="7120" y="19371"/>
                  </a:lnTo>
                  <a:lnTo>
                    <a:pt x="6800" y="19063"/>
                  </a:lnTo>
                  <a:lnTo>
                    <a:pt x="7120" y="19063"/>
                  </a:lnTo>
                  <a:lnTo>
                    <a:pt x="6800" y="18756"/>
                  </a:lnTo>
                  <a:lnTo>
                    <a:pt x="6240" y="18756"/>
                  </a:lnTo>
                  <a:lnTo>
                    <a:pt x="6240" y="18525"/>
                  </a:lnTo>
                  <a:lnTo>
                    <a:pt x="5920" y="18218"/>
                  </a:lnTo>
                  <a:lnTo>
                    <a:pt x="5680" y="17910"/>
                  </a:lnTo>
                  <a:lnTo>
                    <a:pt x="5680" y="17680"/>
                  </a:lnTo>
                  <a:lnTo>
                    <a:pt x="5360" y="17372"/>
                  </a:lnTo>
                  <a:lnTo>
                    <a:pt x="5040" y="17680"/>
                  </a:lnTo>
                  <a:lnTo>
                    <a:pt x="5040" y="17372"/>
                  </a:lnTo>
                  <a:lnTo>
                    <a:pt x="4720" y="17372"/>
                  </a:lnTo>
                  <a:lnTo>
                    <a:pt x="4480" y="17065"/>
                  </a:lnTo>
                  <a:lnTo>
                    <a:pt x="4720" y="16757"/>
                  </a:lnTo>
                  <a:lnTo>
                    <a:pt x="4480" y="16527"/>
                  </a:lnTo>
                  <a:lnTo>
                    <a:pt x="4160" y="16527"/>
                  </a:lnTo>
                  <a:lnTo>
                    <a:pt x="4160" y="16219"/>
                  </a:lnTo>
                  <a:lnTo>
                    <a:pt x="3280" y="16219"/>
                  </a:lnTo>
                  <a:lnTo>
                    <a:pt x="2960" y="15912"/>
                  </a:lnTo>
                  <a:lnTo>
                    <a:pt x="2960" y="15681"/>
                  </a:lnTo>
                  <a:lnTo>
                    <a:pt x="3280" y="15681"/>
                  </a:lnTo>
                  <a:lnTo>
                    <a:pt x="2960" y="15374"/>
                  </a:lnTo>
                  <a:lnTo>
                    <a:pt x="2640" y="15374"/>
                  </a:lnTo>
                  <a:lnTo>
                    <a:pt x="2640" y="15681"/>
                  </a:lnTo>
                  <a:lnTo>
                    <a:pt x="2080" y="15681"/>
                  </a:lnTo>
                  <a:lnTo>
                    <a:pt x="2080" y="14759"/>
                  </a:lnTo>
                  <a:lnTo>
                    <a:pt x="2400" y="14528"/>
                  </a:lnTo>
                  <a:lnTo>
                    <a:pt x="1760" y="13913"/>
                  </a:lnTo>
                  <a:lnTo>
                    <a:pt x="1520" y="13375"/>
                  </a:lnTo>
                  <a:lnTo>
                    <a:pt x="1200" y="13068"/>
                  </a:lnTo>
                  <a:lnTo>
                    <a:pt x="1200" y="12222"/>
                  </a:lnTo>
                  <a:lnTo>
                    <a:pt x="640" y="12222"/>
                  </a:lnTo>
                  <a:lnTo>
                    <a:pt x="640" y="11377"/>
                  </a:lnTo>
                  <a:lnTo>
                    <a:pt x="320" y="11069"/>
                  </a:lnTo>
                  <a:lnTo>
                    <a:pt x="640" y="11069"/>
                  </a:lnTo>
                  <a:lnTo>
                    <a:pt x="640" y="10762"/>
                  </a:lnTo>
                  <a:lnTo>
                    <a:pt x="320" y="10762"/>
                  </a:lnTo>
                  <a:lnTo>
                    <a:pt x="0" y="11069"/>
                  </a:lnTo>
                  <a:lnTo>
                    <a:pt x="0" y="10762"/>
                  </a:lnTo>
                  <a:lnTo>
                    <a:pt x="320" y="10223"/>
                  </a:lnTo>
                  <a:lnTo>
                    <a:pt x="640" y="10223"/>
                  </a:lnTo>
                  <a:lnTo>
                    <a:pt x="640" y="9916"/>
                  </a:lnTo>
                  <a:lnTo>
                    <a:pt x="320" y="9685"/>
                  </a:lnTo>
                  <a:lnTo>
                    <a:pt x="640" y="9378"/>
                  </a:lnTo>
                  <a:lnTo>
                    <a:pt x="640" y="8840"/>
                  </a:lnTo>
                  <a:lnTo>
                    <a:pt x="880" y="8840"/>
                  </a:lnTo>
                  <a:lnTo>
                    <a:pt x="1200" y="8225"/>
                  </a:lnTo>
                  <a:lnTo>
                    <a:pt x="1520" y="7917"/>
                  </a:lnTo>
                  <a:lnTo>
                    <a:pt x="1200" y="7917"/>
                  </a:lnTo>
                  <a:lnTo>
                    <a:pt x="1200" y="7687"/>
                  </a:lnTo>
                  <a:lnTo>
                    <a:pt x="1520" y="7379"/>
                  </a:lnTo>
                  <a:lnTo>
                    <a:pt x="2640" y="7379"/>
                  </a:lnTo>
                  <a:lnTo>
                    <a:pt x="2400" y="2844"/>
                  </a:lnTo>
                  <a:lnTo>
                    <a:pt x="2400" y="2229"/>
                  </a:lnTo>
                  <a:lnTo>
                    <a:pt x="3840" y="2229"/>
                  </a:lnTo>
                  <a:lnTo>
                    <a:pt x="3600" y="0"/>
                  </a:lnTo>
                  <a:close/>
                  <a:moveTo>
                    <a:pt x="3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3" name="AutoShape 97"/>
            <p:cNvSpPr>
              <a:spLocks/>
            </p:cNvSpPr>
            <p:nvPr/>
          </p:nvSpPr>
          <p:spPr bwMode="auto">
            <a:xfrm>
              <a:off x="8237" y="4116"/>
              <a:ext cx="640" cy="4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171" y="18000"/>
                  </a:moveTo>
                  <a:lnTo>
                    <a:pt x="3171" y="17503"/>
                  </a:lnTo>
                  <a:lnTo>
                    <a:pt x="2914" y="17007"/>
                  </a:lnTo>
                  <a:lnTo>
                    <a:pt x="2914" y="16634"/>
                  </a:lnTo>
                  <a:lnTo>
                    <a:pt x="2571" y="16138"/>
                  </a:lnTo>
                  <a:lnTo>
                    <a:pt x="2571" y="15641"/>
                  </a:lnTo>
                  <a:lnTo>
                    <a:pt x="2229" y="15641"/>
                  </a:lnTo>
                  <a:lnTo>
                    <a:pt x="1971" y="15269"/>
                  </a:lnTo>
                  <a:lnTo>
                    <a:pt x="1629" y="15269"/>
                  </a:lnTo>
                  <a:lnTo>
                    <a:pt x="1629" y="14276"/>
                  </a:lnTo>
                  <a:lnTo>
                    <a:pt x="1286" y="14276"/>
                  </a:lnTo>
                  <a:lnTo>
                    <a:pt x="943" y="13779"/>
                  </a:lnTo>
                  <a:lnTo>
                    <a:pt x="943" y="13407"/>
                  </a:lnTo>
                  <a:lnTo>
                    <a:pt x="343" y="13779"/>
                  </a:lnTo>
                  <a:lnTo>
                    <a:pt x="0" y="13407"/>
                  </a:lnTo>
                  <a:lnTo>
                    <a:pt x="343" y="12910"/>
                  </a:lnTo>
                  <a:lnTo>
                    <a:pt x="343" y="12414"/>
                  </a:lnTo>
                  <a:lnTo>
                    <a:pt x="1286" y="12414"/>
                  </a:lnTo>
                  <a:lnTo>
                    <a:pt x="1629" y="12041"/>
                  </a:lnTo>
                  <a:lnTo>
                    <a:pt x="1629" y="10179"/>
                  </a:lnTo>
                  <a:lnTo>
                    <a:pt x="1971" y="9683"/>
                  </a:lnTo>
                  <a:lnTo>
                    <a:pt x="1971" y="8814"/>
                  </a:lnTo>
                  <a:lnTo>
                    <a:pt x="2229" y="7821"/>
                  </a:lnTo>
                  <a:lnTo>
                    <a:pt x="2571" y="7821"/>
                  </a:lnTo>
                  <a:lnTo>
                    <a:pt x="2914" y="6455"/>
                  </a:lnTo>
                  <a:lnTo>
                    <a:pt x="2914" y="5959"/>
                  </a:lnTo>
                  <a:lnTo>
                    <a:pt x="3514" y="5586"/>
                  </a:lnTo>
                  <a:lnTo>
                    <a:pt x="3514" y="5090"/>
                  </a:lnTo>
                  <a:lnTo>
                    <a:pt x="3857" y="4593"/>
                  </a:lnTo>
                  <a:lnTo>
                    <a:pt x="3857" y="4097"/>
                  </a:lnTo>
                  <a:lnTo>
                    <a:pt x="4114" y="4097"/>
                  </a:lnTo>
                  <a:lnTo>
                    <a:pt x="4114" y="3724"/>
                  </a:lnTo>
                  <a:lnTo>
                    <a:pt x="4800" y="2731"/>
                  </a:lnTo>
                  <a:lnTo>
                    <a:pt x="4800" y="1366"/>
                  </a:lnTo>
                  <a:lnTo>
                    <a:pt x="5743" y="1366"/>
                  </a:lnTo>
                  <a:lnTo>
                    <a:pt x="6086" y="0"/>
                  </a:lnTo>
                  <a:lnTo>
                    <a:pt x="6343" y="497"/>
                  </a:lnTo>
                  <a:lnTo>
                    <a:pt x="7029" y="993"/>
                  </a:lnTo>
                  <a:lnTo>
                    <a:pt x="7286" y="497"/>
                  </a:lnTo>
                  <a:lnTo>
                    <a:pt x="8314" y="497"/>
                  </a:lnTo>
                  <a:lnTo>
                    <a:pt x="8571" y="993"/>
                  </a:lnTo>
                  <a:lnTo>
                    <a:pt x="9257" y="993"/>
                  </a:lnTo>
                  <a:lnTo>
                    <a:pt x="9514" y="1366"/>
                  </a:lnTo>
                  <a:lnTo>
                    <a:pt x="9857" y="1366"/>
                  </a:lnTo>
                  <a:lnTo>
                    <a:pt x="10200" y="1862"/>
                  </a:lnTo>
                  <a:lnTo>
                    <a:pt x="10200" y="2359"/>
                  </a:lnTo>
                  <a:lnTo>
                    <a:pt x="11143" y="2359"/>
                  </a:lnTo>
                  <a:lnTo>
                    <a:pt x="11143" y="2731"/>
                  </a:lnTo>
                  <a:lnTo>
                    <a:pt x="11486" y="2731"/>
                  </a:lnTo>
                  <a:lnTo>
                    <a:pt x="11743" y="3228"/>
                  </a:lnTo>
                  <a:lnTo>
                    <a:pt x="12086" y="3228"/>
                  </a:lnTo>
                  <a:lnTo>
                    <a:pt x="12429" y="4097"/>
                  </a:lnTo>
                  <a:lnTo>
                    <a:pt x="12429" y="4593"/>
                  </a:lnTo>
                  <a:lnTo>
                    <a:pt x="12686" y="4593"/>
                  </a:lnTo>
                  <a:lnTo>
                    <a:pt x="13029" y="5090"/>
                  </a:lnTo>
                  <a:lnTo>
                    <a:pt x="12686" y="5090"/>
                  </a:lnTo>
                  <a:lnTo>
                    <a:pt x="12686" y="6455"/>
                  </a:lnTo>
                  <a:lnTo>
                    <a:pt x="12429" y="6952"/>
                  </a:lnTo>
                  <a:lnTo>
                    <a:pt x="12429" y="7821"/>
                  </a:lnTo>
                  <a:lnTo>
                    <a:pt x="13029" y="7821"/>
                  </a:lnTo>
                  <a:lnTo>
                    <a:pt x="13371" y="7324"/>
                  </a:lnTo>
                  <a:lnTo>
                    <a:pt x="13714" y="7324"/>
                  </a:lnTo>
                  <a:lnTo>
                    <a:pt x="13971" y="7821"/>
                  </a:lnTo>
                  <a:lnTo>
                    <a:pt x="13714" y="7821"/>
                  </a:lnTo>
                  <a:lnTo>
                    <a:pt x="13971" y="8814"/>
                  </a:lnTo>
                  <a:lnTo>
                    <a:pt x="14314" y="9683"/>
                  </a:lnTo>
                  <a:lnTo>
                    <a:pt x="14657" y="9683"/>
                  </a:lnTo>
                  <a:lnTo>
                    <a:pt x="14657" y="11048"/>
                  </a:lnTo>
                  <a:lnTo>
                    <a:pt x="15257" y="11048"/>
                  </a:lnTo>
                  <a:lnTo>
                    <a:pt x="15600" y="11545"/>
                  </a:lnTo>
                  <a:lnTo>
                    <a:pt x="19714" y="12910"/>
                  </a:lnTo>
                  <a:lnTo>
                    <a:pt x="21600" y="12910"/>
                  </a:lnTo>
                  <a:lnTo>
                    <a:pt x="17143" y="18869"/>
                  </a:lnTo>
                  <a:lnTo>
                    <a:pt x="14914" y="18869"/>
                  </a:lnTo>
                  <a:lnTo>
                    <a:pt x="14657" y="19366"/>
                  </a:lnTo>
                  <a:lnTo>
                    <a:pt x="14314" y="19862"/>
                  </a:lnTo>
                  <a:lnTo>
                    <a:pt x="13971" y="19862"/>
                  </a:lnTo>
                  <a:lnTo>
                    <a:pt x="13714" y="20234"/>
                  </a:lnTo>
                  <a:lnTo>
                    <a:pt x="12686" y="20234"/>
                  </a:lnTo>
                  <a:lnTo>
                    <a:pt x="12686" y="20731"/>
                  </a:lnTo>
                  <a:lnTo>
                    <a:pt x="11486" y="20731"/>
                  </a:lnTo>
                  <a:lnTo>
                    <a:pt x="11486" y="20234"/>
                  </a:lnTo>
                  <a:lnTo>
                    <a:pt x="10200" y="20234"/>
                  </a:lnTo>
                  <a:lnTo>
                    <a:pt x="9257" y="21600"/>
                  </a:lnTo>
                  <a:lnTo>
                    <a:pt x="8314" y="21600"/>
                  </a:lnTo>
                  <a:lnTo>
                    <a:pt x="7971" y="21228"/>
                  </a:lnTo>
                  <a:lnTo>
                    <a:pt x="7286" y="21228"/>
                  </a:lnTo>
                  <a:lnTo>
                    <a:pt x="7029" y="20731"/>
                  </a:lnTo>
                  <a:lnTo>
                    <a:pt x="6686" y="20731"/>
                  </a:lnTo>
                  <a:lnTo>
                    <a:pt x="6086" y="19862"/>
                  </a:lnTo>
                  <a:lnTo>
                    <a:pt x="5143" y="19862"/>
                  </a:lnTo>
                  <a:lnTo>
                    <a:pt x="4800" y="19366"/>
                  </a:lnTo>
                  <a:lnTo>
                    <a:pt x="4457" y="19862"/>
                  </a:lnTo>
                  <a:lnTo>
                    <a:pt x="4114" y="19862"/>
                  </a:lnTo>
                  <a:lnTo>
                    <a:pt x="3857" y="19366"/>
                  </a:lnTo>
                  <a:lnTo>
                    <a:pt x="3857" y="18000"/>
                  </a:lnTo>
                  <a:lnTo>
                    <a:pt x="3514" y="18372"/>
                  </a:lnTo>
                  <a:lnTo>
                    <a:pt x="3171" y="18000"/>
                  </a:lnTo>
                  <a:close/>
                  <a:moveTo>
                    <a:pt x="3171" y="180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4" name="AutoShape 98"/>
            <p:cNvSpPr>
              <a:spLocks/>
            </p:cNvSpPr>
            <p:nvPr/>
          </p:nvSpPr>
          <p:spPr bwMode="auto">
            <a:xfrm>
              <a:off x="8369" y="3997"/>
              <a:ext cx="282" cy="2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459" y="21600"/>
                  </a:moveTo>
                  <a:lnTo>
                    <a:pt x="18681" y="20629"/>
                  </a:lnTo>
                  <a:lnTo>
                    <a:pt x="18097" y="20629"/>
                  </a:lnTo>
                  <a:lnTo>
                    <a:pt x="18097" y="19658"/>
                  </a:lnTo>
                  <a:lnTo>
                    <a:pt x="17319" y="17960"/>
                  </a:lnTo>
                  <a:lnTo>
                    <a:pt x="16541" y="17960"/>
                  </a:lnTo>
                  <a:lnTo>
                    <a:pt x="15957" y="16989"/>
                  </a:lnTo>
                  <a:lnTo>
                    <a:pt x="15178" y="16989"/>
                  </a:lnTo>
                  <a:lnTo>
                    <a:pt x="15178" y="16261"/>
                  </a:lnTo>
                  <a:lnTo>
                    <a:pt x="13038" y="16261"/>
                  </a:lnTo>
                  <a:lnTo>
                    <a:pt x="13038" y="15290"/>
                  </a:lnTo>
                  <a:lnTo>
                    <a:pt x="12259" y="14319"/>
                  </a:lnTo>
                  <a:lnTo>
                    <a:pt x="11481" y="14319"/>
                  </a:lnTo>
                  <a:lnTo>
                    <a:pt x="10897" y="13591"/>
                  </a:lnTo>
                  <a:lnTo>
                    <a:pt x="9341" y="13591"/>
                  </a:lnTo>
                  <a:lnTo>
                    <a:pt x="8757" y="12620"/>
                  </a:lnTo>
                  <a:lnTo>
                    <a:pt x="6422" y="12620"/>
                  </a:lnTo>
                  <a:lnTo>
                    <a:pt x="5838" y="13591"/>
                  </a:lnTo>
                  <a:lnTo>
                    <a:pt x="4281" y="12620"/>
                  </a:lnTo>
                  <a:lnTo>
                    <a:pt x="3697" y="11649"/>
                  </a:lnTo>
                  <a:lnTo>
                    <a:pt x="2919" y="14319"/>
                  </a:lnTo>
                  <a:lnTo>
                    <a:pt x="778" y="14319"/>
                  </a:lnTo>
                  <a:lnTo>
                    <a:pt x="778" y="13591"/>
                  </a:lnTo>
                  <a:lnTo>
                    <a:pt x="0" y="11649"/>
                  </a:lnTo>
                  <a:lnTo>
                    <a:pt x="778" y="10679"/>
                  </a:lnTo>
                  <a:lnTo>
                    <a:pt x="778" y="9951"/>
                  </a:lnTo>
                  <a:lnTo>
                    <a:pt x="1557" y="8980"/>
                  </a:lnTo>
                  <a:lnTo>
                    <a:pt x="1557" y="7281"/>
                  </a:lnTo>
                  <a:lnTo>
                    <a:pt x="2141" y="6310"/>
                  </a:lnTo>
                  <a:lnTo>
                    <a:pt x="2141" y="5339"/>
                  </a:lnTo>
                  <a:lnTo>
                    <a:pt x="1557" y="5339"/>
                  </a:lnTo>
                  <a:lnTo>
                    <a:pt x="2141" y="4369"/>
                  </a:lnTo>
                  <a:lnTo>
                    <a:pt x="2141" y="3640"/>
                  </a:lnTo>
                  <a:lnTo>
                    <a:pt x="3697" y="3640"/>
                  </a:lnTo>
                  <a:lnTo>
                    <a:pt x="2919" y="2670"/>
                  </a:lnTo>
                  <a:lnTo>
                    <a:pt x="3697" y="2670"/>
                  </a:lnTo>
                  <a:lnTo>
                    <a:pt x="4281" y="1699"/>
                  </a:lnTo>
                  <a:lnTo>
                    <a:pt x="5838" y="1699"/>
                  </a:lnTo>
                  <a:lnTo>
                    <a:pt x="6422" y="971"/>
                  </a:lnTo>
                  <a:lnTo>
                    <a:pt x="6422" y="0"/>
                  </a:lnTo>
                  <a:lnTo>
                    <a:pt x="7200" y="971"/>
                  </a:lnTo>
                  <a:lnTo>
                    <a:pt x="8757" y="5339"/>
                  </a:lnTo>
                  <a:lnTo>
                    <a:pt x="9341" y="8009"/>
                  </a:lnTo>
                  <a:lnTo>
                    <a:pt x="9341" y="8980"/>
                  </a:lnTo>
                  <a:lnTo>
                    <a:pt x="10119" y="8980"/>
                  </a:lnTo>
                  <a:lnTo>
                    <a:pt x="10119" y="9951"/>
                  </a:lnTo>
                  <a:lnTo>
                    <a:pt x="10897" y="10679"/>
                  </a:lnTo>
                  <a:lnTo>
                    <a:pt x="10897" y="11649"/>
                  </a:lnTo>
                  <a:lnTo>
                    <a:pt x="10897" y="9951"/>
                  </a:lnTo>
                  <a:lnTo>
                    <a:pt x="12259" y="11649"/>
                  </a:lnTo>
                  <a:lnTo>
                    <a:pt x="13622" y="11649"/>
                  </a:lnTo>
                  <a:lnTo>
                    <a:pt x="14400" y="12620"/>
                  </a:lnTo>
                  <a:lnTo>
                    <a:pt x="15957" y="13591"/>
                  </a:lnTo>
                  <a:lnTo>
                    <a:pt x="16541" y="15290"/>
                  </a:lnTo>
                  <a:lnTo>
                    <a:pt x="17319" y="16261"/>
                  </a:lnTo>
                  <a:lnTo>
                    <a:pt x="18097" y="16261"/>
                  </a:lnTo>
                  <a:lnTo>
                    <a:pt x="18681" y="16989"/>
                  </a:lnTo>
                  <a:lnTo>
                    <a:pt x="18681" y="16261"/>
                  </a:lnTo>
                  <a:lnTo>
                    <a:pt x="18681" y="16989"/>
                  </a:lnTo>
                  <a:lnTo>
                    <a:pt x="20238" y="18930"/>
                  </a:lnTo>
                  <a:lnTo>
                    <a:pt x="20238" y="19658"/>
                  </a:lnTo>
                  <a:lnTo>
                    <a:pt x="21016" y="19658"/>
                  </a:lnTo>
                  <a:lnTo>
                    <a:pt x="21016" y="20629"/>
                  </a:lnTo>
                  <a:lnTo>
                    <a:pt x="21600" y="19658"/>
                  </a:lnTo>
                  <a:lnTo>
                    <a:pt x="21600" y="20629"/>
                  </a:lnTo>
                  <a:lnTo>
                    <a:pt x="21016" y="20629"/>
                  </a:lnTo>
                  <a:lnTo>
                    <a:pt x="21016" y="21600"/>
                  </a:lnTo>
                  <a:lnTo>
                    <a:pt x="19459" y="21600"/>
                  </a:lnTo>
                  <a:close/>
                  <a:moveTo>
                    <a:pt x="1945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5" name="AutoShape 99"/>
            <p:cNvSpPr>
              <a:spLocks/>
            </p:cNvSpPr>
            <p:nvPr/>
          </p:nvSpPr>
          <p:spPr bwMode="auto">
            <a:xfrm>
              <a:off x="8605" y="4207"/>
              <a:ext cx="56" cy="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673" y="21600"/>
                  </a:moveTo>
                  <a:lnTo>
                    <a:pt x="14727" y="18277"/>
                  </a:lnTo>
                  <a:lnTo>
                    <a:pt x="10800" y="18277"/>
                  </a:lnTo>
                  <a:lnTo>
                    <a:pt x="6873" y="21600"/>
                  </a:lnTo>
                  <a:lnTo>
                    <a:pt x="0" y="21600"/>
                  </a:lnTo>
                  <a:lnTo>
                    <a:pt x="0" y="15785"/>
                  </a:lnTo>
                  <a:lnTo>
                    <a:pt x="2945" y="12462"/>
                  </a:lnTo>
                  <a:lnTo>
                    <a:pt x="2945" y="3323"/>
                  </a:lnTo>
                  <a:lnTo>
                    <a:pt x="14727" y="3323"/>
                  </a:lnTo>
                  <a:lnTo>
                    <a:pt x="14727" y="0"/>
                  </a:lnTo>
                  <a:lnTo>
                    <a:pt x="17673" y="0"/>
                  </a:lnTo>
                  <a:lnTo>
                    <a:pt x="21600" y="3323"/>
                  </a:lnTo>
                  <a:lnTo>
                    <a:pt x="21600" y="9138"/>
                  </a:lnTo>
                  <a:lnTo>
                    <a:pt x="17673" y="9138"/>
                  </a:lnTo>
                  <a:lnTo>
                    <a:pt x="14727" y="12462"/>
                  </a:lnTo>
                  <a:lnTo>
                    <a:pt x="10800" y="12462"/>
                  </a:lnTo>
                  <a:lnTo>
                    <a:pt x="14727" y="15785"/>
                  </a:lnTo>
                  <a:lnTo>
                    <a:pt x="17673" y="12462"/>
                  </a:lnTo>
                  <a:lnTo>
                    <a:pt x="21600" y="12462"/>
                  </a:lnTo>
                  <a:lnTo>
                    <a:pt x="21600" y="15785"/>
                  </a:lnTo>
                  <a:lnTo>
                    <a:pt x="17673" y="18277"/>
                  </a:lnTo>
                  <a:lnTo>
                    <a:pt x="17673" y="21600"/>
                  </a:lnTo>
                  <a:close/>
                  <a:moveTo>
                    <a:pt x="1767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6" name="AutoShape 100"/>
            <p:cNvSpPr>
              <a:spLocks/>
            </p:cNvSpPr>
            <p:nvPr/>
          </p:nvSpPr>
          <p:spPr bwMode="auto">
            <a:xfrm>
              <a:off x="8577" y="4234"/>
              <a:ext cx="422" cy="49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22" y="12788"/>
                  </a:moveTo>
                  <a:lnTo>
                    <a:pt x="1822" y="12358"/>
                  </a:lnTo>
                  <a:lnTo>
                    <a:pt x="3383" y="12358"/>
                  </a:lnTo>
                  <a:lnTo>
                    <a:pt x="3773" y="12036"/>
                  </a:lnTo>
                  <a:lnTo>
                    <a:pt x="4294" y="12036"/>
                  </a:lnTo>
                  <a:lnTo>
                    <a:pt x="4814" y="11606"/>
                  </a:lnTo>
                  <a:lnTo>
                    <a:pt x="5205" y="11176"/>
                  </a:lnTo>
                  <a:lnTo>
                    <a:pt x="8588" y="11176"/>
                  </a:lnTo>
                  <a:lnTo>
                    <a:pt x="15354" y="6018"/>
                  </a:lnTo>
                  <a:lnTo>
                    <a:pt x="12492" y="6018"/>
                  </a:lnTo>
                  <a:lnTo>
                    <a:pt x="6246" y="4836"/>
                  </a:lnTo>
                  <a:lnTo>
                    <a:pt x="5725" y="4406"/>
                  </a:lnTo>
                  <a:lnTo>
                    <a:pt x="4814" y="4406"/>
                  </a:lnTo>
                  <a:lnTo>
                    <a:pt x="4814" y="3224"/>
                  </a:lnTo>
                  <a:lnTo>
                    <a:pt x="4294" y="3224"/>
                  </a:lnTo>
                  <a:lnTo>
                    <a:pt x="3773" y="2472"/>
                  </a:lnTo>
                  <a:lnTo>
                    <a:pt x="3383" y="1612"/>
                  </a:lnTo>
                  <a:lnTo>
                    <a:pt x="3773" y="1182"/>
                  </a:lnTo>
                  <a:lnTo>
                    <a:pt x="4294" y="860"/>
                  </a:lnTo>
                  <a:lnTo>
                    <a:pt x="5725" y="2042"/>
                  </a:lnTo>
                  <a:lnTo>
                    <a:pt x="5725" y="2472"/>
                  </a:lnTo>
                  <a:lnTo>
                    <a:pt x="6246" y="2472"/>
                  </a:lnTo>
                  <a:lnTo>
                    <a:pt x="6636" y="2794"/>
                  </a:lnTo>
                  <a:lnTo>
                    <a:pt x="7677" y="2794"/>
                  </a:lnTo>
                  <a:lnTo>
                    <a:pt x="8198" y="2472"/>
                  </a:lnTo>
                  <a:lnTo>
                    <a:pt x="9108" y="2472"/>
                  </a:lnTo>
                  <a:lnTo>
                    <a:pt x="9629" y="1612"/>
                  </a:lnTo>
                  <a:lnTo>
                    <a:pt x="10019" y="1612"/>
                  </a:lnTo>
                  <a:lnTo>
                    <a:pt x="10019" y="2042"/>
                  </a:lnTo>
                  <a:lnTo>
                    <a:pt x="10540" y="2042"/>
                  </a:lnTo>
                  <a:lnTo>
                    <a:pt x="10540" y="1612"/>
                  </a:lnTo>
                  <a:lnTo>
                    <a:pt x="11060" y="2042"/>
                  </a:lnTo>
                  <a:lnTo>
                    <a:pt x="11971" y="2042"/>
                  </a:lnTo>
                  <a:lnTo>
                    <a:pt x="13012" y="1182"/>
                  </a:lnTo>
                  <a:lnTo>
                    <a:pt x="16265" y="1182"/>
                  </a:lnTo>
                  <a:lnTo>
                    <a:pt x="17827" y="860"/>
                  </a:lnTo>
                  <a:lnTo>
                    <a:pt x="19648" y="860"/>
                  </a:lnTo>
                  <a:lnTo>
                    <a:pt x="19648" y="430"/>
                  </a:lnTo>
                  <a:lnTo>
                    <a:pt x="20169" y="430"/>
                  </a:lnTo>
                  <a:lnTo>
                    <a:pt x="20169" y="0"/>
                  </a:lnTo>
                  <a:lnTo>
                    <a:pt x="21600" y="0"/>
                  </a:lnTo>
                  <a:lnTo>
                    <a:pt x="21600" y="430"/>
                  </a:lnTo>
                  <a:lnTo>
                    <a:pt x="21210" y="860"/>
                  </a:lnTo>
                  <a:lnTo>
                    <a:pt x="21210" y="1182"/>
                  </a:lnTo>
                  <a:lnTo>
                    <a:pt x="21600" y="1182"/>
                  </a:lnTo>
                  <a:lnTo>
                    <a:pt x="21210" y="1612"/>
                  </a:lnTo>
                  <a:lnTo>
                    <a:pt x="21210" y="2472"/>
                  </a:lnTo>
                  <a:lnTo>
                    <a:pt x="21600" y="2472"/>
                  </a:lnTo>
                  <a:lnTo>
                    <a:pt x="21600" y="2794"/>
                  </a:lnTo>
                  <a:lnTo>
                    <a:pt x="21210" y="2794"/>
                  </a:lnTo>
                  <a:lnTo>
                    <a:pt x="20689" y="3224"/>
                  </a:lnTo>
                  <a:lnTo>
                    <a:pt x="21210" y="3224"/>
                  </a:lnTo>
                  <a:lnTo>
                    <a:pt x="20689" y="3654"/>
                  </a:lnTo>
                  <a:lnTo>
                    <a:pt x="20689" y="4406"/>
                  </a:lnTo>
                  <a:lnTo>
                    <a:pt x="20169" y="5266"/>
                  </a:lnTo>
                  <a:lnTo>
                    <a:pt x="19648" y="6018"/>
                  </a:lnTo>
                  <a:lnTo>
                    <a:pt x="19258" y="6018"/>
                  </a:lnTo>
                  <a:lnTo>
                    <a:pt x="18737" y="6448"/>
                  </a:lnTo>
                  <a:lnTo>
                    <a:pt x="18737" y="6770"/>
                  </a:lnTo>
                  <a:lnTo>
                    <a:pt x="18217" y="7200"/>
                  </a:lnTo>
                  <a:lnTo>
                    <a:pt x="17306" y="8812"/>
                  </a:lnTo>
                  <a:lnTo>
                    <a:pt x="17306" y="9242"/>
                  </a:lnTo>
                  <a:lnTo>
                    <a:pt x="16265" y="9994"/>
                  </a:lnTo>
                  <a:lnTo>
                    <a:pt x="16265" y="10424"/>
                  </a:lnTo>
                  <a:lnTo>
                    <a:pt x="14834" y="12036"/>
                  </a:lnTo>
                  <a:lnTo>
                    <a:pt x="13012" y="13540"/>
                  </a:lnTo>
                  <a:lnTo>
                    <a:pt x="10540" y="15152"/>
                  </a:lnTo>
                  <a:lnTo>
                    <a:pt x="9629" y="16012"/>
                  </a:lnTo>
                  <a:lnTo>
                    <a:pt x="9108" y="16012"/>
                  </a:lnTo>
                  <a:lnTo>
                    <a:pt x="8198" y="16334"/>
                  </a:lnTo>
                  <a:lnTo>
                    <a:pt x="6246" y="17946"/>
                  </a:lnTo>
                  <a:lnTo>
                    <a:pt x="5725" y="17946"/>
                  </a:lnTo>
                  <a:lnTo>
                    <a:pt x="4814" y="19128"/>
                  </a:lnTo>
                  <a:lnTo>
                    <a:pt x="4294" y="19128"/>
                  </a:lnTo>
                  <a:lnTo>
                    <a:pt x="3773" y="19558"/>
                  </a:lnTo>
                  <a:lnTo>
                    <a:pt x="3383" y="19558"/>
                  </a:lnTo>
                  <a:lnTo>
                    <a:pt x="3383" y="19988"/>
                  </a:lnTo>
                  <a:lnTo>
                    <a:pt x="1431" y="21600"/>
                  </a:lnTo>
                  <a:lnTo>
                    <a:pt x="0" y="20418"/>
                  </a:lnTo>
                  <a:lnTo>
                    <a:pt x="0" y="14400"/>
                  </a:lnTo>
                  <a:lnTo>
                    <a:pt x="1822" y="12788"/>
                  </a:lnTo>
                  <a:close/>
                  <a:moveTo>
                    <a:pt x="1822" y="1278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7" name="AutoShape 101"/>
            <p:cNvSpPr>
              <a:spLocks/>
            </p:cNvSpPr>
            <p:nvPr/>
          </p:nvSpPr>
          <p:spPr bwMode="auto">
            <a:xfrm>
              <a:off x="11366" y="3896"/>
              <a:ext cx="94" cy="8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440" y="0"/>
                  </a:moveTo>
                  <a:cubicBezTo>
                    <a:pt x="17280" y="0"/>
                    <a:pt x="17280" y="0"/>
                    <a:pt x="17280" y="0"/>
                  </a:cubicBezTo>
                  <a:cubicBezTo>
                    <a:pt x="17280" y="2400"/>
                    <a:pt x="17280" y="2400"/>
                    <a:pt x="17280" y="2400"/>
                  </a:cubicBezTo>
                  <a:cubicBezTo>
                    <a:pt x="17280" y="2400"/>
                    <a:pt x="15120" y="0"/>
                    <a:pt x="15120" y="0"/>
                  </a:cubicBezTo>
                  <a:cubicBezTo>
                    <a:pt x="12960" y="0"/>
                    <a:pt x="12960" y="0"/>
                    <a:pt x="12960" y="0"/>
                  </a:cubicBezTo>
                  <a:cubicBezTo>
                    <a:pt x="12960" y="0"/>
                    <a:pt x="12960" y="0"/>
                    <a:pt x="12960" y="0"/>
                  </a:cubicBezTo>
                  <a:cubicBezTo>
                    <a:pt x="10800" y="2400"/>
                    <a:pt x="10800" y="2400"/>
                    <a:pt x="10800" y="2400"/>
                  </a:cubicBezTo>
                  <a:cubicBezTo>
                    <a:pt x="8640" y="2400"/>
                    <a:pt x="8640" y="2400"/>
                    <a:pt x="8640" y="2400"/>
                  </a:cubicBezTo>
                  <a:cubicBezTo>
                    <a:pt x="6480" y="2400"/>
                    <a:pt x="6480" y="2400"/>
                    <a:pt x="6480" y="2400"/>
                  </a:cubicBezTo>
                  <a:cubicBezTo>
                    <a:pt x="6480" y="2400"/>
                    <a:pt x="6480" y="2400"/>
                    <a:pt x="6480" y="2400"/>
                  </a:cubicBezTo>
                  <a:cubicBezTo>
                    <a:pt x="4320" y="4800"/>
                    <a:pt x="4320" y="4800"/>
                    <a:pt x="4320" y="4800"/>
                  </a:cubicBezTo>
                  <a:cubicBezTo>
                    <a:pt x="2160" y="7200"/>
                    <a:pt x="2160" y="7200"/>
                    <a:pt x="2160" y="72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14400"/>
                    <a:pt x="0" y="14400"/>
                    <a:pt x="0" y="14400"/>
                  </a:cubicBezTo>
                  <a:cubicBezTo>
                    <a:pt x="2160" y="16800"/>
                    <a:pt x="2160" y="16800"/>
                    <a:pt x="2160" y="16800"/>
                  </a:cubicBezTo>
                  <a:cubicBezTo>
                    <a:pt x="2160" y="16800"/>
                    <a:pt x="2160" y="16800"/>
                    <a:pt x="2160" y="16800"/>
                  </a:cubicBezTo>
                  <a:cubicBezTo>
                    <a:pt x="4320" y="19200"/>
                    <a:pt x="4320" y="19200"/>
                    <a:pt x="4320" y="19200"/>
                  </a:cubicBezTo>
                  <a:cubicBezTo>
                    <a:pt x="6480" y="19200"/>
                    <a:pt x="6480" y="19200"/>
                    <a:pt x="6480" y="19200"/>
                  </a:cubicBezTo>
                  <a:cubicBezTo>
                    <a:pt x="6480" y="19200"/>
                    <a:pt x="6480" y="19200"/>
                    <a:pt x="6480" y="19200"/>
                  </a:cubicBezTo>
                  <a:cubicBezTo>
                    <a:pt x="8640" y="19200"/>
                    <a:pt x="8640" y="19200"/>
                    <a:pt x="8640" y="192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2960" y="16800"/>
                    <a:pt x="12960" y="16800"/>
                    <a:pt x="12960" y="16800"/>
                  </a:cubicBezTo>
                  <a:cubicBezTo>
                    <a:pt x="15120" y="19200"/>
                    <a:pt x="15120" y="19200"/>
                    <a:pt x="15120" y="19200"/>
                  </a:cubicBezTo>
                  <a:cubicBezTo>
                    <a:pt x="15120" y="16800"/>
                    <a:pt x="15120" y="16800"/>
                    <a:pt x="15120" y="16800"/>
                  </a:cubicBezTo>
                  <a:cubicBezTo>
                    <a:pt x="15120" y="16800"/>
                    <a:pt x="15120" y="16800"/>
                    <a:pt x="15120" y="16800"/>
                  </a:cubicBezTo>
                  <a:cubicBezTo>
                    <a:pt x="17280" y="14400"/>
                    <a:pt x="17280" y="14400"/>
                    <a:pt x="17280" y="14400"/>
                  </a:cubicBezTo>
                  <a:cubicBezTo>
                    <a:pt x="19440" y="14400"/>
                    <a:pt x="19440" y="14400"/>
                    <a:pt x="19440" y="14400"/>
                  </a:cubicBezTo>
                  <a:cubicBezTo>
                    <a:pt x="19440" y="12000"/>
                    <a:pt x="19440" y="12000"/>
                    <a:pt x="19440" y="12000"/>
                  </a:cubicBezTo>
                  <a:cubicBezTo>
                    <a:pt x="19440" y="9600"/>
                    <a:pt x="19440" y="9600"/>
                    <a:pt x="1944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2400"/>
                    <a:pt x="21600" y="2400"/>
                    <a:pt x="21600" y="2400"/>
                  </a:cubicBezTo>
                  <a:lnTo>
                    <a:pt x="19440" y="0"/>
                  </a:lnTo>
                  <a:close/>
                  <a:moveTo>
                    <a:pt x="1944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8" name="AutoShape 102"/>
            <p:cNvSpPr>
              <a:spLocks/>
            </p:cNvSpPr>
            <p:nvPr/>
          </p:nvSpPr>
          <p:spPr bwMode="auto">
            <a:xfrm>
              <a:off x="9544" y="2210"/>
              <a:ext cx="2555" cy="167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514" y="3759"/>
                  </a:moveTo>
                  <a:lnTo>
                    <a:pt x="21514" y="3664"/>
                  </a:lnTo>
                  <a:lnTo>
                    <a:pt x="21450" y="3536"/>
                  </a:lnTo>
                  <a:lnTo>
                    <a:pt x="21450" y="3281"/>
                  </a:lnTo>
                  <a:lnTo>
                    <a:pt x="21128" y="3281"/>
                  </a:lnTo>
                  <a:lnTo>
                    <a:pt x="21128" y="3409"/>
                  </a:lnTo>
                  <a:lnTo>
                    <a:pt x="21042" y="3409"/>
                  </a:lnTo>
                  <a:lnTo>
                    <a:pt x="21042" y="3536"/>
                  </a:lnTo>
                  <a:lnTo>
                    <a:pt x="20892" y="3536"/>
                  </a:lnTo>
                  <a:lnTo>
                    <a:pt x="20892" y="3664"/>
                  </a:lnTo>
                  <a:lnTo>
                    <a:pt x="20806" y="3759"/>
                  </a:lnTo>
                  <a:lnTo>
                    <a:pt x="20806" y="3887"/>
                  </a:lnTo>
                  <a:lnTo>
                    <a:pt x="20721" y="3887"/>
                  </a:lnTo>
                  <a:lnTo>
                    <a:pt x="20656" y="4014"/>
                  </a:lnTo>
                  <a:lnTo>
                    <a:pt x="20485" y="4014"/>
                  </a:lnTo>
                  <a:lnTo>
                    <a:pt x="20420" y="3887"/>
                  </a:lnTo>
                  <a:lnTo>
                    <a:pt x="20334" y="4014"/>
                  </a:lnTo>
                  <a:lnTo>
                    <a:pt x="20249" y="4014"/>
                  </a:lnTo>
                  <a:lnTo>
                    <a:pt x="20249" y="3759"/>
                  </a:lnTo>
                  <a:lnTo>
                    <a:pt x="20163" y="3759"/>
                  </a:lnTo>
                  <a:lnTo>
                    <a:pt x="20099" y="3664"/>
                  </a:lnTo>
                  <a:lnTo>
                    <a:pt x="20163" y="3536"/>
                  </a:lnTo>
                  <a:lnTo>
                    <a:pt x="20099" y="3409"/>
                  </a:lnTo>
                  <a:lnTo>
                    <a:pt x="20099" y="3281"/>
                  </a:lnTo>
                  <a:lnTo>
                    <a:pt x="20013" y="3281"/>
                  </a:lnTo>
                  <a:lnTo>
                    <a:pt x="20013" y="3186"/>
                  </a:lnTo>
                  <a:lnTo>
                    <a:pt x="20099" y="3186"/>
                  </a:lnTo>
                  <a:lnTo>
                    <a:pt x="20099" y="3058"/>
                  </a:lnTo>
                  <a:lnTo>
                    <a:pt x="20013" y="3058"/>
                  </a:lnTo>
                  <a:lnTo>
                    <a:pt x="20013" y="3186"/>
                  </a:lnTo>
                  <a:lnTo>
                    <a:pt x="19863" y="3186"/>
                  </a:lnTo>
                  <a:lnTo>
                    <a:pt x="19863" y="3058"/>
                  </a:lnTo>
                  <a:lnTo>
                    <a:pt x="19691" y="3058"/>
                  </a:lnTo>
                  <a:lnTo>
                    <a:pt x="19691" y="2931"/>
                  </a:lnTo>
                  <a:lnTo>
                    <a:pt x="19627" y="2931"/>
                  </a:lnTo>
                  <a:lnTo>
                    <a:pt x="19627" y="2835"/>
                  </a:lnTo>
                  <a:lnTo>
                    <a:pt x="19541" y="2835"/>
                  </a:lnTo>
                  <a:lnTo>
                    <a:pt x="19541" y="2708"/>
                  </a:lnTo>
                  <a:lnTo>
                    <a:pt x="19455" y="2708"/>
                  </a:lnTo>
                  <a:lnTo>
                    <a:pt x="19455" y="2835"/>
                  </a:lnTo>
                  <a:lnTo>
                    <a:pt x="19369" y="2708"/>
                  </a:lnTo>
                  <a:lnTo>
                    <a:pt x="19369" y="2835"/>
                  </a:lnTo>
                  <a:lnTo>
                    <a:pt x="19305" y="2835"/>
                  </a:lnTo>
                  <a:lnTo>
                    <a:pt x="19305" y="2708"/>
                  </a:lnTo>
                  <a:lnTo>
                    <a:pt x="19133" y="2708"/>
                  </a:lnTo>
                  <a:lnTo>
                    <a:pt x="19133" y="2581"/>
                  </a:lnTo>
                  <a:lnTo>
                    <a:pt x="19069" y="2708"/>
                  </a:lnTo>
                  <a:lnTo>
                    <a:pt x="18983" y="2581"/>
                  </a:lnTo>
                  <a:lnTo>
                    <a:pt x="18983" y="2708"/>
                  </a:lnTo>
                  <a:lnTo>
                    <a:pt x="18983" y="2581"/>
                  </a:lnTo>
                  <a:lnTo>
                    <a:pt x="18897" y="2708"/>
                  </a:lnTo>
                  <a:lnTo>
                    <a:pt x="18897" y="2581"/>
                  </a:lnTo>
                  <a:lnTo>
                    <a:pt x="18833" y="2581"/>
                  </a:lnTo>
                  <a:lnTo>
                    <a:pt x="18747" y="2453"/>
                  </a:lnTo>
                  <a:lnTo>
                    <a:pt x="18661" y="2358"/>
                  </a:lnTo>
                  <a:lnTo>
                    <a:pt x="18661" y="2230"/>
                  </a:lnTo>
                  <a:lnTo>
                    <a:pt x="18576" y="2230"/>
                  </a:lnTo>
                  <a:lnTo>
                    <a:pt x="18576" y="2007"/>
                  </a:lnTo>
                  <a:lnTo>
                    <a:pt x="18511" y="2007"/>
                  </a:lnTo>
                  <a:lnTo>
                    <a:pt x="18511" y="1880"/>
                  </a:lnTo>
                  <a:lnTo>
                    <a:pt x="18340" y="1625"/>
                  </a:lnTo>
                  <a:lnTo>
                    <a:pt x="18340" y="1529"/>
                  </a:lnTo>
                  <a:lnTo>
                    <a:pt x="18189" y="1529"/>
                  </a:lnTo>
                  <a:lnTo>
                    <a:pt x="18275" y="1402"/>
                  </a:lnTo>
                  <a:lnTo>
                    <a:pt x="18189" y="1402"/>
                  </a:lnTo>
                  <a:lnTo>
                    <a:pt x="18189" y="1274"/>
                  </a:lnTo>
                  <a:lnTo>
                    <a:pt x="18104" y="1274"/>
                  </a:lnTo>
                  <a:lnTo>
                    <a:pt x="18104" y="1051"/>
                  </a:lnTo>
                  <a:lnTo>
                    <a:pt x="18018" y="1051"/>
                  </a:lnTo>
                  <a:lnTo>
                    <a:pt x="17954" y="924"/>
                  </a:lnTo>
                  <a:lnTo>
                    <a:pt x="17954" y="796"/>
                  </a:lnTo>
                  <a:lnTo>
                    <a:pt x="17868" y="796"/>
                  </a:lnTo>
                  <a:lnTo>
                    <a:pt x="17868" y="573"/>
                  </a:lnTo>
                  <a:lnTo>
                    <a:pt x="17782" y="573"/>
                  </a:lnTo>
                  <a:lnTo>
                    <a:pt x="17782" y="446"/>
                  </a:lnTo>
                  <a:lnTo>
                    <a:pt x="17632" y="446"/>
                  </a:lnTo>
                  <a:lnTo>
                    <a:pt x="17632" y="223"/>
                  </a:lnTo>
                  <a:lnTo>
                    <a:pt x="17546" y="350"/>
                  </a:lnTo>
                  <a:lnTo>
                    <a:pt x="17546" y="223"/>
                  </a:lnTo>
                  <a:lnTo>
                    <a:pt x="17482" y="223"/>
                  </a:lnTo>
                  <a:lnTo>
                    <a:pt x="17546" y="223"/>
                  </a:lnTo>
                  <a:lnTo>
                    <a:pt x="17482" y="96"/>
                  </a:lnTo>
                  <a:lnTo>
                    <a:pt x="17224" y="96"/>
                  </a:lnTo>
                  <a:lnTo>
                    <a:pt x="17224" y="223"/>
                  </a:lnTo>
                  <a:lnTo>
                    <a:pt x="17160" y="96"/>
                  </a:lnTo>
                  <a:lnTo>
                    <a:pt x="16988" y="96"/>
                  </a:lnTo>
                  <a:lnTo>
                    <a:pt x="16924" y="0"/>
                  </a:lnTo>
                  <a:lnTo>
                    <a:pt x="16516" y="0"/>
                  </a:lnTo>
                  <a:lnTo>
                    <a:pt x="16516" y="96"/>
                  </a:lnTo>
                  <a:lnTo>
                    <a:pt x="16195" y="96"/>
                  </a:lnTo>
                  <a:lnTo>
                    <a:pt x="16195" y="223"/>
                  </a:lnTo>
                  <a:lnTo>
                    <a:pt x="15894" y="223"/>
                  </a:lnTo>
                  <a:lnTo>
                    <a:pt x="15809" y="350"/>
                  </a:lnTo>
                  <a:lnTo>
                    <a:pt x="15809" y="446"/>
                  </a:lnTo>
                  <a:lnTo>
                    <a:pt x="15723" y="573"/>
                  </a:lnTo>
                  <a:lnTo>
                    <a:pt x="15723" y="796"/>
                  </a:lnTo>
                  <a:lnTo>
                    <a:pt x="15959" y="796"/>
                  </a:lnTo>
                  <a:lnTo>
                    <a:pt x="15959" y="924"/>
                  </a:lnTo>
                  <a:lnTo>
                    <a:pt x="16044" y="924"/>
                  </a:lnTo>
                  <a:lnTo>
                    <a:pt x="16044" y="1051"/>
                  </a:lnTo>
                  <a:lnTo>
                    <a:pt x="16130" y="1179"/>
                  </a:lnTo>
                  <a:lnTo>
                    <a:pt x="16044" y="1274"/>
                  </a:lnTo>
                  <a:lnTo>
                    <a:pt x="15959" y="1402"/>
                  </a:lnTo>
                  <a:lnTo>
                    <a:pt x="15959" y="1529"/>
                  </a:lnTo>
                  <a:lnTo>
                    <a:pt x="15894" y="1625"/>
                  </a:lnTo>
                  <a:lnTo>
                    <a:pt x="15894" y="2007"/>
                  </a:lnTo>
                  <a:lnTo>
                    <a:pt x="15959" y="2007"/>
                  </a:lnTo>
                  <a:lnTo>
                    <a:pt x="15959" y="2103"/>
                  </a:lnTo>
                  <a:lnTo>
                    <a:pt x="15894" y="2103"/>
                  </a:lnTo>
                  <a:lnTo>
                    <a:pt x="15894" y="2230"/>
                  </a:lnTo>
                  <a:lnTo>
                    <a:pt x="15959" y="2230"/>
                  </a:lnTo>
                  <a:lnTo>
                    <a:pt x="15959" y="2453"/>
                  </a:lnTo>
                  <a:lnTo>
                    <a:pt x="15894" y="2453"/>
                  </a:lnTo>
                  <a:lnTo>
                    <a:pt x="15894" y="2581"/>
                  </a:lnTo>
                  <a:lnTo>
                    <a:pt x="16044" y="2581"/>
                  </a:lnTo>
                  <a:lnTo>
                    <a:pt x="16044" y="2835"/>
                  </a:lnTo>
                  <a:lnTo>
                    <a:pt x="15959" y="2931"/>
                  </a:lnTo>
                  <a:lnTo>
                    <a:pt x="15723" y="2931"/>
                  </a:lnTo>
                  <a:lnTo>
                    <a:pt x="15573" y="3186"/>
                  </a:lnTo>
                  <a:lnTo>
                    <a:pt x="15337" y="3186"/>
                  </a:lnTo>
                  <a:lnTo>
                    <a:pt x="15337" y="3058"/>
                  </a:lnTo>
                  <a:lnTo>
                    <a:pt x="15251" y="3058"/>
                  </a:lnTo>
                  <a:lnTo>
                    <a:pt x="15251" y="3186"/>
                  </a:lnTo>
                  <a:lnTo>
                    <a:pt x="15165" y="3887"/>
                  </a:lnTo>
                  <a:lnTo>
                    <a:pt x="15165" y="4237"/>
                  </a:lnTo>
                  <a:lnTo>
                    <a:pt x="15079" y="4460"/>
                  </a:lnTo>
                  <a:lnTo>
                    <a:pt x="15165" y="4588"/>
                  </a:lnTo>
                  <a:lnTo>
                    <a:pt x="15337" y="4715"/>
                  </a:lnTo>
                  <a:lnTo>
                    <a:pt x="15487" y="4588"/>
                  </a:lnTo>
                  <a:lnTo>
                    <a:pt x="15723" y="4588"/>
                  </a:lnTo>
                  <a:lnTo>
                    <a:pt x="15809" y="4715"/>
                  </a:lnTo>
                  <a:lnTo>
                    <a:pt x="15894" y="4588"/>
                  </a:lnTo>
                  <a:lnTo>
                    <a:pt x="15894" y="4365"/>
                  </a:lnTo>
                  <a:lnTo>
                    <a:pt x="15959" y="4365"/>
                  </a:lnTo>
                  <a:lnTo>
                    <a:pt x="16044" y="4237"/>
                  </a:lnTo>
                  <a:lnTo>
                    <a:pt x="16195" y="4365"/>
                  </a:lnTo>
                  <a:lnTo>
                    <a:pt x="16280" y="4460"/>
                  </a:lnTo>
                  <a:lnTo>
                    <a:pt x="16431" y="4588"/>
                  </a:lnTo>
                  <a:lnTo>
                    <a:pt x="16516" y="4842"/>
                  </a:lnTo>
                  <a:lnTo>
                    <a:pt x="16602" y="4938"/>
                  </a:lnTo>
                  <a:lnTo>
                    <a:pt x="16688" y="5065"/>
                  </a:lnTo>
                  <a:lnTo>
                    <a:pt x="16688" y="5193"/>
                  </a:lnTo>
                  <a:lnTo>
                    <a:pt x="16602" y="5193"/>
                  </a:lnTo>
                  <a:lnTo>
                    <a:pt x="16602" y="5288"/>
                  </a:lnTo>
                  <a:lnTo>
                    <a:pt x="16280" y="5288"/>
                  </a:lnTo>
                  <a:lnTo>
                    <a:pt x="16195" y="5416"/>
                  </a:lnTo>
                  <a:lnTo>
                    <a:pt x="16130" y="5543"/>
                  </a:lnTo>
                  <a:lnTo>
                    <a:pt x="15959" y="5543"/>
                  </a:lnTo>
                  <a:lnTo>
                    <a:pt x="15959" y="5671"/>
                  </a:lnTo>
                  <a:lnTo>
                    <a:pt x="15809" y="5671"/>
                  </a:lnTo>
                  <a:lnTo>
                    <a:pt x="15723" y="5894"/>
                  </a:lnTo>
                  <a:lnTo>
                    <a:pt x="15723" y="6117"/>
                  </a:lnTo>
                  <a:lnTo>
                    <a:pt x="15637" y="6117"/>
                  </a:lnTo>
                  <a:lnTo>
                    <a:pt x="15487" y="6372"/>
                  </a:lnTo>
                  <a:lnTo>
                    <a:pt x="15401" y="6372"/>
                  </a:lnTo>
                  <a:lnTo>
                    <a:pt x="15251" y="6244"/>
                  </a:lnTo>
                  <a:lnTo>
                    <a:pt x="15251" y="6372"/>
                  </a:lnTo>
                  <a:lnTo>
                    <a:pt x="15165" y="6499"/>
                  </a:lnTo>
                  <a:lnTo>
                    <a:pt x="15079" y="6595"/>
                  </a:lnTo>
                  <a:lnTo>
                    <a:pt x="15015" y="6595"/>
                  </a:lnTo>
                  <a:lnTo>
                    <a:pt x="15015" y="6722"/>
                  </a:lnTo>
                  <a:lnTo>
                    <a:pt x="14929" y="6850"/>
                  </a:lnTo>
                  <a:lnTo>
                    <a:pt x="14843" y="6722"/>
                  </a:lnTo>
                  <a:lnTo>
                    <a:pt x="14693" y="6722"/>
                  </a:lnTo>
                  <a:lnTo>
                    <a:pt x="14607" y="6595"/>
                  </a:lnTo>
                  <a:lnTo>
                    <a:pt x="14371" y="6595"/>
                  </a:lnTo>
                  <a:lnTo>
                    <a:pt x="14286" y="6722"/>
                  </a:lnTo>
                  <a:lnTo>
                    <a:pt x="14221" y="6850"/>
                  </a:lnTo>
                  <a:lnTo>
                    <a:pt x="14221" y="7200"/>
                  </a:lnTo>
                  <a:lnTo>
                    <a:pt x="14371" y="7327"/>
                  </a:lnTo>
                  <a:lnTo>
                    <a:pt x="14543" y="7423"/>
                  </a:lnTo>
                  <a:lnTo>
                    <a:pt x="14543" y="7550"/>
                  </a:lnTo>
                  <a:lnTo>
                    <a:pt x="14457" y="7550"/>
                  </a:lnTo>
                  <a:lnTo>
                    <a:pt x="14457" y="7678"/>
                  </a:lnTo>
                  <a:lnTo>
                    <a:pt x="14286" y="7901"/>
                  </a:lnTo>
                  <a:lnTo>
                    <a:pt x="14221" y="8124"/>
                  </a:lnTo>
                  <a:lnTo>
                    <a:pt x="14135" y="8251"/>
                  </a:lnTo>
                  <a:lnTo>
                    <a:pt x="14050" y="8251"/>
                  </a:lnTo>
                  <a:lnTo>
                    <a:pt x="13985" y="8379"/>
                  </a:lnTo>
                  <a:lnTo>
                    <a:pt x="13814" y="8379"/>
                  </a:lnTo>
                  <a:lnTo>
                    <a:pt x="13749" y="8506"/>
                  </a:lnTo>
                  <a:lnTo>
                    <a:pt x="13428" y="8506"/>
                  </a:lnTo>
                  <a:lnTo>
                    <a:pt x="13342" y="8602"/>
                  </a:lnTo>
                  <a:lnTo>
                    <a:pt x="13256" y="8602"/>
                  </a:lnTo>
                  <a:lnTo>
                    <a:pt x="12784" y="8857"/>
                  </a:lnTo>
                  <a:lnTo>
                    <a:pt x="12698" y="8952"/>
                  </a:lnTo>
                  <a:lnTo>
                    <a:pt x="12548" y="9207"/>
                  </a:lnTo>
                  <a:lnTo>
                    <a:pt x="12312" y="9207"/>
                  </a:lnTo>
                  <a:lnTo>
                    <a:pt x="12312" y="9080"/>
                  </a:lnTo>
                  <a:lnTo>
                    <a:pt x="12141" y="9080"/>
                  </a:lnTo>
                  <a:lnTo>
                    <a:pt x="11990" y="9207"/>
                  </a:lnTo>
                  <a:lnTo>
                    <a:pt x="11905" y="9080"/>
                  </a:lnTo>
                  <a:lnTo>
                    <a:pt x="11755" y="9080"/>
                  </a:lnTo>
                  <a:lnTo>
                    <a:pt x="11604" y="8952"/>
                  </a:lnTo>
                  <a:lnTo>
                    <a:pt x="11347" y="8857"/>
                  </a:lnTo>
                  <a:lnTo>
                    <a:pt x="11197" y="8602"/>
                  </a:lnTo>
                  <a:lnTo>
                    <a:pt x="10553" y="8602"/>
                  </a:lnTo>
                  <a:lnTo>
                    <a:pt x="10553" y="8729"/>
                  </a:lnTo>
                  <a:lnTo>
                    <a:pt x="9288" y="8729"/>
                  </a:lnTo>
                  <a:lnTo>
                    <a:pt x="9202" y="8506"/>
                  </a:lnTo>
                  <a:lnTo>
                    <a:pt x="9202" y="8379"/>
                  </a:lnTo>
                  <a:lnTo>
                    <a:pt x="9138" y="8251"/>
                  </a:lnTo>
                  <a:lnTo>
                    <a:pt x="9052" y="8124"/>
                  </a:lnTo>
                  <a:lnTo>
                    <a:pt x="9052" y="8028"/>
                  </a:lnTo>
                  <a:lnTo>
                    <a:pt x="8966" y="7901"/>
                  </a:lnTo>
                  <a:lnTo>
                    <a:pt x="8902" y="7901"/>
                  </a:lnTo>
                  <a:lnTo>
                    <a:pt x="8902" y="7773"/>
                  </a:lnTo>
                  <a:lnTo>
                    <a:pt x="8730" y="7773"/>
                  </a:lnTo>
                  <a:lnTo>
                    <a:pt x="8666" y="7678"/>
                  </a:lnTo>
                  <a:lnTo>
                    <a:pt x="8494" y="7550"/>
                  </a:lnTo>
                  <a:lnTo>
                    <a:pt x="8344" y="7550"/>
                  </a:lnTo>
                  <a:lnTo>
                    <a:pt x="8344" y="7423"/>
                  </a:lnTo>
                  <a:lnTo>
                    <a:pt x="8258" y="7423"/>
                  </a:lnTo>
                  <a:lnTo>
                    <a:pt x="8022" y="7327"/>
                  </a:lnTo>
                  <a:lnTo>
                    <a:pt x="7314" y="7327"/>
                  </a:lnTo>
                  <a:lnTo>
                    <a:pt x="7143" y="7073"/>
                  </a:lnTo>
                  <a:lnTo>
                    <a:pt x="7143" y="6850"/>
                  </a:lnTo>
                  <a:lnTo>
                    <a:pt x="7229" y="6850"/>
                  </a:lnTo>
                  <a:lnTo>
                    <a:pt x="7229" y="6372"/>
                  </a:lnTo>
                  <a:lnTo>
                    <a:pt x="7143" y="6244"/>
                  </a:lnTo>
                  <a:lnTo>
                    <a:pt x="7078" y="6117"/>
                  </a:lnTo>
                  <a:lnTo>
                    <a:pt x="6993" y="6021"/>
                  </a:lnTo>
                  <a:lnTo>
                    <a:pt x="6993" y="5894"/>
                  </a:lnTo>
                  <a:lnTo>
                    <a:pt x="6907" y="5766"/>
                  </a:lnTo>
                  <a:lnTo>
                    <a:pt x="6821" y="5671"/>
                  </a:lnTo>
                  <a:lnTo>
                    <a:pt x="6757" y="5543"/>
                  </a:lnTo>
                  <a:lnTo>
                    <a:pt x="6671" y="5543"/>
                  </a:lnTo>
                  <a:lnTo>
                    <a:pt x="6585" y="5671"/>
                  </a:lnTo>
                  <a:lnTo>
                    <a:pt x="6521" y="5543"/>
                  </a:lnTo>
                  <a:lnTo>
                    <a:pt x="6349" y="5543"/>
                  </a:lnTo>
                  <a:lnTo>
                    <a:pt x="6263" y="5671"/>
                  </a:lnTo>
                  <a:lnTo>
                    <a:pt x="6199" y="5543"/>
                  </a:lnTo>
                  <a:lnTo>
                    <a:pt x="6199" y="5416"/>
                  </a:lnTo>
                  <a:lnTo>
                    <a:pt x="6113" y="5416"/>
                  </a:lnTo>
                  <a:lnTo>
                    <a:pt x="6027" y="5288"/>
                  </a:lnTo>
                  <a:lnTo>
                    <a:pt x="6027" y="5193"/>
                  </a:lnTo>
                  <a:lnTo>
                    <a:pt x="5963" y="5193"/>
                  </a:lnTo>
                  <a:lnTo>
                    <a:pt x="5877" y="5065"/>
                  </a:lnTo>
                  <a:lnTo>
                    <a:pt x="5877" y="4938"/>
                  </a:lnTo>
                  <a:lnTo>
                    <a:pt x="5877" y="5065"/>
                  </a:lnTo>
                  <a:lnTo>
                    <a:pt x="5791" y="4938"/>
                  </a:lnTo>
                  <a:lnTo>
                    <a:pt x="5791" y="4842"/>
                  </a:lnTo>
                  <a:lnTo>
                    <a:pt x="5727" y="4842"/>
                  </a:lnTo>
                  <a:lnTo>
                    <a:pt x="5641" y="4715"/>
                  </a:lnTo>
                  <a:lnTo>
                    <a:pt x="5641" y="4842"/>
                  </a:lnTo>
                  <a:lnTo>
                    <a:pt x="5556" y="4938"/>
                  </a:lnTo>
                  <a:lnTo>
                    <a:pt x="5470" y="5065"/>
                  </a:lnTo>
                  <a:lnTo>
                    <a:pt x="5470" y="5193"/>
                  </a:lnTo>
                  <a:lnTo>
                    <a:pt x="5405" y="5288"/>
                  </a:lnTo>
                  <a:lnTo>
                    <a:pt x="5320" y="5288"/>
                  </a:lnTo>
                  <a:lnTo>
                    <a:pt x="5234" y="5416"/>
                  </a:lnTo>
                  <a:lnTo>
                    <a:pt x="5234" y="5671"/>
                  </a:lnTo>
                  <a:lnTo>
                    <a:pt x="5320" y="5894"/>
                  </a:lnTo>
                  <a:lnTo>
                    <a:pt x="5405" y="6021"/>
                  </a:lnTo>
                  <a:lnTo>
                    <a:pt x="5405" y="6117"/>
                  </a:lnTo>
                  <a:lnTo>
                    <a:pt x="5320" y="6244"/>
                  </a:lnTo>
                  <a:lnTo>
                    <a:pt x="5234" y="6244"/>
                  </a:lnTo>
                  <a:lnTo>
                    <a:pt x="5169" y="6372"/>
                  </a:lnTo>
                  <a:lnTo>
                    <a:pt x="5084" y="6372"/>
                  </a:lnTo>
                  <a:lnTo>
                    <a:pt x="5084" y="6244"/>
                  </a:lnTo>
                  <a:lnTo>
                    <a:pt x="4998" y="6244"/>
                  </a:lnTo>
                  <a:lnTo>
                    <a:pt x="4848" y="6372"/>
                  </a:lnTo>
                  <a:lnTo>
                    <a:pt x="4762" y="6372"/>
                  </a:lnTo>
                  <a:lnTo>
                    <a:pt x="4612" y="6244"/>
                  </a:lnTo>
                  <a:lnTo>
                    <a:pt x="4526" y="6244"/>
                  </a:lnTo>
                  <a:lnTo>
                    <a:pt x="4440" y="6499"/>
                  </a:lnTo>
                  <a:lnTo>
                    <a:pt x="4440" y="6722"/>
                  </a:lnTo>
                  <a:lnTo>
                    <a:pt x="4376" y="6945"/>
                  </a:lnTo>
                  <a:lnTo>
                    <a:pt x="4376" y="7327"/>
                  </a:lnTo>
                  <a:lnTo>
                    <a:pt x="4526" y="7327"/>
                  </a:lnTo>
                  <a:lnTo>
                    <a:pt x="4440" y="7423"/>
                  </a:lnTo>
                  <a:lnTo>
                    <a:pt x="4440" y="7550"/>
                  </a:lnTo>
                  <a:lnTo>
                    <a:pt x="4140" y="7550"/>
                  </a:lnTo>
                  <a:lnTo>
                    <a:pt x="3968" y="7678"/>
                  </a:lnTo>
                  <a:lnTo>
                    <a:pt x="3732" y="7678"/>
                  </a:lnTo>
                  <a:lnTo>
                    <a:pt x="3646" y="7773"/>
                  </a:lnTo>
                  <a:lnTo>
                    <a:pt x="3732" y="7901"/>
                  </a:lnTo>
                  <a:lnTo>
                    <a:pt x="3882" y="7901"/>
                  </a:lnTo>
                  <a:lnTo>
                    <a:pt x="3882" y="8251"/>
                  </a:lnTo>
                  <a:lnTo>
                    <a:pt x="3968" y="8251"/>
                  </a:lnTo>
                  <a:lnTo>
                    <a:pt x="3968" y="8379"/>
                  </a:lnTo>
                  <a:lnTo>
                    <a:pt x="4054" y="8506"/>
                  </a:lnTo>
                  <a:lnTo>
                    <a:pt x="4054" y="8602"/>
                  </a:lnTo>
                  <a:lnTo>
                    <a:pt x="4140" y="8602"/>
                  </a:lnTo>
                  <a:lnTo>
                    <a:pt x="4140" y="8857"/>
                  </a:lnTo>
                  <a:lnTo>
                    <a:pt x="4054" y="8857"/>
                  </a:lnTo>
                  <a:lnTo>
                    <a:pt x="4054" y="8952"/>
                  </a:lnTo>
                  <a:lnTo>
                    <a:pt x="4140" y="9080"/>
                  </a:lnTo>
                  <a:lnTo>
                    <a:pt x="4054" y="9080"/>
                  </a:lnTo>
                  <a:lnTo>
                    <a:pt x="4054" y="9335"/>
                  </a:lnTo>
                  <a:lnTo>
                    <a:pt x="3968" y="9430"/>
                  </a:lnTo>
                  <a:lnTo>
                    <a:pt x="3818" y="9335"/>
                  </a:lnTo>
                  <a:lnTo>
                    <a:pt x="3646" y="9080"/>
                  </a:lnTo>
                  <a:lnTo>
                    <a:pt x="3089" y="9080"/>
                  </a:lnTo>
                  <a:lnTo>
                    <a:pt x="2939" y="8952"/>
                  </a:lnTo>
                  <a:lnTo>
                    <a:pt x="2788" y="9080"/>
                  </a:lnTo>
                  <a:lnTo>
                    <a:pt x="2531" y="9080"/>
                  </a:lnTo>
                  <a:lnTo>
                    <a:pt x="2467" y="9207"/>
                  </a:lnTo>
                  <a:lnTo>
                    <a:pt x="2295" y="9080"/>
                  </a:lnTo>
                  <a:lnTo>
                    <a:pt x="1737" y="9080"/>
                  </a:lnTo>
                  <a:lnTo>
                    <a:pt x="1737" y="9430"/>
                  </a:lnTo>
                  <a:lnTo>
                    <a:pt x="1201" y="9430"/>
                  </a:lnTo>
                  <a:lnTo>
                    <a:pt x="1115" y="9335"/>
                  </a:lnTo>
                  <a:lnTo>
                    <a:pt x="944" y="9335"/>
                  </a:lnTo>
                  <a:lnTo>
                    <a:pt x="944" y="9430"/>
                  </a:lnTo>
                  <a:lnTo>
                    <a:pt x="879" y="9558"/>
                  </a:lnTo>
                  <a:lnTo>
                    <a:pt x="879" y="9685"/>
                  </a:lnTo>
                  <a:lnTo>
                    <a:pt x="794" y="9908"/>
                  </a:lnTo>
                  <a:lnTo>
                    <a:pt x="708" y="10035"/>
                  </a:lnTo>
                  <a:lnTo>
                    <a:pt x="794" y="10163"/>
                  </a:lnTo>
                  <a:lnTo>
                    <a:pt x="944" y="10163"/>
                  </a:lnTo>
                  <a:lnTo>
                    <a:pt x="1030" y="10258"/>
                  </a:lnTo>
                  <a:lnTo>
                    <a:pt x="1115" y="10258"/>
                  </a:lnTo>
                  <a:lnTo>
                    <a:pt x="1115" y="10035"/>
                  </a:lnTo>
                  <a:lnTo>
                    <a:pt x="1201" y="10035"/>
                  </a:lnTo>
                  <a:lnTo>
                    <a:pt x="1351" y="10258"/>
                  </a:lnTo>
                  <a:lnTo>
                    <a:pt x="1351" y="10386"/>
                  </a:lnTo>
                  <a:lnTo>
                    <a:pt x="1266" y="10513"/>
                  </a:lnTo>
                  <a:lnTo>
                    <a:pt x="944" y="10513"/>
                  </a:lnTo>
                  <a:lnTo>
                    <a:pt x="879" y="10386"/>
                  </a:lnTo>
                  <a:lnTo>
                    <a:pt x="794" y="10513"/>
                  </a:lnTo>
                  <a:lnTo>
                    <a:pt x="708" y="10513"/>
                  </a:lnTo>
                  <a:lnTo>
                    <a:pt x="643" y="10609"/>
                  </a:lnTo>
                  <a:lnTo>
                    <a:pt x="558" y="10609"/>
                  </a:lnTo>
                  <a:lnTo>
                    <a:pt x="558" y="10736"/>
                  </a:lnTo>
                  <a:lnTo>
                    <a:pt x="643" y="10864"/>
                  </a:lnTo>
                  <a:lnTo>
                    <a:pt x="472" y="10991"/>
                  </a:lnTo>
                  <a:lnTo>
                    <a:pt x="322" y="10991"/>
                  </a:lnTo>
                  <a:lnTo>
                    <a:pt x="386" y="11087"/>
                  </a:lnTo>
                  <a:lnTo>
                    <a:pt x="236" y="11214"/>
                  </a:lnTo>
                  <a:lnTo>
                    <a:pt x="236" y="11342"/>
                  </a:lnTo>
                  <a:lnTo>
                    <a:pt x="0" y="11342"/>
                  </a:lnTo>
                  <a:lnTo>
                    <a:pt x="0" y="11565"/>
                  </a:lnTo>
                  <a:lnTo>
                    <a:pt x="86" y="11692"/>
                  </a:lnTo>
                  <a:lnTo>
                    <a:pt x="236" y="11692"/>
                  </a:lnTo>
                  <a:lnTo>
                    <a:pt x="236" y="12042"/>
                  </a:lnTo>
                  <a:lnTo>
                    <a:pt x="322" y="12042"/>
                  </a:lnTo>
                  <a:lnTo>
                    <a:pt x="322" y="12170"/>
                  </a:lnTo>
                  <a:lnTo>
                    <a:pt x="236" y="12393"/>
                  </a:lnTo>
                  <a:lnTo>
                    <a:pt x="150" y="12743"/>
                  </a:lnTo>
                  <a:lnTo>
                    <a:pt x="236" y="12871"/>
                  </a:lnTo>
                  <a:lnTo>
                    <a:pt x="386" y="12871"/>
                  </a:lnTo>
                  <a:lnTo>
                    <a:pt x="472" y="12743"/>
                  </a:lnTo>
                  <a:lnTo>
                    <a:pt x="558" y="12743"/>
                  </a:lnTo>
                  <a:lnTo>
                    <a:pt x="558" y="12616"/>
                  </a:lnTo>
                  <a:lnTo>
                    <a:pt x="643" y="12616"/>
                  </a:lnTo>
                  <a:lnTo>
                    <a:pt x="708" y="12743"/>
                  </a:lnTo>
                  <a:lnTo>
                    <a:pt x="794" y="12743"/>
                  </a:lnTo>
                  <a:lnTo>
                    <a:pt x="794" y="12520"/>
                  </a:lnTo>
                  <a:lnTo>
                    <a:pt x="1030" y="12520"/>
                  </a:lnTo>
                  <a:lnTo>
                    <a:pt x="1030" y="12265"/>
                  </a:lnTo>
                  <a:lnTo>
                    <a:pt x="1115" y="12170"/>
                  </a:lnTo>
                  <a:lnTo>
                    <a:pt x="1115" y="11915"/>
                  </a:lnTo>
                  <a:lnTo>
                    <a:pt x="1266" y="11915"/>
                  </a:lnTo>
                  <a:lnTo>
                    <a:pt x="1266" y="12042"/>
                  </a:lnTo>
                  <a:lnTo>
                    <a:pt x="1351" y="12042"/>
                  </a:lnTo>
                  <a:lnTo>
                    <a:pt x="1351" y="12265"/>
                  </a:lnTo>
                  <a:lnTo>
                    <a:pt x="1437" y="12265"/>
                  </a:lnTo>
                  <a:lnTo>
                    <a:pt x="1437" y="12871"/>
                  </a:lnTo>
                  <a:lnTo>
                    <a:pt x="1501" y="12871"/>
                  </a:lnTo>
                  <a:lnTo>
                    <a:pt x="1501" y="12998"/>
                  </a:lnTo>
                  <a:lnTo>
                    <a:pt x="1737" y="12998"/>
                  </a:lnTo>
                  <a:lnTo>
                    <a:pt x="1737" y="12871"/>
                  </a:lnTo>
                  <a:lnTo>
                    <a:pt x="1823" y="12871"/>
                  </a:lnTo>
                  <a:lnTo>
                    <a:pt x="1909" y="12743"/>
                  </a:lnTo>
                  <a:lnTo>
                    <a:pt x="1909" y="12616"/>
                  </a:lnTo>
                  <a:lnTo>
                    <a:pt x="1995" y="12616"/>
                  </a:lnTo>
                  <a:lnTo>
                    <a:pt x="2145" y="12520"/>
                  </a:lnTo>
                  <a:lnTo>
                    <a:pt x="2231" y="12393"/>
                  </a:lnTo>
                  <a:lnTo>
                    <a:pt x="2231" y="12520"/>
                  </a:lnTo>
                  <a:lnTo>
                    <a:pt x="2381" y="12520"/>
                  </a:lnTo>
                  <a:lnTo>
                    <a:pt x="2467" y="12393"/>
                  </a:lnTo>
                  <a:lnTo>
                    <a:pt x="2617" y="12393"/>
                  </a:lnTo>
                  <a:lnTo>
                    <a:pt x="2617" y="12520"/>
                  </a:lnTo>
                  <a:lnTo>
                    <a:pt x="2467" y="12616"/>
                  </a:lnTo>
                  <a:lnTo>
                    <a:pt x="2617" y="12616"/>
                  </a:lnTo>
                  <a:lnTo>
                    <a:pt x="2703" y="12743"/>
                  </a:lnTo>
                  <a:lnTo>
                    <a:pt x="2703" y="12616"/>
                  </a:lnTo>
                  <a:lnTo>
                    <a:pt x="2939" y="12616"/>
                  </a:lnTo>
                  <a:lnTo>
                    <a:pt x="3024" y="12871"/>
                  </a:lnTo>
                  <a:lnTo>
                    <a:pt x="3260" y="13221"/>
                  </a:lnTo>
                  <a:lnTo>
                    <a:pt x="3260" y="13349"/>
                  </a:lnTo>
                  <a:lnTo>
                    <a:pt x="3325" y="13349"/>
                  </a:lnTo>
                  <a:lnTo>
                    <a:pt x="3325" y="13444"/>
                  </a:lnTo>
                  <a:lnTo>
                    <a:pt x="3646" y="13444"/>
                  </a:lnTo>
                  <a:lnTo>
                    <a:pt x="3818" y="13699"/>
                  </a:lnTo>
                  <a:lnTo>
                    <a:pt x="3968" y="13699"/>
                  </a:lnTo>
                  <a:lnTo>
                    <a:pt x="4054" y="13922"/>
                  </a:lnTo>
                  <a:lnTo>
                    <a:pt x="4140" y="14177"/>
                  </a:lnTo>
                  <a:lnTo>
                    <a:pt x="4204" y="14177"/>
                  </a:lnTo>
                  <a:lnTo>
                    <a:pt x="4290" y="14273"/>
                  </a:lnTo>
                  <a:lnTo>
                    <a:pt x="4290" y="14527"/>
                  </a:lnTo>
                  <a:lnTo>
                    <a:pt x="4376" y="14750"/>
                  </a:lnTo>
                  <a:lnTo>
                    <a:pt x="4440" y="14750"/>
                  </a:lnTo>
                  <a:lnTo>
                    <a:pt x="4440" y="15005"/>
                  </a:lnTo>
                  <a:lnTo>
                    <a:pt x="4526" y="15101"/>
                  </a:lnTo>
                  <a:lnTo>
                    <a:pt x="4440" y="15228"/>
                  </a:lnTo>
                  <a:lnTo>
                    <a:pt x="4376" y="15228"/>
                  </a:lnTo>
                  <a:lnTo>
                    <a:pt x="4290" y="15356"/>
                  </a:lnTo>
                  <a:lnTo>
                    <a:pt x="4290" y="15451"/>
                  </a:lnTo>
                  <a:lnTo>
                    <a:pt x="4376" y="15579"/>
                  </a:lnTo>
                  <a:lnTo>
                    <a:pt x="4376" y="15706"/>
                  </a:lnTo>
                  <a:lnTo>
                    <a:pt x="4440" y="15834"/>
                  </a:lnTo>
                  <a:lnTo>
                    <a:pt x="4376" y="15834"/>
                  </a:lnTo>
                  <a:lnTo>
                    <a:pt x="4440" y="15929"/>
                  </a:lnTo>
                  <a:lnTo>
                    <a:pt x="4440" y="16057"/>
                  </a:lnTo>
                  <a:lnTo>
                    <a:pt x="4526" y="16057"/>
                  </a:lnTo>
                  <a:lnTo>
                    <a:pt x="4526" y="16184"/>
                  </a:lnTo>
                  <a:lnTo>
                    <a:pt x="4848" y="16184"/>
                  </a:lnTo>
                  <a:lnTo>
                    <a:pt x="4933" y="16280"/>
                  </a:lnTo>
                  <a:lnTo>
                    <a:pt x="4998" y="16280"/>
                  </a:lnTo>
                  <a:lnTo>
                    <a:pt x="4998" y="16407"/>
                  </a:lnTo>
                  <a:lnTo>
                    <a:pt x="5084" y="16407"/>
                  </a:lnTo>
                  <a:lnTo>
                    <a:pt x="5084" y="16535"/>
                  </a:lnTo>
                  <a:lnTo>
                    <a:pt x="5234" y="16535"/>
                  </a:lnTo>
                  <a:lnTo>
                    <a:pt x="5234" y="16662"/>
                  </a:lnTo>
                  <a:lnTo>
                    <a:pt x="5320" y="16662"/>
                  </a:lnTo>
                  <a:lnTo>
                    <a:pt x="5405" y="16535"/>
                  </a:lnTo>
                  <a:lnTo>
                    <a:pt x="5470" y="16535"/>
                  </a:lnTo>
                  <a:lnTo>
                    <a:pt x="5641" y="16662"/>
                  </a:lnTo>
                  <a:lnTo>
                    <a:pt x="5791" y="16662"/>
                  </a:lnTo>
                  <a:lnTo>
                    <a:pt x="5877" y="16885"/>
                  </a:lnTo>
                  <a:lnTo>
                    <a:pt x="6027" y="16885"/>
                  </a:lnTo>
                  <a:lnTo>
                    <a:pt x="6113" y="17012"/>
                  </a:lnTo>
                  <a:lnTo>
                    <a:pt x="6113" y="17108"/>
                  </a:lnTo>
                  <a:lnTo>
                    <a:pt x="6199" y="17108"/>
                  </a:lnTo>
                  <a:lnTo>
                    <a:pt x="6199" y="17012"/>
                  </a:lnTo>
                  <a:lnTo>
                    <a:pt x="6435" y="17012"/>
                  </a:lnTo>
                  <a:lnTo>
                    <a:pt x="6435" y="17235"/>
                  </a:lnTo>
                  <a:lnTo>
                    <a:pt x="6757" y="17235"/>
                  </a:lnTo>
                  <a:lnTo>
                    <a:pt x="6671" y="17490"/>
                  </a:lnTo>
                  <a:lnTo>
                    <a:pt x="6757" y="17586"/>
                  </a:lnTo>
                  <a:lnTo>
                    <a:pt x="6993" y="17586"/>
                  </a:lnTo>
                  <a:lnTo>
                    <a:pt x="7078" y="17490"/>
                  </a:lnTo>
                  <a:lnTo>
                    <a:pt x="7314" y="17490"/>
                  </a:lnTo>
                  <a:lnTo>
                    <a:pt x="7314" y="17586"/>
                  </a:lnTo>
                  <a:lnTo>
                    <a:pt x="7465" y="17713"/>
                  </a:lnTo>
                  <a:lnTo>
                    <a:pt x="7465" y="17841"/>
                  </a:lnTo>
                  <a:lnTo>
                    <a:pt x="7700" y="17841"/>
                  </a:lnTo>
                  <a:lnTo>
                    <a:pt x="7786" y="17713"/>
                  </a:lnTo>
                  <a:lnTo>
                    <a:pt x="7872" y="17713"/>
                  </a:lnTo>
                  <a:lnTo>
                    <a:pt x="7872" y="17841"/>
                  </a:lnTo>
                  <a:lnTo>
                    <a:pt x="7936" y="17713"/>
                  </a:lnTo>
                  <a:lnTo>
                    <a:pt x="8022" y="17713"/>
                  </a:lnTo>
                  <a:lnTo>
                    <a:pt x="8022" y="17936"/>
                  </a:lnTo>
                  <a:lnTo>
                    <a:pt x="8172" y="17936"/>
                  </a:lnTo>
                  <a:lnTo>
                    <a:pt x="8258" y="17713"/>
                  </a:lnTo>
                  <a:lnTo>
                    <a:pt x="8408" y="17586"/>
                  </a:lnTo>
                  <a:lnTo>
                    <a:pt x="8580" y="17586"/>
                  </a:lnTo>
                  <a:lnTo>
                    <a:pt x="8730" y="17713"/>
                  </a:lnTo>
                  <a:lnTo>
                    <a:pt x="8816" y="17713"/>
                  </a:lnTo>
                  <a:lnTo>
                    <a:pt x="8902" y="17586"/>
                  </a:lnTo>
                  <a:lnTo>
                    <a:pt x="8966" y="17713"/>
                  </a:lnTo>
                  <a:lnTo>
                    <a:pt x="9288" y="17713"/>
                  </a:lnTo>
                  <a:lnTo>
                    <a:pt x="9374" y="17586"/>
                  </a:lnTo>
                  <a:lnTo>
                    <a:pt x="9459" y="17586"/>
                  </a:lnTo>
                  <a:lnTo>
                    <a:pt x="9459" y="17490"/>
                  </a:lnTo>
                  <a:lnTo>
                    <a:pt x="9524" y="17490"/>
                  </a:lnTo>
                  <a:lnTo>
                    <a:pt x="9524" y="17363"/>
                  </a:lnTo>
                  <a:lnTo>
                    <a:pt x="9610" y="17235"/>
                  </a:lnTo>
                  <a:lnTo>
                    <a:pt x="9845" y="17235"/>
                  </a:lnTo>
                  <a:lnTo>
                    <a:pt x="9931" y="17108"/>
                  </a:lnTo>
                  <a:lnTo>
                    <a:pt x="9931" y="17012"/>
                  </a:lnTo>
                  <a:lnTo>
                    <a:pt x="10017" y="16885"/>
                  </a:lnTo>
                  <a:lnTo>
                    <a:pt x="10081" y="17012"/>
                  </a:lnTo>
                  <a:lnTo>
                    <a:pt x="10317" y="17012"/>
                  </a:lnTo>
                  <a:lnTo>
                    <a:pt x="10317" y="16885"/>
                  </a:lnTo>
                  <a:lnTo>
                    <a:pt x="10489" y="16758"/>
                  </a:lnTo>
                  <a:lnTo>
                    <a:pt x="10553" y="16758"/>
                  </a:lnTo>
                  <a:lnTo>
                    <a:pt x="10553" y="16885"/>
                  </a:lnTo>
                  <a:lnTo>
                    <a:pt x="10639" y="16885"/>
                  </a:lnTo>
                  <a:lnTo>
                    <a:pt x="10553" y="17012"/>
                  </a:lnTo>
                  <a:lnTo>
                    <a:pt x="10639" y="17108"/>
                  </a:lnTo>
                  <a:lnTo>
                    <a:pt x="10725" y="17108"/>
                  </a:lnTo>
                  <a:lnTo>
                    <a:pt x="10811" y="17235"/>
                  </a:lnTo>
                  <a:lnTo>
                    <a:pt x="10811" y="17363"/>
                  </a:lnTo>
                  <a:lnTo>
                    <a:pt x="10725" y="17363"/>
                  </a:lnTo>
                  <a:lnTo>
                    <a:pt x="10725" y="17490"/>
                  </a:lnTo>
                  <a:lnTo>
                    <a:pt x="10961" y="17490"/>
                  </a:lnTo>
                  <a:lnTo>
                    <a:pt x="10961" y="17586"/>
                  </a:lnTo>
                  <a:lnTo>
                    <a:pt x="11283" y="17586"/>
                  </a:lnTo>
                  <a:lnTo>
                    <a:pt x="11283" y="17713"/>
                  </a:lnTo>
                  <a:lnTo>
                    <a:pt x="11347" y="17713"/>
                  </a:lnTo>
                  <a:lnTo>
                    <a:pt x="11347" y="17841"/>
                  </a:lnTo>
                  <a:lnTo>
                    <a:pt x="11433" y="17841"/>
                  </a:lnTo>
                  <a:lnTo>
                    <a:pt x="11519" y="17936"/>
                  </a:lnTo>
                  <a:lnTo>
                    <a:pt x="11519" y="18064"/>
                  </a:lnTo>
                  <a:lnTo>
                    <a:pt x="11604" y="18287"/>
                  </a:lnTo>
                  <a:lnTo>
                    <a:pt x="11604" y="18765"/>
                  </a:lnTo>
                  <a:lnTo>
                    <a:pt x="11519" y="18765"/>
                  </a:lnTo>
                  <a:lnTo>
                    <a:pt x="11433" y="18892"/>
                  </a:lnTo>
                  <a:lnTo>
                    <a:pt x="11433" y="19115"/>
                  </a:lnTo>
                  <a:lnTo>
                    <a:pt x="11347" y="19115"/>
                  </a:lnTo>
                  <a:lnTo>
                    <a:pt x="11283" y="19242"/>
                  </a:lnTo>
                  <a:lnTo>
                    <a:pt x="11347" y="19370"/>
                  </a:lnTo>
                  <a:lnTo>
                    <a:pt x="11283" y="19370"/>
                  </a:lnTo>
                  <a:lnTo>
                    <a:pt x="11283" y="19497"/>
                  </a:lnTo>
                  <a:lnTo>
                    <a:pt x="11347" y="19497"/>
                  </a:lnTo>
                  <a:lnTo>
                    <a:pt x="11347" y="19593"/>
                  </a:lnTo>
                  <a:lnTo>
                    <a:pt x="11433" y="19593"/>
                  </a:lnTo>
                  <a:lnTo>
                    <a:pt x="11433" y="19848"/>
                  </a:lnTo>
                  <a:lnTo>
                    <a:pt x="11519" y="19720"/>
                  </a:lnTo>
                  <a:lnTo>
                    <a:pt x="11669" y="19720"/>
                  </a:lnTo>
                  <a:lnTo>
                    <a:pt x="11669" y="19848"/>
                  </a:lnTo>
                  <a:lnTo>
                    <a:pt x="11755" y="19943"/>
                  </a:lnTo>
                  <a:lnTo>
                    <a:pt x="11840" y="19848"/>
                  </a:lnTo>
                  <a:lnTo>
                    <a:pt x="11840" y="20071"/>
                  </a:lnTo>
                  <a:lnTo>
                    <a:pt x="11905" y="20198"/>
                  </a:lnTo>
                  <a:lnTo>
                    <a:pt x="12076" y="20198"/>
                  </a:lnTo>
                  <a:lnTo>
                    <a:pt x="12141" y="20326"/>
                  </a:lnTo>
                  <a:lnTo>
                    <a:pt x="12141" y="20421"/>
                  </a:lnTo>
                  <a:lnTo>
                    <a:pt x="12076" y="20676"/>
                  </a:lnTo>
                  <a:lnTo>
                    <a:pt x="11990" y="20676"/>
                  </a:lnTo>
                  <a:lnTo>
                    <a:pt x="11990" y="20772"/>
                  </a:lnTo>
                  <a:lnTo>
                    <a:pt x="12226" y="20772"/>
                  </a:lnTo>
                  <a:lnTo>
                    <a:pt x="12226" y="21027"/>
                  </a:lnTo>
                  <a:lnTo>
                    <a:pt x="12312" y="21154"/>
                  </a:lnTo>
                  <a:lnTo>
                    <a:pt x="12398" y="21027"/>
                  </a:lnTo>
                  <a:lnTo>
                    <a:pt x="12462" y="21027"/>
                  </a:lnTo>
                  <a:lnTo>
                    <a:pt x="12634" y="20899"/>
                  </a:lnTo>
                  <a:lnTo>
                    <a:pt x="12698" y="21027"/>
                  </a:lnTo>
                  <a:lnTo>
                    <a:pt x="12634" y="21154"/>
                  </a:lnTo>
                  <a:lnTo>
                    <a:pt x="12698" y="21154"/>
                  </a:lnTo>
                  <a:lnTo>
                    <a:pt x="12698" y="21250"/>
                  </a:lnTo>
                  <a:lnTo>
                    <a:pt x="12870" y="21154"/>
                  </a:lnTo>
                  <a:lnTo>
                    <a:pt x="12870" y="20549"/>
                  </a:lnTo>
                  <a:lnTo>
                    <a:pt x="13020" y="20549"/>
                  </a:lnTo>
                  <a:lnTo>
                    <a:pt x="13020" y="20676"/>
                  </a:lnTo>
                  <a:lnTo>
                    <a:pt x="13020" y="20549"/>
                  </a:lnTo>
                  <a:lnTo>
                    <a:pt x="13106" y="20549"/>
                  </a:lnTo>
                  <a:lnTo>
                    <a:pt x="13106" y="20421"/>
                  </a:lnTo>
                  <a:lnTo>
                    <a:pt x="13256" y="20421"/>
                  </a:lnTo>
                  <a:lnTo>
                    <a:pt x="13256" y="20549"/>
                  </a:lnTo>
                  <a:lnTo>
                    <a:pt x="13342" y="20549"/>
                  </a:lnTo>
                  <a:lnTo>
                    <a:pt x="13342" y="20421"/>
                  </a:lnTo>
                  <a:lnTo>
                    <a:pt x="13492" y="20421"/>
                  </a:lnTo>
                  <a:lnTo>
                    <a:pt x="13578" y="20549"/>
                  </a:lnTo>
                  <a:lnTo>
                    <a:pt x="13664" y="20421"/>
                  </a:lnTo>
                  <a:lnTo>
                    <a:pt x="13664" y="20326"/>
                  </a:lnTo>
                  <a:lnTo>
                    <a:pt x="13749" y="20326"/>
                  </a:lnTo>
                  <a:lnTo>
                    <a:pt x="13814" y="20421"/>
                  </a:lnTo>
                  <a:lnTo>
                    <a:pt x="13900" y="20326"/>
                  </a:lnTo>
                  <a:lnTo>
                    <a:pt x="13900" y="20198"/>
                  </a:lnTo>
                  <a:lnTo>
                    <a:pt x="13985" y="20071"/>
                  </a:lnTo>
                  <a:lnTo>
                    <a:pt x="14135" y="20071"/>
                  </a:lnTo>
                  <a:lnTo>
                    <a:pt x="14221" y="20198"/>
                  </a:lnTo>
                  <a:lnTo>
                    <a:pt x="14286" y="20198"/>
                  </a:lnTo>
                  <a:lnTo>
                    <a:pt x="14286" y="20326"/>
                  </a:lnTo>
                  <a:lnTo>
                    <a:pt x="14693" y="20326"/>
                  </a:lnTo>
                  <a:lnTo>
                    <a:pt x="14607" y="20421"/>
                  </a:lnTo>
                  <a:lnTo>
                    <a:pt x="14543" y="20676"/>
                  </a:lnTo>
                  <a:lnTo>
                    <a:pt x="14607" y="20676"/>
                  </a:lnTo>
                  <a:lnTo>
                    <a:pt x="14607" y="20772"/>
                  </a:lnTo>
                  <a:lnTo>
                    <a:pt x="14779" y="20772"/>
                  </a:lnTo>
                  <a:lnTo>
                    <a:pt x="14779" y="20899"/>
                  </a:lnTo>
                  <a:lnTo>
                    <a:pt x="14843" y="20899"/>
                  </a:lnTo>
                  <a:lnTo>
                    <a:pt x="14929" y="21027"/>
                  </a:lnTo>
                  <a:lnTo>
                    <a:pt x="15015" y="20899"/>
                  </a:lnTo>
                  <a:lnTo>
                    <a:pt x="15015" y="21027"/>
                  </a:lnTo>
                  <a:lnTo>
                    <a:pt x="15079" y="20899"/>
                  </a:lnTo>
                  <a:lnTo>
                    <a:pt x="15079" y="21027"/>
                  </a:lnTo>
                  <a:lnTo>
                    <a:pt x="15251" y="21027"/>
                  </a:lnTo>
                  <a:lnTo>
                    <a:pt x="15251" y="20772"/>
                  </a:lnTo>
                  <a:lnTo>
                    <a:pt x="15337" y="20899"/>
                  </a:lnTo>
                  <a:lnTo>
                    <a:pt x="15401" y="21027"/>
                  </a:lnTo>
                  <a:lnTo>
                    <a:pt x="15487" y="21154"/>
                  </a:lnTo>
                  <a:lnTo>
                    <a:pt x="15573" y="21027"/>
                  </a:lnTo>
                  <a:lnTo>
                    <a:pt x="15573" y="21154"/>
                  </a:lnTo>
                  <a:lnTo>
                    <a:pt x="15637" y="21027"/>
                  </a:lnTo>
                  <a:lnTo>
                    <a:pt x="15723" y="21027"/>
                  </a:lnTo>
                  <a:lnTo>
                    <a:pt x="15809" y="21154"/>
                  </a:lnTo>
                  <a:lnTo>
                    <a:pt x="15723" y="21154"/>
                  </a:lnTo>
                  <a:lnTo>
                    <a:pt x="15637" y="21250"/>
                  </a:lnTo>
                  <a:lnTo>
                    <a:pt x="15637" y="21377"/>
                  </a:lnTo>
                  <a:lnTo>
                    <a:pt x="15723" y="21504"/>
                  </a:lnTo>
                  <a:lnTo>
                    <a:pt x="15809" y="21504"/>
                  </a:lnTo>
                  <a:lnTo>
                    <a:pt x="15809" y="21600"/>
                  </a:lnTo>
                  <a:lnTo>
                    <a:pt x="15959" y="21600"/>
                  </a:lnTo>
                  <a:lnTo>
                    <a:pt x="16044" y="21504"/>
                  </a:lnTo>
                  <a:lnTo>
                    <a:pt x="15959" y="21504"/>
                  </a:lnTo>
                  <a:lnTo>
                    <a:pt x="15959" y="21377"/>
                  </a:lnTo>
                  <a:lnTo>
                    <a:pt x="15894" y="21377"/>
                  </a:lnTo>
                  <a:lnTo>
                    <a:pt x="15894" y="21250"/>
                  </a:lnTo>
                  <a:lnTo>
                    <a:pt x="15959" y="21154"/>
                  </a:lnTo>
                  <a:lnTo>
                    <a:pt x="15959" y="21027"/>
                  </a:lnTo>
                  <a:lnTo>
                    <a:pt x="15959" y="21154"/>
                  </a:lnTo>
                  <a:lnTo>
                    <a:pt x="16130" y="21154"/>
                  </a:lnTo>
                  <a:lnTo>
                    <a:pt x="16195" y="21027"/>
                  </a:lnTo>
                  <a:lnTo>
                    <a:pt x="16366" y="21027"/>
                  </a:lnTo>
                  <a:lnTo>
                    <a:pt x="16366" y="20899"/>
                  </a:lnTo>
                  <a:lnTo>
                    <a:pt x="16602" y="20899"/>
                  </a:lnTo>
                  <a:lnTo>
                    <a:pt x="16688" y="20772"/>
                  </a:lnTo>
                  <a:lnTo>
                    <a:pt x="16752" y="20772"/>
                  </a:lnTo>
                  <a:lnTo>
                    <a:pt x="16752" y="20676"/>
                  </a:lnTo>
                  <a:lnTo>
                    <a:pt x="16838" y="20676"/>
                  </a:lnTo>
                  <a:lnTo>
                    <a:pt x="16924" y="20549"/>
                  </a:lnTo>
                  <a:lnTo>
                    <a:pt x="16924" y="20326"/>
                  </a:lnTo>
                  <a:lnTo>
                    <a:pt x="16988" y="20326"/>
                  </a:lnTo>
                  <a:lnTo>
                    <a:pt x="17074" y="20421"/>
                  </a:lnTo>
                  <a:lnTo>
                    <a:pt x="17160" y="20421"/>
                  </a:lnTo>
                  <a:lnTo>
                    <a:pt x="17160" y="20549"/>
                  </a:lnTo>
                  <a:lnTo>
                    <a:pt x="17074" y="20549"/>
                  </a:lnTo>
                  <a:lnTo>
                    <a:pt x="17224" y="20549"/>
                  </a:lnTo>
                  <a:lnTo>
                    <a:pt x="17224" y="20421"/>
                  </a:lnTo>
                  <a:lnTo>
                    <a:pt x="17310" y="20421"/>
                  </a:lnTo>
                  <a:lnTo>
                    <a:pt x="17310" y="20326"/>
                  </a:lnTo>
                  <a:lnTo>
                    <a:pt x="17396" y="20421"/>
                  </a:lnTo>
                  <a:lnTo>
                    <a:pt x="17482" y="20326"/>
                  </a:lnTo>
                  <a:lnTo>
                    <a:pt x="17546" y="20326"/>
                  </a:lnTo>
                  <a:lnTo>
                    <a:pt x="17546" y="20421"/>
                  </a:lnTo>
                  <a:lnTo>
                    <a:pt x="17632" y="20326"/>
                  </a:lnTo>
                  <a:lnTo>
                    <a:pt x="17718" y="20326"/>
                  </a:lnTo>
                  <a:lnTo>
                    <a:pt x="17718" y="20198"/>
                  </a:lnTo>
                  <a:lnTo>
                    <a:pt x="17954" y="20198"/>
                  </a:lnTo>
                  <a:lnTo>
                    <a:pt x="18018" y="20071"/>
                  </a:lnTo>
                  <a:lnTo>
                    <a:pt x="18018" y="19848"/>
                  </a:lnTo>
                  <a:lnTo>
                    <a:pt x="18104" y="19720"/>
                  </a:lnTo>
                  <a:lnTo>
                    <a:pt x="18189" y="19720"/>
                  </a:lnTo>
                  <a:lnTo>
                    <a:pt x="18189" y="19848"/>
                  </a:lnTo>
                  <a:lnTo>
                    <a:pt x="18275" y="19848"/>
                  </a:lnTo>
                  <a:lnTo>
                    <a:pt x="18275" y="19593"/>
                  </a:lnTo>
                  <a:lnTo>
                    <a:pt x="18425" y="19593"/>
                  </a:lnTo>
                  <a:lnTo>
                    <a:pt x="18425" y="19497"/>
                  </a:lnTo>
                  <a:lnTo>
                    <a:pt x="18511" y="19497"/>
                  </a:lnTo>
                  <a:lnTo>
                    <a:pt x="18425" y="19370"/>
                  </a:lnTo>
                  <a:lnTo>
                    <a:pt x="18425" y="19497"/>
                  </a:lnTo>
                  <a:lnTo>
                    <a:pt x="18340" y="19370"/>
                  </a:lnTo>
                  <a:lnTo>
                    <a:pt x="18425" y="19370"/>
                  </a:lnTo>
                  <a:lnTo>
                    <a:pt x="18511" y="19242"/>
                  </a:lnTo>
                  <a:lnTo>
                    <a:pt x="18576" y="19242"/>
                  </a:lnTo>
                  <a:lnTo>
                    <a:pt x="18661" y="19370"/>
                  </a:lnTo>
                  <a:lnTo>
                    <a:pt x="18661" y="19242"/>
                  </a:lnTo>
                  <a:lnTo>
                    <a:pt x="18576" y="19115"/>
                  </a:lnTo>
                  <a:lnTo>
                    <a:pt x="18747" y="19115"/>
                  </a:lnTo>
                  <a:lnTo>
                    <a:pt x="18747" y="19019"/>
                  </a:lnTo>
                  <a:lnTo>
                    <a:pt x="18661" y="19019"/>
                  </a:lnTo>
                  <a:lnTo>
                    <a:pt x="18576" y="18892"/>
                  </a:lnTo>
                  <a:lnTo>
                    <a:pt x="18661" y="18892"/>
                  </a:lnTo>
                  <a:lnTo>
                    <a:pt x="18661" y="19019"/>
                  </a:lnTo>
                  <a:lnTo>
                    <a:pt x="18747" y="19019"/>
                  </a:lnTo>
                  <a:lnTo>
                    <a:pt x="18747" y="18892"/>
                  </a:lnTo>
                  <a:lnTo>
                    <a:pt x="18661" y="18892"/>
                  </a:lnTo>
                  <a:lnTo>
                    <a:pt x="18661" y="18765"/>
                  </a:lnTo>
                  <a:lnTo>
                    <a:pt x="18833" y="18765"/>
                  </a:lnTo>
                  <a:lnTo>
                    <a:pt x="18833" y="18892"/>
                  </a:lnTo>
                  <a:lnTo>
                    <a:pt x="18897" y="18892"/>
                  </a:lnTo>
                  <a:lnTo>
                    <a:pt x="18897" y="18765"/>
                  </a:lnTo>
                  <a:lnTo>
                    <a:pt x="18833" y="18765"/>
                  </a:lnTo>
                  <a:lnTo>
                    <a:pt x="18833" y="18669"/>
                  </a:lnTo>
                  <a:lnTo>
                    <a:pt x="18897" y="18669"/>
                  </a:lnTo>
                  <a:lnTo>
                    <a:pt x="18833" y="18669"/>
                  </a:lnTo>
                  <a:lnTo>
                    <a:pt x="18897" y="18542"/>
                  </a:lnTo>
                  <a:lnTo>
                    <a:pt x="18833" y="18414"/>
                  </a:lnTo>
                  <a:lnTo>
                    <a:pt x="18747" y="18542"/>
                  </a:lnTo>
                  <a:lnTo>
                    <a:pt x="18833" y="18414"/>
                  </a:lnTo>
                  <a:lnTo>
                    <a:pt x="18833" y="18287"/>
                  </a:lnTo>
                  <a:lnTo>
                    <a:pt x="18983" y="18287"/>
                  </a:lnTo>
                  <a:lnTo>
                    <a:pt x="18897" y="18191"/>
                  </a:lnTo>
                  <a:lnTo>
                    <a:pt x="18897" y="18287"/>
                  </a:lnTo>
                  <a:lnTo>
                    <a:pt x="18833" y="18191"/>
                  </a:lnTo>
                  <a:lnTo>
                    <a:pt x="18897" y="18191"/>
                  </a:lnTo>
                  <a:lnTo>
                    <a:pt x="18833" y="18064"/>
                  </a:lnTo>
                  <a:lnTo>
                    <a:pt x="18747" y="18064"/>
                  </a:lnTo>
                  <a:lnTo>
                    <a:pt x="18833" y="18064"/>
                  </a:lnTo>
                  <a:lnTo>
                    <a:pt x="18833" y="17936"/>
                  </a:lnTo>
                  <a:lnTo>
                    <a:pt x="18833" y="18064"/>
                  </a:lnTo>
                  <a:lnTo>
                    <a:pt x="18833" y="17936"/>
                  </a:lnTo>
                  <a:lnTo>
                    <a:pt x="18897" y="17936"/>
                  </a:lnTo>
                  <a:lnTo>
                    <a:pt x="18897" y="18064"/>
                  </a:lnTo>
                  <a:lnTo>
                    <a:pt x="18983" y="18064"/>
                  </a:lnTo>
                  <a:lnTo>
                    <a:pt x="19069" y="17936"/>
                  </a:lnTo>
                  <a:lnTo>
                    <a:pt x="19069" y="17841"/>
                  </a:lnTo>
                  <a:lnTo>
                    <a:pt x="19133" y="17841"/>
                  </a:lnTo>
                  <a:lnTo>
                    <a:pt x="19069" y="17841"/>
                  </a:lnTo>
                  <a:lnTo>
                    <a:pt x="18983" y="17713"/>
                  </a:lnTo>
                  <a:lnTo>
                    <a:pt x="19133" y="17713"/>
                  </a:lnTo>
                  <a:lnTo>
                    <a:pt x="19133" y="17363"/>
                  </a:lnTo>
                  <a:lnTo>
                    <a:pt x="19069" y="17235"/>
                  </a:lnTo>
                  <a:lnTo>
                    <a:pt x="19219" y="17363"/>
                  </a:lnTo>
                  <a:lnTo>
                    <a:pt x="19219" y="17235"/>
                  </a:lnTo>
                  <a:lnTo>
                    <a:pt x="19305" y="17108"/>
                  </a:lnTo>
                  <a:lnTo>
                    <a:pt x="19369" y="17108"/>
                  </a:lnTo>
                  <a:lnTo>
                    <a:pt x="19369" y="17235"/>
                  </a:lnTo>
                  <a:lnTo>
                    <a:pt x="19369" y="17108"/>
                  </a:lnTo>
                  <a:lnTo>
                    <a:pt x="19455" y="17108"/>
                  </a:lnTo>
                  <a:lnTo>
                    <a:pt x="19369" y="17012"/>
                  </a:lnTo>
                  <a:lnTo>
                    <a:pt x="19305" y="17012"/>
                  </a:lnTo>
                  <a:lnTo>
                    <a:pt x="19305" y="16885"/>
                  </a:lnTo>
                  <a:lnTo>
                    <a:pt x="19369" y="16885"/>
                  </a:lnTo>
                  <a:lnTo>
                    <a:pt x="19369" y="16758"/>
                  </a:lnTo>
                  <a:lnTo>
                    <a:pt x="19305" y="16758"/>
                  </a:lnTo>
                  <a:lnTo>
                    <a:pt x="19369" y="16758"/>
                  </a:lnTo>
                  <a:lnTo>
                    <a:pt x="19369" y="16662"/>
                  </a:lnTo>
                  <a:lnTo>
                    <a:pt x="19305" y="16662"/>
                  </a:lnTo>
                  <a:lnTo>
                    <a:pt x="19305" y="16535"/>
                  </a:lnTo>
                  <a:lnTo>
                    <a:pt x="19541" y="16535"/>
                  </a:lnTo>
                  <a:lnTo>
                    <a:pt x="19541" y="16407"/>
                  </a:lnTo>
                  <a:lnTo>
                    <a:pt x="19455" y="16280"/>
                  </a:lnTo>
                  <a:lnTo>
                    <a:pt x="19369" y="16280"/>
                  </a:lnTo>
                  <a:lnTo>
                    <a:pt x="19455" y="16407"/>
                  </a:lnTo>
                  <a:lnTo>
                    <a:pt x="19369" y="16407"/>
                  </a:lnTo>
                  <a:lnTo>
                    <a:pt x="19305" y="16535"/>
                  </a:lnTo>
                  <a:lnTo>
                    <a:pt x="19219" y="16407"/>
                  </a:lnTo>
                  <a:lnTo>
                    <a:pt x="19305" y="16407"/>
                  </a:lnTo>
                  <a:lnTo>
                    <a:pt x="19455" y="16184"/>
                  </a:lnTo>
                  <a:lnTo>
                    <a:pt x="19369" y="16184"/>
                  </a:lnTo>
                  <a:lnTo>
                    <a:pt x="19369" y="16057"/>
                  </a:lnTo>
                  <a:lnTo>
                    <a:pt x="19369" y="16184"/>
                  </a:lnTo>
                  <a:lnTo>
                    <a:pt x="19219" y="15929"/>
                  </a:lnTo>
                  <a:lnTo>
                    <a:pt x="19133" y="15929"/>
                  </a:lnTo>
                  <a:lnTo>
                    <a:pt x="19069" y="16057"/>
                  </a:lnTo>
                  <a:lnTo>
                    <a:pt x="18983" y="16057"/>
                  </a:lnTo>
                  <a:lnTo>
                    <a:pt x="18897" y="15834"/>
                  </a:lnTo>
                  <a:lnTo>
                    <a:pt x="18833" y="15929"/>
                  </a:lnTo>
                  <a:lnTo>
                    <a:pt x="18747" y="15929"/>
                  </a:lnTo>
                  <a:lnTo>
                    <a:pt x="18747" y="16057"/>
                  </a:lnTo>
                  <a:lnTo>
                    <a:pt x="18747" y="15929"/>
                  </a:lnTo>
                  <a:lnTo>
                    <a:pt x="18833" y="15834"/>
                  </a:lnTo>
                  <a:lnTo>
                    <a:pt x="19069" y="15834"/>
                  </a:lnTo>
                  <a:lnTo>
                    <a:pt x="19069" y="15706"/>
                  </a:lnTo>
                  <a:lnTo>
                    <a:pt x="19133" y="15706"/>
                  </a:lnTo>
                  <a:lnTo>
                    <a:pt x="19219" y="15579"/>
                  </a:lnTo>
                  <a:lnTo>
                    <a:pt x="19305" y="15579"/>
                  </a:lnTo>
                  <a:lnTo>
                    <a:pt x="19305" y="15451"/>
                  </a:lnTo>
                  <a:lnTo>
                    <a:pt x="19219" y="15356"/>
                  </a:lnTo>
                  <a:lnTo>
                    <a:pt x="19069" y="15101"/>
                  </a:lnTo>
                  <a:lnTo>
                    <a:pt x="18983" y="15101"/>
                  </a:lnTo>
                  <a:lnTo>
                    <a:pt x="18833" y="14878"/>
                  </a:lnTo>
                  <a:lnTo>
                    <a:pt x="18747" y="14878"/>
                  </a:lnTo>
                  <a:lnTo>
                    <a:pt x="18661" y="15005"/>
                  </a:lnTo>
                  <a:lnTo>
                    <a:pt x="18576" y="15005"/>
                  </a:lnTo>
                  <a:lnTo>
                    <a:pt x="18511" y="14878"/>
                  </a:lnTo>
                  <a:lnTo>
                    <a:pt x="18511" y="14750"/>
                  </a:lnTo>
                  <a:lnTo>
                    <a:pt x="18425" y="14750"/>
                  </a:lnTo>
                  <a:lnTo>
                    <a:pt x="18340" y="14878"/>
                  </a:lnTo>
                  <a:lnTo>
                    <a:pt x="18189" y="14878"/>
                  </a:lnTo>
                  <a:lnTo>
                    <a:pt x="18104" y="15005"/>
                  </a:lnTo>
                  <a:lnTo>
                    <a:pt x="18189" y="14750"/>
                  </a:lnTo>
                  <a:lnTo>
                    <a:pt x="18511" y="14750"/>
                  </a:lnTo>
                  <a:lnTo>
                    <a:pt x="18511" y="14878"/>
                  </a:lnTo>
                  <a:lnTo>
                    <a:pt x="18897" y="14878"/>
                  </a:lnTo>
                  <a:lnTo>
                    <a:pt x="18983" y="15005"/>
                  </a:lnTo>
                  <a:lnTo>
                    <a:pt x="19305" y="15005"/>
                  </a:lnTo>
                  <a:lnTo>
                    <a:pt x="19219" y="14878"/>
                  </a:lnTo>
                  <a:lnTo>
                    <a:pt x="19133" y="14623"/>
                  </a:lnTo>
                  <a:lnTo>
                    <a:pt x="18897" y="14623"/>
                  </a:lnTo>
                  <a:lnTo>
                    <a:pt x="18833" y="14400"/>
                  </a:lnTo>
                  <a:lnTo>
                    <a:pt x="18833" y="14273"/>
                  </a:lnTo>
                  <a:lnTo>
                    <a:pt x="18747" y="14177"/>
                  </a:lnTo>
                  <a:lnTo>
                    <a:pt x="18661" y="14050"/>
                  </a:lnTo>
                  <a:lnTo>
                    <a:pt x="18661" y="13827"/>
                  </a:lnTo>
                  <a:lnTo>
                    <a:pt x="18511" y="13572"/>
                  </a:lnTo>
                  <a:lnTo>
                    <a:pt x="18340" y="13444"/>
                  </a:lnTo>
                  <a:lnTo>
                    <a:pt x="18275" y="13444"/>
                  </a:lnTo>
                  <a:lnTo>
                    <a:pt x="18275" y="13349"/>
                  </a:lnTo>
                  <a:lnTo>
                    <a:pt x="18104" y="13221"/>
                  </a:lnTo>
                  <a:lnTo>
                    <a:pt x="18104" y="12616"/>
                  </a:lnTo>
                  <a:lnTo>
                    <a:pt x="18189" y="12616"/>
                  </a:lnTo>
                  <a:lnTo>
                    <a:pt x="18275" y="12520"/>
                  </a:lnTo>
                  <a:lnTo>
                    <a:pt x="18340" y="12393"/>
                  </a:lnTo>
                  <a:lnTo>
                    <a:pt x="18275" y="12393"/>
                  </a:lnTo>
                  <a:lnTo>
                    <a:pt x="18275" y="12265"/>
                  </a:lnTo>
                  <a:lnTo>
                    <a:pt x="18425" y="12265"/>
                  </a:lnTo>
                  <a:lnTo>
                    <a:pt x="18425" y="12170"/>
                  </a:lnTo>
                  <a:lnTo>
                    <a:pt x="18511" y="12170"/>
                  </a:lnTo>
                  <a:lnTo>
                    <a:pt x="18511" y="12042"/>
                  </a:lnTo>
                  <a:lnTo>
                    <a:pt x="18425" y="11915"/>
                  </a:lnTo>
                  <a:lnTo>
                    <a:pt x="18511" y="11915"/>
                  </a:lnTo>
                  <a:lnTo>
                    <a:pt x="18511" y="12042"/>
                  </a:lnTo>
                  <a:lnTo>
                    <a:pt x="18576" y="11915"/>
                  </a:lnTo>
                  <a:lnTo>
                    <a:pt x="18747" y="11915"/>
                  </a:lnTo>
                  <a:lnTo>
                    <a:pt x="18833" y="11788"/>
                  </a:lnTo>
                  <a:lnTo>
                    <a:pt x="18897" y="11788"/>
                  </a:lnTo>
                  <a:lnTo>
                    <a:pt x="18983" y="11915"/>
                  </a:lnTo>
                  <a:lnTo>
                    <a:pt x="19069" y="11788"/>
                  </a:lnTo>
                  <a:lnTo>
                    <a:pt x="18983" y="11692"/>
                  </a:lnTo>
                  <a:lnTo>
                    <a:pt x="19069" y="11565"/>
                  </a:lnTo>
                  <a:lnTo>
                    <a:pt x="18983" y="11437"/>
                  </a:lnTo>
                  <a:lnTo>
                    <a:pt x="19069" y="11437"/>
                  </a:lnTo>
                  <a:lnTo>
                    <a:pt x="19069" y="11342"/>
                  </a:lnTo>
                  <a:lnTo>
                    <a:pt x="18983" y="11437"/>
                  </a:lnTo>
                  <a:lnTo>
                    <a:pt x="18833" y="11437"/>
                  </a:lnTo>
                  <a:lnTo>
                    <a:pt x="18897" y="11342"/>
                  </a:lnTo>
                  <a:lnTo>
                    <a:pt x="18833" y="11342"/>
                  </a:lnTo>
                  <a:lnTo>
                    <a:pt x="18747" y="11437"/>
                  </a:lnTo>
                  <a:lnTo>
                    <a:pt x="18511" y="11437"/>
                  </a:lnTo>
                  <a:lnTo>
                    <a:pt x="18511" y="11342"/>
                  </a:lnTo>
                  <a:lnTo>
                    <a:pt x="18425" y="11342"/>
                  </a:lnTo>
                  <a:lnTo>
                    <a:pt x="18425" y="11214"/>
                  </a:lnTo>
                  <a:lnTo>
                    <a:pt x="18340" y="11214"/>
                  </a:lnTo>
                  <a:lnTo>
                    <a:pt x="18189" y="11342"/>
                  </a:lnTo>
                  <a:lnTo>
                    <a:pt x="18104" y="11342"/>
                  </a:lnTo>
                  <a:lnTo>
                    <a:pt x="18104" y="11437"/>
                  </a:lnTo>
                  <a:lnTo>
                    <a:pt x="17954" y="11565"/>
                  </a:lnTo>
                  <a:lnTo>
                    <a:pt x="18018" y="11565"/>
                  </a:lnTo>
                  <a:lnTo>
                    <a:pt x="18018" y="11692"/>
                  </a:lnTo>
                  <a:lnTo>
                    <a:pt x="17868" y="11692"/>
                  </a:lnTo>
                  <a:lnTo>
                    <a:pt x="17782" y="11788"/>
                  </a:lnTo>
                  <a:lnTo>
                    <a:pt x="17718" y="11692"/>
                  </a:lnTo>
                  <a:lnTo>
                    <a:pt x="17632" y="11437"/>
                  </a:lnTo>
                  <a:lnTo>
                    <a:pt x="17632" y="11342"/>
                  </a:lnTo>
                  <a:lnTo>
                    <a:pt x="17482" y="11342"/>
                  </a:lnTo>
                  <a:lnTo>
                    <a:pt x="17482" y="11214"/>
                  </a:lnTo>
                  <a:lnTo>
                    <a:pt x="17396" y="11342"/>
                  </a:lnTo>
                  <a:lnTo>
                    <a:pt x="17396" y="11214"/>
                  </a:lnTo>
                  <a:lnTo>
                    <a:pt x="17396" y="11342"/>
                  </a:lnTo>
                  <a:lnTo>
                    <a:pt x="17310" y="11214"/>
                  </a:lnTo>
                  <a:lnTo>
                    <a:pt x="17310" y="11087"/>
                  </a:lnTo>
                  <a:lnTo>
                    <a:pt x="17224" y="10991"/>
                  </a:lnTo>
                  <a:lnTo>
                    <a:pt x="17160" y="10991"/>
                  </a:lnTo>
                  <a:lnTo>
                    <a:pt x="17160" y="10864"/>
                  </a:lnTo>
                  <a:lnTo>
                    <a:pt x="17074" y="10736"/>
                  </a:lnTo>
                  <a:lnTo>
                    <a:pt x="17160" y="10736"/>
                  </a:lnTo>
                  <a:lnTo>
                    <a:pt x="17160" y="10386"/>
                  </a:lnTo>
                  <a:lnTo>
                    <a:pt x="17310" y="10513"/>
                  </a:lnTo>
                  <a:lnTo>
                    <a:pt x="17546" y="10513"/>
                  </a:lnTo>
                  <a:lnTo>
                    <a:pt x="17546" y="10163"/>
                  </a:lnTo>
                  <a:lnTo>
                    <a:pt x="17632" y="9908"/>
                  </a:lnTo>
                  <a:lnTo>
                    <a:pt x="17718" y="9781"/>
                  </a:lnTo>
                  <a:lnTo>
                    <a:pt x="17782" y="9781"/>
                  </a:lnTo>
                  <a:lnTo>
                    <a:pt x="17868" y="9685"/>
                  </a:lnTo>
                  <a:lnTo>
                    <a:pt x="17954" y="9685"/>
                  </a:lnTo>
                  <a:lnTo>
                    <a:pt x="17954" y="9430"/>
                  </a:lnTo>
                  <a:lnTo>
                    <a:pt x="18018" y="9335"/>
                  </a:lnTo>
                  <a:lnTo>
                    <a:pt x="18018" y="9207"/>
                  </a:lnTo>
                  <a:lnTo>
                    <a:pt x="18104" y="9080"/>
                  </a:lnTo>
                  <a:lnTo>
                    <a:pt x="18189" y="9080"/>
                  </a:lnTo>
                  <a:lnTo>
                    <a:pt x="18189" y="9207"/>
                  </a:lnTo>
                  <a:lnTo>
                    <a:pt x="18275" y="9207"/>
                  </a:lnTo>
                  <a:lnTo>
                    <a:pt x="18275" y="9080"/>
                  </a:lnTo>
                  <a:lnTo>
                    <a:pt x="18340" y="9207"/>
                  </a:lnTo>
                  <a:lnTo>
                    <a:pt x="18511" y="9335"/>
                  </a:lnTo>
                  <a:lnTo>
                    <a:pt x="18576" y="9430"/>
                  </a:lnTo>
                  <a:lnTo>
                    <a:pt x="18511" y="9430"/>
                  </a:lnTo>
                  <a:lnTo>
                    <a:pt x="18511" y="9558"/>
                  </a:lnTo>
                  <a:lnTo>
                    <a:pt x="18425" y="9685"/>
                  </a:lnTo>
                  <a:lnTo>
                    <a:pt x="18425" y="9781"/>
                  </a:lnTo>
                  <a:lnTo>
                    <a:pt x="18340" y="9781"/>
                  </a:lnTo>
                  <a:lnTo>
                    <a:pt x="18340" y="9908"/>
                  </a:lnTo>
                  <a:lnTo>
                    <a:pt x="18425" y="10035"/>
                  </a:lnTo>
                  <a:lnTo>
                    <a:pt x="18425" y="10163"/>
                  </a:lnTo>
                  <a:lnTo>
                    <a:pt x="18340" y="10163"/>
                  </a:lnTo>
                  <a:lnTo>
                    <a:pt x="18425" y="10258"/>
                  </a:lnTo>
                  <a:lnTo>
                    <a:pt x="18511" y="10258"/>
                  </a:lnTo>
                  <a:lnTo>
                    <a:pt x="18576" y="10163"/>
                  </a:lnTo>
                  <a:lnTo>
                    <a:pt x="18511" y="10258"/>
                  </a:lnTo>
                  <a:lnTo>
                    <a:pt x="18511" y="10386"/>
                  </a:lnTo>
                  <a:lnTo>
                    <a:pt x="18425" y="10386"/>
                  </a:lnTo>
                  <a:lnTo>
                    <a:pt x="18340" y="10513"/>
                  </a:lnTo>
                  <a:lnTo>
                    <a:pt x="18275" y="10513"/>
                  </a:lnTo>
                  <a:lnTo>
                    <a:pt x="18340" y="10609"/>
                  </a:lnTo>
                  <a:lnTo>
                    <a:pt x="18511" y="10609"/>
                  </a:lnTo>
                  <a:lnTo>
                    <a:pt x="18511" y="10513"/>
                  </a:lnTo>
                  <a:lnTo>
                    <a:pt x="18661" y="10386"/>
                  </a:lnTo>
                  <a:lnTo>
                    <a:pt x="18576" y="10258"/>
                  </a:lnTo>
                  <a:lnTo>
                    <a:pt x="18661" y="10163"/>
                  </a:lnTo>
                  <a:lnTo>
                    <a:pt x="18833" y="10035"/>
                  </a:lnTo>
                  <a:lnTo>
                    <a:pt x="18897" y="10035"/>
                  </a:lnTo>
                  <a:lnTo>
                    <a:pt x="18897" y="9908"/>
                  </a:lnTo>
                  <a:lnTo>
                    <a:pt x="18983" y="9908"/>
                  </a:lnTo>
                  <a:lnTo>
                    <a:pt x="19069" y="9781"/>
                  </a:lnTo>
                  <a:lnTo>
                    <a:pt x="19133" y="9908"/>
                  </a:lnTo>
                  <a:lnTo>
                    <a:pt x="19219" y="9908"/>
                  </a:lnTo>
                  <a:lnTo>
                    <a:pt x="19369" y="9685"/>
                  </a:lnTo>
                  <a:lnTo>
                    <a:pt x="19369" y="9781"/>
                  </a:lnTo>
                  <a:lnTo>
                    <a:pt x="19541" y="9685"/>
                  </a:lnTo>
                  <a:lnTo>
                    <a:pt x="20570" y="8729"/>
                  </a:lnTo>
                  <a:lnTo>
                    <a:pt x="20656" y="8028"/>
                  </a:lnTo>
                  <a:lnTo>
                    <a:pt x="20957" y="7678"/>
                  </a:lnTo>
                  <a:lnTo>
                    <a:pt x="20957" y="7423"/>
                  </a:lnTo>
                  <a:lnTo>
                    <a:pt x="21128" y="7423"/>
                  </a:lnTo>
                  <a:lnTo>
                    <a:pt x="21128" y="6945"/>
                  </a:lnTo>
                  <a:lnTo>
                    <a:pt x="21042" y="6945"/>
                  </a:lnTo>
                  <a:lnTo>
                    <a:pt x="21042" y="6499"/>
                  </a:lnTo>
                  <a:lnTo>
                    <a:pt x="20957" y="6372"/>
                  </a:lnTo>
                  <a:lnTo>
                    <a:pt x="20957" y="6244"/>
                  </a:lnTo>
                  <a:lnTo>
                    <a:pt x="20892" y="6117"/>
                  </a:lnTo>
                  <a:lnTo>
                    <a:pt x="20892" y="6021"/>
                  </a:lnTo>
                  <a:lnTo>
                    <a:pt x="20957" y="6021"/>
                  </a:lnTo>
                  <a:lnTo>
                    <a:pt x="20957" y="5766"/>
                  </a:lnTo>
                  <a:lnTo>
                    <a:pt x="21042" y="5671"/>
                  </a:lnTo>
                  <a:lnTo>
                    <a:pt x="21128" y="5671"/>
                  </a:lnTo>
                  <a:lnTo>
                    <a:pt x="21214" y="5766"/>
                  </a:lnTo>
                  <a:lnTo>
                    <a:pt x="21514" y="5766"/>
                  </a:lnTo>
                  <a:lnTo>
                    <a:pt x="21514" y="5543"/>
                  </a:lnTo>
                  <a:lnTo>
                    <a:pt x="21450" y="5416"/>
                  </a:lnTo>
                  <a:lnTo>
                    <a:pt x="21514" y="5288"/>
                  </a:lnTo>
                  <a:lnTo>
                    <a:pt x="21514" y="4365"/>
                  </a:lnTo>
                  <a:lnTo>
                    <a:pt x="21450" y="4365"/>
                  </a:lnTo>
                  <a:lnTo>
                    <a:pt x="21514" y="4365"/>
                  </a:lnTo>
                  <a:lnTo>
                    <a:pt x="21514" y="4237"/>
                  </a:lnTo>
                  <a:lnTo>
                    <a:pt x="21450" y="4110"/>
                  </a:lnTo>
                  <a:lnTo>
                    <a:pt x="21514" y="4014"/>
                  </a:lnTo>
                  <a:lnTo>
                    <a:pt x="21600" y="4014"/>
                  </a:lnTo>
                  <a:lnTo>
                    <a:pt x="21600" y="3759"/>
                  </a:lnTo>
                  <a:lnTo>
                    <a:pt x="21514" y="3759"/>
                  </a:lnTo>
                  <a:close/>
                  <a:moveTo>
                    <a:pt x="21514" y="375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9" name="AutoShape 103"/>
            <p:cNvSpPr>
              <a:spLocks/>
            </p:cNvSpPr>
            <p:nvPr/>
          </p:nvSpPr>
          <p:spPr bwMode="auto">
            <a:xfrm>
              <a:off x="11817" y="3666"/>
              <a:ext cx="76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720" y="1371"/>
                  </a:moveTo>
                  <a:lnTo>
                    <a:pt x="15840" y="0"/>
                  </a:lnTo>
                  <a:lnTo>
                    <a:pt x="13680" y="0"/>
                  </a:lnTo>
                  <a:lnTo>
                    <a:pt x="13680" y="1371"/>
                  </a:lnTo>
                  <a:lnTo>
                    <a:pt x="10800" y="1371"/>
                  </a:lnTo>
                  <a:lnTo>
                    <a:pt x="7920" y="2743"/>
                  </a:lnTo>
                  <a:lnTo>
                    <a:pt x="5040" y="3771"/>
                  </a:lnTo>
                  <a:lnTo>
                    <a:pt x="5040" y="5143"/>
                  </a:lnTo>
                  <a:lnTo>
                    <a:pt x="2880" y="7886"/>
                  </a:lnTo>
                  <a:lnTo>
                    <a:pt x="0" y="10286"/>
                  </a:lnTo>
                  <a:lnTo>
                    <a:pt x="0" y="14057"/>
                  </a:lnTo>
                  <a:lnTo>
                    <a:pt x="2880" y="15429"/>
                  </a:lnTo>
                  <a:lnTo>
                    <a:pt x="2880" y="16800"/>
                  </a:lnTo>
                  <a:lnTo>
                    <a:pt x="5040" y="16800"/>
                  </a:lnTo>
                  <a:lnTo>
                    <a:pt x="5040" y="17829"/>
                  </a:lnTo>
                  <a:lnTo>
                    <a:pt x="7920" y="17829"/>
                  </a:lnTo>
                  <a:lnTo>
                    <a:pt x="10800" y="19200"/>
                  </a:lnTo>
                  <a:lnTo>
                    <a:pt x="10800" y="21600"/>
                  </a:lnTo>
                  <a:lnTo>
                    <a:pt x="13680" y="21600"/>
                  </a:lnTo>
                  <a:lnTo>
                    <a:pt x="13680" y="16800"/>
                  </a:lnTo>
                  <a:lnTo>
                    <a:pt x="15840" y="14057"/>
                  </a:lnTo>
                  <a:lnTo>
                    <a:pt x="15840" y="12686"/>
                  </a:lnTo>
                  <a:lnTo>
                    <a:pt x="18720" y="12686"/>
                  </a:lnTo>
                  <a:lnTo>
                    <a:pt x="15840" y="12686"/>
                  </a:lnTo>
                  <a:lnTo>
                    <a:pt x="18720" y="10286"/>
                  </a:lnTo>
                  <a:lnTo>
                    <a:pt x="18720" y="8914"/>
                  </a:lnTo>
                  <a:lnTo>
                    <a:pt x="15840" y="7886"/>
                  </a:lnTo>
                  <a:lnTo>
                    <a:pt x="18720" y="6514"/>
                  </a:lnTo>
                  <a:lnTo>
                    <a:pt x="18720" y="2743"/>
                  </a:lnTo>
                  <a:lnTo>
                    <a:pt x="21600" y="2743"/>
                  </a:lnTo>
                  <a:lnTo>
                    <a:pt x="21600" y="1371"/>
                  </a:lnTo>
                  <a:lnTo>
                    <a:pt x="18720" y="1371"/>
                  </a:lnTo>
                  <a:close/>
                  <a:moveTo>
                    <a:pt x="18720" y="13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0" name="AutoShape 104"/>
            <p:cNvSpPr>
              <a:spLocks/>
            </p:cNvSpPr>
            <p:nvPr/>
          </p:nvSpPr>
          <p:spPr bwMode="auto">
            <a:xfrm>
              <a:off x="8172" y="4474"/>
              <a:ext cx="441" cy="37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586" y="2558"/>
                  </a:moveTo>
                  <a:lnTo>
                    <a:pt x="5586" y="2132"/>
                  </a:lnTo>
                  <a:lnTo>
                    <a:pt x="6083" y="2132"/>
                  </a:lnTo>
                  <a:lnTo>
                    <a:pt x="6455" y="1563"/>
                  </a:lnTo>
                  <a:lnTo>
                    <a:pt x="7821" y="0"/>
                  </a:lnTo>
                  <a:lnTo>
                    <a:pt x="8317" y="426"/>
                  </a:lnTo>
                  <a:lnTo>
                    <a:pt x="8814" y="0"/>
                  </a:lnTo>
                  <a:lnTo>
                    <a:pt x="8814" y="1563"/>
                  </a:lnTo>
                  <a:lnTo>
                    <a:pt x="9186" y="2132"/>
                  </a:lnTo>
                  <a:lnTo>
                    <a:pt x="9683" y="2132"/>
                  </a:lnTo>
                  <a:lnTo>
                    <a:pt x="10179" y="1563"/>
                  </a:lnTo>
                  <a:lnTo>
                    <a:pt x="10676" y="2132"/>
                  </a:lnTo>
                  <a:lnTo>
                    <a:pt x="12041" y="2132"/>
                  </a:lnTo>
                  <a:lnTo>
                    <a:pt x="12910" y="3126"/>
                  </a:lnTo>
                  <a:lnTo>
                    <a:pt x="13407" y="3126"/>
                  </a:lnTo>
                  <a:lnTo>
                    <a:pt x="13779" y="3695"/>
                  </a:lnTo>
                  <a:lnTo>
                    <a:pt x="14772" y="3695"/>
                  </a:lnTo>
                  <a:lnTo>
                    <a:pt x="15269" y="4121"/>
                  </a:lnTo>
                  <a:lnTo>
                    <a:pt x="16634" y="4121"/>
                  </a:lnTo>
                  <a:lnTo>
                    <a:pt x="18000" y="2558"/>
                  </a:lnTo>
                  <a:lnTo>
                    <a:pt x="19862" y="2558"/>
                  </a:lnTo>
                  <a:lnTo>
                    <a:pt x="19862" y="3126"/>
                  </a:lnTo>
                  <a:lnTo>
                    <a:pt x="21600" y="3126"/>
                  </a:lnTo>
                  <a:lnTo>
                    <a:pt x="19862" y="5258"/>
                  </a:lnTo>
                  <a:lnTo>
                    <a:pt x="19862" y="13216"/>
                  </a:lnTo>
                  <a:lnTo>
                    <a:pt x="21228" y="14779"/>
                  </a:lnTo>
                  <a:lnTo>
                    <a:pt x="20234" y="15774"/>
                  </a:lnTo>
                  <a:lnTo>
                    <a:pt x="19862" y="16342"/>
                  </a:lnTo>
                  <a:lnTo>
                    <a:pt x="20234" y="16342"/>
                  </a:lnTo>
                  <a:lnTo>
                    <a:pt x="19366" y="16342"/>
                  </a:lnTo>
                  <a:lnTo>
                    <a:pt x="18869" y="16768"/>
                  </a:lnTo>
                  <a:lnTo>
                    <a:pt x="18372" y="16768"/>
                  </a:lnTo>
                  <a:lnTo>
                    <a:pt x="18372" y="17337"/>
                  </a:lnTo>
                  <a:lnTo>
                    <a:pt x="18000" y="17905"/>
                  </a:lnTo>
                  <a:lnTo>
                    <a:pt x="17503" y="18474"/>
                  </a:lnTo>
                  <a:lnTo>
                    <a:pt x="17503" y="19468"/>
                  </a:lnTo>
                  <a:lnTo>
                    <a:pt x="15641" y="21600"/>
                  </a:lnTo>
                  <a:lnTo>
                    <a:pt x="13407" y="19468"/>
                  </a:lnTo>
                  <a:lnTo>
                    <a:pt x="12910" y="19468"/>
                  </a:lnTo>
                  <a:lnTo>
                    <a:pt x="12910" y="18900"/>
                  </a:lnTo>
                  <a:lnTo>
                    <a:pt x="12414" y="18474"/>
                  </a:lnTo>
                  <a:lnTo>
                    <a:pt x="5090" y="13642"/>
                  </a:lnTo>
                  <a:lnTo>
                    <a:pt x="4593" y="13642"/>
                  </a:lnTo>
                  <a:lnTo>
                    <a:pt x="5090" y="11511"/>
                  </a:lnTo>
                  <a:lnTo>
                    <a:pt x="5090" y="11084"/>
                  </a:lnTo>
                  <a:lnTo>
                    <a:pt x="6455" y="9521"/>
                  </a:lnTo>
                  <a:lnTo>
                    <a:pt x="6455" y="8953"/>
                  </a:lnTo>
                  <a:lnTo>
                    <a:pt x="7448" y="8953"/>
                  </a:lnTo>
                  <a:lnTo>
                    <a:pt x="7448" y="8384"/>
                  </a:lnTo>
                  <a:lnTo>
                    <a:pt x="7821" y="7816"/>
                  </a:lnTo>
                  <a:lnTo>
                    <a:pt x="7821" y="6821"/>
                  </a:lnTo>
                  <a:lnTo>
                    <a:pt x="7448" y="6253"/>
                  </a:lnTo>
                  <a:lnTo>
                    <a:pt x="7821" y="6253"/>
                  </a:lnTo>
                  <a:lnTo>
                    <a:pt x="7448" y="6253"/>
                  </a:lnTo>
                  <a:lnTo>
                    <a:pt x="6952" y="5826"/>
                  </a:lnTo>
                  <a:lnTo>
                    <a:pt x="6952" y="5258"/>
                  </a:lnTo>
                  <a:lnTo>
                    <a:pt x="6455" y="4689"/>
                  </a:lnTo>
                  <a:lnTo>
                    <a:pt x="6455" y="3695"/>
                  </a:lnTo>
                  <a:lnTo>
                    <a:pt x="6083" y="3695"/>
                  </a:lnTo>
                  <a:lnTo>
                    <a:pt x="6083" y="3126"/>
                  </a:lnTo>
                  <a:lnTo>
                    <a:pt x="5586" y="2558"/>
                  </a:lnTo>
                  <a:close/>
                  <a:moveTo>
                    <a:pt x="0" y="13642"/>
                  </a:moveTo>
                  <a:lnTo>
                    <a:pt x="1862" y="13642"/>
                  </a:lnTo>
                  <a:lnTo>
                    <a:pt x="0" y="13642"/>
                  </a:lnTo>
                  <a:close/>
                  <a:moveTo>
                    <a:pt x="0" y="1364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1" name="AutoShape 105"/>
            <p:cNvSpPr>
              <a:spLocks/>
            </p:cNvSpPr>
            <p:nvPr/>
          </p:nvSpPr>
          <p:spPr bwMode="auto">
            <a:xfrm>
              <a:off x="8088" y="4519"/>
              <a:ext cx="243" cy="21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650" y="15823"/>
                  </a:moveTo>
                  <a:lnTo>
                    <a:pt x="16650" y="15070"/>
                  </a:lnTo>
                  <a:lnTo>
                    <a:pt x="19125" y="12307"/>
                  </a:lnTo>
                  <a:lnTo>
                    <a:pt x="19125" y="11302"/>
                  </a:lnTo>
                  <a:lnTo>
                    <a:pt x="20925" y="11302"/>
                  </a:lnTo>
                  <a:lnTo>
                    <a:pt x="20925" y="10298"/>
                  </a:lnTo>
                  <a:lnTo>
                    <a:pt x="21600" y="9293"/>
                  </a:lnTo>
                  <a:lnTo>
                    <a:pt x="21600" y="7535"/>
                  </a:lnTo>
                  <a:lnTo>
                    <a:pt x="20925" y="6530"/>
                  </a:lnTo>
                  <a:lnTo>
                    <a:pt x="21600" y="6530"/>
                  </a:lnTo>
                  <a:lnTo>
                    <a:pt x="20925" y="6530"/>
                  </a:lnTo>
                  <a:lnTo>
                    <a:pt x="20025" y="5777"/>
                  </a:lnTo>
                  <a:lnTo>
                    <a:pt x="20025" y="4772"/>
                  </a:lnTo>
                  <a:lnTo>
                    <a:pt x="19125" y="3767"/>
                  </a:lnTo>
                  <a:lnTo>
                    <a:pt x="19125" y="2009"/>
                  </a:lnTo>
                  <a:lnTo>
                    <a:pt x="18450" y="2009"/>
                  </a:lnTo>
                  <a:lnTo>
                    <a:pt x="18450" y="1005"/>
                  </a:lnTo>
                  <a:lnTo>
                    <a:pt x="17550" y="0"/>
                  </a:lnTo>
                  <a:lnTo>
                    <a:pt x="16650" y="1005"/>
                  </a:lnTo>
                  <a:lnTo>
                    <a:pt x="15750" y="1005"/>
                  </a:lnTo>
                  <a:lnTo>
                    <a:pt x="15075" y="2009"/>
                  </a:lnTo>
                  <a:lnTo>
                    <a:pt x="14175" y="1005"/>
                  </a:lnTo>
                  <a:lnTo>
                    <a:pt x="13275" y="1005"/>
                  </a:lnTo>
                  <a:lnTo>
                    <a:pt x="12600" y="2009"/>
                  </a:lnTo>
                  <a:lnTo>
                    <a:pt x="10800" y="2009"/>
                  </a:lnTo>
                  <a:lnTo>
                    <a:pt x="10800" y="2763"/>
                  </a:lnTo>
                  <a:lnTo>
                    <a:pt x="9225" y="2763"/>
                  </a:lnTo>
                  <a:lnTo>
                    <a:pt x="9225" y="2009"/>
                  </a:lnTo>
                  <a:lnTo>
                    <a:pt x="6750" y="2009"/>
                  </a:lnTo>
                  <a:lnTo>
                    <a:pt x="5850" y="1005"/>
                  </a:lnTo>
                  <a:lnTo>
                    <a:pt x="5850" y="3767"/>
                  </a:lnTo>
                  <a:lnTo>
                    <a:pt x="4950" y="3767"/>
                  </a:lnTo>
                  <a:lnTo>
                    <a:pt x="4950" y="7535"/>
                  </a:lnTo>
                  <a:lnTo>
                    <a:pt x="5850" y="8540"/>
                  </a:lnTo>
                  <a:lnTo>
                    <a:pt x="5850" y="9293"/>
                  </a:lnTo>
                  <a:lnTo>
                    <a:pt x="4275" y="11302"/>
                  </a:lnTo>
                  <a:lnTo>
                    <a:pt x="2475" y="13060"/>
                  </a:lnTo>
                  <a:lnTo>
                    <a:pt x="900" y="15823"/>
                  </a:lnTo>
                  <a:lnTo>
                    <a:pt x="900" y="18837"/>
                  </a:lnTo>
                  <a:lnTo>
                    <a:pt x="0" y="20595"/>
                  </a:lnTo>
                  <a:lnTo>
                    <a:pt x="0" y="21600"/>
                  </a:lnTo>
                  <a:lnTo>
                    <a:pt x="900" y="21600"/>
                  </a:lnTo>
                  <a:lnTo>
                    <a:pt x="1575" y="20595"/>
                  </a:lnTo>
                  <a:lnTo>
                    <a:pt x="2475" y="21600"/>
                  </a:lnTo>
                  <a:lnTo>
                    <a:pt x="3375" y="20595"/>
                  </a:lnTo>
                  <a:lnTo>
                    <a:pt x="4275" y="20595"/>
                  </a:lnTo>
                  <a:lnTo>
                    <a:pt x="4950" y="19591"/>
                  </a:lnTo>
                  <a:lnTo>
                    <a:pt x="15750" y="19591"/>
                  </a:lnTo>
                  <a:lnTo>
                    <a:pt x="16650" y="15823"/>
                  </a:lnTo>
                  <a:close/>
                  <a:moveTo>
                    <a:pt x="16650" y="158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2" name="AutoShape 106"/>
            <p:cNvSpPr>
              <a:spLocks/>
            </p:cNvSpPr>
            <p:nvPr/>
          </p:nvSpPr>
          <p:spPr bwMode="auto">
            <a:xfrm>
              <a:off x="7459" y="4262"/>
              <a:ext cx="545" cy="32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764" y="0"/>
                  </a:moveTo>
                  <a:lnTo>
                    <a:pt x="13764" y="665"/>
                  </a:lnTo>
                  <a:lnTo>
                    <a:pt x="14166" y="1329"/>
                  </a:lnTo>
                  <a:lnTo>
                    <a:pt x="14467" y="2492"/>
                  </a:lnTo>
                  <a:lnTo>
                    <a:pt x="15271" y="3822"/>
                  </a:lnTo>
                  <a:lnTo>
                    <a:pt x="14869" y="4320"/>
                  </a:lnTo>
                  <a:lnTo>
                    <a:pt x="14869" y="6314"/>
                  </a:lnTo>
                  <a:lnTo>
                    <a:pt x="15572" y="6314"/>
                  </a:lnTo>
                  <a:lnTo>
                    <a:pt x="15572" y="5649"/>
                  </a:lnTo>
                  <a:lnTo>
                    <a:pt x="15974" y="5649"/>
                  </a:lnTo>
                  <a:lnTo>
                    <a:pt x="16376" y="6314"/>
                  </a:lnTo>
                  <a:lnTo>
                    <a:pt x="15974" y="6314"/>
                  </a:lnTo>
                  <a:lnTo>
                    <a:pt x="15974" y="6812"/>
                  </a:lnTo>
                  <a:lnTo>
                    <a:pt x="16376" y="7477"/>
                  </a:lnTo>
                  <a:lnTo>
                    <a:pt x="17481" y="7477"/>
                  </a:lnTo>
                  <a:lnTo>
                    <a:pt x="17481" y="8142"/>
                  </a:lnTo>
                  <a:lnTo>
                    <a:pt x="17883" y="8142"/>
                  </a:lnTo>
                  <a:lnTo>
                    <a:pt x="18184" y="8640"/>
                  </a:lnTo>
                  <a:lnTo>
                    <a:pt x="17883" y="9305"/>
                  </a:lnTo>
                  <a:lnTo>
                    <a:pt x="18184" y="9969"/>
                  </a:lnTo>
                  <a:lnTo>
                    <a:pt x="18586" y="9969"/>
                  </a:lnTo>
                  <a:lnTo>
                    <a:pt x="18586" y="10634"/>
                  </a:lnTo>
                  <a:lnTo>
                    <a:pt x="18988" y="9969"/>
                  </a:lnTo>
                  <a:lnTo>
                    <a:pt x="19390" y="10634"/>
                  </a:lnTo>
                  <a:lnTo>
                    <a:pt x="19390" y="11132"/>
                  </a:lnTo>
                  <a:lnTo>
                    <a:pt x="19691" y="11797"/>
                  </a:lnTo>
                  <a:lnTo>
                    <a:pt x="20093" y="12462"/>
                  </a:lnTo>
                  <a:lnTo>
                    <a:pt x="20093" y="12960"/>
                  </a:lnTo>
                  <a:lnTo>
                    <a:pt x="20796" y="12960"/>
                  </a:lnTo>
                  <a:lnTo>
                    <a:pt x="21198" y="13625"/>
                  </a:lnTo>
                  <a:lnTo>
                    <a:pt x="20796" y="13625"/>
                  </a:lnTo>
                  <a:lnTo>
                    <a:pt x="21198" y="14289"/>
                  </a:lnTo>
                  <a:lnTo>
                    <a:pt x="21198" y="14788"/>
                  </a:lnTo>
                  <a:lnTo>
                    <a:pt x="21600" y="14788"/>
                  </a:lnTo>
                  <a:lnTo>
                    <a:pt x="21600" y="15452"/>
                  </a:lnTo>
                  <a:lnTo>
                    <a:pt x="21198" y="14788"/>
                  </a:lnTo>
                  <a:lnTo>
                    <a:pt x="20796" y="14788"/>
                  </a:lnTo>
                  <a:lnTo>
                    <a:pt x="20495" y="15452"/>
                  </a:lnTo>
                  <a:lnTo>
                    <a:pt x="19691" y="15452"/>
                  </a:lnTo>
                  <a:lnTo>
                    <a:pt x="19390" y="14788"/>
                  </a:lnTo>
                  <a:lnTo>
                    <a:pt x="18184" y="14788"/>
                  </a:lnTo>
                  <a:lnTo>
                    <a:pt x="17883" y="15452"/>
                  </a:lnTo>
                  <a:lnTo>
                    <a:pt x="15572" y="15452"/>
                  </a:lnTo>
                  <a:lnTo>
                    <a:pt x="15271" y="16117"/>
                  </a:lnTo>
                  <a:lnTo>
                    <a:pt x="13362" y="16117"/>
                  </a:lnTo>
                  <a:lnTo>
                    <a:pt x="13060" y="16782"/>
                  </a:lnTo>
                  <a:lnTo>
                    <a:pt x="13060" y="17280"/>
                  </a:lnTo>
                  <a:lnTo>
                    <a:pt x="13362" y="17280"/>
                  </a:lnTo>
                  <a:lnTo>
                    <a:pt x="10750" y="17280"/>
                  </a:lnTo>
                  <a:lnTo>
                    <a:pt x="10448" y="16782"/>
                  </a:lnTo>
                  <a:lnTo>
                    <a:pt x="10047" y="16782"/>
                  </a:lnTo>
                  <a:lnTo>
                    <a:pt x="9645" y="16117"/>
                  </a:lnTo>
                  <a:lnTo>
                    <a:pt x="9343" y="16117"/>
                  </a:lnTo>
                  <a:lnTo>
                    <a:pt x="8941" y="15452"/>
                  </a:lnTo>
                  <a:lnTo>
                    <a:pt x="7434" y="15452"/>
                  </a:lnTo>
                  <a:lnTo>
                    <a:pt x="7434" y="16782"/>
                  </a:lnTo>
                  <a:lnTo>
                    <a:pt x="7033" y="16782"/>
                  </a:lnTo>
                  <a:lnTo>
                    <a:pt x="7033" y="18609"/>
                  </a:lnTo>
                  <a:lnTo>
                    <a:pt x="6731" y="18609"/>
                  </a:lnTo>
                  <a:lnTo>
                    <a:pt x="6731" y="19108"/>
                  </a:lnTo>
                  <a:lnTo>
                    <a:pt x="6329" y="18609"/>
                  </a:lnTo>
                  <a:lnTo>
                    <a:pt x="5224" y="18609"/>
                  </a:lnTo>
                  <a:lnTo>
                    <a:pt x="4420" y="19108"/>
                  </a:lnTo>
                  <a:lnTo>
                    <a:pt x="4119" y="19108"/>
                  </a:lnTo>
                  <a:lnTo>
                    <a:pt x="3717" y="19772"/>
                  </a:lnTo>
                  <a:lnTo>
                    <a:pt x="3014" y="21600"/>
                  </a:lnTo>
                  <a:lnTo>
                    <a:pt x="3014" y="20437"/>
                  </a:lnTo>
                  <a:lnTo>
                    <a:pt x="2210" y="20437"/>
                  </a:lnTo>
                  <a:lnTo>
                    <a:pt x="2210" y="19772"/>
                  </a:lnTo>
                  <a:lnTo>
                    <a:pt x="1808" y="19108"/>
                  </a:lnTo>
                  <a:lnTo>
                    <a:pt x="1507" y="17945"/>
                  </a:lnTo>
                  <a:lnTo>
                    <a:pt x="1105" y="17280"/>
                  </a:lnTo>
                  <a:lnTo>
                    <a:pt x="703" y="16782"/>
                  </a:lnTo>
                  <a:lnTo>
                    <a:pt x="402" y="16782"/>
                  </a:lnTo>
                  <a:lnTo>
                    <a:pt x="402" y="12960"/>
                  </a:lnTo>
                  <a:lnTo>
                    <a:pt x="0" y="12462"/>
                  </a:lnTo>
                  <a:lnTo>
                    <a:pt x="402" y="12462"/>
                  </a:lnTo>
                  <a:lnTo>
                    <a:pt x="703" y="11797"/>
                  </a:lnTo>
                  <a:lnTo>
                    <a:pt x="1105" y="11132"/>
                  </a:lnTo>
                  <a:lnTo>
                    <a:pt x="1507" y="9969"/>
                  </a:lnTo>
                  <a:lnTo>
                    <a:pt x="1507" y="9305"/>
                  </a:lnTo>
                  <a:lnTo>
                    <a:pt x="1808" y="9305"/>
                  </a:lnTo>
                  <a:lnTo>
                    <a:pt x="1808" y="8640"/>
                  </a:lnTo>
                  <a:lnTo>
                    <a:pt x="2210" y="8640"/>
                  </a:lnTo>
                  <a:lnTo>
                    <a:pt x="2210" y="9305"/>
                  </a:lnTo>
                  <a:lnTo>
                    <a:pt x="3315" y="9305"/>
                  </a:lnTo>
                  <a:lnTo>
                    <a:pt x="3315" y="8142"/>
                  </a:lnTo>
                  <a:lnTo>
                    <a:pt x="3717" y="8142"/>
                  </a:lnTo>
                  <a:lnTo>
                    <a:pt x="4119" y="8640"/>
                  </a:lnTo>
                  <a:lnTo>
                    <a:pt x="4119" y="9305"/>
                  </a:lnTo>
                  <a:lnTo>
                    <a:pt x="4420" y="8640"/>
                  </a:lnTo>
                  <a:lnTo>
                    <a:pt x="4822" y="8640"/>
                  </a:lnTo>
                  <a:lnTo>
                    <a:pt x="5224" y="8142"/>
                  </a:lnTo>
                  <a:lnTo>
                    <a:pt x="5626" y="8142"/>
                  </a:lnTo>
                  <a:lnTo>
                    <a:pt x="6731" y="7477"/>
                  </a:lnTo>
                  <a:lnTo>
                    <a:pt x="7033" y="7477"/>
                  </a:lnTo>
                  <a:lnTo>
                    <a:pt x="7434" y="6812"/>
                  </a:lnTo>
                  <a:lnTo>
                    <a:pt x="7836" y="6812"/>
                  </a:lnTo>
                  <a:lnTo>
                    <a:pt x="7836" y="6314"/>
                  </a:lnTo>
                  <a:lnTo>
                    <a:pt x="7434" y="6314"/>
                  </a:lnTo>
                  <a:lnTo>
                    <a:pt x="7434" y="4985"/>
                  </a:lnTo>
                  <a:lnTo>
                    <a:pt x="8138" y="4985"/>
                  </a:lnTo>
                  <a:lnTo>
                    <a:pt x="8540" y="5649"/>
                  </a:lnTo>
                  <a:lnTo>
                    <a:pt x="9343" y="5649"/>
                  </a:lnTo>
                  <a:lnTo>
                    <a:pt x="10047" y="4985"/>
                  </a:lnTo>
                  <a:lnTo>
                    <a:pt x="10448" y="4985"/>
                  </a:lnTo>
                  <a:lnTo>
                    <a:pt x="10448" y="4320"/>
                  </a:lnTo>
                  <a:lnTo>
                    <a:pt x="10750" y="4320"/>
                  </a:lnTo>
                  <a:lnTo>
                    <a:pt x="10448" y="3822"/>
                  </a:lnTo>
                  <a:lnTo>
                    <a:pt x="10750" y="3822"/>
                  </a:lnTo>
                  <a:lnTo>
                    <a:pt x="10750" y="3157"/>
                  </a:lnTo>
                  <a:lnTo>
                    <a:pt x="11152" y="2492"/>
                  </a:lnTo>
                  <a:lnTo>
                    <a:pt x="11553" y="2492"/>
                  </a:lnTo>
                  <a:lnTo>
                    <a:pt x="11553" y="1994"/>
                  </a:lnTo>
                  <a:lnTo>
                    <a:pt x="11855" y="1994"/>
                  </a:lnTo>
                  <a:lnTo>
                    <a:pt x="11855" y="1329"/>
                  </a:lnTo>
                  <a:lnTo>
                    <a:pt x="12257" y="665"/>
                  </a:lnTo>
                  <a:lnTo>
                    <a:pt x="13362" y="665"/>
                  </a:lnTo>
                  <a:lnTo>
                    <a:pt x="13764" y="0"/>
                  </a:lnTo>
                  <a:close/>
                  <a:moveTo>
                    <a:pt x="1376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3" name="AutoShape 107"/>
            <p:cNvSpPr>
              <a:spLocks/>
            </p:cNvSpPr>
            <p:nvPr/>
          </p:nvSpPr>
          <p:spPr bwMode="auto">
            <a:xfrm>
              <a:off x="7243" y="3409"/>
              <a:ext cx="647" cy="53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075" y="21600"/>
                  </a:moveTo>
                  <a:lnTo>
                    <a:pt x="20075" y="20800"/>
                  </a:lnTo>
                  <a:lnTo>
                    <a:pt x="21600" y="20800"/>
                  </a:lnTo>
                  <a:lnTo>
                    <a:pt x="21007" y="6000"/>
                  </a:lnTo>
                  <a:lnTo>
                    <a:pt x="20668" y="5200"/>
                  </a:lnTo>
                  <a:lnTo>
                    <a:pt x="20668" y="4500"/>
                  </a:lnTo>
                  <a:lnTo>
                    <a:pt x="21007" y="4100"/>
                  </a:lnTo>
                  <a:lnTo>
                    <a:pt x="21007" y="3800"/>
                  </a:lnTo>
                  <a:lnTo>
                    <a:pt x="20668" y="3400"/>
                  </a:lnTo>
                  <a:lnTo>
                    <a:pt x="21007" y="2600"/>
                  </a:lnTo>
                  <a:lnTo>
                    <a:pt x="21007" y="1900"/>
                  </a:lnTo>
                  <a:lnTo>
                    <a:pt x="20668" y="1900"/>
                  </a:lnTo>
                  <a:lnTo>
                    <a:pt x="20329" y="1500"/>
                  </a:lnTo>
                  <a:lnTo>
                    <a:pt x="20075" y="1900"/>
                  </a:lnTo>
                  <a:lnTo>
                    <a:pt x="19144" y="1500"/>
                  </a:lnTo>
                  <a:lnTo>
                    <a:pt x="18805" y="1500"/>
                  </a:lnTo>
                  <a:lnTo>
                    <a:pt x="18212" y="1200"/>
                  </a:lnTo>
                  <a:lnTo>
                    <a:pt x="18212" y="800"/>
                  </a:lnTo>
                  <a:lnTo>
                    <a:pt x="17534" y="400"/>
                  </a:lnTo>
                  <a:lnTo>
                    <a:pt x="15078" y="400"/>
                  </a:lnTo>
                  <a:lnTo>
                    <a:pt x="14400" y="800"/>
                  </a:lnTo>
                  <a:lnTo>
                    <a:pt x="14061" y="1200"/>
                  </a:lnTo>
                  <a:lnTo>
                    <a:pt x="14061" y="1500"/>
                  </a:lnTo>
                  <a:lnTo>
                    <a:pt x="13807" y="1900"/>
                  </a:lnTo>
                  <a:lnTo>
                    <a:pt x="13807" y="2600"/>
                  </a:lnTo>
                  <a:lnTo>
                    <a:pt x="14061" y="3000"/>
                  </a:lnTo>
                  <a:lnTo>
                    <a:pt x="14061" y="3800"/>
                  </a:lnTo>
                  <a:lnTo>
                    <a:pt x="13807" y="4100"/>
                  </a:lnTo>
                  <a:lnTo>
                    <a:pt x="13807" y="4500"/>
                  </a:lnTo>
                  <a:lnTo>
                    <a:pt x="13129" y="4900"/>
                  </a:lnTo>
                  <a:lnTo>
                    <a:pt x="12198" y="4900"/>
                  </a:lnTo>
                  <a:lnTo>
                    <a:pt x="11944" y="4100"/>
                  </a:lnTo>
                  <a:lnTo>
                    <a:pt x="11266" y="3800"/>
                  </a:lnTo>
                  <a:lnTo>
                    <a:pt x="10673" y="3400"/>
                  </a:lnTo>
                  <a:lnTo>
                    <a:pt x="9741" y="3000"/>
                  </a:lnTo>
                  <a:lnTo>
                    <a:pt x="8132" y="3000"/>
                  </a:lnTo>
                  <a:lnTo>
                    <a:pt x="7539" y="1900"/>
                  </a:lnTo>
                  <a:lnTo>
                    <a:pt x="7539" y="1500"/>
                  </a:lnTo>
                  <a:lnTo>
                    <a:pt x="7200" y="1200"/>
                  </a:lnTo>
                  <a:lnTo>
                    <a:pt x="6268" y="800"/>
                  </a:lnTo>
                  <a:lnTo>
                    <a:pt x="5929" y="400"/>
                  </a:lnTo>
                  <a:lnTo>
                    <a:pt x="3134" y="400"/>
                  </a:lnTo>
                  <a:lnTo>
                    <a:pt x="2795" y="0"/>
                  </a:lnTo>
                  <a:lnTo>
                    <a:pt x="2456" y="0"/>
                  </a:lnTo>
                  <a:lnTo>
                    <a:pt x="2456" y="1500"/>
                  </a:lnTo>
                  <a:lnTo>
                    <a:pt x="1525" y="1900"/>
                  </a:lnTo>
                  <a:lnTo>
                    <a:pt x="1525" y="2300"/>
                  </a:lnTo>
                  <a:lnTo>
                    <a:pt x="932" y="2300"/>
                  </a:lnTo>
                  <a:lnTo>
                    <a:pt x="593" y="2600"/>
                  </a:lnTo>
                  <a:lnTo>
                    <a:pt x="593" y="3000"/>
                  </a:lnTo>
                  <a:lnTo>
                    <a:pt x="932" y="3400"/>
                  </a:lnTo>
                  <a:lnTo>
                    <a:pt x="932" y="4100"/>
                  </a:lnTo>
                  <a:lnTo>
                    <a:pt x="593" y="4100"/>
                  </a:lnTo>
                  <a:lnTo>
                    <a:pt x="593" y="4500"/>
                  </a:lnTo>
                  <a:lnTo>
                    <a:pt x="0" y="4500"/>
                  </a:lnTo>
                  <a:lnTo>
                    <a:pt x="0" y="5200"/>
                  </a:lnTo>
                  <a:lnTo>
                    <a:pt x="339" y="5600"/>
                  </a:lnTo>
                  <a:lnTo>
                    <a:pt x="339" y="8200"/>
                  </a:lnTo>
                  <a:lnTo>
                    <a:pt x="593" y="8600"/>
                  </a:lnTo>
                  <a:lnTo>
                    <a:pt x="339" y="9300"/>
                  </a:lnTo>
                  <a:lnTo>
                    <a:pt x="339" y="9700"/>
                  </a:lnTo>
                  <a:lnTo>
                    <a:pt x="593" y="10100"/>
                  </a:lnTo>
                  <a:lnTo>
                    <a:pt x="593" y="10400"/>
                  </a:lnTo>
                  <a:lnTo>
                    <a:pt x="339" y="10400"/>
                  </a:lnTo>
                  <a:lnTo>
                    <a:pt x="0" y="10800"/>
                  </a:lnTo>
                  <a:lnTo>
                    <a:pt x="0" y="11200"/>
                  </a:lnTo>
                  <a:lnTo>
                    <a:pt x="339" y="11900"/>
                  </a:lnTo>
                  <a:lnTo>
                    <a:pt x="593" y="12300"/>
                  </a:lnTo>
                  <a:lnTo>
                    <a:pt x="593" y="12700"/>
                  </a:lnTo>
                  <a:lnTo>
                    <a:pt x="932" y="13000"/>
                  </a:lnTo>
                  <a:lnTo>
                    <a:pt x="932" y="13800"/>
                  </a:lnTo>
                  <a:lnTo>
                    <a:pt x="1271" y="14100"/>
                  </a:lnTo>
                  <a:lnTo>
                    <a:pt x="2456" y="14100"/>
                  </a:lnTo>
                  <a:lnTo>
                    <a:pt x="2795" y="14500"/>
                  </a:lnTo>
                  <a:lnTo>
                    <a:pt x="3134" y="15300"/>
                  </a:lnTo>
                  <a:lnTo>
                    <a:pt x="3473" y="15600"/>
                  </a:lnTo>
                  <a:lnTo>
                    <a:pt x="5929" y="16400"/>
                  </a:lnTo>
                  <a:lnTo>
                    <a:pt x="6268" y="16700"/>
                  </a:lnTo>
                  <a:lnTo>
                    <a:pt x="9064" y="15300"/>
                  </a:lnTo>
                  <a:lnTo>
                    <a:pt x="20075" y="21600"/>
                  </a:lnTo>
                  <a:close/>
                  <a:moveTo>
                    <a:pt x="2007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4" name="AutoShape 108"/>
            <p:cNvSpPr>
              <a:spLocks/>
            </p:cNvSpPr>
            <p:nvPr/>
          </p:nvSpPr>
          <p:spPr bwMode="auto">
            <a:xfrm>
              <a:off x="7157" y="3236"/>
              <a:ext cx="160" cy="2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657" y="21600"/>
                  </a:moveTo>
                  <a:lnTo>
                    <a:pt x="14057" y="21600"/>
                  </a:lnTo>
                  <a:lnTo>
                    <a:pt x="14057" y="20849"/>
                  </a:lnTo>
                  <a:lnTo>
                    <a:pt x="15429" y="20849"/>
                  </a:lnTo>
                  <a:lnTo>
                    <a:pt x="15429" y="19534"/>
                  </a:lnTo>
                  <a:lnTo>
                    <a:pt x="14057" y="18783"/>
                  </a:lnTo>
                  <a:lnTo>
                    <a:pt x="14057" y="18031"/>
                  </a:lnTo>
                  <a:lnTo>
                    <a:pt x="15429" y="17468"/>
                  </a:lnTo>
                  <a:lnTo>
                    <a:pt x="17829" y="17468"/>
                  </a:lnTo>
                  <a:lnTo>
                    <a:pt x="17829" y="16717"/>
                  </a:lnTo>
                  <a:lnTo>
                    <a:pt x="21600" y="15965"/>
                  </a:lnTo>
                  <a:lnTo>
                    <a:pt x="21600" y="13148"/>
                  </a:lnTo>
                  <a:lnTo>
                    <a:pt x="20571" y="13148"/>
                  </a:lnTo>
                  <a:lnTo>
                    <a:pt x="19200" y="12584"/>
                  </a:lnTo>
                  <a:lnTo>
                    <a:pt x="19200" y="11833"/>
                  </a:lnTo>
                  <a:lnTo>
                    <a:pt x="17829" y="11833"/>
                  </a:lnTo>
                  <a:lnTo>
                    <a:pt x="17829" y="12584"/>
                  </a:lnTo>
                  <a:lnTo>
                    <a:pt x="16800" y="11833"/>
                  </a:lnTo>
                  <a:lnTo>
                    <a:pt x="15429" y="11833"/>
                  </a:lnTo>
                  <a:lnTo>
                    <a:pt x="13029" y="10518"/>
                  </a:lnTo>
                  <a:lnTo>
                    <a:pt x="14057" y="9767"/>
                  </a:lnTo>
                  <a:lnTo>
                    <a:pt x="17829" y="7701"/>
                  </a:lnTo>
                  <a:lnTo>
                    <a:pt x="17829" y="6950"/>
                  </a:lnTo>
                  <a:lnTo>
                    <a:pt x="19200" y="6950"/>
                  </a:lnTo>
                  <a:lnTo>
                    <a:pt x="17829" y="6198"/>
                  </a:lnTo>
                  <a:lnTo>
                    <a:pt x="17829" y="5635"/>
                  </a:lnTo>
                  <a:lnTo>
                    <a:pt x="16800" y="4883"/>
                  </a:lnTo>
                  <a:lnTo>
                    <a:pt x="15429" y="4132"/>
                  </a:lnTo>
                  <a:lnTo>
                    <a:pt x="15429" y="3569"/>
                  </a:lnTo>
                  <a:lnTo>
                    <a:pt x="16800" y="2817"/>
                  </a:lnTo>
                  <a:lnTo>
                    <a:pt x="17829" y="1315"/>
                  </a:lnTo>
                  <a:lnTo>
                    <a:pt x="17829" y="751"/>
                  </a:lnTo>
                  <a:lnTo>
                    <a:pt x="15429" y="2066"/>
                  </a:lnTo>
                  <a:lnTo>
                    <a:pt x="14057" y="2066"/>
                  </a:lnTo>
                  <a:lnTo>
                    <a:pt x="13029" y="1315"/>
                  </a:lnTo>
                  <a:lnTo>
                    <a:pt x="13029" y="751"/>
                  </a:lnTo>
                  <a:lnTo>
                    <a:pt x="11657" y="0"/>
                  </a:lnTo>
                  <a:lnTo>
                    <a:pt x="10286" y="0"/>
                  </a:lnTo>
                  <a:lnTo>
                    <a:pt x="10286" y="751"/>
                  </a:lnTo>
                  <a:lnTo>
                    <a:pt x="10286" y="0"/>
                  </a:lnTo>
                  <a:lnTo>
                    <a:pt x="8914" y="751"/>
                  </a:lnTo>
                  <a:lnTo>
                    <a:pt x="6514" y="751"/>
                  </a:lnTo>
                  <a:lnTo>
                    <a:pt x="5143" y="1315"/>
                  </a:lnTo>
                  <a:lnTo>
                    <a:pt x="5143" y="4132"/>
                  </a:lnTo>
                  <a:lnTo>
                    <a:pt x="4114" y="5635"/>
                  </a:lnTo>
                  <a:lnTo>
                    <a:pt x="4114" y="6198"/>
                  </a:lnTo>
                  <a:lnTo>
                    <a:pt x="5143" y="6198"/>
                  </a:lnTo>
                  <a:lnTo>
                    <a:pt x="5143" y="6950"/>
                  </a:lnTo>
                  <a:lnTo>
                    <a:pt x="4114" y="6950"/>
                  </a:lnTo>
                  <a:lnTo>
                    <a:pt x="5143" y="7701"/>
                  </a:lnTo>
                  <a:lnTo>
                    <a:pt x="4114" y="7701"/>
                  </a:lnTo>
                  <a:lnTo>
                    <a:pt x="4114" y="9016"/>
                  </a:lnTo>
                  <a:lnTo>
                    <a:pt x="1371" y="10518"/>
                  </a:lnTo>
                  <a:lnTo>
                    <a:pt x="0" y="11833"/>
                  </a:lnTo>
                  <a:lnTo>
                    <a:pt x="1371" y="12584"/>
                  </a:lnTo>
                  <a:lnTo>
                    <a:pt x="1371" y="13148"/>
                  </a:lnTo>
                  <a:lnTo>
                    <a:pt x="2743" y="13148"/>
                  </a:lnTo>
                  <a:lnTo>
                    <a:pt x="4114" y="13899"/>
                  </a:lnTo>
                  <a:lnTo>
                    <a:pt x="4114" y="14650"/>
                  </a:lnTo>
                  <a:lnTo>
                    <a:pt x="5143" y="15402"/>
                  </a:lnTo>
                  <a:lnTo>
                    <a:pt x="6514" y="15402"/>
                  </a:lnTo>
                  <a:lnTo>
                    <a:pt x="8914" y="15965"/>
                  </a:lnTo>
                  <a:lnTo>
                    <a:pt x="11657" y="21600"/>
                  </a:lnTo>
                  <a:close/>
                  <a:moveTo>
                    <a:pt x="16800" y="11082"/>
                  </a:moveTo>
                  <a:lnTo>
                    <a:pt x="19200" y="11082"/>
                  </a:lnTo>
                  <a:lnTo>
                    <a:pt x="17829" y="11833"/>
                  </a:lnTo>
                  <a:lnTo>
                    <a:pt x="16800" y="11082"/>
                  </a:lnTo>
                  <a:close/>
                  <a:moveTo>
                    <a:pt x="16800" y="1108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5" name="AutoShape 109"/>
            <p:cNvSpPr>
              <a:spLocks/>
            </p:cNvSpPr>
            <p:nvPr/>
          </p:nvSpPr>
          <p:spPr bwMode="auto">
            <a:xfrm>
              <a:off x="6510" y="3246"/>
              <a:ext cx="837" cy="71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6592"/>
                  </a:moveTo>
                  <a:lnTo>
                    <a:pt x="21338" y="16368"/>
                  </a:lnTo>
                  <a:lnTo>
                    <a:pt x="21076" y="15770"/>
                  </a:lnTo>
                  <a:lnTo>
                    <a:pt x="20815" y="15471"/>
                  </a:lnTo>
                  <a:lnTo>
                    <a:pt x="19898" y="15471"/>
                  </a:lnTo>
                  <a:lnTo>
                    <a:pt x="19636" y="15247"/>
                  </a:lnTo>
                  <a:lnTo>
                    <a:pt x="19636" y="14649"/>
                  </a:lnTo>
                  <a:lnTo>
                    <a:pt x="19375" y="14425"/>
                  </a:lnTo>
                  <a:lnTo>
                    <a:pt x="19375" y="14126"/>
                  </a:lnTo>
                  <a:lnTo>
                    <a:pt x="19178" y="13827"/>
                  </a:lnTo>
                  <a:lnTo>
                    <a:pt x="18916" y="13304"/>
                  </a:lnTo>
                  <a:lnTo>
                    <a:pt x="18916" y="13005"/>
                  </a:lnTo>
                  <a:lnTo>
                    <a:pt x="19178" y="12706"/>
                  </a:lnTo>
                  <a:lnTo>
                    <a:pt x="19375" y="12706"/>
                  </a:lnTo>
                  <a:lnTo>
                    <a:pt x="19375" y="12482"/>
                  </a:lnTo>
                  <a:lnTo>
                    <a:pt x="19178" y="12183"/>
                  </a:lnTo>
                  <a:lnTo>
                    <a:pt x="19178" y="11884"/>
                  </a:lnTo>
                  <a:lnTo>
                    <a:pt x="19375" y="11361"/>
                  </a:lnTo>
                  <a:lnTo>
                    <a:pt x="19178" y="11062"/>
                  </a:lnTo>
                  <a:lnTo>
                    <a:pt x="19178" y="9118"/>
                  </a:lnTo>
                  <a:lnTo>
                    <a:pt x="18916" y="8819"/>
                  </a:lnTo>
                  <a:lnTo>
                    <a:pt x="18916" y="8296"/>
                  </a:lnTo>
                  <a:lnTo>
                    <a:pt x="18393" y="6054"/>
                  </a:lnTo>
                  <a:lnTo>
                    <a:pt x="17935" y="5830"/>
                  </a:lnTo>
                  <a:lnTo>
                    <a:pt x="17673" y="5830"/>
                  </a:lnTo>
                  <a:lnTo>
                    <a:pt x="17476" y="5531"/>
                  </a:lnTo>
                  <a:lnTo>
                    <a:pt x="17476" y="5232"/>
                  </a:lnTo>
                  <a:lnTo>
                    <a:pt x="17215" y="4933"/>
                  </a:lnTo>
                  <a:lnTo>
                    <a:pt x="16953" y="4933"/>
                  </a:lnTo>
                  <a:lnTo>
                    <a:pt x="16953" y="4709"/>
                  </a:lnTo>
                  <a:lnTo>
                    <a:pt x="16691" y="4410"/>
                  </a:lnTo>
                  <a:lnTo>
                    <a:pt x="16953" y="3887"/>
                  </a:lnTo>
                  <a:lnTo>
                    <a:pt x="17476" y="3289"/>
                  </a:lnTo>
                  <a:lnTo>
                    <a:pt x="17476" y="2765"/>
                  </a:lnTo>
                  <a:lnTo>
                    <a:pt x="17673" y="2765"/>
                  </a:lnTo>
                  <a:lnTo>
                    <a:pt x="17476" y="2466"/>
                  </a:lnTo>
                  <a:lnTo>
                    <a:pt x="17673" y="2466"/>
                  </a:lnTo>
                  <a:lnTo>
                    <a:pt x="17673" y="2167"/>
                  </a:lnTo>
                  <a:lnTo>
                    <a:pt x="17476" y="2167"/>
                  </a:lnTo>
                  <a:lnTo>
                    <a:pt x="17476" y="1943"/>
                  </a:lnTo>
                  <a:lnTo>
                    <a:pt x="17673" y="1345"/>
                  </a:lnTo>
                  <a:lnTo>
                    <a:pt x="17673" y="224"/>
                  </a:lnTo>
                  <a:lnTo>
                    <a:pt x="17215" y="224"/>
                  </a:lnTo>
                  <a:lnTo>
                    <a:pt x="16691" y="523"/>
                  </a:lnTo>
                  <a:lnTo>
                    <a:pt x="16495" y="224"/>
                  </a:lnTo>
                  <a:lnTo>
                    <a:pt x="16233" y="0"/>
                  </a:lnTo>
                  <a:lnTo>
                    <a:pt x="16233" y="224"/>
                  </a:lnTo>
                  <a:lnTo>
                    <a:pt x="15513" y="224"/>
                  </a:lnTo>
                  <a:lnTo>
                    <a:pt x="15513" y="0"/>
                  </a:lnTo>
                  <a:lnTo>
                    <a:pt x="15251" y="0"/>
                  </a:lnTo>
                  <a:lnTo>
                    <a:pt x="15251" y="224"/>
                  </a:lnTo>
                  <a:lnTo>
                    <a:pt x="15055" y="224"/>
                  </a:lnTo>
                  <a:lnTo>
                    <a:pt x="14793" y="523"/>
                  </a:lnTo>
                  <a:lnTo>
                    <a:pt x="14073" y="523"/>
                  </a:lnTo>
                  <a:lnTo>
                    <a:pt x="14073" y="224"/>
                  </a:lnTo>
                  <a:lnTo>
                    <a:pt x="12633" y="224"/>
                  </a:lnTo>
                  <a:lnTo>
                    <a:pt x="12633" y="523"/>
                  </a:lnTo>
                  <a:lnTo>
                    <a:pt x="12109" y="523"/>
                  </a:lnTo>
                  <a:lnTo>
                    <a:pt x="11847" y="822"/>
                  </a:lnTo>
                  <a:lnTo>
                    <a:pt x="11651" y="822"/>
                  </a:lnTo>
                  <a:lnTo>
                    <a:pt x="11389" y="523"/>
                  </a:lnTo>
                  <a:lnTo>
                    <a:pt x="11127" y="523"/>
                  </a:lnTo>
                  <a:lnTo>
                    <a:pt x="10669" y="822"/>
                  </a:lnTo>
                  <a:lnTo>
                    <a:pt x="10407" y="523"/>
                  </a:lnTo>
                  <a:lnTo>
                    <a:pt x="9949" y="1121"/>
                  </a:lnTo>
                  <a:lnTo>
                    <a:pt x="9425" y="1121"/>
                  </a:lnTo>
                  <a:lnTo>
                    <a:pt x="9229" y="1345"/>
                  </a:lnTo>
                  <a:lnTo>
                    <a:pt x="9229" y="1644"/>
                  </a:lnTo>
                  <a:lnTo>
                    <a:pt x="8247" y="1644"/>
                  </a:lnTo>
                  <a:lnTo>
                    <a:pt x="7985" y="1943"/>
                  </a:lnTo>
                  <a:lnTo>
                    <a:pt x="7724" y="2167"/>
                  </a:lnTo>
                  <a:lnTo>
                    <a:pt x="7724" y="2466"/>
                  </a:lnTo>
                  <a:lnTo>
                    <a:pt x="7004" y="2466"/>
                  </a:lnTo>
                  <a:lnTo>
                    <a:pt x="7265" y="2765"/>
                  </a:lnTo>
                  <a:lnTo>
                    <a:pt x="7265" y="3887"/>
                  </a:lnTo>
                  <a:lnTo>
                    <a:pt x="7527" y="4111"/>
                  </a:lnTo>
                  <a:lnTo>
                    <a:pt x="7527" y="4933"/>
                  </a:lnTo>
                  <a:lnTo>
                    <a:pt x="7724" y="5232"/>
                  </a:lnTo>
                  <a:lnTo>
                    <a:pt x="7724" y="5531"/>
                  </a:lnTo>
                  <a:lnTo>
                    <a:pt x="7985" y="5830"/>
                  </a:lnTo>
                  <a:lnTo>
                    <a:pt x="8247" y="5830"/>
                  </a:lnTo>
                  <a:lnTo>
                    <a:pt x="7985" y="6054"/>
                  </a:lnTo>
                  <a:lnTo>
                    <a:pt x="7985" y="6353"/>
                  </a:lnTo>
                  <a:lnTo>
                    <a:pt x="6545" y="6353"/>
                  </a:lnTo>
                  <a:lnTo>
                    <a:pt x="5825" y="7175"/>
                  </a:lnTo>
                  <a:lnTo>
                    <a:pt x="5825" y="7773"/>
                  </a:lnTo>
                  <a:lnTo>
                    <a:pt x="5105" y="8296"/>
                  </a:lnTo>
                  <a:lnTo>
                    <a:pt x="3862" y="9118"/>
                  </a:lnTo>
                  <a:lnTo>
                    <a:pt x="2880" y="9716"/>
                  </a:lnTo>
                  <a:lnTo>
                    <a:pt x="1702" y="9716"/>
                  </a:lnTo>
                  <a:lnTo>
                    <a:pt x="982" y="9940"/>
                  </a:lnTo>
                  <a:lnTo>
                    <a:pt x="458" y="10538"/>
                  </a:lnTo>
                  <a:lnTo>
                    <a:pt x="0" y="10763"/>
                  </a:lnTo>
                  <a:lnTo>
                    <a:pt x="0" y="11884"/>
                  </a:lnTo>
                  <a:lnTo>
                    <a:pt x="3862" y="14649"/>
                  </a:lnTo>
                  <a:lnTo>
                    <a:pt x="10931" y="19657"/>
                  </a:lnTo>
                  <a:lnTo>
                    <a:pt x="11127" y="20180"/>
                  </a:lnTo>
                  <a:lnTo>
                    <a:pt x="11651" y="20180"/>
                  </a:lnTo>
                  <a:lnTo>
                    <a:pt x="12109" y="20479"/>
                  </a:lnTo>
                  <a:lnTo>
                    <a:pt x="12371" y="20778"/>
                  </a:lnTo>
                  <a:lnTo>
                    <a:pt x="12633" y="20778"/>
                  </a:lnTo>
                  <a:lnTo>
                    <a:pt x="12633" y="21600"/>
                  </a:lnTo>
                  <a:lnTo>
                    <a:pt x="13811" y="21600"/>
                  </a:lnTo>
                  <a:lnTo>
                    <a:pt x="15513" y="21077"/>
                  </a:lnTo>
                  <a:lnTo>
                    <a:pt x="16691" y="19956"/>
                  </a:lnTo>
                  <a:lnTo>
                    <a:pt x="21600" y="16592"/>
                  </a:lnTo>
                  <a:close/>
                  <a:moveTo>
                    <a:pt x="21600" y="1659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6" name="AutoShape 110"/>
            <p:cNvSpPr>
              <a:spLocks/>
            </p:cNvSpPr>
            <p:nvPr/>
          </p:nvSpPr>
          <p:spPr bwMode="auto">
            <a:xfrm>
              <a:off x="6340" y="3290"/>
              <a:ext cx="489" cy="33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498" y="21600"/>
                  </a:moveTo>
                  <a:lnTo>
                    <a:pt x="7498" y="19866"/>
                  </a:lnTo>
                  <a:lnTo>
                    <a:pt x="8282" y="19393"/>
                  </a:lnTo>
                  <a:lnTo>
                    <a:pt x="9177" y="18131"/>
                  </a:lnTo>
                  <a:lnTo>
                    <a:pt x="10408" y="17658"/>
                  </a:lnTo>
                  <a:lnTo>
                    <a:pt x="12423" y="17658"/>
                  </a:lnTo>
                  <a:lnTo>
                    <a:pt x="14102" y="16397"/>
                  </a:lnTo>
                  <a:lnTo>
                    <a:pt x="16228" y="14663"/>
                  </a:lnTo>
                  <a:lnTo>
                    <a:pt x="17459" y="13559"/>
                  </a:lnTo>
                  <a:lnTo>
                    <a:pt x="17459" y="12298"/>
                  </a:lnTo>
                  <a:lnTo>
                    <a:pt x="18690" y="10564"/>
                  </a:lnTo>
                  <a:lnTo>
                    <a:pt x="21152" y="10564"/>
                  </a:lnTo>
                  <a:lnTo>
                    <a:pt x="21152" y="9933"/>
                  </a:lnTo>
                  <a:lnTo>
                    <a:pt x="21600" y="9460"/>
                  </a:lnTo>
                  <a:lnTo>
                    <a:pt x="21152" y="9460"/>
                  </a:lnTo>
                  <a:lnTo>
                    <a:pt x="20705" y="8829"/>
                  </a:lnTo>
                  <a:lnTo>
                    <a:pt x="20705" y="8199"/>
                  </a:lnTo>
                  <a:lnTo>
                    <a:pt x="20369" y="7568"/>
                  </a:lnTo>
                  <a:lnTo>
                    <a:pt x="20369" y="5834"/>
                  </a:lnTo>
                  <a:lnTo>
                    <a:pt x="19921" y="5361"/>
                  </a:lnTo>
                  <a:lnTo>
                    <a:pt x="19921" y="2996"/>
                  </a:lnTo>
                  <a:lnTo>
                    <a:pt x="19474" y="2365"/>
                  </a:lnTo>
                  <a:lnTo>
                    <a:pt x="18242" y="2365"/>
                  </a:lnTo>
                  <a:lnTo>
                    <a:pt x="17907" y="1734"/>
                  </a:lnTo>
                  <a:lnTo>
                    <a:pt x="17459" y="1734"/>
                  </a:lnTo>
                  <a:lnTo>
                    <a:pt x="17011" y="2365"/>
                  </a:lnTo>
                  <a:lnTo>
                    <a:pt x="16228" y="1734"/>
                  </a:lnTo>
                  <a:lnTo>
                    <a:pt x="15780" y="1734"/>
                  </a:lnTo>
                  <a:lnTo>
                    <a:pt x="15333" y="2365"/>
                  </a:lnTo>
                  <a:lnTo>
                    <a:pt x="14549" y="2365"/>
                  </a:lnTo>
                  <a:lnTo>
                    <a:pt x="14102" y="1261"/>
                  </a:lnTo>
                  <a:lnTo>
                    <a:pt x="13766" y="1261"/>
                  </a:lnTo>
                  <a:lnTo>
                    <a:pt x="13766" y="0"/>
                  </a:lnTo>
                  <a:lnTo>
                    <a:pt x="13318" y="631"/>
                  </a:lnTo>
                  <a:lnTo>
                    <a:pt x="12870" y="631"/>
                  </a:lnTo>
                  <a:lnTo>
                    <a:pt x="12423" y="1261"/>
                  </a:lnTo>
                  <a:lnTo>
                    <a:pt x="12423" y="2365"/>
                  </a:lnTo>
                  <a:lnTo>
                    <a:pt x="12087" y="2996"/>
                  </a:lnTo>
                  <a:lnTo>
                    <a:pt x="12087" y="4099"/>
                  </a:lnTo>
                  <a:lnTo>
                    <a:pt x="10856" y="5834"/>
                  </a:lnTo>
                  <a:lnTo>
                    <a:pt x="10408" y="5834"/>
                  </a:lnTo>
                  <a:lnTo>
                    <a:pt x="9625" y="6464"/>
                  </a:lnTo>
                  <a:lnTo>
                    <a:pt x="9177" y="7095"/>
                  </a:lnTo>
                  <a:lnTo>
                    <a:pt x="8282" y="7568"/>
                  </a:lnTo>
                  <a:lnTo>
                    <a:pt x="7946" y="7568"/>
                  </a:lnTo>
                  <a:lnTo>
                    <a:pt x="7498" y="8199"/>
                  </a:lnTo>
                  <a:lnTo>
                    <a:pt x="6715" y="8829"/>
                  </a:lnTo>
                  <a:lnTo>
                    <a:pt x="7051" y="9933"/>
                  </a:lnTo>
                  <a:lnTo>
                    <a:pt x="7051" y="10564"/>
                  </a:lnTo>
                  <a:lnTo>
                    <a:pt x="6267" y="11194"/>
                  </a:lnTo>
                  <a:lnTo>
                    <a:pt x="5820" y="12298"/>
                  </a:lnTo>
                  <a:lnTo>
                    <a:pt x="5820" y="12928"/>
                  </a:lnTo>
                  <a:lnTo>
                    <a:pt x="6267" y="14032"/>
                  </a:lnTo>
                  <a:lnTo>
                    <a:pt x="5820" y="14663"/>
                  </a:lnTo>
                  <a:lnTo>
                    <a:pt x="6267" y="15293"/>
                  </a:lnTo>
                  <a:lnTo>
                    <a:pt x="6267" y="15766"/>
                  </a:lnTo>
                  <a:lnTo>
                    <a:pt x="5036" y="17658"/>
                  </a:lnTo>
                  <a:lnTo>
                    <a:pt x="4589" y="18131"/>
                  </a:lnTo>
                  <a:lnTo>
                    <a:pt x="4141" y="18762"/>
                  </a:lnTo>
                  <a:lnTo>
                    <a:pt x="3805" y="18762"/>
                  </a:lnTo>
                  <a:lnTo>
                    <a:pt x="2574" y="20496"/>
                  </a:lnTo>
                  <a:lnTo>
                    <a:pt x="448" y="21127"/>
                  </a:lnTo>
                  <a:lnTo>
                    <a:pt x="0" y="21600"/>
                  </a:lnTo>
                  <a:lnTo>
                    <a:pt x="7498" y="21600"/>
                  </a:lnTo>
                  <a:close/>
                  <a:moveTo>
                    <a:pt x="7498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7" name="AutoShape 111"/>
            <p:cNvSpPr>
              <a:spLocks/>
            </p:cNvSpPr>
            <p:nvPr/>
          </p:nvSpPr>
          <p:spPr bwMode="auto">
            <a:xfrm>
              <a:off x="6172" y="3629"/>
              <a:ext cx="338" cy="24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855"/>
                  </a:moveTo>
                  <a:lnTo>
                    <a:pt x="21600" y="0"/>
                  </a:lnTo>
                  <a:lnTo>
                    <a:pt x="10719" y="0"/>
                  </a:lnTo>
                  <a:lnTo>
                    <a:pt x="10232" y="1711"/>
                  </a:lnTo>
                  <a:lnTo>
                    <a:pt x="10232" y="3208"/>
                  </a:lnTo>
                  <a:lnTo>
                    <a:pt x="9582" y="3208"/>
                  </a:lnTo>
                  <a:lnTo>
                    <a:pt x="7795" y="4063"/>
                  </a:lnTo>
                  <a:lnTo>
                    <a:pt x="7146" y="4919"/>
                  </a:lnTo>
                  <a:lnTo>
                    <a:pt x="6496" y="5560"/>
                  </a:lnTo>
                  <a:lnTo>
                    <a:pt x="7146" y="6416"/>
                  </a:lnTo>
                  <a:lnTo>
                    <a:pt x="5359" y="8768"/>
                  </a:lnTo>
                  <a:lnTo>
                    <a:pt x="5359" y="9624"/>
                  </a:lnTo>
                  <a:lnTo>
                    <a:pt x="3573" y="11976"/>
                  </a:lnTo>
                  <a:lnTo>
                    <a:pt x="2923" y="13687"/>
                  </a:lnTo>
                  <a:lnTo>
                    <a:pt x="1786" y="15184"/>
                  </a:lnTo>
                  <a:lnTo>
                    <a:pt x="1786" y="16040"/>
                  </a:lnTo>
                  <a:lnTo>
                    <a:pt x="2436" y="16040"/>
                  </a:lnTo>
                  <a:lnTo>
                    <a:pt x="1786" y="16040"/>
                  </a:lnTo>
                  <a:lnTo>
                    <a:pt x="487" y="18392"/>
                  </a:lnTo>
                  <a:lnTo>
                    <a:pt x="0" y="19248"/>
                  </a:lnTo>
                  <a:lnTo>
                    <a:pt x="0" y="21600"/>
                  </a:lnTo>
                  <a:lnTo>
                    <a:pt x="10719" y="21600"/>
                  </a:lnTo>
                  <a:lnTo>
                    <a:pt x="10719" y="14329"/>
                  </a:lnTo>
                  <a:lnTo>
                    <a:pt x="11368" y="14329"/>
                  </a:lnTo>
                  <a:lnTo>
                    <a:pt x="12018" y="13687"/>
                  </a:lnTo>
                  <a:lnTo>
                    <a:pt x="13155" y="13687"/>
                  </a:lnTo>
                  <a:lnTo>
                    <a:pt x="13155" y="5560"/>
                  </a:lnTo>
                  <a:lnTo>
                    <a:pt x="21600" y="5560"/>
                  </a:lnTo>
                  <a:lnTo>
                    <a:pt x="21600" y="855"/>
                  </a:lnTo>
                  <a:close/>
                  <a:moveTo>
                    <a:pt x="21600" y="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8" name="AutoShape 112"/>
            <p:cNvSpPr>
              <a:spLocks/>
            </p:cNvSpPr>
            <p:nvPr/>
          </p:nvSpPr>
          <p:spPr bwMode="auto">
            <a:xfrm>
              <a:off x="6172" y="3639"/>
              <a:ext cx="487" cy="48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636"/>
                  </a:moveTo>
                  <a:lnTo>
                    <a:pt x="7425" y="10636"/>
                  </a:lnTo>
                  <a:lnTo>
                    <a:pt x="7425" y="6908"/>
                  </a:lnTo>
                  <a:lnTo>
                    <a:pt x="7875" y="6908"/>
                  </a:lnTo>
                  <a:lnTo>
                    <a:pt x="8325" y="6579"/>
                  </a:lnTo>
                  <a:lnTo>
                    <a:pt x="9113" y="6579"/>
                  </a:lnTo>
                  <a:lnTo>
                    <a:pt x="9113" y="2412"/>
                  </a:lnTo>
                  <a:lnTo>
                    <a:pt x="14962" y="2412"/>
                  </a:lnTo>
                  <a:lnTo>
                    <a:pt x="14962" y="0"/>
                  </a:lnTo>
                  <a:lnTo>
                    <a:pt x="21600" y="4057"/>
                  </a:lnTo>
                  <a:lnTo>
                    <a:pt x="19575" y="4057"/>
                  </a:lnTo>
                  <a:lnTo>
                    <a:pt x="20813" y="18749"/>
                  </a:lnTo>
                  <a:lnTo>
                    <a:pt x="21600" y="18749"/>
                  </a:lnTo>
                  <a:lnTo>
                    <a:pt x="20813" y="20394"/>
                  </a:lnTo>
                  <a:lnTo>
                    <a:pt x="14175" y="20394"/>
                  </a:lnTo>
                  <a:lnTo>
                    <a:pt x="13725" y="19955"/>
                  </a:lnTo>
                  <a:lnTo>
                    <a:pt x="13275" y="20394"/>
                  </a:lnTo>
                  <a:lnTo>
                    <a:pt x="13275" y="19517"/>
                  </a:lnTo>
                  <a:lnTo>
                    <a:pt x="12487" y="19517"/>
                  </a:lnTo>
                  <a:lnTo>
                    <a:pt x="11588" y="19955"/>
                  </a:lnTo>
                  <a:lnTo>
                    <a:pt x="11250" y="20723"/>
                  </a:lnTo>
                  <a:lnTo>
                    <a:pt x="10800" y="19955"/>
                  </a:lnTo>
                  <a:lnTo>
                    <a:pt x="10800" y="19517"/>
                  </a:lnTo>
                  <a:lnTo>
                    <a:pt x="10350" y="19517"/>
                  </a:lnTo>
                  <a:lnTo>
                    <a:pt x="9563" y="19955"/>
                  </a:lnTo>
                  <a:lnTo>
                    <a:pt x="9563" y="21161"/>
                  </a:lnTo>
                  <a:lnTo>
                    <a:pt x="9113" y="21161"/>
                  </a:lnTo>
                  <a:lnTo>
                    <a:pt x="8663" y="21600"/>
                  </a:lnTo>
                  <a:lnTo>
                    <a:pt x="8325" y="21161"/>
                  </a:lnTo>
                  <a:lnTo>
                    <a:pt x="7875" y="20723"/>
                  </a:lnTo>
                  <a:lnTo>
                    <a:pt x="7425" y="20723"/>
                  </a:lnTo>
                  <a:lnTo>
                    <a:pt x="7425" y="20394"/>
                  </a:lnTo>
                  <a:lnTo>
                    <a:pt x="7087" y="20394"/>
                  </a:lnTo>
                  <a:lnTo>
                    <a:pt x="7087" y="19955"/>
                  </a:lnTo>
                  <a:lnTo>
                    <a:pt x="6637" y="19517"/>
                  </a:lnTo>
                  <a:lnTo>
                    <a:pt x="6637" y="19188"/>
                  </a:lnTo>
                  <a:lnTo>
                    <a:pt x="5400" y="19188"/>
                  </a:lnTo>
                  <a:lnTo>
                    <a:pt x="4500" y="18311"/>
                  </a:lnTo>
                  <a:lnTo>
                    <a:pt x="2475" y="18311"/>
                  </a:lnTo>
                  <a:lnTo>
                    <a:pt x="1688" y="18749"/>
                  </a:lnTo>
                  <a:lnTo>
                    <a:pt x="1238" y="19188"/>
                  </a:lnTo>
                  <a:lnTo>
                    <a:pt x="338" y="19188"/>
                  </a:lnTo>
                  <a:lnTo>
                    <a:pt x="787" y="18311"/>
                  </a:lnTo>
                  <a:lnTo>
                    <a:pt x="787" y="17543"/>
                  </a:lnTo>
                  <a:lnTo>
                    <a:pt x="1238" y="17105"/>
                  </a:lnTo>
                  <a:lnTo>
                    <a:pt x="1688" y="15898"/>
                  </a:lnTo>
                  <a:lnTo>
                    <a:pt x="1238" y="14254"/>
                  </a:lnTo>
                  <a:lnTo>
                    <a:pt x="787" y="13486"/>
                  </a:lnTo>
                  <a:lnTo>
                    <a:pt x="1238" y="13486"/>
                  </a:lnTo>
                  <a:lnTo>
                    <a:pt x="1238" y="12171"/>
                  </a:lnTo>
                  <a:lnTo>
                    <a:pt x="787" y="11403"/>
                  </a:lnTo>
                  <a:lnTo>
                    <a:pt x="338" y="11403"/>
                  </a:lnTo>
                  <a:lnTo>
                    <a:pt x="338" y="10964"/>
                  </a:lnTo>
                  <a:lnTo>
                    <a:pt x="0" y="11403"/>
                  </a:lnTo>
                  <a:lnTo>
                    <a:pt x="0" y="10636"/>
                  </a:lnTo>
                  <a:close/>
                  <a:moveTo>
                    <a:pt x="0" y="106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9" name="AutoShape 113"/>
            <p:cNvSpPr>
              <a:spLocks/>
            </p:cNvSpPr>
            <p:nvPr/>
          </p:nvSpPr>
          <p:spPr bwMode="auto">
            <a:xfrm>
              <a:off x="6368" y="3730"/>
              <a:ext cx="677" cy="56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5225"/>
                  </a:moveTo>
                  <a:lnTo>
                    <a:pt x="324" y="14844"/>
                  </a:lnTo>
                  <a:lnTo>
                    <a:pt x="647" y="14844"/>
                  </a:lnTo>
                  <a:lnTo>
                    <a:pt x="647" y="13797"/>
                  </a:lnTo>
                  <a:lnTo>
                    <a:pt x="1213" y="13417"/>
                  </a:lnTo>
                  <a:lnTo>
                    <a:pt x="1537" y="13417"/>
                  </a:lnTo>
                  <a:lnTo>
                    <a:pt x="1537" y="13797"/>
                  </a:lnTo>
                  <a:lnTo>
                    <a:pt x="1861" y="14463"/>
                  </a:lnTo>
                  <a:lnTo>
                    <a:pt x="2103" y="13797"/>
                  </a:lnTo>
                  <a:lnTo>
                    <a:pt x="2751" y="13417"/>
                  </a:lnTo>
                  <a:lnTo>
                    <a:pt x="3317" y="13417"/>
                  </a:lnTo>
                  <a:lnTo>
                    <a:pt x="3317" y="14178"/>
                  </a:lnTo>
                  <a:lnTo>
                    <a:pt x="3640" y="13797"/>
                  </a:lnTo>
                  <a:lnTo>
                    <a:pt x="3964" y="14178"/>
                  </a:lnTo>
                  <a:lnTo>
                    <a:pt x="8737" y="14178"/>
                  </a:lnTo>
                  <a:lnTo>
                    <a:pt x="9303" y="12751"/>
                  </a:lnTo>
                  <a:lnTo>
                    <a:pt x="8737" y="12751"/>
                  </a:lnTo>
                  <a:lnTo>
                    <a:pt x="7847" y="0"/>
                  </a:lnTo>
                  <a:lnTo>
                    <a:pt x="9303" y="0"/>
                  </a:lnTo>
                  <a:lnTo>
                    <a:pt x="18040" y="6375"/>
                  </a:lnTo>
                  <a:lnTo>
                    <a:pt x="18283" y="7041"/>
                  </a:lnTo>
                  <a:lnTo>
                    <a:pt x="18930" y="7041"/>
                  </a:lnTo>
                  <a:lnTo>
                    <a:pt x="19497" y="7422"/>
                  </a:lnTo>
                  <a:lnTo>
                    <a:pt x="19820" y="7803"/>
                  </a:lnTo>
                  <a:lnTo>
                    <a:pt x="20144" y="7803"/>
                  </a:lnTo>
                  <a:lnTo>
                    <a:pt x="20144" y="8849"/>
                  </a:lnTo>
                  <a:lnTo>
                    <a:pt x="21600" y="8849"/>
                  </a:lnTo>
                  <a:lnTo>
                    <a:pt x="21600" y="11323"/>
                  </a:lnTo>
                  <a:lnTo>
                    <a:pt x="21276" y="12751"/>
                  </a:lnTo>
                  <a:lnTo>
                    <a:pt x="21276" y="13417"/>
                  </a:lnTo>
                  <a:lnTo>
                    <a:pt x="21034" y="13797"/>
                  </a:lnTo>
                  <a:lnTo>
                    <a:pt x="20387" y="14178"/>
                  </a:lnTo>
                  <a:lnTo>
                    <a:pt x="19497" y="14178"/>
                  </a:lnTo>
                  <a:lnTo>
                    <a:pt x="19173" y="14463"/>
                  </a:lnTo>
                  <a:lnTo>
                    <a:pt x="18283" y="14463"/>
                  </a:lnTo>
                  <a:lnTo>
                    <a:pt x="18040" y="14844"/>
                  </a:lnTo>
                  <a:lnTo>
                    <a:pt x="16503" y="14844"/>
                  </a:lnTo>
                  <a:lnTo>
                    <a:pt x="16180" y="14463"/>
                  </a:lnTo>
                  <a:lnTo>
                    <a:pt x="15290" y="14463"/>
                  </a:lnTo>
                  <a:lnTo>
                    <a:pt x="14724" y="14844"/>
                  </a:lnTo>
                  <a:lnTo>
                    <a:pt x="14400" y="14844"/>
                  </a:lnTo>
                  <a:lnTo>
                    <a:pt x="14076" y="15225"/>
                  </a:lnTo>
                  <a:lnTo>
                    <a:pt x="12297" y="16271"/>
                  </a:lnTo>
                  <a:lnTo>
                    <a:pt x="12297" y="16652"/>
                  </a:lnTo>
                  <a:lnTo>
                    <a:pt x="11407" y="16937"/>
                  </a:lnTo>
                  <a:lnTo>
                    <a:pt x="10840" y="16937"/>
                  </a:lnTo>
                  <a:lnTo>
                    <a:pt x="10517" y="17699"/>
                  </a:lnTo>
                  <a:lnTo>
                    <a:pt x="10193" y="18365"/>
                  </a:lnTo>
                  <a:lnTo>
                    <a:pt x="9627" y="19126"/>
                  </a:lnTo>
                  <a:lnTo>
                    <a:pt x="9303" y="19411"/>
                  </a:lnTo>
                  <a:lnTo>
                    <a:pt x="9303" y="20173"/>
                  </a:lnTo>
                  <a:lnTo>
                    <a:pt x="9061" y="20173"/>
                  </a:lnTo>
                  <a:lnTo>
                    <a:pt x="9061" y="21219"/>
                  </a:lnTo>
                  <a:lnTo>
                    <a:pt x="8737" y="21600"/>
                  </a:lnTo>
                  <a:lnTo>
                    <a:pt x="8090" y="21600"/>
                  </a:lnTo>
                  <a:lnTo>
                    <a:pt x="8090" y="21219"/>
                  </a:lnTo>
                  <a:lnTo>
                    <a:pt x="7524" y="21219"/>
                  </a:lnTo>
                  <a:lnTo>
                    <a:pt x="7200" y="21600"/>
                  </a:lnTo>
                  <a:lnTo>
                    <a:pt x="6634" y="21600"/>
                  </a:lnTo>
                  <a:lnTo>
                    <a:pt x="6310" y="21219"/>
                  </a:lnTo>
                  <a:lnTo>
                    <a:pt x="6067" y="21600"/>
                  </a:lnTo>
                  <a:lnTo>
                    <a:pt x="6067" y="21219"/>
                  </a:lnTo>
                  <a:lnTo>
                    <a:pt x="5420" y="21219"/>
                  </a:lnTo>
                  <a:lnTo>
                    <a:pt x="5420" y="20458"/>
                  </a:lnTo>
                  <a:lnTo>
                    <a:pt x="5097" y="20458"/>
                  </a:lnTo>
                  <a:lnTo>
                    <a:pt x="5097" y="20839"/>
                  </a:lnTo>
                  <a:lnTo>
                    <a:pt x="4854" y="20839"/>
                  </a:lnTo>
                  <a:lnTo>
                    <a:pt x="4854" y="20458"/>
                  </a:lnTo>
                  <a:lnTo>
                    <a:pt x="5097" y="20173"/>
                  </a:lnTo>
                  <a:lnTo>
                    <a:pt x="5097" y="19792"/>
                  </a:lnTo>
                  <a:lnTo>
                    <a:pt x="4854" y="19792"/>
                  </a:lnTo>
                  <a:lnTo>
                    <a:pt x="4854" y="19411"/>
                  </a:lnTo>
                  <a:lnTo>
                    <a:pt x="4530" y="19126"/>
                  </a:lnTo>
                  <a:lnTo>
                    <a:pt x="4207" y="18745"/>
                  </a:lnTo>
                  <a:lnTo>
                    <a:pt x="3317" y="18745"/>
                  </a:lnTo>
                  <a:lnTo>
                    <a:pt x="2993" y="19126"/>
                  </a:lnTo>
                  <a:lnTo>
                    <a:pt x="1537" y="19126"/>
                  </a:lnTo>
                  <a:lnTo>
                    <a:pt x="1537" y="18365"/>
                  </a:lnTo>
                  <a:lnTo>
                    <a:pt x="1213" y="18365"/>
                  </a:lnTo>
                  <a:lnTo>
                    <a:pt x="1213" y="17699"/>
                  </a:lnTo>
                  <a:lnTo>
                    <a:pt x="971" y="17699"/>
                  </a:lnTo>
                  <a:lnTo>
                    <a:pt x="971" y="17318"/>
                  </a:lnTo>
                  <a:lnTo>
                    <a:pt x="647" y="17318"/>
                  </a:lnTo>
                  <a:lnTo>
                    <a:pt x="647" y="16937"/>
                  </a:lnTo>
                  <a:lnTo>
                    <a:pt x="324" y="16652"/>
                  </a:lnTo>
                  <a:lnTo>
                    <a:pt x="0" y="16652"/>
                  </a:lnTo>
                  <a:lnTo>
                    <a:pt x="0" y="15225"/>
                  </a:lnTo>
                  <a:close/>
                  <a:moveTo>
                    <a:pt x="0" y="1522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0" name="AutoShape 114"/>
            <p:cNvSpPr>
              <a:spLocks/>
            </p:cNvSpPr>
            <p:nvPr/>
          </p:nvSpPr>
          <p:spPr bwMode="auto">
            <a:xfrm>
              <a:off x="6652" y="4106"/>
              <a:ext cx="317" cy="20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8702"/>
                  </a:moveTo>
                  <a:lnTo>
                    <a:pt x="0" y="15805"/>
                  </a:lnTo>
                  <a:lnTo>
                    <a:pt x="518" y="15805"/>
                  </a:lnTo>
                  <a:lnTo>
                    <a:pt x="518" y="13698"/>
                  </a:lnTo>
                  <a:lnTo>
                    <a:pt x="1210" y="12907"/>
                  </a:lnTo>
                  <a:lnTo>
                    <a:pt x="2419" y="10800"/>
                  </a:lnTo>
                  <a:lnTo>
                    <a:pt x="3110" y="8956"/>
                  </a:lnTo>
                  <a:lnTo>
                    <a:pt x="3802" y="6849"/>
                  </a:lnTo>
                  <a:lnTo>
                    <a:pt x="5011" y="6849"/>
                  </a:lnTo>
                  <a:lnTo>
                    <a:pt x="6912" y="6059"/>
                  </a:lnTo>
                  <a:lnTo>
                    <a:pt x="6912" y="5005"/>
                  </a:lnTo>
                  <a:lnTo>
                    <a:pt x="10714" y="2107"/>
                  </a:lnTo>
                  <a:lnTo>
                    <a:pt x="11405" y="1054"/>
                  </a:lnTo>
                  <a:lnTo>
                    <a:pt x="12096" y="1054"/>
                  </a:lnTo>
                  <a:lnTo>
                    <a:pt x="13306" y="0"/>
                  </a:lnTo>
                  <a:lnTo>
                    <a:pt x="15206" y="0"/>
                  </a:lnTo>
                  <a:lnTo>
                    <a:pt x="15898" y="1054"/>
                  </a:lnTo>
                  <a:lnTo>
                    <a:pt x="15898" y="2107"/>
                  </a:lnTo>
                  <a:lnTo>
                    <a:pt x="15206" y="3161"/>
                  </a:lnTo>
                  <a:lnTo>
                    <a:pt x="15206" y="3951"/>
                  </a:lnTo>
                  <a:lnTo>
                    <a:pt x="17798" y="6849"/>
                  </a:lnTo>
                  <a:lnTo>
                    <a:pt x="17798" y="7902"/>
                  </a:lnTo>
                  <a:lnTo>
                    <a:pt x="19181" y="8956"/>
                  </a:lnTo>
                  <a:lnTo>
                    <a:pt x="20390" y="8956"/>
                  </a:lnTo>
                  <a:lnTo>
                    <a:pt x="21082" y="9746"/>
                  </a:lnTo>
                  <a:lnTo>
                    <a:pt x="20390" y="10800"/>
                  </a:lnTo>
                  <a:lnTo>
                    <a:pt x="21082" y="11854"/>
                  </a:lnTo>
                  <a:lnTo>
                    <a:pt x="21600" y="11854"/>
                  </a:lnTo>
                  <a:lnTo>
                    <a:pt x="21600" y="12907"/>
                  </a:lnTo>
                  <a:lnTo>
                    <a:pt x="21082" y="13698"/>
                  </a:lnTo>
                  <a:lnTo>
                    <a:pt x="19181" y="13698"/>
                  </a:lnTo>
                  <a:lnTo>
                    <a:pt x="17798" y="15805"/>
                  </a:lnTo>
                  <a:lnTo>
                    <a:pt x="18490" y="16595"/>
                  </a:lnTo>
                  <a:lnTo>
                    <a:pt x="17280" y="16595"/>
                  </a:lnTo>
                  <a:lnTo>
                    <a:pt x="14688" y="15805"/>
                  </a:lnTo>
                  <a:lnTo>
                    <a:pt x="13997" y="15805"/>
                  </a:lnTo>
                  <a:lnTo>
                    <a:pt x="13306" y="16595"/>
                  </a:lnTo>
                  <a:lnTo>
                    <a:pt x="6912" y="16595"/>
                  </a:lnTo>
                  <a:lnTo>
                    <a:pt x="6912" y="19756"/>
                  </a:lnTo>
                  <a:lnTo>
                    <a:pt x="7603" y="20546"/>
                  </a:lnTo>
                  <a:lnTo>
                    <a:pt x="7603" y="21600"/>
                  </a:lnTo>
                  <a:lnTo>
                    <a:pt x="6912" y="21600"/>
                  </a:lnTo>
                  <a:lnTo>
                    <a:pt x="6394" y="20546"/>
                  </a:lnTo>
                  <a:lnTo>
                    <a:pt x="5702" y="21600"/>
                  </a:lnTo>
                  <a:lnTo>
                    <a:pt x="5011" y="21600"/>
                  </a:lnTo>
                  <a:lnTo>
                    <a:pt x="3802" y="20546"/>
                  </a:lnTo>
                  <a:lnTo>
                    <a:pt x="3110" y="19756"/>
                  </a:lnTo>
                  <a:lnTo>
                    <a:pt x="1901" y="19756"/>
                  </a:lnTo>
                  <a:lnTo>
                    <a:pt x="1210" y="18702"/>
                  </a:lnTo>
                  <a:lnTo>
                    <a:pt x="0" y="17649"/>
                  </a:lnTo>
                  <a:lnTo>
                    <a:pt x="0" y="18702"/>
                  </a:lnTo>
                  <a:close/>
                  <a:moveTo>
                    <a:pt x="0" y="1870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1" name="AutoShape 115"/>
            <p:cNvSpPr>
              <a:spLocks/>
            </p:cNvSpPr>
            <p:nvPr/>
          </p:nvSpPr>
          <p:spPr bwMode="auto">
            <a:xfrm>
              <a:off x="6144" y="4052"/>
              <a:ext cx="272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826" y="2579"/>
                  </a:moveTo>
                  <a:lnTo>
                    <a:pt x="4441" y="2579"/>
                  </a:lnTo>
                  <a:lnTo>
                    <a:pt x="5249" y="1290"/>
                  </a:lnTo>
                  <a:lnTo>
                    <a:pt x="6662" y="0"/>
                  </a:lnTo>
                  <a:lnTo>
                    <a:pt x="10295" y="0"/>
                  </a:lnTo>
                  <a:lnTo>
                    <a:pt x="11910" y="2579"/>
                  </a:lnTo>
                  <a:lnTo>
                    <a:pt x="14131" y="2579"/>
                  </a:lnTo>
                  <a:lnTo>
                    <a:pt x="14131" y="3546"/>
                  </a:lnTo>
                  <a:lnTo>
                    <a:pt x="14938" y="4836"/>
                  </a:lnTo>
                  <a:lnTo>
                    <a:pt x="14938" y="6125"/>
                  </a:lnTo>
                  <a:lnTo>
                    <a:pt x="15544" y="6125"/>
                  </a:lnTo>
                  <a:lnTo>
                    <a:pt x="15544" y="7093"/>
                  </a:lnTo>
                  <a:lnTo>
                    <a:pt x="16351" y="7093"/>
                  </a:lnTo>
                  <a:lnTo>
                    <a:pt x="17159" y="8382"/>
                  </a:lnTo>
                  <a:lnTo>
                    <a:pt x="17764" y="9672"/>
                  </a:lnTo>
                  <a:lnTo>
                    <a:pt x="17764" y="14507"/>
                  </a:lnTo>
                  <a:lnTo>
                    <a:pt x="18572" y="14507"/>
                  </a:lnTo>
                  <a:lnTo>
                    <a:pt x="19379" y="15475"/>
                  </a:lnTo>
                  <a:lnTo>
                    <a:pt x="19379" y="16764"/>
                  </a:lnTo>
                  <a:lnTo>
                    <a:pt x="20187" y="16764"/>
                  </a:lnTo>
                  <a:lnTo>
                    <a:pt x="20187" y="18054"/>
                  </a:lnTo>
                  <a:lnTo>
                    <a:pt x="20793" y="18054"/>
                  </a:lnTo>
                  <a:lnTo>
                    <a:pt x="20793" y="20310"/>
                  </a:lnTo>
                  <a:lnTo>
                    <a:pt x="21600" y="20310"/>
                  </a:lnTo>
                  <a:lnTo>
                    <a:pt x="21600" y="21600"/>
                  </a:lnTo>
                  <a:lnTo>
                    <a:pt x="20187" y="21600"/>
                  </a:lnTo>
                  <a:lnTo>
                    <a:pt x="19379" y="20310"/>
                  </a:lnTo>
                  <a:lnTo>
                    <a:pt x="19379" y="21600"/>
                  </a:lnTo>
                  <a:lnTo>
                    <a:pt x="17764" y="20310"/>
                  </a:lnTo>
                  <a:lnTo>
                    <a:pt x="16351" y="20310"/>
                  </a:lnTo>
                  <a:lnTo>
                    <a:pt x="14938" y="19021"/>
                  </a:lnTo>
                  <a:lnTo>
                    <a:pt x="7469" y="19021"/>
                  </a:lnTo>
                  <a:lnTo>
                    <a:pt x="6662" y="20310"/>
                  </a:lnTo>
                  <a:lnTo>
                    <a:pt x="4441" y="20310"/>
                  </a:lnTo>
                  <a:lnTo>
                    <a:pt x="3634" y="21600"/>
                  </a:lnTo>
                  <a:lnTo>
                    <a:pt x="2826" y="21600"/>
                  </a:lnTo>
                  <a:lnTo>
                    <a:pt x="2826" y="20310"/>
                  </a:lnTo>
                  <a:lnTo>
                    <a:pt x="2221" y="19021"/>
                  </a:lnTo>
                  <a:lnTo>
                    <a:pt x="2826" y="20310"/>
                  </a:lnTo>
                  <a:lnTo>
                    <a:pt x="3634" y="19021"/>
                  </a:lnTo>
                  <a:lnTo>
                    <a:pt x="2221" y="19021"/>
                  </a:lnTo>
                  <a:lnTo>
                    <a:pt x="2221" y="18054"/>
                  </a:lnTo>
                  <a:lnTo>
                    <a:pt x="2826" y="16764"/>
                  </a:lnTo>
                  <a:lnTo>
                    <a:pt x="4441" y="16764"/>
                  </a:lnTo>
                  <a:lnTo>
                    <a:pt x="5249" y="15475"/>
                  </a:lnTo>
                  <a:lnTo>
                    <a:pt x="7469" y="15475"/>
                  </a:lnTo>
                  <a:lnTo>
                    <a:pt x="8075" y="14507"/>
                  </a:lnTo>
                  <a:lnTo>
                    <a:pt x="8882" y="15475"/>
                  </a:lnTo>
                  <a:lnTo>
                    <a:pt x="10295" y="15475"/>
                  </a:lnTo>
                  <a:lnTo>
                    <a:pt x="11103" y="16764"/>
                  </a:lnTo>
                  <a:lnTo>
                    <a:pt x="11910" y="16764"/>
                  </a:lnTo>
                  <a:lnTo>
                    <a:pt x="12718" y="15475"/>
                  </a:lnTo>
                  <a:lnTo>
                    <a:pt x="11910" y="15475"/>
                  </a:lnTo>
                  <a:lnTo>
                    <a:pt x="10295" y="14507"/>
                  </a:lnTo>
                  <a:lnTo>
                    <a:pt x="9690" y="14507"/>
                  </a:lnTo>
                  <a:lnTo>
                    <a:pt x="8882" y="13218"/>
                  </a:lnTo>
                  <a:lnTo>
                    <a:pt x="6662" y="13218"/>
                  </a:lnTo>
                  <a:lnTo>
                    <a:pt x="5249" y="14507"/>
                  </a:lnTo>
                  <a:lnTo>
                    <a:pt x="4441" y="14507"/>
                  </a:lnTo>
                  <a:lnTo>
                    <a:pt x="4441" y="15475"/>
                  </a:lnTo>
                  <a:lnTo>
                    <a:pt x="2826" y="15475"/>
                  </a:lnTo>
                  <a:lnTo>
                    <a:pt x="2826" y="14507"/>
                  </a:lnTo>
                  <a:lnTo>
                    <a:pt x="2221" y="13218"/>
                  </a:lnTo>
                  <a:lnTo>
                    <a:pt x="2826" y="13218"/>
                  </a:lnTo>
                  <a:lnTo>
                    <a:pt x="2826" y="11928"/>
                  </a:lnTo>
                  <a:lnTo>
                    <a:pt x="2221" y="11928"/>
                  </a:lnTo>
                  <a:lnTo>
                    <a:pt x="1413" y="10961"/>
                  </a:lnTo>
                  <a:lnTo>
                    <a:pt x="0" y="9672"/>
                  </a:lnTo>
                  <a:lnTo>
                    <a:pt x="2221" y="6125"/>
                  </a:lnTo>
                  <a:lnTo>
                    <a:pt x="2826" y="3546"/>
                  </a:lnTo>
                  <a:lnTo>
                    <a:pt x="2826" y="2579"/>
                  </a:lnTo>
                  <a:close/>
                  <a:moveTo>
                    <a:pt x="2826" y="257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2" name="AutoShape 116"/>
            <p:cNvSpPr>
              <a:spLocks/>
            </p:cNvSpPr>
            <p:nvPr/>
          </p:nvSpPr>
          <p:spPr bwMode="auto">
            <a:xfrm>
              <a:off x="6172" y="4153"/>
              <a:ext cx="132" cy="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1246" y="15840"/>
                  </a:lnTo>
                  <a:lnTo>
                    <a:pt x="4569" y="15840"/>
                  </a:lnTo>
                  <a:lnTo>
                    <a:pt x="6231" y="10080"/>
                  </a:lnTo>
                  <a:lnTo>
                    <a:pt x="10800" y="10080"/>
                  </a:lnTo>
                  <a:lnTo>
                    <a:pt x="12046" y="5760"/>
                  </a:lnTo>
                  <a:lnTo>
                    <a:pt x="13708" y="10080"/>
                  </a:lnTo>
                  <a:lnTo>
                    <a:pt x="16615" y="10080"/>
                  </a:lnTo>
                  <a:lnTo>
                    <a:pt x="18277" y="15840"/>
                  </a:lnTo>
                  <a:lnTo>
                    <a:pt x="19938" y="15840"/>
                  </a:lnTo>
                  <a:lnTo>
                    <a:pt x="21600" y="10080"/>
                  </a:lnTo>
                  <a:lnTo>
                    <a:pt x="19938" y="10080"/>
                  </a:lnTo>
                  <a:lnTo>
                    <a:pt x="16615" y="5760"/>
                  </a:lnTo>
                  <a:lnTo>
                    <a:pt x="15369" y="5760"/>
                  </a:lnTo>
                  <a:lnTo>
                    <a:pt x="13708" y="0"/>
                  </a:lnTo>
                  <a:lnTo>
                    <a:pt x="9138" y="0"/>
                  </a:lnTo>
                  <a:lnTo>
                    <a:pt x="6231" y="5760"/>
                  </a:lnTo>
                  <a:lnTo>
                    <a:pt x="4569" y="5760"/>
                  </a:lnTo>
                  <a:lnTo>
                    <a:pt x="4569" y="10080"/>
                  </a:lnTo>
                  <a:lnTo>
                    <a:pt x="1246" y="10080"/>
                  </a:lnTo>
                  <a:lnTo>
                    <a:pt x="2908" y="15840"/>
                  </a:lnTo>
                  <a:lnTo>
                    <a:pt x="4569" y="10080"/>
                  </a:lnTo>
                  <a:lnTo>
                    <a:pt x="2908" y="15840"/>
                  </a:lnTo>
                  <a:lnTo>
                    <a:pt x="1246" y="15840"/>
                  </a:lnTo>
                  <a:lnTo>
                    <a:pt x="0" y="1008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3" name="AutoShape 117"/>
            <p:cNvSpPr>
              <a:spLocks/>
            </p:cNvSpPr>
            <p:nvPr/>
          </p:nvSpPr>
          <p:spPr bwMode="auto">
            <a:xfrm>
              <a:off x="6180" y="4197"/>
              <a:ext cx="124" cy="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6646"/>
                  </a:moveTo>
                  <a:lnTo>
                    <a:pt x="1763" y="6646"/>
                  </a:lnTo>
                  <a:lnTo>
                    <a:pt x="3527" y="3323"/>
                  </a:lnTo>
                  <a:lnTo>
                    <a:pt x="8376" y="3323"/>
                  </a:lnTo>
                  <a:lnTo>
                    <a:pt x="10139" y="0"/>
                  </a:lnTo>
                  <a:lnTo>
                    <a:pt x="21600" y="0"/>
                  </a:lnTo>
                  <a:lnTo>
                    <a:pt x="21600" y="15785"/>
                  </a:lnTo>
                  <a:lnTo>
                    <a:pt x="18073" y="15785"/>
                  </a:lnTo>
                  <a:lnTo>
                    <a:pt x="16310" y="19108"/>
                  </a:lnTo>
                  <a:lnTo>
                    <a:pt x="14988" y="19108"/>
                  </a:lnTo>
                  <a:lnTo>
                    <a:pt x="13224" y="21600"/>
                  </a:lnTo>
                  <a:lnTo>
                    <a:pt x="11461" y="21600"/>
                  </a:lnTo>
                  <a:lnTo>
                    <a:pt x="11461" y="19108"/>
                  </a:lnTo>
                  <a:lnTo>
                    <a:pt x="8376" y="21600"/>
                  </a:lnTo>
                  <a:lnTo>
                    <a:pt x="10139" y="19108"/>
                  </a:lnTo>
                  <a:lnTo>
                    <a:pt x="10139" y="15785"/>
                  </a:lnTo>
                  <a:lnTo>
                    <a:pt x="8376" y="15785"/>
                  </a:lnTo>
                  <a:lnTo>
                    <a:pt x="6612" y="12462"/>
                  </a:lnTo>
                  <a:lnTo>
                    <a:pt x="8376" y="12462"/>
                  </a:lnTo>
                  <a:lnTo>
                    <a:pt x="3527" y="12462"/>
                  </a:lnTo>
                  <a:lnTo>
                    <a:pt x="1763" y="9969"/>
                  </a:lnTo>
                  <a:lnTo>
                    <a:pt x="3527" y="6646"/>
                  </a:lnTo>
                  <a:lnTo>
                    <a:pt x="0" y="6646"/>
                  </a:lnTo>
                  <a:close/>
                  <a:moveTo>
                    <a:pt x="0" y="664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4" name="AutoShape 118"/>
            <p:cNvSpPr>
              <a:spLocks/>
            </p:cNvSpPr>
            <p:nvPr/>
          </p:nvSpPr>
          <p:spPr bwMode="auto">
            <a:xfrm>
              <a:off x="6256" y="4197"/>
              <a:ext cx="302" cy="25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5400"/>
                  </a:moveTo>
                  <a:lnTo>
                    <a:pt x="726" y="4777"/>
                  </a:lnTo>
                  <a:lnTo>
                    <a:pt x="1271" y="4777"/>
                  </a:lnTo>
                  <a:lnTo>
                    <a:pt x="1997" y="3946"/>
                  </a:lnTo>
                  <a:lnTo>
                    <a:pt x="3449" y="3946"/>
                  </a:lnTo>
                  <a:lnTo>
                    <a:pt x="3449" y="0"/>
                  </a:lnTo>
                  <a:lnTo>
                    <a:pt x="5445" y="0"/>
                  </a:lnTo>
                  <a:lnTo>
                    <a:pt x="6716" y="831"/>
                  </a:lnTo>
                  <a:lnTo>
                    <a:pt x="7987" y="831"/>
                  </a:lnTo>
                  <a:lnTo>
                    <a:pt x="9439" y="1662"/>
                  </a:lnTo>
                  <a:lnTo>
                    <a:pt x="9439" y="831"/>
                  </a:lnTo>
                  <a:lnTo>
                    <a:pt x="10165" y="1662"/>
                  </a:lnTo>
                  <a:lnTo>
                    <a:pt x="11435" y="1662"/>
                  </a:lnTo>
                  <a:lnTo>
                    <a:pt x="11435" y="2492"/>
                  </a:lnTo>
                  <a:lnTo>
                    <a:pt x="14703" y="2492"/>
                  </a:lnTo>
                  <a:lnTo>
                    <a:pt x="15429" y="1662"/>
                  </a:lnTo>
                  <a:lnTo>
                    <a:pt x="17425" y="1662"/>
                  </a:lnTo>
                  <a:lnTo>
                    <a:pt x="18151" y="2492"/>
                  </a:lnTo>
                  <a:lnTo>
                    <a:pt x="18877" y="3115"/>
                  </a:lnTo>
                  <a:lnTo>
                    <a:pt x="18877" y="3946"/>
                  </a:lnTo>
                  <a:lnTo>
                    <a:pt x="19422" y="3946"/>
                  </a:lnTo>
                  <a:lnTo>
                    <a:pt x="19422" y="4777"/>
                  </a:lnTo>
                  <a:lnTo>
                    <a:pt x="18877" y="5400"/>
                  </a:lnTo>
                  <a:lnTo>
                    <a:pt x="18877" y="6231"/>
                  </a:lnTo>
                  <a:lnTo>
                    <a:pt x="19422" y="6231"/>
                  </a:lnTo>
                  <a:lnTo>
                    <a:pt x="19422" y="5400"/>
                  </a:lnTo>
                  <a:lnTo>
                    <a:pt x="20148" y="5400"/>
                  </a:lnTo>
                  <a:lnTo>
                    <a:pt x="20148" y="7062"/>
                  </a:lnTo>
                  <a:lnTo>
                    <a:pt x="21600" y="7062"/>
                  </a:lnTo>
                  <a:lnTo>
                    <a:pt x="21600" y="7892"/>
                  </a:lnTo>
                  <a:lnTo>
                    <a:pt x="20874" y="7892"/>
                  </a:lnTo>
                  <a:lnTo>
                    <a:pt x="20148" y="8515"/>
                  </a:lnTo>
                  <a:lnTo>
                    <a:pt x="20148" y="12462"/>
                  </a:lnTo>
                  <a:lnTo>
                    <a:pt x="20874" y="12462"/>
                  </a:lnTo>
                  <a:lnTo>
                    <a:pt x="20874" y="13292"/>
                  </a:lnTo>
                  <a:lnTo>
                    <a:pt x="20148" y="13292"/>
                  </a:lnTo>
                  <a:lnTo>
                    <a:pt x="20148" y="14746"/>
                  </a:lnTo>
                  <a:lnTo>
                    <a:pt x="20874" y="14746"/>
                  </a:lnTo>
                  <a:lnTo>
                    <a:pt x="20874" y="15577"/>
                  </a:lnTo>
                  <a:lnTo>
                    <a:pt x="19422" y="17031"/>
                  </a:lnTo>
                  <a:lnTo>
                    <a:pt x="18877" y="17862"/>
                  </a:lnTo>
                  <a:lnTo>
                    <a:pt x="19422" y="18692"/>
                  </a:lnTo>
                  <a:lnTo>
                    <a:pt x="18151" y="20146"/>
                  </a:lnTo>
                  <a:lnTo>
                    <a:pt x="18877" y="20146"/>
                  </a:lnTo>
                  <a:lnTo>
                    <a:pt x="14158" y="21600"/>
                  </a:lnTo>
                  <a:lnTo>
                    <a:pt x="12706" y="20977"/>
                  </a:lnTo>
                  <a:lnTo>
                    <a:pt x="12161" y="20977"/>
                  </a:lnTo>
                  <a:lnTo>
                    <a:pt x="11435" y="20146"/>
                  </a:lnTo>
                  <a:lnTo>
                    <a:pt x="11435" y="19315"/>
                  </a:lnTo>
                  <a:lnTo>
                    <a:pt x="12706" y="17862"/>
                  </a:lnTo>
                  <a:lnTo>
                    <a:pt x="12706" y="12462"/>
                  </a:lnTo>
                  <a:lnTo>
                    <a:pt x="12161" y="11631"/>
                  </a:lnTo>
                  <a:lnTo>
                    <a:pt x="12706" y="10800"/>
                  </a:lnTo>
                  <a:lnTo>
                    <a:pt x="11435" y="10177"/>
                  </a:lnTo>
                  <a:lnTo>
                    <a:pt x="11435" y="9346"/>
                  </a:lnTo>
                  <a:lnTo>
                    <a:pt x="10709" y="8515"/>
                  </a:lnTo>
                  <a:lnTo>
                    <a:pt x="7442" y="8515"/>
                  </a:lnTo>
                  <a:lnTo>
                    <a:pt x="7442" y="9346"/>
                  </a:lnTo>
                  <a:lnTo>
                    <a:pt x="6716" y="10177"/>
                  </a:lnTo>
                  <a:lnTo>
                    <a:pt x="6716" y="10800"/>
                  </a:lnTo>
                  <a:lnTo>
                    <a:pt x="4719" y="10800"/>
                  </a:lnTo>
                  <a:lnTo>
                    <a:pt x="3993" y="10177"/>
                  </a:lnTo>
                  <a:lnTo>
                    <a:pt x="3449" y="9346"/>
                  </a:lnTo>
                  <a:lnTo>
                    <a:pt x="2723" y="9346"/>
                  </a:lnTo>
                  <a:lnTo>
                    <a:pt x="2723" y="7892"/>
                  </a:lnTo>
                  <a:lnTo>
                    <a:pt x="1997" y="8515"/>
                  </a:lnTo>
                  <a:lnTo>
                    <a:pt x="1271" y="8515"/>
                  </a:lnTo>
                  <a:lnTo>
                    <a:pt x="726" y="7062"/>
                  </a:lnTo>
                  <a:lnTo>
                    <a:pt x="726" y="6231"/>
                  </a:lnTo>
                  <a:lnTo>
                    <a:pt x="0" y="5400"/>
                  </a:lnTo>
                  <a:close/>
                  <a:moveTo>
                    <a:pt x="0" y="5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5" name="AutoShape 119"/>
            <p:cNvSpPr>
              <a:spLocks/>
            </p:cNvSpPr>
            <p:nvPr/>
          </p:nvSpPr>
          <p:spPr bwMode="auto">
            <a:xfrm>
              <a:off x="6322" y="4299"/>
              <a:ext cx="112" cy="1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400" y="18692"/>
                  </a:moveTo>
                  <a:lnTo>
                    <a:pt x="5400" y="17031"/>
                  </a:lnTo>
                  <a:lnTo>
                    <a:pt x="3436" y="17031"/>
                  </a:lnTo>
                  <a:lnTo>
                    <a:pt x="5400" y="18692"/>
                  </a:lnTo>
                  <a:close/>
                  <a:moveTo>
                    <a:pt x="1964" y="4569"/>
                  </a:moveTo>
                  <a:lnTo>
                    <a:pt x="5400" y="4569"/>
                  </a:lnTo>
                  <a:lnTo>
                    <a:pt x="5400" y="3323"/>
                  </a:lnTo>
                  <a:lnTo>
                    <a:pt x="7364" y="1662"/>
                  </a:lnTo>
                  <a:lnTo>
                    <a:pt x="7364" y="0"/>
                  </a:lnTo>
                  <a:lnTo>
                    <a:pt x="16200" y="0"/>
                  </a:lnTo>
                  <a:lnTo>
                    <a:pt x="18164" y="1662"/>
                  </a:lnTo>
                  <a:lnTo>
                    <a:pt x="18164" y="3323"/>
                  </a:lnTo>
                  <a:lnTo>
                    <a:pt x="21600" y="4569"/>
                  </a:lnTo>
                  <a:lnTo>
                    <a:pt x="20127" y="6231"/>
                  </a:lnTo>
                  <a:lnTo>
                    <a:pt x="21600" y="7892"/>
                  </a:lnTo>
                  <a:lnTo>
                    <a:pt x="21600" y="18692"/>
                  </a:lnTo>
                  <a:lnTo>
                    <a:pt x="18164" y="21600"/>
                  </a:lnTo>
                  <a:lnTo>
                    <a:pt x="16200" y="20354"/>
                  </a:lnTo>
                  <a:lnTo>
                    <a:pt x="14727" y="20354"/>
                  </a:lnTo>
                  <a:lnTo>
                    <a:pt x="8836" y="18692"/>
                  </a:lnTo>
                  <a:lnTo>
                    <a:pt x="7364" y="18692"/>
                  </a:lnTo>
                  <a:lnTo>
                    <a:pt x="7364" y="17031"/>
                  </a:lnTo>
                  <a:lnTo>
                    <a:pt x="5400" y="15369"/>
                  </a:lnTo>
                  <a:lnTo>
                    <a:pt x="7364" y="15369"/>
                  </a:lnTo>
                  <a:lnTo>
                    <a:pt x="5400" y="15369"/>
                  </a:lnTo>
                  <a:lnTo>
                    <a:pt x="3436" y="14123"/>
                  </a:lnTo>
                  <a:lnTo>
                    <a:pt x="3436" y="12462"/>
                  </a:lnTo>
                  <a:lnTo>
                    <a:pt x="1964" y="10800"/>
                  </a:lnTo>
                  <a:lnTo>
                    <a:pt x="0" y="10800"/>
                  </a:lnTo>
                  <a:lnTo>
                    <a:pt x="0" y="9554"/>
                  </a:lnTo>
                  <a:lnTo>
                    <a:pt x="1964" y="7892"/>
                  </a:lnTo>
                  <a:lnTo>
                    <a:pt x="0" y="7892"/>
                  </a:lnTo>
                  <a:lnTo>
                    <a:pt x="0" y="6231"/>
                  </a:lnTo>
                  <a:lnTo>
                    <a:pt x="1964" y="4569"/>
                  </a:lnTo>
                  <a:close/>
                  <a:moveTo>
                    <a:pt x="1964" y="456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6" name="AutoShape 120"/>
            <p:cNvSpPr>
              <a:spLocks/>
            </p:cNvSpPr>
            <p:nvPr/>
          </p:nvSpPr>
          <p:spPr bwMode="auto">
            <a:xfrm>
              <a:off x="6398" y="4356"/>
              <a:ext cx="168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8914"/>
                  </a:moveTo>
                  <a:lnTo>
                    <a:pt x="982" y="7543"/>
                  </a:lnTo>
                  <a:lnTo>
                    <a:pt x="3600" y="4800"/>
                  </a:lnTo>
                  <a:lnTo>
                    <a:pt x="3600" y="3771"/>
                  </a:lnTo>
                  <a:lnTo>
                    <a:pt x="4582" y="2400"/>
                  </a:lnTo>
                  <a:lnTo>
                    <a:pt x="4582" y="1029"/>
                  </a:lnTo>
                  <a:lnTo>
                    <a:pt x="5891" y="0"/>
                  </a:lnTo>
                  <a:lnTo>
                    <a:pt x="5891" y="1029"/>
                  </a:lnTo>
                  <a:lnTo>
                    <a:pt x="8182" y="0"/>
                  </a:lnTo>
                  <a:lnTo>
                    <a:pt x="9491" y="0"/>
                  </a:lnTo>
                  <a:lnTo>
                    <a:pt x="10800" y="1029"/>
                  </a:lnTo>
                  <a:lnTo>
                    <a:pt x="12109" y="2400"/>
                  </a:lnTo>
                  <a:lnTo>
                    <a:pt x="10800" y="3771"/>
                  </a:lnTo>
                  <a:lnTo>
                    <a:pt x="10800" y="4800"/>
                  </a:lnTo>
                  <a:lnTo>
                    <a:pt x="12109" y="6171"/>
                  </a:lnTo>
                  <a:lnTo>
                    <a:pt x="13091" y="6171"/>
                  </a:lnTo>
                  <a:lnTo>
                    <a:pt x="14400" y="4800"/>
                  </a:lnTo>
                  <a:lnTo>
                    <a:pt x="15709" y="4800"/>
                  </a:lnTo>
                  <a:lnTo>
                    <a:pt x="15709" y="6171"/>
                  </a:lnTo>
                  <a:lnTo>
                    <a:pt x="16691" y="6171"/>
                  </a:lnTo>
                  <a:lnTo>
                    <a:pt x="15709" y="7543"/>
                  </a:lnTo>
                  <a:lnTo>
                    <a:pt x="16691" y="8914"/>
                  </a:lnTo>
                  <a:lnTo>
                    <a:pt x="14400" y="11314"/>
                  </a:lnTo>
                  <a:lnTo>
                    <a:pt x="15709" y="11314"/>
                  </a:lnTo>
                  <a:lnTo>
                    <a:pt x="15709" y="12686"/>
                  </a:lnTo>
                  <a:lnTo>
                    <a:pt x="16691" y="11314"/>
                  </a:lnTo>
                  <a:lnTo>
                    <a:pt x="18000" y="12686"/>
                  </a:lnTo>
                  <a:lnTo>
                    <a:pt x="19309" y="12686"/>
                  </a:lnTo>
                  <a:lnTo>
                    <a:pt x="19309" y="13714"/>
                  </a:lnTo>
                  <a:lnTo>
                    <a:pt x="21600" y="13714"/>
                  </a:lnTo>
                  <a:lnTo>
                    <a:pt x="21600" y="15086"/>
                  </a:lnTo>
                  <a:lnTo>
                    <a:pt x="20618" y="16457"/>
                  </a:lnTo>
                  <a:lnTo>
                    <a:pt x="21600" y="16457"/>
                  </a:lnTo>
                  <a:lnTo>
                    <a:pt x="20618" y="17486"/>
                  </a:lnTo>
                  <a:lnTo>
                    <a:pt x="20618" y="21600"/>
                  </a:lnTo>
                  <a:lnTo>
                    <a:pt x="15709" y="20229"/>
                  </a:lnTo>
                  <a:lnTo>
                    <a:pt x="12109" y="17486"/>
                  </a:lnTo>
                  <a:lnTo>
                    <a:pt x="10800" y="17486"/>
                  </a:lnTo>
                  <a:lnTo>
                    <a:pt x="7200" y="13714"/>
                  </a:lnTo>
                  <a:lnTo>
                    <a:pt x="4582" y="12686"/>
                  </a:lnTo>
                  <a:lnTo>
                    <a:pt x="3600" y="12686"/>
                  </a:lnTo>
                  <a:lnTo>
                    <a:pt x="2291" y="11314"/>
                  </a:lnTo>
                  <a:lnTo>
                    <a:pt x="2291" y="9943"/>
                  </a:lnTo>
                  <a:lnTo>
                    <a:pt x="982" y="8914"/>
                  </a:lnTo>
                  <a:lnTo>
                    <a:pt x="0" y="8914"/>
                  </a:lnTo>
                  <a:close/>
                  <a:moveTo>
                    <a:pt x="0" y="89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7" name="AutoShape 121"/>
            <p:cNvSpPr>
              <a:spLocks/>
            </p:cNvSpPr>
            <p:nvPr/>
          </p:nvSpPr>
          <p:spPr bwMode="auto">
            <a:xfrm>
              <a:off x="6510" y="4272"/>
              <a:ext cx="264" cy="2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946" y="20952"/>
                  </a:moveTo>
                  <a:lnTo>
                    <a:pt x="3946" y="18360"/>
                  </a:lnTo>
                  <a:lnTo>
                    <a:pt x="4569" y="17712"/>
                  </a:lnTo>
                  <a:lnTo>
                    <a:pt x="3946" y="17712"/>
                  </a:lnTo>
                  <a:lnTo>
                    <a:pt x="4569" y="16848"/>
                  </a:lnTo>
                  <a:lnTo>
                    <a:pt x="4569" y="15984"/>
                  </a:lnTo>
                  <a:lnTo>
                    <a:pt x="3115" y="15984"/>
                  </a:lnTo>
                  <a:lnTo>
                    <a:pt x="3115" y="15336"/>
                  </a:lnTo>
                  <a:lnTo>
                    <a:pt x="2285" y="15336"/>
                  </a:lnTo>
                  <a:lnTo>
                    <a:pt x="1454" y="14472"/>
                  </a:lnTo>
                  <a:lnTo>
                    <a:pt x="831" y="15336"/>
                  </a:lnTo>
                  <a:lnTo>
                    <a:pt x="831" y="14472"/>
                  </a:lnTo>
                  <a:lnTo>
                    <a:pt x="0" y="14472"/>
                  </a:lnTo>
                  <a:lnTo>
                    <a:pt x="1454" y="12960"/>
                  </a:lnTo>
                  <a:lnTo>
                    <a:pt x="831" y="12096"/>
                  </a:lnTo>
                  <a:lnTo>
                    <a:pt x="1454" y="11232"/>
                  </a:lnTo>
                  <a:lnTo>
                    <a:pt x="3115" y="9720"/>
                  </a:lnTo>
                  <a:lnTo>
                    <a:pt x="3115" y="8856"/>
                  </a:lnTo>
                  <a:lnTo>
                    <a:pt x="2285" y="8856"/>
                  </a:lnTo>
                  <a:lnTo>
                    <a:pt x="2285" y="7344"/>
                  </a:lnTo>
                  <a:lnTo>
                    <a:pt x="3115" y="7344"/>
                  </a:lnTo>
                  <a:lnTo>
                    <a:pt x="3115" y="6480"/>
                  </a:lnTo>
                  <a:lnTo>
                    <a:pt x="2285" y="6480"/>
                  </a:lnTo>
                  <a:lnTo>
                    <a:pt x="2285" y="2376"/>
                  </a:lnTo>
                  <a:lnTo>
                    <a:pt x="3115" y="1728"/>
                  </a:lnTo>
                  <a:lnTo>
                    <a:pt x="4569" y="864"/>
                  </a:lnTo>
                  <a:lnTo>
                    <a:pt x="5400" y="1728"/>
                  </a:lnTo>
                  <a:lnTo>
                    <a:pt x="6854" y="1728"/>
                  </a:lnTo>
                  <a:lnTo>
                    <a:pt x="7685" y="864"/>
                  </a:lnTo>
                  <a:lnTo>
                    <a:pt x="9138" y="864"/>
                  </a:lnTo>
                  <a:lnTo>
                    <a:pt x="9138" y="1728"/>
                  </a:lnTo>
                  <a:lnTo>
                    <a:pt x="10800" y="1728"/>
                  </a:lnTo>
                  <a:lnTo>
                    <a:pt x="11631" y="864"/>
                  </a:lnTo>
                  <a:lnTo>
                    <a:pt x="11631" y="0"/>
                  </a:lnTo>
                  <a:lnTo>
                    <a:pt x="13085" y="864"/>
                  </a:lnTo>
                  <a:lnTo>
                    <a:pt x="13915" y="1728"/>
                  </a:lnTo>
                  <a:lnTo>
                    <a:pt x="15369" y="1728"/>
                  </a:lnTo>
                  <a:lnTo>
                    <a:pt x="16200" y="2376"/>
                  </a:lnTo>
                  <a:lnTo>
                    <a:pt x="17654" y="3240"/>
                  </a:lnTo>
                  <a:lnTo>
                    <a:pt x="18485" y="3240"/>
                  </a:lnTo>
                  <a:lnTo>
                    <a:pt x="19315" y="2376"/>
                  </a:lnTo>
                  <a:lnTo>
                    <a:pt x="19938" y="3240"/>
                  </a:lnTo>
                  <a:lnTo>
                    <a:pt x="20769" y="3240"/>
                  </a:lnTo>
                  <a:lnTo>
                    <a:pt x="20769" y="5616"/>
                  </a:lnTo>
                  <a:lnTo>
                    <a:pt x="21600" y="6480"/>
                  </a:lnTo>
                  <a:lnTo>
                    <a:pt x="21600" y="7992"/>
                  </a:lnTo>
                  <a:lnTo>
                    <a:pt x="19315" y="10368"/>
                  </a:lnTo>
                  <a:lnTo>
                    <a:pt x="19315" y="13608"/>
                  </a:lnTo>
                  <a:lnTo>
                    <a:pt x="18485" y="14472"/>
                  </a:lnTo>
                  <a:lnTo>
                    <a:pt x="19315" y="14472"/>
                  </a:lnTo>
                  <a:lnTo>
                    <a:pt x="19315" y="15984"/>
                  </a:lnTo>
                  <a:lnTo>
                    <a:pt x="19938" y="16848"/>
                  </a:lnTo>
                  <a:lnTo>
                    <a:pt x="20769" y="16848"/>
                  </a:lnTo>
                  <a:lnTo>
                    <a:pt x="20769" y="18360"/>
                  </a:lnTo>
                  <a:lnTo>
                    <a:pt x="19315" y="18360"/>
                  </a:lnTo>
                  <a:lnTo>
                    <a:pt x="19315" y="17712"/>
                  </a:lnTo>
                  <a:lnTo>
                    <a:pt x="18485" y="18360"/>
                  </a:lnTo>
                  <a:lnTo>
                    <a:pt x="18485" y="19224"/>
                  </a:lnTo>
                  <a:lnTo>
                    <a:pt x="16200" y="18360"/>
                  </a:lnTo>
                  <a:lnTo>
                    <a:pt x="9969" y="18360"/>
                  </a:lnTo>
                  <a:lnTo>
                    <a:pt x="9138" y="19224"/>
                  </a:lnTo>
                  <a:lnTo>
                    <a:pt x="6854" y="20088"/>
                  </a:lnTo>
                  <a:lnTo>
                    <a:pt x="5400" y="20088"/>
                  </a:lnTo>
                  <a:lnTo>
                    <a:pt x="4569" y="21600"/>
                  </a:lnTo>
                  <a:lnTo>
                    <a:pt x="3946" y="20952"/>
                  </a:lnTo>
                  <a:close/>
                  <a:moveTo>
                    <a:pt x="3946" y="2095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8" name="AutoShape 122"/>
            <p:cNvSpPr>
              <a:spLocks/>
            </p:cNvSpPr>
            <p:nvPr/>
          </p:nvSpPr>
          <p:spPr bwMode="auto">
            <a:xfrm>
              <a:off x="6736" y="4254"/>
              <a:ext cx="177" cy="24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34" y="19872"/>
                  </a:moveTo>
                  <a:lnTo>
                    <a:pt x="3394" y="19872"/>
                  </a:lnTo>
                  <a:lnTo>
                    <a:pt x="3394" y="18360"/>
                  </a:lnTo>
                  <a:lnTo>
                    <a:pt x="2160" y="18360"/>
                  </a:lnTo>
                  <a:lnTo>
                    <a:pt x="1234" y="17496"/>
                  </a:lnTo>
                  <a:lnTo>
                    <a:pt x="1234" y="15984"/>
                  </a:lnTo>
                  <a:lnTo>
                    <a:pt x="0" y="15984"/>
                  </a:lnTo>
                  <a:lnTo>
                    <a:pt x="1234" y="15120"/>
                  </a:lnTo>
                  <a:lnTo>
                    <a:pt x="1234" y="11880"/>
                  </a:lnTo>
                  <a:lnTo>
                    <a:pt x="4629" y="9504"/>
                  </a:lnTo>
                  <a:lnTo>
                    <a:pt x="4629" y="7992"/>
                  </a:lnTo>
                  <a:lnTo>
                    <a:pt x="3394" y="7128"/>
                  </a:lnTo>
                  <a:lnTo>
                    <a:pt x="3394" y="3888"/>
                  </a:lnTo>
                  <a:lnTo>
                    <a:pt x="2160" y="3240"/>
                  </a:lnTo>
                  <a:lnTo>
                    <a:pt x="2160" y="648"/>
                  </a:lnTo>
                  <a:lnTo>
                    <a:pt x="13577" y="648"/>
                  </a:lnTo>
                  <a:lnTo>
                    <a:pt x="14811" y="0"/>
                  </a:lnTo>
                  <a:lnTo>
                    <a:pt x="16046" y="648"/>
                  </a:lnTo>
                  <a:lnTo>
                    <a:pt x="16046" y="1512"/>
                  </a:lnTo>
                  <a:lnTo>
                    <a:pt x="16971" y="2376"/>
                  </a:lnTo>
                  <a:lnTo>
                    <a:pt x="18206" y="3240"/>
                  </a:lnTo>
                  <a:lnTo>
                    <a:pt x="18206" y="5616"/>
                  </a:lnTo>
                  <a:lnTo>
                    <a:pt x="19440" y="5616"/>
                  </a:lnTo>
                  <a:lnTo>
                    <a:pt x="19440" y="11232"/>
                  </a:lnTo>
                  <a:lnTo>
                    <a:pt x="20674" y="12744"/>
                  </a:lnTo>
                  <a:lnTo>
                    <a:pt x="19440" y="13608"/>
                  </a:lnTo>
                  <a:lnTo>
                    <a:pt x="19440" y="16848"/>
                  </a:lnTo>
                  <a:lnTo>
                    <a:pt x="20674" y="16848"/>
                  </a:lnTo>
                  <a:lnTo>
                    <a:pt x="21600" y="17496"/>
                  </a:lnTo>
                  <a:lnTo>
                    <a:pt x="19440" y="17496"/>
                  </a:lnTo>
                  <a:lnTo>
                    <a:pt x="16046" y="18360"/>
                  </a:lnTo>
                  <a:lnTo>
                    <a:pt x="13577" y="19872"/>
                  </a:lnTo>
                  <a:lnTo>
                    <a:pt x="10183" y="19872"/>
                  </a:lnTo>
                  <a:lnTo>
                    <a:pt x="6789" y="21600"/>
                  </a:lnTo>
                  <a:lnTo>
                    <a:pt x="4629" y="20736"/>
                  </a:lnTo>
                  <a:lnTo>
                    <a:pt x="1234" y="20736"/>
                  </a:lnTo>
                  <a:lnTo>
                    <a:pt x="1234" y="19872"/>
                  </a:lnTo>
                  <a:close/>
                  <a:moveTo>
                    <a:pt x="1234" y="1987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9" name="AutoShape 123"/>
            <p:cNvSpPr>
              <a:spLocks/>
            </p:cNvSpPr>
            <p:nvPr/>
          </p:nvSpPr>
          <p:spPr bwMode="auto">
            <a:xfrm>
              <a:off x="6857" y="4254"/>
              <a:ext cx="84" cy="20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436" y="800"/>
                  </a:moveTo>
                  <a:lnTo>
                    <a:pt x="2618" y="0"/>
                  </a:lnTo>
                  <a:lnTo>
                    <a:pt x="0" y="0"/>
                  </a:lnTo>
                  <a:lnTo>
                    <a:pt x="2618" y="800"/>
                  </a:lnTo>
                  <a:lnTo>
                    <a:pt x="2618" y="1867"/>
                  </a:lnTo>
                  <a:lnTo>
                    <a:pt x="4582" y="2933"/>
                  </a:lnTo>
                  <a:lnTo>
                    <a:pt x="7200" y="4000"/>
                  </a:lnTo>
                  <a:lnTo>
                    <a:pt x="7200" y="6933"/>
                  </a:lnTo>
                  <a:lnTo>
                    <a:pt x="9818" y="6933"/>
                  </a:lnTo>
                  <a:lnTo>
                    <a:pt x="9818" y="13867"/>
                  </a:lnTo>
                  <a:lnTo>
                    <a:pt x="12436" y="15733"/>
                  </a:lnTo>
                  <a:lnTo>
                    <a:pt x="9818" y="16800"/>
                  </a:lnTo>
                  <a:lnTo>
                    <a:pt x="9818" y="20800"/>
                  </a:lnTo>
                  <a:lnTo>
                    <a:pt x="12436" y="20800"/>
                  </a:lnTo>
                  <a:lnTo>
                    <a:pt x="14400" y="21600"/>
                  </a:lnTo>
                  <a:lnTo>
                    <a:pt x="21600" y="20800"/>
                  </a:lnTo>
                  <a:lnTo>
                    <a:pt x="21600" y="17867"/>
                  </a:lnTo>
                  <a:lnTo>
                    <a:pt x="19636" y="16800"/>
                  </a:lnTo>
                  <a:lnTo>
                    <a:pt x="19636" y="11733"/>
                  </a:lnTo>
                  <a:lnTo>
                    <a:pt x="21600" y="10933"/>
                  </a:lnTo>
                  <a:lnTo>
                    <a:pt x="21600" y="7733"/>
                  </a:lnTo>
                  <a:lnTo>
                    <a:pt x="19636" y="5867"/>
                  </a:lnTo>
                  <a:lnTo>
                    <a:pt x="17018" y="4000"/>
                  </a:lnTo>
                  <a:lnTo>
                    <a:pt x="14400" y="4000"/>
                  </a:lnTo>
                  <a:lnTo>
                    <a:pt x="12436" y="2933"/>
                  </a:lnTo>
                  <a:lnTo>
                    <a:pt x="12436" y="800"/>
                  </a:lnTo>
                  <a:close/>
                  <a:moveTo>
                    <a:pt x="12436" y="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0" name="AutoShape 124"/>
            <p:cNvSpPr>
              <a:spLocks/>
            </p:cNvSpPr>
            <p:nvPr/>
          </p:nvSpPr>
          <p:spPr bwMode="auto">
            <a:xfrm>
              <a:off x="6906" y="4207"/>
              <a:ext cx="129" cy="2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588" y="891"/>
                  </a:moveTo>
                  <a:lnTo>
                    <a:pt x="10588" y="1781"/>
                  </a:lnTo>
                  <a:lnTo>
                    <a:pt x="9318" y="2449"/>
                  </a:lnTo>
                  <a:lnTo>
                    <a:pt x="4659" y="2449"/>
                  </a:lnTo>
                  <a:lnTo>
                    <a:pt x="1271" y="4231"/>
                  </a:lnTo>
                  <a:lnTo>
                    <a:pt x="2965" y="4899"/>
                  </a:lnTo>
                  <a:lnTo>
                    <a:pt x="0" y="4899"/>
                  </a:lnTo>
                  <a:lnTo>
                    <a:pt x="0" y="6680"/>
                  </a:lnTo>
                  <a:lnTo>
                    <a:pt x="1271" y="7571"/>
                  </a:lnTo>
                  <a:lnTo>
                    <a:pt x="2965" y="7571"/>
                  </a:lnTo>
                  <a:lnTo>
                    <a:pt x="4659" y="9130"/>
                  </a:lnTo>
                  <a:lnTo>
                    <a:pt x="5929" y="10689"/>
                  </a:lnTo>
                  <a:lnTo>
                    <a:pt x="5929" y="13361"/>
                  </a:lnTo>
                  <a:lnTo>
                    <a:pt x="4659" y="14029"/>
                  </a:lnTo>
                  <a:lnTo>
                    <a:pt x="4659" y="18260"/>
                  </a:lnTo>
                  <a:lnTo>
                    <a:pt x="5929" y="19151"/>
                  </a:lnTo>
                  <a:lnTo>
                    <a:pt x="5929" y="21600"/>
                  </a:lnTo>
                  <a:lnTo>
                    <a:pt x="9318" y="21600"/>
                  </a:lnTo>
                  <a:lnTo>
                    <a:pt x="13976" y="20709"/>
                  </a:lnTo>
                  <a:lnTo>
                    <a:pt x="13976" y="11579"/>
                  </a:lnTo>
                  <a:lnTo>
                    <a:pt x="15671" y="11579"/>
                  </a:lnTo>
                  <a:lnTo>
                    <a:pt x="16941" y="10689"/>
                  </a:lnTo>
                  <a:lnTo>
                    <a:pt x="18635" y="10021"/>
                  </a:lnTo>
                  <a:lnTo>
                    <a:pt x="18635" y="9130"/>
                  </a:lnTo>
                  <a:lnTo>
                    <a:pt x="20329" y="9130"/>
                  </a:lnTo>
                  <a:lnTo>
                    <a:pt x="20329" y="8239"/>
                  </a:lnTo>
                  <a:lnTo>
                    <a:pt x="18635" y="7571"/>
                  </a:lnTo>
                  <a:lnTo>
                    <a:pt x="20329" y="6680"/>
                  </a:lnTo>
                  <a:lnTo>
                    <a:pt x="21600" y="6680"/>
                  </a:lnTo>
                  <a:lnTo>
                    <a:pt x="20329" y="4899"/>
                  </a:lnTo>
                  <a:lnTo>
                    <a:pt x="20329" y="4231"/>
                  </a:lnTo>
                  <a:lnTo>
                    <a:pt x="18635" y="4231"/>
                  </a:lnTo>
                  <a:lnTo>
                    <a:pt x="18635" y="2449"/>
                  </a:lnTo>
                  <a:lnTo>
                    <a:pt x="16941" y="1781"/>
                  </a:lnTo>
                  <a:lnTo>
                    <a:pt x="15671" y="1781"/>
                  </a:lnTo>
                  <a:lnTo>
                    <a:pt x="15671" y="891"/>
                  </a:lnTo>
                  <a:lnTo>
                    <a:pt x="12282" y="0"/>
                  </a:lnTo>
                  <a:lnTo>
                    <a:pt x="12282" y="891"/>
                  </a:lnTo>
                  <a:lnTo>
                    <a:pt x="10588" y="891"/>
                  </a:lnTo>
                  <a:close/>
                  <a:moveTo>
                    <a:pt x="10588" y="8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1" name="AutoShape 125"/>
            <p:cNvSpPr>
              <a:spLocks/>
            </p:cNvSpPr>
            <p:nvPr/>
          </p:nvSpPr>
          <p:spPr bwMode="auto">
            <a:xfrm>
              <a:off x="7365" y="3787"/>
              <a:ext cx="487" cy="6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613" y="610"/>
                  </a:moveTo>
                  <a:lnTo>
                    <a:pt x="6637" y="0"/>
                  </a:lnTo>
                  <a:lnTo>
                    <a:pt x="21263" y="5487"/>
                  </a:lnTo>
                  <a:lnTo>
                    <a:pt x="21600" y="10626"/>
                  </a:lnTo>
                  <a:lnTo>
                    <a:pt x="20025" y="10626"/>
                  </a:lnTo>
                  <a:lnTo>
                    <a:pt x="19575" y="10974"/>
                  </a:lnTo>
                  <a:lnTo>
                    <a:pt x="19575" y="11235"/>
                  </a:lnTo>
                  <a:lnTo>
                    <a:pt x="20025" y="11235"/>
                  </a:lnTo>
                  <a:lnTo>
                    <a:pt x="19575" y="11584"/>
                  </a:lnTo>
                  <a:lnTo>
                    <a:pt x="19125" y="12281"/>
                  </a:lnTo>
                  <a:lnTo>
                    <a:pt x="18788" y="12281"/>
                  </a:lnTo>
                  <a:lnTo>
                    <a:pt x="18788" y="12890"/>
                  </a:lnTo>
                  <a:lnTo>
                    <a:pt x="18338" y="13239"/>
                  </a:lnTo>
                  <a:lnTo>
                    <a:pt x="18788" y="13500"/>
                  </a:lnTo>
                  <a:lnTo>
                    <a:pt x="18788" y="13848"/>
                  </a:lnTo>
                  <a:lnTo>
                    <a:pt x="18338" y="13848"/>
                  </a:lnTo>
                  <a:lnTo>
                    <a:pt x="17888" y="14458"/>
                  </a:lnTo>
                  <a:lnTo>
                    <a:pt x="17888" y="14806"/>
                  </a:lnTo>
                  <a:lnTo>
                    <a:pt x="18338" y="14458"/>
                  </a:lnTo>
                  <a:lnTo>
                    <a:pt x="18788" y="14458"/>
                  </a:lnTo>
                  <a:lnTo>
                    <a:pt x="18788" y="14806"/>
                  </a:lnTo>
                  <a:lnTo>
                    <a:pt x="18338" y="14806"/>
                  </a:lnTo>
                  <a:lnTo>
                    <a:pt x="18788" y="15155"/>
                  </a:lnTo>
                  <a:lnTo>
                    <a:pt x="18788" y="16113"/>
                  </a:lnTo>
                  <a:lnTo>
                    <a:pt x="19575" y="16113"/>
                  </a:lnTo>
                  <a:lnTo>
                    <a:pt x="19575" y="16723"/>
                  </a:lnTo>
                  <a:lnTo>
                    <a:pt x="19125" y="17071"/>
                  </a:lnTo>
                  <a:lnTo>
                    <a:pt x="17888" y="17071"/>
                  </a:lnTo>
                  <a:lnTo>
                    <a:pt x="17438" y="17419"/>
                  </a:lnTo>
                  <a:lnTo>
                    <a:pt x="17438" y="17768"/>
                  </a:lnTo>
                  <a:lnTo>
                    <a:pt x="17100" y="17768"/>
                  </a:lnTo>
                  <a:lnTo>
                    <a:pt x="17100" y="18029"/>
                  </a:lnTo>
                  <a:lnTo>
                    <a:pt x="16650" y="18029"/>
                  </a:lnTo>
                  <a:lnTo>
                    <a:pt x="16200" y="18377"/>
                  </a:lnTo>
                  <a:lnTo>
                    <a:pt x="16200" y="18726"/>
                  </a:lnTo>
                  <a:lnTo>
                    <a:pt x="15863" y="18726"/>
                  </a:lnTo>
                  <a:lnTo>
                    <a:pt x="16200" y="18987"/>
                  </a:lnTo>
                  <a:lnTo>
                    <a:pt x="15863" y="18987"/>
                  </a:lnTo>
                  <a:lnTo>
                    <a:pt x="15863" y="19335"/>
                  </a:lnTo>
                  <a:lnTo>
                    <a:pt x="15412" y="19335"/>
                  </a:lnTo>
                  <a:lnTo>
                    <a:pt x="14625" y="19684"/>
                  </a:lnTo>
                  <a:lnTo>
                    <a:pt x="13725" y="19684"/>
                  </a:lnTo>
                  <a:lnTo>
                    <a:pt x="13275" y="19335"/>
                  </a:lnTo>
                  <a:lnTo>
                    <a:pt x="12487" y="19335"/>
                  </a:lnTo>
                  <a:lnTo>
                    <a:pt x="12487" y="20032"/>
                  </a:lnTo>
                  <a:lnTo>
                    <a:pt x="12938" y="20032"/>
                  </a:lnTo>
                  <a:lnTo>
                    <a:pt x="12938" y="20294"/>
                  </a:lnTo>
                  <a:lnTo>
                    <a:pt x="12487" y="20294"/>
                  </a:lnTo>
                  <a:lnTo>
                    <a:pt x="12038" y="20642"/>
                  </a:lnTo>
                  <a:lnTo>
                    <a:pt x="11700" y="20642"/>
                  </a:lnTo>
                  <a:lnTo>
                    <a:pt x="10463" y="20990"/>
                  </a:lnTo>
                  <a:lnTo>
                    <a:pt x="10013" y="20990"/>
                  </a:lnTo>
                  <a:lnTo>
                    <a:pt x="9563" y="21252"/>
                  </a:lnTo>
                  <a:lnTo>
                    <a:pt x="9113" y="21252"/>
                  </a:lnTo>
                  <a:lnTo>
                    <a:pt x="8775" y="21600"/>
                  </a:lnTo>
                  <a:lnTo>
                    <a:pt x="8775" y="21252"/>
                  </a:lnTo>
                  <a:lnTo>
                    <a:pt x="8325" y="20990"/>
                  </a:lnTo>
                  <a:lnTo>
                    <a:pt x="7875" y="20990"/>
                  </a:lnTo>
                  <a:lnTo>
                    <a:pt x="7875" y="21600"/>
                  </a:lnTo>
                  <a:lnTo>
                    <a:pt x="6637" y="21600"/>
                  </a:lnTo>
                  <a:lnTo>
                    <a:pt x="6637" y="21252"/>
                  </a:lnTo>
                  <a:lnTo>
                    <a:pt x="6188" y="21252"/>
                  </a:lnTo>
                  <a:lnTo>
                    <a:pt x="6188" y="20642"/>
                  </a:lnTo>
                  <a:lnTo>
                    <a:pt x="5850" y="20294"/>
                  </a:lnTo>
                  <a:lnTo>
                    <a:pt x="5400" y="20294"/>
                  </a:lnTo>
                  <a:lnTo>
                    <a:pt x="4950" y="19684"/>
                  </a:lnTo>
                  <a:lnTo>
                    <a:pt x="4163" y="19335"/>
                  </a:lnTo>
                  <a:lnTo>
                    <a:pt x="3712" y="19335"/>
                  </a:lnTo>
                  <a:lnTo>
                    <a:pt x="3712" y="18377"/>
                  </a:lnTo>
                  <a:lnTo>
                    <a:pt x="6188" y="18377"/>
                  </a:lnTo>
                  <a:lnTo>
                    <a:pt x="5850" y="18029"/>
                  </a:lnTo>
                  <a:lnTo>
                    <a:pt x="5400" y="17768"/>
                  </a:lnTo>
                  <a:lnTo>
                    <a:pt x="4950" y="17419"/>
                  </a:lnTo>
                  <a:lnTo>
                    <a:pt x="4950" y="16723"/>
                  </a:lnTo>
                  <a:lnTo>
                    <a:pt x="5400" y="16461"/>
                  </a:lnTo>
                  <a:lnTo>
                    <a:pt x="4950" y="16461"/>
                  </a:lnTo>
                  <a:lnTo>
                    <a:pt x="4950" y="16113"/>
                  </a:lnTo>
                  <a:lnTo>
                    <a:pt x="5400" y="16113"/>
                  </a:lnTo>
                  <a:lnTo>
                    <a:pt x="5400" y="15765"/>
                  </a:lnTo>
                  <a:lnTo>
                    <a:pt x="4950" y="15503"/>
                  </a:lnTo>
                  <a:lnTo>
                    <a:pt x="4950" y="15155"/>
                  </a:lnTo>
                  <a:lnTo>
                    <a:pt x="4613" y="14806"/>
                  </a:lnTo>
                  <a:lnTo>
                    <a:pt x="4163" y="14458"/>
                  </a:lnTo>
                  <a:lnTo>
                    <a:pt x="3375" y="14197"/>
                  </a:lnTo>
                  <a:lnTo>
                    <a:pt x="2475" y="13500"/>
                  </a:lnTo>
                  <a:lnTo>
                    <a:pt x="2025" y="11932"/>
                  </a:lnTo>
                  <a:lnTo>
                    <a:pt x="2025" y="11584"/>
                  </a:lnTo>
                  <a:lnTo>
                    <a:pt x="2475" y="11584"/>
                  </a:lnTo>
                  <a:lnTo>
                    <a:pt x="2925" y="11235"/>
                  </a:lnTo>
                  <a:lnTo>
                    <a:pt x="5850" y="9319"/>
                  </a:lnTo>
                  <a:lnTo>
                    <a:pt x="5850" y="7403"/>
                  </a:lnTo>
                  <a:lnTo>
                    <a:pt x="6188" y="4790"/>
                  </a:lnTo>
                  <a:lnTo>
                    <a:pt x="6637" y="4790"/>
                  </a:lnTo>
                  <a:lnTo>
                    <a:pt x="6637" y="4181"/>
                  </a:lnTo>
                  <a:lnTo>
                    <a:pt x="5400" y="3223"/>
                  </a:lnTo>
                  <a:lnTo>
                    <a:pt x="5400" y="2526"/>
                  </a:lnTo>
                  <a:lnTo>
                    <a:pt x="4613" y="958"/>
                  </a:lnTo>
                  <a:lnTo>
                    <a:pt x="4613" y="610"/>
                  </a:lnTo>
                  <a:close/>
                  <a:moveTo>
                    <a:pt x="450" y="14197"/>
                  </a:moveTo>
                  <a:lnTo>
                    <a:pt x="0" y="14197"/>
                  </a:lnTo>
                  <a:lnTo>
                    <a:pt x="450" y="14197"/>
                  </a:lnTo>
                  <a:close/>
                  <a:moveTo>
                    <a:pt x="450" y="1419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2" name="AutoShape 126"/>
            <p:cNvSpPr>
              <a:spLocks/>
            </p:cNvSpPr>
            <p:nvPr/>
          </p:nvSpPr>
          <p:spPr bwMode="auto">
            <a:xfrm>
              <a:off x="6875" y="3794"/>
              <a:ext cx="639" cy="4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800" y="21600"/>
                  </a:moveTo>
                  <a:lnTo>
                    <a:pt x="4457" y="21236"/>
                  </a:lnTo>
                  <a:lnTo>
                    <a:pt x="4200" y="21236"/>
                  </a:lnTo>
                  <a:lnTo>
                    <a:pt x="4200" y="20751"/>
                  </a:lnTo>
                  <a:lnTo>
                    <a:pt x="3514" y="20265"/>
                  </a:lnTo>
                  <a:lnTo>
                    <a:pt x="3514" y="20751"/>
                  </a:lnTo>
                  <a:lnTo>
                    <a:pt x="2914" y="20751"/>
                  </a:lnTo>
                  <a:lnTo>
                    <a:pt x="2571" y="20265"/>
                  </a:lnTo>
                  <a:lnTo>
                    <a:pt x="2914" y="19780"/>
                  </a:lnTo>
                  <a:lnTo>
                    <a:pt x="2571" y="19416"/>
                  </a:lnTo>
                  <a:lnTo>
                    <a:pt x="1971" y="19416"/>
                  </a:lnTo>
                  <a:lnTo>
                    <a:pt x="1286" y="18930"/>
                  </a:lnTo>
                  <a:lnTo>
                    <a:pt x="1286" y="18445"/>
                  </a:lnTo>
                  <a:lnTo>
                    <a:pt x="0" y="17110"/>
                  </a:lnTo>
                  <a:lnTo>
                    <a:pt x="0" y="16746"/>
                  </a:lnTo>
                  <a:lnTo>
                    <a:pt x="343" y="16261"/>
                  </a:lnTo>
                  <a:lnTo>
                    <a:pt x="343" y="15775"/>
                  </a:lnTo>
                  <a:lnTo>
                    <a:pt x="1971" y="15775"/>
                  </a:lnTo>
                  <a:lnTo>
                    <a:pt x="2229" y="15290"/>
                  </a:lnTo>
                  <a:lnTo>
                    <a:pt x="3171" y="15290"/>
                  </a:lnTo>
                  <a:lnTo>
                    <a:pt x="3514" y="14926"/>
                  </a:lnTo>
                  <a:lnTo>
                    <a:pt x="4457" y="14926"/>
                  </a:lnTo>
                  <a:lnTo>
                    <a:pt x="5143" y="14440"/>
                  </a:lnTo>
                  <a:lnTo>
                    <a:pt x="5400" y="13955"/>
                  </a:lnTo>
                  <a:lnTo>
                    <a:pt x="5400" y="13106"/>
                  </a:lnTo>
                  <a:lnTo>
                    <a:pt x="5743" y="11285"/>
                  </a:lnTo>
                  <a:lnTo>
                    <a:pt x="5743" y="8130"/>
                  </a:lnTo>
                  <a:lnTo>
                    <a:pt x="7971" y="7281"/>
                  </a:lnTo>
                  <a:lnTo>
                    <a:pt x="9514" y="5461"/>
                  </a:lnTo>
                  <a:lnTo>
                    <a:pt x="15943" y="0"/>
                  </a:lnTo>
                  <a:lnTo>
                    <a:pt x="18429" y="971"/>
                  </a:lnTo>
                  <a:lnTo>
                    <a:pt x="18771" y="1335"/>
                  </a:lnTo>
                  <a:lnTo>
                    <a:pt x="20057" y="485"/>
                  </a:lnTo>
                  <a:lnTo>
                    <a:pt x="20057" y="971"/>
                  </a:lnTo>
                  <a:lnTo>
                    <a:pt x="20657" y="3155"/>
                  </a:lnTo>
                  <a:lnTo>
                    <a:pt x="20657" y="4126"/>
                  </a:lnTo>
                  <a:lnTo>
                    <a:pt x="21600" y="5461"/>
                  </a:lnTo>
                  <a:lnTo>
                    <a:pt x="21600" y="6310"/>
                  </a:lnTo>
                  <a:lnTo>
                    <a:pt x="21257" y="6310"/>
                  </a:lnTo>
                  <a:lnTo>
                    <a:pt x="21000" y="9951"/>
                  </a:lnTo>
                  <a:lnTo>
                    <a:pt x="21000" y="12620"/>
                  </a:lnTo>
                  <a:lnTo>
                    <a:pt x="18771" y="15290"/>
                  </a:lnTo>
                  <a:lnTo>
                    <a:pt x="18429" y="15775"/>
                  </a:lnTo>
                  <a:lnTo>
                    <a:pt x="18086" y="15775"/>
                  </a:lnTo>
                  <a:lnTo>
                    <a:pt x="18086" y="16261"/>
                  </a:lnTo>
                  <a:lnTo>
                    <a:pt x="18429" y="18445"/>
                  </a:lnTo>
                  <a:lnTo>
                    <a:pt x="18086" y="18081"/>
                  </a:lnTo>
                  <a:lnTo>
                    <a:pt x="17829" y="18445"/>
                  </a:lnTo>
                  <a:lnTo>
                    <a:pt x="17829" y="18930"/>
                  </a:lnTo>
                  <a:lnTo>
                    <a:pt x="16886" y="18930"/>
                  </a:lnTo>
                  <a:lnTo>
                    <a:pt x="16886" y="19416"/>
                  </a:lnTo>
                  <a:lnTo>
                    <a:pt x="15943" y="19416"/>
                  </a:lnTo>
                  <a:lnTo>
                    <a:pt x="15600" y="18930"/>
                  </a:lnTo>
                  <a:lnTo>
                    <a:pt x="13371" y="18930"/>
                  </a:lnTo>
                  <a:lnTo>
                    <a:pt x="13029" y="19780"/>
                  </a:lnTo>
                  <a:lnTo>
                    <a:pt x="11743" y="19780"/>
                  </a:lnTo>
                  <a:lnTo>
                    <a:pt x="11143" y="19416"/>
                  </a:lnTo>
                  <a:lnTo>
                    <a:pt x="10800" y="19416"/>
                  </a:lnTo>
                  <a:lnTo>
                    <a:pt x="10800" y="18930"/>
                  </a:lnTo>
                  <a:lnTo>
                    <a:pt x="9514" y="18930"/>
                  </a:lnTo>
                  <a:lnTo>
                    <a:pt x="9514" y="19416"/>
                  </a:lnTo>
                  <a:lnTo>
                    <a:pt x="8914" y="19416"/>
                  </a:lnTo>
                  <a:lnTo>
                    <a:pt x="8571" y="18445"/>
                  </a:lnTo>
                  <a:lnTo>
                    <a:pt x="8314" y="18081"/>
                  </a:lnTo>
                  <a:lnTo>
                    <a:pt x="5743" y="18081"/>
                  </a:lnTo>
                  <a:lnTo>
                    <a:pt x="5400" y="18445"/>
                  </a:lnTo>
                  <a:lnTo>
                    <a:pt x="5143" y="18445"/>
                  </a:lnTo>
                  <a:lnTo>
                    <a:pt x="5143" y="18930"/>
                  </a:lnTo>
                  <a:lnTo>
                    <a:pt x="5400" y="18930"/>
                  </a:lnTo>
                  <a:lnTo>
                    <a:pt x="5143" y="18930"/>
                  </a:lnTo>
                  <a:lnTo>
                    <a:pt x="5143" y="19416"/>
                  </a:lnTo>
                  <a:lnTo>
                    <a:pt x="5400" y="19780"/>
                  </a:lnTo>
                  <a:lnTo>
                    <a:pt x="5143" y="19780"/>
                  </a:lnTo>
                  <a:lnTo>
                    <a:pt x="4800" y="20265"/>
                  </a:lnTo>
                  <a:lnTo>
                    <a:pt x="4800" y="20751"/>
                  </a:lnTo>
                  <a:lnTo>
                    <a:pt x="5143" y="21236"/>
                  </a:lnTo>
                  <a:lnTo>
                    <a:pt x="5143" y="21600"/>
                  </a:lnTo>
                  <a:lnTo>
                    <a:pt x="4800" y="21600"/>
                  </a:lnTo>
                  <a:close/>
                  <a:moveTo>
                    <a:pt x="4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3" name="AutoShape 127"/>
            <p:cNvSpPr>
              <a:spLocks/>
            </p:cNvSpPr>
            <p:nvPr/>
          </p:nvSpPr>
          <p:spPr bwMode="auto">
            <a:xfrm>
              <a:off x="6989" y="4163"/>
              <a:ext cx="470" cy="3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783" y="1650"/>
                  </a:moveTo>
                  <a:lnTo>
                    <a:pt x="19849" y="450"/>
                  </a:lnTo>
                  <a:lnTo>
                    <a:pt x="19382" y="0"/>
                  </a:lnTo>
                  <a:lnTo>
                    <a:pt x="19031" y="450"/>
                  </a:lnTo>
                  <a:lnTo>
                    <a:pt x="19031" y="1050"/>
                  </a:lnTo>
                  <a:lnTo>
                    <a:pt x="17747" y="1050"/>
                  </a:lnTo>
                  <a:lnTo>
                    <a:pt x="17747" y="1650"/>
                  </a:lnTo>
                  <a:lnTo>
                    <a:pt x="16463" y="1650"/>
                  </a:lnTo>
                  <a:lnTo>
                    <a:pt x="15996" y="1050"/>
                  </a:lnTo>
                  <a:lnTo>
                    <a:pt x="12960" y="1050"/>
                  </a:lnTo>
                  <a:lnTo>
                    <a:pt x="12493" y="2100"/>
                  </a:lnTo>
                  <a:lnTo>
                    <a:pt x="10742" y="2100"/>
                  </a:lnTo>
                  <a:lnTo>
                    <a:pt x="9924" y="1650"/>
                  </a:lnTo>
                  <a:lnTo>
                    <a:pt x="9457" y="1650"/>
                  </a:lnTo>
                  <a:lnTo>
                    <a:pt x="9457" y="1050"/>
                  </a:lnTo>
                  <a:lnTo>
                    <a:pt x="7706" y="1050"/>
                  </a:lnTo>
                  <a:lnTo>
                    <a:pt x="7706" y="1650"/>
                  </a:lnTo>
                  <a:lnTo>
                    <a:pt x="6889" y="1650"/>
                  </a:lnTo>
                  <a:lnTo>
                    <a:pt x="6422" y="450"/>
                  </a:lnTo>
                  <a:lnTo>
                    <a:pt x="6071" y="0"/>
                  </a:lnTo>
                  <a:lnTo>
                    <a:pt x="2569" y="0"/>
                  </a:lnTo>
                  <a:lnTo>
                    <a:pt x="2102" y="450"/>
                  </a:lnTo>
                  <a:lnTo>
                    <a:pt x="1751" y="450"/>
                  </a:lnTo>
                  <a:lnTo>
                    <a:pt x="1751" y="1050"/>
                  </a:lnTo>
                  <a:lnTo>
                    <a:pt x="2102" y="1050"/>
                  </a:lnTo>
                  <a:lnTo>
                    <a:pt x="1751" y="1050"/>
                  </a:lnTo>
                  <a:lnTo>
                    <a:pt x="1751" y="1650"/>
                  </a:lnTo>
                  <a:lnTo>
                    <a:pt x="2102" y="2100"/>
                  </a:lnTo>
                  <a:lnTo>
                    <a:pt x="1751" y="2100"/>
                  </a:lnTo>
                  <a:lnTo>
                    <a:pt x="1284" y="2700"/>
                  </a:lnTo>
                  <a:lnTo>
                    <a:pt x="1284" y="3300"/>
                  </a:lnTo>
                  <a:lnTo>
                    <a:pt x="1751" y="3900"/>
                  </a:lnTo>
                  <a:lnTo>
                    <a:pt x="1751" y="4350"/>
                  </a:lnTo>
                  <a:lnTo>
                    <a:pt x="1284" y="4350"/>
                  </a:lnTo>
                  <a:lnTo>
                    <a:pt x="1284" y="5550"/>
                  </a:lnTo>
                  <a:lnTo>
                    <a:pt x="1751" y="5550"/>
                  </a:lnTo>
                  <a:lnTo>
                    <a:pt x="1751" y="6000"/>
                  </a:lnTo>
                  <a:lnTo>
                    <a:pt x="2102" y="7200"/>
                  </a:lnTo>
                  <a:lnTo>
                    <a:pt x="1751" y="7200"/>
                  </a:lnTo>
                  <a:lnTo>
                    <a:pt x="1284" y="7800"/>
                  </a:lnTo>
                  <a:lnTo>
                    <a:pt x="1751" y="8250"/>
                  </a:lnTo>
                  <a:lnTo>
                    <a:pt x="1751" y="8850"/>
                  </a:lnTo>
                  <a:lnTo>
                    <a:pt x="1284" y="8850"/>
                  </a:lnTo>
                  <a:lnTo>
                    <a:pt x="1284" y="9450"/>
                  </a:lnTo>
                  <a:lnTo>
                    <a:pt x="817" y="9900"/>
                  </a:lnTo>
                  <a:lnTo>
                    <a:pt x="467" y="10500"/>
                  </a:lnTo>
                  <a:lnTo>
                    <a:pt x="0" y="10500"/>
                  </a:lnTo>
                  <a:lnTo>
                    <a:pt x="0" y="16650"/>
                  </a:lnTo>
                  <a:lnTo>
                    <a:pt x="1284" y="16650"/>
                  </a:lnTo>
                  <a:lnTo>
                    <a:pt x="2569" y="17250"/>
                  </a:lnTo>
                  <a:lnTo>
                    <a:pt x="3386" y="18300"/>
                  </a:lnTo>
                  <a:lnTo>
                    <a:pt x="3853" y="19350"/>
                  </a:lnTo>
                  <a:lnTo>
                    <a:pt x="3853" y="19950"/>
                  </a:lnTo>
                  <a:lnTo>
                    <a:pt x="4320" y="19950"/>
                  </a:lnTo>
                  <a:lnTo>
                    <a:pt x="4320" y="21150"/>
                  </a:lnTo>
                  <a:lnTo>
                    <a:pt x="4787" y="21600"/>
                  </a:lnTo>
                  <a:lnTo>
                    <a:pt x="7356" y="21600"/>
                  </a:lnTo>
                  <a:lnTo>
                    <a:pt x="7706" y="21150"/>
                  </a:lnTo>
                  <a:lnTo>
                    <a:pt x="8173" y="21600"/>
                  </a:lnTo>
                  <a:lnTo>
                    <a:pt x="9107" y="21150"/>
                  </a:lnTo>
                  <a:lnTo>
                    <a:pt x="9924" y="21150"/>
                  </a:lnTo>
                  <a:lnTo>
                    <a:pt x="9924" y="20550"/>
                  </a:lnTo>
                  <a:lnTo>
                    <a:pt x="10391" y="21150"/>
                  </a:lnTo>
                  <a:lnTo>
                    <a:pt x="10391" y="20550"/>
                  </a:lnTo>
                  <a:lnTo>
                    <a:pt x="11209" y="19950"/>
                  </a:lnTo>
                  <a:lnTo>
                    <a:pt x="11209" y="17700"/>
                  </a:lnTo>
                  <a:lnTo>
                    <a:pt x="11676" y="17700"/>
                  </a:lnTo>
                  <a:lnTo>
                    <a:pt x="12143" y="17250"/>
                  </a:lnTo>
                  <a:lnTo>
                    <a:pt x="12493" y="16650"/>
                  </a:lnTo>
                  <a:lnTo>
                    <a:pt x="12493" y="16050"/>
                  </a:lnTo>
                  <a:lnTo>
                    <a:pt x="12960" y="16050"/>
                  </a:lnTo>
                  <a:lnTo>
                    <a:pt x="13427" y="15600"/>
                  </a:lnTo>
                  <a:lnTo>
                    <a:pt x="13777" y="16050"/>
                  </a:lnTo>
                  <a:lnTo>
                    <a:pt x="14244" y="15600"/>
                  </a:lnTo>
                  <a:lnTo>
                    <a:pt x="14711" y="16050"/>
                  </a:lnTo>
                  <a:lnTo>
                    <a:pt x="14711" y="16650"/>
                  </a:lnTo>
                  <a:lnTo>
                    <a:pt x="15529" y="16650"/>
                  </a:lnTo>
                  <a:lnTo>
                    <a:pt x="15996" y="16050"/>
                  </a:lnTo>
                  <a:lnTo>
                    <a:pt x="15996" y="15600"/>
                  </a:lnTo>
                  <a:lnTo>
                    <a:pt x="16463" y="15600"/>
                  </a:lnTo>
                  <a:lnTo>
                    <a:pt x="16813" y="15000"/>
                  </a:lnTo>
                  <a:lnTo>
                    <a:pt x="16813" y="14400"/>
                  </a:lnTo>
                  <a:lnTo>
                    <a:pt x="17280" y="13350"/>
                  </a:lnTo>
                  <a:lnTo>
                    <a:pt x="17280" y="12750"/>
                  </a:lnTo>
                  <a:lnTo>
                    <a:pt x="17747" y="12750"/>
                  </a:lnTo>
                  <a:lnTo>
                    <a:pt x="18097" y="12150"/>
                  </a:lnTo>
                  <a:lnTo>
                    <a:pt x="18564" y="11700"/>
                  </a:lnTo>
                  <a:lnTo>
                    <a:pt x="18564" y="9900"/>
                  </a:lnTo>
                  <a:lnTo>
                    <a:pt x="19031" y="9900"/>
                  </a:lnTo>
                  <a:lnTo>
                    <a:pt x="19849" y="8850"/>
                  </a:lnTo>
                  <a:lnTo>
                    <a:pt x="19849" y="7200"/>
                  </a:lnTo>
                  <a:lnTo>
                    <a:pt x="20316" y="6600"/>
                  </a:lnTo>
                  <a:lnTo>
                    <a:pt x="20316" y="6000"/>
                  </a:lnTo>
                  <a:lnTo>
                    <a:pt x="21133" y="6000"/>
                  </a:lnTo>
                  <a:lnTo>
                    <a:pt x="21133" y="5550"/>
                  </a:lnTo>
                  <a:lnTo>
                    <a:pt x="21600" y="5550"/>
                  </a:lnTo>
                  <a:lnTo>
                    <a:pt x="21600" y="3900"/>
                  </a:lnTo>
                  <a:lnTo>
                    <a:pt x="21133" y="3900"/>
                  </a:lnTo>
                  <a:lnTo>
                    <a:pt x="21133" y="2100"/>
                  </a:lnTo>
                  <a:lnTo>
                    <a:pt x="20783" y="1650"/>
                  </a:lnTo>
                  <a:close/>
                  <a:moveTo>
                    <a:pt x="20783" y="16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4" name="AutoShape 128"/>
            <p:cNvSpPr>
              <a:spLocks/>
            </p:cNvSpPr>
            <p:nvPr/>
          </p:nvSpPr>
          <p:spPr bwMode="auto">
            <a:xfrm>
              <a:off x="7129" y="4667"/>
              <a:ext cx="10" cy="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5" name="AutoShape 129"/>
            <p:cNvSpPr>
              <a:spLocks/>
            </p:cNvSpPr>
            <p:nvPr/>
          </p:nvSpPr>
          <p:spPr bwMode="auto">
            <a:xfrm>
              <a:off x="7205" y="4539"/>
              <a:ext cx="18" cy="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745"/>
                  </a:moveTo>
                  <a:lnTo>
                    <a:pt x="0" y="5891"/>
                  </a:lnTo>
                  <a:lnTo>
                    <a:pt x="12343" y="5891"/>
                  </a:lnTo>
                  <a:lnTo>
                    <a:pt x="12343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12343" y="13745"/>
                  </a:lnTo>
                  <a:lnTo>
                    <a:pt x="0" y="13745"/>
                  </a:lnTo>
                  <a:close/>
                  <a:moveTo>
                    <a:pt x="0" y="137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6" name="AutoShape 130"/>
            <p:cNvSpPr>
              <a:spLocks/>
            </p:cNvSpPr>
            <p:nvPr/>
          </p:nvSpPr>
          <p:spPr bwMode="auto">
            <a:xfrm>
              <a:off x="7215" y="4190"/>
              <a:ext cx="320" cy="4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518"/>
                  </a:moveTo>
                  <a:lnTo>
                    <a:pt x="0" y="16009"/>
                  </a:lnTo>
                  <a:lnTo>
                    <a:pt x="1200" y="15501"/>
                  </a:lnTo>
                  <a:lnTo>
                    <a:pt x="1200" y="13595"/>
                  </a:lnTo>
                  <a:lnTo>
                    <a:pt x="1886" y="13595"/>
                  </a:lnTo>
                  <a:lnTo>
                    <a:pt x="2571" y="13214"/>
                  </a:lnTo>
                  <a:lnTo>
                    <a:pt x="3086" y="12706"/>
                  </a:lnTo>
                  <a:lnTo>
                    <a:pt x="3086" y="12198"/>
                  </a:lnTo>
                  <a:lnTo>
                    <a:pt x="3771" y="12198"/>
                  </a:lnTo>
                  <a:lnTo>
                    <a:pt x="4457" y="11816"/>
                  </a:lnTo>
                  <a:lnTo>
                    <a:pt x="4971" y="12198"/>
                  </a:lnTo>
                  <a:lnTo>
                    <a:pt x="5657" y="11816"/>
                  </a:lnTo>
                  <a:lnTo>
                    <a:pt x="6343" y="12198"/>
                  </a:lnTo>
                  <a:lnTo>
                    <a:pt x="6343" y="12706"/>
                  </a:lnTo>
                  <a:lnTo>
                    <a:pt x="7543" y="12706"/>
                  </a:lnTo>
                  <a:lnTo>
                    <a:pt x="8229" y="12198"/>
                  </a:lnTo>
                  <a:lnTo>
                    <a:pt x="8229" y="11816"/>
                  </a:lnTo>
                  <a:lnTo>
                    <a:pt x="8914" y="11816"/>
                  </a:lnTo>
                  <a:lnTo>
                    <a:pt x="9429" y="11308"/>
                  </a:lnTo>
                  <a:lnTo>
                    <a:pt x="9429" y="10800"/>
                  </a:lnTo>
                  <a:lnTo>
                    <a:pt x="10114" y="9911"/>
                  </a:lnTo>
                  <a:lnTo>
                    <a:pt x="10114" y="9402"/>
                  </a:lnTo>
                  <a:lnTo>
                    <a:pt x="10800" y="9402"/>
                  </a:lnTo>
                  <a:lnTo>
                    <a:pt x="11314" y="8894"/>
                  </a:lnTo>
                  <a:lnTo>
                    <a:pt x="12000" y="8513"/>
                  </a:lnTo>
                  <a:lnTo>
                    <a:pt x="12000" y="6988"/>
                  </a:lnTo>
                  <a:lnTo>
                    <a:pt x="12686" y="6988"/>
                  </a:lnTo>
                  <a:lnTo>
                    <a:pt x="13886" y="6099"/>
                  </a:lnTo>
                  <a:lnTo>
                    <a:pt x="13886" y="4701"/>
                  </a:lnTo>
                  <a:lnTo>
                    <a:pt x="14571" y="4193"/>
                  </a:lnTo>
                  <a:lnTo>
                    <a:pt x="14571" y="3685"/>
                  </a:lnTo>
                  <a:lnTo>
                    <a:pt x="15771" y="3685"/>
                  </a:lnTo>
                  <a:lnTo>
                    <a:pt x="15771" y="3304"/>
                  </a:lnTo>
                  <a:lnTo>
                    <a:pt x="16457" y="3304"/>
                  </a:lnTo>
                  <a:lnTo>
                    <a:pt x="16457" y="1906"/>
                  </a:lnTo>
                  <a:lnTo>
                    <a:pt x="15771" y="1906"/>
                  </a:lnTo>
                  <a:lnTo>
                    <a:pt x="15771" y="381"/>
                  </a:lnTo>
                  <a:lnTo>
                    <a:pt x="15257" y="0"/>
                  </a:lnTo>
                  <a:lnTo>
                    <a:pt x="16457" y="381"/>
                  </a:lnTo>
                  <a:lnTo>
                    <a:pt x="17143" y="889"/>
                  </a:lnTo>
                  <a:lnTo>
                    <a:pt x="17657" y="1398"/>
                  </a:lnTo>
                  <a:lnTo>
                    <a:pt x="17657" y="1906"/>
                  </a:lnTo>
                  <a:lnTo>
                    <a:pt x="18343" y="2287"/>
                  </a:lnTo>
                  <a:lnTo>
                    <a:pt x="18343" y="2795"/>
                  </a:lnTo>
                  <a:lnTo>
                    <a:pt x="17657" y="2795"/>
                  </a:lnTo>
                  <a:lnTo>
                    <a:pt x="17657" y="3304"/>
                  </a:lnTo>
                  <a:lnTo>
                    <a:pt x="18343" y="3304"/>
                  </a:lnTo>
                  <a:lnTo>
                    <a:pt x="17657" y="3685"/>
                  </a:lnTo>
                  <a:lnTo>
                    <a:pt x="17657" y="4701"/>
                  </a:lnTo>
                  <a:lnTo>
                    <a:pt x="18343" y="5209"/>
                  </a:lnTo>
                  <a:lnTo>
                    <a:pt x="19029" y="5591"/>
                  </a:lnTo>
                  <a:lnTo>
                    <a:pt x="19543" y="6099"/>
                  </a:lnTo>
                  <a:lnTo>
                    <a:pt x="15771" y="6099"/>
                  </a:lnTo>
                  <a:lnTo>
                    <a:pt x="15771" y="7496"/>
                  </a:lnTo>
                  <a:lnTo>
                    <a:pt x="16457" y="7496"/>
                  </a:lnTo>
                  <a:lnTo>
                    <a:pt x="17657" y="8005"/>
                  </a:lnTo>
                  <a:lnTo>
                    <a:pt x="18343" y="8894"/>
                  </a:lnTo>
                  <a:lnTo>
                    <a:pt x="19029" y="8894"/>
                  </a:lnTo>
                  <a:lnTo>
                    <a:pt x="19543" y="9402"/>
                  </a:lnTo>
                  <a:lnTo>
                    <a:pt x="19543" y="10800"/>
                  </a:lnTo>
                  <a:lnTo>
                    <a:pt x="19029" y="10800"/>
                  </a:lnTo>
                  <a:lnTo>
                    <a:pt x="19029" y="11308"/>
                  </a:lnTo>
                  <a:lnTo>
                    <a:pt x="18343" y="12198"/>
                  </a:lnTo>
                  <a:lnTo>
                    <a:pt x="17657" y="12706"/>
                  </a:lnTo>
                  <a:lnTo>
                    <a:pt x="17143" y="13214"/>
                  </a:lnTo>
                  <a:lnTo>
                    <a:pt x="16457" y="13214"/>
                  </a:lnTo>
                  <a:lnTo>
                    <a:pt x="17143" y="13595"/>
                  </a:lnTo>
                  <a:lnTo>
                    <a:pt x="17143" y="16518"/>
                  </a:lnTo>
                  <a:lnTo>
                    <a:pt x="17657" y="16518"/>
                  </a:lnTo>
                  <a:lnTo>
                    <a:pt x="18343" y="16899"/>
                  </a:lnTo>
                  <a:lnTo>
                    <a:pt x="19029" y="17407"/>
                  </a:lnTo>
                  <a:lnTo>
                    <a:pt x="19543" y="18296"/>
                  </a:lnTo>
                  <a:lnTo>
                    <a:pt x="20229" y="18805"/>
                  </a:lnTo>
                  <a:lnTo>
                    <a:pt x="20229" y="19313"/>
                  </a:lnTo>
                  <a:lnTo>
                    <a:pt x="21600" y="19313"/>
                  </a:lnTo>
                  <a:lnTo>
                    <a:pt x="21600" y="20711"/>
                  </a:lnTo>
                  <a:lnTo>
                    <a:pt x="20914" y="21219"/>
                  </a:lnTo>
                  <a:lnTo>
                    <a:pt x="20914" y="21600"/>
                  </a:lnTo>
                  <a:lnTo>
                    <a:pt x="19029" y="21600"/>
                  </a:lnTo>
                  <a:lnTo>
                    <a:pt x="19029" y="21219"/>
                  </a:lnTo>
                  <a:lnTo>
                    <a:pt x="18343" y="21219"/>
                  </a:lnTo>
                  <a:lnTo>
                    <a:pt x="18343" y="21600"/>
                  </a:lnTo>
                  <a:lnTo>
                    <a:pt x="17657" y="21219"/>
                  </a:lnTo>
                  <a:lnTo>
                    <a:pt x="12686" y="21219"/>
                  </a:lnTo>
                  <a:lnTo>
                    <a:pt x="12686" y="20711"/>
                  </a:lnTo>
                  <a:lnTo>
                    <a:pt x="12000" y="21219"/>
                  </a:lnTo>
                  <a:lnTo>
                    <a:pt x="11314" y="20711"/>
                  </a:lnTo>
                  <a:lnTo>
                    <a:pt x="8229" y="20711"/>
                  </a:lnTo>
                  <a:lnTo>
                    <a:pt x="7543" y="21219"/>
                  </a:lnTo>
                  <a:lnTo>
                    <a:pt x="3086" y="21219"/>
                  </a:lnTo>
                  <a:lnTo>
                    <a:pt x="3771" y="20711"/>
                  </a:lnTo>
                  <a:lnTo>
                    <a:pt x="3086" y="20711"/>
                  </a:lnTo>
                  <a:lnTo>
                    <a:pt x="3771" y="19821"/>
                  </a:lnTo>
                  <a:lnTo>
                    <a:pt x="3771" y="19313"/>
                  </a:lnTo>
                  <a:lnTo>
                    <a:pt x="3086" y="18805"/>
                  </a:lnTo>
                  <a:lnTo>
                    <a:pt x="3086" y="17407"/>
                  </a:lnTo>
                  <a:lnTo>
                    <a:pt x="1200" y="17407"/>
                  </a:lnTo>
                  <a:lnTo>
                    <a:pt x="1200" y="16009"/>
                  </a:lnTo>
                  <a:lnTo>
                    <a:pt x="514" y="16518"/>
                  </a:lnTo>
                  <a:lnTo>
                    <a:pt x="0" y="16518"/>
                  </a:lnTo>
                  <a:close/>
                  <a:moveTo>
                    <a:pt x="0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7" name="AutoShape 131"/>
            <p:cNvSpPr>
              <a:spLocks/>
            </p:cNvSpPr>
            <p:nvPr/>
          </p:nvSpPr>
          <p:spPr bwMode="auto">
            <a:xfrm>
              <a:off x="7223" y="4593"/>
              <a:ext cx="236" cy="2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523" y="929"/>
                  </a:moveTo>
                  <a:lnTo>
                    <a:pt x="10452" y="0"/>
                  </a:lnTo>
                  <a:lnTo>
                    <a:pt x="14632" y="0"/>
                  </a:lnTo>
                  <a:lnTo>
                    <a:pt x="15561" y="929"/>
                  </a:lnTo>
                  <a:lnTo>
                    <a:pt x="16490" y="0"/>
                  </a:lnTo>
                  <a:lnTo>
                    <a:pt x="16490" y="3484"/>
                  </a:lnTo>
                  <a:lnTo>
                    <a:pt x="17187" y="4413"/>
                  </a:lnTo>
                  <a:lnTo>
                    <a:pt x="17187" y="3484"/>
                  </a:lnTo>
                  <a:lnTo>
                    <a:pt x="21600" y="3484"/>
                  </a:lnTo>
                  <a:lnTo>
                    <a:pt x="21600" y="6039"/>
                  </a:lnTo>
                  <a:lnTo>
                    <a:pt x="20671" y="6039"/>
                  </a:lnTo>
                  <a:lnTo>
                    <a:pt x="19974" y="6968"/>
                  </a:lnTo>
                  <a:lnTo>
                    <a:pt x="19974" y="7665"/>
                  </a:lnTo>
                  <a:lnTo>
                    <a:pt x="19045" y="8594"/>
                  </a:lnTo>
                  <a:lnTo>
                    <a:pt x="19974" y="8594"/>
                  </a:lnTo>
                  <a:lnTo>
                    <a:pt x="19974" y="9523"/>
                  </a:lnTo>
                  <a:lnTo>
                    <a:pt x="20671" y="9523"/>
                  </a:lnTo>
                  <a:lnTo>
                    <a:pt x="20671" y="10452"/>
                  </a:lnTo>
                  <a:lnTo>
                    <a:pt x="21600" y="10452"/>
                  </a:lnTo>
                  <a:lnTo>
                    <a:pt x="21600" y="11148"/>
                  </a:lnTo>
                  <a:lnTo>
                    <a:pt x="20671" y="13006"/>
                  </a:lnTo>
                  <a:lnTo>
                    <a:pt x="19974" y="15561"/>
                  </a:lnTo>
                  <a:lnTo>
                    <a:pt x="20671" y="16258"/>
                  </a:lnTo>
                  <a:lnTo>
                    <a:pt x="19974" y="16258"/>
                  </a:lnTo>
                  <a:lnTo>
                    <a:pt x="19045" y="15561"/>
                  </a:lnTo>
                  <a:lnTo>
                    <a:pt x="18116" y="15561"/>
                  </a:lnTo>
                  <a:lnTo>
                    <a:pt x="17187" y="16258"/>
                  </a:lnTo>
                  <a:lnTo>
                    <a:pt x="16490" y="16258"/>
                  </a:lnTo>
                  <a:lnTo>
                    <a:pt x="15561" y="15561"/>
                  </a:lnTo>
                  <a:lnTo>
                    <a:pt x="15561" y="14632"/>
                  </a:lnTo>
                  <a:lnTo>
                    <a:pt x="13935" y="14632"/>
                  </a:lnTo>
                  <a:lnTo>
                    <a:pt x="13935" y="16258"/>
                  </a:lnTo>
                  <a:lnTo>
                    <a:pt x="12077" y="16258"/>
                  </a:lnTo>
                  <a:lnTo>
                    <a:pt x="11381" y="17187"/>
                  </a:lnTo>
                  <a:lnTo>
                    <a:pt x="10452" y="16258"/>
                  </a:lnTo>
                  <a:lnTo>
                    <a:pt x="9523" y="17187"/>
                  </a:lnTo>
                  <a:lnTo>
                    <a:pt x="9523" y="18116"/>
                  </a:lnTo>
                  <a:lnTo>
                    <a:pt x="12077" y="18116"/>
                  </a:lnTo>
                  <a:lnTo>
                    <a:pt x="12077" y="20671"/>
                  </a:lnTo>
                  <a:lnTo>
                    <a:pt x="11381" y="19742"/>
                  </a:lnTo>
                  <a:lnTo>
                    <a:pt x="10452" y="19742"/>
                  </a:lnTo>
                  <a:lnTo>
                    <a:pt x="10452" y="20671"/>
                  </a:lnTo>
                  <a:lnTo>
                    <a:pt x="9523" y="20671"/>
                  </a:lnTo>
                  <a:lnTo>
                    <a:pt x="8594" y="21600"/>
                  </a:lnTo>
                  <a:lnTo>
                    <a:pt x="7897" y="21600"/>
                  </a:lnTo>
                  <a:lnTo>
                    <a:pt x="7897" y="20671"/>
                  </a:lnTo>
                  <a:lnTo>
                    <a:pt x="6039" y="19742"/>
                  </a:lnTo>
                  <a:lnTo>
                    <a:pt x="6039" y="19045"/>
                  </a:lnTo>
                  <a:lnTo>
                    <a:pt x="4413" y="18116"/>
                  </a:lnTo>
                  <a:lnTo>
                    <a:pt x="3484" y="17187"/>
                  </a:lnTo>
                  <a:lnTo>
                    <a:pt x="2787" y="16258"/>
                  </a:lnTo>
                  <a:lnTo>
                    <a:pt x="1858" y="15561"/>
                  </a:lnTo>
                  <a:lnTo>
                    <a:pt x="1858" y="13703"/>
                  </a:lnTo>
                  <a:lnTo>
                    <a:pt x="929" y="13006"/>
                  </a:lnTo>
                  <a:lnTo>
                    <a:pt x="929" y="12077"/>
                  </a:lnTo>
                  <a:lnTo>
                    <a:pt x="0" y="10452"/>
                  </a:lnTo>
                  <a:lnTo>
                    <a:pt x="1858" y="10452"/>
                  </a:lnTo>
                  <a:lnTo>
                    <a:pt x="1858" y="7665"/>
                  </a:lnTo>
                  <a:lnTo>
                    <a:pt x="3484" y="6968"/>
                  </a:lnTo>
                  <a:lnTo>
                    <a:pt x="2787" y="6968"/>
                  </a:lnTo>
                  <a:lnTo>
                    <a:pt x="1858" y="6039"/>
                  </a:lnTo>
                  <a:lnTo>
                    <a:pt x="2787" y="6039"/>
                  </a:lnTo>
                  <a:lnTo>
                    <a:pt x="2787" y="5110"/>
                  </a:lnTo>
                  <a:lnTo>
                    <a:pt x="3484" y="5110"/>
                  </a:lnTo>
                  <a:lnTo>
                    <a:pt x="3484" y="4413"/>
                  </a:lnTo>
                  <a:lnTo>
                    <a:pt x="4413" y="4413"/>
                  </a:lnTo>
                  <a:lnTo>
                    <a:pt x="4413" y="5110"/>
                  </a:lnTo>
                  <a:lnTo>
                    <a:pt x="9523" y="5110"/>
                  </a:lnTo>
                  <a:lnTo>
                    <a:pt x="9523" y="929"/>
                  </a:lnTo>
                  <a:close/>
                  <a:moveTo>
                    <a:pt x="9523" y="9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8" name="AutoShape 132"/>
            <p:cNvSpPr>
              <a:spLocks/>
            </p:cNvSpPr>
            <p:nvPr/>
          </p:nvSpPr>
          <p:spPr bwMode="auto">
            <a:xfrm>
              <a:off x="7243" y="4603"/>
              <a:ext cx="84" cy="4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618" y="21600"/>
                  </a:moveTo>
                  <a:lnTo>
                    <a:pt x="4582" y="21600"/>
                  </a:lnTo>
                  <a:lnTo>
                    <a:pt x="4582" y="18000"/>
                  </a:lnTo>
                  <a:lnTo>
                    <a:pt x="7200" y="18000"/>
                  </a:lnTo>
                  <a:lnTo>
                    <a:pt x="720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4582" y="0"/>
                  </a:lnTo>
                  <a:lnTo>
                    <a:pt x="7200" y="3600"/>
                  </a:lnTo>
                  <a:lnTo>
                    <a:pt x="2618" y="8400"/>
                  </a:lnTo>
                  <a:lnTo>
                    <a:pt x="0" y="18000"/>
                  </a:lnTo>
                  <a:lnTo>
                    <a:pt x="2618" y="18000"/>
                  </a:lnTo>
                  <a:lnTo>
                    <a:pt x="2618" y="21600"/>
                  </a:lnTo>
                  <a:close/>
                  <a:moveTo>
                    <a:pt x="2618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9" name="AutoShape 133"/>
            <p:cNvSpPr>
              <a:spLocks/>
            </p:cNvSpPr>
            <p:nvPr/>
          </p:nvSpPr>
          <p:spPr bwMode="auto">
            <a:xfrm>
              <a:off x="7317" y="4539"/>
              <a:ext cx="319" cy="3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8677"/>
                  </a:moveTo>
                  <a:lnTo>
                    <a:pt x="686" y="18027"/>
                  </a:lnTo>
                  <a:lnTo>
                    <a:pt x="1371" y="18027"/>
                  </a:lnTo>
                  <a:lnTo>
                    <a:pt x="1371" y="17377"/>
                  </a:lnTo>
                  <a:lnTo>
                    <a:pt x="2057" y="17377"/>
                  </a:lnTo>
                  <a:lnTo>
                    <a:pt x="2571" y="18027"/>
                  </a:lnTo>
                  <a:lnTo>
                    <a:pt x="2571" y="16241"/>
                  </a:lnTo>
                  <a:lnTo>
                    <a:pt x="686" y="16241"/>
                  </a:lnTo>
                  <a:lnTo>
                    <a:pt x="686" y="15591"/>
                  </a:lnTo>
                  <a:lnTo>
                    <a:pt x="1371" y="14941"/>
                  </a:lnTo>
                  <a:lnTo>
                    <a:pt x="2057" y="15591"/>
                  </a:lnTo>
                  <a:lnTo>
                    <a:pt x="2571" y="14941"/>
                  </a:lnTo>
                  <a:lnTo>
                    <a:pt x="3943" y="14941"/>
                  </a:lnTo>
                  <a:lnTo>
                    <a:pt x="3943" y="13805"/>
                  </a:lnTo>
                  <a:lnTo>
                    <a:pt x="5143" y="13805"/>
                  </a:lnTo>
                  <a:lnTo>
                    <a:pt x="5143" y="14454"/>
                  </a:lnTo>
                  <a:lnTo>
                    <a:pt x="5829" y="14941"/>
                  </a:lnTo>
                  <a:lnTo>
                    <a:pt x="6343" y="14941"/>
                  </a:lnTo>
                  <a:lnTo>
                    <a:pt x="7029" y="14454"/>
                  </a:lnTo>
                  <a:lnTo>
                    <a:pt x="7714" y="14454"/>
                  </a:lnTo>
                  <a:lnTo>
                    <a:pt x="8400" y="14941"/>
                  </a:lnTo>
                  <a:lnTo>
                    <a:pt x="8914" y="14941"/>
                  </a:lnTo>
                  <a:lnTo>
                    <a:pt x="8400" y="14454"/>
                  </a:lnTo>
                  <a:lnTo>
                    <a:pt x="8914" y="12668"/>
                  </a:lnTo>
                  <a:lnTo>
                    <a:pt x="9600" y="11368"/>
                  </a:lnTo>
                  <a:lnTo>
                    <a:pt x="9600" y="10881"/>
                  </a:lnTo>
                  <a:lnTo>
                    <a:pt x="8914" y="10881"/>
                  </a:lnTo>
                  <a:lnTo>
                    <a:pt x="8914" y="10232"/>
                  </a:lnTo>
                  <a:lnTo>
                    <a:pt x="8400" y="10232"/>
                  </a:lnTo>
                  <a:lnTo>
                    <a:pt x="8400" y="9582"/>
                  </a:lnTo>
                  <a:lnTo>
                    <a:pt x="7714" y="9582"/>
                  </a:lnTo>
                  <a:lnTo>
                    <a:pt x="8400" y="8932"/>
                  </a:lnTo>
                  <a:lnTo>
                    <a:pt x="8400" y="8445"/>
                  </a:lnTo>
                  <a:lnTo>
                    <a:pt x="8914" y="7795"/>
                  </a:lnTo>
                  <a:lnTo>
                    <a:pt x="9600" y="7795"/>
                  </a:lnTo>
                  <a:lnTo>
                    <a:pt x="9600" y="6009"/>
                  </a:lnTo>
                  <a:lnTo>
                    <a:pt x="6343" y="6009"/>
                  </a:lnTo>
                  <a:lnTo>
                    <a:pt x="6343" y="6659"/>
                  </a:lnTo>
                  <a:lnTo>
                    <a:pt x="5829" y="6009"/>
                  </a:lnTo>
                  <a:lnTo>
                    <a:pt x="5829" y="4223"/>
                  </a:lnTo>
                  <a:lnTo>
                    <a:pt x="10800" y="4223"/>
                  </a:lnTo>
                  <a:lnTo>
                    <a:pt x="11486" y="4710"/>
                  </a:lnTo>
                  <a:lnTo>
                    <a:pt x="11486" y="4223"/>
                  </a:lnTo>
                  <a:lnTo>
                    <a:pt x="12171" y="4223"/>
                  </a:lnTo>
                  <a:lnTo>
                    <a:pt x="12171" y="4710"/>
                  </a:lnTo>
                  <a:lnTo>
                    <a:pt x="14057" y="4710"/>
                  </a:lnTo>
                  <a:lnTo>
                    <a:pt x="14057" y="4223"/>
                  </a:lnTo>
                  <a:lnTo>
                    <a:pt x="14743" y="3573"/>
                  </a:lnTo>
                  <a:lnTo>
                    <a:pt x="14743" y="2923"/>
                  </a:lnTo>
                  <a:lnTo>
                    <a:pt x="15943" y="1137"/>
                  </a:lnTo>
                  <a:lnTo>
                    <a:pt x="16629" y="487"/>
                  </a:lnTo>
                  <a:lnTo>
                    <a:pt x="17143" y="487"/>
                  </a:lnTo>
                  <a:lnTo>
                    <a:pt x="18514" y="0"/>
                  </a:lnTo>
                  <a:lnTo>
                    <a:pt x="20400" y="0"/>
                  </a:lnTo>
                  <a:lnTo>
                    <a:pt x="21086" y="487"/>
                  </a:lnTo>
                  <a:lnTo>
                    <a:pt x="21086" y="0"/>
                  </a:lnTo>
                  <a:lnTo>
                    <a:pt x="21600" y="0"/>
                  </a:lnTo>
                  <a:lnTo>
                    <a:pt x="21600" y="1786"/>
                  </a:lnTo>
                  <a:lnTo>
                    <a:pt x="21086" y="1786"/>
                  </a:lnTo>
                  <a:lnTo>
                    <a:pt x="21086" y="2436"/>
                  </a:lnTo>
                  <a:lnTo>
                    <a:pt x="19714" y="3573"/>
                  </a:lnTo>
                  <a:lnTo>
                    <a:pt x="20400" y="4710"/>
                  </a:lnTo>
                  <a:lnTo>
                    <a:pt x="19714" y="5359"/>
                  </a:lnTo>
                  <a:lnTo>
                    <a:pt x="19714" y="6009"/>
                  </a:lnTo>
                  <a:lnTo>
                    <a:pt x="19200" y="6659"/>
                  </a:lnTo>
                  <a:lnTo>
                    <a:pt x="19714" y="7146"/>
                  </a:lnTo>
                  <a:lnTo>
                    <a:pt x="19200" y="7795"/>
                  </a:lnTo>
                  <a:lnTo>
                    <a:pt x="19714" y="7795"/>
                  </a:lnTo>
                  <a:lnTo>
                    <a:pt x="19200" y="8445"/>
                  </a:lnTo>
                  <a:lnTo>
                    <a:pt x="19200" y="8932"/>
                  </a:lnTo>
                  <a:lnTo>
                    <a:pt x="18514" y="9582"/>
                  </a:lnTo>
                  <a:lnTo>
                    <a:pt x="18514" y="10232"/>
                  </a:lnTo>
                  <a:lnTo>
                    <a:pt x="17829" y="11368"/>
                  </a:lnTo>
                  <a:lnTo>
                    <a:pt x="17143" y="12018"/>
                  </a:lnTo>
                  <a:lnTo>
                    <a:pt x="16629" y="12018"/>
                  </a:lnTo>
                  <a:lnTo>
                    <a:pt x="15943" y="12668"/>
                  </a:lnTo>
                  <a:lnTo>
                    <a:pt x="15257" y="13155"/>
                  </a:lnTo>
                  <a:lnTo>
                    <a:pt x="15257" y="13805"/>
                  </a:lnTo>
                  <a:lnTo>
                    <a:pt x="14743" y="14454"/>
                  </a:lnTo>
                  <a:lnTo>
                    <a:pt x="14057" y="14941"/>
                  </a:lnTo>
                  <a:lnTo>
                    <a:pt x="14057" y="18027"/>
                  </a:lnTo>
                  <a:lnTo>
                    <a:pt x="13371" y="18677"/>
                  </a:lnTo>
                  <a:lnTo>
                    <a:pt x="12686" y="19164"/>
                  </a:lnTo>
                  <a:lnTo>
                    <a:pt x="11486" y="20463"/>
                  </a:lnTo>
                  <a:lnTo>
                    <a:pt x="10800" y="21113"/>
                  </a:lnTo>
                  <a:lnTo>
                    <a:pt x="9600" y="21113"/>
                  </a:lnTo>
                  <a:lnTo>
                    <a:pt x="9600" y="20463"/>
                  </a:lnTo>
                  <a:lnTo>
                    <a:pt x="8914" y="20463"/>
                  </a:lnTo>
                  <a:lnTo>
                    <a:pt x="9600" y="19814"/>
                  </a:lnTo>
                  <a:lnTo>
                    <a:pt x="8914" y="19814"/>
                  </a:lnTo>
                  <a:lnTo>
                    <a:pt x="8400" y="20463"/>
                  </a:lnTo>
                  <a:lnTo>
                    <a:pt x="7714" y="20463"/>
                  </a:lnTo>
                  <a:lnTo>
                    <a:pt x="7029" y="21113"/>
                  </a:lnTo>
                  <a:lnTo>
                    <a:pt x="6343" y="21113"/>
                  </a:lnTo>
                  <a:lnTo>
                    <a:pt x="6343" y="20463"/>
                  </a:lnTo>
                  <a:lnTo>
                    <a:pt x="5829" y="20463"/>
                  </a:lnTo>
                  <a:lnTo>
                    <a:pt x="5829" y="21113"/>
                  </a:lnTo>
                  <a:lnTo>
                    <a:pt x="5829" y="20463"/>
                  </a:lnTo>
                  <a:lnTo>
                    <a:pt x="5143" y="19814"/>
                  </a:lnTo>
                  <a:lnTo>
                    <a:pt x="4457" y="19814"/>
                  </a:lnTo>
                  <a:lnTo>
                    <a:pt x="4457" y="20463"/>
                  </a:lnTo>
                  <a:lnTo>
                    <a:pt x="3943" y="20463"/>
                  </a:lnTo>
                  <a:lnTo>
                    <a:pt x="3257" y="21113"/>
                  </a:lnTo>
                  <a:lnTo>
                    <a:pt x="2571" y="21600"/>
                  </a:lnTo>
                  <a:lnTo>
                    <a:pt x="2057" y="21113"/>
                  </a:lnTo>
                  <a:lnTo>
                    <a:pt x="2057" y="19814"/>
                  </a:lnTo>
                  <a:lnTo>
                    <a:pt x="686" y="19164"/>
                  </a:lnTo>
                  <a:lnTo>
                    <a:pt x="0" y="18677"/>
                  </a:lnTo>
                  <a:close/>
                  <a:moveTo>
                    <a:pt x="0" y="1867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0" name="AutoShape 134"/>
            <p:cNvSpPr>
              <a:spLocks/>
            </p:cNvSpPr>
            <p:nvPr/>
          </p:nvSpPr>
          <p:spPr bwMode="auto">
            <a:xfrm>
              <a:off x="7355" y="4840"/>
              <a:ext cx="48" cy="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7855"/>
                  </a:moveTo>
                  <a:lnTo>
                    <a:pt x="21600" y="3927"/>
                  </a:lnTo>
                  <a:lnTo>
                    <a:pt x="17053" y="0"/>
                  </a:lnTo>
                  <a:lnTo>
                    <a:pt x="12505" y="0"/>
                  </a:lnTo>
                  <a:lnTo>
                    <a:pt x="12505" y="3927"/>
                  </a:lnTo>
                  <a:lnTo>
                    <a:pt x="9095" y="3927"/>
                  </a:lnTo>
                  <a:lnTo>
                    <a:pt x="4547" y="7855"/>
                  </a:lnTo>
                  <a:lnTo>
                    <a:pt x="0" y="10800"/>
                  </a:lnTo>
                  <a:lnTo>
                    <a:pt x="4547" y="18655"/>
                  </a:lnTo>
                  <a:lnTo>
                    <a:pt x="0" y="18655"/>
                  </a:lnTo>
                  <a:lnTo>
                    <a:pt x="0" y="21600"/>
                  </a:lnTo>
                  <a:lnTo>
                    <a:pt x="4547" y="18655"/>
                  </a:lnTo>
                  <a:lnTo>
                    <a:pt x="12505" y="18655"/>
                  </a:lnTo>
                  <a:lnTo>
                    <a:pt x="9095" y="10800"/>
                  </a:lnTo>
                  <a:lnTo>
                    <a:pt x="12505" y="10800"/>
                  </a:lnTo>
                  <a:lnTo>
                    <a:pt x="17053" y="7855"/>
                  </a:lnTo>
                  <a:lnTo>
                    <a:pt x="21600" y="7855"/>
                  </a:lnTo>
                  <a:close/>
                  <a:moveTo>
                    <a:pt x="21600" y="7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1" name="AutoShape 135"/>
            <p:cNvSpPr>
              <a:spLocks/>
            </p:cNvSpPr>
            <p:nvPr/>
          </p:nvSpPr>
          <p:spPr bwMode="auto">
            <a:xfrm>
              <a:off x="8078" y="4712"/>
              <a:ext cx="469" cy="42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685" y="505"/>
                  </a:moveTo>
                  <a:lnTo>
                    <a:pt x="3036" y="0"/>
                  </a:lnTo>
                  <a:lnTo>
                    <a:pt x="9107" y="0"/>
                  </a:lnTo>
                  <a:lnTo>
                    <a:pt x="15996" y="4295"/>
                  </a:lnTo>
                  <a:lnTo>
                    <a:pt x="16463" y="4674"/>
                  </a:lnTo>
                  <a:lnTo>
                    <a:pt x="16463" y="5179"/>
                  </a:lnTo>
                  <a:lnTo>
                    <a:pt x="16930" y="5179"/>
                  </a:lnTo>
                  <a:lnTo>
                    <a:pt x="19031" y="7074"/>
                  </a:lnTo>
                  <a:lnTo>
                    <a:pt x="19031" y="7579"/>
                  </a:lnTo>
                  <a:lnTo>
                    <a:pt x="18681" y="8968"/>
                  </a:lnTo>
                  <a:lnTo>
                    <a:pt x="18214" y="9347"/>
                  </a:lnTo>
                  <a:lnTo>
                    <a:pt x="18214" y="9853"/>
                  </a:lnTo>
                  <a:lnTo>
                    <a:pt x="19031" y="10358"/>
                  </a:lnTo>
                  <a:lnTo>
                    <a:pt x="19031" y="10863"/>
                  </a:lnTo>
                  <a:lnTo>
                    <a:pt x="19498" y="10863"/>
                  </a:lnTo>
                  <a:lnTo>
                    <a:pt x="19965" y="11747"/>
                  </a:lnTo>
                  <a:lnTo>
                    <a:pt x="19031" y="11747"/>
                  </a:lnTo>
                  <a:lnTo>
                    <a:pt x="19031" y="13137"/>
                  </a:lnTo>
                  <a:lnTo>
                    <a:pt x="19498" y="13137"/>
                  </a:lnTo>
                  <a:lnTo>
                    <a:pt x="19498" y="13642"/>
                  </a:lnTo>
                  <a:lnTo>
                    <a:pt x="19031" y="14147"/>
                  </a:lnTo>
                  <a:lnTo>
                    <a:pt x="19031" y="14526"/>
                  </a:lnTo>
                  <a:lnTo>
                    <a:pt x="19498" y="15032"/>
                  </a:lnTo>
                  <a:lnTo>
                    <a:pt x="19498" y="15537"/>
                  </a:lnTo>
                  <a:lnTo>
                    <a:pt x="19965" y="15537"/>
                  </a:lnTo>
                  <a:lnTo>
                    <a:pt x="19498" y="15916"/>
                  </a:lnTo>
                  <a:lnTo>
                    <a:pt x="19965" y="15916"/>
                  </a:lnTo>
                  <a:lnTo>
                    <a:pt x="19965" y="16926"/>
                  </a:lnTo>
                  <a:lnTo>
                    <a:pt x="20316" y="17811"/>
                  </a:lnTo>
                  <a:lnTo>
                    <a:pt x="21600" y="17811"/>
                  </a:lnTo>
                  <a:lnTo>
                    <a:pt x="21600" y="18316"/>
                  </a:lnTo>
                  <a:lnTo>
                    <a:pt x="20783" y="18316"/>
                  </a:lnTo>
                  <a:lnTo>
                    <a:pt x="20783" y="18821"/>
                  </a:lnTo>
                  <a:lnTo>
                    <a:pt x="19965" y="18821"/>
                  </a:lnTo>
                  <a:lnTo>
                    <a:pt x="19965" y="19200"/>
                  </a:lnTo>
                  <a:lnTo>
                    <a:pt x="19031" y="19200"/>
                  </a:lnTo>
                  <a:lnTo>
                    <a:pt x="19031" y="19705"/>
                  </a:lnTo>
                  <a:lnTo>
                    <a:pt x="18681" y="19200"/>
                  </a:lnTo>
                  <a:lnTo>
                    <a:pt x="17747" y="19705"/>
                  </a:lnTo>
                  <a:lnTo>
                    <a:pt x="16463" y="19705"/>
                  </a:lnTo>
                  <a:lnTo>
                    <a:pt x="16463" y="20211"/>
                  </a:lnTo>
                  <a:lnTo>
                    <a:pt x="15645" y="20211"/>
                  </a:lnTo>
                  <a:lnTo>
                    <a:pt x="15178" y="20589"/>
                  </a:lnTo>
                  <a:lnTo>
                    <a:pt x="15178" y="20211"/>
                  </a:lnTo>
                  <a:lnTo>
                    <a:pt x="14361" y="20211"/>
                  </a:lnTo>
                  <a:lnTo>
                    <a:pt x="13894" y="20589"/>
                  </a:lnTo>
                  <a:lnTo>
                    <a:pt x="13427" y="20589"/>
                  </a:lnTo>
                  <a:lnTo>
                    <a:pt x="12960" y="20211"/>
                  </a:lnTo>
                  <a:lnTo>
                    <a:pt x="12610" y="20211"/>
                  </a:lnTo>
                  <a:lnTo>
                    <a:pt x="12610" y="19705"/>
                  </a:lnTo>
                  <a:lnTo>
                    <a:pt x="12143" y="19705"/>
                  </a:lnTo>
                  <a:lnTo>
                    <a:pt x="12143" y="20211"/>
                  </a:lnTo>
                  <a:lnTo>
                    <a:pt x="10041" y="20211"/>
                  </a:lnTo>
                  <a:lnTo>
                    <a:pt x="9574" y="21600"/>
                  </a:lnTo>
                  <a:lnTo>
                    <a:pt x="9574" y="17811"/>
                  </a:lnTo>
                  <a:lnTo>
                    <a:pt x="8640" y="16926"/>
                  </a:lnTo>
                  <a:lnTo>
                    <a:pt x="8290" y="16421"/>
                  </a:lnTo>
                  <a:lnTo>
                    <a:pt x="7356" y="16421"/>
                  </a:lnTo>
                  <a:lnTo>
                    <a:pt x="7356" y="15916"/>
                  </a:lnTo>
                  <a:lnTo>
                    <a:pt x="7005" y="15916"/>
                  </a:lnTo>
                  <a:lnTo>
                    <a:pt x="6538" y="15537"/>
                  </a:lnTo>
                  <a:lnTo>
                    <a:pt x="6071" y="15537"/>
                  </a:lnTo>
                  <a:lnTo>
                    <a:pt x="6071" y="15032"/>
                  </a:lnTo>
                  <a:lnTo>
                    <a:pt x="4320" y="15032"/>
                  </a:lnTo>
                  <a:lnTo>
                    <a:pt x="4320" y="14526"/>
                  </a:lnTo>
                  <a:lnTo>
                    <a:pt x="3970" y="14147"/>
                  </a:lnTo>
                  <a:lnTo>
                    <a:pt x="2685" y="14147"/>
                  </a:lnTo>
                  <a:lnTo>
                    <a:pt x="2218" y="12253"/>
                  </a:lnTo>
                  <a:lnTo>
                    <a:pt x="934" y="10863"/>
                  </a:lnTo>
                  <a:lnTo>
                    <a:pt x="467" y="8463"/>
                  </a:lnTo>
                  <a:lnTo>
                    <a:pt x="0" y="6568"/>
                  </a:lnTo>
                  <a:lnTo>
                    <a:pt x="1751" y="6568"/>
                  </a:lnTo>
                  <a:lnTo>
                    <a:pt x="1751" y="6063"/>
                  </a:lnTo>
                  <a:lnTo>
                    <a:pt x="2685" y="5684"/>
                  </a:lnTo>
                  <a:lnTo>
                    <a:pt x="3036" y="5179"/>
                  </a:lnTo>
                  <a:lnTo>
                    <a:pt x="3036" y="4674"/>
                  </a:lnTo>
                  <a:lnTo>
                    <a:pt x="3503" y="4674"/>
                  </a:lnTo>
                  <a:lnTo>
                    <a:pt x="3036" y="4295"/>
                  </a:lnTo>
                  <a:lnTo>
                    <a:pt x="3036" y="3789"/>
                  </a:lnTo>
                  <a:lnTo>
                    <a:pt x="2685" y="3789"/>
                  </a:lnTo>
                  <a:lnTo>
                    <a:pt x="2685" y="3284"/>
                  </a:lnTo>
                  <a:lnTo>
                    <a:pt x="3036" y="2779"/>
                  </a:lnTo>
                  <a:lnTo>
                    <a:pt x="3503" y="2400"/>
                  </a:lnTo>
                  <a:lnTo>
                    <a:pt x="3036" y="1895"/>
                  </a:lnTo>
                  <a:lnTo>
                    <a:pt x="3036" y="1011"/>
                  </a:lnTo>
                  <a:lnTo>
                    <a:pt x="2685" y="1011"/>
                  </a:lnTo>
                  <a:lnTo>
                    <a:pt x="2685" y="505"/>
                  </a:lnTo>
                  <a:close/>
                  <a:moveTo>
                    <a:pt x="2685" y="50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2" name="AutoShape 136"/>
            <p:cNvSpPr>
              <a:spLocks/>
            </p:cNvSpPr>
            <p:nvPr/>
          </p:nvSpPr>
          <p:spPr bwMode="auto">
            <a:xfrm>
              <a:off x="8070" y="4722"/>
              <a:ext cx="84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582" y="3323"/>
                  </a:moveTo>
                  <a:lnTo>
                    <a:pt x="7200" y="3323"/>
                  </a:lnTo>
                  <a:lnTo>
                    <a:pt x="9164" y="0"/>
                  </a:lnTo>
                  <a:lnTo>
                    <a:pt x="11782" y="3323"/>
                  </a:lnTo>
                  <a:lnTo>
                    <a:pt x="14400" y="0"/>
                  </a:lnTo>
                  <a:lnTo>
                    <a:pt x="17018" y="3323"/>
                  </a:lnTo>
                  <a:lnTo>
                    <a:pt x="18982" y="3323"/>
                  </a:lnTo>
                  <a:lnTo>
                    <a:pt x="18982" y="9138"/>
                  </a:lnTo>
                  <a:lnTo>
                    <a:pt x="21600" y="12462"/>
                  </a:lnTo>
                  <a:lnTo>
                    <a:pt x="18982" y="14954"/>
                  </a:lnTo>
                  <a:lnTo>
                    <a:pt x="17018" y="18277"/>
                  </a:lnTo>
                  <a:lnTo>
                    <a:pt x="17018" y="14954"/>
                  </a:lnTo>
                  <a:lnTo>
                    <a:pt x="14400" y="14954"/>
                  </a:lnTo>
                  <a:lnTo>
                    <a:pt x="14400" y="12462"/>
                  </a:lnTo>
                  <a:lnTo>
                    <a:pt x="11782" y="12462"/>
                  </a:lnTo>
                  <a:lnTo>
                    <a:pt x="11782" y="14954"/>
                  </a:lnTo>
                  <a:lnTo>
                    <a:pt x="9164" y="18277"/>
                  </a:lnTo>
                  <a:lnTo>
                    <a:pt x="7200" y="21600"/>
                  </a:lnTo>
                  <a:lnTo>
                    <a:pt x="7200" y="18277"/>
                  </a:lnTo>
                  <a:lnTo>
                    <a:pt x="4582" y="21600"/>
                  </a:lnTo>
                  <a:lnTo>
                    <a:pt x="4582" y="18277"/>
                  </a:lnTo>
                  <a:lnTo>
                    <a:pt x="1964" y="18277"/>
                  </a:lnTo>
                  <a:lnTo>
                    <a:pt x="1964" y="14954"/>
                  </a:lnTo>
                  <a:lnTo>
                    <a:pt x="0" y="14954"/>
                  </a:lnTo>
                  <a:lnTo>
                    <a:pt x="0" y="18277"/>
                  </a:lnTo>
                  <a:lnTo>
                    <a:pt x="0" y="5815"/>
                  </a:lnTo>
                  <a:lnTo>
                    <a:pt x="1964" y="5815"/>
                  </a:lnTo>
                  <a:lnTo>
                    <a:pt x="4582" y="3323"/>
                  </a:lnTo>
                  <a:close/>
                  <a:moveTo>
                    <a:pt x="4582" y="33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3" name="AutoShape 137"/>
            <p:cNvSpPr>
              <a:spLocks/>
            </p:cNvSpPr>
            <p:nvPr/>
          </p:nvSpPr>
          <p:spPr bwMode="auto">
            <a:xfrm>
              <a:off x="8070" y="4759"/>
              <a:ext cx="84" cy="8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4" y="21600"/>
                  </a:moveTo>
                  <a:lnTo>
                    <a:pt x="11782" y="21600"/>
                  </a:lnTo>
                  <a:lnTo>
                    <a:pt x="11782" y="18982"/>
                  </a:lnTo>
                  <a:lnTo>
                    <a:pt x="17018" y="17018"/>
                  </a:lnTo>
                  <a:lnTo>
                    <a:pt x="18982" y="14400"/>
                  </a:lnTo>
                  <a:lnTo>
                    <a:pt x="18982" y="11782"/>
                  </a:lnTo>
                  <a:lnTo>
                    <a:pt x="21600" y="11782"/>
                  </a:lnTo>
                  <a:lnTo>
                    <a:pt x="18982" y="9818"/>
                  </a:lnTo>
                  <a:lnTo>
                    <a:pt x="18982" y="7200"/>
                  </a:lnTo>
                  <a:lnTo>
                    <a:pt x="17018" y="7200"/>
                  </a:lnTo>
                  <a:lnTo>
                    <a:pt x="17018" y="1964"/>
                  </a:lnTo>
                  <a:lnTo>
                    <a:pt x="14400" y="1964"/>
                  </a:lnTo>
                  <a:lnTo>
                    <a:pt x="14400" y="0"/>
                  </a:lnTo>
                  <a:lnTo>
                    <a:pt x="11782" y="0"/>
                  </a:lnTo>
                  <a:lnTo>
                    <a:pt x="11782" y="1964"/>
                  </a:lnTo>
                  <a:lnTo>
                    <a:pt x="9164" y="4582"/>
                  </a:lnTo>
                  <a:lnTo>
                    <a:pt x="7200" y="7200"/>
                  </a:lnTo>
                  <a:lnTo>
                    <a:pt x="7200" y="4582"/>
                  </a:lnTo>
                  <a:lnTo>
                    <a:pt x="4582" y="7200"/>
                  </a:lnTo>
                  <a:lnTo>
                    <a:pt x="4582" y="4582"/>
                  </a:lnTo>
                  <a:lnTo>
                    <a:pt x="1964" y="4582"/>
                  </a:lnTo>
                  <a:lnTo>
                    <a:pt x="1964" y="1964"/>
                  </a:lnTo>
                  <a:lnTo>
                    <a:pt x="0" y="1964"/>
                  </a:lnTo>
                  <a:lnTo>
                    <a:pt x="0" y="11782"/>
                  </a:lnTo>
                  <a:lnTo>
                    <a:pt x="1964" y="21600"/>
                  </a:lnTo>
                  <a:close/>
                  <a:moveTo>
                    <a:pt x="196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4" name="AutoShape 138"/>
            <p:cNvSpPr>
              <a:spLocks/>
            </p:cNvSpPr>
            <p:nvPr/>
          </p:nvSpPr>
          <p:spPr bwMode="auto">
            <a:xfrm>
              <a:off x="7355" y="4482"/>
              <a:ext cx="799" cy="69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2791"/>
                  </a:moveTo>
                  <a:lnTo>
                    <a:pt x="274" y="12562"/>
                  </a:lnTo>
                  <a:lnTo>
                    <a:pt x="754" y="12562"/>
                  </a:lnTo>
                  <a:lnTo>
                    <a:pt x="549" y="11949"/>
                  </a:lnTo>
                  <a:lnTo>
                    <a:pt x="754" y="11949"/>
                  </a:lnTo>
                  <a:lnTo>
                    <a:pt x="1029" y="11719"/>
                  </a:lnTo>
                  <a:lnTo>
                    <a:pt x="1303" y="11413"/>
                  </a:lnTo>
                  <a:lnTo>
                    <a:pt x="1509" y="11413"/>
                  </a:lnTo>
                  <a:lnTo>
                    <a:pt x="1509" y="11719"/>
                  </a:lnTo>
                  <a:lnTo>
                    <a:pt x="1783" y="11719"/>
                  </a:lnTo>
                  <a:lnTo>
                    <a:pt x="2057" y="11413"/>
                  </a:lnTo>
                  <a:lnTo>
                    <a:pt x="2331" y="11413"/>
                  </a:lnTo>
                  <a:lnTo>
                    <a:pt x="2537" y="11106"/>
                  </a:lnTo>
                  <a:lnTo>
                    <a:pt x="2811" y="11106"/>
                  </a:lnTo>
                  <a:lnTo>
                    <a:pt x="2537" y="11413"/>
                  </a:lnTo>
                  <a:lnTo>
                    <a:pt x="2811" y="11413"/>
                  </a:lnTo>
                  <a:lnTo>
                    <a:pt x="2811" y="11719"/>
                  </a:lnTo>
                  <a:lnTo>
                    <a:pt x="3291" y="11719"/>
                  </a:lnTo>
                  <a:lnTo>
                    <a:pt x="3566" y="11413"/>
                  </a:lnTo>
                  <a:lnTo>
                    <a:pt x="4046" y="10800"/>
                  </a:lnTo>
                  <a:lnTo>
                    <a:pt x="4320" y="10570"/>
                  </a:lnTo>
                  <a:lnTo>
                    <a:pt x="4594" y="10264"/>
                  </a:lnTo>
                  <a:lnTo>
                    <a:pt x="4594" y="8809"/>
                  </a:lnTo>
                  <a:lnTo>
                    <a:pt x="4869" y="8579"/>
                  </a:lnTo>
                  <a:lnTo>
                    <a:pt x="5074" y="8272"/>
                  </a:lnTo>
                  <a:lnTo>
                    <a:pt x="5074" y="7966"/>
                  </a:lnTo>
                  <a:lnTo>
                    <a:pt x="5349" y="7736"/>
                  </a:lnTo>
                  <a:lnTo>
                    <a:pt x="5623" y="7430"/>
                  </a:lnTo>
                  <a:lnTo>
                    <a:pt x="5829" y="7430"/>
                  </a:lnTo>
                  <a:lnTo>
                    <a:pt x="6103" y="7123"/>
                  </a:lnTo>
                  <a:lnTo>
                    <a:pt x="6377" y="6587"/>
                  </a:lnTo>
                  <a:lnTo>
                    <a:pt x="6377" y="6281"/>
                  </a:lnTo>
                  <a:lnTo>
                    <a:pt x="6651" y="5974"/>
                  </a:lnTo>
                  <a:lnTo>
                    <a:pt x="6651" y="5745"/>
                  </a:lnTo>
                  <a:lnTo>
                    <a:pt x="6857" y="5438"/>
                  </a:lnTo>
                  <a:lnTo>
                    <a:pt x="6651" y="5438"/>
                  </a:lnTo>
                  <a:lnTo>
                    <a:pt x="6857" y="5132"/>
                  </a:lnTo>
                  <a:lnTo>
                    <a:pt x="6651" y="4902"/>
                  </a:lnTo>
                  <a:lnTo>
                    <a:pt x="6857" y="4596"/>
                  </a:lnTo>
                  <a:lnTo>
                    <a:pt x="6857" y="4289"/>
                  </a:lnTo>
                  <a:lnTo>
                    <a:pt x="7131" y="3983"/>
                  </a:lnTo>
                  <a:lnTo>
                    <a:pt x="6857" y="3447"/>
                  </a:lnTo>
                  <a:lnTo>
                    <a:pt x="7406" y="2911"/>
                  </a:lnTo>
                  <a:lnTo>
                    <a:pt x="7406" y="2604"/>
                  </a:lnTo>
                  <a:lnTo>
                    <a:pt x="7611" y="2604"/>
                  </a:lnTo>
                  <a:lnTo>
                    <a:pt x="7611" y="919"/>
                  </a:lnTo>
                  <a:lnTo>
                    <a:pt x="7886" y="919"/>
                  </a:lnTo>
                  <a:lnTo>
                    <a:pt x="7886" y="306"/>
                  </a:lnTo>
                  <a:lnTo>
                    <a:pt x="8914" y="306"/>
                  </a:lnTo>
                  <a:lnTo>
                    <a:pt x="9189" y="613"/>
                  </a:lnTo>
                  <a:lnTo>
                    <a:pt x="9394" y="613"/>
                  </a:lnTo>
                  <a:lnTo>
                    <a:pt x="9669" y="919"/>
                  </a:lnTo>
                  <a:lnTo>
                    <a:pt x="9943" y="919"/>
                  </a:lnTo>
                  <a:lnTo>
                    <a:pt x="10149" y="1149"/>
                  </a:lnTo>
                  <a:lnTo>
                    <a:pt x="11726" y="1149"/>
                  </a:lnTo>
                  <a:lnTo>
                    <a:pt x="11726" y="919"/>
                  </a:lnTo>
                  <a:lnTo>
                    <a:pt x="11931" y="613"/>
                  </a:lnTo>
                  <a:lnTo>
                    <a:pt x="13234" y="613"/>
                  </a:lnTo>
                  <a:lnTo>
                    <a:pt x="13440" y="306"/>
                  </a:lnTo>
                  <a:lnTo>
                    <a:pt x="15017" y="306"/>
                  </a:lnTo>
                  <a:lnTo>
                    <a:pt x="15223" y="0"/>
                  </a:lnTo>
                  <a:lnTo>
                    <a:pt x="16046" y="0"/>
                  </a:lnTo>
                  <a:lnTo>
                    <a:pt x="16251" y="306"/>
                  </a:lnTo>
                  <a:lnTo>
                    <a:pt x="16800" y="306"/>
                  </a:lnTo>
                  <a:lnTo>
                    <a:pt x="17006" y="0"/>
                  </a:lnTo>
                  <a:lnTo>
                    <a:pt x="17280" y="0"/>
                  </a:lnTo>
                  <a:lnTo>
                    <a:pt x="17554" y="306"/>
                  </a:lnTo>
                  <a:lnTo>
                    <a:pt x="17760" y="613"/>
                  </a:lnTo>
                  <a:lnTo>
                    <a:pt x="18034" y="613"/>
                  </a:lnTo>
                  <a:lnTo>
                    <a:pt x="18034" y="919"/>
                  </a:lnTo>
                  <a:lnTo>
                    <a:pt x="18309" y="919"/>
                  </a:lnTo>
                  <a:lnTo>
                    <a:pt x="18583" y="1149"/>
                  </a:lnTo>
                  <a:lnTo>
                    <a:pt x="18789" y="919"/>
                  </a:lnTo>
                  <a:lnTo>
                    <a:pt x="19543" y="919"/>
                  </a:lnTo>
                  <a:lnTo>
                    <a:pt x="19817" y="613"/>
                  </a:lnTo>
                  <a:lnTo>
                    <a:pt x="20091" y="613"/>
                  </a:lnTo>
                  <a:lnTo>
                    <a:pt x="20297" y="919"/>
                  </a:lnTo>
                  <a:lnTo>
                    <a:pt x="20571" y="1149"/>
                  </a:lnTo>
                  <a:lnTo>
                    <a:pt x="20846" y="1149"/>
                  </a:lnTo>
                  <a:lnTo>
                    <a:pt x="20846" y="1455"/>
                  </a:lnTo>
                  <a:lnTo>
                    <a:pt x="21120" y="1455"/>
                  </a:lnTo>
                  <a:lnTo>
                    <a:pt x="21120" y="1991"/>
                  </a:lnTo>
                  <a:lnTo>
                    <a:pt x="21600" y="1991"/>
                  </a:lnTo>
                  <a:lnTo>
                    <a:pt x="21600" y="2298"/>
                  </a:lnTo>
                  <a:lnTo>
                    <a:pt x="21326" y="2298"/>
                  </a:lnTo>
                  <a:lnTo>
                    <a:pt x="21326" y="3447"/>
                  </a:lnTo>
                  <a:lnTo>
                    <a:pt x="21600" y="3753"/>
                  </a:lnTo>
                  <a:lnTo>
                    <a:pt x="21600" y="3983"/>
                  </a:lnTo>
                  <a:lnTo>
                    <a:pt x="21120" y="4596"/>
                  </a:lnTo>
                  <a:lnTo>
                    <a:pt x="20571" y="5132"/>
                  </a:lnTo>
                  <a:lnTo>
                    <a:pt x="20091" y="5974"/>
                  </a:lnTo>
                  <a:lnTo>
                    <a:pt x="20091" y="6894"/>
                  </a:lnTo>
                  <a:lnTo>
                    <a:pt x="19817" y="7430"/>
                  </a:lnTo>
                  <a:lnTo>
                    <a:pt x="19817" y="7736"/>
                  </a:lnTo>
                  <a:lnTo>
                    <a:pt x="19543" y="7966"/>
                  </a:lnTo>
                  <a:lnTo>
                    <a:pt x="19337" y="7966"/>
                  </a:lnTo>
                  <a:lnTo>
                    <a:pt x="19337" y="9957"/>
                  </a:lnTo>
                  <a:lnTo>
                    <a:pt x="19817" y="12255"/>
                  </a:lnTo>
                  <a:lnTo>
                    <a:pt x="20091" y="13711"/>
                  </a:lnTo>
                  <a:lnTo>
                    <a:pt x="20846" y="14553"/>
                  </a:lnTo>
                  <a:lnTo>
                    <a:pt x="21120" y="15702"/>
                  </a:lnTo>
                  <a:lnTo>
                    <a:pt x="20846" y="15396"/>
                  </a:lnTo>
                  <a:lnTo>
                    <a:pt x="19063" y="15932"/>
                  </a:lnTo>
                  <a:lnTo>
                    <a:pt x="18583" y="16774"/>
                  </a:lnTo>
                  <a:lnTo>
                    <a:pt x="18583" y="17081"/>
                  </a:lnTo>
                  <a:lnTo>
                    <a:pt x="18789" y="17081"/>
                  </a:lnTo>
                  <a:lnTo>
                    <a:pt x="18789" y="18230"/>
                  </a:lnTo>
                  <a:lnTo>
                    <a:pt x="18583" y="18536"/>
                  </a:lnTo>
                  <a:lnTo>
                    <a:pt x="18583" y="19915"/>
                  </a:lnTo>
                  <a:lnTo>
                    <a:pt x="18789" y="20221"/>
                  </a:lnTo>
                  <a:lnTo>
                    <a:pt x="19063" y="20221"/>
                  </a:lnTo>
                  <a:lnTo>
                    <a:pt x="19063" y="20528"/>
                  </a:lnTo>
                  <a:lnTo>
                    <a:pt x="19543" y="20528"/>
                  </a:lnTo>
                  <a:lnTo>
                    <a:pt x="19543" y="20221"/>
                  </a:lnTo>
                  <a:lnTo>
                    <a:pt x="19817" y="20221"/>
                  </a:lnTo>
                  <a:lnTo>
                    <a:pt x="20091" y="21370"/>
                  </a:lnTo>
                  <a:lnTo>
                    <a:pt x="19817" y="21600"/>
                  </a:lnTo>
                  <a:lnTo>
                    <a:pt x="19817" y="21370"/>
                  </a:lnTo>
                  <a:lnTo>
                    <a:pt x="19543" y="21370"/>
                  </a:lnTo>
                  <a:lnTo>
                    <a:pt x="19337" y="21600"/>
                  </a:lnTo>
                  <a:lnTo>
                    <a:pt x="19063" y="21600"/>
                  </a:lnTo>
                  <a:lnTo>
                    <a:pt x="18789" y="21370"/>
                  </a:lnTo>
                  <a:lnTo>
                    <a:pt x="18583" y="21064"/>
                  </a:lnTo>
                  <a:lnTo>
                    <a:pt x="18583" y="20757"/>
                  </a:lnTo>
                  <a:lnTo>
                    <a:pt x="18309" y="20528"/>
                  </a:lnTo>
                  <a:lnTo>
                    <a:pt x="18034" y="20528"/>
                  </a:lnTo>
                  <a:lnTo>
                    <a:pt x="17554" y="20221"/>
                  </a:lnTo>
                  <a:lnTo>
                    <a:pt x="17280" y="20221"/>
                  </a:lnTo>
                  <a:lnTo>
                    <a:pt x="17280" y="19915"/>
                  </a:lnTo>
                  <a:lnTo>
                    <a:pt x="17006" y="19609"/>
                  </a:lnTo>
                  <a:lnTo>
                    <a:pt x="17006" y="19379"/>
                  </a:lnTo>
                  <a:lnTo>
                    <a:pt x="16800" y="19379"/>
                  </a:lnTo>
                  <a:lnTo>
                    <a:pt x="16526" y="19609"/>
                  </a:lnTo>
                  <a:lnTo>
                    <a:pt x="16526" y="19915"/>
                  </a:lnTo>
                  <a:lnTo>
                    <a:pt x="15497" y="19915"/>
                  </a:lnTo>
                  <a:lnTo>
                    <a:pt x="15223" y="19609"/>
                  </a:lnTo>
                  <a:lnTo>
                    <a:pt x="15017" y="19609"/>
                  </a:lnTo>
                  <a:lnTo>
                    <a:pt x="15017" y="19379"/>
                  </a:lnTo>
                  <a:lnTo>
                    <a:pt x="14743" y="19072"/>
                  </a:lnTo>
                  <a:lnTo>
                    <a:pt x="13989" y="19072"/>
                  </a:lnTo>
                  <a:lnTo>
                    <a:pt x="13989" y="19379"/>
                  </a:lnTo>
                  <a:lnTo>
                    <a:pt x="13714" y="19072"/>
                  </a:lnTo>
                  <a:lnTo>
                    <a:pt x="13714" y="18766"/>
                  </a:lnTo>
                  <a:lnTo>
                    <a:pt x="12960" y="18766"/>
                  </a:lnTo>
                  <a:lnTo>
                    <a:pt x="12686" y="19072"/>
                  </a:lnTo>
                  <a:lnTo>
                    <a:pt x="11931" y="19072"/>
                  </a:lnTo>
                  <a:lnTo>
                    <a:pt x="11931" y="18766"/>
                  </a:lnTo>
                  <a:lnTo>
                    <a:pt x="11726" y="18766"/>
                  </a:lnTo>
                  <a:lnTo>
                    <a:pt x="11726" y="19072"/>
                  </a:lnTo>
                  <a:lnTo>
                    <a:pt x="11451" y="19072"/>
                  </a:lnTo>
                  <a:lnTo>
                    <a:pt x="11451" y="17923"/>
                  </a:lnTo>
                  <a:lnTo>
                    <a:pt x="11177" y="17617"/>
                  </a:lnTo>
                  <a:lnTo>
                    <a:pt x="11451" y="17387"/>
                  </a:lnTo>
                  <a:lnTo>
                    <a:pt x="11177" y="17387"/>
                  </a:lnTo>
                  <a:lnTo>
                    <a:pt x="11177" y="17081"/>
                  </a:lnTo>
                  <a:lnTo>
                    <a:pt x="10903" y="16774"/>
                  </a:lnTo>
                  <a:lnTo>
                    <a:pt x="10903" y="14553"/>
                  </a:lnTo>
                  <a:lnTo>
                    <a:pt x="9669" y="14553"/>
                  </a:lnTo>
                  <a:lnTo>
                    <a:pt x="9669" y="13940"/>
                  </a:lnTo>
                  <a:lnTo>
                    <a:pt x="9394" y="13940"/>
                  </a:lnTo>
                  <a:lnTo>
                    <a:pt x="9394" y="14247"/>
                  </a:lnTo>
                  <a:lnTo>
                    <a:pt x="8366" y="14247"/>
                  </a:lnTo>
                  <a:lnTo>
                    <a:pt x="8366" y="14553"/>
                  </a:lnTo>
                  <a:lnTo>
                    <a:pt x="8160" y="14553"/>
                  </a:lnTo>
                  <a:lnTo>
                    <a:pt x="8160" y="15089"/>
                  </a:lnTo>
                  <a:lnTo>
                    <a:pt x="7406" y="15396"/>
                  </a:lnTo>
                  <a:lnTo>
                    <a:pt x="6103" y="15396"/>
                  </a:lnTo>
                  <a:lnTo>
                    <a:pt x="5829" y="14783"/>
                  </a:lnTo>
                  <a:lnTo>
                    <a:pt x="5623" y="14553"/>
                  </a:lnTo>
                  <a:lnTo>
                    <a:pt x="5623" y="13940"/>
                  </a:lnTo>
                  <a:lnTo>
                    <a:pt x="5349" y="13711"/>
                  </a:lnTo>
                  <a:lnTo>
                    <a:pt x="5349" y="12791"/>
                  </a:lnTo>
                  <a:lnTo>
                    <a:pt x="754" y="12791"/>
                  </a:lnTo>
                  <a:lnTo>
                    <a:pt x="754" y="13098"/>
                  </a:lnTo>
                  <a:lnTo>
                    <a:pt x="549" y="13098"/>
                  </a:lnTo>
                  <a:lnTo>
                    <a:pt x="549" y="12791"/>
                  </a:lnTo>
                  <a:lnTo>
                    <a:pt x="0" y="12791"/>
                  </a:lnTo>
                  <a:close/>
                  <a:moveTo>
                    <a:pt x="0" y="127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5" name="AutoShape 139"/>
            <p:cNvSpPr>
              <a:spLocks/>
            </p:cNvSpPr>
            <p:nvPr/>
          </p:nvSpPr>
          <p:spPr bwMode="auto">
            <a:xfrm>
              <a:off x="8220" y="5023"/>
              <a:ext cx="132" cy="29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62" y="0"/>
                  </a:moveTo>
                  <a:lnTo>
                    <a:pt x="2908" y="0"/>
                  </a:lnTo>
                  <a:lnTo>
                    <a:pt x="2908" y="726"/>
                  </a:lnTo>
                  <a:lnTo>
                    <a:pt x="6231" y="726"/>
                  </a:lnTo>
                  <a:lnTo>
                    <a:pt x="7477" y="1452"/>
                  </a:lnTo>
                  <a:lnTo>
                    <a:pt x="10800" y="2723"/>
                  </a:lnTo>
                  <a:lnTo>
                    <a:pt x="10800" y="10891"/>
                  </a:lnTo>
                  <a:lnTo>
                    <a:pt x="13708" y="11435"/>
                  </a:lnTo>
                  <a:lnTo>
                    <a:pt x="15369" y="12161"/>
                  </a:lnTo>
                  <a:lnTo>
                    <a:pt x="18277" y="12887"/>
                  </a:lnTo>
                  <a:lnTo>
                    <a:pt x="18277" y="13613"/>
                  </a:lnTo>
                  <a:lnTo>
                    <a:pt x="19938" y="14158"/>
                  </a:lnTo>
                  <a:lnTo>
                    <a:pt x="19938" y="14884"/>
                  </a:lnTo>
                  <a:lnTo>
                    <a:pt x="21600" y="15610"/>
                  </a:lnTo>
                  <a:lnTo>
                    <a:pt x="19938" y="15610"/>
                  </a:lnTo>
                  <a:lnTo>
                    <a:pt x="19938" y="16155"/>
                  </a:lnTo>
                  <a:lnTo>
                    <a:pt x="18277" y="16155"/>
                  </a:lnTo>
                  <a:lnTo>
                    <a:pt x="19938" y="16155"/>
                  </a:lnTo>
                  <a:lnTo>
                    <a:pt x="18277" y="16881"/>
                  </a:lnTo>
                  <a:lnTo>
                    <a:pt x="19938" y="16881"/>
                  </a:lnTo>
                  <a:lnTo>
                    <a:pt x="19938" y="18151"/>
                  </a:lnTo>
                  <a:lnTo>
                    <a:pt x="18277" y="18877"/>
                  </a:lnTo>
                  <a:lnTo>
                    <a:pt x="17031" y="18877"/>
                  </a:lnTo>
                  <a:lnTo>
                    <a:pt x="17031" y="20329"/>
                  </a:lnTo>
                  <a:lnTo>
                    <a:pt x="15369" y="20874"/>
                  </a:lnTo>
                  <a:lnTo>
                    <a:pt x="15369" y="21600"/>
                  </a:lnTo>
                  <a:lnTo>
                    <a:pt x="13708" y="21600"/>
                  </a:lnTo>
                  <a:lnTo>
                    <a:pt x="13708" y="20874"/>
                  </a:lnTo>
                  <a:lnTo>
                    <a:pt x="10800" y="19603"/>
                  </a:lnTo>
                  <a:lnTo>
                    <a:pt x="9138" y="19603"/>
                  </a:lnTo>
                  <a:lnTo>
                    <a:pt x="9138" y="16881"/>
                  </a:lnTo>
                  <a:lnTo>
                    <a:pt x="10800" y="16155"/>
                  </a:lnTo>
                  <a:lnTo>
                    <a:pt x="12462" y="15610"/>
                  </a:lnTo>
                  <a:lnTo>
                    <a:pt x="12462" y="14884"/>
                  </a:lnTo>
                  <a:lnTo>
                    <a:pt x="10800" y="14158"/>
                  </a:lnTo>
                  <a:lnTo>
                    <a:pt x="4569" y="14158"/>
                  </a:lnTo>
                  <a:lnTo>
                    <a:pt x="4569" y="13613"/>
                  </a:lnTo>
                  <a:lnTo>
                    <a:pt x="2908" y="13613"/>
                  </a:lnTo>
                  <a:lnTo>
                    <a:pt x="2908" y="12887"/>
                  </a:lnTo>
                  <a:lnTo>
                    <a:pt x="1662" y="13613"/>
                  </a:lnTo>
                  <a:lnTo>
                    <a:pt x="1662" y="12887"/>
                  </a:lnTo>
                  <a:lnTo>
                    <a:pt x="0" y="12161"/>
                  </a:lnTo>
                  <a:lnTo>
                    <a:pt x="0" y="11435"/>
                  </a:lnTo>
                  <a:lnTo>
                    <a:pt x="1662" y="10891"/>
                  </a:lnTo>
                  <a:lnTo>
                    <a:pt x="1662" y="9439"/>
                  </a:lnTo>
                  <a:lnTo>
                    <a:pt x="2908" y="9439"/>
                  </a:lnTo>
                  <a:lnTo>
                    <a:pt x="4569" y="8894"/>
                  </a:lnTo>
                  <a:lnTo>
                    <a:pt x="4569" y="8168"/>
                  </a:lnTo>
                  <a:lnTo>
                    <a:pt x="2908" y="7442"/>
                  </a:lnTo>
                  <a:lnTo>
                    <a:pt x="4569" y="7442"/>
                  </a:lnTo>
                  <a:lnTo>
                    <a:pt x="2908" y="6716"/>
                  </a:lnTo>
                  <a:lnTo>
                    <a:pt x="4569" y="6716"/>
                  </a:lnTo>
                  <a:lnTo>
                    <a:pt x="4569" y="6171"/>
                  </a:lnTo>
                  <a:lnTo>
                    <a:pt x="2908" y="5445"/>
                  </a:lnTo>
                  <a:lnTo>
                    <a:pt x="2908" y="4719"/>
                  </a:lnTo>
                  <a:lnTo>
                    <a:pt x="4569" y="4175"/>
                  </a:lnTo>
                  <a:lnTo>
                    <a:pt x="6231" y="4175"/>
                  </a:lnTo>
                  <a:lnTo>
                    <a:pt x="6231" y="3449"/>
                  </a:lnTo>
                  <a:lnTo>
                    <a:pt x="2908" y="1997"/>
                  </a:lnTo>
                  <a:lnTo>
                    <a:pt x="4569" y="1452"/>
                  </a:lnTo>
                  <a:lnTo>
                    <a:pt x="2908" y="1452"/>
                  </a:lnTo>
                  <a:lnTo>
                    <a:pt x="2908" y="726"/>
                  </a:lnTo>
                  <a:lnTo>
                    <a:pt x="1662" y="726"/>
                  </a:lnTo>
                  <a:lnTo>
                    <a:pt x="1662" y="0"/>
                  </a:lnTo>
                  <a:close/>
                  <a:moveTo>
                    <a:pt x="1662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6" name="AutoShape 140"/>
            <p:cNvSpPr>
              <a:spLocks/>
            </p:cNvSpPr>
            <p:nvPr/>
          </p:nvSpPr>
          <p:spPr bwMode="auto">
            <a:xfrm>
              <a:off x="7758" y="4979"/>
              <a:ext cx="500" cy="37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057" y="6253"/>
                  </a:moveTo>
                  <a:lnTo>
                    <a:pt x="4495" y="6253"/>
                  </a:lnTo>
                  <a:lnTo>
                    <a:pt x="4495" y="6821"/>
                  </a:lnTo>
                  <a:lnTo>
                    <a:pt x="4934" y="7389"/>
                  </a:lnTo>
                  <a:lnTo>
                    <a:pt x="4934" y="6821"/>
                  </a:lnTo>
                  <a:lnTo>
                    <a:pt x="6140" y="6821"/>
                  </a:lnTo>
                  <a:lnTo>
                    <a:pt x="6579" y="7389"/>
                  </a:lnTo>
                  <a:lnTo>
                    <a:pt x="6579" y="7816"/>
                  </a:lnTo>
                  <a:lnTo>
                    <a:pt x="6908" y="7816"/>
                  </a:lnTo>
                  <a:lnTo>
                    <a:pt x="7346" y="8384"/>
                  </a:lnTo>
                  <a:lnTo>
                    <a:pt x="8991" y="8384"/>
                  </a:lnTo>
                  <a:lnTo>
                    <a:pt x="8991" y="7816"/>
                  </a:lnTo>
                  <a:lnTo>
                    <a:pt x="9429" y="7389"/>
                  </a:lnTo>
                  <a:lnTo>
                    <a:pt x="9758" y="7389"/>
                  </a:lnTo>
                  <a:lnTo>
                    <a:pt x="9758" y="7816"/>
                  </a:lnTo>
                  <a:lnTo>
                    <a:pt x="10197" y="8384"/>
                  </a:lnTo>
                  <a:lnTo>
                    <a:pt x="10197" y="8953"/>
                  </a:lnTo>
                  <a:lnTo>
                    <a:pt x="10636" y="8953"/>
                  </a:lnTo>
                  <a:lnTo>
                    <a:pt x="11403" y="9521"/>
                  </a:lnTo>
                  <a:lnTo>
                    <a:pt x="11842" y="9521"/>
                  </a:lnTo>
                  <a:lnTo>
                    <a:pt x="12280" y="9947"/>
                  </a:lnTo>
                  <a:lnTo>
                    <a:pt x="12280" y="10516"/>
                  </a:lnTo>
                  <a:lnTo>
                    <a:pt x="12609" y="11084"/>
                  </a:lnTo>
                  <a:lnTo>
                    <a:pt x="13048" y="11511"/>
                  </a:lnTo>
                  <a:lnTo>
                    <a:pt x="13486" y="11511"/>
                  </a:lnTo>
                  <a:lnTo>
                    <a:pt x="13815" y="11084"/>
                  </a:lnTo>
                  <a:lnTo>
                    <a:pt x="14254" y="11084"/>
                  </a:lnTo>
                  <a:lnTo>
                    <a:pt x="14254" y="11511"/>
                  </a:lnTo>
                  <a:lnTo>
                    <a:pt x="14692" y="11084"/>
                  </a:lnTo>
                  <a:lnTo>
                    <a:pt x="14254" y="8953"/>
                  </a:lnTo>
                  <a:lnTo>
                    <a:pt x="13815" y="8953"/>
                  </a:lnTo>
                  <a:lnTo>
                    <a:pt x="13815" y="9521"/>
                  </a:lnTo>
                  <a:lnTo>
                    <a:pt x="13048" y="9521"/>
                  </a:lnTo>
                  <a:lnTo>
                    <a:pt x="13048" y="8953"/>
                  </a:lnTo>
                  <a:lnTo>
                    <a:pt x="12609" y="8953"/>
                  </a:lnTo>
                  <a:lnTo>
                    <a:pt x="12280" y="8384"/>
                  </a:lnTo>
                  <a:lnTo>
                    <a:pt x="12280" y="5826"/>
                  </a:lnTo>
                  <a:lnTo>
                    <a:pt x="12609" y="5258"/>
                  </a:lnTo>
                  <a:lnTo>
                    <a:pt x="12609" y="3126"/>
                  </a:lnTo>
                  <a:lnTo>
                    <a:pt x="12280" y="3126"/>
                  </a:lnTo>
                  <a:lnTo>
                    <a:pt x="12280" y="2558"/>
                  </a:lnTo>
                  <a:lnTo>
                    <a:pt x="13048" y="995"/>
                  </a:lnTo>
                  <a:lnTo>
                    <a:pt x="15898" y="0"/>
                  </a:lnTo>
                  <a:lnTo>
                    <a:pt x="16666" y="568"/>
                  </a:lnTo>
                  <a:lnTo>
                    <a:pt x="17543" y="568"/>
                  </a:lnTo>
                  <a:lnTo>
                    <a:pt x="17872" y="995"/>
                  </a:lnTo>
                  <a:lnTo>
                    <a:pt x="17872" y="1563"/>
                  </a:lnTo>
                  <a:lnTo>
                    <a:pt x="19517" y="1563"/>
                  </a:lnTo>
                  <a:lnTo>
                    <a:pt x="19517" y="2132"/>
                  </a:lnTo>
                  <a:lnTo>
                    <a:pt x="19955" y="2132"/>
                  </a:lnTo>
                  <a:lnTo>
                    <a:pt x="20394" y="2558"/>
                  </a:lnTo>
                  <a:lnTo>
                    <a:pt x="20394" y="3126"/>
                  </a:lnTo>
                  <a:lnTo>
                    <a:pt x="20723" y="3126"/>
                  </a:lnTo>
                  <a:lnTo>
                    <a:pt x="20723" y="3695"/>
                  </a:lnTo>
                  <a:lnTo>
                    <a:pt x="21161" y="3695"/>
                  </a:lnTo>
                  <a:lnTo>
                    <a:pt x="20723" y="4121"/>
                  </a:lnTo>
                  <a:lnTo>
                    <a:pt x="21600" y="5258"/>
                  </a:lnTo>
                  <a:lnTo>
                    <a:pt x="21600" y="5826"/>
                  </a:lnTo>
                  <a:lnTo>
                    <a:pt x="21161" y="5826"/>
                  </a:lnTo>
                  <a:lnTo>
                    <a:pt x="20723" y="6253"/>
                  </a:lnTo>
                  <a:lnTo>
                    <a:pt x="20723" y="6821"/>
                  </a:lnTo>
                  <a:lnTo>
                    <a:pt x="21161" y="7389"/>
                  </a:lnTo>
                  <a:lnTo>
                    <a:pt x="21161" y="7816"/>
                  </a:lnTo>
                  <a:lnTo>
                    <a:pt x="20723" y="7816"/>
                  </a:lnTo>
                  <a:lnTo>
                    <a:pt x="21161" y="8384"/>
                  </a:lnTo>
                  <a:lnTo>
                    <a:pt x="20723" y="8384"/>
                  </a:lnTo>
                  <a:lnTo>
                    <a:pt x="21161" y="8953"/>
                  </a:lnTo>
                  <a:lnTo>
                    <a:pt x="21161" y="9521"/>
                  </a:lnTo>
                  <a:lnTo>
                    <a:pt x="20723" y="9947"/>
                  </a:lnTo>
                  <a:lnTo>
                    <a:pt x="20394" y="9947"/>
                  </a:lnTo>
                  <a:lnTo>
                    <a:pt x="20394" y="11084"/>
                  </a:lnTo>
                  <a:lnTo>
                    <a:pt x="19955" y="11511"/>
                  </a:lnTo>
                  <a:lnTo>
                    <a:pt x="19955" y="12079"/>
                  </a:lnTo>
                  <a:lnTo>
                    <a:pt x="20394" y="12647"/>
                  </a:lnTo>
                  <a:lnTo>
                    <a:pt x="20394" y="13216"/>
                  </a:lnTo>
                  <a:lnTo>
                    <a:pt x="19955" y="13216"/>
                  </a:lnTo>
                  <a:lnTo>
                    <a:pt x="18749" y="13642"/>
                  </a:lnTo>
                  <a:lnTo>
                    <a:pt x="18311" y="13642"/>
                  </a:lnTo>
                  <a:lnTo>
                    <a:pt x="16666" y="14779"/>
                  </a:lnTo>
                  <a:lnTo>
                    <a:pt x="16337" y="14779"/>
                  </a:lnTo>
                  <a:lnTo>
                    <a:pt x="15460" y="15205"/>
                  </a:lnTo>
                  <a:lnTo>
                    <a:pt x="15460" y="16342"/>
                  </a:lnTo>
                  <a:lnTo>
                    <a:pt x="13048" y="16342"/>
                  </a:lnTo>
                  <a:lnTo>
                    <a:pt x="12609" y="16768"/>
                  </a:lnTo>
                  <a:lnTo>
                    <a:pt x="12609" y="17905"/>
                  </a:lnTo>
                  <a:lnTo>
                    <a:pt x="12280" y="17905"/>
                  </a:lnTo>
                  <a:lnTo>
                    <a:pt x="11842" y="18474"/>
                  </a:lnTo>
                  <a:lnTo>
                    <a:pt x="10636" y="18900"/>
                  </a:lnTo>
                  <a:lnTo>
                    <a:pt x="9758" y="20463"/>
                  </a:lnTo>
                  <a:lnTo>
                    <a:pt x="9429" y="21032"/>
                  </a:lnTo>
                  <a:lnTo>
                    <a:pt x="8991" y="21600"/>
                  </a:lnTo>
                  <a:lnTo>
                    <a:pt x="8552" y="21600"/>
                  </a:lnTo>
                  <a:lnTo>
                    <a:pt x="8223" y="21032"/>
                  </a:lnTo>
                  <a:lnTo>
                    <a:pt x="5702" y="21032"/>
                  </a:lnTo>
                  <a:lnTo>
                    <a:pt x="5702" y="20463"/>
                  </a:lnTo>
                  <a:lnTo>
                    <a:pt x="5373" y="20463"/>
                  </a:lnTo>
                  <a:lnTo>
                    <a:pt x="4934" y="20037"/>
                  </a:lnTo>
                  <a:lnTo>
                    <a:pt x="4495" y="20463"/>
                  </a:lnTo>
                  <a:lnTo>
                    <a:pt x="4057" y="20037"/>
                  </a:lnTo>
                  <a:lnTo>
                    <a:pt x="2522" y="20463"/>
                  </a:lnTo>
                  <a:lnTo>
                    <a:pt x="2083" y="20037"/>
                  </a:lnTo>
                  <a:lnTo>
                    <a:pt x="1645" y="19468"/>
                  </a:lnTo>
                  <a:lnTo>
                    <a:pt x="1316" y="19468"/>
                  </a:lnTo>
                  <a:lnTo>
                    <a:pt x="877" y="18900"/>
                  </a:lnTo>
                  <a:lnTo>
                    <a:pt x="877" y="18474"/>
                  </a:lnTo>
                  <a:lnTo>
                    <a:pt x="439" y="18474"/>
                  </a:lnTo>
                  <a:lnTo>
                    <a:pt x="0" y="17905"/>
                  </a:lnTo>
                  <a:lnTo>
                    <a:pt x="0" y="10516"/>
                  </a:lnTo>
                  <a:lnTo>
                    <a:pt x="4057" y="10516"/>
                  </a:lnTo>
                  <a:lnTo>
                    <a:pt x="4057" y="7389"/>
                  </a:lnTo>
                  <a:lnTo>
                    <a:pt x="3728" y="6821"/>
                  </a:lnTo>
                  <a:lnTo>
                    <a:pt x="4057" y="6821"/>
                  </a:lnTo>
                  <a:lnTo>
                    <a:pt x="4057" y="6253"/>
                  </a:lnTo>
                  <a:close/>
                  <a:moveTo>
                    <a:pt x="4057" y="625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7" name="AutoShape 141"/>
            <p:cNvSpPr>
              <a:spLocks/>
            </p:cNvSpPr>
            <p:nvPr/>
          </p:nvSpPr>
          <p:spPr bwMode="auto">
            <a:xfrm>
              <a:off x="7327" y="4895"/>
              <a:ext cx="525" cy="45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139" y="20671"/>
                  </a:moveTo>
                  <a:lnTo>
                    <a:pt x="19722" y="20323"/>
                  </a:lnTo>
                  <a:lnTo>
                    <a:pt x="19304" y="19858"/>
                  </a:lnTo>
                  <a:lnTo>
                    <a:pt x="18991" y="19858"/>
                  </a:lnTo>
                  <a:lnTo>
                    <a:pt x="18574" y="19394"/>
                  </a:lnTo>
                  <a:lnTo>
                    <a:pt x="18574" y="19045"/>
                  </a:lnTo>
                  <a:lnTo>
                    <a:pt x="18157" y="19045"/>
                  </a:lnTo>
                  <a:lnTo>
                    <a:pt x="17739" y="18581"/>
                  </a:lnTo>
                  <a:lnTo>
                    <a:pt x="17739" y="12542"/>
                  </a:lnTo>
                  <a:lnTo>
                    <a:pt x="21600" y="12542"/>
                  </a:lnTo>
                  <a:lnTo>
                    <a:pt x="21600" y="9987"/>
                  </a:lnTo>
                  <a:lnTo>
                    <a:pt x="21287" y="9523"/>
                  </a:lnTo>
                  <a:lnTo>
                    <a:pt x="21600" y="9523"/>
                  </a:lnTo>
                  <a:lnTo>
                    <a:pt x="21600" y="9058"/>
                  </a:lnTo>
                  <a:lnTo>
                    <a:pt x="20870" y="9058"/>
                  </a:lnTo>
                  <a:lnTo>
                    <a:pt x="20452" y="9523"/>
                  </a:lnTo>
                  <a:lnTo>
                    <a:pt x="19304" y="9523"/>
                  </a:lnTo>
                  <a:lnTo>
                    <a:pt x="19304" y="9058"/>
                  </a:lnTo>
                  <a:lnTo>
                    <a:pt x="18991" y="9058"/>
                  </a:lnTo>
                  <a:lnTo>
                    <a:pt x="18991" y="9523"/>
                  </a:lnTo>
                  <a:lnTo>
                    <a:pt x="18574" y="9523"/>
                  </a:lnTo>
                  <a:lnTo>
                    <a:pt x="18574" y="7781"/>
                  </a:lnTo>
                  <a:lnTo>
                    <a:pt x="18157" y="7316"/>
                  </a:lnTo>
                  <a:lnTo>
                    <a:pt x="18574" y="6968"/>
                  </a:lnTo>
                  <a:lnTo>
                    <a:pt x="18157" y="6968"/>
                  </a:lnTo>
                  <a:lnTo>
                    <a:pt x="18157" y="6503"/>
                  </a:lnTo>
                  <a:lnTo>
                    <a:pt x="17739" y="6039"/>
                  </a:lnTo>
                  <a:lnTo>
                    <a:pt x="17739" y="2671"/>
                  </a:lnTo>
                  <a:lnTo>
                    <a:pt x="15861" y="2671"/>
                  </a:lnTo>
                  <a:lnTo>
                    <a:pt x="15861" y="1742"/>
                  </a:lnTo>
                  <a:lnTo>
                    <a:pt x="15443" y="1742"/>
                  </a:lnTo>
                  <a:lnTo>
                    <a:pt x="15443" y="2206"/>
                  </a:lnTo>
                  <a:lnTo>
                    <a:pt x="13878" y="2206"/>
                  </a:lnTo>
                  <a:lnTo>
                    <a:pt x="13878" y="2671"/>
                  </a:lnTo>
                  <a:lnTo>
                    <a:pt x="13565" y="2671"/>
                  </a:lnTo>
                  <a:lnTo>
                    <a:pt x="13565" y="3484"/>
                  </a:lnTo>
                  <a:lnTo>
                    <a:pt x="12417" y="3948"/>
                  </a:lnTo>
                  <a:lnTo>
                    <a:pt x="10435" y="3948"/>
                  </a:lnTo>
                  <a:lnTo>
                    <a:pt x="10017" y="3019"/>
                  </a:lnTo>
                  <a:lnTo>
                    <a:pt x="9704" y="2671"/>
                  </a:lnTo>
                  <a:lnTo>
                    <a:pt x="9704" y="1742"/>
                  </a:lnTo>
                  <a:lnTo>
                    <a:pt x="9287" y="1394"/>
                  </a:lnTo>
                  <a:lnTo>
                    <a:pt x="9287" y="0"/>
                  </a:lnTo>
                  <a:lnTo>
                    <a:pt x="2296" y="0"/>
                  </a:lnTo>
                  <a:lnTo>
                    <a:pt x="2296" y="465"/>
                  </a:lnTo>
                  <a:lnTo>
                    <a:pt x="1565" y="465"/>
                  </a:lnTo>
                  <a:lnTo>
                    <a:pt x="1983" y="929"/>
                  </a:lnTo>
                  <a:lnTo>
                    <a:pt x="1983" y="1394"/>
                  </a:lnTo>
                  <a:lnTo>
                    <a:pt x="2713" y="2206"/>
                  </a:lnTo>
                  <a:lnTo>
                    <a:pt x="2713" y="3484"/>
                  </a:lnTo>
                  <a:lnTo>
                    <a:pt x="3443" y="4413"/>
                  </a:lnTo>
                  <a:lnTo>
                    <a:pt x="3130" y="4761"/>
                  </a:lnTo>
                  <a:lnTo>
                    <a:pt x="2713" y="5690"/>
                  </a:lnTo>
                  <a:lnTo>
                    <a:pt x="3130" y="5690"/>
                  </a:lnTo>
                  <a:lnTo>
                    <a:pt x="3130" y="7316"/>
                  </a:lnTo>
                  <a:lnTo>
                    <a:pt x="3861" y="8245"/>
                  </a:lnTo>
                  <a:lnTo>
                    <a:pt x="3861" y="8710"/>
                  </a:lnTo>
                  <a:lnTo>
                    <a:pt x="4278" y="9058"/>
                  </a:lnTo>
                  <a:lnTo>
                    <a:pt x="4278" y="10335"/>
                  </a:lnTo>
                  <a:lnTo>
                    <a:pt x="3443" y="11729"/>
                  </a:lnTo>
                  <a:lnTo>
                    <a:pt x="3130" y="11729"/>
                  </a:lnTo>
                  <a:lnTo>
                    <a:pt x="2296" y="12077"/>
                  </a:lnTo>
                  <a:lnTo>
                    <a:pt x="2296" y="12542"/>
                  </a:lnTo>
                  <a:lnTo>
                    <a:pt x="1565" y="13355"/>
                  </a:lnTo>
                  <a:lnTo>
                    <a:pt x="1565" y="14284"/>
                  </a:lnTo>
                  <a:lnTo>
                    <a:pt x="1148" y="14284"/>
                  </a:lnTo>
                  <a:lnTo>
                    <a:pt x="1148" y="15561"/>
                  </a:lnTo>
                  <a:lnTo>
                    <a:pt x="835" y="16374"/>
                  </a:lnTo>
                  <a:lnTo>
                    <a:pt x="835" y="16839"/>
                  </a:lnTo>
                  <a:lnTo>
                    <a:pt x="417" y="17303"/>
                  </a:lnTo>
                  <a:lnTo>
                    <a:pt x="417" y="19394"/>
                  </a:lnTo>
                  <a:lnTo>
                    <a:pt x="0" y="19858"/>
                  </a:lnTo>
                  <a:lnTo>
                    <a:pt x="0" y="20323"/>
                  </a:lnTo>
                  <a:lnTo>
                    <a:pt x="835" y="20323"/>
                  </a:lnTo>
                  <a:lnTo>
                    <a:pt x="835" y="19858"/>
                  </a:lnTo>
                  <a:lnTo>
                    <a:pt x="1148" y="19858"/>
                  </a:lnTo>
                  <a:lnTo>
                    <a:pt x="1565" y="20323"/>
                  </a:lnTo>
                  <a:lnTo>
                    <a:pt x="1565" y="19858"/>
                  </a:lnTo>
                  <a:lnTo>
                    <a:pt x="2296" y="19394"/>
                  </a:lnTo>
                  <a:lnTo>
                    <a:pt x="3130" y="19394"/>
                  </a:lnTo>
                  <a:lnTo>
                    <a:pt x="3130" y="19858"/>
                  </a:lnTo>
                  <a:lnTo>
                    <a:pt x="3443" y="19858"/>
                  </a:lnTo>
                  <a:lnTo>
                    <a:pt x="3861" y="20323"/>
                  </a:lnTo>
                  <a:lnTo>
                    <a:pt x="11583" y="20323"/>
                  </a:lnTo>
                  <a:lnTo>
                    <a:pt x="12000" y="20671"/>
                  </a:lnTo>
                  <a:lnTo>
                    <a:pt x="12417" y="20671"/>
                  </a:lnTo>
                  <a:lnTo>
                    <a:pt x="12730" y="21135"/>
                  </a:lnTo>
                  <a:lnTo>
                    <a:pt x="14713" y="21135"/>
                  </a:lnTo>
                  <a:lnTo>
                    <a:pt x="14713" y="20671"/>
                  </a:lnTo>
                  <a:lnTo>
                    <a:pt x="14713" y="21135"/>
                  </a:lnTo>
                  <a:lnTo>
                    <a:pt x="15443" y="21135"/>
                  </a:lnTo>
                  <a:lnTo>
                    <a:pt x="15443" y="21600"/>
                  </a:lnTo>
                  <a:lnTo>
                    <a:pt x="16278" y="21600"/>
                  </a:lnTo>
                  <a:lnTo>
                    <a:pt x="16278" y="21135"/>
                  </a:lnTo>
                  <a:lnTo>
                    <a:pt x="16591" y="21135"/>
                  </a:lnTo>
                  <a:lnTo>
                    <a:pt x="17009" y="21600"/>
                  </a:lnTo>
                  <a:lnTo>
                    <a:pt x="17426" y="21600"/>
                  </a:lnTo>
                  <a:lnTo>
                    <a:pt x="20139" y="20671"/>
                  </a:lnTo>
                  <a:close/>
                  <a:moveTo>
                    <a:pt x="20139" y="206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8" name="AutoShape 142"/>
            <p:cNvSpPr>
              <a:spLocks/>
            </p:cNvSpPr>
            <p:nvPr/>
          </p:nvSpPr>
          <p:spPr bwMode="auto">
            <a:xfrm>
              <a:off x="7890" y="5263"/>
              <a:ext cx="330" cy="2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6854"/>
                  </a:moveTo>
                  <a:lnTo>
                    <a:pt x="3822" y="6854"/>
                  </a:lnTo>
                  <a:lnTo>
                    <a:pt x="4320" y="7685"/>
                  </a:lnTo>
                  <a:lnTo>
                    <a:pt x="4985" y="7685"/>
                  </a:lnTo>
                  <a:lnTo>
                    <a:pt x="5649" y="6854"/>
                  </a:lnTo>
                  <a:lnTo>
                    <a:pt x="6148" y="6023"/>
                  </a:lnTo>
                  <a:lnTo>
                    <a:pt x="7477" y="3738"/>
                  </a:lnTo>
                  <a:lnTo>
                    <a:pt x="9305" y="3115"/>
                  </a:lnTo>
                  <a:lnTo>
                    <a:pt x="9969" y="2285"/>
                  </a:lnTo>
                  <a:lnTo>
                    <a:pt x="10468" y="2285"/>
                  </a:lnTo>
                  <a:lnTo>
                    <a:pt x="10468" y="623"/>
                  </a:lnTo>
                  <a:lnTo>
                    <a:pt x="11132" y="0"/>
                  </a:lnTo>
                  <a:lnTo>
                    <a:pt x="14788" y="0"/>
                  </a:lnTo>
                  <a:lnTo>
                    <a:pt x="14788" y="623"/>
                  </a:lnTo>
                  <a:lnTo>
                    <a:pt x="16117" y="623"/>
                  </a:lnTo>
                  <a:lnTo>
                    <a:pt x="16117" y="1454"/>
                  </a:lnTo>
                  <a:lnTo>
                    <a:pt x="16615" y="1454"/>
                  </a:lnTo>
                  <a:lnTo>
                    <a:pt x="16615" y="623"/>
                  </a:lnTo>
                  <a:lnTo>
                    <a:pt x="17280" y="1454"/>
                  </a:lnTo>
                  <a:lnTo>
                    <a:pt x="18443" y="1454"/>
                  </a:lnTo>
                  <a:lnTo>
                    <a:pt x="18443" y="2285"/>
                  </a:lnTo>
                  <a:lnTo>
                    <a:pt x="20271" y="2285"/>
                  </a:lnTo>
                  <a:lnTo>
                    <a:pt x="20271" y="3115"/>
                  </a:lnTo>
                  <a:lnTo>
                    <a:pt x="20935" y="3738"/>
                  </a:lnTo>
                  <a:lnTo>
                    <a:pt x="21600" y="3738"/>
                  </a:lnTo>
                  <a:lnTo>
                    <a:pt x="21600" y="6023"/>
                  </a:lnTo>
                  <a:lnTo>
                    <a:pt x="20935" y="6854"/>
                  </a:lnTo>
                  <a:lnTo>
                    <a:pt x="20935" y="8515"/>
                  </a:lnTo>
                  <a:lnTo>
                    <a:pt x="21600" y="8515"/>
                  </a:lnTo>
                  <a:lnTo>
                    <a:pt x="20935" y="8515"/>
                  </a:lnTo>
                  <a:lnTo>
                    <a:pt x="20935" y="9969"/>
                  </a:lnTo>
                  <a:lnTo>
                    <a:pt x="20271" y="10800"/>
                  </a:lnTo>
                  <a:lnTo>
                    <a:pt x="20935" y="11423"/>
                  </a:lnTo>
                  <a:lnTo>
                    <a:pt x="20935" y="13915"/>
                  </a:lnTo>
                  <a:lnTo>
                    <a:pt x="20271" y="14538"/>
                  </a:lnTo>
                  <a:lnTo>
                    <a:pt x="19772" y="14538"/>
                  </a:lnTo>
                  <a:lnTo>
                    <a:pt x="19772" y="18485"/>
                  </a:lnTo>
                  <a:lnTo>
                    <a:pt x="16615" y="21600"/>
                  </a:lnTo>
                  <a:lnTo>
                    <a:pt x="16117" y="21600"/>
                  </a:lnTo>
                  <a:lnTo>
                    <a:pt x="14788" y="20769"/>
                  </a:lnTo>
                  <a:lnTo>
                    <a:pt x="14123" y="21600"/>
                  </a:lnTo>
                  <a:lnTo>
                    <a:pt x="13625" y="21600"/>
                  </a:lnTo>
                  <a:lnTo>
                    <a:pt x="12960" y="20769"/>
                  </a:lnTo>
                  <a:lnTo>
                    <a:pt x="11132" y="20769"/>
                  </a:lnTo>
                  <a:lnTo>
                    <a:pt x="10468" y="19938"/>
                  </a:lnTo>
                  <a:lnTo>
                    <a:pt x="10468" y="19315"/>
                  </a:lnTo>
                  <a:lnTo>
                    <a:pt x="9305" y="19315"/>
                  </a:lnTo>
                  <a:lnTo>
                    <a:pt x="8640" y="18485"/>
                  </a:lnTo>
                  <a:lnTo>
                    <a:pt x="7975" y="19315"/>
                  </a:lnTo>
                  <a:lnTo>
                    <a:pt x="7477" y="18485"/>
                  </a:lnTo>
                  <a:lnTo>
                    <a:pt x="6148" y="16823"/>
                  </a:lnTo>
                  <a:lnTo>
                    <a:pt x="6148" y="15369"/>
                  </a:lnTo>
                  <a:lnTo>
                    <a:pt x="5649" y="15369"/>
                  </a:lnTo>
                  <a:lnTo>
                    <a:pt x="5649" y="14538"/>
                  </a:lnTo>
                  <a:lnTo>
                    <a:pt x="4985" y="13915"/>
                  </a:lnTo>
                  <a:lnTo>
                    <a:pt x="4320" y="13915"/>
                  </a:lnTo>
                  <a:lnTo>
                    <a:pt x="3822" y="13085"/>
                  </a:lnTo>
                  <a:lnTo>
                    <a:pt x="3157" y="11423"/>
                  </a:lnTo>
                  <a:lnTo>
                    <a:pt x="2492" y="11423"/>
                  </a:lnTo>
                  <a:lnTo>
                    <a:pt x="2492" y="10800"/>
                  </a:lnTo>
                  <a:lnTo>
                    <a:pt x="1828" y="9969"/>
                  </a:lnTo>
                  <a:lnTo>
                    <a:pt x="1828" y="9138"/>
                  </a:lnTo>
                  <a:lnTo>
                    <a:pt x="1329" y="9138"/>
                  </a:lnTo>
                  <a:lnTo>
                    <a:pt x="1329" y="8515"/>
                  </a:lnTo>
                  <a:lnTo>
                    <a:pt x="665" y="8515"/>
                  </a:lnTo>
                  <a:lnTo>
                    <a:pt x="665" y="7685"/>
                  </a:lnTo>
                  <a:lnTo>
                    <a:pt x="0" y="7685"/>
                  </a:lnTo>
                  <a:lnTo>
                    <a:pt x="0" y="6854"/>
                  </a:lnTo>
                  <a:close/>
                  <a:moveTo>
                    <a:pt x="0" y="685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9" name="AutoShape 143"/>
            <p:cNvSpPr>
              <a:spLocks/>
            </p:cNvSpPr>
            <p:nvPr/>
          </p:nvSpPr>
          <p:spPr bwMode="auto">
            <a:xfrm>
              <a:off x="7664" y="5345"/>
              <a:ext cx="396" cy="33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323" y="0"/>
                  </a:moveTo>
                  <a:lnTo>
                    <a:pt x="12323" y="631"/>
                  </a:lnTo>
                  <a:lnTo>
                    <a:pt x="12877" y="631"/>
                  </a:lnTo>
                  <a:lnTo>
                    <a:pt x="12877" y="1261"/>
                  </a:lnTo>
                  <a:lnTo>
                    <a:pt x="13431" y="1261"/>
                  </a:lnTo>
                  <a:lnTo>
                    <a:pt x="13431" y="1734"/>
                  </a:lnTo>
                  <a:lnTo>
                    <a:pt x="13846" y="1734"/>
                  </a:lnTo>
                  <a:lnTo>
                    <a:pt x="13846" y="2365"/>
                  </a:lnTo>
                  <a:lnTo>
                    <a:pt x="14400" y="2996"/>
                  </a:lnTo>
                  <a:lnTo>
                    <a:pt x="14400" y="3469"/>
                  </a:lnTo>
                  <a:lnTo>
                    <a:pt x="14954" y="3469"/>
                  </a:lnTo>
                  <a:lnTo>
                    <a:pt x="15508" y="4730"/>
                  </a:lnTo>
                  <a:lnTo>
                    <a:pt x="15923" y="5361"/>
                  </a:lnTo>
                  <a:lnTo>
                    <a:pt x="16477" y="5361"/>
                  </a:lnTo>
                  <a:lnTo>
                    <a:pt x="17031" y="5834"/>
                  </a:lnTo>
                  <a:lnTo>
                    <a:pt x="17031" y="6464"/>
                  </a:lnTo>
                  <a:lnTo>
                    <a:pt x="17446" y="6464"/>
                  </a:lnTo>
                  <a:lnTo>
                    <a:pt x="17446" y="7568"/>
                  </a:lnTo>
                  <a:lnTo>
                    <a:pt x="18554" y="8829"/>
                  </a:lnTo>
                  <a:lnTo>
                    <a:pt x="18969" y="9460"/>
                  </a:lnTo>
                  <a:lnTo>
                    <a:pt x="19523" y="8829"/>
                  </a:lnTo>
                  <a:lnTo>
                    <a:pt x="20077" y="9460"/>
                  </a:lnTo>
                  <a:lnTo>
                    <a:pt x="21046" y="9460"/>
                  </a:lnTo>
                  <a:lnTo>
                    <a:pt x="21046" y="9933"/>
                  </a:lnTo>
                  <a:lnTo>
                    <a:pt x="21600" y="10564"/>
                  </a:lnTo>
                  <a:lnTo>
                    <a:pt x="20631" y="10564"/>
                  </a:lnTo>
                  <a:lnTo>
                    <a:pt x="20631" y="11194"/>
                  </a:lnTo>
                  <a:lnTo>
                    <a:pt x="20077" y="11194"/>
                  </a:lnTo>
                  <a:lnTo>
                    <a:pt x="20077" y="11667"/>
                  </a:lnTo>
                  <a:lnTo>
                    <a:pt x="18554" y="11667"/>
                  </a:lnTo>
                  <a:lnTo>
                    <a:pt x="18000" y="12298"/>
                  </a:lnTo>
                  <a:lnTo>
                    <a:pt x="17446" y="12298"/>
                  </a:lnTo>
                  <a:lnTo>
                    <a:pt x="17446" y="12928"/>
                  </a:lnTo>
                  <a:lnTo>
                    <a:pt x="17031" y="12928"/>
                  </a:lnTo>
                  <a:lnTo>
                    <a:pt x="17031" y="13401"/>
                  </a:lnTo>
                  <a:lnTo>
                    <a:pt x="16477" y="13401"/>
                  </a:lnTo>
                  <a:lnTo>
                    <a:pt x="15508" y="14032"/>
                  </a:lnTo>
                  <a:lnTo>
                    <a:pt x="15508" y="14663"/>
                  </a:lnTo>
                  <a:lnTo>
                    <a:pt x="15923" y="15293"/>
                  </a:lnTo>
                  <a:lnTo>
                    <a:pt x="15508" y="15293"/>
                  </a:lnTo>
                  <a:lnTo>
                    <a:pt x="15508" y="15766"/>
                  </a:lnTo>
                  <a:lnTo>
                    <a:pt x="14954" y="15766"/>
                  </a:lnTo>
                  <a:lnTo>
                    <a:pt x="13846" y="17028"/>
                  </a:lnTo>
                  <a:lnTo>
                    <a:pt x="13431" y="17028"/>
                  </a:lnTo>
                  <a:lnTo>
                    <a:pt x="12877" y="17501"/>
                  </a:lnTo>
                  <a:lnTo>
                    <a:pt x="12877" y="19393"/>
                  </a:lnTo>
                  <a:lnTo>
                    <a:pt x="9831" y="19393"/>
                  </a:lnTo>
                  <a:lnTo>
                    <a:pt x="8723" y="18762"/>
                  </a:lnTo>
                  <a:lnTo>
                    <a:pt x="8308" y="18131"/>
                  </a:lnTo>
                  <a:lnTo>
                    <a:pt x="7200" y="18131"/>
                  </a:lnTo>
                  <a:lnTo>
                    <a:pt x="6785" y="18762"/>
                  </a:lnTo>
                  <a:lnTo>
                    <a:pt x="6231" y="19866"/>
                  </a:lnTo>
                  <a:lnTo>
                    <a:pt x="5677" y="20496"/>
                  </a:lnTo>
                  <a:lnTo>
                    <a:pt x="5123" y="20496"/>
                  </a:lnTo>
                  <a:lnTo>
                    <a:pt x="4708" y="21127"/>
                  </a:lnTo>
                  <a:lnTo>
                    <a:pt x="4154" y="21127"/>
                  </a:lnTo>
                  <a:lnTo>
                    <a:pt x="3600" y="21600"/>
                  </a:lnTo>
                  <a:lnTo>
                    <a:pt x="1662" y="21600"/>
                  </a:lnTo>
                  <a:lnTo>
                    <a:pt x="1662" y="19866"/>
                  </a:lnTo>
                  <a:lnTo>
                    <a:pt x="1108" y="18762"/>
                  </a:lnTo>
                  <a:lnTo>
                    <a:pt x="1108" y="18131"/>
                  </a:lnTo>
                  <a:lnTo>
                    <a:pt x="0" y="17501"/>
                  </a:lnTo>
                  <a:lnTo>
                    <a:pt x="0" y="17028"/>
                  </a:lnTo>
                  <a:lnTo>
                    <a:pt x="554" y="9933"/>
                  </a:lnTo>
                  <a:lnTo>
                    <a:pt x="2631" y="9933"/>
                  </a:lnTo>
                  <a:lnTo>
                    <a:pt x="3185" y="1261"/>
                  </a:lnTo>
                  <a:lnTo>
                    <a:pt x="6785" y="1261"/>
                  </a:lnTo>
                  <a:lnTo>
                    <a:pt x="7754" y="631"/>
                  </a:lnTo>
                  <a:lnTo>
                    <a:pt x="8308" y="631"/>
                  </a:lnTo>
                  <a:lnTo>
                    <a:pt x="8308" y="1734"/>
                  </a:lnTo>
                  <a:lnTo>
                    <a:pt x="9277" y="1261"/>
                  </a:lnTo>
                  <a:lnTo>
                    <a:pt x="9831" y="631"/>
                  </a:lnTo>
                  <a:lnTo>
                    <a:pt x="10246" y="0"/>
                  </a:lnTo>
                  <a:lnTo>
                    <a:pt x="10800" y="631"/>
                  </a:lnTo>
                  <a:lnTo>
                    <a:pt x="11354" y="0"/>
                  </a:lnTo>
                  <a:lnTo>
                    <a:pt x="12323" y="0"/>
                  </a:lnTo>
                  <a:close/>
                  <a:moveTo>
                    <a:pt x="12323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0" name="AutoShape 144"/>
            <p:cNvSpPr>
              <a:spLocks/>
            </p:cNvSpPr>
            <p:nvPr/>
          </p:nvSpPr>
          <p:spPr bwMode="auto">
            <a:xfrm>
              <a:off x="7327" y="5307"/>
              <a:ext cx="563" cy="4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941" y="14324"/>
                  </a:moveTo>
                  <a:lnTo>
                    <a:pt x="12941" y="13983"/>
                  </a:lnTo>
                  <a:lnTo>
                    <a:pt x="13330" y="8867"/>
                  </a:lnTo>
                  <a:lnTo>
                    <a:pt x="14789" y="8867"/>
                  </a:lnTo>
                  <a:lnTo>
                    <a:pt x="15178" y="2615"/>
                  </a:lnTo>
                  <a:lnTo>
                    <a:pt x="17708" y="2615"/>
                  </a:lnTo>
                  <a:lnTo>
                    <a:pt x="18389" y="2160"/>
                  </a:lnTo>
                  <a:lnTo>
                    <a:pt x="18778" y="2160"/>
                  </a:lnTo>
                  <a:lnTo>
                    <a:pt x="18778" y="2956"/>
                  </a:lnTo>
                  <a:lnTo>
                    <a:pt x="19459" y="2615"/>
                  </a:lnTo>
                  <a:lnTo>
                    <a:pt x="19849" y="2160"/>
                  </a:lnTo>
                  <a:lnTo>
                    <a:pt x="20141" y="1705"/>
                  </a:lnTo>
                  <a:lnTo>
                    <a:pt x="20530" y="2160"/>
                  </a:lnTo>
                  <a:lnTo>
                    <a:pt x="20919" y="1705"/>
                  </a:lnTo>
                  <a:lnTo>
                    <a:pt x="21600" y="1705"/>
                  </a:lnTo>
                  <a:lnTo>
                    <a:pt x="21600" y="1251"/>
                  </a:lnTo>
                  <a:lnTo>
                    <a:pt x="21308" y="1251"/>
                  </a:lnTo>
                  <a:lnTo>
                    <a:pt x="20919" y="909"/>
                  </a:lnTo>
                  <a:lnTo>
                    <a:pt x="20530" y="1251"/>
                  </a:lnTo>
                  <a:lnTo>
                    <a:pt x="20141" y="909"/>
                  </a:lnTo>
                  <a:lnTo>
                    <a:pt x="16249" y="2160"/>
                  </a:lnTo>
                  <a:lnTo>
                    <a:pt x="15859" y="2160"/>
                  </a:lnTo>
                  <a:lnTo>
                    <a:pt x="15470" y="1705"/>
                  </a:lnTo>
                  <a:lnTo>
                    <a:pt x="15178" y="1705"/>
                  </a:lnTo>
                  <a:lnTo>
                    <a:pt x="15178" y="2160"/>
                  </a:lnTo>
                  <a:lnTo>
                    <a:pt x="14400" y="2160"/>
                  </a:lnTo>
                  <a:lnTo>
                    <a:pt x="14400" y="1705"/>
                  </a:lnTo>
                  <a:lnTo>
                    <a:pt x="13719" y="1705"/>
                  </a:lnTo>
                  <a:lnTo>
                    <a:pt x="13719" y="1251"/>
                  </a:lnTo>
                  <a:lnTo>
                    <a:pt x="13719" y="1705"/>
                  </a:lnTo>
                  <a:lnTo>
                    <a:pt x="11870" y="1705"/>
                  </a:lnTo>
                  <a:lnTo>
                    <a:pt x="11578" y="1251"/>
                  </a:lnTo>
                  <a:lnTo>
                    <a:pt x="11189" y="1251"/>
                  </a:lnTo>
                  <a:lnTo>
                    <a:pt x="10800" y="909"/>
                  </a:lnTo>
                  <a:lnTo>
                    <a:pt x="3600" y="909"/>
                  </a:lnTo>
                  <a:lnTo>
                    <a:pt x="3211" y="455"/>
                  </a:lnTo>
                  <a:lnTo>
                    <a:pt x="2919" y="455"/>
                  </a:lnTo>
                  <a:lnTo>
                    <a:pt x="2919" y="0"/>
                  </a:lnTo>
                  <a:lnTo>
                    <a:pt x="2141" y="0"/>
                  </a:lnTo>
                  <a:lnTo>
                    <a:pt x="1459" y="455"/>
                  </a:lnTo>
                  <a:lnTo>
                    <a:pt x="1459" y="909"/>
                  </a:lnTo>
                  <a:lnTo>
                    <a:pt x="1070" y="455"/>
                  </a:lnTo>
                  <a:lnTo>
                    <a:pt x="778" y="455"/>
                  </a:lnTo>
                  <a:lnTo>
                    <a:pt x="778" y="909"/>
                  </a:lnTo>
                  <a:lnTo>
                    <a:pt x="0" y="909"/>
                  </a:lnTo>
                  <a:lnTo>
                    <a:pt x="389" y="2160"/>
                  </a:lnTo>
                  <a:lnTo>
                    <a:pt x="1070" y="3411"/>
                  </a:lnTo>
                  <a:lnTo>
                    <a:pt x="1849" y="4206"/>
                  </a:lnTo>
                  <a:lnTo>
                    <a:pt x="2530" y="5912"/>
                  </a:lnTo>
                  <a:lnTo>
                    <a:pt x="2530" y="6821"/>
                  </a:lnTo>
                  <a:lnTo>
                    <a:pt x="3211" y="8072"/>
                  </a:lnTo>
                  <a:lnTo>
                    <a:pt x="3211" y="8526"/>
                  </a:lnTo>
                  <a:lnTo>
                    <a:pt x="4378" y="9777"/>
                  </a:lnTo>
                  <a:lnTo>
                    <a:pt x="4378" y="10573"/>
                  </a:lnTo>
                  <a:lnTo>
                    <a:pt x="3989" y="10573"/>
                  </a:lnTo>
                  <a:lnTo>
                    <a:pt x="4378" y="11368"/>
                  </a:lnTo>
                  <a:lnTo>
                    <a:pt x="4378" y="12733"/>
                  </a:lnTo>
                  <a:lnTo>
                    <a:pt x="4670" y="13983"/>
                  </a:lnTo>
                  <a:lnTo>
                    <a:pt x="4670" y="14779"/>
                  </a:lnTo>
                  <a:lnTo>
                    <a:pt x="5059" y="15234"/>
                  </a:lnTo>
                  <a:lnTo>
                    <a:pt x="4670" y="15234"/>
                  </a:lnTo>
                  <a:lnTo>
                    <a:pt x="5059" y="15688"/>
                  </a:lnTo>
                  <a:lnTo>
                    <a:pt x="5059" y="16484"/>
                  </a:lnTo>
                  <a:lnTo>
                    <a:pt x="5449" y="16939"/>
                  </a:lnTo>
                  <a:lnTo>
                    <a:pt x="5059" y="16939"/>
                  </a:lnTo>
                  <a:lnTo>
                    <a:pt x="5059" y="17280"/>
                  </a:lnTo>
                  <a:lnTo>
                    <a:pt x="5449" y="17735"/>
                  </a:lnTo>
                  <a:lnTo>
                    <a:pt x="5449" y="18644"/>
                  </a:lnTo>
                  <a:lnTo>
                    <a:pt x="6519" y="19895"/>
                  </a:lnTo>
                  <a:lnTo>
                    <a:pt x="6519" y="20236"/>
                  </a:lnTo>
                  <a:lnTo>
                    <a:pt x="7200" y="20691"/>
                  </a:lnTo>
                  <a:lnTo>
                    <a:pt x="7589" y="20691"/>
                  </a:lnTo>
                  <a:lnTo>
                    <a:pt x="7589" y="20236"/>
                  </a:lnTo>
                  <a:lnTo>
                    <a:pt x="7978" y="19895"/>
                  </a:lnTo>
                  <a:lnTo>
                    <a:pt x="8659" y="19895"/>
                  </a:lnTo>
                  <a:lnTo>
                    <a:pt x="8659" y="21145"/>
                  </a:lnTo>
                  <a:lnTo>
                    <a:pt x="10800" y="21145"/>
                  </a:lnTo>
                  <a:lnTo>
                    <a:pt x="10800" y="21600"/>
                  </a:lnTo>
                  <a:lnTo>
                    <a:pt x="11189" y="21600"/>
                  </a:lnTo>
                  <a:lnTo>
                    <a:pt x="11189" y="21145"/>
                  </a:lnTo>
                  <a:lnTo>
                    <a:pt x="11578" y="20691"/>
                  </a:lnTo>
                  <a:lnTo>
                    <a:pt x="11870" y="20691"/>
                  </a:lnTo>
                  <a:lnTo>
                    <a:pt x="12259" y="20236"/>
                  </a:lnTo>
                  <a:lnTo>
                    <a:pt x="12941" y="20236"/>
                  </a:lnTo>
                  <a:lnTo>
                    <a:pt x="12941" y="14324"/>
                  </a:lnTo>
                  <a:close/>
                  <a:moveTo>
                    <a:pt x="12941" y="1432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1" name="AutoShape 145"/>
            <p:cNvSpPr>
              <a:spLocks/>
            </p:cNvSpPr>
            <p:nvPr/>
          </p:nvSpPr>
          <p:spPr bwMode="auto">
            <a:xfrm>
              <a:off x="9141" y="5463"/>
              <a:ext cx="28" cy="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10800"/>
                  </a:lnTo>
                  <a:lnTo>
                    <a:pt x="5891" y="21600"/>
                  </a:lnTo>
                  <a:lnTo>
                    <a:pt x="21600" y="10800"/>
                  </a:lnTo>
                  <a:lnTo>
                    <a:pt x="13745" y="10800"/>
                  </a:lnTo>
                  <a:lnTo>
                    <a:pt x="13745" y="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2" name="AutoShape 146"/>
            <p:cNvSpPr>
              <a:spLocks/>
            </p:cNvSpPr>
            <p:nvPr/>
          </p:nvSpPr>
          <p:spPr bwMode="auto">
            <a:xfrm>
              <a:off x="8623" y="5125"/>
              <a:ext cx="320" cy="52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457" y="21600"/>
                  </a:moveTo>
                  <a:lnTo>
                    <a:pt x="5657" y="21600"/>
                  </a:lnTo>
                  <a:lnTo>
                    <a:pt x="7029" y="20785"/>
                  </a:lnTo>
                  <a:lnTo>
                    <a:pt x="10114" y="20785"/>
                  </a:lnTo>
                  <a:lnTo>
                    <a:pt x="10114" y="20377"/>
                  </a:lnTo>
                  <a:lnTo>
                    <a:pt x="10800" y="20377"/>
                  </a:lnTo>
                  <a:lnTo>
                    <a:pt x="11486" y="20072"/>
                  </a:lnTo>
                  <a:lnTo>
                    <a:pt x="11486" y="19257"/>
                  </a:lnTo>
                  <a:lnTo>
                    <a:pt x="12000" y="18951"/>
                  </a:lnTo>
                  <a:lnTo>
                    <a:pt x="12000" y="18543"/>
                  </a:lnTo>
                  <a:lnTo>
                    <a:pt x="12686" y="17728"/>
                  </a:lnTo>
                  <a:lnTo>
                    <a:pt x="13371" y="17423"/>
                  </a:lnTo>
                  <a:lnTo>
                    <a:pt x="14057" y="16302"/>
                  </a:lnTo>
                  <a:lnTo>
                    <a:pt x="14057" y="15894"/>
                  </a:lnTo>
                  <a:lnTo>
                    <a:pt x="14571" y="15487"/>
                  </a:lnTo>
                  <a:lnTo>
                    <a:pt x="14571" y="14774"/>
                  </a:lnTo>
                  <a:lnTo>
                    <a:pt x="15257" y="13958"/>
                  </a:lnTo>
                  <a:lnTo>
                    <a:pt x="15943" y="12838"/>
                  </a:lnTo>
                  <a:lnTo>
                    <a:pt x="16457" y="12532"/>
                  </a:lnTo>
                  <a:lnTo>
                    <a:pt x="16457" y="12125"/>
                  </a:lnTo>
                  <a:lnTo>
                    <a:pt x="17143" y="11309"/>
                  </a:lnTo>
                  <a:lnTo>
                    <a:pt x="17829" y="10596"/>
                  </a:lnTo>
                  <a:lnTo>
                    <a:pt x="18343" y="9883"/>
                  </a:lnTo>
                  <a:lnTo>
                    <a:pt x="18343" y="9068"/>
                  </a:lnTo>
                  <a:lnTo>
                    <a:pt x="19029" y="9068"/>
                  </a:lnTo>
                  <a:lnTo>
                    <a:pt x="19029" y="8660"/>
                  </a:lnTo>
                  <a:lnTo>
                    <a:pt x="18343" y="8355"/>
                  </a:lnTo>
                  <a:lnTo>
                    <a:pt x="19714" y="7540"/>
                  </a:lnTo>
                  <a:lnTo>
                    <a:pt x="19029" y="7234"/>
                  </a:lnTo>
                  <a:lnTo>
                    <a:pt x="19714" y="7234"/>
                  </a:lnTo>
                  <a:lnTo>
                    <a:pt x="19714" y="5298"/>
                  </a:lnTo>
                  <a:lnTo>
                    <a:pt x="20914" y="6011"/>
                  </a:lnTo>
                  <a:lnTo>
                    <a:pt x="20914" y="5706"/>
                  </a:lnTo>
                  <a:lnTo>
                    <a:pt x="21600" y="5706"/>
                  </a:lnTo>
                  <a:lnTo>
                    <a:pt x="21600" y="4891"/>
                  </a:lnTo>
                  <a:lnTo>
                    <a:pt x="20914" y="4585"/>
                  </a:lnTo>
                  <a:lnTo>
                    <a:pt x="20914" y="1528"/>
                  </a:lnTo>
                  <a:lnTo>
                    <a:pt x="20400" y="1121"/>
                  </a:lnTo>
                  <a:lnTo>
                    <a:pt x="20400" y="1528"/>
                  </a:lnTo>
                  <a:lnTo>
                    <a:pt x="19714" y="1121"/>
                  </a:lnTo>
                  <a:lnTo>
                    <a:pt x="19714" y="815"/>
                  </a:lnTo>
                  <a:lnTo>
                    <a:pt x="19029" y="815"/>
                  </a:lnTo>
                  <a:lnTo>
                    <a:pt x="19714" y="408"/>
                  </a:lnTo>
                  <a:lnTo>
                    <a:pt x="19029" y="0"/>
                  </a:lnTo>
                  <a:lnTo>
                    <a:pt x="18343" y="408"/>
                  </a:lnTo>
                  <a:lnTo>
                    <a:pt x="18343" y="815"/>
                  </a:lnTo>
                  <a:lnTo>
                    <a:pt x="17829" y="408"/>
                  </a:lnTo>
                  <a:lnTo>
                    <a:pt x="17143" y="408"/>
                  </a:lnTo>
                  <a:lnTo>
                    <a:pt x="17829" y="815"/>
                  </a:lnTo>
                  <a:lnTo>
                    <a:pt x="17829" y="1121"/>
                  </a:lnTo>
                  <a:lnTo>
                    <a:pt x="18343" y="1121"/>
                  </a:lnTo>
                  <a:lnTo>
                    <a:pt x="18343" y="1528"/>
                  </a:lnTo>
                  <a:lnTo>
                    <a:pt x="17829" y="1528"/>
                  </a:lnTo>
                  <a:lnTo>
                    <a:pt x="17829" y="2242"/>
                  </a:lnTo>
                  <a:lnTo>
                    <a:pt x="17143" y="2242"/>
                  </a:lnTo>
                  <a:lnTo>
                    <a:pt x="16457" y="2649"/>
                  </a:lnTo>
                  <a:lnTo>
                    <a:pt x="16457" y="3057"/>
                  </a:lnTo>
                  <a:lnTo>
                    <a:pt x="15943" y="3057"/>
                  </a:lnTo>
                  <a:lnTo>
                    <a:pt x="15943" y="2649"/>
                  </a:lnTo>
                  <a:lnTo>
                    <a:pt x="15257" y="2649"/>
                  </a:lnTo>
                  <a:lnTo>
                    <a:pt x="15257" y="3057"/>
                  </a:lnTo>
                  <a:lnTo>
                    <a:pt x="15943" y="3464"/>
                  </a:lnTo>
                  <a:lnTo>
                    <a:pt x="15257" y="3464"/>
                  </a:lnTo>
                  <a:lnTo>
                    <a:pt x="14571" y="3770"/>
                  </a:lnTo>
                  <a:lnTo>
                    <a:pt x="15257" y="4177"/>
                  </a:lnTo>
                  <a:lnTo>
                    <a:pt x="14571" y="4177"/>
                  </a:lnTo>
                  <a:lnTo>
                    <a:pt x="14571" y="4585"/>
                  </a:lnTo>
                  <a:lnTo>
                    <a:pt x="13371" y="4891"/>
                  </a:lnTo>
                  <a:lnTo>
                    <a:pt x="13371" y="4585"/>
                  </a:lnTo>
                  <a:lnTo>
                    <a:pt x="14057" y="4585"/>
                  </a:lnTo>
                  <a:lnTo>
                    <a:pt x="13371" y="4177"/>
                  </a:lnTo>
                  <a:lnTo>
                    <a:pt x="12686" y="4585"/>
                  </a:lnTo>
                  <a:lnTo>
                    <a:pt x="13371" y="4585"/>
                  </a:lnTo>
                  <a:lnTo>
                    <a:pt x="12686" y="4891"/>
                  </a:lnTo>
                  <a:lnTo>
                    <a:pt x="12686" y="5298"/>
                  </a:lnTo>
                  <a:lnTo>
                    <a:pt x="13371" y="5298"/>
                  </a:lnTo>
                  <a:lnTo>
                    <a:pt x="12686" y="5298"/>
                  </a:lnTo>
                  <a:lnTo>
                    <a:pt x="12000" y="5706"/>
                  </a:lnTo>
                  <a:lnTo>
                    <a:pt x="12000" y="4891"/>
                  </a:lnTo>
                  <a:lnTo>
                    <a:pt x="10800" y="5706"/>
                  </a:lnTo>
                  <a:lnTo>
                    <a:pt x="10800" y="6419"/>
                  </a:lnTo>
                  <a:lnTo>
                    <a:pt x="10114" y="6011"/>
                  </a:lnTo>
                  <a:lnTo>
                    <a:pt x="10114" y="5706"/>
                  </a:lnTo>
                  <a:lnTo>
                    <a:pt x="9600" y="6011"/>
                  </a:lnTo>
                  <a:lnTo>
                    <a:pt x="8229" y="5706"/>
                  </a:lnTo>
                  <a:lnTo>
                    <a:pt x="8229" y="6419"/>
                  </a:lnTo>
                  <a:lnTo>
                    <a:pt x="7714" y="6419"/>
                  </a:lnTo>
                  <a:lnTo>
                    <a:pt x="7714" y="6011"/>
                  </a:lnTo>
                  <a:lnTo>
                    <a:pt x="7029" y="6419"/>
                  </a:lnTo>
                  <a:lnTo>
                    <a:pt x="7029" y="6011"/>
                  </a:lnTo>
                  <a:lnTo>
                    <a:pt x="5657" y="6826"/>
                  </a:lnTo>
                  <a:lnTo>
                    <a:pt x="5143" y="6419"/>
                  </a:lnTo>
                  <a:lnTo>
                    <a:pt x="4457" y="6419"/>
                  </a:lnTo>
                  <a:lnTo>
                    <a:pt x="4457" y="7234"/>
                  </a:lnTo>
                  <a:lnTo>
                    <a:pt x="3771" y="7947"/>
                  </a:lnTo>
                  <a:lnTo>
                    <a:pt x="3257" y="8355"/>
                  </a:lnTo>
                  <a:lnTo>
                    <a:pt x="3257" y="9883"/>
                  </a:lnTo>
                  <a:lnTo>
                    <a:pt x="3771" y="11004"/>
                  </a:lnTo>
                  <a:lnTo>
                    <a:pt x="4457" y="11309"/>
                  </a:lnTo>
                  <a:lnTo>
                    <a:pt x="4457" y="11717"/>
                  </a:lnTo>
                  <a:lnTo>
                    <a:pt x="3771" y="12532"/>
                  </a:lnTo>
                  <a:lnTo>
                    <a:pt x="3257" y="12838"/>
                  </a:lnTo>
                  <a:lnTo>
                    <a:pt x="3257" y="13245"/>
                  </a:lnTo>
                  <a:lnTo>
                    <a:pt x="2571" y="13653"/>
                  </a:lnTo>
                  <a:lnTo>
                    <a:pt x="2571" y="14366"/>
                  </a:lnTo>
                  <a:lnTo>
                    <a:pt x="1371" y="14366"/>
                  </a:lnTo>
                  <a:lnTo>
                    <a:pt x="686" y="14774"/>
                  </a:lnTo>
                  <a:lnTo>
                    <a:pt x="686" y="15181"/>
                  </a:lnTo>
                  <a:lnTo>
                    <a:pt x="0" y="15487"/>
                  </a:lnTo>
                  <a:lnTo>
                    <a:pt x="686" y="15894"/>
                  </a:lnTo>
                  <a:lnTo>
                    <a:pt x="0" y="16302"/>
                  </a:lnTo>
                  <a:lnTo>
                    <a:pt x="686" y="16302"/>
                  </a:lnTo>
                  <a:lnTo>
                    <a:pt x="686" y="17015"/>
                  </a:lnTo>
                  <a:lnTo>
                    <a:pt x="1371" y="17423"/>
                  </a:lnTo>
                  <a:lnTo>
                    <a:pt x="1371" y="18136"/>
                  </a:lnTo>
                  <a:lnTo>
                    <a:pt x="1886" y="17728"/>
                  </a:lnTo>
                  <a:lnTo>
                    <a:pt x="1371" y="18136"/>
                  </a:lnTo>
                  <a:lnTo>
                    <a:pt x="686" y="18136"/>
                  </a:lnTo>
                  <a:lnTo>
                    <a:pt x="686" y="18543"/>
                  </a:lnTo>
                  <a:lnTo>
                    <a:pt x="1371" y="18951"/>
                  </a:lnTo>
                  <a:lnTo>
                    <a:pt x="686" y="19664"/>
                  </a:lnTo>
                  <a:lnTo>
                    <a:pt x="1371" y="19664"/>
                  </a:lnTo>
                  <a:lnTo>
                    <a:pt x="1371" y="20072"/>
                  </a:lnTo>
                  <a:lnTo>
                    <a:pt x="2571" y="20785"/>
                  </a:lnTo>
                  <a:lnTo>
                    <a:pt x="3771" y="20785"/>
                  </a:lnTo>
                  <a:lnTo>
                    <a:pt x="4457" y="21192"/>
                  </a:lnTo>
                  <a:lnTo>
                    <a:pt x="4457" y="21600"/>
                  </a:lnTo>
                  <a:close/>
                  <a:moveTo>
                    <a:pt x="17143" y="1528"/>
                  </a:moveTo>
                  <a:lnTo>
                    <a:pt x="17143" y="1121"/>
                  </a:lnTo>
                  <a:lnTo>
                    <a:pt x="17143" y="1528"/>
                  </a:lnTo>
                  <a:close/>
                  <a:moveTo>
                    <a:pt x="17143" y="1936"/>
                  </a:moveTo>
                  <a:lnTo>
                    <a:pt x="17143" y="2242"/>
                  </a:lnTo>
                  <a:lnTo>
                    <a:pt x="17143" y="1936"/>
                  </a:lnTo>
                  <a:close/>
                  <a:moveTo>
                    <a:pt x="15943" y="1936"/>
                  </a:moveTo>
                  <a:lnTo>
                    <a:pt x="16457" y="1936"/>
                  </a:lnTo>
                  <a:lnTo>
                    <a:pt x="16457" y="2242"/>
                  </a:lnTo>
                  <a:lnTo>
                    <a:pt x="15943" y="2242"/>
                  </a:lnTo>
                  <a:lnTo>
                    <a:pt x="15943" y="1936"/>
                  </a:lnTo>
                  <a:close/>
                  <a:moveTo>
                    <a:pt x="19714" y="7947"/>
                  </a:moveTo>
                  <a:lnTo>
                    <a:pt x="19714" y="7540"/>
                  </a:lnTo>
                  <a:lnTo>
                    <a:pt x="20400" y="7540"/>
                  </a:lnTo>
                  <a:lnTo>
                    <a:pt x="20400" y="7234"/>
                  </a:lnTo>
                  <a:lnTo>
                    <a:pt x="20400" y="7540"/>
                  </a:lnTo>
                  <a:lnTo>
                    <a:pt x="19714" y="7947"/>
                  </a:lnTo>
                  <a:close/>
                  <a:moveTo>
                    <a:pt x="19714" y="79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3" name="AutoShape 147"/>
            <p:cNvSpPr>
              <a:spLocks/>
            </p:cNvSpPr>
            <p:nvPr/>
          </p:nvSpPr>
          <p:spPr bwMode="auto">
            <a:xfrm>
              <a:off x="8116" y="5070"/>
              <a:ext cx="431" cy="6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98" y="15852"/>
                  </a:moveTo>
                  <a:lnTo>
                    <a:pt x="3812" y="14545"/>
                  </a:lnTo>
                  <a:lnTo>
                    <a:pt x="3812" y="12890"/>
                  </a:lnTo>
                  <a:lnTo>
                    <a:pt x="4193" y="12890"/>
                  </a:lnTo>
                  <a:lnTo>
                    <a:pt x="4701" y="12629"/>
                  </a:lnTo>
                  <a:lnTo>
                    <a:pt x="4701" y="11584"/>
                  </a:lnTo>
                  <a:lnTo>
                    <a:pt x="4193" y="11323"/>
                  </a:lnTo>
                  <a:lnTo>
                    <a:pt x="4701" y="10974"/>
                  </a:lnTo>
                  <a:lnTo>
                    <a:pt x="4701" y="10365"/>
                  </a:lnTo>
                  <a:lnTo>
                    <a:pt x="5209" y="10365"/>
                  </a:lnTo>
                  <a:lnTo>
                    <a:pt x="4701" y="10365"/>
                  </a:lnTo>
                  <a:lnTo>
                    <a:pt x="4701" y="9668"/>
                  </a:lnTo>
                  <a:lnTo>
                    <a:pt x="5209" y="9319"/>
                  </a:lnTo>
                  <a:lnTo>
                    <a:pt x="5209" y="8361"/>
                  </a:lnTo>
                  <a:lnTo>
                    <a:pt x="4701" y="8361"/>
                  </a:lnTo>
                  <a:lnTo>
                    <a:pt x="4193" y="8100"/>
                  </a:lnTo>
                  <a:lnTo>
                    <a:pt x="4193" y="7752"/>
                  </a:lnTo>
                  <a:lnTo>
                    <a:pt x="2795" y="7752"/>
                  </a:lnTo>
                  <a:lnTo>
                    <a:pt x="2795" y="7403"/>
                  </a:lnTo>
                  <a:lnTo>
                    <a:pt x="1906" y="7403"/>
                  </a:lnTo>
                  <a:lnTo>
                    <a:pt x="1398" y="7055"/>
                  </a:lnTo>
                  <a:lnTo>
                    <a:pt x="1398" y="7403"/>
                  </a:lnTo>
                  <a:lnTo>
                    <a:pt x="1016" y="7403"/>
                  </a:lnTo>
                  <a:lnTo>
                    <a:pt x="1016" y="7055"/>
                  </a:lnTo>
                  <a:lnTo>
                    <a:pt x="0" y="7055"/>
                  </a:lnTo>
                  <a:lnTo>
                    <a:pt x="0" y="6097"/>
                  </a:lnTo>
                  <a:lnTo>
                    <a:pt x="1016" y="5835"/>
                  </a:lnTo>
                  <a:lnTo>
                    <a:pt x="1398" y="5835"/>
                  </a:lnTo>
                  <a:lnTo>
                    <a:pt x="3304" y="5139"/>
                  </a:lnTo>
                  <a:lnTo>
                    <a:pt x="3812" y="5139"/>
                  </a:lnTo>
                  <a:lnTo>
                    <a:pt x="5209" y="4877"/>
                  </a:lnTo>
                  <a:lnTo>
                    <a:pt x="5718" y="4877"/>
                  </a:lnTo>
                  <a:lnTo>
                    <a:pt x="6099" y="4529"/>
                  </a:lnTo>
                  <a:lnTo>
                    <a:pt x="6099" y="4877"/>
                  </a:lnTo>
                  <a:lnTo>
                    <a:pt x="6607" y="4877"/>
                  </a:lnTo>
                  <a:lnTo>
                    <a:pt x="6607" y="5139"/>
                  </a:lnTo>
                  <a:lnTo>
                    <a:pt x="8513" y="5139"/>
                  </a:lnTo>
                  <a:lnTo>
                    <a:pt x="9021" y="5487"/>
                  </a:lnTo>
                  <a:lnTo>
                    <a:pt x="9021" y="5835"/>
                  </a:lnTo>
                  <a:lnTo>
                    <a:pt x="8513" y="6097"/>
                  </a:lnTo>
                  <a:lnTo>
                    <a:pt x="8005" y="6445"/>
                  </a:lnTo>
                  <a:lnTo>
                    <a:pt x="8005" y="7752"/>
                  </a:lnTo>
                  <a:lnTo>
                    <a:pt x="8513" y="7752"/>
                  </a:lnTo>
                  <a:lnTo>
                    <a:pt x="9402" y="8361"/>
                  </a:lnTo>
                  <a:lnTo>
                    <a:pt x="9402" y="8710"/>
                  </a:lnTo>
                  <a:lnTo>
                    <a:pt x="9911" y="8710"/>
                  </a:lnTo>
                  <a:lnTo>
                    <a:pt x="9911" y="8361"/>
                  </a:lnTo>
                  <a:lnTo>
                    <a:pt x="10419" y="8100"/>
                  </a:lnTo>
                  <a:lnTo>
                    <a:pt x="10419" y="7403"/>
                  </a:lnTo>
                  <a:lnTo>
                    <a:pt x="10800" y="7403"/>
                  </a:lnTo>
                  <a:lnTo>
                    <a:pt x="11308" y="7055"/>
                  </a:lnTo>
                  <a:lnTo>
                    <a:pt x="11308" y="6445"/>
                  </a:lnTo>
                  <a:lnTo>
                    <a:pt x="10800" y="6445"/>
                  </a:lnTo>
                  <a:lnTo>
                    <a:pt x="11308" y="6097"/>
                  </a:lnTo>
                  <a:lnTo>
                    <a:pt x="10800" y="6097"/>
                  </a:lnTo>
                  <a:lnTo>
                    <a:pt x="11308" y="6097"/>
                  </a:lnTo>
                  <a:lnTo>
                    <a:pt x="11308" y="5835"/>
                  </a:lnTo>
                  <a:lnTo>
                    <a:pt x="11816" y="5835"/>
                  </a:lnTo>
                  <a:lnTo>
                    <a:pt x="11308" y="5487"/>
                  </a:lnTo>
                  <a:lnTo>
                    <a:pt x="11308" y="5139"/>
                  </a:lnTo>
                  <a:lnTo>
                    <a:pt x="10800" y="4877"/>
                  </a:lnTo>
                  <a:lnTo>
                    <a:pt x="10800" y="4529"/>
                  </a:lnTo>
                  <a:lnTo>
                    <a:pt x="9911" y="4181"/>
                  </a:lnTo>
                  <a:lnTo>
                    <a:pt x="9402" y="3832"/>
                  </a:lnTo>
                  <a:lnTo>
                    <a:pt x="8513" y="3571"/>
                  </a:lnTo>
                  <a:lnTo>
                    <a:pt x="8513" y="2613"/>
                  </a:lnTo>
                  <a:lnTo>
                    <a:pt x="9021" y="1306"/>
                  </a:lnTo>
                  <a:lnTo>
                    <a:pt x="11308" y="1306"/>
                  </a:lnTo>
                  <a:lnTo>
                    <a:pt x="11308" y="958"/>
                  </a:lnTo>
                  <a:lnTo>
                    <a:pt x="11816" y="958"/>
                  </a:lnTo>
                  <a:lnTo>
                    <a:pt x="11816" y="1306"/>
                  </a:lnTo>
                  <a:lnTo>
                    <a:pt x="12198" y="1306"/>
                  </a:lnTo>
                  <a:lnTo>
                    <a:pt x="12706" y="1568"/>
                  </a:lnTo>
                  <a:lnTo>
                    <a:pt x="13214" y="1568"/>
                  </a:lnTo>
                  <a:lnTo>
                    <a:pt x="13722" y="1306"/>
                  </a:lnTo>
                  <a:lnTo>
                    <a:pt x="14612" y="1306"/>
                  </a:lnTo>
                  <a:lnTo>
                    <a:pt x="14612" y="1568"/>
                  </a:lnTo>
                  <a:lnTo>
                    <a:pt x="15120" y="1306"/>
                  </a:lnTo>
                  <a:lnTo>
                    <a:pt x="16009" y="1306"/>
                  </a:lnTo>
                  <a:lnTo>
                    <a:pt x="16009" y="958"/>
                  </a:lnTo>
                  <a:lnTo>
                    <a:pt x="17407" y="958"/>
                  </a:lnTo>
                  <a:lnTo>
                    <a:pt x="18424" y="610"/>
                  </a:lnTo>
                  <a:lnTo>
                    <a:pt x="18805" y="958"/>
                  </a:lnTo>
                  <a:lnTo>
                    <a:pt x="18805" y="610"/>
                  </a:lnTo>
                  <a:lnTo>
                    <a:pt x="19821" y="610"/>
                  </a:lnTo>
                  <a:lnTo>
                    <a:pt x="19821" y="348"/>
                  </a:lnTo>
                  <a:lnTo>
                    <a:pt x="20711" y="348"/>
                  </a:lnTo>
                  <a:lnTo>
                    <a:pt x="20711" y="0"/>
                  </a:lnTo>
                  <a:lnTo>
                    <a:pt x="21600" y="0"/>
                  </a:lnTo>
                  <a:lnTo>
                    <a:pt x="21600" y="610"/>
                  </a:lnTo>
                  <a:lnTo>
                    <a:pt x="21219" y="958"/>
                  </a:lnTo>
                  <a:lnTo>
                    <a:pt x="21219" y="4877"/>
                  </a:lnTo>
                  <a:lnTo>
                    <a:pt x="20711" y="4877"/>
                  </a:lnTo>
                  <a:lnTo>
                    <a:pt x="21600" y="4877"/>
                  </a:lnTo>
                  <a:lnTo>
                    <a:pt x="21600" y="5487"/>
                  </a:lnTo>
                  <a:lnTo>
                    <a:pt x="21219" y="5835"/>
                  </a:lnTo>
                  <a:lnTo>
                    <a:pt x="20711" y="5835"/>
                  </a:lnTo>
                  <a:lnTo>
                    <a:pt x="20711" y="6097"/>
                  </a:lnTo>
                  <a:lnTo>
                    <a:pt x="21219" y="6097"/>
                  </a:lnTo>
                  <a:lnTo>
                    <a:pt x="20711" y="6445"/>
                  </a:lnTo>
                  <a:lnTo>
                    <a:pt x="20711" y="6794"/>
                  </a:lnTo>
                  <a:lnTo>
                    <a:pt x="20202" y="7055"/>
                  </a:lnTo>
                  <a:lnTo>
                    <a:pt x="19821" y="7403"/>
                  </a:lnTo>
                  <a:lnTo>
                    <a:pt x="19313" y="7403"/>
                  </a:lnTo>
                  <a:lnTo>
                    <a:pt x="19313" y="7752"/>
                  </a:lnTo>
                  <a:lnTo>
                    <a:pt x="17915" y="8361"/>
                  </a:lnTo>
                  <a:lnTo>
                    <a:pt x="16518" y="9058"/>
                  </a:lnTo>
                  <a:lnTo>
                    <a:pt x="16009" y="8710"/>
                  </a:lnTo>
                  <a:lnTo>
                    <a:pt x="16009" y="9058"/>
                  </a:lnTo>
                  <a:lnTo>
                    <a:pt x="15120" y="9058"/>
                  </a:lnTo>
                  <a:lnTo>
                    <a:pt x="14104" y="9319"/>
                  </a:lnTo>
                  <a:lnTo>
                    <a:pt x="13722" y="10016"/>
                  </a:lnTo>
                  <a:lnTo>
                    <a:pt x="13214" y="10016"/>
                  </a:lnTo>
                  <a:lnTo>
                    <a:pt x="13214" y="9668"/>
                  </a:lnTo>
                  <a:lnTo>
                    <a:pt x="13214" y="10016"/>
                  </a:lnTo>
                  <a:lnTo>
                    <a:pt x="12706" y="10016"/>
                  </a:lnTo>
                  <a:lnTo>
                    <a:pt x="12706" y="10365"/>
                  </a:lnTo>
                  <a:lnTo>
                    <a:pt x="11816" y="10626"/>
                  </a:lnTo>
                  <a:lnTo>
                    <a:pt x="11816" y="10974"/>
                  </a:lnTo>
                  <a:lnTo>
                    <a:pt x="11308" y="10974"/>
                  </a:lnTo>
                  <a:lnTo>
                    <a:pt x="9911" y="11584"/>
                  </a:lnTo>
                  <a:lnTo>
                    <a:pt x="9911" y="11932"/>
                  </a:lnTo>
                  <a:lnTo>
                    <a:pt x="9021" y="11932"/>
                  </a:lnTo>
                  <a:lnTo>
                    <a:pt x="9021" y="12281"/>
                  </a:lnTo>
                  <a:lnTo>
                    <a:pt x="8513" y="11932"/>
                  </a:lnTo>
                  <a:lnTo>
                    <a:pt x="8513" y="12890"/>
                  </a:lnTo>
                  <a:lnTo>
                    <a:pt x="8005" y="12890"/>
                  </a:lnTo>
                  <a:lnTo>
                    <a:pt x="9021" y="13587"/>
                  </a:lnTo>
                  <a:lnTo>
                    <a:pt x="9021" y="13848"/>
                  </a:lnTo>
                  <a:lnTo>
                    <a:pt x="8513" y="13848"/>
                  </a:lnTo>
                  <a:lnTo>
                    <a:pt x="9021" y="13848"/>
                  </a:lnTo>
                  <a:lnTo>
                    <a:pt x="9021" y="14545"/>
                  </a:lnTo>
                  <a:lnTo>
                    <a:pt x="9402" y="14894"/>
                  </a:lnTo>
                  <a:lnTo>
                    <a:pt x="9021" y="15503"/>
                  </a:lnTo>
                  <a:lnTo>
                    <a:pt x="9402" y="15852"/>
                  </a:lnTo>
                  <a:lnTo>
                    <a:pt x="9402" y="15155"/>
                  </a:lnTo>
                  <a:lnTo>
                    <a:pt x="9911" y="15503"/>
                  </a:lnTo>
                  <a:lnTo>
                    <a:pt x="9911" y="15852"/>
                  </a:lnTo>
                  <a:lnTo>
                    <a:pt x="9402" y="16113"/>
                  </a:lnTo>
                  <a:lnTo>
                    <a:pt x="9402" y="17071"/>
                  </a:lnTo>
                  <a:lnTo>
                    <a:pt x="9021" y="17419"/>
                  </a:lnTo>
                  <a:lnTo>
                    <a:pt x="9021" y="17768"/>
                  </a:lnTo>
                  <a:lnTo>
                    <a:pt x="9402" y="17419"/>
                  </a:lnTo>
                  <a:lnTo>
                    <a:pt x="9402" y="18116"/>
                  </a:lnTo>
                  <a:lnTo>
                    <a:pt x="8513" y="18726"/>
                  </a:lnTo>
                  <a:lnTo>
                    <a:pt x="7115" y="19074"/>
                  </a:lnTo>
                  <a:lnTo>
                    <a:pt x="5209" y="19335"/>
                  </a:lnTo>
                  <a:lnTo>
                    <a:pt x="4701" y="19684"/>
                  </a:lnTo>
                  <a:lnTo>
                    <a:pt x="3812" y="20032"/>
                  </a:lnTo>
                  <a:lnTo>
                    <a:pt x="3812" y="20381"/>
                  </a:lnTo>
                  <a:lnTo>
                    <a:pt x="3304" y="20642"/>
                  </a:lnTo>
                  <a:lnTo>
                    <a:pt x="2795" y="20642"/>
                  </a:lnTo>
                  <a:lnTo>
                    <a:pt x="3304" y="20990"/>
                  </a:lnTo>
                  <a:lnTo>
                    <a:pt x="3812" y="20990"/>
                  </a:lnTo>
                  <a:lnTo>
                    <a:pt x="3812" y="20642"/>
                  </a:lnTo>
                  <a:lnTo>
                    <a:pt x="3812" y="21600"/>
                  </a:lnTo>
                  <a:lnTo>
                    <a:pt x="2414" y="21600"/>
                  </a:lnTo>
                  <a:lnTo>
                    <a:pt x="2414" y="20990"/>
                  </a:lnTo>
                  <a:lnTo>
                    <a:pt x="1906" y="20642"/>
                  </a:lnTo>
                  <a:lnTo>
                    <a:pt x="1906" y="17071"/>
                  </a:lnTo>
                  <a:lnTo>
                    <a:pt x="1398" y="16810"/>
                  </a:lnTo>
                  <a:lnTo>
                    <a:pt x="1398" y="15852"/>
                  </a:lnTo>
                  <a:close/>
                  <a:moveTo>
                    <a:pt x="1398" y="1585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4" name="AutoShape 148"/>
            <p:cNvSpPr>
              <a:spLocks/>
            </p:cNvSpPr>
            <p:nvPr/>
          </p:nvSpPr>
          <p:spPr bwMode="auto">
            <a:xfrm>
              <a:off x="8106" y="5649"/>
              <a:ext cx="58" cy="5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843" y="2945"/>
                  </a:moveTo>
                  <a:lnTo>
                    <a:pt x="21600" y="6873"/>
                  </a:lnTo>
                  <a:lnTo>
                    <a:pt x="21600" y="13745"/>
                  </a:lnTo>
                  <a:lnTo>
                    <a:pt x="17843" y="13745"/>
                  </a:lnTo>
                  <a:lnTo>
                    <a:pt x="17843" y="21600"/>
                  </a:lnTo>
                  <a:lnTo>
                    <a:pt x="11270" y="21600"/>
                  </a:lnTo>
                  <a:lnTo>
                    <a:pt x="3757" y="17673"/>
                  </a:lnTo>
                  <a:lnTo>
                    <a:pt x="3757" y="13745"/>
                  </a:lnTo>
                  <a:lnTo>
                    <a:pt x="0" y="13745"/>
                  </a:lnTo>
                  <a:lnTo>
                    <a:pt x="0" y="6873"/>
                  </a:lnTo>
                  <a:lnTo>
                    <a:pt x="3757" y="2945"/>
                  </a:lnTo>
                  <a:lnTo>
                    <a:pt x="7513" y="0"/>
                  </a:lnTo>
                  <a:lnTo>
                    <a:pt x="11270" y="0"/>
                  </a:lnTo>
                  <a:lnTo>
                    <a:pt x="14087" y="2945"/>
                  </a:lnTo>
                  <a:lnTo>
                    <a:pt x="17843" y="2945"/>
                  </a:lnTo>
                  <a:close/>
                  <a:moveTo>
                    <a:pt x="17843" y="29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5" name="AutoShape 149"/>
            <p:cNvSpPr>
              <a:spLocks/>
            </p:cNvSpPr>
            <p:nvPr/>
          </p:nvSpPr>
          <p:spPr bwMode="auto">
            <a:xfrm>
              <a:off x="7514" y="5510"/>
              <a:ext cx="678" cy="50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588"/>
                  </a:moveTo>
                  <a:lnTo>
                    <a:pt x="324" y="10588"/>
                  </a:lnTo>
                  <a:lnTo>
                    <a:pt x="324" y="10165"/>
                  </a:lnTo>
                  <a:lnTo>
                    <a:pt x="647" y="9847"/>
                  </a:lnTo>
                  <a:lnTo>
                    <a:pt x="1213" y="9847"/>
                  </a:lnTo>
                  <a:lnTo>
                    <a:pt x="1213" y="11012"/>
                  </a:lnTo>
                  <a:lnTo>
                    <a:pt x="2993" y="11012"/>
                  </a:lnTo>
                  <a:lnTo>
                    <a:pt x="2993" y="11435"/>
                  </a:lnTo>
                  <a:lnTo>
                    <a:pt x="3317" y="11435"/>
                  </a:lnTo>
                  <a:lnTo>
                    <a:pt x="3317" y="11012"/>
                  </a:lnTo>
                  <a:lnTo>
                    <a:pt x="3640" y="10588"/>
                  </a:lnTo>
                  <a:lnTo>
                    <a:pt x="3883" y="10588"/>
                  </a:lnTo>
                  <a:lnTo>
                    <a:pt x="4207" y="10165"/>
                  </a:lnTo>
                  <a:lnTo>
                    <a:pt x="4773" y="10165"/>
                  </a:lnTo>
                  <a:lnTo>
                    <a:pt x="4773" y="4659"/>
                  </a:lnTo>
                  <a:lnTo>
                    <a:pt x="5420" y="5082"/>
                  </a:lnTo>
                  <a:lnTo>
                    <a:pt x="5420" y="5506"/>
                  </a:lnTo>
                  <a:lnTo>
                    <a:pt x="5744" y="6247"/>
                  </a:lnTo>
                  <a:lnTo>
                    <a:pt x="5744" y="7412"/>
                  </a:lnTo>
                  <a:lnTo>
                    <a:pt x="6876" y="7412"/>
                  </a:lnTo>
                  <a:lnTo>
                    <a:pt x="7200" y="7094"/>
                  </a:lnTo>
                  <a:lnTo>
                    <a:pt x="7524" y="7094"/>
                  </a:lnTo>
                  <a:lnTo>
                    <a:pt x="7766" y="6671"/>
                  </a:lnTo>
                  <a:lnTo>
                    <a:pt x="8090" y="6671"/>
                  </a:lnTo>
                  <a:lnTo>
                    <a:pt x="8413" y="6247"/>
                  </a:lnTo>
                  <a:lnTo>
                    <a:pt x="8737" y="5506"/>
                  </a:lnTo>
                  <a:lnTo>
                    <a:pt x="8980" y="5082"/>
                  </a:lnTo>
                  <a:lnTo>
                    <a:pt x="9627" y="5082"/>
                  </a:lnTo>
                  <a:lnTo>
                    <a:pt x="9870" y="5506"/>
                  </a:lnTo>
                  <a:lnTo>
                    <a:pt x="10517" y="5929"/>
                  </a:lnTo>
                  <a:lnTo>
                    <a:pt x="12297" y="5929"/>
                  </a:lnTo>
                  <a:lnTo>
                    <a:pt x="12297" y="4659"/>
                  </a:lnTo>
                  <a:lnTo>
                    <a:pt x="12620" y="4341"/>
                  </a:lnTo>
                  <a:lnTo>
                    <a:pt x="12863" y="4341"/>
                  </a:lnTo>
                  <a:lnTo>
                    <a:pt x="13510" y="3494"/>
                  </a:lnTo>
                  <a:lnTo>
                    <a:pt x="13834" y="3494"/>
                  </a:lnTo>
                  <a:lnTo>
                    <a:pt x="13834" y="3176"/>
                  </a:lnTo>
                  <a:lnTo>
                    <a:pt x="14076" y="3176"/>
                  </a:lnTo>
                  <a:lnTo>
                    <a:pt x="13834" y="2753"/>
                  </a:lnTo>
                  <a:lnTo>
                    <a:pt x="13834" y="2329"/>
                  </a:lnTo>
                  <a:lnTo>
                    <a:pt x="14400" y="1906"/>
                  </a:lnTo>
                  <a:lnTo>
                    <a:pt x="14724" y="1906"/>
                  </a:lnTo>
                  <a:lnTo>
                    <a:pt x="14724" y="1588"/>
                  </a:lnTo>
                  <a:lnTo>
                    <a:pt x="14966" y="1588"/>
                  </a:lnTo>
                  <a:lnTo>
                    <a:pt x="14966" y="1165"/>
                  </a:lnTo>
                  <a:lnTo>
                    <a:pt x="15290" y="1165"/>
                  </a:lnTo>
                  <a:lnTo>
                    <a:pt x="15613" y="741"/>
                  </a:lnTo>
                  <a:lnTo>
                    <a:pt x="16503" y="741"/>
                  </a:lnTo>
                  <a:lnTo>
                    <a:pt x="16503" y="424"/>
                  </a:lnTo>
                  <a:lnTo>
                    <a:pt x="16827" y="424"/>
                  </a:lnTo>
                  <a:lnTo>
                    <a:pt x="16827" y="0"/>
                  </a:lnTo>
                  <a:lnTo>
                    <a:pt x="18283" y="0"/>
                  </a:lnTo>
                  <a:lnTo>
                    <a:pt x="18607" y="424"/>
                  </a:lnTo>
                  <a:lnTo>
                    <a:pt x="18849" y="424"/>
                  </a:lnTo>
                  <a:lnTo>
                    <a:pt x="19173" y="0"/>
                  </a:lnTo>
                  <a:lnTo>
                    <a:pt x="19820" y="424"/>
                  </a:lnTo>
                  <a:lnTo>
                    <a:pt x="20063" y="424"/>
                  </a:lnTo>
                  <a:lnTo>
                    <a:pt x="20063" y="1588"/>
                  </a:lnTo>
                  <a:lnTo>
                    <a:pt x="20387" y="1906"/>
                  </a:lnTo>
                  <a:lnTo>
                    <a:pt x="20387" y="6247"/>
                  </a:lnTo>
                  <a:lnTo>
                    <a:pt x="20063" y="6247"/>
                  </a:lnTo>
                  <a:lnTo>
                    <a:pt x="19820" y="5929"/>
                  </a:lnTo>
                  <a:lnTo>
                    <a:pt x="19497" y="5929"/>
                  </a:lnTo>
                  <a:lnTo>
                    <a:pt x="19173" y="6247"/>
                  </a:lnTo>
                  <a:lnTo>
                    <a:pt x="18849" y="6671"/>
                  </a:lnTo>
                  <a:lnTo>
                    <a:pt x="18849" y="7412"/>
                  </a:lnTo>
                  <a:lnTo>
                    <a:pt x="19173" y="7412"/>
                  </a:lnTo>
                  <a:lnTo>
                    <a:pt x="19173" y="7835"/>
                  </a:lnTo>
                  <a:lnTo>
                    <a:pt x="19820" y="8259"/>
                  </a:lnTo>
                  <a:lnTo>
                    <a:pt x="20387" y="8259"/>
                  </a:lnTo>
                  <a:lnTo>
                    <a:pt x="20387" y="7412"/>
                  </a:lnTo>
                  <a:lnTo>
                    <a:pt x="21600" y="7412"/>
                  </a:lnTo>
                  <a:lnTo>
                    <a:pt x="21276" y="7835"/>
                  </a:lnTo>
                  <a:lnTo>
                    <a:pt x="21600" y="7835"/>
                  </a:lnTo>
                  <a:lnTo>
                    <a:pt x="21276" y="8682"/>
                  </a:lnTo>
                  <a:lnTo>
                    <a:pt x="21276" y="9000"/>
                  </a:lnTo>
                  <a:lnTo>
                    <a:pt x="20953" y="9424"/>
                  </a:lnTo>
                  <a:lnTo>
                    <a:pt x="20953" y="10165"/>
                  </a:lnTo>
                  <a:lnTo>
                    <a:pt x="20710" y="10165"/>
                  </a:lnTo>
                  <a:lnTo>
                    <a:pt x="20710" y="10588"/>
                  </a:lnTo>
                  <a:lnTo>
                    <a:pt x="20387" y="11012"/>
                  </a:lnTo>
                  <a:lnTo>
                    <a:pt x="20063" y="11012"/>
                  </a:lnTo>
                  <a:lnTo>
                    <a:pt x="20063" y="11435"/>
                  </a:lnTo>
                  <a:lnTo>
                    <a:pt x="19820" y="11435"/>
                  </a:lnTo>
                  <a:lnTo>
                    <a:pt x="19820" y="11753"/>
                  </a:lnTo>
                  <a:lnTo>
                    <a:pt x="19497" y="11753"/>
                  </a:lnTo>
                  <a:lnTo>
                    <a:pt x="18849" y="12600"/>
                  </a:lnTo>
                  <a:lnTo>
                    <a:pt x="18849" y="12918"/>
                  </a:lnTo>
                  <a:lnTo>
                    <a:pt x="18607" y="12918"/>
                  </a:lnTo>
                  <a:lnTo>
                    <a:pt x="18283" y="13341"/>
                  </a:lnTo>
                  <a:lnTo>
                    <a:pt x="17717" y="14506"/>
                  </a:lnTo>
                  <a:lnTo>
                    <a:pt x="17393" y="14929"/>
                  </a:lnTo>
                  <a:lnTo>
                    <a:pt x="17393" y="15671"/>
                  </a:lnTo>
                  <a:lnTo>
                    <a:pt x="17070" y="15671"/>
                  </a:lnTo>
                  <a:lnTo>
                    <a:pt x="16827" y="16094"/>
                  </a:lnTo>
                  <a:lnTo>
                    <a:pt x="16503" y="16094"/>
                  </a:lnTo>
                  <a:lnTo>
                    <a:pt x="15290" y="17682"/>
                  </a:lnTo>
                  <a:lnTo>
                    <a:pt x="14966" y="17682"/>
                  </a:lnTo>
                  <a:lnTo>
                    <a:pt x="14966" y="18106"/>
                  </a:lnTo>
                  <a:lnTo>
                    <a:pt x="13834" y="18847"/>
                  </a:lnTo>
                  <a:lnTo>
                    <a:pt x="13834" y="19271"/>
                  </a:lnTo>
                  <a:lnTo>
                    <a:pt x="13510" y="19271"/>
                  </a:lnTo>
                  <a:lnTo>
                    <a:pt x="12863" y="19588"/>
                  </a:lnTo>
                  <a:lnTo>
                    <a:pt x="11407" y="19588"/>
                  </a:lnTo>
                  <a:lnTo>
                    <a:pt x="11407" y="20435"/>
                  </a:lnTo>
                  <a:lnTo>
                    <a:pt x="11083" y="20435"/>
                  </a:lnTo>
                  <a:lnTo>
                    <a:pt x="10760" y="20012"/>
                  </a:lnTo>
                  <a:lnTo>
                    <a:pt x="10517" y="20012"/>
                  </a:lnTo>
                  <a:lnTo>
                    <a:pt x="10193" y="20435"/>
                  </a:lnTo>
                  <a:lnTo>
                    <a:pt x="10517" y="20435"/>
                  </a:lnTo>
                  <a:lnTo>
                    <a:pt x="10193" y="20859"/>
                  </a:lnTo>
                  <a:lnTo>
                    <a:pt x="9627" y="20435"/>
                  </a:lnTo>
                  <a:lnTo>
                    <a:pt x="8980" y="20012"/>
                  </a:lnTo>
                  <a:lnTo>
                    <a:pt x="8413" y="20435"/>
                  </a:lnTo>
                  <a:lnTo>
                    <a:pt x="7200" y="20435"/>
                  </a:lnTo>
                  <a:lnTo>
                    <a:pt x="6876" y="20859"/>
                  </a:lnTo>
                  <a:lnTo>
                    <a:pt x="6876" y="20435"/>
                  </a:lnTo>
                  <a:lnTo>
                    <a:pt x="6634" y="20435"/>
                  </a:lnTo>
                  <a:lnTo>
                    <a:pt x="6634" y="20859"/>
                  </a:lnTo>
                  <a:lnTo>
                    <a:pt x="4773" y="20859"/>
                  </a:lnTo>
                  <a:lnTo>
                    <a:pt x="4530" y="21176"/>
                  </a:lnTo>
                  <a:lnTo>
                    <a:pt x="4207" y="21176"/>
                  </a:lnTo>
                  <a:lnTo>
                    <a:pt x="4207" y="21600"/>
                  </a:lnTo>
                  <a:lnTo>
                    <a:pt x="3883" y="21600"/>
                  </a:lnTo>
                  <a:lnTo>
                    <a:pt x="3317" y="21176"/>
                  </a:lnTo>
                  <a:lnTo>
                    <a:pt x="2993" y="20859"/>
                  </a:lnTo>
                  <a:lnTo>
                    <a:pt x="2751" y="20859"/>
                  </a:lnTo>
                  <a:lnTo>
                    <a:pt x="2751" y="20435"/>
                  </a:lnTo>
                  <a:lnTo>
                    <a:pt x="2103" y="20435"/>
                  </a:lnTo>
                  <a:lnTo>
                    <a:pt x="2103" y="20859"/>
                  </a:lnTo>
                  <a:lnTo>
                    <a:pt x="1780" y="20859"/>
                  </a:lnTo>
                  <a:lnTo>
                    <a:pt x="1780" y="20435"/>
                  </a:lnTo>
                  <a:lnTo>
                    <a:pt x="2103" y="20012"/>
                  </a:lnTo>
                  <a:lnTo>
                    <a:pt x="1780" y="19588"/>
                  </a:lnTo>
                  <a:lnTo>
                    <a:pt x="2103" y="19271"/>
                  </a:lnTo>
                  <a:lnTo>
                    <a:pt x="1780" y="18847"/>
                  </a:lnTo>
                  <a:lnTo>
                    <a:pt x="1780" y="18424"/>
                  </a:lnTo>
                  <a:lnTo>
                    <a:pt x="1537" y="18106"/>
                  </a:lnTo>
                  <a:lnTo>
                    <a:pt x="1537" y="17682"/>
                  </a:lnTo>
                  <a:lnTo>
                    <a:pt x="2103" y="17682"/>
                  </a:lnTo>
                  <a:lnTo>
                    <a:pt x="2103" y="17259"/>
                  </a:lnTo>
                  <a:lnTo>
                    <a:pt x="1780" y="16518"/>
                  </a:lnTo>
                  <a:lnTo>
                    <a:pt x="2103" y="16518"/>
                  </a:lnTo>
                  <a:lnTo>
                    <a:pt x="1537" y="15671"/>
                  </a:lnTo>
                  <a:lnTo>
                    <a:pt x="1537" y="15353"/>
                  </a:lnTo>
                  <a:lnTo>
                    <a:pt x="1213" y="14506"/>
                  </a:lnTo>
                  <a:lnTo>
                    <a:pt x="890" y="13765"/>
                  </a:lnTo>
                  <a:lnTo>
                    <a:pt x="647" y="12918"/>
                  </a:lnTo>
                  <a:lnTo>
                    <a:pt x="890" y="12600"/>
                  </a:lnTo>
                  <a:lnTo>
                    <a:pt x="647" y="11435"/>
                  </a:lnTo>
                  <a:lnTo>
                    <a:pt x="0" y="11012"/>
                  </a:lnTo>
                  <a:lnTo>
                    <a:pt x="0" y="10588"/>
                  </a:lnTo>
                  <a:close/>
                  <a:moveTo>
                    <a:pt x="14076" y="13765"/>
                  </a:moveTo>
                  <a:lnTo>
                    <a:pt x="14400" y="13765"/>
                  </a:lnTo>
                  <a:lnTo>
                    <a:pt x="14400" y="14082"/>
                  </a:lnTo>
                  <a:lnTo>
                    <a:pt x="14966" y="14082"/>
                  </a:lnTo>
                  <a:lnTo>
                    <a:pt x="15290" y="13765"/>
                  </a:lnTo>
                  <a:lnTo>
                    <a:pt x="15290" y="13341"/>
                  </a:lnTo>
                  <a:lnTo>
                    <a:pt x="16180" y="13341"/>
                  </a:lnTo>
                  <a:lnTo>
                    <a:pt x="16503" y="12918"/>
                  </a:lnTo>
                  <a:lnTo>
                    <a:pt x="16180" y="12600"/>
                  </a:lnTo>
                  <a:lnTo>
                    <a:pt x="16503" y="12600"/>
                  </a:lnTo>
                  <a:lnTo>
                    <a:pt x="16827" y="12176"/>
                  </a:lnTo>
                  <a:lnTo>
                    <a:pt x="16827" y="11753"/>
                  </a:lnTo>
                  <a:lnTo>
                    <a:pt x="16503" y="11012"/>
                  </a:lnTo>
                  <a:lnTo>
                    <a:pt x="15856" y="11012"/>
                  </a:lnTo>
                  <a:lnTo>
                    <a:pt x="15613" y="10588"/>
                  </a:lnTo>
                  <a:lnTo>
                    <a:pt x="15290" y="11012"/>
                  </a:lnTo>
                  <a:lnTo>
                    <a:pt x="14966" y="11012"/>
                  </a:lnTo>
                  <a:lnTo>
                    <a:pt x="14724" y="11435"/>
                  </a:lnTo>
                  <a:lnTo>
                    <a:pt x="14400" y="11435"/>
                  </a:lnTo>
                  <a:lnTo>
                    <a:pt x="14076" y="12176"/>
                  </a:lnTo>
                  <a:lnTo>
                    <a:pt x="13834" y="12176"/>
                  </a:lnTo>
                  <a:lnTo>
                    <a:pt x="13834" y="12600"/>
                  </a:lnTo>
                  <a:lnTo>
                    <a:pt x="14076" y="12918"/>
                  </a:lnTo>
                  <a:lnTo>
                    <a:pt x="14076" y="13765"/>
                  </a:lnTo>
                  <a:close/>
                  <a:moveTo>
                    <a:pt x="14076" y="1376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6" name="AutoShape 150"/>
            <p:cNvSpPr>
              <a:spLocks/>
            </p:cNvSpPr>
            <p:nvPr/>
          </p:nvSpPr>
          <p:spPr bwMode="auto">
            <a:xfrm>
              <a:off x="7948" y="5757"/>
              <a:ext cx="94" cy="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51" y="19636"/>
                  </a:moveTo>
                  <a:lnTo>
                    <a:pt x="1751" y="14400"/>
                  </a:lnTo>
                  <a:lnTo>
                    <a:pt x="0" y="12436"/>
                  </a:lnTo>
                  <a:lnTo>
                    <a:pt x="0" y="9818"/>
                  </a:lnTo>
                  <a:lnTo>
                    <a:pt x="1751" y="9818"/>
                  </a:lnTo>
                  <a:lnTo>
                    <a:pt x="4086" y="5236"/>
                  </a:lnTo>
                  <a:lnTo>
                    <a:pt x="6422" y="5236"/>
                  </a:lnTo>
                  <a:lnTo>
                    <a:pt x="8173" y="2618"/>
                  </a:lnTo>
                  <a:lnTo>
                    <a:pt x="10508" y="2618"/>
                  </a:lnTo>
                  <a:lnTo>
                    <a:pt x="12843" y="0"/>
                  </a:lnTo>
                  <a:lnTo>
                    <a:pt x="14595" y="2618"/>
                  </a:lnTo>
                  <a:lnTo>
                    <a:pt x="19265" y="2618"/>
                  </a:lnTo>
                  <a:lnTo>
                    <a:pt x="21600" y="7200"/>
                  </a:lnTo>
                  <a:lnTo>
                    <a:pt x="21600" y="9818"/>
                  </a:lnTo>
                  <a:lnTo>
                    <a:pt x="19265" y="12436"/>
                  </a:lnTo>
                  <a:lnTo>
                    <a:pt x="16930" y="12436"/>
                  </a:lnTo>
                  <a:lnTo>
                    <a:pt x="19265" y="14400"/>
                  </a:lnTo>
                  <a:lnTo>
                    <a:pt x="16930" y="17018"/>
                  </a:lnTo>
                  <a:lnTo>
                    <a:pt x="10508" y="17018"/>
                  </a:lnTo>
                  <a:lnTo>
                    <a:pt x="10508" y="19636"/>
                  </a:lnTo>
                  <a:lnTo>
                    <a:pt x="8173" y="21600"/>
                  </a:lnTo>
                  <a:lnTo>
                    <a:pt x="4086" y="21600"/>
                  </a:lnTo>
                  <a:lnTo>
                    <a:pt x="4086" y="19636"/>
                  </a:lnTo>
                  <a:lnTo>
                    <a:pt x="1751" y="19636"/>
                  </a:lnTo>
                  <a:close/>
                  <a:moveTo>
                    <a:pt x="1751" y="196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7" name="AutoShape 151"/>
            <p:cNvSpPr>
              <a:spLocks/>
            </p:cNvSpPr>
            <p:nvPr/>
          </p:nvSpPr>
          <p:spPr bwMode="auto">
            <a:xfrm>
              <a:off x="11498" y="5080"/>
              <a:ext cx="1700" cy="159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242" y="10303"/>
                  </a:moveTo>
                  <a:cubicBezTo>
                    <a:pt x="21361" y="10055"/>
                    <a:pt x="21361" y="10055"/>
                    <a:pt x="21361" y="10055"/>
                  </a:cubicBezTo>
                  <a:cubicBezTo>
                    <a:pt x="21361" y="10179"/>
                    <a:pt x="21361" y="10179"/>
                    <a:pt x="21361" y="10179"/>
                  </a:cubicBezTo>
                  <a:cubicBezTo>
                    <a:pt x="21242" y="10303"/>
                    <a:pt x="21242" y="10303"/>
                    <a:pt x="21242" y="10303"/>
                  </a:cubicBezTo>
                  <a:close/>
                  <a:moveTo>
                    <a:pt x="21361" y="9062"/>
                  </a:moveTo>
                  <a:cubicBezTo>
                    <a:pt x="21242" y="8938"/>
                    <a:pt x="21242" y="8938"/>
                    <a:pt x="21242" y="8938"/>
                  </a:cubicBezTo>
                  <a:cubicBezTo>
                    <a:pt x="21361" y="8814"/>
                    <a:pt x="21361" y="8814"/>
                    <a:pt x="21361" y="8814"/>
                  </a:cubicBezTo>
                  <a:cubicBezTo>
                    <a:pt x="21361" y="8690"/>
                    <a:pt x="21361" y="8690"/>
                    <a:pt x="21361" y="8690"/>
                  </a:cubicBezTo>
                  <a:cubicBezTo>
                    <a:pt x="21361" y="8566"/>
                    <a:pt x="21361" y="8566"/>
                    <a:pt x="21361" y="8566"/>
                  </a:cubicBezTo>
                  <a:cubicBezTo>
                    <a:pt x="21481" y="8441"/>
                    <a:pt x="21481" y="8441"/>
                    <a:pt x="21481" y="8441"/>
                  </a:cubicBezTo>
                  <a:cubicBezTo>
                    <a:pt x="21481" y="8441"/>
                    <a:pt x="21481" y="8441"/>
                    <a:pt x="21481" y="8441"/>
                  </a:cubicBezTo>
                  <a:cubicBezTo>
                    <a:pt x="21481" y="8317"/>
                    <a:pt x="21481" y="8317"/>
                    <a:pt x="21481" y="8317"/>
                  </a:cubicBezTo>
                  <a:cubicBezTo>
                    <a:pt x="21481" y="8317"/>
                    <a:pt x="21481" y="8317"/>
                    <a:pt x="21481" y="8317"/>
                  </a:cubicBezTo>
                  <a:cubicBezTo>
                    <a:pt x="21600" y="8441"/>
                    <a:pt x="21600" y="8441"/>
                    <a:pt x="21600" y="8441"/>
                  </a:cubicBezTo>
                  <a:cubicBezTo>
                    <a:pt x="21481" y="8566"/>
                    <a:pt x="21481" y="8566"/>
                    <a:pt x="21481" y="8566"/>
                  </a:cubicBezTo>
                  <a:cubicBezTo>
                    <a:pt x="21361" y="8814"/>
                    <a:pt x="21361" y="8814"/>
                    <a:pt x="21361" y="8814"/>
                  </a:cubicBezTo>
                  <a:cubicBezTo>
                    <a:pt x="21361" y="8938"/>
                    <a:pt x="21361" y="8938"/>
                    <a:pt x="21361" y="8938"/>
                  </a:cubicBezTo>
                  <a:cubicBezTo>
                    <a:pt x="21361" y="9062"/>
                    <a:pt x="21361" y="9062"/>
                    <a:pt x="21361" y="9062"/>
                  </a:cubicBezTo>
                  <a:cubicBezTo>
                    <a:pt x="21361" y="9062"/>
                    <a:pt x="21361" y="9062"/>
                    <a:pt x="21361" y="9062"/>
                  </a:cubicBezTo>
                  <a:close/>
                  <a:moveTo>
                    <a:pt x="20407" y="7572"/>
                  </a:moveTo>
                  <a:cubicBezTo>
                    <a:pt x="20526" y="7697"/>
                    <a:pt x="20526" y="7697"/>
                    <a:pt x="20526" y="7697"/>
                  </a:cubicBezTo>
                  <a:cubicBezTo>
                    <a:pt x="20645" y="7821"/>
                    <a:pt x="20645" y="7821"/>
                    <a:pt x="20645" y="7821"/>
                  </a:cubicBezTo>
                  <a:cubicBezTo>
                    <a:pt x="20645" y="7697"/>
                    <a:pt x="20645" y="7697"/>
                    <a:pt x="20645" y="7697"/>
                  </a:cubicBezTo>
                  <a:cubicBezTo>
                    <a:pt x="20645" y="7697"/>
                    <a:pt x="20645" y="7697"/>
                    <a:pt x="20645" y="7697"/>
                  </a:cubicBezTo>
                  <a:cubicBezTo>
                    <a:pt x="20645" y="7572"/>
                    <a:pt x="20645" y="7572"/>
                    <a:pt x="20645" y="7572"/>
                  </a:cubicBezTo>
                  <a:cubicBezTo>
                    <a:pt x="20526" y="7572"/>
                    <a:pt x="20526" y="7572"/>
                    <a:pt x="20526" y="7572"/>
                  </a:cubicBezTo>
                  <a:cubicBezTo>
                    <a:pt x="20526" y="7572"/>
                    <a:pt x="20526" y="7572"/>
                    <a:pt x="20526" y="7572"/>
                  </a:cubicBezTo>
                  <a:cubicBezTo>
                    <a:pt x="20407" y="7572"/>
                    <a:pt x="20407" y="7572"/>
                    <a:pt x="20407" y="7572"/>
                  </a:cubicBezTo>
                  <a:close/>
                  <a:moveTo>
                    <a:pt x="20287" y="6828"/>
                  </a:moveTo>
                  <a:cubicBezTo>
                    <a:pt x="20287" y="6828"/>
                    <a:pt x="20287" y="6828"/>
                    <a:pt x="20287" y="6828"/>
                  </a:cubicBezTo>
                  <a:cubicBezTo>
                    <a:pt x="20287" y="6828"/>
                    <a:pt x="20287" y="6828"/>
                    <a:pt x="20287" y="6828"/>
                  </a:cubicBezTo>
                  <a:cubicBezTo>
                    <a:pt x="20287" y="6828"/>
                    <a:pt x="20287" y="6828"/>
                    <a:pt x="20287" y="6828"/>
                  </a:cubicBezTo>
                  <a:close/>
                  <a:moveTo>
                    <a:pt x="18259" y="4717"/>
                  </a:moveTo>
                  <a:cubicBezTo>
                    <a:pt x="18378" y="4593"/>
                    <a:pt x="18378" y="4593"/>
                    <a:pt x="18378" y="4593"/>
                  </a:cubicBezTo>
                  <a:cubicBezTo>
                    <a:pt x="18259" y="4469"/>
                    <a:pt x="18259" y="4469"/>
                    <a:pt x="18259" y="4469"/>
                  </a:cubicBezTo>
                  <a:cubicBezTo>
                    <a:pt x="18378" y="4469"/>
                    <a:pt x="18378" y="4469"/>
                    <a:pt x="18378" y="4469"/>
                  </a:cubicBezTo>
                  <a:cubicBezTo>
                    <a:pt x="18378" y="4469"/>
                    <a:pt x="18378" y="4469"/>
                    <a:pt x="18378" y="4469"/>
                  </a:cubicBezTo>
                  <a:cubicBezTo>
                    <a:pt x="18378" y="4593"/>
                    <a:pt x="18378" y="4593"/>
                    <a:pt x="18378" y="4593"/>
                  </a:cubicBezTo>
                  <a:cubicBezTo>
                    <a:pt x="18378" y="4717"/>
                    <a:pt x="18378" y="4717"/>
                    <a:pt x="18378" y="4717"/>
                  </a:cubicBezTo>
                  <a:cubicBezTo>
                    <a:pt x="18259" y="4717"/>
                    <a:pt x="18259" y="4717"/>
                    <a:pt x="18259" y="4717"/>
                  </a:cubicBezTo>
                  <a:close/>
                  <a:moveTo>
                    <a:pt x="16588" y="0"/>
                  </a:moveTo>
                  <a:cubicBezTo>
                    <a:pt x="16588" y="0"/>
                    <a:pt x="16588" y="0"/>
                    <a:pt x="16588" y="0"/>
                  </a:cubicBezTo>
                  <a:cubicBezTo>
                    <a:pt x="16588" y="0"/>
                    <a:pt x="16588" y="0"/>
                    <a:pt x="16588" y="0"/>
                  </a:cubicBezTo>
                  <a:cubicBezTo>
                    <a:pt x="16588" y="0"/>
                    <a:pt x="16588" y="0"/>
                    <a:pt x="16588" y="0"/>
                  </a:cubicBezTo>
                  <a:close/>
                  <a:moveTo>
                    <a:pt x="16469" y="248"/>
                  </a:moveTo>
                  <a:cubicBezTo>
                    <a:pt x="16469" y="372"/>
                    <a:pt x="16469" y="372"/>
                    <a:pt x="16469" y="372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469" y="248"/>
                    <a:pt x="16469" y="248"/>
                    <a:pt x="16469" y="248"/>
                  </a:cubicBezTo>
                  <a:close/>
                  <a:moveTo>
                    <a:pt x="14798" y="3724"/>
                  </a:moveTo>
                  <a:cubicBezTo>
                    <a:pt x="14798" y="3848"/>
                    <a:pt x="14798" y="3848"/>
                    <a:pt x="14798" y="3848"/>
                  </a:cubicBezTo>
                  <a:cubicBezTo>
                    <a:pt x="14917" y="3848"/>
                    <a:pt x="14917" y="3848"/>
                    <a:pt x="14917" y="3848"/>
                  </a:cubicBezTo>
                  <a:cubicBezTo>
                    <a:pt x="14917" y="3724"/>
                    <a:pt x="14917" y="3724"/>
                    <a:pt x="14917" y="3724"/>
                  </a:cubicBezTo>
                  <a:cubicBezTo>
                    <a:pt x="14798" y="3724"/>
                    <a:pt x="14798" y="3724"/>
                    <a:pt x="14798" y="3724"/>
                  </a:cubicBezTo>
                  <a:close/>
                  <a:moveTo>
                    <a:pt x="14678" y="3600"/>
                  </a:moveTo>
                  <a:cubicBezTo>
                    <a:pt x="14678" y="3600"/>
                    <a:pt x="14678" y="3600"/>
                    <a:pt x="14678" y="3600"/>
                  </a:cubicBezTo>
                  <a:cubicBezTo>
                    <a:pt x="14798" y="3600"/>
                    <a:pt x="14798" y="3600"/>
                    <a:pt x="14798" y="3600"/>
                  </a:cubicBezTo>
                  <a:cubicBezTo>
                    <a:pt x="14798" y="3476"/>
                    <a:pt x="14798" y="3476"/>
                    <a:pt x="14798" y="3476"/>
                  </a:cubicBezTo>
                  <a:cubicBezTo>
                    <a:pt x="14917" y="3476"/>
                    <a:pt x="14917" y="3476"/>
                    <a:pt x="14917" y="3476"/>
                  </a:cubicBezTo>
                  <a:cubicBezTo>
                    <a:pt x="14917" y="3476"/>
                    <a:pt x="14917" y="3476"/>
                    <a:pt x="14917" y="3476"/>
                  </a:cubicBezTo>
                  <a:cubicBezTo>
                    <a:pt x="14798" y="3476"/>
                    <a:pt x="14798" y="3476"/>
                    <a:pt x="14798" y="3476"/>
                  </a:cubicBezTo>
                  <a:cubicBezTo>
                    <a:pt x="14678" y="3476"/>
                    <a:pt x="14678" y="3476"/>
                    <a:pt x="14678" y="3476"/>
                  </a:cubicBezTo>
                  <a:cubicBezTo>
                    <a:pt x="14678" y="3476"/>
                    <a:pt x="14678" y="3600"/>
                    <a:pt x="14678" y="3600"/>
                  </a:cubicBezTo>
                  <a:close/>
                  <a:moveTo>
                    <a:pt x="13604" y="3103"/>
                  </a:move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3103"/>
                    <a:pt x="13604" y="3103"/>
                    <a:pt x="13604" y="3103"/>
                  </a:cubicBezTo>
                  <a:close/>
                  <a:moveTo>
                    <a:pt x="13246" y="1986"/>
                  </a:move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862"/>
                    <a:pt x="13246" y="1862"/>
                    <a:pt x="13246" y="1862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246" y="1986"/>
                    <a:pt x="13246" y="1986"/>
                    <a:pt x="13246" y="1986"/>
                  </a:cubicBezTo>
                  <a:close/>
                  <a:moveTo>
                    <a:pt x="13366" y="2110"/>
                  </a:moveTo>
                  <a:cubicBezTo>
                    <a:pt x="13366" y="2234"/>
                    <a:pt x="13366" y="2234"/>
                    <a:pt x="13366" y="2234"/>
                  </a:cubicBezTo>
                  <a:cubicBezTo>
                    <a:pt x="13366" y="2234"/>
                    <a:pt x="13366" y="2234"/>
                    <a:pt x="13366" y="2234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604" y="2234"/>
                    <a:pt x="13604" y="2234"/>
                    <a:pt x="13604" y="2234"/>
                  </a:cubicBezTo>
                  <a:cubicBezTo>
                    <a:pt x="13604" y="2110"/>
                    <a:pt x="13604" y="2110"/>
                    <a:pt x="13604" y="2110"/>
                  </a:cubicBezTo>
                  <a:cubicBezTo>
                    <a:pt x="13604" y="2110"/>
                    <a:pt x="13604" y="2110"/>
                    <a:pt x="13604" y="2110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604" y="1986"/>
                    <a:pt x="13604" y="1986"/>
                    <a:pt x="13604" y="1986"/>
                  </a:cubicBezTo>
                  <a:cubicBezTo>
                    <a:pt x="13604" y="1986"/>
                    <a:pt x="13604" y="1986"/>
                    <a:pt x="13604" y="1986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485" y="1862"/>
                    <a:pt x="13485" y="1862"/>
                    <a:pt x="13485" y="1862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2110"/>
                    <a:pt x="13366" y="2110"/>
                    <a:pt x="13366" y="2110"/>
                  </a:cubicBezTo>
                  <a:close/>
                  <a:moveTo>
                    <a:pt x="13485" y="621"/>
                  </a:moveTo>
                  <a:cubicBezTo>
                    <a:pt x="13485" y="621"/>
                    <a:pt x="13485" y="621"/>
                    <a:pt x="13485" y="621"/>
                  </a:cubicBezTo>
                  <a:cubicBezTo>
                    <a:pt x="13604" y="621"/>
                    <a:pt x="13604" y="621"/>
                    <a:pt x="13604" y="621"/>
                  </a:cubicBezTo>
                  <a:cubicBezTo>
                    <a:pt x="13604" y="497"/>
                    <a:pt x="13604" y="497"/>
                    <a:pt x="13604" y="497"/>
                  </a:cubicBezTo>
                  <a:cubicBezTo>
                    <a:pt x="13604" y="497"/>
                    <a:pt x="13604" y="497"/>
                    <a:pt x="13604" y="497"/>
                  </a:cubicBezTo>
                  <a:cubicBezTo>
                    <a:pt x="13485" y="497"/>
                    <a:pt x="13485" y="497"/>
                    <a:pt x="13485" y="497"/>
                  </a:cubicBezTo>
                  <a:cubicBezTo>
                    <a:pt x="13485" y="621"/>
                    <a:pt x="13485" y="621"/>
                    <a:pt x="13485" y="621"/>
                  </a:cubicBezTo>
                  <a:close/>
                  <a:moveTo>
                    <a:pt x="13366" y="745"/>
                  </a:moveTo>
                  <a:cubicBezTo>
                    <a:pt x="13366" y="745"/>
                    <a:pt x="13366" y="745"/>
                    <a:pt x="13366" y="745"/>
                  </a:cubicBezTo>
                  <a:cubicBezTo>
                    <a:pt x="13366" y="621"/>
                    <a:pt x="13366" y="621"/>
                    <a:pt x="13366" y="621"/>
                  </a:cubicBezTo>
                  <a:cubicBezTo>
                    <a:pt x="13366" y="745"/>
                    <a:pt x="13366" y="745"/>
                    <a:pt x="13366" y="745"/>
                  </a:cubicBezTo>
                  <a:close/>
                  <a:moveTo>
                    <a:pt x="13246" y="745"/>
                  </a:moveTo>
                  <a:cubicBezTo>
                    <a:pt x="13246" y="745"/>
                    <a:pt x="13246" y="745"/>
                    <a:pt x="13246" y="745"/>
                  </a:cubicBezTo>
                  <a:cubicBezTo>
                    <a:pt x="13366" y="745"/>
                    <a:pt x="13366" y="745"/>
                    <a:pt x="13366" y="745"/>
                  </a:cubicBezTo>
                  <a:cubicBezTo>
                    <a:pt x="13246" y="745"/>
                    <a:pt x="13246" y="745"/>
                    <a:pt x="13246" y="745"/>
                  </a:cubicBezTo>
                  <a:close/>
                  <a:moveTo>
                    <a:pt x="13127" y="869"/>
                  </a:moveTo>
                  <a:cubicBezTo>
                    <a:pt x="13127" y="869"/>
                    <a:pt x="13127" y="869"/>
                    <a:pt x="13127" y="869"/>
                  </a:cubicBezTo>
                  <a:cubicBezTo>
                    <a:pt x="13127" y="745"/>
                    <a:pt x="13127" y="745"/>
                    <a:pt x="13127" y="745"/>
                  </a:cubicBezTo>
                  <a:cubicBezTo>
                    <a:pt x="13127" y="869"/>
                    <a:pt x="13127" y="869"/>
                    <a:pt x="13127" y="869"/>
                  </a:cubicBezTo>
                  <a:close/>
                  <a:moveTo>
                    <a:pt x="12888" y="993"/>
                  </a:moveTo>
                  <a:cubicBezTo>
                    <a:pt x="12888" y="869"/>
                    <a:pt x="12888" y="869"/>
                    <a:pt x="12888" y="869"/>
                  </a:cubicBezTo>
                  <a:cubicBezTo>
                    <a:pt x="13008" y="869"/>
                    <a:pt x="13008" y="869"/>
                    <a:pt x="13008" y="869"/>
                  </a:cubicBezTo>
                  <a:cubicBezTo>
                    <a:pt x="13127" y="869"/>
                    <a:pt x="13127" y="869"/>
                    <a:pt x="13127" y="869"/>
                  </a:cubicBezTo>
                  <a:cubicBezTo>
                    <a:pt x="13127" y="869"/>
                    <a:pt x="13127" y="869"/>
                    <a:pt x="13127" y="869"/>
                  </a:cubicBezTo>
                  <a:cubicBezTo>
                    <a:pt x="13008" y="869"/>
                    <a:pt x="13008" y="869"/>
                    <a:pt x="13008" y="869"/>
                  </a:cubicBezTo>
                  <a:cubicBezTo>
                    <a:pt x="12888" y="993"/>
                    <a:pt x="12888" y="993"/>
                    <a:pt x="12888" y="993"/>
                  </a:cubicBezTo>
                  <a:close/>
                  <a:moveTo>
                    <a:pt x="12769" y="993"/>
                  </a:moveTo>
                  <a:cubicBezTo>
                    <a:pt x="12769" y="993"/>
                    <a:pt x="12769" y="993"/>
                    <a:pt x="12769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769" y="993"/>
                    <a:pt x="12769" y="993"/>
                    <a:pt x="12769" y="993"/>
                  </a:cubicBezTo>
                  <a:close/>
                  <a:moveTo>
                    <a:pt x="11456" y="621"/>
                  </a:moveTo>
                  <a:cubicBezTo>
                    <a:pt x="11337" y="497"/>
                    <a:pt x="11337" y="497"/>
                    <a:pt x="11337" y="497"/>
                  </a:cubicBezTo>
                  <a:cubicBezTo>
                    <a:pt x="11337" y="497"/>
                    <a:pt x="11337" y="497"/>
                    <a:pt x="11337" y="497"/>
                  </a:cubicBezTo>
                  <a:cubicBezTo>
                    <a:pt x="11456" y="372"/>
                    <a:pt x="11456" y="372"/>
                    <a:pt x="11456" y="372"/>
                  </a:cubicBezTo>
                  <a:cubicBezTo>
                    <a:pt x="11456" y="497"/>
                    <a:pt x="11456" y="497"/>
                    <a:pt x="11456" y="497"/>
                  </a:cubicBezTo>
                  <a:cubicBezTo>
                    <a:pt x="11456" y="621"/>
                    <a:pt x="11456" y="621"/>
                    <a:pt x="11456" y="621"/>
                  </a:cubicBezTo>
                  <a:close/>
                  <a:moveTo>
                    <a:pt x="10263" y="497"/>
                  </a:moveTo>
                  <a:cubicBezTo>
                    <a:pt x="10263" y="621"/>
                    <a:pt x="10263" y="621"/>
                    <a:pt x="10263" y="621"/>
                  </a:cubicBezTo>
                  <a:cubicBezTo>
                    <a:pt x="10382" y="745"/>
                    <a:pt x="10382" y="745"/>
                    <a:pt x="10382" y="745"/>
                  </a:cubicBezTo>
                  <a:cubicBezTo>
                    <a:pt x="10382" y="869"/>
                    <a:pt x="10382" y="869"/>
                    <a:pt x="10382" y="869"/>
                  </a:cubicBezTo>
                  <a:cubicBezTo>
                    <a:pt x="10621" y="869"/>
                    <a:pt x="10621" y="869"/>
                    <a:pt x="10621" y="869"/>
                  </a:cubicBezTo>
                  <a:cubicBezTo>
                    <a:pt x="10740" y="745"/>
                    <a:pt x="10740" y="745"/>
                    <a:pt x="10740" y="745"/>
                  </a:cubicBezTo>
                  <a:cubicBezTo>
                    <a:pt x="10740" y="745"/>
                    <a:pt x="10740" y="745"/>
                    <a:pt x="10740" y="745"/>
                  </a:cubicBezTo>
                  <a:cubicBezTo>
                    <a:pt x="10860" y="745"/>
                    <a:pt x="10860" y="745"/>
                    <a:pt x="10860" y="745"/>
                  </a:cubicBezTo>
                  <a:cubicBezTo>
                    <a:pt x="10860" y="621"/>
                    <a:pt x="10860" y="621"/>
                    <a:pt x="10860" y="621"/>
                  </a:cubicBezTo>
                  <a:cubicBezTo>
                    <a:pt x="10860" y="621"/>
                    <a:pt x="10860" y="621"/>
                    <a:pt x="10860" y="621"/>
                  </a:cubicBezTo>
                  <a:cubicBezTo>
                    <a:pt x="10740" y="497"/>
                    <a:pt x="10740" y="497"/>
                    <a:pt x="10740" y="497"/>
                  </a:cubicBezTo>
                  <a:cubicBezTo>
                    <a:pt x="10740" y="497"/>
                    <a:pt x="10740" y="497"/>
                    <a:pt x="10740" y="497"/>
                  </a:cubicBezTo>
                  <a:cubicBezTo>
                    <a:pt x="10621" y="621"/>
                    <a:pt x="10621" y="621"/>
                    <a:pt x="10621" y="621"/>
                  </a:cubicBezTo>
                  <a:cubicBezTo>
                    <a:pt x="10502" y="621"/>
                    <a:pt x="10502" y="621"/>
                    <a:pt x="10502" y="621"/>
                  </a:cubicBezTo>
                  <a:cubicBezTo>
                    <a:pt x="10502" y="621"/>
                    <a:pt x="10502" y="621"/>
                    <a:pt x="1050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263" y="497"/>
                    <a:pt x="10263" y="497"/>
                    <a:pt x="10263" y="497"/>
                  </a:cubicBezTo>
                  <a:cubicBezTo>
                    <a:pt x="10263" y="497"/>
                    <a:pt x="10263" y="497"/>
                    <a:pt x="10263" y="497"/>
                  </a:cubicBezTo>
                  <a:cubicBezTo>
                    <a:pt x="10263" y="497"/>
                    <a:pt x="10263" y="497"/>
                    <a:pt x="10263" y="497"/>
                  </a:cubicBezTo>
                  <a:close/>
                  <a:moveTo>
                    <a:pt x="10263" y="621"/>
                  </a:moveTo>
                  <a:cubicBezTo>
                    <a:pt x="10263" y="745"/>
                    <a:pt x="10263" y="745"/>
                    <a:pt x="10263" y="745"/>
                  </a:cubicBezTo>
                  <a:cubicBezTo>
                    <a:pt x="10382" y="745"/>
                    <a:pt x="10382" y="745"/>
                    <a:pt x="10382" y="745"/>
                  </a:cubicBezTo>
                  <a:cubicBezTo>
                    <a:pt x="10382" y="869"/>
                    <a:pt x="10382" y="869"/>
                    <a:pt x="10382" y="869"/>
                  </a:cubicBezTo>
                  <a:cubicBezTo>
                    <a:pt x="10263" y="745"/>
                    <a:pt x="10263" y="745"/>
                    <a:pt x="10263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263" y="621"/>
                    <a:pt x="10263" y="621"/>
                    <a:pt x="10263" y="621"/>
                  </a:cubicBezTo>
                  <a:close/>
                  <a:moveTo>
                    <a:pt x="6802" y="2731"/>
                  </a:moveTo>
                  <a:cubicBezTo>
                    <a:pt x="6922" y="2731"/>
                    <a:pt x="6922" y="2731"/>
                    <a:pt x="6922" y="2731"/>
                  </a:cubicBezTo>
                  <a:cubicBezTo>
                    <a:pt x="6922" y="2731"/>
                    <a:pt x="6922" y="2731"/>
                    <a:pt x="6922" y="2731"/>
                  </a:cubicBezTo>
                  <a:cubicBezTo>
                    <a:pt x="6922" y="2607"/>
                    <a:pt x="6922" y="2607"/>
                    <a:pt x="6922" y="2607"/>
                  </a:cubicBezTo>
                  <a:cubicBezTo>
                    <a:pt x="6922" y="2607"/>
                    <a:pt x="6802" y="2731"/>
                    <a:pt x="6802" y="2731"/>
                  </a:cubicBezTo>
                  <a:close/>
                  <a:moveTo>
                    <a:pt x="6802" y="3103"/>
                  </a:moveTo>
                  <a:cubicBezTo>
                    <a:pt x="6802" y="2979"/>
                    <a:pt x="6802" y="2979"/>
                    <a:pt x="6802" y="2979"/>
                  </a:cubicBezTo>
                  <a:cubicBezTo>
                    <a:pt x="6802" y="2855"/>
                    <a:pt x="6802" y="2855"/>
                    <a:pt x="6802" y="2855"/>
                  </a:cubicBezTo>
                  <a:cubicBezTo>
                    <a:pt x="6802" y="2979"/>
                    <a:pt x="6802" y="2979"/>
                    <a:pt x="6802" y="2979"/>
                  </a:cubicBezTo>
                  <a:cubicBezTo>
                    <a:pt x="6802" y="3103"/>
                    <a:pt x="6802" y="3103"/>
                    <a:pt x="6802" y="3103"/>
                  </a:cubicBezTo>
                  <a:close/>
                  <a:moveTo>
                    <a:pt x="7280" y="2359"/>
                  </a:moveTo>
                  <a:cubicBezTo>
                    <a:pt x="7280" y="2359"/>
                    <a:pt x="7280" y="2359"/>
                    <a:pt x="7280" y="2359"/>
                  </a:cubicBezTo>
                  <a:cubicBezTo>
                    <a:pt x="7280" y="2234"/>
                    <a:pt x="7280" y="2234"/>
                    <a:pt x="7280" y="2234"/>
                  </a:cubicBezTo>
                  <a:cubicBezTo>
                    <a:pt x="7280" y="2234"/>
                    <a:pt x="7280" y="2234"/>
                    <a:pt x="7280" y="2234"/>
                  </a:cubicBezTo>
                  <a:cubicBezTo>
                    <a:pt x="7280" y="2359"/>
                    <a:pt x="7280" y="2359"/>
                    <a:pt x="7280" y="2359"/>
                  </a:cubicBezTo>
                  <a:close/>
                  <a:moveTo>
                    <a:pt x="1671" y="5710"/>
                  </a:moveTo>
                  <a:cubicBezTo>
                    <a:pt x="1671" y="5710"/>
                    <a:pt x="1671" y="5710"/>
                    <a:pt x="1671" y="5710"/>
                  </a:cubicBezTo>
                  <a:cubicBezTo>
                    <a:pt x="1790" y="5586"/>
                    <a:pt x="1790" y="5586"/>
                    <a:pt x="1790" y="5586"/>
                  </a:cubicBezTo>
                  <a:cubicBezTo>
                    <a:pt x="1790" y="5710"/>
                    <a:pt x="1790" y="5710"/>
                    <a:pt x="1790" y="5710"/>
                  </a:cubicBezTo>
                  <a:cubicBezTo>
                    <a:pt x="1671" y="5710"/>
                    <a:pt x="1671" y="5710"/>
                    <a:pt x="1671" y="5710"/>
                  </a:cubicBezTo>
                  <a:close/>
                  <a:moveTo>
                    <a:pt x="119" y="8317"/>
                  </a:moveTo>
                  <a:cubicBezTo>
                    <a:pt x="119" y="8069"/>
                    <a:pt x="119" y="8069"/>
                    <a:pt x="119" y="8069"/>
                  </a:cubicBezTo>
                  <a:cubicBezTo>
                    <a:pt x="119" y="8193"/>
                    <a:pt x="119" y="8193"/>
                    <a:pt x="119" y="8193"/>
                  </a:cubicBezTo>
                  <a:cubicBezTo>
                    <a:pt x="119" y="8193"/>
                    <a:pt x="119" y="8317"/>
                    <a:pt x="119" y="8317"/>
                  </a:cubicBezTo>
                  <a:close/>
                  <a:moveTo>
                    <a:pt x="119" y="8690"/>
                  </a:moveTo>
                  <a:cubicBezTo>
                    <a:pt x="0" y="8566"/>
                    <a:pt x="0" y="8566"/>
                    <a:pt x="0" y="8566"/>
                  </a:cubicBezTo>
                  <a:cubicBezTo>
                    <a:pt x="119" y="8441"/>
                    <a:pt x="119" y="8441"/>
                    <a:pt x="119" y="8441"/>
                  </a:cubicBezTo>
                  <a:cubicBezTo>
                    <a:pt x="119" y="8566"/>
                    <a:pt x="119" y="8566"/>
                    <a:pt x="119" y="8566"/>
                  </a:cubicBezTo>
                  <a:cubicBezTo>
                    <a:pt x="119" y="8690"/>
                    <a:pt x="119" y="8690"/>
                    <a:pt x="119" y="8690"/>
                  </a:cubicBezTo>
                  <a:close/>
                  <a:moveTo>
                    <a:pt x="11814" y="15145"/>
                  </a:moveTo>
                  <a:cubicBezTo>
                    <a:pt x="11814" y="15269"/>
                    <a:pt x="11814" y="15269"/>
                    <a:pt x="11814" y="15269"/>
                  </a:cubicBezTo>
                  <a:cubicBezTo>
                    <a:pt x="11814" y="15269"/>
                    <a:pt x="11814" y="15269"/>
                    <a:pt x="11814" y="15269"/>
                  </a:cubicBezTo>
                  <a:cubicBezTo>
                    <a:pt x="11934" y="15269"/>
                    <a:pt x="11934" y="15269"/>
                    <a:pt x="11934" y="15269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934" y="15393"/>
                    <a:pt x="11934" y="15393"/>
                    <a:pt x="11934" y="15393"/>
                  </a:cubicBezTo>
                  <a:cubicBezTo>
                    <a:pt x="12053" y="15269"/>
                    <a:pt x="12053" y="15269"/>
                    <a:pt x="12053" y="15269"/>
                  </a:cubicBezTo>
                  <a:cubicBezTo>
                    <a:pt x="12053" y="15393"/>
                    <a:pt x="12053" y="15393"/>
                    <a:pt x="12053" y="15393"/>
                  </a:cubicBezTo>
                  <a:cubicBezTo>
                    <a:pt x="12053" y="15393"/>
                    <a:pt x="12053" y="15393"/>
                    <a:pt x="12053" y="15393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695" y="15393"/>
                    <a:pt x="11695" y="15393"/>
                    <a:pt x="11695" y="15393"/>
                  </a:cubicBezTo>
                  <a:cubicBezTo>
                    <a:pt x="11695" y="15517"/>
                    <a:pt x="11695" y="15517"/>
                    <a:pt x="11695" y="15517"/>
                  </a:cubicBezTo>
                  <a:cubicBezTo>
                    <a:pt x="11695" y="15517"/>
                    <a:pt x="11695" y="15517"/>
                    <a:pt x="11695" y="15517"/>
                  </a:cubicBezTo>
                  <a:cubicBezTo>
                    <a:pt x="11695" y="15393"/>
                    <a:pt x="11695" y="15393"/>
                    <a:pt x="11695" y="15393"/>
                  </a:cubicBezTo>
                  <a:cubicBezTo>
                    <a:pt x="11576" y="15393"/>
                    <a:pt x="11576" y="15393"/>
                    <a:pt x="11576" y="15393"/>
                  </a:cubicBezTo>
                  <a:cubicBezTo>
                    <a:pt x="11456" y="15393"/>
                    <a:pt x="11456" y="15393"/>
                    <a:pt x="11456" y="15393"/>
                  </a:cubicBezTo>
                  <a:cubicBezTo>
                    <a:pt x="11456" y="15393"/>
                    <a:pt x="11456" y="15393"/>
                    <a:pt x="11456" y="15393"/>
                  </a:cubicBezTo>
                  <a:cubicBezTo>
                    <a:pt x="11337" y="15393"/>
                    <a:pt x="11337" y="15393"/>
                    <a:pt x="11337" y="15393"/>
                  </a:cubicBezTo>
                  <a:cubicBezTo>
                    <a:pt x="11218" y="15393"/>
                    <a:pt x="11218" y="15393"/>
                    <a:pt x="11218" y="15393"/>
                  </a:cubicBezTo>
                  <a:cubicBezTo>
                    <a:pt x="11218" y="15269"/>
                    <a:pt x="11218" y="15269"/>
                    <a:pt x="11218" y="15269"/>
                  </a:cubicBezTo>
                  <a:cubicBezTo>
                    <a:pt x="11337" y="15269"/>
                    <a:pt x="11337" y="15269"/>
                    <a:pt x="11337" y="15269"/>
                  </a:cubicBezTo>
                  <a:cubicBezTo>
                    <a:pt x="11695" y="15145"/>
                    <a:pt x="11695" y="15145"/>
                    <a:pt x="11695" y="15145"/>
                  </a:cubicBezTo>
                  <a:cubicBezTo>
                    <a:pt x="11695" y="15145"/>
                    <a:pt x="11695" y="15145"/>
                    <a:pt x="11695" y="15145"/>
                  </a:cubicBezTo>
                  <a:cubicBezTo>
                    <a:pt x="11814" y="15145"/>
                    <a:pt x="11814" y="15145"/>
                    <a:pt x="11814" y="15145"/>
                  </a:cubicBezTo>
                  <a:close/>
                  <a:moveTo>
                    <a:pt x="15275" y="17503"/>
                  </a:moveTo>
                  <a:cubicBezTo>
                    <a:pt x="15394" y="17503"/>
                    <a:pt x="15394" y="17503"/>
                    <a:pt x="15394" y="17503"/>
                  </a:cubicBezTo>
                  <a:cubicBezTo>
                    <a:pt x="15394" y="17503"/>
                    <a:pt x="15394" y="17503"/>
                    <a:pt x="15394" y="17503"/>
                  </a:cubicBezTo>
                  <a:cubicBezTo>
                    <a:pt x="15394" y="17628"/>
                    <a:pt x="15394" y="17628"/>
                    <a:pt x="15394" y="17628"/>
                  </a:cubicBezTo>
                  <a:cubicBezTo>
                    <a:pt x="15275" y="17503"/>
                    <a:pt x="15275" y="17503"/>
                    <a:pt x="15275" y="17503"/>
                  </a:cubicBezTo>
                  <a:close/>
                  <a:moveTo>
                    <a:pt x="15872" y="17876"/>
                  </a:moveTo>
                  <a:cubicBezTo>
                    <a:pt x="15872" y="17876"/>
                    <a:pt x="15872" y="17876"/>
                    <a:pt x="15872" y="17876"/>
                  </a:cubicBezTo>
                  <a:cubicBezTo>
                    <a:pt x="15872" y="17876"/>
                    <a:pt x="15872" y="17876"/>
                    <a:pt x="15872" y="17876"/>
                  </a:cubicBezTo>
                  <a:cubicBezTo>
                    <a:pt x="15872" y="17876"/>
                    <a:pt x="15872" y="17876"/>
                    <a:pt x="15872" y="17876"/>
                  </a:cubicBezTo>
                  <a:close/>
                  <a:moveTo>
                    <a:pt x="14559" y="19241"/>
                  </a:moveTo>
                  <a:cubicBezTo>
                    <a:pt x="14559" y="19241"/>
                    <a:pt x="14559" y="19241"/>
                    <a:pt x="14559" y="19241"/>
                  </a:cubicBezTo>
                  <a:cubicBezTo>
                    <a:pt x="14678" y="19241"/>
                    <a:pt x="14678" y="19241"/>
                    <a:pt x="14678" y="19241"/>
                  </a:cubicBezTo>
                  <a:cubicBezTo>
                    <a:pt x="14678" y="19241"/>
                    <a:pt x="14678" y="19241"/>
                    <a:pt x="14678" y="19241"/>
                  </a:cubicBezTo>
                  <a:cubicBezTo>
                    <a:pt x="14678" y="19117"/>
                    <a:pt x="14678" y="19117"/>
                    <a:pt x="14678" y="19117"/>
                  </a:cubicBezTo>
                  <a:cubicBezTo>
                    <a:pt x="14559" y="19241"/>
                    <a:pt x="14559" y="19241"/>
                    <a:pt x="14559" y="19241"/>
                  </a:cubicBezTo>
                  <a:close/>
                  <a:moveTo>
                    <a:pt x="14559" y="18993"/>
                  </a:moveTo>
                  <a:cubicBezTo>
                    <a:pt x="14559" y="19117"/>
                    <a:pt x="14559" y="19117"/>
                    <a:pt x="14559" y="19117"/>
                  </a:cubicBezTo>
                  <a:cubicBezTo>
                    <a:pt x="14678" y="19117"/>
                    <a:pt x="14678" y="19117"/>
                    <a:pt x="14678" y="19117"/>
                  </a:cubicBezTo>
                  <a:cubicBezTo>
                    <a:pt x="14678" y="18993"/>
                    <a:pt x="14678" y="18993"/>
                    <a:pt x="14678" y="18993"/>
                  </a:cubicBezTo>
                  <a:cubicBezTo>
                    <a:pt x="14559" y="18993"/>
                    <a:pt x="14559" y="18993"/>
                    <a:pt x="14559" y="18993"/>
                  </a:cubicBezTo>
                  <a:close/>
                  <a:moveTo>
                    <a:pt x="14559" y="19117"/>
                  </a:moveTo>
                  <a:cubicBezTo>
                    <a:pt x="14440" y="19117"/>
                    <a:pt x="14440" y="19117"/>
                    <a:pt x="14440" y="19117"/>
                  </a:cubicBezTo>
                  <a:cubicBezTo>
                    <a:pt x="14440" y="18993"/>
                    <a:pt x="14440" y="18993"/>
                    <a:pt x="14440" y="18993"/>
                  </a:cubicBezTo>
                  <a:cubicBezTo>
                    <a:pt x="14559" y="18993"/>
                    <a:pt x="14559" y="18993"/>
                    <a:pt x="14559" y="18993"/>
                  </a:cubicBezTo>
                  <a:cubicBezTo>
                    <a:pt x="14559" y="19117"/>
                    <a:pt x="14559" y="19117"/>
                    <a:pt x="14559" y="19117"/>
                  </a:cubicBezTo>
                  <a:cubicBezTo>
                    <a:pt x="14559" y="19117"/>
                    <a:pt x="14559" y="19117"/>
                    <a:pt x="14559" y="19117"/>
                  </a:cubicBezTo>
                  <a:close/>
                  <a:moveTo>
                    <a:pt x="14201" y="18745"/>
                  </a:moveTo>
                  <a:cubicBezTo>
                    <a:pt x="14201" y="18745"/>
                    <a:pt x="14201" y="18745"/>
                    <a:pt x="14201" y="18745"/>
                  </a:cubicBezTo>
                  <a:cubicBezTo>
                    <a:pt x="14201" y="18621"/>
                    <a:pt x="14201" y="18621"/>
                    <a:pt x="14201" y="18621"/>
                  </a:cubicBezTo>
                  <a:cubicBezTo>
                    <a:pt x="14201" y="18497"/>
                    <a:pt x="14201" y="18497"/>
                    <a:pt x="14201" y="18497"/>
                  </a:cubicBezTo>
                  <a:cubicBezTo>
                    <a:pt x="14201" y="18497"/>
                    <a:pt x="14201" y="18497"/>
                    <a:pt x="14201" y="18497"/>
                  </a:cubicBezTo>
                  <a:cubicBezTo>
                    <a:pt x="14320" y="18372"/>
                    <a:pt x="14320" y="18372"/>
                    <a:pt x="14320" y="18372"/>
                  </a:cubicBezTo>
                  <a:cubicBezTo>
                    <a:pt x="14320" y="18372"/>
                    <a:pt x="14320" y="18372"/>
                    <a:pt x="14320" y="18372"/>
                  </a:cubicBezTo>
                  <a:cubicBezTo>
                    <a:pt x="14440" y="18372"/>
                    <a:pt x="14440" y="18372"/>
                    <a:pt x="14440" y="18372"/>
                  </a:cubicBezTo>
                  <a:cubicBezTo>
                    <a:pt x="14440" y="18497"/>
                    <a:pt x="14440" y="18497"/>
                    <a:pt x="14440" y="18497"/>
                  </a:cubicBezTo>
                  <a:cubicBezTo>
                    <a:pt x="14440" y="18621"/>
                    <a:pt x="14440" y="18621"/>
                    <a:pt x="14440" y="18621"/>
                  </a:cubicBezTo>
                  <a:cubicBezTo>
                    <a:pt x="14320" y="18621"/>
                    <a:pt x="14320" y="18621"/>
                    <a:pt x="14320" y="18621"/>
                  </a:cubicBezTo>
                  <a:cubicBezTo>
                    <a:pt x="14320" y="18745"/>
                    <a:pt x="14320" y="18745"/>
                    <a:pt x="14320" y="18745"/>
                  </a:cubicBezTo>
                  <a:cubicBezTo>
                    <a:pt x="14201" y="18745"/>
                    <a:pt x="14201" y="18745"/>
                    <a:pt x="14201" y="18745"/>
                  </a:cubicBezTo>
                  <a:cubicBezTo>
                    <a:pt x="14201" y="18745"/>
                    <a:pt x="14201" y="18745"/>
                    <a:pt x="14201" y="18745"/>
                  </a:cubicBezTo>
                  <a:close/>
                  <a:moveTo>
                    <a:pt x="16230" y="18993"/>
                  </a:moveTo>
                  <a:cubicBezTo>
                    <a:pt x="16469" y="18869"/>
                    <a:pt x="16469" y="18869"/>
                    <a:pt x="16469" y="18869"/>
                  </a:cubicBezTo>
                  <a:cubicBezTo>
                    <a:pt x="16469" y="18869"/>
                    <a:pt x="16469" y="18869"/>
                    <a:pt x="16469" y="18869"/>
                  </a:cubicBezTo>
                  <a:cubicBezTo>
                    <a:pt x="16349" y="18621"/>
                    <a:pt x="16349" y="18621"/>
                    <a:pt x="16349" y="18621"/>
                  </a:cubicBezTo>
                  <a:cubicBezTo>
                    <a:pt x="16230" y="18745"/>
                    <a:pt x="16230" y="18745"/>
                    <a:pt x="16230" y="18745"/>
                  </a:cubicBezTo>
                  <a:cubicBezTo>
                    <a:pt x="16230" y="18745"/>
                    <a:pt x="16230" y="18745"/>
                    <a:pt x="16230" y="18745"/>
                  </a:cubicBezTo>
                  <a:cubicBezTo>
                    <a:pt x="16230" y="18869"/>
                    <a:pt x="16230" y="18869"/>
                    <a:pt x="16230" y="18869"/>
                  </a:cubicBezTo>
                  <a:cubicBezTo>
                    <a:pt x="16230" y="18993"/>
                    <a:pt x="16230" y="18993"/>
                    <a:pt x="16230" y="18993"/>
                  </a:cubicBezTo>
                  <a:cubicBezTo>
                    <a:pt x="16230" y="18993"/>
                    <a:pt x="16230" y="18993"/>
                    <a:pt x="16230" y="18993"/>
                  </a:cubicBezTo>
                  <a:close/>
                  <a:moveTo>
                    <a:pt x="16230" y="19117"/>
                  </a:moveTo>
                  <a:cubicBezTo>
                    <a:pt x="16230" y="19241"/>
                    <a:pt x="16230" y="19241"/>
                    <a:pt x="16230" y="19241"/>
                  </a:cubicBezTo>
                  <a:cubicBezTo>
                    <a:pt x="16349" y="19241"/>
                    <a:pt x="16349" y="19241"/>
                    <a:pt x="16349" y="19241"/>
                  </a:cubicBezTo>
                  <a:cubicBezTo>
                    <a:pt x="16469" y="19241"/>
                    <a:pt x="16469" y="19241"/>
                    <a:pt x="16469" y="19241"/>
                  </a:cubicBezTo>
                  <a:cubicBezTo>
                    <a:pt x="16469" y="19117"/>
                    <a:pt x="16469" y="19117"/>
                    <a:pt x="16469" y="19117"/>
                  </a:cubicBezTo>
                  <a:cubicBezTo>
                    <a:pt x="16349" y="19117"/>
                    <a:pt x="16349" y="19117"/>
                    <a:pt x="16349" y="19117"/>
                  </a:cubicBezTo>
                  <a:cubicBezTo>
                    <a:pt x="16230" y="19117"/>
                    <a:pt x="16230" y="19117"/>
                    <a:pt x="16230" y="19117"/>
                  </a:cubicBezTo>
                  <a:cubicBezTo>
                    <a:pt x="16230" y="19117"/>
                    <a:pt x="16230" y="19117"/>
                    <a:pt x="16230" y="19117"/>
                  </a:cubicBezTo>
                  <a:close/>
                  <a:moveTo>
                    <a:pt x="16230" y="19366"/>
                  </a:moveTo>
                  <a:cubicBezTo>
                    <a:pt x="16230" y="19366"/>
                    <a:pt x="16230" y="19366"/>
                    <a:pt x="16230" y="19366"/>
                  </a:cubicBezTo>
                  <a:cubicBezTo>
                    <a:pt x="16349" y="19241"/>
                    <a:pt x="16349" y="19241"/>
                    <a:pt x="16349" y="19241"/>
                  </a:cubicBezTo>
                  <a:cubicBezTo>
                    <a:pt x="16230" y="19366"/>
                    <a:pt x="16230" y="19366"/>
                    <a:pt x="16230" y="19366"/>
                  </a:cubicBezTo>
                  <a:close/>
                  <a:moveTo>
                    <a:pt x="15752" y="20979"/>
                  </a:moveTo>
                  <a:cubicBezTo>
                    <a:pt x="15752" y="20855"/>
                    <a:pt x="15752" y="20855"/>
                    <a:pt x="15752" y="20855"/>
                  </a:cubicBezTo>
                  <a:cubicBezTo>
                    <a:pt x="15752" y="20979"/>
                    <a:pt x="15752" y="20979"/>
                    <a:pt x="15752" y="20979"/>
                  </a:cubicBezTo>
                  <a:cubicBezTo>
                    <a:pt x="15752" y="20979"/>
                    <a:pt x="15752" y="20979"/>
                    <a:pt x="15752" y="20979"/>
                  </a:cubicBezTo>
                  <a:close/>
                  <a:moveTo>
                    <a:pt x="15156" y="21600"/>
                  </a:moveTo>
                  <a:cubicBezTo>
                    <a:pt x="15036" y="21476"/>
                    <a:pt x="15036" y="21476"/>
                    <a:pt x="15036" y="21476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600"/>
                    <a:pt x="15156" y="21600"/>
                    <a:pt x="15156" y="21600"/>
                  </a:cubicBezTo>
                  <a:close/>
                  <a:moveTo>
                    <a:pt x="14440" y="21476"/>
                  </a:moveTo>
                  <a:cubicBezTo>
                    <a:pt x="14440" y="21352"/>
                    <a:pt x="14440" y="21352"/>
                    <a:pt x="14440" y="21352"/>
                  </a:cubicBezTo>
                  <a:cubicBezTo>
                    <a:pt x="14440" y="21352"/>
                    <a:pt x="14440" y="21352"/>
                    <a:pt x="14440" y="21352"/>
                  </a:cubicBezTo>
                  <a:cubicBezTo>
                    <a:pt x="14320" y="21352"/>
                    <a:pt x="14320" y="21352"/>
                    <a:pt x="14320" y="21352"/>
                  </a:cubicBezTo>
                  <a:cubicBezTo>
                    <a:pt x="14320" y="21228"/>
                    <a:pt x="14320" y="21228"/>
                    <a:pt x="14320" y="21228"/>
                  </a:cubicBezTo>
                  <a:cubicBezTo>
                    <a:pt x="14320" y="21103"/>
                    <a:pt x="14320" y="21103"/>
                    <a:pt x="14320" y="21103"/>
                  </a:cubicBezTo>
                  <a:cubicBezTo>
                    <a:pt x="14320" y="21103"/>
                    <a:pt x="14320" y="21103"/>
                    <a:pt x="14320" y="21103"/>
                  </a:cubicBezTo>
                  <a:cubicBezTo>
                    <a:pt x="14320" y="20855"/>
                    <a:pt x="14320" y="20855"/>
                    <a:pt x="14320" y="20855"/>
                  </a:cubicBezTo>
                  <a:cubicBezTo>
                    <a:pt x="14320" y="20731"/>
                    <a:pt x="14320" y="20731"/>
                    <a:pt x="14320" y="20731"/>
                  </a:cubicBezTo>
                  <a:cubicBezTo>
                    <a:pt x="14320" y="20731"/>
                    <a:pt x="14320" y="20731"/>
                    <a:pt x="14320" y="20731"/>
                  </a:cubicBezTo>
                  <a:cubicBezTo>
                    <a:pt x="14201" y="20483"/>
                    <a:pt x="14201" y="20483"/>
                    <a:pt x="14201" y="20483"/>
                  </a:cubicBezTo>
                  <a:cubicBezTo>
                    <a:pt x="14320" y="20483"/>
                    <a:pt x="14320" y="20483"/>
                    <a:pt x="14320" y="20483"/>
                  </a:cubicBezTo>
                  <a:cubicBezTo>
                    <a:pt x="14440" y="20483"/>
                    <a:pt x="14440" y="20483"/>
                    <a:pt x="14440" y="20483"/>
                  </a:cubicBezTo>
                  <a:cubicBezTo>
                    <a:pt x="14559" y="20483"/>
                    <a:pt x="14559" y="20483"/>
                    <a:pt x="14559" y="20483"/>
                  </a:cubicBezTo>
                  <a:cubicBezTo>
                    <a:pt x="14440" y="20483"/>
                    <a:pt x="14440" y="20483"/>
                    <a:pt x="14440" y="20483"/>
                  </a:cubicBezTo>
                  <a:cubicBezTo>
                    <a:pt x="14440" y="20359"/>
                    <a:pt x="14440" y="20359"/>
                    <a:pt x="14440" y="20359"/>
                  </a:cubicBezTo>
                  <a:cubicBezTo>
                    <a:pt x="14320" y="20359"/>
                    <a:pt x="14320" y="20359"/>
                    <a:pt x="14320" y="20359"/>
                  </a:cubicBezTo>
                  <a:cubicBezTo>
                    <a:pt x="14440" y="20234"/>
                    <a:pt x="14440" y="20234"/>
                    <a:pt x="14440" y="20234"/>
                  </a:cubicBezTo>
                  <a:cubicBezTo>
                    <a:pt x="14320" y="19986"/>
                    <a:pt x="14320" y="19986"/>
                    <a:pt x="14320" y="19986"/>
                  </a:cubicBezTo>
                  <a:cubicBezTo>
                    <a:pt x="14320" y="19862"/>
                    <a:pt x="14320" y="19862"/>
                    <a:pt x="14320" y="19862"/>
                  </a:cubicBezTo>
                  <a:cubicBezTo>
                    <a:pt x="14320" y="19738"/>
                    <a:pt x="14320" y="19738"/>
                    <a:pt x="14320" y="19738"/>
                  </a:cubicBezTo>
                  <a:cubicBezTo>
                    <a:pt x="14320" y="19490"/>
                    <a:pt x="14320" y="19490"/>
                    <a:pt x="14320" y="19490"/>
                  </a:cubicBezTo>
                  <a:cubicBezTo>
                    <a:pt x="14320" y="19366"/>
                    <a:pt x="14320" y="19366"/>
                    <a:pt x="14320" y="19366"/>
                  </a:cubicBezTo>
                  <a:cubicBezTo>
                    <a:pt x="14320" y="19366"/>
                    <a:pt x="14320" y="19366"/>
                    <a:pt x="14320" y="19366"/>
                  </a:cubicBezTo>
                  <a:cubicBezTo>
                    <a:pt x="14440" y="19241"/>
                    <a:pt x="14440" y="19241"/>
                    <a:pt x="14440" y="19241"/>
                  </a:cubicBezTo>
                  <a:cubicBezTo>
                    <a:pt x="14440" y="19241"/>
                    <a:pt x="14440" y="19241"/>
                    <a:pt x="14440" y="19241"/>
                  </a:cubicBezTo>
                  <a:cubicBezTo>
                    <a:pt x="14559" y="19241"/>
                    <a:pt x="14559" y="19241"/>
                    <a:pt x="14559" y="19241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798" y="19241"/>
                    <a:pt x="14798" y="19241"/>
                    <a:pt x="14798" y="19241"/>
                  </a:cubicBezTo>
                  <a:cubicBezTo>
                    <a:pt x="14798" y="19366"/>
                    <a:pt x="14798" y="19366"/>
                    <a:pt x="14798" y="19366"/>
                  </a:cubicBezTo>
                  <a:cubicBezTo>
                    <a:pt x="14917" y="19490"/>
                    <a:pt x="14917" y="19490"/>
                    <a:pt x="14917" y="19490"/>
                  </a:cubicBezTo>
                  <a:cubicBezTo>
                    <a:pt x="15036" y="19614"/>
                    <a:pt x="15036" y="19614"/>
                    <a:pt x="15036" y="19614"/>
                  </a:cubicBezTo>
                  <a:cubicBezTo>
                    <a:pt x="15156" y="19738"/>
                    <a:pt x="15156" y="19738"/>
                    <a:pt x="15156" y="19738"/>
                  </a:cubicBezTo>
                  <a:cubicBezTo>
                    <a:pt x="15275" y="19614"/>
                    <a:pt x="15275" y="19614"/>
                    <a:pt x="15275" y="19614"/>
                  </a:cubicBezTo>
                  <a:cubicBezTo>
                    <a:pt x="15394" y="19614"/>
                    <a:pt x="15394" y="19614"/>
                    <a:pt x="15394" y="19614"/>
                  </a:cubicBezTo>
                  <a:cubicBezTo>
                    <a:pt x="15394" y="19738"/>
                    <a:pt x="15394" y="19738"/>
                    <a:pt x="15394" y="19738"/>
                  </a:cubicBezTo>
                  <a:cubicBezTo>
                    <a:pt x="15394" y="19614"/>
                    <a:pt x="15394" y="19614"/>
                    <a:pt x="15394" y="19614"/>
                  </a:cubicBezTo>
                  <a:cubicBezTo>
                    <a:pt x="15514" y="19614"/>
                    <a:pt x="15514" y="19614"/>
                    <a:pt x="15514" y="19614"/>
                  </a:cubicBezTo>
                  <a:cubicBezTo>
                    <a:pt x="15872" y="19614"/>
                    <a:pt x="15872" y="19614"/>
                    <a:pt x="15872" y="19614"/>
                  </a:cubicBezTo>
                  <a:cubicBezTo>
                    <a:pt x="15872" y="19614"/>
                    <a:pt x="15872" y="19614"/>
                    <a:pt x="15872" y="19614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6110" y="19490"/>
                    <a:pt x="16110" y="19490"/>
                    <a:pt x="16110" y="19490"/>
                  </a:cubicBezTo>
                  <a:cubicBezTo>
                    <a:pt x="16110" y="19490"/>
                    <a:pt x="16110" y="19490"/>
                    <a:pt x="16110" y="19490"/>
                  </a:cubicBezTo>
                  <a:cubicBezTo>
                    <a:pt x="16230" y="19490"/>
                    <a:pt x="16230" y="19490"/>
                    <a:pt x="16230" y="19490"/>
                  </a:cubicBezTo>
                  <a:cubicBezTo>
                    <a:pt x="16230" y="19614"/>
                    <a:pt x="16230" y="19614"/>
                    <a:pt x="16230" y="19614"/>
                  </a:cubicBezTo>
                  <a:cubicBezTo>
                    <a:pt x="16230" y="19862"/>
                    <a:pt x="16230" y="19862"/>
                    <a:pt x="16230" y="19862"/>
                  </a:cubicBezTo>
                  <a:cubicBezTo>
                    <a:pt x="16110" y="19986"/>
                    <a:pt x="16110" y="19986"/>
                    <a:pt x="16110" y="19986"/>
                  </a:cubicBezTo>
                  <a:cubicBezTo>
                    <a:pt x="16110" y="20234"/>
                    <a:pt x="16110" y="20234"/>
                    <a:pt x="16110" y="20234"/>
                  </a:cubicBezTo>
                  <a:cubicBezTo>
                    <a:pt x="15991" y="20234"/>
                    <a:pt x="15991" y="20234"/>
                    <a:pt x="15991" y="20234"/>
                  </a:cubicBezTo>
                  <a:cubicBezTo>
                    <a:pt x="15991" y="20359"/>
                    <a:pt x="15991" y="20359"/>
                    <a:pt x="15991" y="20359"/>
                  </a:cubicBezTo>
                  <a:cubicBezTo>
                    <a:pt x="15991" y="20483"/>
                    <a:pt x="15991" y="20483"/>
                    <a:pt x="15991" y="20483"/>
                  </a:cubicBezTo>
                  <a:cubicBezTo>
                    <a:pt x="15991" y="20483"/>
                    <a:pt x="15991" y="20483"/>
                    <a:pt x="15991" y="20483"/>
                  </a:cubicBezTo>
                  <a:cubicBezTo>
                    <a:pt x="15991" y="20607"/>
                    <a:pt x="15991" y="20607"/>
                    <a:pt x="15991" y="20607"/>
                  </a:cubicBezTo>
                  <a:cubicBezTo>
                    <a:pt x="15991" y="20607"/>
                    <a:pt x="15991" y="20607"/>
                    <a:pt x="15991" y="20607"/>
                  </a:cubicBezTo>
                  <a:cubicBezTo>
                    <a:pt x="15872" y="20483"/>
                    <a:pt x="15872" y="20483"/>
                    <a:pt x="15872" y="20483"/>
                  </a:cubicBezTo>
                  <a:cubicBezTo>
                    <a:pt x="15872" y="20483"/>
                    <a:pt x="15872" y="20483"/>
                    <a:pt x="15872" y="20483"/>
                  </a:cubicBezTo>
                  <a:cubicBezTo>
                    <a:pt x="15752" y="20607"/>
                    <a:pt x="15752" y="20607"/>
                    <a:pt x="15752" y="20607"/>
                  </a:cubicBezTo>
                  <a:cubicBezTo>
                    <a:pt x="15752" y="20731"/>
                    <a:pt x="15752" y="20731"/>
                    <a:pt x="15752" y="20731"/>
                  </a:cubicBezTo>
                  <a:cubicBezTo>
                    <a:pt x="15752" y="20855"/>
                    <a:pt x="15752" y="20855"/>
                    <a:pt x="15752" y="20855"/>
                  </a:cubicBezTo>
                  <a:cubicBezTo>
                    <a:pt x="15633" y="20855"/>
                    <a:pt x="15633" y="20855"/>
                    <a:pt x="15633" y="20855"/>
                  </a:cubicBezTo>
                  <a:cubicBezTo>
                    <a:pt x="15633" y="20979"/>
                    <a:pt x="15633" y="20979"/>
                    <a:pt x="15633" y="20979"/>
                  </a:cubicBezTo>
                  <a:cubicBezTo>
                    <a:pt x="15514" y="20979"/>
                    <a:pt x="15514" y="20979"/>
                    <a:pt x="15514" y="20979"/>
                  </a:cubicBezTo>
                  <a:cubicBezTo>
                    <a:pt x="15633" y="21103"/>
                    <a:pt x="15633" y="21103"/>
                    <a:pt x="15633" y="21103"/>
                  </a:cubicBezTo>
                  <a:cubicBezTo>
                    <a:pt x="15633" y="21103"/>
                    <a:pt x="15633" y="21103"/>
                    <a:pt x="15633" y="21103"/>
                  </a:cubicBezTo>
                  <a:cubicBezTo>
                    <a:pt x="15514" y="21352"/>
                    <a:pt x="15514" y="21352"/>
                    <a:pt x="15514" y="21352"/>
                  </a:cubicBezTo>
                  <a:cubicBezTo>
                    <a:pt x="15514" y="21352"/>
                    <a:pt x="15514" y="21352"/>
                    <a:pt x="15514" y="21352"/>
                  </a:cubicBezTo>
                  <a:cubicBezTo>
                    <a:pt x="15394" y="21352"/>
                    <a:pt x="15394" y="21352"/>
                    <a:pt x="15394" y="21352"/>
                  </a:cubicBezTo>
                  <a:cubicBezTo>
                    <a:pt x="15394" y="21228"/>
                    <a:pt x="15394" y="21228"/>
                    <a:pt x="15394" y="21228"/>
                  </a:cubicBezTo>
                  <a:cubicBezTo>
                    <a:pt x="15514" y="21228"/>
                    <a:pt x="15514" y="21228"/>
                    <a:pt x="15514" y="21228"/>
                  </a:cubicBezTo>
                  <a:cubicBezTo>
                    <a:pt x="15514" y="21103"/>
                    <a:pt x="15514" y="21103"/>
                    <a:pt x="15514" y="21103"/>
                  </a:cubicBezTo>
                  <a:cubicBezTo>
                    <a:pt x="15514" y="21103"/>
                    <a:pt x="15514" y="21103"/>
                    <a:pt x="15514" y="21103"/>
                  </a:cubicBezTo>
                  <a:cubicBezTo>
                    <a:pt x="15394" y="21103"/>
                    <a:pt x="15394" y="21103"/>
                    <a:pt x="15394" y="21103"/>
                  </a:cubicBezTo>
                  <a:cubicBezTo>
                    <a:pt x="15275" y="21228"/>
                    <a:pt x="15275" y="21228"/>
                    <a:pt x="15275" y="21228"/>
                  </a:cubicBezTo>
                  <a:cubicBezTo>
                    <a:pt x="15275" y="21228"/>
                    <a:pt x="15275" y="21228"/>
                    <a:pt x="15275" y="21228"/>
                  </a:cubicBezTo>
                  <a:cubicBezTo>
                    <a:pt x="15275" y="21103"/>
                    <a:pt x="15275" y="21103"/>
                    <a:pt x="15275" y="21103"/>
                  </a:cubicBezTo>
                  <a:cubicBezTo>
                    <a:pt x="15156" y="21228"/>
                    <a:pt x="15156" y="21228"/>
                    <a:pt x="15156" y="21228"/>
                  </a:cubicBezTo>
                  <a:cubicBezTo>
                    <a:pt x="15156" y="21228"/>
                    <a:pt x="15156" y="21228"/>
                    <a:pt x="15156" y="21228"/>
                  </a:cubicBezTo>
                  <a:cubicBezTo>
                    <a:pt x="15036" y="21352"/>
                    <a:pt x="15036" y="21352"/>
                    <a:pt x="15036" y="21352"/>
                  </a:cubicBezTo>
                  <a:cubicBezTo>
                    <a:pt x="15036" y="21228"/>
                    <a:pt x="15036" y="21228"/>
                    <a:pt x="15036" y="21228"/>
                  </a:cubicBezTo>
                  <a:cubicBezTo>
                    <a:pt x="14917" y="21352"/>
                    <a:pt x="14917" y="21352"/>
                    <a:pt x="14917" y="21352"/>
                  </a:cubicBezTo>
                  <a:cubicBezTo>
                    <a:pt x="14917" y="21476"/>
                    <a:pt x="14917" y="21476"/>
                    <a:pt x="14917" y="21476"/>
                  </a:cubicBezTo>
                  <a:cubicBezTo>
                    <a:pt x="14798" y="21600"/>
                    <a:pt x="14798" y="21600"/>
                    <a:pt x="14798" y="21600"/>
                  </a:cubicBezTo>
                  <a:cubicBezTo>
                    <a:pt x="14798" y="21600"/>
                    <a:pt x="14798" y="21600"/>
                    <a:pt x="14798" y="21600"/>
                  </a:cubicBezTo>
                  <a:cubicBezTo>
                    <a:pt x="14678" y="21600"/>
                    <a:pt x="14678" y="21600"/>
                    <a:pt x="14678" y="21600"/>
                  </a:cubicBezTo>
                  <a:cubicBezTo>
                    <a:pt x="14678" y="21476"/>
                    <a:pt x="14678" y="21476"/>
                    <a:pt x="14678" y="21476"/>
                  </a:cubicBezTo>
                  <a:cubicBezTo>
                    <a:pt x="14678" y="21600"/>
                    <a:pt x="14678" y="21600"/>
                    <a:pt x="14678" y="21600"/>
                  </a:cubicBezTo>
                  <a:cubicBezTo>
                    <a:pt x="14559" y="21476"/>
                    <a:pt x="14559" y="21476"/>
                    <a:pt x="14559" y="21476"/>
                  </a:cubicBezTo>
                  <a:cubicBezTo>
                    <a:pt x="14440" y="21476"/>
                    <a:pt x="14440" y="21476"/>
                    <a:pt x="14440" y="21476"/>
                  </a:cubicBezTo>
                  <a:cubicBezTo>
                    <a:pt x="14440" y="21476"/>
                    <a:pt x="14440" y="21476"/>
                    <a:pt x="14440" y="21476"/>
                  </a:cubicBezTo>
                  <a:close/>
                  <a:moveTo>
                    <a:pt x="239" y="13655"/>
                  </a:moveTo>
                  <a:cubicBezTo>
                    <a:pt x="358" y="13779"/>
                    <a:pt x="358" y="13779"/>
                    <a:pt x="358" y="13779"/>
                  </a:cubicBezTo>
                  <a:cubicBezTo>
                    <a:pt x="477" y="13779"/>
                    <a:pt x="477" y="13779"/>
                    <a:pt x="477" y="13779"/>
                  </a:cubicBezTo>
                  <a:cubicBezTo>
                    <a:pt x="716" y="14028"/>
                    <a:pt x="716" y="14028"/>
                    <a:pt x="716" y="14028"/>
                  </a:cubicBezTo>
                  <a:cubicBezTo>
                    <a:pt x="716" y="14028"/>
                    <a:pt x="716" y="14028"/>
                    <a:pt x="716" y="14028"/>
                  </a:cubicBezTo>
                  <a:cubicBezTo>
                    <a:pt x="716" y="14152"/>
                    <a:pt x="716" y="14152"/>
                    <a:pt x="716" y="14152"/>
                  </a:cubicBezTo>
                  <a:cubicBezTo>
                    <a:pt x="835" y="14152"/>
                    <a:pt x="835" y="14152"/>
                    <a:pt x="835" y="14152"/>
                  </a:cubicBezTo>
                  <a:cubicBezTo>
                    <a:pt x="835" y="14152"/>
                    <a:pt x="835" y="14152"/>
                    <a:pt x="835" y="14152"/>
                  </a:cubicBezTo>
                  <a:cubicBezTo>
                    <a:pt x="1074" y="14152"/>
                    <a:pt x="1074" y="14152"/>
                    <a:pt x="1074" y="14152"/>
                  </a:cubicBezTo>
                  <a:cubicBezTo>
                    <a:pt x="1074" y="14152"/>
                    <a:pt x="1074" y="14152"/>
                    <a:pt x="1074" y="14152"/>
                  </a:cubicBezTo>
                  <a:cubicBezTo>
                    <a:pt x="1074" y="14276"/>
                    <a:pt x="1074" y="14276"/>
                    <a:pt x="1074" y="14276"/>
                  </a:cubicBezTo>
                  <a:cubicBezTo>
                    <a:pt x="1193" y="14276"/>
                    <a:pt x="1193" y="14276"/>
                    <a:pt x="1193" y="14276"/>
                  </a:cubicBezTo>
                  <a:cubicBezTo>
                    <a:pt x="1313" y="14276"/>
                    <a:pt x="1313" y="14276"/>
                    <a:pt x="1313" y="14276"/>
                  </a:cubicBezTo>
                  <a:cubicBezTo>
                    <a:pt x="1432" y="14276"/>
                    <a:pt x="1432" y="14276"/>
                    <a:pt x="1432" y="14276"/>
                  </a:cubicBezTo>
                  <a:cubicBezTo>
                    <a:pt x="1432" y="14276"/>
                    <a:pt x="1432" y="14276"/>
                    <a:pt x="1432" y="14276"/>
                  </a:cubicBezTo>
                  <a:cubicBezTo>
                    <a:pt x="1551" y="14276"/>
                    <a:pt x="1551" y="14276"/>
                    <a:pt x="1551" y="14276"/>
                  </a:cubicBezTo>
                  <a:cubicBezTo>
                    <a:pt x="1671" y="14276"/>
                    <a:pt x="1671" y="14276"/>
                    <a:pt x="1671" y="14276"/>
                  </a:cubicBezTo>
                  <a:cubicBezTo>
                    <a:pt x="1790" y="14276"/>
                    <a:pt x="1790" y="14276"/>
                    <a:pt x="1790" y="14276"/>
                  </a:cubicBezTo>
                  <a:cubicBezTo>
                    <a:pt x="1790" y="14152"/>
                    <a:pt x="1790" y="14152"/>
                    <a:pt x="1790" y="14152"/>
                  </a:cubicBezTo>
                  <a:cubicBezTo>
                    <a:pt x="1909" y="14152"/>
                    <a:pt x="1909" y="14152"/>
                    <a:pt x="1909" y="14152"/>
                  </a:cubicBezTo>
                  <a:cubicBezTo>
                    <a:pt x="1909" y="14028"/>
                    <a:pt x="1909" y="14028"/>
                    <a:pt x="1909" y="14028"/>
                  </a:cubicBezTo>
                  <a:cubicBezTo>
                    <a:pt x="2148" y="14028"/>
                    <a:pt x="2148" y="14028"/>
                    <a:pt x="2148" y="14028"/>
                  </a:cubicBezTo>
                  <a:cubicBezTo>
                    <a:pt x="2148" y="14028"/>
                    <a:pt x="2148" y="14028"/>
                    <a:pt x="2148" y="14028"/>
                  </a:cubicBezTo>
                  <a:cubicBezTo>
                    <a:pt x="2267" y="13903"/>
                    <a:pt x="2267" y="13903"/>
                    <a:pt x="2267" y="13903"/>
                  </a:cubicBezTo>
                  <a:cubicBezTo>
                    <a:pt x="2267" y="13903"/>
                    <a:pt x="2267" y="13903"/>
                    <a:pt x="2267" y="13903"/>
                  </a:cubicBezTo>
                  <a:cubicBezTo>
                    <a:pt x="2387" y="14028"/>
                    <a:pt x="2387" y="14028"/>
                    <a:pt x="2387" y="14028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625" y="13779"/>
                    <a:pt x="2625" y="13779"/>
                    <a:pt x="2625" y="13779"/>
                  </a:cubicBezTo>
                  <a:cubicBezTo>
                    <a:pt x="2864" y="13531"/>
                    <a:pt x="2864" y="13531"/>
                    <a:pt x="2864" y="13531"/>
                  </a:cubicBezTo>
                  <a:cubicBezTo>
                    <a:pt x="2983" y="13655"/>
                    <a:pt x="2983" y="13655"/>
                    <a:pt x="2983" y="13655"/>
                  </a:cubicBezTo>
                  <a:cubicBezTo>
                    <a:pt x="3103" y="13655"/>
                    <a:pt x="3103" y="13655"/>
                    <a:pt x="3103" y="13655"/>
                  </a:cubicBezTo>
                  <a:cubicBezTo>
                    <a:pt x="3103" y="13531"/>
                    <a:pt x="3103" y="13531"/>
                    <a:pt x="3103" y="13531"/>
                  </a:cubicBezTo>
                  <a:cubicBezTo>
                    <a:pt x="3461" y="13531"/>
                    <a:pt x="3461" y="13531"/>
                    <a:pt x="3461" y="13531"/>
                  </a:cubicBezTo>
                  <a:cubicBezTo>
                    <a:pt x="3461" y="13531"/>
                    <a:pt x="3461" y="13531"/>
                    <a:pt x="3461" y="13531"/>
                  </a:cubicBezTo>
                  <a:cubicBezTo>
                    <a:pt x="3699" y="13531"/>
                    <a:pt x="3699" y="13531"/>
                    <a:pt x="3699" y="13531"/>
                  </a:cubicBezTo>
                  <a:cubicBezTo>
                    <a:pt x="3699" y="13531"/>
                    <a:pt x="3699" y="13531"/>
                    <a:pt x="3699" y="13531"/>
                  </a:cubicBezTo>
                  <a:cubicBezTo>
                    <a:pt x="3819" y="13531"/>
                    <a:pt x="3819" y="13531"/>
                    <a:pt x="3819" y="13531"/>
                  </a:cubicBezTo>
                  <a:cubicBezTo>
                    <a:pt x="3938" y="13531"/>
                    <a:pt x="3938" y="13531"/>
                    <a:pt x="3938" y="13531"/>
                  </a:cubicBezTo>
                  <a:cubicBezTo>
                    <a:pt x="3938" y="13655"/>
                    <a:pt x="3938" y="13655"/>
                    <a:pt x="3938" y="13655"/>
                  </a:cubicBezTo>
                  <a:cubicBezTo>
                    <a:pt x="4057" y="13655"/>
                    <a:pt x="4057" y="13655"/>
                    <a:pt x="4057" y="13655"/>
                  </a:cubicBezTo>
                  <a:cubicBezTo>
                    <a:pt x="4057" y="13655"/>
                    <a:pt x="4057" y="13655"/>
                    <a:pt x="4057" y="13655"/>
                  </a:cubicBezTo>
                  <a:cubicBezTo>
                    <a:pt x="4177" y="13655"/>
                    <a:pt x="4177" y="13655"/>
                    <a:pt x="4177" y="13655"/>
                  </a:cubicBezTo>
                  <a:cubicBezTo>
                    <a:pt x="4177" y="13655"/>
                    <a:pt x="4177" y="13655"/>
                    <a:pt x="4177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535" y="13655"/>
                    <a:pt x="4535" y="13655"/>
                    <a:pt x="4535" y="13655"/>
                  </a:cubicBezTo>
                  <a:cubicBezTo>
                    <a:pt x="4654" y="13655"/>
                    <a:pt x="4654" y="13655"/>
                    <a:pt x="4654" y="13655"/>
                  </a:cubicBezTo>
                  <a:cubicBezTo>
                    <a:pt x="4773" y="13531"/>
                    <a:pt x="4773" y="13531"/>
                    <a:pt x="4773" y="13531"/>
                  </a:cubicBezTo>
                  <a:cubicBezTo>
                    <a:pt x="4893" y="13407"/>
                    <a:pt x="4893" y="13407"/>
                    <a:pt x="4893" y="13407"/>
                  </a:cubicBezTo>
                  <a:cubicBezTo>
                    <a:pt x="4893" y="13407"/>
                    <a:pt x="4893" y="13407"/>
                    <a:pt x="4893" y="13407"/>
                  </a:cubicBezTo>
                  <a:cubicBezTo>
                    <a:pt x="5012" y="13283"/>
                    <a:pt x="5012" y="13283"/>
                    <a:pt x="5012" y="13283"/>
                  </a:cubicBezTo>
                  <a:cubicBezTo>
                    <a:pt x="5131" y="13159"/>
                    <a:pt x="5131" y="13159"/>
                    <a:pt x="5131" y="13159"/>
                  </a:cubicBezTo>
                  <a:cubicBezTo>
                    <a:pt x="5251" y="13034"/>
                    <a:pt x="5251" y="13034"/>
                    <a:pt x="5251" y="13034"/>
                  </a:cubicBezTo>
                  <a:cubicBezTo>
                    <a:pt x="5370" y="13034"/>
                    <a:pt x="5370" y="13034"/>
                    <a:pt x="5370" y="13034"/>
                  </a:cubicBezTo>
                  <a:cubicBezTo>
                    <a:pt x="5490" y="13034"/>
                    <a:pt x="5490" y="13034"/>
                    <a:pt x="5490" y="13034"/>
                  </a:cubicBezTo>
                  <a:cubicBezTo>
                    <a:pt x="5609" y="12910"/>
                    <a:pt x="5609" y="12910"/>
                    <a:pt x="5609" y="12910"/>
                  </a:cubicBezTo>
                  <a:cubicBezTo>
                    <a:pt x="5967" y="12786"/>
                    <a:pt x="5967" y="12786"/>
                    <a:pt x="5967" y="12786"/>
                  </a:cubicBezTo>
                  <a:cubicBezTo>
                    <a:pt x="6086" y="12662"/>
                    <a:pt x="6086" y="12662"/>
                    <a:pt x="6086" y="12662"/>
                  </a:cubicBezTo>
                  <a:cubicBezTo>
                    <a:pt x="6206" y="12662"/>
                    <a:pt x="6206" y="12662"/>
                    <a:pt x="6206" y="12662"/>
                  </a:cubicBezTo>
                  <a:cubicBezTo>
                    <a:pt x="6325" y="12662"/>
                    <a:pt x="6325" y="12662"/>
                    <a:pt x="6325" y="12662"/>
                  </a:cubicBezTo>
                  <a:cubicBezTo>
                    <a:pt x="6325" y="12662"/>
                    <a:pt x="6325" y="12662"/>
                    <a:pt x="6325" y="12662"/>
                  </a:cubicBezTo>
                  <a:cubicBezTo>
                    <a:pt x="6564" y="12662"/>
                    <a:pt x="6564" y="12662"/>
                    <a:pt x="6564" y="12662"/>
                  </a:cubicBezTo>
                  <a:cubicBezTo>
                    <a:pt x="6683" y="12662"/>
                    <a:pt x="6683" y="12662"/>
                    <a:pt x="6683" y="12662"/>
                  </a:cubicBezTo>
                  <a:cubicBezTo>
                    <a:pt x="6802" y="12662"/>
                    <a:pt x="6802" y="12662"/>
                    <a:pt x="6802" y="12662"/>
                  </a:cubicBezTo>
                  <a:cubicBezTo>
                    <a:pt x="6922" y="12662"/>
                    <a:pt x="6922" y="12662"/>
                    <a:pt x="6922" y="12662"/>
                  </a:cubicBezTo>
                  <a:cubicBezTo>
                    <a:pt x="7280" y="12538"/>
                    <a:pt x="7280" y="12538"/>
                    <a:pt x="7280" y="12538"/>
                  </a:cubicBezTo>
                  <a:cubicBezTo>
                    <a:pt x="7399" y="12538"/>
                    <a:pt x="7399" y="12538"/>
                    <a:pt x="7399" y="12538"/>
                  </a:cubicBezTo>
                  <a:cubicBezTo>
                    <a:pt x="7518" y="12414"/>
                    <a:pt x="7518" y="12414"/>
                    <a:pt x="7518" y="12414"/>
                  </a:cubicBezTo>
                  <a:cubicBezTo>
                    <a:pt x="7638" y="12414"/>
                    <a:pt x="7638" y="12414"/>
                    <a:pt x="7638" y="12414"/>
                  </a:cubicBezTo>
                  <a:cubicBezTo>
                    <a:pt x="7757" y="12290"/>
                    <a:pt x="7757" y="12290"/>
                    <a:pt x="7757" y="12290"/>
                  </a:cubicBezTo>
                  <a:cubicBezTo>
                    <a:pt x="7996" y="12290"/>
                    <a:pt x="7996" y="12290"/>
                    <a:pt x="7996" y="12290"/>
                  </a:cubicBezTo>
                  <a:cubicBezTo>
                    <a:pt x="8592" y="12290"/>
                    <a:pt x="8592" y="12290"/>
                    <a:pt x="8592" y="12290"/>
                  </a:cubicBezTo>
                  <a:cubicBezTo>
                    <a:pt x="8831" y="12290"/>
                    <a:pt x="8831" y="12290"/>
                    <a:pt x="8831" y="12290"/>
                  </a:cubicBezTo>
                  <a:cubicBezTo>
                    <a:pt x="8950" y="12290"/>
                    <a:pt x="8950" y="12290"/>
                    <a:pt x="8950" y="12290"/>
                  </a:cubicBezTo>
                  <a:cubicBezTo>
                    <a:pt x="9070" y="12290"/>
                    <a:pt x="9070" y="12290"/>
                    <a:pt x="9070" y="12290"/>
                  </a:cubicBezTo>
                  <a:cubicBezTo>
                    <a:pt x="9189" y="12290"/>
                    <a:pt x="9189" y="12290"/>
                    <a:pt x="9189" y="12290"/>
                  </a:cubicBezTo>
                  <a:cubicBezTo>
                    <a:pt x="9308" y="12414"/>
                    <a:pt x="9308" y="12414"/>
                    <a:pt x="9308" y="12414"/>
                  </a:cubicBezTo>
                  <a:cubicBezTo>
                    <a:pt x="9428" y="12662"/>
                    <a:pt x="9428" y="12662"/>
                    <a:pt x="9428" y="12662"/>
                  </a:cubicBezTo>
                  <a:cubicBezTo>
                    <a:pt x="9547" y="12662"/>
                    <a:pt x="9547" y="12662"/>
                    <a:pt x="9547" y="12662"/>
                  </a:cubicBezTo>
                  <a:cubicBezTo>
                    <a:pt x="9666" y="12662"/>
                    <a:pt x="9666" y="12662"/>
                    <a:pt x="9666" y="12662"/>
                  </a:cubicBezTo>
                  <a:cubicBezTo>
                    <a:pt x="9666" y="12538"/>
                    <a:pt x="9666" y="12538"/>
                    <a:pt x="9666" y="12538"/>
                  </a:cubicBezTo>
                  <a:cubicBezTo>
                    <a:pt x="9786" y="12662"/>
                    <a:pt x="9786" y="12662"/>
                    <a:pt x="9786" y="12662"/>
                  </a:cubicBezTo>
                  <a:cubicBezTo>
                    <a:pt x="9786" y="12662"/>
                    <a:pt x="9786" y="12662"/>
                    <a:pt x="9786" y="12662"/>
                  </a:cubicBezTo>
                  <a:cubicBezTo>
                    <a:pt x="9905" y="12662"/>
                    <a:pt x="9905" y="12662"/>
                    <a:pt x="9905" y="12662"/>
                  </a:cubicBezTo>
                  <a:cubicBezTo>
                    <a:pt x="10024" y="12786"/>
                    <a:pt x="10024" y="12786"/>
                    <a:pt x="10024" y="12786"/>
                  </a:cubicBezTo>
                  <a:cubicBezTo>
                    <a:pt x="10144" y="12786"/>
                    <a:pt x="10144" y="12786"/>
                    <a:pt x="10144" y="12786"/>
                  </a:cubicBezTo>
                  <a:cubicBezTo>
                    <a:pt x="10263" y="12786"/>
                    <a:pt x="10263" y="12786"/>
                    <a:pt x="10263" y="12786"/>
                  </a:cubicBezTo>
                  <a:cubicBezTo>
                    <a:pt x="10502" y="12910"/>
                    <a:pt x="10502" y="12910"/>
                    <a:pt x="10502" y="12910"/>
                  </a:cubicBezTo>
                  <a:cubicBezTo>
                    <a:pt x="10382" y="13034"/>
                    <a:pt x="10382" y="13034"/>
                    <a:pt x="10382" y="13034"/>
                  </a:cubicBezTo>
                  <a:cubicBezTo>
                    <a:pt x="10502" y="13034"/>
                    <a:pt x="10502" y="13034"/>
                    <a:pt x="10502" y="13034"/>
                  </a:cubicBezTo>
                  <a:cubicBezTo>
                    <a:pt x="10621" y="13034"/>
                    <a:pt x="10621" y="13034"/>
                    <a:pt x="10621" y="13034"/>
                  </a:cubicBezTo>
                  <a:cubicBezTo>
                    <a:pt x="10502" y="13159"/>
                    <a:pt x="10502" y="13159"/>
                    <a:pt x="10502" y="13159"/>
                  </a:cubicBezTo>
                  <a:cubicBezTo>
                    <a:pt x="10502" y="13159"/>
                    <a:pt x="10502" y="13159"/>
                    <a:pt x="10502" y="13159"/>
                  </a:cubicBezTo>
                  <a:cubicBezTo>
                    <a:pt x="10502" y="13283"/>
                    <a:pt x="10502" y="13283"/>
                    <a:pt x="10502" y="13283"/>
                  </a:cubicBezTo>
                  <a:cubicBezTo>
                    <a:pt x="10502" y="13407"/>
                    <a:pt x="10502" y="13407"/>
                    <a:pt x="10502" y="13407"/>
                  </a:cubicBezTo>
                  <a:cubicBezTo>
                    <a:pt x="10621" y="13407"/>
                    <a:pt x="10621" y="13407"/>
                    <a:pt x="10621" y="13407"/>
                  </a:cubicBezTo>
                  <a:cubicBezTo>
                    <a:pt x="10740" y="13531"/>
                    <a:pt x="10740" y="13531"/>
                    <a:pt x="10740" y="13531"/>
                  </a:cubicBezTo>
                  <a:cubicBezTo>
                    <a:pt x="10740" y="13655"/>
                    <a:pt x="10740" y="13655"/>
                    <a:pt x="10740" y="13655"/>
                  </a:cubicBezTo>
                  <a:cubicBezTo>
                    <a:pt x="10740" y="13779"/>
                    <a:pt x="10740" y="13779"/>
                    <a:pt x="10740" y="13779"/>
                  </a:cubicBezTo>
                  <a:cubicBezTo>
                    <a:pt x="10860" y="14028"/>
                    <a:pt x="10860" y="14028"/>
                    <a:pt x="10860" y="14028"/>
                  </a:cubicBezTo>
                  <a:cubicBezTo>
                    <a:pt x="10860" y="14152"/>
                    <a:pt x="10860" y="14152"/>
                    <a:pt x="10860" y="14152"/>
                  </a:cubicBezTo>
                  <a:cubicBezTo>
                    <a:pt x="10860" y="14152"/>
                    <a:pt x="10860" y="14152"/>
                    <a:pt x="10860" y="14152"/>
                  </a:cubicBezTo>
                  <a:cubicBezTo>
                    <a:pt x="10860" y="14276"/>
                    <a:pt x="10860" y="14276"/>
                    <a:pt x="10860" y="14276"/>
                  </a:cubicBezTo>
                  <a:cubicBezTo>
                    <a:pt x="10860" y="14400"/>
                    <a:pt x="10860" y="14400"/>
                    <a:pt x="10860" y="14400"/>
                  </a:cubicBezTo>
                  <a:cubicBezTo>
                    <a:pt x="10740" y="14400"/>
                    <a:pt x="10740" y="14400"/>
                    <a:pt x="10740" y="14400"/>
                  </a:cubicBezTo>
                  <a:cubicBezTo>
                    <a:pt x="10740" y="14400"/>
                    <a:pt x="10740" y="14400"/>
                    <a:pt x="10740" y="14400"/>
                  </a:cubicBezTo>
                  <a:cubicBezTo>
                    <a:pt x="10860" y="14524"/>
                    <a:pt x="10860" y="14524"/>
                    <a:pt x="10860" y="14524"/>
                  </a:cubicBezTo>
                  <a:cubicBezTo>
                    <a:pt x="10860" y="14524"/>
                    <a:pt x="10860" y="14524"/>
                    <a:pt x="10860" y="14524"/>
                  </a:cubicBezTo>
                  <a:cubicBezTo>
                    <a:pt x="10979" y="14648"/>
                    <a:pt x="10979" y="14648"/>
                    <a:pt x="10979" y="14648"/>
                  </a:cubicBezTo>
                  <a:cubicBezTo>
                    <a:pt x="10979" y="14648"/>
                    <a:pt x="10979" y="14648"/>
                    <a:pt x="10979" y="14648"/>
                  </a:cubicBezTo>
                  <a:cubicBezTo>
                    <a:pt x="11098" y="14648"/>
                    <a:pt x="11098" y="14648"/>
                    <a:pt x="11098" y="14648"/>
                  </a:cubicBezTo>
                  <a:cubicBezTo>
                    <a:pt x="11098" y="14524"/>
                    <a:pt x="11098" y="14524"/>
                    <a:pt x="11098" y="14524"/>
                  </a:cubicBezTo>
                  <a:cubicBezTo>
                    <a:pt x="11098" y="14524"/>
                    <a:pt x="11098" y="14524"/>
                    <a:pt x="11098" y="14524"/>
                  </a:cubicBezTo>
                  <a:cubicBezTo>
                    <a:pt x="11098" y="14400"/>
                    <a:pt x="11098" y="14400"/>
                    <a:pt x="11098" y="14400"/>
                  </a:cubicBezTo>
                  <a:cubicBezTo>
                    <a:pt x="11218" y="14400"/>
                    <a:pt x="11218" y="14400"/>
                    <a:pt x="11218" y="14400"/>
                  </a:cubicBezTo>
                  <a:cubicBezTo>
                    <a:pt x="11218" y="14276"/>
                    <a:pt x="11218" y="14276"/>
                    <a:pt x="11218" y="14276"/>
                  </a:cubicBezTo>
                  <a:cubicBezTo>
                    <a:pt x="11337" y="14276"/>
                    <a:pt x="11337" y="14276"/>
                    <a:pt x="11337" y="14276"/>
                  </a:cubicBezTo>
                  <a:cubicBezTo>
                    <a:pt x="11337" y="14152"/>
                    <a:pt x="11337" y="14152"/>
                    <a:pt x="11337" y="14152"/>
                  </a:cubicBezTo>
                  <a:cubicBezTo>
                    <a:pt x="11456" y="14152"/>
                    <a:pt x="11456" y="14152"/>
                    <a:pt x="11456" y="14152"/>
                  </a:cubicBezTo>
                  <a:cubicBezTo>
                    <a:pt x="11576" y="14028"/>
                    <a:pt x="11576" y="14028"/>
                    <a:pt x="11576" y="14028"/>
                  </a:cubicBezTo>
                  <a:cubicBezTo>
                    <a:pt x="11695" y="13903"/>
                    <a:pt x="11695" y="13903"/>
                    <a:pt x="11695" y="13903"/>
                  </a:cubicBezTo>
                  <a:cubicBezTo>
                    <a:pt x="11814" y="13779"/>
                    <a:pt x="11814" y="13779"/>
                    <a:pt x="11814" y="13779"/>
                  </a:cubicBezTo>
                  <a:cubicBezTo>
                    <a:pt x="11814" y="13779"/>
                    <a:pt x="11814" y="13779"/>
                    <a:pt x="11814" y="13779"/>
                  </a:cubicBezTo>
                  <a:cubicBezTo>
                    <a:pt x="11934" y="13779"/>
                    <a:pt x="11934" y="13779"/>
                    <a:pt x="11934" y="13779"/>
                  </a:cubicBezTo>
                  <a:cubicBezTo>
                    <a:pt x="12053" y="13655"/>
                    <a:pt x="12053" y="13655"/>
                    <a:pt x="12053" y="13655"/>
                  </a:cubicBezTo>
                  <a:cubicBezTo>
                    <a:pt x="12172" y="13407"/>
                    <a:pt x="12172" y="13407"/>
                    <a:pt x="12172" y="13407"/>
                  </a:cubicBezTo>
                  <a:cubicBezTo>
                    <a:pt x="12292" y="13407"/>
                    <a:pt x="12292" y="13407"/>
                    <a:pt x="12292" y="13407"/>
                  </a:cubicBezTo>
                  <a:cubicBezTo>
                    <a:pt x="12411" y="13283"/>
                    <a:pt x="12411" y="13283"/>
                    <a:pt x="12411" y="13283"/>
                  </a:cubicBezTo>
                  <a:cubicBezTo>
                    <a:pt x="12292" y="13159"/>
                    <a:pt x="12292" y="13159"/>
                    <a:pt x="12292" y="13159"/>
                  </a:cubicBezTo>
                  <a:cubicBezTo>
                    <a:pt x="12411" y="13034"/>
                    <a:pt x="12411" y="13034"/>
                    <a:pt x="12411" y="13034"/>
                  </a:cubicBezTo>
                  <a:cubicBezTo>
                    <a:pt x="12411" y="13159"/>
                    <a:pt x="12411" y="13159"/>
                    <a:pt x="12411" y="13159"/>
                  </a:cubicBezTo>
                  <a:cubicBezTo>
                    <a:pt x="12411" y="13283"/>
                    <a:pt x="12411" y="13283"/>
                    <a:pt x="12411" y="13283"/>
                  </a:cubicBezTo>
                  <a:cubicBezTo>
                    <a:pt x="12411" y="13407"/>
                    <a:pt x="12411" y="13407"/>
                    <a:pt x="12411" y="13407"/>
                  </a:cubicBezTo>
                  <a:cubicBezTo>
                    <a:pt x="12411" y="13531"/>
                    <a:pt x="12411" y="13531"/>
                    <a:pt x="12411" y="13531"/>
                  </a:cubicBezTo>
                  <a:cubicBezTo>
                    <a:pt x="12292" y="13779"/>
                    <a:pt x="12292" y="13779"/>
                    <a:pt x="12292" y="13779"/>
                  </a:cubicBezTo>
                  <a:cubicBezTo>
                    <a:pt x="12172" y="13903"/>
                    <a:pt x="12172" y="13903"/>
                    <a:pt x="12172" y="13903"/>
                  </a:cubicBezTo>
                  <a:cubicBezTo>
                    <a:pt x="12053" y="14028"/>
                    <a:pt x="12053" y="14028"/>
                    <a:pt x="12053" y="14028"/>
                  </a:cubicBezTo>
                  <a:cubicBezTo>
                    <a:pt x="12053" y="14152"/>
                    <a:pt x="12053" y="14152"/>
                    <a:pt x="12053" y="14152"/>
                  </a:cubicBezTo>
                  <a:cubicBezTo>
                    <a:pt x="12053" y="14276"/>
                    <a:pt x="12053" y="14276"/>
                    <a:pt x="12053" y="14276"/>
                  </a:cubicBezTo>
                  <a:cubicBezTo>
                    <a:pt x="11934" y="14400"/>
                    <a:pt x="11934" y="14400"/>
                    <a:pt x="11934" y="14400"/>
                  </a:cubicBezTo>
                  <a:cubicBezTo>
                    <a:pt x="11934" y="14400"/>
                    <a:pt x="11934" y="14400"/>
                    <a:pt x="11934" y="14400"/>
                  </a:cubicBezTo>
                  <a:cubicBezTo>
                    <a:pt x="11814" y="14648"/>
                    <a:pt x="11814" y="14648"/>
                    <a:pt x="11814" y="14648"/>
                  </a:cubicBezTo>
                  <a:cubicBezTo>
                    <a:pt x="11576" y="14648"/>
                    <a:pt x="11576" y="14648"/>
                    <a:pt x="11576" y="14648"/>
                  </a:cubicBezTo>
                  <a:cubicBezTo>
                    <a:pt x="11576" y="14772"/>
                    <a:pt x="11576" y="14772"/>
                    <a:pt x="11576" y="14772"/>
                  </a:cubicBezTo>
                  <a:cubicBezTo>
                    <a:pt x="11456" y="14897"/>
                    <a:pt x="11456" y="14897"/>
                    <a:pt x="11456" y="14897"/>
                  </a:cubicBezTo>
                  <a:cubicBezTo>
                    <a:pt x="11456" y="14897"/>
                    <a:pt x="11456" y="14897"/>
                    <a:pt x="11456" y="14897"/>
                  </a:cubicBezTo>
                  <a:cubicBezTo>
                    <a:pt x="11695" y="14897"/>
                    <a:pt x="11695" y="14897"/>
                    <a:pt x="11695" y="14897"/>
                  </a:cubicBezTo>
                  <a:cubicBezTo>
                    <a:pt x="11814" y="14897"/>
                    <a:pt x="11814" y="14897"/>
                    <a:pt x="11814" y="14897"/>
                  </a:cubicBezTo>
                  <a:cubicBezTo>
                    <a:pt x="11934" y="14897"/>
                    <a:pt x="11934" y="14897"/>
                    <a:pt x="11934" y="14897"/>
                  </a:cubicBezTo>
                  <a:cubicBezTo>
                    <a:pt x="12172" y="14648"/>
                    <a:pt x="12172" y="14648"/>
                    <a:pt x="12172" y="14648"/>
                  </a:cubicBezTo>
                  <a:cubicBezTo>
                    <a:pt x="12172" y="14400"/>
                    <a:pt x="12172" y="14400"/>
                    <a:pt x="12172" y="14400"/>
                  </a:cubicBezTo>
                  <a:cubicBezTo>
                    <a:pt x="12292" y="14276"/>
                    <a:pt x="12292" y="14276"/>
                    <a:pt x="12292" y="14276"/>
                  </a:cubicBezTo>
                  <a:cubicBezTo>
                    <a:pt x="12411" y="14276"/>
                    <a:pt x="12411" y="14276"/>
                    <a:pt x="12411" y="14276"/>
                  </a:cubicBezTo>
                  <a:cubicBezTo>
                    <a:pt x="12411" y="14524"/>
                    <a:pt x="12411" y="14524"/>
                    <a:pt x="12411" y="14524"/>
                  </a:cubicBezTo>
                  <a:cubicBezTo>
                    <a:pt x="12411" y="14648"/>
                    <a:pt x="12411" y="14648"/>
                    <a:pt x="12411" y="14648"/>
                  </a:cubicBezTo>
                  <a:cubicBezTo>
                    <a:pt x="12411" y="14648"/>
                    <a:pt x="12411" y="14648"/>
                    <a:pt x="12411" y="14648"/>
                  </a:cubicBezTo>
                  <a:cubicBezTo>
                    <a:pt x="12411" y="14897"/>
                    <a:pt x="12411" y="14897"/>
                    <a:pt x="12411" y="14897"/>
                  </a:cubicBezTo>
                  <a:cubicBezTo>
                    <a:pt x="12292" y="15145"/>
                    <a:pt x="12292" y="15145"/>
                    <a:pt x="12292" y="15145"/>
                  </a:cubicBezTo>
                  <a:cubicBezTo>
                    <a:pt x="12053" y="15145"/>
                    <a:pt x="12053" y="15145"/>
                    <a:pt x="12053" y="15145"/>
                  </a:cubicBezTo>
                  <a:cubicBezTo>
                    <a:pt x="12172" y="15269"/>
                    <a:pt x="12172" y="15269"/>
                    <a:pt x="12172" y="15269"/>
                  </a:cubicBezTo>
                  <a:cubicBezTo>
                    <a:pt x="12292" y="15269"/>
                    <a:pt x="12292" y="15269"/>
                    <a:pt x="12292" y="15269"/>
                  </a:cubicBezTo>
                  <a:cubicBezTo>
                    <a:pt x="12411" y="15269"/>
                    <a:pt x="12411" y="15269"/>
                    <a:pt x="12411" y="15269"/>
                  </a:cubicBezTo>
                  <a:cubicBezTo>
                    <a:pt x="12411" y="15145"/>
                    <a:pt x="12411" y="15145"/>
                    <a:pt x="12411" y="15145"/>
                  </a:cubicBezTo>
                  <a:cubicBezTo>
                    <a:pt x="12530" y="15145"/>
                    <a:pt x="12530" y="15145"/>
                    <a:pt x="12530" y="15145"/>
                  </a:cubicBezTo>
                  <a:cubicBezTo>
                    <a:pt x="12650" y="15021"/>
                    <a:pt x="12650" y="15021"/>
                    <a:pt x="12650" y="15021"/>
                  </a:cubicBezTo>
                  <a:cubicBezTo>
                    <a:pt x="12769" y="15145"/>
                    <a:pt x="12769" y="15145"/>
                    <a:pt x="12769" y="15145"/>
                  </a:cubicBezTo>
                  <a:cubicBezTo>
                    <a:pt x="12769" y="15021"/>
                    <a:pt x="12769" y="15021"/>
                    <a:pt x="12769" y="15021"/>
                  </a:cubicBezTo>
                  <a:cubicBezTo>
                    <a:pt x="12769" y="15145"/>
                    <a:pt x="12769" y="15145"/>
                    <a:pt x="12769" y="15145"/>
                  </a:cubicBezTo>
                  <a:cubicBezTo>
                    <a:pt x="12650" y="15269"/>
                    <a:pt x="12650" y="15269"/>
                    <a:pt x="12650" y="15269"/>
                  </a:cubicBezTo>
                  <a:cubicBezTo>
                    <a:pt x="12650" y="15269"/>
                    <a:pt x="12650" y="15269"/>
                    <a:pt x="12650" y="15269"/>
                  </a:cubicBezTo>
                  <a:cubicBezTo>
                    <a:pt x="12530" y="15269"/>
                    <a:pt x="12530" y="15269"/>
                    <a:pt x="12530" y="15269"/>
                  </a:cubicBezTo>
                  <a:cubicBezTo>
                    <a:pt x="12650" y="15393"/>
                    <a:pt x="12650" y="15393"/>
                    <a:pt x="12650" y="15393"/>
                  </a:cubicBezTo>
                  <a:cubicBezTo>
                    <a:pt x="12769" y="15517"/>
                    <a:pt x="12769" y="15517"/>
                    <a:pt x="12769" y="15517"/>
                  </a:cubicBezTo>
                  <a:cubicBezTo>
                    <a:pt x="12769" y="15641"/>
                    <a:pt x="12769" y="15641"/>
                    <a:pt x="12769" y="15641"/>
                  </a:cubicBezTo>
                  <a:cubicBezTo>
                    <a:pt x="12769" y="15890"/>
                    <a:pt x="12769" y="15890"/>
                    <a:pt x="12769" y="15890"/>
                  </a:cubicBezTo>
                  <a:cubicBezTo>
                    <a:pt x="12769" y="16138"/>
                    <a:pt x="12769" y="16138"/>
                    <a:pt x="12769" y="16138"/>
                  </a:cubicBezTo>
                  <a:cubicBezTo>
                    <a:pt x="12650" y="16262"/>
                    <a:pt x="12650" y="16262"/>
                    <a:pt x="12650" y="16262"/>
                  </a:cubicBezTo>
                  <a:cubicBezTo>
                    <a:pt x="12650" y="16262"/>
                    <a:pt x="12650" y="16262"/>
                    <a:pt x="12650" y="16262"/>
                  </a:cubicBezTo>
                  <a:cubicBezTo>
                    <a:pt x="12650" y="16510"/>
                    <a:pt x="12650" y="16510"/>
                    <a:pt x="12650" y="16510"/>
                  </a:cubicBezTo>
                  <a:cubicBezTo>
                    <a:pt x="12769" y="16510"/>
                    <a:pt x="12769" y="16510"/>
                    <a:pt x="12769" y="16510"/>
                  </a:cubicBezTo>
                  <a:cubicBezTo>
                    <a:pt x="12769" y="16634"/>
                    <a:pt x="12769" y="16634"/>
                    <a:pt x="12769" y="16634"/>
                  </a:cubicBezTo>
                  <a:cubicBezTo>
                    <a:pt x="12888" y="16883"/>
                    <a:pt x="12888" y="16883"/>
                    <a:pt x="12888" y="16883"/>
                  </a:cubicBezTo>
                  <a:cubicBezTo>
                    <a:pt x="13008" y="17131"/>
                    <a:pt x="13008" y="17131"/>
                    <a:pt x="13008" y="17131"/>
                  </a:cubicBezTo>
                  <a:cubicBezTo>
                    <a:pt x="13127" y="17131"/>
                    <a:pt x="13127" y="17131"/>
                    <a:pt x="13127" y="17131"/>
                  </a:cubicBezTo>
                  <a:cubicBezTo>
                    <a:pt x="13246" y="17131"/>
                    <a:pt x="13246" y="17131"/>
                    <a:pt x="13246" y="17131"/>
                  </a:cubicBezTo>
                  <a:cubicBezTo>
                    <a:pt x="13366" y="17255"/>
                    <a:pt x="13366" y="17255"/>
                    <a:pt x="13366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604" y="17255"/>
                    <a:pt x="13604" y="17255"/>
                    <a:pt x="13604" y="17255"/>
                  </a:cubicBezTo>
                  <a:cubicBezTo>
                    <a:pt x="13724" y="17379"/>
                    <a:pt x="13724" y="17379"/>
                    <a:pt x="13724" y="17379"/>
                  </a:cubicBezTo>
                  <a:cubicBezTo>
                    <a:pt x="13843" y="17379"/>
                    <a:pt x="13843" y="17379"/>
                    <a:pt x="13843" y="17379"/>
                  </a:cubicBezTo>
                  <a:cubicBezTo>
                    <a:pt x="13962" y="17503"/>
                    <a:pt x="13962" y="17503"/>
                    <a:pt x="13962" y="17503"/>
                  </a:cubicBezTo>
                  <a:cubicBezTo>
                    <a:pt x="14082" y="17628"/>
                    <a:pt x="14082" y="17628"/>
                    <a:pt x="14082" y="17628"/>
                  </a:cubicBezTo>
                  <a:cubicBezTo>
                    <a:pt x="14082" y="17628"/>
                    <a:pt x="14082" y="17628"/>
                    <a:pt x="14082" y="17628"/>
                  </a:cubicBezTo>
                  <a:cubicBezTo>
                    <a:pt x="14201" y="17752"/>
                    <a:pt x="14201" y="17752"/>
                    <a:pt x="14201" y="17752"/>
                  </a:cubicBezTo>
                  <a:cubicBezTo>
                    <a:pt x="14320" y="17752"/>
                    <a:pt x="14320" y="17752"/>
                    <a:pt x="14320" y="17752"/>
                  </a:cubicBezTo>
                  <a:cubicBezTo>
                    <a:pt x="14320" y="17752"/>
                    <a:pt x="14320" y="17752"/>
                    <a:pt x="14320" y="17752"/>
                  </a:cubicBezTo>
                  <a:cubicBezTo>
                    <a:pt x="14559" y="17628"/>
                    <a:pt x="14559" y="17628"/>
                    <a:pt x="14559" y="17628"/>
                  </a:cubicBezTo>
                  <a:cubicBezTo>
                    <a:pt x="14678" y="17503"/>
                    <a:pt x="14678" y="17503"/>
                    <a:pt x="14678" y="17503"/>
                  </a:cubicBezTo>
                  <a:cubicBezTo>
                    <a:pt x="14798" y="17503"/>
                    <a:pt x="14798" y="17503"/>
                    <a:pt x="14798" y="17503"/>
                  </a:cubicBezTo>
                  <a:cubicBezTo>
                    <a:pt x="14917" y="17379"/>
                    <a:pt x="14917" y="17379"/>
                    <a:pt x="14917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4917" y="17255"/>
                    <a:pt x="14917" y="17255"/>
                    <a:pt x="14917" y="17255"/>
                  </a:cubicBezTo>
                  <a:cubicBezTo>
                    <a:pt x="14917" y="17255"/>
                    <a:pt x="14917" y="17255"/>
                    <a:pt x="14917" y="17255"/>
                  </a:cubicBezTo>
                  <a:cubicBezTo>
                    <a:pt x="15156" y="17131"/>
                    <a:pt x="15156" y="17131"/>
                    <a:pt x="15156" y="17131"/>
                  </a:cubicBezTo>
                  <a:cubicBezTo>
                    <a:pt x="15275" y="17255"/>
                    <a:pt x="15275" y="17255"/>
                    <a:pt x="15275" y="17255"/>
                  </a:cubicBezTo>
                  <a:cubicBezTo>
                    <a:pt x="15275" y="17379"/>
                    <a:pt x="15275" y="17379"/>
                    <a:pt x="15275" y="17379"/>
                  </a:cubicBezTo>
                  <a:cubicBezTo>
                    <a:pt x="15156" y="17379"/>
                    <a:pt x="15156" y="17379"/>
                    <a:pt x="15156" y="17379"/>
                  </a:cubicBezTo>
                  <a:cubicBezTo>
                    <a:pt x="15156" y="17503"/>
                    <a:pt x="15156" y="17503"/>
                    <a:pt x="15156" y="17503"/>
                  </a:cubicBezTo>
                  <a:cubicBezTo>
                    <a:pt x="15156" y="17503"/>
                    <a:pt x="15156" y="17503"/>
                    <a:pt x="15156" y="17503"/>
                  </a:cubicBezTo>
                  <a:cubicBezTo>
                    <a:pt x="15275" y="17503"/>
                    <a:pt x="15275" y="17503"/>
                    <a:pt x="15275" y="17503"/>
                  </a:cubicBezTo>
                  <a:cubicBezTo>
                    <a:pt x="15394" y="17379"/>
                    <a:pt x="15394" y="17379"/>
                    <a:pt x="15394" y="17379"/>
                  </a:cubicBezTo>
                  <a:cubicBezTo>
                    <a:pt x="15514" y="17503"/>
                    <a:pt x="15514" y="17503"/>
                    <a:pt x="15514" y="17503"/>
                  </a:cubicBezTo>
                  <a:cubicBezTo>
                    <a:pt x="15514" y="17503"/>
                    <a:pt x="15514" y="17503"/>
                    <a:pt x="15514" y="17503"/>
                  </a:cubicBezTo>
                  <a:cubicBezTo>
                    <a:pt x="15394" y="17503"/>
                    <a:pt x="15394" y="17503"/>
                    <a:pt x="15394" y="17503"/>
                  </a:cubicBezTo>
                  <a:cubicBezTo>
                    <a:pt x="15275" y="17628"/>
                    <a:pt x="15275" y="17628"/>
                    <a:pt x="15275" y="17628"/>
                  </a:cubicBezTo>
                  <a:cubicBezTo>
                    <a:pt x="15514" y="17752"/>
                    <a:pt x="15514" y="17752"/>
                    <a:pt x="15514" y="17752"/>
                  </a:cubicBezTo>
                  <a:cubicBezTo>
                    <a:pt x="15514" y="18000"/>
                    <a:pt x="15514" y="18000"/>
                    <a:pt x="15514" y="18000"/>
                  </a:cubicBezTo>
                  <a:cubicBezTo>
                    <a:pt x="15514" y="17876"/>
                    <a:pt x="15514" y="17876"/>
                    <a:pt x="15514" y="17876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752" y="18124"/>
                    <a:pt x="15752" y="18124"/>
                    <a:pt x="15752" y="18124"/>
                  </a:cubicBezTo>
                  <a:cubicBezTo>
                    <a:pt x="15752" y="18000"/>
                    <a:pt x="15752" y="18000"/>
                    <a:pt x="15752" y="18000"/>
                  </a:cubicBezTo>
                  <a:cubicBezTo>
                    <a:pt x="15752" y="17876"/>
                    <a:pt x="15752" y="17876"/>
                    <a:pt x="15752" y="17876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633" y="17876"/>
                    <a:pt x="15633" y="17876"/>
                    <a:pt x="15633" y="17876"/>
                  </a:cubicBezTo>
                  <a:cubicBezTo>
                    <a:pt x="15752" y="17876"/>
                    <a:pt x="15752" y="17876"/>
                    <a:pt x="15752" y="17876"/>
                  </a:cubicBezTo>
                  <a:cubicBezTo>
                    <a:pt x="15991" y="17876"/>
                    <a:pt x="15991" y="17876"/>
                    <a:pt x="15991" y="17876"/>
                  </a:cubicBezTo>
                  <a:cubicBezTo>
                    <a:pt x="15991" y="17876"/>
                    <a:pt x="15991" y="17876"/>
                    <a:pt x="15991" y="17876"/>
                  </a:cubicBezTo>
                  <a:cubicBezTo>
                    <a:pt x="16110" y="17876"/>
                    <a:pt x="16110" y="17876"/>
                    <a:pt x="16110" y="17876"/>
                  </a:cubicBezTo>
                  <a:cubicBezTo>
                    <a:pt x="16230" y="17628"/>
                    <a:pt x="16230" y="17628"/>
                    <a:pt x="16230" y="17628"/>
                  </a:cubicBezTo>
                  <a:cubicBezTo>
                    <a:pt x="16469" y="17503"/>
                    <a:pt x="16469" y="17503"/>
                    <a:pt x="16469" y="17503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349" y="17379"/>
                    <a:pt x="16349" y="17379"/>
                    <a:pt x="16349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827" y="17255"/>
                    <a:pt x="16827" y="17255"/>
                    <a:pt x="16827" y="17255"/>
                  </a:cubicBezTo>
                  <a:cubicBezTo>
                    <a:pt x="17304" y="17255"/>
                    <a:pt x="17304" y="17255"/>
                    <a:pt x="17304" y="17255"/>
                  </a:cubicBezTo>
                  <a:cubicBezTo>
                    <a:pt x="17543" y="17255"/>
                    <a:pt x="17543" y="17255"/>
                    <a:pt x="17543" y="17255"/>
                  </a:cubicBezTo>
                  <a:cubicBezTo>
                    <a:pt x="17662" y="17131"/>
                    <a:pt x="17662" y="17131"/>
                    <a:pt x="17662" y="17131"/>
                  </a:cubicBezTo>
                  <a:cubicBezTo>
                    <a:pt x="17662" y="17131"/>
                    <a:pt x="17662" y="17131"/>
                    <a:pt x="17662" y="17131"/>
                  </a:cubicBezTo>
                  <a:cubicBezTo>
                    <a:pt x="17781" y="17131"/>
                    <a:pt x="17781" y="17131"/>
                    <a:pt x="17781" y="17131"/>
                  </a:cubicBezTo>
                  <a:cubicBezTo>
                    <a:pt x="17901" y="17007"/>
                    <a:pt x="17901" y="17007"/>
                    <a:pt x="17901" y="17007"/>
                  </a:cubicBezTo>
                  <a:cubicBezTo>
                    <a:pt x="18020" y="16883"/>
                    <a:pt x="18020" y="16883"/>
                    <a:pt x="18020" y="16883"/>
                  </a:cubicBezTo>
                  <a:cubicBezTo>
                    <a:pt x="18020" y="16634"/>
                    <a:pt x="18020" y="16634"/>
                    <a:pt x="18020" y="16634"/>
                  </a:cubicBezTo>
                  <a:cubicBezTo>
                    <a:pt x="17901" y="16510"/>
                    <a:pt x="17901" y="16510"/>
                    <a:pt x="17901" y="16510"/>
                  </a:cubicBezTo>
                  <a:cubicBezTo>
                    <a:pt x="18139" y="16386"/>
                    <a:pt x="18139" y="16386"/>
                    <a:pt x="18139" y="16386"/>
                  </a:cubicBezTo>
                  <a:cubicBezTo>
                    <a:pt x="18139" y="16138"/>
                    <a:pt x="18139" y="16138"/>
                    <a:pt x="18139" y="16138"/>
                  </a:cubicBezTo>
                  <a:cubicBezTo>
                    <a:pt x="18259" y="16014"/>
                    <a:pt x="18259" y="16014"/>
                    <a:pt x="18259" y="16014"/>
                  </a:cubicBezTo>
                  <a:cubicBezTo>
                    <a:pt x="18259" y="15766"/>
                    <a:pt x="18259" y="15766"/>
                    <a:pt x="18259" y="15766"/>
                  </a:cubicBezTo>
                  <a:cubicBezTo>
                    <a:pt x="18378" y="15766"/>
                    <a:pt x="18378" y="15766"/>
                    <a:pt x="18378" y="15766"/>
                  </a:cubicBezTo>
                  <a:cubicBezTo>
                    <a:pt x="18378" y="15641"/>
                    <a:pt x="18378" y="15641"/>
                    <a:pt x="18378" y="15641"/>
                  </a:cubicBezTo>
                  <a:cubicBezTo>
                    <a:pt x="18617" y="15269"/>
                    <a:pt x="18617" y="15269"/>
                    <a:pt x="18617" y="15269"/>
                  </a:cubicBezTo>
                  <a:cubicBezTo>
                    <a:pt x="18736" y="15269"/>
                    <a:pt x="18736" y="15269"/>
                    <a:pt x="18736" y="15269"/>
                  </a:cubicBezTo>
                  <a:cubicBezTo>
                    <a:pt x="18855" y="15021"/>
                    <a:pt x="18855" y="15021"/>
                    <a:pt x="18855" y="15021"/>
                  </a:cubicBezTo>
                  <a:cubicBezTo>
                    <a:pt x="18975" y="14897"/>
                    <a:pt x="18975" y="14897"/>
                    <a:pt x="18975" y="14897"/>
                  </a:cubicBezTo>
                  <a:cubicBezTo>
                    <a:pt x="18975" y="14648"/>
                    <a:pt x="18975" y="14648"/>
                    <a:pt x="18975" y="14648"/>
                  </a:cubicBezTo>
                  <a:cubicBezTo>
                    <a:pt x="19213" y="14524"/>
                    <a:pt x="19213" y="14524"/>
                    <a:pt x="19213" y="14524"/>
                  </a:cubicBezTo>
                  <a:cubicBezTo>
                    <a:pt x="19094" y="14400"/>
                    <a:pt x="19094" y="14400"/>
                    <a:pt x="19094" y="14400"/>
                  </a:cubicBezTo>
                  <a:cubicBezTo>
                    <a:pt x="19213" y="14400"/>
                    <a:pt x="19213" y="14400"/>
                    <a:pt x="19213" y="14400"/>
                  </a:cubicBezTo>
                  <a:cubicBezTo>
                    <a:pt x="19333" y="14276"/>
                    <a:pt x="19333" y="14276"/>
                    <a:pt x="19333" y="14276"/>
                  </a:cubicBezTo>
                  <a:cubicBezTo>
                    <a:pt x="19213" y="14152"/>
                    <a:pt x="19213" y="14152"/>
                    <a:pt x="19213" y="14152"/>
                  </a:cubicBezTo>
                  <a:cubicBezTo>
                    <a:pt x="19452" y="14028"/>
                    <a:pt x="19452" y="14028"/>
                    <a:pt x="19452" y="14028"/>
                  </a:cubicBezTo>
                  <a:cubicBezTo>
                    <a:pt x="19571" y="13903"/>
                    <a:pt x="19571" y="13903"/>
                    <a:pt x="19571" y="13903"/>
                  </a:cubicBezTo>
                  <a:cubicBezTo>
                    <a:pt x="19571" y="13903"/>
                    <a:pt x="19571" y="13903"/>
                    <a:pt x="19571" y="13903"/>
                  </a:cubicBezTo>
                  <a:cubicBezTo>
                    <a:pt x="19691" y="13655"/>
                    <a:pt x="19691" y="13655"/>
                    <a:pt x="19691" y="13655"/>
                  </a:cubicBezTo>
                  <a:cubicBezTo>
                    <a:pt x="19810" y="13655"/>
                    <a:pt x="19810" y="13655"/>
                    <a:pt x="19810" y="13655"/>
                  </a:cubicBezTo>
                  <a:cubicBezTo>
                    <a:pt x="19929" y="13655"/>
                    <a:pt x="19929" y="13655"/>
                    <a:pt x="19929" y="13655"/>
                  </a:cubicBezTo>
                  <a:cubicBezTo>
                    <a:pt x="19810" y="13655"/>
                    <a:pt x="19810" y="13655"/>
                    <a:pt x="19810" y="13655"/>
                  </a:cubicBezTo>
                  <a:cubicBezTo>
                    <a:pt x="19810" y="13531"/>
                    <a:pt x="19810" y="13531"/>
                    <a:pt x="19810" y="13531"/>
                  </a:cubicBezTo>
                  <a:cubicBezTo>
                    <a:pt x="20049" y="13531"/>
                    <a:pt x="20049" y="13531"/>
                    <a:pt x="20049" y="13531"/>
                  </a:cubicBezTo>
                  <a:cubicBezTo>
                    <a:pt x="20168" y="13407"/>
                    <a:pt x="20168" y="13407"/>
                    <a:pt x="20168" y="13407"/>
                  </a:cubicBezTo>
                  <a:cubicBezTo>
                    <a:pt x="20168" y="13283"/>
                    <a:pt x="20168" y="13283"/>
                    <a:pt x="20168" y="13283"/>
                  </a:cubicBezTo>
                  <a:cubicBezTo>
                    <a:pt x="20168" y="13283"/>
                    <a:pt x="20168" y="13283"/>
                    <a:pt x="20168" y="13283"/>
                  </a:cubicBezTo>
                  <a:cubicBezTo>
                    <a:pt x="20168" y="13159"/>
                    <a:pt x="20168" y="13159"/>
                    <a:pt x="20168" y="13159"/>
                  </a:cubicBezTo>
                  <a:cubicBezTo>
                    <a:pt x="20407" y="13034"/>
                    <a:pt x="20407" y="13034"/>
                    <a:pt x="20407" y="13034"/>
                  </a:cubicBezTo>
                  <a:cubicBezTo>
                    <a:pt x="20407" y="12910"/>
                    <a:pt x="20407" y="12910"/>
                    <a:pt x="20407" y="12910"/>
                  </a:cubicBezTo>
                  <a:cubicBezTo>
                    <a:pt x="20526" y="12910"/>
                    <a:pt x="20526" y="12910"/>
                    <a:pt x="20526" y="12910"/>
                  </a:cubicBezTo>
                  <a:cubicBezTo>
                    <a:pt x="20645" y="12662"/>
                    <a:pt x="20645" y="12662"/>
                    <a:pt x="20645" y="12662"/>
                  </a:cubicBezTo>
                  <a:cubicBezTo>
                    <a:pt x="20645" y="12662"/>
                    <a:pt x="20645" y="12662"/>
                    <a:pt x="20645" y="12662"/>
                  </a:cubicBezTo>
                  <a:cubicBezTo>
                    <a:pt x="20645" y="12414"/>
                    <a:pt x="20645" y="12414"/>
                    <a:pt x="20645" y="12414"/>
                  </a:cubicBezTo>
                  <a:cubicBezTo>
                    <a:pt x="20645" y="12414"/>
                    <a:pt x="20645" y="12414"/>
                    <a:pt x="20645" y="12414"/>
                  </a:cubicBezTo>
                  <a:cubicBezTo>
                    <a:pt x="20645" y="12290"/>
                    <a:pt x="20645" y="12290"/>
                    <a:pt x="20645" y="12290"/>
                  </a:cubicBezTo>
                  <a:cubicBezTo>
                    <a:pt x="20765" y="12041"/>
                    <a:pt x="20765" y="12041"/>
                    <a:pt x="20765" y="12041"/>
                  </a:cubicBezTo>
                  <a:cubicBezTo>
                    <a:pt x="20765" y="11793"/>
                    <a:pt x="20765" y="11793"/>
                    <a:pt x="20765" y="11793"/>
                  </a:cubicBezTo>
                  <a:cubicBezTo>
                    <a:pt x="21003" y="11545"/>
                    <a:pt x="21003" y="11545"/>
                    <a:pt x="21003" y="11545"/>
                  </a:cubicBezTo>
                  <a:cubicBezTo>
                    <a:pt x="21003" y="11421"/>
                    <a:pt x="21003" y="11421"/>
                    <a:pt x="21003" y="11421"/>
                  </a:cubicBezTo>
                  <a:cubicBezTo>
                    <a:pt x="21123" y="11172"/>
                    <a:pt x="21123" y="11172"/>
                    <a:pt x="21123" y="11172"/>
                  </a:cubicBezTo>
                  <a:cubicBezTo>
                    <a:pt x="21242" y="11048"/>
                    <a:pt x="21242" y="11048"/>
                    <a:pt x="21242" y="11048"/>
                  </a:cubicBezTo>
                  <a:cubicBezTo>
                    <a:pt x="21242" y="10924"/>
                    <a:pt x="21242" y="10924"/>
                    <a:pt x="21242" y="10924"/>
                  </a:cubicBezTo>
                  <a:cubicBezTo>
                    <a:pt x="21242" y="10800"/>
                    <a:pt x="21242" y="10800"/>
                    <a:pt x="21242" y="10800"/>
                  </a:cubicBezTo>
                  <a:cubicBezTo>
                    <a:pt x="21361" y="10676"/>
                    <a:pt x="21361" y="10676"/>
                    <a:pt x="21361" y="10676"/>
                  </a:cubicBezTo>
                  <a:cubicBezTo>
                    <a:pt x="21242" y="10428"/>
                    <a:pt x="21242" y="10428"/>
                    <a:pt x="21242" y="10428"/>
                  </a:cubicBezTo>
                  <a:cubicBezTo>
                    <a:pt x="21242" y="10303"/>
                    <a:pt x="21242" y="10303"/>
                    <a:pt x="21242" y="10303"/>
                  </a:cubicBezTo>
                  <a:cubicBezTo>
                    <a:pt x="21242" y="10179"/>
                    <a:pt x="21242" y="10179"/>
                    <a:pt x="21242" y="10179"/>
                  </a:cubicBezTo>
                  <a:cubicBezTo>
                    <a:pt x="21123" y="10055"/>
                    <a:pt x="21123" y="10055"/>
                    <a:pt x="21123" y="10055"/>
                  </a:cubicBezTo>
                  <a:cubicBezTo>
                    <a:pt x="21123" y="9931"/>
                    <a:pt x="21123" y="9931"/>
                    <a:pt x="21123" y="9931"/>
                  </a:cubicBezTo>
                  <a:cubicBezTo>
                    <a:pt x="21242" y="9931"/>
                    <a:pt x="21242" y="9931"/>
                    <a:pt x="21242" y="9931"/>
                  </a:cubicBezTo>
                  <a:cubicBezTo>
                    <a:pt x="21242" y="9807"/>
                    <a:pt x="21242" y="9807"/>
                    <a:pt x="21242" y="9807"/>
                  </a:cubicBezTo>
                  <a:cubicBezTo>
                    <a:pt x="21242" y="9683"/>
                    <a:pt x="21242" y="9683"/>
                    <a:pt x="21242" y="9683"/>
                  </a:cubicBezTo>
                  <a:cubicBezTo>
                    <a:pt x="21242" y="9559"/>
                    <a:pt x="21242" y="9559"/>
                    <a:pt x="21242" y="9559"/>
                  </a:cubicBezTo>
                  <a:cubicBezTo>
                    <a:pt x="21242" y="9310"/>
                    <a:pt x="21242" y="9310"/>
                    <a:pt x="21242" y="9310"/>
                  </a:cubicBezTo>
                  <a:cubicBezTo>
                    <a:pt x="21361" y="9186"/>
                    <a:pt x="21361" y="9186"/>
                    <a:pt x="21361" y="9186"/>
                  </a:cubicBezTo>
                  <a:cubicBezTo>
                    <a:pt x="21242" y="9186"/>
                    <a:pt x="21242" y="9186"/>
                    <a:pt x="21242" y="9186"/>
                  </a:cubicBezTo>
                  <a:cubicBezTo>
                    <a:pt x="21242" y="9062"/>
                    <a:pt x="21242" y="9062"/>
                    <a:pt x="21242" y="9062"/>
                  </a:cubicBezTo>
                  <a:cubicBezTo>
                    <a:pt x="21242" y="8814"/>
                    <a:pt x="21242" y="8814"/>
                    <a:pt x="21242" y="8814"/>
                  </a:cubicBezTo>
                  <a:cubicBezTo>
                    <a:pt x="21242" y="8814"/>
                    <a:pt x="21242" y="8814"/>
                    <a:pt x="21242" y="8814"/>
                  </a:cubicBezTo>
                  <a:cubicBezTo>
                    <a:pt x="21242" y="8690"/>
                    <a:pt x="21242" y="8690"/>
                    <a:pt x="21242" y="8690"/>
                  </a:cubicBezTo>
                  <a:cubicBezTo>
                    <a:pt x="21123" y="8690"/>
                    <a:pt x="21123" y="8690"/>
                    <a:pt x="21123" y="8690"/>
                  </a:cubicBezTo>
                  <a:cubicBezTo>
                    <a:pt x="21123" y="8566"/>
                    <a:pt x="21123" y="8566"/>
                    <a:pt x="21123" y="8566"/>
                  </a:cubicBezTo>
                  <a:cubicBezTo>
                    <a:pt x="21123" y="8441"/>
                    <a:pt x="21123" y="8441"/>
                    <a:pt x="21123" y="8441"/>
                  </a:cubicBezTo>
                  <a:cubicBezTo>
                    <a:pt x="21003" y="8441"/>
                    <a:pt x="21003" y="8441"/>
                    <a:pt x="21003" y="8441"/>
                  </a:cubicBezTo>
                  <a:cubicBezTo>
                    <a:pt x="20884" y="8193"/>
                    <a:pt x="20884" y="8193"/>
                    <a:pt x="20884" y="8193"/>
                  </a:cubicBezTo>
                  <a:cubicBezTo>
                    <a:pt x="20884" y="8069"/>
                    <a:pt x="20884" y="8069"/>
                    <a:pt x="20884" y="8069"/>
                  </a:cubicBezTo>
                  <a:cubicBezTo>
                    <a:pt x="20884" y="7945"/>
                    <a:pt x="20884" y="7945"/>
                    <a:pt x="20884" y="7945"/>
                  </a:cubicBezTo>
                  <a:cubicBezTo>
                    <a:pt x="20765" y="7945"/>
                    <a:pt x="20765" y="7945"/>
                    <a:pt x="20765" y="7945"/>
                  </a:cubicBezTo>
                  <a:cubicBezTo>
                    <a:pt x="20645" y="8069"/>
                    <a:pt x="20645" y="8069"/>
                    <a:pt x="20645" y="8069"/>
                  </a:cubicBezTo>
                  <a:cubicBezTo>
                    <a:pt x="20645" y="7945"/>
                    <a:pt x="20645" y="7945"/>
                    <a:pt x="20645" y="7945"/>
                  </a:cubicBezTo>
                  <a:cubicBezTo>
                    <a:pt x="20645" y="7821"/>
                    <a:pt x="20645" y="7821"/>
                    <a:pt x="20645" y="7821"/>
                  </a:cubicBezTo>
                  <a:cubicBezTo>
                    <a:pt x="20526" y="7821"/>
                    <a:pt x="20526" y="7821"/>
                    <a:pt x="20526" y="7821"/>
                  </a:cubicBezTo>
                  <a:cubicBezTo>
                    <a:pt x="20526" y="7697"/>
                    <a:pt x="20526" y="7697"/>
                    <a:pt x="20526" y="7697"/>
                  </a:cubicBezTo>
                  <a:cubicBezTo>
                    <a:pt x="20407" y="7572"/>
                    <a:pt x="20407" y="7572"/>
                    <a:pt x="20407" y="7572"/>
                  </a:cubicBezTo>
                  <a:cubicBezTo>
                    <a:pt x="20287" y="7572"/>
                    <a:pt x="20287" y="7572"/>
                    <a:pt x="20287" y="7572"/>
                  </a:cubicBezTo>
                  <a:cubicBezTo>
                    <a:pt x="20407" y="7448"/>
                    <a:pt x="20407" y="7448"/>
                    <a:pt x="20407" y="7448"/>
                  </a:cubicBezTo>
                  <a:cubicBezTo>
                    <a:pt x="20287" y="7324"/>
                    <a:pt x="20287" y="7324"/>
                    <a:pt x="20287" y="7324"/>
                  </a:cubicBezTo>
                  <a:cubicBezTo>
                    <a:pt x="20407" y="7200"/>
                    <a:pt x="20407" y="7200"/>
                    <a:pt x="20407" y="7200"/>
                  </a:cubicBezTo>
                  <a:cubicBezTo>
                    <a:pt x="20407" y="7076"/>
                    <a:pt x="20407" y="7076"/>
                    <a:pt x="20407" y="7076"/>
                  </a:cubicBezTo>
                  <a:cubicBezTo>
                    <a:pt x="20407" y="7076"/>
                    <a:pt x="20407" y="7076"/>
                    <a:pt x="20407" y="7076"/>
                  </a:cubicBezTo>
                  <a:cubicBezTo>
                    <a:pt x="20407" y="6952"/>
                    <a:pt x="20407" y="6952"/>
                    <a:pt x="2040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7076"/>
                    <a:pt x="20287" y="7076"/>
                    <a:pt x="20287" y="7076"/>
                  </a:cubicBezTo>
                  <a:cubicBezTo>
                    <a:pt x="20049" y="6828"/>
                    <a:pt x="20049" y="6828"/>
                    <a:pt x="20049" y="6828"/>
                  </a:cubicBezTo>
                  <a:cubicBezTo>
                    <a:pt x="20049" y="6703"/>
                    <a:pt x="20049" y="6703"/>
                    <a:pt x="20049" y="6703"/>
                  </a:cubicBezTo>
                  <a:cubicBezTo>
                    <a:pt x="19929" y="6703"/>
                    <a:pt x="19929" y="6703"/>
                    <a:pt x="19929" y="6703"/>
                  </a:cubicBezTo>
                  <a:cubicBezTo>
                    <a:pt x="19929" y="6828"/>
                    <a:pt x="19929" y="6828"/>
                    <a:pt x="19929" y="6828"/>
                  </a:cubicBezTo>
                  <a:cubicBezTo>
                    <a:pt x="19929" y="6952"/>
                    <a:pt x="19929" y="6952"/>
                    <a:pt x="19929" y="6952"/>
                  </a:cubicBezTo>
                  <a:cubicBezTo>
                    <a:pt x="20049" y="7076"/>
                    <a:pt x="20049" y="7076"/>
                    <a:pt x="20049" y="7076"/>
                  </a:cubicBezTo>
                  <a:cubicBezTo>
                    <a:pt x="19929" y="6952"/>
                    <a:pt x="19929" y="6952"/>
                    <a:pt x="19929" y="6952"/>
                  </a:cubicBezTo>
                  <a:cubicBezTo>
                    <a:pt x="19810" y="6952"/>
                    <a:pt x="19810" y="6952"/>
                    <a:pt x="19810" y="6952"/>
                  </a:cubicBezTo>
                  <a:cubicBezTo>
                    <a:pt x="19810" y="6828"/>
                    <a:pt x="19810" y="6828"/>
                    <a:pt x="19810" y="6828"/>
                  </a:cubicBezTo>
                  <a:cubicBezTo>
                    <a:pt x="19810" y="6828"/>
                    <a:pt x="19810" y="6828"/>
                    <a:pt x="19810" y="6828"/>
                  </a:cubicBezTo>
                  <a:cubicBezTo>
                    <a:pt x="19810" y="6579"/>
                    <a:pt x="19810" y="6579"/>
                    <a:pt x="19810" y="6579"/>
                  </a:cubicBezTo>
                  <a:cubicBezTo>
                    <a:pt x="19810" y="6455"/>
                    <a:pt x="19810" y="6455"/>
                    <a:pt x="19810" y="6455"/>
                  </a:cubicBezTo>
                  <a:cubicBezTo>
                    <a:pt x="19810" y="6455"/>
                    <a:pt x="19810" y="6455"/>
                    <a:pt x="19810" y="6455"/>
                  </a:cubicBezTo>
                  <a:cubicBezTo>
                    <a:pt x="19691" y="6331"/>
                    <a:pt x="19691" y="6331"/>
                    <a:pt x="19691" y="6331"/>
                  </a:cubicBezTo>
                  <a:cubicBezTo>
                    <a:pt x="19691" y="6331"/>
                    <a:pt x="19691" y="6331"/>
                    <a:pt x="19691" y="6331"/>
                  </a:cubicBezTo>
                  <a:cubicBezTo>
                    <a:pt x="19691" y="6207"/>
                    <a:pt x="19691" y="6207"/>
                    <a:pt x="19691" y="6207"/>
                  </a:cubicBezTo>
                  <a:cubicBezTo>
                    <a:pt x="19691" y="6083"/>
                    <a:pt x="19691" y="6083"/>
                    <a:pt x="19691" y="6083"/>
                  </a:cubicBezTo>
                  <a:cubicBezTo>
                    <a:pt x="19571" y="5959"/>
                    <a:pt x="19571" y="5959"/>
                    <a:pt x="19571" y="5959"/>
                  </a:cubicBezTo>
                  <a:cubicBezTo>
                    <a:pt x="19452" y="5959"/>
                    <a:pt x="19452" y="5959"/>
                    <a:pt x="19452" y="5959"/>
                  </a:cubicBezTo>
                  <a:cubicBezTo>
                    <a:pt x="19452" y="5834"/>
                    <a:pt x="19452" y="5834"/>
                    <a:pt x="19452" y="5834"/>
                  </a:cubicBezTo>
                  <a:cubicBezTo>
                    <a:pt x="19571" y="5834"/>
                    <a:pt x="19571" y="5834"/>
                    <a:pt x="19571" y="5834"/>
                  </a:cubicBezTo>
                  <a:cubicBezTo>
                    <a:pt x="19571" y="5710"/>
                    <a:pt x="19571" y="5710"/>
                    <a:pt x="19571" y="5710"/>
                  </a:cubicBezTo>
                  <a:cubicBezTo>
                    <a:pt x="19452" y="5586"/>
                    <a:pt x="19452" y="5586"/>
                    <a:pt x="19452" y="5586"/>
                  </a:cubicBezTo>
                  <a:cubicBezTo>
                    <a:pt x="19452" y="5586"/>
                    <a:pt x="19452" y="5586"/>
                    <a:pt x="19452" y="5586"/>
                  </a:cubicBezTo>
                  <a:cubicBezTo>
                    <a:pt x="19333" y="5586"/>
                    <a:pt x="19333" y="5586"/>
                    <a:pt x="19333" y="5586"/>
                  </a:cubicBezTo>
                  <a:cubicBezTo>
                    <a:pt x="19213" y="5462"/>
                    <a:pt x="19213" y="5462"/>
                    <a:pt x="19213" y="5462"/>
                  </a:cubicBezTo>
                  <a:cubicBezTo>
                    <a:pt x="19094" y="5462"/>
                    <a:pt x="19094" y="5462"/>
                    <a:pt x="19094" y="5462"/>
                  </a:cubicBezTo>
                  <a:cubicBezTo>
                    <a:pt x="19094" y="5338"/>
                    <a:pt x="19094" y="5338"/>
                    <a:pt x="19094" y="5338"/>
                  </a:cubicBezTo>
                  <a:cubicBezTo>
                    <a:pt x="18975" y="5462"/>
                    <a:pt x="18975" y="5462"/>
                    <a:pt x="18975" y="5462"/>
                  </a:cubicBezTo>
                  <a:cubicBezTo>
                    <a:pt x="18975" y="5338"/>
                    <a:pt x="18975" y="5338"/>
                    <a:pt x="18975" y="5338"/>
                  </a:cubicBezTo>
                  <a:cubicBezTo>
                    <a:pt x="18855" y="5338"/>
                    <a:pt x="18855" y="5338"/>
                    <a:pt x="18855" y="5338"/>
                  </a:cubicBezTo>
                  <a:cubicBezTo>
                    <a:pt x="18736" y="5338"/>
                    <a:pt x="18736" y="5338"/>
                    <a:pt x="18736" y="5338"/>
                  </a:cubicBezTo>
                  <a:cubicBezTo>
                    <a:pt x="18855" y="5338"/>
                    <a:pt x="18855" y="5338"/>
                    <a:pt x="18855" y="5338"/>
                  </a:cubicBezTo>
                  <a:cubicBezTo>
                    <a:pt x="18975" y="5214"/>
                    <a:pt x="18975" y="5214"/>
                    <a:pt x="18975" y="5214"/>
                  </a:cubicBezTo>
                  <a:cubicBezTo>
                    <a:pt x="18975" y="5214"/>
                    <a:pt x="18975" y="5214"/>
                    <a:pt x="18975" y="5214"/>
                  </a:cubicBezTo>
                  <a:cubicBezTo>
                    <a:pt x="18855" y="5090"/>
                    <a:pt x="18855" y="5090"/>
                    <a:pt x="18855" y="5090"/>
                  </a:cubicBezTo>
                  <a:cubicBezTo>
                    <a:pt x="18736" y="5214"/>
                    <a:pt x="18736" y="5214"/>
                    <a:pt x="18736" y="5214"/>
                  </a:cubicBezTo>
                  <a:cubicBezTo>
                    <a:pt x="18736" y="5090"/>
                    <a:pt x="18736" y="5090"/>
                    <a:pt x="18736" y="5090"/>
                  </a:cubicBezTo>
                  <a:cubicBezTo>
                    <a:pt x="18617" y="5090"/>
                    <a:pt x="18617" y="5090"/>
                    <a:pt x="18617" y="5090"/>
                  </a:cubicBezTo>
                  <a:cubicBezTo>
                    <a:pt x="18617" y="5090"/>
                    <a:pt x="18617" y="5090"/>
                    <a:pt x="18617" y="5090"/>
                  </a:cubicBezTo>
                  <a:cubicBezTo>
                    <a:pt x="18378" y="4966"/>
                    <a:pt x="18378" y="4966"/>
                    <a:pt x="18378" y="4966"/>
                  </a:cubicBezTo>
                  <a:cubicBezTo>
                    <a:pt x="18259" y="4841"/>
                    <a:pt x="18259" y="4841"/>
                    <a:pt x="18259" y="4841"/>
                  </a:cubicBezTo>
                  <a:cubicBezTo>
                    <a:pt x="18259" y="4593"/>
                    <a:pt x="18259" y="4593"/>
                    <a:pt x="18259" y="4593"/>
                  </a:cubicBezTo>
                  <a:cubicBezTo>
                    <a:pt x="18259" y="4469"/>
                    <a:pt x="18259" y="4469"/>
                    <a:pt x="18259" y="4469"/>
                  </a:cubicBezTo>
                  <a:cubicBezTo>
                    <a:pt x="18259" y="4345"/>
                    <a:pt x="18259" y="4345"/>
                    <a:pt x="18259" y="4345"/>
                  </a:cubicBezTo>
                  <a:cubicBezTo>
                    <a:pt x="18259" y="4345"/>
                    <a:pt x="18259" y="4345"/>
                    <a:pt x="18259" y="4345"/>
                  </a:cubicBezTo>
                  <a:cubicBezTo>
                    <a:pt x="18259" y="4221"/>
                    <a:pt x="18259" y="4221"/>
                    <a:pt x="18259" y="4221"/>
                  </a:cubicBezTo>
                  <a:cubicBezTo>
                    <a:pt x="18259" y="3972"/>
                    <a:pt x="18259" y="3972"/>
                    <a:pt x="18259" y="3972"/>
                  </a:cubicBezTo>
                  <a:cubicBezTo>
                    <a:pt x="18139" y="3848"/>
                    <a:pt x="18139" y="3848"/>
                    <a:pt x="18139" y="3848"/>
                  </a:cubicBezTo>
                  <a:cubicBezTo>
                    <a:pt x="18259" y="3724"/>
                    <a:pt x="18259" y="3724"/>
                    <a:pt x="18259" y="3724"/>
                  </a:cubicBezTo>
                  <a:cubicBezTo>
                    <a:pt x="18139" y="3724"/>
                    <a:pt x="18139" y="3724"/>
                    <a:pt x="18139" y="3724"/>
                  </a:cubicBezTo>
                  <a:cubicBezTo>
                    <a:pt x="18139" y="3724"/>
                    <a:pt x="18139" y="3724"/>
                    <a:pt x="18139" y="3724"/>
                  </a:cubicBezTo>
                  <a:cubicBezTo>
                    <a:pt x="18020" y="3476"/>
                    <a:pt x="18020" y="3476"/>
                    <a:pt x="18020" y="3476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103"/>
                    <a:pt x="18020" y="3103"/>
                    <a:pt x="18020" y="3103"/>
                  </a:cubicBezTo>
                  <a:cubicBezTo>
                    <a:pt x="18020" y="2855"/>
                    <a:pt x="18020" y="2855"/>
                    <a:pt x="18020" y="2855"/>
                  </a:cubicBezTo>
                  <a:cubicBezTo>
                    <a:pt x="18020" y="2731"/>
                    <a:pt x="18020" y="2731"/>
                    <a:pt x="18020" y="2731"/>
                  </a:cubicBezTo>
                  <a:cubicBezTo>
                    <a:pt x="18020" y="2607"/>
                    <a:pt x="18020" y="2607"/>
                    <a:pt x="18020" y="2607"/>
                  </a:cubicBezTo>
                  <a:cubicBezTo>
                    <a:pt x="18020" y="2607"/>
                    <a:pt x="18020" y="2607"/>
                    <a:pt x="18020" y="2607"/>
                  </a:cubicBezTo>
                  <a:cubicBezTo>
                    <a:pt x="18020" y="2483"/>
                    <a:pt x="18020" y="2483"/>
                    <a:pt x="18020" y="2483"/>
                  </a:cubicBezTo>
                  <a:cubicBezTo>
                    <a:pt x="17781" y="2359"/>
                    <a:pt x="17781" y="2359"/>
                    <a:pt x="17781" y="2359"/>
                  </a:cubicBezTo>
                  <a:cubicBezTo>
                    <a:pt x="17662" y="2359"/>
                    <a:pt x="17662" y="2359"/>
                    <a:pt x="17662" y="2359"/>
                  </a:cubicBezTo>
                  <a:cubicBezTo>
                    <a:pt x="17781" y="2234"/>
                    <a:pt x="17781" y="2234"/>
                    <a:pt x="17781" y="2234"/>
                  </a:cubicBezTo>
                  <a:cubicBezTo>
                    <a:pt x="17662" y="2110"/>
                    <a:pt x="17662" y="2110"/>
                    <a:pt x="17662" y="2110"/>
                  </a:cubicBezTo>
                  <a:cubicBezTo>
                    <a:pt x="17543" y="2234"/>
                    <a:pt x="17543" y="2234"/>
                    <a:pt x="17543" y="2234"/>
                  </a:cubicBezTo>
                  <a:cubicBezTo>
                    <a:pt x="17423" y="2234"/>
                    <a:pt x="17423" y="2234"/>
                    <a:pt x="17423" y="2234"/>
                  </a:cubicBezTo>
                  <a:cubicBezTo>
                    <a:pt x="17423" y="2234"/>
                    <a:pt x="17423" y="2234"/>
                    <a:pt x="17423" y="2234"/>
                  </a:cubicBezTo>
                  <a:cubicBezTo>
                    <a:pt x="17304" y="2359"/>
                    <a:pt x="17304" y="2359"/>
                    <a:pt x="17304" y="2359"/>
                  </a:cubicBezTo>
                  <a:cubicBezTo>
                    <a:pt x="17185" y="2110"/>
                    <a:pt x="17185" y="2110"/>
                    <a:pt x="17185" y="2110"/>
                  </a:cubicBezTo>
                  <a:cubicBezTo>
                    <a:pt x="17185" y="2110"/>
                    <a:pt x="17185" y="2110"/>
                    <a:pt x="17185" y="2110"/>
                  </a:cubicBezTo>
                  <a:cubicBezTo>
                    <a:pt x="17185" y="1862"/>
                    <a:pt x="17185" y="1862"/>
                    <a:pt x="17185" y="1862"/>
                  </a:cubicBezTo>
                  <a:cubicBezTo>
                    <a:pt x="17185" y="1738"/>
                    <a:pt x="17185" y="1738"/>
                    <a:pt x="17185" y="1738"/>
                  </a:cubicBezTo>
                  <a:cubicBezTo>
                    <a:pt x="17185" y="1490"/>
                    <a:pt x="17185" y="1490"/>
                    <a:pt x="17185" y="1490"/>
                  </a:cubicBezTo>
                  <a:cubicBezTo>
                    <a:pt x="17185" y="1490"/>
                    <a:pt x="17185" y="1490"/>
                    <a:pt x="17185" y="1490"/>
                  </a:cubicBezTo>
                  <a:cubicBezTo>
                    <a:pt x="17065" y="1490"/>
                    <a:pt x="17065" y="1490"/>
                    <a:pt x="17065" y="1490"/>
                  </a:cubicBezTo>
                  <a:cubicBezTo>
                    <a:pt x="17185" y="1366"/>
                    <a:pt x="17185" y="1366"/>
                    <a:pt x="17185" y="1366"/>
                  </a:cubicBezTo>
                  <a:cubicBezTo>
                    <a:pt x="17065" y="1241"/>
                    <a:pt x="17065" y="1241"/>
                    <a:pt x="17065" y="1241"/>
                  </a:cubicBezTo>
                  <a:cubicBezTo>
                    <a:pt x="17065" y="1117"/>
                    <a:pt x="17065" y="1117"/>
                    <a:pt x="17065" y="1117"/>
                  </a:cubicBezTo>
                  <a:cubicBezTo>
                    <a:pt x="16946" y="1117"/>
                    <a:pt x="16946" y="1117"/>
                    <a:pt x="16946" y="1117"/>
                  </a:cubicBezTo>
                  <a:cubicBezTo>
                    <a:pt x="16946" y="993"/>
                    <a:pt x="16946" y="993"/>
                    <a:pt x="16946" y="993"/>
                  </a:cubicBezTo>
                  <a:cubicBezTo>
                    <a:pt x="17065" y="993"/>
                    <a:pt x="17065" y="993"/>
                    <a:pt x="17065" y="993"/>
                  </a:cubicBezTo>
                  <a:cubicBezTo>
                    <a:pt x="16946" y="869"/>
                    <a:pt x="16946" y="869"/>
                    <a:pt x="16946" y="869"/>
                  </a:cubicBezTo>
                  <a:cubicBezTo>
                    <a:pt x="16946" y="993"/>
                    <a:pt x="16946" y="993"/>
                    <a:pt x="16946" y="993"/>
                  </a:cubicBezTo>
                  <a:cubicBezTo>
                    <a:pt x="16827" y="869"/>
                    <a:pt x="16827" y="869"/>
                    <a:pt x="16827" y="869"/>
                  </a:cubicBezTo>
                  <a:cubicBezTo>
                    <a:pt x="16827" y="621"/>
                    <a:pt x="16827" y="621"/>
                    <a:pt x="16827" y="621"/>
                  </a:cubicBezTo>
                  <a:cubicBezTo>
                    <a:pt x="16827" y="621"/>
                    <a:pt x="16827" y="621"/>
                    <a:pt x="16827" y="621"/>
                  </a:cubicBezTo>
                  <a:cubicBezTo>
                    <a:pt x="16827" y="497"/>
                    <a:pt x="16827" y="497"/>
                    <a:pt x="16827" y="497"/>
                  </a:cubicBezTo>
                  <a:cubicBezTo>
                    <a:pt x="16707" y="372"/>
                    <a:pt x="16707" y="372"/>
                    <a:pt x="16707" y="372"/>
                  </a:cubicBezTo>
                  <a:cubicBezTo>
                    <a:pt x="16707" y="372"/>
                    <a:pt x="16707" y="372"/>
                    <a:pt x="16707" y="372"/>
                  </a:cubicBezTo>
                  <a:cubicBezTo>
                    <a:pt x="16588" y="372"/>
                    <a:pt x="16588" y="372"/>
                    <a:pt x="16588" y="372"/>
                  </a:cubicBezTo>
                  <a:cubicBezTo>
                    <a:pt x="16469" y="497"/>
                    <a:pt x="16469" y="497"/>
                    <a:pt x="16469" y="497"/>
                  </a:cubicBezTo>
                  <a:cubicBezTo>
                    <a:pt x="16469" y="621"/>
                    <a:pt x="16469" y="621"/>
                    <a:pt x="16469" y="621"/>
                  </a:cubicBezTo>
                  <a:cubicBezTo>
                    <a:pt x="16469" y="869"/>
                    <a:pt x="16469" y="869"/>
                    <a:pt x="16469" y="869"/>
                  </a:cubicBezTo>
                  <a:cubicBezTo>
                    <a:pt x="16469" y="869"/>
                    <a:pt x="16469" y="869"/>
                    <a:pt x="16469" y="869"/>
                  </a:cubicBezTo>
                  <a:cubicBezTo>
                    <a:pt x="16469" y="993"/>
                    <a:pt x="16469" y="993"/>
                    <a:pt x="16469" y="993"/>
                  </a:cubicBezTo>
                  <a:cubicBezTo>
                    <a:pt x="16349" y="993"/>
                    <a:pt x="16349" y="993"/>
                    <a:pt x="16349" y="993"/>
                  </a:cubicBezTo>
                  <a:cubicBezTo>
                    <a:pt x="16349" y="1117"/>
                    <a:pt x="16349" y="1117"/>
                    <a:pt x="16349" y="1117"/>
                  </a:cubicBezTo>
                  <a:cubicBezTo>
                    <a:pt x="16230" y="1241"/>
                    <a:pt x="16230" y="1241"/>
                    <a:pt x="16230" y="1241"/>
                  </a:cubicBezTo>
                  <a:cubicBezTo>
                    <a:pt x="16349" y="1241"/>
                    <a:pt x="16349" y="1241"/>
                    <a:pt x="16349" y="1241"/>
                  </a:cubicBezTo>
                  <a:cubicBezTo>
                    <a:pt x="16349" y="1366"/>
                    <a:pt x="16349" y="1366"/>
                    <a:pt x="16349" y="1366"/>
                  </a:cubicBezTo>
                  <a:cubicBezTo>
                    <a:pt x="16349" y="1366"/>
                    <a:pt x="16349" y="1366"/>
                    <a:pt x="16349" y="1366"/>
                  </a:cubicBezTo>
                  <a:cubicBezTo>
                    <a:pt x="16230" y="1366"/>
                    <a:pt x="16230" y="1366"/>
                    <a:pt x="16230" y="1366"/>
                  </a:cubicBezTo>
                  <a:cubicBezTo>
                    <a:pt x="16230" y="1490"/>
                    <a:pt x="16230" y="1490"/>
                    <a:pt x="16230" y="1490"/>
                  </a:cubicBezTo>
                  <a:cubicBezTo>
                    <a:pt x="16110" y="1614"/>
                    <a:pt x="16110" y="1614"/>
                    <a:pt x="16110" y="1614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110" y="1862"/>
                    <a:pt x="16110" y="1862"/>
                    <a:pt x="16110" y="1862"/>
                  </a:cubicBezTo>
                  <a:cubicBezTo>
                    <a:pt x="16110" y="2110"/>
                    <a:pt x="16110" y="2110"/>
                    <a:pt x="16110" y="2110"/>
                  </a:cubicBezTo>
                  <a:cubicBezTo>
                    <a:pt x="16110" y="2234"/>
                    <a:pt x="16110" y="2234"/>
                    <a:pt x="16110" y="2234"/>
                  </a:cubicBezTo>
                  <a:cubicBezTo>
                    <a:pt x="16110" y="2359"/>
                    <a:pt x="16110" y="2359"/>
                    <a:pt x="16110" y="2359"/>
                  </a:cubicBezTo>
                  <a:cubicBezTo>
                    <a:pt x="16110" y="2483"/>
                    <a:pt x="16110" y="2483"/>
                    <a:pt x="16110" y="2483"/>
                  </a:cubicBezTo>
                  <a:cubicBezTo>
                    <a:pt x="16110" y="2731"/>
                    <a:pt x="16110" y="2731"/>
                    <a:pt x="16110" y="2731"/>
                  </a:cubicBezTo>
                  <a:cubicBezTo>
                    <a:pt x="15991" y="2731"/>
                    <a:pt x="15991" y="2731"/>
                    <a:pt x="15991" y="2731"/>
                  </a:cubicBezTo>
                  <a:cubicBezTo>
                    <a:pt x="15991" y="2855"/>
                    <a:pt x="15991" y="2855"/>
                    <a:pt x="15991" y="2855"/>
                  </a:cubicBezTo>
                  <a:cubicBezTo>
                    <a:pt x="15872" y="2979"/>
                    <a:pt x="15872" y="2979"/>
                    <a:pt x="15872" y="2979"/>
                  </a:cubicBezTo>
                  <a:cubicBezTo>
                    <a:pt x="15872" y="3352"/>
                    <a:pt x="15872" y="3352"/>
                    <a:pt x="15872" y="3352"/>
                  </a:cubicBezTo>
                  <a:cubicBezTo>
                    <a:pt x="15752" y="3476"/>
                    <a:pt x="15752" y="3476"/>
                    <a:pt x="15752" y="3476"/>
                  </a:cubicBezTo>
                  <a:cubicBezTo>
                    <a:pt x="15872" y="3476"/>
                    <a:pt x="15872" y="3476"/>
                    <a:pt x="15872" y="3476"/>
                  </a:cubicBezTo>
                  <a:cubicBezTo>
                    <a:pt x="15752" y="3724"/>
                    <a:pt x="15752" y="3724"/>
                    <a:pt x="15752" y="3724"/>
                  </a:cubicBezTo>
                  <a:cubicBezTo>
                    <a:pt x="15633" y="3724"/>
                    <a:pt x="15633" y="3724"/>
                    <a:pt x="15633" y="3724"/>
                  </a:cubicBezTo>
                  <a:cubicBezTo>
                    <a:pt x="15633" y="3972"/>
                    <a:pt x="15633" y="3972"/>
                    <a:pt x="15633" y="3972"/>
                  </a:cubicBezTo>
                  <a:cubicBezTo>
                    <a:pt x="15514" y="4097"/>
                    <a:pt x="15514" y="4097"/>
                    <a:pt x="15514" y="4097"/>
                  </a:cubicBezTo>
                  <a:cubicBezTo>
                    <a:pt x="15156" y="4221"/>
                    <a:pt x="15156" y="4221"/>
                    <a:pt x="15156" y="4221"/>
                  </a:cubicBezTo>
                  <a:cubicBezTo>
                    <a:pt x="15036" y="4097"/>
                    <a:pt x="15036" y="4097"/>
                    <a:pt x="15036" y="4097"/>
                  </a:cubicBezTo>
                  <a:cubicBezTo>
                    <a:pt x="14917" y="4097"/>
                    <a:pt x="14917" y="4097"/>
                    <a:pt x="14917" y="4097"/>
                  </a:cubicBezTo>
                  <a:cubicBezTo>
                    <a:pt x="14798" y="3972"/>
                    <a:pt x="14798" y="3972"/>
                    <a:pt x="14798" y="3972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559" y="3724"/>
                    <a:pt x="14559" y="3724"/>
                    <a:pt x="14559" y="3724"/>
                  </a:cubicBezTo>
                  <a:cubicBezTo>
                    <a:pt x="14440" y="3724"/>
                    <a:pt x="14440" y="3724"/>
                    <a:pt x="14440" y="3724"/>
                  </a:cubicBezTo>
                  <a:cubicBezTo>
                    <a:pt x="14440" y="3600"/>
                    <a:pt x="14440" y="3600"/>
                    <a:pt x="14440" y="3600"/>
                  </a:cubicBezTo>
                  <a:cubicBezTo>
                    <a:pt x="14201" y="3600"/>
                    <a:pt x="14201" y="3600"/>
                    <a:pt x="14201" y="3600"/>
                  </a:cubicBezTo>
                  <a:cubicBezTo>
                    <a:pt x="14082" y="3476"/>
                    <a:pt x="14082" y="3476"/>
                    <a:pt x="14082" y="3476"/>
                  </a:cubicBezTo>
                  <a:cubicBezTo>
                    <a:pt x="14082" y="3476"/>
                    <a:pt x="14082" y="3476"/>
                    <a:pt x="14082" y="3476"/>
                  </a:cubicBezTo>
                  <a:cubicBezTo>
                    <a:pt x="13962" y="3352"/>
                    <a:pt x="13962" y="3352"/>
                    <a:pt x="13962" y="3352"/>
                  </a:cubicBezTo>
                  <a:cubicBezTo>
                    <a:pt x="13843" y="3352"/>
                    <a:pt x="13843" y="3352"/>
                    <a:pt x="13843" y="3352"/>
                  </a:cubicBezTo>
                  <a:cubicBezTo>
                    <a:pt x="13724" y="3228"/>
                    <a:pt x="13724" y="3228"/>
                    <a:pt x="13724" y="3228"/>
                  </a:cubicBezTo>
                  <a:cubicBezTo>
                    <a:pt x="13604" y="3103"/>
                    <a:pt x="13604" y="3103"/>
                    <a:pt x="13604" y="3103"/>
                  </a:cubicBezTo>
                  <a:cubicBezTo>
                    <a:pt x="13604" y="3103"/>
                    <a:pt x="13604" y="3103"/>
                    <a:pt x="13604" y="3103"/>
                  </a:cubicBezTo>
                  <a:cubicBezTo>
                    <a:pt x="13485" y="3103"/>
                    <a:pt x="13485" y="3103"/>
                    <a:pt x="13485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246" y="2979"/>
                    <a:pt x="13246" y="2979"/>
                    <a:pt x="13246" y="2979"/>
                  </a:cubicBezTo>
                  <a:cubicBezTo>
                    <a:pt x="13246" y="2855"/>
                    <a:pt x="13246" y="2855"/>
                    <a:pt x="13246" y="2855"/>
                  </a:cubicBezTo>
                  <a:cubicBezTo>
                    <a:pt x="13008" y="2731"/>
                    <a:pt x="13008" y="2731"/>
                    <a:pt x="13008" y="2731"/>
                  </a:cubicBezTo>
                  <a:cubicBezTo>
                    <a:pt x="13008" y="2731"/>
                    <a:pt x="13008" y="2731"/>
                    <a:pt x="13008" y="2731"/>
                  </a:cubicBezTo>
                  <a:cubicBezTo>
                    <a:pt x="12888" y="2607"/>
                    <a:pt x="12888" y="2607"/>
                    <a:pt x="12888" y="2607"/>
                  </a:cubicBezTo>
                  <a:cubicBezTo>
                    <a:pt x="12888" y="2483"/>
                    <a:pt x="12888" y="2483"/>
                    <a:pt x="12888" y="2483"/>
                  </a:cubicBezTo>
                  <a:cubicBezTo>
                    <a:pt x="12888" y="2359"/>
                    <a:pt x="12888" y="2359"/>
                    <a:pt x="12888" y="2359"/>
                  </a:cubicBezTo>
                  <a:cubicBezTo>
                    <a:pt x="13008" y="2234"/>
                    <a:pt x="13008" y="2234"/>
                    <a:pt x="13008" y="2234"/>
                  </a:cubicBezTo>
                  <a:cubicBezTo>
                    <a:pt x="13127" y="2110"/>
                    <a:pt x="13127" y="2110"/>
                    <a:pt x="13127" y="2110"/>
                  </a:cubicBezTo>
                  <a:cubicBezTo>
                    <a:pt x="13127" y="1986"/>
                    <a:pt x="13127" y="1986"/>
                    <a:pt x="13127" y="1986"/>
                  </a:cubicBezTo>
                  <a:cubicBezTo>
                    <a:pt x="13127" y="1862"/>
                    <a:pt x="13127" y="1862"/>
                    <a:pt x="13127" y="1862"/>
                  </a:cubicBezTo>
                  <a:cubicBezTo>
                    <a:pt x="13008" y="1986"/>
                    <a:pt x="13008" y="1986"/>
                    <a:pt x="13008" y="1986"/>
                  </a:cubicBezTo>
                  <a:cubicBezTo>
                    <a:pt x="13008" y="1862"/>
                    <a:pt x="13008" y="1862"/>
                    <a:pt x="13008" y="1862"/>
                  </a:cubicBezTo>
                  <a:cubicBezTo>
                    <a:pt x="13127" y="1738"/>
                    <a:pt x="13127" y="1738"/>
                    <a:pt x="13127" y="1738"/>
                  </a:cubicBezTo>
                  <a:cubicBezTo>
                    <a:pt x="13127" y="1614"/>
                    <a:pt x="13127" y="1614"/>
                    <a:pt x="13127" y="1614"/>
                  </a:cubicBezTo>
                  <a:cubicBezTo>
                    <a:pt x="13127" y="1614"/>
                    <a:pt x="13127" y="1614"/>
                    <a:pt x="13127" y="1614"/>
                  </a:cubicBezTo>
                  <a:cubicBezTo>
                    <a:pt x="13246" y="1614"/>
                    <a:pt x="13246" y="1614"/>
                    <a:pt x="13246" y="1614"/>
                  </a:cubicBezTo>
                  <a:cubicBezTo>
                    <a:pt x="13246" y="1614"/>
                    <a:pt x="13246" y="1614"/>
                    <a:pt x="13246" y="1614"/>
                  </a:cubicBezTo>
                  <a:cubicBezTo>
                    <a:pt x="13366" y="1614"/>
                    <a:pt x="13366" y="1614"/>
                    <a:pt x="13366" y="1614"/>
                  </a:cubicBezTo>
                  <a:cubicBezTo>
                    <a:pt x="13485" y="1614"/>
                    <a:pt x="13485" y="1614"/>
                    <a:pt x="13485" y="1614"/>
                  </a:cubicBezTo>
                  <a:cubicBezTo>
                    <a:pt x="13485" y="1490"/>
                    <a:pt x="13485" y="1490"/>
                    <a:pt x="13485" y="1490"/>
                  </a:cubicBezTo>
                  <a:cubicBezTo>
                    <a:pt x="13366" y="1490"/>
                    <a:pt x="13366" y="1490"/>
                    <a:pt x="13366" y="1490"/>
                  </a:cubicBezTo>
                  <a:cubicBezTo>
                    <a:pt x="13485" y="1366"/>
                    <a:pt x="13485" y="1366"/>
                    <a:pt x="13485" y="1366"/>
                  </a:cubicBezTo>
                  <a:cubicBezTo>
                    <a:pt x="13485" y="1366"/>
                    <a:pt x="13485" y="1366"/>
                    <a:pt x="13485" y="1366"/>
                  </a:cubicBezTo>
                  <a:cubicBezTo>
                    <a:pt x="13604" y="1241"/>
                    <a:pt x="13604" y="1241"/>
                    <a:pt x="13604" y="1241"/>
                  </a:cubicBezTo>
                  <a:cubicBezTo>
                    <a:pt x="13724" y="1241"/>
                    <a:pt x="13724" y="1241"/>
                    <a:pt x="13724" y="1241"/>
                  </a:cubicBezTo>
                  <a:cubicBezTo>
                    <a:pt x="13724" y="1117"/>
                    <a:pt x="13724" y="1117"/>
                    <a:pt x="13724" y="1117"/>
                  </a:cubicBezTo>
                  <a:cubicBezTo>
                    <a:pt x="13724" y="993"/>
                    <a:pt x="13724" y="993"/>
                    <a:pt x="13724" y="993"/>
                  </a:cubicBezTo>
                  <a:cubicBezTo>
                    <a:pt x="13604" y="993"/>
                    <a:pt x="13604" y="993"/>
                    <a:pt x="13604" y="993"/>
                  </a:cubicBezTo>
                  <a:cubicBezTo>
                    <a:pt x="13604" y="1117"/>
                    <a:pt x="13604" y="1117"/>
                    <a:pt x="13604" y="1117"/>
                  </a:cubicBezTo>
                  <a:cubicBezTo>
                    <a:pt x="13485" y="993"/>
                    <a:pt x="13485" y="993"/>
                    <a:pt x="13485" y="993"/>
                  </a:cubicBezTo>
                  <a:cubicBezTo>
                    <a:pt x="13485" y="869"/>
                    <a:pt x="13485" y="869"/>
                    <a:pt x="13485" y="869"/>
                  </a:cubicBezTo>
                  <a:cubicBezTo>
                    <a:pt x="13366" y="869"/>
                    <a:pt x="13366" y="869"/>
                    <a:pt x="13366" y="869"/>
                  </a:cubicBezTo>
                  <a:cubicBezTo>
                    <a:pt x="13246" y="1117"/>
                    <a:pt x="13246" y="1117"/>
                    <a:pt x="13246" y="1117"/>
                  </a:cubicBezTo>
                  <a:cubicBezTo>
                    <a:pt x="13366" y="1117"/>
                    <a:pt x="13366" y="1117"/>
                    <a:pt x="13366" y="1117"/>
                  </a:cubicBezTo>
                  <a:cubicBezTo>
                    <a:pt x="13366" y="1117"/>
                    <a:pt x="13366" y="1117"/>
                    <a:pt x="13366" y="1117"/>
                  </a:cubicBezTo>
                  <a:cubicBezTo>
                    <a:pt x="13246" y="1241"/>
                    <a:pt x="13246" y="1241"/>
                    <a:pt x="13246" y="1241"/>
                  </a:cubicBezTo>
                  <a:cubicBezTo>
                    <a:pt x="13127" y="1117"/>
                    <a:pt x="13127" y="1117"/>
                    <a:pt x="13127" y="1117"/>
                  </a:cubicBezTo>
                  <a:cubicBezTo>
                    <a:pt x="13127" y="1117"/>
                    <a:pt x="13127" y="1117"/>
                    <a:pt x="13127" y="1117"/>
                  </a:cubicBezTo>
                  <a:cubicBezTo>
                    <a:pt x="13127" y="993"/>
                    <a:pt x="13127" y="993"/>
                    <a:pt x="13127" y="993"/>
                  </a:cubicBezTo>
                  <a:cubicBezTo>
                    <a:pt x="13008" y="1117"/>
                    <a:pt x="13008" y="1117"/>
                    <a:pt x="13008" y="1117"/>
                  </a:cubicBezTo>
                  <a:cubicBezTo>
                    <a:pt x="13008" y="1117"/>
                    <a:pt x="13008" y="1117"/>
                    <a:pt x="13008" y="1117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3127" y="993"/>
                    <a:pt x="13127" y="993"/>
                    <a:pt x="13127" y="993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650" y="1117"/>
                    <a:pt x="12650" y="1117"/>
                    <a:pt x="12650" y="1117"/>
                  </a:cubicBezTo>
                  <a:cubicBezTo>
                    <a:pt x="12650" y="993"/>
                    <a:pt x="12650" y="993"/>
                    <a:pt x="12650" y="993"/>
                  </a:cubicBezTo>
                  <a:cubicBezTo>
                    <a:pt x="12530" y="869"/>
                    <a:pt x="12530" y="869"/>
                    <a:pt x="12530" y="869"/>
                  </a:cubicBezTo>
                  <a:cubicBezTo>
                    <a:pt x="12530" y="869"/>
                    <a:pt x="12530" y="869"/>
                    <a:pt x="12530" y="869"/>
                  </a:cubicBezTo>
                  <a:cubicBezTo>
                    <a:pt x="12411" y="993"/>
                    <a:pt x="12411" y="993"/>
                    <a:pt x="12411" y="993"/>
                  </a:cubicBezTo>
                  <a:cubicBezTo>
                    <a:pt x="12292" y="993"/>
                    <a:pt x="12292" y="993"/>
                    <a:pt x="12292" y="993"/>
                  </a:cubicBezTo>
                  <a:cubicBezTo>
                    <a:pt x="12172" y="993"/>
                    <a:pt x="12172" y="993"/>
                    <a:pt x="12172" y="993"/>
                  </a:cubicBezTo>
                  <a:cubicBezTo>
                    <a:pt x="12172" y="869"/>
                    <a:pt x="12172" y="869"/>
                    <a:pt x="12172" y="869"/>
                  </a:cubicBezTo>
                  <a:cubicBezTo>
                    <a:pt x="12172" y="869"/>
                    <a:pt x="12172" y="869"/>
                    <a:pt x="12172" y="869"/>
                  </a:cubicBezTo>
                  <a:cubicBezTo>
                    <a:pt x="12053" y="745"/>
                    <a:pt x="12053" y="745"/>
                    <a:pt x="12053" y="745"/>
                  </a:cubicBezTo>
                  <a:cubicBezTo>
                    <a:pt x="11934" y="869"/>
                    <a:pt x="11934" y="869"/>
                    <a:pt x="11934" y="869"/>
                  </a:cubicBezTo>
                  <a:cubicBezTo>
                    <a:pt x="11814" y="869"/>
                    <a:pt x="11814" y="869"/>
                    <a:pt x="11814" y="869"/>
                  </a:cubicBezTo>
                  <a:cubicBezTo>
                    <a:pt x="11695" y="745"/>
                    <a:pt x="11695" y="745"/>
                    <a:pt x="11695" y="745"/>
                  </a:cubicBezTo>
                  <a:cubicBezTo>
                    <a:pt x="11695" y="745"/>
                    <a:pt x="11695" y="745"/>
                    <a:pt x="11695" y="745"/>
                  </a:cubicBezTo>
                  <a:cubicBezTo>
                    <a:pt x="11695" y="621"/>
                    <a:pt x="11695" y="621"/>
                    <a:pt x="11695" y="621"/>
                  </a:cubicBezTo>
                  <a:cubicBezTo>
                    <a:pt x="11576" y="621"/>
                    <a:pt x="11576" y="621"/>
                    <a:pt x="11576" y="621"/>
                  </a:cubicBezTo>
                  <a:cubicBezTo>
                    <a:pt x="11576" y="621"/>
                    <a:pt x="11576" y="621"/>
                    <a:pt x="11576" y="621"/>
                  </a:cubicBezTo>
                  <a:cubicBezTo>
                    <a:pt x="11456" y="745"/>
                    <a:pt x="11456" y="745"/>
                    <a:pt x="11456" y="745"/>
                  </a:cubicBezTo>
                  <a:cubicBezTo>
                    <a:pt x="11456" y="621"/>
                    <a:pt x="11456" y="621"/>
                    <a:pt x="11456" y="621"/>
                  </a:cubicBezTo>
                  <a:cubicBezTo>
                    <a:pt x="11337" y="621"/>
                    <a:pt x="11337" y="621"/>
                    <a:pt x="11337" y="621"/>
                  </a:cubicBezTo>
                  <a:cubicBezTo>
                    <a:pt x="11218" y="497"/>
                    <a:pt x="11218" y="497"/>
                    <a:pt x="11218" y="497"/>
                  </a:cubicBezTo>
                  <a:cubicBezTo>
                    <a:pt x="11098" y="497"/>
                    <a:pt x="11098" y="497"/>
                    <a:pt x="11098" y="497"/>
                  </a:cubicBezTo>
                  <a:cubicBezTo>
                    <a:pt x="11098" y="497"/>
                    <a:pt x="11098" y="497"/>
                    <a:pt x="11098" y="497"/>
                  </a:cubicBezTo>
                  <a:cubicBezTo>
                    <a:pt x="10979" y="497"/>
                    <a:pt x="10979" y="497"/>
                    <a:pt x="10979" y="497"/>
                  </a:cubicBezTo>
                  <a:cubicBezTo>
                    <a:pt x="11098" y="621"/>
                    <a:pt x="11098" y="621"/>
                    <a:pt x="11098" y="621"/>
                  </a:cubicBezTo>
                  <a:cubicBezTo>
                    <a:pt x="11098" y="621"/>
                    <a:pt x="11098" y="621"/>
                    <a:pt x="11098" y="621"/>
                  </a:cubicBezTo>
                  <a:cubicBezTo>
                    <a:pt x="11218" y="621"/>
                    <a:pt x="11218" y="621"/>
                    <a:pt x="11218" y="621"/>
                  </a:cubicBezTo>
                  <a:cubicBezTo>
                    <a:pt x="11218" y="621"/>
                    <a:pt x="11218" y="621"/>
                    <a:pt x="11218" y="621"/>
                  </a:cubicBezTo>
                  <a:cubicBezTo>
                    <a:pt x="11456" y="745"/>
                    <a:pt x="11456" y="745"/>
                    <a:pt x="11456" y="745"/>
                  </a:cubicBezTo>
                  <a:cubicBezTo>
                    <a:pt x="11337" y="869"/>
                    <a:pt x="11337" y="869"/>
                    <a:pt x="11337" y="869"/>
                  </a:cubicBezTo>
                  <a:cubicBezTo>
                    <a:pt x="11456" y="993"/>
                    <a:pt x="11456" y="993"/>
                    <a:pt x="11456" y="993"/>
                  </a:cubicBezTo>
                  <a:cubicBezTo>
                    <a:pt x="11337" y="993"/>
                    <a:pt x="11337" y="993"/>
                    <a:pt x="11337" y="993"/>
                  </a:cubicBezTo>
                  <a:cubicBezTo>
                    <a:pt x="11218" y="1117"/>
                    <a:pt x="11218" y="1117"/>
                    <a:pt x="11218" y="1117"/>
                  </a:cubicBezTo>
                  <a:cubicBezTo>
                    <a:pt x="11218" y="993"/>
                    <a:pt x="11218" y="993"/>
                    <a:pt x="11218" y="993"/>
                  </a:cubicBezTo>
                  <a:cubicBezTo>
                    <a:pt x="11218" y="993"/>
                    <a:pt x="11218" y="993"/>
                    <a:pt x="11218" y="993"/>
                  </a:cubicBezTo>
                  <a:cubicBezTo>
                    <a:pt x="11098" y="1117"/>
                    <a:pt x="11098" y="1117"/>
                    <a:pt x="11098" y="1117"/>
                  </a:cubicBezTo>
                  <a:cubicBezTo>
                    <a:pt x="10740" y="1117"/>
                    <a:pt x="10740" y="1117"/>
                    <a:pt x="10740" y="1117"/>
                  </a:cubicBezTo>
                  <a:cubicBezTo>
                    <a:pt x="10621" y="993"/>
                    <a:pt x="10621" y="993"/>
                    <a:pt x="10621" y="993"/>
                  </a:cubicBezTo>
                  <a:cubicBezTo>
                    <a:pt x="10621" y="993"/>
                    <a:pt x="10621" y="993"/>
                    <a:pt x="10621" y="993"/>
                  </a:cubicBezTo>
                  <a:cubicBezTo>
                    <a:pt x="10502" y="1117"/>
                    <a:pt x="10502" y="1117"/>
                    <a:pt x="10502" y="1117"/>
                  </a:cubicBezTo>
                  <a:cubicBezTo>
                    <a:pt x="10502" y="1117"/>
                    <a:pt x="10502" y="1117"/>
                    <a:pt x="10502" y="1117"/>
                  </a:cubicBezTo>
                  <a:cubicBezTo>
                    <a:pt x="10382" y="1117"/>
                    <a:pt x="10382" y="1117"/>
                    <a:pt x="10382" y="1117"/>
                  </a:cubicBezTo>
                  <a:cubicBezTo>
                    <a:pt x="10502" y="1241"/>
                    <a:pt x="10502" y="1241"/>
                    <a:pt x="10502" y="1241"/>
                  </a:cubicBezTo>
                  <a:cubicBezTo>
                    <a:pt x="10382" y="1241"/>
                    <a:pt x="10382" y="1241"/>
                    <a:pt x="10382" y="1241"/>
                  </a:cubicBezTo>
                  <a:cubicBezTo>
                    <a:pt x="10263" y="1241"/>
                    <a:pt x="10263" y="1241"/>
                    <a:pt x="10263" y="1241"/>
                  </a:cubicBezTo>
                  <a:cubicBezTo>
                    <a:pt x="10263" y="1241"/>
                    <a:pt x="10263" y="1241"/>
                    <a:pt x="10263" y="1241"/>
                  </a:cubicBezTo>
                  <a:cubicBezTo>
                    <a:pt x="10263" y="1366"/>
                    <a:pt x="10263" y="1366"/>
                    <a:pt x="10263" y="1366"/>
                  </a:cubicBezTo>
                  <a:cubicBezTo>
                    <a:pt x="10263" y="1366"/>
                    <a:pt x="10263" y="1366"/>
                    <a:pt x="10263" y="1366"/>
                  </a:cubicBezTo>
                  <a:cubicBezTo>
                    <a:pt x="10144" y="1366"/>
                    <a:pt x="10144" y="1366"/>
                    <a:pt x="10144" y="1366"/>
                  </a:cubicBezTo>
                  <a:cubicBezTo>
                    <a:pt x="10144" y="1366"/>
                    <a:pt x="10144" y="1366"/>
                    <a:pt x="10144" y="1366"/>
                  </a:cubicBezTo>
                  <a:cubicBezTo>
                    <a:pt x="10144" y="1490"/>
                    <a:pt x="10144" y="1490"/>
                    <a:pt x="10144" y="1490"/>
                  </a:cubicBezTo>
                  <a:cubicBezTo>
                    <a:pt x="10144" y="1490"/>
                    <a:pt x="10144" y="1490"/>
                    <a:pt x="10144" y="1490"/>
                  </a:cubicBezTo>
                  <a:cubicBezTo>
                    <a:pt x="10024" y="1490"/>
                    <a:pt x="10024" y="1490"/>
                    <a:pt x="10024" y="1490"/>
                  </a:cubicBezTo>
                  <a:cubicBezTo>
                    <a:pt x="10024" y="1614"/>
                    <a:pt x="10024" y="1614"/>
                    <a:pt x="10024" y="1614"/>
                  </a:cubicBezTo>
                  <a:cubicBezTo>
                    <a:pt x="10144" y="1614"/>
                    <a:pt x="10144" y="1614"/>
                    <a:pt x="10144" y="1614"/>
                  </a:cubicBezTo>
                  <a:cubicBezTo>
                    <a:pt x="10144" y="1738"/>
                    <a:pt x="10144" y="1738"/>
                    <a:pt x="10144" y="1738"/>
                  </a:cubicBezTo>
                  <a:cubicBezTo>
                    <a:pt x="10024" y="1614"/>
                    <a:pt x="10024" y="1614"/>
                    <a:pt x="10024" y="1614"/>
                  </a:cubicBezTo>
                  <a:cubicBezTo>
                    <a:pt x="9905" y="1738"/>
                    <a:pt x="9905" y="1738"/>
                    <a:pt x="9905" y="1738"/>
                  </a:cubicBezTo>
                  <a:cubicBezTo>
                    <a:pt x="9905" y="1738"/>
                    <a:pt x="9905" y="1738"/>
                    <a:pt x="9905" y="1738"/>
                  </a:cubicBezTo>
                  <a:cubicBezTo>
                    <a:pt x="9786" y="1862"/>
                    <a:pt x="9786" y="1862"/>
                    <a:pt x="9786" y="1862"/>
                  </a:cubicBezTo>
                  <a:cubicBezTo>
                    <a:pt x="9666" y="1986"/>
                    <a:pt x="9666" y="1986"/>
                    <a:pt x="9666" y="1986"/>
                  </a:cubicBezTo>
                  <a:cubicBezTo>
                    <a:pt x="9666" y="1986"/>
                    <a:pt x="9666" y="1986"/>
                    <a:pt x="9666" y="1986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786" y="2359"/>
                    <a:pt x="9786" y="2359"/>
                    <a:pt x="9786" y="2359"/>
                  </a:cubicBezTo>
                  <a:cubicBezTo>
                    <a:pt x="9666" y="2359"/>
                    <a:pt x="9666" y="2359"/>
                    <a:pt x="9666" y="2359"/>
                  </a:cubicBezTo>
                  <a:cubicBezTo>
                    <a:pt x="9666" y="2359"/>
                    <a:pt x="9666" y="2359"/>
                    <a:pt x="9666" y="2359"/>
                  </a:cubicBezTo>
                  <a:cubicBezTo>
                    <a:pt x="9905" y="2483"/>
                    <a:pt x="9905" y="2483"/>
                    <a:pt x="9905" y="2483"/>
                  </a:cubicBezTo>
                  <a:cubicBezTo>
                    <a:pt x="9786" y="2483"/>
                    <a:pt x="9786" y="2483"/>
                    <a:pt x="9786" y="2483"/>
                  </a:cubicBezTo>
                  <a:cubicBezTo>
                    <a:pt x="9666" y="2483"/>
                    <a:pt x="9666" y="2483"/>
                    <a:pt x="9666" y="2483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666" y="2607"/>
                    <a:pt x="9666" y="2607"/>
                    <a:pt x="9666" y="2607"/>
                  </a:cubicBezTo>
                  <a:cubicBezTo>
                    <a:pt x="9666" y="2731"/>
                    <a:pt x="9666" y="2731"/>
                    <a:pt x="9666" y="2731"/>
                  </a:cubicBezTo>
                  <a:cubicBezTo>
                    <a:pt x="9786" y="2731"/>
                    <a:pt x="9786" y="2731"/>
                    <a:pt x="9786" y="2731"/>
                  </a:cubicBezTo>
                  <a:cubicBezTo>
                    <a:pt x="9666" y="2731"/>
                    <a:pt x="9666" y="2731"/>
                    <a:pt x="9666" y="2731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428" y="2483"/>
                    <a:pt x="9428" y="2483"/>
                    <a:pt x="9428" y="2483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189" y="2483"/>
                    <a:pt x="9189" y="2483"/>
                    <a:pt x="9189" y="2483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9070" y="2483"/>
                    <a:pt x="9070" y="2483"/>
                    <a:pt x="9070" y="2483"/>
                  </a:cubicBezTo>
                  <a:cubicBezTo>
                    <a:pt x="8950" y="2607"/>
                    <a:pt x="8950" y="2607"/>
                    <a:pt x="8950" y="2607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8831" y="2607"/>
                    <a:pt x="8831" y="2607"/>
                    <a:pt x="8831" y="2607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712" y="2855"/>
                    <a:pt x="8712" y="2855"/>
                    <a:pt x="8712" y="2855"/>
                  </a:cubicBezTo>
                  <a:cubicBezTo>
                    <a:pt x="8592" y="2855"/>
                    <a:pt x="8592" y="2855"/>
                    <a:pt x="8592" y="2855"/>
                  </a:cubicBezTo>
                  <a:cubicBezTo>
                    <a:pt x="8712" y="2855"/>
                    <a:pt x="8712" y="2855"/>
                    <a:pt x="8712" y="2855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831" y="2483"/>
                    <a:pt x="8831" y="2483"/>
                    <a:pt x="8831" y="2483"/>
                  </a:cubicBezTo>
                  <a:cubicBezTo>
                    <a:pt x="8831" y="2483"/>
                    <a:pt x="8831" y="2483"/>
                    <a:pt x="8831" y="2483"/>
                  </a:cubicBezTo>
                  <a:cubicBezTo>
                    <a:pt x="8831" y="2359"/>
                    <a:pt x="8831" y="2359"/>
                    <a:pt x="8831" y="2359"/>
                  </a:cubicBezTo>
                  <a:cubicBezTo>
                    <a:pt x="8712" y="2359"/>
                    <a:pt x="8712" y="2359"/>
                    <a:pt x="8712" y="2359"/>
                  </a:cubicBezTo>
                  <a:cubicBezTo>
                    <a:pt x="8592" y="2110"/>
                    <a:pt x="8592" y="2110"/>
                    <a:pt x="8592" y="2110"/>
                  </a:cubicBezTo>
                  <a:cubicBezTo>
                    <a:pt x="8473" y="1986"/>
                    <a:pt x="8473" y="1986"/>
                    <a:pt x="8473" y="1986"/>
                  </a:cubicBezTo>
                  <a:cubicBezTo>
                    <a:pt x="8354" y="1986"/>
                    <a:pt x="8354" y="1986"/>
                    <a:pt x="8354" y="1986"/>
                  </a:cubicBezTo>
                  <a:cubicBezTo>
                    <a:pt x="8234" y="1862"/>
                    <a:pt x="8234" y="1862"/>
                    <a:pt x="8234" y="1862"/>
                  </a:cubicBezTo>
                  <a:cubicBezTo>
                    <a:pt x="8234" y="1986"/>
                    <a:pt x="8234" y="1986"/>
                    <a:pt x="8234" y="1986"/>
                  </a:cubicBezTo>
                  <a:cubicBezTo>
                    <a:pt x="8234" y="1986"/>
                    <a:pt x="8234" y="1986"/>
                    <a:pt x="8234" y="1986"/>
                  </a:cubicBezTo>
                  <a:cubicBezTo>
                    <a:pt x="8115" y="1986"/>
                    <a:pt x="8115" y="1986"/>
                    <a:pt x="8115" y="1986"/>
                  </a:cubicBezTo>
                  <a:cubicBezTo>
                    <a:pt x="8115" y="2110"/>
                    <a:pt x="8115" y="2110"/>
                    <a:pt x="8115" y="2110"/>
                  </a:cubicBezTo>
                  <a:cubicBezTo>
                    <a:pt x="7996" y="2110"/>
                    <a:pt x="7996" y="2110"/>
                    <a:pt x="7996" y="2110"/>
                  </a:cubicBezTo>
                  <a:cubicBezTo>
                    <a:pt x="7996" y="1986"/>
                    <a:pt x="7996" y="1986"/>
                    <a:pt x="7996" y="1986"/>
                  </a:cubicBezTo>
                  <a:cubicBezTo>
                    <a:pt x="7996" y="2110"/>
                    <a:pt x="7996" y="2110"/>
                    <a:pt x="7996" y="2110"/>
                  </a:cubicBezTo>
                  <a:cubicBezTo>
                    <a:pt x="7876" y="2110"/>
                    <a:pt x="7876" y="2110"/>
                    <a:pt x="7876" y="2110"/>
                  </a:cubicBezTo>
                  <a:cubicBezTo>
                    <a:pt x="7876" y="1986"/>
                    <a:pt x="7876" y="1986"/>
                    <a:pt x="7876" y="1986"/>
                  </a:cubicBezTo>
                  <a:cubicBezTo>
                    <a:pt x="7757" y="1986"/>
                    <a:pt x="7757" y="1986"/>
                    <a:pt x="7757" y="1986"/>
                  </a:cubicBezTo>
                  <a:cubicBezTo>
                    <a:pt x="7757" y="2110"/>
                    <a:pt x="7757" y="2110"/>
                    <a:pt x="7757" y="2110"/>
                  </a:cubicBezTo>
                  <a:cubicBezTo>
                    <a:pt x="7876" y="2110"/>
                    <a:pt x="7876" y="2110"/>
                    <a:pt x="7876" y="2110"/>
                  </a:cubicBezTo>
                  <a:cubicBezTo>
                    <a:pt x="7757" y="2110"/>
                    <a:pt x="7757" y="2110"/>
                    <a:pt x="7757" y="2110"/>
                  </a:cubicBezTo>
                  <a:cubicBezTo>
                    <a:pt x="7757" y="2234"/>
                    <a:pt x="7757" y="2234"/>
                    <a:pt x="7757" y="2234"/>
                  </a:cubicBezTo>
                  <a:cubicBezTo>
                    <a:pt x="7757" y="2359"/>
                    <a:pt x="7757" y="2359"/>
                    <a:pt x="7757" y="2359"/>
                  </a:cubicBezTo>
                  <a:cubicBezTo>
                    <a:pt x="7638" y="2359"/>
                    <a:pt x="7638" y="2359"/>
                    <a:pt x="7638" y="2359"/>
                  </a:cubicBezTo>
                  <a:cubicBezTo>
                    <a:pt x="7638" y="2359"/>
                    <a:pt x="7638" y="2359"/>
                    <a:pt x="7638" y="2359"/>
                  </a:cubicBezTo>
                  <a:cubicBezTo>
                    <a:pt x="7518" y="2359"/>
                    <a:pt x="7518" y="2359"/>
                    <a:pt x="7518" y="2359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638" y="2234"/>
                    <a:pt x="7638" y="2234"/>
                    <a:pt x="7638" y="2234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399" y="2359"/>
                    <a:pt x="7399" y="2359"/>
                    <a:pt x="7399" y="2359"/>
                  </a:cubicBezTo>
                  <a:cubicBezTo>
                    <a:pt x="7280" y="2359"/>
                    <a:pt x="7280" y="2359"/>
                    <a:pt x="7280" y="2359"/>
                  </a:cubicBezTo>
                  <a:cubicBezTo>
                    <a:pt x="7280" y="2483"/>
                    <a:pt x="7280" y="2483"/>
                    <a:pt x="7280" y="2483"/>
                  </a:cubicBezTo>
                  <a:cubicBezTo>
                    <a:pt x="7399" y="2483"/>
                    <a:pt x="7399" y="2483"/>
                    <a:pt x="7399" y="2483"/>
                  </a:cubicBezTo>
                  <a:cubicBezTo>
                    <a:pt x="7280" y="2607"/>
                    <a:pt x="7280" y="2607"/>
                    <a:pt x="7280" y="2607"/>
                  </a:cubicBezTo>
                  <a:cubicBezTo>
                    <a:pt x="7160" y="2607"/>
                    <a:pt x="7160" y="2607"/>
                    <a:pt x="7160" y="2607"/>
                  </a:cubicBezTo>
                  <a:cubicBezTo>
                    <a:pt x="7041" y="2607"/>
                    <a:pt x="7041" y="2607"/>
                    <a:pt x="7041" y="2607"/>
                  </a:cubicBezTo>
                  <a:cubicBezTo>
                    <a:pt x="7160" y="2731"/>
                    <a:pt x="7160" y="2731"/>
                    <a:pt x="7160" y="2731"/>
                  </a:cubicBezTo>
                  <a:cubicBezTo>
                    <a:pt x="7280" y="2731"/>
                    <a:pt x="7280" y="2731"/>
                    <a:pt x="7280" y="2731"/>
                  </a:cubicBezTo>
                  <a:cubicBezTo>
                    <a:pt x="7160" y="2855"/>
                    <a:pt x="7160" y="2855"/>
                    <a:pt x="7160" y="2855"/>
                  </a:cubicBezTo>
                  <a:cubicBezTo>
                    <a:pt x="7160" y="2855"/>
                    <a:pt x="7160" y="2855"/>
                    <a:pt x="7160" y="2855"/>
                  </a:cubicBezTo>
                  <a:cubicBezTo>
                    <a:pt x="7041" y="2731"/>
                    <a:pt x="7041" y="2731"/>
                    <a:pt x="7041" y="2731"/>
                  </a:cubicBezTo>
                  <a:cubicBezTo>
                    <a:pt x="6922" y="2855"/>
                    <a:pt x="6922" y="2855"/>
                    <a:pt x="6922" y="2855"/>
                  </a:cubicBezTo>
                  <a:cubicBezTo>
                    <a:pt x="6802" y="2855"/>
                    <a:pt x="6802" y="2855"/>
                    <a:pt x="6802" y="2855"/>
                  </a:cubicBezTo>
                  <a:cubicBezTo>
                    <a:pt x="6922" y="2855"/>
                    <a:pt x="6922" y="2855"/>
                    <a:pt x="6922" y="2855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3103"/>
                    <a:pt x="6922" y="3103"/>
                    <a:pt x="6922" y="3103"/>
                  </a:cubicBezTo>
                  <a:cubicBezTo>
                    <a:pt x="6922" y="3228"/>
                    <a:pt x="6922" y="3228"/>
                    <a:pt x="6922" y="3228"/>
                  </a:cubicBezTo>
                  <a:cubicBezTo>
                    <a:pt x="6802" y="3228"/>
                    <a:pt x="6802" y="3228"/>
                    <a:pt x="6802" y="3228"/>
                  </a:cubicBezTo>
                  <a:cubicBezTo>
                    <a:pt x="6802" y="3352"/>
                    <a:pt x="6802" y="3352"/>
                    <a:pt x="6802" y="3352"/>
                  </a:cubicBezTo>
                  <a:cubicBezTo>
                    <a:pt x="6922" y="3352"/>
                    <a:pt x="6922" y="3352"/>
                    <a:pt x="6922" y="3352"/>
                  </a:cubicBezTo>
                  <a:cubicBezTo>
                    <a:pt x="6802" y="3352"/>
                    <a:pt x="6802" y="3352"/>
                    <a:pt x="6802" y="3352"/>
                  </a:cubicBezTo>
                  <a:cubicBezTo>
                    <a:pt x="6802" y="3476"/>
                    <a:pt x="6802" y="3476"/>
                    <a:pt x="6802" y="3476"/>
                  </a:cubicBezTo>
                  <a:cubicBezTo>
                    <a:pt x="6683" y="3352"/>
                    <a:pt x="6683" y="3352"/>
                    <a:pt x="6683" y="3352"/>
                  </a:cubicBezTo>
                  <a:cubicBezTo>
                    <a:pt x="6683" y="3352"/>
                    <a:pt x="6683" y="3352"/>
                    <a:pt x="6683" y="3352"/>
                  </a:cubicBezTo>
                  <a:cubicBezTo>
                    <a:pt x="6564" y="3228"/>
                    <a:pt x="6564" y="3228"/>
                    <a:pt x="6564" y="3228"/>
                  </a:cubicBezTo>
                  <a:cubicBezTo>
                    <a:pt x="6564" y="3352"/>
                    <a:pt x="6564" y="3352"/>
                    <a:pt x="6564" y="3352"/>
                  </a:cubicBezTo>
                  <a:cubicBezTo>
                    <a:pt x="6444" y="3228"/>
                    <a:pt x="6444" y="3228"/>
                    <a:pt x="6444" y="3228"/>
                  </a:cubicBezTo>
                  <a:cubicBezTo>
                    <a:pt x="6325" y="3228"/>
                    <a:pt x="6325" y="3228"/>
                    <a:pt x="6325" y="3228"/>
                  </a:cubicBezTo>
                  <a:cubicBezTo>
                    <a:pt x="6325" y="3228"/>
                    <a:pt x="6325" y="3228"/>
                    <a:pt x="6325" y="3228"/>
                  </a:cubicBezTo>
                  <a:cubicBezTo>
                    <a:pt x="6444" y="3352"/>
                    <a:pt x="6444" y="3352"/>
                    <a:pt x="6444" y="3352"/>
                  </a:cubicBezTo>
                  <a:cubicBezTo>
                    <a:pt x="6444" y="3352"/>
                    <a:pt x="6444" y="3352"/>
                    <a:pt x="6444" y="3352"/>
                  </a:cubicBezTo>
                  <a:cubicBezTo>
                    <a:pt x="6325" y="3476"/>
                    <a:pt x="6325" y="3476"/>
                    <a:pt x="6325" y="3476"/>
                  </a:cubicBezTo>
                  <a:cubicBezTo>
                    <a:pt x="6444" y="3600"/>
                    <a:pt x="6444" y="3600"/>
                    <a:pt x="6444" y="3600"/>
                  </a:cubicBezTo>
                  <a:cubicBezTo>
                    <a:pt x="6564" y="3600"/>
                    <a:pt x="6564" y="3600"/>
                    <a:pt x="6564" y="3600"/>
                  </a:cubicBezTo>
                  <a:cubicBezTo>
                    <a:pt x="6444" y="3600"/>
                    <a:pt x="6444" y="3600"/>
                    <a:pt x="6444" y="3600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848"/>
                    <a:pt x="6444" y="3848"/>
                    <a:pt x="6444" y="3848"/>
                  </a:cubicBezTo>
                  <a:cubicBezTo>
                    <a:pt x="6325" y="3972"/>
                    <a:pt x="6325" y="3972"/>
                    <a:pt x="6325" y="3972"/>
                  </a:cubicBezTo>
                  <a:cubicBezTo>
                    <a:pt x="6325" y="4097"/>
                    <a:pt x="6325" y="4097"/>
                    <a:pt x="6325" y="4097"/>
                  </a:cubicBezTo>
                  <a:cubicBezTo>
                    <a:pt x="6206" y="3724"/>
                    <a:pt x="6206" y="3724"/>
                    <a:pt x="6206" y="3724"/>
                  </a:cubicBezTo>
                  <a:cubicBezTo>
                    <a:pt x="6086" y="3476"/>
                    <a:pt x="6086" y="3476"/>
                    <a:pt x="6086" y="3476"/>
                  </a:cubicBezTo>
                  <a:cubicBezTo>
                    <a:pt x="5967" y="3476"/>
                    <a:pt x="5967" y="3476"/>
                    <a:pt x="5967" y="3476"/>
                  </a:cubicBezTo>
                  <a:cubicBezTo>
                    <a:pt x="6086" y="3352"/>
                    <a:pt x="6086" y="3352"/>
                    <a:pt x="6086" y="3352"/>
                  </a:cubicBezTo>
                  <a:cubicBezTo>
                    <a:pt x="5967" y="3352"/>
                    <a:pt x="5967" y="3352"/>
                    <a:pt x="5967" y="3352"/>
                  </a:cubicBezTo>
                  <a:cubicBezTo>
                    <a:pt x="5848" y="3476"/>
                    <a:pt x="5848" y="3476"/>
                    <a:pt x="5848" y="3476"/>
                  </a:cubicBezTo>
                  <a:cubicBezTo>
                    <a:pt x="5848" y="3600"/>
                    <a:pt x="5848" y="3600"/>
                    <a:pt x="5848" y="3600"/>
                  </a:cubicBezTo>
                  <a:cubicBezTo>
                    <a:pt x="5728" y="3600"/>
                    <a:pt x="5728" y="3600"/>
                    <a:pt x="5728" y="3600"/>
                  </a:cubicBezTo>
                  <a:cubicBezTo>
                    <a:pt x="5728" y="3600"/>
                    <a:pt x="5728" y="3600"/>
                    <a:pt x="5728" y="3600"/>
                  </a:cubicBezTo>
                  <a:cubicBezTo>
                    <a:pt x="5609" y="3600"/>
                    <a:pt x="5609" y="3600"/>
                    <a:pt x="5609" y="3600"/>
                  </a:cubicBezTo>
                  <a:cubicBezTo>
                    <a:pt x="5609" y="3724"/>
                    <a:pt x="5609" y="3724"/>
                    <a:pt x="5609" y="3724"/>
                  </a:cubicBezTo>
                  <a:cubicBezTo>
                    <a:pt x="5490" y="3724"/>
                    <a:pt x="5490" y="3724"/>
                    <a:pt x="5490" y="3724"/>
                  </a:cubicBezTo>
                  <a:cubicBezTo>
                    <a:pt x="5490" y="3848"/>
                    <a:pt x="5490" y="3848"/>
                    <a:pt x="5490" y="3848"/>
                  </a:cubicBezTo>
                  <a:cubicBezTo>
                    <a:pt x="5490" y="4221"/>
                    <a:pt x="5490" y="4221"/>
                    <a:pt x="5490" y="4221"/>
                  </a:cubicBezTo>
                  <a:cubicBezTo>
                    <a:pt x="5609" y="4221"/>
                    <a:pt x="5609" y="4221"/>
                    <a:pt x="5609" y="4221"/>
                  </a:cubicBezTo>
                  <a:cubicBezTo>
                    <a:pt x="5609" y="4345"/>
                    <a:pt x="5609" y="4345"/>
                    <a:pt x="5609" y="4345"/>
                  </a:cubicBezTo>
                  <a:cubicBezTo>
                    <a:pt x="5490" y="4345"/>
                    <a:pt x="5490" y="4345"/>
                    <a:pt x="5490" y="4345"/>
                  </a:cubicBezTo>
                  <a:cubicBezTo>
                    <a:pt x="5490" y="4469"/>
                    <a:pt x="5490" y="4469"/>
                    <a:pt x="5490" y="4469"/>
                  </a:cubicBezTo>
                  <a:cubicBezTo>
                    <a:pt x="5251" y="4469"/>
                    <a:pt x="5251" y="4469"/>
                    <a:pt x="5251" y="4469"/>
                  </a:cubicBezTo>
                  <a:cubicBezTo>
                    <a:pt x="5251" y="4469"/>
                    <a:pt x="5251" y="4469"/>
                    <a:pt x="5251" y="4469"/>
                  </a:cubicBezTo>
                  <a:cubicBezTo>
                    <a:pt x="5131" y="4593"/>
                    <a:pt x="5131" y="4593"/>
                    <a:pt x="5131" y="4593"/>
                  </a:cubicBezTo>
                  <a:cubicBezTo>
                    <a:pt x="5131" y="4717"/>
                    <a:pt x="5131" y="4717"/>
                    <a:pt x="5131" y="4717"/>
                  </a:cubicBezTo>
                  <a:cubicBezTo>
                    <a:pt x="5131" y="4841"/>
                    <a:pt x="5131" y="4841"/>
                    <a:pt x="5131" y="4841"/>
                  </a:cubicBezTo>
                  <a:cubicBezTo>
                    <a:pt x="4893" y="4966"/>
                    <a:pt x="4893" y="4966"/>
                    <a:pt x="4893" y="4966"/>
                  </a:cubicBezTo>
                  <a:cubicBezTo>
                    <a:pt x="4654" y="5214"/>
                    <a:pt x="4654" y="5214"/>
                    <a:pt x="4654" y="5214"/>
                  </a:cubicBezTo>
                  <a:cubicBezTo>
                    <a:pt x="4415" y="5214"/>
                    <a:pt x="4415" y="5214"/>
                    <a:pt x="4415" y="5214"/>
                  </a:cubicBezTo>
                  <a:cubicBezTo>
                    <a:pt x="4296" y="5214"/>
                    <a:pt x="4296" y="5214"/>
                    <a:pt x="4296" y="5214"/>
                  </a:cubicBezTo>
                  <a:cubicBezTo>
                    <a:pt x="4057" y="5214"/>
                    <a:pt x="4057" y="5214"/>
                    <a:pt x="4057" y="5214"/>
                  </a:cubicBezTo>
                  <a:cubicBezTo>
                    <a:pt x="3938" y="5338"/>
                    <a:pt x="3938" y="5338"/>
                    <a:pt x="3938" y="5338"/>
                  </a:cubicBezTo>
                  <a:cubicBezTo>
                    <a:pt x="3819" y="5214"/>
                    <a:pt x="3819" y="5214"/>
                    <a:pt x="3819" y="5214"/>
                  </a:cubicBezTo>
                  <a:cubicBezTo>
                    <a:pt x="3699" y="5338"/>
                    <a:pt x="3699" y="5338"/>
                    <a:pt x="3699" y="5338"/>
                  </a:cubicBezTo>
                  <a:cubicBezTo>
                    <a:pt x="3699" y="5462"/>
                    <a:pt x="3699" y="5462"/>
                    <a:pt x="3699" y="5462"/>
                  </a:cubicBezTo>
                  <a:cubicBezTo>
                    <a:pt x="3580" y="5462"/>
                    <a:pt x="3580" y="5462"/>
                    <a:pt x="3580" y="5462"/>
                  </a:cubicBezTo>
                  <a:cubicBezTo>
                    <a:pt x="3222" y="5462"/>
                    <a:pt x="3222" y="5462"/>
                    <a:pt x="3222" y="5462"/>
                  </a:cubicBezTo>
                  <a:cubicBezTo>
                    <a:pt x="3103" y="5462"/>
                    <a:pt x="3103" y="5462"/>
                    <a:pt x="3103" y="5462"/>
                  </a:cubicBezTo>
                  <a:cubicBezTo>
                    <a:pt x="3103" y="5586"/>
                    <a:pt x="3103" y="5586"/>
                    <a:pt x="3103" y="5586"/>
                  </a:cubicBezTo>
                  <a:cubicBezTo>
                    <a:pt x="2864" y="5710"/>
                    <a:pt x="2864" y="5710"/>
                    <a:pt x="2864" y="5710"/>
                  </a:cubicBezTo>
                  <a:cubicBezTo>
                    <a:pt x="2745" y="5710"/>
                    <a:pt x="2745" y="5710"/>
                    <a:pt x="2745" y="5710"/>
                  </a:cubicBezTo>
                  <a:cubicBezTo>
                    <a:pt x="2625" y="5586"/>
                    <a:pt x="2625" y="5586"/>
                    <a:pt x="2625" y="5586"/>
                  </a:cubicBezTo>
                  <a:cubicBezTo>
                    <a:pt x="2506" y="5586"/>
                    <a:pt x="2506" y="5586"/>
                    <a:pt x="2506" y="5586"/>
                  </a:cubicBezTo>
                  <a:cubicBezTo>
                    <a:pt x="2506" y="5586"/>
                    <a:pt x="2506" y="5586"/>
                    <a:pt x="2506" y="5586"/>
                  </a:cubicBezTo>
                  <a:cubicBezTo>
                    <a:pt x="2387" y="5586"/>
                    <a:pt x="2387" y="5586"/>
                    <a:pt x="2387" y="5586"/>
                  </a:cubicBezTo>
                  <a:cubicBezTo>
                    <a:pt x="2267" y="5710"/>
                    <a:pt x="2267" y="5710"/>
                    <a:pt x="2267" y="5710"/>
                  </a:cubicBezTo>
                  <a:cubicBezTo>
                    <a:pt x="2148" y="5834"/>
                    <a:pt x="2148" y="5834"/>
                    <a:pt x="2148" y="5834"/>
                  </a:cubicBezTo>
                  <a:cubicBezTo>
                    <a:pt x="2029" y="5834"/>
                    <a:pt x="2029" y="5834"/>
                    <a:pt x="2029" y="5834"/>
                  </a:cubicBezTo>
                  <a:cubicBezTo>
                    <a:pt x="2029" y="5834"/>
                    <a:pt x="2029" y="5834"/>
                    <a:pt x="2029" y="5834"/>
                  </a:cubicBezTo>
                  <a:cubicBezTo>
                    <a:pt x="1790" y="5959"/>
                    <a:pt x="1790" y="5959"/>
                    <a:pt x="1790" y="5959"/>
                  </a:cubicBezTo>
                  <a:cubicBezTo>
                    <a:pt x="1671" y="6083"/>
                    <a:pt x="1671" y="6083"/>
                    <a:pt x="1671" y="6083"/>
                  </a:cubicBezTo>
                  <a:cubicBezTo>
                    <a:pt x="1313" y="6207"/>
                    <a:pt x="1313" y="6207"/>
                    <a:pt x="1313" y="6207"/>
                  </a:cubicBezTo>
                  <a:cubicBezTo>
                    <a:pt x="1193" y="6331"/>
                    <a:pt x="1193" y="6331"/>
                    <a:pt x="1193" y="6331"/>
                  </a:cubicBezTo>
                  <a:cubicBezTo>
                    <a:pt x="1193" y="6455"/>
                    <a:pt x="1193" y="6455"/>
                    <a:pt x="1193" y="6455"/>
                  </a:cubicBezTo>
                  <a:cubicBezTo>
                    <a:pt x="1074" y="6579"/>
                    <a:pt x="1074" y="6579"/>
                    <a:pt x="1074" y="6579"/>
                  </a:cubicBezTo>
                  <a:cubicBezTo>
                    <a:pt x="955" y="6579"/>
                    <a:pt x="955" y="6579"/>
                    <a:pt x="955" y="6579"/>
                  </a:cubicBezTo>
                  <a:cubicBezTo>
                    <a:pt x="1074" y="6455"/>
                    <a:pt x="1074" y="6455"/>
                    <a:pt x="1074" y="6455"/>
                  </a:cubicBezTo>
                  <a:cubicBezTo>
                    <a:pt x="955" y="6455"/>
                    <a:pt x="955" y="6455"/>
                    <a:pt x="955" y="6455"/>
                  </a:cubicBezTo>
                  <a:cubicBezTo>
                    <a:pt x="1074" y="6331"/>
                    <a:pt x="1074" y="6331"/>
                    <a:pt x="1074" y="6331"/>
                  </a:cubicBezTo>
                  <a:cubicBezTo>
                    <a:pt x="1074" y="6207"/>
                    <a:pt x="1074" y="6207"/>
                    <a:pt x="1074" y="6207"/>
                  </a:cubicBezTo>
                  <a:cubicBezTo>
                    <a:pt x="835" y="6331"/>
                    <a:pt x="835" y="6331"/>
                    <a:pt x="835" y="6331"/>
                  </a:cubicBezTo>
                  <a:cubicBezTo>
                    <a:pt x="835" y="6455"/>
                    <a:pt x="835" y="6455"/>
                    <a:pt x="835" y="6455"/>
                  </a:cubicBezTo>
                  <a:cubicBezTo>
                    <a:pt x="716" y="6703"/>
                    <a:pt x="716" y="6703"/>
                    <a:pt x="716" y="6703"/>
                  </a:cubicBezTo>
                  <a:cubicBezTo>
                    <a:pt x="835" y="6828"/>
                    <a:pt x="835" y="6828"/>
                    <a:pt x="835" y="6828"/>
                  </a:cubicBezTo>
                  <a:cubicBezTo>
                    <a:pt x="716" y="6952"/>
                    <a:pt x="716" y="6952"/>
                    <a:pt x="716" y="6952"/>
                  </a:cubicBezTo>
                  <a:cubicBezTo>
                    <a:pt x="716" y="7200"/>
                    <a:pt x="716" y="7200"/>
                    <a:pt x="716" y="7200"/>
                  </a:cubicBezTo>
                  <a:cubicBezTo>
                    <a:pt x="597" y="7448"/>
                    <a:pt x="597" y="7448"/>
                    <a:pt x="597" y="7448"/>
                  </a:cubicBezTo>
                  <a:cubicBezTo>
                    <a:pt x="477" y="7697"/>
                    <a:pt x="477" y="7697"/>
                    <a:pt x="477" y="7697"/>
                  </a:cubicBezTo>
                  <a:cubicBezTo>
                    <a:pt x="477" y="7945"/>
                    <a:pt x="477" y="7945"/>
                    <a:pt x="477" y="7945"/>
                  </a:cubicBezTo>
                  <a:cubicBezTo>
                    <a:pt x="477" y="8193"/>
                    <a:pt x="477" y="8193"/>
                    <a:pt x="477" y="8193"/>
                  </a:cubicBezTo>
                  <a:cubicBezTo>
                    <a:pt x="716" y="8441"/>
                    <a:pt x="716" y="8441"/>
                    <a:pt x="716" y="8441"/>
                  </a:cubicBezTo>
                  <a:cubicBezTo>
                    <a:pt x="716" y="8566"/>
                    <a:pt x="716" y="8566"/>
                    <a:pt x="716" y="8566"/>
                  </a:cubicBezTo>
                  <a:cubicBezTo>
                    <a:pt x="716" y="8690"/>
                    <a:pt x="716" y="8690"/>
                    <a:pt x="716" y="8690"/>
                  </a:cubicBezTo>
                  <a:cubicBezTo>
                    <a:pt x="716" y="8814"/>
                    <a:pt x="716" y="8814"/>
                    <a:pt x="716" y="8814"/>
                  </a:cubicBezTo>
                  <a:cubicBezTo>
                    <a:pt x="716" y="8938"/>
                    <a:pt x="716" y="8938"/>
                    <a:pt x="716" y="8938"/>
                  </a:cubicBezTo>
                  <a:cubicBezTo>
                    <a:pt x="597" y="8938"/>
                    <a:pt x="597" y="8938"/>
                    <a:pt x="597" y="8938"/>
                  </a:cubicBezTo>
                  <a:cubicBezTo>
                    <a:pt x="597" y="8814"/>
                    <a:pt x="597" y="8814"/>
                    <a:pt x="597" y="8814"/>
                  </a:cubicBezTo>
                  <a:cubicBezTo>
                    <a:pt x="597" y="8690"/>
                    <a:pt x="597" y="8690"/>
                    <a:pt x="597" y="8690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477" y="8566"/>
                    <a:pt x="477" y="8566"/>
                    <a:pt x="477" y="8566"/>
                  </a:cubicBezTo>
                  <a:cubicBezTo>
                    <a:pt x="358" y="8441"/>
                    <a:pt x="358" y="8441"/>
                    <a:pt x="358" y="8441"/>
                  </a:cubicBezTo>
                  <a:cubicBezTo>
                    <a:pt x="358" y="8441"/>
                    <a:pt x="358" y="8441"/>
                    <a:pt x="358" y="8441"/>
                  </a:cubicBezTo>
                  <a:cubicBezTo>
                    <a:pt x="358" y="8690"/>
                    <a:pt x="358" y="8690"/>
                    <a:pt x="358" y="8690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597" y="9062"/>
                    <a:pt x="597" y="9062"/>
                    <a:pt x="597" y="9062"/>
                  </a:cubicBezTo>
                  <a:cubicBezTo>
                    <a:pt x="477" y="9062"/>
                    <a:pt x="477" y="9062"/>
                    <a:pt x="477" y="9062"/>
                  </a:cubicBezTo>
                  <a:cubicBezTo>
                    <a:pt x="358" y="8938"/>
                    <a:pt x="358" y="8938"/>
                    <a:pt x="358" y="8938"/>
                  </a:cubicBezTo>
                  <a:cubicBezTo>
                    <a:pt x="239" y="8690"/>
                    <a:pt x="239" y="8690"/>
                    <a:pt x="239" y="8690"/>
                  </a:cubicBezTo>
                  <a:cubicBezTo>
                    <a:pt x="239" y="8814"/>
                    <a:pt x="239" y="8814"/>
                    <a:pt x="239" y="8814"/>
                  </a:cubicBezTo>
                  <a:cubicBezTo>
                    <a:pt x="119" y="8814"/>
                    <a:pt x="119" y="8814"/>
                    <a:pt x="119" y="8814"/>
                  </a:cubicBezTo>
                  <a:cubicBezTo>
                    <a:pt x="239" y="9062"/>
                    <a:pt x="239" y="9062"/>
                    <a:pt x="239" y="9062"/>
                  </a:cubicBezTo>
                  <a:cubicBezTo>
                    <a:pt x="477" y="9186"/>
                    <a:pt x="477" y="9186"/>
                    <a:pt x="477" y="9186"/>
                  </a:cubicBezTo>
                  <a:cubicBezTo>
                    <a:pt x="597" y="9559"/>
                    <a:pt x="597" y="9559"/>
                    <a:pt x="597" y="9559"/>
                  </a:cubicBezTo>
                  <a:cubicBezTo>
                    <a:pt x="477" y="10055"/>
                    <a:pt x="477" y="10055"/>
                    <a:pt x="477" y="10055"/>
                  </a:cubicBezTo>
                  <a:cubicBezTo>
                    <a:pt x="597" y="10055"/>
                    <a:pt x="597" y="10055"/>
                    <a:pt x="597" y="10055"/>
                  </a:cubicBezTo>
                  <a:cubicBezTo>
                    <a:pt x="716" y="10428"/>
                    <a:pt x="716" y="10428"/>
                    <a:pt x="716" y="10428"/>
                  </a:cubicBezTo>
                  <a:cubicBezTo>
                    <a:pt x="835" y="10800"/>
                    <a:pt x="835" y="10800"/>
                    <a:pt x="835" y="10800"/>
                  </a:cubicBezTo>
                  <a:cubicBezTo>
                    <a:pt x="716" y="10924"/>
                    <a:pt x="716" y="10924"/>
                    <a:pt x="716" y="10924"/>
                  </a:cubicBezTo>
                  <a:cubicBezTo>
                    <a:pt x="835" y="11421"/>
                    <a:pt x="835" y="11421"/>
                    <a:pt x="835" y="11421"/>
                  </a:cubicBezTo>
                  <a:cubicBezTo>
                    <a:pt x="716" y="11545"/>
                    <a:pt x="716" y="11545"/>
                    <a:pt x="716" y="11545"/>
                  </a:cubicBezTo>
                  <a:cubicBezTo>
                    <a:pt x="835" y="11669"/>
                    <a:pt x="835" y="11669"/>
                    <a:pt x="835" y="11669"/>
                  </a:cubicBezTo>
                  <a:cubicBezTo>
                    <a:pt x="835" y="11793"/>
                    <a:pt x="835" y="11793"/>
                    <a:pt x="835" y="11793"/>
                  </a:cubicBezTo>
                  <a:cubicBezTo>
                    <a:pt x="955" y="12041"/>
                    <a:pt x="955" y="12041"/>
                    <a:pt x="955" y="12041"/>
                  </a:cubicBezTo>
                  <a:cubicBezTo>
                    <a:pt x="955" y="12166"/>
                    <a:pt x="955" y="12166"/>
                    <a:pt x="955" y="12166"/>
                  </a:cubicBezTo>
                  <a:cubicBezTo>
                    <a:pt x="835" y="12290"/>
                    <a:pt x="835" y="12290"/>
                    <a:pt x="835" y="12290"/>
                  </a:cubicBezTo>
                  <a:cubicBezTo>
                    <a:pt x="835" y="12290"/>
                    <a:pt x="835" y="12290"/>
                    <a:pt x="835" y="12290"/>
                  </a:cubicBezTo>
                  <a:cubicBezTo>
                    <a:pt x="835" y="12414"/>
                    <a:pt x="835" y="12414"/>
                    <a:pt x="835" y="12414"/>
                  </a:cubicBezTo>
                  <a:cubicBezTo>
                    <a:pt x="835" y="12662"/>
                    <a:pt x="835" y="12662"/>
                    <a:pt x="835" y="12662"/>
                  </a:cubicBezTo>
                  <a:cubicBezTo>
                    <a:pt x="716" y="12786"/>
                    <a:pt x="716" y="12786"/>
                    <a:pt x="716" y="12786"/>
                  </a:cubicBezTo>
                  <a:cubicBezTo>
                    <a:pt x="716" y="12786"/>
                    <a:pt x="716" y="12786"/>
                    <a:pt x="716" y="12786"/>
                  </a:cubicBezTo>
                  <a:cubicBezTo>
                    <a:pt x="716" y="12910"/>
                    <a:pt x="716" y="12910"/>
                    <a:pt x="716" y="12910"/>
                  </a:cubicBezTo>
                  <a:cubicBezTo>
                    <a:pt x="597" y="13034"/>
                    <a:pt x="597" y="13034"/>
                    <a:pt x="597" y="13034"/>
                  </a:cubicBezTo>
                  <a:cubicBezTo>
                    <a:pt x="716" y="13159"/>
                    <a:pt x="716" y="13159"/>
                    <a:pt x="716" y="13159"/>
                  </a:cubicBezTo>
                  <a:cubicBezTo>
                    <a:pt x="477" y="13283"/>
                    <a:pt x="477" y="13283"/>
                    <a:pt x="477" y="13283"/>
                  </a:cubicBezTo>
                  <a:cubicBezTo>
                    <a:pt x="358" y="13159"/>
                    <a:pt x="358" y="13159"/>
                    <a:pt x="358" y="13159"/>
                  </a:cubicBezTo>
                  <a:cubicBezTo>
                    <a:pt x="239" y="13407"/>
                    <a:pt x="239" y="13407"/>
                    <a:pt x="239" y="13407"/>
                  </a:cubicBezTo>
                  <a:lnTo>
                    <a:pt x="239" y="13655"/>
                  </a:lnTo>
                  <a:close/>
                  <a:moveTo>
                    <a:pt x="239" y="136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8" name="AutoShape 152"/>
            <p:cNvSpPr>
              <a:spLocks/>
            </p:cNvSpPr>
            <p:nvPr/>
          </p:nvSpPr>
          <p:spPr bwMode="auto">
            <a:xfrm>
              <a:off x="6020" y="1733"/>
              <a:ext cx="368" cy="2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746" y="21600"/>
                  </a:moveTo>
                  <a:lnTo>
                    <a:pt x="7746" y="20800"/>
                  </a:lnTo>
                  <a:lnTo>
                    <a:pt x="7746" y="21600"/>
                  </a:lnTo>
                  <a:close/>
                  <a:moveTo>
                    <a:pt x="6703" y="18667"/>
                  </a:moveTo>
                  <a:lnTo>
                    <a:pt x="7299" y="17600"/>
                  </a:lnTo>
                  <a:lnTo>
                    <a:pt x="7299" y="18667"/>
                  </a:lnTo>
                  <a:lnTo>
                    <a:pt x="7746" y="19733"/>
                  </a:lnTo>
                  <a:lnTo>
                    <a:pt x="8938" y="19733"/>
                  </a:lnTo>
                  <a:lnTo>
                    <a:pt x="9385" y="20800"/>
                  </a:lnTo>
                  <a:lnTo>
                    <a:pt x="11619" y="20800"/>
                  </a:lnTo>
                  <a:lnTo>
                    <a:pt x="11619" y="19733"/>
                  </a:lnTo>
                  <a:lnTo>
                    <a:pt x="12215" y="20800"/>
                  </a:lnTo>
                  <a:lnTo>
                    <a:pt x="12811" y="19733"/>
                  </a:lnTo>
                  <a:lnTo>
                    <a:pt x="12811" y="18667"/>
                  </a:lnTo>
                  <a:lnTo>
                    <a:pt x="13854" y="18667"/>
                  </a:lnTo>
                  <a:lnTo>
                    <a:pt x="14450" y="17600"/>
                  </a:lnTo>
                  <a:lnTo>
                    <a:pt x="15492" y="17600"/>
                  </a:lnTo>
                  <a:lnTo>
                    <a:pt x="16684" y="16800"/>
                  </a:lnTo>
                  <a:lnTo>
                    <a:pt x="17131" y="15733"/>
                  </a:lnTo>
                  <a:lnTo>
                    <a:pt x="18323" y="14667"/>
                  </a:lnTo>
                  <a:lnTo>
                    <a:pt x="18323" y="13867"/>
                  </a:lnTo>
                  <a:lnTo>
                    <a:pt x="18770" y="13867"/>
                  </a:lnTo>
                  <a:lnTo>
                    <a:pt x="18770" y="14667"/>
                  </a:lnTo>
                  <a:lnTo>
                    <a:pt x="19366" y="14667"/>
                  </a:lnTo>
                  <a:lnTo>
                    <a:pt x="19961" y="13867"/>
                  </a:lnTo>
                  <a:lnTo>
                    <a:pt x="19366" y="13867"/>
                  </a:lnTo>
                  <a:lnTo>
                    <a:pt x="19366" y="12800"/>
                  </a:lnTo>
                  <a:lnTo>
                    <a:pt x="19961" y="12800"/>
                  </a:lnTo>
                  <a:lnTo>
                    <a:pt x="19961" y="11733"/>
                  </a:lnTo>
                  <a:lnTo>
                    <a:pt x="20408" y="11733"/>
                  </a:lnTo>
                  <a:lnTo>
                    <a:pt x="20408" y="12800"/>
                  </a:lnTo>
                  <a:lnTo>
                    <a:pt x="21004" y="12800"/>
                  </a:lnTo>
                  <a:lnTo>
                    <a:pt x="21004" y="10667"/>
                  </a:lnTo>
                  <a:lnTo>
                    <a:pt x="20408" y="9867"/>
                  </a:lnTo>
                  <a:lnTo>
                    <a:pt x="20408" y="7733"/>
                  </a:lnTo>
                  <a:lnTo>
                    <a:pt x="21600" y="7733"/>
                  </a:lnTo>
                  <a:lnTo>
                    <a:pt x="21600" y="6933"/>
                  </a:lnTo>
                  <a:lnTo>
                    <a:pt x="19961" y="6933"/>
                  </a:lnTo>
                  <a:lnTo>
                    <a:pt x="20408" y="5867"/>
                  </a:lnTo>
                  <a:lnTo>
                    <a:pt x="19366" y="5867"/>
                  </a:lnTo>
                  <a:lnTo>
                    <a:pt x="19366" y="4800"/>
                  </a:lnTo>
                  <a:lnTo>
                    <a:pt x="19961" y="4800"/>
                  </a:lnTo>
                  <a:lnTo>
                    <a:pt x="19961" y="2933"/>
                  </a:lnTo>
                  <a:lnTo>
                    <a:pt x="18770" y="2933"/>
                  </a:lnTo>
                  <a:lnTo>
                    <a:pt x="18770" y="1867"/>
                  </a:lnTo>
                  <a:lnTo>
                    <a:pt x="19366" y="1867"/>
                  </a:lnTo>
                  <a:lnTo>
                    <a:pt x="19366" y="800"/>
                  </a:lnTo>
                  <a:lnTo>
                    <a:pt x="19961" y="800"/>
                  </a:lnTo>
                  <a:lnTo>
                    <a:pt x="19366" y="800"/>
                  </a:lnTo>
                  <a:lnTo>
                    <a:pt x="18323" y="1867"/>
                  </a:lnTo>
                  <a:lnTo>
                    <a:pt x="18323" y="2933"/>
                  </a:lnTo>
                  <a:lnTo>
                    <a:pt x="17727" y="2933"/>
                  </a:lnTo>
                  <a:lnTo>
                    <a:pt x="17727" y="0"/>
                  </a:lnTo>
                  <a:lnTo>
                    <a:pt x="17131" y="0"/>
                  </a:lnTo>
                  <a:lnTo>
                    <a:pt x="16684" y="800"/>
                  </a:lnTo>
                  <a:lnTo>
                    <a:pt x="16684" y="0"/>
                  </a:lnTo>
                  <a:lnTo>
                    <a:pt x="16088" y="800"/>
                  </a:lnTo>
                  <a:lnTo>
                    <a:pt x="16088" y="1867"/>
                  </a:lnTo>
                  <a:lnTo>
                    <a:pt x="15492" y="1867"/>
                  </a:lnTo>
                  <a:lnTo>
                    <a:pt x="14897" y="2933"/>
                  </a:lnTo>
                  <a:lnTo>
                    <a:pt x="14897" y="1867"/>
                  </a:lnTo>
                  <a:lnTo>
                    <a:pt x="14450" y="2933"/>
                  </a:lnTo>
                  <a:lnTo>
                    <a:pt x="14450" y="3733"/>
                  </a:lnTo>
                  <a:lnTo>
                    <a:pt x="13854" y="3733"/>
                  </a:lnTo>
                  <a:lnTo>
                    <a:pt x="13258" y="1867"/>
                  </a:lnTo>
                  <a:lnTo>
                    <a:pt x="12811" y="1867"/>
                  </a:lnTo>
                  <a:lnTo>
                    <a:pt x="12215" y="3733"/>
                  </a:lnTo>
                  <a:lnTo>
                    <a:pt x="12811" y="4800"/>
                  </a:lnTo>
                  <a:lnTo>
                    <a:pt x="12215" y="6933"/>
                  </a:lnTo>
                  <a:lnTo>
                    <a:pt x="12811" y="4800"/>
                  </a:lnTo>
                  <a:lnTo>
                    <a:pt x="12215" y="3733"/>
                  </a:lnTo>
                  <a:lnTo>
                    <a:pt x="12215" y="2933"/>
                  </a:lnTo>
                  <a:lnTo>
                    <a:pt x="11619" y="2933"/>
                  </a:lnTo>
                  <a:lnTo>
                    <a:pt x="11619" y="1867"/>
                  </a:lnTo>
                  <a:lnTo>
                    <a:pt x="10577" y="2933"/>
                  </a:lnTo>
                  <a:lnTo>
                    <a:pt x="10577" y="3733"/>
                  </a:lnTo>
                  <a:lnTo>
                    <a:pt x="9981" y="4800"/>
                  </a:lnTo>
                  <a:lnTo>
                    <a:pt x="9385" y="4800"/>
                  </a:lnTo>
                  <a:lnTo>
                    <a:pt x="9385" y="1867"/>
                  </a:lnTo>
                  <a:lnTo>
                    <a:pt x="8938" y="1867"/>
                  </a:lnTo>
                  <a:lnTo>
                    <a:pt x="8342" y="2933"/>
                  </a:lnTo>
                  <a:lnTo>
                    <a:pt x="8342" y="4800"/>
                  </a:lnTo>
                  <a:lnTo>
                    <a:pt x="8938" y="4800"/>
                  </a:lnTo>
                  <a:lnTo>
                    <a:pt x="8342" y="5867"/>
                  </a:lnTo>
                  <a:lnTo>
                    <a:pt x="8342" y="6933"/>
                  </a:lnTo>
                  <a:lnTo>
                    <a:pt x="7746" y="6933"/>
                  </a:lnTo>
                  <a:lnTo>
                    <a:pt x="7746" y="5867"/>
                  </a:lnTo>
                  <a:lnTo>
                    <a:pt x="7299" y="6933"/>
                  </a:lnTo>
                  <a:lnTo>
                    <a:pt x="6703" y="7733"/>
                  </a:lnTo>
                  <a:lnTo>
                    <a:pt x="6703" y="8800"/>
                  </a:lnTo>
                  <a:lnTo>
                    <a:pt x="6703" y="7733"/>
                  </a:lnTo>
                  <a:lnTo>
                    <a:pt x="6108" y="7733"/>
                  </a:lnTo>
                  <a:lnTo>
                    <a:pt x="6108" y="6933"/>
                  </a:lnTo>
                  <a:lnTo>
                    <a:pt x="6703" y="5867"/>
                  </a:lnTo>
                  <a:lnTo>
                    <a:pt x="6108" y="5867"/>
                  </a:lnTo>
                  <a:lnTo>
                    <a:pt x="6108" y="4800"/>
                  </a:lnTo>
                  <a:lnTo>
                    <a:pt x="6703" y="3733"/>
                  </a:lnTo>
                  <a:lnTo>
                    <a:pt x="6108" y="2933"/>
                  </a:lnTo>
                  <a:lnTo>
                    <a:pt x="6703" y="2933"/>
                  </a:lnTo>
                  <a:lnTo>
                    <a:pt x="6108" y="1867"/>
                  </a:lnTo>
                  <a:lnTo>
                    <a:pt x="5512" y="1867"/>
                  </a:lnTo>
                  <a:lnTo>
                    <a:pt x="5065" y="800"/>
                  </a:lnTo>
                  <a:lnTo>
                    <a:pt x="5065" y="0"/>
                  </a:lnTo>
                  <a:lnTo>
                    <a:pt x="3426" y="0"/>
                  </a:lnTo>
                  <a:lnTo>
                    <a:pt x="3426" y="800"/>
                  </a:lnTo>
                  <a:lnTo>
                    <a:pt x="3873" y="0"/>
                  </a:lnTo>
                  <a:lnTo>
                    <a:pt x="4469" y="800"/>
                  </a:lnTo>
                  <a:lnTo>
                    <a:pt x="3873" y="800"/>
                  </a:lnTo>
                  <a:lnTo>
                    <a:pt x="5065" y="2933"/>
                  </a:lnTo>
                  <a:lnTo>
                    <a:pt x="4469" y="2933"/>
                  </a:lnTo>
                  <a:lnTo>
                    <a:pt x="4469" y="3733"/>
                  </a:lnTo>
                  <a:lnTo>
                    <a:pt x="4469" y="2933"/>
                  </a:lnTo>
                  <a:lnTo>
                    <a:pt x="3873" y="1867"/>
                  </a:lnTo>
                  <a:lnTo>
                    <a:pt x="3426" y="2933"/>
                  </a:lnTo>
                  <a:lnTo>
                    <a:pt x="3426" y="1867"/>
                  </a:lnTo>
                  <a:lnTo>
                    <a:pt x="2830" y="1867"/>
                  </a:lnTo>
                  <a:lnTo>
                    <a:pt x="2830" y="800"/>
                  </a:lnTo>
                  <a:lnTo>
                    <a:pt x="2234" y="1867"/>
                  </a:lnTo>
                  <a:lnTo>
                    <a:pt x="2830" y="1867"/>
                  </a:lnTo>
                  <a:lnTo>
                    <a:pt x="2234" y="2933"/>
                  </a:lnTo>
                  <a:lnTo>
                    <a:pt x="2234" y="1867"/>
                  </a:lnTo>
                  <a:lnTo>
                    <a:pt x="1788" y="1867"/>
                  </a:lnTo>
                  <a:lnTo>
                    <a:pt x="1788" y="2933"/>
                  </a:lnTo>
                  <a:lnTo>
                    <a:pt x="2234" y="2933"/>
                  </a:lnTo>
                  <a:lnTo>
                    <a:pt x="2234" y="3733"/>
                  </a:lnTo>
                  <a:lnTo>
                    <a:pt x="1788" y="2933"/>
                  </a:lnTo>
                  <a:lnTo>
                    <a:pt x="1788" y="3733"/>
                  </a:lnTo>
                  <a:lnTo>
                    <a:pt x="2234" y="3733"/>
                  </a:lnTo>
                  <a:lnTo>
                    <a:pt x="2234" y="4800"/>
                  </a:lnTo>
                  <a:lnTo>
                    <a:pt x="1788" y="4800"/>
                  </a:lnTo>
                  <a:lnTo>
                    <a:pt x="1192" y="3733"/>
                  </a:lnTo>
                  <a:lnTo>
                    <a:pt x="596" y="4800"/>
                  </a:lnTo>
                  <a:lnTo>
                    <a:pt x="1192" y="4800"/>
                  </a:lnTo>
                  <a:lnTo>
                    <a:pt x="1192" y="5867"/>
                  </a:lnTo>
                  <a:lnTo>
                    <a:pt x="596" y="4800"/>
                  </a:lnTo>
                  <a:lnTo>
                    <a:pt x="0" y="5867"/>
                  </a:lnTo>
                  <a:lnTo>
                    <a:pt x="596" y="5867"/>
                  </a:lnTo>
                  <a:lnTo>
                    <a:pt x="1192" y="6933"/>
                  </a:lnTo>
                  <a:lnTo>
                    <a:pt x="1788" y="6933"/>
                  </a:lnTo>
                  <a:lnTo>
                    <a:pt x="1788" y="5867"/>
                  </a:lnTo>
                  <a:lnTo>
                    <a:pt x="2234" y="5867"/>
                  </a:lnTo>
                  <a:lnTo>
                    <a:pt x="2830" y="4800"/>
                  </a:lnTo>
                  <a:lnTo>
                    <a:pt x="2830" y="5867"/>
                  </a:lnTo>
                  <a:lnTo>
                    <a:pt x="3426" y="5867"/>
                  </a:lnTo>
                  <a:lnTo>
                    <a:pt x="3426" y="6933"/>
                  </a:lnTo>
                  <a:lnTo>
                    <a:pt x="3873" y="6933"/>
                  </a:lnTo>
                  <a:lnTo>
                    <a:pt x="3873" y="5867"/>
                  </a:lnTo>
                  <a:lnTo>
                    <a:pt x="5065" y="5867"/>
                  </a:lnTo>
                  <a:lnTo>
                    <a:pt x="4469" y="6933"/>
                  </a:lnTo>
                  <a:lnTo>
                    <a:pt x="5065" y="6933"/>
                  </a:lnTo>
                  <a:lnTo>
                    <a:pt x="5065" y="7733"/>
                  </a:lnTo>
                  <a:lnTo>
                    <a:pt x="3873" y="7733"/>
                  </a:lnTo>
                  <a:lnTo>
                    <a:pt x="3873" y="8800"/>
                  </a:lnTo>
                  <a:lnTo>
                    <a:pt x="5065" y="8800"/>
                  </a:lnTo>
                  <a:lnTo>
                    <a:pt x="5065" y="7733"/>
                  </a:lnTo>
                  <a:lnTo>
                    <a:pt x="5512" y="7733"/>
                  </a:lnTo>
                  <a:lnTo>
                    <a:pt x="5512" y="8800"/>
                  </a:lnTo>
                  <a:lnTo>
                    <a:pt x="5065" y="8800"/>
                  </a:lnTo>
                  <a:lnTo>
                    <a:pt x="4469" y="9867"/>
                  </a:lnTo>
                  <a:lnTo>
                    <a:pt x="3873" y="8800"/>
                  </a:lnTo>
                  <a:lnTo>
                    <a:pt x="3873" y="9867"/>
                  </a:lnTo>
                  <a:lnTo>
                    <a:pt x="3426" y="9867"/>
                  </a:lnTo>
                  <a:lnTo>
                    <a:pt x="3426" y="8800"/>
                  </a:lnTo>
                  <a:lnTo>
                    <a:pt x="2830" y="8800"/>
                  </a:lnTo>
                  <a:lnTo>
                    <a:pt x="2830" y="9867"/>
                  </a:lnTo>
                  <a:lnTo>
                    <a:pt x="596" y="9867"/>
                  </a:lnTo>
                  <a:lnTo>
                    <a:pt x="596" y="10667"/>
                  </a:lnTo>
                  <a:lnTo>
                    <a:pt x="1192" y="10667"/>
                  </a:lnTo>
                  <a:lnTo>
                    <a:pt x="1788" y="11733"/>
                  </a:lnTo>
                  <a:lnTo>
                    <a:pt x="1788" y="10667"/>
                  </a:lnTo>
                  <a:lnTo>
                    <a:pt x="2234" y="11733"/>
                  </a:lnTo>
                  <a:lnTo>
                    <a:pt x="3426" y="11733"/>
                  </a:lnTo>
                  <a:lnTo>
                    <a:pt x="3426" y="12800"/>
                  </a:lnTo>
                  <a:lnTo>
                    <a:pt x="3873" y="12800"/>
                  </a:lnTo>
                  <a:lnTo>
                    <a:pt x="3873" y="13867"/>
                  </a:lnTo>
                  <a:lnTo>
                    <a:pt x="4469" y="13867"/>
                  </a:lnTo>
                  <a:lnTo>
                    <a:pt x="5065" y="12800"/>
                  </a:lnTo>
                  <a:lnTo>
                    <a:pt x="4469" y="13867"/>
                  </a:lnTo>
                  <a:lnTo>
                    <a:pt x="4469" y="14667"/>
                  </a:lnTo>
                  <a:lnTo>
                    <a:pt x="5065" y="13867"/>
                  </a:lnTo>
                  <a:lnTo>
                    <a:pt x="5512" y="13867"/>
                  </a:lnTo>
                  <a:lnTo>
                    <a:pt x="6108" y="14667"/>
                  </a:lnTo>
                  <a:lnTo>
                    <a:pt x="4469" y="14667"/>
                  </a:lnTo>
                  <a:lnTo>
                    <a:pt x="4469" y="15733"/>
                  </a:lnTo>
                  <a:lnTo>
                    <a:pt x="3873" y="15733"/>
                  </a:lnTo>
                  <a:lnTo>
                    <a:pt x="3426" y="16800"/>
                  </a:lnTo>
                  <a:lnTo>
                    <a:pt x="3426" y="15733"/>
                  </a:lnTo>
                  <a:lnTo>
                    <a:pt x="2830" y="15733"/>
                  </a:lnTo>
                  <a:lnTo>
                    <a:pt x="2830" y="18667"/>
                  </a:lnTo>
                  <a:lnTo>
                    <a:pt x="3426" y="18667"/>
                  </a:lnTo>
                  <a:lnTo>
                    <a:pt x="3426" y="17600"/>
                  </a:lnTo>
                  <a:lnTo>
                    <a:pt x="3873" y="18667"/>
                  </a:lnTo>
                  <a:lnTo>
                    <a:pt x="4469" y="18667"/>
                  </a:lnTo>
                  <a:lnTo>
                    <a:pt x="5512" y="17600"/>
                  </a:lnTo>
                  <a:lnTo>
                    <a:pt x="6108" y="17600"/>
                  </a:lnTo>
                  <a:lnTo>
                    <a:pt x="6108" y="18667"/>
                  </a:lnTo>
                  <a:lnTo>
                    <a:pt x="6703" y="18667"/>
                  </a:lnTo>
                  <a:close/>
                  <a:moveTo>
                    <a:pt x="6703" y="1866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9" name="AutoShape 153"/>
            <p:cNvSpPr>
              <a:spLocks/>
            </p:cNvSpPr>
            <p:nvPr/>
          </p:nvSpPr>
          <p:spPr bwMode="auto">
            <a:xfrm>
              <a:off x="3072" y="4684"/>
              <a:ext cx="84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7053"/>
                  </a:moveTo>
                  <a:lnTo>
                    <a:pt x="18982" y="17053"/>
                  </a:lnTo>
                  <a:lnTo>
                    <a:pt x="18982" y="21600"/>
                  </a:lnTo>
                  <a:lnTo>
                    <a:pt x="21600" y="17053"/>
                  </a:lnTo>
                  <a:close/>
                  <a:moveTo>
                    <a:pt x="11782" y="12505"/>
                  </a:moveTo>
                  <a:lnTo>
                    <a:pt x="14400" y="12505"/>
                  </a:lnTo>
                  <a:lnTo>
                    <a:pt x="14400" y="17053"/>
                  </a:lnTo>
                  <a:lnTo>
                    <a:pt x="11782" y="12505"/>
                  </a:lnTo>
                  <a:close/>
                  <a:moveTo>
                    <a:pt x="9818" y="4547"/>
                  </a:moveTo>
                  <a:lnTo>
                    <a:pt x="9818" y="9095"/>
                  </a:lnTo>
                  <a:lnTo>
                    <a:pt x="9818" y="4547"/>
                  </a:lnTo>
                  <a:close/>
                  <a:moveTo>
                    <a:pt x="0" y="9095"/>
                  </a:moveTo>
                  <a:lnTo>
                    <a:pt x="2618" y="9095"/>
                  </a:lnTo>
                  <a:lnTo>
                    <a:pt x="2618" y="12505"/>
                  </a:lnTo>
                  <a:lnTo>
                    <a:pt x="0" y="12505"/>
                  </a:lnTo>
                  <a:lnTo>
                    <a:pt x="0" y="9095"/>
                  </a:lnTo>
                  <a:close/>
                  <a:moveTo>
                    <a:pt x="2618" y="4547"/>
                  </a:moveTo>
                  <a:lnTo>
                    <a:pt x="4582" y="9095"/>
                  </a:lnTo>
                  <a:lnTo>
                    <a:pt x="4582" y="17053"/>
                  </a:lnTo>
                  <a:lnTo>
                    <a:pt x="2618" y="17053"/>
                  </a:lnTo>
                  <a:lnTo>
                    <a:pt x="4582" y="21600"/>
                  </a:lnTo>
                  <a:lnTo>
                    <a:pt x="7200" y="21600"/>
                  </a:lnTo>
                  <a:lnTo>
                    <a:pt x="7200" y="9095"/>
                  </a:lnTo>
                  <a:lnTo>
                    <a:pt x="4582" y="4547"/>
                  </a:lnTo>
                  <a:lnTo>
                    <a:pt x="4582" y="0"/>
                  </a:lnTo>
                  <a:lnTo>
                    <a:pt x="2618" y="0"/>
                  </a:lnTo>
                  <a:lnTo>
                    <a:pt x="2618" y="4547"/>
                  </a:lnTo>
                  <a:close/>
                  <a:moveTo>
                    <a:pt x="2618" y="45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0" name="AutoShape 154"/>
            <p:cNvSpPr>
              <a:spLocks/>
            </p:cNvSpPr>
            <p:nvPr/>
          </p:nvSpPr>
          <p:spPr bwMode="auto">
            <a:xfrm>
              <a:off x="4209" y="3987"/>
              <a:ext cx="131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277" y="17053"/>
                  </a:moveTo>
                  <a:lnTo>
                    <a:pt x="21600" y="21600"/>
                  </a:lnTo>
                  <a:lnTo>
                    <a:pt x="18277" y="21600"/>
                  </a:lnTo>
                  <a:lnTo>
                    <a:pt x="18277" y="17053"/>
                  </a:lnTo>
                  <a:close/>
                  <a:moveTo>
                    <a:pt x="19938" y="9095"/>
                  </a:moveTo>
                  <a:lnTo>
                    <a:pt x="18277" y="9095"/>
                  </a:lnTo>
                  <a:lnTo>
                    <a:pt x="19938" y="12505"/>
                  </a:lnTo>
                  <a:lnTo>
                    <a:pt x="19938" y="9095"/>
                  </a:lnTo>
                  <a:close/>
                  <a:moveTo>
                    <a:pt x="12046" y="12505"/>
                  </a:moveTo>
                  <a:lnTo>
                    <a:pt x="12046" y="17053"/>
                  </a:lnTo>
                  <a:lnTo>
                    <a:pt x="13708" y="17053"/>
                  </a:lnTo>
                  <a:lnTo>
                    <a:pt x="12046" y="12505"/>
                  </a:lnTo>
                  <a:close/>
                  <a:moveTo>
                    <a:pt x="9138" y="0"/>
                  </a:moveTo>
                  <a:lnTo>
                    <a:pt x="12046" y="0"/>
                  </a:lnTo>
                  <a:lnTo>
                    <a:pt x="12046" y="4547"/>
                  </a:lnTo>
                  <a:lnTo>
                    <a:pt x="10800" y="4547"/>
                  </a:lnTo>
                  <a:lnTo>
                    <a:pt x="9138" y="0"/>
                  </a:lnTo>
                  <a:close/>
                  <a:moveTo>
                    <a:pt x="1662" y="9095"/>
                  </a:moveTo>
                  <a:lnTo>
                    <a:pt x="0" y="9095"/>
                  </a:lnTo>
                  <a:lnTo>
                    <a:pt x="1662" y="9095"/>
                  </a:lnTo>
                  <a:close/>
                  <a:moveTo>
                    <a:pt x="1662" y="909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1" name="AutoShape 155"/>
            <p:cNvSpPr>
              <a:spLocks/>
            </p:cNvSpPr>
            <p:nvPr/>
          </p:nvSpPr>
          <p:spPr bwMode="auto">
            <a:xfrm>
              <a:off x="4105" y="3977"/>
              <a:ext cx="83" cy="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36" y="14400"/>
                  </a:moveTo>
                  <a:lnTo>
                    <a:pt x="21600" y="14400"/>
                  </a:lnTo>
                  <a:lnTo>
                    <a:pt x="19636" y="14400"/>
                  </a:lnTo>
                  <a:close/>
                  <a:moveTo>
                    <a:pt x="17018" y="0"/>
                  </a:moveTo>
                  <a:lnTo>
                    <a:pt x="2618" y="0"/>
                  </a:lnTo>
                  <a:lnTo>
                    <a:pt x="2618" y="7200"/>
                  </a:lnTo>
                  <a:lnTo>
                    <a:pt x="0" y="7200"/>
                  </a:lnTo>
                  <a:lnTo>
                    <a:pt x="0" y="21600"/>
                  </a:lnTo>
                  <a:lnTo>
                    <a:pt x="7200" y="21600"/>
                  </a:lnTo>
                  <a:lnTo>
                    <a:pt x="12436" y="14400"/>
                  </a:lnTo>
                  <a:lnTo>
                    <a:pt x="12436" y="21600"/>
                  </a:lnTo>
                  <a:lnTo>
                    <a:pt x="17018" y="14400"/>
                  </a:lnTo>
                  <a:lnTo>
                    <a:pt x="19636" y="7200"/>
                  </a:lnTo>
                  <a:lnTo>
                    <a:pt x="17018" y="7200"/>
                  </a:lnTo>
                  <a:lnTo>
                    <a:pt x="17018" y="0"/>
                  </a:lnTo>
                  <a:close/>
                  <a:moveTo>
                    <a:pt x="17018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2" name="AutoShape 156"/>
            <p:cNvSpPr>
              <a:spLocks/>
            </p:cNvSpPr>
            <p:nvPr/>
          </p:nvSpPr>
          <p:spPr bwMode="auto">
            <a:xfrm>
              <a:off x="3907" y="3923"/>
              <a:ext cx="159" cy="9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200" y="15178"/>
                  </a:moveTo>
                  <a:lnTo>
                    <a:pt x="20571" y="17514"/>
                  </a:lnTo>
                  <a:lnTo>
                    <a:pt x="19200" y="17514"/>
                  </a:lnTo>
                  <a:lnTo>
                    <a:pt x="19200" y="15178"/>
                  </a:lnTo>
                  <a:close/>
                  <a:moveTo>
                    <a:pt x="2743" y="2335"/>
                  </a:moveTo>
                  <a:lnTo>
                    <a:pt x="1371" y="4670"/>
                  </a:lnTo>
                  <a:lnTo>
                    <a:pt x="2743" y="6422"/>
                  </a:lnTo>
                  <a:lnTo>
                    <a:pt x="2743" y="8757"/>
                  </a:lnTo>
                  <a:lnTo>
                    <a:pt x="1371" y="8757"/>
                  </a:lnTo>
                  <a:lnTo>
                    <a:pt x="1371" y="12843"/>
                  </a:lnTo>
                  <a:lnTo>
                    <a:pt x="0" y="15178"/>
                  </a:lnTo>
                  <a:lnTo>
                    <a:pt x="0" y="17514"/>
                  </a:lnTo>
                  <a:lnTo>
                    <a:pt x="1371" y="17514"/>
                  </a:lnTo>
                  <a:lnTo>
                    <a:pt x="1371" y="19849"/>
                  </a:lnTo>
                  <a:lnTo>
                    <a:pt x="2743" y="21600"/>
                  </a:lnTo>
                  <a:lnTo>
                    <a:pt x="5143" y="17514"/>
                  </a:lnTo>
                  <a:lnTo>
                    <a:pt x="5143" y="15178"/>
                  </a:lnTo>
                  <a:lnTo>
                    <a:pt x="6514" y="15178"/>
                  </a:lnTo>
                  <a:lnTo>
                    <a:pt x="7886" y="12843"/>
                  </a:lnTo>
                  <a:lnTo>
                    <a:pt x="8914" y="15178"/>
                  </a:lnTo>
                  <a:lnTo>
                    <a:pt x="8914" y="17514"/>
                  </a:lnTo>
                  <a:lnTo>
                    <a:pt x="11657" y="12843"/>
                  </a:lnTo>
                  <a:lnTo>
                    <a:pt x="16457" y="12843"/>
                  </a:lnTo>
                  <a:lnTo>
                    <a:pt x="17829" y="15178"/>
                  </a:lnTo>
                  <a:lnTo>
                    <a:pt x="20571" y="15178"/>
                  </a:lnTo>
                  <a:lnTo>
                    <a:pt x="20571" y="12843"/>
                  </a:lnTo>
                  <a:lnTo>
                    <a:pt x="21600" y="12843"/>
                  </a:lnTo>
                  <a:lnTo>
                    <a:pt x="21600" y="11092"/>
                  </a:lnTo>
                  <a:lnTo>
                    <a:pt x="19200" y="8757"/>
                  </a:lnTo>
                  <a:lnTo>
                    <a:pt x="15429" y="8757"/>
                  </a:lnTo>
                  <a:lnTo>
                    <a:pt x="14057" y="6422"/>
                  </a:lnTo>
                  <a:lnTo>
                    <a:pt x="11657" y="6422"/>
                  </a:lnTo>
                  <a:lnTo>
                    <a:pt x="12686" y="4670"/>
                  </a:lnTo>
                  <a:lnTo>
                    <a:pt x="14057" y="6422"/>
                  </a:lnTo>
                  <a:lnTo>
                    <a:pt x="17829" y="6422"/>
                  </a:lnTo>
                  <a:lnTo>
                    <a:pt x="16457" y="4670"/>
                  </a:lnTo>
                  <a:lnTo>
                    <a:pt x="14057" y="4670"/>
                  </a:lnTo>
                  <a:lnTo>
                    <a:pt x="12686" y="2335"/>
                  </a:lnTo>
                  <a:lnTo>
                    <a:pt x="11657" y="2335"/>
                  </a:lnTo>
                  <a:lnTo>
                    <a:pt x="6514" y="0"/>
                  </a:lnTo>
                  <a:lnTo>
                    <a:pt x="2743" y="0"/>
                  </a:lnTo>
                  <a:lnTo>
                    <a:pt x="2743" y="2335"/>
                  </a:lnTo>
                  <a:close/>
                  <a:moveTo>
                    <a:pt x="2743" y="23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3" name="AutoShape 157"/>
            <p:cNvSpPr>
              <a:spLocks/>
            </p:cNvSpPr>
            <p:nvPr/>
          </p:nvSpPr>
          <p:spPr bwMode="auto">
            <a:xfrm>
              <a:off x="4790" y="108"/>
              <a:ext cx="1758" cy="20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353" y="21402"/>
                  </a:moveTo>
                  <a:cubicBezTo>
                    <a:pt x="6122" y="21303"/>
                    <a:pt x="6122" y="21303"/>
                    <a:pt x="6122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6122" y="21204"/>
                    <a:pt x="6122" y="21204"/>
                    <a:pt x="6122" y="21204"/>
                  </a:cubicBezTo>
                  <a:cubicBezTo>
                    <a:pt x="6122" y="21105"/>
                    <a:pt x="6122" y="21105"/>
                    <a:pt x="6122" y="21105"/>
                  </a:cubicBezTo>
                  <a:cubicBezTo>
                    <a:pt x="6006" y="21105"/>
                    <a:pt x="6006" y="21105"/>
                    <a:pt x="6006" y="21105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5891" y="21204"/>
                    <a:pt x="5891" y="21204"/>
                    <a:pt x="5891" y="21204"/>
                  </a:cubicBezTo>
                  <a:cubicBezTo>
                    <a:pt x="5891" y="21303"/>
                    <a:pt x="5891" y="21303"/>
                    <a:pt x="5891" y="21303"/>
                  </a:cubicBezTo>
                  <a:cubicBezTo>
                    <a:pt x="5891" y="21303"/>
                    <a:pt x="5891" y="21303"/>
                    <a:pt x="5891" y="21303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891" y="21105"/>
                    <a:pt x="5891" y="21105"/>
                    <a:pt x="5891" y="21105"/>
                  </a:cubicBezTo>
                  <a:cubicBezTo>
                    <a:pt x="5891" y="21105"/>
                    <a:pt x="5891" y="21105"/>
                    <a:pt x="5891" y="21105"/>
                  </a:cubicBezTo>
                  <a:cubicBezTo>
                    <a:pt x="5775" y="21105"/>
                    <a:pt x="5775" y="21105"/>
                    <a:pt x="5775" y="21105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660" y="21303"/>
                    <a:pt x="5660" y="21303"/>
                    <a:pt x="5660" y="21303"/>
                  </a:cubicBezTo>
                  <a:cubicBezTo>
                    <a:pt x="5660" y="21303"/>
                    <a:pt x="5660" y="21303"/>
                    <a:pt x="5660" y="21303"/>
                  </a:cubicBezTo>
                  <a:cubicBezTo>
                    <a:pt x="5660" y="21204"/>
                    <a:pt x="5660" y="21204"/>
                    <a:pt x="5660" y="21204"/>
                  </a:cubicBezTo>
                  <a:cubicBezTo>
                    <a:pt x="5660" y="21204"/>
                    <a:pt x="5660" y="21204"/>
                    <a:pt x="5660" y="21204"/>
                  </a:cubicBezTo>
                  <a:cubicBezTo>
                    <a:pt x="5775" y="21105"/>
                    <a:pt x="5775" y="21105"/>
                    <a:pt x="5775" y="21105"/>
                  </a:cubicBezTo>
                  <a:cubicBezTo>
                    <a:pt x="5775" y="21006"/>
                    <a:pt x="5775" y="21006"/>
                    <a:pt x="5775" y="21006"/>
                  </a:cubicBezTo>
                  <a:cubicBezTo>
                    <a:pt x="5775" y="21006"/>
                    <a:pt x="5775" y="21006"/>
                    <a:pt x="5775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660" y="21105"/>
                    <a:pt x="5660" y="21105"/>
                    <a:pt x="5660" y="21105"/>
                  </a:cubicBezTo>
                  <a:cubicBezTo>
                    <a:pt x="5544" y="21105"/>
                    <a:pt x="5544" y="21105"/>
                    <a:pt x="5544" y="21105"/>
                  </a:cubicBezTo>
                  <a:cubicBezTo>
                    <a:pt x="5544" y="21105"/>
                    <a:pt x="5544" y="21105"/>
                    <a:pt x="5544" y="21105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105"/>
                    <a:pt x="5429" y="21105"/>
                    <a:pt x="5429" y="21105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429" y="20906"/>
                    <a:pt x="5429" y="20906"/>
                    <a:pt x="5429" y="20906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660" y="20807"/>
                    <a:pt x="5660" y="20807"/>
                    <a:pt x="5660" y="20807"/>
                  </a:cubicBezTo>
                  <a:cubicBezTo>
                    <a:pt x="5660" y="20807"/>
                    <a:pt x="5660" y="20807"/>
                    <a:pt x="5660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544" y="20708"/>
                    <a:pt x="5544" y="20708"/>
                    <a:pt x="5544" y="20708"/>
                  </a:cubicBezTo>
                  <a:cubicBezTo>
                    <a:pt x="5660" y="20708"/>
                    <a:pt x="5660" y="20708"/>
                    <a:pt x="5660" y="20708"/>
                  </a:cubicBezTo>
                  <a:cubicBezTo>
                    <a:pt x="5775" y="20708"/>
                    <a:pt x="5775" y="20708"/>
                    <a:pt x="5775" y="20708"/>
                  </a:cubicBezTo>
                  <a:cubicBezTo>
                    <a:pt x="5775" y="20609"/>
                    <a:pt x="5775" y="20609"/>
                    <a:pt x="5775" y="20609"/>
                  </a:cubicBezTo>
                  <a:cubicBezTo>
                    <a:pt x="5660" y="20609"/>
                    <a:pt x="5660" y="20609"/>
                    <a:pt x="5660" y="20609"/>
                  </a:cubicBezTo>
                  <a:cubicBezTo>
                    <a:pt x="5660" y="20609"/>
                    <a:pt x="5660" y="20609"/>
                    <a:pt x="5660" y="20609"/>
                  </a:cubicBezTo>
                  <a:cubicBezTo>
                    <a:pt x="5544" y="20708"/>
                    <a:pt x="5544" y="20708"/>
                    <a:pt x="5544" y="20708"/>
                  </a:cubicBezTo>
                  <a:cubicBezTo>
                    <a:pt x="5429" y="20708"/>
                    <a:pt x="5429" y="20708"/>
                    <a:pt x="5429" y="20708"/>
                  </a:cubicBezTo>
                  <a:cubicBezTo>
                    <a:pt x="5313" y="20807"/>
                    <a:pt x="5313" y="20807"/>
                    <a:pt x="5313" y="20807"/>
                  </a:cubicBezTo>
                  <a:cubicBezTo>
                    <a:pt x="5313" y="20708"/>
                    <a:pt x="5313" y="20708"/>
                    <a:pt x="5313" y="20708"/>
                  </a:cubicBezTo>
                  <a:cubicBezTo>
                    <a:pt x="5313" y="20708"/>
                    <a:pt x="5313" y="20708"/>
                    <a:pt x="5313" y="20708"/>
                  </a:cubicBezTo>
                  <a:cubicBezTo>
                    <a:pt x="5429" y="20708"/>
                    <a:pt x="5429" y="20708"/>
                    <a:pt x="5429" y="20708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510"/>
                    <a:pt x="5429" y="20510"/>
                    <a:pt x="5429" y="20510"/>
                  </a:cubicBezTo>
                  <a:cubicBezTo>
                    <a:pt x="5429" y="20510"/>
                    <a:pt x="5429" y="20510"/>
                    <a:pt x="5429" y="20510"/>
                  </a:cubicBezTo>
                  <a:cubicBezTo>
                    <a:pt x="5313" y="20510"/>
                    <a:pt x="5313" y="20510"/>
                    <a:pt x="5313" y="20510"/>
                  </a:cubicBezTo>
                  <a:cubicBezTo>
                    <a:pt x="5313" y="20510"/>
                    <a:pt x="5313" y="20510"/>
                    <a:pt x="5313" y="20510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313" y="20609"/>
                    <a:pt x="5313" y="20609"/>
                    <a:pt x="5313" y="20609"/>
                  </a:cubicBezTo>
                  <a:cubicBezTo>
                    <a:pt x="5198" y="20609"/>
                    <a:pt x="5198" y="20609"/>
                    <a:pt x="5198" y="20609"/>
                  </a:cubicBezTo>
                  <a:cubicBezTo>
                    <a:pt x="5198" y="20609"/>
                    <a:pt x="5198" y="20609"/>
                    <a:pt x="5198" y="20609"/>
                  </a:cubicBezTo>
                  <a:cubicBezTo>
                    <a:pt x="5082" y="20609"/>
                    <a:pt x="5082" y="20609"/>
                    <a:pt x="5082" y="20609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4967" y="20708"/>
                    <a:pt x="4967" y="20708"/>
                    <a:pt x="4967" y="20708"/>
                  </a:cubicBezTo>
                  <a:cubicBezTo>
                    <a:pt x="4967" y="20708"/>
                    <a:pt x="4967" y="20708"/>
                    <a:pt x="4967" y="20708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736" y="20708"/>
                    <a:pt x="4736" y="20708"/>
                    <a:pt x="4736" y="20708"/>
                  </a:cubicBezTo>
                  <a:cubicBezTo>
                    <a:pt x="4736" y="20708"/>
                    <a:pt x="4736" y="20708"/>
                    <a:pt x="4736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505" y="20807"/>
                    <a:pt x="4505" y="20807"/>
                    <a:pt x="4505" y="20807"/>
                  </a:cubicBezTo>
                  <a:cubicBezTo>
                    <a:pt x="4505" y="20807"/>
                    <a:pt x="4505" y="20807"/>
                    <a:pt x="4505" y="20807"/>
                  </a:cubicBezTo>
                  <a:cubicBezTo>
                    <a:pt x="4505" y="20708"/>
                    <a:pt x="4505" y="20708"/>
                    <a:pt x="4505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609"/>
                    <a:pt x="4620" y="20609"/>
                    <a:pt x="4620" y="20609"/>
                  </a:cubicBezTo>
                  <a:cubicBezTo>
                    <a:pt x="4505" y="20609"/>
                    <a:pt x="4505" y="20609"/>
                    <a:pt x="4505" y="20609"/>
                  </a:cubicBezTo>
                  <a:cubicBezTo>
                    <a:pt x="4505" y="20510"/>
                    <a:pt x="4505" y="20510"/>
                    <a:pt x="4505" y="20510"/>
                  </a:cubicBezTo>
                  <a:cubicBezTo>
                    <a:pt x="4505" y="20510"/>
                    <a:pt x="4505" y="20510"/>
                    <a:pt x="4505" y="20510"/>
                  </a:cubicBezTo>
                  <a:cubicBezTo>
                    <a:pt x="4389" y="20510"/>
                    <a:pt x="4389" y="20510"/>
                    <a:pt x="4389" y="20510"/>
                  </a:cubicBezTo>
                  <a:cubicBezTo>
                    <a:pt x="4389" y="20510"/>
                    <a:pt x="4389" y="20510"/>
                    <a:pt x="4389" y="20510"/>
                  </a:cubicBezTo>
                  <a:cubicBezTo>
                    <a:pt x="4274" y="20510"/>
                    <a:pt x="4274" y="20510"/>
                    <a:pt x="4274" y="20510"/>
                  </a:cubicBezTo>
                  <a:cubicBezTo>
                    <a:pt x="4158" y="20510"/>
                    <a:pt x="4158" y="20510"/>
                    <a:pt x="4158" y="20510"/>
                  </a:cubicBezTo>
                  <a:cubicBezTo>
                    <a:pt x="4158" y="20510"/>
                    <a:pt x="4158" y="20510"/>
                    <a:pt x="4158" y="20510"/>
                  </a:cubicBezTo>
                  <a:cubicBezTo>
                    <a:pt x="4274" y="20411"/>
                    <a:pt x="4274" y="20411"/>
                    <a:pt x="4274" y="20411"/>
                  </a:cubicBezTo>
                  <a:cubicBezTo>
                    <a:pt x="4274" y="20411"/>
                    <a:pt x="4274" y="20411"/>
                    <a:pt x="4274" y="20411"/>
                  </a:cubicBezTo>
                  <a:cubicBezTo>
                    <a:pt x="4158" y="20411"/>
                    <a:pt x="4158" y="20411"/>
                    <a:pt x="4158" y="20411"/>
                  </a:cubicBezTo>
                  <a:cubicBezTo>
                    <a:pt x="4158" y="20411"/>
                    <a:pt x="4158" y="20411"/>
                    <a:pt x="4158" y="20411"/>
                  </a:cubicBezTo>
                  <a:cubicBezTo>
                    <a:pt x="4274" y="20312"/>
                    <a:pt x="4274" y="20312"/>
                    <a:pt x="4274" y="20312"/>
                  </a:cubicBezTo>
                  <a:cubicBezTo>
                    <a:pt x="4389" y="20312"/>
                    <a:pt x="4389" y="20312"/>
                    <a:pt x="4389" y="20312"/>
                  </a:cubicBezTo>
                  <a:cubicBezTo>
                    <a:pt x="4389" y="20312"/>
                    <a:pt x="4389" y="20312"/>
                    <a:pt x="4389" y="20312"/>
                  </a:cubicBezTo>
                  <a:cubicBezTo>
                    <a:pt x="4389" y="20213"/>
                    <a:pt x="4389" y="20213"/>
                    <a:pt x="4389" y="20213"/>
                  </a:cubicBezTo>
                  <a:cubicBezTo>
                    <a:pt x="4274" y="20213"/>
                    <a:pt x="4274" y="20213"/>
                    <a:pt x="4274" y="20213"/>
                  </a:cubicBezTo>
                  <a:cubicBezTo>
                    <a:pt x="4158" y="20312"/>
                    <a:pt x="4158" y="20312"/>
                    <a:pt x="4158" y="20312"/>
                  </a:cubicBezTo>
                  <a:cubicBezTo>
                    <a:pt x="4158" y="20312"/>
                    <a:pt x="4158" y="20312"/>
                    <a:pt x="4158" y="20312"/>
                  </a:cubicBezTo>
                  <a:cubicBezTo>
                    <a:pt x="4043" y="20312"/>
                    <a:pt x="4043" y="20312"/>
                    <a:pt x="4043" y="20312"/>
                  </a:cubicBezTo>
                  <a:cubicBezTo>
                    <a:pt x="3927" y="20312"/>
                    <a:pt x="3927" y="20312"/>
                    <a:pt x="3927" y="20312"/>
                  </a:cubicBezTo>
                  <a:cubicBezTo>
                    <a:pt x="3927" y="20312"/>
                    <a:pt x="3927" y="20312"/>
                    <a:pt x="3927" y="20312"/>
                  </a:cubicBezTo>
                  <a:cubicBezTo>
                    <a:pt x="4043" y="20213"/>
                    <a:pt x="4043" y="20213"/>
                    <a:pt x="4043" y="20213"/>
                  </a:cubicBezTo>
                  <a:cubicBezTo>
                    <a:pt x="4043" y="20213"/>
                    <a:pt x="4043" y="20213"/>
                    <a:pt x="4043" y="20213"/>
                  </a:cubicBezTo>
                  <a:cubicBezTo>
                    <a:pt x="4043" y="20114"/>
                    <a:pt x="4043" y="20114"/>
                    <a:pt x="4043" y="20114"/>
                  </a:cubicBezTo>
                  <a:cubicBezTo>
                    <a:pt x="4158" y="20114"/>
                    <a:pt x="4158" y="20114"/>
                    <a:pt x="4158" y="20114"/>
                  </a:cubicBezTo>
                  <a:cubicBezTo>
                    <a:pt x="4158" y="20114"/>
                    <a:pt x="4158" y="20114"/>
                    <a:pt x="4158" y="20114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043" y="20114"/>
                    <a:pt x="4043" y="20114"/>
                    <a:pt x="4043" y="20114"/>
                  </a:cubicBezTo>
                  <a:cubicBezTo>
                    <a:pt x="3927" y="20114"/>
                    <a:pt x="3927" y="20114"/>
                    <a:pt x="3927" y="20114"/>
                  </a:cubicBezTo>
                  <a:cubicBezTo>
                    <a:pt x="3927" y="20114"/>
                    <a:pt x="3927" y="20114"/>
                    <a:pt x="3927" y="20114"/>
                  </a:cubicBezTo>
                  <a:cubicBezTo>
                    <a:pt x="3927" y="20015"/>
                    <a:pt x="3927" y="20015"/>
                    <a:pt x="3927" y="20015"/>
                  </a:cubicBezTo>
                  <a:cubicBezTo>
                    <a:pt x="4043" y="20015"/>
                    <a:pt x="4043" y="20015"/>
                    <a:pt x="4043" y="20015"/>
                  </a:cubicBezTo>
                  <a:cubicBezTo>
                    <a:pt x="4043" y="20015"/>
                    <a:pt x="4043" y="20015"/>
                    <a:pt x="4043" y="20015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158" y="19916"/>
                    <a:pt x="4158" y="19916"/>
                    <a:pt x="4158" y="19916"/>
                  </a:cubicBezTo>
                  <a:cubicBezTo>
                    <a:pt x="4158" y="19916"/>
                    <a:pt x="4158" y="19916"/>
                    <a:pt x="4158" y="19916"/>
                  </a:cubicBezTo>
                  <a:cubicBezTo>
                    <a:pt x="4274" y="19916"/>
                    <a:pt x="4274" y="19916"/>
                    <a:pt x="4274" y="19916"/>
                  </a:cubicBezTo>
                  <a:cubicBezTo>
                    <a:pt x="4158" y="19817"/>
                    <a:pt x="4158" y="19817"/>
                    <a:pt x="4158" y="19817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3927" y="19916"/>
                    <a:pt x="3927" y="19916"/>
                    <a:pt x="3927" y="19916"/>
                  </a:cubicBezTo>
                  <a:cubicBezTo>
                    <a:pt x="3927" y="19916"/>
                    <a:pt x="3927" y="19916"/>
                    <a:pt x="3927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817"/>
                    <a:pt x="4043" y="19817"/>
                    <a:pt x="4043" y="19817"/>
                  </a:cubicBezTo>
                  <a:cubicBezTo>
                    <a:pt x="3927" y="19817"/>
                    <a:pt x="3927" y="19817"/>
                    <a:pt x="3927" y="19817"/>
                  </a:cubicBezTo>
                  <a:cubicBezTo>
                    <a:pt x="4043" y="19817"/>
                    <a:pt x="4043" y="19817"/>
                    <a:pt x="4043" y="19817"/>
                  </a:cubicBezTo>
                  <a:cubicBezTo>
                    <a:pt x="4043" y="19717"/>
                    <a:pt x="4043" y="19717"/>
                    <a:pt x="4043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618"/>
                    <a:pt x="3927" y="19618"/>
                    <a:pt x="3927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696" y="19618"/>
                    <a:pt x="3696" y="19618"/>
                    <a:pt x="3696" y="19618"/>
                  </a:cubicBezTo>
                  <a:cubicBezTo>
                    <a:pt x="3812" y="19519"/>
                    <a:pt x="3812" y="19519"/>
                    <a:pt x="3812" y="19519"/>
                  </a:cubicBezTo>
                  <a:cubicBezTo>
                    <a:pt x="3812" y="19519"/>
                    <a:pt x="3812" y="19519"/>
                    <a:pt x="3812" y="19519"/>
                  </a:cubicBezTo>
                  <a:cubicBezTo>
                    <a:pt x="3927" y="19519"/>
                    <a:pt x="3927" y="19519"/>
                    <a:pt x="3927" y="19519"/>
                  </a:cubicBezTo>
                  <a:cubicBezTo>
                    <a:pt x="3927" y="19420"/>
                    <a:pt x="3927" y="19420"/>
                    <a:pt x="3927" y="19420"/>
                  </a:cubicBezTo>
                  <a:cubicBezTo>
                    <a:pt x="3927" y="19420"/>
                    <a:pt x="3927" y="19420"/>
                    <a:pt x="3927" y="19420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812" y="19321"/>
                    <a:pt x="3812" y="19321"/>
                    <a:pt x="3812" y="19321"/>
                  </a:cubicBezTo>
                  <a:cubicBezTo>
                    <a:pt x="3812" y="19321"/>
                    <a:pt x="3812" y="19321"/>
                    <a:pt x="3812" y="19321"/>
                  </a:cubicBezTo>
                  <a:cubicBezTo>
                    <a:pt x="3696" y="19321"/>
                    <a:pt x="3696" y="19321"/>
                    <a:pt x="3696" y="19321"/>
                  </a:cubicBezTo>
                  <a:cubicBezTo>
                    <a:pt x="3696" y="19321"/>
                    <a:pt x="3696" y="19321"/>
                    <a:pt x="3696" y="19321"/>
                  </a:cubicBezTo>
                  <a:cubicBezTo>
                    <a:pt x="3696" y="19222"/>
                    <a:pt x="3696" y="19222"/>
                    <a:pt x="3696" y="19222"/>
                  </a:cubicBezTo>
                  <a:cubicBezTo>
                    <a:pt x="3696" y="19222"/>
                    <a:pt x="3696" y="19222"/>
                    <a:pt x="3696" y="19222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696" y="19123"/>
                    <a:pt x="3696" y="19123"/>
                    <a:pt x="3696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696" y="19024"/>
                    <a:pt x="3696" y="19024"/>
                    <a:pt x="3696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696" y="19024"/>
                    <a:pt x="3696" y="19024"/>
                    <a:pt x="3696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465" y="18925"/>
                    <a:pt x="3465" y="18925"/>
                    <a:pt x="3465" y="18925"/>
                  </a:cubicBezTo>
                  <a:cubicBezTo>
                    <a:pt x="3581" y="18925"/>
                    <a:pt x="3581" y="18925"/>
                    <a:pt x="3581" y="18925"/>
                  </a:cubicBezTo>
                  <a:cubicBezTo>
                    <a:pt x="3696" y="18925"/>
                    <a:pt x="3696" y="18925"/>
                    <a:pt x="3696" y="18925"/>
                  </a:cubicBezTo>
                  <a:cubicBezTo>
                    <a:pt x="3812" y="18925"/>
                    <a:pt x="3812" y="18925"/>
                    <a:pt x="3812" y="18925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581" y="18826"/>
                    <a:pt x="3581" y="18826"/>
                    <a:pt x="3581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927" y="18826"/>
                    <a:pt x="3927" y="18826"/>
                    <a:pt x="3927" y="18826"/>
                  </a:cubicBezTo>
                  <a:cubicBezTo>
                    <a:pt x="3927" y="18727"/>
                    <a:pt x="3927" y="18727"/>
                    <a:pt x="3927" y="18727"/>
                  </a:cubicBezTo>
                  <a:cubicBezTo>
                    <a:pt x="3812" y="18727"/>
                    <a:pt x="3812" y="18727"/>
                    <a:pt x="3812" y="18727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727"/>
                    <a:pt x="3696" y="18727"/>
                    <a:pt x="3696" y="18727"/>
                  </a:cubicBezTo>
                  <a:cubicBezTo>
                    <a:pt x="3581" y="18727"/>
                    <a:pt x="3581" y="18727"/>
                    <a:pt x="3581" y="18727"/>
                  </a:cubicBezTo>
                  <a:cubicBezTo>
                    <a:pt x="3581" y="18826"/>
                    <a:pt x="3581" y="18826"/>
                    <a:pt x="3581" y="18826"/>
                  </a:cubicBezTo>
                  <a:cubicBezTo>
                    <a:pt x="3465" y="18826"/>
                    <a:pt x="3465" y="18826"/>
                    <a:pt x="3465" y="18826"/>
                  </a:cubicBezTo>
                  <a:cubicBezTo>
                    <a:pt x="3465" y="18826"/>
                    <a:pt x="3465" y="18826"/>
                    <a:pt x="3465" y="18826"/>
                  </a:cubicBezTo>
                  <a:cubicBezTo>
                    <a:pt x="3465" y="18727"/>
                    <a:pt x="3465" y="18727"/>
                    <a:pt x="3465" y="18727"/>
                  </a:cubicBezTo>
                  <a:cubicBezTo>
                    <a:pt x="3465" y="18727"/>
                    <a:pt x="3465" y="18727"/>
                    <a:pt x="3465" y="18727"/>
                  </a:cubicBezTo>
                  <a:cubicBezTo>
                    <a:pt x="3581" y="18727"/>
                    <a:pt x="3581" y="18727"/>
                    <a:pt x="3581" y="18727"/>
                  </a:cubicBezTo>
                  <a:cubicBezTo>
                    <a:pt x="3696" y="18628"/>
                    <a:pt x="3696" y="18628"/>
                    <a:pt x="3696" y="18628"/>
                  </a:cubicBezTo>
                  <a:cubicBezTo>
                    <a:pt x="3696" y="18628"/>
                    <a:pt x="3696" y="18628"/>
                    <a:pt x="3696" y="18628"/>
                  </a:cubicBezTo>
                  <a:cubicBezTo>
                    <a:pt x="3581" y="18628"/>
                    <a:pt x="3581" y="18628"/>
                    <a:pt x="3581" y="18628"/>
                  </a:cubicBezTo>
                  <a:cubicBezTo>
                    <a:pt x="3465" y="18628"/>
                    <a:pt x="3465" y="18628"/>
                    <a:pt x="3465" y="18628"/>
                  </a:cubicBezTo>
                  <a:cubicBezTo>
                    <a:pt x="3465" y="18628"/>
                    <a:pt x="3465" y="18628"/>
                    <a:pt x="3465" y="18628"/>
                  </a:cubicBezTo>
                  <a:cubicBezTo>
                    <a:pt x="3465" y="18528"/>
                    <a:pt x="3465" y="18528"/>
                    <a:pt x="3465" y="18528"/>
                  </a:cubicBezTo>
                  <a:cubicBezTo>
                    <a:pt x="3581" y="18528"/>
                    <a:pt x="3581" y="18528"/>
                    <a:pt x="3581" y="18528"/>
                  </a:cubicBezTo>
                  <a:cubicBezTo>
                    <a:pt x="3696" y="18528"/>
                    <a:pt x="3696" y="18528"/>
                    <a:pt x="3696" y="18528"/>
                  </a:cubicBezTo>
                  <a:cubicBezTo>
                    <a:pt x="3812" y="18528"/>
                    <a:pt x="3812" y="18528"/>
                    <a:pt x="3812" y="18528"/>
                  </a:cubicBezTo>
                  <a:cubicBezTo>
                    <a:pt x="3927" y="18528"/>
                    <a:pt x="3927" y="18528"/>
                    <a:pt x="3927" y="18528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3927" y="18429"/>
                    <a:pt x="3927" y="18429"/>
                    <a:pt x="3927" y="18429"/>
                  </a:cubicBezTo>
                  <a:cubicBezTo>
                    <a:pt x="3812" y="18429"/>
                    <a:pt x="3812" y="18429"/>
                    <a:pt x="3812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581" y="18528"/>
                    <a:pt x="3581" y="18528"/>
                    <a:pt x="3581" y="18528"/>
                  </a:cubicBezTo>
                  <a:cubicBezTo>
                    <a:pt x="3465" y="18528"/>
                    <a:pt x="3465" y="18528"/>
                    <a:pt x="3465" y="18528"/>
                  </a:cubicBezTo>
                  <a:cubicBezTo>
                    <a:pt x="3465" y="18429"/>
                    <a:pt x="3465" y="18429"/>
                    <a:pt x="3465" y="18429"/>
                  </a:cubicBezTo>
                  <a:cubicBezTo>
                    <a:pt x="3465" y="18429"/>
                    <a:pt x="3465" y="18429"/>
                    <a:pt x="3465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812" y="18330"/>
                    <a:pt x="3812" y="18330"/>
                    <a:pt x="3812" y="18330"/>
                  </a:cubicBezTo>
                  <a:cubicBezTo>
                    <a:pt x="3927" y="18330"/>
                    <a:pt x="3927" y="18330"/>
                    <a:pt x="3927" y="18330"/>
                  </a:cubicBezTo>
                  <a:cubicBezTo>
                    <a:pt x="3927" y="18330"/>
                    <a:pt x="3927" y="18330"/>
                    <a:pt x="3927" y="18330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330"/>
                    <a:pt x="4043" y="18330"/>
                    <a:pt x="4043" y="18330"/>
                  </a:cubicBezTo>
                  <a:cubicBezTo>
                    <a:pt x="4043" y="18330"/>
                    <a:pt x="4043" y="18330"/>
                    <a:pt x="4043" y="18330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158" y="18330"/>
                    <a:pt x="4158" y="18330"/>
                    <a:pt x="4158" y="18330"/>
                  </a:cubicBezTo>
                  <a:cubicBezTo>
                    <a:pt x="4158" y="18330"/>
                    <a:pt x="4158" y="18330"/>
                    <a:pt x="4158" y="18330"/>
                  </a:cubicBezTo>
                  <a:cubicBezTo>
                    <a:pt x="4274" y="18330"/>
                    <a:pt x="4274" y="18330"/>
                    <a:pt x="4274" y="18330"/>
                  </a:cubicBezTo>
                  <a:cubicBezTo>
                    <a:pt x="4158" y="18231"/>
                    <a:pt x="4158" y="18231"/>
                    <a:pt x="4158" y="18231"/>
                  </a:cubicBezTo>
                  <a:cubicBezTo>
                    <a:pt x="4158" y="18231"/>
                    <a:pt x="4158" y="18231"/>
                    <a:pt x="4158" y="18231"/>
                  </a:cubicBezTo>
                  <a:cubicBezTo>
                    <a:pt x="4158" y="18132"/>
                    <a:pt x="4158" y="18132"/>
                    <a:pt x="4158" y="18132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043" y="18132"/>
                    <a:pt x="4043" y="18132"/>
                    <a:pt x="4043" y="18132"/>
                  </a:cubicBezTo>
                  <a:cubicBezTo>
                    <a:pt x="4043" y="18132"/>
                    <a:pt x="4043" y="18132"/>
                    <a:pt x="4043" y="18132"/>
                  </a:cubicBezTo>
                  <a:cubicBezTo>
                    <a:pt x="4043" y="18033"/>
                    <a:pt x="4043" y="18033"/>
                    <a:pt x="4043" y="18033"/>
                  </a:cubicBezTo>
                  <a:cubicBezTo>
                    <a:pt x="3927" y="18033"/>
                    <a:pt x="3927" y="18033"/>
                    <a:pt x="3927" y="18033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231"/>
                    <a:pt x="3812" y="18231"/>
                    <a:pt x="3812" y="18231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581" y="18231"/>
                    <a:pt x="3581" y="18231"/>
                    <a:pt x="3581" y="18231"/>
                  </a:cubicBezTo>
                  <a:cubicBezTo>
                    <a:pt x="3465" y="18231"/>
                    <a:pt x="3465" y="18231"/>
                    <a:pt x="3465" y="18231"/>
                  </a:cubicBezTo>
                  <a:cubicBezTo>
                    <a:pt x="3465" y="18330"/>
                    <a:pt x="3465" y="18330"/>
                    <a:pt x="3465" y="18330"/>
                  </a:cubicBezTo>
                  <a:cubicBezTo>
                    <a:pt x="3350" y="18330"/>
                    <a:pt x="3350" y="18330"/>
                    <a:pt x="3350" y="18330"/>
                  </a:cubicBezTo>
                  <a:cubicBezTo>
                    <a:pt x="3350" y="18330"/>
                    <a:pt x="3350" y="18330"/>
                    <a:pt x="3350" y="18330"/>
                  </a:cubicBezTo>
                  <a:cubicBezTo>
                    <a:pt x="3350" y="18231"/>
                    <a:pt x="3350" y="18231"/>
                    <a:pt x="3350" y="18231"/>
                  </a:cubicBezTo>
                  <a:cubicBezTo>
                    <a:pt x="3350" y="18132"/>
                    <a:pt x="3350" y="18132"/>
                    <a:pt x="3350" y="18132"/>
                  </a:cubicBezTo>
                  <a:cubicBezTo>
                    <a:pt x="3350" y="18132"/>
                    <a:pt x="3350" y="18132"/>
                    <a:pt x="3350" y="18132"/>
                  </a:cubicBezTo>
                  <a:cubicBezTo>
                    <a:pt x="3350" y="18033"/>
                    <a:pt x="3350" y="18033"/>
                    <a:pt x="3350" y="18033"/>
                  </a:cubicBezTo>
                  <a:cubicBezTo>
                    <a:pt x="3350" y="18033"/>
                    <a:pt x="3350" y="18033"/>
                    <a:pt x="3350" y="18033"/>
                  </a:cubicBezTo>
                  <a:cubicBezTo>
                    <a:pt x="3465" y="18033"/>
                    <a:pt x="3465" y="18033"/>
                    <a:pt x="3465" y="18033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835"/>
                    <a:pt x="3696" y="17835"/>
                    <a:pt x="3696" y="17835"/>
                  </a:cubicBezTo>
                  <a:cubicBezTo>
                    <a:pt x="3696" y="17835"/>
                    <a:pt x="3696" y="17835"/>
                    <a:pt x="3696" y="17835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465" y="17934"/>
                    <a:pt x="3465" y="17934"/>
                    <a:pt x="3465" y="17934"/>
                  </a:cubicBezTo>
                  <a:cubicBezTo>
                    <a:pt x="3350" y="17934"/>
                    <a:pt x="3350" y="17934"/>
                    <a:pt x="3350" y="17934"/>
                  </a:cubicBezTo>
                  <a:cubicBezTo>
                    <a:pt x="3350" y="17934"/>
                    <a:pt x="3350" y="17934"/>
                    <a:pt x="3350" y="17934"/>
                  </a:cubicBezTo>
                  <a:cubicBezTo>
                    <a:pt x="3350" y="17835"/>
                    <a:pt x="3350" y="17835"/>
                    <a:pt x="3350" y="17835"/>
                  </a:cubicBezTo>
                  <a:cubicBezTo>
                    <a:pt x="3465" y="17736"/>
                    <a:pt x="3465" y="17736"/>
                    <a:pt x="3465" y="17736"/>
                  </a:cubicBezTo>
                  <a:cubicBezTo>
                    <a:pt x="3465" y="17736"/>
                    <a:pt x="3465" y="17736"/>
                    <a:pt x="3465" y="17736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350" y="17736"/>
                    <a:pt x="3350" y="17736"/>
                    <a:pt x="3350" y="17736"/>
                  </a:cubicBezTo>
                  <a:cubicBezTo>
                    <a:pt x="3234" y="17736"/>
                    <a:pt x="3234" y="17736"/>
                    <a:pt x="3234" y="17736"/>
                  </a:cubicBezTo>
                  <a:cubicBezTo>
                    <a:pt x="3234" y="17637"/>
                    <a:pt x="3234" y="17637"/>
                    <a:pt x="3234" y="17637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465" y="17637"/>
                    <a:pt x="3465" y="17637"/>
                    <a:pt x="3465" y="17637"/>
                  </a:cubicBezTo>
                  <a:cubicBezTo>
                    <a:pt x="3465" y="17538"/>
                    <a:pt x="3465" y="17538"/>
                    <a:pt x="3465" y="17538"/>
                  </a:cubicBezTo>
                  <a:cubicBezTo>
                    <a:pt x="3581" y="17538"/>
                    <a:pt x="3581" y="17538"/>
                    <a:pt x="3581" y="17538"/>
                  </a:cubicBezTo>
                  <a:cubicBezTo>
                    <a:pt x="3696" y="17538"/>
                    <a:pt x="3696" y="17538"/>
                    <a:pt x="3696" y="17538"/>
                  </a:cubicBezTo>
                  <a:cubicBezTo>
                    <a:pt x="3696" y="17439"/>
                    <a:pt x="3696" y="17439"/>
                    <a:pt x="3696" y="17439"/>
                  </a:cubicBezTo>
                  <a:cubicBezTo>
                    <a:pt x="3696" y="17439"/>
                    <a:pt x="3696" y="17439"/>
                    <a:pt x="3696" y="17439"/>
                  </a:cubicBezTo>
                  <a:cubicBezTo>
                    <a:pt x="3812" y="17439"/>
                    <a:pt x="3812" y="17439"/>
                    <a:pt x="3812" y="17439"/>
                  </a:cubicBezTo>
                  <a:cubicBezTo>
                    <a:pt x="3812" y="17439"/>
                    <a:pt x="3812" y="17439"/>
                    <a:pt x="3812" y="17439"/>
                  </a:cubicBezTo>
                  <a:cubicBezTo>
                    <a:pt x="3812" y="17339"/>
                    <a:pt x="3812" y="17339"/>
                    <a:pt x="3812" y="173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4043" y="17439"/>
                    <a:pt x="4043" y="17439"/>
                    <a:pt x="4043" y="17439"/>
                  </a:cubicBezTo>
                  <a:cubicBezTo>
                    <a:pt x="4158" y="17439"/>
                    <a:pt x="4158" y="17439"/>
                    <a:pt x="4158" y="174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3927" y="17339"/>
                    <a:pt x="3927" y="17339"/>
                    <a:pt x="3927" y="17339"/>
                  </a:cubicBezTo>
                  <a:cubicBezTo>
                    <a:pt x="3927" y="17240"/>
                    <a:pt x="3927" y="17240"/>
                    <a:pt x="3927" y="17240"/>
                  </a:cubicBezTo>
                  <a:cubicBezTo>
                    <a:pt x="3696" y="17339"/>
                    <a:pt x="3696" y="17339"/>
                    <a:pt x="3696" y="17339"/>
                  </a:cubicBezTo>
                  <a:cubicBezTo>
                    <a:pt x="3696" y="17339"/>
                    <a:pt x="3696" y="17339"/>
                    <a:pt x="3696" y="173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465" y="17538"/>
                    <a:pt x="3465" y="17538"/>
                    <a:pt x="3465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439"/>
                    <a:pt x="3350" y="17439"/>
                    <a:pt x="3350" y="17439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350" y="17439"/>
                    <a:pt x="3350" y="17439"/>
                    <a:pt x="3350" y="17439"/>
                  </a:cubicBezTo>
                  <a:cubicBezTo>
                    <a:pt x="3350" y="17339"/>
                    <a:pt x="3350" y="17339"/>
                    <a:pt x="3350" y="173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119" y="17339"/>
                    <a:pt x="3119" y="17339"/>
                    <a:pt x="3119" y="17339"/>
                  </a:cubicBezTo>
                  <a:cubicBezTo>
                    <a:pt x="3119" y="17240"/>
                    <a:pt x="3119" y="17240"/>
                    <a:pt x="3119" y="17240"/>
                  </a:cubicBezTo>
                  <a:cubicBezTo>
                    <a:pt x="3234" y="17240"/>
                    <a:pt x="3234" y="17240"/>
                    <a:pt x="3234" y="17240"/>
                  </a:cubicBezTo>
                  <a:cubicBezTo>
                    <a:pt x="3350" y="17240"/>
                    <a:pt x="3350" y="17240"/>
                    <a:pt x="3350" y="17240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465" y="17240"/>
                    <a:pt x="3465" y="17240"/>
                    <a:pt x="3465" y="17240"/>
                  </a:cubicBezTo>
                  <a:cubicBezTo>
                    <a:pt x="3465" y="17240"/>
                    <a:pt x="3465" y="17240"/>
                    <a:pt x="3465" y="17240"/>
                  </a:cubicBezTo>
                  <a:cubicBezTo>
                    <a:pt x="3581" y="17240"/>
                    <a:pt x="3581" y="17240"/>
                    <a:pt x="3581" y="17240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812" y="17141"/>
                    <a:pt x="3812" y="17141"/>
                    <a:pt x="3812" y="17141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696" y="17042"/>
                    <a:pt x="3696" y="17042"/>
                    <a:pt x="3696" y="17042"/>
                  </a:cubicBezTo>
                  <a:cubicBezTo>
                    <a:pt x="3581" y="17141"/>
                    <a:pt x="3581" y="17141"/>
                    <a:pt x="3581" y="17141"/>
                  </a:cubicBezTo>
                  <a:cubicBezTo>
                    <a:pt x="3465" y="17141"/>
                    <a:pt x="3465" y="17141"/>
                    <a:pt x="3465" y="17141"/>
                  </a:cubicBezTo>
                  <a:cubicBezTo>
                    <a:pt x="3465" y="17141"/>
                    <a:pt x="3465" y="17141"/>
                    <a:pt x="3465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234" y="17240"/>
                    <a:pt x="3234" y="17240"/>
                    <a:pt x="3234" y="17240"/>
                  </a:cubicBezTo>
                  <a:cubicBezTo>
                    <a:pt x="3234" y="17141"/>
                    <a:pt x="3234" y="17141"/>
                    <a:pt x="3234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003" y="17141"/>
                    <a:pt x="3003" y="17141"/>
                    <a:pt x="3003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234" y="17042"/>
                    <a:pt x="3234" y="17042"/>
                    <a:pt x="3234" y="17042"/>
                  </a:cubicBezTo>
                  <a:cubicBezTo>
                    <a:pt x="3465" y="17042"/>
                    <a:pt x="3465" y="17042"/>
                    <a:pt x="3465" y="17042"/>
                  </a:cubicBezTo>
                  <a:cubicBezTo>
                    <a:pt x="3465" y="16943"/>
                    <a:pt x="3465" y="16943"/>
                    <a:pt x="3465" y="16943"/>
                  </a:cubicBezTo>
                  <a:cubicBezTo>
                    <a:pt x="3696" y="16943"/>
                    <a:pt x="3696" y="16943"/>
                    <a:pt x="3696" y="16943"/>
                  </a:cubicBezTo>
                  <a:cubicBezTo>
                    <a:pt x="3696" y="16943"/>
                    <a:pt x="3696" y="16943"/>
                    <a:pt x="3696" y="16943"/>
                  </a:cubicBezTo>
                  <a:cubicBezTo>
                    <a:pt x="3927" y="16745"/>
                    <a:pt x="3927" y="16745"/>
                    <a:pt x="3927" y="16745"/>
                  </a:cubicBezTo>
                  <a:cubicBezTo>
                    <a:pt x="4043" y="16745"/>
                    <a:pt x="4043" y="16745"/>
                    <a:pt x="4043" y="16745"/>
                  </a:cubicBezTo>
                  <a:cubicBezTo>
                    <a:pt x="4158" y="16646"/>
                    <a:pt x="4158" y="16646"/>
                    <a:pt x="4158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158" y="16547"/>
                    <a:pt x="4158" y="16547"/>
                    <a:pt x="4158" y="16547"/>
                  </a:cubicBezTo>
                  <a:cubicBezTo>
                    <a:pt x="4043" y="16646"/>
                    <a:pt x="4043" y="16646"/>
                    <a:pt x="4043" y="16646"/>
                  </a:cubicBezTo>
                  <a:cubicBezTo>
                    <a:pt x="3812" y="16745"/>
                    <a:pt x="3812" y="16745"/>
                    <a:pt x="3812" y="16745"/>
                  </a:cubicBezTo>
                  <a:cubicBezTo>
                    <a:pt x="3696" y="16844"/>
                    <a:pt x="3696" y="16844"/>
                    <a:pt x="3696" y="16844"/>
                  </a:cubicBezTo>
                  <a:cubicBezTo>
                    <a:pt x="3696" y="16844"/>
                    <a:pt x="3696" y="16844"/>
                    <a:pt x="3696" y="16844"/>
                  </a:cubicBezTo>
                  <a:cubicBezTo>
                    <a:pt x="3581" y="16943"/>
                    <a:pt x="3581" y="16943"/>
                    <a:pt x="3581" y="16943"/>
                  </a:cubicBezTo>
                  <a:cubicBezTo>
                    <a:pt x="3350" y="16943"/>
                    <a:pt x="3350" y="16943"/>
                    <a:pt x="3350" y="16943"/>
                  </a:cubicBezTo>
                  <a:cubicBezTo>
                    <a:pt x="3350" y="16943"/>
                    <a:pt x="3350" y="16943"/>
                    <a:pt x="3350" y="16943"/>
                  </a:cubicBezTo>
                  <a:cubicBezTo>
                    <a:pt x="3119" y="17042"/>
                    <a:pt x="3119" y="17042"/>
                    <a:pt x="3119" y="17042"/>
                  </a:cubicBezTo>
                  <a:cubicBezTo>
                    <a:pt x="3003" y="17042"/>
                    <a:pt x="3003" y="17042"/>
                    <a:pt x="3003" y="17042"/>
                  </a:cubicBezTo>
                  <a:cubicBezTo>
                    <a:pt x="3003" y="17042"/>
                    <a:pt x="3003" y="17042"/>
                    <a:pt x="3003" y="17042"/>
                  </a:cubicBezTo>
                  <a:cubicBezTo>
                    <a:pt x="3119" y="16943"/>
                    <a:pt x="3119" y="16943"/>
                    <a:pt x="3119" y="16943"/>
                  </a:cubicBezTo>
                  <a:cubicBezTo>
                    <a:pt x="3003" y="16844"/>
                    <a:pt x="3003" y="16844"/>
                    <a:pt x="3003" y="16844"/>
                  </a:cubicBezTo>
                  <a:cubicBezTo>
                    <a:pt x="3119" y="16745"/>
                    <a:pt x="3119" y="16745"/>
                    <a:pt x="3119" y="16745"/>
                  </a:cubicBezTo>
                  <a:cubicBezTo>
                    <a:pt x="3119" y="16745"/>
                    <a:pt x="3119" y="16745"/>
                    <a:pt x="3119" y="16745"/>
                  </a:cubicBezTo>
                  <a:cubicBezTo>
                    <a:pt x="3234" y="16844"/>
                    <a:pt x="3234" y="16844"/>
                    <a:pt x="3234" y="16844"/>
                  </a:cubicBezTo>
                  <a:cubicBezTo>
                    <a:pt x="3350" y="16844"/>
                    <a:pt x="3350" y="16844"/>
                    <a:pt x="3350" y="16844"/>
                  </a:cubicBezTo>
                  <a:cubicBezTo>
                    <a:pt x="3465" y="16844"/>
                    <a:pt x="3465" y="16844"/>
                    <a:pt x="3465" y="16844"/>
                  </a:cubicBezTo>
                  <a:cubicBezTo>
                    <a:pt x="3465" y="16844"/>
                    <a:pt x="3465" y="16844"/>
                    <a:pt x="3465" y="16844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350" y="16745"/>
                    <a:pt x="3350" y="16745"/>
                    <a:pt x="3350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646"/>
                    <a:pt x="3234" y="16646"/>
                    <a:pt x="3234" y="16646"/>
                  </a:cubicBezTo>
                  <a:cubicBezTo>
                    <a:pt x="3234" y="16646"/>
                    <a:pt x="3234" y="16646"/>
                    <a:pt x="3234" y="16646"/>
                  </a:cubicBezTo>
                  <a:cubicBezTo>
                    <a:pt x="3350" y="16745"/>
                    <a:pt x="3350" y="16745"/>
                    <a:pt x="3350" y="16745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581" y="16646"/>
                    <a:pt x="3581" y="16646"/>
                    <a:pt x="3581" y="16646"/>
                  </a:cubicBezTo>
                  <a:cubicBezTo>
                    <a:pt x="3581" y="16646"/>
                    <a:pt x="3581" y="16646"/>
                    <a:pt x="3581" y="16646"/>
                  </a:cubicBezTo>
                  <a:cubicBezTo>
                    <a:pt x="3465" y="16646"/>
                    <a:pt x="3465" y="16646"/>
                    <a:pt x="3465" y="16646"/>
                  </a:cubicBezTo>
                  <a:cubicBezTo>
                    <a:pt x="3465" y="16646"/>
                    <a:pt x="3465" y="16646"/>
                    <a:pt x="3465" y="16646"/>
                  </a:cubicBezTo>
                  <a:cubicBezTo>
                    <a:pt x="3350" y="16646"/>
                    <a:pt x="3350" y="16646"/>
                    <a:pt x="3350" y="16646"/>
                  </a:cubicBezTo>
                  <a:cubicBezTo>
                    <a:pt x="3465" y="16547"/>
                    <a:pt x="3465" y="16547"/>
                    <a:pt x="3465" y="16547"/>
                  </a:cubicBezTo>
                  <a:cubicBezTo>
                    <a:pt x="3465" y="16547"/>
                    <a:pt x="3465" y="16547"/>
                    <a:pt x="3465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696" y="16547"/>
                    <a:pt x="3696" y="16547"/>
                    <a:pt x="3696" y="16547"/>
                  </a:cubicBezTo>
                  <a:cubicBezTo>
                    <a:pt x="3696" y="16547"/>
                    <a:pt x="3696" y="16547"/>
                    <a:pt x="3696" y="16547"/>
                  </a:cubicBezTo>
                  <a:cubicBezTo>
                    <a:pt x="3696" y="16448"/>
                    <a:pt x="3696" y="16448"/>
                    <a:pt x="3696" y="16448"/>
                  </a:cubicBezTo>
                  <a:cubicBezTo>
                    <a:pt x="3696" y="16448"/>
                    <a:pt x="3696" y="16448"/>
                    <a:pt x="3696" y="16448"/>
                  </a:cubicBezTo>
                  <a:cubicBezTo>
                    <a:pt x="3581" y="16448"/>
                    <a:pt x="3581" y="16448"/>
                    <a:pt x="3581" y="16448"/>
                  </a:cubicBezTo>
                  <a:cubicBezTo>
                    <a:pt x="3581" y="16448"/>
                    <a:pt x="3581" y="16448"/>
                    <a:pt x="3581" y="16448"/>
                  </a:cubicBezTo>
                  <a:cubicBezTo>
                    <a:pt x="3465" y="16448"/>
                    <a:pt x="3465" y="16448"/>
                    <a:pt x="3465" y="16448"/>
                  </a:cubicBezTo>
                  <a:cubicBezTo>
                    <a:pt x="3234" y="16448"/>
                    <a:pt x="3234" y="16448"/>
                    <a:pt x="3234" y="16448"/>
                  </a:cubicBezTo>
                  <a:cubicBezTo>
                    <a:pt x="3119" y="16448"/>
                    <a:pt x="3119" y="16448"/>
                    <a:pt x="3119" y="16448"/>
                  </a:cubicBezTo>
                  <a:cubicBezTo>
                    <a:pt x="3119" y="16448"/>
                    <a:pt x="3119" y="16448"/>
                    <a:pt x="3119" y="16448"/>
                  </a:cubicBezTo>
                  <a:cubicBezTo>
                    <a:pt x="3119" y="16349"/>
                    <a:pt x="3119" y="16349"/>
                    <a:pt x="3119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350" y="16349"/>
                    <a:pt x="3350" y="16349"/>
                    <a:pt x="3350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119" y="16349"/>
                    <a:pt x="3119" y="16349"/>
                    <a:pt x="3119" y="16349"/>
                  </a:cubicBezTo>
                  <a:cubicBezTo>
                    <a:pt x="3119" y="16250"/>
                    <a:pt x="3119" y="16250"/>
                    <a:pt x="3119" y="16250"/>
                  </a:cubicBezTo>
                  <a:cubicBezTo>
                    <a:pt x="3350" y="16250"/>
                    <a:pt x="3350" y="16250"/>
                    <a:pt x="3350" y="16250"/>
                  </a:cubicBezTo>
                  <a:cubicBezTo>
                    <a:pt x="3350" y="16250"/>
                    <a:pt x="3350" y="16250"/>
                    <a:pt x="3350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812" y="16250"/>
                    <a:pt x="3812" y="16250"/>
                    <a:pt x="3812" y="16250"/>
                  </a:cubicBezTo>
                  <a:cubicBezTo>
                    <a:pt x="3812" y="16250"/>
                    <a:pt x="3812" y="16250"/>
                    <a:pt x="3812" y="16250"/>
                  </a:cubicBezTo>
                  <a:cubicBezTo>
                    <a:pt x="3927" y="16250"/>
                    <a:pt x="3927" y="16250"/>
                    <a:pt x="3927" y="16250"/>
                  </a:cubicBezTo>
                  <a:cubicBezTo>
                    <a:pt x="4043" y="16250"/>
                    <a:pt x="4043" y="16250"/>
                    <a:pt x="4043" y="16250"/>
                  </a:cubicBezTo>
                  <a:cubicBezTo>
                    <a:pt x="4043" y="16250"/>
                    <a:pt x="4043" y="16250"/>
                    <a:pt x="4043" y="16250"/>
                  </a:cubicBezTo>
                  <a:cubicBezTo>
                    <a:pt x="3927" y="16150"/>
                    <a:pt x="3927" y="16150"/>
                    <a:pt x="3927" y="16150"/>
                  </a:cubicBezTo>
                  <a:cubicBezTo>
                    <a:pt x="3696" y="16150"/>
                    <a:pt x="3696" y="16150"/>
                    <a:pt x="3696" y="16150"/>
                  </a:cubicBezTo>
                  <a:cubicBezTo>
                    <a:pt x="3581" y="16250"/>
                    <a:pt x="3581" y="16250"/>
                    <a:pt x="3581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350" y="16150"/>
                    <a:pt x="3350" y="16150"/>
                    <a:pt x="3350" y="161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150"/>
                    <a:pt x="3234" y="16150"/>
                    <a:pt x="3234" y="16150"/>
                  </a:cubicBezTo>
                  <a:cubicBezTo>
                    <a:pt x="3234" y="16150"/>
                    <a:pt x="3234" y="16150"/>
                    <a:pt x="3234" y="16150"/>
                  </a:cubicBezTo>
                  <a:cubicBezTo>
                    <a:pt x="3350" y="16051"/>
                    <a:pt x="3350" y="16051"/>
                    <a:pt x="3350" y="16051"/>
                  </a:cubicBezTo>
                  <a:cubicBezTo>
                    <a:pt x="3350" y="16051"/>
                    <a:pt x="3350" y="16051"/>
                    <a:pt x="3350" y="16051"/>
                  </a:cubicBezTo>
                  <a:cubicBezTo>
                    <a:pt x="3465" y="16051"/>
                    <a:pt x="3465" y="16051"/>
                    <a:pt x="3465" y="16051"/>
                  </a:cubicBezTo>
                  <a:cubicBezTo>
                    <a:pt x="3581" y="15952"/>
                    <a:pt x="3581" y="15952"/>
                    <a:pt x="3581" y="15952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696" y="15853"/>
                    <a:pt x="3696" y="15853"/>
                    <a:pt x="3696" y="15853"/>
                  </a:cubicBezTo>
                  <a:cubicBezTo>
                    <a:pt x="3696" y="15952"/>
                    <a:pt x="3696" y="15952"/>
                    <a:pt x="3696" y="15952"/>
                  </a:cubicBezTo>
                  <a:cubicBezTo>
                    <a:pt x="3812" y="15952"/>
                    <a:pt x="3812" y="15952"/>
                    <a:pt x="3812" y="15952"/>
                  </a:cubicBezTo>
                  <a:cubicBezTo>
                    <a:pt x="3812" y="15853"/>
                    <a:pt x="3812" y="15853"/>
                    <a:pt x="3812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952"/>
                    <a:pt x="3927" y="15952"/>
                    <a:pt x="3927" y="15952"/>
                  </a:cubicBezTo>
                  <a:cubicBezTo>
                    <a:pt x="4043" y="15952"/>
                    <a:pt x="4043" y="15952"/>
                    <a:pt x="4043" y="15952"/>
                  </a:cubicBezTo>
                  <a:cubicBezTo>
                    <a:pt x="4158" y="16051"/>
                    <a:pt x="4158" y="16051"/>
                    <a:pt x="4158" y="16051"/>
                  </a:cubicBezTo>
                  <a:cubicBezTo>
                    <a:pt x="4274" y="16051"/>
                    <a:pt x="4274" y="16051"/>
                    <a:pt x="4274" y="16051"/>
                  </a:cubicBezTo>
                  <a:cubicBezTo>
                    <a:pt x="4274" y="16051"/>
                    <a:pt x="4274" y="16051"/>
                    <a:pt x="4274" y="16051"/>
                  </a:cubicBezTo>
                  <a:cubicBezTo>
                    <a:pt x="4389" y="16150"/>
                    <a:pt x="4389" y="16150"/>
                    <a:pt x="4389" y="16150"/>
                  </a:cubicBezTo>
                  <a:cubicBezTo>
                    <a:pt x="4505" y="16150"/>
                    <a:pt x="4505" y="16150"/>
                    <a:pt x="4505" y="16150"/>
                  </a:cubicBezTo>
                  <a:cubicBezTo>
                    <a:pt x="4736" y="16250"/>
                    <a:pt x="4736" y="16250"/>
                    <a:pt x="4736" y="162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851" y="16150"/>
                    <a:pt x="4851" y="16150"/>
                    <a:pt x="4851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620" y="16150"/>
                    <a:pt x="4620" y="16150"/>
                    <a:pt x="4620" y="16150"/>
                  </a:cubicBezTo>
                  <a:cubicBezTo>
                    <a:pt x="4620" y="16150"/>
                    <a:pt x="4620" y="16150"/>
                    <a:pt x="4620" y="16150"/>
                  </a:cubicBezTo>
                  <a:cubicBezTo>
                    <a:pt x="4505" y="16051"/>
                    <a:pt x="4505" y="16051"/>
                    <a:pt x="4505" y="16051"/>
                  </a:cubicBezTo>
                  <a:cubicBezTo>
                    <a:pt x="4389" y="15952"/>
                    <a:pt x="4389" y="15952"/>
                    <a:pt x="4389" y="15952"/>
                  </a:cubicBezTo>
                  <a:cubicBezTo>
                    <a:pt x="4389" y="15952"/>
                    <a:pt x="4389" y="15952"/>
                    <a:pt x="4389" y="15952"/>
                  </a:cubicBezTo>
                  <a:cubicBezTo>
                    <a:pt x="4505" y="15952"/>
                    <a:pt x="4505" y="15952"/>
                    <a:pt x="4505" y="15952"/>
                  </a:cubicBezTo>
                  <a:cubicBezTo>
                    <a:pt x="4620" y="15952"/>
                    <a:pt x="4620" y="15952"/>
                    <a:pt x="4620" y="15952"/>
                  </a:cubicBezTo>
                  <a:cubicBezTo>
                    <a:pt x="4736" y="15952"/>
                    <a:pt x="4736" y="15952"/>
                    <a:pt x="4736" y="15952"/>
                  </a:cubicBezTo>
                  <a:cubicBezTo>
                    <a:pt x="4736" y="15853"/>
                    <a:pt x="4736" y="15853"/>
                    <a:pt x="4736" y="15853"/>
                  </a:cubicBezTo>
                  <a:cubicBezTo>
                    <a:pt x="4736" y="15853"/>
                    <a:pt x="4736" y="15853"/>
                    <a:pt x="4736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952"/>
                    <a:pt x="4620" y="15952"/>
                    <a:pt x="4620" y="15952"/>
                  </a:cubicBezTo>
                  <a:cubicBezTo>
                    <a:pt x="4505" y="15952"/>
                    <a:pt x="4505" y="15952"/>
                    <a:pt x="4505" y="15952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505" y="15853"/>
                    <a:pt x="4505" y="15853"/>
                    <a:pt x="4505" y="15853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389" y="15754"/>
                    <a:pt x="4389" y="15754"/>
                    <a:pt x="4389" y="15754"/>
                  </a:cubicBezTo>
                  <a:cubicBezTo>
                    <a:pt x="4389" y="15754"/>
                    <a:pt x="4389" y="15754"/>
                    <a:pt x="4389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853"/>
                    <a:pt x="4274" y="15853"/>
                    <a:pt x="4274" y="15853"/>
                  </a:cubicBezTo>
                  <a:cubicBezTo>
                    <a:pt x="4274" y="15853"/>
                    <a:pt x="4274" y="15853"/>
                    <a:pt x="4274" y="15853"/>
                  </a:cubicBezTo>
                  <a:cubicBezTo>
                    <a:pt x="4274" y="15952"/>
                    <a:pt x="4274" y="15952"/>
                    <a:pt x="4274" y="15952"/>
                  </a:cubicBezTo>
                  <a:cubicBezTo>
                    <a:pt x="4158" y="15952"/>
                    <a:pt x="4158" y="15952"/>
                    <a:pt x="4158" y="15952"/>
                  </a:cubicBezTo>
                  <a:cubicBezTo>
                    <a:pt x="4158" y="15952"/>
                    <a:pt x="4158" y="15952"/>
                    <a:pt x="4158" y="15952"/>
                  </a:cubicBezTo>
                  <a:cubicBezTo>
                    <a:pt x="4043" y="15853"/>
                    <a:pt x="4043" y="15853"/>
                    <a:pt x="4043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754"/>
                    <a:pt x="3927" y="15754"/>
                    <a:pt x="3927" y="15754"/>
                  </a:cubicBezTo>
                  <a:cubicBezTo>
                    <a:pt x="3812" y="15754"/>
                    <a:pt x="3812" y="15754"/>
                    <a:pt x="3812" y="15754"/>
                  </a:cubicBezTo>
                  <a:cubicBezTo>
                    <a:pt x="3812" y="15853"/>
                    <a:pt x="3812" y="15853"/>
                    <a:pt x="3812" y="15853"/>
                  </a:cubicBezTo>
                  <a:cubicBezTo>
                    <a:pt x="3696" y="15853"/>
                    <a:pt x="3696" y="15853"/>
                    <a:pt x="3696" y="15853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465" y="15952"/>
                    <a:pt x="3465" y="15952"/>
                    <a:pt x="3465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465" y="15853"/>
                    <a:pt x="3465" y="15853"/>
                    <a:pt x="3465" y="15853"/>
                  </a:cubicBezTo>
                  <a:cubicBezTo>
                    <a:pt x="3465" y="15853"/>
                    <a:pt x="3465" y="15853"/>
                    <a:pt x="3465" y="15853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655"/>
                    <a:pt x="3581" y="15655"/>
                    <a:pt x="3581" y="15655"/>
                  </a:cubicBezTo>
                  <a:cubicBezTo>
                    <a:pt x="3696" y="15655"/>
                    <a:pt x="3696" y="15655"/>
                    <a:pt x="3696" y="15655"/>
                  </a:cubicBezTo>
                  <a:cubicBezTo>
                    <a:pt x="3696" y="15655"/>
                    <a:pt x="3696" y="15655"/>
                    <a:pt x="3696" y="15655"/>
                  </a:cubicBezTo>
                  <a:cubicBezTo>
                    <a:pt x="3812" y="15655"/>
                    <a:pt x="3812" y="15655"/>
                    <a:pt x="3812" y="15655"/>
                  </a:cubicBezTo>
                  <a:cubicBezTo>
                    <a:pt x="3812" y="15754"/>
                    <a:pt x="3812" y="15754"/>
                    <a:pt x="3812" y="15754"/>
                  </a:cubicBezTo>
                  <a:cubicBezTo>
                    <a:pt x="4043" y="15754"/>
                    <a:pt x="4043" y="15754"/>
                    <a:pt x="4043" y="15754"/>
                  </a:cubicBezTo>
                  <a:cubicBezTo>
                    <a:pt x="4043" y="15655"/>
                    <a:pt x="4043" y="15655"/>
                    <a:pt x="4043" y="15655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812" y="15655"/>
                    <a:pt x="3812" y="15655"/>
                    <a:pt x="3812" y="15655"/>
                  </a:cubicBezTo>
                  <a:cubicBezTo>
                    <a:pt x="3696" y="15556"/>
                    <a:pt x="3696" y="15556"/>
                    <a:pt x="3696" y="15556"/>
                  </a:cubicBezTo>
                  <a:cubicBezTo>
                    <a:pt x="3696" y="15457"/>
                    <a:pt x="3696" y="15457"/>
                    <a:pt x="3696" y="15457"/>
                  </a:cubicBezTo>
                  <a:cubicBezTo>
                    <a:pt x="3581" y="15457"/>
                    <a:pt x="3581" y="15457"/>
                    <a:pt x="3581" y="15457"/>
                  </a:cubicBezTo>
                  <a:cubicBezTo>
                    <a:pt x="3581" y="15457"/>
                    <a:pt x="3581" y="15457"/>
                    <a:pt x="3581" y="15457"/>
                  </a:cubicBezTo>
                  <a:cubicBezTo>
                    <a:pt x="3696" y="15457"/>
                    <a:pt x="3696" y="15457"/>
                    <a:pt x="3696" y="15457"/>
                  </a:cubicBezTo>
                  <a:cubicBezTo>
                    <a:pt x="3812" y="15457"/>
                    <a:pt x="3812" y="15457"/>
                    <a:pt x="3812" y="15457"/>
                  </a:cubicBezTo>
                  <a:cubicBezTo>
                    <a:pt x="3812" y="15556"/>
                    <a:pt x="3812" y="15556"/>
                    <a:pt x="3812" y="15556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927" y="15556"/>
                    <a:pt x="3927" y="15556"/>
                    <a:pt x="3927" y="15556"/>
                  </a:cubicBezTo>
                  <a:cubicBezTo>
                    <a:pt x="3927" y="15556"/>
                    <a:pt x="3927" y="15556"/>
                    <a:pt x="3927" y="15556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4043" y="15556"/>
                    <a:pt x="4043" y="15556"/>
                    <a:pt x="4043" y="15556"/>
                  </a:cubicBezTo>
                  <a:cubicBezTo>
                    <a:pt x="4043" y="15556"/>
                    <a:pt x="4043" y="15556"/>
                    <a:pt x="4043" y="15556"/>
                  </a:cubicBezTo>
                  <a:cubicBezTo>
                    <a:pt x="4158" y="15655"/>
                    <a:pt x="4158" y="15655"/>
                    <a:pt x="4158" y="15655"/>
                  </a:cubicBezTo>
                  <a:cubicBezTo>
                    <a:pt x="4274" y="15655"/>
                    <a:pt x="4274" y="15655"/>
                    <a:pt x="4274" y="15655"/>
                  </a:cubicBezTo>
                  <a:cubicBezTo>
                    <a:pt x="4274" y="15655"/>
                    <a:pt x="4274" y="15655"/>
                    <a:pt x="4274" y="15655"/>
                  </a:cubicBezTo>
                  <a:cubicBezTo>
                    <a:pt x="4389" y="15655"/>
                    <a:pt x="4389" y="15655"/>
                    <a:pt x="4389" y="15655"/>
                  </a:cubicBezTo>
                  <a:cubicBezTo>
                    <a:pt x="4389" y="15655"/>
                    <a:pt x="4389" y="15655"/>
                    <a:pt x="4389" y="15655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620" y="15754"/>
                    <a:pt x="4620" y="15754"/>
                    <a:pt x="4620" y="15754"/>
                  </a:cubicBezTo>
                  <a:cubicBezTo>
                    <a:pt x="4620" y="15754"/>
                    <a:pt x="4620" y="15754"/>
                    <a:pt x="4620" y="15754"/>
                  </a:cubicBezTo>
                  <a:cubicBezTo>
                    <a:pt x="4736" y="15754"/>
                    <a:pt x="4736" y="15754"/>
                    <a:pt x="4736" y="15754"/>
                  </a:cubicBezTo>
                  <a:cubicBezTo>
                    <a:pt x="4736" y="15754"/>
                    <a:pt x="4736" y="15754"/>
                    <a:pt x="4736" y="15754"/>
                  </a:cubicBezTo>
                  <a:cubicBezTo>
                    <a:pt x="4620" y="15655"/>
                    <a:pt x="4620" y="15655"/>
                    <a:pt x="4620" y="15655"/>
                  </a:cubicBezTo>
                  <a:cubicBezTo>
                    <a:pt x="4389" y="15556"/>
                    <a:pt x="4389" y="15556"/>
                    <a:pt x="4389" y="15556"/>
                  </a:cubicBezTo>
                  <a:cubicBezTo>
                    <a:pt x="4389" y="15556"/>
                    <a:pt x="4389" y="15556"/>
                    <a:pt x="4389" y="15556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505" y="15457"/>
                    <a:pt x="4505" y="15457"/>
                    <a:pt x="4505" y="15457"/>
                  </a:cubicBezTo>
                  <a:cubicBezTo>
                    <a:pt x="4505" y="15457"/>
                    <a:pt x="4505" y="15457"/>
                    <a:pt x="4505" y="15457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505" y="15358"/>
                    <a:pt x="4505" y="15358"/>
                    <a:pt x="4505" y="15358"/>
                  </a:cubicBezTo>
                  <a:cubicBezTo>
                    <a:pt x="4505" y="15358"/>
                    <a:pt x="4505" y="15358"/>
                    <a:pt x="4505" y="15358"/>
                  </a:cubicBezTo>
                  <a:cubicBezTo>
                    <a:pt x="4389" y="15358"/>
                    <a:pt x="4389" y="15358"/>
                    <a:pt x="4389" y="15358"/>
                  </a:cubicBezTo>
                  <a:cubicBezTo>
                    <a:pt x="4274" y="15358"/>
                    <a:pt x="4274" y="15358"/>
                    <a:pt x="4274" y="15358"/>
                  </a:cubicBezTo>
                  <a:cubicBezTo>
                    <a:pt x="4389" y="15358"/>
                    <a:pt x="4389" y="15358"/>
                    <a:pt x="4389" y="15358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274" y="15457"/>
                    <a:pt x="4274" y="15457"/>
                    <a:pt x="4274" y="15457"/>
                  </a:cubicBezTo>
                  <a:cubicBezTo>
                    <a:pt x="4274" y="15457"/>
                    <a:pt x="4274" y="15457"/>
                    <a:pt x="4274" y="15457"/>
                  </a:cubicBezTo>
                  <a:cubicBezTo>
                    <a:pt x="4158" y="15457"/>
                    <a:pt x="4158" y="15457"/>
                    <a:pt x="4158" y="15457"/>
                  </a:cubicBezTo>
                  <a:cubicBezTo>
                    <a:pt x="4043" y="15457"/>
                    <a:pt x="4043" y="15457"/>
                    <a:pt x="4043" y="15457"/>
                  </a:cubicBezTo>
                  <a:cubicBezTo>
                    <a:pt x="4043" y="15457"/>
                    <a:pt x="4043" y="15457"/>
                    <a:pt x="4043" y="15457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4043" y="15358"/>
                    <a:pt x="4043" y="15358"/>
                    <a:pt x="4043" y="15358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3812" y="15358"/>
                    <a:pt x="3812" y="15358"/>
                    <a:pt x="3812" y="15358"/>
                  </a:cubicBezTo>
                  <a:cubicBezTo>
                    <a:pt x="3812" y="15358"/>
                    <a:pt x="3812" y="15358"/>
                    <a:pt x="3812" y="15358"/>
                  </a:cubicBezTo>
                  <a:cubicBezTo>
                    <a:pt x="3927" y="15259"/>
                    <a:pt x="3927" y="15259"/>
                    <a:pt x="3927" y="15259"/>
                  </a:cubicBezTo>
                  <a:cubicBezTo>
                    <a:pt x="4043" y="15259"/>
                    <a:pt x="4043" y="15259"/>
                    <a:pt x="4043" y="15259"/>
                  </a:cubicBezTo>
                  <a:cubicBezTo>
                    <a:pt x="4158" y="15259"/>
                    <a:pt x="4158" y="15259"/>
                    <a:pt x="4158" y="15259"/>
                  </a:cubicBezTo>
                  <a:cubicBezTo>
                    <a:pt x="4274" y="15259"/>
                    <a:pt x="4274" y="15259"/>
                    <a:pt x="4274" y="15259"/>
                  </a:cubicBezTo>
                  <a:cubicBezTo>
                    <a:pt x="4274" y="15259"/>
                    <a:pt x="4274" y="15259"/>
                    <a:pt x="4274" y="15259"/>
                  </a:cubicBezTo>
                  <a:cubicBezTo>
                    <a:pt x="4389" y="15259"/>
                    <a:pt x="4389" y="15259"/>
                    <a:pt x="4389" y="15259"/>
                  </a:cubicBezTo>
                  <a:cubicBezTo>
                    <a:pt x="4505" y="15259"/>
                    <a:pt x="4505" y="15259"/>
                    <a:pt x="4505" y="15259"/>
                  </a:cubicBezTo>
                  <a:cubicBezTo>
                    <a:pt x="4620" y="15259"/>
                    <a:pt x="4620" y="15259"/>
                    <a:pt x="4620" y="15259"/>
                  </a:cubicBezTo>
                  <a:cubicBezTo>
                    <a:pt x="4620" y="15259"/>
                    <a:pt x="4620" y="15259"/>
                    <a:pt x="4620" y="15259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736" y="15160"/>
                    <a:pt x="4736" y="15160"/>
                    <a:pt x="4736" y="15160"/>
                  </a:cubicBezTo>
                  <a:cubicBezTo>
                    <a:pt x="4736" y="15061"/>
                    <a:pt x="4736" y="15061"/>
                    <a:pt x="4736" y="15061"/>
                  </a:cubicBezTo>
                  <a:cubicBezTo>
                    <a:pt x="4736" y="15061"/>
                    <a:pt x="4736" y="15061"/>
                    <a:pt x="4736" y="15061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061"/>
                    <a:pt x="4620" y="15061"/>
                    <a:pt x="4620" y="15061"/>
                  </a:cubicBezTo>
                  <a:cubicBezTo>
                    <a:pt x="4620" y="15061"/>
                    <a:pt x="4620" y="15061"/>
                    <a:pt x="4620" y="15061"/>
                  </a:cubicBezTo>
                  <a:cubicBezTo>
                    <a:pt x="4736" y="14862"/>
                    <a:pt x="4736" y="14862"/>
                    <a:pt x="4736" y="14862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851" y="14862"/>
                    <a:pt x="4851" y="14862"/>
                    <a:pt x="4851" y="14862"/>
                  </a:cubicBezTo>
                  <a:cubicBezTo>
                    <a:pt x="4851" y="14862"/>
                    <a:pt x="4851" y="14862"/>
                    <a:pt x="4851" y="14862"/>
                  </a:cubicBezTo>
                  <a:cubicBezTo>
                    <a:pt x="4851" y="14961"/>
                    <a:pt x="4851" y="14961"/>
                    <a:pt x="4851" y="14961"/>
                  </a:cubicBezTo>
                  <a:cubicBezTo>
                    <a:pt x="4851" y="14961"/>
                    <a:pt x="4851" y="14961"/>
                    <a:pt x="4851" y="14961"/>
                  </a:cubicBezTo>
                  <a:cubicBezTo>
                    <a:pt x="4967" y="14961"/>
                    <a:pt x="4967" y="14961"/>
                    <a:pt x="4967" y="14961"/>
                  </a:cubicBezTo>
                  <a:cubicBezTo>
                    <a:pt x="4967" y="14961"/>
                    <a:pt x="4967" y="14961"/>
                    <a:pt x="4967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198" y="14961"/>
                    <a:pt x="5198" y="14961"/>
                    <a:pt x="5198" y="14961"/>
                  </a:cubicBezTo>
                  <a:cubicBezTo>
                    <a:pt x="5198" y="14961"/>
                    <a:pt x="5198" y="14961"/>
                    <a:pt x="5198" y="14961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4967" y="14862"/>
                    <a:pt x="4967" y="14862"/>
                    <a:pt x="4967" y="14862"/>
                  </a:cubicBezTo>
                  <a:cubicBezTo>
                    <a:pt x="4967" y="14862"/>
                    <a:pt x="4967" y="14862"/>
                    <a:pt x="4967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763"/>
                    <a:pt x="5082" y="14763"/>
                    <a:pt x="5082" y="14763"/>
                  </a:cubicBezTo>
                  <a:cubicBezTo>
                    <a:pt x="5082" y="14763"/>
                    <a:pt x="5082" y="14763"/>
                    <a:pt x="5082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664"/>
                    <a:pt x="4851" y="14664"/>
                    <a:pt x="4851" y="14664"/>
                  </a:cubicBezTo>
                  <a:cubicBezTo>
                    <a:pt x="4851" y="14664"/>
                    <a:pt x="4851" y="14664"/>
                    <a:pt x="4851" y="14664"/>
                  </a:cubicBezTo>
                  <a:cubicBezTo>
                    <a:pt x="4967" y="14565"/>
                    <a:pt x="4967" y="14565"/>
                    <a:pt x="4967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198" y="14565"/>
                    <a:pt x="5198" y="14565"/>
                    <a:pt x="5198" y="14565"/>
                  </a:cubicBezTo>
                  <a:cubicBezTo>
                    <a:pt x="5198" y="14565"/>
                    <a:pt x="5198" y="14565"/>
                    <a:pt x="5198" y="14565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313" y="14268"/>
                    <a:pt x="5313" y="14268"/>
                    <a:pt x="5313" y="14268"/>
                  </a:cubicBezTo>
                  <a:cubicBezTo>
                    <a:pt x="5313" y="14268"/>
                    <a:pt x="5313" y="14268"/>
                    <a:pt x="5313" y="14268"/>
                  </a:cubicBezTo>
                  <a:cubicBezTo>
                    <a:pt x="5198" y="14268"/>
                    <a:pt x="5198" y="14268"/>
                    <a:pt x="5198" y="14268"/>
                  </a:cubicBezTo>
                  <a:cubicBezTo>
                    <a:pt x="5198" y="14268"/>
                    <a:pt x="5198" y="14268"/>
                    <a:pt x="5198" y="14268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198" y="14169"/>
                    <a:pt x="5198" y="14169"/>
                    <a:pt x="5198" y="14169"/>
                  </a:cubicBezTo>
                  <a:cubicBezTo>
                    <a:pt x="5082" y="14169"/>
                    <a:pt x="5082" y="14169"/>
                    <a:pt x="5082" y="14169"/>
                  </a:cubicBezTo>
                  <a:cubicBezTo>
                    <a:pt x="4967" y="14169"/>
                    <a:pt x="4967" y="14169"/>
                    <a:pt x="4967" y="14169"/>
                  </a:cubicBezTo>
                  <a:cubicBezTo>
                    <a:pt x="4967" y="14169"/>
                    <a:pt x="4967" y="14169"/>
                    <a:pt x="4967" y="14169"/>
                  </a:cubicBezTo>
                  <a:cubicBezTo>
                    <a:pt x="4851" y="14169"/>
                    <a:pt x="4851" y="14169"/>
                    <a:pt x="4851" y="14169"/>
                  </a:cubicBezTo>
                  <a:cubicBezTo>
                    <a:pt x="4851" y="14169"/>
                    <a:pt x="4851" y="14169"/>
                    <a:pt x="4851" y="14169"/>
                  </a:cubicBezTo>
                  <a:cubicBezTo>
                    <a:pt x="4736" y="14169"/>
                    <a:pt x="4736" y="14169"/>
                    <a:pt x="4736" y="14169"/>
                  </a:cubicBezTo>
                  <a:cubicBezTo>
                    <a:pt x="4736" y="14169"/>
                    <a:pt x="4736" y="14169"/>
                    <a:pt x="4736" y="14169"/>
                  </a:cubicBezTo>
                  <a:cubicBezTo>
                    <a:pt x="4620" y="14169"/>
                    <a:pt x="4620" y="14169"/>
                    <a:pt x="4620" y="14169"/>
                  </a:cubicBezTo>
                  <a:cubicBezTo>
                    <a:pt x="4620" y="14070"/>
                    <a:pt x="4620" y="14070"/>
                    <a:pt x="4620" y="14070"/>
                  </a:cubicBezTo>
                  <a:cubicBezTo>
                    <a:pt x="4505" y="14070"/>
                    <a:pt x="4505" y="14070"/>
                    <a:pt x="4505" y="14070"/>
                  </a:cubicBezTo>
                  <a:cubicBezTo>
                    <a:pt x="4389" y="14070"/>
                    <a:pt x="4389" y="14070"/>
                    <a:pt x="4389" y="14070"/>
                  </a:cubicBezTo>
                  <a:cubicBezTo>
                    <a:pt x="4389" y="13971"/>
                    <a:pt x="4389" y="13971"/>
                    <a:pt x="4389" y="13971"/>
                  </a:cubicBezTo>
                  <a:cubicBezTo>
                    <a:pt x="4389" y="13971"/>
                    <a:pt x="4389" y="13971"/>
                    <a:pt x="4389" y="13971"/>
                  </a:cubicBezTo>
                  <a:cubicBezTo>
                    <a:pt x="4274" y="13872"/>
                    <a:pt x="4274" y="13872"/>
                    <a:pt x="4274" y="13872"/>
                  </a:cubicBezTo>
                  <a:cubicBezTo>
                    <a:pt x="4158" y="13772"/>
                    <a:pt x="4158" y="13772"/>
                    <a:pt x="4158" y="13772"/>
                  </a:cubicBezTo>
                  <a:cubicBezTo>
                    <a:pt x="3927" y="13772"/>
                    <a:pt x="3927" y="13772"/>
                    <a:pt x="3927" y="13772"/>
                  </a:cubicBezTo>
                  <a:cubicBezTo>
                    <a:pt x="3927" y="13673"/>
                    <a:pt x="3927" y="13673"/>
                    <a:pt x="3927" y="13673"/>
                  </a:cubicBezTo>
                  <a:cubicBezTo>
                    <a:pt x="3927" y="13673"/>
                    <a:pt x="3927" y="13673"/>
                    <a:pt x="3927" y="13673"/>
                  </a:cubicBezTo>
                  <a:cubicBezTo>
                    <a:pt x="3812" y="13574"/>
                    <a:pt x="3812" y="13574"/>
                    <a:pt x="3812" y="13574"/>
                  </a:cubicBezTo>
                  <a:cubicBezTo>
                    <a:pt x="3812" y="13475"/>
                    <a:pt x="3812" y="13475"/>
                    <a:pt x="3812" y="13475"/>
                  </a:cubicBezTo>
                  <a:cubicBezTo>
                    <a:pt x="3696" y="13475"/>
                    <a:pt x="3696" y="13475"/>
                    <a:pt x="3696" y="13475"/>
                  </a:cubicBezTo>
                  <a:cubicBezTo>
                    <a:pt x="3696" y="13475"/>
                    <a:pt x="3696" y="13475"/>
                    <a:pt x="3696" y="13475"/>
                  </a:cubicBezTo>
                  <a:cubicBezTo>
                    <a:pt x="3812" y="13376"/>
                    <a:pt x="3812" y="13376"/>
                    <a:pt x="3812" y="13376"/>
                  </a:cubicBezTo>
                  <a:cubicBezTo>
                    <a:pt x="3927" y="13376"/>
                    <a:pt x="3927" y="13376"/>
                    <a:pt x="3927" y="13376"/>
                  </a:cubicBezTo>
                  <a:cubicBezTo>
                    <a:pt x="3927" y="13376"/>
                    <a:pt x="3927" y="13376"/>
                    <a:pt x="3927" y="13376"/>
                  </a:cubicBezTo>
                  <a:cubicBezTo>
                    <a:pt x="4043" y="13376"/>
                    <a:pt x="4043" y="13376"/>
                    <a:pt x="4043" y="13376"/>
                  </a:cubicBezTo>
                  <a:cubicBezTo>
                    <a:pt x="4158" y="13376"/>
                    <a:pt x="4158" y="13376"/>
                    <a:pt x="4158" y="13376"/>
                  </a:cubicBezTo>
                  <a:cubicBezTo>
                    <a:pt x="4274" y="13475"/>
                    <a:pt x="4274" y="13475"/>
                    <a:pt x="4274" y="13475"/>
                  </a:cubicBezTo>
                  <a:cubicBezTo>
                    <a:pt x="4274" y="13475"/>
                    <a:pt x="4274" y="13475"/>
                    <a:pt x="4274" y="13475"/>
                  </a:cubicBezTo>
                  <a:cubicBezTo>
                    <a:pt x="4389" y="13475"/>
                    <a:pt x="4389" y="13475"/>
                    <a:pt x="4389" y="13475"/>
                  </a:cubicBezTo>
                  <a:cubicBezTo>
                    <a:pt x="4389" y="13475"/>
                    <a:pt x="4389" y="13475"/>
                    <a:pt x="4389" y="13475"/>
                  </a:cubicBezTo>
                  <a:cubicBezTo>
                    <a:pt x="4505" y="13475"/>
                    <a:pt x="4505" y="13475"/>
                    <a:pt x="4505" y="13475"/>
                  </a:cubicBezTo>
                  <a:cubicBezTo>
                    <a:pt x="4620" y="13475"/>
                    <a:pt x="4620" y="13475"/>
                    <a:pt x="4620" y="13475"/>
                  </a:cubicBezTo>
                  <a:cubicBezTo>
                    <a:pt x="4620" y="13574"/>
                    <a:pt x="4620" y="13574"/>
                    <a:pt x="4620" y="13574"/>
                  </a:cubicBezTo>
                  <a:cubicBezTo>
                    <a:pt x="4736" y="13574"/>
                    <a:pt x="4736" y="13574"/>
                    <a:pt x="4736" y="13574"/>
                  </a:cubicBezTo>
                  <a:cubicBezTo>
                    <a:pt x="4736" y="13574"/>
                    <a:pt x="4736" y="13574"/>
                    <a:pt x="4736" y="13574"/>
                  </a:cubicBezTo>
                  <a:cubicBezTo>
                    <a:pt x="4851" y="13772"/>
                    <a:pt x="4851" y="13772"/>
                    <a:pt x="4851" y="13772"/>
                  </a:cubicBezTo>
                  <a:cubicBezTo>
                    <a:pt x="4967" y="13772"/>
                    <a:pt x="4967" y="13772"/>
                    <a:pt x="4967" y="13772"/>
                  </a:cubicBezTo>
                  <a:cubicBezTo>
                    <a:pt x="4967" y="13872"/>
                    <a:pt x="4967" y="13872"/>
                    <a:pt x="4967" y="13872"/>
                  </a:cubicBezTo>
                  <a:cubicBezTo>
                    <a:pt x="5082" y="13872"/>
                    <a:pt x="5082" y="13872"/>
                    <a:pt x="5082" y="13872"/>
                  </a:cubicBezTo>
                  <a:cubicBezTo>
                    <a:pt x="5198" y="13971"/>
                    <a:pt x="5198" y="13971"/>
                    <a:pt x="5198" y="13971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313" y="13872"/>
                    <a:pt x="5313" y="13872"/>
                    <a:pt x="5313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082" y="13872"/>
                    <a:pt x="5082" y="13872"/>
                    <a:pt x="5082" y="13872"/>
                  </a:cubicBezTo>
                  <a:cubicBezTo>
                    <a:pt x="4967" y="13772"/>
                    <a:pt x="4967" y="13772"/>
                    <a:pt x="4967" y="13772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5082" y="13772"/>
                    <a:pt x="5082" y="13772"/>
                    <a:pt x="5082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673"/>
                    <a:pt x="5198" y="13673"/>
                    <a:pt x="5198" y="13673"/>
                  </a:cubicBezTo>
                  <a:cubicBezTo>
                    <a:pt x="5082" y="13673"/>
                    <a:pt x="5082" y="13673"/>
                    <a:pt x="5082" y="13673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5082" y="13574"/>
                    <a:pt x="5082" y="13574"/>
                    <a:pt x="5082" y="13574"/>
                  </a:cubicBezTo>
                  <a:cubicBezTo>
                    <a:pt x="5198" y="13574"/>
                    <a:pt x="5198" y="13574"/>
                    <a:pt x="5198" y="13574"/>
                  </a:cubicBezTo>
                  <a:cubicBezTo>
                    <a:pt x="5082" y="13475"/>
                    <a:pt x="5082" y="13475"/>
                    <a:pt x="5082" y="13475"/>
                  </a:cubicBezTo>
                  <a:cubicBezTo>
                    <a:pt x="4967" y="13376"/>
                    <a:pt x="4967" y="13376"/>
                    <a:pt x="4967" y="13376"/>
                  </a:cubicBezTo>
                  <a:cubicBezTo>
                    <a:pt x="4967" y="13376"/>
                    <a:pt x="4967" y="13376"/>
                    <a:pt x="4967" y="13376"/>
                  </a:cubicBezTo>
                  <a:cubicBezTo>
                    <a:pt x="4851" y="13277"/>
                    <a:pt x="4851" y="13277"/>
                    <a:pt x="4851" y="13277"/>
                  </a:cubicBezTo>
                  <a:cubicBezTo>
                    <a:pt x="4851" y="13277"/>
                    <a:pt x="4851" y="13277"/>
                    <a:pt x="4851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5198" y="13376"/>
                    <a:pt x="5198" y="13376"/>
                    <a:pt x="5198" y="13376"/>
                  </a:cubicBezTo>
                  <a:cubicBezTo>
                    <a:pt x="5198" y="13376"/>
                    <a:pt x="5198" y="13376"/>
                    <a:pt x="5198" y="13376"/>
                  </a:cubicBezTo>
                  <a:cubicBezTo>
                    <a:pt x="5313" y="13277"/>
                    <a:pt x="5313" y="13277"/>
                    <a:pt x="5313" y="13277"/>
                  </a:cubicBezTo>
                  <a:cubicBezTo>
                    <a:pt x="5198" y="13277"/>
                    <a:pt x="5198" y="13277"/>
                    <a:pt x="5198" y="13277"/>
                  </a:cubicBezTo>
                  <a:cubicBezTo>
                    <a:pt x="5198" y="13277"/>
                    <a:pt x="5198" y="13277"/>
                    <a:pt x="5198" y="13277"/>
                  </a:cubicBezTo>
                  <a:cubicBezTo>
                    <a:pt x="5082" y="13277"/>
                    <a:pt x="5082" y="13277"/>
                    <a:pt x="5082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4851" y="13178"/>
                    <a:pt x="4851" y="13178"/>
                    <a:pt x="4851" y="13178"/>
                  </a:cubicBezTo>
                  <a:cubicBezTo>
                    <a:pt x="4967" y="13178"/>
                    <a:pt x="4967" y="13178"/>
                    <a:pt x="4967" y="13178"/>
                  </a:cubicBezTo>
                  <a:cubicBezTo>
                    <a:pt x="5082" y="13178"/>
                    <a:pt x="5082" y="13178"/>
                    <a:pt x="5082" y="13178"/>
                  </a:cubicBezTo>
                  <a:cubicBezTo>
                    <a:pt x="5082" y="13178"/>
                    <a:pt x="5082" y="13178"/>
                    <a:pt x="5082" y="13178"/>
                  </a:cubicBezTo>
                  <a:cubicBezTo>
                    <a:pt x="5198" y="13178"/>
                    <a:pt x="5198" y="13178"/>
                    <a:pt x="5198" y="13178"/>
                  </a:cubicBezTo>
                  <a:cubicBezTo>
                    <a:pt x="5198" y="13178"/>
                    <a:pt x="5198" y="13178"/>
                    <a:pt x="5198" y="13178"/>
                  </a:cubicBezTo>
                  <a:cubicBezTo>
                    <a:pt x="5198" y="13079"/>
                    <a:pt x="5198" y="13079"/>
                    <a:pt x="5198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4967" y="13079"/>
                    <a:pt x="4967" y="13079"/>
                    <a:pt x="4967" y="13079"/>
                  </a:cubicBezTo>
                  <a:cubicBezTo>
                    <a:pt x="4967" y="13079"/>
                    <a:pt x="4967" y="13079"/>
                    <a:pt x="4967" y="13079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851" y="13178"/>
                    <a:pt x="4851" y="13178"/>
                    <a:pt x="4851" y="13178"/>
                  </a:cubicBezTo>
                  <a:cubicBezTo>
                    <a:pt x="4851" y="13079"/>
                    <a:pt x="4851" y="13079"/>
                    <a:pt x="4851" y="13079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5082" y="12980"/>
                    <a:pt x="5082" y="12980"/>
                    <a:pt x="5082" y="12980"/>
                  </a:cubicBezTo>
                  <a:cubicBezTo>
                    <a:pt x="5082" y="12980"/>
                    <a:pt x="5082" y="12980"/>
                    <a:pt x="5082" y="12980"/>
                  </a:cubicBezTo>
                  <a:cubicBezTo>
                    <a:pt x="5198" y="12980"/>
                    <a:pt x="5198" y="12980"/>
                    <a:pt x="5198" y="12980"/>
                  </a:cubicBezTo>
                  <a:cubicBezTo>
                    <a:pt x="5082" y="12881"/>
                    <a:pt x="5082" y="12881"/>
                    <a:pt x="5082" y="12881"/>
                  </a:cubicBezTo>
                  <a:cubicBezTo>
                    <a:pt x="4967" y="12881"/>
                    <a:pt x="4967" y="12881"/>
                    <a:pt x="4967" y="12881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736" y="12881"/>
                    <a:pt x="4736" y="12881"/>
                    <a:pt x="4736" y="12881"/>
                  </a:cubicBezTo>
                  <a:cubicBezTo>
                    <a:pt x="4736" y="12881"/>
                    <a:pt x="4736" y="12881"/>
                    <a:pt x="4736" y="12881"/>
                  </a:cubicBezTo>
                  <a:cubicBezTo>
                    <a:pt x="4851" y="12881"/>
                    <a:pt x="4851" y="12881"/>
                    <a:pt x="4851" y="12881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5082" y="12782"/>
                    <a:pt x="5082" y="12782"/>
                    <a:pt x="5082" y="12782"/>
                  </a:cubicBezTo>
                  <a:cubicBezTo>
                    <a:pt x="5198" y="12782"/>
                    <a:pt x="5198" y="12782"/>
                    <a:pt x="5198" y="12782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082" y="12782"/>
                    <a:pt x="5082" y="12782"/>
                    <a:pt x="5082" y="12782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4851" y="12683"/>
                    <a:pt x="4851" y="12683"/>
                    <a:pt x="4851" y="12683"/>
                  </a:cubicBezTo>
                  <a:cubicBezTo>
                    <a:pt x="4851" y="12683"/>
                    <a:pt x="4851" y="12683"/>
                    <a:pt x="4851" y="12683"/>
                  </a:cubicBezTo>
                  <a:cubicBezTo>
                    <a:pt x="4736" y="12683"/>
                    <a:pt x="4736" y="12683"/>
                    <a:pt x="4736" y="12683"/>
                  </a:cubicBezTo>
                  <a:cubicBezTo>
                    <a:pt x="4736" y="12683"/>
                    <a:pt x="4736" y="12683"/>
                    <a:pt x="4736" y="126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967" y="12484"/>
                    <a:pt x="4967" y="12484"/>
                    <a:pt x="4967" y="12484"/>
                  </a:cubicBezTo>
                  <a:cubicBezTo>
                    <a:pt x="4967" y="12385"/>
                    <a:pt x="4967" y="12385"/>
                    <a:pt x="4967" y="12385"/>
                  </a:cubicBezTo>
                  <a:cubicBezTo>
                    <a:pt x="4967" y="12385"/>
                    <a:pt x="4967" y="12385"/>
                    <a:pt x="4967" y="12385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683"/>
                    <a:pt x="4620" y="12683"/>
                    <a:pt x="4620" y="126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484"/>
                    <a:pt x="4620" y="12484"/>
                    <a:pt x="4620" y="12484"/>
                  </a:cubicBezTo>
                  <a:cubicBezTo>
                    <a:pt x="4620" y="12385"/>
                    <a:pt x="4620" y="12385"/>
                    <a:pt x="4620" y="12385"/>
                  </a:cubicBezTo>
                  <a:cubicBezTo>
                    <a:pt x="4620" y="12286"/>
                    <a:pt x="4620" y="12286"/>
                    <a:pt x="4620" y="12286"/>
                  </a:cubicBezTo>
                  <a:cubicBezTo>
                    <a:pt x="4620" y="12187"/>
                    <a:pt x="4620" y="12187"/>
                    <a:pt x="4620" y="12187"/>
                  </a:cubicBezTo>
                  <a:cubicBezTo>
                    <a:pt x="4620" y="12187"/>
                    <a:pt x="4620" y="12187"/>
                    <a:pt x="4620" y="12187"/>
                  </a:cubicBezTo>
                  <a:cubicBezTo>
                    <a:pt x="4620" y="12088"/>
                    <a:pt x="4620" y="12088"/>
                    <a:pt x="4620" y="12088"/>
                  </a:cubicBezTo>
                  <a:cubicBezTo>
                    <a:pt x="4620" y="12088"/>
                    <a:pt x="4620" y="12088"/>
                    <a:pt x="4620" y="12088"/>
                  </a:cubicBezTo>
                  <a:cubicBezTo>
                    <a:pt x="4505" y="12187"/>
                    <a:pt x="4505" y="12187"/>
                    <a:pt x="4505" y="12187"/>
                  </a:cubicBezTo>
                  <a:cubicBezTo>
                    <a:pt x="4505" y="12286"/>
                    <a:pt x="4505" y="12286"/>
                    <a:pt x="4505" y="12286"/>
                  </a:cubicBezTo>
                  <a:cubicBezTo>
                    <a:pt x="4505" y="12385"/>
                    <a:pt x="4505" y="12385"/>
                    <a:pt x="4505" y="12385"/>
                  </a:cubicBezTo>
                  <a:cubicBezTo>
                    <a:pt x="4620" y="12385"/>
                    <a:pt x="4620" y="12385"/>
                    <a:pt x="4620" y="12385"/>
                  </a:cubicBezTo>
                  <a:cubicBezTo>
                    <a:pt x="4620" y="12484"/>
                    <a:pt x="4620" y="12484"/>
                    <a:pt x="4620" y="12484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505" y="12683"/>
                    <a:pt x="4505" y="12683"/>
                    <a:pt x="4505" y="12683"/>
                  </a:cubicBezTo>
                  <a:cubicBezTo>
                    <a:pt x="4505" y="12683"/>
                    <a:pt x="4505" y="12683"/>
                    <a:pt x="4505" y="12683"/>
                  </a:cubicBezTo>
                  <a:cubicBezTo>
                    <a:pt x="4389" y="12583"/>
                    <a:pt x="4389" y="12583"/>
                    <a:pt x="4389" y="12583"/>
                  </a:cubicBezTo>
                  <a:cubicBezTo>
                    <a:pt x="4389" y="12583"/>
                    <a:pt x="4389" y="12583"/>
                    <a:pt x="4389" y="12583"/>
                  </a:cubicBezTo>
                  <a:cubicBezTo>
                    <a:pt x="4389" y="12683"/>
                    <a:pt x="4389" y="12683"/>
                    <a:pt x="4389" y="12683"/>
                  </a:cubicBezTo>
                  <a:cubicBezTo>
                    <a:pt x="4389" y="12683"/>
                    <a:pt x="4389" y="12683"/>
                    <a:pt x="4389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389" y="12782"/>
                    <a:pt x="4389" y="12782"/>
                    <a:pt x="4389" y="12782"/>
                  </a:cubicBezTo>
                  <a:cubicBezTo>
                    <a:pt x="4274" y="12782"/>
                    <a:pt x="4274" y="12782"/>
                    <a:pt x="4274" y="12782"/>
                  </a:cubicBezTo>
                  <a:cubicBezTo>
                    <a:pt x="4274" y="12881"/>
                    <a:pt x="4274" y="12881"/>
                    <a:pt x="4274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043" y="12980"/>
                    <a:pt x="4043" y="12980"/>
                    <a:pt x="4043" y="12980"/>
                  </a:cubicBezTo>
                  <a:cubicBezTo>
                    <a:pt x="3927" y="12980"/>
                    <a:pt x="3927" y="12980"/>
                    <a:pt x="3927" y="12980"/>
                  </a:cubicBezTo>
                  <a:cubicBezTo>
                    <a:pt x="3812" y="12881"/>
                    <a:pt x="3812" y="12881"/>
                    <a:pt x="3812" y="12881"/>
                  </a:cubicBezTo>
                  <a:cubicBezTo>
                    <a:pt x="3927" y="12881"/>
                    <a:pt x="3927" y="12881"/>
                    <a:pt x="3927" y="12881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696" y="12782"/>
                    <a:pt x="3696" y="12782"/>
                    <a:pt x="3696" y="12782"/>
                  </a:cubicBezTo>
                  <a:cubicBezTo>
                    <a:pt x="3696" y="12782"/>
                    <a:pt x="3696" y="12782"/>
                    <a:pt x="3696" y="12782"/>
                  </a:cubicBezTo>
                  <a:cubicBezTo>
                    <a:pt x="3696" y="12683"/>
                    <a:pt x="3696" y="12683"/>
                    <a:pt x="3696" y="12683"/>
                  </a:cubicBezTo>
                  <a:cubicBezTo>
                    <a:pt x="3696" y="12683"/>
                    <a:pt x="3696" y="12683"/>
                    <a:pt x="3696" y="126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484"/>
                    <a:pt x="3696" y="12484"/>
                    <a:pt x="3696" y="12484"/>
                  </a:cubicBezTo>
                  <a:cubicBezTo>
                    <a:pt x="3812" y="12484"/>
                    <a:pt x="3812" y="12484"/>
                    <a:pt x="3812" y="12484"/>
                  </a:cubicBezTo>
                  <a:cubicBezTo>
                    <a:pt x="3812" y="12583"/>
                    <a:pt x="3812" y="12583"/>
                    <a:pt x="3812" y="12583"/>
                  </a:cubicBezTo>
                  <a:cubicBezTo>
                    <a:pt x="3927" y="12484"/>
                    <a:pt x="3927" y="12484"/>
                    <a:pt x="3927" y="12484"/>
                  </a:cubicBezTo>
                  <a:cubicBezTo>
                    <a:pt x="3927" y="12484"/>
                    <a:pt x="3927" y="12484"/>
                    <a:pt x="3927" y="12484"/>
                  </a:cubicBezTo>
                  <a:cubicBezTo>
                    <a:pt x="4158" y="12484"/>
                    <a:pt x="4158" y="12484"/>
                    <a:pt x="4158" y="12484"/>
                  </a:cubicBezTo>
                  <a:cubicBezTo>
                    <a:pt x="4158" y="12484"/>
                    <a:pt x="4158" y="12484"/>
                    <a:pt x="4158" y="12484"/>
                  </a:cubicBezTo>
                  <a:cubicBezTo>
                    <a:pt x="4274" y="12385"/>
                    <a:pt x="4274" y="12385"/>
                    <a:pt x="4274" y="12385"/>
                  </a:cubicBezTo>
                  <a:cubicBezTo>
                    <a:pt x="4389" y="12286"/>
                    <a:pt x="4389" y="12286"/>
                    <a:pt x="4389" y="12286"/>
                  </a:cubicBezTo>
                  <a:cubicBezTo>
                    <a:pt x="4389" y="12187"/>
                    <a:pt x="4389" y="12187"/>
                    <a:pt x="4389" y="12187"/>
                  </a:cubicBezTo>
                  <a:cubicBezTo>
                    <a:pt x="4274" y="12187"/>
                    <a:pt x="4274" y="12187"/>
                    <a:pt x="4274" y="12187"/>
                  </a:cubicBezTo>
                  <a:cubicBezTo>
                    <a:pt x="4274" y="12286"/>
                    <a:pt x="4274" y="12286"/>
                    <a:pt x="4274" y="12286"/>
                  </a:cubicBezTo>
                  <a:cubicBezTo>
                    <a:pt x="4274" y="12286"/>
                    <a:pt x="4274" y="12286"/>
                    <a:pt x="4274" y="12286"/>
                  </a:cubicBezTo>
                  <a:cubicBezTo>
                    <a:pt x="4158" y="12385"/>
                    <a:pt x="4158" y="12385"/>
                    <a:pt x="4158" y="12385"/>
                  </a:cubicBezTo>
                  <a:cubicBezTo>
                    <a:pt x="4043" y="12385"/>
                    <a:pt x="4043" y="12385"/>
                    <a:pt x="4043" y="12385"/>
                  </a:cubicBezTo>
                  <a:cubicBezTo>
                    <a:pt x="3927" y="12385"/>
                    <a:pt x="3927" y="12385"/>
                    <a:pt x="3927" y="12385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812" y="12286"/>
                    <a:pt x="3812" y="12286"/>
                    <a:pt x="3812" y="12286"/>
                  </a:cubicBezTo>
                  <a:cubicBezTo>
                    <a:pt x="3927" y="12286"/>
                    <a:pt x="3927" y="12286"/>
                    <a:pt x="3927" y="12286"/>
                  </a:cubicBezTo>
                  <a:cubicBezTo>
                    <a:pt x="4043" y="12187"/>
                    <a:pt x="4043" y="12187"/>
                    <a:pt x="4043" y="12187"/>
                  </a:cubicBezTo>
                  <a:cubicBezTo>
                    <a:pt x="4158" y="12187"/>
                    <a:pt x="4158" y="12187"/>
                    <a:pt x="4158" y="12187"/>
                  </a:cubicBezTo>
                  <a:cubicBezTo>
                    <a:pt x="4158" y="12187"/>
                    <a:pt x="4158" y="12187"/>
                    <a:pt x="4158" y="12187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274" y="11989"/>
                    <a:pt x="4274" y="11989"/>
                    <a:pt x="4274" y="11989"/>
                  </a:cubicBezTo>
                  <a:cubicBezTo>
                    <a:pt x="4274" y="11989"/>
                    <a:pt x="4274" y="11989"/>
                    <a:pt x="4274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890"/>
                    <a:pt x="3927" y="11890"/>
                    <a:pt x="3927" y="11890"/>
                  </a:cubicBezTo>
                  <a:cubicBezTo>
                    <a:pt x="4043" y="11890"/>
                    <a:pt x="4043" y="11890"/>
                    <a:pt x="4043" y="11890"/>
                  </a:cubicBezTo>
                  <a:cubicBezTo>
                    <a:pt x="4043" y="11890"/>
                    <a:pt x="4043" y="11890"/>
                    <a:pt x="4043" y="11890"/>
                  </a:cubicBezTo>
                  <a:cubicBezTo>
                    <a:pt x="4158" y="11890"/>
                    <a:pt x="4158" y="11890"/>
                    <a:pt x="4158" y="11890"/>
                  </a:cubicBezTo>
                  <a:cubicBezTo>
                    <a:pt x="4274" y="11890"/>
                    <a:pt x="4274" y="11890"/>
                    <a:pt x="4274" y="11890"/>
                  </a:cubicBezTo>
                  <a:cubicBezTo>
                    <a:pt x="4274" y="11890"/>
                    <a:pt x="4274" y="11890"/>
                    <a:pt x="4274" y="11890"/>
                  </a:cubicBezTo>
                  <a:cubicBezTo>
                    <a:pt x="4389" y="11791"/>
                    <a:pt x="4389" y="11791"/>
                    <a:pt x="4389" y="11791"/>
                  </a:cubicBezTo>
                  <a:cubicBezTo>
                    <a:pt x="4389" y="11692"/>
                    <a:pt x="4389" y="11692"/>
                    <a:pt x="4389" y="11692"/>
                  </a:cubicBezTo>
                  <a:cubicBezTo>
                    <a:pt x="4389" y="11692"/>
                    <a:pt x="4389" y="11692"/>
                    <a:pt x="4389" y="11692"/>
                  </a:cubicBezTo>
                  <a:cubicBezTo>
                    <a:pt x="4505" y="11593"/>
                    <a:pt x="4505" y="11593"/>
                    <a:pt x="4505" y="11593"/>
                  </a:cubicBezTo>
                  <a:cubicBezTo>
                    <a:pt x="4389" y="11494"/>
                    <a:pt x="4389" y="11494"/>
                    <a:pt x="4389" y="114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274" y="11295"/>
                    <a:pt x="4274" y="11295"/>
                    <a:pt x="4274" y="11295"/>
                  </a:cubicBezTo>
                  <a:cubicBezTo>
                    <a:pt x="4274" y="11295"/>
                    <a:pt x="4274" y="11295"/>
                    <a:pt x="4274" y="11295"/>
                  </a:cubicBezTo>
                  <a:cubicBezTo>
                    <a:pt x="4389" y="11196"/>
                    <a:pt x="4389" y="11196"/>
                    <a:pt x="4389" y="11196"/>
                  </a:cubicBezTo>
                  <a:cubicBezTo>
                    <a:pt x="4389" y="11196"/>
                    <a:pt x="4389" y="11196"/>
                    <a:pt x="4389" y="11196"/>
                  </a:cubicBezTo>
                  <a:cubicBezTo>
                    <a:pt x="4389" y="11097"/>
                    <a:pt x="4389" y="11097"/>
                    <a:pt x="4389" y="11097"/>
                  </a:cubicBezTo>
                  <a:cubicBezTo>
                    <a:pt x="4389" y="11097"/>
                    <a:pt x="4389" y="11097"/>
                    <a:pt x="4389" y="11097"/>
                  </a:cubicBezTo>
                  <a:cubicBezTo>
                    <a:pt x="4389" y="10998"/>
                    <a:pt x="4389" y="10998"/>
                    <a:pt x="4389" y="10998"/>
                  </a:cubicBezTo>
                  <a:cubicBezTo>
                    <a:pt x="4274" y="10998"/>
                    <a:pt x="4274" y="10998"/>
                    <a:pt x="4274" y="10998"/>
                  </a:cubicBezTo>
                  <a:cubicBezTo>
                    <a:pt x="4274" y="10998"/>
                    <a:pt x="4274" y="10998"/>
                    <a:pt x="4274" y="10998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00"/>
                    <a:pt x="4274" y="10800"/>
                    <a:pt x="4274" y="10800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389" y="10800"/>
                    <a:pt x="4389" y="10800"/>
                    <a:pt x="4389" y="10800"/>
                  </a:cubicBezTo>
                  <a:cubicBezTo>
                    <a:pt x="4389" y="10701"/>
                    <a:pt x="4389" y="10701"/>
                    <a:pt x="4389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389" y="10602"/>
                    <a:pt x="4389" y="10602"/>
                    <a:pt x="4389" y="10602"/>
                  </a:cubicBezTo>
                  <a:cubicBezTo>
                    <a:pt x="4389" y="10503"/>
                    <a:pt x="4389" y="10503"/>
                    <a:pt x="4389" y="10503"/>
                  </a:cubicBezTo>
                  <a:cubicBezTo>
                    <a:pt x="4274" y="10503"/>
                    <a:pt x="4274" y="10503"/>
                    <a:pt x="4274" y="10503"/>
                  </a:cubicBezTo>
                  <a:cubicBezTo>
                    <a:pt x="4274" y="10404"/>
                    <a:pt x="4274" y="10404"/>
                    <a:pt x="4274" y="10404"/>
                  </a:cubicBezTo>
                  <a:cubicBezTo>
                    <a:pt x="4274" y="10404"/>
                    <a:pt x="4274" y="10404"/>
                    <a:pt x="4274" y="10404"/>
                  </a:cubicBezTo>
                  <a:cubicBezTo>
                    <a:pt x="4274" y="10305"/>
                    <a:pt x="4274" y="10305"/>
                    <a:pt x="4274" y="10305"/>
                  </a:cubicBezTo>
                  <a:cubicBezTo>
                    <a:pt x="4389" y="10206"/>
                    <a:pt x="4389" y="10206"/>
                    <a:pt x="4389" y="10206"/>
                  </a:cubicBezTo>
                  <a:cubicBezTo>
                    <a:pt x="4274" y="10206"/>
                    <a:pt x="4274" y="10206"/>
                    <a:pt x="4274" y="10206"/>
                  </a:cubicBezTo>
                  <a:cubicBezTo>
                    <a:pt x="4274" y="10206"/>
                    <a:pt x="4274" y="10206"/>
                    <a:pt x="4274" y="10206"/>
                  </a:cubicBezTo>
                  <a:cubicBezTo>
                    <a:pt x="4158" y="10305"/>
                    <a:pt x="4158" y="10305"/>
                    <a:pt x="4158" y="10305"/>
                  </a:cubicBezTo>
                  <a:cubicBezTo>
                    <a:pt x="4158" y="10305"/>
                    <a:pt x="4158" y="10305"/>
                    <a:pt x="4158" y="10305"/>
                  </a:cubicBezTo>
                  <a:cubicBezTo>
                    <a:pt x="4043" y="10305"/>
                    <a:pt x="4043" y="10305"/>
                    <a:pt x="4043" y="10305"/>
                  </a:cubicBezTo>
                  <a:cubicBezTo>
                    <a:pt x="4043" y="10404"/>
                    <a:pt x="4043" y="10404"/>
                    <a:pt x="4043" y="10404"/>
                  </a:cubicBezTo>
                  <a:cubicBezTo>
                    <a:pt x="3927" y="10305"/>
                    <a:pt x="3927" y="10305"/>
                    <a:pt x="3927" y="10305"/>
                  </a:cubicBezTo>
                  <a:cubicBezTo>
                    <a:pt x="4043" y="10305"/>
                    <a:pt x="4043" y="10305"/>
                    <a:pt x="4043" y="10305"/>
                  </a:cubicBezTo>
                  <a:cubicBezTo>
                    <a:pt x="4043" y="10206"/>
                    <a:pt x="4043" y="10206"/>
                    <a:pt x="4043" y="10206"/>
                  </a:cubicBezTo>
                  <a:cubicBezTo>
                    <a:pt x="4158" y="10206"/>
                    <a:pt x="4158" y="10206"/>
                    <a:pt x="4158" y="10206"/>
                  </a:cubicBezTo>
                  <a:cubicBezTo>
                    <a:pt x="4158" y="10206"/>
                    <a:pt x="4158" y="10206"/>
                    <a:pt x="4158" y="10206"/>
                  </a:cubicBezTo>
                  <a:cubicBezTo>
                    <a:pt x="4274" y="10106"/>
                    <a:pt x="4274" y="10106"/>
                    <a:pt x="4274" y="10106"/>
                  </a:cubicBezTo>
                  <a:cubicBezTo>
                    <a:pt x="4274" y="10106"/>
                    <a:pt x="4274" y="10106"/>
                    <a:pt x="4274" y="10106"/>
                  </a:cubicBezTo>
                  <a:cubicBezTo>
                    <a:pt x="4389" y="10106"/>
                    <a:pt x="4389" y="10106"/>
                    <a:pt x="4389" y="10106"/>
                  </a:cubicBezTo>
                  <a:cubicBezTo>
                    <a:pt x="4389" y="10007"/>
                    <a:pt x="4389" y="10007"/>
                    <a:pt x="4389" y="10007"/>
                  </a:cubicBezTo>
                  <a:cubicBezTo>
                    <a:pt x="4389" y="9908"/>
                    <a:pt x="4389" y="9908"/>
                    <a:pt x="4389" y="9908"/>
                  </a:cubicBezTo>
                  <a:cubicBezTo>
                    <a:pt x="4389" y="9908"/>
                    <a:pt x="4389" y="9908"/>
                    <a:pt x="4389" y="9908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158" y="9809"/>
                    <a:pt x="4158" y="9809"/>
                    <a:pt x="4158" y="9809"/>
                  </a:cubicBezTo>
                  <a:cubicBezTo>
                    <a:pt x="4158" y="9710"/>
                    <a:pt x="4158" y="9710"/>
                    <a:pt x="4158" y="9710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512"/>
                    <a:pt x="4158" y="9512"/>
                    <a:pt x="4158" y="9512"/>
                  </a:cubicBezTo>
                  <a:cubicBezTo>
                    <a:pt x="4158" y="9413"/>
                    <a:pt x="4158" y="9413"/>
                    <a:pt x="4158" y="9413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812" y="9215"/>
                    <a:pt x="3812" y="9215"/>
                    <a:pt x="3812" y="9215"/>
                  </a:cubicBezTo>
                  <a:cubicBezTo>
                    <a:pt x="3812" y="9215"/>
                    <a:pt x="3812" y="9215"/>
                    <a:pt x="3812" y="9215"/>
                  </a:cubicBezTo>
                  <a:cubicBezTo>
                    <a:pt x="3927" y="9215"/>
                    <a:pt x="3927" y="9215"/>
                    <a:pt x="3927" y="9215"/>
                  </a:cubicBezTo>
                  <a:cubicBezTo>
                    <a:pt x="4043" y="9116"/>
                    <a:pt x="4043" y="9116"/>
                    <a:pt x="4043" y="9116"/>
                  </a:cubicBezTo>
                  <a:cubicBezTo>
                    <a:pt x="4043" y="9116"/>
                    <a:pt x="4043" y="9116"/>
                    <a:pt x="4043" y="9116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3927" y="9017"/>
                    <a:pt x="3927" y="9017"/>
                    <a:pt x="3927" y="9017"/>
                  </a:cubicBezTo>
                  <a:cubicBezTo>
                    <a:pt x="3927" y="9017"/>
                    <a:pt x="3927" y="9017"/>
                    <a:pt x="3927" y="9017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4043" y="8917"/>
                    <a:pt x="4043" y="8917"/>
                    <a:pt x="4043" y="8917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719"/>
                    <a:pt x="4158" y="8719"/>
                    <a:pt x="4158" y="8719"/>
                  </a:cubicBezTo>
                  <a:cubicBezTo>
                    <a:pt x="4158" y="8719"/>
                    <a:pt x="4158" y="8719"/>
                    <a:pt x="4158" y="8719"/>
                  </a:cubicBezTo>
                  <a:cubicBezTo>
                    <a:pt x="4043" y="8719"/>
                    <a:pt x="4043" y="8719"/>
                    <a:pt x="4043" y="8719"/>
                  </a:cubicBezTo>
                  <a:cubicBezTo>
                    <a:pt x="3927" y="8620"/>
                    <a:pt x="3927" y="8620"/>
                    <a:pt x="3927" y="8620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422"/>
                    <a:pt x="3696" y="8422"/>
                    <a:pt x="3696" y="8422"/>
                  </a:cubicBezTo>
                  <a:cubicBezTo>
                    <a:pt x="3581" y="8422"/>
                    <a:pt x="3581" y="8422"/>
                    <a:pt x="3581" y="8422"/>
                  </a:cubicBezTo>
                  <a:cubicBezTo>
                    <a:pt x="3581" y="8422"/>
                    <a:pt x="3581" y="8422"/>
                    <a:pt x="3581" y="8422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350" y="8323"/>
                    <a:pt x="3350" y="8323"/>
                    <a:pt x="3350" y="8323"/>
                  </a:cubicBezTo>
                  <a:cubicBezTo>
                    <a:pt x="3350" y="8323"/>
                    <a:pt x="3350" y="8323"/>
                    <a:pt x="3350" y="8323"/>
                  </a:cubicBezTo>
                  <a:cubicBezTo>
                    <a:pt x="3350" y="8224"/>
                    <a:pt x="3350" y="8224"/>
                    <a:pt x="3350" y="8224"/>
                  </a:cubicBezTo>
                  <a:cubicBezTo>
                    <a:pt x="3234" y="8224"/>
                    <a:pt x="3234" y="8224"/>
                    <a:pt x="3234" y="8224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003" y="8125"/>
                    <a:pt x="3003" y="8125"/>
                    <a:pt x="3003" y="8125"/>
                  </a:cubicBezTo>
                  <a:cubicBezTo>
                    <a:pt x="2888" y="8026"/>
                    <a:pt x="2888" y="8026"/>
                    <a:pt x="2888" y="8026"/>
                  </a:cubicBezTo>
                  <a:cubicBezTo>
                    <a:pt x="2772" y="8026"/>
                    <a:pt x="2772" y="8026"/>
                    <a:pt x="2772" y="8026"/>
                  </a:cubicBezTo>
                  <a:cubicBezTo>
                    <a:pt x="2657" y="7927"/>
                    <a:pt x="2657" y="7927"/>
                    <a:pt x="2657" y="7927"/>
                  </a:cubicBezTo>
                  <a:cubicBezTo>
                    <a:pt x="2541" y="7927"/>
                    <a:pt x="2541" y="7927"/>
                    <a:pt x="2541" y="7927"/>
                  </a:cubicBezTo>
                  <a:cubicBezTo>
                    <a:pt x="2541" y="7927"/>
                    <a:pt x="2541" y="7927"/>
                    <a:pt x="2541" y="7927"/>
                  </a:cubicBezTo>
                  <a:cubicBezTo>
                    <a:pt x="2426" y="7927"/>
                    <a:pt x="2426" y="7927"/>
                    <a:pt x="2426" y="7927"/>
                  </a:cubicBezTo>
                  <a:cubicBezTo>
                    <a:pt x="2310" y="8026"/>
                    <a:pt x="2310" y="8026"/>
                    <a:pt x="2310" y="8026"/>
                  </a:cubicBezTo>
                  <a:cubicBezTo>
                    <a:pt x="2310" y="8125"/>
                    <a:pt x="2310" y="8125"/>
                    <a:pt x="2310" y="8125"/>
                  </a:cubicBezTo>
                  <a:cubicBezTo>
                    <a:pt x="2195" y="8125"/>
                    <a:pt x="2195" y="8125"/>
                    <a:pt x="2195" y="8125"/>
                  </a:cubicBezTo>
                  <a:cubicBezTo>
                    <a:pt x="2195" y="8026"/>
                    <a:pt x="2195" y="8026"/>
                    <a:pt x="2195" y="8026"/>
                  </a:cubicBezTo>
                  <a:cubicBezTo>
                    <a:pt x="2310" y="8026"/>
                    <a:pt x="2310" y="8026"/>
                    <a:pt x="2310" y="8026"/>
                  </a:cubicBezTo>
                  <a:cubicBezTo>
                    <a:pt x="2310" y="7927"/>
                    <a:pt x="2310" y="7927"/>
                    <a:pt x="2310" y="7927"/>
                  </a:cubicBezTo>
                  <a:cubicBezTo>
                    <a:pt x="2195" y="7927"/>
                    <a:pt x="2195" y="7927"/>
                    <a:pt x="2195" y="7927"/>
                  </a:cubicBezTo>
                  <a:cubicBezTo>
                    <a:pt x="2195" y="7927"/>
                    <a:pt x="2195" y="7927"/>
                    <a:pt x="2195" y="7927"/>
                  </a:cubicBezTo>
                  <a:cubicBezTo>
                    <a:pt x="2079" y="7927"/>
                    <a:pt x="2079" y="7927"/>
                    <a:pt x="2079" y="7927"/>
                  </a:cubicBezTo>
                  <a:cubicBezTo>
                    <a:pt x="2079" y="8026"/>
                    <a:pt x="2079" y="8026"/>
                    <a:pt x="2079" y="8026"/>
                  </a:cubicBezTo>
                  <a:cubicBezTo>
                    <a:pt x="1964" y="8026"/>
                    <a:pt x="1964" y="8026"/>
                    <a:pt x="1964" y="8026"/>
                  </a:cubicBezTo>
                  <a:cubicBezTo>
                    <a:pt x="1964" y="8026"/>
                    <a:pt x="1964" y="8026"/>
                    <a:pt x="1964" y="8026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617" y="8026"/>
                    <a:pt x="1617" y="8026"/>
                    <a:pt x="1617" y="8026"/>
                  </a:cubicBezTo>
                  <a:cubicBezTo>
                    <a:pt x="1733" y="7927"/>
                    <a:pt x="1733" y="7927"/>
                    <a:pt x="1733" y="7927"/>
                  </a:cubicBezTo>
                  <a:cubicBezTo>
                    <a:pt x="1733" y="7927"/>
                    <a:pt x="1733" y="7927"/>
                    <a:pt x="1733" y="7927"/>
                  </a:cubicBezTo>
                  <a:cubicBezTo>
                    <a:pt x="1733" y="7828"/>
                    <a:pt x="1733" y="7828"/>
                    <a:pt x="1733" y="7828"/>
                  </a:cubicBezTo>
                  <a:cubicBezTo>
                    <a:pt x="1733" y="7828"/>
                    <a:pt x="1733" y="7828"/>
                    <a:pt x="1733" y="7828"/>
                  </a:cubicBezTo>
                  <a:cubicBezTo>
                    <a:pt x="1617" y="7828"/>
                    <a:pt x="1617" y="7828"/>
                    <a:pt x="1617" y="7828"/>
                  </a:cubicBezTo>
                  <a:cubicBezTo>
                    <a:pt x="1617" y="7927"/>
                    <a:pt x="1617" y="7927"/>
                    <a:pt x="1617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386" y="7927"/>
                    <a:pt x="1386" y="7927"/>
                    <a:pt x="1386" y="7927"/>
                  </a:cubicBezTo>
                  <a:cubicBezTo>
                    <a:pt x="1386" y="7828"/>
                    <a:pt x="1386" y="7828"/>
                    <a:pt x="1386" y="7828"/>
                  </a:cubicBezTo>
                  <a:cubicBezTo>
                    <a:pt x="1386" y="7828"/>
                    <a:pt x="1386" y="7828"/>
                    <a:pt x="1386" y="7828"/>
                  </a:cubicBezTo>
                  <a:cubicBezTo>
                    <a:pt x="1386" y="7728"/>
                    <a:pt x="1386" y="7728"/>
                    <a:pt x="1386" y="7728"/>
                  </a:cubicBezTo>
                  <a:cubicBezTo>
                    <a:pt x="1386" y="7728"/>
                    <a:pt x="1386" y="7728"/>
                    <a:pt x="1386" y="7728"/>
                  </a:cubicBezTo>
                  <a:cubicBezTo>
                    <a:pt x="1271" y="7728"/>
                    <a:pt x="1271" y="7728"/>
                    <a:pt x="1271" y="7728"/>
                  </a:cubicBezTo>
                  <a:cubicBezTo>
                    <a:pt x="1271" y="7828"/>
                    <a:pt x="1271" y="7828"/>
                    <a:pt x="1271" y="7828"/>
                  </a:cubicBezTo>
                  <a:cubicBezTo>
                    <a:pt x="1271" y="7828"/>
                    <a:pt x="1271" y="7828"/>
                    <a:pt x="1271" y="7828"/>
                  </a:cubicBezTo>
                  <a:cubicBezTo>
                    <a:pt x="1155" y="7927"/>
                    <a:pt x="1155" y="7927"/>
                    <a:pt x="1155" y="7927"/>
                  </a:cubicBezTo>
                  <a:cubicBezTo>
                    <a:pt x="1155" y="7927"/>
                    <a:pt x="1155" y="7927"/>
                    <a:pt x="1155" y="7927"/>
                  </a:cubicBezTo>
                  <a:cubicBezTo>
                    <a:pt x="1271" y="8026"/>
                    <a:pt x="1271" y="8026"/>
                    <a:pt x="1271" y="8026"/>
                  </a:cubicBezTo>
                  <a:cubicBezTo>
                    <a:pt x="1271" y="8125"/>
                    <a:pt x="1271" y="8125"/>
                    <a:pt x="1271" y="8125"/>
                  </a:cubicBezTo>
                  <a:cubicBezTo>
                    <a:pt x="1155" y="8125"/>
                    <a:pt x="1155" y="8125"/>
                    <a:pt x="1155" y="8125"/>
                  </a:cubicBezTo>
                  <a:cubicBezTo>
                    <a:pt x="1155" y="8125"/>
                    <a:pt x="1155" y="8125"/>
                    <a:pt x="1155" y="8125"/>
                  </a:cubicBezTo>
                  <a:cubicBezTo>
                    <a:pt x="1040" y="8026"/>
                    <a:pt x="1040" y="8026"/>
                    <a:pt x="1040" y="8026"/>
                  </a:cubicBezTo>
                  <a:cubicBezTo>
                    <a:pt x="924" y="8026"/>
                    <a:pt x="924" y="8026"/>
                    <a:pt x="924" y="8026"/>
                  </a:cubicBezTo>
                  <a:cubicBezTo>
                    <a:pt x="809" y="7927"/>
                    <a:pt x="809" y="7927"/>
                    <a:pt x="809" y="7927"/>
                  </a:cubicBezTo>
                  <a:cubicBezTo>
                    <a:pt x="809" y="7927"/>
                    <a:pt x="809" y="7927"/>
                    <a:pt x="809" y="7927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578" y="7828"/>
                    <a:pt x="578" y="7828"/>
                    <a:pt x="578" y="7828"/>
                  </a:cubicBezTo>
                  <a:cubicBezTo>
                    <a:pt x="578" y="7629"/>
                    <a:pt x="578" y="7629"/>
                    <a:pt x="578" y="7629"/>
                  </a:cubicBezTo>
                  <a:cubicBezTo>
                    <a:pt x="462" y="7629"/>
                    <a:pt x="462" y="7629"/>
                    <a:pt x="462" y="7629"/>
                  </a:cubicBezTo>
                  <a:cubicBezTo>
                    <a:pt x="462" y="7530"/>
                    <a:pt x="462" y="7530"/>
                    <a:pt x="462" y="7530"/>
                  </a:cubicBezTo>
                  <a:cubicBezTo>
                    <a:pt x="462" y="7431"/>
                    <a:pt x="462" y="7431"/>
                    <a:pt x="462" y="7431"/>
                  </a:cubicBezTo>
                  <a:cubicBezTo>
                    <a:pt x="462" y="7431"/>
                    <a:pt x="462" y="7431"/>
                    <a:pt x="462" y="7431"/>
                  </a:cubicBezTo>
                  <a:cubicBezTo>
                    <a:pt x="578" y="7431"/>
                    <a:pt x="578" y="7431"/>
                    <a:pt x="578" y="7431"/>
                  </a:cubicBezTo>
                  <a:cubicBezTo>
                    <a:pt x="693" y="7332"/>
                    <a:pt x="693" y="7332"/>
                    <a:pt x="693" y="7332"/>
                  </a:cubicBezTo>
                  <a:cubicBezTo>
                    <a:pt x="693" y="7332"/>
                    <a:pt x="693" y="7332"/>
                    <a:pt x="693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1040" y="7233"/>
                    <a:pt x="1040" y="7233"/>
                    <a:pt x="1040" y="7233"/>
                  </a:cubicBezTo>
                  <a:cubicBezTo>
                    <a:pt x="1040" y="7233"/>
                    <a:pt x="1040" y="7233"/>
                    <a:pt x="1040" y="7233"/>
                  </a:cubicBezTo>
                  <a:cubicBezTo>
                    <a:pt x="924" y="7233"/>
                    <a:pt x="924" y="7233"/>
                    <a:pt x="924" y="7233"/>
                  </a:cubicBezTo>
                  <a:cubicBezTo>
                    <a:pt x="809" y="7233"/>
                    <a:pt x="809" y="7233"/>
                    <a:pt x="809" y="7233"/>
                  </a:cubicBezTo>
                  <a:cubicBezTo>
                    <a:pt x="693" y="7233"/>
                    <a:pt x="693" y="7233"/>
                    <a:pt x="693" y="7233"/>
                  </a:cubicBezTo>
                  <a:cubicBezTo>
                    <a:pt x="693" y="7233"/>
                    <a:pt x="693" y="7233"/>
                    <a:pt x="693" y="7233"/>
                  </a:cubicBezTo>
                  <a:cubicBezTo>
                    <a:pt x="578" y="7134"/>
                    <a:pt x="578" y="7134"/>
                    <a:pt x="578" y="7134"/>
                  </a:cubicBezTo>
                  <a:cubicBezTo>
                    <a:pt x="578" y="7035"/>
                    <a:pt x="578" y="7035"/>
                    <a:pt x="578" y="7035"/>
                  </a:cubicBezTo>
                  <a:cubicBezTo>
                    <a:pt x="578" y="6936"/>
                    <a:pt x="578" y="6936"/>
                    <a:pt x="578" y="6936"/>
                  </a:cubicBezTo>
                  <a:cubicBezTo>
                    <a:pt x="693" y="6936"/>
                    <a:pt x="693" y="6936"/>
                    <a:pt x="693" y="6936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578" y="6837"/>
                    <a:pt x="578" y="6837"/>
                    <a:pt x="578" y="6837"/>
                  </a:cubicBezTo>
                  <a:cubicBezTo>
                    <a:pt x="578" y="6936"/>
                    <a:pt x="578" y="6936"/>
                    <a:pt x="578" y="6936"/>
                  </a:cubicBezTo>
                  <a:cubicBezTo>
                    <a:pt x="462" y="6936"/>
                    <a:pt x="462" y="6936"/>
                    <a:pt x="462" y="6936"/>
                  </a:cubicBezTo>
                  <a:cubicBezTo>
                    <a:pt x="462" y="6936"/>
                    <a:pt x="462" y="6936"/>
                    <a:pt x="462" y="6936"/>
                  </a:cubicBezTo>
                  <a:cubicBezTo>
                    <a:pt x="462" y="7035"/>
                    <a:pt x="462" y="7035"/>
                    <a:pt x="462" y="7035"/>
                  </a:cubicBezTo>
                  <a:cubicBezTo>
                    <a:pt x="347" y="6936"/>
                    <a:pt x="347" y="6936"/>
                    <a:pt x="347" y="6936"/>
                  </a:cubicBezTo>
                  <a:cubicBezTo>
                    <a:pt x="231" y="6936"/>
                    <a:pt x="231" y="6936"/>
                    <a:pt x="231" y="6936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231" y="6837"/>
                    <a:pt x="231" y="6837"/>
                    <a:pt x="231" y="6837"/>
                  </a:cubicBezTo>
                  <a:cubicBezTo>
                    <a:pt x="231" y="6837"/>
                    <a:pt x="231" y="6837"/>
                    <a:pt x="231" y="6837"/>
                  </a:cubicBezTo>
                  <a:cubicBezTo>
                    <a:pt x="231" y="6738"/>
                    <a:pt x="231" y="6738"/>
                    <a:pt x="231" y="6738"/>
                  </a:cubicBezTo>
                  <a:cubicBezTo>
                    <a:pt x="231" y="6738"/>
                    <a:pt x="231" y="6738"/>
                    <a:pt x="231" y="6738"/>
                  </a:cubicBezTo>
                  <a:cubicBezTo>
                    <a:pt x="231" y="6639"/>
                    <a:pt x="231" y="6639"/>
                    <a:pt x="231" y="6639"/>
                  </a:cubicBezTo>
                  <a:cubicBezTo>
                    <a:pt x="347" y="6639"/>
                    <a:pt x="347" y="6639"/>
                    <a:pt x="347" y="6639"/>
                  </a:cubicBezTo>
                  <a:cubicBezTo>
                    <a:pt x="347" y="6639"/>
                    <a:pt x="347" y="6639"/>
                    <a:pt x="347" y="6639"/>
                  </a:cubicBezTo>
                  <a:cubicBezTo>
                    <a:pt x="462" y="6639"/>
                    <a:pt x="462" y="6639"/>
                    <a:pt x="462" y="6639"/>
                  </a:cubicBezTo>
                  <a:cubicBezTo>
                    <a:pt x="462" y="6639"/>
                    <a:pt x="462" y="6639"/>
                    <a:pt x="462" y="6639"/>
                  </a:cubicBezTo>
                  <a:cubicBezTo>
                    <a:pt x="462" y="6539"/>
                    <a:pt x="462" y="6539"/>
                    <a:pt x="462" y="6539"/>
                  </a:cubicBezTo>
                  <a:cubicBezTo>
                    <a:pt x="693" y="6539"/>
                    <a:pt x="693" y="6539"/>
                    <a:pt x="693" y="6539"/>
                  </a:cubicBezTo>
                  <a:cubicBezTo>
                    <a:pt x="809" y="6539"/>
                    <a:pt x="809" y="6539"/>
                    <a:pt x="809" y="6539"/>
                  </a:cubicBezTo>
                  <a:cubicBezTo>
                    <a:pt x="924" y="6639"/>
                    <a:pt x="924" y="6639"/>
                    <a:pt x="924" y="6639"/>
                  </a:cubicBezTo>
                  <a:cubicBezTo>
                    <a:pt x="1155" y="6639"/>
                    <a:pt x="1155" y="6639"/>
                    <a:pt x="1155" y="6639"/>
                  </a:cubicBezTo>
                  <a:cubicBezTo>
                    <a:pt x="1271" y="6639"/>
                    <a:pt x="1271" y="6639"/>
                    <a:pt x="1271" y="6639"/>
                  </a:cubicBezTo>
                  <a:cubicBezTo>
                    <a:pt x="1386" y="6639"/>
                    <a:pt x="1386" y="6639"/>
                    <a:pt x="1386" y="6639"/>
                  </a:cubicBezTo>
                  <a:cubicBezTo>
                    <a:pt x="1502" y="6738"/>
                    <a:pt x="1502" y="6738"/>
                    <a:pt x="1502" y="6738"/>
                  </a:cubicBezTo>
                  <a:cubicBezTo>
                    <a:pt x="1733" y="6837"/>
                    <a:pt x="1733" y="6837"/>
                    <a:pt x="1733" y="6837"/>
                  </a:cubicBezTo>
                  <a:cubicBezTo>
                    <a:pt x="1733" y="6837"/>
                    <a:pt x="1733" y="6837"/>
                    <a:pt x="1733" y="6837"/>
                  </a:cubicBezTo>
                  <a:cubicBezTo>
                    <a:pt x="1848" y="6837"/>
                    <a:pt x="1848" y="6837"/>
                    <a:pt x="1848" y="6837"/>
                  </a:cubicBezTo>
                  <a:cubicBezTo>
                    <a:pt x="1964" y="6738"/>
                    <a:pt x="1964" y="6738"/>
                    <a:pt x="1964" y="6738"/>
                  </a:cubicBezTo>
                  <a:cubicBezTo>
                    <a:pt x="1848" y="6738"/>
                    <a:pt x="1848" y="6738"/>
                    <a:pt x="1848" y="6738"/>
                  </a:cubicBezTo>
                  <a:cubicBezTo>
                    <a:pt x="1733" y="6738"/>
                    <a:pt x="1733" y="6738"/>
                    <a:pt x="1733" y="6738"/>
                  </a:cubicBezTo>
                  <a:cubicBezTo>
                    <a:pt x="1617" y="6738"/>
                    <a:pt x="1617" y="6738"/>
                    <a:pt x="1617" y="6738"/>
                  </a:cubicBezTo>
                  <a:cubicBezTo>
                    <a:pt x="1502" y="6639"/>
                    <a:pt x="1502" y="6639"/>
                    <a:pt x="1502" y="6639"/>
                  </a:cubicBezTo>
                  <a:cubicBezTo>
                    <a:pt x="1386" y="6639"/>
                    <a:pt x="1386" y="6639"/>
                    <a:pt x="1386" y="6639"/>
                  </a:cubicBezTo>
                  <a:cubicBezTo>
                    <a:pt x="1271" y="6639"/>
                    <a:pt x="1271" y="6639"/>
                    <a:pt x="1271" y="6639"/>
                  </a:cubicBezTo>
                  <a:cubicBezTo>
                    <a:pt x="1155" y="6539"/>
                    <a:pt x="1155" y="6539"/>
                    <a:pt x="1155" y="6539"/>
                  </a:cubicBezTo>
                  <a:cubicBezTo>
                    <a:pt x="1155" y="6539"/>
                    <a:pt x="1155" y="6539"/>
                    <a:pt x="1155" y="6539"/>
                  </a:cubicBezTo>
                  <a:cubicBezTo>
                    <a:pt x="1271" y="6440"/>
                    <a:pt x="1271" y="6440"/>
                    <a:pt x="1271" y="6440"/>
                  </a:cubicBezTo>
                  <a:cubicBezTo>
                    <a:pt x="1502" y="6440"/>
                    <a:pt x="1502" y="6440"/>
                    <a:pt x="1502" y="6440"/>
                  </a:cubicBezTo>
                  <a:cubicBezTo>
                    <a:pt x="1617" y="6440"/>
                    <a:pt x="1617" y="6440"/>
                    <a:pt x="1617" y="6440"/>
                  </a:cubicBezTo>
                  <a:cubicBezTo>
                    <a:pt x="1848" y="6539"/>
                    <a:pt x="1848" y="6539"/>
                    <a:pt x="1848" y="6539"/>
                  </a:cubicBezTo>
                  <a:cubicBezTo>
                    <a:pt x="1848" y="6539"/>
                    <a:pt x="1848" y="6539"/>
                    <a:pt x="1848" y="6539"/>
                  </a:cubicBezTo>
                  <a:cubicBezTo>
                    <a:pt x="1964" y="6639"/>
                    <a:pt x="1964" y="6639"/>
                    <a:pt x="1964" y="6639"/>
                  </a:cubicBezTo>
                  <a:cubicBezTo>
                    <a:pt x="1964" y="6639"/>
                    <a:pt x="1964" y="6639"/>
                    <a:pt x="1964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539"/>
                    <a:pt x="2079" y="6539"/>
                    <a:pt x="2079" y="6539"/>
                  </a:cubicBezTo>
                  <a:cubicBezTo>
                    <a:pt x="2195" y="6440"/>
                    <a:pt x="2195" y="6440"/>
                    <a:pt x="2195" y="6440"/>
                  </a:cubicBezTo>
                  <a:cubicBezTo>
                    <a:pt x="2195" y="6440"/>
                    <a:pt x="2195" y="6440"/>
                    <a:pt x="2195" y="6440"/>
                  </a:cubicBezTo>
                  <a:cubicBezTo>
                    <a:pt x="2195" y="6341"/>
                    <a:pt x="2195" y="6341"/>
                    <a:pt x="2195" y="6341"/>
                  </a:cubicBezTo>
                  <a:cubicBezTo>
                    <a:pt x="2079" y="6341"/>
                    <a:pt x="2079" y="6341"/>
                    <a:pt x="2079" y="6341"/>
                  </a:cubicBezTo>
                  <a:cubicBezTo>
                    <a:pt x="2079" y="6341"/>
                    <a:pt x="2079" y="6341"/>
                    <a:pt x="2079" y="6341"/>
                  </a:cubicBezTo>
                  <a:cubicBezTo>
                    <a:pt x="1964" y="6341"/>
                    <a:pt x="1964" y="6341"/>
                    <a:pt x="1964" y="6341"/>
                  </a:cubicBezTo>
                  <a:cubicBezTo>
                    <a:pt x="2079" y="6242"/>
                    <a:pt x="2079" y="6242"/>
                    <a:pt x="2079" y="6242"/>
                  </a:cubicBezTo>
                  <a:cubicBezTo>
                    <a:pt x="1964" y="6242"/>
                    <a:pt x="1964" y="6242"/>
                    <a:pt x="1964" y="6242"/>
                  </a:cubicBezTo>
                  <a:cubicBezTo>
                    <a:pt x="1848" y="6242"/>
                    <a:pt x="1848" y="6242"/>
                    <a:pt x="1848" y="6242"/>
                  </a:cubicBezTo>
                  <a:cubicBezTo>
                    <a:pt x="1848" y="6341"/>
                    <a:pt x="1848" y="6341"/>
                    <a:pt x="1848" y="6341"/>
                  </a:cubicBezTo>
                  <a:cubicBezTo>
                    <a:pt x="1733" y="6341"/>
                    <a:pt x="1733" y="6341"/>
                    <a:pt x="1733" y="6341"/>
                  </a:cubicBezTo>
                  <a:cubicBezTo>
                    <a:pt x="1502" y="6341"/>
                    <a:pt x="1502" y="6341"/>
                    <a:pt x="1502" y="6341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386" y="6143"/>
                    <a:pt x="1386" y="6143"/>
                    <a:pt x="1386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386" y="6242"/>
                    <a:pt x="1386" y="6242"/>
                    <a:pt x="1386" y="6242"/>
                  </a:cubicBezTo>
                  <a:cubicBezTo>
                    <a:pt x="1386" y="6341"/>
                    <a:pt x="1386" y="6341"/>
                    <a:pt x="1386" y="6341"/>
                  </a:cubicBezTo>
                  <a:cubicBezTo>
                    <a:pt x="1271" y="6341"/>
                    <a:pt x="1271" y="6341"/>
                    <a:pt x="1271" y="6341"/>
                  </a:cubicBezTo>
                  <a:cubicBezTo>
                    <a:pt x="1155" y="6341"/>
                    <a:pt x="1155" y="6341"/>
                    <a:pt x="1155" y="6341"/>
                  </a:cubicBezTo>
                  <a:cubicBezTo>
                    <a:pt x="1040" y="6341"/>
                    <a:pt x="1040" y="6341"/>
                    <a:pt x="1040" y="6341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1040" y="6143"/>
                    <a:pt x="1040" y="6143"/>
                    <a:pt x="1040" y="6143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040" y="6044"/>
                    <a:pt x="1040" y="6044"/>
                    <a:pt x="1040" y="6044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809" y="6044"/>
                    <a:pt x="809" y="6044"/>
                    <a:pt x="809" y="6044"/>
                  </a:cubicBezTo>
                  <a:cubicBezTo>
                    <a:pt x="809" y="6044"/>
                    <a:pt x="809" y="6044"/>
                    <a:pt x="809" y="6044"/>
                  </a:cubicBezTo>
                  <a:cubicBezTo>
                    <a:pt x="809" y="5945"/>
                    <a:pt x="809" y="5945"/>
                    <a:pt x="809" y="5945"/>
                  </a:cubicBezTo>
                  <a:cubicBezTo>
                    <a:pt x="924" y="5945"/>
                    <a:pt x="924" y="5945"/>
                    <a:pt x="924" y="5945"/>
                  </a:cubicBezTo>
                  <a:cubicBezTo>
                    <a:pt x="1040" y="5945"/>
                    <a:pt x="1040" y="5945"/>
                    <a:pt x="1040" y="5945"/>
                  </a:cubicBezTo>
                  <a:cubicBezTo>
                    <a:pt x="1155" y="5846"/>
                    <a:pt x="1155" y="5846"/>
                    <a:pt x="1155" y="5846"/>
                  </a:cubicBezTo>
                  <a:cubicBezTo>
                    <a:pt x="1040" y="5846"/>
                    <a:pt x="1040" y="5846"/>
                    <a:pt x="1040" y="5846"/>
                  </a:cubicBezTo>
                  <a:cubicBezTo>
                    <a:pt x="1040" y="5747"/>
                    <a:pt x="1040" y="5747"/>
                    <a:pt x="1040" y="5747"/>
                  </a:cubicBezTo>
                  <a:cubicBezTo>
                    <a:pt x="1040" y="5846"/>
                    <a:pt x="1040" y="5846"/>
                    <a:pt x="1040" y="5846"/>
                  </a:cubicBezTo>
                  <a:cubicBezTo>
                    <a:pt x="924" y="5846"/>
                    <a:pt x="924" y="5846"/>
                    <a:pt x="924" y="5846"/>
                  </a:cubicBezTo>
                  <a:cubicBezTo>
                    <a:pt x="809" y="5846"/>
                    <a:pt x="809" y="5846"/>
                    <a:pt x="809" y="5846"/>
                  </a:cubicBezTo>
                  <a:cubicBezTo>
                    <a:pt x="693" y="5945"/>
                    <a:pt x="693" y="5945"/>
                    <a:pt x="693" y="5945"/>
                  </a:cubicBezTo>
                  <a:cubicBezTo>
                    <a:pt x="693" y="5945"/>
                    <a:pt x="693" y="5945"/>
                    <a:pt x="693" y="5945"/>
                  </a:cubicBezTo>
                  <a:cubicBezTo>
                    <a:pt x="578" y="5846"/>
                    <a:pt x="578" y="5846"/>
                    <a:pt x="578" y="5846"/>
                  </a:cubicBezTo>
                  <a:cubicBezTo>
                    <a:pt x="693" y="5846"/>
                    <a:pt x="693" y="5846"/>
                    <a:pt x="693" y="5846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648"/>
                    <a:pt x="693" y="5648"/>
                    <a:pt x="693" y="5648"/>
                  </a:cubicBezTo>
                  <a:cubicBezTo>
                    <a:pt x="578" y="5648"/>
                    <a:pt x="578" y="5648"/>
                    <a:pt x="578" y="5648"/>
                  </a:cubicBezTo>
                  <a:cubicBezTo>
                    <a:pt x="578" y="5648"/>
                    <a:pt x="578" y="5648"/>
                    <a:pt x="578" y="5648"/>
                  </a:cubicBezTo>
                  <a:cubicBezTo>
                    <a:pt x="462" y="5450"/>
                    <a:pt x="462" y="5450"/>
                    <a:pt x="462" y="5450"/>
                  </a:cubicBezTo>
                  <a:cubicBezTo>
                    <a:pt x="347" y="5450"/>
                    <a:pt x="347" y="5450"/>
                    <a:pt x="347" y="5450"/>
                  </a:cubicBezTo>
                  <a:cubicBezTo>
                    <a:pt x="347" y="5450"/>
                    <a:pt x="347" y="5450"/>
                    <a:pt x="347" y="5450"/>
                  </a:cubicBezTo>
                  <a:cubicBezTo>
                    <a:pt x="231" y="5350"/>
                    <a:pt x="231" y="5350"/>
                    <a:pt x="231" y="5350"/>
                  </a:cubicBezTo>
                  <a:cubicBezTo>
                    <a:pt x="347" y="5350"/>
                    <a:pt x="347" y="5350"/>
                    <a:pt x="347" y="5350"/>
                  </a:cubicBezTo>
                  <a:cubicBezTo>
                    <a:pt x="462" y="5350"/>
                    <a:pt x="462" y="5350"/>
                    <a:pt x="462" y="5350"/>
                  </a:cubicBezTo>
                  <a:cubicBezTo>
                    <a:pt x="462" y="5251"/>
                    <a:pt x="462" y="5251"/>
                    <a:pt x="462" y="5251"/>
                  </a:cubicBezTo>
                  <a:cubicBezTo>
                    <a:pt x="462" y="5251"/>
                    <a:pt x="462" y="5251"/>
                    <a:pt x="462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347" y="5152"/>
                    <a:pt x="347" y="5152"/>
                    <a:pt x="347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693" y="5053"/>
                    <a:pt x="693" y="5053"/>
                    <a:pt x="693" y="5053"/>
                  </a:cubicBezTo>
                  <a:cubicBezTo>
                    <a:pt x="693" y="5053"/>
                    <a:pt x="693" y="5053"/>
                    <a:pt x="693" y="5053"/>
                  </a:cubicBezTo>
                  <a:cubicBezTo>
                    <a:pt x="693" y="4954"/>
                    <a:pt x="693" y="4954"/>
                    <a:pt x="693" y="4954"/>
                  </a:cubicBezTo>
                  <a:cubicBezTo>
                    <a:pt x="809" y="4954"/>
                    <a:pt x="809" y="4954"/>
                    <a:pt x="809" y="4954"/>
                  </a:cubicBezTo>
                  <a:cubicBezTo>
                    <a:pt x="809" y="4954"/>
                    <a:pt x="809" y="4954"/>
                    <a:pt x="809" y="4954"/>
                  </a:cubicBezTo>
                  <a:cubicBezTo>
                    <a:pt x="924" y="4954"/>
                    <a:pt x="924" y="4954"/>
                    <a:pt x="924" y="4954"/>
                  </a:cubicBezTo>
                  <a:cubicBezTo>
                    <a:pt x="924" y="4954"/>
                    <a:pt x="924" y="4954"/>
                    <a:pt x="924" y="4954"/>
                  </a:cubicBezTo>
                  <a:cubicBezTo>
                    <a:pt x="1040" y="4954"/>
                    <a:pt x="1040" y="4954"/>
                    <a:pt x="1040" y="4954"/>
                  </a:cubicBezTo>
                  <a:cubicBezTo>
                    <a:pt x="1040" y="4954"/>
                    <a:pt x="1040" y="4954"/>
                    <a:pt x="1040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386" y="4855"/>
                    <a:pt x="1386" y="4855"/>
                    <a:pt x="1386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617" y="4855"/>
                    <a:pt x="1617" y="4855"/>
                    <a:pt x="1617" y="4855"/>
                  </a:cubicBezTo>
                  <a:cubicBezTo>
                    <a:pt x="1617" y="4855"/>
                    <a:pt x="1617" y="4855"/>
                    <a:pt x="1617" y="4855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195" y="4855"/>
                    <a:pt x="2195" y="4855"/>
                    <a:pt x="2195" y="4855"/>
                  </a:cubicBezTo>
                  <a:cubicBezTo>
                    <a:pt x="2195" y="4756"/>
                    <a:pt x="2195" y="4756"/>
                    <a:pt x="2195" y="4756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195" y="4657"/>
                    <a:pt x="2195" y="4657"/>
                    <a:pt x="2195" y="4657"/>
                  </a:cubicBezTo>
                  <a:cubicBezTo>
                    <a:pt x="2310" y="4657"/>
                    <a:pt x="2310" y="4657"/>
                    <a:pt x="2310" y="4657"/>
                  </a:cubicBezTo>
                  <a:cubicBezTo>
                    <a:pt x="2426" y="4657"/>
                    <a:pt x="2426" y="4657"/>
                    <a:pt x="2426" y="4657"/>
                  </a:cubicBezTo>
                  <a:cubicBezTo>
                    <a:pt x="2541" y="4657"/>
                    <a:pt x="2541" y="4657"/>
                    <a:pt x="2541" y="4657"/>
                  </a:cubicBezTo>
                  <a:cubicBezTo>
                    <a:pt x="2657" y="4657"/>
                    <a:pt x="2657" y="4657"/>
                    <a:pt x="2657" y="4657"/>
                  </a:cubicBezTo>
                  <a:cubicBezTo>
                    <a:pt x="2657" y="4657"/>
                    <a:pt x="2657" y="4657"/>
                    <a:pt x="2657" y="4657"/>
                  </a:cubicBezTo>
                  <a:cubicBezTo>
                    <a:pt x="2772" y="4657"/>
                    <a:pt x="2772" y="4657"/>
                    <a:pt x="2772" y="4657"/>
                  </a:cubicBezTo>
                  <a:cubicBezTo>
                    <a:pt x="2888" y="4657"/>
                    <a:pt x="2888" y="4657"/>
                    <a:pt x="2888" y="4657"/>
                  </a:cubicBezTo>
                  <a:cubicBezTo>
                    <a:pt x="3003" y="4657"/>
                    <a:pt x="3003" y="4657"/>
                    <a:pt x="3003" y="4657"/>
                  </a:cubicBezTo>
                  <a:cubicBezTo>
                    <a:pt x="3119" y="4657"/>
                    <a:pt x="3119" y="4657"/>
                    <a:pt x="3119" y="4657"/>
                  </a:cubicBezTo>
                  <a:cubicBezTo>
                    <a:pt x="3119" y="4657"/>
                    <a:pt x="3119" y="4657"/>
                    <a:pt x="3119" y="4657"/>
                  </a:cubicBezTo>
                  <a:cubicBezTo>
                    <a:pt x="3234" y="4756"/>
                    <a:pt x="3234" y="4756"/>
                    <a:pt x="3234" y="4756"/>
                  </a:cubicBezTo>
                  <a:cubicBezTo>
                    <a:pt x="3350" y="4756"/>
                    <a:pt x="3350" y="4756"/>
                    <a:pt x="3350" y="4756"/>
                  </a:cubicBezTo>
                  <a:cubicBezTo>
                    <a:pt x="3350" y="4756"/>
                    <a:pt x="3350" y="4756"/>
                    <a:pt x="3350" y="4756"/>
                  </a:cubicBezTo>
                  <a:cubicBezTo>
                    <a:pt x="3465" y="4756"/>
                    <a:pt x="3465" y="4756"/>
                    <a:pt x="3465" y="4756"/>
                  </a:cubicBezTo>
                  <a:cubicBezTo>
                    <a:pt x="3465" y="4756"/>
                    <a:pt x="3465" y="4756"/>
                    <a:pt x="3465" y="4756"/>
                  </a:cubicBezTo>
                  <a:cubicBezTo>
                    <a:pt x="3581" y="4657"/>
                    <a:pt x="3581" y="4657"/>
                    <a:pt x="3581" y="4657"/>
                  </a:cubicBezTo>
                  <a:cubicBezTo>
                    <a:pt x="3581" y="4558"/>
                    <a:pt x="3581" y="4558"/>
                    <a:pt x="3581" y="4558"/>
                  </a:cubicBezTo>
                  <a:cubicBezTo>
                    <a:pt x="3696" y="4459"/>
                    <a:pt x="3696" y="4459"/>
                    <a:pt x="3696" y="4459"/>
                  </a:cubicBezTo>
                  <a:cubicBezTo>
                    <a:pt x="3812" y="4459"/>
                    <a:pt x="3812" y="4459"/>
                    <a:pt x="3812" y="4459"/>
                  </a:cubicBezTo>
                  <a:cubicBezTo>
                    <a:pt x="3812" y="4360"/>
                    <a:pt x="3812" y="4360"/>
                    <a:pt x="3812" y="4360"/>
                  </a:cubicBezTo>
                  <a:cubicBezTo>
                    <a:pt x="3927" y="4261"/>
                    <a:pt x="3927" y="4261"/>
                    <a:pt x="3927" y="4261"/>
                  </a:cubicBezTo>
                  <a:cubicBezTo>
                    <a:pt x="4043" y="4261"/>
                    <a:pt x="4043" y="4261"/>
                    <a:pt x="4043" y="4261"/>
                  </a:cubicBezTo>
                  <a:cubicBezTo>
                    <a:pt x="4043" y="4161"/>
                    <a:pt x="4043" y="4161"/>
                    <a:pt x="4043" y="4161"/>
                  </a:cubicBezTo>
                  <a:cubicBezTo>
                    <a:pt x="3927" y="4161"/>
                    <a:pt x="3927" y="4161"/>
                    <a:pt x="3927" y="4161"/>
                  </a:cubicBezTo>
                  <a:cubicBezTo>
                    <a:pt x="3927" y="4062"/>
                    <a:pt x="3927" y="4062"/>
                    <a:pt x="3927" y="4062"/>
                  </a:cubicBezTo>
                  <a:cubicBezTo>
                    <a:pt x="4043" y="4062"/>
                    <a:pt x="4043" y="4062"/>
                    <a:pt x="4043" y="4062"/>
                  </a:cubicBezTo>
                  <a:cubicBezTo>
                    <a:pt x="4158" y="3963"/>
                    <a:pt x="4158" y="3963"/>
                    <a:pt x="4158" y="3963"/>
                  </a:cubicBezTo>
                  <a:cubicBezTo>
                    <a:pt x="4274" y="4062"/>
                    <a:pt x="4274" y="4062"/>
                    <a:pt x="4274" y="4062"/>
                  </a:cubicBezTo>
                  <a:cubicBezTo>
                    <a:pt x="4389" y="3963"/>
                    <a:pt x="4389" y="3963"/>
                    <a:pt x="4389" y="3963"/>
                  </a:cubicBezTo>
                  <a:cubicBezTo>
                    <a:pt x="4389" y="3864"/>
                    <a:pt x="4389" y="3864"/>
                    <a:pt x="4389" y="3864"/>
                  </a:cubicBezTo>
                  <a:cubicBezTo>
                    <a:pt x="4389" y="3864"/>
                    <a:pt x="4389" y="3864"/>
                    <a:pt x="4389" y="3864"/>
                  </a:cubicBezTo>
                  <a:cubicBezTo>
                    <a:pt x="4274" y="3864"/>
                    <a:pt x="4274" y="3864"/>
                    <a:pt x="4274" y="3864"/>
                  </a:cubicBezTo>
                  <a:cubicBezTo>
                    <a:pt x="4158" y="3864"/>
                    <a:pt x="4158" y="3864"/>
                    <a:pt x="4158" y="3864"/>
                  </a:cubicBezTo>
                  <a:cubicBezTo>
                    <a:pt x="4158" y="3765"/>
                    <a:pt x="4158" y="3765"/>
                    <a:pt x="4158" y="3765"/>
                  </a:cubicBezTo>
                  <a:cubicBezTo>
                    <a:pt x="4158" y="3765"/>
                    <a:pt x="4158" y="3765"/>
                    <a:pt x="4158" y="3765"/>
                  </a:cubicBezTo>
                  <a:cubicBezTo>
                    <a:pt x="4274" y="3765"/>
                    <a:pt x="4274" y="3765"/>
                    <a:pt x="4274" y="3765"/>
                  </a:cubicBezTo>
                  <a:cubicBezTo>
                    <a:pt x="4389" y="3765"/>
                    <a:pt x="4389" y="3765"/>
                    <a:pt x="4389" y="3765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620" y="3666"/>
                    <a:pt x="4620" y="3666"/>
                    <a:pt x="4620" y="3666"/>
                  </a:cubicBezTo>
                  <a:cubicBezTo>
                    <a:pt x="4620" y="3666"/>
                    <a:pt x="4620" y="3666"/>
                    <a:pt x="4620" y="3666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505" y="3567"/>
                    <a:pt x="4505" y="3567"/>
                    <a:pt x="4505" y="3567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274" y="3666"/>
                    <a:pt x="4274" y="3666"/>
                    <a:pt x="4274" y="3666"/>
                  </a:cubicBezTo>
                  <a:cubicBezTo>
                    <a:pt x="4158" y="3666"/>
                    <a:pt x="4158" y="3666"/>
                    <a:pt x="4158" y="3666"/>
                  </a:cubicBezTo>
                  <a:cubicBezTo>
                    <a:pt x="4158" y="3666"/>
                    <a:pt x="4158" y="3666"/>
                    <a:pt x="4158" y="3666"/>
                  </a:cubicBezTo>
                  <a:cubicBezTo>
                    <a:pt x="4043" y="3765"/>
                    <a:pt x="4043" y="3765"/>
                    <a:pt x="4043" y="3765"/>
                  </a:cubicBezTo>
                  <a:cubicBezTo>
                    <a:pt x="4043" y="3765"/>
                    <a:pt x="4043" y="3765"/>
                    <a:pt x="4043" y="3765"/>
                  </a:cubicBezTo>
                  <a:cubicBezTo>
                    <a:pt x="3927" y="3666"/>
                    <a:pt x="3927" y="3666"/>
                    <a:pt x="3927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696" y="3666"/>
                    <a:pt x="3696" y="3666"/>
                    <a:pt x="3696" y="3666"/>
                  </a:cubicBezTo>
                  <a:cubicBezTo>
                    <a:pt x="3696" y="3666"/>
                    <a:pt x="3696" y="3666"/>
                    <a:pt x="3696" y="3666"/>
                  </a:cubicBezTo>
                  <a:cubicBezTo>
                    <a:pt x="3581" y="3666"/>
                    <a:pt x="3581" y="3666"/>
                    <a:pt x="3581" y="3666"/>
                  </a:cubicBezTo>
                  <a:cubicBezTo>
                    <a:pt x="3581" y="3666"/>
                    <a:pt x="3581" y="3666"/>
                    <a:pt x="3581" y="3666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465" y="3468"/>
                    <a:pt x="3465" y="3468"/>
                    <a:pt x="3465" y="3468"/>
                  </a:cubicBezTo>
                  <a:cubicBezTo>
                    <a:pt x="3581" y="3468"/>
                    <a:pt x="3581" y="3468"/>
                    <a:pt x="3581" y="3468"/>
                  </a:cubicBezTo>
                  <a:cubicBezTo>
                    <a:pt x="3581" y="3369"/>
                    <a:pt x="3581" y="3369"/>
                    <a:pt x="3581" y="3369"/>
                  </a:cubicBezTo>
                  <a:cubicBezTo>
                    <a:pt x="3696" y="3369"/>
                    <a:pt x="3696" y="3369"/>
                    <a:pt x="3696" y="3369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812" y="3270"/>
                    <a:pt x="3812" y="3270"/>
                    <a:pt x="3812" y="3270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696" y="3171"/>
                    <a:pt x="3696" y="3171"/>
                    <a:pt x="3696" y="3171"/>
                  </a:cubicBezTo>
                  <a:cubicBezTo>
                    <a:pt x="3696" y="3171"/>
                    <a:pt x="3696" y="3171"/>
                    <a:pt x="3696" y="3171"/>
                  </a:cubicBezTo>
                  <a:cubicBezTo>
                    <a:pt x="3812" y="3171"/>
                    <a:pt x="3812" y="3171"/>
                    <a:pt x="3812" y="3171"/>
                  </a:cubicBezTo>
                  <a:cubicBezTo>
                    <a:pt x="3927" y="3072"/>
                    <a:pt x="3927" y="3072"/>
                    <a:pt x="3927" y="3072"/>
                  </a:cubicBezTo>
                  <a:cubicBezTo>
                    <a:pt x="3927" y="3072"/>
                    <a:pt x="3927" y="3072"/>
                    <a:pt x="3927" y="3072"/>
                  </a:cubicBezTo>
                  <a:cubicBezTo>
                    <a:pt x="3927" y="2972"/>
                    <a:pt x="3927" y="2972"/>
                    <a:pt x="3927" y="2972"/>
                  </a:cubicBezTo>
                  <a:cubicBezTo>
                    <a:pt x="4158" y="2972"/>
                    <a:pt x="4158" y="2972"/>
                    <a:pt x="4158" y="2972"/>
                  </a:cubicBezTo>
                  <a:cubicBezTo>
                    <a:pt x="4158" y="2972"/>
                    <a:pt x="4158" y="2972"/>
                    <a:pt x="4158" y="2972"/>
                  </a:cubicBezTo>
                  <a:cubicBezTo>
                    <a:pt x="4274" y="2873"/>
                    <a:pt x="4274" y="2873"/>
                    <a:pt x="4274" y="2873"/>
                  </a:cubicBezTo>
                  <a:cubicBezTo>
                    <a:pt x="4389" y="2873"/>
                    <a:pt x="4389" y="2873"/>
                    <a:pt x="4389" y="2873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389" y="2873"/>
                    <a:pt x="4389" y="2873"/>
                    <a:pt x="4389" y="2873"/>
                  </a:cubicBezTo>
                  <a:cubicBezTo>
                    <a:pt x="4389" y="2774"/>
                    <a:pt x="4389" y="2774"/>
                    <a:pt x="4389" y="2774"/>
                  </a:cubicBezTo>
                  <a:cubicBezTo>
                    <a:pt x="4505" y="2774"/>
                    <a:pt x="4505" y="2774"/>
                    <a:pt x="4505" y="2774"/>
                  </a:cubicBezTo>
                  <a:cubicBezTo>
                    <a:pt x="4505" y="2774"/>
                    <a:pt x="4505" y="2774"/>
                    <a:pt x="4505" y="2774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620" y="2774"/>
                    <a:pt x="4620" y="2774"/>
                    <a:pt x="4620" y="2774"/>
                  </a:cubicBezTo>
                  <a:cubicBezTo>
                    <a:pt x="4736" y="2675"/>
                    <a:pt x="4736" y="2675"/>
                    <a:pt x="4736" y="2675"/>
                  </a:cubicBezTo>
                  <a:cubicBezTo>
                    <a:pt x="4736" y="2675"/>
                    <a:pt x="4736" y="2675"/>
                    <a:pt x="4736" y="2675"/>
                  </a:cubicBezTo>
                  <a:cubicBezTo>
                    <a:pt x="4736" y="2576"/>
                    <a:pt x="4736" y="2576"/>
                    <a:pt x="4736" y="2576"/>
                  </a:cubicBezTo>
                  <a:cubicBezTo>
                    <a:pt x="4851" y="2576"/>
                    <a:pt x="4851" y="2576"/>
                    <a:pt x="4851" y="2576"/>
                  </a:cubicBezTo>
                  <a:cubicBezTo>
                    <a:pt x="4967" y="2576"/>
                    <a:pt x="4967" y="2576"/>
                    <a:pt x="4967" y="2576"/>
                  </a:cubicBezTo>
                  <a:cubicBezTo>
                    <a:pt x="4967" y="2477"/>
                    <a:pt x="4967" y="2477"/>
                    <a:pt x="4967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198" y="2576"/>
                    <a:pt x="5198" y="2576"/>
                    <a:pt x="5198" y="2576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774"/>
                    <a:pt x="5198" y="2774"/>
                    <a:pt x="5198" y="2774"/>
                  </a:cubicBezTo>
                  <a:cubicBezTo>
                    <a:pt x="5198" y="2873"/>
                    <a:pt x="5198" y="2873"/>
                    <a:pt x="5198" y="2873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313" y="2873"/>
                    <a:pt x="5313" y="2873"/>
                    <a:pt x="5313" y="2873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576"/>
                    <a:pt x="5198" y="2576"/>
                    <a:pt x="5198" y="2576"/>
                  </a:cubicBezTo>
                  <a:cubicBezTo>
                    <a:pt x="5198" y="2477"/>
                    <a:pt x="5198" y="2477"/>
                    <a:pt x="5198" y="2477"/>
                  </a:cubicBezTo>
                  <a:cubicBezTo>
                    <a:pt x="5313" y="2477"/>
                    <a:pt x="5313" y="2477"/>
                    <a:pt x="5313" y="2477"/>
                  </a:cubicBezTo>
                  <a:cubicBezTo>
                    <a:pt x="5313" y="2477"/>
                    <a:pt x="5313" y="2477"/>
                    <a:pt x="5313" y="2477"/>
                  </a:cubicBezTo>
                  <a:cubicBezTo>
                    <a:pt x="5313" y="2378"/>
                    <a:pt x="5313" y="2378"/>
                    <a:pt x="5313" y="2378"/>
                  </a:cubicBezTo>
                  <a:cubicBezTo>
                    <a:pt x="5429" y="2378"/>
                    <a:pt x="5429" y="2378"/>
                    <a:pt x="5429" y="2378"/>
                  </a:cubicBezTo>
                  <a:cubicBezTo>
                    <a:pt x="5429" y="2378"/>
                    <a:pt x="5429" y="2378"/>
                    <a:pt x="5429" y="2378"/>
                  </a:cubicBezTo>
                  <a:cubicBezTo>
                    <a:pt x="5429" y="2477"/>
                    <a:pt x="5429" y="2477"/>
                    <a:pt x="5429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576"/>
                    <a:pt x="5544" y="2576"/>
                    <a:pt x="5544" y="2576"/>
                  </a:cubicBezTo>
                  <a:cubicBezTo>
                    <a:pt x="5544" y="2576"/>
                    <a:pt x="5544" y="2576"/>
                    <a:pt x="5544" y="2576"/>
                  </a:cubicBezTo>
                  <a:cubicBezTo>
                    <a:pt x="5660" y="2675"/>
                    <a:pt x="5660" y="2675"/>
                    <a:pt x="5660" y="2675"/>
                  </a:cubicBezTo>
                  <a:cubicBezTo>
                    <a:pt x="5775" y="2576"/>
                    <a:pt x="5775" y="2576"/>
                    <a:pt x="5775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477"/>
                    <a:pt x="5891" y="2477"/>
                    <a:pt x="5891" y="2477"/>
                  </a:cubicBezTo>
                  <a:cubicBezTo>
                    <a:pt x="5891" y="2477"/>
                    <a:pt x="5891" y="2477"/>
                    <a:pt x="5891" y="2477"/>
                  </a:cubicBezTo>
                  <a:cubicBezTo>
                    <a:pt x="6006" y="2477"/>
                    <a:pt x="6006" y="2477"/>
                    <a:pt x="6006" y="2477"/>
                  </a:cubicBezTo>
                  <a:cubicBezTo>
                    <a:pt x="6006" y="2378"/>
                    <a:pt x="6006" y="2378"/>
                    <a:pt x="6006" y="2378"/>
                  </a:cubicBezTo>
                  <a:cubicBezTo>
                    <a:pt x="6006" y="2378"/>
                    <a:pt x="6006" y="2378"/>
                    <a:pt x="6006" y="2378"/>
                  </a:cubicBezTo>
                  <a:cubicBezTo>
                    <a:pt x="6122" y="2378"/>
                    <a:pt x="6122" y="2378"/>
                    <a:pt x="6122" y="2378"/>
                  </a:cubicBezTo>
                  <a:cubicBezTo>
                    <a:pt x="6237" y="2279"/>
                    <a:pt x="6237" y="2279"/>
                    <a:pt x="6237" y="2279"/>
                  </a:cubicBezTo>
                  <a:cubicBezTo>
                    <a:pt x="6353" y="2180"/>
                    <a:pt x="6353" y="2180"/>
                    <a:pt x="6353" y="2180"/>
                  </a:cubicBezTo>
                  <a:cubicBezTo>
                    <a:pt x="6353" y="2081"/>
                    <a:pt x="6353" y="2081"/>
                    <a:pt x="6353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1982"/>
                    <a:pt x="6237" y="1982"/>
                    <a:pt x="6237" y="1982"/>
                  </a:cubicBezTo>
                  <a:cubicBezTo>
                    <a:pt x="6353" y="1982"/>
                    <a:pt x="6353" y="1982"/>
                    <a:pt x="6353" y="1982"/>
                  </a:cubicBezTo>
                  <a:cubicBezTo>
                    <a:pt x="6353" y="1883"/>
                    <a:pt x="6353" y="1883"/>
                    <a:pt x="6353" y="1883"/>
                  </a:cubicBezTo>
                  <a:cubicBezTo>
                    <a:pt x="6353" y="1783"/>
                    <a:pt x="6353" y="1783"/>
                    <a:pt x="6353" y="1783"/>
                  </a:cubicBezTo>
                  <a:cubicBezTo>
                    <a:pt x="6353" y="1684"/>
                    <a:pt x="6353" y="1684"/>
                    <a:pt x="6353" y="1684"/>
                  </a:cubicBezTo>
                  <a:cubicBezTo>
                    <a:pt x="6353" y="1684"/>
                    <a:pt x="6353" y="1684"/>
                    <a:pt x="6353" y="1684"/>
                  </a:cubicBezTo>
                  <a:cubicBezTo>
                    <a:pt x="6584" y="1684"/>
                    <a:pt x="6584" y="1684"/>
                    <a:pt x="6584" y="1684"/>
                  </a:cubicBezTo>
                  <a:cubicBezTo>
                    <a:pt x="6699" y="1585"/>
                    <a:pt x="6699" y="1585"/>
                    <a:pt x="6699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684"/>
                    <a:pt x="6815" y="1684"/>
                    <a:pt x="6815" y="1684"/>
                  </a:cubicBezTo>
                  <a:cubicBezTo>
                    <a:pt x="6930" y="1783"/>
                    <a:pt x="6930" y="1783"/>
                    <a:pt x="6930" y="1783"/>
                  </a:cubicBezTo>
                  <a:cubicBezTo>
                    <a:pt x="6930" y="1883"/>
                    <a:pt x="6930" y="1883"/>
                    <a:pt x="6930" y="1883"/>
                  </a:cubicBezTo>
                  <a:cubicBezTo>
                    <a:pt x="6930" y="1982"/>
                    <a:pt x="6930" y="1982"/>
                    <a:pt x="6930" y="1982"/>
                  </a:cubicBezTo>
                  <a:cubicBezTo>
                    <a:pt x="6930" y="2180"/>
                    <a:pt x="6930" y="2180"/>
                    <a:pt x="6930" y="2180"/>
                  </a:cubicBezTo>
                  <a:cubicBezTo>
                    <a:pt x="6930" y="2180"/>
                    <a:pt x="6930" y="2180"/>
                    <a:pt x="6930" y="2180"/>
                  </a:cubicBezTo>
                  <a:cubicBezTo>
                    <a:pt x="7046" y="2279"/>
                    <a:pt x="7046" y="2279"/>
                    <a:pt x="7046" y="2279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180"/>
                    <a:pt x="7161" y="2180"/>
                    <a:pt x="7161" y="2180"/>
                  </a:cubicBezTo>
                  <a:cubicBezTo>
                    <a:pt x="7161" y="2180"/>
                    <a:pt x="7161" y="2180"/>
                    <a:pt x="7161" y="2180"/>
                  </a:cubicBezTo>
                  <a:cubicBezTo>
                    <a:pt x="7046" y="1982"/>
                    <a:pt x="7046" y="1982"/>
                    <a:pt x="7046" y="1982"/>
                  </a:cubicBezTo>
                  <a:cubicBezTo>
                    <a:pt x="7046" y="1883"/>
                    <a:pt x="7046" y="1883"/>
                    <a:pt x="7046" y="1883"/>
                  </a:cubicBezTo>
                  <a:cubicBezTo>
                    <a:pt x="7046" y="1783"/>
                    <a:pt x="7046" y="1783"/>
                    <a:pt x="7046" y="1783"/>
                  </a:cubicBezTo>
                  <a:cubicBezTo>
                    <a:pt x="7161" y="1783"/>
                    <a:pt x="7161" y="1783"/>
                    <a:pt x="7161" y="1783"/>
                  </a:cubicBezTo>
                  <a:cubicBezTo>
                    <a:pt x="7046" y="1684"/>
                    <a:pt x="7046" y="1684"/>
                    <a:pt x="7046" y="1684"/>
                  </a:cubicBezTo>
                  <a:cubicBezTo>
                    <a:pt x="7046" y="1585"/>
                    <a:pt x="7046" y="1585"/>
                    <a:pt x="7046" y="1585"/>
                  </a:cubicBezTo>
                  <a:cubicBezTo>
                    <a:pt x="7046" y="1585"/>
                    <a:pt x="7046" y="1585"/>
                    <a:pt x="7046" y="1585"/>
                  </a:cubicBezTo>
                  <a:cubicBezTo>
                    <a:pt x="7046" y="1486"/>
                    <a:pt x="7046" y="1486"/>
                    <a:pt x="7046" y="1486"/>
                  </a:cubicBezTo>
                  <a:cubicBezTo>
                    <a:pt x="7046" y="1486"/>
                    <a:pt x="7046" y="1486"/>
                    <a:pt x="7046" y="1486"/>
                  </a:cubicBezTo>
                  <a:cubicBezTo>
                    <a:pt x="7161" y="1387"/>
                    <a:pt x="7161" y="1387"/>
                    <a:pt x="7161" y="1387"/>
                  </a:cubicBezTo>
                  <a:cubicBezTo>
                    <a:pt x="7161" y="1387"/>
                    <a:pt x="7161" y="1387"/>
                    <a:pt x="7161" y="1387"/>
                  </a:cubicBezTo>
                  <a:cubicBezTo>
                    <a:pt x="7277" y="1387"/>
                    <a:pt x="7277" y="1387"/>
                    <a:pt x="7277" y="1387"/>
                  </a:cubicBezTo>
                  <a:cubicBezTo>
                    <a:pt x="7393" y="1387"/>
                    <a:pt x="7393" y="1387"/>
                    <a:pt x="7393" y="1387"/>
                  </a:cubicBezTo>
                  <a:cubicBezTo>
                    <a:pt x="7393" y="1387"/>
                    <a:pt x="7393" y="1387"/>
                    <a:pt x="7393" y="1387"/>
                  </a:cubicBezTo>
                  <a:cubicBezTo>
                    <a:pt x="7508" y="1486"/>
                    <a:pt x="7508" y="1486"/>
                    <a:pt x="7508" y="1486"/>
                  </a:cubicBezTo>
                  <a:cubicBezTo>
                    <a:pt x="7739" y="1387"/>
                    <a:pt x="7739" y="1387"/>
                    <a:pt x="7739" y="1387"/>
                  </a:cubicBezTo>
                  <a:cubicBezTo>
                    <a:pt x="7970" y="1387"/>
                    <a:pt x="7970" y="1387"/>
                    <a:pt x="7970" y="1387"/>
                  </a:cubicBezTo>
                  <a:cubicBezTo>
                    <a:pt x="8201" y="1387"/>
                    <a:pt x="8201" y="1387"/>
                    <a:pt x="8201" y="1387"/>
                  </a:cubicBezTo>
                  <a:cubicBezTo>
                    <a:pt x="8201" y="1387"/>
                    <a:pt x="8201" y="1387"/>
                    <a:pt x="8201" y="1387"/>
                  </a:cubicBezTo>
                  <a:cubicBezTo>
                    <a:pt x="8201" y="1486"/>
                    <a:pt x="8201" y="1486"/>
                    <a:pt x="8201" y="1486"/>
                  </a:cubicBezTo>
                  <a:cubicBezTo>
                    <a:pt x="8201" y="1585"/>
                    <a:pt x="8201" y="1585"/>
                    <a:pt x="8201" y="1585"/>
                  </a:cubicBezTo>
                  <a:cubicBezTo>
                    <a:pt x="8201" y="1585"/>
                    <a:pt x="8201" y="1585"/>
                    <a:pt x="8201" y="1585"/>
                  </a:cubicBezTo>
                  <a:cubicBezTo>
                    <a:pt x="8317" y="1585"/>
                    <a:pt x="8317" y="1585"/>
                    <a:pt x="8317" y="1585"/>
                  </a:cubicBezTo>
                  <a:cubicBezTo>
                    <a:pt x="8317" y="1486"/>
                    <a:pt x="8317" y="1486"/>
                    <a:pt x="8317" y="1486"/>
                  </a:cubicBezTo>
                  <a:cubicBezTo>
                    <a:pt x="8317" y="1486"/>
                    <a:pt x="8317" y="1486"/>
                    <a:pt x="8317" y="1486"/>
                  </a:cubicBezTo>
                  <a:cubicBezTo>
                    <a:pt x="8317" y="1387"/>
                    <a:pt x="8317" y="1387"/>
                    <a:pt x="8317" y="1387"/>
                  </a:cubicBezTo>
                  <a:cubicBezTo>
                    <a:pt x="8432" y="1288"/>
                    <a:pt x="8432" y="1288"/>
                    <a:pt x="8432" y="1288"/>
                  </a:cubicBezTo>
                  <a:cubicBezTo>
                    <a:pt x="8548" y="1288"/>
                    <a:pt x="8548" y="1288"/>
                    <a:pt x="8548" y="1288"/>
                  </a:cubicBezTo>
                  <a:cubicBezTo>
                    <a:pt x="8548" y="1387"/>
                    <a:pt x="8548" y="1387"/>
                    <a:pt x="8548" y="1387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387"/>
                    <a:pt x="8663" y="1387"/>
                    <a:pt x="8663" y="1387"/>
                  </a:cubicBezTo>
                  <a:cubicBezTo>
                    <a:pt x="8663" y="1288"/>
                    <a:pt x="8663" y="1288"/>
                    <a:pt x="8663" y="1288"/>
                  </a:cubicBezTo>
                  <a:cubicBezTo>
                    <a:pt x="8548" y="1189"/>
                    <a:pt x="8548" y="1189"/>
                    <a:pt x="8548" y="1189"/>
                  </a:cubicBezTo>
                  <a:cubicBezTo>
                    <a:pt x="8663" y="1189"/>
                    <a:pt x="8663" y="1189"/>
                    <a:pt x="8663" y="1189"/>
                  </a:cubicBezTo>
                  <a:cubicBezTo>
                    <a:pt x="8663" y="1189"/>
                    <a:pt x="8663" y="1189"/>
                    <a:pt x="8663" y="1189"/>
                  </a:cubicBezTo>
                  <a:cubicBezTo>
                    <a:pt x="8779" y="1288"/>
                    <a:pt x="8779" y="1288"/>
                    <a:pt x="8779" y="1288"/>
                  </a:cubicBezTo>
                  <a:cubicBezTo>
                    <a:pt x="8894" y="1189"/>
                    <a:pt x="8894" y="1189"/>
                    <a:pt x="8894" y="1189"/>
                  </a:cubicBezTo>
                  <a:cubicBezTo>
                    <a:pt x="9010" y="1189"/>
                    <a:pt x="9010" y="1189"/>
                    <a:pt x="9010" y="1189"/>
                  </a:cubicBezTo>
                  <a:cubicBezTo>
                    <a:pt x="9125" y="1189"/>
                    <a:pt x="9125" y="1189"/>
                    <a:pt x="9125" y="1189"/>
                  </a:cubicBezTo>
                  <a:cubicBezTo>
                    <a:pt x="9125" y="1288"/>
                    <a:pt x="9125" y="1288"/>
                    <a:pt x="9125" y="1288"/>
                  </a:cubicBezTo>
                  <a:cubicBezTo>
                    <a:pt x="9125" y="1387"/>
                    <a:pt x="9125" y="1387"/>
                    <a:pt x="9125" y="1387"/>
                  </a:cubicBezTo>
                  <a:cubicBezTo>
                    <a:pt x="9125" y="1585"/>
                    <a:pt x="9125" y="1585"/>
                    <a:pt x="9125" y="1585"/>
                  </a:cubicBezTo>
                  <a:cubicBezTo>
                    <a:pt x="9125" y="1585"/>
                    <a:pt x="9125" y="1585"/>
                    <a:pt x="9125" y="1585"/>
                  </a:cubicBezTo>
                  <a:cubicBezTo>
                    <a:pt x="9010" y="1783"/>
                    <a:pt x="9010" y="1783"/>
                    <a:pt x="9010" y="1783"/>
                  </a:cubicBezTo>
                  <a:cubicBezTo>
                    <a:pt x="9010" y="1783"/>
                    <a:pt x="9010" y="1783"/>
                    <a:pt x="9010" y="1783"/>
                  </a:cubicBezTo>
                  <a:cubicBezTo>
                    <a:pt x="9010" y="1883"/>
                    <a:pt x="9010" y="1883"/>
                    <a:pt x="9010" y="1883"/>
                  </a:cubicBezTo>
                  <a:cubicBezTo>
                    <a:pt x="8894" y="1883"/>
                    <a:pt x="8894" y="1883"/>
                    <a:pt x="8894" y="1883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2081"/>
                    <a:pt x="8894" y="2081"/>
                    <a:pt x="8894" y="2081"/>
                  </a:cubicBezTo>
                  <a:cubicBezTo>
                    <a:pt x="8894" y="2081"/>
                    <a:pt x="8894" y="2081"/>
                    <a:pt x="8894" y="2081"/>
                  </a:cubicBezTo>
                  <a:cubicBezTo>
                    <a:pt x="8779" y="2180"/>
                    <a:pt x="8779" y="2180"/>
                    <a:pt x="8779" y="2180"/>
                  </a:cubicBezTo>
                  <a:cubicBezTo>
                    <a:pt x="8779" y="2279"/>
                    <a:pt x="8779" y="2279"/>
                    <a:pt x="8779" y="2279"/>
                  </a:cubicBezTo>
                  <a:cubicBezTo>
                    <a:pt x="8663" y="2279"/>
                    <a:pt x="8663" y="2279"/>
                    <a:pt x="8663" y="2279"/>
                  </a:cubicBezTo>
                  <a:cubicBezTo>
                    <a:pt x="8663" y="2378"/>
                    <a:pt x="8663" y="2378"/>
                    <a:pt x="8663" y="2378"/>
                  </a:cubicBezTo>
                  <a:cubicBezTo>
                    <a:pt x="8663" y="2477"/>
                    <a:pt x="8663" y="2477"/>
                    <a:pt x="8663" y="2477"/>
                  </a:cubicBezTo>
                  <a:cubicBezTo>
                    <a:pt x="8548" y="2477"/>
                    <a:pt x="8548" y="2477"/>
                    <a:pt x="8548" y="2477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663" y="2477"/>
                    <a:pt x="8663" y="2477"/>
                    <a:pt x="8663" y="2477"/>
                  </a:cubicBezTo>
                  <a:cubicBezTo>
                    <a:pt x="8779" y="2477"/>
                    <a:pt x="8779" y="2477"/>
                    <a:pt x="8779" y="2477"/>
                  </a:cubicBezTo>
                  <a:cubicBezTo>
                    <a:pt x="8779" y="2477"/>
                    <a:pt x="8779" y="2477"/>
                    <a:pt x="8779" y="2477"/>
                  </a:cubicBezTo>
                  <a:cubicBezTo>
                    <a:pt x="8779" y="2378"/>
                    <a:pt x="8779" y="2378"/>
                    <a:pt x="8779" y="2378"/>
                  </a:cubicBezTo>
                  <a:cubicBezTo>
                    <a:pt x="8894" y="2279"/>
                    <a:pt x="8894" y="2279"/>
                    <a:pt x="8894" y="2279"/>
                  </a:cubicBezTo>
                  <a:cubicBezTo>
                    <a:pt x="8894" y="2180"/>
                    <a:pt x="8894" y="2180"/>
                    <a:pt x="8894" y="2180"/>
                  </a:cubicBezTo>
                  <a:cubicBezTo>
                    <a:pt x="9010" y="2180"/>
                    <a:pt x="9010" y="2180"/>
                    <a:pt x="9010" y="2180"/>
                  </a:cubicBezTo>
                  <a:cubicBezTo>
                    <a:pt x="9010" y="2180"/>
                    <a:pt x="9010" y="2180"/>
                    <a:pt x="9010" y="2180"/>
                  </a:cubicBezTo>
                  <a:cubicBezTo>
                    <a:pt x="9125" y="2081"/>
                    <a:pt x="9125" y="2081"/>
                    <a:pt x="9125" y="2081"/>
                  </a:cubicBezTo>
                  <a:cubicBezTo>
                    <a:pt x="9125" y="2081"/>
                    <a:pt x="9125" y="2081"/>
                    <a:pt x="9125" y="2081"/>
                  </a:cubicBezTo>
                  <a:cubicBezTo>
                    <a:pt x="9125" y="1982"/>
                    <a:pt x="9125" y="1982"/>
                    <a:pt x="9125" y="1982"/>
                  </a:cubicBezTo>
                  <a:cubicBezTo>
                    <a:pt x="9125" y="1982"/>
                    <a:pt x="9125" y="1982"/>
                    <a:pt x="9125" y="1982"/>
                  </a:cubicBezTo>
                  <a:cubicBezTo>
                    <a:pt x="9241" y="1883"/>
                    <a:pt x="9241" y="1883"/>
                    <a:pt x="9241" y="1883"/>
                  </a:cubicBezTo>
                  <a:cubicBezTo>
                    <a:pt x="9241" y="1982"/>
                    <a:pt x="9241" y="1982"/>
                    <a:pt x="9241" y="1982"/>
                  </a:cubicBezTo>
                  <a:cubicBezTo>
                    <a:pt x="9241" y="1982"/>
                    <a:pt x="9241" y="1982"/>
                    <a:pt x="9241" y="1982"/>
                  </a:cubicBezTo>
                  <a:cubicBezTo>
                    <a:pt x="9356" y="2081"/>
                    <a:pt x="9356" y="2081"/>
                    <a:pt x="9356" y="2081"/>
                  </a:cubicBezTo>
                  <a:cubicBezTo>
                    <a:pt x="9356" y="2081"/>
                    <a:pt x="9356" y="2081"/>
                    <a:pt x="9356" y="2081"/>
                  </a:cubicBezTo>
                  <a:cubicBezTo>
                    <a:pt x="9356" y="2180"/>
                    <a:pt x="9356" y="2180"/>
                    <a:pt x="9356" y="2180"/>
                  </a:cubicBezTo>
                  <a:cubicBezTo>
                    <a:pt x="9472" y="2279"/>
                    <a:pt x="9472" y="2279"/>
                    <a:pt x="9472" y="2279"/>
                  </a:cubicBezTo>
                  <a:cubicBezTo>
                    <a:pt x="9472" y="2378"/>
                    <a:pt x="9472" y="2378"/>
                    <a:pt x="9472" y="2378"/>
                  </a:cubicBezTo>
                  <a:cubicBezTo>
                    <a:pt x="9472" y="2378"/>
                    <a:pt x="9472" y="2378"/>
                    <a:pt x="9472" y="2378"/>
                  </a:cubicBezTo>
                  <a:cubicBezTo>
                    <a:pt x="9587" y="2477"/>
                    <a:pt x="9587" y="2477"/>
                    <a:pt x="9587" y="2477"/>
                  </a:cubicBezTo>
                  <a:cubicBezTo>
                    <a:pt x="9587" y="2477"/>
                    <a:pt x="9587" y="2477"/>
                    <a:pt x="9587" y="2477"/>
                  </a:cubicBezTo>
                  <a:cubicBezTo>
                    <a:pt x="9703" y="2477"/>
                    <a:pt x="9703" y="2477"/>
                    <a:pt x="9703" y="2477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703" y="2279"/>
                    <a:pt x="9703" y="2279"/>
                    <a:pt x="9703" y="2279"/>
                  </a:cubicBezTo>
                  <a:cubicBezTo>
                    <a:pt x="9703" y="2279"/>
                    <a:pt x="9703" y="2279"/>
                    <a:pt x="9703" y="2279"/>
                  </a:cubicBezTo>
                  <a:cubicBezTo>
                    <a:pt x="9818" y="2279"/>
                    <a:pt x="9818" y="2279"/>
                    <a:pt x="9818" y="2279"/>
                  </a:cubicBezTo>
                  <a:cubicBezTo>
                    <a:pt x="9934" y="2279"/>
                    <a:pt x="9934" y="2279"/>
                    <a:pt x="9934" y="2279"/>
                  </a:cubicBezTo>
                  <a:cubicBezTo>
                    <a:pt x="9934" y="2378"/>
                    <a:pt x="9934" y="2378"/>
                    <a:pt x="9934" y="2378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049" y="2279"/>
                    <a:pt x="10049" y="2279"/>
                    <a:pt x="10049" y="2279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165" y="2378"/>
                    <a:pt x="10165" y="2378"/>
                    <a:pt x="10165" y="2378"/>
                  </a:cubicBezTo>
                  <a:cubicBezTo>
                    <a:pt x="10165" y="2180"/>
                    <a:pt x="10165" y="2180"/>
                    <a:pt x="10165" y="2180"/>
                  </a:cubicBezTo>
                  <a:cubicBezTo>
                    <a:pt x="10165" y="2180"/>
                    <a:pt x="10165" y="2180"/>
                    <a:pt x="10165" y="2180"/>
                  </a:cubicBezTo>
                  <a:cubicBezTo>
                    <a:pt x="10165" y="1982"/>
                    <a:pt x="10165" y="1982"/>
                    <a:pt x="10165" y="1982"/>
                  </a:cubicBezTo>
                  <a:cubicBezTo>
                    <a:pt x="10165" y="1883"/>
                    <a:pt x="10165" y="1883"/>
                    <a:pt x="10165" y="1883"/>
                  </a:cubicBezTo>
                  <a:cubicBezTo>
                    <a:pt x="10165" y="1883"/>
                    <a:pt x="10165" y="1883"/>
                    <a:pt x="10165" y="1883"/>
                  </a:cubicBezTo>
                  <a:cubicBezTo>
                    <a:pt x="10049" y="1783"/>
                    <a:pt x="10049" y="1783"/>
                    <a:pt x="10049" y="1783"/>
                  </a:cubicBezTo>
                  <a:cubicBezTo>
                    <a:pt x="10165" y="1684"/>
                    <a:pt x="10165" y="1684"/>
                    <a:pt x="10165" y="1684"/>
                  </a:cubicBezTo>
                  <a:cubicBezTo>
                    <a:pt x="10165" y="1585"/>
                    <a:pt x="10165" y="1585"/>
                    <a:pt x="10165" y="1585"/>
                  </a:cubicBezTo>
                  <a:cubicBezTo>
                    <a:pt x="10165" y="1486"/>
                    <a:pt x="10165" y="1486"/>
                    <a:pt x="10165" y="1486"/>
                  </a:cubicBezTo>
                  <a:cubicBezTo>
                    <a:pt x="10165" y="1486"/>
                    <a:pt x="10165" y="1486"/>
                    <a:pt x="10165" y="1486"/>
                  </a:cubicBezTo>
                  <a:cubicBezTo>
                    <a:pt x="10165" y="1387"/>
                    <a:pt x="10165" y="1387"/>
                    <a:pt x="10165" y="1387"/>
                  </a:cubicBezTo>
                  <a:cubicBezTo>
                    <a:pt x="10165" y="1288"/>
                    <a:pt x="10165" y="1288"/>
                    <a:pt x="10165" y="1288"/>
                  </a:cubicBezTo>
                  <a:cubicBezTo>
                    <a:pt x="10280" y="1288"/>
                    <a:pt x="10280" y="1288"/>
                    <a:pt x="10280" y="1288"/>
                  </a:cubicBezTo>
                  <a:cubicBezTo>
                    <a:pt x="10280" y="1288"/>
                    <a:pt x="10280" y="1288"/>
                    <a:pt x="10280" y="1288"/>
                  </a:cubicBezTo>
                  <a:cubicBezTo>
                    <a:pt x="10396" y="1288"/>
                    <a:pt x="10396" y="1288"/>
                    <a:pt x="10396" y="1288"/>
                  </a:cubicBezTo>
                  <a:cubicBezTo>
                    <a:pt x="10511" y="1288"/>
                    <a:pt x="10511" y="1288"/>
                    <a:pt x="10511" y="1288"/>
                  </a:cubicBezTo>
                  <a:cubicBezTo>
                    <a:pt x="10511" y="1288"/>
                    <a:pt x="10511" y="1288"/>
                    <a:pt x="10511" y="1288"/>
                  </a:cubicBezTo>
                  <a:cubicBezTo>
                    <a:pt x="10627" y="1387"/>
                    <a:pt x="10627" y="1387"/>
                    <a:pt x="10627" y="1387"/>
                  </a:cubicBezTo>
                  <a:cubicBezTo>
                    <a:pt x="10627" y="1387"/>
                    <a:pt x="10627" y="1387"/>
                    <a:pt x="10627" y="1387"/>
                  </a:cubicBezTo>
                  <a:cubicBezTo>
                    <a:pt x="10742" y="1486"/>
                    <a:pt x="10742" y="1486"/>
                    <a:pt x="10742" y="1486"/>
                  </a:cubicBezTo>
                  <a:cubicBezTo>
                    <a:pt x="10742" y="1585"/>
                    <a:pt x="10742" y="1585"/>
                    <a:pt x="10742" y="1585"/>
                  </a:cubicBezTo>
                  <a:cubicBezTo>
                    <a:pt x="10742" y="1684"/>
                    <a:pt x="10742" y="1684"/>
                    <a:pt x="10742" y="1684"/>
                  </a:cubicBezTo>
                  <a:cubicBezTo>
                    <a:pt x="10858" y="1783"/>
                    <a:pt x="10858" y="1783"/>
                    <a:pt x="10858" y="1783"/>
                  </a:cubicBezTo>
                  <a:cubicBezTo>
                    <a:pt x="10973" y="1883"/>
                    <a:pt x="10973" y="1883"/>
                    <a:pt x="10973" y="1883"/>
                  </a:cubicBezTo>
                  <a:cubicBezTo>
                    <a:pt x="10973" y="2081"/>
                    <a:pt x="10973" y="2081"/>
                    <a:pt x="10973" y="2081"/>
                  </a:cubicBezTo>
                  <a:cubicBezTo>
                    <a:pt x="10973" y="2081"/>
                    <a:pt x="10973" y="2081"/>
                    <a:pt x="10973" y="2081"/>
                  </a:cubicBezTo>
                  <a:cubicBezTo>
                    <a:pt x="10858" y="2180"/>
                    <a:pt x="10858" y="2180"/>
                    <a:pt x="10858" y="2180"/>
                  </a:cubicBezTo>
                  <a:cubicBezTo>
                    <a:pt x="10858" y="2279"/>
                    <a:pt x="10858" y="2279"/>
                    <a:pt x="10858" y="2279"/>
                  </a:cubicBezTo>
                  <a:cubicBezTo>
                    <a:pt x="10858" y="2279"/>
                    <a:pt x="10858" y="2279"/>
                    <a:pt x="10858" y="2279"/>
                  </a:cubicBezTo>
                  <a:cubicBezTo>
                    <a:pt x="10973" y="2378"/>
                    <a:pt x="10973" y="2378"/>
                    <a:pt x="10973" y="2378"/>
                  </a:cubicBezTo>
                  <a:cubicBezTo>
                    <a:pt x="10973" y="2477"/>
                    <a:pt x="10973" y="2477"/>
                    <a:pt x="10973" y="2477"/>
                  </a:cubicBezTo>
                  <a:cubicBezTo>
                    <a:pt x="10973" y="2576"/>
                    <a:pt x="10973" y="2576"/>
                    <a:pt x="10973" y="2576"/>
                  </a:cubicBezTo>
                  <a:cubicBezTo>
                    <a:pt x="10973" y="2675"/>
                    <a:pt x="10973" y="2675"/>
                    <a:pt x="10973" y="2675"/>
                  </a:cubicBezTo>
                  <a:cubicBezTo>
                    <a:pt x="11089" y="2675"/>
                    <a:pt x="11089" y="2675"/>
                    <a:pt x="11089" y="2675"/>
                  </a:cubicBezTo>
                  <a:cubicBezTo>
                    <a:pt x="11089" y="2675"/>
                    <a:pt x="11089" y="2675"/>
                    <a:pt x="11089" y="2675"/>
                  </a:cubicBezTo>
                  <a:cubicBezTo>
                    <a:pt x="11204" y="2774"/>
                    <a:pt x="11204" y="2774"/>
                    <a:pt x="11204" y="2774"/>
                  </a:cubicBezTo>
                  <a:cubicBezTo>
                    <a:pt x="11320" y="2774"/>
                    <a:pt x="11320" y="2774"/>
                    <a:pt x="11320" y="2774"/>
                  </a:cubicBezTo>
                  <a:cubicBezTo>
                    <a:pt x="11435" y="2774"/>
                    <a:pt x="11435" y="2774"/>
                    <a:pt x="11435" y="2774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551" y="2576"/>
                    <a:pt x="11551" y="2576"/>
                    <a:pt x="11551" y="2576"/>
                  </a:cubicBezTo>
                  <a:cubicBezTo>
                    <a:pt x="11551" y="2576"/>
                    <a:pt x="11551" y="2576"/>
                    <a:pt x="11551" y="2576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666" y="2675"/>
                    <a:pt x="11666" y="2675"/>
                    <a:pt x="11666" y="2675"/>
                  </a:cubicBezTo>
                  <a:cubicBezTo>
                    <a:pt x="11666" y="2675"/>
                    <a:pt x="11666" y="2675"/>
                    <a:pt x="11666" y="2675"/>
                  </a:cubicBezTo>
                  <a:cubicBezTo>
                    <a:pt x="11782" y="2675"/>
                    <a:pt x="11782" y="2675"/>
                    <a:pt x="11782" y="2675"/>
                  </a:cubicBezTo>
                  <a:cubicBezTo>
                    <a:pt x="11782" y="2774"/>
                    <a:pt x="11782" y="2774"/>
                    <a:pt x="11782" y="2774"/>
                  </a:cubicBezTo>
                  <a:cubicBezTo>
                    <a:pt x="11782" y="2774"/>
                    <a:pt x="11782" y="2774"/>
                    <a:pt x="11782" y="2774"/>
                  </a:cubicBezTo>
                  <a:cubicBezTo>
                    <a:pt x="11782" y="2873"/>
                    <a:pt x="11782" y="2873"/>
                    <a:pt x="11782" y="2873"/>
                  </a:cubicBezTo>
                  <a:cubicBezTo>
                    <a:pt x="11897" y="2873"/>
                    <a:pt x="11897" y="2873"/>
                    <a:pt x="11897" y="2873"/>
                  </a:cubicBezTo>
                  <a:cubicBezTo>
                    <a:pt x="11897" y="2873"/>
                    <a:pt x="11897" y="2873"/>
                    <a:pt x="11897" y="2873"/>
                  </a:cubicBezTo>
                  <a:cubicBezTo>
                    <a:pt x="12013" y="2873"/>
                    <a:pt x="12013" y="2873"/>
                    <a:pt x="12013" y="2873"/>
                  </a:cubicBezTo>
                  <a:cubicBezTo>
                    <a:pt x="12128" y="2873"/>
                    <a:pt x="12128" y="2873"/>
                    <a:pt x="12128" y="2873"/>
                  </a:cubicBezTo>
                  <a:cubicBezTo>
                    <a:pt x="12013" y="2873"/>
                    <a:pt x="12013" y="2873"/>
                    <a:pt x="12013" y="2873"/>
                  </a:cubicBezTo>
                  <a:cubicBezTo>
                    <a:pt x="11897" y="2774"/>
                    <a:pt x="11897" y="2774"/>
                    <a:pt x="11897" y="2774"/>
                  </a:cubicBezTo>
                  <a:cubicBezTo>
                    <a:pt x="11897" y="2774"/>
                    <a:pt x="11897" y="2774"/>
                    <a:pt x="11897" y="2774"/>
                  </a:cubicBezTo>
                  <a:cubicBezTo>
                    <a:pt x="11897" y="2675"/>
                    <a:pt x="11897" y="2675"/>
                    <a:pt x="11897" y="2675"/>
                  </a:cubicBezTo>
                  <a:cubicBezTo>
                    <a:pt x="11897" y="2675"/>
                    <a:pt x="11897" y="2675"/>
                    <a:pt x="11897" y="2675"/>
                  </a:cubicBezTo>
                  <a:cubicBezTo>
                    <a:pt x="11782" y="2675"/>
                    <a:pt x="11782" y="2675"/>
                    <a:pt x="11782" y="2675"/>
                  </a:cubicBezTo>
                  <a:cubicBezTo>
                    <a:pt x="11782" y="2576"/>
                    <a:pt x="11782" y="2576"/>
                    <a:pt x="11782" y="2576"/>
                  </a:cubicBezTo>
                  <a:cubicBezTo>
                    <a:pt x="11782" y="2477"/>
                    <a:pt x="11782" y="2477"/>
                    <a:pt x="11782" y="2477"/>
                  </a:cubicBezTo>
                  <a:cubicBezTo>
                    <a:pt x="11666" y="2477"/>
                    <a:pt x="11666" y="2477"/>
                    <a:pt x="11666" y="2477"/>
                  </a:cubicBezTo>
                  <a:cubicBezTo>
                    <a:pt x="11666" y="2378"/>
                    <a:pt x="11666" y="2378"/>
                    <a:pt x="11666" y="2378"/>
                  </a:cubicBezTo>
                  <a:cubicBezTo>
                    <a:pt x="11666" y="2279"/>
                    <a:pt x="11666" y="2279"/>
                    <a:pt x="11666" y="2279"/>
                  </a:cubicBezTo>
                  <a:cubicBezTo>
                    <a:pt x="11551" y="2279"/>
                    <a:pt x="11551" y="2279"/>
                    <a:pt x="11551" y="2279"/>
                  </a:cubicBezTo>
                  <a:cubicBezTo>
                    <a:pt x="11551" y="2180"/>
                    <a:pt x="11551" y="2180"/>
                    <a:pt x="11551" y="2180"/>
                  </a:cubicBezTo>
                  <a:cubicBezTo>
                    <a:pt x="11551" y="2081"/>
                    <a:pt x="11551" y="2081"/>
                    <a:pt x="11551" y="2081"/>
                  </a:cubicBezTo>
                  <a:cubicBezTo>
                    <a:pt x="11551" y="1982"/>
                    <a:pt x="11551" y="1982"/>
                    <a:pt x="11551" y="1982"/>
                  </a:cubicBezTo>
                  <a:cubicBezTo>
                    <a:pt x="11551" y="1883"/>
                    <a:pt x="11551" y="1883"/>
                    <a:pt x="11551" y="1883"/>
                  </a:cubicBezTo>
                  <a:cubicBezTo>
                    <a:pt x="11551" y="1883"/>
                    <a:pt x="11551" y="1883"/>
                    <a:pt x="11551" y="1883"/>
                  </a:cubicBezTo>
                  <a:cubicBezTo>
                    <a:pt x="11551" y="1783"/>
                    <a:pt x="11551" y="1783"/>
                    <a:pt x="11551" y="1783"/>
                  </a:cubicBezTo>
                  <a:cubicBezTo>
                    <a:pt x="11435" y="1684"/>
                    <a:pt x="11435" y="1684"/>
                    <a:pt x="11435" y="1684"/>
                  </a:cubicBezTo>
                  <a:cubicBezTo>
                    <a:pt x="11435" y="1684"/>
                    <a:pt x="11435" y="1684"/>
                    <a:pt x="11435" y="1684"/>
                  </a:cubicBezTo>
                  <a:cubicBezTo>
                    <a:pt x="11435" y="1585"/>
                    <a:pt x="11435" y="1585"/>
                    <a:pt x="11435" y="1585"/>
                  </a:cubicBezTo>
                  <a:cubicBezTo>
                    <a:pt x="11435" y="1486"/>
                    <a:pt x="11435" y="1486"/>
                    <a:pt x="11435" y="1486"/>
                  </a:cubicBezTo>
                  <a:cubicBezTo>
                    <a:pt x="11320" y="1387"/>
                    <a:pt x="11320" y="1387"/>
                    <a:pt x="11320" y="1387"/>
                  </a:cubicBezTo>
                  <a:cubicBezTo>
                    <a:pt x="11435" y="1387"/>
                    <a:pt x="11435" y="1387"/>
                    <a:pt x="11435" y="1387"/>
                  </a:cubicBezTo>
                  <a:cubicBezTo>
                    <a:pt x="11320" y="1288"/>
                    <a:pt x="11320" y="1288"/>
                    <a:pt x="11320" y="1288"/>
                  </a:cubicBezTo>
                  <a:cubicBezTo>
                    <a:pt x="11320" y="1189"/>
                    <a:pt x="11320" y="1189"/>
                    <a:pt x="11320" y="1189"/>
                  </a:cubicBezTo>
                  <a:cubicBezTo>
                    <a:pt x="11435" y="1189"/>
                    <a:pt x="11435" y="1189"/>
                    <a:pt x="11435" y="1189"/>
                  </a:cubicBezTo>
                  <a:cubicBezTo>
                    <a:pt x="11551" y="1189"/>
                    <a:pt x="11551" y="1189"/>
                    <a:pt x="11551" y="1189"/>
                  </a:cubicBezTo>
                  <a:cubicBezTo>
                    <a:pt x="11551" y="1189"/>
                    <a:pt x="11551" y="1189"/>
                    <a:pt x="11551" y="1189"/>
                  </a:cubicBezTo>
                  <a:cubicBezTo>
                    <a:pt x="11666" y="1189"/>
                    <a:pt x="11666" y="1189"/>
                    <a:pt x="11666" y="1189"/>
                  </a:cubicBezTo>
                  <a:cubicBezTo>
                    <a:pt x="11666" y="1189"/>
                    <a:pt x="11666" y="1189"/>
                    <a:pt x="11666" y="1189"/>
                  </a:cubicBezTo>
                  <a:cubicBezTo>
                    <a:pt x="11782" y="1189"/>
                    <a:pt x="11782" y="1189"/>
                    <a:pt x="11782" y="1189"/>
                  </a:cubicBezTo>
                  <a:cubicBezTo>
                    <a:pt x="11897" y="1288"/>
                    <a:pt x="11897" y="1288"/>
                    <a:pt x="11897" y="1288"/>
                  </a:cubicBezTo>
                  <a:cubicBezTo>
                    <a:pt x="12013" y="1387"/>
                    <a:pt x="12013" y="1387"/>
                    <a:pt x="12013" y="1387"/>
                  </a:cubicBezTo>
                  <a:cubicBezTo>
                    <a:pt x="12128" y="1387"/>
                    <a:pt x="12128" y="1387"/>
                    <a:pt x="12128" y="1387"/>
                  </a:cubicBezTo>
                  <a:cubicBezTo>
                    <a:pt x="12128" y="1288"/>
                    <a:pt x="12128" y="1288"/>
                    <a:pt x="12128" y="1288"/>
                  </a:cubicBezTo>
                  <a:cubicBezTo>
                    <a:pt x="12013" y="1288"/>
                    <a:pt x="12013" y="1288"/>
                    <a:pt x="12013" y="1288"/>
                  </a:cubicBezTo>
                  <a:cubicBezTo>
                    <a:pt x="12128" y="1090"/>
                    <a:pt x="12128" y="1090"/>
                    <a:pt x="12128" y="1090"/>
                  </a:cubicBezTo>
                  <a:cubicBezTo>
                    <a:pt x="12128" y="1090"/>
                    <a:pt x="12128" y="1090"/>
                    <a:pt x="12128" y="1090"/>
                  </a:cubicBezTo>
                  <a:cubicBezTo>
                    <a:pt x="12244" y="1189"/>
                    <a:pt x="12244" y="1189"/>
                    <a:pt x="12244" y="1189"/>
                  </a:cubicBezTo>
                  <a:cubicBezTo>
                    <a:pt x="12359" y="1090"/>
                    <a:pt x="12359" y="1090"/>
                    <a:pt x="12359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590" y="1189"/>
                    <a:pt x="12590" y="1189"/>
                    <a:pt x="12590" y="1189"/>
                  </a:cubicBezTo>
                  <a:cubicBezTo>
                    <a:pt x="12706" y="1189"/>
                    <a:pt x="12706" y="1189"/>
                    <a:pt x="12706" y="1189"/>
                  </a:cubicBezTo>
                  <a:cubicBezTo>
                    <a:pt x="12706" y="1189"/>
                    <a:pt x="12706" y="1189"/>
                    <a:pt x="12706" y="1189"/>
                  </a:cubicBezTo>
                  <a:cubicBezTo>
                    <a:pt x="12821" y="1288"/>
                    <a:pt x="12821" y="1288"/>
                    <a:pt x="12821" y="1288"/>
                  </a:cubicBezTo>
                  <a:cubicBezTo>
                    <a:pt x="12821" y="1387"/>
                    <a:pt x="12821" y="1387"/>
                    <a:pt x="12821" y="1387"/>
                  </a:cubicBezTo>
                  <a:cubicBezTo>
                    <a:pt x="12821" y="1486"/>
                    <a:pt x="12821" y="1486"/>
                    <a:pt x="12821" y="1486"/>
                  </a:cubicBezTo>
                  <a:cubicBezTo>
                    <a:pt x="12821" y="1486"/>
                    <a:pt x="12821" y="1486"/>
                    <a:pt x="12821" y="1486"/>
                  </a:cubicBezTo>
                  <a:cubicBezTo>
                    <a:pt x="12821" y="1585"/>
                    <a:pt x="12821" y="1585"/>
                    <a:pt x="12821" y="1585"/>
                  </a:cubicBezTo>
                  <a:cubicBezTo>
                    <a:pt x="12937" y="1684"/>
                    <a:pt x="12937" y="1684"/>
                    <a:pt x="12937" y="1684"/>
                  </a:cubicBezTo>
                  <a:cubicBezTo>
                    <a:pt x="12937" y="1783"/>
                    <a:pt x="12937" y="1783"/>
                    <a:pt x="12937" y="1783"/>
                  </a:cubicBezTo>
                  <a:cubicBezTo>
                    <a:pt x="12937" y="1883"/>
                    <a:pt x="12937" y="1883"/>
                    <a:pt x="12937" y="1883"/>
                  </a:cubicBezTo>
                  <a:cubicBezTo>
                    <a:pt x="12937" y="1883"/>
                    <a:pt x="12937" y="1883"/>
                    <a:pt x="12937" y="1883"/>
                  </a:cubicBezTo>
                  <a:cubicBezTo>
                    <a:pt x="13168" y="1883"/>
                    <a:pt x="13168" y="1883"/>
                    <a:pt x="13168" y="1883"/>
                  </a:cubicBezTo>
                  <a:cubicBezTo>
                    <a:pt x="13283" y="1982"/>
                    <a:pt x="13283" y="1982"/>
                    <a:pt x="13283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283" y="1883"/>
                    <a:pt x="13283" y="1883"/>
                    <a:pt x="13283" y="1883"/>
                  </a:cubicBezTo>
                  <a:cubicBezTo>
                    <a:pt x="13168" y="1883"/>
                    <a:pt x="13168" y="1883"/>
                    <a:pt x="13168" y="1883"/>
                  </a:cubicBezTo>
                  <a:cubicBezTo>
                    <a:pt x="13052" y="1883"/>
                    <a:pt x="13052" y="1883"/>
                    <a:pt x="13052" y="1883"/>
                  </a:cubicBezTo>
                  <a:cubicBezTo>
                    <a:pt x="13052" y="1783"/>
                    <a:pt x="13052" y="1783"/>
                    <a:pt x="13052" y="1783"/>
                  </a:cubicBezTo>
                  <a:cubicBezTo>
                    <a:pt x="12937" y="1783"/>
                    <a:pt x="12937" y="1783"/>
                    <a:pt x="12937" y="1783"/>
                  </a:cubicBezTo>
                  <a:cubicBezTo>
                    <a:pt x="12937" y="1684"/>
                    <a:pt x="12937" y="1684"/>
                    <a:pt x="12937" y="1684"/>
                  </a:cubicBezTo>
                  <a:cubicBezTo>
                    <a:pt x="12937" y="1585"/>
                    <a:pt x="12937" y="1585"/>
                    <a:pt x="12937" y="1585"/>
                  </a:cubicBezTo>
                  <a:cubicBezTo>
                    <a:pt x="12937" y="1486"/>
                    <a:pt x="12937" y="1486"/>
                    <a:pt x="12937" y="1486"/>
                  </a:cubicBezTo>
                  <a:cubicBezTo>
                    <a:pt x="12937" y="1387"/>
                    <a:pt x="12937" y="1387"/>
                    <a:pt x="12937" y="1387"/>
                  </a:cubicBezTo>
                  <a:cubicBezTo>
                    <a:pt x="12937" y="1288"/>
                    <a:pt x="12937" y="1288"/>
                    <a:pt x="12937" y="1288"/>
                  </a:cubicBezTo>
                  <a:cubicBezTo>
                    <a:pt x="12937" y="1288"/>
                    <a:pt x="12937" y="1288"/>
                    <a:pt x="12937" y="1288"/>
                  </a:cubicBezTo>
                  <a:cubicBezTo>
                    <a:pt x="12937" y="1189"/>
                    <a:pt x="12937" y="1189"/>
                    <a:pt x="12937" y="1189"/>
                  </a:cubicBezTo>
                  <a:cubicBezTo>
                    <a:pt x="12937" y="1189"/>
                    <a:pt x="12937" y="1189"/>
                    <a:pt x="12937" y="1189"/>
                  </a:cubicBezTo>
                  <a:cubicBezTo>
                    <a:pt x="12821" y="1189"/>
                    <a:pt x="12821" y="1189"/>
                    <a:pt x="12821" y="1189"/>
                  </a:cubicBezTo>
                  <a:cubicBezTo>
                    <a:pt x="12706" y="991"/>
                    <a:pt x="12706" y="991"/>
                    <a:pt x="12706" y="991"/>
                  </a:cubicBezTo>
                  <a:cubicBezTo>
                    <a:pt x="12706" y="991"/>
                    <a:pt x="12706" y="991"/>
                    <a:pt x="12706" y="991"/>
                  </a:cubicBezTo>
                  <a:cubicBezTo>
                    <a:pt x="12590" y="991"/>
                    <a:pt x="12590" y="991"/>
                    <a:pt x="12590" y="991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359" y="991"/>
                    <a:pt x="12359" y="991"/>
                    <a:pt x="12359" y="991"/>
                  </a:cubicBezTo>
                  <a:cubicBezTo>
                    <a:pt x="12359" y="892"/>
                    <a:pt x="12359" y="892"/>
                    <a:pt x="12359" y="892"/>
                  </a:cubicBezTo>
                  <a:cubicBezTo>
                    <a:pt x="12359" y="793"/>
                    <a:pt x="12359" y="793"/>
                    <a:pt x="12359" y="793"/>
                  </a:cubicBezTo>
                  <a:cubicBezTo>
                    <a:pt x="12475" y="793"/>
                    <a:pt x="12475" y="793"/>
                    <a:pt x="12475" y="793"/>
                  </a:cubicBezTo>
                  <a:cubicBezTo>
                    <a:pt x="12475" y="793"/>
                    <a:pt x="12475" y="793"/>
                    <a:pt x="12475" y="793"/>
                  </a:cubicBezTo>
                  <a:cubicBezTo>
                    <a:pt x="12359" y="694"/>
                    <a:pt x="12359" y="694"/>
                    <a:pt x="12359" y="694"/>
                  </a:cubicBezTo>
                  <a:cubicBezTo>
                    <a:pt x="12359" y="594"/>
                    <a:pt x="12359" y="594"/>
                    <a:pt x="12359" y="594"/>
                  </a:cubicBezTo>
                  <a:cubicBezTo>
                    <a:pt x="12359" y="594"/>
                    <a:pt x="12359" y="594"/>
                    <a:pt x="12359" y="594"/>
                  </a:cubicBezTo>
                  <a:cubicBezTo>
                    <a:pt x="12359" y="495"/>
                    <a:pt x="12359" y="495"/>
                    <a:pt x="12359" y="495"/>
                  </a:cubicBezTo>
                  <a:cubicBezTo>
                    <a:pt x="12359" y="495"/>
                    <a:pt x="12359" y="495"/>
                    <a:pt x="12359" y="495"/>
                  </a:cubicBezTo>
                  <a:cubicBezTo>
                    <a:pt x="12475" y="594"/>
                    <a:pt x="12475" y="594"/>
                    <a:pt x="12475" y="594"/>
                  </a:cubicBezTo>
                  <a:cubicBezTo>
                    <a:pt x="12475" y="694"/>
                    <a:pt x="12475" y="694"/>
                    <a:pt x="12475" y="694"/>
                  </a:cubicBezTo>
                  <a:cubicBezTo>
                    <a:pt x="12590" y="594"/>
                    <a:pt x="12590" y="594"/>
                    <a:pt x="12590" y="594"/>
                  </a:cubicBezTo>
                  <a:cubicBezTo>
                    <a:pt x="12706" y="495"/>
                    <a:pt x="12706" y="495"/>
                    <a:pt x="12706" y="495"/>
                  </a:cubicBezTo>
                  <a:cubicBezTo>
                    <a:pt x="12706" y="495"/>
                    <a:pt x="12706" y="495"/>
                    <a:pt x="12706" y="495"/>
                  </a:cubicBezTo>
                  <a:cubicBezTo>
                    <a:pt x="12821" y="495"/>
                    <a:pt x="12821" y="495"/>
                    <a:pt x="12821" y="495"/>
                  </a:cubicBezTo>
                  <a:cubicBezTo>
                    <a:pt x="12821" y="396"/>
                    <a:pt x="12821" y="396"/>
                    <a:pt x="12821" y="396"/>
                  </a:cubicBezTo>
                  <a:cubicBezTo>
                    <a:pt x="12937" y="297"/>
                    <a:pt x="12937" y="297"/>
                    <a:pt x="12937" y="297"/>
                  </a:cubicBezTo>
                  <a:cubicBezTo>
                    <a:pt x="13052" y="297"/>
                    <a:pt x="13052" y="297"/>
                    <a:pt x="13052" y="297"/>
                  </a:cubicBezTo>
                  <a:cubicBezTo>
                    <a:pt x="12937" y="396"/>
                    <a:pt x="12937" y="396"/>
                    <a:pt x="12937" y="396"/>
                  </a:cubicBezTo>
                  <a:cubicBezTo>
                    <a:pt x="12937" y="396"/>
                    <a:pt x="12937" y="396"/>
                    <a:pt x="12937" y="396"/>
                  </a:cubicBezTo>
                  <a:cubicBezTo>
                    <a:pt x="12937" y="495"/>
                    <a:pt x="12937" y="495"/>
                    <a:pt x="12937" y="495"/>
                  </a:cubicBezTo>
                  <a:cubicBezTo>
                    <a:pt x="13052" y="396"/>
                    <a:pt x="13052" y="396"/>
                    <a:pt x="13052" y="396"/>
                  </a:cubicBezTo>
                  <a:cubicBezTo>
                    <a:pt x="13168" y="396"/>
                    <a:pt x="13168" y="396"/>
                    <a:pt x="13168" y="396"/>
                  </a:cubicBezTo>
                  <a:cubicBezTo>
                    <a:pt x="13168" y="495"/>
                    <a:pt x="13168" y="495"/>
                    <a:pt x="13168" y="495"/>
                  </a:cubicBezTo>
                  <a:cubicBezTo>
                    <a:pt x="13168" y="495"/>
                    <a:pt x="13168" y="495"/>
                    <a:pt x="13168" y="495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168" y="694"/>
                    <a:pt x="13168" y="694"/>
                    <a:pt x="13168" y="694"/>
                  </a:cubicBezTo>
                  <a:cubicBezTo>
                    <a:pt x="13168" y="694"/>
                    <a:pt x="13168" y="694"/>
                    <a:pt x="13168" y="694"/>
                  </a:cubicBezTo>
                  <a:cubicBezTo>
                    <a:pt x="13283" y="694"/>
                    <a:pt x="13283" y="694"/>
                    <a:pt x="13283" y="694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399" y="594"/>
                    <a:pt x="13399" y="594"/>
                    <a:pt x="13399" y="594"/>
                  </a:cubicBezTo>
                  <a:cubicBezTo>
                    <a:pt x="13514" y="694"/>
                    <a:pt x="13514" y="694"/>
                    <a:pt x="13514" y="694"/>
                  </a:cubicBezTo>
                  <a:cubicBezTo>
                    <a:pt x="13514" y="694"/>
                    <a:pt x="13514" y="694"/>
                    <a:pt x="13514" y="694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892"/>
                    <a:pt x="13630" y="892"/>
                    <a:pt x="13630" y="892"/>
                  </a:cubicBezTo>
                  <a:cubicBezTo>
                    <a:pt x="13630" y="991"/>
                    <a:pt x="13630" y="991"/>
                    <a:pt x="13630" y="991"/>
                  </a:cubicBezTo>
                  <a:cubicBezTo>
                    <a:pt x="13630" y="991"/>
                    <a:pt x="13630" y="991"/>
                    <a:pt x="13630" y="991"/>
                  </a:cubicBezTo>
                  <a:cubicBezTo>
                    <a:pt x="13630" y="892"/>
                    <a:pt x="13630" y="892"/>
                    <a:pt x="13630" y="892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630" y="594"/>
                    <a:pt x="13630" y="594"/>
                    <a:pt x="13630" y="594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861" y="793"/>
                    <a:pt x="13861" y="793"/>
                    <a:pt x="13861" y="793"/>
                  </a:cubicBezTo>
                  <a:cubicBezTo>
                    <a:pt x="13976" y="892"/>
                    <a:pt x="13976" y="892"/>
                    <a:pt x="13976" y="892"/>
                  </a:cubicBezTo>
                  <a:cubicBezTo>
                    <a:pt x="14092" y="892"/>
                    <a:pt x="14092" y="892"/>
                    <a:pt x="14092" y="892"/>
                  </a:cubicBezTo>
                  <a:cubicBezTo>
                    <a:pt x="14207" y="991"/>
                    <a:pt x="14207" y="991"/>
                    <a:pt x="14207" y="991"/>
                  </a:cubicBezTo>
                  <a:cubicBezTo>
                    <a:pt x="14207" y="892"/>
                    <a:pt x="14207" y="892"/>
                    <a:pt x="14207" y="892"/>
                  </a:cubicBezTo>
                  <a:cubicBezTo>
                    <a:pt x="14092" y="892"/>
                    <a:pt x="14092" y="892"/>
                    <a:pt x="14092" y="892"/>
                  </a:cubicBezTo>
                  <a:cubicBezTo>
                    <a:pt x="13976" y="793"/>
                    <a:pt x="13976" y="793"/>
                    <a:pt x="13976" y="793"/>
                  </a:cubicBezTo>
                  <a:cubicBezTo>
                    <a:pt x="13861" y="694"/>
                    <a:pt x="13861" y="694"/>
                    <a:pt x="13861" y="694"/>
                  </a:cubicBezTo>
                  <a:cubicBezTo>
                    <a:pt x="13861" y="594"/>
                    <a:pt x="13861" y="594"/>
                    <a:pt x="13861" y="594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976" y="495"/>
                    <a:pt x="13976" y="495"/>
                    <a:pt x="13976" y="495"/>
                  </a:cubicBezTo>
                  <a:cubicBezTo>
                    <a:pt x="14092" y="495"/>
                    <a:pt x="14092" y="495"/>
                    <a:pt x="14092" y="495"/>
                  </a:cubicBezTo>
                  <a:cubicBezTo>
                    <a:pt x="14207" y="594"/>
                    <a:pt x="14207" y="594"/>
                    <a:pt x="14207" y="594"/>
                  </a:cubicBezTo>
                  <a:cubicBezTo>
                    <a:pt x="14323" y="594"/>
                    <a:pt x="14323" y="594"/>
                    <a:pt x="14323" y="594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396"/>
                    <a:pt x="14323" y="396"/>
                    <a:pt x="14323" y="396"/>
                  </a:cubicBezTo>
                  <a:cubicBezTo>
                    <a:pt x="14439" y="297"/>
                    <a:pt x="14439" y="297"/>
                    <a:pt x="14439" y="297"/>
                  </a:cubicBezTo>
                  <a:cubicBezTo>
                    <a:pt x="14439" y="297"/>
                    <a:pt x="14439" y="297"/>
                    <a:pt x="14439" y="297"/>
                  </a:cubicBezTo>
                  <a:cubicBezTo>
                    <a:pt x="14323" y="198"/>
                    <a:pt x="14323" y="198"/>
                    <a:pt x="14323" y="198"/>
                  </a:cubicBezTo>
                  <a:cubicBezTo>
                    <a:pt x="14439" y="198"/>
                    <a:pt x="14439" y="198"/>
                    <a:pt x="14439" y="198"/>
                  </a:cubicBezTo>
                  <a:cubicBezTo>
                    <a:pt x="14439" y="99"/>
                    <a:pt x="14439" y="99"/>
                    <a:pt x="14439" y="99"/>
                  </a:cubicBezTo>
                  <a:cubicBezTo>
                    <a:pt x="14554" y="198"/>
                    <a:pt x="14554" y="198"/>
                    <a:pt x="14554" y="198"/>
                  </a:cubicBezTo>
                  <a:cubicBezTo>
                    <a:pt x="14554" y="99"/>
                    <a:pt x="14554" y="99"/>
                    <a:pt x="14554" y="99"/>
                  </a:cubicBezTo>
                  <a:cubicBezTo>
                    <a:pt x="14554" y="0"/>
                    <a:pt x="14554" y="0"/>
                    <a:pt x="14554" y="0"/>
                  </a:cubicBezTo>
                  <a:cubicBezTo>
                    <a:pt x="14670" y="0"/>
                    <a:pt x="14670" y="0"/>
                    <a:pt x="14670" y="0"/>
                  </a:cubicBezTo>
                  <a:cubicBezTo>
                    <a:pt x="14670" y="0"/>
                    <a:pt x="14670" y="0"/>
                    <a:pt x="14670" y="0"/>
                  </a:cubicBezTo>
                  <a:cubicBezTo>
                    <a:pt x="14670" y="99"/>
                    <a:pt x="14670" y="99"/>
                    <a:pt x="14670" y="99"/>
                  </a:cubicBezTo>
                  <a:cubicBezTo>
                    <a:pt x="14785" y="99"/>
                    <a:pt x="14785" y="99"/>
                    <a:pt x="14785" y="99"/>
                  </a:cubicBezTo>
                  <a:cubicBezTo>
                    <a:pt x="14785" y="99"/>
                    <a:pt x="14785" y="99"/>
                    <a:pt x="14785" y="99"/>
                  </a:cubicBezTo>
                  <a:cubicBezTo>
                    <a:pt x="14785" y="198"/>
                    <a:pt x="14785" y="198"/>
                    <a:pt x="14785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99"/>
                    <a:pt x="14901" y="99"/>
                    <a:pt x="14901" y="99"/>
                  </a:cubicBezTo>
                  <a:cubicBezTo>
                    <a:pt x="14901" y="0"/>
                    <a:pt x="14901" y="0"/>
                    <a:pt x="14901" y="0"/>
                  </a:cubicBezTo>
                  <a:cubicBezTo>
                    <a:pt x="14901" y="0"/>
                    <a:pt x="14901" y="0"/>
                    <a:pt x="14901" y="0"/>
                  </a:cubicBezTo>
                  <a:cubicBezTo>
                    <a:pt x="15016" y="0"/>
                    <a:pt x="15016" y="0"/>
                    <a:pt x="15016" y="0"/>
                  </a:cubicBezTo>
                  <a:cubicBezTo>
                    <a:pt x="15132" y="0"/>
                    <a:pt x="15132" y="0"/>
                    <a:pt x="15132" y="0"/>
                  </a:cubicBezTo>
                  <a:cubicBezTo>
                    <a:pt x="15247" y="0"/>
                    <a:pt x="15247" y="0"/>
                    <a:pt x="15247" y="0"/>
                  </a:cubicBezTo>
                  <a:cubicBezTo>
                    <a:pt x="15363" y="0"/>
                    <a:pt x="15363" y="0"/>
                    <a:pt x="15363" y="0"/>
                  </a:cubicBezTo>
                  <a:cubicBezTo>
                    <a:pt x="15363" y="99"/>
                    <a:pt x="15363" y="99"/>
                    <a:pt x="15363" y="99"/>
                  </a:cubicBezTo>
                  <a:cubicBezTo>
                    <a:pt x="15478" y="99"/>
                    <a:pt x="15478" y="99"/>
                    <a:pt x="15478" y="99"/>
                  </a:cubicBezTo>
                  <a:cubicBezTo>
                    <a:pt x="15478" y="0"/>
                    <a:pt x="15478" y="0"/>
                    <a:pt x="15478" y="0"/>
                  </a:cubicBezTo>
                  <a:cubicBezTo>
                    <a:pt x="15594" y="0"/>
                    <a:pt x="15594" y="0"/>
                    <a:pt x="15594" y="0"/>
                  </a:cubicBezTo>
                  <a:cubicBezTo>
                    <a:pt x="15709" y="99"/>
                    <a:pt x="15709" y="99"/>
                    <a:pt x="15709" y="99"/>
                  </a:cubicBezTo>
                  <a:cubicBezTo>
                    <a:pt x="15825" y="99"/>
                    <a:pt x="15825" y="99"/>
                    <a:pt x="15825" y="99"/>
                  </a:cubicBezTo>
                  <a:cubicBezTo>
                    <a:pt x="15825" y="99"/>
                    <a:pt x="15825" y="99"/>
                    <a:pt x="15825" y="99"/>
                  </a:cubicBezTo>
                  <a:cubicBezTo>
                    <a:pt x="15940" y="99"/>
                    <a:pt x="15940" y="99"/>
                    <a:pt x="15940" y="99"/>
                  </a:cubicBezTo>
                  <a:cubicBezTo>
                    <a:pt x="16056" y="99"/>
                    <a:pt x="16056" y="99"/>
                    <a:pt x="16056" y="99"/>
                  </a:cubicBezTo>
                  <a:cubicBezTo>
                    <a:pt x="16056" y="99"/>
                    <a:pt x="16056" y="99"/>
                    <a:pt x="16056" y="99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287" y="198"/>
                    <a:pt x="16287" y="198"/>
                    <a:pt x="16287" y="198"/>
                  </a:cubicBezTo>
                  <a:cubicBezTo>
                    <a:pt x="16402" y="198"/>
                    <a:pt x="16402" y="198"/>
                    <a:pt x="16402" y="198"/>
                  </a:cubicBezTo>
                  <a:cubicBezTo>
                    <a:pt x="16518" y="198"/>
                    <a:pt x="16518" y="198"/>
                    <a:pt x="16518" y="198"/>
                  </a:cubicBezTo>
                  <a:cubicBezTo>
                    <a:pt x="16633" y="297"/>
                    <a:pt x="16633" y="297"/>
                    <a:pt x="16633" y="297"/>
                  </a:cubicBezTo>
                  <a:cubicBezTo>
                    <a:pt x="16864" y="297"/>
                    <a:pt x="16864" y="297"/>
                    <a:pt x="16864" y="297"/>
                  </a:cubicBezTo>
                  <a:cubicBezTo>
                    <a:pt x="16864" y="396"/>
                    <a:pt x="16864" y="396"/>
                    <a:pt x="16864" y="396"/>
                  </a:cubicBezTo>
                  <a:cubicBezTo>
                    <a:pt x="16980" y="297"/>
                    <a:pt x="16980" y="297"/>
                    <a:pt x="16980" y="297"/>
                  </a:cubicBezTo>
                  <a:cubicBezTo>
                    <a:pt x="16980" y="396"/>
                    <a:pt x="16980" y="396"/>
                    <a:pt x="16980" y="396"/>
                  </a:cubicBezTo>
                  <a:cubicBezTo>
                    <a:pt x="17095" y="396"/>
                    <a:pt x="17095" y="396"/>
                    <a:pt x="17095" y="396"/>
                  </a:cubicBezTo>
                  <a:cubicBezTo>
                    <a:pt x="17095" y="396"/>
                    <a:pt x="17095" y="396"/>
                    <a:pt x="17095" y="396"/>
                  </a:cubicBezTo>
                  <a:cubicBezTo>
                    <a:pt x="17211" y="396"/>
                    <a:pt x="17211" y="396"/>
                    <a:pt x="17211" y="396"/>
                  </a:cubicBezTo>
                  <a:cubicBezTo>
                    <a:pt x="17326" y="495"/>
                    <a:pt x="17326" y="495"/>
                    <a:pt x="17326" y="495"/>
                  </a:cubicBezTo>
                  <a:cubicBezTo>
                    <a:pt x="17442" y="495"/>
                    <a:pt x="17442" y="495"/>
                    <a:pt x="17442" y="495"/>
                  </a:cubicBezTo>
                  <a:cubicBezTo>
                    <a:pt x="17557" y="594"/>
                    <a:pt x="17557" y="594"/>
                    <a:pt x="17557" y="594"/>
                  </a:cubicBezTo>
                  <a:cubicBezTo>
                    <a:pt x="17673" y="594"/>
                    <a:pt x="17673" y="594"/>
                    <a:pt x="17673" y="594"/>
                  </a:cubicBezTo>
                  <a:cubicBezTo>
                    <a:pt x="17673" y="694"/>
                    <a:pt x="17673" y="694"/>
                    <a:pt x="17673" y="694"/>
                  </a:cubicBezTo>
                  <a:cubicBezTo>
                    <a:pt x="17788" y="694"/>
                    <a:pt x="17788" y="694"/>
                    <a:pt x="17788" y="694"/>
                  </a:cubicBezTo>
                  <a:cubicBezTo>
                    <a:pt x="17788" y="793"/>
                    <a:pt x="17788" y="793"/>
                    <a:pt x="17788" y="793"/>
                  </a:cubicBezTo>
                  <a:cubicBezTo>
                    <a:pt x="17788" y="793"/>
                    <a:pt x="17788" y="793"/>
                    <a:pt x="17788" y="793"/>
                  </a:cubicBezTo>
                  <a:cubicBezTo>
                    <a:pt x="17673" y="793"/>
                    <a:pt x="17673" y="793"/>
                    <a:pt x="17673" y="793"/>
                  </a:cubicBezTo>
                  <a:cubicBezTo>
                    <a:pt x="17557" y="793"/>
                    <a:pt x="17557" y="793"/>
                    <a:pt x="17557" y="793"/>
                  </a:cubicBezTo>
                  <a:cubicBezTo>
                    <a:pt x="17557" y="892"/>
                    <a:pt x="17557" y="892"/>
                    <a:pt x="17557" y="892"/>
                  </a:cubicBezTo>
                  <a:cubicBezTo>
                    <a:pt x="17442" y="892"/>
                    <a:pt x="17442" y="892"/>
                    <a:pt x="17442" y="892"/>
                  </a:cubicBezTo>
                  <a:cubicBezTo>
                    <a:pt x="17442" y="892"/>
                    <a:pt x="17442" y="892"/>
                    <a:pt x="17442" y="892"/>
                  </a:cubicBezTo>
                  <a:cubicBezTo>
                    <a:pt x="17326" y="892"/>
                    <a:pt x="17326" y="892"/>
                    <a:pt x="17326" y="892"/>
                  </a:cubicBezTo>
                  <a:cubicBezTo>
                    <a:pt x="17326" y="892"/>
                    <a:pt x="17326" y="892"/>
                    <a:pt x="17326" y="892"/>
                  </a:cubicBezTo>
                  <a:cubicBezTo>
                    <a:pt x="17211" y="892"/>
                    <a:pt x="17211" y="892"/>
                    <a:pt x="17211" y="892"/>
                  </a:cubicBezTo>
                  <a:cubicBezTo>
                    <a:pt x="16980" y="793"/>
                    <a:pt x="16980" y="793"/>
                    <a:pt x="16980" y="793"/>
                  </a:cubicBezTo>
                  <a:cubicBezTo>
                    <a:pt x="16864" y="793"/>
                    <a:pt x="16864" y="793"/>
                    <a:pt x="16864" y="793"/>
                  </a:cubicBezTo>
                  <a:cubicBezTo>
                    <a:pt x="16864" y="793"/>
                    <a:pt x="16864" y="793"/>
                    <a:pt x="16864" y="793"/>
                  </a:cubicBezTo>
                  <a:cubicBezTo>
                    <a:pt x="16749" y="793"/>
                    <a:pt x="16749" y="793"/>
                    <a:pt x="16749" y="793"/>
                  </a:cubicBezTo>
                  <a:cubicBezTo>
                    <a:pt x="16633" y="793"/>
                    <a:pt x="16633" y="793"/>
                    <a:pt x="16633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402" y="793"/>
                    <a:pt x="16402" y="793"/>
                    <a:pt x="16402" y="793"/>
                  </a:cubicBezTo>
                  <a:cubicBezTo>
                    <a:pt x="16171" y="892"/>
                    <a:pt x="16171" y="892"/>
                    <a:pt x="16171" y="892"/>
                  </a:cubicBezTo>
                  <a:cubicBezTo>
                    <a:pt x="16171" y="892"/>
                    <a:pt x="16171" y="892"/>
                    <a:pt x="16171" y="892"/>
                  </a:cubicBezTo>
                  <a:cubicBezTo>
                    <a:pt x="16056" y="892"/>
                    <a:pt x="16056" y="892"/>
                    <a:pt x="16056" y="892"/>
                  </a:cubicBezTo>
                  <a:cubicBezTo>
                    <a:pt x="15940" y="892"/>
                    <a:pt x="15940" y="892"/>
                    <a:pt x="15940" y="892"/>
                  </a:cubicBezTo>
                  <a:cubicBezTo>
                    <a:pt x="15825" y="892"/>
                    <a:pt x="15825" y="892"/>
                    <a:pt x="15825" y="892"/>
                  </a:cubicBezTo>
                  <a:cubicBezTo>
                    <a:pt x="15709" y="892"/>
                    <a:pt x="15709" y="892"/>
                    <a:pt x="15709" y="892"/>
                  </a:cubicBezTo>
                  <a:cubicBezTo>
                    <a:pt x="15709" y="793"/>
                    <a:pt x="15709" y="793"/>
                    <a:pt x="15709" y="793"/>
                  </a:cubicBezTo>
                  <a:cubicBezTo>
                    <a:pt x="15594" y="793"/>
                    <a:pt x="15594" y="793"/>
                    <a:pt x="15594" y="793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825" y="694"/>
                    <a:pt x="15825" y="694"/>
                    <a:pt x="15825" y="694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709" y="594"/>
                    <a:pt x="15709" y="594"/>
                    <a:pt x="15709" y="594"/>
                  </a:cubicBezTo>
                  <a:cubicBezTo>
                    <a:pt x="15594" y="694"/>
                    <a:pt x="15594" y="694"/>
                    <a:pt x="15594" y="694"/>
                  </a:cubicBezTo>
                  <a:cubicBezTo>
                    <a:pt x="15478" y="694"/>
                    <a:pt x="15478" y="694"/>
                    <a:pt x="15478" y="694"/>
                  </a:cubicBezTo>
                  <a:cubicBezTo>
                    <a:pt x="15478" y="793"/>
                    <a:pt x="15478" y="793"/>
                    <a:pt x="15478" y="793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478" y="892"/>
                    <a:pt x="15478" y="892"/>
                    <a:pt x="15478" y="892"/>
                  </a:cubicBezTo>
                  <a:cubicBezTo>
                    <a:pt x="15478" y="892"/>
                    <a:pt x="15478" y="892"/>
                    <a:pt x="15478" y="892"/>
                  </a:cubicBezTo>
                  <a:cubicBezTo>
                    <a:pt x="15363" y="892"/>
                    <a:pt x="15363" y="892"/>
                    <a:pt x="15363" y="892"/>
                  </a:cubicBezTo>
                  <a:cubicBezTo>
                    <a:pt x="15247" y="892"/>
                    <a:pt x="15247" y="892"/>
                    <a:pt x="15247" y="892"/>
                  </a:cubicBezTo>
                  <a:cubicBezTo>
                    <a:pt x="15247" y="991"/>
                    <a:pt x="15247" y="991"/>
                    <a:pt x="15247" y="991"/>
                  </a:cubicBezTo>
                  <a:cubicBezTo>
                    <a:pt x="15132" y="991"/>
                    <a:pt x="15132" y="991"/>
                    <a:pt x="15132" y="991"/>
                  </a:cubicBezTo>
                  <a:cubicBezTo>
                    <a:pt x="15016" y="892"/>
                    <a:pt x="15016" y="892"/>
                    <a:pt x="15016" y="892"/>
                  </a:cubicBezTo>
                  <a:cubicBezTo>
                    <a:pt x="14901" y="892"/>
                    <a:pt x="14901" y="892"/>
                    <a:pt x="14901" y="892"/>
                  </a:cubicBezTo>
                  <a:cubicBezTo>
                    <a:pt x="14785" y="991"/>
                    <a:pt x="14785" y="991"/>
                    <a:pt x="14785" y="991"/>
                  </a:cubicBezTo>
                  <a:cubicBezTo>
                    <a:pt x="14554" y="1090"/>
                    <a:pt x="14554" y="1090"/>
                    <a:pt x="14554" y="1090"/>
                  </a:cubicBezTo>
                  <a:cubicBezTo>
                    <a:pt x="14554" y="1090"/>
                    <a:pt x="14554" y="1090"/>
                    <a:pt x="14554" y="1090"/>
                  </a:cubicBezTo>
                  <a:cubicBezTo>
                    <a:pt x="14554" y="1288"/>
                    <a:pt x="14554" y="1288"/>
                    <a:pt x="14554" y="1288"/>
                  </a:cubicBezTo>
                  <a:cubicBezTo>
                    <a:pt x="14554" y="1288"/>
                    <a:pt x="14554" y="1288"/>
                    <a:pt x="14554" y="1288"/>
                  </a:cubicBezTo>
                  <a:cubicBezTo>
                    <a:pt x="14554" y="1387"/>
                    <a:pt x="14554" y="1387"/>
                    <a:pt x="14554" y="1387"/>
                  </a:cubicBezTo>
                  <a:cubicBezTo>
                    <a:pt x="14554" y="1387"/>
                    <a:pt x="14554" y="1387"/>
                    <a:pt x="14554" y="1387"/>
                  </a:cubicBezTo>
                  <a:cubicBezTo>
                    <a:pt x="14670" y="1387"/>
                    <a:pt x="14670" y="1387"/>
                    <a:pt x="14670" y="1387"/>
                  </a:cubicBezTo>
                  <a:cubicBezTo>
                    <a:pt x="14670" y="1288"/>
                    <a:pt x="14670" y="1288"/>
                    <a:pt x="14670" y="1288"/>
                  </a:cubicBezTo>
                  <a:cubicBezTo>
                    <a:pt x="14670" y="1189"/>
                    <a:pt x="14670" y="1189"/>
                    <a:pt x="14670" y="1189"/>
                  </a:cubicBezTo>
                  <a:cubicBezTo>
                    <a:pt x="14670" y="1189"/>
                    <a:pt x="14670" y="1189"/>
                    <a:pt x="14670" y="1189"/>
                  </a:cubicBezTo>
                  <a:cubicBezTo>
                    <a:pt x="14785" y="1189"/>
                    <a:pt x="14785" y="1189"/>
                    <a:pt x="14785" y="1189"/>
                  </a:cubicBezTo>
                  <a:cubicBezTo>
                    <a:pt x="14785" y="1189"/>
                    <a:pt x="14785" y="1189"/>
                    <a:pt x="14785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5016" y="1189"/>
                    <a:pt x="15016" y="1189"/>
                    <a:pt x="15016" y="1189"/>
                  </a:cubicBezTo>
                  <a:cubicBezTo>
                    <a:pt x="15016" y="1189"/>
                    <a:pt x="15016" y="1090"/>
                    <a:pt x="15016" y="1090"/>
                  </a:cubicBezTo>
                  <a:cubicBezTo>
                    <a:pt x="15016" y="1090"/>
                    <a:pt x="15132" y="1090"/>
                    <a:pt x="15132" y="1090"/>
                  </a:cubicBezTo>
                  <a:cubicBezTo>
                    <a:pt x="15247" y="1090"/>
                    <a:pt x="15247" y="1090"/>
                    <a:pt x="15247" y="1090"/>
                  </a:cubicBezTo>
                  <a:cubicBezTo>
                    <a:pt x="15363" y="1090"/>
                    <a:pt x="15363" y="1090"/>
                    <a:pt x="15363" y="1090"/>
                  </a:cubicBezTo>
                  <a:cubicBezTo>
                    <a:pt x="15478" y="991"/>
                    <a:pt x="15478" y="991"/>
                    <a:pt x="15478" y="991"/>
                  </a:cubicBezTo>
                  <a:cubicBezTo>
                    <a:pt x="15478" y="991"/>
                    <a:pt x="15478" y="991"/>
                    <a:pt x="15478" y="991"/>
                  </a:cubicBezTo>
                  <a:cubicBezTo>
                    <a:pt x="15594" y="991"/>
                    <a:pt x="15594" y="991"/>
                    <a:pt x="15594" y="991"/>
                  </a:cubicBezTo>
                  <a:cubicBezTo>
                    <a:pt x="15594" y="1090"/>
                    <a:pt x="15594" y="1090"/>
                    <a:pt x="15594" y="1090"/>
                  </a:cubicBezTo>
                  <a:cubicBezTo>
                    <a:pt x="15594" y="1189"/>
                    <a:pt x="15594" y="1189"/>
                    <a:pt x="15594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090"/>
                    <a:pt x="15709" y="1090"/>
                    <a:pt x="15709" y="1090"/>
                  </a:cubicBezTo>
                  <a:cubicBezTo>
                    <a:pt x="15709" y="991"/>
                    <a:pt x="15709" y="991"/>
                    <a:pt x="15709" y="991"/>
                  </a:cubicBezTo>
                  <a:cubicBezTo>
                    <a:pt x="15825" y="991"/>
                    <a:pt x="15825" y="991"/>
                    <a:pt x="15825" y="991"/>
                  </a:cubicBezTo>
                  <a:cubicBezTo>
                    <a:pt x="15940" y="991"/>
                    <a:pt x="15940" y="991"/>
                    <a:pt x="15940" y="991"/>
                  </a:cubicBezTo>
                  <a:cubicBezTo>
                    <a:pt x="16056" y="991"/>
                    <a:pt x="16056" y="991"/>
                    <a:pt x="16056" y="991"/>
                  </a:cubicBezTo>
                  <a:cubicBezTo>
                    <a:pt x="16171" y="991"/>
                    <a:pt x="16171" y="991"/>
                    <a:pt x="16171" y="991"/>
                  </a:cubicBezTo>
                  <a:cubicBezTo>
                    <a:pt x="16287" y="991"/>
                    <a:pt x="16287" y="991"/>
                    <a:pt x="16287" y="991"/>
                  </a:cubicBezTo>
                  <a:cubicBezTo>
                    <a:pt x="16402" y="892"/>
                    <a:pt x="16402" y="892"/>
                    <a:pt x="16402" y="892"/>
                  </a:cubicBezTo>
                  <a:cubicBezTo>
                    <a:pt x="16633" y="892"/>
                    <a:pt x="16633" y="892"/>
                    <a:pt x="16633" y="892"/>
                  </a:cubicBezTo>
                  <a:cubicBezTo>
                    <a:pt x="16749" y="991"/>
                    <a:pt x="16749" y="991"/>
                    <a:pt x="16749" y="991"/>
                  </a:cubicBezTo>
                  <a:cubicBezTo>
                    <a:pt x="16864" y="991"/>
                    <a:pt x="16864" y="991"/>
                    <a:pt x="16864" y="991"/>
                  </a:cubicBezTo>
                  <a:cubicBezTo>
                    <a:pt x="16864" y="991"/>
                    <a:pt x="16864" y="991"/>
                    <a:pt x="16864" y="991"/>
                  </a:cubicBezTo>
                  <a:cubicBezTo>
                    <a:pt x="16980" y="1090"/>
                    <a:pt x="16980" y="1090"/>
                    <a:pt x="16980" y="1090"/>
                  </a:cubicBezTo>
                  <a:cubicBezTo>
                    <a:pt x="17095" y="1090"/>
                    <a:pt x="17095" y="1090"/>
                    <a:pt x="17095" y="1090"/>
                  </a:cubicBezTo>
                  <a:cubicBezTo>
                    <a:pt x="17095" y="1090"/>
                    <a:pt x="17095" y="1090"/>
                    <a:pt x="17095" y="1090"/>
                  </a:cubicBezTo>
                  <a:cubicBezTo>
                    <a:pt x="17211" y="1090"/>
                    <a:pt x="17211" y="1090"/>
                    <a:pt x="17211" y="1090"/>
                  </a:cubicBezTo>
                  <a:cubicBezTo>
                    <a:pt x="17326" y="1090"/>
                    <a:pt x="17326" y="1090"/>
                    <a:pt x="17326" y="1090"/>
                  </a:cubicBezTo>
                  <a:cubicBezTo>
                    <a:pt x="17326" y="1090"/>
                    <a:pt x="17326" y="1090"/>
                    <a:pt x="17326" y="1090"/>
                  </a:cubicBezTo>
                  <a:cubicBezTo>
                    <a:pt x="17442" y="1090"/>
                    <a:pt x="17442" y="1090"/>
                    <a:pt x="17442" y="1090"/>
                  </a:cubicBezTo>
                  <a:cubicBezTo>
                    <a:pt x="17442" y="1189"/>
                    <a:pt x="17442" y="1189"/>
                    <a:pt x="17442" y="1189"/>
                  </a:cubicBezTo>
                  <a:cubicBezTo>
                    <a:pt x="17442" y="1189"/>
                    <a:pt x="17442" y="1189"/>
                    <a:pt x="17442" y="1189"/>
                  </a:cubicBezTo>
                  <a:cubicBezTo>
                    <a:pt x="17557" y="1090"/>
                    <a:pt x="17557" y="1090"/>
                    <a:pt x="17557" y="1090"/>
                  </a:cubicBezTo>
                  <a:cubicBezTo>
                    <a:pt x="17673" y="1090"/>
                    <a:pt x="17673" y="1090"/>
                    <a:pt x="17673" y="1090"/>
                  </a:cubicBezTo>
                  <a:cubicBezTo>
                    <a:pt x="17673" y="1090"/>
                    <a:pt x="17673" y="1090"/>
                    <a:pt x="17673" y="1090"/>
                  </a:cubicBezTo>
                  <a:cubicBezTo>
                    <a:pt x="17904" y="991"/>
                    <a:pt x="17904" y="991"/>
                    <a:pt x="17904" y="991"/>
                  </a:cubicBezTo>
                  <a:cubicBezTo>
                    <a:pt x="17904" y="991"/>
                    <a:pt x="17904" y="991"/>
                    <a:pt x="17904" y="991"/>
                  </a:cubicBezTo>
                  <a:cubicBezTo>
                    <a:pt x="18019" y="991"/>
                    <a:pt x="18019" y="991"/>
                    <a:pt x="18019" y="991"/>
                  </a:cubicBezTo>
                  <a:cubicBezTo>
                    <a:pt x="18019" y="991"/>
                    <a:pt x="18019" y="991"/>
                    <a:pt x="18019" y="991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250" y="1288"/>
                    <a:pt x="18250" y="1288"/>
                    <a:pt x="18250" y="1288"/>
                  </a:cubicBezTo>
                  <a:cubicBezTo>
                    <a:pt x="18250" y="1288"/>
                    <a:pt x="18250" y="1288"/>
                    <a:pt x="18250" y="1288"/>
                  </a:cubicBezTo>
                  <a:cubicBezTo>
                    <a:pt x="18019" y="1387"/>
                    <a:pt x="18019" y="1387"/>
                    <a:pt x="18019" y="1387"/>
                  </a:cubicBezTo>
                  <a:cubicBezTo>
                    <a:pt x="17904" y="1387"/>
                    <a:pt x="17904" y="1387"/>
                    <a:pt x="17904" y="1387"/>
                  </a:cubicBezTo>
                  <a:cubicBezTo>
                    <a:pt x="17788" y="1387"/>
                    <a:pt x="17788" y="1387"/>
                    <a:pt x="17788" y="1387"/>
                  </a:cubicBezTo>
                  <a:cubicBezTo>
                    <a:pt x="17788" y="1387"/>
                    <a:pt x="17788" y="1387"/>
                    <a:pt x="17788" y="1387"/>
                  </a:cubicBezTo>
                  <a:cubicBezTo>
                    <a:pt x="17673" y="1288"/>
                    <a:pt x="17673" y="1288"/>
                    <a:pt x="17673" y="1288"/>
                  </a:cubicBezTo>
                  <a:cubicBezTo>
                    <a:pt x="17673" y="1387"/>
                    <a:pt x="17673" y="1387"/>
                    <a:pt x="17673" y="1387"/>
                  </a:cubicBezTo>
                  <a:cubicBezTo>
                    <a:pt x="17673" y="1387"/>
                    <a:pt x="17673" y="1387"/>
                    <a:pt x="17673" y="1387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673" y="1486"/>
                    <a:pt x="17673" y="1486"/>
                    <a:pt x="17673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673" y="1585"/>
                    <a:pt x="17673" y="1585"/>
                    <a:pt x="17673" y="1585"/>
                  </a:cubicBezTo>
                  <a:cubicBezTo>
                    <a:pt x="17788" y="1585"/>
                    <a:pt x="17788" y="1585"/>
                    <a:pt x="17788" y="1585"/>
                  </a:cubicBezTo>
                  <a:cubicBezTo>
                    <a:pt x="17904" y="1585"/>
                    <a:pt x="17904" y="1585"/>
                    <a:pt x="17904" y="1585"/>
                  </a:cubicBezTo>
                  <a:cubicBezTo>
                    <a:pt x="17904" y="1585"/>
                    <a:pt x="17904" y="1585"/>
                    <a:pt x="17904" y="1585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585"/>
                    <a:pt x="18135" y="1585"/>
                    <a:pt x="18135" y="1585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250" y="1486"/>
                    <a:pt x="18250" y="1486"/>
                    <a:pt x="18250" y="1486"/>
                  </a:cubicBezTo>
                  <a:cubicBezTo>
                    <a:pt x="18481" y="1486"/>
                    <a:pt x="18481" y="1486"/>
                    <a:pt x="18481" y="1486"/>
                  </a:cubicBezTo>
                  <a:cubicBezTo>
                    <a:pt x="18481" y="1486"/>
                    <a:pt x="18481" y="1486"/>
                    <a:pt x="18481" y="1486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712" y="1486"/>
                    <a:pt x="18712" y="1486"/>
                    <a:pt x="18712" y="1486"/>
                  </a:cubicBezTo>
                  <a:cubicBezTo>
                    <a:pt x="18712" y="1585"/>
                    <a:pt x="18712" y="1585"/>
                    <a:pt x="18712" y="1585"/>
                  </a:cubicBezTo>
                  <a:cubicBezTo>
                    <a:pt x="18712" y="1585"/>
                    <a:pt x="18712" y="1585"/>
                    <a:pt x="18712" y="1585"/>
                  </a:cubicBezTo>
                  <a:cubicBezTo>
                    <a:pt x="18828" y="1684"/>
                    <a:pt x="18828" y="1684"/>
                    <a:pt x="18828" y="1684"/>
                  </a:cubicBezTo>
                  <a:cubicBezTo>
                    <a:pt x="18943" y="1684"/>
                    <a:pt x="18943" y="1684"/>
                    <a:pt x="18943" y="1684"/>
                  </a:cubicBezTo>
                  <a:cubicBezTo>
                    <a:pt x="19059" y="1684"/>
                    <a:pt x="19059" y="1684"/>
                    <a:pt x="19059" y="1684"/>
                  </a:cubicBezTo>
                  <a:cubicBezTo>
                    <a:pt x="19059" y="1783"/>
                    <a:pt x="19059" y="1783"/>
                    <a:pt x="19059" y="1783"/>
                  </a:cubicBezTo>
                  <a:cubicBezTo>
                    <a:pt x="19059" y="1783"/>
                    <a:pt x="19059" y="1783"/>
                    <a:pt x="19059" y="1783"/>
                  </a:cubicBezTo>
                  <a:cubicBezTo>
                    <a:pt x="19290" y="1883"/>
                    <a:pt x="19290" y="1883"/>
                    <a:pt x="19290" y="1883"/>
                  </a:cubicBezTo>
                  <a:cubicBezTo>
                    <a:pt x="19290" y="1883"/>
                    <a:pt x="19290" y="1883"/>
                    <a:pt x="19290" y="1883"/>
                  </a:cubicBezTo>
                  <a:cubicBezTo>
                    <a:pt x="19290" y="1982"/>
                    <a:pt x="19290" y="1982"/>
                    <a:pt x="19290" y="1982"/>
                  </a:cubicBezTo>
                  <a:cubicBezTo>
                    <a:pt x="19290" y="1982"/>
                    <a:pt x="19290" y="1982"/>
                    <a:pt x="19290" y="1982"/>
                  </a:cubicBezTo>
                  <a:cubicBezTo>
                    <a:pt x="19290" y="2081"/>
                    <a:pt x="19290" y="2081"/>
                    <a:pt x="19290" y="2081"/>
                  </a:cubicBezTo>
                  <a:cubicBezTo>
                    <a:pt x="19290" y="2081"/>
                    <a:pt x="19290" y="2081"/>
                    <a:pt x="19290" y="2081"/>
                  </a:cubicBezTo>
                  <a:cubicBezTo>
                    <a:pt x="19290" y="2180"/>
                    <a:pt x="19290" y="2180"/>
                    <a:pt x="19290" y="2180"/>
                  </a:cubicBezTo>
                  <a:cubicBezTo>
                    <a:pt x="19174" y="2180"/>
                    <a:pt x="19174" y="2180"/>
                    <a:pt x="19174" y="2180"/>
                  </a:cubicBezTo>
                  <a:cubicBezTo>
                    <a:pt x="19174" y="2180"/>
                    <a:pt x="19174" y="2180"/>
                    <a:pt x="19174" y="2180"/>
                  </a:cubicBezTo>
                  <a:cubicBezTo>
                    <a:pt x="19059" y="2279"/>
                    <a:pt x="19059" y="2279"/>
                    <a:pt x="19059" y="2279"/>
                  </a:cubicBezTo>
                  <a:cubicBezTo>
                    <a:pt x="19059" y="2180"/>
                    <a:pt x="19059" y="2180"/>
                    <a:pt x="19059" y="2180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828" y="2378"/>
                    <a:pt x="18828" y="2378"/>
                    <a:pt x="18828" y="2378"/>
                  </a:cubicBezTo>
                  <a:cubicBezTo>
                    <a:pt x="18712" y="2378"/>
                    <a:pt x="18712" y="2378"/>
                    <a:pt x="18712" y="2378"/>
                  </a:cubicBezTo>
                  <a:cubicBezTo>
                    <a:pt x="18597" y="2378"/>
                    <a:pt x="18597" y="2378"/>
                    <a:pt x="18597" y="2378"/>
                  </a:cubicBezTo>
                  <a:cubicBezTo>
                    <a:pt x="18481" y="2378"/>
                    <a:pt x="18481" y="2378"/>
                    <a:pt x="18481" y="2378"/>
                  </a:cubicBezTo>
                  <a:cubicBezTo>
                    <a:pt x="18481" y="2378"/>
                    <a:pt x="18481" y="2378"/>
                    <a:pt x="18481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477"/>
                    <a:pt x="18366" y="2477"/>
                    <a:pt x="18366" y="2477"/>
                  </a:cubicBezTo>
                  <a:cubicBezTo>
                    <a:pt x="18250" y="2477"/>
                    <a:pt x="18250" y="2477"/>
                    <a:pt x="18250" y="2477"/>
                  </a:cubicBezTo>
                  <a:cubicBezTo>
                    <a:pt x="18135" y="2477"/>
                    <a:pt x="18135" y="2477"/>
                    <a:pt x="18135" y="2477"/>
                  </a:cubicBezTo>
                  <a:cubicBezTo>
                    <a:pt x="18135" y="2477"/>
                    <a:pt x="18135" y="2477"/>
                    <a:pt x="18135" y="2477"/>
                  </a:cubicBezTo>
                  <a:cubicBezTo>
                    <a:pt x="18019" y="2477"/>
                    <a:pt x="18019" y="2477"/>
                    <a:pt x="18019" y="2477"/>
                  </a:cubicBezTo>
                  <a:cubicBezTo>
                    <a:pt x="18019" y="2477"/>
                    <a:pt x="18019" y="2477"/>
                    <a:pt x="18019" y="2477"/>
                  </a:cubicBezTo>
                  <a:cubicBezTo>
                    <a:pt x="17904" y="2477"/>
                    <a:pt x="17904" y="2477"/>
                    <a:pt x="17904" y="2477"/>
                  </a:cubicBezTo>
                  <a:cubicBezTo>
                    <a:pt x="17788" y="2477"/>
                    <a:pt x="17788" y="2477"/>
                    <a:pt x="17788" y="2477"/>
                  </a:cubicBezTo>
                  <a:cubicBezTo>
                    <a:pt x="17673" y="2477"/>
                    <a:pt x="17673" y="2477"/>
                    <a:pt x="17673" y="2477"/>
                  </a:cubicBezTo>
                  <a:cubicBezTo>
                    <a:pt x="17673" y="2477"/>
                    <a:pt x="17673" y="2477"/>
                    <a:pt x="17673" y="2477"/>
                  </a:cubicBezTo>
                  <a:cubicBezTo>
                    <a:pt x="17557" y="2477"/>
                    <a:pt x="17557" y="2477"/>
                    <a:pt x="17557" y="2477"/>
                  </a:cubicBezTo>
                  <a:cubicBezTo>
                    <a:pt x="17557" y="2477"/>
                    <a:pt x="17557" y="2477"/>
                    <a:pt x="17557" y="2477"/>
                  </a:cubicBezTo>
                  <a:cubicBezTo>
                    <a:pt x="17442" y="2477"/>
                    <a:pt x="17442" y="2477"/>
                    <a:pt x="17442" y="2477"/>
                  </a:cubicBezTo>
                  <a:cubicBezTo>
                    <a:pt x="17326" y="2477"/>
                    <a:pt x="17326" y="2477"/>
                    <a:pt x="17326" y="2477"/>
                  </a:cubicBezTo>
                  <a:cubicBezTo>
                    <a:pt x="17326" y="2477"/>
                    <a:pt x="17326" y="2477"/>
                    <a:pt x="17326" y="2477"/>
                  </a:cubicBezTo>
                  <a:cubicBezTo>
                    <a:pt x="17211" y="2477"/>
                    <a:pt x="17211" y="2477"/>
                    <a:pt x="17211" y="2477"/>
                  </a:cubicBezTo>
                  <a:cubicBezTo>
                    <a:pt x="17095" y="2477"/>
                    <a:pt x="17095" y="2477"/>
                    <a:pt x="17095" y="2477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749" y="2378"/>
                    <a:pt x="16749" y="2378"/>
                    <a:pt x="16749" y="2378"/>
                  </a:cubicBezTo>
                  <a:cubicBezTo>
                    <a:pt x="16749" y="2378"/>
                    <a:pt x="16749" y="2378"/>
                    <a:pt x="16749" y="2378"/>
                  </a:cubicBezTo>
                  <a:cubicBezTo>
                    <a:pt x="16633" y="2378"/>
                    <a:pt x="16633" y="2378"/>
                    <a:pt x="16633" y="2378"/>
                  </a:cubicBezTo>
                  <a:cubicBezTo>
                    <a:pt x="16518" y="2378"/>
                    <a:pt x="16518" y="2378"/>
                    <a:pt x="16518" y="2378"/>
                  </a:cubicBezTo>
                  <a:cubicBezTo>
                    <a:pt x="16518" y="2378"/>
                    <a:pt x="16518" y="2378"/>
                    <a:pt x="16518" y="2378"/>
                  </a:cubicBezTo>
                  <a:cubicBezTo>
                    <a:pt x="16402" y="2378"/>
                    <a:pt x="16402" y="2378"/>
                    <a:pt x="16402" y="2378"/>
                  </a:cubicBezTo>
                  <a:cubicBezTo>
                    <a:pt x="16287" y="2378"/>
                    <a:pt x="16287" y="2378"/>
                    <a:pt x="16287" y="2378"/>
                  </a:cubicBezTo>
                  <a:cubicBezTo>
                    <a:pt x="16287" y="2378"/>
                    <a:pt x="16287" y="2378"/>
                    <a:pt x="16287" y="2378"/>
                  </a:cubicBezTo>
                  <a:cubicBezTo>
                    <a:pt x="16171" y="2378"/>
                    <a:pt x="16171" y="2378"/>
                    <a:pt x="16171" y="2378"/>
                  </a:cubicBezTo>
                  <a:cubicBezTo>
                    <a:pt x="16056" y="2378"/>
                    <a:pt x="16056" y="2378"/>
                    <a:pt x="16056" y="2378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378"/>
                    <a:pt x="15940" y="2378"/>
                    <a:pt x="15940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825" y="2477"/>
                    <a:pt x="15825" y="2477"/>
                    <a:pt x="15825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825" y="2477"/>
                    <a:pt x="15825" y="2477"/>
                    <a:pt x="15825" y="2477"/>
                  </a:cubicBezTo>
                  <a:cubicBezTo>
                    <a:pt x="15825" y="2576"/>
                    <a:pt x="15825" y="2576"/>
                    <a:pt x="15825" y="2576"/>
                  </a:cubicBezTo>
                  <a:cubicBezTo>
                    <a:pt x="15709" y="2576"/>
                    <a:pt x="15709" y="2576"/>
                    <a:pt x="15709" y="2576"/>
                  </a:cubicBezTo>
                  <a:cubicBezTo>
                    <a:pt x="15709" y="2576"/>
                    <a:pt x="15709" y="2576"/>
                    <a:pt x="15709" y="2576"/>
                  </a:cubicBezTo>
                  <a:cubicBezTo>
                    <a:pt x="15594" y="2576"/>
                    <a:pt x="15594" y="2576"/>
                    <a:pt x="15594" y="2576"/>
                  </a:cubicBezTo>
                  <a:cubicBezTo>
                    <a:pt x="15478" y="2576"/>
                    <a:pt x="15478" y="2576"/>
                    <a:pt x="15478" y="2576"/>
                  </a:cubicBezTo>
                  <a:cubicBezTo>
                    <a:pt x="15363" y="2675"/>
                    <a:pt x="15363" y="2675"/>
                    <a:pt x="15363" y="2675"/>
                  </a:cubicBezTo>
                  <a:cubicBezTo>
                    <a:pt x="15247" y="2675"/>
                    <a:pt x="15247" y="2675"/>
                    <a:pt x="15247" y="2675"/>
                  </a:cubicBezTo>
                  <a:cubicBezTo>
                    <a:pt x="15247" y="2675"/>
                    <a:pt x="15247" y="2675"/>
                    <a:pt x="15247" y="2675"/>
                  </a:cubicBezTo>
                  <a:cubicBezTo>
                    <a:pt x="15132" y="2675"/>
                    <a:pt x="15132" y="2675"/>
                    <a:pt x="15132" y="2675"/>
                  </a:cubicBezTo>
                  <a:cubicBezTo>
                    <a:pt x="15132" y="2675"/>
                    <a:pt x="15132" y="2675"/>
                    <a:pt x="15132" y="2675"/>
                  </a:cubicBezTo>
                  <a:cubicBezTo>
                    <a:pt x="15016" y="2774"/>
                    <a:pt x="15016" y="2774"/>
                    <a:pt x="15016" y="2774"/>
                  </a:cubicBezTo>
                  <a:cubicBezTo>
                    <a:pt x="14901" y="2774"/>
                    <a:pt x="14901" y="2774"/>
                    <a:pt x="14901" y="2774"/>
                  </a:cubicBezTo>
                  <a:cubicBezTo>
                    <a:pt x="14901" y="2774"/>
                    <a:pt x="14901" y="2774"/>
                    <a:pt x="14901" y="2774"/>
                  </a:cubicBezTo>
                  <a:cubicBezTo>
                    <a:pt x="14901" y="2873"/>
                    <a:pt x="14901" y="2873"/>
                    <a:pt x="14901" y="2873"/>
                  </a:cubicBezTo>
                  <a:cubicBezTo>
                    <a:pt x="14901" y="2873"/>
                    <a:pt x="14901" y="2873"/>
                    <a:pt x="14901" y="2873"/>
                  </a:cubicBezTo>
                  <a:cubicBezTo>
                    <a:pt x="14901" y="2972"/>
                    <a:pt x="14901" y="2972"/>
                    <a:pt x="14901" y="2972"/>
                  </a:cubicBezTo>
                  <a:cubicBezTo>
                    <a:pt x="14901" y="3072"/>
                    <a:pt x="14901" y="3072"/>
                    <a:pt x="14901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2972"/>
                    <a:pt x="15016" y="2972"/>
                    <a:pt x="15016" y="2972"/>
                  </a:cubicBezTo>
                  <a:cubicBezTo>
                    <a:pt x="15132" y="2873"/>
                    <a:pt x="15132" y="2873"/>
                    <a:pt x="15132" y="2873"/>
                  </a:cubicBezTo>
                  <a:cubicBezTo>
                    <a:pt x="15247" y="2873"/>
                    <a:pt x="15247" y="2873"/>
                    <a:pt x="15247" y="2873"/>
                  </a:cubicBezTo>
                  <a:cubicBezTo>
                    <a:pt x="15247" y="2873"/>
                    <a:pt x="15247" y="2873"/>
                    <a:pt x="15247" y="2873"/>
                  </a:cubicBezTo>
                  <a:cubicBezTo>
                    <a:pt x="15363" y="2873"/>
                    <a:pt x="15363" y="2873"/>
                    <a:pt x="15363" y="2873"/>
                  </a:cubicBezTo>
                  <a:cubicBezTo>
                    <a:pt x="15478" y="2873"/>
                    <a:pt x="15478" y="2873"/>
                    <a:pt x="15478" y="2873"/>
                  </a:cubicBezTo>
                  <a:cubicBezTo>
                    <a:pt x="15478" y="2873"/>
                    <a:pt x="15478" y="2873"/>
                    <a:pt x="15478" y="2873"/>
                  </a:cubicBezTo>
                  <a:cubicBezTo>
                    <a:pt x="15594" y="2774"/>
                    <a:pt x="15594" y="2774"/>
                    <a:pt x="15594" y="2774"/>
                  </a:cubicBezTo>
                  <a:cubicBezTo>
                    <a:pt x="15709" y="2774"/>
                    <a:pt x="15709" y="2774"/>
                    <a:pt x="15709" y="2774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774"/>
                    <a:pt x="15940" y="2774"/>
                    <a:pt x="15940" y="2774"/>
                  </a:cubicBezTo>
                  <a:cubicBezTo>
                    <a:pt x="15940" y="2774"/>
                    <a:pt x="15940" y="2774"/>
                    <a:pt x="15940" y="2774"/>
                  </a:cubicBezTo>
                  <a:cubicBezTo>
                    <a:pt x="16056" y="2774"/>
                    <a:pt x="16056" y="2774"/>
                    <a:pt x="16056" y="2774"/>
                  </a:cubicBezTo>
                  <a:cubicBezTo>
                    <a:pt x="16056" y="2675"/>
                    <a:pt x="16056" y="2675"/>
                    <a:pt x="16056" y="2675"/>
                  </a:cubicBezTo>
                  <a:cubicBezTo>
                    <a:pt x="16171" y="2576"/>
                    <a:pt x="16171" y="2576"/>
                    <a:pt x="16171" y="2576"/>
                  </a:cubicBezTo>
                  <a:cubicBezTo>
                    <a:pt x="16171" y="2576"/>
                    <a:pt x="16171" y="2576"/>
                    <a:pt x="16171" y="2576"/>
                  </a:cubicBezTo>
                  <a:cubicBezTo>
                    <a:pt x="16287" y="2576"/>
                    <a:pt x="16287" y="2576"/>
                    <a:pt x="16287" y="2576"/>
                  </a:cubicBezTo>
                  <a:cubicBezTo>
                    <a:pt x="16287" y="2576"/>
                    <a:pt x="16287" y="2576"/>
                    <a:pt x="16287" y="2576"/>
                  </a:cubicBezTo>
                  <a:cubicBezTo>
                    <a:pt x="16402" y="2576"/>
                    <a:pt x="16402" y="2576"/>
                    <a:pt x="16402" y="2576"/>
                  </a:cubicBezTo>
                  <a:cubicBezTo>
                    <a:pt x="16518" y="2576"/>
                    <a:pt x="16518" y="2576"/>
                    <a:pt x="16518" y="2576"/>
                  </a:cubicBezTo>
                  <a:cubicBezTo>
                    <a:pt x="16633" y="2675"/>
                    <a:pt x="16633" y="2675"/>
                    <a:pt x="16633" y="2675"/>
                  </a:cubicBezTo>
                  <a:cubicBezTo>
                    <a:pt x="16749" y="2675"/>
                    <a:pt x="16749" y="2675"/>
                    <a:pt x="16749" y="2675"/>
                  </a:cubicBezTo>
                  <a:cubicBezTo>
                    <a:pt x="16980" y="2675"/>
                    <a:pt x="16980" y="2675"/>
                    <a:pt x="16980" y="2675"/>
                  </a:cubicBezTo>
                  <a:cubicBezTo>
                    <a:pt x="17095" y="2675"/>
                    <a:pt x="17095" y="2675"/>
                    <a:pt x="17095" y="2675"/>
                  </a:cubicBezTo>
                  <a:cubicBezTo>
                    <a:pt x="17211" y="2675"/>
                    <a:pt x="17211" y="2675"/>
                    <a:pt x="17211" y="2675"/>
                  </a:cubicBezTo>
                  <a:cubicBezTo>
                    <a:pt x="17326" y="2675"/>
                    <a:pt x="17326" y="2675"/>
                    <a:pt x="17326" y="2675"/>
                  </a:cubicBezTo>
                  <a:cubicBezTo>
                    <a:pt x="17557" y="2774"/>
                    <a:pt x="17557" y="2774"/>
                    <a:pt x="17557" y="2774"/>
                  </a:cubicBezTo>
                  <a:cubicBezTo>
                    <a:pt x="17557" y="2675"/>
                    <a:pt x="17557" y="2675"/>
                    <a:pt x="17557" y="2675"/>
                  </a:cubicBezTo>
                  <a:cubicBezTo>
                    <a:pt x="17673" y="2774"/>
                    <a:pt x="17673" y="2774"/>
                    <a:pt x="17673" y="2774"/>
                  </a:cubicBezTo>
                  <a:cubicBezTo>
                    <a:pt x="17673" y="2774"/>
                    <a:pt x="17673" y="2774"/>
                    <a:pt x="17673" y="2774"/>
                  </a:cubicBezTo>
                  <a:cubicBezTo>
                    <a:pt x="17673" y="2873"/>
                    <a:pt x="17673" y="2873"/>
                    <a:pt x="17673" y="2873"/>
                  </a:cubicBezTo>
                  <a:cubicBezTo>
                    <a:pt x="17557" y="2873"/>
                    <a:pt x="17557" y="2873"/>
                    <a:pt x="17557" y="2873"/>
                  </a:cubicBezTo>
                  <a:cubicBezTo>
                    <a:pt x="17557" y="2972"/>
                    <a:pt x="17557" y="2972"/>
                    <a:pt x="17557" y="2972"/>
                  </a:cubicBezTo>
                  <a:cubicBezTo>
                    <a:pt x="17557" y="2972"/>
                    <a:pt x="17557" y="2972"/>
                    <a:pt x="17557" y="2972"/>
                  </a:cubicBezTo>
                  <a:cubicBezTo>
                    <a:pt x="17442" y="3072"/>
                    <a:pt x="17442" y="3072"/>
                    <a:pt x="17442" y="3072"/>
                  </a:cubicBezTo>
                  <a:cubicBezTo>
                    <a:pt x="17211" y="3072"/>
                    <a:pt x="17211" y="3072"/>
                    <a:pt x="17211" y="3072"/>
                  </a:cubicBezTo>
                  <a:cubicBezTo>
                    <a:pt x="17095" y="3072"/>
                    <a:pt x="17095" y="3072"/>
                    <a:pt x="17095" y="3072"/>
                  </a:cubicBezTo>
                  <a:cubicBezTo>
                    <a:pt x="17095" y="3072"/>
                    <a:pt x="17095" y="3072"/>
                    <a:pt x="17095" y="3072"/>
                  </a:cubicBezTo>
                  <a:cubicBezTo>
                    <a:pt x="16980" y="3072"/>
                    <a:pt x="16980" y="3072"/>
                    <a:pt x="16980" y="3072"/>
                  </a:cubicBezTo>
                  <a:cubicBezTo>
                    <a:pt x="16980" y="3072"/>
                    <a:pt x="16980" y="3072"/>
                    <a:pt x="16980" y="3072"/>
                  </a:cubicBezTo>
                  <a:cubicBezTo>
                    <a:pt x="16980" y="3171"/>
                    <a:pt x="16980" y="3171"/>
                    <a:pt x="16980" y="3171"/>
                  </a:cubicBezTo>
                  <a:cubicBezTo>
                    <a:pt x="16980" y="3171"/>
                    <a:pt x="16980" y="3171"/>
                    <a:pt x="16980" y="3171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7095" y="3270"/>
                    <a:pt x="17095" y="3270"/>
                    <a:pt x="17095" y="3270"/>
                  </a:cubicBezTo>
                  <a:cubicBezTo>
                    <a:pt x="17211" y="3270"/>
                    <a:pt x="17211" y="3270"/>
                    <a:pt x="17211" y="3270"/>
                  </a:cubicBezTo>
                  <a:cubicBezTo>
                    <a:pt x="17326" y="3171"/>
                    <a:pt x="17326" y="3171"/>
                    <a:pt x="17326" y="3171"/>
                  </a:cubicBezTo>
                  <a:cubicBezTo>
                    <a:pt x="17326" y="3171"/>
                    <a:pt x="17557" y="3171"/>
                    <a:pt x="17557" y="3171"/>
                  </a:cubicBezTo>
                  <a:cubicBezTo>
                    <a:pt x="17557" y="3171"/>
                    <a:pt x="17673" y="3270"/>
                    <a:pt x="17673" y="3270"/>
                  </a:cubicBezTo>
                  <a:cubicBezTo>
                    <a:pt x="17788" y="3270"/>
                    <a:pt x="17788" y="3270"/>
                    <a:pt x="17788" y="3270"/>
                  </a:cubicBezTo>
                  <a:cubicBezTo>
                    <a:pt x="17788" y="3270"/>
                    <a:pt x="17788" y="3270"/>
                    <a:pt x="17788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8019" y="3270"/>
                    <a:pt x="18019" y="3270"/>
                    <a:pt x="18019" y="3270"/>
                  </a:cubicBezTo>
                  <a:cubicBezTo>
                    <a:pt x="18019" y="3270"/>
                    <a:pt x="18019" y="3270"/>
                    <a:pt x="18019" y="3270"/>
                  </a:cubicBezTo>
                  <a:cubicBezTo>
                    <a:pt x="18135" y="3171"/>
                    <a:pt x="18135" y="3171"/>
                    <a:pt x="18135" y="3171"/>
                  </a:cubicBezTo>
                  <a:cubicBezTo>
                    <a:pt x="18135" y="3072"/>
                    <a:pt x="18135" y="3072"/>
                    <a:pt x="18135" y="3072"/>
                  </a:cubicBezTo>
                  <a:cubicBezTo>
                    <a:pt x="18135" y="2972"/>
                    <a:pt x="18135" y="2972"/>
                    <a:pt x="18135" y="2972"/>
                  </a:cubicBezTo>
                  <a:cubicBezTo>
                    <a:pt x="18250" y="2873"/>
                    <a:pt x="18250" y="2873"/>
                    <a:pt x="18250" y="2873"/>
                  </a:cubicBezTo>
                  <a:cubicBezTo>
                    <a:pt x="18135" y="2873"/>
                    <a:pt x="18135" y="2873"/>
                    <a:pt x="18135" y="2873"/>
                  </a:cubicBezTo>
                  <a:cubicBezTo>
                    <a:pt x="18135" y="2873"/>
                    <a:pt x="18135" y="2873"/>
                    <a:pt x="18135" y="2873"/>
                  </a:cubicBezTo>
                  <a:cubicBezTo>
                    <a:pt x="18250" y="2774"/>
                    <a:pt x="18250" y="2774"/>
                    <a:pt x="18250" y="2774"/>
                  </a:cubicBezTo>
                  <a:cubicBezTo>
                    <a:pt x="18366" y="2774"/>
                    <a:pt x="18366" y="2774"/>
                    <a:pt x="18366" y="2774"/>
                  </a:cubicBezTo>
                  <a:cubicBezTo>
                    <a:pt x="18481" y="2774"/>
                    <a:pt x="18481" y="2774"/>
                    <a:pt x="18481" y="2774"/>
                  </a:cubicBezTo>
                  <a:cubicBezTo>
                    <a:pt x="18597" y="2774"/>
                    <a:pt x="18597" y="2774"/>
                    <a:pt x="18597" y="2774"/>
                  </a:cubicBezTo>
                  <a:cubicBezTo>
                    <a:pt x="18712" y="2774"/>
                    <a:pt x="18712" y="2774"/>
                    <a:pt x="18712" y="2774"/>
                  </a:cubicBezTo>
                  <a:cubicBezTo>
                    <a:pt x="18828" y="2774"/>
                    <a:pt x="18828" y="2774"/>
                    <a:pt x="18828" y="2774"/>
                  </a:cubicBezTo>
                  <a:cubicBezTo>
                    <a:pt x="18828" y="2873"/>
                    <a:pt x="18828" y="2873"/>
                    <a:pt x="18828" y="2873"/>
                  </a:cubicBezTo>
                  <a:cubicBezTo>
                    <a:pt x="18828" y="2972"/>
                    <a:pt x="18828" y="2972"/>
                    <a:pt x="18828" y="2972"/>
                  </a:cubicBezTo>
                  <a:cubicBezTo>
                    <a:pt x="18828" y="3072"/>
                    <a:pt x="18828" y="3072"/>
                    <a:pt x="18828" y="3072"/>
                  </a:cubicBezTo>
                  <a:cubicBezTo>
                    <a:pt x="18712" y="3171"/>
                    <a:pt x="18712" y="3171"/>
                    <a:pt x="18712" y="3171"/>
                  </a:cubicBezTo>
                  <a:cubicBezTo>
                    <a:pt x="18597" y="3369"/>
                    <a:pt x="18597" y="3369"/>
                    <a:pt x="18597" y="3369"/>
                  </a:cubicBezTo>
                  <a:cubicBezTo>
                    <a:pt x="18597" y="3468"/>
                    <a:pt x="18597" y="3468"/>
                    <a:pt x="18597" y="3468"/>
                  </a:cubicBezTo>
                  <a:cubicBezTo>
                    <a:pt x="18597" y="3468"/>
                    <a:pt x="18597" y="3468"/>
                    <a:pt x="18597" y="3468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135" y="3666"/>
                    <a:pt x="18135" y="3666"/>
                    <a:pt x="18135" y="3666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7904" y="3864"/>
                    <a:pt x="17904" y="3864"/>
                    <a:pt x="17904" y="3864"/>
                  </a:cubicBezTo>
                  <a:cubicBezTo>
                    <a:pt x="17904" y="3864"/>
                    <a:pt x="17904" y="3864"/>
                    <a:pt x="17904" y="3864"/>
                  </a:cubicBezTo>
                  <a:cubicBezTo>
                    <a:pt x="17788" y="3963"/>
                    <a:pt x="17788" y="3963"/>
                    <a:pt x="17788" y="3963"/>
                  </a:cubicBezTo>
                  <a:cubicBezTo>
                    <a:pt x="17788" y="3963"/>
                    <a:pt x="17788" y="3963"/>
                    <a:pt x="17788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4062"/>
                    <a:pt x="17673" y="4062"/>
                    <a:pt x="17673" y="4062"/>
                  </a:cubicBezTo>
                  <a:cubicBezTo>
                    <a:pt x="17673" y="4062"/>
                    <a:pt x="17673" y="4062"/>
                    <a:pt x="17673" y="4062"/>
                  </a:cubicBezTo>
                  <a:cubicBezTo>
                    <a:pt x="17557" y="4161"/>
                    <a:pt x="17557" y="4161"/>
                    <a:pt x="17557" y="4161"/>
                  </a:cubicBezTo>
                  <a:cubicBezTo>
                    <a:pt x="17442" y="4261"/>
                    <a:pt x="17442" y="4261"/>
                    <a:pt x="17442" y="4261"/>
                  </a:cubicBezTo>
                  <a:cubicBezTo>
                    <a:pt x="17442" y="4261"/>
                    <a:pt x="17442" y="4261"/>
                    <a:pt x="17442" y="4261"/>
                  </a:cubicBezTo>
                  <a:cubicBezTo>
                    <a:pt x="17326" y="4360"/>
                    <a:pt x="17326" y="4360"/>
                    <a:pt x="17326" y="4360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095" y="4459"/>
                    <a:pt x="17095" y="4459"/>
                    <a:pt x="17095" y="4459"/>
                  </a:cubicBezTo>
                  <a:cubicBezTo>
                    <a:pt x="16980" y="4558"/>
                    <a:pt x="16980" y="4558"/>
                    <a:pt x="16980" y="4558"/>
                  </a:cubicBezTo>
                  <a:cubicBezTo>
                    <a:pt x="16980" y="4558"/>
                    <a:pt x="16980" y="4558"/>
                    <a:pt x="16980" y="4558"/>
                  </a:cubicBezTo>
                  <a:cubicBezTo>
                    <a:pt x="16864" y="4558"/>
                    <a:pt x="16864" y="4558"/>
                    <a:pt x="16864" y="4558"/>
                  </a:cubicBezTo>
                  <a:cubicBezTo>
                    <a:pt x="16864" y="4657"/>
                    <a:pt x="16864" y="4657"/>
                    <a:pt x="16864" y="4657"/>
                  </a:cubicBezTo>
                  <a:cubicBezTo>
                    <a:pt x="16864" y="4657"/>
                    <a:pt x="16864" y="4657"/>
                    <a:pt x="16864" y="4657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864" y="4855"/>
                    <a:pt x="16864" y="4855"/>
                    <a:pt x="16864" y="4855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980" y="4657"/>
                    <a:pt x="16980" y="4657"/>
                    <a:pt x="16980" y="4657"/>
                  </a:cubicBezTo>
                  <a:cubicBezTo>
                    <a:pt x="17095" y="4558"/>
                    <a:pt x="17095" y="4558"/>
                    <a:pt x="17095" y="4558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211" y="4558"/>
                    <a:pt x="17211" y="4558"/>
                    <a:pt x="17211" y="4558"/>
                  </a:cubicBezTo>
                  <a:cubicBezTo>
                    <a:pt x="17326" y="4459"/>
                    <a:pt x="17326" y="4459"/>
                    <a:pt x="17326" y="4459"/>
                  </a:cubicBezTo>
                  <a:cubicBezTo>
                    <a:pt x="17442" y="4360"/>
                    <a:pt x="17442" y="4360"/>
                    <a:pt x="17442" y="4360"/>
                  </a:cubicBezTo>
                  <a:cubicBezTo>
                    <a:pt x="17557" y="4360"/>
                    <a:pt x="17557" y="4360"/>
                    <a:pt x="17557" y="4360"/>
                  </a:cubicBezTo>
                  <a:cubicBezTo>
                    <a:pt x="17557" y="4261"/>
                    <a:pt x="17557" y="4261"/>
                    <a:pt x="17557" y="4261"/>
                  </a:cubicBezTo>
                  <a:cubicBezTo>
                    <a:pt x="17673" y="4161"/>
                    <a:pt x="17673" y="4161"/>
                    <a:pt x="17673" y="4161"/>
                  </a:cubicBezTo>
                  <a:cubicBezTo>
                    <a:pt x="17788" y="4062"/>
                    <a:pt x="17788" y="4062"/>
                    <a:pt x="17788" y="4062"/>
                  </a:cubicBezTo>
                  <a:cubicBezTo>
                    <a:pt x="17904" y="4062"/>
                    <a:pt x="17904" y="4062"/>
                    <a:pt x="17904" y="4062"/>
                  </a:cubicBezTo>
                  <a:cubicBezTo>
                    <a:pt x="18019" y="4062"/>
                    <a:pt x="18019" y="4062"/>
                    <a:pt x="18019" y="4062"/>
                  </a:cubicBezTo>
                  <a:cubicBezTo>
                    <a:pt x="18019" y="4062"/>
                    <a:pt x="18019" y="4062"/>
                    <a:pt x="18019" y="4062"/>
                  </a:cubicBezTo>
                  <a:cubicBezTo>
                    <a:pt x="18135" y="3963"/>
                    <a:pt x="18135" y="3963"/>
                    <a:pt x="18135" y="3963"/>
                  </a:cubicBezTo>
                  <a:cubicBezTo>
                    <a:pt x="18135" y="3963"/>
                    <a:pt x="18135" y="3963"/>
                    <a:pt x="18135" y="3963"/>
                  </a:cubicBezTo>
                  <a:cubicBezTo>
                    <a:pt x="18250" y="3963"/>
                    <a:pt x="18250" y="3963"/>
                    <a:pt x="18250" y="3963"/>
                  </a:cubicBezTo>
                  <a:cubicBezTo>
                    <a:pt x="18366" y="3963"/>
                    <a:pt x="18366" y="3963"/>
                    <a:pt x="18366" y="3963"/>
                  </a:cubicBezTo>
                  <a:cubicBezTo>
                    <a:pt x="18481" y="3963"/>
                    <a:pt x="18481" y="3963"/>
                    <a:pt x="18481" y="3963"/>
                  </a:cubicBezTo>
                  <a:cubicBezTo>
                    <a:pt x="18597" y="3864"/>
                    <a:pt x="18597" y="3864"/>
                    <a:pt x="18597" y="3864"/>
                  </a:cubicBezTo>
                  <a:cubicBezTo>
                    <a:pt x="18712" y="3864"/>
                    <a:pt x="18712" y="3864"/>
                    <a:pt x="18712" y="3864"/>
                  </a:cubicBezTo>
                  <a:cubicBezTo>
                    <a:pt x="18828" y="3765"/>
                    <a:pt x="18828" y="3765"/>
                    <a:pt x="18828" y="3765"/>
                  </a:cubicBezTo>
                  <a:cubicBezTo>
                    <a:pt x="18828" y="3765"/>
                    <a:pt x="18828" y="3765"/>
                    <a:pt x="18828" y="3765"/>
                  </a:cubicBezTo>
                  <a:cubicBezTo>
                    <a:pt x="18943" y="3765"/>
                    <a:pt x="18943" y="3765"/>
                    <a:pt x="18943" y="3765"/>
                  </a:cubicBezTo>
                  <a:cubicBezTo>
                    <a:pt x="18943" y="3666"/>
                    <a:pt x="18943" y="3666"/>
                    <a:pt x="18943" y="3666"/>
                  </a:cubicBezTo>
                  <a:cubicBezTo>
                    <a:pt x="19059" y="3567"/>
                    <a:pt x="19059" y="3567"/>
                    <a:pt x="19059" y="3567"/>
                  </a:cubicBezTo>
                  <a:cubicBezTo>
                    <a:pt x="19174" y="3468"/>
                    <a:pt x="19174" y="3468"/>
                    <a:pt x="19174" y="3468"/>
                  </a:cubicBezTo>
                  <a:cubicBezTo>
                    <a:pt x="19174" y="3468"/>
                    <a:pt x="19174" y="3468"/>
                    <a:pt x="19174" y="3468"/>
                  </a:cubicBezTo>
                  <a:cubicBezTo>
                    <a:pt x="19174" y="3369"/>
                    <a:pt x="19174" y="3369"/>
                    <a:pt x="19174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468"/>
                    <a:pt x="19290" y="3468"/>
                    <a:pt x="19290" y="3468"/>
                  </a:cubicBezTo>
                  <a:cubicBezTo>
                    <a:pt x="19290" y="3468"/>
                    <a:pt x="19290" y="3468"/>
                    <a:pt x="19290" y="3468"/>
                  </a:cubicBezTo>
                  <a:cubicBezTo>
                    <a:pt x="19290" y="3567"/>
                    <a:pt x="19290" y="3567"/>
                    <a:pt x="19290" y="3567"/>
                  </a:cubicBezTo>
                  <a:cubicBezTo>
                    <a:pt x="19290" y="3567"/>
                    <a:pt x="19290" y="3567"/>
                    <a:pt x="19290" y="3567"/>
                  </a:cubicBezTo>
                  <a:cubicBezTo>
                    <a:pt x="19405" y="3666"/>
                    <a:pt x="19405" y="3666"/>
                    <a:pt x="19405" y="3666"/>
                  </a:cubicBezTo>
                  <a:cubicBezTo>
                    <a:pt x="19290" y="3765"/>
                    <a:pt x="19290" y="3765"/>
                    <a:pt x="19290" y="3765"/>
                  </a:cubicBezTo>
                  <a:cubicBezTo>
                    <a:pt x="19290" y="3765"/>
                    <a:pt x="19290" y="3765"/>
                    <a:pt x="19290" y="3765"/>
                  </a:cubicBezTo>
                  <a:cubicBezTo>
                    <a:pt x="19405" y="3765"/>
                    <a:pt x="19405" y="3765"/>
                    <a:pt x="19405" y="3765"/>
                  </a:cubicBezTo>
                  <a:cubicBezTo>
                    <a:pt x="19405" y="3666"/>
                    <a:pt x="19405" y="3666"/>
                    <a:pt x="19405" y="3666"/>
                  </a:cubicBezTo>
                  <a:cubicBezTo>
                    <a:pt x="19405" y="3567"/>
                    <a:pt x="19405" y="3567"/>
                    <a:pt x="19405" y="3567"/>
                  </a:cubicBezTo>
                  <a:cubicBezTo>
                    <a:pt x="19405" y="3567"/>
                    <a:pt x="19405" y="3567"/>
                    <a:pt x="19405" y="3567"/>
                  </a:cubicBezTo>
                  <a:cubicBezTo>
                    <a:pt x="19405" y="3468"/>
                    <a:pt x="19405" y="3468"/>
                    <a:pt x="19405" y="3468"/>
                  </a:cubicBezTo>
                  <a:cubicBezTo>
                    <a:pt x="19405" y="3468"/>
                    <a:pt x="19405" y="3468"/>
                    <a:pt x="19405" y="3468"/>
                  </a:cubicBezTo>
                  <a:cubicBezTo>
                    <a:pt x="19521" y="3468"/>
                    <a:pt x="19521" y="3468"/>
                    <a:pt x="19521" y="3468"/>
                  </a:cubicBezTo>
                  <a:cubicBezTo>
                    <a:pt x="19521" y="3567"/>
                    <a:pt x="19521" y="3567"/>
                    <a:pt x="19521" y="3567"/>
                  </a:cubicBezTo>
                  <a:cubicBezTo>
                    <a:pt x="19521" y="3567"/>
                    <a:pt x="19521" y="3567"/>
                    <a:pt x="19521" y="3567"/>
                  </a:cubicBezTo>
                  <a:cubicBezTo>
                    <a:pt x="19636" y="3567"/>
                    <a:pt x="19636" y="3567"/>
                    <a:pt x="19636" y="3567"/>
                  </a:cubicBezTo>
                  <a:cubicBezTo>
                    <a:pt x="19752" y="3567"/>
                    <a:pt x="19752" y="3567"/>
                    <a:pt x="19752" y="3567"/>
                  </a:cubicBezTo>
                  <a:cubicBezTo>
                    <a:pt x="19752" y="3567"/>
                    <a:pt x="19752" y="3567"/>
                    <a:pt x="19752" y="3567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867" y="3369"/>
                    <a:pt x="19867" y="3369"/>
                    <a:pt x="19867" y="3369"/>
                  </a:cubicBezTo>
                  <a:cubicBezTo>
                    <a:pt x="19867" y="3369"/>
                    <a:pt x="19867" y="3369"/>
                    <a:pt x="19867" y="3369"/>
                  </a:cubicBezTo>
                  <a:cubicBezTo>
                    <a:pt x="19867" y="3270"/>
                    <a:pt x="19867" y="3270"/>
                    <a:pt x="19867" y="3270"/>
                  </a:cubicBezTo>
                  <a:cubicBezTo>
                    <a:pt x="19867" y="3171"/>
                    <a:pt x="19867" y="3171"/>
                    <a:pt x="19867" y="3171"/>
                  </a:cubicBezTo>
                  <a:cubicBezTo>
                    <a:pt x="19867" y="3171"/>
                    <a:pt x="19867" y="3171"/>
                    <a:pt x="19867" y="3171"/>
                  </a:cubicBezTo>
                  <a:cubicBezTo>
                    <a:pt x="19983" y="3270"/>
                    <a:pt x="19983" y="3270"/>
                    <a:pt x="19983" y="3270"/>
                  </a:cubicBezTo>
                  <a:cubicBezTo>
                    <a:pt x="19983" y="3270"/>
                    <a:pt x="19983" y="3270"/>
                    <a:pt x="19983" y="3270"/>
                  </a:cubicBezTo>
                  <a:cubicBezTo>
                    <a:pt x="20098" y="3270"/>
                    <a:pt x="20098" y="3270"/>
                    <a:pt x="20098" y="3270"/>
                  </a:cubicBezTo>
                  <a:cubicBezTo>
                    <a:pt x="20214" y="3171"/>
                    <a:pt x="20214" y="3171"/>
                    <a:pt x="20214" y="3171"/>
                  </a:cubicBezTo>
                  <a:cubicBezTo>
                    <a:pt x="20329" y="3171"/>
                    <a:pt x="20329" y="3171"/>
                    <a:pt x="20329" y="3171"/>
                  </a:cubicBezTo>
                  <a:cubicBezTo>
                    <a:pt x="20445" y="3171"/>
                    <a:pt x="20445" y="3171"/>
                    <a:pt x="20445" y="3171"/>
                  </a:cubicBezTo>
                  <a:cubicBezTo>
                    <a:pt x="20445" y="3171"/>
                    <a:pt x="20445" y="3171"/>
                    <a:pt x="20445" y="3171"/>
                  </a:cubicBezTo>
                  <a:cubicBezTo>
                    <a:pt x="20676" y="3171"/>
                    <a:pt x="20676" y="3171"/>
                    <a:pt x="20676" y="3171"/>
                  </a:cubicBezTo>
                  <a:cubicBezTo>
                    <a:pt x="20791" y="3171"/>
                    <a:pt x="20791" y="3171"/>
                    <a:pt x="20791" y="3171"/>
                  </a:cubicBezTo>
                  <a:cubicBezTo>
                    <a:pt x="20907" y="3270"/>
                    <a:pt x="20907" y="3270"/>
                    <a:pt x="20907" y="3270"/>
                  </a:cubicBezTo>
                  <a:cubicBezTo>
                    <a:pt x="21022" y="3270"/>
                    <a:pt x="21022" y="3270"/>
                    <a:pt x="21022" y="3270"/>
                  </a:cubicBezTo>
                  <a:cubicBezTo>
                    <a:pt x="21138" y="3270"/>
                    <a:pt x="21138" y="3270"/>
                    <a:pt x="21138" y="3270"/>
                  </a:cubicBezTo>
                  <a:cubicBezTo>
                    <a:pt x="21138" y="3369"/>
                    <a:pt x="21138" y="3369"/>
                    <a:pt x="21138" y="3369"/>
                  </a:cubicBezTo>
                  <a:cubicBezTo>
                    <a:pt x="21253" y="3369"/>
                    <a:pt x="21253" y="3369"/>
                    <a:pt x="21253" y="3369"/>
                  </a:cubicBezTo>
                  <a:cubicBezTo>
                    <a:pt x="21253" y="3369"/>
                    <a:pt x="21253" y="3369"/>
                    <a:pt x="21253" y="3369"/>
                  </a:cubicBezTo>
                  <a:cubicBezTo>
                    <a:pt x="21369" y="3468"/>
                    <a:pt x="21369" y="3468"/>
                    <a:pt x="21369" y="3468"/>
                  </a:cubicBezTo>
                  <a:cubicBezTo>
                    <a:pt x="21369" y="3468"/>
                    <a:pt x="21369" y="3468"/>
                    <a:pt x="21369" y="3468"/>
                  </a:cubicBezTo>
                  <a:cubicBezTo>
                    <a:pt x="21484" y="3567"/>
                    <a:pt x="21484" y="3567"/>
                    <a:pt x="21484" y="3567"/>
                  </a:cubicBezTo>
                  <a:cubicBezTo>
                    <a:pt x="21484" y="3666"/>
                    <a:pt x="21484" y="3666"/>
                    <a:pt x="21484" y="3666"/>
                  </a:cubicBezTo>
                  <a:cubicBezTo>
                    <a:pt x="21600" y="3666"/>
                    <a:pt x="21600" y="3666"/>
                    <a:pt x="21600" y="3666"/>
                  </a:cubicBezTo>
                  <a:cubicBezTo>
                    <a:pt x="21600" y="3765"/>
                    <a:pt x="21600" y="3765"/>
                    <a:pt x="21600" y="3765"/>
                  </a:cubicBezTo>
                  <a:cubicBezTo>
                    <a:pt x="21600" y="3864"/>
                    <a:pt x="21600" y="3864"/>
                    <a:pt x="21600" y="3864"/>
                  </a:cubicBezTo>
                  <a:cubicBezTo>
                    <a:pt x="21600" y="3963"/>
                    <a:pt x="21600" y="3963"/>
                    <a:pt x="21600" y="3963"/>
                  </a:cubicBezTo>
                  <a:cubicBezTo>
                    <a:pt x="21484" y="3963"/>
                    <a:pt x="21484" y="3963"/>
                    <a:pt x="21484" y="3963"/>
                  </a:cubicBezTo>
                  <a:cubicBezTo>
                    <a:pt x="21369" y="3963"/>
                    <a:pt x="21369" y="3963"/>
                    <a:pt x="21369" y="3963"/>
                  </a:cubicBezTo>
                  <a:cubicBezTo>
                    <a:pt x="21369" y="4062"/>
                    <a:pt x="21369" y="4062"/>
                    <a:pt x="21369" y="4062"/>
                  </a:cubicBezTo>
                  <a:cubicBezTo>
                    <a:pt x="21369" y="4062"/>
                    <a:pt x="21369" y="4062"/>
                    <a:pt x="21369" y="4062"/>
                  </a:cubicBezTo>
                  <a:cubicBezTo>
                    <a:pt x="21253" y="4062"/>
                    <a:pt x="21253" y="4062"/>
                    <a:pt x="21253" y="4062"/>
                  </a:cubicBezTo>
                  <a:cubicBezTo>
                    <a:pt x="21138" y="4261"/>
                    <a:pt x="21138" y="4261"/>
                    <a:pt x="21138" y="4261"/>
                  </a:cubicBezTo>
                  <a:cubicBezTo>
                    <a:pt x="21138" y="4261"/>
                    <a:pt x="21138" y="4261"/>
                    <a:pt x="21138" y="4261"/>
                  </a:cubicBezTo>
                  <a:cubicBezTo>
                    <a:pt x="21022" y="4261"/>
                    <a:pt x="21022" y="4261"/>
                    <a:pt x="21022" y="4261"/>
                  </a:cubicBezTo>
                  <a:cubicBezTo>
                    <a:pt x="21022" y="4261"/>
                    <a:pt x="21022" y="4261"/>
                    <a:pt x="21022" y="4261"/>
                  </a:cubicBezTo>
                  <a:cubicBezTo>
                    <a:pt x="20791" y="4161"/>
                    <a:pt x="20791" y="4161"/>
                    <a:pt x="20791" y="4161"/>
                  </a:cubicBezTo>
                  <a:cubicBezTo>
                    <a:pt x="20791" y="4161"/>
                    <a:pt x="20791" y="4161"/>
                    <a:pt x="20791" y="4161"/>
                  </a:cubicBezTo>
                  <a:cubicBezTo>
                    <a:pt x="20676" y="4261"/>
                    <a:pt x="20676" y="4261"/>
                    <a:pt x="20676" y="4261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459"/>
                    <a:pt x="20676" y="4459"/>
                    <a:pt x="20676" y="4459"/>
                  </a:cubicBezTo>
                  <a:cubicBezTo>
                    <a:pt x="20791" y="4459"/>
                    <a:pt x="20791" y="4459"/>
                    <a:pt x="20791" y="4459"/>
                  </a:cubicBezTo>
                  <a:cubicBezTo>
                    <a:pt x="20791" y="4459"/>
                    <a:pt x="20791" y="4459"/>
                    <a:pt x="20791" y="4459"/>
                  </a:cubicBezTo>
                  <a:cubicBezTo>
                    <a:pt x="20791" y="4558"/>
                    <a:pt x="20791" y="4558"/>
                    <a:pt x="20791" y="4558"/>
                  </a:cubicBezTo>
                  <a:cubicBezTo>
                    <a:pt x="20791" y="4558"/>
                    <a:pt x="20791" y="4558"/>
                    <a:pt x="20791" y="4558"/>
                  </a:cubicBezTo>
                  <a:cubicBezTo>
                    <a:pt x="20676" y="4558"/>
                    <a:pt x="20676" y="4558"/>
                    <a:pt x="20676" y="4558"/>
                  </a:cubicBezTo>
                  <a:cubicBezTo>
                    <a:pt x="20560" y="4558"/>
                    <a:pt x="20560" y="4558"/>
                    <a:pt x="20560" y="4558"/>
                  </a:cubicBezTo>
                  <a:cubicBezTo>
                    <a:pt x="20445" y="4657"/>
                    <a:pt x="20445" y="4657"/>
                    <a:pt x="20445" y="4657"/>
                  </a:cubicBezTo>
                  <a:cubicBezTo>
                    <a:pt x="20329" y="4657"/>
                    <a:pt x="20329" y="4657"/>
                    <a:pt x="20329" y="4657"/>
                  </a:cubicBezTo>
                  <a:cubicBezTo>
                    <a:pt x="20329" y="4657"/>
                    <a:pt x="20329" y="4657"/>
                    <a:pt x="20329" y="4657"/>
                  </a:cubicBezTo>
                  <a:cubicBezTo>
                    <a:pt x="20214" y="4756"/>
                    <a:pt x="20214" y="4756"/>
                    <a:pt x="20214" y="4756"/>
                  </a:cubicBezTo>
                  <a:cubicBezTo>
                    <a:pt x="20098" y="4657"/>
                    <a:pt x="20098" y="4657"/>
                    <a:pt x="20098" y="4657"/>
                  </a:cubicBezTo>
                  <a:cubicBezTo>
                    <a:pt x="20098" y="4657"/>
                    <a:pt x="20098" y="4657"/>
                    <a:pt x="20098" y="4657"/>
                  </a:cubicBezTo>
                  <a:cubicBezTo>
                    <a:pt x="19983" y="4657"/>
                    <a:pt x="19983" y="4657"/>
                    <a:pt x="19983" y="4657"/>
                  </a:cubicBezTo>
                  <a:cubicBezTo>
                    <a:pt x="19983" y="4657"/>
                    <a:pt x="19983" y="4657"/>
                    <a:pt x="19983" y="4657"/>
                  </a:cubicBezTo>
                  <a:cubicBezTo>
                    <a:pt x="19867" y="4657"/>
                    <a:pt x="19867" y="4657"/>
                    <a:pt x="19867" y="4657"/>
                  </a:cubicBezTo>
                  <a:cubicBezTo>
                    <a:pt x="19867" y="4558"/>
                    <a:pt x="19867" y="4558"/>
                    <a:pt x="19867" y="4558"/>
                  </a:cubicBezTo>
                  <a:cubicBezTo>
                    <a:pt x="19867" y="4558"/>
                    <a:pt x="19867" y="4558"/>
                    <a:pt x="19867" y="4558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521" y="4657"/>
                    <a:pt x="19521" y="4657"/>
                    <a:pt x="19521" y="4657"/>
                  </a:cubicBezTo>
                  <a:cubicBezTo>
                    <a:pt x="19521" y="4657"/>
                    <a:pt x="19521" y="4657"/>
                    <a:pt x="19521" y="4657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290" y="4756"/>
                    <a:pt x="19290" y="4756"/>
                    <a:pt x="19290" y="4756"/>
                  </a:cubicBezTo>
                  <a:cubicBezTo>
                    <a:pt x="19174" y="4657"/>
                    <a:pt x="19174" y="4657"/>
                    <a:pt x="19174" y="4657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8943" y="4756"/>
                    <a:pt x="18943" y="4756"/>
                    <a:pt x="18943" y="4756"/>
                  </a:cubicBezTo>
                  <a:cubicBezTo>
                    <a:pt x="18828" y="4756"/>
                    <a:pt x="18828" y="4756"/>
                    <a:pt x="18828" y="4756"/>
                  </a:cubicBezTo>
                  <a:cubicBezTo>
                    <a:pt x="18943" y="4756"/>
                    <a:pt x="18943" y="4756"/>
                    <a:pt x="18943" y="4756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9174" y="4756"/>
                    <a:pt x="19174" y="4756"/>
                    <a:pt x="19174" y="4756"/>
                  </a:cubicBezTo>
                  <a:cubicBezTo>
                    <a:pt x="19290" y="4756"/>
                    <a:pt x="19290" y="4756"/>
                    <a:pt x="19290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521" y="4756"/>
                    <a:pt x="19521" y="4756"/>
                    <a:pt x="19521" y="4756"/>
                  </a:cubicBezTo>
                  <a:cubicBezTo>
                    <a:pt x="19752" y="4756"/>
                    <a:pt x="19752" y="4756"/>
                    <a:pt x="19752" y="4756"/>
                  </a:cubicBezTo>
                  <a:cubicBezTo>
                    <a:pt x="19867" y="4855"/>
                    <a:pt x="19867" y="4855"/>
                    <a:pt x="19867" y="4855"/>
                  </a:cubicBezTo>
                  <a:cubicBezTo>
                    <a:pt x="19867" y="4855"/>
                    <a:pt x="19867" y="4855"/>
                    <a:pt x="19867" y="4855"/>
                  </a:cubicBezTo>
                  <a:cubicBezTo>
                    <a:pt x="19983" y="4756"/>
                    <a:pt x="19983" y="4756"/>
                    <a:pt x="19983" y="4756"/>
                  </a:cubicBezTo>
                  <a:cubicBezTo>
                    <a:pt x="19983" y="4756"/>
                    <a:pt x="19983" y="4756"/>
                    <a:pt x="19983" y="4756"/>
                  </a:cubicBezTo>
                  <a:cubicBezTo>
                    <a:pt x="20098" y="4756"/>
                    <a:pt x="20098" y="4756"/>
                    <a:pt x="20098" y="4756"/>
                  </a:cubicBezTo>
                  <a:cubicBezTo>
                    <a:pt x="20098" y="4855"/>
                    <a:pt x="20098" y="4855"/>
                    <a:pt x="20098" y="4855"/>
                  </a:cubicBezTo>
                  <a:cubicBezTo>
                    <a:pt x="20214" y="4855"/>
                    <a:pt x="20214" y="4855"/>
                    <a:pt x="20214" y="4855"/>
                  </a:cubicBezTo>
                  <a:cubicBezTo>
                    <a:pt x="20214" y="4954"/>
                    <a:pt x="20214" y="4954"/>
                    <a:pt x="20214" y="4954"/>
                  </a:cubicBezTo>
                  <a:cubicBezTo>
                    <a:pt x="20214" y="4954"/>
                    <a:pt x="20214" y="4954"/>
                    <a:pt x="20214" y="4954"/>
                  </a:cubicBezTo>
                  <a:cubicBezTo>
                    <a:pt x="20214" y="5053"/>
                    <a:pt x="20214" y="5053"/>
                    <a:pt x="20214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152"/>
                    <a:pt x="20098" y="5152"/>
                    <a:pt x="20098" y="5152"/>
                  </a:cubicBezTo>
                  <a:cubicBezTo>
                    <a:pt x="19983" y="5152"/>
                    <a:pt x="19983" y="5152"/>
                    <a:pt x="19983" y="5152"/>
                  </a:cubicBezTo>
                  <a:cubicBezTo>
                    <a:pt x="19752" y="5251"/>
                    <a:pt x="19752" y="5251"/>
                    <a:pt x="19752" y="5251"/>
                  </a:cubicBezTo>
                  <a:cubicBezTo>
                    <a:pt x="19752" y="5152"/>
                    <a:pt x="19752" y="5152"/>
                    <a:pt x="19752" y="5152"/>
                  </a:cubicBezTo>
                  <a:cubicBezTo>
                    <a:pt x="19636" y="5251"/>
                    <a:pt x="19636" y="5251"/>
                    <a:pt x="19636" y="5251"/>
                  </a:cubicBezTo>
                  <a:cubicBezTo>
                    <a:pt x="19405" y="5251"/>
                    <a:pt x="19405" y="5251"/>
                    <a:pt x="19405" y="5251"/>
                  </a:cubicBezTo>
                  <a:cubicBezTo>
                    <a:pt x="19405" y="5152"/>
                    <a:pt x="19405" y="5152"/>
                    <a:pt x="19405" y="5152"/>
                  </a:cubicBezTo>
                  <a:cubicBezTo>
                    <a:pt x="19174" y="5053"/>
                    <a:pt x="19174" y="5053"/>
                    <a:pt x="19174" y="5053"/>
                  </a:cubicBezTo>
                  <a:cubicBezTo>
                    <a:pt x="19059" y="5053"/>
                    <a:pt x="19059" y="5053"/>
                    <a:pt x="19059" y="5053"/>
                  </a:cubicBezTo>
                  <a:cubicBezTo>
                    <a:pt x="18943" y="5053"/>
                    <a:pt x="18943" y="5053"/>
                    <a:pt x="18943" y="5053"/>
                  </a:cubicBezTo>
                  <a:cubicBezTo>
                    <a:pt x="18943" y="5053"/>
                    <a:pt x="18943" y="5053"/>
                    <a:pt x="18943" y="5053"/>
                  </a:cubicBezTo>
                  <a:cubicBezTo>
                    <a:pt x="18828" y="5152"/>
                    <a:pt x="18828" y="5152"/>
                    <a:pt x="18828" y="5152"/>
                  </a:cubicBezTo>
                  <a:cubicBezTo>
                    <a:pt x="18712" y="5251"/>
                    <a:pt x="18712" y="5251"/>
                    <a:pt x="18712" y="5251"/>
                  </a:cubicBezTo>
                  <a:cubicBezTo>
                    <a:pt x="18712" y="5251"/>
                    <a:pt x="18712" y="5251"/>
                    <a:pt x="18712" y="5251"/>
                  </a:cubicBezTo>
                  <a:cubicBezTo>
                    <a:pt x="18597" y="5251"/>
                    <a:pt x="18597" y="5251"/>
                    <a:pt x="18597" y="5251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450"/>
                    <a:pt x="18712" y="5450"/>
                    <a:pt x="18712" y="5450"/>
                  </a:cubicBezTo>
                  <a:cubicBezTo>
                    <a:pt x="18712" y="5450"/>
                    <a:pt x="18712" y="5450"/>
                    <a:pt x="18712" y="5450"/>
                  </a:cubicBezTo>
                  <a:cubicBezTo>
                    <a:pt x="18597" y="5450"/>
                    <a:pt x="18597" y="5450"/>
                    <a:pt x="18597" y="5450"/>
                  </a:cubicBezTo>
                  <a:cubicBezTo>
                    <a:pt x="18597" y="5450"/>
                    <a:pt x="18597" y="5450"/>
                    <a:pt x="18597" y="5450"/>
                  </a:cubicBezTo>
                  <a:cubicBezTo>
                    <a:pt x="18712" y="5549"/>
                    <a:pt x="18712" y="5549"/>
                    <a:pt x="18712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943" y="5450"/>
                    <a:pt x="18943" y="5450"/>
                    <a:pt x="18943" y="5450"/>
                  </a:cubicBezTo>
                  <a:cubicBezTo>
                    <a:pt x="19059" y="5350"/>
                    <a:pt x="19059" y="5350"/>
                    <a:pt x="19059" y="5350"/>
                  </a:cubicBezTo>
                  <a:cubicBezTo>
                    <a:pt x="19174" y="5350"/>
                    <a:pt x="19174" y="5350"/>
                    <a:pt x="19174" y="5350"/>
                  </a:cubicBezTo>
                  <a:cubicBezTo>
                    <a:pt x="19290" y="5350"/>
                    <a:pt x="19290" y="5350"/>
                    <a:pt x="19290" y="5350"/>
                  </a:cubicBezTo>
                  <a:cubicBezTo>
                    <a:pt x="19405" y="5251"/>
                    <a:pt x="19405" y="5251"/>
                    <a:pt x="19405" y="5251"/>
                  </a:cubicBezTo>
                  <a:cubicBezTo>
                    <a:pt x="19521" y="5251"/>
                    <a:pt x="19521" y="5251"/>
                    <a:pt x="19521" y="5251"/>
                  </a:cubicBezTo>
                  <a:cubicBezTo>
                    <a:pt x="19521" y="5350"/>
                    <a:pt x="19521" y="5350"/>
                    <a:pt x="19521" y="5350"/>
                  </a:cubicBezTo>
                  <a:cubicBezTo>
                    <a:pt x="19636" y="5350"/>
                    <a:pt x="19636" y="5350"/>
                    <a:pt x="19636" y="5350"/>
                  </a:cubicBezTo>
                  <a:cubicBezTo>
                    <a:pt x="19636" y="5350"/>
                    <a:pt x="19636" y="5350"/>
                    <a:pt x="19636" y="5350"/>
                  </a:cubicBezTo>
                  <a:cubicBezTo>
                    <a:pt x="19752" y="5350"/>
                    <a:pt x="19752" y="5350"/>
                    <a:pt x="19752" y="5350"/>
                  </a:cubicBezTo>
                  <a:cubicBezTo>
                    <a:pt x="19752" y="5450"/>
                    <a:pt x="19752" y="5450"/>
                    <a:pt x="19752" y="5450"/>
                  </a:cubicBezTo>
                  <a:cubicBezTo>
                    <a:pt x="19752" y="5450"/>
                    <a:pt x="19752" y="5450"/>
                    <a:pt x="19752" y="5450"/>
                  </a:cubicBezTo>
                  <a:cubicBezTo>
                    <a:pt x="19636" y="5549"/>
                    <a:pt x="19636" y="5549"/>
                    <a:pt x="19636" y="5549"/>
                  </a:cubicBezTo>
                  <a:cubicBezTo>
                    <a:pt x="19521" y="5648"/>
                    <a:pt x="19521" y="5648"/>
                    <a:pt x="19521" y="5648"/>
                  </a:cubicBezTo>
                  <a:cubicBezTo>
                    <a:pt x="19521" y="5648"/>
                    <a:pt x="19521" y="5648"/>
                    <a:pt x="19521" y="5648"/>
                  </a:cubicBezTo>
                  <a:cubicBezTo>
                    <a:pt x="19405" y="5747"/>
                    <a:pt x="19405" y="5747"/>
                    <a:pt x="19405" y="5747"/>
                  </a:cubicBezTo>
                  <a:cubicBezTo>
                    <a:pt x="19290" y="5846"/>
                    <a:pt x="19290" y="5846"/>
                    <a:pt x="19290" y="5846"/>
                  </a:cubicBezTo>
                  <a:cubicBezTo>
                    <a:pt x="19174" y="5945"/>
                    <a:pt x="19174" y="5945"/>
                    <a:pt x="19174" y="5945"/>
                  </a:cubicBezTo>
                  <a:cubicBezTo>
                    <a:pt x="19059" y="6143"/>
                    <a:pt x="19059" y="6143"/>
                    <a:pt x="19059" y="6143"/>
                  </a:cubicBezTo>
                  <a:cubicBezTo>
                    <a:pt x="19059" y="6242"/>
                    <a:pt x="19059" y="6242"/>
                    <a:pt x="19059" y="6242"/>
                  </a:cubicBezTo>
                  <a:cubicBezTo>
                    <a:pt x="18943" y="6242"/>
                    <a:pt x="18943" y="6242"/>
                    <a:pt x="18943" y="6242"/>
                  </a:cubicBezTo>
                  <a:cubicBezTo>
                    <a:pt x="18943" y="6341"/>
                    <a:pt x="18943" y="6341"/>
                    <a:pt x="18943" y="6341"/>
                  </a:cubicBezTo>
                  <a:cubicBezTo>
                    <a:pt x="18943" y="6440"/>
                    <a:pt x="18943" y="6440"/>
                    <a:pt x="18943" y="6440"/>
                  </a:cubicBezTo>
                  <a:cubicBezTo>
                    <a:pt x="18943" y="6440"/>
                    <a:pt x="18943" y="6440"/>
                    <a:pt x="18943" y="6440"/>
                  </a:cubicBezTo>
                  <a:cubicBezTo>
                    <a:pt x="18828" y="6539"/>
                    <a:pt x="18828" y="6539"/>
                    <a:pt x="18828" y="6539"/>
                  </a:cubicBezTo>
                  <a:cubicBezTo>
                    <a:pt x="18828" y="6639"/>
                    <a:pt x="18828" y="6639"/>
                    <a:pt x="18828" y="6639"/>
                  </a:cubicBezTo>
                  <a:cubicBezTo>
                    <a:pt x="18828" y="6738"/>
                    <a:pt x="18828" y="6738"/>
                    <a:pt x="18828" y="6738"/>
                  </a:cubicBezTo>
                  <a:cubicBezTo>
                    <a:pt x="18712" y="6936"/>
                    <a:pt x="18712" y="6936"/>
                    <a:pt x="18712" y="6936"/>
                  </a:cubicBezTo>
                  <a:cubicBezTo>
                    <a:pt x="18828" y="6936"/>
                    <a:pt x="18828" y="6936"/>
                    <a:pt x="18828" y="6936"/>
                  </a:cubicBezTo>
                  <a:cubicBezTo>
                    <a:pt x="18828" y="7035"/>
                    <a:pt x="18828" y="7035"/>
                    <a:pt x="18828" y="7035"/>
                  </a:cubicBezTo>
                  <a:cubicBezTo>
                    <a:pt x="18712" y="7134"/>
                    <a:pt x="18712" y="7134"/>
                    <a:pt x="18712" y="7134"/>
                  </a:cubicBezTo>
                  <a:cubicBezTo>
                    <a:pt x="18712" y="7134"/>
                    <a:pt x="18712" y="7134"/>
                    <a:pt x="18712" y="7134"/>
                  </a:cubicBezTo>
                  <a:cubicBezTo>
                    <a:pt x="18597" y="7233"/>
                    <a:pt x="18597" y="7233"/>
                    <a:pt x="18597" y="7233"/>
                  </a:cubicBezTo>
                  <a:cubicBezTo>
                    <a:pt x="18712" y="7332"/>
                    <a:pt x="18712" y="7332"/>
                    <a:pt x="18712" y="7332"/>
                  </a:cubicBezTo>
                  <a:cubicBezTo>
                    <a:pt x="18597" y="7332"/>
                    <a:pt x="18597" y="7332"/>
                    <a:pt x="18597" y="7332"/>
                  </a:cubicBezTo>
                  <a:cubicBezTo>
                    <a:pt x="18597" y="7431"/>
                    <a:pt x="18597" y="7431"/>
                    <a:pt x="18597" y="7431"/>
                  </a:cubicBezTo>
                  <a:cubicBezTo>
                    <a:pt x="18597" y="7530"/>
                    <a:pt x="18597" y="7530"/>
                    <a:pt x="18597" y="7530"/>
                  </a:cubicBezTo>
                  <a:cubicBezTo>
                    <a:pt x="18481" y="7629"/>
                    <a:pt x="18481" y="7629"/>
                    <a:pt x="18481" y="7629"/>
                  </a:cubicBezTo>
                  <a:cubicBezTo>
                    <a:pt x="18481" y="7629"/>
                    <a:pt x="18481" y="7629"/>
                    <a:pt x="18481" y="7629"/>
                  </a:cubicBezTo>
                  <a:cubicBezTo>
                    <a:pt x="18366" y="7629"/>
                    <a:pt x="18366" y="7629"/>
                    <a:pt x="18366" y="7629"/>
                  </a:cubicBezTo>
                  <a:cubicBezTo>
                    <a:pt x="18366" y="7629"/>
                    <a:pt x="18366" y="7629"/>
                    <a:pt x="18366" y="7629"/>
                  </a:cubicBezTo>
                  <a:cubicBezTo>
                    <a:pt x="18366" y="7530"/>
                    <a:pt x="18366" y="7530"/>
                    <a:pt x="18366" y="7530"/>
                  </a:cubicBezTo>
                  <a:cubicBezTo>
                    <a:pt x="18250" y="7530"/>
                    <a:pt x="18250" y="7530"/>
                    <a:pt x="18250" y="7530"/>
                  </a:cubicBezTo>
                  <a:cubicBezTo>
                    <a:pt x="18250" y="7530"/>
                    <a:pt x="18250" y="7530"/>
                    <a:pt x="18250" y="7530"/>
                  </a:cubicBezTo>
                  <a:cubicBezTo>
                    <a:pt x="18366" y="7431"/>
                    <a:pt x="18366" y="7431"/>
                    <a:pt x="18366" y="7431"/>
                  </a:cubicBezTo>
                  <a:cubicBezTo>
                    <a:pt x="18250" y="7431"/>
                    <a:pt x="18250" y="7431"/>
                    <a:pt x="18250" y="7431"/>
                  </a:cubicBezTo>
                  <a:cubicBezTo>
                    <a:pt x="18250" y="7431"/>
                    <a:pt x="18250" y="7431"/>
                    <a:pt x="18250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629"/>
                    <a:pt x="18135" y="7629"/>
                    <a:pt x="18135" y="7629"/>
                  </a:cubicBezTo>
                  <a:cubicBezTo>
                    <a:pt x="18135" y="7629"/>
                    <a:pt x="18135" y="7629"/>
                    <a:pt x="18135" y="7629"/>
                  </a:cubicBezTo>
                  <a:cubicBezTo>
                    <a:pt x="18135" y="7728"/>
                    <a:pt x="18135" y="7728"/>
                    <a:pt x="18135" y="7728"/>
                  </a:cubicBezTo>
                  <a:cubicBezTo>
                    <a:pt x="18250" y="7728"/>
                    <a:pt x="18250" y="7728"/>
                    <a:pt x="18250" y="7728"/>
                  </a:cubicBezTo>
                  <a:cubicBezTo>
                    <a:pt x="18250" y="7728"/>
                    <a:pt x="18250" y="7728"/>
                    <a:pt x="18250" y="7728"/>
                  </a:cubicBezTo>
                  <a:cubicBezTo>
                    <a:pt x="18366" y="7828"/>
                    <a:pt x="18366" y="7828"/>
                    <a:pt x="18366" y="7828"/>
                  </a:cubicBezTo>
                  <a:cubicBezTo>
                    <a:pt x="18366" y="7927"/>
                    <a:pt x="18366" y="7927"/>
                    <a:pt x="18366" y="7927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597" y="8026"/>
                    <a:pt x="18597" y="8026"/>
                    <a:pt x="18597" y="8026"/>
                  </a:cubicBezTo>
                  <a:cubicBezTo>
                    <a:pt x="18712" y="8125"/>
                    <a:pt x="18712" y="8125"/>
                    <a:pt x="18712" y="8125"/>
                  </a:cubicBezTo>
                  <a:cubicBezTo>
                    <a:pt x="18597" y="8125"/>
                    <a:pt x="18597" y="8125"/>
                    <a:pt x="18597" y="8125"/>
                  </a:cubicBezTo>
                  <a:cubicBezTo>
                    <a:pt x="18597" y="8224"/>
                    <a:pt x="18597" y="8224"/>
                    <a:pt x="18597" y="8224"/>
                  </a:cubicBezTo>
                  <a:cubicBezTo>
                    <a:pt x="18481" y="8125"/>
                    <a:pt x="18481" y="8125"/>
                    <a:pt x="18481" y="8125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250" y="7927"/>
                    <a:pt x="18250" y="7927"/>
                    <a:pt x="18250" y="7927"/>
                  </a:cubicBezTo>
                  <a:cubicBezTo>
                    <a:pt x="18250" y="8026"/>
                    <a:pt x="18250" y="8026"/>
                    <a:pt x="18250" y="8026"/>
                  </a:cubicBezTo>
                  <a:cubicBezTo>
                    <a:pt x="18250" y="8026"/>
                    <a:pt x="18250" y="8026"/>
                    <a:pt x="18250" y="8026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135" y="8125"/>
                    <a:pt x="18135" y="8125"/>
                    <a:pt x="18135" y="8125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323"/>
                    <a:pt x="18250" y="8323"/>
                    <a:pt x="18250" y="8323"/>
                  </a:cubicBezTo>
                  <a:cubicBezTo>
                    <a:pt x="18250" y="8323"/>
                    <a:pt x="18250" y="8323"/>
                    <a:pt x="18250" y="8323"/>
                  </a:cubicBezTo>
                  <a:cubicBezTo>
                    <a:pt x="18366" y="8323"/>
                    <a:pt x="18366" y="8323"/>
                    <a:pt x="18366" y="8323"/>
                  </a:cubicBezTo>
                  <a:cubicBezTo>
                    <a:pt x="18366" y="8323"/>
                    <a:pt x="18366" y="8323"/>
                    <a:pt x="18366" y="8323"/>
                  </a:cubicBezTo>
                  <a:cubicBezTo>
                    <a:pt x="18481" y="8323"/>
                    <a:pt x="18481" y="8323"/>
                    <a:pt x="18481" y="8323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597" y="8323"/>
                    <a:pt x="18597" y="8323"/>
                    <a:pt x="18597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828" y="8323"/>
                    <a:pt x="18828" y="8323"/>
                    <a:pt x="18828" y="8323"/>
                  </a:cubicBezTo>
                  <a:cubicBezTo>
                    <a:pt x="18828" y="8422"/>
                    <a:pt x="18828" y="8422"/>
                    <a:pt x="18828" y="8422"/>
                  </a:cubicBezTo>
                  <a:cubicBezTo>
                    <a:pt x="18943" y="8422"/>
                    <a:pt x="18943" y="8422"/>
                    <a:pt x="18943" y="8422"/>
                  </a:cubicBezTo>
                  <a:cubicBezTo>
                    <a:pt x="18943" y="8521"/>
                    <a:pt x="18943" y="8521"/>
                    <a:pt x="18943" y="8521"/>
                  </a:cubicBezTo>
                  <a:cubicBezTo>
                    <a:pt x="18943" y="8521"/>
                    <a:pt x="18943" y="8521"/>
                    <a:pt x="18943" y="8521"/>
                  </a:cubicBezTo>
                  <a:cubicBezTo>
                    <a:pt x="18943" y="8620"/>
                    <a:pt x="18943" y="8620"/>
                    <a:pt x="18943" y="8620"/>
                  </a:cubicBezTo>
                  <a:cubicBezTo>
                    <a:pt x="18828" y="8719"/>
                    <a:pt x="18828" y="8719"/>
                    <a:pt x="18828" y="8719"/>
                  </a:cubicBezTo>
                  <a:cubicBezTo>
                    <a:pt x="18828" y="8818"/>
                    <a:pt x="18828" y="8818"/>
                    <a:pt x="18828" y="8818"/>
                  </a:cubicBezTo>
                  <a:cubicBezTo>
                    <a:pt x="18828" y="8818"/>
                    <a:pt x="18828" y="8818"/>
                    <a:pt x="18828" y="8818"/>
                  </a:cubicBezTo>
                  <a:cubicBezTo>
                    <a:pt x="18828" y="8917"/>
                    <a:pt x="18828" y="8917"/>
                    <a:pt x="18828" y="8917"/>
                  </a:cubicBezTo>
                  <a:cubicBezTo>
                    <a:pt x="18828" y="9017"/>
                    <a:pt x="18828" y="9017"/>
                    <a:pt x="18828" y="9017"/>
                  </a:cubicBezTo>
                  <a:cubicBezTo>
                    <a:pt x="18828" y="9017"/>
                    <a:pt x="18828" y="9017"/>
                    <a:pt x="18828" y="9017"/>
                  </a:cubicBezTo>
                  <a:cubicBezTo>
                    <a:pt x="18712" y="9116"/>
                    <a:pt x="18712" y="9116"/>
                    <a:pt x="18712" y="9116"/>
                  </a:cubicBezTo>
                  <a:cubicBezTo>
                    <a:pt x="18712" y="9017"/>
                    <a:pt x="18712" y="9017"/>
                    <a:pt x="18712" y="9017"/>
                  </a:cubicBezTo>
                  <a:cubicBezTo>
                    <a:pt x="18712" y="9017"/>
                    <a:pt x="18712" y="9017"/>
                    <a:pt x="18712" y="9017"/>
                  </a:cubicBezTo>
                  <a:cubicBezTo>
                    <a:pt x="18597" y="9017"/>
                    <a:pt x="18597" y="9017"/>
                    <a:pt x="18597" y="90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366" y="8917"/>
                    <a:pt x="18366" y="8917"/>
                    <a:pt x="18366" y="8917"/>
                  </a:cubicBezTo>
                  <a:cubicBezTo>
                    <a:pt x="18366" y="8917"/>
                    <a:pt x="18366" y="8917"/>
                    <a:pt x="18366" y="8917"/>
                  </a:cubicBezTo>
                  <a:cubicBezTo>
                    <a:pt x="18366" y="8818"/>
                    <a:pt x="18366" y="8818"/>
                    <a:pt x="18366" y="8818"/>
                  </a:cubicBezTo>
                  <a:cubicBezTo>
                    <a:pt x="18250" y="8719"/>
                    <a:pt x="18250" y="8719"/>
                    <a:pt x="18250" y="8719"/>
                  </a:cubicBezTo>
                  <a:cubicBezTo>
                    <a:pt x="18250" y="8719"/>
                    <a:pt x="18250" y="8719"/>
                    <a:pt x="18250" y="8719"/>
                  </a:cubicBezTo>
                  <a:cubicBezTo>
                    <a:pt x="18250" y="8818"/>
                    <a:pt x="18250" y="8818"/>
                    <a:pt x="18250" y="8818"/>
                  </a:cubicBezTo>
                  <a:cubicBezTo>
                    <a:pt x="18135" y="8719"/>
                    <a:pt x="18135" y="8719"/>
                    <a:pt x="18135" y="8719"/>
                  </a:cubicBezTo>
                  <a:cubicBezTo>
                    <a:pt x="18135" y="8719"/>
                    <a:pt x="18135" y="8719"/>
                    <a:pt x="18135" y="8719"/>
                  </a:cubicBezTo>
                  <a:cubicBezTo>
                    <a:pt x="18019" y="8719"/>
                    <a:pt x="18019" y="8719"/>
                    <a:pt x="18019" y="8719"/>
                  </a:cubicBezTo>
                  <a:cubicBezTo>
                    <a:pt x="17904" y="8719"/>
                    <a:pt x="17904" y="8719"/>
                    <a:pt x="17904" y="8719"/>
                  </a:cubicBezTo>
                  <a:cubicBezTo>
                    <a:pt x="18019" y="8719"/>
                    <a:pt x="18019" y="8719"/>
                    <a:pt x="18019" y="8719"/>
                  </a:cubicBezTo>
                  <a:cubicBezTo>
                    <a:pt x="18019" y="8818"/>
                    <a:pt x="18019" y="8818"/>
                    <a:pt x="18019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788" y="8719"/>
                    <a:pt x="17788" y="8719"/>
                    <a:pt x="17788" y="8719"/>
                  </a:cubicBezTo>
                  <a:cubicBezTo>
                    <a:pt x="17673" y="8818"/>
                    <a:pt x="17673" y="8818"/>
                    <a:pt x="17673" y="8818"/>
                  </a:cubicBezTo>
                  <a:cubicBezTo>
                    <a:pt x="17788" y="8818"/>
                    <a:pt x="17788" y="8818"/>
                    <a:pt x="17788" y="8818"/>
                  </a:cubicBezTo>
                  <a:cubicBezTo>
                    <a:pt x="17788" y="8818"/>
                    <a:pt x="17788" y="8818"/>
                    <a:pt x="17788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917"/>
                    <a:pt x="17904" y="8917"/>
                    <a:pt x="17904" y="8917"/>
                  </a:cubicBezTo>
                  <a:cubicBezTo>
                    <a:pt x="17904" y="8917"/>
                    <a:pt x="17904" y="8917"/>
                    <a:pt x="17904" y="8917"/>
                  </a:cubicBezTo>
                  <a:cubicBezTo>
                    <a:pt x="17788" y="9017"/>
                    <a:pt x="17788" y="9017"/>
                    <a:pt x="17788" y="9017"/>
                  </a:cubicBezTo>
                  <a:cubicBezTo>
                    <a:pt x="17673" y="9017"/>
                    <a:pt x="17673" y="9017"/>
                    <a:pt x="17673" y="90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442" y="8917"/>
                    <a:pt x="17442" y="8917"/>
                    <a:pt x="17442" y="89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442" y="9017"/>
                    <a:pt x="17442" y="9017"/>
                    <a:pt x="17442" y="9017"/>
                  </a:cubicBezTo>
                  <a:cubicBezTo>
                    <a:pt x="17557" y="9116"/>
                    <a:pt x="17557" y="9116"/>
                    <a:pt x="17557" y="9116"/>
                  </a:cubicBezTo>
                  <a:cubicBezTo>
                    <a:pt x="17557" y="9116"/>
                    <a:pt x="17557" y="9116"/>
                    <a:pt x="17557" y="9116"/>
                  </a:cubicBezTo>
                  <a:cubicBezTo>
                    <a:pt x="17442" y="9116"/>
                    <a:pt x="17442" y="9116"/>
                    <a:pt x="17442" y="9116"/>
                  </a:cubicBezTo>
                  <a:cubicBezTo>
                    <a:pt x="17557" y="9215"/>
                    <a:pt x="17557" y="9215"/>
                    <a:pt x="17557" y="9215"/>
                  </a:cubicBezTo>
                  <a:cubicBezTo>
                    <a:pt x="17557" y="9215"/>
                    <a:pt x="17557" y="9215"/>
                    <a:pt x="17557" y="9215"/>
                  </a:cubicBezTo>
                  <a:cubicBezTo>
                    <a:pt x="17442" y="9215"/>
                    <a:pt x="17442" y="9215"/>
                    <a:pt x="17442" y="9215"/>
                  </a:cubicBezTo>
                  <a:cubicBezTo>
                    <a:pt x="17442" y="9215"/>
                    <a:pt x="17442" y="9215"/>
                    <a:pt x="17442" y="9215"/>
                  </a:cubicBezTo>
                  <a:cubicBezTo>
                    <a:pt x="17326" y="9215"/>
                    <a:pt x="17326" y="9215"/>
                    <a:pt x="17326" y="9215"/>
                  </a:cubicBezTo>
                  <a:cubicBezTo>
                    <a:pt x="17326" y="9215"/>
                    <a:pt x="17326" y="9215"/>
                    <a:pt x="17326" y="9215"/>
                  </a:cubicBezTo>
                  <a:cubicBezTo>
                    <a:pt x="17326" y="9314"/>
                    <a:pt x="17326" y="9314"/>
                    <a:pt x="17326" y="9314"/>
                  </a:cubicBezTo>
                  <a:cubicBezTo>
                    <a:pt x="17442" y="9314"/>
                    <a:pt x="17442" y="9314"/>
                    <a:pt x="17442" y="9314"/>
                  </a:cubicBezTo>
                  <a:cubicBezTo>
                    <a:pt x="17557" y="9314"/>
                    <a:pt x="17557" y="9314"/>
                    <a:pt x="17557" y="9314"/>
                  </a:cubicBezTo>
                  <a:cubicBezTo>
                    <a:pt x="17557" y="9314"/>
                    <a:pt x="17557" y="9314"/>
                    <a:pt x="17557" y="9314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673" y="9413"/>
                    <a:pt x="17673" y="9413"/>
                    <a:pt x="17673" y="9413"/>
                  </a:cubicBezTo>
                  <a:cubicBezTo>
                    <a:pt x="17673" y="9413"/>
                    <a:pt x="17673" y="9413"/>
                    <a:pt x="17673" y="9413"/>
                  </a:cubicBezTo>
                  <a:cubicBezTo>
                    <a:pt x="17788" y="9413"/>
                    <a:pt x="17788" y="9413"/>
                    <a:pt x="17788" y="9413"/>
                  </a:cubicBezTo>
                  <a:cubicBezTo>
                    <a:pt x="17904" y="9413"/>
                    <a:pt x="17904" y="9413"/>
                    <a:pt x="17904" y="9413"/>
                  </a:cubicBezTo>
                  <a:cubicBezTo>
                    <a:pt x="18019" y="9413"/>
                    <a:pt x="18019" y="9413"/>
                    <a:pt x="18019" y="9413"/>
                  </a:cubicBezTo>
                  <a:cubicBezTo>
                    <a:pt x="18019" y="9512"/>
                    <a:pt x="18019" y="9512"/>
                    <a:pt x="18019" y="9512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512"/>
                    <a:pt x="18135" y="9512"/>
                    <a:pt x="18135" y="9512"/>
                  </a:cubicBezTo>
                  <a:cubicBezTo>
                    <a:pt x="18135" y="9512"/>
                    <a:pt x="18135" y="9512"/>
                    <a:pt x="18135" y="9512"/>
                  </a:cubicBezTo>
                  <a:cubicBezTo>
                    <a:pt x="18250" y="9611"/>
                    <a:pt x="18250" y="9611"/>
                    <a:pt x="18250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019" y="9611"/>
                    <a:pt x="18019" y="9611"/>
                    <a:pt x="18019" y="9611"/>
                  </a:cubicBezTo>
                  <a:cubicBezTo>
                    <a:pt x="17904" y="9611"/>
                    <a:pt x="17904" y="9611"/>
                    <a:pt x="17904" y="9611"/>
                  </a:cubicBezTo>
                  <a:cubicBezTo>
                    <a:pt x="17904" y="9611"/>
                    <a:pt x="17904" y="9611"/>
                    <a:pt x="17904" y="9611"/>
                  </a:cubicBezTo>
                  <a:cubicBezTo>
                    <a:pt x="17788" y="9611"/>
                    <a:pt x="17788" y="9611"/>
                    <a:pt x="17788" y="9611"/>
                  </a:cubicBezTo>
                  <a:cubicBezTo>
                    <a:pt x="17673" y="9611"/>
                    <a:pt x="17673" y="9611"/>
                    <a:pt x="17673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673" y="9710"/>
                    <a:pt x="17673" y="9710"/>
                    <a:pt x="17673" y="9710"/>
                  </a:cubicBezTo>
                  <a:cubicBezTo>
                    <a:pt x="17904" y="9710"/>
                    <a:pt x="17904" y="9710"/>
                    <a:pt x="17904" y="9710"/>
                  </a:cubicBezTo>
                  <a:cubicBezTo>
                    <a:pt x="17904" y="9710"/>
                    <a:pt x="17904" y="9710"/>
                    <a:pt x="17904" y="9710"/>
                  </a:cubicBezTo>
                  <a:cubicBezTo>
                    <a:pt x="18019" y="9710"/>
                    <a:pt x="18019" y="9710"/>
                    <a:pt x="18019" y="9710"/>
                  </a:cubicBezTo>
                  <a:cubicBezTo>
                    <a:pt x="18019" y="9710"/>
                    <a:pt x="18019" y="9710"/>
                    <a:pt x="18019" y="9710"/>
                  </a:cubicBezTo>
                  <a:cubicBezTo>
                    <a:pt x="18135" y="9809"/>
                    <a:pt x="18135" y="9809"/>
                    <a:pt x="18135" y="9809"/>
                  </a:cubicBezTo>
                  <a:cubicBezTo>
                    <a:pt x="18135" y="9809"/>
                    <a:pt x="18135" y="9809"/>
                    <a:pt x="18135" y="9809"/>
                  </a:cubicBezTo>
                  <a:cubicBezTo>
                    <a:pt x="18250" y="9908"/>
                    <a:pt x="18250" y="9908"/>
                    <a:pt x="18250" y="9908"/>
                  </a:cubicBezTo>
                  <a:cubicBezTo>
                    <a:pt x="18250" y="9908"/>
                    <a:pt x="18250" y="9908"/>
                    <a:pt x="18250" y="9908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135" y="9908"/>
                    <a:pt x="18135" y="9908"/>
                    <a:pt x="18135" y="9908"/>
                  </a:cubicBezTo>
                  <a:cubicBezTo>
                    <a:pt x="18135" y="10007"/>
                    <a:pt x="18135" y="10007"/>
                    <a:pt x="18135" y="10007"/>
                  </a:cubicBezTo>
                  <a:cubicBezTo>
                    <a:pt x="18135" y="10007"/>
                    <a:pt x="18135" y="10007"/>
                    <a:pt x="18135" y="10007"/>
                  </a:cubicBezTo>
                  <a:cubicBezTo>
                    <a:pt x="18250" y="10106"/>
                    <a:pt x="18250" y="10106"/>
                    <a:pt x="18250" y="10106"/>
                  </a:cubicBezTo>
                  <a:cubicBezTo>
                    <a:pt x="18250" y="10206"/>
                    <a:pt x="18250" y="10206"/>
                    <a:pt x="18250" y="10206"/>
                  </a:cubicBezTo>
                  <a:cubicBezTo>
                    <a:pt x="18250" y="10206"/>
                    <a:pt x="18250" y="10206"/>
                    <a:pt x="18250" y="10206"/>
                  </a:cubicBezTo>
                  <a:cubicBezTo>
                    <a:pt x="18250" y="10305"/>
                    <a:pt x="18250" y="10305"/>
                    <a:pt x="18250" y="10305"/>
                  </a:cubicBezTo>
                  <a:cubicBezTo>
                    <a:pt x="18250" y="10305"/>
                    <a:pt x="18250" y="10305"/>
                    <a:pt x="18250" y="10305"/>
                  </a:cubicBezTo>
                  <a:cubicBezTo>
                    <a:pt x="18135" y="10404"/>
                    <a:pt x="18135" y="10404"/>
                    <a:pt x="18135" y="10404"/>
                  </a:cubicBezTo>
                  <a:cubicBezTo>
                    <a:pt x="18135" y="10503"/>
                    <a:pt x="18135" y="10503"/>
                    <a:pt x="18135" y="10503"/>
                  </a:cubicBezTo>
                  <a:cubicBezTo>
                    <a:pt x="18019" y="10503"/>
                    <a:pt x="18019" y="10503"/>
                    <a:pt x="18019" y="10503"/>
                  </a:cubicBezTo>
                  <a:cubicBezTo>
                    <a:pt x="18019" y="10503"/>
                    <a:pt x="18019" y="10503"/>
                    <a:pt x="18019" y="10503"/>
                  </a:cubicBezTo>
                  <a:cubicBezTo>
                    <a:pt x="17904" y="10503"/>
                    <a:pt x="17904" y="10503"/>
                    <a:pt x="17904" y="10503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8019" y="10404"/>
                    <a:pt x="18019" y="10404"/>
                    <a:pt x="18019" y="10404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7904" y="10305"/>
                    <a:pt x="17904" y="10305"/>
                    <a:pt x="17904" y="10305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673" y="10206"/>
                    <a:pt x="17673" y="10206"/>
                    <a:pt x="17673" y="10206"/>
                  </a:cubicBezTo>
                  <a:cubicBezTo>
                    <a:pt x="17557" y="10206"/>
                    <a:pt x="17557" y="10206"/>
                    <a:pt x="17557" y="10206"/>
                  </a:cubicBezTo>
                  <a:cubicBezTo>
                    <a:pt x="17557" y="10106"/>
                    <a:pt x="17557" y="10106"/>
                    <a:pt x="17557" y="10106"/>
                  </a:cubicBezTo>
                  <a:cubicBezTo>
                    <a:pt x="17557" y="10106"/>
                    <a:pt x="17557" y="10106"/>
                    <a:pt x="17557" y="10106"/>
                  </a:cubicBezTo>
                  <a:cubicBezTo>
                    <a:pt x="17442" y="10007"/>
                    <a:pt x="17442" y="10007"/>
                    <a:pt x="17442" y="10007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10007"/>
                    <a:pt x="17326" y="10007"/>
                    <a:pt x="17326" y="10007"/>
                  </a:cubicBezTo>
                  <a:cubicBezTo>
                    <a:pt x="17442" y="10007"/>
                    <a:pt x="17442" y="10007"/>
                    <a:pt x="17442" y="10007"/>
                  </a:cubicBezTo>
                  <a:cubicBezTo>
                    <a:pt x="17442" y="10106"/>
                    <a:pt x="17442" y="10106"/>
                    <a:pt x="17442" y="10106"/>
                  </a:cubicBezTo>
                  <a:cubicBezTo>
                    <a:pt x="17326" y="10106"/>
                    <a:pt x="17326" y="10106"/>
                    <a:pt x="17326" y="10106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095" y="9908"/>
                    <a:pt x="17095" y="9908"/>
                    <a:pt x="17095" y="9908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326" y="10206"/>
                    <a:pt x="17326" y="10206"/>
                    <a:pt x="17326" y="10206"/>
                  </a:cubicBezTo>
                  <a:cubicBezTo>
                    <a:pt x="17442" y="10206"/>
                    <a:pt x="17442" y="10206"/>
                    <a:pt x="17442" y="10206"/>
                  </a:cubicBezTo>
                  <a:cubicBezTo>
                    <a:pt x="17557" y="10206"/>
                    <a:pt x="17557" y="10206"/>
                    <a:pt x="17557" y="10206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788" y="10503"/>
                    <a:pt x="17788" y="10503"/>
                    <a:pt x="17788" y="10503"/>
                  </a:cubicBezTo>
                  <a:cubicBezTo>
                    <a:pt x="17673" y="10503"/>
                    <a:pt x="17673" y="10503"/>
                    <a:pt x="17673" y="10503"/>
                  </a:cubicBezTo>
                  <a:cubicBezTo>
                    <a:pt x="17673" y="10404"/>
                    <a:pt x="17673" y="10404"/>
                    <a:pt x="17673" y="10404"/>
                  </a:cubicBezTo>
                  <a:cubicBezTo>
                    <a:pt x="17557" y="10404"/>
                    <a:pt x="17557" y="10404"/>
                    <a:pt x="17557" y="10404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442" y="10503"/>
                    <a:pt x="17442" y="10503"/>
                    <a:pt x="17442" y="10503"/>
                  </a:cubicBezTo>
                  <a:cubicBezTo>
                    <a:pt x="17326" y="10503"/>
                    <a:pt x="17326" y="10503"/>
                    <a:pt x="17326" y="10503"/>
                  </a:cubicBezTo>
                  <a:cubicBezTo>
                    <a:pt x="17326" y="10503"/>
                    <a:pt x="17326" y="10503"/>
                    <a:pt x="17326" y="10503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326" y="10404"/>
                    <a:pt x="17326" y="10404"/>
                    <a:pt x="17326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326" y="10602"/>
                    <a:pt x="17326" y="10602"/>
                    <a:pt x="17326" y="10602"/>
                  </a:cubicBezTo>
                  <a:cubicBezTo>
                    <a:pt x="17326" y="10602"/>
                    <a:pt x="17326" y="10602"/>
                    <a:pt x="17326" y="10602"/>
                  </a:cubicBezTo>
                  <a:cubicBezTo>
                    <a:pt x="17442" y="10602"/>
                    <a:pt x="17442" y="10602"/>
                    <a:pt x="17442" y="10602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673" y="10503"/>
                    <a:pt x="17673" y="10503"/>
                    <a:pt x="17673" y="10503"/>
                  </a:cubicBezTo>
                  <a:cubicBezTo>
                    <a:pt x="17673" y="10602"/>
                    <a:pt x="17673" y="10602"/>
                    <a:pt x="17673" y="10602"/>
                  </a:cubicBezTo>
                  <a:cubicBezTo>
                    <a:pt x="17673" y="10602"/>
                    <a:pt x="17673" y="10602"/>
                    <a:pt x="17673" y="10602"/>
                  </a:cubicBezTo>
                  <a:cubicBezTo>
                    <a:pt x="17673" y="10701"/>
                    <a:pt x="17673" y="10701"/>
                    <a:pt x="17673" y="10701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557" y="10800"/>
                    <a:pt x="17557" y="10800"/>
                    <a:pt x="17557" y="10800"/>
                  </a:cubicBezTo>
                  <a:cubicBezTo>
                    <a:pt x="17557" y="10800"/>
                    <a:pt x="17557" y="10800"/>
                    <a:pt x="17557" y="10800"/>
                  </a:cubicBezTo>
                  <a:cubicBezTo>
                    <a:pt x="17673" y="10899"/>
                    <a:pt x="17673" y="10899"/>
                    <a:pt x="17673" y="10899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788" y="10899"/>
                    <a:pt x="17788" y="10899"/>
                    <a:pt x="17788" y="10899"/>
                  </a:cubicBezTo>
                  <a:cubicBezTo>
                    <a:pt x="17904" y="10899"/>
                    <a:pt x="17904" y="10899"/>
                    <a:pt x="17904" y="10899"/>
                  </a:cubicBezTo>
                  <a:cubicBezTo>
                    <a:pt x="18019" y="10998"/>
                    <a:pt x="18019" y="10998"/>
                    <a:pt x="18019" y="10998"/>
                  </a:cubicBezTo>
                  <a:cubicBezTo>
                    <a:pt x="18019" y="10899"/>
                    <a:pt x="18019" y="10899"/>
                    <a:pt x="18019" y="10899"/>
                  </a:cubicBezTo>
                  <a:cubicBezTo>
                    <a:pt x="18135" y="10899"/>
                    <a:pt x="18135" y="10899"/>
                    <a:pt x="18135" y="10899"/>
                  </a:cubicBezTo>
                  <a:cubicBezTo>
                    <a:pt x="18135" y="10899"/>
                    <a:pt x="18135" y="10899"/>
                    <a:pt x="18135" y="10899"/>
                  </a:cubicBezTo>
                  <a:cubicBezTo>
                    <a:pt x="18135" y="10998"/>
                    <a:pt x="18135" y="10998"/>
                    <a:pt x="18135" y="10998"/>
                  </a:cubicBezTo>
                  <a:cubicBezTo>
                    <a:pt x="18135" y="10998"/>
                    <a:pt x="18135" y="10998"/>
                    <a:pt x="18135" y="10998"/>
                  </a:cubicBezTo>
                  <a:cubicBezTo>
                    <a:pt x="18135" y="11097"/>
                    <a:pt x="18135" y="11097"/>
                    <a:pt x="18135" y="11097"/>
                  </a:cubicBezTo>
                  <a:cubicBezTo>
                    <a:pt x="18250" y="11097"/>
                    <a:pt x="18250" y="11097"/>
                    <a:pt x="18250" y="11097"/>
                  </a:cubicBezTo>
                  <a:cubicBezTo>
                    <a:pt x="18135" y="11196"/>
                    <a:pt x="18135" y="11196"/>
                    <a:pt x="18135" y="11196"/>
                  </a:cubicBezTo>
                  <a:cubicBezTo>
                    <a:pt x="18135" y="11295"/>
                    <a:pt x="18135" y="11295"/>
                    <a:pt x="18135" y="11295"/>
                  </a:cubicBezTo>
                  <a:cubicBezTo>
                    <a:pt x="18019" y="11295"/>
                    <a:pt x="18019" y="11295"/>
                    <a:pt x="18019" y="11295"/>
                  </a:cubicBezTo>
                  <a:cubicBezTo>
                    <a:pt x="17904" y="11295"/>
                    <a:pt x="17904" y="11295"/>
                    <a:pt x="17904" y="11295"/>
                  </a:cubicBezTo>
                  <a:cubicBezTo>
                    <a:pt x="17904" y="11295"/>
                    <a:pt x="17904" y="11295"/>
                    <a:pt x="17904" y="11295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788" y="11097"/>
                    <a:pt x="17788" y="11097"/>
                    <a:pt x="17788" y="11097"/>
                  </a:cubicBezTo>
                  <a:cubicBezTo>
                    <a:pt x="17673" y="11097"/>
                    <a:pt x="17673" y="11097"/>
                    <a:pt x="17673" y="11097"/>
                  </a:cubicBezTo>
                  <a:cubicBezTo>
                    <a:pt x="17673" y="10998"/>
                    <a:pt x="17673" y="10998"/>
                    <a:pt x="17673" y="10998"/>
                  </a:cubicBezTo>
                  <a:cubicBezTo>
                    <a:pt x="17557" y="10998"/>
                    <a:pt x="17557" y="10998"/>
                    <a:pt x="17557" y="10998"/>
                  </a:cubicBezTo>
                  <a:cubicBezTo>
                    <a:pt x="17442" y="10998"/>
                    <a:pt x="17442" y="10998"/>
                    <a:pt x="17442" y="10998"/>
                  </a:cubicBezTo>
                  <a:cubicBezTo>
                    <a:pt x="17442" y="10998"/>
                    <a:pt x="17442" y="10998"/>
                    <a:pt x="17442" y="10998"/>
                  </a:cubicBezTo>
                  <a:cubicBezTo>
                    <a:pt x="17326" y="10998"/>
                    <a:pt x="17326" y="10998"/>
                    <a:pt x="17326" y="10998"/>
                  </a:cubicBezTo>
                  <a:cubicBezTo>
                    <a:pt x="17326" y="10998"/>
                    <a:pt x="17326" y="10998"/>
                    <a:pt x="17326" y="10998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998"/>
                    <a:pt x="17211" y="10998"/>
                    <a:pt x="17211" y="10998"/>
                  </a:cubicBezTo>
                  <a:cubicBezTo>
                    <a:pt x="17211" y="11097"/>
                    <a:pt x="17211" y="11097"/>
                    <a:pt x="17211" y="11097"/>
                  </a:cubicBezTo>
                  <a:cubicBezTo>
                    <a:pt x="17211" y="11097"/>
                    <a:pt x="17211" y="11097"/>
                    <a:pt x="17211" y="11097"/>
                  </a:cubicBezTo>
                  <a:cubicBezTo>
                    <a:pt x="17095" y="11097"/>
                    <a:pt x="17095" y="11097"/>
                    <a:pt x="17095" y="11097"/>
                  </a:cubicBezTo>
                  <a:cubicBezTo>
                    <a:pt x="17095" y="11097"/>
                    <a:pt x="17095" y="11097"/>
                    <a:pt x="17095" y="11097"/>
                  </a:cubicBezTo>
                  <a:cubicBezTo>
                    <a:pt x="16980" y="11196"/>
                    <a:pt x="16980" y="11196"/>
                    <a:pt x="16980" y="11196"/>
                  </a:cubicBezTo>
                  <a:cubicBezTo>
                    <a:pt x="17095" y="11196"/>
                    <a:pt x="17095" y="11196"/>
                    <a:pt x="17095" y="11196"/>
                  </a:cubicBezTo>
                  <a:cubicBezTo>
                    <a:pt x="17095" y="11196"/>
                    <a:pt x="17095" y="11196"/>
                    <a:pt x="17095" y="11196"/>
                  </a:cubicBezTo>
                  <a:cubicBezTo>
                    <a:pt x="17095" y="11295"/>
                    <a:pt x="17095" y="11295"/>
                    <a:pt x="17095" y="11295"/>
                  </a:cubicBezTo>
                  <a:cubicBezTo>
                    <a:pt x="16980" y="11295"/>
                    <a:pt x="16980" y="11295"/>
                    <a:pt x="16980" y="11295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095" y="11593"/>
                    <a:pt x="17095" y="11593"/>
                    <a:pt x="17095" y="11593"/>
                  </a:cubicBezTo>
                  <a:cubicBezTo>
                    <a:pt x="17095" y="11692"/>
                    <a:pt x="17095" y="11692"/>
                    <a:pt x="17095" y="11692"/>
                  </a:cubicBezTo>
                  <a:cubicBezTo>
                    <a:pt x="17095" y="11692"/>
                    <a:pt x="17095" y="11692"/>
                    <a:pt x="17095" y="11692"/>
                  </a:cubicBezTo>
                  <a:cubicBezTo>
                    <a:pt x="17211" y="11692"/>
                    <a:pt x="17211" y="11692"/>
                    <a:pt x="17211" y="11692"/>
                  </a:cubicBezTo>
                  <a:cubicBezTo>
                    <a:pt x="17211" y="11593"/>
                    <a:pt x="17211" y="11593"/>
                    <a:pt x="17211" y="11593"/>
                  </a:cubicBezTo>
                  <a:cubicBezTo>
                    <a:pt x="17211" y="11593"/>
                    <a:pt x="17211" y="11593"/>
                    <a:pt x="17211" y="11593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211" y="11494"/>
                    <a:pt x="17211" y="11494"/>
                    <a:pt x="17211" y="11494"/>
                  </a:cubicBezTo>
                  <a:cubicBezTo>
                    <a:pt x="17211" y="11394"/>
                    <a:pt x="17211" y="11394"/>
                    <a:pt x="17211" y="11394"/>
                  </a:cubicBezTo>
                  <a:cubicBezTo>
                    <a:pt x="17211" y="11394"/>
                    <a:pt x="17211" y="11394"/>
                    <a:pt x="17211" y="11394"/>
                  </a:cubicBezTo>
                  <a:cubicBezTo>
                    <a:pt x="17211" y="11494"/>
                    <a:pt x="17211" y="11494"/>
                    <a:pt x="17211" y="11494"/>
                  </a:cubicBezTo>
                  <a:cubicBezTo>
                    <a:pt x="17326" y="11494"/>
                    <a:pt x="17326" y="11494"/>
                    <a:pt x="17326" y="11494"/>
                  </a:cubicBezTo>
                  <a:cubicBezTo>
                    <a:pt x="17326" y="11593"/>
                    <a:pt x="17326" y="11593"/>
                    <a:pt x="17326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557" y="11593"/>
                    <a:pt x="17557" y="11593"/>
                    <a:pt x="17557" y="11593"/>
                  </a:cubicBezTo>
                  <a:cubicBezTo>
                    <a:pt x="17557" y="11593"/>
                    <a:pt x="17557" y="11593"/>
                    <a:pt x="17557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692"/>
                    <a:pt x="17673" y="11692"/>
                    <a:pt x="17673" y="11692"/>
                  </a:cubicBezTo>
                  <a:cubicBezTo>
                    <a:pt x="17673" y="11692"/>
                    <a:pt x="17673" y="11692"/>
                    <a:pt x="17673" y="11692"/>
                  </a:cubicBezTo>
                  <a:cubicBezTo>
                    <a:pt x="17557" y="11791"/>
                    <a:pt x="17557" y="11791"/>
                    <a:pt x="17557" y="11791"/>
                  </a:cubicBezTo>
                  <a:cubicBezTo>
                    <a:pt x="17557" y="11890"/>
                    <a:pt x="17557" y="11890"/>
                    <a:pt x="17557" y="11890"/>
                  </a:cubicBezTo>
                  <a:cubicBezTo>
                    <a:pt x="17557" y="11989"/>
                    <a:pt x="17557" y="11989"/>
                    <a:pt x="17557" y="11989"/>
                  </a:cubicBezTo>
                  <a:cubicBezTo>
                    <a:pt x="17557" y="11989"/>
                    <a:pt x="17557" y="11989"/>
                    <a:pt x="17557" y="11989"/>
                  </a:cubicBezTo>
                  <a:cubicBezTo>
                    <a:pt x="17442" y="11989"/>
                    <a:pt x="17442" y="11989"/>
                    <a:pt x="17442" y="11989"/>
                  </a:cubicBezTo>
                  <a:cubicBezTo>
                    <a:pt x="17442" y="11989"/>
                    <a:pt x="17442" y="11989"/>
                    <a:pt x="17442" y="11989"/>
                  </a:cubicBezTo>
                  <a:cubicBezTo>
                    <a:pt x="17326" y="11989"/>
                    <a:pt x="17326" y="11989"/>
                    <a:pt x="17326" y="11989"/>
                  </a:cubicBezTo>
                  <a:cubicBezTo>
                    <a:pt x="17211" y="11989"/>
                    <a:pt x="17211" y="11989"/>
                    <a:pt x="17211" y="11989"/>
                  </a:cubicBezTo>
                  <a:cubicBezTo>
                    <a:pt x="17211" y="11989"/>
                    <a:pt x="17211" y="11989"/>
                    <a:pt x="17211" y="11989"/>
                  </a:cubicBezTo>
                  <a:cubicBezTo>
                    <a:pt x="17095" y="11989"/>
                    <a:pt x="17095" y="11989"/>
                    <a:pt x="17095" y="11989"/>
                  </a:cubicBezTo>
                  <a:cubicBezTo>
                    <a:pt x="17095" y="12088"/>
                    <a:pt x="17095" y="12088"/>
                    <a:pt x="17095" y="12088"/>
                  </a:cubicBezTo>
                  <a:cubicBezTo>
                    <a:pt x="17095" y="12088"/>
                    <a:pt x="17095" y="12088"/>
                    <a:pt x="17095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187"/>
                    <a:pt x="16980" y="12187"/>
                    <a:pt x="16980" y="12187"/>
                  </a:cubicBezTo>
                  <a:cubicBezTo>
                    <a:pt x="16864" y="12187"/>
                    <a:pt x="16864" y="12187"/>
                    <a:pt x="16864" y="12187"/>
                  </a:cubicBezTo>
                  <a:cubicBezTo>
                    <a:pt x="16864" y="12187"/>
                    <a:pt x="16864" y="12187"/>
                    <a:pt x="16864" y="12187"/>
                  </a:cubicBezTo>
                  <a:cubicBezTo>
                    <a:pt x="16749" y="12088"/>
                    <a:pt x="16749" y="12088"/>
                    <a:pt x="16749" y="12088"/>
                  </a:cubicBezTo>
                  <a:cubicBezTo>
                    <a:pt x="16633" y="12088"/>
                    <a:pt x="16633" y="12088"/>
                    <a:pt x="16633" y="12088"/>
                  </a:cubicBezTo>
                  <a:cubicBezTo>
                    <a:pt x="16518" y="11989"/>
                    <a:pt x="16518" y="11989"/>
                    <a:pt x="16518" y="11989"/>
                  </a:cubicBezTo>
                  <a:cubicBezTo>
                    <a:pt x="16287" y="11791"/>
                    <a:pt x="16287" y="11791"/>
                    <a:pt x="16287" y="11791"/>
                  </a:cubicBezTo>
                  <a:cubicBezTo>
                    <a:pt x="16287" y="11791"/>
                    <a:pt x="16287" y="11791"/>
                    <a:pt x="16287" y="11791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402" y="11791"/>
                    <a:pt x="16402" y="11791"/>
                    <a:pt x="16402" y="11791"/>
                  </a:cubicBezTo>
                  <a:cubicBezTo>
                    <a:pt x="16633" y="11791"/>
                    <a:pt x="16633" y="11791"/>
                    <a:pt x="16633" y="11791"/>
                  </a:cubicBezTo>
                  <a:cubicBezTo>
                    <a:pt x="16749" y="11890"/>
                    <a:pt x="16749" y="11890"/>
                    <a:pt x="16749" y="11890"/>
                  </a:cubicBezTo>
                  <a:cubicBezTo>
                    <a:pt x="16749" y="11890"/>
                    <a:pt x="16749" y="11890"/>
                    <a:pt x="16749" y="11890"/>
                  </a:cubicBezTo>
                  <a:cubicBezTo>
                    <a:pt x="16864" y="11890"/>
                    <a:pt x="16864" y="11890"/>
                    <a:pt x="16864" y="11890"/>
                  </a:cubicBezTo>
                  <a:cubicBezTo>
                    <a:pt x="16864" y="11791"/>
                    <a:pt x="16864" y="11791"/>
                    <a:pt x="16864" y="11791"/>
                  </a:cubicBezTo>
                  <a:cubicBezTo>
                    <a:pt x="16864" y="11791"/>
                    <a:pt x="16864" y="11791"/>
                    <a:pt x="16864" y="11791"/>
                  </a:cubicBezTo>
                  <a:cubicBezTo>
                    <a:pt x="16749" y="11791"/>
                    <a:pt x="16749" y="11791"/>
                    <a:pt x="16749" y="11791"/>
                  </a:cubicBezTo>
                  <a:cubicBezTo>
                    <a:pt x="16749" y="11791"/>
                    <a:pt x="16749" y="11791"/>
                    <a:pt x="16749" y="11791"/>
                  </a:cubicBezTo>
                  <a:cubicBezTo>
                    <a:pt x="16633" y="11791"/>
                    <a:pt x="16633" y="11791"/>
                    <a:pt x="16633" y="11791"/>
                  </a:cubicBezTo>
                  <a:cubicBezTo>
                    <a:pt x="16518" y="11692"/>
                    <a:pt x="16518" y="11692"/>
                    <a:pt x="16518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287" y="11593"/>
                    <a:pt x="16287" y="11593"/>
                    <a:pt x="16287" y="11593"/>
                  </a:cubicBezTo>
                  <a:cubicBezTo>
                    <a:pt x="16287" y="11593"/>
                    <a:pt x="16287" y="11593"/>
                    <a:pt x="16287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692"/>
                    <a:pt x="16171" y="11692"/>
                    <a:pt x="16171" y="11692"/>
                  </a:cubicBezTo>
                  <a:cubicBezTo>
                    <a:pt x="16171" y="11791"/>
                    <a:pt x="16171" y="11791"/>
                    <a:pt x="16171" y="11791"/>
                  </a:cubicBezTo>
                  <a:cubicBezTo>
                    <a:pt x="16171" y="11890"/>
                    <a:pt x="16171" y="11890"/>
                    <a:pt x="16171" y="11890"/>
                  </a:cubicBezTo>
                  <a:cubicBezTo>
                    <a:pt x="16056" y="11890"/>
                    <a:pt x="16056" y="11890"/>
                    <a:pt x="16056" y="11890"/>
                  </a:cubicBezTo>
                  <a:cubicBezTo>
                    <a:pt x="16056" y="11890"/>
                    <a:pt x="16056" y="11890"/>
                    <a:pt x="16056" y="11890"/>
                  </a:cubicBezTo>
                  <a:cubicBezTo>
                    <a:pt x="15940" y="11692"/>
                    <a:pt x="15940" y="11692"/>
                    <a:pt x="15940" y="11692"/>
                  </a:cubicBezTo>
                  <a:cubicBezTo>
                    <a:pt x="15825" y="11593"/>
                    <a:pt x="15825" y="11593"/>
                    <a:pt x="15825" y="11593"/>
                  </a:cubicBezTo>
                  <a:cubicBezTo>
                    <a:pt x="15825" y="11494"/>
                    <a:pt x="15825" y="11494"/>
                    <a:pt x="15825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593"/>
                    <a:pt x="15709" y="11593"/>
                    <a:pt x="15709" y="11593"/>
                  </a:cubicBezTo>
                  <a:cubicBezTo>
                    <a:pt x="15825" y="11692"/>
                    <a:pt x="15825" y="11692"/>
                    <a:pt x="15825" y="11692"/>
                  </a:cubicBezTo>
                  <a:cubicBezTo>
                    <a:pt x="15825" y="11791"/>
                    <a:pt x="15825" y="11791"/>
                    <a:pt x="15825" y="11791"/>
                  </a:cubicBezTo>
                  <a:cubicBezTo>
                    <a:pt x="15940" y="11791"/>
                    <a:pt x="15940" y="11791"/>
                    <a:pt x="15940" y="11791"/>
                  </a:cubicBezTo>
                  <a:cubicBezTo>
                    <a:pt x="15940" y="11791"/>
                    <a:pt x="15940" y="11791"/>
                    <a:pt x="15940" y="11791"/>
                  </a:cubicBezTo>
                  <a:cubicBezTo>
                    <a:pt x="15940" y="11890"/>
                    <a:pt x="15940" y="11890"/>
                    <a:pt x="15940" y="11890"/>
                  </a:cubicBezTo>
                  <a:cubicBezTo>
                    <a:pt x="15940" y="11890"/>
                    <a:pt x="15940" y="11890"/>
                    <a:pt x="15940" y="11890"/>
                  </a:cubicBezTo>
                  <a:cubicBezTo>
                    <a:pt x="15825" y="11890"/>
                    <a:pt x="15825" y="11890"/>
                    <a:pt x="15825" y="11890"/>
                  </a:cubicBezTo>
                  <a:cubicBezTo>
                    <a:pt x="15709" y="11890"/>
                    <a:pt x="15709" y="11890"/>
                    <a:pt x="15709" y="11890"/>
                  </a:cubicBezTo>
                  <a:cubicBezTo>
                    <a:pt x="15709" y="11989"/>
                    <a:pt x="15709" y="11989"/>
                    <a:pt x="15709" y="11989"/>
                  </a:cubicBezTo>
                  <a:cubicBezTo>
                    <a:pt x="15594" y="11989"/>
                    <a:pt x="15594" y="11989"/>
                    <a:pt x="15594" y="11989"/>
                  </a:cubicBezTo>
                  <a:cubicBezTo>
                    <a:pt x="15594" y="11989"/>
                    <a:pt x="15594" y="11989"/>
                    <a:pt x="15594" y="11989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363" y="11989"/>
                    <a:pt x="15363" y="11989"/>
                    <a:pt x="15363" y="11989"/>
                  </a:cubicBezTo>
                  <a:cubicBezTo>
                    <a:pt x="15363" y="11989"/>
                    <a:pt x="15363" y="11989"/>
                    <a:pt x="15363" y="11989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1890"/>
                    <a:pt x="15247" y="11890"/>
                    <a:pt x="15247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132" y="11791"/>
                    <a:pt x="15132" y="11791"/>
                    <a:pt x="15132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890"/>
                    <a:pt x="15016" y="11890"/>
                    <a:pt x="15016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016" y="12088"/>
                    <a:pt x="15016" y="12088"/>
                    <a:pt x="15016" y="12088"/>
                  </a:cubicBezTo>
                  <a:cubicBezTo>
                    <a:pt x="14901" y="12088"/>
                    <a:pt x="14901" y="12088"/>
                    <a:pt x="14901" y="12088"/>
                  </a:cubicBezTo>
                  <a:cubicBezTo>
                    <a:pt x="14901" y="12088"/>
                    <a:pt x="14901" y="12088"/>
                    <a:pt x="14901" y="12088"/>
                  </a:cubicBezTo>
                  <a:cubicBezTo>
                    <a:pt x="14785" y="12187"/>
                    <a:pt x="14785" y="12187"/>
                    <a:pt x="14785" y="12187"/>
                  </a:cubicBezTo>
                  <a:cubicBezTo>
                    <a:pt x="14785" y="12187"/>
                    <a:pt x="14785" y="12187"/>
                    <a:pt x="14785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132" y="12187"/>
                    <a:pt x="15132" y="12187"/>
                  </a:cubicBezTo>
                  <a:cubicBezTo>
                    <a:pt x="15132" y="12187"/>
                    <a:pt x="15247" y="12187"/>
                    <a:pt x="15247" y="12187"/>
                  </a:cubicBezTo>
                  <a:cubicBezTo>
                    <a:pt x="15247" y="12187"/>
                    <a:pt x="15247" y="12187"/>
                    <a:pt x="15247" y="12187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363" y="12088"/>
                    <a:pt x="15363" y="12088"/>
                    <a:pt x="15363" y="12088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ubicBezTo>
                    <a:pt x="15594" y="12187"/>
                    <a:pt x="15594" y="12187"/>
                    <a:pt x="15594" y="12187"/>
                  </a:cubicBezTo>
                  <a:cubicBezTo>
                    <a:pt x="15709" y="12187"/>
                    <a:pt x="15709" y="12187"/>
                    <a:pt x="15709" y="12187"/>
                  </a:cubicBezTo>
                  <a:cubicBezTo>
                    <a:pt x="15825" y="12187"/>
                    <a:pt x="15825" y="12187"/>
                    <a:pt x="15825" y="12187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709" y="12385"/>
                    <a:pt x="15709" y="12385"/>
                    <a:pt x="15709" y="12385"/>
                  </a:cubicBezTo>
                  <a:cubicBezTo>
                    <a:pt x="15594" y="12385"/>
                    <a:pt x="15594" y="12385"/>
                    <a:pt x="15594" y="12385"/>
                  </a:cubicBezTo>
                  <a:cubicBezTo>
                    <a:pt x="15594" y="12385"/>
                    <a:pt x="15594" y="12385"/>
                    <a:pt x="15594" y="12385"/>
                  </a:cubicBezTo>
                  <a:cubicBezTo>
                    <a:pt x="15478" y="12385"/>
                    <a:pt x="15478" y="12385"/>
                    <a:pt x="15478" y="12385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132" y="12484"/>
                    <a:pt x="15132" y="12484"/>
                    <a:pt x="15132" y="12484"/>
                  </a:cubicBezTo>
                  <a:cubicBezTo>
                    <a:pt x="15016" y="12484"/>
                    <a:pt x="15016" y="12484"/>
                    <a:pt x="15016" y="12484"/>
                  </a:cubicBezTo>
                  <a:cubicBezTo>
                    <a:pt x="15016" y="12583"/>
                    <a:pt x="15016" y="12583"/>
                    <a:pt x="15016" y="12583"/>
                  </a:cubicBezTo>
                  <a:cubicBezTo>
                    <a:pt x="15016" y="12583"/>
                    <a:pt x="15016" y="12583"/>
                    <a:pt x="15016" y="12583"/>
                  </a:cubicBezTo>
                  <a:cubicBezTo>
                    <a:pt x="15132" y="12484"/>
                    <a:pt x="15132" y="12484"/>
                    <a:pt x="15132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583"/>
                    <a:pt x="15247" y="12583"/>
                    <a:pt x="15247" y="12583"/>
                  </a:cubicBezTo>
                  <a:cubicBezTo>
                    <a:pt x="15247" y="12583"/>
                    <a:pt x="15247" y="12583"/>
                    <a:pt x="15247" y="12583"/>
                  </a:cubicBezTo>
                  <a:cubicBezTo>
                    <a:pt x="15363" y="12583"/>
                    <a:pt x="15363" y="12583"/>
                    <a:pt x="15363" y="12583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478" y="12484"/>
                    <a:pt x="15478" y="12484"/>
                    <a:pt x="15478" y="12484"/>
                  </a:cubicBezTo>
                  <a:cubicBezTo>
                    <a:pt x="15478" y="12484"/>
                    <a:pt x="15478" y="12484"/>
                    <a:pt x="15478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683"/>
                    <a:pt x="15825" y="12683"/>
                    <a:pt x="15825" y="12683"/>
                  </a:cubicBezTo>
                  <a:cubicBezTo>
                    <a:pt x="15825" y="12782"/>
                    <a:pt x="15825" y="12782"/>
                    <a:pt x="15825" y="12782"/>
                  </a:cubicBezTo>
                  <a:cubicBezTo>
                    <a:pt x="15709" y="12782"/>
                    <a:pt x="15709" y="12782"/>
                    <a:pt x="15709" y="12782"/>
                  </a:cubicBezTo>
                  <a:cubicBezTo>
                    <a:pt x="15594" y="12782"/>
                    <a:pt x="15594" y="12782"/>
                    <a:pt x="15594" y="12782"/>
                  </a:cubicBezTo>
                  <a:cubicBezTo>
                    <a:pt x="15478" y="12782"/>
                    <a:pt x="15478" y="12782"/>
                    <a:pt x="15478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247" y="12782"/>
                    <a:pt x="15247" y="12782"/>
                    <a:pt x="15247" y="12782"/>
                  </a:cubicBezTo>
                  <a:cubicBezTo>
                    <a:pt x="15247" y="12782"/>
                    <a:pt x="15247" y="12782"/>
                    <a:pt x="15247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478" y="12782"/>
                    <a:pt x="15478" y="12782"/>
                    <a:pt x="15478" y="12782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709" y="12881"/>
                    <a:pt x="15709" y="12881"/>
                    <a:pt x="15709" y="12881"/>
                  </a:cubicBezTo>
                  <a:cubicBezTo>
                    <a:pt x="15825" y="12881"/>
                    <a:pt x="15825" y="12881"/>
                    <a:pt x="15825" y="12881"/>
                  </a:cubicBezTo>
                  <a:cubicBezTo>
                    <a:pt x="15940" y="12881"/>
                    <a:pt x="15940" y="12881"/>
                    <a:pt x="15940" y="12881"/>
                  </a:cubicBezTo>
                  <a:cubicBezTo>
                    <a:pt x="15940" y="12881"/>
                    <a:pt x="15940" y="12881"/>
                    <a:pt x="15940" y="12881"/>
                  </a:cubicBezTo>
                  <a:cubicBezTo>
                    <a:pt x="16056" y="12881"/>
                    <a:pt x="16056" y="12881"/>
                    <a:pt x="16056" y="12881"/>
                  </a:cubicBezTo>
                  <a:cubicBezTo>
                    <a:pt x="16171" y="12980"/>
                    <a:pt x="16171" y="12980"/>
                    <a:pt x="16171" y="12980"/>
                  </a:cubicBezTo>
                  <a:cubicBezTo>
                    <a:pt x="16171" y="12980"/>
                    <a:pt x="16171" y="12980"/>
                    <a:pt x="16171" y="12980"/>
                  </a:cubicBezTo>
                  <a:cubicBezTo>
                    <a:pt x="16171" y="13079"/>
                    <a:pt x="16171" y="13079"/>
                    <a:pt x="16171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402" y="13178"/>
                    <a:pt x="16402" y="13178"/>
                    <a:pt x="16402" y="13178"/>
                  </a:cubicBezTo>
                  <a:cubicBezTo>
                    <a:pt x="16402" y="13178"/>
                    <a:pt x="16402" y="13178"/>
                    <a:pt x="16402" y="13178"/>
                  </a:cubicBezTo>
                  <a:cubicBezTo>
                    <a:pt x="16518" y="13178"/>
                    <a:pt x="16518" y="13178"/>
                    <a:pt x="16518" y="13178"/>
                  </a:cubicBezTo>
                  <a:cubicBezTo>
                    <a:pt x="16518" y="13277"/>
                    <a:pt x="16518" y="13277"/>
                    <a:pt x="16518" y="13277"/>
                  </a:cubicBezTo>
                  <a:cubicBezTo>
                    <a:pt x="16518" y="13277"/>
                    <a:pt x="16518" y="13277"/>
                    <a:pt x="16518" y="13277"/>
                  </a:cubicBezTo>
                  <a:cubicBezTo>
                    <a:pt x="16633" y="13277"/>
                    <a:pt x="16633" y="13277"/>
                    <a:pt x="16633" y="13277"/>
                  </a:cubicBezTo>
                  <a:cubicBezTo>
                    <a:pt x="16633" y="13277"/>
                    <a:pt x="16633" y="13277"/>
                    <a:pt x="16633" y="13277"/>
                  </a:cubicBezTo>
                  <a:cubicBezTo>
                    <a:pt x="16633" y="13376"/>
                    <a:pt x="16633" y="13376"/>
                    <a:pt x="16633" y="13376"/>
                  </a:cubicBezTo>
                  <a:cubicBezTo>
                    <a:pt x="16518" y="13376"/>
                    <a:pt x="16518" y="13376"/>
                    <a:pt x="16518" y="13376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402" y="13574"/>
                    <a:pt x="16402" y="13574"/>
                    <a:pt x="16402" y="13574"/>
                  </a:cubicBezTo>
                  <a:cubicBezTo>
                    <a:pt x="16518" y="13574"/>
                    <a:pt x="16518" y="13574"/>
                    <a:pt x="16518" y="13574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376"/>
                    <a:pt x="16633" y="13376"/>
                    <a:pt x="16633" y="13376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574"/>
                    <a:pt x="16633" y="13574"/>
                    <a:pt x="16633" y="13574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749" y="13475"/>
                    <a:pt x="16749" y="13475"/>
                    <a:pt x="16749" y="13475"/>
                  </a:cubicBezTo>
                  <a:cubicBezTo>
                    <a:pt x="16749" y="13475"/>
                    <a:pt x="16749" y="13475"/>
                    <a:pt x="16749" y="13475"/>
                  </a:cubicBezTo>
                  <a:cubicBezTo>
                    <a:pt x="16864" y="13475"/>
                    <a:pt x="16864" y="13475"/>
                    <a:pt x="16864" y="13475"/>
                  </a:cubicBezTo>
                  <a:cubicBezTo>
                    <a:pt x="16749" y="13574"/>
                    <a:pt x="16749" y="13574"/>
                    <a:pt x="16749" y="13574"/>
                  </a:cubicBezTo>
                  <a:cubicBezTo>
                    <a:pt x="16749" y="13574"/>
                    <a:pt x="16749" y="13574"/>
                    <a:pt x="16749" y="13574"/>
                  </a:cubicBezTo>
                  <a:cubicBezTo>
                    <a:pt x="16633" y="13673"/>
                    <a:pt x="16633" y="13673"/>
                    <a:pt x="16633" y="13673"/>
                  </a:cubicBezTo>
                  <a:cubicBezTo>
                    <a:pt x="16633" y="13673"/>
                    <a:pt x="16633" y="13673"/>
                    <a:pt x="16633" y="13673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749" y="13772"/>
                    <a:pt x="16749" y="13772"/>
                    <a:pt x="16749" y="13772"/>
                  </a:cubicBezTo>
                  <a:cubicBezTo>
                    <a:pt x="16749" y="13673"/>
                    <a:pt x="16749" y="13673"/>
                    <a:pt x="16749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772"/>
                    <a:pt x="16864" y="13772"/>
                    <a:pt x="16864" y="13772"/>
                  </a:cubicBezTo>
                  <a:cubicBezTo>
                    <a:pt x="16749" y="13872"/>
                    <a:pt x="16749" y="13872"/>
                    <a:pt x="16749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971"/>
                    <a:pt x="16864" y="13971"/>
                    <a:pt x="16864" y="13971"/>
                  </a:cubicBezTo>
                  <a:cubicBezTo>
                    <a:pt x="16864" y="13971"/>
                    <a:pt x="16864" y="13971"/>
                    <a:pt x="16864" y="13971"/>
                  </a:cubicBezTo>
                  <a:cubicBezTo>
                    <a:pt x="16749" y="13971"/>
                    <a:pt x="16749" y="13971"/>
                    <a:pt x="16749" y="13971"/>
                  </a:cubicBezTo>
                  <a:cubicBezTo>
                    <a:pt x="16749" y="14070"/>
                    <a:pt x="16749" y="14070"/>
                    <a:pt x="16749" y="14070"/>
                  </a:cubicBezTo>
                  <a:cubicBezTo>
                    <a:pt x="16749" y="14070"/>
                    <a:pt x="16749" y="14070"/>
                    <a:pt x="16749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268"/>
                    <a:pt x="16864" y="14268"/>
                    <a:pt x="16864" y="14268"/>
                  </a:cubicBezTo>
                  <a:cubicBezTo>
                    <a:pt x="16864" y="14268"/>
                    <a:pt x="16864" y="14268"/>
                    <a:pt x="16864" y="14268"/>
                  </a:cubicBezTo>
                  <a:cubicBezTo>
                    <a:pt x="16864" y="14367"/>
                    <a:pt x="16864" y="14367"/>
                    <a:pt x="16864" y="14367"/>
                  </a:cubicBezTo>
                  <a:cubicBezTo>
                    <a:pt x="16864" y="14466"/>
                    <a:pt x="16864" y="14466"/>
                    <a:pt x="16864" y="14466"/>
                  </a:cubicBezTo>
                  <a:cubicBezTo>
                    <a:pt x="16864" y="14466"/>
                    <a:pt x="16864" y="14466"/>
                    <a:pt x="16864" y="14466"/>
                  </a:cubicBezTo>
                  <a:cubicBezTo>
                    <a:pt x="16864" y="14565"/>
                    <a:pt x="16864" y="14565"/>
                    <a:pt x="16864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633" y="14565"/>
                    <a:pt x="16633" y="14565"/>
                    <a:pt x="16633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518" y="14565"/>
                    <a:pt x="16518" y="14565"/>
                    <a:pt x="16518" y="14565"/>
                  </a:cubicBezTo>
                  <a:cubicBezTo>
                    <a:pt x="16518" y="14466"/>
                    <a:pt x="16518" y="14466"/>
                    <a:pt x="16518" y="14466"/>
                  </a:cubicBezTo>
                  <a:cubicBezTo>
                    <a:pt x="16518" y="14466"/>
                    <a:pt x="16518" y="14466"/>
                    <a:pt x="16518" y="14466"/>
                  </a:cubicBezTo>
                  <a:cubicBezTo>
                    <a:pt x="16518" y="14367"/>
                    <a:pt x="16518" y="14367"/>
                    <a:pt x="16518" y="14367"/>
                  </a:cubicBezTo>
                  <a:cubicBezTo>
                    <a:pt x="16518" y="14367"/>
                    <a:pt x="16518" y="14367"/>
                    <a:pt x="16518" y="14367"/>
                  </a:cubicBezTo>
                  <a:cubicBezTo>
                    <a:pt x="16518" y="14268"/>
                    <a:pt x="16518" y="14268"/>
                    <a:pt x="16518" y="14268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402" y="14169"/>
                    <a:pt x="16402" y="14169"/>
                    <a:pt x="16402" y="14169"/>
                  </a:cubicBezTo>
                  <a:cubicBezTo>
                    <a:pt x="16402" y="14268"/>
                    <a:pt x="16402" y="14268"/>
                    <a:pt x="16402" y="14268"/>
                  </a:cubicBezTo>
                  <a:cubicBezTo>
                    <a:pt x="16402" y="14367"/>
                    <a:pt x="16402" y="14367"/>
                    <a:pt x="16402" y="14367"/>
                  </a:cubicBezTo>
                  <a:cubicBezTo>
                    <a:pt x="16402" y="14466"/>
                    <a:pt x="16402" y="14466"/>
                    <a:pt x="16402" y="14466"/>
                  </a:cubicBezTo>
                  <a:cubicBezTo>
                    <a:pt x="16402" y="14565"/>
                    <a:pt x="16402" y="14565"/>
                    <a:pt x="16402" y="14565"/>
                  </a:cubicBezTo>
                  <a:cubicBezTo>
                    <a:pt x="16402" y="14565"/>
                    <a:pt x="16402" y="14565"/>
                    <a:pt x="16402" y="14565"/>
                  </a:cubicBezTo>
                  <a:cubicBezTo>
                    <a:pt x="16287" y="14565"/>
                    <a:pt x="16287" y="14565"/>
                    <a:pt x="16287" y="14565"/>
                  </a:cubicBezTo>
                  <a:cubicBezTo>
                    <a:pt x="16287" y="14565"/>
                    <a:pt x="16287" y="14565"/>
                    <a:pt x="16287" y="14565"/>
                  </a:cubicBezTo>
                  <a:cubicBezTo>
                    <a:pt x="16171" y="14565"/>
                    <a:pt x="16171" y="14565"/>
                    <a:pt x="16171" y="14565"/>
                  </a:cubicBezTo>
                  <a:cubicBezTo>
                    <a:pt x="16171" y="14565"/>
                    <a:pt x="16171" y="14565"/>
                    <a:pt x="16171" y="14565"/>
                  </a:cubicBezTo>
                  <a:cubicBezTo>
                    <a:pt x="16056" y="14466"/>
                    <a:pt x="16056" y="14466"/>
                    <a:pt x="16056" y="14466"/>
                  </a:cubicBezTo>
                  <a:cubicBezTo>
                    <a:pt x="15940" y="14367"/>
                    <a:pt x="15940" y="14367"/>
                    <a:pt x="15940" y="14367"/>
                  </a:cubicBezTo>
                  <a:cubicBezTo>
                    <a:pt x="15825" y="14268"/>
                    <a:pt x="15825" y="14268"/>
                    <a:pt x="15825" y="14268"/>
                  </a:cubicBezTo>
                  <a:cubicBezTo>
                    <a:pt x="15825" y="14268"/>
                    <a:pt x="15825" y="14268"/>
                    <a:pt x="15825" y="14268"/>
                  </a:cubicBezTo>
                  <a:cubicBezTo>
                    <a:pt x="15825" y="14070"/>
                    <a:pt x="15825" y="14070"/>
                    <a:pt x="15825" y="14070"/>
                  </a:cubicBezTo>
                  <a:cubicBezTo>
                    <a:pt x="15709" y="14070"/>
                    <a:pt x="15709" y="14070"/>
                    <a:pt x="15709" y="14070"/>
                  </a:cubicBezTo>
                  <a:cubicBezTo>
                    <a:pt x="15709" y="13971"/>
                    <a:pt x="15709" y="13971"/>
                    <a:pt x="15709" y="13971"/>
                  </a:cubicBezTo>
                  <a:cubicBezTo>
                    <a:pt x="15709" y="13872"/>
                    <a:pt x="15709" y="13872"/>
                    <a:pt x="15709" y="13872"/>
                  </a:cubicBezTo>
                  <a:cubicBezTo>
                    <a:pt x="15709" y="13872"/>
                    <a:pt x="15709" y="13872"/>
                    <a:pt x="15709" y="138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594" y="13772"/>
                    <a:pt x="15594" y="13772"/>
                    <a:pt x="15594" y="13772"/>
                  </a:cubicBezTo>
                  <a:cubicBezTo>
                    <a:pt x="15594" y="13772"/>
                    <a:pt x="15594" y="13772"/>
                    <a:pt x="15594" y="13772"/>
                  </a:cubicBezTo>
                  <a:cubicBezTo>
                    <a:pt x="15478" y="13772"/>
                    <a:pt x="15478" y="13772"/>
                    <a:pt x="15478" y="13772"/>
                  </a:cubicBezTo>
                  <a:cubicBezTo>
                    <a:pt x="15363" y="13574"/>
                    <a:pt x="15363" y="13574"/>
                    <a:pt x="15363" y="13574"/>
                  </a:cubicBezTo>
                  <a:cubicBezTo>
                    <a:pt x="15247" y="13574"/>
                    <a:pt x="15247" y="13574"/>
                    <a:pt x="15247" y="13574"/>
                  </a:cubicBezTo>
                  <a:cubicBezTo>
                    <a:pt x="15247" y="13475"/>
                    <a:pt x="15247" y="13475"/>
                    <a:pt x="15247" y="13475"/>
                  </a:cubicBezTo>
                  <a:cubicBezTo>
                    <a:pt x="15247" y="13475"/>
                    <a:pt x="15247" y="13475"/>
                    <a:pt x="15247" y="13475"/>
                  </a:cubicBezTo>
                  <a:cubicBezTo>
                    <a:pt x="15132" y="13574"/>
                    <a:pt x="15132" y="13574"/>
                    <a:pt x="15132" y="13574"/>
                  </a:cubicBezTo>
                  <a:cubicBezTo>
                    <a:pt x="15016" y="13475"/>
                    <a:pt x="15016" y="13475"/>
                    <a:pt x="15016" y="13475"/>
                  </a:cubicBezTo>
                  <a:cubicBezTo>
                    <a:pt x="15016" y="13475"/>
                    <a:pt x="15016" y="13475"/>
                    <a:pt x="15016" y="13475"/>
                  </a:cubicBezTo>
                  <a:cubicBezTo>
                    <a:pt x="14901" y="13574"/>
                    <a:pt x="14901" y="13574"/>
                    <a:pt x="14901" y="13574"/>
                  </a:cubicBezTo>
                  <a:cubicBezTo>
                    <a:pt x="14901" y="13475"/>
                    <a:pt x="14901" y="13475"/>
                    <a:pt x="14901" y="13475"/>
                  </a:cubicBezTo>
                  <a:cubicBezTo>
                    <a:pt x="14785" y="13475"/>
                    <a:pt x="14785" y="13475"/>
                    <a:pt x="14785" y="13475"/>
                  </a:cubicBezTo>
                  <a:cubicBezTo>
                    <a:pt x="14785" y="13376"/>
                    <a:pt x="14785" y="13376"/>
                    <a:pt x="14785" y="13376"/>
                  </a:cubicBezTo>
                  <a:cubicBezTo>
                    <a:pt x="14670" y="13376"/>
                    <a:pt x="14670" y="13376"/>
                    <a:pt x="14670" y="13376"/>
                  </a:cubicBezTo>
                  <a:cubicBezTo>
                    <a:pt x="14670" y="13277"/>
                    <a:pt x="14670" y="13277"/>
                    <a:pt x="14670" y="13277"/>
                  </a:cubicBezTo>
                  <a:cubicBezTo>
                    <a:pt x="14670" y="13277"/>
                    <a:pt x="14670" y="13277"/>
                    <a:pt x="14670" y="13277"/>
                  </a:cubicBezTo>
                  <a:cubicBezTo>
                    <a:pt x="14670" y="13178"/>
                    <a:pt x="14670" y="13178"/>
                    <a:pt x="14670" y="13178"/>
                  </a:cubicBezTo>
                  <a:cubicBezTo>
                    <a:pt x="14554" y="13079"/>
                    <a:pt x="14554" y="13079"/>
                    <a:pt x="14554" y="13079"/>
                  </a:cubicBezTo>
                  <a:cubicBezTo>
                    <a:pt x="14554" y="13178"/>
                    <a:pt x="14554" y="13178"/>
                    <a:pt x="14554" y="13178"/>
                  </a:cubicBezTo>
                  <a:cubicBezTo>
                    <a:pt x="14554" y="13277"/>
                    <a:pt x="14554" y="13277"/>
                    <a:pt x="14554" y="13277"/>
                  </a:cubicBezTo>
                  <a:cubicBezTo>
                    <a:pt x="14554" y="13277"/>
                    <a:pt x="14554" y="13277"/>
                    <a:pt x="14554" y="13277"/>
                  </a:cubicBezTo>
                  <a:cubicBezTo>
                    <a:pt x="14439" y="13277"/>
                    <a:pt x="14439" y="13277"/>
                    <a:pt x="14439" y="13277"/>
                  </a:cubicBezTo>
                  <a:cubicBezTo>
                    <a:pt x="14439" y="13277"/>
                    <a:pt x="14439" y="13277"/>
                    <a:pt x="14439" y="13277"/>
                  </a:cubicBezTo>
                  <a:cubicBezTo>
                    <a:pt x="14554" y="13376"/>
                    <a:pt x="14554" y="13376"/>
                    <a:pt x="14554" y="13376"/>
                  </a:cubicBezTo>
                  <a:cubicBezTo>
                    <a:pt x="14554" y="13376"/>
                    <a:pt x="14554" y="13376"/>
                    <a:pt x="14554" y="13376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554" y="13475"/>
                    <a:pt x="14554" y="13475"/>
                    <a:pt x="14554" y="13475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439" y="13574"/>
                    <a:pt x="14439" y="13574"/>
                    <a:pt x="14439" y="13574"/>
                  </a:cubicBezTo>
                  <a:cubicBezTo>
                    <a:pt x="14323" y="13574"/>
                    <a:pt x="14323" y="13574"/>
                    <a:pt x="14323" y="13574"/>
                  </a:cubicBezTo>
                  <a:cubicBezTo>
                    <a:pt x="14323" y="13574"/>
                    <a:pt x="14323" y="13574"/>
                    <a:pt x="14323" y="13574"/>
                  </a:cubicBezTo>
                  <a:cubicBezTo>
                    <a:pt x="14439" y="13574"/>
                    <a:pt x="14439" y="13574"/>
                    <a:pt x="14439" y="13574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670" y="13574"/>
                    <a:pt x="14670" y="13574"/>
                    <a:pt x="14670" y="13574"/>
                  </a:cubicBezTo>
                  <a:cubicBezTo>
                    <a:pt x="14785" y="13475"/>
                    <a:pt x="14785" y="13475"/>
                    <a:pt x="14785" y="13475"/>
                  </a:cubicBezTo>
                  <a:cubicBezTo>
                    <a:pt x="14785" y="13574"/>
                    <a:pt x="14785" y="13574"/>
                    <a:pt x="14785" y="13574"/>
                  </a:cubicBezTo>
                  <a:cubicBezTo>
                    <a:pt x="14785" y="13574"/>
                    <a:pt x="14785" y="13574"/>
                    <a:pt x="14785" y="13574"/>
                  </a:cubicBezTo>
                  <a:cubicBezTo>
                    <a:pt x="14785" y="13673"/>
                    <a:pt x="14785" y="13673"/>
                    <a:pt x="14785" y="13673"/>
                  </a:cubicBezTo>
                  <a:cubicBezTo>
                    <a:pt x="14901" y="13574"/>
                    <a:pt x="14901" y="13574"/>
                    <a:pt x="14901" y="13574"/>
                  </a:cubicBezTo>
                  <a:cubicBezTo>
                    <a:pt x="15016" y="13574"/>
                    <a:pt x="15016" y="13574"/>
                    <a:pt x="15016" y="13574"/>
                  </a:cubicBezTo>
                  <a:cubicBezTo>
                    <a:pt x="15247" y="13673"/>
                    <a:pt x="15247" y="13673"/>
                    <a:pt x="15247" y="13673"/>
                  </a:cubicBezTo>
                  <a:cubicBezTo>
                    <a:pt x="15247" y="13673"/>
                    <a:pt x="15247" y="13673"/>
                    <a:pt x="15247" y="13673"/>
                  </a:cubicBezTo>
                  <a:cubicBezTo>
                    <a:pt x="15363" y="13673"/>
                    <a:pt x="15363" y="13673"/>
                    <a:pt x="15363" y="13673"/>
                  </a:cubicBezTo>
                  <a:cubicBezTo>
                    <a:pt x="15363" y="13772"/>
                    <a:pt x="15363" y="13772"/>
                    <a:pt x="15363" y="13772"/>
                  </a:cubicBezTo>
                  <a:cubicBezTo>
                    <a:pt x="15363" y="13772"/>
                    <a:pt x="15363" y="13772"/>
                    <a:pt x="15363" y="13772"/>
                  </a:cubicBezTo>
                  <a:cubicBezTo>
                    <a:pt x="15363" y="13872"/>
                    <a:pt x="15363" y="13872"/>
                    <a:pt x="15363" y="13872"/>
                  </a:cubicBezTo>
                  <a:cubicBezTo>
                    <a:pt x="15247" y="13872"/>
                    <a:pt x="15247" y="13872"/>
                    <a:pt x="15247" y="13872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132" y="13971"/>
                    <a:pt x="15132" y="13971"/>
                    <a:pt x="15132" y="13971"/>
                  </a:cubicBezTo>
                  <a:cubicBezTo>
                    <a:pt x="14901" y="14070"/>
                    <a:pt x="14901" y="14070"/>
                    <a:pt x="14901" y="14070"/>
                  </a:cubicBezTo>
                  <a:cubicBezTo>
                    <a:pt x="14785" y="14070"/>
                    <a:pt x="14785" y="14070"/>
                    <a:pt x="14785" y="14070"/>
                  </a:cubicBezTo>
                  <a:cubicBezTo>
                    <a:pt x="14670" y="14070"/>
                    <a:pt x="14670" y="14070"/>
                    <a:pt x="14670" y="14070"/>
                  </a:cubicBezTo>
                  <a:cubicBezTo>
                    <a:pt x="14554" y="14070"/>
                    <a:pt x="14554" y="14070"/>
                    <a:pt x="14554" y="14070"/>
                  </a:cubicBezTo>
                  <a:cubicBezTo>
                    <a:pt x="14554" y="13971"/>
                    <a:pt x="14554" y="13971"/>
                    <a:pt x="14554" y="13971"/>
                  </a:cubicBezTo>
                  <a:cubicBezTo>
                    <a:pt x="14554" y="13971"/>
                    <a:pt x="14554" y="13971"/>
                    <a:pt x="14554" y="13971"/>
                  </a:cubicBezTo>
                  <a:cubicBezTo>
                    <a:pt x="14554" y="13872"/>
                    <a:pt x="14554" y="13872"/>
                    <a:pt x="14554" y="13872"/>
                  </a:cubicBezTo>
                  <a:cubicBezTo>
                    <a:pt x="14439" y="13872"/>
                    <a:pt x="14439" y="13872"/>
                    <a:pt x="14439" y="13872"/>
                  </a:cubicBezTo>
                  <a:cubicBezTo>
                    <a:pt x="14439" y="13971"/>
                    <a:pt x="14439" y="13971"/>
                    <a:pt x="14439" y="13971"/>
                  </a:cubicBezTo>
                  <a:cubicBezTo>
                    <a:pt x="14439" y="13971"/>
                    <a:pt x="14439" y="13971"/>
                    <a:pt x="14439" y="13971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439" y="14169"/>
                    <a:pt x="14439" y="14169"/>
                    <a:pt x="14439" y="14169"/>
                  </a:cubicBezTo>
                  <a:cubicBezTo>
                    <a:pt x="14439" y="14169"/>
                    <a:pt x="14439" y="14169"/>
                    <a:pt x="14439" y="14169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207" y="14268"/>
                    <a:pt x="14207" y="14268"/>
                    <a:pt x="14207" y="14268"/>
                  </a:cubicBezTo>
                  <a:cubicBezTo>
                    <a:pt x="14207" y="14367"/>
                    <a:pt x="14207" y="14367"/>
                    <a:pt x="14207" y="14367"/>
                  </a:cubicBezTo>
                  <a:cubicBezTo>
                    <a:pt x="14207" y="14367"/>
                    <a:pt x="14207" y="14367"/>
                    <a:pt x="14207" y="14367"/>
                  </a:cubicBezTo>
                  <a:cubicBezTo>
                    <a:pt x="13976" y="14466"/>
                    <a:pt x="13976" y="14466"/>
                    <a:pt x="13976" y="14466"/>
                  </a:cubicBezTo>
                  <a:cubicBezTo>
                    <a:pt x="13976" y="14367"/>
                    <a:pt x="13976" y="14367"/>
                    <a:pt x="13976" y="14367"/>
                  </a:cubicBezTo>
                  <a:cubicBezTo>
                    <a:pt x="13861" y="14367"/>
                    <a:pt x="13861" y="14367"/>
                    <a:pt x="13861" y="14367"/>
                  </a:cubicBezTo>
                  <a:cubicBezTo>
                    <a:pt x="13745" y="14466"/>
                    <a:pt x="13745" y="14466"/>
                    <a:pt x="13745" y="14466"/>
                  </a:cubicBezTo>
                  <a:cubicBezTo>
                    <a:pt x="13745" y="14565"/>
                    <a:pt x="13745" y="14565"/>
                    <a:pt x="13745" y="14565"/>
                  </a:cubicBezTo>
                  <a:cubicBezTo>
                    <a:pt x="13745" y="14565"/>
                    <a:pt x="13745" y="14565"/>
                    <a:pt x="13745" y="14565"/>
                  </a:cubicBezTo>
                  <a:cubicBezTo>
                    <a:pt x="13976" y="14466"/>
                    <a:pt x="13976" y="14466"/>
                    <a:pt x="13976" y="14466"/>
                  </a:cubicBezTo>
                  <a:cubicBezTo>
                    <a:pt x="14092" y="14466"/>
                    <a:pt x="14092" y="14466"/>
                    <a:pt x="14092" y="14466"/>
                  </a:cubicBezTo>
                  <a:cubicBezTo>
                    <a:pt x="14092" y="14466"/>
                    <a:pt x="14092" y="14466"/>
                    <a:pt x="14092" y="14466"/>
                  </a:cubicBezTo>
                  <a:cubicBezTo>
                    <a:pt x="14207" y="14466"/>
                    <a:pt x="14207" y="14466"/>
                    <a:pt x="14207" y="14466"/>
                  </a:cubicBezTo>
                  <a:cubicBezTo>
                    <a:pt x="14207" y="14466"/>
                    <a:pt x="14207" y="14466"/>
                    <a:pt x="14207" y="14466"/>
                  </a:cubicBezTo>
                  <a:cubicBezTo>
                    <a:pt x="14323" y="14565"/>
                    <a:pt x="14323" y="14565"/>
                    <a:pt x="14323" y="14565"/>
                  </a:cubicBezTo>
                  <a:cubicBezTo>
                    <a:pt x="14439" y="14565"/>
                    <a:pt x="14439" y="14565"/>
                    <a:pt x="14439" y="14565"/>
                  </a:cubicBezTo>
                  <a:cubicBezTo>
                    <a:pt x="14554" y="14466"/>
                    <a:pt x="14554" y="14466"/>
                    <a:pt x="14554" y="14466"/>
                  </a:cubicBezTo>
                  <a:cubicBezTo>
                    <a:pt x="14670" y="14466"/>
                    <a:pt x="14670" y="14466"/>
                    <a:pt x="14670" y="14466"/>
                  </a:cubicBezTo>
                  <a:cubicBezTo>
                    <a:pt x="14785" y="14565"/>
                    <a:pt x="14785" y="14565"/>
                    <a:pt x="14785" y="14565"/>
                  </a:cubicBezTo>
                  <a:cubicBezTo>
                    <a:pt x="14785" y="14466"/>
                    <a:pt x="14785" y="14466"/>
                    <a:pt x="14785" y="14466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5016" y="14565"/>
                    <a:pt x="15016" y="14565"/>
                    <a:pt x="15016" y="14565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785" y="14664"/>
                    <a:pt x="14785" y="14664"/>
                    <a:pt x="14785" y="14664"/>
                  </a:cubicBezTo>
                  <a:cubicBezTo>
                    <a:pt x="14670" y="14664"/>
                    <a:pt x="14670" y="14664"/>
                    <a:pt x="14670" y="14664"/>
                  </a:cubicBezTo>
                  <a:cubicBezTo>
                    <a:pt x="14554" y="14664"/>
                    <a:pt x="14554" y="14664"/>
                    <a:pt x="14554" y="14664"/>
                  </a:cubicBezTo>
                  <a:cubicBezTo>
                    <a:pt x="14439" y="14664"/>
                    <a:pt x="14439" y="14664"/>
                    <a:pt x="14439" y="14664"/>
                  </a:cubicBezTo>
                  <a:cubicBezTo>
                    <a:pt x="14439" y="14763"/>
                    <a:pt x="14439" y="14763"/>
                    <a:pt x="14439" y="14763"/>
                  </a:cubicBezTo>
                  <a:cubicBezTo>
                    <a:pt x="14323" y="14664"/>
                    <a:pt x="14323" y="14664"/>
                    <a:pt x="14323" y="14664"/>
                  </a:cubicBezTo>
                  <a:cubicBezTo>
                    <a:pt x="14323" y="14664"/>
                    <a:pt x="14323" y="14664"/>
                    <a:pt x="14323" y="14664"/>
                  </a:cubicBezTo>
                  <a:cubicBezTo>
                    <a:pt x="14207" y="14664"/>
                    <a:pt x="14207" y="14664"/>
                    <a:pt x="14207" y="14664"/>
                  </a:cubicBezTo>
                  <a:cubicBezTo>
                    <a:pt x="14092" y="14763"/>
                    <a:pt x="14092" y="14763"/>
                    <a:pt x="14092" y="14763"/>
                  </a:cubicBezTo>
                  <a:cubicBezTo>
                    <a:pt x="14207" y="14763"/>
                    <a:pt x="14207" y="14763"/>
                    <a:pt x="14207" y="14763"/>
                  </a:cubicBezTo>
                  <a:cubicBezTo>
                    <a:pt x="14207" y="14763"/>
                    <a:pt x="14207" y="14763"/>
                    <a:pt x="14207" y="14763"/>
                  </a:cubicBezTo>
                  <a:cubicBezTo>
                    <a:pt x="14323" y="14763"/>
                    <a:pt x="14323" y="14763"/>
                    <a:pt x="14323" y="14763"/>
                  </a:cubicBezTo>
                  <a:cubicBezTo>
                    <a:pt x="14439" y="14763"/>
                    <a:pt x="14439" y="14763"/>
                    <a:pt x="14439" y="14763"/>
                  </a:cubicBezTo>
                  <a:cubicBezTo>
                    <a:pt x="14554" y="14763"/>
                    <a:pt x="14554" y="14763"/>
                    <a:pt x="14554" y="14763"/>
                  </a:cubicBezTo>
                  <a:cubicBezTo>
                    <a:pt x="14554" y="14862"/>
                    <a:pt x="14554" y="14862"/>
                    <a:pt x="14554" y="14862"/>
                  </a:cubicBezTo>
                  <a:cubicBezTo>
                    <a:pt x="14554" y="14763"/>
                    <a:pt x="14554" y="14763"/>
                    <a:pt x="14554" y="14763"/>
                  </a:cubicBezTo>
                  <a:cubicBezTo>
                    <a:pt x="14670" y="14664"/>
                    <a:pt x="14670" y="14664"/>
                    <a:pt x="14670" y="14664"/>
                  </a:cubicBezTo>
                  <a:cubicBezTo>
                    <a:pt x="14670" y="14664"/>
                    <a:pt x="14785" y="14664"/>
                    <a:pt x="14785" y="14664"/>
                  </a:cubicBezTo>
                  <a:cubicBezTo>
                    <a:pt x="14785" y="14664"/>
                    <a:pt x="14901" y="14664"/>
                    <a:pt x="14901" y="14664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901" y="14763"/>
                    <a:pt x="14901" y="14763"/>
                    <a:pt x="14901" y="14763"/>
                  </a:cubicBezTo>
                  <a:cubicBezTo>
                    <a:pt x="15016" y="14664"/>
                    <a:pt x="15016" y="14664"/>
                    <a:pt x="15016" y="14664"/>
                  </a:cubicBezTo>
                  <a:cubicBezTo>
                    <a:pt x="15132" y="14664"/>
                    <a:pt x="15132" y="14664"/>
                    <a:pt x="15132" y="14664"/>
                  </a:cubicBezTo>
                  <a:cubicBezTo>
                    <a:pt x="15247" y="14664"/>
                    <a:pt x="15247" y="14664"/>
                    <a:pt x="15247" y="14664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664"/>
                    <a:pt x="15363" y="14664"/>
                    <a:pt x="15363" y="14664"/>
                  </a:cubicBezTo>
                  <a:cubicBezTo>
                    <a:pt x="15478" y="14565"/>
                    <a:pt x="15478" y="14565"/>
                    <a:pt x="15478" y="14565"/>
                  </a:cubicBezTo>
                  <a:cubicBezTo>
                    <a:pt x="15478" y="14565"/>
                    <a:pt x="15478" y="14565"/>
                    <a:pt x="15478" y="14565"/>
                  </a:cubicBezTo>
                  <a:cubicBezTo>
                    <a:pt x="15594" y="14664"/>
                    <a:pt x="15594" y="14664"/>
                    <a:pt x="15594" y="14664"/>
                  </a:cubicBezTo>
                  <a:cubicBezTo>
                    <a:pt x="15709" y="14664"/>
                    <a:pt x="15709" y="14664"/>
                    <a:pt x="15709" y="14664"/>
                  </a:cubicBezTo>
                  <a:cubicBezTo>
                    <a:pt x="15825" y="14763"/>
                    <a:pt x="15825" y="14763"/>
                    <a:pt x="15825" y="14763"/>
                  </a:cubicBezTo>
                  <a:cubicBezTo>
                    <a:pt x="15940" y="14763"/>
                    <a:pt x="15940" y="14763"/>
                    <a:pt x="15940" y="14763"/>
                  </a:cubicBezTo>
                  <a:cubicBezTo>
                    <a:pt x="16056" y="14763"/>
                    <a:pt x="16056" y="14763"/>
                    <a:pt x="16056" y="14763"/>
                  </a:cubicBezTo>
                  <a:cubicBezTo>
                    <a:pt x="16171" y="14763"/>
                    <a:pt x="16171" y="14763"/>
                    <a:pt x="16171" y="14763"/>
                  </a:cubicBezTo>
                  <a:cubicBezTo>
                    <a:pt x="16287" y="14763"/>
                    <a:pt x="16287" y="14763"/>
                    <a:pt x="16287" y="14763"/>
                  </a:cubicBezTo>
                  <a:cubicBezTo>
                    <a:pt x="16287" y="14763"/>
                    <a:pt x="16287" y="14763"/>
                    <a:pt x="16287" y="14763"/>
                  </a:cubicBezTo>
                  <a:cubicBezTo>
                    <a:pt x="16402" y="14763"/>
                    <a:pt x="16402" y="14763"/>
                    <a:pt x="16402" y="14763"/>
                  </a:cubicBezTo>
                  <a:cubicBezTo>
                    <a:pt x="16518" y="14763"/>
                    <a:pt x="16518" y="14763"/>
                    <a:pt x="16518" y="14763"/>
                  </a:cubicBezTo>
                  <a:cubicBezTo>
                    <a:pt x="16518" y="14763"/>
                    <a:pt x="16518" y="14763"/>
                    <a:pt x="16518" y="14763"/>
                  </a:cubicBezTo>
                  <a:cubicBezTo>
                    <a:pt x="16518" y="14862"/>
                    <a:pt x="16518" y="14862"/>
                    <a:pt x="16518" y="14862"/>
                  </a:cubicBezTo>
                  <a:cubicBezTo>
                    <a:pt x="16402" y="14862"/>
                    <a:pt x="16402" y="14862"/>
                    <a:pt x="16402" y="14862"/>
                  </a:cubicBezTo>
                  <a:cubicBezTo>
                    <a:pt x="16287" y="14961"/>
                    <a:pt x="16287" y="14961"/>
                    <a:pt x="16287" y="14961"/>
                  </a:cubicBezTo>
                  <a:cubicBezTo>
                    <a:pt x="16287" y="14961"/>
                    <a:pt x="16287" y="14961"/>
                    <a:pt x="16287" y="14961"/>
                  </a:cubicBezTo>
                  <a:cubicBezTo>
                    <a:pt x="16171" y="14961"/>
                    <a:pt x="16171" y="14961"/>
                    <a:pt x="16171" y="14961"/>
                  </a:cubicBezTo>
                  <a:cubicBezTo>
                    <a:pt x="16171" y="14961"/>
                    <a:pt x="16171" y="14961"/>
                    <a:pt x="16171" y="14961"/>
                  </a:cubicBezTo>
                  <a:cubicBezTo>
                    <a:pt x="16287" y="15061"/>
                    <a:pt x="16287" y="15061"/>
                    <a:pt x="16287" y="15061"/>
                  </a:cubicBezTo>
                  <a:cubicBezTo>
                    <a:pt x="16287" y="15061"/>
                    <a:pt x="16287" y="15061"/>
                    <a:pt x="16287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5940" y="15061"/>
                    <a:pt x="15940" y="15061"/>
                    <a:pt x="15940" y="15061"/>
                  </a:cubicBezTo>
                  <a:cubicBezTo>
                    <a:pt x="15940" y="15061"/>
                    <a:pt x="15940" y="15061"/>
                    <a:pt x="15940" y="15061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709" y="15160"/>
                    <a:pt x="15709" y="15160"/>
                    <a:pt x="15709" y="15160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594" y="15358"/>
                    <a:pt x="15594" y="15358"/>
                    <a:pt x="15594" y="15358"/>
                  </a:cubicBezTo>
                  <a:cubicBezTo>
                    <a:pt x="15594" y="15358"/>
                    <a:pt x="15594" y="15358"/>
                    <a:pt x="15594" y="15358"/>
                  </a:cubicBezTo>
                  <a:cubicBezTo>
                    <a:pt x="15478" y="15358"/>
                    <a:pt x="15478" y="15358"/>
                    <a:pt x="15478" y="15358"/>
                  </a:cubicBezTo>
                  <a:cubicBezTo>
                    <a:pt x="15478" y="15259"/>
                    <a:pt x="15478" y="15259"/>
                    <a:pt x="15478" y="15259"/>
                  </a:cubicBezTo>
                  <a:cubicBezTo>
                    <a:pt x="15478" y="15259"/>
                    <a:pt x="15478" y="15259"/>
                    <a:pt x="15478" y="15259"/>
                  </a:cubicBezTo>
                  <a:cubicBezTo>
                    <a:pt x="15478" y="15358"/>
                    <a:pt x="15478" y="15358"/>
                    <a:pt x="15478" y="15358"/>
                  </a:cubicBezTo>
                  <a:cubicBezTo>
                    <a:pt x="15478" y="15457"/>
                    <a:pt x="15478" y="15457"/>
                    <a:pt x="15478" y="15457"/>
                  </a:cubicBezTo>
                  <a:cubicBezTo>
                    <a:pt x="15478" y="15457"/>
                    <a:pt x="15478" y="15457"/>
                    <a:pt x="15478" y="15457"/>
                  </a:cubicBezTo>
                  <a:cubicBezTo>
                    <a:pt x="15363" y="15457"/>
                    <a:pt x="15363" y="15457"/>
                    <a:pt x="15363" y="15457"/>
                  </a:cubicBezTo>
                  <a:cubicBezTo>
                    <a:pt x="15363" y="15358"/>
                    <a:pt x="15363" y="15358"/>
                    <a:pt x="15363" y="15358"/>
                  </a:cubicBezTo>
                  <a:cubicBezTo>
                    <a:pt x="15247" y="15457"/>
                    <a:pt x="15247" y="15457"/>
                    <a:pt x="15247" y="15457"/>
                  </a:cubicBezTo>
                  <a:cubicBezTo>
                    <a:pt x="15247" y="15457"/>
                    <a:pt x="15247" y="15457"/>
                    <a:pt x="15247" y="15457"/>
                  </a:cubicBezTo>
                  <a:cubicBezTo>
                    <a:pt x="15363" y="15457"/>
                    <a:pt x="15363" y="15457"/>
                    <a:pt x="15363" y="15457"/>
                  </a:cubicBezTo>
                  <a:cubicBezTo>
                    <a:pt x="15363" y="15556"/>
                    <a:pt x="15363" y="15556"/>
                    <a:pt x="15363" y="15556"/>
                  </a:cubicBezTo>
                  <a:cubicBezTo>
                    <a:pt x="15247" y="15556"/>
                    <a:pt x="15247" y="15556"/>
                    <a:pt x="15247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016" y="15556"/>
                    <a:pt x="15016" y="15556"/>
                    <a:pt x="15016" y="15556"/>
                  </a:cubicBezTo>
                  <a:cubicBezTo>
                    <a:pt x="15016" y="15556"/>
                    <a:pt x="15016" y="15556"/>
                    <a:pt x="15016" y="15556"/>
                  </a:cubicBezTo>
                  <a:cubicBezTo>
                    <a:pt x="15132" y="15655"/>
                    <a:pt x="15132" y="15655"/>
                    <a:pt x="15132" y="15655"/>
                  </a:cubicBezTo>
                  <a:cubicBezTo>
                    <a:pt x="15132" y="15655"/>
                    <a:pt x="15132" y="15655"/>
                    <a:pt x="15132" y="15655"/>
                  </a:cubicBezTo>
                  <a:cubicBezTo>
                    <a:pt x="15016" y="15655"/>
                    <a:pt x="15016" y="15655"/>
                    <a:pt x="15016" y="15655"/>
                  </a:cubicBezTo>
                  <a:cubicBezTo>
                    <a:pt x="14901" y="15655"/>
                    <a:pt x="14901" y="15655"/>
                    <a:pt x="14901" y="15655"/>
                  </a:cubicBezTo>
                  <a:cubicBezTo>
                    <a:pt x="14901" y="15754"/>
                    <a:pt x="14901" y="15754"/>
                    <a:pt x="14901" y="15754"/>
                  </a:cubicBezTo>
                  <a:cubicBezTo>
                    <a:pt x="14785" y="15754"/>
                    <a:pt x="14785" y="15754"/>
                    <a:pt x="14785" y="15754"/>
                  </a:cubicBezTo>
                  <a:cubicBezTo>
                    <a:pt x="14785" y="15754"/>
                    <a:pt x="14785" y="15754"/>
                    <a:pt x="14785" y="15754"/>
                  </a:cubicBezTo>
                  <a:cubicBezTo>
                    <a:pt x="14670" y="15853"/>
                    <a:pt x="14670" y="15853"/>
                    <a:pt x="14670" y="15853"/>
                  </a:cubicBezTo>
                  <a:cubicBezTo>
                    <a:pt x="14670" y="15853"/>
                    <a:pt x="14670" y="15853"/>
                    <a:pt x="14670" y="15853"/>
                  </a:cubicBezTo>
                  <a:cubicBezTo>
                    <a:pt x="14670" y="15754"/>
                    <a:pt x="14670" y="15754"/>
                    <a:pt x="14670" y="15754"/>
                  </a:cubicBezTo>
                  <a:cubicBezTo>
                    <a:pt x="14554" y="15754"/>
                    <a:pt x="14554" y="15754"/>
                    <a:pt x="14554" y="15754"/>
                  </a:cubicBezTo>
                  <a:cubicBezTo>
                    <a:pt x="14554" y="15853"/>
                    <a:pt x="14554" y="15853"/>
                    <a:pt x="14554" y="15853"/>
                  </a:cubicBezTo>
                  <a:cubicBezTo>
                    <a:pt x="14439" y="15853"/>
                    <a:pt x="14439" y="15853"/>
                    <a:pt x="14439" y="15853"/>
                  </a:cubicBezTo>
                  <a:cubicBezTo>
                    <a:pt x="14439" y="15853"/>
                    <a:pt x="14439" y="15853"/>
                    <a:pt x="14439" y="15853"/>
                  </a:cubicBezTo>
                  <a:cubicBezTo>
                    <a:pt x="14323" y="15853"/>
                    <a:pt x="14323" y="15853"/>
                    <a:pt x="14323" y="15853"/>
                  </a:cubicBezTo>
                  <a:cubicBezTo>
                    <a:pt x="14323" y="15853"/>
                    <a:pt x="14323" y="15853"/>
                    <a:pt x="14323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092" y="15952"/>
                    <a:pt x="14092" y="15952"/>
                    <a:pt x="14092" y="15952"/>
                  </a:cubicBezTo>
                  <a:cubicBezTo>
                    <a:pt x="14092" y="15952"/>
                    <a:pt x="14092" y="15952"/>
                    <a:pt x="14092" y="15952"/>
                  </a:cubicBezTo>
                  <a:cubicBezTo>
                    <a:pt x="14092" y="15853"/>
                    <a:pt x="14092" y="15853"/>
                    <a:pt x="14092" y="15853"/>
                  </a:cubicBezTo>
                  <a:cubicBezTo>
                    <a:pt x="14092" y="15853"/>
                    <a:pt x="14092" y="15853"/>
                    <a:pt x="14092" y="15853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861" y="15853"/>
                    <a:pt x="13861" y="15853"/>
                    <a:pt x="13861" y="15853"/>
                  </a:cubicBezTo>
                  <a:cubicBezTo>
                    <a:pt x="13861" y="15853"/>
                    <a:pt x="13861" y="15853"/>
                    <a:pt x="13861" y="15853"/>
                  </a:cubicBezTo>
                  <a:cubicBezTo>
                    <a:pt x="13861" y="15952"/>
                    <a:pt x="13861" y="15952"/>
                    <a:pt x="13861" y="15952"/>
                  </a:cubicBezTo>
                  <a:cubicBezTo>
                    <a:pt x="13861" y="15952"/>
                    <a:pt x="13861" y="15952"/>
                    <a:pt x="13861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6051"/>
                    <a:pt x="13745" y="16051"/>
                    <a:pt x="13745" y="16051"/>
                  </a:cubicBezTo>
                  <a:cubicBezTo>
                    <a:pt x="13630" y="16051"/>
                    <a:pt x="13630" y="16051"/>
                    <a:pt x="13630" y="16051"/>
                  </a:cubicBezTo>
                  <a:cubicBezTo>
                    <a:pt x="13630" y="15952"/>
                    <a:pt x="13630" y="15952"/>
                    <a:pt x="13630" y="15952"/>
                  </a:cubicBezTo>
                  <a:cubicBezTo>
                    <a:pt x="13630" y="16051"/>
                    <a:pt x="13630" y="16051"/>
                    <a:pt x="13630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399" y="16150"/>
                    <a:pt x="13399" y="16150"/>
                    <a:pt x="13399" y="16150"/>
                  </a:cubicBezTo>
                  <a:cubicBezTo>
                    <a:pt x="13399" y="16150"/>
                    <a:pt x="13399" y="16150"/>
                    <a:pt x="13399" y="16150"/>
                  </a:cubicBezTo>
                  <a:cubicBezTo>
                    <a:pt x="13283" y="16150"/>
                    <a:pt x="13283" y="16150"/>
                    <a:pt x="13283" y="16150"/>
                  </a:cubicBezTo>
                  <a:cubicBezTo>
                    <a:pt x="13283" y="16150"/>
                    <a:pt x="13283" y="16150"/>
                    <a:pt x="13283" y="16150"/>
                  </a:cubicBezTo>
                  <a:cubicBezTo>
                    <a:pt x="13168" y="16051"/>
                    <a:pt x="13168" y="16051"/>
                    <a:pt x="13168" y="16051"/>
                  </a:cubicBezTo>
                  <a:cubicBezTo>
                    <a:pt x="13168" y="15952"/>
                    <a:pt x="13168" y="15952"/>
                    <a:pt x="13168" y="15952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150"/>
                    <a:pt x="13052" y="16150"/>
                    <a:pt x="13052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821" y="16150"/>
                    <a:pt x="12821" y="16150"/>
                    <a:pt x="12821" y="16150"/>
                  </a:cubicBezTo>
                  <a:cubicBezTo>
                    <a:pt x="12821" y="16150"/>
                    <a:pt x="12821" y="16150"/>
                    <a:pt x="12821" y="16150"/>
                  </a:cubicBezTo>
                  <a:cubicBezTo>
                    <a:pt x="12706" y="16150"/>
                    <a:pt x="12706" y="16150"/>
                    <a:pt x="12706" y="16150"/>
                  </a:cubicBezTo>
                  <a:cubicBezTo>
                    <a:pt x="12706" y="16150"/>
                    <a:pt x="12706" y="16150"/>
                    <a:pt x="12706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475" y="16150"/>
                    <a:pt x="12475" y="16150"/>
                    <a:pt x="12475" y="16150"/>
                  </a:cubicBezTo>
                  <a:cubicBezTo>
                    <a:pt x="12475" y="16150"/>
                    <a:pt x="12475" y="16150"/>
                    <a:pt x="12475" y="16150"/>
                  </a:cubicBezTo>
                  <a:cubicBezTo>
                    <a:pt x="12359" y="16051"/>
                    <a:pt x="12359" y="16051"/>
                    <a:pt x="12359" y="16051"/>
                  </a:cubicBezTo>
                  <a:cubicBezTo>
                    <a:pt x="12475" y="16051"/>
                    <a:pt x="12475" y="16051"/>
                    <a:pt x="12475" y="16051"/>
                  </a:cubicBezTo>
                  <a:cubicBezTo>
                    <a:pt x="12359" y="15952"/>
                    <a:pt x="12359" y="15952"/>
                    <a:pt x="12359" y="15952"/>
                  </a:cubicBezTo>
                  <a:cubicBezTo>
                    <a:pt x="12359" y="15952"/>
                    <a:pt x="12359" y="15952"/>
                    <a:pt x="12359" y="15952"/>
                  </a:cubicBezTo>
                  <a:cubicBezTo>
                    <a:pt x="12244" y="15952"/>
                    <a:pt x="12244" y="15952"/>
                    <a:pt x="12244" y="15952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754"/>
                    <a:pt x="12244" y="15754"/>
                    <a:pt x="12244" y="15754"/>
                  </a:cubicBezTo>
                  <a:cubicBezTo>
                    <a:pt x="12244" y="15754"/>
                    <a:pt x="12244" y="15754"/>
                    <a:pt x="12244" y="15754"/>
                  </a:cubicBezTo>
                  <a:cubicBezTo>
                    <a:pt x="12128" y="15655"/>
                    <a:pt x="12128" y="15655"/>
                    <a:pt x="12128" y="15655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952"/>
                    <a:pt x="12244" y="15952"/>
                    <a:pt x="12244" y="15952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359" y="16051"/>
                    <a:pt x="12359" y="16051"/>
                    <a:pt x="12359" y="16051"/>
                  </a:cubicBezTo>
                  <a:cubicBezTo>
                    <a:pt x="12359" y="16150"/>
                    <a:pt x="12359" y="16150"/>
                    <a:pt x="12359" y="16150"/>
                  </a:cubicBezTo>
                  <a:cubicBezTo>
                    <a:pt x="12359" y="16250"/>
                    <a:pt x="12359" y="16250"/>
                    <a:pt x="12359" y="16250"/>
                  </a:cubicBezTo>
                  <a:cubicBezTo>
                    <a:pt x="12244" y="16349"/>
                    <a:pt x="12244" y="16349"/>
                    <a:pt x="12244" y="16349"/>
                  </a:cubicBezTo>
                  <a:cubicBezTo>
                    <a:pt x="12244" y="16349"/>
                    <a:pt x="12244" y="16349"/>
                    <a:pt x="12244" y="16349"/>
                  </a:cubicBezTo>
                  <a:cubicBezTo>
                    <a:pt x="12128" y="16349"/>
                    <a:pt x="12128" y="16349"/>
                    <a:pt x="12128" y="16349"/>
                  </a:cubicBezTo>
                  <a:cubicBezTo>
                    <a:pt x="12128" y="16349"/>
                    <a:pt x="12128" y="16349"/>
                    <a:pt x="12128" y="16349"/>
                  </a:cubicBezTo>
                  <a:cubicBezTo>
                    <a:pt x="12013" y="16349"/>
                    <a:pt x="12013" y="16349"/>
                    <a:pt x="12013" y="16349"/>
                  </a:cubicBezTo>
                  <a:cubicBezTo>
                    <a:pt x="12013" y="16448"/>
                    <a:pt x="12013" y="16448"/>
                    <a:pt x="12013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547"/>
                    <a:pt x="11897" y="16547"/>
                    <a:pt x="11897" y="16547"/>
                  </a:cubicBezTo>
                  <a:cubicBezTo>
                    <a:pt x="11782" y="16547"/>
                    <a:pt x="11782" y="16547"/>
                    <a:pt x="11782" y="16547"/>
                  </a:cubicBezTo>
                  <a:cubicBezTo>
                    <a:pt x="11782" y="16547"/>
                    <a:pt x="11782" y="16547"/>
                    <a:pt x="11782" y="16547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745"/>
                    <a:pt x="11666" y="16745"/>
                    <a:pt x="11666" y="16745"/>
                  </a:cubicBezTo>
                  <a:cubicBezTo>
                    <a:pt x="11666" y="16745"/>
                    <a:pt x="11666" y="16745"/>
                    <a:pt x="11666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844"/>
                    <a:pt x="11551" y="16844"/>
                    <a:pt x="11551" y="16844"/>
                  </a:cubicBezTo>
                  <a:cubicBezTo>
                    <a:pt x="11551" y="16844"/>
                    <a:pt x="11551" y="16844"/>
                    <a:pt x="11551" y="16844"/>
                  </a:cubicBezTo>
                  <a:cubicBezTo>
                    <a:pt x="11435" y="16844"/>
                    <a:pt x="11435" y="16844"/>
                    <a:pt x="11435" y="16844"/>
                  </a:cubicBezTo>
                  <a:cubicBezTo>
                    <a:pt x="11320" y="16943"/>
                    <a:pt x="11320" y="16943"/>
                    <a:pt x="11320" y="16943"/>
                  </a:cubicBezTo>
                  <a:cubicBezTo>
                    <a:pt x="11320" y="17042"/>
                    <a:pt x="11320" y="17042"/>
                    <a:pt x="11320" y="17042"/>
                  </a:cubicBezTo>
                  <a:cubicBezTo>
                    <a:pt x="11320" y="17042"/>
                    <a:pt x="11320" y="17042"/>
                    <a:pt x="11320" y="17042"/>
                  </a:cubicBezTo>
                  <a:cubicBezTo>
                    <a:pt x="11320" y="17141"/>
                    <a:pt x="11320" y="17141"/>
                    <a:pt x="11320" y="17141"/>
                  </a:cubicBezTo>
                  <a:cubicBezTo>
                    <a:pt x="11204" y="17240"/>
                    <a:pt x="11204" y="17240"/>
                    <a:pt x="11204" y="17240"/>
                  </a:cubicBezTo>
                  <a:cubicBezTo>
                    <a:pt x="11204" y="17240"/>
                    <a:pt x="11204" y="17240"/>
                    <a:pt x="11204" y="17240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0973" y="17240"/>
                    <a:pt x="10973" y="17240"/>
                    <a:pt x="10973" y="17240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858" y="17439"/>
                    <a:pt x="10858" y="17439"/>
                    <a:pt x="10858" y="17439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627" y="17339"/>
                    <a:pt x="10627" y="17339"/>
                    <a:pt x="10627" y="17339"/>
                  </a:cubicBezTo>
                  <a:cubicBezTo>
                    <a:pt x="10627" y="17240"/>
                    <a:pt x="10627" y="17240"/>
                    <a:pt x="10627" y="17240"/>
                  </a:cubicBezTo>
                  <a:cubicBezTo>
                    <a:pt x="10511" y="17240"/>
                    <a:pt x="10511" y="17240"/>
                    <a:pt x="10511" y="17240"/>
                  </a:cubicBezTo>
                  <a:cubicBezTo>
                    <a:pt x="10511" y="17339"/>
                    <a:pt x="10511" y="17339"/>
                    <a:pt x="10511" y="17339"/>
                  </a:cubicBezTo>
                  <a:cubicBezTo>
                    <a:pt x="10511" y="17339"/>
                    <a:pt x="10511" y="17339"/>
                    <a:pt x="10511" y="17339"/>
                  </a:cubicBezTo>
                  <a:cubicBezTo>
                    <a:pt x="10627" y="17339"/>
                    <a:pt x="10627" y="17339"/>
                    <a:pt x="10627" y="17339"/>
                  </a:cubicBezTo>
                  <a:cubicBezTo>
                    <a:pt x="10627" y="17439"/>
                    <a:pt x="10627" y="17439"/>
                    <a:pt x="10627" y="17439"/>
                  </a:cubicBezTo>
                  <a:cubicBezTo>
                    <a:pt x="10627" y="17439"/>
                    <a:pt x="10627" y="17439"/>
                    <a:pt x="10627" y="17439"/>
                  </a:cubicBezTo>
                  <a:cubicBezTo>
                    <a:pt x="10627" y="17538"/>
                    <a:pt x="10627" y="17538"/>
                    <a:pt x="10627" y="17538"/>
                  </a:cubicBezTo>
                  <a:cubicBezTo>
                    <a:pt x="10511" y="17538"/>
                    <a:pt x="10511" y="17538"/>
                    <a:pt x="10511" y="17538"/>
                  </a:cubicBezTo>
                  <a:cubicBezTo>
                    <a:pt x="10396" y="17538"/>
                    <a:pt x="10396" y="17538"/>
                    <a:pt x="10396" y="17538"/>
                  </a:cubicBezTo>
                  <a:cubicBezTo>
                    <a:pt x="10280" y="17637"/>
                    <a:pt x="10280" y="17637"/>
                    <a:pt x="10280" y="17637"/>
                  </a:cubicBezTo>
                  <a:cubicBezTo>
                    <a:pt x="10280" y="17637"/>
                    <a:pt x="10280" y="17637"/>
                    <a:pt x="10280" y="17637"/>
                  </a:cubicBezTo>
                  <a:cubicBezTo>
                    <a:pt x="10165" y="17637"/>
                    <a:pt x="10165" y="17637"/>
                    <a:pt x="10165" y="17637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280" y="17538"/>
                    <a:pt x="10280" y="17538"/>
                    <a:pt x="10280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637"/>
                    <a:pt x="10165" y="17637"/>
                    <a:pt x="10165" y="17637"/>
                  </a:cubicBezTo>
                  <a:cubicBezTo>
                    <a:pt x="10049" y="17637"/>
                    <a:pt x="10049" y="17637"/>
                    <a:pt x="10049" y="17637"/>
                  </a:cubicBezTo>
                  <a:cubicBezTo>
                    <a:pt x="10049" y="17637"/>
                    <a:pt x="10049" y="17637"/>
                    <a:pt x="10049" y="17637"/>
                  </a:cubicBezTo>
                  <a:cubicBezTo>
                    <a:pt x="9934" y="17637"/>
                    <a:pt x="9934" y="17637"/>
                    <a:pt x="9934" y="17637"/>
                  </a:cubicBezTo>
                  <a:cubicBezTo>
                    <a:pt x="9934" y="17538"/>
                    <a:pt x="9934" y="17538"/>
                    <a:pt x="9934" y="17538"/>
                  </a:cubicBezTo>
                  <a:cubicBezTo>
                    <a:pt x="9934" y="17538"/>
                    <a:pt x="9934" y="17538"/>
                    <a:pt x="9934" y="17538"/>
                  </a:cubicBezTo>
                  <a:cubicBezTo>
                    <a:pt x="9934" y="17439"/>
                    <a:pt x="9934" y="17439"/>
                    <a:pt x="9934" y="17439"/>
                  </a:cubicBezTo>
                  <a:cubicBezTo>
                    <a:pt x="9934" y="17439"/>
                    <a:pt x="9934" y="17439"/>
                    <a:pt x="9934" y="17439"/>
                  </a:cubicBezTo>
                  <a:cubicBezTo>
                    <a:pt x="9818" y="17439"/>
                    <a:pt x="9818" y="17439"/>
                    <a:pt x="9818" y="17439"/>
                  </a:cubicBezTo>
                  <a:cubicBezTo>
                    <a:pt x="9818" y="17538"/>
                    <a:pt x="9818" y="17538"/>
                    <a:pt x="9818" y="17538"/>
                  </a:cubicBezTo>
                  <a:cubicBezTo>
                    <a:pt x="9818" y="17538"/>
                    <a:pt x="9818" y="17538"/>
                    <a:pt x="9818" y="17538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703" y="17538"/>
                    <a:pt x="9703" y="17538"/>
                    <a:pt x="9703" y="17538"/>
                  </a:cubicBezTo>
                  <a:cubicBezTo>
                    <a:pt x="9703" y="17439"/>
                    <a:pt x="9703" y="17439"/>
                    <a:pt x="9703" y="17439"/>
                  </a:cubicBezTo>
                  <a:cubicBezTo>
                    <a:pt x="9703" y="17439"/>
                    <a:pt x="9703" y="17439"/>
                    <a:pt x="9703" y="174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703" y="17240"/>
                    <a:pt x="9703" y="17240"/>
                    <a:pt x="9703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439"/>
                    <a:pt x="9587" y="17439"/>
                    <a:pt x="9587" y="17439"/>
                  </a:cubicBezTo>
                  <a:cubicBezTo>
                    <a:pt x="9587" y="17538"/>
                    <a:pt x="9587" y="17538"/>
                    <a:pt x="9587" y="17538"/>
                  </a:cubicBezTo>
                  <a:cubicBezTo>
                    <a:pt x="9472" y="17538"/>
                    <a:pt x="9472" y="17538"/>
                    <a:pt x="9472" y="17538"/>
                  </a:cubicBezTo>
                  <a:cubicBezTo>
                    <a:pt x="9472" y="17538"/>
                    <a:pt x="9472" y="17538"/>
                    <a:pt x="9472" y="17538"/>
                  </a:cubicBezTo>
                  <a:cubicBezTo>
                    <a:pt x="9356" y="17439"/>
                    <a:pt x="9356" y="17439"/>
                    <a:pt x="9356" y="17439"/>
                  </a:cubicBezTo>
                  <a:cubicBezTo>
                    <a:pt x="9356" y="17439"/>
                    <a:pt x="9356" y="17439"/>
                    <a:pt x="9356" y="17439"/>
                  </a:cubicBezTo>
                  <a:cubicBezTo>
                    <a:pt x="9356" y="17538"/>
                    <a:pt x="9356" y="17538"/>
                    <a:pt x="9356" y="17538"/>
                  </a:cubicBezTo>
                  <a:cubicBezTo>
                    <a:pt x="9356" y="17538"/>
                    <a:pt x="9356" y="17538"/>
                    <a:pt x="9356" y="17538"/>
                  </a:cubicBezTo>
                  <a:cubicBezTo>
                    <a:pt x="9356" y="17637"/>
                    <a:pt x="9356" y="17637"/>
                    <a:pt x="9356" y="17637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356" y="17736"/>
                    <a:pt x="9356" y="17736"/>
                    <a:pt x="9356" y="17736"/>
                  </a:cubicBezTo>
                  <a:cubicBezTo>
                    <a:pt x="9356" y="17736"/>
                    <a:pt x="9356" y="17736"/>
                    <a:pt x="9356" y="17736"/>
                  </a:cubicBezTo>
                  <a:cubicBezTo>
                    <a:pt x="9356" y="17835"/>
                    <a:pt x="9356" y="17835"/>
                    <a:pt x="9356" y="17835"/>
                  </a:cubicBezTo>
                  <a:cubicBezTo>
                    <a:pt x="9241" y="17835"/>
                    <a:pt x="9241" y="17835"/>
                    <a:pt x="9241" y="17835"/>
                  </a:cubicBezTo>
                  <a:cubicBezTo>
                    <a:pt x="9241" y="17736"/>
                    <a:pt x="9241" y="17736"/>
                    <a:pt x="9241" y="17736"/>
                  </a:cubicBezTo>
                  <a:cubicBezTo>
                    <a:pt x="9125" y="17835"/>
                    <a:pt x="9125" y="17835"/>
                    <a:pt x="9125" y="17835"/>
                  </a:cubicBezTo>
                  <a:cubicBezTo>
                    <a:pt x="9125" y="17835"/>
                    <a:pt x="9125" y="17835"/>
                    <a:pt x="9125" y="17835"/>
                  </a:cubicBezTo>
                  <a:cubicBezTo>
                    <a:pt x="9010" y="17835"/>
                    <a:pt x="9010" y="17835"/>
                    <a:pt x="9010" y="17835"/>
                  </a:cubicBezTo>
                  <a:cubicBezTo>
                    <a:pt x="9010" y="17835"/>
                    <a:pt x="9010" y="17835"/>
                    <a:pt x="9010" y="17835"/>
                  </a:cubicBezTo>
                  <a:cubicBezTo>
                    <a:pt x="9010" y="17736"/>
                    <a:pt x="9010" y="17736"/>
                    <a:pt x="9010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835"/>
                    <a:pt x="8894" y="17835"/>
                    <a:pt x="8894" y="17835"/>
                  </a:cubicBezTo>
                  <a:cubicBezTo>
                    <a:pt x="8894" y="17835"/>
                    <a:pt x="8894" y="17835"/>
                    <a:pt x="8894" y="17835"/>
                  </a:cubicBezTo>
                  <a:cubicBezTo>
                    <a:pt x="8779" y="17835"/>
                    <a:pt x="8779" y="17835"/>
                    <a:pt x="8779" y="17835"/>
                  </a:cubicBezTo>
                  <a:cubicBezTo>
                    <a:pt x="8779" y="17736"/>
                    <a:pt x="8779" y="17736"/>
                    <a:pt x="8779" y="17736"/>
                  </a:cubicBezTo>
                  <a:cubicBezTo>
                    <a:pt x="8779" y="17736"/>
                    <a:pt x="8779" y="17736"/>
                    <a:pt x="8779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548" y="17835"/>
                    <a:pt x="8548" y="17835"/>
                    <a:pt x="8548" y="17835"/>
                  </a:cubicBezTo>
                  <a:cubicBezTo>
                    <a:pt x="8548" y="17835"/>
                    <a:pt x="8548" y="17835"/>
                    <a:pt x="8548" y="17835"/>
                  </a:cubicBezTo>
                  <a:cubicBezTo>
                    <a:pt x="8663" y="17835"/>
                    <a:pt x="8663" y="17835"/>
                    <a:pt x="8663" y="17835"/>
                  </a:cubicBezTo>
                  <a:cubicBezTo>
                    <a:pt x="8663" y="17934"/>
                    <a:pt x="8663" y="17934"/>
                    <a:pt x="8663" y="17934"/>
                  </a:cubicBezTo>
                  <a:cubicBezTo>
                    <a:pt x="8548" y="18033"/>
                    <a:pt x="8548" y="18033"/>
                    <a:pt x="8548" y="18033"/>
                  </a:cubicBezTo>
                  <a:cubicBezTo>
                    <a:pt x="8432" y="18132"/>
                    <a:pt x="8432" y="18132"/>
                    <a:pt x="8432" y="18132"/>
                  </a:cubicBezTo>
                  <a:cubicBezTo>
                    <a:pt x="8432" y="18132"/>
                    <a:pt x="8432" y="18132"/>
                    <a:pt x="8432" y="18132"/>
                  </a:cubicBezTo>
                  <a:cubicBezTo>
                    <a:pt x="8317" y="18132"/>
                    <a:pt x="8317" y="18132"/>
                    <a:pt x="8317" y="18132"/>
                  </a:cubicBezTo>
                  <a:cubicBezTo>
                    <a:pt x="8317" y="18033"/>
                    <a:pt x="8317" y="18033"/>
                    <a:pt x="8317" y="18033"/>
                  </a:cubicBezTo>
                  <a:cubicBezTo>
                    <a:pt x="8317" y="18033"/>
                    <a:pt x="8317" y="18033"/>
                    <a:pt x="8317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132"/>
                    <a:pt x="8086" y="18132"/>
                    <a:pt x="8086" y="18132"/>
                  </a:cubicBezTo>
                  <a:cubicBezTo>
                    <a:pt x="8086" y="18132"/>
                    <a:pt x="8086" y="18132"/>
                    <a:pt x="8086" y="18132"/>
                  </a:cubicBezTo>
                  <a:cubicBezTo>
                    <a:pt x="8086" y="18231"/>
                    <a:pt x="8086" y="18231"/>
                    <a:pt x="8086" y="18231"/>
                  </a:cubicBezTo>
                  <a:cubicBezTo>
                    <a:pt x="8086" y="18231"/>
                    <a:pt x="8086" y="18231"/>
                    <a:pt x="8086" y="18231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330"/>
                    <a:pt x="8201" y="18330"/>
                    <a:pt x="8201" y="18330"/>
                  </a:cubicBezTo>
                  <a:cubicBezTo>
                    <a:pt x="8201" y="18429"/>
                    <a:pt x="8201" y="18429"/>
                    <a:pt x="8201" y="18429"/>
                  </a:cubicBezTo>
                  <a:cubicBezTo>
                    <a:pt x="8201" y="18528"/>
                    <a:pt x="8201" y="18528"/>
                    <a:pt x="8201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7970" y="18528"/>
                    <a:pt x="7970" y="18528"/>
                    <a:pt x="7970" y="18528"/>
                  </a:cubicBezTo>
                  <a:cubicBezTo>
                    <a:pt x="7855" y="18528"/>
                    <a:pt x="7855" y="18528"/>
                    <a:pt x="7855" y="18528"/>
                  </a:cubicBezTo>
                  <a:cubicBezTo>
                    <a:pt x="7739" y="18528"/>
                    <a:pt x="7739" y="18528"/>
                    <a:pt x="7739" y="18528"/>
                  </a:cubicBezTo>
                  <a:cubicBezTo>
                    <a:pt x="7739" y="18528"/>
                    <a:pt x="7739" y="18528"/>
                    <a:pt x="7739" y="18528"/>
                  </a:cubicBezTo>
                  <a:cubicBezTo>
                    <a:pt x="7739" y="18628"/>
                    <a:pt x="7739" y="18628"/>
                    <a:pt x="7739" y="18628"/>
                  </a:cubicBezTo>
                  <a:cubicBezTo>
                    <a:pt x="7855" y="18628"/>
                    <a:pt x="7855" y="18628"/>
                    <a:pt x="7855" y="18628"/>
                  </a:cubicBezTo>
                  <a:cubicBezTo>
                    <a:pt x="7970" y="18628"/>
                    <a:pt x="7970" y="18628"/>
                    <a:pt x="7970" y="18628"/>
                  </a:cubicBezTo>
                  <a:cubicBezTo>
                    <a:pt x="7970" y="18727"/>
                    <a:pt x="7970" y="18727"/>
                    <a:pt x="7970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7970" y="18826"/>
                    <a:pt x="7970" y="18826"/>
                    <a:pt x="7970" y="18826"/>
                  </a:cubicBezTo>
                  <a:cubicBezTo>
                    <a:pt x="7970" y="18826"/>
                    <a:pt x="7970" y="18826"/>
                    <a:pt x="7970" y="18826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8086" y="18925"/>
                    <a:pt x="8086" y="18925"/>
                    <a:pt x="8086" y="18925"/>
                  </a:cubicBezTo>
                  <a:cubicBezTo>
                    <a:pt x="8086" y="18925"/>
                    <a:pt x="8086" y="18925"/>
                    <a:pt x="8086" y="18925"/>
                  </a:cubicBezTo>
                  <a:cubicBezTo>
                    <a:pt x="8086" y="19024"/>
                    <a:pt x="8086" y="19024"/>
                    <a:pt x="8086" y="19024"/>
                  </a:cubicBezTo>
                  <a:cubicBezTo>
                    <a:pt x="8086" y="19024"/>
                    <a:pt x="8086" y="19024"/>
                    <a:pt x="8086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855" y="18925"/>
                    <a:pt x="7855" y="18925"/>
                    <a:pt x="7855" y="18925"/>
                  </a:cubicBezTo>
                  <a:cubicBezTo>
                    <a:pt x="7855" y="18925"/>
                    <a:pt x="7855" y="18925"/>
                    <a:pt x="7855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624" y="18826"/>
                    <a:pt x="7624" y="18826"/>
                    <a:pt x="7624" y="18826"/>
                  </a:cubicBezTo>
                  <a:cubicBezTo>
                    <a:pt x="7624" y="18925"/>
                    <a:pt x="7624" y="18925"/>
                    <a:pt x="7624" y="18925"/>
                  </a:cubicBezTo>
                  <a:cubicBezTo>
                    <a:pt x="7624" y="18925"/>
                    <a:pt x="7624" y="18925"/>
                    <a:pt x="7624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855" y="19024"/>
                    <a:pt x="7855" y="19024"/>
                    <a:pt x="7855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123"/>
                    <a:pt x="7970" y="19123"/>
                    <a:pt x="7970" y="19123"/>
                  </a:cubicBezTo>
                  <a:cubicBezTo>
                    <a:pt x="7970" y="19123"/>
                    <a:pt x="7970" y="19123"/>
                    <a:pt x="7970" y="19123"/>
                  </a:cubicBezTo>
                  <a:cubicBezTo>
                    <a:pt x="7855" y="19123"/>
                    <a:pt x="7855" y="19123"/>
                    <a:pt x="7855" y="19123"/>
                  </a:cubicBezTo>
                  <a:cubicBezTo>
                    <a:pt x="7855" y="19123"/>
                    <a:pt x="7855" y="19123"/>
                    <a:pt x="7855" y="19123"/>
                  </a:cubicBezTo>
                  <a:cubicBezTo>
                    <a:pt x="7855" y="19222"/>
                    <a:pt x="7855" y="19222"/>
                    <a:pt x="7855" y="19222"/>
                  </a:cubicBezTo>
                  <a:cubicBezTo>
                    <a:pt x="7739" y="19123"/>
                    <a:pt x="7739" y="19123"/>
                    <a:pt x="7739" y="19123"/>
                  </a:cubicBezTo>
                  <a:cubicBezTo>
                    <a:pt x="7624" y="19123"/>
                    <a:pt x="7624" y="19123"/>
                    <a:pt x="7624" y="19123"/>
                  </a:cubicBezTo>
                  <a:cubicBezTo>
                    <a:pt x="7624" y="19024"/>
                    <a:pt x="7624" y="19024"/>
                    <a:pt x="7624" y="19024"/>
                  </a:cubicBezTo>
                  <a:cubicBezTo>
                    <a:pt x="7508" y="19024"/>
                    <a:pt x="7508" y="19024"/>
                    <a:pt x="7508" y="19024"/>
                  </a:cubicBezTo>
                  <a:cubicBezTo>
                    <a:pt x="7508" y="19123"/>
                    <a:pt x="7508" y="19123"/>
                    <a:pt x="7508" y="19123"/>
                  </a:cubicBezTo>
                  <a:cubicBezTo>
                    <a:pt x="7508" y="19123"/>
                    <a:pt x="7508" y="19123"/>
                    <a:pt x="7508" y="19123"/>
                  </a:cubicBezTo>
                  <a:cubicBezTo>
                    <a:pt x="7508" y="19222"/>
                    <a:pt x="7508" y="19222"/>
                    <a:pt x="7508" y="19222"/>
                  </a:cubicBezTo>
                  <a:cubicBezTo>
                    <a:pt x="7508" y="19222"/>
                    <a:pt x="7508" y="19222"/>
                    <a:pt x="7508" y="19222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321"/>
                    <a:pt x="7393" y="19321"/>
                    <a:pt x="7393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624" y="19420"/>
                    <a:pt x="7624" y="19420"/>
                    <a:pt x="7624" y="19420"/>
                  </a:cubicBezTo>
                  <a:cubicBezTo>
                    <a:pt x="7624" y="19420"/>
                    <a:pt x="7624" y="19420"/>
                    <a:pt x="7624" y="19420"/>
                  </a:cubicBezTo>
                  <a:cubicBezTo>
                    <a:pt x="7508" y="19420"/>
                    <a:pt x="7508" y="19420"/>
                    <a:pt x="7508" y="19420"/>
                  </a:cubicBezTo>
                  <a:cubicBezTo>
                    <a:pt x="7393" y="19420"/>
                    <a:pt x="7393" y="19420"/>
                    <a:pt x="7393" y="19420"/>
                  </a:cubicBezTo>
                  <a:cubicBezTo>
                    <a:pt x="7393" y="19420"/>
                    <a:pt x="7393" y="19420"/>
                    <a:pt x="7393" y="19420"/>
                  </a:cubicBezTo>
                  <a:cubicBezTo>
                    <a:pt x="7393" y="19321"/>
                    <a:pt x="7393" y="19321"/>
                    <a:pt x="7393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420"/>
                    <a:pt x="7277" y="19420"/>
                    <a:pt x="7277" y="19420"/>
                  </a:cubicBezTo>
                  <a:cubicBezTo>
                    <a:pt x="7277" y="19420"/>
                    <a:pt x="7277" y="19420"/>
                    <a:pt x="7277" y="19420"/>
                  </a:cubicBezTo>
                  <a:cubicBezTo>
                    <a:pt x="7277" y="19519"/>
                    <a:pt x="7277" y="19519"/>
                    <a:pt x="7277" y="19519"/>
                  </a:cubicBezTo>
                  <a:cubicBezTo>
                    <a:pt x="7277" y="19519"/>
                    <a:pt x="7277" y="19519"/>
                    <a:pt x="7277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393" y="19618"/>
                    <a:pt x="7393" y="19618"/>
                    <a:pt x="7393" y="19618"/>
                  </a:cubicBezTo>
                  <a:cubicBezTo>
                    <a:pt x="7393" y="19618"/>
                    <a:pt x="7393" y="19618"/>
                    <a:pt x="7393" y="19618"/>
                  </a:cubicBezTo>
                  <a:cubicBezTo>
                    <a:pt x="7277" y="19618"/>
                    <a:pt x="7277" y="19618"/>
                    <a:pt x="7277" y="19618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046" y="19618"/>
                    <a:pt x="7046" y="19618"/>
                    <a:pt x="7046" y="19618"/>
                  </a:cubicBezTo>
                  <a:cubicBezTo>
                    <a:pt x="7046" y="19618"/>
                    <a:pt x="7046" y="19618"/>
                    <a:pt x="7046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815" y="19618"/>
                    <a:pt x="6815" y="19618"/>
                    <a:pt x="6815" y="19618"/>
                  </a:cubicBezTo>
                  <a:cubicBezTo>
                    <a:pt x="6815" y="19618"/>
                    <a:pt x="6815" y="19618"/>
                    <a:pt x="6815" y="19618"/>
                  </a:cubicBezTo>
                  <a:cubicBezTo>
                    <a:pt x="6815" y="19717"/>
                    <a:pt x="6815" y="19717"/>
                    <a:pt x="6815" y="19717"/>
                  </a:cubicBezTo>
                  <a:cubicBezTo>
                    <a:pt x="7046" y="19717"/>
                    <a:pt x="7046" y="19717"/>
                    <a:pt x="7046" y="19717"/>
                  </a:cubicBezTo>
                  <a:cubicBezTo>
                    <a:pt x="7161" y="19717"/>
                    <a:pt x="7161" y="19717"/>
                    <a:pt x="7161" y="19717"/>
                  </a:cubicBezTo>
                  <a:cubicBezTo>
                    <a:pt x="7161" y="19817"/>
                    <a:pt x="7161" y="19817"/>
                    <a:pt x="7161" y="19817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046" y="19916"/>
                    <a:pt x="7046" y="19916"/>
                    <a:pt x="7046" y="19916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815" y="19817"/>
                    <a:pt x="6815" y="19817"/>
                    <a:pt x="6815" y="19817"/>
                  </a:cubicBezTo>
                  <a:cubicBezTo>
                    <a:pt x="6815" y="19817"/>
                    <a:pt x="6815" y="19817"/>
                    <a:pt x="6815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7046" y="19916"/>
                    <a:pt x="7046" y="19916"/>
                    <a:pt x="7046" y="19916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046" y="20114"/>
                    <a:pt x="7046" y="20114"/>
                    <a:pt x="7046" y="20114"/>
                  </a:cubicBezTo>
                  <a:cubicBezTo>
                    <a:pt x="7161" y="20114"/>
                    <a:pt x="7161" y="20114"/>
                    <a:pt x="7161" y="20114"/>
                  </a:cubicBezTo>
                  <a:cubicBezTo>
                    <a:pt x="7161" y="20114"/>
                    <a:pt x="7161" y="20114"/>
                    <a:pt x="7161" y="20114"/>
                  </a:cubicBezTo>
                  <a:cubicBezTo>
                    <a:pt x="7046" y="20213"/>
                    <a:pt x="7046" y="20213"/>
                    <a:pt x="7046" y="20213"/>
                  </a:cubicBezTo>
                  <a:cubicBezTo>
                    <a:pt x="7046" y="20213"/>
                    <a:pt x="7046" y="20213"/>
                    <a:pt x="7046" y="20213"/>
                  </a:cubicBezTo>
                  <a:cubicBezTo>
                    <a:pt x="7046" y="20312"/>
                    <a:pt x="7046" y="20312"/>
                    <a:pt x="7046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699" y="20213"/>
                    <a:pt x="6699" y="20213"/>
                    <a:pt x="6699" y="20213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411"/>
                    <a:pt x="6930" y="20411"/>
                    <a:pt x="6930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699" y="20411"/>
                    <a:pt x="6699" y="20411"/>
                    <a:pt x="6699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510"/>
                    <a:pt x="6815" y="20510"/>
                    <a:pt x="6815" y="20510"/>
                  </a:cubicBezTo>
                  <a:cubicBezTo>
                    <a:pt x="6815" y="20510"/>
                    <a:pt x="6815" y="20510"/>
                    <a:pt x="6815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584" y="20510"/>
                    <a:pt x="6584" y="20510"/>
                    <a:pt x="6584" y="20510"/>
                  </a:cubicBezTo>
                  <a:cubicBezTo>
                    <a:pt x="6584" y="20510"/>
                    <a:pt x="6584" y="20510"/>
                    <a:pt x="6584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584" y="20609"/>
                    <a:pt x="6584" y="20609"/>
                    <a:pt x="6584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584" y="20708"/>
                    <a:pt x="6584" y="20708"/>
                    <a:pt x="6584" y="20708"/>
                  </a:cubicBezTo>
                  <a:cubicBezTo>
                    <a:pt x="6699" y="20708"/>
                    <a:pt x="6699" y="20708"/>
                    <a:pt x="6699" y="20708"/>
                  </a:cubicBezTo>
                  <a:cubicBezTo>
                    <a:pt x="6815" y="20708"/>
                    <a:pt x="6815" y="20708"/>
                    <a:pt x="6815" y="20708"/>
                  </a:cubicBezTo>
                  <a:cubicBezTo>
                    <a:pt x="6815" y="20708"/>
                    <a:pt x="6815" y="20708"/>
                    <a:pt x="6815" y="20708"/>
                  </a:cubicBezTo>
                  <a:cubicBezTo>
                    <a:pt x="6815" y="20807"/>
                    <a:pt x="6815" y="20807"/>
                    <a:pt x="6815" y="20807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584" y="20807"/>
                    <a:pt x="6584" y="20807"/>
                    <a:pt x="6584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353" y="20807"/>
                    <a:pt x="6353" y="20807"/>
                    <a:pt x="6353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584" y="20807"/>
                    <a:pt x="6584" y="20807"/>
                    <a:pt x="6584" y="20807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468" y="20906"/>
                    <a:pt x="6468" y="20906"/>
                    <a:pt x="6468" y="20906"/>
                  </a:cubicBezTo>
                  <a:cubicBezTo>
                    <a:pt x="6468" y="20906"/>
                    <a:pt x="6468" y="20906"/>
                    <a:pt x="6468" y="20906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1006"/>
                    <a:pt x="6699" y="21006"/>
                    <a:pt x="6699" y="21006"/>
                  </a:cubicBezTo>
                  <a:cubicBezTo>
                    <a:pt x="6584" y="21006"/>
                    <a:pt x="6584" y="21006"/>
                    <a:pt x="6584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584" y="21006"/>
                    <a:pt x="6584" y="21006"/>
                    <a:pt x="6584" y="21006"/>
                  </a:cubicBezTo>
                  <a:cubicBezTo>
                    <a:pt x="6699" y="21006"/>
                    <a:pt x="6699" y="21006"/>
                    <a:pt x="6699" y="21006"/>
                  </a:cubicBezTo>
                  <a:cubicBezTo>
                    <a:pt x="6699" y="21105"/>
                    <a:pt x="6699" y="21105"/>
                    <a:pt x="6699" y="21105"/>
                  </a:cubicBezTo>
                  <a:cubicBezTo>
                    <a:pt x="6584" y="21105"/>
                    <a:pt x="6584" y="21105"/>
                    <a:pt x="6584" y="21105"/>
                  </a:cubicBezTo>
                  <a:cubicBezTo>
                    <a:pt x="6468" y="21105"/>
                    <a:pt x="6468" y="21105"/>
                    <a:pt x="6468" y="21105"/>
                  </a:cubicBezTo>
                  <a:cubicBezTo>
                    <a:pt x="6468" y="21105"/>
                    <a:pt x="6468" y="21105"/>
                    <a:pt x="6468" y="21105"/>
                  </a:cubicBezTo>
                  <a:cubicBezTo>
                    <a:pt x="6353" y="21105"/>
                    <a:pt x="6353" y="21105"/>
                    <a:pt x="6353" y="21105"/>
                  </a:cubicBezTo>
                  <a:cubicBezTo>
                    <a:pt x="6353" y="21006"/>
                    <a:pt x="6353" y="21006"/>
                    <a:pt x="6353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122" y="21006"/>
                    <a:pt x="6122" y="21006"/>
                    <a:pt x="6122" y="21006"/>
                  </a:cubicBezTo>
                  <a:cubicBezTo>
                    <a:pt x="6122" y="21006"/>
                    <a:pt x="6122" y="21006"/>
                    <a:pt x="6122" y="21006"/>
                  </a:cubicBezTo>
                  <a:cubicBezTo>
                    <a:pt x="6122" y="21105"/>
                    <a:pt x="6122" y="21105"/>
                    <a:pt x="6122" y="21105"/>
                  </a:cubicBezTo>
                  <a:cubicBezTo>
                    <a:pt x="6353" y="21105"/>
                    <a:pt x="6353" y="21105"/>
                    <a:pt x="6353" y="21105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468" y="21204"/>
                    <a:pt x="6468" y="21204"/>
                    <a:pt x="6468" y="21204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584" y="21303"/>
                    <a:pt x="6584" y="21303"/>
                    <a:pt x="6584" y="21303"/>
                  </a:cubicBezTo>
                  <a:cubicBezTo>
                    <a:pt x="6584" y="21303"/>
                    <a:pt x="6584" y="21303"/>
                    <a:pt x="6584" y="21303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468" y="21402"/>
                    <a:pt x="6468" y="21402"/>
                    <a:pt x="6468" y="21402"/>
                  </a:cubicBezTo>
                  <a:cubicBezTo>
                    <a:pt x="6353" y="21402"/>
                    <a:pt x="6353" y="21402"/>
                    <a:pt x="6353" y="21402"/>
                  </a:cubicBezTo>
                  <a:close/>
                  <a:moveTo>
                    <a:pt x="6237" y="21402"/>
                  </a:moveTo>
                  <a:cubicBezTo>
                    <a:pt x="6122" y="21303"/>
                    <a:pt x="6122" y="21303"/>
                    <a:pt x="6122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122" y="21402"/>
                    <a:pt x="6122" y="21402"/>
                    <a:pt x="6122" y="21402"/>
                  </a:cubicBezTo>
                  <a:cubicBezTo>
                    <a:pt x="6237" y="21402"/>
                    <a:pt x="6237" y="21402"/>
                    <a:pt x="6237" y="21402"/>
                  </a:cubicBezTo>
                  <a:cubicBezTo>
                    <a:pt x="6237" y="21402"/>
                    <a:pt x="6237" y="21402"/>
                    <a:pt x="6237" y="21402"/>
                  </a:cubicBezTo>
                  <a:close/>
                  <a:moveTo>
                    <a:pt x="14323" y="14466"/>
                  </a:moveTo>
                  <a:cubicBezTo>
                    <a:pt x="14323" y="14466"/>
                    <a:pt x="14323" y="14466"/>
                    <a:pt x="14323" y="14466"/>
                  </a:cubicBezTo>
                  <a:cubicBezTo>
                    <a:pt x="14439" y="14466"/>
                    <a:pt x="14439" y="14466"/>
                    <a:pt x="14439" y="14466"/>
                  </a:cubicBezTo>
                  <a:cubicBezTo>
                    <a:pt x="14670" y="14466"/>
                    <a:pt x="14670" y="14466"/>
                    <a:pt x="14670" y="14466"/>
                  </a:cubicBezTo>
                  <a:cubicBezTo>
                    <a:pt x="14901" y="14466"/>
                    <a:pt x="14901" y="14466"/>
                    <a:pt x="14901" y="14466"/>
                  </a:cubicBezTo>
                  <a:cubicBezTo>
                    <a:pt x="14901" y="14367"/>
                    <a:pt x="14901" y="14367"/>
                    <a:pt x="14901" y="14367"/>
                  </a:cubicBezTo>
                  <a:cubicBezTo>
                    <a:pt x="15016" y="14367"/>
                    <a:pt x="15016" y="14367"/>
                    <a:pt x="15016" y="14367"/>
                  </a:cubicBezTo>
                  <a:cubicBezTo>
                    <a:pt x="15132" y="14466"/>
                    <a:pt x="15132" y="14466"/>
                    <a:pt x="15132" y="14466"/>
                  </a:cubicBezTo>
                  <a:cubicBezTo>
                    <a:pt x="15247" y="14367"/>
                    <a:pt x="15247" y="14367"/>
                    <a:pt x="15247" y="14367"/>
                  </a:cubicBezTo>
                  <a:cubicBezTo>
                    <a:pt x="15363" y="14466"/>
                    <a:pt x="15363" y="14466"/>
                    <a:pt x="15363" y="14466"/>
                  </a:cubicBezTo>
                  <a:cubicBezTo>
                    <a:pt x="15478" y="14367"/>
                    <a:pt x="15478" y="14367"/>
                    <a:pt x="15478" y="14367"/>
                  </a:cubicBezTo>
                  <a:cubicBezTo>
                    <a:pt x="15478" y="14169"/>
                    <a:pt x="15478" y="14169"/>
                    <a:pt x="15478" y="14169"/>
                  </a:cubicBezTo>
                  <a:cubicBezTo>
                    <a:pt x="15363" y="14070"/>
                    <a:pt x="15363" y="14070"/>
                    <a:pt x="15363" y="14070"/>
                  </a:cubicBezTo>
                  <a:cubicBezTo>
                    <a:pt x="15363" y="13971"/>
                    <a:pt x="15363" y="13971"/>
                    <a:pt x="15363" y="13971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016" y="14070"/>
                    <a:pt x="15016" y="14070"/>
                    <a:pt x="15016" y="14070"/>
                  </a:cubicBezTo>
                  <a:cubicBezTo>
                    <a:pt x="14670" y="14169"/>
                    <a:pt x="14670" y="14169"/>
                    <a:pt x="14670" y="14169"/>
                  </a:cubicBezTo>
                  <a:cubicBezTo>
                    <a:pt x="14670" y="14169"/>
                    <a:pt x="14670" y="14169"/>
                    <a:pt x="14670" y="14169"/>
                  </a:cubicBezTo>
                  <a:cubicBezTo>
                    <a:pt x="14554" y="14268"/>
                    <a:pt x="14554" y="14268"/>
                    <a:pt x="14554" y="14268"/>
                  </a:cubicBezTo>
                  <a:cubicBezTo>
                    <a:pt x="14439" y="14367"/>
                    <a:pt x="14439" y="14367"/>
                    <a:pt x="14439" y="14367"/>
                  </a:cubicBezTo>
                  <a:cubicBezTo>
                    <a:pt x="14323" y="14367"/>
                    <a:pt x="14323" y="14367"/>
                    <a:pt x="14323" y="14367"/>
                  </a:cubicBezTo>
                  <a:cubicBezTo>
                    <a:pt x="14323" y="14367"/>
                    <a:pt x="14323" y="14367"/>
                    <a:pt x="14323" y="14367"/>
                  </a:cubicBezTo>
                  <a:cubicBezTo>
                    <a:pt x="14323" y="14466"/>
                    <a:pt x="14323" y="14466"/>
                    <a:pt x="14323" y="14466"/>
                  </a:cubicBezTo>
                  <a:close/>
                  <a:moveTo>
                    <a:pt x="6584" y="20906"/>
                  </a:move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584" y="20906"/>
                    <a:pt x="6584" y="20906"/>
                    <a:pt x="6584" y="20906"/>
                  </a:cubicBezTo>
                  <a:close/>
                  <a:moveTo>
                    <a:pt x="7161" y="20114"/>
                  </a:moveTo>
                  <a:cubicBezTo>
                    <a:pt x="7161" y="20114"/>
                    <a:pt x="7161" y="20114"/>
                    <a:pt x="7161" y="20114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161" y="20114"/>
                    <a:pt x="7161" y="20114"/>
                    <a:pt x="7161" y="20114"/>
                  </a:cubicBezTo>
                  <a:close/>
                  <a:moveTo>
                    <a:pt x="7161" y="20015"/>
                  </a:moveTo>
                  <a:cubicBezTo>
                    <a:pt x="7161" y="20015"/>
                    <a:pt x="7161" y="20015"/>
                    <a:pt x="7161" y="20015"/>
                  </a:cubicBezTo>
                  <a:cubicBezTo>
                    <a:pt x="7277" y="20015"/>
                    <a:pt x="7277" y="20015"/>
                    <a:pt x="7277" y="20015"/>
                  </a:cubicBezTo>
                  <a:cubicBezTo>
                    <a:pt x="7277" y="19916"/>
                    <a:pt x="7277" y="19916"/>
                    <a:pt x="7277" y="19916"/>
                  </a:cubicBezTo>
                  <a:cubicBezTo>
                    <a:pt x="7161" y="20015"/>
                    <a:pt x="7161" y="20015"/>
                    <a:pt x="7161" y="20015"/>
                  </a:cubicBezTo>
                  <a:close/>
                  <a:moveTo>
                    <a:pt x="7277" y="19817"/>
                  </a:move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lose/>
                  <a:moveTo>
                    <a:pt x="7161" y="19618"/>
                  </a:moveTo>
                  <a:cubicBezTo>
                    <a:pt x="7161" y="19717"/>
                    <a:pt x="7161" y="19717"/>
                    <a:pt x="7161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161" y="19618"/>
                    <a:pt x="7161" y="19618"/>
                    <a:pt x="7161" y="19618"/>
                  </a:cubicBezTo>
                  <a:close/>
                  <a:moveTo>
                    <a:pt x="7624" y="19618"/>
                  </a:moveTo>
                  <a:cubicBezTo>
                    <a:pt x="7624" y="19618"/>
                    <a:pt x="7624" y="19618"/>
                    <a:pt x="7624" y="19618"/>
                  </a:cubicBezTo>
                  <a:cubicBezTo>
                    <a:pt x="7624" y="19519"/>
                    <a:pt x="7624" y="19519"/>
                    <a:pt x="7624" y="19519"/>
                  </a:cubicBezTo>
                  <a:cubicBezTo>
                    <a:pt x="7624" y="19519"/>
                    <a:pt x="7624" y="19519"/>
                    <a:pt x="7624" y="19519"/>
                  </a:cubicBezTo>
                  <a:cubicBezTo>
                    <a:pt x="7624" y="19618"/>
                    <a:pt x="7624" y="19618"/>
                    <a:pt x="7624" y="19618"/>
                  </a:cubicBezTo>
                  <a:close/>
                  <a:moveTo>
                    <a:pt x="7508" y="19123"/>
                  </a:moveTo>
                  <a:cubicBezTo>
                    <a:pt x="7508" y="19123"/>
                    <a:pt x="7508" y="19123"/>
                    <a:pt x="7508" y="19123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739" y="19321"/>
                    <a:pt x="7739" y="19321"/>
                    <a:pt x="7739" y="19321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624" y="19123"/>
                    <a:pt x="7624" y="19123"/>
                    <a:pt x="7624" y="19123"/>
                  </a:cubicBezTo>
                  <a:cubicBezTo>
                    <a:pt x="7508" y="19123"/>
                    <a:pt x="7508" y="19123"/>
                    <a:pt x="7508" y="19123"/>
                  </a:cubicBezTo>
                  <a:close/>
                  <a:moveTo>
                    <a:pt x="8201" y="18231"/>
                  </a:moveTo>
                  <a:cubicBezTo>
                    <a:pt x="8201" y="18330"/>
                    <a:pt x="8201" y="18330"/>
                    <a:pt x="8201" y="18330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201" y="18429"/>
                    <a:pt x="8201" y="18429"/>
                    <a:pt x="8201" y="18429"/>
                  </a:cubicBezTo>
                  <a:cubicBezTo>
                    <a:pt x="8317" y="18528"/>
                    <a:pt x="8317" y="18528"/>
                    <a:pt x="8317" y="18528"/>
                  </a:cubicBezTo>
                  <a:cubicBezTo>
                    <a:pt x="8317" y="18528"/>
                    <a:pt x="8317" y="18528"/>
                    <a:pt x="8317" y="18528"/>
                  </a:cubicBezTo>
                  <a:cubicBezTo>
                    <a:pt x="8317" y="18429"/>
                    <a:pt x="8317" y="18429"/>
                    <a:pt x="8317" y="18429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231"/>
                    <a:pt x="8201" y="18231"/>
                    <a:pt x="8201" y="18231"/>
                  </a:cubicBezTo>
                  <a:close/>
                  <a:moveTo>
                    <a:pt x="8663" y="17934"/>
                  </a:moveTo>
                  <a:cubicBezTo>
                    <a:pt x="8663" y="18033"/>
                    <a:pt x="8663" y="18033"/>
                    <a:pt x="8663" y="18033"/>
                  </a:cubicBezTo>
                  <a:cubicBezTo>
                    <a:pt x="8779" y="18033"/>
                    <a:pt x="8779" y="18033"/>
                    <a:pt x="8779" y="18033"/>
                  </a:cubicBezTo>
                  <a:cubicBezTo>
                    <a:pt x="8779" y="18033"/>
                    <a:pt x="8779" y="18033"/>
                    <a:pt x="8779" y="18033"/>
                  </a:cubicBezTo>
                  <a:cubicBezTo>
                    <a:pt x="8779" y="17934"/>
                    <a:pt x="8779" y="17934"/>
                    <a:pt x="8779" y="17934"/>
                  </a:cubicBezTo>
                  <a:cubicBezTo>
                    <a:pt x="8663" y="17934"/>
                    <a:pt x="8663" y="17934"/>
                    <a:pt x="8663" y="17934"/>
                  </a:cubicBezTo>
                  <a:close/>
                  <a:moveTo>
                    <a:pt x="8779" y="17934"/>
                  </a:moveTo>
                  <a:cubicBezTo>
                    <a:pt x="8894" y="17934"/>
                    <a:pt x="8894" y="17934"/>
                    <a:pt x="8894" y="17934"/>
                  </a:cubicBezTo>
                  <a:cubicBezTo>
                    <a:pt x="8894" y="17934"/>
                    <a:pt x="8894" y="17934"/>
                    <a:pt x="8894" y="17934"/>
                  </a:cubicBezTo>
                  <a:cubicBezTo>
                    <a:pt x="8779" y="17835"/>
                    <a:pt x="8779" y="17835"/>
                    <a:pt x="8779" y="17835"/>
                  </a:cubicBezTo>
                  <a:cubicBezTo>
                    <a:pt x="8779" y="17934"/>
                    <a:pt x="8779" y="17934"/>
                    <a:pt x="8779" y="17934"/>
                  </a:cubicBezTo>
                  <a:close/>
                  <a:moveTo>
                    <a:pt x="9587" y="17835"/>
                  </a:moveTo>
                  <a:cubicBezTo>
                    <a:pt x="9703" y="17835"/>
                    <a:pt x="9703" y="17835"/>
                    <a:pt x="9703" y="17835"/>
                  </a:cubicBezTo>
                  <a:cubicBezTo>
                    <a:pt x="9818" y="17835"/>
                    <a:pt x="9818" y="17835"/>
                    <a:pt x="9818" y="17835"/>
                  </a:cubicBezTo>
                  <a:cubicBezTo>
                    <a:pt x="9818" y="17736"/>
                    <a:pt x="9818" y="17736"/>
                    <a:pt x="9818" y="17736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587" y="17637"/>
                    <a:pt x="9587" y="17637"/>
                    <a:pt x="9587" y="17637"/>
                  </a:cubicBezTo>
                  <a:cubicBezTo>
                    <a:pt x="9587" y="17637"/>
                    <a:pt x="9587" y="17637"/>
                    <a:pt x="9587" y="17637"/>
                  </a:cubicBezTo>
                  <a:cubicBezTo>
                    <a:pt x="9587" y="17736"/>
                    <a:pt x="9587" y="17736"/>
                    <a:pt x="9587" y="17736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587" y="17835"/>
                    <a:pt x="9587" y="17835"/>
                    <a:pt x="9587" y="17835"/>
                  </a:cubicBezTo>
                  <a:cubicBezTo>
                    <a:pt x="9587" y="17835"/>
                    <a:pt x="9587" y="17835"/>
                    <a:pt x="9587" y="17835"/>
                  </a:cubicBezTo>
                  <a:cubicBezTo>
                    <a:pt x="9587" y="17835"/>
                    <a:pt x="9587" y="17835"/>
                    <a:pt x="9587" y="17835"/>
                  </a:cubicBezTo>
                  <a:close/>
                  <a:moveTo>
                    <a:pt x="9934" y="17835"/>
                  </a:move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835"/>
                    <a:pt x="9934" y="17835"/>
                    <a:pt x="9934" y="17835"/>
                  </a:cubicBezTo>
                  <a:cubicBezTo>
                    <a:pt x="9934" y="17835"/>
                    <a:pt x="9934" y="17835"/>
                    <a:pt x="9934" y="17835"/>
                  </a:cubicBezTo>
                  <a:close/>
                  <a:moveTo>
                    <a:pt x="16056" y="15160"/>
                  </a:move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lose/>
                  <a:moveTo>
                    <a:pt x="14901" y="14466"/>
                  </a:move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4901" y="14466"/>
                    <a:pt x="14901" y="14466"/>
                  </a:cubicBezTo>
                  <a:close/>
                  <a:moveTo>
                    <a:pt x="14439" y="14169"/>
                  </a:move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439" y="14169"/>
                    <a:pt x="14439" y="14169"/>
                    <a:pt x="14439" y="14169"/>
                  </a:cubicBezTo>
                  <a:close/>
                  <a:moveTo>
                    <a:pt x="15363" y="13971"/>
                  </a:moveTo>
                  <a:cubicBezTo>
                    <a:pt x="15363" y="13971"/>
                    <a:pt x="15363" y="13971"/>
                    <a:pt x="15363" y="13971"/>
                  </a:cubicBezTo>
                  <a:cubicBezTo>
                    <a:pt x="15478" y="14070"/>
                    <a:pt x="15478" y="14070"/>
                    <a:pt x="15478" y="14070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363" y="13971"/>
                    <a:pt x="15363" y="13971"/>
                    <a:pt x="15363" y="13971"/>
                  </a:cubicBezTo>
                  <a:close/>
                  <a:moveTo>
                    <a:pt x="16056" y="12484"/>
                  </a:moveTo>
                  <a:cubicBezTo>
                    <a:pt x="16056" y="12484"/>
                    <a:pt x="16056" y="12484"/>
                    <a:pt x="16056" y="12484"/>
                  </a:cubicBezTo>
                  <a:cubicBezTo>
                    <a:pt x="16056" y="12583"/>
                    <a:pt x="16056" y="12583"/>
                    <a:pt x="16056" y="12583"/>
                  </a:cubicBezTo>
                  <a:cubicBezTo>
                    <a:pt x="16056" y="12583"/>
                    <a:pt x="16056" y="12583"/>
                    <a:pt x="16056" y="12583"/>
                  </a:cubicBezTo>
                  <a:cubicBezTo>
                    <a:pt x="16171" y="12683"/>
                    <a:pt x="16171" y="12683"/>
                    <a:pt x="16171" y="12683"/>
                  </a:cubicBezTo>
                  <a:cubicBezTo>
                    <a:pt x="16171" y="12782"/>
                    <a:pt x="16171" y="12782"/>
                    <a:pt x="16171" y="12782"/>
                  </a:cubicBezTo>
                  <a:cubicBezTo>
                    <a:pt x="16287" y="12782"/>
                    <a:pt x="16287" y="12782"/>
                    <a:pt x="16287" y="12782"/>
                  </a:cubicBezTo>
                  <a:cubicBezTo>
                    <a:pt x="16402" y="12881"/>
                    <a:pt x="16402" y="12881"/>
                    <a:pt x="16402" y="12881"/>
                  </a:cubicBezTo>
                  <a:cubicBezTo>
                    <a:pt x="16518" y="12980"/>
                    <a:pt x="16518" y="12980"/>
                    <a:pt x="16518" y="12980"/>
                  </a:cubicBezTo>
                  <a:cubicBezTo>
                    <a:pt x="16633" y="12980"/>
                    <a:pt x="16633" y="12980"/>
                    <a:pt x="16633" y="12980"/>
                  </a:cubicBezTo>
                  <a:cubicBezTo>
                    <a:pt x="16633" y="12980"/>
                    <a:pt x="16633" y="12980"/>
                    <a:pt x="16633" y="12980"/>
                  </a:cubicBezTo>
                  <a:cubicBezTo>
                    <a:pt x="16633" y="13079"/>
                    <a:pt x="16633" y="13079"/>
                    <a:pt x="16633" y="13079"/>
                  </a:cubicBezTo>
                  <a:cubicBezTo>
                    <a:pt x="16749" y="13079"/>
                    <a:pt x="16749" y="13079"/>
                    <a:pt x="16749" y="13079"/>
                  </a:cubicBezTo>
                  <a:cubicBezTo>
                    <a:pt x="16749" y="13079"/>
                    <a:pt x="16749" y="13079"/>
                    <a:pt x="16749" y="13079"/>
                  </a:cubicBezTo>
                  <a:cubicBezTo>
                    <a:pt x="16749" y="12980"/>
                    <a:pt x="16749" y="12980"/>
                    <a:pt x="16749" y="12980"/>
                  </a:cubicBezTo>
                  <a:cubicBezTo>
                    <a:pt x="16864" y="12980"/>
                    <a:pt x="16864" y="12980"/>
                    <a:pt x="16864" y="12980"/>
                  </a:cubicBezTo>
                  <a:cubicBezTo>
                    <a:pt x="16749" y="12881"/>
                    <a:pt x="16749" y="12881"/>
                    <a:pt x="16749" y="12881"/>
                  </a:cubicBezTo>
                  <a:cubicBezTo>
                    <a:pt x="16633" y="12881"/>
                    <a:pt x="16633" y="12881"/>
                    <a:pt x="16633" y="12881"/>
                  </a:cubicBezTo>
                  <a:cubicBezTo>
                    <a:pt x="16633" y="12881"/>
                    <a:pt x="16633" y="12881"/>
                    <a:pt x="16633" y="12881"/>
                  </a:cubicBezTo>
                  <a:cubicBezTo>
                    <a:pt x="16518" y="12782"/>
                    <a:pt x="16518" y="12782"/>
                    <a:pt x="16518" y="12782"/>
                  </a:cubicBezTo>
                  <a:cubicBezTo>
                    <a:pt x="16633" y="12782"/>
                    <a:pt x="16633" y="12782"/>
                    <a:pt x="16633" y="12782"/>
                  </a:cubicBezTo>
                  <a:cubicBezTo>
                    <a:pt x="16633" y="12782"/>
                    <a:pt x="16633" y="12782"/>
                    <a:pt x="16633" y="12782"/>
                  </a:cubicBezTo>
                  <a:cubicBezTo>
                    <a:pt x="16749" y="12782"/>
                    <a:pt x="16749" y="12782"/>
                    <a:pt x="16749" y="12782"/>
                  </a:cubicBezTo>
                  <a:cubicBezTo>
                    <a:pt x="16749" y="12782"/>
                    <a:pt x="16749" y="12782"/>
                    <a:pt x="16749" y="12782"/>
                  </a:cubicBezTo>
                  <a:cubicBezTo>
                    <a:pt x="16864" y="12782"/>
                    <a:pt x="16864" y="12782"/>
                    <a:pt x="16864" y="12782"/>
                  </a:cubicBezTo>
                  <a:cubicBezTo>
                    <a:pt x="16864" y="12881"/>
                    <a:pt x="16864" y="12881"/>
                    <a:pt x="16864" y="12881"/>
                  </a:cubicBezTo>
                  <a:cubicBezTo>
                    <a:pt x="16980" y="12782"/>
                    <a:pt x="16980" y="12782"/>
                    <a:pt x="16980" y="12782"/>
                  </a:cubicBezTo>
                  <a:cubicBezTo>
                    <a:pt x="16864" y="12782"/>
                    <a:pt x="16864" y="12782"/>
                    <a:pt x="16864" y="12782"/>
                  </a:cubicBezTo>
                  <a:cubicBezTo>
                    <a:pt x="16633" y="12683"/>
                    <a:pt x="16633" y="12683"/>
                    <a:pt x="16633" y="12683"/>
                  </a:cubicBezTo>
                  <a:cubicBezTo>
                    <a:pt x="16518" y="12583"/>
                    <a:pt x="16518" y="12583"/>
                    <a:pt x="16518" y="12583"/>
                  </a:cubicBezTo>
                  <a:cubicBezTo>
                    <a:pt x="16518" y="12484"/>
                    <a:pt x="16518" y="12484"/>
                    <a:pt x="16518" y="12484"/>
                  </a:cubicBezTo>
                  <a:cubicBezTo>
                    <a:pt x="16402" y="12484"/>
                    <a:pt x="16402" y="12484"/>
                    <a:pt x="16402" y="12484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171" y="12484"/>
                    <a:pt x="16171" y="12484"/>
                    <a:pt x="16171" y="12484"/>
                  </a:cubicBezTo>
                  <a:cubicBezTo>
                    <a:pt x="16056" y="12385"/>
                    <a:pt x="16056" y="12385"/>
                    <a:pt x="16056" y="12385"/>
                  </a:cubicBezTo>
                  <a:cubicBezTo>
                    <a:pt x="16056" y="12484"/>
                    <a:pt x="16056" y="12484"/>
                    <a:pt x="16056" y="12484"/>
                  </a:cubicBezTo>
                  <a:close/>
                  <a:moveTo>
                    <a:pt x="15825" y="12484"/>
                  </a:moveTo>
                  <a:cubicBezTo>
                    <a:pt x="15825" y="12484"/>
                    <a:pt x="15825" y="12484"/>
                    <a:pt x="15825" y="12484"/>
                  </a:cubicBezTo>
                  <a:cubicBezTo>
                    <a:pt x="15825" y="12385"/>
                    <a:pt x="15825" y="12385"/>
                    <a:pt x="15825" y="12385"/>
                  </a:cubicBezTo>
                  <a:cubicBezTo>
                    <a:pt x="15940" y="12385"/>
                    <a:pt x="15940" y="12385"/>
                    <a:pt x="15940" y="12385"/>
                  </a:cubicBezTo>
                  <a:cubicBezTo>
                    <a:pt x="15709" y="12385"/>
                    <a:pt x="15709" y="12385"/>
                    <a:pt x="15709" y="12385"/>
                  </a:cubicBezTo>
                  <a:cubicBezTo>
                    <a:pt x="15709" y="12484"/>
                    <a:pt x="15709" y="12484"/>
                    <a:pt x="15709" y="12484"/>
                  </a:cubicBezTo>
                  <a:cubicBezTo>
                    <a:pt x="15825" y="12484"/>
                    <a:pt x="15825" y="12484"/>
                    <a:pt x="15825" y="12484"/>
                  </a:cubicBezTo>
                  <a:close/>
                  <a:moveTo>
                    <a:pt x="16056" y="12385"/>
                  </a:moveTo>
                  <a:cubicBezTo>
                    <a:pt x="16056" y="12385"/>
                    <a:pt x="16056" y="12385"/>
                    <a:pt x="16056" y="12385"/>
                  </a:cubicBezTo>
                  <a:cubicBezTo>
                    <a:pt x="16287" y="12385"/>
                    <a:pt x="16287" y="12385"/>
                    <a:pt x="16287" y="12385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518" y="12484"/>
                    <a:pt x="16518" y="12484"/>
                    <a:pt x="16518" y="12484"/>
                  </a:cubicBezTo>
                  <a:cubicBezTo>
                    <a:pt x="16633" y="12484"/>
                    <a:pt x="16633" y="12484"/>
                    <a:pt x="16633" y="12484"/>
                  </a:cubicBezTo>
                  <a:cubicBezTo>
                    <a:pt x="16633" y="12484"/>
                    <a:pt x="16633" y="12484"/>
                    <a:pt x="16633" y="12484"/>
                  </a:cubicBezTo>
                  <a:cubicBezTo>
                    <a:pt x="16749" y="12484"/>
                    <a:pt x="16749" y="12484"/>
                    <a:pt x="16749" y="12484"/>
                  </a:cubicBezTo>
                  <a:cubicBezTo>
                    <a:pt x="16749" y="12583"/>
                    <a:pt x="16749" y="12583"/>
                    <a:pt x="16749" y="12583"/>
                  </a:cubicBezTo>
                  <a:cubicBezTo>
                    <a:pt x="16749" y="12583"/>
                    <a:pt x="16749" y="12583"/>
                    <a:pt x="16749" y="12583"/>
                  </a:cubicBezTo>
                  <a:cubicBezTo>
                    <a:pt x="16864" y="12583"/>
                    <a:pt x="16864" y="12583"/>
                    <a:pt x="16864" y="12583"/>
                  </a:cubicBezTo>
                  <a:cubicBezTo>
                    <a:pt x="16864" y="12583"/>
                    <a:pt x="16864" y="12583"/>
                    <a:pt x="16864" y="12583"/>
                  </a:cubicBezTo>
                  <a:cubicBezTo>
                    <a:pt x="16980" y="12583"/>
                    <a:pt x="16980" y="12583"/>
                    <a:pt x="16980" y="12583"/>
                  </a:cubicBezTo>
                  <a:cubicBezTo>
                    <a:pt x="16980" y="12583"/>
                    <a:pt x="16980" y="12583"/>
                    <a:pt x="16980" y="12583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864" y="12385"/>
                    <a:pt x="16864" y="12385"/>
                    <a:pt x="16864" y="12385"/>
                  </a:cubicBezTo>
                  <a:cubicBezTo>
                    <a:pt x="16864" y="12385"/>
                    <a:pt x="16864" y="12385"/>
                    <a:pt x="16864" y="12385"/>
                  </a:cubicBezTo>
                  <a:cubicBezTo>
                    <a:pt x="16749" y="12286"/>
                    <a:pt x="16749" y="12286"/>
                    <a:pt x="16749" y="12286"/>
                  </a:cubicBezTo>
                  <a:cubicBezTo>
                    <a:pt x="16633" y="12286"/>
                    <a:pt x="16633" y="12286"/>
                    <a:pt x="16633" y="12286"/>
                  </a:cubicBezTo>
                  <a:cubicBezTo>
                    <a:pt x="16402" y="12385"/>
                    <a:pt x="16402" y="12385"/>
                    <a:pt x="16402" y="12385"/>
                  </a:cubicBezTo>
                  <a:cubicBezTo>
                    <a:pt x="16287" y="12286"/>
                    <a:pt x="16287" y="12286"/>
                    <a:pt x="16287" y="12286"/>
                  </a:cubicBezTo>
                  <a:cubicBezTo>
                    <a:pt x="16171" y="12286"/>
                    <a:pt x="16171" y="12286"/>
                    <a:pt x="16171" y="12286"/>
                  </a:cubicBezTo>
                  <a:cubicBezTo>
                    <a:pt x="16056" y="12286"/>
                    <a:pt x="16056" y="12286"/>
                    <a:pt x="16056" y="12286"/>
                  </a:cubicBezTo>
                  <a:cubicBezTo>
                    <a:pt x="16056" y="12286"/>
                    <a:pt x="16056" y="12385"/>
                    <a:pt x="16056" y="12385"/>
                  </a:cubicBezTo>
                  <a:close/>
                  <a:moveTo>
                    <a:pt x="15594" y="12088"/>
                  </a:moveTo>
                  <a:cubicBezTo>
                    <a:pt x="15709" y="12088"/>
                    <a:pt x="15709" y="12088"/>
                    <a:pt x="15709" y="12088"/>
                  </a:cubicBezTo>
                  <a:cubicBezTo>
                    <a:pt x="15825" y="12187"/>
                    <a:pt x="15825" y="12187"/>
                    <a:pt x="15825" y="12187"/>
                  </a:cubicBezTo>
                  <a:cubicBezTo>
                    <a:pt x="15940" y="12286"/>
                    <a:pt x="15940" y="12286"/>
                    <a:pt x="15940" y="12286"/>
                  </a:cubicBezTo>
                  <a:cubicBezTo>
                    <a:pt x="16056" y="12286"/>
                    <a:pt x="16056" y="12286"/>
                    <a:pt x="16056" y="12286"/>
                  </a:cubicBezTo>
                  <a:cubicBezTo>
                    <a:pt x="16287" y="12286"/>
                    <a:pt x="16287" y="12286"/>
                    <a:pt x="16287" y="12286"/>
                  </a:cubicBezTo>
                  <a:cubicBezTo>
                    <a:pt x="16518" y="12286"/>
                    <a:pt x="16518" y="12286"/>
                    <a:pt x="16518" y="12286"/>
                  </a:cubicBezTo>
                  <a:cubicBezTo>
                    <a:pt x="16749" y="12286"/>
                    <a:pt x="16749" y="12286"/>
                    <a:pt x="16749" y="12286"/>
                  </a:cubicBezTo>
                  <a:cubicBezTo>
                    <a:pt x="16633" y="12187"/>
                    <a:pt x="16633" y="12187"/>
                    <a:pt x="16633" y="12187"/>
                  </a:cubicBezTo>
                  <a:cubicBezTo>
                    <a:pt x="16518" y="12187"/>
                    <a:pt x="16518" y="12187"/>
                    <a:pt x="16518" y="12187"/>
                  </a:cubicBezTo>
                  <a:cubicBezTo>
                    <a:pt x="16287" y="12187"/>
                    <a:pt x="16287" y="12187"/>
                    <a:pt x="16287" y="12187"/>
                  </a:cubicBezTo>
                  <a:cubicBezTo>
                    <a:pt x="16287" y="12187"/>
                    <a:pt x="16287" y="12187"/>
                    <a:pt x="16287" y="12187"/>
                  </a:cubicBezTo>
                  <a:cubicBezTo>
                    <a:pt x="16056" y="12088"/>
                    <a:pt x="16056" y="12088"/>
                    <a:pt x="16056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6056" y="12088"/>
                    <a:pt x="16056" y="12088"/>
                    <a:pt x="16056" y="12088"/>
                  </a:cubicBezTo>
                  <a:cubicBezTo>
                    <a:pt x="16171" y="12088"/>
                    <a:pt x="16171" y="12088"/>
                    <a:pt x="16171" y="12088"/>
                  </a:cubicBezTo>
                  <a:cubicBezTo>
                    <a:pt x="16402" y="12187"/>
                    <a:pt x="16402" y="12187"/>
                    <a:pt x="16402" y="12187"/>
                  </a:cubicBezTo>
                  <a:cubicBezTo>
                    <a:pt x="16402" y="12187"/>
                    <a:pt x="16402" y="12187"/>
                    <a:pt x="16402" y="12187"/>
                  </a:cubicBezTo>
                  <a:cubicBezTo>
                    <a:pt x="16402" y="12088"/>
                    <a:pt x="16402" y="12088"/>
                    <a:pt x="16402" y="12088"/>
                  </a:cubicBezTo>
                  <a:cubicBezTo>
                    <a:pt x="16171" y="11989"/>
                    <a:pt x="16171" y="11989"/>
                    <a:pt x="16171" y="11989"/>
                  </a:cubicBezTo>
                  <a:cubicBezTo>
                    <a:pt x="15940" y="11989"/>
                    <a:pt x="15940" y="11989"/>
                    <a:pt x="15940" y="11989"/>
                  </a:cubicBezTo>
                  <a:cubicBezTo>
                    <a:pt x="15825" y="11989"/>
                    <a:pt x="15825" y="11989"/>
                    <a:pt x="15825" y="11989"/>
                  </a:cubicBezTo>
                  <a:cubicBezTo>
                    <a:pt x="15825" y="11989"/>
                    <a:pt x="15825" y="11989"/>
                    <a:pt x="15825" y="11989"/>
                  </a:cubicBezTo>
                  <a:cubicBezTo>
                    <a:pt x="15709" y="12088"/>
                    <a:pt x="15709" y="12088"/>
                    <a:pt x="15709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lose/>
                  <a:moveTo>
                    <a:pt x="17211" y="12286"/>
                  </a:moveTo>
                  <a:cubicBezTo>
                    <a:pt x="17211" y="12286"/>
                    <a:pt x="17211" y="12286"/>
                    <a:pt x="17211" y="12286"/>
                  </a:cubicBezTo>
                  <a:cubicBezTo>
                    <a:pt x="17326" y="12286"/>
                    <a:pt x="17326" y="12286"/>
                    <a:pt x="17326" y="12286"/>
                  </a:cubicBezTo>
                  <a:cubicBezTo>
                    <a:pt x="17326" y="12187"/>
                    <a:pt x="17326" y="12187"/>
                    <a:pt x="17326" y="12187"/>
                  </a:cubicBezTo>
                  <a:cubicBezTo>
                    <a:pt x="17211" y="12286"/>
                    <a:pt x="17211" y="12286"/>
                    <a:pt x="17211" y="12286"/>
                  </a:cubicBezTo>
                  <a:cubicBezTo>
                    <a:pt x="17211" y="12286"/>
                    <a:pt x="17211" y="12286"/>
                    <a:pt x="17211" y="12286"/>
                  </a:cubicBezTo>
                  <a:close/>
                  <a:moveTo>
                    <a:pt x="17326" y="11097"/>
                  </a:moveTo>
                  <a:cubicBezTo>
                    <a:pt x="17211" y="11196"/>
                    <a:pt x="17211" y="11196"/>
                    <a:pt x="17211" y="11196"/>
                  </a:cubicBezTo>
                  <a:cubicBezTo>
                    <a:pt x="17211" y="11295"/>
                    <a:pt x="17211" y="11295"/>
                    <a:pt x="17211" y="11295"/>
                  </a:cubicBezTo>
                  <a:cubicBezTo>
                    <a:pt x="17211" y="11295"/>
                    <a:pt x="17211" y="11295"/>
                    <a:pt x="17211" y="11295"/>
                  </a:cubicBezTo>
                  <a:cubicBezTo>
                    <a:pt x="17326" y="11295"/>
                    <a:pt x="17326" y="11295"/>
                    <a:pt x="17326" y="11295"/>
                  </a:cubicBezTo>
                  <a:cubicBezTo>
                    <a:pt x="17442" y="11394"/>
                    <a:pt x="17442" y="11394"/>
                    <a:pt x="17442" y="11394"/>
                  </a:cubicBezTo>
                  <a:cubicBezTo>
                    <a:pt x="17557" y="11394"/>
                    <a:pt x="17557" y="11394"/>
                    <a:pt x="17557" y="11394"/>
                  </a:cubicBezTo>
                  <a:cubicBezTo>
                    <a:pt x="17673" y="11394"/>
                    <a:pt x="17673" y="11394"/>
                    <a:pt x="17673" y="11394"/>
                  </a:cubicBezTo>
                  <a:cubicBezTo>
                    <a:pt x="17673" y="11394"/>
                    <a:pt x="17673" y="11394"/>
                    <a:pt x="17673" y="11394"/>
                  </a:cubicBezTo>
                  <a:cubicBezTo>
                    <a:pt x="17673" y="11295"/>
                    <a:pt x="17673" y="11295"/>
                    <a:pt x="17673" y="11295"/>
                  </a:cubicBezTo>
                  <a:cubicBezTo>
                    <a:pt x="17788" y="11295"/>
                    <a:pt x="17788" y="11295"/>
                    <a:pt x="17788" y="11295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557" y="11097"/>
                    <a:pt x="17557" y="11097"/>
                    <a:pt x="17557" y="11097"/>
                  </a:cubicBezTo>
                  <a:cubicBezTo>
                    <a:pt x="17442" y="11097"/>
                    <a:pt x="17442" y="11097"/>
                    <a:pt x="17442" y="11097"/>
                  </a:cubicBezTo>
                  <a:cubicBezTo>
                    <a:pt x="17326" y="11097"/>
                    <a:pt x="17326" y="11097"/>
                    <a:pt x="17326" y="11097"/>
                  </a:cubicBezTo>
                  <a:close/>
                  <a:moveTo>
                    <a:pt x="18250" y="10998"/>
                  </a:moveTo>
                  <a:cubicBezTo>
                    <a:pt x="18250" y="10998"/>
                    <a:pt x="18250" y="10998"/>
                    <a:pt x="18250" y="10998"/>
                  </a:cubicBezTo>
                  <a:cubicBezTo>
                    <a:pt x="18366" y="10998"/>
                    <a:pt x="18366" y="10998"/>
                    <a:pt x="18366" y="10998"/>
                  </a:cubicBezTo>
                  <a:cubicBezTo>
                    <a:pt x="18366" y="10899"/>
                    <a:pt x="18366" y="10899"/>
                    <a:pt x="18366" y="10899"/>
                  </a:cubicBezTo>
                  <a:cubicBezTo>
                    <a:pt x="18250" y="10899"/>
                    <a:pt x="18250" y="10899"/>
                    <a:pt x="18250" y="10899"/>
                  </a:cubicBezTo>
                  <a:cubicBezTo>
                    <a:pt x="18250" y="10998"/>
                    <a:pt x="18250" y="10998"/>
                    <a:pt x="18250" y="10998"/>
                  </a:cubicBezTo>
                  <a:cubicBezTo>
                    <a:pt x="18250" y="10998"/>
                    <a:pt x="18250" y="10998"/>
                    <a:pt x="18250" y="10998"/>
                  </a:cubicBezTo>
                  <a:close/>
                  <a:moveTo>
                    <a:pt x="17788" y="10602"/>
                  </a:moveTo>
                  <a:cubicBezTo>
                    <a:pt x="17788" y="10602"/>
                    <a:pt x="17788" y="10602"/>
                    <a:pt x="17788" y="10602"/>
                  </a:cubicBezTo>
                  <a:cubicBezTo>
                    <a:pt x="17788" y="10701"/>
                    <a:pt x="17788" y="10701"/>
                    <a:pt x="17788" y="10701"/>
                  </a:cubicBezTo>
                  <a:cubicBezTo>
                    <a:pt x="17788" y="10800"/>
                    <a:pt x="17788" y="10800"/>
                    <a:pt x="17788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8019" y="10701"/>
                    <a:pt x="18019" y="10701"/>
                    <a:pt x="18019" y="10701"/>
                  </a:cubicBezTo>
                  <a:cubicBezTo>
                    <a:pt x="18019" y="10602"/>
                    <a:pt x="18019" y="10602"/>
                    <a:pt x="18019" y="10602"/>
                  </a:cubicBezTo>
                  <a:cubicBezTo>
                    <a:pt x="17904" y="10602"/>
                    <a:pt x="17904" y="10602"/>
                    <a:pt x="17904" y="10602"/>
                  </a:cubicBezTo>
                  <a:cubicBezTo>
                    <a:pt x="17788" y="10602"/>
                    <a:pt x="17788" y="10602"/>
                    <a:pt x="17788" y="10602"/>
                  </a:cubicBezTo>
                  <a:close/>
                  <a:moveTo>
                    <a:pt x="18481" y="10305"/>
                  </a:moveTo>
                  <a:cubicBezTo>
                    <a:pt x="18481" y="10404"/>
                    <a:pt x="18481" y="10404"/>
                    <a:pt x="18481" y="10404"/>
                  </a:cubicBezTo>
                  <a:cubicBezTo>
                    <a:pt x="18366" y="10503"/>
                    <a:pt x="18366" y="10503"/>
                    <a:pt x="18366" y="10503"/>
                  </a:cubicBezTo>
                  <a:cubicBezTo>
                    <a:pt x="18481" y="10602"/>
                    <a:pt x="18481" y="10602"/>
                    <a:pt x="18481" y="10602"/>
                  </a:cubicBezTo>
                  <a:cubicBezTo>
                    <a:pt x="18481" y="10701"/>
                    <a:pt x="18481" y="10701"/>
                    <a:pt x="18481" y="10701"/>
                  </a:cubicBezTo>
                  <a:cubicBezTo>
                    <a:pt x="18597" y="10602"/>
                    <a:pt x="18597" y="10602"/>
                    <a:pt x="18597" y="10602"/>
                  </a:cubicBezTo>
                  <a:cubicBezTo>
                    <a:pt x="18712" y="10602"/>
                    <a:pt x="18712" y="10602"/>
                    <a:pt x="18712" y="10602"/>
                  </a:cubicBezTo>
                  <a:cubicBezTo>
                    <a:pt x="18828" y="10602"/>
                    <a:pt x="18828" y="10602"/>
                    <a:pt x="18828" y="10602"/>
                  </a:cubicBezTo>
                  <a:cubicBezTo>
                    <a:pt x="18828" y="10701"/>
                    <a:pt x="18828" y="10701"/>
                    <a:pt x="18828" y="10701"/>
                  </a:cubicBezTo>
                  <a:cubicBezTo>
                    <a:pt x="18828" y="10701"/>
                    <a:pt x="18828" y="10701"/>
                    <a:pt x="18828" y="10701"/>
                  </a:cubicBezTo>
                  <a:cubicBezTo>
                    <a:pt x="18943" y="10602"/>
                    <a:pt x="18943" y="10602"/>
                    <a:pt x="18943" y="10602"/>
                  </a:cubicBezTo>
                  <a:cubicBezTo>
                    <a:pt x="18943" y="10602"/>
                    <a:pt x="18943" y="10602"/>
                    <a:pt x="18943" y="10602"/>
                  </a:cubicBezTo>
                  <a:cubicBezTo>
                    <a:pt x="18943" y="10503"/>
                    <a:pt x="18943" y="10503"/>
                    <a:pt x="18943" y="10503"/>
                  </a:cubicBezTo>
                  <a:cubicBezTo>
                    <a:pt x="18943" y="10404"/>
                    <a:pt x="18943" y="10404"/>
                    <a:pt x="18943" y="10404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712" y="10404"/>
                    <a:pt x="18712" y="10404"/>
                    <a:pt x="18712" y="10404"/>
                  </a:cubicBezTo>
                  <a:cubicBezTo>
                    <a:pt x="18712" y="10404"/>
                    <a:pt x="18712" y="10404"/>
                    <a:pt x="18712" y="10404"/>
                  </a:cubicBezTo>
                  <a:cubicBezTo>
                    <a:pt x="18712" y="10305"/>
                    <a:pt x="18712" y="10305"/>
                    <a:pt x="18712" y="10305"/>
                  </a:cubicBezTo>
                  <a:cubicBezTo>
                    <a:pt x="18712" y="10305"/>
                    <a:pt x="18712" y="10305"/>
                    <a:pt x="18712" y="10305"/>
                  </a:cubicBezTo>
                  <a:cubicBezTo>
                    <a:pt x="18828" y="10305"/>
                    <a:pt x="18828" y="10305"/>
                    <a:pt x="18828" y="10305"/>
                  </a:cubicBezTo>
                  <a:cubicBezTo>
                    <a:pt x="18828" y="10206"/>
                    <a:pt x="18828" y="10206"/>
                    <a:pt x="18828" y="10206"/>
                  </a:cubicBezTo>
                  <a:cubicBezTo>
                    <a:pt x="18712" y="10206"/>
                    <a:pt x="18712" y="10206"/>
                    <a:pt x="18712" y="10206"/>
                  </a:cubicBezTo>
                  <a:cubicBezTo>
                    <a:pt x="18597" y="10305"/>
                    <a:pt x="18597" y="10305"/>
                    <a:pt x="18597" y="10305"/>
                  </a:cubicBezTo>
                  <a:cubicBezTo>
                    <a:pt x="18597" y="10206"/>
                    <a:pt x="18597" y="10206"/>
                    <a:pt x="18597" y="10206"/>
                  </a:cubicBezTo>
                  <a:cubicBezTo>
                    <a:pt x="18481" y="10305"/>
                    <a:pt x="18481" y="10305"/>
                    <a:pt x="18481" y="10305"/>
                  </a:cubicBezTo>
                  <a:cubicBezTo>
                    <a:pt x="18481" y="10305"/>
                    <a:pt x="18481" y="10305"/>
                    <a:pt x="18481" y="10305"/>
                  </a:cubicBezTo>
                  <a:close/>
                  <a:moveTo>
                    <a:pt x="18597" y="9017"/>
                  </a:moveTo>
                  <a:cubicBezTo>
                    <a:pt x="18481" y="9017"/>
                    <a:pt x="18481" y="9017"/>
                    <a:pt x="18481" y="9017"/>
                  </a:cubicBezTo>
                  <a:cubicBezTo>
                    <a:pt x="18481" y="9116"/>
                    <a:pt x="18481" y="9116"/>
                    <a:pt x="18481" y="9116"/>
                  </a:cubicBezTo>
                  <a:cubicBezTo>
                    <a:pt x="18597" y="9116"/>
                    <a:pt x="18597" y="9116"/>
                    <a:pt x="18597" y="9116"/>
                  </a:cubicBezTo>
                  <a:cubicBezTo>
                    <a:pt x="18597" y="9215"/>
                    <a:pt x="18597" y="9215"/>
                    <a:pt x="18597" y="9215"/>
                  </a:cubicBezTo>
                  <a:cubicBezTo>
                    <a:pt x="18481" y="9215"/>
                    <a:pt x="18481" y="9215"/>
                    <a:pt x="18481" y="9215"/>
                  </a:cubicBezTo>
                  <a:cubicBezTo>
                    <a:pt x="18481" y="9314"/>
                    <a:pt x="18481" y="9314"/>
                    <a:pt x="18481" y="9314"/>
                  </a:cubicBezTo>
                  <a:cubicBezTo>
                    <a:pt x="18597" y="9413"/>
                    <a:pt x="18597" y="9413"/>
                    <a:pt x="18597" y="9413"/>
                  </a:cubicBezTo>
                  <a:cubicBezTo>
                    <a:pt x="18597" y="9512"/>
                    <a:pt x="18597" y="9512"/>
                    <a:pt x="18597" y="9512"/>
                  </a:cubicBezTo>
                  <a:cubicBezTo>
                    <a:pt x="18597" y="9611"/>
                    <a:pt x="18597" y="9611"/>
                    <a:pt x="18597" y="9611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611"/>
                    <a:pt x="18597" y="9611"/>
                    <a:pt x="18597" y="9611"/>
                  </a:cubicBezTo>
                  <a:cubicBezTo>
                    <a:pt x="18712" y="9512"/>
                    <a:pt x="18712" y="9512"/>
                    <a:pt x="18712" y="9512"/>
                  </a:cubicBezTo>
                  <a:cubicBezTo>
                    <a:pt x="18712" y="9413"/>
                    <a:pt x="18712" y="9413"/>
                    <a:pt x="18712" y="9413"/>
                  </a:cubicBezTo>
                  <a:cubicBezTo>
                    <a:pt x="18597" y="9314"/>
                    <a:pt x="18597" y="9314"/>
                    <a:pt x="18597" y="9314"/>
                  </a:cubicBezTo>
                  <a:cubicBezTo>
                    <a:pt x="18597" y="9215"/>
                    <a:pt x="18597" y="9215"/>
                    <a:pt x="18597" y="9215"/>
                  </a:cubicBezTo>
                  <a:cubicBezTo>
                    <a:pt x="18597" y="9116"/>
                    <a:pt x="18597" y="9116"/>
                    <a:pt x="18597" y="9116"/>
                  </a:cubicBezTo>
                  <a:cubicBezTo>
                    <a:pt x="18597" y="9017"/>
                    <a:pt x="18597" y="9017"/>
                    <a:pt x="18597" y="9017"/>
                  </a:cubicBezTo>
                  <a:cubicBezTo>
                    <a:pt x="18597" y="9017"/>
                    <a:pt x="18597" y="9017"/>
                    <a:pt x="18597" y="9017"/>
                  </a:cubicBezTo>
                  <a:close/>
                  <a:moveTo>
                    <a:pt x="17788" y="9215"/>
                  </a:moveTo>
                  <a:cubicBezTo>
                    <a:pt x="17788" y="9314"/>
                    <a:pt x="17788" y="9314"/>
                    <a:pt x="17788" y="9314"/>
                  </a:cubicBezTo>
                  <a:cubicBezTo>
                    <a:pt x="17788" y="9314"/>
                    <a:pt x="17788" y="9314"/>
                    <a:pt x="17788" y="9314"/>
                  </a:cubicBezTo>
                  <a:cubicBezTo>
                    <a:pt x="17904" y="9314"/>
                    <a:pt x="17904" y="9314"/>
                    <a:pt x="17904" y="9314"/>
                  </a:cubicBezTo>
                  <a:cubicBezTo>
                    <a:pt x="18019" y="9215"/>
                    <a:pt x="18019" y="9215"/>
                    <a:pt x="18019" y="9215"/>
                  </a:cubicBezTo>
                  <a:cubicBezTo>
                    <a:pt x="17904" y="9215"/>
                    <a:pt x="17904" y="9215"/>
                    <a:pt x="17904" y="9215"/>
                  </a:cubicBezTo>
                  <a:cubicBezTo>
                    <a:pt x="17788" y="9215"/>
                    <a:pt x="17788" y="9215"/>
                    <a:pt x="17788" y="9215"/>
                  </a:cubicBezTo>
                  <a:cubicBezTo>
                    <a:pt x="17788" y="9215"/>
                    <a:pt x="17788" y="9215"/>
                    <a:pt x="17788" y="9215"/>
                  </a:cubicBezTo>
                  <a:close/>
                  <a:moveTo>
                    <a:pt x="17673" y="9116"/>
                  </a:moveTo>
                  <a:cubicBezTo>
                    <a:pt x="17673" y="9116"/>
                    <a:pt x="17673" y="9116"/>
                    <a:pt x="17673" y="9116"/>
                  </a:cubicBezTo>
                  <a:cubicBezTo>
                    <a:pt x="17788" y="9116"/>
                    <a:pt x="17788" y="9116"/>
                    <a:pt x="17788" y="9116"/>
                  </a:cubicBezTo>
                  <a:cubicBezTo>
                    <a:pt x="17788" y="9017"/>
                    <a:pt x="17788" y="9017"/>
                    <a:pt x="17788" y="9017"/>
                  </a:cubicBezTo>
                  <a:cubicBezTo>
                    <a:pt x="17673" y="9017"/>
                    <a:pt x="17673" y="9017"/>
                    <a:pt x="17673" y="9017"/>
                  </a:cubicBezTo>
                  <a:cubicBezTo>
                    <a:pt x="17673" y="9116"/>
                    <a:pt x="17673" y="9116"/>
                    <a:pt x="17673" y="9116"/>
                  </a:cubicBezTo>
                  <a:close/>
                  <a:moveTo>
                    <a:pt x="18366" y="7728"/>
                  </a:moveTo>
                  <a:cubicBezTo>
                    <a:pt x="18366" y="7828"/>
                    <a:pt x="18366" y="7828"/>
                    <a:pt x="18366" y="7828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597" y="7927"/>
                    <a:pt x="18597" y="7927"/>
                    <a:pt x="18597" y="7927"/>
                  </a:cubicBezTo>
                  <a:cubicBezTo>
                    <a:pt x="18597" y="7828"/>
                    <a:pt x="18597" y="7828"/>
                    <a:pt x="18597" y="7828"/>
                  </a:cubicBezTo>
                  <a:cubicBezTo>
                    <a:pt x="18481" y="7828"/>
                    <a:pt x="18481" y="7828"/>
                    <a:pt x="18481" y="7828"/>
                  </a:cubicBezTo>
                  <a:cubicBezTo>
                    <a:pt x="18366" y="7728"/>
                    <a:pt x="18366" y="7728"/>
                    <a:pt x="18366" y="7728"/>
                  </a:cubicBezTo>
                  <a:cubicBezTo>
                    <a:pt x="18366" y="7728"/>
                    <a:pt x="18366" y="7728"/>
                    <a:pt x="18366" y="7728"/>
                  </a:cubicBezTo>
                  <a:cubicBezTo>
                    <a:pt x="18366" y="7728"/>
                    <a:pt x="18366" y="7728"/>
                    <a:pt x="18366" y="7728"/>
                  </a:cubicBezTo>
                  <a:close/>
                  <a:moveTo>
                    <a:pt x="18943" y="8125"/>
                  </a:moveTo>
                  <a:cubicBezTo>
                    <a:pt x="18943" y="8125"/>
                    <a:pt x="19059" y="8125"/>
                    <a:pt x="19059" y="8125"/>
                  </a:cubicBezTo>
                  <a:cubicBezTo>
                    <a:pt x="19059" y="8125"/>
                    <a:pt x="19059" y="8125"/>
                    <a:pt x="19059" y="8125"/>
                  </a:cubicBezTo>
                  <a:cubicBezTo>
                    <a:pt x="19059" y="8125"/>
                    <a:pt x="19059" y="8125"/>
                    <a:pt x="19059" y="8125"/>
                  </a:cubicBezTo>
                  <a:cubicBezTo>
                    <a:pt x="19059" y="8026"/>
                    <a:pt x="19059" y="8026"/>
                    <a:pt x="19059" y="8026"/>
                  </a:cubicBezTo>
                  <a:cubicBezTo>
                    <a:pt x="19059" y="7927"/>
                    <a:pt x="19059" y="7927"/>
                    <a:pt x="19059" y="7927"/>
                  </a:cubicBezTo>
                  <a:cubicBezTo>
                    <a:pt x="19174" y="7927"/>
                    <a:pt x="19174" y="7927"/>
                    <a:pt x="19174" y="7927"/>
                  </a:cubicBezTo>
                  <a:cubicBezTo>
                    <a:pt x="19174" y="7828"/>
                    <a:pt x="19174" y="7828"/>
                    <a:pt x="19174" y="7828"/>
                  </a:cubicBezTo>
                  <a:cubicBezTo>
                    <a:pt x="19059" y="7927"/>
                    <a:pt x="19059" y="7927"/>
                    <a:pt x="19059" y="7927"/>
                  </a:cubicBezTo>
                  <a:cubicBezTo>
                    <a:pt x="19059" y="8026"/>
                    <a:pt x="19059" y="8026"/>
                    <a:pt x="19059" y="8026"/>
                  </a:cubicBezTo>
                  <a:cubicBezTo>
                    <a:pt x="18943" y="8125"/>
                    <a:pt x="18943" y="8125"/>
                    <a:pt x="18943" y="8125"/>
                  </a:cubicBezTo>
                  <a:close/>
                  <a:moveTo>
                    <a:pt x="18712" y="7629"/>
                  </a:moveTo>
                  <a:cubicBezTo>
                    <a:pt x="18712" y="7629"/>
                    <a:pt x="18712" y="7629"/>
                    <a:pt x="18712" y="7629"/>
                  </a:cubicBezTo>
                  <a:cubicBezTo>
                    <a:pt x="18712" y="7629"/>
                    <a:pt x="18712" y="7629"/>
                    <a:pt x="18712" y="7629"/>
                  </a:cubicBezTo>
                  <a:cubicBezTo>
                    <a:pt x="18828" y="7530"/>
                    <a:pt x="18828" y="7530"/>
                    <a:pt x="18828" y="7530"/>
                  </a:cubicBezTo>
                  <a:cubicBezTo>
                    <a:pt x="18828" y="7530"/>
                    <a:pt x="18828" y="7530"/>
                    <a:pt x="18828" y="7530"/>
                  </a:cubicBezTo>
                  <a:cubicBezTo>
                    <a:pt x="18712" y="7530"/>
                    <a:pt x="18712" y="7530"/>
                    <a:pt x="18712" y="7530"/>
                  </a:cubicBezTo>
                  <a:cubicBezTo>
                    <a:pt x="18712" y="7629"/>
                    <a:pt x="18712" y="7629"/>
                    <a:pt x="18712" y="7629"/>
                  </a:cubicBezTo>
                  <a:close/>
                  <a:moveTo>
                    <a:pt x="18712" y="7332"/>
                  </a:moveTo>
                  <a:cubicBezTo>
                    <a:pt x="18712" y="7332"/>
                    <a:pt x="18712" y="7332"/>
                    <a:pt x="18712" y="7332"/>
                  </a:cubicBezTo>
                  <a:cubicBezTo>
                    <a:pt x="18828" y="7431"/>
                    <a:pt x="18828" y="7431"/>
                    <a:pt x="18828" y="7431"/>
                  </a:cubicBezTo>
                  <a:cubicBezTo>
                    <a:pt x="18828" y="7332"/>
                    <a:pt x="18828" y="7332"/>
                    <a:pt x="18828" y="7332"/>
                  </a:cubicBezTo>
                  <a:cubicBezTo>
                    <a:pt x="18828" y="7332"/>
                    <a:pt x="18828" y="7332"/>
                    <a:pt x="18828" y="7332"/>
                  </a:cubicBezTo>
                  <a:cubicBezTo>
                    <a:pt x="18712" y="7332"/>
                    <a:pt x="18712" y="7332"/>
                    <a:pt x="18712" y="7332"/>
                  </a:cubicBezTo>
                  <a:close/>
                  <a:moveTo>
                    <a:pt x="19174" y="6440"/>
                  </a:moveTo>
                  <a:cubicBezTo>
                    <a:pt x="19290" y="6539"/>
                    <a:pt x="19290" y="6539"/>
                    <a:pt x="19290" y="6539"/>
                  </a:cubicBezTo>
                  <a:cubicBezTo>
                    <a:pt x="19290" y="6639"/>
                    <a:pt x="19290" y="6639"/>
                    <a:pt x="19290" y="6639"/>
                  </a:cubicBezTo>
                  <a:cubicBezTo>
                    <a:pt x="19290" y="6539"/>
                    <a:pt x="19290" y="6539"/>
                    <a:pt x="19290" y="6539"/>
                  </a:cubicBezTo>
                  <a:cubicBezTo>
                    <a:pt x="19405" y="6440"/>
                    <a:pt x="19405" y="6440"/>
                    <a:pt x="19405" y="6440"/>
                  </a:cubicBezTo>
                  <a:cubicBezTo>
                    <a:pt x="19405" y="6341"/>
                    <a:pt x="19405" y="6341"/>
                    <a:pt x="19405" y="6341"/>
                  </a:cubicBezTo>
                  <a:cubicBezTo>
                    <a:pt x="19405" y="6341"/>
                    <a:pt x="19405" y="6341"/>
                    <a:pt x="19405" y="6341"/>
                  </a:cubicBezTo>
                  <a:cubicBezTo>
                    <a:pt x="19405" y="6242"/>
                    <a:pt x="19405" y="6242"/>
                    <a:pt x="19405" y="6242"/>
                  </a:cubicBezTo>
                  <a:cubicBezTo>
                    <a:pt x="19290" y="6341"/>
                    <a:pt x="19290" y="6341"/>
                    <a:pt x="19290" y="6341"/>
                  </a:cubicBezTo>
                  <a:cubicBezTo>
                    <a:pt x="19290" y="6341"/>
                    <a:pt x="19290" y="6341"/>
                    <a:pt x="19290" y="6341"/>
                  </a:cubicBezTo>
                  <a:cubicBezTo>
                    <a:pt x="19174" y="6440"/>
                    <a:pt x="19174" y="6440"/>
                    <a:pt x="19174" y="6440"/>
                  </a:cubicBezTo>
                  <a:close/>
                  <a:moveTo>
                    <a:pt x="18943" y="5350"/>
                  </a:moveTo>
                  <a:cubicBezTo>
                    <a:pt x="18943" y="5350"/>
                    <a:pt x="18943" y="5350"/>
                    <a:pt x="18943" y="5350"/>
                  </a:cubicBezTo>
                  <a:cubicBezTo>
                    <a:pt x="18943" y="5251"/>
                    <a:pt x="18943" y="5251"/>
                    <a:pt x="18943" y="5251"/>
                  </a:cubicBezTo>
                  <a:cubicBezTo>
                    <a:pt x="19059" y="5251"/>
                    <a:pt x="19059" y="5251"/>
                    <a:pt x="19059" y="5251"/>
                  </a:cubicBezTo>
                  <a:cubicBezTo>
                    <a:pt x="19174" y="5251"/>
                    <a:pt x="19174" y="5251"/>
                    <a:pt x="19174" y="5251"/>
                  </a:cubicBezTo>
                  <a:cubicBezTo>
                    <a:pt x="19174" y="5152"/>
                    <a:pt x="19174" y="5152"/>
                    <a:pt x="19174" y="5152"/>
                  </a:cubicBezTo>
                  <a:cubicBezTo>
                    <a:pt x="19059" y="5053"/>
                    <a:pt x="19059" y="5053"/>
                    <a:pt x="19059" y="5053"/>
                  </a:cubicBezTo>
                  <a:cubicBezTo>
                    <a:pt x="18943" y="5152"/>
                    <a:pt x="18943" y="5152"/>
                    <a:pt x="18943" y="5152"/>
                  </a:cubicBezTo>
                  <a:cubicBezTo>
                    <a:pt x="18943" y="5251"/>
                    <a:pt x="18943" y="5251"/>
                    <a:pt x="18943" y="5251"/>
                  </a:cubicBezTo>
                  <a:cubicBezTo>
                    <a:pt x="18943" y="5350"/>
                    <a:pt x="18943" y="5350"/>
                    <a:pt x="18943" y="5350"/>
                  </a:cubicBezTo>
                  <a:close/>
                  <a:moveTo>
                    <a:pt x="19983" y="3171"/>
                  </a:moveTo>
                  <a:cubicBezTo>
                    <a:pt x="19983" y="3072"/>
                    <a:pt x="19983" y="3072"/>
                    <a:pt x="19983" y="3072"/>
                  </a:cubicBezTo>
                  <a:cubicBezTo>
                    <a:pt x="19983" y="2972"/>
                    <a:pt x="19983" y="2972"/>
                    <a:pt x="19983" y="2972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774"/>
                    <a:pt x="19983" y="2774"/>
                    <a:pt x="19983" y="2774"/>
                  </a:cubicBezTo>
                  <a:cubicBezTo>
                    <a:pt x="19867" y="2774"/>
                    <a:pt x="19867" y="2774"/>
                    <a:pt x="19867" y="2774"/>
                  </a:cubicBezTo>
                  <a:cubicBezTo>
                    <a:pt x="19867" y="2873"/>
                    <a:pt x="19867" y="2873"/>
                    <a:pt x="19867" y="2873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972"/>
                    <a:pt x="19983" y="2972"/>
                    <a:pt x="19983" y="2972"/>
                  </a:cubicBezTo>
                  <a:cubicBezTo>
                    <a:pt x="19867" y="2972"/>
                    <a:pt x="19867" y="2972"/>
                    <a:pt x="19867" y="2972"/>
                  </a:cubicBezTo>
                  <a:cubicBezTo>
                    <a:pt x="19983" y="3171"/>
                    <a:pt x="19983" y="3171"/>
                    <a:pt x="19983" y="3171"/>
                  </a:cubicBezTo>
                  <a:close/>
                  <a:moveTo>
                    <a:pt x="19636" y="3369"/>
                  </a:moveTo>
                  <a:cubicBezTo>
                    <a:pt x="19636" y="3369"/>
                    <a:pt x="19636" y="3369"/>
                    <a:pt x="19636" y="3369"/>
                  </a:cubicBezTo>
                  <a:cubicBezTo>
                    <a:pt x="19752" y="3369"/>
                    <a:pt x="19752" y="3369"/>
                    <a:pt x="19752" y="3369"/>
                  </a:cubicBezTo>
                  <a:cubicBezTo>
                    <a:pt x="19752" y="3171"/>
                    <a:pt x="19752" y="3171"/>
                    <a:pt x="19752" y="3171"/>
                  </a:cubicBezTo>
                  <a:cubicBezTo>
                    <a:pt x="19636" y="3171"/>
                    <a:pt x="19636" y="3171"/>
                    <a:pt x="19636" y="3171"/>
                  </a:cubicBezTo>
                  <a:cubicBezTo>
                    <a:pt x="19636" y="3171"/>
                    <a:pt x="19636" y="3171"/>
                    <a:pt x="19636" y="3171"/>
                  </a:cubicBezTo>
                  <a:cubicBezTo>
                    <a:pt x="19636" y="3270"/>
                    <a:pt x="19636" y="3270"/>
                    <a:pt x="19636" y="3270"/>
                  </a:cubicBezTo>
                  <a:cubicBezTo>
                    <a:pt x="19636" y="3369"/>
                    <a:pt x="19636" y="3369"/>
                    <a:pt x="19636" y="3369"/>
                  </a:cubicBezTo>
                  <a:close/>
                  <a:moveTo>
                    <a:pt x="19521" y="3171"/>
                  </a:moveTo>
                  <a:cubicBezTo>
                    <a:pt x="19521" y="3171"/>
                    <a:pt x="19521" y="3171"/>
                    <a:pt x="19521" y="3171"/>
                  </a:cubicBezTo>
                  <a:cubicBezTo>
                    <a:pt x="19521" y="3171"/>
                    <a:pt x="19521" y="3171"/>
                    <a:pt x="19521" y="3171"/>
                  </a:cubicBezTo>
                  <a:cubicBezTo>
                    <a:pt x="19636" y="3072"/>
                    <a:pt x="19636" y="3072"/>
                    <a:pt x="19636" y="3072"/>
                  </a:cubicBezTo>
                  <a:cubicBezTo>
                    <a:pt x="19636" y="2972"/>
                    <a:pt x="19636" y="2972"/>
                    <a:pt x="19636" y="2972"/>
                  </a:cubicBezTo>
                  <a:cubicBezTo>
                    <a:pt x="19636" y="2972"/>
                    <a:pt x="19636" y="2972"/>
                    <a:pt x="19636" y="2972"/>
                  </a:cubicBezTo>
                  <a:cubicBezTo>
                    <a:pt x="19636" y="2873"/>
                    <a:pt x="19636" y="2873"/>
                    <a:pt x="19636" y="2873"/>
                  </a:cubicBezTo>
                  <a:cubicBezTo>
                    <a:pt x="19521" y="2972"/>
                    <a:pt x="19521" y="2972"/>
                    <a:pt x="19521" y="2972"/>
                  </a:cubicBezTo>
                  <a:cubicBezTo>
                    <a:pt x="19405" y="2972"/>
                    <a:pt x="19405" y="2972"/>
                    <a:pt x="19405" y="2972"/>
                  </a:cubicBezTo>
                  <a:cubicBezTo>
                    <a:pt x="19521" y="3072"/>
                    <a:pt x="19521" y="3072"/>
                    <a:pt x="19521" y="3072"/>
                  </a:cubicBezTo>
                  <a:cubicBezTo>
                    <a:pt x="19521" y="3171"/>
                    <a:pt x="19521" y="3171"/>
                    <a:pt x="19521" y="3171"/>
                  </a:cubicBezTo>
                  <a:close/>
                  <a:moveTo>
                    <a:pt x="14092" y="198"/>
                  </a:moveTo>
                  <a:cubicBezTo>
                    <a:pt x="14092" y="198"/>
                    <a:pt x="14092" y="198"/>
                    <a:pt x="14092" y="198"/>
                  </a:cubicBezTo>
                  <a:cubicBezTo>
                    <a:pt x="14207" y="198"/>
                    <a:pt x="14207" y="198"/>
                    <a:pt x="14207" y="198"/>
                  </a:cubicBezTo>
                  <a:cubicBezTo>
                    <a:pt x="14207" y="99"/>
                    <a:pt x="14207" y="99"/>
                    <a:pt x="14207" y="99"/>
                  </a:cubicBezTo>
                  <a:cubicBezTo>
                    <a:pt x="14092" y="99"/>
                    <a:pt x="14092" y="99"/>
                    <a:pt x="14092" y="99"/>
                  </a:cubicBezTo>
                  <a:cubicBezTo>
                    <a:pt x="14092" y="99"/>
                    <a:pt x="14092" y="99"/>
                    <a:pt x="14092" y="99"/>
                  </a:cubicBezTo>
                  <a:cubicBezTo>
                    <a:pt x="14092" y="198"/>
                    <a:pt x="14092" y="198"/>
                    <a:pt x="14092" y="198"/>
                  </a:cubicBezTo>
                  <a:cubicBezTo>
                    <a:pt x="14092" y="198"/>
                    <a:pt x="14092" y="198"/>
                    <a:pt x="14092" y="198"/>
                  </a:cubicBezTo>
                  <a:close/>
                  <a:moveTo>
                    <a:pt x="14092" y="396"/>
                  </a:moveTo>
                  <a:cubicBezTo>
                    <a:pt x="14092" y="396"/>
                    <a:pt x="14092" y="396"/>
                    <a:pt x="14092" y="396"/>
                  </a:cubicBezTo>
                  <a:cubicBezTo>
                    <a:pt x="14207" y="396"/>
                    <a:pt x="14207" y="396"/>
                    <a:pt x="14207" y="396"/>
                  </a:cubicBezTo>
                  <a:cubicBezTo>
                    <a:pt x="14207" y="396"/>
                    <a:pt x="14207" y="396"/>
                    <a:pt x="14207" y="396"/>
                  </a:cubicBezTo>
                  <a:cubicBezTo>
                    <a:pt x="14207" y="297"/>
                    <a:pt x="14207" y="297"/>
                    <a:pt x="14207" y="297"/>
                  </a:cubicBezTo>
                  <a:cubicBezTo>
                    <a:pt x="14207" y="297"/>
                    <a:pt x="14207" y="297"/>
                    <a:pt x="14207" y="297"/>
                  </a:cubicBezTo>
                  <a:cubicBezTo>
                    <a:pt x="14092" y="297"/>
                    <a:pt x="14092" y="297"/>
                    <a:pt x="14092" y="297"/>
                  </a:cubicBezTo>
                  <a:cubicBezTo>
                    <a:pt x="14092" y="396"/>
                    <a:pt x="14092" y="396"/>
                    <a:pt x="14092" y="396"/>
                  </a:cubicBezTo>
                  <a:close/>
                  <a:moveTo>
                    <a:pt x="13630" y="396"/>
                  </a:moveTo>
                  <a:cubicBezTo>
                    <a:pt x="13745" y="495"/>
                    <a:pt x="13745" y="495"/>
                    <a:pt x="13745" y="495"/>
                  </a:cubicBezTo>
                  <a:cubicBezTo>
                    <a:pt x="13745" y="495"/>
                    <a:pt x="13745" y="495"/>
                    <a:pt x="13745" y="495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976" y="396"/>
                    <a:pt x="13976" y="396"/>
                    <a:pt x="13976" y="396"/>
                  </a:cubicBezTo>
                  <a:cubicBezTo>
                    <a:pt x="13745" y="396"/>
                    <a:pt x="13745" y="396"/>
                    <a:pt x="13745" y="396"/>
                  </a:cubicBezTo>
                  <a:cubicBezTo>
                    <a:pt x="13745" y="297"/>
                    <a:pt x="13745" y="297"/>
                    <a:pt x="13745" y="297"/>
                  </a:cubicBezTo>
                  <a:cubicBezTo>
                    <a:pt x="13745" y="198"/>
                    <a:pt x="13745" y="198"/>
                    <a:pt x="13745" y="198"/>
                  </a:cubicBezTo>
                  <a:cubicBezTo>
                    <a:pt x="13745" y="297"/>
                    <a:pt x="13745" y="297"/>
                    <a:pt x="13745" y="297"/>
                  </a:cubicBezTo>
                  <a:cubicBezTo>
                    <a:pt x="13630" y="297"/>
                    <a:pt x="13630" y="297"/>
                    <a:pt x="13630" y="297"/>
                  </a:cubicBezTo>
                  <a:cubicBezTo>
                    <a:pt x="13630" y="297"/>
                    <a:pt x="13630" y="297"/>
                    <a:pt x="13630" y="297"/>
                  </a:cubicBezTo>
                  <a:cubicBezTo>
                    <a:pt x="13630" y="396"/>
                    <a:pt x="13630" y="396"/>
                    <a:pt x="13630" y="396"/>
                  </a:cubicBezTo>
                  <a:close/>
                  <a:moveTo>
                    <a:pt x="13399" y="495"/>
                  </a:moveTo>
                  <a:cubicBezTo>
                    <a:pt x="13399" y="495"/>
                    <a:pt x="13399" y="495"/>
                    <a:pt x="13399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399" y="396"/>
                    <a:pt x="13399" y="396"/>
                    <a:pt x="13399" y="396"/>
                  </a:cubicBezTo>
                  <a:cubicBezTo>
                    <a:pt x="13399" y="495"/>
                    <a:pt x="13399" y="495"/>
                    <a:pt x="13399" y="495"/>
                  </a:cubicBezTo>
                  <a:close/>
                  <a:moveTo>
                    <a:pt x="11897" y="793"/>
                  </a:moveTo>
                  <a:cubicBezTo>
                    <a:pt x="11897" y="892"/>
                    <a:pt x="11897" y="892"/>
                    <a:pt x="11897" y="892"/>
                  </a:cubicBezTo>
                  <a:cubicBezTo>
                    <a:pt x="12013" y="892"/>
                    <a:pt x="12013" y="892"/>
                    <a:pt x="12013" y="892"/>
                  </a:cubicBezTo>
                  <a:cubicBezTo>
                    <a:pt x="12128" y="991"/>
                    <a:pt x="12128" y="991"/>
                    <a:pt x="12128" y="991"/>
                  </a:cubicBezTo>
                  <a:cubicBezTo>
                    <a:pt x="12244" y="991"/>
                    <a:pt x="12244" y="991"/>
                    <a:pt x="12244" y="991"/>
                  </a:cubicBezTo>
                  <a:cubicBezTo>
                    <a:pt x="12244" y="892"/>
                    <a:pt x="12244" y="892"/>
                    <a:pt x="12244" y="892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694"/>
                    <a:pt x="12244" y="694"/>
                    <a:pt x="12244" y="694"/>
                  </a:cubicBezTo>
                  <a:cubicBezTo>
                    <a:pt x="12128" y="694"/>
                    <a:pt x="12128" y="694"/>
                    <a:pt x="12128" y="694"/>
                  </a:cubicBezTo>
                  <a:cubicBezTo>
                    <a:pt x="12013" y="594"/>
                    <a:pt x="12013" y="594"/>
                    <a:pt x="12013" y="594"/>
                  </a:cubicBezTo>
                  <a:cubicBezTo>
                    <a:pt x="12013" y="694"/>
                    <a:pt x="12013" y="694"/>
                    <a:pt x="12013" y="694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1897" y="793"/>
                    <a:pt x="11897" y="793"/>
                    <a:pt x="11897" y="793"/>
                  </a:cubicBezTo>
                  <a:cubicBezTo>
                    <a:pt x="11897" y="793"/>
                    <a:pt x="11897" y="793"/>
                    <a:pt x="11897" y="793"/>
                  </a:cubicBezTo>
                  <a:close/>
                  <a:moveTo>
                    <a:pt x="11782" y="892"/>
                  </a:moveTo>
                  <a:cubicBezTo>
                    <a:pt x="11897" y="991"/>
                    <a:pt x="11897" y="991"/>
                    <a:pt x="11897" y="991"/>
                  </a:cubicBezTo>
                  <a:cubicBezTo>
                    <a:pt x="11897" y="991"/>
                    <a:pt x="11897" y="991"/>
                    <a:pt x="11897" y="991"/>
                  </a:cubicBezTo>
                  <a:cubicBezTo>
                    <a:pt x="11897" y="892"/>
                    <a:pt x="11897" y="892"/>
                    <a:pt x="11897" y="892"/>
                  </a:cubicBezTo>
                  <a:cubicBezTo>
                    <a:pt x="11782" y="793"/>
                    <a:pt x="11782" y="793"/>
                    <a:pt x="11782" y="793"/>
                  </a:cubicBezTo>
                  <a:cubicBezTo>
                    <a:pt x="11782" y="892"/>
                    <a:pt x="11782" y="892"/>
                    <a:pt x="11782" y="892"/>
                  </a:cubicBezTo>
                  <a:close/>
                  <a:moveTo>
                    <a:pt x="11320" y="793"/>
                  </a:moveTo>
                  <a:cubicBezTo>
                    <a:pt x="11320" y="892"/>
                    <a:pt x="11320" y="892"/>
                    <a:pt x="11320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551" y="892"/>
                    <a:pt x="11551" y="892"/>
                    <a:pt x="11551" y="892"/>
                  </a:cubicBezTo>
                  <a:cubicBezTo>
                    <a:pt x="11551" y="892"/>
                    <a:pt x="11551" y="892"/>
                    <a:pt x="11551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435" y="793"/>
                    <a:pt x="11435" y="793"/>
                    <a:pt x="11435" y="793"/>
                  </a:cubicBezTo>
                  <a:cubicBezTo>
                    <a:pt x="11435" y="793"/>
                    <a:pt x="11435" y="793"/>
                    <a:pt x="11435" y="793"/>
                  </a:cubicBezTo>
                  <a:cubicBezTo>
                    <a:pt x="11320" y="694"/>
                    <a:pt x="11320" y="694"/>
                    <a:pt x="11320" y="694"/>
                  </a:cubicBezTo>
                  <a:cubicBezTo>
                    <a:pt x="11320" y="793"/>
                    <a:pt x="11320" y="793"/>
                    <a:pt x="11320" y="793"/>
                  </a:cubicBezTo>
                  <a:cubicBezTo>
                    <a:pt x="11320" y="793"/>
                    <a:pt x="11320" y="793"/>
                    <a:pt x="11320" y="793"/>
                  </a:cubicBezTo>
                  <a:close/>
                  <a:moveTo>
                    <a:pt x="10973" y="1585"/>
                  </a:moveTo>
                  <a:cubicBezTo>
                    <a:pt x="10973" y="1585"/>
                    <a:pt x="10973" y="1585"/>
                    <a:pt x="10973" y="1585"/>
                  </a:cubicBezTo>
                  <a:cubicBezTo>
                    <a:pt x="11089" y="1585"/>
                    <a:pt x="11089" y="1585"/>
                    <a:pt x="11089" y="1585"/>
                  </a:cubicBezTo>
                  <a:cubicBezTo>
                    <a:pt x="11089" y="1486"/>
                    <a:pt x="11089" y="1486"/>
                    <a:pt x="11089" y="1486"/>
                  </a:cubicBezTo>
                  <a:cubicBezTo>
                    <a:pt x="11089" y="1486"/>
                    <a:pt x="11089" y="1486"/>
                    <a:pt x="11089" y="1486"/>
                  </a:cubicBezTo>
                  <a:cubicBezTo>
                    <a:pt x="10973" y="1387"/>
                    <a:pt x="10973" y="1387"/>
                    <a:pt x="10973" y="1387"/>
                  </a:cubicBezTo>
                  <a:cubicBezTo>
                    <a:pt x="10973" y="1288"/>
                    <a:pt x="10973" y="1288"/>
                    <a:pt x="10973" y="1288"/>
                  </a:cubicBezTo>
                  <a:cubicBezTo>
                    <a:pt x="10858" y="1288"/>
                    <a:pt x="10858" y="1288"/>
                    <a:pt x="10858" y="1288"/>
                  </a:cubicBezTo>
                  <a:cubicBezTo>
                    <a:pt x="10858" y="1387"/>
                    <a:pt x="10858" y="1387"/>
                    <a:pt x="10858" y="1387"/>
                  </a:cubicBezTo>
                  <a:cubicBezTo>
                    <a:pt x="10973" y="1387"/>
                    <a:pt x="10973" y="1387"/>
                    <a:pt x="10973" y="1387"/>
                  </a:cubicBezTo>
                  <a:cubicBezTo>
                    <a:pt x="10973" y="1486"/>
                    <a:pt x="10973" y="1486"/>
                    <a:pt x="10973" y="1486"/>
                  </a:cubicBezTo>
                  <a:cubicBezTo>
                    <a:pt x="10973" y="1585"/>
                    <a:pt x="10973" y="1585"/>
                    <a:pt x="10973" y="1585"/>
                  </a:cubicBezTo>
                  <a:close/>
                  <a:moveTo>
                    <a:pt x="11089" y="2279"/>
                  </a:moveTo>
                  <a:cubicBezTo>
                    <a:pt x="11204" y="2279"/>
                    <a:pt x="11204" y="2279"/>
                    <a:pt x="11204" y="2279"/>
                  </a:cubicBezTo>
                  <a:cubicBezTo>
                    <a:pt x="11320" y="2279"/>
                    <a:pt x="11320" y="2279"/>
                    <a:pt x="11320" y="2279"/>
                  </a:cubicBezTo>
                  <a:cubicBezTo>
                    <a:pt x="11320" y="2180"/>
                    <a:pt x="11320" y="2180"/>
                    <a:pt x="11320" y="2180"/>
                  </a:cubicBezTo>
                  <a:cubicBezTo>
                    <a:pt x="11204" y="2180"/>
                    <a:pt x="11204" y="2180"/>
                    <a:pt x="11204" y="2180"/>
                  </a:cubicBezTo>
                  <a:cubicBezTo>
                    <a:pt x="11204" y="2081"/>
                    <a:pt x="11204" y="2081"/>
                    <a:pt x="11204" y="2081"/>
                  </a:cubicBezTo>
                  <a:cubicBezTo>
                    <a:pt x="11204" y="2081"/>
                    <a:pt x="11204" y="2081"/>
                    <a:pt x="11204" y="2081"/>
                  </a:cubicBezTo>
                  <a:cubicBezTo>
                    <a:pt x="11089" y="2081"/>
                    <a:pt x="11089" y="2081"/>
                    <a:pt x="11089" y="2081"/>
                  </a:cubicBezTo>
                  <a:cubicBezTo>
                    <a:pt x="10973" y="2180"/>
                    <a:pt x="10973" y="2180"/>
                    <a:pt x="10973" y="2180"/>
                  </a:cubicBezTo>
                  <a:cubicBezTo>
                    <a:pt x="10973" y="2279"/>
                    <a:pt x="10973" y="2279"/>
                    <a:pt x="10973" y="2279"/>
                  </a:cubicBezTo>
                  <a:cubicBezTo>
                    <a:pt x="11089" y="2279"/>
                    <a:pt x="11089" y="2279"/>
                    <a:pt x="11089" y="2279"/>
                  </a:cubicBezTo>
                  <a:cubicBezTo>
                    <a:pt x="11089" y="2279"/>
                    <a:pt x="11089" y="2279"/>
                    <a:pt x="11089" y="2279"/>
                  </a:cubicBezTo>
                  <a:close/>
                  <a:moveTo>
                    <a:pt x="11089" y="2378"/>
                  </a:moveTo>
                  <a:cubicBezTo>
                    <a:pt x="11089" y="2477"/>
                    <a:pt x="11089" y="2477"/>
                    <a:pt x="11089" y="2477"/>
                  </a:cubicBezTo>
                  <a:cubicBezTo>
                    <a:pt x="11089" y="2576"/>
                    <a:pt x="11089" y="2576"/>
                    <a:pt x="11089" y="2576"/>
                  </a:cubicBezTo>
                  <a:cubicBezTo>
                    <a:pt x="11089" y="2576"/>
                    <a:pt x="11089" y="2576"/>
                    <a:pt x="11089" y="2576"/>
                  </a:cubicBezTo>
                  <a:cubicBezTo>
                    <a:pt x="11320" y="2675"/>
                    <a:pt x="11320" y="2675"/>
                    <a:pt x="11320" y="2675"/>
                  </a:cubicBezTo>
                  <a:cubicBezTo>
                    <a:pt x="11320" y="2675"/>
                    <a:pt x="11320" y="2675"/>
                    <a:pt x="11320" y="2675"/>
                  </a:cubicBezTo>
                  <a:cubicBezTo>
                    <a:pt x="11320" y="2477"/>
                    <a:pt x="11320" y="2477"/>
                    <a:pt x="11320" y="2477"/>
                  </a:cubicBezTo>
                  <a:cubicBezTo>
                    <a:pt x="11204" y="2378"/>
                    <a:pt x="11204" y="2378"/>
                    <a:pt x="11204" y="2378"/>
                  </a:cubicBezTo>
                  <a:cubicBezTo>
                    <a:pt x="11204" y="2378"/>
                    <a:pt x="11204" y="2378"/>
                    <a:pt x="11204" y="2378"/>
                  </a:cubicBezTo>
                  <a:cubicBezTo>
                    <a:pt x="11089" y="2378"/>
                    <a:pt x="11089" y="2378"/>
                    <a:pt x="11089" y="2378"/>
                  </a:cubicBezTo>
                  <a:close/>
                  <a:moveTo>
                    <a:pt x="9703" y="1684"/>
                  </a:move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486"/>
                    <a:pt x="9703" y="1486"/>
                    <a:pt x="9703" y="1486"/>
                  </a:cubicBezTo>
                  <a:cubicBezTo>
                    <a:pt x="9587" y="1486"/>
                    <a:pt x="9587" y="1486"/>
                    <a:pt x="9587" y="1486"/>
                  </a:cubicBezTo>
                  <a:cubicBezTo>
                    <a:pt x="9587" y="1585"/>
                    <a:pt x="9587" y="1585"/>
                    <a:pt x="9587" y="1585"/>
                  </a:cubicBezTo>
                  <a:cubicBezTo>
                    <a:pt x="9703" y="1684"/>
                    <a:pt x="9703" y="1684"/>
                    <a:pt x="9703" y="1684"/>
                  </a:cubicBezTo>
                  <a:close/>
                  <a:moveTo>
                    <a:pt x="9472" y="2180"/>
                  </a:moveTo>
                  <a:cubicBezTo>
                    <a:pt x="9472" y="2180"/>
                    <a:pt x="9472" y="2180"/>
                    <a:pt x="9472" y="2180"/>
                  </a:cubicBezTo>
                  <a:cubicBezTo>
                    <a:pt x="9587" y="2081"/>
                    <a:pt x="9587" y="2081"/>
                    <a:pt x="9587" y="2081"/>
                  </a:cubicBezTo>
                  <a:cubicBezTo>
                    <a:pt x="9587" y="1982"/>
                    <a:pt x="9587" y="1982"/>
                    <a:pt x="9587" y="1982"/>
                  </a:cubicBezTo>
                  <a:cubicBezTo>
                    <a:pt x="9472" y="1883"/>
                    <a:pt x="9472" y="1883"/>
                    <a:pt x="9472" y="1883"/>
                  </a:cubicBezTo>
                  <a:cubicBezTo>
                    <a:pt x="9472" y="1783"/>
                    <a:pt x="9472" y="1783"/>
                    <a:pt x="9472" y="1783"/>
                  </a:cubicBezTo>
                  <a:cubicBezTo>
                    <a:pt x="9472" y="1684"/>
                    <a:pt x="9472" y="1684"/>
                    <a:pt x="9472" y="1684"/>
                  </a:cubicBezTo>
                  <a:cubicBezTo>
                    <a:pt x="9472" y="1585"/>
                    <a:pt x="9472" y="1585"/>
                    <a:pt x="9472" y="1585"/>
                  </a:cubicBezTo>
                  <a:cubicBezTo>
                    <a:pt x="9472" y="1486"/>
                    <a:pt x="9472" y="1486"/>
                    <a:pt x="9472" y="1486"/>
                  </a:cubicBezTo>
                  <a:cubicBezTo>
                    <a:pt x="9472" y="1387"/>
                    <a:pt x="9472" y="1387"/>
                    <a:pt x="9472" y="1387"/>
                  </a:cubicBezTo>
                  <a:cubicBezTo>
                    <a:pt x="9356" y="1288"/>
                    <a:pt x="9356" y="1288"/>
                    <a:pt x="9356" y="1288"/>
                  </a:cubicBezTo>
                  <a:cubicBezTo>
                    <a:pt x="9356" y="1387"/>
                    <a:pt x="9356" y="1387"/>
                    <a:pt x="9356" y="1387"/>
                  </a:cubicBezTo>
                  <a:cubicBezTo>
                    <a:pt x="9356" y="1585"/>
                    <a:pt x="9356" y="1585"/>
                    <a:pt x="9356" y="1585"/>
                  </a:cubicBezTo>
                  <a:cubicBezTo>
                    <a:pt x="9241" y="1684"/>
                    <a:pt x="9241" y="1684"/>
                    <a:pt x="9241" y="1684"/>
                  </a:cubicBezTo>
                  <a:cubicBezTo>
                    <a:pt x="9241" y="1783"/>
                    <a:pt x="9241" y="1783"/>
                    <a:pt x="9241" y="1783"/>
                  </a:cubicBezTo>
                  <a:cubicBezTo>
                    <a:pt x="9356" y="1883"/>
                    <a:pt x="9356" y="1883"/>
                    <a:pt x="9356" y="1883"/>
                  </a:cubicBezTo>
                  <a:cubicBezTo>
                    <a:pt x="9356" y="1982"/>
                    <a:pt x="9356" y="1982"/>
                    <a:pt x="9356" y="1982"/>
                  </a:cubicBezTo>
                  <a:cubicBezTo>
                    <a:pt x="9472" y="2180"/>
                    <a:pt x="9472" y="2180"/>
                    <a:pt x="9472" y="2180"/>
                  </a:cubicBezTo>
                  <a:close/>
                  <a:moveTo>
                    <a:pt x="3927" y="2774"/>
                  </a:moveTo>
                  <a:cubicBezTo>
                    <a:pt x="4043" y="2873"/>
                    <a:pt x="4043" y="2873"/>
                    <a:pt x="4043" y="2873"/>
                  </a:cubicBezTo>
                  <a:cubicBezTo>
                    <a:pt x="4043" y="2873"/>
                    <a:pt x="4043" y="2873"/>
                    <a:pt x="4043" y="2873"/>
                  </a:cubicBezTo>
                  <a:cubicBezTo>
                    <a:pt x="4043" y="2972"/>
                    <a:pt x="4043" y="2972"/>
                    <a:pt x="4043" y="2972"/>
                  </a:cubicBezTo>
                  <a:cubicBezTo>
                    <a:pt x="4158" y="2873"/>
                    <a:pt x="4158" y="2873"/>
                    <a:pt x="4158" y="2873"/>
                  </a:cubicBezTo>
                  <a:cubicBezTo>
                    <a:pt x="4043" y="2774"/>
                    <a:pt x="4043" y="2774"/>
                    <a:pt x="4043" y="2774"/>
                  </a:cubicBezTo>
                  <a:cubicBezTo>
                    <a:pt x="3927" y="2774"/>
                    <a:pt x="3927" y="2774"/>
                    <a:pt x="3927" y="2774"/>
                  </a:cubicBezTo>
                  <a:close/>
                  <a:moveTo>
                    <a:pt x="462" y="6242"/>
                  </a:moveTo>
                  <a:cubicBezTo>
                    <a:pt x="578" y="6341"/>
                    <a:pt x="578" y="6341"/>
                    <a:pt x="578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809" y="6341"/>
                    <a:pt x="809" y="6341"/>
                    <a:pt x="809" y="6341"/>
                  </a:cubicBezTo>
                  <a:cubicBezTo>
                    <a:pt x="809" y="6341"/>
                    <a:pt x="809" y="6341"/>
                    <a:pt x="809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578" y="6242"/>
                    <a:pt x="578" y="6242"/>
                    <a:pt x="578" y="6242"/>
                  </a:cubicBezTo>
                  <a:cubicBezTo>
                    <a:pt x="578" y="6242"/>
                    <a:pt x="578" y="6242"/>
                    <a:pt x="578" y="6242"/>
                  </a:cubicBezTo>
                  <a:cubicBezTo>
                    <a:pt x="462" y="6242"/>
                    <a:pt x="462" y="6242"/>
                    <a:pt x="462" y="6242"/>
                  </a:cubicBezTo>
                  <a:cubicBezTo>
                    <a:pt x="462" y="6242"/>
                    <a:pt x="462" y="6242"/>
                    <a:pt x="462" y="6242"/>
                  </a:cubicBezTo>
                  <a:close/>
                  <a:moveTo>
                    <a:pt x="0" y="6242"/>
                  </a:moveTo>
                  <a:cubicBezTo>
                    <a:pt x="116" y="6341"/>
                    <a:pt x="116" y="6341"/>
                    <a:pt x="116" y="6341"/>
                  </a:cubicBezTo>
                  <a:cubicBezTo>
                    <a:pt x="231" y="6341"/>
                    <a:pt x="231" y="6341"/>
                    <a:pt x="231" y="6341"/>
                  </a:cubicBezTo>
                  <a:cubicBezTo>
                    <a:pt x="231" y="6440"/>
                    <a:pt x="231" y="6440"/>
                    <a:pt x="231" y="6440"/>
                  </a:cubicBezTo>
                  <a:cubicBezTo>
                    <a:pt x="347" y="6341"/>
                    <a:pt x="347" y="6341"/>
                    <a:pt x="347" y="6341"/>
                  </a:cubicBezTo>
                  <a:cubicBezTo>
                    <a:pt x="231" y="6242"/>
                    <a:pt x="231" y="6242"/>
                    <a:pt x="231" y="6242"/>
                  </a:cubicBezTo>
                  <a:cubicBezTo>
                    <a:pt x="116" y="6242"/>
                    <a:pt x="116" y="6242"/>
                    <a:pt x="116" y="6242"/>
                  </a:cubicBezTo>
                  <a:cubicBezTo>
                    <a:pt x="0" y="6242"/>
                    <a:pt x="0" y="6242"/>
                    <a:pt x="0" y="6242"/>
                  </a:cubicBezTo>
                  <a:cubicBezTo>
                    <a:pt x="0" y="6242"/>
                    <a:pt x="0" y="6242"/>
                    <a:pt x="0" y="6242"/>
                  </a:cubicBezTo>
                  <a:close/>
                  <a:moveTo>
                    <a:pt x="3927" y="9611"/>
                  </a:moveTo>
                  <a:cubicBezTo>
                    <a:pt x="3812" y="9611"/>
                    <a:pt x="3812" y="9611"/>
                    <a:pt x="3812" y="9611"/>
                  </a:cubicBezTo>
                  <a:cubicBezTo>
                    <a:pt x="3927" y="9611"/>
                    <a:pt x="3927" y="9611"/>
                    <a:pt x="3927" y="9611"/>
                  </a:cubicBezTo>
                  <a:cubicBezTo>
                    <a:pt x="3927" y="9611"/>
                    <a:pt x="3927" y="9611"/>
                    <a:pt x="3927" y="9611"/>
                  </a:cubicBezTo>
                  <a:cubicBezTo>
                    <a:pt x="3927" y="9512"/>
                    <a:pt x="3927" y="9512"/>
                    <a:pt x="3927" y="9512"/>
                  </a:cubicBezTo>
                  <a:cubicBezTo>
                    <a:pt x="3927" y="9611"/>
                    <a:pt x="3927" y="9611"/>
                    <a:pt x="3927" y="9611"/>
                  </a:cubicBezTo>
                  <a:close/>
                  <a:moveTo>
                    <a:pt x="3927" y="9908"/>
                  </a:moveTo>
                  <a:cubicBezTo>
                    <a:pt x="3927" y="9908"/>
                    <a:pt x="3927" y="9908"/>
                    <a:pt x="3927" y="9908"/>
                  </a:cubicBezTo>
                  <a:cubicBezTo>
                    <a:pt x="4043" y="9908"/>
                    <a:pt x="4043" y="9908"/>
                    <a:pt x="4043" y="9908"/>
                  </a:cubicBezTo>
                  <a:cubicBezTo>
                    <a:pt x="4158" y="9908"/>
                    <a:pt x="4158" y="9908"/>
                    <a:pt x="4158" y="9908"/>
                  </a:cubicBezTo>
                  <a:cubicBezTo>
                    <a:pt x="4274" y="10007"/>
                    <a:pt x="4274" y="10007"/>
                    <a:pt x="4274" y="10007"/>
                  </a:cubicBezTo>
                  <a:cubicBezTo>
                    <a:pt x="4274" y="10007"/>
                    <a:pt x="4274" y="10007"/>
                    <a:pt x="4274" y="10007"/>
                  </a:cubicBezTo>
                  <a:cubicBezTo>
                    <a:pt x="4274" y="9908"/>
                    <a:pt x="4274" y="9908"/>
                    <a:pt x="4274" y="9908"/>
                  </a:cubicBezTo>
                  <a:cubicBezTo>
                    <a:pt x="4274" y="9908"/>
                    <a:pt x="4274" y="9908"/>
                    <a:pt x="4274" y="9908"/>
                  </a:cubicBezTo>
                  <a:cubicBezTo>
                    <a:pt x="4158" y="9908"/>
                    <a:pt x="4158" y="9908"/>
                    <a:pt x="4158" y="9908"/>
                  </a:cubicBezTo>
                  <a:cubicBezTo>
                    <a:pt x="4043" y="9908"/>
                    <a:pt x="4043" y="9908"/>
                    <a:pt x="4043" y="9908"/>
                  </a:cubicBezTo>
                  <a:cubicBezTo>
                    <a:pt x="3927" y="9809"/>
                    <a:pt x="3927" y="9809"/>
                    <a:pt x="3927" y="9809"/>
                  </a:cubicBezTo>
                  <a:cubicBezTo>
                    <a:pt x="3927" y="9809"/>
                    <a:pt x="3927" y="9809"/>
                    <a:pt x="3927" y="9809"/>
                  </a:cubicBezTo>
                  <a:cubicBezTo>
                    <a:pt x="3927" y="9908"/>
                    <a:pt x="3927" y="9908"/>
                    <a:pt x="3927" y="9908"/>
                  </a:cubicBezTo>
                  <a:cubicBezTo>
                    <a:pt x="3927" y="9908"/>
                    <a:pt x="3927" y="9908"/>
                    <a:pt x="3927" y="9908"/>
                  </a:cubicBezTo>
                  <a:close/>
                  <a:moveTo>
                    <a:pt x="4043" y="10007"/>
                  </a:move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lose/>
                  <a:moveTo>
                    <a:pt x="4043" y="10503"/>
                  </a:moveTo>
                  <a:cubicBezTo>
                    <a:pt x="4043" y="10602"/>
                    <a:pt x="4043" y="10602"/>
                    <a:pt x="4043" y="10602"/>
                  </a:cubicBezTo>
                  <a:cubicBezTo>
                    <a:pt x="4158" y="10602"/>
                    <a:pt x="4158" y="10602"/>
                    <a:pt x="4158" y="10602"/>
                  </a:cubicBezTo>
                  <a:cubicBezTo>
                    <a:pt x="4158" y="10602"/>
                    <a:pt x="4158" y="10602"/>
                    <a:pt x="4158" y="10602"/>
                  </a:cubicBezTo>
                  <a:cubicBezTo>
                    <a:pt x="4274" y="10602"/>
                    <a:pt x="4274" y="10602"/>
                    <a:pt x="4274" y="10602"/>
                  </a:cubicBezTo>
                  <a:cubicBezTo>
                    <a:pt x="4274" y="10503"/>
                    <a:pt x="4274" y="10503"/>
                    <a:pt x="4274" y="10503"/>
                  </a:cubicBezTo>
                  <a:cubicBezTo>
                    <a:pt x="4158" y="10503"/>
                    <a:pt x="4158" y="10503"/>
                    <a:pt x="4158" y="10503"/>
                  </a:cubicBezTo>
                  <a:cubicBezTo>
                    <a:pt x="4043" y="10503"/>
                    <a:pt x="4043" y="10503"/>
                    <a:pt x="4043" y="10503"/>
                  </a:cubicBezTo>
                  <a:cubicBezTo>
                    <a:pt x="4043" y="10503"/>
                    <a:pt x="4043" y="10503"/>
                    <a:pt x="4043" y="10503"/>
                  </a:cubicBezTo>
                  <a:close/>
                  <a:moveTo>
                    <a:pt x="3927" y="10701"/>
                  </a:moveTo>
                  <a:cubicBezTo>
                    <a:pt x="3927" y="10800"/>
                    <a:pt x="3927" y="10800"/>
                    <a:pt x="3927" y="10800"/>
                  </a:cubicBezTo>
                  <a:cubicBezTo>
                    <a:pt x="4043" y="10800"/>
                    <a:pt x="4043" y="10800"/>
                    <a:pt x="4043" y="10800"/>
                  </a:cubicBezTo>
                  <a:cubicBezTo>
                    <a:pt x="4158" y="10701"/>
                    <a:pt x="4158" y="10701"/>
                    <a:pt x="4158" y="10701"/>
                  </a:cubicBezTo>
                  <a:cubicBezTo>
                    <a:pt x="4043" y="10701"/>
                    <a:pt x="4043" y="10701"/>
                    <a:pt x="4043" y="10701"/>
                  </a:cubicBezTo>
                  <a:cubicBezTo>
                    <a:pt x="3927" y="10701"/>
                    <a:pt x="3927" y="10701"/>
                    <a:pt x="3927" y="10701"/>
                  </a:cubicBezTo>
                  <a:cubicBezTo>
                    <a:pt x="3927" y="10701"/>
                    <a:pt x="3927" y="10701"/>
                    <a:pt x="3927" y="10701"/>
                  </a:cubicBezTo>
                  <a:close/>
                  <a:moveTo>
                    <a:pt x="4043" y="10998"/>
                  </a:move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899"/>
                    <a:pt x="4158" y="10899"/>
                    <a:pt x="4158" y="10899"/>
                  </a:cubicBezTo>
                  <a:cubicBezTo>
                    <a:pt x="4043" y="10998"/>
                    <a:pt x="4043" y="10998"/>
                    <a:pt x="4043" y="10998"/>
                  </a:cubicBezTo>
                  <a:cubicBezTo>
                    <a:pt x="4043" y="10998"/>
                    <a:pt x="4043" y="10998"/>
                    <a:pt x="4043" y="10998"/>
                  </a:cubicBezTo>
                  <a:close/>
                  <a:moveTo>
                    <a:pt x="4274" y="11097"/>
                  </a:moveTo>
                  <a:cubicBezTo>
                    <a:pt x="4274" y="11196"/>
                    <a:pt x="4274" y="11196"/>
                    <a:pt x="4274" y="11196"/>
                  </a:cubicBezTo>
                  <a:cubicBezTo>
                    <a:pt x="4274" y="11196"/>
                    <a:pt x="4274" y="11196"/>
                    <a:pt x="4274" y="11196"/>
                  </a:cubicBezTo>
                  <a:cubicBezTo>
                    <a:pt x="4274" y="11097"/>
                    <a:pt x="4274" y="11097"/>
                    <a:pt x="4274" y="11097"/>
                  </a:cubicBezTo>
                  <a:cubicBezTo>
                    <a:pt x="4274" y="11097"/>
                    <a:pt x="4274" y="11097"/>
                    <a:pt x="4274" y="11097"/>
                  </a:cubicBezTo>
                  <a:close/>
                  <a:moveTo>
                    <a:pt x="3927" y="11196"/>
                  </a:moveTo>
                  <a:cubicBezTo>
                    <a:pt x="3927" y="11196"/>
                    <a:pt x="3927" y="11196"/>
                    <a:pt x="3927" y="11196"/>
                  </a:cubicBezTo>
                  <a:cubicBezTo>
                    <a:pt x="3927" y="11097"/>
                    <a:pt x="3927" y="11097"/>
                    <a:pt x="3927" y="11097"/>
                  </a:cubicBezTo>
                  <a:cubicBezTo>
                    <a:pt x="3927" y="11196"/>
                    <a:pt x="3927" y="11196"/>
                    <a:pt x="3927" y="11196"/>
                  </a:cubicBezTo>
                  <a:cubicBezTo>
                    <a:pt x="3927" y="11196"/>
                    <a:pt x="3927" y="11196"/>
                    <a:pt x="3927" y="11196"/>
                  </a:cubicBezTo>
                  <a:close/>
                  <a:moveTo>
                    <a:pt x="4043" y="11196"/>
                  </a:moveTo>
                  <a:cubicBezTo>
                    <a:pt x="4043" y="11196"/>
                    <a:pt x="4043" y="11196"/>
                    <a:pt x="4043" y="11196"/>
                  </a:cubicBezTo>
                  <a:cubicBezTo>
                    <a:pt x="4158" y="11097"/>
                    <a:pt x="4158" y="11097"/>
                    <a:pt x="4158" y="11097"/>
                  </a:cubicBezTo>
                  <a:cubicBezTo>
                    <a:pt x="4043" y="11097"/>
                    <a:pt x="4043" y="11097"/>
                    <a:pt x="4043" y="11097"/>
                  </a:cubicBezTo>
                  <a:cubicBezTo>
                    <a:pt x="4043" y="11196"/>
                    <a:pt x="4043" y="11196"/>
                    <a:pt x="4043" y="11196"/>
                  </a:cubicBezTo>
                  <a:close/>
                  <a:moveTo>
                    <a:pt x="4043" y="11295"/>
                  </a:move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295"/>
                    <a:pt x="4043" y="11295"/>
                    <a:pt x="4043" y="11295"/>
                  </a:cubicBezTo>
                  <a:close/>
                  <a:moveTo>
                    <a:pt x="4043" y="11394"/>
                  </a:moveTo>
                  <a:cubicBezTo>
                    <a:pt x="4158" y="11394"/>
                    <a:pt x="4158" y="11394"/>
                    <a:pt x="4158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lose/>
                  <a:moveTo>
                    <a:pt x="4158" y="11494"/>
                  </a:moveTo>
                  <a:cubicBezTo>
                    <a:pt x="4274" y="11494"/>
                    <a:pt x="4274" y="11494"/>
                    <a:pt x="4274" y="114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158" y="11394"/>
                    <a:pt x="4158" y="11394"/>
                    <a:pt x="4158" y="11394"/>
                  </a:cubicBezTo>
                  <a:cubicBezTo>
                    <a:pt x="4158" y="11394"/>
                    <a:pt x="4158" y="11394"/>
                    <a:pt x="4158" y="11394"/>
                  </a:cubicBezTo>
                  <a:cubicBezTo>
                    <a:pt x="4158" y="11394"/>
                    <a:pt x="4158" y="11494"/>
                    <a:pt x="4158" y="11494"/>
                  </a:cubicBezTo>
                  <a:close/>
                  <a:moveTo>
                    <a:pt x="3812" y="11692"/>
                  </a:moveTo>
                  <a:cubicBezTo>
                    <a:pt x="3927" y="11593"/>
                    <a:pt x="3927" y="11593"/>
                    <a:pt x="3927" y="11593"/>
                  </a:cubicBezTo>
                  <a:cubicBezTo>
                    <a:pt x="3927" y="11593"/>
                    <a:pt x="3927" y="11593"/>
                    <a:pt x="3927" y="11593"/>
                  </a:cubicBezTo>
                  <a:cubicBezTo>
                    <a:pt x="3927" y="11593"/>
                    <a:pt x="3927" y="11593"/>
                    <a:pt x="3927" y="11593"/>
                  </a:cubicBezTo>
                  <a:cubicBezTo>
                    <a:pt x="3812" y="11593"/>
                    <a:pt x="3812" y="11593"/>
                    <a:pt x="3812" y="11593"/>
                  </a:cubicBezTo>
                  <a:cubicBezTo>
                    <a:pt x="3812" y="11593"/>
                    <a:pt x="3812" y="11593"/>
                    <a:pt x="3812" y="11593"/>
                  </a:cubicBezTo>
                  <a:cubicBezTo>
                    <a:pt x="3812" y="11692"/>
                    <a:pt x="3812" y="11692"/>
                    <a:pt x="3812" y="11692"/>
                  </a:cubicBezTo>
                  <a:close/>
                  <a:moveTo>
                    <a:pt x="4043" y="11791"/>
                  </a:moveTo>
                  <a:cubicBezTo>
                    <a:pt x="4158" y="11692"/>
                    <a:pt x="4158" y="11692"/>
                    <a:pt x="4158" y="11692"/>
                  </a:cubicBezTo>
                  <a:cubicBezTo>
                    <a:pt x="4274" y="11593"/>
                    <a:pt x="4274" y="11593"/>
                    <a:pt x="4274" y="11593"/>
                  </a:cubicBezTo>
                  <a:cubicBezTo>
                    <a:pt x="4274" y="11593"/>
                    <a:pt x="4274" y="11593"/>
                    <a:pt x="4274" y="11593"/>
                  </a:cubicBezTo>
                  <a:cubicBezTo>
                    <a:pt x="4158" y="11593"/>
                    <a:pt x="4158" y="11593"/>
                    <a:pt x="4158" y="11593"/>
                  </a:cubicBezTo>
                  <a:cubicBezTo>
                    <a:pt x="4043" y="11593"/>
                    <a:pt x="4043" y="11593"/>
                    <a:pt x="4043" y="11593"/>
                  </a:cubicBezTo>
                  <a:cubicBezTo>
                    <a:pt x="4043" y="11692"/>
                    <a:pt x="4043" y="11692"/>
                    <a:pt x="4043" y="11692"/>
                  </a:cubicBezTo>
                  <a:cubicBezTo>
                    <a:pt x="4043" y="11692"/>
                    <a:pt x="4043" y="11692"/>
                    <a:pt x="4043" y="11692"/>
                  </a:cubicBezTo>
                  <a:cubicBezTo>
                    <a:pt x="3927" y="11692"/>
                    <a:pt x="3927" y="11692"/>
                    <a:pt x="3927" y="11692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4043" y="11791"/>
                    <a:pt x="4043" y="11791"/>
                    <a:pt x="4043" y="11791"/>
                  </a:cubicBezTo>
                  <a:cubicBezTo>
                    <a:pt x="4043" y="11791"/>
                    <a:pt x="4043" y="11791"/>
                    <a:pt x="4043" y="11791"/>
                  </a:cubicBezTo>
                  <a:close/>
                  <a:moveTo>
                    <a:pt x="4158" y="11791"/>
                  </a:moveTo>
                  <a:cubicBezTo>
                    <a:pt x="4158" y="11791"/>
                    <a:pt x="4158" y="11791"/>
                    <a:pt x="4158" y="11791"/>
                  </a:cubicBezTo>
                  <a:cubicBezTo>
                    <a:pt x="4274" y="11692"/>
                    <a:pt x="4274" y="11692"/>
                    <a:pt x="4274" y="11692"/>
                  </a:cubicBezTo>
                  <a:cubicBezTo>
                    <a:pt x="4274" y="11692"/>
                    <a:pt x="4274" y="11692"/>
                    <a:pt x="4274" y="11692"/>
                  </a:cubicBezTo>
                  <a:cubicBezTo>
                    <a:pt x="4158" y="11791"/>
                    <a:pt x="4158" y="11791"/>
                    <a:pt x="4158" y="11791"/>
                  </a:cubicBezTo>
                  <a:close/>
                  <a:moveTo>
                    <a:pt x="4158" y="11890"/>
                  </a:move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890"/>
                    <a:pt x="4158" y="11890"/>
                    <a:pt x="4158" y="11890"/>
                  </a:cubicBezTo>
                  <a:close/>
                  <a:moveTo>
                    <a:pt x="3927" y="11890"/>
                  </a:moveTo>
                  <a:cubicBezTo>
                    <a:pt x="4043" y="11890"/>
                    <a:pt x="4043" y="11890"/>
                    <a:pt x="4043" y="11890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890"/>
                    <a:pt x="3927" y="11890"/>
                    <a:pt x="3927" y="11890"/>
                  </a:cubicBezTo>
                  <a:cubicBezTo>
                    <a:pt x="3927" y="11890"/>
                    <a:pt x="3927" y="11890"/>
                    <a:pt x="3927" y="11890"/>
                  </a:cubicBezTo>
                  <a:close/>
                  <a:moveTo>
                    <a:pt x="3812" y="12187"/>
                  </a:moveTo>
                  <a:cubicBezTo>
                    <a:pt x="3812" y="12187"/>
                    <a:pt x="3812" y="12187"/>
                    <a:pt x="3812" y="12187"/>
                  </a:cubicBezTo>
                  <a:cubicBezTo>
                    <a:pt x="3812" y="12187"/>
                    <a:pt x="3812" y="12187"/>
                    <a:pt x="3812" y="12187"/>
                  </a:cubicBezTo>
                  <a:cubicBezTo>
                    <a:pt x="3927" y="12088"/>
                    <a:pt x="3927" y="12088"/>
                    <a:pt x="3927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3927" y="12088"/>
                    <a:pt x="3927" y="12088"/>
                    <a:pt x="3927" y="12088"/>
                  </a:cubicBezTo>
                  <a:cubicBezTo>
                    <a:pt x="3812" y="12088"/>
                    <a:pt x="3812" y="12088"/>
                    <a:pt x="3812" y="12088"/>
                  </a:cubicBezTo>
                  <a:cubicBezTo>
                    <a:pt x="3812" y="12088"/>
                    <a:pt x="3812" y="12088"/>
                    <a:pt x="3812" y="12088"/>
                  </a:cubicBezTo>
                  <a:cubicBezTo>
                    <a:pt x="3812" y="12088"/>
                    <a:pt x="3812" y="12187"/>
                    <a:pt x="3812" y="12187"/>
                  </a:cubicBezTo>
                  <a:close/>
                  <a:moveTo>
                    <a:pt x="3696" y="12385"/>
                  </a:moveTo>
                  <a:cubicBezTo>
                    <a:pt x="3696" y="12484"/>
                    <a:pt x="3696" y="12484"/>
                    <a:pt x="3696" y="12484"/>
                  </a:cubicBezTo>
                  <a:cubicBezTo>
                    <a:pt x="3812" y="12484"/>
                    <a:pt x="3812" y="12484"/>
                    <a:pt x="3812" y="12484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696" y="12385"/>
                    <a:pt x="3696" y="12385"/>
                    <a:pt x="3696" y="12385"/>
                  </a:cubicBezTo>
                  <a:close/>
                  <a:moveTo>
                    <a:pt x="6006" y="21600"/>
                  </a:moveTo>
                  <a:cubicBezTo>
                    <a:pt x="6006" y="21501"/>
                    <a:pt x="6006" y="21501"/>
                    <a:pt x="6006" y="21501"/>
                  </a:cubicBezTo>
                  <a:cubicBezTo>
                    <a:pt x="6122" y="21501"/>
                    <a:pt x="6122" y="21501"/>
                    <a:pt x="6122" y="21501"/>
                  </a:cubicBezTo>
                  <a:cubicBezTo>
                    <a:pt x="6122" y="21501"/>
                    <a:pt x="6122" y="21501"/>
                    <a:pt x="6122" y="21501"/>
                  </a:cubicBezTo>
                  <a:cubicBezTo>
                    <a:pt x="6122" y="21600"/>
                    <a:pt x="6122" y="21600"/>
                    <a:pt x="6122" y="21600"/>
                  </a:cubicBezTo>
                  <a:cubicBezTo>
                    <a:pt x="6006" y="21600"/>
                    <a:pt x="6006" y="21600"/>
                    <a:pt x="6006" y="21600"/>
                  </a:cubicBezTo>
                  <a:cubicBezTo>
                    <a:pt x="6006" y="21600"/>
                    <a:pt x="6006" y="21600"/>
                    <a:pt x="6006" y="21600"/>
                  </a:cubicBezTo>
                  <a:cubicBezTo>
                    <a:pt x="6006" y="21600"/>
                    <a:pt x="6006" y="21600"/>
                    <a:pt x="6006" y="21600"/>
                  </a:cubicBezTo>
                  <a:close/>
                  <a:moveTo>
                    <a:pt x="5429" y="21303"/>
                  </a:moveTo>
                  <a:cubicBezTo>
                    <a:pt x="5429" y="21303"/>
                    <a:pt x="5429" y="21303"/>
                    <a:pt x="5429" y="21303"/>
                  </a:cubicBezTo>
                  <a:cubicBezTo>
                    <a:pt x="5429" y="21303"/>
                    <a:pt x="5429" y="21303"/>
                    <a:pt x="5429" y="21303"/>
                  </a:cubicBezTo>
                  <a:cubicBezTo>
                    <a:pt x="5544" y="21204"/>
                    <a:pt x="5544" y="21204"/>
                    <a:pt x="5544" y="21204"/>
                  </a:cubicBezTo>
                  <a:cubicBezTo>
                    <a:pt x="5544" y="21204"/>
                    <a:pt x="5544" y="21204"/>
                    <a:pt x="5544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303"/>
                    <a:pt x="5429" y="21303"/>
                    <a:pt x="5429" y="21303"/>
                  </a:cubicBezTo>
                  <a:close/>
                  <a:moveTo>
                    <a:pt x="5082" y="20807"/>
                  </a:moveTo>
                  <a:cubicBezTo>
                    <a:pt x="5082" y="20807"/>
                    <a:pt x="5082" y="20807"/>
                    <a:pt x="5082" y="20807"/>
                  </a:cubicBezTo>
                  <a:cubicBezTo>
                    <a:pt x="5082" y="20807"/>
                    <a:pt x="5082" y="20807"/>
                    <a:pt x="5082" y="20807"/>
                  </a:cubicBezTo>
                  <a:cubicBezTo>
                    <a:pt x="5198" y="20807"/>
                    <a:pt x="5198" y="20807"/>
                    <a:pt x="5198" y="20807"/>
                  </a:cubicBezTo>
                  <a:cubicBezTo>
                    <a:pt x="5198" y="20708"/>
                    <a:pt x="5198" y="20708"/>
                    <a:pt x="5198" y="20708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5082" y="20807"/>
                    <a:pt x="5082" y="20807"/>
                    <a:pt x="5082" y="20807"/>
                  </a:cubicBezTo>
                  <a:close/>
                  <a:moveTo>
                    <a:pt x="4851" y="20807"/>
                  </a:moveTo>
                  <a:cubicBezTo>
                    <a:pt x="4851" y="20807"/>
                    <a:pt x="4851" y="20807"/>
                    <a:pt x="4851" y="20807"/>
                  </a:cubicBezTo>
                  <a:cubicBezTo>
                    <a:pt x="4967" y="20807"/>
                    <a:pt x="4967" y="20807"/>
                    <a:pt x="4967" y="20807"/>
                  </a:cubicBezTo>
                  <a:cubicBezTo>
                    <a:pt x="4967" y="20807"/>
                    <a:pt x="4967" y="20807"/>
                    <a:pt x="4967" y="20807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851" y="20807"/>
                    <a:pt x="4851" y="20807"/>
                    <a:pt x="4851" y="20807"/>
                  </a:cubicBezTo>
                  <a:close/>
                  <a:moveTo>
                    <a:pt x="4274" y="20807"/>
                  </a:moveTo>
                  <a:cubicBezTo>
                    <a:pt x="4274" y="20807"/>
                    <a:pt x="4274" y="20807"/>
                    <a:pt x="4274" y="20807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389" y="20906"/>
                    <a:pt x="4389" y="20906"/>
                    <a:pt x="4389" y="20906"/>
                  </a:cubicBezTo>
                  <a:cubicBezTo>
                    <a:pt x="4505" y="20906"/>
                    <a:pt x="4505" y="20906"/>
                    <a:pt x="4505" y="20906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274" y="20807"/>
                    <a:pt x="4274" y="20807"/>
                    <a:pt x="4274" y="20807"/>
                  </a:cubicBezTo>
                  <a:close/>
                  <a:moveTo>
                    <a:pt x="3581" y="18429"/>
                  </a:moveTo>
                  <a:cubicBezTo>
                    <a:pt x="3581" y="18429"/>
                    <a:pt x="3581" y="18429"/>
                    <a:pt x="3581" y="18429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812" y="18231"/>
                    <a:pt x="3812" y="18231"/>
                    <a:pt x="3812" y="18231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581" y="18429"/>
                    <a:pt x="3581" y="18429"/>
                    <a:pt x="3581" y="18429"/>
                  </a:cubicBezTo>
                  <a:close/>
                  <a:moveTo>
                    <a:pt x="3581" y="18330"/>
                  </a:moveTo>
                  <a:cubicBezTo>
                    <a:pt x="3581" y="18330"/>
                    <a:pt x="3581" y="18330"/>
                    <a:pt x="3581" y="18330"/>
                  </a:cubicBezTo>
                  <a:cubicBezTo>
                    <a:pt x="3581" y="18330"/>
                    <a:pt x="3581" y="18330"/>
                    <a:pt x="3581" y="18330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581" y="18330"/>
                    <a:pt x="3581" y="18330"/>
                    <a:pt x="3581" y="18330"/>
                  </a:cubicBezTo>
                  <a:close/>
                  <a:moveTo>
                    <a:pt x="3119" y="17538"/>
                  </a:moveTo>
                  <a:cubicBezTo>
                    <a:pt x="3119" y="17538"/>
                    <a:pt x="3119" y="17538"/>
                    <a:pt x="3119" y="17538"/>
                  </a:cubicBezTo>
                  <a:cubicBezTo>
                    <a:pt x="3119" y="17538"/>
                    <a:pt x="3119" y="17538"/>
                    <a:pt x="3119" y="17538"/>
                  </a:cubicBezTo>
                  <a:cubicBezTo>
                    <a:pt x="3234" y="17538"/>
                    <a:pt x="3234" y="17538"/>
                    <a:pt x="3234" y="17538"/>
                  </a:cubicBezTo>
                  <a:cubicBezTo>
                    <a:pt x="3234" y="17538"/>
                    <a:pt x="3234" y="17538"/>
                    <a:pt x="3234" y="17538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119" y="17538"/>
                    <a:pt x="3119" y="17538"/>
                    <a:pt x="3119" y="17538"/>
                  </a:cubicBezTo>
                  <a:close/>
                  <a:moveTo>
                    <a:pt x="3119" y="17439"/>
                  </a:moveTo>
                  <a:cubicBezTo>
                    <a:pt x="3119" y="17439"/>
                    <a:pt x="3119" y="17439"/>
                    <a:pt x="3119" y="17439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119" y="17339"/>
                    <a:pt x="3119" y="17339"/>
                    <a:pt x="3119" y="17339"/>
                  </a:cubicBezTo>
                  <a:cubicBezTo>
                    <a:pt x="3119" y="17439"/>
                    <a:pt x="3119" y="17439"/>
                    <a:pt x="3119" y="17439"/>
                  </a:cubicBezTo>
                  <a:close/>
                  <a:moveTo>
                    <a:pt x="3119" y="16646"/>
                  </a:moveTo>
                  <a:cubicBezTo>
                    <a:pt x="3234" y="16646"/>
                    <a:pt x="3234" y="16646"/>
                    <a:pt x="3234" y="16646"/>
                  </a:cubicBezTo>
                  <a:cubicBezTo>
                    <a:pt x="3350" y="16646"/>
                    <a:pt x="3350" y="16646"/>
                    <a:pt x="3350" y="16646"/>
                  </a:cubicBezTo>
                  <a:cubicBezTo>
                    <a:pt x="3234" y="16547"/>
                    <a:pt x="3234" y="16547"/>
                    <a:pt x="3234" y="16547"/>
                  </a:cubicBezTo>
                  <a:cubicBezTo>
                    <a:pt x="3119" y="16646"/>
                    <a:pt x="3119" y="16646"/>
                    <a:pt x="3119" y="16646"/>
                  </a:cubicBezTo>
                  <a:close/>
                  <a:moveTo>
                    <a:pt x="3234" y="16547"/>
                  </a:moveTo>
                  <a:cubicBezTo>
                    <a:pt x="3234" y="16547"/>
                    <a:pt x="3234" y="16547"/>
                    <a:pt x="3234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234" y="16547"/>
                    <a:pt x="3234" y="16547"/>
                    <a:pt x="3234" y="16547"/>
                  </a:cubicBezTo>
                  <a:cubicBezTo>
                    <a:pt x="3234" y="16547"/>
                    <a:pt x="3234" y="16547"/>
                    <a:pt x="3234" y="16547"/>
                  </a:cubicBezTo>
                  <a:close/>
                  <a:moveTo>
                    <a:pt x="3003" y="16547"/>
                  </a:moveTo>
                  <a:cubicBezTo>
                    <a:pt x="3003" y="16547"/>
                    <a:pt x="3003" y="16547"/>
                    <a:pt x="3003" y="16547"/>
                  </a:cubicBezTo>
                  <a:cubicBezTo>
                    <a:pt x="3119" y="16547"/>
                    <a:pt x="3119" y="16547"/>
                    <a:pt x="3119" y="16547"/>
                  </a:cubicBezTo>
                  <a:cubicBezTo>
                    <a:pt x="3119" y="16547"/>
                    <a:pt x="3119" y="16547"/>
                    <a:pt x="3119" y="16547"/>
                  </a:cubicBezTo>
                  <a:cubicBezTo>
                    <a:pt x="3003" y="16547"/>
                    <a:pt x="3003" y="16547"/>
                    <a:pt x="3003" y="16547"/>
                  </a:cubicBezTo>
                  <a:cubicBezTo>
                    <a:pt x="3003" y="16547"/>
                    <a:pt x="3003" y="16547"/>
                    <a:pt x="3003" y="16547"/>
                  </a:cubicBezTo>
                  <a:close/>
                  <a:moveTo>
                    <a:pt x="3350" y="15853"/>
                  </a:moveTo>
                  <a:cubicBezTo>
                    <a:pt x="3234" y="15853"/>
                    <a:pt x="3234" y="15853"/>
                    <a:pt x="3234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465" y="15754"/>
                    <a:pt x="3465" y="15754"/>
                    <a:pt x="3465" y="15754"/>
                  </a:cubicBezTo>
                  <a:cubicBezTo>
                    <a:pt x="3350" y="15754"/>
                    <a:pt x="3350" y="15754"/>
                    <a:pt x="3350" y="15754"/>
                  </a:cubicBezTo>
                  <a:cubicBezTo>
                    <a:pt x="3350" y="15853"/>
                    <a:pt x="3350" y="15853"/>
                    <a:pt x="3350" y="15853"/>
                  </a:cubicBezTo>
                  <a:close/>
                  <a:moveTo>
                    <a:pt x="4158" y="15556"/>
                  </a:moveTo>
                  <a:cubicBezTo>
                    <a:pt x="4158" y="15556"/>
                    <a:pt x="4158" y="15556"/>
                    <a:pt x="4158" y="15556"/>
                  </a:cubicBezTo>
                  <a:cubicBezTo>
                    <a:pt x="4274" y="15556"/>
                    <a:pt x="4274" y="15556"/>
                    <a:pt x="4274" y="15556"/>
                  </a:cubicBezTo>
                  <a:cubicBezTo>
                    <a:pt x="4274" y="15556"/>
                    <a:pt x="4274" y="15556"/>
                    <a:pt x="4274" y="15556"/>
                  </a:cubicBezTo>
                  <a:cubicBezTo>
                    <a:pt x="4158" y="15556"/>
                    <a:pt x="4158" y="15556"/>
                    <a:pt x="4158" y="15556"/>
                  </a:cubicBezTo>
                  <a:cubicBezTo>
                    <a:pt x="4158" y="15556"/>
                    <a:pt x="4158" y="15556"/>
                    <a:pt x="4158" y="15556"/>
                  </a:cubicBezTo>
                  <a:cubicBezTo>
                    <a:pt x="4158" y="15556"/>
                    <a:pt x="4158" y="15556"/>
                    <a:pt x="4158" y="15556"/>
                  </a:cubicBezTo>
                  <a:close/>
                  <a:moveTo>
                    <a:pt x="3812" y="15160"/>
                  </a:moveTo>
                  <a:cubicBezTo>
                    <a:pt x="3812" y="15259"/>
                    <a:pt x="3812" y="15259"/>
                    <a:pt x="3812" y="15259"/>
                  </a:cubicBezTo>
                  <a:cubicBezTo>
                    <a:pt x="3812" y="15259"/>
                    <a:pt x="3812" y="15259"/>
                    <a:pt x="3812" y="15259"/>
                  </a:cubicBezTo>
                  <a:cubicBezTo>
                    <a:pt x="3927" y="15259"/>
                    <a:pt x="3927" y="15259"/>
                    <a:pt x="3927" y="15259"/>
                  </a:cubicBezTo>
                  <a:cubicBezTo>
                    <a:pt x="3927" y="15160"/>
                    <a:pt x="3927" y="15160"/>
                    <a:pt x="3927" y="15160"/>
                  </a:cubicBezTo>
                  <a:cubicBezTo>
                    <a:pt x="3812" y="15160"/>
                    <a:pt x="3812" y="15160"/>
                    <a:pt x="3812" y="15160"/>
                  </a:cubicBezTo>
                  <a:cubicBezTo>
                    <a:pt x="3812" y="15160"/>
                    <a:pt x="3812" y="15160"/>
                    <a:pt x="3812" y="15160"/>
                  </a:cubicBezTo>
                  <a:close/>
                  <a:moveTo>
                    <a:pt x="4158" y="15160"/>
                  </a:moveTo>
                  <a:cubicBezTo>
                    <a:pt x="4274" y="15160"/>
                    <a:pt x="4274" y="15160"/>
                    <a:pt x="4274" y="15160"/>
                  </a:cubicBezTo>
                  <a:cubicBezTo>
                    <a:pt x="4274" y="15160"/>
                    <a:pt x="4274" y="15160"/>
                    <a:pt x="4274" y="15160"/>
                  </a:cubicBezTo>
                  <a:cubicBezTo>
                    <a:pt x="4389" y="15160"/>
                    <a:pt x="4389" y="15160"/>
                    <a:pt x="4389" y="15160"/>
                  </a:cubicBezTo>
                  <a:cubicBezTo>
                    <a:pt x="4274" y="15160"/>
                    <a:pt x="4274" y="15160"/>
                    <a:pt x="4274" y="15160"/>
                  </a:cubicBezTo>
                  <a:cubicBezTo>
                    <a:pt x="4158" y="15160"/>
                    <a:pt x="4158" y="15160"/>
                    <a:pt x="4158" y="15160"/>
                  </a:cubicBezTo>
                  <a:close/>
                  <a:moveTo>
                    <a:pt x="3927" y="15160"/>
                  </a:moveTo>
                  <a:cubicBezTo>
                    <a:pt x="4043" y="15160"/>
                    <a:pt x="4043" y="15160"/>
                    <a:pt x="4043" y="15160"/>
                  </a:cubicBezTo>
                  <a:cubicBezTo>
                    <a:pt x="4158" y="15160"/>
                    <a:pt x="4158" y="15160"/>
                    <a:pt x="4158" y="15160"/>
                  </a:cubicBezTo>
                  <a:cubicBezTo>
                    <a:pt x="4274" y="15061"/>
                    <a:pt x="4274" y="15061"/>
                    <a:pt x="4274" y="15061"/>
                  </a:cubicBezTo>
                  <a:cubicBezTo>
                    <a:pt x="4158" y="15061"/>
                    <a:pt x="4158" y="15061"/>
                    <a:pt x="4158" y="15061"/>
                  </a:cubicBezTo>
                  <a:cubicBezTo>
                    <a:pt x="4043" y="15061"/>
                    <a:pt x="4043" y="15061"/>
                    <a:pt x="4043" y="15061"/>
                  </a:cubicBezTo>
                  <a:cubicBezTo>
                    <a:pt x="3927" y="15061"/>
                    <a:pt x="3927" y="15061"/>
                    <a:pt x="3927" y="15061"/>
                  </a:cubicBezTo>
                  <a:cubicBezTo>
                    <a:pt x="3927" y="15160"/>
                    <a:pt x="3927" y="15160"/>
                    <a:pt x="3927" y="15160"/>
                  </a:cubicBezTo>
                  <a:close/>
                  <a:moveTo>
                    <a:pt x="4851" y="13574"/>
                  </a:moveTo>
                  <a:cubicBezTo>
                    <a:pt x="4851" y="13673"/>
                    <a:pt x="4851" y="13673"/>
                    <a:pt x="4851" y="13673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851" y="13574"/>
                    <a:pt x="4851" y="13574"/>
                    <a:pt x="4851" y="13574"/>
                  </a:cubicBezTo>
                  <a:close/>
                  <a:moveTo>
                    <a:pt x="4851" y="13376"/>
                  </a:moveTo>
                  <a:cubicBezTo>
                    <a:pt x="4736" y="13376"/>
                    <a:pt x="4736" y="13376"/>
                    <a:pt x="4736" y="13376"/>
                  </a:cubicBezTo>
                  <a:cubicBezTo>
                    <a:pt x="4851" y="13475"/>
                    <a:pt x="4851" y="13475"/>
                    <a:pt x="4851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851" y="13376"/>
                    <a:pt x="4851" y="13376"/>
                    <a:pt x="4851" y="13376"/>
                  </a:cubicBezTo>
                  <a:cubicBezTo>
                    <a:pt x="4851" y="13376"/>
                    <a:pt x="4851" y="13376"/>
                    <a:pt x="4851" y="13376"/>
                  </a:cubicBezTo>
                  <a:close/>
                  <a:moveTo>
                    <a:pt x="4505" y="12881"/>
                  </a:moveTo>
                  <a:cubicBezTo>
                    <a:pt x="4620" y="12881"/>
                    <a:pt x="4620" y="12881"/>
                    <a:pt x="4620" y="12881"/>
                  </a:cubicBezTo>
                  <a:cubicBezTo>
                    <a:pt x="4620" y="12782"/>
                    <a:pt x="4620" y="12782"/>
                    <a:pt x="4620" y="12782"/>
                  </a:cubicBezTo>
                  <a:cubicBezTo>
                    <a:pt x="4736" y="12782"/>
                    <a:pt x="4736" y="12782"/>
                    <a:pt x="4736" y="12782"/>
                  </a:cubicBezTo>
                  <a:cubicBezTo>
                    <a:pt x="4736" y="12782"/>
                    <a:pt x="4736" y="12782"/>
                    <a:pt x="4736" y="12782"/>
                  </a:cubicBezTo>
                  <a:cubicBezTo>
                    <a:pt x="4620" y="12782"/>
                    <a:pt x="4620" y="12782"/>
                    <a:pt x="4620" y="12782"/>
                  </a:cubicBezTo>
                  <a:cubicBezTo>
                    <a:pt x="4620" y="12683"/>
                    <a:pt x="4620" y="12683"/>
                    <a:pt x="4620" y="12683"/>
                  </a:cubicBezTo>
                  <a:cubicBezTo>
                    <a:pt x="4505" y="12782"/>
                    <a:pt x="4505" y="12782"/>
                    <a:pt x="4505" y="12782"/>
                  </a:cubicBezTo>
                  <a:cubicBezTo>
                    <a:pt x="4505" y="12782"/>
                    <a:pt x="4505" y="12782"/>
                    <a:pt x="4505" y="12782"/>
                  </a:cubicBezTo>
                  <a:cubicBezTo>
                    <a:pt x="4505" y="12881"/>
                    <a:pt x="4505" y="12881"/>
                    <a:pt x="4505" y="12881"/>
                  </a:cubicBezTo>
                  <a:close/>
                  <a:moveTo>
                    <a:pt x="4505" y="13178"/>
                  </a:moveTo>
                  <a:cubicBezTo>
                    <a:pt x="4620" y="13178"/>
                    <a:pt x="4620" y="13178"/>
                    <a:pt x="4620" y="13178"/>
                  </a:cubicBezTo>
                  <a:cubicBezTo>
                    <a:pt x="4620" y="13178"/>
                    <a:pt x="4620" y="13178"/>
                    <a:pt x="4620" y="13178"/>
                  </a:cubicBezTo>
                  <a:cubicBezTo>
                    <a:pt x="4736" y="13079"/>
                    <a:pt x="4736" y="13079"/>
                    <a:pt x="4736" y="13079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620" y="12980"/>
                    <a:pt x="4620" y="12980"/>
                    <a:pt x="4620" y="12980"/>
                  </a:cubicBezTo>
                  <a:cubicBezTo>
                    <a:pt x="4620" y="12980"/>
                    <a:pt x="4620" y="12980"/>
                    <a:pt x="4620" y="12980"/>
                  </a:cubicBezTo>
                  <a:cubicBezTo>
                    <a:pt x="4505" y="13178"/>
                    <a:pt x="4505" y="13178"/>
                    <a:pt x="4505" y="13178"/>
                  </a:cubicBezTo>
                  <a:close/>
                  <a:moveTo>
                    <a:pt x="4158" y="13178"/>
                  </a:moveTo>
                  <a:cubicBezTo>
                    <a:pt x="4274" y="13178"/>
                    <a:pt x="4274" y="13178"/>
                    <a:pt x="4274" y="13178"/>
                  </a:cubicBezTo>
                  <a:cubicBezTo>
                    <a:pt x="4389" y="13178"/>
                    <a:pt x="4389" y="13178"/>
                    <a:pt x="4389" y="13178"/>
                  </a:cubicBezTo>
                  <a:cubicBezTo>
                    <a:pt x="4389" y="13079"/>
                    <a:pt x="4389" y="13079"/>
                    <a:pt x="4389" y="13079"/>
                  </a:cubicBezTo>
                  <a:cubicBezTo>
                    <a:pt x="4389" y="12980"/>
                    <a:pt x="4389" y="12980"/>
                    <a:pt x="4389" y="12980"/>
                  </a:cubicBezTo>
                  <a:cubicBezTo>
                    <a:pt x="4274" y="13079"/>
                    <a:pt x="4274" y="13079"/>
                    <a:pt x="4274" y="13079"/>
                  </a:cubicBezTo>
                  <a:cubicBezTo>
                    <a:pt x="4158" y="13079"/>
                    <a:pt x="4158" y="13079"/>
                    <a:pt x="4158" y="13079"/>
                  </a:cubicBezTo>
                  <a:cubicBezTo>
                    <a:pt x="4158" y="13178"/>
                    <a:pt x="4158" y="13178"/>
                    <a:pt x="4158" y="13178"/>
                  </a:cubicBezTo>
                  <a:close/>
                  <a:moveTo>
                    <a:pt x="3581" y="13574"/>
                  </a:moveTo>
                  <a:cubicBezTo>
                    <a:pt x="3581" y="13574"/>
                    <a:pt x="3581" y="13574"/>
                    <a:pt x="3581" y="13574"/>
                  </a:cubicBezTo>
                  <a:cubicBezTo>
                    <a:pt x="3581" y="13673"/>
                    <a:pt x="3581" y="13673"/>
                    <a:pt x="3581" y="13673"/>
                  </a:cubicBezTo>
                  <a:cubicBezTo>
                    <a:pt x="3696" y="13673"/>
                    <a:pt x="3696" y="13673"/>
                    <a:pt x="3696" y="13673"/>
                  </a:cubicBezTo>
                  <a:cubicBezTo>
                    <a:pt x="3696" y="13574"/>
                    <a:pt x="3696" y="13574"/>
                    <a:pt x="3696" y="13574"/>
                  </a:cubicBezTo>
                  <a:cubicBezTo>
                    <a:pt x="3696" y="13574"/>
                    <a:pt x="3696" y="13574"/>
                    <a:pt x="3696" y="13574"/>
                  </a:cubicBezTo>
                  <a:cubicBezTo>
                    <a:pt x="3581" y="13574"/>
                    <a:pt x="3581" y="13574"/>
                    <a:pt x="3581" y="13574"/>
                  </a:cubicBezTo>
                  <a:close/>
                  <a:moveTo>
                    <a:pt x="4736" y="14268"/>
                  </a:moveTo>
                  <a:cubicBezTo>
                    <a:pt x="4736" y="14367"/>
                    <a:pt x="4736" y="14367"/>
                    <a:pt x="4736" y="14367"/>
                  </a:cubicBezTo>
                  <a:cubicBezTo>
                    <a:pt x="4851" y="14268"/>
                    <a:pt x="4851" y="14268"/>
                    <a:pt x="4851" y="14268"/>
                  </a:cubicBezTo>
                  <a:cubicBezTo>
                    <a:pt x="4851" y="14367"/>
                    <a:pt x="4851" y="14367"/>
                    <a:pt x="4851" y="14367"/>
                  </a:cubicBezTo>
                  <a:cubicBezTo>
                    <a:pt x="4851" y="14466"/>
                    <a:pt x="4851" y="14466"/>
                    <a:pt x="4851" y="14466"/>
                  </a:cubicBezTo>
                  <a:cubicBezTo>
                    <a:pt x="4851" y="14466"/>
                    <a:pt x="4851" y="14466"/>
                    <a:pt x="4851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4967" y="14367"/>
                    <a:pt x="4967" y="14367"/>
                    <a:pt x="4967" y="14367"/>
                  </a:cubicBezTo>
                  <a:cubicBezTo>
                    <a:pt x="5082" y="14268"/>
                    <a:pt x="5082" y="14268"/>
                    <a:pt x="5082" y="14268"/>
                  </a:cubicBezTo>
                  <a:cubicBezTo>
                    <a:pt x="4967" y="14268"/>
                    <a:pt x="4967" y="14268"/>
                    <a:pt x="4967" y="14268"/>
                  </a:cubicBezTo>
                  <a:cubicBezTo>
                    <a:pt x="4967" y="14268"/>
                    <a:pt x="4967" y="14268"/>
                    <a:pt x="4967" y="14268"/>
                  </a:cubicBezTo>
                  <a:cubicBezTo>
                    <a:pt x="4851" y="14268"/>
                    <a:pt x="4851" y="14268"/>
                    <a:pt x="4851" y="14268"/>
                  </a:cubicBezTo>
                  <a:cubicBezTo>
                    <a:pt x="4736" y="14268"/>
                    <a:pt x="4736" y="14268"/>
                    <a:pt x="4736" y="14268"/>
                  </a:cubicBezTo>
                  <a:close/>
                  <a:moveTo>
                    <a:pt x="3581" y="14565"/>
                  </a:moveTo>
                  <a:cubicBezTo>
                    <a:pt x="3581" y="14565"/>
                    <a:pt x="3581" y="14565"/>
                    <a:pt x="3581" y="14565"/>
                  </a:cubicBezTo>
                  <a:cubicBezTo>
                    <a:pt x="3812" y="14565"/>
                    <a:pt x="3812" y="14565"/>
                    <a:pt x="3812" y="14565"/>
                  </a:cubicBezTo>
                  <a:cubicBezTo>
                    <a:pt x="3812" y="14664"/>
                    <a:pt x="3812" y="14664"/>
                    <a:pt x="3812" y="14664"/>
                  </a:cubicBezTo>
                  <a:cubicBezTo>
                    <a:pt x="3927" y="14664"/>
                    <a:pt x="3927" y="14664"/>
                    <a:pt x="3927" y="14664"/>
                  </a:cubicBezTo>
                  <a:cubicBezTo>
                    <a:pt x="3927" y="14664"/>
                    <a:pt x="3927" y="14664"/>
                    <a:pt x="3927" y="14664"/>
                  </a:cubicBezTo>
                  <a:cubicBezTo>
                    <a:pt x="4274" y="14565"/>
                    <a:pt x="4274" y="14565"/>
                    <a:pt x="4274" y="14565"/>
                  </a:cubicBezTo>
                  <a:cubicBezTo>
                    <a:pt x="4389" y="14565"/>
                    <a:pt x="4389" y="14565"/>
                    <a:pt x="4389" y="14565"/>
                  </a:cubicBezTo>
                  <a:cubicBezTo>
                    <a:pt x="4620" y="14466"/>
                    <a:pt x="4620" y="14466"/>
                    <a:pt x="4620" y="14466"/>
                  </a:cubicBezTo>
                  <a:cubicBezTo>
                    <a:pt x="4505" y="14367"/>
                    <a:pt x="4505" y="14367"/>
                    <a:pt x="4505" y="14367"/>
                  </a:cubicBezTo>
                  <a:cubicBezTo>
                    <a:pt x="4505" y="14268"/>
                    <a:pt x="4505" y="14268"/>
                    <a:pt x="4505" y="14268"/>
                  </a:cubicBezTo>
                  <a:cubicBezTo>
                    <a:pt x="4389" y="14268"/>
                    <a:pt x="4389" y="14268"/>
                    <a:pt x="4389" y="14268"/>
                  </a:cubicBezTo>
                  <a:cubicBezTo>
                    <a:pt x="4274" y="14268"/>
                    <a:pt x="4274" y="14268"/>
                    <a:pt x="4274" y="14268"/>
                  </a:cubicBezTo>
                  <a:cubicBezTo>
                    <a:pt x="4274" y="14070"/>
                    <a:pt x="4274" y="14070"/>
                    <a:pt x="4274" y="14070"/>
                  </a:cubicBezTo>
                  <a:cubicBezTo>
                    <a:pt x="4158" y="13872"/>
                    <a:pt x="4158" y="13872"/>
                    <a:pt x="4158" y="13872"/>
                  </a:cubicBezTo>
                  <a:cubicBezTo>
                    <a:pt x="3927" y="13872"/>
                    <a:pt x="3927" y="13872"/>
                    <a:pt x="3927" y="13872"/>
                  </a:cubicBezTo>
                  <a:cubicBezTo>
                    <a:pt x="3927" y="13772"/>
                    <a:pt x="3927" y="13772"/>
                    <a:pt x="3927" y="13772"/>
                  </a:cubicBezTo>
                  <a:cubicBezTo>
                    <a:pt x="3696" y="13772"/>
                    <a:pt x="3696" y="13772"/>
                    <a:pt x="3696" y="13772"/>
                  </a:cubicBezTo>
                  <a:cubicBezTo>
                    <a:pt x="3581" y="13772"/>
                    <a:pt x="3581" y="13772"/>
                    <a:pt x="3581" y="13772"/>
                  </a:cubicBezTo>
                  <a:cubicBezTo>
                    <a:pt x="3581" y="13772"/>
                    <a:pt x="3581" y="13772"/>
                    <a:pt x="3581" y="13772"/>
                  </a:cubicBezTo>
                  <a:cubicBezTo>
                    <a:pt x="3465" y="13872"/>
                    <a:pt x="3465" y="13872"/>
                    <a:pt x="3465" y="13872"/>
                  </a:cubicBezTo>
                  <a:cubicBezTo>
                    <a:pt x="3465" y="13971"/>
                    <a:pt x="3465" y="13971"/>
                    <a:pt x="3465" y="13971"/>
                  </a:cubicBezTo>
                  <a:cubicBezTo>
                    <a:pt x="3581" y="14070"/>
                    <a:pt x="3581" y="14070"/>
                    <a:pt x="3581" y="14070"/>
                  </a:cubicBezTo>
                  <a:cubicBezTo>
                    <a:pt x="3696" y="14070"/>
                    <a:pt x="3696" y="14070"/>
                    <a:pt x="3696" y="14070"/>
                  </a:cubicBezTo>
                  <a:cubicBezTo>
                    <a:pt x="3581" y="14070"/>
                    <a:pt x="3581" y="14070"/>
                    <a:pt x="3581" y="14070"/>
                  </a:cubicBezTo>
                  <a:cubicBezTo>
                    <a:pt x="3465" y="14070"/>
                    <a:pt x="3465" y="14070"/>
                    <a:pt x="3465" y="14070"/>
                  </a:cubicBezTo>
                  <a:cubicBezTo>
                    <a:pt x="3465" y="14169"/>
                    <a:pt x="3465" y="14169"/>
                    <a:pt x="3465" y="14169"/>
                  </a:cubicBezTo>
                  <a:cubicBezTo>
                    <a:pt x="3465" y="14169"/>
                    <a:pt x="3465" y="14169"/>
                    <a:pt x="3465" y="14169"/>
                  </a:cubicBezTo>
                  <a:cubicBezTo>
                    <a:pt x="3581" y="14268"/>
                    <a:pt x="3581" y="14268"/>
                    <a:pt x="3581" y="14268"/>
                  </a:cubicBezTo>
                  <a:cubicBezTo>
                    <a:pt x="3465" y="14268"/>
                    <a:pt x="3465" y="14268"/>
                    <a:pt x="3465" y="14268"/>
                  </a:cubicBezTo>
                  <a:cubicBezTo>
                    <a:pt x="3465" y="14268"/>
                    <a:pt x="3465" y="14268"/>
                    <a:pt x="3465" y="14268"/>
                  </a:cubicBezTo>
                  <a:cubicBezTo>
                    <a:pt x="3465" y="14367"/>
                    <a:pt x="3465" y="14367"/>
                    <a:pt x="3465" y="14367"/>
                  </a:cubicBezTo>
                  <a:cubicBezTo>
                    <a:pt x="3696" y="14466"/>
                    <a:pt x="3696" y="14466"/>
                    <a:pt x="3696" y="14466"/>
                  </a:cubicBezTo>
                  <a:cubicBezTo>
                    <a:pt x="3812" y="14466"/>
                    <a:pt x="3812" y="14466"/>
                    <a:pt x="3812" y="14466"/>
                  </a:cubicBezTo>
                  <a:cubicBezTo>
                    <a:pt x="3812" y="14466"/>
                    <a:pt x="3812" y="14466"/>
                    <a:pt x="3812" y="14466"/>
                  </a:cubicBezTo>
                  <a:cubicBezTo>
                    <a:pt x="4043" y="14367"/>
                    <a:pt x="4043" y="14367"/>
                    <a:pt x="4043" y="14367"/>
                  </a:cubicBezTo>
                  <a:cubicBezTo>
                    <a:pt x="3927" y="14466"/>
                    <a:pt x="3927" y="14466"/>
                    <a:pt x="3927" y="14466"/>
                  </a:cubicBezTo>
                  <a:cubicBezTo>
                    <a:pt x="3812" y="14565"/>
                    <a:pt x="3812" y="14565"/>
                    <a:pt x="3812" y="14565"/>
                  </a:cubicBezTo>
                  <a:cubicBezTo>
                    <a:pt x="3696" y="14466"/>
                    <a:pt x="3696" y="14466"/>
                    <a:pt x="3696" y="14466"/>
                  </a:cubicBezTo>
                  <a:cubicBezTo>
                    <a:pt x="3581" y="14466"/>
                    <a:pt x="3581" y="14466"/>
                    <a:pt x="3581" y="14466"/>
                  </a:cubicBezTo>
                  <a:lnTo>
                    <a:pt x="3581" y="14565"/>
                  </a:lnTo>
                  <a:close/>
                  <a:moveTo>
                    <a:pt x="3581" y="1456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4" name="AutoShape 158"/>
            <p:cNvSpPr>
              <a:spLocks/>
            </p:cNvSpPr>
            <p:nvPr/>
          </p:nvSpPr>
          <p:spPr bwMode="auto">
            <a:xfrm>
              <a:off x="1755" y="0"/>
              <a:ext cx="3618" cy="296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597" y="3812"/>
                  </a:moveTo>
                  <a:cubicBezTo>
                    <a:pt x="15653" y="3745"/>
                    <a:pt x="15653" y="3745"/>
                    <a:pt x="15653" y="3745"/>
                  </a:cubicBezTo>
                  <a:cubicBezTo>
                    <a:pt x="15709" y="3745"/>
                    <a:pt x="15709" y="3745"/>
                    <a:pt x="15709" y="3745"/>
                  </a:cubicBezTo>
                  <a:cubicBezTo>
                    <a:pt x="15765" y="3611"/>
                    <a:pt x="15765" y="3611"/>
                    <a:pt x="15765" y="3611"/>
                  </a:cubicBezTo>
                  <a:cubicBezTo>
                    <a:pt x="15821" y="3477"/>
                    <a:pt x="15821" y="3477"/>
                    <a:pt x="15821" y="3477"/>
                  </a:cubicBezTo>
                  <a:cubicBezTo>
                    <a:pt x="15821" y="3477"/>
                    <a:pt x="15821" y="3477"/>
                    <a:pt x="15821" y="3477"/>
                  </a:cubicBezTo>
                  <a:cubicBezTo>
                    <a:pt x="15821" y="3544"/>
                    <a:pt x="15821" y="3544"/>
                    <a:pt x="15821" y="3544"/>
                  </a:cubicBezTo>
                  <a:cubicBezTo>
                    <a:pt x="15821" y="3611"/>
                    <a:pt x="15821" y="3611"/>
                    <a:pt x="15821" y="3611"/>
                  </a:cubicBezTo>
                  <a:cubicBezTo>
                    <a:pt x="15821" y="3611"/>
                    <a:pt x="15821" y="3611"/>
                    <a:pt x="15821" y="3611"/>
                  </a:cubicBezTo>
                  <a:cubicBezTo>
                    <a:pt x="15877" y="3611"/>
                    <a:pt x="15877" y="3611"/>
                    <a:pt x="15877" y="3611"/>
                  </a:cubicBezTo>
                  <a:cubicBezTo>
                    <a:pt x="15877" y="3544"/>
                    <a:pt x="15877" y="3544"/>
                    <a:pt x="15877" y="3544"/>
                  </a:cubicBezTo>
                  <a:cubicBezTo>
                    <a:pt x="15934" y="3544"/>
                    <a:pt x="15934" y="3544"/>
                    <a:pt x="15934" y="3544"/>
                  </a:cubicBezTo>
                  <a:cubicBezTo>
                    <a:pt x="15934" y="3477"/>
                    <a:pt x="15934" y="3477"/>
                    <a:pt x="15934" y="3477"/>
                  </a:cubicBezTo>
                  <a:cubicBezTo>
                    <a:pt x="15877" y="3477"/>
                    <a:pt x="15877" y="3477"/>
                    <a:pt x="15877" y="3477"/>
                  </a:cubicBezTo>
                  <a:cubicBezTo>
                    <a:pt x="15877" y="3477"/>
                    <a:pt x="15877" y="3477"/>
                    <a:pt x="15877" y="3477"/>
                  </a:cubicBezTo>
                  <a:cubicBezTo>
                    <a:pt x="15934" y="3411"/>
                    <a:pt x="15934" y="3411"/>
                    <a:pt x="15934" y="3411"/>
                  </a:cubicBezTo>
                  <a:cubicBezTo>
                    <a:pt x="15934" y="3344"/>
                    <a:pt x="15934" y="3344"/>
                    <a:pt x="15934" y="3344"/>
                  </a:cubicBezTo>
                  <a:cubicBezTo>
                    <a:pt x="15934" y="3344"/>
                    <a:pt x="15934" y="3344"/>
                    <a:pt x="15934" y="3344"/>
                  </a:cubicBezTo>
                  <a:cubicBezTo>
                    <a:pt x="15934" y="3277"/>
                    <a:pt x="15934" y="3277"/>
                    <a:pt x="15934" y="3277"/>
                  </a:cubicBezTo>
                  <a:cubicBezTo>
                    <a:pt x="15990" y="3210"/>
                    <a:pt x="15990" y="3210"/>
                    <a:pt x="15990" y="3210"/>
                  </a:cubicBezTo>
                  <a:cubicBezTo>
                    <a:pt x="15990" y="3143"/>
                    <a:pt x="15990" y="3143"/>
                    <a:pt x="15990" y="3143"/>
                  </a:cubicBezTo>
                  <a:cubicBezTo>
                    <a:pt x="16046" y="3143"/>
                    <a:pt x="16046" y="3143"/>
                    <a:pt x="16046" y="3143"/>
                  </a:cubicBezTo>
                  <a:cubicBezTo>
                    <a:pt x="16102" y="3076"/>
                    <a:pt x="16102" y="3076"/>
                    <a:pt x="16102" y="3076"/>
                  </a:cubicBezTo>
                  <a:cubicBezTo>
                    <a:pt x="16102" y="3143"/>
                    <a:pt x="16102" y="3143"/>
                    <a:pt x="16102" y="3143"/>
                  </a:cubicBezTo>
                  <a:cubicBezTo>
                    <a:pt x="16102" y="3143"/>
                    <a:pt x="16102" y="3143"/>
                    <a:pt x="16102" y="3143"/>
                  </a:cubicBezTo>
                  <a:cubicBezTo>
                    <a:pt x="16046" y="3143"/>
                    <a:pt x="16046" y="3143"/>
                    <a:pt x="16046" y="3143"/>
                  </a:cubicBezTo>
                  <a:cubicBezTo>
                    <a:pt x="16046" y="3277"/>
                    <a:pt x="16046" y="3277"/>
                    <a:pt x="16046" y="3277"/>
                  </a:cubicBezTo>
                  <a:cubicBezTo>
                    <a:pt x="15990" y="3344"/>
                    <a:pt x="15990" y="3344"/>
                    <a:pt x="15990" y="3344"/>
                  </a:cubicBezTo>
                  <a:cubicBezTo>
                    <a:pt x="15990" y="3411"/>
                    <a:pt x="15990" y="3411"/>
                    <a:pt x="15990" y="3411"/>
                  </a:cubicBezTo>
                  <a:cubicBezTo>
                    <a:pt x="15990" y="3411"/>
                    <a:pt x="15990" y="3411"/>
                    <a:pt x="15990" y="3411"/>
                  </a:cubicBezTo>
                  <a:cubicBezTo>
                    <a:pt x="15990" y="3477"/>
                    <a:pt x="15990" y="3477"/>
                    <a:pt x="15990" y="3477"/>
                  </a:cubicBezTo>
                  <a:cubicBezTo>
                    <a:pt x="16046" y="3477"/>
                    <a:pt x="16046" y="3477"/>
                    <a:pt x="16046" y="3477"/>
                  </a:cubicBezTo>
                  <a:cubicBezTo>
                    <a:pt x="16102" y="3411"/>
                    <a:pt x="16102" y="3411"/>
                    <a:pt x="16102" y="3411"/>
                  </a:cubicBezTo>
                  <a:cubicBezTo>
                    <a:pt x="16158" y="3277"/>
                    <a:pt x="16158" y="3277"/>
                    <a:pt x="16158" y="3277"/>
                  </a:cubicBezTo>
                  <a:cubicBezTo>
                    <a:pt x="16214" y="3210"/>
                    <a:pt x="16214" y="3210"/>
                    <a:pt x="16214" y="3210"/>
                  </a:cubicBezTo>
                  <a:cubicBezTo>
                    <a:pt x="16214" y="3143"/>
                    <a:pt x="16214" y="3143"/>
                    <a:pt x="16214" y="3143"/>
                  </a:cubicBezTo>
                  <a:cubicBezTo>
                    <a:pt x="16214" y="3143"/>
                    <a:pt x="16214" y="3143"/>
                    <a:pt x="16214" y="3143"/>
                  </a:cubicBezTo>
                  <a:cubicBezTo>
                    <a:pt x="16270" y="3076"/>
                    <a:pt x="16270" y="3076"/>
                    <a:pt x="16270" y="3076"/>
                  </a:cubicBezTo>
                  <a:cubicBezTo>
                    <a:pt x="16270" y="3143"/>
                    <a:pt x="16270" y="3143"/>
                    <a:pt x="16270" y="3143"/>
                  </a:cubicBezTo>
                  <a:cubicBezTo>
                    <a:pt x="16270" y="3143"/>
                    <a:pt x="16270" y="3143"/>
                    <a:pt x="16270" y="3143"/>
                  </a:cubicBezTo>
                  <a:cubicBezTo>
                    <a:pt x="16270" y="3210"/>
                    <a:pt x="16270" y="3210"/>
                    <a:pt x="16270" y="3210"/>
                  </a:cubicBezTo>
                  <a:cubicBezTo>
                    <a:pt x="16270" y="3210"/>
                    <a:pt x="16270" y="3210"/>
                    <a:pt x="16270" y="3210"/>
                  </a:cubicBezTo>
                  <a:cubicBezTo>
                    <a:pt x="16326" y="3143"/>
                    <a:pt x="16326" y="3143"/>
                    <a:pt x="16326" y="3143"/>
                  </a:cubicBezTo>
                  <a:cubicBezTo>
                    <a:pt x="16382" y="3143"/>
                    <a:pt x="16382" y="3143"/>
                    <a:pt x="16382" y="3143"/>
                  </a:cubicBezTo>
                  <a:cubicBezTo>
                    <a:pt x="16438" y="3143"/>
                    <a:pt x="16438" y="3143"/>
                    <a:pt x="16438" y="3143"/>
                  </a:cubicBezTo>
                  <a:cubicBezTo>
                    <a:pt x="16551" y="3076"/>
                    <a:pt x="16551" y="3076"/>
                    <a:pt x="16551" y="3076"/>
                  </a:cubicBezTo>
                  <a:cubicBezTo>
                    <a:pt x="16607" y="3076"/>
                    <a:pt x="16607" y="3076"/>
                    <a:pt x="16607" y="3076"/>
                  </a:cubicBezTo>
                  <a:cubicBezTo>
                    <a:pt x="16607" y="3076"/>
                    <a:pt x="16607" y="3076"/>
                    <a:pt x="16607" y="3076"/>
                  </a:cubicBezTo>
                  <a:cubicBezTo>
                    <a:pt x="16663" y="3076"/>
                    <a:pt x="16663" y="3076"/>
                    <a:pt x="16663" y="3076"/>
                  </a:cubicBezTo>
                  <a:cubicBezTo>
                    <a:pt x="16663" y="3009"/>
                    <a:pt x="16663" y="3009"/>
                    <a:pt x="16663" y="3009"/>
                  </a:cubicBezTo>
                  <a:cubicBezTo>
                    <a:pt x="16663" y="2942"/>
                    <a:pt x="16663" y="2942"/>
                    <a:pt x="16663" y="2942"/>
                  </a:cubicBezTo>
                  <a:cubicBezTo>
                    <a:pt x="16719" y="2942"/>
                    <a:pt x="16719" y="2942"/>
                    <a:pt x="16719" y="2942"/>
                  </a:cubicBezTo>
                  <a:cubicBezTo>
                    <a:pt x="16663" y="2876"/>
                    <a:pt x="16663" y="2876"/>
                    <a:pt x="16663" y="2876"/>
                  </a:cubicBezTo>
                  <a:cubicBezTo>
                    <a:pt x="16663" y="2809"/>
                    <a:pt x="16663" y="2809"/>
                    <a:pt x="16663" y="2809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07" y="2742"/>
                    <a:pt x="16607" y="2742"/>
                    <a:pt x="16607" y="2742"/>
                  </a:cubicBezTo>
                  <a:cubicBezTo>
                    <a:pt x="16551" y="2876"/>
                    <a:pt x="16551" y="2876"/>
                    <a:pt x="16551" y="2876"/>
                  </a:cubicBezTo>
                  <a:cubicBezTo>
                    <a:pt x="16551" y="2876"/>
                    <a:pt x="16551" y="2876"/>
                    <a:pt x="16551" y="2876"/>
                  </a:cubicBezTo>
                  <a:cubicBezTo>
                    <a:pt x="16551" y="2809"/>
                    <a:pt x="16551" y="2809"/>
                    <a:pt x="16551" y="2809"/>
                  </a:cubicBezTo>
                  <a:cubicBezTo>
                    <a:pt x="16607" y="2742"/>
                    <a:pt x="16607" y="2742"/>
                    <a:pt x="16607" y="2742"/>
                  </a:cubicBezTo>
                  <a:cubicBezTo>
                    <a:pt x="16663" y="2742"/>
                    <a:pt x="16663" y="2742"/>
                    <a:pt x="16663" y="2742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07" y="2608"/>
                    <a:pt x="16607" y="2608"/>
                    <a:pt x="16607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495" y="2608"/>
                    <a:pt x="16495" y="2608"/>
                    <a:pt x="16495" y="2608"/>
                  </a:cubicBezTo>
                  <a:cubicBezTo>
                    <a:pt x="16495" y="2608"/>
                    <a:pt x="16495" y="2608"/>
                    <a:pt x="16495" y="2608"/>
                  </a:cubicBezTo>
                  <a:cubicBezTo>
                    <a:pt x="16438" y="2608"/>
                    <a:pt x="16438" y="2608"/>
                    <a:pt x="16438" y="2608"/>
                  </a:cubicBezTo>
                  <a:cubicBezTo>
                    <a:pt x="16382" y="2675"/>
                    <a:pt x="16382" y="2675"/>
                    <a:pt x="16382" y="2675"/>
                  </a:cubicBezTo>
                  <a:cubicBezTo>
                    <a:pt x="16382" y="2608"/>
                    <a:pt x="16382" y="2608"/>
                    <a:pt x="16382" y="2608"/>
                  </a:cubicBezTo>
                  <a:cubicBezTo>
                    <a:pt x="16382" y="2608"/>
                    <a:pt x="16382" y="2608"/>
                    <a:pt x="16382" y="2608"/>
                  </a:cubicBezTo>
                  <a:cubicBezTo>
                    <a:pt x="16495" y="2541"/>
                    <a:pt x="16495" y="2541"/>
                    <a:pt x="16495" y="2541"/>
                  </a:cubicBezTo>
                  <a:cubicBezTo>
                    <a:pt x="16551" y="2541"/>
                    <a:pt x="16551" y="2541"/>
                    <a:pt x="16551" y="2541"/>
                  </a:cubicBezTo>
                  <a:cubicBezTo>
                    <a:pt x="16607" y="2474"/>
                    <a:pt x="16607" y="2474"/>
                    <a:pt x="16607" y="2474"/>
                  </a:cubicBezTo>
                  <a:cubicBezTo>
                    <a:pt x="16663" y="2407"/>
                    <a:pt x="16663" y="2407"/>
                    <a:pt x="16663" y="2407"/>
                  </a:cubicBezTo>
                  <a:cubicBezTo>
                    <a:pt x="16719" y="2341"/>
                    <a:pt x="16719" y="2341"/>
                    <a:pt x="16719" y="2341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663" y="2274"/>
                    <a:pt x="16663" y="2274"/>
                    <a:pt x="16663" y="2274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719" y="2140"/>
                    <a:pt x="16719" y="2140"/>
                    <a:pt x="16719" y="2140"/>
                  </a:cubicBezTo>
                  <a:cubicBezTo>
                    <a:pt x="16719" y="2073"/>
                    <a:pt x="16719" y="2073"/>
                    <a:pt x="16719" y="2073"/>
                  </a:cubicBezTo>
                  <a:cubicBezTo>
                    <a:pt x="16775" y="2006"/>
                    <a:pt x="16775" y="2006"/>
                    <a:pt x="16775" y="2006"/>
                  </a:cubicBezTo>
                  <a:cubicBezTo>
                    <a:pt x="16775" y="2006"/>
                    <a:pt x="16775" y="2006"/>
                    <a:pt x="16775" y="2006"/>
                  </a:cubicBezTo>
                  <a:cubicBezTo>
                    <a:pt x="16775" y="1939"/>
                    <a:pt x="16775" y="1939"/>
                    <a:pt x="16775" y="1939"/>
                  </a:cubicBezTo>
                  <a:cubicBezTo>
                    <a:pt x="16775" y="1939"/>
                    <a:pt x="16775" y="1939"/>
                    <a:pt x="16775" y="1939"/>
                  </a:cubicBezTo>
                  <a:cubicBezTo>
                    <a:pt x="16719" y="1872"/>
                    <a:pt x="16719" y="1872"/>
                    <a:pt x="16719" y="1872"/>
                  </a:cubicBezTo>
                  <a:cubicBezTo>
                    <a:pt x="16663" y="1939"/>
                    <a:pt x="16663" y="1939"/>
                    <a:pt x="16663" y="1939"/>
                  </a:cubicBezTo>
                  <a:cubicBezTo>
                    <a:pt x="16607" y="2006"/>
                    <a:pt x="16607" y="2006"/>
                    <a:pt x="16607" y="2006"/>
                  </a:cubicBezTo>
                  <a:cubicBezTo>
                    <a:pt x="16607" y="2073"/>
                    <a:pt x="16607" y="2073"/>
                    <a:pt x="16607" y="2073"/>
                  </a:cubicBezTo>
                  <a:cubicBezTo>
                    <a:pt x="16663" y="2140"/>
                    <a:pt x="16663" y="2140"/>
                    <a:pt x="16663" y="2140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551" y="2207"/>
                    <a:pt x="16551" y="2207"/>
                    <a:pt x="16551" y="2207"/>
                  </a:cubicBezTo>
                  <a:cubicBezTo>
                    <a:pt x="16551" y="2140"/>
                    <a:pt x="16551" y="2140"/>
                    <a:pt x="16551" y="2140"/>
                  </a:cubicBezTo>
                  <a:cubicBezTo>
                    <a:pt x="16551" y="2140"/>
                    <a:pt x="16551" y="2140"/>
                    <a:pt x="16551" y="2140"/>
                  </a:cubicBezTo>
                  <a:cubicBezTo>
                    <a:pt x="16551" y="2073"/>
                    <a:pt x="16551" y="2073"/>
                    <a:pt x="16551" y="2073"/>
                  </a:cubicBezTo>
                  <a:cubicBezTo>
                    <a:pt x="16607" y="2006"/>
                    <a:pt x="16607" y="2006"/>
                    <a:pt x="16607" y="2006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63" y="1939"/>
                    <a:pt x="16663" y="1939"/>
                    <a:pt x="16663" y="1939"/>
                  </a:cubicBezTo>
                  <a:cubicBezTo>
                    <a:pt x="16607" y="1872"/>
                    <a:pt x="16607" y="1872"/>
                    <a:pt x="16607" y="1872"/>
                  </a:cubicBezTo>
                  <a:cubicBezTo>
                    <a:pt x="16607" y="1806"/>
                    <a:pt x="16607" y="1806"/>
                    <a:pt x="16607" y="1806"/>
                  </a:cubicBezTo>
                  <a:cubicBezTo>
                    <a:pt x="16551" y="1806"/>
                    <a:pt x="16551" y="1806"/>
                    <a:pt x="16551" y="1806"/>
                  </a:cubicBezTo>
                  <a:cubicBezTo>
                    <a:pt x="16495" y="1806"/>
                    <a:pt x="16495" y="1806"/>
                    <a:pt x="16495" y="1806"/>
                  </a:cubicBezTo>
                  <a:cubicBezTo>
                    <a:pt x="16495" y="1872"/>
                    <a:pt x="16495" y="1872"/>
                    <a:pt x="16495" y="1872"/>
                  </a:cubicBezTo>
                  <a:cubicBezTo>
                    <a:pt x="16438" y="1806"/>
                    <a:pt x="16438" y="1806"/>
                    <a:pt x="16438" y="1806"/>
                  </a:cubicBezTo>
                  <a:cubicBezTo>
                    <a:pt x="16438" y="1806"/>
                    <a:pt x="16438" y="1806"/>
                    <a:pt x="16438" y="1806"/>
                  </a:cubicBezTo>
                  <a:cubicBezTo>
                    <a:pt x="16438" y="1739"/>
                    <a:pt x="16438" y="1739"/>
                    <a:pt x="16438" y="1739"/>
                  </a:cubicBezTo>
                  <a:cubicBezTo>
                    <a:pt x="16438" y="1672"/>
                    <a:pt x="16438" y="1672"/>
                    <a:pt x="16438" y="1672"/>
                  </a:cubicBezTo>
                  <a:cubicBezTo>
                    <a:pt x="16438" y="1538"/>
                    <a:pt x="16438" y="1538"/>
                    <a:pt x="16438" y="1538"/>
                  </a:cubicBezTo>
                  <a:cubicBezTo>
                    <a:pt x="16438" y="1471"/>
                    <a:pt x="16438" y="1471"/>
                    <a:pt x="16438" y="1471"/>
                  </a:cubicBezTo>
                  <a:cubicBezTo>
                    <a:pt x="16438" y="1404"/>
                    <a:pt x="16438" y="1404"/>
                    <a:pt x="16438" y="1404"/>
                  </a:cubicBezTo>
                  <a:cubicBezTo>
                    <a:pt x="16495" y="1337"/>
                    <a:pt x="16495" y="1337"/>
                    <a:pt x="16495" y="1337"/>
                  </a:cubicBezTo>
                  <a:cubicBezTo>
                    <a:pt x="16438" y="1271"/>
                    <a:pt x="16438" y="1271"/>
                    <a:pt x="16438" y="1271"/>
                  </a:cubicBezTo>
                  <a:cubicBezTo>
                    <a:pt x="16495" y="1137"/>
                    <a:pt x="16495" y="1137"/>
                    <a:pt x="16495" y="1137"/>
                  </a:cubicBezTo>
                  <a:cubicBezTo>
                    <a:pt x="16495" y="1070"/>
                    <a:pt x="16495" y="1070"/>
                    <a:pt x="16495" y="1070"/>
                  </a:cubicBezTo>
                  <a:cubicBezTo>
                    <a:pt x="16438" y="1070"/>
                    <a:pt x="16438" y="1070"/>
                    <a:pt x="16438" y="1070"/>
                  </a:cubicBezTo>
                  <a:cubicBezTo>
                    <a:pt x="16438" y="1003"/>
                    <a:pt x="16438" y="1003"/>
                    <a:pt x="16438" y="1003"/>
                  </a:cubicBezTo>
                  <a:cubicBezTo>
                    <a:pt x="16382" y="936"/>
                    <a:pt x="16382" y="936"/>
                    <a:pt x="16382" y="936"/>
                  </a:cubicBezTo>
                  <a:cubicBezTo>
                    <a:pt x="16382" y="869"/>
                    <a:pt x="16382" y="869"/>
                    <a:pt x="16382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936"/>
                    <a:pt x="16270" y="936"/>
                    <a:pt x="16270" y="936"/>
                  </a:cubicBezTo>
                  <a:cubicBezTo>
                    <a:pt x="16214" y="869"/>
                    <a:pt x="16214" y="869"/>
                    <a:pt x="16214" y="869"/>
                  </a:cubicBezTo>
                  <a:cubicBezTo>
                    <a:pt x="16158" y="869"/>
                    <a:pt x="16158" y="869"/>
                    <a:pt x="16158" y="869"/>
                  </a:cubicBezTo>
                  <a:cubicBezTo>
                    <a:pt x="16158" y="936"/>
                    <a:pt x="16158" y="936"/>
                    <a:pt x="16158" y="936"/>
                  </a:cubicBezTo>
                  <a:cubicBezTo>
                    <a:pt x="16102" y="1003"/>
                    <a:pt x="16102" y="1003"/>
                    <a:pt x="16102" y="1003"/>
                  </a:cubicBezTo>
                  <a:cubicBezTo>
                    <a:pt x="16158" y="1003"/>
                    <a:pt x="16158" y="1003"/>
                    <a:pt x="16158" y="1003"/>
                  </a:cubicBezTo>
                  <a:cubicBezTo>
                    <a:pt x="16158" y="1003"/>
                    <a:pt x="16158" y="1003"/>
                    <a:pt x="16158" y="1003"/>
                  </a:cubicBezTo>
                  <a:cubicBezTo>
                    <a:pt x="16214" y="1003"/>
                    <a:pt x="16214" y="1003"/>
                    <a:pt x="16214" y="1003"/>
                  </a:cubicBezTo>
                  <a:cubicBezTo>
                    <a:pt x="16270" y="1003"/>
                    <a:pt x="16270" y="1003"/>
                    <a:pt x="16270" y="1003"/>
                  </a:cubicBezTo>
                  <a:cubicBezTo>
                    <a:pt x="16326" y="1070"/>
                    <a:pt x="16326" y="1070"/>
                    <a:pt x="16326" y="1070"/>
                  </a:cubicBezTo>
                  <a:cubicBezTo>
                    <a:pt x="16326" y="1070"/>
                    <a:pt x="16326" y="1070"/>
                    <a:pt x="16326" y="1070"/>
                  </a:cubicBezTo>
                  <a:cubicBezTo>
                    <a:pt x="16326" y="1137"/>
                    <a:pt x="16326" y="1137"/>
                    <a:pt x="16326" y="1137"/>
                  </a:cubicBezTo>
                  <a:cubicBezTo>
                    <a:pt x="16270" y="1204"/>
                    <a:pt x="16270" y="1204"/>
                    <a:pt x="16270" y="1204"/>
                  </a:cubicBezTo>
                  <a:cubicBezTo>
                    <a:pt x="16214" y="1204"/>
                    <a:pt x="16214" y="1204"/>
                    <a:pt x="16214" y="1204"/>
                  </a:cubicBezTo>
                  <a:cubicBezTo>
                    <a:pt x="16158" y="1137"/>
                    <a:pt x="16158" y="1137"/>
                    <a:pt x="16158" y="1137"/>
                  </a:cubicBezTo>
                  <a:cubicBezTo>
                    <a:pt x="16158" y="1137"/>
                    <a:pt x="16158" y="1137"/>
                    <a:pt x="16158" y="1137"/>
                  </a:cubicBezTo>
                  <a:cubicBezTo>
                    <a:pt x="16102" y="1137"/>
                    <a:pt x="16102" y="1137"/>
                    <a:pt x="16102" y="1137"/>
                  </a:cubicBezTo>
                  <a:cubicBezTo>
                    <a:pt x="16102" y="1204"/>
                    <a:pt x="16102" y="1204"/>
                    <a:pt x="16102" y="1204"/>
                  </a:cubicBezTo>
                  <a:cubicBezTo>
                    <a:pt x="16158" y="1204"/>
                    <a:pt x="16158" y="1204"/>
                    <a:pt x="16158" y="1204"/>
                  </a:cubicBezTo>
                  <a:cubicBezTo>
                    <a:pt x="16102" y="1271"/>
                    <a:pt x="16102" y="1271"/>
                    <a:pt x="16102" y="1271"/>
                  </a:cubicBezTo>
                  <a:cubicBezTo>
                    <a:pt x="16046" y="1271"/>
                    <a:pt x="16046" y="1271"/>
                    <a:pt x="16046" y="1271"/>
                  </a:cubicBezTo>
                  <a:cubicBezTo>
                    <a:pt x="15990" y="1204"/>
                    <a:pt x="15990" y="1204"/>
                    <a:pt x="15990" y="1204"/>
                  </a:cubicBezTo>
                  <a:cubicBezTo>
                    <a:pt x="15934" y="1204"/>
                    <a:pt x="15934" y="1204"/>
                    <a:pt x="15934" y="1204"/>
                  </a:cubicBezTo>
                  <a:cubicBezTo>
                    <a:pt x="15877" y="1271"/>
                    <a:pt x="15877" y="1271"/>
                    <a:pt x="15877" y="1271"/>
                  </a:cubicBezTo>
                  <a:cubicBezTo>
                    <a:pt x="15877" y="1337"/>
                    <a:pt x="15877" y="1337"/>
                    <a:pt x="15877" y="1337"/>
                  </a:cubicBezTo>
                  <a:cubicBezTo>
                    <a:pt x="15877" y="1337"/>
                    <a:pt x="15877" y="1337"/>
                    <a:pt x="15877" y="1337"/>
                  </a:cubicBezTo>
                  <a:cubicBezTo>
                    <a:pt x="15934" y="1337"/>
                    <a:pt x="15934" y="1337"/>
                    <a:pt x="15934" y="1337"/>
                  </a:cubicBezTo>
                  <a:cubicBezTo>
                    <a:pt x="15934" y="1404"/>
                    <a:pt x="15934" y="1404"/>
                    <a:pt x="15934" y="1404"/>
                  </a:cubicBezTo>
                  <a:cubicBezTo>
                    <a:pt x="15990" y="1471"/>
                    <a:pt x="15990" y="1471"/>
                    <a:pt x="15990" y="1471"/>
                  </a:cubicBezTo>
                  <a:cubicBezTo>
                    <a:pt x="15990" y="1471"/>
                    <a:pt x="15990" y="1471"/>
                    <a:pt x="15990" y="1471"/>
                  </a:cubicBezTo>
                  <a:cubicBezTo>
                    <a:pt x="15934" y="1471"/>
                    <a:pt x="15934" y="1471"/>
                    <a:pt x="15934" y="1471"/>
                  </a:cubicBezTo>
                  <a:cubicBezTo>
                    <a:pt x="15934" y="1538"/>
                    <a:pt x="15934" y="1538"/>
                    <a:pt x="15934" y="1538"/>
                  </a:cubicBezTo>
                  <a:cubicBezTo>
                    <a:pt x="15990" y="1538"/>
                    <a:pt x="15990" y="1538"/>
                    <a:pt x="15990" y="1538"/>
                  </a:cubicBezTo>
                  <a:cubicBezTo>
                    <a:pt x="15990" y="1605"/>
                    <a:pt x="15990" y="1605"/>
                    <a:pt x="15990" y="1605"/>
                  </a:cubicBezTo>
                  <a:cubicBezTo>
                    <a:pt x="15934" y="1605"/>
                    <a:pt x="15934" y="1605"/>
                    <a:pt x="15934" y="1605"/>
                  </a:cubicBezTo>
                  <a:cubicBezTo>
                    <a:pt x="15877" y="1538"/>
                    <a:pt x="15877" y="1538"/>
                    <a:pt x="15877" y="1538"/>
                  </a:cubicBezTo>
                  <a:cubicBezTo>
                    <a:pt x="15821" y="1538"/>
                    <a:pt x="15821" y="1538"/>
                    <a:pt x="15821" y="1538"/>
                  </a:cubicBezTo>
                  <a:cubicBezTo>
                    <a:pt x="15821" y="1538"/>
                    <a:pt x="15821" y="1538"/>
                    <a:pt x="15821" y="1538"/>
                  </a:cubicBezTo>
                  <a:cubicBezTo>
                    <a:pt x="15765" y="1538"/>
                    <a:pt x="15765" y="1538"/>
                    <a:pt x="15765" y="1538"/>
                  </a:cubicBezTo>
                  <a:cubicBezTo>
                    <a:pt x="15709" y="1538"/>
                    <a:pt x="15709" y="1538"/>
                    <a:pt x="15709" y="1538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709" y="1672"/>
                    <a:pt x="15709" y="1672"/>
                    <a:pt x="15709" y="1672"/>
                  </a:cubicBezTo>
                  <a:cubicBezTo>
                    <a:pt x="15709" y="1672"/>
                    <a:pt x="15709" y="1672"/>
                    <a:pt x="15709" y="1672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653" y="1605"/>
                    <a:pt x="15653" y="1605"/>
                    <a:pt x="15653" y="1605"/>
                  </a:cubicBezTo>
                  <a:cubicBezTo>
                    <a:pt x="15597" y="1605"/>
                    <a:pt x="15597" y="1605"/>
                    <a:pt x="15597" y="1605"/>
                  </a:cubicBezTo>
                  <a:cubicBezTo>
                    <a:pt x="15597" y="1605"/>
                    <a:pt x="15597" y="1605"/>
                    <a:pt x="15597" y="1605"/>
                  </a:cubicBezTo>
                  <a:cubicBezTo>
                    <a:pt x="15541" y="1538"/>
                    <a:pt x="15541" y="1538"/>
                    <a:pt x="15541" y="1538"/>
                  </a:cubicBezTo>
                  <a:cubicBezTo>
                    <a:pt x="15541" y="1538"/>
                    <a:pt x="15541" y="1538"/>
                    <a:pt x="15541" y="1538"/>
                  </a:cubicBezTo>
                  <a:cubicBezTo>
                    <a:pt x="15485" y="1538"/>
                    <a:pt x="15485" y="1538"/>
                    <a:pt x="15485" y="1538"/>
                  </a:cubicBezTo>
                  <a:cubicBezTo>
                    <a:pt x="15541" y="1605"/>
                    <a:pt x="15541" y="1605"/>
                    <a:pt x="15541" y="1605"/>
                  </a:cubicBezTo>
                  <a:cubicBezTo>
                    <a:pt x="15541" y="1672"/>
                    <a:pt x="15541" y="1672"/>
                    <a:pt x="15541" y="1672"/>
                  </a:cubicBezTo>
                  <a:cubicBezTo>
                    <a:pt x="15541" y="1739"/>
                    <a:pt x="15541" y="1739"/>
                    <a:pt x="15541" y="1739"/>
                  </a:cubicBezTo>
                  <a:cubicBezTo>
                    <a:pt x="15597" y="1806"/>
                    <a:pt x="15597" y="1806"/>
                    <a:pt x="15597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597" y="1806"/>
                    <a:pt x="15597" y="1806"/>
                    <a:pt x="15597" y="1806"/>
                  </a:cubicBezTo>
                  <a:cubicBezTo>
                    <a:pt x="15653" y="1872"/>
                    <a:pt x="15653" y="1872"/>
                    <a:pt x="15653" y="1872"/>
                  </a:cubicBezTo>
                  <a:cubicBezTo>
                    <a:pt x="15653" y="1939"/>
                    <a:pt x="15653" y="1939"/>
                    <a:pt x="15653" y="1939"/>
                  </a:cubicBezTo>
                  <a:cubicBezTo>
                    <a:pt x="15709" y="1939"/>
                    <a:pt x="15709" y="1939"/>
                    <a:pt x="15709" y="1939"/>
                  </a:cubicBezTo>
                  <a:cubicBezTo>
                    <a:pt x="15765" y="1939"/>
                    <a:pt x="15765" y="1939"/>
                    <a:pt x="15765" y="1939"/>
                  </a:cubicBezTo>
                  <a:cubicBezTo>
                    <a:pt x="15821" y="1872"/>
                    <a:pt x="15821" y="1872"/>
                    <a:pt x="15821" y="1872"/>
                  </a:cubicBezTo>
                  <a:cubicBezTo>
                    <a:pt x="15821" y="1939"/>
                    <a:pt x="15821" y="1939"/>
                    <a:pt x="15821" y="1939"/>
                  </a:cubicBezTo>
                  <a:cubicBezTo>
                    <a:pt x="15821" y="1939"/>
                    <a:pt x="15821" y="1939"/>
                    <a:pt x="15821" y="1939"/>
                  </a:cubicBezTo>
                  <a:cubicBezTo>
                    <a:pt x="15821" y="2006"/>
                    <a:pt x="15821" y="2006"/>
                    <a:pt x="15821" y="2006"/>
                  </a:cubicBezTo>
                  <a:cubicBezTo>
                    <a:pt x="15765" y="2073"/>
                    <a:pt x="15765" y="2073"/>
                    <a:pt x="15765" y="2073"/>
                  </a:cubicBezTo>
                  <a:cubicBezTo>
                    <a:pt x="15765" y="2073"/>
                    <a:pt x="15765" y="2073"/>
                    <a:pt x="15765" y="2073"/>
                  </a:cubicBezTo>
                  <a:cubicBezTo>
                    <a:pt x="15709" y="2006"/>
                    <a:pt x="15709" y="2006"/>
                    <a:pt x="15709" y="2006"/>
                  </a:cubicBezTo>
                  <a:cubicBezTo>
                    <a:pt x="15541" y="2006"/>
                    <a:pt x="15541" y="2006"/>
                    <a:pt x="15541" y="2006"/>
                  </a:cubicBezTo>
                  <a:cubicBezTo>
                    <a:pt x="15485" y="1872"/>
                    <a:pt x="15485" y="1872"/>
                    <a:pt x="15485" y="1872"/>
                  </a:cubicBezTo>
                  <a:cubicBezTo>
                    <a:pt x="15485" y="1872"/>
                    <a:pt x="15485" y="1872"/>
                    <a:pt x="15485" y="1872"/>
                  </a:cubicBezTo>
                  <a:cubicBezTo>
                    <a:pt x="15429" y="1872"/>
                    <a:pt x="15429" y="1872"/>
                    <a:pt x="15429" y="1872"/>
                  </a:cubicBezTo>
                  <a:cubicBezTo>
                    <a:pt x="15429" y="1872"/>
                    <a:pt x="15429" y="1872"/>
                    <a:pt x="15429" y="1872"/>
                  </a:cubicBezTo>
                  <a:cubicBezTo>
                    <a:pt x="15429" y="1939"/>
                    <a:pt x="15429" y="1939"/>
                    <a:pt x="15429" y="1939"/>
                  </a:cubicBezTo>
                  <a:cubicBezTo>
                    <a:pt x="15429" y="1939"/>
                    <a:pt x="15429" y="1939"/>
                    <a:pt x="15429" y="1939"/>
                  </a:cubicBezTo>
                  <a:cubicBezTo>
                    <a:pt x="15372" y="1939"/>
                    <a:pt x="15372" y="1939"/>
                    <a:pt x="15372" y="1939"/>
                  </a:cubicBezTo>
                  <a:cubicBezTo>
                    <a:pt x="15429" y="2073"/>
                    <a:pt x="15429" y="2073"/>
                    <a:pt x="15429" y="2073"/>
                  </a:cubicBezTo>
                  <a:cubicBezTo>
                    <a:pt x="15372" y="2073"/>
                    <a:pt x="15372" y="2073"/>
                    <a:pt x="15372" y="2073"/>
                  </a:cubicBezTo>
                  <a:cubicBezTo>
                    <a:pt x="15372" y="2073"/>
                    <a:pt x="15372" y="2073"/>
                    <a:pt x="15372" y="2073"/>
                  </a:cubicBezTo>
                  <a:cubicBezTo>
                    <a:pt x="15372" y="2140"/>
                    <a:pt x="15372" y="2140"/>
                    <a:pt x="15372" y="2140"/>
                  </a:cubicBezTo>
                  <a:cubicBezTo>
                    <a:pt x="15316" y="2140"/>
                    <a:pt x="15316" y="2140"/>
                    <a:pt x="15316" y="2140"/>
                  </a:cubicBezTo>
                  <a:cubicBezTo>
                    <a:pt x="15316" y="2274"/>
                    <a:pt x="15316" y="2274"/>
                    <a:pt x="15316" y="2274"/>
                  </a:cubicBezTo>
                  <a:cubicBezTo>
                    <a:pt x="15372" y="2274"/>
                    <a:pt x="15372" y="2274"/>
                    <a:pt x="15372" y="2274"/>
                  </a:cubicBezTo>
                  <a:cubicBezTo>
                    <a:pt x="15429" y="2274"/>
                    <a:pt x="15429" y="2274"/>
                    <a:pt x="15429" y="2274"/>
                  </a:cubicBezTo>
                  <a:cubicBezTo>
                    <a:pt x="15485" y="2341"/>
                    <a:pt x="15485" y="2341"/>
                    <a:pt x="15485" y="2341"/>
                  </a:cubicBezTo>
                  <a:cubicBezTo>
                    <a:pt x="15541" y="2341"/>
                    <a:pt x="15541" y="2341"/>
                    <a:pt x="15541" y="2341"/>
                  </a:cubicBezTo>
                  <a:cubicBezTo>
                    <a:pt x="15541" y="2341"/>
                    <a:pt x="15541" y="2341"/>
                    <a:pt x="15541" y="2341"/>
                  </a:cubicBezTo>
                  <a:cubicBezTo>
                    <a:pt x="15485" y="2341"/>
                    <a:pt x="15485" y="2341"/>
                    <a:pt x="15485" y="2341"/>
                  </a:cubicBezTo>
                  <a:cubicBezTo>
                    <a:pt x="15429" y="2341"/>
                    <a:pt x="15429" y="2341"/>
                    <a:pt x="15429" y="2341"/>
                  </a:cubicBezTo>
                  <a:cubicBezTo>
                    <a:pt x="15372" y="2341"/>
                    <a:pt x="15372" y="2341"/>
                    <a:pt x="15372" y="2341"/>
                  </a:cubicBezTo>
                  <a:cubicBezTo>
                    <a:pt x="15316" y="2341"/>
                    <a:pt x="15316" y="2341"/>
                    <a:pt x="15316" y="2341"/>
                  </a:cubicBezTo>
                  <a:cubicBezTo>
                    <a:pt x="15260" y="2341"/>
                    <a:pt x="15260" y="2341"/>
                    <a:pt x="15260" y="2341"/>
                  </a:cubicBezTo>
                  <a:cubicBezTo>
                    <a:pt x="15204" y="2407"/>
                    <a:pt x="15204" y="2407"/>
                    <a:pt x="15204" y="2407"/>
                  </a:cubicBezTo>
                  <a:cubicBezTo>
                    <a:pt x="15204" y="2474"/>
                    <a:pt x="15204" y="2474"/>
                    <a:pt x="15204" y="2474"/>
                  </a:cubicBezTo>
                  <a:cubicBezTo>
                    <a:pt x="15260" y="2474"/>
                    <a:pt x="15260" y="2474"/>
                    <a:pt x="15260" y="2474"/>
                  </a:cubicBezTo>
                  <a:cubicBezTo>
                    <a:pt x="15204" y="2541"/>
                    <a:pt x="15204" y="2541"/>
                    <a:pt x="15204" y="2541"/>
                  </a:cubicBezTo>
                  <a:cubicBezTo>
                    <a:pt x="15204" y="2541"/>
                    <a:pt x="15204" y="2541"/>
                    <a:pt x="15204" y="2541"/>
                  </a:cubicBezTo>
                  <a:cubicBezTo>
                    <a:pt x="15204" y="2608"/>
                    <a:pt x="15204" y="2608"/>
                    <a:pt x="15204" y="2608"/>
                  </a:cubicBezTo>
                  <a:cubicBezTo>
                    <a:pt x="15204" y="2608"/>
                    <a:pt x="15204" y="2608"/>
                    <a:pt x="15204" y="2608"/>
                  </a:cubicBezTo>
                  <a:cubicBezTo>
                    <a:pt x="15260" y="2608"/>
                    <a:pt x="15260" y="2608"/>
                    <a:pt x="15260" y="2608"/>
                  </a:cubicBezTo>
                  <a:cubicBezTo>
                    <a:pt x="15316" y="2608"/>
                    <a:pt x="15316" y="2608"/>
                    <a:pt x="15316" y="2608"/>
                  </a:cubicBezTo>
                  <a:cubicBezTo>
                    <a:pt x="15372" y="2541"/>
                    <a:pt x="15372" y="2541"/>
                    <a:pt x="15372" y="2541"/>
                  </a:cubicBezTo>
                  <a:cubicBezTo>
                    <a:pt x="15372" y="2541"/>
                    <a:pt x="15372" y="2541"/>
                    <a:pt x="15372" y="2541"/>
                  </a:cubicBezTo>
                  <a:cubicBezTo>
                    <a:pt x="15372" y="2608"/>
                    <a:pt x="15372" y="2608"/>
                    <a:pt x="15372" y="2608"/>
                  </a:cubicBezTo>
                  <a:cubicBezTo>
                    <a:pt x="15316" y="2608"/>
                    <a:pt x="15316" y="2608"/>
                    <a:pt x="15316" y="2608"/>
                  </a:cubicBezTo>
                  <a:cubicBezTo>
                    <a:pt x="15316" y="2675"/>
                    <a:pt x="15316" y="2675"/>
                    <a:pt x="15316" y="2675"/>
                  </a:cubicBezTo>
                  <a:cubicBezTo>
                    <a:pt x="15316" y="2675"/>
                    <a:pt x="15316" y="2675"/>
                    <a:pt x="15316" y="2675"/>
                  </a:cubicBezTo>
                  <a:cubicBezTo>
                    <a:pt x="15372" y="2675"/>
                    <a:pt x="15372" y="2675"/>
                    <a:pt x="15372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85" y="2608"/>
                    <a:pt x="15485" y="2608"/>
                    <a:pt x="15485" y="2608"/>
                  </a:cubicBezTo>
                  <a:cubicBezTo>
                    <a:pt x="15485" y="2675"/>
                    <a:pt x="15485" y="2675"/>
                    <a:pt x="15485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85" y="2675"/>
                    <a:pt x="15485" y="2675"/>
                    <a:pt x="15485" y="2675"/>
                  </a:cubicBezTo>
                  <a:cubicBezTo>
                    <a:pt x="15541" y="2675"/>
                    <a:pt x="15541" y="2675"/>
                    <a:pt x="15541" y="2675"/>
                  </a:cubicBezTo>
                  <a:cubicBezTo>
                    <a:pt x="15597" y="2742"/>
                    <a:pt x="15597" y="2742"/>
                    <a:pt x="15597" y="2742"/>
                  </a:cubicBezTo>
                  <a:cubicBezTo>
                    <a:pt x="15541" y="2742"/>
                    <a:pt x="15541" y="2742"/>
                    <a:pt x="15541" y="2742"/>
                  </a:cubicBezTo>
                  <a:cubicBezTo>
                    <a:pt x="15541" y="2742"/>
                    <a:pt x="15541" y="2742"/>
                    <a:pt x="15541" y="2742"/>
                  </a:cubicBezTo>
                  <a:cubicBezTo>
                    <a:pt x="15541" y="2809"/>
                    <a:pt x="15541" y="2809"/>
                    <a:pt x="15541" y="2809"/>
                  </a:cubicBezTo>
                  <a:cubicBezTo>
                    <a:pt x="15597" y="2742"/>
                    <a:pt x="15597" y="2742"/>
                    <a:pt x="15597" y="2742"/>
                  </a:cubicBezTo>
                  <a:cubicBezTo>
                    <a:pt x="15653" y="2809"/>
                    <a:pt x="15653" y="2809"/>
                    <a:pt x="15653" y="2809"/>
                  </a:cubicBezTo>
                  <a:cubicBezTo>
                    <a:pt x="15821" y="2809"/>
                    <a:pt x="15821" y="2809"/>
                    <a:pt x="15821" y="2809"/>
                  </a:cubicBezTo>
                  <a:cubicBezTo>
                    <a:pt x="15821" y="2876"/>
                    <a:pt x="15821" y="2876"/>
                    <a:pt x="15821" y="2876"/>
                  </a:cubicBezTo>
                  <a:cubicBezTo>
                    <a:pt x="15709" y="2876"/>
                    <a:pt x="15709" y="2876"/>
                    <a:pt x="15709" y="2876"/>
                  </a:cubicBezTo>
                  <a:cubicBezTo>
                    <a:pt x="15653" y="2876"/>
                    <a:pt x="15653" y="2876"/>
                    <a:pt x="15653" y="2876"/>
                  </a:cubicBezTo>
                  <a:cubicBezTo>
                    <a:pt x="15597" y="2809"/>
                    <a:pt x="15597" y="2809"/>
                    <a:pt x="15597" y="2809"/>
                  </a:cubicBezTo>
                  <a:cubicBezTo>
                    <a:pt x="15541" y="2809"/>
                    <a:pt x="15541" y="2809"/>
                    <a:pt x="15541" y="2809"/>
                  </a:cubicBezTo>
                  <a:cubicBezTo>
                    <a:pt x="15541" y="2876"/>
                    <a:pt x="15541" y="2876"/>
                    <a:pt x="15541" y="2876"/>
                  </a:cubicBezTo>
                  <a:cubicBezTo>
                    <a:pt x="15597" y="2876"/>
                    <a:pt x="15597" y="2876"/>
                    <a:pt x="15597" y="2876"/>
                  </a:cubicBezTo>
                  <a:cubicBezTo>
                    <a:pt x="15709" y="2942"/>
                    <a:pt x="15709" y="2942"/>
                    <a:pt x="15709" y="2942"/>
                  </a:cubicBezTo>
                  <a:cubicBezTo>
                    <a:pt x="15765" y="2942"/>
                    <a:pt x="15765" y="2942"/>
                    <a:pt x="15765" y="2942"/>
                  </a:cubicBezTo>
                  <a:cubicBezTo>
                    <a:pt x="15821" y="2942"/>
                    <a:pt x="15821" y="2942"/>
                    <a:pt x="15821" y="2942"/>
                  </a:cubicBezTo>
                  <a:cubicBezTo>
                    <a:pt x="15709" y="2942"/>
                    <a:pt x="15709" y="2942"/>
                    <a:pt x="15709" y="2942"/>
                  </a:cubicBezTo>
                  <a:cubicBezTo>
                    <a:pt x="15653" y="2942"/>
                    <a:pt x="15653" y="2942"/>
                    <a:pt x="15653" y="2942"/>
                  </a:cubicBezTo>
                  <a:cubicBezTo>
                    <a:pt x="15597" y="2942"/>
                    <a:pt x="15597" y="2942"/>
                    <a:pt x="15597" y="2942"/>
                  </a:cubicBezTo>
                  <a:cubicBezTo>
                    <a:pt x="15541" y="2942"/>
                    <a:pt x="15541" y="2942"/>
                    <a:pt x="15541" y="2942"/>
                  </a:cubicBezTo>
                  <a:cubicBezTo>
                    <a:pt x="15485" y="2876"/>
                    <a:pt x="15485" y="2876"/>
                    <a:pt x="15485" y="2876"/>
                  </a:cubicBezTo>
                  <a:cubicBezTo>
                    <a:pt x="15429" y="2876"/>
                    <a:pt x="15429" y="2876"/>
                    <a:pt x="15429" y="2876"/>
                  </a:cubicBezTo>
                  <a:cubicBezTo>
                    <a:pt x="15372" y="2809"/>
                    <a:pt x="15372" y="2809"/>
                    <a:pt x="15372" y="2809"/>
                  </a:cubicBezTo>
                  <a:cubicBezTo>
                    <a:pt x="15316" y="2809"/>
                    <a:pt x="15316" y="2809"/>
                    <a:pt x="15316" y="2809"/>
                  </a:cubicBezTo>
                  <a:cubicBezTo>
                    <a:pt x="15316" y="2876"/>
                    <a:pt x="15316" y="2876"/>
                    <a:pt x="15316" y="2876"/>
                  </a:cubicBezTo>
                  <a:cubicBezTo>
                    <a:pt x="15260" y="2876"/>
                    <a:pt x="15260" y="2876"/>
                    <a:pt x="15260" y="2876"/>
                  </a:cubicBezTo>
                  <a:cubicBezTo>
                    <a:pt x="15204" y="2876"/>
                    <a:pt x="15204" y="2876"/>
                    <a:pt x="15204" y="2876"/>
                  </a:cubicBezTo>
                  <a:cubicBezTo>
                    <a:pt x="15204" y="3009"/>
                    <a:pt x="15204" y="3009"/>
                    <a:pt x="15204" y="3009"/>
                  </a:cubicBezTo>
                  <a:cubicBezTo>
                    <a:pt x="15260" y="3076"/>
                    <a:pt x="15260" y="3076"/>
                    <a:pt x="15260" y="3076"/>
                  </a:cubicBezTo>
                  <a:cubicBezTo>
                    <a:pt x="15260" y="3143"/>
                    <a:pt x="15260" y="3143"/>
                    <a:pt x="15260" y="3143"/>
                  </a:cubicBezTo>
                  <a:cubicBezTo>
                    <a:pt x="15204" y="3143"/>
                    <a:pt x="15204" y="3143"/>
                    <a:pt x="15204" y="3143"/>
                  </a:cubicBezTo>
                  <a:cubicBezTo>
                    <a:pt x="15204" y="3076"/>
                    <a:pt x="15204" y="3076"/>
                    <a:pt x="15204" y="3076"/>
                  </a:cubicBezTo>
                  <a:cubicBezTo>
                    <a:pt x="15148" y="3076"/>
                    <a:pt x="15148" y="3076"/>
                    <a:pt x="15148" y="3076"/>
                  </a:cubicBezTo>
                  <a:cubicBezTo>
                    <a:pt x="15148" y="3143"/>
                    <a:pt x="15148" y="3143"/>
                    <a:pt x="15148" y="3143"/>
                  </a:cubicBezTo>
                  <a:cubicBezTo>
                    <a:pt x="15148" y="3210"/>
                    <a:pt x="15148" y="3210"/>
                    <a:pt x="15148" y="3210"/>
                  </a:cubicBezTo>
                  <a:cubicBezTo>
                    <a:pt x="15148" y="3277"/>
                    <a:pt x="15148" y="3277"/>
                    <a:pt x="15148" y="3277"/>
                  </a:cubicBezTo>
                  <a:cubicBezTo>
                    <a:pt x="15204" y="3210"/>
                    <a:pt x="15204" y="3210"/>
                    <a:pt x="15204" y="3210"/>
                  </a:cubicBezTo>
                  <a:cubicBezTo>
                    <a:pt x="15204" y="3210"/>
                    <a:pt x="15204" y="3210"/>
                    <a:pt x="15204" y="3210"/>
                  </a:cubicBezTo>
                  <a:cubicBezTo>
                    <a:pt x="15260" y="3277"/>
                    <a:pt x="15260" y="3277"/>
                    <a:pt x="15260" y="3277"/>
                  </a:cubicBezTo>
                  <a:cubicBezTo>
                    <a:pt x="15316" y="3277"/>
                    <a:pt x="15316" y="3277"/>
                    <a:pt x="15316" y="3277"/>
                  </a:cubicBezTo>
                  <a:cubicBezTo>
                    <a:pt x="15260" y="3344"/>
                    <a:pt x="15260" y="3344"/>
                    <a:pt x="15260" y="3344"/>
                  </a:cubicBezTo>
                  <a:cubicBezTo>
                    <a:pt x="15204" y="3344"/>
                    <a:pt x="15204" y="3344"/>
                    <a:pt x="15204" y="3344"/>
                  </a:cubicBezTo>
                  <a:cubicBezTo>
                    <a:pt x="15204" y="3277"/>
                    <a:pt x="15204" y="3277"/>
                    <a:pt x="15204" y="3277"/>
                  </a:cubicBezTo>
                  <a:cubicBezTo>
                    <a:pt x="15092" y="3277"/>
                    <a:pt x="15092" y="3277"/>
                    <a:pt x="15092" y="3277"/>
                  </a:cubicBezTo>
                  <a:cubicBezTo>
                    <a:pt x="15092" y="3411"/>
                    <a:pt x="15092" y="3411"/>
                    <a:pt x="15092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544"/>
                    <a:pt x="15148" y="3544"/>
                    <a:pt x="15148" y="3544"/>
                  </a:cubicBezTo>
                  <a:cubicBezTo>
                    <a:pt x="15148" y="3544"/>
                    <a:pt x="15148" y="3544"/>
                    <a:pt x="15148" y="3544"/>
                  </a:cubicBezTo>
                  <a:cubicBezTo>
                    <a:pt x="15204" y="3544"/>
                    <a:pt x="15204" y="3544"/>
                    <a:pt x="15204" y="3544"/>
                  </a:cubicBezTo>
                  <a:cubicBezTo>
                    <a:pt x="15204" y="3611"/>
                    <a:pt x="15204" y="3611"/>
                    <a:pt x="15204" y="3611"/>
                  </a:cubicBezTo>
                  <a:cubicBezTo>
                    <a:pt x="15260" y="3611"/>
                    <a:pt x="15260" y="3611"/>
                    <a:pt x="15260" y="3611"/>
                  </a:cubicBezTo>
                  <a:cubicBezTo>
                    <a:pt x="15372" y="3745"/>
                    <a:pt x="15372" y="3745"/>
                    <a:pt x="15372" y="3745"/>
                  </a:cubicBezTo>
                  <a:cubicBezTo>
                    <a:pt x="15429" y="3678"/>
                    <a:pt x="15429" y="3678"/>
                    <a:pt x="15429" y="3678"/>
                  </a:cubicBezTo>
                  <a:cubicBezTo>
                    <a:pt x="15429" y="3678"/>
                    <a:pt x="15429" y="3678"/>
                    <a:pt x="15429" y="3678"/>
                  </a:cubicBezTo>
                  <a:cubicBezTo>
                    <a:pt x="15429" y="3611"/>
                    <a:pt x="15429" y="3611"/>
                    <a:pt x="15429" y="3611"/>
                  </a:cubicBezTo>
                  <a:cubicBezTo>
                    <a:pt x="15485" y="3611"/>
                    <a:pt x="15485" y="3611"/>
                    <a:pt x="15485" y="3611"/>
                  </a:cubicBezTo>
                  <a:cubicBezTo>
                    <a:pt x="15541" y="3678"/>
                    <a:pt x="15541" y="3678"/>
                    <a:pt x="15541" y="3678"/>
                  </a:cubicBezTo>
                  <a:cubicBezTo>
                    <a:pt x="15485" y="3678"/>
                    <a:pt x="15485" y="3678"/>
                    <a:pt x="15485" y="3678"/>
                  </a:cubicBezTo>
                  <a:cubicBezTo>
                    <a:pt x="15485" y="3745"/>
                    <a:pt x="15485" y="3745"/>
                    <a:pt x="15485" y="3745"/>
                  </a:cubicBezTo>
                  <a:cubicBezTo>
                    <a:pt x="15541" y="3745"/>
                    <a:pt x="15541" y="3745"/>
                    <a:pt x="15541" y="3745"/>
                  </a:cubicBezTo>
                  <a:cubicBezTo>
                    <a:pt x="15597" y="3611"/>
                    <a:pt x="15597" y="3611"/>
                    <a:pt x="15597" y="3611"/>
                  </a:cubicBezTo>
                  <a:cubicBezTo>
                    <a:pt x="15597" y="3477"/>
                    <a:pt x="15597" y="3477"/>
                    <a:pt x="15597" y="3477"/>
                  </a:cubicBezTo>
                  <a:cubicBezTo>
                    <a:pt x="15597" y="3411"/>
                    <a:pt x="15597" y="3411"/>
                    <a:pt x="15597" y="3411"/>
                  </a:cubicBezTo>
                  <a:cubicBezTo>
                    <a:pt x="15653" y="3344"/>
                    <a:pt x="15653" y="3344"/>
                    <a:pt x="15653" y="3344"/>
                  </a:cubicBezTo>
                  <a:cubicBezTo>
                    <a:pt x="15653" y="3344"/>
                    <a:pt x="15653" y="3344"/>
                    <a:pt x="15653" y="3344"/>
                  </a:cubicBezTo>
                  <a:cubicBezTo>
                    <a:pt x="15653" y="3411"/>
                    <a:pt x="15653" y="3411"/>
                    <a:pt x="15653" y="3411"/>
                  </a:cubicBezTo>
                  <a:cubicBezTo>
                    <a:pt x="15597" y="3477"/>
                    <a:pt x="15597" y="3477"/>
                    <a:pt x="15597" y="3477"/>
                  </a:cubicBezTo>
                  <a:cubicBezTo>
                    <a:pt x="15597" y="3544"/>
                    <a:pt x="15597" y="3544"/>
                    <a:pt x="15597" y="3544"/>
                  </a:cubicBezTo>
                  <a:cubicBezTo>
                    <a:pt x="15597" y="3611"/>
                    <a:pt x="15597" y="3611"/>
                    <a:pt x="15597" y="3611"/>
                  </a:cubicBezTo>
                  <a:cubicBezTo>
                    <a:pt x="15597" y="3678"/>
                    <a:pt x="15597" y="3678"/>
                    <a:pt x="15597" y="3678"/>
                  </a:cubicBezTo>
                  <a:cubicBezTo>
                    <a:pt x="15597" y="3745"/>
                    <a:pt x="15597" y="3745"/>
                    <a:pt x="15597" y="3745"/>
                  </a:cubicBezTo>
                  <a:cubicBezTo>
                    <a:pt x="15597" y="3812"/>
                    <a:pt x="15597" y="3812"/>
                    <a:pt x="15597" y="3812"/>
                  </a:cubicBezTo>
                  <a:cubicBezTo>
                    <a:pt x="15597" y="3812"/>
                    <a:pt x="15597" y="3812"/>
                    <a:pt x="15597" y="3812"/>
                  </a:cubicBezTo>
                  <a:close/>
                  <a:moveTo>
                    <a:pt x="15765" y="1471"/>
                  </a:moveTo>
                  <a:cubicBezTo>
                    <a:pt x="15765" y="1404"/>
                    <a:pt x="15765" y="1404"/>
                    <a:pt x="15765" y="1404"/>
                  </a:cubicBezTo>
                  <a:cubicBezTo>
                    <a:pt x="15765" y="1404"/>
                    <a:pt x="15765" y="1404"/>
                    <a:pt x="15765" y="1404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77" y="1471"/>
                    <a:pt x="15877" y="1471"/>
                    <a:pt x="15877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765" y="1471"/>
                    <a:pt x="15765" y="1471"/>
                    <a:pt x="15765" y="1471"/>
                  </a:cubicBezTo>
                  <a:cubicBezTo>
                    <a:pt x="15765" y="1471"/>
                    <a:pt x="15765" y="1471"/>
                    <a:pt x="15765" y="1471"/>
                  </a:cubicBezTo>
                  <a:close/>
                  <a:moveTo>
                    <a:pt x="15765" y="3812"/>
                  </a:moveTo>
                  <a:cubicBezTo>
                    <a:pt x="15765" y="3745"/>
                    <a:pt x="15765" y="3745"/>
                    <a:pt x="15765" y="3745"/>
                  </a:cubicBezTo>
                  <a:cubicBezTo>
                    <a:pt x="15821" y="3678"/>
                    <a:pt x="15821" y="3678"/>
                    <a:pt x="15821" y="3678"/>
                  </a:cubicBezTo>
                  <a:cubicBezTo>
                    <a:pt x="15821" y="3678"/>
                    <a:pt x="15821" y="3678"/>
                    <a:pt x="15821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21" y="3745"/>
                    <a:pt x="15821" y="3745"/>
                    <a:pt x="15821" y="3745"/>
                  </a:cubicBezTo>
                  <a:cubicBezTo>
                    <a:pt x="15821" y="3812"/>
                    <a:pt x="15821" y="3812"/>
                    <a:pt x="15821" y="3812"/>
                  </a:cubicBezTo>
                  <a:cubicBezTo>
                    <a:pt x="15765" y="3812"/>
                    <a:pt x="15765" y="3812"/>
                    <a:pt x="15765" y="3812"/>
                  </a:cubicBezTo>
                  <a:close/>
                  <a:moveTo>
                    <a:pt x="16270" y="3277"/>
                  </a:moveTo>
                  <a:cubicBezTo>
                    <a:pt x="16326" y="3210"/>
                    <a:pt x="16326" y="3210"/>
                    <a:pt x="16326" y="3210"/>
                  </a:cubicBezTo>
                  <a:cubicBezTo>
                    <a:pt x="16382" y="3210"/>
                    <a:pt x="16382" y="3210"/>
                    <a:pt x="16382" y="3210"/>
                  </a:cubicBezTo>
                  <a:cubicBezTo>
                    <a:pt x="16438" y="3143"/>
                    <a:pt x="16438" y="3143"/>
                    <a:pt x="16438" y="3143"/>
                  </a:cubicBezTo>
                  <a:cubicBezTo>
                    <a:pt x="16495" y="3210"/>
                    <a:pt x="16495" y="3210"/>
                    <a:pt x="16495" y="3210"/>
                  </a:cubicBezTo>
                  <a:cubicBezTo>
                    <a:pt x="16551" y="3210"/>
                    <a:pt x="16551" y="3210"/>
                    <a:pt x="16551" y="3210"/>
                  </a:cubicBezTo>
                  <a:cubicBezTo>
                    <a:pt x="16495" y="3277"/>
                    <a:pt x="16495" y="3277"/>
                    <a:pt x="16495" y="3277"/>
                  </a:cubicBezTo>
                  <a:cubicBezTo>
                    <a:pt x="16438" y="3277"/>
                    <a:pt x="16438" y="3277"/>
                    <a:pt x="16438" y="3277"/>
                  </a:cubicBezTo>
                  <a:cubicBezTo>
                    <a:pt x="16382" y="3277"/>
                    <a:pt x="16382" y="3277"/>
                    <a:pt x="16382" y="3277"/>
                  </a:cubicBezTo>
                  <a:cubicBezTo>
                    <a:pt x="16326" y="3344"/>
                    <a:pt x="16326" y="3344"/>
                    <a:pt x="16326" y="3344"/>
                  </a:cubicBezTo>
                  <a:cubicBezTo>
                    <a:pt x="16326" y="3277"/>
                    <a:pt x="16326" y="3277"/>
                    <a:pt x="16326" y="3277"/>
                  </a:cubicBezTo>
                  <a:cubicBezTo>
                    <a:pt x="16270" y="3277"/>
                    <a:pt x="16270" y="3277"/>
                    <a:pt x="16270" y="3277"/>
                  </a:cubicBezTo>
                  <a:close/>
                  <a:moveTo>
                    <a:pt x="20029" y="134"/>
                  </a:moveTo>
                  <a:cubicBezTo>
                    <a:pt x="20029" y="67"/>
                    <a:pt x="20029" y="67"/>
                    <a:pt x="20029" y="67"/>
                  </a:cubicBezTo>
                  <a:cubicBezTo>
                    <a:pt x="20085" y="67"/>
                    <a:pt x="20085" y="67"/>
                    <a:pt x="20085" y="67"/>
                  </a:cubicBezTo>
                  <a:cubicBezTo>
                    <a:pt x="20085" y="134"/>
                    <a:pt x="20085" y="134"/>
                    <a:pt x="20085" y="134"/>
                  </a:cubicBezTo>
                  <a:cubicBezTo>
                    <a:pt x="20085" y="134"/>
                    <a:pt x="20085" y="134"/>
                    <a:pt x="20085" y="134"/>
                  </a:cubicBezTo>
                  <a:cubicBezTo>
                    <a:pt x="20029" y="134"/>
                    <a:pt x="20029" y="134"/>
                    <a:pt x="20029" y="134"/>
                  </a:cubicBezTo>
                  <a:close/>
                  <a:moveTo>
                    <a:pt x="18234" y="3879"/>
                  </a:moveTo>
                  <a:cubicBezTo>
                    <a:pt x="18234" y="3946"/>
                    <a:pt x="18234" y="3946"/>
                    <a:pt x="18234" y="3946"/>
                  </a:cubicBezTo>
                  <a:cubicBezTo>
                    <a:pt x="18234" y="3946"/>
                    <a:pt x="18234" y="3946"/>
                    <a:pt x="18234" y="3946"/>
                  </a:cubicBezTo>
                  <a:cubicBezTo>
                    <a:pt x="18290" y="3946"/>
                    <a:pt x="18290" y="3946"/>
                    <a:pt x="18290" y="3946"/>
                  </a:cubicBezTo>
                  <a:cubicBezTo>
                    <a:pt x="18290" y="3946"/>
                    <a:pt x="18290" y="3946"/>
                    <a:pt x="18290" y="3946"/>
                  </a:cubicBezTo>
                  <a:cubicBezTo>
                    <a:pt x="18234" y="3879"/>
                    <a:pt x="18234" y="3879"/>
                    <a:pt x="18234" y="3879"/>
                  </a:cubicBezTo>
                  <a:cubicBezTo>
                    <a:pt x="18234" y="3879"/>
                    <a:pt x="18234" y="3879"/>
                    <a:pt x="18234" y="3879"/>
                  </a:cubicBezTo>
                  <a:close/>
                  <a:moveTo>
                    <a:pt x="17336" y="4480"/>
                  </a:moveTo>
                  <a:cubicBezTo>
                    <a:pt x="17336" y="4547"/>
                    <a:pt x="17336" y="4547"/>
                    <a:pt x="17336" y="4547"/>
                  </a:cubicBezTo>
                  <a:cubicBezTo>
                    <a:pt x="17392" y="4547"/>
                    <a:pt x="17392" y="4547"/>
                    <a:pt x="17392" y="4547"/>
                  </a:cubicBezTo>
                  <a:cubicBezTo>
                    <a:pt x="17392" y="4480"/>
                    <a:pt x="17392" y="4480"/>
                    <a:pt x="17392" y="4480"/>
                  </a:cubicBezTo>
                  <a:cubicBezTo>
                    <a:pt x="17336" y="4480"/>
                    <a:pt x="17336" y="4480"/>
                    <a:pt x="17336" y="4480"/>
                  </a:cubicBezTo>
                  <a:close/>
                  <a:moveTo>
                    <a:pt x="16102" y="4480"/>
                  </a:moveTo>
                  <a:cubicBezTo>
                    <a:pt x="16046" y="4414"/>
                    <a:pt x="16046" y="4414"/>
                    <a:pt x="16046" y="4414"/>
                  </a:cubicBezTo>
                  <a:cubicBezTo>
                    <a:pt x="16046" y="4347"/>
                    <a:pt x="16046" y="4347"/>
                    <a:pt x="16046" y="4347"/>
                  </a:cubicBezTo>
                  <a:cubicBezTo>
                    <a:pt x="16102" y="4347"/>
                    <a:pt x="16102" y="4347"/>
                    <a:pt x="16102" y="4347"/>
                  </a:cubicBezTo>
                  <a:cubicBezTo>
                    <a:pt x="16102" y="4414"/>
                    <a:pt x="16102" y="4414"/>
                    <a:pt x="16102" y="4414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480"/>
                    <a:pt x="16102" y="4480"/>
                    <a:pt x="16102" y="4480"/>
                  </a:cubicBezTo>
                  <a:close/>
                  <a:moveTo>
                    <a:pt x="15709" y="5283"/>
                  </a:moveTo>
                  <a:cubicBezTo>
                    <a:pt x="15709" y="5216"/>
                    <a:pt x="15709" y="5216"/>
                    <a:pt x="15709" y="5216"/>
                  </a:cubicBezTo>
                  <a:cubicBezTo>
                    <a:pt x="15709" y="5216"/>
                    <a:pt x="15709" y="5216"/>
                    <a:pt x="15709" y="5216"/>
                  </a:cubicBezTo>
                  <a:cubicBezTo>
                    <a:pt x="15709" y="5149"/>
                    <a:pt x="15709" y="5149"/>
                    <a:pt x="15709" y="5149"/>
                  </a:cubicBezTo>
                  <a:cubicBezTo>
                    <a:pt x="15709" y="5149"/>
                    <a:pt x="15709" y="5149"/>
                    <a:pt x="15709" y="5149"/>
                  </a:cubicBezTo>
                  <a:cubicBezTo>
                    <a:pt x="15653" y="5149"/>
                    <a:pt x="15653" y="5149"/>
                    <a:pt x="15653" y="5149"/>
                  </a:cubicBezTo>
                  <a:cubicBezTo>
                    <a:pt x="15653" y="5216"/>
                    <a:pt x="15653" y="5216"/>
                    <a:pt x="15653" y="5216"/>
                  </a:cubicBezTo>
                  <a:cubicBezTo>
                    <a:pt x="15653" y="5283"/>
                    <a:pt x="15653" y="5283"/>
                    <a:pt x="15653" y="5283"/>
                  </a:cubicBezTo>
                  <a:cubicBezTo>
                    <a:pt x="15709" y="5350"/>
                    <a:pt x="15709" y="5350"/>
                    <a:pt x="15709" y="5350"/>
                  </a:cubicBezTo>
                  <a:cubicBezTo>
                    <a:pt x="15709" y="5417"/>
                    <a:pt x="15709" y="5417"/>
                    <a:pt x="15709" y="5417"/>
                  </a:cubicBezTo>
                  <a:cubicBezTo>
                    <a:pt x="15653" y="5417"/>
                    <a:pt x="15653" y="5417"/>
                    <a:pt x="15653" y="5417"/>
                  </a:cubicBezTo>
                  <a:cubicBezTo>
                    <a:pt x="15653" y="5350"/>
                    <a:pt x="15653" y="5350"/>
                    <a:pt x="15653" y="5350"/>
                  </a:cubicBezTo>
                  <a:cubicBezTo>
                    <a:pt x="15541" y="5350"/>
                    <a:pt x="15541" y="5350"/>
                    <a:pt x="15541" y="5350"/>
                  </a:cubicBezTo>
                  <a:cubicBezTo>
                    <a:pt x="15541" y="5350"/>
                    <a:pt x="15541" y="5350"/>
                    <a:pt x="15541" y="5350"/>
                  </a:cubicBezTo>
                  <a:cubicBezTo>
                    <a:pt x="15485" y="5350"/>
                    <a:pt x="15485" y="5350"/>
                    <a:pt x="15485" y="5350"/>
                  </a:cubicBezTo>
                  <a:cubicBezTo>
                    <a:pt x="15429" y="5283"/>
                    <a:pt x="15429" y="5283"/>
                    <a:pt x="15429" y="5283"/>
                  </a:cubicBezTo>
                  <a:cubicBezTo>
                    <a:pt x="15429" y="5283"/>
                    <a:pt x="15429" y="5283"/>
                    <a:pt x="15429" y="5283"/>
                  </a:cubicBezTo>
                  <a:cubicBezTo>
                    <a:pt x="15372" y="5283"/>
                    <a:pt x="15372" y="5283"/>
                    <a:pt x="15372" y="5283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429" y="5149"/>
                    <a:pt x="15429" y="5149"/>
                    <a:pt x="15429" y="5149"/>
                  </a:cubicBezTo>
                  <a:cubicBezTo>
                    <a:pt x="15429" y="5082"/>
                    <a:pt x="15429" y="5082"/>
                    <a:pt x="15429" y="5082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82"/>
                    <a:pt x="15372" y="5082"/>
                    <a:pt x="15372" y="5082"/>
                  </a:cubicBezTo>
                  <a:cubicBezTo>
                    <a:pt x="15372" y="5082"/>
                    <a:pt x="15372" y="5082"/>
                    <a:pt x="15372" y="5082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216"/>
                    <a:pt x="15316" y="5216"/>
                    <a:pt x="15316" y="5216"/>
                  </a:cubicBezTo>
                  <a:cubicBezTo>
                    <a:pt x="15316" y="5216"/>
                    <a:pt x="15316" y="5216"/>
                    <a:pt x="15316" y="5216"/>
                  </a:cubicBezTo>
                  <a:cubicBezTo>
                    <a:pt x="15260" y="5216"/>
                    <a:pt x="15260" y="5216"/>
                    <a:pt x="15260" y="5216"/>
                  </a:cubicBezTo>
                  <a:cubicBezTo>
                    <a:pt x="15260" y="5149"/>
                    <a:pt x="15260" y="5149"/>
                    <a:pt x="15260" y="5149"/>
                  </a:cubicBezTo>
                  <a:cubicBezTo>
                    <a:pt x="15260" y="5149"/>
                    <a:pt x="15260" y="5149"/>
                    <a:pt x="15260" y="5149"/>
                  </a:cubicBezTo>
                  <a:cubicBezTo>
                    <a:pt x="15260" y="5082"/>
                    <a:pt x="15260" y="5082"/>
                    <a:pt x="15260" y="5082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60" y="4949"/>
                    <a:pt x="15260" y="4949"/>
                    <a:pt x="15260" y="4949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04" y="5015"/>
                    <a:pt x="15204" y="5015"/>
                    <a:pt x="15204" y="5015"/>
                  </a:cubicBezTo>
                  <a:cubicBezTo>
                    <a:pt x="15204" y="5082"/>
                    <a:pt x="15204" y="5082"/>
                    <a:pt x="15204" y="5082"/>
                  </a:cubicBezTo>
                  <a:cubicBezTo>
                    <a:pt x="15204" y="5082"/>
                    <a:pt x="15204" y="5082"/>
                    <a:pt x="15204" y="5082"/>
                  </a:cubicBezTo>
                  <a:cubicBezTo>
                    <a:pt x="15204" y="5149"/>
                    <a:pt x="15204" y="5149"/>
                    <a:pt x="15204" y="5149"/>
                  </a:cubicBezTo>
                  <a:cubicBezTo>
                    <a:pt x="15148" y="5149"/>
                    <a:pt x="15148" y="5149"/>
                    <a:pt x="15148" y="5149"/>
                  </a:cubicBezTo>
                  <a:cubicBezTo>
                    <a:pt x="15092" y="5149"/>
                    <a:pt x="15092" y="5149"/>
                    <a:pt x="15092" y="5149"/>
                  </a:cubicBezTo>
                  <a:cubicBezTo>
                    <a:pt x="15092" y="5149"/>
                    <a:pt x="15092" y="5149"/>
                    <a:pt x="15092" y="5149"/>
                  </a:cubicBezTo>
                  <a:cubicBezTo>
                    <a:pt x="15092" y="5082"/>
                    <a:pt x="15092" y="5082"/>
                    <a:pt x="15092" y="5082"/>
                  </a:cubicBezTo>
                  <a:cubicBezTo>
                    <a:pt x="15092" y="5082"/>
                    <a:pt x="15092" y="5082"/>
                    <a:pt x="15092" y="5082"/>
                  </a:cubicBezTo>
                  <a:cubicBezTo>
                    <a:pt x="15092" y="5015"/>
                    <a:pt x="15092" y="5015"/>
                    <a:pt x="15092" y="5015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148" y="4815"/>
                    <a:pt x="15148" y="4815"/>
                    <a:pt x="15148" y="4815"/>
                  </a:cubicBezTo>
                  <a:cubicBezTo>
                    <a:pt x="15148" y="4815"/>
                    <a:pt x="15148" y="4815"/>
                    <a:pt x="15148" y="4815"/>
                  </a:cubicBezTo>
                  <a:cubicBezTo>
                    <a:pt x="15092" y="4882"/>
                    <a:pt x="15092" y="4882"/>
                    <a:pt x="15092" y="4882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092" y="5015"/>
                    <a:pt x="15092" y="5015"/>
                    <a:pt x="15092" y="5015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4980" y="5082"/>
                    <a:pt x="14980" y="5082"/>
                    <a:pt x="14980" y="5082"/>
                  </a:cubicBezTo>
                  <a:cubicBezTo>
                    <a:pt x="14924" y="5015"/>
                    <a:pt x="14924" y="5015"/>
                    <a:pt x="14924" y="5015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924" y="4882"/>
                    <a:pt x="14924" y="4882"/>
                    <a:pt x="14924" y="4882"/>
                  </a:cubicBezTo>
                  <a:cubicBezTo>
                    <a:pt x="14980" y="4882"/>
                    <a:pt x="14980" y="4882"/>
                    <a:pt x="14980" y="4882"/>
                  </a:cubicBezTo>
                  <a:cubicBezTo>
                    <a:pt x="15036" y="4815"/>
                    <a:pt x="15036" y="4815"/>
                    <a:pt x="15036" y="4815"/>
                  </a:cubicBezTo>
                  <a:cubicBezTo>
                    <a:pt x="14980" y="4815"/>
                    <a:pt x="14980" y="4815"/>
                    <a:pt x="14980" y="4815"/>
                  </a:cubicBezTo>
                  <a:cubicBezTo>
                    <a:pt x="15036" y="4748"/>
                    <a:pt x="15036" y="4748"/>
                    <a:pt x="15036" y="4748"/>
                  </a:cubicBezTo>
                  <a:cubicBezTo>
                    <a:pt x="15036" y="4681"/>
                    <a:pt x="15036" y="4681"/>
                    <a:pt x="15036" y="4681"/>
                  </a:cubicBezTo>
                  <a:cubicBezTo>
                    <a:pt x="15092" y="4681"/>
                    <a:pt x="15092" y="4681"/>
                    <a:pt x="15092" y="4681"/>
                  </a:cubicBezTo>
                  <a:cubicBezTo>
                    <a:pt x="15092" y="4681"/>
                    <a:pt x="15092" y="4681"/>
                    <a:pt x="15092" y="4681"/>
                  </a:cubicBezTo>
                  <a:cubicBezTo>
                    <a:pt x="15204" y="4681"/>
                    <a:pt x="15204" y="4681"/>
                    <a:pt x="15204" y="4681"/>
                  </a:cubicBezTo>
                  <a:cubicBezTo>
                    <a:pt x="15204" y="4614"/>
                    <a:pt x="15204" y="4614"/>
                    <a:pt x="15204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316" y="4547"/>
                    <a:pt x="15316" y="4547"/>
                    <a:pt x="15316" y="4547"/>
                  </a:cubicBezTo>
                  <a:cubicBezTo>
                    <a:pt x="15372" y="4547"/>
                    <a:pt x="15372" y="4547"/>
                    <a:pt x="15372" y="4547"/>
                  </a:cubicBezTo>
                  <a:cubicBezTo>
                    <a:pt x="15429" y="4614"/>
                    <a:pt x="15429" y="4614"/>
                    <a:pt x="15429" y="4614"/>
                  </a:cubicBezTo>
                  <a:cubicBezTo>
                    <a:pt x="15485" y="4614"/>
                    <a:pt x="15485" y="4614"/>
                    <a:pt x="15485" y="4614"/>
                  </a:cubicBezTo>
                  <a:cubicBezTo>
                    <a:pt x="15541" y="4547"/>
                    <a:pt x="15541" y="4547"/>
                    <a:pt x="15541" y="4547"/>
                  </a:cubicBezTo>
                  <a:cubicBezTo>
                    <a:pt x="15541" y="4614"/>
                    <a:pt x="15541" y="4614"/>
                    <a:pt x="15541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653" y="4614"/>
                    <a:pt x="15653" y="4614"/>
                    <a:pt x="15653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653" y="4547"/>
                    <a:pt x="15653" y="4547"/>
                    <a:pt x="15653" y="4547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653" y="4480"/>
                    <a:pt x="15653" y="4480"/>
                    <a:pt x="15653" y="4480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765" y="4480"/>
                    <a:pt x="15765" y="4480"/>
                    <a:pt x="15765" y="4480"/>
                  </a:cubicBezTo>
                  <a:cubicBezTo>
                    <a:pt x="15709" y="4414"/>
                    <a:pt x="15709" y="4414"/>
                    <a:pt x="15709" y="4414"/>
                  </a:cubicBezTo>
                  <a:cubicBezTo>
                    <a:pt x="15653" y="4414"/>
                    <a:pt x="15653" y="4414"/>
                    <a:pt x="15653" y="4414"/>
                  </a:cubicBezTo>
                  <a:cubicBezTo>
                    <a:pt x="15653" y="4480"/>
                    <a:pt x="15653" y="4480"/>
                    <a:pt x="15653" y="4480"/>
                  </a:cubicBezTo>
                  <a:cubicBezTo>
                    <a:pt x="15597" y="4414"/>
                    <a:pt x="15597" y="4414"/>
                    <a:pt x="15597" y="4414"/>
                  </a:cubicBezTo>
                  <a:cubicBezTo>
                    <a:pt x="15653" y="4347"/>
                    <a:pt x="15653" y="4347"/>
                    <a:pt x="15653" y="4347"/>
                  </a:cubicBezTo>
                  <a:cubicBezTo>
                    <a:pt x="15653" y="4347"/>
                    <a:pt x="15653" y="4347"/>
                    <a:pt x="15653" y="4347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146"/>
                    <a:pt x="15653" y="4146"/>
                    <a:pt x="15653" y="4146"/>
                  </a:cubicBezTo>
                  <a:cubicBezTo>
                    <a:pt x="15653" y="4146"/>
                    <a:pt x="15653" y="4146"/>
                    <a:pt x="15653" y="4146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709" y="4012"/>
                    <a:pt x="15709" y="4012"/>
                    <a:pt x="15709" y="4012"/>
                  </a:cubicBezTo>
                  <a:cubicBezTo>
                    <a:pt x="15765" y="4079"/>
                    <a:pt x="15765" y="4079"/>
                    <a:pt x="15765" y="4079"/>
                  </a:cubicBezTo>
                  <a:cubicBezTo>
                    <a:pt x="15821" y="4012"/>
                    <a:pt x="15821" y="4012"/>
                    <a:pt x="15821" y="4012"/>
                  </a:cubicBezTo>
                  <a:cubicBezTo>
                    <a:pt x="15877" y="4079"/>
                    <a:pt x="15877" y="4079"/>
                    <a:pt x="15877" y="4079"/>
                  </a:cubicBezTo>
                  <a:cubicBezTo>
                    <a:pt x="15877" y="4079"/>
                    <a:pt x="15877" y="4079"/>
                    <a:pt x="15877" y="4079"/>
                  </a:cubicBezTo>
                  <a:cubicBezTo>
                    <a:pt x="15934" y="4146"/>
                    <a:pt x="15934" y="4146"/>
                    <a:pt x="15934" y="4146"/>
                  </a:cubicBezTo>
                  <a:cubicBezTo>
                    <a:pt x="15990" y="4213"/>
                    <a:pt x="15990" y="4213"/>
                    <a:pt x="15990" y="4213"/>
                  </a:cubicBezTo>
                  <a:cubicBezTo>
                    <a:pt x="15990" y="4414"/>
                    <a:pt x="15990" y="4414"/>
                    <a:pt x="15990" y="4414"/>
                  </a:cubicBezTo>
                  <a:cubicBezTo>
                    <a:pt x="15934" y="4480"/>
                    <a:pt x="15934" y="4480"/>
                    <a:pt x="15934" y="4480"/>
                  </a:cubicBezTo>
                  <a:cubicBezTo>
                    <a:pt x="15990" y="4480"/>
                    <a:pt x="15990" y="4480"/>
                    <a:pt x="15990" y="4480"/>
                  </a:cubicBezTo>
                  <a:cubicBezTo>
                    <a:pt x="15990" y="4480"/>
                    <a:pt x="15990" y="4480"/>
                    <a:pt x="15990" y="4480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547"/>
                    <a:pt x="16102" y="4547"/>
                    <a:pt x="16102" y="4547"/>
                  </a:cubicBezTo>
                  <a:cubicBezTo>
                    <a:pt x="16158" y="4614"/>
                    <a:pt x="16158" y="4614"/>
                    <a:pt x="16158" y="4614"/>
                  </a:cubicBezTo>
                  <a:cubicBezTo>
                    <a:pt x="16158" y="4547"/>
                    <a:pt x="16158" y="4547"/>
                    <a:pt x="16158" y="4547"/>
                  </a:cubicBezTo>
                  <a:cubicBezTo>
                    <a:pt x="16270" y="4547"/>
                    <a:pt x="16270" y="4547"/>
                    <a:pt x="16270" y="4547"/>
                  </a:cubicBezTo>
                  <a:cubicBezTo>
                    <a:pt x="16326" y="4614"/>
                    <a:pt x="16326" y="4614"/>
                    <a:pt x="16326" y="4614"/>
                  </a:cubicBezTo>
                  <a:cubicBezTo>
                    <a:pt x="16326" y="4614"/>
                    <a:pt x="16326" y="4614"/>
                    <a:pt x="16326" y="4614"/>
                  </a:cubicBezTo>
                  <a:cubicBezTo>
                    <a:pt x="16326" y="4547"/>
                    <a:pt x="16326" y="4547"/>
                    <a:pt x="16326" y="4547"/>
                  </a:cubicBezTo>
                  <a:cubicBezTo>
                    <a:pt x="16382" y="4547"/>
                    <a:pt x="16382" y="4547"/>
                    <a:pt x="16382" y="4547"/>
                  </a:cubicBezTo>
                  <a:cubicBezTo>
                    <a:pt x="16438" y="4480"/>
                    <a:pt x="16438" y="4480"/>
                    <a:pt x="16438" y="4480"/>
                  </a:cubicBezTo>
                  <a:cubicBezTo>
                    <a:pt x="16495" y="4414"/>
                    <a:pt x="16495" y="4414"/>
                    <a:pt x="16495" y="4414"/>
                  </a:cubicBezTo>
                  <a:cubicBezTo>
                    <a:pt x="16551" y="4347"/>
                    <a:pt x="16551" y="4347"/>
                    <a:pt x="16551" y="4347"/>
                  </a:cubicBezTo>
                  <a:cubicBezTo>
                    <a:pt x="16663" y="4280"/>
                    <a:pt x="16663" y="4280"/>
                    <a:pt x="16663" y="4280"/>
                  </a:cubicBezTo>
                  <a:cubicBezTo>
                    <a:pt x="16663" y="4213"/>
                    <a:pt x="16663" y="4213"/>
                    <a:pt x="16663" y="4213"/>
                  </a:cubicBezTo>
                  <a:cubicBezTo>
                    <a:pt x="16719" y="4146"/>
                    <a:pt x="16719" y="4146"/>
                    <a:pt x="16719" y="4146"/>
                  </a:cubicBezTo>
                  <a:cubicBezTo>
                    <a:pt x="16663" y="4146"/>
                    <a:pt x="16663" y="4146"/>
                    <a:pt x="16663" y="4146"/>
                  </a:cubicBezTo>
                  <a:cubicBezTo>
                    <a:pt x="16607" y="4213"/>
                    <a:pt x="16607" y="4213"/>
                    <a:pt x="16607" y="4213"/>
                  </a:cubicBezTo>
                  <a:cubicBezTo>
                    <a:pt x="16607" y="4213"/>
                    <a:pt x="16607" y="4213"/>
                    <a:pt x="16607" y="4213"/>
                  </a:cubicBezTo>
                  <a:cubicBezTo>
                    <a:pt x="16551" y="4347"/>
                    <a:pt x="16551" y="4347"/>
                    <a:pt x="16551" y="4347"/>
                  </a:cubicBezTo>
                  <a:cubicBezTo>
                    <a:pt x="16495" y="4347"/>
                    <a:pt x="16495" y="4347"/>
                    <a:pt x="16495" y="4347"/>
                  </a:cubicBezTo>
                  <a:cubicBezTo>
                    <a:pt x="16495" y="4414"/>
                    <a:pt x="16495" y="4414"/>
                    <a:pt x="16495" y="4414"/>
                  </a:cubicBezTo>
                  <a:cubicBezTo>
                    <a:pt x="16438" y="4480"/>
                    <a:pt x="16438" y="4480"/>
                    <a:pt x="16438" y="4480"/>
                  </a:cubicBezTo>
                  <a:cubicBezTo>
                    <a:pt x="16326" y="4480"/>
                    <a:pt x="16326" y="4480"/>
                    <a:pt x="16326" y="4480"/>
                  </a:cubicBezTo>
                  <a:cubicBezTo>
                    <a:pt x="16326" y="4480"/>
                    <a:pt x="16326" y="4480"/>
                    <a:pt x="16326" y="4480"/>
                  </a:cubicBezTo>
                  <a:cubicBezTo>
                    <a:pt x="16270" y="4480"/>
                    <a:pt x="16270" y="4480"/>
                    <a:pt x="16270" y="4480"/>
                  </a:cubicBezTo>
                  <a:cubicBezTo>
                    <a:pt x="16270" y="4480"/>
                    <a:pt x="16270" y="4480"/>
                    <a:pt x="16270" y="4480"/>
                  </a:cubicBezTo>
                  <a:cubicBezTo>
                    <a:pt x="16214" y="4480"/>
                    <a:pt x="16214" y="4480"/>
                    <a:pt x="16214" y="4480"/>
                  </a:cubicBezTo>
                  <a:cubicBezTo>
                    <a:pt x="16158" y="4414"/>
                    <a:pt x="16158" y="4414"/>
                    <a:pt x="16158" y="4414"/>
                  </a:cubicBezTo>
                  <a:cubicBezTo>
                    <a:pt x="16158" y="4414"/>
                    <a:pt x="16158" y="4414"/>
                    <a:pt x="16158" y="4414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270" y="4280"/>
                    <a:pt x="16270" y="4280"/>
                    <a:pt x="16270" y="4280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158" y="4347"/>
                    <a:pt x="16158" y="4347"/>
                    <a:pt x="16158" y="4347"/>
                  </a:cubicBezTo>
                  <a:cubicBezTo>
                    <a:pt x="16102" y="4347"/>
                    <a:pt x="16102" y="4347"/>
                    <a:pt x="16102" y="4347"/>
                  </a:cubicBezTo>
                  <a:cubicBezTo>
                    <a:pt x="16102" y="4280"/>
                    <a:pt x="16102" y="4280"/>
                    <a:pt x="16102" y="4280"/>
                  </a:cubicBezTo>
                  <a:cubicBezTo>
                    <a:pt x="16102" y="4280"/>
                    <a:pt x="16102" y="4280"/>
                    <a:pt x="16102" y="4280"/>
                  </a:cubicBezTo>
                  <a:cubicBezTo>
                    <a:pt x="16158" y="4280"/>
                    <a:pt x="16158" y="4280"/>
                    <a:pt x="16158" y="4280"/>
                  </a:cubicBezTo>
                  <a:cubicBezTo>
                    <a:pt x="16158" y="4280"/>
                    <a:pt x="16158" y="4280"/>
                    <a:pt x="16158" y="4280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214" y="4213"/>
                    <a:pt x="16214" y="4213"/>
                    <a:pt x="16214" y="4213"/>
                  </a:cubicBezTo>
                  <a:cubicBezTo>
                    <a:pt x="16214" y="4213"/>
                    <a:pt x="16214" y="4213"/>
                    <a:pt x="16214" y="4213"/>
                  </a:cubicBezTo>
                  <a:cubicBezTo>
                    <a:pt x="16214" y="4146"/>
                    <a:pt x="16214" y="4146"/>
                    <a:pt x="16214" y="4146"/>
                  </a:cubicBezTo>
                  <a:cubicBezTo>
                    <a:pt x="16214" y="4146"/>
                    <a:pt x="16214" y="4146"/>
                    <a:pt x="16214" y="4146"/>
                  </a:cubicBezTo>
                  <a:cubicBezTo>
                    <a:pt x="16158" y="4146"/>
                    <a:pt x="16158" y="4146"/>
                    <a:pt x="16158" y="4146"/>
                  </a:cubicBezTo>
                  <a:cubicBezTo>
                    <a:pt x="16158" y="4146"/>
                    <a:pt x="16158" y="4146"/>
                    <a:pt x="16158" y="4146"/>
                  </a:cubicBezTo>
                  <a:cubicBezTo>
                    <a:pt x="16102" y="4146"/>
                    <a:pt x="16102" y="4146"/>
                    <a:pt x="16102" y="4146"/>
                  </a:cubicBezTo>
                  <a:cubicBezTo>
                    <a:pt x="16102" y="4146"/>
                    <a:pt x="16102" y="4146"/>
                    <a:pt x="16102" y="4146"/>
                  </a:cubicBezTo>
                  <a:cubicBezTo>
                    <a:pt x="16102" y="4079"/>
                    <a:pt x="16102" y="4079"/>
                    <a:pt x="16102" y="4079"/>
                  </a:cubicBezTo>
                  <a:cubicBezTo>
                    <a:pt x="16158" y="4079"/>
                    <a:pt x="16158" y="4079"/>
                    <a:pt x="16158" y="4079"/>
                  </a:cubicBezTo>
                  <a:cubicBezTo>
                    <a:pt x="16158" y="4079"/>
                    <a:pt x="16158" y="4079"/>
                    <a:pt x="16158" y="4079"/>
                  </a:cubicBezTo>
                  <a:cubicBezTo>
                    <a:pt x="16214" y="4079"/>
                    <a:pt x="16214" y="4079"/>
                    <a:pt x="16214" y="4079"/>
                  </a:cubicBezTo>
                  <a:cubicBezTo>
                    <a:pt x="16270" y="4079"/>
                    <a:pt x="16270" y="4079"/>
                    <a:pt x="16270" y="4079"/>
                  </a:cubicBezTo>
                  <a:cubicBezTo>
                    <a:pt x="16326" y="4079"/>
                    <a:pt x="16326" y="4079"/>
                    <a:pt x="16326" y="4079"/>
                  </a:cubicBezTo>
                  <a:cubicBezTo>
                    <a:pt x="16270" y="4079"/>
                    <a:pt x="16270" y="4079"/>
                    <a:pt x="16270" y="4079"/>
                  </a:cubicBezTo>
                  <a:cubicBezTo>
                    <a:pt x="16270" y="4012"/>
                    <a:pt x="16270" y="4012"/>
                    <a:pt x="16270" y="4012"/>
                  </a:cubicBezTo>
                  <a:cubicBezTo>
                    <a:pt x="16270" y="4012"/>
                    <a:pt x="16270" y="4012"/>
                    <a:pt x="16270" y="4012"/>
                  </a:cubicBezTo>
                  <a:cubicBezTo>
                    <a:pt x="16326" y="4012"/>
                    <a:pt x="16326" y="4012"/>
                    <a:pt x="16326" y="4012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879"/>
                    <a:pt x="16326" y="3879"/>
                    <a:pt x="16326" y="3879"/>
                  </a:cubicBezTo>
                  <a:cubicBezTo>
                    <a:pt x="16382" y="3879"/>
                    <a:pt x="16382" y="3879"/>
                    <a:pt x="16382" y="3879"/>
                  </a:cubicBezTo>
                  <a:cubicBezTo>
                    <a:pt x="16382" y="3812"/>
                    <a:pt x="16382" y="3812"/>
                    <a:pt x="16382" y="3812"/>
                  </a:cubicBezTo>
                  <a:cubicBezTo>
                    <a:pt x="16438" y="3745"/>
                    <a:pt x="16438" y="3745"/>
                    <a:pt x="16438" y="3745"/>
                  </a:cubicBezTo>
                  <a:cubicBezTo>
                    <a:pt x="16438" y="3745"/>
                    <a:pt x="16438" y="3745"/>
                    <a:pt x="16438" y="3745"/>
                  </a:cubicBezTo>
                  <a:cubicBezTo>
                    <a:pt x="16495" y="3678"/>
                    <a:pt x="16495" y="3678"/>
                    <a:pt x="16495" y="3678"/>
                  </a:cubicBezTo>
                  <a:cubicBezTo>
                    <a:pt x="16438" y="3678"/>
                    <a:pt x="16438" y="3678"/>
                    <a:pt x="16438" y="3678"/>
                  </a:cubicBezTo>
                  <a:cubicBezTo>
                    <a:pt x="16382" y="3812"/>
                    <a:pt x="16382" y="3812"/>
                    <a:pt x="16382" y="3812"/>
                  </a:cubicBezTo>
                  <a:cubicBezTo>
                    <a:pt x="16326" y="3879"/>
                    <a:pt x="16326" y="3879"/>
                    <a:pt x="16326" y="3879"/>
                  </a:cubicBezTo>
                  <a:cubicBezTo>
                    <a:pt x="16214" y="3946"/>
                    <a:pt x="16214" y="3946"/>
                    <a:pt x="16214" y="3946"/>
                  </a:cubicBezTo>
                  <a:cubicBezTo>
                    <a:pt x="16158" y="4012"/>
                    <a:pt x="16158" y="4012"/>
                    <a:pt x="16158" y="4012"/>
                  </a:cubicBezTo>
                  <a:cubicBezTo>
                    <a:pt x="16158" y="4012"/>
                    <a:pt x="16158" y="4012"/>
                    <a:pt x="16158" y="4012"/>
                  </a:cubicBezTo>
                  <a:cubicBezTo>
                    <a:pt x="16046" y="4012"/>
                    <a:pt x="16046" y="4012"/>
                    <a:pt x="16046" y="4012"/>
                  </a:cubicBezTo>
                  <a:cubicBezTo>
                    <a:pt x="16046" y="3946"/>
                    <a:pt x="16046" y="3946"/>
                    <a:pt x="16046" y="3946"/>
                  </a:cubicBezTo>
                  <a:cubicBezTo>
                    <a:pt x="16102" y="3946"/>
                    <a:pt x="16102" y="3946"/>
                    <a:pt x="16102" y="3946"/>
                  </a:cubicBezTo>
                  <a:cubicBezTo>
                    <a:pt x="16158" y="3879"/>
                    <a:pt x="16158" y="3879"/>
                    <a:pt x="16158" y="3879"/>
                  </a:cubicBezTo>
                  <a:cubicBezTo>
                    <a:pt x="16158" y="3812"/>
                    <a:pt x="16158" y="3812"/>
                    <a:pt x="16158" y="3812"/>
                  </a:cubicBezTo>
                  <a:cubicBezTo>
                    <a:pt x="16102" y="3879"/>
                    <a:pt x="16102" y="3879"/>
                    <a:pt x="16102" y="3879"/>
                  </a:cubicBezTo>
                  <a:cubicBezTo>
                    <a:pt x="15990" y="3879"/>
                    <a:pt x="15990" y="3879"/>
                    <a:pt x="15990" y="3879"/>
                  </a:cubicBezTo>
                  <a:cubicBezTo>
                    <a:pt x="15990" y="3946"/>
                    <a:pt x="15990" y="3946"/>
                    <a:pt x="15990" y="3946"/>
                  </a:cubicBezTo>
                  <a:cubicBezTo>
                    <a:pt x="15990" y="3946"/>
                    <a:pt x="15990" y="3946"/>
                    <a:pt x="15990" y="3946"/>
                  </a:cubicBezTo>
                  <a:cubicBezTo>
                    <a:pt x="15934" y="3946"/>
                    <a:pt x="15934" y="3946"/>
                    <a:pt x="15934" y="3946"/>
                  </a:cubicBezTo>
                  <a:cubicBezTo>
                    <a:pt x="15821" y="3879"/>
                    <a:pt x="15821" y="3879"/>
                    <a:pt x="15821" y="3879"/>
                  </a:cubicBezTo>
                  <a:cubicBezTo>
                    <a:pt x="15877" y="3879"/>
                    <a:pt x="15877" y="3879"/>
                    <a:pt x="15877" y="3879"/>
                  </a:cubicBezTo>
                  <a:cubicBezTo>
                    <a:pt x="15934" y="3879"/>
                    <a:pt x="15934" y="3879"/>
                    <a:pt x="15934" y="3879"/>
                  </a:cubicBezTo>
                  <a:cubicBezTo>
                    <a:pt x="15934" y="3812"/>
                    <a:pt x="15934" y="3812"/>
                    <a:pt x="15934" y="3812"/>
                  </a:cubicBezTo>
                  <a:cubicBezTo>
                    <a:pt x="15877" y="3812"/>
                    <a:pt x="15877" y="3812"/>
                    <a:pt x="15877" y="3812"/>
                  </a:cubicBezTo>
                  <a:cubicBezTo>
                    <a:pt x="15877" y="3745"/>
                    <a:pt x="15877" y="3745"/>
                    <a:pt x="15877" y="3745"/>
                  </a:cubicBezTo>
                  <a:cubicBezTo>
                    <a:pt x="15934" y="3745"/>
                    <a:pt x="15934" y="3745"/>
                    <a:pt x="15934" y="3745"/>
                  </a:cubicBezTo>
                  <a:cubicBezTo>
                    <a:pt x="15934" y="3678"/>
                    <a:pt x="15934" y="3678"/>
                    <a:pt x="15934" y="3678"/>
                  </a:cubicBezTo>
                  <a:cubicBezTo>
                    <a:pt x="15990" y="3678"/>
                    <a:pt x="15990" y="3678"/>
                    <a:pt x="15990" y="3678"/>
                  </a:cubicBezTo>
                  <a:cubicBezTo>
                    <a:pt x="16046" y="3611"/>
                    <a:pt x="16046" y="3611"/>
                    <a:pt x="16046" y="3611"/>
                  </a:cubicBezTo>
                  <a:cubicBezTo>
                    <a:pt x="16102" y="3611"/>
                    <a:pt x="16102" y="3611"/>
                    <a:pt x="16102" y="3611"/>
                  </a:cubicBezTo>
                  <a:cubicBezTo>
                    <a:pt x="16102" y="3544"/>
                    <a:pt x="16102" y="3544"/>
                    <a:pt x="16102" y="3544"/>
                  </a:cubicBezTo>
                  <a:cubicBezTo>
                    <a:pt x="16158" y="3477"/>
                    <a:pt x="16158" y="3477"/>
                    <a:pt x="16158" y="3477"/>
                  </a:cubicBezTo>
                  <a:cubicBezTo>
                    <a:pt x="16214" y="3411"/>
                    <a:pt x="16214" y="3411"/>
                    <a:pt x="16214" y="3411"/>
                  </a:cubicBezTo>
                  <a:cubicBezTo>
                    <a:pt x="16270" y="3411"/>
                    <a:pt x="16270" y="3411"/>
                    <a:pt x="16270" y="3411"/>
                  </a:cubicBezTo>
                  <a:cubicBezTo>
                    <a:pt x="16326" y="3411"/>
                    <a:pt x="16326" y="3411"/>
                    <a:pt x="16326" y="3411"/>
                  </a:cubicBezTo>
                  <a:cubicBezTo>
                    <a:pt x="16438" y="3411"/>
                    <a:pt x="16438" y="3411"/>
                    <a:pt x="16438" y="3411"/>
                  </a:cubicBezTo>
                  <a:cubicBezTo>
                    <a:pt x="16438" y="3411"/>
                    <a:pt x="16438" y="3411"/>
                    <a:pt x="16438" y="3411"/>
                  </a:cubicBezTo>
                  <a:cubicBezTo>
                    <a:pt x="16495" y="3411"/>
                    <a:pt x="16495" y="3411"/>
                    <a:pt x="16495" y="3411"/>
                  </a:cubicBezTo>
                  <a:cubicBezTo>
                    <a:pt x="16551" y="3344"/>
                    <a:pt x="16551" y="3344"/>
                    <a:pt x="16551" y="3344"/>
                  </a:cubicBezTo>
                  <a:cubicBezTo>
                    <a:pt x="16607" y="3344"/>
                    <a:pt x="16607" y="3344"/>
                    <a:pt x="16607" y="3344"/>
                  </a:cubicBezTo>
                  <a:cubicBezTo>
                    <a:pt x="16607" y="3344"/>
                    <a:pt x="16607" y="3344"/>
                    <a:pt x="16607" y="3344"/>
                  </a:cubicBezTo>
                  <a:cubicBezTo>
                    <a:pt x="16663" y="3411"/>
                    <a:pt x="16663" y="3411"/>
                    <a:pt x="16663" y="3411"/>
                  </a:cubicBezTo>
                  <a:cubicBezTo>
                    <a:pt x="16663" y="3411"/>
                    <a:pt x="16663" y="3411"/>
                    <a:pt x="16663" y="3411"/>
                  </a:cubicBezTo>
                  <a:cubicBezTo>
                    <a:pt x="16775" y="3477"/>
                    <a:pt x="16775" y="3477"/>
                    <a:pt x="16775" y="3477"/>
                  </a:cubicBezTo>
                  <a:cubicBezTo>
                    <a:pt x="16831" y="3544"/>
                    <a:pt x="16831" y="3544"/>
                    <a:pt x="16831" y="3544"/>
                  </a:cubicBezTo>
                  <a:cubicBezTo>
                    <a:pt x="16831" y="3611"/>
                    <a:pt x="16831" y="3611"/>
                    <a:pt x="16831" y="3611"/>
                  </a:cubicBezTo>
                  <a:cubicBezTo>
                    <a:pt x="16887" y="3611"/>
                    <a:pt x="16887" y="3611"/>
                    <a:pt x="16887" y="3611"/>
                  </a:cubicBezTo>
                  <a:cubicBezTo>
                    <a:pt x="16943" y="3678"/>
                    <a:pt x="16943" y="3678"/>
                    <a:pt x="16943" y="3678"/>
                  </a:cubicBezTo>
                  <a:cubicBezTo>
                    <a:pt x="16943" y="3611"/>
                    <a:pt x="16943" y="3611"/>
                    <a:pt x="16943" y="3611"/>
                  </a:cubicBezTo>
                  <a:cubicBezTo>
                    <a:pt x="16999" y="3611"/>
                    <a:pt x="16999" y="3611"/>
                    <a:pt x="16999" y="3611"/>
                  </a:cubicBezTo>
                  <a:cubicBezTo>
                    <a:pt x="16943" y="3611"/>
                    <a:pt x="16943" y="3611"/>
                    <a:pt x="16943" y="3611"/>
                  </a:cubicBezTo>
                  <a:cubicBezTo>
                    <a:pt x="16887" y="3611"/>
                    <a:pt x="16887" y="3611"/>
                    <a:pt x="16887" y="3611"/>
                  </a:cubicBezTo>
                  <a:cubicBezTo>
                    <a:pt x="16887" y="3544"/>
                    <a:pt x="16887" y="3544"/>
                    <a:pt x="16887" y="3544"/>
                  </a:cubicBezTo>
                  <a:cubicBezTo>
                    <a:pt x="16887" y="3544"/>
                    <a:pt x="16887" y="3544"/>
                    <a:pt x="16887" y="3544"/>
                  </a:cubicBezTo>
                  <a:cubicBezTo>
                    <a:pt x="16943" y="3477"/>
                    <a:pt x="16943" y="3477"/>
                    <a:pt x="16943" y="3477"/>
                  </a:cubicBezTo>
                  <a:cubicBezTo>
                    <a:pt x="17056" y="3477"/>
                    <a:pt x="17056" y="3477"/>
                    <a:pt x="17056" y="3477"/>
                  </a:cubicBezTo>
                  <a:cubicBezTo>
                    <a:pt x="17112" y="3544"/>
                    <a:pt x="17112" y="3544"/>
                    <a:pt x="17112" y="3544"/>
                  </a:cubicBezTo>
                  <a:cubicBezTo>
                    <a:pt x="17112" y="3544"/>
                    <a:pt x="17112" y="3544"/>
                    <a:pt x="17112" y="3544"/>
                  </a:cubicBezTo>
                  <a:cubicBezTo>
                    <a:pt x="17112" y="3477"/>
                    <a:pt x="17112" y="3477"/>
                    <a:pt x="17112" y="3477"/>
                  </a:cubicBezTo>
                  <a:cubicBezTo>
                    <a:pt x="17112" y="3411"/>
                    <a:pt x="17112" y="3411"/>
                    <a:pt x="17112" y="3411"/>
                  </a:cubicBezTo>
                  <a:cubicBezTo>
                    <a:pt x="17112" y="3344"/>
                    <a:pt x="17112" y="3344"/>
                    <a:pt x="17112" y="3344"/>
                  </a:cubicBezTo>
                  <a:cubicBezTo>
                    <a:pt x="17112" y="3344"/>
                    <a:pt x="17112" y="3344"/>
                    <a:pt x="17112" y="3344"/>
                  </a:cubicBezTo>
                  <a:cubicBezTo>
                    <a:pt x="17112" y="3411"/>
                    <a:pt x="17112" y="3411"/>
                    <a:pt x="17112" y="3411"/>
                  </a:cubicBezTo>
                  <a:cubicBezTo>
                    <a:pt x="17056" y="3477"/>
                    <a:pt x="17056" y="3477"/>
                    <a:pt x="17056" y="3477"/>
                  </a:cubicBezTo>
                  <a:cubicBezTo>
                    <a:pt x="16999" y="3477"/>
                    <a:pt x="16999" y="3477"/>
                    <a:pt x="16999" y="3477"/>
                  </a:cubicBezTo>
                  <a:cubicBezTo>
                    <a:pt x="16887" y="3477"/>
                    <a:pt x="16887" y="3477"/>
                    <a:pt x="16887" y="3477"/>
                  </a:cubicBezTo>
                  <a:cubicBezTo>
                    <a:pt x="16831" y="3477"/>
                    <a:pt x="16831" y="3477"/>
                    <a:pt x="16831" y="3477"/>
                  </a:cubicBezTo>
                  <a:cubicBezTo>
                    <a:pt x="16831" y="3411"/>
                    <a:pt x="16831" y="3411"/>
                    <a:pt x="16831" y="3411"/>
                  </a:cubicBezTo>
                  <a:cubicBezTo>
                    <a:pt x="16775" y="3411"/>
                    <a:pt x="16775" y="3411"/>
                    <a:pt x="16775" y="3411"/>
                  </a:cubicBezTo>
                  <a:cubicBezTo>
                    <a:pt x="16719" y="3411"/>
                    <a:pt x="16719" y="3411"/>
                    <a:pt x="16719" y="3411"/>
                  </a:cubicBezTo>
                  <a:cubicBezTo>
                    <a:pt x="16663" y="3277"/>
                    <a:pt x="16663" y="3277"/>
                    <a:pt x="16663" y="3277"/>
                  </a:cubicBezTo>
                  <a:cubicBezTo>
                    <a:pt x="16607" y="3210"/>
                    <a:pt x="16607" y="3210"/>
                    <a:pt x="16607" y="3210"/>
                  </a:cubicBezTo>
                  <a:cubicBezTo>
                    <a:pt x="16663" y="3143"/>
                    <a:pt x="16663" y="3143"/>
                    <a:pt x="16663" y="3143"/>
                  </a:cubicBezTo>
                  <a:cubicBezTo>
                    <a:pt x="16719" y="3210"/>
                    <a:pt x="16719" y="3210"/>
                    <a:pt x="16719" y="3210"/>
                  </a:cubicBezTo>
                  <a:cubicBezTo>
                    <a:pt x="16719" y="3277"/>
                    <a:pt x="16719" y="3277"/>
                    <a:pt x="16719" y="3277"/>
                  </a:cubicBezTo>
                  <a:cubicBezTo>
                    <a:pt x="16719" y="3277"/>
                    <a:pt x="16719" y="3277"/>
                    <a:pt x="16719" y="3277"/>
                  </a:cubicBezTo>
                  <a:cubicBezTo>
                    <a:pt x="16775" y="3210"/>
                    <a:pt x="16775" y="3210"/>
                    <a:pt x="16775" y="3210"/>
                  </a:cubicBezTo>
                  <a:cubicBezTo>
                    <a:pt x="16775" y="3143"/>
                    <a:pt x="16775" y="3143"/>
                    <a:pt x="16775" y="3143"/>
                  </a:cubicBezTo>
                  <a:cubicBezTo>
                    <a:pt x="16775" y="3143"/>
                    <a:pt x="16775" y="3143"/>
                    <a:pt x="16775" y="3143"/>
                  </a:cubicBezTo>
                  <a:cubicBezTo>
                    <a:pt x="16719" y="3143"/>
                    <a:pt x="16719" y="3143"/>
                    <a:pt x="16719" y="3143"/>
                  </a:cubicBezTo>
                  <a:cubicBezTo>
                    <a:pt x="16719" y="3076"/>
                    <a:pt x="16719" y="3076"/>
                    <a:pt x="16719" y="3076"/>
                  </a:cubicBezTo>
                  <a:cubicBezTo>
                    <a:pt x="16775" y="3009"/>
                    <a:pt x="16775" y="3009"/>
                    <a:pt x="16775" y="3009"/>
                  </a:cubicBezTo>
                  <a:cubicBezTo>
                    <a:pt x="16775" y="2942"/>
                    <a:pt x="16775" y="2942"/>
                    <a:pt x="16775" y="2942"/>
                  </a:cubicBezTo>
                  <a:cubicBezTo>
                    <a:pt x="16831" y="2876"/>
                    <a:pt x="16831" y="2876"/>
                    <a:pt x="16831" y="2876"/>
                  </a:cubicBezTo>
                  <a:cubicBezTo>
                    <a:pt x="16775" y="2675"/>
                    <a:pt x="16775" y="2675"/>
                    <a:pt x="16775" y="2675"/>
                  </a:cubicBezTo>
                  <a:cubicBezTo>
                    <a:pt x="16775" y="2608"/>
                    <a:pt x="16775" y="2608"/>
                    <a:pt x="16775" y="2608"/>
                  </a:cubicBezTo>
                  <a:cubicBezTo>
                    <a:pt x="16719" y="2608"/>
                    <a:pt x="16719" y="2608"/>
                    <a:pt x="16719" y="2608"/>
                  </a:cubicBezTo>
                  <a:cubicBezTo>
                    <a:pt x="16719" y="2541"/>
                    <a:pt x="16719" y="2541"/>
                    <a:pt x="16719" y="2541"/>
                  </a:cubicBezTo>
                  <a:cubicBezTo>
                    <a:pt x="16719" y="2541"/>
                    <a:pt x="16719" y="2541"/>
                    <a:pt x="16719" y="2541"/>
                  </a:cubicBezTo>
                  <a:cubicBezTo>
                    <a:pt x="16775" y="2474"/>
                    <a:pt x="16775" y="2474"/>
                    <a:pt x="16775" y="2474"/>
                  </a:cubicBezTo>
                  <a:cubicBezTo>
                    <a:pt x="16775" y="2474"/>
                    <a:pt x="16775" y="2474"/>
                    <a:pt x="16775" y="2474"/>
                  </a:cubicBezTo>
                  <a:cubicBezTo>
                    <a:pt x="16831" y="2541"/>
                    <a:pt x="16831" y="2541"/>
                    <a:pt x="16831" y="2541"/>
                  </a:cubicBezTo>
                  <a:cubicBezTo>
                    <a:pt x="16831" y="2541"/>
                    <a:pt x="16831" y="2541"/>
                    <a:pt x="16831" y="2541"/>
                  </a:cubicBezTo>
                  <a:cubicBezTo>
                    <a:pt x="16887" y="2608"/>
                    <a:pt x="16887" y="2608"/>
                    <a:pt x="16887" y="2608"/>
                  </a:cubicBezTo>
                  <a:cubicBezTo>
                    <a:pt x="16887" y="2608"/>
                    <a:pt x="16887" y="2608"/>
                    <a:pt x="16887" y="2608"/>
                  </a:cubicBezTo>
                  <a:cubicBezTo>
                    <a:pt x="16887" y="2541"/>
                    <a:pt x="16887" y="2541"/>
                    <a:pt x="16887" y="2541"/>
                  </a:cubicBezTo>
                  <a:cubicBezTo>
                    <a:pt x="16887" y="2474"/>
                    <a:pt x="16887" y="2474"/>
                    <a:pt x="16887" y="2474"/>
                  </a:cubicBezTo>
                  <a:cubicBezTo>
                    <a:pt x="16831" y="2474"/>
                    <a:pt x="16831" y="2474"/>
                    <a:pt x="16831" y="2474"/>
                  </a:cubicBezTo>
                  <a:cubicBezTo>
                    <a:pt x="16775" y="2407"/>
                    <a:pt x="16775" y="2407"/>
                    <a:pt x="16775" y="2407"/>
                  </a:cubicBezTo>
                  <a:cubicBezTo>
                    <a:pt x="16775" y="2407"/>
                    <a:pt x="16775" y="2407"/>
                    <a:pt x="16775" y="2407"/>
                  </a:cubicBezTo>
                  <a:cubicBezTo>
                    <a:pt x="16831" y="2341"/>
                    <a:pt x="16831" y="2341"/>
                    <a:pt x="16831" y="2341"/>
                  </a:cubicBezTo>
                  <a:cubicBezTo>
                    <a:pt x="16943" y="2140"/>
                    <a:pt x="16943" y="2140"/>
                    <a:pt x="16943" y="2140"/>
                  </a:cubicBezTo>
                  <a:cubicBezTo>
                    <a:pt x="17056" y="2140"/>
                    <a:pt x="17056" y="2140"/>
                    <a:pt x="17056" y="2140"/>
                  </a:cubicBezTo>
                  <a:cubicBezTo>
                    <a:pt x="17056" y="2140"/>
                    <a:pt x="17056" y="2140"/>
                    <a:pt x="17056" y="2140"/>
                  </a:cubicBezTo>
                  <a:cubicBezTo>
                    <a:pt x="17112" y="2207"/>
                    <a:pt x="17112" y="2207"/>
                    <a:pt x="17112" y="2207"/>
                  </a:cubicBezTo>
                  <a:cubicBezTo>
                    <a:pt x="17168" y="2207"/>
                    <a:pt x="17168" y="2207"/>
                    <a:pt x="17168" y="2207"/>
                  </a:cubicBezTo>
                  <a:cubicBezTo>
                    <a:pt x="17224" y="2207"/>
                    <a:pt x="17224" y="2207"/>
                    <a:pt x="17224" y="2207"/>
                  </a:cubicBezTo>
                  <a:cubicBezTo>
                    <a:pt x="17280" y="2341"/>
                    <a:pt x="17280" y="2341"/>
                    <a:pt x="17280" y="2341"/>
                  </a:cubicBezTo>
                  <a:cubicBezTo>
                    <a:pt x="17280" y="2341"/>
                    <a:pt x="17280" y="2341"/>
                    <a:pt x="17280" y="2341"/>
                  </a:cubicBezTo>
                  <a:cubicBezTo>
                    <a:pt x="17336" y="2474"/>
                    <a:pt x="17336" y="2474"/>
                    <a:pt x="17336" y="2474"/>
                  </a:cubicBezTo>
                  <a:cubicBezTo>
                    <a:pt x="17392" y="2541"/>
                    <a:pt x="17392" y="2541"/>
                    <a:pt x="17392" y="2541"/>
                  </a:cubicBezTo>
                  <a:cubicBezTo>
                    <a:pt x="17392" y="2675"/>
                    <a:pt x="17392" y="2675"/>
                    <a:pt x="17392" y="2675"/>
                  </a:cubicBezTo>
                  <a:cubicBezTo>
                    <a:pt x="17392" y="2742"/>
                    <a:pt x="17392" y="2742"/>
                    <a:pt x="17392" y="2742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504" y="2809"/>
                    <a:pt x="17504" y="2809"/>
                    <a:pt x="17504" y="2809"/>
                  </a:cubicBezTo>
                  <a:cubicBezTo>
                    <a:pt x="17504" y="2876"/>
                    <a:pt x="17504" y="2876"/>
                    <a:pt x="17504" y="2876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617" y="2809"/>
                    <a:pt x="17617" y="2809"/>
                    <a:pt x="17617" y="2809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504" y="2809"/>
                    <a:pt x="17504" y="2809"/>
                    <a:pt x="17504" y="2809"/>
                  </a:cubicBezTo>
                  <a:cubicBezTo>
                    <a:pt x="17504" y="2742"/>
                    <a:pt x="17504" y="2742"/>
                    <a:pt x="17504" y="2742"/>
                  </a:cubicBezTo>
                  <a:cubicBezTo>
                    <a:pt x="17448" y="2742"/>
                    <a:pt x="17448" y="2742"/>
                    <a:pt x="17448" y="2742"/>
                  </a:cubicBezTo>
                  <a:cubicBezTo>
                    <a:pt x="17448" y="2675"/>
                    <a:pt x="17448" y="2675"/>
                    <a:pt x="17448" y="2675"/>
                  </a:cubicBezTo>
                  <a:cubicBezTo>
                    <a:pt x="17504" y="2608"/>
                    <a:pt x="17504" y="2608"/>
                    <a:pt x="17504" y="2608"/>
                  </a:cubicBezTo>
                  <a:cubicBezTo>
                    <a:pt x="17504" y="2608"/>
                    <a:pt x="17504" y="2608"/>
                    <a:pt x="17504" y="2608"/>
                  </a:cubicBezTo>
                  <a:cubicBezTo>
                    <a:pt x="17504" y="2407"/>
                    <a:pt x="17504" y="2407"/>
                    <a:pt x="17504" y="2407"/>
                  </a:cubicBezTo>
                  <a:cubicBezTo>
                    <a:pt x="17448" y="2341"/>
                    <a:pt x="17448" y="2341"/>
                    <a:pt x="17448" y="2341"/>
                  </a:cubicBezTo>
                  <a:cubicBezTo>
                    <a:pt x="17504" y="2274"/>
                    <a:pt x="17504" y="2274"/>
                    <a:pt x="17504" y="2274"/>
                  </a:cubicBezTo>
                  <a:cubicBezTo>
                    <a:pt x="17561" y="2274"/>
                    <a:pt x="17561" y="2274"/>
                    <a:pt x="17561" y="2274"/>
                  </a:cubicBezTo>
                  <a:cubicBezTo>
                    <a:pt x="17617" y="2274"/>
                    <a:pt x="17617" y="2274"/>
                    <a:pt x="17617" y="2274"/>
                  </a:cubicBezTo>
                  <a:cubicBezTo>
                    <a:pt x="17673" y="2341"/>
                    <a:pt x="17673" y="2341"/>
                    <a:pt x="17673" y="2341"/>
                  </a:cubicBezTo>
                  <a:cubicBezTo>
                    <a:pt x="17729" y="2341"/>
                    <a:pt x="17729" y="2341"/>
                    <a:pt x="17729" y="2341"/>
                  </a:cubicBezTo>
                  <a:cubicBezTo>
                    <a:pt x="17841" y="2341"/>
                    <a:pt x="17841" y="2341"/>
                    <a:pt x="17841" y="2341"/>
                  </a:cubicBezTo>
                  <a:cubicBezTo>
                    <a:pt x="17953" y="2341"/>
                    <a:pt x="17953" y="2341"/>
                    <a:pt x="17953" y="2341"/>
                  </a:cubicBezTo>
                  <a:cubicBezTo>
                    <a:pt x="18009" y="2341"/>
                    <a:pt x="18009" y="2341"/>
                    <a:pt x="18009" y="2341"/>
                  </a:cubicBezTo>
                  <a:cubicBezTo>
                    <a:pt x="18065" y="2341"/>
                    <a:pt x="18065" y="2341"/>
                    <a:pt x="18065" y="2341"/>
                  </a:cubicBezTo>
                  <a:cubicBezTo>
                    <a:pt x="18122" y="2341"/>
                    <a:pt x="18122" y="2341"/>
                    <a:pt x="18122" y="2341"/>
                  </a:cubicBezTo>
                  <a:cubicBezTo>
                    <a:pt x="18178" y="2407"/>
                    <a:pt x="18178" y="2407"/>
                    <a:pt x="18178" y="2407"/>
                  </a:cubicBezTo>
                  <a:cubicBezTo>
                    <a:pt x="18234" y="2407"/>
                    <a:pt x="18234" y="2407"/>
                    <a:pt x="18234" y="2407"/>
                  </a:cubicBezTo>
                  <a:cubicBezTo>
                    <a:pt x="18290" y="2407"/>
                    <a:pt x="18290" y="2407"/>
                    <a:pt x="18290" y="2407"/>
                  </a:cubicBezTo>
                  <a:cubicBezTo>
                    <a:pt x="18290" y="2341"/>
                    <a:pt x="18290" y="2341"/>
                    <a:pt x="18290" y="2341"/>
                  </a:cubicBezTo>
                  <a:cubicBezTo>
                    <a:pt x="18234" y="2341"/>
                    <a:pt x="18234" y="2341"/>
                    <a:pt x="18234" y="2341"/>
                  </a:cubicBezTo>
                  <a:cubicBezTo>
                    <a:pt x="18178" y="2341"/>
                    <a:pt x="18178" y="2341"/>
                    <a:pt x="18178" y="2341"/>
                  </a:cubicBezTo>
                  <a:cubicBezTo>
                    <a:pt x="18122" y="2341"/>
                    <a:pt x="18122" y="2341"/>
                    <a:pt x="18122" y="2341"/>
                  </a:cubicBezTo>
                  <a:cubicBezTo>
                    <a:pt x="18065" y="2274"/>
                    <a:pt x="18065" y="2274"/>
                    <a:pt x="18065" y="2274"/>
                  </a:cubicBezTo>
                  <a:cubicBezTo>
                    <a:pt x="18065" y="2274"/>
                    <a:pt x="18065" y="2274"/>
                    <a:pt x="18065" y="2274"/>
                  </a:cubicBezTo>
                  <a:cubicBezTo>
                    <a:pt x="18122" y="2274"/>
                    <a:pt x="18122" y="2274"/>
                    <a:pt x="18122" y="2274"/>
                  </a:cubicBezTo>
                  <a:cubicBezTo>
                    <a:pt x="18178" y="2274"/>
                    <a:pt x="18178" y="2274"/>
                    <a:pt x="18178" y="2274"/>
                  </a:cubicBezTo>
                  <a:cubicBezTo>
                    <a:pt x="18346" y="2207"/>
                    <a:pt x="18346" y="2207"/>
                    <a:pt x="18346" y="2207"/>
                  </a:cubicBezTo>
                  <a:cubicBezTo>
                    <a:pt x="18458" y="2207"/>
                    <a:pt x="18458" y="2207"/>
                    <a:pt x="18458" y="2207"/>
                  </a:cubicBezTo>
                  <a:cubicBezTo>
                    <a:pt x="18570" y="2274"/>
                    <a:pt x="18570" y="2274"/>
                    <a:pt x="18570" y="2274"/>
                  </a:cubicBezTo>
                  <a:cubicBezTo>
                    <a:pt x="18626" y="2274"/>
                    <a:pt x="18626" y="2274"/>
                    <a:pt x="18626" y="2274"/>
                  </a:cubicBezTo>
                  <a:cubicBezTo>
                    <a:pt x="18683" y="2274"/>
                    <a:pt x="18683" y="2274"/>
                    <a:pt x="18683" y="2274"/>
                  </a:cubicBezTo>
                  <a:cubicBezTo>
                    <a:pt x="18739" y="2274"/>
                    <a:pt x="18739" y="2274"/>
                    <a:pt x="18739" y="2274"/>
                  </a:cubicBezTo>
                  <a:cubicBezTo>
                    <a:pt x="18683" y="2207"/>
                    <a:pt x="18683" y="2207"/>
                    <a:pt x="18683" y="2207"/>
                  </a:cubicBezTo>
                  <a:cubicBezTo>
                    <a:pt x="18683" y="2207"/>
                    <a:pt x="18683" y="2207"/>
                    <a:pt x="18683" y="2207"/>
                  </a:cubicBezTo>
                  <a:cubicBezTo>
                    <a:pt x="18626" y="2207"/>
                    <a:pt x="18626" y="2207"/>
                    <a:pt x="18626" y="2207"/>
                  </a:cubicBezTo>
                  <a:cubicBezTo>
                    <a:pt x="18626" y="2207"/>
                    <a:pt x="18626" y="2207"/>
                    <a:pt x="18626" y="2207"/>
                  </a:cubicBezTo>
                  <a:cubicBezTo>
                    <a:pt x="18570" y="2140"/>
                    <a:pt x="18570" y="2140"/>
                    <a:pt x="18570" y="2140"/>
                  </a:cubicBezTo>
                  <a:cubicBezTo>
                    <a:pt x="18514" y="2140"/>
                    <a:pt x="18514" y="2140"/>
                    <a:pt x="18514" y="2140"/>
                  </a:cubicBezTo>
                  <a:cubicBezTo>
                    <a:pt x="18514" y="2140"/>
                    <a:pt x="18514" y="2140"/>
                    <a:pt x="18514" y="2140"/>
                  </a:cubicBezTo>
                  <a:cubicBezTo>
                    <a:pt x="18346" y="2140"/>
                    <a:pt x="18346" y="2140"/>
                    <a:pt x="18346" y="2140"/>
                  </a:cubicBezTo>
                  <a:cubicBezTo>
                    <a:pt x="18346" y="2140"/>
                    <a:pt x="18346" y="2140"/>
                    <a:pt x="18346" y="2140"/>
                  </a:cubicBezTo>
                  <a:cubicBezTo>
                    <a:pt x="18402" y="2073"/>
                    <a:pt x="18402" y="2073"/>
                    <a:pt x="18402" y="2073"/>
                  </a:cubicBezTo>
                  <a:cubicBezTo>
                    <a:pt x="18402" y="2006"/>
                    <a:pt x="18402" y="2006"/>
                    <a:pt x="18402" y="2006"/>
                  </a:cubicBezTo>
                  <a:cubicBezTo>
                    <a:pt x="18458" y="2006"/>
                    <a:pt x="18458" y="2006"/>
                    <a:pt x="18458" y="2006"/>
                  </a:cubicBezTo>
                  <a:cubicBezTo>
                    <a:pt x="18514" y="1939"/>
                    <a:pt x="18514" y="1939"/>
                    <a:pt x="18514" y="1939"/>
                  </a:cubicBezTo>
                  <a:cubicBezTo>
                    <a:pt x="18570" y="1872"/>
                    <a:pt x="18570" y="1872"/>
                    <a:pt x="18570" y="1872"/>
                  </a:cubicBezTo>
                  <a:cubicBezTo>
                    <a:pt x="18683" y="1806"/>
                    <a:pt x="18683" y="1806"/>
                    <a:pt x="18683" y="1806"/>
                  </a:cubicBezTo>
                  <a:cubicBezTo>
                    <a:pt x="18739" y="1806"/>
                    <a:pt x="18739" y="1806"/>
                    <a:pt x="18739" y="1806"/>
                  </a:cubicBezTo>
                  <a:cubicBezTo>
                    <a:pt x="18851" y="1739"/>
                    <a:pt x="18851" y="1739"/>
                    <a:pt x="18851" y="1739"/>
                  </a:cubicBezTo>
                  <a:cubicBezTo>
                    <a:pt x="18851" y="1739"/>
                    <a:pt x="18851" y="1739"/>
                    <a:pt x="18851" y="1739"/>
                  </a:cubicBezTo>
                  <a:cubicBezTo>
                    <a:pt x="18739" y="1739"/>
                    <a:pt x="18739" y="1739"/>
                    <a:pt x="18739" y="1739"/>
                  </a:cubicBezTo>
                  <a:cubicBezTo>
                    <a:pt x="18626" y="1806"/>
                    <a:pt x="18626" y="1806"/>
                    <a:pt x="18626" y="1806"/>
                  </a:cubicBezTo>
                  <a:cubicBezTo>
                    <a:pt x="18514" y="1872"/>
                    <a:pt x="18514" y="1872"/>
                    <a:pt x="18514" y="1872"/>
                  </a:cubicBezTo>
                  <a:cubicBezTo>
                    <a:pt x="18514" y="1939"/>
                    <a:pt x="18514" y="1939"/>
                    <a:pt x="18514" y="1939"/>
                  </a:cubicBezTo>
                  <a:cubicBezTo>
                    <a:pt x="18458" y="1939"/>
                    <a:pt x="18458" y="1939"/>
                    <a:pt x="18458" y="1939"/>
                  </a:cubicBezTo>
                  <a:cubicBezTo>
                    <a:pt x="18458" y="1872"/>
                    <a:pt x="18458" y="1872"/>
                    <a:pt x="18458" y="1872"/>
                  </a:cubicBezTo>
                  <a:cubicBezTo>
                    <a:pt x="18458" y="1872"/>
                    <a:pt x="18458" y="1872"/>
                    <a:pt x="18458" y="1872"/>
                  </a:cubicBezTo>
                  <a:cubicBezTo>
                    <a:pt x="18402" y="1939"/>
                    <a:pt x="18402" y="1939"/>
                    <a:pt x="18402" y="1939"/>
                  </a:cubicBezTo>
                  <a:cubicBezTo>
                    <a:pt x="18346" y="1939"/>
                    <a:pt x="18346" y="1939"/>
                    <a:pt x="18346" y="1939"/>
                  </a:cubicBezTo>
                  <a:cubicBezTo>
                    <a:pt x="18290" y="2006"/>
                    <a:pt x="18290" y="2006"/>
                    <a:pt x="18290" y="2006"/>
                  </a:cubicBezTo>
                  <a:cubicBezTo>
                    <a:pt x="18346" y="2006"/>
                    <a:pt x="18346" y="2006"/>
                    <a:pt x="18346" y="2006"/>
                  </a:cubicBezTo>
                  <a:cubicBezTo>
                    <a:pt x="18346" y="2073"/>
                    <a:pt x="18346" y="2073"/>
                    <a:pt x="18346" y="2073"/>
                  </a:cubicBezTo>
                  <a:cubicBezTo>
                    <a:pt x="18234" y="2140"/>
                    <a:pt x="18234" y="2140"/>
                    <a:pt x="18234" y="2140"/>
                  </a:cubicBezTo>
                  <a:cubicBezTo>
                    <a:pt x="18178" y="2140"/>
                    <a:pt x="18178" y="2140"/>
                    <a:pt x="18178" y="2140"/>
                  </a:cubicBezTo>
                  <a:cubicBezTo>
                    <a:pt x="18009" y="2207"/>
                    <a:pt x="18009" y="2207"/>
                    <a:pt x="18009" y="2207"/>
                  </a:cubicBezTo>
                  <a:cubicBezTo>
                    <a:pt x="17953" y="2207"/>
                    <a:pt x="17953" y="2207"/>
                    <a:pt x="17953" y="2207"/>
                  </a:cubicBezTo>
                  <a:cubicBezTo>
                    <a:pt x="17897" y="2207"/>
                    <a:pt x="17897" y="2207"/>
                    <a:pt x="17897" y="2207"/>
                  </a:cubicBezTo>
                  <a:cubicBezTo>
                    <a:pt x="17785" y="2207"/>
                    <a:pt x="17785" y="2207"/>
                    <a:pt x="17785" y="2207"/>
                  </a:cubicBezTo>
                  <a:cubicBezTo>
                    <a:pt x="17729" y="2140"/>
                    <a:pt x="17729" y="2140"/>
                    <a:pt x="17729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73" y="2073"/>
                    <a:pt x="17673" y="2073"/>
                    <a:pt x="17673" y="2073"/>
                  </a:cubicBezTo>
                  <a:cubicBezTo>
                    <a:pt x="17729" y="2073"/>
                    <a:pt x="17729" y="2073"/>
                    <a:pt x="17729" y="2073"/>
                  </a:cubicBezTo>
                  <a:cubicBezTo>
                    <a:pt x="17785" y="2006"/>
                    <a:pt x="17785" y="2006"/>
                    <a:pt x="17785" y="2006"/>
                  </a:cubicBezTo>
                  <a:cubicBezTo>
                    <a:pt x="17841" y="2006"/>
                    <a:pt x="17841" y="2006"/>
                    <a:pt x="17841" y="2006"/>
                  </a:cubicBezTo>
                  <a:cubicBezTo>
                    <a:pt x="17897" y="1939"/>
                    <a:pt x="17897" y="1939"/>
                    <a:pt x="17897" y="1939"/>
                  </a:cubicBezTo>
                  <a:cubicBezTo>
                    <a:pt x="17841" y="1939"/>
                    <a:pt x="17841" y="1939"/>
                    <a:pt x="17841" y="1939"/>
                  </a:cubicBezTo>
                  <a:cubicBezTo>
                    <a:pt x="17785" y="2006"/>
                    <a:pt x="17785" y="2006"/>
                    <a:pt x="17785" y="2006"/>
                  </a:cubicBezTo>
                  <a:cubicBezTo>
                    <a:pt x="17729" y="2006"/>
                    <a:pt x="17729" y="2006"/>
                    <a:pt x="17729" y="2006"/>
                  </a:cubicBezTo>
                  <a:cubicBezTo>
                    <a:pt x="17673" y="2006"/>
                    <a:pt x="17673" y="2006"/>
                    <a:pt x="17673" y="2006"/>
                  </a:cubicBezTo>
                  <a:cubicBezTo>
                    <a:pt x="17617" y="2006"/>
                    <a:pt x="17617" y="2006"/>
                    <a:pt x="17617" y="2006"/>
                  </a:cubicBezTo>
                  <a:cubicBezTo>
                    <a:pt x="17617" y="1939"/>
                    <a:pt x="17617" y="1939"/>
                    <a:pt x="17617" y="1939"/>
                  </a:cubicBezTo>
                  <a:cubicBezTo>
                    <a:pt x="17673" y="1939"/>
                    <a:pt x="17673" y="1939"/>
                    <a:pt x="17673" y="1939"/>
                  </a:cubicBezTo>
                  <a:cubicBezTo>
                    <a:pt x="17673" y="1939"/>
                    <a:pt x="17673" y="1939"/>
                    <a:pt x="17673" y="1939"/>
                  </a:cubicBezTo>
                  <a:cubicBezTo>
                    <a:pt x="17561" y="1939"/>
                    <a:pt x="17561" y="1939"/>
                    <a:pt x="17561" y="1939"/>
                  </a:cubicBezTo>
                  <a:cubicBezTo>
                    <a:pt x="17561" y="2006"/>
                    <a:pt x="17561" y="2006"/>
                    <a:pt x="17561" y="2006"/>
                  </a:cubicBezTo>
                  <a:cubicBezTo>
                    <a:pt x="17504" y="2073"/>
                    <a:pt x="17504" y="2073"/>
                    <a:pt x="17504" y="2073"/>
                  </a:cubicBezTo>
                  <a:cubicBezTo>
                    <a:pt x="17392" y="2073"/>
                    <a:pt x="17392" y="2073"/>
                    <a:pt x="17392" y="2073"/>
                  </a:cubicBezTo>
                  <a:cubicBezTo>
                    <a:pt x="17336" y="2073"/>
                    <a:pt x="17336" y="2073"/>
                    <a:pt x="17336" y="2073"/>
                  </a:cubicBezTo>
                  <a:cubicBezTo>
                    <a:pt x="17224" y="2073"/>
                    <a:pt x="17224" y="2073"/>
                    <a:pt x="17224" y="2073"/>
                  </a:cubicBezTo>
                  <a:cubicBezTo>
                    <a:pt x="17168" y="2006"/>
                    <a:pt x="17168" y="2006"/>
                    <a:pt x="17168" y="2006"/>
                  </a:cubicBezTo>
                  <a:cubicBezTo>
                    <a:pt x="17168" y="1939"/>
                    <a:pt x="17168" y="1939"/>
                    <a:pt x="17168" y="1939"/>
                  </a:cubicBezTo>
                  <a:cubicBezTo>
                    <a:pt x="17112" y="1939"/>
                    <a:pt x="17112" y="1939"/>
                    <a:pt x="17112" y="1939"/>
                  </a:cubicBezTo>
                  <a:cubicBezTo>
                    <a:pt x="17056" y="1939"/>
                    <a:pt x="17056" y="1939"/>
                    <a:pt x="17056" y="1939"/>
                  </a:cubicBezTo>
                  <a:cubicBezTo>
                    <a:pt x="17056" y="1872"/>
                    <a:pt x="17056" y="1872"/>
                    <a:pt x="17056" y="1872"/>
                  </a:cubicBezTo>
                  <a:cubicBezTo>
                    <a:pt x="17112" y="1872"/>
                    <a:pt x="17112" y="1872"/>
                    <a:pt x="17112" y="1872"/>
                  </a:cubicBezTo>
                  <a:cubicBezTo>
                    <a:pt x="17168" y="1806"/>
                    <a:pt x="17168" y="1806"/>
                    <a:pt x="17168" y="1806"/>
                  </a:cubicBezTo>
                  <a:cubicBezTo>
                    <a:pt x="17224" y="1739"/>
                    <a:pt x="17224" y="1739"/>
                    <a:pt x="17224" y="1739"/>
                  </a:cubicBezTo>
                  <a:cubicBezTo>
                    <a:pt x="17280" y="1672"/>
                    <a:pt x="17280" y="1672"/>
                    <a:pt x="17280" y="1672"/>
                  </a:cubicBezTo>
                  <a:cubicBezTo>
                    <a:pt x="17336" y="1605"/>
                    <a:pt x="17336" y="1605"/>
                    <a:pt x="17336" y="1605"/>
                  </a:cubicBezTo>
                  <a:cubicBezTo>
                    <a:pt x="17336" y="1605"/>
                    <a:pt x="17336" y="1605"/>
                    <a:pt x="17336" y="1605"/>
                  </a:cubicBezTo>
                  <a:cubicBezTo>
                    <a:pt x="17392" y="1605"/>
                    <a:pt x="17392" y="1605"/>
                    <a:pt x="17392" y="1605"/>
                  </a:cubicBezTo>
                  <a:cubicBezTo>
                    <a:pt x="17504" y="1605"/>
                    <a:pt x="17504" y="1605"/>
                    <a:pt x="17504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673" y="1672"/>
                    <a:pt x="17673" y="1672"/>
                    <a:pt x="17673" y="1672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897" y="1672"/>
                    <a:pt x="17897" y="1672"/>
                    <a:pt x="17897" y="1672"/>
                  </a:cubicBezTo>
                  <a:cubicBezTo>
                    <a:pt x="17897" y="1672"/>
                    <a:pt x="17897" y="1672"/>
                    <a:pt x="17897" y="1672"/>
                  </a:cubicBezTo>
                  <a:cubicBezTo>
                    <a:pt x="17841" y="1605"/>
                    <a:pt x="17841" y="1605"/>
                    <a:pt x="17841" y="1605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673" y="1605"/>
                    <a:pt x="17673" y="1605"/>
                    <a:pt x="17673" y="1605"/>
                  </a:cubicBezTo>
                  <a:cubicBezTo>
                    <a:pt x="17617" y="1605"/>
                    <a:pt x="17617" y="1605"/>
                    <a:pt x="17617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448" y="1605"/>
                    <a:pt x="17448" y="1605"/>
                    <a:pt x="17448" y="1605"/>
                  </a:cubicBezTo>
                  <a:cubicBezTo>
                    <a:pt x="17336" y="1538"/>
                    <a:pt x="17336" y="1538"/>
                    <a:pt x="17336" y="1538"/>
                  </a:cubicBezTo>
                  <a:cubicBezTo>
                    <a:pt x="17280" y="1538"/>
                    <a:pt x="17280" y="1538"/>
                    <a:pt x="17280" y="1538"/>
                  </a:cubicBezTo>
                  <a:cubicBezTo>
                    <a:pt x="17280" y="1605"/>
                    <a:pt x="17280" y="1605"/>
                    <a:pt x="17280" y="1605"/>
                  </a:cubicBezTo>
                  <a:cubicBezTo>
                    <a:pt x="17224" y="1672"/>
                    <a:pt x="17224" y="1672"/>
                    <a:pt x="17224" y="1672"/>
                  </a:cubicBezTo>
                  <a:cubicBezTo>
                    <a:pt x="17168" y="1739"/>
                    <a:pt x="17168" y="1739"/>
                    <a:pt x="17168" y="1739"/>
                  </a:cubicBezTo>
                  <a:cubicBezTo>
                    <a:pt x="17056" y="1739"/>
                    <a:pt x="17056" y="1739"/>
                    <a:pt x="17056" y="1739"/>
                  </a:cubicBezTo>
                  <a:cubicBezTo>
                    <a:pt x="16999" y="1872"/>
                    <a:pt x="16999" y="1872"/>
                    <a:pt x="16999" y="1872"/>
                  </a:cubicBezTo>
                  <a:cubicBezTo>
                    <a:pt x="16999" y="1872"/>
                    <a:pt x="16999" y="1872"/>
                    <a:pt x="16999" y="1872"/>
                  </a:cubicBezTo>
                  <a:cubicBezTo>
                    <a:pt x="16943" y="1806"/>
                    <a:pt x="16943" y="1806"/>
                    <a:pt x="16943" y="1806"/>
                  </a:cubicBezTo>
                  <a:cubicBezTo>
                    <a:pt x="16887" y="1739"/>
                    <a:pt x="16887" y="1739"/>
                    <a:pt x="16887" y="1739"/>
                  </a:cubicBezTo>
                  <a:cubicBezTo>
                    <a:pt x="16831" y="1739"/>
                    <a:pt x="16831" y="1739"/>
                    <a:pt x="16831" y="1739"/>
                  </a:cubicBezTo>
                  <a:cubicBezTo>
                    <a:pt x="16831" y="1672"/>
                    <a:pt x="16831" y="1672"/>
                    <a:pt x="16831" y="1672"/>
                  </a:cubicBezTo>
                  <a:cubicBezTo>
                    <a:pt x="16775" y="1605"/>
                    <a:pt x="16775" y="1605"/>
                    <a:pt x="16775" y="1605"/>
                  </a:cubicBezTo>
                  <a:cubicBezTo>
                    <a:pt x="16775" y="1538"/>
                    <a:pt x="16775" y="1538"/>
                    <a:pt x="16775" y="1538"/>
                  </a:cubicBezTo>
                  <a:cubicBezTo>
                    <a:pt x="16775" y="1538"/>
                    <a:pt x="16775" y="1538"/>
                    <a:pt x="16775" y="1538"/>
                  </a:cubicBezTo>
                  <a:cubicBezTo>
                    <a:pt x="16775" y="1471"/>
                    <a:pt x="16775" y="1471"/>
                    <a:pt x="16775" y="1471"/>
                  </a:cubicBezTo>
                  <a:cubicBezTo>
                    <a:pt x="16775" y="1404"/>
                    <a:pt x="16775" y="1404"/>
                    <a:pt x="16775" y="1404"/>
                  </a:cubicBezTo>
                  <a:cubicBezTo>
                    <a:pt x="16831" y="1471"/>
                    <a:pt x="16831" y="1471"/>
                    <a:pt x="16831" y="1471"/>
                  </a:cubicBezTo>
                  <a:cubicBezTo>
                    <a:pt x="16887" y="1404"/>
                    <a:pt x="16887" y="1404"/>
                    <a:pt x="16887" y="1404"/>
                  </a:cubicBezTo>
                  <a:cubicBezTo>
                    <a:pt x="16887" y="1471"/>
                    <a:pt x="16887" y="1471"/>
                    <a:pt x="16887" y="1471"/>
                  </a:cubicBezTo>
                  <a:cubicBezTo>
                    <a:pt x="17056" y="1471"/>
                    <a:pt x="17056" y="1471"/>
                    <a:pt x="17056" y="1471"/>
                  </a:cubicBezTo>
                  <a:cubicBezTo>
                    <a:pt x="17112" y="1538"/>
                    <a:pt x="17112" y="1538"/>
                    <a:pt x="17112" y="1538"/>
                  </a:cubicBezTo>
                  <a:cubicBezTo>
                    <a:pt x="17168" y="1538"/>
                    <a:pt x="17168" y="1538"/>
                    <a:pt x="17168" y="1538"/>
                  </a:cubicBezTo>
                  <a:cubicBezTo>
                    <a:pt x="17168" y="1538"/>
                    <a:pt x="17168" y="1538"/>
                    <a:pt x="17168" y="1538"/>
                  </a:cubicBezTo>
                  <a:cubicBezTo>
                    <a:pt x="17224" y="1538"/>
                    <a:pt x="17224" y="1538"/>
                    <a:pt x="17224" y="1538"/>
                  </a:cubicBezTo>
                  <a:cubicBezTo>
                    <a:pt x="17280" y="1471"/>
                    <a:pt x="17280" y="1471"/>
                    <a:pt x="17280" y="1471"/>
                  </a:cubicBezTo>
                  <a:cubicBezTo>
                    <a:pt x="17336" y="1538"/>
                    <a:pt x="17336" y="1538"/>
                    <a:pt x="17336" y="1538"/>
                  </a:cubicBezTo>
                  <a:cubicBezTo>
                    <a:pt x="17392" y="1471"/>
                    <a:pt x="17392" y="1471"/>
                    <a:pt x="17392" y="1471"/>
                  </a:cubicBezTo>
                  <a:cubicBezTo>
                    <a:pt x="17448" y="1471"/>
                    <a:pt x="17448" y="1471"/>
                    <a:pt x="17448" y="1471"/>
                  </a:cubicBezTo>
                  <a:cubicBezTo>
                    <a:pt x="17448" y="1471"/>
                    <a:pt x="17448" y="1471"/>
                    <a:pt x="17448" y="1471"/>
                  </a:cubicBezTo>
                  <a:cubicBezTo>
                    <a:pt x="17561" y="1471"/>
                    <a:pt x="17561" y="1471"/>
                    <a:pt x="17561" y="1471"/>
                  </a:cubicBezTo>
                  <a:cubicBezTo>
                    <a:pt x="17673" y="1404"/>
                    <a:pt x="17673" y="1404"/>
                    <a:pt x="17673" y="1404"/>
                  </a:cubicBezTo>
                  <a:cubicBezTo>
                    <a:pt x="17673" y="1404"/>
                    <a:pt x="17673" y="1404"/>
                    <a:pt x="17673" y="1404"/>
                  </a:cubicBezTo>
                  <a:cubicBezTo>
                    <a:pt x="17673" y="1337"/>
                    <a:pt x="17673" y="1337"/>
                    <a:pt x="17673" y="1337"/>
                  </a:cubicBezTo>
                  <a:cubicBezTo>
                    <a:pt x="17617" y="1404"/>
                    <a:pt x="17617" y="1404"/>
                    <a:pt x="17617" y="1404"/>
                  </a:cubicBezTo>
                  <a:cubicBezTo>
                    <a:pt x="17617" y="1404"/>
                    <a:pt x="17617" y="1404"/>
                    <a:pt x="17617" y="1404"/>
                  </a:cubicBezTo>
                  <a:cubicBezTo>
                    <a:pt x="17561" y="1404"/>
                    <a:pt x="17561" y="1404"/>
                    <a:pt x="17561" y="1404"/>
                  </a:cubicBezTo>
                  <a:cubicBezTo>
                    <a:pt x="17504" y="1404"/>
                    <a:pt x="17504" y="1404"/>
                    <a:pt x="17504" y="1404"/>
                  </a:cubicBezTo>
                  <a:cubicBezTo>
                    <a:pt x="17392" y="1404"/>
                    <a:pt x="17392" y="1404"/>
                    <a:pt x="17392" y="1404"/>
                  </a:cubicBezTo>
                  <a:cubicBezTo>
                    <a:pt x="17336" y="1471"/>
                    <a:pt x="17336" y="1471"/>
                    <a:pt x="17336" y="1471"/>
                  </a:cubicBezTo>
                  <a:cubicBezTo>
                    <a:pt x="17280" y="1471"/>
                    <a:pt x="17280" y="1471"/>
                    <a:pt x="17280" y="1471"/>
                  </a:cubicBezTo>
                  <a:cubicBezTo>
                    <a:pt x="17224" y="1471"/>
                    <a:pt x="17224" y="1471"/>
                    <a:pt x="17224" y="1471"/>
                  </a:cubicBezTo>
                  <a:cubicBezTo>
                    <a:pt x="17224" y="1471"/>
                    <a:pt x="17224" y="1471"/>
                    <a:pt x="17224" y="1471"/>
                  </a:cubicBezTo>
                  <a:cubicBezTo>
                    <a:pt x="17168" y="1471"/>
                    <a:pt x="17168" y="1471"/>
                    <a:pt x="17168" y="1471"/>
                  </a:cubicBezTo>
                  <a:cubicBezTo>
                    <a:pt x="17112" y="1404"/>
                    <a:pt x="17112" y="1404"/>
                    <a:pt x="17112" y="1404"/>
                  </a:cubicBezTo>
                  <a:cubicBezTo>
                    <a:pt x="17056" y="1404"/>
                    <a:pt x="17056" y="1404"/>
                    <a:pt x="17056" y="1404"/>
                  </a:cubicBezTo>
                  <a:cubicBezTo>
                    <a:pt x="17056" y="1404"/>
                    <a:pt x="17056" y="1404"/>
                    <a:pt x="17056" y="1404"/>
                  </a:cubicBezTo>
                  <a:cubicBezTo>
                    <a:pt x="16999" y="1404"/>
                    <a:pt x="16999" y="1404"/>
                    <a:pt x="16999" y="1404"/>
                  </a:cubicBezTo>
                  <a:cubicBezTo>
                    <a:pt x="16887" y="1337"/>
                    <a:pt x="16887" y="1337"/>
                    <a:pt x="16887" y="1337"/>
                  </a:cubicBezTo>
                  <a:cubicBezTo>
                    <a:pt x="16831" y="1404"/>
                    <a:pt x="16831" y="1404"/>
                    <a:pt x="16831" y="1404"/>
                  </a:cubicBezTo>
                  <a:cubicBezTo>
                    <a:pt x="16775" y="1337"/>
                    <a:pt x="16775" y="1337"/>
                    <a:pt x="16775" y="1337"/>
                  </a:cubicBezTo>
                  <a:cubicBezTo>
                    <a:pt x="16775" y="1337"/>
                    <a:pt x="16775" y="1337"/>
                    <a:pt x="16775" y="1337"/>
                  </a:cubicBezTo>
                  <a:cubicBezTo>
                    <a:pt x="16831" y="1271"/>
                    <a:pt x="16831" y="1271"/>
                    <a:pt x="16831" y="1271"/>
                  </a:cubicBezTo>
                  <a:cubicBezTo>
                    <a:pt x="16831" y="1204"/>
                    <a:pt x="16831" y="1204"/>
                    <a:pt x="16831" y="1204"/>
                  </a:cubicBezTo>
                  <a:cubicBezTo>
                    <a:pt x="16831" y="1204"/>
                    <a:pt x="16831" y="1204"/>
                    <a:pt x="16831" y="1204"/>
                  </a:cubicBezTo>
                  <a:cubicBezTo>
                    <a:pt x="16887" y="1204"/>
                    <a:pt x="16887" y="1204"/>
                    <a:pt x="16887" y="1204"/>
                  </a:cubicBezTo>
                  <a:cubicBezTo>
                    <a:pt x="16887" y="1271"/>
                    <a:pt x="16887" y="1271"/>
                    <a:pt x="16887" y="1271"/>
                  </a:cubicBezTo>
                  <a:cubicBezTo>
                    <a:pt x="16999" y="1204"/>
                    <a:pt x="16999" y="1204"/>
                    <a:pt x="16999" y="1204"/>
                  </a:cubicBezTo>
                  <a:cubicBezTo>
                    <a:pt x="16999" y="1204"/>
                    <a:pt x="16999" y="1204"/>
                    <a:pt x="16999" y="1204"/>
                  </a:cubicBezTo>
                  <a:cubicBezTo>
                    <a:pt x="16943" y="1204"/>
                    <a:pt x="16943" y="1204"/>
                    <a:pt x="16943" y="1204"/>
                  </a:cubicBezTo>
                  <a:cubicBezTo>
                    <a:pt x="16943" y="1204"/>
                    <a:pt x="16943" y="1204"/>
                    <a:pt x="16943" y="1204"/>
                  </a:cubicBezTo>
                  <a:cubicBezTo>
                    <a:pt x="16887" y="1137"/>
                    <a:pt x="16887" y="1137"/>
                    <a:pt x="16887" y="1137"/>
                  </a:cubicBezTo>
                  <a:cubicBezTo>
                    <a:pt x="16887" y="1137"/>
                    <a:pt x="16887" y="1137"/>
                    <a:pt x="16887" y="1137"/>
                  </a:cubicBezTo>
                  <a:cubicBezTo>
                    <a:pt x="16999" y="1137"/>
                    <a:pt x="16999" y="1137"/>
                    <a:pt x="16999" y="1137"/>
                  </a:cubicBezTo>
                  <a:cubicBezTo>
                    <a:pt x="17056" y="1070"/>
                    <a:pt x="17056" y="1070"/>
                    <a:pt x="17056" y="1070"/>
                  </a:cubicBezTo>
                  <a:cubicBezTo>
                    <a:pt x="17112" y="1070"/>
                    <a:pt x="17112" y="1070"/>
                    <a:pt x="17112" y="1070"/>
                  </a:cubicBezTo>
                  <a:cubicBezTo>
                    <a:pt x="17168" y="1003"/>
                    <a:pt x="17168" y="1003"/>
                    <a:pt x="17168" y="1003"/>
                  </a:cubicBezTo>
                  <a:cubicBezTo>
                    <a:pt x="17224" y="1003"/>
                    <a:pt x="17224" y="1003"/>
                    <a:pt x="17224" y="1003"/>
                  </a:cubicBezTo>
                  <a:cubicBezTo>
                    <a:pt x="17224" y="1070"/>
                    <a:pt x="17224" y="1070"/>
                    <a:pt x="17224" y="1070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168" y="1003"/>
                    <a:pt x="17168" y="1003"/>
                    <a:pt x="17168" y="1003"/>
                  </a:cubicBezTo>
                  <a:cubicBezTo>
                    <a:pt x="17056" y="1003"/>
                    <a:pt x="17056" y="1003"/>
                    <a:pt x="17056" y="1003"/>
                  </a:cubicBezTo>
                  <a:cubicBezTo>
                    <a:pt x="16999" y="1003"/>
                    <a:pt x="16999" y="1003"/>
                    <a:pt x="16999" y="1003"/>
                  </a:cubicBezTo>
                  <a:cubicBezTo>
                    <a:pt x="16943" y="1003"/>
                    <a:pt x="16943" y="1003"/>
                    <a:pt x="16943" y="1003"/>
                  </a:cubicBezTo>
                  <a:cubicBezTo>
                    <a:pt x="16943" y="1070"/>
                    <a:pt x="16943" y="1070"/>
                    <a:pt x="16943" y="1070"/>
                  </a:cubicBezTo>
                  <a:cubicBezTo>
                    <a:pt x="16887" y="1070"/>
                    <a:pt x="16887" y="1070"/>
                    <a:pt x="16887" y="1070"/>
                  </a:cubicBezTo>
                  <a:cubicBezTo>
                    <a:pt x="16887" y="1003"/>
                    <a:pt x="16887" y="1003"/>
                    <a:pt x="16887" y="1003"/>
                  </a:cubicBezTo>
                  <a:cubicBezTo>
                    <a:pt x="16887" y="1003"/>
                    <a:pt x="16887" y="1003"/>
                    <a:pt x="16887" y="1003"/>
                  </a:cubicBezTo>
                  <a:cubicBezTo>
                    <a:pt x="16943" y="936"/>
                    <a:pt x="16943" y="936"/>
                    <a:pt x="16943" y="936"/>
                  </a:cubicBezTo>
                  <a:cubicBezTo>
                    <a:pt x="16999" y="869"/>
                    <a:pt x="16999" y="869"/>
                    <a:pt x="16999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112" y="869"/>
                    <a:pt x="17112" y="869"/>
                    <a:pt x="17112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056" y="736"/>
                    <a:pt x="17056" y="736"/>
                    <a:pt x="17056" y="736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99" y="869"/>
                    <a:pt x="16999" y="869"/>
                    <a:pt x="16999" y="869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43" y="802"/>
                    <a:pt x="16943" y="802"/>
                    <a:pt x="16943" y="802"/>
                  </a:cubicBezTo>
                  <a:cubicBezTo>
                    <a:pt x="16943" y="802"/>
                    <a:pt x="16943" y="802"/>
                    <a:pt x="16943" y="802"/>
                  </a:cubicBezTo>
                  <a:cubicBezTo>
                    <a:pt x="16887" y="802"/>
                    <a:pt x="16887" y="802"/>
                    <a:pt x="16887" y="802"/>
                  </a:cubicBezTo>
                  <a:cubicBezTo>
                    <a:pt x="16887" y="869"/>
                    <a:pt x="16887" y="869"/>
                    <a:pt x="16887" y="869"/>
                  </a:cubicBezTo>
                  <a:cubicBezTo>
                    <a:pt x="16831" y="936"/>
                    <a:pt x="16831" y="936"/>
                    <a:pt x="16831" y="936"/>
                  </a:cubicBezTo>
                  <a:cubicBezTo>
                    <a:pt x="16775" y="936"/>
                    <a:pt x="16775" y="936"/>
                    <a:pt x="16775" y="936"/>
                  </a:cubicBezTo>
                  <a:cubicBezTo>
                    <a:pt x="16775" y="869"/>
                    <a:pt x="16775" y="869"/>
                    <a:pt x="16775" y="869"/>
                  </a:cubicBezTo>
                  <a:cubicBezTo>
                    <a:pt x="16775" y="802"/>
                    <a:pt x="16775" y="802"/>
                    <a:pt x="16775" y="802"/>
                  </a:cubicBezTo>
                  <a:cubicBezTo>
                    <a:pt x="16775" y="802"/>
                    <a:pt x="16775" y="802"/>
                    <a:pt x="16775" y="802"/>
                  </a:cubicBezTo>
                  <a:cubicBezTo>
                    <a:pt x="16775" y="736"/>
                    <a:pt x="16775" y="736"/>
                    <a:pt x="16775" y="736"/>
                  </a:cubicBezTo>
                  <a:cubicBezTo>
                    <a:pt x="16775" y="736"/>
                    <a:pt x="16775" y="736"/>
                    <a:pt x="16775" y="736"/>
                  </a:cubicBezTo>
                  <a:cubicBezTo>
                    <a:pt x="16831" y="802"/>
                    <a:pt x="16831" y="802"/>
                    <a:pt x="16831" y="802"/>
                  </a:cubicBezTo>
                  <a:cubicBezTo>
                    <a:pt x="16831" y="736"/>
                    <a:pt x="16831" y="736"/>
                    <a:pt x="16831" y="736"/>
                  </a:cubicBezTo>
                  <a:cubicBezTo>
                    <a:pt x="16831" y="669"/>
                    <a:pt x="16831" y="669"/>
                    <a:pt x="16831" y="669"/>
                  </a:cubicBezTo>
                  <a:cubicBezTo>
                    <a:pt x="16887" y="669"/>
                    <a:pt x="16887" y="669"/>
                    <a:pt x="16887" y="669"/>
                  </a:cubicBezTo>
                  <a:cubicBezTo>
                    <a:pt x="16943" y="669"/>
                    <a:pt x="16943" y="669"/>
                    <a:pt x="16943" y="669"/>
                  </a:cubicBezTo>
                  <a:cubicBezTo>
                    <a:pt x="16999" y="602"/>
                    <a:pt x="16999" y="602"/>
                    <a:pt x="16999" y="602"/>
                  </a:cubicBezTo>
                  <a:cubicBezTo>
                    <a:pt x="17056" y="602"/>
                    <a:pt x="17056" y="602"/>
                    <a:pt x="17056" y="602"/>
                  </a:cubicBezTo>
                  <a:cubicBezTo>
                    <a:pt x="17112" y="602"/>
                    <a:pt x="17112" y="602"/>
                    <a:pt x="17112" y="602"/>
                  </a:cubicBezTo>
                  <a:cubicBezTo>
                    <a:pt x="17224" y="535"/>
                    <a:pt x="17224" y="535"/>
                    <a:pt x="17224" y="535"/>
                  </a:cubicBezTo>
                  <a:cubicBezTo>
                    <a:pt x="17224" y="535"/>
                    <a:pt x="17224" y="535"/>
                    <a:pt x="17224" y="535"/>
                  </a:cubicBezTo>
                  <a:cubicBezTo>
                    <a:pt x="17280" y="535"/>
                    <a:pt x="17280" y="535"/>
                    <a:pt x="17280" y="535"/>
                  </a:cubicBezTo>
                  <a:cubicBezTo>
                    <a:pt x="17280" y="602"/>
                    <a:pt x="17280" y="602"/>
                    <a:pt x="17280" y="602"/>
                  </a:cubicBezTo>
                  <a:cubicBezTo>
                    <a:pt x="17280" y="602"/>
                    <a:pt x="17280" y="602"/>
                    <a:pt x="17280" y="602"/>
                  </a:cubicBezTo>
                  <a:cubicBezTo>
                    <a:pt x="17280" y="736"/>
                    <a:pt x="17280" y="736"/>
                    <a:pt x="17280" y="736"/>
                  </a:cubicBezTo>
                  <a:cubicBezTo>
                    <a:pt x="17280" y="736"/>
                    <a:pt x="17280" y="736"/>
                    <a:pt x="17280" y="736"/>
                  </a:cubicBezTo>
                  <a:cubicBezTo>
                    <a:pt x="17336" y="669"/>
                    <a:pt x="17336" y="669"/>
                    <a:pt x="17336" y="669"/>
                  </a:cubicBezTo>
                  <a:cubicBezTo>
                    <a:pt x="17336" y="602"/>
                    <a:pt x="17336" y="602"/>
                    <a:pt x="17336" y="602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36" y="669"/>
                    <a:pt x="17336" y="669"/>
                    <a:pt x="17336" y="669"/>
                  </a:cubicBezTo>
                  <a:cubicBezTo>
                    <a:pt x="17336" y="736"/>
                    <a:pt x="17336" y="736"/>
                    <a:pt x="17336" y="736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92" y="602"/>
                    <a:pt x="17392" y="602"/>
                    <a:pt x="17392" y="602"/>
                  </a:cubicBezTo>
                  <a:cubicBezTo>
                    <a:pt x="17392" y="602"/>
                    <a:pt x="17392" y="602"/>
                    <a:pt x="17392" y="602"/>
                  </a:cubicBezTo>
                  <a:cubicBezTo>
                    <a:pt x="17392" y="535"/>
                    <a:pt x="17392" y="535"/>
                    <a:pt x="17392" y="535"/>
                  </a:cubicBezTo>
                  <a:cubicBezTo>
                    <a:pt x="17448" y="535"/>
                    <a:pt x="17448" y="535"/>
                    <a:pt x="17448" y="535"/>
                  </a:cubicBezTo>
                  <a:cubicBezTo>
                    <a:pt x="17504" y="468"/>
                    <a:pt x="17504" y="468"/>
                    <a:pt x="17504" y="468"/>
                  </a:cubicBezTo>
                  <a:cubicBezTo>
                    <a:pt x="17504" y="468"/>
                    <a:pt x="17504" y="468"/>
                    <a:pt x="17504" y="468"/>
                  </a:cubicBezTo>
                  <a:cubicBezTo>
                    <a:pt x="17504" y="535"/>
                    <a:pt x="17504" y="535"/>
                    <a:pt x="17504" y="535"/>
                  </a:cubicBezTo>
                  <a:cubicBezTo>
                    <a:pt x="17504" y="602"/>
                    <a:pt x="17504" y="602"/>
                    <a:pt x="17504" y="602"/>
                  </a:cubicBezTo>
                  <a:cubicBezTo>
                    <a:pt x="17561" y="602"/>
                    <a:pt x="17561" y="602"/>
                    <a:pt x="17561" y="602"/>
                  </a:cubicBezTo>
                  <a:cubicBezTo>
                    <a:pt x="17561" y="669"/>
                    <a:pt x="17561" y="669"/>
                    <a:pt x="17561" y="669"/>
                  </a:cubicBezTo>
                  <a:cubicBezTo>
                    <a:pt x="17561" y="736"/>
                    <a:pt x="17561" y="736"/>
                    <a:pt x="17561" y="736"/>
                  </a:cubicBezTo>
                  <a:cubicBezTo>
                    <a:pt x="17561" y="736"/>
                    <a:pt x="17561" y="736"/>
                    <a:pt x="17561" y="736"/>
                  </a:cubicBezTo>
                  <a:cubicBezTo>
                    <a:pt x="17561" y="802"/>
                    <a:pt x="17561" y="802"/>
                    <a:pt x="17561" y="802"/>
                  </a:cubicBezTo>
                  <a:cubicBezTo>
                    <a:pt x="17617" y="802"/>
                    <a:pt x="17617" y="802"/>
                    <a:pt x="17617" y="802"/>
                  </a:cubicBezTo>
                  <a:cubicBezTo>
                    <a:pt x="17617" y="802"/>
                    <a:pt x="17617" y="802"/>
                    <a:pt x="17617" y="802"/>
                  </a:cubicBezTo>
                  <a:cubicBezTo>
                    <a:pt x="17617" y="736"/>
                    <a:pt x="17617" y="736"/>
                    <a:pt x="17617" y="736"/>
                  </a:cubicBezTo>
                  <a:cubicBezTo>
                    <a:pt x="17617" y="669"/>
                    <a:pt x="17617" y="669"/>
                    <a:pt x="17617" y="669"/>
                  </a:cubicBezTo>
                  <a:cubicBezTo>
                    <a:pt x="17617" y="669"/>
                    <a:pt x="17617" y="669"/>
                    <a:pt x="17617" y="669"/>
                  </a:cubicBezTo>
                  <a:cubicBezTo>
                    <a:pt x="17673" y="602"/>
                    <a:pt x="17673" y="602"/>
                    <a:pt x="17673" y="602"/>
                  </a:cubicBezTo>
                  <a:cubicBezTo>
                    <a:pt x="17729" y="602"/>
                    <a:pt x="17729" y="602"/>
                    <a:pt x="17729" y="602"/>
                  </a:cubicBezTo>
                  <a:cubicBezTo>
                    <a:pt x="17785" y="669"/>
                    <a:pt x="17785" y="669"/>
                    <a:pt x="17785" y="669"/>
                  </a:cubicBezTo>
                  <a:cubicBezTo>
                    <a:pt x="17785" y="736"/>
                    <a:pt x="17785" y="736"/>
                    <a:pt x="17785" y="736"/>
                  </a:cubicBezTo>
                  <a:cubicBezTo>
                    <a:pt x="17729" y="802"/>
                    <a:pt x="17729" y="802"/>
                    <a:pt x="17729" y="802"/>
                  </a:cubicBezTo>
                  <a:cubicBezTo>
                    <a:pt x="17785" y="802"/>
                    <a:pt x="17785" y="802"/>
                    <a:pt x="17785" y="802"/>
                  </a:cubicBezTo>
                  <a:cubicBezTo>
                    <a:pt x="17785" y="869"/>
                    <a:pt x="17785" y="869"/>
                    <a:pt x="17785" y="869"/>
                  </a:cubicBezTo>
                  <a:cubicBezTo>
                    <a:pt x="17785" y="802"/>
                    <a:pt x="17785" y="802"/>
                    <a:pt x="17785" y="802"/>
                  </a:cubicBezTo>
                  <a:cubicBezTo>
                    <a:pt x="17785" y="736"/>
                    <a:pt x="17785" y="736"/>
                    <a:pt x="17785" y="736"/>
                  </a:cubicBezTo>
                  <a:cubicBezTo>
                    <a:pt x="17841" y="736"/>
                    <a:pt x="17841" y="736"/>
                    <a:pt x="17841" y="736"/>
                  </a:cubicBezTo>
                  <a:cubicBezTo>
                    <a:pt x="17841" y="736"/>
                    <a:pt x="17841" y="736"/>
                    <a:pt x="17841" y="736"/>
                  </a:cubicBezTo>
                  <a:cubicBezTo>
                    <a:pt x="17897" y="736"/>
                    <a:pt x="17897" y="736"/>
                    <a:pt x="17897" y="736"/>
                  </a:cubicBezTo>
                  <a:cubicBezTo>
                    <a:pt x="17841" y="802"/>
                    <a:pt x="17841" y="802"/>
                    <a:pt x="17841" y="802"/>
                  </a:cubicBezTo>
                  <a:cubicBezTo>
                    <a:pt x="17841" y="802"/>
                    <a:pt x="17841" y="802"/>
                    <a:pt x="17841" y="802"/>
                  </a:cubicBezTo>
                  <a:cubicBezTo>
                    <a:pt x="17897" y="869"/>
                    <a:pt x="17897" y="869"/>
                    <a:pt x="17897" y="869"/>
                  </a:cubicBezTo>
                  <a:cubicBezTo>
                    <a:pt x="17897" y="802"/>
                    <a:pt x="17897" y="802"/>
                    <a:pt x="17897" y="802"/>
                  </a:cubicBezTo>
                  <a:cubicBezTo>
                    <a:pt x="17953" y="802"/>
                    <a:pt x="17953" y="802"/>
                    <a:pt x="17953" y="802"/>
                  </a:cubicBezTo>
                  <a:cubicBezTo>
                    <a:pt x="17953" y="869"/>
                    <a:pt x="17953" y="869"/>
                    <a:pt x="17953" y="869"/>
                  </a:cubicBezTo>
                  <a:cubicBezTo>
                    <a:pt x="17953" y="802"/>
                    <a:pt x="17953" y="802"/>
                    <a:pt x="17953" y="802"/>
                  </a:cubicBezTo>
                  <a:cubicBezTo>
                    <a:pt x="17953" y="736"/>
                    <a:pt x="17953" y="736"/>
                    <a:pt x="17953" y="736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02"/>
                    <a:pt x="17897" y="602"/>
                    <a:pt x="17897" y="602"/>
                  </a:cubicBezTo>
                  <a:cubicBezTo>
                    <a:pt x="17841" y="535"/>
                    <a:pt x="17841" y="535"/>
                    <a:pt x="17841" y="535"/>
                  </a:cubicBezTo>
                  <a:cubicBezTo>
                    <a:pt x="17841" y="535"/>
                    <a:pt x="17841" y="535"/>
                    <a:pt x="17841" y="535"/>
                  </a:cubicBezTo>
                  <a:cubicBezTo>
                    <a:pt x="17785" y="468"/>
                    <a:pt x="17785" y="468"/>
                    <a:pt x="17785" y="468"/>
                  </a:cubicBezTo>
                  <a:cubicBezTo>
                    <a:pt x="17785" y="401"/>
                    <a:pt x="17785" y="401"/>
                    <a:pt x="17785" y="401"/>
                  </a:cubicBezTo>
                  <a:cubicBezTo>
                    <a:pt x="17841" y="401"/>
                    <a:pt x="17841" y="401"/>
                    <a:pt x="17841" y="401"/>
                  </a:cubicBezTo>
                  <a:cubicBezTo>
                    <a:pt x="17897" y="468"/>
                    <a:pt x="17897" y="468"/>
                    <a:pt x="17897" y="468"/>
                  </a:cubicBezTo>
                  <a:cubicBezTo>
                    <a:pt x="17953" y="468"/>
                    <a:pt x="17953" y="468"/>
                    <a:pt x="17953" y="468"/>
                  </a:cubicBezTo>
                  <a:cubicBezTo>
                    <a:pt x="18009" y="468"/>
                    <a:pt x="18009" y="468"/>
                    <a:pt x="18009" y="468"/>
                  </a:cubicBezTo>
                  <a:cubicBezTo>
                    <a:pt x="18009" y="401"/>
                    <a:pt x="18009" y="401"/>
                    <a:pt x="18009" y="401"/>
                  </a:cubicBezTo>
                  <a:cubicBezTo>
                    <a:pt x="18009" y="334"/>
                    <a:pt x="18009" y="334"/>
                    <a:pt x="18009" y="334"/>
                  </a:cubicBezTo>
                  <a:cubicBezTo>
                    <a:pt x="17953" y="267"/>
                    <a:pt x="17953" y="267"/>
                    <a:pt x="17953" y="267"/>
                  </a:cubicBezTo>
                  <a:cubicBezTo>
                    <a:pt x="18009" y="267"/>
                    <a:pt x="18009" y="267"/>
                    <a:pt x="18009" y="267"/>
                  </a:cubicBezTo>
                  <a:cubicBezTo>
                    <a:pt x="18065" y="201"/>
                    <a:pt x="18065" y="201"/>
                    <a:pt x="18065" y="201"/>
                  </a:cubicBezTo>
                  <a:cubicBezTo>
                    <a:pt x="18065" y="267"/>
                    <a:pt x="18065" y="267"/>
                    <a:pt x="18065" y="267"/>
                  </a:cubicBezTo>
                  <a:cubicBezTo>
                    <a:pt x="18178" y="267"/>
                    <a:pt x="18178" y="267"/>
                    <a:pt x="18178" y="267"/>
                  </a:cubicBezTo>
                  <a:cubicBezTo>
                    <a:pt x="18178" y="267"/>
                    <a:pt x="18178" y="267"/>
                    <a:pt x="18178" y="267"/>
                  </a:cubicBezTo>
                  <a:cubicBezTo>
                    <a:pt x="18178" y="334"/>
                    <a:pt x="18178" y="334"/>
                    <a:pt x="18178" y="334"/>
                  </a:cubicBezTo>
                  <a:cubicBezTo>
                    <a:pt x="18178" y="334"/>
                    <a:pt x="18178" y="334"/>
                    <a:pt x="18178" y="334"/>
                  </a:cubicBezTo>
                  <a:cubicBezTo>
                    <a:pt x="18178" y="401"/>
                    <a:pt x="18178" y="401"/>
                    <a:pt x="18178" y="401"/>
                  </a:cubicBezTo>
                  <a:cubicBezTo>
                    <a:pt x="18234" y="401"/>
                    <a:pt x="18234" y="401"/>
                    <a:pt x="18234" y="401"/>
                  </a:cubicBezTo>
                  <a:cubicBezTo>
                    <a:pt x="18234" y="468"/>
                    <a:pt x="18234" y="468"/>
                    <a:pt x="18234" y="468"/>
                  </a:cubicBezTo>
                  <a:cubicBezTo>
                    <a:pt x="18234" y="535"/>
                    <a:pt x="18234" y="535"/>
                    <a:pt x="18234" y="535"/>
                  </a:cubicBezTo>
                  <a:cubicBezTo>
                    <a:pt x="18234" y="669"/>
                    <a:pt x="18234" y="669"/>
                    <a:pt x="18234" y="669"/>
                  </a:cubicBezTo>
                  <a:cubicBezTo>
                    <a:pt x="18290" y="602"/>
                    <a:pt x="18290" y="602"/>
                    <a:pt x="18290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69"/>
                    <a:pt x="18346" y="669"/>
                    <a:pt x="18346" y="669"/>
                  </a:cubicBezTo>
                  <a:cubicBezTo>
                    <a:pt x="18402" y="602"/>
                    <a:pt x="18402" y="602"/>
                    <a:pt x="18402" y="602"/>
                  </a:cubicBezTo>
                  <a:cubicBezTo>
                    <a:pt x="18402" y="602"/>
                    <a:pt x="18402" y="602"/>
                    <a:pt x="18402" y="602"/>
                  </a:cubicBezTo>
                  <a:cubicBezTo>
                    <a:pt x="18458" y="535"/>
                    <a:pt x="18458" y="535"/>
                    <a:pt x="18458" y="535"/>
                  </a:cubicBezTo>
                  <a:cubicBezTo>
                    <a:pt x="18514" y="535"/>
                    <a:pt x="18514" y="535"/>
                    <a:pt x="18514" y="535"/>
                  </a:cubicBezTo>
                  <a:cubicBezTo>
                    <a:pt x="18458" y="401"/>
                    <a:pt x="18458" y="401"/>
                    <a:pt x="18458" y="401"/>
                  </a:cubicBezTo>
                  <a:cubicBezTo>
                    <a:pt x="18514" y="401"/>
                    <a:pt x="18514" y="401"/>
                    <a:pt x="18514" y="401"/>
                  </a:cubicBezTo>
                  <a:cubicBezTo>
                    <a:pt x="18514" y="401"/>
                    <a:pt x="18514" y="401"/>
                    <a:pt x="18514" y="401"/>
                  </a:cubicBezTo>
                  <a:cubicBezTo>
                    <a:pt x="18570" y="401"/>
                    <a:pt x="18570" y="401"/>
                    <a:pt x="18570" y="401"/>
                  </a:cubicBezTo>
                  <a:cubicBezTo>
                    <a:pt x="18626" y="401"/>
                    <a:pt x="18626" y="401"/>
                    <a:pt x="18626" y="401"/>
                  </a:cubicBezTo>
                  <a:cubicBezTo>
                    <a:pt x="18626" y="401"/>
                    <a:pt x="18626" y="401"/>
                    <a:pt x="18626" y="401"/>
                  </a:cubicBezTo>
                  <a:cubicBezTo>
                    <a:pt x="18570" y="334"/>
                    <a:pt x="18570" y="334"/>
                    <a:pt x="18570" y="334"/>
                  </a:cubicBezTo>
                  <a:cubicBezTo>
                    <a:pt x="18514" y="267"/>
                    <a:pt x="18514" y="267"/>
                    <a:pt x="18514" y="267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683" y="201"/>
                    <a:pt x="18683" y="201"/>
                    <a:pt x="18683" y="201"/>
                  </a:cubicBezTo>
                  <a:cubicBezTo>
                    <a:pt x="18683" y="334"/>
                    <a:pt x="18683" y="334"/>
                    <a:pt x="18683" y="334"/>
                  </a:cubicBezTo>
                  <a:cubicBezTo>
                    <a:pt x="18739" y="334"/>
                    <a:pt x="18739" y="334"/>
                    <a:pt x="18739" y="334"/>
                  </a:cubicBezTo>
                  <a:cubicBezTo>
                    <a:pt x="18683" y="401"/>
                    <a:pt x="18683" y="401"/>
                    <a:pt x="18683" y="401"/>
                  </a:cubicBezTo>
                  <a:cubicBezTo>
                    <a:pt x="18739" y="468"/>
                    <a:pt x="18739" y="468"/>
                    <a:pt x="18739" y="468"/>
                  </a:cubicBezTo>
                  <a:cubicBezTo>
                    <a:pt x="18739" y="535"/>
                    <a:pt x="18739" y="535"/>
                    <a:pt x="18739" y="535"/>
                  </a:cubicBezTo>
                  <a:cubicBezTo>
                    <a:pt x="18739" y="602"/>
                    <a:pt x="18739" y="602"/>
                    <a:pt x="18739" y="602"/>
                  </a:cubicBezTo>
                  <a:cubicBezTo>
                    <a:pt x="18795" y="535"/>
                    <a:pt x="18795" y="535"/>
                    <a:pt x="18795" y="535"/>
                  </a:cubicBezTo>
                  <a:cubicBezTo>
                    <a:pt x="18795" y="468"/>
                    <a:pt x="18795" y="468"/>
                    <a:pt x="18795" y="468"/>
                  </a:cubicBezTo>
                  <a:cubicBezTo>
                    <a:pt x="18795" y="468"/>
                    <a:pt x="18795" y="468"/>
                    <a:pt x="18795" y="468"/>
                  </a:cubicBezTo>
                  <a:cubicBezTo>
                    <a:pt x="18795" y="401"/>
                    <a:pt x="18795" y="401"/>
                    <a:pt x="18795" y="401"/>
                  </a:cubicBezTo>
                  <a:cubicBezTo>
                    <a:pt x="18739" y="334"/>
                    <a:pt x="18739" y="334"/>
                    <a:pt x="18739" y="334"/>
                  </a:cubicBezTo>
                  <a:cubicBezTo>
                    <a:pt x="18739" y="201"/>
                    <a:pt x="18739" y="201"/>
                    <a:pt x="18739" y="201"/>
                  </a:cubicBezTo>
                  <a:cubicBezTo>
                    <a:pt x="18739" y="134"/>
                    <a:pt x="18739" y="134"/>
                    <a:pt x="18739" y="134"/>
                  </a:cubicBezTo>
                  <a:cubicBezTo>
                    <a:pt x="18795" y="67"/>
                    <a:pt x="18795" y="67"/>
                    <a:pt x="18795" y="67"/>
                  </a:cubicBezTo>
                  <a:cubicBezTo>
                    <a:pt x="18795" y="67"/>
                    <a:pt x="18795" y="67"/>
                    <a:pt x="18795" y="67"/>
                  </a:cubicBezTo>
                  <a:cubicBezTo>
                    <a:pt x="18851" y="134"/>
                    <a:pt x="18851" y="134"/>
                    <a:pt x="18851" y="134"/>
                  </a:cubicBezTo>
                  <a:cubicBezTo>
                    <a:pt x="18907" y="134"/>
                    <a:pt x="18907" y="134"/>
                    <a:pt x="18907" y="134"/>
                  </a:cubicBezTo>
                  <a:cubicBezTo>
                    <a:pt x="18907" y="134"/>
                    <a:pt x="18907" y="134"/>
                    <a:pt x="18907" y="134"/>
                  </a:cubicBezTo>
                  <a:cubicBezTo>
                    <a:pt x="18907" y="201"/>
                    <a:pt x="18907" y="201"/>
                    <a:pt x="18907" y="201"/>
                  </a:cubicBezTo>
                  <a:cubicBezTo>
                    <a:pt x="18907" y="267"/>
                    <a:pt x="18907" y="267"/>
                    <a:pt x="18907" y="267"/>
                  </a:cubicBezTo>
                  <a:cubicBezTo>
                    <a:pt x="18907" y="334"/>
                    <a:pt x="18907" y="334"/>
                    <a:pt x="18907" y="334"/>
                  </a:cubicBezTo>
                  <a:cubicBezTo>
                    <a:pt x="18907" y="401"/>
                    <a:pt x="18907" y="401"/>
                    <a:pt x="18907" y="401"/>
                  </a:cubicBezTo>
                  <a:cubicBezTo>
                    <a:pt x="18963" y="401"/>
                    <a:pt x="18963" y="401"/>
                    <a:pt x="18963" y="401"/>
                  </a:cubicBezTo>
                  <a:cubicBezTo>
                    <a:pt x="18963" y="401"/>
                    <a:pt x="18963" y="401"/>
                    <a:pt x="18963" y="401"/>
                  </a:cubicBezTo>
                  <a:cubicBezTo>
                    <a:pt x="18963" y="334"/>
                    <a:pt x="18963" y="334"/>
                    <a:pt x="18963" y="334"/>
                  </a:cubicBezTo>
                  <a:cubicBezTo>
                    <a:pt x="18963" y="334"/>
                    <a:pt x="18963" y="334"/>
                    <a:pt x="18963" y="334"/>
                  </a:cubicBezTo>
                  <a:cubicBezTo>
                    <a:pt x="19075" y="468"/>
                    <a:pt x="19075" y="468"/>
                    <a:pt x="19075" y="468"/>
                  </a:cubicBezTo>
                  <a:cubicBezTo>
                    <a:pt x="19075" y="401"/>
                    <a:pt x="19075" y="401"/>
                    <a:pt x="19075" y="401"/>
                  </a:cubicBezTo>
                  <a:cubicBezTo>
                    <a:pt x="19131" y="401"/>
                    <a:pt x="19131" y="401"/>
                    <a:pt x="19131" y="401"/>
                  </a:cubicBezTo>
                  <a:cubicBezTo>
                    <a:pt x="19131" y="401"/>
                    <a:pt x="19131" y="401"/>
                    <a:pt x="19131" y="401"/>
                  </a:cubicBezTo>
                  <a:cubicBezTo>
                    <a:pt x="19075" y="401"/>
                    <a:pt x="19075" y="401"/>
                    <a:pt x="19075" y="401"/>
                  </a:cubicBezTo>
                  <a:cubicBezTo>
                    <a:pt x="19075" y="334"/>
                    <a:pt x="19075" y="334"/>
                    <a:pt x="19075" y="334"/>
                  </a:cubicBezTo>
                  <a:cubicBezTo>
                    <a:pt x="19075" y="267"/>
                    <a:pt x="19075" y="267"/>
                    <a:pt x="19075" y="267"/>
                  </a:cubicBezTo>
                  <a:cubicBezTo>
                    <a:pt x="19075" y="267"/>
                    <a:pt x="19075" y="267"/>
                    <a:pt x="19075" y="267"/>
                  </a:cubicBezTo>
                  <a:cubicBezTo>
                    <a:pt x="19019" y="201"/>
                    <a:pt x="19019" y="201"/>
                    <a:pt x="19019" y="201"/>
                  </a:cubicBezTo>
                  <a:cubicBezTo>
                    <a:pt x="19019" y="201"/>
                    <a:pt x="19019" y="201"/>
                    <a:pt x="19019" y="201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9075" y="134"/>
                    <a:pt x="19075" y="134"/>
                    <a:pt x="19075" y="134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8963" y="67"/>
                    <a:pt x="18963" y="67"/>
                    <a:pt x="18963" y="67"/>
                  </a:cubicBezTo>
                  <a:cubicBezTo>
                    <a:pt x="19019" y="67"/>
                    <a:pt x="19019" y="67"/>
                    <a:pt x="19019" y="67"/>
                  </a:cubicBezTo>
                  <a:cubicBezTo>
                    <a:pt x="19019" y="67"/>
                    <a:pt x="19019" y="67"/>
                    <a:pt x="19019" y="67"/>
                  </a:cubicBezTo>
                  <a:cubicBezTo>
                    <a:pt x="19075" y="0"/>
                    <a:pt x="19075" y="0"/>
                    <a:pt x="19075" y="0"/>
                  </a:cubicBezTo>
                  <a:cubicBezTo>
                    <a:pt x="19188" y="0"/>
                    <a:pt x="19188" y="0"/>
                    <a:pt x="19188" y="0"/>
                  </a:cubicBezTo>
                  <a:cubicBezTo>
                    <a:pt x="19244" y="67"/>
                    <a:pt x="19244" y="67"/>
                    <a:pt x="19244" y="67"/>
                  </a:cubicBezTo>
                  <a:cubicBezTo>
                    <a:pt x="19244" y="134"/>
                    <a:pt x="19244" y="134"/>
                    <a:pt x="19244" y="134"/>
                  </a:cubicBezTo>
                  <a:cubicBezTo>
                    <a:pt x="19188" y="134"/>
                    <a:pt x="19188" y="134"/>
                    <a:pt x="19188" y="134"/>
                  </a:cubicBezTo>
                  <a:cubicBezTo>
                    <a:pt x="19188" y="201"/>
                    <a:pt x="19188" y="201"/>
                    <a:pt x="19188" y="201"/>
                  </a:cubicBezTo>
                  <a:cubicBezTo>
                    <a:pt x="19244" y="201"/>
                    <a:pt x="19244" y="201"/>
                    <a:pt x="19244" y="201"/>
                  </a:cubicBezTo>
                  <a:cubicBezTo>
                    <a:pt x="19244" y="134"/>
                    <a:pt x="19244" y="134"/>
                    <a:pt x="19244" y="134"/>
                  </a:cubicBezTo>
                  <a:cubicBezTo>
                    <a:pt x="19300" y="134"/>
                    <a:pt x="19300" y="134"/>
                    <a:pt x="19300" y="134"/>
                  </a:cubicBezTo>
                  <a:cubicBezTo>
                    <a:pt x="19300" y="134"/>
                    <a:pt x="19300" y="134"/>
                    <a:pt x="19300" y="134"/>
                  </a:cubicBezTo>
                  <a:cubicBezTo>
                    <a:pt x="19300" y="201"/>
                    <a:pt x="19300" y="201"/>
                    <a:pt x="19300" y="201"/>
                  </a:cubicBezTo>
                  <a:cubicBezTo>
                    <a:pt x="19300" y="201"/>
                    <a:pt x="19300" y="201"/>
                    <a:pt x="19300" y="201"/>
                  </a:cubicBezTo>
                  <a:cubicBezTo>
                    <a:pt x="19356" y="201"/>
                    <a:pt x="19356" y="201"/>
                    <a:pt x="19356" y="201"/>
                  </a:cubicBezTo>
                  <a:cubicBezTo>
                    <a:pt x="19356" y="201"/>
                    <a:pt x="19356" y="201"/>
                    <a:pt x="19356" y="201"/>
                  </a:cubicBezTo>
                  <a:cubicBezTo>
                    <a:pt x="19412" y="134"/>
                    <a:pt x="19412" y="134"/>
                    <a:pt x="19412" y="134"/>
                  </a:cubicBezTo>
                  <a:cubicBezTo>
                    <a:pt x="19412" y="134"/>
                    <a:pt x="19412" y="134"/>
                    <a:pt x="19412" y="134"/>
                  </a:cubicBezTo>
                  <a:cubicBezTo>
                    <a:pt x="19412" y="201"/>
                    <a:pt x="19412" y="201"/>
                    <a:pt x="19412" y="201"/>
                  </a:cubicBezTo>
                  <a:cubicBezTo>
                    <a:pt x="19412" y="267"/>
                    <a:pt x="19412" y="267"/>
                    <a:pt x="19412" y="267"/>
                  </a:cubicBezTo>
                  <a:cubicBezTo>
                    <a:pt x="19412" y="334"/>
                    <a:pt x="19412" y="334"/>
                    <a:pt x="19412" y="334"/>
                  </a:cubicBezTo>
                  <a:cubicBezTo>
                    <a:pt x="19412" y="401"/>
                    <a:pt x="19412" y="401"/>
                    <a:pt x="19412" y="401"/>
                  </a:cubicBezTo>
                  <a:cubicBezTo>
                    <a:pt x="19412" y="401"/>
                    <a:pt x="19412" y="401"/>
                    <a:pt x="19412" y="401"/>
                  </a:cubicBezTo>
                  <a:cubicBezTo>
                    <a:pt x="19468" y="401"/>
                    <a:pt x="19468" y="401"/>
                    <a:pt x="19468" y="401"/>
                  </a:cubicBezTo>
                  <a:cubicBezTo>
                    <a:pt x="19524" y="401"/>
                    <a:pt x="19524" y="401"/>
                    <a:pt x="19524" y="401"/>
                  </a:cubicBezTo>
                  <a:cubicBezTo>
                    <a:pt x="19524" y="401"/>
                    <a:pt x="19524" y="401"/>
                    <a:pt x="19524" y="401"/>
                  </a:cubicBezTo>
                  <a:cubicBezTo>
                    <a:pt x="19524" y="334"/>
                    <a:pt x="19524" y="334"/>
                    <a:pt x="19524" y="334"/>
                  </a:cubicBezTo>
                  <a:cubicBezTo>
                    <a:pt x="19580" y="201"/>
                    <a:pt x="19580" y="201"/>
                    <a:pt x="19580" y="201"/>
                  </a:cubicBezTo>
                  <a:cubicBezTo>
                    <a:pt x="19524" y="134"/>
                    <a:pt x="19524" y="134"/>
                    <a:pt x="19524" y="134"/>
                  </a:cubicBezTo>
                  <a:cubicBezTo>
                    <a:pt x="19524" y="0"/>
                    <a:pt x="19524" y="0"/>
                    <a:pt x="19524" y="0"/>
                  </a:cubicBezTo>
                  <a:cubicBezTo>
                    <a:pt x="19580" y="0"/>
                    <a:pt x="19580" y="0"/>
                    <a:pt x="19580" y="0"/>
                  </a:cubicBezTo>
                  <a:cubicBezTo>
                    <a:pt x="19580" y="67"/>
                    <a:pt x="19580" y="67"/>
                    <a:pt x="19580" y="67"/>
                  </a:cubicBezTo>
                  <a:cubicBezTo>
                    <a:pt x="19636" y="67"/>
                    <a:pt x="19636" y="67"/>
                    <a:pt x="19636" y="67"/>
                  </a:cubicBezTo>
                  <a:cubicBezTo>
                    <a:pt x="19692" y="67"/>
                    <a:pt x="19692" y="67"/>
                    <a:pt x="19692" y="67"/>
                  </a:cubicBezTo>
                  <a:cubicBezTo>
                    <a:pt x="19749" y="0"/>
                    <a:pt x="19749" y="0"/>
                    <a:pt x="19749" y="0"/>
                  </a:cubicBezTo>
                  <a:cubicBezTo>
                    <a:pt x="19805" y="67"/>
                    <a:pt x="19805" y="67"/>
                    <a:pt x="19805" y="67"/>
                  </a:cubicBezTo>
                  <a:cubicBezTo>
                    <a:pt x="19805" y="67"/>
                    <a:pt x="19805" y="67"/>
                    <a:pt x="19805" y="67"/>
                  </a:cubicBezTo>
                  <a:cubicBezTo>
                    <a:pt x="19861" y="134"/>
                    <a:pt x="19861" y="134"/>
                    <a:pt x="19861" y="134"/>
                  </a:cubicBezTo>
                  <a:cubicBezTo>
                    <a:pt x="19917" y="67"/>
                    <a:pt x="19917" y="67"/>
                    <a:pt x="19917" y="67"/>
                  </a:cubicBezTo>
                  <a:cubicBezTo>
                    <a:pt x="20029" y="134"/>
                    <a:pt x="20029" y="134"/>
                    <a:pt x="20029" y="134"/>
                  </a:cubicBezTo>
                  <a:cubicBezTo>
                    <a:pt x="20029" y="201"/>
                    <a:pt x="20029" y="201"/>
                    <a:pt x="20029" y="201"/>
                  </a:cubicBezTo>
                  <a:cubicBezTo>
                    <a:pt x="20029" y="201"/>
                    <a:pt x="20029" y="201"/>
                    <a:pt x="20029" y="201"/>
                  </a:cubicBezTo>
                  <a:cubicBezTo>
                    <a:pt x="20029" y="267"/>
                    <a:pt x="20029" y="267"/>
                    <a:pt x="20029" y="267"/>
                  </a:cubicBezTo>
                  <a:cubicBezTo>
                    <a:pt x="20029" y="334"/>
                    <a:pt x="20029" y="334"/>
                    <a:pt x="20029" y="334"/>
                  </a:cubicBezTo>
                  <a:cubicBezTo>
                    <a:pt x="20029" y="334"/>
                    <a:pt x="20029" y="334"/>
                    <a:pt x="20029" y="334"/>
                  </a:cubicBezTo>
                  <a:cubicBezTo>
                    <a:pt x="20085" y="334"/>
                    <a:pt x="20085" y="334"/>
                    <a:pt x="20085" y="334"/>
                  </a:cubicBezTo>
                  <a:cubicBezTo>
                    <a:pt x="20141" y="267"/>
                    <a:pt x="20141" y="267"/>
                    <a:pt x="20141" y="267"/>
                  </a:cubicBezTo>
                  <a:cubicBezTo>
                    <a:pt x="20197" y="201"/>
                    <a:pt x="20197" y="201"/>
                    <a:pt x="20197" y="201"/>
                  </a:cubicBezTo>
                  <a:cubicBezTo>
                    <a:pt x="20254" y="201"/>
                    <a:pt x="20254" y="201"/>
                    <a:pt x="20254" y="201"/>
                  </a:cubicBezTo>
                  <a:cubicBezTo>
                    <a:pt x="20254" y="201"/>
                    <a:pt x="20254" y="201"/>
                    <a:pt x="20254" y="201"/>
                  </a:cubicBezTo>
                  <a:cubicBezTo>
                    <a:pt x="20310" y="201"/>
                    <a:pt x="20310" y="201"/>
                    <a:pt x="20310" y="201"/>
                  </a:cubicBezTo>
                  <a:cubicBezTo>
                    <a:pt x="20422" y="201"/>
                    <a:pt x="20422" y="201"/>
                    <a:pt x="20422" y="201"/>
                  </a:cubicBezTo>
                  <a:cubicBezTo>
                    <a:pt x="20366" y="267"/>
                    <a:pt x="20366" y="267"/>
                    <a:pt x="20366" y="267"/>
                  </a:cubicBezTo>
                  <a:cubicBezTo>
                    <a:pt x="20310" y="334"/>
                    <a:pt x="20310" y="334"/>
                    <a:pt x="20310" y="334"/>
                  </a:cubicBezTo>
                  <a:cubicBezTo>
                    <a:pt x="20366" y="334"/>
                    <a:pt x="20366" y="334"/>
                    <a:pt x="20366" y="334"/>
                  </a:cubicBezTo>
                  <a:cubicBezTo>
                    <a:pt x="20366" y="334"/>
                    <a:pt x="20366" y="334"/>
                    <a:pt x="20366" y="334"/>
                  </a:cubicBezTo>
                  <a:cubicBezTo>
                    <a:pt x="20422" y="267"/>
                    <a:pt x="20422" y="267"/>
                    <a:pt x="20422" y="267"/>
                  </a:cubicBezTo>
                  <a:cubicBezTo>
                    <a:pt x="20478" y="267"/>
                    <a:pt x="20478" y="267"/>
                    <a:pt x="20478" y="267"/>
                  </a:cubicBezTo>
                  <a:cubicBezTo>
                    <a:pt x="20478" y="267"/>
                    <a:pt x="20478" y="267"/>
                    <a:pt x="20478" y="267"/>
                  </a:cubicBezTo>
                  <a:cubicBezTo>
                    <a:pt x="20590" y="267"/>
                    <a:pt x="20590" y="267"/>
                    <a:pt x="20590" y="267"/>
                  </a:cubicBezTo>
                  <a:cubicBezTo>
                    <a:pt x="20646" y="267"/>
                    <a:pt x="20646" y="267"/>
                    <a:pt x="20646" y="267"/>
                  </a:cubicBezTo>
                  <a:cubicBezTo>
                    <a:pt x="20702" y="334"/>
                    <a:pt x="20702" y="334"/>
                    <a:pt x="20702" y="334"/>
                  </a:cubicBezTo>
                  <a:cubicBezTo>
                    <a:pt x="20702" y="334"/>
                    <a:pt x="20702" y="334"/>
                    <a:pt x="20702" y="334"/>
                  </a:cubicBezTo>
                  <a:cubicBezTo>
                    <a:pt x="20646" y="334"/>
                    <a:pt x="20646" y="334"/>
                    <a:pt x="20646" y="334"/>
                  </a:cubicBezTo>
                  <a:cubicBezTo>
                    <a:pt x="20646" y="401"/>
                    <a:pt x="20646" y="401"/>
                    <a:pt x="20646" y="401"/>
                  </a:cubicBezTo>
                  <a:cubicBezTo>
                    <a:pt x="20646" y="401"/>
                    <a:pt x="20646" y="401"/>
                    <a:pt x="20646" y="401"/>
                  </a:cubicBezTo>
                  <a:cubicBezTo>
                    <a:pt x="20646" y="468"/>
                    <a:pt x="20646" y="468"/>
                    <a:pt x="20646" y="468"/>
                  </a:cubicBezTo>
                  <a:cubicBezTo>
                    <a:pt x="20702" y="468"/>
                    <a:pt x="20702" y="468"/>
                    <a:pt x="20702" y="468"/>
                  </a:cubicBezTo>
                  <a:cubicBezTo>
                    <a:pt x="20758" y="401"/>
                    <a:pt x="20758" y="401"/>
                    <a:pt x="20758" y="401"/>
                  </a:cubicBezTo>
                  <a:cubicBezTo>
                    <a:pt x="20758" y="468"/>
                    <a:pt x="20758" y="468"/>
                    <a:pt x="20758" y="468"/>
                  </a:cubicBezTo>
                  <a:cubicBezTo>
                    <a:pt x="20758" y="468"/>
                    <a:pt x="20758" y="468"/>
                    <a:pt x="20758" y="468"/>
                  </a:cubicBezTo>
                  <a:cubicBezTo>
                    <a:pt x="20815" y="468"/>
                    <a:pt x="20815" y="468"/>
                    <a:pt x="20815" y="468"/>
                  </a:cubicBezTo>
                  <a:cubicBezTo>
                    <a:pt x="20871" y="401"/>
                    <a:pt x="20871" y="401"/>
                    <a:pt x="20871" y="401"/>
                  </a:cubicBezTo>
                  <a:cubicBezTo>
                    <a:pt x="20871" y="468"/>
                    <a:pt x="20871" y="468"/>
                    <a:pt x="20871" y="468"/>
                  </a:cubicBezTo>
                  <a:cubicBezTo>
                    <a:pt x="20871" y="535"/>
                    <a:pt x="20871" y="535"/>
                    <a:pt x="20871" y="535"/>
                  </a:cubicBezTo>
                  <a:cubicBezTo>
                    <a:pt x="20871" y="535"/>
                    <a:pt x="20871" y="535"/>
                    <a:pt x="20871" y="535"/>
                  </a:cubicBezTo>
                  <a:cubicBezTo>
                    <a:pt x="20927" y="535"/>
                    <a:pt x="20927" y="535"/>
                    <a:pt x="20927" y="535"/>
                  </a:cubicBezTo>
                  <a:cubicBezTo>
                    <a:pt x="20927" y="535"/>
                    <a:pt x="20927" y="535"/>
                    <a:pt x="20927" y="535"/>
                  </a:cubicBezTo>
                  <a:cubicBezTo>
                    <a:pt x="20983" y="468"/>
                    <a:pt x="20983" y="468"/>
                    <a:pt x="20983" y="468"/>
                  </a:cubicBezTo>
                  <a:cubicBezTo>
                    <a:pt x="20983" y="468"/>
                    <a:pt x="20983" y="468"/>
                    <a:pt x="20983" y="468"/>
                  </a:cubicBezTo>
                  <a:cubicBezTo>
                    <a:pt x="20983" y="535"/>
                    <a:pt x="20983" y="535"/>
                    <a:pt x="20983" y="535"/>
                  </a:cubicBezTo>
                  <a:cubicBezTo>
                    <a:pt x="21095" y="602"/>
                    <a:pt x="21095" y="602"/>
                    <a:pt x="21095" y="602"/>
                  </a:cubicBezTo>
                  <a:cubicBezTo>
                    <a:pt x="21151" y="602"/>
                    <a:pt x="21151" y="602"/>
                    <a:pt x="21151" y="602"/>
                  </a:cubicBezTo>
                  <a:cubicBezTo>
                    <a:pt x="21151" y="602"/>
                    <a:pt x="21151" y="602"/>
                    <a:pt x="21151" y="602"/>
                  </a:cubicBezTo>
                  <a:cubicBezTo>
                    <a:pt x="21151" y="669"/>
                    <a:pt x="21151" y="669"/>
                    <a:pt x="21151" y="669"/>
                  </a:cubicBezTo>
                  <a:cubicBezTo>
                    <a:pt x="21039" y="669"/>
                    <a:pt x="21039" y="669"/>
                    <a:pt x="21039" y="669"/>
                  </a:cubicBezTo>
                  <a:cubicBezTo>
                    <a:pt x="20983" y="736"/>
                    <a:pt x="20983" y="736"/>
                    <a:pt x="20983" y="736"/>
                  </a:cubicBezTo>
                  <a:cubicBezTo>
                    <a:pt x="20927" y="802"/>
                    <a:pt x="20927" y="802"/>
                    <a:pt x="20927" y="802"/>
                  </a:cubicBezTo>
                  <a:cubicBezTo>
                    <a:pt x="20871" y="802"/>
                    <a:pt x="20871" y="802"/>
                    <a:pt x="20871" y="802"/>
                  </a:cubicBezTo>
                  <a:cubicBezTo>
                    <a:pt x="20815" y="802"/>
                    <a:pt x="20815" y="802"/>
                    <a:pt x="20815" y="802"/>
                  </a:cubicBezTo>
                  <a:cubicBezTo>
                    <a:pt x="20758" y="802"/>
                    <a:pt x="20758" y="802"/>
                    <a:pt x="20758" y="802"/>
                  </a:cubicBezTo>
                  <a:cubicBezTo>
                    <a:pt x="20758" y="802"/>
                    <a:pt x="20758" y="802"/>
                    <a:pt x="20758" y="802"/>
                  </a:cubicBezTo>
                  <a:cubicBezTo>
                    <a:pt x="20702" y="869"/>
                    <a:pt x="20702" y="869"/>
                    <a:pt x="20702" y="869"/>
                  </a:cubicBezTo>
                  <a:cubicBezTo>
                    <a:pt x="20815" y="869"/>
                    <a:pt x="20815" y="869"/>
                    <a:pt x="20815" y="869"/>
                  </a:cubicBezTo>
                  <a:cubicBezTo>
                    <a:pt x="20871" y="869"/>
                    <a:pt x="20871" y="869"/>
                    <a:pt x="20871" y="869"/>
                  </a:cubicBezTo>
                  <a:cubicBezTo>
                    <a:pt x="20927" y="869"/>
                    <a:pt x="20927" y="869"/>
                    <a:pt x="20927" y="869"/>
                  </a:cubicBezTo>
                  <a:cubicBezTo>
                    <a:pt x="20983" y="869"/>
                    <a:pt x="20983" y="869"/>
                    <a:pt x="20983" y="869"/>
                  </a:cubicBezTo>
                  <a:cubicBezTo>
                    <a:pt x="20983" y="802"/>
                    <a:pt x="20983" y="802"/>
                    <a:pt x="20983" y="802"/>
                  </a:cubicBezTo>
                  <a:cubicBezTo>
                    <a:pt x="21039" y="802"/>
                    <a:pt x="21039" y="802"/>
                    <a:pt x="21039" y="802"/>
                  </a:cubicBezTo>
                  <a:cubicBezTo>
                    <a:pt x="21039" y="802"/>
                    <a:pt x="21039" y="802"/>
                    <a:pt x="21039" y="802"/>
                  </a:cubicBezTo>
                  <a:cubicBezTo>
                    <a:pt x="21095" y="736"/>
                    <a:pt x="21095" y="736"/>
                    <a:pt x="21095" y="736"/>
                  </a:cubicBezTo>
                  <a:cubicBezTo>
                    <a:pt x="21151" y="736"/>
                    <a:pt x="21151" y="736"/>
                    <a:pt x="21151" y="736"/>
                  </a:cubicBezTo>
                  <a:cubicBezTo>
                    <a:pt x="21207" y="736"/>
                    <a:pt x="21207" y="736"/>
                    <a:pt x="21207" y="736"/>
                  </a:cubicBezTo>
                  <a:cubicBezTo>
                    <a:pt x="21207" y="736"/>
                    <a:pt x="21207" y="736"/>
                    <a:pt x="21207" y="736"/>
                  </a:cubicBezTo>
                  <a:cubicBezTo>
                    <a:pt x="21207" y="802"/>
                    <a:pt x="21207" y="802"/>
                    <a:pt x="21207" y="802"/>
                  </a:cubicBezTo>
                  <a:cubicBezTo>
                    <a:pt x="21207" y="869"/>
                    <a:pt x="21207" y="869"/>
                    <a:pt x="21207" y="869"/>
                  </a:cubicBezTo>
                  <a:cubicBezTo>
                    <a:pt x="21263" y="802"/>
                    <a:pt x="21263" y="802"/>
                    <a:pt x="21263" y="802"/>
                  </a:cubicBezTo>
                  <a:cubicBezTo>
                    <a:pt x="21263" y="802"/>
                    <a:pt x="21263" y="802"/>
                    <a:pt x="21263" y="802"/>
                  </a:cubicBezTo>
                  <a:cubicBezTo>
                    <a:pt x="21319" y="736"/>
                    <a:pt x="21319" y="736"/>
                    <a:pt x="21319" y="736"/>
                  </a:cubicBezTo>
                  <a:cubicBezTo>
                    <a:pt x="21319" y="736"/>
                    <a:pt x="21319" y="736"/>
                    <a:pt x="21319" y="736"/>
                  </a:cubicBezTo>
                  <a:cubicBezTo>
                    <a:pt x="21319" y="802"/>
                    <a:pt x="21319" y="802"/>
                    <a:pt x="21319" y="802"/>
                  </a:cubicBezTo>
                  <a:cubicBezTo>
                    <a:pt x="21319" y="802"/>
                    <a:pt x="21319" y="802"/>
                    <a:pt x="21319" y="802"/>
                  </a:cubicBezTo>
                  <a:cubicBezTo>
                    <a:pt x="21319" y="869"/>
                    <a:pt x="21319" y="869"/>
                    <a:pt x="21319" y="869"/>
                  </a:cubicBezTo>
                  <a:cubicBezTo>
                    <a:pt x="21319" y="869"/>
                    <a:pt x="21319" y="869"/>
                    <a:pt x="21319" y="869"/>
                  </a:cubicBezTo>
                  <a:cubicBezTo>
                    <a:pt x="21376" y="869"/>
                    <a:pt x="21376" y="869"/>
                    <a:pt x="21376" y="869"/>
                  </a:cubicBezTo>
                  <a:cubicBezTo>
                    <a:pt x="21376" y="869"/>
                    <a:pt x="21376" y="869"/>
                    <a:pt x="21376" y="869"/>
                  </a:cubicBezTo>
                  <a:cubicBezTo>
                    <a:pt x="21376" y="802"/>
                    <a:pt x="21376" y="802"/>
                    <a:pt x="21376" y="802"/>
                  </a:cubicBezTo>
                  <a:cubicBezTo>
                    <a:pt x="21432" y="802"/>
                    <a:pt x="21432" y="802"/>
                    <a:pt x="21432" y="802"/>
                  </a:cubicBezTo>
                  <a:cubicBezTo>
                    <a:pt x="21488" y="802"/>
                    <a:pt x="21488" y="802"/>
                    <a:pt x="21488" y="802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1003"/>
                    <a:pt x="21432" y="1003"/>
                    <a:pt x="21432" y="1003"/>
                  </a:cubicBezTo>
                  <a:cubicBezTo>
                    <a:pt x="21432" y="1070"/>
                    <a:pt x="21432" y="1070"/>
                    <a:pt x="21432" y="1070"/>
                  </a:cubicBezTo>
                  <a:cubicBezTo>
                    <a:pt x="21432" y="1137"/>
                    <a:pt x="21432" y="1137"/>
                    <a:pt x="21432" y="1137"/>
                  </a:cubicBezTo>
                  <a:cubicBezTo>
                    <a:pt x="21376" y="1137"/>
                    <a:pt x="21376" y="1137"/>
                    <a:pt x="21376" y="1137"/>
                  </a:cubicBezTo>
                  <a:cubicBezTo>
                    <a:pt x="21319" y="1204"/>
                    <a:pt x="21319" y="1204"/>
                    <a:pt x="21319" y="1204"/>
                  </a:cubicBezTo>
                  <a:cubicBezTo>
                    <a:pt x="21376" y="1271"/>
                    <a:pt x="21376" y="1271"/>
                    <a:pt x="21376" y="1271"/>
                  </a:cubicBezTo>
                  <a:cubicBezTo>
                    <a:pt x="21376" y="1271"/>
                    <a:pt x="21376" y="1271"/>
                    <a:pt x="21376" y="1271"/>
                  </a:cubicBezTo>
                  <a:cubicBezTo>
                    <a:pt x="21432" y="1204"/>
                    <a:pt x="21432" y="1204"/>
                    <a:pt x="21432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544" y="1204"/>
                    <a:pt x="21544" y="1204"/>
                    <a:pt x="21544" y="1204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1600" y="1337"/>
                    <a:pt x="21600" y="1337"/>
                    <a:pt x="21600" y="1337"/>
                  </a:cubicBezTo>
                  <a:cubicBezTo>
                    <a:pt x="21600" y="1471"/>
                    <a:pt x="21600" y="1471"/>
                    <a:pt x="21600" y="1471"/>
                  </a:cubicBezTo>
                  <a:cubicBezTo>
                    <a:pt x="21544" y="1605"/>
                    <a:pt x="21544" y="1605"/>
                    <a:pt x="21544" y="1605"/>
                  </a:cubicBezTo>
                  <a:cubicBezTo>
                    <a:pt x="21432" y="1672"/>
                    <a:pt x="21432" y="1672"/>
                    <a:pt x="21432" y="1672"/>
                  </a:cubicBezTo>
                  <a:cubicBezTo>
                    <a:pt x="21432" y="1672"/>
                    <a:pt x="21432" y="1672"/>
                    <a:pt x="21432" y="1672"/>
                  </a:cubicBezTo>
                  <a:cubicBezTo>
                    <a:pt x="21376" y="1672"/>
                    <a:pt x="21376" y="1672"/>
                    <a:pt x="21376" y="1672"/>
                  </a:cubicBezTo>
                  <a:cubicBezTo>
                    <a:pt x="21319" y="1672"/>
                    <a:pt x="21319" y="1672"/>
                    <a:pt x="21319" y="1672"/>
                  </a:cubicBezTo>
                  <a:cubicBezTo>
                    <a:pt x="21319" y="1739"/>
                    <a:pt x="21319" y="1739"/>
                    <a:pt x="21319" y="1739"/>
                  </a:cubicBezTo>
                  <a:cubicBezTo>
                    <a:pt x="21263" y="1739"/>
                    <a:pt x="21263" y="1739"/>
                    <a:pt x="21263" y="1739"/>
                  </a:cubicBezTo>
                  <a:cubicBezTo>
                    <a:pt x="21151" y="1806"/>
                    <a:pt x="21151" y="1806"/>
                    <a:pt x="21151" y="1806"/>
                  </a:cubicBezTo>
                  <a:cubicBezTo>
                    <a:pt x="21095" y="1872"/>
                    <a:pt x="21095" y="1872"/>
                    <a:pt x="21095" y="1872"/>
                  </a:cubicBezTo>
                  <a:cubicBezTo>
                    <a:pt x="21039" y="1872"/>
                    <a:pt x="21039" y="1872"/>
                    <a:pt x="21039" y="1872"/>
                  </a:cubicBezTo>
                  <a:cubicBezTo>
                    <a:pt x="20983" y="1939"/>
                    <a:pt x="20983" y="1939"/>
                    <a:pt x="20983" y="1939"/>
                  </a:cubicBezTo>
                  <a:cubicBezTo>
                    <a:pt x="20871" y="1939"/>
                    <a:pt x="20871" y="1939"/>
                    <a:pt x="20871" y="1939"/>
                  </a:cubicBezTo>
                  <a:cubicBezTo>
                    <a:pt x="20871" y="1872"/>
                    <a:pt x="20871" y="1872"/>
                    <a:pt x="20871" y="1872"/>
                  </a:cubicBezTo>
                  <a:cubicBezTo>
                    <a:pt x="20815" y="1939"/>
                    <a:pt x="20815" y="1939"/>
                    <a:pt x="20815" y="1939"/>
                  </a:cubicBezTo>
                  <a:cubicBezTo>
                    <a:pt x="20815" y="1939"/>
                    <a:pt x="20815" y="1939"/>
                    <a:pt x="20815" y="1939"/>
                  </a:cubicBezTo>
                  <a:cubicBezTo>
                    <a:pt x="20758" y="1872"/>
                    <a:pt x="20758" y="1872"/>
                    <a:pt x="20758" y="1872"/>
                  </a:cubicBezTo>
                  <a:cubicBezTo>
                    <a:pt x="20702" y="1872"/>
                    <a:pt x="20702" y="1872"/>
                    <a:pt x="20702" y="1872"/>
                  </a:cubicBezTo>
                  <a:cubicBezTo>
                    <a:pt x="20646" y="1872"/>
                    <a:pt x="20646" y="1872"/>
                    <a:pt x="20646" y="1872"/>
                  </a:cubicBezTo>
                  <a:cubicBezTo>
                    <a:pt x="20646" y="1872"/>
                    <a:pt x="20646" y="1872"/>
                    <a:pt x="20646" y="1872"/>
                  </a:cubicBezTo>
                  <a:cubicBezTo>
                    <a:pt x="20702" y="1872"/>
                    <a:pt x="20702" y="1872"/>
                    <a:pt x="20702" y="1872"/>
                  </a:cubicBezTo>
                  <a:cubicBezTo>
                    <a:pt x="20702" y="1939"/>
                    <a:pt x="20702" y="1939"/>
                    <a:pt x="20702" y="1939"/>
                  </a:cubicBezTo>
                  <a:cubicBezTo>
                    <a:pt x="20646" y="1939"/>
                    <a:pt x="20646" y="1939"/>
                    <a:pt x="20646" y="1939"/>
                  </a:cubicBezTo>
                  <a:cubicBezTo>
                    <a:pt x="20590" y="1939"/>
                    <a:pt x="20590" y="1939"/>
                    <a:pt x="20590" y="1939"/>
                  </a:cubicBezTo>
                  <a:cubicBezTo>
                    <a:pt x="20590" y="1939"/>
                    <a:pt x="20590" y="1939"/>
                    <a:pt x="20590" y="1939"/>
                  </a:cubicBezTo>
                  <a:cubicBezTo>
                    <a:pt x="20534" y="1939"/>
                    <a:pt x="20534" y="1939"/>
                    <a:pt x="20534" y="1939"/>
                  </a:cubicBezTo>
                  <a:cubicBezTo>
                    <a:pt x="20422" y="1872"/>
                    <a:pt x="20422" y="1872"/>
                    <a:pt x="20422" y="1872"/>
                  </a:cubicBezTo>
                  <a:cubicBezTo>
                    <a:pt x="20422" y="1872"/>
                    <a:pt x="20422" y="1872"/>
                    <a:pt x="20422" y="1872"/>
                  </a:cubicBezTo>
                  <a:cubicBezTo>
                    <a:pt x="20366" y="1872"/>
                    <a:pt x="20366" y="1872"/>
                    <a:pt x="20366" y="1872"/>
                  </a:cubicBezTo>
                  <a:cubicBezTo>
                    <a:pt x="20366" y="1872"/>
                    <a:pt x="20366" y="1872"/>
                    <a:pt x="20366" y="1872"/>
                  </a:cubicBezTo>
                  <a:cubicBezTo>
                    <a:pt x="20310" y="1806"/>
                    <a:pt x="20310" y="1806"/>
                    <a:pt x="20310" y="1806"/>
                  </a:cubicBezTo>
                  <a:cubicBezTo>
                    <a:pt x="20254" y="1739"/>
                    <a:pt x="20254" y="1739"/>
                    <a:pt x="20254" y="1739"/>
                  </a:cubicBezTo>
                  <a:cubicBezTo>
                    <a:pt x="20254" y="1806"/>
                    <a:pt x="20254" y="1806"/>
                    <a:pt x="20254" y="1806"/>
                  </a:cubicBezTo>
                  <a:cubicBezTo>
                    <a:pt x="20310" y="1872"/>
                    <a:pt x="20310" y="1872"/>
                    <a:pt x="20310" y="1872"/>
                  </a:cubicBezTo>
                  <a:cubicBezTo>
                    <a:pt x="20310" y="1872"/>
                    <a:pt x="20310" y="1872"/>
                    <a:pt x="20310" y="1872"/>
                  </a:cubicBezTo>
                  <a:cubicBezTo>
                    <a:pt x="20254" y="1872"/>
                    <a:pt x="20254" y="1872"/>
                    <a:pt x="20254" y="1872"/>
                  </a:cubicBezTo>
                  <a:cubicBezTo>
                    <a:pt x="20197" y="1872"/>
                    <a:pt x="20197" y="1872"/>
                    <a:pt x="20197" y="1872"/>
                  </a:cubicBezTo>
                  <a:cubicBezTo>
                    <a:pt x="20254" y="1872"/>
                    <a:pt x="20254" y="1872"/>
                    <a:pt x="20254" y="1872"/>
                  </a:cubicBezTo>
                  <a:cubicBezTo>
                    <a:pt x="20366" y="1939"/>
                    <a:pt x="20366" y="1939"/>
                    <a:pt x="20366" y="1939"/>
                  </a:cubicBezTo>
                  <a:cubicBezTo>
                    <a:pt x="20478" y="1939"/>
                    <a:pt x="20478" y="1939"/>
                    <a:pt x="20478" y="1939"/>
                  </a:cubicBezTo>
                  <a:cubicBezTo>
                    <a:pt x="20534" y="2006"/>
                    <a:pt x="20534" y="2006"/>
                    <a:pt x="20534" y="2006"/>
                  </a:cubicBezTo>
                  <a:cubicBezTo>
                    <a:pt x="20478" y="2006"/>
                    <a:pt x="20478" y="2006"/>
                    <a:pt x="20478" y="2006"/>
                  </a:cubicBezTo>
                  <a:cubicBezTo>
                    <a:pt x="20254" y="2140"/>
                    <a:pt x="20254" y="2140"/>
                    <a:pt x="20254" y="2140"/>
                  </a:cubicBezTo>
                  <a:cubicBezTo>
                    <a:pt x="20141" y="2140"/>
                    <a:pt x="20141" y="2140"/>
                    <a:pt x="20141" y="2140"/>
                  </a:cubicBezTo>
                  <a:cubicBezTo>
                    <a:pt x="20085" y="2140"/>
                    <a:pt x="20085" y="2140"/>
                    <a:pt x="20085" y="2140"/>
                  </a:cubicBezTo>
                  <a:cubicBezTo>
                    <a:pt x="19973" y="2140"/>
                    <a:pt x="19973" y="2140"/>
                    <a:pt x="19973" y="2140"/>
                  </a:cubicBezTo>
                  <a:cubicBezTo>
                    <a:pt x="19917" y="2140"/>
                    <a:pt x="19917" y="2140"/>
                    <a:pt x="19917" y="2140"/>
                  </a:cubicBezTo>
                  <a:cubicBezTo>
                    <a:pt x="19917" y="2140"/>
                    <a:pt x="19917" y="2140"/>
                    <a:pt x="19917" y="2140"/>
                  </a:cubicBezTo>
                  <a:cubicBezTo>
                    <a:pt x="19861" y="2140"/>
                    <a:pt x="19861" y="2140"/>
                    <a:pt x="19861" y="2140"/>
                  </a:cubicBezTo>
                  <a:cubicBezTo>
                    <a:pt x="19861" y="2140"/>
                    <a:pt x="19861" y="2140"/>
                    <a:pt x="19861" y="2140"/>
                  </a:cubicBezTo>
                  <a:cubicBezTo>
                    <a:pt x="19805" y="2140"/>
                    <a:pt x="19805" y="2140"/>
                    <a:pt x="19805" y="2140"/>
                  </a:cubicBezTo>
                  <a:cubicBezTo>
                    <a:pt x="19749" y="2207"/>
                    <a:pt x="19749" y="2207"/>
                    <a:pt x="19749" y="2207"/>
                  </a:cubicBezTo>
                  <a:cubicBezTo>
                    <a:pt x="19805" y="2140"/>
                    <a:pt x="19805" y="2140"/>
                    <a:pt x="19805" y="2140"/>
                  </a:cubicBezTo>
                  <a:cubicBezTo>
                    <a:pt x="19805" y="2207"/>
                    <a:pt x="19805" y="2207"/>
                    <a:pt x="19805" y="2207"/>
                  </a:cubicBezTo>
                  <a:cubicBezTo>
                    <a:pt x="19861" y="2207"/>
                    <a:pt x="19861" y="2207"/>
                    <a:pt x="19861" y="2207"/>
                  </a:cubicBezTo>
                  <a:cubicBezTo>
                    <a:pt x="20029" y="2207"/>
                    <a:pt x="20029" y="2207"/>
                    <a:pt x="20029" y="2207"/>
                  </a:cubicBezTo>
                  <a:cubicBezTo>
                    <a:pt x="20085" y="2207"/>
                    <a:pt x="20085" y="2207"/>
                    <a:pt x="20085" y="2207"/>
                  </a:cubicBezTo>
                  <a:cubicBezTo>
                    <a:pt x="20254" y="2207"/>
                    <a:pt x="20254" y="2207"/>
                    <a:pt x="20254" y="2207"/>
                  </a:cubicBezTo>
                  <a:cubicBezTo>
                    <a:pt x="20422" y="2140"/>
                    <a:pt x="20422" y="2140"/>
                    <a:pt x="20422" y="2140"/>
                  </a:cubicBezTo>
                  <a:cubicBezTo>
                    <a:pt x="20478" y="2073"/>
                    <a:pt x="20478" y="2073"/>
                    <a:pt x="20478" y="2073"/>
                  </a:cubicBezTo>
                  <a:cubicBezTo>
                    <a:pt x="20534" y="2073"/>
                    <a:pt x="20534" y="2073"/>
                    <a:pt x="20534" y="2073"/>
                  </a:cubicBezTo>
                  <a:cubicBezTo>
                    <a:pt x="20590" y="2073"/>
                    <a:pt x="20590" y="2073"/>
                    <a:pt x="20590" y="2073"/>
                  </a:cubicBezTo>
                  <a:cubicBezTo>
                    <a:pt x="20646" y="2073"/>
                    <a:pt x="20646" y="2073"/>
                    <a:pt x="20646" y="2073"/>
                  </a:cubicBezTo>
                  <a:cubicBezTo>
                    <a:pt x="20702" y="2073"/>
                    <a:pt x="20702" y="2073"/>
                    <a:pt x="20702" y="2073"/>
                  </a:cubicBezTo>
                  <a:cubicBezTo>
                    <a:pt x="20702" y="2140"/>
                    <a:pt x="20702" y="2140"/>
                    <a:pt x="20702" y="2140"/>
                  </a:cubicBezTo>
                  <a:cubicBezTo>
                    <a:pt x="20646" y="2207"/>
                    <a:pt x="20646" y="2207"/>
                    <a:pt x="20646" y="2207"/>
                  </a:cubicBezTo>
                  <a:cubicBezTo>
                    <a:pt x="20534" y="2274"/>
                    <a:pt x="20534" y="2274"/>
                    <a:pt x="20534" y="2274"/>
                  </a:cubicBezTo>
                  <a:cubicBezTo>
                    <a:pt x="20534" y="2274"/>
                    <a:pt x="20534" y="2274"/>
                    <a:pt x="20534" y="2274"/>
                  </a:cubicBezTo>
                  <a:cubicBezTo>
                    <a:pt x="20422" y="2341"/>
                    <a:pt x="20422" y="2341"/>
                    <a:pt x="20422" y="2341"/>
                  </a:cubicBezTo>
                  <a:cubicBezTo>
                    <a:pt x="20422" y="2341"/>
                    <a:pt x="20422" y="2341"/>
                    <a:pt x="20422" y="2341"/>
                  </a:cubicBezTo>
                  <a:cubicBezTo>
                    <a:pt x="20366" y="2407"/>
                    <a:pt x="20366" y="2407"/>
                    <a:pt x="20366" y="2407"/>
                  </a:cubicBezTo>
                  <a:cubicBezTo>
                    <a:pt x="20310" y="2407"/>
                    <a:pt x="20310" y="2407"/>
                    <a:pt x="20310" y="2407"/>
                  </a:cubicBezTo>
                  <a:cubicBezTo>
                    <a:pt x="20254" y="2474"/>
                    <a:pt x="20254" y="2474"/>
                    <a:pt x="20254" y="2474"/>
                  </a:cubicBezTo>
                  <a:cubicBezTo>
                    <a:pt x="20197" y="2474"/>
                    <a:pt x="20197" y="2474"/>
                    <a:pt x="20197" y="2474"/>
                  </a:cubicBezTo>
                  <a:cubicBezTo>
                    <a:pt x="20141" y="2474"/>
                    <a:pt x="20141" y="2474"/>
                    <a:pt x="20141" y="2474"/>
                  </a:cubicBezTo>
                  <a:cubicBezTo>
                    <a:pt x="20085" y="2474"/>
                    <a:pt x="20085" y="2474"/>
                    <a:pt x="20085" y="2474"/>
                  </a:cubicBezTo>
                  <a:cubicBezTo>
                    <a:pt x="20029" y="2541"/>
                    <a:pt x="20029" y="2541"/>
                    <a:pt x="20029" y="2541"/>
                  </a:cubicBezTo>
                  <a:cubicBezTo>
                    <a:pt x="19973" y="2541"/>
                    <a:pt x="19973" y="2541"/>
                    <a:pt x="19973" y="2541"/>
                  </a:cubicBezTo>
                  <a:cubicBezTo>
                    <a:pt x="19917" y="2608"/>
                    <a:pt x="19917" y="2608"/>
                    <a:pt x="19917" y="2608"/>
                  </a:cubicBezTo>
                  <a:cubicBezTo>
                    <a:pt x="19805" y="2608"/>
                    <a:pt x="19805" y="2608"/>
                    <a:pt x="19805" y="2608"/>
                  </a:cubicBezTo>
                  <a:cubicBezTo>
                    <a:pt x="19749" y="2675"/>
                    <a:pt x="19749" y="2675"/>
                    <a:pt x="19749" y="2675"/>
                  </a:cubicBezTo>
                  <a:cubicBezTo>
                    <a:pt x="19749" y="2608"/>
                    <a:pt x="19749" y="2608"/>
                    <a:pt x="19749" y="2608"/>
                  </a:cubicBezTo>
                  <a:cubicBezTo>
                    <a:pt x="19692" y="2675"/>
                    <a:pt x="19692" y="2675"/>
                    <a:pt x="19692" y="2675"/>
                  </a:cubicBezTo>
                  <a:cubicBezTo>
                    <a:pt x="19636" y="2675"/>
                    <a:pt x="19636" y="2675"/>
                    <a:pt x="19636" y="2675"/>
                  </a:cubicBezTo>
                  <a:cubicBezTo>
                    <a:pt x="19636" y="2675"/>
                    <a:pt x="19636" y="2675"/>
                    <a:pt x="19636" y="2675"/>
                  </a:cubicBezTo>
                  <a:cubicBezTo>
                    <a:pt x="19636" y="2742"/>
                    <a:pt x="19636" y="2742"/>
                    <a:pt x="19636" y="2742"/>
                  </a:cubicBezTo>
                  <a:cubicBezTo>
                    <a:pt x="19580" y="2809"/>
                    <a:pt x="19580" y="2809"/>
                    <a:pt x="19580" y="2809"/>
                  </a:cubicBezTo>
                  <a:cubicBezTo>
                    <a:pt x="19580" y="2876"/>
                    <a:pt x="19580" y="2876"/>
                    <a:pt x="19580" y="2876"/>
                  </a:cubicBezTo>
                  <a:cubicBezTo>
                    <a:pt x="19468" y="2876"/>
                    <a:pt x="19468" y="2876"/>
                    <a:pt x="19468" y="2876"/>
                  </a:cubicBezTo>
                  <a:cubicBezTo>
                    <a:pt x="19412" y="2876"/>
                    <a:pt x="19412" y="2876"/>
                    <a:pt x="19412" y="2876"/>
                  </a:cubicBezTo>
                  <a:cubicBezTo>
                    <a:pt x="19356" y="2876"/>
                    <a:pt x="19356" y="2876"/>
                    <a:pt x="19356" y="2876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412" y="2809"/>
                    <a:pt x="19412" y="2809"/>
                    <a:pt x="19412" y="2809"/>
                  </a:cubicBezTo>
                  <a:cubicBezTo>
                    <a:pt x="19412" y="2742"/>
                    <a:pt x="19412" y="2742"/>
                    <a:pt x="19412" y="2742"/>
                  </a:cubicBezTo>
                  <a:cubicBezTo>
                    <a:pt x="19356" y="2742"/>
                    <a:pt x="19356" y="2742"/>
                    <a:pt x="19356" y="2742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300" y="2876"/>
                    <a:pt x="19300" y="2876"/>
                    <a:pt x="19300" y="2876"/>
                  </a:cubicBezTo>
                  <a:cubicBezTo>
                    <a:pt x="19356" y="2876"/>
                    <a:pt x="19356" y="2876"/>
                    <a:pt x="19356" y="2876"/>
                  </a:cubicBezTo>
                  <a:cubicBezTo>
                    <a:pt x="19412" y="2942"/>
                    <a:pt x="19412" y="2942"/>
                    <a:pt x="19412" y="2942"/>
                  </a:cubicBezTo>
                  <a:cubicBezTo>
                    <a:pt x="19356" y="3009"/>
                    <a:pt x="19356" y="3009"/>
                    <a:pt x="19356" y="3009"/>
                  </a:cubicBezTo>
                  <a:cubicBezTo>
                    <a:pt x="19300" y="3009"/>
                    <a:pt x="19300" y="3009"/>
                    <a:pt x="19300" y="3009"/>
                  </a:cubicBezTo>
                  <a:cubicBezTo>
                    <a:pt x="19244" y="2942"/>
                    <a:pt x="19244" y="2942"/>
                    <a:pt x="19244" y="2942"/>
                  </a:cubicBezTo>
                  <a:cubicBezTo>
                    <a:pt x="19244" y="3009"/>
                    <a:pt x="19244" y="3009"/>
                    <a:pt x="19244" y="3009"/>
                  </a:cubicBezTo>
                  <a:cubicBezTo>
                    <a:pt x="19131" y="2942"/>
                    <a:pt x="19131" y="2942"/>
                    <a:pt x="19131" y="2942"/>
                  </a:cubicBezTo>
                  <a:cubicBezTo>
                    <a:pt x="19131" y="2942"/>
                    <a:pt x="19131" y="2942"/>
                    <a:pt x="19131" y="2942"/>
                  </a:cubicBezTo>
                  <a:cubicBezTo>
                    <a:pt x="19075" y="3009"/>
                    <a:pt x="19075" y="3009"/>
                    <a:pt x="19075" y="3009"/>
                  </a:cubicBezTo>
                  <a:cubicBezTo>
                    <a:pt x="19075" y="2942"/>
                    <a:pt x="19075" y="2942"/>
                    <a:pt x="19075" y="2942"/>
                  </a:cubicBezTo>
                  <a:cubicBezTo>
                    <a:pt x="19075" y="2942"/>
                    <a:pt x="19075" y="2942"/>
                    <a:pt x="19075" y="2942"/>
                  </a:cubicBezTo>
                  <a:cubicBezTo>
                    <a:pt x="19019" y="2942"/>
                    <a:pt x="19019" y="2942"/>
                    <a:pt x="19019" y="2942"/>
                  </a:cubicBezTo>
                  <a:cubicBezTo>
                    <a:pt x="19019" y="2942"/>
                    <a:pt x="19019" y="2942"/>
                    <a:pt x="19019" y="2942"/>
                  </a:cubicBezTo>
                  <a:cubicBezTo>
                    <a:pt x="19019" y="3009"/>
                    <a:pt x="19019" y="3009"/>
                    <a:pt x="19019" y="3009"/>
                  </a:cubicBezTo>
                  <a:cubicBezTo>
                    <a:pt x="19075" y="3009"/>
                    <a:pt x="19075" y="3009"/>
                    <a:pt x="19075" y="3009"/>
                  </a:cubicBezTo>
                  <a:cubicBezTo>
                    <a:pt x="19244" y="3009"/>
                    <a:pt x="19244" y="3009"/>
                    <a:pt x="19244" y="3009"/>
                  </a:cubicBezTo>
                  <a:cubicBezTo>
                    <a:pt x="19244" y="3076"/>
                    <a:pt x="19244" y="3076"/>
                    <a:pt x="19244" y="3076"/>
                  </a:cubicBezTo>
                  <a:cubicBezTo>
                    <a:pt x="19244" y="3076"/>
                    <a:pt x="19244" y="3076"/>
                    <a:pt x="19244" y="3076"/>
                  </a:cubicBezTo>
                  <a:cubicBezTo>
                    <a:pt x="19188" y="3143"/>
                    <a:pt x="19188" y="3143"/>
                    <a:pt x="19188" y="3143"/>
                  </a:cubicBezTo>
                  <a:cubicBezTo>
                    <a:pt x="19131" y="3143"/>
                    <a:pt x="19131" y="3143"/>
                    <a:pt x="19131" y="3143"/>
                  </a:cubicBezTo>
                  <a:cubicBezTo>
                    <a:pt x="19075" y="3143"/>
                    <a:pt x="19075" y="3143"/>
                    <a:pt x="19075" y="3143"/>
                  </a:cubicBezTo>
                  <a:cubicBezTo>
                    <a:pt x="19019" y="3143"/>
                    <a:pt x="19019" y="3143"/>
                    <a:pt x="19019" y="3143"/>
                  </a:cubicBezTo>
                  <a:cubicBezTo>
                    <a:pt x="19075" y="3210"/>
                    <a:pt x="19075" y="3210"/>
                    <a:pt x="19075" y="3210"/>
                  </a:cubicBezTo>
                  <a:cubicBezTo>
                    <a:pt x="19075" y="3143"/>
                    <a:pt x="19075" y="3143"/>
                    <a:pt x="19075" y="3143"/>
                  </a:cubicBezTo>
                  <a:cubicBezTo>
                    <a:pt x="19131" y="3210"/>
                    <a:pt x="19131" y="3210"/>
                    <a:pt x="19131" y="3210"/>
                  </a:cubicBezTo>
                  <a:cubicBezTo>
                    <a:pt x="19131" y="3210"/>
                    <a:pt x="19131" y="3210"/>
                    <a:pt x="19131" y="3210"/>
                  </a:cubicBezTo>
                  <a:cubicBezTo>
                    <a:pt x="19019" y="3344"/>
                    <a:pt x="19019" y="3344"/>
                    <a:pt x="19019" y="3344"/>
                  </a:cubicBezTo>
                  <a:cubicBezTo>
                    <a:pt x="18963" y="3344"/>
                    <a:pt x="18963" y="3344"/>
                    <a:pt x="18963" y="3344"/>
                  </a:cubicBezTo>
                  <a:cubicBezTo>
                    <a:pt x="18851" y="3277"/>
                    <a:pt x="18851" y="3277"/>
                    <a:pt x="18851" y="3277"/>
                  </a:cubicBezTo>
                  <a:cubicBezTo>
                    <a:pt x="18851" y="3277"/>
                    <a:pt x="18851" y="3277"/>
                    <a:pt x="18851" y="3277"/>
                  </a:cubicBezTo>
                  <a:cubicBezTo>
                    <a:pt x="18795" y="3277"/>
                    <a:pt x="18795" y="3277"/>
                    <a:pt x="18795" y="3277"/>
                  </a:cubicBezTo>
                  <a:cubicBezTo>
                    <a:pt x="18739" y="3277"/>
                    <a:pt x="18739" y="3277"/>
                    <a:pt x="18739" y="3277"/>
                  </a:cubicBezTo>
                  <a:cubicBezTo>
                    <a:pt x="18739" y="3143"/>
                    <a:pt x="18739" y="3143"/>
                    <a:pt x="18739" y="3143"/>
                  </a:cubicBezTo>
                  <a:cubicBezTo>
                    <a:pt x="18683" y="3143"/>
                    <a:pt x="18683" y="3143"/>
                    <a:pt x="18683" y="3143"/>
                  </a:cubicBezTo>
                  <a:cubicBezTo>
                    <a:pt x="18683" y="3143"/>
                    <a:pt x="18683" y="3143"/>
                    <a:pt x="18683" y="3143"/>
                  </a:cubicBezTo>
                  <a:cubicBezTo>
                    <a:pt x="18683" y="3076"/>
                    <a:pt x="18683" y="3076"/>
                    <a:pt x="18683" y="3076"/>
                  </a:cubicBezTo>
                  <a:cubicBezTo>
                    <a:pt x="18626" y="3076"/>
                    <a:pt x="18626" y="3076"/>
                    <a:pt x="18626" y="3076"/>
                  </a:cubicBezTo>
                  <a:cubicBezTo>
                    <a:pt x="18626" y="3076"/>
                    <a:pt x="18626" y="3076"/>
                    <a:pt x="18626" y="3076"/>
                  </a:cubicBezTo>
                  <a:cubicBezTo>
                    <a:pt x="18570" y="3076"/>
                    <a:pt x="18570" y="3076"/>
                    <a:pt x="18570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458" y="3076"/>
                    <a:pt x="18458" y="3076"/>
                    <a:pt x="18458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570" y="3076"/>
                    <a:pt x="18570" y="3076"/>
                    <a:pt x="18570" y="3076"/>
                  </a:cubicBezTo>
                  <a:cubicBezTo>
                    <a:pt x="18683" y="3210"/>
                    <a:pt x="18683" y="3210"/>
                    <a:pt x="18683" y="3210"/>
                  </a:cubicBezTo>
                  <a:cubicBezTo>
                    <a:pt x="18683" y="3344"/>
                    <a:pt x="18683" y="3344"/>
                    <a:pt x="18683" y="3344"/>
                  </a:cubicBezTo>
                  <a:cubicBezTo>
                    <a:pt x="18683" y="3411"/>
                    <a:pt x="18683" y="3411"/>
                    <a:pt x="18683" y="3411"/>
                  </a:cubicBezTo>
                  <a:cubicBezTo>
                    <a:pt x="18626" y="3344"/>
                    <a:pt x="18626" y="3344"/>
                    <a:pt x="18626" y="3344"/>
                  </a:cubicBezTo>
                  <a:cubicBezTo>
                    <a:pt x="18570" y="3344"/>
                    <a:pt x="18570" y="3344"/>
                    <a:pt x="18570" y="3344"/>
                  </a:cubicBezTo>
                  <a:cubicBezTo>
                    <a:pt x="18514" y="3344"/>
                    <a:pt x="18514" y="3344"/>
                    <a:pt x="18514" y="3344"/>
                  </a:cubicBezTo>
                  <a:cubicBezTo>
                    <a:pt x="18514" y="3344"/>
                    <a:pt x="18514" y="3344"/>
                    <a:pt x="18514" y="3344"/>
                  </a:cubicBezTo>
                  <a:cubicBezTo>
                    <a:pt x="18514" y="3411"/>
                    <a:pt x="18514" y="3411"/>
                    <a:pt x="18514" y="3411"/>
                  </a:cubicBezTo>
                  <a:cubicBezTo>
                    <a:pt x="18458" y="3344"/>
                    <a:pt x="18458" y="3344"/>
                    <a:pt x="18458" y="3344"/>
                  </a:cubicBezTo>
                  <a:cubicBezTo>
                    <a:pt x="18402" y="3344"/>
                    <a:pt x="18402" y="3344"/>
                    <a:pt x="18402" y="3344"/>
                  </a:cubicBezTo>
                  <a:cubicBezTo>
                    <a:pt x="18402" y="3411"/>
                    <a:pt x="18402" y="3411"/>
                    <a:pt x="18402" y="3411"/>
                  </a:cubicBezTo>
                  <a:cubicBezTo>
                    <a:pt x="18346" y="3411"/>
                    <a:pt x="18346" y="3411"/>
                    <a:pt x="18346" y="3411"/>
                  </a:cubicBezTo>
                  <a:cubicBezTo>
                    <a:pt x="18346" y="3344"/>
                    <a:pt x="18346" y="3344"/>
                    <a:pt x="18346" y="3344"/>
                  </a:cubicBezTo>
                  <a:cubicBezTo>
                    <a:pt x="18290" y="3344"/>
                    <a:pt x="18290" y="3344"/>
                    <a:pt x="18290" y="3344"/>
                  </a:cubicBezTo>
                  <a:cubicBezTo>
                    <a:pt x="18290" y="3277"/>
                    <a:pt x="18290" y="3277"/>
                    <a:pt x="18290" y="3277"/>
                  </a:cubicBezTo>
                  <a:cubicBezTo>
                    <a:pt x="18234" y="3277"/>
                    <a:pt x="18234" y="3277"/>
                    <a:pt x="18234" y="3277"/>
                  </a:cubicBezTo>
                  <a:cubicBezTo>
                    <a:pt x="18234" y="3210"/>
                    <a:pt x="18234" y="3210"/>
                    <a:pt x="18234" y="3210"/>
                  </a:cubicBezTo>
                  <a:cubicBezTo>
                    <a:pt x="18178" y="3210"/>
                    <a:pt x="18178" y="3210"/>
                    <a:pt x="18178" y="3210"/>
                  </a:cubicBezTo>
                  <a:cubicBezTo>
                    <a:pt x="18122" y="3210"/>
                    <a:pt x="18122" y="3210"/>
                    <a:pt x="18122" y="3210"/>
                  </a:cubicBezTo>
                  <a:cubicBezTo>
                    <a:pt x="18122" y="3143"/>
                    <a:pt x="18122" y="3143"/>
                    <a:pt x="18122" y="3143"/>
                  </a:cubicBezTo>
                  <a:cubicBezTo>
                    <a:pt x="18065" y="3210"/>
                    <a:pt x="18065" y="3210"/>
                    <a:pt x="18065" y="3210"/>
                  </a:cubicBezTo>
                  <a:cubicBezTo>
                    <a:pt x="18065" y="3210"/>
                    <a:pt x="18065" y="3210"/>
                    <a:pt x="18065" y="3210"/>
                  </a:cubicBezTo>
                  <a:cubicBezTo>
                    <a:pt x="18122" y="3277"/>
                    <a:pt x="18122" y="3277"/>
                    <a:pt x="18122" y="3277"/>
                  </a:cubicBezTo>
                  <a:cubicBezTo>
                    <a:pt x="18178" y="3277"/>
                    <a:pt x="18178" y="3277"/>
                    <a:pt x="18178" y="3277"/>
                  </a:cubicBezTo>
                  <a:cubicBezTo>
                    <a:pt x="18234" y="3344"/>
                    <a:pt x="18234" y="3344"/>
                    <a:pt x="18234" y="3344"/>
                  </a:cubicBezTo>
                  <a:cubicBezTo>
                    <a:pt x="18234" y="3411"/>
                    <a:pt x="18234" y="3411"/>
                    <a:pt x="18234" y="3411"/>
                  </a:cubicBezTo>
                  <a:cubicBezTo>
                    <a:pt x="18122" y="3344"/>
                    <a:pt x="18122" y="3344"/>
                    <a:pt x="18122" y="3344"/>
                  </a:cubicBezTo>
                  <a:cubicBezTo>
                    <a:pt x="18065" y="3344"/>
                    <a:pt x="18065" y="3344"/>
                    <a:pt x="18065" y="3344"/>
                  </a:cubicBezTo>
                  <a:cubicBezTo>
                    <a:pt x="18065" y="3277"/>
                    <a:pt x="18065" y="3277"/>
                    <a:pt x="18065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344"/>
                    <a:pt x="18009" y="3344"/>
                    <a:pt x="18009" y="3344"/>
                  </a:cubicBezTo>
                  <a:cubicBezTo>
                    <a:pt x="17953" y="3344"/>
                    <a:pt x="17953" y="3344"/>
                    <a:pt x="17953" y="3344"/>
                  </a:cubicBezTo>
                  <a:cubicBezTo>
                    <a:pt x="17953" y="3277"/>
                    <a:pt x="17953" y="3277"/>
                    <a:pt x="17953" y="3277"/>
                  </a:cubicBezTo>
                  <a:cubicBezTo>
                    <a:pt x="17897" y="3277"/>
                    <a:pt x="17897" y="3277"/>
                    <a:pt x="17897" y="3277"/>
                  </a:cubicBezTo>
                  <a:cubicBezTo>
                    <a:pt x="17897" y="3344"/>
                    <a:pt x="17897" y="3344"/>
                    <a:pt x="17897" y="3344"/>
                  </a:cubicBezTo>
                  <a:cubicBezTo>
                    <a:pt x="17953" y="3344"/>
                    <a:pt x="17953" y="3344"/>
                    <a:pt x="17953" y="3344"/>
                  </a:cubicBezTo>
                  <a:cubicBezTo>
                    <a:pt x="17953" y="3411"/>
                    <a:pt x="17953" y="3411"/>
                    <a:pt x="17953" y="3411"/>
                  </a:cubicBezTo>
                  <a:cubicBezTo>
                    <a:pt x="18009" y="3411"/>
                    <a:pt x="18009" y="3411"/>
                    <a:pt x="18009" y="3411"/>
                  </a:cubicBezTo>
                  <a:cubicBezTo>
                    <a:pt x="18009" y="3411"/>
                    <a:pt x="18009" y="3411"/>
                    <a:pt x="18009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122" y="3477"/>
                    <a:pt x="18122" y="3477"/>
                    <a:pt x="18122" y="3477"/>
                  </a:cubicBezTo>
                  <a:cubicBezTo>
                    <a:pt x="18178" y="3477"/>
                    <a:pt x="18178" y="3477"/>
                    <a:pt x="18178" y="3477"/>
                  </a:cubicBezTo>
                  <a:cubicBezTo>
                    <a:pt x="18178" y="3477"/>
                    <a:pt x="18178" y="3477"/>
                    <a:pt x="18178" y="3477"/>
                  </a:cubicBezTo>
                  <a:cubicBezTo>
                    <a:pt x="18234" y="3477"/>
                    <a:pt x="18234" y="3477"/>
                    <a:pt x="18234" y="3477"/>
                  </a:cubicBezTo>
                  <a:cubicBezTo>
                    <a:pt x="18402" y="3544"/>
                    <a:pt x="18402" y="3544"/>
                    <a:pt x="18402" y="3544"/>
                  </a:cubicBezTo>
                  <a:cubicBezTo>
                    <a:pt x="18402" y="3544"/>
                    <a:pt x="18402" y="3544"/>
                    <a:pt x="18402" y="3544"/>
                  </a:cubicBezTo>
                  <a:cubicBezTo>
                    <a:pt x="18346" y="3611"/>
                    <a:pt x="18346" y="3611"/>
                    <a:pt x="18346" y="3611"/>
                  </a:cubicBezTo>
                  <a:cubicBezTo>
                    <a:pt x="18402" y="3611"/>
                    <a:pt x="18402" y="3611"/>
                    <a:pt x="18402" y="3611"/>
                  </a:cubicBezTo>
                  <a:cubicBezTo>
                    <a:pt x="18346" y="3678"/>
                    <a:pt x="18346" y="3678"/>
                    <a:pt x="18346" y="3678"/>
                  </a:cubicBezTo>
                  <a:cubicBezTo>
                    <a:pt x="18402" y="3745"/>
                    <a:pt x="18402" y="3745"/>
                    <a:pt x="18402" y="3745"/>
                  </a:cubicBezTo>
                  <a:cubicBezTo>
                    <a:pt x="18346" y="3745"/>
                    <a:pt x="18346" y="3745"/>
                    <a:pt x="18346" y="3745"/>
                  </a:cubicBezTo>
                  <a:cubicBezTo>
                    <a:pt x="18346" y="3745"/>
                    <a:pt x="18346" y="3745"/>
                    <a:pt x="18346" y="3745"/>
                  </a:cubicBezTo>
                  <a:cubicBezTo>
                    <a:pt x="18290" y="3678"/>
                    <a:pt x="18290" y="3678"/>
                    <a:pt x="18290" y="3678"/>
                  </a:cubicBezTo>
                  <a:cubicBezTo>
                    <a:pt x="18234" y="3678"/>
                    <a:pt x="18234" y="3678"/>
                    <a:pt x="18234" y="3678"/>
                  </a:cubicBezTo>
                  <a:cubicBezTo>
                    <a:pt x="18178" y="3611"/>
                    <a:pt x="18178" y="3611"/>
                    <a:pt x="18178" y="3611"/>
                  </a:cubicBezTo>
                  <a:cubicBezTo>
                    <a:pt x="18178" y="3611"/>
                    <a:pt x="18178" y="3611"/>
                    <a:pt x="18178" y="3611"/>
                  </a:cubicBezTo>
                  <a:cubicBezTo>
                    <a:pt x="18178" y="3544"/>
                    <a:pt x="18178" y="3544"/>
                    <a:pt x="18178" y="3544"/>
                  </a:cubicBezTo>
                  <a:cubicBezTo>
                    <a:pt x="18122" y="3477"/>
                    <a:pt x="18122" y="3477"/>
                    <a:pt x="18122" y="3477"/>
                  </a:cubicBezTo>
                  <a:cubicBezTo>
                    <a:pt x="18065" y="3477"/>
                    <a:pt x="18065" y="3477"/>
                    <a:pt x="18065" y="3477"/>
                  </a:cubicBezTo>
                  <a:cubicBezTo>
                    <a:pt x="17953" y="3477"/>
                    <a:pt x="17953" y="3477"/>
                    <a:pt x="17953" y="3477"/>
                  </a:cubicBezTo>
                  <a:cubicBezTo>
                    <a:pt x="17897" y="3411"/>
                    <a:pt x="17897" y="3411"/>
                    <a:pt x="17897" y="3411"/>
                  </a:cubicBezTo>
                  <a:cubicBezTo>
                    <a:pt x="17841" y="3411"/>
                    <a:pt x="17841" y="3411"/>
                    <a:pt x="17841" y="3411"/>
                  </a:cubicBezTo>
                  <a:cubicBezTo>
                    <a:pt x="17841" y="3477"/>
                    <a:pt x="17841" y="3477"/>
                    <a:pt x="17841" y="3477"/>
                  </a:cubicBezTo>
                  <a:cubicBezTo>
                    <a:pt x="17897" y="3477"/>
                    <a:pt x="17897" y="3477"/>
                    <a:pt x="17897" y="3477"/>
                  </a:cubicBezTo>
                  <a:cubicBezTo>
                    <a:pt x="18009" y="3477"/>
                    <a:pt x="18009" y="3477"/>
                    <a:pt x="18009" y="3477"/>
                  </a:cubicBezTo>
                  <a:cubicBezTo>
                    <a:pt x="18122" y="3544"/>
                    <a:pt x="18122" y="3544"/>
                    <a:pt x="18122" y="3544"/>
                  </a:cubicBezTo>
                  <a:cubicBezTo>
                    <a:pt x="18122" y="3611"/>
                    <a:pt x="18122" y="3611"/>
                    <a:pt x="18122" y="3611"/>
                  </a:cubicBezTo>
                  <a:cubicBezTo>
                    <a:pt x="18122" y="3611"/>
                    <a:pt x="18122" y="3611"/>
                    <a:pt x="18122" y="3611"/>
                  </a:cubicBezTo>
                  <a:cubicBezTo>
                    <a:pt x="18065" y="3544"/>
                    <a:pt x="18065" y="3544"/>
                    <a:pt x="18065" y="3544"/>
                  </a:cubicBezTo>
                  <a:cubicBezTo>
                    <a:pt x="17953" y="3544"/>
                    <a:pt x="17953" y="3544"/>
                    <a:pt x="17953" y="3544"/>
                  </a:cubicBezTo>
                  <a:cubicBezTo>
                    <a:pt x="17897" y="3611"/>
                    <a:pt x="17897" y="3611"/>
                    <a:pt x="17897" y="3611"/>
                  </a:cubicBezTo>
                  <a:cubicBezTo>
                    <a:pt x="17897" y="3544"/>
                    <a:pt x="17897" y="3544"/>
                    <a:pt x="17897" y="3544"/>
                  </a:cubicBezTo>
                  <a:cubicBezTo>
                    <a:pt x="17841" y="3544"/>
                    <a:pt x="17841" y="3544"/>
                    <a:pt x="17841" y="3544"/>
                  </a:cubicBezTo>
                  <a:cubicBezTo>
                    <a:pt x="17785" y="3477"/>
                    <a:pt x="17785" y="3477"/>
                    <a:pt x="17785" y="3477"/>
                  </a:cubicBezTo>
                  <a:cubicBezTo>
                    <a:pt x="17729" y="3477"/>
                    <a:pt x="17729" y="3477"/>
                    <a:pt x="17729" y="3477"/>
                  </a:cubicBezTo>
                  <a:cubicBezTo>
                    <a:pt x="17729" y="3544"/>
                    <a:pt x="17729" y="3544"/>
                    <a:pt x="17729" y="3544"/>
                  </a:cubicBezTo>
                  <a:cubicBezTo>
                    <a:pt x="17841" y="3544"/>
                    <a:pt x="17841" y="3544"/>
                    <a:pt x="17841" y="3544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97" y="3611"/>
                    <a:pt x="17897" y="3611"/>
                    <a:pt x="17897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8009" y="3611"/>
                    <a:pt x="18009" y="3611"/>
                    <a:pt x="18009" y="3611"/>
                  </a:cubicBezTo>
                  <a:cubicBezTo>
                    <a:pt x="18065" y="3611"/>
                    <a:pt x="18065" y="3611"/>
                    <a:pt x="18065" y="3611"/>
                  </a:cubicBezTo>
                  <a:cubicBezTo>
                    <a:pt x="18122" y="3678"/>
                    <a:pt x="18122" y="3678"/>
                    <a:pt x="18122" y="3678"/>
                  </a:cubicBezTo>
                  <a:cubicBezTo>
                    <a:pt x="18122" y="3745"/>
                    <a:pt x="18122" y="3745"/>
                    <a:pt x="18122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009" y="3745"/>
                    <a:pt x="18009" y="3745"/>
                    <a:pt x="18009" y="3745"/>
                  </a:cubicBezTo>
                  <a:cubicBezTo>
                    <a:pt x="18009" y="3745"/>
                    <a:pt x="18009" y="3745"/>
                    <a:pt x="18009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122" y="3745"/>
                    <a:pt x="18122" y="3745"/>
                    <a:pt x="18122" y="3745"/>
                  </a:cubicBezTo>
                  <a:cubicBezTo>
                    <a:pt x="18178" y="3812"/>
                    <a:pt x="18178" y="3812"/>
                    <a:pt x="18178" y="3812"/>
                  </a:cubicBezTo>
                  <a:cubicBezTo>
                    <a:pt x="18234" y="3812"/>
                    <a:pt x="18234" y="3812"/>
                    <a:pt x="18234" y="3812"/>
                  </a:cubicBezTo>
                  <a:cubicBezTo>
                    <a:pt x="18234" y="3879"/>
                    <a:pt x="18234" y="3879"/>
                    <a:pt x="18234" y="3879"/>
                  </a:cubicBezTo>
                  <a:cubicBezTo>
                    <a:pt x="18178" y="3946"/>
                    <a:pt x="18178" y="3946"/>
                    <a:pt x="18178" y="3946"/>
                  </a:cubicBezTo>
                  <a:cubicBezTo>
                    <a:pt x="18122" y="4079"/>
                    <a:pt x="18122" y="4079"/>
                    <a:pt x="18122" y="4079"/>
                  </a:cubicBezTo>
                  <a:cubicBezTo>
                    <a:pt x="18122" y="4079"/>
                    <a:pt x="18122" y="4079"/>
                    <a:pt x="18122" y="4079"/>
                  </a:cubicBezTo>
                  <a:cubicBezTo>
                    <a:pt x="18065" y="4146"/>
                    <a:pt x="18065" y="4146"/>
                    <a:pt x="18065" y="4146"/>
                  </a:cubicBezTo>
                  <a:cubicBezTo>
                    <a:pt x="18009" y="4079"/>
                    <a:pt x="18009" y="4079"/>
                    <a:pt x="18009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897" y="4012"/>
                    <a:pt x="17897" y="4012"/>
                    <a:pt x="17897" y="4012"/>
                  </a:cubicBezTo>
                  <a:cubicBezTo>
                    <a:pt x="17841" y="4012"/>
                    <a:pt x="17841" y="4012"/>
                    <a:pt x="17841" y="4012"/>
                  </a:cubicBezTo>
                  <a:cubicBezTo>
                    <a:pt x="17841" y="4079"/>
                    <a:pt x="17841" y="4079"/>
                    <a:pt x="17841" y="4079"/>
                  </a:cubicBezTo>
                  <a:cubicBezTo>
                    <a:pt x="17897" y="4079"/>
                    <a:pt x="17897" y="4079"/>
                    <a:pt x="17897" y="4079"/>
                  </a:cubicBezTo>
                  <a:cubicBezTo>
                    <a:pt x="17897" y="4079"/>
                    <a:pt x="17897" y="4079"/>
                    <a:pt x="17897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8009" y="4146"/>
                    <a:pt x="18009" y="4146"/>
                    <a:pt x="18009" y="4146"/>
                  </a:cubicBezTo>
                  <a:cubicBezTo>
                    <a:pt x="18009" y="4213"/>
                    <a:pt x="18009" y="4213"/>
                    <a:pt x="18009" y="4213"/>
                  </a:cubicBezTo>
                  <a:cubicBezTo>
                    <a:pt x="18009" y="4280"/>
                    <a:pt x="18009" y="4280"/>
                    <a:pt x="18009" y="4280"/>
                  </a:cubicBezTo>
                  <a:cubicBezTo>
                    <a:pt x="17953" y="4280"/>
                    <a:pt x="17953" y="4280"/>
                    <a:pt x="17953" y="4280"/>
                  </a:cubicBezTo>
                  <a:cubicBezTo>
                    <a:pt x="17897" y="4280"/>
                    <a:pt x="17897" y="4280"/>
                    <a:pt x="17897" y="4280"/>
                  </a:cubicBezTo>
                  <a:cubicBezTo>
                    <a:pt x="17841" y="4347"/>
                    <a:pt x="17841" y="4347"/>
                    <a:pt x="17841" y="4347"/>
                  </a:cubicBezTo>
                  <a:cubicBezTo>
                    <a:pt x="17785" y="4280"/>
                    <a:pt x="17785" y="4280"/>
                    <a:pt x="17785" y="4280"/>
                  </a:cubicBezTo>
                  <a:cubicBezTo>
                    <a:pt x="17729" y="4280"/>
                    <a:pt x="17729" y="4280"/>
                    <a:pt x="17729" y="4280"/>
                  </a:cubicBezTo>
                  <a:cubicBezTo>
                    <a:pt x="17729" y="4213"/>
                    <a:pt x="17729" y="4213"/>
                    <a:pt x="17729" y="4213"/>
                  </a:cubicBezTo>
                  <a:cubicBezTo>
                    <a:pt x="17673" y="4213"/>
                    <a:pt x="17673" y="4213"/>
                    <a:pt x="17673" y="4213"/>
                  </a:cubicBezTo>
                  <a:cubicBezTo>
                    <a:pt x="17617" y="4280"/>
                    <a:pt x="17617" y="4280"/>
                    <a:pt x="17617" y="4280"/>
                  </a:cubicBezTo>
                  <a:cubicBezTo>
                    <a:pt x="17673" y="4280"/>
                    <a:pt x="17673" y="4280"/>
                    <a:pt x="17673" y="4280"/>
                  </a:cubicBezTo>
                  <a:cubicBezTo>
                    <a:pt x="17785" y="4347"/>
                    <a:pt x="17785" y="4347"/>
                    <a:pt x="17785" y="4347"/>
                  </a:cubicBezTo>
                  <a:cubicBezTo>
                    <a:pt x="17841" y="4347"/>
                    <a:pt x="17841" y="4347"/>
                    <a:pt x="17841" y="4347"/>
                  </a:cubicBezTo>
                  <a:cubicBezTo>
                    <a:pt x="17841" y="4414"/>
                    <a:pt x="17841" y="4414"/>
                    <a:pt x="17841" y="4414"/>
                  </a:cubicBezTo>
                  <a:cubicBezTo>
                    <a:pt x="17785" y="4414"/>
                    <a:pt x="17785" y="4414"/>
                    <a:pt x="17785" y="4414"/>
                  </a:cubicBezTo>
                  <a:cubicBezTo>
                    <a:pt x="17785" y="4480"/>
                    <a:pt x="17785" y="4480"/>
                    <a:pt x="17785" y="4480"/>
                  </a:cubicBezTo>
                  <a:cubicBezTo>
                    <a:pt x="17729" y="4480"/>
                    <a:pt x="17729" y="4480"/>
                    <a:pt x="17729" y="4480"/>
                  </a:cubicBezTo>
                  <a:cubicBezTo>
                    <a:pt x="17673" y="4414"/>
                    <a:pt x="17673" y="4414"/>
                    <a:pt x="17673" y="4414"/>
                  </a:cubicBezTo>
                  <a:cubicBezTo>
                    <a:pt x="17673" y="4480"/>
                    <a:pt x="17673" y="4480"/>
                    <a:pt x="17673" y="4480"/>
                  </a:cubicBezTo>
                  <a:cubicBezTo>
                    <a:pt x="17617" y="4480"/>
                    <a:pt x="17617" y="4480"/>
                    <a:pt x="17617" y="4480"/>
                  </a:cubicBezTo>
                  <a:cubicBezTo>
                    <a:pt x="17504" y="4480"/>
                    <a:pt x="17504" y="4480"/>
                    <a:pt x="17504" y="4480"/>
                  </a:cubicBezTo>
                  <a:cubicBezTo>
                    <a:pt x="17504" y="4414"/>
                    <a:pt x="17504" y="4414"/>
                    <a:pt x="17504" y="4414"/>
                  </a:cubicBezTo>
                  <a:cubicBezTo>
                    <a:pt x="17392" y="4414"/>
                    <a:pt x="17392" y="4414"/>
                    <a:pt x="17392" y="4414"/>
                  </a:cubicBezTo>
                  <a:cubicBezTo>
                    <a:pt x="17336" y="4414"/>
                    <a:pt x="17336" y="4414"/>
                    <a:pt x="17336" y="4414"/>
                  </a:cubicBezTo>
                  <a:cubicBezTo>
                    <a:pt x="17336" y="4547"/>
                    <a:pt x="17336" y="4547"/>
                    <a:pt x="17336" y="4547"/>
                  </a:cubicBezTo>
                  <a:cubicBezTo>
                    <a:pt x="17280" y="4614"/>
                    <a:pt x="17280" y="4614"/>
                    <a:pt x="17280" y="4614"/>
                  </a:cubicBezTo>
                  <a:cubicBezTo>
                    <a:pt x="17336" y="4547"/>
                    <a:pt x="17336" y="4547"/>
                    <a:pt x="17336" y="4547"/>
                  </a:cubicBezTo>
                  <a:cubicBezTo>
                    <a:pt x="17336" y="4614"/>
                    <a:pt x="17336" y="4614"/>
                    <a:pt x="17336" y="4614"/>
                  </a:cubicBezTo>
                  <a:cubicBezTo>
                    <a:pt x="17336" y="4614"/>
                    <a:pt x="17336" y="4614"/>
                    <a:pt x="17336" y="4614"/>
                  </a:cubicBezTo>
                  <a:cubicBezTo>
                    <a:pt x="17280" y="4681"/>
                    <a:pt x="17280" y="4681"/>
                    <a:pt x="17280" y="4681"/>
                  </a:cubicBezTo>
                  <a:cubicBezTo>
                    <a:pt x="17280" y="4748"/>
                    <a:pt x="17280" y="4748"/>
                    <a:pt x="17280" y="4748"/>
                  </a:cubicBezTo>
                  <a:cubicBezTo>
                    <a:pt x="17224" y="4748"/>
                    <a:pt x="17224" y="4748"/>
                    <a:pt x="17224" y="4748"/>
                  </a:cubicBezTo>
                  <a:cubicBezTo>
                    <a:pt x="17168" y="4748"/>
                    <a:pt x="17168" y="4748"/>
                    <a:pt x="17168" y="4748"/>
                  </a:cubicBezTo>
                  <a:cubicBezTo>
                    <a:pt x="17168" y="4748"/>
                    <a:pt x="17168" y="4748"/>
                    <a:pt x="17168" y="4748"/>
                  </a:cubicBezTo>
                  <a:cubicBezTo>
                    <a:pt x="17168" y="4815"/>
                    <a:pt x="17168" y="4815"/>
                    <a:pt x="17168" y="4815"/>
                  </a:cubicBezTo>
                  <a:cubicBezTo>
                    <a:pt x="17112" y="4815"/>
                    <a:pt x="17112" y="4815"/>
                    <a:pt x="17112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7112" y="4815"/>
                    <a:pt x="17112" y="4815"/>
                    <a:pt x="17112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6999" y="4882"/>
                    <a:pt x="16999" y="4882"/>
                    <a:pt x="16999" y="4882"/>
                  </a:cubicBezTo>
                  <a:cubicBezTo>
                    <a:pt x="16999" y="4882"/>
                    <a:pt x="16999" y="4882"/>
                    <a:pt x="16999" y="4882"/>
                  </a:cubicBezTo>
                  <a:cubicBezTo>
                    <a:pt x="16887" y="4815"/>
                    <a:pt x="16887" y="4815"/>
                    <a:pt x="16887" y="4815"/>
                  </a:cubicBezTo>
                  <a:cubicBezTo>
                    <a:pt x="16831" y="4815"/>
                    <a:pt x="16831" y="4815"/>
                    <a:pt x="16831" y="4815"/>
                  </a:cubicBezTo>
                  <a:cubicBezTo>
                    <a:pt x="16775" y="4882"/>
                    <a:pt x="16775" y="4882"/>
                    <a:pt x="16775" y="4882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607" y="4748"/>
                    <a:pt x="16607" y="4748"/>
                    <a:pt x="16607" y="4748"/>
                  </a:cubicBezTo>
                  <a:cubicBezTo>
                    <a:pt x="16607" y="4614"/>
                    <a:pt x="16607" y="4614"/>
                    <a:pt x="16607" y="4614"/>
                  </a:cubicBezTo>
                  <a:cubicBezTo>
                    <a:pt x="16663" y="4547"/>
                    <a:pt x="16663" y="4547"/>
                    <a:pt x="16663" y="4547"/>
                  </a:cubicBezTo>
                  <a:cubicBezTo>
                    <a:pt x="16663" y="4547"/>
                    <a:pt x="16663" y="4547"/>
                    <a:pt x="16663" y="4547"/>
                  </a:cubicBezTo>
                  <a:cubicBezTo>
                    <a:pt x="16607" y="4480"/>
                    <a:pt x="16607" y="4480"/>
                    <a:pt x="16607" y="4480"/>
                  </a:cubicBezTo>
                  <a:cubicBezTo>
                    <a:pt x="16607" y="4480"/>
                    <a:pt x="16607" y="4480"/>
                    <a:pt x="16607" y="4480"/>
                  </a:cubicBezTo>
                  <a:cubicBezTo>
                    <a:pt x="16607" y="4547"/>
                    <a:pt x="16607" y="4547"/>
                    <a:pt x="16607" y="4547"/>
                  </a:cubicBezTo>
                  <a:cubicBezTo>
                    <a:pt x="16607" y="4547"/>
                    <a:pt x="16607" y="4547"/>
                    <a:pt x="16607" y="4547"/>
                  </a:cubicBezTo>
                  <a:cubicBezTo>
                    <a:pt x="16551" y="4614"/>
                    <a:pt x="16551" y="4614"/>
                    <a:pt x="16551" y="4614"/>
                  </a:cubicBezTo>
                  <a:cubicBezTo>
                    <a:pt x="16551" y="4681"/>
                    <a:pt x="16551" y="4681"/>
                    <a:pt x="16551" y="4681"/>
                  </a:cubicBezTo>
                  <a:cubicBezTo>
                    <a:pt x="16607" y="4748"/>
                    <a:pt x="16607" y="4748"/>
                    <a:pt x="16607" y="4748"/>
                  </a:cubicBezTo>
                  <a:cubicBezTo>
                    <a:pt x="16551" y="4748"/>
                    <a:pt x="16551" y="4748"/>
                    <a:pt x="16551" y="4748"/>
                  </a:cubicBezTo>
                  <a:cubicBezTo>
                    <a:pt x="16551" y="4748"/>
                    <a:pt x="16551" y="4748"/>
                    <a:pt x="16551" y="4748"/>
                  </a:cubicBezTo>
                  <a:cubicBezTo>
                    <a:pt x="16495" y="4748"/>
                    <a:pt x="16495" y="4748"/>
                    <a:pt x="16495" y="4748"/>
                  </a:cubicBezTo>
                  <a:cubicBezTo>
                    <a:pt x="16495" y="4748"/>
                    <a:pt x="16495" y="4748"/>
                    <a:pt x="16495" y="4748"/>
                  </a:cubicBezTo>
                  <a:cubicBezTo>
                    <a:pt x="16438" y="4748"/>
                    <a:pt x="16438" y="4748"/>
                    <a:pt x="16438" y="4748"/>
                  </a:cubicBezTo>
                  <a:cubicBezTo>
                    <a:pt x="16495" y="4815"/>
                    <a:pt x="16495" y="4815"/>
                    <a:pt x="16495" y="4815"/>
                  </a:cubicBezTo>
                  <a:cubicBezTo>
                    <a:pt x="16438" y="4882"/>
                    <a:pt x="16438" y="4882"/>
                    <a:pt x="16438" y="4882"/>
                  </a:cubicBezTo>
                  <a:cubicBezTo>
                    <a:pt x="16495" y="4882"/>
                    <a:pt x="16495" y="4882"/>
                    <a:pt x="16495" y="4882"/>
                  </a:cubicBezTo>
                  <a:cubicBezTo>
                    <a:pt x="16551" y="4815"/>
                    <a:pt x="16551" y="4815"/>
                    <a:pt x="16551" y="4815"/>
                  </a:cubicBezTo>
                  <a:cubicBezTo>
                    <a:pt x="16551" y="4815"/>
                    <a:pt x="16551" y="4815"/>
                    <a:pt x="16551" y="4815"/>
                  </a:cubicBezTo>
                  <a:cubicBezTo>
                    <a:pt x="16607" y="4815"/>
                    <a:pt x="16607" y="4815"/>
                    <a:pt x="16607" y="4815"/>
                  </a:cubicBezTo>
                  <a:cubicBezTo>
                    <a:pt x="16607" y="4815"/>
                    <a:pt x="16607" y="4815"/>
                    <a:pt x="16607" y="4815"/>
                  </a:cubicBezTo>
                  <a:cubicBezTo>
                    <a:pt x="16663" y="4815"/>
                    <a:pt x="16663" y="4815"/>
                    <a:pt x="16663" y="4815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663" y="4949"/>
                    <a:pt x="16663" y="4949"/>
                    <a:pt x="16663" y="4949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831" y="4882"/>
                    <a:pt x="16831" y="4882"/>
                    <a:pt x="16831" y="4882"/>
                  </a:cubicBezTo>
                  <a:cubicBezTo>
                    <a:pt x="16887" y="4882"/>
                    <a:pt x="16887" y="4882"/>
                    <a:pt x="16887" y="4882"/>
                  </a:cubicBezTo>
                  <a:cubicBezTo>
                    <a:pt x="16887" y="4949"/>
                    <a:pt x="16887" y="4949"/>
                    <a:pt x="16887" y="4949"/>
                  </a:cubicBezTo>
                  <a:cubicBezTo>
                    <a:pt x="16887" y="5015"/>
                    <a:pt x="16887" y="5015"/>
                    <a:pt x="16887" y="5015"/>
                  </a:cubicBezTo>
                  <a:cubicBezTo>
                    <a:pt x="16831" y="5082"/>
                    <a:pt x="16831" y="5082"/>
                    <a:pt x="16831" y="5082"/>
                  </a:cubicBezTo>
                  <a:cubicBezTo>
                    <a:pt x="16831" y="5082"/>
                    <a:pt x="16831" y="5082"/>
                    <a:pt x="16831" y="5082"/>
                  </a:cubicBezTo>
                  <a:cubicBezTo>
                    <a:pt x="16831" y="5149"/>
                    <a:pt x="16831" y="5149"/>
                    <a:pt x="16831" y="5149"/>
                  </a:cubicBezTo>
                  <a:cubicBezTo>
                    <a:pt x="16831" y="5149"/>
                    <a:pt x="16831" y="5149"/>
                    <a:pt x="16831" y="5149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831" y="5216"/>
                    <a:pt x="16831" y="5216"/>
                    <a:pt x="16831" y="5216"/>
                  </a:cubicBezTo>
                  <a:cubicBezTo>
                    <a:pt x="16887" y="5216"/>
                    <a:pt x="16887" y="5216"/>
                    <a:pt x="16887" y="5216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943" y="5149"/>
                    <a:pt x="16943" y="5149"/>
                    <a:pt x="16943" y="5149"/>
                  </a:cubicBezTo>
                  <a:cubicBezTo>
                    <a:pt x="16999" y="5149"/>
                    <a:pt x="16999" y="5149"/>
                    <a:pt x="16999" y="5149"/>
                  </a:cubicBezTo>
                  <a:cubicBezTo>
                    <a:pt x="16999" y="5149"/>
                    <a:pt x="16999" y="5149"/>
                    <a:pt x="16999" y="5149"/>
                  </a:cubicBezTo>
                  <a:cubicBezTo>
                    <a:pt x="17056" y="5149"/>
                    <a:pt x="17056" y="5149"/>
                    <a:pt x="17056" y="5149"/>
                  </a:cubicBezTo>
                  <a:cubicBezTo>
                    <a:pt x="16999" y="5216"/>
                    <a:pt x="16999" y="5216"/>
                    <a:pt x="16999" y="5216"/>
                  </a:cubicBezTo>
                  <a:cubicBezTo>
                    <a:pt x="17056" y="5216"/>
                    <a:pt x="17056" y="5216"/>
                    <a:pt x="17056" y="5216"/>
                  </a:cubicBezTo>
                  <a:cubicBezTo>
                    <a:pt x="16999" y="5350"/>
                    <a:pt x="16999" y="5350"/>
                    <a:pt x="16999" y="5350"/>
                  </a:cubicBezTo>
                  <a:cubicBezTo>
                    <a:pt x="16943" y="5417"/>
                    <a:pt x="16943" y="5417"/>
                    <a:pt x="16943" y="5417"/>
                  </a:cubicBezTo>
                  <a:cubicBezTo>
                    <a:pt x="16943" y="5417"/>
                    <a:pt x="16943" y="5417"/>
                    <a:pt x="16943" y="5417"/>
                  </a:cubicBezTo>
                  <a:cubicBezTo>
                    <a:pt x="16887" y="5484"/>
                    <a:pt x="16887" y="5484"/>
                    <a:pt x="16887" y="5484"/>
                  </a:cubicBezTo>
                  <a:cubicBezTo>
                    <a:pt x="16831" y="5484"/>
                    <a:pt x="16831" y="5484"/>
                    <a:pt x="16831" y="5484"/>
                  </a:cubicBezTo>
                  <a:cubicBezTo>
                    <a:pt x="16775" y="5550"/>
                    <a:pt x="16775" y="5550"/>
                    <a:pt x="16775" y="5550"/>
                  </a:cubicBezTo>
                  <a:cubicBezTo>
                    <a:pt x="16775" y="5550"/>
                    <a:pt x="16775" y="5550"/>
                    <a:pt x="16775" y="5550"/>
                  </a:cubicBezTo>
                  <a:cubicBezTo>
                    <a:pt x="16775" y="5484"/>
                    <a:pt x="16775" y="5484"/>
                    <a:pt x="16775" y="5484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19" y="5484"/>
                    <a:pt x="16719" y="5484"/>
                    <a:pt x="16719" y="5484"/>
                  </a:cubicBezTo>
                  <a:cubicBezTo>
                    <a:pt x="16663" y="5484"/>
                    <a:pt x="16663" y="5484"/>
                    <a:pt x="16663" y="5484"/>
                  </a:cubicBezTo>
                  <a:cubicBezTo>
                    <a:pt x="16607" y="5550"/>
                    <a:pt x="16607" y="5550"/>
                    <a:pt x="16607" y="5550"/>
                  </a:cubicBezTo>
                  <a:cubicBezTo>
                    <a:pt x="16607" y="5550"/>
                    <a:pt x="16607" y="5550"/>
                    <a:pt x="16607" y="5550"/>
                  </a:cubicBezTo>
                  <a:cubicBezTo>
                    <a:pt x="16551" y="5550"/>
                    <a:pt x="16551" y="5550"/>
                    <a:pt x="16551" y="5550"/>
                  </a:cubicBezTo>
                  <a:cubicBezTo>
                    <a:pt x="16438" y="5617"/>
                    <a:pt x="16438" y="5617"/>
                    <a:pt x="16438" y="5617"/>
                  </a:cubicBezTo>
                  <a:cubicBezTo>
                    <a:pt x="16438" y="5617"/>
                    <a:pt x="16438" y="5617"/>
                    <a:pt x="16438" y="5617"/>
                  </a:cubicBezTo>
                  <a:cubicBezTo>
                    <a:pt x="16382" y="5617"/>
                    <a:pt x="16382" y="5617"/>
                    <a:pt x="16382" y="5617"/>
                  </a:cubicBezTo>
                  <a:cubicBezTo>
                    <a:pt x="16326" y="5617"/>
                    <a:pt x="16326" y="5617"/>
                    <a:pt x="16326" y="5617"/>
                  </a:cubicBezTo>
                  <a:cubicBezTo>
                    <a:pt x="16326" y="5617"/>
                    <a:pt x="16326" y="5617"/>
                    <a:pt x="16326" y="5617"/>
                  </a:cubicBezTo>
                  <a:cubicBezTo>
                    <a:pt x="16326" y="5550"/>
                    <a:pt x="16326" y="5550"/>
                    <a:pt x="16326" y="5550"/>
                  </a:cubicBezTo>
                  <a:cubicBezTo>
                    <a:pt x="16326" y="5550"/>
                    <a:pt x="16326" y="5550"/>
                    <a:pt x="16326" y="5550"/>
                  </a:cubicBezTo>
                  <a:cubicBezTo>
                    <a:pt x="16382" y="5484"/>
                    <a:pt x="16382" y="5484"/>
                    <a:pt x="16382" y="5484"/>
                  </a:cubicBezTo>
                  <a:cubicBezTo>
                    <a:pt x="16382" y="5417"/>
                    <a:pt x="16382" y="5417"/>
                    <a:pt x="16382" y="5417"/>
                  </a:cubicBezTo>
                  <a:cubicBezTo>
                    <a:pt x="16326" y="5350"/>
                    <a:pt x="16326" y="5350"/>
                    <a:pt x="16326" y="5350"/>
                  </a:cubicBezTo>
                  <a:cubicBezTo>
                    <a:pt x="16326" y="5417"/>
                    <a:pt x="16326" y="5417"/>
                    <a:pt x="16326" y="5417"/>
                  </a:cubicBezTo>
                  <a:cubicBezTo>
                    <a:pt x="16214" y="5350"/>
                    <a:pt x="16214" y="5350"/>
                    <a:pt x="16214" y="5350"/>
                  </a:cubicBezTo>
                  <a:cubicBezTo>
                    <a:pt x="16214" y="5350"/>
                    <a:pt x="16214" y="5350"/>
                    <a:pt x="16214" y="5350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14" y="5216"/>
                    <a:pt x="16214" y="5216"/>
                    <a:pt x="16214" y="5216"/>
                  </a:cubicBezTo>
                  <a:cubicBezTo>
                    <a:pt x="16214" y="5149"/>
                    <a:pt x="16214" y="5149"/>
                    <a:pt x="16214" y="5149"/>
                  </a:cubicBezTo>
                  <a:cubicBezTo>
                    <a:pt x="16214" y="5149"/>
                    <a:pt x="16214" y="5149"/>
                    <a:pt x="16214" y="5149"/>
                  </a:cubicBezTo>
                  <a:cubicBezTo>
                    <a:pt x="16214" y="5082"/>
                    <a:pt x="16214" y="5082"/>
                    <a:pt x="16214" y="5082"/>
                  </a:cubicBezTo>
                  <a:cubicBezTo>
                    <a:pt x="16214" y="5015"/>
                    <a:pt x="16214" y="5015"/>
                    <a:pt x="16214" y="5015"/>
                  </a:cubicBezTo>
                  <a:cubicBezTo>
                    <a:pt x="16214" y="5082"/>
                    <a:pt x="16214" y="5082"/>
                    <a:pt x="16214" y="5082"/>
                  </a:cubicBezTo>
                  <a:cubicBezTo>
                    <a:pt x="16158" y="5149"/>
                    <a:pt x="16158" y="5149"/>
                    <a:pt x="16158" y="5149"/>
                  </a:cubicBezTo>
                  <a:cubicBezTo>
                    <a:pt x="16214" y="5283"/>
                    <a:pt x="16214" y="5283"/>
                    <a:pt x="16214" y="5283"/>
                  </a:cubicBezTo>
                  <a:cubicBezTo>
                    <a:pt x="16214" y="5283"/>
                    <a:pt x="16214" y="5283"/>
                    <a:pt x="16214" y="5283"/>
                  </a:cubicBezTo>
                  <a:cubicBezTo>
                    <a:pt x="16158" y="5350"/>
                    <a:pt x="16158" y="5350"/>
                    <a:pt x="16158" y="5350"/>
                  </a:cubicBezTo>
                  <a:cubicBezTo>
                    <a:pt x="16158" y="5350"/>
                    <a:pt x="16158" y="5350"/>
                    <a:pt x="16158" y="5350"/>
                  </a:cubicBezTo>
                  <a:cubicBezTo>
                    <a:pt x="16158" y="5417"/>
                    <a:pt x="16158" y="5417"/>
                    <a:pt x="16158" y="5417"/>
                  </a:cubicBezTo>
                  <a:cubicBezTo>
                    <a:pt x="16102" y="5417"/>
                    <a:pt x="16102" y="5417"/>
                    <a:pt x="16102" y="5417"/>
                  </a:cubicBezTo>
                  <a:cubicBezTo>
                    <a:pt x="16046" y="5417"/>
                    <a:pt x="16046" y="5417"/>
                    <a:pt x="16046" y="5417"/>
                  </a:cubicBezTo>
                  <a:cubicBezTo>
                    <a:pt x="16046" y="5350"/>
                    <a:pt x="16046" y="5350"/>
                    <a:pt x="16046" y="5350"/>
                  </a:cubicBezTo>
                  <a:cubicBezTo>
                    <a:pt x="15990" y="5350"/>
                    <a:pt x="15990" y="5350"/>
                    <a:pt x="15990" y="5350"/>
                  </a:cubicBezTo>
                  <a:cubicBezTo>
                    <a:pt x="16046" y="5216"/>
                    <a:pt x="16046" y="5216"/>
                    <a:pt x="16046" y="5216"/>
                  </a:cubicBezTo>
                  <a:cubicBezTo>
                    <a:pt x="16046" y="5149"/>
                    <a:pt x="16046" y="5149"/>
                    <a:pt x="16046" y="5149"/>
                  </a:cubicBezTo>
                  <a:cubicBezTo>
                    <a:pt x="16046" y="5149"/>
                    <a:pt x="16046" y="5149"/>
                    <a:pt x="16046" y="5149"/>
                  </a:cubicBezTo>
                  <a:cubicBezTo>
                    <a:pt x="16102" y="5082"/>
                    <a:pt x="16102" y="5082"/>
                    <a:pt x="16102" y="5082"/>
                  </a:cubicBezTo>
                  <a:cubicBezTo>
                    <a:pt x="16046" y="5082"/>
                    <a:pt x="16046" y="5082"/>
                    <a:pt x="16046" y="5082"/>
                  </a:cubicBezTo>
                  <a:cubicBezTo>
                    <a:pt x="15990" y="5149"/>
                    <a:pt x="15990" y="5149"/>
                    <a:pt x="15990" y="5149"/>
                  </a:cubicBezTo>
                  <a:cubicBezTo>
                    <a:pt x="15990" y="5216"/>
                    <a:pt x="15990" y="5216"/>
                    <a:pt x="15990" y="5216"/>
                  </a:cubicBezTo>
                  <a:cubicBezTo>
                    <a:pt x="15990" y="5216"/>
                    <a:pt x="15990" y="5216"/>
                    <a:pt x="15990" y="5216"/>
                  </a:cubicBezTo>
                  <a:cubicBezTo>
                    <a:pt x="15990" y="5350"/>
                    <a:pt x="15990" y="5350"/>
                    <a:pt x="15990" y="5350"/>
                  </a:cubicBezTo>
                  <a:cubicBezTo>
                    <a:pt x="15934" y="5350"/>
                    <a:pt x="15934" y="5350"/>
                    <a:pt x="15934" y="5350"/>
                  </a:cubicBezTo>
                  <a:cubicBezTo>
                    <a:pt x="15877" y="5283"/>
                    <a:pt x="15877" y="5283"/>
                    <a:pt x="15877" y="5283"/>
                  </a:cubicBezTo>
                  <a:cubicBezTo>
                    <a:pt x="15877" y="5283"/>
                    <a:pt x="15877" y="5283"/>
                    <a:pt x="15877" y="5283"/>
                  </a:cubicBezTo>
                  <a:cubicBezTo>
                    <a:pt x="15877" y="5216"/>
                    <a:pt x="15877" y="5216"/>
                    <a:pt x="15877" y="5216"/>
                  </a:cubicBezTo>
                  <a:cubicBezTo>
                    <a:pt x="15877" y="5216"/>
                    <a:pt x="15877" y="5216"/>
                    <a:pt x="15877" y="5216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21" y="5216"/>
                    <a:pt x="15821" y="5216"/>
                    <a:pt x="15821" y="5216"/>
                  </a:cubicBezTo>
                  <a:cubicBezTo>
                    <a:pt x="15821" y="5216"/>
                    <a:pt x="15821" y="5216"/>
                    <a:pt x="15821" y="5216"/>
                  </a:cubicBezTo>
                  <a:cubicBezTo>
                    <a:pt x="15821" y="5283"/>
                    <a:pt x="15821" y="5283"/>
                    <a:pt x="15821" y="5283"/>
                  </a:cubicBezTo>
                  <a:cubicBezTo>
                    <a:pt x="15765" y="5283"/>
                    <a:pt x="15765" y="5283"/>
                    <a:pt x="15765" y="5283"/>
                  </a:cubicBezTo>
                  <a:cubicBezTo>
                    <a:pt x="15765" y="5283"/>
                    <a:pt x="15765" y="5283"/>
                    <a:pt x="15765" y="5283"/>
                  </a:cubicBezTo>
                  <a:cubicBezTo>
                    <a:pt x="15709" y="5283"/>
                    <a:pt x="15709" y="5283"/>
                    <a:pt x="15709" y="5283"/>
                  </a:cubicBezTo>
                  <a:close/>
                  <a:moveTo>
                    <a:pt x="17056" y="13241"/>
                  </a:moveTo>
                  <a:cubicBezTo>
                    <a:pt x="17056" y="13308"/>
                    <a:pt x="17056" y="13308"/>
                    <a:pt x="17056" y="13308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7056" y="13441"/>
                    <a:pt x="17056" y="13441"/>
                    <a:pt x="17056" y="13441"/>
                  </a:cubicBezTo>
                  <a:cubicBezTo>
                    <a:pt x="17112" y="13375"/>
                    <a:pt x="17112" y="13375"/>
                    <a:pt x="17112" y="13375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7112" y="13308"/>
                    <a:pt x="17112" y="13308"/>
                    <a:pt x="17112" y="13308"/>
                  </a:cubicBezTo>
                  <a:cubicBezTo>
                    <a:pt x="17112" y="13241"/>
                    <a:pt x="17112" y="13241"/>
                    <a:pt x="17112" y="13241"/>
                  </a:cubicBezTo>
                  <a:cubicBezTo>
                    <a:pt x="17056" y="13241"/>
                    <a:pt x="17056" y="13241"/>
                    <a:pt x="17056" y="13241"/>
                  </a:cubicBezTo>
                  <a:close/>
                  <a:moveTo>
                    <a:pt x="16999" y="12973"/>
                  </a:moveTo>
                  <a:cubicBezTo>
                    <a:pt x="16999" y="12907"/>
                    <a:pt x="16999" y="12907"/>
                    <a:pt x="16999" y="12907"/>
                  </a:cubicBezTo>
                  <a:cubicBezTo>
                    <a:pt x="17056" y="12907"/>
                    <a:pt x="17056" y="12907"/>
                    <a:pt x="17056" y="12907"/>
                  </a:cubicBezTo>
                  <a:cubicBezTo>
                    <a:pt x="17056" y="12907"/>
                    <a:pt x="17056" y="12907"/>
                    <a:pt x="17056" y="12907"/>
                  </a:cubicBezTo>
                  <a:cubicBezTo>
                    <a:pt x="17056" y="12973"/>
                    <a:pt x="17056" y="12973"/>
                    <a:pt x="17056" y="12973"/>
                  </a:cubicBezTo>
                  <a:cubicBezTo>
                    <a:pt x="16999" y="12973"/>
                    <a:pt x="16999" y="12973"/>
                    <a:pt x="16999" y="12973"/>
                  </a:cubicBezTo>
                  <a:close/>
                  <a:moveTo>
                    <a:pt x="16943" y="12773"/>
                  </a:moveTo>
                  <a:cubicBezTo>
                    <a:pt x="16999" y="12706"/>
                    <a:pt x="16999" y="12706"/>
                    <a:pt x="16999" y="12706"/>
                  </a:cubicBezTo>
                  <a:cubicBezTo>
                    <a:pt x="16999" y="12706"/>
                    <a:pt x="16999" y="12706"/>
                    <a:pt x="16999" y="12706"/>
                  </a:cubicBezTo>
                  <a:cubicBezTo>
                    <a:pt x="17056" y="12706"/>
                    <a:pt x="17056" y="12706"/>
                    <a:pt x="17056" y="12706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6943" y="12773"/>
                    <a:pt x="16943" y="12773"/>
                    <a:pt x="16943" y="12773"/>
                  </a:cubicBezTo>
                  <a:close/>
                  <a:moveTo>
                    <a:pt x="16551" y="8760"/>
                  </a:moveTo>
                  <a:cubicBezTo>
                    <a:pt x="16551" y="8760"/>
                    <a:pt x="16551" y="8760"/>
                    <a:pt x="16551" y="8760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551" y="8760"/>
                    <a:pt x="16551" y="8760"/>
                    <a:pt x="16551" y="8760"/>
                  </a:cubicBezTo>
                  <a:cubicBezTo>
                    <a:pt x="16551" y="8760"/>
                    <a:pt x="16551" y="8760"/>
                    <a:pt x="16551" y="8760"/>
                  </a:cubicBezTo>
                  <a:close/>
                  <a:moveTo>
                    <a:pt x="16607" y="8827"/>
                  </a:moveTo>
                  <a:cubicBezTo>
                    <a:pt x="16607" y="8760"/>
                    <a:pt x="16607" y="8760"/>
                    <a:pt x="16607" y="8760"/>
                  </a:cubicBezTo>
                  <a:cubicBezTo>
                    <a:pt x="16607" y="8760"/>
                    <a:pt x="16607" y="8760"/>
                    <a:pt x="16607" y="8760"/>
                  </a:cubicBezTo>
                  <a:cubicBezTo>
                    <a:pt x="16663" y="8760"/>
                    <a:pt x="16663" y="8760"/>
                    <a:pt x="16663" y="8760"/>
                  </a:cubicBezTo>
                  <a:cubicBezTo>
                    <a:pt x="16663" y="8760"/>
                    <a:pt x="16663" y="8760"/>
                    <a:pt x="16663" y="8760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607" y="8827"/>
                    <a:pt x="16607" y="8827"/>
                    <a:pt x="16607" y="8827"/>
                  </a:cubicBezTo>
                  <a:close/>
                  <a:moveTo>
                    <a:pt x="16551" y="8961"/>
                  </a:move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607" y="8827"/>
                    <a:pt x="16607" y="8827"/>
                    <a:pt x="16607" y="8827"/>
                  </a:cubicBezTo>
                  <a:cubicBezTo>
                    <a:pt x="16607" y="8894"/>
                    <a:pt x="16607" y="8894"/>
                    <a:pt x="16607" y="8894"/>
                  </a:cubicBez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551" y="8961"/>
                    <a:pt x="16551" y="8961"/>
                    <a:pt x="16551" y="8961"/>
                  </a:cubicBezTo>
                  <a:close/>
                  <a:moveTo>
                    <a:pt x="17280" y="10165"/>
                  </a:moveTo>
                  <a:cubicBezTo>
                    <a:pt x="17336" y="10098"/>
                    <a:pt x="17336" y="10098"/>
                    <a:pt x="17336" y="10098"/>
                  </a:cubicBezTo>
                  <a:cubicBezTo>
                    <a:pt x="17336" y="10165"/>
                    <a:pt x="17336" y="10165"/>
                    <a:pt x="17336" y="10165"/>
                  </a:cubicBezTo>
                  <a:cubicBezTo>
                    <a:pt x="17336" y="10165"/>
                    <a:pt x="17336" y="10165"/>
                    <a:pt x="17336" y="10165"/>
                  </a:cubicBezTo>
                  <a:cubicBezTo>
                    <a:pt x="17280" y="10165"/>
                    <a:pt x="17280" y="10165"/>
                    <a:pt x="17280" y="10165"/>
                  </a:cubicBezTo>
                  <a:cubicBezTo>
                    <a:pt x="17280" y="10165"/>
                    <a:pt x="17280" y="10165"/>
                    <a:pt x="17280" y="10165"/>
                  </a:cubicBezTo>
                  <a:close/>
                  <a:moveTo>
                    <a:pt x="17224" y="10165"/>
                  </a:moveTo>
                  <a:cubicBezTo>
                    <a:pt x="17224" y="10098"/>
                    <a:pt x="17224" y="10098"/>
                    <a:pt x="17224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24" y="10165"/>
                    <a:pt x="17224" y="10165"/>
                    <a:pt x="17224" y="10165"/>
                  </a:cubicBezTo>
                  <a:cubicBezTo>
                    <a:pt x="17224" y="10165"/>
                    <a:pt x="17224" y="10165"/>
                    <a:pt x="17224" y="10165"/>
                  </a:cubicBezTo>
                  <a:cubicBezTo>
                    <a:pt x="17224" y="10165"/>
                    <a:pt x="17224" y="10165"/>
                    <a:pt x="17224" y="10165"/>
                  </a:cubicBezTo>
                  <a:close/>
                  <a:moveTo>
                    <a:pt x="17056" y="10700"/>
                  </a:moveTo>
                  <a:cubicBezTo>
                    <a:pt x="17112" y="10700"/>
                    <a:pt x="17112" y="10700"/>
                    <a:pt x="17112" y="10700"/>
                  </a:cubicBezTo>
                  <a:cubicBezTo>
                    <a:pt x="17112" y="10700"/>
                    <a:pt x="17112" y="10700"/>
                    <a:pt x="17112" y="10700"/>
                  </a:cubicBezTo>
                  <a:cubicBezTo>
                    <a:pt x="17112" y="10700"/>
                    <a:pt x="17112" y="10700"/>
                    <a:pt x="17112" y="10700"/>
                  </a:cubicBezTo>
                  <a:cubicBezTo>
                    <a:pt x="17056" y="10700"/>
                    <a:pt x="17056" y="10700"/>
                    <a:pt x="17056" y="10700"/>
                  </a:cubicBezTo>
                  <a:close/>
                  <a:moveTo>
                    <a:pt x="17280" y="10900"/>
                  </a:moveTo>
                  <a:cubicBezTo>
                    <a:pt x="17280" y="10967"/>
                    <a:pt x="17280" y="10967"/>
                    <a:pt x="17280" y="10967"/>
                  </a:cubicBezTo>
                  <a:cubicBezTo>
                    <a:pt x="17336" y="10967"/>
                    <a:pt x="17336" y="10967"/>
                    <a:pt x="17336" y="10967"/>
                  </a:cubicBezTo>
                  <a:cubicBezTo>
                    <a:pt x="17336" y="10900"/>
                    <a:pt x="17336" y="10900"/>
                    <a:pt x="17336" y="10900"/>
                  </a:cubicBezTo>
                  <a:cubicBezTo>
                    <a:pt x="17280" y="10900"/>
                    <a:pt x="17280" y="10900"/>
                    <a:pt x="17280" y="10900"/>
                  </a:cubicBezTo>
                  <a:cubicBezTo>
                    <a:pt x="17280" y="10900"/>
                    <a:pt x="17280" y="10900"/>
                    <a:pt x="17280" y="10900"/>
                  </a:cubicBezTo>
                  <a:close/>
                  <a:moveTo>
                    <a:pt x="17673" y="11368"/>
                  </a:moveTo>
                  <a:cubicBezTo>
                    <a:pt x="17617" y="11302"/>
                    <a:pt x="17617" y="11302"/>
                    <a:pt x="17617" y="11302"/>
                  </a:cubicBezTo>
                  <a:cubicBezTo>
                    <a:pt x="17673" y="11235"/>
                    <a:pt x="17673" y="11235"/>
                    <a:pt x="17673" y="11235"/>
                  </a:cubicBezTo>
                  <a:cubicBezTo>
                    <a:pt x="17673" y="11302"/>
                    <a:pt x="17673" y="11302"/>
                    <a:pt x="17673" y="11302"/>
                  </a:cubicBezTo>
                  <a:cubicBezTo>
                    <a:pt x="17673" y="11302"/>
                    <a:pt x="17673" y="11302"/>
                    <a:pt x="17673" y="11302"/>
                  </a:cubicBezTo>
                  <a:cubicBezTo>
                    <a:pt x="17673" y="11368"/>
                    <a:pt x="17673" y="11368"/>
                    <a:pt x="17673" y="11368"/>
                  </a:cubicBezTo>
                  <a:cubicBezTo>
                    <a:pt x="17673" y="11368"/>
                    <a:pt x="17673" y="11368"/>
                    <a:pt x="17673" y="11368"/>
                  </a:cubicBezTo>
                  <a:close/>
                  <a:moveTo>
                    <a:pt x="17841" y="11569"/>
                  </a:moveTo>
                  <a:cubicBezTo>
                    <a:pt x="17841" y="11569"/>
                    <a:pt x="17841" y="11569"/>
                    <a:pt x="17841" y="11569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69"/>
                    <a:pt x="17897" y="11569"/>
                    <a:pt x="17897" y="11569"/>
                  </a:cubicBezTo>
                  <a:cubicBezTo>
                    <a:pt x="17841" y="11569"/>
                    <a:pt x="17841" y="11569"/>
                    <a:pt x="17841" y="11569"/>
                  </a:cubicBezTo>
                  <a:cubicBezTo>
                    <a:pt x="17841" y="11569"/>
                    <a:pt x="17841" y="11569"/>
                    <a:pt x="17841" y="11569"/>
                  </a:cubicBezTo>
                  <a:close/>
                  <a:moveTo>
                    <a:pt x="16438" y="5885"/>
                  </a:moveTo>
                  <a:cubicBezTo>
                    <a:pt x="16438" y="5818"/>
                    <a:pt x="16438" y="5818"/>
                    <a:pt x="16438" y="5818"/>
                  </a:cubicBezTo>
                  <a:cubicBezTo>
                    <a:pt x="16495" y="5818"/>
                    <a:pt x="16495" y="5818"/>
                    <a:pt x="16495" y="5818"/>
                  </a:cubicBezTo>
                  <a:cubicBezTo>
                    <a:pt x="16495" y="5751"/>
                    <a:pt x="16495" y="5751"/>
                    <a:pt x="16495" y="5751"/>
                  </a:cubicBezTo>
                  <a:cubicBezTo>
                    <a:pt x="16607" y="5684"/>
                    <a:pt x="16607" y="5684"/>
                    <a:pt x="16607" y="5684"/>
                  </a:cubicBezTo>
                  <a:cubicBezTo>
                    <a:pt x="16663" y="5684"/>
                    <a:pt x="16663" y="5684"/>
                    <a:pt x="16663" y="5684"/>
                  </a:cubicBezTo>
                  <a:cubicBezTo>
                    <a:pt x="16663" y="5684"/>
                    <a:pt x="16663" y="5684"/>
                    <a:pt x="16663" y="5684"/>
                  </a:cubicBezTo>
                  <a:cubicBezTo>
                    <a:pt x="16551" y="5751"/>
                    <a:pt x="16551" y="5751"/>
                    <a:pt x="16551" y="5751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551" y="5885"/>
                    <a:pt x="16551" y="5885"/>
                    <a:pt x="16551" y="5885"/>
                  </a:cubicBezTo>
                  <a:cubicBezTo>
                    <a:pt x="16551" y="5885"/>
                    <a:pt x="16551" y="5885"/>
                    <a:pt x="16551" y="5885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495" y="5818"/>
                    <a:pt x="16495" y="5818"/>
                    <a:pt x="16495" y="5818"/>
                  </a:cubicBezTo>
                  <a:cubicBezTo>
                    <a:pt x="16495" y="5885"/>
                    <a:pt x="16495" y="5885"/>
                    <a:pt x="16495" y="5885"/>
                  </a:cubicBezTo>
                  <a:cubicBezTo>
                    <a:pt x="16438" y="5885"/>
                    <a:pt x="16438" y="5885"/>
                    <a:pt x="16438" y="5885"/>
                  </a:cubicBezTo>
                  <a:close/>
                  <a:moveTo>
                    <a:pt x="16214" y="5617"/>
                  </a:moveTo>
                  <a:cubicBezTo>
                    <a:pt x="16214" y="5617"/>
                    <a:pt x="16214" y="5617"/>
                    <a:pt x="16214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14" y="5617"/>
                    <a:pt x="16214" y="5617"/>
                    <a:pt x="16214" y="5617"/>
                  </a:cubicBezTo>
                  <a:close/>
                  <a:moveTo>
                    <a:pt x="14868" y="4949"/>
                  </a:moveTo>
                  <a:cubicBezTo>
                    <a:pt x="14811" y="4949"/>
                    <a:pt x="14811" y="4949"/>
                    <a:pt x="14811" y="4949"/>
                  </a:cubicBezTo>
                  <a:cubicBezTo>
                    <a:pt x="14811" y="4882"/>
                    <a:pt x="14811" y="4882"/>
                    <a:pt x="14811" y="4882"/>
                  </a:cubicBezTo>
                  <a:cubicBezTo>
                    <a:pt x="14811" y="4815"/>
                    <a:pt x="14811" y="4815"/>
                    <a:pt x="14811" y="4815"/>
                  </a:cubicBezTo>
                  <a:cubicBezTo>
                    <a:pt x="14811" y="4748"/>
                    <a:pt x="14811" y="4748"/>
                    <a:pt x="14811" y="4748"/>
                  </a:cubicBezTo>
                  <a:cubicBezTo>
                    <a:pt x="14811" y="4681"/>
                    <a:pt x="14811" y="4681"/>
                    <a:pt x="14811" y="4681"/>
                  </a:cubicBezTo>
                  <a:cubicBezTo>
                    <a:pt x="14811" y="4681"/>
                    <a:pt x="14811" y="4681"/>
                    <a:pt x="14811" y="4681"/>
                  </a:cubicBezTo>
                  <a:cubicBezTo>
                    <a:pt x="14868" y="4681"/>
                    <a:pt x="14868" y="4681"/>
                    <a:pt x="14868" y="4681"/>
                  </a:cubicBezTo>
                  <a:cubicBezTo>
                    <a:pt x="14924" y="4681"/>
                    <a:pt x="14924" y="4681"/>
                    <a:pt x="14924" y="4681"/>
                  </a:cubicBezTo>
                  <a:cubicBezTo>
                    <a:pt x="14924" y="4748"/>
                    <a:pt x="14924" y="4748"/>
                    <a:pt x="14924" y="4748"/>
                  </a:cubicBezTo>
                  <a:cubicBezTo>
                    <a:pt x="14868" y="4882"/>
                    <a:pt x="14868" y="4882"/>
                    <a:pt x="14868" y="4882"/>
                  </a:cubicBezTo>
                  <a:cubicBezTo>
                    <a:pt x="14868" y="4882"/>
                    <a:pt x="14868" y="4882"/>
                    <a:pt x="14868" y="4882"/>
                  </a:cubicBezTo>
                  <a:cubicBezTo>
                    <a:pt x="14868" y="4949"/>
                    <a:pt x="14868" y="4949"/>
                    <a:pt x="14868" y="4949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868" y="4949"/>
                    <a:pt x="14868" y="4949"/>
                    <a:pt x="14868" y="4949"/>
                  </a:cubicBezTo>
                  <a:close/>
                  <a:moveTo>
                    <a:pt x="14868" y="2006"/>
                  </a:moveTo>
                  <a:cubicBezTo>
                    <a:pt x="14924" y="1939"/>
                    <a:pt x="14924" y="1939"/>
                    <a:pt x="14924" y="1939"/>
                  </a:cubicBezTo>
                  <a:cubicBezTo>
                    <a:pt x="14924" y="1872"/>
                    <a:pt x="14924" y="1872"/>
                    <a:pt x="14924" y="1872"/>
                  </a:cubicBezTo>
                  <a:cubicBezTo>
                    <a:pt x="14924" y="1806"/>
                    <a:pt x="14924" y="1806"/>
                    <a:pt x="14924" y="1806"/>
                  </a:cubicBezTo>
                  <a:cubicBezTo>
                    <a:pt x="15036" y="1806"/>
                    <a:pt x="15036" y="1806"/>
                    <a:pt x="15036" y="1806"/>
                  </a:cubicBezTo>
                  <a:cubicBezTo>
                    <a:pt x="15036" y="1739"/>
                    <a:pt x="15036" y="1739"/>
                    <a:pt x="15036" y="1739"/>
                  </a:cubicBezTo>
                  <a:cubicBezTo>
                    <a:pt x="15036" y="1672"/>
                    <a:pt x="15036" y="1672"/>
                    <a:pt x="15036" y="1672"/>
                  </a:cubicBezTo>
                  <a:cubicBezTo>
                    <a:pt x="14980" y="1672"/>
                    <a:pt x="14980" y="1672"/>
                    <a:pt x="14980" y="1672"/>
                  </a:cubicBezTo>
                  <a:cubicBezTo>
                    <a:pt x="14924" y="1672"/>
                    <a:pt x="14924" y="1672"/>
                    <a:pt x="14924" y="1672"/>
                  </a:cubicBezTo>
                  <a:cubicBezTo>
                    <a:pt x="14980" y="1605"/>
                    <a:pt x="14980" y="1605"/>
                    <a:pt x="14980" y="1605"/>
                  </a:cubicBezTo>
                  <a:cubicBezTo>
                    <a:pt x="14924" y="1605"/>
                    <a:pt x="14924" y="1605"/>
                    <a:pt x="14924" y="1605"/>
                  </a:cubicBezTo>
                  <a:cubicBezTo>
                    <a:pt x="14868" y="1672"/>
                    <a:pt x="14868" y="1672"/>
                    <a:pt x="14868" y="1672"/>
                  </a:cubicBezTo>
                  <a:cubicBezTo>
                    <a:pt x="14811" y="1672"/>
                    <a:pt x="14811" y="1672"/>
                    <a:pt x="14811" y="1672"/>
                  </a:cubicBezTo>
                  <a:cubicBezTo>
                    <a:pt x="14811" y="1739"/>
                    <a:pt x="14811" y="1739"/>
                    <a:pt x="14811" y="1739"/>
                  </a:cubicBezTo>
                  <a:cubicBezTo>
                    <a:pt x="14755" y="1739"/>
                    <a:pt x="14755" y="1739"/>
                    <a:pt x="14755" y="1739"/>
                  </a:cubicBezTo>
                  <a:cubicBezTo>
                    <a:pt x="14755" y="1806"/>
                    <a:pt x="14755" y="1806"/>
                    <a:pt x="14755" y="1806"/>
                  </a:cubicBezTo>
                  <a:cubicBezTo>
                    <a:pt x="14811" y="1806"/>
                    <a:pt x="14811" y="1806"/>
                    <a:pt x="14811" y="1806"/>
                  </a:cubicBezTo>
                  <a:cubicBezTo>
                    <a:pt x="14868" y="1806"/>
                    <a:pt x="14868" y="1806"/>
                    <a:pt x="14868" y="1806"/>
                  </a:cubicBezTo>
                  <a:cubicBezTo>
                    <a:pt x="14868" y="1872"/>
                    <a:pt x="14868" y="1872"/>
                    <a:pt x="14868" y="1872"/>
                  </a:cubicBezTo>
                  <a:cubicBezTo>
                    <a:pt x="14811" y="1872"/>
                    <a:pt x="14811" y="1872"/>
                    <a:pt x="14811" y="1872"/>
                  </a:cubicBezTo>
                  <a:cubicBezTo>
                    <a:pt x="14811" y="1939"/>
                    <a:pt x="14811" y="1939"/>
                    <a:pt x="14811" y="1939"/>
                  </a:cubicBezTo>
                  <a:cubicBezTo>
                    <a:pt x="14868" y="1939"/>
                    <a:pt x="14868" y="1939"/>
                    <a:pt x="14868" y="1939"/>
                  </a:cubicBezTo>
                  <a:cubicBezTo>
                    <a:pt x="14868" y="2006"/>
                    <a:pt x="14868" y="2006"/>
                    <a:pt x="14868" y="2006"/>
                  </a:cubicBezTo>
                  <a:close/>
                  <a:moveTo>
                    <a:pt x="14194" y="3611"/>
                  </a:moveTo>
                  <a:cubicBezTo>
                    <a:pt x="14194" y="3544"/>
                    <a:pt x="14194" y="3544"/>
                    <a:pt x="14194" y="3544"/>
                  </a:cubicBezTo>
                  <a:cubicBezTo>
                    <a:pt x="14250" y="3544"/>
                    <a:pt x="14250" y="3544"/>
                    <a:pt x="14250" y="3544"/>
                  </a:cubicBezTo>
                  <a:cubicBezTo>
                    <a:pt x="14194" y="3477"/>
                    <a:pt x="14194" y="3477"/>
                    <a:pt x="14194" y="3477"/>
                  </a:cubicBezTo>
                  <a:cubicBezTo>
                    <a:pt x="14194" y="3411"/>
                    <a:pt x="14194" y="3411"/>
                    <a:pt x="14194" y="3411"/>
                  </a:cubicBezTo>
                  <a:cubicBezTo>
                    <a:pt x="14194" y="3411"/>
                    <a:pt x="14194" y="3411"/>
                    <a:pt x="14194" y="3411"/>
                  </a:cubicBezTo>
                  <a:cubicBezTo>
                    <a:pt x="14194" y="3344"/>
                    <a:pt x="14194" y="3344"/>
                    <a:pt x="14194" y="3344"/>
                  </a:cubicBezTo>
                  <a:cubicBezTo>
                    <a:pt x="14194" y="3344"/>
                    <a:pt x="14194" y="3344"/>
                    <a:pt x="14194" y="3344"/>
                  </a:cubicBezTo>
                  <a:cubicBezTo>
                    <a:pt x="14250" y="3344"/>
                    <a:pt x="14250" y="3344"/>
                    <a:pt x="14250" y="3344"/>
                  </a:cubicBezTo>
                  <a:cubicBezTo>
                    <a:pt x="14306" y="3344"/>
                    <a:pt x="14306" y="3344"/>
                    <a:pt x="14306" y="3344"/>
                  </a:cubicBezTo>
                  <a:cubicBezTo>
                    <a:pt x="14306" y="3344"/>
                    <a:pt x="14306" y="3344"/>
                    <a:pt x="14306" y="3344"/>
                  </a:cubicBezTo>
                  <a:cubicBezTo>
                    <a:pt x="14363" y="3344"/>
                    <a:pt x="14363" y="3344"/>
                    <a:pt x="14363" y="3344"/>
                  </a:cubicBezTo>
                  <a:cubicBezTo>
                    <a:pt x="14306" y="3277"/>
                    <a:pt x="14306" y="3277"/>
                    <a:pt x="14306" y="3277"/>
                  </a:cubicBezTo>
                  <a:cubicBezTo>
                    <a:pt x="14250" y="3210"/>
                    <a:pt x="14250" y="3210"/>
                    <a:pt x="14250" y="3210"/>
                  </a:cubicBezTo>
                  <a:cubicBezTo>
                    <a:pt x="14250" y="3210"/>
                    <a:pt x="14250" y="3210"/>
                    <a:pt x="14250" y="3210"/>
                  </a:cubicBezTo>
                  <a:cubicBezTo>
                    <a:pt x="14306" y="3210"/>
                    <a:pt x="14306" y="3210"/>
                    <a:pt x="14306" y="3210"/>
                  </a:cubicBezTo>
                  <a:cubicBezTo>
                    <a:pt x="14250" y="3143"/>
                    <a:pt x="14250" y="3143"/>
                    <a:pt x="14250" y="3143"/>
                  </a:cubicBezTo>
                  <a:cubicBezTo>
                    <a:pt x="14306" y="3076"/>
                    <a:pt x="14306" y="3076"/>
                    <a:pt x="14306" y="3076"/>
                  </a:cubicBezTo>
                  <a:cubicBezTo>
                    <a:pt x="14306" y="3009"/>
                    <a:pt x="14306" y="3009"/>
                    <a:pt x="14306" y="3009"/>
                  </a:cubicBezTo>
                  <a:cubicBezTo>
                    <a:pt x="14306" y="2942"/>
                    <a:pt x="14306" y="2942"/>
                    <a:pt x="14306" y="2942"/>
                  </a:cubicBezTo>
                  <a:cubicBezTo>
                    <a:pt x="14363" y="2942"/>
                    <a:pt x="14363" y="2942"/>
                    <a:pt x="14363" y="2942"/>
                  </a:cubicBezTo>
                  <a:cubicBezTo>
                    <a:pt x="14363" y="2942"/>
                    <a:pt x="14363" y="2942"/>
                    <a:pt x="14363" y="2942"/>
                  </a:cubicBezTo>
                  <a:cubicBezTo>
                    <a:pt x="14363" y="2809"/>
                    <a:pt x="14363" y="2809"/>
                    <a:pt x="14363" y="2809"/>
                  </a:cubicBezTo>
                  <a:cubicBezTo>
                    <a:pt x="14419" y="2809"/>
                    <a:pt x="14419" y="2809"/>
                    <a:pt x="14419" y="2809"/>
                  </a:cubicBezTo>
                  <a:cubicBezTo>
                    <a:pt x="14475" y="2742"/>
                    <a:pt x="14475" y="2742"/>
                    <a:pt x="14475" y="2742"/>
                  </a:cubicBezTo>
                  <a:cubicBezTo>
                    <a:pt x="14531" y="2742"/>
                    <a:pt x="14531" y="2742"/>
                    <a:pt x="14531" y="2742"/>
                  </a:cubicBezTo>
                  <a:cubicBezTo>
                    <a:pt x="14587" y="2809"/>
                    <a:pt x="14587" y="2809"/>
                    <a:pt x="14587" y="2809"/>
                  </a:cubicBezTo>
                  <a:cubicBezTo>
                    <a:pt x="14587" y="2876"/>
                    <a:pt x="14587" y="2876"/>
                    <a:pt x="14587" y="2876"/>
                  </a:cubicBezTo>
                  <a:cubicBezTo>
                    <a:pt x="14587" y="2942"/>
                    <a:pt x="14587" y="2942"/>
                    <a:pt x="14587" y="2942"/>
                  </a:cubicBezTo>
                  <a:cubicBezTo>
                    <a:pt x="14643" y="2942"/>
                    <a:pt x="14643" y="2942"/>
                    <a:pt x="14643" y="2942"/>
                  </a:cubicBezTo>
                  <a:cubicBezTo>
                    <a:pt x="14643" y="2942"/>
                    <a:pt x="14643" y="2942"/>
                    <a:pt x="14643" y="2942"/>
                  </a:cubicBezTo>
                  <a:cubicBezTo>
                    <a:pt x="14643" y="3009"/>
                    <a:pt x="14643" y="3009"/>
                    <a:pt x="14643" y="3009"/>
                  </a:cubicBezTo>
                  <a:cubicBezTo>
                    <a:pt x="14699" y="3076"/>
                    <a:pt x="14699" y="3076"/>
                    <a:pt x="14699" y="3076"/>
                  </a:cubicBezTo>
                  <a:cubicBezTo>
                    <a:pt x="14699" y="3076"/>
                    <a:pt x="14699" y="3076"/>
                    <a:pt x="14699" y="3076"/>
                  </a:cubicBezTo>
                  <a:cubicBezTo>
                    <a:pt x="14699" y="3143"/>
                    <a:pt x="14699" y="3143"/>
                    <a:pt x="14699" y="3143"/>
                  </a:cubicBezTo>
                  <a:cubicBezTo>
                    <a:pt x="14755" y="3143"/>
                    <a:pt x="14755" y="3143"/>
                    <a:pt x="14755" y="3143"/>
                  </a:cubicBezTo>
                  <a:cubicBezTo>
                    <a:pt x="14755" y="3143"/>
                    <a:pt x="14755" y="3143"/>
                    <a:pt x="14755" y="3143"/>
                  </a:cubicBezTo>
                  <a:cubicBezTo>
                    <a:pt x="14755" y="3210"/>
                    <a:pt x="14755" y="3210"/>
                    <a:pt x="14755" y="3210"/>
                  </a:cubicBezTo>
                  <a:cubicBezTo>
                    <a:pt x="14811" y="3344"/>
                    <a:pt x="14811" y="3344"/>
                    <a:pt x="14811" y="3344"/>
                  </a:cubicBezTo>
                  <a:cubicBezTo>
                    <a:pt x="14755" y="3344"/>
                    <a:pt x="14755" y="3344"/>
                    <a:pt x="14755" y="3344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43" y="3411"/>
                    <a:pt x="14643" y="3411"/>
                    <a:pt x="14643" y="3411"/>
                  </a:cubicBezTo>
                  <a:cubicBezTo>
                    <a:pt x="14643" y="3411"/>
                    <a:pt x="14643" y="3411"/>
                    <a:pt x="14643" y="3411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99" y="3477"/>
                    <a:pt x="14699" y="3477"/>
                    <a:pt x="14699" y="3477"/>
                  </a:cubicBezTo>
                  <a:cubicBezTo>
                    <a:pt x="14699" y="3544"/>
                    <a:pt x="14699" y="3544"/>
                    <a:pt x="14699" y="3544"/>
                  </a:cubicBezTo>
                  <a:cubicBezTo>
                    <a:pt x="14587" y="3611"/>
                    <a:pt x="14587" y="3611"/>
                    <a:pt x="14587" y="3611"/>
                  </a:cubicBezTo>
                  <a:cubicBezTo>
                    <a:pt x="14587" y="3678"/>
                    <a:pt x="14587" y="3678"/>
                    <a:pt x="14587" y="3678"/>
                  </a:cubicBezTo>
                  <a:cubicBezTo>
                    <a:pt x="14531" y="3611"/>
                    <a:pt x="14531" y="3611"/>
                    <a:pt x="14531" y="3611"/>
                  </a:cubicBezTo>
                  <a:cubicBezTo>
                    <a:pt x="14531" y="3611"/>
                    <a:pt x="14531" y="3611"/>
                    <a:pt x="14531" y="3611"/>
                  </a:cubicBezTo>
                  <a:cubicBezTo>
                    <a:pt x="14531" y="3544"/>
                    <a:pt x="14531" y="3544"/>
                    <a:pt x="14531" y="3544"/>
                  </a:cubicBezTo>
                  <a:cubicBezTo>
                    <a:pt x="14475" y="3611"/>
                    <a:pt x="14475" y="3611"/>
                    <a:pt x="14475" y="3611"/>
                  </a:cubicBezTo>
                  <a:cubicBezTo>
                    <a:pt x="14419" y="3611"/>
                    <a:pt x="14419" y="3611"/>
                    <a:pt x="14419" y="3611"/>
                  </a:cubicBezTo>
                  <a:cubicBezTo>
                    <a:pt x="14363" y="3611"/>
                    <a:pt x="14363" y="3611"/>
                    <a:pt x="14363" y="3611"/>
                  </a:cubicBezTo>
                  <a:cubicBezTo>
                    <a:pt x="14306" y="3611"/>
                    <a:pt x="14306" y="3611"/>
                    <a:pt x="14306" y="3611"/>
                  </a:cubicBezTo>
                  <a:cubicBezTo>
                    <a:pt x="14306" y="3544"/>
                    <a:pt x="14306" y="3544"/>
                    <a:pt x="14306" y="3544"/>
                  </a:cubicBezTo>
                  <a:cubicBezTo>
                    <a:pt x="14306" y="3544"/>
                    <a:pt x="14306" y="3544"/>
                    <a:pt x="14306" y="3544"/>
                  </a:cubicBezTo>
                  <a:cubicBezTo>
                    <a:pt x="14250" y="3611"/>
                    <a:pt x="14250" y="3611"/>
                    <a:pt x="14250" y="3611"/>
                  </a:cubicBezTo>
                  <a:cubicBezTo>
                    <a:pt x="14194" y="3611"/>
                    <a:pt x="14194" y="3611"/>
                    <a:pt x="14194" y="3611"/>
                  </a:cubicBezTo>
                  <a:close/>
                  <a:moveTo>
                    <a:pt x="14811" y="3544"/>
                  </a:moveTo>
                  <a:cubicBezTo>
                    <a:pt x="14811" y="3544"/>
                    <a:pt x="14811" y="3544"/>
                    <a:pt x="14811" y="3544"/>
                  </a:cubicBezTo>
                  <a:cubicBezTo>
                    <a:pt x="14811" y="3477"/>
                    <a:pt x="14811" y="3477"/>
                    <a:pt x="14811" y="3477"/>
                  </a:cubicBezTo>
                  <a:cubicBezTo>
                    <a:pt x="14811" y="3411"/>
                    <a:pt x="14811" y="3411"/>
                    <a:pt x="14811" y="3411"/>
                  </a:cubicBezTo>
                  <a:cubicBezTo>
                    <a:pt x="14811" y="3411"/>
                    <a:pt x="14811" y="3411"/>
                    <a:pt x="14811" y="3411"/>
                  </a:cubicBezTo>
                  <a:cubicBezTo>
                    <a:pt x="14755" y="3411"/>
                    <a:pt x="14755" y="3411"/>
                    <a:pt x="14755" y="3411"/>
                  </a:cubicBezTo>
                  <a:cubicBezTo>
                    <a:pt x="14755" y="3477"/>
                    <a:pt x="14755" y="3477"/>
                    <a:pt x="14755" y="3477"/>
                  </a:cubicBezTo>
                  <a:cubicBezTo>
                    <a:pt x="14811" y="3544"/>
                    <a:pt x="14811" y="3544"/>
                    <a:pt x="14811" y="3544"/>
                  </a:cubicBezTo>
                  <a:close/>
                  <a:moveTo>
                    <a:pt x="14980" y="4347"/>
                  </a:moveTo>
                  <a:cubicBezTo>
                    <a:pt x="14980" y="4414"/>
                    <a:pt x="14980" y="4414"/>
                    <a:pt x="14980" y="4414"/>
                  </a:cubicBezTo>
                  <a:cubicBezTo>
                    <a:pt x="15036" y="4414"/>
                    <a:pt x="15036" y="4414"/>
                    <a:pt x="15036" y="4414"/>
                  </a:cubicBezTo>
                  <a:cubicBezTo>
                    <a:pt x="15092" y="4414"/>
                    <a:pt x="15092" y="4414"/>
                    <a:pt x="15092" y="4414"/>
                  </a:cubicBezTo>
                  <a:cubicBezTo>
                    <a:pt x="15148" y="4414"/>
                    <a:pt x="15148" y="4414"/>
                    <a:pt x="15148" y="4414"/>
                  </a:cubicBezTo>
                  <a:cubicBezTo>
                    <a:pt x="15148" y="4347"/>
                    <a:pt x="15148" y="4347"/>
                    <a:pt x="15148" y="4347"/>
                  </a:cubicBezTo>
                  <a:cubicBezTo>
                    <a:pt x="15204" y="4280"/>
                    <a:pt x="15204" y="4280"/>
                    <a:pt x="15204" y="4280"/>
                  </a:cubicBezTo>
                  <a:cubicBezTo>
                    <a:pt x="15148" y="4280"/>
                    <a:pt x="15148" y="4280"/>
                    <a:pt x="15148" y="4280"/>
                  </a:cubicBezTo>
                  <a:cubicBezTo>
                    <a:pt x="15148" y="4213"/>
                    <a:pt x="15148" y="4213"/>
                    <a:pt x="15148" y="4213"/>
                  </a:cubicBezTo>
                  <a:cubicBezTo>
                    <a:pt x="15148" y="4213"/>
                    <a:pt x="15148" y="4213"/>
                    <a:pt x="15148" y="4213"/>
                  </a:cubicBezTo>
                  <a:cubicBezTo>
                    <a:pt x="15092" y="4213"/>
                    <a:pt x="15092" y="4213"/>
                    <a:pt x="15092" y="4213"/>
                  </a:cubicBezTo>
                  <a:cubicBezTo>
                    <a:pt x="15092" y="4146"/>
                    <a:pt x="15092" y="4146"/>
                    <a:pt x="15092" y="4146"/>
                  </a:cubicBezTo>
                  <a:cubicBezTo>
                    <a:pt x="15036" y="4146"/>
                    <a:pt x="15036" y="4146"/>
                    <a:pt x="15036" y="4146"/>
                  </a:cubicBezTo>
                  <a:cubicBezTo>
                    <a:pt x="14980" y="4213"/>
                    <a:pt x="14980" y="4213"/>
                    <a:pt x="14980" y="4213"/>
                  </a:cubicBezTo>
                  <a:cubicBezTo>
                    <a:pt x="14980" y="4213"/>
                    <a:pt x="14980" y="4213"/>
                    <a:pt x="14980" y="4213"/>
                  </a:cubicBezTo>
                  <a:cubicBezTo>
                    <a:pt x="14980" y="4280"/>
                    <a:pt x="14980" y="4280"/>
                    <a:pt x="14980" y="4280"/>
                  </a:cubicBezTo>
                  <a:cubicBezTo>
                    <a:pt x="14980" y="4347"/>
                    <a:pt x="14980" y="4347"/>
                    <a:pt x="14980" y="4347"/>
                  </a:cubicBezTo>
                  <a:close/>
                  <a:moveTo>
                    <a:pt x="14924" y="4347"/>
                  </a:move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80"/>
                    <a:pt x="14924" y="4480"/>
                    <a:pt x="14924" y="4480"/>
                  </a:cubicBezTo>
                  <a:cubicBezTo>
                    <a:pt x="14980" y="4414"/>
                    <a:pt x="14980" y="4414"/>
                    <a:pt x="14980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347"/>
                    <a:pt x="14924" y="4347"/>
                    <a:pt x="14924" y="4347"/>
                  </a:cubicBezTo>
                  <a:cubicBezTo>
                    <a:pt x="14924" y="4347"/>
                    <a:pt x="14924" y="4347"/>
                    <a:pt x="14924" y="4347"/>
                  </a:cubicBezTo>
                  <a:close/>
                  <a:moveTo>
                    <a:pt x="14194" y="3946"/>
                  </a:moveTo>
                  <a:cubicBezTo>
                    <a:pt x="14194" y="3879"/>
                    <a:pt x="14194" y="3879"/>
                    <a:pt x="14194" y="3879"/>
                  </a:cubicBezTo>
                  <a:cubicBezTo>
                    <a:pt x="14194" y="3812"/>
                    <a:pt x="14194" y="3812"/>
                    <a:pt x="14194" y="3812"/>
                  </a:cubicBezTo>
                  <a:cubicBezTo>
                    <a:pt x="14250" y="3745"/>
                    <a:pt x="14250" y="3745"/>
                    <a:pt x="14250" y="3745"/>
                  </a:cubicBezTo>
                  <a:cubicBezTo>
                    <a:pt x="14306" y="3745"/>
                    <a:pt x="14306" y="3745"/>
                    <a:pt x="14306" y="3745"/>
                  </a:cubicBezTo>
                  <a:cubicBezTo>
                    <a:pt x="14306" y="3745"/>
                    <a:pt x="14306" y="3745"/>
                    <a:pt x="14306" y="3745"/>
                  </a:cubicBezTo>
                  <a:cubicBezTo>
                    <a:pt x="14363" y="3745"/>
                    <a:pt x="14363" y="3745"/>
                    <a:pt x="14363" y="3745"/>
                  </a:cubicBezTo>
                  <a:cubicBezTo>
                    <a:pt x="14419" y="3745"/>
                    <a:pt x="14419" y="3745"/>
                    <a:pt x="14419" y="3745"/>
                  </a:cubicBezTo>
                  <a:cubicBezTo>
                    <a:pt x="14419" y="3745"/>
                    <a:pt x="14419" y="3745"/>
                    <a:pt x="14419" y="3745"/>
                  </a:cubicBezTo>
                  <a:cubicBezTo>
                    <a:pt x="14419" y="3812"/>
                    <a:pt x="14419" y="3812"/>
                    <a:pt x="14419" y="3812"/>
                  </a:cubicBezTo>
                  <a:cubicBezTo>
                    <a:pt x="14475" y="3812"/>
                    <a:pt x="14475" y="3812"/>
                    <a:pt x="14475" y="3812"/>
                  </a:cubicBezTo>
                  <a:cubicBezTo>
                    <a:pt x="14475" y="3745"/>
                    <a:pt x="14475" y="3745"/>
                    <a:pt x="14475" y="3745"/>
                  </a:cubicBezTo>
                  <a:cubicBezTo>
                    <a:pt x="14531" y="3812"/>
                    <a:pt x="14531" y="3812"/>
                    <a:pt x="14531" y="3812"/>
                  </a:cubicBezTo>
                  <a:cubicBezTo>
                    <a:pt x="14587" y="3812"/>
                    <a:pt x="14587" y="3812"/>
                    <a:pt x="14587" y="3812"/>
                  </a:cubicBezTo>
                  <a:cubicBezTo>
                    <a:pt x="14587" y="3879"/>
                    <a:pt x="14587" y="3879"/>
                    <a:pt x="14587" y="3879"/>
                  </a:cubicBezTo>
                  <a:cubicBezTo>
                    <a:pt x="14643" y="3879"/>
                    <a:pt x="14643" y="3879"/>
                    <a:pt x="14643" y="3879"/>
                  </a:cubicBezTo>
                  <a:cubicBezTo>
                    <a:pt x="14643" y="3879"/>
                    <a:pt x="14643" y="3879"/>
                    <a:pt x="14643" y="3879"/>
                  </a:cubicBezTo>
                  <a:cubicBezTo>
                    <a:pt x="14643" y="3946"/>
                    <a:pt x="14643" y="3946"/>
                    <a:pt x="14643" y="3946"/>
                  </a:cubicBezTo>
                  <a:cubicBezTo>
                    <a:pt x="14699" y="3946"/>
                    <a:pt x="14699" y="3946"/>
                    <a:pt x="14699" y="3946"/>
                  </a:cubicBezTo>
                  <a:cubicBezTo>
                    <a:pt x="14699" y="3879"/>
                    <a:pt x="14699" y="3879"/>
                    <a:pt x="14699" y="3879"/>
                  </a:cubicBezTo>
                  <a:cubicBezTo>
                    <a:pt x="14755" y="3946"/>
                    <a:pt x="14755" y="3946"/>
                    <a:pt x="14755" y="3946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79"/>
                    <a:pt x="14755" y="4079"/>
                    <a:pt x="14755" y="4079"/>
                  </a:cubicBezTo>
                  <a:cubicBezTo>
                    <a:pt x="14699" y="4079"/>
                    <a:pt x="14699" y="4079"/>
                    <a:pt x="14699" y="4079"/>
                  </a:cubicBezTo>
                  <a:cubicBezTo>
                    <a:pt x="14643" y="4079"/>
                    <a:pt x="14643" y="4079"/>
                    <a:pt x="14643" y="4079"/>
                  </a:cubicBezTo>
                  <a:cubicBezTo>
                    <a:pt x="14587" y="4146"/>
                    <a:pt x="14587" y="4146"/>
                    <a:pt x="14587" y="4146"/>
                  </a:cubicBezTo>
                  <a:cubicBezTo>
                    <a:pt x="14531" y="4079"/>
                    <a:pt x="14531" y="4079"/>
                    <a:pt x="14531" y="4079"/>
                  </a:cubicBezTo>
                  <a:cubicBezTo>
                    <a:pt x="14475" y="4079"/>
                    <a:pt x="14475" y="4079"/>
                    <a:pt x="14475" y="4079"/>
                  </a:cubicBezTo>
                  <a:cubicBezTo>
                    <a:pt x="14419" y="4012"/>
                    <a:pt x="14419" y="4012"/>
                    <a:pt x="14419" y="4012"/>
                  </a:cubicBezTo>
                  <a:cubicBezTo>
                    <a:pt x="14363" y="4012"/>
                    <a:pt x="14363" y="4012"/>
                    <a:pt x="14363" y="4012"/>
                  </a:cubicBezTo>
                  <a:cubicBezTo>
                    <a:pt x="14306" y="4012"/>
                    <a:pt x="14306" y="4012"/>
                    <a:pt x="14306" y="4012"/>
                  </a:cubicBezTo>
                  <a:cubicBezTo>
                    <a:pt x="14250" y="3946"/>
                    <a:pt x="14250" y="3946"/>
                    <a:pt x="14250" y="3946"/>
                  </a:cubicBezTo>
                  <a:cubicBezTo>
                    <a:pt x="14194" y="3946"/>
                    <a:pt x="14194" y="3946"/>
                    <a:pt x="14194" y="3946"/>
                  </a:cubicBezTo>
                  <a:cubicBezTo>
                    <a:pt x="14194" y="3946"/>
                    <a:pt x="14194" y="3946"/>
                    <a:pt x="14194" y="3946"/>
                  </a:cubicBezTo>
                  <a:close/>
                  <a:moveTo>
                    <a:pt x="13577" y="3076"/>
                  </a:moveTo>
                  <a:cubicBezTo>
                    <a:pt x="13577" y="3009"/>
                    <a:pt x="13577" y="3009"/>
                    <a:pt x="13577" y="3009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76"/>
                    <a:pt x="13633" y="3076"/>
                    <a:pt x="13633" y="3076"/>
                  </a:cubicBezTo>
                  <a:cubicBezTo>
                    <a:pt x="13577" y="3076"/>
                    <a:pt x="13577" y="3076"/>
                    <a:pt x="13577" y="3076"/>
                  </a:cubicBezTo>
                  <a:cubicBezTo>
                    <a:pt x="13577" y="3076"/>
                    <a:pt x="13577" y="3076"/>
                    <a:pt x="13577" y="3076"/>
                  </a:cubicBezTo>
                  <a:close/>
                  <a:moveTo>
                    <a:pt x="13633" y="3344"/>
                  </a:moveTo>
                  <a:cubicBezTo>
                    <a:pt x="13633" y="3477"/>
                    <a:pt x="13633" y="3477"/>
                    <a:pt x="13633" y="3477"/>
                  </a:cubicBezTo>
                  <a:cubicBezTo>
                    <a:pt x="13689" y="3477"/>
                    <a:pt x="13689" y="3477"/>
                    <a:pt x="13689" y="3477"/>
                  </a:cubicBezTo>
                  <a:cubicBezTo>
                    <a:pt x="13689" y="3477"/>
                    <a:pt x="13689" y="3477"/>
                    <a:pt x="13689" y="3477"/>
                  </a:cubicBezTo>
                  <a:cubicBezTo>
                    <a:pt x="13745" y="3477"/>
                    <a:pt x="13745" y="3477"/>
                    <a:pt x="13745" y="3477"/>
                  </a:cubicBezTo>
                  <a:cubicBezTo>
                    <a:pt x="13745" y="3544"/>
                    <a:pt x="13745" y="3544"/>
                    <a:pt x="13745" y="3544"/>
                  </a:cubicBezTo>
                  <a:cubicBezTo>
                    <a:pt x="13802" y="3544"/>
                    <a:pt x="13802" y="3544"/>
                    <a:pt x="13802" y="3544"/>
                  </a:cubicBezTo>
                  <a:cubicBezTo>
                    <a:pt x="13858" y="3477"/>
                    <a:pt x="13858" y="3477"/>
                    <a:pt x="13858" y="3477"/>
                  </a:cubicBezTo>
                  <a:cubicBezTo>
                    <a:pt x="13858" y="3411"/>
                    <a:pt x="13858" y="3411"/>
                    <a:pt x="13858" y="3411"/>
                  </a:cubicBezTo>
                  <a:cubicBezTo>
                    <a:pt x="13914" y="3411"/>
                    <a:pt x="13914" y="3411"/>
                    <a:pt x="13914" y="3411"/>
                  </a:cubicBezTo>
                  <a:cubicBezTo>
                    <a:pt x="13970" y="3344"/>
                    <a:pt x="13970" y="3344"/>
                    <a:pt x="13970" y="3344"/>
                  </a:cubicBezTo>
                  <a:cubicBezTo>
                    <a:pt x="13970" y="3277"/>
                    <a:pt x="13970" y="3277"/>
                    <a:pt x="13970" y="3277"/>
                  </a:cubicBezTo>
                  <a:cubicBezTo>
                    <a:pt x="13970" y="3210"/>
                    <a:pt x="13970" y="3210"/>
                    <a:pt x="13970" y="3210"/>
                  </a:cubicBezTo>
                  <a:cubicBezTo>
                    <a:pt x="14026" y="3143"/>
                    <a:pt x="14026" y="3143"/>
                    <a:pt x="14026" y="3143"/>
                  </a:cubicBezTo>
                  <a:cubicBezTo>
                    <a:pt x="13970" y="3076"/>
                    <a:pt x="13970" y="3076"/>
                    <a:pt x="13970" y="3076"/>
                  </a:cubicBezTo>
                  <a:cubicBezTo>
                    <a:pt x="13970" y="3076"/>
                    <a:pt x="13970" y="3076"/>
                    <a:pt x="13970" y="3076"/>
                  </a:cubicBezTo>
                  <a:cubicBezTo>
                    <a:pt x="14026" y="3076"/>
                    <a:pt x="14026" y="3076"/>
                    <a:pt x="14026" y="3076"/>
                  </a:cubicBezTo>
                  <a:cubicBezTo>
                    <a:pt x="14026" y="3009"/>
                    <a:pt x="14026" y="3009"/>
                    <a:pt x="14026" y="3009"/>
                  </a:cubicBezTo>
                  <a:cubicBezTo>
                    <a:pt x="14082" y="2942"/>
                    <a:pt x="14082" y="2942"/>
                    <a:pt x="14082" y="2942"/>
                  </a:cubicBezTo>
                  <a:cubicBezTo>
                    <a:pt x="14138" y="2942"/>
                    <a:pt x="14138" y="2942"/>
                    <a:pt x="14138" y="2942"/>
                  </a:cubicBezTo>
                  <a:cubicBezTo>
                    <a:pt x="14194" y="2876"/>
                    <a:pt x="14194" y="2876"/>
                    <a:pt x="14194" y="2876"/>
                  </a:cubicBezTo>
                  <a:cubicBezTo>
                    <a:pt x="14194" y="2809"/>
                    <a:pt x="14194" y="2809"/>
                    <a:pt x="14194" y="2809"/>
                  </a:cubicBezTo>
                  <a:cubicBezTo>
                    <a:pt x="14194" y="2742"/>
                    <a:pt x="14194" y="2742"/>
                    <a:pt x="14194" y="2742"/>
                  </a:cubicBezTo>
                  <a:cubicBezTo>
                    <a:pt x="14194" y="2742"/>
                    <a:pt x="14194" y="2742"/>
                    <a:pt x="14194" y="2742"/>
                  </a:cubicBezTo>
                  <a:cubicBezTo>
                    <a:pt x="14250" y="2675"/>
                    <a:pt x="14250" y="2675"/>
                    <a:pt x="14250" y="2675"/>
                  </a:cubicBezTo>
                  <a:cubicBezTo>
                    <a:pt x="14194" y="2675"/>
                    <a:pt x="14194" y="2675"/>
                    <a:pt x="14194" y="2675"/>
                  </a:cubicBezTo>
                  <a:cubicBezTo>
                    <a:pt x="14194" y="2608"/>
                    <a:pt x="14194" y="2608"/>
                    <a:pt x="14194" y="2608"/>
                  </a:cubicBezTo>
                  <a:cubicBezTo>
                    <a:pt x="14194" y="2608"/>
                    <a:pt x="14194" y="2608"/>
                    <a:pt x="14194" y="2608"/>
                  </a:cubicBezTo>
                  <a:cubicBezTo>
                    <a:pt x="14138" y="2541"/>
                    <a:pt x="14138" y="2541"/>
                    <a:pt x="14138" y="2541"/>
                  </a:cubicBezTo>
                  <a:cubicBezTo>
                    <a:pt x="14082" y="2541"/>
                    <a:pt x="14082" y="2541"/>
                    <a:pt x="14082" y="2541"/>
                  </a:cubicBezTo>
                  <a:cubicBezTo>
                    <a:pt x="14026" y="2541"/>
                    <a:pt x="14026" y="2541"/>
                    <a:pt x="14026" y="2541"/>
                  </a:cubicBezTo>
                  <a:cubicBezTo>
                    <a:pt x="14082" y="2474"/>
                    <a:pt x="14082" y="2474"/>
                    <a:pt x="14082" y="2474"/>
                  </a:cubicBezTo>
                  <a:cubicBezTo>
                    <a:pt x="14138" y="2474"/>
                    <a:pt x="14138" y="2474"/>
                    <a:pt x="14138" y="2474"/>
                  </a:cubicBezTo>
                  <a:cubicBezTo>
                    <a:pt x="14138" y="2407"/>
                    <a:pt x="14138" y="2407"/>
                    <a:pt x="14138" y="2407"/>
                  </a:cubicBezTo>
                  <a:cubicBezTo>
                    <a:pt x="14138" y="2407"/>
                    <a:pt x="14138" y="2407"/>
                    <a:pt x="14138" y="2407"/>
                  </a:cubicBezTo>
                  <a:cubicBezTo>
                    <a:pt x="14138" y="2341"/>
                    <a:pt x="14138" y="2341"/>
                    <a:pt x="14138" y="2341"/>
                  </a:cubicBezTo>
                  <a:cubicBezTo>
                    <a:pt x="14138" y="2274"/>
                    <a:pt x="14138" y="2274"/>
                    <a:pt x="14138" y="2274"/>
                  </a:cubicBezTo>
                  <a:cubicBezTo>
                    <a:pt x="14082" y="2207"/>
                    <a:pt x="14082" y="2207"/>
                    <a:pt x="14082" y="2207"/>
                  </a:cubicBezTo>
                  <a:cubicBezTo>
                    <a:pt x="14082" y="2207"/>
                    <a:pt x="14082" y="2207"/>
                    <a:pt x="14082" y="2207"/>
                  </a:cubicBezTo>
                  <a:cubicBezTo>
                    <a:pt x="13970" y="2274"/>
                    <a:pt x="13970" y="2274"/>
                    <a:pt x="13970" y="2274"/>
                  </a:cubicBezTo>
                  <a:cubicBezTo>
                    <a:pt x="13914" y="2274"/>
                    <a:pt x="13914" y="2274"/>
                    <a:pt x="13914" y="2274"/>
                  </a:cubicBezTo>
                  <a:cubicBezTo>
                    <a:pt x="13914" y="2341"/>
                    <a:pt x="13914" y="2341"/>
                    <a:pt x="13914" y="2341"/>
                  </a:cubicBezTo>
                  <a:cubicBezTo>
                    <a:pt x="13858" y="2407"/>
                    <a:pt x="13858" y="2407"/>
                    <a:pt x="13858" y="2407"/>
                  </a:cubicBezTo>
                  <a:cubicBezTo>
                    <a:pt x="13858" y="2341"/>
                    <a:pt x="13858" y="2341"/>
                    <a:pt x="13858" y="2341"/>
                  </a:cubicBezTo>
                  <a:cubicBezTo>
                    <a:pt x="13858" y="2341"/>
                    <a:pt x="13858" y="2341"/>
                    <a:pt x="13858" y="2341"/>
                  </a:cubicBezTo>
                  <a:cubicBezTo>
                    <a:pt x="13858" y="2274"/>
                    <a:pt x="13858" y="2274"/>
                    <a:pt x="13858" y="2274"/>
                  </a:cubicBezTo>
                  <a:cubicBezTo>
                    <a:pt x="13914" y="2274"/>
                    <a:pt x="13914" y="2274"/>
                    <a:pt x="13914" y="2274"/>
                  </a:cubicBezTo>
                  <a:cubicBezTo>
                    <a:pt x="13914" y="2207"/>
                    <a:pt x="13914" y="2207"/>
                    <a:pt x="13914" y="2207"/>
                  </a:cubicBezTo>
                  <a:cubicBezTo>
                    <a:pt x="13914" y="2073"/>
                    <a:pt x="13914" y="2073"/>
                    <a:pt x="13914" y="2073"/>
                  </a:cubicBezTo>
                  <a:cubicBezTo>
                    <a:pt x="13914" y="2006"/>
                    <a:pt x="13914" y="2006"/>
                    <a:pt x="13914" y="2006"/>
                  </a:cubicBezTo>
                  <a:cubicBezTo>
                    <a:pt x="13858" y="2006"/>
                    <a:pt x="13858" y="2006"/>
                    <a:pt x="13858" y="2006"/>
                  </a:cubicBezTo>
                  <a:cubicBezTo>
                    <a:pt x="13858" y="1939"/>
                    <a:pt x="13858" y="1939"/>
                    <a:pt x="13858" y="1939"/>
                  </a:cubicBezTo>
                  <a:cubicBezTo>
                    <a:pt x="13802" y="1939"/>
                    <a:pt x="13802" y="1939"/>
                    <a:pt x="13802" y="1939"/>
                  </a:cubicBezTo>
                  <a:cubicBezTo>
                    <a:pt x="13745" y="1939"/>
                    <a:pt x="13745" y="1939"/>
                    <a:pt x="13745" y="1939"/>
                  </a:cubicBezTo>
                  <a:cubicBezTo>
                    <a:pt x="13689" y="1939"/>
                    <a:pt x="13689" y="1939"/>
                    <a:pt x="13689" y="1939"/>
                  </a:cubicBezTo>
                  <a:cubicBezTo>
                    <a:pt x="13633" y="2006"/>
                    <a:pt x="13633" y="2006"/>
                    <a:pt x="13633" y="2006"/>
                  </a:cubicBezTo>
                  <a:cubicBezTo>
                    <a:pt x="13633" y="1939"/>
                    <a:pt x="13633" y="1939"/>
                    <a:pt x="13633" y="1939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21" y="1939"/>
                    <a:pt x="13521" y="1939"/>
                    <a:pt x="13521" y="1939"/>
                  </a:cubicBezTo>
                  <a:cubicBezTo>
                    <a:pt x="13465" y="2006"/>
                    <a:pt x="13465" y="2006"/>
                    <a:pt x="13465" y="2006"/>
                  </a:cubicBezTo>
                  <a:cubicBezTo>
                    <a:pt x="13465" y="2006"/>
                    <a:pt x="13465" y="2006"/>
                    <a:pt x="13465" y="2006"/>
                  </a:cubicBezTo>
                  <a:cubicBezTo>
                    <a:pt x="13409" y="2073"/>
                    <a:pt x="13409" y="2073"/>
                    <a:pt x="13409" y="2073"/>
                  </a:cubicBezTo>
                  <a:cubicBezTo>
                    <a:pt x="13409" y="2140"/>
                    <a:pt x="13409" y="2140"/>
                    <a:pt x="13409" y="2140"/>
                  </a:cubicBezTo>
                  <a:cubicBezTo>
                    <a:pt x="13465" y="2207"/>
                    <a:pt x="13465" y="2207"/>
                    <a:pt x="13465" y="2207"/>
                  </a:cubicBezTo>
                  <a:cubicBezTo>
                    <a:pt x="13465" y="2140"/>
                    <a:pt x="13465" y="2140"/>
                    <a:pt x="13465" y="2140"/>
                  </a:cubicBezTo>
                  <a:cubicBezTo>
                    <a:pt x="13521" y="2140"/>
                    <a:pt x="13521" y="2140"/>
                    <a:pt x="13521" y="2140"/>
                  </a:cubicBezTo>
                  <a:cubicBezTo>
                    <a:pt x="13577" y="2140"/>
                    <a:pt x="13577" y="2140"/>
                    <a:pt x="13577" y="2140"/>
                  </a:cubicBezTo>
                  <a:cubicBezTo>
                    <a:pt x="13521" y="2207"/>
                    <a:pt x="13521" y="2207"/>
                    <a:pt x="13521" y="2207"/>
                  </a:cubicBezTo>
                  <a:cubicBezTo>
                    <a:pt x="13409" y="2274"/>
                    <a:pt x="13409" y="2274"/>
                    <a:pt x="13409" y="2274"/>
                  </a:cubicBezTo>
                  <a:cubicBezTo>
                    <a:pt x="13409" y="2341"/>
                    <a:pt x="13409" y="2341"/>
                    <a:pt x="13409" y="2341"/>
                  </a:cubicBezTo>
                  <a:cubicBezTo>
                    <a:pt x="13409" y="2341"/>
                    <a:pt x="13409" y="2341"/>
                    <a:pt x="13409" y="2341"/>
                  </a:cubicBezTo>
                  <a:cubicBezTo>
                    <a:pt x="13465" y="2341"/>
                    <a:pt x="13465" y="2341"/>
                    <a:pt x="13465" y="2341"/>
                  </a:cubicBezTo>
                  <a:cubicBezTo>
                    <a:pt x="13521" y="2274"/>
                    <a:pt x="13521" y="2274"/>
                    <a:pt x="13521" y="2274"/>
                  </a:cubicBezTo>
                  <a:cubicBezTo>
                    <a:pt x="13577" y="2274"/>
                    <a:pt x="13577" y="2274"/>
                    <a:pt x="13577" y="2274"/>
                  </a:cubicBezTo>
                  <a:cubicBezTo>
                    <a:pt x="13577" y="2207"/>
                    <a:pt x="13577" y="2207"/>
                    <a:pt x="13577" y="2207"/>
                  </a:cubicBezTo>
                  <a:cubicBezTo>
                    <a:pt x="13633" y="2274"/>
                    <a:pt x="13633" y="2274"/>
                    <a:pt x="13633" y="2274"/>
                  </a:cubicBezTo>
                  <a:cubicBezTo>
                    <a:pt x="13577" y="2341"/>
                    <a:pt x="13577" y="2341"/>
                    <a:pt x="13577" y="2341"/>
                  </a:cubicBezTo>
                  <a:cubicBezTo>
                    <a:pt x="13577" y="2341"/>
                    <a:pt x="13577" y="2341"/>
                    <a:pt x="13577" y="2341"/>
                  </a:cubicBezTo>
                  <a:cubicBezTo>
                    <a:pt x="13521" y="2407"/>
                    <a:pt x="13521" y="2407"/>
                    <a:pt x="13521" y="2407"/>
                  </a:cubicBezTo>
                  <a:cubicBezTo>
                    <a:pt x="13521" y="2407"/>
                    <a:pt x="13521" y="2407"/>
                    <a:pt x="13521" y="2407"/>
                  </a:cubicBezTo>
                  <a:cubicBezTo>
                    <a:pt x="13521" y="2474"/>
                    <a:pt x="13521" y="2474"/>
                    <a:pt x="13521" y="2474"/>
                  </a:cubicBezTo>
                  <a:cubicBezTo>
                    <a:pt x="13577" y="2474"/>
                    <a:pt x="13577" y="2474"/>
                    <a:pt x="13577" y="2474"/>
                  </a:cubicBezTo>
                  <a:cubicBezTo>
                    <a:pt x="13633" y="2474"/>
                    <a:pt x="13633" y="2474"/>
                    <a:pt x="13633" y="2474"/>
                  </a:cubicBezTo>
                  <a:cubicBezTo>
                    <a:pt x="13577" y="2541"/>
                    <a:pt x="13577" y="2541"/>
                    <a:pt x="13577" y="2541"/>
                  </a:cubicBezTo>
                  <a:cubicBezTo>
                    <a:pt x="13521" y="2541"/>
                    <a:pt x="13521" y="2541"/>
                    <a:pt x="13521" y="2541"/>
                  </a:cubicBezTo>
                  <a:cubicBezTo>
                    <a:pt x="13465" y="2541"/>
                    <a:pt x="13465" y="2541"/>
                    <a:pt x="13465" y="2541"/>
                  </a:cubicBezTo>
                  <a:cubicBezTo>
                    <a:pt x="13465" y="2541"/>
                    <a:pt x="13465" y="2541"/>
                    <a:pt x="13465" y="2541"/>
                  </a:cubicBezTo>
                  <a:cubicBezTo>
                    <a:pt x="13521" y="2608"/>
                    <a:pt x="13521" y="2608"/>
                    <a:pt x="13521" y="2608"/>
                  </a:cubicBezTo>
                  <a:cubicBezTo>
                    <a:pt x="13521" y="2608"/>
                    <a:pt x="13521" y="2608"/>
                    <a:pt x="13521" y="2608"/>
                  </a:cubicBezTo>
                  <a:cubicBezTo>
                    <a:pt x="13409" y="2675"/>
                    <a:pt x="13409" y="2675"/>
                    <a:pt x="13409" y="2675"/>
                  </a:cubicBezTo>
                  <a:cubicBezTo>
                    <a:pt x="13409" y="2675"/>
                    <a:pt x="13409" y="2675"/>
                    <a:pt x="13409" y="2675"/>
                  </a:cubicBezTo>
                  <a:cubicBezTo>
                    <a:pt x="13409" y="2608"/>
                    <a:pt x="13409" y="2608"/>
                    <a:pt x="13409" y="2608"/>
                  </a:cubicBezTo>
                  <a:cubicBezTo>
                    <a:pt x="13353" y="2608"/>
                    <a:pt x="13353" y="2608"/>
                    <a:pt x="13353" y="2608"/>
                  </a:cubicBezTo>
                  <a:cubicBezTo>
                    <a:pt x="13297" y="2541"/>
                    <a:pt x="13297" y="2541"/>
                    <a:pt x="13297" y="2541"/>
                  </a:cubicBezTo>
                  <a:cubicBezTo>
                    <a:pt x="13184" y="2608"/>
                    <a:pt x="13184" y="2608"/>
                    <a:pt x="13184" y="2608"/>
                  </a:cubicBezTo>
                  <a:cubicBezTo>
                    <a:pt x="13184" y="2608"/>
                    <a:pt x="13184" y="2608"/>
                    <a:pt x="13184" y="2608"/>
                  </a:cubicBezTo>
                  <a:cubicBezTo>
                    <a:pt x="13184" y="2675"/>
                    <a:pt x="13184" y="2675"/>
                    <a:pt x="13184" y="2675"/>
                  </a:cubicBezTo>
                  <a:cubicBezTo>
                    <a:pt x="13184" y="2742"/>
                    <a:pt x="13184" y="2742"/>
                    <a:pt x="13184" y="2742"/>
                  </a:cubicBezTo>
                  <a:cubicBezTo>
                    <a:pt x="13184" y="2809"/>
                    <a:pt x="13184" y="2809"/>
                    <a:pt x="13184" y="2809"/>
                  </a:cubicBezTo>
                  <a:cubicBezTo>
                    <a:pt x="13241" y="2876"/>
                    <a:pt x="13241" y="2876"/>
                    <a:pt x="13241" y="2876"/>
                  </a:cubicBezTo>
                  <a:cubicBezTo>
                    <a:pt x="13297" y="2809"/>
                    <a:pt x="13297" y="2809"/>
                    <a:pt x="13297" y="2809"/>
                  </a:cubicBezTo>
                  <a:cubicBezTo>
                    <a:pt x="13297" y="2809"/>
                    <a:pt x="13297" y="2809"/>
                    <a:pt x="13297" y="2809"/>
                  </a:cubicBezTo>
                  <a:cubicBezTo>
                    <a:pt x="13409" y="2809"/>
                    <a:pt x="13409" y="2809"/>
                    <a:pt x="13409" y="2809"/>
                  </a:cubicBezTo>
                  <a:cubicBezTo>
                    <a:pt x="13465" y="2809"/>
                    <a:pt x="13465" y="2809"/>
                    <a:pt x="13465" y="2809"/>
                  </a:cubicBezTo>
                  <a:cubicBezTo>
                    <a:pt x="13465" y="2876"/>
                    <a:pt x="13465" y="2876"/>
                    <a:pt x="13465" y="2876"/>
                  </a:cubicBezTo>
                  <a:cubicBezTo>
                    <a:pt x="13577" y="2809"/>
                    <a:pt x="13577" y="2809"/>
                    <a:pt x="13577" y="2809"/>
                  </a:cubicBezTo>
                  <a:cubicBezTo>
                    <a:pt x="13577" y="2876"/>
                    <a:pt x="13577" y="2876"/>
                    <a:pt x="13577" y="2876"/>
                  </a:cubicBezTo>
                  <a:cubicBezTo>
                    <a:pt x="13521" y="2876"/>
                    <a:pt x="13521" y="2876"/>
                    <a:pt x="13521" y="2876"/>
                  </a:cubicBezTo>
                  <a:cubicBezTo>
                    <a:pt x="13521" y="2942"/>
                    <a:pt x="13521" y="2942"/>
                    <a:pt x="13521" y="2942"/>
                  </a:cubicBezTo>
                  <a:cubicBezTo>
                    <a:pt x="13521" y="2942"/>
                    <a:pt x="13521" y="2942"/>
                    <a:pt x="13521" y="2942"/>
                  </a:cubicBezTo>
                  <a:cubicBezTo>
                    <a:pt x="13577" y="2942"/>
                    <a:pt x="13577" y="2942"/>
                    <a:pt x="13577" y="2942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76"/>
                    <a:pt x="13633" y="3076"/>
                    <a:pt x="13633" y="3076"/>
                  </a:cubicBezTo>
                  <a:cubicBezTo>
                    <a:pt x="13689" y="3076"/>
                    <a:pt x="13689" y="3076"/>
                    <a:pt x="13689" y="3076"/>
                  </a:cubicBezTo>
                  <a:cubicBezTo>
                    <a:pt x="13689" y="3076"/>
                    <a:pt x="13689" y="3076"/>
                    <a:pt x="13689" y="3076"/>
                  </a:cubicBezTo>
                  <a:cubicBezTo>
                    <a:pt x="13689" y="3143"/>
                    <a:pt x="13689" y="3143"/>
                    <a:pt x="13689" y="3143"/>
                  </a:cubicBezTo>
                  <a:cubicBezTo>
                    <a:pt x="13689" y="3210"/>
                    <a:pt x="13689" y="3210"/>
                    <a:pt x="13689" y="3210"/>
                  </a:cubicBezTo>
                  <a:cubicBezTo>
                    <a:pt x="13633" y="3344"/>
                    <a:pt x="13633" y="3344"/>
                    <a:pt x="13633" y="3344"/>
                  </a:cubicBezTo>
                  <a:close/>
                  <a:moveTo>
                    <a:pt x="13353" y="2942"/>
                  </a:moveTo>
                  <a:cubicBezTo>
                    <a:pt x="13353" y="2942"/>
                    <a:pt x="13353" y="2942"/>
                    <a:pt x="13353" y="2942"/>
                  </a:cubicBezTo>
                  <a:cubicBezTo>
                    <a:pt x="13409" y="2876"/>
                    <a:pt x="13409" y="2876"/>
                    <a:pt x="13409" y="2876"/>
                  </a:cubicBezTo>
                  <a:cubicBezTo>
                    <a:pt x="13465" y="2876"/>
                    <a:pt x="13465" y="2876"/>
                    <a:pt x="13465" y="2876"/>
                  </a:cubicBezTo>
                  <a:cubicBezTo>
                    <a:pt x="13465" y="2942"/>
                    <a:pt x="13465" y="2942"/>
                    <a:pt x="13465" y="2942"/>
                  </a:cubicBezTo>
                  <a:cubicBezTo>
                    <a:pt x="13409" y="2942"/>
                    <a:pt x="13409" y="2942"/>
                    <a:pt x="13409" y="2942"/>
                  </a:cubicBezTo>
                  <a:cubicBezTo>
                    <a:pt x="13353" y="3009"/>
                    <a:pt x="13353" y="3009"/>
                    <a:pt x="13353" y="3009"/>
                  </a:cubicBezTo>
                  <a:cubicBezTo>
                    <a:pt x="13353" y="2942"/>
                    <a:pt x="13353" y="2942"/>
                    <a:pt x="13353" y="2942"/>
                  </a:cubicBezTo>
                  <a:close/>
                  <a:moveTo>
                    <a:pt x="13241" y="3277"/>
                  </a:moveTo>
                  <a:cubicBezTo>
                    <a:pt x="13297" y="3210"/>
                    <a:pt x="13297" y="3210"/>
                    <a:pt x="13297" y="3210"/>
                  </a:cubicBezTo>
                  <a:cubicBezTo>
                    <a:pt x="13353" y="3210"/>
                    <a:pt x="13353" y="3210"/>
                    <a:pt x="13353" y="3210"/>
                  </a:cubicBezTo>
                  <a:cubicBezTo>
                    <a:pt x="13409" y="3210"/>
                    <a:pt x="13409" y="3210"/>
                    <a:pt x="13409" y="3210"/>
                  </a:cubicBezTo>
                  <a:cubicBezTo>
                    <a:pt x="13521" y="3344"/>
                    <a:pt x="13521" y="3344"/>
                    <a:pt x="13521" y="3344"/>
                  </a:cubicBezTo>
                  <a:cubicBezTo>
                    <a:pt x="13465" y="3344"/>
                    <a:pt x="13465" y="3344"/>
                    <a:pt x="13465" y="3344"/>
                  </a:cubicBezTo>
                  <a:cubicBezTo>
                    <a:pt x="13521" y="3477"/>
                    <a:pt x="13521" y="3477"/>
                    <a:pt x="13521" y="3477"/>
                  </a:cubicBezTo>
                  <a:cubicBezTo>
                    <a:pt x="13465" y="3477"/>
                    <a:pt x="13465" y="3477"/>
                    <a:pt x="13465" y="3477"/>
                  </a:cubicBezTo>
                  <a:cubicBezTo>
                    <a:pt x="13409" y="3411"/>
                    <a:pt x="13409" y="3411"/>
                    <a:pt x="13409" y="3411"/>
                  </a:cubicBezTo>
                  <a:cubicBezTo>
                    <a:pt x="13353" y="3477"/>
                    <a:pt x="13353" y="3477"/>
                    <a:pt x="13353" y="3477"/>
                  </a:cubicBezTo>
                  <a:cubicBezTo>
                    <a:pt x="13353" y="3477"/>
                    <a:pt x="13353" y="3477"/>
                    <a:pt x="13353" y="3477"/>
                  </a:cubicBezTo>
                  <a:cubicBezTo>
                    <a:pt x="13297" y="3411"/>
                    <a:pt x="13297" y="3411"/>
                    <a:pt x="13297" y="3411"/>
                  </a:cubicBezTo>
                  <a:cubicBezTo>
                    <a:pt x="13241" y="3344"/>
                    <a:pt x="13241" y="3344"/>
                    <a:pt x="13241" y="3344"/>
                  </a:cubicBezTo>
                  <a:cubicBezTo>
                    <a:pt x="13241" y="3277"/>
                    <a:pt x="13241" y="3277"/>
                    <a:pt x="13241" y="3277"/>
                  </a:cubicBezTo>
                  <a:close/>
                  <a:moveTo>
                    <a:pt x="12623" y="3745"/>
                  </a:moveTo>
                  <a:cubicBezTo>
                    <a:pt x="12679" y="3678"/>
                    <a:pt x="12679" y="3678"/>
                    <a:pt x="12679" y="3678"/>
                  </a:cubicBezTo>
                  <a:cubicBezTo>
                    <a:pt x="12736" y="3678"/>
                    <a:pt x="12736" y="3678"/>
                    <a:pt x="12736" y="3678"/>
                  </a:cubicBezTo>
                  <a:cubicBezTo>
                    <a:pt x="12736" y="3745"/>
                    <a:pt x="12736" y="3745"/>
                    <a:pt x="12736" y="3745"/>
                  </a:cubicBezTo>
                  <a:cubicBezTo>
                    <a:pt x="12679" y="3745"/>
                    <a:pt x="12679" y="3745"/>
                    <a:pt x="12679" y="3745"/>
                  </a:cubicBezTo>
                  <a:cubicBezTo>
                    <a:pt x="12623" y="3745"/>
                    <a:pt x="12623" y="3745"/>
                    <a:pt x="12623" y="3745"/>
                  </a:cubicBezTo>
                  <a:close/>
                  <a:moveTo>
                    <a:pt x="12567" y="3678"/>
                  </a:moveTo>
                  <a:cubicBezTo>
                    <a:pt x="12567" y="3611"/>
                    <a:pt x="12567" y="3611"/>
                    <a:pt x="12567" y="3611"/>
                  </a:cubicBezTo>
                  <a:cubicBezTo>
                    <a:pt x="12567" y="3544"/>
                    <a:pt x="12567" y="3544"/>
                    <a:pt x="12567" y="3544"/>
                  </a:cubicBezTo>
                  <a:cubicBezTo>
                    <a:pt x="12567" y="3477"/>
                    <a:pt x="12567" y="3477"/>
                    <a:pt x="12567" y="3477"/>
                  </a:cubicBezTo>
                  <a:cubicBezTo>
                    <a:pt x="12567" y="3411"/>
                    <a:pt x="12567" y="3411"/>
                    <a:pt x="12567" y="3411"/>
                  </a:cubicBezTo>
                  <a:cubicBezTo>
                    <a:pt x="12623" y="3344"/>
                    <a:pt x="12623" y="3344"/>
                    <a:pt x="12623" y="3344"/>
                  </a:cubicBezTo>
                  <a:cubicBezTo>
                    <a:pt x="12623" y="3344"/>
                    <a:pt x="12623" y="3344"/>
                    <a:pt x="12623" y="3344"/>
                  </a:cubicBezTo>
                  <a:cubicBezTo>
                    <a:pt x="12679" y="3344"/>
                    <a:pt x="12679" y="3344"/>
                    <a:pt x="12679" y="3344"/>
                  </a:cubicBezTo>
                  <a:cubicBezTo>
                    <a:pt x="12679" y="3277"/>
                    <a:pt x="12679" y="3277"/>
                    <a:pt x="12679" y="3277"/>
                  </a:cubicBezTo>
                  <a:cubicBezTo>
                    <a:pt x="12679" y="3210"/>
                    <a:pt x="12679" y="3210"/>
                    <a:pt x="12679" y="3210"/>
                  </a:cubicBezTo>
                  <a:cubicBezTo>
                    <a:pt x="12679" y="3143"/>
                    <a:pt x="12679" y="3143"/>
                    <a:pt x="12679" y="3143"/>
                  </a:cubicBezTo>
                  <a:cubicBezTo>
                    <a:pt x="12736" y="3143"/>
                    <a:pt x="12736" y="3143"/>
                    <a:pt x="12736" y="3143"/>
                  </a:cubicBezTo>
                  <a:cubicBezTo>
                    <a:pt x="12736" y="3143"/>
                    <a:pt x="12736" y="3143"/>
                    <a:pt x="12736" y="3143"/>
                  </a:cubicBezTo>
                  <a:cubicBezTo>
                    <a:pt x="12792" y="3210"/>
                    <a:pt x="12792" y="3210"/>
                    <a:pt x="12792" y="3210"/>
                  </a:cubicBezTo>
                  <a:cubicBezTo>
                    <a:pt x="12792" y="3277"/>
                    <a:pt x="12792" y="3277"/>
                    <a:pt x="12792" y="3277"/>
                  </a:cubicBezTo>
                  <a:cubicBezTo>
                    <a:pt x="12736" y="3344"/>
                    <a:pt x="12736" y="3344"/>
                    <a:pt x="12736" y="3344"/>
                  </a:cubicBezTo>
                  <a:cubicBezTo>
                    <a:pt x="12736" y="3411"/>
                    <a:pt x="12736" y="3411"/>
                    <a:pt x="12736" y="3411"/>
                  </a:cubicBezTo>
                  <a:cubicBezTo>
                    <a:pt x="12736" y="3477"/>
                    <a:pt x="12736" y="3477"/>
                    <a:pt x="12736" y="3477"/>
                  </a:cubicBezTo>
                  <a:cubicBezTo>
                    <a:pt x="12736" y="3477"/>
                    <a:pt x="12736" y="3477"/>
                    <a:pt x="12736" y="3477"/>
                  </a:cubicBezTo>
                  <a:cubicBezTo>
                    <a:pt x="12736" y="3611"/>
                    <a:pt x="12736" y="3611"/>
                    <a:pt x="12736" y="3611"/>
                  </a:cubicBezTo>
                  <a:cubicBezTo>
                    <a:pt x="12623" y="3678"/>
                    <a:pt x="12623" y="3678"/>
                    <a:pt x="12623" y="3678"/>
                  </a:cubicBezTo>
                  <a:cubicBezTo>
                    <a:pt x="12567" y="3678"/>
                    <a:pt x="12567" y="3678"/>
                    <a:pt x="12567" y="3678"/>
                  </a:cubicBezTo>
                  <a:close/>
                  <a:moveTo>
                    <a:pt x="12006" y="2407"/>
                  </a:moveTo>
                  <a:cubicBezTo>
                    <a:pt x="12006" y="2407"/>
                    <a:pt x="12006" y="2407"/>
                    <a:pt x="12006" y="2407"/>
                  </a:cubicBezTo>
                  <a:cubicBezTo>
                    <a:pt x="11950" y="2341"/>
                    <a:pt x="11950" y="2341"/>
                    <a:pt x="11950" y="2341"/>
                  </a:cubicBezTo>
                  <a:cubicBezTo>
                    <a:pt x="12006" y="2274"/>
                    <a:pt x="12006" y="2274"/>
                    <a:pt x="12006" y="2274"/>
                  </a:cubicBezTo>
                  <a:cubicBezTo>
                    <a:pt x="11950" y="2274"/>
                    <a:pt x="11950" y="2274"/>
                    <a:pt x="11950" y="2274"/>
                  </a:cubicBezTo>
                  <a:cubicBezTo>
                    <a:pt x="11894" y="2274"/>
                    <a:pt x="11894" y="2274"/>
                    <a:pt x="11894" y="2274"/>
                  </a:cubicBezTo>
                  <a:cubicBezTo>
                    <a:pt x="11894" y="2274"/>
                    <a:pt x="11894" y="2274"/>
                    <a:pt x="11894" y="2274"/>
                  </a:cubicBezTo>
                  <a:cubicBezTo>
                    <a:pt x="11838" y="2274"/>
                    <a:pt x="11838" y="2274"/>
                    <a:pt x="11838" y="2274"/>
                  </a:cubicBezTo>
                  <a:cubicBezTo>
                    <a:pt x="11782" y="2274"/>
                    <a:pt x="11782" y="2274"/>
                    <a:pt x="11782" y="2274"/>
                  </a:cubicBezTo>
                  <a:cubicBezTo>
                    <a:pt x="11782" y="2274"/>
                    <a:pt x="11782" y="2274"/>
                    <a:pt x="11782" y="2274"/>
                  </a:cubicBezTo>
                  <a:cubicBezTo>
                    <a:pt x="11782" y="2207"/>
                    <a:pt x="11782" y="2207"/>
                    <a:pt x="11782" y="2207"/>
                  </a:cubicBezTo>
                  <a:cubicBezTo>
                    <a:pt x="11782" y="2207"/>
                    <a:pt x="11782" y="2207"/>
                    <a:pt x="11782" y="2207"/>
                  </a:cubicBezTo>
                  <a:cubicBezTo>
                    <a:pt x="11838" y="2140"/>
                    <a:pt x="11838" y="2140"/>
                    <a:pt x="11838" y="2140"/>
                  </a:cubicBezTo>
                  <a:cubicBezTo>
                    <a:pt x="11838" y="2140"/>
                    <a:pt x="11838" y="2140"/>
                    <a:pt x="11838" y="2140"/>
                  </a:cubicBezTo>
                  <a:cubicBezTo>
                    <a:pt x="11894" y="2140"/>
                    <a:pt x="11894" y="2140"/>
                    <a:pt x="11894" y="2140"/>
                  </a:cubicBezTo>
                  <a:cubicBezTo>
                    <a:pt x="12062" y="2073"/>
                    <a:pt x="12062" y="2073"/>
                    <a:pt x="12062" y="2073"/>
                  </a:cubicBezTo>
                  <a:cubicBezTo>
                    <a:pt x="12118" y="2073"/>
                    <a:pt x="12118" y="2073"/>
                    <a:pt x="12118" y="2073"/>
                  </a:cubicBezTo>
                  <a:cubicBezTo>
                    <a:pt x="12175" y="2140"/>
                    <a:pt x="12175" y="2140"/>
                    <a:pt x="12175" y="2140"/>
                  </a:cubicBezTo>
                  <a:cubicBezTo>
                    <a:pt x="12175" y="2140"/>
                    <a:pt x="12175" y="2140"/>
                    <a:pt x="12175" y="2140"/>
                  </a:cubicBezTo>
                  <a:cubicBezTo>
                    <a:pt x="12231" y="2140"/>
                    <a:pt x="12231" y="2140"/>
                    <a:pt x="12231" y="2140"/>
                  </a:cubicBezTo>
                  <a:cubicBezTo>
                    <a:pt x="12287" y="2073"/>
                    <a:pt x="12287" y="2073"/>
                    <a:pt x="12287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455" y="2073"/>
                    <a:pt x="12455" y="2073"/>
                    <a:pt x="12455" y="2073"/>
                  </a:cubicBezTo>
                  <a:cubicBezTo>
                    <a:pt x="12455" y="2140"/>
                    <a:pt x="12455" y="2140"/>
                    <a:pt x="12455" y="2140"/>
                  </a:cubicBezTo>
                  <a:cubicBezTo>
                    <a:pt x="12511" y="2140"/>
                    <a:pt x="12511" y="2140"/>
                    <a:pt x="12511" y="2140"/>
                  </a:cubicBezTo>
                  <a:cubicBezTo>
                    <a:pt x="12511" y="2207"/>
                    <a:pt x="12511" y="2207"/>
                    <a:pt x="12511" y="2207"/>
                  </a:cubicBezTo>
                  <a:cubicBezTo>
                    <a:pt x="12455" y="2274"/>
                    <a:pt x="12455" y="2274"/>
                    <a:pt x="12455" y="2274"/>
                  </a:cubicBezTo>
                  <a:cubicBezTo>
                    <a:pt x="12455" y="2341"/>
                    <a:pt x="12455" y="2341"/>
                    <a:pt x="12455" y="2341"/>
                  </a:cubicBezTo>
                  <a:cubicBezTo>
                    <a:pt x="12455" y="2474"/>
                    <a:pt x="12455" y="2474"/>
                    <a:pt x="12455" y="2474"/>
                  </a:cubicBezTo>
                  <a:cubicBezTo>
                    <a:pt x="12399" y="2474"/>
                    <a:pt x="12399" y="2474"/>
                    <a:pt x="12399" y="2474"/>
                  </a:cubicBezTo>
                  <a:cubicBezTo>
                    <a:pt x="12343" y="2541"/>
                    <a:pt x="12343" y="2541"/>
                    <a:pt x="12343" y="2541"/>
                  </a:cubicBezTo>
                  <a:cubicBezTo>
                    <a:pt x="12287" y="2541"/>
                    <a:pt x="12287" y="2541"/>
                    <a:pt x="12287" y="2541"/>
                  </a:cubicBezTo>
                  <a:cubicBezTo>
                    <a:pt x="12231" y="2541"/>
                    <a:pt x="12231" y="2541"/>
                    <a:pt x="12231" y="2541"/>
                  </a:cubicBezTo>
                  <a:cubicBezTo>
                    <a:pt x="12231" y="2474"/>
                    <a:pt x="12231" y="2474"/>
                    <a:pt x="12231" y="2474"/>
                  </a:cubicBezTo>
                  <a:cubicBezTo>
                    <a:pt x="12175" y="2541"/>
                    <a:pt x="12175" y="2541"/>
                    <a:pt x="12175" y="2541"/>
                  </a:cubicBezTo>
                  <a:cubicBezTo>
                    <a:pt x="12118" y="2407"/>
                    <a:pt x="12118" y="2407"/>
                    <a:pt x="12118" y="2407"/>
                  </a:cubicBezTo>
                  <a:cubicBezTo>
                    <a:pt x="12118" y="2407"/>
                    <a:pt x="12118" y="2407"/>
                    <a:pt x="12118" y="2407"/>
                  </a:cubicBezTo>
                  <a:cubicBezTo>
                    <a:pt x="12062" y="2341"/>
                    <a:pt x="12062" y="2341"/>
                    <a:pt x="12062" y="2341"/>
                  </a:cubicBezTo>
                  <a:cubicBezTo>
                    <a:pt x="12062" y="2341"/>
                    <a:pt x="12062" y="2341"/>
                    <a:pt x="12062" y="2341"/>
                  </a:cubicBezTo>
                  <a:cubicBezTo>
                    <a:pt x="12062" y="2407"/>
                    <a:pt x="12062" y="2407"/>
                    <a:pt x="12062" y="2407"/>
                  </a:cubicBezTo>
                  <a:cubicBezTo>
                    <a:pt x="12006" y="2407"/>
                    <a:pt x="12006" y="2407"/>
                    <a:pt x="12006" y="2407"/>
                  </a:cubicBezTo>
                  <a:close/>
                  <a:moveTo>
                    <a:pt x="11333" y="2809"/>
                  </a:moveTo>
                  <a:cubicBezTo>
                    <a:pt x="11389" y="2809"/>
                    <a:pt x="11389" y="2809"/>
                    <a:pt x="11389" y="2809"/>
                  </a:cubicBezTo>
                  <a:cubicBezTo>
                    <a:pt x="11389" y="2742"/>
                    <a:pt x="11389" y="2742"/>
                    <a:pt x="11389" y="2742"/>
                  </a:cubicBezTo>
                  <a:cubicBezTo>
                    <a:pt x="11445" y="2675"/>
                    <a:pt x="11445" y="2675"/>
                    <a:pt x="11445" y="2675"/>
                  </a:cubicBezTo>
                  <a:cubicBezTo>
                    <a:pt x="11445" y="2608"/>
                    <a:pt x="11445" y="2608"/>
                    <a:pt x="11445" y="2608"/>
                  </a:cubicBezTo>
                  <a:cubicBezTo>
                    <a:pt x="11501" y="2608"/>
                    <a:pt x="11501" y="2608"/>
                    <a:pt x="11501" y="2608"/>
                  </a:cubicBezTo>
                  <a:cubicBezTo>
                    <a:pt x="11557" y="2608"/>
                    <a:pt x="11557" y="2608"/>
                    <a:pt x="11557" y="2608"/>
                  </a:cubicBezTo>
                  <a:cubicBezTo>
                    <a:pt x="11557" y="2608"/>
                    <a:pt x="11557" y="2608"/>
                    <a:pt x="11557" y="2608"/>
                  </a:cubicBezTo>
                  <a:cubicBezTo>
                    <a:pt x="11670" y="2541"/>
                    <a:pt x="11670" y="2541"/>
                    <a:pt x="11670" y="2541"/>
                  </a:cubicBezTo>
                  <a:cubicBezTo>
                    <a:pt x="11726" y="2541"/>
                    <a:pt x="11726" y="2541"/>
                    <a:pt x="11726" y="2541"/>
                  </a:cubicBezTo>
                  <a:cubicBezTo>
                    <a:pt x="11782" y="2541"/>
                    <a:pt x="11782" y="2541"/>
                    <a:pt x="11782" y="2541"/>
                  </a:cubicBezTo>
                  <a:cubicBezTo>
                    <a:pt x="11782" y="2608"/>
                    <a:pt x="11782" y="2608"/>
                    <a:pt x="11782" y="2608"/>
                  </a:cubicBezTo>
                  <a:cubicBezTo>
                    <a:pt x="11838" y="2608"/>
                    <a:pt x="11838" y="2608"/>
                    <a:pt x="11838" y="2608"/>
                  </a:cubicBezTo>
                  <a:cubicBezTo>
                    <a:pt x="11894" y="2608"/>
                    <a:pt x="11894" y="2608"/>
                    <a:pt x="11894" y="2608"/>
                  </a:cubicBezTo>
                  <a:cubicBezTo>
                    <a:pt x="11950" y="2608"/>
                    <a:pt x="11950" y="2608"/>
                    <a:pt x="11950" y="2608"/>
                  </a:cubicBezTo>
                  <a:cubicBezTo>
                    <a:pt x="11950" y="2608"/>
                    <a:pt x="11950" y="2608"/>
                    <a:pt x="11950" y="2608"/>
                  </a:cubicBezTo>
                  <a:cubicBezTo>
                    <a:pt x="12006" y="2608"/>
                    <a:pt x="12006" y="2608"/>
                    <a:pt x="12006" y="2608"/>
                  </a:cubicBezTo>
                  <a:cubicBezTo>
                    <a:pt x="12062" y="2608"/>
                    <a:pt x="12062" y="2608"/>
                    <a:pt x="12062" y="2608"/>
                  </a:cubicBezTo>
                  <a:cubicBezTo>
                    <a:pt x="12118" y="2675"/>
                    <a:pt x="12118" y="2675"/>
                    <a:pt x="12118" y="2675"/>
                  </a:cubicBezTo>
                  <a:cubicBezTo>
                    <a:pt x="12175" y="2675"/>
                    <a:pt x="12175" y="2675"/>
                    <a:pt x="12175" y="2675"/>
                  </a:cubicBezTo>
                  <a:cubicBezTo>
                    <a:pt x="12175" y="2675"/>
                    <a:pt x="12175" y="2675"/>
                    <a:pt x="12175" y="2675"/>
                  </a:cubicBezTo>
                  <a:cubicBezTo>
                    <a:pt x="12118" y="2742"/>
                    <a:pt x="12118" y="2742"/>
                    <a:pt x="12118" y="2742"/>
                  </a:cubicBezTo>
                  <a:cubicBezTo>
                    <a:pt x="12062" y="2742"/>
                    <a:pt x="12062" y="2742"/>
                    <a:pt x="12062" y="2742"/>
                  </a:cubicBezTo>
                  <a:cubicBezTo>
                    <a:pt x="11950" y="2809"/>
                    <a:pt x="11950" y="2809"/>
                    <a:pt x="11950" y="2809"/>
                  </a:cubicBezTo>
                  <a:cubicBezTo>
                    <a:pt x="11950" y="2809"/>
                    <a:pt x="11950" y="2809"/>
                    <a:pt x="11950" y="2809"/>
                  </a:cubicBezTo>
                  <a:cubicBezTo>
                    <a:pt x="11838" y="2876"/>
                    <a:pt x="11838" y="2876"/>
                    <a:pt x="11838" y="2876"/>
                  </a:cubicBezTo>
                  <a:cubicBezTo>
                    <a:pt x="11838" y="2876"/>
                    <a:pt x="11838" y="2876"/>
                    <a:pt x="11838" y="2876"/>
                  </a:cubicBezTo>
                  <a:cubicBezTo>
                    <a:pt x="11894" y="2876"/>
                    <a:pt x="11894" y="2876"/>
                    <a:pt x="11894" y="2876"/>
                  </a:cubicBezTo>
                  <a:cubicBezTo>
                    <a:pt x="11950" y="2876"/>
                    <a:pt x="11950" y="2876"/>
                    <a:pt x="11950" y="2876"/>
                  </a:cubicBezTo>
                  <a:cubicBezTo>
                    <a:pt x="11950" y="2942"/>
                    <a:pt x="11950" y="2942"/>
                    <a:pt x="11950" y="2942"/>
                  </a:cubicBezTo>
                  <a:cubicBezTo>
                    <a:pt x="11894" y="3009"/>
                    <a:pt x="11894" y="3009"/>
                    <a:pt x="11894" y="3009"/>
                  </a:cubicBezTo>
                  <a:cubicBezTo>
                    <a:pt x="11894" y="3076"/>
                    <a:pt x="11894" y="3076"/>
                    <a:pt x="11894" y="3076"/>
                  </a:cubicBezTo>
                  <a:cubicBezTo>
                    <a:pt x="11838" y="3076"/>
                    <a:pt x="11838" y="3076"/>
                    <a:pt x="11838" y="3076"/>
                  </a:cubicBezTo>
                  <a:cubicBezTo>
                    <a:pt x="11838" y="3076"/>
                    <a:pt x="11838" y="3076"/>
                    <a:pt x="11838" y="3076"/>
                  </a:cubicBezTo>
                  <a:cubicBezTo>
                    <a:pt x="11782" y="3143"/>
                    <a:pt x="11782" y="3143"/>
                    <a:pt x="11782" y="3143"/>
                  </a:cubicBezTo>
                  <a:cubicBezTo>
                    <a:pt x="11726" y="3143"/>
                    <a:pt x="11726" y="3143"/>
                    <a:pt x="11726" y="3143"/>
                  </a:cubicBezTo>
                  <a:cubicBezTo>
                    <a:pt x="11670" y="3143"/>
                    <a:pt x="11670" y="3143"/>
                    <a:pt x="11670" y="3143"/>
                  </a:cubicBezTo>
                  <a:cubicBezTo>
                    <a:pt x="11614" y="3143"/>
                    <a:pt x="11614" y="3143"/>
                    <a:pt x="11614" y="3143"/>
                  </a:cubicBezTo>
                  <a:cubicBezTo>
                    <a:pt x="11614" y="3143"/>
                    <a:pt x="11614" y="3143"/>
                    <a:pt x="11614" y="3143"/>
                  </a:cubicBezTo>
                  <a:cubicBezTo>
                    <a:pt x="11557" y="3143"/>
                    <a:pt x="11557" y="3143"/>
                    <a:pt x="11557" y="3143"/>
                  </a:cubicBezTo>
                  <a:cubicBezTo>
                    <a:pt x="11501" y="3143"/>
                    <a:pt x="11501" y="3143"/>
                    <a:pt x="11501" y="3143"/>
                  </a:cubicBezTo>
                  <a:cubicBezTo>
                    <a:pt x="11445" y="3143"/>
                    <a:pt x="11445" y="3143"/>
                    <a:pt x="11445" y="3143"/>
                  </a:cubicBezTo>
                  <a:cubicBezTo>
                    <a:pt x="11445" y="3076"/>
                    <a:pt x="11445" y="3076"/>
                    <a:pt x="11445" y="3076"/>
                  </a:cubicBezTo>
                  <a:cubicBezTo>
                    <a:pt x="11445" y="3076"/>
                    <a:pt x="11445" y="3076"/>
                    <a:pt x="11445" y="3076"/>
                  </a:cubicBezTo>
                  <a:cubicBezTo>
                    <a:pt x="11445" y="3009"/>
                    <a:pt x="11445" y="3009"/>
                    <a:pt x="11445" y="3009"/>
                  </a:cubicBezTo>
                  <a:cubicBezTo>
                    <a:pt x="11389" y="2942"/>
                    <a:pt x="11389" y="2942"/>
                    <a:pt x="11389" y="2942"/>
                  </a:cubicBezTo>
                  <a:cubicBezTo>
                    <a:pt x="11333" y="2942"/>
                    <a:pt x="11333" y="2942"/>
                    <a:pt x="11333" y="2942"/>
                  </a:cubicBezTo>
                  <a:cubicBezTo>
                    <a:pt x="11333" y="2876"/>
                    <a:pt x="11333" y="2876"/>
                    <a:pt x="11333" y="2876"/>
                  </a:cubicBezTo>
                  <a:cubicBezTo>
                    <a:pt x="11333" y="2809"/>
                    <a:pt x="11333" y="2809"/>
                    <a:pt x="11333" y="2809"/>
                  </a:cubicBezTo>
                  <a:close/>
                  <a:moveTo>
                    <a:pt x="11277" y="2675"/>
                  </a:moveTo>
                  <a:cubicBezTo>
                    <a:pt x="11277" y="2675"/>
                    <a:pt x="11277" y="2675"/>
                    <a:pt x="11277" y="2675"/>
                  </a:cubicBezTo>
                  <a:cubicBezTo>
                    <a:pt x="11389" y="2675"/>
                    <a:pt x="11389" y="2675"/>
                    <a:pt x="11389" y="2675"/>
                  </a:cubicBezTo>
                  <a:cubicBezTo>
                    <a:pt x="11389" y="2608"/>
                    <a:pt x="11389" y="2608"/>
                    <a:pt x="11389" y="2608"/>
                  </a:cubicBezTo>
                  <a:cubicBezTo>
                    <a:pt x="11389" y="2541"/>
                    <a:pt x="11389" y="2541"/>
                    <a:pt x="11389" y="2541"/>
                  </a:cubicBezTo>
                  <a:cubicBezTo>
                    <a:pt x="11445" y="2474"/>
                    <a:pt x="11445" y="2474"/>
                    <a:pt x="11445" y="2474"/>
                  </a:cubicBezTo>
                  <a:cubicBezTo>
                    <a:pt x="11389" y="2474"/>
                    <a:pt x="11389" y="2474"/>
                    <a:pt x="11389" y="2474"/>
                  </a:cubicBezTo>
                  <a:cubicBezTo>
                    <a:pt x="11445" y="2407"/>
                    <a:pt x="11445" y="2407"/>
                    <a:pt x="11445" y="2407"/>
                  </a:cubicBezTo>
                  <a:cubicBezTo>
                    <a:pt x="11389" y="2407"/>
                    <a:pt x="11389" y="2407"/>
                    <a:pt x="11389" y="2407"/>
                  </a:cubicBezTo>
                  <a:cubicBezTo>
                    <a:pt x="11389" y="2407"/>
                    <a:pt x="11389" y="2407"/>
                    <a:pt x="11389" y="2407"/>
                  </a:cubicBezTo>
                  <a:cubicBezTo>
                    <a:pt x="11333" y="2341"/>
                    <a:pt x="11333" y="2341"/>
                    <a:pt x="11333" y="2341"/>
                  </a:cubicBezTo>
                  <a:cubicBezTo>
                    <a:pt x="11277" y="2407"/>
                    <a:pt x="11277" y="2407"/>
                    <a:pt x="11277" y="2407"/>
                  </a:cubicBezTo>
                  <a:cubicBezTo>
                    <a:pt x="11277" y="2407"/>
                    <a:pt x="11277" y="2407"/>
                    <a:pt x="11277" y="2407"/>
                  </a:cubicBezTo>
                  <a:cubicBezTo>
                    <a:pt x="11221" y="2474"/>
                    <a:pt x="11221" y="2474"/>
                    <a:pt x="11221" y="2474"/>
                  </a:cubicBezTo>
                  <a:cubicBezTo>
                    <a:pt x="11221" y="2541"/>
                    <a:pt x="11221" y="2541"/>
                    <a:pt x="11221" y="2541"/>
                  </a:cubicBezTo>
                  <a:cubicBezTo>
                    <a:pt x="11221" y="2541"/>
                    <a:pt x="11221" y="2541"/>
                    <a:pt x="11221" y="2541"/>
                  </a:cubicBezTo>
                  <a:cubicBezTo>
                    <a:pt x="11277" y="2675"/>
                    <a:pt x="11277" y="2675"/>
                    <a:pt x="11277" y="2675"/>
                  </a:cubicBezTo>
                  <a:close/>
                  <a:moveTo>
                    <a:pt x="15485" y="6620"/>
                  </a:moveTo>
                  <a:cubicBezTo>
                    <a:pt x="15541" y="6620"/>
                    <a:pt x="15541" y="6620"/>
                    <a:pt x="15541" y="6620"/>
                  </a:cubicBezTo>
                  <a:cubicBezTo>
                    <a:pt x="15541" y="6620"/>
                    <a:pt x="15541" y="6620"/>
                    <a:pt x="15541" y="6620"/>
                  </a:cubicBezTo>
                  <a:cubicBezTo>
                    <a:pt x="15597" y="6620"/>
                    <a:pt x="15597" y="6620"/>
                    <a:pt x="15597" y="6620"/>
                  </a:cubicBezTo>
                  <a:cubicBezTo>
                    <a:pt x="15597" y="6620"/>
                    <a:pt x="15597" y="6620"/>
                    <a:pt x="15597" y="6620"/>
                  </a:cubicBezTo>
                  <a:cubicBezTo>
                    <a:pt x="15653" y="6687"/>
                    <a:pt x="15653" y="6687"/>
                    <a:pt x="15653" y="6687"/>
                  </a:cubicBezTo>
                  <a:cubicBezTo>
                    <a:pt x="15653" y="6687"/>
                    <a:pt x="15653" y="6687"/>
                    <a:pt x="15653" y="6687"/>
                  </a:cubicBezTo>
                  <a:cubicBezTo>
                    <a:pt x="15765" y="6620"/>
                    <a:pt x="15765" y="6620"/>
                    <a:pt x="15765" y="6620"/>
                  </a:cubicBezTo>
                  <a:cubicBezTo>
                    <a:pt x="15821" y="6620"/>
                    <a:pt x="15821" y="6620"/>
                    <a:pt x="15821" y="6620"/>
                  </a:cubicBezTo>
                  <a:cubicBezTo>
                    <a:pt x="15877" y="6620"/>
                    <a:pt x="15877" y="6620"/>
                    <a:pt x="15877" y="6620"/>
                  </a:cubicBezTo>
                  <a:cubicBezTo>
                    <a:pt x="15934" y="6620"/>
                    <a:pt x="15934" y="6620"/>
                    <a:pt x="15934" y="6620"/>
                  </a:cubicBezTo>
                  <a:cubicBezTo>
                    <a:pt x="15934" y="6687"/>
                    <a:pt x="15934" y="6687"/>
                    <a:pt x="15934" y="6687"/>
                  </a:cubicBezTo>
                  <a:cubicBezTo>
                    <a:pt x="15990" y="6620"/>
                    <a:pt x="15990" y="6620"/>
                    <a:pt x="15990" y="6620"/>
                  </a:cubicBezTo>
                  <a:cubicBezTo>
                    <a:pt x="15990" y="6620"/>
                    <a:pt x="15990" y="6620"/>
                    <a:pt x="15990" y="6620"/>
                  </a:cubicBezTo>
                  <a:cubicBezTo>
                    <a:pt x="15990" y="6554"/>
                    <a:pt x="15990" y="6554"/>
                    <a:pt x="15990" y="6554"/>
                  </a:cubicBezTo>
                  <a:cubicBezTo>
                    <a:pt x="16046" y="6554"/>
                    <a:pt x="16046" y="6554"/>
                    <a:pt x="16046" y="6554"/>
                  </a:cubicBezTo>
                  <a:cubicBezTo>
                    <a:pt x="16046" y="6487"/>
                    <a:pt x="16046" y="6487"/>
                    <a:pt x="16046" y="6487"/>
                  </a:cubicBezTo>
                  <a:cubicBezTo>
                    <a:pt x="15990" y="6420"/>
                    <a:pt x="15990" y="6420"/>
                    <a:pt x="15990" y="6420"/>
                  </a:cubicBezTo>
                  <a:cubicBezTo>
                    <a:pt x="15990" y="6353"/>
                    <a:pt x="15990" y="6353"/>
                    <a:pt x="15990" y="6353"/>
                  </a:cubicBezTo>
                  <a:cubicBezTo>
                    <a:pt x="16046" y="6420"/>
                    <a:pt x="16046" y="6420"/>
                    <a:pt x="16046" y="6420"/>
                  </a:cubicBezTo>
                  <a:cubicBezTo>
                    <a:pt x="16046" y="6420"/>
                    <a:pt x="16046" y="6420"/>
                    <a:pt x="16046" y="6420"/>
                  </a:cubicBezTo>
                  <a:cubicBezTo>
                    <a:pt x="16102" y="6487"/>
                    <a:pt x="16102" y="6487"/>
                    <a:pt x="16102" y="6487"/>
                  </a:cubicBezTo>
                  <a:cubicBezTo>
                    <a:pt x="16102" y="6487"/>
                    <a:pt x="16102" y="6487"/>
                    <a:pt x="16102" y="6487"/>
                  </a:cubicBezTo>
                  <a:cubicBezTo>
                    <a:pt x="16158" y="6487"/>
                    <a:pt x="16158" y="6487"/>
                    <a:pt x="16158" y="6487"/>
                  </a:cubicBezTo>
                  <a:cubicBezTo>
                    <a:pt x="16158" y="6487"/>
                    <a:pt x="16158" y="6487"/>
                    <a:pt x="16158" y="6487"/>
                  </a:cubicBezTo>
                  <a:cubicBezTo>
                    <a:pt x="16214" y="6487"/>
                    <a:pt x="16214" y="6487"/>
                    <a:pt x="16214" y="6487"/>
                  </a:cubicBezTo>
                  <a:cubicBezTo>
                    <a:pt x="16214" y="6487"/>
                    <a:pt x="16214" y="6487"/>
                    <a:pt x="16214" y="6487"/>
                  </a:cubicBezTo>
                  <a:cubicBezTo>
                    <a:pt x="16214" y="6420"/>
                    <a:pt x="16214" y="6420"/>
                    <a:pt x="16214" y="6420"/>
                  </a:cubicBezTo>
                  <a:cubicBezTo>
                    <a:pt x="16214" y="6353"/>
                    <a:pt x="16214" y="6353"/>
                    <a:pt x="16214" y="6353"/>
                  </a:cubicBezTo>
                  <a:cubicBezTo>
                    <a:pt x="16158" y="6353"/>
                    <a:pt x="16158" y="6353"/>
                    <a:pt x="16158" y="6353"/>
                  </a:cubicBezTo>
                  <a:cubicBezTo>
                    <a:pt x="16102" y="6353"/>
                    <a:pt x="16102" y="6353"/>
                    <a:pt x="16102" y="6353"/>
                  </a:cubicBezTo>
                  <a:cubicBezTo>
                    <a:pt x="16046" y="6353"/>
                    <a:pt x="16046" y="6353"/>
                    <a:pt x="16046" y="6353"/>
                  </a:cubicBezTo>
                  <a:cubicBezTo>
                    <a:pt x="16046" y="6353"/>
                    <a:pt x="16046" y="6353"/>
                    <a:pt x="16046" y="6353"/>
                  </a:cubicBezTo>
                  <a:cubicBezTo>
                    <a:pt x="16046" y="6286"/>
                    <a:pt x="16046" y="6286"/>
                    <a:pt x="16046" y="6286"/>
                  </a:cubicBezTo>
                  <a:cubicBezTo>
                    <a:pt x="16102" y="6286"/>
                    <a:pt x="16102" y="6286"/>
                    <a:pt x="16102" y="6286"/>
                  </a:cubicBezTo>
                  <a:cubicBezTo>
                    <a:pt x="16158" y="6286"/>
                    <a:pt x="16158" y="6286"/>
                    <a:pt x="16158" y="6286"/>
                  </a:cubicBezTo>
                  <a:cubicBezTo>
                    <a:pt x="16158" y="6219"/>
                    <a:pt x="16158" y="6219"/>
                    <a:pt x="16158" y="6219"/>
                  </a:cubicBezTo>
                  <a:cubicBezTo>
                    <a:pt x="16214" y="6286"/>
                    <a:pt x="16214" y="6286"/>
                    <a:pt x="16214" y="6286"/>
                  </a:cubicBezTo>
                  <a:cubicBezTo>
                    <a:pt x="16214" y="6286"/>
                    <a:pt x="16214" y="6286"/>
                    <a:pt x="16214" y="6286"/>
                  </a:cubicBezTo>
                  <a:cubicBezTo>
                    <a:pt x="16270" y="6219"/>
                    <a:pt x="16270" y="6219"/>
                    <a:pt x="16270" y="6219"/>
                  </a:cubicBezTo>
                  <a:cubicBezTo>
                    <a:pt x="16270" y="6219"/>
                    <a:pt x="16270" y="6219"/>
                    <a:pt x="16270" y="6219"/>
                  </a:cubicBezTo>
                  <a:cubicBezTo>
                    <a:pt x="16270" y="6152"/>
                    <a:pt x="16270" y="6152"/>
                    <a:pt x="16270" y="6152"/>
                  </a:cubicBezTo>
                  <a:cubicBezTo>
                    <a:pt x="16270" y="6085"/>
                    <a:pt x="16270" y="6085"/>
                    <a:pt x="16270" y="6085"/>
                  </a:cubicBezTo>
                  <a:cubicBezTo>
                    <a:pt x="16270" y="6085"/>
                    <a:pt x="16270" y="6085"/>
                    <a:pt x="16270" y="6085"/>
                  </a:cubicBezTo>
                  <a:cubicBezTo>
                    <a:pt x="16326" y="6085"/>
                    <a:pt x="16326" y="6085"/>
                    <a:pt x="16326" y="6085"/>
                  </a:cubicBezTo>
                  <a:cubicBezTo>
                    <a:pt x="16214" y="6085"/>
                    <a:pt x="16214" y="6085"/>
                    <a:pt x="16214" y="6085"/>
                  </a:cubicBezTo>
                  <a:cubicBezTo>
                    <a:pt x="16214" y="6085"/>
                    <a:pt x="16214" y="6085"/>
                    <a:pt x="16214" y="6085"/>
                  </a:cubicBezTo>
                  <a:cubicBezTo>
                    <a:pt x="16214" y="6019"/>
                    <a:pt x="16214" y="6019"/>
                    <a:pt x="16214" y="6019"/>
                  </a:cubicBezTo>
                  <a:cubicBezTo>
                    <a:pt x="16214" y="6019"/>
                    <a:pt x="16214" y="6019"/>
                    <a:pt x="16214" y="6019"/>
                  </a:cubicBezTo>
                  <a:cubicBezTo>
                    <a:pt x="16270" y="5952"/>
                    <a:pt x="16270" y="5952"/>
                    <a:pt x="16270" y="5952"/>
                  </a:cubicBezTo>
                  <a:cubicBezTo>
                    <a:pt x="16214" y="5952"/>
                    <a:pt x="16214" y="5952"/>
                    <a:pt x="16214" y="5952"/>
                  </a:cubicBezTo>
                  <a:cubicBezTo>
                    <a:pt x="16102" y="5952"/>
                    <a:pt x="16102" y="5952"/>
                    <a:pt x="16102" y="5952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18"/>
                    <a:pt x="16102" y="5818"/>
                    <a:pt x="16102" y="5818"/>
                  </a:cubicBezTo>
                  <a:cubicBezTo>
                    <a:pt x="16046" y="5751"/>
                    <a:pt x="16046" y="5751"/>
                    <a:pt x="16046" y="5751"/>
                  </a:cubicBezTo>
                  <a:cubicBezTo>
                    <a:pt x="15990" y="5751"/>
                    <a:pt x="15990" y="5751"/>
                    <a:pt x="15990" y="5751"/>
                  </a:cubicBezTo>
                  <a:cubicBezTo>
                    <a:pt x="15934" y="5751"/>
                    <a:pt x="15934" y="5751"/>
                    <a:pt x="15934" y="5751"/>
                  </a:cubicBezTo>
                  <a:cubicBezTo>
                    <a:pt x="15877" y="5751"/>
                    <a:pt x="15877" y="5751"/>
                    <a:pt x="15877" y="5751"/>
                  </a:cubicBezTo>
                  <a:cubicBezTo>
                    <a:pt x="15821" y="5818"/>
                    <a:pt x="15821" y="5818"/>
                    <a:pt x="15821" y="5818"/>
                  </a:cubicBezTo>
                  <a:cubicBezTo>
                    <a:pt x="15709" y="5751"/>
                    <a:pt x="15709" y="5751"/>
                    <a:pt x="15709" y="5751"/>
                  </a:cubicBezTo>
                  <a:cubicBezTo>
                    <a:pt x="15709" y="5684"/>
                    <a:pt x="15709" y="5684"/>
                    <a:pt x="15709" y="5684"/>
                  </a:cubicBezTo>
                  <a:cubicBezTo>
                    <a:pt x="15653" y="5684"/>
                    <a:pt x="15653" y="5684"/>
                    <a:pt x="15653" y="5684"/>
                  </a:cubicBezTo>
                  <a:cubicBezTo>
                    <a:pt x="15653" y="5684"/>
                    <a:pt x="15653" y="5684"/>
                    <a:pt x="15653" y="5684"/>
                  </a:cubicBezTo>
                  <a:cubicBezTo>
                    <a:pt x="15597" y="5684"/>
                    <a:pt x="15597" y="5684"/>
                    <a:pt x="15597" y="5684"/>
                  </a:cubicBezTo>
                  <a:cubicBezTo>
                    <a:pt x="15597" y="5684"/>
                    <a:pt x="15597" y="5684"/>
                    <a:pt x="15597" y="5684"/>
                  </a:cubicBezTo>
                  <a:cubicBezTo>
                    <a:pt x="15541" y="5684"/>
                    <a:pt x="15541" y="5684"/>
                    <a:pt x="15541" y="5684"/>
                  </a:cubicBezTo>
                  <a:cubicBezTo>
                    <a:pt x="15485" y="5751"/>
                    <a:pt x="15485" y="5751"/>
                    <a:pt x="15485" y="5751"/>
                  </a:cubicBezTo>
                  <a:cubicBezTo>
                    <a:pt x="15485" y="5751"/>
                    <a:pt x="15485" y="5751"/>
                    <a:pt x="15485" y="5751"/>
                  </a:cubicBezTo>
                  <a:cubicBezTo>
                    <a:pt x="15429" y="5684"/>
                    <a:pt x="15429" y="5684"/>
                    <a:pt x="15429" y="5684"/>
                  </a:cubicBezTo>
                  <a:cubicBezTo>
                    <a:pt x="15372" y="5751"/>
                    <a:pt x="15372" y="5751"/>
                    <a:pt x="15372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818"/>
                    <a:pt x="15316" y="5818"/>
                    <a:pt x="15316" y="5818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260" y="5751"/>
                    <a:pt x="15260" y="5751"/>
                    <a:pt x="15260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204" y="5885"/>
                    <a:pt x="15204" y="5885"/>
                    <a:pt x="15204" y="5885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092" y="5818"/>
                    <a:pt x="15092" y="5818"/>
                    <a:pt x="15092" y="5818"/>
                  </a:cubicBezTo>
                  <a:cubicBezTo>
                    <a:pt x="15036" y="5818"/>
                    <a:pt x="15036" y="5818"/>
                    <a:pt x="15036" y="5818"/>
                  </a:cubicBezTo>
                  <a:cubicBezTo>
                    <a:pt x="14980" y="5818"/>
                    <a:pt x="14980" y="5818"/>
                    <a:pt x="14980" y="5818"/>
                  </a:cubicBezTo>
                  <a:cubicBezTo>
                    <a:pt x="15036" y="5751"/>
                    <a:pt x="15036" y="5751"/>
                    <a:pt x="15036" y="5751"/>
                  </a:cubicBezTo>
                  <a:cubicBezTo>
                    <a:pt x="15036" y="5751"/>
                    <a:pt x="15036" y="5751"/>
                    <a:pt x="15036" y="5751"/>
                  </a:cubicBezTo>
                  <a:cubicBezTo>
                    <a:pt x="14980" y="5684"/>
                    <a:pt x="14980" y="5684"/>
                    <a:pt x="14980" y="5684"/>
                  </a:cubicBezTo>
                  <a:cubicBezTo>
                    <a:pt x="14980" y="5617"/>
                    <a:pt x="14980" y="5617"/>
                    <a:pt x="14980" y="5617"/>
                  </a:cubicBezTo>
                  <a:cubicBezTo>
                    <a:pt x="14980" y="5617"/>
                    <a:pt x="14980" y="5617"/>
                    <a:pt x="14980" y="5617"/>
                  </a:cubicBezTo>
                  <a:cubicBezTo>
                    <a:pt x="14924" y="5617"/>
                    <a:pt x="14924" y="5617"/>
                    <a:pt x="14924" y="5617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868" y="5684"/>
                    <a:pt x="14868" y="5684"/>
                    <a:pt x="14868" y="5684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924" y="5617"/>
                    <a:pt x="14924" y="5617"/>
                    <a:pt x="14924" y="5617"/>
                  </a:cubicBezTo>
                  <a:cubicBezTo>
                    <a:pt x="14868" y="5617"/>
                    <a:pt x="14868" y="5617"/>
                    <a:pt x="14868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550"/>
                    <a:pt x="14811" y="5550"/>
                    <a:pt x="14811" y="5550"/>
                  </a:cubicBezTo>
                  <a:cubicBezTo>
                    <a:pt x="14811" y="5484"/>
                    <a:pt x="14811" y="5484"/>
                    <a:pt x="14811" y="5484"/>
                  </a:cubicBezTo>
                  <a:cubicBezTo>
                    <a:pt x="14755" y="5550"/>
                    <a:pt x="14755" y="5550"/>
                    <a:pt x="14755" y="5550"/>
                  </a:cubicBezTo>
                  <a:cubicBezTo>
                    <a:pt x="14699" y="5617"/>
                    <a:pt x="14699" y="5617"/>
                    <a:pt x="14699" y="5617"/>
                  </a:cubicBezTo>
                  <a:cubicBezTo>
                    <a:pt x="14699" y="5684"/>
                    <a:pt x="14699" y="5684"/>
                    <a:pt x="14699" y="5684"/>
                  </a:cubicBezTo>
                  <a:cubicBezTo>
                    <a:pt x="14643" y="5684"/>
                    <a:pt x="14643" y="5684"/>
                    <a:pt x="14643" y="5684"/>
                  </a:cubicBezTo>
                  <a:cubicBezTo>
                    <a:pt x="14643" y="5617"/>
                    <a:pt x="14643" y="5617"/>
                    <a:pt x="14643" y="5617"/>
                  </a:cubicBezTo>
                  <a:cubicBezTo>
                    <a:pt x="14643" y="5550"/>
                    <a:pt x="14643" y="5550"/>
                    <a:pt x="14643" y="5550"/>
                  </a:cubicBezTo>
                  <a:cubicBezTo>
                    <a:pt x="14643" y="5550"/>
                    <a:pt x="14643" y="5550"/>
                    <a:pt x="14643" y="5550"/>
                  </a:cubicBezTo>
                  <a:cubicBezTo>
                    <a:pt x="14699" y="5484"/>
                    <a:pt x="14699" y="5484"/>
                    <a:pt x="14699" y="5484"/>
                  </a:cubicBezTo>
                  <a:cubicBezTo>
                    <a:pt x="14643" y="5417"/>
                    <a:pt x="14643" y="5417"/>
                    <a:pt x="14643" y="5417"/>
                  </a:cubicBezTo>
                  <a:cubicBezTo>
                    <a:pt x="14587" y="5417"/>
                    <a:pt x="14587" y="5417"/>
                    <a:pt x="14587" y="5417"/>
                  </a:cubicBezTo>
                  <a:cubicBezTo>
                    <a:pt x="14587" y="5417"/>
                    <a:pt x="14587" y="5417"/>
                    <a:pt x="14587" y="5417"/>
                  </a:cubicBezTo>
                  <a:cubicBezTo>
                    <a:pt x="14643" y="5417"/>
                    <a:pt x="14643" y="5417"/>
                    <a:pt x="14643" y="5417"/>
                  </a:cubicBezTo>
                  <a:cubicBezTo>
                    <a:pt x="14643" y="5350"/>
                    <a:pt x="14643" y="5350"/>
                    <a:pt x="14643" y="5350"/>
                  </a:cubicBezTo>
                  <a:cubicBezTo>
                    <a:pt x="14643" y="5283"/>
                    <a:pt x="14643" y="5283"/>
                    <a:pt x="14643" y="5283"/>
                  </a:cubicBezTo>
                  <a:cubicBezTo>
                    <a:pt x="14643" y="5283"/>
                    <a:pt x="14643" y="5283"/>
                    <a:pt x="14643" y="5283"/>
                  </a:cubicBezTo>
                  <a:cubicBezTo>
                    <a:pt x="14587" y="5283"/>
                    <a:pt x="14587" y="5283"/>
                    <a:pt x="14587" y="5283"/>
                  </a:cubicBezTo>
                  <a:cubicBezTo>
                    <a:pt x="14587" y="5283"/>
                    <a:pt x="14587" y="5283"/>
                    <a:pt x="14587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475" y="5283"/>
                    <a:pt x="14475" y="5283"/>
                    <a:pt x="14475" y="5283"/>
                  </a:cubicBezTo>
                  <a:cubicBezTo>
                    <a:pt x="14475" y="5283"/>
                    <a:pt x="14475" y="5283"/>
                    <a:pt x="14475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75" y="5216"/>
                    <a:pt x="14475" y="5216"/>
                    <a:pt x="14475" y="5216"/>
                  </a:cubicBezTo>
                  <a:cubicBezTo>
                    <a:pt x="14475" y="5149"/>
                    <a:pt x="14475" y="5149"/>
                    <a:pt x="14475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531" y="5216"/>
                    <a:pt x="14531" y="5216"/>
                    <a:pt x="14531" y="5216"/>
                  </a:cubicBezTo>
                  <a:cubicBezTo>
                    <a:pt x="14643" y="5216"/>
                    <a:pt x="14643" y="5216"/>
                    <a:pt x="14643" y="5216"/>
                  </a:cubicBezTo>
                  <a:cubicBezTo>
                    <a:pt x="14587" y="5216"/>
                    <a:pt x="14587" y="5216"/>
                    <a:pt x="14587" y="5216"/>
                  </a:cubicBezTo>
                  <a:cubicBezTo>
                    <a:pt x="14587" y="5149"/>
                    <a:pt x="14587" y="5149"/>
                    <a:pt x="14587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475" y="5082"/>
                    <a:pt x="14475" y="5082"/>
                    <a:pt x="14475" y="5082"/>
                  </a:cubicBezTo>
                  <a:cubicBezTo>
                    <a:pt x="14419" y="5015"/>
                    <a:pt x="14419" y="5015"/>
                    <a:pt x="14419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531" y="5015"/>
                    <a:pt x="14531" y="5015"/>
                    <a:pt x="14531" y="5015"/>
                  </a:cubicBezTo>
                  <a:cubicBezTo>
                    <a:pt x="14587" y="5082"/>
                    <a:pt x="14587" y="5082"/>
                    <a:pt x="14587" y="5082"/>
                  </a:cubicBezTo>
                  <a:cubicBezTo>
                    <a:pt x="14643" y="5082"/>
                    <a:pt x="14643" y="5082"/>
                    <a:pt x="14643" y="5082"/>
                  </a:cubicBezTo>
                  <a:cubicBezTo>
                    <a:pt x="14643" y="5149"/>
                    <a:pt x="14643" y="5149"/>
                    <a:pt x="14643" y="5149"/>
                  </a:cubicBezTo>
                  <a:cubicBezTo>
                    <a:pt x="14699" y="5149"/>
                    <a:pt x="14699" y="5149"/>
                    <a:pt x="14699" y="5149"/>
                  </a:cubicBezTo>
                  <a:cubicBezTo>
                    <a:pt x="14699" y="5149"/>
                    <a:pt x="14699" y="5149"/>
                    <a:pt x="14699" y="5149"/>
                  </a:cubicBezTo>
                  <a:cubicBezTo>
                    <a:pt x="14811" y="5149"/>
                    <a:pt x="14811" y="5149"/>
                    <a:pt x="14811" y="5149"/>
                  </a:cubicBezTo>
                  <a:cubicBezTo>
                    <a:pt x="14868" y="5149"/>
                    <a:pt x="14868" y="5149"/>
                    <a:pt x="14868" y="5149"/>
                  </a:cubicBezTo>
                  <a:cubicBezTo>
                    <a:pt x="14868" y="5149"/>
                    <a:pt x="14868" y="5149"/>
                    <a:pt x="14868" y="5149"/>
                  </a:cubicBezTo>
                  <a:cubicBezTo>
                    <a:pt x="14868" y="5082"/>
                    <a:pt x="14868" y="5082"/>
                    <a:pt x="14868" y="5082"/>
                  </a:cubicBezTo>
                  <a:cubicBezTo>
                    <a:pt x="14755" y="5015"/>
                    <a:pt x="14755" y="5015"/>
                    <a:pt x="14755" y="5015"/>
                  </a:cubicBezTo>
                  <a:cubicBezTo>
                    <a:pt x="14699" y="4949"/>
                    <a:pt x="14699" y="4949"/>
                    <a:pt x="14699" y="4949"/>
                  </a:cubicBezTo>
                  <a:cubicBezTo>
                    <a:pt x="14699" y="4949"/>
                    <a:pt x="14699" y="4949"/>
                    <a:pt x="14699" y="4949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587" y="4882"/>
                    <a:pt x="14587" y="4882"/>
                    <a:pt x="14587" y="4882"/>
                  </a:cubicBezTo>
                  <a:cubicBezTo>
                    <a:pt x="14587" y="4815"/>
                    <a:pt x="14587" y="4815"/>
                    <a:pt x="14587" y="4815"/>
                  </a:cubicBezTo>
                  <a:cubicBezTo>
                    <a:pt x="14587" y="4815"/>
                    <a:pt x="14587" y="4815"/>
                    <a:pt x="14587" y="4815"/>
                  </a:cubicBezTo>
                  <a:cubicBezTo>
                    <a:pt x="14643" y="4815"/>
                    <a:pt x="14643" y="4815"/>
                    <a:pt x="14643" y="4815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699" y="4882"/>
                    <a:pt x="14699" y="4882"/>
                    <a:pt x="14699" y="4882"/>
                  </a:cubicBezTo>
                  <a:cubicBezTo>
                    <a:pt x="14699" y="4882"/>
                    <a:pt x="14699" y="4882"/>
                    <a:pt x="14699" y="4882"/>
                  </a:cubicBezTo>
                  <a:cubicBezTo>
                    <a:pt x="14755" y="4882"/>
                    <a:pt x="14755" y="4882"/>
                    <a:pt x="14755" y="4882"/>
                  </a:cubicBezTo>
                  <a:cubicBezTo>
                    <a:pt x="14755" y="4882"/>
                    <a:pt x="14755" y="4882"/>
                    <a:pt x="14755" y="4882"/>
                  </a:cubicBezTo>
                  <a:cubicBezTo>
                    <a:pt x="14755" y="4748"/>
                    <a:pt x="14755" y="4748"/>
                    <a:pt x="14755" y="4748"/>
                  </a:cubicBezTo>
                  <a:cubicBezTo>
                    <a:pt x="14699" y="4681"/>
                    <a:pt x="14699" y="4681"/>
                    <a:pt x="14699" y="4681"/>
                  </a:cubicBezTo>
                  <a:cubicBezTo>
                    <a:pt x="14643" y="4681"/>
                    <a:pt x="14643" y="4681"/>
                    <a:pt x="14643" y="4681"/>
                  </a:cubicBezTo>
                  <a:cubicBezTo>
                    <a:pt x="14643" y="4681"/>
                    <a:pt x="14643" y="4681"/>
                    <a:pt x="14643" y="4681"/>
                  </a:cubicBezTo>
                  <a:cubicBezTo>
                    <a:pt x="14587" y="4681"/>
                    <a:pt x="14587" y="4681"/>
                    <a:pt x="14587" y="4681"/>
                  </a:cubicBezTo>
                  <a:cubicBezTo>
                    <a:pt x="14531" y="4748"/>
                    <a:pt x="14531" y="4748"/>
                    <a:pt x="14531" y="4748"/>
                  </a:cubicBezTo>
                  <a:cubicBezTo>
                    <a:pt x="14475" y="4748"/>
                    <a:pt x="14475" y="4748"/>
                    <a:pt x="14475" y="4748"/>
                  </a:cubicBezTo>
                  <a:cubicBezTo>
                    <a:pt x="14419" y="4681"/>
                    <a:pt x="14419" y="4681"/>
                    <a:pt x="14419" y="4681"/>
                  </a:cubicBezTo>
                  <a:cubicBezTo>
                    <a:pt x="14419" y="4681"/>
                    <a:pt x="14419" y="4681"/>
                    <a:pt x="14419" y="4681"/>
                  </a:cubicBezTo>
                  <a:cubicBezTo>
                    <a:pt x="14363" y="4681"/>
                    <a:pt x="14363" y="4681"/>
                    <a:pt x="14363" y="4681"/>
                  </a:cubicBezTo>
                  <a:cubicBezTo>
                    <a:pt x="14306" y="4748"/>
                    <a:pt x="14306" y="4748"/>
                    <a:pt x="14306" y="4748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250" y="4815"/>
                    <a:pt x="14250" y="4815"/>
                    <a:pt x="14250" y="4815"/>
                  </a:cubicBezTo>
                  <a:cubicBezTo>
                    <a:pt x="14194" y="4815"/>
                    <a:pt x="14194" y="4815"/>
                    <a:pt x="14194" y="4815"/>
                  </a:cubicBezTo>
                  <a:cubicBezTo>
                    <a:pt x="14194" y="4815"/>
                    <a:pt x="14194" y="4815"/>
                    <a:pt x="14194" y="4815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363" y="4614"/>
                    <a:pt x="14363" y="4614"/>
                    <a:pt x="14363" y="4614"/>
                  </a:cubicBezTo>
                  <a:cubicBezTo>
                    <a:pt x="14363" y="4614"/>
                    <a:pt x="14363" y="4614"/>
                    <a:pt x="14363" y="4614"/>
                  </a:cubicBezTo>
                  <a:cubicBezTo>
                    <a:pt x="14363" y="4547"/>
                    <a:pt x="14363" y="4547"/>
                    <a:pt x="14363" y="4547"/>
                  </a:cubicBezTo>
                  <a:cubicBezTo>
                    <a:pt x="14363" y="4414"/>
                    <a:pt x="14363" y="4414"/>
                    <a:pt x="14363" y="4414"/>
                  </a:cubicBezTo>
                  <a:cubicBezTo>
                    <a:pt x="14363" y="4414"/>
                    <a:pt x="14363" y="4414"/>
                    <a:pt x="14363" y="4414"/>
                  </a:cubicBezTo>
                  <a:cubicBezTo>
                    <a:pt x="14306" y="4347"/>
                    <a:pt x="14306" y="4347"/>
                    <a:pt x="14306" y="4347"/>
                  </a:cubicBezTo>
                  <a:cubicBezTo>
                    <a:pt x="14306" y="4414"/>
                    <a:pt x="14306" y="4414"/>
                    <a:pt x="14306" y="4414"/>
                  </a:cubicBezTo>
                  <a:cubicBezTo>
                    <a:pt x="14250" y="4414"/>
                    <a:pt x="14250" y="4414"/>
                    <a:pt x="14250" y="4414"/>
                  </a:cubicBezTo>
                  <a:cubicBezTo>
                    <a:pt x="14250" y="4347"/>
                    <a:pt x="14250" y="4347"/>
                    <a:pt x="14250" y="4347"/>
                  </a:cubicBezTo>
                  <a:cubicBezTo>
                    <a:pt x="14250" y="4347"/>
                    <a:pt x="14250" y="4347"/>
                    <a:pt x="14250" y="4347"/>
                  </a:cubicBezTo>
                  <a:cubicBezTo>
                    <a:pt x="14194" y="4280"/>
                    <a:pt x="14194" y="4280"/>
                    <a:pt x="14194" y="4280"/>
                  </a:cubicBezTo>
                  <a:cubicBezTo>
                    <a:pt x="14138" y="4280"/>
                    <a:pt x="14138" y="4280"/>
                    <a:pt x="14138" y="4280"/>
                  </a:cubicBezTo>
                  <a:cubicBezTo>
                    <a:pt x="14082" y="4213"/>
                    <a:pt x="14082" y="4213"/>
                    <a:pt x="14082" y="4213"/>
                  </a:cubicBezTo>
                  <a:cubicBezTo>
                    <a:pt x="14026" y="4213"/>
                    <a:pt x="14026" y="4213"/>
                    <a:pt x="14026" y="4213"/>
                  </a:cubicBezTo>
                  <a:cubicBezTo>
                    <a:pt x="14026" y="4213"/>
                    <a:pt x="14026" y="4213"/>
                    <a:pt x="14026" y="4213"/>
                  </a:cubicBezTo>
                  <a:cubicBezTo>
                    <a:pt x="13970" y="4213"/>
                    <a:pt x="13970" y="4213"/>
                    <a:pt x="13970" y="4213"/>
                  </a:cubicBezTo>
                  <a:cubicBezTo>
                    <a:pt x="13914" y="4213"/>
                    <a:pt x="13914" y="4213"/>
                    <a:pt x="13914" y="4213"/>
                  </a:cubicBezTo>
                  <a:cubicBezTo>
                    <a:pt x="13858" y="4213"/>
                    <a:pt x="13858" y="4213"/>
                    <a:pt x="13858" y="4213"/>
                  </a:cubicBezTo>
                  <a:cubicBezTo>
                    <a:pt x="13858" y="4213"/>
                    <a:pt x="13858" y="4213"/>
                    <a:pt x="13858" y="4213"/>
                  </a:cubicBezTo>
                  <a:cubicBezTo>
                    <a:pt x="13858" y="4280"/>
                    <a:pt x="13858" y="4280"/>
                    <a:pt x="13858" y="4280"/>
                  </a:cubicBezTo>
                  <a:cubicBezTo>
                    <a:pt x="13858" y="4347"/>
                    <a:pt x="13858" y="4347"/>
                    <a:pt x="13858" y="4347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802" y="4280"/>
                    <a:pt x="13802" y="4280"/>
                    <a:pt x="13802" y="4280"/>
                  </a:cubicBezTo>
                  <a:cubicBezTo>
                    <a:pt x="13802" y="4347"/>
                    <a:pt x="13802" y="4347"/>
                    <a:pt x="13802" y="4347"/>
                  </a:cubicBezTo>
                  <a:cubicBezTo>
                    <a:pt x="13802" y="4414"/>
                    <a:pt x="13802" y="4414"/>
                    <a:pt x="13802" y="4414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914" y="4547"/>
                    <a:pt x="13914" y="4547"/>
                    <a:pt x="13914" y="4547"/>
                  </a:cubicBezTo>
                  <a:cubicBezTo>
                    <a:pt x="13970" y="4547"/>
                    <a:pt x="13970" y="4547"/>
                    <a:pt x="13970" y="4547"/>
                  </a:cubicBezTo>
                  <a:cubicBezTo>
                    <a:pt x="13914" y="4547"/>
                    <a:pt x="13914" y="4547"/>
                    <a:pt x="13914" y="4547"/>
                  </a:cubicBezTo>
                  <a:cubicBezTo>
                    <a:pt x="13858" y="4547"/>
                    <a:pt x="13858" y="4547"/>
                    <a:pt x="13858" y="4547"/>
                  </a:cubicBezTo>
                  <a:cubicBezTo>
                    <a:pt x="13858" y="4614"/>
                    <a:pt x="13858" y="4614"/>
                    <a:pt x="13858" y="4614"/>
                  </a:cubicBezTo>
                  <a:cubicBezTo>
                    <a:pt x="13914" y="4681"/>
                    <a:pt x="13914" y="4681"/>
                    <a:pt x="13914" y="4681"/>
                  </a:cubicBezTo>
                  <a:cubicBezTo>
                    <a:pt x="13970" y="4681"/>
                    <a:pt x="13970" y="4681"/>
                    <a:pt x="13970" y="4681"/>
                  </a:cubicBezTo>
                  <a:cubicBezTo>
                    <a:pt x="13970" y="4748"/>
                    <a:pt x="13970" y="4748"/>
                    <a:pt x="13970" y="4748"/>
                  </a:cubicBezTo>
                  <a:cubicBezTo>
                    <a:pt x="13970" y="4748"/>
                    <a:pt x="13970" y="4748"/>
                    <a:pt x="13970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815"/>
                    <a:pt x="13858" y="4815"/>
                    <a:pt x="13858" y="4815"/>
                  </a:cubicBezTo>
                  <a:cubicBezTo>
                    <a:pt x="13914" y="4748"/>
                    <a:pt x="13914" y="4748"/>
                    <a:pt x="13914" y="4748"/>
                  </a:cubicBezTo>
                  <a:cubicBezTo>
                    <a:pt x="13914" y="4815"/>
                    <a:pt x="13914" y="4815"/>
                    <a:pt x="13914" y="4815"/>
                  </a:cubicBezTo>
                  <a:cubicBezTo>
                    <a:pt x="14026" y="4748"/>
                    <a:pt x="14026" y="4748"/>
                    <a:pt x="14026" y="4748"/>
                  </a:cubicBezTo>
                  <a:cubicBezTo>
                    <a:pt x="14026" y="4815"/>
                    <a:pt x="14026" y="4815"/>
                    <a:pt x="14026" y="4815"/>
                  </a:cubicBezTo>
                  <a:cubicBezTo>
                    <a:pt x="14082" y="4815"/>
                    <a:pt x="14082" y="4815"/>
                    <a:pt x="14082" y="4815"/>
                  </a:cubicBezTo>
                  <a:cubicBezTo>
                    <a:pt x="14082" y="4882"/>
                    <a:pt x="14082" y="4882"/>
                    <a:pt x="14082" y="4882"/>
                  </a:cubicBezTo>
                  <a:cubicBezTo>
                    <a:pt x="14138" y="4949"/>
                    <a:pt x="14138" y="4949"/>
                    <a:pt x="14138" y="4949"/>
                  </a:cubicBezTo>
                  <a:cubicBezTo>
                    <a:pt x="14194" y="4949"/>
                    <a:pt x="14194" y="4949"/>
                    <a:pt x="14194" y="4949"/>
                  </a:cubicBezTo>
                  <a:cubicBezTo>
                    <a:pt x="14194" y="4882"/>
                    <a:pt x="14194" y="4882"/>
                    <a:pt x="14194" y="4882"/>
                  </a:cubicBezTo>
                  <a:cubicBezTo>
                    <a:pt x="14194" y="4882"/>
                    <a:pt x="14194" y="4882"/>
                    <a:pt x="14194" y="4882"/>
                  </a:cubicBezTo>
                  <a:cubicBezTo>
                    <a:pt x="14250" y="4882"/>
                    <a:pt x="14250" y="4882"/>
                    <a:pt x="14250" y="4882"/>
                  </a:cubicBezTo>
                  <a:cubicBezTo>
                    <a:pt x="14250" y="4882"/>
                    <a:pt x="14250" y="4882"/>
                    <a:pt x="14250" y="4882"/>
                  </a:cubicBezTo>
                  <a:cubicBezTo>
                    <a:pt x="14306" y="4949"/>
                    <a:pt x="14306" y="4949"/>
                    <a:pt x="14306" y="4949"/>
                  </a:cubicBezTo>
                  <a:cubicBezTo>
                    <a:pt x="14250" y="4949"/>
                    <a:pt x="14250" y="4949"/>
                    <a:pt x="14250" y="4949"/>
                  </a:cubicBezTo>
                  <a:cubicBezTo>
                    <a:pt x="14250" y="5082"/>
                    <a:pt x="14250" y="5082"/>
                    <a:pt x="14250" y="5082"/>
                  </a:cubicBezTo>
                  <a:cubicBezTo>
                    <a:pt x="14250" y="5149"/>
                    <a:pt x="14250" y="5149"/>
                    <a:pt x="14250" y="5149"/>
                  </a:cubicBezTo>
                  <a:cubicBezTo>
                    <a:pt x="14250" y="5149"/>
                    <a:pt x="14250" y="5149"/>
                    <a:pt x="14250" y="5149"/>
                  </a:cubicBezTo>
                  <a:cubicBezTo>
                    <a:pt x="14306" y="5216"/>
                    <a:pt x="14306" y="5216"/>
                    <a:pt x="14306" y="5216"/>
                  </a:cubicBezTo>
                  <a:cubicBezTo>
                    <a:pt x="14250" y="5283"/>
                    <a:pt x="14250" y="5283"/>
                    <a:pt x="14250" y="5283"/>
                  </a:cubicBezTo>
                  <a:cubicBezTo>
                    <a:pt x="14250" y="5350"/>
                    <a:pt x="14250" y="5350"/>
                    <a:pt x="14250" y="5350"/>
                  </a:cubicBezTo>
                  <a:cubicBezTo>
                    <a:pt x="14250" y="5417"/>
                    <a:pt x="14250" y="5417"/>
                    <a:pt x="14250" y="5417"/>
                  </a:cubicBezTo>
                  <a:cubicBezTo>
                    <a:pt x="14194" y="5417"/>
                    <a:pt x="14194" y="5417"/>
                    <a:pt x="14194" y="5417"/>
                  </a:cubicBezTo>
                  <a:cubicBezTo>
                    <a:pt x="14138" y="5484"/>
                    <a:pt x="14138" y="5484"/>
                    <a:pt x="14138" y="5484"/>
                  </a:cubicBezTo>
                  <a:cubicBezTo>
                    <a:pt x="14082" y="5484"/>
                    <a:pt x="14082" y="5484"/>
                    <a:pt x="14082" y="5484"/>
                  </a:cubicBezTo>
                  <a:cubicBezTo>
                    <a:pt x="14026" y="5550"/>
                    <a:pt x="14026" y="5550"/>
                    <a:pt x="14026" y="5550"/>
                  </a:cubicBezTo>
                  <a:cubicBezTo>
                    <a:pt x="14082" y="5617"/>
                    <a:pt x="14082" y="5617"/>
                    <a:pt x="14082" y="5617"/>
                  </a:cubicBezTo>
                  <a:cubicBezTo>
                    <a:pt x="14026" y="5617"/>
                    <a:pt x="14026" y="5617"/>
                    <a:pt x="14026" y="5617"/>
                  </a:cubicBezTo>
                  <a:cubicBezTo>
                    <a:pt x="13970" y="5684"/>
                    <a:pt x="13970" y="5684"/>
                    <a:pt x="13970" y="5684"/>
                  </a:cubicBezTo>
                  <a:cubicBezTo>
                    <a:pt x="13970" y="5751"/>
                    <a:pt x="13970" y="5751"/>
                    <a:pt x="13970" y="5751"/>
                  </a:cubicBezTo>
                  <a:cubicBezTo>
                    <a:pt x="14026" y="5751"/>
                    <a:pt x="14026" y="5751"/>
                    <a:pt x="14026" y="5751"/>
                  </a:cubicBezTo>
                  <a:cubicBezTo>
                    <a:pt x="14026" y="5751"/>
                    <a:pt x="14026" y="5751"/>
                    <a:pt x="14026" y="5751"/>
                  </a:cubicBezTo>
                  <a:cubicBezTo>
                    <a:pt x="13970" y="5818"/>
                    <a:pt x="13970" y="5818"/>
                    <a:pt x="13970" y="5818"/>
                  </a:cubicBezTo>
                  <a:cubicBezTo>
                    <a:pt x="13970" y="5818"/>
                    <a:pt x="13970" y="5818"/>
                    <a:pt x="13970" y="5818"/>
                  </a:cubicBezTo>
                  <a:cubicBezTo>
                    <a:pt x="13970" y="5885"/>
                    <a:pt x="13970" y="5885"/>
                    <a:pt x="13970" y="5885"/>
                  </a:cubicBezTo>
                  <a:cubicBezTo>
                    <a:pt x="13970" y="5885"/>
                    <a:pt x="13970" y="5885"/>
                    <a:pt x="13970" y="5885"/>
                  </a:cubicBezTo>
                  <a:cubicBezTo>
                    <a:pt x="13970" y="5952"/>
                    <a:pt x="13970" y="5952"/>
                    <a:pt x="13970" y="5952"/>
                  </a:cubicBezTo>
                  <a:cubicBezTo>
                    <a:pt x="13970" y="6019"/>
                    <a:pt x="13970" y="6019"/>
                    <a:pt x="13970" y="6019"/>
                  </a:cubicBezTo>
                  <a:cubicBezTo>
                    <a:pt x="13970" y="6019"/>
                    <a:pt x="13970" y="6019"/>
                    <a:pt x="13970" y="6019"/>
                  </a:cubicBezTo>
                  <a:cubicBezTo>
                    <a:pt x="13970" y="6085"/>
                    <a:pt x="13970" y="6085"/>
                    <a:pt x="13970" y="6085"/>
                  </a:cubicBezTo>
                  <a:cubicBezTo>
                    <a:pt x="14026" y="6085"/>
                    <a:pt x="14026" y="6085"/>
                    <a:pt x="14026" y="6085"/>
                  </a:cubicBezTo>
                  <a:cubicBezTo>
                    <a:pt x="14082" y="6085"/>
                    <a:pt x="14082" y="6085"/>
                    <a:pt x="14082" y="6085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138" y="6019"/>
                    <a:pt x="14138" y="6019"/>
                    <a:pt x="14138" y="6019"/>
                  </a:cubicBezTo>
                  <a:cubicBezTo>
                    <a:pt x="14194" y="5952"/>
                    <a:pt x="14194" y="5952"/>
                    <a:pt x="14194" y="5952"/>
                  </a:cubicBezTo>
                  <a:cubicBezTo>
                    <a:pt x="14194" y="6019"/>
                    <a:pt x="14194" y="6019"/>
                    <a:pt x="14194" y="6019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152"/>
                    <a:pt x="14138" y="6152"/>
                    <a:pt x="14138" y="6152"/>
                  </a:cubicBezTo>
                  <a:cubicBezTo>
                    <a:pt x="14138" y="6152"/>
                    <a:pt x="14138" y="6152"/>
                    <a:pt x="14138" y="6152"/>
                  </a:cubicBezTo>
                  <a:cubicBezTo>
                    <a:pt x="14194" y="6219"/>
                    <a:pt x="14194" y="6219"/>
                    <a:pt x="14194" y="6219"/>
                  </a:cubicBezTo>
                  <a:cubicBezTo>
                    <a:pt x="14250" y="6219"/>
                    <a:pt x="14250" y="6219"/>
                    <a:pt x="14250" y="6219"/>
                  </a:cubicBezTo>
                  <a:cubicBezTo>
                    <a:pt x="14250" y="6219"/>
                    <a:pt x="14250" y="6219"/>
                    <a:pt x="14250" y="6219"/>
                  </a:cubicBezTo>
                  <a:cubicBezTo>
                    <a:pt x="14306" y="6219"/>
                    <a:pt x="14306" y="6219"/>
                    <a:pt x="14306" y="6219"/>
                  </a:cubicBezTo>
                  <a:cubicBezTo>
                    <a:pt x="14306" y="6219"/>
                    <a:pt x="14306" y="6219"/>
                    <a:pt x="14306" y="6219"/>
                  </a:cubicBezTo>
                  <a:cubicBezTo>
                    <a:pt x="14363" y="6152"/>
                    <a:pt x="14363" y="6152"/>
                    <a:pt x="14363" y="6152"/>
                  </a:cubicBezTo>
                  <a:cubicBezTo>
                    <a:pt x="14363" y="6152"/>
                    <a:pt x="14363" y="6152"/>
                    <a:pt x="14363" y="6152"/>
                  </a:cubicBezTo>
                  <a:cubicBezTo>
                    <a:pt x="14419" y="6085"/>
                    <a:pt x="14419" y="6085"/>
                    <a:pt x="14419" y="6085"/>
                  </a:cubicBezTo>
                  <a:cubicBezTo>
                    <a:pt x="14419" y="6085"/>
                    <a:pt x="14419" y="6085"/>
                    <a:pt x="14419" y="6085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75" y="6152"/>
                    <a:pt x="14475" y="6152"/>
                    <a:pt x="14475" y="6152"/>
                  </a:cubicBezTo>
                  <a:cubicBezTo>
                    <a:pt x="14475" y="6085"/>
                    <a:pt x="14475" y="6085"/>
                    <a:pt x="14475" y="6085"/>
                  </a:cubicBezTo>
                  <a:cubicBezTo>
                    <a:pt x="14531" y="6085"/>
                    <a:pt x="14531" y="6085"/>
                    <a:pt x="14531" y="6085"/>
                  </a:cubicBezTo>
                  <a:cubicBezTo>
                    <a:pt x="14531" y="6085"/>
                    <a:pt x="14531" y="6085"/>
                    <a:pt x="14531" y="6085"/>
                  </a:cubicBezTo>
                  <a:cubicBezTo>
                    <a:pt x="14531" y="6152"/>
                    <a:pt x="14531" y="6152"/>
                    <a:pt x="14531" y="6152"/>
                  </a:cubicBezTo>
                  <a:cubicBezTo>
                    <a:pt x="14475" y="6286"/>
                    <a:pt x="14475" y="6286"/>
                    <a:pt x="14475" y="6286"/>
                  </a:cubicBezTo>
                  <a:cubicBezTo>
                    <a:pt x="14419" y="6286"/>
                    <a:pt x="14419" y="6286"/>
                    <a:pt x="14419" y="6286"/>
                  </a:cubicBezTo>
                  <a:cubicBezTo>
                    <a:pt x="14419" y="6353"/>
                    <a:pt x="14419" y="6353"/>
                    <a:pt x="14419" y="6353"/>
                  </a:cubicBezTo>
                  <a:cubicBezTo>
                    <a:pt x="14475" y="6353"/>
                    <a:pt x="14475" y="6353"/>
                    <a:pt x="14475" y="6353"/>
                  </a:cubicBezTo>
                  <a:cubicBezTo>
                    <a:pt x="14531" y="6353"/>
                    <a:pt x="14531" y="6353"/>
                    <a:pt x="14531" y="6353"/>
                  </a:cubicBezTo>
                  <a:cubicBezTo>
                    <a:pt x="14587" y="6353"/>
                    <a:pt x="14587" y="6353"/>
                    <a:pt x="14587" y="6353"/>
                  </a:cubicBezTo>
                  <a:cubicBezTo>
                    <a:pt x="14587" y="6420"/>
                    <a:pt x="14587" y="6420"/>
                    <a:pt x="14587" y="6420"/>
                  </a:cubicBezTo>
                  <a:cubicBezTo>
                    <a:pt x="14643" y="6420"/>
                    <a:pt x="14643" y="6420"/>
                    <a:pt x="14643" y="6420"/>
                  </a:cubicBezTo>
                  <a:cubicBezTo>
                    <a:pt x="14643" y="6353"/>
                    <a:pt x="14643" y="6353"/>
                    <a:pt x="14643" y="6353"/>
                  </a:cubicBezTo>
                  <a:cubicBezTo>
                    <a:pt x="14699" y="6353"/>
                    <a:pt x="14699" y="6353"/>
                    <a:pt x="14699" y="6353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755" y="6487"/>
                    <a:pt x="14755" y="6487"/>
                    <a:pt x="14755" y="6487"/>
                  </a:cubicBezTo>
                  <a:cubicBezTo>
                    <a:pt x="14811" y="6420"/>
                    <a:pt x="14811" y="6420"/>
                    <a:pt x="14811" y="6420"/>
                  </a:cubicBezTo>
                  <a:cubicBezTo>
                    <a:pt x="14755" y="6420"/>
                    <a:pt x="14755" y="6420"/>
                    <a:pt x="14755" y="6420"/>
                  </a:cubicBezTo>
                  <a:cubicBezTo>
                    <a:pt x="14755" y="6353"/>
                    <a:pt x="14755" y="6353"/>
                    <a:pt x="14755" y="6353"/>
                  </a:cubicBezTo>
                  <a:cubicBezTo>
                    <a:pt x="14811" y="6353"/>
                    <a:pt x="14811" y="6353"/>
                    <a:pt x="14811" y="6353"/>
                  </a:cubicBezTo>
                  <a:cubicBezTo>
                    <a:pt x="14811" y="6353"/>
                    <a:pt x="14811" y="6353"/>
                    <a:pt x="14811" y="6353"/>
                  </a:cubicBezTo>
                  <a:cubicBezTo>
                    <a:pt x="14811" y="6420"/>
                    <a:pt x="14811" y="6420"/>
                    <a:pt x="14811" y="6420"/>
                  </a:cubicBezTo>
                  <a:cubicBezTo>
                    <a:pt x="14811" y="6487"/>
                    <a:pt x="14811" y="6487"/>
                    <a:pt x="14811" y="6487"/>
                  </a:cubicBezTo>
                  <a:cubicBezTo>
                    <a:pt x="14868" y="6487"/>
                    <a:pt x="14868" y="6487"/>
                    <a:pt x="14868" y="6487"/>
                  </a:cubicBezTo>
                  <a:cubicBezTo>
                    <a:pt x="14868" y="6420"/>
                    <a:pt x="14868" y="6420"/>
                    <a:pt x="14868" y="6420"/>
                  </a:cubicBezTo>
                  <a:cubicBezTo>
                    <a:pt x="14868" y="6353"/>
                    <a:pt x="14868" y="6353"/>
                    <a:pt x="14868" y="6353"/>
                  </a:cubicBezTo>
                  <a:cubicBezTo>
                    <a:pt x="14924" y="6353"/>
                    <a:pt x="14924" y="6353"/>
                    <a:pt x="14924" y="6353"/>
                  </a:cubicBezTo>
                  <a:cubicBezTo>
                    <a:pt x="14924" y="6420"/>
                    <a:pt x="14924" y="6420"/>
                    <a:pt x="14924" y="6420"/>
                  </a:cubicBezTo>
                  <a:cubicBezTo>
                    <a:pt x="14868" y="6420"/>
                    <a:pt x="14868" y="6420"/>
                    <a:pt x="14868" y="6420"/>
                  </a:cubicBezTo>
                  <a:cubicBezTo>
                    <a:pt x="14868" y="6487"/>
                    <a:pt x="14868" y="6487"/>
                    <a:pt x="14868" y="6487"/>
                  </a:cubicBezTo>
                  <a:cubicBezTo>
                    <a:pt x="14980" y="6487"/>
                    <a:pt x="14980" y="6487"/>
                    <a:pt x="14980" y="6487"/>
                  </a:cubicBezTo>
                  <a:cubicBezTo>
                    <a:pt x="14980" y="6420"/>
                    <a:pt x="14980" y="6420"/>
                    <a:pt x="14980" y="6420"/>
                  </a:cubicBezTo>
                  <a:cubicBezTo>
                    <a:pt x="15036" y="6353"/>
                    <a:pt x="15036" y="6353"/>
                    <a:pt x="15036" y="6353"/>
                  </a:cubicBezTo>
                  <a:cubicBezTo>
                    <a:pt x="15036" y="6420"/>
                    <a:pt x="15036" y="6420"/>
                    <a:pt x="15036" y="6420"/>
                  </a:cubicBezTo>
                  <a:cubicBezTo>
                    <a:pt x="15036" y="6420"/>
                    <a:pt x="15036" y="6420"/>
                    <a:pt x="15036" y="6420"/>
                  </a:cubicBezTo>
                  <a:cubicBezTo>
                    <a:pt x="15036" y="6487"/>
                    <a:pt x="15036" y="6487"/>
                    <a:pt x="15036" y="6487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092" y="6420"/>
                    <a:pt x="15092" y="6420"/>
                    <a:pt x="15092" y="6420"/>
                  </a:cubicBezTo>
                  <a:cubicBezTo>
                    <a:pt x="15092" y="6353"/>
                    <a:pt x="15092" y="6353"/>
                    <a:pt x="15092" y="6353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148" y="6487"/>
                    <a:pt x="15148" y="6487"/>
                    <a:pt x="15148" y="6487"/>
                  </a:cubicBezTo>
                  <a:cubicBezTo>
                    <a:pt x="15204" y="6554"/>
                    <a:pt x="15204" y="6554"/>
                    <a:pt x="15204" y="6554"/>
                  </a:cubicBezTo>
                  <a:cubicBezTo>
                    <a:pt x="15260" y="6554"/>
                    <a:pt x="15260" y="6554"/>
                    <a:pt x="15260" y="6554"/>
                  </a:cubicBezTo>
                  <a:cubicBezTo>
                    <a:pt x="15316" y="6554"/>
                    <a:pt x="15316" y="6554"/>
                    <a:pt x="15316" y="6554"/>
                  </a:cubicBezTo>
                  <a:cubicBezTo>
                    <a:pt x="15316" y="6554"/>
                    <a:pt x="15316" y="6554"/>
                    <a:pt x="15316" y="6554"/>
                  </a:cubicBezTo>
                  <a:cubicBezTo>
                    <a:pt x="15372" y="6554"/>
                    <a:pt x="15372" y="6554"/>
                    <a:pt x="15372" y="6554"/>
                  </a:cubicBezTo>
                  <a:cubicBezTo>
                    <a:pt x="15372" y="6487"/>
                    <a:pt x="15372" y="6487"/>
                    <a:pt x="15372" y="6487"/>
                  </a:cubicBezTo>
                  <a:cubicBezTo>
                    <a:pt x="15372" y="6487"/>
                    <a:pt x="15372" y="6487"/>
                    <a:pt x="15372" y="6487"/>
                  </a:cubicBezTo>
                  <a:cubicBezTo>
                    <a:pt x="15429" y="6420"/>
                    <a:pt x="15429" y="6420"/>
                    <a:pt x="15429" y="6420"/>
                  </a:cubicBezTo>
                  <a:cubicBezTo>
                    <a:pt x="15485" y="6353"/>
                    <a:pt x="15485" y="6353"/>
                    <a:pt x="15485" y="6353"/>
                  </a:cubicBezTo>
                  <a:cubicBezTo>
                    <a:pt x="15429" y="6353"/>
                    <a:pt x="15429" y="6353"/>
                    <a:pt x="15429" y="6353"/>
                  </a:cubicBezTo>
                  <a:cubicBezTo>
                    <a:pt x="15485" y="6286"/>
                    <a:pt x="15485" y="6286"/>
                    <a:pt x="15485" y="6286"/>
                  </a:cubicBezTo>
                  <a:cubicBezTo>
                    <a:pt x="15485" y="6286"/>
                    <a:pt x="15485" y="6286"/>
                    <a:pt x="15485" y="6286"/>
                  </a:cubicBezTo>
                  <a:cubicBezTo>
                    <a:pt x="15485" y="6353"/>
                    <a:pt x="15485" y="6353"/>
                    <a:pt x="15485" y="6353"/>
                  </a:cubicBezTo>
                  <a:cubicBezTo>
                    <a:pt x="15541" y="6353"/>
                    <a:pt x="15541" y="6353"/>
                    <a:pt x="15541" y="6353"/>
                  </a:cubicBezTo>
                  <a:cubicBezTo>
                    <a:pt x="15541" y="6353"/>
                    <a:pt x="15541" y="6353"/>
                    <a:pt x="15541" y="6353"/>
                  </a:cubicBezTo>
                  <a:cubicBezTo>
                    <a:pt x="15485" y="6420"/>
                    <a:pt x="15485" y="6420"/>
                    <a:pt x="15485" y="6420"/>
                  </a:cubicBezTo>
                  <a:cubicBezTo>
                    <a:pt x="15485" y="6487"/>
                    <a:pt x="15485" y="6487"/>
                    <a:pt x="15485" y="6487"/>
                  </a:cubicBezTo>
                  <a:cubicBezTo>
                    <a:pt x="15485" y="6620"/>
                    <a:pt x="15485" y="6620"/>
                    <a:pt x="15485" y="6620"/>
                  </a:cubicBezTo>
                  <a:close/>
                  <a:moveTo>
                    <a:pt x="13745" y="4146"/>
                  </a:moveTo>
                  <a:cubicBezTo>
                    <a:pt x="13802" y="4146"/>
                    <a:pt x="13802" y="4146"/>
                    <a:pt x="13802" y="4146"/>
                  </a:cubicBezTo>
                  <a:cubicBezTo>
                    <a:pt x="13802" y="4146"/>
                    <a:pt x="13802" y="4146"/>
                    <a:pt x="13802" y="4146"/>
                  </a:cubicBezTo>
                  <a:cubicBezTo>
                    <a:pt x="13745" y="4146"/>
                    <a:pt x="13745" y="4146"/>
                    <a:pt x="13745" y="4146"/>
                  </a:cubicBezTo>
                  <a:cubicBezTo>
                    <a:pt x="13745" y="4146"/>
                    <a:pt x="13745" y="4146"/>
                    <a:pt x="13745" y="4146"/>
                  </a:cubicBezTo>
                  <a:cubicBezTo>
                    <a:pt x="13745" y="4146"/>
                    <a:pt x="13745" y="4146"/>
                    <a:pt x="13745" y="4146"/>
                  </a:cubicBezTo>
                  <a:close/>
                  <a:moveTo>
                    <a:pt x="13689" y="4480"/>
                  </a:moveTo>
                  <a:cubicBezTo>
                    <a:pt x="13689" y="4480"/>
                    <a:pt x="13689" y="4480"/>
                    <a:pt x="13689" y="4480"/>
                  </a:cubicBezTo>
                  <a:cubicBezTo>
                    <a:pt x="13689" y="4414"/>
                    <a:pt x="13689" y="4414"/>
                    <a:pt x="13689" y="4414"/>
                  </a:cubicBezTo>
                  <a:cubicBezTo>
                    <a:pt x="13745" y="4480"/>
                    <a:pt x="13745" y="4480"/>
                    <a:pt x="13745" y="4480"/>
                  </a:cubicBezTo>
                  <a:cubicBezTo>
                    <a:pt x="13689" y="4480"/>
                    <a:pt x="13689" y="4480"/>
                    <a:pt x="13689" y="4480"/>
                  </a:cubicBezTo>
                  <a:cubicBezTo>
                    <a:pt x="13689" y="4480"/>
                    <a:pt x="13689" y="4480"/>
                    <a:pt x="13689" y="4480"/>
                  </a:cubicBezTo>
                  <a:close/>
                  <a:moveTo>
                    <a:pt x="12455" y="4949"/>
                  </a:moveTo>
                  <a:cubicBezTo>
                    <a:pt x="12455" y="5015"/>
                    <a:pt x="12455" y="5015"/>
                    <a:pt x="12455" y="5015"/>
                  </a:cubicBezTo>
                  <a:cubicBezTo>
                    <a:pt x="12511" y="5015"/>
                    <a:pt x="12511" y="5015"/>
                    <a:pt x="12511" y="5015"/>
                  </a:cubicBezTo>
                  <a:cubicBezTo>
                    <a:pt x="12511" y="5015"/>
                    <a:pt x="12511" y="5015"/>
                    <a:pt x="12511" y="5015"/>
                  </a:cubicBezTo>
                  <a:cubicBezTo>
                    <a:pt x="12455" y="4949"/>
                    <a:pt x="12455" y="4949"/>
                    <a:pt x="12455" y="4949"/>
                  </a:cubicBezTo>
                  <a:close/>
                  <a:moveTo>
                    <a:pt x="13241" y="4146"/>
                  </a:moveTo>
                  <a:cubicBezTo>
                    <a:pt x="13241" y="4146"/>
                    <a:pt x="13241" y="4146"/>
                    <a:pt x="13241" y="4146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280"/>
                    <a:pt x="13297" y="4280"/>
                    <a:pt x="13297" y="4280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146"/>
                    <a:pt x="13297" y="4146"/>
                    <a:pt x="13297" y="4146"/>
                  </a:cubicBezTo>
                  <a:cubicBezTo>
                    <a:pt x="13241" y="4146"/>
                    <a:pt x="13241" y="4146"/>
                    <a:pt x="13241" y="4146"/>
                  </a:cubicBezTo>
                  <a:close/>
                  <a:moveTo>
                    <a:pt x="12904" y="4146"/>
                  </a:moveTo>
                  <a:cubicBezTo>
                    <a:pt x="12904" y="4213"/>
                    <a:pt x="12904" y="4213"/>
                    <a:pt x="12904" y="4213"/>
                  </a:cubicBezTo>
                  <a:cubicBezTo>
                    <a:pt x="12904" y="4213"/>
                    <a:pt x="12904" y="4213"/>
                    <a:pt x="12904" y="4213"/>
                  </a:cubicBezTo>
                  <a:cubicBezTo>
                    <a:pt x="12960" y="4213"/>
                    <a:pt x="12960" y="4213"/>
                    <a:pt x="12960" y="4213"/>
                  </a:cubicBezTo>
                  <a:cubicBezTo>
                    <a:pt x="12960" y="4213"/>
                    <a:pt x="12960" y="4213"/>
                    <a:pt x="12960" y="4213"/>
                  </a:cubicBezTo>
                  <a:cubicBezTo>
                    <a:pt x="13016" y="4213"/>
                    <a:pt x="13016" y="4213"/>
                    <a:pt x="13016" y="4213"/>
                  </a:cubicBezTo>
                  <a:cubicBezTo>
                    <a:pt x="13072" y="4146"/>
                    <a:pt x="13072" y="4146"/>
                    <a:pt x="13072" y="4146"/>
                  </a:cubicBezTo>
                  <a:cubicBezTo>
                    <a:pt x="13128" y="4146"/>
                    <a:pt x="13128" y="4146"/>
                    <a:pt x="13128" y="4146"/>
                  </a:cubicBezTo>
                  <a:cubicBezTo>
                    <a:pt x="13184" y="4146"/>
                    <a:pt x="13184" y="4146"/>
                    <a:pt x="13184" y="4146"/>
                  </a:cubicBezTo>
                  <a:cubicBezTo>
                    <a:pt x="13184" y="4146"/>
                    <a:pt x="13184" y="4146"/>
                    <a:pt x="13184" y="4146"/>
                  </a:cubicBezTo>
                  <a:cubicBezTo>
                    <a:pt x="13072" y="4079"/>
                    <a:pt x="13072" y="4079"/>
                    <a:pt x="13072" y="4079"/>
                  </a:cubicBezTo>
                  <a:cubicBezTo>
                    <a:pt x="13016" y="4146"/>
                    <a:pt x="13016" y="4146"/>
                    <a:pt x="13016" y="4146"/>
                  </a:cubicBezTo>
                  <a:cubicBezTo>
                    <a:pt x="13016" y="4146"/>
                    <a:pt x="13016" y="4146"/>
                    <a:pt x="13016" y="4146"/>
                  </a:cubicBezTo>
                  <a:cubicBezTo>
                    <a:pt x="12960" y="4146"/>
                    <a:pt x="12960" y="4146"/>
                    <a:pt x="12960" y="4146"/>
                  </a:cubicBezTo>
                  <a:cubicBezTo>
                    <a:pt x="12904" y="4146"/>
                    <a:pt x="12904" y="4146"/>
                    <a:pt x="12904" y="4146"/>
                  </a:cubicBezTo>
                  <a:cubicBezTo>
                    <a:pt x="12904" y="4146"/>
                    <a:pt x="12904" y="4146"/>
                    <a:pt x="12904" y="4146"/>
                  </a:cubicBezTo>
                  <a:close/>
                  <a:moveTo>
                    <a:pt x="12511" y="4347"/>
                  </a:moveTo>
                  <a:cubicBezTo>
                    <a:pt x="12455" y="4280"/>
                    <a:pt x="12455" y="4280"/>
                    <a:pt x="12455" y="4280"/>
                  </a:cubicBezTo>
                  <a:cubicBezTo>
                    <a:pt x="12399" y="4280"/>
                    <a:pt x="12399" y="4280"/>
                    <a:pt x="12399" y="4280"/>
                  </a:cubicBezTo>
                  <a:cubicBezTo>
                    <a:pt x="12343" y="4280"/>
                    <a:pt x="12343" y="4280"/>
                    <a:pt x="12343" y="4280"/>
                  </a:cubicBezTo>
                  <a:cubicBezTo>
                    <a:pt x="12343" y="4213"/>
                    <a:pt x="12343" y="4213"/>
                    <a:pt x="12343" y="4213"/>
                  </a:cubicBezTo>
                  <a:cubicBezTo>
                    <a:pt x="12399" y="4146"/>
                    <a:pt x="12399" y="4146"/>
                    <a:pt x="12399" y="4146"/>
                  </a:cubicBezTo>
                  <a:cubicBezTo>
                    <a:pt x="12399" y="4146"/>
                    <a:pt x="12399" y="4146"/>
                    <a:pt x="12399" y="4146"/>
                  </a:cubicBezTo>
                  <a:cubicBezTo>
                    <a:pt x="12399" y="4079"/>
                    <a:pt x="12399" y="4079"/>
                    <a:pt x="12399" y="4079"/>
                  </a:cubicBezTo>
                  <a:cubicBezTo>
                    <a:pt x="12399" y="4012"/>
                    <a:pt x="12399" y="4012"/>
                    <a:pt x="12399" y="4012"/>
                  </a:cubicBezTo>
                  <a:cubicBezTo>
                    <a:pt x="12399" y="4012"/>
                    <a:pt x="12399" y="4012"/>
                    <a:pt x="12399" y="4012"/>
                  </a:cubicBezTo>
                  <a:cubicBezTo>
                    <a:pt x="12455" y="4012"/>
                    <a:pt x="12455" y="4012"/>
                    <a:pt x="12455" y="4012"/>
                  </a:cubicBezTo>
                  <a:cubicBezTo>
                    <a:pt x="12511" y="4012"/>
                    <a:pt x="12511" y="4012"/>
                    <a:pt x="12511" y="4012"/>
                  </a:cubicBezTo>
                  <a:cubicBezTo>
                    <a:pt x="12511" y="4012"/>
                    <a:pt x="12511" y="4012"/>
                    <a:pt x="12511" y="4012"/>
                  </a:cubicBezTo>
                  <a:cubicBezTo>
                    <a:pt x="12511" y="4079"/>
                    <a:pt x="12511" y="4079"/>
                    <a:pt x="12511" y="4079"/>
                  </a:cubicBezTo>
                  <a:cubicBezTo>
                    <a:pt x="12511" y="4079"/>
                    <a:pt x="12511" y="4079"/>
                    <a:pt x="12511" y="4079"/>
                  </a:cubicBezTo>
                  <a:cubicBezTo>
                    <a:pt x="12455" y="4079"/>
                    <a:pt x="12455" y="4079"/>
                    <a:pt x="12455" y="4079"/>
                  </a:cubicBezTo>
                  <a:cubicBezTo>
                    <a:pt x="12511" y="4146"/>
                    <a:pt x="12511" y="4146"/>
                    <a:pt x="12511" y="4146"/>
                  </a:cubicBezTo>
                  <a:cubicBezTo>
                    <a:pt x="12567" y="4146"/>
                    <a:pt x="12567" y="4146"/>
                    <a:pt x="12567" y="4146"/>
                  </a:cubicBezTo>
                  <a:cubicBezTo>
                    <a:pt x="12567" y="4146"/>
                    <a:pt x="12567" y="4146"/>
                    <a:pt x="12567" y="4146"/>
                  </a:cubicBezTo>
                  <a:cubicBezTo>
                    <a:pt x="12511" y="4146"/>
                    <a:pt x="12511" y="4146"/>
                    <a:pt x="12511" y="4146"/>
                  </a:cubicBezTo>
                  <a:cubicBezTo>
                    <a:pt x="12567" y="4213"/>
                    <a:pt x="12567" y="4213"/>
                    <a:pt x="12567" y="4213"/>
                  </a:cubicBezTo>
                  <a:cubicBezTo>
                    <a:pt x="12567" y="4280"/>
                    <a:pt x="12567" y="4280"/>
                    <a:pt x="12567" y="4280"/>
                  </a:cubicBezTo>
                  <a:cubicBezTo>
                    <a:pt x="12511" y="4280"/>
                    <a:pt x="12511" y="4280"/>
                    <a:pt x="12511" y="4280"/>
                  </a:cubicBezTo>
                  <a:cubicBezTo>
                    <a:pt x="12511" y="4347"/>
                    <a:pt x="12511" y="4347"/>
                    <a:pt x="12511" y="4347"/>
                  </a:cubicBezTo>
                  <a:close/>
                  <a:moveTo>
                    <a:pt x="12455" y="4480"/>
                  </a:moveTo>
                  <a:cubicBezTo>
                    <a:pt x="12511" y="4547"/>
                    <a:pt x="12511" y="4547"/>
                    <a:pt x="12511" y="4547"/>
                  </a:cubicBezTo>
                  <a:cubicBezTo>
                    <a:pt x="12567" y="4480"/>
                    <a:pt x="12567" y="4480"/>
                    <a:pt x="12567" y="4480"/>
                  </a:cubicBezTo>
                  <a:cubicBezTo>
                    <a:pt x="12623" y="4414"/>
                    <a:pt x="12623" y="4414"/>
                    <a:pt x="12623" y="4414"/>
                  </a:cubicBezTo>
                  <a:cubicBezTo>
                    <a:pt x="12567" y="4347"/>
                    <a:pt x="12567" y="4347"/>
                    <a:pt x="12567" y="4347"/>
                  </a:cubicBezTo>
                  <a:cubicBezTo>
                    <a:pt x="12511" y="4347"/>
                    <a:pt x="12511" y="4347"/>
                    <a:pt x="12511" y="4347"/>
                  </a:cubicBezTo>
                  <a:cubicBezTo>
                    <a:pt x="12455" y="4347"/>
                    <a:pt x="12455" y="4347"/>
                    <a:pt x="12455" y="4347"/>
                  </a:cubicBezTo>
                  <a:cubicBezTo>
                    <a:pt x="12399" y="4347"/>
                    <a:pt x="12399" y="4347"/>
                    <a:pt x="12399" y="4347"/>
                  </a:cubicBezTo>
                  <a:cubicBezTo>
                    <a:pt x="12343" y="4347"/>
                    <a:pt x="12343" y="4347"/>
                    <a:pt x="12343" y="4347"/>
                  </a:cubicBezTo>
                  <a:cubicBezTo>
                    <a:pt x="12343" y="4347"/>
                    <a:pt x="12343" y="4347"/>
                    <a:pt x="12343" y="4347"/>
                  </a:cubicBezTo>
                  <a:cubicBezTo>
                    <a:pt x="12287" y="4347"/>
                    <a:pt x="12287" y="4347"/>
                    <a:pt x="12287" y="4347"/>
                  </a:cubicBezTo>
                  <a:cubicBezTo>
                    <a:pt x="12287" y="4347"/>
                    <a:pt x="12287" y="4347"/>
                    <a:pt x="12287" y="4347"/>
                  </a:cubicBezTo>
                  <a:cubicBezTo>
                    <a:pt x="12231" y="4414"/>
                    <a:pt x="12231" y="4414"/>
                    <a:pt x="12231" y="4414"/>
                  </a:cubicBezTo>
                  <a:cubicBezTo>
                    <a:pt x="12287" y="4414"/>
                    <a:pt x="12287" y="4414"/>
                    <a:pt x="12287" y="4414"/>
                  </a:cubicBezTo>
                  <a:cubicBezTo>
                    <a:pt x="12287" y="4414"/>
                    <a:pt x="12287" y="4414"/>
                    <a:pt x="12287" y="4414"/>
                  </a:cubicBezTo>
                  <a:cubicBezTo>
                    <a:pt x="12287" y="4480"/>
                    <a:pt x="12287" y="4480"/>
                    <a:pt x="12287" y="4480"/>
                  </a:cubicBezTo>
                  <a:cubicBezTo>
                    <a:pt x="12343" y="4480"/>
                    <a:pt x="12343" y="4480"/>
                    <a:pt x="12343" y="4480"/>
                  </a:cubicBezTo>
                  <a:cubicBezTo>
                    <a:pt x="12399" y="4480"/>
                    <a:pt x="12399" y="4480"/>
                    <a:pt x="12399" y="4480"/>
                  </a:cubicBezTo>
                  <a:cubicBezTo>
                    <a:pt x="12455" y="4480"/>
                    <a:pt x="12455" y="4480"/>
                    <a:pt x="12455" y="4480"/>
                  </a:cubicBezTo>
                  <a:close/>
                  <a:moveTo>
                    <a:pt x="12231" y="4614"/>
                  </a:moveTo>
                  <a:cubicBezTo>
                    <a:pt x="12343" y="4614"/>
                    <a:pt x="12343" y="4614"/>
                    <a:pt x="12343" y="4614"/>
                  </a:cubicBezTo>
                  <a:cubicBezTo>
                    <a:pt x="12399" y="4614"/>
                    <a:pt x="12399" y="4614"/>
                    <a:pt x="12399" y="4614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511" y="4614"/>
                    <a:pt x="12511" y="4614"/>
                    <a:pt x="12511" y="4614"/>
                  </a:cubicBezTo>
                  <a:cubicBezTo>
                    <a:pt x="12567" y="4614"/>
                    <a:pt x="12567" y="4614"/>
                    <a:pt x="12567" y="4614"/>
                  </a:cubicBezTo>
                  <a:cubicBezTo>
                    <a:pt x="12567" y="4547"/>
                    <a:pt x="12567" y="4547"/>
                    <a:pt x="12567" y="4547"/>
                  </a:cubicBezTo>
                  <a:cubicBezTo>
                    <a:pt x="12511" y="4547"/>
                    <a:pt x="12511" y="4547"/>
                    <a:pt x="12511" y="4547"/>
                  </a:cubicBezTo>
                  <a:cubicBezTo>
                    <a:pt x="12399" y="4547"/>
                    <a:pt x="12399" y="4547"/>
                    <a:pt x="12399" y="4547"/>
                  </a:cubicBezTo>
                  <a:cubicBezTo>
                    <a:pt x="12343" y="4547"/>
                    <a:pt x="12343" y="4547"/>
                    <a:pt x="12343" y="4547"/>
                  </a:cubicBezTo>
                  <a:cubicBezTo>
                    <a:pt x="12343" y="4547"/>
                    <a:pt x="12343" y="4547"/>
                    <a:pt x="12343" y="4547"/>
                  </a:cubicBezTo>
                  <a:cubicBezTo>
                    <a:pt x="12287" y="4547"/>
                    <a:pt x="12287" y="4547"/>
                    <a:pt x="12287" y="4547"/>
                  </a:cubicBezTo>
                  <a:cubicBezTo>
                    <a:pt x="12231" y="4547"/>
                    <a:pt x="12231" y="4547"/>
                    <a:pt x="12231" y="4547"/>
                  </a:cubicBezTo>
                  <a:cubicBezTo>
                    <a:pt x="12231" y="4614"/>
                    <a:pt x="12231" y="4614"/>
                    <a:pt x="12231" y="4614"/>
                  </a:cubicBezTo>
                  <a:close/>
                  <a:moveTo>
                    <a:pt x="12231" y="4748"/>
                  </a:moveTo>
                  <a:cubicBezTo>
                    <a:pt x="12287" y="4681"/>
                    <a:pt x="12287" y="4681"/>
                    <a:pt x="12287" y="4681"/>
                  </a:cubicBezTo>
                  <a:cubicBezTo>
                    <a:pt x="12287" y="4681"/>
                    <a:pt x="12287" y="4681"/>
                    <a:pt x="12287" y="4681"/>
                  </a:cubicBezTo>
                  <a:cubicBezTo>
                    <a:pt x="12343" y="4681"/>
                    <a:pt x="12343" y="4681"/>
                    <a:pt x="12343" y="4681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511" y="4681"/>
                    <a:pt x="12511" y="4681"/>
                    <a:pt x="12511" y="4681"/>
                  </a:cubicBezTo>
                  <a:cubicBezTo>
                    <a:pt x="12511" y="4614"/>
                    <a:pt x="12511" y="4614"/>
                    <a:pt x="12511" y="4614"/>
                  </a:cubicBezTo>
                  <a:cubicBezTo>
                    <a:pt x="12567" y="4614"/>
                    <a:pt x="12567" y="4614"/>
                    <a:pt x="12567" y="4614"/>
                  </a:cubicBezTo>
                  <a:cubicBezTo>
                    <a:pt x="12567" y="4681"/>
                    <a:pt x="12567" y="4681"/>
                    <a:pt x="12567" y="4681"/>
                  </a:cubicBezTo>
                  <a:cubicBezTo>
                    <a:pt x="12511" y="4681"/>
                    <a:pt x="12511" y="4681"/>
                    <a:pt x="12511" y="4681"/>
                  </a:cubicBezTo>
                  <a:cubicBezTo>
                    <a:pt x="12455" y="4681"/>
                    <a:pt x="12455" y="4681"/>
                    <a:pt x="12455" y="4681"/>
                  </a:cubicBezTo>
                  <a:cubicBezTo>
                    <a:pt x="12399" y="4681"/>
                    <a:pt x="12399" y="4681"/>
                    <a:pt x="12399" y="4681"/>
                  </a:cubicBezTo>
                  <a:cubicBezTo>
                    <a:pt x="12399" y="4748"/>
                    <a:pt x="12399" y="4748"/>
                    <a:pt x="12399" y="4748"/>
                  </a:cubicBezTo>
                  <a:cubicBezTo>
                    <a:pt x="12343" y="4748"/>
                    <a:pt x="12343" y="4748"/>
                    <a:pt x="12343" y="4748"/>
                  </a:cubicBezTo>
                  <a:cubicBezTo>
                    <a:pt x="12287" y="4748"/>
                    <a:pt x="12287" y="4748"/>
                    <a:pt x="12287" y="4748"/>
                  </a:cubicBezTo>
                  <a:cubicBezTo>
                    <a:pt x="12287" y="4748"/>
                    <a:pt x="12287" y="4748"/>
                    <a:pt x="12287" y="4748"/>
                  </a:cubicBezTo>
                  <a:cubicBezTo>
                    <a:pt x="12231" y="4748"/>
                    <a:pt x="12231" y="4748"/>
                    <a:pt x="12231" y="4748"/>
                  </a:cubicBezTo>
                  <a:cubicBezTo>
                    <a:pt x="12231" y="4748"/>
                    <a:pt x="12231" y="4748"/>
                    <a:pt x="12231" y="4748"/>
                  </a:cubicBezTo>
                  <a:cubicBezTo>
                    <a:pt x="12231" y="4748"/>
                    <a:pt x="12231" y="4748"/>
                    <a:pt x="12231" y="4748"/>
                  </a:cubicBezTo>
                  <a:close/>
                  <a:moveTo>
                    <a:pt x="11052" y="3143"/>
                  </a:moveTo>
                  <a:cubicBezTo>
                    <a:pt x="11052" y="3076"/>
                    <a:pt x="11052" y="3076"/>
                    <a:pt x="11052" y="3076"/>
                  </a:cubicBezTo>
                  <a:cubicBezTo>
                    <a:pt x="11052" y="3076"/>
                    <a:pt x="11052" y="3076"/>
                    <a:pt x="11052" y="3076"/>
                  </a:cubicBezTo>
                  <a:cubicBezTo>
                    <a:pt x="11109" y="3076"/>
                    <a:pt x="11109" y="3076"/>
                    <a:pt x="11109" y="3076"/>
                  </a:cubicBezTo>
                  <a:cubicBezTo>
                    <a:pt x="11109" y="3076"/>
                    <a:pt x="11109" y="3076"/>
                    <a:pt x="11109" y="3076"/>
                  </a:cubicBezTo>
                  <a:cubicBezTo>
                    <a:pt x="11052" y="3143"/>
                    <a:pt x="11052" y="3143"/>
                    <a:pt x="11052" y="3143"/>
                  </a:cubicBezTo>
                  <a:close/>
                  <a:moveTo>
                    <a:pt x="10716" y="3277"/>
                  </a:moveTo>
                  <a:cubicBezTo>
                    <a:pt x="10772" y="3277"/>
                    <a:pt x="10772" y="3277"/>
                    <a:pt x="10772" y="3277"/>
                  </a:cubicBezTo>
                  <a:cubicBezTo>
                    <a:pt x="10772" y="3210"/>
                    <a:pt x="10772" y="3210"/>
                    <a:pt x="10772" y="3210"/>
                  </a:cubicBezTo>
                  <a:cubicBezTo>
                    <a:pt x="10884" y="3277"/>
                    <a:pt x="10884" y="3277"/>
                    <a:pt x="10884" y="3277"/>
                  </a:cubicBezTo>
                  <a:cubicBezTo>
                    <a:pt x="10884" y="3277"/>
                    <a:pt x="10884" y="3277"/>
                    <a:pt x="10884" y="3277"/>
                  </a:cubicBezTo>
                  <a:cubicBezTo>
                    <a:pt x="10940" y="3277"/>
                    <a:pt x="10940" y="3277"/>
                    <a:pt x="10940" y="3277"/>
                  </a:cubicBezTo>
                  <a:cubicBezTo>
                    <a:pt x="10940" y="3344"/>
                    <a:pt x="10940" y="3344"/>
                    <a:pt x="10940" y="3344"/>
                  </a:cubicBezTo>
                  <a:cubicBezTo>
                    <a:pt x="10940" y="3344"/>
                    <a:pt x="10940" y="3344"/>
                    <a:pt x="10940" y="3344"/>
                  </a:cubicBezTo>
                  <a:cubicBezTo>
                    <a:pt x="10940" y="3411"/>
                    <a:pt x="10940" y="3411"/>
                    <a:pt x="10940" y="3411"/>
                  </a:cubicBezTo>
                  <a:cubicBezTo>
                    <a:pt x="10884" y="3411"/>
                    <a:pt x="10884" y="3411"/>
                    <a:pt x="10884" y="3411"/>
                  </a:cubicBezTo>
                  <a:cubicBezTo>
                    <a:pt x="10828" y="3411"/>
                    <a:pt x="10828" y="3411"/>
                    <a:pt x="10828" y="3411"/>
                  </a:cubicBezTo>
                  <a:cubicBezTo>
                    <a:pt x="10828" y="3411"/>
                    <a:pt x="10828" y="3411"/>
                    <a:pt x="10828" y="3411"/>
                  </a:cubicBezTo>
                  <a:cubicBezTo>
                    <a:pt x="10772" y="3344"/>
                    <a:pt x="10772" y="3344"/>
                    <a:pt x="10772" y="3344"/>
                  </a:cubicBezTo>
                  <a:cubicBezTo>
                    <a:pt x="10772" y="3277"/>
                    <a:pt x="10772" y="3277"/>
                    <a:pt x="10772" y="3277"/>
                  </a:cubicBezTo>
                  <a:cubicBezTo>
                    <a:pt x="10716" y="3277"/>
                    <a:pt x="10716" y="3277"/>
                    <a:pt x="10716" y="3277"/>
                  </a:cubicBezTo>
                  <a:cubicBezTo>
                    <a:pt x="10716" y="3277"/>
                    <a:pt x="10716" y="3277"/>
                    <a:pt x="10716" y="3277"/>
                  </a:cubicBezTo>
                  <a:close/>
                  <a:moveTo>
                    <a:pt x="8977" y="3344"/>
                  </a:moveTo>
                  <a:cubicBezTo>
                    <a:pt x="8921" y="3344"/>
                    <a:pt x="8921" y="3344"/>
                    <a:pt x="8921" y="3344"/>
                  </a:cubicBezTo>
                  <a:cubicBezTo>
                    <a:pt x="8921" y="3344"/>
                    <a:pt x="8921" y="3344"/>
                    <a:pt x="8921" y="3344"/>
                  </a:cubicBezTo>
                  <a:cubicBezTo>
                    <a:pt x="8921" y="3344"/>
                    <a:pt x="8921" y="3344"/>
                    <a:pt x="8921" y="3344"/>
                  </a:cubicBezTo>
                  <a:cubicBezTo>
                    <a:pt x="8977" y="3344"/>
                    <a:pt x="8977" y="3344"/>
                    <a:pt x="8977" y="3344"/>
                  </a:cubicBezTo>
                  <a:cubicBezTo>
                    <a:pt x="8977" y="3344"/>
                    <a:pt x="8977" y="3344"/>
                    <a:pt x="8977" y="3344"/>
                  </a:cubicBezTo>
                  <a:cubicBezTo>
                    <a:pt x="8977" y="3344"/>
                    <a:pt x="8977" y="3344"/>
                    <a:pt x="8977" y="3344"/>
                  </a:cubicBezTo>
                  <a:close/>
                  <a:moveTo>
                    <a:pt x="9145" y="3611"/>
                  </a:moveTo>
                  <a:cubicBezTo>
                    <a:pt x="9201" y="3611"/>
                    <a:pt x="9201" y="3611"/>
                    <a:pt x="9201" y="3611"/>
                  </a:cubicBezTo>
                  <a:cubicBezTo>
                    <a:pt x="9201" y="3611"/>
                    <a:pt x="9201" y="3611"/>
                    <a:pt x="9201" y="3611"/>
                  </a:cubicBezTo>
                  <a:cubicBezTo>
                    <a:pt x="9145" y="3678"/>
                    <a:pt x="9145" y="3678"/>
                    <a:pt x="9145" y="3678"/>
                  </a:cubicBezTo>
                  <a:cubicBezTo>
                    <a:pt x="9145" y="3678"/>
                    <a:pt x="9145" y="3611"/>
                    <a:pt x="9145" y="3611"/>
                  </a:cubicBezTo>
                  <a:close/>
                  <a:moveTo>
                    <a:pt x="9257" y="3544"/>
                  </a:moveTo>
                  <a:cubicBezTo>
                    <a:pt x="9257" y="3544"/>
                    <a:pt x="9257" y="3544"/>
                    <a:pt x="9257" y="3544"/>
                  </a:cubicBezTo>
                  <a:cubicBezTo>
                    <a:pt x="9257" y="3477"/>
                    <a:pt x="9257" y="3477"/>
                    <a:pt x="9257" y="3477"/>
                  </a:cubicBezTo>
                  <a:cubicBezTo>
                    <a:pt x="9313" y="3477"/>
                    <a:pt x="9313" y="3477"/>
                    <a:pt x="9313" y="3477"/>
                  </a:cubicBezTo>
                  <a:cubicBezTo>
                    <a:pt x="9313" y="3411"/>
                    <a:pt x="9313" y="3411"/>
                    <a:pt x="9313" y="3411"/>
                  </a:cubicBezTo>
                  <a:cubicBezTo>
                    <a:pt x="9369" y="3411"/>
                    <a:pt x="9369" y="3411"/>
                    <a:pt x="9369" y="3411"/>
                  </a:cubicBezTo>
                  <a:cubicBezTo>
                    <a:pt x="9425" y="3344"/>
                    <a:pt x="9425" y="3344"/>
                    <a:pt x="9425" y="3344"/>
                  </a:cubicBezTo>
                  <a:cubicBezTo>
                    <a:pt x="9425" y="3411"/>
                    <a:pt x="9425" y="3411"/>
                    <a:pt x="9425" y="3411"/>
                  </a:cubicBezTo>
                  <a:cubicBezTo>
                    <a:pt x="9425" y="3411"/>
                    <a:pt x="9425" y="3411"/>
                    <a:pt x="9425" y="3411"/>
                  </a:cubicBezTo>
                  <a:cubicBezTo>
                    <a:pt x="9369" y="3477"/>
                    <a:pt x="9369" y="3477"/>
                    <a:pt x="9369" y="3477"/>
                  </a:cubicBezTo>
                  <a:cubicBezTo>
                    <a:pt x="9369" y="3544"/>
                    <a:pt x="9369" y="3544"/>
                    <a:pt x="9369" y="3544"/>
                  </a:cubicBezTo>
                  <a:cubicBezTo>
                    <a:pt x="9369" y="3544"/>
                    <a:pt x="9369" y="3544"/>
                    <a:pt x="9369" y="3544"/>
                  </a:cubicBezTo>
                  <a:cubicBezTo>
                    <a:pt x="9313" y="3611"/>
                    <a:pt x="9313" y="3611"/>
                    <a:pt x="9313" y="3611"/>
                  </a:cubicBezTo>
                  <a:cubicBezTo>
                    <a:pt x="9313" y="3611"/>
                    <a:pt x="9313" y="3611"/>
                    <a:pt x="9313" y="3611"/>
                  </a:cubicBezTo>
                  <a:cubicBezTo>
                    <a:pt x="9369" y="3678"/>
                    <a:pt x="9369" y="3678"/>
                    <a:pt x="9369" y="3678"/>
                  </a:cubicBezTo>
                  <a:cubicBezTo>
                    <a:pt x="9369" y="3611"/>
                    <a:pt x="9369" y="3611"/>
                    <a:pt x="9369" y="3611"/>
                  </a:cubicBezTo>
                  <a:cubicBezTo>
                    <a:pt x="9425" y="3611"/>
                    <a:pt x="9425" y="3611"/>
                    <a:pt x="9425" y="3611"/>
                  </a:cubicBezTo>
                  <a:cubicBezTo>
                    <a:pt x="9425" y="3678"/>
                    <a:pt x="9425" y="3678"/>
                    <a:pt x="9425" y="3678"/>
                  </a:cubicBezTo>
                  <a:cubicBezTo>
                    <a:pt x="9425" y="3678"/>
                    <a:pt x="9425" y="3678"/>
                    <a:pt x="9425" y="3678"/>
                  </a:cubicBezTo>
                  <a:cubicBezTo>
                    <a:pt x="9482" y="3611"/>
                    <a:pt x="9482" y="3611"/>
                    <a:pt x="9482" y="3611"/>
                  </a:cubicBezTo>
                  <a:cubicBezTo>
                    <a:pt x="9538" y="3611"/>
                    <a:pt x="9538" y="3611"/>
                    <a:pt x="9538" y="3611"/>
                  </a:cubicBezTo>
                  <a:cubicBezTo>
                    <a:pt x="9538" y="3611"/>
                    <a:pt x="9538" y="3611"/>
                    <a:pt x="9538" y="3611"/>
                  </a:cubicBezTo>
                  <a:cubicBezTo>
                    <a:pt x="9594" y="3544"/>
                    <a:pt x="9594" y="3544"/>
                    <a:pt x="9594" y="3544"/>
                  </a:cubicBezTo>
                  <a:cubicBezTo>
                    <a:pt x="9594" y="3477"/>
                    <a:pt x="9594" y="3477"/>
                    <a:pt x="9594" y="3477"/>
                  </a:cubicBezTo>
                  <a:cubicBezTo>
                    <a:pt x="9594" y="3477"/>
                    <a:pt x="9594" y="3477"/>
                    <a:pt x="9594" y="3477"/>
                  </a:cubicBezTo>
                  <a:cubicBezTo>
                    <a:pt x="9650" y="3411"/>
                    <a:pt x="9650" y="3411"/>
                    <a:pt x="9650" y="3411"/>
                  </a:cubicBezTo>
                  <a:cubicBezTo>
                    <a:pt x="9650" y="3344"/>
                    <a:pt x="9650" y="3344"/>
                    <a:pt x="9650" y="3344"/>
                  </a:cubicBezTo>
                  <a:cubicBezTo>
                    <a:pt x="9650" y="3344"/>
                    <a:pt x="9650" y="3344"/>
                    <a:pt x="9650" y="3344"/>
                  </a:cubicBezTo>
                  <a:cubicBezTo>
                    <a:pt x="9706" y="3344"/>
                    <a:pt x="9706" y="3344"/>
                    <a:pt x="9706" y="3344"/>
                  </a:cubicBezTo>
                  <a:cubicBezTo>
                    <a:pt x="9706" y="3411"/>
                    <a:pt x="9706" y="3411"/>
                    <a:pt x="9706" y="3411"/>
                  </a:cubicBezTo>
                  <a:cubicBezTo>
                    <a:pt x="9706" y="3477"/>
                    <a:pt x="9706" y="3477"/>
                    <a:pt x="9706" y="3477"/>
                  </a:cubicBezTo>
                  <a:cubicBezTo>
                    <a:pt x="9650" y="3544"/>
                    <a:pt x="9650" y="3544"/>
                    <a:pt x="9650" y="3544"/>
                  </a:cubicBezTo>
                  <a:cubicBezTo>
                    <a:pt x="9706" y="3544"/>
                    <a:pt x="9706" y="3544"/>
                    <a:pt x="9706" y="3544"/>
                  </a:cubicBezTo>
                  <a:cubicBezTo>
                    <a:pt x="9706" y="3544"/>
                    <a:pt x="9706" y="3544"/>
                    <a:pt x="9706" y="3544"/>
                  </a:cubicBezTo>
                  <a:cubicBezTo>
                    <a:pt x="9762" y="3477"/>
                    <a:pt x="9762" y="3477"/>
                    <a:pt x="9762" y="3477"/>
                  </a:cubicBezTo>
                  <a:cubicBezTo>
                    <a:pt x="9762" y="3477"/>
                    <a:pt x="9762" y="3477"/>
                    <a:pt x="9762" y="3477"/>
                  </a:cubicBezTo>
                  <a:cubicBezTo>
                    <a:pt x="9762" y="3411"/>
                    <a:pt x="9762" y="3411"/>
                    <a:pt x="9762" y="3411"/>
                  </a:cubicBezTo>
                  <a:cubicBezTo>
                    <a:pt x="9818" y="3411"/>
                    <a:pt x="9818" y="3411"/>
                    <a:pt x="9818" y="3411"/>
                  </a:cubicBezTo>
                  <a:cubicBezTo>
                    <a:pt x="9874" y="3344"/>
                    <a:pt x="9874" y="3344"/>
                    <a:pt x="9874" y="3344"/>
                  </a:cubicBezTo>
                  <a:cubicBezTo>
                    <a:pt x="9874" y="3277"/>
                    <a:pt x="9874" y="3277"/>
                    <a:pt x="9874" y="3277"/>
                  </a:cubicBezTo>
                  <a:cubicBezTo>
                    <a:pt x="9874" y="3210"/>
                    <a:pt x="9874" y="3210"/>
                    <a:pt x="9874" y="3210"/>
                  </a:cubicBezTo>
                  <a:cubicBezTo>
                    <a:pt x="9874" y="3210"/>
                    <a:pt x="9874" y="3210"/>
                    <a:pt x="9874" y="3210"/>
                  </a:cubicBezTo>
                  <a:cubicBezTo>
                    <a:pt x="9930" y="3210"/>
                    <a:pt x="9930" y="3210"/>
                    <a:pt x="9930" y="3210"/>
                  </a:cubicBezTo>
                  <a:cubicBezTo>
                    <a:pt x="9986" y="3210"/>
                    <a:pt x="9986" y="3210"/>
                    <a:pt x="9986" y="3210"/>
                  </a:cubicBezTo>
                  <a:cubicBezTo>
                    <a:pt x="10043" y="3143"/>
                    <a:pt x="10043" y="3143"/>
                    <a:pt x="10043" y="3143"/>
                  </a:cubicBezTo>
                  <a:cubicBezTo>
                    <a:pt x="10043" y="3076"/>
                    <a:pt x="10043" y="3076"/>
                    <a:pt x="10043" y="3076"/>
                  </a:cubicBezTo>
                  <a:cubicBezTo>
                    <a:pt x="10099" y="3076"/>
                    <a:pt x="10099" y="3076"/>
                    <a:pt x="10099" y="3076"/>
                  </a:cubicBezTo>
                  <a:cubicBezTo>
                    <a:pt x="10099" y="3009"/>
                    <a:pt x="10099" y="3009"/>
                    <a:pt x="10099" y="3009"/>
                  </a:cubicBezTo>
                  <a:cubicBezTo>
                    <a:pt x="10155" y="3076"/>
                    <a:pt x="10155" y="3076"/>
                    <a:pt x="10155" y="3076"/>
                  </a:cubicBezTo>
                  <a:cubicBezTo>
                    <a:pt x="10155" y="3009"/>
                    <a:pt x="10155" y="3009"/>
                    <a:pt x="10155" y="3009"/>
                  </a:cubicBezTo>
                  <a:cubicBezTo>
                    <a:pt x="10211" y="3009"/>
                    <a:pt x="10211" y="3009"/>
                    <a:pt x="10211" y="3009"/>
                  </a:cubicBezTo>
                  <a:cubicBezTo>
                    <a:pt x="10155" y="3143"/>
                    <a:pt x="10155" y="3143"/>
                    <a:pt x="10155" y="3143"/>
                  </a:cubicBezTo>
                  <a:cubicBezTo>
                    <a:pt x="10099" y="3210"/>
                    <a:pt x="10099" y="3210"/>
                    <a:pt x="10099" y="3210"/>
                  </a:cubicBezTo>
                  <a:cubicBezTo>
                    <a:pt x="10099" y="3277"/>
                    <a:pt x="10099" y="3277"/>
                    <a:pt x="10099" y="3277"/>
                  </a:cubicBezTo>
                  <a:cubicBezTo>
                    <a:pt x="10099" y="3277"/>
                    <a:pt x="10099" y="3277"/>
                    <a:pt x="10099" y="3277"/>
                  </a:cubicBezTo>
                  <a:cubicBezTo>
                    <a:pt x="10099" y="3344"/>
                    <a:pt x="10099" y="3344"/>
                    <a:pt x="10099" y="3344"/>
                  </a:cubicBezTo>
                  <a:cubicBezTo>
                    <a:pt x="10043" y="3344"/>
                    <a:pt x="10043" y="3344"/>
                    <a:pt x="10043" y="3344"/>
                  </a:cubicBezTo>
                  <a:cubicBezTo>
                    <a:pt x="9986" y="3477"/>
                    <a:pt x="9986" y="3477"/>
                    <a:pt x="9986" y="3477"/>
                  </a:cubicBezTo>
                  <a:cubicBezTo>
                    <a:pt x="9986" y="3477"/>
                    <a:pt x="9986" y="3477"/>
                    <a:pt x="9986" y="3477"/>
                  </a:cubicBezTo>
                  <a:cubicBezTo>
                    <a:pt x="9986" y="3544"/>
                    <a:pt x="9986" y="3544"/>
                    <a:pt x="9986" y="3544"/>
                  </a:cubicBezTo>
                  <a:cubicBezTo>
                    <a:pt x="9986" y="3544"/>
                    <a:pt x="9986" y="3544"/>
                    <a:pt x="9986" y="3544"/>
                  </a:cubicBezTo>
                  <a:cubicBezTo>
                    <a:pt x="10043" y="3611"/>
                    <a:pt x="10043" y="3611"/>
                    <a:pt x="10043" y="3611"/>
                  </a:cubicBezTo>
                  <a:cubicBezTo>
                    <a:pt x="10043" y="3611"/>
                    <a:pt x="10043" y="3611"/>
                    <a:pt x="10043" y="3611"/>
                  </a:cubicBezTo>
                  <a:cubicBezTo>
                    <a:pt x="10099" y="3544"/>
                    <a:pt x="10099" y="3544"/>
                    <a:pt x="10099" y="3544"/>
                  </a:cubicBezTo>
                  <a:cubicBezTo>
                    <a:pt x="10155" y="3544"/>
                    <a:pt x="10155" y="3544"/>
                    <a:pt x="10155" y="3544"/>
                  </a:cubicBezTo>
                  <a:cubicBezTo>
                    <a:pt x="10155" y="3477"/>
                    <a:pt x="10155" y="3477"/>
                    <a:pt x="10155" y="3477"/>
                  </a:cubicBezTo>
                  <a:cubicBezTo>
                    <a:pt x="10155" y="3477"/>
                    <a:pt x="10155" y="3477"/>
                    <a:pt x="10155" y="3477"/>
                  </a:cubicBezTo>
                  <a:cubicBezTo>
                    <a:pt x="10211" y="3411"/>
                    <a:pt x="10211" y="3411"/>
                    <a:pt x="10211" y="3411"/>
                  </a:cubicBezTo>
                  <a:cubicBezTo>
                    <a:pt x="10211" y="3344"/>
                    <a:pt x="10211" y="3344"/>
                    <a:pt x="10211" y="3344"/>
                  </a:cubicBezTo>
                  <a:cubicBezTo>
                    <a:pt x="10267" y="3344"/>
                    <a:pt x="10267" y="3344"/>
                    <a:pt x="10267" y="3344"/>
                  </a:cubicBezTo>
                  <a:cubicBezTo>
                    <a:pt x="10267" y="3344"/>
                    <a:pt x="10267" y="3344"/>
                    <a:pt x="10267" y="3344"/>
                  </a:cubicBezTo>
                  <a:cubicBezTo>
                    <a:pt x="10267" y="3411"/>
                    <a:pt x="10267" y="3411"/>
                    <a:pt x="10267" y="3411"/>
                  </a:cubicBezTo>
                  <a:cubicBezTo>
                    <a:pt x="10323" y="3411"/>
                    <a:pt x="10323" y="3411"/>
                    <a:pt x="10323" y="3411"/>
                  </a:cubicBezTo>
                  <a:cubicBezTo>
                    <a:pt x="10379" y="3344"/>
                    <a:pt x="10379" y="3344"/>
                    <a:pt x="10379" y="3344"/>
                  </a:cubicBezTo>
                  <a:cubicBezTo>
                    <a:pt x="10435" y="3344"/>
                    <a:pt x="10435" y="3344"/>
                    <a:pt x="10435" y="3344"/>
                  </a:cubicBezTo>
                  <a:cubicBezTo>
                    <a:pt x="10491" y="3277"/>
                    <a:pt x="10491" y="3277"/>
                    <a:pt x="10491" y="3277"/>
                  </a:cubicBezTo>
                  <a:cubicBezTo>
                    <a:pt x="10491" y="3210"/>
                    <a:pt x="10491" y="3210"/>
                    <a:pt x="10491" y="3210"/>
                  </a:cubicBezTo>
                  <a:cubicBezTo>
                    <a:pt x="10548" y="3143"/>
                    <a:pt x="10548" y="3143"/>
                    <a:pt x="10548" y="3143"/>
                  </a:cubicBezTo>
                  <a:cubicBezTo>
                    <a:pt x="10548" y="3076"/>
                    <a:pt x="10548" y="3076"/>
                    <a:pt x="10548" y="3076"/>
                  </a:cubicBezTo>
                  <a:cubicBezTo>
                    <a:pt x="10548" y="3076"/>
                    <a:pt x="10548" y="3076"/>
                    <a:pt x="10548" y="3076"/>
                  </a:cubicBezTo>
                  <a:cubicBezTo>
                    <a:pt x="10604" y="3143"/>
                    <a:pt x="10604" y="3143"/>
                    <a:pt x="10604" y="3143"/>
                  </a:cubicBezTo>
                  <a:cubicBezTo>
                    <a:pt x="10660" y="3143"/>
                    <a:pt x="10660" y="3143"/>
                    <a:pt x="10660" y="3143"/>
                  </a:cubicBezTo>
                  <a:cubicBezTo>
                    <a:pt x="10660" y="3076"/>
                    <a:pt x="10660" y="3076"/>
                    <a:pt x="10660" y="3076"/>
                  </a:cubicBezTo>
                  <a:cubicBezTo>
                    <a:pt x="10660" y="3076"/>
                    <a:pt x="10660" y="3076"/>
                    <a:pt x="10660" y="3076"/>
                  </a:cubicBezTo>
                  <a:cubicBezTo>
                    <a:pt x="10604" y="3009"/>
                    <a:pt x="10604" y="3009"/>
                    <a:pt x="10604" y="3009"/>
                  </a:cubicBezTo>
                  <a:cubicBezTo>
                    <a:pt x="10604" y="2942"/>
                    <a:pt x="10604" y="2942"/>
                    <a:pt x="10604" y="2942"/>
                  </a:cubicBezTo>
                  <a:cubicBezTo>
                    <a:pt x="10660" y="2942"/>
                    <a:pt x="10660" y="2942"/>
                    <a:pt x="10660" y="2942"/>
                  </a:cubicBezTo>
                  <a:cubicBezTo>
                    <a:pt x="10716" y="2876"/>
                    <a:pt x="10716" y="2876"/>
                    <a:pt x="10716" y="2876"/>
                  </a:cubicBezTo>
                  <a:cubicBezTo>
                    <a:pt x="10772" y="2876"/>
                    <a:pt x="10772" y="2876"/>
                    <a:pt x="10772" y="2876"/>
                  </a:cubicBezTo>
                  <a:cubicBezTo>
                    <a:pt x="10772" y="2876"/>
                    <a:pt x="10772" y="2876"/>
                    <a:pt x="10772" y="2876"/>
                  </a:cubicBezTo>
                  <a:cubicBezTo>
                    <a:pt x="10828" y="2876"/>
                    <a:pt x="10828" y="2876"/>
                    <a:pt x="10828" y="2876"/>
                  </a:cubicBezTo>
                  <a:cubicBezTo>
                    <a:pt x="10884" y="2809"/>
                    <a:pt x="10884" y="2809"/>
                    <a:pt x="10884" y="2809"/>
                  </a:cubicBezTo>
                  <a:cubicBezTo>
                    <a:pt x="10828" y="2809"/>
                    <a:pt x="10828" y="2809"/>
                    <a:pt x="10828" y="2809"/>
                  </a:cubicBezTo>
                  <a:cubicBezTo>
                    <a:pt x="10828" y="2675"/>
                    <a:pt x="10828" y="2675"/>
                    <a:pt x="10828" y="2675"/>
                  </a:cubicBezTo>
                  <a:cubicBezTo>
                    <a:pt x="10884" y="2675"/>
                    <a:pt x="10884" y="2675"/>
                    <a:pt x="10884" y="2675"/>
                  </a:cubicBezTo>
                  <a:cubicBezTo>
                    <a:pt x="10828" y="2608"/>
                    <a:pt x="10828" y="2608"/>
                    <a:pt x="10828" y="2608"/>
                  </a:cubicBezTo>
                  <a:cubicBezTo>
                    <a:pt x="10828" y="2541"/>
                    <a:pt x="10828" y="2541"/>
                    <a:pt x="10828" y="2541"/>
                  </a:cubicBezTo>
                  <a:cubicBezTo>
                    <a:pt x="10828" y="2541"/>
                    <a:pt x="10828" y="2541"/>
                    <a:pt x="10828" y="2541"/>
                  </a:cubicBezTo>
                  <a:cubicBezTo>
                    <a:pt x="10772" y="2541"/>
                    <a:pt x="10772" y="2541"/>
                    <a:pt x="10772" y="2541"/>
                  </a:cubicBezTo>
                  <a:cubicBezTo>
                    <a:pt x="10716" y="2608"/>
                    <a:pt x="10716" y="2608"/>
                    <a:pt x="10716" y="2608"/>
                  </a:cubicBezTo>
                  <a:cubicBezTo>
                    <a:pt x="10716" y="2675"/>
                    <a:pt x="10716" y="2675"/>
                    <a:pt x="10716" y="2675"/>
                  </a:cubicBezTo>
                  <a:cubicBezTo>
                    <a:pt x="10716" y="2675"/>
                    <a:pt x="10716" y="2675"/>
                    <a:pt x="10716" y="2675"/>
                  </a:cubicBezTo>
                  <a:cubicBezTo>
                    <a:pt x="10716" y="2742"/>
                    <a:pt x="10716" y="2742"/>
                    <a:pt x="10716" y="2742"/>
                  </a:cubicBezTo>
                  <a:cubicBezTo>
                    <a:pt x="10660" y="2742"/>
                    <a:pt x="10660" y="2742"/>
                    <a:pt x="10660" y="2742"/>
                  </a:cubicBezTo>
                  <a:cubicBezTo>
                    <a:pt x="10660" y="2675"/>
                    <a:pt x="10660" y="2675"/>
                    <a:pt x="10660" y="2675"/>
                  </a:cubicBezTo>
                  <a:cubicBezTo>
                    <a:pt x="10660" y="2675"/>
                    <a:pt x="10660" y="2675"/>
                    <a:pt x="10660" y="2675"/>
                  </a:cubicBezTo>
                  <a:cubicBezTo>
                    <a:pt x="10660" y="2742"/>
                    <a:pt x="10660" y="2742"/>
                    <a:pt x="10660" y="2742"/>
                  </a:cubicBezTo>
                  <a:cubicBezTo>
                    <a:pt x="10604" y="2742"/>
                    <a:pt x="10604" y="2742"/>
                    <a:pt x="10604" y="2742"/>
                  </a:cubicBezTo>
                  <a:cubicBezTo>
                    <a:pt x="10604" y="2742"/>
                    <a:pt x="10604" y="2742"/>
                    <a:pt x="10604" y="2742"/>
                  </a:cubicBezTo>
                  <a:cubicBezTo>
                    <a:pt x="10604" y="2608"/>
                    <a:pt x="10604" y="2608"/>
                    <a:pt x="10604" y="2608"/>
                  </a:cubicBezTo>
                  <a:cubicBezTo>
                    <a:pt x="10548" y="2608"/>
                    <a:pt x="10548" y="2608"/>
                    <a:pt x="10548" y="2608"/>
                  </a:cubicBezTo>
                  <a:cubicBezTo>
                    <a:pt x="10491" y="2608"/>
                    <a:pt x="10491" y="2608"/>
                    <a:pt x="10491" y="2608"/>
                  </a:cubicBezTo>
                  <a:cubicBezTo>
                    <a:pt x="10491" y="2608"/>
                    <a:pt x="10491" y="2608"/>
                    <a:pt x="10491" y="2608"/>
                  </a:cubicBezTo>
                  <a:cubicBezTo>
                    <a:pt x="10435" y="2608"/>
                    <a:pt x="10435" y="2608"/>
                    <a:pt x="10435" y="2608"/>
                  </a:cubicBezTo>
                  <a:cubicBezTo>
                    <a:pt x="10379" y="2608"/>
                    <a:pt x="10379" y="2608"/>
                    <a:pt x="10379" y="2608"/>
                  </a:cubicBezTo>
                  <a:cubicBezTo>
                    <a:pt x="10379" y="2608"/>
                    <a:pt x="10379" y="2608"/>
                    <a:pt x="10379" y="2608"/>
                  </a:cubicBezTo>
                  <a:cubicBezTo>
                    <a:pt x="10267" y="2608"/>
                    <a:pt x="10267" y="2608"/>
                    <a:pt x="10267" y="2608"/>
                  </a:cubicBezTo>
                  <a:cubicBezTo>
                    <a:pt x="10211" y="2608"/>
                    <a:pt x="10211" y="2608"/>
                    <a:pt x="10211" y="2608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099" y="2675"/>
                    <a:pt x="10099" y="2675"/>
                    <a:pt x="10099" y="2675"/>
                  </a:cubicBezTo>
                  <a:cubicBezTo>
                    <a:pt x="9986" y="2809"/>
                    <a:pt x="9986" y="2809"/>
                    <a:pt x="9986" y="2809"/>
                  </a:cubicBezTo>
                  <a:cubicBezTo>
                    <a:pt x="9930" y="2809"/>
                    <a:pt x="9930" y="2809"/>
                    <a:pt x="9930" y="2809"/>
                  </a:cubicBezTo>
                  <a:cubicBezTo>
                    <a:pt x="9930" y="2809"/>
                    <a:pt x="9930" y="2809"/>
                    <a:pt x="9930" y="2809"/>
                  </a:cubicBezTo>
                  <a:cubicBezTo>
                    <a:pt x="9874" y="2876"/>
                    <a:pt x="9874" y="2876"/>
                    <a:pt x="9874" y="2876"/>
                  </a:cubicBezTo>
                  <a:cubicBezTo>
                    <a:pt x="9818" y="2876"/>
                    <a:pt x="9818" y="2876"/>
                    <a:pt x="9818" y="2876"/>
                  </a:cubicBezTo>
                  <a:cubicBezTo>
                    <a:pt x="9762" y="2942"/>
                    <a:pt x="9762" y="2942"/>
                    <a:pt x="9762" y="2942"/>
                  </a:cubicBezTo>
                  <a:cubicBezTo>
                    <a:pt x="9762" y="2942"/>
                    <a:pt x="9762" y="2942"/>
                    <a:pt x="9762" y="2942"/>
                  </a:cubicBezTo>
                  <a:cubicBezTo>
                    <a:pt x="9650" y="2942"/>
                    <a:pt x="9650" y="2942"/>
                    <a:pt x="9650" y="2942"/>
                  </a:cubicBezTo>
                  <a:cubicBezTo>
                    <a:pt x="9650" y="2942"/>
                    <a:pt x="9650" y="2942"/>
                    <a:pt x="9650" y="2942"/>
                  </a:cubicBezTo>
                  <a:cubicBezTo>
                    <a:pt x="9594" y="2942"/>
                    <a:pt x="9594" y="2942"/>
                    <a:pt x="9594" y="2942"/>
                  </a:cubicBezTo>
                  <a:cubicBezTo>
                    <a:pt x="9594" y="3009"/>
                    <a:pt x="9594" y="3009"/>
                    <a:pt x="9594" y="3009"/>
                  </a:cubicBezTo>
                  <a:cubicBezTo>
                    <a:pt x="9538" y="3009"/>
                    <a:pt x="9538" y="3009"/>
                    <a:pt x="9538" y="3009"/>
                  </a:cubicBezTo>
                  <a:cubicBezTo>
                    <a:pt x="9482" y="3076"/>
                    <a:pt x="9482" y="3076"/>
                    <a:pt x="9482" y="3076"/>
                  </a:cubicBezTo>
                  <a:cubicBezTo>
                    <a:pt x="9425" y="3076"/>
                    <a:pt x="9425" y="3076"/>
                    <a:pt x="9425" y="3076"/>
                  </a:cubicBezTo>
                  <a:cubicBezTo>
                    <a:pt x="9369" y="3076"/>
                    <a:pt x="9369" y="3076"/>
                    <a:pt x="9369" y="3076"/>
                  </a:cubicBezTo>
                  <a:cubicBezTo>
                    <a:pt x="9313" y="3076"/>
                    <a:pt x="9313" y="3076"/>
                    <a:pt x="9313" y="3076"/>
                  </a:cubicBezTo>
                  <a:cubicBezTo>
                    <a:pt x="9201" y="3076"/>
                    <a:pt x="9201" y="3076"/>
                    <a:pt x="9201" y="3076"/>
                  </a:cubicBezTo>
                  <a:cubicBezTo>
                    <a:pt x="9145" y="3210"/>
                    <a:pt x="9145" y="3210"/>
                    <a:pt x="9145" y="3210"/>
                  </a:cubicBezTo>
                  <a:cubicBezTo>
                    <a:pt x="9089" y="3210"/>
                    <a:pt x="9089" y="3210"/>
                    <a:pt x="9089" y="3210"/>
                  </a:cubicBezTo>
                  <a:cubicBezTo>
                    <a:pt x="9033" y="3210"/>
                    <a:pt x="9033" y="3210"/>
                    <a:pt x="9033" y="3210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89" y="3277"/>
                    <a:pt x="9089" y="3277"/>
                    <a:pt x="9089" y="3277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33" y="3344"/>
                    <a:pt x="9033" y="3344"/>
                    <a:pt x="9033" y="3344"/>
                  </a:cubicBezTo>
                  <a:cubicBezTo>
                    <a:pt x="9033" y="3344"/>
                    <a:pt x="9033" y="3344"/>
                    <a:pt x="9033" y="3344"/>
                  </a:cubicBezTo>
                  <a:cubicBezTo>
                    <a:pt x="9033" y="3411"/>
                    <a:pt x="9033" y="3411"/>
                    <a:pt x="9033" y="3411"/>
                  </a:cubicBezTo>
                  <a:cubicBezTo>
                    <a:pt x="8977" y="3411"/>
                    <a:pt x="8977" y="3411"/>
                    <a:pt x="8977" y="3411"/>
                  </a:cubicBezTo>
                  <a:cubicBezTo>
                    <a:pt x="8977" y="3411"/>
                    <a:pt x="8977" y="3411"/>
                    <a:pt x="8977" y="3411"/>
                  </a:cubicBezTo>
                  <a:cubicBezTo>
                    <a:pt x="9033" y="3477"/>
                    <a:pt x="9033" y="3477"/>
                    <a:pt x="9033" y="3477"/>
                  </a:cubicBezTo>
                  <a:cubicBezTo>
                    <a:pt x="9089" y="3411"/>
                    <a:pt x="9089" y="3411"/>
                    <a:pt x="9089" y="3411"/>
                  </a:cubicBezTo>
                  <a:cubicBezTo>
                    <a:pt x="9089" y="3411"/>
                    <a:pt x="9089" y="3411"/>
                    <a:pt x="9089" y="3411"/>
                  </a:cubicBezTo>
                  <a:cubicBezTo>
                    <a:pt x="9145" y="3411"/>
                    <a:pt x="9145" y="3411"/>
                    <a:pt x="9145" y="3411"/>
                  </a:cubicBezTo>
                  <a:cubicBezTo>
                    <a:pt x="9201" y="3411"/>
                    <a:pt x="9201" y="3411"/>
                    <a:pt x="9201" y="3411"/>
                  </a:cubicBezTo>
                  <a:cubicBezTo>
                    <a:pt x="9201" y="3477"/>
                    <a:pt x="9201" y="3477"/>
                    <a:pt x="9201" y="3477"/>
                  </a:cubicBezTo>
                  <a:cubicBezTo>
                    <a:pt x="9201" y="3544"/>
                    <a:pt x="9201" y="3544"/>
                    <a:pt x="9201" y="3544"/>
                  </a:cubicBezTo>
                  <a:cubicBezTo>
                    <a:pt x="9257" y="3544"/>
                    <a:pt x="9257" y="3544"/>
                    <a:pt x="9257" y="3544"/>
                  </a:cubicBezTo>
                  <a:close/>
                  <a:moveTo>
                    <a:pt x="14026" y="6554"/>
                  </a:moveTo>
                  <a:cubicBezTo>
                    <a:pt x="14026" y="6554"/>
                    <a:pt x="14026" y="6554"/>
                    <a:pt x="14026" y="6554"/>
                  </a:cubicBezTo>
                  <a:cubicBezTo>
                    <a:pt x="14082" y="6554"/>
                    <a:pt x="14082" y="6554"/>
                    <a:pt x="14082" y="6554"/>
                  </a:cubicBezTo>
                  <a:cubicBezTo>
                    <a:pt x="14082" y="6554"/>
                    <a:pt x="14082" y="6554"/>
                    <a:pt x="14082" y="6554"/>
                  </a:cubicBezTo>
                  <a:cubicBezTo>
                    <a:pt x="14026" y="6620"/>
                    <a:pt x="14026" y="6620"/>
                    <a:pt x="14026" y="6620"/>
                  </a:cubicBezTo>
                  <a:cubicBezTo>
                    <a:pt x="14026" y="6620"/>
                    <a:pt x="14026" y="6620"/>
                    <a:pt x="14026" y="6620"/>
                  </a:cubicBezTo>
                  <a:cubicBezTo>
                    <a:pt x="14026" y="6554"/>
                    <a:pt x="14026" y="6554"/>
                    <a:pt x="14026" y="6554"/>
                  </a:cubicBezTo>
                  <a:close/>
                  <a:moveTo>
                    <a:pt x="13465" y="5417"/>
                  </a:moveTo>
                  <a:cubicBezTo>
                    <a:pt x="13409" y="5350"/>
                    <a:pt x="13409" y="5350"/>
                    <a:pt x="13409" y="5350"/>
                  </a:cubicBezTo>
                  <a:cubicBezTo>
                    <a:pt x="13353" y="5350"/>
                    <a:pt x="13353" y="5350"/>
                    <a:pt x="13353" y="5350"/>
                  </a:cubicBezTo>
                  <a:cubicBezTo>
                    <a:pt x="13353" y="5350"/>
                    <a:pt x="13353" y="5350"/>
                    <a:pt x="13353" y="5350"/>
                  </a:cubicBezTo>
                  <a:cubicBezTo>
                    <a:pt x="13409" y="5350"/>
                    <a:pt x="13409" y="5350"/>
                    <a:pt x="13409" y="5350"/>
                  </a:cubicBezTo>
                  <a:cubicBezTo>
                    <a:pt x="13409" y="5417"/>
                    <a:pt x="13409" y="5417"/>
                    <a:pt x="13409" y="5417"/>
                  </a:cubicBezTo>
                  <a:cubicBezTo>
                    <a:pt x="13409" y="5417"/>
                    <a:pt x="13409" y="5417"/>
                    <a:pt x="13409" y="5417"/>
                  </a:cubicBezTo>
                  <a:cubicBezTo>
                    <a:pt x="13353" y="5417"/>
                    <a:pt x="13353" y="5417"/>
                    <a:pt x="13353" y="5417"/>
                  </a:cubicBezTo>
                  <a:cubicBezTo>
                    <a:pt x="13297" y="5417"/>
                    <a:pt x="13297" y="5417"/>
                    <a:pt x="13297" y="5417"/>
                  </a:cubicBezTo>
                  <a:cubicBezTo>
                    <a:pt x="13353" y="5484"/>
                    <a:pt x="13353" y="5484"/>
                    <a:pt x="13353" y="5484"/>
                  </a:cubicBezTo>
                  <a:cubicBezTo>
                    <a:pt x="13353" y="5484"/>
                    <a:pt x="13353" y="5484"/>
                    <a:pt x="13353" y="5484"/>
                  </a:cubicBezTo>
                  <a:cubicBezTo>
                    <a:pt x="13353" y="5550"/>
                    <a:pt x="13353" y="5550"/>
                    <a:pt x="13353" y="5550"/>
                  </a:cubicBezTo>
                  <a:cubicBezTo>
                    <a:pt x="13297" y="5484"/>
                    <a:pt x="13297" y="5484"/>
                    <a:pt x="13297" y="5484"/>
                  </a:cubicBezTo>
                  <a:cubicBezTo>
                    <a:pt x="13241" y="5550"/>
                    <a:pt x="13241" y="5550"/>
                    <a:pt x="13241" y="5550"/>
                  </a:cubicBezTo>
                  <a:cubicBezTo>
                    <a:pt x="13184" y="5550"/>
                    <a:pt x="13184" y="5550"/>
                    <a:pt x="13184" y="5550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241" y="5684"/>
                    <a:pt x="13241" y="5684"/>
                    <a:pt x="13241" y="5684"/>
                  </a:cubicBezTo>
                  <a:cubicBezTo>
                    <a:pt x="13241" y="5684"/>
                    <a:pt x="13241" y="5684"/>
                    <a:pt x="13241" y="5684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97" y="5751"/>
                    <a:pt x="13297" y="5751"/>
                    <a:pt x="13297" y="5751"/>
                  </a:cubicBezTo>
                  <a:cubicBezTo>
                    <a:pt x="13297" y="5751"/>
                    <a:pt x="13297" y="5751"/>
                    <a:pt x="13297" y="5751"/>
                  </a:cubicBezTo>
                  <a:cubicBezTo>
                    <a:pt x="13297" y="5818"/>
                    <a:pt x="13297" y="5818"/>
                    <a:pt x="13297" y="5818"/>
                  </a:cubicBezTo>
                  <a:cubicBezTo>
                    <a:pt x="13297" y="5818"/>
                    <a:pt x="13297" y="5818"/>
                    <a:pt x="13297" y="5818"/>
                  </a:cubicBezTo>
                  <a:cubicBezTo>
                    <a:pt x="13353" y="5818"/>
                    <a:pt x="13353" y="5818"/>
                    <a:pt x="13353" y="5818"/>
                  </a:cubicBezTo>
                  <a:cubicBezTo>
                    <a:pt x="13353" y="5818"/>
                    <a:pt x="13353" y="5818"/>
                    <a:pt x="13353" y="5818"/>
                  </a:cubicBezTo>
                  <a:cubicBezTo>
                    <a:pt x="13353" y="5885"/>
                    <a:pt x="13353" y="5885"/>
                    <a:pt x="13353" y="5885"/>
                  </a:cubicBezTo>
                  <a:cubicBezTo>
                    <a:pt x="13353" y="5885"/>
                    <a:pt x="13353" y="5885"/>
                    <a:pt x="13353" y="5885"/>
                  </a:cubicBezTo>
                  <a:cubicBezTo>
                    <a:pt x="13409" y="5885"/>
                    <a:pt x="13409" y="5885"/>
                    <a:pt x="13409" y="5885"/>
                  </a:cubicBezTo>
                  <a:cubicBezTo>
                    <a:pt x="13409" y="5952"/>
                    <a:pt x="13409" y="5952"/>
                    <a:pt x="13409" y="5952"/>
                  </a:cubicBezTo>
                  <a:cubicBezTo>
                    <a:pt x="13465" y="5952"/>
                    <a:pt x="13465" y="5952"/>
                    <a:pt x="13465" y="5952"/>
                  </a:cubicBezTo>
                  <a:cubicBezTo>
                    <a:pt x="13521" y="5952"/>
                    <a:pt x="13521" y="5952"/>
                    <a:pt x="13521" y="5952"/>
                  </a:cubicBezTo>
                  <a:cubicBezTo>
                    <a:pt x="13577" y="5952"/>
                    <a:pt x="13577" y="5952"/>
                    <a:pt x="13577" y="5952"/>
                  </a:cubicBezTo>
                  <a:cubicBezTo>
                    <a:pt x="13577" y="6019"/>
                    <a:pt x="13577" y="6019"/>
                    <a:pt x="13577" y="6019"/>
                  </a:cubicBezTo>
                  <a:cubicBezTo>
                    <a:pt x="13633" y="5952"/>
                    <a:pt x="13633" y="5952"/>
                    <a:pt x="13633" y="5952"/>
                  </a:cubicBezTo>
                  <a:cubicBezTo>
                    <a:pt x="13577" y="5952"/>
                    <a:pt x="13577" y="5952"/>
                    <a:pt x="13577" y="5952"/>
                  </a:cubicBezTo>
                  <a:cubicBezTo>
                    <a:pt x="13633" y="5952"/>
                    <a:pt x="13633" y="5952"/>
                    <a:pt x="13633" y="5952"/>
                  </a:cubicBezTo>
                  <a:cubicBezTo>
                    <a:pt x="13689" y="5885"/>
                    <a:pt x="13689" y="5885"/>
                    <a:pt x="13689" y="5885"/>
                  </a:cubicBezTo>
                  <a:cubicBezTo>
                    <a:pt x="13633" y="5818"/>
                    <a:pt x="13633" y="5818"/>
                    <a:pt x="13633" y="5818"/>
                  </a:cubicBezTo>
                  <a:cubicBezTo>
                    <a:pt x="13689" y="5751"/>
                    <a:pt x="13689" y="5751"/>
                    <a:pt x="13689" y="5751"/>
                  </a:cubicBezTo>
                  <a:cubicBezTo>
                    <a:pt x="13689" y="5684"/>
                    <a:pt x="13689" y="5684"/>
                    <a:pt x="13689" y="5684"/>
                  </a:cubicBezTo>
                  <a:cubicBezTo>
                    <a:pt x="13745" y="5617"/>
                    <a:pt x="13745" y="5617"/>
                    <a:pt x="13745" y="5617"/>
                  </a:cubicBezTo>
                  <a:cubicBezTo>
                    <a:pt x="13745" y="5550"/>
                    <a:pt x="13745" y="5550"/>
                    <a:pt x="13745" y="5550"/>
                  </a:cubicBezTo>
                  <a:cubicBezTo>
                    <a:pt x="13745" y="5550"/>
                    <a:pt x="13745" y="5550"/>
                    <a:pt x="13745" y="5550"/>
                  </a:cubicBezTo>
                  <a:cubicBezTo>
                    <a:pt x="13745" y="5484"/>
                    <a:pt x="13745" y="5484"/>
                    <a:pt x="13745" y="5484"/>
                  </a:cubicBezTo>
                  <a:cubicBezTo>
                    <a:pt x="13689" y="5417"/>
                    <a:pt x="13689" y="5417"/>
                    <a:pt x="13689" y="5417"/>
                  </a:cubicBezTo>
                  <a:cubicBezTo>
                    <a:pt x="13689" y="5417"/>
                    <a:pt x="13689" y="5417"/>
                    <a:pt x="13689" y="5417"/>
                  </a:cubicBezTo>
                  <a:cubicBezTo>
                    <a:pt x="13689" y="5350"/>
                    <a:pt x="13689" y="5350"/>
                    <a:pt x="13689" y="5350"/>
                  </a:cubicBezTo>
                  <a:cubicBezTo>
                    <a:pt x="13689" y="5350"/>
                    <a:pt x="13689" y="5350"/>
                    <a:pt x="13689" y="5350"/>
                  </a:cubicBezTo>
                  <a:cubicBezTo>
                    <a:pt x="13633" y="5283"/>
                    <a:pt x="13633" y="5283"/>
                    <a:pt x="13633" y="5283"/>
                  </a:cubicBezTo>
                  <a:cubicBezTo>
                    <a:pt x="13577" y="5283"/>
                    <a:pt x="13577" y="5283"/>
                    <a:pt x="13577" y="5283"/>
                  </a:cubicBezTo>
                  <a:cubicBezTo>
                    <a:pt x="13521" y="5283"/>
                    <a:pt x="13521" y="5283"/>
                    <a:pt x="13521" y="5283"/>
                  </a:cubicBezTo>
                  <a:cubicBezTo>
                    <a:pt x="13465" y="5283"/>
                    <a:pt x="13465" y="5283"/>
                    <a:pt x="13465" y="5283"/>
                  </a:cubicBezTo>
                  <a:cubicBezTo>
                    <a:pt x="13465" y="5350"/>
                    <a:pt x="13465" y="5350"/>
                    <a:pt x="13465" y="5350"/>
                  </a:cubicBezTo>
                  <a:cubicBezTo>
                    <a:pt x="13465" y="5350"/>
                    <a:pt x="13465" y="5350"/>
                    <a:pt x="13465" y="5350"/>
                  </a:cubicBezTo>
                  <a:cubicBezTo>
                    <a:pt x="13465" y="5417"/>
                    <a:pt x="13465" y="5417"/>
                    <a:pt x="13465" y="5417"/>
                  </a:cubicBezTo>
                  <a:cubicBezTo>
                    <a:pt x="13465" y="5417"/>
                    <a:pt x="13465" y="5417"/>
                    <a:pt x="13465" y="5417"/>
                  </a:cubicBezTo>
                  <a:close/>
                  <a:moveTo>
                    <a:pt x="13745" y="4949"/>
                  </a:moveTo>
                  <a:cubicBezTo>
                    <a:pt x="13745" y="4949"/>
                    <a:pt x="13745" y="4949"/>
                    <a:pt x="13745" y="4949"/>
                  </a:cubicBezTo>
                  <a:cubicBezTo>
                    <a:pt x="13745" y="4949"/>
                    <a:pt x="13745" y="4949"/>
                    <a:pt x="13745" y="4949"/>
                  </a:cubicBezTo>
                  <a:cubicBezTo>
                    <a:pt x="13802" y="4949"/>
                    <a:pt x="13802" y="4949"/>
                    <a:pt x="13802" y="4949"/>
                  </a:cubicBezTo>
                  <a:cubicBezTo>
                    <a:pt x="13802" y="4949"/>
                    <a:pt x="13802" y="4949"/>
                    <a:pt x="13745" y="4949"/>
                  </a:cubicBezTo>
                  <a:close/>
                  <a:moveTo>
                    <a:pt x="13689" y="5216"/>
                  </a:moveTo>
                  <a:cubicBezTo>
                    <a:pt x="13689" y="5216"/>
                    <a:pt x="13689" y="5216"/>
                    <a:pt x="13689" y="5216"/>
                  </a:cubicBezTo>
                  <a:cubicBezTo>
                    <a:pt x="13689" y="5216"/>
                    <a:pt x="13689" y="5216"/>
                    <a:pt x="13689" y="5216"/>
                  </a:cubicBezTo>
                  <a:cubicBezTo>
                    <a:pt x="13689" y="5149"/>
                    <a:pt x="13689" y="5149"/>
                    <a:pt x="13689" y="5149"/>
                  </a:cubicBezTo>
                  <a:cubicBezTo>
                    <a:pt x="13689" y="5149"/>
                    <a:pt x="13689" y="5149"/>
                    <a:pt x="13689" y="5149"/>
                  </a:cubicBezTo>
                  <a:cubicBezTo>
                    <a:pt x="13689" y="5082"/>
                    <a:pt x="13689" y="5082"/>
                    <a:pt x="13689" y="5082"/>
                  </a:cubicBezTo>
                  <a:cubicBezTo>
                    <a:pt x="13689" y="5082"/>
                    <a:pt x="13689" y="5082"/>
                    <a:pt x="13689" y="5082"/>
                  </a:cubicBezTo>
                  <a:cubicBezTo>
                    <a:pt x="13802" y="5082"/>
                    <a:pt x="13802" y="5082"/>
                    <a:pt x="13802" y="5082"/>
                  </a:cubicBezTo>
                  <a:cubicBezTo>
                    <a:pt x="13745" y="5149"/>
                    <a:pt x="13745" y="5149"/>
                    <a:pt x="13745" y="5149"/>
                  </a:cubicBezTo>
                  <a:cubicBezTo>
                    <a:pt x="13745" y="5216"/>
                    <a:pt x="13745" y="5216"/>
                    <a:pt x="13745" y="5216"/>
                  </a:cubicBezTo>
                  <a:cubicBezTo>
                    <a:pt x="13745" y="5216"/>
                    <a:pt x="13689" y="5216"/>
                    <a:pt x="13689" y="5216"/>
                  </a:cubicBezTo>
                  <a:close/>
                  <a:moveTo>
                    <a:pt x="13353" y="5149"/>
                  </a:moveTo>
                  <a:cubicBezTo>
                    <a:pt x="13353" y="5082"/>
                    <a:pt x="13353" y="5082"/>
                    <a:pt x="13353" y="5082"/>
                  </a:cubicBezTo>
                  <a:cubicBezTo>
                    <a:pt x="13353" y="5082"/>
                    <a:pt x="13353" y="5082"/>
                    <a:pt x="13353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149"/>
                    <a:pt x="13409" y="5149"/>
                    <a:pt x="13409" y="5149"/>
                  </a:cubicBezTo>
                  <a:cubicBezTo>
                    <a:pt x="13353" y="5149"/>
                    <a:pt x="13353" y="5149"/>
                    <a:pt x="13353" y="5149"/>
                  </a:cubicBezTo>
                  <a:close/>
                  <a:moveTo>
                    <a:pt x="13297" y="5216"/>
                  </a:move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216"/>
                    <a:pt x="13297" y="5216"/>
                    <a:pt x="13297" y="5216"/>
                  </a:cubicBezTo>
                  <a:close/>
                  <a:moveTo>
                    <a:pt x="13353" y="5283"/>
                  </a:move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16"/>
                    <a:pt x="13353" y="5216"/>
                    <a:pt x="13353" y="5216"/>
                  </a:cubicBezTo>
                  <a:cubicBezTo>
                    <a:pt x="13353" y="5216"/>
                    <a:pt x="13353" y="5216"/>
                    <a:pt x="13353" y="5216"/>
                  </a:cubicBezTo>
                  <a:cubicBezTo>
                    <a:pt x="13409" y="5216"/>
                    <a:pt x="13409" y="5216"/>
                    <a:pt x="13409" y="5216"/>
                  </a:cubicBezTo>
                  <a:cubicBezTo>
                    <a:pt x="13409" y="5283"/>
                    <a:pt x="13409" y="5283"/>
                    <a:pt x="13409" y="5283"/>
                  </a:cubicBez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83"/>
                    <a:pt x="13353" y="5283"/>
                    <a:pt x="13353" y="5283"/>
                  </a:cubicBezTo>
                  <a:close/>
                  <a:moveTo>
                    <a:pt x="13241" y="5350"/>
                  </a:moveTo>
                  <a:cubicBezTo>
                    <a:pt x="13241" y="5350"/>
                    <a:pt x="13241" y="5350"/>
                    <a:pt x="13241" y="5350"/>
                  </a:cubicBezTo>
                  <a:cubicBezTo>
                    <a:pt x="13184" y="5283"/>
                    <a:pt x="13184" y="5283"/>
                    <a:pt x="13184" y="5283"/>
                  </a:cubicBezTo>
                  <a:cubicBezTo>
                    <a:pt x="13241" y="5283"/>
                    <a:pt x="13241" y="5283"/>
                    <a:pt x="13241" y="5283"/>
                  </a:cubicBezTo>
                  <a:cubicBezTo>
                    <a:pt x="13241" y="5216"/>
                    <a:pt x="13241" y="5216"/>
                    <a:pt x="13241" y="5216"/>
                  </a:cubicBezTo>
                  <a:cubicBezTo>
                    <a:pt x="13297" y="5216"/>
                    <a:pt x="13297" y="5216"/>
                    <a:pt x="13297" y="5216"/>
                  </a:cubicBezTo>
                  <a:cubicBezTo>
                    <a:pt x="13297" y="5216"/>
                    <a:pt x="13297" y="5216"/>
                    <a:pt x="13297" y="5216"/>
                  </a:cubicBezTo>
                  <a:cubicBezTo>
                    <a:pt x="13297" y="5283"/>
                    <a:pt x="13297" y="5283"/>
                    <a:pt x="13297" y="5283"/>
                  </a:cubicBezTo>
                  <a:cubicBezTo>
                    <a:pt x="13297" y="5283"/>
                    <a:pt x="13297" y="5283"/>
                    <a:pt x="13297" y="5283"/>
                  </a:cubicBezTo>
                  <a:cubicBezTo>
                    <a:pt x="13297" y="5350"/>
                    <a:pt x="13297" y="5350"/>
                    <a:pt x="13297" y="5350"/>
                  </a:cubicBezTo>
                  <a:cubicBezTo>
                    <a:pt x="13297" y="5350"/>
                    <a:pt x="13297" y="5350"/>
                    <a:pt x="13297" y="5350"/>
                  </a:cubicBezTo>
                  <a:cubicBezTo>
                    <a:pt x="13241" y="5350"/>
                    <a:pt x="13241" y="5350"/>
                    <a:pt x="13241" y="5350"/>
                  </a:cubicBezTo>
                  <a:cubicBezTo>
                    <a:pt x="13241" y="5350"/>
                    <a:pt x="13241" y="5350"/>
                    <a:pt x="13241" y="5350"/>
                  </a:cubicBezTo>
                  <a:close/>
                  <a:moveTo>
                    <a:pt x="13128" y="5417"/>
                  </a:move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417"/>
                    <a:pt x="13128" y="5417"/>
                    <a:pt x="13128" y="5417"/>
                  </a:cubicBezTo>
                  <a:close/>
                  <a:moveTo>
                    <a:pt x="12623" y="5484"/>
                  </a:moveTo>
                  <a:cubicBezTo>
                    <a:pt x="12567" y="5417"/>
                    <a:pt x="12567" y="5417"/>
                    <a:pt x="12567" y="5417"/>
                  </a:cubicBezTo>
                  <a:cubicBezTo>
                    <a:pt x="12511" y="5417"/>
                    <a:pt x="12511" y="5417"/>
                    <a:pt x="12511" y="5417"/>
                  </a:cubicBezTo>
                  <a:cubicBezTo>
                    <a:pt x="12511" y="5417"/>
                    <a:pt x="12511" y="5417"/>
                    <a:pt x="12511" y="5417"/>
                  </a:cubicBezTo>
                  <a:cubicBezTo>
                    <a:pt x="12511" y="5350"/>
                    <a:pt x="12511" y="5350"/>
                    <a:pt x="12511" y="5350"/>
                  </a:cubicBezTo>
                  <a:cubicBezTo>
                    <a:pt x="12511" y="5350"/>
                    <a:pt x="12511" y="5350"/>
                    <a:pt x="12511" y="5350"/>
                  </a:cubicBezTo>
                  <a:cubicBezTo>
                    <a:pt x="12511" y="5283"/>
                    <a:pt x="12511" y="5283"/>
                    <a:pt x="12511" y="5283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83"/>
                    <a:pt x="12567" y="5283"/>
                    <a:pt x="12567" y="5283"/>
                  </a:cubicBezTo>
                  <a:cubicBezTo>
                    <a:pt x="12567" y="5283"/>
                    <a:pt x="12567" y="5283"/>
                    <a:pt x="12567" y="5283"/>
                  </a:cubicBezTo>
                  <a:cubicBezTo>
                    <a:pt x="12623" y="5283"/>
                    <a:pt x="12623" y="5283"/>
                    <a:pt x="12623" y="5283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67" y="5149"/>
                    <a:pt x="12567" y="5149"/>
                    <a:pt x="12567" y="5149"/>
                  </a:cubicBezTo>
                  <a:cubicBezTo>
                    <a:pt x="12567" y="5149"/>
                    <a:pt x="12567" y="5149"/>
                    <a:pt x="12567" y="5149"/>
                  </a:cubicBezTo>
                  <a:cubicBezTo>
                    <a:pt x="12567" y="5082"/>
                    <a:pt x="12567" y="5082"/>
                    <a:pt x="12567" y="5082"/>
                  </a:cubicBezTo>
                  <a:cubicBezTo>
                    <a:pt x="12623" y="5082"/>
                    <a:pt x="12623" y="5082"/>
                    <a:pt x="12623" y="5082"/>
                  </a:cubicBezTo>
                  <a:cubicBezTo>
                    <a:pt x="12623" y="5082"/>
                    <a:pt x="12623" y="5082"/>
                    <a:pt x="12623" y="5082"/>
                  </a:cubicBezTo>
                  <a:cubicBezTo>
                    <a:pt x="12736" y="5149"/>
                    <a:pt x="12736" y="5149"/>
                    <a:pt x="12736" y="5149"/>
                  </a:cubicBezTo>
                  <a:cubicBezTo>
                    <a:pt x="12736" y="5082"/>
                    <a:pt x="12736" y="5082"/>
                    <a:pt x="12736" y="5082"/>
                  </a:cubicBezTo>
                  <a:cubicBezTo>
                    <a:pt x="12736" y="5082"/>
                    <a:pt x="12736" y="5082"/>
                    <a:pt x="12736" y="5082"/>
                  </a:cubicBezTo>
                  <a:cubicBezTo>
                    <a:pt x="12679" y="5082"/>
                    <a:pt x="12679" y="5082"/>
                    <a:pt x="12679" y="5082"/>
                  </a:cubicBezTo>
                  <a:cubicBezTo>
                    <a:pt x="12679" y="5082"/>
                    <a:pt x="12679" y="5082"/>
                    <a:pt x="12679" y="5082"/>
                  </a:cubicBezTo>
                  <a:cubicBezTo>
                    <a:pt x="12792" y="5082"/>
                    <a:pt x="12792" y="5082"/>
                    <a:pt x="12792" y="5082"/>
                  </a:cubicBezTo>
                  <a:cubicBezTo>
                    <a:pt x="12792" y="5015"/>
                    <a:pt x="12792" y="5015"/>
                    <a:pt x="12792" y="5015"/>
                  </a:cubicBezTo>
                  <a:cubicBezTo>
                    <a:pt x="12904" y="5015"/>
                    <a:pt x="12904" y="5015"/>
                    <a:pt x="12904" y="5015"/>
                  </a:cubicBezTo>
                  <a:cubicBezTo>
                    <a:pt x="12904" y="5015"/>
                    <a:pt x="12904" y="5015"/>
                    <a:pt x="12904" y="5015"/>
                  </a:cubicBezTo>
                  <a:cubicBezTo>
                    <a:pt x="12960" y="5015"/>
                    <a:pt x="12960" y="5015"/>
                    <a:pt x="12960" y="5015"/>
                  </a:cubicBezTo>
                  <a:cubicBezTo>
                    <a:pt x="12960" y="5015"/>
                    <a:pt x="12960" y="5015"/>
                    <a:pt x="12960" y="5015"/>
                  </a:cubicBezTo>
                  <a:cubicBezTo>
                    <a:pt x="12736" y="4949"/>
                    <a:pt x="12736" y="4949"/>
                    <a:pt x="12736" y="4949"/>
                  </a:cubicBezTo>
                  <a:cubicBezTo>
                    <a:pt x="12679" y="4949"/>
                    <a:pt x="12679" y="4949"/>
                    <a:pt x="12679" y="4949"/>
                  </a:cubicBezTo>
                  <a:cubicBezTo>
                    <a:pt x="12679" y="4949"/>
                    <a:pt x="12679" y="4949"/>
                    <a:pt x="12679" y="4949"/>
                  </a:cubicBezTo>
                  <a:cubicBezTo>
                    <a:pt x="12567" y="4949"/>
                    <a:pt x="12567" y="4949"/>
                    <a:pt x="12567" y="4949"/>
                  </a:cubicBezTo>
                  <a:cubicBezTo>
                    <a:pt x="12511" y="4949"/>
                    <a:pt x="12511" y="4949"/>
                    <a:pt x="12511" y="4949"/>
                  </a:cubicBezTo>
                  <a:cubicBezTo>
                    <a:pt x="12511" y="4949"/>
                    <a:pt x="12511" y="4949"/>
                    <a:pt x="12511" y="4949"/>
                  </a:cubicBezTo>
                  <a:cubicBezTo>
                    <a:pt x="12455" y="4882"/>
                    <a:pt x="12455" y="4882"/>
                    <a:pt x="12455" y="4882"/>
                  </a:cubicBezTo>
                  <a:cubicBezTo>
                    <a:pt x="12399" y="4882"/>
                    <a:pt x="12399" y="4882"/>
                    <a:pt x="12399" y="4882"/>
                  </a:cubicBezTo>
                  <a:cubicBezTo>
                    <a:pt x="12399" y="4949"/>
                    <a:pt x="12399" y="4949"/>
                    <a:pt x="12399" y="4949"/>
                  </a:cubicBezTo>
                  <a:cubicBezTo>
                    <a:pt x="12399" y="4949"/>
                    <a:pt x="12399" y="4949"/>
                    <a:pt x="12399" y="4949"/>
                  </a:cubicBezTo>
                  <a:cubicBezTo>
                    <a:pt x="12343" y="4949"/>
                    <a:pt x="12343" y="4949"/>
                    <a:pt x="12343" y="4949"/>
                  </a:cubicBezTo>
                  <a:cubicBezTo>
                    <a:pt x="12343" y="4882"/>
                    <a:pt x="12343" y="4882"/>
                    <a:pt x="12343" y="4882"/>
                  </a:cubicBezTo>
                  <a:cubicBezTo>
                    <a:pt x="12343" y="4815"/>
                    <a:pt x="12343" y="4815"/>
                    <a:pt x="12343" y="4815"/>
                  </a:cubicBezTo>
                  <a:cubicBezTo>
                    <a:pt x="12343" y="4882"/>
                    <a:pt x="12343" y="4882"/>
                    <a:pt x="12343" y="4882"/>
                  </a:cubicBezTo>
                  <a:cubicBezTo>
                    <a:pt x="12399" y="4815"/>
                    <a:pt x="12399" y="4815"/>
                    <a:pt x="12399" y="4815"/>
                  </a:cubicBezTo>
                  <a:cubicBezTo>
                    <a:pt x="12399" y="4815"/>
                    <a:pt x="12399" y="4815"/>
                    <a:pt x="12399" y="4815"/>
                  </a:cubicBezTo>
                  <a:cubicBezTo>
                    <a:pt x="12455" y="4815"/>
                    <a:pt x="12455" y="4815"/>
                    <a:pt x="12455" y="4815"/>
                  </a:cubicBezTo>
                  <a:cubicBezTo>
                    <a:pt x="12455" y="4815"/>
                    <a:pt x="12455" y="4815"/>
                    <a:pt x="12455" y="4815"/>
                  </a:cubicBezTo>
                  <a:cubicBezTo>
                    <a:pt x="12455" y="4748"/>
                    <a:pt x="12455" y="4748"/>
                    <a:pt x="12455" y="4748"/>
                  </a:cubicBezTo>
                  <a:cubicBezTo>
                    <a:pt x="12455" y="4748"/>
                    <a:pt x="12455" y="4748"/>
                    <a:pt x="12455" y="4748"/>
                  </a:cubicBezTo>
                  <a:cubicBezTo>
                    <a:pt x="12511" y="4748"/>
                    <a:pt x="12511" y="4748"/>
                    <a:pt x="12511" y="4748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567" y="4815"/>
                    <a:pt x="12567" y="4815"/>
                    <a:pt x="12567" y="4815"/>
                  </a:cubicBezTo>
                  <a:cubicBezTo>
                    <a:pt x="12567" y="4882"/>
                    <a:pt x="12567" y="4882"/>
                    <a:pt x="12567" y="4882"/>
                  </a:cubicBezTo>
                  <a:cubicBezTo>
                    <a:pt x="12623" y="4882"/>
                    <a:pt x="12623" y="4882"/>
                    <a:pt x="12623" y="4882"/>
                  </a:cubicBezTo>
                  <a:cubicBezTo>
                    <a:pt x="12623" y="4815"/>
                    <a:pt x="12623" y="4815"/>
                    <a:pt x="12623" y="4815"/>
                  </a:cubicBezTo>
                  <a:cubicBezTo>
                    <a:pt x="12623" y="4815"/>
                    <a:pt x="12623" y="4815"/>
                    <a:pt x="12623" y="4815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623" y="4681"/>
                    <a:pt x="12623" y="4681"/>
                    <a:pt x="12623" y="4681"/>
                  </a:cubicBezTo>
                  <a:cubicBezTo>
                    <a:pt x="12679" y="4681"/>
                    <a:pt x="12679" y="4681"/>
                    <a:pt x="12679" y="4681"/>
                  </a:cubicBezTo>
                  <a:cubicBezTo>
                    <a:pt x="12679" y="4681"/>
                    <a:pt x="12679" y="4681"/>
                    <a:pt x="12679" y="4681"/>
                  </a:cubicBezTo>
                  <a:cubicBezTo>
                    <a:pt x="12623" y="4614"/>
                    <a:pt x="12623" y="4614"/>
                    <a:pt x="12623" y="4614"/>
                  </a:cubicBezTo>
                  <a:cubicBezTo>
                    <a:pt x="12623" y="4547"/>
                    <a:pt x="12623" y="4547"/>
                    <a:pt x="12623" y="4547"/>
                  </a:cubicBezTo>
                  <a:cubicBezTo>
                    <a:pt x="12679" y="4547"/>
                    <a:pt x="12679" y="4547"/>
                    <a:pt x="12679" y="4547"/>
                  </a:cubicBezTo>
                  <a:cubicBezTo>
                    <a:pt x="12679" y="4547"/>
                    <a:pt x="12679" y="4547"/>
                    <a:pt x="12679" y="4547"/>
                  </a:cubicBezTo>
                  <a:cubicBezTo>
                    <a:pt x="12736" y="4480"/>
                    <a:pt x="12736" y="4480"/>
                    <a:pt x="12736" y="4480"/>
                  </a:cubicBezTo>
                  <a:cubicBezTo>
                    <a:pt x="12736" y="4480"/>
                    <a:pt x="12736" y="4480"/>
                    <a:pt x="12736" y="4480"/>
                  </a:cubicBezTo>
                  <a:cubicBezTo>
                    <a:pt x="12679" y="4480"/>
                    <a:pt x="12679" y="4480"/>
                    <a:pt x="12679" y="4480"/>
                  </a:cubicBezTo>
                  <a:cubicBezTo>
                    <a:pt x="12679" y="4480"/>
                    <a:pt x="12679" y="4480"/>
                    <a:pt x="12679" y="4480"/>
                  </a:cubicBezTo>
                  <a:cubicBezTo>
                    <a:pt x="12679" y="4414"/>
                    <a:pt x="12679" y="4414"/>
                    <a:pt x="12679" y="4414"/>
                  </a:cubicBezTo>
                  <a:cubicBezTo>
                    <a:pt x="12736" y="4414"/>
                    <a:pt x="12736" y="4414"/>
                    <a:pt x="12736" y="4414"/>
                  </a:cubicBezTo>
                  <a:cubicBezTo>
                    <a:pt x="12736" y="4347"/>
                    <a:pt x="12736" y="4347"/>
                    <a:pt x="12736" y="4347"/>
                  </a:cubicBezTo>
                  <a:cubicBezTo>
                    <a:pt x="12792" y="4347"/>
                    <a:pt x="12792" y="4347"/>
                    <a:pt x="12792" y="4347"/>
                  </a:cubicBezTo>
                  <a:cubicBezTo>
                    <a:pt x="12792" y="4347"/>
                    <a:pt x="12792" y="4347"/>
                    <a:pt x="12792" y="4347"/>
                  </a:cubicBezTo>
                  <a:cubicBezTo>
                    <a:pt x="12792" y="4414"/>
                    <a:pt x="12792" y="4414"/>
                    <a:pt x="12792" y="4414"/>
                  </a:cubicBezTo>
                  <a:cubicBezTo>
                    <a:pt x="12848" y="4414"/>
                    <a:pt x="12848" y="4414"/>
                    <a:pt x="12848" y="4414"/>
                  </a:cubicBezTo>
                  <a:cubicBezTo>
                    <a:pt x="12848" y="4480"/>
                    <a:pt x="12848" y="4480"/>
                    <a:pt x="12848" y="4480"/>
                  </a:cubicBezTo>
                  <a:cubicBezTo>
                    <a:pt x="12848" y="4480"/>
                    <a:pt x="12848" y="4480"/>
                    <a:pt x="12848" y="4480"/>
                  </a:cubicBezTo>
                  <a:cubicBezTo>
                    <a:pt x="12848" y="4547"/>
                    <a:pt x="12848" y="4547"/>
                    <a:pt x="12848" y="4547"/>
                  </a:cubicBezTo>
                  <a:cubicBezTo>
                    <a:pt x="12848" y="4547"/>
                    <a:pt x="12848" y="4547"/>
                    <a:pt x="12848" y="4547"/>
                  </a:cubicBezTo>
                  <a:cubicBezTo>
                    <a:pt x="12904" y="4748"/>
                    <a:pt x="12904" y="4748"/>
                    <a:pt x="12904" y="4748"/>
                  </a:cubicBezTo>
                  <a:cubicBezTo>
                    <a:pt x="12848" y="4748"/>
                    <a:pt x="12848" y="4748"/>
                    <a:pt x="12848" y="4748"/>
                  </a:cubicBezTo>
                  <a:cubicBezTo>
                    <a:pt x="12848" y="4815"/>
                    <a:pt x="12848" y="4815"/>
                    <a:pt x="12848" y="4815"/>
                  </a:cubicBezTo>
                  <a:cubicBezTo>
                    <a:pt x="12904" y="4815"/>
                    <a:pt x="12904" y="4815"/>
                    <a:pt x="12904" y="4815"/>
                  </a:cubicBezTo>
                  <a:cubicBezTo>
                    <a:pt x="12960" y="4815"/>
                    <a:pt x="12960" y="4815"/>
                    <a:pt x="12960" y="4815"/>
                  </a:cubicBezTo>
                  <a:cubicBezTo>
                    <a:pt x="12960" y="4748"/>
                    <a:pt x="12960" y="4748"/>
                    <a:pt x="12960" y="4748"/>
                  </a:cubicBezTo>
                  <a:cubicBezTo>
                    <a:pt x="12960" y="4681"/>
                    <a:pt x="12960" y="4681"/>
                    <a:pt x="12960" y="4681"/>
                  </a:cubicBezTo>
                  <a:cubicBezTo>
                    <a:pt x="13016" y="4681"/>
                    <a:pt x="13016" y="4681"/>
                    <a:pt x="13016" y="4681"/>
                  </a:cubicBezTo>
                  <a:cubicBezTo>
                    <a:pt x="13016" y="4614"/>
                    <a:pt x="13016" y="4614"/>
                    <a:pt x="13016" y="4614"/>
                  </a:cubicBezTo>
                  <a:cubicBezTo>
                    <a:pt x="12904" y="4547"/>
                    <a:pt x="12904" y="4547"/>
                    <a:pt x="12904" y="4547"/>
                  </a:cubicBezTo>
                  <a:cubicBezTo>
                    <a:pt x="12904" y="4547"/>
                    <a:pt x="12904" y="4547"/>
                    <a:pt x="12904" y="4547"/>
                  </a:cubicBezTo>
                  <a:cubicBezTo>
                    <a:pt x="12960" y="4547"/>
                    <a:pt x="12960" y="4547"/>
                    <a:pt x="12960" y="4547"/>
                  </a:cubicBezTo>
                  <a:cubicBezTo>
                    <a:pt x="13016" y="4547"/>
                    <a:pt x="13016" y="4547"/>
                    <a:pt x="13016" y="4547"/>
                  </a:cubicBezTo>
                  <a:cubicBezTo>
                    <a:pt x="13016" y="4547"/>
                    <a:pt x="13016" y="4547"/>
                    <a:pt x="13016" y="4547"/>
                  </a:cubicBezTo>
                  <a:cubicBezTo>
                    <a:pt x="12960" y="4480"/>
                    <a:pt x="12960" y="4480"/>
                    <a:pt x="12960" y="4480"/>
                  </a:cubicBezTo>
                  <a:cubicBezTo>
                    <a:pt x="12960" y="4414"/>
                    <a:pt x="12960" y="4414"/>
                    <a:pt x="12960" y="4414"/>
                  </a:cubicBezTo>
                  <a:cubicBezTo>
                    <a:pt x="12960" y="4347"/>
                    <a:pt x="12960" y="4347"/>
                    <a:pt x="12960" y="4347"/>
                  </a:cubicBezTo>
                  <a:cubicBezTo>
                    <a:pt x="12960" y="4280"/>
                    <a:pt x="12960" y="4280"/>
                    <a:pt x="12960" y="4280"/>
                  </a:cubicBezTo>
                  <a:cubicBezTo>
                    <a:pt x="13016" y="4280"/>
                    <a:pt x="13016" y="4280"/>
                    <a:pt x="13016" y="4280"/>
                  </a:cubicBezTo>
                  <a:cubicBezTo>
                    <a:pt x="13016" y="4280"/>
                    <a:pt x="13016" y="4280"/>
                    <a:pt x="13016" y="4280"/>
                  </a:cubicBezTo>
                  <a:cubicBezTo>
                    <a:pt x="13072" y="4280"/>
                    <a:pt x="13072" y="4280"/>
                    <a:pt x="13072" y="4280"/>
                  </a:cubicBezTo>
                  <a:cubicBezTo>
                    <a:pt x="13072" y="4280"/>
                    <a:pt x="13072" y="4280"/>
                    <a:pt x="13072" y="4280"/>
                  </a:cubicBezTo>
                  <a:cubicBezTo>
                    <a:pt x="13072" y="4280"/>
                    <a:pt x="13128" y="4213"/>
                    <a:pt x="13128" y="4213"/>
                  </a:cubicBezTo>
                  <a:cubicBezTo>
                    <a:pt x="13128" y="4213"/>
                    <a:pt x="13184" y="4213"/>
                    <a:pt x="13184" y="4213"/>
                  </a:cubicBezTo>
                  <a:cubicBezTo>
                    <a:pt x="13184" y="4280"/>
                    <a:pt x="13184" y="4280"/>
                    <a:pt x="13184" y="4280"/>
                  </a:cubicBezTo>
                  <a:cubicBezTo>
                    <a:pt x="13241" y="4280"/>
                    <a:pt x="13241" y="4280"/>
                    <a:pt x="13241" y="4280"/>
                  </a:cubicBezTo>
                  <a:cubicBezTo>
                    <a:pt x="13241" y="4280"/>
                    <a:pt x="13241" y="4280"/>
                    <a:pt x="13241" y="4280"/>
                  </a:cubicBezTo>
                  <a:cubicBezTo>
                    <a:pt x="13297" y="4280"/>
                    <a:pt x="13297" y="4280"/>
                    <a:pt x="13297" y="4280"/>
                  </a:cubicBezTo>
                  <a:cubicBezTo>
                    <a:pt x="13297" y="4414"/>
                    <a:pt x="13297" y="4414"/>
                    <a:pt x="13297" y="4414"/>
                  </a:cubicBezTo>
                  <a:cubicBezTo>
                    <a:pt x="13241" y="4480"/>
                    <a:pt x="13241" y="4480"/>
                    <a:pt x="13241" y="4480"/>
                  </a:cubicBezTo>
                  <a:cubicBezTo>
                    <a:pt x="13241" y="4480"/>
                    <a:pt x="13241" y="4480"/>
                    <a:pt x="13241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353" y="4414"/>
                    <a:pt x="13353" y="4414"/>
                    <a:pt x="13353" y="4414"/>
                  </a:cubicBezTo>
                  <a:cubicBezTo>
                    <a:pt x="13353" y="4347"/>
                    <a:pt x="13353" y="4347"/>
                    <a:pt x="13353" y="4347"/>
                  </a:cubicBezTo>
                  <a:cubicBezTo>
                    <a:pt x="13353" y="4347"/>
                    <a:pt x="13353" y="4347"/>
                    <a:pt x="13353" y="4347"/>
                  </a:cubicBezTo>
                  <a:cubicBezTo>
                    <a:pt x="13409" y="4347"/>
                    <a:pt x="13409" y="4347"/>
                    <a:pt x="13409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280"/>
                    <a:pt x="13465" y="4280"/>
                    <a:pt x="13465" y="4280"/>
                  </a:cubicBezTo>
                  <a:cubicBezTo>
                    <a:pt x="13409" y="4280"/>
                    <a:pt x="13409" y="4280"/>
                    <a:pt x="13409" y="4280"/>
                  </a:cubicBezTo>
                  <a:cubicBezTo>
                    <a:pt x="13465" y="4280"/>
                    <a:pt x="13465" y="4280"/>
                    <a:pt x="13465" y="4280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521" y="4480"/>
                    <a:pt x="13521" y="4480"/>
                    <a:pt x="13521" y="4480"/>
                  </a:cubicBezTo>
                  <a:cubicBezTo>
                    <a:pt x="13521" y="4480"/>
                    <a:pt x="13521" y="4480"/>
                    <a:pt x="13521" y="4480"/>
                  </a:cubicBezTo>
                  <a:cubicBezTo>
                    <a:pt x="13521" y="4547"/>
                    <a:pt x="13521" y="4547"/>
                    <a:pt x="13521" y="4547"/>
                  </a:cubicBezTo>
                  <a:cubicBezTo>
                    <a:pt x="13465" y="4614"/>
                    <a:pt x="13465" y="4614"/>
                    <a:pt x="13465" y="4614"/>
                  </a:cubicBezTo>
                  <a:cubicBezTo>
                    <a:pt x="13465" y="4681"/>
                    <a:pt x="13465" y="4681"/>
                    <a:pt x="13465" y="4681"/>
                  </a:cubicBezTo>
                  <a:cubicBezTo>
                    <a:pt x="13465" y="4748"/>
                    <a:pt x="13465" y="4748"/>
                    <a:pt x="13465" y="4748"/>
                  </a:cubicBezTo>
                  <a:cubicBezTo>
                    <a:pt x="13409" y="4748"/>
                    <a:pt x="13409" y="4748"/>
                    <a:pt x="13409" y="4748"/>
                  </a:cubicBezTo>
                  <a:cubicBezTo>
                    <a:pt x="13409" y="4815"/>
                    <a:pt x="13409" y="4815"/>
                    <a:pt x="13409" y="4815"/>
                  </a:cubicBezTo>
                  <a:cubicBezTo>
                    <a:pt x="13353" y="4882"/>
                    <a:pt x="13353" y="4882"/>
                    <a:pt x="13353" y="4882"/>
                  </a:cubicBezTo>
                  <a:cubicBezTo>
                    <a:pt x="13297" y="4882"/>
                    <a:pt x="13297" y="4882"/>
                    <a:pt x="13297" y="4882"/>
                  </a:cubicBezTo>
                  <a:cubicBezTo>
                    <a:pt x="13297" y="4949"/>
                    <a:pt x="13297" y="4949"/>
                    <a:pt x="13297" y="4949"/>
                  </a:cubicBezTo>
                  <a:cubicBezTo>
                    <a:pt x="13297" y="4949"/>
                    <a:pt x="13297" y="4949"/>
                    <a:pt x="13297" y="4949"/>
                  </a:cubicBezTo>
                  <a:cubicBezTo>
                    <a:pt x="13241" y="5015"/>
                    <a:pt x="13241" y="5015"/>
                    <a:pt x="13241" y="5015"/>
                  </a:cubicBezTo>
                  <a:cubicBezTo>
                    <a:pt x="13241" y="5015"/>
                    <a:pt x="13241" y="5015"/>
                    <a:pt x="13241" y="5015"/>
                  </a:cubicBezTo>
                  <a:cubicBezTo>
                    <a:pt x="13184" y="5015"/>
                    <a:pt x="13184" y="5015"/>
                    <a:pt x="13184" y="5015"/>
                  </a:cubicBezTo>
                  <a:cubicBezTo>
                    <a:pt x="13184" y="5015"/>
                    <a:pt x="13184" y="5015"/>
                    <a:pt x="13184" y="5015"/>
                  </a:cubicBezTo>
                  <a:cubicBezTo>
                    <a:pt x="13184" y="5082"/>
                    <a:pt x="13184" y="5082"/>
                    <a:pt x="13184" y="5082"/>
                  </a:cubicBezTo>
                  <a:cubicBezTo>
                    <a:pt x="13241" y="5082"/>
                    <a:pt x="13241" y="5082"/>
                    <a:pt x="13241" y="5082"/>
                  </a:cubicBezTo>
                  <a:cubicBezTo>
                    <a:pt x="13241" y="5149"/>
                    <a:pt x="13241" y="5149"/>
                    <a:pt x="13241" y="5149"/>
                  </a:cubicBezTo>
                  <a:cubicBezTo>
                    <a:pt x="13184" y="5216"/>
                    <a:pt x="13184" y="5216"/>
                    <a:pt x="13184" y="5216"/>
                  </a:cubicBezTo>
                  <a:cubicBezTo>
                    <a:pt x="13128" y="5216"/>
                    <a:pt x="13128" y="5216"/>
                    <a:pt x="13128" y="5216"/>
                  </a:cubicBezTo>
                  <a:cubicBezTo>
                    <a:pt x="13128" y="5216"/>
                    <a:pt x="13128" y="5216"/>
                    <a:pt x="13128" y="5216"/>
                  </a:cubicBezTo>
                  <a:cubicBezTo>
                    <a:pt x="13128" y="5149"/>
                    <a:pt x="13128" y="5149"/>
                    <a:pt x="13128" y="5149"/>
                  </a:cubicBezTo>
                  <a:cubicBezTo>
                    <a:pt x="13128" y="5149"/>
                    <a:pt x="13128" y="5149"/>
                    <a:pt x="13128" y="5149"/>
                  </a:cubicBezTo>
                  <a:cubicBezTo>
                    <a:pt x="13072" y="5149"/>
                    <a:pt x="13072" y="5149"/>
                    <a:pt x="13072" y="5149"/>
                  </a:cubicBezTo>
                  <a:cubicBezTo>
                    <a:pt x="13072" y="5216"/>
                    <a:pt x="13072" y="5216"/>
                    <a:pt x="13072" y="5216"/>
                  </a:cubicBezTo>
                  <a:cubicBezTo>
                    <a:pt x="13072" y="5216"/>
                    <a:pt x="13072" y="5216"/>
                    <a:pt x="13072" y="5216"/>
                  </a:cubicBezTo>
                  <a:cubicBezTo>
                    <a:pt x="13016" y="5283"/>
                    <a:pt x="13016" y="5283"/>
                    <a:pt x="13016" y="5283"/>
                  </a:cubicBezTo>
                  <a:cubicBezTo>
                    <a:pt x="12960" y="5283"/>
                    <a:pt x="12960" y="5283"/>
                    <a:pt x="12960" y="5283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417"/>
                    <a:pt x="13016" y="5417"/>
                    <a:pt x="13016" y="5417"/>
                  </a:cubicBezTo>
                  <a:cubicBezTo>
                    <a:pt x="13016" y="5417"/>
                    <a:pt x="13016" y="5417"/>
                    <a:pt x="13016" y="5417"/>
                  </a:cubicBezTo>
                  <a:cubicBezTo>
                    <a:pt x="13016" y="5484"/>
                    <a:pt x="13016" y="5484"/>
                    <a:pt x="13016" y="5484"/>
                  </a:cubicBezTo>
                  <a:cubicBezTo>
                    <a:pt x="13016" y="5484"/>
                    <a:pt x="13016" y="5484"/>
                    <a:pt x="13016" y="5484"/>
                  </a:cubicBezTo>
                  <a:cubicBezTo>
                    <a:pt x="12960" y="5417"/>
                    <a:pt x="12960" y="5417"/>
                    <a:pt x="12960" y="5417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2904" y="5350"/>
                    <a:pt x="12904" y="5350"/>
                    <a:pt x="12904" y="5350"/>
                  </a:cubicBezTo>
                  <a:cubicBezTo>
                    <a:pt x="12904" y="5417"/>
                    <a:pt x="12904" y="5417"/>
                    <a:pt x="12904" y="5417"/>
                  </a:cubicBezTo>
                  <a:cubicBezTo>
                    <a:pt x="12960" y="5484"/>
                    <a:pt x="12960" y="5484"/>
                    <a:pt x="12960" y="5484"/>
                  </a:cubicBezTo>
                  <a:cubicBezTo>
                    <a:pt x="12904" y="5484"/>
                    <a:pt x="12904" y="5484"/>
                    <a:pt x="12904" y="5484"/>
                  </a:cubicBezTo>
                  <a:cubicBezTo>
                    <a:pt x="12792" y="5484"/>
                    <a:pt x="12792" y="5484"/>
                    <a:pt x="12792" y="5484"/>
                  </a:cubicBezTo>
                  <a:cubicBezTo>
                    <a:pt x="12736" y="5484"/>
                    <a:pt x="12736" y="5484"/>
                    <a:pt x="12736" y="5484"/>
                  </a:cubicBezTo>
                  <a:cubicBezTo>
                    <a:pt x="12736" y="5417"/>
                    <a:pt x="12736" y="5417"/>
                    <a:pt x="12736" y="5417"/>
                  </a:cubicBezTo>
                  <a:cubicBezTo>
                    <a:pt x="12736" y="5484"/>
                    <a:pt x="12736" y="5484"/>
                    <a:pt x="12736" y="5484"/>
                  </a:cubicBezTo>
                  <a:cubicBezTo>
                    <a:pt x="12679" y="5484"/>
                    <a:pt x="12679" y="5484"/>
                    <a:pt x="12679" y="5484"/>
                  </a:cubicBezTo>
                  <a:cubicBezTo>
                    <a:pt x="12679" y="5417"/>
                    <a:pt x="12679" y="5417"/>
                    <a:pt x="12679" y="5417"/>
                  </a:cubicBezTo>
                  <a:cubicBezTo>
                    <a:pt x="12679" y="5350"/>
                    <a:pt x="12679" y="5350"/>
                    <a:pt x="12679" y="5350"/>
                  </a:cubicBezTo>
                  <a:cubicBezTo>
                    <a:pt x="12623" y="5417"/>
                    <a:pt x="12623" y="5417"/>
                    <a:pt x="12623" y="5417"/>
                  </a:cubicBezTo>
                  <a:cubicBezTo>
                    <a:pt x="12623" y="5417"/>
                    <a:pt x="12623" y="5417"/>
                    <a:pt x="12623" y="5417"/>
                  </a:cubicBezTo>
                  <a:cubicBezTo>
                    <a:pt x="12623" y="5484"/>
                    <a:pt x="12623" y="5484"/>
                    <a:pt x="12623" y="5484"/>
                  </a:cubicBezTo>
                  <a:close/>
                  <a:moveTo>
                    <a:pt x="9369" y="4012"/>
                  </a:moveTo>
                  <a:cubicBezTo>
                    <a:pt x="9369" y="3946"/>
                    <a:pt x="9369" y="3946"/>
                    <a:pt x="9369" y="3946"/>
                  </a:cubicBezTo>
                  <a:cubicBezTo>
                    <a:pt x="9369" y="3879"/>
                    <a:pt x="9369" y="3879"/>
                    <a:pt x="9369" y="3879"/>
                  </a:cubicBezTo>
                  <a:cubicBezTo>
                    <a:pt x="9482" y="3812"/>
                    <a:pt x="9482" y="3812"/>
                    <a:pt x="9482" y="3812"/>
                  </a:cubicBezTo>
                  <a:cubicBezTo>
                    <a:pt x="9538" y="3812"/>
                    <a:pt x="9538" y="3812"/>
                    <a:pt x="9538" y="3812"/>
                  </a:cubicBezTo>
                  <a:cubicBezTo>
                    <a:pt x="9594" y="3745"/>
                    <a:pt x="9594" y="3745"/>
                    <a:pt x="9594" y="3745"/>
                  </a:cubicBezTo>
                  <a:cubicBezTo>
                    <a:pt x="9594" y="3745"/>
                    <a:pt x="9594" y="3745"/>
                    <a:pt x="9594" y="3745"/>
                  </a:cubicBezTo>
                  <a:cubicBezTo>
                    <a:pt x="9706" y="3678"/>
                    <a:pt x="9706" y="3678"/>
                    <a:pt x="9706" y="3678"/>
                  </a:cubicBezTo>
                  <a:cubicBezTo>
                    <a:pt x="9762" y="3678"/>
                    <a:pt x="9762" y="3678"/>
                    <a:pt x="9762" y="3678"/>
                  </a:cubicBezTo>
                  <a:cubicBezTo>
                    <a:pt x="9818" y="3678"/>
                    <a:pt x="9818" y="3678"/>
                    <a:pt x="9818" y="3678"/>
                  </a:cubicBezTo>
                  <a:cubicBezTo>
                    <a:pt x="9818" y="3678"/>
                    <a:pt x="9818" y="3678"/>
                    <a:pt x="9818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818" y="3745"/>
                    <a:pt x="9818" y="3745"/>
                    <a:pt x="9818" y="3745"/>
                  </a:cubicBezTo>
                  <a:cubicBezTo>
                    <a:pt x="9762" y="3812"/>
                    <a:pt x="9762" y="3812"/>
                    <a:pt x="9762" y="3812"/>
                  </a:cubicBezTo>
                  <a:cubicBezTo>
                    <a:pt x="9594" y="3946"/>
                    <a:pt x="9594" y="3946"/>
                    <a:pt x="9594" y="3946"/>
                  </a:cubicBezTo>
                  <a:cubicBezTo>
                    <a:pt x="9538" y="4012"/>
                    <a:pt x="9538" y="4012"/>
                    <a:pt x="9538" y="4012"/>
                  </a:cubicBezTo>
                  <a:cubicBezTo>
                    <a:pt x="9538" y="4012"/>
                    <a:pt x="9538" y="4012"/>
                    <a:pt x="9538" y="4012"/>
                  </a:cubicBezTo>
                  <a:cubicBezTo>
                    <a:pt x="9482" y="4012"/>
                    <a:pt x="9482" y="4012"/>
                    <a:pt x="9482" y="4012"/>
                  </a:cubicBezTo>
                  <a:cubicBezTo>
                    <a:pt x="9482" y="4012"/>
                    <a:pt x="9482" y="4012"/>
                    <a:pt x="9482" y="4012"/>
                  </a:cubicBezTo>
                  <a:cubicBezTo>
                    <a:pt x="9425" y="4079"/>
                    <a:pt x="9425" y="4079"/>
                    <a:pt x="9425" y="4079"/>
                  </a:cubicBezTo>
                  <a:cubicBezTo>
                    <a:pt x="9425" y="4012"/>
                    <a:pt x="9425" y="4012"/>
                    <a:pt x="9425" y="4012"/>
                  </a:cubicBezTo>
                  <a:cubicBezTo>
                    <a:pt x="9425" y="4012"/>
                    <a:pt x="9425" y="4012"/>
                    <a:pt x="9425" y="4012"/>
                  </a:cubicBezTo>
                  <a:cubicBezTo>
                    <a:pt x="9369" y="4012"/>
                    <a:pt x="9369" y="4012"/>
                    <a:pt x="9369" y="4012"/>
                  </a:cubicBezTo>
                  <a:close/>
                  <a:moveTo>
                    <a:pt x="11782" y="5082"/>
                  </a:moveTo>
                  <a:cubicBezTo>
                    <a:pt x="11782" y="5082"/>
                    <a:pt x="11782" y="5082"/>
                    <a:pt x="11782" y="5082"/>
                  </a:cubicBezTo>
                  <a:cubicBezTo>
                    <a:pt x="11782" y="5015"/>
                    <a:pt x="11782" y="5015"/>
                    <a:pt x="11782" y="5015"/>
                  </a:cubicBezTo>
                  <a:cubicBezTo>
                    <a:pt x="11838" y="5015"/>
                    <a:pt x="11838" y="5015"/>
                    <a:pt x="11838" y="5015"/>
                  </a:cubicBezTo>
                  <a:cubicBezTo>
                    <a:pt x="11838" y="5015"/>
                    <a:pt x="11838" y="5015"/>
                    <a:pt x="11838" y="5015"/>
                  </a:cubicBezTo>
                  <a:cubicBezTo>
                    <a:pt x="11838" y="4949"/>
                    <a:pt x="11838" y="4949"/>
                    <a:pt x="11838" y="4949"/>
                  </a:cubicBezTo>
                  <a:cubicBezTo>
                    <a:pt x="11894" y="4949"/>
                    <a:pt x="11894" y="4949"/>
                    <a:pt x="11894" y="4949"/>
                  </a:cubicBezTo>
                  <a:cubicBezTo>
                    <a:pt x="11950" y="4882"/>
                    <a:pt x="11950" y="4882"/>
                    <a:pt x="11950" y="4882"/>
                  </a:cubicBezTo>
                  <a:cubicBezTo>
                    <a:pt x="11950" y="4882"/>
                    <a:pt x="11950" y="4882"/>
                    <a:pt x="11950" y="4882"/>
                  </a:cubicBezTo>
                  <a:cubicBezTo>
                    <a:pt x="11950" y="4949"/>
                    <a:pt x="11950" y="4949"/>
                    <a:pt x="11950" y="4949"/>
                  </a:cubicBezTo>
                  <a:cubicBezTo>
                    <a:pt x="12006" y="4949"/>
                    <a:pt x="12006" y="4949"/>
                    <a:pt x="12006" y="4949"/>
                  </a:cubicBezTo>
                  <a:cubicBezTo>
                    <a:pt x="12006" y="5015"/>
                    <a:pt x="12006" y="5015"/>
                    <a:pt x="12006" y="5015"/>
                  </a:cubicBezTo>
                  <a:cubicBezTo>
                    <a:pt x="11950" y="5082"/>
                    <a:pt x="11950" y="5082"/>
                    <a:pt x="11950" y="5082"/>
                  </a:cubicBezTo>
                  <a:cubicBezTo>
                    <a:pt x="11950" y="5149"/>
                    <a:pt x="11950" y="5149"/>
                    <a:pt x="11950" y="5149"/>
                  </a:cubicBezTo>
                  <a:cubicBezTo>
                    <a:pt x="11894" y="5149"/>
                    <a:pt x="11894" y="5149"/>
                    <a:pt x="11894" y="5149"/>
                  </a:cubicBezTo>
                  <a:cubicBezTo>
                    <a:pt x="11838" y="5149"/>
                    <a:pt x="11838" y="5149"/>
                    <a:pt x="11838" y="5149"/>
                  </a:cubicBezTo>
                  <a:cubicBezTo>
                    <a:pt x="11838" y="5149"/>
                    <a:pt x="11838" y="5149"/>
                    <a:pt x="11838" y="5149"/>
                  </a:cubicBezTo>
                  <a:cubicBezTo>
                    <a:pt x="11782" y="5082"/>
                    <a:pt x="11782" y="5082"/>
                    <a:pt x="11782" y="5082"/>
                  </a:cubicBezTo>
                  <a:cubicBezTo>
                    <a:pt x="11782" y="5082"/>
                    <a:pt x="11782" y="5082"/>
                    <a:pt x="11782" y="5082"/>
                  </a:cubicBezTo>
                  <a:close/>
                  <a:moveTo>
                    <a:pt x="9874" y="5015"/>
                  </a:moveTo>
                  <a:cubicBezTo>
                    <a:pt x="9874" y="4949"/>
                    <a:pt x="9874" y="4949"/>
                    <a:pt x="9874" y="4949"/>
                  </a:cubicBezTo>
                  <a:cubicBezTo>
                    <a:pt x="9874" y="4882"/>
                    <a:pt x="9874" y="4882"/>
                    <a:pt x="9874" y="4882"/>
                  </a:cubicBezTo>
                  <a:cubicBezTo>
                    <a:pt x="9874" y="4815"/>
                    <a:pt x="9874" y="4815"/>
                    <a:pt x="9874" y="4815"/>
                  </a:cubicBezTo>
                  <a:cubicBezTo>
                    <a:pt x="9930" y="4815"/>
                    <a:pt x="9930" y="4815"/>
                    <a:pt x="9930" y="4815"/>
                  </a:cubicBezTo>
                  <a:cubicBezTo>
                    <a:pt x="10043" y="4815"/>
                    <a:pt x="10043" y="4815"/>
                    <a:pt x="10043" y="4815"/>
                  </a:cubicBezTo>
                  <a:cubicBezTo>
                    <a:pt x="10043" y="4815"/>
                    <a:pt x="10043" y="4815"/>
                    <a:pt x="10043" y="4815"/>
                  </a:cubicBezTo>
                  <a:cubicBezTo>
                    <a:pt x="10099" y="4815"/>
                    <a:pt x="10099" y="4815"/>
                    <a:pt x="10099" y="4815"/>
                  </a:cubicBezTo>
                  <a:cubicBezTo>
                    <a:pt x="10155" y="4815"/>
                    <a:pt x="10155" y="4815"/>
                    <a:pt x="10155" y="4815"/>
                  </a:cubicBezTo>
                  <a:cubicBezTo>
                    <a:pt x="10211" y="4748"/>
                    <a:pt x="10211" y="4748"/>
                    <a:pt x="10211" y="4748"/>
                  </a:cubicBezTo>
                  <a:cubicBezTo>
                    <a:pt x="10323" y="4748"/>
                    <a:pt x="10323" y="4748"/>
                    <a:pt x="10323" y="4748"/>
                  </a:cubicBezTo>
                  <a:cubicBezTo>
                    <a:pt x="10379" y="4815"/>
                    <a:pt x="10379" y="4815"/>
                    <a:pt x="10379" y="4815"/>
                  </a:cubicBezTo>
                  <a:cubicBezTo>
                    <a:pt x="10435" y="4815"/>
                    <a:pt x="10435" y="4815"/>
                    <a:pt x="10435" y="4815"/>
                  </a:cubicBezTo>
                  <a:cubicBezTo>
                    <a:pt x="10491" y="4815"/>
                    <a:pt x="10491" y="4815"/>
                    <a:pt x="10491" y="4815"/>
                  </a:cubicBezTo>
                  <a:cubicBezTo>
                    <a:pt x="10491" y="4748"/>
                    <a:pt x="10491" y="4748"/>
                    <a:pt x="10491" y="4748"/>
                  </a:cubicBezTo>
                  <a:cubicBezTo>
                    <a:pt x="10604" y="4748"/>
                    <a:pt x="10604" y="4748"/>
                    <a:pt x="10604" y="4748"/>
                  </a:cubicBezTo>
                  <a:cubicBezTo>
                    <a:pt x="10660" y="4748"/>
                    <a:pt x="10660" y="4748"/>
                    <a:pt x="10660" y="4748"/>
                  </a:cubicBezTo>
                  <a:cubicBezTo>
                    <a:pt x="10660" y="4681"/>
                    <a:pt x="10660" y="4681"/>
                    <a:pt x="10660" y="4681"/>
                  </a:cubicBezTo>
                  <a:cubicBezTo>
                    <a:pt x="10660" y="4681"/>
                    <a:pt x="10660" y="4681"/>
                    <a:pt x="10660" y="4681"/>
                  </a:cubicBezTo>
                  <a:cubicBezTo>
                    <a:pt x="10604" y="4748"/>
                    <a:pt x="10604" y="4748"/>
                    <a:pt x="10604" y="4748"/>
                  </a:cubicBezTo>
                  <a:cubicBezTo>
                    <a:pt x="10548" y="4748"/>
                    <a:pt x="10548" y="4748"/>
                    <a:pt x="10548" y="4748"/>
                  </a:cubicBezTo>
                  <a:cubicBezTo>
                    <a:pt x="10548" y="4681"/>
                    <a:pt x="10548" y="4681"/>
                    <a:pt x="10548" y="4681"/>
                  </a:cubicBezTo>
                  <a:cubicBezTo>
                    <a:pt x="10491" y="4748"/>
                    <a:pt x="10491" y="4748"/>
                    <a:pt x="10491" y="4748"/>
                  </a:cubicBezTo>
                  <a:cubicBezTo>
                    <a:pt x="10435" y="4748"/>
                    <a:pt x="10435" y="4748"/>
                    <a:pt x="10435" y="4748"/>
                  </a:cubicBezTo>
                  <a:cubicBezTo>
                    <a:pt x="10435" y="4681"/>
                    <a:pt x="10435" y="4681"/>
                    <a:pt x="10435" y="4681"/>
                  </a:cubicBezTo>
                  <a:cubicBezTo>
                    <a:pt x="10379" y="4681"/>
                    <a:pt x="10379" y="4681"/>
                    <a:pt x="10379" y="4681"/>
                  </a:cubicBezTo>
                  <a:cubicBezTo>
                    <a:pt x="10323" y="4681"/>
                    <a:pt x="10323" y="4681"/>
                    <a:pt x="10323" y="4681"/>
                  </a:cubicBezTo>
                  <a:cubicBezTo>
                    <a:pt x="10267" y="4681"/>
                    <a:pt x="10267" y="4681"/>
                    <a:pt x="10267" y="4681"/>
                  </a:cubicBezTo>
                  <a:cubicBezTo>
                    <a:pt x="10267" y="4681"/>
                    <a:pt x="10267" y="4681"/>
                    <a:pt x="10267" y="4681"/>
                  </a:cubicBezTo>
                  <a:cubicBezTo>
                    <a:pt x="10211" y="4681"/>
                    <a:pt x="10211" y="4681"/>
                    <a:pt x="10211" y="4681"/>
                  </a:cubicBezTo>
                  <a:cubicBezTo>
                    <a:pt x="10155" y="4681"/>
                    <a:pt x="10155" y="4681"/>
                    <a:pt x="10155" y="4681"/>
                  </a:cubicBezTo>
                  <a:cubicBezTo>
                    <a:pt x="10099" y="4681"/>
                    <a:pt x="10099" y="4681"/>
                    <a:pt x="10099" y="4681"/>
                  </a:cubicBezTo>
                  <a:cubicBezTo>
                    <a:pt x="10099" y="4614"/>
                    <a:pt x="10099" y="4614"/>
                    <a:pt x="10099" y="4614"/>
                  </a:cubicBezTo>
                  <a:cubicBezTo>
                    <a:pt x="10155" y="4614"/>
                    <a:pt x="10155" y="4614"/>
                    <a:pt x="10155" y="4614"/>
                  </a:cubicBezTo>
                  <a:cubicBezTo>
                    <a:pt x="10211" y="4547"/>
                    <a:pt x="10211" y="4547"/>
                    <a:pt x="10211" y="4547"/>
                  </a:cubicBezTo>
                  <a:cubicBezTo>
                    <a:pt x="10211" y="4547"/>
                    <a:pt x="10211" y="4547"/>
                    <a:pt x="10211" y="4547"/>
                  </a:cubicBezTo>
                  <a:cubicBezTo>
                    <a:pt x="10155" y="4547"/>
                    <a:pt x="10155" y="4547"/>
                    <a:pt x="10155" y="4547"/>
                  </a:cubicBezTo>
                  <a:cubicBezTo>
                    <a:pt x="10099" y="4614"/>
                    <a:pt x="10099" y="4614"/>
                    <a:pt x="10099" y="4614"/>
                  </a:cubicBezTo>
                  <a:cubicBezTo>
                    <a:pt x="10099" y="4547"/>
                    <a:pt x="10099" y="4547"/>
                    <a:pt x="10099" y="4547"/>
                  </a:cubicBezTo>
                  <a:cubicBezTo>
                    <a:pt x="10043" y="4547"/>
                    <a:pt x="10043" y="4547"/>
                    <a:pt x="10043" y="4547"/>
                  </a:cubicBezTo>
                  <a:cubicBezTo>
                    <a:pt x="10043" y="4614"/>
                    <a:pt x="10043" y="4614"/>
                    <a:pt x="10043" y="4614"/>
                  </a:cubicBezTo>
                  <a:cubicBezTo>
                    <a:pt x="9986" y="4681"/>
                    <a:pt x="9986" y="4681"/>
                    <a:pt x="9986" y="4681"/>
                  </a:cubicBezTo>
                  <a:cubicBezTo>
                    <a:pt x="9986" y="4681"/>
                    <a:pt x="9986" y="4681"/>
                    <a:pt x="9986" y="4681"/>
                  </a:cubicBezTo>
                  <a:cubicBezTo>
                    <a:pt x="9930" y="4681"/>
                    <a:pt x="9930" y="4681"/>
                    <a:pt x="9930" y="4681"/>
                  </a:cubicBezTo>
                  <a:cubicBezTo>
                    <a:pt x="9874" y="4681"/>
                    <a:pt x="9874" y="4681"/>
                    <a:pt x="9874" y="4681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18" y="4547"/>
                    <a:pt x="9818" y="4547"/>
                    <a:pt x="9818" y="4547"/>
                  </a:cubicBezTo>
                  <a:cubicBezTo>
                    <a:pt x="9818" y="4614"/>
                    <a:pt x="9818" y="4614"/>
                    <a:pt x="9818" y="4614"/>
                  </a:cubicBezTo>
                  <a:cubicBezTo>
                    <a:pt x="9818" y="4681"/>
                    <a:pt x="9818" y="4681"/>
                    <a:pt x="9818" y="4681"/>
                  </a:cubicBezTo>
                  <a:cubicBezTo>
                    <a:pt x="9762" y="4614"/>
                    <a:pt x="9762" y="4614"/>
                    <a:pt x="9762" y="4614"/>
                  </a:cubicBezTo>
                  <a:cubicBezTo>
                    <a:pt x="9762" y="4547"/>
                    <a:pt x="9762" y="4547"/>
                    <a:pt x="9762" y="4547"/>
                  </a:cubicBezTo>
                  <a:cubicBezTo>
                    <a:pt x="9706" y="4547"/>
                    <a:pt x="9706" y="4547"/>
                    <a:pt x="9706" y="4547"/>
                  </a:cubicBezTo>
                  <a:cubicBezTo>
                    <a:pt x="9706" y="4480"/>
                    <a:pt x="9706" y="4480"/>
                    <a:pt x="9706" y="4480"/>
                  </a:cubicBezTo>
                  <a:cubicBezTo>
                    <a:pt x="9706" y="4480"/>
                    <a:pt x="9706" y="4480"/>
                    <a:pt x="9706" y="4480"/>
                  </a:cubicBezTo>
                  <a:cubicBezTo>
                    <a:pt x="9650" y="4547"/>
                    <a:pt x="9650" y="4547"/>
                    <a:pt x="9650" y="4547"/>
                  </a:cubicBezTo>
                  <a:cubicBezTo>
                    <a:pt x="9650" y="4547"/>
                    <a:pt x="9650" y="4547"/>
                    <a:pt x="9650" y="4547"/>
                  </a:cubicBezTo>
                  <a:cubicBezTo>
                    <a:pt x="9594" y="4480"/>
                    <a:pt x="9594" y="4480"/>
                    <a:pt x="9594" y="4480"/>
                  </a:cubicBezTo>
                  <a:cubicBezTo>
                    <a:pt x="9482" y="4414"/>
                    <a:pt x="9482" y="4414"/>
                    <a:pt x="9482" y="4414"/>
                  </a:cubicBezTo>
                  <a:cubicBezTo>
                    <a:pt x="9482" y="4347"/>
                    <a:pt x="9482" y="4347"/>
                    <a:pt x="9482" y="4347"/>
                  </a:cubicBezTo>
                  <a:cubicBezTo>
                    <a:pt x="9538" y="4347"/>
                    <a:pt x="9538" y="4347"/>
                    <a:pt x="9538" y="4347"/>
                  </a:cubicBezTo>
                  <a:cubicBezTo>
                    <a:pt x="9538" y="4347"/>
                    <a:pt x="9538" y="4347"/>
                    <a:pt x="9538" y="4347"/>
                  </a:cubicBezTo>
                  <a:cubicBezTo>
                    <a:pt x="9538" y="4280"/>
                    <a:pt x="9538" y="4280"/>
                    <a:pt x="9538" y="4280"/>
                  </a:cubicBezTo>
                  <a:cubicBezTo>
                    <a:pt x="9650" y="4213"/>
                    <a:pt x="9650" y="4213"/>
                    <a:pt x="9650" y="4213"/>
                  </a:cubicBezTo>
                  <a:cubicBezTo>
                    <a:pt x="9706" y="4213"/>
                    <a:pt x="9706" y="4213"/>
                    <a:pt x="9706" y="4213"/>
                  </a:cubicBezTo>
                  <a:cubicBezTo>
                    <a:pt x="9706" y="4213"/>
                    <a:pt x="9706" y="4213"/>
                    <a:pt x="9706" y="4213"/>
                  </a:cubicBezTo>
                  <a:cubicBezTo>
                    <a:pt x="9818" y="4213"/>
                    <a:pt x="9818" y="4213"/>
                    <a:pt x="9818" y="4213"/>
                  </a:cubicBezTo>
                  <a:cubicBezTo>
                    <a:pt x="9874" y="4280"/>
                    <a:pt x="9874" y="4280"/>
                    <a:pt x="9874" y="4280"/>
                  </a:cubicBezTo>
                  <a:cubicBezTo>
                    <a:pt x="9930" y="4280"/>
                    <a:pt x="9930" y="4280"/>
                    <a:pt x="9930" y="4280"/>
                  </a:cubicBezTo>
                  <a:cubicBezTo>
                    <a:pt x="9986" y="4213"/>
                    <a:pt x="9986" y="4213"/>
                    <a:pt x="9986" y="4213"/>
                  </a:cubicBezTo>
                  <a:cubicBezTo>
                    <a:pt x="10043" y="4213"/>
                    <a:pt x="10043" y="4213"/>
                    <a:pt x="10043" y="4213"/>
                  </a:cubicBezTo>
                  <a:cubicBezTo>
                    <a:pt x="10099" y="4213"/>
                    <a:pt x="10099" y="4213"/>
                    <a:pt x="10099" y="4213"/>
                  </a:cubicBezTo>
                  <a:cubicBezTo>
                    <a:pt x="10043" y="4146"/>
                    <a:pt x="10043" y="4146"/>
                    <a:pt x="10043" y="4146"/>
                  </a:cubicBezTo>
                  <a:cubicBezTo>
                    <a:pt x="10043" y="4146"/>
                    <a:pt x="10043" y="4146"/>
                    <a:pt x="10043" y="4146"/>
                  </a:cubicBezTo>
                  <a:cubicBezTo>
                    <a:pt x="9986" y="4146"/>
                    <a:pt x="9986" y="4146"/>
                    <a:pt x="9986" y="4146"/>
                  </a:cubicBezTo>
                  <a:cubicBezTo>
                    <a:pt x="9930" y="4146"/>
                    <a:pt x="9930" y="4146"/>
                    <a:pt x="9930" y="4146"/>
                  </a:cubicBezTo>
                  <a:cubicBezTo>
                    <a:pt x="9818" y="4146"/>
                    <a:pt x="9818" y="4146"/>
                    <a:pt x="9818" y="4146"/>
                  </a:cubicBezTo>
                  <a:cubicBezTo>
                    <a:pt x="9762" y="4146"/>
                    <a:pt x="9762" y="4146"/>
                    <a:pt x="9762" y="4146"/>
                  </a:cubicBezTo>
                  <a:cubicBezTo>
                    <a:pt x="9762" y="4079"/>
                    <a:pt x="9762" y="4079"/>
                    <a:pt x="9762" y="4079"/>
                  </a:cubicBezTo>
                  <a:cubicBezTo>
                    <a:pt x="9818" y="4012"/>
                    <a:pt x="9818" y="4012"/>
                    <a:pt x="9818" y="4012"/>
                  </a:cubicBezTo>
                  <a:cubicBezTo>
                    <a:pt x="9874" y="3946"/>
                    <a:pt x="9874" y="3946"/>
                    <a:pt x="9874" y="3946"/>
                  </a:cubicBezTo>
                  <a:cubicBezTo>
                    <a:pt x="9930" y="3946"/>
                    <a:pt x="9930" y="3946"/>
                    <a:pt x="9930" y="3946"/>
                  </a:cubicBezTo>
                  <a:cubicBezTo>
                    <a:pt x="9986" y="3946"/>
                    <a:pt x="9986" y="3946"/>
                    <a:pt x="9986" y="3946"/>
                  </a:cubicBezTo>
                  <a:cubicBezTo>
                    <a:pt x="10099" y="3946"/>
                    <a:pt x="10099" y="3946"/>
                    <a:pt x="10099" y="3946"/>
                  </a:cubicBezTo>
                  <a:cubicBezTo>
                    <a:pt x="10155" y="3946"/>
                    <a:pt x="10155" y="3946"/>
                    <a:pt x="10155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11" y="3946"/>
                    <a:pt x="10211" y="3946"/>
                    <a:pt x="10211" y="3946"/>
                  </a:cubicBezTo>
                  <a:cubicBezTo>
                    <a:pt x="10155" y="3879"/>
                    <a:pt x="10155" y="3879"/>
                    <a:pt x="10155" y="3879"/>
                  </a:cubicBezTo>
                  <a:cubicBezTo>
                    <a:pt x="10099" y="3879"/>
                    <a:pt x="10099" y="3879"/>
                    <a:pt x="10099" y="3879"/>
                  </a:cubicBezTo>
                  <a:cubicBezTo>
                    <a:pt x="10043" y="3879"/>
                    <a:pt x="10043" y="3879"/>
                    <a:pt x="10043" y="3879"/>
                  </a:cubicBezTo>
                  <a:cubicBezTo>
                    <a:pt x="9986" y="3812"/>
                    <a:pt x="9986" y="3812"/>
                    <a:pt x="9986" y="3812"/>
                  </a:cubicBezTo>
                  <a:cubicBezTo>
                    <a:pt x="10043" y="3745"/>
                    <a:pt x="10043" y="3745"/>
                    <a:pt x="10043" y="3745"/>
                  </a:cubicBezTo>
                  <a:cubicBezTo>
                    <a:pt x="10099" y="3745"/>
                    <a:pt x="10099" y="3745"/>
                    <a:pt x="10099" y="3745"/>
                  </a:cubicBezTo>
                  <a:cubicBezTo>
                    <a:pt x="10099" y="3678"/>
                    <a:pt x="10099" y="3678"/>
                    <a:pt x="10099" y="3678"/>
                  </a:cubicBezTo>
                  <a:cubicBezTo>
                    <a:pt x="10155" y="3678"/>
                    <a:pt x="10155" y="3678"/>
                    <a:pt x="10155" y="3678"/>
                  </a:cubicBezTo>
                  <a:cubicBezTo>
                    <a:pt x="10211" y="3678"/>
                    <a:pt x="10211" y="3678"/>
                    <a:pt x="10211" y="3678"/>
                  </a:cubicBezTo>
                  <a:cubicBezTo>
                    <a:pt x="10267" y="3678"/>
                    <a:pt x="10267" y="3678"/>
                    <a:pt x="10267" y="3678"/>
                  </a:cubicBezTo>
                  <a:cubicBezTo>
                    <a:pt x="10267" y="3678"/>
                    <a:pt x="10267" y="3678"/>
                    <a:pt x="10267" y="3678"/>
                  </a:cubicBezTo>
                  <a:cubicBezTo>
                    <a:pt x="10323" y="3678"/>
                    <a:pt x="10323" y="3678"/>
                    <a:pt x="10323" y="3678"/>
                  </a:cubicBezTo>
                  <a:cubicBezTo>
                    <a:pt x="10379" y="3745"/>
                    <a:pt x="10379" y="3745"/>
                    <a:pt x="10379" y="3745"/>
                  </a:cubicBezTo>
                  <a:cubicBezTo>
                    <a:pt x="10379" y="3745"/>
                    <a:pt x="10379" y="3745"/>
                    <a:pt x="10379" y="3745"/>
                  </a:cubicBezTo>
                  <a:cubicBezTo>
                    <a:pt x="10379" y="3678"/>
                    <a:pt x="10379" y="3678"/>
                    <a:pt x="10379" y="3678"/>
                  </a:cubicBezTo>
                  <a:cubicBezTo>
                    <a:pt x="10323" y="3678"/>
                    <a:pt x="10323" y="3678"/>
                    <a:pt x="10323" y="3678"/>
                  </a:cubicBezTo>
                  <a:cubicBezTo>
                    <a:pt x="10323" y="3611"/>
                    <a:pt x="10323" y="3611"/>
                    <a:pt x="10323" y="3611"/>
                  </a:cubicBezTo>
                  <a:cubicBezTo>
                    <a:pt x="10267" y="3611"/>
                    <a:pt x="10267" y="3611"/>
                    <a:pt x="10267" y="3611"/>
                  </a:cubicBezTo>
                  <a:cubicBezTo>
                    <a:pt x="10323" y="3544"/>
                    <a:pt x="10323" y="3544"/>
                    <a:pt x="10323" y="3544"/>
                  </a:cubicBezTo>
                  <a:cubicBezTo>
                    <a:pt x="10435" y="3544"/>
                    <a:pt x="10435" y="3544"/>
                    <a:pt x="10435" y="3544"/>
                  </a:cubicBezTo>
                  <a:cubicBezTo>
                    <a:pt x="10491" y="3544"/>
                    <a:pt x="10491" y="3544"/>
                    <a:pt x="10491" y="3544"/>
                  </a:cubicBezTo>
                  <a:cubicBezTo>
                    <a:pt x="10548" y="3544"/>
                    <a:pt x="10548" y="3544"/>
                    <a:pt x="10548" y="3544"/>
                  </a:cubicBezTo>
                  <a:cubicBezTo>
                    <a:pt x="10604" y="3611"/>
                    <a:pt x="10604" y="3611"/>
                    <a:pt x="10604" y="3611"/>
                  </a:cubicBezTo>
                  <a:cubicBezTo>
                    <a:pt x="10660" y="3678"/>
                    <a:pt x="10660" y="3678"/>
                    <a:pt x="10660" y="3678"/>
                  </a:cubicBezTo>
                  <a:cubicBezTo>
                    <a:pt x="10604" y="3678"/>
                    <a:pt x="10604" y="3678"/>
                    <a:pt x="10604" y="3678"/>
                  </a:cubicBezTo>
                  <a:cubicBezTo>
                    <a:pt x="10548" y="3745"/>
                    <a:pt x="10548" y="3745"/>
                    <a:pt x="10548" y="3745"/>
                  </a:cubicBezTo>
                  <a:cubicBezTo>
                    <a:pt x="10604" y="3812"/>
                    <a:pt x="10604" y="3812"/>
                    <a:pt x="10604" y="3812"/>
                  </a:cubicBezTo>
                  <a:cubicBezTo>
                    <a:pt x="10660" y="3812"/>
                    <a:pt x="10660" y="3812"/>
                    <a:pt x="10660" y="3812"/>
                  </a:cubicBezTo>
                  <a:cubicBezTo>
                    <a:pt x="10716" y="3812"/>
                    <a:pt x="10716" y="3812"/>
                    <a:pt x="10716" y="3812"/>
                  </a:cubicBezTo>
                  <a:cubicBezTo>
                    <a:pt x="10716" y="3812"/>
                    <a:pt x="10716" y="3812"/>
                    <a:pt x="10716" y="3812"/>
                  </a:cubicBezTo>
                  <a:cubicBezTo>
                    <a:pt x="10772" y="3812"/>
                    <a:pt x="10772" y="3812"/>
                    <a:pt x="10772" y="3812"/>
                  </a:cubicBezTo>
                  <a:cubicBezTo>
                    <a:pt x="10772" y="3812"/>
                    <a:pt x="10772" y="3812"/>
                    <a:pt x="10772" y="3812"/>
                  </a:cubicBezTo>
                  <a:cubicBezTo>
                    <a:pt x="10772" y="3879"/>
                    <a:pt x="10772" y="3879"/>
                    <a:pt x="10772" y="3879"/>
                  </a:cubicBezTo>
                  <a:cubicBezTo>
                    <a:pt x="10828" y="3879"/>
                    <a:pt x="10828" y="3879"/>
                    <a:pt x="10828" y="3879"/>
                  </a:cubicBezTo>
                  <a:cubicBezTo>
                    <a:pt x="10828" y="3946"/>
                    <a:pt x="10828" y="3946"/>
                    <a:pt x="10828" y="3946"/>
                  </a:cubicBezTo>
                  <a:cubicBezTo>
                    <a:pt x="10772" y="3946"/>
                    <a:pt x="10772" y="3946"/>
                    <a:pt x="10772" y="3946"/>
                  </a:cubicBezTo>
                  <a:cubicBezTo>
                    <a:pt x="10772" y="4012"/>
                    <a:pt x="10772" y="4012"/>
                    <a:pt x="10772" y="4012"/>
                  </a:cubicBezTo>
                  <a:cubicBezTo>
                    <a:pt x="10828" y="4079"/>
                    <a:pt x="10828" y="4079"/>
                    <a:pt x="10828" y="4079"/>
                  </a:cubicBezTo>
                  <a:cubicBezTo>
                    <a:pt x="10828" y="4146"/>
                    <a:pt x="10828" y="4146"/>
                    <a:pt x="10828" y="4146"/>
                  </a:cubicBezTo>
                  <a:cubicBezTo>
                    <a:pt x="10772" y="4213"/>
                    <a:pt x="10772" y="4213"/>
                    <a:pt x="10772" y="4213"/>
                  </a:cubicBezTo>
                  <a:cubicBezTo>
                    <a:pt x="10772" y="4146"/>
                    <a:pt x="10772" y="4146"/>
                    <a:pt x="10772" y="4146"/>
                  </a:cubicBezTo>
                  <a:cubicBezTo>
                    <a:pt x="10716" y="4213"/>
                    <a:pt x="10716" y="4213"/>
                    <a:pt x="10716" y="4213"/>
                  </a:cubicBezTo>
                  <a:cubicBezTo>
                    <a:pt x="10716" y="4213"/>
                    <a:pt x="10716" y="4213"/>
                    <a:pt x="10716" y="4213"/>
                  </a:cubicBezTo>
                  <a:cubicBezTo>
                    <a:pt x="10772" y="4213"/>
                    <a:pt x="10772" y="4213"/>
                    <a:pt x="10772" y="4213"/>
                  </a:cubicBezTo>
                  <a:cubicBezTo>
                    <a:pt x="10828" y="4213"/>
                    <a:pt x="10828" y="4213"/>
                    <a:pt x="10828" y="4213"/>
                  </a:cubicBezTo>
                  <a:cubicBezTo>
                    <a:pt x="10828" y="4213"/>
                    <a:pt x="10828" y="4213"/>
                    <a:pt x="10828" y="4213"/>
                  </a:cubicBezTo>
                  <a:cubicBezTo>
                    <a:pt x="10828" y="4347"/>
                    <a:pt x="10828" y="4347"/>
                    <a:pt x="10828" y="4347"/>
                  </a:cubicBezTo>
                  <a:cubicBezTo>
                    <a:pt x="10772" y="4414"/>
                    <a:pt x="10772" y="4414"/>
                    <a:pt x="10772" y="4414"/>
                  </a:cubicBezTo>
                  <a:cubicBezTo>
                    <a:pt x="10772" y="4480"/>
                    <a:pt x="10772" y="4480"/>
                    <a:pt x="10772" y="4480"/>
                  </a:cubicBezTo>
                  <a:cubicBezTo>
                    <a:pt x="10772" y="4480"/>
                    <a:pt x="10772" y="4480"/>
                    <a:pt x="10772" y="4480"/>
                  </a:cubicBezTo>
                  <a:cubicBezTo>
                    <a:pt x="10828" y="4480"/>
                    <a:pt x="10828" y="4480"/>
                    <a:pt x="10828" y="4480"/>
                  </a:cubicBezTo>
                  <a:cubicBezTo>
                    <a:pt x="10884" y="4480"/>
                    <a:pt x="10884" y="4480"/>
                    <a:pt x="10884" y="4480"/>
                  </a:cubicBezTo>
                  <a:cubicBezTo>
                    <a:pt x="10884" y="4480"/>
                    <a:pt x="10884" y="4480"/>
                    <a:pt x="10884" y="4480"/>
                  </a:cubicBezTo>
                  <a:cubicBezTo>
                    <a:pt x="10940" y="4480"/>
                    <a:pt x="10940" y="4480"/>
                    <a:pt x="10940" y="4480"/>
                  </a:cubicBezTo>
                  <a:cubicBezTo>
                    <a:pt x="10996" y="4547"/>
                    <a:pt x="10996" y="4547"/>
                    <a:pt x="10996" y="4547"/>
                  </a:cubicBezTo>
                  <a:cubicBezTo>
                    <a:pt x="10996" y="4480"/>
                    <a:pt x="10996" y="4480"/>
                    <a:pt x="10996" y="4480"/>
                  </a:cubicBezTo>
                  <a:cubicBezTo>
                    <a:pt x="11109" y="4547"/>
                    <a:pt x="11109" y="4547"/>
                    <a:pt x="11109" y="4547"/>
                  </a:cubicBezTo>
                  <a:cubicBezTo>
                    <a:pt x="11109" y="4614"/>
                    <a:pt x="11109" y="4614"/>
                    <a:pt x="11109" y="4614"/>
                  </a:cubicBezTo>
                  <a:cubicBezTo>
                    <a:pt x="11165" y="4614"/>
                    <a:pt x="11165" y="4614"/>
                    <a:pt x="11165" y="4614"/>
                  </a:cubicBezTo>
                  <a:cubicBezTo>
                    <a:pt x="11165" y="4547"/>
                    <a:pt x="11165" y="4547"/>
                    <a:pt x="11165" y="4547"/>
                  </a:cubicBezTo>
                  <a:cubicBezTo>
                    <a:pt x="11109" y="4547"/>
                    <a:pt x="11109" y="4547"/>
                    <a:pt x="11109" y="4547"/>
                  </a:cubicBezTo>
                  <a:cubicBezTo>
                    <a:pt x="11221" y="4480"/>
                    <a:pt x="11221" y="4480"/>
                    <a:pt x="11221" y="4480"/>
                  </a:cubicBezTo>
                  <a:cubicBezTo>
                    <a:pt x="11165" y="4414"/>
                    <a:pt x="11165" y="4414"/>
                    <a:pt x="11165" y="4414"/>
                  </a:cubicBezTo>
                  <a:cubicBezTo>
                    <a:pt x="11165" y="4347"/>
                    <a:pt x="11165" y="4347"/>
                    <a:pt x="11165" y="4347"/>
                  </a:cubicBezTo>
                  <a:cubicBezTo>
                    <a:pt x="11165" y="4347"/>
                    <a:pt x="11165" y="4347"/>
                    <a:pt x="11165" y="4347"/>
                  </a:cubicBezTo>
                  <a:cubicBezTo>
                    <a:pt x="11109" y="4280"/>
                    <a:pt x="11109" y="4280"/>
                    <a:pt x="11109" y="4280"/>
                  </a:cubicBezTo>
                  <a:cubicBezTo>
                    <a:pt x="11165" y="4213"/>
                    <a:pt x="11165" y="4213"/>
                    <a:pt x="11165" y="4213"/>
                  </a:cubicBezTo>
                  <a:cubicBezTo>
                    <a:pt x="11165" y="4213"/>
                    <a:pt x="11165" y="4213"/>
                    <a:pt x="11165" y="4213"/>
                  </a:cubicBezTo>
                  <a:cubicBezTo>
                    <a:pt x="11221" y="4213"/>
                    <a:pt x="11221" y="4213"/>
                    <a:pt x="11221" y="4213"/>
                  </a:cubicBezTo>
                  <a:cubicBezTo>
                    <a:pt x="11277" y="4213"/>
                    <a:pt x="11277" y="4213"/>
                    <a:pt x="11277" y="4213"/>
                  </a:cubicBezTo>
                  <a:cubicBezTo>
                    <a:pt x="11333" y="4146"/>
                    <a:pt x="11333" y="4146"/>
                    <a:pt x="11333" y="4146"/>
                  </a:cubicBezTo>
                  <a:cubicBezTo>
                    <a:pt x="11277" y="4079"/>
                    <a:pt x="11277" y="4079"/>
                    <a:pt x="11277" y="4079"/>
                  </a:cubicBezTo>
                  <a:cubicBezTo>
                    <a:pt x="11277" y="4012"/>
                    <a:pt x="11277" y="4012"/>
                    <a:pt x="11277" y="4012"/>
                  </a:cubicBezTo>
                  <a:cubicBezTo>
                    <a:pt x="11277" y="3946"/>
                    <a:pt x="11277" y="3946"/>
                    <a:pt x="11277" y="3946"/>
                  </a:cubicBezTo>
                  <a:cubicBezTo>
                    <a:pt x="11221" y="3879"/>
                    <a:pt x="11221" y="3879"/>
                    <a:pt x="11221" y="3879"/>
                  </a:cubicBezTo>
                  <a:cubicBezTo>
                    <a:pt x="11277" y="3812"/>
                    <a:pt x="11277" y="3812"/>
                    <a:pt x="11277" y="3812"/>
                  </a:cubicBezTo>
                  <a:cubicBezTo>
                    <a:pt x="11333" y="3812"/>
                    <a:pt x="11333" y="3812"/>
                    <a:pt x="11333" y="3812"/>
                  </a:cubicBezTo>
                  <a:cubicBezTo>
                    <a:pt x="11333" y="3812"/>
                    <a:pt x="11333" y="3812"/>
                    <a:pt x="11333" y="3812"/>
                  </a:cubicBezTo>
                  <a:cubicBezTo>
                    <a:pt x="11389" y="3812"/>
                    <a:pt x="11389" y="3812"/>
                    <a:pt x="11389" y="3812"/>
                  </a:cubicBezTo>
                  <a:cubicBezTo>
                    <a:pt x="11389" y="3812"/>
                    <a:pt x="11389" y="3812"/>
                    <a:pt x="11389" y="3812"/>
                  </a:cubicBezTo>
                  <a:cubicBezTo>
                    <a:pt x="11389" y="3745"/>
                    <a:pt x="11389" y="3745"/>
                    <a:pt x="11389" y="3745"/>
                  </a:cubicBezTo>
                  <a:cubicBezTo>
                    <a:pt x="11445" y="3745"/>
                    <a:pt x="11445" y="3745"/>
                    <a:pt x="11445" y="3745"/>
                  </a:cubicBezTo>
                  <a:cubicBezTo>
                    <a:pt x="11557" y="3611"/>
                    <a:pt x="11557" y="3611"/>
                    <a:pt x="11557" y="3611"/>
                  </a:cubicBezTo>
                  <a:cubicBezTo>
                    <a:pt x="11614" y="3611"/>
                    <a:pt x="11614" y="3611"/>
                    <a:pt x="11614" y="3611"/>
                  </a:cubicBezTo>
                  <a:cubicBezTo>
                    <a:pt x="11670" y="3678"/>
                    <a:pt x="11670" y="3678"/>
                    <a:pt x="11670" y="3678"/>
                  </a:cubicBezTo>
                  <a:cubicBezTo>
                    <a:pt x="11670" y="3678"/>
                    <a:pt x="11670" y="3678"/>
                    <a:pt x="11670" y="3678"/>
                  </a:cubicBezTo>
                  <a:cubicBezTo>
                    <a:pt x="11670" y="3745"/>
                    <a:pt x="11670" y="3745"/>
                    <a:pt x="11670" y="3745"/>
                  </a:cubicBezTo>
                  <a:cubicBezTo>
                    <a:pt x="11670" y="3745"/>
                    <a:pt x="11670" y="3745"/>
                    <a:pt x="11670" y="3745"/>
                  </a:cubicBezTo>
                  <a:cubicBezTo>
                    <a:pt x="11614" y="3745"/>
                    <a:pt x="11614" y="3745"/>
                    <a:pt x="11614" y="3745"/>
                  </a:cubicBezTo>
                  <a:cubicBezTo>
                    <a:pt x="11614" y="3812"/>
                    <a:pt x="11614" y="3812"/>
                    <a:pt x="11614" y="3812"/>
                  </a:cubicBezTo>
                  <a:cubicBezTo>
                    <a:pt x="11614" y="3812"/>
                    <a:pt x="11614" y="3812"/>
                    <a:pt x="11614" y="3812"/>
                  </a:cubicBezTo>
                  <a:cubicBezTo>
                    <a:pt x="11614" y="3879"/>
                    <a:pt x="11614" y="3879"/>
                    <a:pt x="11614" y="3879"/>
                  </a:cubicBezTo>
                  <a:cubicBezTo>
                    <a:pt x="11614" y="3946"/>
                    <a:pt x="11614" y="3946"/>
                    <a:pt x="11614" y="3946"/>
                  </a:cubicBezTo>
                  <a:cubicBezTo>
                    <a:pt x="11614" y="3946"/>
                    <a:pt x="11614" y="3946"/>
                    <a:pt x="11614" y="3946"/>
                  </a:cubicBezTo>
                  <a:cubicBezTo>
                    <a:pt x="11614" y="4079"/>
                    <a:pt x="11614" y="4079"/>
                    <a:pt x="11614" y="4079"/>
                  </a:cubicBezTo>
                  <a:cubicBezTo>
                    <a:pt x="11557" y="4146"/>
                    <a:pt x="11557" y="4146"/>
                    <a:pt x="11557" y="4146"/>
                  </a:cubicBezTo>
                  <a:cubicBezTo>
                    <a:pt x="11557" y="4146"/>
                    <a:pt x="11557" y="4146"/>
                    <a:pt x="11557" y="4146"/>
                  </a:cubicBezTo>
                  <a:cubicBezTo>
                    <a:pt x="11501" y="4213"/>
                    <a:pt x="11501" y="4213"/>
                    <a:pt x="11501" y="4213"/>
                  </a:cubicBezTo>
                  <a:cubicBezTo>
                    <a:pt x="11445" y="4213"/>
                    <a:pt x="11445" y="4213"/>
                    <a:pt x="11445" y="4213"/>
                  </a:cubicBezTo>
                  <a:cubicBezTo>
                    <a:pt x="11445" y="4280"/>
                    <a:pt x="11445" y="4280"/>
                    <a:pt x="11445" y="4280"/>
                  </a:cubicBezTo>
                  <a:cubicBezTo>
                    <a:pt x="11501" y="4280"/>
                    <a:pt x="11501" y="4280"/>
                    <a:pt x="11501" y="4280"/>
                  </a:cubicBezTo>
                  <a:cubicBezTo>
                    <a:pt x="11501" y="4213"/>
                    <a:pt x="11501" y="4213"/>
                    <a:pt x="11501" y="4213"/>
                  </a:cubicBezTo>
                  <a:cubicBezTo>
                    <a:pt x="11614" y="4213"/>
                    <a:pt x="11614" y="4213"/>
                    <a:pt x="11614" y="4213"/>
                  </a:cubicBezTo>
                  <a:cubicBezTo>
                    <a:pt x="11614" y="4280"/>
                    <a:pt x="11614" y="4280"/>
                    <a:pt x="11614" y="4280"/>
                  </a:cubicBezTo>
                  <a:cubicBezTo>
                    <a:pt x="11557" y="4347"/>
                    <a:pt x="11557" y="4347"/>
                    <a:pt x="11557" y="4347"/>
                  </a:cubicBezTo>
                  <a:cubicBezTo>
                    <a:pt x="11501" y="4347"/>
                    <a:pt x="11501" y="4347"/>
                    <a:pt x="11501" y="4347"/>
                  </a:cubicBezTo>
                  <a:cubicBezTo>
                    <a:pt x="11445" y="4414"/>
                    <a:pt x="11445" y="4414"/>
                    <a:pt x="11445" y="4414"/>
                  </a:cubicBezTo>
                  <a:cubicBezTo>
                    <a:pt x="11389" y="4480"/>
                    <a:pt x="11389" y="4480"/>
                    <a:pt x="11389" y="4480"/>
                  </a:cubicBezTo>
                  <a:cubicBezTo>
                    <a:pt x="11445" y="4547"/>
                    <a:pt x="11445" y="4547"/>
                    <a:pt x="11445" y="4547"/>
                  </a:cubicBezTo>
                  <a:cubicBezTo>
                    <a:pt x="11445" y="4480"/>
                    <a:pt x="11445" y="4480"/>
                    <a:pt x="11445" y="4480"/>
                  </a:cubicBezTo>
                  <a:cubicBezTo>
                    <a:pt x="11557" y="4414"/>
                    <a:pt x="11557" y="4414"/>
                    <a:pt x="11557" y="4414"/>
                  </a:cubicBezTo>
                  <a:cubicBezTo>
                    <a:pt x="11557" y="4414"/>
                    <a:pt x="11557" y="4414"/>
                    <a:pt x="11557" y="4414"/>
                  </a:cubicBezTo>
                  <a:cubicBezTo>
                    <a:pt x="11614" y="4347"/>
                    <a:pt x="11614" y="4347"/>
                    <a:pt x="11614" y="4347"/>
                  </a:cubicBezTo>
                  <a:cubicBezTo>
                    <a:pt x="11670" y="4414"/>
                    <a:pt x="11670" y="4414"/>
                    <a:pt x="11670" y="4414"/>
                  </a:cubicBezTo>
                  <a:cubicBezTo>
                    <a:pt x="11670" y="4480"/>
                    <a:pt x="11670" y="4480"/>
                    <a:pt x="11670" y="4480"/>
                  </a:cubicBezTo>
                  <a:cubicBezTo>
                    <a:pt x="11614" y="4547"/>
                    <a:pt x="11614" y="4547"/>
                    <a:pt x="11614" y="4547"/>
                  </a:cubicBezTo>
                  <a:cubicBezTo>
                    <a:pt x="11614" y="4614"/>
                    <a:pt x="11614" y="4614"/>
                    <a:pt x="11614" y="4614"/>
                  </a:cubicBezTo>
                  <a:cubicBezTo>
                    <a:pt x="11670" y="4547"/>
                    <a:pt x="11670" y="4547"/>
                    <a:pt x="11670" y="4547"/>
                  </a:cubicBezTo>
                  <a:cubicBezTo>
                    <a:pt x="11726" y="4547"/>
                    <a:pt x="11726" y="4547"/>
                    <a:pt x="11726" y="4547"/>
                  </a:cubicBezTo>
                  <a:cubicBezTo>
                    <a:pt x="11726" y="4480"/>
                    <a:pt x="11726" y="4480"/>
                    <a:pt x="11726" y="4480"/>
                  </a:cubicBezTo>
                  <a:cubicBezTo>
                    <a:pt x="11726" y="4480"/>
                    <a:pt x="11726" y="4480"/>
                    <a:pt x="11726" y="4480"/>
                  </a:cubicBezTo>
                  <a:cubicBezTo>
                    <a:pt x="11726" y="4414"/>
                    <a:pt x="11726" y="4414"/>
                    <a:pt x="11726" y="4414"/>
                  </a:cubicBezTo>
                  <a:cubicBezTo>
                    <a:pt x="11726" y="4414"/>
                    <a:pt x="11726" y="4414"/>
                    <a:pt x="11726" y="4414"/>
                  </a:cubicBezTo>
                  <a:cubicBezTo>
                    <a:pt x="11838" y="4347"/>
                    <a:pt x="11838" y="4347"/>
                    <a:pt x="11838" y="4347"/>
                  </a:cubicBezTo>
                  <a:cubicBezTo>
                    <a:pt x="11838" y="4347"/>
                    <a:pt x="11838" y="4347"/>
                    <a:pt x="11838" y="4347"/>
                  </a:cubicBezTo>
                  <a:cubicBezTo>
                    <a:pt x="11894" y="4347"/>
                    <a:pt x="11894" y="4347"/>
                    <a:pt x="11894" y="4347"/>
                  </a:cubicBezTo>
                  <a:cubicBezTo>
                    <a:pt x="11950" y="4480"/>
                    <a:pt x="11950" y="4480"/>
                    <a:pt x="11950" y="4480"/>
                  </a:cubicBezTo>
                  <a:cubicBezTo>
                    <a:pt x="11950" y="4480"/>
                    <a:pt x="11950" y="4480"/>
                    <a:pt x="11950" y="4480"/>
                  </a:cubicBezTo>
                  <a:cubicBezTo>
                    <a:pt x="11950" y="4547"/>
                    <a:pt x="11950" y="4547"/>
                    <a:pt x="11950" y="4547"/>
                  </a:cubicBezTo>
                  <a:cubicBezTo>
                    <a:pt x="11894" y="4681"/>
                    <a:pt x="11894" y="4681"/>
                    <a:pt x="11894" y="4681"/>
                  </a:cubicBezTo>
                  <a:cubicBezTo>
                    <a:pt x="11838" y="4748"/>
                    <a:pt x="11838" y="4748"/>
                    <a:pt x="11838" y="4748"/>
                  </a:cubicBezTo>
                  <a:cubicBezTo>
                    <a:pt x="11782" y="4748"/>
                    <a:pt x="11782" y="4748"/>
                    <a:pt x="11782" y="4748"/>
                  </a:cubicBezTo>
                  <a:cubicBezTo>
                    <a:pt x="11726" y="4748"/>
                    <a:pt x="11726" y="4748"/>
                    <a:pt x="11726" y="4748"/>
                  </a:cubicBezTo>
                  <a:cubicBezTo>
                    <a:pt x="11726" y="4815"/>
                    <a:pt x="11726" y="4815"/>
                    <a:pt x="11726" y="4815"/>
                  </a:cubicBezTo>
                  <a:cubicBezTo>
                    <a:pt x="11726" y="4815"/>
                    <a:pt x="11726" y="4815"/>
                    <a:pt x="11726" y="4815"/>
                  </a:cubicBezTo>
                  <a:cubicBezTo>
                    <a:pt x="11670" y="4949"/>
                    <a:pt x="11670" y="4949"/>
                    <a:pt x="11670" y="4949"/>
                  </a:cubicBezTo>
                  <a:cubicBezTo>
                    <a:pt x="11670" y="4949"/>
                    <a:pt x="11670" y="4949"/>
                    <a:pt x="11670" y="4949"/>
                  </a:cubicBezTo>
                  <a:cubicBezTo>
                    <a:pt x="11614" y="4949"/>
                    <a:pt x="11614" y="4949"/>
                    <a:pt x="11614" y="4949"/>
                  </a:cubicBezTo>
                  <a:cubicBezTo>
                    <a:pt x="11614" y="5015"/>
                    <a:pt x="11614" y="5015"/>
                    <a:pt x="11614" y="5015"/>
                  </a:cubicBezTo>
                  <a:cubicBezTo>
                    <a:pt x="11614" y="5015"/>
                    <a:pt x="11614" y="5015"/>
                    <a:pt x="11614" y="5015"/>
                  </a:cubicBezTo>
                  <a:cubicBezTo>
                    <a:pt x="11557" y="5015"/>
                    <a:pt x="11557" y="5015"/>
                    <a:pt x="11557" y="5015"/>
                  </a:cubicBezTo>
                  <a:cubicBezTo>
                    <a:pt x="11557" y="5015"/>
                    <a:pt x="11557" y="5015"/>
                    <a:pt x="11557" y="5015"/>
                  </a:cubicBezTo>
                  <a:cubicBezTo>
                    <a:pt x="11557" y="5082"/>
                    <a:pt x="11557" y="5082"/>
                    <a:pt x="11557" y="5082"/>
                  </a:cubicBezTo>
                  <a:cubicBezTo>
                    <a:pt x="11501" y="5082"/>
                    <a:pt x="11501" y="5082"/>
                    <a:pt x="11501" y="5082"/>
                  </a:cubicBezTo>
                  <a:cubicBezTo>
                    <a:pt x="11501" y="5082"/>
                    <a:pt x="11501" y="5082"/>
                    <a:pt x="11501" y="5082"/>
                  </a:cubicBezTo>
                  <a:cubicBezTo>
                    <a:pt x="11445" y="5082"/>
                    <a:pt x="11445" y="5082"/>
                    <a:pt x="11445" y="5082"/>
                  </a:cubicBezTo>
                  <a:cubicBezTo>
                    <a:pt x="11389" y="5082"/>
                    <a:pt x="11389" y="5082"/>
                    <a:pt x="11389" y="5082"/>
                  </a:cubicBezTo>
                  <a:cubicBezTo>
                    <a:pt x="11333" y="5082"/>
                    <a:pt x="11333" y="5082"/>
                    <a:pt x="11333" y="5082"/>
                  </a:cubicBezTo>
                  <a:cubicBezTo>
                    <a:pt x="11277" y="5149"/>
                    <a:pt x="11277" y="5149"/>
                    <a:pt x="11277" y="5149"/>
                  </a:cubicBezTo>
                  <a:cubicBezTo>
                    <a:pt x="11165" y="5082"/>
                    <a:pt x="11165" y="5082"/>
                    <a:pt x="11165" y="5082"/>
                  </a:cubicBezTo>
                  <a:cubicBezTo>
                    <a:pt x="11165" y="5082"/>
                    <a:pt x="11165" y="5082"/>
                    <a:pt x="11165" y="5082"/>
                  </a:cubicBezTo>
                  <a:cubicBezTo>
                    <a:pt x="11221" y="5015"/>
                    <a:pt x="11221" y="5015"/>
                    <a:pt x="11221" y="5015"/>
                  </a:cubicBezTo>
                  <a:cubicBezTo>
                    <a:pt x="11221" y="5015"/>
                    <a:pt x="11221" y="5015"/>
                    <a:pt x="11221" y="5015"/>
                  </a:cubicBezTo>
                  <a:cubicBezTo>
                    <a:pt x="11165" y="4949"/>
                    <a:pt x="11165" y="4949"/>
                    <a:pt x="11165" y="4949"/>
                  </a:cubicBezTo>
                  <a:cubicBezTo>
                    <a:pt x="11109" y="5015"/>
                    <a:pt x="11109" y="5015"/>
                    <a:pt x="11109" y="5015"/>
                  </a:cubicBezTo>
                  <a:cubicBezTo>
                    <a:pt x="11109" y="5015"/>
                    <a:pt x="11109" y="5015"/>
                    <a:pt x="11109" y="5015"/>
                  </a:cubicBezTo>
                  <a:cubicBezTo>
                    <a:pt x="11109" y="5082"/>
                    <a:pt x="11109" y="5082"/>
                    <a:pt x="11109" y="5082"/>
                  </a:cubicBezTo>
                  <a:cubicBezTo>
                    <a:pt x="10996" y="5015"/>
                    <a:pt x="10996" y="5015"/>
                    <a:pt x="10996" y="5015"/>
                  </a:cubicBezTo>
                  <a:cubicBezTo>
                    <a:pt x="10996" y="5015"/>
                    <a:pt x="10996" y="5015"/>
                    <a:pt x="10996" y="5015"/>
                  </a:cubicBezTo>
                  <a:cubicBezTo>
                    <a:pt x="11052" y="4949"/>
                    <a:pt x="11052" y="4949"/>
                    <a:pt x="11052" y="4949"/>
                  </a:cubicBezTo>
                  <a:cubicBezTo>
                    <a:pt x="11052" y="4949"/>
                    <a:pt x="11052" y="4949"/>
                    <a:pt x="11052" y="4949"/>
                  </a:cubicBezTo>
                  <a:cubicBezTo>
                    <a:pt x="10996" y="4949"/>
                    <a:pt x="10996" y="4949"/>
                    <a:pt x="10996" y="4949"/>
                  </a:cubicBezTo>
                  <a:cubicBezTo>
                    <a:pt x="10996" y="4949"/>
                    <a:pt x="10996" y="4949"/>
                    <a:pt x="10996" y="4949"/>
                  </a:cubicBezTo>
                  <a:cubicBezTo>
                    <a:pt x="10940" y="4949"/>
                    <a:pt x="10940" y="4949"/>
                    <a:pt x="10940" y="4949"/>
                  </a:cubicBezTo>
                  <a:cubicBezTo>
                    <a:pt x="10940" y="4949"/>
                    <a:pt x="10940" y="4949"/>
                    <a:pt x="10940" y="4949"/>
                  </a:cubicBezTo>
                  <a:cubicBezTo>
                    <a:pt x="10828" y="5015"/>
                    <a:pt x="10828" y="5015"/>
                    <a:pt x="10828" y="5015"/>
                  </a:cubicBezTo>
                  <a:cubicBezTo>
                    <a:pt x="10828" y="5015"/>
                    <a:pt x="10828" y="5015"/>
                    <a:pt x="10828" y="5015"/>
                  </a:cubicBezTo>
                  <a:cubicBezTo>
                    <a:pt x="10772" y="5015"/>
                    <a:pt x="10772" y="5015"/>
                    <a:pt x="10772" y="5015"/>
                  </a:cubicBezTo>
                  <a:cubicBezTo>
                    <a:pt x="10772" y="5015"/>
                    <a:pt x="10772" y="5015"/>
                    <a:pt x="10772" y="5015"/>
                  </a:cubicBezTo>
                  <a:cubicBezTo>
                    <a:pt x="10716" y="5015"/>
                    <a:pt x="10716" y="5015"/>
                    <a:pt x="10716" y="5015"/>
                  </a:cubicBezTo>
                  <a:cubicBezTo>
                    <a:pt x="10660" y="5015"/>
                    <a:pt x="10660" y="5015"/>
                    <a:pt x="10660" y="5015"/>
                  </a:cubicBezTo>
                  <a:cubicBezTo>
                    <a:pt x="10660" y="5015"/>
                    <a:pt x="10660" y="5015"/>
                    <a:pt x="10660" y="5015"/>
                  </a:cubicBezTo>
                  <a:cubicBezTo>
                    <a:pt x="10604" y="5015"/>
                    <a:pt x="10604" y="5015"/>
                    <a:pt x="10604" y="5015"/>
                  </a:cubicBezTo>
                  <a:cubicBezTo>
                    <a:pt x="10548" y="5015"/>
                    <a:pt x="10548" y="5015"/>
                    <a:pt x="10548" y="5015"/>
                  </a:cubicBezTo>
                  <a:cubicBezTo>
                    <a:pt x="10548" y="5082"/>
                    <a:pt x="10548" y="5082"/>
                    <a:pt x="10548" y="5082"/>
                  </a:cubicBezTo>
                  <a:cubicBezTo>
                    <a:pt x="10548" y="5082"/>
                    <a:pt x="10548" y="5082"/>
                    <a:pt x="10548" y="5082"/>
                  </a:cubicBezTo>
                  <a:cubicBezTo>
                    <a:pt x="10491" y="5082"/>
                    <a:pt x="10491" y="5082"/>
                    <a:pt x="10491" y="5082"/>
                  </a:cubicBezTo>
                  <a:cubicBezTo>
                    <a:pt x="10491" y="5149"/>
                    <a:pt x="10491" y="5149"/>
                    <a:pt x="10491" y="5149"/>
                  </a:cubicBezTo>
                  <a:cubicBezTo>
                    <a:pt x="10435" y="5149"/>
                    <a:pt x="10435" y="5149"/>
                    <a:pt x="10435" y="5149"/>
                  </a:cubicBezTo>
                  <a:cubicBezTo>
                    <a:pt x="10379" y="5149"/>
                    <a:pt x="10379" y="5149"/>
                    <a:pt x="10379" y="5149"/>
                  </a:cubicBezTo>
                  <a:cubicBezTo>
                    <a:pt x="10323" y="5149"/>
                    <a:pt x="10323" y="5149"/>
                    <a:pt x="10323" y="5149"/>
                  </a:cubicBezTo>
                  <a:cubicBezTo>
                    <a:pt x="10267" y="5149"/>
                    <a:pt x="10267" y="5149"/>
                    <a:pt x="10267" y="5149"/>
                  </a:cubicBezTo>
                  <a:cubicBezTo>
                    <a:pt x="10267" y="5149"/>
                    <a:pt x="10267" y="5149"/>
                    <a:pt x="10267" y="5149"/>
                  </a:cubicBezTo>
                  <a:cubicBezTo>
                    <a:pt x="10211" y="5149"/>
                    <a:pt x="10211" y="5149"/>
                    <a:pt x="10211" y="5149"/>
                  </a:cubicBezTo>
                  <a:cubicBezTo>
                    <a:pt x="10155" y="5149"/>
                    <a:pt x="10155" y="5149"/>
                    <a:pt x="10155" y="5149"/>
                  </a:cubicBezTo>
                  <a:cubicBezTo>
                    <a:pt x="10043" y="5149"/>
                    <a:pt x="10043" y="5149"/>
                    <a:pt x="10043" y="5149"/>
                  </a:cubicBezTo>
                  <a:cubicBezTo>
                    <a:pt x="9986" y="5149"/>
                    <a:pt x="9986" y="5149"/>
                    <a:pt x="9986" y="5149"/>
                  </a:cubicBezTo>
                  <a:cubicBezTo>
                    <a:pt x="9930" y="5082"/>
                    <a:pt x="9930" y="5082"/>
                    <a:pt x="9930" y="5082"/>
                  </a:cubicBezTo>
                  <a:cubicBezTo>
                    <a:pt x="9874" y="5082"/>
                    <a:pt x="9874" y="5082"/>
                    <a:pt x="9874" y="5082"/>
                  </a:cubicBezTo>
                  <a:cubicBezTo>
                    <a:pt x="9874" y="5015"/>
                    <a:pt x="9874" y="5015"/>
                    <a:pt x="9874" y="5015"/>
                  </a:cubicBezTo>
                  <a:close/>
                  <a:moveTo>
                    <a:pt x="6901" y="6687"/>
                  </a:moveTo>
                  <a:cubicBezTo>
                    <a:pt x="6901" y="6554"/>
                    <a:pt x="6901" y="6554"/>
                    <a:pt x="6901" y="6554"/>
                  </a:cubicBezTo>
                  <a:cubicBezTo>
                    <a:pt x="6957" y="6487"/>
                    <a:pt x="6957" y="6487"/>
                    <a:pt x="6957" y="6487"/>
                  </a:cubicBezTo>
                  <a:cubicBezTo>
                    <a:pt x="6901" y="6420"/>
                    <a:pt x="6901" y="6420"/>
                    <a:pt x="6901" y="6420"/>
                  </a:cubicBezTo>
                  <a:cubicBezTo>
                    <a:pt x="6957" y="6353"/>
                    <a:pt x="6957" y="6353"/>
                    <a:pt x="6957" y="6353"/>
                  </a:cubicBezTo>
                  <a:cubicBezTo>
                    <a:pt x="6957" y="6286"/>
                    <a:pt x="6957" y="6286"/>
                    <a:pt x="6957" y="6286"/>
                  </a:cubicBezTo>
                  <a:cubicBezTo>
                    <a:pt x="6901" y="6286"/>
                    <a:pt x="6901" y="6286"/>
                    <a:pt x="6901" y="6286"/>
                  </a:cubicBezTo>
                  <a:cubicBezTo>
                    <a:pt x="6845" y="6152"/>
                    <a:pt x="6845" y="6152"/>
                    <a:pt x="6845" y="6152"/>
                  </a:cubicBezTo>
                  <a:cubicBezTo>
                    <a:pt x="6901" y="6152"/>
                    <a:pt x="6901" y="6152"/>
                    <a:pt x="6901" y="6152"/>
                  </a:cubicBezTo>
                  <a:cubicBezTo>
                    <a:pt x="6901" y="6085"/>
                    <a:pt x="6901" y="6085"/>
                    <a:pt x="6901" y="6085"/>
                  </a:cubicBezTo>
                  <a:cubicBezTo>
                    <a:pt x="6845" y="6085"/>
                    <a:pt x="6845" y="6085"/>
                    <a:pt x="6845" y="6085"/>
                  </a:cubicBezTo>
                  <a:cubicBezTo>
                    <a:pt x="6732" y="6085"/>
                    <a:pt x="6732" y="6085"/>
                    <a:pt x="6732" y="6085"/>
                  </a:cubicBezTo>
                  <a:cubicBezTo>
                    <a:pt x="6732" y="6019"/>
                    <a:pt x="6732" y="6019"/>
                    <a:pt x="6732" y="6019"/>
                  </a:cubicBezTo>
                  <a:cubicBezTo>
                    <a:pt x="6789" y="6019"/>
                    <a:pt x="6789" y="6019"/>
                    <a:pt x="6789" y="6019"/>
                  </a:cubicBezTo>
                  <a:cubicBezTo>
                    <a:pt x="6845" y="6019"/>
                    <a:pt x="6845" y="6019"/>
                    <a:pt x="6845" y="6019"/>
                  </a:cubicBezTo>
                  <a:cubicBezTo>
                    <a:pt x="6901" y="5952"/>
                    <a:pt x="6901" y="5952"/>
                    <a:pt x="6901" y="5952"/>
                  </a:cubicBezTo>
                  <a:cubicBezTo>
                    <a:pt x="6901" y="5885"/>
                    <a:pt x="6901" y="5885"/>
                    <a:pt x="6901" y="5885"/>
                  </a:cubicBezTo>
                  <a:cubicBezTo>
                    <a:pt x="6957" y="5885"/>
                    <a:pt x="6957" y="5885"/>
                    <a:pt x="6957" y="5885"/>
                  </a:cubicBezTo>
                  <a:cubicBezTo>
                    <a:pt x="6957" y="5885"/>
                    <a:pt x="6957" y="5885"/>
                    <a:pt x="6957" y="5885"/>
                  </a:cubicBezTo>
                  <a:cubicBezTo>
                    <a:pt x="7013" y="5885"/>
                    <a:pt x="7013" y="5885"/>
                    <a:pt x="7013" y="5885"/>
                  </a:cubicBezTo>
                  <a:cubicBezTo>
                    <a:pt x="7069" y="5751"/>
                    <a:pt x="7069" y="5751"/>
                    <a:pt x="7069" y="5751"/>
                  </a:cubicBezTo>
                  <a:cubicBezTo>
                    <a:pt x="7125" y="5751"/>
                    <a:pt x="7125" y="5751"/>
                    <a:pt x="7125" y="5751"/>
                  </a:cubicBezTo>
                  <a:cubicBezTo>
                    <a:pt x="7125" y="5751"/>
                    <a:pt x="7125" y="5751"/>
                    <a:pt x="7125" y="5751"/>
                  </a:cubicBezTo>
                  <a:cubicBezTo>
                    <a:pt x="7181" y="5684"/>
                    <a:pt x="7181" y="5684"/>
                    <a:pt x="7181" y="5684"/>
                  </a:cubicBezTo>
                  <a:cubicBezTo>
                    <a:pt x="7237" y="5617"/>
                    <a:pt x="7237" y="5617"/>
                    <a:pt x="7237" y="5617"/>
                  </a:cubicBezTo>
                  <a:cubicBezTo>
                    <a:pt x="7237" y="5550"/>
                    <a:pt x="7237" y="5550"/>
                    <a:pt x="7237" y="5550"/>
                  </a:cubicBezTo>
                  <a:cubicBezTo>
                    <a:pt x="7237" y="5617"/>
                    <a:pt x="7237" y="5617"/>
                    <a:pt x="7237" y="5617"/>
                  </a:cubicBezTo>
                  <a:cubicBezTo>
                    <a:pt x="7406" y="5617"/>
                    <a:pt x="7406" y="5617"/>
                    <a:pt x="7406" y="5617"/>
                  </a:cubicBezTo>
                  <a:cubicBezTo>
                    <a:pt x="7406" y="5550"/>
                    <a:pt x="7406" y="5550"/>
                    <a:pt x="7406" y="5550"/>
                  </a:cubicBezTo>
                  <a:cubicBezTo>
                    <a:pt x="7350" y="5484"/>
                    <a:pt x="7350" y="5484"/>
                    <a:pt x="7350" y="5484"/>
                  </a:cubicBezTo>
                  <a:cubicBezTo>
                    <a:pt x="7350" y="5417"/>
                    <a:pt x="7350" y="5417"/>
                    <a:pt x="7350" y="5417"/>
                  </a:cubicBezTo>
                  <a:cubicBezTo>
                    <a:pt x="7406" y="5417"/>
                    <a:pt x="7406" y="5417"/>
                    <a:pt x="7406" y="5417"/>
                  </a:cubicBezTo>
                  <a:cubicBezTo>
                    <a:pt x="7518" y="5283"/>
                    <a:pt x="7518" y="5283"/>
                    <a:pt x="7518" y="5283"/>
                  </a:cubicBezTo>
                  <a:cubicBezTo>
                    <a:pt x="7574" y="5216"/>
                    <a:pt x="7574" y="5216"/>
                    <a:pt x="7574" y="5216"/>
                  </a:cubicBezTo>
                  <a:cubicBezTo>
                    <a:pt x="7686" y="5216"/>
                    <a:pt x="7686" y="5216"/>
                    <a:pt x="7686" y="5216"/>
                  </a:cubicBezTo>
                  <a:cubicBezTo>
                    <a:pt x="7686" y="5149"/>
                    <a:pt x="7686" y="5149"/>
                    <a:pt x="7686" y="5149"/>
                  </a:cubicBezTo>
                  <a:cubicBezTo>
                    <a:pt x="7742" y="5082"/>
                    <a:pt x="7742" y="5082"/>
                    <a:pt x="7742" y="5082"/>
                  </a:cubicBezTo>
                  <a:cubicBezTo>
                    <a:pt x="7798" y="5082"/>
                    <a:pt x="7798" y="5082"/>
                    <a:pt x="7798" y="5082"/>
                  </a:cubicBezTo>
                  <a:cubicBezTo>
                    <a:pt x="7855" y="5015"/>
                    <a:pt x="7855" y="5015"/>
                    <a:pt x="7855" y="5015"/>
                  </a:cubicBezTo>
                  <a:cubicBezTo>
                    <a:pt x="7798" y="5015"/>
                    <a:pt x="7798" y="5015"/>
                    <a:pt x="7798" y="5015"/>
                  </a:cubicBezTo>
                  <a:cubicBezTo>
                    <a:pt x="7798" y="4882"/>
                    <a:pt x="7798" y="4882"/>
                    <a:pt x="7798" y="4882"/>
                  </a:cubicBezTo>
                  <a:cubicBezTo>
                    <a:pt x="7798" y="4815"/>
                    <a:pt x="7798" y="4815"/>
                    <a:pt x="7798" y="4815"/>
                  </a:cubicBezTo>
                  <a:cubicBezTo>
                    <a:pt x="7855" y="4748"/>
                    <a:pt x="7855" y="4748"/>
                    <a:pt x="7855" y="4748"/>
                  </a:cubicBezTo>
                  <a:cubicBezTo>
                    <a:pt x="7855" y="4748"/>
                    <a:pt x="7855" y="4748"/>
                    <a:pt x="7855" y="4748"/>
                  </a:cubicBezTo>
                  <a:cubicBezTo>
                    <a:pt x="7855" y="4681"/>
                    <a:pt x="7855" y="4681"/>
                    <a:pt x="7855" y="4681"/>
                  </a:cubicBezTo>
                  <a:cubicBezTo>
                    <a:pt x="7911" y="4681"/>
                    <a:pt x="7911" y="4681"/>
                    <a:pt x="7911" y="4681"/>
                  </a:cubicBezTo>
                  <a:cubicBezTo>
                    <a:pt x="7967" y="4681"/>
                    <a:pt x="7967" y="4681"/>
                    <a:pt x="7967" y="4681"/>
                  </a:cubicBezTo>
                  <a:cubicBezTo>
                    <a:pt x="8135" y="4681"/>
                    <a:pt x="8135" y="4681"/>
                    <a:pt x="8135" y="4681"/>
                  </a:cubicBezTo>
                  <a:cubicBezTo>
                    <a:pt x="8135" y="4681"/>
                    <a:pt x="8135" y="4681"/>
                    <a:pt x="8135" y="4681"/>
                  </a:cubicBezTo>
                  <a:cubicBezTo>
                    <a:pt x="8303" y="4681"/>
                    <a:pt x="8303" y="4681"/>
                    <a:pt x="8303" y="4681"/>
                  </a:cubicBezTo>
                  <a:cubicBezTo>
                    <a:pt x="8416" y="4614"/>
                    <a:pt x="8416" y="4614"/>
                    <a:pt x="8416" y="4614"/>
                  </a:cubicBezTo>
                  <a:cubicBezTo>
                    <a:pt x="8584" y="4681"/>
                    <a:pt x="8584" y="4681"/>
                    <a:pt x="8584" y="4681"/>
                  </a:cubicBezTo>
                  <a:cubicBezTo>
                    <a:pt x="8528" y="4748"/>
                    <a:pt x="8528" y="4748"/>
                    <a:pt x="8528" y="4748"/>
                  </a:cubicBezTo>
                  <a:cubicBezTo>
                    <a:pt x="8584" y="4748"/>
                    <a:pt x="8584" y="4748"/>
                    <a:pt x="8584" y="4748"/>
                  </a:cubicBezTo>
                  <a:cubicBezTo>
                    <a:pt x="8640" y="4815"/>
                    <a:pt x="8640" y="4815"/>
                    <a:pt x="8640" y="4815"/>
                  </a:cubicBezTo>
                  <a:cubicBezTo>
                    <a:pt x="8752" y="4882"/>
                    <a:pt x="8752" y="4882"/>
                    <a:pt x="8752" y="4882"/>
                  </a:cubicBezTo>
                  <a:cubicBezTo>
                    <a:pt x="8752" y="4949"/>
                    <a:pt x="8752" y="4949"/>
                    <a:pt x="8752" y="4949"/>
                  </a:cubicBezTo>
                  <a:cubicBezTo>
                    <a:pt x="8696" y="4949"/>
                    <a:pt x="8696" y="4949"/>
                    <a:pt x="8696" y="4949"/>
                  </a:cubicBezTo>
                  <a:cubicBezTo>
                    <a:pt x="8752" y="4949"/>
                    <a:pt x="8752" y="4949"/>
                    <a:pt x="8752" y="4949"/>
                  </a:cubicBezTo>
                  <a:cubicBezTo>
                    <a:pt x="8808" y="4949"/>
                    <a:pt x="8808" y="4949"/>
                    <a:pt x="8808" y="4949"/>
                  </a:cubicBezTo>
                  <a:cubicBezTo>
                    <a:pt x="8864" y="4949"/>
                    <a:pt x="8864" y="4949"/>
                    <a:pt x="8864" y="4949"/>
                  </a:cubicBezTo>
                  <a:cubicBezTo>
                    <a:pt x="8808" y="5015"/>
                    <a:pt x="8808" y="5015"/>
                    <a:pt x="8808" y="5015"/>
                  </a:cubicBezTo>
                  <a:cubicBezTo>
                    <a:pt x="8752" y="5082"/>
                    <a:pt x="8752" y="5082"/>
                    <a:pt x="8752" y="5082"/>
                  </a:cubicBezTo>
                  <a:cubicBezTo>
                    <a:pt x="8752" y="5149"/>
                    <a:pt x="8752" y="5149"/>
                    <a:pt x="8752" y="5149"/>
                  </a:cubicBezTo>
                  <a:cubicBezTo>
                    <a:pt x="8864" y="5082"/>
                    <a:pt x="8864" y="5082"/>
                    <a:pt x="8864" y="5082"/>
                  </a:cubicBezTo>
                  <a:cubicBezTo>
                    <a:pt x="8864" y="5015"/>
                    <a:pt x="8864" y="5015"/>
                    <a:pt x="8864" y="5015"/>
                  </a:cubicBezTo>
                  <a:cubicBezTo>
                    <a:pt x="8921" y="4949"/>
                    <a:pt x="8921" y="4949"/>
                    <a:pt x="8921" y="4949"/>
                  </a:cubicBezTo>
                  <a:cubicBezTo>
                    <a:pt x="8977" y="5015"/>
                    <a:pt x="8977" y="5015"/>
                    <a:pt x="8977" y="5015"/>
                  </a:cubicBezTo>
                  <a:cubicBezTo>
                    <a:pt x="9033" y="4949"/>
                    <a:pt x="9033" y="4949"/>
                    <a:pt x="9033" y="4949"/>
                  </a:cubicBezTo>
                  <a:cubicBezTo>
                    <a:pt x="9089" y="4949"/>
                    <a:pt x="9089" y="4949"/>
                    <a:pt x="9089" y="4949"/>
                  </a:cubicBezTo>
                  <a:cubicBezTo>
                    <a:pt x="9089" y="5015"/>
                    <a:pt x="9089" y="5015"/>
                    <a:pt x="9089" y="5015"/>
                  </a:cubicBezTo>
                  <a:cubicBezTo>
                    <a:pt x="9145" y="5149"/>
                    <a:pt x="9145" y="5149"/>
                    <a:pt x="9145" y="5149"/>
                  </a:cubicBezTo>
                  <a:cubicBezTo>
                    <a:pt x="9201" y="5283"/>
                    <a:pt x="9201" y="5283"/>
                    <a:pt x="9201" y="5283"/>
                  </a:cubicBezTo>
                  <a:cubicBezTo>
                    <a:pt x="9145" y="5283"/>
                    <a:pt x="9145" y="5283"/>
                    <a:pt x="9145" y="5283"/>
                  </a:cubicBezTo>
                  <a:cubicBezTo>
                    <a:pt x="9201" y="5417"/>
                    <a:pt x="9201" y="5417"/>
                    <a:pt x="9201" y="5417"/>
                  </a:cubicBezTo>
                  <a:cubicBezTo>
                    <a:pt x="9201" y="5484"/>
                    <a:pt x="9201" y="5484"/>
                    <a:pt x="9201" y="5484"/>
                  </a:cubicBezTo>
                  <a:cubicBezTo>
                    <a:pt x="9201" y="5484"/>
                    <a:pt x="9201" y="5484"/>
                    <a:pt x="9201" y="5484"/>
                  </a:cubicBezTo>
                  <a:cubicBezTo>
                    <a:pt x="9201" y="5550"/>
                    <a:pt x="9201" y="5550"/>
                    <a:pt x="9201" y="5550"/>
                  </a:cubicBezTo>
                  <a:cubicBezTo>
                    <a:pt x="9201" y="5617"/>
                    <a:pt x="9201" y="5617"/>
                    <a:pt x="9201" y="5617"/>
                  </a:cubicBezTo>
                  <a:cubicBezTo>
                    <a:pt x="9201" y="5617"/>
                    <a:pt x="9201" y="5617"/>
                    <a:pt x="9201" y="5617"/>
                  </a:cubicBezTo>
                  <a:cubicBezTo>
                    <a:pt x="9145" y="5684"/>
                    <a:pt x="9145" y="5684"/>
                    <a:pt x="9145" y="5684"/>
                  </a:cubicBezTo>
                  <a:cubicBezTo>
                    <a:pt x="9089" y="5751"/>
                    <a:pt x="9089" y="5751"/>
                    <a:pt x="9089" y="5751"/>
                  </a:cubicBezTo>
                  <a:cubicBezTo>
                    <a:pt x="9033" y="5751"/>
                    <a:pt x="9033" y="5751"/>
                    <a:pt x="9033" y="5751"/>
                  </a:cubicBezTo>
                  <a:cubicBezTo>
                    <a:pt x="8921" y="5751"/>
                    <a:pt x="8921" y="5751"/>
                    <a:pt x="8921" y="5751"/>
                  </a:cubicBezTo>
                  <a:cubicBezTo>
                    <a:pt x="8864" y="5751"/>
                    <a:pt x="8864" y="5751"/>
                    <a:pt x="8864" y="5751"/>
                  </a:cubicBezTo>
                  <a:cubicBezTo>
                    <a:pt x="8696" y="5818"/>
                    <a:pt x="8696" y="5818"/>
                    <a:pt x="8696" y="5818"/>
                  </a:cubicBezTo>
                  <a:cubicBezTo>
                    <a:pt x="8640" y="5818"/>
                    <a:pt x="8640" y="5818"/>
                    <a:pt x="8640" y="5818"/>
                  </a:cubicBezTo>
                  <a:cubicBezTo>
                    <a:pt x="8528" y="5885"/>
                    <a:pt x="8528" y="5885"/>
                    <a:pt x="8528" y="5885"/>
                  </a:cubicBezTo>
                  <a:cubicBezTo>
                    <a:pt x="8472" y="5885"/>
                    <a:pt x="8472" y="5885"/>
                    <a:pt x="8472" y="5885"/>
                  </a:cubicBezTo>
                  <a:cubicBezTo>
                    <a:pt x="8416" y="5952"/>
                    <a:pt x="8416" y="5952"/>
                    <a:pt x="8416" y="5952"/>
                  </a:cubicBezTo>
                  <a:cubicBezTo>
                    <a:pt x="8359" y="5952"/>
                    <a:pt x="8359" y="5952"/>
                    <a:pt x="8359" y="5952"/>
                  </a:cubicBezTo>
                  <a:cubicBezTo>
                    <a:pt x="8303" y="5952"/>
                    <a:pt x="8303" y="5952"/>
                    <a:pt x="8303" y="5952"/>
                  </a:cubicBezTo>
                  <a:cubicBezTo>
                    <a:pt x="8303" y="5952"/>
                    <a:pt x="8303" y="5952"/>
                    <a:pt x="8303" y="5952"/>
                  </a:cubicBezTo>
                  <a:cubicBezTo>
                    <a:pt x="8247" y="5952"/>
                    <a:pt x="8247" y="5952"/>
                    <a:pt x="8247" y="5952"/>
                  </a:cubicBezTo>
                  <a:cubicBezTo>
                    <a:pt x="8191" y="5952"/>
                    <a:pt x="8191" y="5952"/>
                    <a:pt x="8191" y="5952"/>
                  </a:cubicBezTo>
                  <a:cubicBezTo>
                    <a:pt x="8135" y="6019"/>
                    <a:pt x="8135" y="6019"/>
                    <a:pt x="8135" y="6019"/>
                  </a:cubicBezTo>
                  <a:cubicBezTo>
                    <a:pt x="8079" y="6085"/>
                    <a:pt x="8079" y="6085"/>
                    <a:pt x="8079" y="6085"/>
                  </a:cubicBezTo>
                  <a:cubicBezTo>
                    <a:pt x="8079" y="6085"/>
                    <a:pt x="8079" y="6085"/>
                    <a:pt x="8079" y="6085"/>
                  </a:cubicBezTo>
                  <a:cubicBezTo>
                    <a:pt x="8079" y="6152"/>
                    <a:pt x="8079" y="6152"/>
                    <a:pt x="8079" y="6152"/>
                  </a:cubicBezTo>
                  <a:cubicBezTo>
                    <a:pt x="7967" y="6152"/>
                    <a:pt x="7967" y="6152"/>
                    <a:pt x="7967" y="6152"/>
                  </a:cubicBezTo>
                  <a:cubicBezTo>
                    <a:pt x="7911" y="6219"/>
                    <a:pt x="7911" y="6219"/>
                    <a:pt x="7911" y="6219"/>
                  </a:cubicBezTo>
                  <a:cubicBezTo>
                    <a:pt x="7855" y="6219"/>
                    <a:pt x="7855" y="6219"/>
                    <a:pt x="7855" y="6219"/>
                  </a:cubicBezTo>
                  <a:cubicBezTo>
                    <a:pt x="7798" y="6152"/>
                    <a:pt x="7798" y="6152"/>
                    <a:pt x="7798" y="6152"/>
                  </a:cubicBezTo>
                  <a:cubicBezTo>
                    <a:pt x="7798" y="6219"/>
                    <a:pt x="7798" y="6219"/>
                    <a:pt x="7798" y="6219"/>
                  </a:cubicBezTo>
                  <a:cubicBezTo>
                    <a:pt x="7798" y="6286"/>
                    <a:pt x="7798" y="6286"/>
                    <a:pt x="7798" y="6286"/>
                  </a:cubicBezTo>
                  <a:cubicBezTo>
                    <a:pt x="7742" y="6286"/>
                    <a:pt x="7742" y="6286"/>
                    <a:pt x="7742" y="6286"/>
                  </a:cubicBezTo>
                  <a:cubicBezTo>
                    <a:pt x="7686" y="6353"/>
                    <a:pt x="7686" y="6353"/>
                    <a:pt x="7686" y="6353"/>
                  </a:cubicBezTo>
                  <a:cubicBezTo>
                    <a:pt x="7630" y="6420"/>
                    <a:pt x="7630" y="6420"/>
                    <a:pt x="7630" y="6420"/>
                  </a:cubicBezTo>
                  <a:cubicBezTo>
                    <a:pt x="7574" y="6487"/>
                    <a:pt x="7574" y="6487"/>
                    <a:pt x="7574" y="6487"/>
                  </a:cubicBezTo>
                  <a:cubicBezTo>
                    <a:pt x="7630" y="6487"/>
                    <a:pt x="7630" y="6487"/>
                    <a:pt x="7630" y="6487"/>
                  </a:cubicBezTo>
                  <a:cubicBezTo>
                    <a:pt x="7518" y="6620"/>
                    <a:pt x="7518" y="6620"/>
                    <a:pt x="7518" y="6620"/>
                  </a:cubicBezTo>
                  <a:cubicBezTo>
                    <a:pt x="7518" y="6620"/>
                    <a:pt x="7518" y="6620"/>
                    <a:pt x="7518" y="6620"/>
                  </a:cubicBezTo>
                  <a:cubicBezTo>
                    <a:pt x="7406" y="6620"/>
                    <a:pt x="7406" y="6620"/>
                    <a:pt x="7406" y="6620"/>
                  </a:cubicBezTo>
                  <a:cubicBezTo>
                    <a:pt x="7350" y="6687"/>
                    <a:pt x="7350" y="6687"/>
                    <a:pt x="7350" y="6687"/>
                  </a:cubicBezTo>
                  <a:cubicBezTo>
                    <a:pt x="7294" y="6687"/>
                    <a:pt x="7294" y="6687"/>
                    <a:pt x="7294" y="6687"/>
                  </a:cubicBezTo>
                  <a:cubicBezTo>
                    <a:pt x="7294" y="6620"/>
                    <a:pt x="7294" y="6620"/>
                    <a:pt x="7294" y="6620"/>
                  </a:cubicBezTo>
                  <a:cubicBezTo>
                    <a:pt x="7294" y="6620"/>
                    <a:pt x="7294" y="6620"/>
                    <a:pt x="7294" y="6620"/>
                  </a:cubicBezTo>
                  <a:cubicBezTo>
                    <a:pt x="7294" y="6554"/>
                    <a:pt x="7294" y="6554"/>
                    <a:pt x="7294" y="6554"/>
                  </a:cubicBezTo>
                  <a:cubicBezTo>
                    <a:pt x="7294" y="6487"/>
                    <a:pt x="7294" y="6487"/>
                    <a:pt x="7294" y="6487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125" y="6687"/>
                    <a:pt x="7125" y="6687"/>
                    <a:pt x="7125" y="6687"/>
                  </a:cubicBezTo>
                  <a:cubicBezTo>
                    <a:pt x="7069" y="6687"/>
                    <a:pt x="7069" y="6687"/>
                    <a:pt x="7069" y="6687"/>
                  </a:cubicBezTo>
                  <a:cubicBezTo>
                    <a:pt x="7013" y="6687"/>
                    <a:pt x="7013" y="6687"/>
                    <a:pt x="7013" y="6687"/>
                  </a:cubicBezTo>
                  <a:cubicBezTo>
                    <a:pt x="7013" y="6687"/>
                    <a:pt x="7013" y="6687"/>
                    <a:pt x="7013" y="6687"/>
                  </a:cubicBezTo>
                  <a:cubicBezTo>
                    <a:pt x="6957" y="6687"/>
                    <a:pt x="6957" y="6687"/>
                    <a:pt x="6957" y="6687"/>
                  </a:cubicBezTo>
                  <a:cubicBezTo>
                    <a:pt x="6901" y="6687"/>
                    <a:pt x="6901" y="6687"/>
                    <a:pt x="6901" y="6687"/>
                  </a:cubicBezTo>
                  <a:cubicBezTo>
                    <a:pt x="6901" y="6687"/>
                    <a:pt x="6901" y="6687"/>
                    <a:pt x="6901" y="6687"/>
                  </a:cubicBezTo>
                  <a:cubicBezTo>
                    <a:pt x="6901" y="6687"/>
                    <a:pt x="6901" y="6687"/>
                    <a:pt x="6901" y="6687"/>
                  </a:cubicBezTo>
                  <a:close/>
                  <a:moveTo>
                    <a:pt x="13241" y="5885"/>
                  </a:moveTo>
                  <a:cubicBezTo>
                    <a:pt x="13241" y="5885"/>
                    <a:pt x="13241" y="5885"/>
                    <a:pt x="13241" y="5885"/>
                  </a:cubicBezTo>
                  <a:cubicBezTo>
                    <a:pt x="13241" y="5952"/>
                    <a:pt x="13241" y="5952"/>
                    <a:pt x="13241" y="5952"/>
                  </a:cubicBezTo>
                  <a:cubicBezTo>
                    <a:pt x="13241" y="5952"/>
                    <a:pt x="13241" y="5952"/>
                    <a:pt x="13241" y="5952"/>
                  </a:cubicBezTo>
                  <a:cubicBezTo>
                    <a:pt x="13241" y="6019"/>
                    <a:pt x="13241" y="6019"/>
                    <a:pt x="13241" y="6019"/>
                  </a:cubicBezTo>
                  <a:cubicBezTo>
                    <a:pt x="13184" y="5952"/>
                    <a:pt x="13184" y="5952"/>
                    <a:pt x="13184" y="5952"/>
                  </a:cubicBezTo>
                  <a:cubicBezTo>
                    <a:pt x="13184" y="5885"/>
                    <a:pt x="13184" y="5885"/>
                    <a:pt x="13184" y="5885"/>
                  </a:cubicBezTo>
                  <a:cubicBezTo>
                    <a:pt x="13241" y="5885"/>
                    <a:pt x="13241" y="5885"/>
                    <a:pt x="13241" y="5885"/>
                  </a:cubicBezTo>
                  <a:close/>
                  <a:moveTo>
                    <a:pt x="12736" y="5885"/>
                  </a:moveTo>
                  <a:cubicBezTo>
                    <a:pt x="12736" y="5818"/>
                    <a:pt x="12736" y="5818"/>
                    <a:pt x="12736" y="5818"/>
                  </a:cubicBezTo>
                  <a:cubicBezTo>
                    <a:pt x="12848" y="5818"/>
                    <a:pt x="12848" y="5818"/>
                    <a:pt x="12848" y="5818"/>
                  </a:cubicBezTo>
                  <a:cubicBezTo>
                    <a:pt x="12848" y="5818"/>
                    <a:pt x="12848" y="5818"/>
                    <a:pt x="12848" y="5818"/>
                  </a:cubicBezTo>
                  <a:cubicBezTo>
                    <a:pt x="12848" y="5885"/>
                    <a:pt x="12848" y="5885"/>
                    <a:pt x="12848" y="5885"/>
                  </a:cubicBezTo>
                  <a:cubicBezTo>
                    <a:pt x="12792" y="5885"/>
                    <a:pt x="12792" y="5885"/>
                    <a:pt x="12792" y="5885"/>
                  </a:cubicBezTo>
                  <a:cubicBezTo>
                    <a:pt x="12792" y="5885"/>
                    <a:pt x="12792" y="5885"/>
                    <a:pt x="12792" y="5885"/>
                  </a:cubicBezTo>
                  <a:cubicBezTo>
                    <a:pt x="12736" y="5885"/>
                    <a:pt x="12736" y="5885"/>
                    <a:pt x="12736" y="5885"/>
                  </a:cubicBezTo>
                  <a:close/>
                  <a:moveTo>
                    <a:pt x="12231" y="6152"/>
                  </a:moveTo>
                  <a:cubicBezTo>
                    <a:pt x="12287" y="6219"/>
                    <a:pt x="12287" y="6219"/>
                    <a:pt x="12287" y="6219"/>
                  </a:cubicBezTo>
                  <a:cubicBezTo>
                    <a:pt x="12343" y="6219"/>
                    <a:pt x="12343" y="6219"/>
                    <a:pt x="12343" y="6219"/>
                  </a:cubicBezTo>
                  <a:cubicBezTo>
                    <a:pt x="12399" y="6286"/>
                    <a:pt x="12399" y="6286"/>
                    <a:pt x="12399" y="6286"/>
                  </a:cubicBezTo>
                  <a:cubicBezTo>
                    <a:pt x="12399" y="6286"/>
                    <a:pt x="12399" y="6286"/>
                    <a:pt x="12399" y="6286"/>
                  </a:cubicBezTo>
                  <a:cubicBezTo>
                    <a:pt x="12455" y="6286"/>
                    <a:pt x="12455" y="6286"/>
                    <a:pt x="12455" y="6286"/>
                  </a:cubicBezTo>
                  <a:cubicBezTo>
                    <a:pt x="12511" y="6219"/>
                    <a:pt x="12511" y="6219"/>
                    <a:pt x="12511" y="6219"/>
                  </a:cubicBezTo>
                  <a:cubicBezTo>
                    <a:pt x="12567" y="6286"/>
                    <a:pt x="12567" y="6286"/>
                    <a:pt x="12567" y="6286"/>
                  </a:cubicBezTo>
                  <a:cubicBezTo>
                    <a:pt x="12623" y="6219"/>
                    <a:pt x="12623" y="6219"/>
                    <a:pt x="12623" y="6219"/>
                  </a:cubicBezTo>
                  <a:cubicBezTo>
                    <a:pt x="12623" y="6219"/>
                    <a:pt x="12623" y="6219"/>
                    <a:pt x="12623" y="6219"/>
                  </a:cubicBezTo>
                  <a:cubicBezTo>
                    <a:pt x="12679" y="6219"/>
                    <a:pt x="12679" y="6219"/>
                    <a:pt x="12679" y="6219"/>
                  </a:cubicBezTo>
                  <a:cubicBezTo>
                    <a:pt x="12679" y="6152"/>
                    <a:pt x="12679" y="6152"/>
                    <a:pt x="12679" y="6152"/>
                  </a:cubicBezTo>
                  <a:cubicBezTo>
                    <a:pt x="12623" y="6152"/>
                    <a:pt x="12623" y="6152"/>
                    <a:pt x="12623" y="6152"/>
                  </a:cubicBezTo>
                  <a:cubicBezTo>
                    <a:pt x="12567" y="6152"/>
                    <a:pt x="12567" y="6152"/>
                    <a:pt x="12567" y="6152"/>
                  </a:cubicBezTo>
                  <a:cubicBezTo>
                    <a:pt x="12511" y="6152"/>
                    <a:pt x="12511" y="6152"/>
                    <a:pt x="12511" y="6152"/>
                  </a:cubicBezTo>
                  <a:cubicBezTo>
                    <a:pt x="12511" y="6152"/>
                    <a:pt x="12511" y="6152"/>
                    <a:pt x="12511" y="6152"/>
                  </a:cubicBezTo>
                  <a:cubicBezTo>
                    <a:pt x="12455" y="6152"/>
                    <a:pt x="12455" y="6152"/>
                    <a:pt x="12455" y="6152"/>
                  </a:cubicBezTo>
                  <a:cubicBezTo>
                    <a:pt x="12399" y="6152"/>
                    <a:pt x="12399" y="6152"/>
                    <a:pt x="12399" y="6152"/>
                  </a:cubicBezTo>
                  <a:cubicBezTo>
                    <a:pt x="12343" y="6152"/>
                    <a:pt x="12343" y="6152"/>
                    <a:pt x="12343" y="6152"/>
                  </a:cubicBezTo>
                  <a:cubicBezTo>
                    <a:pt x="12287" y="6152"/>
                    <a:pt x="12287" y="6152"/>
                    <a:pt x="12287" y="6152"/>
                  </a:cubicBezTo>
                  <a:cubicBezTo>
                    <a:pt x="12231" y="6152"/>
                    <a:pt x="12231" y="6152"/>
                    <a:pt x="12231" y="6152"/>
                  </a:cubicBezTo>
                  <a:close/>
                  <a:moveTo>
                    <a:pt x="12006" y="8025"/>
                  </a:moveTo>
                  <a:cubicBezTo>
                    <a:pt x="11950" y="8025"/>
                    <a:pt x="11950" y="8025"/>
                    <a:pt x="11950" y="8025"/>
                  </a:cubicBezTo>
                  <a:cubicBezTo>
                    <a:pt x="11950" y="8025"/>
                    <a:pt x="11950" y="8025"/>
                    <a:pt x="11950" y="8025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06" y="8025"/>
                    <a:pt x="12006" y="8025"/>
                    <a:pt x="12006" y="8025"/>
                  </a:cubicBezTo>
                  <a:close/>
                  <a:moveTo>
                    <a:pt x="11670" y="8025"/>
                  </a:moveTo>
                  <a:cubicBezTo>
                    <a:pt x="11670" y="7958"/>
                    <a:pt x="11670" y="7958"/>
                    <a:pt x="11670" y="7958"/>
                  </a:cubicBezTo>
                  <a:cubicBezTo>
                    <a:pt x="11670" y="7891"/>
                    <a:pt x="11670" y="7891"/>
                    <a:pt x="11670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24"/>
                    <a:pt x="11614" y="7824"/>
                    <a:pt x="11614" y="7824"/>
                  </a:cubicBezTo>
                  <a:cubicBezTo>
                    <a:pt x="11614" y="7757"/>
                    <a:pt x="11614" y="7757"/>
                    <a:pt x="11614" y="7757"/>
                  </a:cubicBezTo>
                  <a:cubicBezTo>
                    <a:pt x="11557" y="7757"/>
                    <a:pt x="11557" y="7757"/>
                    <a:pt x="11557" y="7757"/>
                  </a:cubicBezTo>
                  <a:cubicBezTo>
                    <a:pt x="11614" y="7690"/>
                    <a:pt x="11614" y="7690"/>
                    <a:pt x="11614" y="7690"/>
                  </a:cubicBezTo>
                  <a:cubicBezTo>
                    <a:pt x="11557" y="7624"/>
                    <a:pt x="11557" y="7624"/>
                    <a:pt x="11557" y="7624"/>
                  </a:cubicBezTo>
                  <a:cubicBezTo>
                    <a:pt x="11614" y="7557"/>
                    <a:pt x="11614" y="7557"/>
                    <a:pt x="11614" y="7557"/>
                  </a:cubicBezTo>
                  <a:cubicBezTo>
                    <a:pt x="11557" y="7557"/>
                    <a:pt x="11557" y="7557"/>
                    <a:pt x="11557" y="7557"/>
                  </a:cubicBezTo>
                  <a:cubicBezTo>
                    <a:pt x="11557" y="7490"/>
                    <a:pt x="11557" y="7490"/>
                    <a:pt x="11557" y="7490"/>
                  </a:cubicBezTo>
                  <a:cubicBezTo>
                    <a:pt x="11557" y="7490"/>
                    <a:pt x="11557" y="7490"/>
                    <a:pt x="11557" y="7490"/>
                  </a:cubicBezTo>
                  <a:cubicBezTo>
                    <a:pt x="11501" y="7423"/>
                    <a:pt x="11501" y="7423"/>
                    <a:pt x="11501" y="7423"/>
                  </a:cubicBezTo>
                  <a:cubicBezTo>
                    <a:pt x="11501" y="7356"/>
                    <a:pt x="11501" y="7356"/>
                    <a:pt x="11501" y="7356"/>
                  </a:cubicBezTo>
                  <a:cubicBezTo>
                    <a:pt x="11445" y="7289"/>
                    <a:pt x="11445" y="7289"/>
                    <a:pt x="11445" y="7289"/>
                  </a:cubicBezTo>
                  <a:cubicBezTo>
                    <a:pt x="11445" y="7289"/>
                    <a:pt x="11445" y="7289"/>
                    <a:pt x="11445" y="7289"/>
                  </a:cubicBezTo>
                  <a:cubicBezTo>
                    <a:pt x="11445" y="7222"/>
                    <a:pt x="11445" y="7222"/>
                    <a:pt x="11445" y="7222"/>
                  </a:cubicBezTo>
                  <a:cubicBezTo>
                    <a:pt x="11445" y="7155"/>
                    <a:pt x="11445" y="7155"/>
                    <a:pt x="11445" y="7155"/>
                  </a:cubicBezTo>
                  <a:cubicBezTo>
                    <a:pt x="11389" y="7155"/>
                    <a:pt x="11389" y="7155"/>
                    <a:pt x="11389" y="7155"/>
                  </a:cubicBezTo>
                  <a:cubicBezTo>
                    <a:pt x="11389" y="7155"/>
                    <a:pt x="11389" y="7155"/>
                    <a:pt x="11389" y="7155"/>
                  </a:cubicBezTo>
                  <a:cubicBezTo>
                    <a:pt x="11333" y="7155"/>
                    <a:pt x="11333" y="7155"/>
                    <a:pt x="11333" y="7155"/>
                  </a:cubicBezTo>
                  <a:cubicBezTo>
                    <a:pt x="11333" y="7155"/>
                    <a:pt x="11333" y="7155"/>
                    <a:pt x="11333" y="7155"/>
                  </a:cubicBezTo>
                  <a:cubicBezTo>
                    <a:pt x="11277" y="7155"/>
                    <a:pt x="11277" y="7155"/>
                    <a:pt x="11277" y="7155"/>
                  </a:cubicBezTo>
                  <a:cubicBezTo>
                    <a:pt x="11277" y="7089"/>
                    <a:pt x="11277" y="7089"/>
                    <a:pt x="11277" y="7089"/>
                  </a:cubicBezTo>
                  <a:cubicBezTo>
                    <a:pt x="11333" y="7089"/>
                    <a:pt x="11333" y="7089"/>
                    <a:pt x="11333" y="7089"/>
                  </a:cubicBezTo>
                  <a:cubicBezTo>
                    <a:pt x="11333" y="6955"/>
                    <a:pt x="11333" y="6955"/>
                    <a:pt x="11333" y="6955"/>
                  </a:cubicBezTo>
                  <a:cubicBezTo>
                    <a:pt x="11333" y="6955"/>
                    <a:pt x="11333" y="6955"/>
                    <a:pt x="11333" y="6955"/>
                  </a:cubicBezTo>
                  <a:cubicBezTo>
                    <a:pt x="11333" y="6888"/>
                    <a:pt x="11333" y="6888"/>
                    <a:pt x="11333" y="6888"/>
                  </a:cubicBezTo>
                  <a:cubicBezTo>
                    <a:pt x="11333" y="6821"/>
                    <a:pt x="11333" y="6821"/>
                    <a:pt x="11333" y="6821"/>
                  </a:cubicBezTo>
                  <a:cubicBezTo>
                    <a:pt x="11333" y="6821"/>
                    <a:pt x="11333" y="6821"/>
                    <a:pt x="11333" y="6821"/>
                  </a:cubicBezTo>
                  <a:cubicBezTo>
                    <a:pt x="11389" y="6687"/>
                    <a:pt x="11389" y="6687"/>
                    <a:pt x="11389" y="6687"/>
                  </a:cubicBezTo>
                  <a:cubicBezTo>
                    <a:pt x="11445" y="6687"/>
                    <a:pt x="11445" y="6687"/>
                    <a:pt x="11445" y="6687"/>
                  </a:cubicBezTo>
                  <a:cubicBezTo>
                    <a:pt x="11445" y="6687"/>
                    <a:pt x="11445" y="6687"/>
                    <a:pt x="11445" y="6687"/>
                  </a:cubicBezTo>
                  <a:cubicBezTo>
                    <a:pt x="11445" y="6620"/>
                    <a:pt x="11445" y="6620"/>
                    <a:pt x="11445" y="6620"/>
                  </a:cubicBezTo>
                  <a:cubicBezTo>
                    <a:pt x="11501" y="6687"/>
                    <a:pt x="11501" y="6687"/>
                    <a:pt x="11501" y="6687"/>
                  </a:cubicBezTo>
                  <a:cubicBezTo>
                    <a:pt x="11557" y="6620"/>
                    <a:pt x="11557" y="6620"/>
                    <a:pt x="11557" y="6620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557" y="6754"/>
                    <a:pt x="11557" y="6754"/>
                    <a:pt x="11557" y="6754"/>
                  </a:cubicBezTo>
                  <a:cubicBezTo>
                    <a:pt x="11557" y="6754"/>
                    <a:pt x="11557" y="6754"/>
                    <a:pt x="11557" y="6754"/>
                  </a:cubicBezTo>
                  <a:cubicBezTo>
                    <a:pt x="11614" y="6754"/>
                    <a:pt x="11614" y="6754"/>
                    <a:pt x="11614" y="6754"/>
                  </a:cubicBezTo>
                  <a:cubicBezTo>
                    <a:pt x="11614" y="6821"/>
                    <a:pt x="11614" y="6821"/>
                    <a:pt x="11614" y="6821"/>
                  </a:cubicBezTo>
                  <a:cubicBezTo>
                    <a:pt x="11614" y="6821"/>
                    <a:pt x="11614" y="6821"/>
                    <a:pt x="11614" y="6821"/>
                  </a:cubicBezTo>
                  <a:cubicBezTo>
                    <a:pt x="11670" y="6888"/>
                    <a:pt x="11670" y="6888"/>
                    <a:pt x="11670" y="6888"/>
                  </a:cubicBezTo>
                  <a:cubicBezTo>
                    <a:pt x="11670" y="6955"/>
                    <a:pt x="11670" y="6955"/>
                    <a:pt x="11670" y="6955"/>
                  </a:cubicBezTo>
                  <a:cubicBezTo>
                    <a:pt x="11726" y="7022"/>
                    <a:pt x="11726" y="7022"/>
                    <a:pt x="11726" y="7022"/>
                  </a:cubicBezTo>
                  <a:cubicBezTo>
                    <a:pt x="11782" y="7022"/>
                    <a:pt x="11782" y="7022"/>
                    <a:pt x="11782" y="7022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838" y="6888"/>
                    <a:pt x="11838" y="6888"/>
                    <a:pt x="11838" y="6888"/>
                  </a:cubicBezTo>
                  <a:cubicBezTo>
                    <a:pt x="11838" y="6821"/>
                    <a:pt x="11838" y="6821"/>
                    <a:pt x="11838" y="6821"/>
                  </a:cubicBezTo>
                  <a:cubicBezTo>
                    <a:pt x="11838" y="6821"/>
                    <a:pt x="11838" y="6821"/>
                    <a:pt x="11838" y="6821"/>
                  </a:cubicBezTo>
                  <a:cubicBezTo>
                    <a:pt x="11838" y="6754"/>
                    <a:pt x="11838" y="6754"/>
                    <a:pt x="11838" y="6754"/>
                  </a:cubicBezTo>
                  <a:cubicBezTo>
                    <a:pt x="11838" y="6687"/>
                    <a:pt x="11838" y="6687"/>
                    <a:pt x="11838" y="6687"/>
                  </a:cubicBezTo>
                  <a:cubicBezTo>
                    <a:pt x="11838" y="6687"/>
                    <a:pt x="11838" y="6687"/>
                    <a:pt x="11838" y="6687"/>
                  </a:cubicBezTo>
                  <a:cubicBezTo>
                    <a:pt x="11894" y="6687"/>
                    <a:pt x="11894" y="6687"/>
                    <a:pt x="11894" y="6687"/>
                  </a:cubicBezTo>
                  <a:cubicBezTo>
                    <a:pt x="11950" y="6687"/>
                    <a:pt x="11950" y="6687"/>
                    <a:pt x="11950" y="6687"/>
                  </a:cubicBezTo>
                  <a:cubicBezTo>
                    <a:pt x="11950" y="6754"/>
                    <a:pt x="11950" y="6754"/>
                    <a:pt x="11950" y="6754"/>
                  </a:cubicBezTo>
                  <a:cubicBezTo>
                    <a:pt x="12006" y="6754"/>
                    <a:pt x="12006" y="6754"/>
                    <a:pt x="12006" y="6754"/>
                  </a:cubicBezTo>
                  <a:cubicBezTo>
                    <a:pt x="12006" y="6687"/>
                    <a:pt x="12006" y="6687"/>
                    <a:pt x="12006" y="6687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894" y="6620"/>
                    <a:pt x="11894" y="6620"/>
                    <a:pt x="11894" y="6620"/>
                  </a:cubicBezTo>
                  <a:cubicBezTo>
                    <a:pt x="11838" y="6620"/>
                    <a:pt x="11838" y="6620"/>
                    <a:pt x="11838" y="6620"/>
                  </a:cubicBezTo>
                  <a:cubicBezTo>
                    <a:pt x="11782" y="6554"/>
                    <a:pt x="11782" y="6554"/>
                    <a:pt x="11782" y="6554"/>
                  </a:cubicBezTo>
                  <a:cubicBezTo>
                    <a:pt x="11782" y="6554"/>
                    <a:pt x="11782" y="6554"/>
                    <a:pt x="11782" y="6554"/>
                  </a:cubicBezTo>
                  <a:cubicBezTo>
                    <a:pt x="11782" y="6487"/>
                    <a:pt x="11782" y="6487"/>
                    <a:pt x="11782" y="6487"/>
                  </a:cubicBezTo>
                  <a:cubicBezTo>
                    <a:pt x="11782" y="6420"/>
                    <a:pt x="11782" y="6420"/>
                    <a:pt x="11782" y="6420"/>
                  </a:cubicBezTo>
                  <a:cubicBezTo>
                    <a:pt x="11782" y="6420"/>
                    <a:pt x="11782" y="6420"/>
                    <a:pt x="11782" y="6420"/>
                  </a:cubicBezTo>
                  <a:cubicBezTo>
                    <a:pt x="11838" y="6420"/>
                    <a:pt x="11838" y="6420"/>
                    <a:pt x="11838" y="6420"/>
                  </a:cubicBezTo>
                  <a:cubicBezTo>
                    <a:pt x="11838" y="6353"/>
                    <a:pt x="11838" y="6353"/>
                    <a:pt x="11838" y="6353"/>
                  </a:cubicBezTo>
                  <a:cubicBezTo>
                    <a:pt x="11894" y="6420"/>
                    <a:pt x="11894" y="6420"/>
                    <a:pt x="11894" y="6420"/>
                  </a:cubicBezTo>
                  <a:cubicBezTo>
                    <a:pt x="11894" y="6420"/>
                    <a:pt x="11894" y="6420"/>
                    <a:pt x="11894" y="6420"/>
                  </a:cubicBezTo>
                  <a:cubicBezTo>
                    <a:pt x="11950" y="6554"/>
                    <a:pt x="11950" y="6554"/>
                    <a:pt x="11950" y="6554"/>
                  </a:cubicBezTo>
                  <a:cubicBezTo>
                    <a:pt x="11950" y="6554"/>
                    <a:pt x="11950" y="6554"/>
                    <a:pt x="11950" y="6554"/>
                  </a:cubicBezTo>
                  <a:cubicBezTo>
                    <a:pt x="11950" y="6487"/>
                    <a:pt x="11950" y="6487"/>
                    <a:pt x="11950" y="6487"/>
                  </a:cubicBezTo>
                  <a:cubicBezTo>
                    <a:pt x="11950" y="6487"/>
                    <a:pt x="11950" y="6487"/>
                    <a:pt x="11950" y="6487"/>
                  </a:cubicBezTo>
                  <a:cubicBezTo>
                    <a:pt x="11950" y="6420"/>
                    <a:pt x="11950" y="6420"/>
                    <a:pt x="11950" y="6420"/>
                  </a:cubicBezTo>
                  <a:cubicBezTo>
                    <a:pt x="11950" y="6353"/>
                    <a:pt x="11950" y="6353"/>
                    <a:pt x="11950" y="6353"/>
                  </a:cubicBezTo>
                  <a:cubicBezTo>
                    <a:pt x="11894" y="6353"/>
                    <a:pt x="11894" y="6353"/>
                    <a:pt x="11894" y="6353"/>
                  </a:cubicBezTo>
                  <a:cubicBezTo>
                    <a:pt x="11894" y="6286"/>
                    <a:pt x="11894" y="6286"/>
                    <a:pt x="11894" y="6286"/>
                  </a:cubicBezTo>
                  <a:cubicBezTo>
                    <a:pt x="11950" y="6286"/>
                    <a:pt x="11950" y="6286"/>
                    <a:pt x="11950" y="6286"/>
                  </a:cubicBezTo>
                  <a:cubicBezTo>
                    <a:pt x="11950" y="6219"/>
                    <a:pt x="11950" y="6219"/>
                    <a:pt x="11950" y="6219"/>
                  </a:cubicBezTo>
                  <a:cubicBezTo>
                    <a:pt x="12006" y="6219"/>
                    <a:pt x="12006" y="6219"/>
                    <a:pt x="12006" y="6219"/>
                  </a:cubicBezTo>
                  <a:cubicBezTo>
                    <a:pt x="12006" y="6219"/>
                    <a:pt x="12006" y="6219"/>
                    <a:pt x="12006" y="6219"/>
                  </a:cubicBezTo>
                  <a:cubicBezTo>
                    <a:pt x="12062" y="6219"/>
                    <a:pt x="12062" y="6219"/>
                    <a:pt x="12062" y="6219"/>
                  </a:cubicBezTo>
                  <a:cubicBezTo>
                    <a:pt x="12062" y="6286"/>
                    <a:pt x="12062" y="6286"/>
                    <a:pt x="12062" y="6286"/>
                  </a:cubicBezTo>
                  <a:cubicBezTo>
                    <a:pt x="12118" y="6286"/>
                    <a:pt x="12118" y="6286"/>
                    <a:pt x="12118" y="6286"/>
                  </a:cubicBezTo>
                  <a:cubicBezTo>
                    <a:pt x="12175" y="6219"/>
                    <a:pt x="12175" y="6219"/>
                    <a:pt x="12175" y="6219"/>
                  </a:cubicBezTo>
                  <a:cubicBezTo>
                    <a:pt x="12118" y="6219"/>
                    <a:pt x="12118" y="6219"/>
                    <a:pt x="12118" y="6219"/>
                  </a:cubicBezTo>
                  <a:cubicBezTo>
                    <a:pt x="12062" y="6219"/>
                    <a:pt x="12062" y="6219"/>
                    <a:pt x="12062" y="6219"/>
                  </a:cubicBezTo>
                  <a:cubicBezTo>
                    <a:pt x="12118" y="6152"/>
                    <a:pt x="12118" y="6152"/>
                    <a:pt x="12118" y="6152"/>
                  </a:cubicBezTo>
                  <a:cubicBezTo>
                    <a:pt x="12175" y="6152"/>
                    <a:pt x="12175" y="6152"/>
                    <a:pt x="12175" y="6152"/>
                  </a:cubicBezTo>
                  <a:cubicBezTo>
                    <a:pt x="12231" y="6152"/>
                    <a:pt x="12231" y="6152"/>
                    <a:pt x="12231" y="6152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86"/>
                    <a:pt x="12231" y="6286"/>
                    <a:pt x="12231" y="6286"/>
                  </a:cubicBezTo>
                  <a:cubicBezTo>
                    <a:pt x="12287" y="6353"/>
                    <a:pt x="12287" y="6353"/>
                    <a:pt x="12287" y="6353"/>
                  </a:cubicBezTo>
                  <a:cubicBezTo>
                    <a:pt x="12287" y="6286"/>
                    <a:pt x="12287" y="6286"/>
                    <a:pt x="12287" y="6286"/>
                  </a:cubicBezTo>
                  <a:cubicBezTo>
                    <a:pt x="12343" y="6353"/>
                    <a:pt x="12343" y="6353"/>
                    <a:pt x="12343" y="6353"/>
                  </a:cubicBezTo>
                  <a:cubicBezTo>
                    <a:pt x="12399" y="6353"/>
                    <a:pt x="12399" y="6353"/>
                    <a:pt x="12399" y="6353"/>
                  </a:cubicBezTo>
                  <a:cubicBezTo>
                    <a:pt x="12455" y="6286"/>
                    <a:pt x="12455" y="6286"/>
                    <a:pt x="12455" y="6286"/>
                  </a:cubicBezTo>
                  <a:cubicBezTo>
                    <a:pt x="12511" y="6286"/>
                    <a:pt x="12511" y="6286"/>
                    <a:pt x="12511" y="6286"/>
                  </a:cubicBezTo>
                  <a:cubicBezTo>
                    <a:pt x="12623" y="6286"/>
                    <a:pt x="12623" y="6286"/>
                    <a:pt x="12623" y="6286"/>
                  </a:cubicBezTo>
                  <a:cubicBezTo>
                    <a:pt x="12623" y="6353"/>
                    <a:pt x="12623" y="6353"/>
                    <a:pt x="12623" y="6353"/>
                  </a:cubicBezTo>
                  <a:cubicBezTo>
                    <a:pt x="12679" y="6353"/>
                    <a:pt x="12679" y="6353"/>
                    <a:pt x="12679" y="6353"/>
                  </a:cubicBezTo>
                  <a:cubicBezTo>
                    <a:pt x="12679" y="6353"/>
                    <a:pt x="12679" y="6353"/>
                    <a:pt x="12679" y="6353"/>
                  </a:cubicBezTo>
                  <a:cubicBezTo>
                    <a:pt x="12679" y="6420"/>
                    <a:pt x="12679" y="6420"/>
                    <a:pt x="12679" y="6420"/>
                  </a:cubicBezTo>
                  <a:cubicBezTo>
                    <a:pt x="12679" y="6420"/>
                    <a:pt x="12679" y="6420"/>
                    <a:pt x="12679" y="6420"/>
                  </a:cubicBezTo>
                  <a:cubicBezTo>
                    <a:pt x="12679" y="6487"/>
                    <a:pt x="12679" y="6487"/>
                    <a:pt x="12679" y="6487"/>
                  </a:cubicBezTo>
                  <a:cubicBezTo>
                    <a:pt x="12623" y="6554"/>
                    <a:pt x="12623" y="6554"/>
                    <a:pt x="12623" y="6554"/>
                  </a:cubicBezTo>
                  <a:cubicBezTo>
                    <a:pt x="12567" y="6487"/>
                    <a:pt x="12567" y="6487"/>
                    <a:pt x="12567" y="6487"/>
                  </a:cubicBezTo>
                  <a:cubicBezTo>
                    <a:pt x="12567" y="6487"/>
                    <a:pt x="12567" y="6487"/>
                    <a:pt x="12567" y="6487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67" y="6620"/>
                    <a:pt x="12567" y="6620"/>
                    <a:pt x="12567" y="6620"/>
                  </a:cubicBezTo>
                  <a:cubicBezTo>
                    <a:pt x="12567" y="6620"/>
                    <a:pt x="12567" y="6620"/>
                    <a:pt x="12567" y="6620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455" y="6687"/>
                    <a:pt x="12455" y="6687"/>
                    <a:pt x="12455" y="6687"/>
                  </a:cubicBezTo>
                  <a:cubicBezTo>
                    <a:pt x="12399" y="6687"/>
                    <a:pt x="12399" y="6687"/>
                    <a:pt x="12399" y="6687"/>
                  </a:cubicBezTo>
                  <a:cubicBezTo>
                    <a:pt x="12399" y="6754"/>
                    <a:pt x="12399" y="6754"/>
                    <a:pt x="12399" y="6754"/>
                  </a:cubicBezTo>
                  <a:cubicBezTo>
                    <a:pt x="12287" y="6754"/>
                    <a:pt x="12287" y="6754"/>
                    <a:pt x="12287" y="6754"/>
                  </a:cubicBezTo>
                  <a:cubicBezTo>
                    <a:pt x="12231" y="6821"/>
                    <a:pt x="12231" y="6821"/>
                    <a:pt x="12231" y="6821"/>
                  </a:cubicBezTo>
                  <a:cubicBezTo>
                    <a:pt x="12231" y="6821"/>
                    <a:pt x="12231" y="6821"/>
                    <a:pt x="12231" y="6821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231" y="6888"/>
                    <a:pt x="12231" y="6888"/>
                    <a:pt x="12231" y="6888"/>
                  </a:cubicBezTo>
                  <a:cubicBezTo>
                    <a:pt x="12287" y="6888"/>
                    <a:pt x="12287" y="6888"/>
                    <a:pt x="12287" y="6888"/>
                  </a:cubicBezTo>
                  <a:cubicBezTo>
                    <a:pt x="12287" y="6888"/>
                    <a:pt x="12287" y="6888"/>
                    <a:pt x="12287" y="6888"/>
                  </a:cubicBezTo>
                  <a:cubicBezTo>
                    <a:pt x="12399" y="6888"/>
                    <a:pt x="12399" y="6888"/>
                    <a:pt x="12399" y="6888"/>
                  </a:cubicBezTo>
                  <a:cubicBezTo>
                    <a:pt x="12399" y="6955"/>
                    <a:pt x="12399" y="6955"/>
                    <a:pt x="12399" y="6955"/>
                  </a:cubicBezTo>
                  <a:cubicBezTo>
                    <a:pt x="12399" y="6955"/>
                    <a:pt x="12399" y="6955"/>
                    <a:pt x="12399" y="6955"/>
                  </a:cubicBezTo>
                  <a:cubicBezTo>
                    <a:pt x="12343" y="6955"/>
                    <a:pt x="12343" y="6955"/>
                    <a:pt x="12343" y="6955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89"/>
                    <a:pt x="12399" y="7089"/>
                    <a:pt x="12399" y="7089"/>
                  </a:cubicBezTo>
                  <a:cubicBezTo>
                    <a:pt x="12343" y="7089"/>
                    <a:pt x="12343" y="7089"/>
                    <a:pt x="12343" y="7089"/>
                  </a:cubicBezTo>
                  <a:cubicBezTo>
                    <a:pt x="12343" y="7155"/>
                    <a:pt x="12343" y="7155"/>
                    <a:pt x="12343" y="7155"/>
                  </a:cubicBezTo>
                  <a:cubicBezTo>
                    <a:pt x="12343" y="7222"/>
                    <a:pt x="12343" y="7222"/>
                    <a:pt x="12343" y="7222"/>
                  </a:cubicBezTo>
                  <a:cubicBezTo>
                    <a:pt x="12399" y="7155"/>
                    <a:pt x="12399" y="7155"/>
                    <a:pt x="12399" y="7155"/>
                  </a:cubicBezTo>
                  <a:cubicBezTo>
                    <a:pt x="12455" y="7089"/>
                    <a:pt x="12455" y="7089"/>
                    <a:pt x="12455" y="7089"/>
                  </a:cubicBezTo>
                  <a:cubicBezTo>
                    <a:pt x="12455" y="7089"/>
                    <a:pt x="12455" y="7089"/>
                    <a:pt x="12455" y="7089"/>
                  </a:cubicBezTo>
                  <a:cubicBezTo>
                    <a:pt x="12511" y="7089"/>
                    <a:pt x="12511" y="7089"/>
                    <a:pt x="12511" y="7089"/>
                  </a:cubicBezTo>
                  <a:cubicBezTo>
                    <a:pt x="12455" y="7155"/>
                    <a:pt x="12455" y="7155"/>
                    <a:pt x="12455" y="7155"/>
                  </a:cubicBezTo>
                  <a:cubicBezTo>
                    <a:pt x="12455" y="7222"/>
                    <a:pt x="12455" y="7222"/>
                    <a:pt x="12455" y="7222"/>
                  </a:cubicBezTo>
                  <a:cubicBezTo>
                    <a:pt x="12455" y="7289"/>
                    <a:pt x="12455" y="7289"/>
                    <a:pt x="12455" y="7289"/>
                  </a:cubicBezTo>
                  <a:cubicBezTo>
                    <a:pt x="12455" y="7356"/>
                    <a:pt x="12455" y="7356"/>
                    <a:pt x="12455" y="7356"/>
                  </a:cubicBezTo>
                  <a:cubicBezTo>
                    <a:pt x="12343" y="7356"/>
                    <a:pt x="12343" y="7356"/>
                    <a:pt x="12343" y="7356"/>
                  </a:cubicBezTo>
                  <a:cubicBezTo>
                    <a:pt x="12343" y="7423"/>
                    <a:pt x="12343" y="7423"/>
                    <a:pt x="12343" y="7423"/>
                  </a:cubicBezTo>
                  <a:cubicBezTo>
                    <a:pt x="12287" y="7423"/>
                    <a:pt x="12287" y="7423"/>
                    <a:pt x="12287" y="7423"/>
                  </a:cubicBezTo>
                  <a:cubicBezTo>
                    <a:pt x="12343" y="7423"/>
                    <a:pt x="12343" y="7423"/>
                    <a:pt x="12343" y="7423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31" y="7490"/>
                    <a:pt x="12231" y="7490"/>
                    <a:pt x="12231" y="7490"/>
                  </a:cubicBezTo>
                  <a:cubicBezTo>
                    <a:pt x="12231" y="7557"/>
                    <a:pt x="12231" y="7557"/>
                    <a:pt x="12231" y="7557"/>
                  </a:cubicBezTo>
                  <a:cubicBezTo>
                    <a:pt x="12287" y="7557"/>
                    <a:pt x="12287" y="7557"/>
                    <a:pt x="12287" y="7557"/>
                  </a:cubicBezTo>
                  <a:cubicBezTo>
                    <a:pt x="12287" y="7624"/>
                    <a:pt x="12287" y="7624"/>
                    <a:pt x="12287" y="7624"/>
                  </a:cubicBezTo>
                  <a:cubicBezTo>
                    <a:pt x="12231" y="7624"/>
                    <a:pt x="12231" y="7624"/>
                    <a:pt x="12231" y="7624"/>
                  </a:cubicBezTo>
                  <a:cubicBezTo>
                    <a:pt x="12287" y="7690"/>
                    <a:pt x="12287" y="7690"/>
                    <a:pt x="12287" y="7690"/>
                  </a:cubicBezTo>
                  <a:cubicBezTo>
                    <a:pt x="12231" y="7690"/>
                    <a:pt x="12231" y="7690"/>
                    <a:pt x="12231" y="7690"/>
                  </a:cubicBezTo>
                  <a:cubicBezTo>
                    <a:pt x="12175" y="7690"/>
                    <a:pt x="12175" y="7690"/>
                    <a:pt x="12175" y="7690"/>
                  </a:cubicBezTo>
                  <a:cubicBezTo>
                    <a:pt x="12175" y="7690"/>
                    <a:pt x="12175" y="7690"/>
                    <a:pt x="12175" y="7690"/>
                  </a:cubicBezTo>
                  <a:cubicBezTo>
                    <a:pt x="12118" y="7690"/>
                    <a:pt x="12118" y="7690"/>
                    <a:pt x="12118" y="7690"/>
                  </a:cubicBezTo>
                  <a:cubicBezTo>
                    <a:pt x="12062" y="7757"/>
                    <a:pt x="12062" y="7757"/>
                    <a:pt x="12062" y="7757"/>
                  </a:cubicBezTo>
                  <a:cubicBezTo>
                    <a:pt x="12062" y="7757"/>
                    <a:pt x="12062" y="7757"/>
                    <a:pt x="12062" y="7757"/>
                  </a:cubicBezTo>
                  <a:cubicBezTo>
                    <a:pt x="12006" y="7824"/>
                    <a:pt x="12006" y="7824"/>
                    <a:pt x="12006" y="7824"/>
                  </a:cubicBezTo>
                  <a:cubicBezTo>
                    <a:pt x="11950" y="7757"/>
                    <a:pt x="11950" y="7757"/>
                    <a:pt x="11950" y="7757"/>
                  </a:cubicBezTo>
                  <a:cubicBezTo>
                    <a:pt x="11894" y="7824"/>
                    <a:pt x="11894" y="7824"/>
                    <a:pt x="11894" y="7824"/>
                  </a:cubicBezTo>
                  <a:cubicBezTo>
                    <a:pt x="11838" y="7757"/>
                    <a:pt x="11838" y="7757"/>
                    <a:pt x="11838" y="7757"/>
                  </a:cubicBezTo>
                  <a:cubicBezTo>
                    <a:pt x="11838" y="7690"/>
                    <a:pt x="11838" y="7690"/>
                    <a:pt x="11838" y="7690"/>
                  </a:cubicBezTo>
                  <a:cubicBezTo>
                    <a:pt x="11894" y="7624"/>
                    <a:pt x="11894" y="7624"/>
                    <a:pt x="11894" y="7624"/>
                  </a:cubicBezTo>
                  <a:cubicBezTo>
                    <a:pt x="11894" y="7557"/>
                    <a:pt x="11894" y="7557"/>
                    <a:pt x="11894" y="7557"/>
                  </a:cubicBezTo>
                  <a:cubicBezTo>
                    <a:pt x="11782" y="7624"/>
                    <a:pt x="11782" y="7624"/>
                    <a:pt x="11782" y="7624"/>
                  </a:cubicBezTo>
                  <a:cubicBezTo>
                    <a:pt x="11782" y="7690"/>
                    <a:pt x="11782" y="7690"/>
                    <a:pt x="11782" y="7690"/>
                  </a:cubicBezTo>
                  <a:cubicBezTo>
                    <a:pt x="11838" y="7824"/>
                    <a:pt x="11838" y="7824"/>
                    <a:pt x="11838" y="7824"/>
                  </a:cubicBezTo>
                  <a:cubicBezTo>
                    <a:pt x="11838" y="7824"/>
                    <a:pt x="11838" y="7824"/>
                    <a:pt x="11838" y="7824"/>
                  </a:cubicBezTo>
                  <a:cubicBezTo>
                    <a:pt x="11838" y="7891"/>
                    <a:pt x="11838" y="7891"/>
                    <a:pt x="11838" y="7891"/>
                  </a:cubicBezTo>
                  <a:cubicBezTo>
                    <a:pt x="11782" y="7891"/>
                    <a:pt x="11782" y="7891"/>
                    <a:pt x="11782" y="7891"/>
                  </a:cubicBezTo>
                  <a:cubicBezTo>
                    <a:pt x="11726" y="7958"/>
                    <a:pt x="11726" y="7958"/>
                    <a:pt x="11726" y="7958"/>
                  </a:cubicBezTo>
                  <a:cubicBezTo>
                    <a:pt x="11726" y="7958"/>
                    <a:pt x="11670" y="8025"/>
                    <a:pt x="11670" y="8025"/>
                  </a:cubicBezTo>
                  <a:close/>
                  <a:moveTo>
                    <a:pt x="12511" y="6754"/>
                  </a:moveTo>
                  <a:cubicBezTo>
                    <a:pt x="12511" y="6754"/>
                    <a:pt x="12511" y="6754"/>
                    <a:pt x="12511" y="6754"/>
                  </a:cubicBezTo>
                  <a:cubicBezTo>
                    <a:pt x="12511" y="6754"/>
                    <a:pt x="12511" y="6754"/>
                    <a:pt x="12511" y="6754"/>
                  </a:cubicBezTo>
                  <a:cubicBezTo>
                    <a:pt x="12567" y="6754"/>
                    <a:pt x="12567" y="6754"/>
                    <a:pt x="12567" y="6754"/>
                  </a:cubicBezTo>
                  <a:cubicBezTo>
                    <a:pt x="12511" y="6754"/>
                    <a:pt x="12511" y="6754"/>
                    <a:pt x="12511" y="6754"/>
                  </a:cubicBezTo>
                  <a:close/>
                  <a:moveTo>
                    <a:pt x="12455" y="6955"/>
                  </a:moveTo>
                  <a:cubicBezTo>
                    <a:pt x="12511" y="6955"/>
                    <a:pt x="12511" y="6955"/>
                    <a:pt x="12511" y="6955"/>
                  </a:cubicBezTo>
                  <a:cubicBezTo>
                    <a:pt x="12567" y="6888"/>
                    <a:pt x="12567" y="6888"/>
                    <a:pt x="12567" y="6888"/>
                  </a:cubicBezTo>
                  <a:cubicBezTo>
                    <a:pt x="12567" y="6888"/>
                    <a:pt x="12567" y="6888"/>
                    <a:pt x="12567" y="6888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455" y="6888"/>
                    <a:pt x="12455" y="6888"/>
                    <a:pt x="12455" y="6888"/>
                  </a:cubicBezTo>
                  <a:cubicBezTo>
                    <a:pt x="12455" y="6888"/>
                    <a:pt x="12455" y="6888"/>
                    <a:pt x="12455" y="6888"/>
                  </a:cubicBezTo>
                  <a:cubicBezTo>
                    <a:pt x="12455" y="6955"/>
                    <a:pt x="12455" y="6955"/>
                    <a:pt x="12455" y="6955"/>
                  </a:cubicBezTo>
                  <a:cubicBezTo>
                    <a:pt x="12455" y="6955"/>
                    <a:pt x="12455" y="6955"/>
                    <a:pt x="12455" y="6955"/>
                  </a:cubicBezTo>
                  <a:close/>
                  <a:moveTo>
                    <a:pt x="12455" y="7089"/>
                  </a:moveTo>
                  <a:cubicBezTo>
                    <a:pt x="12455" y="7089"/>
                    <a:pt x="12455" y="7089"/>
                    <a:pt x="12455" y="7089"/>
                  </a:cubicBezTo>
                  <a:cubicBezTo>
                    <a:pt x="12511" y="7022"/>
                    <a:pt x="12511" y="7022"/>
                    <a:pt x="12511" y="7022"/>
                  </a:cubicBezTo>
                  <a:cubicBezTo>
                    <a:pt x="12455" y="7022"/>
                    <a:pt x="12455" y="7022"/>
                    <a:pt x="12455" y="7022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89"/>
                    <a:pt x="12399" y="7089"/>
                    <a:pt x="12399" y="7089"/>
                  </a:cubicBezTo>
                  <a:cubicBezTo>
                    <a:pt x="12455" y="7089"/>
                    <a:pt x="12455" y="7089"/>
                    <a:pt x="12455" y="7089"/>
                  </a:cubicBezTo>
                  <a:close/>
                  <a:moveTo>
                    <a:pt x="10548" y="5952"/>
                  </a:moveTo>
                  <a:cubicBezTo>
                    <a:pt x="10548" y="5952"/>
                    <a:pt x="10548" y="5952"/>
                    <a:pt x="10548" y="5952"/>
                  </a:cubicBezTo>
                  <a:cubicBezTo>
                    <a:pt x="10548" y="6019"/>
                    <a:pt x="10548" y="6019"/>
                    <a:pt x="10548" y="6019"/>
                  </a:cubicBezTo>
                  <a:cubicBezTo>
                    <a:pt x="10604" y="5952"/>
                    <a:pt x="10604" y="5952"/>
                    <a:pt x="10604" y="5952"/>
                  </a:cubicBezTo>
                  <a:cubicBezTo>
                    <a:pt x="10660" y="6019"/>
                    <a:pt x="10660" y="6019"/>
                    <a:pt x="10660" y="6019"/>
                  </a:cubicBezTo>
                  <a:cubicBezTo>
                    <a:pt x="10660" y="5952"/>
                    <a:pt x="10660" y="5952"/>
                    <a:pt x="10660" y="5952"/>
                  </a:cubicBezTo>
                  <a:cubicBezTo>
                    <a:pt x="10604" y="5952"/>
                    <a:pt x="10604" y="5952"/>
                    <a:pt x="10604" y="5952"/>
                  </a:cubicBezTo>
                  <a:cubicBezTo>
                    <a:pt x="10548" y="5952"/>
                    <a:pt x="10548" y="5952"/>
                    <a:pt x="10548" y="5952"/>
                  </a:cubicBezTo>
                  <a:cubicBezTo>
                    <a:pt x="10548" y="5952"/>
                    <a:pt x="10548" y="5952"/>
                    <a:pt x="10548" y="5952"/>
                  </a:cubicBezTo>
                  <a:close/>
                  <a:moveTo>
                    <a:pt x="10884" y="6620"/>
                  </a:moveTo>
                  <a:cubicBezTo>
                    <a:pt x="10828" y="6554"/>
                    <a:pt x="10828" y="6554"/>
                    <a:pt x="10828" y="6554"/>
                  </a:cubicBezTo>
                  <a:cubicBezTo>
                    <a:pt x="10828" y="6420"/>
                    <a:pt x="10828" y="6420"/>
                    <a:pt x="10828" y="6420"/>
                  </a:cubicBezTo>
                  <a:cubicBezTo>
                    <a:pt x="10828" y="6420"/>
                    <a:pt x="10828" y="6420"/>
                    <a:pt x="10828" y="6420"/>
                  </a:cubicBezTo>
                  <a:cubicBezTo>
                    <a:pt x="10828" y="6353"/>
                    <a:pt x="10828" y="6353"/>
                    <a:pt x="10828" y="6353"/>
                  </a:cubicBezTo>
                  <a:cubicBezTo>
                    <a:pt x="10828" y="6353"/>
                    <a:pt x="10828" y="6353"/>
                    <a:pt x="10828" y="6353"/>
                  </a:cubicBezTo>
                  <a:cubicBezTo>
                    <a:pt x="10772" y="6286"/>
                    <a:pt x="10772" y="6286"/>
                    <a:pt x="10772" y="6286"/>
                  </a:cubicBezTo>
                  <a:cubicBezTo>
                    <a:pt x="10772" y="6219"/>
                    <a:pt x="10772" y="6219"/>
                    <a:pt x="10772" y="6219"/>
                  </a:cubicBezTo>
                  <a:cubicBezTo>
                    <a:pt x="10772" y="6152"/>
                    <a:pt x="10772" y="6152"/>
                    <a:pt x="10772" y="6152"/>
                  </a:cubicBezTo>
                  <a:cubicBezTo>
                    <a:pt x="10716" y="6085"/>
                    <a:pt x="10716" y="6085"/>
                    <a:pt x="10716" y="6085"/>
                  </a:cubicBezTo>
                  <a:cubicBezTo>
                    <a:pt x="10716" y="6085"/>
                    <a:pt x="10716" y="6085"/>
                    <a:pt x="10716" y="6085"/>
                  </a:cubicBezTo>
                  <a:cubicBezTo>
                    <a:pt x="10772" y="6019"/>
                    <a:pt x="10772" y="6019"/>
                    <a:pt x="10772" y="6019"/>
                  </a:cubicBezTo>
                  <a:cubicBezTo>
                    <a:pt x="10828" y="6019"/>
                    <a:pt x="10828" y="6019"/>
                    <a:pt x="10828" y="6019"/>
                  </a:cubicBezTo>
                  <a:cubicBezTo>
                    <a:pt x="10884" y="5952"/>
                    <a:pt x="10884" y="5952"/>
                    <a:pt x="10884" y="5952"/>
                  </a:cubicBezTo>
                  <a:cubicBezTo>
                    <a:pt x="10940" y="5952"/>
                    <a:pt x="10940" y="5952"/>
                    <a:pt x="10940" y="5952"/>
                  </a:cubicBezTo>
                  <a:cubicBezTo>
                    <a:pt x="10996" y="5952"/>
                    <a:pt x="10996" y="5952"/>
                    <a:pt x="10996" y="5952"/>
                  </a:cubicBezTo>
                  <a:cubicBezTo>
                    <a:pt x="10996" y="5952"/>
                    <a:pt x="10996" y="5952"/>
                    <a:pt x="10996" y="5952"/>
                  </a:cubicBezTo>
                  <a:cubicBezTo>
                    <a:pt x="11052" y="6019"/>
                    <a:pt x="11052" y="6019"/>
                    <a:pt x="11052" y="6019"/>
                  </a:cubicBezTo>
                  <a:cubicBezTo>
                    <a:pt x="11109" y="6019"/>
                    <a:pt x="11109" y="6019"/>
                    <a:pt x="11109" y="6019"/>
                  </a:cubicBezTo>
                  <a:cubicBezTo>
                    <a:pt x="11109" y="6019"/>
                    <a:pt x="11109" y="6019"/>
                    <a:pt x="11109" y="6019"/>
                  </a:cubicBezTo>
                  <a:cubicBezTo>
                    <a:pt x="11165" y="6019"/>
                    <a:pt x="11165" y="6019"/>
                    <a:pt x="11165" y="6019"/>
                  </a:cubicBezTo>
                  <a:cubicBezTo>
                    <a:pt x="11221" y="6019"/>
                    <a:pt x="11221" y="6019"/>
                    <a:pt x="11221" y="6019"/>
                  </a:cubicBezTo>
                  <a:cubicBezTo>
                    <a:pt x="11221" y="6085"/>
                    <a:pt x="11221" y="6085"/>
                    <a:pt x="11221" y="6085"/>
                  </a:cubicBezTo>
                  <a:cubicBezTo>
                    <a:pt x="11221" y="6085"/>
                    <a:pt x="11221" y="6085"/>
                    <a:pt x="11221" y="6085"/>
                  </a:cubicBezTo>
                  <a:cubicBezTo>
                    <a:pt x="11221" y="6152"/>
                    <a:pt x="11221" y="6152"/>
                    <a:pt x="11221" y="6152"/>
                  </a:cubicBezTo>
                  <a:cubicBezTo>
                    <a:pt x="11277" y="6152"/>
                    <a:pt x="11277" y="6152"/>
                    <a:pt x="11277" y="6152"/>
                  </a:cubicBezTo>
                  <a:cubicBezTo>
                    <a:pt x="11277" y="6219"/>
                    <a:pt x="11277" y="6219"/>
                    <a:pt x="11277" y="6219"/>
                  </a:cubicBezTo>
                  <a:cubicBezTo>
                    <a:pt x="11221" y="6219"/>
                    <a:pt x="11221" y="6219"/>
                    <a:pt x="11221" y="6219"/>
                  </a:cubicBezTo>
                  <a:cubicBezTo>
                    <a:pt x="11221" y="6286"/>
                    <a:pt x="11221" y="6286"/>
                    <a:pt x="11221" y="6286"/>
                  </a:cubicBezTo>
                  <a:cubicBezTo>
                    <a:pt x="11165" y="6353"/>
                    <a:pt x="11165" y="6353"/>
                    <a:pt x="11165" y="6353"/>
                  </a:cubicBezTo>
                  <a:cubicBezTo>
                    <a:pt x="11165" y="6353"/>
                    <a:pt x="11165" y="6353"/>
                    <a:pt x="11165" y="6353"/>
                  </a:cubicBezTo>
                  <a:cubicBezTo>
                    <a:pt x="11109" y="6420"/>
                    <a:pt x="11109" y="6420"/>
                    <a:pt x="11109" y="6420"/>
                  </a:cubicBezTo>
                  <a:cubicBezTo>
                    <a:pt x="10996" y="6487"/>
                    <a:pt x="10996" y="6487"/>
                    <a:pt x="10996" y="6487"/>
                  </a:cubicBezTo>
                  <a:cubicBezTo>
                    <a:pt x="10940" y="6554"/>
                    <a:pt x="10940" y="6554"/>
                    <a:pt x="10940" y="6554"/>
                  </a:cubicBezTo>
                  <a:cubicBezTo>
                    <a:pt x="10940" y="6554"/>
                    <a:pt x="10940" y="6554"/>
                    <a:pt x="10940" y="6554"/>
                  </a:cubicBezTo>
                  <a:cubicBezTo>
                    <a:pt x="10884" y="6554"/>
                    <a:pt x="10884" y="6554"/>
                    <a:pt x="10884" y="6554"/>
                  </a:cubicBezTo>
                  <a:cubicBezTo>
                    <a:pt x="10884" y="6620"/>
                    <a:pt x="10884" y="6620"/>
                    <a:pt x="10884" y="6620"/>
                  </a:cubicBezTo>
                  <a:cubicBezTo>
                    <a:pt x="10884" y="6620"/>
                    <a:pt x="10884" y="6620"/>
                    <a:pt x="10884" y="6620"/>
                  </a:cubicBezTo>
                  <a:close/>
                  <a:moveTo>
                    <a:pt x="12679" y="7690"/>
                  </a:moveTo>
                  <a:cubicBezTo>
                    <a:pt x="12567" y="7624"/>
                    <a:pt x="12567" y="7624"/>
                    <a:pt x="12567" y="7624"/>
                  </a:cubicBezTo>
                  <a:cubicBezTo>
                    <a:pt x="12567" y="7624"/>
                    <a:pt x="12567" y="7624"/>
                    <a:pt x="12567" y="7624"/>
                  </a:cubicBezTo>
                  <a:cubicBezTo>
                    <a:pt x="12455" y="7624"/>
                    <a:pt x="12455" y="7624"/>
                    <a:pt x="12455" y="7624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11" y="7490"/>
                    <a:pt x="12511" y="7490"/>
                    <a:pt x="12511" y="7490"/>
                  </a:cubicBezTo>
                  <a:cubicBezTo>
                    <a:pt x="12567" y="7423"/>
                    <a:pt x="12567" y="7423"/>
                    <a:pt x="12567" y="7423"/>
                  </a:cubicBezTo>
                  <a:cubicBezTo>
                    <a:pt x="12623" y="7356"/>
                    <a:pt x="12623" y="7356"/>
                    <a:pt x="12623" y="7356"/>
                  </a:cubicBezTo>
                  <a:cubicBezTo>
                    <a:pt x="12623" y="7289"/>
                    <a:pt x="12623" y="7289"/>
                    <a:pt x="12623" y="7289"/>
                  </a:cubicBezTo>
                  <a:cubicBezTo>
                    <a:pt x="12623" y="7289"/>
                    <a:pt x="12623" y="7289"/>
                    <a:pt x="12623" y="7289"/>
                  </a:cubicBezTo>
                  <a:cubicBezTo>
                    <a:pt x="12623" y="7222"/>
                    <a:pt x="12623" y="7222"/>
                    <a:pt x="12623" y="7222"/>
                  </a:cubicBezTo>
                  <a:cubicBezTo>
                    <a:pt x="12567" y="7222"/>
                    <a:pt x="12567" y="7222"/>
                    <a:pt x="12567" y="7222"/>
                  </a:cubicBezTo>
                  <a:cubicBezTo>
                    <a:pt x="12623" y="7155"/>
                    <a:pt x="12623" y="7155"/>
                    <a:pt x="12623" y="7155"/>
                  </a:cubicBezTo>
                  <a:cubicBezTo>
                    <a:pt x="12623" y="7089"/>
                    <a:pt x="12623" y="7089"/>
                    <a:pt x="12623" y="7089"/>
                  </a:cubicBezTo>
                  <a:cubicBezTo>
                    <a:pt x="12679" y="7022"/>
                    <a:pt x="12679" y="7022"/>
                    <a:pt x="12679" y="7022"/>
                  </a:cubicBezTo>
                  <a:cubicBezTo>
                    <a:pt x="12679" y="6955"/>
                    <a:pt x="12679" y="6955"/>
                    <a:pt x="12679" y="6955"/>
                  </a:cubicBezTo>
                  <a:cubicBezTo>
                    <a:pt x="12679" y="6955"/>
                    <a:pt x="12679" y="6955"/>
                    <a:pt x="12679" y="6955"/>
                  </a:cubicBezTo>
                  <a:cubicBezTo>
                    <a:pt x="12736" y="6888"/>
                    <a:pt x="12736" y="6888"/>
                    <a:pt x="12736" y="6888"/>
                  </a:cubicBezTo>
                  <a:cubicBezTo>
                    <a:pt x="12736" y="6821"/>
                    <a:pt x="12736" y="6821"/>
                    <a:pt x="12736" y="6821"/>
                  </a:cubicBezTo>
                  <a:cubicBezTo>
                    <a:pt x="12792" y="6821"/>
                    <a:pt x="12792" y="6821"/>
                    <a:pt x="12792" y="6821"/>
                  </a:cubicBezTo>
                  <a:cubicBezTo>
                    <a:pt x="12792" y="6754"/>
                    <a:pt x="12792" y="6754"/>
                    <a:pt x="12792" y="6754"/>
                  </a:cubicBezTo>
                  <a:cubicBezTo>
                    <a:pt x="12848" y="6687"/>
                    <a:pt x="12848" y="6687"/>
                    <a:pt x="12848" y="6687"/>
                  </a:cubicBezTo>
                  <a:cubicBezTo>
                    <a:pt x="12848" y="6620"/>
                    <a:pt x="12848" y="6620"/>
                    <a:pt x="12848" y="6620"/>
                  </a:cubicBezTo>
                  <a:cubicBezTo>
                    <a:pt x="12904" y="6620"/>
                    <a:pt x="12904" y="6620"/>
                    <a:pt x="12904" y="6620"/>
                  </a:cubicBezTo>
                  <a:cubicBezTo>
                    <a:pt x="12904" y="6554"/>
                    <a:pt x="12904" y="6554"/>
                    <a:pt x="12904" y="6554"/>
                  </a:cubicBezTo>
                  <a:cubicBezTo>
                    <a:pt x="12904" y="6554"/>
                    <a:pt x="12904" y="6554"/>
                    <a:pt x="12904" y="6554"/>
                  </a:cubicBezTo>
                  <a:cubicBezTo>
                    <a:pt x="12904" y="6487"/>
                    <a:pt x="12904" y="6487"/>
                    <a:pt x="12904" y="6487"/>
                  </a:cubicBezTo>
                  <a:cubicBezTo>
                    <a:pt x="12960" y="6487"/>
                    <a:pt x="12960" y="6487"/>
                    <a:pt x="12960" y="6487"/>
                  </a:cubicBezTo>
                  <a:cubicBezTo>
                    <a:pt x="13016" y="6554"/>
                    <a:pt x="13016" y="6554"/>
                    <a:pt x="13016" y="6554"/>
                  </a:cubicBezTo>
                  <a:cubicBezTo>
                    <a:pt x="13016" y="6620"/>
                    <a:pt x="13016" y="6620"/>
                    <a:pt x="13016" y="6620"/>
                  </a:cubicBezTo>
                  <a:cubicBezTo>
                    <a:pt x="13072" y="6620"/>
                    <a:pt x="13072" y="6620"/>
                    <a:pt x="13072" y="6620"/>
                  </a:cubicBezTo>
                  <a:cubicBezTo>
                    <a:pt x="13072" y="6554"/>
                    <a:pt x="13072" y="6554"/>
                    <a:pt x="13072" y="6554"/>
                  </a:cubicBezTo>
                  <a:cubicBezTo>
                    <a:pt x="13016" y="6487"/>
                    <a:pt x="13016" y="6487"/>
                    <a:pt x="13016" y="6487"/>
                  </a:cubicBezTo>
                  <a:cubicBezTo>
                    <a:pt x="13016" y="6487"/>
                    <a:pt x="13016" y="6487"/>
                    <a:pt x="13016" y="6487"/>
                  </a:cubicBezTo>
                  <a:cubicBezTo>
                    <a:pt x="13072" y="6487"/>
                    <a:pt x="13072" y="6487"/>
                    <a:pt x="13072" y="6487"/>
                  </a:cubicBezTo>
                  <a:cubicBezTo>
                    <a:pt x="13016" y="6420"/>
                    <a:pt x="13016" y="6420"/>
                    <a:pt x="13016" y="6420"/>
                  </a:cubicBezTo>
                  <a:cubicBezTo>
                    <a:pt x="13072" y="6353"/>
                    <a:pt x="13072" y="6353"/>
                    <a:pt x="13072" y="6353"/>
                  </a:cubicBezTo>
                  <a:cubicBezTo>
                    <a:pt x="13184" y="6286"/>
                    <a:pt x="13184" y="6286"/>
                    <a:pt x="13184" y="6286"/>
                  </a:cubicBezTo>
                  <a:cubicBezTo>
                    <a:pt x="13241" y="6286"/>
                    <a:pt x="13241" y="6286"/>
                    <a:pt x="13241" y="6286"/>
                  </a:cubicBezTo>
                  <a:cubicBezTo>
                    <a:pt x="13297" y="6286"/>
                    <a:pt x="13297" y="6286"/>
                    <a:pt x="13297" y="6286"/>
                  </a:cubicBezTo>
                  <a:cubicBezTo>
                    <a:pt x="13297" y="6353"/>
                    <a:pt x="13297" y="6353"/>
                    <a:pt x="13297" y="6353"/>
                  </a:cubicBezTo>
                  <a:cubicBezTo>
                    <a:pt x="13353" y="6286"/>
                    <a:pt x="13353" y="6286"/>
                    <a:pt x="13353" y="6286"/>
                  </a:cubicBezTo>
                  <a:cubicBezTo>
                    <a:pt x="13353" y="6353"/>
                    <a:pt x="13353" y="6353"/>
                    <a:pt x="13353" y="6353"/>
                  </a:cubicBezTo>
                  <a:cubicBezTo>
                    <a:pt x="13409" y="6353"/>
                    <a:pt x="13409" y="6353"/>
                    <a:pt x="13409" y="6353"/>
                  </a:cubicBezTo>
                  <a:cubicBezTo>
                    <a:pt x="13465" y="6353"/>
                    <a:pt x="13465" y="6353"/>
                    <a:pt x="13465" y="6353"/>
                  </a:cubicBezTo>
                  <a:cubicBezTo>
                    <a:pt x="13521" y="6353"/>
                    <a:pt x="13521" y="6353"/>
                    <a:pt x="13521" y="6353"/>
                  </a:cubicBezTo>
                  <a:cubicBezTo>
                    <a:pt x="13521" y="6420"/>
                    <a:pt x="13521" y="6420"/>
                    <a:pt x="13521" y="6420"/>
                  </a:cubicBezTo>
                  <a:cubicBezTo>
                    <a:pt x="13577" y="6420"/>
                    <a:pt x="13577" y="6420"/>
                    <a:pt x="13577" y="6420"/>
                  </a:cubicBezTo>
                  <a:cubicBezTo>
                    <a:pt x="13577" y="6420"/>
                    <a:pt x="13577" y="6420"/>
                    <a:pt x="13577" y="6420"/>
                  </a:cubicBezTo>
                  <a:cubicBezTo>
                    <a:pt x="13633" y="6487"/>
                    <a:pt x="13633" y="6487"/>
                    <a:pt x="13633" y="6487"/>
                  </a:cubicBezTo>
                  <a:cubicBezTo>
                    <a:pt x="13577" y="6487"/>
                    <a:pt x="13577" y="6487"/>
                    <a:pt x="13577" y="6487"/>
                  </a:cubicBezTo>
                  <a:cubicBezTo>
                    <a:pt x="13633" y="6554"/>
                    <a:pt x="13633" y="6554"/>
                    <a:pt x="13633" y="6554"/>
                  </a:cubicBezTo>
                  <a:cubicBezTo>
                    <a:pt x="13633" y="6487"/>
                    <a:pt x="13633" y="6487"/>
                    <a:pt x="13633" y="6487"/>
                  </a:cubicBezTo>
                  <a:cubicBezTo>
                    <a:pt x="13745" y="6487"/>
                    <a:pt x="13745" y="6487"/>
                    <a:pt x="13745" y="6487"/>
                  </a:cubicBezTo>
                  <a:cubicBezTo>
                    <a:pt x="13858" y="6554"/>
                    <a:pt x="13858" y="6554"/>
                    <a:pt x="13858" y="6554"/>
                  </a:cubicBezTo>
                  <a:cubicBezTo>
                    <a:pt x="13914" y="6554"/>
                    <a:pt x="13914" y="6554"/>
                    <a:pt x="13914" y="6554"/>
                  </a:cubicBezTo>
                  <a:cubicBezTo>
                    <a:pt x="13914" y="6620"/>
                    <a:pt x="13914" y="6620"/>
                    <a:pt x="13914" y="6620"/>
                  </a:cubicBezTo>
                  <a:cubicBezTo>
                    <a:pt x="13914" y="6620"/>
                    <a:pt x="13914" y="6620"/>
                    <a:pt x="13914" y="6620"/>
                  </a:cubicBezTo>
                  <a:cubicBezTo>
                    <a:pt x="13970" y="6687"/>
                    <a:pt x="13970" y="6687"/>
                    <a:pt x="13970" y="6687"/>
                  </a:cubicBezTo>
                  <a:cubicBezTo>
                    <a:pt x="13914" y="6687"/>
                    <a:pt x="13914" y="6687"/>
                    <a:pt x="13914" y="6687"/>
                  </a:cubicBezTo>
                  <a:cubicBezTo>
                    <a:pt x="13914" y="6687"/>
                    <a:pt x="13914" y="6687"/>
                    <a:pt x="13914" y="6687"/>
                  </a:cubicBezTo>
                  <a:cubicBezTo>
                    <a:pt x="13858" y="6754"/>
                    <a:pt x="13858" y="6754"/>
                    <a:pt x="13858" y="6754"/>
                  </a:cubicBezTo>
                  <a:cubicBezTo>
                    <a:pt x="13802" y="6821"/>
                    <a:pt x="13802" y="6821"/>
                    <a:pt x="13802" y="6821"/>
                  </a:cubicBezTo>
                  <a:cubicBezTo>
                    <a:pt x="13802" y="6888"/>
                    <a:pt x="13802" y="6888"/>
                    <a:pt x="13802" y="6888"/>
                  </a:cubicBezTo>
                  <a:cubicBezTo>
                    <a:pt x="13745" y="6888"/>
                    <a:pt x="13745" y="6888"/>
                    <a:pt x="13745" y="6888"/>
                  </a:cubicBezTo>
                  <a:cubicBezTo>
                    <a:pt x="13745" y="6888"/>
                    <a:pt x="13745" y="6888"/>
                    <a:pt x="13745" y="6888"/>
                  </a:cubicBezTo>
                  <a:cubicBezTo>
                    <a:pt x="13633" y="6955"/>
                    <a:pt x="13633" y="6955"/>
                    <a:pt x="13633" y="6955"/>
                  </a:cubicBezTo>
                  <a:cubicBezTo>
                    <a:pt x="13577" y="7089"/>
                    <a:pt x="13577" y="7089"/>
                    <a:pt x="13577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155"/>
                    <a:pt x="13521" y="7155"/>
                    <a:pt x="13521" y="7155"/>
                  </a:cubicBezTo>
                  <a:cubicBezTo>
                    <a:pt x="13409" y="7222"/>
                    <a:pt x="13409" y="7222"/>
                    <a:pt x="13409" y="7222"/>
                  </a:cubicBezTo>
                  <a:cubicBezTo>
                    <a:pt x="13353" y="7289"/>
                    <a:pt x="13353" y="7289"/>
                    <a:pt x="13353" y="7289"/>
                  </a:cubicBezTo>
                  <a:cubicBezTo>
                    <a:pt x="13297" y="7356"/>
                    <a:pt x="13297" y="7356"/>
                    <a:pt x="13297" y="7356"/>
                  </a:cubicBezTo>
                  <a:cubicBezTo>
                    <a:pt x="13241" y="7356"/>
                    <a:pt x="13241" y="7356"/>
                    <a:pt x="13241" y="7356"/>
                  </a:cubicBezTo>
                  <a:cubicBezTo>
                    <a:pt x="13184" y="7356"/>
                    <a:pt x="13184" y="7356"/>
                    <a:pt x="13184" y="7356"/>
                  </a:cubicBezTo>
                  <a:cubicBezTo>
                    <a:pt x="13184" y="7289"/>
                    <a:pt x="13184" y="7289"/>
                    <a:pt x="13184" y="7289"/>
                  </a:cubicBezTo>
                  <a:cubicBezTo>
                    <a:pt x="13128" y="7356"/>
                    <a:pt x="13128" y="7356"/>
                    <a:pt x="13128" y="7356"/>
                  </a:cubicBezTo>
                  <a:cubicBezTo>
                    <a:pt x="13072" y="7289"/>
                    <a:pt x="13072" y="7289"/>
                    <a:pt x="13072" y="7289"/>
                  </a:cubicBezTo>
                  <a:cubicBezTo>
                    <a:pt x="13072" y="7222"/>
                    <a:pt x="13072" y="7222"/>
                    <a:pt x="13072" y="7222"/>
                  </a:cubicBezTo>
                  <a:cubicBezTo>
                    <a:pt x="13072" y="7222"/>
                    <a:pt x="13072" y="7222"/>
                    <a:pt x="13072" y="7222"/>
                  </a:cubicBezTo>
                  <a:cubicBezTo>
                    <a:pt x="13016" y="7222"/>
                    <a:pt x="13016" y="7222"/>
                    <a:pt x="13016" y="7222"/>
                  </a:cubicBezTo>
                  <a:cubicBezTo>
                    <a:pt x="12960" y="7222"/>
                    <a:pt x="12960" y="7222"/>
                    <a:pt x="12960" y="7222"/>
                  </a:cubicBezTo>
                  <a:cubicBezTo>
                    <a:pt x="12904" y="7222"/>
                    <a:pt x="12904" y="7222"/>
                    <a:pt x="12904" y="7222"/>
                  </a:cubicBezTo>
                  <a:cubicBezTo>
                    <a:pt x="12904" y="7222"/>
                    <a:pt x="12904" y="7222"/>
                    <a:pt x="12904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960" y="7222"/>
                    <a:pt x="12960" y="7222"/>
                    <a:pt x="12960" y="7222"/>
                  </a:cubicBezTo>
                  <a:cubicBezTo>
                    <a:pt x="12960" y="7289"/>
                    <a:pt x="12960" y="7289"/>
                    <a:pt x="12960" y="7289"/>
                  </a:cubicBezTo>
                  <a:cubicBezTo>
                    <a:pt x="12904" y="7356"/>
                    <a:pt x="12904" y="7356"/>
                    <a:pt x="12904" y="7356"/>
                  </a:cubicBezTo>
                  <a:cubicBezTo>
                    <a:pt x="12960" y="7356"/>
                    <a:pt x="12960" y="7356"/>
                    <a:pt x="12960" y="7356"/>
                  </a:cubicBezTo>
                  <a:cubicBezTo>
                    <a:pt x="12960" y="7423"/>
                    <a:pt x="12960" y="7423"/>
                    <a:pt x="12960" y="7423"/>
                  </a:cubicBezTo>
                  <a:cubicBezTo>
                    <a:pt x="12904" y="7490"/>
                    <a:pt x="12904" y="7490"/>
                    <a:pt x="12904" y="7490"/>
                  </a:cubicBezTo>
                  <a:cubicBezTo>
                    <a:pt x="12904" y="7490"/>
                    <a:pt x="12904" y="7490"/>
                    <a:pt x="12904" y="7490"/>
                  </a:cubicBezTo>
                  <a:cubicBezTo>
                    <a:pt x="12848" y="7557"/>
                    <a:pt x="12848" y="7557"/>
                    <a:pt x="12848" y="7557"/>
                  </a:cubicBezTo>
                  <a:cubicBezTo>
                    <a:pt x="12792" y="7557"/>
                    <a:pt x="12792" y="7557"/>
                    <a:pt x="12792" y="7557"/>
                  </a:cubicBezTo>
                  <a:cubicBezTo>
                    <a:pt x="12792" y="7557"/>
                    <a:pt x="12792" y="7557"/>
                    <a:pt x="12792" y="7557"/>
                  </a:cubicBezTo>
                  <a:cubicBezTo>
                    <a:pt x="12736" y="7624"/>
                    <a:pt x="12736" y="7624"/>
                    <a:pt x="12736" y="7624"/>
                  </a:cubicBezTo>
                  <a:cubicBezTo>
                    <a:pt x="12736" y="7624"/>
                    <a:pt x="12736" y="7624"/>
                    <a:pt x="12736" y="7624"/>
                  </a:cubicBezTo>
                  <a:cubicBezTo>
                    <a:pt x="12679" y="7624"/>
                    <a:pt x="12679" y="7624"/>
                    <a:pt x="12679" y="7624"/>
                  </a:cubicBezTo>
                  <a:cubicBezTo>
                    <a:pt x="12679" y="7690"/>
                    <a:pt x="12679" y="7690"/>
                    <a:pt x="12679" y="7690"/>
                  </a:cubicBezTo>
                  <a:cubicBezTo>
                    <a:pt x="12679" y="7690"/>
                    <a:pt x="12679" y="7690"/>
                    <a:pt x="12679" y="7690"/>
                  </a:cubicBezTo>
                  <a:close/>
                  <a:moveTo>
                    <a:pt x="15709" y="7958"/>
                  </a:moveTo>
                  <a:cubicBezTo>
                    <a:pt x="15653" y="7891"/>
                    <a:pt x="15653" y="7891"/>
                    <a:pt x="15653" y="7891"/>
                  </a:cubicBezTo>
                  <a:cubicBezTo>
                    <a:pt x="15597" y="7891"/>
                    <a:pt x="15597" y="7891"/>
                    <a:pt x="15597" y="7891"/>
                  </a:cubicBezTo>
                  <a:cubicBezTo>
                    <a:pt x="15597" y="7824"/>
                    <a:pt x="15597" y="7824"/>
                    <a:pt x="15597" y="7824"/>
                  </a:cubicBezTo>
                  <a:cubicBezTo>
                    <a:pt x="15541" y="7824"/>
                    <a:pt x="15541" y="7824"/>
                    <a:pt x="15541" y="7824"/>
                  </a:cubicBezTo>
                  <a:cubicBezTo>
                    <a:pt x="15541" y="7757"/>
                    <a:pt x="15541" y="7757"/>
                    <a:pt x="15541" y="7757"/>
                  </a:cubicBezTo>
                  <a:cubicBezTo>
                    <a:pt x="15541" y="7690"/>
                    <a:pt x="15541" y="7690"/>
                    <a:pt x="15541" y="7690"/>
                  </a:cubicBezTo>
                  <a:cubicBezTo>
                    <a:pt x="15597" y="7624"/>
                    <a:pt x="15597" y="7624"/>
                    <a:pt x="15597" y="7624"/>
                  </a:cubicBezTo>
                  <a:cubicBezTo>
                    <a:pt x="15597" y="7624"/>
                    <a:pt x="15597" y="7624"/>
                    <a:pt x="15597" y="7624"/>
                  </a:cubicBezTo>
                  <a:cubicBezTo>
                    <a:pt x="15597" y="7557"/>
                    <a:pt x="15597" y="7557"/>
                    <a:pt x="15597" y="7557"/>
                  </a:cubicBezTo>
                  <a:cubicBezTo>
                    <a:pt x="15597" y="7557"/>
                    <a:pt x="15597" y="7557"/>
                    <a:pt x="15597" y="7557"/>
                  </a:cubicBezTo>
                  <a:cubicBezTo>
                    <a:pt x="15541" y="7490"/>
                    <a:pt x="15541" y="7490"/>
                    <a:pt x="15541" y="7490"/>
                  </a:cubicBezTo>
                  <a:cubicBezTo>
                    <a:pt x="15541" y="7490"/>
                    <a:pt x="15541" y="7490"/>
                    <a:pt x="15541" y="7490"/>
                  </a:cubicBezTo>
                  <a:cubicBezTo>
                    <a:pt x="15541" y="7356"/>
                    <a:pt x="15541" y="7356"/>
                    <a:pt x="15541" y="7356"/>
                  </a:cubicBezTo>
                  <a:cubicBezTo>
                    <a:pt x="15597" y="7356"/>
                    <a:pt x="15597" y="7356"/>
                    <a:pt x="15597" y="7356"/>
                  </a:cubicBezTo>
                  <a:cubicBezTo>
                    <a:pt x="15597" y="7356"/>
                    <a:pt x="15597" y="7356"/>
                    <a:pt x="15597" y="7356"/>
                  </a:cubicBezTo>
                  <a:cubicBezTo>
                    <a:pt x="15597" y="7289"/>
                    <a:pt x="15597" y="7289"/>
                    <a:pt x="15597" y="7289"/>
                  </a:cubicBezTo>
                  <a:cubicBezTo>
                    <a:pt x="15653" y="7222"/>
                    <a:pt x="15653" y="7222"/>
                    <a:pt x="15653" y="7222"/>
                  </a:cubicBezTo>
                  <a:cubicBezTo>
                    <a:pt x="15653" y="7155"/>
                    <a:pt x="15653" y="7155"/>
                    <a:pt x="15653" y="7155"/>
                  </a:cubicBezTo>
                  <a:cubicBezTo>
                    <a:pt x="15709" y="7155"/>
                    <a:pt x="15709" y="7155"/>
                    <a:pt x="15709" y="7155"/>
                  </a:cubicBezTo>
                  <a:cubicBezTo>
                    <a:pt x="15709" y="7222"/>
                    <a:pt x="15709" y="7222"/>
                    <a:pt x="15709" y="7222"/>
                  </a:cubicBezTo>
                  <a:cubicBezTo>
                    <a:pt x="15709" y="7222"/>
                    <a:pt x="15709" y="7222"/>
                    <a:pt x="15709" y="7222"/>
                  </a:cubicBezTo>
                  <a:cubicBezTo>
                    <a:pt x="15821" y="7289"/>
                    <a:pt x="15821" y="7289"/>
                    <a:pt x="15821" y="7289"/>
                  </a:cubicBezTo>
                  <a:cubicBezTo>
                    <a:pt x="15877" y="7289"/>
                    <a:pt x="15877" y="7289"/>
                    <a:pt x="15877" y="7289"/>
                  </a:cubicBezTo>
                  <a:cubicBezTo>
                    <a:pt x="15934" y="7356"/>
                    <a:pt x="15934" y="7356"/>
                    <a:pt x="15934" y="7356"/>
                  </a:cubicBezTo>
                  <a:cubicBezTo>
                    <a:pt x="15934" y="7289"/>
                    <a:pt x="15934" y="7289"/>
                    <a:pt x="15934" y="7289"/>
                  </a:cubicBezTo>
                  <a:cubicBezTo>
                    <a:pt x="16046" y="7356"/>
                    <a:pt x="16046" y="7356"/>
                    <a:pt x="16046" y="7356"/>
                  </a:cubicBezTo>
                  <a:cubicBezTo>
                    <a:pt x="16102" y="7356"/>
                    <a:pt x="16102" y="7356"/>
                    <a:pt x="16102" y="7356"/>
                  </a:cubicBezTo>
                  <a:cubicBezTo>
                    <a:pt x="16102" y="7356"/>
                    <a:pt x="16102" y="7356"/>
                    <a:pt x="16102" y="7356"/>
                  </a:cubicBezTo>
                  <a:cubicBezTo>
                    <a:pt x="16158" y="7423"/>
                    <a:pt x="16158" y="7423"/>
                    <a:pt x="16158" y="7423"/>
                  </a:cubicBezTo>
                  <a:cubicBezTo>
                    <a:pt x="16214" y="7490"/>
                    <a:pt x="16214" y="7490"/>
                    <a:pt x="16214" y="7490"/>
                  </a:cubicBezTo>
                  <a:cubicBezTo>
                    <a:pt x="16214" y="7490"/>
                    <a:pt x="16214" y="7490"/>
                    <a:pt x="16214" y="7490"/>
                  </a:cubicBezTo>
                  <a:cubicBezTo>
                    <a:pt x="16214" y="7557"/>
                    <a:pt x="16214" y="7557"/>
                    <a:pt x="16214" y="7557"/>
                  </a:cubicBezTo>
                  <a:cubicBezTo>
                    <a:pt x="16214" y="7624"/>
                    <a:pt x="16214" y="7624"/>
                    <a:pt x="16214" y="7624"/>
                  </a:cubicBezTo>
                  <a:cubicBezTo>
                    <a:pt x="16270" y="7624"/>
                    <a:pt x="16270" y="7624"/>
                    <a:pt x="16270" y="7624"/>
                  </a:cubicBezTo>
                  <a:cubicBezTo>
                    <a:pt x="16270" y="7690"/>
                    <a:pt x="16270" y="7690"/>
                    <a:pt x="16270" y="7690"/>
                  </a:cubicBezTo>
                  <a:cubicBezTo>
                    <a:pt x="16270" y="7690"/>
                    <a:pt x="16270" y="7690"/>
                    <a:pt x="16270" y="7690"/>
                  </a:cubicBezTo>
                  <a:cubicBezTo>
                    <a:pt x="16270" y="7757"/>
                    <a:pt x="16270" y="7757"/>
                    <a:pt x="16270" y="7757"/>
                  </a:cubicBezTo>
                  <a:cubicBezTo>
                    <a:pt x="16270" y="7824"/>
                    <a:pt x="16270" y="7824"/>
                    <a:pt x="16270" y="7824"/>
                  </a:cubicBezTo>
                  <a:cubicBezTo>
                    <a:pt x="16270" y="7824"/>
                    <a:pt x="16270" y="7824"/>
                    <a:pt x="16270" y="7824"/>
                  </a:cubicBezTo>
                  <a:cubicBezTo>
                    <a:pt x="16270" y="7891"/>
                    <a:pt x="16270" y="7891"/>
                    <a:pt x="16270" y="7891"/>
                  </a:cubicBezTo>
                  <a:cubicBezTo>
                    <a:pt x="16326" y="7891"/>
                    <a:pt x="16326" y="7891"/>
                    <a:pt x="16326" y="7891"/>
                  </a:cubicBezTo>
                  <a:cubicBezTo>
                    <a:pt x="16326" y="7958"/>
                    <a:pt x="16326" y="7958"/>
                    <a:pt x="16326" y="7958"/>
                  </a:cubicBezTo>
                  <a:cubicBezTo>
                    <a:pt x="16270" y="7958"/>
                    <a:pt x="16270" y="7958"/>
                    <a:pt x="16270" y="7958"/>
                  </a:cubicBezTo>
                  <a:cubicBezTo>
                    <a:pt x="16270" y="7958"/>
                    <a:pt x="16270" y="7958"/>
                    <a:pt x="16270" y="7958"/>
                  </a:cubicBezTo>
                  <a:cubicBezTo>
                    <a:pt x="16158" y="7958"/>
                    <a:pt x="16158" y="7958"/>
                    <a:pt x="16158" y="7958"/>
                  </a:cubicBezTo>
                  <a:cubicBezTo>
                    <a:pt x="16158" y="7958"/>
                    <a:pt x="16158" y="7958"/>
                    <a:pt x="16158" y="7958"/>
                  </a:cubicBezTo>
                  <a:cubicBezTo>
                    <a:pt x="16046" y="7891"/>
                    <a:pt x="16046" y="7891"/>
                    <a:pt x="16046" y="7891"/>
                  </a:cubicBezTo>
                  <a:cubicBezTo>
                    <a:pt x="16046" y="7891"/>
                    <a:pt x="16046" y="7891"/>
                    <a:pt x="16046" y="7891"/>
                  </a:cubicBezTo>
                  <a:cubicBezTo>
                    <a:pt x="15990" y="7891"/>
                    <a:pt x="15990" y="7891"/>
                    <a:pt x="15990" y="7891"/>
                  </a:cubicBezTo>
                  <a:cubicBezTo>
                    <a:pt x="15934" y="7891"/>
                    <a:pt x="15934" y="7891"/>
                    <a:pt x="15934" y="7891"/>
                  </a:cubicBezTo>
                  <a:cubicBezTo>
                    <a:pt x="15934" y="7824"/>
                    <a:pt x="15934" y="7824"/>
                    <a:pt x="15934" y="7824"/>
                  </a:cubicBezTo>
                  <a:cubicBezTo>
                    <a:pt x="15821" y="7891"/>
                    <a:pt x="15821" y="7891"/>
                    <a:pt x="15821" y="7891"/>
                  </a:cubicBezTo>
                  <a:cubicBezTo>
                    <a:pt x="15821" y="7891"/>
                    <a:pt x="15821" y="7891"/>
                    <a:pt x="15821" y="7891"/>
                  </a:cubicBezTo>
                  <a:cubicBezTo>
                    <a:pt x="15765" y="7958"/>
                    <a:pt x="15765" y="7958"/>
                    <a:pt x="15765" y="7958"/>
                  </a:cubicBezTo>
                  <a:cubicBezTo>
                    <a:pt x="15709" y="7958"/>
                    <a:pt x="15709" y="7958"/>
                    <a:pt x="15709" y="7958"/>
                  </a:cubicBezTo>
                  <a:close/>
                  <a:moveTo>
                    <a:pt x="15429" y="8025"/>
                  </a:moveTo>
                  <a:cubicBezTo>
                    <a:pt x="15429" y="7958"/>
                    <a:pt x="15429" y="7958"/>
                    <a:pt x="15429" y="7958"/>
                  </a:cubicBezTo>
                  <a:cubicBezTo>
                    <a:pt x="15429" y="7958"/>
                    <a:pt x="15429" y="7958"/>
                    <a:pt x="15429" y="7958"/>
                  </a:cubicBezTo>
                  <a:cubicBezTo>
                    <a:pt x="15485" y="7958"/>
                    <a:pt x="15485" y="7958"/>
                    <a:pt x="15485" y="7958"/>
                  </a:cubicBezTo>
                  <a:cubicBezTo>
                    <a:pt x="15485" y="7958"/>
                    <a:pt x="15485" y="7958"/>
                    <a:pt x="15485" y="7958"/>
                  </a:cubicBezTo>
                  <a:cubicBezTo>
                    <a:pt x="15429" y="8025"/>
                    <a:pt x="15429" y="8025"/>
                    <a:pt x="15429" y="8025"/>
                  </a:cubicBezTo>
                  <a:close/>
                  <a:moveTo>
                    <a:pt x="15485" y="8092"/>
                  </a:moveTo>
                  <a:cubicBezTo>
                    <a:pt x="15485" y="8025"/>
                    <a:pt x="15485" y="8025"/>
                    <a:pt x="15485" y="8025"/>
                  </a:cubicBezTo>
                  <a:cubicBezTo>
                    <a:pt x="15485" y="8025"/>
                    <a:pt x="15485" y="8025"/>
                    <a:pt x="15485" y="8025"/>
                  </a:cubicBezTo>
                  <a:cubicBezTo>
                    <a:pt x="15541" y="8025"/>
                    <a:pt x="15541" y="8025"/>
                    <a:pt x="15541" y="8025"/>
                  </a:cubicBezTo>
                  <a:cubicBezTo>
                    <a:pt x="15541" y="8025"/>
                    <a:pt x="15541" y="8025"/>
                    <a:pt x="15541" y="8025"/>
                  </a:cubicBezTo>
                  <a:cubicBezTo>
                    <a:pt x="15485" y="8092"/>
                    <a:pt x="15485" y="8092"/>
                    <a:pt x="15485" y="8092"/>
                  </a:cubicBezTo>
                  <a:close/>
                  <a:moveTo>
                    <a:pt x="15653" y="8092"/>
                  </a:moveTo>
                  <a:cubicBezTo>
                    <a:pt x="15597" y="8025"/>
                    <a:pt x="15597" y="8025"/>
                    <a:pt x="15597" y="8025"/>
                  </a:cubicBezTo>
                  <a:cubicBezTo>
                    <a:pt x="15597" y="8025"/>
                    <a:pt x="15597" y="8025"/>
                    <a:pt x="15597" y="8025"/>
                  </a:cubicBezTo>
                  <a:cubicBezTo>
                    <a:pt x="15597" y="8025"/>
                    <a:pt x="15597" y="8025"/>
                    <a:pt x="15597" y="8025"/>
                  </a:cubicBezTo>
                  <a:cubicBezTo>
                    <a:pt x="15653" y="8025"/>
                    <a:pt x="15653" y="8025"/>
                    <a:pt x="15653" y="8025"/>
                  </a:cubicBezTo>
                  <a:cubicBezTo>
                    <a:pt x="15653" y="8092"/>
                    <a:pt x="15653" y="8092"/>
                    <a:pt x="15653" y="8092"/>
                  </a:cubicBezTo>
                  <a:close/>
                  <a:moveTo>
                    <a:pt x="12567" y="9228"/>
                  </a:move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623" y="9162"/>
                    <a:pt x="12623" y="9162"/>
                    <a:pt x="12623" y="9162"/>
                  </a:cubicBezTo>
                  <a:cubicBezTo>
                    <a:pt x="12623" y="9162"/>
                    <a:pt x="12623" y="9162"/>
                    <a:pt x="12623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228"/>
                    <a:pt x="12567" y="9228"/>
                    <a:pt x="12567" y="9228"/>
                  </a:cubicBezTo>
                  <a:close/>
                  <a:moveTo>
                    <a:pt x="12679" y="9496"/>
                  </a:moveTo>
                  <a:cubicBezTo>
                    <a:pt x="12679" y="9563"/>
                    <a:pt x="12679" y="9563"/>
                    <a:pt x="12679" y="9563"/>
                  </a:cubicBezTo>
                  <a:cubicBezTo>
                    <a:pt x="12736" y="9496"/>
                    <a:pt x="12736" y="9496"/>
                    <a:pt x="12736" y="9496"/>
                  </a:cubicBezTo>
                  <a:cubicBezTo>
                    <a:pt x="12736" y="9496"/>
                    <a:pt x="12736" y="9496"/>
                    <a:pt x="12736" y="9496"/>
                  </a:cubicBezTo>
                  <a:cubicBezTo>
                    <a:pt x="12736" y="9429"/>
                    <a:pt x="12736" y="9429"/>
                    <a:pt x="12736" y="9429"/>
                  </a:cubicBezTo>
                  <a:cubicBezTo>
                    <a:pt x="12736" y="9429"/>
                    <a:pt x="12736" y="9429"/>
                    <a:pt x="12736" y="9429"/>
                  </a:cubicBezTo>
                  <a:cubicBezTo>
                    <a:pt x="12679" y="9496"/>
                    <a:pt x="12679" y="9496"/>
                    <a:pt x="12679" y="9496"/>
                  </a:cubicBezTo>
                  <a:close/>
                  <a:moveTo>
                    <a:pt x="12679" y="9496"/>
                  </a:moveTo>
                  <a:cubicBezTo>
                    <a:pt x="12623" y="9496"/>
                    <a:pt x="12623" y="9496"/>
                    <a:pt x="12623" y="9496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496"/>
                    <a:pt x="12679" y="9496"/>
                    <a:pt x="12679" y="9496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496"/>
                    <a:pt x="12679" y="9496"/>
                    <a:pt x="12679" y="9496"/>
                  </a:cubicBezTo>
                  <a:close/>
                  <a:moveTo>
                    <a:pt x="13633" y="9295"/>
                  </a:moveTo>
                  <a:cubicBezTo>
                    <a:pt x="13577" y="9295"/>
                    <a:pt x="13577" y="9295"/>
                    <a:pt x="13577" y="9295"/>
                  </a:cubicBezTo>
                  <a:cubicBezTo>
                    <a:pt x="13577" y="9228"/>
                    <a:pt x="13577" y="9228"/>
                    <a:pt x="13577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465" y="9228"/>
                    <a:pt x="13465" y="9228"/>
                    <a:pt x="13465" y="9228"/>
                  </a:cubicBezTo>
                  <a:cubicBezTo>
                    <a:pt x="13465" y="9162"/>
                    <a:pt x="13465" y="9162"/>
                    <a:pt x="13465" y="9162"/>
                  </a:cubicBezTo>
                  <a:cubicBezTo>
                    <a:pt x="13521" y="9162"/>
                    <a:pt x="13521" y="9162"/>
                    <a:pt x="13521" y="9162"/>
                  </a:cubicBezTo>
                  <a:cubicBezTo>
                    <a:pt x="13521" y="9162"/>
                    <a:pt x="13521" y="9162"/>
                    <a:pt x="13521" y="9162"/>
                  </a:cubicBezTo>
                  <a:cubicBezTo>
                    <a:pt x="13577" y="9162"/>
                    <a:pt x="13577" y="9162"/>
                    <a:pt x="13577" y="9162"/>
                  </a:cubicBezTo>
                  <a:cubicBezTo>
                    <a:pt x="13577" y="9162"/>
                    <a:pt x="13577" y="9162"/>
                    <a:pt x="13577" y="9162"/>
                  </a:cubicBezTo>
                  <a:cubicBezTo>
                    <a:pt x="13633" y="9228"/>
                    <a:pt x="13633" y="9228"/>
                    <a:pt x="13633" y="9228"/>
                  </a:cubicBezTo>
                  <a:cubicBezTo>
                    <a:pt x="13633" y="9228"/>
                    <a:pt x="13633" y="9228"/>
                    <a:pt x="13633" y="9228"/>
                  </a:cubicBezTo>
                  <a:cubicBezTo>
                    <a:pt x="13633" y="9295"/>
                    <a:pt x="13633" y="9295"/>
                    <a:pt x="13633" y="9295"/>
                  </a:cubicBezTo>
                  <a:cubicBezTo>
                    <a:pt x="13633" y="9295"/>
                    <a:pt x="13633" y="9295"/>
                    <a:pt x="13633" y="9295"/>
                  </a:cubicBezTo>
                  <a:close/>
                  <a:moveTo>
                    <a:pt x="14138" y="9496"/>
                  </a:moveTo>
                  <a:cubicBezTo>
                    <a:pt x="14138" y="9496"/>
                    <a:pt x="14138" y="9496"/>
                    <a:pt x="14138" y="9496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138" y="9496"/>
                    <a:pt x="14138" y="9496"/>
                    <a:pt x="14138" y="9496"/>
                  </a:cubicBezTo>
                  <a:cubicBezTo>
                    <a:pt x="14138" y="9496"/>
                    <a:pt x="14138" y="9496"/>
                    <a:pt x="14138" y="9496"/>
                  </a:cubicBezTo>
                  <a:cubicBezTo>
                    <a:pt x="14194" y="9496"/>
                    <a:pt x="14194" y="9496"/>
                    <a:pt x="14194" y="9496"/>
                  </a:cubicBezTo>
                  <a:cubicBezTo>
                    <a:pt x="14138" y="9496"/>
                    <a:pt x="14138" y="9496"/>
                    <a:pt x="14138" y="9496"/>
                  </a:cubicBezTo>
                  <a:close/>
                  <a:moveTo>
                    <a:pt x="14194" y="9496"/>
                  </a:moveTo>
                  <a:cubicBezTo>
                    <a:pt x="14250" y="9563"/>
                    <a:pt x="14250" y="9563"/>
                    <a:pt x="14250" y="9563"/>
                  </a:cubicBezTo>
                  <a:cubicBezTo>
                    <a:pt x="14250" y="9496"/>
                    <a:pt x="14250" y="9496"/>
                    <a:pt x="14250" y="9496"/>
                  </a:cubicBezTo>
                  <a:cubicBezTo>
                    <a:pt x="14194" y="9496"/>
                    <a:pt x="14194" y="9496"/>
                    <a:pt x="14194" y="9496"/>
                  </a:cubicBezTo>
                  <a:close/>
                  <a:moveTo>
                    <a:pt x="14306" y="9563"/>
                  </a:moveTo>
                  <a:cubicBezTo>
                    <a:pt x="14306" y="9563"/>
                    <a:pt x="14306" y="9563"/>
                    <a:pt x="14306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06" y="9563"/>
                    <a:pt x="14306" y="9563"/>
                    <a:pt x="14306" y="9563"/>
                  </a:cubicBezTo>
                  <a:cubicBezTo>
                    <a:pt x="14306" y="9496"/>
                    <a:pt x="14306" y="9496"/>
                    <a:pt x="14306" y="9496"/>
                  </a:cubicBezTo>
                  <a:cubicBezTo>
                    <a:pt x="14306" y="9496"/>
                    <a:pt x="14306" y="9496"/>
                    <a:pt x="14306" y="9496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306" y="9563"/>
                    <a:pt x="14306" y="9563"/>
                    <a:pt x="14306" y="9563"/>
                  </a:cubicBezTo>
                  <a:close/>
                  <a:moveTo>
                    <a:pt x="14868" y="10365"/>
                  </a:moveTo>
                  <a:cubicBezTo>
                    <a:pt x="14868" y="10365"/>
                    <a:pt x="14868" y="10365"/>
                    <a:pt x="14868" y="10365"/>
                  </a:cubicBezTo>
                  <a:cubicBezTo>
                    <a:pt x="14868" y="10365"/>
                    <a:pt x="14868" y="10365"/>
                    <a:pt x="14868" y="10365"/>
                  </a:cubicBezTo>
                  <a:cubicBezTo>
                    <a:pt x="14868" y="10298"/>
                    <a:pt x="14868" y="10298"/>
                    <a:pt x="14868" y="10298"/>
                  </a:cubicBezTo>
                  <a:cubicBezTo>
                    <a:pt x="14868" y="10298"/>
                    <a:pt x="14868" y="10298"/>
                    <a:pt x="14868" y="10298"/>
                  </a:cubicBezTo>
                  <a:cubicBezTo>
                    <a:pt x="14924" y="10298"/>
                    <a:pt x="14924" y="10298"/>
                    <a:pt x="14924" y="10298"/>
                  </a:cubicBezTo>
                  <a:cubicBezTo>
                    <a:pt x="14924" y="10365"/>
                    <a:pt x="14924" y="10365"/>
                    <a:pt x="14924" y="10365"/>
                  </a:cubicBezTo>
                  <a:cubicBezTo>
                    <a:pt x="14924" y="10365"/>
                    <a:pt x="14924" y="10365"/>
                    <a:pt x="14924" y="10365"/>
                  </a:cubicBezTo>
                  <a:cubicBezTo>
                    <a:pt x="14868" y="10365"/>
                    <a:pt x="14868" y="10365"/>
                    <a:pt x="14868" y="10365"/>
                  </a:cubicBezTo>
                  <a:close/>
                  <a:moveTo>
                    <a:pt x="14811" y="10566"/>
                  </a:moveTo>
                  <a:cubicBezTo>
                    <a:pt x="14811" y="10499"/>
                    <a:pt x="14811" y="10499"/>
                    <a:pt x="14811" y="10499"/>
                  </a:cubicBezTo>
                  <a:cubicBezTo>
                    <a:pt x="14811" y="10432"/>
                    <a:pt x="14811" y="10432"/>
                    <a:pt x="14811" y="10432"/>
                  </a:cubicBezTo>
                  <a:cubicBezTo>
                    <a:pt x="14811" y="10432"/>
                    <a:pt x="14811" y="10432"/>
                    <a:pt x="14811" y="10432"/>
                  </a:cubicBezTo>
                  <a:cubicBezTo>
                    <a:pt x="14868" y="10432"/>
                    <a:pt x="14868" y="10432"/>
                    <a:pt x="14868" y="10432"/>
                  </a:cubicBezTo>
                  <a:cubicBezTo>
                    <a:pt x="14868" y="10499"/>
                    <a:pt x="14868" y="10499"/>
                    <a:pt x="14868" y="10499"/>
                  </a:cubicBezTo>
                  <a:cubicBezTo>
                    <a:pt x="14868" y="10499"/>
                    <a:pt x="14868" y="10499"/>
                    <a:pt x="14868" y="10499"/>
                  </a:cubicBezTo>
                  <a:cubicBezTo>
                    <a:pt x="14811" y="10566"/>
                    <a:pt x="14811" y="10566"/>
                    <a:pt x="14811" y="10566"/>
                  </a:cubicBezTo>
                  <a:cubicBezTo>
                    <a:pt x="14811" y="10566"/>
                    <a:pt x="14811" y="10566"/>
                    <a:pt x="14811" y="10566"/>
                  </a:cubicBezTo>
                  <a:close/>
                  <a:moveTo>
                    <a:pt x="14475" y="9763"/>
                  </a:moveTo>
                  <a:cubicBezTo>
                    <a:pt x="14475" y="9697"/>
                    <a:pt x="14475" y="9697"/>
                    <a:pt x="14475" y="9697"/>
                  </a:cubicBezTo>
                  <a:cubicBezTo>
                    <a:pt x="14475" y="9697"/>
                    <a:pt x="14475" y="9697"/>
                    <a:pt x="14475" y="9697"/>
                  </a:cubicBezTo>
                  <a:cubicBezTo>
                    <a:pt x="14475" y="9763"/>
                    <a:pt x="14475" y="9763"/>
                    <a:pt x="14475" y="9763"/>
                  </a:cubicBezTo>
                  <a:close/>
                  <a:moveTo>
                    <a:pt x="14419" y="9763"/>
                  </a:moveTo>
                  <a:cubicBezTo>
                    <a:pt x="14363" y="9697"/>
                    <a:pt x="14363" y="9697"/>
                    <a:pt x="14363" y="9697"/>
                  </a:cubicBezTo>
                  <a:cubicBezTo>
                    <a:pt x="14419" y="9697"/>
                    <a:pt x="14419" y="9697"/>
                    <a:pt x="14419" y="9697"/>
                  </a:cubicBezTo>
                  <a:cubicBezTo>
                    <a:pt x="14419" y="9763"/>
                    <a:pt x="14419" y="9763"/>
                    <a:pt x="14419" y="9763"/>
                  </a:cubicBezTo>
                  <a:cubicBezTo>
                    <a:pt x="14419" y="9763"/>
                    <a:pt x="14419" y="9763"/>
                    <a:pt x="14419" y="9763"/>
                  </a:cubicBezTo>
                  <a:close/>
                  <a:moveTo>
                    <a:pt x="14419" y="9763"/>
                  </a:moveTo>
                  <a:cubicBezTo>
                    <a:pt x="14419" y="9830"/>
                    <a:pt x="14419" y="9830"/>
                    <a:pt x="14419" y="9830"/>
                  </a:cubicBezTo>
                  <a:cubicBezTo>
                    <a:pt x="14475" y="9830"/>
                    <a:pt x="14475" y="9830"/>
                    <a:pt x="14475" y="9830"/>
                  </a:cubicBezTo>
                  <a:cubicBezTo>
                    <a:pt x="14475" y="9830"/>
                    <a:pt x="14475" y="9830"/>
                    <a:pt x="14475" y="9830"/>
                  </a:cubicBezTo>
                  <a:cubicBezTo>
                    <a:pt x="14475" y="9763"/>
                    <a:pt x="14475" y="9763"/>
                    <a:pt x="14475" y="9763"/>
                  </a:cubicBezTo>
                  <a:cubicBezTo>
                    <a:pt x="14475" y="9763"/>
                    <a:pt x="14475" y="9763"/>
                    <a:pt x="14475" y="9763"/>
                  </a:cubicBezTo>
                  <a:cubicBezTo>
                    <a:pt x="14419" y="9763"/>
                    <a:pt x="14419" y="9763"/>
                    <a:pt x="14419" y="9763"/>
                  </a:cubicBezTo>
                  <a:cubicBezTo>
                    <a:pt x="14419" y="9763"/>
                    <a:pt x="14419" y="9763"/>
                    <a:pt x="14419" y="9763"/>
                  </a:cubicBezTo>
                  <a:close/>
                  <a:moveTo>
                    <a:pt x="14755" y="9630"/>
                  </a:moveTo>
                  <a:cubicBezTo>
                    <a:pt x="14755" y="9630"/>
                    <a:pt x="14755" y="9630"/>
                    <a:pt x="14755" y="9630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763"/>
                    <a:pt x="14811" y="9763"/>
                    <a:pt x="14811" y="9763"/>
                  </a:cubicBezTo>
                  <a:cubicBezTo>
                    <a:pt x="14811" y="9763"/>
                    <a:pt x="14811" y="9763"/>
                    <a:pt x="14811" y="9763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68" y="9697"/>
                    <a:pt x="14868" y="9697"/>
                    <a:pt x="14868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30"/>
                    <a:pt x="14924" y="9630"/>
                    <a:pt x="14924" y="9630"/>
                  </a:cubicBezTo>
                  <a:cubicBezTo>
                    <a:pt x="14868" y="9630"/>
                    <a:pt x="14868" y="9630"/>
                    <a:pt x="14868" y="9630"/>
                  </a:cubicBezTo>
                  <a:cubicBezTo>
                    <a:pt x="14811" y="9630"/>
                    <a:pt x="14811" y="9630"/>
                    <a:pt x="14811" y="9630"/>
                  </a:cubicBezTo>
                  <a:cubicBezTo>
                    <a:pt x="14811" y="9563"/>
                    <a:pt x="14811" y="9563"/>
                    <a:pt x="14811" y="9563"/>
                  </a:cubicBezTo>
                  <a:cubicBezTo>
                    <a:pt x="14755" y="9630"/>
                    <a:pt x="14755" y="9630"/>
                    <a:pt x="14755" y="9630"/>
                  </a:cubicBezTo>
                  <a:cubicBezTo>
                    <a:pt x="14755" y="9630"/>
                    <a:pt x="14755" y="9630"/>
                    <a:pt x="14755" y="9630"/>
                  </a:cubicBezTo>
                  <a:close/>
                  <a:moveTo>
                    <a:pt x="15316" y="9630"/>
                  </a:moveTo>
                  <a:cubicBezTo>
                    <a:pt x="15316" y="9563"/>
                    <a:pt x="15316" y="9563"/>
                    <a:pt x="15316" y="9563"/>
                  </a:cubicBezTo>
                  <a:cubicBezTo>
                    <a:pt x="15316" y="9563"/>
                    <a:pt x="15316" y="9563"/>
                    <a:pt x="15316" y="9563"/>
                  </a:cubicBezTo>
                  <a:cubicBezTo>
                    <a:pt x="15316" y="9630"/>
                    <a:pt x="15316" y="9630"/>
                    <a:pt x="15316" y="9630"/>
                  </a:cubicBezTo>
                  <a:cubicBezTo>
                    <a:pt x="15316" y="9630"/>
                    <a:pt x="15316" y="9630"/>
                    <a:pt x="15316" y="9630"/>
                  </a:cubicBezTo>
                  <a:close/>
                  <a:moveTo>
                    <a:pt x="15092" y="9830"/>
                  </a:moveTo>
                  <a:cubicBezTo>
                    <a:pt x="15148" y="9830"/>
                    <a:pt x="15148" y="9830"/>
                    <a:pt x="15148" y="9830"/>
                  </a:cubicBezTo>
                  <a:cubicBezTo>
                    <a:pt x="15148" y="9763"/>
                    <a:pt x="15148" y="9763"/>
                    <a:pt x="15148" y="9763"/>
                  </a:cubicBezTo>
                  <a:cubicBezTo>
                    <a:pt x="15204" y="9763"/>
                    <a:pt x="15204" y="9763"/>
                    <a:pt x="15204" y="9763"/>
                  </a:cubicBezTo>
                  <a:cubicBezTo>
                    <a:pt x="15204" y="9763"/>
                    <a:pt x="15204" y="9763"/>
                    <a:pt x="15204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04" y="9830"/>
                    <a:pt x="15204" y="9830"/>
                    <a:pt x="15204" y="9830"/>
                  </a:cubicBezTo>
                  <a:cubicBezTo>
                    <a:pt x="15148" y="9830"/>
                    <a:pt x="15148" y="9830"/>
                    <a:pt x="15148" y="9830"/>
                  </a:cubicBezTo>
                  <a:cubicBezTo>
                    <a:pt x="15148" y="9830"/>
                    <a:pt x="15148" y="9830"/>
                    <a:pt x="15148" y="9830"/>
                  </a:cubicBezTo>
                  <a:cubicBezTo>
                    <a:pt x="15092" y="9830"/>
                    <a:pt x="15092" y="9830"/>
                    <a:pt x="15092" y="9830"/>
                  </a:cubicBezTo>
                  <a:close/>
                  <a:moveTo>
                    <a:pt x="14924" y="10165"/>
                  </a:moveTo>
                  <a:cubicBezTo>
                    <a:pt x="15036" y="10098"/>
                    <a:pt x="15036" y="10098"/>
                    <a:pt x="15036" y="10098"/>
                  </a:cubicBezTo>
                  <a:cubicBezTo>
                    <a:pt x="15036" y="10031"/>
                    <a:pt x="15036" y="10031"/>
                    <a:pt x="15036" y="10031"/>
                  </a:cubicBezTo>
                  <a:cubicBezTo>
                    <a:pt x="15036" y="10031"/>
                    <a:pt x="15036" y="10031"/>
                    <a:pt x="15036" y="10031"/>
                  </a:cubicBezTo>
                  <a:cubicBezTo>
                    <a:pt x="15092" y="10031"/>
                    <a:pt x="15092" y="10031"/>
                    <a:pt x="15092" y="10031"/>
                  </a:cubicBezTo>
                  <a:cubicBezTo>
                    <a:pt x="15148" y="9964"/>
                    <a:pt x="15148" y="9964"/>
                    <a:pt x="15148" y="9964"/>
                  </a:cubicBezTo>
                  <a:cubicBezTo>
                    <a:pt x="15148" y="9897"/>
                    <a:pt x="15148" y="9897"/>
                    <a:pt x="15148" y="9897"/>
                  </a:cubicBezTo>
                  <a:cubicBezTo>
                    <a:pt x="15092" y="9897"/>
                    <a:pt x="15092" y="9897"/>
                    <a:pt x="15092" y="9897"/>
                  </a:cubicBezTo>
                  <a:cubicBezTo>
                    <a:pt x="15092" y="9897"/>
                    <a:pt x="15092" y="9897"/>
                    <a:pt x="15092" y="9897"/>
                  </a:cubicBezTo>
                  <a:cubicBezTo>
                    <a:pt x="15092" y="9964"/>
                    <a:pt x="15092" y="9964"/>
                    <a:pt x="15092" y="9964"/>
                  </a:cubicBezTo>
                  <a:cubicBezTo>
                    <a:pt x="15036" y="9964"/>
                    <a:pt x="15036" y="9964"/>
                    <a:pt x="15036" y="9964"/>
                  </a:cubicBezTo>
                  <a:cubicBezTo>
                    <a:pt x="14980" y="10031"/>
                    <a:pt x="14980" y="10031"/>
                    <a:pt x="14980" y="10031"/>
                  </a:cubicBezTo>
                  <a:cubicBezTo>
                    <a:pt x="14980" y="10031"/>
                    <a:pt x="14980" y="10031"/>
                    <a:pt x="14980" y="10031"/>
                  </a:cubicBezTo>
                  <a:cubicBezTo>
                    <a:pt x="14924" y="10031"/>
                    <a:pt x="14924" y="10031"/>
                    <a:pt x="14924" y="10031"/>
                  </a:cubicBezTo>
                  <a:cubicBezTo>
                    <a:pt x="14868" y="10031"/>
                    <a:pt x="14868" y="10031"/>
                    <a:pt x="14868" y="10031"/>
                  </a:cubicBezTo>
                  <a:cubicBezTo>
                    <a:pt x="14868" y="10098"/>
                    <a:pt x="14868" y="10098"/>
                    <a:pt x="14868" y="10098"/>
                  </a:cubicBezTo>
                  <a:cubicBezTo>
                    <a:pt x="14811" y="10098"/>
                    <a:pt x="14811" y="10098"/>
                    <a:pt x="14811" y="10098"/>
                  </a:cubicBezTo>
                  <a:cubicBezTo>
                    <a:pt x="14811" y="10165"/>
                    <a:pt x="14811" y="10165"/>
                    <a:pt x="14811" y="10165"/>
                  </a:cubicBezTo>
                  <a:cubicBezTo>
                    <a:pt x="14868" y="10165"/>
                    <a:pt x="14868" y="10165"/>
                    <a:pt x="14868" y="10165"/>
                  </a:cubicBezTo>
                  <a:cubicBezTo>
                    <a:pt x="14868" y="10165"/>
                    <a:pt x="14868" y="10165"/>
                    <a:pt x="14868" y="10165"/>
                  </a:cubicBezTo>
                  <a:cubicBezTo>
                    <a:pt x="14924" y="10165"/>
                    <a:pt x="14924" y="10165"/>
                    <a:pt x="14924" y="10165"/>
                  </a:cubicBezTo>
                  <a:close/>
                  <a:moveTo>
                    <a:pt x="15316" y="10165"/>
                  </a:moveTo>
                  <a:cubicBezTo>
                    <a:pt x="15316" y="10031"/>
                    <a:pt x="15316" y="10031"/>
                    <a:pt x="15316" y="10031"/>
                  </a:cubicBezTo>
                  <a:cubicBezTo>
                    <a:pt x="15316" y="10031"/>
                    <a:pt x="15316" y="10031"/>
                    <a:pt x="15316" y="10031"/>
                  </a:cubicBezTo>
                  <a:cubicBezTo>
                    <a:pt x="15372" y="9964"/>
                    <a:pt x="15372" y="9964"/>
                    <a:pt x="15372" y="9964"/>
                  </a:cubicBezTo>
                  <a:cubicBezTo>
                    <a:pt x="15372" y="9964"/>
                    <a:pt x="15372" y="9964"/>
                    <a:pt x="15372" y="9964"/>
                  </a:cubicBezTo>
                  <a:cubicBezTo>
                    <a:pt x="15429" y="9964"/>
                    <a:pt x="15429" y="9964"/>
                    <a:pt x="15429" y="9964"/>
                  </a:cubicBezTo>
                  <a:cubicBezTo>
                    <a:pt x="15429" y="10031"/>
                    <a:pt x="15429" y="10031"/>
                    <a:pt x="15429" y="10031"/>
                  </a:cubicBezTo>
                  <a:cubicBezTo>
                    <a:pt x="15429" y="10098"/>
                    <a:pt x="15429" y="10098"/>
                    <a:pt x="15429" y="10098"/>
                  </a:cubicBezTo>
                  <a:cubicBezTo>
                    <a:pt x="15372" y="10098"/>
                    <a:pt x="15372" y="10098"/>
                    <a:pt x="15372" y="10098"/>
                  </a:cubicBezTo>
                  <a:cubicBezTo>
                    <a:pt x="15372" y="10165"/>
                    <a:pt x="15372" y="10165"/>
                    <a:pt x="15372" y="10165"/>
                  </a:cubicBezTo>
                  <a:cubicBezTo>
                    <a:pt x="15316" y="10165"/>
                    <a:pt x="15316" y="10165"/>
                    <a:pt x="15316" y="10165"/>
                  </a:cubicBezTo>
                  <a:close/>
                  <a:moveTo>
                    <a:pt x="15653" y="10566"/>
                  </a:moveTo>
                  <a:cubicBezTo>
                    <a:pt x="15653" y="10499"/>
                    <a:pt x="15653" y="10499"/>
                    <a:pt x="15653" y="10499"/>
                  </a:cubicBezTo>
                  <a:cubicBezTo>
                    <a:pt x="15653" y="10432"/>
                    <a:pt x="15653" y="10432"/>
                    <a:pt x="15653" y="10432"/>
                  </a:cubicBezTo>
                  <a:cubicBezTo>
                    <a:pt x="15597" y="10365"/>
                    <a:pt x="15597" y="10365"/>
                    <a:pt x="15597" y="10365"/>
                  </a:cubicBezTo>
                  <a:cubicBezTo>
                    <a:pt x="15597" y="10365"/>
                    <a:pt x="15597" y="10365"/>
                    <a:pt x="15597" y="10365"/>
                  </a:cubicBezTo>
                  <a:cubicBezTo>
                    <a:pt x="15597" y="10432"/>
                    <a:pt x="15597" y="10432"/>
                    <a:pt x="15597" y="10432"/>
                  </a:cubicBezTo>
                  <a:cubicBezTo>
                    <a:pt x="15597" y="10499"/>
                    <a:pt x="15597" y="10499"/>
                    <a:pt x="15597" y="10499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653" y="10566"/>
                    <a:pt x="15653" y="10566"/>
                    <a:pt x="15653" y="10566"/>
                  </a:cubicBezTo>
                  <a:cubicBezTo>
                    <a:pt x="15653" y="10566"/>
                    <a:pt x="15653" y="10566"/>
                    <a:pt x="15653" y="10566"/>
                  </a:cubicBezTo>
                  <a:close/>
                  <a:moveTo>
                    <a:pt x="15709" y="10499"/>
                  </a:moveTo>
                  <a:cubicBezTo>
                    <a:pt x="15653" y="10499"/>
                    <a:pt x="15653" y="10499"/>
                    <a:pt x="15653" y="10499"/>
                  </a:cubicBezTo>
                  <a:cubicBezTo>
                    <a:pt x="15709" y="10432"/>
                    <a:pt x="15709" y="10432"/>
                    <a:pt x="15709" y="10432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566"/>
                    <a:pt x="15709" y="10566"/>
                    <a:pt x="15709" y="10566"/>
                  </a:cubicBezTo>
                  <a:cubicBezTo>
                    <a:pt x="15709" y="10499"/>
                    <a:pt x="15709" y="10499"/>
                    <a:pt x="15709" y="10499"/>
                  </a:cubicBezTo>
                  <a:close/>
                  <a:moveTo>
                    <a:pt x="15765" y="10633"/>
                  </a:moveTo>
                  <a:cubicBezTo>
                    <a:pt x="15709" y="10633"/>
                    <a:pt x="15709" y="10633"/>
                    <a:pt x="15709" y="10633"/>
                  </a:cubicBezTo>
                  <a:cubicBezTo>
                    <a:pt x="15765" y="10566"/>
                    <a:pt x="15765" y="10566"/>
                    <a:pt x="15765" y="10566"/>
                  </a:cubicBezTo>
                  <a:cubicBezTo>
                    <a:pt x="15765" y="10566"/>
                    <a:pt x="15765" y="10566"/>
                    <a:pt x="15765" y="10566"/>
                  </a:cubicBezTo>
                  <a:cubicBezTo>
                    <a:pt x="15765" y="10633"/>
                    <a:pt x="15765" y="10633"/>
                    <a:pt x="15765" y="10633"/>
                  </a:cubicBezTo>
                  <a:cubicBezTo>
                    <a:pt x="15765" y="10633"/>
                    <a:pt x="15765" y="10633"/>
                    <a:pt x="15765" y="10633"/>
                  </a:cubicBezTo>
                  <a:close/>
                  <a:moveTo>
                    <a:pt x="15597" y="10767"/>
                  </a:moveTo>
                  <a:cubicBezTo>
                    <a:pt x="15597" y="10767"/>
                    <a:pt x="15597" y="10767"/>
                    <a:pt x="15597" y="10767"/>
                  </a:cubicBezTo>
                  <a:cubicBezTo>
                    <a:pt x="15597" y="10833"/>
                    <a:pt x="15597" y="10833"/>
                    <a:pt x="15597" y="10833"/>
                  </a:cubicBezTo>
                  <a:cubicBezTo>
                    <a:pt x="15597" y="10900"/>
                    <a:pt x="15597" y="10900"/>
                    <a:pt x="15597" y="10900"/>
                  </a:cubicBezTo>
                  <a:cubicBezTo>
                    <a:pt x="15597" y="10900"/>
                    <a:pt x="15597" y="10900"/>
                    <a:pt x="15597" y="10900"/>
                  </a:cubicBezTo>
                  <a:cubicBezTo>
                    <a:pt x="15653" y="10900"/>
                    <a:pt x="15653" y="10900"/>
                    <a:pt x="15653" y="10900"/>
                  </a:cubicBezTo>
                  <a:cubicBezTo>
                    <a:pt x="15709" y="10900"/>
                    <a:pt x="15709" y="10900"/>
                    <a:pt x="15709" y="10900"/>
                  </a:cubicBezTo>
                  <a:cubicBezTo>
                    <a:pt x="15709" y="10900"/>
                    <a:pt x="15709" y="10900"/>
                    <a:pt x="15709" y="10900"/>
                  </a:cubicBezTo>
                  <a:cubicBezTo>
                    <a:pt x="15765" y="10900"/>
                    <a:pt x="15765" y="10900"/>
                    <a:pt x="15765" y="10900"/>
                  </a:cubicBezTo>
                  <a:cubicBezTo>
                    <a:pt x="15821" y="10900"/>
                    <a:pt x="15821" y="10900"/>
                    <a:pt x="15821" y="10900"/>
                  </a:cubicBezTo>
                  <a:cubicBezTo>
                    <a:pt x="15821" y="10900"/>
                    <a:pt x="15821" y="10900"/>
                    <a:pt x="15821" y="10900"/>
                  </a:cubicBezTo>
                  <a:cubicBezTo>
                    <a:pt x="15821" y="10833"/>
                    <a:pt x="15821" y="10833"/>
                    <a:pt x="15821" y="10833"/>
                  </a:cubicBezTo>
                  <a:cubicBezTo>
                    <a:pt x="15821" y="10833"/>
                    <a:pt x="15821" y="10833"/>
                    <a:pt x="15821" y="10833"/>
                  </a:cubicBezTo>
                  <a:cubicBezTo>
                    <a:pt x="15765" y="10767"/>
                    <a:pt x="15765" y="10767"/>
                    <a:pt x="15765" y="10767"/>
                  </a:cubicBezTo>
                  <a:cubicBezTo>
                    <a:pt x="15765" y="10767"/>
                    <a:pt x="15765" y="10767"/>
                    <a:pt x="15765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00"/>
                    <a:pt x="15709" y="10700"/>
                    <a:pt x="15709" y="10700"/>
                  </a:cubicBezTo>
                  <a:cubicBezTo>
                    <a:pt x="15653" y="10700"/>
                    <a:pt x="15653" y="10700"/>
                    <a:pt x="15653" y="10700"/>
                  </a:cubicBezTo>
                  <a:cubicBezTo>
                    <a:pt x="15653" y="10767"/>
                    <a:pt x="15653" y="10767"/>
                    <a:pt x="15653" y="10767"/>
                  </a:cubicBezTo>
                  <a:cubicBezTo>
                    <a:pt x="15597" y="10767"/>
                    <a:pt x="15597" y="10767"/>
                    <a:pt x="15597" y="10767"/>
                  </a:cubicBezTo>
                  <a:cubicBezTo>
                    <a:pt x="15597" y="10767"/>
                    <a:pt x="15597" y="10767"/>
                    <a:pt x="15597" y="10767"/>
                  </a:cubicBezTo>
                  <a:close/>
                  <a:moveTo>
                    <a:pt x="14306" y="12706"/>
                  </a:move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06" y="12706"/>
                    <a:pt x="14306" y="12706"/>
                    <a:pt x="14306" y="12706"/>
                  </a:cubicBezTo>
                  <a:cubicBezTo>
                    <a:pt x="14306" y="12706"/>
                    <a:pt x="14306" y="12706"/>
                    <a:pt x="14306" y="12706"/>
                  </a:cubicBezTo>
                  <a:close/>
                  <a:moveTo>
                    <a:pt x="13577" y="11435"/>
                  </a:moveTo>
                  <a:cubicBezTo>
                    <a:pt x="13577" y="11435"/>
                    <a:pt x="13577" y="11435"/>
                    <a:pt x="13577" y="11435"/>
                  </a:cubicBezTo>
                  <a:cubicBezTo>
                    <a:pt x="13633" y="11435"/>
                    <a:pt x="13633" y="11435"/>
                    <a:pt x="13633" y="11435"/>
                  </a:cubicBezTo>
                  <a:cubicBezTo>
                    <a:pt x="13633" y="11435"/>
                    <a:pt x="13633" y="11435"/>
                    <a:pt x="13633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lose/>
                  <a:moveTo>
                    <a:pt x="13409" y="11703"/>
                  </a:moveTo>
                  <a:cubicBezTo>
                    <a:pt x="13409" y="11703"/>
                    <a:pt x="13409" y="11703"/>
                    <a:pt x="13409" y="11703"/>
                  </a:cubicBezTo>
                  <a:cubicBezTo>
                    <a:pt x="13353" y="11636"/>
                    <a:pt x="13353" y="11636"/>
                    <a:pt x="13353" y="11636"/>
                  </a:cubicBezTo>
                  <a:cubicBezTo>
                    <a:pt x="13297" y="11636"/>
                    <a:pt x="13297" y="11636"/>
                    <a:pt x="13297" y="11636"/>
                  </a:cubicBezTo>
                  <a:cubicBezTo>
                    <a:pt x="13353" y="11569"/>
                    <a:pt x="13353" y="11569"/>
                    <a:pt x="13353" y="11569"/>
                  </a:cubicBezTo>
                  <a:cubicBezTo>
                    <a:pt x="13297" y="11569"/>
                    <a:pt x="13297" y="11569"/>
                    <a:pt x="13297" y="11569"/>
                  </a:cubicBezTo>
                  <a:cubicBezTo>
                    <a:pt x="13297" y="11502"/>
                    <a:pt x="13297" y="11502"/>
                    <a:pt x="13297" y="11502"/>
                  </a:cubicBezTo>
                  <a:cubicBezTo>
                    <a:pt x="13297" y="11435"/>
                    <a:pt x="13297" y="11435"/>
                    <a:pt x="13297" y="11435"/>
                  </a:cubicBezTo>
                  <a:cubicBezTo>
                    <a:pt x="13297" y="11435"/>
                    <a:pt x="13297" y="11435"/>
                    <a:pt x="13297" y="11435"/>
                  </a:cubicBezTo>
                  <a:cubicBezTo>
                    <a:pt x="13297" y="11502"/>
                    <a:pt x="13297" y="11502"/>
                    <a:pt x="13297" y="11502"/>
                  </a:cubicBezTo>
                  <a:cubicBezTo>
                    <a:pt x="13353" y="11502"/>
                    <a:pt x="13353" y="11502"/>
                    <a:pt x="13353" y="11502"/>
                  </a:cubicBezTo>
                  <a:cubicBezTo>
                    <a:pt x="13353" y="11502"/>
                    <a:pt x="13353" y="11502"/>
                    <a:pt x="13353" y="11502"/>
                  </a:cubicBezTo>
                  <a:cubicBezTo>
                    <a:pt x="13409" y="11569"/>
                    <a:pt x="13409" y="11569"/>
                    <a:pt x="13409" y="11569"/>
                  </a:cubicBezTo>
                  <a:cubicBezTo>
                    <a:pt x="13409" y="11636"/>
                    <a:pt x="13409" y="11636"/>
                    <a:pt x="13409" y="11636"/>
                  </a:cubicBezTo>
                  <a:cubicBezTo>
                    <a:pt x="13465" y="11636"/>
                    <a:pt x="13465" y="11636"/>
                    <a:pt x="13465" y="11636"/>
                  </a:cubicBezTo>
                  <a:cubicBezTo>
                    <a:pt x="13465" y="11636"/>
                    <a:pt x="13465" y="11636"/>
                    <a:pt x="13465" y="11636"/>
                  </a:cubicBezTo>
                  <a:cubicBezTo>
                    <a:pt x="13465" y="11703"/>
                    <a:pt x="13465" y="11703"/>
                    <a:pt x="13465" y="11703"/>
                  </a:cubicBezTo>
                  <a:cubicBezTo>
                    <a:pt x="13409" y="11703"/>
                    <a:pt x="13409" y="11703"/>
                    <a:pt x="13409" y="11703"/>
                  </a:cubicBezTo>
                  <a:cubicBezTo>
                    <a:pt x="13409" y="11703"/>
                    <a:pt x="13409" y="11703"/>
                    <a:pt x="13409" y="11703"/>
                  </a:cubicBezTo>
                  <a:close/>
                  <a:moveTo>
                    <a:pt x="13128" y="11703"/>
                  </a:moveTo>
                  <a:cubicBezTo>
                    <a:pt x="13128" y="11636"/>
                    <a:pt x="13128" y="11636"/>
                    <a:pt x="13128" y="11636"/>
                  </a:cubicBezTo>
                  <a:cubicBezTo>
                    <a:pt x="13128" y="11636"/>
                    <a:pt x="13128" y="11636"/>
                    <a:pt x="13128" y="11636"/>
                  </a:cubicBezTo>
                  <a:cubicBezTo>
                    <a:pt x="13128" y="11569"/>
                    <a:pt x="13128" y="11569"/>
                    <a:pt x="13128" y="11569"/>
                  </a:cubicBezTo>
                  <a:cubicBezTo>
                    <a:pt x="13128" y="11502"/>
                    <a:pt x="13128" y="11502"/>
                    <a:pt x="13128" y="11502"/>
                  </a:cubicBezTo>
                  <a:cubicBezTo>
                    <a:pt x="13128" y="11435"/>
                    <a:pt x="13128" y="11435"/>
                    <a:pt x="13128" y="11435"/>
                  </a:cubicBezTo>
                  <a:cubicBezTo>
                    <a:pt x="13128" y="11435"/>
                    <a:pt x="13128" y="11435"/>
                    <a:pt x="13128" y="11435"/>
                  </a:cubicBezTo>
                  <a:cubicBezTo>
                    <a:pt x="13184" y="11502"/>
                    <a:pt x="13184" y="11502"/>
                    <a:pt x="13184" y="11502"/>
                  </a:cubicBezTo>
                  <a:cubicBezTo>
                    <a:pt x="13128" y="11502"/>
                    <a:pt x="13128" y="11502"/>
                    <a:pt x="13128" y="11502"/>
                  </a:cubicBezTo>
                  <a:cubicBezTo>
                    <a:pt x="13128" y="11569"/>
                    <a:pt x="13128" y="11569"/>
                    <a:pt x="13128" y="11569"/>
                  </a:cubicBezTo>
                  <a:cubicBezTo>
                    <a:pt x="13184" y="11569"/>
                    <a:pt x="13184" y="11569"/>
                    <a:pt x="13184" y="11569"/>
                  </a:cubicBezTo>
                  <a:cubicBezTo>
                    <a:pt x="13128" y="11703"/>
                    <a:pt x="13128" y="11703"/>
                    <a:pt x="13128" y="11703"/>
                  </a:cubicBezTo>
                  <a:cubicBezTo>
                    <a:pt x="13128" y="11703"/>
                    <a:pt x="13128" y="11703"/>
                    <a:pt x="13128" y="11703"/>
                  </a:cubicBezTo>
                  <a:close/>
                  <a:moveTo>
                    <a:pt x="13072" y="10432"/>
                  </a:moveTo>
                  <a:cubicBezTo>
                    <a:pt x="13072" y="10499"/>
                    <a:pt x="13072" y="10499"/>
                    <a:pt x="13072" y="10499"/>
                  </a:cubicBezTo>
                  <a:cubicBezTo>
                    <a:pt x="13072" y="10499"/>
                    <a:pt x="13072" y="10499"/>
                    <a:pt x="13072" y="10499"/>
                  </a:cubicBezTo>
                  <a:cubicBezTo>
                    <a:pt x="13128" y="10499"/>
                    <a:pt x="13128" y="10499"/>
                    <a:pt x="13128" y="10499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128" y="10432"/>
                    <a:pt x="13128" y="10432"/>
                    <a:pt x="13128" y="10432"/>
                  </a:cubicBezTo>
                  <a:cubicBezTo>
                    <a:pt x="13072" y="10432"/>
                    <a:pt x="13072" y="10432"/>
                    <a:pt x="13072" y="10432"/>
                  </a:cubicBezTo>
                  <a:close/>
                  <a:moveTo>
                    <a:pt x="13072" y="10432"/>
                  </a:moveTo>
                  <a:cubicBezTo>
                    <a:pt x="13128" y="10365"/>
                    <a:pt x="13128" y="10365"/>
                    <a:pt x="13128" y="10365"/>
                  </a:cubicBezTo>
                  <a:cubicBezTo>
                    <a:pt x="13128" y="10298"/>
                    <a:pt x="13128" y="10298"/>
                    <a:pt x="13128" y="10298"/>
                  </a:cubicBezTo>
                  <a:cubicBezTo>
                    <a:pt x="13184" y="10232"/>
                    <a:pt x="13184" y="10232"/>
                    <a:pt x="13184" y="10232"/>
                  </a:cubicBezTo>
                  <a:cubicBezTo>
                    <a:pt x="13184" y="10232"/>
                    <a:pt x="13184" y="10232"/>
                    <a:pt x="13184" y="10232"/>
                  </a:cubicBezTo>
                  <a:cubicBezTo>
                    <a:pt x="13241" y="10232"/>
                    <a:pt x="13241" y="10232"/>
                    <a:pt x="13241" y="10232"/>
                  </a:cubicBezTo>
                  <a:cubicBezTo>
                    <a:pt x="13241" y="10298"/>
                    <a:pt x="13241" y="10298"/>
                    <a:pt x="13241" y="10298"/>
                  </a:cubicBezTo>
                  <a:cubicBezTo>
                    <a:pt x="13184" y="10365"/>
                    <a:pt x="13184" y="10365"/>
                    <a:pt x="13184" y="10365"/>
                  </a:cubicBezTo>
                  <a:cubicBezTo>
                    <a:pt x="13184" y="10365"/>
                    <a:pt x="13184" y="10365"/>
                    <a:pt x="13184" y="10365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072" y="10432"/>
                    <a:pt x="13072" y="10432"/>
                    <a:pt x="13072" y="10432"/>
                  </a:cubicBezTo>
                  <a:close/>
                  <a:moveTo>
                    <a:pt x="10716" y="9897"/>
                  </a:move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97"/>
                    <a:pt x="10716" y="9897"/>
                    <a:pt x="10716" y="9897"/>
                  </a:cubicBezTo>
                  <a:close/>
                  <a:moveTo>
                    <a:pt x="8696" y="9228"/>
                  </a:moveTo>
                  <a:cubicBezTo>
                    <a:pt x="8696" y="9228"/>
                    <a:pt x="8696" y="9228"/>
                    <a:pt x="8696" y="9228"/>
                  </a:cubicBezTo>
                  <a:cubicBezTo>
                    <a:pt x="8752" y="9228"/>
                    <a:pt x="8752" y="9228"/>
                    <a:pt x="8752" y="9228"/>
                  </a:cubicBezTo>
                  <a:cubicBezTo>
                    <a:pt x="8696" y="9228"/>
                    <a:pt x="8696" y="9228"/>
                    <a:pt x="8696" y="9228"/>
                  </a:cubicBezTo>
                  <a:cubicBezTo>
                    <a:pt x="8696" y="9228"/>
                    <a:pt x="8696" y="9228"/>
                    <a:pt x="8696" y="9228"/>
                  </a:cubicBezTo>
                  <a:close/>
                  <a:moveTo>
                    <a:pt x="8528" y="9362"/>
                  </a:moveTo>
                  <a:cubicBezTo>
                    <a:pt x="8584" y="9362"/>
                    <a:pt x="8584" y="9362"/>
                    <a:pt x="8584" y="9362"/>
                  </a:cubicBezTo>
                  <a:cubicBezTo>
                    <a:pt x="8528" y="9295"/>
                    <a:pt x="8528" y="9295"/>
                    <a:pt x="8528" y="9295"/>
                  </a:cubicBezTo>
                  <a:cubicBezTo>
                    <a:pt x="8528" y="9295"/>
                    <a:pt x="8528" y="9295"/>
                    <a:pt x="8528" y="9295"/>
                  </a:cubicBezTo>
                  <a:cubicBezTo>
                    <a:pt x="8528" y="9362"/>
                    <a:pt x="8528" y="9362"/>
                    <a:pt x="8528" y="9362"/>
                  </a:cubicBezTo>
                  <a:close/>
                  <a:moveTo>
                    <a:pt x="8584" y="9496"/>
                  </a:move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lose/>
                  <a:moveTo>
                    <a:pt x="8584" y="9563"/>
                  </a:moveTo>
                  <a:cubicBezTo>
                    <a:pt x="8528" y="9496"/>
                    <a:pt x="8528" y="9496"/>
                    <a:pt x="8528" y="9496"/>
                  </a:cubicBezTo>
                  <a:cubicBezTo>
                    <a:pt x="8528" y="9496"/>
                    <a:pt x="8528" y="9496"/>
                    <a:pt x="8528" y="9496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84" y="9563"/>
                    <a:pt x="8584" y="9563"/>
                    <a:pt x="8584" y="9563"/>
                  </a:cubicBezTo>
                  <a:close/>
                  <a:moveTo>
                    <a:pt x="8640" y="9697"/>
                  </a:moveTo>
                  <a:cubicBezTo>
                    <a:pt x="8696" y="9763"/>
                    <a:pt x="8696" y="9763"/>
                    <a:pt x="8696" y="9763"/>
                  </a:cubicBezTo>
                  <a:cubicBezTo>
                    <a:pt x="8696" y="9763"/>
                    <a:pt x="8696" y="9763"/>
                    <a:pt x="8696" y="9763"/>
                  </a:cubicBezTo>
                  <a:cubicBezTo>
                    <a:pt x="8752" y="9697"/>
                    <a:pt x="8752" y="9697"/>
                    <a:pt x="8752" y="9697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752" y="9630"/>
                    <a:pt x="8752" y="9630"/>
                    <a:pt x="8752" y="9630"/>
                  </a:cubicBezTo>
                  <a:cubicBezTo>
                    <a:pt x="8696" y="9630"/>
                    <a:pt x="8696" y="9630"/>
                    <a:pt x="8696" y="9630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640" y="9697"/>
                    <a:pt x="8640" y="9697"/>
                    <a:pt x="8640" y="9697"/>
                  </a:cubicBezTo>
                  <a:close/>
                  <a:moveTo>
                    <a:pt x="8584" y="9964"/>
                  </a:moveTo>
                  <a:cubicBezTo>
                    <a:pt x="8584" y="9897"/>
                    <a:pt x="8584" y="9897"/>
                    <a:pt x="8584" y="9897"/>
                  </a:cubicBezTo>
                  <a:cubicBezTo>
                    <a:pt x="8584" y="9897"/>
                    <a:pt x="8584" y="9897"/>
                    <a:pt x="8584" y="9897"/>
                  </a:cubicBezTo>
                  <a:cubicBezTo>
                    <a:pt x="8584" y="9830"/>
                    <a:pt x="8584" y="9830"/>
                    <a:pt x="8584" y="9830"/>
                  </a:cubicBezTo>
                  <a:cubicBezTo>
                    <a:pt x="8640" y="9763"/>
                    <a:pt x="8640" y="9763"/>
                    <a:pt x="8640" y="9763"/>
                  </a:cubicBezTo>
                  <a:cubicBezTo>
                    <a:pt x="8640" y="9830"/>
                    <a:pt x="8640" y="9830"/>
                    <a:pt x="8640" y="9830"/>
                  </a:cubicBezTo>
                  <a:cubicBezTo>
                    <a:pt x="8640" y="9830"/>
                    <a:pt x="8640" y="9830"/>
                    <a:pt x="8640" y="9830"/>
                  </a:cubicBezTo>
                  <a:cubicBezTo>
                    <a:pt x="8640" y="9897"/>
                    <a:pt x="8640" y="9897"/>
                    <a:pt x="8640" y="9897"/>
                  </a:cubicBezTo>
                  <a:cubicBezTo>
                    <a:pt x="8640" y="9897"/>
                    <a:pt x="8640" y="9897"/>
                    <a:pt x="8640" y="9897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584" y="9964"/>
                    <a:pt x="8584" y="9964"/>
                    <a:pt x="8584" y="9964"/>
                  </a:cubicBezTo>
                  <a:close/>
                  <a:moveTo>
                    <a:pt x="10435" y="8760"/>
                  </a:moveTo>
                  <a:cubicBezTo>
                    <a:pt x="10435" y="8760"/>
                    <a:pt x="10435" y="8760"/>
                    <a:pt x="10435" y="8760"/>
                  </a:cubicBezTo>
                  <a:cubicBezTo>
                    <a:pt x="10435" y="8760"/>
                    <a:pt x="10435" y="8760"/>
                    <a:pt x="10435" y="8760"/>
                  </a:cubicBezTo>
                  <a:cubicBezTo>
                    <a:pt x="10491" y="8760"/>
                    <a:pt x="10491" y="8760"/>
                    <a:pt x="10491" y="8760"/>
                  </a:cubicBezTo>
                  <a:cubicBezTo>
                    <a:pt x="10435" y="8760"/>
                    <a:pt x="10435" y="8760"/>
                    <a:pt x="10435" y="8760"/>
                  </a:cubicBezTo>
                  <a:cubicBezTo>
                    <a:pt x="10435" y="8760"/>
                    <a:pt x="10435" y="8760"/>
                    <a:pt x="10435" y="8760"/>
                  </a:cubicBezTo>
                  <a:close/>
                  <a:moveTo>
                    <a:pt x="11052" y="8359"/>
                  </a:moveTo>
                  <a:cubicBezTo>
                    <a:pt x="11052" y="8292"/>
                    <a:pt x="11052" y="8292"/>
                    <a:pt x="11052" y="8292"/>
                  </a:cubicBezTo>
                  <a:cubicBezTo>
                    <a:pt x="11052" y="8292"/>
                    <a:pt x="11052" y="8292"/>
                    <a:pt x="11052" y="8292"/>
                  </a:cubicBezTo>
                  <a:cubicBezTo>
                    <a:pt x="11052" y="8225"/>
                    <a:pt x="11052" y="8225"/>
                    <a:pt x="11052" y="8225"/>
                  </a:cubicBezTo>
                  <a:cubicBezTo>
                    <a:pt x="11052" y="8225"/>
                    <a:pt x="11052" y="8225"/>
                    <a:pt x="11052" y="8225"/>
                  </a:cubicBezTo>
                  <a:cubicBezTo>
                    <a:pt x="11109" y="8225"/>
                    <a:pt x="11109" y="8225"/>
                    <a:pt x="11109" y="8225"/>
                  </a:cubicBezTo>
                  <a:cubicBezTo>
                    <a:pt x="11109" y="8225"/>
                    <a:pt x="11109" y="8225"/>
                    <a:pt x="11109" y="8225"/>
                  </a:cubicBezTo>
                  <a:cubicBezTo>
                    <a:pt x="11109" y="8292"/>
                    <a:pt x="11109" y="8292"/>
                    <a:pt x="11109" y="8292"/>
                  </a:cubicBezTo>
                  <a:cubicBezTo>
                    <a:pt x="11109" y="8292"/>
                    <a:pt x="11109" y="8292"/>
                    <a:pt x="11109" y="8292"/>
                  </a:cubicBezTo>
                  <a:cubicBezTo>
                    <a:pt x="11052" y="8359"/>
                    <a:pt x="11052" y="8359"/>
                    <a:pt x="11052" y="8359"/>
                  </a:cubicBezTo>
                  <a:cubicBezTo>
                    <a:pt x="11052" y="8359"/>
                    <a:pt x="11052" y="8359"/>
                    <a:pt x="11052" y="8359"/>
                  </a:cubicBezTo>
                  <a:close/>
                  <a:moveTo>
                    <a:pt x="10379" y="9162"/>
                  </a:moveTo>
                  <a:cubicBezTo>
                    <a:pt x="10379" y="9162"/>
                    <a:pt x="10379" y="9162"/>
                    <a:pt x="10379" y="9162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435" y="9028"/>
                    <a:pt x="10435" y="9028"/>
                    <a:pt x="10435" y="9028"/>
                  </a:cubicBezTo>
                  <a:cubicBezTo>
                    <a:pt x="10435" y="9028"/>
                    <a:pt x="10435" y="9028"/>
                    <a:pt x="10435" y="9028"/>
                  </a:cubicBezTo>
                  <a:cubicBezTo>
                    <a:pt x="10379" y="9028"/>
                    <a:pt x="10379" y="9028"/>
                    <a:pt x="10379" y="9028"/>
                  </a:cubicBezTo>
                  <a:cubicBezTo>
                    <a:pt x="10379" y="8961"/>
                    <a:pt x="10379" y="8961"/>
                    <a:pt x="10379" y="8961"/>
                  </a:cubicBezTo>
                  <a:cubicBezTo>
                    <a:pt x="10379" y="8894"/>
                    <a:pt x="10379" y="8894"/>
                    <a:pt x="10379" y="8894"/>
                  </a:cubicBezTo>
                  <a:cubicBezTo>
                    <a:pt x="10435" y="8894"/>
                    <a:pt x="10435" y="8894"/>
                    <a:pt x="10435" y="8894"/>
                  </a:cubicBezTo>
                  <a:cubicBezTo>
                    <a:pt x="10435" y="8894"/>
                    <a:pt x="10435" y="8894"/>
                    <a:pt x="10435" y="8894"/>
                  </a:cubicBezTo>
                  <a:cubicBezTo>
                    <a:pt x="10379" y="8827"/>
                    <a:pt x="10379" y="8827"/>
                    <a:pt x="10379" y="8827"/>
                  </a:cubicBezTo>
                  <a:cubicBezTo>
                    <a:pt x="10323" y="8827"/>
                    <a:pt x="10323" y="8827"/>
                    <a:pt x="10323" y="8827"/>
                  </a:cubicBezTo>
                  <a:cubicBezTo>
                    <a:pt x="10323" y="8894"/>
                    <a:pt x="10323" y="8894"/>
                    <a:pt x="10323" y="8894"/>
                  </a:cubicBezTo>
                  <a:cubicBezTo>
                    <a:pt x="10323" y="8894"/>
                    <a:pt x="10323" y="8894"/>
                    <a:pt x="10323" y="8894"/>
                  </a:cubicBezTo>
                  <a:cubicBezTo>
                    <a:pt x="10267" y="8894"/>
                    <a:pt x="10267" y="8894"/>
                    <a:pt x="10267" y="8894"/>
                  </a:cubicBezTo>
                  <a:cubicBezTo>
                    <a:pt x="10211" y="8894"/>
                    <a:pt x="10211" y="8894"/>
                    <a:pt x="10211" y="8894"/>
                  </a:cubicBezTo>
                  <a:cubicBezTo>
                    <a:pt x="10155" y="8961"/>
                    <a:pt x="10155" y="8961"/>
                    <a:pt x="10155" y="8961"/>
                  </a:cubicBezTo>
                  <a:cubicBezTo>
                    <a:pt x="10099" y="8961"/>
                    <a:pt x="10099" y="8961"/>
                    <a:pt x="10099" y="8961"/>
                  </a:cubicBezTo>
                  <a:cubicBezTo>
                    <a:pt x="10099" y="8961"/>
                    <a:pt x="10099" y="8961"/>
                    <a:pt x="10099" y="8961"/>
                  </a:cubicBezTo>
                  <a:cubicBezTo>
                    <a:pt x="10155" y="8894"/>
                    <a:pt x="10155" y="8894"/>
                    <a:pt x="10155" y="8894"/>
                  </a:cubicBezTo>
                  <a:cubicBezTo>
                    <a:pt x="10211" y="8894"/>
                    <a:pt x="10211" y="8894"/>
                    <a:pt x="10211" y="8894"/>
                  </a:cubicBezTo>
                  <a:cubicBezTo>
                    <a:pt x="10211" y="8827"/>
                    <a:pt x="10211" y="8827"/>
                    <a:pt x="10211" y="8827"/>
                  </a:cubicBezTo>
                  <a:cubicBezTo>
                    <a:pt x="10211" y="8827"/>
                    <a:pt x="10211" y="8827"/>
                    <a:pt x="10211" y="8827"/>
                  </a:cubicBezTo>
                  <a:cubicBezTo>
                    <a:pt x="10155" y="8827"/>
                    <a:pt x="10155" y="8827"/>
                    <a:pt x="10155" y="8827"/>
                  </a:cubicBezTo>
                  <a:cubicBezTo>
                    <a:pt x="10155" y="8827"/>
                    <a:pt x="10155" y="8827"/>
                    <a:pt x="10155" y="8827"/>
                  </a:cubicBezTo>
                  <a:cubicBezTo>
                    <a:pt x="10211" y="8760"/>
                    <a:pt x="10211" y="8760"/>
                    <a:pt x="10211" y="8760"/>
                  </a:cubicBezTo>
                  <a:cubicBezTo>
                    <a:pt x="10155" y="8693"/>
                    <a:pt x="10155" y="8693"/>
                    <a:pt x="10155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67" y="8760"/>
                    <a:pt x="10267" y="8760"/>
                    <a:pt x="10267" y="8760"/>
                  </a:cubicBezTo>
                  <a:cubicBezTo>
                    <a:pt x="10267" y="8827"/>
                    <a:pt x="10267" y="8827"/>
                    <a:pt x="10267" y="8827"/>
                  </a:cubicBezTo>
                  <a:cubicBezTo>
                    <a:pt x="10323" y="8760"/>
                    <a:pt x="10323" y="8760"/>
                    <a:pt x="10323" y="8760"/>
                  </a:cubicBezTo>
                  <a:cubicBezTo>
                    <a:pt x="10379" y="8760"/>
                    <a:pt x="10379" y="8760"/>
                    <a:pt x="10379" y="8760"/>
                  </a:cubicBezTo>
                  <a:cubicBezTo>
                    <a:pt x="10379" y="8760"/>
                    <a:pt x="10379" y="8760"/>
                    <a:pt x="10379" y="8760"/>
                  </a:cubicBezTo>
                  <a:cubicBezTo>
                    <a:pt x="10323" y="8693"/>
                    <a:pt x="10323" y="8693"/>
                    <a:pt x="10323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435" y="8693"/>
                    <a:pt x="10435" y="8693"/>
                    <a:pt x="10435" y="8693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548" y="8627"/>
                    <a:pt x="10548" y="8627"/>
                    <a:pt x="10548" y="8627"/>
                  </a:cubicBezTo>
                  <a:cubicBezTo>
                    <a:pt x="10491" y="8693"/>
                    <a:pt x="10491" y="8693"/>
                    <a:pt x="10491" y="8693"/>
                  </a:cubicBezTo>
                  <a:cubicBezTo>
                    <a:pt x="10491" y="8760"/>
                    <a:pt x="10491" y="8760"/>
                    <a:pt x="10491" y="8760"/>
                  </a:cubicBezTo>
                  <a:cubicBezTo>
                    <a:pt x="10548" y="8760"/>
                    <a:pt x="10548" y="8760"/>
                    <a:pt x="10548" y="8760"/>
                  </a:cubicBezTo>
                  <a:cubicBezTo>
                    <a:pt x="10548" y="8760"/>
                    <a:pt x="10548" y="8760"/>
                    <a:pt x="10548" y="8760"/>
                  </a:cubicBezTo>
                  <a:cubicBezTo>
                    <a:pt x="10548" y="8827"/>
                    <a:pt x="10548" y="8827"/>
                    <a:pt x="10548" y="8827"/>
                  </a:cubicBezTo>
                  <a:cubicBezTo>
                    <a:pt x="10548" y="8827"/>
                    <a:pt x="10548" y="8827"/>
                    <a:pt x="10548" y="8827"/>
                  </a:cubicBezTo>
                  <a:cubicBezTo>
                    <a:pt x="10604" y="8760"/>
                    <a:pt x="10604" y="8760"/>
                    <a:pt x="10604" y="8760"/>
                  </a:cubicBezTo>
                  <a:cubicBezTo>
                    <a:pt x="10604" y="8693"/>
                    <a:pt x="10604" y="8693"/>
                    <a:pt x="10604" y="8693"/>
                  </a:cubicBezTo>
                  <a:cubicBezTo>
                    <a:pt x="10660" y="8627"/>
                    <a:pt x="10660" y="8627"/>
                    <a:pt x="10660" y="8627"/>
                  </a:cubicBezTo>
                  <a:cubicBezTo>
                    <a:pt x="10660" y="8627"/>
                    <a:pt x="10660" y="8627"/>
                    <a:pt x="10660" y="8627"/>
                  </a:cubicBezTo>
                  <a:cubicBezTo>
                    <a:pt x="10660" y="8693"/>
                    <a:pt x="10660" y="8693"/>
                    <a:pt x="10660" y="8693"/>
                  </a:cubicBezTo>
                  <a:cubicBezTo>
                    <a:pt x="10660" y="8760"/>
                    <a:pt x="10660" y="8760"/>
                    <a:pt x="10660" y="8760"/>
                  </a:cubicBezTo>
                  <a:cubicBezTo>
                    <a:pt x="10660" y="8827"/>
                    <a:pt x="10660" y="8827"/>
                    <a:pt x="10660" y="8827"/>
                  </a:cubicBezTo>
                  <a:cubicBezTo>
                    <a:pt x="10660" y="8827"/>
                    <a:pt x="10660" y="8827"/>
                    <a:pt x="10660" y="8827"/>
                  </a:cubicBezTo>
                  <a:cubicBezTo>
                    <a:pt x="10716" y="8827"/>
                    <a:pt x="10716" y="8827"/>
                    <a:pt x="10716" y="8827"/>
                  </a:cubicBezTo>
                  <a:cubicBezTo>
                    <a:pt x="10716" y="8827"/>
                    <a:pt x="10716" y="8827"/>
                    <a:pt x="10716" y="8827"/>
                  </a:cubicBezTo>
                  <a:cubicBezTo>
                    <a:pt x="10772" y="8760"/>
                    <a:pt x="10772" y="8760"/>
                    <a:pt x="10772" y="8760"/>
                  </a:cubicBezTo>
                  <a:cubicBezTo>
                    <a:pt x="10828" y="8693"/>
                    <a:pt x="10828" y="8693"/>
                    <a:pt x="10828" y="8693"/>
                  </a:cubicBezTo>
                  <a:cubicBezTo>
                    <a:pt x="10828" y="8627"/>
                    <a:pt x="10828" y="8627"/>
                    <a:pt x="10828" y="8627"/>
                  </a:cubicBezTo>
                  <a:cubicBezTo>
                    <a:pt x="10828" y="8560"/>
                    <a:pt x="10828" y="8560"/>
                    <a:pt x="10828" y="8560"/>
                  </a:cubicBezTo>
                  <a:cubicBezTo>
                    <a:pt x="10828" y="8560"/>
                    <a:pt x="10828" y="8560"/>
                    <a:pt x="10828" y="8560"/>
                  </a:cubicBezTo>
                  <a:cubicBezTo>
                    <a:pt x="10828" y="8493"/>
                    <a:pt x="10828" y="8493"/>
                    <a:pt x="10828" y="8493"/>
                  </a:cubicBezTo>
                  <a:cubicBezTo>
                    <a:pt x="10772" y="8493"/>
                    <a:pt x="10772" y="8493"/>
                    <a:pt x="10772" y="8493"/>
                  </a:cubicBezTo>
                  <a:cubicBezTo>
                    <a:pt x="10772" y="8493"/>
                    <a:pt x="10772" y="8493"/>
                    <a:pt x="10772" y="8493"/>
                  </a:cubicBezTo>
                  <a:cubicBezTo>
                    <a:pt x="10716" y="8493"/>
                    <a:pt x="10716" y="8493"/>
                    <a:pt x="10716" y="8493"/>
                  </a:cubicBezTo>
                  <a:cubicBezTo>
                    <a:pt x="10716" y="8493"/>
                    <a:pt x="10716" y="8493"/>
                    <a:pt x="10716" y="8493"/>
                  </a:cubicBezTo>
                  <a:cubicBezTo>
                    <a:pt x="10772" y="8426"/>
                    <a:pt x="10772" y="8426"/>
                    <a:pt x="10772" y="8426"/>
                  </a:cubicBezTo>
                  <a:cubicBezTo>
                    <a:pt x="10772" y="8426"/>
                    <a:pt x="10772" y="8426"/>
                    <a:pt x="10772" y="8426"/>
                  </a:cubicBezTo>
                  <a:cubicBezTo>
                    <a:pt x="10716" y="8426"/>
                    <a:pt x="10716" y="8426"/>
                    <a:pt x="10716" y="8426"/>
                  </a:cubicBezTo>
                  <a:cubicBezTo>
                    <a:pt x="10716" y="8426"/>
                    <a:pt x="10716" y="8426"/>
                    <a:pt x="10716" y="8426"/>
                  </a:cubicBezTo>
                  <a:cubicBezTo>
                    <a:pt x="10660" y="8359"/>
                    <a:pt x="10660" y="8359"/>
                    <a:pt x="10660" y="8359"/>
                  </a:cubicBezTo>
                  <a:cubicBezTo>
                    <a:pt x="10660" y="8359"/>
                    <a:pt x="10660" y="8359"/>
                    <a:pt x="10660" y="8359"/>
                  </a:cubicBezTo>
                  <a:cubicBezTo>
                    <a:pt x="10604" y="8225"/>
                    <a:pt x="10604" y="8225"/>
                    <a:pt x="10604" y="8225"/>
                  </a:cubicBezTo>
                  <a:cubicBezTo>
                    <a:pt x="10604" y="8159"/>
                    <a:pt x="10604" y="8159"/>
                    <a:pt x="10604" y="8159"/>
                  </a:cubicBezTo>
                  <a:cubicBezTo>
                    <a:pt x="10660" y="8092"/>
                    <a:pt x="10660" y="8092"/>
                    <a:pt x="10660" y="8092"/>
                  </a:cubicBezTo>
                  <a:cubicBezTo>
                    <a:pt x="10604" y="8025"/>
                    <a:pt x="10604" y="8025"/>
                    <a:pt x="10604" y="8025"/>
                  </a:cubicBezTo>
                  <a:cubicBezTo>
                    <a:pt x="10604" y="8092"/>
                    <a:pt x="10604" y="8092"/>
                    <a:pt x="10604" y="8092"/>
                  </a:cubicBezTo>
                  <a:cubicBezTo>
                    <a:pt x="10604" y="8159"/>
                    <a:pt x="10604" y="8159"/>
                    <a:pt x="10604" y="8159"/>
                  </a:cubicBezTo>
                  <a:cubicBezTo>
                    <a:pt x="10548" y="8092"/>
                    <a:pt x="10548" y="8092"/>
                    <a:pt x="10548" y="8092"/>
                  </a:cubicBezTo>
                  <a:cubicBezTo>
                    <a:pt x="10491" y="8092"/>
                    <a:pt x="10491" y="8092"/>
                    <a:pt x="10491" y="8092"/>
                  </a:cubicBezTo>
                  <a:cubicBezTo>
                    <a:pt x="10491" y="7958"/>
                    <a:pt x="10491" y="7958"/>
                    <a:pt x="10491" y="7958"/>
                  </a:cubicBezTo>
                  <a:cubicBezTo>
                    <a:pt x="10435" y="7958"/>
                    <a:pt x="10435" y="7958"/>
                    <a:pt x="10435" y="7958"/>
                  </a:cubicBezTo>
                  <a:cubicBezTo>
                    <a:pt x="10435" y="7824"/>
                    <a:pt x="10435" y="7824"/>
                    <a:pt x="10435" y="7824"/>
                  </a:cubicBezTo>
                  <a:cubicBezTo>
                    <a:pt x="10379" y="7824"/>
                    <a:pt x="10379" y="7824"/>
                    <a:pt x="10379" y="7824"/>
                  </a:cubicBezTo>
                  <a:cubicBezTo>
                    <a:pt x="10379" y="7757"/>
                    <a:pt x="10379" y="7757"/>
                    <a:pt x="10379" y="7757"/>
                  </a:cubicBezTo>
                  <a:cubicBezTo>
                    <a:pt x="10379" y="7690"/>
                    <a:pt x="10379" y="7690"/>
                    <a:pt x="10379" y="7690"/>
                  </a:cubicBezTo>
                  <a:cubicBezTo>
                    <a:pt x="10379" y="7690"/>
                    <a:pt x="10379" y="7690"/>
                    <a:pt x="10379" y="7690"/>
                  </a:cubicBezTo>
                  <a:cubicBezTo>
                    <a:pt x="10435" y="7690"/>
                    <a:pt x="10435" y="7690"/>
                    <a:pt x="10435" y="7690"/>
                  </a:cubicBezTo>
                  <a:cubicBezTo>
                    <a:pt x="10435" y="7624"/>
                    <a:pt x="10435" y="7624"/>
                    <a:pt x="10435" y="7624"/>
                  </a:cubicBezTo>
                  <a:cubicBezTo>
                    <a:pt x="10491" y="7624"/>
                    <a:pt x="10491" y="7624"/>
                    <a:pt x="10491" y="7624"/>
                  </a:cubicBezTo>
                  <a:cubicBezTo>
                    <a:pt x="10491" y="7624"/>
                    <a:pt x="10491" y="7624"/>
                    <a:pt x="10491" y="7624"/>
                  </a:cubicBezTo>
                  <a:cubicBezTo>
                    <a:pt x="10548" y="7624"/>
                    <a:pt x="10548" y="7624"/>
                    <a:pt x="10548" y="7624"/>
                  </a:cubicBezTo>
                  <a:cubicBezTo>
                    <a:pt x="10548" y="7557"/>
                    <a:pt x="10548" y="7557"/>
                    <a:pt x="10548" y="7557"/>
                  </a:cubicBezTo>
                  <a:cubicBezTo>
                    <a:pt x="10548" y="7490"/>
                    <a:pt x="10548" y="7490"/>
                    <a:pt x="10548" y="7490"/>
                  </a:cubicBezTo>
                  <a:cubicBezTo>
                    <a:pt x="10548" y="7423"/>
                    <a:pt x="10548" y="7423"/>
                    <a:pt x="10548" y="7423"/>
                  </a:cubicBezTo>
                  <a:cubicBezTo>
                    <a:pt x="10604" y="7356"/>
                    <a:pt x="10604" y="7356"/>
                    <a:pt x="10604" y="7356"/>
                  </a:cubicBezTo>
                  <a:cubicBezTo>
                    <a:pt x="10548" y="7289"/>
                    <a:pt x="10548" y="7289"/>
                    <a:pt x="10548" y="7289"/>
                  </a:cubicBezTo>
                  <a:cubicBezTo>
                    <a:pt x="10548" y="7222"/>
                    <a:pt x="10548" y="7222"/>
                    <a:pt x="10548" y="7222"/>
                  </a:cubicBezTo>
                  <a:cubicBezTo>
                    <a:pt x="10604" y="7222"/>
                    <a:pt x="10604" y="7222"/>
                    <a:pt x="10604" y="7222"/>
                  </a:cubicBezTo>
                  <a:cubicBezTo>
                    <a:pt x="10604" y="7155"/>
                    <a:pt x="10604" y="7155"/>
                    <a:pt x="10604" y="7155"/>
                  </a:cubicBezTo>
                  <a:cubicBezTo>
                    <a:pt x="10660" y="7089"/>
                    <a:pt x="10660" y="7089"/>
                    <a:pt x="10660" y="7089"/>
                  </a:cubicBezTo>
                  <a:cubicBezTo>
                    <a:pt x="10660" y="7022"/>
                    <a:pt x="10660" y="7022"/>
                    <a:pt x="10660" y="7022"/>
                  </a:cubicBezTo>
                  <a:cubicBezTo>
                    <a:pt x="10660" y="6955"/>
                    <a:pt x="10660" y="6955"/>
                    <a:pt x="10660" y="6955"/>
                  </a:cubicBezTo>
                  <a:cubicBezTo>
                    <a:pt x="10660" y="6888"/>
                    <a:pt x="10660" y="6888"/>
                    <a:pt x="10660" y="6888"/>
                  </a:cubicBezTo>
                  <a:cubicBezTo>
                    <a:pt x="10716" y="6888"/>
                    <a:pt x="10716" y="6888"/>
                    <a:pt x="10716" y="6888"/>
                  </a:cubicBezTo>
                  <a:cubicBezTo>
                    <a:pt x="10716" y="6821"/>
                    <a:pt x="10716" y="6821"/>
                    <a:pt x="10716" y="6821"/>
                  </a:cubicBezTo>
                  <a:cubicBezTo>
                    <a:pt x="10772" y="6754"/>
                    <a:pt x="10772" y="6754"/>
                    <a:pt x="10772" y="6754"/>
                  </a:cubicBezTo>
                  <a:cubicBezTo>
                    <a:pt x="10772" y="6687"/>
                    <a:pt x="10772" y="6687"/>
                    <a:pt x="10772" y="6687"/>
                  </a:cubicBezTo>
                  <a:cubicBezTo>
                    <a:pt x="10772" y="6687"/>
                    <a:pt x="10772" y="6687"/>
                    <a:pt x="10772" y="6687"/>
                  </a:cubicBezTo>
                  <a:cubicBezTo>
                    <a:pt x="10772" y="6620"/>
                    <a:pt x="10772" y="6620"/>
                    <a:pt x="10772" y="6620"/>
                  </a:cubicBezTo>
                  <a:cubicBezTo>
                    <a:pt x="10828" y="6620"/>
                    <a:pt x="10828" y="6620"/>
                    <a:pt x="10828" y="6620"/>
                  </a:cubicBezTo>
                  <a:cubicBezTo>
                    <a:pt x="10772" y="6554"/>
                    <a:pt x="10772" y="6554"/>
                    <a:pt x="10772" y="6554"/>
                  </a:cubicBezTo>
                  <a:cubicBezTo>
                    <a:pt x="10772" y="6487"/>
                    <a:pt x="10772" y="6487"/>
                    <a:pt x="10772" y="6487"/>
                  </a:cubicBezTo>
                  <a:cubicBezTo>
                    <a:pt x="10772" y="6487"/>
                    <a:pt x="10772" y="6487"/>
                    <a:pt x="10772" y="6487"/>
                  </a:cubicBezTo>
                  <a:cubicBezTo>
                    <a:pt x="10716" y="6420"/>
                    <a:pt x="10716" y="6420"/>
                    <a:pt x="10716" y="6420"/>
                  </a:cubicBezTo>
                  <a:cubicBezTo>
                    <a:pt x="10716" y="6353"/>
                    <a:pt x="10716" y="6353"/>
                    <a:pt x="10716" y="6353"/>
                  </a:cubicBezTo>
                  <a:cubicBezTo>
                    <a:pt x="10716" y="6353"/>
                    <a:pt x="10716" y="6353"/>
                    <a:pt x="10716" y="6353"/>
                  </a:cubicBezTo>
                  <a:cubicBezTo>
                    <a:pt x="10716" y="6219"/>
                    <a:pt x="10716" y="6219"/>
                    <a:pt x="10716" y="6219"/>
                  </a:cubicBezTo>
                  <a:cubicBezTo>
                    <a:pt x="10660" y="6219"/>
                    <a:pt x="10660" y="6219"/>
                    <a:pt x="10660" y="6219"/>
                  </a:cubicBezTo>
                  <a:cubicBezTo>
                    <a:pt x="10660" y="6219"/>
                    <a:pt x="10660" y="6219"/>
                    <a:pt x="10660" y="6219"/>
                  </a:cubicBezTo>
                  <a:cubicBezTo>
                    <a:pt x="10604" y="6219"/>
                    <a:pt x="10604" y="6219"/>
                    <a:pt x="10604" y="6219"/>
                  </a:cubicBezTo>
                  <a:cubicBezTo>
                    <a:pt x="10604" y="6286"/>
                    <a:pt x="10604" y="6286"/>
                    <a:pt x="10604" y="6286"/>
                  </a:cubicBezTo>
                  <a:cubicBezTo>
                    <a:pt x="10604" y="6286"/>
                    <a:pt x="10604" y="6286"/>
                    <a:pt x="10604" y="6286"/>
                  </a:cubicBezTo>
                  <a:cubicBezTo>
                    <a:pt x="10548" y="6152"/>
                    <a:pt x="10548" y="6152"/>
                    <a:pt x="10548" y="6152"/>
                  </a:cubicBezTo>
                  <a:cubicBezTo>
                    <a:pt x="10491" y="6152"/>
                    <a:pt x="10491" y="6152"/>
                    <a:pt x="10491" y="6152"/>
                  </a:cubicBezTo>
                  <a:cubicBezTo>
                    <a:pt x="10491" y="6152"/>
                    <a:pt x="10491" y="6152"/>
                    <a:pt x="10491" y="6152"/>
                  </a:cubicBezTo>
                  <a:cubicBezTo>
                    <a:pt x="10435" y="6152"/>
                    <a:pt x="10435" y="6152"/>
                    <a:pt x="10435" y="6152"/>
                  </a:cubicBezTo>
                  <a:cubicBezTo>
                    <a:pt x="10435" y="6219"/>
                    <a:pt x="10435" y="6219"/>
                    <a:pt x="10435" y="6219"/>
                  </a:cubicBezTo>
                  <a:cubicBezTo>
                    <a:pt x="10435" y="6219"/>
                    <a:pt x="10435" y="6219"/>
                    <a:pt x="10435" y="6219"/>
                  </a:cubicBezTo>
                  <a:cubicBezTo>
                    <a:pt x="10379" y="6219"/>
                    <a:pt x="10379" y="6219"/>
                    <a:pt x="10379" y="6219"/>
                  </a:cubicBezTo>
                  <a:cubicBezTo>
                    <a:pt x="10379" y="6286"/>
                    <a:pt x="10379" y="6286"/>
                    <a:pt x="10379" y="6286"/>
                  </a:cubicBezTo>
                  <a:cubicBezTo>
                    <a:pt x="10379" y="6353"/>
                    <a:pt x="10379" y="6353"/>
                    <a:pt x="10379" y="6353"/>
                  </a:cubicBezTo>
                  <a:cubicBezTo>
                    <a:pt x="10323" y="6353"/>
                    <a:pt x="10323" y="6353"/>
                    <a:pt x="10323" y="6353"/>
                  </a:cubicBezTo>
                  <a:cubicBezTo>
                    <a:pt x="10323" y="6487"/>
                    <a:pt x="10323" y="6487"/>
                    <a:pt x="10323" y="6487"/>
                  </a:cubicBezTo>
                  <a:cubicBezTo>
                    <a:pt x="10323" y="6554"/>
                    <a:pt x="10323" y="6554"/>
                    <a:pt x="10323" y="6554"/>
                  </a:cubicBezTo>
                  <a:cubicBezTo>
                    <a:pt x="10267" y="6554"/>
                    <a:pt x="10267" y="6554"/>
                    <a:pt x="10267" y="6554"/>
                  </a:cubicBezTo>
                  <a:cubicBezTo>
                    <a:pt x="10267" y="6620"/>
                    <a:pt x="10267" y="6620"/>
                    <a:pt x="10267" y="6620"/>
                  </a:cubicBezTo>
                  <a:cubicBezTo>
                    <a:pt x="10267" y="6620"/>
                    <a:pt x="10267" y="6620"/>
                    <a:pt x="10267" y="6620"/>
                  </a:cubicBezTo>
                  <a:cubicBezTo>
                    <a:pt x="10267" y="6687"/>
                    <a:pt x="10267" y="6687"/>
                    <a:pt x="10267" y="6687"/>
                  </a:cubicBezTo>
                  <a:cubicBezTo>
                    <a:pt x="10211" y="6687"/>
                    <a:pt x="10211" y="6687"/>
                    <a:pt x="10211" y="6687"/>
                  </a:cubicBezTo>
                  <a:cubicBezTo>
                    <a:pt x="10211" y="6821"/>
                    <a:pt x="10211" y="6821"/>
                    <a:pt x="10211" y="6821"/>
                  </a:cubicBezTo>
                  <a:cubicBezTo>
                    <a:pt x="10155" y="6821"/>
                    <a:pt x="10155" y="6821"/>
                    <a:pt x="10155" y="6821"/>
                  </a:cubicBezTo>
                  <a:cubicBezTo>
                    <a:pt x="10155" y="6821"/>
                    <a:pt x="10155" y="6821"/>
                    <a:pt x="10155" y="6821"/>
                  </a:cubicBezTo>
                  <a:cubicBezTo>
                    <a:pt x="10099" y="6955"/>
                    <a:pt x="10099" y="6955"/>
                    <a:pt x="10099" y="6955"/>
                  </a:cubicBezTo>
                  <a:cubicBezTo>
                    <a:pt x="10155" y="6955"/>
                    <a:pt x="10155" y="6955"/>
                    <a:pt x="10155" y="6955"/>
                  </a:cubicBezTo>
                  <a:cubicBezTo>
                    <a:pt x="10099" y="7022"/>
                    <a:pt x="10099" y="7022"/>
                    <a:pt x="10099" y="7022"/>
                  </a:cubicBezTo>
                  <a:cubicBezTo>
                    <a:pt x="10099" y="7089"/>
                    <a:pt x="10099" y="7089"/>
                    <a:pt x="10099" y="7089"/>
                  </a:cubicBezTo>
                  <a:cubicBezTo>
                    <a:pt x="10099" y="7089"/>
                    <a:pt x="10099" y="7089"/>
                    <a:pt x="10099" y="7089"/>
                  </a:cubicBezTo>
                  <a:cubicBezTo>
                    <a:pt x="10099" y="7155"/>
                    <a:pt x="10099" y="7155"/>
                    <a:pt x="10099" y="7155"/>
                  </a:cubicBezTo>
                  <a:cubicBezTo>
                    <a:pt x="10099" y="7222"/>
                    <a:pt x="10099" y="7222"/>
                    <a:pt x="10099" y="7222"/>
                  </a:cubicBezTo>
                  <a:cubicBezTo>
                    <a:pt x="10043" y="7222"/>
                    <a:pt x="10043" y="7222"/>
                    <a:pt x="10043" y="7222"/>
                  </a:cubicBezTo>
                  <a:cubicBezTo>
                    <a:pt x="10043" y="7222"/>
                    <a:pt x="10043" y="7222"/>
                    <a:pt x="10043" y="7222"/>
                  </a:cubicBezTo>
                  <a:cubicBezTo>
                    <a:pt x="10099" y="7222"/>
                    <a:pt x="10099" y="7222"/>
                    <a:pt x="10099" y="7222"/>
                  </a:cubicBezTo>
                  <a:cubicBezTo>
                    <a:pt x="10099" y="7289"/>
                    <a:pt x="10099" y="7289"/>
                    <a:pt x="10099" y="7289"/>
                  </a:cubicBezTo>
                  <a:cubicBezTo>
                    <a:pt x="10099" y="7289"/>
                    <a:pt x="10099" y="7289"/>
                    <a:pt x="10099" y="7289"/>
                  </a:cubicBezTo>
                  <a:cubicBezTo>
                    <a:pt x="10043" y="7289"/>
                    <a:pt x="10043" y="7289"/>
                    <a:pt x="10043" y="7289"/>
                  </a:cubicBezTo>
                  <a:cubicBezTo>
                    <a:pt x="9986" y="7289"/>
                    <a:pt x="9986" y="7289"/>
                    <a:pt x="9986" y="7289"/>
                  </a:cubicBezTo>
                  <a:cubicBezTo>
                    <a:pt x="9986" y="7289"/>
                    <a:pt x="9986" y="7289"/>
                    <a:pt x="9986" y="7289"/>
                  </a:cubicBezTo>
                  <a:cubicBezTo>
                    <a:pt x="9930" y="7289"/>
                    <a:pt x="9930" y="7289"/>
                    <a:pt x="9930" y="7289"/>
                  </a:cubicBezTo>
                  <a:cubicBezTo>
                    <a:pt x="9930" y="7356"/>
                    <a:pt x="9930" y="7356"/>
                    <a:pt x="9930" y="7356"/>
                  </a:cubicBezTo>
                  <a:cubicBezTo>
                    <a:pt x="9930" y="7423"/>
                    <a:pt x="9930" y="7423"/>
                    <a:pt x="9930" y="7423"/>
                  </a:cubicBezTo>
                  <a:cubicBezTo>
                    <a:pt x="9874" y="7356"/>
                    <a:pt x="9874" y="7356"/>
                    <a:pt x="9874" y="7356"/>
                  </a:cubicBezTo>
                  <a:cubicBezTo>
                    <a:pt x="9874" y="7289"/>
                    <a:pt x="9874" y="7289"/>
                    <a:pt x="9874" y="7289"/>
                  </a:cubicBezTo>
                  <a:cubicBezTo>
                    <a:pt x="9930" y="7289"/>
                    <a:pt x="9930" y="7289"/>
                    <a:pt x="9930" y="7289"/>
                  </a:cubicBezTo>
                  <a:cubicBezTo>
                    <a:pt x="9874" y="7222"/>
                    <a:pt x="9874" y="7222"/>
                    <a:pt x="9874" y="7222"/>
                  </a:cubicBezTo>
                  <a:cubicBezTo>
                    <a:pt x="9874" y="7155"/>
                    <a:pt x="9874" y="7155"/>
                    <a:pt x="9874" y="7155"/>
                  </a:cubicBezTo>
                  <a:cubicBezTo>
                    <a:pt x="9930" y="7089"/>
                    <a:pt x="9930" y="7089"/>
                    <a:pt x="9930" y="7089"/>
                  </a:cubicBezTo>
                  <a:cubicBezTo>
                    <a:pt x="9930" y="7022"/>
                    <a:pt x="9930" y="7022"/>
                    <a:pt x="9930" y="7022"/>
                  </a:cubicBezTo>
                  <a:cubicBezTo>
                    <a:pt x="9930" y="7022"/>
                    <a:pt x="9930" y="7022"/>
                    <a:pt x="9930" y="7022"/>
                  </a:cubicBezTo>
                  <a:cubicBezTo>
                    <a:pt x="9986" y="6955"/>
                    <a:pt x="9986" y="6955"/>
                    <a:pt x="9986" y="6955"/>
                  </a:cubicBezTo>
                  <a:cubicBezTo>
                    <a:pt x="9986" y="6888"/>
                    <a:pt x="9986" y="6888"/>
                    <a:pt x="9986" y="6888"/>
                  </a:cubicBezTo>
                  <a:cubicBezTo>
                    <a:pt x="9986" y="6821"/>
                    <a:pt x="9986" y="6821"/>
                    <a:pt x="9986" y="6821"/>
                  </a:cubicBezTo>
                  <a:cubicBezTo>
                    <a:pt x="10043" y="6754"/>
                    <a:pt x="10043" y="6754"/>
                    <a:pt x="10043" y="6754"/>
                  </a:cubicBezTo>
                  <a:cubicBezTo>
                    <a:pt x="10043" y="6687"/>
                    <a:pt x="10043" y="6687"/>
                    <a:pt x="10043" y="6687"/>
                  </a:cubicBezTo>
                  <a:cubicBezTo>
                    <a:pt x="10043" y="6687"/>
                    <a:pt x="10043" y="6687"/>
                    <a:pt x="10043" y="6687"/>
                  </a:cubicBezTo>
                  <a:cubicBezTo>
                    <a:pt x="9986" y="6687"/>
                    <a:pt x="9986" y="6687"/>
                    <a:pt x="9986" y="6687"/>
                  </a:cubicBezTo>
                  <a:cubicBezTo>
                    <a:pt x="9986" y="6687"/>
                    <a:pt x="9986" y="6687"/>
                    <a:pt x="9986" y="6687"/>
                  </a:cubicBezTo>
                  <a:cubicBezTo>
                    <a:pt x="10043" y="6620"/>
                    <a:pt x="10043" y="6620"/>
                    <a:pt x="10043" y="6620"/>
                  </a:cubicBezTo>
                  <a:cubicBezTo>
                    <a:pt x="10043" y="6487"/>
                    <a:pt x="10043" y="6487"/>
                    <a:pt x="10043" y="6487"/>
                  </a:cubicBezTo>
                  <a:cubicBezTo>
                    <a:pt x="10043" y="6487"/>
                    <a:pt x="10043" y="6487"/>
                    <a:pt x="10043" y="6487"/>
                  </a:cubicBezTo>
                  <a:cubicBezTo>
                    <a:pt x="9986" y="6420"/>
                    <a:pt x="9986" y="6420"/>
                    <a:pt x="9986" y="6420"/>
                  </a:cubicBezTo>
                  <a:cubicBezTo>
                    <a:pt x="10043" y="6420"/>
                    <a:pt x="10043" y="6420"/>
                    <a:pt x="10043" y="6420"/>
                  </a:cubicBezTo>
                  <a:cubicBezTo>
                    <a:pt x="10043" y="6353"/>
                    <a:pt x="10043" y="6353"/>
                    <a:pt x="10043" y="6353"/>
                  </a:cubicBezTo>
                  <a:cubicBezTo>
                    <a:pt x="9986" y="6353"/>
                    <a:pt x="9986" y="6353"/>
                    <a:pt x="9986" y="6353"/>
                  </a:cubicBezTo>
                  <a:cubicBezTo>
                    <a:pt x="9930" y="6286"/>
                    <a:pt x="9930" y="6286"/>
                    <a:pt x="9930" y="6286"/>
                  </a:cubicBezTo>
                  <a:cubicBezTo>
                    <a:pt x="9874" y="6286"/>
                    <a:pt x="9874" y="6286"/>
                    <a:pt x="9874" y="6286"/>
                  </a:cubicBezTo>
                  <a:cubicBezTo>
                    <a:pt x="9874" y="6353"/>
                    <a:pt x="9874" y="6353"/>
                    <a:pt x="9874" y="6353"/>
                  </a:cubicBezTo>
                  <a:cubicBezTo>
                    <a:pt x="9930" y="6420"/>
                    <a:pt x="9930" y="6420"/>
                    <a:pt x="9930" y="6420"/>
                  </a:cubicBezTo>
                  <a:cubicBezTo>
                    <a:pt x="9930" y="6420"/>
                    <a:pt x="9930" y="6420"/>
                    <a:pt x="9930" y="6420"/>
                  </a:cubicBezTo>
                  <a:cubicBezTo>
                    <a:pt x="9930" y="6487"/>
                    <a:pt x="9930" y="6487"/>
                    <a:pt x="9930" y="6487"/>
                  </a:cubicBezTo>
                  <a:cubicBezTo>
                    <a:pt x="9930" y="6487"/>
                    <a:pt x="9930" y="6487"/>
                    <a:pt x="9930" y="6487"/>
                  </a:cubicBezTo>
                  <a:cubicBezTo>
                    <a:pt x="9874" y="6487"/>
                    <a:pt x="9874" y="6487"/>
                    <a:pt x="9874" y="6487"/>
                  </a:cubicBezTo>
                  <a:cubicBezTo>
                    <a:pt x="9874" y="6487"/>
                    <a:pt x="9874" y="6487"/>
                    <a:pt x="9874" y="6487"/>
                  </a:cubicBezTo>
                  <a:cubicBezTo>
                    <a:pt x="9818" y="6487"/>
                    <a:pt x="9818" y="6487"/>
                    <a:pt x="9818" y="6487"/>
                  </a:cubicBezTo>
                  <a:cubicBezTo>
                    <a:pt x="9818" y="6554"/>
                    <a:pt x="9818" y="6554"/>
                    <a:pt x="9818" y="6554"/>
                  </a:cubicBezTo>
                  <a:cubicBezTo>
                    <a:pt x="9874" y="6554"/>
                    <a:pt x="9874" y="6554"/>
                    <a:pt x="9874" y="6554"/>
                  </a:cubicBezTo>
                  <a:cubicBezTo>
                    <a:pt x="9874" y="6554"/>
                    <a:pt x="9874" y="6554"/>
                    <a:pt x="9874" y="6554"/>
                  </a:cubicBezTo>
                  <a:cubicBezTo>
                    <a:pt x="9874" y="6620"/>
                    <a:pt x="9874" y="6620"/>
                    <a:pt x="9874" y="6620"/>
                  </a:cubicBezTo>
                  <a:cubicBezTo>
                    <a:pt x="9874" y="6687"/>
                    <a:pt x="9874" y="6687"/>
                    <a:pt x="9874" y="6687"/>
                  </a:cubicBezTo>
                  <a:cubicBezTo>
                    <a:pt x="9874" y="6620"/>
                    <a:pt x="9874" y="6620"/>
                    <a:pt x="9874" y="6620"/>
                  </a:cubicBezTo>
                  <a:cubicBezTo>
                    <a:pt x="9818" y="6620"/>
                    <a:pt x="9818" y="6620"/>
                    <a:pt x="9818" y="6620"/>
                  </a:cubicBezTo>
                  <a:cubicBezTo>
                    <a:pt x="9818" y="6687"/>
                    <a:pt x="9818" y="6687"/>
                    <a:pt x="9818" y="6687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06" y="6687"/>
                    <a:pt x="9706" y="6687"/>
                    <a:pt x="9706" y="6687"/>
                  </a:cubicBezTo>
                  <a:cubicBezTo>
                    <a:pt x="9706" y="6620"/>
                    <a:pt x="9706" y="6620"/>
                    <a:pt x="9706" y="6620"/>
                  </a:cubicBezTo>
                  <a:cubicBezTo>
                    <a:pt x="9706" y="6620"/>
                    <a:pt x="9706" y="6620"/>
                    <a:pt x="9706" y="6620"/>
                  </a:cubicBezTo>
                  <a:cubicBezTo>
                    <a:pt x="9706" y="6554"/>
                    <a:pt x="9706" y="6554"/>
                    <a:pt x="9706" y="6554"/>
                  </a:cubicBezTo>
                  <a:cubicBezTo>
                    <a:pt x="9706" y="6554"/>
                    <a:pt x="9706" y="6554"/>
                    <a:pt x="9706" y="6554"/>
                  </a:cubicBezTo>
                  <a:cubicBezTo>
                    <a:pt x="9650" y="6554"/>
                    <a:pt x="9650" y="6554"/>
                    <a:pt x="9650" y="6554"/>
                  </a:cubicBezTo>
                  <a:cubicBezTo>
                    <a:pt x="9594" y="6620"/>
                    <a:pt x="9594" y="6620"/>
                    <a:pt x="9594" y="6620"/>
                  </a:cubicBezTo>
                  <a:cubicBezTo>
                    <a:pt x="9538" y="6554"/>
                    <a:pt x="9538" y="6554"/>
                    <a:pt x="9538" y="6554"/>
                  </a:cubicBezTo>
                  <a:cubicBezTo>
                    <a:pt x="9538" y="6554"/>
                    <a:pt x="9538" y="6554"/>
                    <a:pt x="9538" y="6554"/>
                  </a:cubicBezTo>
                  <a:cubicBezTo>
                    <a:pt x="9482" y="6620"/>
                    <a:pt x="9482" y="6620"/>
                    <a:pt x="9482" y="6620"/>
                  </a:cubicBezTo>
                  <a:cubicBezTo>
                    <a:pt x="9425" y="6620"/>
                    <a:pt x="9425" y="6620"/>
                    <a:pt x="9425" y="6620"/>
                  </a:cubicBezTo>
                  <a:cubicBezTo>
                    <a:pt x="9425" y="6554"/>
                    <a:pt x="9425" y="6554"/>
                    <a:pt x="9425" y="6554"/>
                  </a:cubicBezTo>
                  <a:cubicBezTo>
                    <a:pt x="9369" y="6620"/>
                    <a:pt x="9369" y="6620"/>
                    <a:pt x="9369" y="6620"/>
                  </a:cubicBezTo>
                  <a:cubicBezTo>
                    <a:pt x="9369" y="6554"/>
                    <a:pt x="9369" y="6554"/>
                    <a:pt x="9369" y="6554"/>
                  </a:cubicBezTo>
                  <a:cubicBezTo>
                    <a:pt x="9369" y="6554"/>
                    <a:pt x="9369" y="6554"/>
                    <a:pt x="9369" y="6554"/>
                  </a:cubicBezTo>
                  <a:cubicBezTo>
                    <a:pt x="9425" y="6554"/>
                    <a:pt x="9425" y="6554"/>
                    <a:pt x="9425" y="6554"/>
                  </a:cubicBezTo>
                  <a:cubicBezTo>
                    <a:pt x="9482" y="6554"/>
                    <a:pt x="9482" y="6554"/>
                    <a:pt x="9482" y="6554"/>
                  </a:cubicBezTo>
                  <a:cubicBezTo>
                    <a:pt x="9538" y="6487"/>
                    <a:pt x="9538" y="6487"/>
                    <a:pt x="9538" y="6487"/>
                  </a:cubicBezTo>
                  <a:cubicBezTo>
                    <a:pt x="9538" y="6487"/>
                    <a:pt x="9538" y="6487"/>
                    <a:pt x="9538" y="6487"/>
                  </a:cubicBezTo>
                  <a:cubicBezTo>
                    <a:pt x="9594" y="6487"/>
                    <a:pt x="9594" y="6487"/>
                    <a:pt x="9594" y="6487"/>
                  </a:cubicBezTo>
                  <a:cubicBezTo>
                    <a:pt x="9594" y="6487"/>
                    <a:pt x="9594" y="6487"/>
                    <a:pt x="9594" y="6487"/>
                  </a:cubicBezTo>
                  <a:cubicBezTo>
                    <a:pt x="9650" y="6420"/>
                    <a:pt x="9650" y="6420"/>
                    <a:pt x="9650" y="6420"/>
                  </a:cubicBezTo>
                  <a:cubicBezTo>
                    <a:pt x="9650" y="6420"/>
                    <a:pt x="9650" y="6420"/>
                    <a:pt x="9650" y="6420"/>
                  </a:cubicBezTo>
                  <a:cubicBezTo>
                    <a:pt x="9650" y="6353"/>
                    <a:pt x="9650" y="6353"/>
                    <a:pt x="9650" y="6353"/>
                  </a:cubicBezTo>
                  <a:cubicBezTo>
                    <a:pt x="9650" y="6353"/>
                    <a:pt x="9650" y="6353"/>
                    <a:pt x="9650" y="6353"/>
                  </a:cubicBezTo>
                  <a:cubicBezTo>
                    <a:pt x="9594" y="6219"/>
                    <a:pt x="9594" y="6219"/>
                    <a:pt x="9594" y="6219"/>
                  </a:cubicBezTo>
                  <a:cubicBezTo>
                    <a:pt x="9538" y="6219"/>
                    <a:pt x="9538" y="6219"/>
                    <a:pt x="9538" y="6219"/>
                  </a:cubicBezTo>
                  <a:cubicBezTo>
                    <a:pt x="9538" y="6219"/>
                    <a:pt x="9538" y="6219"/>
                    <a:pt x="9538" y="6219"/>
                  </a:cubicBezTo>
                  <a:cubicBezTo>
                    <a:pt x="9482" y="6085"/>
                    <a:pt x="9482" y="6085"/>
                    <a:pt x="9482" y="6085"/>
                  </a:cubicBezTo>
                  <a:cubicBezTo>
                    <a:pt x="9425" y="6085"/>
                    <a:pt x="9425" y="6085"/>
                    <a:pt x="9425" y="6085"/>
                  </a:cubicBezTo>
                  <a:cubicBezTo>
                    <a:pt x="9425" y="6085"/>
                    <a:pt x="9425" y="6085"/>
                    <a:pt x="9425" y="6085"/>
                  </a:cubicBezTo>
                  <a:cubicBezTo>
                    <a:pt x="9369" y="6152"/>
                    <a:pt x="9369" y="6152"/>
                    <a:pt x="9369" y="6152"/>
                  </a:cubicBezTo>
                  <a:cubicBezTo>
                    <a:pt x="9313" y="6152"/>
                    <a:pt x="9313" y="6152"/>
                    <a:pt x="9313" y="6152"/>
                  </a:cubicBezTo>
                  <a:cubicBezTo>
                    <a:pt x="9257" y="6219"/>
                    <a:pt x="9257" y="6219"/>
                    <a:pt x="9257" y="6219"/>
                  </a:cubicBezTo>
                  <a:cubicBezTo>
                    <a:pt x="9257" y="6219"/>
                    <a:pt x="9257" y="6219"/>
                    <a:pt x="9257" y="6219"/>
                  </a:cubicBezTo>
                  <a:cubicBezTo>
                    <a:pt x="9257" y="6286"/>
                    <a:pt x="9257" y="6286"/>
                    <a:pt x="9257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145" y="6286"/>
                    <a:pt x="9145" y="6286"/>
                    <a:pt x="9145" y="6286"/>
                  </a:cubicBezTo>
                  <a:cubicBezTo>
                    <a:pt x="9089" y="6286"/>
                    <a:pt x="9089" y="6286"/>
                    <a:pt x="9089" y="6286"/>
                  </a:cubicBezTo>
                  <a:cubicBezTo>
                    <a:pt x="9089" y="6286"/>
                    <a:pt x="9089" y="6286"/>
                    <a:pt x="9089" y="6286"/>
                  </a:cubicBezTo>
                  <a:cubicBezTo>
                    <a:pt x="9033" y="6286"/>
                    <a:pt x="9033" y="6286"/>
                    <a:pt x="9033" y="6286"/>
                  </a:cubicBezTo>
                  <a:cubicBezTo>
                    <a:pt x="8977" y="6286"/>
                    <a:pt x="8977" y="6286"/>
                    <a:pt x="8977" y="6286"/>
                  </a:cubicBezTo>
                  <a:cubicBezTo>
                    <a:pt x="8977" y="6286"/>
                    <a:pt x="8977" y="6286"/>
                    <a:pt x="8977" y="6286"/>
                  </a:cubicBezTo>
                  <a:cubicBezTo>
                    <a:pt x="8977" y="6219"/>
                    <a:pt x="8977" y="6219"/>
                    <a:pt x="8977" y="6219"/>
                  </a:cubicBezTo>
                  <a:cubicBezTo>
                    <a:pt x="9089" y="6219"/>
                    <a:pt x="9089" y="6219"/>
                    <a:pt x="9089" y="6219"/>
                  </a:cubicBezTo>
                  <a:cubicBezTo>
                    <a:pt x="9089" y="6152"/>
                    <a:pt x="9089" y="6152"/>
                    <a:pt x="9089" y="6152"/>
                  </a:cubicBezTo>
                  <a:cubicBezTo>
                    <a:pt x="9145" y="6152"/>
                    <a:pt x="9145" y="6152"/>
                    <a:pt x="9145" y="6152"/>
                  </a:cubicBezTo>
                  <a:cubicBezTo>
                    <a:pt x="9145" y="6152"/>
                    <a:pt x="9145" y="6152"/>
                    <a:pt x="9145" y="6152"/>
                  </a:cubicBezTo>
                  <a:cubicBezTo>
                    <a:pt x="9201" y="6085"/>
                    <a:pt x="9201" y="6085"/>
                    <a:pt x="9201" y="6085"/>
                  </a:cubicBezTo>
                  <a:cubicBezTo>
                    <a:pt x="9201" y="6085"/>
                    <a:pt x="9201" y="6085"/>
                    <a:pt x="9201" y="6085"/>
                  </a:cubicBezTo>
                  <a:cubicBezTo>
                    <a:pt x="9201" y="6019"/>
                    <a:pt x="9201" y="6019"/>
                    <a:pt x="9201" y="6019"/>
                  </a:cubicBezTo>
                  <a:cubicBezTo>
                    <a:pt x="9257" y="6019"/>
                    <a:pt x="9257" y="6019"/>
                    <a:pt x="9257" y="6019"/>
                  </a:cubicBezTo>
                  <a:cubicBezTo>
                    <a:pt x="9313" y="5952"/>
                    <a:pt x="9313" y="5952"/>
                    <a:pt x="9313" y="5952"/>
                  </a:cubicBezTo>
                  <a:cubicBezTo>
                    <a:pt x="9313" y="5885"/>
                    <a:pt x="9313" y="5885"/>
                    <a:pt x="9313" y="5885"/>
                  </a:cubicBezTo>
                  <a:cubicBezTo>
                    <a:pt x="9313" y="5818"/>
                    <a:pt x="9313" y="5818"/>
                    <a:pt x="9313" y="5818"/>
                  </a:cubicBezTo>
                  <a:cubicBezTo>
                    <a:pt x="9257" y="5751"/>
                    <a:pt x="9257" y="5751"/>
                    <a:pt x="9257" y="5751"/>
                  </a:cubicBezTo>
                  <a:cubicBezTo>
                    <a:pt x="9257" y="5751"/>
                    <a:pt x="9257" y="5751"/>
                    <a:pt x="9257" y="5751"/>
                  </a:cubicBezTo>
                  <a:cubicBezTo>
                    <a:pt x="9145" y="5818"/>
                    <a:pt x="9145" y="5818"/>
                    <a:pt x="9145" y="5818"/>
                  </a:cubicBezTo>
                  <a:cubicBezTo>
                    <a:pt x="9089" y="5818"/>
                    <a:pt x="9089" y="5818"/>
                    <a:pt x="9089" y="5818"/>
                  </a:cubicBezTo>
                  <a:cubicBezTo>
                    <a:pt x="8977" y="5885"/>
                    <a:pt x="8977" y="5885"/>
                    <a:pt x="8977" y="5885"/>
                  </a:cubicBezTo>
                  <a:cubicBezTo>
                    <a:pt x="8808" y="5885"/>
                    <a:pt x="8808" y="5885"/>
                    <a:pt x="8808" y="5885"/>
                  </a:cubicBezTo>
                  <a:cubicBezTo>
                    <a:pt x="8584" y="6019"/>
                    <a:pt x="8584" y="6019"/>
                    <a:pt x="8584" y="6019"/>
                  </a:cubicBezTo>
                  <a:cubicBezTo>
                    <a:pt x="8528" y="6019"/>
                    <a:pt x="8528" y="6019"/>
                    <a:pt x="8528" y="6019"/>
                  </a:cubicBezTo>
                  <a:cubicBezTo>
                    <a:pt x="8359" y="6085"/>
                    <a:pt x="8359" y="6085"/>
                    <a:pt x="8359" y="6085"/>
                  </a:cubicBezTo>
                  <a:cubicBezTo>
                    <a:pt x="8191" y="6152"/>
                    <a:pt x="8191" y="6152"/>
                    <a:pt x="8191" y="6152"/>
                  </a:cubicBezTo>
                  <a:cubicBezTo>
                    <a:pt x="8135" y="6219"/>
                    <a:pt x="8135" y="6219"/>
                    <a:pt x="8135" y="6219"/>
                  </a:cubicBezTo>
                  <a:cubicBezTo>
                    <a:pt x="8135" y="6286"/>
                    <a:pt x="8135" y="6286"/>
                    <a:pt x="8135" y="6286"/>
                  </a:cubicBezTo>
                  <a:cubicBezTo>
                    <a:pt x="8191" y="6286"/>
                    <a:pt x="8191" y="6286"/>
                    <a:pt x="8191" y="6286"/>
                  </a:cubicBezTo>
                  <a:cubicBezTo>
                    <a:pt x="8191" y="6286"/>
                    <a:pt x="8191" y="6286"/>
                    <a:pt x="8191" y="6286"/>
                  </a:cubicBezTo>
                  <a:cubicBezTo>
                    <a:pt x="8135" y="6353"/>
                    <a:pt x="8135" y="6353"/>
                    <a:pt x="8135" y="6353"/>
                  </a:cubicBezTo>
                  <a:cubicBezTo>
                    <a:pt x="8079" y="6353"/>
                    <a:pt x="8079" y="6353"/>
                    <a:pt x="8079" y="6353"/>
                  </a:cubicBezTo>
                  <a:cubicBezTo>
                    <a:pt x="8023" y="6420"/>
                    <a:pt x="8023" y="6420"/>
                    <a:pt x="8023" y="6420"/>
                  </a:cubicBezTo>
                  <a:cubicBezTo>
                    <a:pt x="7967" y="6420"/>
                    <a:pt x="7967" y="6420"/>
                    <a:pt x="7967" y="6420"/>
                  </a:cubicBezTo>
                  <a:cubicBezTo>
                    <a:pt x="7911" y="6420"/>
                    <a:pt x="7911" y="6420"/>
                    <a:pt x="7911" y="6420"/>
                  </a:cubicBezTo>
                  <a:cubicBezTo>
                    <a:pt x="7911" y="6487"/>
                    <a:pt x="7911" y="6487"/>
                    <a:pt x="7911" y="6487"/>
                  </a:cubicBezTo>
                  <a:cubicBezTo>
                    <a:pt x="7855" y="6554"/>
                    <a:pt x="7855" y="6554"/>
                    <a:pt x="7855" y="6554"/>
                  </a:cubicBezTo>
                  <a:cubicBezTo>
                    <a:pt x="7798" y="6620"/>
                    <a:pt x="7798" y="6620"/>
                    <a:pt x="7798" y="6620"/>
                  </a:cubicBezTo>
                  <a:cubicBezTo>
                    <a:pt x="7798" y="6687"/>
                    <a:pt x="7798" y="6687"/>
                    <a:pt x="7798" y="6687"/>
                  </a:cubicBezTo>
                  <a:cubicBezTo>
                    <a:pt x="7855" y="6620"/>
                    <a:pt x="7855" y="6620"/>
                    <a:pt x="7855" y="6620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911" y="6687"/>
                    <a:pt x="7911" y="6687"/>
                    <a:pt x="7911" y="6687"/>
                  </a:cubicBezTo>
                  <a:cubicBezTo>
                    <a:pt x="7967" y="6687"/>
                    <a:pt x="7967" y="6687"/>
                    <a:pt x="7967" y="6687"/>
                  </a:cubicBezTo>
                  <a:cubicBezTo>
                    <a:pt x="8023" y="6687"/>
                    <a:pt x="8023" y="6687"/>
                    <a:pt x="8023" y="6687"/>
                  </a:cubicBezTo>
                  <a:cubicBezTo>
                    <a:pt x="8023" y="6687"/>
                    <a:pt x="8023" y="6687"/>
                    <a:pt x="8023" y="6687"/>
                  </a:cubicBezTo>
                  <a:cubicBezTo>
                    <a:pt x="8023" y="6754"/>
                    <a:pt x="8023" y="6754"/>
                    <a:pt x="8023" y="6754"/>
                  </a:cubicBezTo>
                  <a:cubicBezTo>
                    <a:pt x="7967" y="6754"/>
                    <a:pt x="7967" y="6754"/>
                    <a:pt x="7967" y="6754"/>
                  </a:cubicBezTo>
                  <a:cubicBezTo>
                    <a:pt x="7911" y="6754"/>
                    <a:pt x="7911" y="6754"/>
                    <a:pt x="7911" y="6754"/>
                  </a:cubicBezTo>
                  <a:cubicBezTo>
                    <a:pt x="7855" y="6754"/>
                    <a:pt x="7855" y="6754"/>
                    <a:pt x="7855" y="6754"/>
                  </a:cubicBezTo>
                  <a:cubicBezTo>
                    <a:pt x="7855" y="6821"/>
                    <a:pt x="7855" y="6821"/>
                    <a:pt x="7855" y="6821"/>
                  </a:cubicBezTo>
                  <a:cubicBezTo>
                    <a:pt x="7967" y="6888"/>
                    <a:pt x="7967" y="6888"/>
                    <a:pt x="7967" y="6888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88"/>
                    <a:pt x="8023" y="6888"/>
                    <a:pt x="8023" y="6888"/>
                  </a:cubicBezTo>
                  <a:cubicBezTo>
                    <a:pt x="8079" y="6888"/>
                    <a:pt x="8079" y="6888"/>
                    <a:pt x="8079" y="6888"/>
                  </a:cubicBezTo>
                  <a:cubicBezTo>
                    <a:pt x="8135" y="6888"/>
                    <a:pt x="8135" y="6888"/>
                    <a:pt x="8135" y="6888"/>
                  </a:cubicBezTo>
                  <a:cubicBezTo>
                    <a:pt x="8247" y="6821"/>
                    <a:pt x="8247" y="6821"/>
                    <a:pt x="8247" y="6821"/>
                  </a:cubicBezTo>
                  <a:cubicBezTo>
                    <a:pt x="8303" y="6821"/>
                    <a:pt x="8303" y="6821"/>
                    <a:pt x="8303" y="6821"/>
                  </a:cubicBezTo>
                  <a:cubicBezTo>
                    <a:pt x="8359" y="6888"/>
                    <a:pt x="8359" y="6888"/>
                    <a:pt x="8359" y="6888"/>
                  </a:cubicBezTo>
                  <a:cubicBezTo>
                    <a:pt x="8416" y="6888"/>
                    <a:pt x="8416" y="6888"/>
                    <a:pt x="8416" y="6888"/>
                  </a:cubicBezTo>
                  <a:cubicBezTo>
                    <a:pt x="8472" y="6888"/>
                    <a:pt x="8472" y="6888"/>
                    <a:pt x="8472" y="6888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528" y="6955"/>
                    <a:pt x="8528" y="6955"/>
                    <a:pt x="8528" y="6955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416" y="6955"/>
                    <a:pt x="8416" y="6955"/>
                    <a:pt x="8416" y="6955"/>
                  </a:cubicBezTo>
                  <a:cubicBezTo>
                    <a:pt x="8303" y="6955"/>
                    <a:pt x="8303" y="6955"/>
                    <a:pt x="8303" y="6955"/>
                  </a:cubicBezTo>
                  <a:cubicBezTo>
                    <a:pt x="8303" y="6955"/>
                    <a:pt x="8303" y="6955"/>
                    <a:pt x="8303" y="6955"/>
                  </a:cubicBezTo>
                  <a:cubicBezTo>
                    <a:pt x="8359" y="6955"/>
                    <a:pt x="8359" y="6955"/>
                    <a:pt x="8359" y="6955"/>
                  </a:cubicBezTo>
                  <a:cubicBezTo>
                    <a:pt x="8359" y="7022"/>
                    <a:pt x="8359" y="7022"/>
                    <a:pt x="8359" y="7022"/>
                  </a:cubicBezTo>
                  <a:cubicBezTo>
                    <a:pt x="8303" y="7022"/>
                    <a:pt x="8303" y="7022"/>
                    <a:pt x="8303" y="7022"/>
                  </a:cubicBezTo>
                  <a:cubicBezTo>
                    <a:pt x="8247" y="6955"/>
                    <a:pt x="8247" y="6955"/>
                    <a:pt x="8247" y="6955"/>
                  </a:cubicBezTo>
                  <a:cubicBezTo>
                    <a:pt x="8135" y="6955"/>
                    <a:pt x="8135" y="6955"/>
                    <a:pt x="8135" y="6955"/>
                  </a:cubicBezTo>
                  <a:cubicBezTo>
                    <a:pt x="8079" y="7022"/>
                    <a:pt x="8079" y="7022"/>
                    <a:pt x="8079" y="7022"/>
                  </a:cubicBezTo>
                  <a:cubicBezTo>
                    <a:pt x="8079" y="6955"/>
                    <a:pt x="8079" y="6955"/>
                    <a:pt x="8079" y="6955"/>
                  </a:cubicBezTo>
                  <a:cubicBezTo>
                    <a:pt x="8023" y="6955"/>
                    <a:pt x="8023" y="6955"/>
                    <a:pt x="8023" y="6955"/>
                  </a:cubicBezTo>
                  <a:cubicBezTo>
                    <a:pt x="8023" y="7022"/>
                    <a:pt x="8023" y="7022"/>
                    <a:pt x="8023" y="7022"/>
                  </a:cubicBezTo>
                  <a:cubicBezTo>
                    <a:pt x="7967" y="7022"/>
                    <a:pt x="7967" y="7022"/>
                    <a:pt x="7967" y="7022"/>
                  </a:cubicBezTo>
                  <a:cubicBezTo>
                    <a:pt x="7855" y="7022"/>
                    <a:pt x="7855" y="7022"/>
                    <a:pt x="7855" y="7022"/>
                  </a:cubicBezTo>
                  <a:cubicBezTo>
                    <a:pt x="7855" y="7022"/>
                    <a:pt x="7855" y="7022"/>
                    <a:pt x="7855" y="7022"/>
                  </a:cubicBezTo>
                  <a:cubicBezTo>
                    <a:pt x="7742" y="7022"/>
                    <a:pt x="7742" y="7022"/>
                    <a:pt x="7742" y="7022"/>
                  </a:cubicBezTo>
                  <a:cubicBezTo>
                    <a:pt x="7742" y="7089"/>
                    <a:pt x="7742" y="7089"/>
                    <a:pt x="7742" y="7089"/>
                  </a:cubicBezTo>
                  <a:cubicBezTo>
                    <a:pt x="7742" y="7222"/>
                    <a:pt x="7742" y="7222"/>
                    <a:pt x="7742" y="7222"/>
                  </a:cubicBezTo>
                  <a:cubicBezTo>
                    <a:pt x="7742" y="7289"/>
                    <a:pt x="7742" y="7289"/>
                    <a:pt x="7742" y="7289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423"/>
                    <a:pt x="7742" y="7423"/>
                    <a:pt x="7742" y="7423"/>
                  </a:cubicBezTo>
                  <a:cubicBezTo>
                    <a:pt x="7798" y="7423"/>
                    <a:pt x="7798" y="7423"/>
                    <a:pt x="7798" y="7423"/>
                  </a:cubicBezTo>
                  <a:cubicBezTo>
                    <a:pt x="7798" y="7423"/>
                    <a:pt x="7798" y="7423"/>
                    <a:pt x="7798" y="7423"/>
                  </a:cubicBezTo>
                  <a:cubicBezTo>
                    <a:pt x="7855" y="7423"/>
                    <a:pt x="7855" y="7423"/>
                    <a:pt x="7855" y="7423"/>
                  </a:cubicBezTo>
                  <a:cubicBezTo>
                    <a:pt x="7911" y="7423"/>
                    <a:pt x="7911" y="7423"/>
                    <a:pt x="7911" y="7423"/>
                  </a:cubicBezTo>
                  <a:cubicBezTo>
                    <a:pt x="7911" y="7423"/>
                    <a:pt x="7911" y="7423"/>
                    <a:pt x="7911" y="7423"/>
                  </a:cubicBezTo>
                  <a:cubicBezTo>
                    <a:pt x="7911" y="7356"/>
                    <a:pt x="7911" y="7356"/>
                    <a:pt x="7911" y="7356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8023" y="7423"/>
                    <a:pt x="8023" y="7423"/>
                    <a:pt x="8023" y="7423"/>
                  </a:cubicBezTo>
                  <a:cubicBezTo>
                    <a:pt x="8023" y="7490"/>
                    <a:pt x="8023" y="7490"/>
                    <a:pt x="8023" y="7490"/>
                  </a:cubicBezTo>
                  <a:cubicBezTo>
                    <a:pt x="8079" y="7490"/>
                    <a:pt x="8079" y="7490"/>
                    <a:pt x="8079" y="7490"/>
                  </a:cubicBezTo>
                  <a:cubicBezTo>
                    <a:pt x="8079" y="7490"/>
                    <a:pt x="8079" y="7490"/>
                    <a:pt x="8079" y="7490"/>
                  </a:cubicBezTo>
                  <a:cubicBezTo>
                    <a:pt x="8135" y="7490"/>
                    <a:pt x="8135" y="7490"/>
                    <a:pt x="8135" y="7490"/>
                  </a:cubicBezTo>
                  <a:cubicBezTo>
                    <a:pt x="8135" y="7490"/>
                    <a:pt x="8135" y="7490"/>
                    <a:pt x="8135" y="7490"/>
                  </a:cubicBezTo>
                  <a:cubicBezTo>
                    <a:pt x="8191" y="7490"/>
                    <a:pt x="8191" y="7490"/>
                    <a:pt x="8191" y="7490"/>
                  </a:cubicBezTo>
                  <a:cubicBezTo>
                    <a:pt x="8247" y="7490"/>
                    <a:pt x="8247" y="7490"/>
                    <a:pt x="8247" y="7490"/>
                  </a:cubicBezTo>
                  <a:cubicBezTo>
                    <a:pt x="8303" y="7490"/>
                    <a:pt x="8303" y="7490"/>
                    <a:pt x="8303" y="7490"/>
                  </a:cubicBezTo>
                  <a:cubicBezTo>
                    <a:pt x="8303" y="7490"/>
                    <a:pt x="8303" y="7490"/>
                    <a:pt x="8303" y="7490"/>
                  </a:cubicBezTo>
                  <a:cubicBezTo>
                    <a:pt x="8359" y="7490"/>
                    <a:pt x="8359" y="7490"/>
                    <a:pt x="8359" y="7490"/>
                  </a:cubicBezTo>
                  <a:cubicBezTo>
                    <a:pt x="8416" y="7490"/>
                    <a:pt x="8416" y="7490"/>
                    <a:pt x="8416" y="7490"/>
                  </a:cubicBezTo>
                  <a:cubicBezTo>
                    <a:pt x="8472" y="7490"/>
                    <a:pt x="8472" y="7490"/>
                    <a:pt x="8472" y="7490"/>
                  </a:cubicBezTo>
                  <a:cubicBezTo>
                    <a:pt x="8472" y="7490"/>
                    <a:pt x="8472" y="7490"/>
                    <a:pt x="8472" y="7490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640" y="7624"/>
                    <a:pt x="8640" y="7624"/>
                    <a:pt x="8640" y="7624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752" y="7757"/>
                    <a:pt x="8752" y="7757"/>
                    <a:pt x="8752" y="7757"/>
                  </a:cubicBezTo>
                  <a:cubicBezTo>
                    <a:pt x="8752" y="7757"/>
                    <a:pt x="8752" y="7757"/>
                    <a:pt x="8752" y="7757"/>
                  </a:cubicBezTo>
                  <a:cubicBezTo>
                    <a:pt x="8752" y="7824"/>
                    <a:pt x="8752" y="7824"/>
                    <a:pt x="8752" y="7824"/>
                  </a:cubicBezTo>
                  <a:cubicBezTo>
                    <a:pt x="8808" y="7824"/>
                    <a:pt x="8808" y="7824"/>
                    <a:pt x="8808" y="7824"/>
                  </a:cubicBezTo>
                  <a:cubicBezTo>
                    <a:pt x="8864" y="7891"/>
                    <a:pt x="8864" y="7891"/>
                    <a:pt x="8864" y="7891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08" y="7958"/>
                    <a:pt x="8808" y="7958"/>
                    <a:pt x="8808" y="7958"/>
                  </a:cubicBezTo>
                  <a:cubicBezTo>
                    <a:pt x="8752" y="7958"/>
                    <a:pt x="8752" y="7958"/>
                    <a:pt x="8752" y="7958"/>
                  </a:cubicBezTo>
                  <a:cubicBezTo>
                    <a:pt x="8640" y="7891"/>
                    <a:pt x="8640" y="7891"/>
                    <a:pt x="8640" y="7891"/>
                  </a:cubicBezTo>
                  <a:cubicBezTo>
                    <a:pt x="8640" y="7958"/>
                    <a:pt x="8640" y="7958"/>
                    <a:pt x="8640" y="7958"/>
                  </a:cubicBezTo>
                  <a:cubicBezTo>
                    <a:pt x="8584" y="7891"/>
                    <a:pt x="8584" y="7891"/>
                    <a:pt x="8584" y="7891"/>
                  </a:cubicBezTo>
                  <a:cubicBezTo>
                    <a:pt x="8584" y="7958"/>
                    <a:pt x="8584" y="7958"/>
                    <a:pt x="8584" y="7958"/>
                  </a:cubicBezTo>
                  <a:cubicBezTo>
                    <a:pt x="8528" y="7958"/>
                    <a:pt x="8528" y="7958"/>
                    <a:pt x="8528" y="7958"/>
                  </a:cubicBezTo>
                  <a:cubicBezTo>
                    <a:pt x="8528" y="7891"/>
                    <a:pt x="8528" y="7891"/>
                    <a:pt x="8528" y="7891"/>
                  </a:cubicBezTo>
                  <a:cubicBezTo>
                    <a:pt x="8472" y="7891"/>
                    <a:pt x="8472" y="7891"/>
                    <a:pt x="8472" y="7891"/>
                  </a:cubicBezTo>
                  <a:cubicBezTo>
                    <a:pt x="8472" y="7824"/>
                    <a:pt x="8472" y="7824"/>
                    <a:pt x="8472" y="7824"/>
                  </a:cubicBezTo>
                  <a:cubicBezTo>
                    <a:pt x="8416" y="7824"/>
                    <a:pt x="8416" y="7824"/>
                    <a:pt x="8416" y="7824"/>
                  </a:cubicBezTo>
                  <a:cubicBezTo>
                    <a:pt x="8359" y="7824"/>
                    <a:pt x="8359" y="7824"/>
                    <a:pt x="8359" y="7824"/>
                  </a:cubicBezTo>
                  <a:cubicBezTo>
                    <a:pt x="8359" y="7824"/>
                    <a:pt x="8359" y="7824"/>
                    <a:pt x="8359" y="7824"/>
                  </a:cubicBezTo>
                  <a:cubicBezTo>
                    <a:pt x="8303" y="7824"/>
                    <a:pt x="8303" y="7824"/>
                    <a:pt x="8303" y="7824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191" y="7757"/>
                    <a:pt x="8191" y="7757"/>
                    <a:pt x="8191" y="7757"/>
                  </a:cubicBezTo>
                  <a:cubicBezTo>
                    <a:pt x="8191" y="7757"/>
                    <a:pt x="8191" y="7757"/>
                    <a:pt x="8191" y="7757"/>
                  </a:cubicBezTo>
                  <a:cubicBezTo>
                    <a:pt x="8135" y="7690"/>
                    <a:pt x="8135" y="7690"/>
                    <a:pt x="8135" y="7690"/>
                  </a:cubicBezTo>
                  <a:cubicBezTo>
                    <a:pt x="8023" y="7690"/>
                    <a:pt x="8023" y="7690"/>
                    <a:pt x="8023" y="7690"/>
                  </a:cubicBezTo>
                  <a:cubicBezTo>
                    <a:pt x="7967" y="7690"/>
                    <a:pt x="7967" y="7690"/>
                    <a:pt x="7967" y="7690"/>
                  </a:cubicBezTo>
                  <a:cubicBezTo>
                    <a:pt x="7911" y="7690"/>
                    <a:pt x="7911" y="7690"/>
                    <a:pt x="7911" y="7690"/>
                  </a:cubicBezTo>
                  <a:cubicBezTo>
                    <a:pt x="7742" y="7690"/>
                    <a:pt x="7742" y="7690"/>
                    <a:pt x="7742" y="7690"/>
                  </a:cubicBezTo>
                  <a:cubicBezTo>
                    <a:pt x="7686" y="7690"/>
                    <a:pt x="7686" y="7690"/>
                    <a:pt x="7686" y="7690"/>
                  </a:cubicBezTo>
                  <a:cubicBezTo>
                    <a:pt x="7630" y="7757"/>
                    <a:pt x="7630" y="7757"/>
                    <a:pt x="7630" y="7757"/>
                  </a:cubicBezTo>
                  <a:cubicBezTo>
                    <a:pt x="7630" y="7757"/>
                    <a:pt x="7630" y="7757"/>
                    <a:pt x="7630" y="7757"/>
                  </a:cubicBezTo>
                  <a:cubicBezTo>
                    <a:pt x="7574" y="7824"/>
                    <a:pt x="7574" y="7824"/>
                    <a:pt x="7574" y="7824"/>
                  </a:cubicBezTo>
                  <a:cubicBezTo>
                    <a:pt x="7574" y="7891"/>
                    <a:pt x="7574" y="7891"/>
                    <a:pt x="7574" y="7891"/>
                  </a:cubicBezTo>
                  <a:cubicBezTo>
                    <a:pt x="7574" y="8025"/>
                    <a:pt x="7574" y="8025"/>
                    <a:pt x="7574" y="8025"/>
                  </a:cubicBezTo>
                  <a:cubicBezTo>
                    <a:pt x="7574" y="8025"/>
                    <a:pt x="7574" y="8025"/>
                    <a:pt x="7574" y="8025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630" y="8225"/>
                    <a:pt x="7630" y="8225"/>
                    <a:pt x="7630" y="8225"/>
                  </a:cubicBezTo>
                  <a:cubicBezTo>
                    <a:pt x="7630" y="8292"/>
                    <a:pt x="7630" y="8292"/>
                    <a:pt x="7630" y="8292"/>
                  </a:cubicBezTo>
                  <a:cubicBezTo>
                    <a:pt x="7630" y="8292"/>
                    <a:pt x="7630" y="8292"/>
                    <a:pt x="7630" y="8292"/>
                  </a:cubicBezTo>
                  <a:cubicBezTo>
                    <a:pt x="7742" y="8359"/>
                    <a:pt x="7742" y="8359"/>
                    <a:pt x="7742" y="8359"/>
                  </a:cubicBezTo>
                  <a:cubicBezTo>
                    <a:pt x="7742" y="8359"/>
                    <a:pt x="7742" y="8359"/>
                    <a:pt x="7742" y="8359"/>
                  </a:cubicBezTo>
                  <a:cubicBezTo>
                    <a:pt x="7798" y="8359"/>
                    <a:pt x="7798" y="8359"/>
                    <a:pt x="7798" y="8359"/>
                  </a:cubicBezTo>
                  <a:cubicBezTo>
                    <a:pt x="7798" y="8359"/>
                    <a:pt x="7798" y="8359"/>
                    <a:pt x="7798" y="8359"/>
                  </a:cubicBezTo>
                  <a:cubicBezTo>
                    <a:pt x="7855" y="8359"/>
                    <a:pt x="7855" y="8359"/>
                    <a:pt x="7855" y="8359"/>
                  </a:cubicBezTo>
                  <a:cubicBezTo>
                    <a:pt x="7911" y="8359"/>
                    <a:pt x="7911" y="8359"/>
                    <a:pt x="7911" y="8359"/>
                  </a:cubicBezTo>
                  <a:cubicBezTo>
                    <a:pt x="7911" y="8359"/>
                    <a:pt x="7911" y="8359"/>
                    <a:pt x="7911" y="8359"/>
                  </a:cubicBezTo>
                  <a:cubicBezTo>
                    <a:pt x="7967" y="8426"/>
                    <a:pt x="7967" y="8426"/>
                    <a:pt x="7967" y="8426"/>
                  </a:cubicBezTo>
                  <a:cubicBezTo>
                    <a:pt x="8023" y="8426"/>
                    <a:pt x="8023" y="8426"/>
                    <a:pt x="8023" y="8426"/>
                  </a:cubicBezTo>
                  <a:cubicBezTo>
                    <a:pt x="8023" y="8493"/>
                    <a:pt x="8023" y="8493"/>
                    <a:pt x="8023" y="8493"/>
                  </a:cubicBezTo>
                  <a:cubicBezTo>
                    <a:pt x="8079" y="8493"/>
                    <a:pt x="8079" y="8493"/>
                    <a:pt x="8079" y="8493"/>
                  </a:cubicBezTo>
                  <a:cubicBezTo>
                    <a:pt x="8079" y="8493"/>
                    <a:pt x="8079" y="8493"/>
                    <a:pt x="8079" y="8493"/>
                  </a:cubicBezTo>
                  <a:cubicBezTo>
                    <a:pt x="8023" y="8493"/>
                    <a:pt x="8023" y="8493"/>
                    <a:pt x="8023" y="8493"/>
                  </a:cubicBezTo>
                  <a:cubicBezTo>
                    <a:pt x="8023" y="8560"/>
                    <a:pt x="8023" y="8560"/>
                    <a:pt x="8023" y="8560"/>
                  </a:cubicBezTo>
                  <a:cubicBezTo>
                    <a:pt x="8023" y="8560"/>
                    <a:pt x="8023" y="8560"/>
                    <a:pt x="8023" y="8560"/>
                  </a:cubicBezTo>
                  <a:cubicBezTo>
                    <a:pt x="8023" y="8627"/>
                    <a:pt x="8023" y="8627"/>
                    <a:pt x="8023" y="8627"/>
                  </a:cubicBezTo>
                  <a:cubicBezTo>
                    <a:pt x="8023" y="8627"/>
                    <a:pt x="8023" y="8627"/>
                    <a:pt x="8023" y="8627"/>
                  </a:cubicBezTo>
                  <a:cubicBezTo>
                    <a:pt x="7967" y="8693"/>
                    <a:pt x="7967" y="8693"/>
                    <a:pt x="7967" y="8693"/>
                  </a:cubicBezTo>
                  <a:cubicBezTo>
                    <a:pt x="7967" y="8693"/>
                    <a:pt x="7967" y="8693"/>
                    <a:pt x="7967" y="8693"/>
                  </a:cubicBezTo>
                  <a:cubicBezTo>
                    <a:pt x="7911" y="8760"/>
                    <a:pt x="7911" y="8760"/>
                    <a:pt x="7911" y="8760"/>
                  </a:cubicBezTo>
                  <a:cubicBezTo>
                    <a:pt x="7967" y="8760"/>
                    <a:pt x="7967" y="8760"/>
                    <a:pt x="7967" y="8760"/>
                  </a:cubicBezTo>
                  <a:cubicBezTo>
                    <a:pt x="7967" y="8827"/>
                    <a:pt x="7967" y="8827"/>
                    <a:pt x="7967" y="8827"/>
                  </a:cubicBezTo>
                  <a:cubicBezTo>
                    <a:pt x="7967" y="8894"/>
                    <a:pt x="7967" y="8894"/>
                    <a:pt x="7967" y="8894"/>
                  </a:cubicBezTo>
                  <a:cubicBezTo>
                    <a:pt x="7967" y="8894"/>
                    <a:pt x="7967" y="8894"/>
                    <a:pt x="7967" y="8894"/>
                  </a:cubicBezTo>
                  <a:cubicBezTo>
                    <a:pt x="7911" y="8961"/>
                    <a:pt x="7911" y="8961"/>
                    <a:pt x="7911" y="8961"/>
                  </a:cubicBezTo>
                  <a:cubicBezTo>
                    <a:pt x="7967" y="8961"/>
                    <a:pt x="7967" y="8961"/>
                    <a:pt x="7967" y="8961"/>
                  </a:cubicBezTo>
                  <a:cubicBezTo>
                    <a:pt x="8023" y="8961"/>
                    <a:pt x="8023" y="8961"/>
                    <a:pt x="8023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135" y="8961"/>
                    <a:pt x="8135" y="8961"/>
                    <a:pt x="8135" y="8961"/>
                  </a:cubicBezTo>
                  <a:cubicBezTo>
                    <a:pt x="8135" y="8961"/>
                    <a:pt x="8135" y="8961"/>
                    <a:pt x="8135" y="8961"/>
                  </a:cubicBezTo>
                  <a:cubicBezTo>
                    <a:pt x="8191" y="8961"/>
                    <a:pt x="8191" y="8961"/>
                    <a:pt x="8191" y="8961"/>
                  </a:cubicBezTo>
                  <a:cubicBezTo>
                    <a:pt x="8247" y="8961"/>
                    <a:pt x="8247" y="8961"/>
                    <a:pt x="8247" y="8961"/>
                  </a:cubicBezTo>
                  <a:cubicBezTo>
                    <a:pt x="8303" y="9028"/>
                    <a:pt x="8303" y="9028"/>
                    <a:pt x="8303" y="9028"/>
                  </a:cubicBezTo>
                  <a:cubicBezTo>
                    <a:pt x="8359" y="8961"/>
                    <a:pt x="8359" y="8961"/>
                    <a:pt x="8359" y="8961"/>
                  </a:cubicBezTo>
                  <a:cubicBezTo>
                    <a:pt x="8416" y="8961"/>
                    <a:pt x="8416" y="8961"/>
                    <a:pt x="8416" y="8961"/>
                  </a:cubicBezTo>
                  <a:cubicBezTo>
                    <a:pt x="8416" y="9028"/>
                    <a:pt x="8416" y="9028"/>
                    <a:pt x="8416" y="9028"/>
                  </a:cubicBezTo>
                  <a:cubicBezTo>
                    <a:pt x="8416" y="9028"/>
                    <a:pt x="8416" y="9028"/>
                    <a:pt x="8416" y="9028"/>
                  </a:cubicBezTo>
                  <a:cubicBezTo>
                    <a:pt x="8472" y="8961"/>
                    <a:pt x="8472" y="8961"/>
                    <a:pt x="8472" y="8961"/>
                  </a:cubicBezTo>
                  <a:cubicBezTo>
                    <a:pt x="8472" y="8961"/>
                    <a:pt x="8472" y="8961"/>
                    <a:pt x="8472" y="8961"/>
                  </a:cubicBezTo>
                  <a:cubicBezTo>
                    <a:pt x="8528" y="8961"/>
                    <a:pt x="8528" y="8961"/>
                    <a:pt x="8528" y="8961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84" y="9028"/>
                    <a:pt x="8584" y="9028"/>
                    <a:pt x="8584" y="9028"/>
                  </a:cubicBezTo>
                  <a:cubicBezTo>
                    <a:pt x="8584" y="9028"/>
                    <a:pt x="8584" y="9028"/>
                    <a:pt x="8584" y="9028"/>
                  </a:cubicBezTo>
                  <a:cubicBezTo>
                    <a:pt x="8640" y="9028"/>
                    <a:pt x="8640" y="9028"/>
                    <a:pt x="8640" y="9028"/>
                  </a:cubicBezTo>
                  <a:cubicBezTo>
                    <a:pt x="8640" y="9028"/>
                    <a:pt x="8640" y="9028"/>
                    <a:pt x="8640" y="9028"/>
                  </a:cubicBezTo>
                  <a:cubicBezTo>
                    <a:pt x="8696" y="9028"/>
                    <a:pt x="8696" y="9028"/>
                    <a:pt x="8696" y="9028"/>
                  </a:cubicBezTo>
                  <a:cubicBezTo>
                    <a:pt x="8696" y="8961"/>
                    <a:pt x="8696" y="8961"/>
                    <a:pt x="8696" y="8961"/>
                  </a:cubicBezTo>
                  <a:cubicBezTo>
                    <a:pt x="8752" y="8961"/>
                    <a:pt x="8752" y="8961"/>
                    <a:pt x="8752" y="8961"/>
                  </a:cubicBezTo>
                  <a:cubicBezTo>
                    <a:pt x="8808" y="8961"/>
                    <a:pt x="8808" y="8961"/>
                    <a:pt x="8808" y="8961"/>
                  </a:cubicBezTo>
                  <a:cubicBezTo>
                    <a:pt x="8864" y="8894"/>
                    <a:pt x="8864" y="8894"/>
                    <a:pt x="8864" y="8894"/>
                  </a:cubicBezTo>
                  <a:cubicBezTo>
                    <a:pt x="8921" y="8894"/>
                    <a:pt x="8921" y="8894"/>
                    <a:pt x="8921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9033" y="8894"/>
                    <a:pt x="9033" y="8894"/>
                    <a:pt x="9033" y="8894"/>
                  </a:cubicBezTo>
                  <a:cubicBezTo>
                    <a:pt x="9089" y="8894"/>
                    <a:pt x="9089" y="8894"/>
                    <a:pt x="9089" y="8894"/>
                  </a:cubicBezTo>
                  <a:cubicBezTo>
                    <a:pt x="9089" y="8894"/>
                    <a:pt x="9089" y="8894"/>
                    <a:pt x="9089" y="8894"/>
                  </a:cubicBezTo>
                  <a:cubicBezTo>
                    <a:pt x="9201" y="8894"/>
                    <a:pt x="9201" y="8894"/>
                    <a:pt x="9201" y="8894"/>
                  </a:cubicBezTo>
                  <a:cubicBezTo>
                    <a:pt x="9313" y="8827"/>
                    <a:pt x="9313" y="8827"/>
                    <a:pt x="9313" y="8827"/>
                  </a:cubicBezTo>
                  <a:cubicBezTo>
                    <a:pt x="9313" y="8760"/>
                    <a:pt x="9313" y="8760"/>
                    <a:pt x="9313" y="8760"/>
                  </a:cubicBezTo>
                  <a:cubicBezTo>
                    <a:pt x="9313" y="8760"/>
                    <a:pt x="9313" y="8760"/>
                    <a:pt x="9313" y="8760"/>
                  </a:cubicBezTo>
                  <a:cubicBezTo>
                    <a:pt x="9369" y="8827"/>
                    <a:pt x="9369" y="8827"/>
                    <a:pt x="9369" y="8827"/>
                  </a:cubicBezTo>
                  <a:cubicBezTo>
                    <a:pt x="9369" y="8760"/>
                    <a:pt x="9369" y="8760"/>
                    <a:pt x="9369" y="8760"/>
                  </a:cubicBezTo>
                  <a:cubicBezTo>
                    <a:pt x="9425" y="8760"/>
                    <a:pt x="9425" y="8760"/>
                    <a:pt x="9425" y="8760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82" y="8693"/>
                    <a:pt x="9482" y="8693"/>
                    <a:pt x="9482" y="8693"/>
                  </a:cubicBezTo>
                  <a:cubicBezTo>
                    <a:pt x="9482" y="8693"/>
                    <a:pt x="9482" y="8693"/>
                    <a:pt x="9482" y="8693"/>
                  </a:cubicBezTo>
                  <a:cubicBezTo>
                    <a:pt x="9482" y="8627"/>
                    <a:pt x="9482" y="8627"/>
                    <a:pt x="9482" y="8627"/>
                  </a:cubicBezTo>
                  <a:cubicBezTo>
                    <a:pt x="9482" y="8627"/>
                    <a:pt x="9482" y="8627"/>
                    <a:pt x="9482" y="8627"/>
                  </a:cubicBezTo>
                  <a:cubicBezTo>
                    <a:pt x="9538" y="8627"/>
                    <a:pt x="9538" y="8627"/>
                    <a:pt x="9538" y="8627"/>
                  </a:cubicBezTo>
                  <a:cubicBezTo>
                    <a:pt x="9538" y="8693"/>
                    <a:pt x="9538" y="8693"/>
                    <a:pt x="9538" y="8693"/>
                  </a:cubicBezTo>
                  <a:cubicBezTo>
                    <a:pt x="9538" y="8693"/>
                    <a:pt x="9538" y="8693"/>
                    <a:pt x="9538" y="8693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538" y="8894"/>
                    <a:pt x="9538" y="8894"/>
                    <a:pt x="9538" y="8894"/>
                  </a:cubicBezTo>
                  <a:cubicBezTo>
                    <a:pt x="9538" y="8894"/>
                    <a:pt x="9538" y="8894"/>
                    <a:pt x="9538" y="8894"/>
                  </a:cubicBezTo>
                  <a:cubicBezTo>
                    <a:pt x="9594" y="8894"/>
                    <a:pt x="9594" y="8894"/>
                    <a:pt x="9594" y="8894"/>
                  </a:cubicBezTo>
                  <a:cubicBezTo>
                    <a:pt x="9594" y="8894"/>
                    <a:pt x="9594" y="8894"/>
                    <a:pt x="9594" y="8894"/>
                  </a:cubicBezTo>
                  <a:cubicBezTo>
                    <a:pt x="9650" y="8894"/>
                    <a:pt x="9650" y="8894"/>
                    <a:pt x="9650" y="8894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9028"/>
                    <a:pt x="9706" y="9028"/>
                    <a:pt x="9706" y="9028"/>
                  </a:cubicBezTo>
                  <a:cubicBezTo>
                    <a:pt x="9650" y="9028"/>
                    <a:pt x="9650" y="9028"/>
                    <a:pt x="9650" y="9028"/>
                  </a:cubicBezTo>
                  <a:cubicBezTo>
                    <a:pt x="9650" y="9028"/>
                    <a:pt x="9650" y="9028"/>
                    <a:pt x="9650" y="9028"/>
                  </a:cubicBezTo>
                  <a:cubicBezTo>
                    <a:pt x="9650" y="9095"/>
                    <a:pt x="9650" y="9095"/>
                    <a:pt x="9650" y="9095"/>
                  </a:cubicBezTo>
                  <a:cubicBezTo>
                    <a:pt x="9650" y="9095"/>
                    <a:pt x="9650" y="9095"/>
                    <a:pt x="9650" y="9095"/>
                  </a:cubicBezTo>
                  <a:cubicBezTo>
                    <a:pt x="9706" y="9095"/>
                    <a:pt x="9706" y="9095"/>
                    <a:pt x="9706" y="9095"/>
                  </a:cubicBezTo>
                  <a:cubicBezTo>
                    <a:pt x="9706" y="9095"/>
                    <a:pt x="9706" y="9095"/>
                    <a:pt x="9706" y="9095"/>
                  </a:cubicBezTo>
                  <a:cubicBezTo>
                    <a:pt x="9762" y="9095"/>
                    <a:pt x="9762" y="9095"/>
                    <a:pt x="9762" y="9095"/>
                  </a:cubicBezTo>
                  <a:cubicBezTo>
                    <a:pt x="9818" y="9028"/>
                    <a:pt x="9818" y="9028"/>
                    <a:pt x="9818" y="9028"/>
                  </a:cubicBezTo>
                  <a:cubicBezTo>
                    <a:pt x="9818" y="9028"/>
                    <a:pt x="9818" y="9028"/>
                    <a:pt x="9818" y="9028"/>
                  </a:cubicBezTo>
                  <a:cubicBezTo>
                    <a:pt x="9818" y="9095"/>
                    <a:pt x="9818" y="9095"/>
                    <a:pt x="9818" y="9095"/>
                  </a:cubicBezTo>
                  <a:cubicBezTo>
                    <a:pt x="9818" y="9162"/>
                    <a:pt x="9818" y="9162"/>
                    <a:pt x="9818" y="9162"/>
                  </a:cubicBezTo>
                  <a:cubicBezTo>
                    <a:pt x="9874" y="9162"/>
                    <a:pt x="9874" y="9162"/>
                    <a:pt x="9874" y="9162"/>
                  </a:cubicBezTo>
                  <a:cubicBezTo>
                    <a:pt x="9874" y="9162"/>
                    <a:pt x="9874" y="9162"/>
                    <a:pt x="9874" y="9162"/>
                  </a:cubicBezTo>
                  <a:cubicBezTo>
                    <a:pt x="9930" y="9162"/>
                    <a:pt x="9930" y="9162"/>
                    <a:pt x="9930" y="9162"/>
                  </a:cubicBezTo>
                  <a:cubicBezTo>
                    <a:pt x="9930" y="9162"/>
                    <a:pt x="9930" y="9162"/>
                    <a:pt x="9930" y="9162"/>
                  </a:cubicBezTo>
                  <a:cubicBezTo>
                    <a:pt x="9986" y="9162"/>
                    <a:pt x="9986" y="9162"/>
                    <a:pt x="9986" y="9162"/>
                  </a:cubicBezTo>
                  <a:cubicBezTo>
                    <a:pt x="9986" y="9228"/>
                    <a:pt x="9986" y="9228"/>
                    <a:pt x="9986" y="9228"/>
                  </a:cubicBezTo>
                  <a:cubicBezTo>
                    <a:pt x="10043" y="9228"/>
                    <a:pt x="10043" y="9228"/>
                    <a:pt x="10043" y="9228"/>
                  </a:cubicBezTo>
                  <a:cubicBezTo>
                    <a:pt x="10043" y="9162"/>
                    <a:pt x="10043" y="9162"/>
                    <a:pt x="10043" y="9162"/>
                  </a:cubicBezTo>
                  <a:cubicBezTo>
                    <a:pt x="10043" y="9162"/>
                    <a:pt x="10043" y="9162"/>
                    <a:pt x="10043" y="9162"/>
                  </a:cubicBezTo>
                  <a:cubicBezTo>
                    <a:pt x="10099" y="9162"/>
                    <a:pt x="10099" y="9162"/>
                    <a:pt x="10099" y="9162"/>
                  </a:cubicBezTo>
                  <a:cubicBezTo>
                    <a:pt x="10099" y="9162"/>
                    <a:pt x="10099" y="9162"/>
                    <a:pt x="10099" y="9162"/>
                  </a:cubicBezTo>
                  <a:cubicBezTo>
                    <a:pt x="10099" y="9228"/>
                    <a:pt x="10099" y="9228"/>
                    <a:pt x="10099" y="9228"/>
                  </a:cubicBezTo>
                  <a:cubicBezTo>
                    <a:pt x="10099" y="9228"/>
                    <a:pt x="10099" y="9228"/>
                    <a:pt x="10099" y="9228"/>
                  </a:cubicBezTo>
                  <a:cubicBezTo>
                    <a:pt x="10155" y="9228"/>
                    <a:pt x="10155" y="9228"/>
                    <a:pt x="10155" y="9228"/>
                  </a:cubicBezTo>
                  <a:cubicBezTo>
                    <a:pt x="10155" y="9162"/>
                    <a:pt x="10155" y="9162"/>
                    <a:pt x="10155" y="9162"/>
                  </a:cubicBezTo>
                  <a:cubicBezTo>
                    <a:pt x="10211" y="9162"/>
                    <a:pt x="10211" y="9162"/>
                    <a:pt x="10211" y="9162"/>
                  </a:cubicBezTo>
                  <a:cubicBezTo>
                    <a:pt x="10211" y="9228"/>
                    <a:pt x="10211" y="9228"/>
                    <a:pt x="10211" y="9228"/>
                  </a:cubicBezTo>
                  <a:cubicBezTo>
                    <a:pt x="10211" y="9228"/>
                    <a:pt x="10211" y="9228"/>
                    <a:pt x="10211" y="9228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79" y="9162"/>
                    <a:pt x="10379" y="9162"/>
                    <a:pt x="10379" y="9162"/>
                  </a:cubicBezTo>
                  <a:close/>
                  <a:moveTo>
                    <a:pt x="14980" y="11034"/>
                  </a:moveTo>
                  <a:cubicBezTo>
                    <a:pt x="15036" y="11034"/>
                    <a:pt x="15036" y="11034"/>
                    <a:pt x="15036" y="11034"/>
                  </a:cubicBezTo>
                  <a:cubicBezTo>
                    <a:pt x="15036" y="10967"/>
                    <a:pt x="15036" y="10967"/>
                    <a:pt x="15036" y="10967"/>
                  </a:cubicBezTo>
                  <a:cubicBezTo>
                    <a:pt x="15036" y="10900"/>
                    <a:pt x="15036" y="10900"/>
                    <a:pt x="15036" y="10900"/>
                  </a:cubicBezTo>
                  <a:cubicBezTo>
                    <a:pt x="15036" y="10833"/>
                    <a:pt x="15036" y="10833"/>
                    <a:pt x="15036" y="10833"/>
                  </a:cubicBezTo>
                  <a:cubicBezTo>
                    <a:pt x="15092" y="10767"/>
                    <a:pt x="15092" y="10767"/>
                    <a:pt x="15092" y="10767"/>
                  </a:cubicBezTo>
                  <a:cubicBezTo>
                    <a:pt x="15092" y="10767"/>
                    <a:pt x="15092" y="10767"/>
                    <a:pt x="15092" y="10767"/>
                  </a:cubicBezTo>
                  <a:cubicBezTo>
                    <a:pt x="15148" y="10700"/>
                    <a:pt x="15148" y="10700"/>
                    <a:pt x="15148" y="10700"/>
                  </a:cubicBezTo>
                  <a:cubicBezTo>
                    <a:pt x="15204" y="10566"/>
                    <a:pt x="15204" y="10566"/>
                    <a:pt x="15204" y="10566"/>
                  </a:cubicBezTo>
                  <a:cubicBezTo>
                    <a:pt x="15260" y="10566"/>
                    <a:pt x="15260" y="10566"/>
                    <a:pt x="15260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72" y="10499"/>
                    <a:pt x="15372" y="10499"/>
                    <a:pt x="15372" y="10499"/>
                  </a:cubicBezTo>
                  <a:cubicBezTo>
                    <a:pt x="15429" y="10566"/>
                    <a:pt x="15429" y="10566"/>
                    <a:pt x="15429" y="10566"/>
                  </a:cubicBezTo>
                  <a:cubicBezTo>
                    <a:pt x="15485" y="10566"/>
                    <a:pt x="15485" y="10566"/>
                    <a:pt x="15485" y="10566"/>
                  </a:cubicBezTo>
                  <a:cubicBezTo>
                    <a:pt x="15485" y="10566"/>
                    <a:pt x="15485" y="10566"/>
                    <a:pt x="15485" y="10566"/>
                  </a:cubicBezTo>
                  <a:cubicBezTo>
                    <a:pt x="15541" y="10633"/>
                    <a:pt x="15541" y="10633"/>
                    <a:pt x="15541" y="10633"/>
                  </a:cubicBezTo>
                  <a:cubicBezTo>
                    <a:pt x="15541" y="10700"/>
                    <a:pt x="15541" y="10700"/>
                    <a:pt x="15541" y="10700"/>
                  </a:cubicBezTo>
                  <a:cubicBezTo>
                    <a:pt x="15541" y="10700"/>
                    <a:pt x="15541" y="10700"/>
                    <a:pt x="15541" y="10700"/>
                  </a:cubicBezTo>
                  <a:cubicBezTo>
                    <a:pt x="15485" y="10767"/>
                    <a:pt x="15485" y="10767"/>
                    <a:pt x="15485" y="10767"/>
                  </a:cubicBezTo>
                  <a:cubicBezTo>
                    <a:pt x="15485" y="10833"/>
                    <a:pt x="15485" y="10833"/>
                    <a:pt x="15485" y="10833"/>
                  </a:cubicBezTo>
                  <a:cubicBezTo>
                    <a:pt x="15485" y="10833"/>
                    <a:pt x="15485" y="10833"/>
                    <a:pt x="15485" y="10833"/>
                  </a:cubicBezTo>
                  <a:cubicBezTo>
                    <a:pt x="15429" y="10967"/>
                    <a:pt x="15429" y="10967"/>
                    <a:pt x="15429" y="10967"/>
                  </a:cubicBezTo>
                  <a:cubicBezTo>
                    <a:pt x="15372" y="11034"/>
                    <a:pt x="15372" y="11034"/>
                    <a:pt x="15372" y="11034"/>
                  </a:cubicBezTo>
                  <a:cubicBezTo>
                    <a:pt x="15372" y="11034"/>
                    <a:pt x="15372" y="11034"/>
                    <a:pt x="15372" y="11034"/>
                  </a:cubicBezTo>
                  <a:cubicBezTo>
                    <a:pt x="15260" y="11034"/>
                    <a:pt x="15260" y="11034"/>
                    <a:pt x="15260" y="11034"/>
                  </a:cubicBezTo>
                  <a:cubicBezTo>
                    <a:pt x="15260" y="11101"/>
                    <a:pt x="15260" y="11101"/>
                    <a:pt x="15260" y="11101"/>
                  </a:cubicBezTo>
                  <a:cubicBezTo>
                    <a:pt x="15260" y="11101"/>
                    <a:pt x="15260" y="11101"/>
                    <a:pt x="15260" y="11101"/>
                  </a:cubicBezTo>
                  <a:cubicBezTo>
                    <a:pt x="15204" y="11101"/>
                    <a:pt x="15204" y="11101"/>
                    <a:pt x="15204" y="11101"/>
                  </a:cubicBezTo>
                  <a:cubicBezTo>
                    <a:pt x="15148" y="11101"/>
                    <a:pt x="15148" y="11101"/>
                    <a:pt x="15148" y="11101"/>
                  </a:cubicBezTo>
                  <a:cubicBezTo>
                    <a:pt x="15092" y="11101"/>
                    <a:pt x="15092" y="11101"/>
                    <a:pt x="15092" y="11101"/>
                  </a:cubicBezTo>
                  <a:cubicBezTo>
                    <a:pt x="15036" y="11101"/>
                    <a:pt x="15036" y="11101"/>
                    <a:pt x="15036" y="11101"/>
                  </a:cubicBezTo>
                  <a:cubicBezTo>
                    <a:pt x="15036" y="11101"/>
                    <a:pt x="15036" y="11101"/>
                    <a:pt x="15036" y="11101"/>
                  </a:cubicBezTo>
                  <a:cubicBezTo>
                    <a:pt x="14980" y="11034"/>
                    <a:pt x="14980" y="11034"/>
                    <a:pt x="14980" y="11034"/>
                  </a:cubicBezTo>
                  <a:close/>
                  <a:moveTo>
                    <a:pt x="10604" y="9028"/>
                  </a:move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894"/>
                    <a:pt x="10604" y="8894"/>
                    <a:pt x="10604" y="8894"/>
                  </a:cubicBezTo>
                  <a:cubicBezTo>
                    <a:pt x="10604" y="8894"/>
                    <a:pt x="10604" y="8894"/>
                    <a:pt x="10604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961"/>
                    <a:pt x="10660" y="8961"/>
                    <a:pt x="10660" y="8961"/>
                  </a:cubicBezTo>
                  <a:cubicBezTo>
                    <a:pt x="10660" y="8961"/>
                    <a:pt x="10660" y="8961"/>
                    <a:pt x="10660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9028"/>
                    <a:pt x="10604" y="9028"/>
                    <a:pt x="10604" y="9028"/>
                  </a:cubicBezTo>
                  <a:cubicBezTo>
                    <a:pt x="10604" y="9028"/>
                    <a:pt x="10604" y="9028"/>
                    <a:pt x="10604" y="9028"/>
                  </a:cubicBezTo>
                  <a:close/>
                  <a:moveTo>
                    <a:pt x="10155" y="9429"/>
                  </a:moveTo>
                  <a:cubicBezTo>
                    <a:pt x="10211" y="9429"/>
                    <a:pt x="10211" y="9429"/>
                    <a:pt x="10211" y="9429"/>
                  </a:cubicBezTo>
                  <a:cubicBezTo>
                    <a:pt x="10211" y="9362"/>
                    <a:pt x="10211" y="9362"/>
                    <a:pt x="10211" y="9362"/>
                  </a:cubicBezTo>
                  <a:cubicBezTo>
                    <a:pt x="10211" y="9362"/>
                    <a:pt x="10211" y="9362"/>
                    <a:pt x="10211" y="9362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155" y="9362"/>
                    <a:pt x="10155" y="9362"/>
                    <a:pt x="10155" y="9362"/>
                  </a:cubicBezTo>
                  <a:cubicBezTo>
                    <a:pt x="10155" y="9362"/>
                    <a:pt x="10155" y="9362"/>
                    <a:pt x="10155" y="9362"/>
                  </a:cubicBezTo>
                  <a:cubicBezTo>
                    <a:pt x="10099" y="9362"/>
                    <a:pt x="10099" y="9362"/>
                    <a:pt x="10099" y="9362"/>
                  </a:cubicBezTo>
                  <a:cubicBezTo>
                    <a:pt x="10155" y="9429"/>
                    <a:pt x="10155" y="9429"/>
                    <a:pt x="10155" y="9429"/>
                  </a:cubicBezTo>
                  <a:cubicBezTo>
                    <a:pt x="10155" y="9429"/>
                    <a:pt x="10155" y="9429"/>
                    <a:pt x="10155" y="9429"/>
                  </a:cubicBezTo>
                  <a:close/>
                  <a:moveTo>
                    <a:pt x="10660" y="9362"/>
                  </a:moveTo>
                  <a:cubicBezTo>
                    <a:pt x="10604" y="9362"/>
                    <a:pt x="10604" y="9362"/>
                    <a:pt x="10604" y="9362"/>
                  </a:cubicBezTo>
                  <a:cubicBezTo>
                    <a:pt x="10604" y="9362"/>
                    <a:pt x="10604" y="9362"/>
                    <a:pt x="10604" y="9362"/>
                  </a:cubicBezTo>
                  <a:cubicBezTo>
                    <a:pt x="10604" y="9429"/>
                    <a:pt x="10604" y="9429"/>
                    <a:pt x="10604" y="9429"/>
                  </a:cubicBezTo>
                  <a:cubicBezTo>
                    <a:pt x="10548" y="9362"/>
                    <a:pt x="10548" y="9362"/>
                    <a:pt x="10548" y="9362"/>
                  </a:cubicBezTo>
                  <a:cubicBezTo>
                    <a:pt x="10548" y="9362"/>
                    <a:pt x="10548" y="9362"/>
                    <a:pt x="10548" y="9362"/>
                  </a:cubicBezTo>
                  <a:cubicBezTo>
                    <a:pt x="10604" y="9295"/>
                    <a:pt x="10604" y="9295"/>
                    <a:pt x="10604" y="9295"/>
                  </a:cubicBezTo>
                  <a:cubicBezTo>
                    <a:pt x="10604" y="9228"/>
                    <a:pt x="10604" y="9228"/>
                    <a:pt x="10604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716" y="9295"/>
                    <a:pt x="10716" y="9295"/>
                    <a:pt x="10716" y="9295"/>
                  </a:cubicBezTo>
                  <a:cubicBezTo>
                    <a:pt x="10660" y="9362"/>
                    <a:pt x="10660" y="9362"/>
                    <a:pt x="10660" y="9362"/>
                  </a:cubicBezTo>
                  <a:close/>
                  <a:moveTo>
                    <a:pt x="10716" y="9295"/>
                  </a:moveTo>
                  <a:cubicBezTo>
                    <a:pt x="10716" y="9228"/>
                    <a:pt x="10716" y="9228"/>
                    <a:pt x="10716" y="9228"/>
                  </a:cubicBezTo>
                  <a:cubicBezTo>
                    <a:pt x="10716" y="9228"/>
                    <a:pt x="10716" y="9228"/>
                    <a:pt x="10716" y="9228"/>
                  </a:cubicBezTo>
                  <a:cubicBezTo>
                    <a:pt x="10716" y="9162"/>
                    <a:pt x="10716" y="9162"/>
                    <a:pt x="10716" y="9162"/>
                  </a:cubicBezTo>
                  <a:cubicBezTo>
                    <a:pt x="10772" y="9162"/>
                    <a:pt x="10772" y="9162"/>
                    <a:pt x="10772" y="9162"/>
                  </a:cubicBezTo>
                  <a:cubicBezTo>
                    <a:pt x="10772" y="9162"/>
                    <a:pt x="10772" y="9162"/>
                    <a:pt x="10772" y="9162"/>
                  </a:cubicBezTo>
                  <a:cubicBezTo>
                    <a:pt x="10772" y="9228"/>
                    <a:pt x="10772" y="9228"/>
                    <a:pt x="10772" y="9228"/>
                  </a:cubicBezTo>
                  <a:cubicBezTo>
                    <a:pt x="10772" y="9228"/>
                    <a:pt x="10772" y="9228"/>
                    <a:pt x="10772" y="9228"/>
                  </a:cubicBezTo>
                  <a:cubicBezTo>
                    <a:pt x="10772" y="9228"/>
                    <a:pt x="10716" y="9295"/>
                    <a:pt x="10716" y="9295"/>
                  </a:cubicBezTo>
                  <a:close/>
                  <a:moveTo>
                    <a:pt x="11670" y="9295"/>
                  </a:moveTo>
                  <a:cubicBezTo>
                    <a:pt x="11670" y="9162"/>
                    <a:pt x="11670" y="9162"/>
                    <a:pt x="11670" y="9162"/>
                  </a:cubicBezTo>
                  <a:cubicBezTo>
                    <a:pt x="11726" y="9162"/>
                    <a:pt x="11726" y="9162"/>
                    <a:pt x="11726" y="9162"/>
                  </a:cubicBezTo>
                  <a:cubicBezTo>
                    <a:pt x="11782" y="9162"/>
                    <a:pt x="11782" y="9162"/>
                    <a:pt x="11782" y="9162"/>
                  </a:cubicBezTo>
                  <a:cubicBezTo>
                    <a:pt x="11782" y="9228"/>
                    <a:pt x="11782" y="9228"/>
                    <a:pt x="11782" y="9228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28"/>
                    <a:pt x="11726" y="9228"/>
                    <a:pt x="11726" y="9228"/>
                  </a:cubicBezTo>
                  <a:cubicBezTo>
                    <a:pt x="11670" y="9228"/>
                    <a:pt x="11670" y="9228"/>
                    <a:pt x="11670" y="9228"/>
                  </a:cubicBezTo>
                  <a:cubicBezTo>
                    <a:pt x="11670" y="9295"/>
                    <a:pt x="11670" y="9295"/>
                    <a:pt x="11670" y="9295"/>
                  </a:cubicBezTo>
                  <a:cubicBezTo>
                    <a:pt x="11670" y="9295"/>
                    <a:pt x="11670" y="9295"/>
                    <a:pt x="11670" y="9295"/>
                  </a:cubicBezTo>
                  <a:close/>
                  <a:moveTo>
                    <a:pt x="11614" y="9228"/>
                  </a:moveTo>
                  <a:cubicBezTo>
                    <a:pt x="11614" y="9228"/>
                    <a:pt x="11614" y="9228"/>
                    <a:pt x="11614" y="9228"/>
                  </a:cubicBezTo>
                  <a:cubicBezTo>
                    <a:pt x="11670" y="9162"/>
                    <a:pt x="11670" y="9162"/>
                    <a:pt x="11670" y="9162"/>
                  </a:cubicBezTo>
                  <a:cubicBezTo>
                    <a:pt x="11614" y="9095"/>
                    <a:pt x="11614" y="9095"/>
                    <a:pt x="11614" y="9095"/>
                  </a:cubicBezTo>
                  <a:cubicBezTo>
                    <a:pt x="11614" y="9162"/>
                    <a:pt x="11614" y="9162"/>
                    <a:pt x="11614" y="9162"/>
                  </a:cubicBezTo>
                  <a:cubicBezTo>
                    <a:pt x="11614" y="9228"/>
                    <a:pt x="11614" y="9228"/>
                    <a:pt x="11614" y="9228"/>
                  </a:cubicBezTo>
                  <a:close/>
                  <a:moveTo>
                    <a:pt x="11557" y="9697"/>
                  </a:moveTo>
                  <a:cubicBezTo>
                    <a:pt x="11614" y="9630"/>
                    <a:pt x="11614" y="9630"/>
                    <a:pt x="11614" y="9630"/>
                  </a:cubicBezTo>
                  <a:cubicBezTo>
                    <a:pt x="11670" y="9630"/>
                    <a:pt x="11670" y="9630"/>
                    <a:pt x="11670" y="9630"/>
                  </a:cubicBezTo>
                  <a:cubicBezTo>
                    <a:pt x="11670" y="9563"/>
                    <a:pt x="11670" y="9563"/>
                    <a:pt x="11670" y="9563"/>
                  </a:cubicBezTo>
                  <a:cubicBezTo>
                    <a:pt x="11614" y="9563"/>
                    <a:pt x="11614" y="9563"/>
                    <a:pt x="11614" y="9563"/>
                  </a:cubicBezTo>
                  <a:cubicBezTo>
                    <a:pt x="11614" y="9563"/>
                    <a:pt x="11614" y="9563"/>
                    <a:pt x="11614" y="9563"/>
                  </a:cubicBezTo>
                  <a:cubicBezTo>
                    <a:pt x="11614" y="9429"/>
                    <a:pt x="11614" y="9429"/>
                    <a:pt x="11614" y="9429"/>
                  </a:cubicBezTo>
                  <a:cubicBezTo>
                    <a:pt x="11670" y="9362"/>
                    <a:pt x="11670" y="9362"/>
                    <a:pt x="11670" y="9362"/>
                  </a:cubicBezTo>
                  <a:cubicBezTo>
                    <a:pt x="11614" y="9429"/>
                    <a:pt x="11614" y="9429"/>
                    <a:pt x="11614" y="9429"/>
                  </a:cubicBezTo>
                  <a:cubicBezTo>
                    <a:pt x="11557" y="9496"/>
                    <a:pt x="11557" y="9496"/>
                    <a:pt x="11557" y="9496"/>
                  </a:cubicBezTo>
                  <a:cubicBezTo>
                    <a:pt x="11557" y="9429"/>
                    <a:pt x="11557" y="9429"/>
                    <a:pt x="11557" y="9429"/>
                  </a:cubicBezTo>
                  <a:cubicBezTo>
                    <a:pt x="11614" y="9295"/>
                    <a:pt x="11614" y="9295"/>
                    <a:pt x="11614" y="9295"/>
                  </a:cubicBezTo>
                  <a:cubicBezTo>
                    <a:pt x="11557" y="9162"/>
                    <a:pt x="11557" y="9162"/>
                    <a:pt x="11557" y="9162"/>
                  </a:cubicBezTo>
                  <a:cubicBezTo>
                    <a:pt x="11501" y="9095"/>
                    <a:pt x="11501" y="9095"/>
                    <a:pt x="11501" y="9095"/>
                  </a:cubicBezTo>
                  <a:cubicBezTo>
                    <a:pt x="11501" y="9028"/>
                    <a:pt x="11501" y="9028"/>
                    <a:pt x="11501" y="9028"/>
                  </a:cubicBezTo>
                  <a:cubicBezTo>
                    <a:pt x="11445" y="9028"/>
                    <a:pt x="11445" y="9028"/>
                    <a:pt x="11445" y="9028"/>
                  </a:cubicBezTo>
                  <a:cubicBezTo>
                    <a:pt x="11445" y="9095"/>
                    <a:pt x="11445" y="9095"/>
                    <a:pt x="11445" y="9095"/>
                  </a:cubicBezTo>
                  <a:cubicBezTo>
                    <a:pt x="11445" y="9028"/>
                    <a:pt x="11445" y="9028"/>
                    <a:pt x="11445" y="9028"/>
                  </a:cubicBezTo>
                  <a:cubicBezTo>
                    <a:pt x="11445" y="8961"/>
                    <a:pt x="11445" y="8961"/>
                    <a:pt x="11445" y="8961"/>
                  </a:cubicBezTo>
                  <a:cubicBezTo>
                    <a:pt x="11445" y="8961"/>
                    <a:pt x="11445" y="8961"/>
                    <a:pt x="11445" y="8961"/>
                  </a:cubicBezTo>
                  <a:cubicBezTo>
                    <a:pt x="11445" y="8894"/>
                    <a:pt x="11445" y="8894"/>
                    <a:pt x="11445" y="8894"/>
                  </a:cubicBezTo>
                  <a:cubicBezTo>
                    <a:pt x="11445" y="8827"/>
                    <a:pt x="11445" y="8827"/>
                    <a:pt x="11445" y="8827"/>
                  </a:cubicBezTo>
                  <a:cubicBezTo>
                    <a:pt x="11389" y="8827"/>
                    <a:pt x="11389" y="8827"/>
                    <a:pt x="11389" y="8827"/>
                  </a:cubicBezTo>
                  <a:cubicBezTo>
                    <a:pt x="11333" y="8894"/>
                    <a:pt x="11333" y="8894"/>
                    <a:pt x="11333" y="8894"/>
                  </a:cubicBezTo>
                  <a:cubicBezTo>
                    <a:pt x="11277" y="9028"/>
                    <a:pt x="11277" y="9028"/>
                    <a:pt x="11277" y="9028"/>
                  </a:cubicBezTo>
                  <a:cubicBezTo>
                    <a:pt x="11277" y="9095"/>
                    <a:pt x="11277" y="9095"/>
                    <a:pt x="11277" y="9095"/>
                  </a:cubicBezTo>
                  <a:cubicBezTo>
                    <a:pt x="11277" y="9095"/>
                    <a:pt x="11277" y="9095"/>
                    <a:pt x="11277" y="9095"/>
                  </a:cubicBezTo>
                  <a:cubicBezTo>
                    <a:pt x="11221" y="9028"/>
                    <a:pt x="11221" y="9028"/>
                    <a:pt x="11221" y="9028"/>
                  </a:cubicBezTo>
                  <a:cubicBezTo>
                    <a:pt x="11221" y="9028"/>
                    <a:pt x="11221" y="9028"/>
                    <a:pt x="11221" y="9028"/>
                  </a:cubicBezTo>
                  <a:cubicBezTo>
                    <a:pt x="11221" y="9095"/>
                    <a:pt x="11221" y="9095"/>
                    <a:pt x="11221" y="9095"/>
                  </a:cubicBezTo>
                  <a:cubicBezTo>
                    <a:pt x="11165" y="9095"/>
                    <a:pt x="11165" y="9095"/>
                    <a:pt x="11165" y="9095"/>
                  </a:cubicBezTo>
                  <a:cubicBezTo>
                    <a:pt x="11221" y="9095"/>
                    <a:pt x="11221" y="9095"/>
                    <a:pt x="11221" y="9095"/>
                  </a:cubicBezTo>
                  <a:cubicBezTo>
                    <a:pt x="11165" y="9162"/>
                    <a:pt x="11165" y="9162"/>
                    <a:pt x="11165" y="9162"/>
                  </a:cubicBezTo>
                  <a:cubicBezTo>
                    <a:pt x="11109" y="9162"/>
                    <a:pt x="11109" y="9162"/>
                    <a:pt x="11109" y="9162"/>
                  </a:cubicBezTo>
                  <a:cubicBezTo>
                    <a:pt x="11109" y="9228"/>
                    <a:pt x="11109" y="9228"/>
                    <a:pt x="11109" y="9228"/>
                  </a:cubicBezTo>
                  <a:cubicBezTo>
                    <a:pt x="10996" y="9228"/>
                    <a:pt x="10996" y="9228"/>
                    <a:pt x="10996" y="9228"/>
                  </a:cubicBezTo>
                  <a:cubicBezTo>
                    <a:pt x="10996" y="9228"/>
                    <a:pt x="10996" y="9228"/>
                    <a:pt x="10996" y="9228"/>
                  </a:cubicBezTo>
                  <a:cubicBezTo>
                    <a:pt x="10940" y="9228"/>
                    <a:pt x="10940" y="9228"/>
                    <a:pt x="10940" y="9228"/>
                  </a:cubicBezTo>
                  <a:cubicBezTo>
                    <a:pt x="10828" y="9295"/>
                    <a:pt x="10828" y="9295"/>
                    <a:pt x="10828" y="9295"/>
                  </a:cubicBezTo>
                  <a:cubicBezTo>
                    <a:pt x="10828" y="9362"/>
                    <a:pt x="10828" y="9362"/>
                    <a:pt x="10828" y="9362"/>
                  </a:cubicBezTo>
                  <a:cubicBezTo>
                    <a:pt x="10884" y="9429"/>
                    <a:pt x="10884" y="9429"/>
                    <a:pt x="10884" y="9429"/>
                  </a:cubicBezTo>
                  <a:cubicBezTo>
                    <a:pt x="10940" y="9362"/>
                    <a:pt x="10940" y="9362"/>
                    <a:pt x="10940" y="9362"/>
                  </a:cubicBezTo>
                  <a:cubicBezTo>
                    <a:pt x="10940" y="9362"/>
                    <a:pt x="10940" y="9362"/>
                    <a:pt x="10940" y="9362"/>
                  </a:cubicBezTo>
                  <a:cubicBezTo>
                    <a:pt x="10940" y="9295"/>
                    <a:pt x="10940" y="9295"/>
                    <a:pt x="10940" y="9295"/>
                  </a:cubicBezTo>
                  <a:cubicBezTo>
                    <a:pt x="10996" y="9362"/>
                    <a:pt x="10996" y="9362"/>
                    <a:pt x="10996" y="9362"/>
                  </a:cubicBezTo>
                  <a:cubicBezTo>
                    <a:pt x="10996" y="9429"/>
                    <a:pt x="10996" y="9429"/>
                    <a:pt x="10996" y="9429"/>
                  </a:cubicBezTo>
                  <a:cubicBezTo>
                    <a:pt x="11052" y="9496"/>
                    <a:pt x="11052" y="9496"/>
                    <a:pt x="11052" y="9496"/>
                  </a:cubicBezTo>
                  <a:cubicBezTo>
                    <a:pt x="11052" y="9429"/>
                    <a:pt x="11052" y="9429"/>
                    <a:pt x="11052" y="9429"/>
                  </a:cubicBezTo>
                  <a:cubicBezTo>
                    <a:pt x="11052" y="9429"/>
                    <a:pt x="11052" y="9429"/>
                    <a:pt x="11052" y="9429"/>
                  </a:cubicBezTo>
                  <a:cubicBezTo>
                    <a:pt x="11052" y="9496"/>
                    <a:pt x="11052" y="9496"/>
                    <a:pt x="11052" y="9496"/>
                  </a:cubicBezTo>
                  <a:cubicBezTo>
                    <a:pt x="11109" y="9563"/>
                    <a:pt x="11109" y="9563"/>
                    <a:pt x="11109" y="9563"/>
                  </a:cubicBezTo>
                  <a:cubicBezTo>
                    <a:pt x="11165" y="9563"/>
                    <a:pt x="11165" y="9563"/>
                    <a:pt x="11165" y="9563"/>
                  </a:cubicBezTo>
                  <a:cubicBezTo>
                    <a:pt x="11165" y="9697"/>
                    <a:pt x="11165" y="9697"/>
                    <a:pt x="11165" y="9697"/>
                  </a:cubicBezTo>
                  <a:cubicBezTo>
                    <a:pt x="11221" y="9697"/>
                    <a:pt x="11221" y="9697"/>
                    <a:pt x="11221" y="9697"/>
                  </a:cubicBezTo>
                  <a:cubicBezTo>
                    <a:pt x="11277" y="9630"/>
                    <a:pt x="11277" y="9630"/>
                    <a:pt x="11277" y="9630"/>
                  </a:cubicBezTo>
                  <a:cubicBezTo>
                    <a:pt x="11277" y="9697"/>
                    <a:pt x="11277" y="9697"/>
                    <a:pt x="11277" y="9697"/>
                  </a:cubicBezTo>
                  <a:cubicBezTo>
                    <a:pt x="11333" y="9763"/>
                    <a:pt x="11333" y="9763"/>
                    <a:pt x="11333" y="9763"/>
                  </a:cubicBezTo>
                  <a:cubicBezTo>
                    <a:pt x="11389" y="9763"/>
                    <a:pt x="11389" y="9763"/>
                    <a:pt x="11389" y="9763"/>
                  </a:cubicBezTo>
                  <a:cubicBezTo>
                    <a:pt x="11389" y="9763"/>
                    <a:pt x="11389" y="9763"/>
                    <a:pt x="11389" y="9763"/>
                  </a:cubicBezTo>
                  <a:cubicBezTo>
                    <a:pt x="11445" y="9697"/>
                    <a:pt x="11445" y="9697"/>
                    <a:pt x="11445" y="9697"/>
                  </a:cubicBezTo>
                  <a:cubicBezTo>
                    <a:pt x="11501" y="9697"/>
                    <a:pt x="11501" y="9697"/>
                    <a:pt x="11501" y="9697"/>
                  </a:cubicBezTo>
                  <a:cubicBezTo>
                    <a:pt x="11557" y="9630"/>
                    <a:pt x="11557" y="9630"/>
                    <a:pt x="11557" y="9630"/>
                  </a:cubicBezTo>
                  <a:cubicBezTo>
                    <a:pt x="11557" y="9697"/>
                    <a:pt x="11557" y="9697"/>
                    <a:pt x="11557" y="9697"/>
                  </a:cubicBezTo>
                  <a:close/>
                  <a:moveTo>
                    <a:pt x="16663" y="9295"/>
                  </a:moveTo>
                  <a:cubicBezTo>
                    <a:pt x="16663" y="9295"/>
                    <a:pt x="16663" y="9295"/>
                    <a:pt x="16663" y="9295"/>
                  </a:cubicBezTo>
                  <a:cubicBezTo>
                    <a:pt x="16663" y="9228"/>
                    <a:pt x="16663" y="9228"/>
                    <a:pt x="16663" y="9228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719" y="9162"/>
                    <a:pt x="16719" y="9162"/>
                    <a:pt x="16719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75" y="9228"/>
                    <a:pt x="16775" y="9228"/>
                    <a:pt x="16775" y="9228"/>
                  </a:cubicBezTo>
                  <a:cubicBezTo>
                    <a:pt x="16775" y="9228"/>
                    <a:pt x="16775" y="9228"/>
                    <a:pt x="16775" y="9228"/>
                  </a:cubicBezTo>
                  <a:cubicBezTo>
                    <a:pt x="16831" y="9228"/>
                    <a:pt x="16831" y="9228"/>
                    <a:pt x="16831" y="9228"/>
                  </a:cubicBezTo>
                  <a:cubicBezTo>
                    <a:pt x="16775" y="9295"/>
                    <a:pt x="16775" y="9295"/>
                    <a:pt x="16775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663" y="9295"/>
                    <a:pt x="16663" y="9295"/>
                    <a:pt x="16663" y="9295"/>
                  </a:cubicBezTo>
                  <a:cubicBezTo>
                    <a:pt x="16663" y="9295"/>
                    <a:pt x="16663" y="9295"/>
                    <a:pt x="16663" y="9295"/>
                  </a:cubicBezTo>
                  <a:close/>
                  <a:moveTo>
                    <a:pt x="16551" y="13976"/>
                  </a:moveTo>
                  <a:cubicBezTo>
                    <a:pt x="16495" y="13976"/>
                    <a:pt x="16495" y="13976"/>
                    <a:pt x="16495" y="13976"/>
                  </a:cubicBezTo>
                  <a:cubicBezTo>
                    <a:pt x="16438" y="13976"/>
                    <a:pt x="16438" y="13976"/>
                    <a:pt x="16438" y="13976"/>
                  </a:cubicBezTo>
                  <a:cubicBezTo>
                    <a:pt x="16382" y="13976"/>
                    <a:pt x="16382" y="13976"/>
                    <a:pt x="16382" y="13976"/>
                  </a:cubicBezTo>
                  <a:cubicBezTo>
                    <a:pt x="16326" y="13910"/>
                    <a:pt x="16326" y="13910"/>
                    <a:pt x="16326" y="13910"/>
                  </a:cubicBezTo>
                  <a:cubicBezTo>
                    <a:pt x="16326" y="13910"/>
                    <a:pt x="16326" y="13910"/>
                    <a:pt x="16326" y="13910"/>
                  </a:cubicBezTo>
                  <a:cubicBezTo>
                    <a:pt x="16270" y="13843"/>
                    <a:pt x="16270" y="13843"/>
                    <a:pt x="16270" y="13843"/>
                  </a:cubicBezTo>
                  <a:cubicBezTo>
                    <a:pt x="16214" y="13843"/>
                    <a:pt x="16214" y="13843"/>
                    <a:pt x="16214" y="13843"/>
                  </a:cubicBezTo>
                  <a:cubicBezTo>
                    <a:pt x="16214" y="13776"/>
                    <a:pt x="16214" y="13776"/>
                    <a:pt x="16214" y="13776"/>
                  </a:cubicBezTo>
                  <a:cubicBezTo>
                    <a:pt x="16158" y="13776"/>
                    <a:pt x="16158" y="13776"/>
                    <a:pt x="16158" y="13776"/>
                  </a:cubicBezTo>
                  <a:cubicBezTo>
                    <a:pt x="16158" y="13776"/>
                    <a:pt x="16158" y="13776"/>
                    <a:pt x="16158" y="13776"/>
                  </a:cubicBezTo>
                  <a:cubicBezTo>
                    <a:pt x="16102" y="13776"/>
                    <a:pt x="16102" y="13776"/>
                    <a:pt x="16102" y="13776"/>
                  </a:cubicBezTo>
                  <a:cubicBezTo>
                    <a:pt x="16046" y="13776"/>
                    <a:pt x="16046" y="13776"/>
                    <a:pt x="16046" y="13776"/>
                  </a:cubicBezTo>
                  <a:cubicBezTo>
                    <a:pt x="16046" y="13709"/>
                    <a:pt x="16046" y="13709"/>
                    <a:pt x="16046" y="13709"/>
                  </a:cubicBezTo>
                  <a:cubicBezTo>
                    <a:pt x="15990" y="13709"/>
                    <a:pt x="15990" y="13709"/>
                    <a:pt x="15990" y="13709"/>
                  </a:cubicBezTo>
                  <a:cubicBezTo>
                    <a:pt x="15990" y="13709"/>
                    <a:pt x="15990" y="13709"/>
                    <a:pt x="15990" y="13709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877" y="13575"/>
                    <a:pt x="15877" y="13575"/>
                    <a:pt x="15877" y="13575"/>
                  </a:cubicBezTo>
                  <a:cubicBezTo>
                    <a:pt x="15877" y="13575"/>
                    <a:pt x="15877" y="13575"/>
                    <a:pt x="15877" y="13575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765" y="13508"/>
                    <a:pt x="15765" y="13508"/>
                    <a:pt x="15765" y="13508"/>
                  </a:cubicBezTo>
                  <a:cubicBezTo>
                    <a:pt x="15709" y="13441"/>
                    <a:pt x="15709" y="13441"/>
                    <a:pt x="15709" y="13441"/>
                  </a:cubicBezTo>
                  <a:cubicBezTo>
                    <a:pt x="15653" y="13441"/>
                    <a:pt x="15653" y="13441"/>
                    <a:pt x="15653" y="13441"/>
                  </a:cubicBezTo>
                  <a:cubicBezTo>
                    <a:pt x="15653" y="13375"/>
                    <a:pt x="15653" y="13375"/>
                    <a:pt x="15653" y="13375"/>
                  </a:cubicBezTo>
                  <a:cubicBezTo>
                    <a:pt x="15597" y="13375"/>
                    <a:pt x="15597" y="13375"/>
                    <a:pt x="15597" y="13375"/>
                  </a:cubicBezTo>
                  <a:cubicBezTo>
                    <a:pt x="15597" y="13308"/>
                    <a:pt x="15597" y="13308"/>
                    <a:pt x="15597" y="13308"/>
                  </a:cubicBezTo>
                  <a:cubicBezTo>
                    <a:pt x="15541" y="13308"/>
                    <a:pt x="15541" y="13308"/>
                    <a:pt x="15541" y="13308"/>
                  </a:cubicBezTo>
                  <a:cubicBezTo>
                    <a:pt x="15541" y="13308"/>
                    <a:pt x="15541" y="13308"/>
                    <a:pt x="15541" y="13308"/>
                  </a:cubicBezTo>
                  <a:cubicBezTo>
                    <a:pt x="15485" y="13241"/>
                    <a:pt x="15485" y="13241"/>
                    <a:pt x="15485" y="13241"/>
                  </a:cubicBezTo>
                  <a:cubicBezTo>
                    <a:pt x="15485" y="13174"/>
                    <a:pt x="15485" y="13174"/>
                    <a:pt x="15485" y="13174"/>
                  </a:cubicBezTo>
                  <a:cubicBezTo>
                    <a:pt x="15429" y="13174"/>
                    <a:pt x="15429" y="13174"/>
                    <a:pt x="15429" y="13174"/>
                  </a:cubicBezTo>
                  <a:cubicBezTo>
                    <a:pt x="15485" y="13107"/>
                    <a:pt x="15485" y="13107"/>
                    <a:pt x="15485" y="13107"/>
                  </a:cubicBezTo>
                  <a:cubicBezTo>
                    <a:pt x="15541" y="13174"/>
                    <a:pt x="15541" y="13174"/>
                    <a:pt x="15541" y="13174"/>
                  </a:cubicBezTo>
                  <a:cubicBezTo>
                    <a:pt x="15597" y="13107"/>
                    <a:pt x="15597" y="13107"/>
                    <a:pt x="15597" y="13107"/>
                  </a:cubicBezTo>
                  <a:cubicBezTo>
                    <a:pt x="15653" y="13040"/>
                    <a:pt x="15653" y="13040"/>
                    <a:pt x="15653" y="13040"/>
                  </a:cubicBezTo>
                  <a:cubicBezTo>
                    <a:pt x="15541" y="13040"/>
                    <a:pt x="15541" y="13040"/>
                    <a:pt x="15541" y="13040"/>
                  </a:cubicBezTo>
                  <a:cubicBezTo>
                    <a:pt x="15541" y="12973"/>
                    <a:pt x="15541" y="12973"/>
                    <a:pt x="15541" y="12973"/>
                  </a:cubicBezTo>
                  <a:cubicBezTo>
                    <a:pt x="15541" y="12973"/>
                    <a:pt x="15541" y="12973"/>
                    <a:pt x="15541" y="12973"/>
                  </a:cubicBezTo>
                  <a:cubicBezTo>
                    <a:pt x="15541" y="12907"/>
                    <a:pt x="15541" y="12907"/>
                    <a:pt x="15541" y="12907"/>
                  </a:cubicBezTo>
                  <a:cubicBezTo>
                    <a:pt x="15485" y="12907"/>
                    <a:pt x="15485" y="12907"/>
                    <a:pt x="15485" y="12907"/>
                  </a:cubicBezTo>
                  <a:cubicBezTo>
                    <a:pt x="15485" y="12973"/>
                    <a:pt x="15485" y="12973"/>
                    <a:pt x="15485" y="12973"/>
                  </a:cubicBezTo>
                  <a:cubicBezTo>
                    <a:pt x="15485" y="13040"/>
                    <a:pt x="15485" y="13040"/>
                    <a:pt x="15485" y="13040"/>
                  </a:cubicBezTo>
                  <a:cubicBezTo>
                    <a:pt x="15429" y="12973"/>
                    <a:pt x="15429" y="12973"/>
                    <a:pt x="15429" y="12973"/>
                  </a:cubicBezTo>
                  <a:cubicBezTo>
                    <a:pt x="15485" y="12907"/>
                    <a:pt x="15485" y="12907"/>
                    <a:pt x="15485" y="12907"/>
                  </a:cubicBezTo>
                  <a:cubicBezTo>
                    <a:pt x="15485" y="12840"/>
                    <a:pt x="15485" y="12840"/>
                    <a:pt x="15485" y="12840"/>
                  </a:cubicBezTo>
                  <a:cubicBezTo>
                    <a:pt x="15429" y="12907"/>
                    <a:pt x="15429" y="12907"/>
                    <a:pt x="15429" y="12907"/>
                  </a:cubicBezTo>
                  <a:cubicBezTo>
                    <a:pt x="15429" y="12907"/>
                    <a:pt x="15429" y="12907"/>
                    <a:pt x="15429" y="12907"/>
                  </a:cubicBezTo>
                  <a:cubicBezTo>
                    <a:pt x="15429" y="12840"/>
                    <a:pt x="15429" y="12840"/>
                    <a:pt x="15429" y="12840"/>
                  </a:cubicBezTo>
                  <a:cubicBezTo>
                    <a:pt x="15372" y="12840"/>
                    <a:pt x="15372" y="12840"/>
                    <a:pt x="15372" y="12840"/>
                  </a:cubicBezTo>
                  <a:cubicBezTo>
                    <a:pt x="15372" y="12773"/>
                    <a:pt x="15372" y="12773"/>
                    <a:pt x="15372" y="12773"/>
                  </a:cubicBezTo>
                  <a:cubicBezTo>
                    <a:pt x="15372" y="12773"/>
                    <a:pt x="15372" y="12773"/>
                    <a:pt x="15372" y="12773"/>
                  </a:cubicBezTo>
                  <a:cubicBezTo>
                    <a:pt x="15372" y="12706"/>
                    <a:pt x="15372" y="12706"/>
                    <a:pt x="15372" y="12706"/>
                  </a:cubicBezTo>
                  <a:cubicBezTo>
                    <a:pt x="15316" y="12639"/>
                    <a:pt x="15316" y="12639"/>
                    <a:pt x="15316" y="12639"/>
                  </a:cubicBezTo>
                  <a:cubicBezTo>
                    <a:pt x="15316" y="12639"/>
                    <a:pt x="15316" y="12639"/>
                    <a:pt x="15316" y="12639"/>
                  </a:cubicBezTo>
                  <a:cubicBezTo>
                    <a:pt x="15372" y="12572"/>
                    <a:pt x="15372" y="12572"/>
                    <a:pt x="15372" y="12572"/>
                  </a:cubicBezTo>
                  <a:cubicBezTo>
                    <a:pt x="15372" y="12505"/>
                    <a:pt x="15372" y="12505"/>
                    <a:pt x="15372" y="12505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572"/>
                    <a:pt x="15260" y="12572"/>
                    <a:pt x="15260" y="12572"/>
                  </a:cubicBezTo>
                  <a:cubicBezTo>
                    <a:pt x="15260" y="12572"/>
                    <a:pt x="15260" y="12572"/>
                    <a:pt x="15260" y="12572"/>
                  </a:cubicBezTo>
                  <a:cubicBezTo>
                    <a:pt x="15204" y="12572"/>
                    <a:pt x="15204" y="12572"/>
                    <a:pt x="15204" y="12572"/>
                  </a:cubicBezTo>
                  <a:cubicBezTo>
                    <a:pt x="15204" y="12572"/>
                    <a:pt x="15204" y="12572"/>
                    <a:pt x="15204" y="12572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572"/>
                    <a:pt x="15148" y="12572"/>
                    <a:pt x="15148" y="12572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092" y="12505"/>
                    <a:pt x="15092" y="12505"/>
                    <a:pt x="15092" y="12505"/>
                  </a:cubicBezTo>
                  <a:cubicBezTo>
                    <a:pt x="15092" y="12505"/>
                    <a:pt x="15092" y="12505"/>
                    <a:pt x="15092" y="12505"/>
                  </a:cubicBezTo>
                  <a:cubicBezTo>
                    <a:pt x="15036" y="12572"/>
                    <a:pt x="15036" y="12572"/>
                    <a:pt x="15036" y="12572"/>
                  </a:cubicBezTo>
                  <a:cubicBezTo>
                    <a:pt x="15036" y="12639"/>
                    <a:pt x="15036" y="12639"/>
                    <a:pt x="15036" y="12639"/>
                  </a:cubicBezTo>
                  <a:cubicBezTo>
                    <a:pt x="14980" y="12572"/>
                    <a:pt x="14980" y="12572"/>
                    <a:pt x="14980" y="12572"/>
                  </a:cubicBezTo>
                  <a:cubicBezTo>
                    <a:pt x="14924" y="12572"/>
                    <a:pt x="14924" y="12572"/>
                    <a:pt x="14924" y="12572"/>
                  </a:cubicBezTo>
                  <a:cubicBezTo>
                    <a:pt x="14924" y="12572"/>
                    <a:pt x="14924" y="12572"/>
                    <a:pt x="14924" y="12572"/>
                  </a:cubicBezTo>
                  <a:cubicBezTo>
                    <a:pt x="14868" y="12505"/>
                    <a:pt x="14868" y="12505"/>
                    <a:pt x="14868" y="12505"/>
                  </a:cubicBezTo>
                  <a:cubicBezTo>
                    <a:pt x="14811" y="12438"/>
                    <a:pt x="14811" y="12438"/>
                    <a:pt x="14811" y="12438"/>
                  </a:cubicBezTo>
                  <a:cubicBezTo>
                    <a:pt x="14811" y="12505"/>
                    <a:pt x="14811" y="12505"/>
                    <a:pt x="14811" y="12505"/>
                  </a:cubicBezTo>
                  <a:cubicBezTo>
                    <a:pt x="14811" y="12572"/>
                    <a:pt x="14811" y="12572"/>
                    <a:pt x="14811" y="12572"/>
                  </a:cubicBezTo>
                  <a:cubicBezTo>
                    <a:pt x="14811" y="12572"/>
                    <a:pt x="14811" y="12572"/>
                    <a:pt x="14811" y="12572"/>
                  </a:cubicBezTo>
                  <a:cubicBezTo>
                    <a:pt x="14755" y="12572"/>
                    <a:pt x="14755" y="12572"/>
                    <a:pt x="14755" y="12572"/>
                  </a:cubicBezTo>
                  <a:cubicBezTo>
                    <a:pt x="14699" y="12572"/>
                    <a:pt x="14699" y="12572"/>
                    <a:pt x="14699" y="12572"/>
                  </a:cubicBezTo>
                  <a:cubicBezTo>
                    <a:pt x="14643" y="12572"/>
                    <a:pt x="14643" y="12572"/>
                    <a:pt x="14643" y="12572"/>
                  </a:cubicBezTo>
                  <a:cubicBezTo>
                    <a:pt x="14643" y="12639"/>
                    <a:pt x="14643" y="12639"/>
                    <a:pt x="14643" y="12639"/>
                  </a:cubicBezTo>
                  <a:cubicBezTo>
                    <a:pt x="14587" y="12639"/>
                    <a:pt x="14587" y="12639"/>
                    <a:pt x="14587" y="12639"/>
                  </a:cubicBezTo>
                  <a:cubicBezTo>
                    <a:pt x="14587" y="12639"/>
                    <a:pt x="14587" y="12639"/>
                    <a:pt x="14587" y="12639"/>
                  </a:cubicBezTo>
                  <a:cubicBezTo>
                    <a:pt x="14531" y="12639"/>
                    <a:pt x="14531" y="12639"/>
                    <a:pt x="14531" y="12639"/>
                  </a:cubicBezTo>
                  <a:cubicBezTo>
                    <a:pt x="14475" y="12639"/>
                    <a:pt x="14475" y="12639"/>
                    <a:pt x="14475" y="12639"/>
                  </a:cubicBezTo>
                  <a:cubicBezTo>
                    <a:pt x="14475" y="12572"/>
                    <a:pt x="14475" y="12572"/>
                    <a:pt x="14475" y="12572"/>
                  </a:cubicBezTo>
                  <a:cubicBezTo>
                    <a:pt x="14419" y="12505"/>
                    <a:pt x="14419" y="12505"/>
                    <a:pt x="14419" y="12505"/>
                  </a:cubicBezTo>
                  <a:cubicBezTo>
                    <a:pt x="14419" y="12505"/>
                    <a:pt x="14419" y="12505"/>
                    <a:pt x="14419" y="12505"/>
                  </a:cubicBezTo>
                  <a:cubicBezTo>
                    <a:pt x="14363" y="12505"/>
                    <a:pt x="14363" y="12505"/>
                    <a:pt x="14363" y="12505"/>
                  </a:cubicBezTo>
                  <a:cubicBezTo>
                    <a:pt x="14306" y="12372"/>
                    <a:pt x="14306" y="12372"/>
                    <a:pt x="14306" y="12372"/>
                  </a:cubicBezTo>
                  <a:cubicBezTo>
                    <a:pt x="14363" y="12305"/>
                    <a:pt x="14363" y="12305"/>
                    <a:pt x="14363" y="12305"/>
                  </a:cubicBezTo>
                  <a:cubicBezTo>
                    <a:pt x="14363" y="12305"/>
                    <a:pt x="14363" y="12305"/>
                    <a:pt x="14363" y="12305"/>
                  </a:cubicBezTo>
                  <a:cubicBezTo>
                    <a:pt x="14363" y="12238"/>
                    <a:pt x="14363" y="12238"/>
                    <a:pt x="14363" y="12238"/>
                  </a:cubicBezTo>
                  <a:cubicBezTo>
                    <a:pt x="14419" y="12238"/>
                    <a:pt x="14419" y="12238"/>
                    <a:pt x="14419" y="12238"/>
                  </a:cubicBezTo>
                  <a:cubicBezTo>
                    <a:pt x="14475" y="12171"/>
                    <a:pt x="14475" y="12171"/>
                    <a:pt x="14475" y="12171"/>
                  </a:cubicBezTo>
                  <a:cubicBezTo>
                    <a:pt x="14475" y="12171"/>
                    <a:pt x="14475" y="12171"/>
                    <a:pt x="14475" y="12171"/>
                  </a:cubicBezTo>
                  <a:cubicBezTo>
                    <a:pt x="14531" y="12171"/>
                    <a:pt x="14531" y="12171"/>
                    <a:pt x="14531" y="12171"/>
                  </a:cubicBezTo>
                  <a:cubicBezTo>
                    <a:pt x="14587" y="12171"/>
                    <a:pt x="14587" y="12171"/>
                    <a:pt x="14587" y="12171"/>
                  </a:cubicBezTo>
                  <a:cubicBezTo>
                    <a:pt x="14587" y="12104"/>
                    <a:pt x="14587" y="12104"/>
                    <a:pt x="14587" y="12104"/>
                  </a:cubicBezTo>
                  <a:cubicBezTo>
                    <a:pt x="14531" y="12104"/>
                    <a:pt x="14531" y="12104"/>
                    <a:pt x="14531" y="12104"/>
                  </a:cubicBezTo>
                  <a:cubicBezTo>
                    <a:pt x="14531" y="12037"/>
                    <a:pt x="14531" y="12037"/>
                    <a:pt x="14531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1970"/>
                    <a:pt x="14587" y="11970"/>
                    <a:pt x="14587" y="11970"/>
                  </a:cubicBezTo>
                  <a:cubicBezTo>
                    <a:pt x="14587" y="11970"/>
                    <a:pt x="14587" y="11970"/>
                    <a:pt x="14587" y="11970"/>
                  </a:cubicBezTo>
                  <a:cubicBezTo>
                    <a:pt x="14643" y="12037"/>
                    <a:pt x="14643" y="12037"/>
                    <a:pt x="14643" y="12037"/>
                  </a:cubicBezTo>
                  <a:cubicBezTo>
                    <a:pt x="14699" y="12037"/>
                    <a:pt x="14699" y="12037"/>
                    <a:pt x="14699" y="12037"/>
                  </a:cubicBezTo>
                  <a:cubicBezTo>
                    <a:pt x="14755" y="12104"/>
                    <a:pt x="14755" y="12104"/>
                    <a:pt x="14755" y="12104"/>
                  </a:cubicBezTo>
                  <a:cubicBezTo>
                    <a:pt x="14811" y="12171"/>
                    <a:pt x="14811" y="12171"/>
                    <a:pt x="14811" y="12171"/>
                  </a:cubicBezTo>
                  <a:cubicBezTo>
                    <a:pt x="14811" y="12171"/>
                    <a:pt x="14811" y="12171"/>
                    <a:pt x="14811" y="12171"/>
                  </a:cubicBezTo>
                  <a:cubicBezTo>
                    <a:pt x="14868" y="12171"/>
                    <a:pt x="14868" y="12171"/>
                    <a:pt x="14868" y="12171"/>
                  </a:cubicBezTo>
                  <a:cubicBezTo>
                    <a:pt x="14924" y="12171"/>
                    <a:pt x="14924" y="12171"/>
                    <a:pt x="14924" y="12171"/>
                  </a:cubicBezTo>
                  <a:cubicBezTo>
                    <a:pt x="14924" y="12171"/>
                    <a:pt x="14924" y="12171"/>
                    <a:pt x="14924" y="12171"/>
                  </a:cubicBezTo>
                  <a:cubicBezTo>
                    <a:pt x="14980" y="12171"/>
                    <a:pt x="14980" y="12171"/>
                    <a:pt x="14980" y="12171"/>
                  </a:cubicBezTo>
                  <a:cubicBezTo>
                    <a:pt x="14980" y="12171"/>
                    <a:pt x="14980" y="12171"/>
                    <a:pt x="14980" y="12171"/>
                  </a:cubicBezTo>
                  <a:cubicBezTo>
                    <a:pt x="15036" y="12171"/>
                    <a:pt x="15036" y="12171"/>
                    <a:pt x="15036" y="12171"/>
                  </a:cubicBezTo>
                  <a:cubicBezTo>
                    <a:pt x="15092" y="12171"/>
                    <a:pt x="15092" y="12171"/>
                    <a:pt x="15092" y="12171"/>
                  </a:cubicBezTo>
                  <a:cubicBezTo>
                    <a:pt x="15092" y="12104"/>
                    <a:pt x="15092" y="12104"/>
                    <a:pt x="15092" y="12104"/>
                  </a:cubicBezTo>
                  <a:cubicBezTo>
                    <a:pt x="15148" y="12104"/>
                    <a:pt x="15148" y="12104"/>
                    <a:pt x="15148" y="12104"/>
                  </a:cubicBezTo>
                  <a:cubicBezTo>
                    <a:pt x="15148" y="12104"/>
                    <a:pt x="15148" y="12104"/>
                    <a:pt x="15148" y="12104"/>
                  </a:cubicBezTo>
                  <a:cubicBezTo>
                    <a:pt x="15148" y="12171"/>
                    <a:pt x="15148" y="12171"/>
                    <a:pt x="15148" y="12171"/>
                  </a:cubicBezTo>
                  <a:cubicBezTo>
                    <a:pt x="15204" y="12171"/>
                    <a:pt x="15204" y="12171"/>
                    <a:pt x="15204" y="12171"/>
                  </a:cubicBezTo>
                  <a:cubicBezTo>
                    <a:pt x="15260" y="12104"/>
                    <a:pt x="15260" y="12104"/>
                    <a:pt x="15260" y="12104"/>
                  </a:cubicBezTo>
                  <a:cubicBezTo>
                    <a:pt x="15260" y="12104"/>
                    <a:pt x="15260" y="12104"/>
                    <a:pt x="15260" y="12104"/>
                  </a:cubicBezTo>
                  <a:cubicBezTo>
                    <a:pt x="15316" y="12037"/>
                    <a:pt x="15316" y="12037"/>
                    <a:pt x="15316" y="12037"/>
                  </a:cubicBezTo>
                  <a:cubicBezTo>
                    <a:pt x="15316" y="12104"/>
                    <a:pt x="15316" y="12104"/>
                    <a:pt x="15316" y="12104"/>
                  </a:cubicBezTo>
                  <a:cubicBezTo>
                    <a:pt x="15316" y="12171"/>
                    <a:pt x="15316" y="12171"/>
                    <a:pt x="15316" y="12171"/>
                  </a:cubicBezTo>
                  <a:cubicBezTo>
                    <a:pt x="15316" y="12171"/>
                    <a:pt x="15316" y="12171"/>
                    <a:pt x="15316" y="12171"/>
                  </a:cubicBezTo>
                  <a:cubicBezTo>
                    <a:pt x="15372" y="12171"/>
                    <a:pt x="15372" y="12171"/>
                    <a:pt x="15372" y="12171"/>
                  </a:cubicBezTo>
                  <a:cubicBezTo>
                    <a:pt x="15372" y="12104"/>
                    <a:pt x="15372" y="12104"/>
                    <a:pt x="15372" y="12104"/>
                  </a:cubicBezTo>
                  <a:cubicBezTo>
                    <a:pt x="15429" y="12171"/>
                    <a:pt x="15429" y="12171"/>
                    <a:pt x="15429" y="12171"/>
                  </a:cubicBezTo>
                  <a:cubicBezTo>
                    <a:pt x="15429" y="12104"/>
                    <a:pt x="15429" y="12104"/>
                    <a:pt x="15429" y="12104"/>
                  </a:cubicBezTo>
                  <a:cubicBezTo>
                    <a:pt x="15429" y="11970"/>
                    <a:pt x="15429" y="11970"/>
                    <a:pt x="15429" y="11970"/>
                  </a:cubicBezTo>
                  <a:cubicBezTo>
                    <a:pt x="15372" y="11903"/>
                    <a:pt x="15372" y="11903"/>
                    <a:pt x="15372" y="11903"/>
                  </a:cubicBezTo>
                  <a:cubicBezTo>
                    <a:pt x="15372" y="11837"/>
                    <a:pt x="15372" y="11837"/>
                    <a:pt x="15372" y="11837"/>
                  </a:cubicBezTo>
                  <a:cubicBezTo>
                    <a:pt x="15316" y="11837"/>
                    <a:pt x="15316" y="11837"/>
                    <a:pt x="15316" y="11837"/>
                  </a:cubicBezTo>
                  <a:cubicBezTo>
                    <a:pt x="15372" y="11770"/>
                    <a:pt x="15372" y="11770"/>
                    <a:pt x="15372" y="11770"/>
                  </a:cubicBezTo>
                  <a:cubicBezTo>
                    <a:pt x="15372" y="11703"/>
                    <a:pt x="15372" y="11703"/>
                    <a:pt x="15372" y="11703"/>
                  </a:cubicBezTo>
                  <a:cubicBezTo>
                    <a:pt x="15372" y="11703"/>
                    <a:pt x="15372" y="11703"/>
                    <a:pt x="15372" y="11703"/>
                  </a:cubicBezTo>
                  <a:cubicBezTo>
                    <a:pt x="15485" y="11703"/>
                    <a:pt x="15485" y="11703"/>
                    <a:pt x="15485" y="11703"/>
                  </a:cubicBezTo>
                  <a:cubicBezTo>
                    <a:pt x="15541" y="11636"/>
                    <a:pt x="15541" y="11636"/>
                    <a:pt x="15541" y="11636"/>
                  </a:cubicBezTo>
                  <a:cubicBezTo>
                    <a:pt x="15597" y="11569"/>
                    <a:pt x="15597" y="11569"/>
                    <a:pt x="15597" y="11569"/>
                  </a:cubicBezTo>
                  <a:cubicBezTo>
                    <a:pt x="15653" y="11502"/>
                    <a:pt x="15653" y="11502"/>
                    <a:pt x="15653" y="11502"/>
                  </a:cubicBezTo>
                  <a:cubicBezTo>
                    <a:pt x="15653" y="11502"/>
                    <a:pt x="15653" y="11502"/>
                    <a:pt x="15653" y="11502"/>
                  </a:cubicBezTo>
                  <a:cubicBezTo>
                    <a:pt x="15709" y="11569"/>
                    <a:pt x="15709" y="11569"/>
                    <a:pt x="15709" y="11569"/>
                  </a:cubicBezTo>
                  <a:cubicBezTo>
                    <a:pt x="15765" y="11569"/>
                    <a:pt x="15765" y="11569"/>
                    <a:pt x="15765" y="11569"/>
                  </a:cubicBezTo>
                  <a:cubicBezTo>
                    <a:pt x="15765" y="11569"/>
                    <a:pt x="15765" y="11569"/>
                    <a:pt x="15765" y="11569"/>
                  </a:cubicBezTo>
                  <a:cubicBezTo>
                    <a:pt x="15709" y="11502"/>
                    <a:pt x="15709" y="11502"/>
                    <a:pt x="15709" y="11502"/>
                  </a:cubicBezTo>
                  <a:cubicBezTo>
                    <a:pt x="15709" y="11435"/>
                    <a:pt x="15709" y="11435"/>
                    <a:pt x="15709" y="11435"/>
                  </a:cubicBezTo>
                  <a:cubicBezTo>
                    <a:pt x="15765" y="11368"/>
                    <a:pt x="15765" y="11368"/>
                    <a:pt x="15765" y="11368"/>
                  </a:cubicBezTo>
                  <a:cubicBezTo>
                    <a:pt x="15821" y="11368"/>
                    <a:pt x="15821" y="11368"/>
                    <a:pt x="15821" y="11368"/>
                  </a:cubicBezTo>
                  <a:cubicBezTo>
                    <a:pt x="15821" y="11302"/>
                    <a:pt x="15821" y="11302"/>
                    <a:pt x="15821" y="11302"/>
                  </a:cubicBezTo>
                  <a:cubicBezTo>
                    <a:pt x="15877" y="11368"/>
                    <a:pt x="15877" y="11368"/>
                    <a:pt x="15877" y="11368"/>
                  </a:cubicBezTo>
                  <a:cubicBezTo>
                    <a:pt x="15990" y="11302"/>
                    <a:pt x="15990" y="11302"/>
                    <a:pt x="15990" y="11302"/>
                  </a:cubicBezTo>
                  <a:cubicBezTo>
                    <a:pt x="15990" y="11302"/>
                    <a:pt x="15990" y="11302"/>
                    <a:pt x="15990" y="11302"/>
                  </a:cubicBezTo>
                  <a:cubicBezTo>
                    <a:pt x="15934" y="11235"/>
                    <a:pt x="15934" y="11235"/>
                    <a:pt x="15934" y="11235"/>
                  </a:cubicBezTo>
                  <a:cubicBezTo>
                    <a:pt x="15990" y="11168"/>
                    <a:pt x="15990" y="11168"/>
                    <a:pt x="15990" y="11168"/>
                  </a:cubicBezTo>
                  <a:cubicBezTo>
                    <a:pt x="15990" y="11101"/>
                    <a:pt x="15990" y="11101"/>
                    <a:pt x="15990" y="11101"/>
                  </a:cubicBezTo>
                  <a:cubicBezTo>
                    <a:pt x="15990" y="11101"/>
                    <a:pt x="15990" y="11101"/>
                    <a:pt x="15990" y="11101"/>
                  </a:cubicBezTo>
                  <a:cubicBezTo>
                    <a:pt x="15990" y="11034"/>
                    <a:pt x="15990" y="11034"/>
                    <a:pt x="15990" y="11034"/>
                  </a:cubicBezTo>
                  <a:cubicBezTo>
                    <a:pt x="15990" y="11034"/>
                    <a:pt x="15990" y="11034"/>
                    <a:pt x="15990" y="11034"/>
                  </a:cubicBezTo>
                  <a:cubicBezTo>
                    <a:pt x="15990" y="10967"/>
                    <a:pt x="15990" y="10967"/>
                    <a:pt x="15990" y="10967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833"/>
                    <a:pt x="15990" y="10833"/>
                    <a:pt x="15990" y="10833"/>
                  </a:cubicBezTo>
                  <a:cubicBezTo>
                    <a:pt x="16046" y="10833"/>
                    <a:pt x="16046" y="10833"/>
                    <a:pt x="16046" y="10833"/>
                  </a:cubicBezTo>
                  <a:cubicBezTo>
                    <a:pt x="16046" y="10767"/>
                    <a:pt x="16046" y="10767"/>
                    <a:pt x="16046" y="10767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5990" y="10700"/>
                    <a:pt x="15990" y="10700"/>
                    <a:pt x="15990" y="10700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00"/>
                    <a:pt x="15990" y="10700"/>
                    <a:pt x="15990" y="10700"/>
                  </a:cubicBezTo>
                  <a:cubicBezTo>
                    <a:pt x="15934" y="10700"/>
                    <a:pt x="15934" y="10700"/>
                    <a:pt x="15934" y="10700"/>
                  </a:cubicBezTo>
                  <a:cubicBezTo>
                    <a:pt x="15877" y="10700"/>
                    <a:pt x="15877" y="10700"/>
                    <a:pt x="15877" y="10700"/>
                  </a:cubicBezTo>
                  <a:cubicBezTo>
                    <a:pt x="15821" y="10633"/>
                    <a:pt x="15821" y="10633"/>
                    <a:pt x="15821" y="10633"/>
                  </a:cubicBezTo>
                  <a:cubicBezTo>
                    <a:pt x="15821" y="10633"/>
                    <a:pt x="15821" y="10633"/>
                    <a:pt x="15821" y="10633"/>
                  </a:cubicBezTo>
                  <a:cubicBezTo>
                    <a:pt x="15934" y="10566"/>
                    <a:pt x="15934" y="10566"/>
                    <a:pt x="15934" y="10566"/>
                  </a:cubicBezTo>
                  <a:cubicBezTo>
                    <a:pt x="15877" y="10566"/>
                    <a:pt x="15877" y="10566"/>
                    <a:pt x="15877" y="10566"/>
                  </a:cubicBezTo>
                  <a:cubicBezTo>
                    <a:pt x="15877" y="10566"/>
                    <a:pt x="15877" y="10566"/>
                    <a:pt x="15877" y="10566"/>
                  </a:cubicBezTo>
                  <a:cubicBezTo>
                    <a:pt x="15877" y="10499"/>
                    <a:pt x="15877" y="10499"/>
                    <a:pt x="15877" y="10499"/>
                  </a:cubicBezTo>
                  <a:cubicBezTo>
                    <a:pt x="15877" y="10432"/>
                    <a:pt x="15877" y="10432"/>
                    <a:pt x="15877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99"/>
                    <a:pt x="15821" y="10499"/>
                    <a:pt x="15821" y="10499"/>
                  </a:cubicBezTo>
                  <a:cubicBezTo>
                    <a:pt x="15821" y="10499"/>
                    <a:pt x="15821" y="10499"/>
                    <a:pt x="15821" y="10499"/>
                  </a:cubicBezTo>
                  <a:cubicBezTo>
                    <a:pt x="15765" y="10499"/>
                    <a:pt x="15765" y="10499"/>
                    <a:pt x="15765" y="10499"/>
                  </a:cubicBezTo>
                  <a:cubicBezTo>
                    <a:pt x="15765" y="10499"/>
                    <a:pt x="15765" y="10499"/>
                    <a:pt x="15765" y="10499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432"/>
                    <a:pt x="15709" y="10432"/>
                    <a:pt x="15709" y="10432"/>
                  </a:cubicBezTo>
                  <a:cubicBezTo>
                    <a:pt x="15765" y="10365"/>
                    <a:pt x="15765" y="10365"/>
                    <a:pt x="15765" y="10365"/>
                  </a:cubicBezTo>
                  <a:cubicBezTo>
                    <a:pt x="15765" y="10365"/>
                    <a:pt x="15765" y="10365"/>
                    <a:pt x="15765" y="10365"/>
                  </a:cubicBezTo>
                  <a:cubicBezTo>
                    <a:pt x="15653" y="10365"/>
                    <a:pt x="15653" y="10365"/>
                    <a:pt x="15653" y="10365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765" y="10232"/>
                    <a:pt x="15765" y="10232"/>
                    <a:pt x="15765" y="10232"/>
                  </a:cubicBezTo>
                  <a:cubicBezTo>
                    <a:pt x="15765" y="10232"/>
                    <a:pt x="15765" y="10232"/>
                    <a:pt x="15765" y="10232"/>
                  </a:cubicBezTo>
                  <a:cubicBezTo>
                    <a:pt x="15765" y="10165"/>
                    <a:pt x="15765" y="10165"/>
                    <a:pt x="15765" y="10165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597" y="10298"/>
                    <a:pt x="15597" y="10298"/>
                    <a:pt x="15597" y="10298"/>
                  </a:cubicBezTo>
                  <a:cubicBezTo>
                    <a:pt x="15597" y="10232"/>
                    <a:pt x="15597" y="10232"/>
                    <a:pt x="15597" y="10232"/>
                  </a:cubicBezTo>
                  <a:cubicBezTo>
                    <a:pt x="15597" y="10232"/>
                    <a:pt x="15597" y="10232"/>
                    <a:pt x="15597" y="10232"/>
                  </a:cubicBezTo>
                  <a:cubicBezTo>
                    <a:pt x="15541" y="10298"/>
                    <a:pt x="15541" y="10298"/>
                    <a:pt x="15541" y="10298"/>
                  </a:cubicBezTo>
                  <a:cubicBezTo>
                    <a:pt x="15541" y="10298"/>
                    <a:pt x="15541" y="10298"/>
                    <a:pt x="15541" y="10298"/>
                  </a:cubicBezTo>
                  <a:cubicBezTo>
                    <a:pt x="15485" y="10298"/>
                    <a:pt x="15485" y="10298"/>
                    <a:pt x="15485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365"/>
                    <a:pt x="15429" y="10365"/>
                    <a:pt x="15429" y="10365"/>
                  </a:cubicBezTo>
                  <a:cubicBezTo>
                    <a:pt x="15372" y="10365"/>
                    <a:pt x="15372" y="10365"/>
                    <a:pt x="15372" y="10365"/>
                  </a:cubicBezTo>
                  <a:cubicBezTo>
                    <a:pt x="15372" y="10298"/>
                    <a:pt x="15372" y="10298"/>
                    <a:pt x="15372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232"/>
                    <a:pt x="15429" y="10232"/>
                    <a:pt x="15429" y="10232"/>
                  </a:cubicBezTo>
                  <a:cubicBezTo>
                    <a:pt x="15372" y="10232"/>
                    <a:pt x="15372" y="10232"/>
                    <a:pt x="15372" y="10232"/>
                  </a:cubicBezTo>
                  <a:cubicBezTo>
                    <a:pt x="15429" y="10165"/>
                    <a:pt x="15429" y="10165"/>
                    <a:pt x="15429" y="10165"/>
                  </a:cubicBezTo>
                  <a:cubicBezTo>
                    <a:pt x="15429" y="10165"/>
                    <a:pt x="15429" y="10165"/>
                    <a:pt x="15429" y="10165"/>
                  </a:cubicBezTo>
                  <a:cubicBezTo>
                    <a:pt x="15485" y="10165"/>
                    <a:pt x="15485" y="10165"/>
                    <a:pt x="15485" y="10165"/>
                  </a:cubicBezTo>
                  <a:cubicBezTo>
                    <a:pt x="15485" y="10232"/>
                    <a:pt x="15485" y="10232"/>
                    <a:pt x="15485" y="10232"/>
                  </a:cubicBezTo>
                  <a:cubicBezTo>
                    <a:pt x="15541" y="10232"/>
                    <a:pt x="15541" y="10232"/>
                    <a:pt x="15541" y="10232"/>
                  </a:cubicBezTo>
                  <a:cubicBezTo>
                    <a:pt x="15541" y="10165"/>
                    <a:pt x="15541" y="10165"/>
                    <a:pt x="15541" y="10165"/>
                  </a:cubicBezTo>
                  <a:cubicBezTo>
                    <a:pt x="15597" y="10165"/>
                    <a:pt x="15597" y="10165"/>
                    <a:pt x="15597" y="10165"/>
                  </a:cubicBezTo>
                  <a:cubicBezTo>
                    <a:pt x="15597" y="10098"/>
                    <a:pt x="15597" y="10098"/>
                    <a:pt x="15597" y="10098"/>
                  </a:cubicBezTo>
                  <a:cubicBezTo>
                    <a:pt x="15597" y="10098"/>
                    <a:pt x="15597" y="10098"/>
                    <a:pt x="15597" y="10098"/>
                  </a:cubicBezTo>
                  <a:cubicBezTo>
                    <a:pt x="15541" y="10031"/>
                    <a:pt x="15541" y="10031"/>
                    <a:pt x="15541" y="10031"/>
                  </a:cubicBezTo>
                  <a:cubicBezTo>
                    <a:pt x="15541" y="10031"/>
                    <a:pt x="15541" y="10031"/>
                    <a:pt x="15541" y="10031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897"/>
                    <a:pt x="15485" y="9897"/>
                    <a:pt x="15485" y="9897"/>
                  </a:cubicBezTo>
                  <a:cubicBezTo>
                    <a:pt x="15429" y="9897"/>
                    <a:pt x="15429" y="9897"/>
                    <a:pt x="15429" y="9897"/>
                  </a:cubicBezTo>
                  <a:cubicBezTo>
                    <a:pt x="15429" y="9897"/>
                    <a:pt x="15429" y="9897"/>
                    <a:pt x="15429" y="9897"/>
                  </a:cubicBezTo>
                  <a:cubicBezTo>
                    <a:pt x="15372" y="9897"/>
                    <a:pt x="15372" y="9897"/>
                    <a:pt x="15372" y="9897"/>
                  </a:cubicBezTo>
                  <a:cubicBezTo>
                    <a:pt x="15372" y="9830"/>
                    <a:pt x="15372" y="9830"/>
                    <a:pt x="15372" y="9830"/>
                  </a:cubicBezTo>
                  <a:cubicBezTo>
                    <a:pt x="15429" y="9830"/>
                    <a:pt x="15429" y="9830"/>
                    <a:pt x="15429" y="9830"/>
                  </a:cubicBezTo>
                  <a:cubicBezTo>
                    <a:pt x="15429" y="9830"/>
                    <a:pt x="15429" y="9830"/>
                    <a:pt x="15429" y="9830"/>
                  </a:cubicBezTo>
                  <a:cubicBezTo>
                    <a:pt x="15485" y="9830"/>
                    <a:pt x="15485" y="9830"/>
                    <a:pt x="15485" y="9830"/>
                  </a:cubicBezTo>
                  <a:cubicBezTo>
                    <a:pt x="15485" y="9830"/>
                    <a:pt x="15485" y="9830"/>
                    <a:pt x="15485" y="9830"/>
                  </a:cubicBezTo>
                  <a:cubicBezTo>
                    <a:pt x="15485" y="9763"/>
                    <a:pt x="15485" y="9763"/>
                    <a:pt x="15485" y="9763"/>
                  </a:cubicBezTo>
                  <a:cubicBezTo>
                    <a:pt x="15429" y="9763"/>
                    <a:pt x="15429" y="9763"/>
                    <a:pt x="15429" y="9763"/>
                  </a:cubicBezTo>
                  <a:cubicBezTo>
                    <a:pt x="15429" y="9697"/>
                    <a:pt x="15429" y="9697"/>
                    <a:pt x="15429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16" y="9763"/>
                    <a:pt x="15316" y="9763"/>
                    <a:pt x="15316" y="9763"/>
                  </a:cubicBezTo>
                  <a:cubicBezTo>
                    <a:pt x="15316" y="9763"/>
                    <a:pt x="15316" y="9763"/>
                    <a:pt x="15316" y="9763"/>
                  </a:cubicBezTo>
                  <a:cubicBezTo>
                    <a:pt x="15316" y="9697"/>
                    <a:pt x="15316" y="9697"/>
                    <a:pt x="15316" y="9697"/>
                  </a:cubicBezTo>
                  <a:cubicBezTo>
                    <a:pt x="15372" y="9630"/>
                    <a:pt x="15372" y="9630"/>
                    <a:pt x="15372" y="9630"/>
                  </a:cubicBezTo>
                  <a:cubicBezTo>
                    <a:pt x="15372" y="9563"/>
                    <a:pt x="15372" y="9563"/>
                    <a:pt x="15372" y="9563"/>
                  </a:cubicBezTo>
                  <a:cubicBezTo>
                    <a:pt x="15372" y="9563"/>
                    <a:pt x="15372" y="9563"/>
                    <a:pt x="15372" y="9563"/>
                  </a:cubicBezTo>
                  <a:cubicBezTo>
                    <a:pt x="15429" y="9496"/>
                    <a:pt x="15429" y="9496"/>
                    <a:pt x="15429" y="9496"/>
                  </a:cubicBezTo>
                  <a:cubicBezTo>
                    <a:pt x="15429" y="9429"/>
                    <a:pt x="15429" y="9429"/>
                    <a:pt x="15429" y="9429"/>
                  </a:cubicBezTo>
                  <a:cubicBezTo>
                    <a:pt x="15429" y="9362"/>
                    <a:pt x="15429" y="9362"/>
                    <a:pt x="15429" y="9362"/>
                  </a:cubicBezTo>
                  <a:cubicBezTo>
                    <a:pt x="15429" y="9362"/>
                    <a:pt x="15429" y="9362"/>
                    <a:pt x="15429" y="9362"/>
                  </a:cubicBezTo>
                  <a:cubicBezTo>
                    <a:pt x="15372" y="9362"/>
                    <a:pt x="15372" y="9362"/>
                    <a:pt x="15372" y="9362"/>
                  </a:cubicBezTo>
                  <a:cubicBezTo>
                    <a:pt x="15372" y="9362"/>
                    <a:pt x="15372" y="9362"/>
                    <a:pt x="15372" y="9362"/>
                  </a:cubicBezTo>
                  <a:cubicBezTo>
                    <a:pt x="15316" y="9362"/>
                    <a:pt x="15316" y="9362"/>
                    <a:pt x="15316" y="9362"/>
                  </a:cubicBezTo>
                  <a:cubicBezTo>
                    <a:pt x="15316" y="9429"/>
                    <a:pt x="15316" y="9429"/>
                    <a:pt x="15316" y="9429"/>
                  </a:cubicBezTo>
                  <a:cubicBezTo>
                    <a:pt x="15316" y="9429"/>
                    <a:pt x="15316" y="9429"/>
                    <a:pt x="15316" y="9429"/>
                  </a:cubicBezTo>
                  <a:cubicBezTo>
                    <a:pt x="15260" y="9362"/>
                    <a:pt x="15260" y="9362"/>
                    <a:pt x="15260" y="9362"/>
                  </a:cubicBezTo>
                  <a:cubicBezTo>
                    <a:pt x="15260" y="9295"/>
                    <a:pt x="15260" y="9295"/>
                    <a:pt x="15260" y="9295"/>
                  </a:cubicBezTo>
                  <a:cubicBezTo>
                    <a:pt x="15204" y="9295"/>
                    <a:pt x="15204" y="9295"/>
                    <a:pt x="15204" y="9295"/>
                  </a:cubicBezTo>
                  <a:cubicBezTo>
                    <a:pt x="15204" y="9228"/>
                    <a:pt x="15204" y="9228"/>
                    <a:pt x="15204" y="9228"/>
                  </a:cubicBezTo>
                  <a:cubicBezTo>
                    <a:pt x="15204" y="9162"/>
                    <a:pt x="15204" y="9162"/>
                    <a:pt x="15204" y="9162"/>
                  </a:cubicBezTo>
                  <a:cubicBezTo>
                    <a:pt x="15260" y="9162"/>
                    <a:pt x="15260" y="9162"/>
                    <a:pt x="15260" y="9162"/>
                  </a:cubicBezTo>
                  <a:cubicBezTo>
                    <a:pt x="15260" y="9162"/>
                    <a:pt x="15260" y="9162"/>
                    <a:pt x="15260" y="9162"/>
                  </a:cubicBezTo>
                  <a:cubicBezTo>
                    <a:pt x="15260" y="9095"/>
                    <a:pt x="15260" y="9095"/>
                    <a:pt x="15260" y="9095"/>
                  </a:cubicBezTo>
                  <a:cubicBezTo>
                    <a:pt x="15260" y="9095"/>
                    <a:pt x="15260" y="9095"/>
                    <a:pt x="15260" y="9095"/>
                  </a:cubicBezTo>
                  <a:cubicBezTo>
                    <a:pt x="15204" y="9095"/>
                    <a:pt x="15204" y="9095"/>
                    <a:pt x="15204" y="9095"/>
                  </a:cubicBezTo>
                  <a:cubicBezTo>
                    <a:pt x="15204" y="9095"/>
                    <a:pt x="15204" y="9095"/>
                    <a:pt x="15204" y="9095"/>
                  </a:cubicBezTo>
                  <a:cubicBezTo>
                    <a:pt x="15204" y="9162"/>
                    <a:pt x="15204" y="9162"/>
                    <a:pt x="15204" y="9162"/>
                  </a:cubicBezTo>
                  <a:cubicBezTo>
                    <a:pt x="15148" y="9228"/>
                    <a:pt x="15148" y="9228"/>
                    <a:pt x="15148" y="9228"/>
                  </a:cubicBezTo>
                  <a:cubicBezTo>
                    <a:pt x="15148" y="9162"/>
                    <a:pt x="15148" y="9162"/>
                    <a:pt x="15148" y="9162"/>
                  </a:cubicBezTo>
                  <a:cubicBezTo>
                    <a:pt x="15092" y="9162"/>
                    <a:pt x="15092" y="9162"/>
                    <a:pt x="15092" y="9162"/>
                  </a:cubicBezTo>
                  <a:cubicBezTo>
                    <a:pt x="15092" y="9162"/>
                    <a:pt x="15092" y="9162"/>
                    <a:pt x="15092" y="9162"/>
                  </a:cubicBezTo>
                  <a:cubicBezTo>
                    <a:pt x="15092" y="9228"/>
                    <a:pt x="15092" y="9228"/>
                    <a:pt x="15092" y="9228"/>
                  </a:cubicBezTo>
                  <a:cubicBezTo>
                    <a:pt x="15092" y="9228"/>
                    <a:pt x="15092" y="9228"/>
                    <a:pt x="15092" y="9228"/>
                  </a:cubicBezTo>
                  <a:cubicBezTo>
                    <a:pt x="15092" y="9295"/>
                    <a:pt x="15092" y="9295"/>
                    <a:pt x="15092" y="9295"/>
                  </a:cubicBezTo>
                  <a:cubicBezTo>
                    <a:pt x="15092" y="9295"/>
                    <a:pt x="15092" y="9295"/>
                    <a:pt x="15092" y="9295"/>
                  </a:cubicBezTo>
                  <a:cubicBezTo>
                    <a:pt x="15148" y="9295"/>
                    <a:pt x="15148" y="9295"/>
                    <a:pt x="15148" y="9295"/>
                  </a:cubicBezTo>
                  <a:cubicBezTo>
                    <a:pt x="15148" y="9429"/>
                    <a:pt x="15148" y="9429"/>
                    <a:pt x="15148" y="9429"/>
                  </a:cubicBezTo>
                  <a:cubicBezTo>
                    <a:pt x="15204" y="9429"/>
                    <a:pt x="15204" y="9429"/>
                    <a:pt x="15204" y="9429"/>
                  </a:cubicBezTo>
                  <a:cubicBezTo>
                    <a:pt x="15204" y="9496"/>
                    <a:pt x="15204" y="9496"/>
                    <a:pt x="15204" y="9496"/>
                  </a:cubicBezTo>
                  <a:cubicBezTo>
                    <a:pt x="15204" y="9563"/>
                    <a:pt x="15204" y="9563"/>
                    <a:pt x="15204" y="9563"/>
                  </a:cubicBezTo>
                  <a:cubicBezTo>
                    <a:pt x="15148" y="9563"/>
                    <a:pt x="15148" y="9563"/>
                    <a:pt x="15148" y="9563"/>
                  </a:cubicBezTo>
                  <a:cubicBezTo>
                    <a:pt x="15092" y="9630"/>
                    <a:pt x="15092" y="9630"/>
                    <a:pt x="15092" y="9630"/>
                  </a:cubicBezTo>
                  <a:cubicBezTo>
                    <a:pt x="14980" y="9630"/>
                    <a:pt x="14980" y="9630"/>
                    <a:pt x="14980" y="9630"/>
                  </a:cubicBezTo>
                  <a:cubicBezTo>
                    <a:pt x="14980" y="9630"/>
                    <a:pt x="14980" y="9630"/>
                    <a:pt x="14980" y="9630"/>
                  </a:cubicBezTo>
                  <a:cubicBezTo>
                    <a:pt x="14924" y="9630"/>
                    <a:pt x="14924" y="9630"/>
                    <a:pt x="14924" y="9630"/>
                  </a:cubicBezTo>
                  <a:cubicBezTo>
                    <a:pt x="14924" y="9563"/>
                    <a:pt x="14924" y="9563"/>
                    <a:pt x="14924" y="9563"/>
                  </a:cubicBezTo>
                  <a:cubicBezTo>
                    <a:pt x="14924" y="9563"/>
                    <a:pt x="14924" y="9563"/>
                    <a:pt x="14924" y="9563"/>
                  </a:cubicBezTo>
                  <a:cubicBezTo>
                    <a:pt x="14924" y="9496"/>
                    <a:pt x="14924" y="9496"/>
                    <a:pt x="14924" y="9496"/>
                  </a:cubicBezTo>
                  <a:cubicBezTo>
                    <a:pt x="14811" y="9496"/>
                    <a:pt x="14811" y="9496"/>
                    <a:pt x="14811" y="9496"/>
                  </a:cubicBezTo>
                  <a:cubicBezTo>
                    <a:pt x="14755" y="9429"/>
                    <a:pt x="14755" y="9429"/>
                    <a:pt x="14755" y="9429"/>
                  </a:cubicBezTo>
                  <a:cubicBezTo>
                    <a:pt x="14699" y="9429"/>
                    <a:pt x="14699" y="9429"/>
                    <a:pt x="14699" y="9429"/>
                  </a:cubicBezTo>
                  <a:cubicBezTo>
                    <a:pt x="14699" y="9563"/>
                    <a:pt x="14699" y="9563"/>
                    <a:pt x="14699" y="9563"/>
                  </a:cubicBezTo>
                  <a:cubicBezTo>
                    <a:pt x="14755" y="9630"/>
                    <a:pt x="14755" y="9630"/>
                    <a:pt x="14755" y="9630"/>
                  </a:cubicBezTo>
                  <a:cubicBezTo>
                    <a:pt x="14699" y="9630"/>
                    <a:pt x="14699" y="9630"/>
                    <a:pt x="14699" y="9630"/>
                  </a:cubicBezTo>
                  <a:cubicBezTo>
                    <a:pt x="14699" y="9630"/>
                    <a:pt x="14699" y="9630"/>
                    <a:pt x="14699" y="9630"/>
                  </a:cubicBezTo>
                  <a:cubicBezTo>
                    <a:pt x="14643" y="9563"/>
                    <a:pt x="14643" y="9563"/>
                    <a:pt x="14643" y="9563"/>
                  </a:cubicBezTo>
                  <a:cubicBezTo>
                    <a:pt x="14643" y="9496"/>
                    <a:pt x="14643" y="9496"/>
                    <a:pt x="14643" y="9496"/>
                  </a:cubicBezTo>
                  <a:cubicBezTo>
                    <a:pt x="14587" y="9496"/>
                    <a:pt x="14587" y="9496"/>
                    <a:pt x="14587" y="9496"/>
                  </a:cubicBezTo>
                  <a:cubicBezTo>
                    <a:pt x="14587" y="9496"/>
                    <a:pt x="14587" y="9496"/>
                    <a:pt x="14587" y="9496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362"/>
                    <a:pt x="14531" y="9362"/>
                    <a:pt x="14531" y="9362"/>
                  </a:cubicBezTo>
                  <a:cubicBezTo>
                    <a:pt x="14531" y="9362"/>
                    <a:pt x="14531" y="9362"/>
                    <a:pt x="14531" y="9362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419" y="9295"/>
                    <a:pt x="14419" y="9295"/>
                    <a:pt x="14419" y="9295"/>
                  </a:cubicBezTo>
                  <a:cubicBezTo>
                    <a:pt x="14419" y="9295"/>
                    <a:pt x="14419" y="9295"/>
                    <a:pt x="14419" y="9295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475" y="9563"/>
                    <a:pt x="14475" y="9563"/>
                    <a:pt x="14475" y="9563"/>
                  </a:cubicBezTo>
                  <a:cubicBezTo>
                    <a:pt x="14419" y="9496"/>
                    <a:pt x="14419" y="9496"/>
                    <a:pt x="14419" y="9496"/>
                  </a:cubicBezTo>
                  <a:cubicBezTo>
                    <a:pt x="14363" y="9496"/>
                    <a:pt x="14363" y="9496"/>
                    <a:pt x="14363" y="9496"/>
                  </a:cubicBezTo>
                  <a:cubicBezTo>
                    <a:pt x="14363" y="9429"/>
                    <a:pt x="14363" y="9429"/>
                    <a:pt x="14363" y="9429"/>
                  </a:cubicBezTo>
                  <a:cubicBezTo>
                    <a:pt x="14306" y="9429"/>
                    <a:pt x="14306" y="9429"/>
                    <a:pt x="14306" y="9429"/>
                  </a:cubicBezTo>
                  <a:cubicBezTo>
                    <a:pt x="14306" y="9362"/>
                    <a:pt x="14306" y="9362"/>
                    <a:pt x="14306" y="9362"/>
                  </a:cubicBezTo>
                  <a:cubicBezTo>
                    <a:pt x="14250" y="9429"/>
                    <a:pt x="14250" y="9429"/>
                    <a:pt x="14250" y="9429"/>
                  </a:cubicBezTo>
                  <a:cubicBezTo>
                    <a:pt x="14194" y="9429"/>
                    <a:pt x="14194" y="9429"/>
                    <a:pt x="14194" y="9429"/>
                  </a:cubicBezTo>
                  <a:cubicBezTo>
                    <a:pt x="14138" y="9429"/>
                    <a:pt x="14138" y="9429"/>
                    <a:pt x="14138" y="9429"/>
                  </a:cubicBezTo>
                  <a:cubicBezTo>
                    <a:pt x="14082" y="9362"/>
                    <a:pt x="14082" y="9362"/>
                    <a:pt x="14082" y="9362"/>
                  </a:cubicBezTo>
                  <a:cubicBezTo>
                    <a:pt x="14026" y="9362"/>
                    <a:pt x="14026" y="9362"/>
                    <a:pt x="14026" y="9362"/>
                  </a:cubicBezTo>
                  <a:cubicBezTo>
                    <a:pt x="14026" y="9362"/>
                    <a:pt x="14026" y="9362"/>
                    <a:pt x="14026" y="9362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4026" y="9228"/>
                    <a:pt x="14026" y="9228"/>
                    <a:pt x="14026" y="9228"/>
                  </a:cubicBezTo>
                  <a:cubicBezTo>
                    <a:pt x="14082" y="9162"/>
                    <a:pt x="14082" y="9162"/>
                    <a:pt x="14082" y="9162"/>
                  </a:cubicBezTo>
                  <a:cubicBezTo>
                    <a:pt x="14082" y="9162"/>
                    <a:pt x="14082" y="9162"/>
                    <a:pt x="14082" y="9162"/>
                  </a:cubicBezTo>
                  <a:cubicBezTo>
                    <a:pt x="14026" y="9162"/>
                    <a:pt x="14026" y="9162"/>
                    <a:pt x="14026" y="9162"/>
                  </a:cubicBezTo>
                  <a:cubicBezTo>
                    <a:pt x="13970" y="9228"/>
                    <a:pt x="13970" y="9228"/>
                    <a:pt x="13970" y="9228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3914" y="9295"/>
                    <a:pt x="13914" y="9295"/>
                    <a:pt x="13914" y="9295"/>
                  </a:cubicBezTo>
                  <a:cubicBezTo>
                    <a:pt x="13914" y="9228"/>
                    <a:pt x="13914" y="9228"/>
                    <a:pt x="13914" y="9228"/>
                  </a:cubicBezTo>
                  <a:cubicBezTo>
                    <a:pt x="13858" y="9228"/>
                    <a:pt x="13858" y="9228"/>
                    <a:pt x="13858" y="9228"/>
                  </a:cubicBezTo>
                  <a:cubicBezTo>
                    <a:pt x="13802" y="9228"/>
                    <a:pt x="13802" y="9228"/>
                    <a:pt x="13802" y="9228"/>
                  </a:cubicBezTo>
                  <a:cubicBezTo>
                    <a:pt x="13858" y="9295"/>
                    <a:pt x="13858" y="9295"/>
                    <a:pt x="13858" y="9295"/>
                  </a:cubicBezTo>
                  <a:cubicBezTo>
                    <a:pt x="13858" y="9295"/>
                    <a:pt x="13858" y="9295"/>
                    <a:pt x="13858" y="9295"/>
                  </a:cubicBezTo>
                  <a:cubicBezTo>
                    <a:pt x="13802" y="9295"/>
                    <a:pt x="13802" y="9295"/>
                    <a:pt x="13802" y="9295"/>
                  </a:cubicBezTo>
                  <a:cubicBezTo>
                    <a:pt x="13689" y="9228"/>
                    <a:pt x="13689" y="9228"/>
                    <a:pt x="13689" y="9228"/>
                  </a:cubicBezTo>
                  <a:cubicBezTo>
                    <a:pt x="13689" y="9162"/>
                    <a:pt x="13689" y="9162"/>
                    <a:pt x="13689" y="9162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689" y="9095"/>
                    <a:pt x="13689" y="9095"/>
                    <a:pt x="13689" y="9095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745" y="8961"/>
                    <a:pt x="13745" y="8961"/>
                    <a:pt x="13745" y="8961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633" y="9028"/>
                    <a:pt x="13633" y="9028"/>
                    <a:pt x="13633" y="9028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633" y="9028"/>
                    <a:pt x="13633" y="9028"/>
                    <a:pt x="13633" y="9028"/>
                  </a:cubicBezTo>
                  <a:cubicBezTo>
                    <a:pt x="13577" y="8961"/>
                    <a:pt x="13577" y="8961"/>
                    <a:pt x="13577" y="8961"/>
                  </a:cubicBezTo>
                  <a:cubicBezTo>
                    <a:pt x="13577" y="8961"/>
                    <a:pt x="13577" y="8961"/>
                    <a:pt x="13577" y="8961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577" y="9095"/>
                    <a:pt x="13577" y="9095"/>
                    <a:pt x="13577" y="9095"/>
                  </a:cubicBezTo>
                  <a:cubicBezTo>
                    <a:pt x="13521" y="9095"/>
                    <a:pt x="13521" y="9095"/>
                    <a:pt x="13521" y="9095"/>
                  </a:cubicBezTo>
                  <a:cubicBezTo>
                    <a:pt x="13465" y="9028"/>
                    <a:pt x="13465" y="9028"/>
                    <a:pt x="13465" y="9028"/>
                  </a:cubicBezTo>
                  <a:cubicBezTo>
                    <a:pt x="13465" y="9028"/>
                    <a:pt x="13465" y="9028"/>
                    <a:pt x="13465" y="9028"/>
                  </a:cubicBezTo>
                  <a:cubicBezTo>
                    <a:pt x="13409" y="9028"/>
                    <a:pt x="13409" y="9028"/>
                    <a:pt x="13409" y="9028"/>
                  </a:cubicBezTo>
                  <a:cubicBezTo>
                    <a:pt x="13409" y="9095"/>
                    <a:pt x="13409" y="9095"/>
                    <a:pt x="13409" y="9095"/>
                  </a:cubicBezTo>
                  <a:cubicBezTo>
                    <a:pt x="13409" y="9095"/>
                    <a:pt x="13409" y="9095"/>
                    <a:pt x="13409" y="9095"/>
                  </a:cubicBezTo>
                  <a:cubicBezTo>
                    <a:pt x="13353" y="9028"/>
                    <a:pt x="13353" y="9028"/>
                    <a:pt x="13353" y="9028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409" y="9028"/>
                    <a:pt x="13409" y="9028"/>
                    <a:pt x="13409" y="9028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297" y="8894"/>
                    <a:pt x="13297" y="8894"/>
                    <a:pt x="13297" y="8894"/>
                  </a:cubicBezTo>
                  <a:cubicBezTo>
                    <a:pt x="13241" y="8827"/>
                    <a:pt x="13241" y="8827"/>
                    <a:pt x="13241" y="8827"/>
                  </a:cubicBezTo>
                  <a:cubicBezTo>
                    <a:pt x="13297" y="8827"/>
                    <a:pt x="13297" y="8827"/>
                    <a:pt x="13297" y="8827"/>
                  </a:cubicBezTo>
                  <a:cubicBezTo>
                    <a:pt x="13297" y="8760"/>
                    <a:pt x="13297" y="8760"/>
                    <a:pt x="13297" y="8760"/>
                  </a:cubicBezTo>
                  <a:cubicBezTo>
                    <a:pt x="13241" y="8627"/>
                    <a:pt x="13241" y="8627"/>
                    <a:pt x="13241" y="8627"/>
                  </a:cubicBezTo>
                  <a:cubicBezTo>
                    <a:pt x="13241" y="8627"/>
                    <a:pt x="13241" y="8627"/>
                    <a:pt x="13241" y="8627"/>
                  </a:cubicBezTo>
                  <a:cubicBezTo>
                    <a:pt x="13297" y="8627"/>
                    <a:pt x="13297" y="8627"/>
                    <a:pt x="13297" y="8627"/>
                  </a:cubicBezTo>
                  <a:cubicBezTo>
                    <a:pt x="13297" y="8560"/>
                    <a:pt x="13297" y="8560"/>
                    <a:pt x="13297" y="8560"/>
                  </a:cubicBezTo>
                  <a:cubicBezTo>
                    <a:pt x="13297" y="8493"/>
                    <a:pt x="13297" y="8493"/>
                    <a:pt x="13297" y="8493"/>
                  </a:cubicBezTo>
                  <a:cubicBezTo>
                    <a:pt x="13297" y="8493"/>
                    <a:pt x="13297" y="8493"/>
                    <a:pt x="13297" y="8493"/>
                  </a:cubicBezTo>
                  <a:cubicBezTo>
                    <a:pt x="13353" y="8493"/>
                    <a:pt x="13353" y="8493"/>
                    <a:pt x="13353" y="8493"/>
                  </a:cubicBezTo>
                  <a:cubicBezTo>
                    <a:pt x="13353" y="8560"/>
                    <a:pt x="13353" y="8560"/>
                    <a:pt x="13353" y="8560"/>
                  </a:cubicBezTo>
                  <a:cubicBezTo>
                    <a:pt x="13409" y="8560"/>
                    <a:pt x="13409" y="8560"/>
                    <a:pt x="13409" y="8560"/>
                  </a:cubicBezTo>
                  <a:cubicBezTo>
                    <a:pt x="13465" y="8560"/>
                    <a:pt x="13465" y="8560"/>
                    <a:pt x="13465" y="8560"/>
                  </a:cubicBezTo>
                  <a:cubicBezTo>
                    <a:pt x="13465" y="8627"/>
                    <a:pt x="13465" y="8627"/>
                    <a:pt x="13465" y="8627"/>
                  </a:cubicBezTo>
                  <a:cubicBezTo>
                    <a:pt x="13577" y="8693"/>
                    <a:pt x="13577" y="8693"/>
                    <a:pt x="13577" y="8693"/>
                  </a:cubicBezTo>
                  <a:cubicBezTo>
                    <a:pt x="13633" y="8693"/>
                    <a:pt x="13633" y="8693"/>
                    <a:pt x="13633" y="8693"/>
                  </a:cubicBezTo>
                  <a:cubicBezTo>
                    <a:pt x="13689" y="8627"/>
                    <a:pt x="13689" y="8627"/>
                    <a:pt x="13689" y="8627"/>
                  </a:cubicBezTo>
                  <a:cubicBezTo>
                    <a:pt x="13745" y="8627"/>
                    <a:pt x="13745" y="8627"/>
                    <a:pt x="13745" y="8627"/>
                  </a:cubicBezTo>
                  <a:cubicBezTo>
                    <a:pt x="13689" y="8627"/>
                    <a:pt x="13689" y="8627"/>
                    <a:pt x="13689" y="8627"/>
                  </a:cubicBezTo>
                  <a:cubicBezTo>
                    <a:pt x="13689" y="8560"/>
                    <a:pt x="13689" y="8560"/>
                    <a:pt x="13689" y="8560"/>
                  </a:cubicBezTo>
                  <a:cubicBezTo>
                    <a:pt x="13633" y="8560"/>
                    <a:pt x="13633" y="8560"/>
                    <a:pt x="13633" y="8560"/>
                  </a:cubicBezTo>
                  <a:cubicBezTo>
                    <a:pt x="13633" y="8493"/>
                    <a:pt x="13633" y="8493"/>
                    <a:pt x="13633" y="8493"/>
                  </a:cubicBezTo>
                  <a:cubicBezTo>
                    <a:pt x="13577" y="8493"/>
                    <a:pt x="13577" y="8493"/>
                    <a:pt x="13577" y="8493"/>
                  </a:cubicBezTo>
                  <a:cubicBezTo>
                    <a:pt x="13521" y="8426"/>
                    <a:pt x="13521" y="8426"/>
                    <a:pt x="13521" y="8426"/>
                  </a:cubicBezTo>
                  <a:cubicBezTo>
                    <a:pt x="13465" y="8426"/>
                    <a:pt x="13465" y="8426"/>
                    <a:pt x="13465" y="8426"/>
                  </a:cubicBezTo>
                  <a:cubicBezTo>
                    <a:pt x="13409" y="8426"/>
                    <a:pt x="13409" y="8426"/>
                    <a:pt x="13409" y="8426"/>
                  </a:cubicBezTo>
                  <a:cubicBezTo>
                    <a:pt x="13353" y="8426"/>
                    <a:pt x="13353" y="8426"/>
                    <a:pt x="13353" y="8426"/>
                  </a:cubicBezTo>
                  <a:cubicBezTo>
                    <a:pt x="13297" y="8359"/>
                    <a:pt x="13297" y="8359"/>
                    <a:pt x="13297" y="8359"/>
                  </a:cubicBezTo>
                  <a:cubicBezTo>
                    <a:pt x="13241" y="8292"/>
                    <a:pt x="13241" y="8292"/>
                    <a:pt x="13241" y="8292"/>
                  </a:cubicBezTo>
                  <a:cubicBezTo>
                    <a:pt x="13297" y="8225"/>
                    <a:pt x="13297" y="8225"/>
                    <a:pt x="13297" y="8225"/>
                  </a:cubicBezTo>
                  <a:cubicBezTo>
                    <a:pt x="13297" y="8159"/>
                    <a:pt x="13297" y="8159"/>
                    <a:pt x="13297" y="8159"/>
                  </a:cubicBezTo>
                  <a:cubicBezTo>
                    <a:pt x="13297" y="8159"/>
                    <a:pt x="13297" y="8159"/>
                    <a:pt x="13297" y="8159"/>
                  </a:cubicBezTo>
                  <a:cubicBezTo>
                    <a:pt x="13353" y="8092"/>
                    <a:pt x="13353" y="8092"/>
                    <a:pt x="13353" y="8092"/>
                  </a:cubicBezTo>
                  <a:cubicBezTo>
                    <a:pt x="13353" y="8092"/>
                    <a:pt x="13353" y="8092"/>
                    <a:pt x="13353" y="8092"/>
                  </a:cubicBezTo>
                  <a:cubicBezTo>
                    <a:pt x="13409" y="8025"/>
                    <a:pt x="13409" y="8025"/>
                    <a:pt x="13409" y="8025"/>
                  </a:cubicBezTo>
                  <a:cubicBezTo>
                    <a:pt x="13409" y="7958"/>
                    <a:pt x="13409" y="7958"/>
                    <a:pt x="13409" y="7958"/>
                  </a:cubicBezTo>
                  <a:cubicBezTo>
                    <a:pt x="13409" y="7891"/>
                    <a:pt x="13409" y="7891"/>
                    <a:pt x="13409" y="7891"/>
                  </a:cubicBezTo>
                  <a:cubicBezTo>
                    <a:pt x="13465" y="7891"/>
                    <a:pt x="13465" y="7891"/>
                    <a:pt x="13465" y="7891"/>
                  </a:cubicBezTo>
                  <a:cubicBezTo>
                    <a:pt x="13465" y="7824"/>
                    <a:pt x="13465" y="7824"/>
                    <a:pt x="13465" y="7824"/>
                  </a:cubicBezTo>
                  <a:cubicBezTo>
                    <a:pt x="13521" y="7824"/>
                    <a:pt x="13521" y="7824"/>
                    <a:pt x="13521" y="7824"/>
                  </a:cubicBezTo>
                  <a:cubicBezTo>
                    <a:pt x="13577" y="7824"/>
                    <a:pt x="13577" y="7824"/>
                    <a:pt x="13577" y="7824"/>
                  </a:cubicBezTo>
                  <a:cubicBezTo>
                    <a:pt x="13577" y="7757"/>
                    <a:pt x="13577" y="7757"/>
                    <a:pt x="13577" y="7757"/>
                  </a:cubicBezTo>
                  <a:cubicBezTo>
                    <a:pt x="13577" y="7757"/>
                    <a:pt x="13577" y="7757"/>
                    <a:pt x="13577" y="7757"/>
                  </a:cubicBezTo>
                  <a:cubicBezTo>
                    <a:pt x="13521" y="7757"/>
                    <a:pt x="13521" y="7757"/>
                    <a:pt x="13521" y="7757"/>
                  </a:cubicBezTo>
                  <a:cubicBezTo>
                    <a:pt x="13521" y="7757"/>
                    <a:pt x="13521" y="7757"/>
                    <a:pt x="13521" y="7757"/>
                  </a:cubicBezTo>
                  <a:cubicBezTo>
                    <a:pt x="13577" y="7624"/>
                    <a:pt x="13577" y="7624"/>
                    <a:pt x="13577" y="7624"/>
                  </a:cubicBezTo>
                  <a:cubicBezTo>
                    <a:pt x="13633" y="7557"/>
                    <a:pt x="13633" y="7557"/>
                    <a:pt x="13633" y="7557"/>
                  </a:cubicBezTo>
                  <a:cubicBezTo>
                    <a:pt x="13633" y="7557"/>
                    <a:pt x="13633" y="7557"/>
                    <a:pt x="13633" y="7557"/>
                  </a:cubicBezTo>
                  <a:cubicBezTo>
                    <a:pt x="13689" y="7490"/>
                    <a:pt x="13689" y="7490"/>
                    <a:pt x="13689" y="7490"/>
                  </a:cubicBezTo>
                  <a:cubicBezTo>
                    <a:pt x="13689" y="7490"/>
                    <a:pt x="13689" y="7490"/>
                    <a:pt x="13689" y="7490"/>
                  </a:cubicBezTo>
                  <a:cubicBezTo>
                    <a:pt x="13745" y="7490"/>
                    <a:pt x="13745" y="7490"/>
                    <a:pt x="13745" y="7490"/>
                  </a:cubicBezTo>
                  <a:cubicBezTo>
                    <a:pt x="13745" y="7423"/>
                    <a:pt x="13745" y="7423"/>
                    <a:pt x="13745" y="7423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02" y="7490"/>
                    <a:pt x="13802" y="7490"/>
                    <a:pt x="13802" y="7490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58" y="7289"/>
                    <a:pt x="13858" y="7289"/>
                    <a:pt x="13858" y="7289"/>
                  </a:cubicBezTo>
                  <a:cubicBezTo>
                    <a:pt x="13914" y="7289"/>
                    <a:pt x="13914" y="7289"/>
                    <a:pt x="13914" y="7289"/>
                  </a:cubicBezTo>
                  <a:cubicBezTo>
                    <a:pt x="13914" y="7289"/>
                    <a:pt x="13914" y="7289"/>
                    <a:pt x="13914" y="7289"/>
                  </a:cubicBezTo>
                  <a:cubicBezTo>
                    <a:pt x="13914" y="7222"/>
                    <a:pt x="13914" y="7222"/>
                    <a:pt x="13914" y="7222"/>
                  </a:cubicBezTo>
                  <a:cubicBezTo>
                    <a:pt x="13970" y="7222"/>
                    <a:pt x="13970" y="7222"/>
                    <a:pt x="13970" y="7222"/>
                  </a:cubicBezTo>
                  <a:cubicBezTo>
                    <a:pt x="14026" y="7155"/>
                    <a:pt x="14026" y="7155"/>
                    <a:pt x="14026" y="7155"/>
                  </a:cubicBezTo>
                  <a:cubicBezTo>
                    <a:pt x="14026" y="7155"/>
                    <a:pt x="14026" y="7155"/>
                    <a:pt x="14026" y="7155"/>
                  </a:cubicBezTo>
                  <a:cubicBezTo>
                    <a:pt x="14082" y="7155"/>
                    <a:pt x="14082" y="7155"/>
                    <a:pt x="14082" y="7155"/>
                  </a:cubicBezTo>
                  <a:cubicBezTo>
                    <a:pt x="14082" y="7089"/>
                    <a:pt x="14082" y="7089"/>
                    <a:pt x="14082" y="7089"/>
                  </a:cubicBezTo>
                  <a:cubicBezTo>
                    <a:pt x="14082" y="7089"/>
                    <a:pt x="14082" y="7089"/>
                    <a:pt x="14082" y="7089"/>
                  </a:cubicBezTo>
                  <a:cubicBezTo>
                    <a:pt x="14194" y="7022"/>
                    <a:pt x="14194" y="7022"/>
                    <a:pt x="14194" y="7022"/>
                  </a:cubicBezTo>
                  <a:cubicBezTo>
                    <a:pt x="14250" y="6955"/>
                    <a:pt x="14250" y="6955"/>
                    <a:pt x="14250" y="6955"/>
                  </a:cubicBezTo>
                  <a:cubicBezTo>
                    <a:pt x="14363" y="6888"/>
                    <a:pt x="14363" y="6888"/>
                    <a:pt x="14363" y="6888"/>
                  </a:cubicBezTo>
                  <a:cubicBezTo>
                    <a:pt x="14475" y="6888"/>
                    <a:pt x="14475" y="6888"/>
                    <a:pt x="14475" y="6888"/>
                  </a:cubicBezTo>
                  <a:cubicBezTo>
                    <a:pt x="14531" y="6888"/>
                    <a:pt x="14531" y="6888"/>
                    <a:pt x="14531" y="6888"/>
                  </a:cubicBezTo>
                  <a:cubicBezTo>
                    <a:pt x="14587" y="6888"/>
                    <a:pt x="14587" y="6888"/>
                    <a:pt x="14587" y="6888"/>
                  </a:cubicBezTo>
                  <a:cubicBezTo>
                    <a:pt x="14643" y="6888"/>
                    <a:pt x="14643" y="6888"/>
                    <a:pt x="14643" y="6888"/>
                  </a:cubicBezTo>
                  <a:cubicBezTo>
                    <a:pt x="14643" y="6888"/>
                    <a:pt x="14643" y="6888"/>
                    <a:pt x="14643" y="6888"/>
                  </a:cubicBezTo>
                  <a:cubicBezTo>
                    <a:pt x="14699" y="6888"/>
                    <a:pt x="14699" y="6888"/>
                    <a:pt x="14699" y="6888"/>
                  </a:cubicBezTo>
                  <a:cubicBezTo>
                    <a:pt x="14755" y="6955"/>
                    <a:pt x="14755" y="6955"/>
                    <a:pt x="14755" y="6955"/>
                  </a:cubicBezTo>
                  <a:cubicBezTo>
                    <a:pt x="14868" y="6955"/>
                    <a:pt x="14868" y="6955"/>
                    <a:pt x="14868" y="6955"/>
                  </a:cubicBezTo>
                  <a:cubicBezTo>
                    <a:pt x="14868" y="7022"/>
                    <a:pt x="14868" y="7022"/>
                    <a:pt x="14868" y="7022"/>
                  </a:cubicBezTo>
                  <a:cubicBezTo>
                    <a:pt x="14868" y="7089"/>
                    <a:pt x="14868" y="7089"/>
                    <a:pt x="14868" y="7089"/>
                  </a:cubicBezTo>
                  <a:cubicBezTo>
                    <a:pt x="14811" y="7089"/>
                    <a:pt x="14811" y="7089"/>
                    <a:pt x="14811" y="7089"/>
                  </a:cubicBezTo>
                  <a:cubicBezTo>
                    <a:pt x="14755" y="7089"/>
                    <a:pt x="14755" y="7089"/>
                    <a:pt x="14755" y="7089"/>
                  </a:cubicBezTo>
                  <a:cubicBezTo>
                    <a:pt x="14699" y="7089"/>
                    <a:pt x="14699" y="7089"/>
                    <a:pt x="14699" y="7089"/>
                  </a:cubicBezTo>
                  <a:cubicBezTo>
                    <a:pt x="14643" y="7155"/>
                    <a:pt x="14643" y="7155"/>
                    <a:pt x="14643" y="7155"/>
                  </a:cubicBezTo>
                  <a:cubicBezTo>
                    <a:pt x="14643" y="7222"/>
                    <a:pt x="14643" y="7222"/>
                    <a:pt x="14643" y="7222"/>
                  </a:cubicBezTo>
                  <a:cubicBezTo>
                    <a:pt x="14587" y="7222"/>
                    <a:pt x="14587" y="7222"/>
                    <a:pt x="14587" y="7222"/>
                  </a:cubicBezTo>
                  <a:cubicBezTo>
                    <a:pt x="14475" y="7356"/>
                    <a:pt x="14475" y="7356"/>
                    <a:pt x="14475" y="7356"/>
                  </a:cubicBezTo>
                  <a:cubicBezTo>
                    <a:pt x="14363" y="7423"/>
                    <a:pt x="14363" y="7423"/>
                    <a:pt x="14363" y="7423"/>
                  </a:cubicBezTo>
                  <a:cubicBezTo>
                    <a:pt x="14306" y="7490"/>
                    <a:pt x="14306" y="7490"/>
                    <a:pt x="14306" y="7490"/>
                  </a:cubicBezTo>
                  <a:cubicBezTo>
                    <a:pt x="14306" y="7490"/>
                    <a:pt x="14306" y="7490"/>
                    <a:pt x="14306" y="7490"/>
                  </a:cubicBezTo>
                  <a:cubicBezTo>
                    <a:pt x="14250" y="7624"/>
                    <a:pt x="14250" y="7624"/>
                    <a:pt x="14250" y="7624"/>
                  </a:cubicBezTo>
                  <a:cubicBezTo>
                    <a:pt x="14250" y="7690"/>
                    <a:pt x="14250" y="7690"/>
                    <a:pt x="14250" y="7690"/>
                  </a:cubicBezTo>
                  <a:cubicBezTo>
                    <a:pt x="14250" y="7757"/>
                    <a:pt x="14250" y="7757"/>
                    <a:pt x="14250" y="7757"/>
                  </a:cubicBezTo>
                  <a:cubicBezTo>
                    <a:pt x="14250" y="7757"/>
                    <a:pt x="14250" y="7757"/>
                    <a:pt x="14250" y="7757"/>
                  </a:cubicBezTo>
                  <a:cubicBezTo>
                    <a:pt x="14250" y="7824"/>
                    <a:pt x="14250" y="7824"/>
                    <a:pt x="14250" y="7824"/>
                  </a:cubicBezTo>
                  <a:cubicBezTo>
                    <a:pt x="14250" y="7824"/>
                    <a:pt x="14250" y="7824"/>
                    <a:pt x="14250" y="7824"/>
                  </a:cubicBezTo>
                  <a:cubicBezTo>
                    <a:pt x="14194" y="7891"/>
                    <a:pt x="14194" y="7891"/>
                    <a:pt x="14194" y="7891"/>
                  </a:cubicBezTo>
                  <a:cubicBezTo>
                    <a:pt x="14138" y="7958"/>
                    <a:pt x="14138" y="7958"/>
                    <a:pt x="14138" y="7958"/>
                  </a:cubicBezTo>
                  <a:cubicBezTo>
                    <a:pt x="14138" y="8025"/>
                    <a:pt x="14138" y="8025"/>
                    <a:pt x="14138" y="8025"/>
                  </a:cubicBezTo>
                  <a:cubicBezTo>
                    <a:pt x="14138" y="8092"/>
                    <a:pt x="14138" y="8092"/>
                    <a:pt x="14138" y="8092"/>
                  </a:cubicBezTo>
                  <a:cubicBezTo>
                    <a:pt x="14082" y="8092"/>
                    <a:pt x="14082" y="8092"/>
                    <a:pt x="14082" y="8092"/>
                  </a:cubicBezTo>
                  <a:cubicBezTo>
                    <a:pt x="14082" y="8092"/>
                    <a:pt x="14082" y="8092"/>
                    <a:pt x="14082" y="8092"/>
                  </a:cubicBezTo>
                  <a:cubicBezTo>
                    <a:pt x="14138" y="8159"/>
                    <a:pt x="14138" y="8159"/>
                    <a:pt x="14138" y="8159"/>
                  </a:cubicBezTo>
                  <a:cubicBezTo>
                    <a:pt x="14138" y="8225"/>
                    <a:pt x="14138" y="8225"/>
                    <a:pt x="14138" y="8225"/>
                  </a:cubicBezTo>
                  <a:cubicBezTo>
                    <a:pt x="14138" y="8292"/>
                    <a:pt x="14138" y="8292"/>
                    <a:pt x="14138" y="8292"/>
                  </a:cubicBezTo>
                  <a:cubicBezTo>
                    <a:pt x="14138" y="8359"/>
                    <a:pt x="14138" y="8359"/>
                    <a:pt x="14138" y="8359"/>
                  </a:cubicBezTo>
                  <a:cubicBezTo>
                    <a:pt x="14194" y="8426"/>
                    <a:pt x="14194" y="8426"/>
                    <a:pt x="14194" y="8426"/>
                  </a:cubicBezTo>
                  <a:cubicBezTo>
                    <a:pt x="14194" y="8426"/>
                    <a:pt x="14194" y="8426"/>
                    <a:pt x="14194" y="8426"/>
                  </a:cubicBezTo>
                  <a:cubicBezTo>
                    <a:pt x="14250" y="8493"/>
                    <a:pt x="14250" y="8493"/>
                    <a:pt x="14250" y="8493"/>
                  </a:cubicBezTo>
                  <a:cubicBezTo>
                    <a:pt x="14250" y="8493"/>
                    <a:pt x="14250" y="8493"/>
                    <a:pt x="14250" y="8493"/>
                  </a:cubicBezTo>
                  <a:cubicBezTo>
                    <a:pt x="14194" y="8560"/>
                    <a:pt x="14194" y="8560"/>
                    <a:pt x="14194" y="8560"/>
                  </a:cubicBezTo>
                  <a:cubicBezTo>
                    <a:pt x="14194" y="8493"/>
                    <a:pt x="14194" y="8493"/>
                    <a:pt x="14194" y="8493"/>
                  </a:cubicBezTo>
                  <a:cubicBezTo>
                    <a:pt x="14194" y="8493"/>
                    <a:pt x="14194" y="8493"/>
                    <a:pt x="14194" y="8493"/>
                  </a:cubicBezTo>
                  <a:cubicBezTo>
                    <a:pt x="14194" y="8560"/>
                    <a:pt x="14194" y="8560"/>
                    <a:pt x="14194" y="8560"/>
                  </a:cubicBezTo>
                  <a:cubicBezTo>
                    <a:pt x="14138" y="8560"/>
                    <a:pt x="14138" y="8560"/>
                    <a:pt x="14138" y="8560"/>
                  </a:cubicBezTo>
                  <a:cubicBezTo>
                    <a:pt x="14138" y="8560"/>
                    <a:pt x="14138" y="8560"/>
                    <a:pt x="14138" y="8560"/>
                  </a:cubicBezTo>
                  <a:cubicBezTo>
                    <a:pt x="14082" y="8560"/>
                    <a:pt x="14082" y="8560"/>
                    <a:pt x="14082" y="8560"/>
                  </a:cubicBezTo>
                  <a:cubicBezTo>
                    <a:pt x="14082" y="8560"/>
                    <a:pt x="14082" y="8560"/>
                    <a:pt x="14082" y="8560"/>
                  </a:cubicBezTo>
                  <a:cubicBezTo>
                    <a:pt x="14138" y="8627"/>
                    <a:pt x="14138" y="8627"/>
                    <a:pt x="14138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38" y="8693"/>
                    <a:pt x="14138" y="8693"/>
                    <a:pt x="14138" y="8693"/>
                  </a:cubicBezTo>
                  <a:cubicBezTo>
                    <a:pt x="14138" y="8760"/>
                    <a:pt x="14138" y="8760"/>
                    <a:pt x="14138" y="8760"/>
                  </a:cubicBezTo>
                  <a:cubicBezTo>
                    <a:pt x="14138" y="8827"/>
                    <a:pt x="14138" y="8827"/>
                    <a:pt x="14138" y="8827"/>
                  </a:cubicBezTo>
                  <a:cubicBezTo>
                    <a:pt x="14138" y="8827"/>
                    <a:pt x="14138" y="8827"/>
                    <a:pt x="14138" y="8827"/>
                  </a:cubicBezTo>
                  <a:cubicBezTo>
                    <a:pt x="14194" y="8760"/>
                    <a:pt x="14194" y="8760"/>
                    <a:pt x="14194" y="8760"/>
                  </a:cubicBezTo>
                  <a:cubicBezTo>
                    <a:pt x="14194" y="8760"/>
                    <a:pt x="14194" y="8760"/>
                    <a:pt x="14194" y="8760"/>
                  </a:cubicBezTo>
                  <a:cubicBezTo>
                    <a:pt x="14250" y="8627"/>
                    <a:pt x="14250" y="8627"/>
                    <a:pt x="14250" y="8627"/>
                  </a:cubicBezTo>
                  <a:cubicBezTo>
                    <a:pt x="14250" y="8627"/>
                    <a:pt x="14250" y="8627"/>
                    <a:pt x="14250" y="8627"/>
                  </a:cubicBezTo>
                  <a:cubicBezTo>
                    <a:pt x="14306" y="8493"/>
                    <a:pt x="14306" y="8493"/>
                    <a:pt x="14306" y="8493"/>
                  </a:cubicBezTo>
                  <a:cubicBezTo>
                    <a:pt x="14306" y="8493"/>
                    <a:pt x="14306" y="8493"/>
                    <a:pt x="14306" y="8493"/>
                  </a:cubicBezTo>
                  <a:cubicBezTo>
                    <a:pt x="14363" y="8426"/>
                    <a:pt x="14363" y="8426"/>
                    <a:pt x="14363" y="8426"/>
                  </a:cubicBezTo>
                  <a:cubicBezTo>
                    <a:pt x="14363" y="8426"/>
                    <a:pt x="14363" y="8426"/>
                    <a:pt x="14363" y="8426"/>
                  </a:cubicBezTo>
                  <a:cubicBezTo>
                    <a:pt x="14306" y="8359"/>
                    <a:pt x="14306" y="8359"/>
                    <a:pt x="14306" y="8359"/>
                  </a:cubicBezTo>
                  <a:cubicBezTo>
                    <a:pt x="14363" y="8359"/>
                    <a:pt x="14363" y="8359"/>
                    <a:pt x="14363" y="8359"/>
                  </a:cubicBezTo>
                  <a:cubicBezTo>
                    <a:pt x="14306" y="8292"/>
                    <a:pt x="14306" y="8292"/>
                    <a:pt x="14306" y="8292"/>
                  </a:cubicBezTo>
                  <a:cubicBezTo>
                    <a:pt x="14250" y="8292"/>
                    <a:pt x="14250" y="8292"/>
                    <a:pt x="14250" y="8292"/>
                  </a:cubicBezTo>
                  <a:cubicBezTo>
                    <a:pt x="14250" y="8225"/>
                    <a:pt x="14250" y="8225"/>
                    <a:pt x="14250" y="8225"/>
                  </a:cubicBezTo>
                  <a:cubicBezTo>
                    <a:pt x="14250" y="8225"/>
                    <a:pt x="14250" y="8225"/>
                    <a:pt x="14250" y="8225"/>
                  </a:cubicBezTo>
                  <a:cubicBezTo>
                    <a:pt x="14250" y="8159"/>
                    <a:pt x="14250" y="8159"/>
                    <a:pt x="14250" y="8159"/>
                  </a:cubicBezTo>
                  <a:cubicBezTo>
                    <a:pt x="14250" y="8092"/>
                    <a:pt x="14250" y="8092"/>
                    <a:pt x="14250" y="8092"/>
                  </a:cubicBezTo>
                  <a:cubicBezTo>
                    <a:pt x="14250" y="8025"/>
                    <a:pt x="14250" y="8025"/>
                    <a:pt x="14250" y="8025"/>
                  </a:cubicBezTo>
                  <a:cubicBezTo>
                    <a:pt x="14250" y="8025"/>
                    <a:pt x="14250" y="8025"/>
                    <a:pt x="14250" y="8025"/>
                  </a:cubicBezTo>
                  <a:cubicBezTo>
                    <a:pt x="14250" y="8092"/>
                    <a:pt x="14250" y="8092"/>
                    <a:pt x="14250" y="8092"/>
                  </a:cubicBezTo>
                  <a:cubicBezTo>
                    <a:pt x="14306" y="8025"/>
                    <a:pt x="14306" y="8025"/>
                    <a:pt x="14306" y="8025"/>
                  </a:cubicBezTo>
                  <a:cubicBezTo>
                    <a:pt x="14363" y="8025"/>
                    <a:pt x="14363" y="8025"/>
                    <a:pt x="14363" y="8025"/>
                  </a:cubicBezTo>
                  <a:cubicBezTo>
                    <a:pt x="14363" y="7958"/>
                    <a:pt x="14363" y="7958"/>
                    <a:pt x="14363" y="7958"/>
                  </a:cubicBezTo>
                  <a:cubicBezTo>
                    <a:pt x="14363" y="7958"/>
                    <a:pt x="14363" y="7958"/>
                    <a:pt x="14363" y="7958"/>
                  </a:cubicBezTo>
                  <a:cubicBezTo>
                    <a:pt x="14363" y="7891"/>
                    <a:pt x="14363" y="7891"/>
                    <a:pt x="14363" y="7891"/>
                  </a:cubicBezTo>
                  <a:cubicBezTo>
                    <a:pt x="14419" y="7958"/>
                    <a:pt x="14419" y="7958"/>
                    <a:pt x="14419" y="7958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19" y="8025"/>
                    <a:pt x="14419" y="8025"/>
                    <a:pt x="14419" y="8025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75" y="7958"/>
                    <a:pt x="14475" y="7958"/>
                    <a:pt x="14475" y="7958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87" y="7891"/>
                    <a:pt x="14587" y="7891"/>
                    <a:pt x="14587" y="7891"/>
                  </a:cubicBezTo>
                  <a:cubicBezTo>
                    <a:pt x="14643" y="7824"/>
                    <a:pt x="14643" y="7824"/>
                    <a:pt x="14643" y="7824"/>
                  </a:cubicBezTo>
                  <a:cubicBezTo>
                    <a:pt x="14587" y="7824"/>
                    <a:pt x="14587" y="7824"/>
                    <a:pt x="14587" y="7824"/>
                  </a:cubicBezTo>
                  <a:cubicBezTo>
                    <a:pt x="14587" y="7824"/>
                    <a:pt x="14587" y="7824"/>
                    <a:pt x="14587" y="7824"/>
                  </a:cubicBezTo>
                  <a:cubicBezTo>
                    <a:pt x="14475" y="7891"/>
                    <a:pt x="14475" y="7891"/>
                    <a:pt x="14475" y="7891"/>
                  </a:cubicBezTo>
                  <a:cubicBezTo>
                    <a:pt x="14475" y="7891"/>
                    <a:pt x="14475" y="7891"/>
                    <a:pt x="14475" y="7891"/>
                  </a:cubicBezTo>
                  <a:cubicBezTo>
                    <a:pt x="14419" y="7824"/>
                    <a:pt x="14419" y="7824"/>
                    <a:pt x="14419" y="7824"/>
                  </a:cubicBezTo>
                  <a:cubicBezTo>
                    <a:pt x="14419" y="7824"/>
                    <a:pt x="14419" y="7824"/>
                    <a:pt x="14419" y="7824"/>
                  </a:cubicBezTo>
                  <a:cubicBezTo>
                    <a:pt x="14419" y="7757"/>
                    <a:pt x="14419" y="7757"/>
                    <a:pt x="14419" y="7757"/>
                  </a:cubicBezTo>
                  <a:cubicBezTo>
                    <a:pt x="14475" y="7757"/>
                    <a:pt x="14475" y="7757"/>
                    <a:pt x="14475" y="7757"/>
                  </a:cubicBezTo>
                  <a:cubicBezTo>
                    <a:pt x="14419" y="7690"/>
                    <a:pt x="14419" y="7690"/>
                    <a:pt x="14419" y="7690"/>
                  </a:cubicBezTo>
                  <a:cubicBezTo>
                    <a:pt x="14475" y="7624"/>
                    <a:pt x="14475" y="7624"/>
                    <a:pt x="14475" y="7624"/>
                  </a:cubicBezTo>
                  <a:cubicBezTo>
                    <a:pt x="14475" y="7557"/>
                    <a:pt x="14475" y="7557"/>
                    <a:pt x="14475" y="7557"/>
                  </a:cubicBezTo>
                  <a:cubicBezTo>
                    <a:pt x="14475" y="7490"/>
                    <a:pt x="14475" y="7490"/>
                    <a:pt x="14475" y="7490"/>
                  </a:cubicBezTo>
                  <a:cubicBezTo>
                    <a:pt x="14531" y="7490"/>
                    <a:pt x="14531" y="7490"/>
                    <a:pt x="14531" y="7490"/>
                  </a:cubicBezTo>
                  <a:cubicBezTo>
                    <a:pt x="14587" y="7490"/>
                    <a:pt x="14587" y="7490"/>
                    <a:pt x="14587" y="7490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99" y="7624"/>
                    <a:pt x="14699" y="7624"/>
                    <a:pt x="14699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557"/>
                    <a:pt x="14755" y="7557"/>
                    <a:pt x="14755" y="7557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43" y="7490"/>
                    <a:pt x="14643" y="7490"/>
                    <a:pt x="14643" y="7490"/>
                  </a:cubicBezTo>
                  <a:cubicBezTo>
                    <a:pt x="14643" y="7423"/>
                    <a:pt x="14643" y="7423"/>
                    <a:pt x="14643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643" y="7423"/>
                    <a:pt x="14643" y="7423"/>
                    <a:pt x="14643" y="7423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755" y="7490"/>
                    <a:pt x="14755" y="7490"/>
                    <a:pt x="14755" y="7490"/>
                  </a:cubicBezTo>
                  <a:cubicBezTo>
                    <a:pt x="14868" y="7490"/>
                    <a:pt x="14868" y="7490"/>
                    <a:pt x="14868" y="7490"/>
                  </a:cubicBezTo>
                  <a:cubicBezTo>
                    <a:pt x="14868" y="7490"/>
                    <a:pt x="14868" y="7490"/>
                    <a:pt x="14868" y="7490"/>
                  </a:cubicBezTo>
                  <a:cubicBezTo>
                    <a:pt x="14811" y="7490"/>
                    <a:pt x="14811" y="7490"/>
                    <a:pt x="14811" y="7490"/>
                  </a:cubicBezTo>
                  <a:cubicBezTo>
                    <a:pt x="14755" y="7423"/>
                    <a:pt x="14755" y="7423"/>
                    <a:pt x="14755" y="7423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699" y="7289"/>
                    <a:pt x="14699" y="7289"/>
                    <a:pt x="14699" y="7289"/>
                  </a:cubicBezTo>
                  <a:cubicBezTo>
                    <a:pt x="14755" y="7289"/>
                    <a:pt x="14755" y="7289"/>
                    <a:pt x="14755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356"/>
                    <a:pt x="14811" y="7356"/>
                    <a:pt x="14811" y="7356"/>
                  </a:cubicBezTo>
                  <a:cubicBezTo>
                    <a:pt x="14868" y="7356"/>
                    <a:pt x="14868" y="7356"/>
                    <a:pt x="14868" y="7356"/>
                  </a:cubicBezTo>
                  <a:cubicBezTo>
                    <a:pt x="14868" y="7289"/>
                    <a:pt x="14868" y="7289"/>
                    <a:pt x="14868" y="7289"/>
                  </a:cubicBezTo>
                  <a:cubicBezTo>
                    <a:pt x="14868" y="7222"/>
                    <a:pt x="14868" y="7222"/>
                    <a:pt x="14868" y="7222"/>
                  </a:cubicBezTo>
                  <a:cubicBezTo>
                    <a:pt x="14924" y="7222"/>
                    <a:pt x="14924" y="7222"/>
                    <a:pt x="14924" y="7222"/>
                  </a:cubicBezTo>
                  <a:cubicBezTo>
                    <a:pt x="14980" y="7289"/>
                    <a:pt x="14980" y="7289"/>
                    <a:pt x="14980" y="7289"/>
                  </a:cubicBezTo>
                  <a:cubicBezTo>
                    <a:pt x="14980" y="7356"/>
                    <a:pt x="14980" y="7356"/>
                    <a:pt x="14980" y="7356"/>
                  </a:cubicBezTo>
                  <a:cubicBezTo>
                    <a:pt x="14980" y="7423"/>
                    <a:pt x="14980" y="7423"/>
                    <a:pt x="14980" y="7423"/>
                  </a:cubicBezTo>
                  <a:cubicBezTo>
                    <a:pt x="15036" y="7356"/>
                    <a:pt x="15036" y="7356"/>
                    <a:pt x="15036" y="7356"/>
                  </a:cubicBezTo>
                  <a:cubicBezTo>
                    <a:pt x="15036" y="7356"/>
                    <a:pt x="15036" y="7356"/>
                    <a:pt x="15036" y="7356"/>
                  </a:cubicBezTo>
                  <a:cubicBezTo>
                    <a:pt x="14980" y="7289"/>
                    <a:pt x="14980" y="7289"/>
                    <a:pt x="14980" y="7289"/>
                  </a:cubicBezTo>
                  <a:cubicBezTo>
                    <a:pt x="14980" y="7222"/>
                    <a:pt x="14980" y="7222"/>
                    <a:pt x="14980" y="7222"/>
                  </a:cubicBezTo>
                  <a:cubicBezTo>
                    <a:pt x="15092" y="7222"/>
                    <a:pt x="15092" y="7222"/>
                    <a:pt x="15092" y="7222"/>
                  </a:cubicBezTo>
                  <a:cubicBezTo>
                    <a:pt x="15204" y="7155"/>
                    <a:pt x="15204" y="7155"/>
                    <a:pt x="15204" y="7155"/>
                  </a:cubicBezTo>
                  <a:cubicBezTo>
                    <a:pt x="15260" y="7155"/>
                    <a:pt x="15260" y="7155"/>
                    <a:pt x="15260" y="7155"/>
                  </a:cubicBezTo>
                  <a:cubicBezTo>
                    <a:pt x="15316" y="7155"/>
                    <a:pt x="15316" y="7155"/>
                    <a:pt x="15316" y="7155"/>
                  </a:cubicBezTo>
                  <a:cubicBezTo>
                    <a:pt x="15372" y="7155"/>
                    <a:pt x="15372" y="7155"/>
                    <a:pt x="15372" y="7155"/>
                  </a:cubicBezTo>
                  <a:cubicBezTo>
                    <a:pt x="15429" y="7155"/>
                    <a:pt x="15429" y="7155"/>
                    <a:pt x="15429" y="7155"/>
                  </a:cubicBezTo>
                  <a:cubicBezTo>
                    <a:pt x="15541" y="7155"/>
                    <a:pt x="15541" y="7155"/>
                    <a:pt x="15541" y="7155"/>
                  </a:cubicBezTo>
                  <a:cubicBezTo>
                    <a:pt x="15541" y="7222"/>
                    <a:pt x="15541" y="7222"/>
                    <a:pt x="15541" y="7222"/>
                  </a:cubicBezTo>
                  <a:cubicBezTo>
                    <a:pt x="15541" y="7222"/>
                    <a:pt x="15541" y="7222"/>
                    <a:pt x="15541" y="7222"/>
                  </a:cubicBezTo>
                  <a:cubicBezTo>
                    <a:pt x="15485" y="7356"/>
                    <a:pt x="15485" y="7356"/>
                    <a:pt x="15485" y="7356"/>
                  </a:cubicBezTo>
                  <a:cubicBezTo>
                    <a:pt x="15485" y="7356"/>
                    <a:pt x="15485" y="7356"/>
                    <a:pt x="15485" y="7356"/>
                  </a:cubicBezTo>
                  <a:cubicBezTo>
                    <a:pt x="15485" y="7423"/>
                    <a:pt x="15485" y="7423"/>
                    <a:pt x="15485" y="7423"/>
                  </a:cubicBezTo>
                  <a:cubicBezTo>
                    <a:pt x="15429" y="7490"/>
                    <a:pt x="15429" y="7490"/>
                    <a:pt x="15429" y="7490"/>
                  </a:cubicBezTo>
                  <a:cubicBezTo>
                    <a:pt x="15429" y="7490"/>
                    <a:pt x="15429" y="7490"/>
                    <a:pt x="15429" y="7490"/>
                  </a:cubicBezTo>
                  <a:cubicBezTo>
                    <a:pt x="15485" y="7557"/>
                    <a:pt x="15485" y="7557"/>
                    <a:pt x="15485" y="7557"/>
                  </a:cubicBezTo>
                  <a:cubicBezTo>
                    <a:pt x="15485" y="7557"/>
                    <a:pt x="15485" y="7557"/>
                    <a:pt x="15485" y="7557"/>
                  </a:cubicBezTo>
                  <a:cubicBezTo>
                    <a:pt x="15485" y="7624"/>
                    <a:pt x="15485" y="7624"/>
                    <a:pt x="15485" y="7624"/>
                  </a:cubicBezTo>
                  <a:cubicBezTo>
                    <a:pt x="15429" y="7690"/>
                    <a:pt x="15429" y="7690"/>
                    <a:pt x="15429" y="7690"/>
                  </a:cubicBezTo>
                  <a:cubicBezTo>
                    <a:pt x="15429" y="7690"/>
                    <a:pt x="15429" y="7690"/>
                    <a:pt x="15429" y="7690"/>
                  </a:cubicBezTo>
                  <a:cubicBezTo>
                    <a:pt x="15429" y="7757"/>
                    <a:pt x="15429" y="7757"/>
                    <a:pt x="15429" y="7757"/>
                  </a:cubicBezTo>
                  <a:cubicBezTo>
                    <a:pt x="15429" y="7824"/>
                    <a:pt x="15429" y="7824"/>
                    <a:pt x="15429" y="7824"/>
                  </a:cubicBezTo>
                  <a:cubicBezTo>
                    <a:pt x="15429" y="7824"/>
                    <a:pt x="15429" y="7824"/>
                    <a:pt x="15429" y="7824"/>
                  </a:cubicBezTo>
                  <a:cubicBezTo>
                    <a:pt x="15429" y="7891"/>
                    <a:pt x="15429" y="7891"/>
                    <a:pt x="15429" y="7891"/>
                  </a:cubicBezTo>
                  <a:cubicBezTo>
                    <a:pt x="15372" y="7891"/>
                    <a:pt x="15372" y="7891"/>
                    <a:pt x="15372" y="7891"/>
                  </a:cubicBezTo>
                  <a:cubicBezTo>
                    <a:pt x="15316" y="7958"/>
                    <a:pt x="15316" y="7958"/>
                    <a:pt x="15316" y="7958"/>
                  </a:cubicBezTo>
                  <a:cubicBezTo>
                    <a:pt x="15316" y="7958"/>
                    <a:pt x="15316" y="7958"/>
                    <a:pt x="15316" y="7958"/>
                  </a:cubicBezTo>
                  <a:cubicBezTo>
                    <a:pt x="15260" y="7958"/>
                    <a:pt x="15260" y="7958"/>
                    <a:pt x="15260" y="7958"/>
                  </a:cubicBezTo>
                  <a:cubicBezTo>
                    <a:pt x="15260" y="8025"/>
                    <a:pt x="15260" y="8025"/>
                    <a:pt x="15260" y="8025"/>
                  </a:cubicBezTo>
                  <a:cubicBezTo>
                    <a:pt x="15204" y="8092"/>
                    <a:pt x="15204" y="8092"/>
                    <a:pt x="15204" y="8092"/>
                  </a:cubicBezTo>
                  <a:cubicBezTo>
                    <a:pt x="15260" y="8092"/>
                    <a:pt x="15260" y="8092"/>
                    <a:pt x="15260" y="8092"/>
                  </a:cubicBezTo>
                  <a:cubicBezTo>
                    <a:pt x="15316" y="8025"/>
                    <a:pt x="15316" y="8025"/>
                    <a:pt x="15316" y="8025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8025"/>
                    <a:pt x="15372" y="8025"/>
                    <a:pt x="15372" y="8025"/>
                  </a:cubicBezTo>
                  <a:cubicBezTo>
                    <a:pt x="15372" y="8025"/>
                    <a:pt x="15372" y="8025"/>
                    <a:pt x="15372" y="8025"/>
                  </a:cubicBezTo>
                  <a:cubicBezTo>
                    <a:pt x="15260" y="8092"/>
                    <a:pt x="15260" y="8092"/>
                    <a:pt x="15260" y="8092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159"/>
                    <a:pt x="15204" y="8159"/>
                    <a:pt x="15204" y="8159"/>
                  </a:cubicBezTo>
                  <a:cubicBezTo>
                    <a:pt x="15148" y="8159"/>
                    <a:pt x="15148" y="8159"/>
                    <a:pt x="15148" y="8159"/>
                  </a:cubicBezTo>
                  <a:cubicBezTo>
                    <a:pt x="15148" y="8225"/>
                    <a:pt x="15148" y="8225"/>
                    <a:pt x="15148" y="8225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292"/>
                    <a:pt x="15204" y="8292"/>
                    <a:pt x="15204" y="8292"/>
                  </a:cubicBezTo>
                  <a:cubicBezTo>
                    <a:pt x="15148" y="8292"/>
                    <a:pt x="15148" y="8292"/>
                    <a:pt x="15148" y="8292"/>
                  </a:cubicBezTo>
                  <a:cubicBezTo>
                    <a:pt x="15204" y="8292"/>
                    <a:pt x="15204" y="8292"/>
                    <a:pt x="15204" y="8292"/>
                  </a:cubicBezTo>
                  <a:cubicBezTo>
                    <a:pt x="15260" y="8292"/>
                    <a:pt x="15260" y="8292"/>
                    <a:pt x="15260" y="8292"/>
                  </a:cubicBezTo>
                  <a:cubicBezTo>
                    <a:pt x="15260" y="8292"/>
                    <a:pt x="15260" y="8292"/>
                    <a:pt x="15260" y="8292"/>
                  </a:cubicBezTo>
                  <a:cubicBezTo>
                    <a:pt x="15316" y="8225"/>
                    <a:pt x="15316" y="8225"/>
                    <a:pt x="15316" y="8225"/>
                  </a:cubicBezTo>
                  <a:cubicBezTo>
                    <a:pt x="15316" y="8159"/>
                    <a:pt x="15316" y="8159"/>
                    <a:pt x="15316" y="8159"/>
                  </a:cubicBezTo>
                  <a:cubicBezTo>
                    <a:pt x="15372" y="8159"/>
                    <a:pt x="15372" y="8159"/>
                    <a:pt x="15372" y="8159"/>
                  </a:cubicBezTo>
                  <a:cubicBezTo>
                    <a:pt x="15372" y="8092"/>
                    <a:pt x="15372" y="8092"/>
                    <a:pt x="15372" y="8092"/>
                  </a:cubicBezTo>
                  <a:cubicBezTo>
                    <a:pt x="15372" y="8159"/>
                    <a:pt x="15372" y="8159"/>
                    <a:pt x="15372" y="8159"/>
                  </a:cubicBezTo>
                  <a:cubicBezTo>
                    <a:pt x="15372" y="8225"/>
                    <a:pt x="15372" y="8225"/>
                    <a:pt x="15372" y="8225"/>
                  </a:cubicBezTo>
                  <a:cubicBezTo>
                    <a:pt x="15429" y="8225"/>
                    <a:pt x="15429" y="8225"/>
                    <a:pt x="15429" y="8225"/>
                  </a:cubicBezTo>
                  <a:cubicBezTo>
                    <a:pt x="15429" y="8159"/>
                    <a:pt x="15429" y="8159"/>
                    <a:pt x="15429" y="8159"/>
                  </a:cubicBezTo>
                  <a:cubicBezTo>
                    <a:pt x="15372" y="8092"/>
                    <a:pt x="15372" y="8092"/>
                    <a:pt x="15372" y="8092"/>
                  </a:cubicBezTo>
                  <a:cubicBezTo>
                    <a:pt x="15429" y="8092"/>
                    <a:pt x="15429" y="8092"/>
                    <a:pt x="15429" y="8092"/>
                  </a:cubicBezTo>
                  <a:cubicBezTo>
                    <a:pt x="15429" y="8025"/>
                    <a:pt x="15429" y="8025"/>
                    <a:pt x="15429" y="8025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485" y="8159"/>
                    <a:pt x="15485" y="8159"/>
                    <a:pt x="15485" y="8159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541" y="8092"/>
                    <a:pt x="15541" y="8092"/>
                    <a:pt x="15541" y="8092"/>
                  </a:cubicBezTo>
                  <a:cubicBezTo>
                    <a:pt x="15597" y="8092"/>
                    <a:pt x="15597" y="8092"/>
                    <a:pt x="15597" y="8092"/>
                  </a:cubicBezTo>
                  <a:cubicBezTo>
                    <a:pt x="15597" y="8159"/>
                    <a:pt x="15597" y="8159"/>
                    <a:pt x="15597" y="8159"/>
                  </a:cubicBezTo>
                  <a:cubicBezTo>
                    <a:pt x="15597" y="8225"/>
                    <a:pt x="15597" y="8225"/>
                    <a:pt x="15597" y="8225"/>
                  </a:cubicBezTo>
                  <a:cubicBezTo>
                    <a:pt x="15541" y="8292"/>
                    <a:pt x="15541" y="8292"/>
                    <a:pt x="15541" y="8292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541" y="8426"/>
                    <a:pt x="15541" y="8426"/>
                    <a:pt x="15541" y="8426"/>
                  </a:cubicBezTo>
                  <a:cubicBezTo>
                    <a:pt x="15597" y="8359"/>
                    <a:pt x="15597" y="8359"/>
                    <a:pt x="15597" y="8359"/>
                  </a:cubicBezTo>
                  <a:cubicBezTo>
                    <a:pt x="15541" y="8359"/>
                    <a:pt x="15541" y="8359"/>
                    <a:pt x="15541" y="8359"/>
                  </a:cubicBezTo>
                  <a:cubicBezTo>
                    <a:pt x="15597" y="8292"/>
                    <a:pt x="15597" y="8292"/>
                    <a:pt x="15597" y="8292"/>
                  </a:cubicBezTo>
                  <a:cubicBezTo>
                    <a:pt x="15597" y="8225"/>
                    <a:pt x="15597" y="8225"/>
                    <a:pt x="15597" y="8225"/>
                  </a:cubicBezTo>
                  <a:cubicBezTo>
                    <a:pt x="15653" y="8292"/>
                    <a:pt x="15653" y="8292"/>
                    <a:pt x="15653" y="8292"/>
                  </a:cubicBezTo>
                  <a:cubicBezTo>
                    <a:pt x="15653" y="8359"/>
                    <a:pt x="15653" y="8359"/>
                    <a:pt x="15653" y="8359"/>
                  </a:cubicBezTo>
                  <a:cubicBezTo>
                    <a:pt x="15653" y="8292"/>
                    <a:pt x="15653" y="8292"/>
                    <a:pt x="15653" y="8292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653" y="8092"/>
                    <a:pt x="15653" y="8092"/>
                    <a:pt x="15653" y="8092"/>
                  </a:cubicBezTo>
                  <a:cubicBezTo>
                    <a:pt x="15653" y="8092"/>
                    <a:pt x="15653" y="8092"/>
                    <a:pt x="15653" y="8092"/>
                  </a:cubicBezTo>
                  <a:cubicBezTo>
                    <a:pt x="15709" y="8092"/>
                    <a:pt x="15709" y="8092"/>
                    <a:pt x="15709" y="8092"/>
                  </a:cubicBezTo>
                  <a:cubicBezTo>
                    <a:pt x="15709" y="8159"/>
                    <a:pt x="15709" y="8159"/>
                    <a:pt x="15709" y="8159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709" y="8225"/>
                    <a:pt x="15709" y="8225"/>
                    <a:pt x="15709" y="8225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821" y="8292"/>
                    <a:pt x="15821" y="8292"/>
                    <a:pt x="15821" y="8292"/>
                  </a:cubicBezTo>
                  <a:cubicBezTo>
                    <a:pt x="15821" y="8292"/>
                    <a:pt x="15821" y="8292"/>
                    <a:pt x="15821" y="8292"/>
                  </a:cubicBezTo>
                  <a:cubicBezTo>
                    <a:pt x="15877" y="8292"/>
                    <a:pt x="15877" y="8292"/>
                    <a:pt x="15877" y="8292"/>
                  </a:cubicBezTo>
                  <a:cubicBezTo>
                    <a:pt x="15934" y="8359"/>
                    <a:pt x="15934" y="8359"/>
                    <a:pt x="15934" y="8359"/>
                  </a:cubicBezTo>
                  <a:cubicBezTo>
                    <a:pt x="15934" y="8359"/>
                    <a:pt x="15934" y="8359"/>
                    <a:pt x="15934" y="8359"/>
                  </a:cubicBezTo>
                  <a:cubicBezTo>
                    <a:pt x="15934" y="8292"/>
                    <a:pt x="15934" y="8292"/>
                    <a:pt x="15934" y="8292"/>
                  </a:cubicBezTo>
                  <a:cubicBezTo>
                    <a:pt x="15877" y="8292"/>
                    <a:pt x="15877" y="8292"/>
                    <a:pt x="15877" y="8292"/>
                  </a:cubicBezTo>
                  <a:cubicBezTo>
                    <a:pt x="15877" y="8225"/>
                    <a:pt x="15877" y="8225"/>
                    <a:pt x="15877" y="8225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709" y="8092"/>
                    <a:pt x="15709" y="8092"/>
                    <a:pt x="15709" y="8092"/>
                  </a:cubicBezTo>
                  <a:cubicBezTo>
                    <a:pt x="15765" y="8025"/>
                    <a:pt x="15765" y="8025"/>
                    <a:pt x="15765" y="8025"/>
                  </a:cubicBezTo>
                  <a:cubicBezTo>
                    <a:pt x="15821" y="8025"/>
                    <a:pt x="15821" y="8025"/>
                    <a:pt x="15821" y="8025"/>
                  </a:cubicBezTo>
                  <a:cubicBezTo>
                    <a:pt x="15877" y="7958"/>
                    <a:pt x="15877" y="7958"/>
                    <a:pt x="15877" y="7958"/>
                  </a:cubicBezTo>
                  <a:cubicBezTo>
                    <a:pt x="15934" y="7958"/>
                    <a:pt x="15934" y="7958"/>
                    <a:pt x="15934" y="7958"/>
                  </a:cubicBezTo>
                  <a:cubicBezTo>
                    <a:pt x="15990" y="7958"/>
                    <a:pt x="15990" y="7958"/>
                    <a:pt x="15990" y="7958"/>
                  </a:cubicBezTo>
                  <a:cubicBezTo>
                    <a:pt x="16046" y="8025"/>
                    <a:pt x="16046" y="8025"/>
                    <a:pt x="16046" y="8025"/>
                  </a:cubicBezTo>
                  <a:cubicBezTo>
                    <a:pt x="16046" y="8025"/>
                    <a:pt x="16046" y="8025"/>
                    <a:pt x="16046" y="8025"/>
                  </a:cubicBezTo>
                  <a:cubicBezTo>
                    <a:pt x="16102" y="8025"/>
                    <a:pt x="16102" y="8025"/>
                    <a:pt x="16102" y="8025"/>
                  </a:cubicBezTo>
                  <a:cubicBezTo>
                    <a:pt x="16102" y="8092"/>
                    <a:pt x="16102" y="8092"/>
                    <a:pt x="16102" y="8092"/>
                  </a:cubicBezTo>
                  <a:cubicBezTo>
                    <a:pt x="16158" y="8092"/>
                    <a:pt x="16158" y="8092"/>
                    <a:pt x="16158" y="8092"/>
                  </a:cubicBezTo>
                  <a:cubicBezTo>
                    <a:pt x="16214" y="8092"/>
                    <a:pt x="16214" y="8092"/>
                    <a:pt x="16214" y="8092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70" y="8159"/>
                    <a:pt x="16270" y="8159"/>
                    <a:pt x="16270" y="8159"/>
                  </a:cubicBezTo>
                  <a:cubicBezTo>
                    <a:pt x="16270" y="8159"/>
                    <a:pt x="16270" y="8159"/>
                    <a:pt x="16270" y="8159"/>
                  </a:cubicBezTo>
                  <a:cubicBezTo>
                    <a:pt x="16326" y="8225"/>
                    <a:pt x="16326" y="8225"/>
                    <a:pt x="16326" y="8225"/>
                  </a:cubicBezTo>
                  <a:cubicBezTo>
                    <a:pt x="16326" y="8225"/>
                    <a:pt x="16326" y="8225"/>
                    <a:pt x="16326" y="8225"/>
                  </a:cubicBezTo>
                  <a:cubicBezTo>
                    <a:pt x="16326" y="8292"/>
                    <a:pt x="16326" y="8292"/>
                    <a:pt x="16326" y="8292"/>
                  </a:cubicBezTo>
                  <a:cubicBezTo>
                    <a:pt x="16382" y="8292"/>
                    <a:pt x="16382" y="8292"/>
                    <a:pt x="16382" y="8292"/>
                  </a:cubicBezTo>
                  <a:cubicBezTo>
                    <a:pt x="16382" y="8359"/>
                    <a:pt x="16382" y="8359"/>
                    <a:pt x="16382" y="8359"/>
                  </a:cubicBezTo>
                  <a:cubicBezTo>
                    <a:pt x="16326" y="8426"/>
                    <a:pt x="16326" y="8426"/>
                    <a:pt x="16326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14" y="8359"/>
                    <a:pt x="16214" y="8359"/>
                    <a:pt x="16214" y="8359"/>
                  </a:cubicBezTo>
                  <a:cubicBezTo>
                    <a:pt x="16158" y="8426"/>
                    <a:pt x="16158" y="8426"/>
                    <a:pt x="16158" y="8426"/>
                  </a:cubicBezTo>
                  <a:cubicBezTo>
                    <a:pt x="16102" y="8493"/>
                    <a:pt x="16102" y="8493"/>
                    <a:pt x="16102" y="8493"/>
                  </a:cubicBezTo>
                  <a:cubicBezTo>
                    <a:pt x="16158" y="8426"/>
                    <a:pt x="16158" y="8426"/>
                    <a:pt x="16158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158" y="8627"/>
                    <a:pt x="16158" y="8627"/>
                    <a:pt x="16158" y="8627"/>
                  </a:cubicBezTo>
                  <a:cubicBezTo>
                    <a:pt x="16102" y="8627"/>
                    <a:pt x="16102" y="8627"/>
                    <a:pt x="16102" y="8627"/>
                  </a:cubicBezTo>
                  <a:cubicBezTo>
                    <a:pt x="16046" y="8627"/>
                    <a:pt x="16046" y="8627"/>
                    <a:pt x="16046" y="8627"/>
                  </a:cubicBezTo>
                  <a:cubicBezTo>
                    <a:pt x="16046" y="8693"/>
                    <a:pt x="16046" y="8693"/>
                    <a:pt x="16046" y="8693"/>
                  </a:cubicBezTo>
                  <a:cubicBezTo>
                    <a:pt x="16102" y="8693"/>
                    <a:pt x="16102" y="8693"/>
                    <a:pt x="16102" y="8693"/>
                  </a:cubicBezTo>
                  <a:cubicBezTo>
                    <a:pt x="16158" y="8560"/>
                    <a:pt x="16158" y="8560"/>
                    <a:pt x="16158" y="8560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270" y="8493"/>
                    <a:pt x="16270" y="8493"/>
                    <a:pt x="16270" y="8493"/>
                  </a:cubicBezTo>
                  <a:cubicBezTo>
                    <a:pt x="16326" y="8426"/>
                    <a:pt x="16326" y="8426"/>
                    <a:pt x="16326" y="8426"/>
                  </a:cubicBezTo>
                  <a:cubicBezTo>
                    <a:pt x="16382" y="8493"/>
                    <a:pt x="16382" y="8493"/>
                    <a:pt x="16382" y="8493"/>
                  </a:cubicBezTo>
                  <a:cubicBezTo>
                    <a:pt x="16382" y="8493"/>
                    <a:pt x="16382" y="8493"/>
                    <a:pt x="16382" y="8493"/>
                  </a:cubicBezTo>
                  <a:cubicBezTo>
                    <a:pt x="16438" y="8493"/>
                    <a:pt x="16438" y="8493"/>
                    <a:pt x="16438" y="8493"/>
                  </a:cubicBezTo>
                  <a:cubicBezTo>
                    <a:pt x="16438" y="8560"/>
                    <a:pt x="16438" y="8560"/>
                    <a:pt x="16438" y="8560"/>
                  </a:cubicBezTo>
                  <a:cubicBezTo>
                    <a:pt x="16438" y="8560"/>
                    <a:pt x="16438" y="8560"/>
                    <a:pt x="16438" y="8560"/>
                  </a:cubicBezTo>
                  <a:cubicBezTo>
                    <a:pt x="16438" y="8627"/>
                    <a:pt x="16438" y="8627"/>
                    <a:pt x="16438" y="8627"/>
                  </a:cubicBezTo>
                  <a:cubicBezTo>
                    <a:pt x="16382" y="8627"/>
                    <a:pt x="16382" y="8627"/>
                    <a:pt x="16382" y="8627"/>
                  </a:cubicBezTo>
                  <a:cubicBezTo>
                    <a:pt x="16326" y="8693"/>
                    <a:pt x="16326" y="8693"/>
                    <a:pt x="16326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14" y="8693"/>
                    <a:pt x="16214" y="8693"/>
                    <a:pt x="16214" y="8693"/>
                  </a:cubicBezTo>
                  <a:cubicBezTo>
                    <a:pt x="16214" y="8693"/>
                    <a:pt x="16214" y="8693"/>
                    <a:pt x="16214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158" y="8760"/>
                    <a:pt x="16158" y="8760"/>
                    <a:pt x="16158" y="8760"/>
                  </a:cubicBezTo>
                  <a:cubicBezTo>
                    <a:pt x="16214" y="8760"/>
                    <a:pt x="16214" y="8760"/>
                    <a:pt x="16214" y="8760"/>
                  </a:cubicBezTo>
                  <a:cubicBezTo>
                    <a:pt x="16214" y="8760"/>
                    <a:pt x="16214" y="8760"/>
                    <a:pt x="16214" y="8760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326" y="8693"/>
                    <a:pt x="16326" y="8693"/>
                    <a:pt x="16326" y="8693"/>
                  </a:cubicBezTo>
                  <a:cubicBezTo>
                    <a:pt x="16326" y="8760"/>
                    <a:pt x="16326" y="8760"/>
                    <a:pt x="16326" y="8760"/>
                  </a:cubicBezTo>
                  <a:cubicBezTo>
                    <a:pt x="16326" y="8760"/>
                    <a:pt x="16326" y="8760"/>
                    <a:pt x="16326" y="8760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214" y="8827"/>
                    <a:pt x="16214" y="8827"/>
                    <a:pt x="16214" y="8827"/>
                  </a:cubicBezTo>
                  <a:cubicBezTo>
                    <a:pt x="16214" y="8827"/>
                    <a:pt x="16214" y="8827"/>
                    <a:pt x="16214" y="8827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214" y="8894"/>
                    <a:pt x="16214" y="8894"/>
                    <a:pt x="16214" y="8894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214" y="8894"/>
                    <a:pt x="16214" y="8894"/>
                    <a:pt x="16214" y="8894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438" y="8760"/>
                    <a:pt x="16438" y="8760"/>
                    <a:pt x="16438" y="8760"/>
                  </a:cubicBezTo>
                  <a:cubicBezTo>
                    <a:pt x="16438" y="8760"/>
                    <a:pt x="16438" y="8760"/>
                    <a:pt x="16438" y="8760"/>
                  </a:cubicBezTo>
                  <a:cubicBezTo>
                    <a:pt x="16495" y="8693"/>
                    <a:pt x="16495" y="8693"/>
                    <a:pt x="16495" y="8693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438" y="8827"/>
                    <a:pt x="16438" y="8827"/>
                    <a:pt x="16438" y="8827"/>
                  </a:cubicBezTo>
                  <a:cubicBezTo>
                    <a:pt x="16382" y="8827"/>
                    <a:pt x="16382" y="8827"/>
                    <a:pt x="16382" y="8827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961"/>
                    <a:pt x="16326" y="8961"/>
                    <a:pt x="16326" y="8961"/>
                  </a:cubicBezTo>
                  <a:cubicBezTo>
                    <a:pt x="16326" y="8961"/>
                    <a:pt x="16326" y="8961"/>
                    <a:pt x="16326" y="8961"/>
                  </a:cubicBezTo>
                  <a:cubicBezTo>
                    <a:pt x="16326" y="9028"/>
                    <a:pt x="16326" y="9028"/>
                    <a:pt x="16326" y="9028"/>
                  </a:cubicBezTo>
                  <a:cubicBezTo>
                    <a:pt x="16382" y="8961"/>
                    <a:pt x="16382" y="8961"/>
                    <a:pt x="16382" y="8961"/>
                  </a:cubicBezTo>
                  <a:cubicBezTo>
                    <a:pt x="16382" y="8894"/>
                    <a:pt x="16382" y="8894"/>
                    <a:pt x="16382" y="8894"/>
                  </a:cubicBezTo>
                  <a:cubicBezTo>
                    <a:pt x="16438" y="8827"/>
                    <a:pt x="16438" y="8827"/>
                    <a:pt x="16438" y="8827"/>
                  </a:cubicBezTo>
                  <a:cubicBezTo>
                    <a:pt x="16495" y="8827"/>
                    <a:pt x="16495" y="8827"/>
                    <a:pt x="16495" y="8827"/>
                  </a:cubicBezTo>
                  <a:cubicBezTo>
                    <a:pt x="16495" y="8827"/>
                    <a:pt x="16495" y="8827"/>
                    <a:pt x="16495" y="8827"/>
                  </a:cubicBezTo>
                  <a:cubicBezTo>
                    <a:pt x="16495" y="8894"/>
                    <a:pt x="16495" y="8894"/>
                    <a:pt x="16495" y="8894"/>
                  </a:cubicBezTo>
                  <a:cubicBezTo>
                    <a:pt x="16495" y="8894"/>
                    <a:pt x="16495" y="8894"/>
                    <a:pt x="16495" y="8894"/>
                  </a:cubicBezTo>
                  <a:cubicBezTo>
                    <a:pt x="16382" y="8961"/>
                    <a:pt x="16382" y="8961"/>
                    <a:pt x="16382" y="8961"/>
                  </a:cubicBezTo>
                  <a:cubicBezTo>
                    <a:pt x="16382" y="9028"/>
                    <a:pt x="16382" y="9028"/>
                    <a:pt x="16382" y="9028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326" y="9095"/>
                    <a:pt x="16326" y="9095"/>
                    <a:pt x="16326" y="9095"/>
                  </a:cubicBezTo>
                  <a:cubicBezTo>
                    <a:pt x="16326" y="9095"/>
                    <a:pt x="16326" y="9095"/>
                    <a:pt x="16326" y="9095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438" y="8961"/>
                    <a:pt x="16438" y="8961"/>
                    <a:pt x="16438" y="8961"/>
                  </a:cubicBezTo>
                  <a:cubicBezTo>
                    <a:pt x="16495" y="8961"/>
                    <a:pt x="16495" y="8961"/>
                    <a:pt x="16495" y="8961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495" y="9028"/>
                    <a:pt x="16495" y="9028"/>
                    <a:pt x="16495" y="9028"/>
                  </a:cubicBezTo>
                  <a:cubicBezTo>
                    <a:pt x="16438" y="9095"/>
                    <a:pt x="16438" y="9095"/>
                    <a:pt x="16438" y="9095"/>
                  </a:cubicBezTo>
                  <a:cubicBezTo>
                    <a:pt x="16438" y="9162"/>
                    <a:pt x="16438" y="9162"/>
                    <a:pt x="16438" y="9162"/>
                  </a:cubicBezTo>
                  <a:cubicBezTo>
                    <a:pt x="16438" y="9162"/>
                    <a:pt x="16438" y="9162"/>
                    <a:pt x="16438" y="9162"/>
                  </a:cubicBezTo>
                  <a:cubicBezTo>
                    <a:pt x="16495" y="9162"/>
                    <a:pt x="16495" y="9162"/>
                    <a:pt x="16495" y="9162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607" y="8961"/>
                    <a:pt x="16607" y="8961"/>
                    <a:pt x="16607" y="8961"/>
                  </a:cubicBezTo>
                  <a:cubicBezTo>
                    <a:pt x="16607" y="8894"/>
                    <a:pt x="16607" y="8894"/>
                    <a:pt x="16607" y="8894"/>
                  </a:cubicBezTo>
                  <a:cubicBezTo>
                    <a:pt x="16663" y="8894"/>
                    <a:pt x="16663" y="8894"/>
                    <a:pt x="16663" y="8894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719" y="8827"/>
                    <a:pt x="16719" y="8827"/>
                    <a:pt x="16719" y="8827"/>
                  </a:cubicBezTo>
                  <a:cubicBezTo>
                    <a:pt x="16719" y="8760"/>
                    <a:pt x="16719" y="8760"/>
                    <a:pt x="16719" y="8760"/>
                  </a:cubicBezTo>
                  <a:cubicBezTo>
                    <a:pt x="16719" y="8760"/>
                    <a:pt x="16719" y="8760"/>
                    <a:pt x="16719" y="8760"/>
                  </a:cubicBezTo>
                  <a:cubicBezTo>
                    <a:pt x="16775" y="8827"/>
                    <a:pt x="16775" y="8827"/>
                    <a:pt x="16775" y="8827"/>
                  </a:cubicBezTo>
                  <a:cubicBezTo>
                    <a:pt x="16775" y="8894"/>
                    <a:pt x="16775" y="8894"/>
                    <a:pt x="16775" y="8894"/>
                  </a:cubicBezTo>
                  <a:cubicBezTo>
                    <a:pt x="16831" y="8894"/>
                    <a:pt x="16831" y="8894"/>
                    <a:pt x="16831" y="8894"/>
                  </a:cubicBezTo>
                  <a:cubicBezTo>
                    <a:pt x="16831" y="8961"/>
                    <a:pt x="16831" y="8961"/>
                    <a:pt x="16831" y="8961"/>
                  </a:cubicBezTo>
                  <a:cubicBezTo>
                    <a:pt x="16831" y="9028"/>
                    <a:pt x="16831" y="9028"/>
                    <a:pt x="16831" y="9028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31" y="9162"/>
                    <a:pt x="16831" y="9162"/>
                    <a:pt x="16831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19" y="9095"/>
                    <a:pt x="16719" y="9095"/>
                    <a:pt x="16719" y="9095"/>
                  </a:cubicBezTo>
                  <a:cubicBezTo>
                    <a:pt x="16719" y="9095"/>
                    <a:pt x="16719" y="9095"/>
                    <a:pt x="16719" y="9095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551" y="9228"/>
                    <a:pt x="16551" y="9228"/>
                    <a:pt x="16551" y="9228"/>
                  </a:cubicBezTo>
                  <a:cubicBezTo>
                    <a:pt x="16551" y="9228"/>
                    <a:pt x="16551" y="9228"/>
                    <a:pt x="16551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95"/>
                    <a:pt x="16607" y="9295"/>
                    <a:pt x="16607" y="9295"/>
                  </a:cubicBezTo>
                  <a:cubicBezTo>
                    <a:pt x="16607" y="9295"/>
                    <a:pt x="16607" y="9295"/>
                    <a:pt x="16607" y="9295"/>
                  </a:cubicBezTo>
                  <a:cubicBezTo>
                    <a:pt x="16551" y="9362"/>
                    <a:pt x="16551" y="9362"/>
                    <a:pt x="16551" y="9362"/>
                  </a:cubicBezTo>
                  <a:cubicBezTo>
                    <a:pt x="16495" y="9362"/>
                    <a:pt x="16495" y="9362"/>
                    <a:pt x="16495" y="9362"/>
                  </a:cubicBezTo>
                  <a:cubicBezTo>
                    <a:pt x="16551" y="9362"/>
                    <a:pt x="16551" y="9362"/>
                    <a:pt x="16551" y="9362"/>
                  </a:cubicBezTo>
                  <a:cubicBezTo>
                    <a:pt x="16607" y="9362"/>
                    <a:pt x="16607" y="9362"/>
                    <a:pt x="16607" y="9362"/>
                  </a:cubicBezTo>
                  <a:cubicBezTo>
                    <a:pt x="16663" y="9362"/>
                    <a:pt x="16663" y="9362"/>
                    <a:pt x="16663" y="9362"/>
                  </a:cubicBezTo>
                  <a:cubicBezTo>
                    <a:pt x="16719" y="9362"/>
                    <a:pt x="16719" y="9362"/>
                    <a:pt x="16719" y="9362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75" y="9295"/>
                    <a:pt x="16775" y="9295"/>
                    <a:pt x="16775" y="9295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295"/>
                    <a:pt x="16831" y="9295"/>
                    <a:pt x="16831" y="9295"/>
                  </a:cubicBezTo>
                  <a:cubicBezTo>
                    <a:pt x="16831" y="9228"/>
                    <a:pt x="16831" y="9228"/>
                    <a:pt x="16831" y="9228"/>
                  </a:cubicBezTo>
                  <a:cubicBezTo>
                    <a:pt x="16887" y="9228"/>
                    <a:pt x="16887" y="9228"/>
                    <a:pt x="16887" y="9228"/>
                  </a:cubicBezTo>
                  <a:cubicBezTo>
                    <a:pt x="16943" y="9162"/>
                    <a:pt x="16943" y="9162"/>
                    <a:pt x="16943" y="9162"/>
                  </a:cubicBezTo>
                  <a:cubicBezTo>
                    <a:pt x="16943" y="9228"/>
                    <a:pt x="16943" y="9228"/>
                    <a:pt x="16943" y="9228"/>
                  </a:cubicBezTo>
                  <a:cubicBezTo>
                    <a:pt x="16943" y="9228"/>
                    <a:pt x="16943" y="9228"/>
                    <a:pt x="16943" y="9228"/>
                  </a:cubicBezTo>
                  <a:cubicBezTo>
                    <a:pt x="16943" y="9295"/>
                    <a:pt x="16943" y="9295"/>
                    <a:pt x="16943" y="9295"/>
                  </a:cubicBezTo>
                  <a:cubicBezTo>
                    <a:pt x="16943" y="9295"/>
                    <a:pt x="16943" y="9295"/>
                    <a:pt x="16943" y="9295"/>
                  </a:cubicBezTo>
                  <a:cubicBezTo>
                    <a:pt x="16887" y="9362"/>
                    <a:pt x="16887" y="9362"/>
                    <a:pt x="16887" y="9362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775" y="9429"/>
                    <a:pt x="16775" y="9429"/>
                    <a:pt x="16775" y="9429"/>
                  </a:cubicBezTo>
                  <a:cubicBezTo>
                    <a:pt x="16775" y="9429"/>
                    <a:pt x="16775" y="9429"/>
                    <a:pt x="16775" y="9429"/>
                  </a:cubicBezTo>
                  <a:cubicBezTo>
                    <a:pt x="16719" y="9429"/>
                    <a:pt x="16719" y="9429"/>
                    <a:pt x="16719" y="9429"/>
                  </a:cubicBezTo>
                  <a:cubicBezTo>
                    <a:pt x="16719" y="9429"/>
                    <a:pt x="16719" y="9429"/>
                    <a:pt x="16719" y="9429"/>
                  </a:cubicBezTo>
                  <a:cubicBezTo>
                    <a:pt x="16663" y="9496"/>
                    <a:pt x="16663" y="9496"/>
                    <a:pt x="16663" y="9496"/>
                  </a:cubicBezTo>
                  <a:cubicBezTo>
                    <a:pt x="16663" y="9496"/>
                    <a:pt x="16663" y="9496"/>
                    <a:pt x="16663" y="9496"/>
                  </a:cubicBezTo>
                  <a:cubicBezTo>
                    <a:pt x="16607" y="9563"/>
                    <a:pt x="16607" y="9563"/>
                    <a:pt x="16607" y="9563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63" y="9563"/>
                    <a:pt x="16663" y="9563"/>
                    <a:pt x="16663" y="9563"/>
                  </a:cubicBezTo>
                  <a:cubicBezTo>
                    <a:pt x="16719" y="9496"/>
                    <a:pt x="16719" y="9496"/>
                    <a:pt x="16719" y="9496"/>
                  </a:cubicBezTo>
                  <a:cubicBezTo>
                    <a:pt x="16719" y="9496"/>
                    <a:pt x="16719" y="9496"/>
                    <a:pt x="16719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563"/>
                    <a:pt x="16775" y="9563"/>
                    <a:pt x="16775" y="9563"/>
                  </a:cubicBezTo>
                  <a:cubicBezTo>
                    <a:pt x="16719" y="9630"/>
                    <a:pt x="16719" y="9630"/>
                    <a:pt x="16719" y="9630"/>
                  </a:cubicBezTo>
                  <a:cubicBezTo>
                    <a:pt x="16663" y="9697"/>
                    <a:pt x="16663" y="9697"/>
                    <a:pt x="16663" y="9697"/>
                  </a:cubicBezTo>
                  <a:cubicBezTo>
                    <a:pt x="16607" y="9697"/>
                    <a:pt x="16607" y="9697"/>
                    <a:pt x="16607" y="9697"/>
                  </a:cubicBezTo>
                  <a:cubicBezTo>
                    <a:pt x="16607" y="9697"/>
                    <a:pt x="16607" y="9697"/>
                    <a:pt x="16607" y="9697"/>
                  </a:cubicBezTo>
                  <a:cubicBezTo>
                    <a:pt x="16719" y="9697"/>
                    <a:pt x="16719" y="9697"/>
                    <a:pt x="16719" y="9697"/>
                  </a:cubicBezTo>
                  <a:cubicBezTo>
                    <a:pt x="16775" y="9563"/>
                    <a:pt x="16775" y="9563"/>
                    <a:pt x="16775" y="9563"/>
                  </a:cubicBezTo>
                  <a:cubicBezTo>
                    <a:pt x="16831" y="9496"/>
                    <a:pt x="16831" y="9496"/>
                    <a:pt x="16831" y="9496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87" y="9429"/>
                    <a:pt x="16887" y="9429"/>
                    <a:pt x="16887" y="9429"/>
                  </a:cubicBezTo>
                  <a:cubicBezTo>
                    <a:pt x="16943" y="9362"/>
                    <a:pt x="16943" y="9362"/>
                    <a:pt x="16943" y="9362"/>
                  </a:cubicBezTo>
                  <a:cubicBezTo>
                    <a:pt x="16999" y="9362"/>
                    <a:pt x="16999" y="9362"/>
                    <a:pt x="16999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6999" y="9429"/>
                    <a:pt x="16999" y="9429"/>
                    <a:pt x="16999" y="9429"/>
                  </a:cubicBezTo>
                  <a:cubicBezTo>
                    <a:pt x="16943" y="9429"/>
                    <a:pt x="16943" y="9429"/>
                    <a:pt x="16943" y="9429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943" y="9496"/>
                    <a:pt x="16943" y="9496"/>
                    <a:pt x="16943" y="9496"/>
                  </a:cubicBezTo>
                  <a:cubicBezTo>
                    <a:pt x="16999" y="9496"/>
                    <a:pt x="16999" y="9496"/>
                    <a:pt x="16999" y="9496"/>
                  </a:cubicBezTo>
                  <a:cubicBezTo>
                    <a:pt x="17056" y="9429"/>
                    <a:pt x="17056" y="9429"/>
                    <a:pt x="17056" y="9429"/>
                  </a:cubicBezTo>
                  <a:cubicBezTo>
                    <a:pt x="17056" y="9429"/>
                    <a:pt x="17056" y="9429"/>
                    <a:pt x="17056" y="9429"/>
                  </a:cubicBezTo>
                  <a:cubicBezTo>
                    <a:pt x="17112" y="9429"/>
                    <a:pt x="17112" y="9429"/>
                    <a:pt x="17112" y="9429"/>
                  </a:cubicBezTo>
                  <a:cubicBezTo>
                    <a:pt x="17112" y="9362"/>
                    <a:pt x="17112" y="9362"/>
                    <a:pt x="17112" y="9362"/>
                  </a:cubicBezTo>
                  <a:cubicBezTo>
                    <a:pt x="17168" y="9362"/>
                    <a:pt x="17168" y="9362"/>
                    <a:pt x="17168" y="9362"/>
                  </a:cubicBezTo>
                  <a:cubicBezTo>
                    <a:pt x="17168" y="9429"/>
                    <a:pt x="17168" y="9429"/>
                    <a:pt x="17168" y="9429"/>
                  </a:cubicBezTo>
                  <a:cubicBezTo>
                    <a:pt x="17224" y="9496"/>
                    <a:pt x="17224" y="9496"/>
                    <a:pt x="17224" y="9496"/>
                  </a:cubicBezTo>
                  <a:cubicBezTo>
                    <a:pt x="17280" y="9563"/>
                    <a:pt x="17280" y="9563"/>
                    <a:pt x="17280" y="9563"/>
                  </a:cubicBezTo>
                  <a:cubicBezTo>
                    <a:pt x="17280" y="9563"/>
                    <a:pt x="17280" y="9563"/>
                    <a:pt x="17280" y="9563"/>
                  </a:cubicBezTo>
                  <a:cubicBezTo>
                    <a:pt x="17336" y="9630"/>
                    <a:pt x="17336" y="9630"/>
                    <a:pt x="17336" y="9630"/>
                  </a:cubicBezTo>
                  <a:cubicBezTo>
                    <a:pt x="17280" y="9630"/>
                    <a:pt x="17280" y="9630"/>
                    <a:pt x="17280" y="9630"/>
                  </a:cubicBezTo>
                  <a:cubicBezTo>
                    <a:pt x="17280" y="9697"/>
                    <a:pt x="17280" y="9697"/>
                    <a:pt x="17280" y="9697"/>
                  </a:cubicBezTo>
                  <a:cubicBezTo>
                    <a:pt x="17224" y="9697"/>
                    <a:pt x="17224" y="9697"/>
                    <a:pt x="17224" y="9697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168" y="9697"/>
                    <a:pt x="17168" y="9697"/>
                    <a:pt x="17168" y="9697"/>
                  </a:cubicBezTo>
                  <a:cubicBezTo>
                    <a:pt x="17168" y="9697"/>
                    <a:pt x="17168" y="9697"/>
                    <a:pt x="17168" y="9697"/>
                  </a:cubicBezTo>
                  <a:cubicBezTo>
                    <a:pt x="17056" y="9697"/>
                    <a:pt x="17056" y="9697"/>
                    <a:pt x="17056" y="9697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6999" y="9763"/>
                    <a:pt x="16999" y="9763"/>
                    <a:pt x="16999" y="9763"/>
                  </a:cubicBezTo>
                  <a:cubicBezTo>
                    <a:pt x="16943" y="9763"/>
                    <a:pt x="16943" y="9763"/>
                    <a:pt x="16943" y="9763"/>
                  </a:cubicBezTo>
                  <a:cubicBezTo>
                    <a:pt x="16887" y="9763"/>
                    <a:pt x="16887" y="9763"/>
                    <a:pt x="16887" y="9763"/>
                  </a:cubicBezTo>
                  <a:cubicBezTo>
                    <a:pt x="16831" y="9830"/>
                    <a:pt x="16831" y="9830"/>
                    <a:pt x="16831" y="9830"/>
                  </a:cubicBezTo>
                  <a:cubicBezTo>
                    <a:pt x="16831" y="9830"/>
                    <a:pt x="16831" y="9830"/>
                    <a:pt x="16831" y="9830"/>
                  </a:cubicBezTo>
                  <a:cubicBezTo>
                    <a:pt x="16887" y="9830"/>
                    <a:pt x="16887" y="9830"/>
                    <a:pt x="16887" y="9830"/>
                  </a:cubicBezTo>
                  <a:cubicBezTo>
                    <a:pt x="16887" y="9897"/>
                    <a:pt x="16887" y="9897"/>
                    <a:pt x="16887" y="9897"/>
                  </a:cubicBezTo>
                  <a:cubicBezTo>
                    <a:pt x="16775" y="9897"/>
                    <a:pt x="16775" y="9897"/>
                    <a:pt x="16775" y="9897"/>
                  </a:cubicBezTo>
                  <a:cubicBezTo>
                    <a:pt x="16775" y="9897"/>
                    <a:pt x="16775" y="9897"/>
                    <a:pt x="16775" y="9897"/>
                  </a:cubicBezTo>
                  <a:cubicBezTo>
                    <a:pt x="16887" y="9897"/>
                    <a:pt x="16887" y="9897"/>
                    <a:pt x="16887" y="9897"/>
                  </a:cubicBezTo>
                  <a:cubicBezTo>
                    <a:pt x="16887" y="9830"/>
                    <a:pt x="16887" y="9830"/>
                    <a:pt x="16887" y="9830"/>
                  </a:cubicBezTo>
                  <a:cubicBezTo>
                    <a:pt x="16999" y="9763"/>
                    <a:pt x="16999" y="9763"/>
                    <a:pt x="16999" y="9763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7112" y="9763"/>
                    <a:pt x="17112" y="9763"/>
                    <a:pt x="17112" y="9763"/>
                  </a:cubicBezTo>
                  <a:cubicBezTo>
                    <a:pt x="17168" y="9763"/>
                    <a:pt x="17168" y="9763"/>
                    <a:pt x="17168" y="9763"/>
                  </a:cubicBezTo>
                  <a:cubicBezTo>
                    <a:pt x="17168" y="9763"/>
                    <a:pt x="17168" y="9763"/>
                    <a:pt x="17168" y="9763"/>
                  </a:cubicBezTo>
                  <a:cubicBezTo>
                    <a:pt x="17112" y="9830"/>
                    <a:pt x="17112" y="9830"/>
                    <a:pt x="17112" y="9830"/>
                  </a:cubicBezTo>
                  <a:cubicBezTo>
                    <a:pt x="17112" y="9897"/>
                    <a:pt x="17112" y="9897"/>
                    <a:pt x="17112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6999" y="9897"/>
                    <a:pt x="16999" y="9897"/>
                    <a:pt x="16999" y="9897"/>
                  </a:cubicBezTo>
                  <a:cubicBezTo>
                    <a:pt x="16943" y="9964"/>
                    <a:pt x="16943" y="9964"/>
                    <a:pt x="16943" y="9964"/>
                  </a:cubicBezTo>
                  <a:cubicBezTo>
                    <a:pt x="16943" y="9964"/>
                    <a:pt x="16943" y="9964"/>
                    <a:pt x="16943" y="9964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831" y="10031"/>
                    <a:pt x="16831" y="10031"/>
                    <a:pt x="16831" y="10031"/>
                  </a:cubicBezTo>
                  <a:cubicBezTo>
                    <a:pt x="16831" y="10031"/>
                    <a:pt x="16831" y="10031"/>
                    <a:pt x="16831" y="10031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943" y="10031"/>
                    <a:pt x="16943" y="10031"/>
                    <a:pt x="16943" y="10031"/>
                  </a:cubicBezTo>
                  <a:cubicBezTo>
                    <a:pt x="16943" y="10031"/>
                    <a:pt x="16943" y="10031"/>
                    <a:pt x="16943" y="10031"/>
                  </a:cubicBezTo>
                  <a:cubicBezTo>
                    <a:pt x="16999" y="9964"/>
                    <a:pt x="16999" y="9964"/>
                    <a:pt x="16999" y="9964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112" y="9897"/>
                    <a:pt x="17112" y="9897"/>
                    <a:pt x="17112" y="9897"/>
                  </a:cubicBezTo>
                  <a:cubicBezTo>
                    <a:pt x="17168" y="9964"/>
                    <a:pt x="17168" y="9964"/>
                    <a:pt x="17168" y="9964"/>
                  </a:cubicBezTo>
                  <a:cubicBezTo>
                    <a:pt x="17168" y="9897"/>
                    <a:pt x="17168" y="9897"/>
                    <a:pt x="17168" y="9897"/>
                  </a:cubicBezTo>
                  <a:cubicBezTo>
                    <a:pt x="17224" y="9897"/>
                    <a:pt x="17224" y="9897"/>
                    <a:pt x="17224" y="9897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280" y="9697"/>
                    <a:pt x="17280" y="9697"/>
                    <a:pt x="17280" y="9697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336" y="9763"/>
                    <a:pt x="17336" y="9763"/>
                    <a:pt x="17336" y="9763"/>
                  </a:cubicBezTo>
                  <a:cubicBezTo>
                    <a:pt x="17336" y="9763"/>
                    <a:pt x="17336" y="9763"/>
                    <a:pt x="17336" y="9763"/>
                  </a:cubicBezTo>
                  <a:cubicBezTo>
                    <a:pt x="17392" y="9897"/>
                    <a:pt x="17392" y="9897"/>
                    <a:pt x="17392" y="9897"/>
                  </a:cubicBezTo>
                  <a:cubicBezTo>
                    <a:pt x="17392" y="9964"/>
                    <a:pt x="17392" y="9964"/>
                    <a:pt x="17392" y="9964"/>
                  </a:cubicBezTo>
                  <a:cubicBezTo>
                    <a:pt x="17392" y="10031"/>
                    <a:pt x="17392" y="10031"/>
                    <a:pt x="17392" y="10031"/>
                  </a:cubicBezTo>
                  <a:cubicBezTo>
                    <a:pt x="17392" y="10031"/>
                    <a:pt x="17392" y="10031"/>
                    <a:pt x="17392" y="10031"/>
                  </a:cubicBezTo>
                  <a:cubicBezTo>
                    <a:pt x="17392" y="10098"/>
                    <a:pt x="17392" y="10098"/>
                    <a:pt x="17392" y="10098"/>
                  </a:cubicBezTo>
                  <a:cubicBezTo>
                    <a:pt x="17336" y="10098"/>
                    <a:pt x="17336" y="10098"/>
                    <a:pt x="17336" y="10098"/>
                  </a:cubicBezTo>
                  <a:cubicBezTo>
                    <a:pt x="17280" y="10031"/>
                    <a:pt x="17280" y="10031"/>
                    <a:pt x="17280" y="10031"/>
                  </a:cubicBezTo>
                  <a:cubicBezTo>
                    <a:pt x="17224" y="10031"/>
                    <a:pt x="17224" y="10031"/>
                    <a:pt x="17224" y="10031"/>
                  </a:cubicBezTo>
                  <a:cubicBezTo>
                    <a:pt x="17224" y="10031"/>
                    <a:pt x="17224" y="10031"/>
                    <a:pt x="17224" y="10031"/>
                  </a:cubicBezTo>
                  <a:cubicBezTo>
                    <a:pt x="17168" y="10098"/>
                    <a:pt x="17168" y="10098"/>
                    <a:pt x="17168" y="10098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056" y="10098"/>
                    <a:pt x="17056" y="10098"/>
                    <a:pt x="17056" y="10098"/>
                  </a:cubicBezTo>
                  <a:cubicBezTo>
                    <a:pt x="17056" y="10098"/>
                    <a:pt x="17056" y="10098"/>
                    <a:pt x="17056" y="10098"/>
                  </a:cubicBezTo>
                  <a:cubicBezTo>
                    <a:pt x="16999" y="10098"/>
                    <a:pt x="16999" y="10098"/>
                    <a:pt x="16999" y="10098"/>
                  </a:cubicBezTo>
                  <a:cubicBezTo>
                    <a:pt x="16999" y="10165"/>
                    <a:pt x="16999" y="10165"/>
                    <a:pt x="16999" y="10165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112" y="10165"/>
                    <a:pt x="17112" y="10165"/>
                    <a:pt x="17112" y="10165"/>
                  </a:cubicBezTo>
                  <a:cubicBezTo>
                    <a:pt x="17224" y="10232"/>
                    <a:pt x="17224" y="10232"/>
                    <a:pt x="17224" y="10232"/>
                  </a:cubicBezTo>
                  <a:cubicBezTo>
                    <a:pt x="17224" y="10232"/>
                    <a:pt x="17224" y="10232"/>
                    <a:pt x="17224" y="10232"/>
                  </a:cubicBezTo>
                  <a:cubicBezTo>
                    <a:pt x="17280" y="10232"/>
                    <a:pt x="17280" y="10232"/>
                    <a:pt x="17280" y="10232"/>
                  </a:cubicBezTo>
                  <a:cubicBezTo>
                    <a:pt x="17280" y="10232"/>
                    <a:pt x="17280" y="10232"/>
                    <a:pt x="17280" y="10232"/>
                  </a:cubicBezTo>
                  <a:cubicBezTo>
                    <a:pt x="17336" y="10232"/>
                    <a:pt x="17336" y="10232"/>
                    <a:pt x="17336" y="10232"/>
                  </a:cubicBezTo>
                  <a:cubicBezTo>
                    <a:pt x="17336" y="10232"/>
                    <a:pt x="17336" y="10232"/>
                    <a:pt x="17336" y="10232"/>
                  </a:cubicBezTo>
                  <a:cubicBezTo>
                    <a:pt x="17392" y="10298"/>
                    <a:pt x="17392" y="10298"/>
                    <a:pt x="17392" y="10298"/>
                  </a:cubicBezTo>
                  <a:cubicBezTo>
                    <a:pt x="17392" y="10298"/>
                    <a:pt x="17392" y="10298"/>
                    <a:pt x="17392" y="10298"/>
                  </a:cubicBezTo>
                  <a:cubicBezTo>
                    <a:pt x="17448" y="10365"/>
                    <a:pt x="17448" y="10365"/>
                    <a:pt x="17448" y="10365"/>
                  </a:cubicBezTo>
                  <a:cubicBezTo>
                    <a:pt x="17448" y="10432"/>
                    <a:pt x="17448" y="10432"/>
                    <a:pt x="17448" y="10432"/>
                  </a:cubicBezTo>
                  <a:cubicBezTo>
                    <a:pt x="17392" y="10432"/>
                    <a:pt x="17392" y="10432"/>
                    <a:pt x="17392" y="10432"/>
                  </a:cubicBezTo>
                  <a:cubicBezTo>
                    <a:pt x="17392" y="10432"/>
                    <a:pt x="17392" y="10432"/>
                    <a:pt x="17392" y="10432"/>
                  </a:cubicBezTo>
                  <a:cubicBezTo>
                    <a:pt x="17336" y="10365"/>
                    <a:pt x="17336" y="10365"/>
                    <a:pt x="17336" y="10365"/>
                  </a:cubicBezTo>
                  <a:cubicBezTo>
                    <a:pt x="17336" y="10365"/>
                    <a:pt x="17336" y="10365"/>
                    <a:pt x="17336" y="10365"/>
                  </a:cubicBezTo>
                  <a:cubicBezTo>
                    <a:pt x="17336" y="10432"/>
                    <a:pt x="17336" y="10432"/>
                    <a:pt x="17336" y="10432"/>
                  </a:cubicBezTo>
                  <a:cubicBezTo>
                    <a:pt x="17280" y="10432"/>
                    <a:pt x="17280" y="10432"/>
                    <a:pt x="17280" y="10432"/>
                  </a:cubicBezTo>
                  <a:cubicBezTo>
                    <a:pt x="17280" y="10365"/>
                    <a:pt x="17280" y="10365"/>
                    <a:pt x="17280" y="10365"/>
                  </a:cubicBezTo>
                  <a:cubicBezTo>
                    <a:pt x="17280" y="10365"/>
                    <a:pt x="17280" y="10365"/>
                    <a:pt x="17280" y="10365"/>
                  </a:cubicBezTo>
                  <a:cubicBezTo>
                    <a:pt x="17224" y="10365"/>
                    <a:pt x="17224" y="10365"/>
                    <a:pt x="17224" y="10365"/>
                  </a:cubicBezTo>
                  <a:cubicBezTo>
                    <a:pt x="17168" y="10298"/>
                    <a:pt x="17168" y="10298"/>
                    <a:pt x="17168" y="10298"/>
                  </a:cubicBezTo>
                  <a:cubicBezTo>
                    <a:pt x="17168" y="10298"/>
                    <a:pt x="17168" y="10298"/>
                    <a:pt x="17168" y="10298"/>
                  </a:cubicBezTo>
                  <a:cubicBezTo>
                    <a:pt x="17112" y="10298"/>
                    <a:pt x="17112" y="10298"/>
                    <a:pt x="17112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112" y="10298"/>
                    <a:pt x="17112" y="10298"/>
                    <a:pt x="17112" y="10298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6999" y="10365"/>
                    <a:pt x="16999" y="10365"/>
                    <a:pt x="16999" y="10365"/>
                  </a:cubicBezTo>
                  <a:cubicBezTo>
                    <a:pt x="16943" y="10432"/>
                    <a:pt x="16943" y="10432"/>
                    <a:pt x="16943" y="10432"/>
                  </a:cubicBezTo>
                  <a:cubicBezTo>
                    <a:pt x="16943" y="10432"/>
                    <a:pt x="16943" y="10432"/>
                    <a:pt x="16943" y="10432"/>
                  </a:cubicBezTo>
                  <a:cubicBezTo>
                    <a:pt x="16999" y="10432"/>
                    <a:pt x="16999" y="10432"/>
                    <a:pt x="16999" y="10432"/>
                  </a:cubicBezTo>
                  <a:cubicBezTo>
                    <a:pt x="16999" y="10432"/>
                    <a:pt x="16999" y="10432"/>
                    <a:pt x="16999" y="10432"/>
                  </a:cubicBezTo>
                  <a:cubicBezTo>
                    <a:pt x="17056" y="10432"/>
                    <a:pt x="17056" y="10432"/>
                    <a:pt x="17056" y="10432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99"/>
                    <a:pt x="17168" y="10499"/>
                    <a:pt x="17168" y="10499"/>
                  </a:cubicBezTo>
                  <a:cubicBezTo>
                    <a:pt x="17168" y="10499"/>
                    <a:pt x="17168" y="10499"/>
                    <a:pt x="17168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32"/>
                    <a:pt x="17056" y="10432"/>
                    <a:pt x="17056" y="10432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112" y="10566"/>
                    <a:pt x="17112" y="10566"/>
                    <a:pt x="17112" y="10566"/>
                  </a:cubicBezTo>
                  <a:cubicBezTo>
                    <a:pt x="17112" y="10566"/>
                    <a:pt x="17112" y="10566"/>
                    <a:pt x="17112" y="10566"/>
                  </a:cubicBezTo>
                  <a:cubicBezTo>
                    <a:pt x="17112" y="10633"/>
                    <a:pt x="17112" y="10633"/>
                    <a:pt x="17112" y="10633"/>
                  </a:cubicBezTo>
                  <a:cubicBezTo>
                    <a:pt x="17112" y="10633"/>
                    <a:pt x="17112" y="10633"/>
                    <a:pt x="17112" y="10633"/>
                  </a:cubicBezTo>
                  <a:cubicBezTo>
                    <a:pt x="16999" y="10566"/>
                    <a:pt x="16999" y="10566"/>
                    <a:pt x="16999" y="10566"/>
                  </a:cubicBezTo>
                  <a:cubicBezTo>
                    <a:pt x="16943" y="10566"/>
                    <a:pt x="16943" y="10566"/>
                    <a:pt x="16943" y="10566"/>
                  </a:cubicBezTo>
                  <a:cubicBezTo>
                    <a:pt x="16887" y="10566"/>
                    <a:pt x="16887" y="10566"/>
                    <a:pt x="16887" y="10566"/>
                  </a:cubicBezTo>
                  <a:cubicBezTo>
                    <a:pt x="16831" y="10566"/>
                    <a:pt x="16831" y="10566"/>
                    <a:pt x="16831" y="10566"/>
                  </a:cubicBezTo>
                  <a:cubicBezTo>
                    <a:pt x="16831" y="10566"/>
                    <a:pt x="16831" y="10566"/>
                    <a:pt x="16831" y="10566"/>
                  </a:cubicBezTo>
                  <a:cubicBezTo>
                    <a:pt x="16887" y="10566"/>
                    <a:pt x="16887" y="10566"/>
                    <a:pt x="16887" y="10566"/>
                  </a:cubicBezTo>
                  <a:cubicBezTo>
                    <a:pt x="16999" y="10633"/>
                    <a:pt x="16999" y="10633"/>
                    <a:pt x="16999" y="10633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43" y="10633"/>
                    <a:pt x="16943" y="10633"/>
                    <a:pt x="16943" y="10633"/>
                  </a:cubicBezTo>
                  <a:cubicBezTo>
                    <a:pt x="16887" y="10633"/>
                    <a:pt x="16887" y="10633"/>
                    <a:pt x="16887" y="10633"/>
                  </a:cubicBezTo>
                  <a:cubicBezTo>
                    <a:pt x="16887" y="10700"/>
                    <a:pt x="16887" y="10700"/>
                    <a:pt x="16887" y="10700"/>
                  </a:cubicBezTo>
                  <a:cubicBezTo>
                    <a:pt x="16887" y="10700"/>
                    <a:pt x="16887" y="10700"/>
                    <a:pt x="16887" y="10700"/>
                  </a:cubicBezTo>
                  <a:cubicBezTo>
                    <a:pt x="16943" y="10700"/>
                    <a:pt x="16943" y="10700"/>
                    <a:pt x="16943" y="10700"/>
                  </a:cubicBezTo>
                  <a:cubicBezTo>
                    <a:pt x="16943" y="10700"/>
                    <a:pt x="16943" y="10700"/>
                    <a:pt x="16943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67"/>
                    <a:pt x="16999" y="10767"/>
                    <a:pt x="16999" y="10767"/>
                  </a:cubicBezTo>
                  <a:cubicBezTo>
                    <a:pt x="16999" y="10767"/>
                    <a:pt x="16999" y="10767"/>
                    <a:pt x="16999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833"/>
                    <a:pt x="17056" y="10833"/>
                    <a:pt x="17056" y="10833"/>
                  </a:cubicBezTo>
                  <a:cubicBezTo>
                    <a:pt x="17112" y="10833"/>
                    <a:pt x="17112" y="10833"/>
                    <a:pt x="17112" y="10833"/>
                  </a:cubicBezTo>
                  <a:cubicBezTo>
                    <a:pt x="17112" y="10767"/>
                    <a:pt x="17112" y="10767"/>
                    <a:pt x="17112" y="10767"/>
                  </a:cubicBezTo>
                  <a:cubicBezTo>
                    <a:pt x="17112" y="10767"/>
                    <a:pt x="17112" y="10767"/>
                    <a:pt x="17112" y="10767"/>
                  </a:cubicBezTo>
                  <a:cubicBezTo>
                    <a:pt x="17168" y="10767"/>
                    <a:pt x="17168" y="10767"/>
                    <a:pt x="17168" y="10767"/>
                  </a:cubicBezTo>
                  <a:cubicBezTo>
                    <a:pt x="17224" y="10767"/>
                    <a:pt x="17224" y="10767"/>
                    <a:pt x="17224" y="10767"/>
                  </a:cubicBezTo>
                  <a:cubicBezTo>
                    <a:pt x="17280" y="10767"/>
                    <a:pt x="17280" y="10767"/>
                    <a:pt x="17280" y="10767"/>
                  </a:cubicBezTo>
                  <a:cubicBezTo>
                    <a:pt x="17224" y="10833"/>
                    <a:pt x="17224" y="10833"/>
                    <a:pt x="17224" y="10833"/>
                  </a:cubicBezTo>
                  <a:cubicBezTo>
                    <a:pt x="17224" y="10833"/>
                    <a:pt x="17224" y="10833"/>
                    <a:pt x="17224" y="10833"/>
                  </a:cubicBezTo>
                  <a:cubicBezTo>
                    <a:pt x="17168" y="10833"/>
                    <a:pt x="17168" y="10833"/>
                    <a:pt x="17168" y="10833"/>
                  </a:cubicBezTo>
                  <a:cubicBezTo>
                    <a:pt x="17168" y="10833"/>
                    <a:pt x="17168" y="10833"/>
                    <a:pt x="17168" y="10833"/>
                  </a:cubicBezTo>
                  <a:cubicBezTo>
                    <a:pt x="17112" y="10833"/>
                    <a:pt x="17112" y="10833"/>
                    <a:pt x="17112" y="10833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68" y="10900"/>
                    <a:pt x="17168" y="10900"/>
                    <a:pt x="17168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224" y="10900"/>
                    <a:pt x="17224" y="10900"/>
                    <a:pt x="17224" y="10900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224" y="11101"/>
                    <a:pt x="17224" y="11101"/>
                    <a:pt x="17224" y="11101"/>
                  </a:cubicBezTo>
                  <a:cubicBezTo>
                    <a:pt x="17224" y="11101"/>
                    <a:pt x="17224" y="11101"/>
                    <a:pt x="17224" y="11101"/>
                  </a:cubicBezTo>
                  <a:cubicBezTo>
                    <a:pt x="17280" y="11101"/>
                    <a:pt x="17280" y="11101"/>
                    <a:pt x="17280" y="11101"/>
                  </a:cubicBezTo>
                  <a:cubicBezTo>
                    <a:pt x="17280" y="11101"/>
                    <a:pt x="17280" y="11101"/>
                    <a:pt x="17280" y="11101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336" y="11034"/>
                    <a:pt x="17336" y="11034"/>
                    <a:pt x="17336" y="11034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224" y="11235"/>
                    <a:pt x="17224" y="11235"/>
                    <a:pt x="17224" y="11235"/>
                  </a:cubicBezTo>
                  <a:cubicBezTo>
                    <a:pt x="17224" y="11302"/>
                    <a:pt x="17224" y="11302"/>
                    <a:pt x="17224" y="11302"/>
                  </a:cubicBezTo>
                  <a:cubicBezTo>
                    <a:pt x="17280" y="11235"/>
                    <a:pt x="17280" y="11235"/>
                    <a:pt x="17280" y="11235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392" y="11101"/>
                    <a:pt x="17392" y="11101"/>
                    <a:pt x="17392" y="11101"/>
                  </a:cubicBezTo>
                  <a:cubicBezTo>
                    <a:pt x="17392" y="11101"/>
                    <a:pt x="17392" y="11101"/>
                    <a:pt x="17392" y="11101"/>
                  </a:cubicBezTo>
                  <a:cubicBezTo>
                    <a:pt x="17392" y="11034"/>
                    <a:pt x="17392" y="11034"/>
                    <a:pt x="17392" y="11034"/>
                  </a:cubicBezTo>
                  <a:cubicBezTo>
                    <a:pt x="17448" y="11034"/>
                    <a:pt x="17448" y="11034"/>
                    <a:pt x="17448" y="11034"/>
                  </a:cubicBezTo>
                  <a:cubicBezTo>
                    <a:pt x="17448" y="11034"/>
                    <a:pt x="17448" y="11034"/>
                    <a:pt x="17448" y="11034"/>
                  </a:cubicBezTo>
                  <a:cubicBezTo>
                    <a:pt x="17448" y="11101"/>
                    <a:pt x="17448" y="11101"/>
                    <a:pt x="17448" y="11101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336" y="11168"/>
                    <a:pt x="17336" y="11168"/>
                    <a:pt x="17336" y="11168"/>
                  </a:cubicBezTo>
                  <a:cubicBezTo>
                    <a:pt x="17336" y="11235"/>
                    <a:pt x="17336" y="11235"/>
                    <a:pt x="17336" y="11235"/>
                  </a:cubicBezTo>
                  <a:cubicBezTo>
                    <a:pt x="17336" y="11302"/>
                    <a:pt x="17336" y="11302"/>
                    <a:pt x="17336" y="11302"/>
                  </a:cubicBezTo>
                  <a:cubicBezTo>
                    <a:pt x="17392" y="11235"/>
                    <a:pt x="17392" y="11235"/>
                    <a:pt x="17392" y="11235"/>
                  </a:cubicBezTo>
                  <a:cubicBezTo>
                    <a:pt x="17392" y="11235"/>
                    <a:pt x="17392" y="11235"/>
                    <a:pt x="17392" y="11235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448" y="11101"/>
                    <a:pt x="17448" y="11101"/>
                    <a:pt x="17448" y="11101"/>
                  </a:cubicBezTo>
                  <a:cubicBezTo>
                    <a:pt x="17504" y="11101"/>
                    <a:pt x="17504" y="11101"/>
                    <a:pt x="17504" y="11101"/>
                  </a:cubicBezTo>
                  <a:cubicBezTo>
                    <a:pt x="17561" y="11034"/>
                    <a:pt x="17561" y="11034"/>
                    <a:pt x="17561" y="11034"/>
                  </a:cubicBezTo>
                  <a:cubicBezTo>
                    <a:pt x="17561" y="11034"/>
                    <a:pt x="17561" y="11034"/>
                    <a:pt x="17561" y="11034"/>
                  </a:cubicBezTo>
                  <a:cubicBezTo>
                    <a:pt x="17561" y="11101"/>
                    <a:pt x="17561" y="11101"/>
                    <a:pt x="17561" y="11101"/>
                  </a:cubicBezTo>
                  <a:cubicBezTo>
                    <a:pt x="17504" y="11168"/>
                    <a:pt x="17504" y="11168"/>
                    <a:pt x="17504" y="11168"/>
                  </a:cubicBezTo>
                  <a:cubicBezTo>
                    <a:pt x="17448" y="11168"/>
                    <a:pt x="17448" y="11168"/>
                    <a:pt x="17448" y="11168"/>
                  </a:cubicBezTo>
                  <a:cubicBezTo>
                    <a:pt x="17448" y="11168"/>
                    <a:pt x="17448" y="11168"/>
                    <a:pt x="17448" y="11168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504" y="11235"/>
                    <a:pt x="17504" y="11235"/>
                    <a:pt x="17504" y="11235"/>
                  </a:cubicBezTo>
                  <a:cubicBezTo>
                    <a:pt x="17504" y="11235"/>
                    <a:pt x="17504" y="11235"/>
                    <a:pt x="17504" y="11235"/>
                  </a:cubicBezTo>
                  <a:cubicBezTo>
                    <a:pt x="17561" y="11235"/>
                    <a:pt x="17561" y="11235"/>
                    <a:pt x="17561" y="11235"/>
                  </a:cubicBezTo>
                  <a:cubicBezTo>
                    <a:pt x="17617" y="11235"/>
                    <a:pt x="17617" y="11235"/>
                    <a:pt x="17617" y="11235"/>
                  </a:cubicBezTo>
                  <a:cubicBezTo>
                    <a:pt x="17617" y="11302"/>
                    <a:pt x="17617" y="11302"/>
                    <a:pt x="17617" y="11302"/>
                  </a:cubicBezTo>
                  <a:cubicBezTo>
                    <a:pt x="17617" y="11302"/>
                    <a:pt x="17617" y="11302"/>
                    <a:pt x="17617" y="11302"/>
                  </a:cubicBezTo>
                  <a:cubicBezTo>
                    <a:pt x="17561" y="11368"/>
                    <a:pt x="17561" y="11368"/>
                    <a:pt x="17561" y="11368"/>
                  </a:cubicBezTo>
                  <a:cubicBezTo>
                    <a:pt x="17561" y="11368"/>
                    <a:pt x="17561" y="11368"/>
                    <a:pt x="17561" y="11368"/>
                  </a:cubicBezTo>
                  <a:cubicBezTo>
                    <a:pt x="17617" y="11368"/>
                    <a:pt x="17617" y="11368"/>
                    <a:pt x="17617" y="11368"/>
                  </a:cubicBezTo>
                  <a:cubicBezTo>
                    <a:pt x="17617" y="11435"/>
                    <a:pt x="17617" y="11435"/>
                    <a:pt x="17617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617" y="11435"/>
                    <a:pt x="17617" y="11435"/>
                    <a:pt x="17617" y="11435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61" y="11502"/>
                    <a:pt x="17561" y="11502"/>
                    <a:pt x="17561" y="11502"/>
                  </a:cubicBezTo>
                  <a:cubicBezTo>
                    <a:pt x="17617" y="11502"/>
                    <a:pt x="17617" y="11502"/>
                    <a:pt x="17617" y="11502"/>
                  </a:cubicBezTo>
                  <a:cubicBezTo>
                    <a:pt x="17617" y="11502"/>
                    <a:pt x="17617" y="11502"/>
                    <a:pt x="17617" y="11502"/>
                  </a:cubicBezTo>
                  <a:cubicBezTo>
                    <a:pt x="17673" y="11502"/>
                    <a:pt x="17673" y="11502"/>
                    <a:pt x="17673" y="11502"/>
                  </a:cubicBezTo>
                  <a:cubicBezTo>
                    <a:pt x="17673" y="11502"/>
                    <a:pt x="17673" y="11502"/>
                    <a:pt x="17673" y="11502"/>
                  </a:cubicBezTo>
                  <a:cubicBezTo>
                    <a:pt x="17673" y="11569"/>
                    <a:pt x="17673" y="11569"/>
                    <a:pt x="17673" y="11569"/>
                  </a:cubicBezTo>
                  <a:cubicBezTo>
                    <a:pt x="17617" y="11569"/>
                    <a:pt x="17617" y="11569"/>
                    <a:pt x="17617" y="11569"/>
                  </a:cubicBezTo>
                  <a:cubicBezTo>
                    <a:pt x="17673" y="11569"/>
                    <a:pt x="17673" y="11569"/>
                    <a:pt x="17673" y="11569"/>
                  </a:cubicBezTo>
                  <a:cubicBezTo>
                    <a:pt x="17729" y="11502"/>
                    <a:pt x="17729" y="11502"/>
                    <a:pt x="17729" y="11502"/>
                  </a:cubicBezTo>
                  <a:cubicBezTo>
                    <a:pt x="17729" y="11502"/>
                    <a:pt x="17729" y="11502"/>
                    <a:pt x="17729" y="11502"/>
                  </a:cubicBezTo>
                  <a:cubicBezTo>
                    <a:pt x="17785" y="11435"/>
                    <a:pt x="17785" y="11435"/>
                    <a:pt x="17785" y="11435"/>
                  </a:cubicBezTo>
                  <a:cubicBezTo>
                    <a:pt x="17841" y="11502"/>
                    <a:pt x="17841" y="11502"/>
                    <a:pt x="17841" y="11502"/>
                  </a:cubicBezTo>
                  <a:cubicBezTo>
                    <a:pt x="17841" y="11502"/>
                    <a:pt x="17841" y="11502"/>
                    <a:pt x="17841" y="11502"/>
                  </a:cubicBezTo>
                  <a:cubicBezTo>
                    <a:pt x="17785" y="11502"/>
                    <a:pt x="17785" y="11502"/>
                    <a:pt x="17785" y="11502"/>
                  </a:cubicBezTo>
                  <a:cubicBezTo>
                    <a:pt x="17785" y="11502"/>
                    <a:pt x="17785" y="11502"/>
                    <a:pt x="17785" y="11502"/>
                  </a:cubicBezTo>
                  <a:cubicBezTo>
                    <a:pt x="17729" y="11569"/>
                    <a:pt x="17729" y="11569"/>
                    <a:pt x="17729" y="11569"/>
                  </a:cubicBezTo>
                  <a:cubicBezTo>
                    <a:pt x="17729" y="11636"/>
                    <a:pt x="17729" y="11636"/>
                    <a:pt x="17729" y="11636"/>
                  </a:cubicBezTo>
                  <a:cubicBezTo>
                    <a:pt x="17673" y="11636"/>
                    <a:pt x="17673" y="11636"/>
                    <a:pt x="17673" y="11636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729" y="11703"/>
                    <a:pt x="17729" y="11703"/>
                    <a:pt x="17729" y="11703"/>
                  </a:cubicBezTo>
                  <a:cubicBezTo>
                    <a:pt x="17729" y="11703"/>
                    <a:pt x="17729" y="11703"/>
                    <a:pt x="17729" y="11703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785" y="11569"/>
                    <a:pt x="17785" y="11569"/>
                    <a:pt x="17785" y="11569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785" y="11703"/>
                    <a:pt x="17785" y="11703"/>
                    <a:pt x="17785" y="11703"/>
                  </a:cubicBezTo>
                  <a:cubicBezTo>
                    <a:pt x="17785" y="11770"/>
                    <a:pt x="17785" y="11770"/>
                    <a:pt x="17785" y="11770"/>
                  </a:cubicBezTo>
                  <a:cubicBezTo>
                    <a:pt x="17729" y="11770"/>
                    <a:pt x="17729" y="11770"/>
                    <a:pt x="17729" y="11770"/>
                  </a:cubicBezTo>
                  <a:cubicBezTo>
                    <a:pt x="17785" y="11770"/>
                    <a:pt x="17785" y="11770"/>
                    <a:pt x="17785" y="11770"/>
                  </a:cubicBezTo>
                  <a:cubicBezTo>
                    <a:pt x="17785" y="11703"/>
                    <a:pt x="17785" y="11703"/>
                    <a:pt x="17785" y="11703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841" y="11636"/>
                    <a:pt x="17841" y="11636"/>
                    <a:pt x="17841" y="11636"/>
                  </a:cubicBezTo>
                  <a:cubicBezTo>
                    <a:pt x="17841" y="11636"/>
                    <a:pt x="17841" y="11636"/>
                    <a:pt x="17841" y="11636"/>
                  </a:cubicBezTo>
                  <a:cubicBezTo>
                    <a:pt x="17841" y="11703"/>
                    <a:pt x="17841" y="11703"/>
                    <a:pt x="17841" y="11703"/>
                  </a:cubicBezTo>
                  <a:cubicBezTo>
                    <a:pt x="17897" y="11770"/>
                    <a:pt x="17897" y="11770"/>
                    <a:pt x="17897" y="11770"/>
                  </a:cubicBezTo>
                  <a:cubicBezTo>
                    <a:pt x="17897" y="11770"/>
                    <a:pt x="17897" y="11770"/>
                    <a:pt x="17897" y="11770"/>
                  </a:cubicBezTo>
                  <a:cubicBezTo>
                    <a:pt x="17897" y="11703"/>
                    <a:pt x="17897" y="11703"/>
                    <a:pt x="17897" y="11703"/>
                  </a:cubicBezTo>
                  <a:cubicBezTo>
                    <a:pt x="17897" y="11636"/>
                    <a:pt x="17897" y="11636"/>
                    <a:pt x="17897" y="11636"/>
                  </a:cubicBezTo>
                  <a:cubicBezTo>
                    <a:pt x="17953" y="11636"/>
                    <a:pt x="17953" y="11636"/>
                    <a:pt x="17953" y="11636"/>
                  </a:cubicBezTo>
                  <a:cubicBezTo>
                    <a:pt x="17953" y="11636"/>
                    <a:pt x="17953" y="11636"/>
                    <a:pt x="17953" y="11636"/>
                  </a:cubicBezTo>
                  <a:cubicBezTo>
                    <a:pt x="17953" y="11703"/>
                    <a:pt x="17953" y="11703"/>
                    <a:pt x="17953" y="11703"/>
                  </a:cubicBezTo>
                  <a:cubicBezTo>
                    <a:pt x="17953" y="11703"/>
                    <a:pt x="17953" y="11703"/>
                    <a:pt x="17953" y="11703"/>
                  </a:cubicBezTo>
                  <a:cubicBezTo>
                    <a:pt x="18009" y="11703"/>
                    <a:pt x="18009" y="11703"/>
                    <a:pt x="18009" y="11703"/>
                  </a:cubicBezTo>
                  <a:cubicBezTo>
                    <a:pt x="18009" y="11703"/>
                    <a:pt x="18009" y="11703"/>
                    <a:pt x="18009" y="11703"/>
                  </a:cubicBezTo>
                  <a:cubicBezTo>
                    <a:pt x="18009" y="11770"/>
                    <a:pt x="18009" y="11770"/>
                    <a:pt x="18009" y="11770"/>
                  </a:cubicBezTo>
                  <a:cubicBezTo>
                    <a:pt x="18065" y="11770"/>
                    <a:pt x="18065" y="11770"/>
                    <a:pt x="18065" y="11770"/>
                  </a:cubicBezTo>
                  <a:cubicBezTo>
                    <a:pt x="18065" y="11770"/>
                    <a:pt x="18065" y="11770"/>
                    <a:pt x="18065" y="11770"/>
                  </a:cubicBezTo>
                  <a:cubicBezTo>
                    <a:pt x="18065" y="11837"/>
                    <a:pt x="18065" y="11837"/>
                    <a:pt x="18065" y="11837"/>
                  </a:cubicBezTo>
                  <a:cubicBezTo>
                    <a:pt x="18122" y="11837"/>
                    <a:pt x="18122" y="11837"/>
                    <a:pt x="18122" y="11837"/>
                  </a:cubicBezTo>
                  <a:cubicBezTo>
                    <a:pt x="18122" y="11903"/>
                    <a:pt x="18122" y="11903"/>
                    <a:pt x="18122" y="11903"/>
                  </a:cubicBezTo>
                  <a:cubicBezTo>
                    <a:pt x="18122" y="11903"/>
                    <a:pt x="18122" y="11903"/>
                    <a:pt x="18122" y="11903"/>
                  </a:cubicBezTo>
                  <a:cubicBezTo>
                    <a:pt x="18065" y="11903"/>
                    <a:pt x="18065" y="11903"/>
                    <a:pt x="18065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837"/>
                    <a:pt x="18009" y="11837"/>
                    <a:pt x="18009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897" y="11903"/>
                    <a:pt x="17897" y="11903"/>
                    <a:pt x="17897" y="11903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7953" y="11903"/>
                    <a:pt x="17953" y="11903"/>
                    <a:pt x="17953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7953" y="11970"/>
                    <a:pt x="17953" y="11970"/>
                    <a:pt x="17953" y="11970"/>
                  </a:cubicBezTo>
                  <a:cubicBezTo>
                    <a:pt x="17897" y="11970"/>
                    <a:pt x="17897" y="11970"/>
                    <a:pt x="17897" y="11970"/>
                  </a:cubicBezTo>
                  <a:cubicBezTo>
                    <a:pt x="17953" y="11970"/>
                    <a:pt x="17953" y="11970"/>
                    <a:pt x="17953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2037"/>
                    <a:pt x="18009" y="12037"/>
                    <a:pt x="18009" y="12037"/>
                  </a:cubicBezTo>
                  <a:cubicBezTo>
                    <a:pt x="17953" y="12037"/>
                    <a:pt x="17953" y="12037"/>
                    <a:pt x="17953" y="12037"/>
                  </a:cubicBezTo>
                  <a:cubicBezTo>
                    <a:pt x="17953" y="12037"/>
                    <a:pt x="17953" y="12037"/>
                    <a:pt x="17953" y="12037"/>
                  </a:cubicBezTo>
                  <a:cubicBezTo>
                    <a:pt x="17897" y="12037"/>
                    <a:pt x="17897" y="12037"/>
                    <a:pt x="17897" y="12037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841" y="11970"/>
                    <a:pt x="17841" y="11970"/>
                    <a:pt x="17841" y="11970"/>
                  </a:cubicBezTo>
                  <a:cubicBezTo>
                    <a:pt x="17841" y="11970"/>
                    <a:pt x="17841" y="11970"/>
                    <a:pt x="17841" y="11970"/>
                  </a:cubicBezTo>
                  <a:cubicBezTo>
                    <a:pt x="17841" y="11903"/>
                    <a:pt x="17841" y="11903"/>
                    <a:pt x="17841" y="11903"/>
                  </a:cubicBezTo>
                  <a:cubicBezTo>
                    <a:pt x="17785" y="11903"/>
                    <a:pt x="17785" y="11903"/>
                    <a:pt x="17785" y="11903"/>
                  </a:cubicBezTo>
                  <a:cubicBezTo>
                    <a:pt x="17785" y="11903"/>
                    <a:pt x="17785" y="11903"/>
                    <a:pt x="17785" y="11903"/>
                  </a:cubicBezTo>
                  <a:cubicBezTo>
                    <a:pt x="17785" y="11970"/>
                    <a:pt x="17785" y="11970"/>
                    <a:pt x="17785" y="11970"/>
                  </a:cubicBezTo>
                  <a:cubicBezTo>
                    <a:pt x="17785" y="11970"/>
                    <a:pt x="17785" y="11970"/>
                    <a:pt x="17785" y="11970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785" y="12037"/>
                    <a:pt x="17785" y="12037"/>
                    <a:pt x="17785" y="12037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29" y="11970"/>
                    <a:pt x="17729" y="11970"/>
                    <a:pt x="17729" y="11970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85" y="12037"/>
                    <a:pt x="17785" y="12037"/>
                    <a:pt x="17785" y="12037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71"/>
                    <a:pt x="17841" y="12171"/>
                    <a:pt x="17841" y="12171"/>
                  </a:cubicBezTo>
                  <a:cubicBezTo>
                    <a:pt x="17785" y="12171"/>
                    <a:pt x="17785" y="12171"/>
                    <a:pt x="17785" y="12171"/>
                  </a:cubicBezTo>
                  <a:cubicBezTo>
                    <a:pt x="17785" y="12104"/>
                    <a:pt x="17785" y="12104"/>
                    <a:pt x="17785" y="12104"/>
                  </a:cubicBezTo>
                  <a:cubicBezTo>
                    <a:pt x="17729" y="12104"/>
                    <a:pt x="17729" y="12104"/>
                    <a:pt x="17729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729" y="12104"/>
                    <a:pt x="17729" y="12104"/>
                    <a:pt x="17729" y="12104"/>
                  </a:cubicBezTo>
                  <a:cubicBezTo>
                    <a:pt x="17785" y="12171"/>
                    <a:pt x="17785" y="12171"/>
                    <a:pt x="17785" y="12171"/>
                  </a:cubicBezTo>
                  <a:cubicBezTo>
                    <a:pt x="17785" y="12238"/>
                    <a:pt x="17785" y="12238"/>
                    <a:pt x="17785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238"/>
                    <a:pt x="17673" y="12238"/>
                    <a:pt x="17673" y="12238"/>
                  </a:cubicBezTo>
                  <a:cubicBezTo>
                    <a:pt x="17673" y="12238"/>
                    <a:pt x="17673" y="12238"/>
                    <a:pt x="17673" y="12238"/>
                  </a:cubicBezTo>
                  <a:cubicBezTo>
                    <a:pt x="17673" y="12305"/>
                    <a:pt x="17673" y="12305"/>
                    <a:pt x="17673" y="12305"/>
                  </a:cubicBezTo>
                  <a:cubicBezTo>
                    <a:pt x="17673" y="12305"/>
                    <a:pt x="17673" y="12305"/>
                    <a:pt x="17673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238"/>
                    <a:pt x="17561" y="12238"/>
                    <a:pt x="17561" y="12238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448" y="12305"/>
                    <a:pt x="17448" y="12305"/>
                    <a:pt x="17448" y="12305"/>
                  </a:cubicBezTo>
                  <a:cubicBezTo>
                    <a:pt x="17448" y="12305"/>
                    <a:pt x="17448" y="12305"/>
                    <a:pt x="17448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72"/>
                    <a:pt x="17504" y="12372"/>
                    <a:pt x="17504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504" y="12372"/>
                    <a:pt x="17504" y="12372"/>
                    <a:pt x="17504" y="12372"/>
                  </a:cubicBezTo>
                  <a:cubicBezTo>
                    <a:pt x="17504" y="12438"/>
                    <a:pt x="17504" y="12438"/>
                    <a:pt x="17504" y="12438"/>
                  </a:cubicBezTo>
                  <a:cubicBezTo>
                    <a:pt x="17504" y="12438"/>
                    <a:pt x="17504" y="12438"/>
                    <a:pt x="17504" y="12438"/>
                  </a:cubicBezTo>
                  <a:cubicBezTo>
                    <a:pt x="17448" y="12438"/>
                    <a:pt x="17448" y="12438"/>
                    <a:pt x="17448" y="12438"/>
                  </a:cubicBezTo>
                  <a:cubicBezTo>
                    <a:pt x="17448" y="12438"/>
                    <a:pt x="17448" y="12438"/>
                    <a:pt x="17448" y="12438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72"/>
                    <a:pt x="17448" y="12572"/>
                    <a:pt x="17448" y="12572"/>
                  </a:cubicBezTo>
                  <a:cubicBezTo>
                    <a:pt x="17448" y="12572"/>
                    <a:pt x="17448" y="12572"/>
                    <a:pt x="17448" y="12572"/>
                  </a:cubicBezTo>
                  <a:cubicBezTo>
                    <a:pt x="17448" y="12639"/>
                    <a:pt x="17448" y="12639"/>
                    <a:pt x="17448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05"/>
                    <a:pt x="17336" y="12505"/>
                    <a:pt x="17336" y="12505"/>
                  </a:cubicBezTo>
                  <a:cubicBezTo>
                    <a:pt x="17336" y="12505"/>
                    <a:pt x="17336" y="12505"/>
                    <a:pt x="17336" y="12505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24" y="12438"/>
                    <a:pt x="17224" y="12438"/>
                    <a:pt x="17224" y="12438"/>
                  </a:cubicBezTo>
                  <a:cubicBezTo>
                    <a:pt x="17224" y="12505"/>
                    <a:pt x="17224" y="12505"/>
                    <a:pt x="17224" y="12505"/>
                  </a:cubicBezTo>
                  <a:cubicBezTo>
                    <a:pt x="17224" y="12505"/>
                    <a:pt x="17224" y="12505"/>
                    <a:pt x="17224" y="12505"/>
                  </a:cubicBezTo>
                  <a:cubicBezTo>
                    <a:pt x="17168" y="12505"/>
                    <a:pt x="17168" y="12505"/>
                    <a:pt x="17168" y="12505"/>
                  </a:cubicBezTo>
                  <a:cubicBezTo>
                    <a:pt x="17168" y="12505"/>
                    <a:pt x="17168" y="12505"/>
                    <a:pt x="17168" y="12505"/>
                  </a:cubicBezTo>
                  <a:cubicBezTo>
                    <a:pt x="17168" y="12438"/>
                    <a:pt x="17168" y="12438"/>
                    <a:pt x="17168" y="12438"/>
                  </a:cubicBezTo>
                  <a:cubicBezTo>
                    <a:pt x="17168" y="12438"/>
                    <a:pt x="17168" y="12438"/>
                    <a:pt x="17168" y="12438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112" y="12305"/>
                    <a:pt x="17112" y="12305"/>
                    <a:pt x="17112" y="12305"/>
                  </a:cubicBezTo>
                  <a:cubicBezTo>
                    <a:pt x="17168" y="12305"/>
                    <a:pt x="17168" y="12305"/>
                    <a:pt x="17168" y="12305"/>
                  </a:cubicBezTo>
                  <a:cubicBezTo>
                    <a:pt x="17168" y="12305"/>
                    <a:pt x="17168" y="12305"/>
                    <a:pt x="17168" y="12305"/>
                  </a:cubicBezTo>
                  <a:cubicBezTo>
                    <a:pt x="17224" y="12238"/>
                    <a:pt x="17224" y="12238"/>
                    <a:pt x="17224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12" y="12238"/>
                    <a:pt x="17112" y="12238"/>
                    <a:pt x="17112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171"/>
                    <a:pt x="17168" y="12171"/>
                    <a:pt x="17168" y="12171"/>
                  </a:cubicBezTo>
                  <a:cubicBezTo>
                    <a:pt x="17224" y="12171"/>
                    <a:pt x="17224" y="12171"/>
                    <a:pt x="17224" y="12171"/>
                  </a:cubicBezTo>
                  <a:cubicBezTo>
                    <a:pt x="17224" y="12171"/>
                    <a:pt x="17224" y="12171"/>
                    <a:pt x="17224" y="12171"/>
                  </a:cubicBezTo>
                  <a:cubicBezTo>
                    <a:pt x="17168" y="12171"/>
                    <a:pt x="17168" y="12171"/>
                    <a:pt x="17168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68" y="12104"/>
                    <a:pt x="17168" y="12104"/>
                    <a:pt x="17168" y="12104"/>
                  </a:cubicBezTo>
                  <a:cubicBezTo>
                    <a:pt x="17168" y="12104"/>
                    <a:pt x="17168" y="12104"/>
                    <a:pt x="17168" y="12104"/>
                  </a:cubicBezTo>
                  <a:cubicBezTo>
                    <a:pt x="17224" y="12104"/>
                    <a:pt x="17224" y="12104"/>
                    <a:pt x="17224" y="12104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392" y="11903"/>
                    <a:pt x="17392" y="11903"/>
                    <a:pt x="17392" y="11903"/>
                  </a:cubicBezTo>
                  <a:cubicBezTo>
                    <a:pt x="17392" y="11903"/>
                    <a:pt x="17392" y="11903"/>
                    <a:pt x="17392" y="11903"/>
                  </a:cubicBezTo>
                  <a:cubicBezTo>
                    <a:pt x="17336" y="11903"/>
                    <a:pt x="17336" y="11903"/>
                    <a:pt x="17336" y="11903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280" y="11970"/>
                    <a:pt x="17280" y="11970"/>
                    <a:pt x="17280" y="11970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224" y="12037"/>
                    <a:pt x="17224" y="12037"/>
                    <a:pt x="17224" y="12037"/>
                  </a:cubicBezTo>
                  <a:cubicBezTo>
                    <a:pt x="17168" y="12037"/>
                    <a:pt x="17168" y="12037"/>
                    <a:pt x="17168" y="12037"/>
                  </a:cubicBezTo>
                  <a:cubicBezTo>
                    <a:pt x="17112" y="12104"/>
                    <a:pt x="17112" y="12104"/>
                    <a:pt x="17112" y="12104"/>
                  </a:cubicBezTo>
                  <a:cubicBezTo>
                    <a:pt x="17056" y="12104"/>
                    <a:pt x="17056" y="12104"/>
                    <a:pt x="17056" y="12104"/>
                  </a:cubicBezTo>
                  <a:cubicBezTo>
                    <a:pt x="17056" y="12104"/>
                    <a:pt x="17056" y="12104"/>
                    <a:pt x="17056" y="12104"/>
                  </a:cubicBezTo>
                  <a:cubicBezTo>
                    <a:pt x="17056" y="12037"/>
                    <a:pt x="17056" y="12037"/>
                    <a:pt x="17056" y="12037"/>
                  </a:cubicBezTo>
                  <a:cubicBezTo>
                    <a:pt x="17112" y="11970"/>
                    <a:pt x="17112" y="11970"/>
                    <a:pt x="17112" y="11970"/>
                  </a:cubicBezTo>
                  <a:cubicBezTo>
                    <a:pt x="17168" y="11970"/>
                    <a:pt x="17168" y="11970"/>
                    <a:pt x="17168" y="11970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056" y="11970"/>
                    <a:pt x="17056" y="11970"/>
                    <a:pt x="17056" y="11970"/>
                  </a:cubicBezTo>
                  <a:cubicBezTo>
                    <a:pt x="16999" y="12037"/>
                    <a:pt x="16999" y="12037"/>
                    <a:pt x="16999" y="12037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03"/>
                    <a:pt x="16999" y="11903"/>
                    <a:pt x="16999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03"/>
                    <a:pt x="16943" y="11703"/>
                    <a:pt x="16943" y="11703"/>
                  </a:cubicBezTo>
                  <a:cubicBezTo>
                    <a:pt x="16887" y="11703"/>
                    <a:pt x="16887" y="11703"/>
                    <a:pt x="16887" y="11703"/>
                  </a:cubicBezTo>
                  <a:cubicBezTo>
                    <a:pt x="16887" y="11703"/>
                    <a:pt x="16887" y="11703"/>
                    <a:pt x="16887" y="11703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31" y="11770"/>
                    <a:pt x="16831" y="11770"/>
                    <a:pt x="16831" y="11770"/>
                  </a:cubicBezTo>
                  <a:cubicBezTo>
                    <a:pt x="16831" y="11703"/>
                    <a:pt x="16831" y="11703"/>
                    <a:pt x="16831" y="11703"/>
                  </a:cubicBezTo>
                  <a:cubicBezTo>
                    <a:pt x="16775" y="11703"/>
                    <a:pt x="16775" y="11703"/>
                    <a:pt x="16775" y="11703"/>
                  </a:cubicBezTo>
                  <a:cubicBezTo>
                    <a:pt x="16831" y="11770"/>
                    <a:pt x="16831" y="11770"/>
                    <a:pt x="16831" y="11770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903"/>
                    <a:pt x="16831" y="11903"/>
                    <a:pt x="16831" y="11903"/>
                  </a:cubicBezTo>
                  <a:cubicBezTo>
                    <a:pt x="16775" y="11903"/>
                    <a:pt x="16775" y="11903"/>
                    <a:pt x="16775" y="11903"/>
                  </a:cubicBezTo>
                  <a:cubicBezTo>
                    <a:pt x="16775" y="11837"/>
                    <a:pt x="16775" y="11837"/>
                    <a:pt x="16775" y="11837"/>
                  </a:cubicBezTo>
                  <a:cubicBezTo>
                    <a:pt x="16775" y="11837"/>
                    <a:pt x="16775" y="11837"/>
                    <a:pt x="16775" y="11837"/>
                  </a:cubicBezTo>
                  <a:cubicBezTo>
                    <a:pt x="16719" y="11770"/>
                    <a:pt x="16719" y="11770"/>
                    <a:pt x="16719" y="11770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903"/>
                    <a:pt x="16719" y="11903"/>
                    <a:pt x="16719" y="11903"/>
                  </a:cubicBezTo>
                  <a:cubicBezTo>
                    <a:pt x="16775" y="11903"/>
                    <a:pt x="16775" y="11903"/>
                    <a:pt x="16775" y="11903"/>
                  </a:cubicBezTo>
                  <a:cubicBezTo>
                    <a:pt x="16775" y="11970"/>
                    <a:pt x="16775" y="11970"/>
                    <a:pt x="16775" y="11970"/>
                  </a:cubicBezTo>
                  <a:cubicBezTo>
                    <a:pt x="16831" y="11970"/>
                    <a:pt x="16831" y="11970"/>
                    <a:pt x="16831" y="11970"/>
                  </a:cubicBezTo>
                  <a:cubicBezTo>
                    <a:pt x="16775" y="12037"/>
                    <a:pt x="16775" y="12037"/>
                    <a:pt x="16775" y="12037"/>
                  </a:cubicBezTo>
                  <a:cubicBezTo>
                    <a:pt x="16831" y="12037"/>
                    <a:pt x="16831" y="12037"/>
                    <a:pt x="16831" y="12037"/>
                  </a:cubicBezTo>
                  <a:cubicBezTo>
                    <a:pt x="16831" y="12037"/>
                    <a:pt x="16831" y="12037"/>
                    <a:pt x="16831" y="12037"/>
                  </a:cubicBezTo>
                  <a:cubicBezTo>
                    <a:pt x="16775" y="12104"/>
                    <a:pt x="16775" y="12104"/>
                    <a:pt x="16775" y="12104"/>
                  </a:cubicBezTo>
                  <a:cubicBezTo>
                    <a:pt x="16719" y="12037"/>
                    <a:pt x="16719" y="12037"/>
                    <a:pt x="16719" y="12037"/>
                  </a:cubicBezTo>
                  <a:cubicBezTo>
                    <a:pt x="16719" y="12037"/>
                    <a:pt x="16719" y="12037"/>
                    <a:pt x="16719" y="12037"/>
                  </a:cubicBezTo>
                  <a:cubicBezTo>
                    <a:pt x="16719" y="12104"/>
                    <a:pt x="16719" y="12104"/>
                    <a:pt x="16719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63" y="12037"/>
                    <a:pt x="16663" y="12037"/>
                    <a:pt x="16663" y="12037"/>
                  </a:cubicBezTo>
                  <a:cubicBezTo>
                    <a:pt x="16663" y="11970"/>
                    <a:pt x="16663" y="11970"/>
                    <a:pt x="16663" y="11970"/>
                  </a:cubicBezTo>
                  <a:cubicBezTo>
                    <a:pt x="16663" y="11970"/>
                    <a:pt x="16663" y="11970"/>
                    <a:pt x="16663" y="11970"/>
                  </a:cubicBezTo>
                  <a:cubicBezTo>
                    <a:pt x="16663" y="11903"/>
                    <a:pt x="16663" y="11903"/>
                    <a:pt x="16663" y="11903"/>
                  </a:cubicBezTo>
                  <a:cubicBezTo>
                    <a:pt x="16607" y="11903"/>
                    <a:pt x="16607" y="11903"/>
                    <a:pt x="16607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551" y="11837"/>
                    <a:pt x="16551" y="11837"/>
                    <a:pt x="16551" y="11837"/>
                  </a:cubicBezTo>
                  <a:cubicBezTo>
                    <a:pt x="16495" y="11837"/>
                    <a:pt x="16495" y="11837"/>
                    <a:pt x="16495" y="11837"/>
                  </a:cubicBezTo>
                  <a:cubicBezTo>
                    <a:pt x="16495" y="11837"/>
                    <a:pt x="16495" y="11837"/>
                    <a:pt x="16495" y="11837"/>
                  </a:cubicBezTo>
                  <a:cubicBezTo>
                    <a:pt x="16438" y="11837"/>
                    <a:pt x="16438" y="11837"/>
                    <a:pt x="16438" y="11837"/>
                  </a:cubicBezTo>
                  <a:cubicBezTo>
                    <a:pt x="16438" y="11903"/>
                    <a:pt x="16438" y="11903"/>
                    <a:pt x="16438" y="11903"/>
                  </a:cubicBezTo>
                  <a:cubicBezTo>
                    <a:pt x="16495" y="11903"/>
                    <a:pt x="16495" y="11903"/>
                    <a:pt x="16495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607" y="11903"/>
                    <a:pt x="16607" y="11903"/>
                    <a:pt x="16607" y="11903"/>
                  </a:cubicBezTo>
                  <a:cubicBezTo>
                    <a:pt x="16607" y="11970"/>
                    <a:pt x="16607" y="11970"/>
                    <a:pt x="16607" y="11970"/>
                  </a:cubicBezTo>
                  <a:cubicBezTo>
                    <a:pt x="16551" y="12037"/>
                    <a:pt x="16551" y="12037"/>
                    <a:pt x="16551" y="12037"/>
                  </a:cubicBezTo>
                  <a:cubicBezTo>
                    <a:pt x="16551" y="12037"/>
                    <a:pt x="16551" y="12037"/>
                    <a:pt x="16551" y="12037"/>
                  </a:cubicBezTo>
                  <a:cubicBezTo>
                    <a:pt x="16607" y="12037"/>
                    <a:pt x="16607" y="12037"/>
                    <a:pt x="16607" y="12037"/>
                  </a:cubicBezTo>
                  <a:cubicBezTo>
                    <a:pt x="16607" y="12037"/>
                    <a:pt x="16607" y="12037"/>
                    <a:pt x="16607" y="12037"/>
                  </a:cubicBezTo>
                  <a:cubicBezTo>
                    <a:pt x="16607" y="12104"/>
                    <a:pt x="16607" y="12104"/>
                    <a:pt x="16607" y="12104"/>
                  </a:cubicBezTo>
                  <a:cubicBezTo>
                    <a:pt x="16607" y="12104"/>
                    <a:pt x="16607" y="12104"/>
                    <a:pt x="16607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07" y="12171"/>
                    <a:pt x="16607" y="12171"/>
                    <a:pt x="16607" y="12171"/>
                  </a:cubicBezTo>
                  <a:cubicBezTo>
                    <a:pt x="16551" y="12238"/>
                    <a:pt x="16551" y="12238"/>
                    <a:pt x="16551" y="12238"/>
                  </a:cubicBezTo>
                  <a:cubicBezTo>
                    <a:pt x="16495" y="12305"/>
                    <a:pt x="16495" y="12305"/>
                    <a:pt x="16495" y="12305"/>
                  </a:cubicBezTo>
                  <a:cubicBezTo>
                    <a:pt x="16607" y="12238"/>
                    <a:pt x="16607" y="12238"/>
                    <a:pt x="16607" y="12238"/>
                  </a:cubicBezTo>
                  <a:cubicBezTo>
                    <a:pt x="16607" y="12238"/>
                    <a:pt x="16607" y="12238"/>
                    <a:pt x="16607" y="12238"/>
                  </a:cubicBezTo>
                  <a:cubicBezTo>
                    <a:pt x="16663" y="12171"/>
                    <a:pt x="16663" y="12171"/>
                    <a:pt x="16663" y="12171"/>
                  </a:cubicBezTo>
                  <a:cubicBezTo>
                    <a:pt x="16719" y="12171"/>
                    <a:pt x="16719" y="12171"/>
                    <a:pt x="16719" y="12171"/>
                  </a:cubicBezTo>
                  <a:cubicBezTo>
                    <a:pt x="16719" y="12238"/>
                    <a:pt x="16719" y="12238"/>
                    <a:pt x="16719" y="12238"/>
                  </a:cubicBezTo>
                  <a:cubicBezTo>
                    <a:pt x="16719" y="12238"/>
                    <a:pt x="16719" y="12238"/>
                    <a:pt x="16719" y="12238"/>
                  </a:cubicBezTo>
                  <a:cubicBezTo>
                    <a:pt x="16663" y="12238"/>
                    <a:pt x="16663" y="12238"/>
                    <a:pt x="16663" y="12238"/>
                  </a:cubicBezTo>
                  <a:cubicBezTo>
                    <a:pt x="16663" y="12305"/>
                    <a:pt x="16663" y="12305"/>
                    <a:pt x="16663" y="12305"/>
                  </a:cubicBezTo>
                  <a:cubicBezTo>
                    <a:pt x="16663" y="12305"/>
                    <a:pt x="16663" y="12305"/>
                    <a:pt x="16663" y="12305"/>
                  </a:cubicBezTo>
                  <a:cubicBezTo>
                    <a:pt x="16719" y="12305"/>
                    <a:pt x="16719" y="12305"/>
                    <a:pt x="16719" y="12305"/>
                  </a:cubicBezTo>
                  <a:cubicBezTo>
                    <a:pt x="16775" y="12372"/>
                    <a:pt x="16775" y="12372"/>
                    <a:pt x="16775" y="12372"/>
                  </a:cubicBezTo>
                  <a:cubicBezTo>
                    <a:pt x="16719" y="12372"/>
                    <a:pt x="16719" y="12372"/>
                    <a:pt x="16719" y="12372"/>
                  </a:cubicBezTo>
                  <a:cubicBezTo>
                    <a:pt x="16663" y="12372"/>
                    <a:pt x="16663" y="12372"/>
                    <a:pt x="16663" y="12372"/>
                  </a:cubicBezTo>
                  <a:cubicBezTo>
                    <a:pt x="16663" y="12372"/>
                    <a:pt x="16663" y="12372"/>
                    <a:pt x="16663" y="12372"/>
                  </a:cubicBezTo>
                  <a:cubicBezTo>
                    <a:pt x="16719" y="12372"/>
                    <a:pt x="16719" y="12372"/>
                    <a:pt x="16719" y="12372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72"/>
                    <a:pt x="16719" y="12572"/>
                    <a:pt x="16719" y="12572"/>
                  </a:cubicBezTo>
                  <a:cubicBezTo>
                    <a:pt x="16775" y="12639"/>
                    <a:pt x="16775" y="12639"/>
                    <a:pt x="16775" y="12639"/>
                  </a:cubicBezTo>
                  <a:cubicBezTo>
                    <a:pt x="16775" y="12572"/>
                    <a:pt x="16775" y="12572"/>
                    <a:pt x="16775" y="12572"/>
                  </a:cubicBezTo>
                  <a:cubicBezTo>
                    <a:pt x="16775" y="12505"/>
                    <a:pt x="16775" y="12505"/>
                    <a:pt x="16775" y="12505"/>
                  </a:cubicBezTo>
                  <a:cubicBezTo>
                    <a:pt x="16775" y="12505"/>
                    <a:pt x="16775" y="12505"/>
                    <a:pt x="16775" y="12505"/>
                  </a:cubicBezTo>
                  <a:cubicBezTo>
                    <a:pt x="16831" y="12572"/>
                    <a:pt x="16831" y="12572"/>
                    <a:pt x="16831" y="12572"/>
                  </a:cubicBezTo>
                  <a:cubicBezTo>
                    <a:pt x="16831" y="12572"/>
                    <a:pt x="16831" y="12572"/>
                    <a:pt x="16831" y="12572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706"/>
                    <a:pt x="16831" y="12706"/>
                    <a:pt x="16831" y="12706"/>
                  </a:cubicBezTo>
                  <a:cubicBezTo>
                    <a:pt x="16887" y="12706"/>
                    <a:pt x="16887" y="12706"/>
                    <a:pt x="16887" y="12706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887" y="12706"/>
                    <a:pt x="16887" y="12706"/>
                    <a:pt x="16887" y="12706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943" y="12639"/>
                    <a:pt x="16943" y="12639"/>
                    <a:pt x="16943" y="12639"/>
                  </a:cubicBezTo>
                  <a:cubicBezTo>
                    <a:pt x="16943" y="12706"/>
                    <a:pt x="16943" y="12706"/>
                    <a:pt x="16943" y="12706"/>
                  </a:cubicBezTo>
                  <a:cubicBezTo>
                    <a:pt x="16943" y="12706"/>
                    <a:pt x="16943" y="12706"/>
                    <a:pt x="16943" y="12706"/>
                  </a:cubicBezTo>
                  <a:cubicBezTo>
                    <a:pt x="16943" y="12773"/>
                    <a:pt x="16943" y="12773"/>
                    <a:pt x="16943" y="12773"/>
                  </a:cubicBezTo>
                  <a:cubicBezTo>
                    <a:pt x="16887" y="12773"/>
                    <a:pt x="16887" y="12773"/>
                    <a:pt x="16887" y="12773"/>
                  </a:cubicBezTo>
                  <a:cubicBezTo>
                    <a:pt x="16887" y="12773"/>
                    <a:pt x="16887" y="12773"/>
                    <a:pt x="16887" y="12773"/>
                  </a:cubicBezTo>
                  <a:cubicBezTo>
                    <a:pt x="16943" y="12840"/>
                    <a:pt x="16943" y="12840"/>
                    <a:pt x="16943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7056" y="12840"/>
                    <a:pt x="17056" y="12840"/>
                    <a:pt x="17056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43" y="12907"/>
                    <a:pt x="16943" y="12907"/>
                    <a:pt x="16943" y="12907"/>
                  </a:cubicBezTo>
                  <a:cubicBezTo>
                    <a:pt x="16943" y="12907"/>
                    <a:pt x="16943" y="12907"/>
                    <a:pt x="16943" y="12907"/>
                  </a:cubicBezTo>
                  <a:cubicBezTo>
                    <a:pt x="16999" y="12973"/>
                    <a:pt x="16999" y="12973"/>
                    <a:pt x="16999" y="12973"/>
                  </a:cubicBezTo>
                  <a:cubicBezTo>
                    <a:pt x="16999" y="13040"/>
                    <a:pt x="16999" y="13040"/>
                    <a:pt x="16999" y="13040"/>
                  </a:cubicBezTo>
                  <a:cubicBezTo>
                    <a:pt x="16999" y="13040"/>
                    <a:pt x="16999" y="13040"/>
                    <a:pt x="16999" y="13040"/>
                  </a:cubicBezTo>
                  <a:cubicBezTo>
                    <a:pt x="16999" y="13107"/>
                    <a:pt x="16999" y="13107"/>
                    <a:pt x="16999" y="13107"/>
                  </a:cubicBezTo>
                  <a:cubicBezTo>
                    <a:pt x="17056" y="13174"/>
                    <a:pt x="17056" y="13174"/>
                    <a:pt x="17056" y="13174"/>
                  </a:cubicBezTo>
                  <a:cubicBezTo>
                    <a:pt x="17056" y="13174"/>
                    <a:pt x="17056" y="13174"/>
                    <a:pt x="17056" y="13174"/>
                  </a:cubicBezTo>
                  <a:cubicBezTo>
                    <a:pt x="17056" y="13241"/>
                    <a:pt x="17056" y="13241"/>
                    <a:pt x="17056" y="13241"/>
                  </a:cubicBezTo>
                  <a:cubicBezTo>
                    <a:pt x="17056" y="13308"/>
                    <a:pt x="17056" y="13308"/>
                    <a:pt x="17056" y="13308"/>
                  </a:cubicBezTo>
                  <a:cubicBezTo>
                    <a:pt x="16999" y="13308"/>
                    <a:pt x="16999" y="13308"/>
                    <a:pt x="16999" y="13308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6999" y="13441"/>
                    <a:pt x="16999" y="13441"/>
                    <a:pt x="16999" y="13441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241"/>
                    <a:pt x="16943" y="13241"/>
                    <a:pt x="16943" y="13241"/>
                  </a:cubicBezTo>
                  <a:cubicBezTo>
                    <a:pt x="16943" y="13174"/>
                    <a:pt x="16943" y="13174"/>
                    <a:pt x="16943" y="13174"/>
                  </a:cubicBezTo>
                  <a:cubicBezTo>
                    <a:pt x="16943" y="13241"/>
                    <a:pt x="16943" y="13241"/>
                    <a:pt x="16943" y="13241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375"/>
                    <a:pt x="16943" y="13375"/>
                    <a:pt x="16943" y="13375"/>
                  </a:cubicBezTo>
                  <a:cubicBezTo>
                    <a:pt x="16943" y="13441"/>
                    <a:pt x="16943" y="13441"/>
                    <a:pt x="16943" y="13441"/>
                  </a:cubicBezTo>
                  <a:cubicBezTo>
                    <a:pt x="16943" y="13508"/>
                    <a:pt x="16943" y="13508"/>
                    <a:pt x="16943" y="13508"/>
                  </a:cubicBezTo>
                  <a:cubicBezTo>
                    <a:pt x="16943" y="13575"/>
                    <a:pt x="16943" y="13575"/>
                    <a:pt x="16943" y="13575"/>
                  </a:cubicBezTo>
                  <a:cubicBezTo>
                    <a:pt x="16943" y="13575"/>
                    <a:pt x="16943" y="13575"/>
                    <a:pt x="16943" y="13575"/>
                  </a:cubicBezTo>
                  <a:cubicBezTo>
                    <a:pt x="16887" y="13575"/>
                    <a:pt x="16887" y="13575"/>
                    <a:pt x="16887" y="13575"/>
                  </a:cubicBezTo>
                  <a:cubicBezTo>
                    <a:pt x="16887" y="13508"/>
                    <a:pt x="16887" y="13508"/>
                    <a:pt x="16887" y="13508"/>
                  </a:cubicBezTo>
                  <a:cubicBezTo>
                    <a:pt x="16831" y="13508"/>
                    <a:pt x="16831" y="13508"/>
                    <a:pt x="16831" y="13508"/>
                  </a:cubicBezTo>
                  <a:cubicBezTo>
                    <a:pt x="16887" y="13642"/>
                    <a:pt x="16887" y="13642"/>
                    <a:pt x="16887" y="13642"/>
                  </a:cubicBezTo>
                  <a:cubicBezTo>
                    <a:pt x="16831" y="13709"/>
                    <a:pt x="16831" y="13709"/>
                    <a:pt x="16831" y="13709"/>
                  </a:cubicBezTo>
                  <a:cubicBezTo>
                    <a:pt x="16887" y="13709"/>
                    <a:pt x="16887" y="13709"/>
                    <a:pt x="16887" y="13709"/>
                  </a:cubicBezTo>
                  <a:cubicBezTo>
                    <a:pt x="16887" y="13709"/>
                    <a:pt x="16887" y="13709"/>
                    <a:pt x="16887" y="13709"/>
                  </a:cubicBezTo>
                  <a:cubicBezTo>
                    <a:pt x="16831" y="13709"/>
                    <a:pt x="16831" y="13709"/>
                    <a:pt x="16831" y="13709"/>
                  </a:cubicBezTo>
                  <a:cubicBezTo>
                    <a:pt x="16775" y="13709"/>
                    <a:pt x="16775" y="13709"/>
                    <a:pt x="16775" y="13709"/>
                  </a:cubicBezTo>
                  <a:cubicBezTo>
                    <a:pt x="16775" y="13642"/>
                    <a:pt x="16775" y="13642"/>
                    <a:pt x="16775" y="13642"/>
                  </a:cubicBezTo>
                  <a:cubicBezTo>
                    <a:pt x="16775" y="13575"/>
                    <a:pt x="16775" y="13575"/>
                    <a:pt x="16775" y="13575"/>
                  </a:cubicBezTo>
                  <a:cubicBezTo>
                    <a:pt x="16775" y="13508"/>
                    <a:pt x="16775" y="13508"/>
                    <a:pt x="16775" y="13508"/>
                  </a:cubicBezTo>
                  <a:cubicBezTo>
                    <a:pt x="16775" y="13575"/>
                    <a:pt x="16775" y="13575"/>
                    <a:pt x="16775" y="13575"/>
                  </a:cubicBezTo>
                  <a:cubicBezTo>
                    <a:pt x="16719" y="13575"/>
                    <a:pt x="16719" y="13575"/>
                    <a:pt x="16719" y="13575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719" y="13441"/>
                    <a:pt x="16719" y="13441"/>
                    <a:pt x="16719" y="13441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663" y="13508"/>
                    <a:pt x="16663" y="13508"/>
                    <a:pt x="16663" y="13508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508"/>
                    <a:pt x="16663" y="13508"/>
                    <a:pt x="16663" y="13508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375"/>
                    <a:pt x="16607" y="13375"/>
                    <a:pt x="16607" y="13375"/>
                  </a:cubicBezTo>
                  <a:cubicBezTo>
                    <a:pt x="16551" y="13308"/>
                    <a:pt x="16551" y="13308"/>
                    <a:pt x="16551" y="13308"/>
                  </a:cubicBezTo>
                  <a:cubicBezTo>
                    <a:pt x="16551" y="13241"/>
                    <a:pt x="16551" y="13241"/>
                    <a:pt x="16551" y="13241"/>
                  </a:cubicBezTo>
                  <a:cubicBezTo>
                    <a:pt x="16551" y="13308"/>
                    <a:pt x="16551" y="13308"/>
                    <a:pt x="16551" y="13308"/>
                  </a:cubicBezTo>
                  <a:cubicBezTo>
                    <a:pt x="16551" y="13375"/>
                    <a:pt x="16551" y="13375"/>
                    <a:pt x="16551" y="13375"/>
                  </a:cubicBezTo>
                  <a:cubicBezTo>
                    <a:pt x="16551" y="13441"/>
                    <a:pt x="16551" y="13441"/>
                    <a:pt x="16551" y="13441"/>
                  </a:cubicBezTo>
                  <a:cubicBezTo>
                    <a:pt x="16551" y="13441"/>
                    <a:pt x="16551" y="13441"/>
                    <a:pt x="16551" y="13441"/>
                  </a:cubicBezTo>
                  <a:cubicBezTo>
                    <a:pt x="16495" y="13375"/>
                    <a:pt x="16495" y="13375"/>
                    <a:pt x="16495" y="13375"/>
                  </a:cubicBezTo>
                  <a:cubicBezTo>
                    <a:pt x="16495" y="13308"/>
                    <a:pt x="16495" y="13308"/>
                    <a:pt x="16495" y="13308"/>
                  </a:cubicBezTo>
                  <a:cubicBezTo>
                    <a:pt x="16495" y="13308"/>
                    <a:pt x="16495" y="13308"/>
                    <a:pt x="16495" y="13308"/>
                  </a:cubicBezTo>
                  <a:cubicBezTo>
                    <a:pt x="16438" y="13308"/>
                    <a:pt x="16438" y="13308"/>
                    <a:pt x="16438" y="13308"/>
                  </a:cubicBezTo>
                  <a:cubicBezTo>
                    <a:pt x="16438" y="13241"/>
                    <a:pt x="16438" y="13241"/>
                    <a:pt x="16438" y="13241"/>
                  </a:cubicBezTo>
                  <a:cubicBezTo>
                    <a:pt x="16382" y="13174"/>
                    <a:pt x="16382" y="13174"/>
                    <a:pt x="16382" y="13174"/>
                  </a:cubicBezTo>
                  <a:cubicBezTo>
                    <a:pt x="16382" y="13174"/>
                    <a:pt x="16382" y="13174"/>
                    <a:pt x="16382" y="13174"/>
                  </a:cubicBezTo>
                  <a:cubicBezTo>
                    <a:pt x="16382" y="13107"/>
                    <a:pt x="16382" y="13107"/>
                    <a:pt x="16382" y="13107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382" y="13241"/>
                    <a:pt x="16382" y="13241"/>
                    <a:pt x="16382" y="13241"/>
                  </a:cubicBezTo>
                  <a:cubicBezTo>
                    <a:pt x="16382" y="13308"/>
                    <a:pt x="16382" y="13308"/>
                    <a:pt x="16382" y="13308"/>
                  </a:cubicBezTo>
                  <a:cubicBezTo>
                    <a:pt x="16326" y="13241"/>
                    <a:pt x="16326" y="13241"/>
                    <a:pt x="16326" y="13241"/>
                  </a:cubicBezTo>
                  <a:cubicBezTo>
                    <a:pt x="16326" y="13241"/>
                    <a:pt x="16326" y="13241"/>
                    <a:pt x="16326" y="13241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270" y="13174"/>
                    <a:pt x="16270" y="13174"/>
                    <a:pt x="16270" y="13174"/>
                  </a:cubicBezTo>
                  <a:cubicBezTo>
                    <a:pt x="16214" y="13107"/>
                    <a:pt x="16214" y="13107"/>
                    <a:pt x="16214" y="13107"/>
                  </a:cubicBezTo>
                  <a:cubicBezTo>
                    <a:pt x="16214" y="13040"/>
                    <a:pt x="16214" y="13040"/>
                    <a:pt x="16214" y="13040"/>
                  </a:cubicBezTo>
                  <a:cubicBezTo>
                    <a:pt x="16158" y="13040"/>
                    <a:pt x="16158" y="13040"/>
                    <a:pt x="16158" y="13040"/>
                  </a:cubicBezTo>
                  <a:cubicBezTo>
                    <a:pt x="16158" y="13107"/>
                    <a:pt x="16158" y="13107"/>
                    <a:pt x="16158" y="13107"/>
                  </a:cubicBezTo>
                  <a:cubicBezTo>
                    <a:pt x="16102" y="13040"/>
                    <a:pt x="16102" y="13040"/>
                    <a:pt x="16102" y="13040"/>
                  </a:cubicBezTo>
                  <a:cubicBezTo>
                    <a:pt x="16102" y="13107"/>
                    <a:pt x="16102" y="13107"/>
                    <a:pt x="16102" y="13107"/>
                  </a:cubicBezTo>
                  <a:cubicBezTo>
                    <a:pt x="16158" y="13174"/>
                    <a:pt x="16158" y="13174"/>
                    <a:pt x="16158" y="13174"/>
                  </a:cubicBezTo>
                  <a:cubicBezTo>
                    <a:pt x="16214" y="13241"/>
                    <a:pt x="16214" y="13241"/>
                    <a:pt x="16214" y="13241"/>
                  </a:cubicBezTo>
                  <a:cubicBezTo>
                    <a:pt x="16214" y="13241"/>
                    <a:pt x="16214" y="13241"/>
                    <a:pt x="16214" y="13241"/>
                  </a:cubicBezTo>
                  <a:cubicBezTo>
                    <a:pt x="16214" y="13308"/>
                    <a:pt x="16214" y="13308"/>
                    <a:pt x="16214" y="13308"/>
                  </a:cubicBezTo>
                  <a:cubicBezTo>
                    <a:pt x="16214" y="13375"/>
                    <a:pt x="16214" y="13375"/>
                    <a:pt x="16214" y="13375"/>
                  </a:cubicBezTo>
                  <a:cubicBezTo>
                    <a:pt x="16214" y="13375"/>
                    <a:pt x="16214" y="13375"/>
                    <a:pt x="16214" y="13375"/>
                  </a:cubicBezTo>
                  <a:cubicBezTo>
                    <a:pt x="16270" y="13375"/>
                    <a:pt x="16270" y="13375"/>
                    <a:pt x="16270" y="13375"/>
                  </a:cubicBezTo>
                  <a:cubicBezTo>
                    <a:pt x="16326" y="13375"/>
                    <a:pt x="16326" y="13375"/>
                    <a:pt x="16326" y="13375"/>
                  </a:cubicBezTo>
                  <a:cubicBezTo>
                    <a:pt x="16326" y="13441"/>
                    <a:pt x="16326" y="13441"/>
                    <a:pt x="16326" y="13441"/>
                  </a:cubicBezTo>
                  <a:cubicBezTo>
                    <a:pt x="16326" y="13441"/>
                    <a:pt x="16326" y="13441"/>
                    <a:pt x="16326" y="13441"/>
                  </a:cubicBezTo>
                  <a:cubicBezTo>
                    <a:pt x="16382" y="13441"/>
                    <a:pt x="16382" y="13441"/>
                    <a:pt x="16382" y="13441"/>
                  </a:cubicBezTo>
                  <a:cubicBezTo>
                    <a:pt x="16326" y="13508"/>
                    <a:pt x="16326" y="13508"/>
                    <a:pt x="16326" y="13508"/>
                  </a:cubicBezTo>
                  <a:cubicBezTo>
                    <a:pt x="16382" y="13508"/>
                    <a:pt x="16382" y="13508"/>
                    <a:pt x="16382" y="13508"/>
                  </a:cubicBezTo>
                  <a:cubicBezTo>
                    <a:pt x="16382" y="13508"/>
                    <a:pt x="16382" y="13508"/>
                    <a:pt x="16382" y="13508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95" y="13642"/>
                    <a:pt x="16495" y="13642"/>
                    <a:pt x="16495" y="13642"/>
                  </a:cubicBezTo>
                  <a:cubicBezTo>
                    <a:pt x="16495" y="13642"/>
                    <a:pt x="16495" y="13642"/>
                    <a:pt x="16495" y="13642"/>
                  </a:cubicBezTo>
                  <a:cubicBezTo>
                    <a:pt x="16438" y="13709"/>
                    <a:pt x="16438" y="13709"/>
                    <a:pt x="16438" y="13709"/>
                  </a:cubicBezTo>
                  <a:cubicBezTo>
                    <a:pt x="16495" y="13709"/>
                    <a:pt x="16495" y="13709"/>
                    <a:pt x="16495" y="13709"/>
                  </a:cubicBezTo>
                  <a:cubicBezTo>
                    <a:pt x="16495" y="13776"/>
                    <a:pt x="16495" y="13776"/>
                    <a:pt x="16495" y="13776"/>
                  </a:cubicBezTo>
                  <a:cubicBezTo>
                    <a:pt x="16495" y="13776"/>
                    <a:pt x="16495" y="13776"/>
                    <a:pt x="16495" y="13776"/>
                  </a:cubicBezTo>
                  <a:cubicBezTo>
                    <a:pt x="16551" y="13709"/>
                    <a:pt x="16551" y="13709"/>
                    <a:pt x="16551" y="13709"/>
                  </a:cubicBezTo>
                  <a:cubicBezTo>
                    <a:pt x="16551" y="13776"/>
                    <a:pt x="16551" y="13776"/>
                    <a:pt x="16551" y="13776"/>
                  </a:cubicBezTo>
                  <a:cubicBezTo>
                    <a:pt x="16551" y="13776"/>
                    <a:pt x="16551" y="13776"/>
                    <a:pt x="16551" y="13776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607" y="13843"/>
                    <a:pt x="16607" y="13843"/>
                    <a:pt x="16607" y="13843"/>
                  </a:cubicBezTo>
                  <a:cubicBezTo>
                    <a:pt x="16551" y="13910"/>
                    <a:pt x="16551" y="13910"/>
                    <a:pt x="16551" y="13910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495" y="13910"/>
                    <a:pt x="16495" y="13910"/>
                    <a:pt x="16495" y="13910"/>
                  </a:cubicBezTo>
                  <a:cubicBezTo>
                    <a:pt x="16551" y="13910"/>
                    <a:pt x="16551" y="13910"/>
                    <a:pt x="16551" y="13910"/>
                  </a:cubicBezTo>
                  <a:cubicBezTo>
                    <a:pt x="16551" y="13976"/>
                    <a:pt x="16551" y="13976"/>
                    <a:pt x="16551" y="13976"/>
                  </a:cubicBezTo>
                  <a:cubicBezTo>
                    <a:pt x="16551" y="13976"/>
                    <a:pt x="16551" y="13976"/>
                    <a:pt x="16551" y="13976"/>
                  </a:cubicBezTo>
                  <a:cubicBezTo>
                    <a:pt x="16551" y="13976"/>
                    <a:pt x="16551" y="13976"/>
                    <a:pt x="16551" y="13976"/>
                  </a:cubicBezTo>
                  <a:close/>
                  <a:moveTo>
                    <a:pt x="12399" y="12706"/>
                  </a:moveTo>
                  <a:cubicBezTo>
                    <a:pt x="12399" y="12706"/>
                    <a:pt x="12399" y="12706"/>
                    <a:pt x="12399" y="12706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511" y="12639"/>
                    <a:pt x="12511" y="12639"/>
                    <a:pt x="12511" y="12639"/>
                  </a:cubicBezTo>
                  <a:cubicBezTo>
                    <a:pt x="12511" y="12639"/>
                    <a:pt x="12511" y="12639"/>
                    <a:pt x="12511" y="12639"/>
                  </a:cubicBezTo>
                  <a:cubicBezTo>
                    <a:pt x="12567" y="12639"/>
                    <a:pt x="12567" y="12639"/>
                    <a:pt x="12567" y="12639"/>
                  </a:cubicBezTo>
                  <a:cubicBezTo>
                    <a:pt x="12567" y="12639"/>
                    <a:pt x="12567" y="12639"/>
                    <a:pt x="12567" y="12639"/>
                  </a:cubicBezTo>
                  <a:cubicBezTo>
                    <a:pt x="12623" y="12639"/>
                    <a:pt x="12623" y="12639"/>
                    <a:pt x="12623" y="12639"/>
                  </a:cubicBezTo>
                  <a:cubicBezTo>
                    <a:pt x="12623" y="12706"/>
                    <a:pt x="12623" y="12706"/>
                    <a:pt x="12623" y="12706"/>
                  </a:cubicBezTo>
                  <a:cubicBezTo>
                    <a:pt x="12567" y="12773"/>
                    <a:pt x="12567" y="12773"/>
                    <a:pt x="12567" y="12773"/>
                  </a:cubicBezTo>
                  <a:cubicBezTo>
                    <a:pt x="12567" y="12773"/>
                    <a:pt x="12567" y="12773"/>
                    <a:pt x="12567" y="12773"/>
                  </a:cubicBezTo>
                  <a:cubicBezTo>
                    <a:pt x="12567" y="12840"/>
                    <a:pt x="12567" y="12840"/>
                    <a:pt x="12567" y="12840"/>
                  </a:cubicBezTo>
                  <a:cubicBezTo>
                    <a:pt x="12567" y="12907"/>
                    <a:pt x="12567" y="12907"/>
                    <a:pt x="12567" y="12907"/>
                  </a:cubicBezTo>
                  <a:cubicBezTo>
                    <a:pt x="12567" y="12907"/>
                    <a:pt x="12567" y="12907"/>
                    <a:pt x="12567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79" y="12907"/>
                    <a:pt x="12679" y="12907"/>
                    <a:pt x="12679" y="12907"/>
                  </a:cubicBezTo>
                  <a:cubicBezTo>
                    <a:pt x="12736" y="12907"/>
                    <a:pt x="12736" y="12907"/>
                    <a:pt x="12736" y="12907"/>
                  </a:cubicBezTo>
                  <a:cubicBezTo>
                    <a:pt x="12736" y="12907"/>
                    <a:pt x="12736" y="12907"/>
                    <a:pt x="12736" y="12907"/>
                  </a:cubicBezTo>
                  <a:cubicBezTo>
                    <a:pt x="12792" y="12840"/>
                    <a:pt x="12792" y="12840"/>
                    <a:pt x="12792" y="12840"/>
                  </a:cubicBezTo>
                  <a:cubicBezTo>
                    <a:pt x="12792" y="12840"/>
                    <a:pt x="12792" y="12840"/>
                    <a:pt x="12792" y="12840"/>
                  </a:cubicBezTo>
                  <a:cubicBezTo>
                    <a:pt x="12848" y="12840"/>
                    <a:pt x="12848" y="12840"/>
                    <a:pt x="12848" y="12840"/>
                  </a:cubicBezTo>
                  <a:cubicBezTo>
                    <a:pt x="12848" y="12773"/>
                    <a:pt x="12848" y="12773"/>
                    <a:pt x="12848" y="12773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60" y="12706"/>
                    <a:pt x="12960" y="12706"/>
                    <a:pt x="12960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72" y="12639"/>
                    <a:pt x="13072" y="12639"/>
                    <a:pt x="13072" y="12639"/>
                  </a:cubicBezTo>
                  <a:cubicBezTo>
                    <a:pt x="13072" y="12572"/>
                    <a:pt x="13072" y="12572"/>
                    <a:pt x="13072" y="12572"/>
                  </a:cubicBezTo>
                  <a:cubicBezTo>
                    <a:pt x="13072" y="12505"/>
                    <a:pt x="13072" y="12505"/>
                    <a:pt x="13072" y="12505"/>
                  </a:cubicBezTo>
                  <a:cubicBezTo>
                    <a:pt x="13128" y="12505"/>
                    <a:pt x="13128" y="12505"/>
                    <a:pt x="13128" y="12505"/>
                  </a:cubicBezTo>
                  <a:cubicBezTo>
                    <a:pt x="13128" y="12505"/>
                    <a:pt x="13128" y="12505"/>
                    <a:pt x="13128" y="12505"/>
                  </a:cubicBezTo>
                  <a:cubicBezTo>
                    <a:pt x="13184" y="12505"/>
                    <a:pt x="13184" y="12505"/>
                    <a:pt x="13184" y="12505"/>
                  </a:cubicBezTo>
                  <a:cubicBezTo>
                    <a:pt x="13184" y="12505"/>
                    <a:pt x="13184" y="12505"/>
                    <a:pt x="13184" y="12505"/>
                  </a:cubicBezTo>
                  <a:cubicBezTo>
                    <a:pt x="13241" y="12438"/>
                    <a:pt x="13241" y="12438"/>
                    <a:pt x="13241" y="12438"/>
                  </a:cubicBezTo>
                  <a:cubicBezTo>
                    <a:pt x="13241" y="12505"/>
                    <a:pt x="13241" y="12505"/>
                    <a:pt x="13241" y="12505"/>
                  </a:cubicBezTo>
                  <a:cubicBezTo>
                    <a:pt x="13241" y="12505"/>
                    <a:pt x="13241" y="12505"/>
                    <a:pt x="13241" y="12505"/>
                  </a:cubicBezTo>
                  <a:cubicBezTo>
                    <a:pt x="13241" y="12572"/>
                    <a:pt x="13241" y="12572"/>
                    <a:pt x="13241" y="12572"/>
                  </a:cubicBezTo>
                  <a:cubicBezTo>
                    <a:pt x="13184" y="12572"/>
                    <a:pt x="13184" y="12572"/>
                    <a:pt x="13184" y="12572"/>
                  </a:cubicBezTo>
                  <a:cubicBezTo>
                    <a:pt x="13241" y="12572"/>
                    <a:pt x="13241" y="12572"/>
                    <a:pt x="13241" y="12572"/>
                  </a:cubicBezTo>
                  <a:cubicBezTo>
                    <a:pt x="13297" y="12572"/>
                    <a:pt x="13297" y="12572"/>
                    <a:pt x="13297" y="12572"/>
                  </a:cubicBezTo>
                  <a:cubicBezTo>
                    <a:pt x="13353" y="12639"/>
                    <a:pt x="13353" y="12639"/>
                    <a:pt x="13353" y="12639"/>
                  </a:cubicBezTo>
                  <a:cubicBezTo>
                    <a:pt x="13353" y="12639"/>
                    <a:pt x="13353" y="12639"/>
                    <a:pt x="13353" y="12639"/>
                  </a:cubicBezTo>
                  <a:cubicBezTo>
                    <a:pt x="13297" y="12706"/>
                    <a:pt x="13297" y="12706"/>
                    <a:pt x="13297" y="12706"/>
                  </a:cubicBezTo>
                  <a:cubicBezTo>
                    <a:pt x="13297" y="12706"/>
                    <a:pt x="13297" y="12706"/>
                    <a:pt x="13297" y="12706"/>
                  </a:cubicBezTo>
                  <a:cubicBezTo>
                    <a:pt x="13297" y="12773"/>
                    <a:pt x="13297" y="12773"/>
                    <a:pt x="13297" y="12773"/>
                  </a:cubicBezTo>
                  <a:cubicBezTo>
                    <a:pt x="13297" y="12773"/>
                    <a:pt x="13297" y="12773"/>
                    <a:pt x="13297" y="12773"/>
                  </a:cubicBezTo>
                  <a:cubicBezTo>
                    <a:pt x="13353" y="12773"/>
                    <a:pt x="13353" y="12773"/>
                    <a:pt x="13353" y="12773"/>
                  </a:cubicBezTo>
                  <a:cubicBezTo>
                    <a:pt x="13353" y="12773"/>
                    <a:pt x="13353" y="12773"/>
                    <a:pt x="13353" y="12773"/>
                  </a:cubicBezTo>
                  <a:cubicBezTo>
                    <a:pt x="13409" y="12773"/>
                    <a:pt x="13409" y="12773"/>
                    <a:pt x="13409" y="12773"/>
                  </a:cubicBezTo>
                  <a:cubicBezTo>
                    <a:pt x="13409" y="12773"/>
                    <a:pt x="13409" y="12773"/>
                    <a:pt x="13409" y="12773"/>
                  </a:cubicBezTo>
                  <a:cubicBezTo>
                    <a:pt x="13409" y="12840"/>
                    <a:pt x="13409" y="12840"/>
                    <a:pt x="13409" y="12840"/>
                  </a:cubicBezTo>
                  <a:cubicBezTo>
                    <a:pt x="13465" y="12840"/>
                    <a:pt x="13465" y="12840"/>
                    <a:pt x="13465" y="12840"/>
                  </a:cubicBezTo>
                  <a:cubicBezTo>
                    <a:pt x="13521" y="12840"/>
                    <a:pt x="13521" y="12840"/>
                    <a:pt x="13521" y="12840"/>
                  </a:cubicBezTo>
                  <a:cubicBezTo>
                    <a:pt x="13521" y="12840"/>
                    <a:pt x="13521" y="12840"/>
                    <a:pt x="13521" y="12840"/>
                  </a:cubicBezTo>
                  <a:cubicBezTo>
                    <a:pt x="13577" y="12907"/>
                    <a:pt x="13577" y="12907"/>
                    <a:pt x="13577" y="12907"/>
                  </a:cubicBezTo>
                  <a:cubicBezTo>
                    <a:pt x="13633" y="12907"/>
                    <a:pt x="13633" y="12907"/>
                    <a:pt x="13633" y="12907"/>
                  </a:cubicBezTo>
                  <a:cubicBezTo>
                    <a:pt x="13633" y="12840"/>
                    <a:pt x="13633" y="12840"/>
                    <a:pt x="13633" y="12840"/>
                  </a:cubicBezTo>
                  <a:cubicBezTo>
                    <a:pt x="13689" y="12773"/>
                    <a:pt x="13689" y="12773"/>
                    <a:pt x="13689" y="12773"/>
                  </a:cubicBezTo>
                  <a:cubicBezTo>
                    <a:pt x="13689" y="12773"/>
                    <a:pt x="13689" y="12773"/>
                    <a:pt x="13689" y="12773"/>
                  </a:cubicBezTo>
                  <a:cubicBezTo>
                    <a:pt x="13745" y="12773"/>
                    <a:pt x="13745" y="12773"/>
                    <a:pt x="13745" y="12773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689" y="12706"/>
                    <a:pt x="13689" y="12706"/>
                    <a:pt x="13689" y="12706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745" y="12639"/>
                    <a:pt x="13745" y="12639"/>
                    <a:pt x="13745" y="12639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89" y="12572"/>
                    <a:pt x="13689" y="12572"/>
                    <a:pt x="13689" y="12572"/>
                  </a:cubicBezTo>
                  <a:cubicBezTo>
                    <a:pt x="13689" y="12572"/>
                    <a:pt x="13689" y="12572"/>
                    <a:pt x="13689" y="12572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33" y="12639"/>
                    <a:pt x="13633" y="12639"/>
                    <a:pt x="13633" y="12639"/>
                  </a:cubicBezTo>
                  <a:cubicBezTo>
                    <a:pt x="13577" y="12639"/>
                    <a:pt x="13577" y="12639"/>
                    <a:pt x="13577" y="12639"/>
                  </a:cubicBezTo>
                  <a:cubicBezTo>
                    <a:pt x="13577" y="12572"/>
                    <a:pt x="13577" y="12572"/>
                    <a:pt x="13577" y="12572"/>
                  </a:cubicBezTo>
                  <a:cubicBezTo>
                    <a:pt x="13577" y="12572"/>
                    <a:pt x="13577" y="12572"/>
                    <a:pt x="13577" y="12572"/>
                  </a:cubicBezTo>
                  <a:cubicBezTo>
                    <a:pt x="13521" y="12639"/>
                    <a:pt x="13521" y="12639"/>
                    <a:pt x="13521" y="12639"/>
                  </a:cubicBezTo>
                  <a:cubicBezTo>
                    <a:pt x="13465" y="12639"/>
                    <a:pt x="13465" y="12639"/>
                    <a:pt x="13465" y="12639"/>
                  </a:cubicBezTo>
                  <a:cubicBezTo>
                    <a:pt x="13465" y="12572"/>
                    <a:pt x="13465" y="12572"/>
                    <a:pt x="13465" y="12572"/>
                  </a:cubicBezTo>
                  <a:cubicBezTo>
                    <a:pt x="13465" y="12572"/>
                    <a:pt x="13465" y="12572"/>
                    <a:pt x="13465" y="12572"/>
                  </a:cubicBezTo>
                  <a:cubicBezTo>
                    <a:pt x="13521" y="12572"/>
                    <a:pt x="13521" y="12572"/>
                    <a:pt x="13521" y="12572"/>
                  </a:cubicBezTo>
                  <a:cubicBezTo>
                    <a:pt x="13577" y="12505"/>
                    <a:pt x="13577" y="12505"/>
                    <a:pt x="13577" y="12505"/>
                  </a:cubicBezTo>
                  <a:cubicBezTo>
                    <a:pt x="13577" y="12505"/>
                    <a:pt x="13577" y="12505"/>
                    <a:pt x="13577" y="12505"/>
                  </a:cubicBezTo>
                  <a:cubicBezTo>
                    <a:pt x="13521" y="12505"/>
                    <a:pt x="13521" y="12505"/>
                    <a:pt x="13521" y="12505"/>
                  </a:cubicBezTo>
                  <a:cubicBezTo>
                    <a:pt x="13521" y="12438"/>
                    <a:pt x="13521" y="12438"/>
                    <a:pt x="13521" y="12438"/>
                  </a:cubicBezTo>
                  <a:cubicBezTo>
                    <a:pt x="13521" y="12372"/>
                    <a:pt x="13521" y="12372"/>
                    <a:pt x="13521" y="12372"/>
                  </a:cubicBezTo>
                  <a:cubicBezTo>
                    <a:pt x="13521" y="12372"/>
                    <a:pt x="13521" y="12372"/>
                    <a:pt x="13521" y="12372"/>
                  </a:cubicBezTo>
                  <a:cubicBezTo>
                    <a:pt x="13521" y="12305"/>
                    <a:pt x="13521" y="12305"/>
                    <a:pt x="13521" y="12305"/>
                  </a:cubicBezTo>
                  <a:cubicBezTo>
                    <a:pt x="13521" y="12305"/>
                    <a:pt x="13521" y="12305"/>
                    <a:pt x="13521" y="12305"/>
                  </a:cubicBezTo>
                  <a:cubicBezTo>
                    <a:pt x="13465" y="12238"/>
                    <a:pt x="13465" y="12238"/>
                    <a:pt x="13465" y="12238"/>
                  </a:cubicBezTo>
                  <a:cubicBezTo>
                    <a:pt x="13409" y="12171"/>
                    <a:pt x="13409" y="12171"/>
                    <a:pt x="13409" y="12171"/>
                  </a:cubicBezTo>
                  <a:cubicBezTo>
                    <a:pt x="13409" y="12171"/>
                    <a:pt x="13409" y="12171"/>
                    <a:pt x="13409" y="12171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037"/>
                    <a:pt x="13353" y="12037"/>
                    <a:pt x="13353" y="12037"/>
                  </a:cubicBezTo>
                  <a:cubicBezTo>
                    <a:pt x="13297" y="11970"/>
                    <a:pt x="13297" y="11970"/>
                    <a:pt x="13297" y="11970"/>
                  </a:cubicBezTo>
                  <a:cubicBezTo>
                    <a:pt x="13241" y="11970"/>
                    <a:pt x="13241" y="11970"/>
                    <a:pt x="13241" y="11970"/>
                  </a:cubicBezTo>
                  <a:cubicBezTo>
                    <a:pt x="13184" y="11970"/>
                    <a:pt x="13184" y="11970"/>
                    <a:pt x="13184" y="11970"/>
                  </a:cubicBezTo>
                  <a:cubicBezTo>
                    <a:pt x="13128" y="11903"/>
                    <a:pt x="13128" y="11903"/>
                    <a:pt x="13128" y="11903"/>
                  </a:cubicBezTo>
                  <a:cubicBezTo>
                    <a:pt x="13184" y="11837"/>
                    <a:pt x="13184" y="11837"/>
                    <a:pt x="13184" y="11837"/>
                  </a:cubicBezTo>
                  <a:cubicBezTo>
                    <a:pt x="13184" y="11837"/>
                    <a:pt x="13184" y="11837"/>
                    <a:pt x="13184" y="11837"/>
                  </a:cubicBezTo>
                  <a:cubicBezTo>
                    <a:pt x="13128" y="11837"/>
                    <a:pt x="13128" y="11837"/>
                    <a:pt x="13128" y="11837"/>
                  </a:cubicBezTo>
                  <a:cubicBezTo>
                    <a:pt x="13128" y="11770"/>
                    <a:pt x="13128" y="11770"/>
                    <a:pt x="13128" y="11770"/>
                  </a:cubicBezTo>
                  <a:cubicBezTo>
                    <a:pt x="13128" y="11770"/>
                    <a:pt x="13128" y="11770"/>
                    <a:pt x="13128" y="11770"/>
                  </a:cubicBezTo>
                  <a:cubicBezTo>
                    <a:pt x="13072" y="11837"/>
                    <a:pt x="13072" y="11837"/>
                    <a:pt x="13072" y="11837"/>
                  </a:cubicBezTo>
                  <a:cubicBezTo>
                    <a:pt x="13072" y="11903"/>
                    <a:pt x="13072" y="11903"/>
                    <a:pt x="13072" y="11903"/>
                  </a:cubicBezTo>
                  <a:cubicBezTo>
                    <a:pt x="13016" y="11903"/>
                    <a:pt x="13016" y="11903"/>
                    <a:pt x="13016" y="11903"/>
                  </a:cubicBezTo>
                  <a:cubicBezTo>
                    <a:pt x="13016" y="11903"/>
                    <a:pt x="13016" y="11903"/>
                    <a:pt x="13016" y="11903"/>
                  </a:cubicBezTo>
                  <a:cubicBezTo>
                    <a:pt x="13016" y="11837"/>
                    <a:pt x="13016" y="11837"/>
                    <a:pt x="13016" y="11837"/>
                  </a:cubicBezTo>
                  <a:cubicBezTo>
                    <a:pt x="13016" y="11770"/>
                    <a:pt x="13016" y="11770"/>
                    <a:pt x="13016" y="11770"/>
                  </a:cubicBezTo>
                  <a:cubicBezTo>
                    <a:pt x="13016" y="11703"/>
                    <a:pt x="13016" y="11703"/>
                    <a:pt x="13016" y="11703"/>
                  </a:cubicBezTo>
                  <a:cubicBezTo>
                    <a:pt x="13016" y="11703"/>
                    <a:pt x="13016" y="11703"/>
                    <a:pt x="13016" y="11703"/>
                  </a:cubicBezTo>
                  <a:cubicBezTo>
                    <a:pt x="13072" y="11703"/>
                    <a:pt x="13072" y="11703"/>
                    <a:pt x="13072" y="11703"/>
                  </a:cubicBezTo>
                  <a:cubicBezTo>
                    <a:pt x="13072" y="11703"/>
                    <a:pt x="13072" y="11703"/>
                    <a:pt x="13072" y="11703"/>
                  </a:cubicBezTo>
                  <a:cubicBezTo>
                    <a:pt x="13072" y="11636"/>
                    <a:pt x="13072" y="11636"/>
                    <a:pt x="13072" y="11636"/>
                  </a:cubicBezTo>
                  <a:cubicBezTo>
                    <a:pt x="13016" y="11636"/>
                    <a:pt x="13016" y="11636"/>
                    <a:pt x="13016" y="11636"/>
                  </a:cubicBezTo>
                  <a:cubicBezTo>
                    <a:pt x="13016" y="11636"/>
                    <a:pt x="13016" y="11636"/>
                    <a:pt x="13016" y="11636"/>
                  </a:cubicBezTo>
                  <a:cubicBezTo>
                    <a:pt x="13016" y="11569"/>
                    <a:pt x="13016" y="11569"/>
                    <a:pt x="13016" y="11569"/>
                  </a:cubicBezTo>
                  <a:cubicBezTo>
                    <a:pt x="13016" y="11502"/>
                    <a:pt x="13016" y="11502"/>
                    <a:pt x="13016" y="11502"/>
                  </a:cubicBezTo>
                  <a:cubicBezTo>
                    <a:pt x="13016" y="11502"/>
                    <a:pt x="13016" y="11502"/>
                    <a:pt x="13016" y="11502"/>
                  </a:cubicBezTo>
                  <a:cubicBezTo>
                    <a:pt x="12904" y="11569"/>
                    <a:pt x="12904" y="11569"/>
                    <a:pt x="12904" y="11569"/>
                  </a:cubicBezTo>
                  <a:cubicBezTo>
                    <a:pt x="12848" y="11636"/>
                    <a:pt x="12848" y="11636"/>
                    <a:pt x="12848" y="11636"/>
                  </a:cubicBezTo>
                  <a:cubicBezTo>
                    <a:pt x="12848" y="11703"/>
                    <a:pt x="12848" y="11703"/>
                    <a:pt x="12848" y="11703"/>
                  </a:cubicBezTo>
                  <a:cubicBezTo>
                    <a:pt x="12792" y="11770"/>
                    <a:pt x="12792" y="11770"/>
                    <a:pt x="12792" y="11770"/>
                  </a:cubicBezTo>
                  <a:cubicBezTo>
                    <a:pt x="12792" y="11837"/>
                    <a:pt x="12792" y="11837"/>
                    <a:pt x="12792" y="11837"/>
                  </a:cubicBezTo>
                  <a:cubicBezTo>
                    <a:pt x="12736" y="11837"/>
                    <a:pt x="12736" y="11837"/>
                    <a:pt x="12736" y="11837"/>
                  </a:cubicBezTo>
                  <a:cubicBezTo>
                    <a:pt x="12736" y="11903"/>
                    <a:pt x="12736" y="11903"/>
                    <a:pt x="12736" y="11903"/>
                  </a:cubicBezTo>
                  <a:cubicBezTo>
                    <a:pt x="12679" y="11970"/>
                    <a:pt x="12679" y="11970"/>
                    <a:pt x="12679" y="11970"/>
                  </a:cubicBezTo>
                  <a:cubicBezTo>
                    <a:pt x="12736" y="12037"/>
                    <a:pt x="12736" y="12037"/>
                    <a:pt x="12736" y="12037"/>
                  </a:cubicBezTo>
                  <a:cubicBezTo>
                    <a:pt x="12679" y="12037"/>
                    <a:pt x="12679" y="12037"/>
                    <a:pt x="12679" y="12037"/>
                  </a:cubicBezTo>
                  <a:cubicBezTo>
                    <a:pt x="12679" y="12104"/>
                    <a:pt x="12679" y="12104"/>
                    <a:pt x="12679" y="12104"/>
                  </a:cubicBezTo>
                  <a:cubicBezTo>
                    <a:pt x="12679" y="12104"/>
                    <a:pt x="12679" y="12104"/>
                    <a:pt x="12679" y="12104"/>
                  </a:cubicBezTo>
                  <a:cubicBezTo>
                    <a:pt x="12623" y="12171"/>
                    <a:pt x="12623" y="12171"/>
                    <a:pt x="12623" y="12171"/>
                  </a:cubicBezTo>
                  <a:cubicBezTo>
                    <a:pt x="12567" y="12238"/>
                    <a:pt x="12567" y="12238"/>
                    <a:pt x="12567" y="12238"/>
                  </a:cubicBezTo>
                  <a:cubicBezTo>
                    <a:pt x="12567" y="12305"/>
                    <a:pt x="12567" y="12305"/>
                    <a:pt x="12567" y="12305"/>
                  </a:cubicBezTo>
                  <a:cubicBezTo>
                    <a:pt x="12567" y="12305"/>
                    <a:pt x="12567" y="12305"/>
                    <a:pt x="12567" y="12305"/>
                  </a:cubicBezTo>
                  <a:cubicBezTo>
                    <a:pt x="12567" y="12438"/>
                    <a:pt x="12567" y="12438"/>
                    <a:pt x="12567" y="12438"/>
                  </a:cubicBezTo>
                  <a:cubicBezTo>
                    <a:pt x="12567" y="12438"/>
                    <a:pt x="12567" y="12438"/>
                    <a:pt x="12567" y="12438"/>
                  </a:cubicBezTo>
                  <a:cubicBezTo>
                    <a:pt x="12511" y="12438"/>
                    <a:pt x="12511" y="12438"/>
                    <a:pt x="12511" y="12438"/>
                  </a:cubicBezTo>
                  <a:cubicBezTo>
                    <a:pt x="12399" y="12505"/>
                    <a:pt x="12399" y="12505"/>
                    <a:pt x="12399" y="12505"/>
                  </a:cubicBezTo>
                  <a:cubicBezTo>
                    <a:pt x="12399" y="12505"/>
                    <a:pt x="12399" y="12505"/>
                    <a:pt x="12399" y="12505"/>
                  </a:cubicBezTo>
                  <a:cubicBezTo>
                    <a:pt x="12399" y="12639"/>
                    <a:pt x="12399" y="12639"/>
                    <a:pt x="12399" y="12639"/>
                  </a:cubicBezTo>
                  <a:cubicBezTo>
                    <a:pt x="12399" y="12706"/>
                    <a:pt x="12399" y="12706"/>
                    <a:pt x="12399" y="12706"/>
                  </a:cubicBezTo>
                  <a:close/>
                  <a:moveTo>
                    <a:pt x="12792" y="13441"/>
                  </a:moveTo>
                  <a:cubicBezTo>
                    <a:pt x="12792" y="13441"/>
                    <a:pt x="12792" y="13441"/>
                    <a:pt x="12792" y="13441"/>
                  </a:cubicBezTo>
                  <a:cubicBezTo>
                    <a:pt x="12848" y="13441"/>
                    <a:pt x="12848" y="13441"/>
                    <a:pt x="12848" y="13441"/>
                  </a:cubicBezTo>
                  <a:cubicBezTo>
                    <a:pt x="12848" y="13375"/>
                    <a:pt x="12848" y="13375"/>
                    <a:pt x="12848" y="13375"/>
                  </a:cubicBezTo>
                  <a:cubicBezTo>
                    <a:pt x="12904" y="13375"/>
                    <a:pt x="12904" y="13375"/>
                    <a:pt x="12904" y="13375"/>
                  </a:cubicBezTo>
                  <a:cubicBezTo>
                    <a:pt x="12904" y="13441"/>
                    <a:pt x="12904" y="13441"/>
                    <a:pt x="12904" y="13441"/>
                  </a:cubicBezTo>
                  <a:cubicBezTo>
                    <a:pt x="12960" y="13441"/>
                    <a:pt x="12960" y="13441"/>
                    <a:pt x="12960" y="13441"/>
                  </a:cubicBezTo>
                  <a:cubicBezTo>
                    <a:pt x="12960" y="13441"/>
                    <a:pt x="12960" y="13441"/>
                    <a:pt x="12960" y="13441"/>
                  </a:cubicBezTo>
                  <a:cubicBezTo>
                    <a:pt x="13016" y="13375"/>
                    <a:pt x="13016" y="13375"/>
                    <a:pt x="13016" y="13375"/>
                  </a:cubicBezTo>
                  <a:cubicBezTo>
                    <a:pt x="13072" y="13375"/>
                    <a:pt x="13072" y="13375"/>
                    <a:pt x="13072" y="13375"/>
                  </a:cubicBezTo>
                  <a:cubicBezTo>
                    <a:pt x="13128" y="13308"/>
                    <a:pt x="13128" y="13308"/>
                    <a:pt x="13128" y="13308"/>
                  </a:cubicBezTo>
                  <a:cubicBezTo>
                    <a:pt x="13184" y="13241"/>
                    <a:pt x="13184" y="13241"/>
                    <a:pt x="13184" y="13241"/>
                  </a:cubicBezTo>
                  <a:cubicBezTo>
                    <a:pt x="13184" y="13241"/>
                    <a:pt x="13184" y="13241"/>
                    <a:pt x="13184" y="13241"/>
                  </a:cubicBezTo>
                  <a:cubicBezTo>
                    <a:pt x="13241" y="13241"/>
                    <a:pt x="13241" y="13241"/>
                    <a:pt x="13241" y="13241"/>
                  </a:cubicBezTo>
                  <a:cubicBezTo>
                    <a:pt x="13241" y="13174"/>
                    <a:pt x="13241" y="13174"/>
                    <a:pt x="13241" y="13174"/>
                  </a:cubicBezTo>
                  <a:cubicBezTo>
                    <a:pt x="13297" y="13174"/>
                    <a:pt x="13297" y="13174"/>
                    <a:pt x="13297" y="13174"/>
                  </a:cubicBezTo>
                  <a:cubicBezTo>
                    <a:pt x="13297" y="13107"/>
                    <a:pt x="13297" y="13107"/>
                    <a:pt x="13297" y="13107"/>
                  </a:cubicBezTo>
                  <a:cubicBezTo>
                    <a:pt x="13241" y="13107"/>
                    <a:pt x="13241" y="13107"/>
                    <a:pt x="13241" y="13107"/>
                  </a:cubicBezTo>
                  <a:cubicBezTo>
                    <a:pt x="13241" y="13107"/>
                    <a:pt x="13241" y="13107"/>
                    <a:pt x="13241" y="13107"/>
                  </a:cubicBezTo>
                  <a:cubicBezTo>
                    <a:pt x="13184" y="13107"/>
                    <a:pt x="13184" y="13107"/>
                    <a:pt x="13184" y="13107"/>
                  </a:cubicBezTo>
                  <a:cubicBezTo>
                    <a:pt x="13128" y="13107"/>
                    <a:pt x="13128" y="13107"/>
                    <a:pt x="13128" y="13107"/>
                  </a:cubicBezTo>
                  <a:cubicBezTo>
                    <a:pt x="13128" y="13107"/>
                    <a:pt x="13128" y="13107"/>
                    <a:pt x="13128" y="13107"/>
                  </a:cubicBezTo>
                  <a:cubicBezTo>
                    <a:pt x="13072" y="13107"/>
                    <a:pt x="13072" y="13107"/>
                    <a:pt x="13072" y="13107"/>
                  </a:cubicBezTo>
                  <a:cubicBezTo>
                    <a:pt x="13072" y="13174"/>
                    <a:pt x="13072" y="13174"/>
                    <a:pt x="13072" y="13174"/>
                  </a:cubicBezTo>
                  <a:cubicBezTo>
                    <a:pt x="13016" y="13174"/>
                    <a:pt x="13016" y="13174"/>
                    <a:pt x="13016" y="13174"/>
                  </a:cubicBezTo>
                  <a:cubicBezTo>
                    <a:pt x="13016" y="13107"/>
                    <a:pt x="13016" y="13107"/>
                    <a:pt x="13016" y="13107"/>
                  </a:cubicBezTo>
                  <a:cubicBezTo>
                    <a:pt x="13016" y="13107"/>
                    <a:pt x="13016" y="13107"/>
                    <a:pt x="13016" y="13107"/>
                  </a:cubicBezTo>
                  <a:cubicBezTo>
                    <a:pt x="12960" y="13107"/>
                    <a:pt x="12960" y="13107"/>
                    <a:pt x="12960" y="13107"/>
                  </a:cubicBezTo>
                  <a:cubicBezTo>
                    <a:pt x="12904" y="13174"/>
                    <a:pt x="12904" y="13174"/>
                    <a:pt x="12904" y="13174"/>
                  </a:cubicBezTo>
                  <a:cubicBezTo>
                    <a:pt x="12904" y="13241"/>
                    <a:pt x="12904" y="13241"/>
                    <a:pt x="12904" y="13241"/>
                  </a:cubicBezTo>
                  <a:cubicBezTo>
                    <a:pt x="12848" y="13241"/>
                    <a:pt x="12848" y="13241"/>
                    <a:pt x="12848" y="13241"/>
                  </a:cubicBezTo>
                  <a:cubicBezTo>
                    <a:pt x="12792" y="13241"/>
                    <a:pt x="12792" y="13241"/>
                    <a:pt x="12792" y="13241"/>
                  </a:cubicBezTo>
                  <a:cubicBezTo>
                    <a:pt x="12792" y="13308"/>
                    <a:pt x="12792" y="13308"/>
                    <a:pt x="12792" y="13308"/>
                  </a:cubicBezTo>
                  <a:cubicBezTo>
                    <a:pt x="12792" y="13308"/>
                    <a:pt x="12792" y="13308"/>
                    <a:pt x="12792" y="13308"/>
                  </a:cubicBezTo>
                  <a:cubicBezTo>
                    <a:pt x="12792" y="13375"/>
                    <a:pt x="12792" y="13375"/>
                    <a:pt x="12792" y="13375"/>
                  </a:cubicBezTo>
                  <a:cubicBezTo>
                    <a:pt x="12792" y="13441"/>
                    <a:pt x="12792" y="13441"/>
                    <a:pt x="12792" y="13441"/>
                  </a:cubicBezTo>
                  <a:cubicBezTo>
                    <a:pt x="12792" y="13441"/>
                    <a:pt x="12792" y="13441"/>
                    <a:pt x="12792" y="13441"/>
                  </a:cubicBezTo>
                  <a:close/>
                  <a:moveTo>
                    <a:pt x="16831" y="13776"/>
                  </a:moveTo>
                  <a:cubicBezTo>
                    <a:pt x="16831" y="13843"/>
                    <a:pt x="16831" y="13843"/>
                    <a:pt x="16831" y="13843"/>
                  </a:cubicBezTo>
                  <a:cubicBezTo>
                    <a:pt x="16887" y="13843"/>
                    <a:pt x="16887" y="13843"/>
                    <a:pt x="16887" y="13843"/>
                  </a:cubicBezTo>
                  <a:cubicBezTo>
                    <a:pt x="16887" y="13843"/>
                    <a:pt x="16887" y="13843"/>
                    <a:pt x="16887" y="13843"/>
                  </a:cubicBezTo>
                  <a:cubicBezTo>
                    <a:pt x="16943" y="13843"/>
                    <a:pt x="16943" y="13843"/>
                    <a:pt x="16943" y="13843"/>
                  </a:cubicBezTo>
                  <a:cubicBezTo>
                    <a:pt x="16943" y="13843"/>
                    <a:pt x="16943" y="13843"/>
                    <a:pt x="16943" y="13843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887" y="13776"/>
                    <a:pt x="16887" y="13776"/>
                    <a:pt x="16887" y="13776"/>
                  </a:cubicBezTo>
                  <a:cubicBezTo>
                    <a:pt x="16831" y="13776"/>
                    <a:pt x="16831" y="13776"/>
                    <a:pt x="16831" y="13776"/>
                  </a:cubicBezTo>
                  <a:cubicBezTo>
                    <a:pt x="16831" y="13776"/>
                    <a:pt x="16831" y="13776"/>
                    <a:pt x="16831" y="13776"/>
                  </a:cubicBezTo>
                  <a:close/>
                  <a:moveTo>
                    <a:pt x="15541" y="13441"/>
                  </a:move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97" y="13508"/>
                    <a:pt x="15597" y="13508"/>
                    <a:pt x="15597" y="13508"/>
                  </a:cubicBezTo>
                  <a:cubicBezTo>
                    <a:pt x="15653" y="13508"/>
                    <a:pt x="15653" y="13508"/>
                    <a:pt x="15653" y="13508"/>
                  </a:cubicBezTo>
                  <a:cubicBezTo>
                    <a:pt x="15597" y="13508"/>
                    <a:pt x="15597" y="13508"/>
                    <a:pt x="15597" y="13508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08"/>
                    <a:pt x="15709" y="13508"/>
                    <a:pt x="15709" y="13508"/>
                  </a:cubicBezTo>
                  <a:cubicBezTo>
                    <a:pt x="15709" y="13508"/>
                    <a:pt x="15709" y="13508"/>
                    <a:pt x="15709" y="13508"/>
                  </a:cubicBezTo>
                  <a:cubicBezTo>
                    <a:pt x="15653" y="13508"/>
                    <a:pt x="15653" y="13508"/>
                    <a:pt x="15653" y="13508"/>
                  </a:cubicBezTo>
                  <a:cubicBezTo>
                    <a:pt x="15653" y="13441"/>
                    <a:pt x="15653" y="13441"/>
                    <a:pt x="15653" y="13441"/>
                  </a:cubicBez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41" y="13441"/>
                    <a:pt x="15541" y="13441"/>
                    <a:pt x="15541" y="13441"/>
                  </a:cubicBezTo>
                  <a:close/>
                  <a:moveTo>
                    <a:pt x="16775" y="14177"/>
                  </a:moveTo>
                  <a:cubicBezTo>
                    <a:pt x="16719" y="14110"/>
                    <a:pt x="16719" y="14110"/>
                    <a:pt x="16719" y="14110"/>
                  </a:cubicBezTo>
                  <a:cubicBezTo>
                    <a:pt x="16719" y="14110"/>
                    <a:pt x="16719" y="14110"/>
                    <a:pt x="16719" y="14110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75" y="14110"/>
                    <a:pt x="16775" y="14110"/>
                    <a:pt x="16775" y="14110"/>
                  </a:cubicBezTo>
                  <a:cubicBezTo>
                    <a:pt x="16775" y="14110"/>
                    <a:pt x="16775" y="14110"/>
                    <a:pt x="16775" y="14110"/>
                  </a:cubicBezTo>
                  <a:cubicBezTo>
                    <a:pt x="16775" y="14177"/>
                    <a:pt x="16775" y="14177"/>
                    <a:pt x="16775" y="14177"/>
                  </a:cubicBezTo>
                  <a:close/>
                  <a:moveTo>
                    <a:pt x="16719" y="14311"/>
                  </a:move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244"/>
                    <a:pt x="16719" y="14244"/>
                    <a:pt x="16719" y="14244"/>
                  </a:cubicBezTo>
                  <a:cubicBezTo>
                    <a:pt x="16663" y="14244"/>
                    <a:pt x="16663" y="14244"/>
                    <a:pt x="16663" y="14244"/>
                  </a:cubicBezTo>
                  <a:cubicBezTo>
                    <a:pt x="16663" y="14244"/>
                    <a:pt x="16663" y="14244"/>
                    <a:pt x="16663" y="14244"/>
                  </a:cubicBezTo>
                  <a:cubicBezTo>
                    <a:pt x="16607" y="14177"/>
                    <a:pt x="16607" y="14177"/>
                    <a:pt x="16607" y="14177"/>
                  </a:cubicBezTo>
                  <a:cubicBezTo>
                    <a:pt x="16607" y="14177"/>
                    <a:pt x="16607" y="14177"/>
                    <a:pt x="16607" y="14177"/>
                  </a:cubicBezTo>
                  <a:cubicBezTo>
                    <a:pt x="16663" y="14177"/>
                    <a:pt x="16663" y="14177"/>
                    <a:pt x="16663" y="14177"/>
                  </a:cubicBezTo>
                  <a:cubicBezTo>
                    <a:pt x="16663" y="14177"/>
                    <a:pt x="16663" y="14177"/>
                    <a:pt x="16663" y="14177"/>
                  </a:cubicBezTo>
                  <a:cubicBezTo>
                    <a:pt x="16719" y="14177"/>
                    <a:pt x="16719" y="14177"/>
                    <a:pt x="16719" y="14177"/>
                  </a:cubicBezTo>
                  <a:cubicBezTo>
                    <a:pt x="16775" y="14177"/>
                    <a:pt x="16775" y="14177"/>
                    <a:pt x="16775" y="14177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311"/>
                    <a:pt x="16719" y="14311"/>
                    <a:pt x="16719" y="14311"/>
                  </a:cubicBezTo>
                  <a:close/>
                  <a:moveTo>
                    <a:pt x="15485" y="15113"/>
                  </a:move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13"/>
                    <a:pt x="15485" y="15113"/>
                    <a:pt x="15485" y="15113"/>
                  </a:cubicBezTo>
                  <a:cubicBezTo>
                    <a:pt x="15485" y="15113"/>
                    <a:pt x="15485" y="15113"/>
                    <a:pt x="15485" y="15113"/>
                  </a:cubicBezTo>
                  <a:close/>
                  <a:moveTo>
                    <a:pt x="15485" y="15113"/>
                  </a:move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13"/>
                    <a:pt x="15485" y="15113"/>
                    <a:pt x="15485" y="15113"/>
                  </a:cubicBezTo>
                  <a:close/>
                  <a:moveTo>
                    <a:pt x="15541" y="15113"/>
                  </a:move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13"/>
                    <a:pt x="15541" y="15113"/>
                    <a:pt x="15541" y="15113"/>
                  </a:cubicBezTo>
                  <a:close/>
                  <a:moveTo>
                    <a:pt x="15877" y="14712"/>
                  </a:moveTo>
                  <a:cubicBezTo>
                    <a:pt x="15877" y="14712"/>
                    <a:pt x="15877" y="14712"/>
                    <a:pt x="15877" y="14712"/>
                  </a:cubicBezTo>
                  <a:cubicBezTo>
                    <a:pt x="15877" y="14645"/>
                    <a:pt x="15877" y="14645"/>
                    <a:pt x="15877" y="14645"/>
                  </a:cubicBezTo>
                  <a:cubicBezTo>
                    <a:pt x="15877" y="14645"/>
                    <a:pt x="15877" y="14645"/>
                    <a:pt x="15877" y="14645"/>
                  </a:cubicBezTo>
                  <a:cubicBezTo>
                    <a:pt x="15877" y="14578"/>
                    <a:pt x="15877" y="14578"/>
                    <a:pt x="15877" y="14578"/>
                  </a:cubicBezTo>
                  <a:cubicBezTo>
                    <a:pt x="15934" y="14578"/>
                    <a:pt x="15934" y="14578"/>
                    <a:pt x="15934" y="14578"/>
                  </a:cubicBezTo>
                  <a:cubicBezTo>
                    <a:pt x="15990" y="14511"/>
                    <a:pt x="15990" y="14511"/>
                    <a:pt x="15990" y="14511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645"/>
                    <a:pt x="15990" y="14645"/>
                    <a:pt x="15990" y="14645"/>
                  </a:cubicBezTo>
                  <a:cubicBezTo>
                    <a:pt x="15990" y="14645"/>
                    <a:pt x="15990" y="14645"/>
                    <a:pt x="15990" y="14645"/>
                  </a:cubicBezTo>
                  <a:cubicBezTo>
                    <a:pt x="15934" y="14712"/>
                    <a:pt x="15934" y="14712"/>
                    <a:pt x="15934" y="14712"/>
                  </a:cubicBezTo>
                  <a:cubicBezTo>
                    <a:pt x="15934" y="14712"/>
                    <a:pt x="15934" y="14712"/>
                    <a:pt x="15934" y="14712"/>
                  </a:cubicBezTo>
                  <a:cubicBezTo>
                    <a:pt x="15877" y="14712"/>
                    <a:pt x="15877" y="14712"/>
                    <a:pt x="15877" y="14712"/>
                  </a:cubicBezTo>
                  <a:cubicBezTo>
                    <a:pt x="15877" y="14712"/>
                    <a:pt x="15877" y="14712"/>
                    <a:pt x="15877" y="14712"/>
                  </a:cubicBezTo>
                  <a:close/>
                  <a:moveTo>
                    <a:pt x="14755" y="13375"/>
                  </a:moveTo>
                  <a:cubicBezTo>
                    <a:pt x="14811" y="13441"/>
                    <a:pt x="14811" y="13441"/>
                    <a:pt x="14811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924" y="13508"/>
                    <a:pt x="14924" y="13508"/>
                    <a:pt x="14924" y="13508"/>
                  </a:cubicBezTo>
                  <a:cubicBezTo>
                    <a:pt x="14924" y="13441"/>
                    <a:pt x="14924" y="13441"/>
                    <a:pt x="14924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811" y="13375"/>
                    <a:pt x="14811" y="13375"/>
                    <a:pt x="14811" y="13375"/>
                  </a:cubicBezTo>
                  <a:cubicBezTo>
                    <a:pt x="14811" y="13375"/>
                    <a:pt x="14811" y="13375"/>
                    <a:pt x="14811" y="13375"/>
                  </a:cubicBezTo>
                  <a:cubicBezTo>
                    <a:pt x="14755" y="13375"/>
                    <a:pt x="14755" y="13375"/>
                    <a:pt x="14755" y="13375"/>
                  </a:cubicBezTo>
                  <a:close/>
                  <a:moveTo>
                    <a:pt x="14419" y="13040"/>
                  </a:moveTo>
                  <a:cubicBezTo>
                    <a:pt x="14419" y="13040"/>
                    <a:pt x="14419" y="13040"/>
                    <a:pt x="14419" y="13040"/>
                  </a:cubicBezTo>
                  <a:cubicBezTo>
                    <a:pt x="14419" y="13040"/>
                    <a:pt x="14419" y="13040"/>
                    <a:pt x="14419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531" y="13040"/>
                    <a:pt x="14531" y="13040"/>
                    <a:pt x="14531" y="13040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475" y="12973"/>
                    <a:pt x="14475" y="12973"/>
                    <a:pt x="14475" y="12973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475" y="12907"/>
                    <a:pt x="14475" y="12907"/>
                    <a:pt x="14475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363" y="12907"/>
                    <a:pt x="14363" y="12907"/>
                    <a:pt x="14363" y="12907"/>
                  </a:cubicBezTo>
                  <a:cubicBezTo>
                    <a:pt x="14363" y="12840"/>
                    <a:pt x="14363" y="12840"/>
                    <a:pt x="14363" y="12840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63" y="12907"/>
                    <a:pt x="14363" y="12907"/>
                    <a:pt x="14363" y="12907"/>
                  </a:cubicBezTo>
                  <a:cubicBezTo>
                    <a:pt x="14363" y="12973"/>
                    <a:pt x="14363" y="12973"/>
                    <a:pt x="14363" y="12973"/>
                  </a:cubicBezTo>
                  <a:cubicBezTo>
                    <a:pt x="14363" y="12973"/>
                    <a:pt x="14363" y="12973"/>
                    <a:pt x="14363" y="12973"/>
                  </a:cubicBezTo>
                  <a:cubicBezTo>
                    <a:pt x="14419" y="12973"/>
                    <a:pt x="14419" y="12973"/>
                    <a:pt x="14419" y="12973"/>
                  </a:cubicBezTo>
                  <a:cubicBezTo>
                    <a:pt x="14419" y="13040"/>
                    <a:pt x="14419" y="13040"/>
                    <a:pt x="14419" y="13040"/>
                  </a:cubicBezTo>
                  <a:close/>
                  <a:moveTo>
                    <a:pt x="14138" y="13174"/>
                  </a:moveTo>
                  <a:cubicBezTo>
                    <a:pt x="14194" y="13174"/>
                    <a:pt x="14194" y="13174"/>
                    <a:pt x="14194" y="13174"/>
                  </a:cubicBezTo>
                  <a:cubicBezTo>
                    <a:pt x="14194" y="13174"/>
                    <a:pt x="14194" y="13174"/>
                    <a:pt x="14194" y="13174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2973"/>
                    <a:pt x="14250" y="12973"/>
                    <a:pt x="14250" y="12973"/>
                  </a:cubicBezTo>
                  <a:cubicBezTo>
                    <a:pt x="14250" y="12973"/>
                    <a:pt x="14250" y="12973"/>
                    <a:pt x="14250" y="12973"/>
                  </a:cubicBezTo>
                  <a:cubicBezTo>
                    <a:pt x="14194" y="12973"/>
                    <a:pt x="14194" y="12973"/>
                    <a:pt x="14194" y="12973"/>
                  </a:cubicBezTo>
                  <a:cubicBezTo>
                    <a:pt x="14138" y="12973"/>
                    <a:pt x="14138" y="12973"/>
                    <a:pt x="14138" y="12973"/>
                  </a:cubicBezTo>
                  <a:cubicBezTo>
                    <a:pt x="14138" y="12907"/>
                    <a:pt x="14138" y="12907"/>
                    <a:pt x="14138" y="12907"/>
                  </a:cubicBezTo>
                  <a:cubicBezTo>
                    <a:pt x="14138" y="12973"/>
                    <a:pt x="14138" y="12973"/>
                    <a:pt x="14138" y="12973"/>
                  </a:cubicBezTo>
                  <a:cubicBezTo>
                    <a:pt x="14082" y="12973"/>
                    <a:pt x="14082" y="12973"/>
                    <a:pt x="14082" y="12973"/>
                  </a:cubicBezTo>
                  <a:cubicBezTo>
                    <a:pt x="14026" y="12907"/>
                    <a:pt x="14026" y="12907"/>
                    <a:pt x="14026" y="12907"/>
                  </a:cubicBezTo>
                  <a:cubicBezTo>
                    <a:pt x="14026" y="12973"/>
                    <a:pt x="14026" y="12973"/>
                    <a:pt x="14026" y="12973"/>
                  </a:cubicBezTo>
                  <a:cubicBezTo>
                    <a:pt x="14026" y="12973"/>
                    <a:pt x="14026" y="12973"/>
                    <a:pt x="14026" y="12973"/>
                  </a:cubicBezTo>
                  <a:cubicBezTo>
                    <a:pt x="14082" y="13040"/>
                    <a:pt x="14082" y="13040"/>
                    <a:pt x="14082" y="13040"/>
                  </a:cubicBezTo>
                  <a:cubicBezTo>
                    <a:pt x="14082" y="13107"/>
                    <a:pt x="14082" y="13107"/>
                    <a:pt x="14082" y="13107"/>
                  </a:cubicBezTo>
                  <a:cubicBezTo>
                    <a:pt x="14138" y="13107"/>
                    <a:pt x="14138" y="13107"/>
                    <a:pt x="14138" y="13107"/>
                  </a:cubicBezTo>
                  <a:cubicBezTo>
                    <a:pt x="14138" y="13174"/>
                    <a:pt x="14138" y="13174"/>
                    <a:pt x="14138" y="13174"/>
                  </a:cubicBezTo>
                  <a:cubicBezTo>
                    <a:pt x="14138" y="13174"/>
                    <a:pt x="14138" y="13174"/>
                    <a:pt x="14138" y="13174"/>
                  </a:cubicBezTo>
                  <a:close/>
                  <a:moveTo>
                    <a:pt x="14082" y="13375"/>
                  </a:moveTo>
                  <a:cubicBezTo>
                    <a:pt x="14082" y="13375"/>
                    <a:pt x="14138" y="13375"/>
                    <a:pt x="14138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ubicBezTo>
                    <a:pt x="14026" y="13375"/>
                    <a:pt x="14026" y="13375"/>
                    <a:pt x="14026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lose/>
                  <a:moveTo>
                    <a:pt x="13577" y="13843"/>
                  </a:moveTo>
                  <a:cubicBezTo>
                    <a:pt x="13577" y="13843"/>
                    <a:pt x="13577" y="13843"/>
                    <a:pt x="13577" y="13843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633" y="13709"/>
                    <a:pt x="13633" y="13709"/>
                    <a:pt x="13633" y="13709"/>
                  </a:cubicBezTo>
                  <a:cubicBezTo>
                    <a:pt x="13577" y="13709"/>
                    <a:pt x="13577" y="13709"/>
                    <a:pt x="13577" y="13709"/>
                  </a:cubicBezTo>
                  <a:cubicBezTo>
                    <a:pt x="13577" y="13709"/>
                    <a:pt x="13577" y="13709"/>
                    <a:pt x="13577" y="13709"/>
                  </a:cubicBezTo>
                  <a:cubicBezTo>
                    <a:pt x="13633" y="13642"/>
                    <a:pt x="13633" y="13642"/>
                    <a:pt x="13633" y="13642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08"/>
                    <a:pt x="13689" y="13508"/>
                    <a:pt x="13689" y="13508"/>
                  </a:cubicBezTo>
                  <a:cubicBezTo>
                    <a:pt x="13745" y="13508"/>
                    <a:pt x="13745" y="13508"/>
                    <a:pt x="13745" y="13508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375"/>
                    <a:pt x="13745" y="13375"/>
                    <a:pt x="13745" y="13375"/>
                  </a:cubicBezTo>
                  <a:cubicBezTo>
                    <a:pt x="13689" y="13441"/>
                    <a:pt x="13689" y="13441"/>
                    <a:pt x="13689" y="13441"/>
                  </a:cubicBezTo>
                  <a:cubicBezTo>
                    <a:pt x="13689" y="13441"/>
                    <a:pt x="13689" y="13441"/>
                    <a:pt x="13689" y="13441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577" y="13441"/>
                    <a:pt x="13577" y="13441"/>
                    <a:pt x="13577" y="13441"/>
                  </a:cubicBezTo>
                  <a:cubicBezTo>
                    <a:pt x="13521" y="13441"/>
                    <a:pt x="13521" y="13441"/>
                    <a:pt x="13521" y="13441"/>
                  </a:cubicBezTo>
                  <a:cubicBezTo>
                    <a:pt x="13521" y="13508"/>
                    <a:pt x="13521" y="13508"/>
                    <a:pt x="13521" y="13508"/>
                  </a:cubicBezTo>
                  <a:cubicBezTo>
                    <a:pt x="13521" y="13508"/>
                    <a:pt x="13521" y="13508"/>
                    <a:pt x="13521" y="13508"/>
                  </a:cubicBezTo>
                  <a:cubicBezTo>
                    <a:pt x="13521" y="13575"/>
                    <a:pt x="13521" y="13575"/>
                    <a:pt x="13521" y="13575"/>
                  </a:cubicBezTo>
                  <a:cubicBezTo>
                    <a:pt x="13465" y="13575"/>
                    <a:pt x="13465" y="13575"/>
                    <a:pt x="13465" y="13575"/>
                  </a:cubicBezTo>
                  <a:cubicBezTo>
                    <a:pt x="13465" y="13642"/>
                    <a:pt x="13465" y="13642"/>
                    <a:pt x="13465" y="13642"/>
                  </a:cubicBezTo>
                  <a:cubicBezTo>
                    <a:pt x="13465" y="13642"/>
                    <a:pt x="13465" y="13642"/>
                    <a:pt x="13465" y="13642"/>
                  </a:cubicBezTo>
                  <a:cubicBezTo>
                    <a:pt x="13465" y="13709"/>
                    <a:pt x="13465" y="13709"/>
                    <a:pt x="13465" y="13709"/>
                  </a:cubicBezTo>
                  <a:cubicBezTo>
                    <a:pt x="13465" y="13709"/>
                    <a:pt x="13465" y="13709"/>
                    <a:pt x="13465" y="13709"/>
                  </a:cubicBezTo>
                  <a:cubicBezTo>
                    <a:pt x="13521" y="13709"/>
                    <a:pt x="13521" y="13709"/>
                    <a:pt x="13521" y="13709"/>
                  </a:cubicBezTo>
                  <a:cubicBezTo>
                    <a:pt x="13521" y="13776"/>
                    <a:pt x="13521" y="13776"/>
                    <a:pt x="13521" y="13776"/>
                  </a:cubicBezTo>
                  <a:cubicBezTo>
                    <a:pt x="13521" y="13776"/>
                    <a:pt x="13521" y="13776"/>
                    <a:pt x="13521" y="13776"/>
                  </a:cubicBezTo>
                  <a:cubicBezTo>
                    <a:pt x="13577" y="13843"/>
                    <a:pt x="13577" y="13843"/>
                    <a:pt x="13577" y="13843"/>
                  </a:cubicBezTo>
                  <a:close/>
                  <a:moveTo>
                    <a:pt x="13072" y="16050"/>
                  </a:move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lose/>
                  <a:moveTo>
                    <a:pt x="13072" y="16250"/>
                  </a:move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250"/>
                    <a:pt x="13072" y="16250"/>
                    <a:pt x="13072" y="16250"/>
                  </a:cubicBezTo>
                  <a:close/>
                  <a:moveTo>
                    <a:pt x="12792" y="16183"/>
                  </a:moveTo>
                  <a:cubicBezTo>
                    <a:pt x="12792" y="16183"/>
                    <a:pt x="12792" y="16183"/>
                    <a:pt x="12792" y="16183"/>
                  </a:cubicBezTo>
                  <a:cubicBezTo>
                    <a:pt x="12848" y="16183"/>
                    <a:pt x="12848" y="16183"/>
                    <a:pt x="12848" y="16183"/>
                  </a:cubicBezTo>
                  <a:cubicBezTo>
                    <a:pt x="12848" y="16116"/>
                    <a:pt x="12848" y="16116"/>
                    <a:pt x="12848" y="16116"/>
                  </a:cubicBezTo>
                  <a:cubicBezTo>
                    <a:pt x="12904" y="16116"/>
                    <a:pt x="12904" y="16116"/>
                    <a:pt x="12904" y="16116"/>
                  </a:cubicBezTo>
                  <a:cubicBezTo>
                    <a:pt x="12904" y="16116"/>
                    <a:pt x="12904" y="16116"/>
                    <a:pt x="12904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04" y="16183"/>
                    <a:pt x="12904" y="16183"/>
                    <a:pt x="12904" y="16183"/>
                  </a:cubicBezTo>
                  <a:cubicBezTo>
                    <a:pt x="12848" y="16183"/>
                    <a:pt x="12848" y="16183"/>
                    <a:pt x="12848" y="16183"/>
                  </a:cubicBezTo>
                  <a:cubicBezTo>
                    <a:pt x="12792" y="16250"/>
                    <a:pt x="12792" y="16250"/>
                    <a:pt x="12792" y="16250"/>
                  </a:cubicBezTo>
                  <a:cubicBezTo>
                    <a:pt x="12792" y="16183"/>
                    <a:pt x="12792" y="16183"/>
                    <a:pt x="12792" y="16183"/>
                  </a:cubicBezTo>
                  <a:close/>
                  <a:moveTo>
                    <a:pt x="13016" y="16317"/>
                  </a:moveTo>
                  <a:cubicBezTo>
                    <a:pt x="13072" y="16250"/>
                    <a:pt x="13072" y="16250"/>
                    <a:pt x="13072" y="16250"/>
                  </a:cubicBezTo>
                  <a:cubicBezTo>
                    <a:pt x="13072" y="16183"/>
                    <a:pt x="13072" y="16183"/>
                    <a:pt x="13072" y="16183"/>
                  </a:cubicBezTo>
                  <a:cubicBezTo>
                    <a:pt x="13072" y="16183"/>
                    <a:pt x="13072" y="16183"/>
                    <a:pt x="13072" y="16183"/>
                  </a:cubicBezTo>
                  <a:cubicBezTo>
                    <a:pt x="13072" y="16250"/>
                    <a:pt x="13072" y="16250"/>
                    <a:pt x="13072" y="16250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72" y="16250"/>
                    <a:pt x="13072" y="16250"/>
                    <a:pt x="13072" y="16250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3016" y="16183"/>
                    <a:pt x="13016" y="16183"/>
                    <a:pt x="13016" y="16183"/>
                  </a:cubicBezTo>
                  <a:cubicBezTo>
                    <a:pt x="12960" y="16250"/>
                    <a:pt x="12960" y="16250"/>
                    <a:pt x="12960" y="16250"/>
                  </a:cubicBezTo>
                  <a:cubicBezTo>
                    <a:pt x="12904" y="16250"/>
                    <a:pt x="12904" y="16250"/>
                    <a:pt x="12904" y="16250"/>
                  </a:cubicBezTo>
                  <a:cubicBezTo>
                    <a:pt x="12960" y="16183"/>
                    <a:pt x="12960" y="16183"/>
                    <a:pt x="12960" y="16183"/>
                  </a:cubicBezTo>
                  <a:cubicBezTo>
                    <a:pt x="12960" y="16183"/>
                    <a:pt x="12960" y="16183"/>
                    <a:pt x="12960" y="16183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04" y="16183"/>
                    <a:pt x="12904" y="16183"/>
                    <a:pt x="12904" y="16183"/>
                  </a:cubicBezTo>
                  <a:cubicBezTo>
                    <a:pt x="12848" y="16250"/>
                    <a:pt x="12848" y="16250"/>
                    <a:pt x="12848" y="16250"/>
                  </a:cubicBezTo>
                  <a:cubicBezTo>
                    <a:pt x="12848" y="16317"/>
                    <a:pt x="12848" y="16317"/>
                    <a:pt x="12848" y="16317"/>
                  </a:cubicBezTo>
                  <a:cubicBezTo>
                    <a:pt x="12848" y="16317"/>
                    <a:pt x="12848" y="16317"/>
                    <a:pt x="12848" y="16317"/>
                  </a:cubicBezTo>
                  <a:cubicBezTo>
                    <a:pt x="12848" y="16384"/>
                    <a:pt x="12848" y="16384"/>
                    <a:pt x="12848" y="16384"/>
                  </a:cubicBezTo>
                  <a:cubicBezTo>
                    <a:pt x="12848" y="16384"/>
                    <a:pt x="12848" y="16384"/>
                    <a:pt x="12848" y="16384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60" y="16384"/>
                    <a:pt x="12960" y="16384"/>
                    <a:pt x="12960" y="16384"/>
                  </a:cubicBezTo>
                  <a:cubicBezTo>
                    <a:pt x="12960" y="16384"/>
                    <a:pt x="13016" y="16317"/>
                    <a:pt x="13016" y="16317"/>
                  </a:cubicBezTo>
                  <a:close/>
                  <a:moveTo>
                    <a:pt x="12960" y="16317"/>
                  </a:moveTo>
                  <a:cubicBezTo>
                    <a:pt x="12960" y="16250"/>
                    <a:pt x="12960" y="16250"/>
                    <a:pt x="12960" y="16250"/>
                  </a:cubicBezTo>
                  <a:cubicBezTo>
                    <a:pt x="13016" y="16183"/>
                    <a:pt x="13016" y="16183"/>
                    <a:pt x="13016" y="16183"/>
                  </a:cubicBezTo>
                  <a:cubicBezTo>
                    <a:pt x="13016" y="16250"/>
                    <a:pt x="13016" y="16250"/>
                    <a:pt x="13016" y="16250"/>
                  </a:cubicBezTo>
                  <a:cubicBezTo>
                    <a:pt x="12960" y="16317"/>
                    <a:pt x="12960" y="16317"/>
                    <a:pt x="12960" y="16317"/>
                  </a:cubicBezTo>
                  <a:cubicBezTo>
                    <a:pt x="12960" y="16317"/>
                    <a:pt x="12960" y="16317"/>
                    <a:pt x="12960" y="16317"/>
                  </a:cubicBezTo>
                  <a:close/>
                  <a:moveTo>
                    <a:pt x="16326" y="19995"/>
                  </a:moveTo>
                  <a:cubicBezTo>
                    <a:pt x="16270" y="19995"/>
                    <a:pt x="16270" y="19995"/>
                    <a:pt x="16270" y="19995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326" y="19928"/>
                    <a:pt x="16326" y="19928"/>
                    <a:pt x="16326" y="19928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95"/>
                    <a:pt x="16270" y="19995"/>
                    <a:pt x="16270" y="19995"/>
                  </a:cubicBezTo>
                  <a:cubicBezTo>
                    <a:pt x="16270" y="19995"/>
                    <a:pt x="16270" y="19995"/>
                    <a:pt x="16270" y="19995"/>
                  </a:cubicBezTo>
                  <a:cubicBezTo>
                    <a:pt x="16326" y="19995"/>
                    <a:pt x="16326" y="19995"/>
                    <a:pt x="16326" y="19995"/>
                  </a:cubicBezTo>
                  <a:close/>
                  <a:moveTo>
                    <a:pt x="17504" y="20196"/>
                  </a:moveTo>
                  <a:cubicBezTo>
                    <a:pt x="17504" y="20196"/>
                    <a:pt x="17504" y="20196"/>
                    <a:pt x="17504" y="20196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062"/>
                    <a:pt x="17504" y="20062"/>
                    <a:pt x="17504" y="20062"/>
                  </a:cubicBezTo>
                  <a:cubicBezTo>
                    <a:pt x="17504" y="20062"/>
                    <a:pt x="17504" y="20062"/>
                    <a:pt x="17504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129"/>
                    <a:pt x="17561" y="20129"/>
                    <a:pt x="17561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04" y="20196"/>
                    <a:pt x="17504" y="20196"/>
                    <a:pt x="17504" y="20196"/>
                  </a:cubicBezTo>
                  <a:close/>
                  <a:moveTo>
                    <a:pt x="17561" y="20263"/>
                  </a:moveTo>
                  <a:cubicBezTo>
                    <a:pt x="17561" y="20196"/>
                    <a:pt x="17561" y="20196"/>
                    <a:pt x="17561" y="20196"/>
                  </a:cubicBezTo>
                  <a:cubicBezTo>
                    <a:pt x="17617" y="20196"/>
                    <a:pt x="17617" y="20196"/>
                    <a:pt x="17617" y="20196"/>
                  </a:cubicBezTo>
                  <a:cubicBezTo>
                    <a:pt x="17617" y="20263"/>
                    <a:pt x="17617" y="20263"/>
                    <a:pt x="17617" y="20263"/>
                  </a:cubicBezTo>
                  <a:cubicBezTo>
                    <a:pt x="17561" y="20263"/>
                    <a:pt x="17561" y="20263"/>
                    <a:pt x="17561" y="20263"/>
                  </a:cubicBezTo>
                  <a:cubicBezTo>
                    <a:pt x="17561" y="20263"/>
                    <a:pt x="17561" y="20263"/>
                    <a:pt x="17561" y="20263"/>
                  </a:cubicBezTo>
                  <a:close/>
                  <a:moveTo>
                    <a:pt x="18065" y="18390"/>
                  </a:moveTo>
                  <a:cubicBezTo>
                    <a:pt x="18065" y="18323"/>
                    <a:pt x="18065" y="18323"/>
                    <a:pt x="18065" y="18323"/>
                  </a:cubicBezTo>
                  <a:cubicBezTo>
                    <a:pt x="18122" y="18256"/>
                    <a:pt x="18122" y="18256"/>
                    <a:pt x="18122" y="18256"/>
                  </a:cubicBezTo>
                  <a:cubicBezTo>
                    <a:pt x="18122" y="18323"/>
                    <a:pt x="18122" y="18323"/>
                    <a:pt x="18122" y="18323"/>
                  </a:cubicBezTo>
                  <a:cubicBezTo>
                    <a:pt x="18065" y="18390"/>
                    <a:pt x="18065" y="18390"/>
                    <a:pt x="18065" y="18390"/>
                  </a:cubicBezTo>
                  <a:cubicBezTo>
                    <a:pt x="18065" y="18390"/>
                    <a:pt x="18065" y="18390"/>
                    <a:pt x="18065" y="18390"/>
                  </a:cubicBezTo>
                  <a:cubicBezTo>
                    <a:pt x="18065" y="18390"/>
                    <a:pt x="18065" y="18390"/>
                    <a:pt x="18065" y="18390"/>
                  </a:cubicBezTo>
                  <a:close/>
                  <a:moveTo>
                    <a:pt x="17897" y="18724"/>
                  </a:moveTo>
                  <a:cubicBezTo>
                    <a:pt x="17897" y="18791"/>
                    <a:pt x="17897" y="18791"/>
                    <a:pt x="17897" y="18791"/>
                  </a:cubicBezTo>
                  <a:cubicBezTo>
                    <a:pt x="17897" y="18791"/>
                    <a:pt x="17897" y="18791"/>
                    <a:pt x="17897" y="18791"/>
                  </a:cubicBezTo>
                  <a:cubicBezTo>
                    <a:pt x="17953" y="18791"/>
                    <a:pt x="17953" y="18791"/>
                    <a:pt x="17953" y="18791"/>
                  </a:cubicBezTo>
                  <a:cubicBezTo>
                    <a:pt x="17953" y="18791"/>
                    <a:pt x="17953" y="18791"/>
                    <a:pt x="17953" y="18791"/>
                  </a:cubicBezTo>
                  <a:cubicBezTo>
                    <a:pt x="17953" y="18724"/>
                    <a:pt x="17953" y="18724"/>
                    <a:pt x="17953" y="18724"/>
                  </a:cubicBezTo>
                  <a:cubicBezTo>
                    <a:pt x="17953" y="18724"/>
                    <a:pt x="17953" y="18724"/>
                    <a:pt x="17953" y="18724"/>
                  </a:cubicBezTo>
                  <a:cubicBezTo>
                    <a:pt x="17897" y="18724"/>
                    <a:pt x="17897" y="18724"/>
                    <a:pt x="17897" y="18724"/>
                  </a:cubicBezTo>
                  <a:close/>
                  <a:moveTo>
                    <a:pt x="18178" y="19193"/>
                  </a:move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234" y="19193"/>
                    <a:pt x="18234" y="19193"/>
                    <a:pt x="18234" y="19193"/>
                  </a:cubicBezTo>
                  <a:cubicBezTo>
                    <a:pt x="18234" y="19193"/>
                    <a:pt x="18234" y="19193"/>
                    <a:pt x="18234" y="19193"/>
                  </a:cubicBezTo>
                  <a:cubicBezTo>
                    <a:pt x="18178" y="19193"/>
                    <a:pt x="18178" y="19193"/>
                    <a:pt x="18178" y="19193"/>
                  </a:cubicBezTo>
                  <a:cubicBezTo>
                    <a:pt x="18178" y="19193"/>
                    <a:pt x="18178" y="19193"/>
                    <a:pt x="18178" y="19193"/>
                  </a:cubicBezTo>
                  <a:close/>
                  <a:moveTo>
                    <a:pt x="18065" y="19193"/>
                  </a:moveTo>
                  <a:cubicBezTo>
                    <a:pt x="18065" y="19193"/>
                    <a:pt x="18065" y="19193"/>
                    <a:pt x="18065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ubicBezTo>
                    <a:pt x="18122" y="19193"/>
                    <a:pt x="18122" y="19193"/>
                    <a:pt x="18122" y="19193"/>
                  </a:cubicBezTo>
                  <a:cubicBezTo>
                    <a:pt x="18065" y="19126"/>
                    <a:pt x="18065" y="19126"/>
                    <a:pt x="18065" y="19126"/>
                  </a:cubicBezTo>
                  <a:cubicBezTo>
                    <a:pt x="18122" y="19126"/>
                    <a:pt x="18122" y="19126"/>
                    <a:pt x="18122" y="19126"/>
                  </a:cubicBezTo>
                  <a:cubicBezTo>
                    <a:pt x="18122" y="19193"/>
                    <a:pt x="18122" y="19193"/>
                    <a:pt x="18122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09" y="19259"/>
                    <a:pt x="18009" y="19259"/>
                    <a:pt x="18009" y="19259"/>
                  </a:cubicBezTo>
                  <a:cubicBezTo>
                    <a:pt x="18009" y="19193"/>
                    <a:pt x="18009" y="19193"/>
                    <a:pt x="18009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lose/>
                  <a:moveTo>
                    <a:pt x="17673" y="19861"/>
                  </a:move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lose/>
                  <a:moveTo>
                    <a:pt x="18178" y="19728"/>
                  </a:move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lose/>
                  <a:moveTo>
                    <a:pt x="17617" y="18724"/>
                  </a:moveTo>
                  <a:cubicBezTo>
                    <a:pt x="17561" y="18724"/>
                    <a:pt x="17561" y="18724"/>
                    <a:pt x="17561" y="18724"/>
                  </a:cubicBezTo>
                  <a:cubicBezTo>
                    <a:pt x="17561" y="18791"/>
                    <a:pt x="17561" y="18791"/>
                    <a:pt x="17561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448" y="18858"/>
                    <a:pt x="17448" y="18858"/>
                    <a:pt x="17448" y="18858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92"/>
                    <a:pt x="17448" y="18992"/>
                    <a:pt x="17448" y="18992"/>
                  </a:cubicBezTo>
                  <a:cubicBezTo>
                    <a:pt x="17392" y="18992"/>
                    <a:pt x="17392" y="18992"/>
                    <a:pt x="17392" y="18992"/>
                  </a:cubicBezTo>
                  <a:cubicBezTo>
                    <a:pt x="17392" y="18992"/>
                    <a:pt x="17392" y="18992"/>
                    <a:pt x="17392" y="18992"/>
                  </a:cubicBezTo>
                  <a:cubicBezTo>
                    <a:pt x="17392" y="19059"/>
                    <a:pt x="17392" y="19059"/>
                    <a:pt x="17392" y="19059"/>
                  </a:cubicBezTo>
                  <a:cubicBezTo>
                    <a:pt x="17336" y="19126"/>
                    <a:pt x="17336" y="19126"/>
                    <a:pt x="17336" y="19126"/>
                  </a:cubicBezTo>
                  <a:cubicBezTo>
                    <a:pt x="17336" y="19126"/>
                    <a:pt x="17336" y="19126"/>
                    <a:pt x="17336" y="19126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280" y="19193"/>
                    <a:pt x="17280" y="19193"/>
                    <a:pt x="17280" y="19193"/>
                  </a:cubicBezTo>
                  <a:cubicBezTo>
                    <a:pt x="17280" y="19193"/>
                    <a:pt x="17280" y="19193"/>
                    <a:pt x="17280" y="19193"/>
                  </a:cubicBezTo>
                  <a:cubicBezTo>
                    <a:pt x="17224" y="19259"/>
                    <a:pt x="17224" y="19259"/>
                    <a:pt x="17224" y="19259"/>
                  </a:cubicBezTo>
                  <a:cubicBezTo>
                    <a:pt x="17224" y="19259"/>
                    <a:pt x="17224" y="19259"/>
                    <a:pt x="17224" y="19259"/>
                  </a:cubicBezTo>
                  <a:cubicBezTo>
                    <a:pt x="17280" y="19259"/>
                    <a:pt x="17280" y="19259"/>
                    <a:pt x="17280" y="19259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24" y="19393"/>
                    <a:pt x="17224" y="19393"/>
                    <a:pt x="17224" y="19393"/>
                  </a:cubicBezTo>
                  <a:cubicBezTo>
                    <a:pt x="17168" y="19326"/>
                    <a:pt x="17168" y="19326"/>
                    <a:pt x="17168" y="19326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12" y="19460"/>
                    <a:pt x="17112" y="19460"/>
                    <a:pt x="17112" y="19460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393"/>
                    <a:pt x="17056" y="19393"/>
                    <a:pt x="17056" y="19393"/>
                  </a:cubicBezTo>
                  <a:cubicBezTo>
                    <a:pt x="17112" y="19393"/>
                    <a:pt x="17112" y="19393"/>
                    <a:pt x="17112" y="19393"/>
                  </a:cubicBezTo>
                  <a:cubicBezTo>
                    <a:pt x="17056" y="19393"/>
                    <a:pt x="17056" y="19393"/>
                    <a:pt x="17056" y="19393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6999" y="19460"/>
                    <a:pt x="16999" y="19460"/>
                    <a:pt x="16999" y="19460"/>
                  </a:cubicBezTo>
                  <a:cubicBezTo>
                    <a:pt x="16943" y="19527"/>
                    <a:pt x="16943" y="19527"/>
                    <a:pt x="16943" y="19527"/>
                  </a:cubicBezTo>
                  <a:cubicBezTo>
                    <a:pt x="16999" y="19527"/>
                    <a:pt x="16999" y="19527"/>
                    <a:pt x="16999" y="19527"/>
                  </a:cubicBezTo>
                  <a:cubicBezTo>
                    <a:pt x="16999" y="19527"/>
                    <a:pt x="16999" y="19527"/>
                    <a:pt x="16999" y="19527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056" y="19594"/>
                    <a:pt x="17056" y="19594"/>
                    <a:pt x="17056" y="19594"/>
                  </a:cubicBezTo>
                  <a:cubicBezTo>
                    <a:pt x="16999" y="19661"/>
                    <a:pt x="16999" y="19661"/>
                    <a:pt x="16999" y="19661"/>
                  </a:cubicBezTo>
                  <a:cubicBezTo>
                    <a:pt x="16943" y="19728"/>
                    <a:pt x="16943" y="19728"/>
                    <a:pt x="16943" y="19728"/>
                  </a:cubicBezTo>
                  <a:cubicBezTo>
                    <a:pt x="16943" y="19728"/>
                    <a:pt x="16943" y="19728"/>
                    <a:pt x="16943" y="19728"/>
                  </a:cubicBezTo>
                  <a:cubicBezTo>
                    <a:pt x="16887" y="19728"/>
                    <a:pt x="16887" y="19728"/>
                    <a:pt x="16887" y="19728"/>
                  </a:cubicBezTo>
                  <a:cubicBezTo>
                    <a:pt x="16887" y="19794"/>
                    <a:pt x="16887" y="19794"/>
                    <a:pt x="16887" y="19794"/>
                  </a:cubicBezTo>
                  <a:cubicBezTo>
                    <a:pt x="16887" y="19794"/>
                    <a:pt x="16887" y="19794"/>
                    <a:pt x="16887" y="19794"/>
                  </a:cubicBezTo>
                  <a:cubicBezTo>
                    <a:pt x="16887" y="19861"/>
                    <a:pt x="16887" y="19861"/>
                    <a:pt x="16887" y="19861"/>
                  </a:cubicBezTo>
                  <a:cubicBezTo>
                    <a:pt x="16887" y="19861"/>
                    <a:pt x="16887" y="19861"/>
                    <a:pt x="16887" y="19861"/>
                  </a:cubicBezTo>
                  <a:cubicBezTo>
                    <a:pt x="16943" y="19861"/>
                    <a:pt x="16943" y="19861"/>
                    <a:pt x="16943" y="19861"/>
                  </a:cubicBezTo>
                  <a:cubicBezTo>
                    <a:pt x="16943" y="19861"/>
                    <a:pt x="16943" y="19861"/>
                    <a:pt x="16943" y="19861"/>
                  </a:cubicBezTo>
                  <a:cubicBezTo>
                    <a:pt x="16999" y="19861"/>
                    <a:pt x="16999" y="19861"/>
                    <a:pt x="16999" y="19861"/>
                  </a:cubicBezTo>
                  <a:cubicBezTo>
                    <a:pt x="17056" y="19861"/>
                    <a:pt x="17056" y="19861"/>
                    <a:pt x="17056" y="19861"/>
                  </a:cubicBezTo>
                  <a:cubicBezTo>
                    <a:pt x="17112" y="19861"/>
                    <a:pt x="17112" y="19861"/>
                    <a:pt x="17112" y="19861"/>
                  </a:cubicBezTo>
                  <a:cubicBezTo>
                    <a:pt x="17112" y="19794"/>
                    <a:pt x="17112" y="19794"/>
                    <a:pt x="17112" y="19794"/>
                  </a:cubicBezTo>
                  <a:cubicBezTo>
                    <a:pt x="17112" y="19794"/>
                    <a:pt x="17112" y="19794"/>
                    <a:pt x="17112" y="19794"/>
                  </a:cubicBezTo>
                  <a:cubicBezTo>
                    <a:pt x="17168" y="19794"/>
                    <a:pt x="17168" y="19794"/>
                    <a:pt x="17168" y="19794"/>
                  </a:cubicBezTo>
                  <a:cubicBezTo>
                    <a:pt x="17112" y="19861"/>
                    <a:pt x="17112" y="19861"/>
                    <a:pt x="17112" y="19861"/>
                  </a:cubicBezTo>
                  <a:cubicBezTo>
                    <a:pt x="17168" y="19861"/>
                    <a:pt x="17168" y="19861"/>
                    <a:pt x="17168" y="19861"/>
                  </a:cubicBezTo>
                  <a:cubicBezTo>
                    <a:pt x="17224" y="19861"/>
                    <a:pt x="17224" y="19861"/>
                    <a:pt x="17224" y="19861"/>
                  </a:cubicBezTo>
                  <a:cubicBezTo>
                    <a:pt x="17224" y="19861"/>
                    <a:pt x="17224" y="19861"/>
                    <a:pt x="17224" y="19861"/>
                  </a:cubicBezTo>
                  <a:cubicBezTo>
                    <a:pt x="17280" y="19861"/>
                    <a:pt x="17280" y="19861"/>
                    <a:pt x="17280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92" y="19928"/>
                    <a:pt x="17392" y="19928"/>
                    <a:pt x="17392" y="19928"/>
                  </a:cubicBezTo>
                  <a:cubicBezTo>
                    <a:pt x="17392" y="19861"/>
                    <a:pt x="17392" y="19861"/>
                    <a:pt x="17392" y="19861"/>
                  </a:cubicBezTo>
                  <a:cubicBezTo>
                    <a:pt x="17448" y="19928"/>
                    <a:pt x="17448" y="19928"/>
                    <a:pt x="17448" y="19928"/>
                  </a:cubicBezTo>
                  <a:cubicBezTo>
                    <a:pt x="17448" y="19928"/>
                    <a:pt x="17448" y="19928"/>
                    <a:pt x="17448" y="19928"/>
                  </a:cubicBezTo>
                  <a:cubicBezTo>
                    <a:pt x="17448" y="19861"/>
                    <a:pt x="17448" y="19861"/>
                    <a:pt x="17448" y="19861"/>
                  </a:cubicBezTo>
                  <a:cubicBezTo>
                    <a:pt x="17448" y="19861"/>
                    <a:pt x="17448" y="19861"/>
                    <a:pt x="17448" y="19861"/>
                  </a:cubicBezTo>
                  <a:cubicBezTo>
                    <a:pt x="17504" y="19861"/>
                    <a:pt x="17504" y="19861"/>
                    <a:pt x="17504" y="19861"/>
                  </a:cubicBezTo>
                  <a:cubicBezTo>
                    <a:pt x="17504" y="19861"/>
                    <a:pt x="17504" y="19861"/>
                    <a:pt x="17504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794"/>
                    <a:pt x="17617" y="19794"/>
                    <a:pt x="17617" y="19794"/>
                  </a:cubicBezTo>
                  <a:cubicBezTo>
                    <a:pt x="17617" y="19794"/>
                    <a:pt x="17617" y="19794"/>
                    <a:pt x="17617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17" y="19928"/>
                    <a:pt x="17617" y="19928"/>
                    <a:pt x="17617" y="19928"/>
                  </a:cubicBezTo>
                  <a:cubicBezTo>
                    <a:pt x="17617" y="19928"/>
                    <a:pt x="17617" y="19928"/>
                    <a:pt x="17617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85" y="19928"/>
                    <a:pt x="17785" y="19928"/>
                    <a:pt x="17785" y="19928"/>
                  </a:cubicBezTo>
                  <a:cubicBezTo>
                    <a:pt x="17785" y="19928"/>
                    <a:pt x="17785" y="19928"/>
                    <a:pt x="17785" y="19928"/>
                  </a:cubicBezTo>
                  <a:cubicBezTo>
                    <a:pt x="17785" y="19861"/>
                    <a:pt x="17785" y="19861"/>
                    <a:pt x="17785" y="19861"/>
                  </a:cubicBezTo>
                  <a:cubicBezTo>
                    <a:pt x="17785" y="19861"/>
                    <a:pt x="17785" y="19861"/>
                    <a:pt x="17785" y="19861"/>
                  </a:cubicBezTo>
                  <a:cubicBezTo>
                    <a:pt x="17841" y="19861"/>
                    <a:pt x="17841" y="19861"/>
                    <a:pt x="17841" y="19861"/>
                  </a:cubicBezTo>
                  <a:cubicBezTo>
                    <a:pt x="17841" y="19928"/>
                    <a:pt x="17841" y="19928"/>
                    <a:pt x="17841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861"/>
                    <a:pt x="17897" y="19861"/>
                    <a:pt x="17897" y="19861"/>
                  </a:cubicBezTo>
                  <a:cubicBezTo>
                    <a:pt x="17953" y="19861"/>
                    <a:pt x="17953" y="19861"/>
                    <a:pt x="17953" y="19861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41" y="19928"/>
                    <a:pt x="17841" y="19928"/>
                    <a:pt x="17841" y="19928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20062"/>
                    <a:pt x="17785" y="20062"/>
                    <a:pt x="17785" y="20062"/>
                  </a:cubicBezTo>
                  <a:cubicBezTo>
                    <a:pt x="17785" y="20062"/>
                    <a:pt x="17785" y="20062"/>
                    <a:pt x="17785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673" y="20062"/>
                    <a:pt x="17673" y="20062"/>
                    <a:pt x="17673" y="20062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73" y="20196"/>
                    <a:pt x="17673" y="20196"/>
                    <a:pt x="17673" y="20196"/>
                  </a:cubicBezTo>
                  <a:cubicBezTo>
                    <a:pt x="17673" y="20196"/>
                    <a:pt x="17673" y="20196"/>
                    <a:pt x="17673" y="20196"/>
                  </a:cubicBezTo>
                  <a:cubicBezTo>
                    <a:pt x="17673" y="20129"/>
                    <a:pt x="17673" y="20129"/>
                    <a:pt x="17673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96"/>
                    <a:pt x="17729" y="20196"/>
                    <a:pt x="17729" y="20196"/>
                  </a:cubicBezTo>
                  <a:cubicBezTo>
                    <a:pt x="17785" y="20129"/>
                    <a:pt x="17785" y="20129"/>
                    <a:pt x="17785" y="20129"/>
                  </a:cubicBezTo>
                  <a:cubicBezTo>
                    <a:pt x="17785" y="20129"/>
                    <a:pt x="17785" y="20129"/>
                    <a:pt x="17785" y="20129"/>
                  </a:cubicBezTo>
                  <a:cubicBezTo>
                    <a:pt x="17841" y="20129"/>
                    <a:pt x="17841" y="20129"/>
                    <a:pt x="17841" y="20129"/>
                  </a:cubicBezTo>
                  <a:cubicBezTo>
                    <a:pt x="17841" y="20129"/>
                    <a:pt x="17841" y="20129"/>
                    <a:pt x="17841" y="20129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97" y="19995"/>
                    <a:pt x="17897" y="19995"/>
                    <a:pt x="17897" y="19995"/>
                  </a:cubicBezTo>
                  <a:cubicBezTo>
                    <a:pt x="17897" y="19995"/>
                    <a:pt x="17897" y="19995"/>
                    <a:pt x="17897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8009" y="19995"/>
                    <a:pt x="18009" y="19995"/>
                    <a:pt x="18009" y="19995"/>
                  </a:cubicBezTo>
                  <a:cubicBezTo>
                    <a:pt x="18009" y="19928"/>
                    <a:pt x="18009" y="19928"/>
                    <a:pt x="18009" y="19928"/>
                  </a:cubicBezTo>
                  <a:cubicBezTo>
                    <a:pt x="18065" y="19861"/>
                    <a:pt x="18065" y="19861"/>
                    <a:pt x="18065" y="19861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122" y="19794"/>
                    <a:pt x="18122" y="19794"/>
                    <a:pt x="18122" y="19794"/>
                  </a:cubicBezTo>
                  <a:cubicBezTo>
                    <a:pt x="18122" y="19861"/>
                    <a:pt x="18122" y="19861"/>
                    <a:pt x="18122" y="19861"/>
                  </a:cubicBezTo>
                  <a:cubicBezTo>
                    <a:pt x="18122" y="19928"/>
                    <a:pt x="18122" y="19928"/>
                    <a:pt x="18122" y="19928"/>
                  </a:cubicBezTo>
                  <a:cubicBezTo>
                    <a:pt x="18122" y="19928"/>
                    <a:pt x="18122" y="19928"/>
                    <a:pt x="18122" y="19928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065" y="20062"/>
                    <a:pt x="18065" y="20062"/>
                    <a:pt x="18065" y="20062"/>
                  </a:cubicBezTo>
                  <a:cubicBezTo>
                    <a:pt x="18065" y="20129"/>
                    <a:pt x="18065" y="20129"/>
                    <a:pt x="18065" y="20129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009" y="20196"/>
                    <a:pt x="18009" y="20196"/>
                    <a:pt x="18009" y="20196"/>
                  </a:cubicBezTo>
                  <a:cubicBezTo>
                    <a:pt x="18009" y="20196"/>
                    <a:pt x="18009" y="20196"/>
                    <a:pt x="18009" y="20196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122" y="20129"/>
                    <a:pt x="18122" y="20129"/>
                    <a:pt x="18122" y="20129"/>
                  </a:cubicBezTo>
                  <a:cubicBezTo>
                    <a:pt x="18122" y="20129"/>
                    <a:pt x="18122" y="20129"/>
                    <a:pt x="18122" y="20129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178" y="20129"/>
                    <a:pt x="18178" y="20129"/>
                    <a:pt x="18178" y="20129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263"/>
                    <a:pt x="18178" y="20263"/>
                    <a:pt x="18178" y="20263"/>
                  </a:cubicBezTo>
                  <a:cubicBezTo>
                    <a:pt x="18178" y="20329"/>
                    <a:pt x="18178" y="20329"/>
                    <a:pt x="18178" y="20329"/>
                  </a:cubicBezTo>
                  <a:cubicBezTo>
                    <a:pt x="18178" y="20263"/>
                    <a:pt x="18178" y="20263"/>
                    <a:pt x="18178" y="20263"/>
                  </a:cubicBezTo>
                  <a:cubicBezTo>
                    <a:pt x="18234" y="20263"/>
                    <a:pt x="18234" y="20263"/>
                    <a:pt x="18234" y="20263"/>
                  </a:cubicBezTo>
                  <a:cubicBezTo>
                    <a:pt x="18234" y="20263"/>
                    <a:pt x="18234" y="20263"/>
                    <a:pt x="18234" y="20263"/>
                  </a:cubicBezTo>
                  <a:cubicBezTo>
                    <a:pt x="18234" y="20263"/>
                    <a:pt x="18290" y="20263"/>
                    <a:pt x="18290" y="20263"/>
                  </a:cubicBezTo>
                  <a:cubicBezTo>
                    <a:pt x="18290" y="20263"/>
                    <a:pt x="18290" y="20263"/>
                    <a:pt x="18290" y="20263"/>
                  </a:cubicBezTo>
                  <a:cubicBezTo>
                    <a:pt x="18346" y="20263"/>
                    <a:pt x="18346" y="20263"/>
                    <a:pt x="18346" y="20263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062"/>
                    <a:pt x="18346" y="20062"/>
                    <a:pt x="18346" y="20062"/>
                  </a:cubicBezTo>
                  <a:cubicBezTo>
                    <a:pt x="18402" y="19995"/>
                    <a:pt x="18402" y="19995"/>
                    <a:pt x="18402" y="19995"/>
                  </a:cubicBezTo>
                  <a:cubicBezTo>
                    <a:pt x="18458" y="19995"/>
                    <a:pt x="18458" y="19995"/>
                    <a:pt x="18458" y="19995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928"/>
                    <a:pt x="18402" y="19928"/>
                    <a:pt x="18402" y="19928"/>
                  </a:cubicBezTo>
                  <a:cubicBezTo>
                    <a:pt x="18346" y="19928"/>
                    <a:pt x="18346" y="19928"/>
                    <a:pt x="18346" y="19928"/>
                  </a:cubicBezTo>
                  <a:cubicBezTo>
                    <a:pt x="18346" y="19995"/>
                    <a:pt x="18346" y="19995"/>
                    <a:pt x="18346" y="19995"/>
                  </a:cubicBezTo>
                  <a:cubicBezTo>
                    <a:pt x="18290" y="19995"/>
                    <a:pt x="18290" y="19995"/>
                    <a:pt x="18290" y="19995"/>
                  </a:cubicBezTo>
                  <a:cubicBezTo>
                    <a:pt x="18290" y="19928"/>
                    <a:pt x="18290" y="19928"/>
                    <a:pt x="18290" y="19928"/>
                  </a:cubicBezTo>
                  <a:cubicBezTo>
                    <a:pt x="18290" y="19928"/>
                    <a:pt x="18290" y="19928"/>
                    <a:pt x="18290" y="19928"/>
                  </a:cubicBezTo>
                  <a:cubicBezTo>
                    <a:pt x="18290" y="19861"/>
                    <a:pt x="18290" y="19861"/>
                    <a:pt x="18290" y="19861"/>
                  </a:cubicBezTo>
                  <a:cubicBezTo>
                    <a:pt x="18346" y="19861"/>
                    <a:pt x="18346" y="19861"/>
                    <a:pt x="18346" y="19861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28"/>
                    <a:pt x="18402" y="19728"/>
                    <a:pt x="18402" y="19728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290" y="19794"/>
                    <a:pt x="18290" y="19794"/>
                    <a:pt x="18290" y="19794"/>
                  </a:cubicBezTo>
                  <a:cubicBezTo>
                    <a:pt x="18290" y="19794"/>
                    <a:pt x="18290" y="19794"/>
                    <a:pt x="18290" y="19794"/>
                  </a:cubicBezTo>
                  <a:cubicBezTo>
                    <a:pt x="18290" y="19861"/>
                    <a:pt x="18290" y="19861"/>
                    <a:pt x="18290" y="19861"/>
                  </a:cubicBezTo>
                  <a:cubicBezTo>
                    <a:pt x="18234" y="19861"/>
                    <a:pt x="18234" y="19861"/>
                    <a:pt x="18234" y="19861"/>
                  </a:cubicBezTo>
                  <a:cubicBezTo>
                    <a:pt x="18234" y="19928"/>
                    <a:pt x="18234" y="19928"/>
                    <a:pt x="18234" y="19928"/>
                  </a:cubicBezTo>
                  <a:cubicBezTo>
                    <a:pt x="18178" y="19928"/>
                    <a:pt x="18178" y="19928"/>
                    <a:pt x="18178" y="19928"/>
                  </a:cubicBezTo>
                  <a:cubicBezTo>
                    <a:pt x="18178" y="19928"/>
                    <a:pt x="18178" y="19928"/>
                    <a:pt x="18178" y="19928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22" y="19861"/>
                    <a:pt x="18122" y="19861"/>
                    <a:pt x="18122" y="19861"/>
                  </a:cubicBezTo>
                  <a:cubicBezTo>
                    <a:pt x="18122" y="19794"/>
                    <a:pt x="18122" y="19794"/>
                    <a:pt x="18122" y="19794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234" y="19794"/>
                    <a:pt x="18234" y="19794"/>
                    <a:pt x="18234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661"/>
                    <a:pt x="18234" y="19661"/>
                    <a:pt x="18234" y="19661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346" y="19661"/>
                    <a:pt x="18346" y="19661"/>
                    <a:pt x="18346" y="19661"/>
                  </a:cubicBezTo>
                  <a:cubicBezTo>
                    <a:pt x="18346" y="19594"/>
                    <a:pt x="18346" y="19594"/>
                    <a:pt x="18346" y="19594"/>
                  </a:cubicBezTo>
                  <a:cubicBezTo>
                    <a:pt x="18402" y="19594"/>
                    <a:pt x="18402" y="19594"/>
                    <a:pt x="18402" y="19594"/>
                  </a:cubicBezTo>
                  <a:cubicBezTo>
                    <a:pt x="18402" y="19527"/>
                    <a:pt x="18402" y="19527"/>
                    <a:pt x="18402" y="19527"/>
                  </a:cubicBezTo>
                  <a:cubicBezTo>
                    <a:pt x="18346" y="19527"/>
                    <a:pt x="18346" y="19527"/>
                    <a:pt x="18346" y="19527"/>
                  </a:cubicBezTo>
                  <a:cubicBezTo>
                    <a:pt x="18346" y="19527"/>
                    <a:pt x="18346" y="19527"/>
                    <a:pt x="18346" y="19527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27"/>
                    <a:pt x="18290" y="19527"/>
                    <a:pt x="18290" y="19527"/>
                  </a:cubicBezTo>
                  <a:cubicBezTo>
                    <a:pt x="18290" y="19527"/>
                    <a:pt x="18290" y="19527"/>
                    <a:pt x="18290" y="19527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34" y="19594"/>
                    <a:pt x="18234" y="19594"/>
                    <a:pt x="18234" y="19594"/>
                  </a:cubicBezTo>
                  <a:cubicBezTo>
                    <a:pt x="18234" y="19594"/>
                    <a:pt x="18234" y="19594"/>
                    <a:pt x="18234" y="19594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22" y="19661"/>
                    <a:pt x="18122" y="19661"/>
                    <a:pt x="18122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234" y="19527"/>
                    <a:pt x="18234" y="19527"/>
                    <a:pt x="18234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234" y="19460"/>
                    <a:pt x="18234" y="19460"/>
                    <a:pt x="18234" y="19460"/>
                  </a:cubicBezTo>
                  <a:cubicBezTo>
                    <a:pt x="18234" y="19393"/>
                    <a:pt x="18234" y="19393"/>
                    <a:pt x="18234" y="19393"/>
                  </a:cubicBezTo>
                  <a:cubicBezTo>
                    <a:pt x="18290" y="19393"/>
                    <a:pt x="18290" y="19393"/>
                    <a:pt x="18290" y="19393"/>
                  </a:cubicBezTo>
                  <a:cubicBezTo>
                    <a:pt x="18290" y="19393"/>
                    <a:pt x="18290" y="19393"/>
                    <a:pt x="18290" y="19393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34" y="19259"/>
                    <a:pt x="18234" y="19259"/>
                    <a:pt x="18234" y="19259"/>
                  </a:cubicBezTo>
                  <a:cubicBezTo>
                    <a:pt x="18178" y="19259"/>
                    <a:pt x="18178" y="19259"/>
                    <a:pt x="18178" y="19259"/>
                  </a:cubicBezTo>
                  <a:cubicBezTo>
                    <a:pt x="18178" y="19259"/>
                    <a:pt x="18178" y="19259"/>
                    <a:pt x="18178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393"/>
                    <a:pt x="18122" y="19393"/>
                    <a:pt x="18122" y="19393"/>
                  </a:cubicBezTo>
                  <a:cubicBezTo>
                    <a:pt x="18065" y="19393"/>
                    <a:pt x="18065" y="19393"/>
                    <a:pt x="18065" y="19393"/>
                  </a:cubicBezTo>
                  <a:cubicBezTo>
                    <a:pt x="18122" y="19393"/>
                    <a:pt x="18122" y="19393"/>
                    <a:pt x="18122" y="19393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393"/>
                    <a:pt x="17953" y="19393"/>
                    <a:pt x="17953" y="19393"/>
                  </a:cubicBezTo>
                  <a:cubicBezTo>
                    <a:pt x="17897" y="19393"/>
                    <a:pt x="17897" y="19393"/>
                    <a:pt x="17897" y="19393"/>
                  </a:cubicBezTo>
                  <a:cubicBezTo>
                    <a:pt x="17897" y="19393"/>
                    <a:pt x="17897" y="19393"/>
                    <a:pt x="17897" y="19393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259"/>
                    <a:pt x="17953" y="19259"/>
                    <a:pt x="17953" y="19259"/>
                  </a:cubicBezTo>
                  <a:cubicBezTo>
                    <a:pt x="17953" y="19259"/>
                    <a:pt x="17953" y="19259"/>
                    <a:pt x="17953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41" y="19259"/>
                    <a:pt x="17841" y="19259"/>
                    <a:pt x="17841" y="19259"/>
                  </a:cubicBezTo>
                  <a:cubicBezTo>
                    <a:pt x="17841" y="19326"/>
                    <a:pt x="17841" y="19326"/>
                    <a:pt x="17841" y="19326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85" y="19193"/>
                    <a:pt x="17785" y="19193"/>
                    <a:pt x="17785" y="19193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29" y="19193"/>
                    <a:pt x="17729" y="19193"/>
                    <a:pt x="17729" y="19193"/>
                  </a:cubicBezTo>
                  <a:cubicBezTo>
                    <a:pt x="17729" y="19126"/>
                    <a:pt x="17729" y="19126"/>
                    <a:pt x="17729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841" y="19126"/>
                    <a:pt x="17841" y="19126"/>
                    <a:pt x="17841" y="19126"/>
                  </a:cubicBezTo>
                  <a:cubicBezTo>
                    <a:pt x="17841" y="19126"/>
                    <a:pt x="17841" y="19126"/>
                    <a:pt x="17841" y="19126"/>
                  </a:cubicBezTo>
                  <a:cubicBezTo>
                    <a:pt x="17897" y="19126"/>
                    <a:pt x="17897" y="19126"/>
                    <a:pt x="17897" y="19126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41" y="19059"/>
                    <a:pt x="17841" y="19059"/>
                    <a:pt x="17841" y="19059"/>
                  </a:cubicBezTo>
                  <a:cubicBezTo>
                    <a:pt x="17841" y="19059"/>
                    <a:pt x="17841" y="19059"/>
                    <a:pt x="17841" y="19059"/>
                  </a:cubicBezTo>
                  <a:cubicBezTo>
                    <a:pt x="17785" y="19059"/>
                    <a:pt x="17785" y="19059"/>
                    <a:pt x="17785" y="19059"/>
                  </a:cubicBezTo>
                  <a:cubicBezTo>
                    <a:pt x="17785" y="19059"/>
                    <a:pt x="17785" y="19059"/>
                    <a:pt x="17785" y="19059"/>
                  </a:cubicBezTo>
                  <a:cubicBezTo>
                    <a:pt x="17729" y="19059"/>
                    <a:pt x="17729" y="19059"/>
                    <a:pt x="17729" y="19059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29" y="18992"/>
                    <a:pt x="17729" y="18992"/>
                    <a:pt x="17729" y="18992"/>
                  </a:cubicBezTo>
                  <a:cubicBezTo>
                    <a:pt x="17729" y="18992"/>
                    <a:pt x="17729" y="18992"/>
                    <a:pt x="17729" y="18992"/>
                  </a:cubicBezTo>
                  <a:cubicBezTo>
                    <a:pt x="17673" y="19059"/>
                    <a:pt x="17673" y="19059"/>
                    <a:pt x="17673" y="19059"/>
                  </a:cubicBezTo>
                  <a:cubicBezTo>
                    <a:pt x="17673" y="19059"/>
                    <a:pt x="17673" y="19059"/>
                    <a:pt x="17673" y="19059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561" y="19193"/>
                    <a:pt x="17561" y="19193"/>
                    <a:pt x="17561" y="19193"/>
                  </a:cubicBezTo>
                  <a:cubicBezTo>
                    <a:pt x="17561" y="19126"/>
                    <a:pt x="17561" y="19126"/>
                    <a:pt x="17561" y="19126"/>
                  </a:cubicBezTo>
                  <a:cubicBezTo>
                    <a:pt x="17561" y="19126"/>
                    <a:pt x="17561" y="19126"/>
                    <a:pt x="17561" y="19126"/>
                  </a:cubicBezTo>
                  <a:cubicBezTo>
                    <a:pt x="17617" y="19059"/>
                    <a:pt x="17617" y="19059"/>
                    <a:pt x="17617" y="19059"/>
                  </a:cubicBezTo>
                  <a:cubicBezTo>
                    <a:pt x="17617" y="19059"/>
                    <a:pt x="17617" y="19059"/>
                    <a:pt x="17617" y="19059"/>
                  </a:cubicBezTo>
                  <a:cubicBezTo>
                    <a:pt x="17617" y="18992"/>
                    <a:pt x="17617" y="18992"/>
                    <a:pt x="17617" y="18992"/>
                  </a:cubicBezTo>
                  <a:cubicBezTo>
                    <a:pt x="17673" y="18992"/>
                    <a:pt x="17673" y="18992"/>
                    <a:pt x="17673" y="18992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729" y="18858"/>
                    <a:pt x="17729" y="18858"/>
                    <a:pt x="17729" y="18858"/>
                  </a:cubicBezTo>
                  <a:cubicBezTo>
                    <a:pt x="17729" y="18858"/>
                    <a:pt x="17729" y="18858"/>
                    <a:pt x="17729" y="18858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841" y="18791"/>
                    <a:pt x="17841" y="18791"/>
                    <a:pt x="17841" y="18791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897" y="18658"/>
                    <a:pt x="17897" y="18658"/>
                    <a:pt x="17897" y="18658"/>
                  </a:cubicBezTo>
                  <a:cubicBezTo>
                    <a:pt x="17897" y="18658"/>
                    <a:pt x="17897" y="18658"/>
                    <a:pt x="17897" y="18658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841" y="18658"/>
                    <a:pt x="17841" y="18658"/>
                    <a:pt x="17841" y="18658"/>
                  </a:cubicBezTo>
                  <a:cubicBezTo>
                    <a:pt x="17841" y="18591"/>
                    <a:pt x="17841" y="18591"/>
                    <a:pt x="17841" y="18591"/>
                  </a:cubicBezTo>
                  <a:cubicBezTo>
                    <a:pt x="17841" y="18591"/>
                    <a:pt x="17841" y="18591"/>
                    <a:pt x="17841" y="18591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953" y="18591"/>
                    <a:pt x="17953" y="18591"/>
                    <a:pt x="17953" y="18591"/>
                  </a:cubicBezTo>
                  <a:cubicBezTo>
                    <a:pt x="17953" y="18591"/>
                    <a:pt x="17953" y="18591"/>
                    <a:pt x="17953" y="18591"/>
                  </a:cubicBezTo>
                  <a:cubicBezTo>
                    <a:pt x="17953" y="18524"/>
                    <a:pt x="17953" y="18524"/>
                    <a:pt x="17953" y="18524"/>
                  </a:cubicBezTo>
                  <a:cubicBezTo>
                    <a:pt x="17953" y="18457"/>
                    <a:pt x="17953" y="18457"/>
                    <a:pt x="17953" y="18457"/>
                  </a:cubicBezTo>
                  <a:cubicBezTo>
                    <a:pt x="17953" y="18457"/>
                    <a:pt x="17953" y="18457"/>
                    <a:pt x="17953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785" y="18524"/>
                    <a:pt x="17785" y="18524"/>
                    <a:pt x="17785" y="18524"/>
                  </a:cubicBezTo>
                  <a:cubicBezTo>
                    <a:pt x="17785" y="18524"/>
                    <a:pt x="17785" y="18524"/>
                    <a:pt x="17785" y="18524"/>
                  </a:cubicBezTo>
                  <a:cubicBezTo>
                    <a:pt x="17729" y="18524"/>
                    <a:pt x="17729" y="18524"/>
                    <a:pt x="17729" y="18524"/>
                  </a:cubicBezTo>
                  <a:cubicBezTo>
                    <a:pt x="17673" y="18591"/>
                    <a:pt x="17673" y="18591"/>
                    <a:pt x="17673" y="18591"/>
                  </a:cubicBezTo>
                  <a:cubicBezTo>
                    <a:pt x="17673" y="18591"/>
                    <a:pt x="17673" y="18591"/>
                    <a:pt x="17673" y="18591"/>
                  </a:cubicBezTo>
                  <a:cubicBezTo>
                    <a:pt x="17673" y="18658"/>
                    <a:pt x="17673" y="18658"/>
                    <a:pt x="17673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724"/>
                    <a:pt x="17617" y="18724"/>
                    <a:pt x="17617" y="18724"/>
                  </a:cubicBezTo>
                  <a:close/>
                  <a:moveTo>
                    <a:pt x="15990" y="19193"/>
                  </a:moveTo>
                  <a:cubicBezTo>
                    <a:pt x="16046" y="19193"/>
                    <a:pt x="16046" y="19193"/>
                    <a:pt x="16046" y="19193"/>
                  </a:cubicBezTo>
                  <a:cubicBezTo>
                    <a:pt x="16158" y="19259"/>
                    <a:pt x="16158" y="19259"/>
                    <a:pt x="16158" y="19259"/>
                  </a:cubicBezTo>
                  <a:cubicBezTo>
                    <a:pt x="16214" y="19259"/>
                    <a:pt x="16214" y="19259"/>
                    <a:pt x="16214" y="19259"/>
                  </a:cubicBezTo>
                  <a:cubicBezTo>
                    <a:pt x="16270" y="19259"/>
                    <a:pt x="16270" y="19259"/>
                    <a:pt x="16270" y="19259"/>
                  </a:cubicBezTo>
                  <a:cubicBezTo>
                    <a:pt x="16270" y="19326"/>
                    <a:pt x="16270" y="19326"/>
                    <a:pt x="16270" y="19326"/>
                  </a:cubicBezTo>
                  <a:cubicBezTo>
                    <a:pt x="16326" y="19326"/>
                    <a:pt x="16326" y="19326"/>
                    <a:pt x="16326" y="19326"/>
                  </a:cubicBezTo>
                  <a:cubicBezTo>
                    <a:pt x="16382" y="19326"/>
                    <a:pt x="16382" y="19326"/>
                    <a:pt x="16382" y="19326"/>
                  </a:cubicBezTo>
                  <a:cubicBezTo>
                    <a:pt x="16438" y="19326"/>
                    <a:pt x="16438" y="19326"/>
                    <a:pt x="16438" y="19326"/>
                  </a:cubicBezTo>
                  <a:cubicBezTo>
                    <a:pt x="16438" y="19326"/>
                    <a:pt x="16438" y="19326"/>
                    <a:pt x="16438" y="19326"/>
                  </a:cubicBezTo>
                  <a:cubicBezTo>
                    <a:pt x="16382" y="19259"/>
                    <a:pt x="16382" y="19259"/>
                    <a:pt x="16382" y="19259"/>
                  </a:cubicBezTo>
                  <a:cubicBezTo>
                    <a:pt x="16382" y="19259"/>
                    <a:pt x="16382" y="19259"/>
                    <a:pt x="16382" y="19259"/>
                  </a:cubicBezTo>
                  <a:cubicBezTo>
                    <a:pt x="16382" y="19193"/>
                    <a:pt x="16382" y="19193"/>
                    <a:pt x="16382" y="19193"/>
                  </a:cubicBezTo>
                  <a:cubicBezTo>
                    <a:pt x="16326" y="19193"/>
                    <a:pt x="16326" y="19193"/>
                    <a:pt x="16326" y="19193"/>
                  </a:cubicBezTo>
                  <a:cubicBezTo>
                    <a:pt x="16270" y="19126"/>
                    <a:pt x="16270" y="19126"/>
                    <a:pt x="16270" y="19126"/>
                  </a:cubicBezTo>
                  <a:cubicBezTo>
                    <a:pt x="16214" y="19126"/>
                    <a:pt x="16214" y="19126"/>
                    <a:pt x="16214" y="19126"/>
                  </a:cubicBezTo>
                  <a:cubicBezTo>
                    <a:pt x="16214" y="19126"/>
                    <a:pt x="16214" y="19126"/>
                    <a:pt x="16214" y="19126"/>
                  </a:cubicBezTo>
                  <a:cubicBezTo>
                    <a:pt x="16158" y="19059"/>
                    <a:pt x="16158" y="19059"/>
                    <a:pt x="16158" y="19059"/>
                  </a:cubicBezTo>
                  <a:cubicBezTo>
                    <a:pt x="16102" y="19059"/>
                    <a:pt x="16102" y="19059"/>
                    <a:pt x="16102" y="19059"/>
                  </a:cubicBezTo>
                  <a:cubicBezTo>
                    <a:pt x="16046" y="18992"/>
                    <a:pt x="16046" y="18992"/>
                    <a:pt x="16046" y="18992"/>
                  </a:cubicBezTo>
                  <a:cubicBezTo>
                    <a:pt x="15934" y="18992"/>
                    <a:pt x="15934" y="18992"/>
                    <a:pt x="15934" y="18992"/>
                  </a:cubicBezTo>
                  <a:cubicBezTo>
                    <a:pt x="15877" y="18992"/>
                    <a:pt x="15877" y="18992"/>
                    <a:pt x="15877" y="18992"/>
                  </a:cubicBezTo>
                  <a:cubicBezTo>
                    <a:pt x="15821" y="18992"/>
                    <a:pt x="15821" y="18992"/>
                    <a:pt x="15821" y="18992"/>
                  </a:cubicBezTo>
                  <a:cubicBezTo>
                    <a:pt x="15877" y="19059"/>
                    <a:pt x="15877" y="19059"/>
                    <a:pt x="15877" y="19059"/>
                  </a:cubicBezTo>
                  <a:cubicBezTo>
                    <a:pt x="15934" y="19059"/>
                    <a:pt x="15934" y="19059"/>
                    <a:pt x="15934" y="19059"/>
                  </a:cubicBezTo>
                  <a:cubicBezTo>
                    <a:pt x="15990" y="19126"/>
                    <a:pt x="15990" y="19126"/>
                    <a:pt x="15990" y="19126"/>
                  </a:cubicBezTo>
                  <a:cubicBezTo>
                    <a:pt x="15990" y="19193"/>
                    <a:pt x="15990" y="19193"/>
                    <a:pt x="15990" y="19193"/>
                  </a:cubicBezTo>
                  <a:cubicBezTo>
                    <a:pt x="15990" y="19193"/>
                    <a:pt x="15990" y="19193"/>
                    <a:pt x="15990" y="19193"/>
                  </a:cubicBezTo>
                  <a:close/>
                  <a:moveTo>
                    <a:pt x="16046" y="20396"/>
                  </a:moveTo>
                  <a:cubicBezTo>
                    <a:pt x="15990" y="20396"/>
                    <a:pt x="15990" y="20396"/>
                    <a:pt x="15990" y="20396"/>
                  </a:cubicBezTo>
                  <a:cubicBezTo>
                    <a:pt x="15934" y="20329"/>
                    <a:pt x="15934" y="20329"/>
                    <a:pt x="15934" y="20329"/>
                  </a:cubicBezTo>
                  <a:cubicBezTo>
                    <a:pt x="15821" y="20329"/>
                    <a:pt x="15821" y="20329"/>
                    <a:pt x="15821" y="20329"/>
                  </a:cubicBezTo>
                  <a:cubicBezTo>
                    <a:pt x="15821" y="20329"/>
                    <a:pt x="15821" y="20329"/>
                    <a:pt x="15821" y="20329"/>
                  </a:cubicBezTo>
                  <a:cubicBezTo>
                    <a:pt x="15821" y="20263"/>
                    <a:pt x="15821" y="20263"/>
                    <a:pt x="15821" y="20263"/>
                  </a:cubicBezTo>
                  <a:cubicBezTo>
                    <a:pt x="15765" y="20263"/>
                    <a:pt x="15765" y="20263"/>
                    <a:pt x="15765" y="20263"/>
                  </a:cubicBezTo>
                  <a:cubicBezTo>
                    <a:pt x="15765" y="20263"/>
                    <a:pt x="15765" y="20263"/>
                    <a:pt x="15765" y="20263"/>
                  </a:cubicBezTo>
                  <a:cubicBezTo>
                    <a:pt x="15765" y="20196"/>
                    <a:pt x="15765" y="20196"/>
                    <a:pt x="15765" y="20196"/>
                  </a:cubicBezTo>
                  <a:cubicBezTo>
                    <a:pt x="15709" y="20196"/>
                    <a:pt x="15709" y="20196"/>
                    <a:pt x="15709" y="20196"/>
                  </a:cubicBezTo>
                  <a:cubicBezTo>
                    <a:pt x="15709" y="20196"/>
                    <a:pt x="15709" y="20196"/>
                    <a:pt x="15709" y="20196"/>
                  </a:cubicBezTo>
                  <a:cubicBezTo>
                    <a:pt x="15709" y="20129"/>
                    <a:pt x="15709" y="20129"/>
                    <a:pt x="15709" y="20129"/>
                  </a:cubicBezTo>
                  <a:cubicBezTo>
                    <a:pt x="15653" y="20129"/>
                    <a:pt x="15653" y="20129"/>
                    <a:pt x="15653" y="20129"/>
                  </a:cubicBezTo>
                  <a:cubicBezTo>
                    <a:pt x="15653" y="20129"/>
                    <a:pt x="15653" y="20129"/>
                    <a:pt x="15653" y="20129"/>
                  </a:cubicBezTo>
                  <a:cubicBezTo>
                    <a:pt x="15653" y="20062"/>
                    <a:pt x="15653" y="20062"/>
                    <a:pt x="15653" y="20062"/>
                  </a:cubicBezTo>
                  <a:cubicBezTo>
                    <a:pt x="15765" y="19995"/>
                    <a:pt x="15765" y="19995"/>
                    <a:pt x="15765" y="19995"/>
                  </a:cubicBezTo>
                  <a:cubicBezTo>
                    <a:pt x="15765" y="20062"/>
                    <a:pt x="15765" y="20062"/>
                    <a:pt x="15765" y="20062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96"/>
                    <a:pt x="15765" y="20196"/>
                    <a:pt x="15765" y="20196"/>
                  </a:cubicBezTo>
                  <a:cubicBezTo>
                    <a:pt x="15821" y="20196"/>
                    <a:pt x="15821" y="20196"/>
                    <a:pt x="15821" y="20196"/>
                  </a:cubicBezTo>
                  <a:cubicBezTo>
                    <a:pt x="15821" y="20196"/>
                    <a:pt x="15821" y="20196"/>
                    <a:pt x="15821" y="20196"/>
                  </a:cubicBezTo>
                  <a:cubicBezTo>
                    <a:pt x="15877" y="20196"/>
                    <a:pt x="15877" y="20196"/>
                    <a:pt x="15877" y="20196"/>
                  </a:cubicBezTo>
                  <a:cubicBezTo>
                    <a:pt x="15934" y="20263"/>
                    <a:pt x="15934" y="20263"/>
                    <a:pt x="15934" y="20263"/>
                  </a:cubicBezTo>
                  <a:cubicBezTo>
                    <a:pt x="15934" y="20263"/>
                    <a:pt x="15934" y="20263"/>
                    <a:pt x="15934" y="20263"/>
                  </a:cubicBezTo>
                  <a:cubicBezTo>
                    <a:pt x="15990" y="20263"/>
                    <a:pt x="15990" y="20263"/>
                    <a:pt x="15990" y="20263"/>
                  </a:cubicBezTo>
                  <a:cubicBezTo>
                    <a:pt x="16046" y="20263"/>
                    <a:pt x="16046" y="20263"/>
                    <a:pt x="16046" y="20263"/>
                  </a:cubicBezTo>
                  <a:cubicBezTo>
                    <a:pt x="16046" y="20196"/>
                    <a:pt x="16046" y="20196"/>
                    <a:pt x="16046" y="20196"/>
                  </a:cubicBezTo>
                  <a:cubicBezTo>
                    <a:pt x="16102" y="20263"/>
                    <a:pt x="16102" y="20263"/>
                    <a:pt x="16102" y="20263"/>
                  </a:cubicBezTo>
                  <a:cubicBezTo>
                    <a:pt x="16158" y="20263"/>
                    <a:pt x="16158" y="20263"/>
                    <a:pt x="16158" y="20263"/>
                  </a:cubicBezTo>
                  <a:cubicBezTo>
                    <a:pt x="16158" y="20263"/>
                    <a:pt x="16158" y="20263"/>
                    <a:pt x="16158" y="20263"/>
                  </a:cubicBezTo>
                  <a:cubicBezTo>
                    <a:pt x="16102" y="20263"/>
                    <a:pt x="16102" y="20263"/>
                    <a:pt x="16102" y="20263"/>
                  </a:cubicBezTo>
                  <a:cubicBezTo>
                    <a:pt x="16102" y="20329"/>
                    <a:pt x="16102" y="20329"/>
                    <a:pt x="16102" y="20329"/>
                  </a:cubicBezTo>
                  <a:cubicBezTo>
                    <a:pt x="16102" y="20329"/>
                    <a:pt x="16102" y="20329"/>
                    <a:pt x="16102" y="20329"/>
                  </a:cubicBezTo>
                  <a:cubicBezTo>
                    <a:pt x="16046" y="20396"/>
                    <a:pt x="16046" y="20396"/>
                    <a:pt x="16046" y="20396"/>
                  </a:cubicBezTo>
                  <a:cubicBezTo>
                    <a:pt x="16046" y="20396"/>
                    <a:pt x="16046" y="20396"/>
                    <a:pt x="16046" y="20396"/>
                  </a:cubicBezTo>
                  <a:close/>
                  <a:moveTo>
                    <a:pt x="16382" y="20597"/>
                  </a:moveTo>
                  <a:cubicBezTo>
                    <a:pt x="16382" y="20597"/>
                    <a:pt x="16382" y="20597"/>
                    <a:pt x="16382" y="20597"/>
                  </a:cubicBezTo>
                  <a:cubicBezTo>
                    <a:pt x="16270" y="20530"/>
                    <a:pt x="16270" y="20530"/>
                    <a:pt x="16270" y="20530"/>
                  </a:cubicBezTo>
                  <a:cubicBezTo>
                    <a:pt x="16270" y="20463"/>
                    <a:pt x="16270" y="20463"/>
                    <a:pt x="16270" y="20463"/>
                  </a:cubicBezTo>
                  <a:cubicBezTo>
                    <a:pt x="16270" y="20396"/>
                    <a:pt x="16270" y="20396"/>
                    <a:pt x="16270" y="20396"/>
                  </a:cubicBezTo>
                  <a:cubicBezTo>
                    <a:pt x="16270" y="20396"/>
                    <a:pt x="16270" y="20396"/>
                    <a:pt x="16270" y="20396"/>
                  </a:cubicBezTo>
                  <a:cubicBezTo>
                    <a:pt x="16382" y="20329"/>
                    <a:pt x="16382" y="20329"/>
                    <a:pt x="16382" y="20329"/>
                  </a:cubicBezTo>
                  <a:cubicBezTo>
                    <a:pt x="16438" y="20263"/>
                    <a:pt x="16438" y="20263"/>
                    <a:pt x="16438" y="20263"/>
                  </a:cubicBezTo>
                  <a:cubicBezTo>
                    <a:pt x="16438" y="20196"/>
                    <a:pt x="16438" y="20196"/>
                    <a:pt x="16438" y="20196"/>
                  </a:cubicBezTo>
                  <a:cubicBezTo>
                    <a:pt x="16438" y="20196"/>
                    <a:pt x="16438" y="20196"/>
                    <a:pt x="16438" y="20196"/>
                  </a:cubicBezTo>
                  <a:cubicBezTo>
                    <a:pt x="16495" y="20129"/>
                    <a:pt x="16495" y="20129"/>
                    <a:pt x="16495" y="20129"/>
                  </a:cubicBezTo>
                  <a:cubicBezTo>
                    <a:pt x="16551" y="20062"/>
                    <a:pt x="16551" y="20062"/>
                    <a:pt x="16551" y="20062"/>
                  </a:cubicBezTo>
                  <a:cubicBezTo>
                    <a:pt x="16607" y="20062"/>
                    <a:pt x="16607" y="20062"/>
                    <a:pt x="16607" y="20062"/>
                  </a:cubicBezTo>
                  <a:cubicBezTo>
                    <a:pt x="16607" y="20129"/>
                    <a:pt x="16607" y="20129"/>
                    <a:pt x="16607" y="20129"/>
                  </a:cubicBezTo>
                  <a:cubicBezTo>
                    <a:pt x="16551" y="20129"/>
                    <a:pt x="16551" y="20129"/>
                    <a:pt x="16551" y="20129"/>
                  </a:cubicBezTo>
                  <a:cubicBezTo>
                    <a:pt x="16607" y="20129"/>
                    <a:pt x="16607" y="20129"/>
                    <a:pt x="16607" y="20129"/>
                  </a:cubicBezTo>
                  <a:cubicBezTo>
                    <a:pt x="16607" y="20196"/>
                    <a:pt x="16607" y="20196"/>
                    <a:pt x="16607" y="20196"/>
                  </a:cubicBezTo>
                  <a:cubicBezTo>
                    <a:pt x="16551" y="20263"/>
                    <a:pt x="16551" y="20263"/>
                    <a:pt x="16551" y="20263"/>
                  </a:cubicBezTo>
                  <a:cubicBezTo>
                    <a:pt x="16495" y="20329"/>
                    <a:pt x="16495" y="20329"/>
                    <a:pt x="16495" y="20329"/>
                  </a:cubicBezTo>
                  <a:cubicBezTo>
                    <a:pt x="16551" y="20329"/>
                    <a:pt x="16551" y="20329"/>
                    <a:pt x="16551" y="20329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551" y="20396"/>
                    <a:pt x="16551" y="20396"/>
                    <a:pt x="16551" y="20396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607" y="20329"/>
                    <a:pt x="16607" y="20329"/>
                    <a:pt x="16607" y="20329"/>
                  </a:cubicBezTo>
                  <a:cubicBezTo>
                    <a:pt x="16663" y="20329"/>
                    <a:pt x="16663" y="20329"/>
                    <a:pt x="16663" y="20329"/>
                  </a:cubicBezTo>
                  <a:cubicBezTo>
                    <a:pt x="16719" y="20396"/>
                    <a:pt x="16719" y="20396"/>
                    <a:pt x="16719" y="20396"/>
                  </a:cubicBezTo>
                  <a:cubicBezTo>
                    <a:pt x="16719" y="20463"/>
                    <a:pt x="16719" y="20463"/>
                    <a:pt x="16719" y="20463"/>
                  </a:cubicBezTo>
                  <a:cubicBezTo>
                    <a:pt x="16719" y="20463"/>
                    <a:pt x="16719" y="20463"/>
                    <a:pt x="16719" y="20463"/>
                  </a:cubicBezTo>
                  <a:cubicBezTo>
                    <a:pt x="16663" y="20463"/>
                    <a:pt x="16663" y="20463"/>
                    <a:pt x="16663" y="20463"/>
                  </a:cubicBezTo>
                  <a:cubicBezTo>
                    <a:pt x="16663" y="20463"/>
                    <a:pt x="16663" y="20463"/>
                    <a:pt x="16663" y="20463"/>
                  </a:cubicBezTo>
                  <a:cubicBezTo>
                    <a:pt x="16551" y="20530"/>
                    <a:pt x="16551" y="20530"/>
                    <a:pt x="16551" y="20530"/>
                  </a:cubicBezTo>
                  <a:cubicBezTo>
                    <a:pt x="16495" y="20530"/>
                    <a:pt x="16495" y="20530"/>
                    <a:pt x="16495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382" y="20597"/>
                    <a:pt x="16382" y="20597"/>
                    <a:pt x="16382" y="20597"/>
                  </a:cubicBezTo>
                  <a:cubicBezTo>
                    <a:pt x="16382" y="20597"/>
                    <a:pt x="16382" y="20597"/>
                    <a:pt x="16382" y="20597"/>
                  </a:cubicBezTo>
                  <a:close/>
                  <a:moveTo>
                    <a:pt x="12567" y="17387"/>
                  </a:moveTo>
                  <a:cubicBezTo>
                    <a:pt x="12567" y="17454"/>
                    <a:pt x="12567" y="17454"/>
                    <a:pt x="12567" y="17454"/>
                  </a:cubicBezTo>
                  <a:cubicBezTo>
                    <a:pt x="12567" y="17454"/>
                    <a:pt x="12567" y="17454"/>
                    <a:pt x="12567" y="17454"/>
                  </a:cubicBezTo>
                  <a:cubicBezTo>
                    <a:pt x="12567" y="17387"/>
                    <a:pt x="12567" y="17387"/>
                    <a:pt x="12567" y="17387"/>
                  </a:cubicBezTo>
                  <a:cubicBezTo>
                    <a:pt x="12567" y="17320"/>
                    <a:pt x="12567" y="17320"/>
                    <a:pt x="12567" y="17320"/>
                  </a:cubicBezTo>
                  <a:cubicBezTo>
                    <a:pt x="12567" y="17387"/>
                    <a:pt x="12567" y="17387"/>
                    <a:pt x="12567" y="17387"/>
                  </a:cubicBezTo>
                  <a:cubicBezTo>
                    <a:pt x="12567" y="17387"/>
                    <a:pt x="12567" y="17387"/>
                    <a:pt x="12567" y="17387"/>
                  </a:cubicBezTo>
                  <a:close/>
                  <a:moveTo>
                    <a:pt x="12511" y="17989"/>
                  </a:moveTo>
                  <a:cubicBezTo>
                    <a:pt x="12567" y="17922"/>
                    <a:pt x="12567" y="17922"/>
                    <a:pt x="12567" y="17922"/>
                  </a:cubicBezTo>
                  <a:cubicBezTo>
                    <a:pt x="12567" y="17922"/>
                    <a:pt x="12567" y="17922"/>
                    <a:pt x="12567" y="17922"/>
                  </a:cubicBezTo>
                  <a:cubicBezTo>
                    <a:pt x="12623" y="17922"/>
                    <a:pt x="12623" y="17922"/>
                    <a:pt x="12623" y="17922"/>
                  </a:cubicBezTo>
                  <a:cubicBezTo>
                    <a:pt x="12623" y="17922"/>
                    <a:pt x="12623" y="17922"/>
                    <a:pt x="12623" y="17922"/>
                  </a:cubicBezTo>
                  <a:cubicBezTo>
                    <a:pt x="12567" y="17989"/>
                    <a:pt x="12567" y="17989"/>
                    <a:pt x="12567" y="17989"/>
                  </a:cubicBezTo>
                  <a:cubicBezTo>
                    <a:pt x="12511" y="17989"/>
                    <a:pt x="12511" y="17989"/>
                    <a:pt x="12511" y="17989"/>
                  </a:cubicBezTo>
                  <a:close/>
                  <a:moveTo>
                    <a:pt x="12062" y="17521"/>
                  </a:moveTo>
                  <a:cubicBezTo>
                    <a:pt x="12118" y="17454"/>
                    <a:pt x="12118" y="17454"/>
                    <a:pt x="12118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231" y="17454"/>
                    <a:pt x="12231" y="17454"/>
                    <a:pt x="12231" y="17454"/>
                  </a:cubicBezTo>
                  <a:cubicBezTo>
                    <a:pt x="12231" y="17454"/>
                    <a:pt x="12231" y="17454"/>
                    <a:pt x="12231" y="17454"/>
                  </a:cubicBezTo>
                  <a:cubicBezTo>
                    <a:pt x="12287" y="17454"/>
                    <a:pt x="12287" y="17454"/>
                    <a:pt x="12287" y="17454"/>
                  </a:cubicBezTo>
                  <a:cubicBezTo>
                    <a:pt x="12343" y="17521"/>
                    <a:pt x="12343" y="17521"/>
                    <a:pt x="12343" y="17521"/>
                  </a:cubicBezTo>
                  <a:cubicBezTo>
                    <a:pt x="12343" y="17521"/>
                    <a:pt x="12343" y="17521"/>
                    <a:pt x="12343" y="17521"/>
                  </a:cubicBezTo>
                  <a:cubicBezTo>
                    <a:pt x="12343" y="17588"/>
                    <a:pt x="12343" y="17588"/>
                    <a:pt x="12343" y="17588"/>
                  </a:cubicBezTo>
                  <a:cubicBezTo>
                    <a:pt x="12343" y="17588"/>
                    <a:pt x="12343" y="17588"/>
                    <a:pt x="12343" y="17588"/>
                  </a:cubicBezTo>
                  <a:cubicBezTo>
                    <a:pt x="12231" y="17588"/>
                    <a:pt x="12231" y="17588"/>
                    <a:pt x="12231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18" y="17588"/>
                    <a:pt x="12118" y="17588"/>
                    <a:pt x="12118" y="17588"/>
                  </a:cubicBezTo>
                  <a:cubicBezTo>
                    <a:pt x="12118" y="17588"/>
                    <a:pt x="12118" y="17588"/>
                    <a:pt x="12118" y="17588"/>
                  </a:cubicBezTo>
                  <a:cubicBezTo>
                    <a:pt x="12062" y="17588"/>
                    <a:pt x="12062" y="17588"/>
                    <a:pt x="12062" y="17588"/>
                  </a:cubicBezTo>
                  <a:cubicBezTo>
                    <a:pt x="12062" y="17521"/>
                    <a:pt x="12062" y="17521"/>
                    <a:pt x="12062" y="17521"/>
                  </a:cubicBezTo>
                  <a:close/>
                  <a:moveTo>
                    <a:pt x="1908" y="17788"/>
                  </a:moveTo>
                  <a:cubicBezTo>
                    <a:pt x="1964" y="17788"/>
                    <a:pt x="1964" y="17788"/>
                    <a:pt x="1964" y="17788"/>
                  </a:cubicBezTo>
                  <a:cubicBezTo>
                    <a:pt x="1964" y="17855"/>
                    <a:pt x="1964" y="17855"/>
                    <a:pt x="1964" y="17855"/>
                  </a:cubicBezTo>
                  <a:cubicBezTo>
                    <a:pt x="1964" y="17922"/>
                    <a:pt x="1964" y="17922"/>
                    <a:pt x="1964" y="17922"/>
                  </a:cubicBezTo>
                  <a:cubicBezTo>
                    <a:pt x="1908" y="17855"/>
                    <a:pt x="1908" y="17855"/>
                    <a:pt x="1908" y="17855"/>
                  </a:cubicBezTo>
                  <a:cubicBezTo>
                    <a:pt x="1908" y="17788"/>
                    <a:pt x="1908" y="17788"/>
                    <a:pt x="1908" y="17788"/>
                  </a:cubicBezTo>
                  <a:close/>
                  <a:moveTo>
                    <a:pt x="1795" y="17654"/>
                  </a:moveTo>
                  <a:cubicBezTo>
                    <a:pt x="1795" y="17588"/>
                    <a:pt x="1795" y="17588"/>
                    <a:pt x="1795" y="17588"/>
                  </a:cubicBezTo>
                  <a:cubicBezTo>
                    <a:pt x="1851" y="17521"/>
                    <a:pt x="1851" y="17521"/>
                    <a:pt x="1851" y="17521"/>
                  </a:cubicBezTo>
                  <a:cubicBezTo>
                    <a:pt x="1795" y="17654"/>
                    <a:pt x="1795" y="17654"/>
                    <a:pt x="1795" y="17654"/>
                  </a:cubicBezTo>
                  <a:close/>
                  <a:moveTo>
                    <a:pt x="1515" y="17387"/>
                  </a:moveTo>
                  <a:cubicBezTo>
                    <a:pt x="1571" y="17387"/>
                    <a:pt x="1571" y="17387"/>
                    <a:pt x="1571" y="17387"/>
                  </a:cubicBezTo>
                  <a:cubicBezTo>
                    <a:pt x="1571" y="17387"/>
                    <a:pt x="1571" y="17387"/>
                    <a:pt x="1571" y="17387"/>
                  </a:cubicBezTo>
                  <a:cubicBezTo>
                    <a:pt x="1515" y="17387"/>
                    <a:pt x="1515" y="17387"/>
                    <a:pt x="1515" y="17387"/>
                  </a:cubicBezTo>
                  <a:close/>
                  <a:moveTo>
                    <a:pt x="1122" y="17186"/>
                  </a:moveTo>
                  <a:cubicBezTo>
                    <a:pt x="1122" y="17253"/>
                    <a:pt x="1122" y="17253"/>
                    <a:pt x="1122" y="17253"/>
                  </a:cubicBezTo>
                  <a:cubicBezTo>
                    <a:pt x="1178" y="17253"/>
                    <a:pt x="1178" y="17253"/>
                    <a:pt x="1178" y="17253"/>
                  </a:cubicBezTo>
                  <a:cubicBezTo>
                    <a:pt x="1178" y="17320"/>
                    <a:pt x="1178" y="17320"/>
                    <a:pt x="1178" y="17320"/>
                  </a:cubicBezTo>
                  <a:cubicBezTo>
                    <a:pt x="1290" y="17320"/>
                    <a:pt x="1290" y="17320"/>
                    <a:pt x="1290" y="17320"/>
                  </a:cubicBezTo>
                  <a:cubicBezTo>
                    <a:pt x="1234" y="17387"/>
                    <a:pt x="1234" y="17387"/>
                    <a:pt x="1234" y="17387"/>
                  </a:cubicBezTo>
                  <a:cubicBezTo>
                    <a:pt x="1178" y="17387"/>
                    <a:pt x="1178" y="17387"/>
                    <a:pt x="1178" y="17387"/>
                  </a:cubicBezTo>
                  <a:cubicBezTo>
                    <a:pt x="1178" y="17454"/>
                    <a:pt x="1178" y="17454"/>
                    <a:pt x="1178" y="17454"/>
                  </a:cubicBezTo>
                  <a:cubicBezTo>
                    <a:pt x="1178" y="17454"/>
                    <a:pt x="1178" y="17454"/>
                    <a:pt x="1178" y="17454"/>
                  </a:cubicBezTo>
                  <a:cubicBezTo>
                    <a:pt x="1178" y="17521"/>
                    <a:pt x="1178" y="17521"/>
                    <a:pt x="1178" y="17521"/>
                  </a:cubicBezTo>
                  <a:cubicBezTo>
                    <a:pt x="1178" y="17521"/>
                    <a:pt x="1178" y="17521"/>
                    <a:pt x="1178" y="17521"/>
                  </a:cubicBezTo>
                  <a:cubicBezTo>
                    <a:pt x="1234" y="17521"/>
                    <a:pt x="1234" y="17521"/>
                    <a:pt x="1234" y="17521"/>
                  </a:cubicBezTo>
                  <a:cubicBezTo>
                    <a:pt x="1234" y="17588"/>
                    <a:pt x="1234" y="17588"/>
                    <a:pt x="1234" y="17588"/>
                  </a:cubicBezTo>
                  <a:cubicBezTo>
                    <a:pt x="1290" y="17588"/>
                    <a:pt x="1290" y="17588"/>
                    <a:pt x="1290" y="17588"/>
                  </a:cubicBezTo>
                  <a:cubicBezTo>
                    <a:pt x="1290" y="17588"/>
                    <a:pt x="1290" y="17588"/>
                    <a:pt x="1290" y="17588"/>
                  </a:cubicBezTo>
                  <a:cubicBezTo>
                    <a:pt x="1346" y="17654"/>
                    <a:pt x="1346" y="17654"/>
                    <a:pt x="1346" y="17654"/>
                  </a:cubicBezTo>
                  <a:cubicBezTo>
                    <a:pt x="1403" y="17588"/>
                    <a:pt x="1403" y="17588"/>
                    <a:pt x="1403" y="17588"/>
                  </a:cubicBezTo>
                  <a:cubicBezTo>
                    <a:pt x="1346" y="17721"/>
                    <a:pt x="1346" y="17721"/>
                    <a:pt x="1346" y="17721"/>
                  </a:cubicBezTo>
                  <a:cubicBezTo>
                    <a:pt x="1346" y="17788"/>
                    <a:pt x="1346" y="17788"/>
                    <a:pt x="1346" y="17788"/>
                  </a:cubicBezTo>
                  <a:cubicBezTo>
                    <a:pt x="1403" y="17721"/>
                    <a:pt x="1403" y="17721"/>
                    <a:pt x="1403" y="17721"/>
                  </a:cubicBezTo>
                  <a:cubicBezTo>
                    <a:pt x="1403" y="17721"/>
                    <a:pt x="1403" y="17721"/>
                    <a:pt x="1403" y="17721"/>
                  </a:cubicBezTo>
                  <a:cubicBezTo>
                    <a:pt x="1459" y="17654"/>
                    <a:pt x="1459" y="17654"/>
                    <a:pt x="1459" y="17654"/>
                  </a:cubicBezTo>
                  <a:cubicBezTo>
                    <a:pt x="1459" y="17721"/>
                    <a:pt x="1459" y="17721"/>
                    <a:pt x="1459" y="17721"/>
                  </a:cubicBezTo>
                  <a:cubicBezTo>
                    <a:pt x="1403" y="17788"/>
                    <a:pt x="1403" y="17788"/>
                    <a:pt x="1403" y="17788"/>
                  </a:cubicBezTo>
                  <a:cubicBezTo>
                    <a:pt x="1403" y="17855"/>
                    <a:pt x="1403" y="17855"/>
                    <a:pt x="1403" y="17855"/>
                  </a:cubicBezTo>
                  <a:cubicBezTo>
                    <a:pt x="1403" y="17788"/>
                    <a:pt x="1403" y="17788"/>
                    <a:pt x="1403" y="17788"/>
                  </a:cubicBezTo>
                  <a:cubicBezTo>
                    <a:pt x="1459" y="17855"/>
                    <a:pt x="1459" y="17855"/>
                    <a:pt x="1459" y="17855"/>
                  </a:cubicBezTo>
                  <a:cubicBezTo>
                    <a:pt x="1515" y="17855"/>
                    <a:pt x="1515" y="17855"/>
                    <a:pt x="1515" y="17855"/>
                  </a:cubicBezTo>
                  <a:cubicBezTo>
                    <a:pt x="1515" y="17922"/>
                    <a:pt x="1515" y="17922"/>
                    <a:pt x="1515" y="17922"/>
                  </a:cubicBezTo>
                  <a:cubicBezTo>
                    <a:pt x="1571" y="17922"/>
                    <a:pt x="1571" y="17922"/>
                    <a:pt x="1571" y="17922"/>
                  </a:cubicBezTo>
                  <a:cubicBezTo>
                    <a:pt x="1571" y="17989"/>
                    <a:pt x="1571" y="17989"/>
                    <a:pt x="1571" y="17989"/>
                  </a:cubicBezTo>
                  <a:cubicBezTo>
                    <a:pt x="1571" y="18056"/>
                    <a:pt x="1571" y="18056"/>
                    <a:pt x="1571" y="18056"/>
                  </a:cubicBezTo>
                  <a:cubicBezTo>
                    <a:pt x="1627" y="18056"/>
                    <a:pt x="1627" y="18056"/>
                    <a:pt x="1627" y="18056"/>
                  </a:cubicBezTo>
                  <a:cubicBezTo>
                    <a:pt x="1627" y="18056"/>
                    <a:pt x="1627" y="18056"/>
                    <a:pt x="1627" y="18056"/>
                  </a:cubicBezTo>
                  <a:cubicBezTo>
                    <a:pt x="1683" y="18056"/>
                    <a:pt x="1683" y="18056"/>
                    <a:pt x="1683" y="18056"/>
                  </a:cubicBezTo>
                  <a:cubicBezTo>
                    <a:pt x="1739" y="18056"/>
                    <a:pt x="1739" y="18056"/>
                    <a:pt x="1739" y="18056"/>
                  </a:cubicBezTo>
                  <a:cubicBezTo>
                    <a:pt x="1627" y="18123"/>
                    <a:pt x="1627" y="18123"/>
                    <a:pt x="1627" y="18123"/>
                  </a:cubicBezTo>
                  <a:cubicBezTo>
                    <a:pt x="1739" y="18256"/>
                    <a:pt x="1739" y="18256"/>
                    <a:pt x="1739" y="18256"/>
                  </a:cubicBezTo>
                  <a:cubicBezTo>
                    <a:pt x="1795" y="18256"/>
                    <a:pt x="1795" y="18256"/>
                    <a:pt x="1795" y="18256"/>
                  </a:cubicBezTo>
                  <a:cubicBezTo>
                    <a:pt x="1795" y="18323"/>
                    <a:pt x="1795" y="18323"/>
                    <a:pt x="1795" y="18323"/>
                  </a:cubicBezTo>
                  <a:cubicBezTo>
                    <a:pt x="1964" y="18390"/>
                    <a:pt x="1964" y="18390"/>
                    <a:pt x="1964" y="18390"/>
                  </a:cubicBezTo>
                  <a:cubicBezTo>
                    <a:pt x="1964" y="18390"/>
                    <a:pt x="1964" y="18390"/>
                    <a:pt x="1964" y="18390"/>
                  </a:cubicBezTo>
                  <a:cubicBezTo>
                    <a:pt x="2020" y="18390"/>
                    <a:pt x="2020" y="18390"/>
                    <a:pt x="2020" y="18390"/>
                  </a:cubicBezTo>
                  <a:cubicBezTo>
                    <a:pt x="1964" y="18256"/>
                    <a:pt x="1964" y="18256"/>
                    <a:pt x="1964" y="18256"/>
                  </a:cubicBezTo>
                  <a:cubicBezTo>
                    <a:pt x="2020" y="18189"/>
                    <a:pt x="2020" y="18189"/>
                    <a:pt x="2020" y="18189"/>
                  </a:cubicBezTo>
                  <a:cubicBezTo>
                    <a:pt x="1964" y="18123"/>
                    <a:pt x="1964" y="18123"/>
                    <a:pt x="1964" y="18123"/>
                  </a:cubicBezTo>
                  <a:cubicBezTo>
                    <a:pt x="1964" y="18056"/>
                    <a:pt x="1964" y="18056"/>
                    <a:pt x="1964" y="18056"/>
                  </a:cubicBezTo>
                  <a:cubicBezTo>
                    <a:pt x="1964" y="17989"/>
                    <a:pt x="1964" y="17989"/>
                    <a:pt x="1964" y="17989"/>
                  </a:cubicBezTo>
                  <a:cubicBezTo>
                    <a:pt x="1851" y="17855"/>
                    <a:pt x="1851" y="17855"/>
                    <a:pt x="1851" y="17855"/>
                  </a:cubicBezTo>
                  <a:cubicBezTo>
                    <a:pt x="1795" y="17721"/>
                    <a:pt x="1795" y="17721"/>
                    <a:pt x="1795" y="17721"/>
                  </a:cubicBezTo>
                  <a:cubicBezTo>
                    <a:pt x="1739" y="17654"/>
                    <a:pt x="1739" y="17654"/>
                    <a:pt x="1739" y="17654"/>
                  </a:cubicBezTo>
                  <a:cubicBezTo>
                    <a:pt x="1739" y="17521"/>
                    <a:pt x="1739" y="17521"/>
                    <a:pt x="1739" y="17521"/>
                  </a:cubicBezTo>
                  <a:cubicBezTo>
                    <a:pt x="1739" y="17521"/>
                    <a:pt x="1739" y="17521"/>
                    <a:pt x="1739" y="17521"/>
                  </a:cubicBezTo>
                  <a:cubicBezTo>
                    <a:pt x="1683" y="17521"/>
                    <a:pt x="1683" y="17521"/>
                    <a:pt x="1683" y="17521"/>
                  </a:cubicBezTo>
                  <a:cubicBezTo>
                    <a:pt x="1571" y="17454"/>
                    <a:pt x="1571" y="17454"/>
                    <a:pt x="1571" y="17454"/>
                  </a:cubicBezTo>
                  <a:cubicBezTo>
                    <a:pt x="1515" y="17454"/>
                    <a:pt x="1515" y="17454"/>
                    <a:pt x="1515" y="17454"/>
                  </a:cubicBezTo>
                  <a:cubicBezTo>
                    <a:pt x="1515" y="17454"/>
                    <a:pt x="1515" y="17454"/>
                    <a:pt x="1515" y="17454"/>
                  </a:cubicBezTo>
                  <a:cubicBezTo>
                    <a:pt x="1459" y="17387"/>
                    <a:pt x="1459" y="17387"/>
                    <a:pt x="1459" y="17387"/>
                  </a:cubicBezTo>
                  <a:cubicBezTo>
                    <a:pt x="1403" y="17320"/>
                    <a:pt x="1403" y="17320"/>
                    <a:pt x="1403" y="17320"/>
                  </a:cubicBezTo>
                  <a:cubicBezTo>
                    <a:pt x="1346" y="17320"/>
                    <a:pt x="1346" y="17320"/>
                    <a:pt x="1346" y="17320"/>
                  </a:cubicBezTo>
                  <a:cubicBezTo>
                    <a:pt x="1346" y="17253"/>
                    <a:pt x="1346" y="17253"/>
                    <a:pt x="1346" y="17253"/>
                  </a:cubicBezTo>
                  <a:cubicBezTo>
                    <a:pt x="1290" y="17253"/>
                    <a:pt x="1290" y="17253"/>
                    <a:pt x="1290" y="17253"/>
                  </a:cubicBezTo>
                  <a:cubicBezTo>
                    <a:pt x="1234" y="17186"/>
                    <a:pt x="1234" y="17186"/>
                    <a:pt x="1234" y="17186"/>
                  </a:cubicBezTo>
                  <a:cubicBezTo>
                    <a:pt x="1178" y="17186"/>
                    <a:pt x="1178" y="17186"/>
                    <a:pt x="1178" y="17186"/>
                  </a:cubicBezTo>
                  <a:cubicBezTo>
                    <a:pt x="1178" y="17186"/>
                    <a:pt x="1178" y="17186"/>
                    <a:pt x="1178" y="17186"/>
                  </a:cubicBezTo>
                  <a:cubicBezTo>
                    <a:pt x="1122" y="17186"/>
                    <a:pt x="1122" y="17186"/>
                    <a:pt x="1122" y="17186"/>
                  </a:cubicBezTo>
                  <a:close/>
                  <a:moveTo>
                    <a:pt x="1571" y="17320"/>
                  </a:moveTo>
                  <a:cubicBezTo>
                    <a:pt x="1571" y="17320"/>
                    <a:pt x="1571" y="17320"/>
                    <a:pt x="1571" y="17320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320"/>
                    <a:pt x="1627" y="17320"/>
                    <a:pt x="1627" y="17320"/>
                  </a:cubicBezTo>
                  <a:cubicBezTo>
                    <a:pt x="1627" y="17320"/>
                    <a:pt x="1627" y="17320"/>
                    <a:pt x="1627" y="17320"/>
                  </a:cubicBezTo>
                  <a:cubicBezTo>
                    <a:pt x="1571" y="17320"/>
                    <a:pt x="1571" y="17320"/>
                    <a:pt x="1571" y="17320"/>
                  </a:cubicBezTo>
                  <a:cubicBezTo>
                    <a:pt x="1571" y="17320"/>
                    <a:pt x="1571" y="17320"/>
                    <a:pt x="1571" y="17320"/>
                  </a:cubicBezTo>
                  <a:close/>
                  <a:moveTo>
                    <a:pt x="1515" y="17253"/>
                  </a:moveTo>
                  <a:cubicBezTo>
                    <a:pt x="1571" y="17253"/>
                    <a:pt x="1571" y="17253"/>
                    <a:pt x="1571" y="17253"/>
                  </a:cubicBezTo>
                  <a:cubicBezTo>
                    <a:pt x="1571" y="17253"/>
                    <a:pt x="1571" y="17253"/>
                    <a:pt x="1571" y="17253"/>
                  </a:cubicBezTo>
                  <a:cubicBezTo>
                    <a:pt x="1515" y="17253"/>
                    <a:pt x="1515" y="17253"/>
                    <a:pt x="1515" y="17253"/>
                  </a:cubicBezTo>
                  <a:close/>
                  <a:moveTo>
                    <a:pt x="1234" y="16050"/>
                  </a:moveTo>
                  <a:cubicBezTo>
                    <a:pt x="1234" y="16116"/>
                    <a:pt x="1234" y="16116"/>
                    <a:pt x="1234" y="16116"/>
                  </a:cubicBezTo>
                  <a:cubicBezTo>
                    <a:pt x="1234" y="16116"/>
                    <a:pt x="1234" y="16116"/>
                    <a:pt x="1234" y="16116"/>
                  </a:cubicBezTo>
                  <a:cubicBezTo>
                    <a:pt x="1234" y="16050"/>
                    <a:pt x="1234" y="16050"/>
                    <a:pt x="1234" y="16050"/>
                  </a:cubicBezTo>
                  <a:close/>
                  <a:moveTo>
                    <a:pt x="1346" y="16651"/>
                  </a:moveTo>
                  <a:cubicBezTo>
                    <a:pt x="1346" y="16585"/>
                    <a:pt x="1346" y="16585"/>
                    <a:pt x="1346" y="16585"/>
                  </a:cubicBezTo>
                  <a:cubicBezTo>
                    <a:pt x="1403" y="16585"/>
                    <a:pt x="1403" y="16585"/>
                    <a:pt x="1403" y="16585"/>
                  </a:cubicBezTo>
                  <a:cubicBezTo>
                    <a:pt x="1403" y="16585"/>
                    <a:pt x="1403" y="16585"/>
                    <a:pt x="1403" y="16585"/>
                  </a:cubicBezTo>
                  <a:cubicBezTo>
                    <a:pt x="1403" y="16651"/>
                    <a:pt x="1403" y="16651"/>
                    <a:pt x="1403" y="16651"/>
                  </a:cubicBezTo>
                  <a:cubicBezTo>
                    <a:pt x="1346" y="16651"/>
                    <a:pt x="1346" y="16651"/>
                    <a:pt x="1346" y="16651"/>
                  </a:cubicBezTo>
                  <a:close/>
                  <a:moveTo>
                    <a:pt x="1346" y="16785"/>
                  </a:moveTo>
                  <a:cubicBezTo>
                    <a:pt x="1290" y="16852"/>
                    <a:pt x="1290" y="16852"/>
                    <a:pt x="1290" y="16852"/>
                  </a:cubicBezTo>
                  <a:cubicBezTo>
                    <a:pt x="1346" y="16919"/>
                    <a:pt x="1346" y="16919"/>
                    <a:pt x="1346" y="16919"/>
                  </a:cubicBezTo>
                  <a:cubicBezTo>
                    <a:pt x="1346" y="16919"/>
                    <a:pt x="1346" y="16919"/>
                    <a:pt x="1346" y="16919"/>
                  </a:cubicBezTo>
                  <a:cubicBezTo>
                    <a:pt x="1346" y="16852"/>
                    <a:pt x="1346" y="16852"/>
                    <a:pt x="1346" y="16852"/>
                  </a:cubicBezTo>
                  <a:cubicBezTo>
                    <a:pt x="1346" y="16785"/>
                    <a:pt x="1346" y="16785"/>
                    <a:pt x="1346" y="16785"/>
                  </a:cubicBezTo>
                  <a:close/>
                  <a:moveTo>
                    <a:pt x="1403" y="16718"/>
                  </a:moveTo>
                  <a:cubicBezTo>
                    <a:pt x="1403" y="16651"/>
                    <a:pt x="1403" y="16651"/>
                    <a:pt x="1403" y="16651"/>
                  </a:cubicBezTo>
                  <a:cubicBezTo>
                    <a:pt x="1403" y="16651"/>
                    <a:pt x="1403" y="16651"/>
                    <a:pt x="1403" y="16651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403" y="16718"/>
                    <a:pt x="1403" y="16718"/>
                  </a:cubicBezTo>
                  <a:close/>
                  <a:moveTo>
                    <a:pt x="1459" y="16651"/>
                  </a:moveTo>
                  <a:cubicBezTo>
                    <a:pt x="1515" y="16585"/>
                    <a:pt x="1515" y="16585"/>
                    <a:pt x="1515" y="16585"/>
                  </a:cubicBezTo>
                  <a:cubicBezTo>
                    <a:pt x="1515" y="16585"/>
                    <a:pt x="1515" y="16585"/>
                    <a:pt x="1515" y="16585"/>
                  </a:cubicBezTo>
                  <a:cubicBezTo>
                    <a:pt x="1571" y="16518"/>
                    <a:pt x="1571" y="16518"/>
                    <a:pt x="1571" y="16518"/>
                  </a:cubicBezTo>
                  <a:cubicBezTo>
                    <a:pt x="1627" y="16518"/>
                    <a:pt x="1627" y="16518"/>
                    <a:pt x="1627" y="16518"/>
                  </a:cubicBezTo>
                  <a:cubicBezTo>
                    <a:pt x="1627" y="16518"/>
                    <a:pt x="1627" y="16518"/>
                    <a:pt x="1627" y="16518"/>
                  </a:cubicBezTo>
                  <a:cubicBezTo>
                    <a:pt x="1571" y="16651"/>
                    <a:pt x="1571" y="16651"/>
                    <a:pt x="1571" y="16651"/>
                  </a:cubicBezTo>
                  <a:cubicBezTo>
                    <a:pt x="1515" y="16651"/>
                    <a:pt x="1515" y="16651"/>
                    <a:pt x="1515" y="16651"/>
                  </a:cubicBezTo>
                  <a:cubicBezTo>
                    <a:pt x="1459" y="16651"/>
                    <a:pt x="1459" y="16651"/>
                    <a:pt x="1459" y="16651"/>
                  </a:cubicBezTo>
                  <a:cubicBezTo>
                    <a:pt x="1459" y="16651"/>
                    <a:pt x="1459" y="16651"/>
                    <a:pt x="1459" y="16651"/>
                  </a:cubicBezTo>
                  <a:close/>
                  <a:moveTo>
                    <a:pt x="1403" y="16384"/>
                  </a:moveTo>
                  <a:cubicBezTo>
                    <a:pt x="1403" y="16317"/>
                    <a:pt x="1403" y="16317"/>
                    <a:pt x="1403" y="16317"/>
                  </a:cubicBezTo>
                  <a:cubicBezTo>
                    <a:pt x="1459" y="16317"/>
                    <a:pt x="1459" y="16317"/>
                    <a:pt x="1459" y="16317"/>
                  </a:cubicBezTo>
                  <a:cubicBezTo>
                    <a:pt x="1459" y="16317"/>
                    <a:pt x="1459" y="16317"/>
                    <a:pt x="1459" y="16317"/>
                  </a:cubicBezTo>
                  <a:cubicBezTo>
                    <a:pt x="1403" y="16384"/>
                    <a:pt x="1403" y="16384"/>
                    <a:pt x="1403" y="16384"/>
                  </a:cubicBezTo>
                  <a:cubicBezTo>
                    <a:pt x="1403" y="16384"/>
                    <a:pt x="1403" y="16384"/>
                    <a:pt x="1403" y="16384"/>
                  </a:cubicBezTo>
                  <a:cubicBezTo>
                    <a:pt x="1403" y="16384"/>
                    <a:pt x="1403" y="16384"/>
                    <a:pt x="1403" y="16384"/>
                  </a:cubicBezTo>
                  <a:close/>
                  <a:moveTo>
                    <a:pt x="1290" y="16384"/>
                  </a:moveTo>
                  <a:cubicBezTo>
                    <a:pt x="1346" y="16384"/>
                    <a:pt x="1346" y="16384"/>
                    <a:pt x="1346" y="16384"/>
                  </a:cubicBezTo>
                  <a:cubicBezTo>
                    <a:pt x="1346" y="16384"/>
                    <a:pt x="1346" y="16384"/>
                    <a:pt x="1346" y="16384"/>
                  </a:cubicBezTo>
                  <a:cubicBezTo>
                    <a:pt x="1346" y="16317"/>
                    <a:pt x="1346" y="16317"/>
                    <a:pt x="1346" y="16317"/>
                  </a:cubicBezTo>
                  <a:cubicBezTo>
                    <a:pt x="1290" y="16384"/>
                    <a:pt x="1290" y="16384"/>
                    <a:pt x="1290" y="16384"/>
                  </a:cubicBezTo>
                  <a:close/>
                  <a:moveTo>
                    <a:pt x="1234" y="16250"/>
                  </a:moveTo>
                  <a:cubicBezTo>
                    <a:pt x="1234" y="16317"/>
                    <a:pt x="1234" y="16317"/>
                    <a:pt x="1234" y="16317"/>
                  </a:cubicBezTo>
                  <a:cubicBezTo>
                    <a:pt x="1234" y="16317"/>
                    <a:pt x="1234" y="16317"/>
                    <a:pt x="1234" y="16317"/>
                  </a:cubicBezTo>
                  <a:cubicBezTo>
                    <a:pt x="1234" y="16384"/>
                    <a:pt x="1234" y="16384"/>
                    <a:pt x="1234" y="16384"/>
                  </a:cubicBezTo>
                  <a:cubicBezTo>
                    <a:pt x="1290" y="16317"/>
                    <a:pt x="1290" y="16317"/>
                    <a:pt x="1290" y="16317"/>
                  </a:cubicBezTo>
                  <a:cubicBezTo>
                    <a:pt x="1234" y="16250"/>
                    <a:pt x="1234" y="16250"/>
                    <a:pt x="1234" y="16250"/>
                  </a:cubicBezTo>
                  <a:cubicBezTo>
                    <a:pt x="1234" y="16250"/>
                    <a:pt x="1234" y="16250"/>
                    <a:pt x="1234" y="16250"/>
                  </a:cubicBezTo>
                  <a:close/>
                  <a:moveTo>
                    <a:pt x="1290" y="16183"/>
                  </a:moveTo>
                  <a:cubicBezTo>
                    <a:pt x="1290" y="16183"/>
                    <a:pt x="1290" y="16183"/>
                    <a:pt x="1290" y="16183"/>
                  </a:cubicBezTo>
                  <a:cubicBezTo>
                    <a:pt x="1290" y="16183"/>
                    <a:pt x="1290" y="16183"/>
                    <a:pt x="1290" y="16183"/>
                  </a:cubicBezTo>
                  <a:cubicBezTo>
                    <a:pt x="1290" y="16250"/>
                    <a:pt x="1290" y="16250"/>
                    <a:pt x="1290" y="16250"/>
                  </a:cubicBezTo>
                  <a:cubicBezTo>
                    <a:pt x="1346" y="16250"/>
                    <a:pt x="1346" y="16250"/>
                    <a:pt x="1346" y="16250"/>
                  </a:cubicBezTo>
                  <a:cubicBezTo>
                    <a:pt x="1403" y="16183"/>
                    <a:pt x="1403" y="16183"/>
                    <a:pt x="1403" y="16183"/>
                  </a:cubicBezTo>
                  <a:cubicBezTo>
                    <a:pt x="1346" y="16250"/>
                    <a:pt x="1346" y="16250"/>
                    <a:pt x="1346" y="16250"/>
                  </a:cubicBezTo>
                  <a:cubicBezTo>
                    <a:pt x="1346" y="16317"/>
                    <a:pt x="1346" y="16317"/>
                    <a:pt x="1346" y="16317"/>
                  </a:cubicBezTo>
                  <a:cubicBezTo>
                    <a:pt x="1403" y="16250"/>
                    <a:pt x="1403" y="16250"/>
                    <a:pt x="1403" y="16250"/>
                  </a:cubicBezTo>
                  <a:cubicBezTo>
                    <a:pt x="1403" y="16116"/>
                    <a:pt x="1403" y="16116"/>
                    <a:pt x="1403" y="16116"/>
                  </a:cubicBezTo>
                  <a:cubicBezTo>
                    <a:pt x="1346" y="16116"/>
                    <a:pt x="1346" y="16116"/>
                    <a:pt x="1346" y="16116"/>
                  </a:cubicBezTo>
                  <a:cubicBezTo>
                    <a:pt x="1290" y="16116"/>
                    <a:pt x="1290" y="16116"/>
                    <a:pt x="1290" y="16116"/>
                  </a:cubicBezTo>
                  <a:cubicBezTo>
                    <a:pt x="1290" y="16183"/>
                    <a:pt x="1290" y="16183"/>
                    <a:pt x="1290" y="16183"/>
                  </a:cubicBezTo>
                  <a:close/>
                  <a:moveTo>
                    <a:pt x="1290" y="16050"/>
                  </a:moveTo>
                  <a:cubicBezTo>
                    <a:pt x="1290" y="16116"/>
                    <a:pt x="1290" y="16116"/>
                    <a:pt x="1290" y="16116"/>
                  </a:cubicBezTo>
                  <a:cubicBezTo>
                    <a:pt x="1290" y="16050"/>
                    <a:pt x="1290" y="16050"/>
                    <a:pt x="1290" y="16050"/>
                  </a:cubicBezTo>
                  <a:cubicBezTo>
                    <a:pt x="1290" y="16050"/>
                    <a:pt x="1290" y="16050"/>
                    <a:pt x="1290" y="16050"/>
                  </a:cubicBezTo>
                  <a:cubicBezTo>
                    <a:pt x="1290" y="16050"/>
                    <a:pt x="1290" y="16050"/>
                    <a:pt x="1290" y="16050"/>
                  </a:cubicBezTo>
                  <a:close/>
                  <a:moveTo>
                    <a:pt x="1346" y="15983"/>
                  </a:moveTo>
                  <a:cubicBezTo>
                    <a:pt x="1403" y="15916"/>
                    <a:pt x="1403" y="15916"/>
                    <a:pt x="1403" y="15916"/>
                  </a:cubicBezTo>
                  <a:cubicBezTo>
                    <a:pt x="1403" y="15849"/>
                    <a:pt x="1403" y="15849"/>
                    <a:pt x="1403" y="15849"/>
                  </a:cubicBezTo>
                  <a:cubicBezTo>
                    <a:pt x="1459" y="15849"/>
                    <a:pt x="1459" y="15849"/>
                    <a:pt x="1459" y="15849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403" y="15916"/>
                    <a:pt x="1403" y="15916"/>
                    <a:pt x="1403" y="15916"/>
                  </a:cubicBezTo>
                  <a:cubicBezTo>
                    <a:pt x="1346" y="15983"/>
                    <a:pt x="1346" y="15983"/>
                    <a:pt x="1346" y="15983"/>
                  </a:cubicBezTo>
                  <a:close/>
                  <a:moveTo>
                    <a:pt x="1066" y="15782"/>
                  </a:moveTo>
                  <a:cubicBezTo>
                    <a:pt x="1178" y="15916"/>
                    <a:pt x="1178" y="15916"/>
                    <a:pt x="1178" y="15916"/>
                  </a:cubicBezTo>
                  <a:cubicBezTo>
                    <a:pt x="1178" y="16050"/>
                    <a:pt x="1178" y="16050"/>
                    <a:pt x="1178" y="16050"/>
                  </a:cubicBezTo>
                  <a:cubicBezTo>
                    <a:pt x="1178" y="16050"/>
                    <a:pt x="1178" y="16050"/>
                    <a:pt x="1178" y="16050"/>
                  </a:cubicBezTo>
                  <a:cubicBezTo>
                    <a:pt x="1122" y="16050"/>
                    <a:pt x="1122" y="16050"/>
                    <a:pt x="1122" y="16050"/>
                  </a:cubicBezTo>
                  <a:cubicBezTo>
                    <a:pt x="1122" y="15983"/>
                    <a:pt x="1122" y="15983"/>
                    <a:pt x="1122" y="15983"/>
                  </a:cubicBezTo>
                  <a:cubicBezTo>
                    <a:pt x="1066" y="15916"/>
                    <a:pt x="1066" y="15916"/>
                    <a:pt x="1066" y="15916"/>
                  </a:cubicBezTo>
                  <a:cubicBezTo>
                    <a:pt x="1066" y="15849"/>
                    <a:pt x="1066" y="15849"/>
                    <a:pt x="1066" y="15849"/>
                  </a:cubicBezTo>
                  <a:cubicBezTo>
                    <a:pt x="1066" y="15849"/>
                    <a:pt x="1066" y="15782"/>
                    <a:pt x="1066" y="15782"/>
                  </a:cubicBezTo>
                  <a:close/>
                  <a:moveTo>
                    <a:pt x="1178" y="15782"/>
                  </a:moveTo>
                  <a:cubicBezTo>
                    <a:pt x="1178" y="15849"/>
                    <a:pt x="1178" y="15849"/>
                    <a:pt x="1178" y="15849"/>
                  </a:cubicBezTo>
                  <a:cubicBezTo>
                    <a:pt x="1178" y="15916"/>
                    <a:pt x="1178" y="15916"/>
                    <a:pt x="1178" y="15916"/>
                  </a:cubicBezTo>
                  <a:cubicBezTo>
                    <a:pt x="1178" y="15983"/>
                    <a:pt x="1178" y="15983"/>
                    <a:pt x="1178" y="15983"/>
                  </a:cubicBezTo>
                  <a:cubicBezTo>
                    <a:pt x="1234" y="15983"/>
                    <a:pt x="1234" y="15983"/>
                    <a:pt x="1234" y="15983"/>
                  </a:cubicBezTo>
                  <a:cubicBezTo>
                    <a:pt x="1234" y="15916"/>
                    <a:pt x="1234" y="15916"/>
                    <a:pt x="1234" y="15916"/>
                  </a:cubicBezTo>
                  <a:cubicBezTo>
                    <a:pt x="1234" y="15849"/>
                    <a:pt x="1234" y="15849"/>
                    <a:pt x="1234" y="15849"/>
                  </a:cubicBezTo>
                  <a:cubicBezTo>
                    <a:pt x="1178" y="15782"/>
                    <a:pt x="1178" y="15782"/>
                    <a:pt x="1178" y="15782"/>
                  </a:cubicBezTo>
                  <a:cubicBezTo>
                    <a:pt x="1178" y="15715"/>
                    <a:pt x="1178" y="15715"/>
                    <a:pt x="1178" y="15715"/>
                  </a:cubicBezTo>
                  <a:cubicBezTo>
                    <a:pt x="1178" y="15782"/>
                    <a:pt x="1178" y="15782"/>
                    <a:pt x="1178" y="15782"/>
                  </a:cubicBezTo>
                  <a:close/>
                  <a:moveTo>
                    <a:pt x="1066" y="15715"/>
                  </a:moveTo>
                  <a:cubicBezTo>
                    <a:pt x="1122" y="15715"/>
                    <a:pt x="1122" y="15715"/>
                    <a:pt x="1122" y="15715"/>
                  </a:cubicBezTo>
                  <a:cubicBezTo>
                    <a:pt x="1122" y="15715"/>
                    <a:pt x="1122" y="15715"/>
                    <a:pt x="1122" y="15715"/>
                  </a:cubicBezTo>
                  <a:cubicBezTo>
                    <a:pt x="1178" y="15715"/>
                    <a:pt x="1178" y="15715"/>
                    <a:pt x="1178" y="15715"/>
                  </a:cubicBezTo>
                  <a:cubicBezTo>
                    <a:pt x="1178" y="15648"/>
                    <a:pt x="1178" y="15648"/>
                    <a:pt x="1178" y="15648"/>
                  </a:cubicBezTo>
                  <a:cubicBezTo>
                    <a:pt x="1178" y="15648"/>
                    <a:pt x="1178" y="15648"/>
                    <a:pt x="1178" y="15648"/>
                  </a:cubicBezTo>
                  <a:cubicBezTo>
                    <a:pt x="1066" y="15648"/>
                    <a:pt x="1066" y="15648"/>
                    <a:pt x="1066" y="15648"/>
                  </a:cubicBezTo>
                  <a:cubicBezTo>
                    <a:pt x="1066" y="15715"/>
                    <a:pt x="1066" y="15715"/>
                    <a:pt x="1066" y="15715"/>
                  </a:cubicBezTo>
                  <a:close/>
                  <a:moveTo>
                    <a:pt x="561" y="15715"/>
                  </a:moveTo>
                  <a:cubicBezTo>
                    <a:pt x="505" y="15648"/>
                    <a:pt x="505" y="15648"/>
                    <a:pt x="505" y="15648"/>
                  </a:cubicBezTo>
                  <a:cubicBezTo>
                    <a:pt x="617" y="15515"/>
                    <a:pt x="617" y="15515"/>
                    <a:pt x="617" y="15515"/>
                  </a:cubicBezTo>
                  <a:cubicBezTo>
                    <a:pt x="673" y="15515"/>
                    <a:pt x="673" y="15515"/>
                    <a:pt x="673" y="15515"/>
                  </a:cubicBezTo>
                  <a:cubicBezTo>
                    <a:pt x="673" y="15581"/>
                    <a:pt x="673" y="15581"/>
                    <a:pt x="673" y="15581"/>
                  </a:cubicBezTo>
                  <a:cubicBezTo>
                    <a:pt x="673" y="15581"/>
                    <a:pt x="673" y="15581"/>
                    <a:pt x="673" y="15581"/>
                  </a:cubicBezTo>
                  <a:cubicBezTo>
                    <a:pt x="729" y="15515"/>
                    <a:pt x="729" y="15515"/>
                    <a:pt x="729" y="15515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785" y="15648"/>
                    <a:pt x="785" y="15648"/>
                    <a:pt x="785" y="15648"/>
                  </a:cubicBezTo>
                  <a:cubicBezTo>
                    <a:pt x="729" y="15715"/>
                    <a:pt x="729" y="15715"/>
                    <a:pt x="729" y="15715"/>
                  </a:cubicBezTo>
                  <a:cubicBezTo>
                    <a:pt x="617" y="15715"/>
                    <a:pt x="617" y="15715"/>
                    <a:pt x="617" y="15715"/>
                  </a:cubicBezTo>
                  <a:cubicBezTo>
                    <a:pt x="673" y="15782"/>
                    <a:pt x="673" y="15782"/>
                    <a:pt x="673" y="15782"/>
                  </a:cubicBezTo>
                  <a:cubicBezTo>
                    <a:pt x="673" y="15782"/>
                    <a:pt x="673" y="15782"/>
                    <a:pt x="673" y="15782"/>
                  </a:cubicBezTo>
                  <a:cubicBezTo>
                    <a:pt x="729" y="15782"/>
                    <a:pt x="729" y="15782"/>
                    <a:pt x="729" y="15782"/>
                  </a:cubicBezTo>
                  <a:cubicBezTo>
                    <a:pt x="729" y="15715"/>
                    <a:pt x="729" y="15715"/>
                    <a:pt x="729" y="15715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898" y="15581"/>
                    <a:pt x="898" y="15581"/>
                    <a:pt x="898" y="15581"/>
                  </a:cubicBezTo>
                  <a:cubicBezTo>
                    <a:pt x="898" y="15581"/>
                    <a:pt x="898" y="15581"/>
                    <a:pt x="898" y="15581"/>
                  </a:cubicBezTo>
                  <a:cubicBezTo>
                    <a:pt x="842" y="15648"/>
                    <a:pt x="842" y="15648"/>
                    <a:pt x="842" y="15648"/>
                  </a:cubicBezTo>
                  <a:cubicBezTo>
                    <a:pt x="785" y="15782"/>
                    <a:pt x="785" y="15782"/>
                    <a:pt x="785" y="15782"/>
                  </a:cubicBezTo>
                  <a:cubicBezTo>
                    <a:pt x="785" y="15849"/>
                    <a:pt x="785" y="15849"/>
                    <a:pt x="785" y="15849"/>
                  </a:cubicBezTo>
                  <a:cubicBezTo>
                    <a:pt x="729" y="15916"/>
                    <a:pt x="729" y="15916"/>
                    <a:pt x="729" y="15916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17" y="15983"/>
                    <a:pt x="617" y="15983"/>
                    <a:pt x="617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729" y="15983"/>
                    <a:pt x="729" y="15983"/>
                    <a:pt x="729" y="15983"/>
                  </a:cubicBezTo>
                  <a:cubicBezTo>
                    <a:pt x="729" y="16050"/>
                    <a:pt x="729" y="16050"/>
                    <a:pt x="729" y="16050"/>
                  </a:cubicBezTo>
                  <a:cubicBezTo>
                    <a:pt x="673" y="16050"/>
                    <a:pt x="673" y="16050"/>
                    <a:pt x="673" y="16050"/>
                  </a:cubicBezTo>
                  <a:cubicBezTo>
                    <a:pt x="673" y="16116"/>
                    <a:pt x="673" y="16116"/>
                    <a:pt x="673" y="16116"/>
                  </a:cubicBezTo>
                  <a:cubicBezTo>
                    <a:pt x="673" y="16183"/>
                    <a:pt x="673" y="16183"/>
                    <a:pt x="673" y="16183"/>
                  </a:cubicBezTo>
                  <a:cubicBezTo>
                    <a:pt x="673" y="16250"/>
                    <a:pt x="673" y="16250"/>
                    <a:pt x="673" y="16250"/>
                  </a:cubicBezTo>
                  <a:cubicBezTo>
                    <a:pt x="673" y="16317"/>
                    <a:pt x="673" y="16317"/>
                    <a:pt x="673" y="16317"/>
                  </a:cubicBezTo>
                  <a:cubicBezTo>
                    <a:pt x="673" y="16384"/>
                    <a:pt x="673" y="16384"/>
                    <a:pt x="673" y="16384"/>
                  </a:cubicBezTo>
                  <a:cubicBezTo>
                    <a:pt x="729" y="16384"/>
                    <a:pt x="729" y="16384"/>
                    <a:pt x="729" y="16384"/>
                  </a:cubicBezTo>
                  <a:cubicBezTo>
                    <a:pt x="785" y="16451"/>
                    <a:pt x="785" y="16451"/>
                    <a:pt x="785" y="16451"/>
                  </a:cubicBezTo>
                  <a:cubicBezTo>
                    <a:pt x="729" y="16518"/>
                    <a:pt x="729" y="16518"/>
                    <a:pt x="729" y="16518"/>
                  </a:cubicBezTo>
                  <a:cubicBezTo>
                    <a:pt x="673" y="16451"/>
                    <a:pt x="673" y="16451"/>
                    <a:pt x="673" y="16451"/>
                  </a:cubicBezTo>
                  <a:cubicBezTo>
                    <a:pt x="617" y="16317"/>
                    <a:pt x="617" y="16317"/>
                    <a:pt x="617" y="16317"/>
                  </a:cubicBezTo>
                  <a:cubicBezTo>
                    <a:pt x="561" y="16250"/>
                    <a:pt x="561" y="16250"/>
                    <a:pt x="561" y="16250"/>
                  </a:cubicBezTo>
                  <a:cubicBezTo>
                    <a:pt x="617" y="16183"/>
                    <a:pt x="617" y="16183"/>
                    <a:pt x="617" y="16183"/>
                  </a:cubicBezTo>
                  <a:cubicBezTo>
                    <a:pt x="561" y="16183"/>
                    <a:pt x="561" y="16183"/>
                    <a:pt x="561" y="16183"/>
                  </a:cubicBezTo>
                  <a:cubicBezTo>
                    <a:pt x="505" y="16116"/>
                    <a:pt x="505" y="16116"/>
                    <a:pt x="505" y="16116"/>
                  </a:cubicBezTo>
                  <a:cubicBezTo>
                    <a:pt x="561" y="16116"/>
                    <a:pt x="561" y="16116"/>
                    <a:pt x="561" y="16116"/>
                  </a:cubicBezTo>
                  <a:cubicBezTo>
                    <a:pt x="617" y="16116"/>
                    <a:pt x="617" y="16116"/>
                    <a:pt x="617" y="16116"/>
                  </a:cubicBezTo>
                  <a:cubicBezTo>
                    <a:pt x="561" y="16050"/>
                    <a:pt x="561" y="16050"/>
                    <a:pt x="561" y="16050"/>
                  </a:cubicBezTo>
                  <a:cubicBezTo>
                    <a:pt x="505" y="16050"/>
                    <a:pt x="505" y="16050"/>
                    <a:pt x="505" y="16050"/>
                  </a:cubicBezTo>
                  <a:cubicBezTo>
                    <a:pt x="561" y="15983"/>
                    <a:pt x="561" y="15983"/>
                    <a:pt x="561" y="15983"/>
                  </a:cubicBezTo>
                  <a:cubicBezTo>
                    <a:pt x="505" y="15916"/>
                    <a:pt x="505" y="15916"/>
                    <a:pt x="505" y="15916"/>
                  </a:cubicBezTo>
                  <a:cubicBezTo>
                    <a:pt x="505" y="15916"/>
                    <a:pt x="505" y="15916"/>
                    <a:pt x="505" y="15916"/>
                  </a:cubicBezTo>
                  <a:cubicBezTo>
                    <a:pt x="561" y="15916"/>
                    <a:pt x="561" y="15916"/>
                    <a:pt x="561" y="15916"/>
                  </a:cubicBezTo>
                  <a:cubicBezTo>
                    <a:pt x="617" y="15916"/>
                    <a:pt x="617" y="15916"/>
                    <a:pt x="617" y="15916"/>
                  </a:cubicBezTo>
                  <a:cubicBezTo>
                    <a:pt x="617" y="15849"/>
                    <a:pt x="617" y="15849"/>
                    <a:pt x="617" y="15849"/>
                  </a:cubicBezTo>
                  <a:cubicBezTo>
                    <a:pt x="561" y="15849"/>
                    <a:pt x="561" y="15849"/>
                    <a:pt x="561" y="15849"/>
                  </a:cubicBezTo>
                  <a:cubicBezTo>
                    <a:pt x="505" y="15849"/>
                    <a:pt x="505" y="15849"/>
                    <a:pt x="505" y="15849"/>
                  </a:cubicBezTo>
                  <a:cubicBezTo>
                    <a:pt x="505" y="15782"/>
                    <a:pt x="505" y="15782"/>
                    <a:pt x="505" y="15782"/>
                  </a:cubicBezTo>
                  <a:cubicBezTo>
                    <a:pt x="561" y="15715"/>
                    <a:pt x="561" y="15715"/>
                    <a:pt x="561" y="15715"/>
                  </a:cubicBezTo>
                  <a:close/>
                  <a:moveTo>
                    <a:pt x="1122" y="15448"/>
                  </a:moveTo>
                  <a:cubicBezTo>
                    <a:pt x="1122" y="15381"/>
                    <a:pt x="1122" y="15381"/>
                    <a:pt x="1122" y="15381"/>
                  </a:cubicBezTo>
                  <a:cubicBezTo>
                    <a:pt x="1178" y="15381"/>
                    <a:pt x="1178" y="15381"/>
                    <a:pt x="1178" y="15381"/>
                  </a:cubicBezTo>
                  <a:cubicBezTo>
                    <a:pt x="1178" y="15381"/>
                    <a:pt x="1178" y="15381"/>
                    <a:pt x="1178" y="15381"/>
                  </a:cubicBezTo>
                  <a:cubicBezTo>
                    <a:pt x="1122" y="15448"/>
                    <a:pt x="1122" y="15448"/>
                    <a:pt x="1122" y="15448"/>
                  </a:cubicBezTo>
                  <a:close/>
                  <a:moveTo>
                    <a:pt x="6228" y="7289"/>
                  </a:moveTo>
                  <a:cubicBezTo>
                    <a:pt x="6228" y="7289"/>
                    <a:pt x="6228" y="7289"/>
                    <a:pt x="6228" y="7289"/>
                  </a:cubicBezTo>
                  <a:cubicBezTo>
                    <a:pt x="6284" y="7289"/>
                    <a:pt x="6284" y="7289"/>
                    <a:pt x="6284" y="7289"/>
                  </a:cubicBezTo>
                  <a:cubicBezTo>
                    <a:pt x="6284" y="7289"/>
                    <a:pt x="6284" y="7289"/>
                    <a:pt x="6284" y="7289"/>
                  </a:cubicBezTo>
                  <a:cubicBezTo>
                    <a:pt x="6284" y="7222"/>
                    <a:pt x="6284" y="7222"/>
                    <a:pt x="6284" y="7222"/>
                  </a:cubicBezTo>
                  <a:cubicBezTo>
                    <a:pt x="6228" y="7222"/>
                    <a:pt x="6228" y="7222"/>
                    <a:pt x="6228" y="7222"/>
                  </a:cubicBezTo>
                  <a:cubicBezTo>
                    <a:pt x="6228" y="7289"/>
                    <a:pt x="6228" y="7289"/>
                    <a:pt x="6228" y="7289"/>
                  </a:cubicBezTo>
                  <a:close/>
                  <a:moveTo>
                    <a:pt x="5723" y="6754"/>
                  </a:move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687"/>
                    <a:pt x="5779" y="6687"/>
                    <a:pt x="5779" y="6687"/>
                  </a:cubicBezTo>
                  <a:cubicBezTo>
                    <a:pt x="5779" y="6687"/>
                    <a:pt x="5779" y="6687"/>
                    <a:pt x="5779" y="6687"/>
                  </a:cubicBezTo>
                  <a:cubicBezTo>
                    <a:pt x="5723" y="6754"/>
                    <a:pt x="5723" y="6754"/>
                    <a:pt x="5723" y="6754"/>
                  </a:cubicBezTo>
                  <a:close/>
                  <a:moveTo>
                    <a:pt x="3983" y="6888"/>
                  </a:moveTo>
                  <a:cubicBezTo>
                    <a:pt x="3983" y="6955"/>
                    <a:pt x="3983" y="6955"/>
                    <a:pt x="3983" y="6955"/>
                  </a:cubicBezTo>
                  <a:cubicBezTo>
                    <a:pt x="4039" y="6888"/>
                    <a:pt x="4039" y="6888"/>
                    <a:pt x="4039" y="6888"/>
                  </a:cubicBezTo>
                  <a:cubicBezTo>
                    <a:pt x="3983" y="6888"/>
                    <a:pt x="3983" y="6888"/>
                    <a:pt x="3983" y="6888"/>
                  </a:cubicBezTo>
                  <a:cubicBezTo>
                    <a:pt x="3983" y="6888"/>
                    <a:pt x="3983" y="6888"/>
                    <a:pt x="3983" y="6888"/>
                  </a:cubicBezTo>
                  <a:close/>
                  <a:moveTo>
                    <a:pt x="3983" y="7022"/>
                  </a:moveTo>
                  <a:cubicBezTo>
                    <a:pt x="3983" y="6955"/>
                    <a:pt x="3983" y="6955"/>
                    <a:pt x="3983" y="6955"/>
                  </a:cubicBezTo>
                  <a:cubicBezTo>
                    <a:pt x="3983" y="6955"/>
                    <a:pt x="3983" y="6955"/>
                    <a:pt x="3983" y="6955"/>
                  </a:cubicBezTo>
                  <a:cubicBezTo>
                    <a:pt x="3983" y="7022"/>
                    <a:pt x="3983" y="7022"/>
                    <a:pt x="3983" y="7022"/>
                  </a:cubicBezTo>
                  <a:cubicBezTo>
                    <a:pt x="3983" y="7022"/>
                    <a:pt x="3983" y="7022"/>
                    <a:pt x="3983" y="7022"/>
                  </a:cubicBezTo>
                  <a:close/>
                  <a:moveTo>
                    <a:pt x="3871" y="7155"/>
                  </a:moveTo>
                  <a:cubicBezTo>
                    <a:pt x="3871" y="7222"/>
                    <a:pt x="3871" y="7222"/>
                    <a:pt x="3871" y="7222"/>
                  </a:cubicBezTo>
                  <a:cubicBezTo>
                    <a:pt x="3871" y="7289"/>
                    <a:pt x="3871" y="7289"/>
                    <a:pt x="3871" y="7289"/>
                  </a:cubicBezTo>
                  <a:cubicBezTo>
                    <a:pt x="3871" y="7356"/>
                    <a:pt x="3871" y="7356"/>
                    <a:pt x="3871" y="7356"/>
                  </a:cubicBezTo>
                  <a:cubicBezTo>
                    <a:pt x="3927" y="7356"/>
                    <a:pt x="3927" y="7356"/>
                    <a:pt x="3927" y="7356"/>
                  </a:cubicBezTo>
                  <a:cubicBezTo>
                    <a:pt x="3927" y="7289"/>
                    <a:pt x="3927" y="7289"/>
                    <a:pt x="3927" y="7289"/>
                  </a:cubicBezTo>
                  <a:cubicBezTo>
                    <a:pt x="3983" y="7289"/>
                    <a:pt x="3983" y="7289"/>
                    <a:pt x="3983" y="7289"/>
                  </a:cubicBezTo>
                  <a:cubicBezTo>
                    <a:pt x="4152" y="7155"/>
                    <a:pt x="4152" y="7155"/>
                    <a:pt x="4152" y="7155"/>
                  </a:cubicBezTo>
                  <a:cubicBezTo>
                    <a:pt x="4208" y="7089"/>
                    <a:pt x="4208" y="7089"/>
                    <a:pt x="4208" y="7089"/>
                  </a:cubicBezTo>
                  <a:cubicBezTo>
                    <a:pt x="4264" y="7022"/>
                    <a:pt x="4264" y="7022"/>
                    <a:pt x="4264" y="7022"/>
                  </a:cubicBezTo>
                  <a:cubicBezTo>
                    <a:pt x="4208" y="7089"/>
                    <a:pt x="4208" y="7089"/>
                    <a:pt x="4208" y="7089"/>
                  </a:cubicBezTo>
                  <a:cubicBezTo>
                    <a:pt x="4208" y="7022"/>
                    <a:pt x="4208" y="7022"/>
                    <a:pt x="4208" y="7022"/>
                  </a:cubicBezTo>
                  <a:cubicBezTo>
                    <a:pt x="4208" y="6955"/>
                    <a:pt x="4208" y="6955"/>
                    <a:pt x="4208" y="6955"/>
                  </a:cubicBezTo>
                  <a:cubicBezTo>
                    <a:pt x="4152" y="6955"/>
                    <a:pt x="4152" y="6955"/>
                    <a:pt x="4152" y="6955"/>
                  </a:cubicBezTo>
                  <a:cubicBezTo>
                    <a:pt x="4152" y="7022"/>
                    <a:pt x="4152" y="7022"/>
                    <a:pt x="4152" y="7022"/>
                  </a:cubicBezTo>
                  <a:cubicBezTo>
                    <a:pt x="4096" y="7022"/>
                    <a:pt x="4096" y="7022"/>
                    <a:pt x="4096" y="7022"/>
                  </a:cubicBezTo>
                  <a:cubicBezTo>
                    <a:pt x="4096" y="7089"/>
                    <a:pt x="4096" y="7089"/>
                    <a:pt x="4096" y="7089"/>
                  </a:cubicBezTo>
                  <a:cubicBezTo>
                    <a:pt x="4039" y="7089"/>
                    <a:pt x="4039" y="7089"/>
                    <a:pt x="4039" y="7089"/>
                  </a:cubicBezTo>
                  <a:cubicBezTo>
                    <a:pt x="4039" y="7089"/>
                    <a:pt x="4039" y="7089"/>
                    <a:pt x="4039" y="7089"/>
                  </a:cubicBezTo>
                  <a:cubicBezTo>
                    <a:pt x="4039" y="7155"/>
                    <a:pt x="4039" y="7155"/>
                    <a:pt x="4039" y="7155"/>
                  </a:cubicBezTo>
                  <a:cubicBezTo>
                    <a:pt x="3983" y="7089"/>
                    <a:pt x="3983" y="7089"/>
                    <a:pt x="3983" y="7089"/>
                  </a:cubicBezTo>
                  <a:cubicBezTo>
                    <a:pt x="3983" y="7089"/>
                    <a:pt x="3983" y="7089"/>
                    <a:pt x="3983" y="7089"/>
                  </a:cubicBezTo>
                  <a:cubicBezTo>
                    <a:pt x="3983" y="7022"/>
                    <a:pt x="3983" y="7022"/>
                    <a:pt x="3983" y="7022"/>
                  </a:cubicBezTo>
                  <a:cubicBezTo>
                    <a:pt x="3927" y="7089"/>
                    <a:pt x="3927" y="7089"/>
                    <a:pt x="3927" y="7089"/>
                  </a:cubicBezTo>
                  <a:cubicBezTo>
                    <a:pt x="3927" y="7089"/>
                    <a:pt x="3927" y="7089"/>
                    <a:pt x="3927" y="7089"/>
                  </a:cubicBezTo>
                  <a:cubicBezTo>
                    <a:pt x="3927" y="7155"/>
                    <a:pt x="3927" y="7155"/>
                    <a:pt x="3927" y="7155"/>
                  </a:cubicBezTo>
                  <a:cubicBezTo>
                    <a:pt x="3871" y="7155"/>
                    <a:pt x="3871" y="7155"/>
                    <a:pt x="3871" y="7155"/>
                  </a:cubicBezTo>
                  <a:close/>
                  <a:moveTo>
                    <a:pt x="3703" y="7356"/>
                  </a:moveTo>
                  <a:cubicBezTo>
                    <a:pt x="3703" y="7289"/>
                    <a:pt x="3703" y="7289"/>
                    <a:pt x="3703" y="7289"/>
                  </a:cubicBezTo>
                  <a:cubicBezTo>
                    <a:pt x="3703" y="7155"/>
                    <a:pt x="3703" y="7155"/>
                    <a:pt x="3703" y="7155"/>
                  </a:cubicBezTo>
                  <a:cubicBezTo>
                    <a:pt x="3647" y="7222"/>
                    <a:pt x="3647" y="7222"/>
                    <a:pt x="3647" y="7222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703" y="7356"/>
                    <a:pt x="3703" y="7356"/>
                  </a:cubicBezTo>
                  <a:close/>
                  <a:moveTo>
                    <a:pt x="3703" y="7356"/>
                  </a:moveTo>
                  <a:cubicBezTo>
                    <a:pt x="3759" y="7356"/>
                    <a:pt x="3759" y="7356"/>
                    <a:pt x="3759" y="7356"/>
                  </a:cubicBezTo>
                  <a:cubicBezTo>
                    <a:pt x="3759" y="7289"/>
                    <a:pt x="3759" y="7289"/>
                    <a:pt x="3759" y="7289"/>
                  </a:cubicBezTo>
                  <a:cubicBezTo>
                    <a:pt x="3759" y="7289"/>
                    <a:pt x="3759" y="7289"/>
                    <a:pt x="3759" y="7289"/>
                  </a:cubicBezTo>
                  <a:cubicBezTo>
                    <a:pt x="3759" y="7155"/>
                    <a:pt x="3759" y="7155"/>
                    <a:pt x="3759" y="7155"/>
                  </a:cubicBezTo>
                  <a:cubicBezTo>
                    <a:pt x="3759" y="7155"/>
                    <a:pt x="3759" y="7155"/>
                    <a:pt x="3759" y="7155"/>
                  </a:cubicBezTo>
                  <a:cubicBezTo>
                    <a:pt x="3815" y="7155"/>
                    <a:pt x="3815" y="7155"/>
                    <a:pt x="3815" y="7155"/>
                  </a:cubicBezTo>
                  <a:cubicBezTo>
                    <a:pt x="3815" y="7089"/>
                    <a:pt x="3815" y="7089"/>
                    <a:pt x="3815" y="7089"/>
                  </a:cubicBezTo>
                  <a:cubicBezTo>
                    <a:pt x="3815" y="7089"/>
                    <a:pt x="3815" y="7089"/>
                    <a:pt x="3815" y="7089"/>
                  </a:cubicBezTo>
                  <a:cubicBezTo>
                    <a:pt x="3871" y="7155"/>
                    <a:pt x="3871" y="7155"/>
                    <a:pt x="3871" y="7155"/>
                  </a:cubicBezTo>
                  <a:cubicBezTo>
                    <a:pt x="3815" y="7289"/>
                    <a:pt x="3815" y="7289"/>
                    <a:pt x="3815" y="7289"/>
                  </a:cubicBezTo>
                  <a:cubicBezTo>
                    <a:pt x="3815" y="7356"/>
                    <a:pt x="3815" y="7356"/>
                    <a:pt x="3815" y="7356"/>
                  </a:cubicBezTo>
                  <a:cubicBezTo>
                    <a:pt x="3815" y="7356"/>
                    <a:pt x="3815" y="7356"/>
                    <a:pt x="3815" y="7356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703" y="7356"/>
                    <a:pt x="3703" y="7356"/>
                    <a:pt x="3703" y="7356"/>
                  </a:cubicBezTo>
                  <a:close/>
                  <a:moveTo>
                    <a:pt x="3815" y="7624"/>
                  </a:moveTo>
                  <a:cubicBezTo>
                    <a:pt x="3815" y="7624"/>
                    <a:pt x="3815" y="7624"/>
                    <a:pt x="3815" y="7624"/>
                  </a:cubicBezTo>
                  <a:cubicBezTo>
                    <a:pt x="3759" y="7490"/>
                    <a:pt x="3759" y="7490"/>
                    <a:pt x="3759" y="7490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647" y="7356"/>
                    <a:pt x="3647" y="7356"/>
                    <a:pt x="3647" y="7356"/>
                  </a:cubicBezTo>
                  <a:cubicBezTo>
                    <a:pt x="3647" y="7356"/>
                    <a:pt x="3647" y="7356"/>
                    <a:pt x="3647" y="7356"/>
                  </a:cubicBezTo>
                  <a:cubicBezTo>
                    <a:pt x="3647" y="7423"/>
                    <a:pt x="3647" y="7423"/>
                    <a:pt x="3647" y="7423"/>
                  </a:cubicBezTo>
                  <a:cubicBezTo>
                    <a:pt x="3703" y="7490"/>
                    <a:pt x="3703" y="7490"/>
                    <a:pt x="3703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815" y="7624"/>
                    <a:pt x="3815" y="7624"/>
                    <a:pt x="3815" y="7624"/>
                  </a:cubicBezTo>
                  <a:close/>
                  <a:moveTo>
                    <a:pt x="3254" y="6687"/>
                  </a:moveTo>
                  <a:cubicBezTo>
                    <a:pt x="3254" y="6754"/>
                    <a:pt x="3254" y="6754"/>
                    <a:pt x="3254" y="6754"/>
                  </a:cubicBezTo>
                  <a:cubicBezTo>
                    <a:pt x="3310" y="6754"/>
                    <a:pt x="3310" y="6754"/>
                    <a:pt x="3310" y="6754"/>
                  </a:cubicBezTo>
                  <a:cubicBezTo>
                    <a:pt x="3366" y="6754"/>
                    <a:pt x="3366" y="6754"/>
                    <a:pt x="3366" y="6754"/>
                  </a:cubicBezTo>
                  <a:cubicBezTo>
                    <a:pt x="3366" y="6754"/>
                    <a:pt x="3366" y="6754"/>
                    <a:pt x="3366" y="6754"/>
                  </a:cubicBezTo>
                  <a:cubicBezTo>
                    <a:pt x="3310" y="6687"/>
                    <a:pt x="3310" y="6687"/>
                    <a:pt x="3310" y="6687"/>
                  </a:cubicBezTo>
                  <a:cubicBezTo>
                    <a:pt x="3254" y="6620"/>
                    <a:pt x="3254" y="6620"/>
                    <a:pt x="3254" y="6620"/>
                  </a:cubicBezTo>
                  <a:cubicBezTo>
                    <a:pt x="3254" y="6687"/>
                    <a:pt x="3254" y="6687"/>
                    <a:pt x="3254" y="6687"/>
                  </a:cubicBezTo>
                  <a:close/>
                  <a:moveTo>
                    <a:pt x="2188" y="18123"/>
                  </a:moveTo>
                  <a:cubicBezTo>
                    <a:pt x="2188" y="18123"/>
                    <a:pt x="2188" y="18123"/>
                    <a:pt x="2188" y="18123"/>
                  </a:cubicBezTo>
                  <a:cubicBezTo>
                    <a:pt x="2132" y="18123"/>
                    <a:pt x="2132" y="18123"/>
                    <a:pt x="2132" y="18123"/>
                  </a:cubicBezTo>
                  <a:cubicBezTo>
                    <a:pt x="2132" y="17989"/>
                    <a:pt x="2132" y="17989"/>
                    <a:pt x="2132" y="17989"/>
                  </a:cubicBezTo>
                  <a:cubicBezTo>
                    <a:pt x="2188" y="17922"/>
                    <a:pt x="2188" y="17922"/>
                    <a:pt x="2188" y="17922"/>
                  </a:cubicBezTo>
                  <a:cubicBezTo>
                    <a:pt x="2188" y="17855"/>
                    <a:pt x="2188" y="17855"/>
                    <a:pt x="2188" y="17855"/>
                  </a:cubicBezTo>
                  <a:cubicBezTo>
                    <a:pt x="2188" y="17855"/>
                    <a:pt x="2188" y="17855"/>
                    <a:pt x="2188" y="17855"/>
                  </a:cubicBezTo>
                  <a:cubicBezTo>
                    <a:pt x="2132" y="17922"/>
                    <a:pt x="2132" y="17922"/>
                    <a:pt x="2132" y="17922"/>
                  </a:cubicBezTo>
                  <a:cubicBezTo>
                    <a:pt x="2076" y="17922"/>
                    <a:pt x="2076" y="17922"/>
                    <a:pt x="2076" y="17922"/>
                  </a:cubicBezTo>
                  <a:cubicBezTo>
                    <a:pt x="2020" y="17855"/>
                    <a:pt x="2020" y="17855"/>
                    <a:pt x="2020" y="17855"/>
                  </a:cubicBezTo>
                  <a:cubicBezTo>
                    <a:pt x="2020" y="17788"/>
                    <a:pt x="2020" y="17788"/>
                    <a:pt x="2020" y="17788"/>
                  </a:cubicBezTo>
                  <a:cubicBezTo>
                    <a:pt x="2020" y="17788"/>
                    <a:pt x="2020" y="17788"/>
                    <a:pt x="2020" y="17788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788"/>
                    <a:pt x="2076" y="17788"/>
                    <a:pt x="2076" y="17788"/>
                  </a:cubicBezTo>
                  <a:cubicBezTo>
                    <a:pt x="2020" y="17721"/>
                    <a:pt x="2020" y="17721"/>
                    <a:pt x="2020" y="17721"/>
                  </a:cubicBezTo>
                  <a:cubicBezTo>
                    <a:pt x="2020" y="17721"/>
                    <a:pt x="2020" y="17721"/>
                    <a:pt x="2020" y="17721"/>
                  </a:cubicBezTo>
                  <a:cubicBezTo>
                    <a:pt x="1964" y="17788"/>
                    <a:pt x="1964" y="17788"/>
                    <a:pt x="1964" y="17788"/>
                  </a:cubicBezTo>
                  <a:cubicBezTo>
                    <a:pt x="1908" y="17721"/>
                    <a:pt x="1908" y="17721"/>
                    <a:pt x="1908" y="17721"/>
                  </a:cubicBezTo>
                  <a:cubicBezTo>
                    <a:pt x="1908" y="17654"/>
                    <a:pt x="1908" y="17654"/>
                    <a:pt x="1908" y="17654"/>
                  </a:cubicBezTo>
                  <a:cubicBezTo>
                    <a:pt x="1908" y="17654"/>
                    <a:pt x="1908" y="17654"/>
                    <a:pt x="1908" y="17654"/>
                  </a:cubicBezTo>
                  <a:cubicBezTo>
                    <a:pt x="1964" y="17588"/>
                    <a:pt x="1964" y="17588"/>
                    <a:pt x="1964" y="17588"/>
                  </a:cubicBezTo>
                  <a:cubicBezTo>
                    <a:pt x="1964" y="17521"/>
                    <a:pt x="1964" y="17521"/>
                    <a:pt x="1964" y="17521"/>
                  </a:cubicBezTo>
                  <a:cubicBezTo>
                    <a:pt x="2020" y="17521"/>
                    <a:pt x="2020" y="17521"/>
                    <a:pt x="2020" y="17521"/>
                  </a:cubicBezTo>
                  <a:cubicBezTo>
                    <a:pt x="2020" y="17454"/>
                    <a:pt x="2020" y="17454"/>
                    <a:pt x="2020" y="17454"/>
                  </a:cubicBezTo>
                  <a:cubicBezTo>
                    <a:pt x="1964" y="17521"/>
                    <a:pt x="1964" y="17521"/>
                    <a:pt x="1964" y="17521"/>
                  </a:cubicBezTo>
                  <a:cubicBezTo>
                    <a:pt x="1908" y="17521"/>
                    <a:pt x="1908" y="17521"/>
                    <a:pt x="1908" y="17521"/>
                  </a:cubicBezTo>
                  <a:cubicBezTo>
                    <a:pt x="1908" y="17454"/>
                    <a:pt x="1908" y="17454"/>
                    <a:pt x="1908" y="17454"/>
                  </a:cubicBezTo>
                  <a:cubicBezTo>
                    <a:pt x="1908" y="17454"/>
                    <a:pt x="1908" y="17454"/>
                    <a:pt x="1908" y="17454"/>
                  </a:cubicBezTo>
                  <a:cubicBezTo>
                    <a:pt x="1964" y="17387"/>
                    <a:pt x="1964" y="17387"/>
                    <a:pt x="1964" y="17387"/>
                  </a:cubicBezTo>
                  <a:cubicBezTo>
                    <a:pt x="1964" y="17320"/>
                    <a:pt x="1964" y="17320"/>
                    <a:pt x="1964" y="17320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320"/>
                    <a:pt x="1964" y="17320"/>
                    <a:pt x="1964" y="17320"/>
                  </a:cubicBezTo>
                  <a:cubicBezTo>
                    <a:pt x="1908" y="17387"/>
                    <a:pt x="1908" y="17387"/>
                    <a:pt x="1908" y="17387"/>
                  </a:cubicBezTo>
                  <a:cubicBezTo>
                    <a:pt x="1851" y="17454"/>
                    <a:pt x="1851" y="17454"/>
                    <a:pt x="1851" y="17454"/>
                  </a:cubicBezTo>
                  <a:cubicBezTo>
                    <a:pt x="1851" y="17454"/>
                    <a:pt x="1851" y="17454"/>
                    <a:pt x="1851" y="17454"/>
                  </a:cubicBezTo>
                  <a:cubicBezTo>
                    <a:pt x="1795" y="17454"/>
                    <a:pt x="1795" y="17454"/>
                    <a:pt x="1795" y="17454"/>
                  </a:cubicBezTo>
                  <a:cubicBezTo>
                    <a:pt x="1795" y="17454"/>
                    <a:pt x="1795" y="17454"/>
                    <a:pt x="1795" y="17454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39" y="17387"/>
                    <a:pt x="1739" y="17387"/>
                    <a:pt x="1739" y="17387"/>
                  </a:cubicBezTo>
                  <a:cubicBezTo>
                    <a:pt x="1739" y="17454"/>
                    <a:pt x="1739" y="17454"/>
                    <a:pt x="1739" y="17454"/>
                  </a:cubicBezTo>
                  <a:cubicBezTo>
                    <a:pt x="1739" y="17454"/>
                    <a:pt x="1739" y="17454"/>
                    <a:pt x="1739" y="17454"/>
                  </a:cubicBezTo>
                  <a:cubicBezTo>
                    <a:pt x="1739" y="17387"/>
                    <a:pt x="1739" y="17387"/>
                    <a:pt x="1739" y="17387"/>
                  </a:cubicBezTo>
                  <a:cubicBezTo>
                    <a:pt x="1683" y="17387"/>
                    <a:pt x="1683" y="17387"/>
                    <a:pt x="1683" y="17387"/>
                  </a:cubicBezTo>
                  <a:cubicBezTo>
                    <a:pt x="1683" y="17454"/>
                    <a:pt x="1683" y="17454"/>
                    <a:pt x="1683" y="17454"/>
                  </a:cubicBezTo>
                  <a:cubicBezTo>
                    <a:pt x="1627" y="17387"/>
                    <a:pt x="1627" y="17387"/>
                    <a:pt x="1627" y="17387"/>
                  </a:cubicBezTo>
                  <a:cubicBezTo>
                    <a:pt x="1627" y="17387"/>
                    <a:pt x="1627" y="17387"/>
                    <a:pt x="1627" y="17387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851" y="17253"/>
                    <a:pt x="1851" y="17253"/>
                    <a:pt x="1851" y="17253"/>
                  </a:cubicBezTo>
                  <a:cubicBezTo>
                    <a:pt x="1851" y="17253"/>
                    <a:pt x="1851" y="17253"/>
                    <a:pt x="1851" y="17253"/>
                  </a:cubicBezTo>
                  <a:cubicBezTo>
                    <a:pt x="1851" y="17186"/>
                    <a:pt x="1851" y="17186"/>
                    <a:pt x="1851" y="17186"/>
                  </a:cubicBezTo>
                  <a:cubicBezTo>
                    <a:pt x="1851" y="17186"/>
                    <a:pt x="1851" y="17186"/>
                    <a:pt x="1851" y="17186"/>
                  </a:cubicBezTo>
                  <a:cubicBezTo>
                    <a:pt x="1795" y="17253"/>
                    <a:pt x="1795" y="17253"/>
                    <a:pt x="1795" y="17253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683" y="17253"/>
                    <a:pt x="1683" y="17253"/>
                    <a:pt x="1683" y="17253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186"/>
                    <a:pt x="1627" y="17186"/>
                    <a:pt x="1627" y="17186"/>
                  </a:cubicBezTo>
                  <a:cubicBezTo>
                    <a:pt x="1627" y="17186"/>
                    <a:pt x="1627" y="17186"/>
                    <a:pt x="1627" y="17186"/>
                  </a:cubicBezTo>
                  <a:cubicBezTo>
                    <a:pt x="1571" y="17186"/>
                    <a:pt x="1571" y="17186"/>
                    <a:pt x="1571" y="17186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459" y="17253"/>
                    <a:pt x="1459" y="17253"/>
                    <a:pt x="1459" y="17253"/>
                  </a:cubicBezTo>
                  <a:cubicBezTo>
                    <a:pt x="1403" y="17186"/>
                    <a:pt x="1403" y="17186"/>
                    <a:pt x="1403" y="17186"/>
                  </a:cubicBezTo>
                  <a:cubicBezTo>
                    <a:pt x="1403" y="17120"/>
                    <a:pt x="1403" y="17120"/>
                    <a:pt x="1403" y="17120"/>
                  </a:cubicBezTo>
                  <a:cubicBezTo>
                    <a:pt x="1403" y="17120"/>
                    <a:pt x="1403" y="17120"/>
                    <a:pt x="1403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515" y="17120"/>
                    <a:pt x="1515" y="17120"/>
                    <a:pt x="1515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053"/>
                    <a:pt x="1571" y="17053"/>
                    <a:pt x="1571" y="17053"/>
                  </a:cubicBezTo>
                  <a:cubicBezTo>
                    <a:pt x="1515" y="17053"/>
                    <a:pt x="1515" y="17053"/>
                    <a:pt x="1515" y="17053"/>
                  </a:cubicBezTo>
                  <a:cubicBezTo>
                    <a:pt x="1459" y="17053"/>
                    <a:pt x="1459" y="17053"/>
                    <a:pt x="1459" y="17053"/>
                  </a:cubicBezTo>
                  <a:cubicBezTo>
                    <a:pt x="1403" y="17053"/>
                    <a:pt x="1403" y="17053"/>
                    <a:pt x="1403" y="17053"/>
                  </a:cubicBezTo>
                  <a:cubicBezTo>
                    <a:pt x="1403" y="17053"/>
                    <a:pt x="1403" y="17053"/>
                    <a:pt x="1403" y="17053"/>
                  </a:cubicBezTo>
                  <a:cubicBezTo>
                    <a:pt x="1346" y="17053"/>
                    <a:pt x="1346" y="17053"/>
                    <a:pt x="1346" y="17053"/>
                  </a:cubicBezTo>
                  <a:cubicBezTo>
                    <a:pt x="1346" y="16986"/>
                    <a:pt x="1346" y="16986"/>
                    <a:pt x="1346" y="16986"/>
                  </a:cubicBezTo>
                  <a:cubicBezTo>
                    <a:pt x="1403" y="16986"/>
                    <a:pt x="1403" y="16986"/>
                    <a:pt x="1403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515" y="16986"/>
                    <a:pt x="1515" y="16986"/>
                    <a:pt x="1515" y="16986"/>
                  </a:cubicBezTo>
                  <a:cubicBezTo>
                    <a:pt x="1515" y="16986"/>
                    <a:pt x="1515" y="16986"/>
                    <a:pt x="1515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403" y="16986"/>
                    <a:pt x="1403" y="16986"/>
                    <a:pt x="1403" y="16986"/>
                  </a:cubicBezTo>
                  <a:cubicBezTo>
                    <a:pt x="1403" y="16919"/>
                    <a:pt x="1403" y="16919"/>
                    <a:pt x="1403" y="16919"/>
                  </a:cubicBezTo>
                  <a:cubicBezTo>
                    <a:pt x="1459" y="16919"/>
                    <a:pt x="1459" y="16919"/>
                    <a:pt x="1459" y="16919"/>
                  </a:cubicBezTo>
                  <a:cubicBezTo>
                    <a:pt x="1459" y="16919"/>
                    <a:pt x="1459" y="16919"/>
                    <a:pt x="1459" y="16919"/>
                  </a:cubicBezTo>
                  <a:cubicBezTo>
                    <a:pt x="1515" y="16919"/>
                    <a:pt x="1515" y="16919"/>
                    <a:pt x="1515" y="16919"/>
                  </a:cubicBezTo>
                  <a:cubicBezTo>
                    <a:pt x="1515" y="16919"/>
                    <a:pt x="1515" y="16919"/>
                    <a:pt x="1515" y="16919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571" y="16852"/>
                    <a:pt x="1571" y="16852"/>
                    <a:pt x="1571" y="16852"/>
                  </a:cubicBezTo>
                  <a:cubicBezTo>
                    <a:pt x="1627" y="16852"/>
                    <a:pt x="1627" y="16852"/>
                    <a:pt x="1627" y="16852"/>
                  </a:cubicBezTo>
                  <a:cubicBezTo>
                    <a:pt x="1683" y="16852"/>
                    <a:pt x="1683" y="16852"/>
                    <a:pt x="1683" y="16852"/>
                  </a:cubicBezTo>
                  <a:cubicBezTo>
                    <a:pt x="1571" y="16852"/>
                    <a:pt x="1571" y="16852"/>
                    <a:pt x="1571" y="16852"/>
                  </a:cubicBezTo>
                  <a:cubicBezTo>
                    <a:pt x="1571" y="16785"/>
                    <a:pt x="1571" y="16785"/>
                    <a:pt x="1571" y="16785"/>
                  </a:cubicBezTo>
                  <a:cubicBezTo>
                    <a:pt x="1515" y="16785"/>
                    <a:pt x="1515" y="16785"/>
                    <a:pt x="1515" y="16785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459" y="16852"/>
                    <a:pt x="1459" y="16852"/>
                    <a:pt x="1459" y="16852"/>
                  </a:cubicBezTo>
                  <a:cubicBezTo>
                    <a:pt x="1403" y="16919"/>
                    <a:pt x="1403" y="16919"/>
                    <a:pt x="1403" y="16919"/>
                  </a:cubicBezTo>
                  <a:cubicBezTo>
                    <a:pt x="1403" y="16852"/>
                    <a:pt x="1403" y="16852"/>
                    <a:pt x="1403" y="16852"/>
                  </a:cubicBezTo>
                  <a:cubicBezTo>
                    <a:pt x="1403" y="16852"/>
                    <a:pt x="1403" y="16852"/>
                    <a:pt x="1403" y="16852"/>
                  </a:cubicBezTo>
                  <a:cubicBezTo>
                    <a:pt x="1403" y="16785"/>
                    <a:pt x="1403" y="16785"/>
                    <a:pt x="1403" y="16785"/>
                  </a:cubicBezTo>
                  <a:cubicBezTo>
                    <a:pt x="1403" y="16718"/>
                    <a:pt x="1403" y="16718"/>
                    <a:pt x="1403" y="16718"/>
                  </a:cubicBezTo>
                  <a:cubicBezTo>
                    <a:pt x="1515" y="16718"/>
                    <a:pt x="1515" y="16718"/>
                    <a:pt x="1515" y="16718"/>
                  </a:cubicBezTo>
                  <a:cubicBezTo>
                    <a:pt x="1515" y="16651"/>
                    <a:pt x="1515" y="16651"/>
                    <a:pt x="1515" y="16651"/>
                  </a:cubicBezTo>
                  <a:cubicBezTo>
                    <a:pt x="1627" y="16585"/>
                    <a:pt x="1627" y="16585"/>
                    <a:pt x="1627" y="16585"/>
                  </a:cubicBezTo>
                  <a:cubicBezTo>
                    <a:pt x="1683" y="16585"/>
                    <a:pt x="1683" y="16585"/>
                    <a:pt x="1683" y="16585"/>
                  </a:cubicBezTo>
                  <a:cubicBezTo>
                    <a:pt x="1683" y="16585"/>
                    <a:pt x="1683" y="16585"/>
                    <a:pt x="1683" y="16585"/>
                  </a:cubicBezTo>
                  <a:cubicBezTo>
                    <a:pt x="1683" y="16651"/>
                    <a:pt x="1683" y="16651"/>
                    <a:pt x="1683" y="16651"/>
                  </a:cubicBezTo>
                  <a:cubicBezTo>
                    <a:pt x="1739" y="16718"/>
                    <a:pt x="1739" y="16718"/>
                    <a:pt x="1739" y="16718"/>
                  </a:cubicBezTo>
                  <a:cubicBezTo>
                    <a:pt x="1739" y="16718"/>
                    <a:pt x="1739" y="16718"/>
                    <a:pt x="1739" y="16718"/>
                  </a:cubicBezTo>
                  <a:cubicBezTo>
                    <a:pt x="1739" y="16651"/>
                    <a:pt x="1739" y="16651"/>
                    <a:pt x="1739" y="16651"/>
                  </a:cubicBezTo>
                  <a:cubicBezTo>
                    <a:pt x="1739" y="16585"/>
                    <a:pt x="1739" y="16585"/>
                    <a:pt x="1739" y="16585"/>
                  </a:cubicBezTo>
                  <a:cubicBezTo>
                    <a:pt x="1739" y="16518"/>
                    <a:pt x="1739" y="16518"/>
                    <a:pt x="1739" y="16518"/>
                  </a:cubicBezTo>
                  <a:cubicBezTo>
                    <a:pt x="1795" y="16518"/>
                    <a:pt x="1795" y="16518"/>
                    <a:pt x="1795" y="16518"/>
                  </a:cubicBezTo>
                  <a:cubicBezTo>
                    <a:pt x="1795" y="16518"/>
                    <a:pt x="1795" y="16518"/>
                    <a:pt x="1795" y="16518"/>
                  </a:cubicBezTo>
                  <a:cubicBezTo>
                    <a:pt x="1739" y="16518"/>
                    <a:pt x="1739" y="16518"/>
                    <a:pt x="1739" y="16518"/>
                  </a:cubicBezTo>
                  <a:cubicBezTo>
                    <a:pt x="1683" y="16518"/>
                    <a:pt x="1683" y="16518"/>
                    <a:pt x="1683" y="16518"/>
                  </a:cubicBezTo>
                  <a:cubicBezTo>
                    <a:pt x="1683" y="16518"/>
                    <a:pt x="1683" y="16518"/>
                    <a:pt x="1683" y="16518"/>
                  </a:cubicBezTo>
                  <a:cubicBezTo>
                    <a:pt x="1683" y="16451"/>
                    <a:pt x="1683" y="16451"/>
                    <a:pt x="1683" y="16451"/>
                  </a:cubicBezTo>
                  <a:cubicBezTo>
                    <a:pt x="1739" y="16451"/>
                    <a:pt x="1739" y="16451"/>
                    <a:pt x="1739" y="16451"/>
                  </a:cubicBezTo>
                  <a:cubicBezTo>
                    <a:pt x="1795" y="16384"/>
                    <a:pt x="1795" y="16384"/>
                    <a:pt x="1795" y="16384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84"/>
                    <a:pt x="1795" y="16384"/>
                    <a:pt x="1795" y="16384"/>
                  </a:cubicBezTo>
                  <a:cubicBezTo>
                    <a:pt x="1739" y="16384"/>
                    <a:pt x="1739" y="16384"/>
                    <a:pt x="1739" y="16384"/>
                  </a:cubicBezTo>
                  <a:cubicBezTo>
                    <a:pt x="1683" y="16384"/>
                    <a:pt x="1683" y="16384"/>
                    <a:pt x="1683" y="16384"/>
                  </a:cubicBezTo>
                  <a:cubicBezTo>
                    <a:pt x="1627" y="16451"/>
                    <a:pt x="1627" y="16451"/>
                    <a:pt x="1627" y="16451"/>
                  </a:cubicBezTo>
                  <a:cubicBezTo>
                    <a:pt x="1571" y="16518"/>
                    <a:pt x="1571" y="16518"/>
                    <a:pt x="1571" y="16518"/>
                  </a:cubicBezTo>
                  <a:cubicBezTo>
                    <a:pt x="1515" y="16585"/>
                    <a:pt x="1515" y="16585"/>
                    <a:pt x="1515" y="16585"/>
                  </a:cubicBezTo>
                  <a:cubicBezTo>
                    <a:pt x="1459" y="16518"/>
                    <a:pt x="1459" y="16518"/>
                    <a:pt x="1459" y="16518"/>
                  </a:cubicBezTo>
                  <a:cubicBezTo>
                    <a:pt x="1459" y="16518"/>
                    <a:pt x="1459" y="16518"/>
                    <a:pt x="1459" y="16518"/>
                  </a:cubicBezTo>
                  <a:cubicBezTo>
                    <a:pt x="1515" y="16451"/>
                    <a:pt x="1515" y="16451"/>
                    <a:pt x="1515" y="16451"/>
                  </a:cubicBezTo>
                  <a:cubicBezTo>
                    <a:pt x="1459" y="16451"/>
                    <a:pt x="1459" y="16451"/>
                    <a:pt x="1459" y="16451"/>
                  </a:cubicBezTo>
                  <a:cubicBezTo>
                    <a:pt x="1403" y="16518"/>
                    <a:pt x="1403" y="16518"/>
                    <a:pt x="1403" y="16518"/>
                  </a:cubicBezTo>
                  <a:cubicBezTo>
                    <a:pt x="1346" y="16451"/>
                    <a:pt x="1346" y="16451"/>
                    <a:pt x="1346" y="16451"/>
                  </a:cubicBezTo>
                  <a:cubicBezTo>
                    <a:pt x="1403" y="16451"/>
                    <a:pt x="1403" y="16451"/>
                    <a:pt x="1403" y="16451"/>
                  </a:cubicBezTo>
                  <a:cubicBezTo>
                    <a:pt x="1459" y="16384"/>
                    <a:pt x="1459" y="16384"/>
                    <a:pt x="1459" y="16384"/>
                  </a:cubicBezTo>
                  <a:cubicBezTo>
                    <a:pt x="1515" y="16384"/>
                    <a:pt x="1515" y="16384"/>
                    <a:pt x="1515" y="16384"/>
                  </a:cubicBezTo>
                  <a:cubicBezTo>
                    <a:pt x="1515" y="16384"/>
                    <a:pt x="1515" y="16384"/>
                    <a:pt x="1515" y="16384"/>
                  </a:cubicBezTo>
                  <a:cubicBezTo>
                    <a:pt x="1571" y="16384"/>
                    <a:pt x="1571" y="16384"/>
                    <a:pt x="1571" y="16384"/>
                  </a:cubicBezTo>
                  <a:cubicBezTo>
                    <a:pt x="1571" y="16317"/>
                    <a:pt x="1571" y="16317"/>
                    <a:pt x="1571" y="16317"/>
                  </a:cubicBezTo>
                  <a:cubicBezTo>
                    <a:pt x="1515" y="16317"/>
                    <a:pt x="1515" y="16317"/>
                    <a:pt x="1515" y="16317"/>
                  </a:cubicBezTo>
                  <a:cubicBezTo>
                    <a:pt x="1515" y="16317"/>
                    <a:pt x="1515" y="16317"/>
                    <a:pt x="1515" y="16317"/>
                  </a:cubicBezTo>
                  <a:cubicBezTo>
                    <a:pt x="1571" y="16250"/>
                    <a:pt x="1571" y="16250"/>
                    <a:pt x="1571" y="16250"/>
                  </a:cubicBezTo>
                  <a:cubicBezTo>
                    <a:pt x="1515" y="16250"/>
                    <a:pt x="1515" y="16250"/>
                    <a:pt x="1515" y="16250"/>
                  </a:cubicBezTo>
                  <a:cubicBezTo>
                    <a:pt x="1515" y="16250"/>
                    <a:pt x="1515" y="16250"/>
                    <a:pt x="1515" y="16250"/>
                  </a:cubicBezTo>
                  <a:cubicBezTo>
                    <a:pt x="1459" y="16250"/>
                    <a:pt x="1459" y="16250"/>
                    <a:pt x="1459" y="16250"/>
                  </a:cubicBezTo>
                  <a:cubicBezTo>
                    <a:pt x="1459" y="16250"/>
                    <a:pt x="1459" y="16250"/>
                    <a:pt x="1459" y="16250"/>
                  </a:cubicBezTo>
                  <a:cubicBezTo>
                    <a:pt x="1459" y="16116"/>
                    <a:pt x="1459" y="16116"/>
                    <a:pt x="1459" y="16116"/>
                  </a:cubicBezTo>
                  <a:cubicBezTo>
                    <a:pt x="1403" y="16050"/>
                    <a:pt x="1403" y="16050"/>
                    <a:pt x="1403" y="16050"/>
                  </a:cubicBezTo>
                  <a:cubicBezTo>
                    <a:pt x="1403" y="16050"/>
                    <a:pt x="1403" y="16050"/>
                    <a:pt x="1403" y="16050"/>
                  </a:cubicBezTo>
                  <a:cubicBezTo>
                    <a:pt x="1459" y="15983"/>
                    <a:pt x="1459" y="15983"/>
                    <a:pt x="1459" y="15983"/>
                  </a:cubicBezTo>
                  <a:cubicBezTo>
                    <a:pt x="1515" y="15983"/>
                    <a:pt x="1515" y="15983"/>
                    <a:pt x="1515" y="15983"/>
                  </a:cubicBezTo>
                  <a:cubicBezTo>
                    <a:pt x="1515" y="16050"/>
                    <a:pt x="1515" y="16050"/>
                    <a:pt x="1515" y="16050"/>
                  </a:cubicBezTo>
                  <a:cubicBezTo>
                    <a:pt x="1627" y="16050"/>
                    <a:pt x="1627" y="16050"/>
                    <a:pt x="1627" y="16050"/>
                  </a:cubicBezTo>
                  <a:cubicBezTo>
                    <a:pt x="1683" y="16050"/>
                    <a:pt x="1683" y="16050"/>
                    <a:pt x="1683" y="16050"/>
                  </a:cubicBezTo>
                  <a:cubicBezTo>
                    <a:pt x="1627" y="16050"/>
                    <a:pt x="1627" y="16050"/>
                    <a:pt x="1627" y="16050"/>
                  </a:cubicBezTo>
                  <a:cubicBezTo>
                    <a:pt x="1627" y="15983"/>
                    <a:pt x="1627" y="15983"/>
                    <a:pt x="1627" y="15983"/>
                  </a:cubicBezTo>
                  <a:cubicBezTo>
                    <a:pt x="1571" y="15983"/>
                    <a:pt x="1571" y="15983"/>
                    <a:pt x="1571" y="15983"/>
                  </a:cubicBezTo>
                  <a:cubicBezTo>
                    <a:pt x="1515" y="15983"/>
                    <a:pt x="1515" y="15983"/>
                    <a:pt x="1515" y="15983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515" y="15849"/>
                    <a:pt x="1515" y="15849"/>
                    <a:pt x="1515" y="15849"/>
                  </a:cubicBezTo>
                  <a:cubicBezTo>
                    <a:pt x="1515" y="15849"/>
                    <a:pt x="1515" y="15849"/>
                    <a:pt x="1515" y="15849"/>
                  </a:cubicBezTo>
                  <a:cubicBezTo>
                    <a:pt x="1571" y="15782"/>
                    <a:pt x="1571" y="15782"/>
                    <a:pt x="1571" y="15782"/>
                  </a:cubicBezTo>
                  <a:cubicBezTo>
                    <a:pt x="1571" y="15715"/>
                    <a:pt x="1571" y="15715"/>
                    <a:pt x="1571" y="15715"/>
                  </a:cubicBezTo>
                  <a:cubicBezTo>
                    <a:pt x="1515" y="15782"/>
                    <a:pt x="1515" y="15782"/>
                    <a:pt x="1515" y="15782"/>
                  </a:cubicBezTo>
                  <a:cubicBezTo>
                    <a:pt x="1515" y="15782"/>
                    <a:pt x="1515" y="15782"/>
                    <a:pt x="1515" y="15782"/>
                  </a:cubicBezTo>
                  <a:cubicBezTo>
                    <a:pt x="1459" y="15849"/>
                    <a:pt x="1459" y="15849"/>
                    <a:pt x="1459" y="15849"/>
                  </a:cubicBezTo>
                  <a:cubicBezTo>
                    <a:pt x="1346" y="15849"/>
                    <a:pt x="1346" y="15849"/>
                    <a:pt x="1346" y="15849"/>
                  </a:cubicBezTo>
                  <a:cubicBezTo>
                    <a:pt x="1346" y="15916"/>
                    <a:pt x="1346" y="15916"/>
                    <a:pt x="1346" y="15916"/>
                  </a:cubicBezTo>
                  <a:cubicBezTo>
                    <a:pt x="1346" y="15916"/>
                    <a:pt x="1346" y="15916"/>
                    <a:pt x="1346" y="15916"/>
                  </a:cubicBezTo>
                  <a:cubicBezTo>
                    <a:pt x="1290" y="15916"/>
                    <a:pt x="1290" y="15916"/>
                    <a:pt x="1290" y="15916"/>
                  </a:cubicBezTo>
                  <a:cubicBezTo>
                    <a:pt x="1234" y="15849"/>
                    <a:pt x="1234" y="15849"/>
                    <a:pt x="1234" y="15849"/>
                  </a:cubicBezTo>
                  <a:cubicBezTo>
                    <a:pt x="1234" y="15782"/>
                    <a:pt x="1234" y="15782"/>
                    <a:pt x="1234" y="15782"/>
                  </a:cubicBezTo>
                  <a:cubicBezTo>
                    <a:pt x="1234" y="15648"/>
                    <a:pt x="1234" y="15648"/>
                    <a:pt x="1234" y="15648"/>
                  </a:cubicBezTo>
                  <a:cubicBezTo>
                    <a:pt x="1290" y="15581"/>
                    <a:pt x="1290" y="15581"/>
                    <a:pt x="1290" y="15581"/>
                  </a:cubicBezTo>
                  <a:cubicBezTo>
                    <a:pt x="1234" y="15515"/>
                    <a:pt x="1234" y="15515"/>
                    <a:pt x="1234" y="15515"/>
                  </a:cubicBezTo>
                  <a:cubicBezTo>
                    <a:pt x="1234" y="15515"/>
                    <a:pt x="1234" y="15515"/>
                    <a:pt x="1234" y="15515"/>
                  </a:cubicBezTo>
                  <a:cubicBezTo>
                    <a:pt x="1234" y="15448"/>
                    <a:pt x="1234" y="15448"/>
                    <a:pt x="1234" y="15448"/>
                  </a:cubicBezTo>
                  <a:cubicBezTo>
                    <a:pt x="1234" y="15448"/>
                    <a:pt x="1234" y="15448"/>
                    <a:pt x="1234" y="15448"/>
                  </a:cubicBezTo>
                  <a:cubicBezTo>
                    <a:pt x="1290" y="15448"/>
                    <a:pt x="1290" y="15448"/>
                    <a:pt x="1290" y="15448"/>
                  </a:cubicBezTo>
                  <a:cubicBezTo>
                    <a:pt x="1290" y="15448"/>
                    <a:pt x="1290" y="15448"/>
                    <a:pt x="1290" y="15448"/>
                  </a:cubicBezTo>
                  <a:cubicBezTo>
                    <a:pt x="1290" y="15381"/>
                    <a:pt x="1290" y="15381"/>
                    <a:pt x="1290" y="15381"/>
                  </a:cubicBezTo>
                  <a:cubicBezTo>
                    <a:pt x="1346" y="15381"/>
                    <a:pt x="1346" y="15381"/>
                    <a:pt x="1346" y="15381"/>
                  </a:cubicBezTo>
                  <a:cubicBezTo>
                    <a:pt x="1346" y="15314"/>
                    <a:pt x="1346" y="15314"/>
                    <a:pt x="1346" y="15314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59" y="15314"/>
                    <a:pt x="1459" y="15314"/>
                    <a:pt x="1459" y="15314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515" y="15180"/>
                    <a:pt x="1515" y="15180"/>
                    <a:pt x="1515" y="15180"/>
                  </a:cubicBezTo>
                  <a:cubicBezTo>
                    <a:pt x="1515" y="15113"/>
                    <a:pt x="1515" y="15113"/>
                    <a:pt x="1515" y="15113"/>
                  </a:cubicBezTo>
                  <a:cubicBezTo>
                    <a:pt x="1627" y="15046"/>
                    <a:pt x="1627" y="15046"/>
                    <a:pt x="1627" y="15046"/>
                  </a:cubicBezTo>
                  <a:cubicBezTo>
                    <a:pt x="1627" y="15046"/>
                    <a:pt x="1627" y="15046"/>
                    <a:pt x="1627" y="15046"/>
                  </a:cubicBezTo>
                  <a:cubicBezTo>
                    <a:pt x="1571" y="15046"/>
                    <a:pt x="1571" y="15046"/>
                    <a:pt x="1571" y="15046"/>
                  </a:cubicBezTo>
                  <a:cubicBezTo>
                    <a:pt x="1571" y="14980"/>
                    <a:pt x="1571" y="14980"/>
                    <a:pt x="1571" y="14980"/>
                  </a:cubicBezTo>
                  <a:cubicBezTo>
                    <a:pt x="1515" y="15046"/>
                    <a:pt x="1515" y="15046"/>
                    <a:pt x="1515" y="15046"/>
                  </a:cubicBezTo>
                  <a:cubicBezTo>
                    <a:pt x="1515" y="15113"/>
                    <a:pt x="1515" y="15113"/>
                    <a:pt x="1515" y="15113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03" y="15180"/>
                    <a:pt x="1403" y="15180"/>
                    <a:pt x="1403" y="15180"/>
                  </a:cubicBezTo>
                  <a:cubicBezTo>
                    <a:pt x="1459" y="15113"/>
                    <a:pt x="1459" y="15113"/>
                    <a:pt x="1459" y="15113"/>
                  </a:cubicBezTo>
                  <a:cubicBezTo>
                    <a:pt x="1459" y="15046"/>
                    <a:pt x="1459" y="15046"/>
                    <a:pt x="1459" y="15046"/>
                  </a:cubicBezTo>
                  <a:cubicBezTo>
                    <a:pt x="1515" y="14913"/>
                    <a:pt x="1515" y="14913"/>
                    <a:pt x="1515" y="14913"/>
                  </a:cubicBezTo>
                  <a:cubicBezTo>
                    <a:pt x="1571" y="14846"/>
                    <a:pt x="1571" y="14846"/>
                    <a:pt x="1571" y="14846"/>
                  </a:cubicBezTo>
                  <a:cubicBezTo>
                    <a:pt x="1571" y="14846"/>
                    <a:pt x="1571" y="14846"/>
                    <a:pt x="1571" y="14846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15" y="14645"/>
                    <a:pt x="1515" y="14645"/>
                    <a:pt x="1515" y="14645"/>
                  </a:cubicBezTo>
                  <a:cubicBezTo>
                    <a:pt x="1515" y="14645"/>
                    <a:pt x="1515" y="14645"/>
                    <a:pt x="1515" y="14645"/>
                  </a:cubicBezTo>
                  <a:cubicBezTo>
                    <a:pt x="1515" y="14578"/>
                    <a:pt x="1515" y="14578"/>
                    <a:pt x="1515" y="14578"/>
                  </a:cubicBezTo>
                  <a:cubicBezTo>
                    <a:pt x="1459" y="14511"/>
                    <a:pt x="1459" y="14511"/>
                    <a:pt x="1459" y="14511"/>
                  </a:cubicBezTo>
                  <a:cubicBezTo>
                    <a:pt x="1403" y="14511"/>
                    <a:pt x="1403" y="14511"/>
                    <a:pt x="1403" y="14511"/>
                  </a:cubicBezTo>
                  <a:cubicBezTo>
                    <a:pt x="1403" y="14445"/>
                    <a:pt x="1403" y="14445"/>
                    <a:pt x="1403" y="14445"/>
                  </a:cubicBezTo>
                  <a:cubicBezTo>
                    <a:pt x="1346" y="14378"/>
                    <a:pt x="1346" y="14378"/>
                    <a:pt x="1346" y="14378"/>
                  </a:cubicBezTo>
                  <a:cubicBezTo>
                    <a:pt x="1346" y="14378"/>
                    <a:pt x="1346" y="14378"/>
                    <a:pt x="1346" y="14378"/>
                  </a:cubicBezTo>
                  <a:cubicBezTo>
                    <a:pt x="1290" y="14378"/>
                    <a:pt x="1290" y="14378"/>
                    <a:pt x="1290" y="14378"/>
                  </a:cubicBezTo>
                  <a:cubicBezTo>
                    <a:pt x="1290" y="14378"/>
                    <a:pt x="1290" y="14378"/>
                    <a:pt x="1290" y="14378"/>
                  </a:cubicBezTo>
                  <a:cubicBezTo>
                    <a:pt x="1290" y="14311"/>
                    <a:pt x="1290" y="14311"/>
                    <a:pt x="1290" y="14311"/>
                  </a:cubicBezTo>
                  <a:cubicBezTo>
                    <a:pt x="1290" y="14311"/>
                    <a:pt x="1290" y="14311"/>
                    <a:pt x="1290" y="14311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34" y="14177"/>
                    <a:pt x="1234" y="14177"/>
                    <a:pt x="1234" y="14177"/>
                  </a:cubicBezTo>
                  <a:cubicBezTo>
                    <a:pt x="1234" y="14110"/>
                    <a:pt x="1234" y="14110"/>
                    <a:pt x="1234" y="14110"/>
                  </a:cubicBezTo>
                  <a:cubicBezTo>
                    <a:pt x="1290" y="14110"/>
                    <a:pt x="1290" y="14110"/>
                    <a:pt x="1290" y="14110"/>
                  </a:cubicBezTo>
                  <a:cubicBezTo>
                    <a:pt x="1290" y="13910"/>
                    <a:pt x="1290" y="13910"/>
                    <a:pt x="1290" y="13910"/>
                  </a:cubicBezTo>
                  <a:cubicBezTo>
                    <a:pt x="1290" y="13709"/>
                    <a:pt x="1290" y="13709"/>
                    <a:pt x="1290" y="13709"/>
                  </a:cubicBezTo>
                  <a:cubicBezTo>
                    <a:pt x="1290" y="13575"/>
                    <a:pt x="1290" y="13575"/>
                    <a:pt x="1290" y="13575"/>
                  </a:cubicBezTo>
                  <a:cubicBezTo>
                    <a:pt x="1290" y="13508"/>
                    <a:pt x="1290" y="13508"/>
                    <a:pt x="1290" y="13508"/>
                  </a:cubicBezTo>
                  <a:cubicBezTo>
                    <a:pt x="1290" y="13441"/>
                    <a:pt x="1290" y="13441"/>
                    <a:pt x="1290" y="13441"/>
                  </a:cubicBezTo>
                  <a:cubicBezTo>
                    <a:pt x="1290" y="13441"/>
                    <a:pt x="1290" y="13441"/>
                    <a:pt x="1290" y="13441"/>
                  </a:cubicBezTo>
                  <a:cubicBezTo>
                    <a:pt x="1290" y="13375"/>
                    <a:pt x="1290" y="13375"/>
                    <a:pt x="1290" y="13375"/>
                  </a:cubicBezTo>
                  <a:cubicBezTo>
                    <a:pt x="1290" y="13308"/>
                    <a:pt x="1290" y="13308"/>
                    <a:pt x="1290" y="13308"/>
                  </a:cubicBezTo>
                  <a:cubicBezTo>
                    <a:pt x="1290" y="13241"/>
                    <a:pt x="1290" y="13241"/>
                    <a:pt x="1290" y="13241"/>
                  </a:cubicBezTo>
                  <a:cubicBezTo>
                    <a:pt x="1234" y="13174"/>
                    <a:pt x="1234" y="13174"/>
                    <a:pt x="1234" y="13174"/>
                  </a:cubicBezTo>
                  <a:cubicBezTo>
                    <a:pt x="1178" y="13040"/>
                    <a:pt x="1178" y="13040"/>
                    <a:pt x="1178" y="13040"/>
                  </a:cubicBezTo>
                  <a:cubicBezTo>
                    <a:pt x="1178" y="13040"/>
                    <a:pt x="1178" y="13040"/>
                    <a:pt x="1178" y="13040"/>
                  </a:cubicBezTo>
                  <a:cubicBezTo>
                    <a:pt x="1178" y="12840"/>
                    <a:pt x="1178" y="12840"/>
                    <a:pt x="1178" y="12840"/>
                  </a:cubicBezTo>
                  <a:cubicBezTo>
                    <a:pt x="1178" y="12840"/>
                    <a:pt x="1178" y="12840"/>
                    <a:pt x="1178" y="12840"/>
                  </a:cubicBezTo>
                  <a:cubicBezTo>
                    <a:pt x="1178" y="12773"/>
                    <a:pt x="1178" y="12773"/>
                    <a:pt x="1178" y="12773"/>
                  </a:cubicBezTo>
                  <a:cubicBezTo>
                    <a:pt x="1178" y="12706"/>
                    <a:pt x="1178" y="12706"/>
                    <a:pt x="1178" y="12706"/>
                  </a:cubicBezTo>
                  <a:cubicBezTo>
                    <a:pt x="1178" y="12639"/>
                    <a:pt x="1178" y="12639"/>
                    <a:pt x="1178" y="12639"/>
                  </a:cubicBezTo>
                  <a:cubicBezTo>
                    <a:pt x="1122" y="12639"/>
                    <a:pt x="1122" y="12639"/>
                    <a:pt x="1122" y="12639"/>
                  </a:cubicBezTo>
                  <a:cubicBezTo>
                    <a:pt x="1066" y="12639"/>
                    <a:pt x="1066" y="12639"/>
                    <a:pt x="1066" y="12639"/>
                  </a:cubicBezTo>
                  <a:cubicBezTo>
                    <a:pt x="954" y="12639"/>
                    <a:pt x="954" y="12639"/>
                    <a:pt x="954" y="12639"/>
                  </a:cubicBezTo>
                  <a:cubicBezTo>
                    <a:pt x="954" y="12639"/>
                    <a:pt x="954" y="12639"/>
                    <a:pt x="954" y="12639"/>
                  </a:cubicBezTo>
                  <a:cubicBezTo>
                    <a:pt x="842" y="12706"/>
                    <a:pt x="842" y="12706"/>
                    <a:pt x="842" y="12706"/>
                  </a:cubicBezTo>
                  <a:cubicBezTo>
                    <a:pt x="785" y="12773"/>
                    <a:pt x="785" y="12773"/>
                    <a:pt x="785" y="12773"/>
                  </a:cubicBezTo>
                  <a:cubicBezTo>
                    <a:pt x="729" y="12840"/>
                    <a:pt x="729" y="12840"/>
                    <a:pt x="729" y="12840"/>
                  </a:cubicBezTo>
                  <a:cubicBezTo>
                    <a:pt x="673" y="12907"/>
                    <a:pt x="673" y="12907"/>
                    <a:pt x="673" y="12907"/>
                  </a:cubicBezTo>
                  <a:cubicBezTo>
                    <a:pt x="617" y="12907"/>
                    <a:pt x="617" y="12907"/>
                    <a:pt x="617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840"/>
                    <a:pt x="505" y="12840"/>
                    <a:pt x="505" y="12840"/>
                  </a:cubicBezTo>
                  <a:cubicBezTo>
                    <a:pt x="505" y="12773"/>
                    <a:pt x="505" y="12773"/>
                    <a:pt x="505" y="12773"/>
                  </a:cubicBezTo>
                  <a:cubicBezTo>
                    <a:pt x="449" y="12438"/>
                    <a:pt x="449" y="12438"/>
                    <a:pt x="449" y="12438"/>
                  </a:cubicBezTo>
                  <a:cubicBezTo>
                    <a:pt x="393" y="12305"/>
                    <a:pt x="393" y="12305"/>
                    <a:pt x="393" y="12305"/>
                  </a:cubicBezTo>
                  <a:cubicBezTo>
                    <a:pt x="393" y="12238"/>
                    <a:pt x="393" y="12238"/>
                    <a:pt x="393" y="12238"/>
                  </a:cubicBezTo>
                  <a:cubicBezTo>
                    <a:pt x="449" y="12104"/>
                    <a:pt x="449" y="12104"/>
                    <a:pt x="449" y="12104"/>
                  </a:cubicBezTo>
                  <a:cubicBezTo>
                    <a:pt x="281" y="12104"/>
                    <a:pt x="281" y="12104"/>
                    <a:pt x="281" y="12104"/>
                  </a:cubicBezTo>
                  <a:cubicBezTo>
                    <a:pt x="224" y="12171"/>
                    <a:pt x="224" y="12171"/>
                    <a:pt x="224" y="12171"/>
                  </a:cubicBezTo>
                  <a:cubicBezTo>
                    <a:pt x="168" y="12104"/>
                    <a:pt x="168" y="12104"/>
                    <a:pt x="168" y="12104"/>
                  </a:cubicBezTo>
                  <a:cubicBezTo>
                    <a:pt x="0" y="12104"/>
                    <a:pt x="0" y="12104"/>
                    <a:pt x="0" y="12104"/>
                  </a:cubicBezTo>
                  <a:cubicBezTo>
                    <a:pt x="2861" y="6487"/>
                    <a:pt x="2861" y="6487"/>
                    <a:pt x="2861" y="6487"/>
                  </a:cubicBezTo>
                  <a:cubicBezTo>
                    <a:pt x="2861" y="6487"/>
                    <a:pt x="2861" y="6487"/>
                    <a:pt x="2861" y="6487"/>
                  </a:cubicBezTo>
                  <a:cubicBezTo>
                    <a:pt x="2917" y="6487"/>
                    <a:pt x="2917" y="6487"/>
                    <a:pt x="2917" y="6487"/>
                  </a:cubicBezTo>
                  <a:cubicBezTo>
                    <a:pt x="3030" y="6620"/>
                    <a:pt x="3030" y="6620"/>
                    <a:pt x="3030" y="6620"/>
                  </a:cubicBezTo>
                  <a:cubicBezTo>
                    <a:pt x="3086" y="6620"/>
                    <a:pt x="3086" y="6620"/>
                    <a:pt x="3086" y="6620"/>
                  </a:cubicBezTo>
                  <a:cubicBezTo>
                    <a:pt x="3142" y="6620"/>
                    <a:pt x="3142" y="6620"/>
                    <a:pt x="3142" y="6620"/>
                  </a:cubicBezTo>
                  <a:cubicBezTo>
                    <a:pt x="3142" y="6687"/>
                    <a:pt x="3142" y="6687"/>
                    <a:pt x="3142" y="6687"/>
                  </a:cubicBezTo>
                  <a:cubicBezTo>
                    <a:pt x="3198" y="6687"/>
                    <a:pt x="3198" y="6687"/>
                    <a:pt x="3198" y="6687"/>
                  </a:cubicBezTo>
                  <a:cubicBezTo>
                    <a:pt x="3198" y="6754"/>
                    <a:pt x="3198" y="6754"/>
                    <a:pt x="3198" y="6754"/>
                  </a:cubicBezTo>
                  <a:cubicBezTo>
                    <a:pt x="3198" y="6754"/>
                    <a:pt x="3198" y="6754"/>
                    <a:pt x="3198" y="6754"/>
                  </a:cubicBezTo>
                  <a:cubicBezTo>
                    <a:pt x="3254" y="6821"/>
                    <a:pt x="3254" y="6821"/>
                    <a:pt x="3254" y="6821"/>
                  </a:cubicBezTo>
                  <a:cubicBezTo>
                    <a:pt x="3254" y="6888"/>
                    <a:pt x="3254" y="6888"/>
                    <a:pt x="3254" y="6888"/>
                  </a:cubicBezTo>
                  <a:cubicBezTo>
                    <a:pt x="3254" y="6888"/>
                    <a:pt x="3254" y="6888"/>
                    <a:pt x="3254" y="6888"/>
                  </a:cubicBezTo>
                  <a:cubicBezTo>
                    <a:pt x="3254" y="6955"/>
                    <a:pt x="3254" y="6955"/>
                    <a:pt x="3254" y="6955"/>
                  </a:cubicBezTo>
                  <a:cubicBezTo>
                    <a:pt x="3254" y="7022"/>
                    <a:pt x="3254" y="7022"/>
                    <a:pt x="3254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89"/>
                    <a:pt x="3310" y="7089"/>
                    <a:pt x="3310" y="7089"/>
                  </a:cubicBezTo>
                  <a:cubicBezTo>
                    <a:pt x="3366" y="7155"/>
                    <a:pt x="3366" y="7155"/>
                    <a:pt x="3366" y="7155"/>
                  </a:cubicBezTo>
                  <a:cubicBezTo>
                    <a:pt x="3422" y="7222"/>
                    <a:pt x="3422" y="7222"/>
                    <a:pt x="3422" y="7222"/>
                  </a:cubicBezTo>
                  <a:cubicBezTo>
                    <a:pt x="3478" y="7289"/>
                    <a:pt x="3478" y="7289"/>
                    <a:pt x="3478" y="7289"/>
                  </a:cubicBezTo>
                  <a:cubicBezTo>
                    <a:pt x="3478" y="7289"/>
                    <a:pt x="3478" y="7289"/>
                    <a:pt x="3478" y="7289"/>
                  </a:cubicBezTo>
                  <a:cubicBezTo>
                    <a:pt x="3535" y="7289"/>
                    <a:pt x="3535" y="7289"/>
                    <a:pt x="3535" y="7289"/>
                  </a:cubicBezTo>
                  <a:cubicBezTo>
                    <a:pt x="3535" y="7356"/>
                    <a:pt x="3535" y="7356"/>
                    <a:pt x="3535" y="7356"/>
                  </a:cubicBezTo>
                  <a:cubicBezTo>
                    <a:pt x="3535" y="7356"/>
                    <a:pt x="3535" y="7356"/>
                    <a:pt x="3535" y="7356"/>
                  </a:cubicBezTo>
                  <a:cubicBezTo>
                    <a:pt x="3591" y="7356"/>
                    <a:pt x="3591" y="7356"/>
                    <a:pt x="3591" y="7356"/>
                  </a:cubicBezTo>
                  <a:cubicBezTo>
                    <a:pt x="3647" y="7423"/>
                    <a:pt x="3647" y="7423"/>
                    <a:pt x="3647" y="7423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759" y="7624"/>
                    <a:pt x="3759" y="7624"/>
                    <a:pt x="3759" y="7624"/>
                  </a:cubicBezTo>
                  <a:cubicBezTo>
                    <a:pt x="3759" y="7690"/>
                    <a:pt x="3759" y="7690"/>
                    <a:pt x="3759" y="7690"/>
                  </a:cubicBezTo>
                  <a:cubicBezTo>
                    <a:pt x="3815" y="7690"/>
                    <a:pt x="3815" y="7690"/>
                    <a:pt x="3815" y="7690"/>
                  </a:cubicBezTo>
                  <a:cubicBezTo>
                    <a:pt x="3815" y="7757"/>
                    <a:pt x="3815" y="7757"/>
                    <a:pt x="3815" y="7757"/>
                  </a:cubicBezTo>
                  <a:cubicBezTo>
                    <a:pt x="3759" y="7824"/>
                    <a:pt x="3759" y="7824"/>
                    <a:pt x="3759" y="7824"/>
                  </a:cubicBezTo>
                  <a:cubicBezTo>
                    <a:pt x="3703" y="7824"/>
                    <a:pt x="3703" y="7824"/>
                    <a:pt x="3703" y="7824"/>
                  </a:cubicBezTo>
                  <a:cubicBezTo>
                    <a:pt x="3815" y="7757"/>
                    <a:pt x="3815" y="7757"/>
                    <a:pt x="3815" y="7757"/>
                  </a:cubicBezTo>
                  <a:cubicBezTo>
                    <a:pt x="3871" y="7757"/>
                    <a:pt x="3871" y="7757"/>
                    <a:pt x="3871" y="7757"/>
                  </a:cubicBezTo>
                  <a:cubicBezTo>
                    <a:pt x="3871" y="7757"/>
                    <a:pt x="3871" y="7757"/>
                    <a:pt x="3871" y="7757"/>
                  </a:cubicBezTo>
                  <a:cubicBezTo>
                    <a:pt x="3871" y="7690"/>
                    <a:pt x="3871" y="7690"/>
                    <a:pt x="3871" y="7690"/>
                  </a:cubicBezTo>
                  <a:cubicBezTo>
                    <a:pt x="3871" y="7490"/>
                    <a:pt x="3871" y="7490"/>
                    <a:pt x="3871" y="7490"/>
                  </a:cubicBezTo>
                  <a:cubicBezTo>
                    <a:pt x="3871" y="7423"/>
                    <a:pt x="3871" y="7423"/>
                    <a:pt x="3871" y="7423"/>
                  </a:cubicBezTo>
                  <a:cubicBezTo>
                    <a:pt x="3927" y="7356"/>
                    <a:pt x="3927" y="7356"/>
                    <a:pt x="3927" y="7356"/>
                  </a:cubicBezTo>
                  <a:cubicBezTo>
                    <a:pt x="3983" y="7356"/>
                    <a:pt x="3983" y="7356"/>
                    <a:pt x="3983" y="7356"/>
                  </a:cubicBezTo>
                  <a:cubicBezTo>
                    <a:pt x="4039" y="7289"/>
                    <a:pt x="4039" y="7289"/>
                    <a:pt x="4039" y="7289"/>
                  </a:cubicBezTo>
                  <a:cubicBezTo>
                    <a:pt x="4096" y="7289"/>
                    <a:pt x="4096" y="7289"/>
                    <a:pt x="4096" y="7289"/>
                  </a:cubicBezTo>
                  <a:cubicBezTo>
                    <a:pt x="4152" y="7289"/>
                    <a:pt x="4152" y="7289"/>
                    <a:pt x="4152" y="7289"/>
                  </a:cubicBezTo>
                  <a:cubicBezTo>
                    <a:pt x="4152" y="7222"/>
                    <a:pt x="4152" y="7222"/>
                    <a:pt x="4152" y="7222"/>
                  </a:cubicBezTo>
                  <a:cubicBezTo>
                    <a:pt x="4208" y="7222"/>
                    <a:pt x="4208" y="7222"/>
                    <a:pt x="4208" y="7222"/>
                  </a:cubicBezTo>
                  <a:cubicBezTo>
                    <a:pt x="4264" y="7222"/>
                    <a:pt x="4264" y="7222"/>
                    <a:pt x="4264" y="7222"/>
                  </a:cubicBezTo>
                  <a:cubicBezTo>
                    <a:pt x="4320" y="7222"/>
                    <a:pt x="4320" y="7222"/>
                    <a:pt x="4320" y="7222"/>
                  </a:cubicBezTo>
                  <a:cubicBezTo>
                    <a:pt x="4320" y="7222"/>
                    <a:pt x="4320" y="7222"/>
                    <a:pt x="4320" y="7222"/>
                  </a:cubicBezTo>
                  <a:cubicBezTo>
                    <a:pt x="4376" y="7222"/>
                    <a:pt x="4376" y="7222"/>
                    <a:pt x="4376" y="7222"/>
                  </a:cubicBezTo>
                  <a:cubicBezTo>
                    <a:pt x="4376" y="7222"/>
                    <a:pt x="4376" y="7222"/>
                    <a:pt x="4376" y="7222"/>
                  </a:cubicBezTo>
                  <a:cubicBezTo>
                    <a:pt x="4432" y="7155"/>
                    <a:pt x="4432" y="7155"/>
                    <a:pt x="4432" y="7155"/>
                  </a:cubicBezTo>
                  <a:cubicBezTo>
                    <a:pt x="4488" y="7089"/>
                    <a:pt x="4488" y="7089"/>
                    <a:pt x="4488" y="7089"/>
                  </a:cubicBezTo>
                  <a:cubicBezTo>
                    <a:pt x="4488" y="7089"/>
                    <a:pt x="4488" y="7089"/>
                    <a:pt x="4488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601" y="7022"/>
                    <a:pt x="4601" y="7022"/>
                    <a:pt x="4601" y="7022"/>
                  </a:cubicBezTo>
                  <a:cubicBezTo>
                    <a:pt x="4601" y="7089"/>
                    <a:pt x="4601" y="7089"/>
                    <a:pt x="4601" y="7089"/>
                  </a:cubicBezTo>
                  <a:cubicBezTo>
                    <a:pt x="4769" y="7089"/>
                    <a:pt x="4769" y="7089"/>
                    <a:pt x="4769" y="7089"/>
                  </a:cubicBezTo>
                  <a:cubicBezTo>
                    <a:pt x="4881" y="7022"/>
                    <a:pt x="4881" y="7022"/>
                    <a:pt x="4881" y="7022"/>
                  </a:cubicBezTo>
                  <a:cubicBezTo>
                    <a:pt x="4937" y="7022"/>
                    <a:pt x="4937" y="7022"/>
                    <a:pt x="4937" y="7022"/>
                  </a:cubicBezTo>
                  <a:cubicBezTo>
                    <a:pt x="4937" y="7022"/>
                    <a:pt x="4937" y="7022"/>
                    <a:pt x="4937" y="7022"/>
                  </a:cubicBezTo>
                  <a:cubicBezTo>
                    <a:pt x="4993" y="7022"/>
                    <a:pt x="4993" y="7022"/>
                    <a:pt x="4993" y="7022"/>
                  </a:cubicBezTo>
                  <a:cubicBezTo>
                    <a:pt x="4993" y="7022"/>
                    <a:pt x="4993" y="7022"/>
                    <a:pt x="4993" y="7022"/>
                  </a:cubicBezTo>
                  <a:cubicBezTo>
                    <a:pt x="4993" y="6955"/>
                    <a:pt x="4993" y="6955"/>
                    <a:pt x="4993" y="6955"/>
                  </a:cubicBezTo>
                  <a:cubicBezTo>
                    <a:pt x="5105" y="6955"/>
                    <a:pt x="5105" y="6955"/>
                    <a:pt x="5105" y="6955"/>
                  </a:cubicBezTo>
                  <a:cubicBezTo>
                    <a:pt x="5162" y="6955"/>
                    <a:pt x="5162" y="6955"/>
                    <a:pt x="5162" y="6955"/>
                  </a:cubicBezTo>
                  <a:cubicBezTo>
                    <a:pt x="5162" y="6955"/>
                    <a:pt x="5162" y="6955"/>
                    <a:pt x="5162" y="6955"/>
                  </a:cubicBezTo>
                  <a:cubicBezTo>
                    <a:pt x="5218" y="6955"/>
                    <a:pt x="5218" y="6955"/>
                    <a:pt x="5218" y="6955"/>
                  </a:cubicBezTo>
                  <a:cubicBezTo>
                    <a:pt x="5218" y="6955"/>
                    <a:pt x="5218" y="6955"/>
                    <a:pt x="5218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888"/>
                    <a:pt x="5274" y="6888"/>
                    <a:pt x="5274" y="6888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330" y="7022"/>
                    <a:pt x="5330" y="7022"/>
                    <a:pt x="5330" y="7022"/>
                  </a:cubicBezTo>
                  <a:cubicBezTo>
                    <a:pt x="5330" y="7022"/>
                    <a:pt x="5330" y="7022"/>
                    <a:pt x="5330" y="7022"/>
                  </a:cubicBezTo>
                  <a:cubicBezTo>
                    <a:pt x="5274" y="7022"/>
                    <a:pt x="5274" y="7022"/>
                    <a:pt x="5274" y="7022"/>
                  </a:cubicBezTo>
                  <a:cubicBezTo>
                    <a:pt x="5274" y="7089"/>
                    <a:pt x="5274" y="7089"/>
                    <a:pt x="5274" y="7089"/>
                  </a:cubicBezTo>
                  <a:cubicBezTo>
                    <a:pt x="5162" y="7089"/>
                    <a:pt x="5162" y="7089"/>
                    <a:pt x="5162" y="7089"/>
                  </a:cubicBezTo>
                  <a:cubicBezTo>
                    <a:pt x="5049" y="7155"/>
                    <a:pt x="5049" y="7155"/>
                    <a:pt x="5049" y="7155"/>
                  </a:cubicBezTo>
                  <a:cubicBezTo>
                    <a:pt x="5049" y="7155"/>
                    <a:pt x="5049" y="7155"/>
                    <a:pt x="5049" y="7155"/>
                  </a:cubicBezTo>
                  <a:cubicBezTo>
                    <a:pt x="4993" y="7222"/>
                    <a:pt x="4993" y="7222"/>
                    <a:pt x="4993" y="7222"/>
                  </a:cubicBezTo>
                  <a:cubicBezTo>
                    <a:pt x="4937" y="7222"/>
                    <a:pt x="4937" y="7222"/>
                    <a:pt x="4937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769" y="7222"/>
                    <a:pt x="4769" y="7222"/>
                    <a:pt x="4769" y="7222"/>
                  </a:cubicBezTo>
                  <a:cubicBezTo>
                    <a:pt x="4713" y="7222"/>
                    <a:pt x="4713" y="7222"/>
                    <a:pt x="4713" y="7222"/>
                  </a:cubicBezTo>
                  <a:cubicBezTo>
                    <a:pt x="4713" y="7222"/>
                    <a:pt x="4713" y="7222"/>
                    <a:pt x="4713" y="7222"/>
                  </a:cubicBezTo>
                  <a:cubicBezTo>
                    <a:pt x="4601" y="7222"/>
                    <a:pt x="4601" y="7222"/>
                    <a:pt x="4601" y="7222"/>
                  </a:cubicBezTo>
                  <a:cubicBezTo>
                    <a:pt x="4544" y="7289"/>
                    <a:pt x="4544" y="7289"/>
                    <a:pt x="4544" y="7289"/>
                  </a:cubicBezTo>
                  <a:cubicBezTo>
                    <a:pt x="4488" y="7356"/>
                    <a:pt x="4488" y="7356"/>
                    <a:pt x="4488" y="7356"/>
                  </a:cubicBezTo>
                  <a:cubicBezTo>
                    <a:pt x="4376" y="7356"/>
                    <a:pt x="4376" y="7356"/>
                    <a:pt x="4376" y="7356"/>
                  </a:cubicBezTo>
                  <a:cubicBezTo>
                    <a:pt x="4376" y="7356"/>
                    <a:pt x="4376" y="7356"/>
                    <a:pt x="4376" y="7356"/>
                  </a:cubicBezTo>
                  <a:cubicBezTo>
                    <a:pt x="4320" y="7423"/>
                    <a:pt x="4320" y="7423"/>
                    <a:pt x="4320" y="7423"/>
                  </a:cubicBezTo>
                  <a:cubicBezTo>
                    <a:pt x="4320" y="7423"/>
                    <a:pt x="4320" y="7423"/>
                    <a:pt x="4320" y="7423"/>
                  </a:cubicBezTo>
                  <a:cubicBezTo>
                    <a:pt x="4264" y="7490"/>
                    <a:pt x="4264" y="7490"/>
                    <a:pt x="4264" y="7490"/>
                  </a:cubicBezTo>
                  <a:cubicBezTo>
                    <a:pt x="4264" y="7423"/>
                    <a:pt x="4264" y="7423"/>
                    <a:pt x="4264" y="7423"/>
                  </a:cubicBezTo>
                  <a:cubicBezTo>
                    <a:pt x="4208" y="7490"/>
                    <a:pt x="4208" y="7490"/>
                    <a:pt x="4208" y="7490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096" y="7557"/>
                    <a:pt x="4096" y="7557"/>
                    <a:pt x="4096" y="7557"/>
                  </a:cubicBezTo>
                  <a:cubicBezTo>
                    <a:pt x="4152" y="7624"/>
                    <a:pt x="4152" y="7624"/>
                    <a:pt x="4152" y="7624"/>
                  </a:cubicBezTo>
                  <a:cubicBezTo>
                    <a:pt x="4208" y="7690"/>
                    <a:pt x="4208" y="7690"/>
                    <a:pt x="4208" y="7690"/>
                  </a:cubicBezTo>
                  <a:cubicBezTo>
                    <a:pt x="4152" y="7624"/>
                    <a:pt x="4152" y="7624"/>
                    <a:pt x="4152" y="7624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208" y="7624"/>
                    <a:pt x="4208" y="7624"/>
                    <a:pt x="4208" y="7624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320" y="7490"/>
                    <a:pt x="4320" y="7490"/>
                    <a:pt x="4320" y="7490"/>
                  </a:cubicBezTo>
                  <a:cubicBezTo>
                    <a:pt x="4432" y="7423"/>
                    <a:pt x="4432" y="7423"/>
                    <a:pt x="4432" y="7423"/>
                  </a:cubicBezTo>
                  <a:cubicBezTo>
                    <a:pt x="4432" y="7423"/>
                    <a:pt x="4432" y="7423"/>
                    <a:pt x="4432" y="7423"/>
                  </a:cubicBezTo>
                  <a:cubicBezTo>
                    <a:pt x="4601" y="7356"/>
                    <a:pt x="4601" y="7356"/>
                    <a:pt x="4601" y="7356"/>
                  </a:cubicBezTo>
                  <a:cubicBezTo>
                    <a:pt x="4601" y="7289"/>
                    <a:pt x="4601" y="7289"/>
                    <a:pt x="4601" y="7289"/>
                  </a:cubicBezTo>
                  <a:cubicBezTo>
                    <a:pt x="4657" y="7289"/>
                    <a:pt x="4657" y="7289"/>
                    <a:pt x="4657" y="7289"/>
                  </a:cubicBezTo>
                  <a:cubicBezTo>
                    <a:pt x="4657" y="7356"/>
                    <a:pt x="4657" y="7356"/>
                    <a:pt x="4657" y="7356"/>
                  </a:cubicBezTo>
                  <a:cubicBezTo>
                    <a:pt x="4713" y="7289"/>
                    <a:pt x="4713" y="7289"/>
                    <a:pt x="4713" y="7289"/>
                  </a:cubicBezTo>
                  <a:cubicBezTo>
                    <a:pt x="4713" y="7289"/>
                    <a:pt x="4713" y="7289"/>
                    <a:pt x="4713" y="7289"/>
                  </a:cubicBezTo>
                  <a:cubicBezTo>
                    <a:pt x="4769" y="7356"/>
                    <a:pt x="4769" y="7356"/>
                    <a:pt x="4769" y="7356"/>
                  </a:cubicBezTo>
                  <a:cubicBezTo>
                    <a:pt x="4825" y="7289"/>
                    <a:pt x="4825" y="7289"/>
                    <a:pt x="4825" y="7289"/>
                  </a:cubicBezTo>
                  <a:cubicBezTo>
                    <a:pt x="4825" y="7289"/>
                    <a:pt x="4825" y="7289"/>
                    <a:pt x="4825" y="7289"/>
                  </a:cubicBezTo>
                  <a:cubicBezTo>
                    <a:pt x="4769" y="7423"/>
                    <a:pt x="4769" y="7423"/>
                    <a:pt x="4769" y="7423"/>
                  </a:cubicBezTo>
                  <a:cubicBezTo>
                    <a:pt x="4769" y="7423"/>
                    <a:pt x="4769" y="7423"/>
                    <a:pt x="4769" y="7423"/>
                  </a:cubicBezTo>
                  <a:cubicBezTo>
                    <a:pt x="4825" y="7356"/>
                    <a:pt x="4825" y="7356"/>
                    <a:pt x="4825" y="7356"/>
                  </a:cubicBezTo>
                  <a:cubicBezTo>
                    <a:pt x="4937" y="7356"/>
                    <a:pt x="4937" y="7356"/>
                    <a:pt x="4937" y="7356"/>
                  </a:cubicBezTo>
                  <a:cubicBezTo>
                    <a:pt x="5049" y="7222"/>
                    <a:pt x="5049" y="7222"/>
                    <a:pt x="5049" y="7222"/>
                  </a:cubicBezTo>
                  <a:cubicBezTo>
                    <a:pt x="5105" y="7222"/>
                    <a:pt x="5105" y="7222"/>
                    <a:pt x="5105" y="7222"/>
                  </a:cubicBezTo>
                  <a:cubicBezTo>
                    <a:pt x="5218" y="7155"/>
                    <a:pt x="5218" y="7155"/>
                    <a:pt x="5218" y="7155"/>
                  </a:cubicBezTo>
                  <a:cubicBezTo>
                    <a:pt x="5274" y="7155"/>
                    <a:pt x="5274" y="7155"/>
                    <a:pt x="5274" y="7155"/>
                  </a:cubicBezTo>
                  <a:cubicBezTo>
                    <a:pt x="5330" y="7155"/>
                    <a:pt x="5330" y="7155"/>
                    <a:pt x="5330" y="7155"/>
                  </a:cubicBezTo>
                  <a:cubicBezTo>
                    <a:pt x="5386" y="7155"/>
                    <a:pt x="5386" y="7155"/>
                    <a:pt x="5386" y="7155"/>
                  </a:cubicBezTo>
                  <a:cubicBezTo>
                    <a:pt x="5330" y="7222"/>
                    <a:pt x="5330" y="7222"/>
                    <a:pt x="5330" y="7222"/>
                  </a:cubicBezTo>
                  <a:cubicBezTo>
                    <a:pt x="5274" y="7222"/>
                    <a:pt x="5274" y="7222"/>
                    <a:pt x="5274" y="7222"/>
                  </a:cubicBezTo>
                  <a:cubicBezTo>
                    <a:pt x="5274" y="7289"/>
                    <a:pt x="5274" y="7289"/>
                    <a:pt x="5274" y="7289"/>
                  </a:cubicBezTo>
                  <a:cubicBezTo>
                    <a:pt x="5330" y="7289"/>
                    <a:pt x="5330" y="7289"/>
                    <a:pt x="5330" y="7289"/>
                  </a:cubicBezTo>
                  <a:cubicBezTo>
                    <a:pt x="5386" y="7222"/>
                    <a:pt x="5386" y="7222"/>
                    <a:pt x="5386" y="7222"/>
                  </a:cubicBezTo>
                  <a:cubicBezTo>
                    <a:pt x="5498" y="7155"/>
                    <a:pt x="5498" y="7155"/>
                    <a:pt x="5498" y="7155"/>
                  </a:cubicBezTo>
                  <a:cubicBezTo>
                    <a:pt x="5554" y="7155"/>
                    <a:pt x="5554" y="7155"/>
                    <a:pt x="5554" y="7155"/>
                  </a:cubicBezTo>
                  <a:cubicBezTo>
                    <a:pt x="5498" y="7155"/>
                    <a:pt x="5498" y="7155"/>
                    <a:pt x="5498" y="7155"/>
                  </a:cubicBezTo>
                  <a:cubicBezTo>
                    <a:pt x="5554" y="7089"/>
                    <a:pt x="5554" y="7089"/>
                    <a:pt x="5554" y="7089"/>
                  </a:cubicBezTo>
                  <a:cubicBezTo>
                    <a:pt x="5610" y="7089"/>
                    <a:pt x="5610" y="7089"/>
                    <a:pt x="5610" y="7089"/>
                  </a:cubicBezTo>
                  <a:cubicBezTo>
                    <a:pt x="5610" y="7089"/>
                    <a:pt x="5610" y="7089"/>
                    <a:pt x="5610" y="7089"/>
                  </a:cubicBezTo>
                  <a:cubicBezTo>
                    <a:pt x="5610" y="7022"/>
                    <a:pt x="5610" y="7022"/>
                    <a:pt x="5610" y="7022"/>
                  </a:cubicBezTo>
                  <a:cubicBezTo>
                    <a:pt x="5666" y="7089"/>
                    <a:pt x="5666" y="7089"/>
                    <a:pt x="5666" y="7089"/>
                  </a:cubicBezTo>
                  <a:cubicBezTo>
                    <a:pt x="5723" y="7089"/>
                    <a:pt x="5723" y="7089"/>
                    <a:pt x="5723" y="7089"/>
                  </a:cubicBezTo>
                  <a:cubicBezTo>
                    <a:pt x="5723" y="7022"/>
                    <a:pt x="5723" y="7022"/>
                    <a:pt x="5723" y="7022"/>
                  </a:cubicBezTo>
                  <a:cubicBezTo>
                    <a:pt x="5666" y="6955"/>
                    <a:pt x="5666" y="6955"/>
                    <a:pt x="5666" y="6955"/>
                  </a:cubicBezTo>
                  <a:cubicBezTo>
                    <a:pt x="5723" y="6888"/>
                    <a:pt x="5723" y="6888"/>
                    <a:pt x="5723" y="6888"/>
                  </a:cubicBezTo>
                  <a:cubicBezTo>
                    <a:pt x="5666" y="6888"/>
                    <a:pt x="5666" y="6888"/>
                    <a:pt x="5666" y="6888"/>
                  </a:cubicBezTo>
                  <a:cubicBezTo>
                    <a:pt x="5723" y="6821"/>
                    <a:pt x="5723" y="6821"/>
                    <a:pt x="5723" y="6821"/>
                  </a:cubicBez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821"/>
                    <a:pt x="5779" y="6821"/>
                    <a:pt x="5779" y="6821"/>
                  </a:cubicBezTo>
                  <a:cubicBezTo>
                    <a:pt x="5835" y="7022"/>
                    <a:pt x="5835" y="7022"/>
                    <a:pt x="5835" y="7022"/>
                  </a:cubicBezTo>
                  <a:cubicBezTo>
                    <a:pt x="5779" y="7089"/>
                    <a:pt x="5779" y="7089"/>
                    <a:pt x="5779" y="7089"/>
                  </a:cubicBezTo>
                  <a:cubicBezTo>
                    <a:pt x="5779" y="7289"/>
                    <a:pt x="5779" y="7289"/>
                    <a:pt x="5779" y="7289"/>
                  </a:cubicBezTo>
                  <a:cubicBezTo>
                    <a:pt x="5723" y="7356"/>
                    <a:pt x="5723" y="7356"/>
                    <a:pt x="5723" y="7356"/>
                  </a:cubicBezTo>
                  <a:cubicBezTo>
                    <a:pt x="5723" y="7624"/>
                    <a:pt x="5723" y="7624"/>
                    <a:pt x="5723" y="7624"/>
                  </a:cubicBezTo>
                  <a:cubicBezTo>
                    <a:pt x="5779" y="7690"/>
                    <a:pt x="5779" y="7690"/>
                    <a:pt x="5779" y="7690"/>
                  </a:cubicBezTo>
                  <a:cubicBezTo>
                    <a:pt x="5835" y="7690"/>
                    <a:pt x="5835" y="7690"/>
                    <a:pt x="5835" y="7690"/>
                  </a:cubicBezTo>
                  <a:cubicBezTo>
                    <a:pt x="5835" y="7757"/>
                    <a:pt x="5835" y="7757"/>
                    <a:pt x="5835" y="7757"/>
                  </a:cubicBezTo>
                  <a:cubicBezTo>
                    <a:pt x="5947" y="7757"/>
                    <a:pt x="5947" y="7757"/>
                    <a:pt x="5947" y="7757"/>
                  </a:cubicBezTo>
                  <a:cubicBezTo>
                    <a:pt x="5891" y="7690"/>
                    <a:pt x="5891" y="7690"/>
                    <a:pt x="5891" y="7690"/>
                  </a:cubicBezTo>
                  <a:cubicBezTo>
                    <a:pt x="5835" y="7690"/>
                    <a:pt x="5835" y="7690"/>
                    <a:pt x="5835" y="7690"/>
                  </a:cubicBezTo>
                  <a:cubicBezTo>
                    <a:pt x="5835" y="7624"/>
                    <a:pt x="5835" y="7624"/>
                    <a:pt x="5835" y="7624"/>
                  </a:cubicBezTo>
                  <a:cubicBezTo>
                    <a:pt x="5891" y="7624"/>
                    <a:pt x="5891" y="7624"/>
                    <a:pt x="5891" y="7624"/>
                  </a:cubicBezTo>
                  <a:cubicBezTo>
                    <a:pt x="5947" y="7624"/>
                    <a:pt x="5947" y="7624"/>
                    <a:pt x="5947" y="7624"/>
                  </a:cubicBezTo>
                  <a:cubicBezTo>
                    <a:pt x="5947" y="7557"/>
                    <a:pt x="5947" y="7557"/>
                    <a:pt x="5947" y="7557"/>
                  </a:cubicBezTo>
                  <a:cubicBezTo>
                    <a:pt x="5947" y="7557"/>
                    <a:pt x="5947" y="7557"/>
                    <a:pt x="5947" y="7557"/>
                  </a:cubicBezTo>
                  <a:cubicBezTo>
                    <a:pt x="6003" y="7557"/>
                    <a:pt x="6003" y="7557"/>
                    <a:pt x="6003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423"/>
                    <a:pt x="6059" y="7423"/>
                    <a:pt x="6059" y="7423"/>
                  </a:cubicBezTo>
                  <a:cubicBezTo>
                    <a:pt x="6059" y="7423"/>
                    <a:pt x="6059" y="7423"/>
                    <a:pt x="6059" y="7423"/>
                  </a:cubicBezTo>
                  <a:cubicBezTo>
                    <a:pt x="6171" y="7356"/>
                    <a:pt x="6171" y="7356"/>
                    <a:pt x="6171" y="7356"/>
                  </a:cubicBezTo>
                  <a:cubicBezTo>
                    <a:pt x="6171" y="7356"/>
                    <a:pt x="6171" y="7356"/>
                    <a:pt x="6171" y="7356"/>
                  </a:cubicBezTo>
                  <a:cubicBezTo>
                    <a:pt x="6228" y="7356"/>
                    <a:pt x="6228" y="7356"/>
                    <a:pt x="6228" y="7356"/>
                  </a:cubicBezTo>
                  <a:cubicBezTo>
                    <a:pt x="6228" y="7356"/>
                    <a:pt x="6228" y="7356"/>
                    <a:pt x="6228" y="7356"/>
                  </a:cubicBezTo>
                  <a:cubicBezTo>
                    <a:pt x="6228" y="7423"/>
                    <a:pt x="6228" y="7423"/>
                    <a:pt x="6228" y="7423"/>
                  </a:cubicBezTo>
                  <a:cubicBezTo>
                    <a:pt x="6171" y="7490"/>
                    <a:pt x="6171" y="7490"/>
                    <a:pt x="6171" y="7490"/>
                  </a:cubicBezTo>
                  <a:cubicBezTo>
                    <a:pt x="6228" y="7490"/>
                    <a:pt x="6228" y="7490"/>
                    <a:pt x="6228" y="7490"/>
                  </a:cubicBezTo>
                  <a:cubicBezTo>
                    <a:pt x="6171" y="7557"/>
                    <a:pt x="6171" y="7557"/>
                    <a:pt x="6171" y="7557"/>
                  </a:cubicBezTo>
                  <a:cubicBezTo>
                    <a:pt x="6171" y="7557"/>
                    <a:pt x="6171" y="7557"/>
                    <a:pt x="6171" y="7557"/>
                  </a:cubicBezTo>
                  <a:cubicBezTo>
                    <a:pt x="6171" y="7624"/>
                    <a:pt x="6171" y="7624"/>
                    <a:pt x="6171" y="7624"/>
                  </a:cubicBezTo>
                  <a:cubicBezTo>
                    <a:pt x="6228" y="7557"/>
                    <a:pt x="6228" y="7557"/>
                    <a:pt x="6228" y="7557"/>
                  </a:cubicBezTo>
                  <a:cubicBezTo>
                    <a:pt x="6228" y="7624"/>
                    <a:pt x="6228" y="7624"/>
                    <a:pt x="6228" y="7624"/>
                  </a:cubicBezTo>
                  <a:cubicBezTo>
                    <a:pt x="6228" y="7624"/>
                    <a:pt x="6228" y="7624"/>
                    <a:pt x="6228" y="7624"/>
                  </a:cubicBezTo>
                  <a:cubicBezTo>
                    <a:pt x="6171" y="7624"/>
                    <a:pt x="6171" y="7624"/>
                    <a:pt x="6171" y="7624"/>
                  </a:cubicBezTo>
                  <a:cubicBezTo>
                    <a:pt x="6115" y="7690"/>
                    <a:pt x="6115" y="7690"/>
                    <a:pt x="6115" y="7690"/>
                  </a:cubicBezTo>
                  <a:cubicBezTo>
                    <a:pt x="6115" y="7690"/>
                    <a:pt x="6115" y="7690"/>
                    <a:pt x="6115" y="7690"/>
                  </a:cubicBezTo>
                  <a:cubicBezTo>
                    <a:pt x="6059" y="7757"/>
                    <a:pt x="6059" y="7757"/>
                    <a:pt x="6059" y="7757"/>
                  </a:cubicBezTo>
                  <a:cubicBezTo>
                    <a:pt x="6059" y="7757"/>
                    <a:pt x="6059" y="7757"/>
                    <a:pt x="6059" y="7757"/>
                  </a:cubicBezTo>
                  <a:cubicBezTo>
                    <a:pt x="6059" y="7824"/>
                    <a:pt x="6059" y="7824"/>
                    <a:pt x="6059" y="7824"/>
                  </a:cubicBezTo>
                  <a:cubicBezTo>
                    <a:pt x="6115" y="7824"/>
                    <a:pt x="6115" y="7824"/>
                    <a:pt x="6115" y="7824"/>
                  </a:cubicBezTo>
                  <a:cubicBezTo>
                    <a:pt x="6171" y="7824"/>
                    <a:pt x="6171" y="7824"/>
                    <a:pt x="6171" y="7824"/>
                  </a:cubicBezTo>
                  <a:cubicBezTo>
                    <a:pt x="6228" y="7824"/>
                    <a:pt x="6228" y="7824"/>
                    <a:pt x="6228" y="7824"/>
                  </a:cubicBezTo>
                  <a:cubicBezTo>
                    <a:pt x="6284" y="7824"/>
                    <a:pt x="6284" y="7824"/>
                    <a:pt x="6284" y="7824"/>
                  </a:cubicBezTo>
                  <a:cubicBezTo>
                    <a:pt x="6340" y="7824"/>
                    <a:pt x="6340" y="7824"/>
                    <a:pt x="6340" y="7824"/>
                  </a:cubicBezTo>
                  <a:cubicBezTo>
                    <a:pt x="6396" y="7690"/>
                    <a:pt x="6396" y="7690"/>
                    <a:pt x="6396" y="7690"/>
                  </a:cubicBezTo>
                  <a:cubicBezTo>
                    <a:pt x="6452" y="7624"/>
                    <a:pt x="6452" y="7624"/>
                    <a:pt x="6452" y="7624"/>
                  </a:cubicBezTo>
                  <a:cubicBezTo>
                    <a:pt x="6508" y="7624"/>
                    <a:pt x="6508" y="7624"/>
                    <a:pt x="6508" y="7624"/>
                  </a:cubicBezTo>
                  <a:cubicBezTo>
                    <a:pt x="6508" y="7624"/>
                    <a:pt x="6508" y="7624"/>
                    <a:pt x="6508" y="7624"/>
                  </a:cubicBezTo>
                  <a:cubicBezTo>
                    <a:pt x="6564" y="7624"/>
                    <a:pt x="6564" y="7624"/>
                    <a:pt x="6564" y="7624"/>
                  </a:cubicBezTo>
                  <a:cubicBezTo>
                    <a:pt x="6620" y="7690"/>
                    <a:pt x="6620" y="7690"/>
                    <a:pt x="6620" y="7690"/>
                  </a:cubicBezTo>
                  <a:cubicBezTo>
                    <a:pt x="6620" y="7690"/>
                    <a:pt x="6620" y="7690"/>
                    <a:pt x="6620" y="7690"/>
                  </a:cubicBezTo>
                  <a:cubicBezTo>
                    <a:pt x="6732" y="7757"/>
                    <a:pt x="6732" y="7757"/>
                    <a:pt x="6732" y="7757"/>
                  </a:cubicBezTo>
                  <a:cubicBezTo>
                    <a:pt x="6732" y="7757"/>
                    <a:pt x="6732" y="7757"/>
                    <a:pt x="6732" y="7757"/>
                  </a:cubicBezTo>
                  <a:cubicBezTo>
                    <a:pt x="6732" y="7824"/>
                    <a:pt x="6732" y="7824"/>
                    <a:pt x="6732" y="7824"/>
                  </a:cubicBezTo>
                  <a:cubicBezTo>
                    <a:pt x="6789" y="7891"/>
                    <a:pt x="6789" y="7891"/>
                    <a:pt x="6789" y="7891"/>
                  </a:cubicBezTo>
                  <a:cubicBezTo>
                    <a:pt x="6789" y="7958"/>
                    <a:pt x="6789" y="7958"/>
                    <a:pt x="6789" y="7958"/>
                  </a:cubicBezTo>
                  <a:cubicBezTo>
                    <a:pt x="6845" y="8092"/>
                    <a:pt x="6845" y="8092"/>
                    <a:pt x="6845" y="8092"/>
                  </a:cubicBezTo>
                  <a:cubicBezTo>
                    <a:pt x="7069" y="8225"/>
                    <a:pt x="7069" y="8225"/>
                    <a:pt x="7069" y="8225"/>
                  </a:cubicBezTo>
                  <a:cubicBezTo>
                    <a:pt x="7069" y="8292"/>
                    <a:pt x="7069" y="8292"/>
                    <a:pt x="7069" y="8292"/>
                  </a:cubicBezTo>
                  <a:cubicBezTo>
                    <a:pt x="7125" y="8292"/>
                    <a:pt x="7125" y="8292"/>
                    <a:pt x="7125" y="8292"/>
                  </a:cubicBezTo>
                  <a:cubicBezTo>
                    <a:pt x="7181" y="8359"/>
                    <a:pt x="7181" y="8359"/>
                    <a:pt x="7181" y="8359"/>
                  </a:cubicBezTo>
                  <a:cubicBezTo>
                    <a:pt x="7237" y="8359"/>
                    <a:pt x="7237" y="8359"/>
                    <a:pt x="7237" y="8359"/>
                  </a:cubicBezTo>
                  <a:cubicBezTo>
                    <a:pt x="7294" y="8426"/>
                    <a:pt x="7294" y="8426"/>
                    <a:pt x="7294" y="8426"/>
                  </a:cubicBezTo>
                  <a:cubicBezTo>
                    <a:pt x="7294" y="8493"/>
                    <a:pt x="7294" y="8493"/>
                    <a:pt x="7294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462" y="8560"/>
                    <a:pt x="7462" y="8560"/>
                    <a:pt x="7462" y="8560"/>
                  </a:cubicBezTo>
                  <a:cubicBezTo>
                    <a:pt x="7462" y="8560"/>
                    <a:pt x="7462" y="8560"/>
                    <a:pt x="7462" y="8560"/>
                  </a:cubicBezTo>
                  <a:cubicBezTo>
                    <a:pt x="7462" y="8627"/>
                    <a:pt x="7462" y="8627"/>
                    <a:pt x="7462" y="8627"/>
                  </a:cubicBezTo>
                  <a:cubicBezTo>
                    <a:pt x="7518" y="8627"/>
                    <a:pt x="7518" y="8627"/>
                    <a:pt x="7518" y="8627"/>
                  </a:cubicBezTo>
                  <a:cubicBezTo>
                    <a:pt x="7518" y="8627"/>
                    <a:pt x="7518" y="8627"/>
                    <a:pt x="7518" y="8627"/>
                  </a:cubicBezTo>
                  <a:cubicBezTo>
                    <a:pt x="7518" y="8560"/>
                    <a:pt x="7518" y="8560"/>
                    <a:pt x="7518" y="8560"/>
                  </a:cubicBezTo>
                  <a:cubicBezTo>
                    <a:pt x="7518" y="8560"/>
                    <a:pt x="7518" y="8560"/>
                    <a:pt x="7518" y="8560"/>
                  </a:cubicBezTo>
                  <a:cubicBezTo>
                    <a:pt x="7462" y="8493"/>
                    <a:pt x="7462" y="8493"/>
                    <a:pt x="7462" y="8493"/>
                  </a:cubicBezTo>
                  <a:cubicBezTo>
                    <a:pt x="7462" y="8493"/>
                    <a:pt x="7462" y="8493"/>
                    <a:pt x="7462" y="8493"/>
                  </a:cubicBezTo>
                  <a:cubicBezTo>
                    <a:pt x="7574" y="8493"/>
                    <a:pt x="7574" y="8493"/>
                    <a:pt x="7574" y="8493"/>
                  </a:cubicBezTo>
                  <a:cubicBezTo>
                    <a:pt x="7574" y="8560"/>
                    <a:pt x="7574" y="8560"/>
                    <a:pt x="7574" y="8560"/>
                  </a:cubicBezTo>
                  <a:cubicBezTo>
                    <a:pt x="7574" y="8560"/>
                    <a:pt x="7574" y="8560"/>
                    <a:pt x="7574" y="8560"/>
                  </a:cubicBezTo>
                  <a:cubicBezTo>
                    <a:pt x="7630" y="8493"/>
                    <a:pt x="7630" y="8493"/>
                    <a:pt x="7630" y="8493"/>
                  </a:cubicBezTo>
                  <a:cubicBezTo>
                    <a:pt x="7630" y="8493"/>
                    <a:pt x="7630" y="8493"/>
                    <a:pt x="7630" y="8493"/>
                  </a:cubicBezTo>
                  <a:cubicBezTo>
                    <a:pt x="7686" y="8560"/>
                    <a:pt x="7686" y="8560"/>
                    <a:pt x="7686" y="8560"/>
                  </a:cubicBezTo>
                  <a:cubicBezTo>
                    <a:pt x="7686" y="8627"/>
                    <a:pt x="7686" y="8627"/>
                    <a:pt x="7686" y="8627"/>
                  </a:cubicBezTo>
                  <a:cubicBezTo>
                    <a:pt x="7742" y="8627"/>
                    <a:pt x="7742" y="8627"/>
                    <a:pt x="7742" y="8627"/>
                  </a:cubicBezTo>
                  <a:cubicBezTo>
                    <a:pt x="7742" y="8693"/>
                    <a:pt x="7742" y="8693"/>
                    <a:pt x="7742" y="8693"/>
                  </a:cubicBezTo>
                  <a:cubicBezTo>
                    <a:pt x="7798" y="8760"/>
                    <a:pt x="7798" y="8760"/>
                    <a:pt x="7798" y="8760"/>
                  </a:cubicBezTo>
                  <a:cubicBezTo>
                    <a:pt x="7798" y="8827"/>
                    <a:pt x="7798" y="8827"/>
                    <a:pt x="7798" y="8827"/>
                  </a:cubicBezTo>
                  <a:cubicBezTo>
                    <a:pt x="7798" y="8894"/>
                    <a:pt x="7798" y="8894"/>
                    <a:pt x="7798" y="8894"/>
                  </a:cubicBezTo>
                  <a:cubicBezTo>
                    <a:pt x="7798" y="8894"/>
                    <a:pt x="7798" y="8894"/>
                    <a:pt x="7798" y="8894"/>
                  </a:cubicBezTo>
                  <a:cubicBezTo>
                    <a:pt x="7798" y="8961"/>
                    <a:pt x="7798" y="8961"/>
                    <a:pt x="7798" y="8961"/>
                  </a:cubicBezTo>
                  <a:cubicBezTo>
                    <a:pt x="7742" y="9028"/>
                    <a:pt x="7742" y="9028"/>
                    <a:pt x="7742" y="9028"/>
                  </a:cubicBezTo>
                  <a:cubicBezTo>
                    <a:pt x="7630" y="8961"/>
                    <a:pt x="7630" y="8961"/>
                    <a:pt x="7630" y="8961"/>
                  </a:cubicBezTo>
                  <a:cubicBezTo>
                    <a:pt x="7574" y="8961"/>
                    <a:pt x="7574" y="8961"/>
                    <a:pt x="7574" y="8961"/>
                  </a:cubicBezTo>
                  <a:cubicBezTo>
                    <a:pt x="7574" y="9028"/>
                    <a:pt x="7574" y="9028"/>
                    <a:pt x="7574" y="9028"/>
                  </a:cubicBezTo>
                  <a:cubicBezTo>
                    <a:pt x="7574" y="9028"/>
                    <a:pt x="7574" y="9028"/>
                    <a:pt x="7574" y="9028"/>
                  </a:cubicBezTo>
                  <a:cubicBezTo>
                    <a:pt x="7518" y="9028"/>
                    <a:pt x="7518" y="9028"/>
                    <a:pt x="7518" y="9028"/>
                  </a:cubicBezTo>
                  <a:cubicBezTo>
                    <a:pt x="7462" y="9028"/>
                    <a:pt x="7462" y="9028"/>
                    <a:pt x="7462" y="9028"/>
                  </a:cubicBezTo>
                  <a:cubicBezTo>
                    <a:pt x="7462" y="9028"/>
                    <a:pt x="7462" y="9028"/>
                    <a:pt x="7462" y="9028"/>
                  </a:cubicBezTo>
                  <a:cubicBezTo>
                    <a:pt x="7406" y="9095"/>
                    <a:pt x="7406" y="9095"/>
                    <a:pt x="7406" y="9095"/>
                  </a:cubicBezTo>
                  <a:cubicBezTo>
                    <a:pt x="7406" y="9095"/>
                    <a:pt x="7406" y="9095"/>
                    <a:pt x="7406" y="9095"/>
                  </a:cubicBezTo>
                  <a:cubicBezTo>
                    <a:pt x="7350" y="9095"/>
                    <a:pt x="7350" y="9095"/>
                    <a:pt x="7350" y="9095"/>
                  </a:cubicBezTo>
                  <a:cubicBezTo>
                    <a:pt x="7294" y="9162"/>
                    <a:pt x="7294" y="9162"/>
                    <a:pt x="7294" y="9162"/>
                  </a:cubicBezTo>
                  <a:cubicBezTo>
                    <a:pt x="7350" y="9162"/>
                    <a:pt x="7350" y="9162"/>
                    <a:pt x="7350" y="9162"/>
                  </a:cubicBezTo>
                  <a:cubicBezTo>
                    <a:pt x="7406" y="9162"/>
                    <a:pt x="7406" y="9162"/>
                    <a:pt x="7406" y="9162"/>
                  </a:cubicBezTo>
                  <a:cubicBezTo>
                    <a:pt x="7406" y="9228"/>
                    <a:pt x="7406" y="9228"/>
                    <a:pt x="7406" y="9228"/>
                  </a:cubicBezTo>
                  <a:cubicBezTo>
                    <a:pt x="7462" y="9295"/>
                    <a:pt x="7462" y="9295"/>
                    <a:pt x="7462" y="9295"/>
                  </a:cubicBezTo>
                  <a:cubicBezTo>
                    <a:pt x="7462" y="9228"/>
                    <a:pt x="7462" y="9228"/>
                    <a:pt x="7462" y="9228"/>
                  </a:cubicBezTo>
                  <a:cubicBezTo>
                    <a:pt x="7518" y="9295"/>
                    <a:pt x="7518" y="9295"/>
                    <a:pt x="7518" y="9295"/>
                  </a:cubicBezTo>
                  <a:cubicBezTo>
                    <a:pt x="7518" y="9362"/>
                    <a:pt x="7518" y="9362"/>
                    <a:pt x="7518" y="9362"/>
                  </a:cubicBezTo>
                  <a:cubicBezTo>
                    <a:pt x="7574" y="9362"/>
                    <a:pt x="7574" y="9362"/>
                    <a:pt x="7574" y="9362"/>
                  </a:cubicBezTo>
                  <a:cubicBezTo>
                    <a:pt x="7686" y="9429"/>
                    <a:pt x="7686" y="9429"/>
                    <a:pt x="7686" y="9429"/>
                  </a:cubicBezTo>
                  <a:cubicBezTo>
                    <a:pt x="7742" y="9429"/>
                    <a:pt x="7742" y="9429"/>
                    <a:pt x="7742" y="9429"/>
                  </a:cubicBezTo>
                  <a:cubicBezTo>
                    <a:pt x="7855" y="9496"/>
                    <a:pt x="7855" y="9496"/>
                    <a:pt x="7855" y="9496"/>
                  </a:cubicBezTo>
                  <a:cubicBezTo>
                    <a:pt x="7911" y="9496"/>
                    <a:pt x="7911" y="9496"/>
                    <a:pt x="7911" y="9496"/>
                  </a:cubicBezTo>
                  <a:cubicBezTo>
                    <a:pt x="7911" y="9429"/>
                    <a:pt x="7911" y="9429"/>
                    <a:pt x="7911" y="9429"/>
                  </a:cubicBezTo>
                  <a:cubicBezTo>
                    <a:pt x="7967" y="9429"/>
                    <a:pt x="7967" y="9429"/>
                    <a:pt x="7967" y="9429"/>
                  </a:cubicBezTo>
                  <a:cubicBezTo>
                    <a:pt x="8023" y="9429"/>
                    <a:pt x="8023" y="9429"/>
                    <a:pt x="8023" y="9429"/>
                  </a:cubicBezTo>
                  <a:cubicBezTo>
                    <a:pt x="7967" y="9496"/>
                    <a:pt x="7967" y="9496"/>
                    <a:pt x="7967" y="9496"/>
                  </a:cubicBezTo>
                  <a:cubicBezTo>
                    <a:pt x="8079" y="9429"/>
                    <a:pt x="8079" y="9429"/>
                    <a:pt x="8079" y="9429"/>
                  </a:cubicBezTo>
                  <a:cubicBezTo>
                    <a:pt x="8079" y="9496"/>
                    <a:pt x="8079" y="9496"/>
                    <a:pt x="8079" y="9496"/>
                  </a:cubicBezTo>
                  <a:cubicBezTo>
                    <a:pt x="8135" y="9496"/>
                    <a:pt x="8135" y="9496"/>
                    <a:pt x="8135" y="9496"/>
                  </a:cubicBezTo>
                  <a:cubicBezTo>
                    <a:pt x="8135" y="9429"/>
                    <a:pt x="8135" y="9429"/>
                    <a:pt x="8135" y="9429"/>
                  </a:cubicBezTo>
                  <a:cubicBezTo>
                    <a:pt x="8191" y="9429"/>
                    <a:pt x="8191" y="9429"/>
                    <a:pt x="8191" y="9429"/>
                  </a:cubicBezTo>
                  <a:cubicBezTo>
                    <a:pt x="8191" y="9429"/>
                    <a:pt x="8191" y="9429"/>
                    <a:pt x="8191" y="9429"/>
                  </a:cubicBezTo>
                  <a:cubicBezTo>
                    <a:pt x="8191" y="9496"/>
                    <a:pt x="8191" y="9496"/>
                    <a:pt x="8191" y="9496"/>
                  </a:cubicBezTo>
                  <a:cubicBezTo>
                    <a:pt x="8303" y="9429"/>
                    <a:pt x="8303" y="9429"/>
                    <a:pt x="8303" y="9429"/>
                  </a:cubicBezTo>
                  <a:cubicBezTo>
                    <a:pt x="8416" y="9362"/>
                    <a:pt x="8416" y="9362"/>
                    <a:pt x="8416" y="9362"/>
                  </a:cubicBezTo>
                  <a:cubicBezTo>
                    <a:pt x="8472" y="9362"/>
                    <a:pt x="8472" y="9362"/>
                    <a:pt x="8472" y="9362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96"/>
                    <a:pt x="8472" y="9496"/>
                    <a:pt x="8472" y="9496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28" y="9630"/>
                    <a:pt x="8528" y="9630"/>
                    <a:pt x="8528" y="9630"/>
                  </a:cubicBezTo>
                  <a:cubicBezTo>
                    <a:pt x="8528" y="9697"/>
                    <a:pt x="8528" y="9697"/>
                    <a:pt x="8528" y="9697"/>
                  </a:cubicBezTo>
                  <a:cubicBezTo>
                    <a:pt x="8528" y="9763"/>
                    <a:pt x="8528" y="9763"/>
                    <a:pt x="8528" y="9763"/>
                  </a:cubicBezTo>
                  <a:cubicBezTo>
                    <a:pt x="8528" y="9763"/>
                    <a:pt x="8528" y="9763"/>
                    <a:pt x="8528" y="9763"/>
                  </a:cubicBezTo>
                  <a:cubicBezTo>
                    <a:pt x="8584" y="9763"/>
                    <a:pt x="8584" y="9763"/>
                    <a:pt x="8584" y="9763"/>
                  </a:cubicBezTo>
                  <a:cubicBezTo>
                    <a:pt x="8584" y="9697"/>
                    <a:pt x="8584" y="9697"/>
                    <a:pt x="8584" y="9697"/>
                  </a:cubicBezTo>
                  <a:cubicBezTo>
                    <a:pt x="8584" y="9630"/>
                    <a:pt x="8584" y="9630"/>
                    <a:pt x="8584" y="9630"/>
                  </a:cubicBezTo>
                  <a:cubicBezTo>
                    <a:pt x="8640" y="9630"/>
                    <a:pt x="8640" y="9630"/>
                    <a:pt x="8640" y="9630"/>
                  </a:cubicBezTo>
                  <a:cubicBezTo>
                    <a:pt x="8584" y="9697"/>
                    <a:pt x="8584" y="9697"/>
                    <a:pt x="8584" y="9697"/>
                  </a:cubicBezTo>
                  <a:cubicBezTo>
                    <a:pt x="8584" y="9830"/>
                    <a:pt x="8584" y="9830"/>
                    <a:pt x="8584" y="9830"/>
                  </a:cubicBezTo>
                  <a:cubicBezTo>
                    <a:pt x="8528" y="9897"/>
                    <a:pt x="8528" y="9897"/>
                    <a:pt x="8528" y="9897"/>
                  </a:cubicBezTo>
                  <a:cubicBezTo>
                    <a:pt x="8528" y="9964"/>
                    <a:pt x="8528" y="9964"/>
                    <a:pt x="8528" y="9964"/>
                  </a:cubicBezTo>
                  <a:cubicBezTo>
                    <a:pt x="8584" y="10031"/>
                    <a:pt x="8584" y="10031"/>
                    <a:pt x="8584" y="10031"/>
                  </a:cubicBezTo>
                  <a:cubicBezTo>
                    <a:pt x="8584" y="10098"/>
                    <a:pt x="8584" y="10098"/>
                    <a:pt x="8584" y="10098"/>
                  </a:cubicBezTo>
                  <a:cubicBezTo>
                    <a:pt x="8528" y="10165"/>
                    <a:pt x="8528" y="10165"/>
                    <a:pt x="8528" y="10165"/>
                  </a:cubicBezTo>
                  <a:cubicBezTo>
                    <a:pt x="8584" y="10232"/>
                    <a:pt x="8584" y="10232"/>
                    <a:pt x="8584" y="10232"/>
                  </a:cubicBezTo>
                  <a:cubicBezTo>
                    <a:pt x="8584" y="10232"/>
                    <a:pt x="8584" y="10232"/>
                    <a:pt x="8584" y="10232"/>
                  </a:cubicBezTo>
                  <a:cubicBezTo>
                    <a:pt x="8584" y="10298"/>
                    <a:pt x="8584" y="10298"/>
                    <a:pt x="8584" y="10298"/>
                  </a:cubicBezTo>
                  <a:cubicBezTo>
                    <a:pt x="8584" y="10298"/>
                    <a:pt x="8584" y="10298"/>
                    <a:pt x="8584" y="10298"/>
                  </a:cubicBezTo>
                  <a:cubicBezTo>
                    <a:pt x="8640" y="10432"/>
                    <a:pt x="8640" y="10432"/>
                    <a:pt x="8640" y="10432"/>
                  </a:cubicBezTo>
                  <a:cubicBezTo>
                    <a:pt x="8640" y="10566"/>
                    <a:pt x="8640" y="10566"/>
                    <a:pt x="8640" y="10566"/>
                  </a:cubicBezTo>
                  <a:cubicBezTo>
                    <a:pt x="8640" y="10432"/>
                    <a:pt x="8640" y="10432"/>
                    <a:pt x="8640" y="10432"/>
                  </a:cubicBezTo>
                  <a:cubicBezTo>
                    <a:pt x="8640" y="10298"/>
                    <a:pt x="8640" y="10298"/>
                    <a:pt x="8640" y="10298"/>
                  </a:cubicBezTo>
                  <a:cubicBezTo>
                    <a:pt x="8640" y="10165"/>
                    <a:pt x="8640" y="10165"/>
                    <a:pt x="8640" y="10165"/>
                  </a:cubicBezTo>
                  <a:cubicBezTo>
                    <a:pt x="8696" y="10031"/>
                    <a:pt x="8696" y="10031"/>
                    <a:pt x="8696" y="10031"/>
                  </a:cubicBezTo>
                  <a:cubicBezTo>
                    <a:pt x="8696" y="10031"/>
                    <a:pt x="8696" y="10031"/>
                    <a:pt x="8696" y="10031"/>
                  </a:cubicBezTo>
                  <a:cubicBezTo>
                    <a:pt x="8696" y="10098"/>
                    <a:pt x="8696" y="10098"/>
                    <a:pt x="8696" y="10098"/>
                  </a:cubicBezTo>
                  <a:cubicBezTo>
                    <a:pt x="8696" y="10098"/>
                    <a:pt x="8696" y="10098"/>
                    <a:pt x="8696" y="10098"/>
                  </a:cubicBezTo>
                  <a:cubicBezTo>
                    <a:pt x="8696" y="10165"/>
                    <a:pt x="8696" y="10165"/>
                    <a:pt x="8696" y="10165"/>
                  </a:cubicBezTo>
                  <a:cubicBezTo>
                    <a:pt x="8696" y="10165"/>
                    <a:pt x="8696" y="10165"/>
                    <a:pt x="8696" y="10165"/>
                  </a:cubicBezTo>
                  <a:cubicBezTo>
                    <a:pt x="8752" y="10165"/>
                    <a:pt x="8752" y="10165"/>
                    <a:pt x="8752" y="10165"/>
                  </a:cubicBezTo>
                  <a:cubicBezTo>
                    <a:pt x="8752" y="10165"/>
                    <a:pt x="8752" y="10165"/>
                    <a:pt x="8752" y="10165"/>
                  </a:cubicBezTo>
                  <a:cubicBezTo>
                    <a:pt x="8808" y="10098"/>
                    <a:pt x="8808" y="10098"/>
                    <a:pt x="8808" y="10098"/>
                  </a:cubicBezTo>
                  <a:cubicBezTo>
                    <a:pt x="8808" y="10098"/>
                    <a:pt x="8808" y="10098"/>
                    <a:pt x="8808" y="10098"/>
                  </a:cubicBezTo>
                  <a:cubicBezTo>
                    <a:pt x="8752" y="10031"/>
                    <a:pt x="8752" y="10031"/>
                    <a:pt x="8752" y="10031"/>
                  </a:cubicBezTo>
                  <a:cubicBezTo>
                    <a:pt x="8752" y="9964"/>
                    <a:pt x="8752" y="9964"/>
                    <a:pt x="8752" y="9964"/>
                  </a:cubicBezTo>
                  <a:cubicBezTo>
                    <a:pt x="8808" y="9964"/>
                    <a:pt x="8808" y="9964"/>
                    <a:pt x="8808" y="9964"/>
                  </a:cubicBezTo>
                  <a:cubicBezTo>
                    <a:pt x="8808" y="9964"/>
                    <a:pt x="8808" y="9964"/>
                    <a:pt x="8808" y="9964"/>
                  </a:cubicBezTo>
                  <a:cubicBezTo>
                    <a:pt x="8752" y="9897"/>
                    <a:pt x="8752" y="9897"/>
                    <a:pt x="8752" y="9897"/>
                  </a:cubicBezTo>
                  <a:cubicBezTo>
                    <a:pt x="8752" y="9897"/>
                    <a:pt x="8752" y="9897"/>
                    <a:pt x="8752" y="9897"/>
                  </a:cubicBezTo>
                  <a:cubicBezTo>
                    <a:pt x="8808" y="9763"/>
                    <a:pt x="8808" y="9763"/>
                    <a:pt x="8808" y="9763"/>
                  </a:cubicBezTo>
                  <a:cubicBezTo>
                    <a:pt x="8808" y="9630"/>
                    <a:pt x="8808" y="9630"/>
                    <a:pt x="8808" y="9630"/>
                  </a:cubicBezTo>
                  <a:cubicBezTo>
                    <a:pt x="8808" y="9630"/>
                    <a:pt x="8808" y="9630"/>
                    <a:pt x="8808" y="9630"/>
                  </a:cubicBezTo>
                  <a:cubicBezTo>
                    <a:pt x="8808" y="9563"/>
                    <a:pt x="8808" y="9563"/>
                    <a:pt x="8808" y="9563"/>
                  </a:cubicBezTo>
                  <a:cubicBezTo>
                    <a:pt x="8864" y="9563"/>
                    <a:pt x="8864" y="9563"/>
                    <a:pt x="8864" y="9563"/>
                  </a:cubicBezTo>
                  <a:cubicBezTo>
                    <a:pt x="8921" y="9496"/>
                    <a:pt x="8921" y="9496"/>
                    <a:pt x="8921" y="9496"/>
                  </a:cubicBezTo>
                  <a:cubicBezTo>
                    <a:pt x="8921" y="9496"/>
                    <a:pt x="8921" y="9496"/>
                    <a:pt x="8921" y="9496"/>
                  </a:cubicBezTo>
                  <a:cubicBezTo>
                    <a:pt x="8977" y="9496"/>
                    <a:pt x="8977" y="9496"/>
                    <a:pt x="8977" y="9496"/>
                  </a:cubicBezTo>
                  <a:cubicBezTo>
                    <a:pt x="8977" y="9496"/>
                    <a:pt x="8977" y="9496"/>
                    <a:pt x="8977" y="9496"/>
                  </a:cubicBezTo>
                  <a:cubicBezTo>
                    <a:pt x="9033" y="9496"/>
                    <a:pt x="9033" y="9496"/>
                    <a:pt x="9033" y="9496"/>
                  </a:cubicBezTo>
                  <a:cubicBezTo>
                    <a:pt x="9033" y="9496"/>
                    <a:pt x="9033" y="9496"/>
                    <a:pt x="9033" y="9496"/>
                  </a:cubicBezTo>
                  <a:cubicBezTo>
                    <a:pt x="9089" y="9429"/>
                    <a:pt x="9089" y="9429"/>
                    <a:pt x="9089" y="9429"/>
                  </a:cubicBezTo>
                  <a:cubicBezTo>
                    <a:pt x="9089" y="9429"/>
                    <a:pt x="9089" y="9429"/>
                    <a:pt x="9089" y="9429"/>
                  </a:cubicBezTo>
                  <a:cubicBezTo>
                    <a:pt x="9089" y="9496"/>
                    <a:pt x="9089" y="9496"/>
                    <a:pt x="9089" y="9496"/>
                  </a:cubicBezTo>
                  <a:cubicBezTo>
                    <a:pt x="9145" y="9429"/>
                    <a:pt x="9145" y="9429"/>
                    <a:pt x="9145" y="9429"/>
                  </a:cubicBezTo>
                  <a:cubicBezTo>
                    <a:pt x="9201" y="9429"/>
                    <a:pt x="9201" y="9429"/>
                    <a:pt x="9201" y="9429"/>
                  </a:cubicBezTo>
                  <a:cubicBezTo>
                    <a:pt x="9201" y="9362"/>
                    <a:pt x="9201" y="9362"/>
                    <a:pt x="9201" y="9362"/>
                  </a:cubicBezTo>
                  <a:cubicBezTo>
                    <a:pt x="9201" y="9362"/>
                    <a:pt x="9201" y="9362"/>
                    <a:pt x="9201" y="9362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496"/>
                    <a:pt x="9257" y="9496"/>
                    <a:pt x="9257" y="9496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362"/>
                    <a:pt x="9257" y="9362"/>
                    <a:pt x="9257" y="9362"/>
                  </a:cubicBezTo>
                  <a:cubicBezTo>
                    <a:pt x="9313" y="9295"/>
                    <a:pt x="9313" y="9295"/>
                    <a:pt x="9313" y="9295"/>
                  </a:cubicBezTo>
                  <a:cubicBezTo>
                    <a:pt x="9313" y="9295"/>
                    <a:pt x="9313" y="9295"/>
                    <a:pt x="9313" y="9295"/>
                  </a:cubicBezTo>
                  <a:cubicBezTo>
                    <a:pt x="9369" y="9295"/>
                    <a:pt x="9369" y="9295"/>
                    <a:pt x="9369" y="9295"/>
                  </a:cubicBezTo>
                  <a:cubicBezTo>
                    <a:pt x="9425" y="9295"/>
                    <a:pt x="9425" y="9295"/>
                    <a:pt x="9425" y="9295"/>
                  </a:cubicBezTo>
                  <a:cubicBezTo>
                    <a:pt x="9425" y="9295"/>
                    <a:pt x="9425" y="9295"/>
                    <a:pt x="9425" y="9295"/>
                  </a:cubicBezTo>
                  <a:cubicBezTo>
                    <a:pt x="9482" y="9295"/>
                    <a:pt x="9482" y="9295"/>
                    <a:pt x="9482" y="9295"/>
                  </a:cubicBezTo>
                  <a:cubicBezTo>
                    <a:pt x="9538" y="9228"/>
                    <a:pt x="9538" y="9228"/>
                    <a:pt x="9538" y="9228"/>
                  </a:cubicBezTo>
                  <a:cubicBezTo>
                    <a:pt x="9482" y="9228"/>
                    <a:pt x="9482" y="9228"/>
                    <a:pt x="9482" y="9228"/>
                  </a:cubicBezTo>
                  <a:cubicBezTo>
                    <a:pt x="9538" y="9162"/>
                    <a:pt x="9538" y="9162"/>
                    <a:pt x="9538" y="9162"/>
                  </a:cubicBezTo>
                  <a:cubicBezTo>
                    <a:pt x="9482" y="9162"/>
                    <a:pt x="9482" y="9162"/>
                    <a:pt x="9482" y="9162"/>
                  </a:cubicBezTo>
                  <a:cubicBezTo>
                    <a:pt x="9482" y="9162"/>
                    <a:pt x="9482" y="9162"/>
                    <a:pt x="9482" y="9162"/>
                  </a:cubicBezTo>
                  <a:cubicBezTo>
                    <a:pt x="9425" y="9162"/>
                    <a:pt x="9425" y="9162"/>
                    <a:pt x="9425" y="9162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257" y="9228"/>
                    <a:pt x="9257" y="9228"/>
                    <a:pt x="9257" y="9228"/>
                  </a:cubicBezTo>
                  <a:cubicBezTo>
                    <a:pt x="9257" y="9295"/>
                    <a:pt x="9257" y="9295"/>
                    <a:pt x="9257" y="9295"/>
                  </a:cubicBezTo>
                  <a:cubicBezTo>
                    <a:pt x="9257" y="9295"/>
                    <a:pt x="9257" y="9295"/>
                    <a:pt x="9257" y="9295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145" y="9295"/>
                    <a:pt x="9145" y="9295"/>
                    <a:pt x="9145" y="9295"/>
                  </a:cubicBezTo>
                  <a:cubicBezTo>
                    <a:pt x="9145" y="9295"/>
                    <a:pt x="9145" y="9295"/>
                    <a:pt x="9145" y="9295"/>
                  </a:cubicBezTo>
                  <a:cubicBezTo>
                    <a:pt x="9089" y="9228"/>
                    <a:pt x="9089" y="9228"/>
                    <a:pt x="9089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95"/>
                    <a:pt x="9033" y="9295"/>
                    <a:pt x="9033" y="9295"/>
                  </a:cubicBezTo>
                  <a:cubicBezTo>
                    <a:pt x="9033" y="9295"/>
                    <a:pt x="9033" y="9295"/>
                    <a:pt x="9033" y="9295"/>
                  </a:cubicBezTo>
                  <a:cubicBezTo>
                    <a:pt x="9033" y="9362"/>
                    <a:pt x="9033" y="9362"/>
                    <a:pt x="9033" y="9362"/>
                  </a:cubicBezTo>
                  <a:cubicBezTo>
                    <a:pt x="8977" y="9362"/>
                    <a:pt x="8977" y="9362"/>
                    <a:pt x="8977" y="9362"/>
                  </a:cubicBezTo>
                  <a:cubicBezTo>
                    <a:pt x="8977" y="9362"/>
                    <a:pt x="8977" y="9362"/>
                    <a:pt x="8977" y="9362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864" y="9228"/>
                    <a:pt x="8864" y="9228"/>
                    <a:pt x="8864" y="9228"/>
                  </a:cubicBezTo>
                  <a:cubicBezTo>
                    <a:pt x="8864" y="9162"/>
                    <a:pt x="8864" y="9162"/>
                    <a:pt x="8864" y="9162"/>
                  </a:cubicBezTo>
                  <a:cubicBezTo>
                    <a:pt x="8921" y="9162"/>
                    <a:pt x="8921" y="9162"/>
                    <a:pt x="8921" y="9162"/>
                  </a:cubicBezTo>
                  <a:cubicBezTo>
                    <a:pt x="8977" y="9028"/>
                    <a:pt x="8977" y="9028"/>
                    <a:pt x="8977" y="9028"/>
                  </a:cubicBezTo>
                  <a:cubicBezTo>
                    <a:pt x="9033" y="9028"/>
                    <a:pt x="9033" y="9028"/>
                    <a:pt x="9033" y="9028"/>
                  </a:cubicBezTo>
                  <a:cubicBezTo>
                    <a:pt x="9089" y="9095"/>
                    <a:pt x="9089" y="9095"/>
                    <a:pt x="9089" y="9095"/>
                  </a:cubicBezTo>
                  <a:cubicBezTo>
                    <a:pt x="9257" y="9028"/>
                    <a:pt x="9257" y="9028"/>
                    <a:pt x="9257" y="9028"/>
                  </a:cubicBezTo>
                  <a:cubicBezTo>
                    <a:pt x="9369" y="9028"/>
                    <a:pt x="9369" y="9028"/>
                    <a:pt x="9369" y="9028"/>
                  </a:cubicBezTo>
                  <a:cubicBezTo>
                    <a:pt x="9425" y="9028"/>
                    <a:pt x="9425" y="9028"/>
                    <a:pt x="9425" y="9028"/>
                  </a:cubicBezTo>
                  <a:cubicBezTo>
                    <a:pt x="9482" y="9028"/>
                    <a:pt x="9482" y="9028"/>
                    <a:pt x="9482" y="9028"/>
                  </a:cubicBezTo>
                  <a:cubicBezTo>
                    <a:pt x="9538" y="9028"/>
                    <a:pt x="9538" y="9028"/>
                    <a:pt x="9538" y="9028"/>
                  </a:cubicBezTo>
                  <a:cubicBezTo>
                    <a:pt x="9538" y="9095"/>
                    <a:pt x="9538" y="9095"/>
                    <a:pt x="9538" y="9095"/>
                  </a:cubicBezTo>
                  <a:cubicBezTo>
                    <a:pt x="9538" y="9095"/>
                    <a:pt x="9538" y="9095"/>
                    <a:pt x="9538" y="9095"/>
                  </a:cubicBezTo>
                  <a:cubicBezTo>
                    <a:pt x="9594" y="9095"/>
                    <a:pt x="9594" y="9095"/>
                    <a:pt x="9594" y="9095"/>
                  </a:cubicBezTo>
                  <a:cubicBezTo>
                    <a:pt x="9594" y="9228"/>
                    <a:pt x="9594" y="9228"/>
                    <a:pt x="9594" y="9228"/>
                  </a:cubicBezTo>
                  <a:cubicBezTo>
                    <a:pt x="9538" y="9228"/>
                    <a:pt x="9538" y="9228"/>
                    <a:pt x="9538" y="9228"/>
                  </a:cubicBezTo>
                  <a:cubicBezTo>
                    <a:pt x="9594" y="9295"/>
                    <a:pt x="9594" y="9295"/>
                    <a:pt x="9594" y="9295"/>
                  </a:cubicBezTo>
                  <a:cubicBezTo>
                    <a:pt x="9594" y="9295"/>
                    <a:pt x="9594" y="9295"/>
                    <a:pt x="9594" y="9295"/>
                  </a:cubicBezTo>
                  <a:cubicBezTo>
                    <a:pt x="9538" y="9295"/>
                    <a:pt x="9538" y="9295"/>
                    <a:pt x="9538" y="9295"/>
                  </a:cubicBezTo>
                  <a:cubicBezTo>
                    <a:pt x="9538" y="9362"/>
                    <a:pt x="9538" y="9362"/>
                    <a:pt x="9538" y="9362"/>
                  </a:cubicBezTo>
                  <a:cubicBezTo>
                    <a:pt x="9538" y="9362"/>
                    <a:pt x="9538" y="9362"/>
                    <a:pt x="9538" y="9362"/>
                  </a:cubicBezTo>
                  <a:cubicBezTo>
                    <a:pt x="9594" y="9429"/>
                    <a:pt x="9594" y="9429"/>
                    <a:pt x="9594" y="9429"/>
                  </a:cubicBezTo>
                  <a:cubicBezTo>
                    <a:pt x="9594" y="9429"/>
                    <a:pt x="9594" y="9429"/>
                    <a:pt x="9594" y="9429"/>
                  </a:cubicBezTo>
                  <a:cubicBezTo>
                    <a:pt x="9650" y="9496"/>
                    <a:pt x="9650" y="9496"/>
                    <a:pt x="9650" y="9496"/>
                  </a:cubicBezTo>
                  <a:cubicBezTo>
                    <a:pt x="9650" y="9496"/>
                    <a:pt x="9650" y="9496"/>
                    <a:pt x="9650" y="9496"/>
                  </a:cubicBezTo>
                  <a:cubicBezTo>
                    <a:pt x="9594" y="9563"/>
                    <a:pt x="9594" y="9563"/>
                    <a:pt x="9594" y="9563"/>
                  </a:cubicBezTo>
                  <a:cubicBezTo>
                    <a:pt x="9594" y="9563"/>
                    <a:pt x="9594" y="9563"/>
                    <a:pt x="9594" y="9563"/>
                  </a:cubicBezTo>
                  <a:cubicBezTo>
                    <a:pt x="9594" y="9630"/>
                    <a:pt x="9594" y="9630"/>
                    <a:pt x="9594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706" y="9630"/>
                    <a:pt x="9706" y="9630"/>
                    <a:pt x="9706" y="9630"/>
                  </a:cubicBezTo>
                  <a:cubicBezTo>
                    <a:pt x="9706" y="9697"/>
                    <a:pt x="9706" y="9697"/>
                    <a:pt x="9706" y="9697"/>
                  </a:cubicBezTo>
                  <a:cubicBezTo>
                    <a:pt x="9762" y="9697"/>
                    <a:pt x="9762" y="9697"/>
                    <a:pt x="9762" y="9697"/>
                  </a:cubicBezTo>
                  <a:cubicBezTo>
                    <a:pt x="9818" y="9630"/>
                    <a:pt x="9818" y="9630"/>
                    <a:pt x="9818" y="9630"/>
                  </a:cubicBezTo>
                  <a:cubicBezTo>
                    <a:pt x="9818" y="9697"/>
                    <a:pt x="9818" y="9697"/>
                    <a:pt x="9818" y="9697"/>
                  </a:cubicBezTo>
                  <a:cubicBezTo>
                    <a:pt x="9818" y="9697"/>
                    <a:pt x="9818" y="9697"/>
                    <a:pt x="9818" y="9697"/>
                  </a:cubicBezTo>
                  <a:cubicBezTo>
                    <a:pt x="9874" y="9697"/>
                    <a:pt x="9874" y="9697"/>
                    <a:pt x="9874" y="9697"/>
                  </a:cubicBezTo>
                  <a:cubicBezTo>
                    <a:pt x="9874" y="9697"/>
                    <a:pt x="9874" y="9697"/>
                    <a:pt x="9874" y="9697"/>
                  </a:cubicBezTo>
                  <a:cubicBezTo>
                    <a:pt x="9874" y="9763"/>
                    <a:pt x="9874" y="9763"/>
                    <a:pt x="9874" y="9763"/>
                  </a:cubicBezTo>
                  <a:cubicBezTo>
                    <a:pt x="9874" y="9763"/>
                    <a:pt x="9874" y="9763"/>
                    <a:pt x="9874" y="9763"/>
                  </a:cubicBezTo>
                  <a:cubicBezTo>
                    <a:pt x="9874" y="9830"/>
                    <a:pt x="9874" y="9830"/>
                    <a:pt x="9874" y="9830"/>
                  </a:cubicBezTo>
                  <a:cubicBezTo>
                    <a:pt x="9930" y="9830"/>
                    <a:pt x="9930" y="9830"/>
                    <a:pt x="9930" y="9830"/>
                  </a:cubicBezTo>
                  <a:cubicBezTo>
                    <a:pt x="9930" y="9830"/>
                    <a:pt x="9930" y="9830"/>
                    <a:pt x="9930" y="9830"/>
                  </a:cubicBezTo>
                  <a:cubicBezTo>
                    <a:pt x="9986" y="9897"/>
                    <a:pt x="9986" y="9897"/>
                    <a:pt x="9986" y="9897"/>
                  </a:cubicBezTo>
                  <a:cubicBezTo>
                    <a:pt x="9986" y="9964"/>
                    <a:pt x="9986" y="9964"/>
                    <a:pt x="9986" y="9964"/>
                  </a:cubicBezTo>
                  <a:cubicBezTo>
                    <a:pt x="10043" y="9897"/>
                    <a:pt x="10043" y="9897"/>
                    <a:pt x="10043" y="9897"/>
                  </a:cubicBezTo>
                  <a:cubicBezTo>
                    <a:pt x="10043" y="9897"/>
                    <a:pt x="10043" y="9897"/>
                    <a:pt x="10043" y="9897"/>
                  </a:cubicBezTo>
                  <a:cubicBezTo>
                    <a:pt x="10043" y="9964"/>
                    <a:pt x="10043" y="9964"/>
                    <a:pt x="10043" y="9964"/>
                  </a:cubicBezTo>
                  <a:cubicBezTo>
                    <a:pt x="10099" y="9964"/>
                    <a:pt x="10099" y="9964"/>
                    <a:pt x="10099" y="9964"/>
                  </a:cubicBezTo>
                  <a:cubicBezTo>
                    <a:pt x="10155" y="10031"/>
                    <a:pt x="10155" y="10031"/>
                    <a:pt x="10155" y="10031"/>
                  </a:cubicBezTo>
                  <a:cubicBezTo>
                    <a:pt x="10211" y="9964"/>
                    <a:pt x="10211" y="9964"/>
                    <a:pt x="10211" y="9964"/>
                  </a:cubicBezTo>
                  <a:cubicBezTo>
                    <a:pt x="10267" y="10031"/>
                    <a:pt x="10267" y="10031"/>
                    <a:pt x="10267" y="10031"/>
                  </a:cubicBezTo>
                  <a:cubicBezTo>
                    <a:pt x="10267" y="9964"/>
                    <a:pt x="10267" y="9964"/>
                    <a:pt x="10267" y="9964"/>
                  </a:cubicBezTo>
                  <a:cubicBezTo>
                    <a:pt x="10379" y="9897"/>
                    <a:pt x="10379" y="9897"/>
                    <a:pt x="10379" y="9897"/>
                  </a:cubicBezTo>
                  <a:cubicBezTo>
                    <a:pt x="10379" y="9897"/>
                    <a:pt x="10379" y="9897"/>
                    <a:pt x="10379" y="9897"/>
                  </a:cubicBezTo>
                  <a:cubicBezTo>
                    <a:pt x="10379" y="9964"/>
                    <a:pt x="10379" y="9964"/>
                    <a:pt x="10379" y="9964"/>
                  </a:cubicBezTo>
                  <a:cubicBezTo>
                    <a:pt x="10491" y="9964"/>
                    <a:pt x="10491" y="9964"/>
                    <a:pt x="10491" y="9964"/>
                  </a:cubicBezTo>
                  <a:cubicBezTo>
                    <a:pt x="10548" y="10031"/>
                    <a:pt x="10548" y="10031"/>
                    <a:pt x="10548" y="10031"/>
                  </a:cubicBezTo>
                  <a:cubicBezTo>
                    <a:pt x="10604" y="10031"/>
                    <a:pt x="10604" y="10031"/>
                    <a:pt x="10604" y="10031"/>
                  </a:cubicBezTo>
                  <a:cubicBezTo>
                    <a:pt x="10660" y="10031"/>
                    <a:pt x="10660" y="10031"/>
                    <a:pt x="10660" y="10031"/>
                  </a:cubicBezTo>
                  <a:cubicBezTo>
                    <a:pt x="10660" y="10031"/>
                    <a:pt x="10660" y="10031"/>
                    <a:pt x="10660" y="10031"/>
                  </a:cubicBezTo>
                  <a:cubicBezTo>
                    <a:pt x="10772" y="10031"/>
                    <a:pt x="10772" y="10031"/>
                    <a:pt x="10772" y="10031"/>
                  </a:cubicBezTo>
                  <a:cubicBezTo>
                    <a:pt x="10772" y="10098"/>
                    <a:pt x="10772" y="10098"/>
                    <a:pt x="10772" y="10098"/>
                  </a:cubicBezTo>
                  <a:cubicBezTo>
                    <a:pt x="10828" y="10031"/>
                    <a:pt x="10828" y="10031"/>
                    <a:pt x="10828" y="10031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772" y="9964"/>
                    <a:pt x="10772" y="9964"/>
                    <a:pt x="10772" y="9964"/>
                  </a:cubicBezTo>
                  <a:cubicBezTo>
                    <a:pt x="10772" y="9897"/>
                    <a:pt x="10772" y="9897"/>
                    <a:pt x="10772" y="9897"/>
                  </a:cubicBezTo>
                  <a:cubicBezTo>
                    <a:pt x="10772" y="9830"/>
                    <a:pt x="10772" y="9830"/>
                    <a:pt x="10772" y="9830"/>
                  </a:cubicBezTo>
                  <a:cubicBezTo>
                    <a:pt x="10772" y="9830"/>
                    <a:pt x="10772" y="9830"/>
                    <a:pt x="10772" y="9830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828" y="10031"/>
                    <a:pt x="10828" y="10031"/>
                    <a:pt x="10828" y="10031"/>
                  </a:cubicBezTo>
                  <a:cubicBezTo>
                    <a:pt x="10884" y="10098"/>
                    <a:pt x="10884" y="10098"/>
                    <a:pt x="10884" y="10098"/>
                  </a:cubicBezTo>
                  <a:cubicBezTo>
                    <a:pt x="10940" y="10098"/>
                    <a:pt x="10940" y="10098"/>
                    <a:pt x="10940" y="10098"/>
                  </a:cubicBezTo>
                  <a:cubicBezTo>
                    <a:pt x="10940" y="10165"/>
                    <a:pt x="10940" y="10165"/>
                    <a:pt x="10940" y="10165"/>
                  </a:cubicBezTo>
                  <a:cubicBezTo>
                    <a:pt x="10940" y="10098"/>
                    <a:pt x="10940" y="10098"/>
                    <a:pt x="10940" y="10098"/>
                  </a:cubicBezTo>
                  <a:cubicBezTo>
                    <a:pt x="10940" y="10031"/>
                    <a:pt x="10940" y="10031"/>
                    <a:pt x="10940" y="10031"/>
                  </a:cubicBezTo>
                  <a:cubicBezTo>
                    <a:pt x="10884" y="10031"/>
                    <a:pt x="10884" y="10031"/>
                    <a:pt x="10884" y="10031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828" y="9830"/>
                    <a:pt x="10828" y="9830"/>
                    <a:pt x="10828" y="9830"/>
                  </a:cubicBezTo>
                  <a:cubicBezTo>
                    <a:pt x="10828" y="9763"/>
                    <a:pt x="10828" y="9763"/>
                    <a:pt x="10828" y="9763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763"/>
                    <a:pt x="10884" y="9763"/>
                    <a:pt x="10884" y="9763"/>
                  </a:cubicBezTo>
                  <a:cubicBezTo>
                    <a:pt x="10884" y="9763"/>
                    <a:pt x="10884" y="9763"/>
                    <a:pt x="10884" y="9763"/>
                  </a:cubicBezTo>
                  <a:cubicBezTo>
                    <a:pt x="10884" y="9697"/>
                    <a:pt x="10884" y="9697"/>
                    <a:pt x="10884" y="9697"/>
                  </a:cubicBezTo>
                  <a:cubicBezTo>
                    <a:pt x="10884" y="9697"/>
                    <a:pt x="10884" y="9697"/>
                    <a:pt x="10884" y="9697"/>
                  </a:cubicBezTo>
                  <a:cubicBezTo>
                    <a:pt x="10884" y="9630"/>
                    <a:pt x="10884" y="9630"/>
                    <a:pt x="10884" y="9630"/>
                  </a:cubicBezTo>
                  <a:cubicBezTo>
                    <a:pt x="10940" y="9630"/>
                    <a:pt x="10940" y="9630"/>
                    <a:pt x="10940" y="9630"/>
                  </a:cubicBezTo>
                  <a:cubicBezTo>
                    <a:pt x="10940" y="9697"/>
                    <a:pt x="10940" y="9697"/>
                    <a:pt x="10940" y="9697"/>
                  </a:cubicBezTo>
                  <a:cubicBezTo>
                    <a:pt x="10940" y="9763"/>
                    <a:pt x="10940" y="9763"/>
                    <a:pt x="10940" y="9763"/>
                  </a:cubicBezTo>
                  <a:cubicBezTo>
                    <a:pt x="10996" y="9763"/>
                    <a:pt x="10996" y="9763"/>
                    <a:pt x="10996" y="9763"/>
                  </a:cubicBezTo>
                  <a:cubicBezTo>
                    <a:pt x="10996" y="9697"/>
                    <a:pt x="10996" y="9697"/>
                    <a:pt x="10996" y="9697"/>
                  </a:cubicBezTo>
                  <a:cubicBezTo>
                    <a:pt x="11052" y="9697"/>
                    <a:pt x="11052" y="9697"/>
                    <a:pt x="11052" y="9697"/>
                  </a:cubicBezTo>
                  <a:cubicBezTo>
                    <a:pt x="11052" y="9630"/>
                    <a:pt x="11052" y="9630"/>
                    <a:pt x="11052" y="9630"/>
                  </a:cubicBezTo>
                  <a:cubicBezTo>
                    <a:pt x="11109" y="9630"/>
                    <a:pt x="11109" y="9630"/>
                    <a:pt x="11109" y="9630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09" y="9763"/>
                    <a:pt x="11109" y="9763"/>
                    <a:pt x="11109" y="9763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65" y="9697"/>
                    <a:pt x="11165" y="9697"/>
                    <a:pt x="11165" y="9697"/>
                  </a:cubicBezTo>
                  <a:cubicBezTo>
                    <a:pt x="11165" y="9763"/>
                    <a:pt x="11165" y="9763"/>
                    <a:pt x="11165" y="9763"/>
                  </a:cubicBezTo>
                  <a:cubicBezTo>
                    <a:pt x="11165" y="9830"/>
                    <a:pt x="11165" y="9830"/>
                    <a:pt x="11165" y="9830"/>
                  </a:cubicBezTo>
                  <a:cubicBezTo>
                    <a:pt x="11165" y="9830"/>
                    <a:pt x="11165" y="9830"/>
                    <a:pt x="11165" y="9830"/>
                  </a:cubicBezTo>
                  <a:cubicBezTo>
                    <a:pt x="11165" y="9897"/>
                    <a:pt x="11165" y="9897"/>
                    <a:pt x="11165" y="9897"/>
                  </a:cubicBezTo>
                  <a:cubicBezTo>
                    <a:pt x="11221" y="9830"/>
                    <a:pt x="11221" y="9830"/>
                    <a:pt x="11221" y="9830"/>
                  </a:cubicBezTo>
                  <a:cubicBezTo>
                    <a:pt x="11277" y="9897"/>
                    <a:pt x="11277" y="9897"/>
                    <a:pt x="11277" y="9897"/>
                  </a:cubicBezTo>
                  <a:cubicBezTo>
                    <a:pt x="11221" y="9897"/>
                    <a:pt x="11221" y="9897"/>
                    <a:pt x="11221" y="9897"/>
                  </a:cubicBezTo>
                  <a:cubicBezTo>
                    <a:pt x="11165" y="9964"/>
                    <a:pt x="11165" y="9964"/>
                    <a:pt x="11165" y="9964"/>
                  </a:cubicBezTo>
                  <a:cubicBezTo>
                    <a:pt x="11165" y="9964"/>
                    <a:pt x="11165" y="9964"/>
                    <a:pt x="11165" y="9964"/>
                  </a:cubicBezTo>
                  <a:cubicBezTo>
                    <a:pt x="11221" y="9964"/>
                    <a:pt x="11221" y="9964"/>
                    <a:pt x="11221" y="9964"/>
                  </a:cubicBezTo>
                  <a:cubicBezTo>
                    <a:pt x="11277" y="9964"/>
                    <a:pt x="11277" y="9964"/>
                    <a:pt x="11277" y="9964"/>
                  </a:cubicBezTo>
                  <a:cubicBezTo>
                    <a:pt x="11277" y="9897"/>
                    <a:pt x="11277" y="9897"/>
                    <a:pt x="11277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33" y="9964"/>
                    <a:pt x="11333" y="9964"/>
                    <a:pt x="11333" y="9964"/>
                  </a:cubicBezTo>
                  <a:cubicBezTo>
                    <a:pt x="11333" y="10031"/>
                    <a:pt x="11333" y="10031"/>
                    <a:pt x="11333" y="10031"/>
                  </a:cubicBezTo>
                  <a:cubicBezTo>
                    <a:pt x="11277" y="10031"/>
                    <a:pt x="11277" y="10031"/>
                    <a:pt x="11277" y="10031"/>
                  </a:cubicBezTo>
                  <a:cubicBezTo>
                    <a:pt x="11277" y="10098"/>
                    <a:pt x="11277" y="10098"/>
                    <a:pt x="11277" y="10098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65" y="10232"/>
                    <a:pt x="11165" y="10232"/>
                    <a:pt x="11165" y="10232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09" y="10232"/>
                    <a:pt x="11109" y="10232"/>
                    <a:pt x="11109" y="10232"/>
                  </a:cubicBezTo>
                  <a:cubicBezTo>
                    <a:pt x="11109" y="10298"/>
                    <a:pt x="11109" y="10298"/>
                    <a:pt x="11109" y="10298"/>
                  </a:cubicBezTo>
                  <a:cubicBezTo>
                    <a:pt x="11109" y="10365"/>
                    <a:pt x="11109" y="10365"/>
                    <a:pt x="11109" y="10365"/>
                  </a:cubicBezTo>
                  <a:cubicBezTo>
                    <a:pt x="11165" y="10298"/>
                    <a:pt x="11165" y="10298"/>
                    <a:pt x="11165" y="10298"/>
                  </a:cubicBezTo>
                  <a:cubicBezTo>
                    <a:pt x="11165" y="10298"/>
                    <a:pt x="11165" y="10298"/>
                    <a:pt x="11165" y="10298"/>
                  </a:cubicBezTo>
                  <a:cubicBezTo>
                    <a:pt x="11165" y="10365"/>
                    <a:pt x="11165" y="10365"/>
                    <a:pt x="11165" y="10365"/>
                  </a:cubicBezTo>
                  <a:cubicBezTo>
                    <a:pt x="11109" y="10432"/>
                    <a:pt x="11109" y="10432"/>
                    <a:pt x="11109" y="10432"/>
                  </a:cubicBezTo>
                  <a:cubicBezTo>
                    <a:pt x="11109" y="10432"/>
                    <a:pt x="11109" y="10432"/>
                    <a:pt x="11109" y="10432"/>
                  </a:cubicBezTo>
                  <a:cubicBezTo>
                    <a:pt x="11165" y="10432"/>
                    <a:pt x="11165" y="10432"/>
                    <a:pt x="11165" y="10432"/>
                  </a:cubicBezTo>
                  <a:cubicBezTo>
                    <a:pt x="11221" y="10365"/>
                    <a:pt x="11221" y="10365"/>
                    <a:pt x="11221" y="10365"/>
                  </a:cubicBezTo>
                  <a:cubicBezTo>
                    <a:pt x="11277" y="10365"/>
                    <a:pt x="11277" y="10365"/>
                    <a:pt x="11277" y="10365"/>
                  </a:cubicBezTo>
                  <a:cubicBezTo>
                    <a:pt x="11221" y="10432"/>
                    <a:pt x="11221" y="10432"/>
                    <a:pt x="11221" y="10432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77" y="10432"/>
                    <a:pt x="11277" y="10432"/>
                    <a:pt x="11277" y="10432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21" y="10566"/>
                    <a:pt x="11221" y="10566"/>
                    <a:pt x="11221" y="10566"/>
                  </a:cubicBezTo>
                  <a:cubicBezTo>
                    <a:pt x="11221" y="10633"/>
                    <a:pt x="11221" y="10633"/>
                    <a:pt x="11221" y="10633"/>
                  </a:cubicBezTo>
                  <a:cubicBezTo>
                    <a:pt x="11165" y="10566"/>
                    <a:pt x="11165" y="10566"/>
                    <a:pt x="11165" y="10566"/>
                  </a:cubicBezTo>
                  <a:cubicBezTo>
                    <a:pt x="11109" y="10499"/>
                    <a:pt x="11109" y="10499"/>
                    <a:pt x="11109" y="10499"/>
                  </a:cubicBezTo>
                  <a:cubicBezTo>
                    <a:pt x="11052" y="10566"/>
                    <a:pt x="11052" y="10566"/>
                    <a:pt x="11052" y="10566"/>
                  </a:cubicBezTo>
                  <a:cubicBezTo>
                    <a:pt x="11052" y="10499"/>
                    <a:pt x="11052" y="10499"/>
                    <a:pt x="11052" y="10499"/>
                  </a:cubicBezTo>
                  <a:cubicBezTo>
                    <a:pt x="11052" y="10499"/>
                    <a:pt x="11052" y="10499"/>
                    <a:pt x="11052" y="10499"/>
                  </a:cubicBezTo>
                  <a:cubicBezTo>
                    <a:pt x="10996" y="10566"/>
                    <a:pt x="10996" y="10566"/>
                    <a:pt x="10996" y="10566"/>
                  </a:cubicBezTo>
                  <a:cubicBezTo>
                    <a:pt x="11052" y="10633"/>
                    <a:pt x="11052" y="10633"/>
                    <a:pt x="11052" y="10633"/>
                  </a:cubicBezTo>
                  <a:cubicBezTo>
                    <a:pt x="11052" y="10700"/>
                    <a:pt x="11052" y="10700"/>
                    <a:pt x="11052" y="10700"/>
                  </a:cubicBezTo>
                  <a:cubicBezTo>
                    <a:pt x="11052" y="10833"/>
                    <a:pt x="11052" y="10833"/>
                    <a:pt x="11052" y="10833"/>
                  </a:cubicBezTo>
                  <a:cubicBezTo>
                    <a:pt x="11109" y="10700"/>
                    <a:pt x="11109" y="10700"/>
                    <a:pt x="11109" y="10700"/>
                  </a:cubicBezTo>
                  <a:cubicBezTo>
                    <a:pt x="11052" y="10633"/>
                    <a:pt x="11052" y="10633"/>
                    <a:pt x="11052" y="10633"/>
                  </a:cubicBezTo>
                  <a:cubicBezTo>
                    <a:pt x="11109" y="10566"/>
                    <a:pt x="11109" y="10566"/>
                    <a:pt x="11109" y="10566"/>
                  </a:cubicBezTo>
                  <a:cubicBezTo>
                    <a:pt x="11109" y="10633"/>
                    <a:pt x="11109" y="10633"/>
                    <a:pt x="11109" y="10633"/>
                  </a:cubicBezTo>
                  <a:cubicBezTo>
                    <a:pt x="11165" y="10633"/>
                    <a:pt x="11165" y="10633"/>
                    <a:pt x="11165" y="10633"/>
                  </a:cubicBezTo>
                  <a:cubicBezTo>
                    <a:pt x="11221" y="10633"/>
                    <a:pt x="11221" y="10633"/>
                    <a:pt x="11221" y="10633"/>
                  </a:cubicBezTo>
                  <a:cubicBezTo>
                    <a:pt x="11277" y="10633"/>
                    <a:pt x="11277" y="10633"/>
                    <a:pt x="11277" y="10633"/>
                  </a:cubicBezTo>
                  <a:cubicBezTo>
                    <a:pt x="11277" y="10566"/>
                    <a:pt x="11277" y="10566"/>
                    <a:pt x="11277" y="10566"/>
                  </a:cubicBezTo>
                  <a:cubicBezTo>
                    <a:pt x="11333" y="10566"/>
                    <a:pt x="11333" y="10566"/>
                    <a:pt x="11333" y="10566"/>
                  </a:cubicBezTo>
                  <a:cubicBezTo>
                    <a:pt x="11389" y="10499"/>
                    <a:pt x="11389" y="10499"/>
                    <a:pt x="11389" y="10499"/>
                  </a:cubicBezTo>
                  <a:cubicBezTo>
                    <a:pt x="11445" y="10499"/>
                    <a:pt x="11445" y="10499"/>
                    <a:pt x="11445" y="10499"/>
                  </a:cubicBezTo>
                  <a:cubicBezTo>
                    <a:pt x="11445" y="10432"/>
                    <a:pt x="11445" y="10432"/>
                    <a:pt x="11445" y="10432"/>
                  </a:cubicBezTo>
                  <a:cubicBezTo>
                    <a:pt x="11389" y="10499"/>
                    <a:pt x="11389" y="10499"/>
                    <a:pt x="11389" y="10499"/>
                  </a:cubicBezTo>
                  <a:cubicBezTo>
                    <a:pt x="11389" y="10432"/>
                    <a:pt x="11389" y="10432"/>
                    <a:pt x="11389" y="10432"/>
                  </a:cubicBezTo>
                  <a:cubicBezTo>
                    <a:pt x="11333" y="10499"/>
                    <a:pt x="11333" y="10499"/>
                    <a:pt x="11333" y="10499"/>
                  </a:cubicBezTo>
                  <a:cubicBezTo>
                    <a:pt x="11333" y="10499"/>
                    <a:pt x="11333" y="10499"/>
                    <a:pt x="11333" y="10499"/>
                  </a:cubicBezTo>
                  <a:cubicBezTo>
                    <a:pt x="11277" y="10499"/>
                    <a:pt x="11277" y="10499"/>
                    <a:pt x="11277" y="10499"/>
                  </a:cubicBezTo>
                  <a:cubicBezTo>
                    <a:pt x="11333" y="10432"/>
                    <a:pt x="11333" y="10432"/>
                    <a:pt x="11333" y="10432"/>
                  </a:cubicBezTo>
                  <a:cubicBezTo>
                    <a:pt x="11333" y="10432"/>
                    <a:pt x="11333" y="10432"/>
                    <a:pt x="11333" y="10432"/>
                  </a:cubicBezTo>
                  <a:cubicBezTo>
                    <a:pt x="11333" y="10365"/>
                    <a:pt x="11333" y="10365"/>
                    <a:pt x="11333" y="10365"/>
                  </a:cubicBezTo>
                  <a:cubicBezTo>
                    <a:pt x="11333" y="10365"/>
                    <a:pt x="11333" y="10365"/>
                    <a:pt x="11333" y="10365"/>
                  </a:cubicBezTo>
                  <a:cubicBezTo>
                    <a:pt x="11389" y="10298"/>
                    <a:pt x="11389" y="10298"/>
                    <a:pt x="11389" y="10298"/>
                  </a:cubicBezTo>
                  <a:cubicBezTo>
                    <a:pt x="11333" y="10232"/>
                    <a:pt x="11333" y="10232"/>
                    <a:pt x="11333" y="10232"/>
                  </a:cubicBezTo>
                  <a:cubicBezTo>
                    <a:pt x="11333" y="10232"/>
                    <a:pt x="11333" y="10232"/>
                    <a:pt x="11333" y="10232"/>
                  </a:cubicBezTo>
                  <a:cubicBezTo>
                    <a:pt x="11333" y="10165"/>
                    <a:pt x="11333" y="10165"/>
                    <a:pt x="11333" y="10165"/>
                  </a:cubicBezTo>
                  <a:cubicBezTo>
                    <a:pt x="11389" y="10098"/>
                    <a:pt x="11389" y="10098"/>
                    <a:pt x="11389" y="10098"/>
                  </a:cubicBezTo>
                  <a:cubicBezTo>
                    <a:pt x="11389" y="10031"/>
                    <a:pt x="11389" y="10031"/>
                    <a:pt x="11389" y="10031"/>
                  </a:cubicBezTo>
                  <a:cubicBezTo>
                    <a:pt x="11445" y="10031"/>
                    <a:pt x="11445" y="10031"/>
                    <a:pt x="11445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445" y="10031"/>
                    <a:pt x="11445" y="10031"/>
                    <a:pt x="11445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614" y="10031"/>
                    <a:pt x="11614" y="10031"/>
                    <a:pt x="11614" y="10031"/>
                  </a:cubicBezTo>
                  <a:cubicBezTo>
                    <a:pt x="11614" y="10031"/>
                    <a:pt x="11614" y="10031"/>
                    <a:pt x="11614" y="10031"/>
                  </a:cubicBezTo>
                  <a:cubicBezTo>
                    <a:pt x="11726" y="9964"/>
                    <a:pt x="11726" y="9964"/>
                    <a:pt x="11726" y="9964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838" y="9830"/>
                    <a:pt x="11838" y="9830"/>
                    <a:pt x="11838" y="9830"/>
                  </a:cubicBezTo>
                  <a:cubicBezTo>
                    <a:pt x="11894" y="9830"/>
                    <a:pt x="11894" y="9830"/>
                    <a:pt x="11894" y="9830"/>
                  </a:cubicBezTo>
                  <a:cubicBezTo>
                    <a:pt x="11950" y="9763"/>
                    <a:pt x="11950" y="9763"/>
                    <a:pt x="11950" y="9763"/>
                  </a:cubicBezTo>
                  <a:cubicBezTo>
                    <a:pt x="11950" y="9763"/>
                    <a:pt x="11950" y="9763"/>
                    <a:pt x="11950" y="9763"/>
                  </a:cubicBezTo>
                  <a:cubicBezTo>
                    <a:pt x="11950" y="9630"/>
                    <a:pt x="11950" y="9630"/>
                    <a:pt x="11950" y="9630"/>
                  </a:cubicBezTo>
                  <a:cubicBezTo>
                    <a:pt x="12006" y="9630"/>
                    <a:pt x="12006" y="9630"/>
                    <a:pt x="12006" y="9630"/>
                  </a:cubicBezTo>
                  <a:cubicBezTo>
                    <a:pt x="12006" y="9563"/>
                    <a:pt x="12006" y="9563"/>
                    <a:pt x="12006" y="9563"/>
                  </a:cubicBezTo>
                  <a:cubicBezTo>
                    <a:pt x="12006" y="9496"/>
                    <a:pt x="12006" y="9496"/>
                    <a:pt x="12006" y="9496"/>
                  </a:cubicBezTo>
                  <a:cubicBezTo>
                    <a:pt x="11950" y="9563"/>
                    <a:pt x="11950" y="9563"/>
                    <a:pt x="11950" y="9563"/>
                  </a:cubicBezTo>
                  <a:cubicBezTo>
                    <a:pt x="11894" y="9563"/>
                    <a:pt x="11894" y="9563"/>
                    <a:pt x="11894" y="9563"/>
                  </a:cubicBezTo>
                  <a:cubicBezTo>
                    <a:pt x="11950" y="9563"/>
                    <a:pt x="11950" y="9563"/>
                    <a:pt x="11950" y="9563"/>
                  </a:cubicBezTo>
                  <a:cubicBezTo>
                    <a:pt x="11894" y="9630"/>
                    <a:pt x="11894" y="9630"/>
                    <a:pt x="11894" y="9630"/>
                  </a:cubicBezTo>
                  <a:cubicBezTo>
                    <a:pt x="11838" y="9630"/>
                    <a:pt x="11838" y="9630"/>
                    <a:pt x="11838" y="9630"/>
                  </a:cubicBezTo>
                  <a:cubicBezTo>
                    <a:pt x="11838" y="9630"/>
                    <a:pt x="11838" y="9630"/>
                    <a:pt x="11838" y="9630"/>
                  </a:cubicBezTo>
                  <a:cubicBezTo>
                    <a:pt x="11782" y="9630"/>
                    <a:pt x="11782" y="9630"/>
                    <a:pt x="11782" y="9630"/>
                  </a:cubicBezTo>
                  <a:cubicBezTo>
                    <a:pt x="11782" y="9563"/>
                    <a:pt x="11782" y="9563"/>
                    <a:pt x="11782" y="9563"/>
                  </a:cubicBezTo>
                  <a:cubicBezTo>
                    <a:pt x="11838" y="9496"/>
                    <a:pt x="11838" y="9496"/>
                    <a:pt x="11838" y="9496"/>
                  </a:cubicBezTo>
                  <a:cubicBezTo>
                    <a:pt x="11838" y="9496"/>
                    <a:pt x="11838" y="9496"/>
                    <a:pt x="11838" y="9496"/>
                  </a:cubicBezTo>
                  <a:cubicBezTo>
                    <a:pt x="11894" y="9496"/>
                    <a:pt x="11894" y="9496"/>
                    <a:pt x="11894" y="9496"/>
                  </a:cubicBezTo>
                  <a:cubicBezTo>
                    <a:pt x="11950" y="9429"/>
                    <a:pt x="11950" y="9429"/>
                    <a:pt x="11950" y="9429"/>
                  </a:cubicBezTo>
                  <a:cubicBezTo>
                    <a:pt x="11950" y="9429"/>
                    <a:pt x="11950" y="9429"/>
                    <a:pt x="11950" y="9429"/>
                  </a:cubicBezTo>
                  <a:cubicBezTo>
                    <a:pt x="11950" y="9362"/>
                    <a:pt x="11950" y="9362"/>
                    <a:pt x="11950" y="9362"/>
                  </a:cubicBezTo>
                  <a:cubicBezTo>
                    <a:pt x="11950" y="9362"/>
                    <a:pt x="11950" y="9362"/>
                    <a:pt x="11950" y="9362"/>
                  </a:cubicBezTo>
                  <a:cubicBezTo>
                    <a:pt x="12006" y="9295"/>
                    <a:pt x="12006" y="9295"/>
                    <a:pt x="12006" y="9295"/>
                  </a:cubicBezTo>
                  <a:cubicBezTo>
                    <a:pt x="12062" y="9362"/>
                    <a:pt x="12062" y="9362"/>
                    <a:pt x="12062" y="9362"/>
                  </a:cubicBezTo>
                  <a:cubicBezTo>
                    <a:pt x="12062" y="9362"/>
                    <a:pt x="12062" y="9362"/>
                    <a:pt x="12062" y="9362"/>
                  </a:cubicBezTo>
                  <a:cubicBezTo>
                    <a:pt x="12006" y="9429"/>
                    <a:pt x="12006" y="9429"/>
                    <a:pt x="12006" y="9429"/>
                  </a:cubicBezTo>
                  <a:cubicBezTo>
                    <a:pt x="12062" y="9429"/>
                    <a:pt x="12062" y="9429"/>
                    <a:pt x="12062" y="9429"/>
                  </a:cubicBezTo>
                  <a:cubicBezTo>
                    <a:pt x="12118" y="9429"/>
                    <a:pt x="12118" y="9429"/>
                    <a:pt x="12118" y="9429"/>
                  </a:cubicBezTo>
                  <a:cubicBezTo>
                    <a:pt x="12118" y="9295"/>
                    <a:pt x="12118" y="9295"/>
                    <a:pt x="12118" y="9295"/>
                  </a:cubicBezTo>
                  <a:cubicBezTo>
                    <a:pt x="12118" y="9295"/>
                    <a:pt x="12118" y="9295"/>
                    <a:pt x="12118" y="9295"/>
                  </a:cubicBezTo>
                  <a:cubicBezTo>
                    <a:pt x="12062" y="9228"/>
                    <a:pt x="12062" y="9228"/>
                    <a:pt x="12062" y="9228"/>
                  </a:cubicBezTo>
                  <a:cubicBezTo>
                    <a:pt x="12062" y="9228"/>
                    <a:pt x="12062" y="9228"/>
                    <a:pt x="12062" y="9228"/>
                  </a:cubicBezTo>
                  <a:cubicBezTo>
                    <a:pt x="12006" y="9228"/>
                    <a:pt x="12006" y="9228"/>
                    <a:pt x="12006" y="9228"/>
                  </a:cubicBezTo>
                  <a:cubicBezTo>
                    <a:pt x="11950" y="9228"/>
                    <a:pt x="11950" y="9228"/>
                    <a:pt x="11950" y="9228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950" y="9095"/>
                    <a:pt x="11950" y="9095"/>
                    <a:pt x="11950" y="9095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838" y="9095"/>
                    <a:pt x="11838" y="9095"/>
                    <a:pt x="11838" y="9095"/>
                  </a:cubicBezTo>
                  <a:cubicBezTo>
                    <a:pt x="11782" y="9028"/>
                    <a:pt x="11782" y="9028"/>
                    <a:pt x="11782" y="9028"/>
                  </a:cubicBezTo>
                  <a:cubicBezTo>
                    <a:pt x="11782" y="8961"/>
                    <a:pt x="11782" y="8961"/>
                    <a:pt x="11782" y="8961"/>
                  </a:cubicBezTo>
                  <a:cubicBezTo>
                    <a:pt x="11782" y="8961"/>
                    <a:pt x="11782" y="8961"/>
                    <a:pt x="11782" y="8961"/>
                  </a:cubicBezTo>
                  <a:cubicBezTo>
                    <a:pt x="11726" y="8961"/>
                    <a:pt x="11726" y="8961"/>
                    <a:pt x="11726" y="8961"/>
                  </a:cubicBezTo>
                  <a:cubicBezTo>
                    <a:pt x="11726" y="8961"/>
                    <a:pt x="11726" y="8961"/>
                    <a:pt x="11726" y="8961"/>
                  </a:cubicBezTo>
                  <a:cubicBezTo>
                    <a:pt x="11726" y="8894"/>
                    <a:pt x="11726" y="8894"/>
                    <a:pt x="11726" y="8894"/>
                  </a:cubicBezTo>
                  <a:cubicBezTo>
                    <a:pt x="11726" y="8894"/>
                    <a:pt x="11726" y="8894"/>
                    <a:pt x="11726" y="8894"/>
                  </a:cubicBezTo>
                  <a:cubicBezTo>
                    <a:pt x="11726" y="8827"/>
                    <a:pt x="11726" y="8827"/>
                    <a:pt x="11726" y="8827"/>
                  </a:cubicBezTo>
                  <a:cubicBezTo>
                    <a:pt x="11726" y="8760"/>
                    <a:pt x="11726" y="8760"/>
                    <a:pt x="11726" y="8760"/>
                  </a:cubicBezTo>
                  <a:cubicBezTo>
                    <a:pt x="11726" y="8627"/>
                    <a:pt x="11726" y="8627"/>
                    <a:pt x="11726" y="8627"/>
                  </a:cubicBezTo>
                  <a:cubicBezTo>
                    <a:pt x="11726" y="8627"/>
                    <a:pt x="11726" y="8627"/>
                    <a:pt x="11726" y="8627"/>
                  </a:cubicBezTo>
                  <a:cubicBezTo>
                    <a:pt x="11838" y="8560"/>
                    <a:pt x="11838" y="8560"/>
                    <a:pt x="11838" y="8560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950" y="8493"/>
                    <a:pt x="11950" y="8493"/>
                    <a:pt x="11950" y="8493"/>
                  </a:cubicBezTo>
                  <a:cubicBezTo>
                    <a:pt x="11950" y="8426"/>
                    <a:pt x="11950" y="8426"/>
                    <a:pt x="11950" y="8426"/>
                  </a:cubicBezTo>
                  <a:cubicBezTo>
                    <a:pt x="11950" y="8426"/>
                    <a:pt x="11950" y="8426"/>
                    <a:pt x="11950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38" y="8359"/>
                    <a:pt x="11838" y="8359"/>
                    <a:pt x="11838" y="8359"/>
                  </a:cubicBezTo>
                  <a:cubicBezTo>
                    <a:pt x="11838" y="8292"/>
                    <a:pt x="11838" y="8292"/>
                    <a:pt x="11838" y="8292"/>
                  </a:cubicBezTo>
                  <a:cubicBezTo>
                    <a:pt x="11950" y="8225"/>
                    <a:pt x="11950" y="8225"/>
                    <a:pt x="11950" y="8225"/>
                  </a:cubicBezTo>
                  <a:cubicBezTo>
                    <a:pt x="11950" y="8159"/>
                    <a:pt x="11950" y="8159"/>
                    <a:pt x="11950" y="8159"/>
                  </a:cubicBezTo>
                  <a:cubicBezTo>
                    <a:pt x="12006" y="8092"/>
                    <a:pt x="12006" y="8092"/>
                    <a:pt x="12006" y="8092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62" y="8025"/>
                    <a:pt x="12062" y="8025"/>
                    <a:pt x="12062" y="8025"/>
                  </a:cubicBezTo>
                  <a:cubicBezTo>
                    <a:pt x="12118" y="7958"/>
                    <a:pt x="12118" y="7958"/>
                    <a:pt x="12118" y="7958"/>
                  </a:cubicBezTo>
                  <a:cubicBezTo>
                    <a:pt x="12175" y="7958"/>
                    <a:pt x="12175" y="7958"/>
                    <a:pt x="12175" y="7958"/>
                  </a:cubicBezTo>
                  <a:cubicBezTo>
                    <a:pt x="12175" y="7958"/>
                    <a:pt x="12175" y="7958"/>
                    <a:pt x="12175" y="7958"/>
                  </a:cubicBezTo>
                  <a:cubicBezTo>
                    <a:pt x="12175" y="8025"/>
                    <a:pt x="12175" y="8025"/>
                    <a:pt x="12175" y="8025"/>
                  </a:cubicBezTo>
                  <a:cubicBezTo>
                    <a:pt x="12175" y="8092"/>
                    <a:pt x="12175" y="8092"/>
                    <a:pt x="12175" y="8092"/>
                  </a:cubicBezTo>
                  <a:cubicBezTo>
                    <a:pt x="12175" y="8092"/>
                    <a:pt x="12175" y="8092"/>
                    <a:pt x="12175" y="8092"/>
                  </a:cubicBezTo>
                  <a:cubicBezTo>
                    <a:pt x="12231" y="8092"/>
                    <a:pt x="12231" y="8092"/>
                    <a:pt x="12231" y="8092"/>
                  </a:cubicBezTo>
                  <a:cubicBezTo>
                    <a:pt x="12231" y="8025"/>
                    <a:pt x="12231" y="8025"/>
                    <a:pt x="12231" y="8025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31" y="7891"/>
                    <a:pt x="12231" y="7891"/>
                    <a:pt x="12231" y="7891"/>
                  </a:cubicBezTo>
                  <a:cubicBezTo>
                    <a:pt x="12175" y="7891"/>
                    <a:pt x="12175" y="7891"/>
                    <a:pt x="12175" y="7891"/>
                  </a:cubicBezTo>
                  <a:cubicBezTo>
                    <a:pt x="12231" y="7824"/>
                    <a:pt x="12231" y="7824"/>
                    <a:pt x="12231" y="7824"/>
                  </a:cubicBezTo>
                  <a:cubicBezTo>
                    <a:pt x="12287" y="7824"/>
                    <a:pt x="12287" y="7824"/>
                    <a:pt x="12287" y="7824"/>
                  </a:cubicBezTo>
                  <a:cubicBezTo>
                    <a:pt x="12343" y="7757"/>
                    <a:pt x="12343" y="7757"/>
                    <a:pt x="12343" y="7757"/>
                  </a:cubicBezTo>
                  <a:cubicBezTo>
                    <a:pt x="12399" y="7757"/>
                    <a:pt x="12399" y="7757"/>
                    <a:pt x="12399" y="7757"/>
                  </a:cubicBezTo>
                  <a:cubicBezTo>
                    <a:pt x="12399" y="7690"/>
                    <a:pt x="12399" y="7690"/>
                    <a:pt x="12399" y="7690"/>
                  </a:cubicBezTo>
                  <a:cubicBezTo>
                    <a:pt x="12399" y="7690"/>
                    <a:pt x="12399" y="7690"/>
                    <a:pt x="12399" y="7690"/>
                  </a:cubicBezTo>
                  <a:cubicBezTo>
                    <a:pt x="12455" y="7690"/>
                    <a:pt x="12455" y="7690"/>
                    <a:pt x="12455" y="7690"/>
                  </a:cubicBezTo>
                  <a:cubicBezTo>
                    <a:pt x="12567" y="7690"/>
                    <a:pt x="12567" y="7690"/>
                    <a:pt x="12567" y="7690"/>
                  </a:cubicBezTo>
                  <a:cubicBezTo>
                    <a:pt x="12567" y="7757"/>
                    <a:pt x="12567" y="7757"/>
                    <a:pt x="12567" y="7757"/>
                  </a:cubicBezTo>
                  <a:cubicBezTo>
                    <a:pt x="12567" y="7757"/>
                    <a:pt x="12567" y="7757"/>
                    <a:pt x="12567" y="7757"/>
                  </a:cubicBezTo>
                  <a:cubicBezTo>
                    <a:pt x="12567" y="7824"/>
                    <a:pt x="12567" y="7824"/>
                    <a:pt x="12567" y="7824"/>
                  </a:cubicBezTo>
                  <a:cubicBezTo>
                    <a:pt x="12623" y="7824"/>
                    <a:pt x="12623" y="7824"/>
                    <a:pt x="12623" y="7824"/>
                  </a:cubicBezTo>
                  <a:cubicBezTo>
                    <a:pt x="12679" y="7891"/>
                    <a:pt x="12679" y="7891"/>
                    <a:pt x="12679" y="7891"/>
                  </a:cubicBezTo>
                  <a:cubicBezTo>
                    <a:pt x="12623" y="7891"/>
                    <a:pt x="12623" y="7891"/>
                    <a:pt x="12623" y="7891"/>
                  </a:cubicBezTo>
                  <a:cubicBezTo>
                    <a:pt x="12623" y="7958"/>
                    <a:pt x="12623" y="7958"/>
                    <a:pt x="12623" y="7958"/>
                  </a:cubicBezTo>
                  <a:cubicBezTo>
                    <a:pt x="12623" y="7958"/>
                    <a:pt x="12623" y="7958"/>
                    <a:pt x="12623" y="7958"/>
                  </a:cubicBezTo>
                  <a:cubicBezTo>
                    <a:pt x="12623" y="8025"/>
                    <a:pt x="12623" y="8025"/>
                    <a:pt x="12623" y="8025"/>
                  </a:cubicBezTo>
                  <a:cubicBezTo>
                    <a:pt x="12679" y="8092"/>
                    <a:pt x="12679" y="8092"/>
                    <a:pt x="12679" y="8092"/>
                  </a:cubicBezTo>
                  <a:cubicBezTo>
                    <a:pt x="12679" y="8092"/>
                    <a:pt x="12679" y="8092"/>
                    <a:pt x="12679" y="8092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92"/>
                    <a:pt x="12679" y="8292"/>
                    <a:pt x="12679" y="8292"/>
                  </a:cubicBezTo>
                  <a:cubicBezTo>
                    <a:pt x="12679" y="8359"/>
                    <a:pt x="12679" y="8359"/>
                    <a:pt x="12679" y="8359"/>
                  </a:cubicBezTo>
                  <a:cubicBezTo>
                    <a:pt x="12623" y="8426"/>
                    <a:pt x="12623" y="8426"/>
                    <a:pt x="12623" y="8426"/>
                  </a:cubicBezTo>
                  <a:cubicBezTo>
                    <a:pt x="12623" y="8493"/>
                    <a:pt x="12623" y="8493"/>
                    <a:pt x="12623" y="8493"/>
                  </a:cubicBezTo>
                  <a:cubicBezTo>
                    <a:pt x="12567" y="8493"/>
                    <a:pt x="12567" y="8493"/>
                    <a:pt x="12567" y="8493"/>
                  </a:cubicBezTo>
                  <a:cubicBezTo>
                    <a:pt x="12623" y="8560"/>
                    <a:pt x="12623" y="8560"/>
                    <a:pt x="12623" y="8560"/>
                  </a:cubicBezTo>
                  <a:cubicBezTo>
                    <a:pt x="12623" y="8560"/>
                    <a:pt x="12623" y="8560"/>
                    <a:pt x="12623" y="8560"/>
                  </a:cubicBezTo>
                  <a:cubicBezTo>
                    <a:pt x="12623" y="8627"/>
                    <a:pt x="12623" y="8627"/>
                    <a:pt x="12623" y="8627"/>
                  </a:cubicBezTo>
                  <a:cubicBezTo>
                    <a:pt x="12623" y="8693"/>
                    <a:pt x="12623" y="8693"/>
                    <a:pt x="12623" y="8693"/>
                  </a:cubicBezTo>
                  <a:cubicBezTo>
                    <a:pt x="12623" y="8693"/>
                    <a:pt x="12623" y="8693"/>
                    <a:pt x="12623" y="8693"/>
                  </a:cubicBezTo>
                  <a:cubicBezTo>
                    <a:pt x="12623" y="8760"/>
                    <a:pt x="12623" y="8760"/>
                    <a:pt x="12623" y="8760"/>
                  </a:cubicBezTo>
                  <a:cubicBezTo>
                    <a:pt x="12623" y="8827"/>
                    <a:pt x="12623" y="8827"/>
                    <a:pt x="12623" y="8827"/>
                  </a:cubicBezTo>
                  <a:cubicBezTo>
                    <a:pt x="12623" y="8827"/>
                    <a:pt x="12623" y="8827"/>
                    <a:pt x="12623" y="8827"/>
                  </a:cubicBezTo>
                  <a:cubicBezTo>
                    <a:pt x="12679" y="8827"/>
                    <a:pt x="12679" y="8827"/>
                    <a:pt x="12679" y="8827"/>
                  </a:cubicBezTo>
                  <a:cubicBezTo>
                    <a:pt x="12679" y="8894"/>
                    <a:pt x="12679" y="8894"/>
                    <a:pt x="12679" y="8894"/>
                  </a:cubicBezTo>
                  <a:cubicBezTo>
                    <a:pt x="12679" y="8961"/>
                    <a:pt x="12679" y="8961"/>
                    <a:pt x="12679" y="8961"/>
                  </a:cubicBezTo>
                  <a:cubicBezTo>
                    <a:pt x="12679" y="8961"/>
                    <a:pt x="12679" y="8961"/>
                    <a:pt x="12679" y="8961"/>
                  </a:cubicBezTo>
                  <a:cubicBezTo>
                    <a:pt x="12623" y="8961"/>
                    <a:pt x="12623" y="8961"/>
                    <a:pt x="12623" y="8961"/>
                  </a:cubicBezTo>
                  <a:cubicBezTo>
                    <a:pt x="12567" y="8961"/>
                    <a:pt x="12567" y="8961"/>
                    <a:pt x="12567" y="8961"/>
                  </a:cubicBezTo>
                  <a:cubicBezTo>
                    <a:pt x="12567" y="8894"/>
                    <a:pt x="12567" y="8894"/>
                    <a:pt x="12567" y="8894"/>
                  </a:cubicBezTo>
                  <a:cubicBezTo>
                    <a:pt x="12567" y="8894"/>
                    <a:pt x="12567" y="8894"/>
                    <a:pt x="12567" y="8894"/>
                  </a:cubicBezTo>
                  <a:cubicBezTo>
                    <a:pt x="12511" y="8894"/>
                    <a:pt x="12511" y="8894"/>
                    <a:pt x="12511" y="8894"/>
                  </a:cubicBezTo>
                  <a:cubicBezTo>
                    <a:pt x="12511" y="8961"/>
                    <a:pt x="12511" y="8961"/>
                    <a:pt x="12511" y="8961"/>
                  </a:cubicBezTo>
                  <a:cubicBezTo>
                    <a:pt x="12455" y="8961"/>
                    <a:pt x="12455" y="8961"/>
                    <a:pt x="12455" y="8961"/>
                  </a:cubicBezTo>
                  <a:cubicBezTo>
                    <a:pt x="12455" y="8961"/>
                    <a:pt x="12455" y="8961"/>
                    <a:pt x="12455" y="8961"/>
                  </a:cubicBezTo>
                  <a:cubicBezTo>
                    <a:pt x="12511" y="8961"/>
                    <a:pt x="12511" y="8961"/>
                    <a:pt x="12511" y="8961"/>
                  </a:cubicBezTo>
                  <a:cubicBezTo>
                    <a:pt x="12567" y="9028"/>
                    <a:pt x="12567" y="9028"/>
                    <a:pt x="12567" y="9028"/>
                  </a:cubicBezTo>
                  <a:cubicBezTo>
                    <a:pt x="12567" y="9028"/>
                    <a:pt x="12567" y="9028"/>
                    <a:pt x="12567" y="9028"/>
                  </a:cubicBezTo>
                  <a:cubicBezTo>
                    <a:pt x="12399" y="9162"/>
                    <a:pt x="12399" y="9162"/>
                    <a:pt x="12399" y="9162"/>
                  </a:cubicBezTo>
                  <a:cubicBezTo>
                    <a:pt x="12399" y="9162"/>
                    <a:pt x="12399" y="9162"/>
                    <a:pt x="12399" y="9162"/>
                  </a:cubicBezTo>
                  <a:cubicBezTo>
                    <a:pt x="12343" y="9162"/>
                    <a:pt x="12343" y="9162"/>
                    <a:pt x="12343" y="9162"/>
                  </a:cubicBezTo>
                  <a:cubicBezTo>
                    <a:pt x="12343" y="9162"/>
                    <a:pt x="12343" y="9162"/>
                    <a:pt x="12343" y="9162"/>
                  </a:cubicBezTo>
                  <a:cubicBezTo>
                    <a:pt x="12343" y="9228"/>
                    <a:pt x="12343" y="9228"/>
                    <a:pt x="12343" y="9228"/>
                  </a:cubicBezTo>
                  <a:cubicBezTo>
                    <a:pt x="12343" y="9295"/>
                    <a:pt x="12343" y="9295"/>
                    <a:pt x="12343" y="9295"/>
                  </a:cubicBezTo>
                  <a:cubicBezTo>
                    <a:pt x="12399" y="9228"/>
                    <a:pt x="12399" y="9228"/>
                    <a:pt x="12399" y="9228"/>
                  </a:cubicBezTo>
                  <a:cubicBezTo>
                    <a:pt x="12455" y="9295"/>
                    <a:pt x="12455" y="9295"/>
                    <a:pt x="12455" y="9295"/>
                  </a:cubicBezTo>
                  <a:cubicBezTo>
                    <a:pt x="12455" y="9295"/>
                    <a:pt x="12455" y="9295"/>
                    <a:pt x="12455" y="9295"/>
                  </a:cubicBezTo>
                  <a:cubicBezTo>
                    <a:pt x="12455" y="9362"/>
                    <a:pt x="12455" y="9362"/>
                    <a:pt x="12455" y="9362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567" y="9295"/>
                    <a:pt x="12567" y="9295"/>
                    <a:pt x="12567" y="9295"/>
                  </a:cubicBezTo>
                  <a:cubicBezTo>
                    <a:pt x="12567" y="9295"/>
                    <a:pt x="12567" y="9295"/>
                    <a:pt x="12567" y="9295"/>
                  </a:cubicBezTo>
                  <a:cubicBezTo>
                    <a:pt x="12623" y="9295"/>
                    <a:pt x="12623" y="9295"/>
                    <a:pt x="12623" y="9295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623" y="9362"/>
                    <a:pt x="12623" y="9362"/>
                    <a:pt x="12623" y="9362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362"/>
                    <a:pt x="12679" y="9362"/>
                    <a:pt x="12679" y="9362"/>
                  </a:cubicBezTo>
                  <a:cubicBezTo>
                    <a:pt x="12736" y="9362"/>
                    <a:pt x="12736" y="9362"/>
                    <a:pt x="12736" y="9362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23" y="9496"/>
                    <a:pt x="12623" y="9496"/>
                    <a:pt x="12623" y="9496"/>
                  </a:cubicBezTo>
                  <a:cubicBezTo>
                    <a:pt x="12567" y="9496"/>
                    <a:pt x="12567" y="9496"/>
                    <a:pt x="12567" y="9496"/>
                  </a:cubicBezTo>
                  <a:cubicBezTo>
                    <a:pt x="12567" y="9429"/>
                    <a:pt x="12567" y="9429"/>
                    <a:pt x="12567" y="9429"/>
                  </a:cubicBezTo>
                  <a:cubicBezTo>
                    <a:pt x="12567" y="9429"/>
                    <a:pt x="12567" y="9429"/>
                    <a:pt x="12567" y="9429"/>
                  </a:cubicBezTo>
                  <a:cubicBezTo>
                    <a:pt x="12511" y="9429"/>
                    <a:pt x="12511" y="9429"/>
                    <a:pt x="12511" y="9429"/>
                  </a:cubicBezTo>
                  <a:cubicBezTo>
                    <a:pt x="12511" y="9429"/>
                    <a:pt x="12511" y="9429"/>
                    <a:pt x="12511" y="9429"/>
                  </a:cubicBezTo>
                  <a:cubicBezTo>
                    <a:pt x="12567" y="9496"/>
                    <a:pt x="12567" y="9496"/>
                    <a:pt x="12567" y="9496"/>
                  </a:cubicBezTo>
                  <a:cubicBezTo>
                    <a:pt x="12567" y="9563"/>
                    <a:pt x="12567" y="9563"/>
                    <a:pt x="12567" y="9563"/>
                  </a:cubicBezTo>
                  <a:cubicBezTo>
                    <a:pt x="12623" y="9630"/>
                    <a:pt x="12623" y="9630"/>
                    <a:pt x="12623" y="9630"/>
                  </a:cubicBezTo>
                  <a:cubicBezTo>
                    <a:pt x="12623" y="9697"/>
                    <a:pt x="12623" y="9697"/>
                    <a:pt x="12623" y="9697"/>
                  </a:cubicBezTo>
                  <a:cubicBezTo>
                    <a:pt x="12623" y="9697"/>
                    <a:pt x="12623" y="9697"/>
                    <a:pt x="12623" y="9697"/>
                  </a:cubicBezTo>
                  <a:cubicBezTo>
                    <a:pt x="12623" y="9763"/>
                    <a:pt x="12623" y="9763"/>
                    <a:pt x="12623" y="9763"/>
                  </a:cubicBezTo>
                  <a:cubicBezTo>
                    <a:pt x="12567" y="9763"/>
                    <a:pt x="12567" y="9763"/>
                    <a:pt x="12567" y="9763"/>
                  </a:cubicBezTo>
                  <a:cubicBezTo>
                    <a:pt x="12567" y="9830"/>
                    <a:pt x="12567" y="9830"/>
                    <a:pt x="12567" y="9830"/>
                  </a:cubicBezTo>
                  <a:cubicBezTo>
                    <a:pt x="12567" y="9897"/>
                    <a:pt x="12567" y="9897"/>
                    <a:pt x="12567" y="9897"/>
                  </a:cubicBezTo>
                  <a:cubicBezTo>
                    <a:pt x="12511" y="9964"/>
                    <a:pt x="12511" y="9964"/>
                    <a:pt x="12511" y="9964"/>
                  </a:cubicBezTo>
                  <a:cubicBezTo>
                    <a:pt x="12511" y="9964"/>
                    <a:pt x="12511" y="9964"/>
                    <a:pt x="12511" y="9964"/>
                  </a:cubicBezTo>
                  <a:cubicBezTo>
                    <a:pt x="12511" y="10031"/>
                    <a:pt x="12511" y="10031"/>
                    <a:pt x="12511" y="10031"/>
                  </a:cubicBezTo>
                  <a:cubicBezTo>
                    <a:pt x="12511" y="10031"/>
                    <a:pt x="12511" y="10031"/>
                    <a:pt x="12511" y="10031"/>
                  </a:cubicBezTo>
                  <a:cubicBezTo>
                    <a:pt x="12511" y="10098"/>
                    <a:pt x="12511" y="10098"/>
                    <a:pt x="12511" y="10098"/>
                  </a:cubicBezTo>
                  <a:cubicBezTo>
                    <a:pt x="12511" y="10098"/>
                    <a:pt x="12511" y="10098"/>
                    <a:pt x="12511" y="10098"/>
                  </a:cubicBezTo>
                  <a:cubicBezTo>
                    <a:pt x="12567" y="10031"/>
                    <a:pt x="12567" y="10031"/>
                    <a:pt x="12567" y="10031"/>
                  </a:cubicBezTo>
                  <a:cubicBezTo>
                    <a:pt x="12567" y="10031"/>
                    <a:pt x="12567" y="10031"/>
                    <a:pt x="12567" y="10031"/>
                  </a:cubicBezTo>
                  <a:cubicBezTo>
                    <a:pt x="12623" y="9964"/>
                    <a:pt x="12623" y="9964"/>
                    <a:pt x="12623" y="9964"/>
                  </a:cubicBezTo>
                  <a:cubicBezTo>
                    <a:pt x="12679" y="9964"/>
                    <a:pt x="12679" y="9964"/>
                    <a:pt x="12679" y="9964"/>
                  </a:cubicBezTo>
                  <a:cubicBezTo>
                    <a:pt x="12623" y="9897"/>
                    <a:pt x="12623" y="9897"/>
                    <a:pt x="12623" y="9897"/>
                  </a:cubicBezTo>
                  <a:cubicBezTo>
                    <a:pt x="12679" y="9897"/>
                    <a:pt x="12679" y="9897"/>
                    <a:pt x="12679" y="9897"/>
                  </a:cubicBezTo>
                  <a:cubicBezTo>
                    <a:pt x="12679" y="9897"/>
                    <a:pt x="12679" y="9897"/>
                    <a:pt x="12679" y="9897"/>
                  </a:cubicBezTo>
                  <a:cubicBezTo>
                    <a:pt x="12736" y="9897"/>
                    <a:pt x="12736" y="9897"/>
                    <a:pt x="12736" y="9897"/>
                  </a:cubicBezTo>
                  <a:cubicBezTo>
                    <a:pt x="12736" y="9830"/>
                    <a:pt x="12736" y="9830"/>
                    <a:pt x="12736" y="9830"/>
                  </a:cubicBezTo>
                  <a:cubicBezTo>
                    <a:pt x="12736" y="9763"/>
                    <a:pt x="12736" y="9763"/>
                    <a:pt x="12736" y="9763"/>
                  </a:cubicBezTo>
                  <a:cubicBezTo>
                    <a:pt x="12792" y="9697"/>
                    <a:pt x="12792" y="9697"/>
                    <a:pt x="12792" y="9697"/>
                  </a:cubicBezTo>
                  <a:cubicBezTo>
                    <a:pt x="12848" y="9563"/>
                    <a:pt x="12848" y="9563"/>
                    <a:pt x="12848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630"/>
                    <a:pt x="12904" y="9630"/>
                    <a:pt x="12904" y="9630"/>
                  </a:cubicBezTo>
                  <a:cubicBezTo>
                    <a:pt x="12960" y="9697"/>
                    <a:pt x="12960" y="9697"/>
                    <a:pt x="12960" y="9697"/>
                  </a:cubicBezTo>
                  <a:cubicBezTo>
                    <a:pt x="12960" y="9763"/>
                    <a:pt x="12960" y="9763"/>
                    <a:pt x="12960" y="9763"/>
                  </a:cubicBezTo>
                  <a:cubicBezTo>
                    <a:pt x="13016" y="9830"/>
                    <a:pt x="13016" y="9830"/>
                    <a:pt x="13016" y="9830"/>
                  </a:cubicBezTo>
                  <a:cubicBezTo>
                    <a:pt x="13016" y="9897"/>
                    <a:pt x="13016" y="9897"/>
                    <a:pt x="13016" y="9897"/>
                  </a:cubicBezTo>
                  <a:cubicBezTo>
                    <a:pt x="13016" y="9964"/>
                    <a:pt x="13016" y="9964"/>
                    <a:pt x="13016" y="9964"/>
                  </a:cubicBezTo>
                  <a:cubicBezTo>
                    <a:pt x="13016" y="10031"/>
                    <a:pt x="13016" y="10031"/>
                    <a:pt x="13016" y="10031"/>
                  </a:cubicBezTo>
                  <a:cubicBezTo>
                    <a:pt x="13016" y="10098"/>
                    <a:pt x="13016" y="10098"/>
                    <a:pt x="13016" y="10098"/>
                  </a:cubicBezTo>
                  <a:cubicBezTo>
                    <a:pt x="12960" y="10098"/>
                    <a:pt x="12960" y="10098"/>
                    <a:pt x="12960" y="10098"/>
                  </a:cubicBezTo>
                  <a:cubicBezTo>
                    <a:pt x="12904" y="10098"/>
                    <a:pt x="12904" y="10098"/>
                    <a:pt x="12904" y="10098"/>
                  </a:cubicBezTo>
                  <a:cubicBezTo>
                    <a:pt x="12904" y="10098"/>
                    <a:pt x="12904" y="10098"/>
                    <a:pt x="12904" y="10098"/>
                  </a:cubicBezTo>
                  <a:cubicBezTo>
                    <a:pt x="12904" y="10165"/>
                    <a:pt x="12904" y="10165"/>
                    <a:pt x="12904" y="10165"/>
                  </a:cubicBezTo>
                  <a:cubicBezTo>
                    <a:pt x="12904" y="10232"/>
                    <a:pt x="12904" y="10232"/>
                    <a:pt x="12904" y="10232"/>
                  </a:cubicBezTo>
                  <a:cubicBezTo>
                    <a:pt x="12848" y="10298"/>
                    <a:pt x="12848" y="10298"/>
                    <a:pt x="12848" y="10298"/>
                  </a:cubicBezTo>
                  <a:cubicBezTo>
                    <a:pt x="12848" y="10365"/>
                    <a:pt x="12848" y="10365"/>
                    <a:pt x="12848" y="10365"/>
                  </a:cubicBezTo>
                  <a:cubicBezTo>
                    <a:pt x="12848" y="10365"/>
                    <a:pt x="12848" y="10365"/>
                    <a:pt x="12848" y="10365"/>
                  </a:cubicBezTo>
                  <a:cubicBezTo>
                    <a:pt x="12848" y="10432"/>
                    <a:pt x="12848" y="10432"/>
                    <a:pt x="12848" y="10432"/>
                  </a:cubicBezTo>
                  <a:cubicBezTo>
                    <a:pt x="12904" y="10633"/>
                    <a:pt x="12904" y="10633"/>
                    <a:pt x="12904" y="10633"/>
                  </a:cubicBezTo>
                  <a:cubicBezTo>
                    <a:pt x="12904" y="10700"/>
                    <a:pt x="12904" y="10700"/>
                    <a:pt x="12904" y="10700"/>
                  </a:cubicBezTo>
                  <a:cubicBezTo>
                    <a:pt x="12904" y="10767"/>
                    <a:pt x="12904" y="10767"/>
                    <a:pt x="12904" y="10767"/>
                  </a:cubicBezTo>
                  <a:cubicBezTo>
                    <a:pt x="12960" y="10833"/>
                    <a:pt x="12960" y="10833"/>
                    <a:pt x="12960" y="10833"/>
                  </a:cubicBezTo>
                  <a:cubicBezTo>
                    <a:pt x="12960" y="10833"/>
                    <a:pt x="12960" y="10833"/>
                    <a:pt x="12960" y="10833"/>
                  </a:cubicBezTo>
                  <a:cubicBezTo>
                    <a:pt x="12960" y="10767"/>
                    <a:pt x="12960" y="10767"/>
                    <a:pt x="12960" y="10767"/>
                  </a:cubicBezTo>
                  <a:cubicBezTo>
                    <a:pt x="12960" y="10700"/>
                    <a:pt x="12960" y="10700"/>
                    <a:pt x="12960" y="10700"/>
                  </a:cubicBezTo>
                  <a:cubicBezTo>
                    <a:pt x="13016" y="10700"/>
                    <a:pt x="13016" y="10700"/>
                    <a:pt x="13016" y="10700"/>
                  </a:cubicBezTo>
                  <a:cubicBezTo>
                    <a:pt x="13016" y="10700"/>
                    <a:pt x="13016" y="10700"/>
                    <a:pt x="13016" y="10700"/>
                  </a:cubicBezTo>
                  <a:cubicBezTo>
                    <a:pt x="13072" y="10767"/>
                    <a:pt x="13072" y="10767"/>
                    <a:pt x="13072" y="10767"/>
                  </a:cubicBezTo>
                  <a:cubicBezTo>
                    <a:pt x="13072" y="10767"/>
                    <a:pt x="13072" y="10767"/>
                    <a:pt x="13072" y="10767"/>
                  </a:cubicBezTo>
                  <a:cubicBezTo>
                    <a:pt x="13072" y="10700"/>
                    <a:pt x="13072" y="10700"/>
                    <a:pt x="13072" y="10700"/>
                  </a:cubicBezTo>
                  <a:cubicBezTo>
                    <a:pt x="13128" y="10633"/>
                    <a:pt x="13128" y="10633"/>
                    <a:pt x="13128" y="10633"/>
                  </a:cubicBezTo>
                  <a:cubicBezTo>
                    <a:pt x="13128" y="10566"/>
                    <a:pt x="13128" y="10566"/>
                    <a:pt x="13128" y="10566"/>
                  </a:cubicBezTo>
                  <a:cubicBezTo>
                    <a:pt x="13184" y="10566"/>
                    <a:pt x="13184" y="10566"/>
                    <a:pt x="13184" y="10566"/>
                  </a:cubicBezTo>
                  <a:cubicBezTo>
                    <a:pt x="13241" y="10499"/>
                    <a:pt x="13241" y="10499"/>
                    <a:pt x="13241" y="10499"/>
                  </a:cubicBezTo>
                  <a:cubicBezTo>
                    <a:pt x="13241" y="10432"/>
                    <a:pt x="13241" y="10432"/>
                    <a:pt x="13241" y="10432"/>
                  </a:cubicBezTo>
                  <a:cubicBezTo>
                    <a:pt x="13241" y="10432"/>
                    <a:pt x="13241" y="10432"/>
                    <a:pt x="13241" y="10432"/>
                  </a:cubicBezTo>
                  <a:cubicBezTo>
                    <a:pt x="13353" y="10365"/>
                    <a:pt x="13353" y="10365"/>
                    <a:pt x="13353" y="10365"/>
                  </a:cubicBezTo>
                  <a:cubicBezTo>
                    <a:pt x="13409" y="10232"/>
                    <a:pt x="13409" y="10232"/>
                    <a:pt x="13409" y="10232"/>
                  </a:cubicBezTo>
                  <a:cubicBezTo>
                    <a:pt x="13465" y="10098"/>
                    <a:pt x="13465" y="10098"/>
                    <a:pt x="13465" y="10098"/>
                  </a:cubicBezTo>
                  <a:cubicBezTo>
                    <a:pt x="13465" y="10031"/>
                    <a:pt x="13465" y="10031"/>
                    <a:pt x="13465" y="10031"/>
                  </a:cubicBezTo>
                  <a:cubicBezTo>
                    <a:pt x="13521" y="9964"/>
                    <a:pt x="13521" y="9964"/>
                    <a:pt x="13521" y="9964"/>
                  </a:cubicBezTo>
                  <a:cubicBezTo>
                    <a:pt x="13577" y="10031"/>
                    <a:pt x="13577" y="10031"/>
                    <a:pt x="13577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89" y="10031"/>
                    <a:pt x="13689" y="10031"/>
                    <a:pt x="13689" y="10031"/>
                  </a:cubicBezTo>
                  <a:cubicBezTo>
                    <a:pt x="13689" y="10031"/>
                    <a:pt x="13689" y="10031"/>
                    <a:pt x="13689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33" y="9964"/>
                    <a:pt x="13633" y="9964"/>
                    <a:pt x="13633" y="9964"/>
                  </a:cubicBezTo>
                  <a:cubicBezTo>
                    <a:pt x="13633" y="9897"/>
                    <a:pt x="13633" y="9897"/>
                    <a:pt x="13633" y="9897"/>
                  </a:cubicBezTo>
                  <a:cubicBezTo>
                    <a:pt x="13689" y="9897"/>
                    <a:pt x="13689" y="9897"/>
                    <a:pt x="13689" y="9897"/>
                  </a:cubicBezTo>
                  <a:cubicBezTo>
                    <a:pt x="13689" y="9964"/>
                    <a:pt x="13689" y="9964"/>
                    <a:pt x="13689" y="9964"/>
                  </a:cubicBezTo>
                  <a:cubicBezTo>
                    <a:pt x="13745" y="9897"/>
                    <a:pt x="13745" y="9897"/>
                    <a:pt x="13745" y="9897"/>
                  </a:cubicBezTo>
                  <a:cubicBezTo>
                    <a:pt x="13745" y="9897"/>
                    <a:pt x="13745" y="9897"/>
                    <a:pt x="13745" y="9897"/>
                  </a:cubicBezTo>
                  <a:cubicBezTo>
                    <a:pt x="13802" y="9897"/>
                    <a:pt x="13802" y="9897"/>
                    <a:pt x="13802" y="9897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689" y="9830"/>
                    <a:pt x="13689" y="9830"/>
                    <a:pt x="13689" y="9830"/>
                  </a:cubicBezTo>
                  <a:cubicBezTo>
                    <a:pt x="13689" y="9697"/>
                    <a:pt x="13689" y="9697"/>
                    <a:pt x="13689" y="9697"/>
                  </a:cubicBezTo>
                  <a:cubicBezTo>
                    <a:pt x="13745" y="9697"/>
                    <a:pt x="13745" y="9697"/>
                    <a:pt x="13745" y="9697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563"/>
                    <a:pt x="13745" y="9563"/>
                    <a:pt x="13745" y="9563"/>
                  </a:cubicBezTo>
                  <a:cubicBezTo>
                    <a:pt x="13802" y="9496"/>
                    <a:pt x="13802" y="9496"/>
                    <a:pt x="13802" y="9496"/>
                  </a:cubicBezTo>
                  <a:cubicBezTo>
                    <a:pt x="13745" y="9496"/>
                    <a:pt x="13745" y="9496"/>
                    <a:pt x="13745" y="9496"/>
                  </a:cubicBezTo>
                  <a:cubicBezTo>
                    <a:pt x="13745" y="9496"/>
                    <a:pt x="13745" y="9496"/>
                    <a:pt x="13745" y="9496"/>
                  </a:cubicBezTo>
                  <a:cubicBezTo>
                    <a:pt x="13802" y="9496"/>
                    <a:pt x="13802" y="9496"/>
                    <a:pt x="13802" y="9496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02" y="9362"/>
                    <a:pt x="13802" y="9362"/>
                    <a:pt x="13802" y="9362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58" y="9429"/>
                    <a:pt x="13858" y="9429"/>
                    <a:pt x="13858" y="9429"/>
                  </a:cubicBezTo>
                  <a:cubicBezTo>
                    <a:pt x="13858" y="9429"/>
                    <a:pt x="13858" y="9429"/>
                    <a:pt x="13858" y="9429"/>
                  </a:cubicBezTo>
                  <a:cubicBezTo>
                    <a:pt x="13914" y="9429"/>
                    <a:pt x="13914" y="9429"/>
                    <a:pt x="13914" y="9429"/>
                  </a:cubicBezTo>
                  <a:cubicBezTo>
                    <a:pt x="13970" y="9429"/>
                    <a:pt x="13970" y="9429"/>
                    <a:pt x="13970" y="9429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082" y="9563"/>
                    <a:pt x="14082" y="9563"/>
                    <a:pt x="14082" y="9563"/>
                  </a:cubicBezTo>
                  <a:cubicBezTo>
                    <a:pt x="14194" y="9563"/>
                    <a:pt x="14194" y="9563"/>
                    <a:pt x="14194" y="9563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306" y="9630"/>
                    <a:pt x="14306" y="9630"/>
                    <a:pt x="14306" y="9630"/>
                  </a:cubicBezTo>
                  <a:cubicBezTo>
                    <a:pt x="14306" y="9630"/>
                    <a:pt x="14306" y="9630"/>
                    <a:pt x="14306" y="9630"/>
                  </a:cubicBezTo>
                  <a:cubicBezTo>
                    <a:pt x="14306" y="9697"/>
                    <a:pt x="14306" y="9697"/>
                    <a:pt x="14306" y="9697"/>
                  </a:cubicBezTo>
                  <a:cubicBezTo>
                    <a:pt x="14363" y="9697"/>
                    <a:pt x="14363" y="9697"/>
                    <a:pt x="14363" y="9697"/>
                  </a:cubicBezTo>
                  <a:cubicBezTo>
                    <a:pt x="14306" y="9697"/>
                    <a:pt x="14306" y="9697"/>
                    <a:pt x="14306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363" y="9763"/>
                    <a:pt x="14363" y="9763"/>
                    <a:pt x="14363" y="9763"/>
                  </a:cubicBezTo>
                  <a:cubicBezTo>
                    <a:pt x="14363" y="9830"/>
                    <a:pt x="14363" y="9830"/>
                    <a:pt x="14363" y="9830"/>
                  </a:cubicBezTo>
                  <a:cubicBezTo>
                    <a:pt x="14306" y="9830"/>
                    <a:pt x="14306" y="9830"/>
                    <a:pt x="14306" y="9830"/>
                  </a:cubicBezTo>
                  <a:cubicBezTo>
                    <a:pt x="14363" y="9897"/>
                    <a:pt x="14363" y="9897"/>
                    <a:pt x="14363" y="9897"/>
                  </a:cubicBezTo>
                  <a:cubicBezTo>
                    <a:pt x="14363" y="9830"/>
                    <a:pt x="14363" y="9830"/>
                    <a:pt x="14363" y="9830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531" y="9964"/>
                    <a:pt x="14531" y="9964"/>
                    <a:pt x="14531" y="9964"/>
                  </a:cubicBezTo>
                  <a:cubicBezTo>
                    <a:pt x="14475" y="9964"/>
                    <a:pt x="14475" y="9964"/>
                    <a:pt x="14475" y="9964"/>
                  </a:cubicBezTo>
                  <a:cubicBezTo>
                    <a:pt x="14419" y="10031"/>
                    <a:pt x="14419" y="10031"/>
                    <a:pt x="14419" y="10031"/>
                  </a:cubicBezTo>
                  <a:cubicBezTo>
                    <a:pt x="14363" y="10098"/>
                    <a:pt x="14363" y="10098"/>
                    <a:pt x="14363" y="10098"/>
                  </a:cubicBezTo>
                  <a:cubicBezTo>
                    <a:pt x="14306" y="10098"/>
                    <a:pt x="14306" y="10098"/>
                    <a:pt x="14306" y="10098"/>
                  </a:cubicBezTo>
                  <a:cubicBezTo>
                    <a:pt x="14363" y="10098"/>
                    <a:pt x="14363" y="10098"/>
                    <a:pt x="14363" y="10098"/>
                  </a:cubicBezTo>
                  <a:cubicBezTo>
                    <a:pt x="14419" y="10098"/>
                    <a:pt x="14419" y="10098"/>
                    <a:pt x="14419" y="10098"/>
                  </a:cubicBezTo>
                  <a:cubicBezTo>
                    <a:pt x="14419" y="10165"/>
                    <a:pt x="14419" y="10165"/>
                    <a:pt x="14419" y="10165"/>
                  </a:cubicBezTo>
                  <a:cubicBezTo>
                    <a:pt x="14419" y="10165"/>
                    <a:pt x="14419" y="10165"/>
                    <a:pt x="14419" y="10165"/>
                  </a:cubicBezTo>
                  <a:cubicBezTo>
                    <a:pt x="14475" y="10165"/>
                    <a:pt x="14475" y="10165"/>
                    <a:pt x="14475" y="10165"/>
                  </a:cubicBezTo>
                  <a:cubicBezTo>
                    <a:pt x="14419" y="10232"/>
                    <a:pt x="14419" y="10232"/>
                    <a:pt x="14419" y="10232"/>
                  </a:cubicBezTo>
                  <a:cubicBezTo>
                    <a:pt x="14419" y="10232"/>
                    <a:pt x="14419" y="10232"/>
                    <a:pt x="14419" y="10232"/>
                  </a:cubicBezTo>
                  <a:cubicBezTo>
                    <a:pt x="14363" y="10298"/>
                    <a:pt x="14363" y="10298"/>
                    <a:pt x="14363" y="10298"/>
                  </a:cubicBezTo>
                  <a:cubicBezTo>
                    <a:pt x="14306" y="10298"/>
                    <a:pt x="14306" y="10298"/>
                    <a:pt x="14306" y="10298"/>
                  </a:cubicBezTo>
                  <a:cubicBezTo>
                    <a:pt x="14250" y="10298"/>
                    <a:pt x="14250" y="10298"/>
                    <a:pt x="14250" y="10298"/>
                  </a:cubicBezTo>
                  <a:cubicBezTo>
                    <a:pt x="14250" y="10298"/>
                    <a:pt x="14250" y="10298"/>
                    <a:pt x="14250" y="10298"/>
                  </a:cubicBezTo>
                  <a:cubicBezTo>
                    <a:pt x="14194" y="10298"/>
                    <a:pt x="14194" y="10298"/>
                    <a:pt x="14194" y="10298"/>
                  </a:cubicBezTo>
                  <a:cubicBezTo>
                    <a:pt x="14194" y="10232"/>
                    <a:pt x="14194" y="10232"/>
                    <a:pt x="14194" y="10232"/>
                  </a:cubicBezTo>
                  <a:cubicBezTo>
                    <a:pt x="14138" y="10232"/>
                    <a:pt x="14138" y="10232"/>
                    <a:pt x="14138" y="10232"/>
                  </a:cubicBezTo>
                  <a:cubicBezTo>
                    <a:pt x="14138" y="10232"/>
                    <a:pt x="14138" y="10232"/>
                    <a:pt x="14138" y="10232"/>
                  </a:cubicBezTo>
                  <a:cubicBezTo>
                    <a:pt x="14082" y="10232"/>
                    <a:pt x="14082" y="10232"/>
                    <a:pt x="14082" y="10232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138" y="10298"/>
                    <a:pt x="14138" y="10298"/>
                    <a:pt x="14138" y="10298"/>
                  </a:cubicBezTo>
                  <a:cubicBezTo>
                    <a:pt x="14138" y="10365"/>
                    <a:pt x="14138" y="10365"/>
                    <a:pt x="14138" y="10365"/>
                  </a:cubicBezTo>
                  <a:cubicBezTo>
                    <a:pt x="14082" y="10365"/>
                    <a:pt x="14082" y="10365"/>
                    <a:pt x="14082" y="10365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082" y="10432"/>
                    <a:pt x="14082" y="10432"/>
                    <a:pt x="14082" y="10432"/>
                  </a:cubicBezTo>
                  <a:cubicBezTo>
                    <a:pt x="14082" y="10499"/>
                    <a:pt x="14082" y="10499"/>
                    <a:pt x="14082" y="10499"/>
                  </a:cubicBezTo>
                  <a:cubicBezTo>
                    <a:pt x="14138" y="10499"/>
                    <a:pt x="14138" y="10499"/>
                    <a:pt x="14138" y="10499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138" y="10499"/>
                    <a:pt x="14138" y="10499"/>
                    <a:pt x="14138" y="10499"/>
                  </a:cubicBezTo>
                  <a:cubicBezTo>
                    <a:pt x="14082" y="10499"/>
                    <a:pt x="14082" y="10499"/>
                    <a:pt x="14082" y="10499"/>
                  </a:cubicBezTo>
                  <a:cubicBezTo>
                    <a:pt x="14082" y="10566"/>
                    <a:pt x="14082" y="10566"/>
                    <a:pt x="14082" y="10566"/>
                  </a:cubicBezTo>
                  <a:cubicBezTo>
                    <a:pt x="14082" y="10633"/>
                    <a:pt x="14082" y="10633"/>
                    <a:pt x="14082" y="10633"/>
                  </a:cubicBezTo>
                  <a:cubicBezTo>
                    <a:pt x="14138" y="10700"/>
                    <a:pt x="14138" y="10700"/>
                    <a:pt x="14138" y="10700"/>
                  </a:cubicBezTo>
                  <a:cubicBezTo>
                    <a:pt x="14138" y="10700"/>
                    <a:pt x="14138" y="10700"/>
                    <a:pt x="14138" y="10700"/>
                  </a:cubicBezTo>
                  <a:cubicBezTo>
                    <a:pt x="14194" y="10833"/>
                    <a:pt x="14194" y="10833"/>
                    <a:pt x="14194" y="10833"/>
                  </a:cubicBezTo>
                  <a:cubicBezTo>
                    <a:pt x="14194" y="10900"/>
                    <a:pt x="14194" y="10900"/>
                    <a:pt x="14194" y="10900"/>
                  </a:cubicBezTo>
                  <a:cubicBezTo>
                    <a:pt x="14138" y="10900"/>
                    <a:pt x="14138" y="10900"/>
                    <a:pt x="14138" y="10900"/>
                  </a:cubicBezTo>
                  <a:cubicBezTo>
                    <a:pt x="14138" y="10967"/>
                    <a:pt x="14138" y="10967"/>
                    <a:pt x="14138" y="10967"/>
                  </a:cubicBezTo>
                  <a:cubicBezTo>
                    <a:pt x="14082" y="10967"/>
                    <a:pt x="14082" y="10967"/>
                    <a:pt x="14082" y="10967"/>
                  </a:cubicBezTo>
                  <a:cubicBezTo>
                    <a:pt x="14082" y="11034"/>
                    <a:pt x="14082" y="11034"/>
                    <a:pt x="14082" y="11034"/>
                  </a:cubicBezTo>
                  <a:cubicBezTo>
                    <a:pt x="14082" y="11101"/>
                    <a:pt x="14082" y="11101"/>
                    <a:pt x="14082" y="11101"/>
                  </a:cubicBezTo>
                  <a:cubicBezTo>
                    <a:pt x="14026" y="11034"/>
                    <a:pt x="14026" y="11034"/>
                    <a:pt x="14026" y="11034"/>
                  </a:cubicBezTo>
                  <a:cubicBezTo>
                    <a:pt x="13970" y="11034"/>
                    <a:pt x="13970" y="11034"/>
                    <a:pt x="13970" y="11034"/>
                  </a:cubicBezTo>
                  <a:cubicBezTo>
                    <a:pt x="13914" y="11101"/>
                    <a:pt x="13914" y="11101"/>
                    <a:pt x="13914" y="11101"/>
                  </a:cubicBezTo>
                  <a:cubicBezTo>
                    <a:pt x="13914" y="11168"/>
                    <a:pt x="13914" y="11168"/>
                    <a:pt x="13914" y="11168"/>
                  </a:cubicBezTo>
                  <a:cubicBezTo>
                    <a:pt x="13858" y="11168"/>
                    <a:pt x="13858" y="11168"/>
                    <a:pt x="13858" y="11168"/>
                  </a:cubicBezTo>
                  <a:cubicBezTo>
                    <a:pt x="13858" y="11235"/>
                    <a:pt x="13858" y="11235"/>
                    <a:pt x="13858" y="11235"/>
                  </a:cubicBezTo>
                  <a:cubicBezTo>
                    <a:pt x="13802" y="11235"/>
                    <a:pt x="13802" y="11235"/>
                    <a:pt x="13802" y="11235"/>
                  </a:cubicBezTo>
                  <a:cubicBezTo>
                    <a:pt x="13745" y="11302"/>
                    <a:pt x="13745" y="11302"/>
                    <a:pt x="13745" y="11302"/>
                  </a:cubicBezTo>
                  <a:cubicBezTo>
                    <a:pt x="13689" y="11302"/>
                    <a:pt x="13689" y="11302"/>
                    <a:pt x="13689" y="11302"/>
                  </a:cubicBezTo>
                  <a:cubicBezTo>
                    <a:pt x="13633" y="11302"/>
                    <a:pt x="13633" y="11302"/>
                    <a:pt x="13633" y="11302"/>
                  </a:cubicBezTo>
                  <a:cubicBezTo>
                    <a:pt x="13633" y="11368"/>
                    <a:pt x="13633" y="11368"/>
                    <a:pt x="13633" y="11368"/>
                  </a:cubicBezTo>
                  <a:cubicBezTo>
                    <a:pt x="13521" y="11368"/>
                    <a:pt x="13521" y="11368"/>
                    <a:pt x="13521" y="11368"/>
                  </a:cubicBezTo>
                  <a:cubicBezTo>
                    <a:pt x="13465" y="11368"/>
                    <a:pt x="13465" y="11368"/>
                    <a:pt x="13465" y="11368"/>
                  </a:cubicBezTo>
                  <a:cubicBezTo>
                    <a:pt x="13521" y="11302"/>
                    <a:pt x="13521" y="11302"/>
                    <a:pt x="13521" y="11302"/>
                  </a:cubicBezTo>
                  <a:cubicBezTo>
                    <a:pt x="13521" y="11235"/>
                    <a:pt x="13521" y="11235"/>
                    <a:pt x="13521" y="11235"/>
                  </a:cubicBezTo>
                  <a:cubicBezTo>
                    <a:pt x="13465" y="11235"/>
                    <a:pt x="13465" y="11235"/>
                    <a:pt x="13465" y="11235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521" y="11034"/>
                    <a:pt x="13521" y="11034"/>
                    <a:pt x="13521" y="11034"/>
                  </a:cubicBezTo>
                  <a:cubicBezTo>
                    <a:pt x="13465" y="11101"/>
                    <a:pt x="13465" y="11101"/>
                    <a:pt x="13465" y="11101"/>
                  </a:cubicBezTo>
                  <a:cubicBezTo>
                    <a:pt x="13465" y="11101"/>
                    <a:pt x="13465" y="11101"/>
                    <a:pt x="13465" y="11101"/>
                  </a:cubicBezTo>
                  <a:cubicBezTo>
                    <a:pt x="13465" y="11034"/>
                    <a:pt x="13465" y="11034"/>
                    <a:pt x="13465" y="11034"/>
                  </a:cubicBezTo>
                  <a:cubicBezTo>
                    <a:pt x="13409" y="11034"/>
                    <a:pt x="13409" y="11034"/>
                    <a:pt x="13409" y="11034"/>
                  </a:cubicBezTo>
                  <a:cubicBezTo>
                    <a:pt x="13409" y="10967"/>
                    <a:pt x="13409" y="10967"/>
                    <a:pt x="13409" y="10967"/>
                  </a:cubicBezTo>
                  <a:cubicBezTo>
                    <a:pt x="13353" y="10967"/>
                    <a:pt x="13353" y="10967"/>
                    <a:pt x="13353" y="10967"/>
                  </a:cubicBezTo>
                  <a:cubicBezTo>
                    <a:pt x="13353" y="10967"/>
                    <a:pt x="13353" y="10967"/>
                    <a:pt x="13353" y="10967"/>
                  </a:cubicBezTo>
                  <a:cubicBezTo>
                    <a:pt x="13297" y="10967"/>
                    <a:pt x="13297" y="10967"/>
                    <a:pt x="13297" y="10967"/>
                  </a:cubicBezTo>
                  <a:cubicBezTo>
                    <a:pt x="13241" y="11034"/>
                    <a:pt x="13241" y="11034"/>
                    <a:pt x="13241" y="11034"/>
                  </a:cubicBezTo>
                  <a:cubicBezTo>
                    <a:pt x="13297" y="11034"/>
                    <a:pt x="13297" y="11034"/>
                    <a:pt x="13297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409" y="11101"/>
                    <a:pt x="13409" y="11101"/>
                    <a:pt x="13409" y="11101"/>
                  </a:cubicBezTo>
                  <a:cubicBezTo>
                    <a:pt x="13409" y="11168"/>
                    <a:pt x="13409" y="11168"/>
                    <a:pt x="13409" y="11168"/>
                  </a:cubicBezTo>
                  <a:cubicBezTo>
                    <a:pt x="13409" y="11235"/>
                    <a:pt x="13409" y="11235"/>
                    <a:pt x="13409" y="11235"/>
                  </a:cubicBezTo>
                  <a:cubicBezTo>
                    <a:pt x="13465" y="11235"/>
                    <a:pt x="13465" y="11235"/>
                    <a:pt x="13465" y="11235"/>
                  </a:cubicBezTo>
                  <a:cubicBezTo>
                    <a:pt x="13465" y="11302"/>
                    <a:pt x="13465" y="11302"/>
                    <a:pt x="13465" y="11302"/>
                  </a:cubicBezTo>
                  <a:cubicBezTo>
                    <a:pt x="13409" y="11368"/>
                    <a:pt x="13409" y="11368"/>
                    <a:pt x="13409" y="11368"/>
                  </a:cubicBezTo>
                  <a:cubicBezTo>
                    <a:pt x="13465" y="11368"/>
                    <a:pt x="13465" y="11368"/>
                    <a:pt x="13465" y="11368"/>
                  </a:cubicBezTo>
                  <a:cubicBezTo>
                    <a:pt x="13465" y="11435"/>
                    <a:pt x="13465" y="11435"/>
                    <a:pt x="13465" y="11435"/>
                  </a:cubicBezTo>
                  <a:cubicBezTo>
                    <a:pt x="13409" y="11435"/>
                    <a:pt x="13409" y="11435"/>
                    <a:pt x="13409" y="11435"/>
                  </a:cubicBezTo>
                  <a:cubicBezTo>
                    <a:pt x="13353" y="11368"/>
                    <a:pt x="13353" y="11368"/>
                    <a:pt x="13353" y="11368"/>
                  </a:cubicBezTo>
                  <a:cubicBezTo>
                    <a:pt x="13353" y="11302"/>
                    <a:pt x="13353" y="11302"/>
                    <a:pt x="13353" y="11302"/>
                  </a:cubicBezTo>
                  <a:cubicBezTo>
                    <a:pt x="13297" y="11302"/>
                    <a:pt x="13297" y="11302"/>
                    <a:pt x="13297" y="11302"/>
                  </a:cubicBezTo>
                  <a:cubicBezTo>
                    <a:pt x="13297" y="11235"/>
                    <a:pt x="13297" y="11235"/>
                    <a:pt x="13297" y="11235"/>
                  </a:cubicBezTo>
                  <a:cubicBezTo>
                    <a:pt x="13241" y="11302"/>
                    <a:pt x="13241" y="11302"/>
                    <a:pt x="13241" y="11302"/>
                  </a:cubicBezTo>
                  <a:cubicBezTo>
                    <a:pt x="13297" y="11368"/>
                    <a:pt x="13297" y="11368"/>
                    <a:pt x="13297" y="11368"/>
                  </a:cubicBezTo>
                  <a:cubicBezTo>
                    <a:pt x="13297" y="11368"/>
                    <a:pt x="13297" y="11368"/>
                    <a:pt x="13297" y="11368"/>
                  </a:cubicBezTo>
                  <a:cubicBezTo>
                    <a:pt x="13241" y="11368"/>
                    <a:pt x="13241" y="11368"/>
                    <a:pt x="13241" y="11368"/>
                  </a:cubicBezTo>
                  <a:cubicBezTo>
                    <a:pt x="13184" y="11368"/>
                    <a:pt x="13184" y="11368"/>
                    <a:pt x="13184" y="11368"/>
                  </a:cubicBezTo>
                  <a:cubicBezTo>
                    <a:pt x="13184" y="11302"/>
                    <a:pt x="13184" y="11302"/>
                    <a:pt x="13184" y="11302"/>
                  </a:cubicBezTo>
                  <a:cubicBezTo>
                    <a:pt x="13184" y="11368"/>
                    <a:pt x="13184" y="11368"/>
                    <a:pt x="13184" y="11368"/>
                  </a:cubicBezTo>
                  <a:cubicBezTo>
                    <a:pt x="13184" y="11302"/>
                    <a:pt x="13184" y="11302"/>
                    <a:pt x="13184" y="11302"/>
                  </a:cubicBezTo>
                  <a:cubicBezTo>
                    <a:pt x="13184" y="11235"/>
                    <a:pt x="13184" y="11235"/>
                    <a:pt x="13184" y="11235"/>
                  </a:cubicBezTo>
                  <a:cubicBezTo>
                    <a:pt x="13184" y="11235"/>
                    <a:pt x="13184" y="11235"/>
                    <a:pt x="13184" y="11235"/>
                  </a:cubicBezTo>
                  <a:cubicBezTo>
                    <a:pt x="13184" y="11168"/>
                    <a:pt x="13184" y="11168"/>
                    <a:pt x="13184" y="11168"/>
                  </a:cubicBezTo>
                  <a:cubicBezTo>
                    <a:pt x="13184" y="11168"/>
                    <a:pt x="13184" y="11168"/>
                    <a:pt x="13184" y="11168"/>
                  </a:cubicBezTo>
                  <a:cubicBezTo>
                    <a:pt x="13072" y="11168"/>
                    <a:pt x="13072" y="11168"/>
                    <a:pt x="13072" y="11168"/>
                  </a:cubicBezTo>
                  <a:cubicBezTo>
                    <a:pt x="13016" y="11168"/>
                    <a:pt x="13016" y="11168"/>
                    <a:pt x="13016" y="11168"/>
                  </a:cubicBezTo>
                  <a:cubicBezTo>
                    <a:pt x="13016" y="11168"/>
                    <a:pt x="13016" y="11168"/>
                    <a:pt x="13016" y="11168"/>
                  </a:cubicBezTo>
                  <a:cubicBezTo>
                    <a:pt x="12960" y="11168"/>
                    <a:pt x="12960" y="11168"/>
                    <a:pt x="12960" y="11168"/>
                  </a:cubicBezTo>
                  <a:cubicBezTo>
                    <a:pt x="12904" y="11168"/>
                    <a:pt x="12904" y="11168"/>
                    <a:pt x="12904" y="11168"/>
                  </a:cubicBezTo>
                  <a:cubicBezTo>
                    <a:pt x="12904" y="11168"/>
                    <a:pt x="12904" y="11168"/>
                    <a:pt x="12904" y="11168"/>
                  </a:cubicBezTo>
                  <a:cubicBezTo>
                    <a:pt x="12904" y="11235"/>
                    <a:pt x="12904" y="11235"/>
                    <a:pt x="12904" y="11235"/>
                  </a:cubicBezTo>
                  <a:cubicBezTo>
                    <a:pt x="12904" y="11235"/>
                    <a:pt x="12904" y="11235"/>
                    <a:pt x="12904" y="11235"/>
                  </a:cubicBezTo>
                  <a:cubicBezTo>
                    <a:pt x="12904" y="11302"/>
                    <a:pt x="12904" y="11302"/>
                    <a:pt x="12904" y="11302"/>
                  </a:cubicBezTo>
                  <a:cubicBezTo>
                    <a:pt x="12904" y="11302"/>
                    <a:pt x="12904" y="11302"/>
                    <a:pt x="12904" y="11302"/>
                  </a:cubicBezTo>
                  <a:cubicBezTo>
                    <a:pt x="12960" y="11302"/>
                    <a:pt x="12960" y="11302"/>
                    <a:pt x="12960" y="11302"/>
                  </a:cubicBezTo>
                  <a:cubicBezTo>
                    <a:pt x="13016" y="11368"/>
                    <a:pt x="13016" y="11368"/>
                    <a:pt x="13016" y="11368"/>
                  </a:cubicBezTo>
                  <a:cubicBezTo>
                    <a:pt x="12960" y="11435"/>
                    <a:pt x="12960" y="11435"/>
                    <a:pt x="12960" y="11435"/>
                  </a:cubicBezTo>
                  <a:cubicBezTo>
                    <a:pt x="12904" y="11435"/>
                    <a:pt x="12904" y="11435"/>
                    <a:pt x="12904" y="11435"/>
                  </a:cubicBezTo>
                  <a:cubicBezTo>
                    <a:pt x="12792" y="11569"/>
                    <a:pt x="12792" y="11569"/>
                    <a:pt x="12792" y="11569"/>
                  </a:cubicBezTo>
                  <a:cubicBezTo>
                    <a:pt x="12736" y="11636"/>
                    <a:pt x="12736" y="11636"/>
                    <a:pt x="12736" y="11636"/>
                  </a:cubicBezTo>
                  <a:cubicBezTo>
                    <a:pt x="12679" y="11703"/>
                    <a:pt x="12679" y="11703"/>
                    <a:pt x="12679" y="11703"/>
                  </a:cubicBezTo>
                  <a:cubicBezTo>
                    <a:pt x="12679" y="11703"/>
                    <a:pt x="12679" y="11703"/>
                    <a:pt x="12679" y="11703"/>
                  </a:cubicBezTo>
                  <a:cubicBezTo>
                    <a:pt x="12623" y="11703"/>
                    <a:pt x="12623" y="11703"/>
                    <a:pt x="12623" y="11703"/>
                  </a:cubicBezTo>
                  <a:cubicBezTo>
                    <a:pt x="12623" y="11770"/>
                    <a:pt x="12623" y="11770"/>
                    <a:pt x="12623" y="11770"/>
                  </a:cubicBezTo>
                  <a:cubicBezTo>
                    <a:pt x="12567" y="11770"/>
                    <a:pt x="12567" y="11770"/>
                    <a:pt x="12567" y="11770"/>
                  </a:cubicBezTo>
                  <a:cubicBezTo>
                    <a:pt x="12399" y="11770"/>
                    <a:pt x="12399" y="11770"/>
                    <a:pt x="12399" y="11770"/>
                  </a:cubicBezTo>
                  <a:cubicBezTo>
                    <a:pt x="12399" y="11703"/>
                    <a:pt x="12399" y="11703"/>
                    <a:pt x="12399" y="11703"/>
                  </a:cubicBezTo>
                  <a:cubicBezTo>
                    <a:pt x="12343" y="11636"/>
                    <a:pt x="12343" y="11636"/>
                    <a:pt x="12343" y="11636"/>
                  </a:cubicBezTo>
                  <a:cubicBezTo>
                    <a:pt x="12287" y="11636"/>
                    <a:pt x="12287" y="11636"/>
                    <a:pt x="12287" y="11636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343" y="11569"/>
                    <a:pt x="12343" y="11569"/>
                    <a:pt x="12343" y="11569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231" y="11502"/>
                    <a:pt x="12231" y="11502"/>
                    <a:pt x="12231" y="11502"/>
                  </a:cubicBezTo>
                  <a:cubicBezTo>
                    <a:pt x="12175" y="11435"/>
                    <a:pt x="12175" y="11435"/>
                    <a:pt x="12175" y="11435"/>
                  </a:cubicBezTo>
                  <a:cubicBezTo>
                    <a:pt x="12118" y="11368"/>
                    <a:pt x="12118" y="11368"/>
                    <a:pt x="12118" y="11368"/>
                  </a:cubicBezTo>
                  <a:cubicBezTo>
                    <a:pt x="12062" y="11368"/>
                    <a:pt x="12062" y="11368"/>
                    <a:pt x="12062" y="11368"/>
                  </a:cubicBezTo>
                  <a:cubicBezTo>
                    <a:pt x="11950" y="11302"/>
                    <a:pt x="11950" y="11302"/>
                    <a:pt x="11950" y="11302"/>
                  </a:cubicBezTo>
                  <a:cubicBezTo>
                    <a:pt x="11838" y="11302"/>
                    <a:pt x="11838" y="11302"/>
                    <a:pt x="11838" y="11302"/>
                  </a:cubicBezTo>
                  <a:cubicBezTo>
                    <a:pt x="11782" y="11302"/>
                    <a:pt x="11782" y="11302"/>
                    <a:pt x="11782" y="11302"/>
                  </a:cubicBezTo>
                  <a:cubicBezTo>
                    <a:pt x="11782" y="11302"/>
                    <a:pt x="11782" y="11302"/>
                    <a:pt x="11782" y="11302"/>
                  </a:cubicBezTo>
                  <a:cubicBezTo>
                    <a:pt x="11838" y="11368"/>
                    <a:pt x="11838" y="11368"/>
                    <a:pt x="11838" y="11368"/>
                  </a:cubicBezTo>
                  <a:cubicBezTo>
                    <a:pt x="11838" y="11368"/>
                    <a:pt x="11838" y="11368"/>
                    <a:pt x="11838" y="11368"/>
                  </a:cubicBezTo>
                  <a:cubicBezTo>
                    <a:pt x="11894" y="11368"/>
                    <a:pt x="11894" y="11368"/>
                    <a:pt x="11894" y="11368"/>
                  </a:cubicBezTo>
                  <a:cubicBezTo>
                    <a:pt x="12006" y="11368"/>
                    <a:pt x="12006" y="11368"/>
                    <a:pt x="12006" y="11368"/>
                  </a:cubicBezTo>
                  <a:cubicBezTo>
                    <a:pt x="12118" y="11368"/>
                    <a:pt x="12118" y="11368"/>
                    <a:pt x="12118" y="11368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062" y="11435"/>
                    <a:pt x="12062" y="11435"/>
                    <a:pt x="12062" y="11435"/>
                  </a:cubicBezTo>
                  <a:cubicBezTo>
                    <a:pt x="12118" y="11502"/>
                    <a:pt x="12118" y="11502"/>
                    <a:pt x="12118" y="11502"/>
                  </a:cubicBezTo>
                  <a:cubicBezTo>
                    <a:pt x="12118" y="11569"/>
                    <a:pt x="12118" y="11569"/>
                    <a:pt x="12118" y="11569"/>
                  </a:cubicBezTo>
                  <a:cubicBezTo>
                    <a:pt x="12118" y="11569"/>
                    <a:pt x="12118" y="11569"/>
                    <a:pt x="12118" y="11569"/>
                  </a:cubicBezTo>
                  <a:cubicBezTo>
                    <a:pt x="12175" y="11703"/>
                    <a:pt x="12175" y="11703"/>
                    <a:pt x="12175" y="11703"/>
                  </a:cubicBezTo>
                  <a:cubicBezTo>
                    <a:pt x="12231" y="11770"/>
                    <a:pt x="12231" y="11770"/>
                    <a:pt x="12231" y="11770"/>
                  </a:cubicBezTo>
                  <a:cubicBezTo>
                    <a:pt x="12287" y="11770"/>
                    <a:pt x="12287" y="11770"/>
                    <a:pt x="12287" y="11770"/>
                  </a:cubicBezTo>
                  <a:cubicBezTo>
                    <a:pt x="12399" y="11837"/>
                    <a:pt x="12399" y="11837"/>
                    <a:pt x="12399" y="11837"/>
                  </a:cubicBezTo>
                  <a:cubicBezTo>
                    <a:pt x="12567" y="11837"/>
                    <a:pt x="12567" y="11837"/>
                    <a:pt x="12567" y="11837"/>
                  </a:cubicBezTo>
                  <a:cubicBezTo>
                    <a:pt x="12567" y="11903"/>
                    <a:pt x="12567" y="11903"/>
                    <a:pt x="12567" y="11903"/>
                  </a:cubicBezTo>
                  <a:cubicBezTo>
                    <a:pt x="12567" y="11970"/>
                    <a:pt x="12567" y="11970"/>
                    <a:pt x="12567" y="11970"/>
                  </a:cubicBezTo>
                  <a:cubicBezTo>
                    <a:pt x="12511" y="11970"/>
                    <a:pt x="12511" y="11970"/>
                    <a:pt x="12511" y="11970"/>
                  </a:cubicBezTo>
                  <a:cubicBezTo>
                    <a:pt x="12455" y="12037"/>
                    <a:pt x="12455" y="12037"/>
                    <a:pt x="12455" y="12037"/>
                  </a:cubicBezTo>
                  <a:cubicBezTo>
                    <a:pt x="12399" y="12104"/>
                    <a:pt x="12399" y="12104"/>
                    <a:pt x="12399" y="12104"/>
                  </a:cubicBezTo>
                  <a:cubicBezTo>
                    <a:pt x="12399" y="12104"/>
                    <a:pt x="12399" y="12104"/>
                    <a:pt x="12399" y="12104"/>
                  </a:cubicBezTo>
                  <a:cubicBezTo>
                    <a:pt x="12343" y="12104"/>
                    <a:pt x="12343" y="12104"/>
                    <a:pt x="12343" y="12104"/>
                  </a:cubicBezTo>
                  <a:cubicBezTo>
                    <a:pt x="12343" y="12171"/>
                    <a:pt x="12343" y="12171"/>
                    <a:pt x="12343" y="12171"/>
                  </a:cubicBezTo>
                  <a:cubicBezTo>
                    <a:pt x="12175" y="12305"/>
                    <a:pt x="12175" y="12305"/>
                    <a:pt x="12175" y="12305"/>
                  </a:cubicBezTo>
                  <a:cubicBezTo>
                    <a:pt x="12118" y="12372"/>
                    <a:pt x="12118" y="12372"/>
                    <a:pt x="12118" y="12372"/>
                  </a:cubicBezTo>
                  <a:cubicBezTo>
                    <a:pt x="12062" y="12438"/>
                    <a:pt x="12062" y="12438"/>
                    <a:pt x="12062" y="12438"/>
                  </a:cubicBezTo>
                  <a:cubicBezTo>
                    <a:pt x="12062" y="12438"/>
                    <a:pt x="12062" y="12438"/>
                    <a:pt x="12062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1894" y="12372"/>
                    <a:pt x="11894" y="12372"/>
                    <a:pt x="11894" y="12372"/>
                  </a:cubicBezTo>
                  <a:cubicBezTo>
                    <a:pt x="11894" y="12372"/>
                    <a:pt x="11894" y="12372"/>
                    <a:pt x="11894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05"/>
                    <a:pt x="11838" y="12305"/>
                    <a:pt x="11838" y="12305"/>
                  </a:cubicBezTo>
                  <a:cubicBezTo>
                    <a:pt x="11838" y="12305"/>
                    <a:pt x="11838" y="12305"/>
                    <a:pt x="11838" y="12305"/>
                  </a:cubicBezTo>
                  <a:cubicBezTo>
                    <a:pt x="11838" y="12238"/>
                    <a:pt x="11838" y="12238"/>
                    <a:pt x="11838" y="12238"/>
                  </a:cubicBezTo>
                  <a:cubicBezTo>
                    <a:pt x="11782" y="12305"/>
                    <a:pt x="11782" y="12305"/>
                    <a:pt x="11782" y="12305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238"/>
                    <a:pt x="11726" y="12238"/>
                    <a:pt x="11726" y="12238"/>
                  </a:cubicBezTo>
                  <a:cubicBezTo>
                    <a:pt x="11670" y="12305"/>
                    <a:pt x="11670" y="12305"/>
                    <a:pt x="11670" y="12305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438"/>
                    <a:pt x="11726" y="12438"/>
                    <a:pt x="11726" y="12438"/>
                  </a:cubicBezTo>
                  <a:cubicBezTo>
                    <a:pt x="11670" y="12572"/>
                    <a:pt x="11670" y="12572"/>
                    <a:pt x="11670" y="12572"/>
                  </a:cubicBezTo>
                  <a:cubicBezTo>
                    <a:pt x="11614" y="12572"/>
                    <a:pt x="11614" y="12572"/>
                    <a:pt x="11614" y="12572"/>
                  </a:cubicBezTo>
                  <a:cubicBezTo>
                    <a:pt x="11614" y="12505"/>
                    <a:pt x="11614" y="12505"/>
                    <a:pt x="11614" y="12505"/>
                  </a:cubicBezTo>
                  <a:cubicBezTo>
                    <a:pt x="11557" y="12438"/>
                    <a:pt x="11557" y="12438"/>
                    <a:pt x="11557" y="12438"/>
                  </a:cubicBezTo>
                  <a:cubicBezTo>
                    <a:pt x="11557" y="12505"/>
                    <a:pt x="11557" y="12505"/>
                    <a:pt x="11557" y="12505"/>
                  </a:cubicBezTo>
                  <a:cubicBezTo>
                    <a:pt x="11614" y="12505"/>
                    <a:pt x="11614" y="12505"/>
                    <a:pt x="11614" y="12505"/>
                  </a:cubicBezTo>
                  <a:cubicBezTo>
                    <a:pt x="11557" y="12572"/>
                    <a:pt x="11557" y="12572"/>
                    <a:pt x="11557" y="12572"/>
                  </a:cubicBezTo>
                  <a:cubicBezTo>
                    <a:pt x="11557" y="12639"/>
                    <a:pt x="11557" y="12639"/>
                    <a:pt x="11557" y="12639"/>
                  </a:cubicBezTo>
                  <a:cubicBezTo>
                    <a:pt x="11501" y="12572"/>
                    <a:pt x="11501" y="12572"/>
                    <a:pt x="11501" y="12572"/>
                  </a:cubicBezTo>
                  <a:cubicBezTo>
                    <a:pt x="11445" y="12572"/>
                    <a:pt x="11445" y="12572"/>
                    <a:pt x="11445" y="12572"/>
                  </a:cubicBezTo>
                  <a:cubicBezTo>
                    <a:pt x="11445" y="12505"/>
                    <a:pt x="11445" y="12505"/>
                    <a:pt x="11445" y="12505"/>
                  </a:cubicBezTo>
                  <a:cubicBezTo>
                    <a:pt x="11445" y="12505"/>
                    <a:pt x="11445" y="12505"/>
                    <a:pt x="11445" y="12505"/>
                  </a:cubicBezTo>
                  <a:cubicBezTo>
                    <a:pt x="11389" y="12438"/>
                    <a:pt x="11389" y="12438"/>
                    <a:pt x="11389" y="12438"/>
                  </a:cubicBezTo>
                  <a:cubicBezTo>
                    <a:pt x="11277" y="12372"/>
                    <a:pt x="11277" y="12372"/>
                    <a:pt x="11277" y="12372"/>
                  </a:cubicBezTo>
                  <a:cubicBezTo>
                    <a:pt x="11165" y="12305"/>
                    <a:pt x="11165" y="12305"/>
                    <a:pt x="11165" y="12305"/>
                  </a:cubicBezTo>
                  <a:cubicBezTo>
                    <a:pt x="11165" y="12238"/>
                    <a:pt x="11165" y="12238"/>
                    <a:pt x="11165" y="12238"/>
                  </a:cubicBezTo>
                  <a:cubicBezTo>
                    <a:pt x="11109" y="12238"/>
                    <a:pt x="11109" y="12238"/>
                    <a:pt x="11109" y="12238"/>
                  </a:cubicBezTo>
                  <a:cubicBezTo>
                    <a:pt x="11052" y="12171"/>
                    <a:pt x="11052" y="12171"/>
                    <a:pt x="11052" y="12171"/>
                  </a:cubicBezTo>
                  <a:cubicBezTo>
                    <a:pt x="10996" y="12171"/>
                    <a:pt x="10996" y="12171"/>
                    <a:pt x="10996" y="12171"/>
                  </a:cubicBezTo>
                  <a:cubicBezTo>
                    <a:pt x="10996" y="12238"/>
                    <a:pt x="10996" y="12238"/>
                    <a:pt x="10996" y="12238"/>
                  </a:cubicBezTo>
                  <a:cubicBezTo>
                    <a:pt x="10996" y="12238"/>
                    <a:pt x="10996" y="12238"/>
                    <a:pt x="10996" y="12238"/>
                  </a:cubicBezTo>
                  <a:cubicBezTo>
                    <a:pt x="10996" y="12305"/>
                    <a:pt x="10996" y="12305"/>
                    <a:pt x="10996" y="12305"/>
                  </a:cubicBezTo>
                  <a:cubicBezTo>
                    <a:pt x="11052" y="12305"/>
                    <a:pt x="11052" y="12305"/>
                    <a:pt x="11052" y="12305"/>
                  </a:cubicBezTo>
                  <a:cubicBezTo>
                    <a:pt x="11052" y="12305"/>
                    <a:pt x="11052" y="12305"/>
                    <a:pt x="11052" y="12305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165" y="12372"/>
                    <a:pt x="11165" y="12372"/>
                    <a:pt x="11165" y="12372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221" y="12505"/>
                    <a:pt x="11221" y="12505"/>
                    <a:pt x="11221" y="12505"/>
                  </a:cubicBezTo>
                  <a:cubicBezTo>
                    <a:pt x="11165" y="12505"/>
                    <a:pt x="11165" y="12505"/>
                    <a:pt x="11165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65" y="12505"/>
                    <a:pt x="11165" y="12505"/>
                    <a:pt x="11165" y="12505"/>
                  </a:cubicBezTo>
                  <a:cubicBezTo>
                    <a:pt x="11221" y="12505"/>
                    <a:pt x="11221" y="12505"/>
                    <a:pt x="11221" y="12505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333" y="12438"/>
                    <a:pt x="11333" y="12438"/>
                    <a:pt x="11333" y="12438"/>
                  </a:cubicBezTo>
                  <a:cubicBezTo>
                    <a:pt x="11333" y="12505"/>
                    <a:pt x="11333" y="12505"/>
                    <a:pt x="11333" y="12505"/>
                  </a:cubicBezTo>
                  <a:cubicBezTo>
                    <a:pt x="11389" y="12572"/>
                    <a:pt x="11389" y="12572"/>
                    <a:pt x="11389" y="12572"/>
                  </a:cubicBezTo>
                  <a:cubicBezTo>
                    <a:pt x="11445" y="12706"/>
                    <a:pt x="11445" y="12706"/>
                    <a:pt x="11445" y="12706"/>
                  </a:cubicBezTo>
                  <a:cubicBezTo>
                    <a:pt x="11445" y="12773"/>
                    <a:pt x="11445" y="12773"/>
                    <a:pt x="11445" y="12773"/>
                  </a:cubicBezTo>
                  <a:cubicBezTo>
                    <a:pt x="11389" y="12840"/>
                    <a:pt x="11389" y="12840"/>
                    <a:pt x="11389" y="12840"/>
                  </a:cubicBezTo>
                  <a:cubicBezTo>
                    <a:pt x="11333" y="12907"/>
                    <a:pt x="11333" y="12907"/>
                    <a:pt x="11333" y="12907"/>
                  </a:cubicBezTo>
                  <a:cubicBezTo>
                    <a:pt x="11333" y="12907"/>
                    <a:pt x="11333" y="12907"/>
                    <a:pt x="11333" y="12907"/>
                  </a:cubicBezTo>
                  <a:cubicBezTo>
                    <a:pt x="11277" y="12907"/>
                    <a:pt x="11277" y="12907"/>
                    <a:pt x="11277" y="12907"/>
                  </a:cubicBezTo>
                  <a:cubicBezTo>
                    <a:pt x="11221" y="12840"/>
                    <a:pt x="11221" y="12840"/>
                    <a:pt x="11221" y="12840"/>
                  </a:cubicBezTo>
                  <a:cubicBezTo>
                    <a:pt x="11109" y="12840"/>
                    <a:pt x="11109" y="12840"/>
                    <a:pt x="11109" y="12840"/>
                  </a:cubicBezTo>
                  <a:cubicBezTo>
                    <a:pt x="11052" y="12773"/>
                    <a:pt x="11052" y="12773"/>
                    <a:pt x="11052" y="12773"/>
                  </a:cubicBezTo>
                  <a:cubicBezTo>
                    <a:pt x="10996" y="12639"/>
                    <a:pt x="10996" y="12639"/>
                    <a:pt x="10996" y="12639"/>
                  </a:cubicBezTo>
                  <a:cubicBezTo>
                    <a:pt x="10996" y="12639"/>
                    <a:pt x="10996" y="12639"/>
                    <a:pt x="10996" y="12639"/>
                  </a:cubicBezTo>
                  <a:cubicBezTo>
                    <a:pt x="10940" y="12639"/>
                    <a:pt x="10940" y="12639"/>
                    <a:pt x="10940" y="12639"/>
                  </a:cubicBezTo>
                  <a:cubicBezTo>
                    <a:pt x="10996" y="12706"/>
                    <a:pt x="10996" y="12706"/>
                    <a:pt x="10996" y="12706"/>
                  </a:cubicBezTo>
                  <a:cubicBezTo>
                    <a:pt x="10996" y="12706"/>
                    <a:pt x="10996" y="12706"/>
                    <a:pt x="10996" y="12706"/>
                  </a:cubicBezTo>
                  <a:cubicBezTo>
                    <a:pt x="10996" y="12773"/>
                    <a:pt x="10996" y="12773"/>
                    <a:pt x="10996" y="12773"/>
                  </a:cubicBezTo>
                  <a:cubicBezTo>
                    <a:pt x="11052" y="12907"/>
                    <a:pt x="11052" y="12907"/>
                    <a:pt x="11052" y="12907"/>
                  </a:cubicBezTo>
                  <a:cubicBezTo>
                    <a:pt x="11109" y="12973"/>
                    <a:pt x="11109" y="12973"/>
                    <a:pt x="11109" y="12973"/>
                  </a:cubicBezTo>
                  <a:cubicBezTo>
                    <a:pt x="11052" y="13040"/>
                    <a:pt x="11052" y="13040"/>
                    <a:pt x="11052" y="13040"/>
                  </a:cubicBezTo>
                  <a:cubicBezTo>
                    <a:pt x="11052" y="13040"/>
                    <a:pt x="11052" y="13040"/>
                    <a:pt x="11052" y="13040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2973"/>
                    <a:pt x="10996" y="12973"/>
                    <a:pt x="10996" y="12973"/>
                  </a:cubicBezTo>
                  <a:cubicBezTo>
                    <a:pt x="10996" y="12973"/>
                    <a:pt x="10996" y="12973"/>
                    <a:pt x="10996" y="12973"/>
                  </a:cubicBezTo>
                  <a:cubicBezTo>
                    <a:pt x="10940" y="12973"/>
                    <a:pt x="10940" y="12973"/>
                    <a:pt x="10940" y="12973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3107"/>
                    <a:pt x="10996" y="13107"/>
                    <a:pt x="10996" y="13107"/>
                  </a:cubicBezTo>
                  <a:cubicBezTo>
                    <a:pt x="10940" y="13040"/>
                    <a:pt x="10940" y="13040"/>
                    <a:pt x="10940" y="13040"/>
                  </a:cubicBezTo>
                  <a:cubicBezTo>
                    <a:pt x="10940" y="13040"/>
                    <a:pt x="10940" y="13040"/>
                    <a:pt x="10940" y="13040"/>
                  </a:cubicBezTo>
                  <a:cubicBezTo>
                    <a:pt x="10884" y="13107"/>
                    <a:pt x="10884" y="13107"/>
                    <a:pt x="10884" y="13107"/>
                  </a:cubicBezTo>
                  <a:cubicBezTo>
                    <a:pt x="10940" y="13107"/>
                    <a:pt x="10940" y="13107"/>
                    <a:pt x="10940" y="13107"/>
                  </a:cubicBezTo>
                  <a:cubicBezTo>
                    <a:pt x="10940" y="13174"/>
                    <a:pt x="10940" y="13174"/>
                    <a:pt x="10940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07"/>
                    <a:pt x="10884" y="13107"/>
                    <a:pt x="10884" y="13107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28" y="13174"/>
                    <a:pt x="10828" y="13174"/>
                    <a:pt x="10828" y="13174"/>
                  </a:cubicBezTo>
                  <a:cubicBezTo>
                    <a:pt x="10772" y="13174"/>
                    <a:pt x="10772" y="13174"/>
                    <a:pt x="10772" y="13174"/>
                  </a:cubicBezTo>
                  <a:cubicBezTo>
                    <a:pt x="10772" y="13241"/>
                    <a:pt x="10772" y="13241"/>
                    <a:pt x="10772" y="13241"/>
                  </a:cubicBezTo>
                  <a:cubicBezTo>
                    <a:pt x="10716" y="13241"/>
                    <a:pt x="10716" y="13241"/>
                    <a:pt x="10716" y="13241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772" y="13308"/>
                    <a:pt x="10772" y="13308"/>
                    <a:pt x="10772" y="13308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660" y="13241"/>
                    <a:pt x="10660" y="13241"/>
                    <a:pt x="10660" y="13241"/>
                  </a:cubicBezTo>
                  <a:cubicBezTo>
                    <a:pt x="10604" y="13241"/>
                    <a:pt x="10604" y="13241"/>
                    <a:pt x="10604" y="13241"/>
                  </a:cubicBezTo>
                  <a:cubicBezTo>
                    <a:pt x="10604" y="13308"/>
                    <a:pt x="10604" y="13308"/>
                    <a:pt x="10604" y="13308"/>
                  </a:cubicBezTo>
                  <a:cubicBezTo>
                    <a:pt x="10604" y="13308"/>
                    <a:pt x="10604" y="13308"/>
                    <a:pt x="10604" y="13308"/>
                  </a:cubicBezTo>
                  <a:cubicBezTo>
                    <a:pt x="10660" y="13375"/>
                    <a:pt x="10660" y="13375"/>
                    <a:pt x="10660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548" y="13441"/>
                    <a:pt x="10548" y="13441"/>
                    <a:pt x="10548" y="13441"/>
                  </a:cubicBezTo>
                  <a:cubicBezTo>
                    <a:pt x="10491" y="13508"/>
                    <a:pt x="10491" y="13508"/>
                    <a:pt x="10491" y="13508"/>
                  </a:cubicBezTo>
                  <a:cubicBezTo>
                    <a:pt x="10491" y="13508"/>
                    <a:pt x="10491" y="13508"/>
                    <a:pt x="10491" y="13508"/>
                  </a:cubicBezTo>
                  <a:cubicBezTo>
                    <a:pt x="10491" y="13575"/>
                    <a:pt x="10491" y="13575"/>
                    <a:pt x="10491" y="13575"/>
                  </a:cubicBezTo>
                  <a:cubicBezTo>
                    <a:pt x="10435" y="13575"/>
                    <a:pt x="10435" y="13575"/>
                    <a:pt x="10435" y="13575"/>
                  </a:cubicBezTo>
                  <a:cubicBezTo>
                    <a:pt x="10435" y="13642"/>
                    <a:pt x="10435" y="13642"/>
                    <a:pt x="10435" y="13642"/>
                  </a:cubicBezTo>
                  <a:cubicBezTo>
                    <a:pt x="10435" y="13642"/>
                    <a:pt x="10435" y="13642"/>
                    <a:pt x="10435" y="13642"/>
                  </a:cubicBezTo>
                  <a:cubicBezTo>
                    <a:pt x="10379" y="13642"/>
                    <a:pt x="10379" y="13642"/>
                    <a:pt x="10379" y="13642"/>
                  </a:cubicBezTo>
                  <a:cubicBezTo>
                    <a:pt x="10323" y="13776"/>
                    <a:pt x="10323" y="13776"/>
                    <a:pt x="10323" y="13776"/>
                  </a:cubicBezTo>
                  <a:cubicBezTo>
                    <a:pt x="10267" y="13776"/>
                    <a:pt x="10267" y="13776"/>
                    <a:pt x="10267" y="13776"/>
                  </a:cubicBezTo>
                  <a:cubicBezTo>
                    <a:pt x="10267" y="13843"/>
                    <a:pt x="10267" y="13843"/>
                    <a:pt x="10267" y="13843"/>
                  </a:cubicBezTo>
                  <a:cubicBezTo>
                    <a:pt x="10211" y="13843"/>
                    <a:pt x="10211" y="13843"/>
                    <a:pt x="10211" y="13843"/>
                  </a:cubicBezTo>
                  <a:cubicBezTo>
                    <a:pt x="10155" y="13843"/>
                    <a:pt x="10155" y="13843"/>
                    <a:pt x="10155" y="13843"/>
                  </a:cubicBezTo>
                  <a:cubicBezTo>
                    <a:pt x="10155" y="13843"/>
                    <a:pt x="10155" y="13843"/>
                    <a:pt x="10155" y="13843"/>
                  </a:cubicBezTo>
                  <a:cubicBezTo>
                    <a:pt x="10211" y="13910"/>
                    <a:pt x="10211" y="13910"/>
                    <a:pt x="10211" y="13910"/>
                  </a:cubicBezTo>
                  <a:cubicBezTo>
                    <a:pt x="10155" y="13976"/>
                    <a:pt x="10155" y="13976"/>
                    <a:pt x="10155" y="13976"/>
                  </a:cubicBezTo>
                  <a:cubicBezTo>
                    <a:pt x="10099" y="14043"/>
                    <a:pt x="10099" y="14043"/>
                    <a:pt x="10099" y="14043"/>
                  </a:cubicBezTo>
                  <a:cubicBezTo>
                    <a:pt x="10099" y="14110"/>
                    <a:pt x="10099" y="14110"/>
                    <a:pt x="10099" y="14110"/>
                  </a:cubicBezTo>
                  <a:cubicBezTo>
                    <a:pt x="10099" y="14177"/>
                    <a:pt x="10099" y="14177"/>
                    <a:pt x="10099" y="14177"/>
                  </a:cubicBezTo>
                  <a:cubicBezTo>
                    <a:pt x="10043" y="14244"/>
                    <a:pt x="10043" y="14244"/>
                    <a:pt x="10043" y="14244"/>
                  </a:cubicBezTo>
                  <a:cubicBezTo>
                    <a:pt x="9986" y="14311"/>
                    <a:pt x="9986" y="14311"/>
                    <a:pt x="9986" y="14311"/>
                  </a:cubicBezTo>
                  <a:cubicBezTo>
                    <a:pt x="10043" y="14378"/>
                    <a:pt x="10043" y="14378"/>
                    <a:pt x="10043" y="14378"/>
                  </a:cubicBezTo>
                  <a:cubicBezTo>
                    <a:pt x="10043" y="14445"/>
                    <a:pt x="10043" y="14445"/>
                    <a:pt x="10043" y="14445"/>
                  </a:cubicBezTo>
                  <a:cubicBezTo>
                    <a:pt x="9986" y="14511"/>
                    <a:pt x="9986" y="14511"/>
                    <a:pt x="9986" y="14511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874" y="14578"/>
                    <a:pt x="9874" y="14578"/>
                    <a:pt x="9874" y="14578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930" y="14645"/>
                    <a:pt x="9930" y="14645"/>
                    <a:pt x="9930" y="14645"/>
                  </a:cubicBezTo>
                  <a:cubicBezTo>
                    <a:pt x="9930" y="14712"/>
                    <a:pt x="9930" y="14712"/>
                    <a:pt x="9930" y="14712"/>
                  </a:cubicBezTo>
                  <a:cubicBezTo>
                    <a:pt x="9986" y="14712"/>
                    <a:pt x="9986" y="14712"/>
                    <a:pt x="9986" y="14712"/>
                  </a:cubicBezTo>
                  <a:cubicBezTo>
                    <a:pt x="9986" y="14779"/>
                    <a:pt x="9986" y="14779"/>
                    <a:pt x="9986" y="14779"/>
                  </a:cubicBezTo>
                  <a:cubicBezTo>
                    <a:pt x="9986" y="14846"/>
                    <a:pt x="9986" y="14846"/>
                    <a:pt x="9986" y="14846"/>
                  </a:cubicBezTo>
                  <a:cubicBezTo>
                    <a:pt x="9930" y="14913"/>
                    <a:pt x="9930" y="14913"/>
                    <a:pt x="9930" y="14913"/>
                  </a:cubicBezTo>
                  <a:cubicBezTo>
                    <a:pt x="9874" y="14980"/>
                    <a:pt x="9874" y="14980"/>
                    <a:pt x="9874" y="14980"/>
                  </a:cubicBezTo>
                  <a:cubicBezTo>
                    <a:pt x="9762" y="15046"/>
                    <a:pt x="9762" y="15046"/>
                    <a:pt x="9762" y="15046"/>
                  </a:cubicBezTo>
                  <a:cubicBezTo>
                    <a:pt x="9706" y="15113"/>
                    <a:pt x="9706" y="15113"/>
                    <a:pt x="9706" y="15113"/>
                  </a:cubicBezTo>
                  <a:cubicBezTo>
                    <a:pt x="9762" y="15046"/>
                    <a:pt x="9762" y="15046"/>
                    <a:pt x="9762" y="15046"/>
                  </a:cubicBezTo>
                  <a:cubicBezTo>
                    <a:pt x="9874" y="15046"/>
                    <a:pt x="9874" y="15046"/>
                    <a:pt x="9874" y="15046"/>
                  </a:cubicBezTo>
                  <a:cubicBezTo>
                    <a:pt x="9986" y="14913"/>
                    <a:pt x="9986" y="14913"/>
                    <a:pt x="9986" y="14913"/>
                  </a:cubicBezTo>
                  <a:cubicBezTo>
                    <a:pt x="10043" y="14779"/>
                    <a:pt x="10043" y="14779"/>
                    <a:pt x="10043" y="14779"/>
                  </a:cubicBezTo>
                  <a:cubicBezTo>
                    <a:pt x="10211" y="14779"/>
                    <a:pt x="10211" y="14779"/>
                    <a:pt x="10211" y="14779"/>
                  </a:cubicBezTo>
                  <a:cubicBezTo>
                    <a:pt x="10211" y="14779"/>
                    <a:pt x="10211" y="14779"/>
                    <a:pt x="10211" y="14779"/>
                  </a:cubicBezTo>
                  <a:cubicBezTo>
                    <a:pt x="10211" y="14846"/>
                    <a:pt x="10211" y="14846"/>
                    <a:pt x="10211" y="14846"/>
                  </a:cubicBezTo>
                  <a:cubicBezTo>
                    <a:pt x="10211" y="14913"/>
                    <a:pt x="10211" y="14913"/>
                    <a:pt x="10211" y="14913"/>
                  </a:cubicBezTo>
                  <a:cubicBezTo>
                    <a:pt x="10211" y="14980"/>
                    <a:pt x="10211" y="14980"/>
                    <a:pt x="10211" y="14980"/>
                  </a:cubicBezTo>
                  <a:cubicBezTo>
                    <a:pt x="10267" y="15046"/>
                    <a:pt x="10267" y="15046"/>
                    <a:pt x="10267" y="15046"/>
                  </a:cubicBezTo>
                  <a:cubicBezTo>
                    <a:pt x="10267" y="15113"/>
                    <a:pt x="10267" y="15113"/>
                    <a:pt x="10267" y="15113"/>
                  </a:cubicBezTo>
                  <a:cubicBezTo>
                    <a:pt x="10211" y="15247"/>
                    <a:pt x="10211" y="15247"/>
                    <a:pt x="10211" y="15247"/>
                  </a:cubicBezTo>
                  <a:cubicBezTo>
                    <a:pt x="10211" y="15314"/>
                    <a:pt x="10211" y="15314"/>
                    <a:pt x="10211" y="15314"/>
                  </a:cubicBezTo>
                  <a:cubicBezTo>
                    <a:pt x="10267" y="15381"/>
                    <a:pt x="10267" y="15381"/>
                    <a:pt x="10267" y="15381"/>
                  </a:cubicBezTo>
                  <a:cubicBezTo>
                    <a:pt x="10211" y="15448"/>
                    <a:pt x="10211" y="15448"/>
                    <a:pt x="10211" y="15448"/>
                  </a:cubicBezTo>
                  <a:cubicBezTo>
                    <a:pt x="10099" y="15581"/>
                    <a:pt x="10099" y="15581"/>
                    <a:pt x="10099" y="15581"/>
                  </a:cubicBezTo>
                  <a:cubicBezTo>
                    <a:pt x="9986" y="15648"/>
                    <a:pt x="9986" y="15648"/>
                    <a:pt x="9986" y="15648"/>
                  </a:cubicBezTo>
                  <a:cubicBezTo>
                    <a:pt x="9930" y="15648"/>
                    <a:pt x="9930" y="15648"/>
                    <a:pt x="9930" y="15648"/>
                  </a:cubicBezTo>
                  <a:cubicBezTo>
                    <a:pt x="9986" y="15648"/>
                    <a:pt x="9986" y="15648"/>
                    <a:pt x="9986" y="15648"/>
                  </a:cubicBezTo>
                  <a:cubicBezTo>
                    <a:pt x="10099" y="15648"/>
                    <a:pt x="10099" y="15648"/>
                    <a:pt x="10099" y="15648"/>
                  </a:cubicBezTo>
                  <a:cubicBezTo>
                    <a:pt x="10267" y="15581"/>
                    <a:pt x="10267" y="15581"/>
                    <a:pt x="10267" y="15581"/>
                  </a:cubicBezTo>
                  <a:cubicBezTo>
                    <a:pt x="10435" y="15515"/>
                    <a:pt x="10435" y="15515"/>
                    <a:pt x="10435" y="15515"/>
                  </a:cubicBezTo>
                  <a:cubicBezTo>
                    <a:pt x="10548" y="15515"/>
                    <a:pt x="10548" y="15515"/>
                    <a:pt x="10548" y="15515"/>
                  </a:cubicBezTo>
                  <a:cubicBezTo>
                    <a:pt x="10660" y="15581"/>
                    <a:pt x="10660" y="15581"/>
                    <a:pt x="10660" y="15581"/>
                  </a:cubicBezTo>
                  <a:cubicBezTo>
                    <a:pt x="10716" y="15648"/>
                    <a:pt x="10716" y="15648"/>
                    <a:pt x="10716" y="15648"/>
                  </a:cubicBezTo>
                  <a:cubicBezTo>
                    <a:pt x="10828" y="15715"/>
                    <a:pt x="10828" y="15715"/>
                    <a:pt x="10828" y="15715"/>
                  </a:cubicBezTo>
                  <a:cubicBezTo>
                    <a:pt x="10828" y="15715"/>
                    <a:pt x="10828" y="15715"/>
                    <a:pt x="10828" y="15715"/>
                  </a:cubicBezTo>
                  <a:cubicBezTo>
                    <a:pt x="10884" y="15715"/>
                    <a:pt x="10884" y="15715"/>
                    <a:pt x="10884" y="15715"/>
                  </a:cubicBezTo>
                  <a:cubicBezTo>
                    <a:pt x="10996" y="15849"/>
                    <a:pt x="10996" y="15849"/>
                    <a:pt x="10996" y="15849"/>
                  </a:cubicBezTo>
                  <a:cubicBezTo>
                    <a:pt x="10996" y="15849"/>
                    <a:pt x="10996" y="15849"/>
                    <a:pt x="10996" y="15849"/>
                  </a:cubicBezTo>
                  <a:cubicBezTo>
                    <a:pt x="11052" y="15916"/>
                    <a:pt x="11052" y="15916"/>
                    <a:pt x="11052" y="15916"/>
                  </a:cubicBezTo>
                  <a:cubicBezTo>
                    <a:pt x="11109" y="15983"/>
                    <a:pt x="11109" y="15983"/>
                    <a:pt x="11109" y="15983"/>
                  </a:cubicBezTo>
                  <a:cubicBezTo>
                    <a:pt x="11109" y="15983"/>
                    <a:pt x="11109" y="15983"/>
                    <a:pt x="11109" y="15983"/>
                  </a:cubicBezTo>
                  <a:cubicBezTo>
                    <a:pt x="11109" y="16050"/>
                    <a:pt x="11109" y="16050"/>
                    <a:pt x="11109" y="16050"/>
                  </a:cubicBezTo>
                  <a:cubicBezTo>
                    <a:pt x="11165" y="16116"/>
                    <a:pt x="11165" y="16116"/>
                    <a:pt x="11165" y="16116"/>
                  </a:cubicBezTo>
                  <a:cubicBezTo>
                    <a:pt x="11165" y="16183"/>
                    <a:pt x="11165" y="16183"/>
                    <a:pt x="11165" y="16183"/>
                  </a:cubicBezTo>
                  <a:cubicBezTo>
                    <a:pt x="11221" y="16116"/>
                    <a:pt x="11221" y="16116"/>
                    <a:pt x="11221" y="16116"/>
                  </a:cubicBezTo>
                  <a:cubicBezTo>
                    <a:pt x="11221" y="16183"/>
                    <a:pt x="11221" y="16183"/>
                    <a:pt x="11221" y="16183"/>
                  </a:cubicBezTo>
                  <a:cubicBezTo>
                    <a:pt x="11333" y="16250"/>
                    <a:pt x="11333" y="16250"/>
                    <a:pt x="11333" y="16250"/>
                  </a:cubicBezTo>
                  <a:cubicBezTo>
                    <a:pt x="11333" y="16250"/>
                    <a:pt x="11333" y="16250"/>
                    <a:pt x="11333" y="16250"/>
                  </a:cubicBezTo>
                  <a:cubicBezTo>
                    <a:pt x="11445" y="16317"/>
                    <a:pt x="11445" y="16317"/>
                    <a:pt x="11445" y="16317"/>
                  </a:cubicBezTo>
                  <a:cubicBezTo>
                    <a:pt x="11445" y="16317"/>
                    <a:pt x="11445" y="16317"/>
                    <a:pt x="11445" y="16317"/>
                  </a:cubicBezTo>
                  <a:cubicBezTo>
                    <a:pt x="11557" y="16384"/>
                    <a:pt x="11557" y="16384"/>
                    <a:pt x="11557" y="16384"/>
                  </a:cubicBezTo>
                  <a:cubicBezTo>
                    <a:pt x="11557" y="16451"/>
                    <a:pt x="11557" y="16451"/>
                    <a:pt x="11557" y="16451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726" y="16518"/>
                    <a:pt x="11726" y="16518"/>
                    <a:pt x="11726" y="16518"/>
                  </a:cubicBezTo>
                  <a:cubicBezTo>
                    <a:pt x="11726" y="16585"/>
                    <a:pt x="11726" y="16585"/>
                    <a:pt x="11726" y="16585"/>
                  </a:cubicBezTo>
                  <a:cubicBezTo>
                    <a:pt x="11782" y="16518"/>
                    <a:pt x="11782" y="16518"/>
                    <a:pt x="11782" y="16518"/>
                  </a:cubicBezTo>
                  <a:cubicBezTo>
                    <a:pt x="11894" y="16518"/>
                    <a:pt x="11894" y="16518"/>
                    <a:pt x="11894" y="16518"/>
                  </a:cubicBezTo>
                  <a:cubicBezTo>
                    <a:pt x="11894" y="16585"/>
                    <a:pt x="11894" y="16585"/>
                    <a:pt x="11894" y="16585"/>
                  </a:cubicBezTo>
                  <a:cubicBezTo>
                    <a:pt x="11950" y="16585"/>
                    <a:pt x="11950" y="16585"/>
                    <a:pt x="11950" y="16585"/>
                  </a:cubicBezTo>
                  <a:cubicBezTo>
                    <a:pt x="12006" y="16585"/>
                    <a:pt x="12006" y="16585"/>
                    <a:pt x="12006" y="16585"/>
                  </a:cubicBezTo>
                  <a:cubicBezTo>
                    <a:pt x="12118" y="16585"/>
                    <a:pt x="12118" y="16585"/>
                    <a:pt x="12118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231" y="16585"/>
                    <a:pt x="12231" y="16585"/>
                    <a:pt x="12231" y="16585"/>
                  </a:cubicBezTo>
                  <a:cubicBezTo>
                    <a:pt x="12231" y="16585"/>
                    <a:pt x="12231" y="16585"/>
                    <a:pt x="12231" y="16585"/>
                  </a:cubicBezTo>
                  <a:cubicBezTo>
                    <a:pt x="12231" y="16651"/>
                    <a:pt x="12231" y="16651"/>
                    <a:pt x="12231" y="16651"/>
                  </a:cubicBezTo>
                  <a:cubicBezTo>
                    <a:pt x="12175" y="16785"/>
                    <a:pt x="12175" y="16785"/>
                    <a:pt x="12175" y="16785"/>
                  </a:cubicBezTo>
                  <a:cubicBezTo>
                    <a:pt x="12175" y="16852"/>
                    <a:pt x="12175" y="16852"/>
                    <a:pt x="12175" y="16852"/>
                  </a:cubicBezTo>
                  <a:cubicBezTo>
                    <a:pt x="12118" y="16919"/>
                    <a:pt x="12118" y="16919"/>
                    <a:pt x="12118" y="16919"/>
                  </a:cubicBezTo>
                  <a:cubicBezTo>
                    <a:pt x="12118" y="16986"/>
                    <a:pt x="12118" y="16986"/>
                    <a:pt x="12118" y="16986"/>
                  </a:cubicBezTo>
                  <a:cubicBezTo>
                    <a:pt x="12118" y="17053"/>
                    <a:pt x="12118" y="17053"/>
                    <a:pt x="12118" y="17053"/>
                  </a:cubicBezTo>
                  <a:cubicBezTo>
                    <a:pt x="12118" y="17053"/>
                    <a:pt x="12118" y="17053"/>
                    <a:pt x="12118" y="17053"/>
                  </a:cubicBezTo>
                  <a:cubicBezTo>
                    <a:pt x="12118" y="17186"/>
                    <a:pt x="12118" y="17186"/>
                    <a:pt x="12118" y="17186"/>
                  </a:cubicBezTo>
                  <a:cubicBezTo>
                    <a:pt x="12062" y="17253"/>
                    <a:pt x="12062" y="17253"/>
                    <a:pt x="12062" y="17253"/>
                  </a:cubicBezTo>
                  <a:cubicBezTo>
                    <a:pt x="12062" y="17320"/>
                    <a:pt x="12062" y="17320"/>
                    <a:pt x="12062" y="17320"/>
                  </a:cubicBezTo>
                  <a:cubicBezTo>
                    <a:pt x="12062" y="17387"/>
                    <a:pt x="12062" y="17387"/>
                    <a:pt x="12062" y="17387"/>
                  </a:cubicBezTo>
                  <a:cubicBezTo>
                    <a:pt x="12006" y="17454"/>
                    <a:pt x="12006" y="17454"/>
                    <a:pt x="12006" y="17454"/>
                  </a:cubicBezTo>
                  <a:cubicBezTo>
                    <a:pt x="11950" y="17521"/>
                    <a:pt x="11950" y="17521"/>
                    <a:pt x="11950" y="17521"/>
                  </a:cubicBezTo>
                  <a:cubicBezTo>
                    <a:pt x="12006" y="17588"/>
                    <a:pt x="12006" y="17588"/>
                    <a:pt x="12006" y="17588"/>
                  </a:cubicBezTo>
                  <a:cubicBezTo>
                    <a:pt x="12062" y="17654"/>
                    <a:pt x="12062" y="17654"/>
                    <a:pt x="12062" y="17654"/>
                  </a:cubicBezTo>
                  <a:cubicBezTo>
                    <a:pt x="12062" y="17721"/>
                    <a:pt x="12062" y="17721"/>
                    <a:pt x="12062" y="17721"/>
                  </a:cubicBezTo>
                  <a:cubicBezTo>
                    <a:pt x="12062" y="17721"/>
                    <a:pt x="12062" y="17721"/>
                    <a:pt x="12062" y="17721"/>
                  </a:cubicBezTo>
                  <a:cubicBezTo>
                    <a:pt x="12118" y="17788"/>
                    <a:pt x="12118" y="17788"/>
                    <a:pt x="12118" y="17788"/>
                  </a:cubicBezTo>
                  <a:cubicBezTo>
                    <a:pt x="12118" y="17788"/>
                    <a:pt x="12118" y="17788"/>
                    <a:pt x="12118" y="17788"/>
                  </a:cubicBezTo>
                  <a:cubicBezTo>
                    <a:pt x="12118" y="17855"/>
                    <a:pt x="12118" y="17855"/>
                    <a:pt x="12118" y="17855"/>
                  </a:cubicBezTo>
                  <a:cubicBezTo>
                    <a:pt x="12118" y="17855"/>
                    <a:pt x="12118" y="17855"/>
                    <a:pt x="12118" y="17855"/>
                  </a:cubicBezTo>
                  <a:cubicBezTo>
                    <a:pt x="12175" y="17922"/>
                    <a:pt x="12175" y="17922"/>
                    <a:pt x="12175" y="17922"/>
                  </a:cubicBezTo>
                  <a:cubicBezTo>
                    <a:pt x="12231" y="17922"/>
                    <a:pt x="12231" y="17922"/>
                    <a:pt x="12231" y="17922"/>
                  </a:cubicBezTo>
                  <a:cubicBezTo>
                    <a:pt x="12231" y="17922"/>
                    <a:pt x="12231" y="17922"/>
                    <a:pt x="12231" y="17922"/>
                  </a:cubicBezTo>
                  <a:cubicBezTo>
                    <a:pt x="12231" y="17989"/>
                    <a:pt x="12231" y="17989"/>
                    <a:pt x="12231" y="17989"/>
                  </a:cubicBezTo>
                  <a:cubicBezTo>
                    <a:pt x="12287" y="17989"/>
                    <a:pt x="12287" y="17989"/>
                    <a:pt x="12287" y="17989"/>
                  </a:cubicBezTo>
                  <a:cubicBezTo>
                    <a:pt x="12287" y="18123"/>
                    <a:pt x="12287" y="18123"/>
                    <a:pt x="12287" y="18123"/>
                  </a:cubicBezTo>
                  <a:cubicBezTo>
                    <a:pt x="12287" y="18123"/>
                    <a:pt x="12287" y="18123"/>
                    <a:pt x="12287" y="18123"/>
                  </a:cubicBezTo>
                  <a:cubicBezTo>
                    <a:pt x="12287" y="18189"/>
                    <a:pt x="12287" y="18189"/>
                    <a:pt x="12287" y="18189"/>
                  </a:cubicBezTo>
                  <a:cubicBezTo>
                    <a:pt x="12175" y="18323"/>
                    <a:pt x="12175" y="18323"/>
                    <a:pt x="12175" y="18323"/>
                  </a:cubicBezTo>
                  <a:cubicBezTo>
                    <a:pt x="12231" y="18256"/>
                    <a:pt x="12231" y="18256"/>
                    <a:pt x="12231" y="18256"/>
                  </a:cubicBezTo>
                  <a:cubicBezTo>
                    <a:pt x="12287" y="18189"/>
                    <a:pt x="12287" y="18189"/>
                    <a:pt x="12287" y="18189"/>
                  </a:cubicBezTo>
                  <a:cubicBezTo>
                    <a:pt x="12343" y="18256"/>
                    <a:pt x="12343" y="18256"/>
                    <a:pt x="12343" y="18256"/>
                  </a:cubicBezTo>
                  <a:cubicBezTo>
                    <a:pt x="12399" y="18256"/>
                    <a:pt x="12399" y="18256"/>
                    <a:pt x="12399" y="18256"/>
                  </a:cubicBezTo>
                  <a:cubicBezTo>
                    <a:pt x="12455" y="18256"/>
                    <a:pt x="12455" y="18256"/>
                    <a:pt x="12455" y="18256"/>
                  </a:cubicBezTo>
                  <a:cubicBezTo>
                    <a:pt x="12455" y="18256"/>
                    <a:pt x="12455" y="18256"/>
                    <a:pt x="12455" y="18256"/>
                  </a:cubicBezTo>
                  <a:cubicBezTo>
                    <a:pt x="12455" y="18189"/>
                    <a:pt x="12455" y="18189"/>
                    <a:pt x="12455" y="18189"/>
                  </a:cubicBezTo>
                  <a:cubicBezTo>
                    <a:pt x="12567" y="18056"/>
                    <a:pt x="12567" y="18056"/>
                    <a:pt x="12567" y="18056"/>
                  </a:cubicBezTo>
                  <a:cubicBezTo>
                    <a:pt x="12567" y="18056"/>
                    <a:pt x="12567" y="18056"/>
                    <a:pt x="12567" y="18056"/>
                  </a:cubicBezTo>
                  <a:cubicBezTo>
                    <a:pt x="12567" y="18123"/>
                    <a:pt x="12567" y="18123"/>
                    <a:pt x="12567" y="18123"/>
                  </a:cubicBezTo>
                  <a:cubicBezTo>
                    <a:pt x="12567" y="18123"/>
                    <a:pt x="12567" y="18123"/>
                    <a:pt x="12567" y="18123"/>
                  </a:cubicBezTo>
                  <a:cubicBezTo>
                    <a:pt x="12623" y="18123"/>
                    <a:pt x="12623" y="18123"/>
                    <a:pt x="12623" y="18123"/>
                  </a:cubicBezTo>
                  <a:cubicBezTo>
                    <a:pt x="12623" y="18256"/>
                    <a:pt x="12623" y="18256"/>
                    <a:pt x="12623" y="18256"/>
                  </a:cubicBezTo>
                  <a:cubicBezTo>
                    <a:pt x="12623" y="18323"/>
                    <a:pt x="12623" y="18323"/>
                    <a:pt x="12623" y="18323"/>
                  </a:cubicBezTo>
                  <a:cubicBezTo>
                    <a:pt x="12679" y="18390"/>
                    <a:pt x="12679" y="18390"/>
                    <a:pt x="12679" y="18390"/>
                  </a:cubicBezTo>
                  <a:cubicBezTo>
                    <a:pt x="12736" y="18390"/>
                    <a:pt x="12736" y="18390"/>
                    <a:pt x="12736" y="18390"/>
                  </a:cubicBezTo>
                  <a:cubicBezTo>
                    <a:pt x="12679" y="18323"/>
                    <a:pt x="12679" y="18323"/>
                    <a:pt x="12679" y="18323"/>
                  </a:cubicBezTo>
                  <a:cubicBezTo>
                    <a:pt x="12679" y="18323"/>
                    <a:pt x="12679" y="18323"/>
                    <a:pt x="12679" y="18323"/>
                  </a:cubicBezTo>
                  <a:cubicBezTo>
                    <a:pt x="12623" y="18256"/>
                    <a:pt x="12623" y="18256"/>
                    <a:pt x="12623" y="18256"/>
                  </a:cubicBezTo>
                  <a:cubicBezTo>
                    <a:pt x="12679" y="18123"/>
                    <a:pt x="12679" y="18123"/>
                    <a:pt x="12679" y="18123"/>
                  </a:cubicBezTo>
                  <a:cubicBezTo>
                    <a:pt x="12679" y="18123"/>
                    <a:pt x="12679" y="18123"/>
                    <a:pt x="12679" y="18123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623" y="18056"/>
                    <a:pt x="12623" y="18056"/>
                    <a:pt x="12623" y="18056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736" y="17922"/>
                    <a:pt x="12736" y="17922"/>
                    <a:pt x="12736" y="17922"/>
                  </a:cubicBezTo>
                  <a:cubicBezTo>
                    <a:pt x="12792" y="17922"/>
                    <a:pt x="12792" y="17922"/>
                    <a:pt x="12792" y="17922"/>
                  </a:cubicBezTo>
                  <a:cubicBezTo>
                    <a:pt x="12736" y="17855"/>
                    <a:pt x="12736" y="17855"/>
                    <a:pt x="12736" y="17855"/>
                  </a:cubicBezTo>
                  <a:cubicBezTo>
                    <a:pt x="12736" y="17788"/>
                    <a:pt x="12736" y="17788"/>
                    <a:pt x="12736" y="17788"/>
                  </a:cubicBezTo>
                  <a:cubicBezTo>
                    <a:pt x="12736" y="17788"/>
                    <a:pt x="12736" y="17788"/>
                    <a:pt x="12736" y="17788"/>
                  </a:cubicBezTo>
                  <a:cubicBezTo>
                    <a:pt x="12736" y="17721"/>
                    <a:pt x="12736" y="17721"/>
                    <a:pt x="12736" y="17721"/>
                  </a:cubicBezTo>
                  <a:cubicBezTo>
                    <a:pt x="12792" y="17654"/>
                    <a:pt x="12792" y="17654"/>
                    <a:pt x="12792" y="17654"/>
                  </a:cubicBezTo>
                  <a:cubicBezTo>
                    <a:pt x="12736" y="17654"/>
                    <a:pt x="12736" y="17654"/>
                    <a:pt x="12736" y="17654"/>
                  </a:cubicBezTo>
                  <a:cubicBezTo>
                    <a:pt x="12736" y="17588"/>
                    <a:pt x="12736" y="17588"/>
                    <a:pt x="12736" y="17588"/>
                  </a:cubicBezTo>
                  <a:cubicBezTo>
                    <a:pt x="12736" y="17588"/>
                    <a:pt x="12736" y="17588"/>
                    <a:pt x="12736" y="17588"/>
                  </a:cubicBezTo>
                  <a:cubicBezTo>
                    <a:pt x="12736" y="17521"/>
                    <a:pt x="12736" y="17521"/>
                    <a:pt x="12736" y="17521"/>
                  </a:cubicBezTo>
                  <a:cubicBezTo>
                    <a:pt x="12736" y="17454"/>
                    <a:pt x="12736" y="17454"/>
                    <a:pt x="12736" y="17454"/>
                  </a:cubicBezTo>
                  <a:cubicBezTo>
                    <a:pt x="12736" y="17387"/>
                    <a:pt x="12736" y="17387"/>
                    <a:pt x="12736" y="17387"/>
                  </a:cubicBezTo>
                  <a:cubicBezTo>
                    <a:pt x="12736" y="17253"/>
                    <a:pt x="12736" y="17253"/>
                    <a:pt x="12736" y="17253"/>
                  </a:cubicBezTo>
                  <a:cubicBezTo>
                    <a:pt x="12792" y="17253"/>
                    <a:pt x="12792" y="17253"/>
                    <a:pt x="12792" y="17253"/>
                  </a:cubicBezTo>
                  <a:cubicBezTo>
                    <a:pt x="12792" y="17186"/>
                    <a:pt x="12792" y="17186"/>
                    <a:pt x="12792" y="17186"/>
                  </a:cubicBezTo>
                  <a:cubicBezTo>
                    <a:pt x="12792" y="17186"/>
                    <a:pt x="12792" y="17186"/>
                    <a:pt x="12792" y="17186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053"/>
                    <a:pt x="12792" y="17053"/>
                    <a:pt x="12792" y="17053"/>
                  </a:cubicBezTo>
                  <a:cubicBezTo>
                    <a:pt x="12792" y="17053"/>
                    <a:pt x="12792" y="17053"/>
                    <a:pt x="12792" y="17053"/>
                  </a:cubicBezTo>
                  <a:cubicBezTo>
                    <a:pt x="12792" y="16986"/>
                    <a:pt x="12792" y="16986"/>
                    <a:pt x="12792" y="16986"/>
                  </a:cubicBezTo>
                  <a:cubicBezTo>
                    <a:pt x="12792" y="16986"/>
                    <a:pt x="12792" y="16986"/>
                    <a:pt x="12792" y="16986"/>
                  </a:cubicBezTo>
                  <a:cubicBezTo>
                    <a:pt x="12736" y="16919"/>
                    <a:pt x="12736" y="16919"/>
                    <a:pt x="12736" y="16919"/>
                  </a:cubicBezTo>
                  <a:cubicBezTo>
                    <a:pt x="12736" y="16852"/>
                    <a:pt x="12736" y="16852"/>
                    <a:pt x="12736" y="16852"/>
                  </a:cubicBezTo>
                  <a:cubicBezTo>
                    <a:pt x="12736" y="16852"/>
                    <a:pt x="12736" y="16852"/>
                    <a:pt x="12736" y="16852"/>
                  </a:cubicBezTo>
                  <a:cubicBezTo>
                    <a:pt x="12792" y="16785"/>
                    <a:pt x="12792" y="16785"/>
                    <a:pt x="12792" y="16785"/>
                  </a:cubicBezTo>
                  <a:cubicBezTo>
                    <a:pt x="12904" y="16785"/>
                    <a:pt x="12904" y="16785"/>
                    <a:pt x="12904" y="16785"/>
                  </a:cubicBezTo>
                  <a:cubicBezTo>
                    <a:pt x="12960" y="16785"/>
                    <a:pt x="12960" y="16785"/>
                    <a:pt x="12960" y="16785"/>
                  </a:cubicBezTo>
                  <a:cubicBezTo>
                    <a:pt x="13016" y="16785"/>
                    <a:pt x="13016" y="16785"/>
                    <a:pt x="13016" y="16785"/>
                  </a:cubicBezTo>
                  <a:cubicBezTo>
                    <a:pt x="13016" y="16718"/>
                    <a:pt x="13016" y="16718"/>
                    <a:pt x="13016" y="16718"/>
                  </a:cubicBezTo>
                  <a:cubicBezTo>
                    <a:pt x="13128" y="16651"/>
                    <a:pt x="13128" y="16651"/>
                    <a:pt x="13128" y="16651"/>
                  </a:cubicBezTo>
                  <a:cubicBezTo>
                    <a:pt x="13297" y="16651"/>
                    <a:pt x="13297" y="16651"/>
                    <a:pt x="13297" y="16651"/>
                  </a:cubicBezTo>
                  <a:cubicBezTo>
                    <a:pt x="13297" y="16585"/>
                    <a:pt x="13297" y="16585"/>
                    <a:pt x="13297" y="16585"/>
                  </a:cubicBezTo>
                  <a:cubicBezTo>
                    <a:pt x="13297" y="16585"/>
                    <a:pt x="13297" y="16585"/>
                    <a:pt x="13297" y="16585"/>
                  </a:cubicBezTo>
                  <a:cubicBezTo>
                    <a:pt x="13409" y="16518"/>
                    <a:pt x="13409" y="16518"/>
                    <a:pt x="13409" y="16518"/>
                  </a:cubicBezTo>
                  <a:cubicBezTo>
                    <a:pt x="13465" y="16451"/>
                    <a:pt x="13465" y="16451"/>
                    <a:pt x="13465" y="16451"/>
                  </a:cubicBezTo>
                  <a:cubicBezTo>
                    <a:pt x="13521" y="16451"/>
                    <a:pt x="13521" y="16451"/>
                    <a:pt x="13521" y="16451"/>
                  </a:cubicBezTo>
                  <a:cubicBezTo>
                    <a:pt x="13577" y="16317"/>
                    <a:pt x="13577" y="16317"/>
                    <a:pt x="13577" y="16317"/>
                  </a:cubicBezTo>
                  <a:cubicBezTo>
                    <a:pt x="13577" y="16317"/>
                    <a:pt x="13577" y="16317"/>
                    <a:pt x="13577" y="16317"/>
                  </a:cubicBezTo>
                  <a:cubicBezTo>
                    <a:pt x="13633" y="16317"/>
                    <a:pt x="13633" y="16317"/>
                    <a:pt x="13633" y="16317"/>
                  </a:cubicBezTo>
                  <a:cubicBezTo>
                    <a:pt x="13689" y="16317"/>
                    <a:pt x="13689" y="16317"/>
                    <a:pt x="13689" y="16317"/>
                  </a:cubicBezTo>
                  <a:cubicBezTo>
                    <a:pt x="13689" y="16317"/>
                    <a:pt x="13689" y="16317"/>
                    <a:pt x="13689" y="16317"/>
                  </a:cubicBezTo>
                  <a:cubicBezTo>
                    <a:pt x="13689" y="16250"/>
                    <a:pt x="13689" y="16250"/>
                    <a:pt x="13689" y="16250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250"/>
                    <a:pt x="13633" y="16250"/>
                    <a:pt x="13633" y="16250"/>
                  </a:cubicBezTo>
                  <a:cubicBezTo>
                    <a:pt x="13577" y="16250"/>
                    <a:pt x="13577" y="16250"/>
                    <a:pt x="13577" y="16250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050"/>
                    <a:pt x="13633" y="16050"/>
                    <a:pt x="13633" y="16050"/>
                  </a:cubicBezTo>
                  <a:cubicBezTo>
                    <a:pt x="13689" y="16050"/>
                    <a:pt x="13689" y="16050"/>
                    <a:pt x="13689" y="16050"/>
                  </a:cubicBezTo>
                  <a:cubicBezTo>
                    <a:pt x="13689" y="15916"/>
                    <a:pt x="13689" y="15916"/>
                    <a:pt x="13689" y="15916"/>
                  </a:cubicBezTo>
                  <a:cubicBezTo>
                    <a:pt x="13689" y="15849"/>
                    <a:pt x="13689" y="15849"/>
                    <a:pt x="13689" y="15849"/>
                  </a:cubicBezTo>
                  <a:cubicBezTo>
                    <a:pt x="13633" y="15782"/>
                    <a:pt x="13633" y="15782"/>
                    <a:pt x="13633" y="15782"/>
                  </a:cubicBezTo>
                  <a:cubicBezTo>
                    <a:pt x="13633" y="15648"/>
                    <a:pt x="13633" y="15648"/>
                    <a:pt x="13633" y="15648"/>
                  </a:cubicBezTo>
                  <a:cubicBezTo>
                    <a:pt x="13633" y="15515"/>
                    <a:pt x="13633" y="15515"/>
                    <a:pt x="13633" y="15515"/>
                  </a:cubicBezTo>
                  <a:cubicBezTo>
                    <a:pt x="13577" y="15381"/>
                    <a:pt x="13577" y="15381"/>
                    <a:pt x="13577" y="15381"/>
                  </a:cubicBezTo>
                  <a:cubicBezTo>
                    <a:pt x="13521" y="15314"/>
                    <a:pt x="13521" y="15314"/>
                    <a:pt x="13521" y="15314"/>
                  </a:cubicBezTo>
                  <a:cubicBezTo>
                    <a:pt x="13465" y="15247"/>
                    <a:pt x="13465" y="15247"/>
                    <a:pt x="13465" y="15247"/>
                  </a:cubicBezTo>
                  <a:cubicBezTo>
                    <a:pt x="13465" y="15247"/>
                    <a:pt x="13465" y="15247"/>
                    <a:pt x="13465" y="15247"/>
                  </a:cubicBezTo>
                  <a:cubicBezTo>
                    <a:pt x="13409" y="15247"/>
                    <a:pt x="13409" y="15247"/>
                    <a:pt x="13409" y="15247"/>
                  </a:cubicBezTo>
                  <a:cubicBezTo>
                    <a:pt x="13465" y="15113"/>
                    <a:pt x="13465" y="15113"/>
                    <a:pt x="13465" y="15113"/>
                  </a:cubicBezTo>
                  <a:cubicBezTo>
                    <a:pt x="13521" y="15113"/>
                    <a:pt x="13521" y="15113"/>
                    <a:pt x="13521" y="15113"/>
                  </a:cubicBezTo>
                  <a:cubicBezTo>
                    <a:pt x="13633" y="14913"/>
                    <a:pt x="13633" y="14913"/>
                    <a:pt x="13633" y="14913"/>
                  </a:cubicBezTo>
                  <a:cubicBezTo>
                    <a:pt x="13689" y="14913"/>
                    <a:pt x="13689" y="14913"/>
                    <a:pt x="13689" y="14913"/>
                  </a:cubicBezTo>
                  <a:cubicBezTo>
                    <a:pt x="13689" y="14913"/>
                    <a:pt x="13689" y="14913"/>
                    <a:pt x="13689" y="14913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745" y="14779"/>
                    <a:pt x="13745" y="14779"/>
                    <a:pt x="13745" y="14779"/>
                  </a:cubicBezTo>
                  <a:cubicBezTo>
                    <a:pt x="13745" y="14779"/>
                    <a:pt x="13745" y="14779"/>
                    <a:pt x="13745" y="14779"/>
                  </a:cubicBezTo>
                  <a:cubicBezTo>
                    <a:pt x="13802" y="14846"/>
                    <a:pt x="13802" y="14846"/>
                    <a:pt x="13802" y="14846"/>
                  </a:cubicBezTo>
                  <a:cubicBezTo>
                    <a:pt x="13802" y="14846"/>
                    <a:pt x="13802" y="14846"/>
                    <a:pt x="13802" y="14846"/>
                  </a:cubicBezTo>
                  <a:cubicBezTo>
                    <a:pt x="13802" y="14779"/>
                    <a:pt x="13802" y="14779"/>
                    <a:pt x="13802" y="14779"/>
                  </a:cubicBezTo>
                  <a:cubicBezTo>
                    <a:pt x="13802" y="14712"/>
                    <a:pt x="13802" y="14712"/>
                    <a:pt x="13802" y="14712"/>
                  </a:cubicBezTo>
                  <a:cubicBezTo>
                    <a:pt x="13858" y="14712"/>
                    <a:pt x="13858" y="14712"/>
                    <a:pt x="13858" y="14712"/>
                  </a:cubicBezTo>
                  <a:cubicBezTo>
                    <a:pt x="13914" y="14645"/>
                    <a:pt x="13914" y="14645"/>
                    <a:pt x="13914" y="14645"/>
                  </a:cubicBezTo>
                  <a:cubicBezTo>
                    <a:pt x="13914" y="14578"/>
                    <a:pt x="13914" y="14578"/>
                    <a:pt x="13914" y="14578"/>
                  </a:cubicBezTo>
                  <a:cubicBezTo>
                    <a:pt x="13858" y="14578"/>
                    <a:pt x="13858" y="14578"/>
                    <a:pt x="13858" y="14578"/>
                  </a:cubicBezTo>
                  <a:cubicBezTo>
                    <a:pt x="13858" y="14578"/>
                    <a:pt x="13858" y="14578"/>
                    <a:pt x="13858" y="14578"/>
                  </a:cubicBezTo>
                  <a:cubicBezTo>
                    <a:pt x="13858" y="14511"/>
                    <a:pt x="13858" y="14511"/>
                    <a:pt x="13858" y="14511"/>
                  </a:cubicBezTo>
                  <a:cubicBezTo>
                    <a:pt x="13858" y="14445"/>
                    <a:pt x="13858" y="14445"/>
                    <a:pt x="13858" y="14445"/>
                  </a:cubicBezTo>
                  <a:cubicBezTo>
                    <a:pt x="13858" y="14445"/>
                    <a:pt x="13858" y="14445"/>
                    <a:pt x="13858" y="14445"/>
                  </a:cubicBezTo>
                  <a:cubicBezTo>
                    <a:pt x="13858" y="14378"/>
                    <a:pt x="13858" y="14378"/>
                    <a:pt x="13858" y="14378"/>
                  </a:cubicBezTo>
                  <a:cubicBezTo>
                    <a:pt x="13914" y="14378"/>
                    <a:pt x="13914" y="14378"/>
                    <a:pt x="13914" y="14378"/>
                  </a:cubicBezTo>
                  <a:cubicBezTo>
                    <a:pt x="13858" y="14378"/>
                    <a:pt x="13858" y="14378"/>
                    <a:pt x="13858" y="14378"/>
                  </a:cubicBezTo>
                  <a:cubicBezTo>
                    <a:pt x="13858" y="14311"/>
                    <a:pt x="13858" y="14311"/>
                    <a:pt x="13858" y="14311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802" y="14244"/>
                    <a:pt x="13802" y="14244"/>
                    <a:pt x="13802" y="14244"/>
                  </a:cubicBezTo>
                  <a:cubicBezTo>
                    <a:pt x="13802" y="14244"/>
                    <a:pt x="13802" y="14244"/>
                    <a:pt x="13802" y="14244"/>
                  </a:cubicBezTo>
                  <a:cubicBezTo>
                    <a:pt x="13802" y="14177"/>
                    <a:pt x="13802" y="14177"/>
                    <a:pt x="13802" y="14177"/>
                  </a:cubicBezTo>
                  <a:cubicBezTo>
                    <a:pt x="13914" y="14110"/>
                    <a:pt x="13914" y="14110"/>
                    <a:pt x="13914" y="14110"/>
                  </a:cubicBezTo>
                  <a:cubicBezTo>
                    <a:pt x="13970" y="13976"/>
                    <a:pt x="13970" y="13976"/>
                    <a:pt x="13970" y="13976"/>
                  </a:cubicBezTo>
                  <a:cubicBezTo>
                    <a:pt x="13970" y="13910"/>
                    <a:pt x="13970" y="13910"/>
                    <a:pt x="13970" y="13910"/>
                  </a:cubicBezTo>
                  <a:cubicBezTo>
                    <a:pt x="14026" y="13910"/>
                    <a:pt x="14026" y="13910"/>
                    <a:pt x="14026" y="13910"/>
                  </a:cubicBezTo>
                  <a:cubicBezTo>
                    <a:pt x="14026" y="13910"/>
                    <a:pt x="14026" y="13910"/>
                    <a:pt x="14026" y="13910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3970" y="13776"/>
                    <a:pt x="13970" y="13776"/>
                    <a:pt x="13970" y="13776"/>
                  </a:cubicBezTo>
                  <a:cubicBezTo>
                    <a:pt x="13970" y="13776"/>
                    <a:pt x="13970" y="13776"/>
                    <a:pt x="13970" y="13776"/>
                  </a:cubicBezTo>
                  <a:cubicBezTo>
                    <a:pt x="13970" y="13642"/>
                    <a:pt x="13970" y="13642"/>
                    <a:pt x="13970" y="13642"/>
                  </a:cubicBezTo>
                  <a:cubicBezTo>
                    <a:pt x="13970" y="13575"/>
                    <a:pt x="13970" y="13575"/>
                    <a:pt x="13970" y="13575"/>
                  </a:cubicBezTo>
                  <a:cubicBezTo>
                    <a:pt x="13970" y="13508"/>
                    <a:pt x="13970" y="13508"/>
                    <a:pt x="13970" y="13508"/>
                  </a:cubicBezTo>
                  <a:cubicBezTo>
                    <a:pt x="14026" y="13508"/>
                    <a:pt x="14026" y="13508"/>
                    <a:pt x="14026" y="13508"/>
                  </a:cubicBezTo>
                  <a:cubicBezTo>
                    <a:pt x="14026" y="13508"/>
                    <a:pt x="14026" y="13508"/>
                    <a:pt x="14026" y="13508"/>
                  </a:cubicBezTo>
                  <a:cubicBezTo>
                    <a:pt x="14082" y="13508"/>
                    <a:pt x="14082" y="13508"/>
                    <a:pt x="14082" y="13508"/>
                  </a:cubicBezTo>
                  <a:cubicBezTo>
                    <a:pt x="14082" y="13441"/>
                    <a:pt x="14082" y="13441"/>
                    <a:pt x="14082" y="13441"/>
                  </a:cubicBezTo>
                  <a:cubicBezTo>
                    <a:pt x="14082" y="13441"/>
                    <a:pt x="14082" y="13441"/>
                    <a:pt x="14082" y="13441"/>
                  </a:cubicBezTo>
                  <a:cubicBezTo>
                    <a:pt x="14138" y="13441"/>
                    <a:pt x="14138" y="13441"/>
                    <a:pt x="14138" y="13441"/>
                  </a:cubicBezTo>
                  <a:cubicBezTo>
                    <a:pt x="14138" y="13441"/>
                    <a:pt x="14138" y="13441"/>
                    <a:pt x="14138" y="13441"/>
                  </a:cubicBezTo>
                  <a:cubicBezTo>
                    <a:pt x="14194" y="13441"/>
                    <a:pt x="14194" y="13441"/>
                    <a:pt x="14194" y="13441"/>
                  </a:cubicBezTo>
                  <a:cubicBezTo>
                    <a:pt x="14250" y="13441"/>
                    <a:pt x="14250" y="13441"/>
                    <a:pt x="14250" y="13441"/>
                  </a:cubicBezTo>
                  <a:cubicBezTo>
                    <a:pt x="14363" y="13508"/>
                    <a:pt x="14363" y="13508"/>
                    <a:pt x="14363" y="13508"/>
                  </a:cubicBezTo>
                  <a:cubicBezTo>
                    <a:pt x="14475" y="13575"/>
                    <a:pt x="14475" y="13575"/>
                    <a:pt x="14475" y="13575"/>
                  </a:cubicBezTo>
                  <a:cubicBezTo>
                    <a:pt x="14531" y="13575"/>
                    <a:pt x="14531" y="13575"/>
                    <a:pt x="14531" y="13575"/>
                  </a:cubicBezTo>
                  <a:cubicBezTo>
                    <a:pt x="14531" y="13575"/>
                    <a:pt x="14531" y="13575"/>
                    <a:pt x="14531" y="13575"/>
                  </a:cubicBezTo>
                  <a:cubicBezTo>
                    <a:pt x="14475" y="13642"/>
                    <a:pt x="14475" y="13642"/>
                    <a:pt x="14475" y="13642"/>
                  </a:cubicBezTo>
                  <a:cubicBezTo>
                    <a:pt x="14531" y="13642"/>
                    <a:pt x="14531" y="13642"/>
                    <a:pt x="14531" y="13642"/>
                  </a:cubicBezTo>
                  <a:cubicBezTo>
                    <a:pt x="14587" y="13575"/>
                    <a:pt x="14587" y="13575"/>
                    <a:pt x="14587" y="13575"/>
                  </a:cubicBezTo>
                  <a:cubicBezTo>
                    <a:pt x="14643" y="13575"/>
                    <a:pt x="14643" y="13575"/>
                    <a:pt x="14643" y="13575"/>
                  </a:cubicBezTo>
                  <a:cubicBezTo>
                    <a:pt x="14699" y="13575"/>
                    <a:pt x="14699" y="13575"/>
                    <a:pt x="14699" y="13575"/>
                  </a:cubicBezTo>
                  <a:cubicBezTo>
                    <a:pt x="14699" y="13575"/>
                    <a:pt x="14699" y="13575"/>
                    <a:pt x="14699" y="13575"/>
                  </a:cubicBezTo>
                  <a:cubicBezTo>
                    <a:pt x="14755" y="13642"/>
                    <a:pt x="14755" y="13642"/>
                    <a:pt x="14755" y="13642"/>
                  </a:cubicBezTo>
                  <a:cubicBezTo>
                    <a:pt x="14755" y="13575"/>
                    <a:pt x="14755" y="13575"/>
                    <a:pt x="14755" y="13575"/>
                  </a:cubicBezTo>
                  <a:cubicBezTo>
                    <a:pt x="14811" y="13642"/>
                    <a:pt x="14811" y="13642"/>
                    <a:pt x="14811" y="13642"/>
                  </a:cubicBezTo>
                  <a:cubicBezTo>
                    <a:pt x="14811" y="13575"/>
                    <a:pt x="14811" y="13575"/>
                    <a:pt x="14811" y="13575"/>
                  </a:cubicBezTo>
                  <a:cubicBezTo>
                    <a:pt x="14868" y="13575"/>
                    <a:pt x="14868" y="13575"/>
                    <a:pt x="14868" y="13575"/>
                  </a:cubicBezTo>
                  <a:cubicBezTo>
                    <a:pt x="14924" y="13575"/>
                    <a:pt x="14924" y="13575"/>
                    <a:pt x="14924" y="13575"/>
                  </a:cubicBezTo>
                  <a:cubicBezTo>
                    <a:pt x="15036" y="13642"/>
                    <a:pt x="15036" y="13642"/>
                    <a:pt x="15036" y="13642"/>
                  </a:cubicBezTo>
                  <a:cubicBezTo>
                    <a:pt x="15036" y="13709"/>
                    <a:pt x="15036" y="13709"/>
                    <a:pt x="15036" y="13709"/>
                  </a:cubicBezTo>
                  <a:cubicBezTo>
                    <a:pt x="15092" y="13709"/>
                    <a:pt x="15092" y="13709"/>
                    <a:pt x="15092" y="13709"/>
                  </a:cubicBezTo>
                  <a:cubicBezTo>
                    <a:pt x="15148" y="13709"/>
                    <a:pt x="15148" y="13709"/>
                    <a:pt x="15148" y="13709"/>
                  </a:cubicBezTo>
                  <a:cubicBezTo>
                    <a:pt x="15148" y="13843"/>
                    <a:pt x="15148" y="13843"/>
                    <a:pt x="15148" y="13843"/>
                  </a:cubicBezTo>
                  <a:cubicBezTo>
                    <a:pt x="15092" y="13843"/>
                    <a:pt x="15092" y="13843"/>
                    <a:pt x="15092" y="13843"/>
                  </a:cubicBezTo>
                  <a:cubicBezTo>
                    <a:pt x="15092" y="13910"/>
                    <a:pt x="15092" y="13910"/>
                    <a:pt x="15092" y="13910"/>
                  </a:cubicBezTo>
                  <a:cubicBezTo>
                    <a:pt x="15148" y="13843"/>
                    <a:pt x="15148" y="13843"/>
                    <a:pt x="15148" y="13843"/>
                  </a:cubicBezTo>
                  <a:cubicBezTo>
                    <a:pt x="15204" y="13910"/>
                    <a:pt x="15204" y="13910"/>
                    <a:pt x="15204" y="13910"/>
                  </a:cubicBezTo>
                  <a:cubicBezTo>
                    <a:pt x="15204" y="13976"/>
                    <a:pt x="15204" y="13976"/>
                    <a:pt x="15204" y="13976"/>
                  </a:cubicBezTo>
                  <a:cubicBezTo>
                    <a:pt x="15148" y="13976"/>
                    <a:pt x="15148" y="13976"/>
                    <a:pt x="15148" y="13976"/>
                  </a:cubicBezTo>
                  <a:cubicBezTo>
                    <a:pt x="15204" y="14043"/>
                    <a:pt x="15204" y="14043"/>
                    <a:pt x="15204" y="14043"/>
                  </a:cubicBezTo>
                  <a:cubicBezTo>
                    <a:pt x="15260" y="13976"/>
                    <a:pt x="15260" y="13976"/>
                    <a:pt x="15260" y="13976"/>
                  </a:cubicBezTo>
                  <a:cubicBezTo>
                    <a:pt x="15260" y="14043"/>
                    <a:pt x="15260" y="14043"/>
                    <a:pt x="15260" y="14043"/>
                  </a:cubicBezTo>
                  <a:cubicBezTo>
                    <a:pt x="15260" y="14110"/>
                    <a:pt x="15260" y="14110"/>
                    <a:pt x="15260" y="14110"/>
                  </a:cubicBezTo>
                  <a:cubicBezTo>
                    <a:pt x="15260" y="14043"/>
                    <a:pt x="15260" y="14043"/>
                    <a:pt x="15260" y="14043"/>
                  </a:cubicBezTo>
                  <a:cubicBezTo>
                    <a:pt x="15204" y="14110"/>
                    <a:pt x="15204" y="14110"/>
                    <a:pt x="15204" y="14110"/>
                  </a:cubicBezTo>
                  <a:cubicBezTo>
                    <a:pt x="15148" y="14110"/>
                    <a:pt x="15148" y="14110"/>
                    <a:pt x="15148" y="14110"/>
                  </a:cubicBezTo>
                  <a:cubicBezTo>
                    <a:pt x="15260" y="14177"/>
                    <a:pt x="15260" y="14177"/>
                    <a:pt x="15260" y="14177"/>
                  </a:cubicBezTo>
                  <a:cubicBezTo>
                    <a:pt x="15260" y="14244"/>
                    <a:pt x="15260" y="14244"/>
                    <a:pt x="15260" y="14244"/>
                  </a:cubicBezTo>
                  <a:cubicBezTo>
                    <a:pt x="15260" y="14177"/>
                    <a:pt x="15260" y="14177"/>
                    <a:pt x="15260" y="14177"/>
                  </a:cubicBezTo>
                  <a:cubicBezTo>
                    <a:pt x="15260" y="14244"/>
                    <a:pt x="15260" y="14244"/>
                    <a:pt x="15260" y="14244"/>
                  </a:cubicBezTo>
                  <a:cubicBezTo>
                    <a:pt x="15316" y="14177"/>
                    <a:pt x="15316" y="14177"/>
                    <a:pt x="15316" y="14177"/>
                  </a:cubicBezTo>
                  <a:cubicBezTo>
                    <a:pt x="15372" y="14244"/>
                    <a:pt x="15372" y="14244"/>
                    <a:pt x="15372" y="14244"/>
                  </a:cubicBezTo>
                  <a:cubicBezTo>
                    <a:pt x="15429" y="14244"/>
                    <a:pt x="15429" y="14244"/>
                    <a:pt x="15429" y="14244"/>
                  </a:cubicBezTo>
                  <a:cubicBezTo>
                    <a:pt x="15429" y="14311"/>
                    <a:pt x="15429" y="14311"/>
                    <a:pt x="15429" y="14311"/>
                  </a:cubicBezTo>
                  <a:cubicBezTo>
                    <a:pt x="15485" y="14244"/>
                    <a:pt x="15485" y="14244"/>
                    <a:pt x="15485" y="14244"/>
                  </a:cubicBezTo>
                  <a:cubicBezTo>
                    <a:pt x="15541" y="14311"/>
                    <a:pt x="15541" y="14311"/>
                    <a:pt x="15541" y="14311"/>
                  </a:cubicBezTo>
                  <a:cubicBezTo>
                    <a:pt x="15541" y="14378"/>
                    <a:pt x="15541" y="14378"/>
                    <a:pt x="15541" y="14378"/>
                  </a:cubicBezTo>
                  <a:cubicBezTo>
                    <a:pt x="15597" y="14445"/>
                    <a:pt x="15597" y="14445"/>
                    <a:pt x="15597" y="14445"/>
                  </a:cubicBezTo>
                  <a:cubicBezTo>
                    <a:pt x="15653" y="14378"/>
                    <a:pt x="15653" y="14378"/>
                    <a:pt x="15653" y="14378"/>
                  </a:cubicBezTo>
                  <a:cubicBezTo>
                    <a:pt x="15653" y="14311"/>
                    <a:pt x="15653" y="14311"/>
                    <a:pt x="15653" y="14311"/>
                  </a:cubicBezTo>
                  <a:cubicBezTo>
                    <a:pt x="15709" y="14311"/>
                    <a:pt x="15709" y="14311"/>
                    <a:pt x="15709" y="14311"/>
                  </a:cubicBezTo>
                  <a:cubicBezTo>
                    <a:pt x="15709" y="14378"/>
                    <a:pt x="15709" y="14378"/>
                    <a:pt x="15709" y="14378"/>
                  </a:cubicBezTo>
                  <a:cubicBezTo>
                    <a:pt x="15653" y="14445"/>
                    <a:pt x="15653" y="14445"/>
                    <a:pt x="15653" y="14445"/>
                  </a:cubicBezTo>
                  <a:cubicBezTo>
                    <a:pt x="15597" y="14511"/>
                    <a:pt x="15597" y="14511"/>
                    <a:pt x="15597" y="14511"/>
                  </a:cubicBezTo>
                  <a:cubicBezTo>
                    <a:pt x="15541" y="14578"/>
                    <a:pt x="15541" y="14578"/>
                    <a:pt x="15541" y="14578"/>
                  </a:cubicBezTo>
                  <a:cubicBezTo>
                    <a:pt x="15597" y="14712"/>
                    <a:pt x="15597" y="14712"/>
                    <a:pt x="15597" y="14712"/>
                  </a:cubicBezTo>
                  <a:cubicBezTo>
                    <a:pt x="15541" y="14712"/>
                    <a:pt x="15541" y="14712"/>
                    <a:pt x="15541" y="14712"/>
                  </a:cubicBezTo>
                  <a:cubicBezTo>
                    <a:pt x="15541" y="14645"/>
                    <a:pt x="15541" y="14645"/>
                    <a:pt x="15541" y="14645"/>
                  </a:cubicBezTo>
                  <a:cubicBezTo>
                    <a:pt x="15541" y="14712"/>
                    <a:pt x="15541" y="14712"/>
                    <a:pt x="15541" y="14712"/>
                  </a:cubicBezTo>
                  <a:cubicBezTo>
                    <a:pt x="15485" y="14779"/>
                    <a:pt x="15485" y="14779"/>
                    <a:pt x="15485" y="14779"/>
                  </a:cubicBezTo>
                  <a:cubicBezTo>
                    <a:pt x="15372" y="14779"/>
                    <a:pt x="15372" y="14779"/>
                    <a:pt x="15372" y="14779"/>
                  </a:cubicBezTo>
                  <a:cubicBezTo>
                    <a:pt x="15260" y="14712"/>
                    <a:pt x="15260" y="14712"/>
                    <a:pt x="15260" y="14712"/>
                  </a:cubicBezTo>
                  <a:cubicBezTo>
                    <a:pt x="15372" y="14779"/>
                    <a:pt x="15372" y="14779"/>
                    <a:pt x="15372" y="14779"/>
                  </a:cubicBezTo>
                  <a:cubicBezTo>
                    <a:pt x="15485" y="14779"/>
                    <a:pt x="15485" y="14779"/>
                    <a:pt x="15485" y="14779"/>
                  </a:cubicBezTo>
                  <a:cubicBezTo>
                    <a:pt x="15541" y="14846"/>
                    <a:pt x="15541" y="14846"/>
                    <a:pt x="15541" y="14846"/>
                  </a:cubicBezTo>
                  <a:cubicBezTo>
                    <a:pt x="15541" y="14980"/>
                    <a:pt x="15541" y="14980"/>
                    <a:pt x="15541" y="14980"/>
                  </a:cubicBezTo>
                  <a:cubicBezTo>
                    <a:pt x="15485" y="15046"/>
                    <a:pt x="15485" y="15046"/>
                    <a:pt x="15485" y="15046"/>
                  </a:cubicBezTo>
                  <a:cubicBezTo>
                    <a:pt x="15485" y="15046"/>
                    <a:pt x="15485" y="15046"/>
                    <a:pt x="15485" y="15046"/>
                  </a:cubicBezTo>
                  <a:cubicBezTo>
                    <a:pt x="15429" y="15113"/>
                    <a:pt x="15429" y="15113"/>
                    <a:pt x="15429" y="15113"/>
                  </a:cubicBezTo>
                  <a:cubicBezTo>
                    <a:pt x="15429" y="15113"/>
                    <a:pt x="15429" y="15113"/>
                    <a:pt x="15429" y="15113"/>
                  </a:cubicBezTo>
                  <a:cubicBezTo>
                    <a:pt x="15485" y="15247"/>
                    <a:pt x="15485" y="15247"/>
                    <a:pt x="15485" y="15247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429" y="15247"/>
                    <a:pt x="15429" y="15247"/>
                    <a:pt x="15429" y="15247"/>
                  </a:cubicBezTo>
                  <a:cubicBezTo>
                    <a:pt x="15485" y="15314"/>
                    <a:pt x="15485" y="15314"/>
                    <a:pt x="15485" y="15314"/>
                  </a:cubicBezTo>
                  <a:cubicBezTo>
                    <a:pt x="15541" y="15381"/>
                    <a:pt x="15541" y="15381"/>
                    <a:pt x="15541" y="15381"/>
                  </a:cubicBezTo>
                  <a:cubicBezTo>
                    <a:pt x="15541" y="15381"/>
                    <a:pt x="15541" y="15381"/>
                    <a:pt x="15541" y="15381"/>
                  </a:cubicBezTo>
                  <a:cubicBezTo>
                    <a:pt x="15541" y="15314"/>
                    <a:pt x="15541" y="15314"/>
                    <a:pt x="15541" y="15314"/>
                  </a:cubicBezTo>
                  <a:cubicBezTo>
                    <a:pt x="15597" y="15314"/>
                    <a:pt x="15597" y="15314"/>
                    <a:pt x="15597" y="15314"/>
                  </a:cubicBezTo>
                  <a:cubicBezTo>
                    <a:pt x="15653" y="15314"/>
                    <a:pt x="15653" y="15314"/>
                    <a:pt x="15653" y="15314"/>
                  </a:cubicBezTo>
                  <a:cubicBezTo>
                    <a:pt x="15653" y="15381"/>
                    <a:pt x="15653" y="15381"/>
                    <a:pt x="15653" y="15381"/>
                  </a:cubicBezTo>
                  <a:cubicBezTo>
                    <a:pt x="15653" y="15448"/>
                    <a:pt x="15653" y="15448"/>
                    <a:pt x="15653" y="15448"/>
                  </a:cubicBezTo>
                  <a:cubicBezTo>
                    <a:pt x="15653" y="15515"/>
                    <a:pt x="15653" y="15515"/>
                    <a:pt x="15653" y="15515"/>
                  </a:cubicBezTo>
                  <a:cubicBezTo>
                    <a:pt x="15597" y="15581"/>
                    <a:pt x="15597" y="15581"/>
                    <a:pt x="15597" y="15581"/>
                  </a:cubicBezTo>
                  <a:cubicBezTo>
                    <a:pt x="15597" y="15648"/>
                    <a:pt x="15597" y="15648"/>
                    <a:pt x="15597" y="15648"/>
                  </a:cubicBezTo>
                  <a:cubicBezTo>
                    <a:pt x="15541" y="15715"/>
                    <a:pt x="15541" y="15715"/>
                    <a:pt x="15541" y="15715"/>
                  </a:cubicBezTo>
                  <a:cubicBezTo>
                    <a:pt x="15597" y="15715"/>
                    <a:pt x="15597" y="15715"/>
                    <a:pt x="15597" y="15715"/>
                  </a:cubicBezTo>
                  <a:cubicBezTo>
                    <a:pt x="15653" y="15515"/>
                    <a:pt x="15653" y="15515"/>
                    <a:pt x="15653" y="15515"/>
                  </a:cubicBezTo>
                  <a:cubicBezTo>
                    <a:pt x="15709" y="15448"/>
                    <a:pt x="15709" y="15448"/>
                    <a:pt x="15709" y="15448"/>
                  </a:cubicBezTo>
                  <a:cubicBezTo>
                    <a:pt x="15765" y="15448"/>
                    <a:pt x="15765" y="15448"/>
                    <a:pt x="15765" y="15448"/>
                  </a:cubicBezTo>
                  <a:cubicBezTo>
                    <a:pt x="15765" y="15515"/>
                    <a:pt x="15765" y="15515"/>
                    <a:pt x="15765" y="15515"/>
                  </a:cubicBezTo>
                  <a:cubicBezTo>
                    <a:pt x="15765" y="15648"/>
                    <a:pt x="15765" y="15648"/>
                    <a:pt x="15765" y="15648"/>
                  </a:cubicBezTo>
                  <a:cubicBezTo>
                    <a:pt x="15709" y="15648"/>
                    <a:pt x="15709" y="15648"/>
                    <a:pt x="15709" y="15648"/>
                  </a:cubicBezTo>
                  <a:cubicBezTo>
                    <a:pt x="15765" y="15715"/>
                    <a:pt x="15765" y="15715"/>
                    <a:pt x="15765" y="15715"/>
                  </a:cubicBezTo>
                  <a:cubicBezTo>
                    <a:pt x="15709" y="15782"/>
                    <a:pt x="15709" y="15782"/>
                    <a:pt x="15709" y="15782"/>
                  </a:cubicBezTo>
                  <a:cubicBezTo>
                    <a:pt x="15765" y="15715"/>
                    <a:pt x="15765" y="15715"/>
                    <a:pt x="15765" y="15715"/>
                  </a:cubicBezTo>
                  <a:cubicBezTo>
                    <a:pt x="15765" y="15648"/>
                    <a:pt x="15765" y="15648"/>
                    <a:pt x="15765" y="15648"/>
                  </a:cubicBezTo>
                  <a:cubicBezTo>
                    <a:pt x="15821" y="15581"/>
                    <a:pt x="15821" y="15581"/>
                    <a:pt x="15821" y="15581"/>
                  </a:cubicBezTo>
                  <a:cubicBezTo>
                    <a:pt x="15877" y="15581"/>
                    <a:pt x="15877" y="15581"/>
                    <a:pt x="15877" y="15581"/>
                  </a:cubicBezTo>
                  <a:cubicBezTo>
                    <a:pt x="15934" y="15515"/>
                    <a:pt x="15934" y="15515"/>
                    <a:pt x="15934" y="15515"/>
                  </a:cubicBezTo>
                  <a:cubicBezTo>
                    <a:pt x="15934" y="15515"/>
                    <a:pt x="15934" y="15515"/>
                    <a:pt x="15934" y="15515"/>
                  </a:cubicBezTo>
                  <a:cubicBezTo>
                    <a:pt x="15990" y="15581"/>
                    <a:pt x="15990" y="15581"/>
                    <a:pt x="15990" y="15581"/>
                  </a:cubicBezTo>
                  <a:cubicBezTo>
                    <a:pt x="15990" y="15515"/>
                    <a:pt x="15990" y="15515"/>
                    <a:pt x="15990" y="15515"/>
                  </a:cubicBezTo>
                  <a:cubicBezTo>
                    <a:pt x="16046" y="15515"/>
                    <a:pt x="16046" y="15515"/>
                    <a:pt x="16046" y="15515"/>
                  </a:cubicBezTo>
                  <a:cubicBezTo>
                    <a:pt x="16046" y="15448"/>
                    <a:pt x="16046" y="15448"/>
                    <a:pt x="16046" y="15448"/>
                  </a:cubicBezTo>
                  <a:cubicBezTo>
                    <a:pt x="16046" y="15448"/>
                    <a:pt x="16046" y="15448"/>
                    <a:pt x="16046" y="15448"/>
                  </a:cubicBezTo>
                  <a:cubicBezTo>
                    <a:pt x="16158" y="15381"/>
                    <a:pt x="16158" y="15381"/>
                    <a:pt x="16158" y="15381"/>
                  </a:cubicBezTo>
                  <a:cubicBezTo>
                    <a:pt x="16158" y="15381"/>
                    <a:pt x="16158" y="15381"/>
                    <a:pt x="16158" y="15381"/>
                  </a:cubicBezTo>
                  <a:cubicBezTo>
                    <a:pt x="16158" y="15515"/>
                    <a:pt x="16158" y="15515"/>
                    <a:pt x="16158" y="15515"/>
                  </a:cubicBezTo>
                  <a:cubicBezTo>
                    <a:pt x="16158" y="15581"/>
                    <a:pt x="16158" y="15581"/>
                    <a:pt x="16158" y="15581"/>
                  </a:cubicBezTo>
                  <a:cubicBezTo>
                    <a:pt x="16214" y="15448"/>
                    <a:pt x="16214" y="15448"/>
                    <a:pt x="16214" y="15448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70" y="15314"/>
                    <a:pt x="16270" y="15314"/>
                    <a:pt x="16270" y="15314"/>
                  </a:cubicBezTo>
                  <a:cubicBezTo>
                    <a:pt x="16270" y="15314"/>
                    <a:pt x="16270" y="15314"/>
                    <a:pt x="16270" y="15314"/>
                  </a:cubicBezTo>
                  <a:cubicBezTo>
                    <a:pt x="16326" y="15247"/>
                    <a:pt x="16326" y="15247"/>
                    <a:pt x="16326" y="15247"/>
                  </a:cubicBezTo>
                  <a:cubicBezTo>
                    <a:pt x="16326" y="15180"/>
                    <a:pt x="16326" y="15180"/>
                    <a:pt x="16326" y="15180"/>
                  </a:cubicBezTo>
                  <a:cubicBezTo>
                    <a:pt x="16382" y="15180"/>
                    <a:pt x="16382" y="15180"/>
                    <a:pt x="16382" y="15180"/>
                  </a:cubicBezTo>
                  <a:cubicBezTo>
                    <a:pt x="16382" y="15113"/>
                    <a:pt x="16382" y="15113"/>
                    <a:pt x="16382" y="15113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438" y="15180"/>
                    <a:pt x="16438" y="15180"/>
                    <a:pt x="16438" y="15180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382" y="15113"/>
                    <a:pt x="16382" y="15113"/>
                    <a:pt x="16382" y="15113"/>
                  </a:cubicBezTo>
                  <a:cubicBezTo>
                    <a:pt x="16382" y="15046"/>
                    <a:pt x="16382" y="15046"/>
                    <a:pt x="16382" y="15046"/>
                  </a:cubicBezTo>
                  <a:cubicBezTo>
                    <a:pt x="16438" y="14980"/>
                    <a:pt x="16438" y="14980"/>
                    <a:pt x="16438" y="14980"/>
                  </a:cubicBezTo>
                  <a:cubicBezTo>
                    <a:pt x="16438" y="14980"/>
                    <a:pt x="16438" y="14980"/>
                    <a:pt x="16438" y="14980"/>
                  </a:cubicBezTo>
                  <a:cubicBezTo>
                    <a:pt x="16495" y="14980"/>
                    <a:pt x="16495" y="14980"/>
                    <a:pt x="16495" y="14980"/>
                  </a:cubicBezTo>
                  <a:cubicBezTo>
                    <a:pt x="16495" y="14913"/>
                    <a:pt x="16495" y="14913"/>
                    <a:pt x="16495" y="14913"/>
                  </a:cubicBezTo>
                  <a:cubicBezTo>
                    <a:pt x="16495" y="14913"/>
                    <a:pt x="16495" y="14913"/>
                    <a:pt x="16495" y="14913"/>
                  </a:cubicBezTo>
                  <a:cubicBezTo>
                    <a:pt x="16495" y="14846"/>
                    <a:pt x="16495" y="14846"/>
                    <a:pt x="16495" y="14846"/>
                  </a:cubicBezTo>
                  <a:cubicBezTo>
                    <a:pt x="16551" y="14846"/>
                    <a:pt x="16551" y="14846"/>
                    <a:pt x="16551" y="14846"/>
                  </a:cubicBezTo>
                  <a:cubicBezTo>
                    <a:pt x="16607" y="14779"/>
                    <a:pt x="16607" y="14779"/>
                    <a:pt x="16607" y="14779"/>
                  </a:cubicBezTo>
                  <a:cubicBezTo>
                    <a:pt x="16551" y="14712"/>
                    <a:pt x="16551" y="14712"/>
                    <a:pt x="16551" y="14712"/>
                  </a:cubicBezTo>
                  <a:cubicBezTo>
                    <a:pt x="16607" y="14645"/>
                    <a:pt x="16607" y="14645"/>
                    <a:pt x="16607" y="14645"/>
                  </a:cubicBezTo>
                  <a:cubicBezTo>
                    <a:pt x="16663" y="14645"/>
                    <a:pt x="16663" y="14645"/>
                    <a:pt x="16663" y="14645"/>
                  </a:cubicBezTo>
                  <a:cubicBezTo>
                    <a:pt x="16719" y="14645"/>
                    <a:pt x="16719" y="14645"/>
                    <a:pt x="16719" y="14645"/>
                  </a:cubicBezTo>
                  <a:cubicBezTo>
                    <a:pt x="16663" y="14712"/>
                    <a:pt x="16663" y="14712"/>
                    <a:pt x="16663" y="14712"/>
                  </a:cubicBezTo>
                  <a:cubicBezTo>
                    <a:pt x="16719" y="14712"/>
                    <a:pt x="16719" y="14712"/>
                    <a:pt x="16719" y="14712"/>
                  </a:cubicBezTo>
                  <a:cubicBezTo>
                    <a:pt x="16719" y="14712"/>
                    <a:pt x="16719" y="14712"/>
                    <a:pt x="16719" y="14712"/>
                  </a:cubicBezTo>
                  <a:cubicBezTo>
                    <a:pt x="16663" y="14712"/>
                    <a:pt x="16663" y="14712"/>
                    <a:pt x="16663" y="14712"/>
                  </a:cubicBezTo>
                  <a:cubicBezTo>
                    <a:pt x="16663" y="14779"/>
                    <a:pt x="16663" y="14779"/>
                    <a:pt x="16663" y="14779"/>
                  </a:cubicBezTo>
                  <a:cubicBezTo>
                    <a:pt x="16719" y="14779"/>
                    <a:pt x="16719" y="14779"/>
                    <a:pt x="16719" y="14779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719" y="14846"/>
                    <a:pt x="16719" y="14846"/>
                    <a:pt x="16719" y="14846"/>
                  </a:cubicBezTo>
                  <a:cubicBezTo>
                    <a:pt x="16719" y="14913"/>
                    <a:pt x="16719" y="14913"/>
                    <a:pt x="16719" y="14913"/>
                  </a:cubicBezTo>
                  <a:cubicBezTo>
                    <a:pt x="16663" y="14913"/>
                    <a:pt x="16663" y="14913"/>
                    <a:pt x="16663" y="14913"/>
                  </a:cubicBezTo>
                  <a:cubicBezTo>
                    <a:pt x="16719" y="14913"/>
                    <a:pt x="16719" y="14913"/>
                    <a:pt x="16719" y="14913"/>
                  </a:cubicBezTo>
                  <a:cubicBezTo>
                    <a:pt x="16719" y="14980"/>
                    <a:pt x="16719" y="14980"/>
                    <a:pt x="16719" y="14980"/>
                  </a:cubicBezTo>
                  <a:cubicBezTo>
                    <a:pt x="16663" y="14980"/>
                    <a:pt x="16663" y="14980"/>
                    <a:pt x="16663" y="14980"/>
                  </a:cubicBezTo>
                  <a:cubicBezTo>
                    <a:pt x="16719" y="15046"/>
                    <a:pt x="16719" y="15046"/>
                    <a:pt x="16719" y="15046"/>
                  </a:cubicBezTo>
                  <a:cubicBezTo>
                    <a:pt x="16719" y="15113"/>
                    <a:pt x="16719" y="15113"/>
                    <a:pt x="16719" y="15113"/>
                  </a:cubicBezTo>
                  <a:cubicBezTo>
                    <a:pt x="16775" y="15180"/>
                    <a:pt x="16775" y="15180"/>
                    <a:pt x="16775" y="15180"/>
                  </a:cubicBezTo>
                  <a:cubicBezTo>
                    <a:pt x="16719" y="15180"/>
                    <a:pt x="16719" y="15180"/>
                    <a:pt x="16719" y="15180"/>
                  </a:cubicBezTo>
                  <a:cubicBezTo>
                    <a:pt x="16719" y="15180"/>
                    <a:pt x="16719" y="15180"/>
                    <a:pt x="16719" y="15180"/>
                  </a:cubicBezTo>
                  <a:cubicBezTo>
                    <a:pt x="16663" y="15180"/>
                    <a:pt x="16663" y="15180"/>
                    <a:pt x="16663" y="15180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75" y="15180"/>
                    <a:pt x="16775" y="15180"/>
                    <a:pt x="16775" y="15180"/>
                  </a:cubicBezTo>
                  <a:cubicBezTo>
                    <a:pt x="16775" y="15247"/>
                    <a:pt x="16775" y="15247"/>
                    <a:pt x="16775" y="15247"/>
                  </a:cubicBezTo>
                  <a:cubicBezTo>
                    <a:pt x="16831" y="15247"/>
                    <a:pt x="16831" y="15247"/>
                    <a:pt x="16831" y="15247"/>
                  </a:cubicBezTo>
                  <a:cubicBezTo>
                    <a:pt x="16775" y="15314"/>
                    <a:pt x="16775" y="15314"/>
                    <a:pt x="16775" y="15314"/>
                  </a:cubicBezTo>
                  <a:cubicBezTo>
                    <a:pt x="16719" y="15381"/>
                    <a:pt x="16719" y="15381"/>
                    <a:pt x="16719" y="15381"/>
                  </a:cubicBezTo>
                  <a:cubicBezTo>
                    <a:pt x="16663" y="15314"/>
                    <a:pt x="16663" y="15314"/>
                    <a:pt x="16663" y="15314"/>
                  </a:cubicBezTo>
                  <a:cubicBezTo>
                    <a:pt x="16663" y="15381"/>
                    <a:pt x="16663" y="15381"/>
                    <a:pt x="16663" y="15381"/>
                  </a:cubicBezTo>
                  <a:cubicBezTo>
                    <a:pt x="16663" y="15381"/>
                    <a:pt x="16663" y="15381"/>
                    <a:pt x="16663" y="15381"/>
                  </a:cubicBezTo>
                  <a:cubicBezTo>
                    <a:pt x="16775" y="15381"/>
                    <a:pt x="16775" y="15381"/>
                    <a:pt x="16775" y="15381"/>
                  </a:cubicBezTo>
                  <a:cubicBezTo>
                    <a:pt x="16831" y="15381"/>
                    <a:pt x="16831" y="15381"/>
                    <a:pt x="16831" y="15381"/>
                  </a:cubicBezTo>
                  <a:cubicBezTo>
                    <a:pt x="16831" y="15448"/>
                    <a:pt x="16831" y="15448"/>
                    <a:pt x="16831" y="15448"/>
                  </a:cubicBezTo>
                  <a:cubicBezTo>
                    <a:pt x="16775" y="15448"/>
                    <a:pt x="16775" y="15448"/>
                    <a:pt x="16775" y="15448"/>
                  </a:cubicBezTo>
                  <a:cubicBezTo>
                    <a:pt x="16831" y="15515"/>
                    <a:pt x="16831" y="15515"/>
                    <a:pt x="16831" y="15515"/>
                  </a:cubicBezTo>
                  <a:cubicBezTo>
                    <a:pt x="16887" y="15448"/>
                    <a:pt x="16887" y="15448"/>
                    <a:pt x="16887" y="15448"/>
                  </a:cubicBezTo>
                  <a:cubicBezTo>
                    <a:pt x="16887" y="15515"/>
                    <a:pt x="16887" y="15515"/>
                    <a:pt x="16887" y="15515"/>
                  </a:cubicBezTo>
                  <a:cubicBezTo>
                    <a:pt x="16831" y="15581"/>
                    <a:pt x="16831" y="15581"/>
                    <a:pt x="16831" y="15581"/>
                  </a:cubicBezTo>
                  <a:cubicBezTo>
                    <a:pt x="16719" y="15581"/>
                    <a:pt x="16719" y="15581"/>
                    <a:pt x="16719" y="15581"/>
                  </a:cubicBezTo>
                  <a:cubicBezTo>
                    <a:pt x="16719" y="15581"/>
                    <a:pt x="16719" y="15581"/>
                    <a:pt x="16719" y="15581"/>
                  </a:cubicBezTo>
                  <a:cubicBezTo>
                    <a:pt x="16663" y="15581"/>
                    <a:pt x="16663" y="15581"/>
                    <a:pt x="16663" y="15581"/>
                  </a:cubicBezTo>
                  <a:cubicBezTo>
                    <a:pt x="16719" y="15648"/>
                    <a:pt x="16719" y="15648"/>
                    <a:pt x="16719" y="15648"/>
                  </a:cubicBezTo>
                  <a:cubicBezTo>
                    <a:pt x="16663" y="15648"/>
                    <a:pt x="16663" y="15648"/>
                    <a:pt x="16663" y="15648"/>
                  </a:cubicBezTo>
                  <a:cubicBezTo>
                    <a:pt x="16719" y="15648"/>
                    <a:pt x="16719" y="15648"/>
                    <a:pt x="16719" y="15648"/>
                  </a:cubicBezTo>
                  <a:cubicBezTo>
                    <a:pt x="16831" y="15648"/>
                    <a:pt x="16831" y="15648"/>
                    <a:pt x="16831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715"/>
                    <a:pt x="16887" y="15715"/>
                    <a:pt x="16887" y="15715"/>
                  </a:cubicBezTo>
                  <a:cubicBezTo>
                    <a:pt x="16831" y="15715"/>
                    <a:pt x="16831" y="15715"/>
                    <a:pt x="16831" y="15715"/>
                  </a:cubicBezTo>
                  <a:cubicBezTo>
                    <a:pt x="16775" y="15715"/>
                    <a:pt x="16775" y="15715"/>
                    <a:pt x="16775" y="15715"/>
                  </a:cubicBezTo>
                  <a:cubicBezTo>
                    <a:pt x="16719" y="15849"/>
                    <a:pt x="16719" y="15849"/>
                    <a:pt x="16719" y="15849"/>
                  </a:cubicBezTo>
                  <a:cubicBezTo>
                    <a:pt x="16775" y="15782"/>
                    <a:pt x="16775" y="15782"/>
                    <a:pt x="16775" y="15782"/>
                  </a:cubicBezTo>
                  <a:cubicBezTo>
                    <a:pt x="16831" y="15782"/>
                    <a:pt x="16831" y="15782"/>
                    <a:pt x="16831" y="15782"/>
                  </a:cubicBezTo>
                  <a:cubicBezTo>
                    <a:pt x="16887" y="15782"/>
                    <a:pt x="16887" y="15782"/>
                    <a:pt x="16887" y="15782"/>
                  </a:cubicBezTo>
                  <a:cubicBezTo>
                    <a:pt x="16887" y="15782"/>
                    <a:pt x="16887" y="15782"/>
                    <a:pt x="16887" y="15782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831" y="15849"/>
                    <a:pt x="16831" y="15849"/>
                    <a:pt x="16831" y="15849"/>
                  </a:cubicBezTo>
                  <a:cubicBezTo>
                    <a:pt x="16831" y="15916"/>
                    <a:pt x="16831" y="15916"/>
                    <a:pt x="16831" y="15916"/>
                  </a:cubicBezTo>
                  <a:cubicBezTo>
                    <a:pt x="16831" y="15916"/>
                    <a:pt x="16831" y="15916"/>
                    <a:pt x="16831" y="15916"/>
                  </a:cubicBezTo>
                  <a:cubicBezTo>
                    <a:pt x="16887" y="15916"/>
                    <a:pt x="16887" y="15916"/>
                    <a:pt x="16887" y="15916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943" y="15916"/>
                    <a:pt x="16943" y="15916"/>
                    <a:pt x="16943" y="15916"/>
                  </a:cubicBezTo>
                  <a:cubicBezTo>
                    <a:pt x="16999" y="15983"/>
                    <a:pt x="16999" y="15983"/>
                    <a:pt x="16999" y="15983"/>
                  </a:cubicBezTo>
                  <a:cubicBezTo>
                    <a:pt x="16943" y="16050"/>
                    <a:pt x="16943" y="16050"/>
                    <a:pt x="16943" y="16050"/>
                  </a:cubicBezTo>
                  <a:cubicBezTo>
                    <a:pt x="16887" y="16050"/>
                    <a:pt x="16887" y="16050"/>
                    <a:pt x="16887" y="16050"/>
                  </a:cubicBezTo>
                  <a:cubicBezTo>
                    <a:pt x="16887" y="16050"/>
                    <a:pt x="16887" y="16050"/>
                    <a:pt x="16887" y="16050"/>
                  </a:cubicBezTo>
                  <a:cubicBezTo>
                    <a:pt x="16831" y="16050"/>
                    <a:pt x="16831" y="16050"/>
                    <a:pt x="16831" y="16050"/>
                  </a:cubicBezTo>
                  <a:cubicBezTo>
                    <a:pt x="16887" y="16116"/>
                    <a:pt x="16887" y="16116"/>
                    <a:pt x="16887" y="16116"/>
                  </a:cubicBezTo>
                  <a:cubicBezTo>
                    <a:pt x="16887" y="16116"/>
                    <a:pt x="16887" y="16116"/>
                    <a:pt x="16887" y="16116"/>
                  </a:cubicBezTo>
                  <a:cubicBezTo>
                    <a:pt x="16943" y="16116"/>
                    <a:pt x="16943" y="16116"/>
                    <a:pt x="16943" y="16116"/>
                  </a:cubicBezTo>
                  <a:cubicBezTo>
                    <a:pt x="16943" y="16116"/>
                    <a:pt x="16943" y="16116"/>
                    <a:pt x="16943" y="16116"/>
                  </a:cubicBezTo>
                  <a:cubicBezTo>
                    <a:pt x="16999" y="16116"/>
                    <a:pt x="16999" y="16116"/>
                    <a:pt x="16999" y="16116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6943" y="16183"/>
                    <a:pt x="16943" y="16183"/>
                    <a:pt x="16943" y="16183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7056" y="16250"/>
                    <a:pt x="17056" y="16250"/>
                    <a:pt x="17056" y="16250"/>
                  </a:cubicBezTo>
                  <a:cubicBezTo>
                    <a:pt x="17056" y="16317"/>
                    <a:pt x="17056" y="16317"/>
                    <a:pt x="17056" y="16317"/>
                  </a:cubicBezTo>
                  <a:cubicBezTo>
                    <a:pt x="16999" y="16317"/>
                    <a:pt x="16999" y="16317"/>
                    <a:pt x="16999" y="16317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887" y="16384"/>
                    <a:pt x="16887" y="16384"/>
                    <a:pt x="16887" y="16384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943" y="16451"/>
                    <a:pt x="16943" y="16451"/>
                    <a:pt x="16943" y="16451"/>
                  </a:cubicBezTo>
                  <a:cubicBezTo>
                    <a:pt x="16887" y="16451"/>
                    <a:pt x="16887" y="16451"/>
                    <a:pt x="16887" y="16451"/>
                  </a:cubicBezTo>
                  <a:cubicBezTo>
                    <a:pt x="16831" y="16384"/>
                    <a:pt x="16831" y="16384"/>
                    <a:pt x="16831" y="16384"/>
                  </a:cubicBezTo>
                  <a:cubicBezTo>
                    <a:pt x="16775" y="16384"/>
                    <a:pt x="16775" y="16384"/>
                    <a:pt x="16775" y="16384"/>
                  </a:cubicBezTo>
                  <a:cubicBezTo>
                    <a:pt x="16831" y="16451"/>
                    <a:pt x="16831" y="16451"/>
                    <a:pt x="16831" y="16451"/>
                  </a:cubicBezTo>
                  <a:cubicBezTo>
                    <a:pt x="16831" y="16518"/>
                    <a:pt x="16831" y="16518"/>
                    <a:pt x="16831" y="16518"/>
                  </a:cubicBezTo>
                  <a:cubicBezTo>
                    <a:pt x="16887" y="16518"/>
                    <a:pt x="16887" y="16518"/>
                    <a:pt x="16887" y="16518"/>
                  </a:cubicBezTo>
                  <a:cubicBezTo>
                    <a:pt x="16887" y="16585"/>
                    <a:pt x="16887" y="16585"/>
                    <a:pt x="16887" y="16585"/>
                  </a:cubicBezTo>
                  <a:cubicBezTo>
                    <a:pt x="16887" y="16585"/>
                    <a:pt x="16887" y="16585"/>
                    <a:pt x="16887" y="16585"/>
                  </a:cubicBezTo>
                  <a:cubicBezTo>
                    <a:pt x="16831" y="16585"/>
                    <a:pt x="16831" y="16585"/>
                    <a:pt x="16831" y="16585"/>
                  </a:cubicBezTo>
                  <a:cubicBezTo>
                    <a:pt x="16831" y="16651"/>
                    <a:pt x="16831" y="16651"/>
                    <a:pt x="16831" y="16651"/>
                  </a:cubicBezTo>
                  <a:cubicBezTo>
                    <a:pt x="16775" y="16651"/>
                    <a:pt x="16775" y="16651"/>
                    <a:pt x="16775" y="16651"/>
                  </a:cubicBezTo>
                  <a:cubicBezTo>
                    <a:pt x="16831" y="16651"/>
                    <a:pt x="16831" y="16651"/>
                    <a:pt x="16831" y="16651"/>
                  </a:cubicBezTo>
                  <a:cubicBezTo>
                    <a:pt x="16887" y="16651"/>
                    <a:pt x="16887" y="16651"/>
                    <a:pt x="16887" y="16651"/>
                  </a:cubicBezTo>
                  <a:cubicBezTo>
                    <a:pt x="16887" y="16651"/>
                    <a:pt x="16887" y="16651"/>
                    <a:pt x="16887" y="16651"/>
                  </a:cubicBezTo>
                  <a:cubicBezTo>
                    <a:pt x="16943" y="16585"/>
                    <a:pt x="16943" y="16585"/>
                    <a:pt x="16943" y="16585"/>
                  </a:cubicBezTo>
                  <a:cubicBezTo>
                    <a:pt x="16999" y="16585"/>
                    <a:pt x="16999" y="16585"/>
                    <a:pt x="16999" y="16585"/>
                  </a:cubicBezTo>
                  <a:cubicBezTo>
                    <a:pt x="16999" y="16651"/>
                    <a:pt x="16999" y="16651"/>
                    <a:pt x="16999" y="16651"/>
                  </a:cubicBezTo>
                  <a:cubicBezTo>
                    <a:pt x="16999" y="16651"/>
                    <a:pt x="16999" y="16651"/>
                    <a:pt x="16999" y="16651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85"/>
                    <a:pt x="16999" y="16785"/>
                    <a:pt x="16999" y="16785"/>
                  </a:cubicBezTo>
                  <a:cubicBezTo>
                    <a:pt x="16999" y="16785"/>
                    <a:pt x="16999" y="16785"/>
                    <a:pt x="16999" y="16785"/>
                  </a:cubicBezTo>
                  <a:cubicBezTo>
                    <a:pt x="17056" y="16718"/>
                    <a:pt x="17056" y="16718"/>
                    <a:pt x="17056" y="16718"/>
                  </a:cubicBezTo>
                  <a:cubicBezTo>
                    <a:pt x="17056" y="16785"/>
                    <a:pt x="17056" y="16785"/>
                    <a:pt x="17056" y="16785"/>
                  </a:cubicBezTo>
                  <a:cubicBezTo>
                    <a:pt x="17112" y="16785"/>
                    <a:pt x="17112" y="16785"/>
                    <a:pt x="17112" y="16785"/>
                  </a:cubicBezTo>
                  <a:cubicBezTo>
                    <a:pt x="17112" y="16852"/>
                    <a:pt x="17112" y="16852"/>
                    <a:pt x="17112" y="16852"/>
                  </a:cubicBezTo>
                  <a:cubicBezTo>
                    <a:pt x="17112" y="16852"/>
                    <a:pt x="17112" y="16852"/>
                    <a:pt x="17112" y="16852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168" y="16785"/>
                    <a:pt x="17168" y="16785"/>
                    <a:pt x="17168" y="16785"/>
                  </a:cubicBezTo>
                  <a:cubicBezTo>
                    <a:pt x="17168" y="16852"/>
                    <a:pt x="17168" y="16852"/>
                    <a:pt x="17168" y="16852"/>
                  </a:cubicBezTo>
                  <a:cubicBezTo>
                    <a:pt x="17168" y="16852"/>
                    <a:pt x="17168" y="16852"/>
                    <a:pt x="17168" y="16852"/>
                  </a:cubicBezTo>
                  <a:cubicBezTo>
                    <a:pt x="17224" y="16919"/>
                    <a:pt x="17224" y="16919"/>
                    <a:pt x="17224" y="16919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056" y="17053"/>
                    <a:pt x="17056" y="17053"/>
                    <a:pt x="17056" y="17053"/>
                  </a:cubicBezTo>
                  <a:cubicBezTo>
                    <a:pt x="16999" y="17053"/>
                    <a:pt x="16999" y="17053"/>
                    <a:pt x="16999" y="17053"/>
                  </a:cubicBezTo>
                  <a:cubicBezTo>
                    <a:pt x="16943" y="17053"/>
                    <a:pt x="16943" y="17053"/>
                    <a:pt x="16943" y="17053"/>
                  </a:cubicBezTo>
                  <a:cubicBezTo>
                    <a:pt x="16999" y="17120"/>
                    <a:pt x="16999" y="17120"/>
                    <a:pt x="16999" y="17120"/>
                  </a:cubicBezTo>
                  <a:cubicBezTo>
                    <a:pt x="17056" y="17120"/>
                    <a:pt x="17056" y="17120"/>
                    <a:pt x="17056" y="17120"/>
                  </a:cubicBezTo>
                  <a:cubicBezTo>
                    <a:pt x="17168" y="16986"/>
                    <a:pt x="17168" y="16986"/>
                    <a:pt x="17168" y="16986"/>
                  </a:cubicBezTo>
                  <a:cubicBezTo>
                    <a:pt x="17168" y="16986"/>
                    <a:pt x="17168" y="16986"/>
                    <a:pt x="17168" y="16986"/>
                  </a:cubicBezTo>
                  <a:cubicBezTo>
                    <a:pt x="17168" y="17053"/>
                    <a:pt x="17168" y="17053"/>
                    <a:pt x="17168" y="17053"/>
                  </a:cubicBezTo>
                  <a:cubicBezTo>
                    <a:pt x="17168" y="17053"/>
                    <a:pt x="17168" y="17053"/>
                    <a:pt x="17168" y="17053"/>
                  </a:cubicBezTo>
                  <a:cubicBezTo>
                    <a:pt x="17112" y="17120"/>
                    <a:pt x="17112" y="17120"/>
                    <a:pt x="17112" y="17120"/>
                  </a:cubicBezTo>
                  <a:cubicBezTo>
                    <a:pt x="17168" y="17120"/>
                    <a:pt x="17168" y="17120"/>
                    <a:pt x="17168" y="17120"/>
                  </a:cubicBezTo>
                  <a:cubicBezTo>
                    <a:pt x="17224" y="17053"/>
                    <a:pt x="17224" y="17053"/>
                    <a:pt x="17224" y="17053"/>
                  </a:cubicBezTo>
                  <a:cubicBezTo>
                    <a:pt x="17224" y="16986"/>
                    <a:pt x="17224" y="16986"/>
                    <a:pt x="17224" y="16986"/>
                  </a:cubicBezTo>
                  <a:cubicBezTo>
                    <a:pt x="17280" y="16986"/>
                    <a:pt x="17280" y="16986"/>
                    <a:pt x="17280" y="16986"/>
                  </a:cubicBezTo>
                  <a:cubicBezTo>
                    <a:pt x="17280" y="16986"/>
                    <a:pt x="17280" y="16986"/>
                    <a:pt x="17280" y="16986"/>
                  </a:cubicBezTo>
                  <a:cubicBezTo>
                    <a:pt x="17280" y="17053"/>
                    <a:pt x="17280" y="17053"/>
                    <a:pt x="17280" y="17053"/>
                  </a:cubicBezTo>
                  <a:cubicBezTo>
                    <a:pt x="17224" y="17053"/>
                    <a:pt x="17224" y="17053"/>
                    <a:pt x="17224" y="17053"/>
                  </a:cubicBezTo>
                  <a:cubicBezTo>
                    <a:pt x="17280" y="17053"/>
                    <a:pt x="17280" y="17053"/>
                    <a:pt x="17280" y="17053"/>
                  </a:cubicBezTo>
                  <a:cubicBezTo>
                    <a:pt x="17336" y="17053"/>
                    <a:pt x="17336" y="17053"/>
                    <a:pt x="17336" y="17053"/>
                  </a:cubicBezTo>
                  <a:cubicBezTo>
                    <a:pt x="17336" y="17053"/>
                    <a:pt x="17336" y="17053"/>
                    <a:pt x="17336" y="17053"/>
                  </a:cubicBezTo>
                  <a:cubicBezTo>
                    <a:pt x="17280" y="17120"/>
                    <a:pt x="17280" y="17120"/>
                    <a:pt x="17280" y="17120"/>
                  </a:cubicBezTo>
                  <a:cubicBezTo>
                    <a:pt x="17224" y="17186"/>
                    <a:pt x="17224" y="17186"/>
                    <a:pt x="17224" y="17186"/>
                  </a:cubicBezTo>
                  <a:cubicBezTo>
                    <a:pt x="17280" y="17186"/>
                    <a:pt x="17280" y="17186"/>
                    <a:pt x="17280" y="17186"/>
                  </a:cubicBezTo>
                  <a:cubicBezTo>
                    <a:pt x="17280" y="17120"/>
                    <a:pt x="17280" y="17120"/>
                    <a:pt x="17280" y="17120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120"/>
                    <a:pt x="17392" y="17120"/>
                    <a:pt x="17392" y="17120"/>
                  </a:cubicBezTo>
                  <a:cubicBezTo>
                    <a:pt x="17448" y="17053"/>
                    <a:pt x="17448" y="17053"/>
                    <a:pt x="17448" y="17053"/>
                  </a:cubicBezTo>
                  <a:cubicBezTo>
                    <a:pt x="17448" y="17053"/>
                    <a:pt x="17448" y="17053"/>
                    <a:pt x="17448" y="17053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392" y="17186"/>
                    <a:pt x="17392" y="17186"/>
                    <a:pt x="17392" y="17186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504" y="17253"/>
                    <a:pt x="17504" y="17253"/>
                    <a:pt x="17504" y="17253"/>
                  </a:cubicBezTo>
                  <a:cubicBezTo>
                    <a:pt x="17561" y="17186"/>
                    <a:pt x="17561" y="17186"/>
                    <a:pt x="17561" y="17186"/>
                  </a:cubicBezTo>
                  <a:cubicBezTo>
                    <a:pt x="17617" y="17186"/>
                    <a:pt x="17617" y="17186"/>
                    <a:pt x="17617" y="17186"/>
                  </a:cubicBezTo>
                  <a:cubicBezTo>
                    <a:pt x="17673" y="17186"/>
                    <a:pt x="17673" y="17186"/>
                    <a:pt x="17673" y="17186"/>
                  </a:cubicBezTo>
                  <a:cubicBezTo>
                    <a:pt x="17673" y="17253"/>
                    <a:pt x="17673" y="17253"/>
                    <a:pt x="17673" y="17253"/>
                  </a:cubicBezTo>
                  <a:cubicBezTo>
                    <a:pt x="17617" y="17253"/>
                    <a:pt x="17617" y="17253"/>
                    <a:pt x="17617" y="17253"/>
                  </a:cubicBezTo>
                  <a:cubicBezTo>
                    <a:pt x="17617" y="17253"/>
                    <a:pt x="17617" y="17253"/>
                    <a:pt x="17617" y="17253"/>
                  </a:cubicBezTo>
                  <a:cubicBezTo>
                    <a:pt x="17729" y="17253"/>
                    <a:pt x="17729" y="17253"/>
                    <a:pt x="17729" y="17253"/>
                  </a:cubicBezTo>
                  <a:cubicBezTo>
                    <a:pt x="17785" y="17320"/>
                    <a:pt x="17785" y="17320"/>
                    <a:pt x="17785" y="17320"/>
                  </a:cubicBezTo>
                  <a:cubicBezTo>
                    <a:pt x="17673" y="17320"/>
                    <a:pt x="17673" y="17320"/>
                    <a:pt x="17673" y="17320"/>
                  </a:cubicBezTo>
                  <a:cubicBezTo>
                    <a:pt x="17673" y="17387"/>
                    <a:pt x="17673" y="17387"/>
                    <a:pt x="17673" y="17387"/>
                  </a:cubicBezTo>
                  <a:cubicBezTo>
                    <a:pt x="17561" y="17387"/>
                    <a:pt x="17561" y="17387"/>
                    <a:pt x="17561" y="17387"/>
                  </a:cubicBezTo>
                  <a:cubicBezTo>
                    <a:pt x="17561" y="17387"/>
                    <a:pt x="17561" y="17387"/>
                    <a:pt x="17561" y="17387"/>
                  </a:cubicBezTo>
                  <a:cubicBezTo>
                    <a:pt x="17504" y="17387"/>
                    <a:pt x="17504" y="17387"/>
                    <a:pt x="17504" y="17387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336" y="17454"/>
                    <a:pt x="17336" y="17454"/>
                    <a:pt x="17336" y="17454"/>
                  </a:cubicBezTo>
                  <a:cubicBezTo>
                    <a:pt x="17224" y="17454"/>
                    <a:pt x="17224" y="17454"/>
                    <a:pt x="17224" y="17454"/>
                  </a:cubicBezTo>
                  <a:cubicBezTo>
                    <a:pt x="17224" y="17521"/>
                    <a:pt x="17224" y="17521"/>
                    <a:pt x="17224" y="17521"/>
                  </a:cubicBezTo>
                  <a:cubicBezTo>
                    <a:pt x="17336" y="17454"/>
                    <a:pt x="17336" y="17454"/>
                    <a:pt x="17336" y="17454"/>
                  </a:cubicBezTo>
                  <a:cubicBezTo>
                    <a:pt x="17392" y="17454"/>
                    <a:pt x="17392" y="17454"/>
                    <a:pt x="17392" y="17454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336" y="17521"/>
                    <a:pt x="17336" y="17521"/>
                    <a:pt x="17336" y="17521"/>
                  </a:cubicBezTo>
                  <a:cubicBezTo>
                    <a:pt x="17280" y="17521"/>
                    <a:pt x="17280" y="17521"/>
                    <a:pt x="17280" y="17521"/>
                  </a:cubicBezTo>
                  <a:cubicBezTo>
                    <a:pt x="17168" y="17588"/>
                    <a:pt x="17168" y="17588"/>
                    <a:pt x="17168" y="17588"/>
                  </a:cubicBezTo>
                  <a:cubicBezTo>
                    <a:pt x="17168" y="17588"/>
                    <a:pt x="17168" y="17588"/>
                    <a:pt x="17168" y="17588"/>
                  </a:cubicBezTo>
                  <a:cubicBezTo>
                    <a:pt x="17112" y="17588"/>
                    <a:pt x="17112" y="17588"/>
                    <a:pt x="17112" y="17588"/>
                  </a:cubicBezTo>
                  <a:cubicBezTo>
                    <a:pt x="17056" y="17654"/>
                    <a:pt x="17056" y="17654"/>
                    <a:pt x="17056" y="17654"/>
                  </a:cubicBezTo>
                  <a:cubicBezTo>
                    <a:pt x="17056" y="17654"/>
                    <a:pt x="17056" y="17654"/>
                    <a:pt x="17056" y="17654"/>
                  </a:cubicBezTo>
                  <a:cubicBezTo>
                    <a:pt x="16999" y="17588"/>
                    <a:pt x="16999" y="17588"/>
                    <a:pt x="16999" y="17588"/>
                  </a:cubicBezTo>
                  <a:cubicBezTo>
                    <a:pt x="16943" y="17521"/>
                    <a:pt x="16943" y="17521"/>
                    <a:pt x="16943" y="17521"/>
                  </a:cubicBezTo>
                  <a:cubicBezTo>
                    <a:pt x="16943" y="17588"/>
                    <a:pt x="16943" y="17588"/>
                    <a:pt x="16943" y="17588"/>
                  </a:cubicBezTo>
                  <a:cubicBezTo>
                    <a:pt x="16887" y="17588"/>
                    <a:pt x="16887" y="17588"/>
                    <a:pt x="16887" y="17588"/>
                  </a:cubicBezTo>
                  <a:cubicBezTo>
                    <a:pt x="16943" y="17588"/>
                    <a:pt x="16943" y="17588"/>
                    <a:pt x="16943" y="17588"/>
                  </a:cubicBezTo>
                  <a:cubicBezTo>
                    <a:pt x="16943" y="17654"/>
                    <a:pt x="16943" y="17654"/>
                    <a:pt x="16943" y="17654"/>
                  </a:cubicBezTo>
                  <a:cubicBezTo>
                    <a:pt x="17056" y="17721"/>
                    <a:pt x="17056" y="17721"/>
                    <a:pt x="17056" y="17721"/>
                  </a:cubicBezTo>
                  <a:cubicBezTo>
                    <a:pt x="17056" y="17721"/>
                    <a:pt x="17056" y="17721"/>
                    <a:pt x="17056" y="17721"/>
                  </a:cubicBezTo>
                  <a:cubicBezTo>
                    <a:pt x="16999" y="17721"/>
                    <a:pt x="16999" y="17721"/>
                    <a:pt x="16999" y="17721"/>
                  </a:cubicBezTo>
                  <a:cubicBezTo>
                    <a:pt x="16999" y="17788"/>
                    <a:pt x="16999" y="17788"/>
                    <a:pt x="16999" y="17788"/>
                  </a:cubicBezTo>
                  <a:cubicBezTo>
                    <a:pt x="16999" y="17788"/>
                    <a:pt x="16999" y="17788"/>
                    <a:pt x="16999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112" y="17721"/>
                    <a:pt x="17112" y="17721"/>
                    <a:pt x="17112" y="17721"/>
                  </a:cubicBezTo>
                  <a:cubicBezTo>
                    <a:pt x="17168" y="17721"/>
                    <a:pt x="17168" y="17721"/>
                    <a:pt x="17168" y="17721"/>
                  </a:cubicBezTo>
                  <a:cubicBezTo>
                    <a:pt x="17224" y="17654"/>
                    <a:pt x="17224" y="17654"/>
                    <a:pt x="17224" y="17654"/>
                  </a:cubicBezTo>
                  <a:cubicBezTo>
                    <a:pt x="17280" y="17654"/>
                    <a:pt x="17280" y="17654"/>
                    <a:pt x="17280" y="17654"/>
                  </a:cubicBezTo>
                  <a:cubicBezTo>
                    <a:pt x="17280" y="17588"/>
                    <a:pt x="17280" y="17588"/>
                    <a:pt x="17280" y="17588"/>
                  </a:cubicBezTo>
                  <a:cubicBezTo>
                    <a:pt x="17336" y="17521"/>
                    <a:pt x="17336" y="17521"/>
                    <a:pt x="17336" y="17521"/>
                  </a:cubicBezTo>
                  <a:cubicBezTo>
                    <a:pt x="17392" y="17521"/>
                    <a:pt x="17392" y="17521"/>
                    <a:pt x="17392" y="17521"/>
                  </a:cubicBezTo>
                  <a:cubicBezTo>
                    <a:pt x="17504" y="17521"/>
                    <a:pt x="17504" y="17521"/>
                    <a:pt x="17504" y="17521"/>
                  </a:cubicBezTo>
                  <a:cubicBezTo>
                    <a:pt x="17561" y="17521"/>
                    <a:pt x="17561" y="17521"/>
                    <a:pt x="17561" y="17521"/>
                  </a:cubicBezTo>
                  <a:cubicBezTo>
                    <a:pt x="17617" y="17521"/>
                    <a:pt x="17617" y="17521"/>
                    <a:pt x="17617" y="17521"/>
                  </a:cubicBezTo>
                  <a:cubicBezTo>
                    <a:pt x="17561" y="17521"/>
                    <a:pt x="17561" y="17521"/>
                    <a:pt x="17561" y="17521"/>
                  </a:cubicBezTo>
                  <a:cubicBezTo>
                    <a:pt x="17504" y="17521"/>
                    <a:pt x="17504" y="17521"/>
                    <a:pt x="17504" y="17521"/>
                  </a:cubicBezTo>
                  <a:cubicBezTo>
                    <a:pt x="17504" y="17454"/>
                    <a:pt x="17504" y="17454"/>
                    <a:pt x="17504" y="17454"/>
                  </a:cubicBezTo>
                  <a:cubicBezTo>
                    <a:pt x="17561" y="17454"/>
                    <a:pt x="17561" y="17454"/>
                    <a:pt x="17561" y="17454"/>
                  </a:cubicBezTo>
                  <a:cubicBezTo>
                    <a:pt x="17673" y="17454"/>
                    <a:pt x="17673" y="17454"/>
                    <a:pt x="17673" y="17454"/>
                  </a:cubicBezTo>
                  <a:cubicBezTo>
                    <a:pt x="17729" y="17454"/>
                    <a:pt x="17729" y="17454"/>
                    <a:pt x="17729" y="17454"/>
                  </a:cubicBezTo>
                  <a:cubicBezTo>
                    <a:pt x="17785" y="17588"/>
                    <a:pt x="17785" y="17588"/>
                    <a:pt x="17785" y="17588"/>
                  </a:cubicBezTo>
                  <a:cubicBezTo>
                    <a:pt x="17785" y="17588"/>
                    <a:pt x="17785" y="17588"/>
                    <a:pt x="17785" y="17588"/>
                  </a:cubicBezTo>
                  <a:cubicBezTo>
                    <a:pt x="17729" y="17654"/>
                    <a:pt x="17729" y="17654"/>
                    <a:pt x="17729" y="17654"/>
                  </a:cubicBezTo>
                  <a:cubicBezTo>
                    <a:pt x="17673" y="17654"/>
                    <a:pt x="17673" y="17654"/>
                    <a:pt x="17673" y="17654"/>
                  </a:cubicBezTo>
                  <a:cubicBezTo>
                    <a:pt x="17617" y="17721"/>
                    <a:pt x="17617" y="17721"/>
                    <a:pt x="17617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85" y="17654"/>
                    <a:pt x="17785" y="17654"/>
                    <a:pt x="17785" y="17654"/>
                  </a:cubicBezTo>
                  <a:cubicBezTo>
                    <a:pt x="17841" y="17654"/>
                    <a:pt x="17841" y="17654"/>
                    <a:pt x="17841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721"/>
                    <a:pt x="17897" y="17721"/>
                    <a:pt x="17897" y="17721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8009" y="17721"/>
                    <a:pt x="18009" y="17721"/>
                    <a:pt x="18009" y="17721"/>
                  </a:cubicBezTo>
                  <a:cubicBezTo>
                    <a:pt x="18009" y="17788"/>
                    <a:pt x="18009" y="17788"/>
                    <a:pt x="18009" y="17788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7953" y="17788"/>
                    <a:pt x="17953" y="17788"/>
                    <a:pt x="17953" y="17788"/>
                  </a:cubicBezTo>
                  <a:cubicBezTo>
                    <a:pt x="18009" y="17855"/>
                    <a:pt x="18009" y="17855"/>
                    <a:pt x="18009" y="17855"/>
                  </a:cubicBezTo>
                  <a:cubicBezTo>
                    <a:pt x="18065" y="17855"/>
                    <a:pt x="18065" y="17855"/>
                    <a:pt x="18065" y="17855"/>
                  </a:cubicBezTo>
                  <a:cubicBezTo>
                    <a:pt x="18009" y="17922"/>
                    <a:pt x="18009" y="17922"/>
                    <a:pt x="18009" y="17922"/>
                  </a:cubicBezTo>
                  <a:cubicBezTo>
                    <a:pt x="17953" y="17922"/>
                    <a:pt x="17953" y="17922"/>
                    <a:pt x="17953" y="17922"/>
                  </a:cubicBezTo>
                  <a:cubicBezTo>
                    <a:pt x="17897" y="17922"/>
                    <a:pt x="17897" y="17922"/>
                    <a:pt x="17897" y="17922"/>
                  </a:cubicBezTo>
                  <a:cubicBezTo>
                    <a:pt x="18009" y="17922"/>
                    <a:pt x="18009" y="17922"/>
                    <a:pt x="18009" y="17922"/>
                  </a:cubicBezTo>
                  <a:cubicBezTo>
                    <a:pt x="17953" y="17989"/>
                    <a:pt x="17953" y="17989"/>
                    <a:pt x="17953" y="17989"/>
                  </a:cubicBezTo>
                  <a:cubicBezTo>
                    <a:pt x="17953" y="17989"/>
                    <a:pt x="17953" y="17989"/>
                    <a:pt x="17953" y="17989"/>
                  </a:cubicBezTo>
                  <a:cubicBezTo>
                    <a:pt x="17953" y="18056"/>
                    <a:pt x="17953" y="18056"/>
                    <a:pt x="17953" y="18056"/>
                  </a:cubicBezTo>
                  <a:cubicBezTo>
                    <a:pt x="17897" y="18056"/>
                    <a:pt x="17897" y="18056"/>
                    <a:pt x="17897" y="18056"/>
                  </a:cubicBezTo>
                  <a:cubicBezTo>
                    <a:pt x="17841" y="18056"/>
                    <a:pt x="17841" y="18056"/>
                    <a:pt x="17841" y="18056"/>
                  </a:cubicBezTo>
                  <a:cubicBezTo>
                    <a:pt x="17841" y="18056"/>
                    <a:pt x="17841" y="18056"/>
                    <a:pt x="17841" y="18056"/>
                  </a:cubicBezTo>
                  <a:cubicBezTo>
                    <a:pt x="17897" y="18123"/>
                    <a:pt x="17897" y="18123"/>
                    <a:pt x="17897" y="18123"/>
                  </a:cubicBezTo>
                  <a:cubicBezTo>
                    <a:pt x="17953" y="18123"/>
                    <a:pt x="17953" y="18123"/>
                    <a:pt x="17953" y="18123"/>
                  </a:cubicBezTo>
                  <a:cubicBezTo>
                    <a:pt x="18009" y="18123"/>
                    <a:pt x="18009" y="18123"/>
                    <a:pt x="18009" y="18123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7897" y="18189"/>
                    <a:pt x="17897" y="18189"/>
                    <a:pt x="17897" y="18189"/>
                  </a:cubicBezTo>
                  <a:cubicBezTo>
                    <a:pt x="17897" y="18189"/>
                    <a:pt x="17897" y="18189"/>
                    <a:pt x="17897" y="18189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8009" y="18189"/>
                    <a:pt x="18009" y="18189"/>
                    <a:pt x="18009" y="18189"/>
                  </a:cubicBezTo>
                  <a:cubicBezTo>
                    <a:pt x="17953" y="18256"/>
                    <a:pt x="17953" y="18256"/>
                    <a:pt x="17953" y="18256"/>
                  </a:cubicBezTo>
                  <a:cubicBezTo>
                    <a:pt x="17953" y="18323"/>
                    <a:pt x="17953" y="18323"/>
                    <a:pt x="17953" y="18323"/>
                  </a:cubicBezTo>
                  <a:cubicBezTo>
                    <a:pt x="17953" y="18323"/>
                    <a:pt x="17953" y="18323"/>
                    <a:pt x="17953" y="18323"/>
                  </a:cubicBezTo>
                  <a:cubicBezTo>
                    <a:pt x="17897" y="18323"/>
                    <a:pt x="17897" y="18323"/>
                    <a:pt x="17897" y="18323"/>
                  </a:cubicBezTo>
                  <a:cubicBezTo>
                    <a:pt x="17841" y="18390"/>
                    <a:pt x="17841" y="18390"/>
                    <a:pt x="17841" y="18390"/>
                  </a:cubicBezTo>
                  <a:cubicBezTo>
                    <a:pt x="17785" y="18390"/>
                    <a:pt x="17785" y="18390"/>
                    <a:pt x="17785" y="18390"/>
                  </a:cubicBezTo>
                  <a:cubicBezTo>
                    <a:pt x="17729" y="18457"/>
                    <a:pt x="17729" y="18457"/>
                    <a:pt x="17729" y="18457"/>
                  </a:cubicBezTo>
                  <a:cubicBezTo>
                    <a:pt x="17729" y="18457"/>
                    <a:pt x="17729" y="18457"/>
                    <a:pt x="17729" y="18457"/>
                  </a:cubicBezTo>
                  <a:cubicBezTo>
                    <a:pt x="17673" y="18457"/>
                    <a:pt x="17673" y="18457"/>
                    <a:pt x="17673" y="18457"/>
                  </a:cubicBezTo>
                  <a:cubicBezTo>
                    <a:pt x="17673" y="18457"/>
                    <a:pt x="17673" y="18457"/>
                    <a:pt x="17673" y="18457"/>
                  </a:cubicBezTo>
                  <a:cubicBezTo>
                    <a:pt x="17617" y="18524"/>
                    <a:pt x="17617" y="18524"/>
                    <a:pt x="17617" y="18524"/>
                  </a:cubicBezTo>
                  <a:cubicBezTo>
                    <a:pt x="17617" y="18524"/>
                    <a:pt x="17617" y="18524"/>
                    <a:pt x="17617" y="18524"/>
                  </a:cubicBezTo>
                  <a:cubicBezTo>
                    <a:pt x="17561" y="18524"/>
                    <a:pt x="17561" y="18524"/>
                    <a:pt x="17561" y="18524"/>
                  </a:cubicBezTo>
                  <a:cubicBezTo>
                    <a:pt x="17561" y="18524"/>
                    <a:pt x="17561" y="18524"/>
                    <a:pt x="17561" y="18524"/>
                  </a:cubicBezTo>
                  <a:cubicBezTo>
                    <a:pt x="17504" y="18524"/>
                    <a:pt x="17504" y="18524"/>
                    <a:pt x="17504" y="18524"/>
                  </a:cubicBezTo>
                  <a:cubicBezTo>
                    <a:pt x="17504" y="18524"/>
                    <a:pt x="17504" y="18524"/>
                    <a:pt x="17504" y="18524"/>
                  </a:cubicBezTo>
                  <a:cubicBezTo>
                    <a:pt x="17448" y="18524"/>
                    <a:pt x="17448" y="18524"/>
                    <a:pt x="17448" y="18524"/>
                  </a:cubicBezTo>
                  <a:cubicBezTo>
                    <a:pt x="17392" y="18524"/>
                    <a:pt x="17392" y="18524"/>
                    <a:pt x="17392" y="18524"/>
                  </a:cubicBezTo>
                  <a:cubicBezTo>
                    <a:pt x="17336" y="18457"/>
                    <a:pt x="17336" y="18457"/>
                    <a:pt x="17336" y="18457"/>
                  </a:cubicBezTo>
                  <a:cubicBezTo>
                    <a:pt x="17336" y="18524"/>
                    <a:pt x="17336" y="18524"/>
                    <a:pt x="17336" y="18524"/>
                  </a:cubicBezTo>
                  <a:cubicBezTo>
                    <a:pt x="17336" y="18524"/>
                    <a:pt x="17336" y="18524"/>
                    <a:pt x="17336" y="18524"/>
                  </a:cubicBezTo>
                  <a:cubicBezTo>
                    <a:pt x="17280" y="18524"/>
                    <a:pt x="17280" y="18524"/>
                    <a:pt x="17280" y="18524"/>
                  </a:cubicBezTo>
                  <a:cubicBezTo>
                    <a:pt x="17224" y="18524"/>
                    <a:pt x="17224" y="18524"/>
                    <a:pt x="17224" y="18524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658"/>
                    <a:pt x="17224" y="18658"/>
                    <a:pt x="17224" y="18658"/>
                  </a:cubicBezTo>
                  <a:cubicBezTo>
                    <a:pt x="17168" y="18658"/>
                    <a:pt x="17168" y="18658"/>
                    <a:pt x="17168" y="18658"/>
                  </a:cubicBezTo>
                  <a:cubicBezTo>
                    <a:pt x="17168" y="18658"/>
                    <a:pt x="17168" y="18658"/>
                    <a:pt x="17168" y="18658"/>
                  </a:cubicBezTo>
                  <a:cubicBezTo>
                    <a:pt x="17168" y="18724"/>
                    <a:pt x="17168" y="18724"/>
                    <a:pt x="17168" y="18724"/>
                  </a:cubicBezTo>
                  <a:cubicBezTo>
                    <a:pt x="17112" y="18724"/>
                    <a:pt x="17112" y="18724"/>
                    <a:pt x="17112" y="18724"/>
                  </a:cubicBezTo>
                  <a:cubicBezTo>
                    <a:pt x="17112" y="18791"/>
                    <a:pt x="17112" y="18791"/>
                    <a:pt x="17112" y="18791"/>
                  </a:cubicBezTo>
                  <a:cubicBezTo>
                    <a:pt x="17056" y="18791"/>
                    <a:pt x="17056" y="18791"/>
                    <a:pt x="17056" y="18791"/>
                  </a:cubicBezTo>
                  <a:cubicBezTo>
                    <a:pt x="16999" y="18858"/>
                    <a:pt x="16999" y="18858"/>
                    <a:pt x="16999" y="18858"/>
                  </a:cubicBezTo>
                  <a:cubicBezTo>
                    <a:pt x="16999" y="18858"/>
                    <a:pt x="16999" y="18858"/>
                    <a:pt x="16999" y="18858"/>
                  </a:cubicBezTo>
                  <a:cubicBezTo>
                    <a:pt x="16943" y="18858"/>
                    <a:pt x="16943" y="18858"/>
                    <a:pt x="16943" y="18858"/>
                  </a:cubicBezTo>
                  <a:cubicBezTo>
                    <a:pt x="16887" y="18858"/>
                    <a:pt x="16887" y="18858"/>
                    <a:pt x="16887" y="18858"/>
                  </a:cubicBezTo>
                  <a:cubicBezTo>
                    <a:pt x="16887" y="18925"/>
                    <a:pt x="16887" y="18925"/>
                    <a:pt x="16887" y="18925"/>
                  </a:cubicBezTo>
                  <a:cubicBezTo>
                    <a:pt x="16831" y="18925"/>
                    <a:pt x="16831" y="18925"/>
                    <a:pt x="16831" y="18925"/>
                  </a:cubicBezTo>
                  <a:cubicBezTo>
                    <a:pt x="16831" y="18925"/>
                    <a:pt x="16831" y="18925"/>
                    <a:pt x="16831" y="18925"/>
                  </a:cubicBezTo>
                  <a:cubicBezTo>
                    <a:pt x="16719" y="18858"/>
                    <a:pt x="16719" y="18858"/>
                    <a:pt x="16719" y="18858"/>
                  </a:cubicBezTo>
                  <a:cubicBezTo>
                    <a:pt x="16719" y="18858"/>
                    <a:pt x="16719" y="18858"/>
                    <a:pt x="16719" y="18858"/>
                  </a:cubicBezTo>
                  <a:cubicBezTo>
                    <a:pt x="16663" y="18925"/>
                    <a:pt x="16663" y="18925"/>
                    <a:pt x="16663" y="18925"/>
                  </a:cubicBezTo>
                  <a:cubicBezTo>
                    <a:pt x="16663" y="18858"/>
                    <a:pt x="16663" y="18858"/>
                    <a:pt x="16663" y="18858"/>
                  </a:cubicBezTo>
                  <a:cubicBezTo>
                    <a:pt x="16551" y="18925"/>
                    <a:pt x="16551" y="18925"/>
                    <a:pt x="16551" y="18925"/>
                  </a:cubicBezTo>
                  <a:cubicBezTo>
                    <a:pt x="16495" y="18925"/>
                    <a:pt x="16495" y="18925"/>
                    <a:pt x="16495" y="18925"/>
                  </a:cubicBezTo>
                  <a:cubicBezTo>
                    <a:pt x="16495" y="18858"/>
                    <a:pt x="16495" y="18858"/>
                    <a:pt x="16495" y="18858"/>
                  </a:cubicBezTo>
                  <a:cubicBezTo>
                    <a:pt x="16438" y="18858"/>
                    <a:pt x="16438" y="18858"/>
                    <a:pt x="16438" y="18858"/>
                  </a:cubicBezTo>
                  <a:cubicBezTo>
                    <a:pt x="16438" y="18925"/>
                    <a:pt x="16438" y="18925"/>
                    <a:pt x="16438" y="18925"/>
                  </a:cubicBezTo>
                  <a:cubicBezTo>
                    <a:pt x="16382" y="18925"/>
                    <a:pt x="16382" y="18925"/>
                    <a:pt x="16382" y="18925"/>
                  </a:cubicBezTo>
                  <a:cubicBezTo>
                    <a:pt x="16326" y="18858"/>
                    <a:pt x="16326" y="18858"/>
                    <a:pt x="16326" y="18858"/>
                  </a:cubicBezTo>
                  <a:cubicBezTo>
                    <a:pt x="16270" y="18858"/>
                    <a:pt x="16270" y="18858"/>
                    <a:pt x="16270" y="18858"/>
                  </a:cubicBezTo>
                  <a:cubicBezTo>
                    <a:pt x="16214" y="18858"/>
                    <a:pt x="16214" y="18858"/>
                    <a:pt x="16214" y="18858"/>
                  </a:cubicBezTo>
                  <a:cubicBezTo>
                    <a:pt x="16158" y="18858"/>
                    <a:pt x="16158" y="18858"/>
                    <a:pt x="16158" y="18858"/>
                  </a:cubicBezTo>
                  <a:cubicBezTo>
                    <a:pt x="16158" y="18858"/>
                    <a:pt x="16158" y="18858"/>
                    <a:pt x="16158" y="18858"/>
                  </a:cubicBezTo>
                  <a:cubicBezTo>
                    <a:pt x="16102" y="18858"/>
                    <a:pt x="16102" y="18858"/>
                    <a:pt x="16102" y="18858"/>
                  </a:cubicBezTo>
                  <a:cubicBezTo>
                    <a:pt x="16046" y="18858"/>
                    <a:pt x="16046" y="18858"/>
                    <a:pt x="16046" y="18858"/>
                  </a:cubicBezTo>
                  <a:cubicBezTo>
                    <a:pt x="15990" y="18791"/>
                    <a:pt x="15990" y="18791"/>
                    <a:pt x="15990" y="18791"/>
                  </a:cubicBezTo>
                  <a:cubicBezTo>
                    <a:pt x="15934" y="18858"/>
                    <a:pt x="15934" y="18858"/>
                    <a:pt x="15934" y="18858"/>
                  </a:cubicBezTo>
                  <a:cubicBezTo>
                    <a:pt x="15934" y="18858"/>
                    <a:pt x="15934" y="18858"/>
                    <a:pt x="15934" y="18858"/>
                  </a:cubicBezTo>
                  <a:cubicBezTo>
                    <a:pt x="15877" y="18791"/>
                    <a:pt x="15877" y="18791"/>
                    <a:pt x="15877" y="18791"/>
                  </a:cubicBezTo>
                  <a:cubicBezTo>
                    <a:pt x="15821" y="18858"/>
                    <a:pt x="15821" y="18858"/>
                    <a:pt x="15821" y="18858"/>
                  </a:cubicBezTo>
                  <a:cubicBezTo>
                    <a:pt x="15765" y="18858"/>
                    <a:pt x="15765" y="18858"/>
                    <a:pt x="15765" y="18858"/>
                  </a:cubicBezTo>
                  <a:cubicBezTo>
                    <a:pt x="15765" y="18858"/>
                    <a:pt x="15765" y="18858"/>
                    <a:pt x="15765" y="18858"/>
                  </a:cubicBezTo>
                  <a:cubicBezTo>
                    <a:pt x="15653" y="18791"/>
                    <a:pt x="15653" y="18791"/>
                    <a:pt x="15653" y="18791"/>
                  </a:cubicBezTo>
                  <a:cubicBezTo>
                    <a:pt x="15597" y="18791"/>
                    <a:pt x="15597" y="18791"/>
                    <a:pt x="15597" y="18791"/>
                  </a:cubicBezTo>
                  <a:cubicBezTo>
                    <a:pt x="15541" y="18791"/>
                    <a:pt x="15541" y="18791"/>
                    <a:pt x="15541" y="18791"/>
                  </a:cubicBezTo>
                  <a:cubicBezTo>
                    <a:pt x="15485" y="18724"/>
                    <a:pt x="15485" y="18724"/>
                    <a:pt x="15485" y="18724"/>
                  </a:cubicBezTo>
                  <a:cubicBezTo>
                    <a:pt x="15429" y="18791"/>
                    <a:pt x="15429" y="18791"/>
                    <a:pt x="15429" y="18791"/>
                  </a:cubicBezTo>
                  <a:cubicBezTo>
                    <a:pt x="15429" y="18791"/>
                    <a:pt x="15429" y="18791"/>
                    <a:pt x="15429" y="18791"/>
                  </a:cubicBezTo>
                  <a:cubicBezTo>
                    <a:pt x="15429" y="18858"/>
                    <a:pt x="15429" y="18858"/>
                    <a:pt x="15429" y="18858"/>
                  </a:cubicBezTo>
                  <a:cubicBezTo>
                    <a:pt x="15429" y="18858"/>
                    <a:pt x="15429" y="18858"/>
                    <a:pt x="15429" y="18858"/>
                  </a:cubicBezTo>
                  <a:cubicBezTo>
                    <a:pt x="15372" y="18858"/>
                    <a:pt x="15372" y="18858"/>
                    <a:pt x="15372" y="18858"/>
                  </a:cubicBezTo>
                  <a:cubicBezTo>
                    <a:pt x="15260" y="18925"/>
                    <a:pt x="15260" y="18925"/>
                    <a:pt x="15260" y="18925"/>
                  </a:cubicBezTo>
                  <a:cubicBezTo>
                    <a:pt x="15204" y="18992"/>
                    <a:pt x="15204" y="18992"/>
                    <a:pt x="15204" y="18992"/>
                  </a:cubicBezTo>
                  <a:cubicBezTo>
                    <a:pt x="15204" y="18992"/>
                    <a:pt x="15204" y="18992"/>
                    <a:pt x="15204" y="18992"/>
                  </a:cubicBezTo>
                  <a:cubicBezTo>
                    <a:pt x="15204" y="19059"/>
                    <a:pt x="15204" y="19059"/>
                    <a:pt x="15204" y="19059"/>
                  </a:cubicBezTo>
                  <a:cubicBezTo>
                    <a:pt x="15204" y="19126"/>
                    <a:pt x="15204" y="19126"/>
                    <a:pt x="15204" y="19126"/>
                  </a:cubicBezTo>
                  <a:cubicBezTo>
                    <a:pt x="15148" y="19193"/>
                    <a:pt x="15148" y="19193"/>
                    <a:pt x="15148" y="19193"/>
                  </a:cubicBezTo>
                  <a:cubicBezTo>
                    <a:pt x="15092" y="19193"/>
                    <a:pt x="15092" y="19193"/>
                    <a:pt x="15092" y="19193"/>
                  </a:cubicBezTo>
                  <a:cubicBezTo>
                    <a:pt x="15036" y="19193"/>
                    <a:pt x="15036" y="19193"/>
                    <a:pt x="15036" y="19193"/>
                  </a:cubicBezTo>
                  <a:cubicBezTo>
                    <a:pt x="14980" y="19193"/>
                    <a:pt x="14980" y="19193"/>
                    <a:pt x="14980" y="19193"/>
                  </a:cubicBezTo>
                  <a:cubicBezTo>
                    <a:pt x="14924" y="19259"/>
                    <a:pt x="14924" y="19259"/>
                    <a:pt x="14924" y="19259"/>
                  </a:cubicBezTo>
                  <a:cubicBezTo>
                    <a:pt x="14868" y="19259"/>
                    <a:pt x="14868" y="19259"/>
                    <a:pt x="14868" y="19259"/>
                  </a:cubicBezTo>
                  <a:cubicBezTo>
                    <a:pt x="14868" y="19259"/>
                    <a:pt x="14868" y="19259"/>
                    <a:pt x="14868" y="19259"/>
                  </a:cubicBezTo>
                  <a:cubicBezTo>
                    <a:pt x="14811" y="19259"/>
                    <a:pt x="14811" y="19259"/>
                    <a:pt x="14811" y="19259"/>
                  </a:cubicBezTo>
                  <a:cubicBezTo>
                    <a:pt x="14811" y="19326"/>
                    <a:pt x="14811" y="19326"/>
                    <a:pt x="14811" y="19326"/>
                  </a:cubicBezTo>
                  <a:cubicBezTo>
                    <a:pt x="14755" y="19326"/>
                    <a:pt x="14755" y="19326"/>
                    <a:pt x="14755" y="19326"/>
                  </a:cubicBezTo>
                  <a:cubicBezTo>
                    <a:pt x="14699" y="19393"/>
                    <a:pt x="14699" y="19393"/>
                    <a:pt x="14699" y="19393"/>
                  </a:cubicBezTo>
                  <a:cubicBezTo>
                    <a:pt x="14699" y="19393"/>
                    <a:pt x="14699" y="19393"/>
                    <a:pt x="14699" y="19393"/>
                  </a:cubicBezTo>
                  <a:cubicBezTo>
                    <a:pt x="14643" y="19393"/>
                    <a:pt x="14643" y="19393"/>
                    <a:pt x="14643" y="19393"/>
                  </a:cubicBezTo>
                  <a:cubicBezTo>
                    <a:pt x="14587" y="19527"/>
                    <a:pt x="14587" y="19527"/>
                    <a:pt x="14587" y="19527"/>
                  </a:cubicBezTo>
                  <a:cubicBezTo>
                    <a:pt x="14531" y="19527"/>
                    <a:pt x="14531" y="19527"/>
                    <a:pt x="14531" y="19527"/>
                  </a:cubicBezTo>
                  <a:cubicBezTo>
                    <a:pt x="14475" y="19661"/>
                    <a:pt x="14475" y="19661"/>
                    <a:pt x="14475" y="19661"/>
                  </a:cubicBezTo>
                  <a:cubicBezTo>
                    <a:pt x="14419" y="19661"/>
                    <a:pt x="14419" y="19661"/>
                    <a:pt x="14419" y="19661"/>
                  </a:cubicBezTo>
                  <a:cubicBezTo>
                    <a:pt x="14363" y="19728"/>
                    <a:pt x="14363" y="19728"/>
                    <a:pt x="14363" y="19728"/>
                  </a:cubicBezTo>
                  <a:cubicBezTo>
                    <a:pt x="14306" y="19794"/>
                    <a:pt x="14306" y="19794"/>
                    <a:pt x="14306" y="19794"/>
                  </a:cubicBezTo>
                  <a:cubicBezTo>
                    <a:pt x="14306" y="19861"/>
                    <a:pt x="14306" y="19861"/>
                    <a:pt x="14306" y="19861"/>
                  </a:cubicBezTo>
                  <a:cubicBezTo>
                    <a:pt x="14250" y="19861"/>
                    <a:pt x="14250" y="19861"/>
                    <a:pt x="14250" y="19861"/>
                  </a:cubicBezTo>
                  <a:cubicBezTo>
                    <a:pt x="14138" y="19928"/>
                    <a:pt x="14138" y="19928"/>
                    <a:pt x="14138" y="19928"/>
                  </a:cubicBezTo>
                  <a:cubicBezTo>
                    <a:pt x="14138" y="19995"/>
                    <a:pt x="14138" y="19995"/>
                    <a:pt x="14138" y="19995"/>
                  </a:cubicBezTo>
                  <a:cubicBezTo>
                    <a:pt x="14026" y="20062"/>
                    <a:pt x="14026" y="20062"/>
                    <a:pt x="14026" y="20062"/>
                  </a:cubicBezTo>
                  <a:cubicBezTo>
                    <a:pt x="13914" y="20062"/>
                    <a:pt x="13914" y="20062"/>
                    <a:pt x="13914" y="20062"/>
                  </a:cubicBezTo>
                  <a:cubicBezTo>
                    <a:pt x="13970" y="20062"/>
                    <a:pt x="13970" y="20062"/>
                    <a:pt x="13970" y="20062"/>
                  </a:cubicBezTo>
                  <a:cubicBezTo>
                    <a:pt x="14138" y="19995"/>
                    <a:pt x="14138" y="19995"/>
                    <a:pt x="14138" y="19995"/>
                  </a:cubicBezTo>
                  <a:cubicBezTo>
                    <a:pt x="14250" y="19995"/>
                    <a:pt x="14250" y="19995"/>
                    <a:pt x="14250" y="19995"/>
                  </a:cubicBezTo>
                  <a:cubicBezTo>
                    <a:pt x="14306" y="19928"/>
                    <a:pt x="14306" y="19928"/>
                    <a:pt x="14306" y="19928"/>
                  </a:cubicBezTo>
                  <a:cubicBezTo>
                    <a:pt x="14363" y="19794"/>
                    <a:pt x="14363" y="19794"/>
                    <a:pt x="14363" y="19794"/>
                  </a:cubicBezTo>
                  <a:cubicBezTo>
                    <a:pt x="14419" y="19728"/>
                    <a:pt x="14419" y="19728"/>
                    <a:pt x="14419" y="19728"/>
                  </a:cubicBezTo>
                  <a:cubicBezTo>
                    <a:pt x="14475" y="19728"/>
                    <a:pt x="14475" y="19728"/>
                    <a:pt x="14475" y="19728"/>
                  </a:cubicBezTo>
                  <a:cubicBezTo>
                    <a:pt x="14587" y="19594"/>
                    <a:pt x="14587" y="19594"/>
                    <a:pt x="14587" y="19594"/>
                  </a:cubicBezTo>
                  <a:cubicBezTo>
                    <a:pt x="14755" y="19460"/>
                    <a:pt x="14755" y="19460"/>
                    <a:pt x="14755" y="19460"/>
                  </a:cubicBezTo>
                  <a:cubicBezTo>
                    <a:pt x="14868" y="19393"/>
                    <a:pt x="14868" y="19393"/>
                    <a:pt x="14868" y="19393"/>
                  </a:cubicBezTo>
                  <a:cubicBezTo>
                    <a:pt x="14924" y="19393"/>
                    <a:pt x="14924" y="19393"/>
                    <a:pt x="14924" y="19393"/>
                  </a:cubicBezTo>
                  <a:cubicBezTo>
                    <a:pt x="15036" y="19326"/>
                    <a:pt x="15036" y="19326"/>
                    <a:pt x="15036" y="19326"/>
                  </a:cubicBezTo>
                  <a:cubicBezTo>
                    <a:pt x="15148" y="19326"/>
                    <a:pt x="15148" y="19326"/>
                    <a:pt x="15148" y="19326"/>
                  </a:cubicBezTo>
                  <a:cubicBezTo>
                    <a:pt x="15316" y="19259"/>
                    <a:pt x="15316" y="19259"/>
                    <a:pt x="15316" y="19259"/>
                  </a:cubicBezTo>
                  <a:cubicBezTo>
                    <a:pt x="15372" y="19259"/>
                    <a:pt x="15372" y="19259"/>
                    <a:pt x="15372" y="19259"/>
                  </a:cubicBezTo>
                  <a:cubicBezTo>
                    <a:pt x="15372" y="19259"/>
                    <a:pt x="15372" y="19259"/>
                    <a:pt x="15372" y="19259"/>
                  </a:cubicBezTo>
                  <a:cubicBezTo>
                    <a:pt x="15541" y="19259"/>
                    <a:pt x="15541" y="19259"/>
                    <a:pt x="15541" y="19259"/>
                  </a:cubicBezTo>
                  <a:cubicBezTo>
                    <a:pt x="15653" y="19259"/>
                    <a:pt x="15653" y="19259"/>
                    <a:pt x="15653" y="19259"/>
                  </a:cubicBezTo>
                  <a:cubicBezTo>
                    <a:pt x="15765" y="19326"/>
                    <a:pt x="15765" y="19326"/>
                    <a:pt x="15765" y="19326"/>
                  </a:cubicBezTo>
                  <a:cubicBezTo>
                    <a:pt x="15765" y="19393"/>
                    <a:pt x="15765" y="19393"/>
                    <a:pt x="15765" y="19393"/>
                  </a:cubicBezTo>
                  <a:cubicBezTo>
                    <a:pt x="15653" y="19326"/>
                    <a:pt x="15653" y="19326"/>
                    <a:pt x="15653" y="19326"/>
                  </a:cubicBezTo>
                  <a:cubicBezTo>
                    <a:pt x="15709" y="19393"/>
                    <a:pt x="15709" y="19393"/>
                    <a:pt x="15709" y="19393"/>
                  </a:cubicBezTo>
                  <a:cubicBezTo>
                    <a:pt x="15653" y="19393"/>
                    <a:pt x="15653" y="19393"/>
                    <a:pt x="15653" y="19393"/>
                  </a:cubicBezTo>
                  <a:cubicBezTo>
                    <a:pt x="15709" y="19393"/>
                    <a:pt x="15709" y="19393"/>
                    <a:pt x="15709" y="19393"/>
                  </a:cubicBezTo>
                  <a:cubicBezTo>
                    <a:pt x="15765" y="19393"/>
                    <a:pt x="15765" y="19393"/>
                    <a:pt x="15765" y="19393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594"/>
                    <a:pt x="15765" y="19594"/>
                    <a:pt x="15765" y="19594"/>
                  </a:cubicBezTo>
                  <a:cubicBezTo>
                    <a:pt x="15709" y="19594"/>
                    <a:pt x="15709" y="19594"/>
                    <a:pt x="15709" y="19594"/>
                  </a:cubicBezTo>
                  <a:cubicBezTo>
                    <a:pt x="15653" y="19594"/>
                    <a:pt x="15653" y="19594"/>
                    <a:pt x="15653" y="19594"/>
                  </a:cubicBezTo>
                  <a:cubicBezTo>
                    <a:pt x="15597" y="19594"/>
                    <a:pt x="15597" y="19594"/>
                    <a:pt x="15597" y="19594"/>
                  </a:cubicBezTo>
                  <a:cubicBezTo>
                    <a:pt x="15541" y="19661"/>
                    <a:pt x="15541" y="19661"/>
                    <a:pt x="15541" y="19661"/>
                  </a:cubicBezTo>
                  <a:cubicBezTo>
                    <a:pt x="15485" y="19661"/>
                    <a:pt x="15485" y="19661"/>
                    <a:pt x="15485" y="19661"/>
                  </a:cubicBezTo>
                  <a:cubicBezTo>
                    <a:pt x="15429" y="19661"/>
                    <a:pt x="15429" y="19661"/>
                    <a:pt x="15429" y="19661"/>
                  </a:cubicBezTo>
                  <a:cubicBezTo>
                    <a:pt x="15372" y="19594"/>
                    <a:pt x="15372" y="19594"/>
                    <a:pt x="15372" y="19594"/>
                  </a:cubicBezTo>
                  <a:cubicBezTo>
                    <a:pt x="15372" y="19661"/>
                    <a:pt x="15372" y="19661"/>
                    <a:pt x="15372" y="19661"/>
                  </a:cubicBezTo>
                  <a:cubicBezTo>
                    <a:pt x="15316" y="19661"/>
                    <a:pt x="15316" y="19661"/>
                    <a:pt x="15316" y="19661"/>
                  </a:cubicBezTo>
                  <a:cubicBezTo>
                    <a:pt x="15260" y="19661"/>
                    <a:pt x="15260" y="19661"/>
                    <a:pt x="15260" y="19661"/>
                  </a:cubicBezTo>
                  <a:cubicBezTo>
                    <a:pt x="15204" y="19661"/>
                    <a:pt x="15204" y="19661"/>
                    <a:pt x="15204" y="19661"/>
                  </a:cubicBezTo>
                  <a:cubicBezTo>
                    <a:pt x="15260" y="19661"/>
                    <a:pt x="15260" y="19661"/>
                    <a:pt x="15260" y="19661"/>
                  </a:cubicBezTo>
                  <a:cubicBezTo>
                    <a:pt x="15316" y="19661"/>
                    <a:pt x="15316" y="19661"/>
                    <a:pt x="15316" y="19661"/>
                  </a:cubicBezTo>
                  <a:cubicBezTo>
                    <a:pt x="15429" y="19728"/>
                    <a:pt x="15429" y="19728"/>
                    <a:pt x="15429" y="19728"/>
                  </a:cubicBezTo>
                  <a:cubicBezTo>
                    <a:pt x="15429" y="19728"/>
                    <a:pt x="15429" y="19728"/>
                    <a:pt x="15429" y="19728"/>
                  </a:cubicBezTo>
                  <a:cubicBezTo>
                    <a:pt x="15429" y="19794"/>
                    <a:pt x="15429" y="19794"/>
                    <a:pt x="15429" y="19794"/>
                  </a:cubicBezTo>
                  <a:cubicBezTo>
                    <a:pt x="15485" y="19794"/>
                    <a:pt x="15485" y="19794"/>
                    <a:pt x="15485" y="19794"/>
                  </a:cubicBezTo>
                  <a:cubicBezTo>
                    <a:pt x="15541" y="19728"/>
                    <a:pt x="15541" y="19728"/>
                    <a:pt x="15541" y="19728"/>
                  </a:cubicBezTo>
                  <a:cubicBezTo>
                    <a:pt x="15597" y="19728"/>
                    <a:pt x="15597" y="19728"/>
                    <a:pt x="15597" y="19728"/>
                  </a:cubicBezTo>
                  <a:cubicBezTo>
                    <a:pt x="15597" y="19728"/>
                    <a:pt x="15597" y="19728"/>
                    <a:pt x="15597" y="19728"/>
                  </a:cubicBezTo>
                  <a:cubicBezTo>
                    <a:pt x="15653" y="19728"/>
                    <a:pt x="15653" y="19728"/>
                    <a:pt x="15653" y="19728"/>
                  </a:cubicBezTo>
                  <a:cubicBezTo>
                    <a:pt x="15653" y="19794"/>
                    <a:pt x="15653" y="19794"/>
                    <a:pt x="15653" y="19794"/>
                  </a:cubicBezTo>
                  <a:cubicBezTo>
                    <a:pt x="15597" y="19794"/>
                    <a:pt x="15597" y="19794"/>
                    <a:pt x="15597" y="19794"/>
                  </a:cubicBezTo>
                  <a:cubicBezTo>
                    <a:pt x="15541" y="19928"/>
                    <a:pt x="15541" y="19928"/>
                    <a:pt x="15541" y="19928"/>
                  </a:cubicBezTo>
                  <a:cubicBezTo>
                    <a:pt x="15541" y="19995"/>
                    <a:pt x="15541" y="19995"/>
                    <a:pt x="15541" y="19995"/>
                  </a:cubicBezTo>
                  <a:cubicBezTo>
                    <a:pt x="15485" y="19995"/>
                    <a:pt x="15485" y="19995"/>
                    <a:pt x="15485" y="19995"/>
                  </a:cubicBezTo>
                  <a:cubicBezTo>
                    <a:pt x="15597" y="19995"/>
                    <a:pt x="15597" y="19995"/>
                    <a:pt x="15597" y="19995"/>
                  </a:cubicBezTo>
                  <a:cubicBezTo>
                    <a:pt x="15597" y="19995"/>
                    <a:pt x="15597" y="19995"/>
                    <a:pt x="15597" y="19995"/>
                  </a:cubicBezTo>
                  <a:cubicBezTo>
                    <a:pt x="15541" y="20062"/>
                    <a:pt x="15541" y="20062"/>
                    <a:pt x="15541" y="20062"/>
                  </a:cubicBezTo>
                  <a:cubicBezTo>
                    <a:pt x="15597" y="20129"/>
                    <a:pt x="15597" y="20129"/>
                    <a:pt x="15597" y="20129"/>
                  </a:cubicBezTo>
                  <a:cubicBezTo>
                    <a:pt x="15597" y="20129"/>
                    <a:pt x="15597" y="20129"/>
                    <a:pt x="15597" y="20129"/>
                  </a:cubicBezTo>
                  <a:cubicBezTo>
                    <a:pt x="15597" y="20263"/>
                    <a:pt x="15597" y="20263"/>
                    <a:pt x="15597" y="20263"/>
                  </a:cubicBezTo>
                  <a:cubicBezTo>
                    <a:pt x="15597" y="20263"/>
                    <a:pt x="15597" y="20263"/>
                    <a:pt x="15597" y="20263"/>
                  </a:cubicBezTo>
                  <a:cubicBezTo>
                    <a:pt x="15653" y="20329"/>
                    <a:pt x="15653" y="20329"/>
                    <a:pt x="15653" y="20329"/>
                  </a:cubicBezTo>
                  <a:cubicBezTo>
                    <a:pt x="15709" y="20329"/>
                    <a:pt x="15709" y="20329"/>
                    <a:pt x="15709" y="20329"/>
                  </a:cubicBezTo>
                  <a:cubicBezTo>
                    <a:pt x="15709" y="20329"/>
                    <a:pt x="15709" y="20329"/>
                    <a:pt x="15709" y="20329"/>
                  </a:cubicBezTo>
                  <a:cubicBezTo>
                    <a:pt x="15765" y="20329"/>
                    <a:pt x="15765" y="20329"/>
                    <a:pt x="15765" y="20329"/>
                  </a:cubicBezTo>
                  <a:cubicBezTo>
                    <a:pt x="15765" y="20396"/>
                    <a:pt x="15765" y="20396"/>
                    <a:pt x="15765" y="20396"/>
                  </a:cubicBezTo>
                  <a:cubicBezTo>
                    <a:pt x="15709" y="20396"/>
                    <a:pt x="15709" y="20396"/>
                    <a:pt x="15709" y="20396"/>
                  </a:cubicBezTo>
                  <a:cubicBezTo>
                    <a:pt x="15765" y="20463"/>
                    <a:pt x="15765" y="20463"/>
                    <a:pt x="15765" y="20463"/>
                  </a:cubicBezTo>
                  <a:cubicBezTo>
                    <a:pt x="15877" y="20463"/>
                    <a:pt x="15877" y="20463"/>
                    <a:pt x="15877" y="20463"/>
                  </a:cubicBezTo>
                  <a:cubicBezTo>
                    <a:pt x="15877" y="20463"/>
                    <a:pt x="15877" y="20463"/>
                    <a:pt x="15877" y="20463"/>
                  </a:cubicBezTo>
                  <a:cubicBezTo>
                    <a:pt x="15934" y="20463"/>
                    <a:pt x="15934" y="20463"/>
                    <a:pt x="15934" y="20463"/>
                  </a:cubicBezTo>
                  <a:cubicBezTo>
                    <a:pt x="15990" y="20463"/>
                    <a:pt x="15990" y="20463"/>
                    <a:pt x="15990" y="20463"/>
                  </a:cubicBezTo>
                  <a:cubicBezTo>
                    <a:pt x="15990" y="20530"/>
                    <a:pt x="15990" y="20530"/>
                    <a:pt x="15990" y="20530"/>
                  </a:cubicBezTo>
                  <a:cubicBezTo>
                    <a:pt x="16102" y="20530"/>
                    <a:pt x="16102" y="20530"/>
                    <a:pt x="16102" y="20530"/>
                  </a:cubicBezTo>
                  <a:cubicBezTo>
                    <a:pt x="16102" y="20530"/>
                    <a:pt x="16102" y="20530"/>
                    <a:pt x="16102" y="20530"/>
                  </a:cubicBezTo>
                  <a:cubicBezTo>
                    <a:pt x="16158" y="20463"/>
                    <a:pt x="16158" y="20463"/>
                    <a:pt x="16158" y="20463"/>
                  </a:cubicBezTo>
                  <a:cubicBezTo>
                    <a:pt x="16158" y="20463"/>
                    <a:pt x="16158" y="20463"/>
                    <a:pt x="16158" y="20463"/>
                  </a:cubicBezTo>
                  <a:cubicBezTo>
                    <a:pt x="16158" y="20530"/>
                    <a:pt x="16158" y="20530"/>
                    <a:pt x="16158" y="20530"/>
                  </a:cubicBezTo>
                  <a:cubicBezTo>
                    <a:pt x="16214" y="20530"/>
                    <a:pt x="16214" y="20530"/>
                    <a:pt x="16214" y="20530"/>
                  </a:cubicBezTo>
                  <a:cubicBezTo>
                    <a:pt x="16326" y="20597"/>
                    <a:pt x="16326" y="20597"/>
                    <a:pt x="16326" y="20597"/>
                  </a:cubicBezTo>
                  <a:cubicBezTo>
                    <a:pt x="16326" y="20597"/>
                    <a:pt x="16326" y="20597"/>
                    <a:pt x="16326" y="20597"/>
                  </a:cubicBezTo>
                  <a:cubicBezTo>
                    <a:pt x="16270" y="20597"/>
                    <a:pt x="16270" y="20597"/>
                    <a:pt x="16270" y="20597"/>
                  </a:cubicBezTo>
                  <a:cubicBezTo>
                    <a:pt x="16270" y="20597"/>
                    <a:pt x="16270" y="20597"/>
                    <a:pt x="16270" y="20597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382" y="20664"/>
                    <a:pt x="16382" y="20664"/>
                    <a:pt x="16382" y="20664"/>
                  </a:cubicBezTo>
                  <a:cubicBezTo>
                    <a:pt x="16382" y="20664"/>
                    <a:pt x="16382" y="20664"/>
                    <a:pt x="16382" y="20664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270" y="20664"/>
                    <a:pt x="16270" y="20664"/>
                    <a:pt x="16270" y="20664"/>
                  </a:cubicBezTo>
                  <a:cubicBezTo>
                    <a:pt x="16214" y="20731"/>
                    <a:pt x="16214" y="20731"/>
                    <a:pt x="16214" y="20731"/>
                  </a:cubicBezTo>
                  <a:cubicBezTo>
                    <a:pt x="16102" y="20798"/>
                    <a:pt x="16102" y="20798"/>
                    <a:pt x="16102" y="20798"/>
                  </a:cubicBezTo>
                  <a:cubicBezTo>
                    <a:pt x="16046" y="20798"/>
                    <a:pt x="16046" y="20798"/>
                    <a:pt x="16046" y="20798"/>
                  </a:cubicBezTo>
                  <a:cubicBezTo>
                    <a:pt x="15934" y="20798"/>
                    <a:pt x="15934" y="20798"/>
                    <a:pt x="15934" y="20798"/>
                  </a:cubicBezTo>
                  <a:cubicBezTo>
                    <a:pt x="15877" y="20798"/>
                    <a:pt x="15877" y="20798"/>
                    <a:pt x="15877" y="20798"/>
                  </a:cubicBezTo>
                  <a:cubicBezTo>
                    <a:pt x="15821" y="20864"/>
                    <a:pt x="15821" y="20864"/>
                    <a:pt x="15821" y="20864"/>
                  </a:cubicBezTo>
                  <a:cubicBezTo>
                    <a:pt x="15765" y="20864"/>
                    <a:pt x="15765" y="20864"/>
                    <a:pt x="15765" y="20864"/>
                  </a:cubicBezTo>
                  <a:cubicBezTo>
                    <a:pt x="15765" y="20864"/>
                    <a:pt x="15765" y="20864"/>
                    <a:pt x="15765" y="20864"/>
                  </a:cubicBezTo>
                  <a:cubicBezTo>
                    <a:pt x="15709" y="20864"/>
                    <a:pt x="15709" y="20864"/>
                    <a:pt x="15709" y="20864"/>
                  </a:cubicBezTo>
                  <a:cubicBezTo>
                    <a:pt x="15653" y="20798"/>
                    <a:pt x="15653" y="20798"/>
                    <a:pt x="15653" y="20798"/>
                  </a:cubicBezTo>
                  <a:cubicBezTo>
                    <a:pt x="15653" y="20798"/>
                    <a:pt x="15653" y="20798"/>
                    <a:pt x="15653" y="20798"/>
                  </a:cubicBezTo>
                  <a:cubicBezTo>
                    <a:pt x="15653" y="20864"/>
                    <a:pt x="15653" y="20864"/>
                    <a:pt x="15653" y="20864"/>
                  </a:cubicBezTo>
                  <a:cubicBezTo>
                    <a:pt x="15597" y="20864"/>
                    <a:pt x="15597" y="20864"/>
                    <a:pt x="15597" y="20864"/>
                  </a:cubicBezTo>
                  <a:cubicBezTo>
                    <a:pt x="15541" y="20931"/>
                    <a:pt x="15541" y="20931"/>
                    <a:pt x="15541" y="20931"/>
                  </a:cubicBezTo>
                  <a:cubicBezTo>
                    <a:pt x="15597" y="20931"/>
                    <a:pt x="15597" y="20931"/>
                    <a:pt x="15597" y="20931"/>
                  </a:cubicBezTo>
                  <a:cubicBezTo>
                    <a:pt x="15485" y="20998"/>
                    <a:pt x="15485" y="20998"/>
                    <a:pt x="15485" y="20998"/>
                  </a:cubicBezTo>
                  <a:cubicBezTo>
                    <a:pt x="15429" y="21065"/>
                    <a:pt x="15429" y="21065"/>
                    <a:pt x="15429" y="21065"/>
                  </a:cubicBezTo>
                  <a:cubicBezTo>
                    <a:pt x="15372" y="21132"/>
                    <a:pt x="15372" y="21132"/>
                    <a:pt x="15372" y="21132"/>
                  </a:cubicBezTo>
                  <a:cubicBezTo>
                    <a:pt x="15316" y="21132"/>
                    <a:pt x="15316" y="21132"/>
                    <a:pt x="15316" y="21132"/>
                  </a:cubicBezTo>
                  <a:cubicBezTo>
                    <a:pt x="15316" y="21132"/>
                    <a:pt x="15316" y="21132"/>
                    <a:pt x="15316" y="21132"/>
                  </a:cubicBezTo>
                  <a:cubicBezTo>
                    <a:pt x="15260" y="21132"/>
                    <a:pt x="15260" y="21132"/>
                    <a:pt x="15260" y="21132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04" y="21199"/>
                    <a:pt x="15204" y="21199"/>
                    <a:pt x="15204" y="21199"/>
                  </a:cubicBezTo>
                  <a:cubicBezTo>
                    <a:pt x="15148" y="21199"/>
                    <a:pt x="15148" y="21199"/>
                    <a:pt x="15148" y="21199"/>
                  </a:cubicBezTo>
                  <a:cubicBezTo>
                    <a:pt x="15148" y="21132"/>
                    <a:pt x="15148" y="21132"/>
                    <a:pt x="15148" y="21132"/>
                  </a:cubicBezTo>
                  <a:cubicBezTo>
                    <a:pt x="15148" y="21132"/>
                    <a:pt x="15148" y="21132"/>
                    <a:pt x="15148" y="21132"/>
                  </a:cubicBezTo>
                  <a:cubicBezTo>
                    <a:pt x="15092" y="21132"/>
                    <a:pt x="15092" y="21132"/>
                    <a:pt x="15092" y="21132"/>
                  </a:cubicBezTo>
                  <a:cubicBezTo>
                    <a:pt x="15092" y="21065"/>
                    <a:pt x="15092" y="21065"/>
                    <a:pt x="15092" y="21065"/>
                  </a:cubicBezTo>
                  <a:cubicBezTo>
                    <a:pt x="15092" y="20998"/>
                    <a:pt x="15092" y="20998"/>
                    <a:pt x="15092" y="20998"/>
                  </a:cubicBezTo>
                  <a:cubicBezTo>
                    <a:pt x="15092" y="20998"/>
                    <a:pt x="15092" y="20998"/>
                    <a:pt x="15092" y="20998"/>
                  </a:cubicBezTo>
                  <a:cubicBezTo>
                    <a:pt x="15148" y="20864"/>
                    <a:pt x="15148" y="20864"/>
                    <a:pt x="15148" y="20864"/>
                  </a:cubicBezTo>
                  <a:cubicBezTo>
                    <a:pt x="15204" y="20864"/>
                    <a:pt x="15204" y="20864"/>
                    <a:pt x="15204" y="20864"/>
                  </a:cubicBezTo>
                  <a:cubicBezTo>
                    <a:pt x="15204" y="20798"/>
                    <a:pt x="15204" y="20798"/>
                    <a:pt x="15204" y="20798"/>
                  </a:cubicBezTo>
                  <a:cubicBezTo>
                    <a:pt x="15316" y="20731"/>
                    <a:pt x="15316" y="20731"/>
                    <a:pt x="15316" y="20731"/>
                  </a:cubicBezTo>
                  <a:cubicBezTo>
                    <a:pt x="15372" y="20731"/>
                    <a:pt x="15372" y="20731"/>
                    <a:pt x="15372" y="20731"/>
                  </a:cubicBezTo>
                  <a:cubicBezTo>
                    <a:pt x="15485" y="20664"/>
                    <a:pt x="15485" y="20664"/>
                    <a:pt x="15485" y="20664"/>
                  </a:cubicBezTo>
                  <a:cubicBezTo>
                    <a:pt x="15541" y="20597"/>
                    <a:pt x="15541" y="20597"/>
                    <a:pt x="15541" y="20597"/>
                  </a:cubicBezTo>
                  <a:cubicBezTo>
                    <a:pt x="15597" y="20664"/>
                    <a:pt x="15597" y="20664"/>
                    <a:pt x="15597" y="20664"/>
                  </a:cubicBezTo>
                  <a:cubicBezTo>
                    <a:pt x="15597" y="20664"/>
                    <a:pt x="15597" y="20664"/>
                    <a:pt x="15597" y="20664"/>
                  </a:cubicBezTo>
                  <a:cubicBezTo>
                    <a:pt x="15653" y="20731"/>
                    <a:pt x="15653" y="20731"/>
                    <a:pt x="15653" y="20731"/>
                  </a:cubicBezTo>
                  <a:cubicBezTo>
                    <a:pt x="15653" y="20664"/>
                    <a:pt x="15653" y="20664"/>
                    <a:pt x="15653" y="20664"/>
                  </a:cubicBezTo>
                  <a:cubicBezTo>
                    <a:pt x="15653" y="20664"/>
                    <a:pt x="15653" y="20664"/>
                    <a:pt x="15653" y="20664"/>
                  </a:cubicBezTo>
                  <a:cubicBezTo>
                    <a:pt x="15709" y="20664"/>
                    <a:pt x="15709" y="20664"/>
                    <a:pt x="15709" y="20664"/>
                  </a:cubicBezTo>
                  <a:cubicBezTo>
                    <a:pt x="15765" y="20664"/>
                    <a:pt x="15765" y="20664"/>
                    <a:pt x="15765" y="20664"/>
                  </a:cubicBezTo>
                  <a:cubicBezTo>
                    <a:pt x="15821" y="20597"/>
                    <a:pt x="15821" y="20597"/>
                    <a:pt x="15821" y="20597"/>
                  </a:cubicBezTo>
                  <a:cubicBezTo>
                    <a:pt x="15709" y="20597"/>
                    <a:pt x="15709" y="20597"/>
                    <a:pt x="15709" y="20597"/>
                  </a:cubicBezTo>
                  <a:cubicBezTo>
                    <a:pt x="15597" y="20597"/>
                    <a:pt x="15597" y="20597"/>
                    <a:pt x="15597" y="20597"/>
                  </a:cubicBezTo>
                  <a:cubicBezTo>
                    <a:pt x="15597" y="20597"/>
                    <a:pt x="15597" y="20597"/>
                    <a:pt x="15597" y="20597"/>
                  </a:cubicBezTo>
                  <a:cubicBezTo>
                    <a:pt x="15541" y="20597"/>
                    <a:pt x="15541" y="20597"/>
                    <a:pt x="15541" y="20597"/>
                  </a:cubicBezTo>
                  <a:cubicBezTo>
                    <a:pt x="15485" y="20597"/>
                    <a:pt x="15485" y="20597"/>
                    <a:pt x="15485" y="20597"/>
                  </a:cubicBezTo>
                  <a:cubicBezTo>
                    <a:pt x="15429" y="20597"/>
                    <a:pt x="15429" y="20597"/>
                    <a:pt x="15429" y="20597"/>
                  </a:cubicBezTo>
                  <a:cubicBezTo>
                    <a:pt x="15485" y="20530"/>
                    <a:pt x="15485" y="20530"/>
                    <a:pt x="15485" y="20530"/>
                  </a:cubicBezTo>
                  <a:cubicBezTo>
                    <a:pt x="15541" y="20530"/>
                    <a:pt x="15541" y="20530"/>
                    <a:pt x="15541" y="20530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41" y="20396"/>
                    <a:pt x="15541" y="20396"/>
                    <a:pt x="15541" y="20396"/>
                  </a:cubicBezTo>
                  <a:cubicBezTo>
                    <a:pt x="15541" y="20530"/>
                    <a:pt x="15541" y="20530"/>
                    <a:pt x="15541" y="20530"/>
                  </a:cubicBezTo>
                  <a:cubicBezTo>
                    <a:pt x="15485" y="20530"/>
                    <a:pt x="15485" y="20530"/>
                    <a:pt x="15485" y="20530"/>
                  </a:cubicBezTo>
                  <a:cubicBezTo>
                    <a:pt x="15429" y="20597"/>
                    <a:pt x="15429" y="20597"/>
                    <a:pt x="15429" y="20597"/>
                  </a:cubicBezTo>
                  <a:cubicBezTo>
                    <a:pt x="15372" y="20597"/>
                    <a:pt x="15372" y="20597"/>
                    <a:pt x="15372" y="20597"/>
                  </a:cubicBezTo>
                  <a:cubicBezTo>
                    <a:pt x="15316" y="20597"/>
                    <a:pt x="15316" y="20597"/>
                    <a:pt x="15316" y="20597"/>
                  </a:cubicBezTo>
                  <a:cubicBezTo>
                    <a:pt x="15204" y="20664"/>
                    <a:pt x="15204" y="20664"/>
                    <a:pt x="15204" y="20664"/>
                  </a:cubicBezTo>
                  <a:cubicBezTo>
                    <a:pt x="15204" y="20664"/>
                    <a:pt x="15204" y="20664"/>
                    <a:pt x="15204" y="20664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260" y="20530"/>
                    <a:pt x="15260" y="20530"/>
                    <a:pt x="15260" y="20530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148" y="20664"/>
                    <a:pt x="15148" y="20664"/>
                    <a:pt x="15148" y="20664"/>
                  </a:cubicBezTo>
                  <a:cubicBezTo>
                    <a:pt x="15092" y="20664"/>
                    <a:pt x="15092" y="20664"/>
                    <a:pt x="15092" y="20664"/>
                  </a:cubicBezTo>
                  <a:cubicBezTo>
                    <a:pt x="15092" y="20664"/>
                    <a:pt x="15092" y="20664"/>
                    <a:pt x="15092" y="20664"/>
                  </a:cubicBezTo>
                  <a:cubicBezTo>
                    <a:pt x="15036" y="20664"/>
                    <a:pt x="15036" y="20664"/>
                    <a:pt x="15036" y="20664"/>
                  </a:cubicBezTo>
                  <a:cubicBezTo>
                    <a:pt x="15036" y="20664"/>
                    <a:pt x="15036" y="20664"/>
                    <a:pt x="15036" y="20664"/>
                  </a:cubicBezTo>
                  <a:cubicBezTo>
                    <a:pt x="14980" y="20664"/>
                    <a:pt x="14980" y="20664"/>
                    <a:pt x="14980" y="20664"/>
                  </a:cubicBezTo>
                  <a:cubicBezTo>
                    <a:pt x="14924" y="20664"/>
                    <a:pt x="14924" y="20664"/>
                    <a:pt x="14924" y="20664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30"/>
                    <a:pt x="14868" y="20530"/>
                    <a:pt x="14868" y="20530"/>
                  </a:cubicBezTo>
                  <a:cubicBezTo>
                    <a:pt x="14868" y="20530"/>
                    <a:pt x="14868" y="20530"/>
                    <a:pt x="14868" y="20530"/>
                  </a:cubicBezTo>
                  <a:cubicBezTo>
                    <a:pt x="14868" y="20463"/>
                    <a:pt x="14868" y="20463"/>
                    <a:pt x="14868" y="20463"/>
                  </a:cubicBezTo>
                  <a:cubicBezTo>
                    <a:pt x="14868" y="20463"/>
                    <a:pt x="14868" y="20463"/>
                    <a:pt x="14868" y="20463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68" y="20062"/>
                    <a:pt x="14868" y="20062"/>
                    <a:pt x="14868" y="20062"/>
                  </a:cubicBezTo>
                  <a:cubicBezTo>
                    <a:pt x="14868" y="19928"/>
                    <a:pt x="14868" y="19928"/>
                    <a:pt x="14868" y="19928"/>
                  </a:cubicBezTo>
                  <a:cubicBezTo>
                    <a:pt x="14811" y="19861"/>
                    <a:pt x="14811" y="19861"/>
                    <a:pt x="14811" y="19861"/>
                  </a:cubicBezTo>
                  <a:cubicBezTo>
                    <a:pt x="14755" y="19861"/>
                    <a:pt x="14755" y="19861"/>
                    <a:pt x="14755" y="19861"/>
                  </a:cubicBezTo>
                  <a:cubicBezTo>
                    <a:pt x="14699" y="19861"/>
                    <a:pt x="14699" y="19861"/>
                    <a:pt x="14699" y="19861"/>
                  </a:cubicBezTo>
                  <a:cubicBezTo>
                    <a:pt x="14643" y="19861"/>
                    <a:pt x="14643" y="19861"/>
                    <a:pt x="14643" y="19861"/>
                  </a:cubicBezTo>
                  <a:cubicBezTo>
                    <a:pt x="14587" y="19861"/>
                    <a:pt x="14587" y="19861"/>
                    <a:pt x="14587" y="19861"/>
                  </a:cubicBezTo>
                  <a:cubicBezTo>
                    <a:pt x="14587" y="19794"/>
                    <a:pt x="14587" y="19794"/>
                    <a:pt x="14587" y="19794"/>
                  </a:cubicBezTo>
                  <a:cubicBezTo>
                    <a:pt x="14587" y="19794"/>
                    <a:pt x="14587" y="19794"/>
                    <a:pt x="14587" y="19794"/>
                  </a:cubicBezTo>
                  <a:cubicBezTo>
                    <a:pt x="14531" y="19861"/>
                    <a:pt x="14531" y="19861"/>
                    <a:pt x="14531" y="19861"/>
                  </a:cubicBezTo>
                  <a:cubicBezTo>
                    <a:pt x="14475" y="19928"/>
                    <a:pt x="14475" y="19928"/>
                    <a:pt x="14475" y="19928"/>
                  </a:cubicBezTo>
                  <a:cubicBezTo>
                    <a:pt x="14419" y="19995"/>
                    <a:pt x="14419" y="19995"/>
                    <a:pt x="14419" y="19995"/>
                  </a:cubicBezTo>
                  <a:cubicBezTo>
                    <a:pt x="14363" y="20062"/>
                    <a:pt x="14363" y="20062"/>
                    <a:pt x="14363" y="20062"/>
                  </a:cubicBezTo>
                  <a:cubicBezTo>
                    <a:pt x="14363" y="20129"/>
                    <a:pt x="14363" y="20129"/>
                    <a:pt x="14363" y="20129"/>
                  </a:cubicBezTo>
                  <a:cubicBezTo>
                    <a:pt x="14306" y="20129"/>
                    <a:pt x="14306" y="20129"/>
                    <a:pt x="14306" y="20129"/>
                  </a:cubicBezTo>
                  <a:cubicBezTo>
                    <a:pt x="14306" y="20196"/>
                    <a:pt x="14306" y="20196"/>
                    <a:pt x="14306" y="20196"/>
                  </a:cubicBezTo>
                  <a:cubicBezTo>
                    <a:pt x="14306" y="20263"/>
                    <a:pt x="14306" y="20263"/>
                    <a:pt x="14306" y="20263"/>
                  </a:cubicBezTo>
                  <a:cubicBezTo>
                    <a:pt x="14194" y="20329"/>
                    <a:pt x="14194" y="20329"/>
                    <a:pt x="14194" y="20329"/>
                  </a:cubicBezTo>
                  <a:cubicBezTo>
                    <a:pt x="14194" y="20396"/>
                    <a:pt x="14194" y="20396"/>
                    <a:pt x="14194" y="20396"/>
                  </a:cubicBezTo>
                  <a:cubicBezTo>
                    <a:pt x="14082" y="20463"/>
                    <a:pt x="14082" y="20463"/>
                    <a:pt x="14082" y="20463"/>
                  </a:cubicBezTo>
                  <a:cubicBezTo>
                    <a:pt x="14082" y="20530"/>
                    <a:pt x="14082" y="20530"/>
                    <a:pt x="14082" y="20530"/>
                  </a:cubicBezTo>
                  <a:cubicBezTo>
                    <a:pt x="14082" y="20530"/>
                    <a:pt x="14082" y="20530"/>
                    <a:pt x="14082" y="20530"/>
                  </a:cubicBezTo>
                  <a:cubicBezTo>
                    <a:pt x="14026" y="20530"/>
                    <a:pt x="14026" y="20530"/>
                    <a:pt x="14026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14" y="20597"/>
                    <a:pt x="13914" y="20597"/>
                    <a:pt x="13914" y="20597"/>
                  </a:cubicBezTo>
                  <a:cubicBezTo>
                    <a:pt x="13184" y="20597"/>
                    <a:pt x="13184" y="20597"/>
                    <a:pt x="13184" y="20597"/>
                  </a:cubicBezTo>
                  <a:cubicBezTo>
                    <a:pt x="13072" y="20597"/>
                    <a:pt x="13072" y="20597"/>
                    <a:pt x="13072" y="20597"/>
                  </a:cubicBezTo>
                  <a:cubicBezTo>
                    <a:pt x="13016" y="20664"/>
                    <a:pt x="13016" y="20664"/>
                    <a:pt x="13016" y="20664"/>
                  </a:cubicBezTo>
                  <a:cubicBezTo>
                    <a:pt x="12960" y="20664"/>
                    <a:pt x="12960" y="20664"/>
                    <a:pt x="12960" y="20664"/>
                  </a:cubicBezTo>
                  <a:cubicBezTo>
                    <a:pt x="12904" y="20731"/>
                    <a:pt x="12904" y="20731"/>
                    <a:pt x="12904" y="20731"/>
                  </a:cubicBezTo>
                  <a:cubicBezTo>
                    <a:pt x="12792" y="20798"/>
                    <a:pt x="12792" y="20798"/>
                    <a:pt x="12792" y="20798"/>
                  </a:cubicBezTo>
                  <a:cubicBezTo>
                    <a:pt x="12736" y="20864"/>
                    <a:pt x="12736" y="20864"/>
                    <a:pt x="12736" y="20864"/>
                  </a:cubicBezTo>
                  <a:cubicBezTo>
                    <a:pt x="12679" y="20864"/>
                    <a:pt x="12679" y="20864"/>
                    <a:pt x="12679" y="20864"/>
                  </a:cubicBezTo>
                  <a:cubicBezTo>
                    <a:pt x="12511" y="21065"/>
                    <a:pt x="12511" y="21065"/>
                    <a:pt x="12511" y="21065"/>
                  </a:cubicBezTo>
                  <a:cubicBezTo>
                    <a:pt x="12006" y="21199"/>
                    <a:pt x="12006" y="21199"/>
                    <a:pt x="12006" y="21199"/>
                  </a:cubicBezTo>
                  <a:cubicBezTo>
                    <a:pt x="12006" y="21333"/>
                    <a:pt x="12006" y="21333"/>
                    <a:pt x="12006" y="21333"/>
                  </a:cubicBezTo>
                  <a:cubicBezTo>
                    <a:pt x="11894" y="21333"/>
                    <a:pt x="11894" y="21333"/>
                    <a:pt x="11894" y="21333"/>
                  </a:cubicBezTo>
                  <a:cubicBezTo>
                    <a:pt x="11052" y="21600"/>
                    <a:pt x="11052" y="21600"/>
                    <a:pt x="11052" y="21600"/>
                  </a:cubicBezTo>
                  <a:cubicBezTo>
                    <a:pt x="10996" y="21533"/>
                    <a:pt x="10996" y="21533"/>
                    <a:pt x="10996" y="21533"/>
                  </a:cubicBezTo>
                  <a:cubicBezTo>
                    <a:pt x="11052" y="21466"/>
                    <a:pt x="11052" y="21466"/>
                    <a:pt x="11052" y="21466"/>
                  </a:cubicBezTo>
                  <a:cubicBezTo>
                    <a:pt x="11165" y="21399"/>
                    <a:pt x="11165" y="21399"/>
                    <a:pt x="11165" y="21399"/>
                  </a:cubicBezTo>
                  <a:cubicBezTo>
                    <a:pt x="11165" y="21333"/>
                    <a:pt x="11165" y="21333"/>
                    <a:pt x="11165" y="21333"/>
                  </a:cubicBezTo>
                  <a:cubicBezTo>
                    <a:pt x="11221" y="21266"/>
                    <a:pt x="11221" y="21266"/>
                    <a:pt x="11221" y="21266"/>
                  </a:cubicBezTo>
                  <a:cubicBezTo>
                    <a:pt x="11221" y="21266"/>
                    <a:pt x="11221" y="21266"/>
                    <a:pt x="11221" y="21266"/>
                  </a:cubicBezTo>
                  <a:cubicBezTo>
                    <a:pt x="11277" y="20864"/>
                    <a:pt x="11277" y="20864"/>
                    <a:pt x="11277" y="20864"/>
                  </a:cubicBezTo>
                  <a:cubicBezTo>
                    <a:pt x="11109" y="20062"/>
                    <a:pt x="11109" y="20062"/>
                    <a:pt x="11109" y="20062"/>
                  </a:cubicBezTo>
                  <a:cubicBezTo>
                    <a:pt x="10940" y="19928"/>
                    <a:pt x="10940" y="19928"/>
                    <a:pt x="10940" y="19928"/>
                  </a:cubicBezTo>
                  <a:cubicBezTo>
                    <a:pt x="10884" y="19861"/>
                    <a:pt x="10884" y="19861"/>
                    <a:pt x="10884" y="19861"/>
                  </a:cubicBezTo>
                  <a:cubicBezTo>
                    <a:pt x="9874" y="19326"/>
                    <a:pt x="9874" y="19326"/>
                    <a:pt x="9874" y="19326"/>
                  </a:cubicBezTo>
                  <a:cubicBezTo>
                    <a:pt x="9818" y="19326"/>
                    <a:pt x="9818" y="19326"/>
                    <a:pt x="9818" y="19326"/>
                  </a:cubicBezTo>
                  <a:cubicBezTo>
                    <a:pt x="9762" y="19259"/>
                    <a:pt x="9762" y="19259"/>
                    <a:pt x="9762" y="19259"/>
                  </a:cubicBezTo>
                  <a:cubicBezTo>
                    <a:pt x="9762" y="19259"/>
                    <a:pt x="9762" y="19259"/>
                    <a:pt x="9762" y="19259"/>
                  </a:cubicBezTo>
                  <a:cubicBezTo>
                    <a:pt x="9650" y="19259"/>
                    <a:pt x="9650" y="19259"/>
                    <a:pt x="9650" y="19259"/>
                  </a:cubicBezTo>
                  <a:cubicBezTo>
                    <a:pt x="9594" y="19193"/>
                    <a:pt x="9594" y="19193"/>
                    <a:pt x="9594" y="19193"/>
                  </a:cubicBezTo>
                  <a:cubicBezTo>
                    <a:pt x="9594" y="19193"/>
                    <a:pt x="9594" y="19193"/>
                    <a:pt x="9594" y="19193"/>
                  </a:cubicBezTo>
                  <a:cubicBezTo>
                    <a:pt x="9538" y="19193"/>
                    <a:pt x="9538" y="19193"/>
                    <a:pt x="9538" y="19193"/>
                  </a:cubicBezTo>
                  <a:cubicBezTo>
                    <a:pt x="9482" y="19193"/>
                    <a:pt x="9482" y="19193"/>
                    <a:pt x="9482" y="19193"/>
                  </a:cubicBezTo>
                  <a:cubicBezTo>
                    <a:pt x="9425" y="19193"/>
                    <a:pt x="9425" y="19193"/>
                    <a:pt x="9425" y="19193"/>
                  </a:cubicBezTo>
                  <a:cubicBezTo>
                    <a:pt x="9425" y="19126"/>
                    <a:pt x="9425" y="19126"/>
                    <a:pt x="9425" y="19126"/>
                  </a:cubicBezTo>
                  <a:cubicBezTo>
                    <a:pt x="9369" y="19126"/>
                    <a:pt x="9369" y="19126"/>
                    <a:pt x="9369" y="19126"/>
                  </a:cubicBezTo>
                  <a:cubicBezTo>
                    <a:pt x="9257" y="19126"/>
                    <a:pt x="9257" y="19126"/>
                    <a:pt x="9257" y="19126"/>
                  </a:cubicBezTo>
                  <a:cubicBezTo>
                    <a:pt x="9257" y="19059"/>
                    <a:pt x="9257" y="19059"/>
                    <a:pt x="9257" y="19059"/>
                  </a:cubicBezTo>
                  <a:cubicBezTo>
                    <a:pt x="9201" y="19059"/>
                    <a:pt x="9201" y="19059"/>
                    <a:pt x="9201" y="19059"/>
                  </a:cubicBezTo>
                  <a:cubicBezTo>
                    <a:pt x="9145" y="18992"/>
                    <a:pt x="9145" y="18992"/>
                    <a:pt x="9145" y="18992"/>
                  </a:cubicBezTo>
                  <a:cubicBezTo>
                    <a:pt x="9089" y="18992"/>
                    <a:pt x="9089" y="18992"/>
                    <a:pt x="9089" y="18992"/>
                  </a:cubicBezTo>
                  <a:cubicBezTo>
                    <a:pt x="9089" y="18992"/>
                    <a:pt x="9089" y="18992"/>
                    <a:pt x="9089" y="18992"/>
                  </a:cubicBezTo>
                  <a:cubicBezTo>
                    <a:pt x="9033" y="18992"/>
                    <a:pt x="9033" y="18992"/>
                    <a:pt x="9033" y="18992"/>
                  </a:cubicBezTo>
                  <a:cubicBezTo>
                    <a:pt x="8977" y="18992"/>
                    <a:pt x="8977" y="18992"/>
                    <a:pt x="8977" y="18992"/>
                  </a:cubicBezTo>
                  <a:cubicBezTo>
                    <a:pt x="8977" y="18992"/>
                    <a:pt x="8977" y="18992"/>
                    <a:pt x="8977" y="18992"/>
                  </a:cubicBezTo>
                  <a:cubicBezTo>
                    <a:pt x="8921" y="18992"/>
                    <a:pt x="8921" y="18992"/>
                    <a:pt x="8921" y="18992"/>
                  </a:cubicBezTo>
                  <a:cubicBezTo>
                    <a:pt x="8921" y="18925"/>
                    <a:pt x="8921" y="18925"/>
                    <a:pt x="8921" y="18925"/>
                  </a:cubicBezTo>
                  <a:cubicBezTo>
                    <a:pt x="8864" y="18925"/>
                    <a:pt x="8864" y="18925"/>
                    <a:pt x="8864" y="18925"/>
                  </a:cubicBezTo>
                  <a:cubicBezTo>
                    <a:pt x="8864" y="18925"/>
                    <a:pt x="8864" y="18925"/>
                    <a:pt x="8864" y="18925"/>
                  </a:cubicBezTo>
                  <a:cubicBezTo>
                    <a:pt x="8808" y="18858"/>
                    <a:pt x="8808" y="18858"/>
                    <a:pt x="8808" y="18858"/>
                  </a:cubicBezTo>
                  <a:cubicBezTo>
                    <a:pt x="8808" y="18858"/>
                    <a:pt x="8808" y="18858"/>
                    <a:pt x="8808" y="18858"/>
                  </a:cubicBezTo>
                  <a:cubicBezTo>
                    <a:pt x="8752" y="18791"/>
                    <a:pt x="8752" y="18791"/>
                    <a:pt x="8752" y="18791"/>
                  </a:cubicBezTo>
                  <a:cubicBezTo>
                    <a:pt x="8696" y="18791"/>
                    <a:pt x="8696" y="18791"/>
                    <a:pt x="8696" y="18791"/>
                  </a:cubicBezTo>
                  <a:cubicBezTo>
                    <a:pt x="8640" y="18791"/>
                    <a:pt x="8640" y="18791"/>
                    <a:pt x="8640" y="18791"/>
                  </a:cubicBezTo>
                  <a:lnTo>
                    <a:pt x="2188" y="18123"/>
                  </a:lnTo>
                  <a:close/>
                  <a:moveTo>
                    <a:pt x="2188" y="181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5" name="AutoShape 159"/>
            <p:cNvSpPr>
              <a:spLocks/>
            </p:cNvSpPr>
            <p:nvPr/>
          </p:nvSpPr>
          <p:spPr bwMode="auto">
            <a:xfrm>
              <a:off x="0" y="585"/>
              <a:ext cx="2235" cy="15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513" y="20684"/>
                  </a:move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422" y="20291"/>
                    <a:pt x="19422" y="20291"/>
                    <a:pt x="19422" y="20291"/>
                  </a:cubicBezTo>
                  <a:cubicBezTo>
                    <a:pt x="19422" y="20291"/>
                    <a:pt x="19422" y="20291"/>
                    <a:pt x="19422" y="20291"/>
                  </a:cubicBezTo>
                  <a:cubicBezTo>
                    <a:pt x="19422" y="20160"/>
                    <a:pt x="19422" y="20160"/>
                    <a:pt x="19422" y="20160"/>
                  </a:cubicBezTo>
                  <a:cubicBezTo>
                    <a:pt x="19331" y="20029"/>
                    <a:pt x="19331" y="20029"/>
                    <a:pt x="19331" y="20029"/>
                  </a:cubicBezTo>
                  <a:cubicBezTo>
                    <a:pt x="19240" y="20029"/>
                    <a:pt x="19240" y="20029"/>
                    <a:pt x="19240" y="20029"/>
                  </a:cubicBezTo>
                  <a:cubicBezTo>
                    <a:pt x="19240" y="19898"/>
                    <a:pt x="19240" y="19898"/>
                    <a:pt x="19240" y="19898"/>
                  </a:cubicBezTo>
                  <a:cubicBezTo>
                    <a:pt x="19150" y="19767"/>
                    <a:pt x="19150" y="19767"/>
                    <a:pt x="19150" y="19767"/>
                  </a:cubicBezTo>
                  <a:cubicBezTo>
                    <a:pt x="19150" y="19767"/>
                    <a:pt x="19150" y="19767"/>
                    <a:pt x="19150" y="19767"/>
                  </a:cubicBezTo>
                  <a:cubicBezTo>
                    <a:pt x="19059" y="19767"/>
                    <a:pt x="19059" y="19767"/>
                    <a:pt x="19059" y="19767"/>
                  </a:cubicBezTo>
                  <a:cubicBezTo>
                    <a:pt x="19059" y="19767"/>
                    <a:pt x="19059" y="19767"/>
                    <a:pt x="19059" y="19767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968" y="19244"/>
                    <a:pt x="18968" y="19244"/>
                    <a:pt x="18968" y="19244"/>
                  </a:cubicBezTo>
                  <a:cubicBezTo>
                    <a:pt x="19059" y="19244"/>
                    <a:pt x="19059" y="19244"/>
                    <a:pt x="19059" y="19244"/>
                  </a:cubicBezTo>
                  <a:cubicBezTo>
                    <a:pt x="19059" y="18851"/>
                    <a:pt x="19059" y="18851"/>
                    <a:pt x="19059" y="18851"/>
                  </a:cubicBezTo>
                  <a:cubicBezTo>
                    <a:pt x="19059" y="18458"/>
                    <a:pt x="19059" y="18458"/>
                    <a:pt x="19059" y="18458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9059" y="18065"/>
                    <a:pt x="19059" y="18065"/>
                    <a:pt x="19059" y="18065"/>
                  </a:cubicBezTo>
                  <a:cubicBezTo>
                    <a:pt x="19059" y="17935"/>
                    <a:pt x="19059" y="17935"/>
                    <a:pt x="19059" y="17935"/>
                  </a:cubicBezTo>
                  <a:cubicBezTo>
                    <a:pt x="19059" y="17935"/>
                    <a:pt x="19059" y="17935"/>
                    <a:pt x="19059" y="17935"/>
                  </a:cubicBezTo>
                  <a:cubicBezTo>
                    <a:pt x="19059" y="17804"/>
                    <a:pt x="19059" y="17804"/>
                    <a:pt x="19059" y="17804"/>
                  </a:cubicBezTo>
                  <a:cubicBezTo>
                    <a:pt x="19059" y="17673"/>
                    <a:pt x="19059" y="17673"/>
                    <a:pt x="19059" y="17673"/>
                  </a:cubicBezTo>
                  <a:cubicBezTo>
                    <a:pt x="19059" y="17542"/>
                    <a:pt x="19059" y="17542"/>
                    <a:pt x="19059" y="17542"/>
                  </a:cubicBezTo>
                  <a:cubicBezTo>
                    <a:pt x="18968" y="17411"/>
                    <a:pt x="18968" y="17411"/>
                    <a:pt x="18968" y="17411"/>
                  </a:cubicBezTo>
                  <a:cubicBezTo>
                    <a:pt x="18877" y="17149"/>
                    <a:pt x="18877" y="17149"/>
                    <a:pt x="18877" y="17149"/>
                  </a:cubicBezTo>
                  <a:cubicBezTo>
                    <a:pt x="18877" y="17149"/>
                    <a:pt x="18877" y="17149"/>
                    <a:pt x="18877" y="17149"/>
                  </a:cubicBezTo>
                  <a:cubicBezTo>
                    <a:pt x="18877" y="16756"/>
                    <a:pt x="18877" y="16756"/>
                    <a:pt x="18877" y="16756"/>
                  </a:cubicBezTo>
                  <a:cubicBezTo>
                    <a:pt x="18877" y="16756"/>
                    <a:pt x="18877" y="16756"/>
                    <a:pt x="18877" y="16756"/>
                  </a:cubicBezTo>
                  <a:cubicBezTo>
                    <a:pt x="18877" y="16625"/>
                    <a:pt x="18877" y="16625"/>
                    <a:pt x="18877" y="16625"/>
                  </a:cubicBezTo>
                  <a:cubicBezTo>
                    <a:pt x="18877" y="16495"/>
                    <a:pt x="18877" y="16495"/>
                    <a:pt x="18877" y="16495"/>
                  </a:cubicBezTo>
                  <a:cubicBezTo>
                    <a:pt x="18877" y="16364"/>
                    <a:pt x="18877" y="16364"/>
                    <a:pt x="18877" y="16364"/>
                  </a:cubicBezTo>
                  <a:cubicBezTo>
                    <a:pt x="18787" y="16364"/>
                    <a:pt x="18787" y="16364"/>
                    <a:pt x="18787" y="16364"/>
                  </a:cubicBezTo>
                  <a:cubicBezTo>
                    <a:pt x="18696" y="16364"/>
                    <a:pt x="18696" y="16364"/>
                    <a:pt x="18696" y="16364"/>
                  </a:cubicBezTo>
                  <a:cubicBezTo>
                    <a:pt x="18514" y="16364"/>
                    <a:pt x="18514" y="16364"/>
                    <a:pt x="18514" y="16364"/>
                  </a:cubicBezTo>
                  <a:cubicBezTo>
                    <a:pt x="18514" y="16364"/>
                    <a:pt x="18514" y="16364"/>
                    <a:pt x="18514" y="16364"/>
                  </a:cubicBezTo>
                  <a:cubicBezTo>
                    <a:pt x="18333" y="16495"/>
                    <a:pt x="18333" y="16495"/>
                    <a:pt x="18333" y="16495"/>
                  </a:cubicBezTo>
                  <a:cubicBezTo>
                    <a:pt x="18242" y="16625"/>
                    <a:pt x="18242" y="16625"/>
                    <a:pt x="18242" y="16625"/>
                  </a:cubicBezTo>
                  <a:cubicBezTo>
                    <a:pt x="18151" y="16756"/>
                    <a:pt x="18151" y="16756"/>
                    <a:pt x="18151" y="16756"/>
                  </a:cubicBezTo>
                  <a:cubicBezTo>
                    <a:pt x="18061" y="16887"/>
                    <a:pt x="18061" y="16887"/>
                    <a:pt x="18061" y="16887"/>
                  </a:cubicBezTo>
                  <a:cubicBezTo>
                    <a:pt x="17970" y="16887"/>
                    <a:pt x="17970" y="16887"/>
                    <a:pt x="17970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756"/>
                    <a:pt x="17788" y="16756"/>
                    <a:pt x="17788" y="16756"/>
                  </a:cubicBezTo>
                  <a:cubicBezTo>
                    <a:pt x="17788" y="16625"/>
                    <a:pt x="17788" y="16625"/>
                    <a:pt x="17788" y="16625"/>
                  </a:cubicBezTo>
                  <a:cubicBezTo>
                    <a:pt x="17697" y="15971"/>
                    <a:pt x="17697" y="15971"/>
                    <a:pt x="17697" y="15971"/>
                  </a:cubicBezTo>
                  <a:cubicBezTo>
                    <a:pt x="17607" y="15709"/>
                    <a:pt x="17607" y="15709"/>
                    <a:pt x="17607" y="15709"/>
                  </a:cubicBezTo>
                  <a:cubicBezTo>
                    <a:pt x="17607" y="15578"/>
                    <a:pt x="17607" y="15578"/>
                    <a:pt x="17607" y="15578"/>
                  </a:cubicBezTo>
                  <a:cubicBezTo>
                    <a:pt x="17697" y="15316"/>
                    <a:pt x="17697" y="15316"/>
                    <a:pt x="17697" y="15316"/>
                  </a:cubicBezTo>
                  <a:cubicBezTo>
                    <a:pt x="17425" y="15316"/>
                    <a:pt x="17425" y="15316"/>
                    <a:pt x="17425" y="15316"/>
                  </a:cubicBezTo>
                  <a:cubicBezTo>
                    <a:pt x="17334" y="15447"/>
                    <a:pt x="17334" y="15447"/>
                    <a:pt x="17334" y="15447"/>
                  </a:cubicBezTo>
                  <a:cubicBezTo>
                    <a:pt x="17244" y="15316"/>
                    <a:pt x="17244" y="15316"/>
                    <a:pt x="17244" y="15316"/>
                  </a:cubicBezTo>
                  <a:cubicBezTo>
                    <a:pt x="16971" y="15316"/>
                    <a:pt x="16971" y="15316"/>
                    <a:pt x="16971" y="15316"/>
                  </a:cubicBez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189"/>
                    <a:pt x="21600" y="4189"/>
                    <a:pt x="21600" y="4189"/>
                  </a:cubicBezTo>
                  <a:cubicBezTo>
                    <a:pt x="21509" y="4189"/>
                    <a:pt x="21509" y="4189"/>
                    <a:pt x="21509" y="4189"/>
                  </a:cubicBezTo>
                  <a:cubicBezTo>
                    <a:pt x="21418" y="4189"/>
                    <a:pt x="21418" y="4189"/>
                    <a:pt x="21418" y="4189"/>
                  </a:cubicBezTo>
                  <a:cubicBezTo>
                    <a:pt x="21418" y="4189"/>
                    <a:pt x="21418" y="4189"/>
                    <a:pt x="21418" y="4189"/>
                  </a:cubicBezTo>
                  <a:cubicBezTo>
                    <a:pt x="21418" y="3927"/>
                    <a:pt x="21418" y="3927"/>
                    <a:pt x="21418" y="3927"/>
                  </a:cubicBezTo>
                  <a:cubicBezTo>
                    <a:pt x="21328" y="3796"/>
                    <a:pt x="21328" y="3796"/>
                    <a:pt x="21328" y="3796"/>
                  </a:cubicBezTo>
                  <a:cubicBezTo>
                    <a:pt x="21328" y="3796"/>
                    <a:pt x="21328" y="3796"/>
                    <a:pt x="21328" y="3796"/>
                  </a:cubicBezTo>
                  <a:cubicBezTo>
                    <a:pt x="21237" y="3665"/>
                    <a:pt x="21237" y="3665"/>
                    <a:pt x="21237" y="3665"/>
                  </a:cubicBezTo>
                  <a:cubicBezTo>
                    <a:pt x="21237" y="3535"/>
                    <a:pt x="21237" y="3535"/>
                    <a:pt x="21237" y="3535"/>
                  </a:cubicBezTo>
                  <a:cubicBezTo>
                    <a:pt x="21146" y="3535"/>
                    <a:pt x="21146" y="3535"/>
                    <a:pt x="21146" y="3535"/>
                  </a:cubicBezTo>
                  <a:cubicBezTo>
                    <a:pt x="21055" y="3535"/>
                    <a:pt x="21055" y="3535"/>
                    <a:pt x="21055" y="3535"/>
                  </a:cubicBezTo>
                  <a:cubicBezTo>
                    <a:pt x="21055" y="3535"/>
                    <a:pt x="21055" y="3535"/>
                    <a:pt x="21055" y="3535"/>
                  </a:cubicBezTo>
                  <a:cubicBezTo>
                    <a:pt x="20874" y="3535"/>
                    <a:pt x="20874" y="3535"/>
                    <a:pt x="20874" y="3535"/>
                  </a:cubicBezTo>
                  <a:cubicBezTo>
                    <a:pt x="20783" y="3535"/>
                    <a:pt x="20783" y="3535"/>
                    <a:pt x="20783" y="3535"/>
                  </a:cubicBezTo>
                  <a:cubicBezTo>
                    <a:pt x="20783" y="3535"/>
                    <a:pt x="20783" y="3535"/>
                    <a:pt x="20783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02" y="3535"/>
                    <a:pt x="20602" y="3535"/>
                    <a:pt x="20602" y="3535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692" y="3404"/>
                    <a:pt x="20692" y="3404"/>
                    <a:pt x="20692" y="3404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511" y="3404"/>
                    <a:pt x="20511" y="3404"/>
                    <a:pt x="20511" y="3404"/>
                  </a:cubicBezTo>
                  <a:cubicBezTo>
                    <a:pt x="20511" y="3404"/>
                    <a:pt x="20511" y="3404"/>
                    <a:pt x="20511" y="3404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420" y="3273"/>
                    <a:pt x="20420" y="3273"/>
                    <a:pt x="20420" y="3273"/>
                  </a:cubicBezTo>
                  <a:cubicBezTo>
                    <a:pt x="20420" y="3273"/>
                    <a:pt x="20420" y="3273"/>
                    <a:pt x="20420" y="3273"/>
                  </a:cubicBezTo>
                  <a:cubicBezTo>
                    <a:pt x="20420" y="3142"/>
                    <a:pt x="20420" y="3142"/>
                    <a:pt x="20420" y="3142"/>
                  </a:cubicBezTo>
                  <a:cubicBezTo>
                    <a:pt x="20329" y="3142"/>
                    <a:pt x="20329" y="3142"/>
                    <a:pt x="20329" y="3142"/>
                  </a:cubicBezTo>
                  <a:cubicBezTo>
                    <a:pt x="20239" y="3011"/>
                    <a:pt x="20239" y="3011"/>
                    <a:pt x="20239" y="3011"/>
                  </a:cubicBezTo>
                  <a:cubicBezTo>
                    <a:pt x="20239" y="3011"/>
                    <a:pt x="20239" y="3011"/>
                    <a:pt x="20239" y="3011"/>
                  </a:cubicBezTo>
                  <a:cubicBezTo>
                    <a:pt x="20148" y="3011"/>
                    <a:pt x="20148" y="3011"/>
                    <a:pt x="20148" y="3011"/>
                  </a:cubicBezTo>
                  <a:cubicBezTo>
                    <a:pt x="20148" y="3011"/>
                    <a:pt x="20148" y="3011"/>
                    <a:pt x="20148" y="3011"/>
                  </a:cubicBezTo>
                  <a:cubicBezTo>
                    <a:pt x="20057" y="3011"/>
                    <a:pt x="20057" y="3011"/>
                    <a:pt x="20057" y="3011"/>
                  </a:cubicBezTo>
                  <a:cubicBezTo>
                    <a:pt x="20057" y="3011"/>
                    <a:pt x="20057" y="3011"/>
                    <a:pt x="20057" y="3011"/>
                  </a:cubicBezTo>
                  <a:cubicBezTo>
                    <a:pt x="20057" y="2880"/>
                    <a:pt x="20057" y="2880"/>
                    <a:pt x="20057" y="2880"/>
                  </a:cubicBezTo>
                  <a:cubicBezTo>
                    <a:pt x="20057" y="2880"/>
                    <a:pt x="20057" y="2880"/>
                    <a:pt x="20057" y="2880"/>
                  </a:cubicBezTo>
                  <a:cubicBezTo>
                    <a:pt x="19966" y="3011"/>
                    <a:pt x="19966" y="3011"/>
                    <a:pt x="19966" y="3011"/>
                  </a:cubicBezTo>
                  <a:cubicBezTo>
                    <a:pt x="19966" y="3011"/>
                    <a:pt x="19966" y="3011"/>
                    <a:pt x="19966" y="3011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785" y="2749"/>
                    <a:pt x="19785" y="2749"/>
                    <a:pt x="19785" y="2749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785" y="2618"/>
                    <a:pt x="19785" y="2618"/>
                    <a:pt x="19785" y="2618"/>
                  </a:cubicBezTo>
                  <a:cubicBezTo>
                    <a:pt x="19694" y="2618"/>
                    <a:pt x="19694" y="2618"/>
                    <a:pt x="19694" y="2618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03" y="2487"/>
                    <a:pt x="19603" y="2487"/>
                    <a:pt x="19603" y="2487"/>
                  </a:cubicBezTo>
                  <a:cubicBezTo>
                    <a:pt x="19422" y="2749"/>
                    <a:pt x="19422" y="2749"/>
                    <a:pt x="19422" y="2749"/>
                  </a:cubicBezTo>
                  <a:cubicBezTo>
                    <a:pt x="19331" y="2880"/>
                    <a:pt x="19331" y="2880"/>
                    <a:pt x="19331" y="2880"/>
                  </a:cubicBezTo>
                  <a:cubicBezTo>
                    <a:pt x="19422" y="2749"/>
                    <a:pt x="19422" y="2749"/>
                    <a:pt x="19422" y="2749"/>
                  </a:cubicBezTo>
                  <a:cubicBezTo>
                    <a:pt x="19513" y="2487"/>
                    <a:pt x="19513" y="2487"/>
                    <a:pt x="19513" y="2487"/>
                  </a:cubicBezTo>
                  <a:cubicBezTo>
                    <a:pt x="19603" y="2356"/>
                    <a:pt x="19603" y="2356"/>
                    <a:pt x="19603" y="2356"/>
                  </a:cubicBezTo>
                  <a:cubicBezTo>
                    <a:pt x="19603" y="2225"/>
                    <a:pt x="19603" y="2225"/>
                    <a:pt x="19603" y="2225"/>
                  </a:cubicBezTo>
                  <a:cubicBezTo>
                    <a:pt x="19603" y="2225"/>
                    <a:pt x="19603" y="2225"/>
                    <a:pt x="19603" y="2225"/>
                  </a:cubicBezTo>
                  <a:cubicBezTo>
                    <a:pt x="19513" y="2095"/>
                    <a:pt x="19513" y="2095"/>
                    <a:pt x="19513" y="2095"/>
                  </a:cubicBezTo>
                  <a:cubicBezTo>
                    <a:pt x="19422" y="2095"/>
                    <a:pt x="19422" y="2095"/>
                    <a:pt x="19422" y="2095"/>
                  </a:cubicBezTo>
                  <a:cubicBezTo>
                    <a:pt x="19331" y="2225"/>
                    <a:pt x="19331" y="2225"/>
                    <a:pt x="19331" y="2225"/>
                  </a:cubicBezTo>
                  <a:cubicBezTo>
                    <a:pt x="19240" y="2225"/>
                    <a:pt x="19240" y="2225"/>
                    <a:pt x="19240" y="2225"/>
                  </a:cubicBezTo>
                  <a:cubicBezTo>
                    <a:pt x="19150" y="2225"/>
                    <a:pt x="19150" y="2225"/>
                    <a:pt x="19150" y="2225"/>
                  </a:cubicBezTo>
                  <a:cubicBezTo>
                    <a:pt x="19059" y="2225"/>
                    <a:pt x="19059" y="2225"/>
                    <a:pt x="19059" y="2225"/>
                  </a:cubicBezTo>
                  <a:cubicBezTo>
                    <a:pt x="18968" y="2356"/>
                    <a:pt x="18968" y="2356"/>
                    <a:pt x="18968" y="2356"/>
                  </a:cubicBezTo>
                  <a:cubicBezTo>
                    <a:pt x="18877" y="2487"/>
                    <a:pt x="18877" y="2487"/>
                    <a:pt x="18877" y="2487"/>
                  </a:cubicBezTo>
                  <a:cubicBezTo>
                    <a:pt x="18968" y="2356"/>
                    <a:pt x="18968" y="2356"/>
                    <a:pt x="18968" y="2356"/>
                  </a:cubicBezTo>
                  <a:cubicBezTo>
                    <a:pt x="18968" y="2225"/>
                    <a:pt x="18968" y="2225"/>
                    <a:pt x="18968" y="2225"/>
                  </a:cubicBezTo>
                  <a:cubicBezTo>
                    <a:pt x="18968" y="2095"/>
                    <a:pt x="18968" y="2095"/>
                    <a:pt x="18968" y="2095"/>
                  </a:cubicBezTo>
                  <a:cubicBezTo>
                    <a:pt x="18968" y="1964"/>
                    <a:pt x="18968" y="1964"/>
                    <a:pt x="18968" y="1964"/>
                  </a:cubicBezTo>
                  <a:cubicBezTo>
                    <a:pt x="18787" y="1964"/>
                    <a:pt x="18787" y="1964"/>
                    <a:pt x="18787" y="1964"/>
                  </a:cubicBezTo>
                  <a:cubicBezTo>
                    <a:pt x="18787" y="1833"/>
                    <a:pt x="18787" y="1833"/>
                    <a:pt x="18787" y="1833"/>
                  </a:cubicBezTo>
                  <a:cubicBezTo>
                    <a:pt x="18877" y="1833"/>
                    <a:pt x="18877" y="1833"/>
                    <a:pt x="18877" y="1833"/>
                  </a:cubicBezTo>
                  <a:cubicBezTo>
                    <a:pt x="18968" y="1833"/>
                    <a:pt x="18968" y="1833"/>
                    <a:pt x="18968" y="1833"/>
                  </a:cubicBezTo>
                  <a:cubicBezTo>
                    <a:pt x="18968" y="1833"/>
                    <a:pt x="18968" y="1833"/>
                    <a:pt x="18968" y="1833"/>
                  </a:cubicBezTo>
                  <a:cubicBezTo>
                    <a:pt x="18787" y="1702"/>
                    <a:pt x="18787" y="1702"/>
                    <a:pt x="18787" y="1702"/>
                  </a:cubicBezTo>
                  <a:cubicBezTo>
                    <a:pt x="18787" y="1571"/>
                    <a:pt x="18787" y="1571"/>
                    <a:pt x="18787" y="1571"/>
                  </a:cubicBezTo>
                  <a:cubicBezTo>
                    <a:pt x="18787" y="1440"/>
                    <a:pt x="18787" y="1440"/>
                    <a:pt x="18787" y="1440"/>
                  </a:cubicBezTo>
                  <a:cubicBezTo>
                    <a:pt x="18877" y="1440"/>
                    <a:pt x="18877" y="1440"/>
                    <a:pt x="18877" y="1440"/>
                  </a:cubicBezTo>
                  <a:cubicBezTo>
                    <a:pt x="18968" y="1309"/>
                    <a:pt x="18968" y="1309"/>
                    <a:pt x="18968" y="1309"/>
                  </a:cubicBezTo>
                  <a:cubicBezTo>
                    <a:pt x="18877" y="1309"/>
                    <a:pt x="18877" y="1309"/>
                    <a:pt x="18877" y="1309"/>
                  </a:cubicBezTo>
                  <a:cubicBezTo>
                    <a:pt x="18877" y="1178"/>
                    <a:pt x="18877" y="1178"/>
                    <a:pt x="1887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696" y="1047"/>
                    <a:pt x="18696" y="1047"/>
                    <a:pt x="18696" y="1047"/>
                  </a:cubicBezTo>
                  <a:cubicBezTo>
                    <a:pt x="18605" y="1047"/>
                    <a:pt x="18605" y="1047"/>
                    <a:pt x="18605" y="1047"/>
                  </a:cubicBezTo>
                  <a:cubicBezTo>
                    <a:pt x="18514" y="1047"/>
                    <a:pt x="18514" y="1047"/>
                    <a:pt x="18514" y="1047"/>
                  </a:cubicBezTo>
                  <a:cubicBezTo>
                    <a:pt x="18514" y="1047"/>
                    <a:pt x="18514" y="1047"/>
                    <a:pt x="18514" y="1047"/>
                  </a:cubicBezTo>
                  <a:cubicBezTo>
                    <a:pt x="18424" y="1047"/>
                    <a:pt x="18424" y="1047"/>
                    <a:pt x="18424" y="1047"/>
                  </a:cubicBezTo>
                  <a:cubicBezTo>
                    <a:pt x="18333" y="1047"/>
                    <a:pt x="18333" y="1047"/>
                    <a:pt x="18333" y="1047"/>
                  </a:cubicBezTo>
                  <a:cubicBezTo>
                    <a:pt x="18333" y="1178"/>
                    <a:pt x="18333" y="1178"/>
                    <a:pt x="18333" y="1178"/>
                  </a:cubicBezTo>
                  <a:cubicBezTo>
                    <a:pt x="18333" y="1178"/>
                    <a:pt x="18333" y="1178"/>
                    <a:pt x="18333" y="1178"/>
                  </a:cubicBezTo>
                  <a:cubicBezTo>
                    <a:pt x="18242" y="1047"/>
                    <a:pt x="18242" y="1047"/>
                    <a:pt x="18242" y="1047"/>
                  </a:cubicBezTo>
                  <a:cubicBezTo>
                    <a:pt x="18242" y="1047"/>
                    <a:pt x="18242" y="1047"/>
                    <a:pt x="18242" y="1047"/>
                  </a:cubicBezTo>
                  <a:cubicBezTo>
                    <a:pt x="18333" y="1047"/>
                    <a:pt x="18333" y="1047"/>
                    <a:pt x="18333" y="1047"/>
                  </a:cubicBezTo>
                  <a:cubicBezTo>
                    <a:pt x="18333" y="916"/>
                    <a:pt x="18333" y="916"/>
                    <a:pt x="18333" y="916"/>
                  </a:cubicBezTo>
                  <a:cubicBezTo>
                    <a:pt x="18333" y="785"/>
                    <a:pt x="18333" y="785"/>
                    <a:pt x="18333" y="785"/>
                  </a:cubicBezTo>
                  <a:cubicBezTo>
                    <a:pt x="18333" y="785"/>
                    <a:pt x="18333" y="785"/>
                    <a:pt x="18333" y="785"/>
                  </a:cubicBezTo>
                  <a:cubicBezTo>
                    <a:pt x="18333" y="655"/>
                    <a:pt x="18333" y="655"/>
                    <a:pt x="18333" y="655"/>
                  </a:cubicBezTo>
                  <a:cubicBezTo>
                    <a:pt x="18424" y="655"/>
                    <a:pt x="18424" y="655"/>
                    <a:pt x="18424" y="655"/>
                  </a:cubicBezTo>
                  <a:cubicBezTo>
                    <a:pt x="18333" y="524"/>
                    <a:pt x="18333" y="524"/>
                    <a:pt x="18333" y="524"/>
                  </a:cubicBezTo>
                  <a:cubicBezTo>
                    <a:pt x="18333" y="524"/>
                    <a:pt x="18333" y="524"/>
                    <a:pt x="18333" y="524"/>
                  </a:cubicBezTo>
                  <a:cubicBezTo>
                    <a:pt x="18242" y="655"/>
                    <a:pt x="18242" y="655"/>
                    <a:pt x="18242" y="655"/>
                  </a:cubicBezTo>
                  <a:cubicBezTo>
                    <a:pt x="18242" y="785"/>
                    <a:pt x="18242" y="785"/>
                    <a:pt x="18242" y="785"/>
                  </a:cubicBezTo>
                  <a:cubicBezTo>
                    <a:pt x="18242" y="785"/>
                    <a:pt x="18242" y="785"/>
                    <a:pt x="18242" y="785"/>
                  </a:cubicBezTo>
                  <a:cubicBezTo>
                    <a:pt x="18151" y="655"/>
                    <a:pt x="18151" y="655"/>
                    <a:pt x="18151" y="655"/>
                  </a:cubicBezTo>
                  <a:cubicBezTo>
                    <a:pt x="18061" y="785"/>
                    <a:pt x="18061" y="785"/>
                    <a:pt x="18061" y="785"/>
                  </a:cubicBezTo>
                  <a:cubicBezTo>
                    <a:pt x="18061" y="785"/>
                    <a:pt x="18061" y="785"/>
                    <a:pt x="18061" y="785"/>
                  </a:cubicBezTo>
                  <a:cubicBezTo>
                    <a:pt x="18061" y="916"/>
                    <a:pt x="18061" y="916"/>
                    <a:pt x="18061" y="916"/>
                  </a:cubicBezTo>
                  <a:cubicBezTo>
                    <a:pt x="18061" y="916"/>
                    <a:pt x="18061" y="916"/>
                    <a:pt x="18061" y="916"/>
                  </a:cubicBezTo>
                  <a:cubicBezTo>
                    <a:pt x="17970" y="1047"/>
                    <a:pt x="17970" y="1047"/>
                    <a:pt x="17970" y="1047"/>
                  </a:cubicBezTo>
                  <a:cubicBezTo>
                    <a:pt x="17970" y="916"/>
                    <a:pt x="17970" y="916"/>
                    <a:pt x="17970" y="916"/>
                  </a:cubicBezTo>
                  <a:cubicBezTo>
                    <a:pt x="17970" y="1047"/>
                    <a:pt x="17970" y="1047"/>
                    <a:pt x="17970" y="1047"/>
                  </a:cubicBezTo>
                  <a:cubicBezTo>
                    <a:pt x="17879" y="1178"/>
                    <a:pt x="17879" y="1178"/>
                    <a:pt x="17879" y="1178"/>
                  </a:cubicBezTo>
                  <a:cubicBezTo>
                    <a:pt x="17879" y="1047"/>
                    <a:pt x="17879" y="1047"/>
                    <a:pt x="17879" y="1047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970" y="916"/>
                    <a:pt x="17970" y="916"/>
                    <a:pt x="17970" y="916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788" y="1047"/>
                    <a:pt x="17788" y="1047"/>
                    <a:pt x="17788" y="1047"/>
                  </a:cubicBezTo>
                  <a:cubicBezTo>
                    <a:pt x="17788" y="1047"/>
                    <a:pt x="17788" y="1047"/>
                    <a:pt x="17788" y="1047"/>
                  </a:cubicBezTo>
                  <a:cubicBezTo>
                    <a:pt x="17788" y="916"/>
                    <a:pt x="17788" y="916"/>
                    <a:pt x="17788" y="916"/>
                  </a:cubicBezTo>
                  <a:cubicBezTo>
                    <a:pt x="17788" y="785"/>
                    <a:pt x="17788" y="785"/>
                    <a:pt x="17788" y="785"/>
                  </a:cubicBezTo>
                  <a:cubicBezTo>
                    <a:pt x="17697" y="785"/>
                    <a:pt x="17697" y="785"/>
                    <a:pt x="17697" y="785"/>
                  </a:cubicBezTo>
                  <a:cubicBezTo>
                    <a:pt x="17697" y="655"/>
                    <a:pt x="17697" y="655"/>
                    <a:pt x="17697" y="655"/>
                  </a:cubicBezTo>
                  <a:cubicBezTo>
                    <a:pt x="17788" y="655"/>
                    <a:pt x="17788" y="655"/>
                    <a:pt x="17788" y="655"/>
                  </a:cubicBezTo>
                  <a:cubicBezTo>
                    <a:pt x="17879" y="655"/>
                    <a:pt x="17879" y="655"/>
                    <a:pt x="17879" y="655"/>
                  </a:cubicBezTo>
                  <a:cubicBezTo>
                    <a:pt x="17970" y="655"/>
                    <a:pt x="17970" y="655"/>
                    <a:pt x="17970" y="655"/>
                  </a:cubicBezTo>
                  <a:cubicBezTo>
                    <a:pt x="18061" y="655"/>
                    <a:pt x="18061" y="655"/>
                    <a:pt x="18061" y="655"/>
                  </a:cubicBezTo>
                  <a:cubicBezTo>
                    <a:pt x="18151" y="655"/>
                    <a:pt x="18151" y="655"/>
                    <a:pt x="18151" y="655"/>
                  </a:cubicBezTo>
                  <a:cubicBezTo>
                    <a:pt x="18242" y="524"/>
                    <a:pt x="18242" y="524"/>
                    <a:pt x="18242" y="524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151" y="262"/>
                    <a:pt x="18151" y="262"/>
                    <a:pt x="18151" y="262"/>
                  </a:cubicBezTo>
                  <a:cubicBezTo>
                    <a:pt x="18151" y="262"/>
                    <a:pt x="18151" y="262"/>
                    <a:pt x="18151" y="262"/>
                  </a:cubicBezTo>
                  <a:cubicBezTo>
                    <a:pt x="18061" y="262"/>
                    <a:pt x="18061" y="262"/>
                    <a:pt x="18061" y="262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151" y="0"/>
                    <a:pt x="18151" y="0"/>
                    <a:pt x="18151" y="0"/>
                  </a:cubicBezTo>
                  <a:cubicBezTo>
                    <a:pt x="18061" y="0"/>
                    <a:pt x="18061" y="0"/>
                    <a:pt x="18061" y="0"/>
                  </a:cubicBezTo>
                  <a:cubicBezTo>
                    <a:pt x="17970" y="131"/>
                    <a:pt x="17970" y="131"/>
                    <a:pt x="17970" y="131"/>
                  </a:cubicBezTo>
                  <a:cubicBezTo>
                    <a:pt x="17879" y="131"/>
                    <a:pt x="17879" y="131"/>
                    <a:pt x="17879" y="131"/>
                  </a:cubicBezTo>
                  <a:cubicBezTo>
                    <a:pt x="17788" y="131"/>
                    <a:pt x="17788" y="131"/>
                    <a:pt x="17788" y="131"/>
                  </a:cubicBezTo>
                  <a:cubicBezTo>
                    <a:pt x="17697" y="262"/>
                    <a:pt x="17697" y="262"/>
                    <a:pt x="17697" y="262"/>
                  </a:cubicBezTo>
                  <a:cubicBezTo>
                    <a:pt x="17516" y="393"/>
                    <a:pt x="17516" y="393"/>
                    <a:pt x="17516" y="393"/>
                  </a:cubicBezTo>
                  <a:cubicBezTo>
                    <a:pt x="17425" y="524"/>
                    <a:pt x="17425" y="524"/>
                    <a:pt x="17425" y="524"/>
                  </a:cubicBezTo>
                  <a:cubicBezTo>
                    <a:pt x="17244" y="524"/>
                    <a:pt x="17244" y="524"/>
                    <a:pt x="17244" y="524"/>
                  </a:cubicBezTo>
                  <a:cubicBezTo>
                    <a:pt x="17153" y="393"/>
                    <a:pt x="17153" y="393"/>
                    <a:pt x="17153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6971" y="262"/>
                    <a:pt x="16971" y="262"/>
                    <a:pt x="16971" y="262"/>
                  </a:cubicBezTo>
                  <a:cubicBezTo>
                    <a:pt x="16881" y="393"/>
                    <a:pt x="16881" y="393"/>
                    <a:pt x="16881" y="393"/>
                  </a:cubicBezTo>
                  <a:cubicBezTo>
                    <a:pt x="16881" y="393"/>
                    <a:pt x="16881" y="393"/>
                    <a:pt x="16881" y="393"/>
                  </a:cubicBezTo>
                  <a:cubicBezTo>
                    <a:pt x="16790" y="393"/>
                    <a:pt x="16790" y="393"/>
                    <a:pt x="16790" y="393"/>
                  </a:cubicBezTo>
                  <a:cubicBezTo>
                    <a:pt x="16790" y="393"/>
                    <a:pt x="16790" y="393"/>
                    <a:pt x="16790" y="393"/>
                  </a:cubicBezTo>
                  <a:cubicBezTo>
                    <a:pt x="16790" y="262"/>
                    <a:pt x="16790" y="262"/>
                    <a:pt x="16790" y="262"/>
                  </a:cubicBezTo>
                  <a:cubicBezTo>
                    <a:pt x="16881" y="262"/>
                    <a:pt x="16881" y="262"/>
                    <a:pt x="16881" y="262"/>
                  </a:cubicBezTo>
                  <a:cubicBezTo>
                    <a:pt x="16881" y="262"/>
                    <a:pt x="16881" y="262"/>
                    <a:pt x="16881" y="262"/>
                  </a:cubicBezTo>
                  <a:cubicBezTo>
                    <a:pt x="16790" y="262"/>
                    <a:pt x="16790" y="262"/>
                    <a:pt x="16790" y="262"/>
                  </a:cubicBezTo>
                  <a:cubicBezTo>
                    <a:pt x="16608" y="393"/>
                    <a:pt x="16608" y="393"/>
                    <a:pt x="16608" y="393"/>
                  </a:cubicBezTo>
                  <a:cubicBezTo>
                    <a:pt x="16518" y="393"/>
                    <a:pt x="16518" y="393"/>
                    <a:pt x="16518" y="393"/>
                  </a:cubicBezTo>
                  <a:cubicBezTo>
                    <a:pt x="16427" y="524"/>
                    <a:pt x="16427" y="524"/>
                    <a:pt x="16427" y="524"/>
                  </a:cubicBezTo>
                  <a:cubicBezTo>
                    <a:pt x="16427" y="655"/>
                    <a:pt x="16427" y="655"/>
                    <a:pt x="16427" y="655"/>
                  </a:cubicBezTo>
                  <a:cubicBezTo>
                    <a:pt x="16518" y="655"/>
                    <a:pt x="16518" y="655"/>
                    <a:pt x="16518" y="655"/>
                  </a:cubicBezTo>
                  <a:cubicBezTo>
                    <a:pt x="16518" y="785"/>
                    <a:pt x="16518" y="785"/>
                    <a:pt x="16518" y="785"/>
                  </a:cubicBezTo>
                  <a:cubicBezTo>
                    <a:pt x="16427" y="785"/>
                    <a:pt x="16427" y="785"/>
                    <a:pt x="16427" y="785"/>
                  </a:cubicBezTo>
                  <a:cubicBezTo>
                    <a:pt x="16336" y="785"/>
                    <a:pt x="16336" y="785"/>
                    <a:pt x="16336" y="785"/>
                  </a:cubicBezTo>
                  <a:cubicBezTo>
                    <a:pt x="16245" y="1047"/>
                    <a:pt x="16245" y="1047"/>
                    <a:pt x="16245" y="1047"/>
                  </a:cubicBezTo>
                  <a:cubicBezTo>
                    <a:pt x="16155" y="1309"/>
                    <a:pt x="16155" y="1309"/>
                    <a:pt x="16155" y="1309"/>
                  </a:cubicBezTo>
                  <a:cubicBezTo>
                    <a:pt x="16155" y="1309"/>
                    <a:pt x="16155" y="1309"/>
                    <a:pt x="16155" y="1309"/>
                  </a:cubicBezTo>
                  <a:cubicBezTo>
                    <a:pt x="16155" y="1178"/>
                    <a:pt x="16155" y="1178"/>
                    <a:pt x="16155" y="1178"/>
                  </a:cubicBezTo>
                  <a:cubicBezTo>
                    <a:pt x="16155" y="1047"/>
                    <a:pt x="16155" y="1047"/>
                    <a:pt x="16155" y="1047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064" y="916"/>
                    <a:pt x="16064" y="916"/>
                    <a:pt x="16064" y="916"/>
                  </a:cubicBezTo>
                  <a:cubicBezTo>
                    <a:pt x="15973" y="916"/>
                    <a:pt x="15973" y="916"/>
                    <a:pt x="15973" y="916"/>
                  </a:cubicBezTo>
                  <a:cubicBezTo>
                    <a:pt x="15882" y="785"/>
                    <a:pt x="15882" y="785"/>
                    <a:pt x="15882" y="785"/>
                  </a:cubicBezTo>
                  <a:cubicBezTo>
                    <a:pt x="15792" y="655"/>
                    <a:pt x="15792" y="655"/>
                    <a:pt x="15792" y="655"/>
                  </a:cubicBezTo>
                  <a:cubicBezTo>
                    <a:pt x="15701" y="655"/>
                    <a:pt x="15701" y="655"/>
                    <a:pt x="15701" y="655"/>
                  </a:cubicBezTo>
                  <a:cubicBezTo>
                    <a:pt x="15701" y="655"/>
                    <a:pt x="15701" y="655"/>
                    <a:pt x="15701" y="655"/>
                  </a:cubicBezTo>
                  <a:cubicBezTo>
                    <a:pt x="15701" y="785"/>
                    <a:pt x="15701" y="785"/>
                    <a:pt x="15701" y="785"/>
                  </a:cubicBezTo>
                  <a:cubicBezTo>
                    <a:pt x="15792" y="785"/>
                    <a:pt x="15792" y="785"/>
                    <a:pt x="15792" y="785"/>
                  </a:cubicBezTo>
                  <a:cubicBezTo>
                    <a:pt x="15882" y="916"/>
                    <a:pt x="15882" y="916"/>
                    <a:pt x="15882" y="916"/>
                  </a:cubicBezTo>
                  <a:cubicBezTo>
                    <a:pt x="15792" y="916"/>
                    <a:pt x="15792" y="916"/>
                    <a:pt x="15792" y="916"/>
                  </a:cubicBezTo>
                  <a:cubicBezTo>
                    <a:pt x="15701" y="916"/>
                    <a:pt x="15701" y="916"/>
                    <a:pt x="15701" y="916"/>
                  </a:cubicBezTo>
                  <a:cubicBezTo>
                    <a:pt x="15610" y="785"/>
                    <a:pt x="15610" y="785"/>
                    <a:pt x="15610" y="785"/>
                  </a:cubicBezTo>
                  <a:cubicBezTo>
                    <a:pt x="15429" y="916"/>
                    <a:pt x="15429" y="916"/>
                    <a:pt x="15429" y="916"/>
                  </a:cubicBezTo>
                  <a:cubicBezTo>
                    <a:pt x="15156" y="1178"/>
                    <a:pt x="15156" y="1178"/>
                    <a:pt x="15156" y="1178"/>
                  </a:cubicBezTo>
                  <a:cubicBezTo>
                    <a:pt x="14975" y="1309"/>
                    <a:pt x="14975" y="1309"/>
                    <a:pt x="14975" y="1309"/>
                  </a:cubicBezTo>
                  <a:cubicBezTo>
                    <a:pt x="14793" y="1440"/>
                    <a:pt x="14793" y="1440"/>
                    <a:pt x="14793" y="1440"/>
                  </a:cubicBezTo>
                  <a:cubicBezTo>
                    <a:pt x="14612" y="1702"/>
                    <a:pt x="14612" y="1702"/>
                    <a:pt x="14612" y="1702"/>
                  </a:cubicBezTo>
                  <a:cubicBezTo>
                    <a:pt x="14430" y="1833"/>
                    <a:pt x="14430" y="1833"/>
                    <a:pt x="14430" y="1833"/>
                  </a:cubicBezTo>
                  <a:cubicBezTo>
                    <a:pt x="14339" y="1964"/>
                    <a:pt x="14339" y="1964"/>
                    <a:pt x="14339" y="1964"/>
                  </a:cubicBezTo>
                  <a:cubicBezTo>
                    <a:pt x="14249" y="1964"/>
                    <a:pt x="14249" y="1964"/>
                    <a:pt x="14249" y="1964"/>
                  </a:cubicBezTo>
                  <a:cubicBezTo>
                    <a:pt x="14158" y="2095"/>
                    <a:pt x="14158" y="2095"/>
                    <a:pt x="14158" y="2095"/>
                  </a:cubicBezTo>
                  <a:cubicBezTo>
                    <a:pt x="14067" y="2095"/>
                    <a:pt x="14067" y="2095"/>
                    <a:pt x="14067" y="2095"/>
                  </a:cubicBezTo>
                  <a:cubicBezTo>
                    <a:pt x="13886" y="2225"/>
                    <a:pt x="13886" y="2225"/>
                    <a:pt x="13886" y="2225"/>
                  </a:cubicBezTo>
                  <a:cubicBezTo>
                    <a:pt x="13795" y="2225"/>
                    <a:pt x="13795" y="2225"/>
                    <a:pt x="13795" y="2225"/>
                  </a:cubicBezTo>
                  <a:cubicBezTo>
                    <a:pt x="13704" y="2095"/>
                    <a:pt x="13704" y="2095"/>
                    <a:pt x="13704" y="2095"/>
                  </a:cubicBezTo>
                  <a:cubicBezTo>
                    <a:pt x="13613" y="2095"/>
                    <a:pt x="13613" y="2095"/>
                    <a:pt x="13613" y="2095"/>
                  </a:cubicBezTo>
                  <a:cubicBezTo>
                    <a:pt x="13523" y="1964"/>
                    <a:pt x="13523" y="1964"/>
                    <a:pt x="13523" y="1964"/>
                  </a:cubicBezTo>
                  <a:cubicBezTo>
                    <a:pt x="13432" y="1964"/>
                    <a:pt x="13432" y="1964"/>
                    <a:pt x="13432" y="1964"/>
                  </a:cubicBezTo>
                  <a:cubicBezTo>
                    <a:pt x="13250" y="1833"/>
                    <a:pt x="13250" y="1833"/>
                    <a:pt x="13250" y="1833"/>
                  </a:cubicBezTo>
                  <a:cubicBezTo>
                    <a:pt x="13250" y="1964"/>
                    <a:pt x="13250" y="1964"/>
                    <a:pt x="13250" y="1964"/>
                  </a:cubicBezTo>
                  <a:cubicBezTo>
                    <a:pt x="13160" y="1964"/>
                    <a:pt x="13160" y="1964"/>
                    <a:pt x="13160" y="1964"/>
                  </a:cubicBezTo>
                  <a:cubicBezTo>
                    <a:pt x="12978" y="2225"/>
                    <a:pt x="12978" y="2225"/>
                    <a:pt x="12978" y="2225"/>
                  </a:cubicBezTo>
                  <a:cubicBezTo>
                    <a:pt x="12978" y="2356"/>
                    <a:pt x="12978" y="2356"/>
                    <a:pt x="12978" y="2356"/>
                  </a:cubicBezTo>
                  <a:cubicBezTo>
                    <a:pt x="12887" y="2487"/>
                    <a:pt x="12887" y="2487"/>
                    <a:pt x="12887" y="2487"/>
                  </a:cubicBezTo>
                  <a:cubicBezTo>
                    <a:pt x="12797" y="2618"/>
                    <a:pt x="12797" y="2618"/>
                    <a:pt x="12797" y="2618"/>
                  </a:cubicBezTo>
                  <a:cubicBezTo>
                    <a:pt x="12797" y="2618"/>
                    <a:pt x="12797" y="2618"/>
                    <a:pt x="12797" y="2618"/>
                  </a:cubicBezTo>
                  <a:cubicBezTo>
                    <a:pt x="12706" y="2487"/>
                    <a:pt x="12706" y="2487"/>
                    <a:pt x="12706" y="2487"/>
                  </a:cubicBezTo>
                  <a:cubicBezTo>
                    <a:pt x="12706" y="2618"/>
                    <a:pt x="12706" y="2618"/>
                    <a:pt x="12706" y="2618"/>
                  </a:cubicBezTo>
                  <a:cubicBezTo>
                    <a:pt x="12706" y="2749"/>
                    <a:pt x="12706" y="2749"/>
                    <a:pt x="12706" y="2749"/>
                  </a:cubicBezTo>
                  <a:cubicBezTo>
                    <a:pt x="12887" y="3273"/>
                    <a:pt x="12887" y="3273"/>
                    <a:pt x="12887" y="3273"/>
                  </a:cubicBezTo>
                  <a:cubicBezTo>
                    <a:pt x="12978" y="3535"/>
                    <a:pt x="12978" y="3535"/>
                    <a:pt x="12978" y="3535"/>
                  </a:cubicBezTo>
                  <a:cubicBezTo>
                    <a:pt x="12978" y="3927"/>
                    <a:pt x="12978" y="3927"/>
                    <a:pt x="12978" y="3927"/>
                  </a:cubicBezTo>
                  <a:cubicBezTo>
                    <a:pt x="12978" y="4189"/>
                    <a:pt x="12978" y="4189"/>
                    <a:pt x="12978" y="4189"/>
                  </a:cubicBezTo>
                  <a:cubicBezTo>
                    <a:pt x="12887" y="4451"/>
                    <a:pt x="12887" y="4451"/>
                    <a:pt x="12887" y="4451"/>
                  </a:cubicBezTo>
                  <a:cubicBezTo>
                    <a:pt x="12797" y="4582"/>
                    <a:pt x="12797" y="4582"/>
                    <a:pt x="12797" y="4582"/>
                  </a:cubicBezTo>
                  <a:cubicBezTo>
                    <a:pt x="12797" y="4582"/>
                    <a:pt x="12797" y="4582"/>
                    <a:pt x="12797" y="4582"/>
                  </a:cubicBezTo>
                  <a:cubicBezTo>
                    <a:pt x="12978" y="4844"/>
                    <a:pt x="12978" y="4844"/>
                    <a:pt x="12978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975"/>
                    <a:pt x="13160" y="4975"/>
                    <a:pt x="13160" y="4975"/>
                  </a:cubicBezTo>
                  <a:cubicBezTo>
                    <a:pt x="13341" y="5105"/>
                    <a:pt x="13341" y="5105"/>
                    <a:pt x="13341" y="5105"/>
                  </a:cubicBezTo>
                  <a:cubicBezTo>
                    <a:pt x="13250" y="5105"/>
                    <a:pt x="13250" y="5105"/>
                    <a:pt x="13250" y="5105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160" y="5236"/>
                    <a:pt x="13160" y="5236"/>
                    <a:pt x="13160" y="5236"/>
                  </a:cubicBezTo>
                  <a:cubicBezTo>
                    <a:pt x="13160" y="5498"/>
                    <a:pt x="13160" y="5498"/>
                    <a:pt x="13160" y="5498"/>
                  </a:cubicBezTo>
                  <a:cubicBezTo>
                    <a:pt x="13160" y="5629"/>
                    <a:pt x="13160" y="5629"/>
                    <a:pt x="13160" y="5629"/>
                  </a:cubicBezTo>
                  <a:cubicBezTo>
                    <a:pt x="13250" y="5629"/>
                    <a:pt x="13250" y="5629"/>
                    <a:pt x="13250" y="5629"/>
                  </a:cubicBezTo>
                  <a:cubicBezTo>
                    <a:pt x="13250" y="5629"/>
                    <a:pt x="13250" y="5629"/>
                    <a:pt x="13250" y="5629"/>
                  </a:cubicBezTo>
                  <a:cubicBezTo>
                    <a:pt x="13341" y="5498"/>
                    <a:pt x="13341" y="5498"/>
                    <a:pt x="13341" y="5498"/>
                  </a:cubicBezTo>
                  <a:cubicBezTo>
                    <a:pt x="13432" y="5629"/>
                    <a:pt x="13432" y="5629"/>
                    <a:pt x="13432" y="5629"/>
                  </a:cubicBezTo>
                  <a:cubicBezTo>
                    <a:pt x="13432" y="5629"/>
                    <a:pt x="13432" y="5629"/>
                    <a:pt x="13432" y="5629"/>
                  </a:cubicBezTo>
                  <a:cubicBezTo>
                    <a:pt x="13523" y="5629"/>
                    <a:pt x="13523" y="5629"/>
                    <a:pt x="13523" y="5629"/>
                  </a:cubicBezTo>
                  <a:cubicBezTo>
                    <a:pt x="13704" y="5629"/>
                    <a:pt x="13704" y="5629"/>
                    <a:pt x="13704" y="5629"/>
                  </a:cubicBezTo>
                  <a:cubicBezTo>
                    <a:pt x="13795" y="5760"/>
                    <a:pt x="13795" y="5760"/>
                    <a:pt x="13795" y="5760"/>
                  </a:cubicBezTo>
                  <a:cubicBezTo>
                    <a:pt x="13704" y="5760"/>
                    <a:pt x="13704" y="5760"/>
                    <a:pt x="13704" y="5760"/>
                  </a:cubicBezTo>
                  <a:cubicBezTo>
                    <a:pt x="13704" y="5891"/>
                    <a:pt x="13704" y="5891"/>
                    <a:pt x="13704" y="5891"/>
                  </a:cubicBezTo>
                  <a:cubicBezTo>
                    <a:pt x="13704" y="6022"/>
                    <a:pt x="13704" y="6022"/>
                    <a:pt x="13704" y="6022"/>
                  </a:cubicBezTo>
                  <a:cubicBezTo>
                    <a:pt x="13523" y="6022"/>
                    <a:pt x="13523" y="6022"/>
                    <a:pt x="13523" y="6022"/>
                  </a:cubicBezTo>
                  <a:cubicBezTo>
                    <a:pt x="13523" y="6022"/>
                    <a:pt x="13523" y="6022"/>
                    <a:pt x="13523" y="6022"/>
                  </a:cubicBezTo>
                  <a:cubicBezTo>
                    <a:pt x="13523" y="5891"/>
                    <a:pt x="13523" y="5891"/>
                    <a:pt x="13523" y="5891"/>
                  </a:cubicBezTo>
                  <a:cubicBezTo>
                    <a:pt x="13432" y="6022"/>
                    <a:pt x="13432" y="6022"/>
                    <a:pt x="13432" y="6022"/>
                  </a:cubicBezTo>
                  <a:cubicBezTo>
                    <a:pt x="13341" y="5891"/>
                    <a:pt x="13341" y="5891"/>
                    <a:pt x="13341" y="5891"/>
                  </a:cubicBezTo>
                  <a:cubicBezTo>
                    <a:pt x="13250" y="5891"/>
                    <a:pt x="13250" y="5891"/>
                    <a:pt x="13250" y="5891"/>
                  </a:cubicBezTo>
                  <a:cubicBezTo>
                    <a:pt x="13250" y="5760"/>
                    <a:pt x="13250" y="5760"/>
                    <a:pt x="13250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069" y="5629"/>
                    <a:pt x="13069" y="5629"/>
                    <a:pt x="13069" y="5629"/>
                  </a:cubicBezTo>
                  <a:cubicBezTo>
                    <a:pt x="13069" y="5498"/>
                    <a:pt x="13069" y="5498"/>
                    <a:pt x="13069" y="5498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069" y="5105"/>
                    <a:pt x="13069" y="5105"/>
                    <a:pt x="13069" y="5105"/>
                  </a:cubicBezTo>
                  <a:cubicBezTo>
                    <a:pt x="13069" y="5105"/>
                    <a:pt x="13069" y="5105"/>
                    <a:pt x="13069" y="5105"/>
                  </a:cubicBezTo>
                  <a:cubicBezTo>
                    <a:pt x="12978" y="5498"/>
                    <a:pt x="12978" y="5498"/>
                    <a:pt x="12978" y="5498"/>
                  </a:cubicBezTo>
                  <a:cubicBezTo>
                    <a:pt x="12978" y="5629"/>
                    <a:pt x="12978" y="5629"/>
                    <a:pt x="12978" y="5629"/>
                  </a:cubicBezTo>
                  <a:cubicBezTo>
                    <a:pt x="12887" y="5760"/>
                    <a:pt x="12887" y="5760"/>
                    <a:pt x="12887" y="5760"/>
                  </a:cubicBezTo>
                  <a:cubicBezTo>
                    <a:pt x="12887" y="5891"/>
                    <a:pt x="12887" y="5891"/>
                    <a:pt x="12887" y="5891"/>
                  </a:cubicBezTo>
                  <a:cubicBezTo>
                    <a:pt x="12978" y="5760"/>
                    <a:pt x="12978" y="5760"/>
                    <a:pt x="12978" y="5760"/>
                  </a:cubicBezTo>
                  <a:cubicBezTo>
                    <a:pt x="12978" y="5760"/>
                    <a:pt x="12978" y="5760"/>
                    <a:pt x="12978" y="5760"/>
                  </a:cubicBezTo>
                  <a:cubicBezTo>
                    <a:pt x="13069" y="5760"/>
                    <a:pt x="13069" y="5760"/>
                    <a:pt x="13069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160" y="5891"/>
                    <a:pt x="13160" y="5891"/>
                    <a:pt x="13160" y="5891"/>
                  </a:cubicBezTo>
                  <a:cubicBezTo>
                    <a:pt x="13160" y="6022"/>
                    <a:pt x="13160" y="6022"/>
                    <a:pt x="13160" y="6022"/>
                  </a:cubicBezTo>
                  <a:cubicBezTo>
                    <a:pt x="13069" y="6153"/>
                    <a:pt x="13069" y="6153"/>
                    <a:pt x="13069" y="6153"/>
                  </a:cubicBezTo>
                  <a:cubicBezTo>
                    <a:pt x="12978" y="6284"/>
                    <a:pt x="12978" y="6284"/>
                    <a:pt x="12978" y="6284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2978" y="5891"/>
                    <a:pt x="12978" y="5891"/>
                    <a:pt x="12978" y="5891"/>
                  </a:cubicBezTo>
                  <a:cubicBezTo>
                    <a:pt x="12978" y="6022"/>
                    <a:pt x="12978" y="6022"/>
                    <a:pt x="12978" y="6022"/>
                  </a:cubicBezTo>
                  <a:cubicBezTo>
                    <a:pt x="12797" y="6153"/>
                    <a:pt x="12797" y="6153"/>
                    <a:pt x="12797" y="6153"/>
                  </a:cubicBezTo>
                  <a:cubicBezTo>
                    <a:pt x="12797" y="6284"/>
                    <a:pt x="12797" y="6284"/>
                    <a:pt x="12797" y="6284"/>
                  </a:cubicBezTo>
                  <a:cubicBezTo>
                    <a:pt x="12797" y="6284"/>
                    <a:pt x="12797" y="6284"/>
                    <a:pt x="12797" y="6284"/>
                  </a:cubicBezTo>
                  <a:cubicBezTo>
                    <a:pt x="12706" y="6284"/>
                    <a:pt x="12706" y="6284"/>
                    <a:pt x="12706" y="6284"/>
                  </a:cubicBezTo>
                  <a:cubicBezTo>
                    <a:pt x="12706" y="6153"/>
                    <a:pt x="12706" y="6153"/>
                    <a:pt x="12706" y="6153"/>
                  </a:cubicBezTo>
                  <a:cubicBezTo>
                    <a:pt x="12615" y="6153"/>
                    <a:pt x="12615" y="6153"/>
                    <a:pt x="12615" y="6153"/>
                  </a:cubicBezTo>
                  <a:cubicBezTo>
                    <a:pt x="12524" y="6153"/>
                    <a:pt x="12524" y="6153"/>
                    <a:pt x="12524" y="6153"/>
                  </a:cubicBezTo>
                  <a:cubicBezTo>
                    <a:pt x="12434" y="6153"/>
                    <a:pt x="12434" y="6153"/>
                    <a:pt x="12434" y="6153"/>
                  </a:cubicBezTo>
                  <a:cubicBezTo>
                    <a:pt x="12434" y="6022"/>
                    <a:pt x="12434" y="6022"/>
                    <a:pt x="12434" y="6022"/>
                  </a:cubicBezTo>
                  <a:cubicBezTo>
                    <a:pt x="12434" y="6022"/>
                    <a:pt x="12434" y="6022"/>
                    <a:pt x="12434" y="6022"/>
                  </a:cubicBezTo>
                  <a:cubicBezTo>
                    <a:pt x="12343" y="6022"/>
                    <a:pt x="12343" y="6022"/>
                    <a:pt x="12343" y="6022"/>
                  </a:cubicBezTo>
                  <a:cubicBezTo>
                    <a:pt x="12343" y="6022"/>
                    <a:pt x="12343" y="6022"/>
                    <a:pt x="12343" y="6022"/>
                  </a:cubicBezTo>
                  <a:cubicBezTo>
                    <a:pt x="12252" y="6022"/>
                    <a:pt x="12252" y="6022"/>
                    <a:pt x="12252" y="6022"/>
                  </a:cubicBezTo>
                  <a:cubicBezTo>
                    <a:pt x="12252" y="5891"/>
                    <a:pt x="12252" y="5891"/>
                    <a:pt x="12252" y="5891"/>
                  </a:cubicBezTo>
                  <a:cubicBezTo>
                    <a:pt x="12161" y="6022"/>
                    <a:pt x="12161" y="6022"/>
                    <a:pt x="12161" y="6022"/>
                  </a:cubicBezTo>
                  <a:cubicBezTo>
                    <a:pt x="12161" y="5891"/>
                    <a:pt x="12161" y="5891"/>
                    <a:pt x="12161" y="5891"/>
                  </a:cubicBezTo>
                  <a:cubicBezTo>
                    <a:pt x="12161" y="5891"/>
                    <a:pt x="12161" y="5891"/>
                    <a:pt x="12161" y="5891"/>
                  </a:cubicBezTo>
                  <a:cubicBezTo>
                    <a:pt x="12071" y="5760"/>
                    <a:pt x="12071" y="5760"/>
                    <a:pt x="12071" y="5760"/>
                  </a:cubicBezTo>
                  <a:cubicBezTo>
                    <a:pt x="12071" y="5629"/>
                    <a:pt x="12071" y="5629"/>
                    <a:pt x="12071" y="5629"/>
                  </a:cubicBezTo>
                  <a:cubicBezTo>
                    <a:pt x="12161" y="5629"/>
                    <a:pt x="12161" y="5629"/>
                    <a:pt x="12161" y="5629"/>
                  </a:cubicBezTo>
                  <a:cubicBezTo>
                    <a:pt x="12252" y="5498"/>
                    <a:pt x="12252" y="5498"/>
                    <a:pt x="12252" y="5498"/>
                  </a:cubicBezTo>
                  <a:cubicBezTo>
                    <a:pt x="12343" y="5498"/>
                    <a:pt x="12343" y="5498"/>
                    <a:pt x="12343" y="5498"/>
                  </a:cubicBezTo>
                  <a:cubicBezTo>
                    <a:pt x="12343" y="5367"/>
                    <a:pt x="12343" y="5367"/>
                    <a:pt x="12343" y="5367"/>
                  </a:cubicBezTo>
                  <a:cubicBezTo>
                    <a:pt x="12343" y="5367"/>
                    <a:pt x="12343" y="5367"/>
                    <a:pt x="12343" y="5367"/>
                  </a:cubicBezTo>
                  <a:cubicBezTo>
                    <a:pt x="12252" y="5236"/>
                    <a:pt x="12252" y="5236"/>
                    <a:pt x="12252" y="5236"/>
                  </a:cubicBezTo>
                  <a:cubicBezTo>
                    <a:pt x="12161" y="5105"/>
                    <a:pt x="12161" y="5105"/>
                    <a:pt x="12161" y="5105"/>
                  </a:cubicBezTo>
                  <a:cubicBezTo>
                    <a:pt x="12071" y="5105"/>
                    <a:pt x="12071" y="5105"/>
                    <a:pt x="12071" y="5105"/>
                  </a:cubicBezTo>
                  <a:cubicBezTo>
                    <a:pt x="11980" y="5236"/>
                    <a:pt x="11980" y="5236"/>
                    <a:pt x="11980" y="5236"/>
                  </a:cubicBezTo>
                  <a:cubicBezTo>
                    <a:pt x="11889" y="5236"/>
                    <a:pt x="11889" y="5236"/>
                    <a:pt x="11889" y="5236"/>
                  </a:cubicBezTo>
                  <a:cubicBezTo>
                    <a:pt x="11889" y="5236"/>
                    <a:pt x="11889" y="5236"/>
                    <a:pt x="11889" y="5236"/>
                  </a:cubicBezTo>
                  <a:cubicBezTo>
                    <a:pt x="11798" y="5236"/>
                    <a:pt x="11798" y="5236"/>
                    <a:pt x="11798" y="5236"/>
                  </a:cubicBezTo>
                  <a:cubicBezTo>
                    <a:pt x="11526" y="5367"/>
                    <a:pt x="11526" y="5367"/>
                    <a:pt x="11526" y="5367"/>
                  </a:cubicBezTo>
                  <a:cubicBezTo>
                    <a:pt x="11526" y="5367"/>
                    <a:pt x="11526" y="5367"/>
                    <a:pt x="11526" y="5367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617" y="5498"/>
                    <a:pt x="11617" y="5498"/>
                    <a:pt x="11617" y="5498"/>
                  </a:cubicBezTo>
                  <a:cubicBezTo>
                    <a:pt x="11617" y="5629"/>
                    <a:pt x="11617" y="5629"/>
                    <a:pt x="11617" y="5629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435" y="5498"/>
                    <a:pt x="11435" y="5498"/>
                    <a:pt x="11435" y="5498"/>
                  </a:cubicBezTo>
                  <a:cubicBezTo>
                    <a:pt x="11345" y="5498"/>
                    <a:pt x="11345" y="5498"/>
                    <a:pt x="11345" y="5498"/>
                  </a:cubicBezTo>
                  <a:cubicBezTo>
                    <a:pt x="11254" y="5498"/>
                    <a:pt x="11254" y="5498"/>
                    <a:pt x="11254" y="5498"/>
                  </a:cubicBezTo>
                  <a:cubicBezTo>
                    <a:pt x="11072" y="5498"/>
                    <a:pt x="11072" y="5498"/>
                    <a:pt x="11072" y="5498"/>
                  </a:cubicBezTo>
                  <a:cubicBezTo>
                    <a:pt x="11072" y="5498"/>
                    <a:pt x="11072" y="5498"/>
                    <a:pt x="11072" y="5498"/>
                  </a:cubicBezTo>
                  <a:cubicBezTo>
                    <a:pt x="11072" y="5629"/>
                    <a:pt x="11072" y="5629"/>
                    <a:pt x="11072" y="5629"/>
                  </a:cubicBezTo>
                  <a:cubicBezTo>
                    <a:pt x="10982" y="5629"/>
                    <a:pt x="10982" y="5629"/>
                    <a:pt x="10982" y="5629"/>
                  </a:cubicBezTo>
                  <a:cubicBezTo>
                    <a:pt x="10891" y="5498"/>
                    <a:pt x="10891" y="5498"/>
                    <a:pt x="10891" y="5498"/>
                  </a:cubicBezTo>
                  <a:cubicBezTo>
                    <a:pt x="10891" y="5498"/>
                    <a:pt x="10891" y="5498"/>
                    <a:pt x="10891" y="5498"/>
                  </a:cubicBezTo>
                  <a:cubicBezTo>
                    <a:pt x="10800" y="5629"/>
                    <a:pt x="10800" y="5629"/>
                    <a:pt x="10800" y="5629"/>
                  </a:cubicBezTo>
                  <a:cubicBezTo>
                    <a:pt x="10800" y="5760"/>
                    <a:pt x="10800" y="5760"/>
                    <a:pt x="10800" y="5760"/>
                  </a:cubicBezTo>
                  <a:cubicBezTo>
                    <a:pt x="10709" y="5760"/>
                    <a:pt x="10709" y="5760"/>
                    <a:pt x="10709" y="5760"/>
                  </a:cubicBezTo>
                  <a:cubicBezTo>
                    <a:pt x="10618" y="5760"/>
                    <a:pt x="10618" y="5760"/>
                    <a:pt x="10618" y="5760"/>
                  </a:cubicBezTo>
                  <a:cubicBezTo>
                    <a:pt x="10528" y="5891"/>
                    <a:pt x="10528" y="5891"/>
                    <a:pt x="10528" y="5891"/>
                  </a:cubicBezTo>
                  <a:cubicBezTo>
                    <a:pt x="10437" y="5891"/>
                    <a:pt x="10437" y="5891"/>
                    <a:pt x="10437" y="5891"/>
                  </a:cubicBezTo>
                  <a:cubicBezTo>
                    <a:pt x="10437" y="5891"/>
                    <a:pt x="10437" y="5891"/>
                    <a:pt x="10437" y="5891"/>
                  </a:cubicBezTo>
                  <a:cubicBezTo>
                    <a:pt x="10528" y="5760"/>
                    <a:pt x="10528" y="5760"/>
                    <a:pt x="10528" y="5760"/>
                  </a:cubicBezTo>
                  <a:cubicBezTo>
                    <a:pt x="10437" y="5760"/>
                    <a:pt x="10437" y="5760"/>
                    <a:pt x="10437" y="5760"/>
                  </a:cubicBezTo>
                  <a:cubicBezTo>
                    <a:pt x="10346" y="5891"/>
                    <a:pt x="10346" y="5891"/>
                    <a:pt x="10346" y="5891"/>
                  </a:cubicBezTo>
                  <a:cubicBezTo>
                    <a:pt x="10346" y="6022"/>
                    <a:pt x="10346" y="6022"/>
                    <a:pt x="10346" y="6022"/>
                  </a:cubicBezTo>
                  <a:cubicBezTo>
                    <a:pt x="10437" y="6153"/>
                    <a:pt x="10437" y="6153"/>
                    <a:pt x="10437" y="6153"/>
                  </a:cubicBezTo>
                  <a:cubicBezTo>
                    <a:pt x="10528" y="6415"/>
                    <a:pt x="10528" y="6415"/>
                    <a:pt x="10528" y="6415"/>
                  </a:cubicBezTo>
                  <a:cubicBezTo>
                    <a:pt x="10709" y="6415"/>
                    <a:pt x="10709" y="6415"/>
                    <a:pt x="10709" y="6415"/>
                  </a:cubicBezTo>
                  <a:cubicBezTo>
                    <a:pt x="10800" y="6545"/>
                    <a:pt x="10800" y="6545"/>
                    <a:pt x="10800" y="6545"/>
                  </a:cubicBezTo>
                  <a:cubicBezTo>
                    <a:pt x="10891" y="6676"/>
                    <a:pt x="10891" y="6676"/>
                    <a:pt x="10891" y="6676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982" y="6807"/>
                    <a:pt x="10982" y="6807"/>
                    <a:pt x="10982" y="6807"/>
                  </a:cubicBezTo>
                  <a:cubicBezTo>
                    <a:pt x="11072" y="6807"/>
                    <a:pt x="11072" y="6807"/>
                    <a:pt x="11072" y="6807"/>
                  </a:cubicBezTo>
                  <a:cubicBezTo>
                    <a:pt x="11072" y="6807"/>
                    <a:pt x="11072" y="6807"/>
                    <a:pt x="11072" y="6807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800" y="6676"/>
                    <a:pt x="10800" y="6676"/>
                    <a:pt x="10800" y="6676"/>
                  </a:cubicBezTo>
                  <a:cubicBezTo>
                    <a:pt x="10709" y="6676"/>
                    <a:pt x="10709" y="6676"/>
                    <a:pt x="10709" y="6676"/>
                  </a:cubicBezTo>
                  <a:cubicBezTo>
                    <a:pt x="10709" y="6676"/>
                    <a:pt x="10709" y="6676"/>
                    <a:pt x="10709" y="6676"/>
                  </a:cubicBezTo>
                  <a:cubicBezTo>
                    <a:pt x="10618" y="6807"/>
                    <a:pt x="10618" y="6807"/>
                    <a:pt x="10618" y="6807"/>
                  </a:cubicBezTo>
                  <a:cubicBezTo>
                    <a:pt x="10528" y="6807"/>
                    <a:pt x="10528" y="6807"/>
                    <a:pt x="10528" y="6807"/>
                  </a:cubicBezTo>
                  <a:cubicBezTo>
                    <a:pt x="10528" y="6676"/>
                    <a:pt x="10528" y="6676"/>
                    <a:pt x="10528" y="6676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437" y="6676"/>
                    <a:pt x="10437" y="6676"/>
                    <a:pt x="10437" y="6676"/>
                  </a:cubicBezTo>
                  <a:cubicBezTo>
                    <a:pt x="10437" y="6807"/>
                    <a:pt x="10437" y="6807"/>
                    <a:pt x="10437" y="6807"/>
                  </a:cubicBezTo>
                  <a:cubicBezTo>
                    <a:pt x="10528" y="6938"/>
                    <a:pt x="10528" y="6938"/>
                    <a:pt x="10528" y="6938"/>
                  </a:cubicBezTo>
                  <a:cubicBezTo>
                    <a:pt x="10528" y="6938"/>
                    <a:pt x="10528" y="6938"/>
                    <a:pt x="10528" y="6938"/>
                  </a:cubicBezTo>
                  <a:cubicBezTo>
                    <a:pt x="10437" y="7069"/>
                    <a:pt x="10437" y="7069"/>
                    <a:pt x="10437" y="7069"/>
                  </a:cubicBezTo>
                  <a:cubicBezTo>
                    <a:pt x="10346" y="7200"/>
                    <a:pt x="10346" y="7200"/>
                    <a:pt x="10346" y="7200"/>
                  </a:cubicBezTo>
                  <a:cubicBezTo>
                    <a:pt x="10346" y="7331"/>
                    <a:pt x="10346" y="7331"/>
                    <a:pt x="10346" y="7331"/>
                  </a:cubicBezTo>
                  <a:cubicBezTo>
                    <a:pt x="10346" y="7462"/>
                    <a:pt x="10346" y="7462"/>
                    <a:pt x="10346" y="7462"/>
                  </a:cubicBezTo>
                  <a:cubicBezTo>
                    <a:pt x="10437" y="7724"/>
                    <a:pt x="10437" y="7724"/>
                    <a:pt x="10437" y="7724"/>
                  </a:cubicBezTo>
                  <a:cubicBezTo>
                    <a:pt x="10618" y="7724"/>
                    <a:pt x="10618" y="7724"/>
                    <a:pt x="10618" y="7724"/>
                  </a:cubicBezTo>
                  <a:cubicBezTo>
                    <a:pt x="10709" y="7855"/>
                    <a:pt x="10709" y="7855"/>
                    <a:pt x="10709" y="7855"/>
                  </a:cubicBezTo>
                  <a:cubicBezTo>
                    <a:pt x="10709" y="7855"/>
                    <a:pt x="10709" y="7855"/>
                    <a:pt x="10709" y="7855"/>
                  </a:cubicBezTo>
                  <a:cubicBezTo>
                    <a:pt x="10891" y="7724"/>
                    <a:pt x="10891" y="7724"/>
                    <a:pt x="10891" y="7724"/>
                  </a:cubicBezTo>
                  <a:cubicBezTo>
                    <a:pt x="10982" y="7724"/>
                    <a:pt x="10982" y="7724"/>
                    <a:pt x="10982" y="7724"/>
                  </a:cubicBezTo>
                  <a:cubicBezTo>
                    <a:pt x="11072" y="7855"/>
                    <a:pt x="11072" y="7855"/>
                    <a:pt x="11072" y="7855"/>
                  </a:cubicBezTo>
                  <a:cubicBezTo>
                    <a:pt x="11254" y="7855"/>
                    <a:pt x="11254" y="7855"/>
                    <a:pt x="11254" y="7855"/>
                  </a:cubicBezTo>
                  <a:cubicBezTo>
                    <a:pt x="11254" y="7855"/>
                    <a:pt x="11254" y="7855"/>
                    <a:pt x="11254" y="7855"/>
                  </a:cubicBezTo>
                  <a:cubicBezTo>
                    <a:pt x="11345" y="7985"/>
                    <a:pt x="11345" y="7985"/>
                    <a:pt x="11345" y="7985"/>
                  </a:cubicBezTo>
                  <a:cubicBezTo>
                    <a:pt x="11345" y="7985"/>
                    <a:pt x="11345" y="7985"/>
                    <a:pt x="11345" y="7985"/>
                  </a:cubicBezTo>
                  <a:cubicBezTo>
                    <a:pt x="11435" y="7985"/>
                    <a:pt x="11435" y="7985"/>
                    <a:pt x="11435" y="7985"/>
                  </a:cubicBezTo>
                  <a:cubicBezTo>
                    <a:pt x="11435" y="7855"/>
                    <a:pt x="11435" y="7855"/>
                    <a:pt x="11435" y="7855"/>
                  </a:cubicBezTo>
                  <a:cubicBezTo>
                    <a:pt x="11435" y="7855"/>
                    <a:pt x="11435" y="7855"/>
                    <a:pt x="11435" y="7855"/>
                  </a:cubicBezTo>
                  <a:cubicBezTo>
                    <a:pt x="11526" y="7855"/>
                    <a:pt x="11526" y="7855"/>
                    <a:pt x="11526" y="7855"/>
                  </a:cubicBezTo>
                  <a:cubicBezTo>
                    <a:pt x="11526" y="7855"/>
                    <a:pt x="11526" y="7855"/>
                    <a:pt x="11526" y="7855"/>
                  </a:cubicBezTo>
                  <a:cubicBezTo>
                    <a:pt x="11435" y="7985"/>
                    <a:pt x="11435" y="7985"/>
                    <a:pt x="11435" y="7985"/>
                  </a:cubicBezTo>
                  <a:cubicBezTo>
                    <a:pt x="11435" y="8116"/>
                    <a:pt x="11435" y="8116"/>
                    <a:pt x="11435" y="8116"/>
                  </a:cubicBezTo>
                  <a:cubicBezTo>
                    <a:pt x="11435" y="8116"/>
                    <a:pt x="11435" y="8116"/>
                    <a:pt x="11435" y="8116"/>
                  </a:cubicBezTo>
                  <a:cubicBezTo>
                    <a:pt x="11526" y="7985"/>
                    <a:pt x="11526" y="7985"/>
                    <a:pt x="11526" y="7985"/>
                  </a:cubicBezTo>
                  <a:cubicBezTo>
                    <a:pt x="11617" y="7985"/>
                    <a:pt x="11617" y="7985"/>
                    <a:pt x="11617" y="7985"/>
                  </a:cubicBezTo>
                  <a:cubicBezTo>
                    <a:pt x="11708" y="7855"/>
                    <a:pt x="11708" y="7855"/>
                    <a:pt x="11708" y="7855"/>
                  </a:cubicBezTo>
                  <a:cubicBezTo>
                    <a:pt x="11889" y="7724"/>
                    <a:pt x="11889" y="7724"/>
                    <a:pt x="11889" y="7724"/>
                  </a:cubicBezTo>
                  <a:cubicBezTo>
                    <a:pt x="11980" y="7724"/>
                    <a:pt x="11980" y="7724"/>
                    <a:pt x="11980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161" y="7724"/>
                    <a:pt x="12161" y="7724"/>
                    <a:pt x="12161" y="7724"/>
                  </a:cubicBezTo>
                  <a:cubicBezTo>
                    <a:pt x="12252" y="7593"/>
                    <a:pt x="12252" y="7593"/>
                    <a:pt x="12252" y="7593"/>
                  </a:cubicBezTo>
                  <a:cubicBezTo>
                    <a:pt x="12434" y="7593"/>
                    <a:pt x="12434" y="7593"/>
                    <a:pt x="12434" y="7593"/>
                  </a:cubicBezTo>
                  <a:cubicBezTo>
                    <a:pt x="12434" y="7593"/>
                    <a:pt x="12434" y="7593"/>
                    <a:pt x="12434" y="7593"/>
                  </a:cubicBezTo>
                  <a:cubicBezTo>
                    <a:pt x="12434" y="7724"/>
                    <a:pt x="12434" y="7724"/>
                    <a:pt x="12434" y="7724"/>
                  </a:cubicBezTo>
                  <a:cubicBezTo>
                    <a:pt x="12343" y="7724"/>
                    <a:pt x="12343" y="7724"/>
                    <a:pt x="12343" y="7724"/>
                  </a:cubicBezTo>
                  <a:cubicBezTo>
                    <a:pt x="12343" y="7855"/>
                    <a:pt x="12343" y="7855"/>
                    <a:pt x="12343" y="7855"/>
                  </a:cubicBezTo>
                  <a:cubicBezTo>
                    <a:pt x="12343" y="7855"/>
                    <a:pt x="12343" y="7855"/>
                    <a:pt x="12343" y="7855"/>
                  </a:cubicBezTo>
                  <a:cubicBezTo>
                    <a:pt x="12252" y="7985"/>
                    <a:pt x="12252" y="7985"/>
                    <a:pt x="12252" y="7985"/>
                  </a:cubicBezTo>
                  <a:cubicBezTo>
                    <a:pt x="12161" y="7985"/>
                    <a:pt x="12161" y="7985"/>
                    <a:pt x="12161" y="7985"/>
                  </a:cubicBezTo>
                  <a:cubicBezTo>
                    <a:pt x="12161" y="7985"/>
                    <a:pt x="12161" y="7985"/>
                    <a:pt x="12161" y="7985"/>
                  </a:cubicBezTo>
                  <a:cubicBezTo>
                    <a:pt x="12071" y="7985"/>
                    <a:pt x="12071" y="7985"/>
                    <a:pt x="12071" y="7985"/>
                  </a:cubicBezTo>
                  <a:cubicBezTo>
                    <a:pt x="11980" y="8116"/>
                    <a:pt x="11980" y="8116"/>
                    <a:pt x="11980" y="8116"/>
                  </a:cubicBezTo>
                  <a:cubicBezTo>
                    <a:pt x="11980" y="8116"/>
                    <a:pt x="11980" y="8116"/>
                    <a:pt x="11980" y="8116"/>
                  </a:cubicBezTo>
                  <a:cubicBezTo>
                    <a:pt x="12071" y="8116"/>
                    <a:pt x="12071" y="8116"/>
                    <a:pt x="12071" y="8116"/>
                  </a:cubicBezTo>
                  <a:cubicBezTo>
                    <a:pt x="12071" y="8247"/>
                    <a:pt x="12071" y="8247"/>
                    <a:pt x="12071" y="8247"/>
                  </a:cubicBezTo>
                  <a:cubicBezTo>
                    <a:pt x="12071" y="8378"/>
                    <a:pt x="12071" y="8378"/>
                    <a:pt x="12071" y="8378"/>
                  </a:cubicBezTo>
                  <a:cubicBezTo>
                    <a:pt x="11980" y="8509"/>
                    <a:pt x="11980" y="8509"/>
                    <a:pt x="11980" y="8509"/>
                  </a:cubicBezTo>
                  <a:cubicBezTo>
                    <a:pt x="11980" y="8640"/>
                    <a:pt x="11980" y="8640"/>
                    <a:pt x="11980" y="8640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902"/>
                    <a:pt x="11889" y="8902"/>
                    <a:pt x="11889" y="8902"/>
                  </a:cubicBezTo>
                  <a:cubicBezTo>
                    <a:pt x="11889" y="9033"/>
                    <a:pt x="11889" y="9033"/>
                    <a:pt x="11889" y="9033"/>
                  </a:cubicBezTo>
                  <a:cubicBezTo>
                    <a:pt x="11798" y="9164"/>
                    <a:pt x="11798" y="9164"/>
                    <a:pt x="11798" y="9164"/>
                  </a:cubicBezTo>
                  <a:cubicBezTo>
                    <a:pt x="11798" y="9164"/>
                    <a:pt x="11798" y="9164"/>
                    <a:pt x="11798" y="9164"/>
                  </a:cubicBezTo>
                  <a:cubicBezTo>
                    <a:pt x="11708" y="9164"/>
                    <a:pt x="11708" y="9164"/>
                    <a:pt x="11708" y="9164"/>
                  </a:cubicBezTo>
                  <a:cubicBezTo>
                    <a:pt x="11617" y="9295"/>
                    <a:pt x="11617" y="9295"/>
                    <a:pt x="11617" y="9295"/>
                  </a:cubicBezTo>
                  <a:cubicBezTo>
                    <a:pt x="11526" y="9295"/>
                    <a:pt x="11526" y="9295"/>
                    <a:pt x="11526" y="9295"/>
                  </a:cubicBezTo>
                  <a:cubicBezTo>
                    <a:pt x="11526" y="9295"/>
                    <a:pt x="11526" y="9295"/>
                    <a:pt x="11526" y="9295"/>
                  </a:cubicBezTo>
                  <a:cubicBezTo>
                    <a:pt x="11435" y="9295"/>
                    <a:pt x="11435" y="9295"/>
                    <a:pt x="11435" y="9295"/>
                  </a:cubicBezTo>
                  <a:cubicBezTo>
                    <a:pt x="11254" y="9295"/>
                    <a:pt x="11254" y="9295"/>
                    <a:pt x="11254" y="9295"/>
                  </a:cubicBezTo>
                  <a:cubicBezTo>
                    <a:pt x="11254" y="9295"/>
                    <a:pt x="11254" y="9295"/>
                    <a:pt x="11254" y="9295"/>
                  </a:cubicBezTo>
                  <a:cubicBezTo>
                    <a:pt x="11254" y="9164"/>
                    <a:pt x="11254" y="9164"/>
                    <a:pt x="11254" y="9164"/>
                  </a:cubicBezTo>
                  <a:cubicBezTo>
                    <a:pt x="11163" y="9164"/>
                    <a:pt x="11163" y="9164"/>
                    <a:pt x="11163" y="9164"/>
                  </a:cubicBezTo>
                  <a:cubicBezTo>
                    <a:pt x="11163" y="9164"/>
                    <a:pt x="11163" y="9164"/>
                    <a:pt x="11163" y="9164"/>
                  </a:cubicBezTo>
                  <a:cubicBezTo>
                    <a:pt x="11072" y="9295"/>
                    <a:pt x="11072" y="9295"/>
                    <a:pt x="11072" y="9295"/>
                  </a:cubicBezTo>
                  <a:cubicBezTo>
                    <a:pt x="10982" y="9295"/>
                    <a:pt x="10982" y="9295"/>
                    <a:pt x="10982" y="9295"/>
                  </a:cubicBezTo>
                  <a:cubicBezTo>
                    <a:pt x="10891" y="9425"/>
                    <a:pt x="10891" y="9425"/>
                    <a:pt x="10891" y="9425"/>
                  </a:cubicBezTo>
                  <a:cubicBezTo>
                    <a:pt x="10709" y="9556"/>
                    <a:pt x="10709" y="9556"/>
                    <a:pt x="10709" y="9556"/>
                  </a:cubicBezTo>
                  <a:cubicBezTo>
                    <a:pt x="10709" y="9556"/>
                    <a:pt x="10709" y="9556"/>
                    <a:pt x="10709" y="9556"/>
                  </a:cubicBezTo>
                  <a:cubicBezTo>
                    <a:pt x="10618" y="9556"/>
                    <a:pt x="10618" y="9556"/>
                    <a:pt x="10618" y="9556"/>
                  </a:cubicBezTo>
                  <a:cubicBezTo>
                    <a:pt x="10528" y="9556"/>
                    <a:pt x="10528" y="9556"/>
                    <a:pt x="10528" y="9556"/>
                  </a:cubicBezTo>
                  <a:cubicBezTo>
                    <a:pt x="10437" y="9556"/>
                    <a:pt x="10437" y="9556"/>
                    <a:pt x="10437" y="9556"/>
                  </a:cubicBezTo>
                  <a:cubicBezTo>
                    <a:pt x="10346" y="9687"/>
                    <a:pt x="10346" y="9687"/>
                    <a:pt x="10346" y="9687"/>
                  </a:cubicBezTo>
                  <a:cubicBezTo>
                    <a:pt x="10255" y="9687"/>
                    <a:pt x="10255" y="9687"/>
                    <a:pt x="10255" y="9687"/>
                  </a:cubicBezTo>
                  <a:cubicBezTo>
                    <a:pt x="10165" y="9687"/>
                    <a:pt x="10165" y="9687"/>
                    <a:pt x="10165" y="9687"/>
                  </a:cubicBezTo>
                  <a:cubicBezTo>
                    <a:pt x="10165" y="9818"/>
                    <a:pt x="10165" y="9818"/>
                    <a:pt x="10165" y="9818"/>
                  </a:cubicBezTo>
                  <a:cubicBezTo>
                    <a:pt x="10165" y="10080"/>
                    <a:pt x="10165" y="10080"/>
                    <a:pt x="10165" y="10080"/>
                  </a:cubicBezTo>
                  <a:cubicBezTo>
                    <a:pt x="10074" y="10080"/>
                    <a:pt x="10074" y="10080"/>
                    <a:pt x="10074" y="10080"/>
                  </a:cubicBezTo>
                  <a:cubicBezTo>
                    <a:pt x="10074" y="10080"/>
                    <a:pt x="10074" y="10080"/>
                    <a:pt x="10074" y="10080"/>
                  </a:cubicBezTo>
                  <a:cubicBezTo>
                    <a:pt x="9983" y="9949"/>
                    <a:pt x="9983" y="9949"/>
                    <a:pt x="9983" y="9949"/>
                  </a:cubicBezTo>
                  <a:cubicBezTo>
                    <a:pt x="9802" y="9949"/>
                    <a:pt x="9802" y="9949"/>
                    <a:pt x="9802" y="9949"/>
                  </a:cubicBezTo>
                  <a:cubicBezTo>
                    <a:pt x="9802" y="9949"/>
                    <a:pt x="9802" y="9949"/>
                    <a:pt x="9802" y="9949"/>
                  </a:cubicBezTo>
                  <a:cubicBezTo>
                    <a:pt x="9802" y="10080"/>
                    <a:pt x="9802" y="10080"/>
                    <a:pt x="9802" y="10080"/>
                  </a:cubicBezTo>
                  <a:cubicBezTo>
                    <a:pt x="9892" y="10080"/>
                    <a:pt x="9892" y="10080"/>
                    <a:pt x="9892" y="10080"/>
                  </a:cubicBezTo>
                  <a:cubicBezTo>
                    <a:pt x="9802" y="10211"/>
                    <a:pt x="9802" y="10211"/>
                    <a:pt x="9802" y="10211"/>
                  </a:cubicBezTo>
                  <a:cubicBezTo>
                    <a:pt x="9802" y="10211"/>
                    <a:pt x="9802" y="10211"/>
                    <a:pt x="9802" y="10211"/>
                  </a:cubicBezTo>
                  <a:cubicBezTo>
                    <a:pt x="9711" y="10080"/>
                    <a:pt x="9711" y="10080"/>
                    <a:pt x="9711" y="10080"/>
                  </a:cubicBezTo>
                  <a:cubicBezTo>
                    <a:pt x="9711" y="9949"/>
                    <a:pt x="9711" y="9949"/>
                    <a:pt x="9711" y="9949"/>
                  </a:cubicBezTo>
                  <a:cubicBezTo>
                    <a:pt x="9620" y="9949"/>
                    <a:pt x="9620" y="9949"/>
                    <a:pt x="9620" y="9949"/>
                  </a:cubicBezTo>
                  <a:cubicBezTo>
                    <a:pt x="9529" y="10080"/>
                    <a:pt x="9529" y="10080"/>
                    <a:pt x="9529" y="10080"/>
                  </a:cubicBezTo>
                  <a:cubicBezTo>
                    <a:pt x="9529" y="10211"/>
                    <a:pt x="9529" y="10211"/>
                    <a:pt x="9529" y="10211"/>
                  </a:cubicBezTo>
                  <a:cubicBezTo>
                    <a:pt x="9439" y="10211"/>
                    <a:pt x="9439" y="10211"/>
                    <a:pt x="9439" y="10211"/>
                  </a:cubicBezTo>
                  <a:cubicBezTo>
                    <a:pt x="9439" y="10211"/>
                    <a:pt x="9439" y="10211"/>
                    <a:pt x="9439" y="10211"/>
                  </a:cubicBezTo>
                  <a:cubicBezTo>
                    <a:pt x="9257" y="10473"/>
                    <a:pt x="9257" y="10473"/>
                    <a:pt x="9257" y="10473"/>
                  </a:cubicBezTo>
                  <a:cubicBezTo>
                    <a:pt x="9166" y="10604"/>
                    <a:pt x="9166" y="10604"/>
                    <a:pt x="9166" y="10604"/>
                  </a:cubicBezTo>
                  <a:cubicBezTo>
                    <a:pt x="9166" y="10735"/>
                    <a:pt x="9166" y="10735"/>
                    <a:pt x="9166" y="10735"/>
                  </a:cubicBezTo>
                  <a:cubicBezTo>
                    <a:pt x="9076" y="10735"/>
                    <a:pt x="9076" y="10735"/>
                    <a:pt x="9076" y="10735"/>
                  </a:cubicBezTo>
                  <a:cubicBezTo>
                    <a:pt x="8985" y="10604"/>
                    <a:pt x="8985" y="10604"/>
                    <a:pt x="8985" y="10604"/>
                  </a:cubicBezTo>
                  <a:cubicBezTo>
                    <a:pt x="8985" y="10735"/>
                    <a:pt x="8985" y="10735"/>
                    <a:pt x="8985" y="10735"/>
                  </a:cubicBezTo>
                  <a:cubicBezTo>
                    <a:pt x="9076" y="10865"/>
                    <a:pt x="9076" y="10865"/>
                    <a:pt x="9076" y="10865"/>
                  </a:cubicBezTo>
                  <a:cubicBezTo>
                    <a:pt x="9076" y="10865"/>
                    <a:pt x="9076" y="10865"/>
                    <a:pt x="9076" y="10865"/>
                  </a:cubicBezTo>
                  <a:cubicBezTo>
                    <a:pt x="8985" y="10865"/>
                    <a:pt x="8985" y="10865"/>
                    <a:pt x="8985" y="10865"/>
                  </a:cubicBezTo>
                  <a:cubicBezTo>
                    <a:pt x="8985" y="10865"/>
                    <a:pt x="8985" y="10865"/>
                    <a:pt x="8985" y="10865"/>
                  </a:cubicBezTo>
                  <a:cubicBezTo>
                    <a:pt x="8894" y="10865"/>
                    <a:pt x="8894" y="10865"/>
                    <a:pt x="8894" y="10865"/>
                  </a:cubicBezTo>
                  <a:cubicBezTo>
                    <a:pt x="8894" y="10865"/>
                    <a:pt x="8894" y="10865"/>
                    <a:pt x="8894" y="10865"/>
                  </a:cubicBezTo>
                  <a:cubicBezTo>
                    <a:pt x="8803" y="10996"/>
                    <a:pt x="8803" y="10996"/>
                    <a:pt x="8803" y="10996"/>
                  </a:cubicBezTo>
                  <a:cubicBezTo>
                    <a:pt x="8803" y="11127"/>
                    <a:pt x="8803" y="11127"/>
                    <a:pt x="8803" y="11127"/>
                  </a:cubicBezTo>
                  <a:cubicBezTo>
                    <a:pt x="8803" y="11258"/>
                    <a:pt x="8803" y="11258"/>
                    <a:pt x="8803" y="11258"/>
                  </a:cubicBezTo>
                  <a:cubicBezTo>
                    <a:pt x="8894" y="11389"/>
                    <a:pt x="8894" y="11389"/>
                    <a:pt x="8894" y="11389"/>
                  </a:cubicBezTo>
                  <a:cubicBezTo>
                    <a:pt x="8803" y="11520"/>
                    <a:pt x="8803" y="11520"/>
                    <a:pt x="8803" y="11520"/>
                  </a:cubicBezTo>
                  <a:cubicBezTo>
                    <a:pt x="8803" y="11520"/>
                    <a:pt x="8803" y="11520"/>
                    <a:pt x="8803" y="11520"/>
                  </a:cubicBezTo>
                  <a:cubicBezTo>
                    <a:pt x="8803" y="11651"/>
                    <a:pt x="8803" y="11651"/>
                    <a:pt x="8803" y="11651"/>
                  </a:cubicBezTo>
                  <a:cubicBezTo>
                    <a:pt x="8894" y="11651"/>
                    <a:pt x="8894" y="11651"/>
                    <a:pt x="8894" y="11651"/>
                  </a:cubicBezTo>
                  <a:cubicBezTo>
                    <a:pt x="8894" y="11520"/>
                    <a:pt x="8894" y="11520"/>
                    <a:pt x="8894" y="11520"/>
                  </a:cubicBezTo>
                  <a:cubicBezTo>
                    <a:pt x="8894" y="11651"/>
                    <a:pt x="8894" y="11651"/>
                    <a:pt x="8894" y="11651"/>
                  </a:cubicBezTo>
                  <a:cubicBezTo>
                    <a:pt x="8985" y="11782"/>
                    <a:pt x="8985" y="11782"/>
                    <a:pt x="8985" y="11782"/>
                  </a:cubicBezTo>
                  <a:cubicBezTo>
                    <a:pt x="8894" y="11782"/>
                    <a:pt x="8894" y="11782"/>
                    <a:pt x="8894" y="11782"/>
                  </a:cubicBezTo>
                  <a:cubicBezTo>
                    <a:pt x="8894" y="11782"/>
                    <a:pt x="8894" y="11782"/>
                    <a:pt x="8894" y="11782"/>
                  </a:cubicBezTo>
                  <a:cubicBezTo>
                    <a:pt x="8894" y="11913"/>
                    <a:pt x="8894" y="11913"/>
                    <a:pt x="8894" y="11913"/>
                  </a:cubicBezTo>
                  <a:cubicBezTo>
                    <a:pt x="8985" y="11913"/>
                    <a:pt x="8985" y="11913"/>
                    <a:pt x="8985" y="11913"/>
                  </a:cubicBezTo>
                  <a:cubicBezTo>
                    <a:pt x="8985" y="11782"/>
                    <a:pt x="8985" y="11782"/>
                    <a:pt x="8985" y="11782"/>
                  </a:cubicBezTo>
                  <a:cubicBezTo>
                    <a:pt x="9076" y="11782"/>
                    <a:pt x="9076" y="11782"/>
                    <a:pt x="9076" y="11782"/>
                  </a:cubicBezTo>
                  <a:cubicBezTo>
                    <a:pt x="9076" y="11913"/>
                    <a:pt x="9076" y="11913"/>
                    <a:pt x="9076" y="11913"/>
                  </a:cubicBezTo>
                  <a:cubicBezTo>
                    <a:pt x="9076" y="11913"/>
                    <a:pt x="9076" y="11913"/>
                    <a:pt x="9076" y="11913"/>
                  </a:cubicBezTo>
                  <a:cubicBezTo>
                    <a:pt x="9166" y="11913"/>
                    <a:pt x="9166" y="11913"/>
                    <a:pt x="9166" y="11913"/>
                  </a:cubicBezTo>
                  <a:cubicBezTo>
                    <a:pt x="9257" y="12044"/>
                    <a:pt x="9257" y="12044"/>
                    <a:pt x="9257" y="12044"/>
                  </a:cubicBezTo>
                  <a:cubicBezTo>
                    <a:pt x="9348" y="12044"/>
                    <a:pt x="9348" y="12044"/>
                    <a:pt x="9348" y="12044"/>
                  </a:cubicBezTo>
                  <a:cubicBezTo>
                    <a:pt x="9348" y="11913"/>
                    <a:pt x="9348" y="11913"/>
                    <a:pt x="9348" y="11913"/>
                  </a:cubicBezTo>
                  <a:cubicBezTo>
                    <a:pt x="9439" y="11651"/>
                    <a:pt x="9439" y="11651"/>
                    <a:pt x="9439" y="11651"/>
                  </a:cubicBezTo>
                  <a:cubicBezTo>
                    <a:pt x="9439" y="11651"/>
                    <a:pt x="9439" y="11651"/>
                    <a:pt x="9439" y="11651"/>
                  </a:cubicBezTo>
                  <a:cubicBezTo>
                    <a:pt x="9620" y="11651"/>
                    <a:pt x="9620" y="11651"/>
                    <a:pt x="9620" y="11651"/>
                  </a:cubicBezTo>
                  <a:cubicBezTo>
                    <a:pt x="9620" y="11520"/>
                    <a:pt x="9620" y="11520"/>
                    <a:pt x="9620" y="11520"/>
                  </a:cubicBezTo>
                  <a:cubicBezTo>
                    <a:pt x="9620" y="11651"/>
                    <a:pt x="9620" y="11651"/>
                    <a:pt x="9620" y="11651"/>
                  </a:cubicBezTo>
                  <a:cubicBezTo>
                    <a:pt x="9529" y="11651"/>
                    <a:pt x="9529" y="11651"/>
                    <a:pt x="9529" y="11651"/>
                  </a:cubicBezTo>
                  <a:cubicBezTo>
                    <a:pt x="9439" y="11913"/>
                    <a:pt x="9439" y="11913"/>
                    <a:pt x="9439" y="11913"/>
                  </a:cubicBezTo>
                  <a:cubicBezTo>
                    <a:pt x="9348" y="11913"/>
                    <a:pt x="9348" y="11913"/>
                    <a:pt x="9348" y="11913"/>
                  </a:cubicBezTo>
                  <a:cubicBezTo>
                    <a:pt x="9348" y="12044"/>
                    <a:pt x="9348" y="12044"/>
                    <a:pt x="9348" y="12044"/>
                  </a:cubicBezTo>
                  <a:cubicBezTo>
                    <a:pt x="9439" y="12175"/>
                    <a:pt x="9439" y="12175"/>
                    <a:pt x="9439" y="12175"/>
                  </a:cubicBezTo>
                  <a:cubicBezTo>
                    <a:pt x="9439" y="12175"/>
                    <a:pt x="9439" y="12175"/>
                    <a:pt x="9439" y="12175"/>
                  </a:cubicBezTo>
                  <a:cubicBezTo>
                    <a:pt x="9348" y="12305"/>
                    <a:pt x="9348" y="12305"/>
                    <a:pt x="9348" y="12305"/>
                  </a:cubicBezTo>
                  <a:cubicBezTo>
                    <a:pt x="9257" y="12175"/>
                    <a:pt x="9257" y="12175"/>
                    <a:pt x="9257" y="12175"/>
                  </a:cubicBezTo>
                  <a:cubicBezTo>
                    <a:pt x="9257" y="12175"/>
                    <a:pt x="9257" y="12175"/>
                    <a:pt x="9257" y="12175"/>
                  </a:cubicBezTo>
                  <a:cubicBezTo>
                    <a:pt x="9257" y="12044"/>
                    <a:pt x="9257" y="12044"/>
                    <a:pt x="9257" y="12044"/>
                  </a:cubicBezTo>
                  <a:cubicBezTo>
                    <a:pt x="9166" y="12044"/>
                    <a:pt x="9166" y="12044"/>
                    <a:pt x="9166" y="12044"/>
                  </a:cubicBezTo>
                  <a:cubicBezTo>
                    <a:pt x="9166" y="12044"/>
                    <a:pt x="9166" y="12044"/>
                    <a:pt x="9166" y="12044"/>
                  </a:cubicBezTo>
                  <a:cubicBezTo>
                    <a:pt x="8985" y="12044"/>
                    <a:pt x="8985" y="12044"/>
                    <a:pt x="8985" y="12044"/>
                  </a:cubicBezTo>
                  <a:cubicBezTo>
                    <a:pt x="8985" y="11913"/>
                    <a:pt x="8985" y="11913"/>
                    <a:pt x="8985" y="11913"/>
                  </a:cubicBezTo>
                  <a:cubicBezTo>
                    <a:pt x="8894" y="11913"/>
                    <a:pt x="8894" y="11913"/>
                    <a:pt x="8894" y="11913"/>
                  </a:cubicBezTo>
                  <a:cubicBezTo>
                    <a:pt x="8894" y="12044"/>
                    <a:pt x="8894" y="12044"/>
                    <a:pt x="8894" y="12044"/>
                  </a:cubicBezTo>
                  <a:cubicBezTo>
                    <a:pt x="8803" y="12044"/>
                    <a:pt x="8803" y="12044"/>
                    <a:pt x="8803" y="12044"/>
                  </a:cubicBezTo>
                  <a:cubicBezTo>
                    <a:pt x="8803" y="12175"/>
                    <a:pt x="8803" y="12175"/>
                    <a:pt x="8803" y="12175"/>
                  </a:cubicBezTo>
                  <a:cubicBezTo>
                    <a:pt x="8713" y="12044"/>
                    <a:pt x="8713" y="12044"/>
                    <a:pt x="8713" y="12044"/>
                  </a:cubicBezTo>
                  <a:cubicBezTo>
                    <a:pt x="8713" y="12175"/>
                    <a:pt x="8713" y="12175"/>
                    <a:pt x="8713" y="1217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436"/>
                    <a:pt x="8713" y="12436"/>
                    <a:pt x="8713" y="12436"/>
                  </a:cubicBezTo>
                  <a:cubicBezTo>
                    <a:pt x="8713" y="12567"/>
                    <a:pt x="8713" y="12567"/>
                    <a:pt x="8713" y="12567"/>
                  </a:cubicBezTo>
                  <a:cubicBezTo>
                    <a:pt x="8803" y="12567"/>
                    <a:pt x="8803" y="12567"/>
                    <a:pt x="8803" y="12567"/>
                  </a:cubicBezTo>
                  <a:cubicBezTo>
                    <a:pt x="8803" y="12829"/>
                    <a:pt x="8803" y="12829"/>
                    <a:pt x="8803" y="12829"/>
                  </a:cubicBezTo>
                  <a:cubicBezTo>
                    <a:pt x="8803" y="12829"/>
                    <a:pt x="8803" y="12829"/>
                    <a:pt x="8803" y="12829"/>
                  </a:cubicBezTo>
                  <a:cubicBezTo>
                    <a:pt x="8803" y="12960"/>
                    <a:pt x="8803" y="12960"/>
                    <a:pt x="8803" y="12960"/>
                  </a:cubicBezTo>
                  <a:cubicBezTo>
                    <a:pt x="8894" y="12960"/>
                    <a:pt x="8894" y="12960"/>
                    <a:pt x="8894" y="12960"/>
                  </a:cubicBezTo>
                  <a:cubicBezTo>
                    <a:pt x="8894" y="13091"/>
                    <a:pt x="8894" y="13091"/>
                    <a:pt x="8894" y="13091"/>
                  </a:cubicBezTo>
                  <a:cubicBezTo>
                    <a:pt x="8803" y="13091"/>
                    <a:pt x="8803" y="13091"/>
                    <a:pt x="8803" y="13091"/>
                  </a:cubicBezTo>
                  <a:cubicBezTo>
                    <a:pt x="8713" y="13091"/>
                    <a:pt x="8713" y="13091"/>
                    <a:pt x="8713" y="13091"/>
                  </a:cubicBezTo>
                  <a:cubicBezTo>
                    <a:pt x="8985" y="13222"/>
                    <a:pt x="8985" y="13222"/>
                    <a:pt x="8985" y="13222"/>
                  </a:cubicBezTo>
                  <a:cubicBezTo>
                    <a:pt x="9076" y="13222"/>
                    <a:pt x="9076" y="13222"/>
                    <a:pt x="9076" y="13222"/>
                  </a:cubicBezTo>
                  <a:cubicBezTo>
                    <a:pt x="9257" y="13222"/>
                    <a:pt x="9257" y="13222"/>
                    <a:pt x="9257" y="13222"/>
                  </a:cubicBezTo>
                  <a:cubicBezTo>
                    <a:pt x="9257" y="13222"/>
                    <a:pt x="9257" y="13222"/>
                    <a:pt x="9257" y="13222"/>
                  </a:cubicBezTo>
                  <a:cubicBezTo>
                    <a:pt x="9348" y="13222"/>
                    <a:pt x="9348" y="13222"/>
                    <a:pt x="9348" y="13222"/>
                  </a:cubicBezTo>
                  <a:cubicBezTo>
                    <a:pt x="9348" y="13222"/>
                    <a:pt x="9348" y="13222"/>
                    <a:pt x="9348" y="13222"/>
                  </a:cubicBezTo>
                  <a:cubicBezTo>
                    <a:pt x="9529" y="12960"/>
                    <a:pt x="9529" y="12960"/>
                    <a:pt x="9529" y="12960"/>
                  </a:cubicBezTo>
                  <a:cubicBezTo>
                    <a:pt x="9529" y="12960"/>
                    <a:pt x="9529" y="12960"/>
                    <a:pt x="9529" y="12960"/>
                  </a:cubicBezTo>
                  <a:cubicBezTo>
                    <a:pt x="9439" y="12829"/>
                    <a:pt x="9439" y="12829"/>
                    <a:pt x="9439" y="12829"/>
                  </a:cubicBezTo>
                  <a:cubicBezTo>
                    <a:pt x="9439" y="12829"/>
                    <a:pt x="9439" y="12829"/>
                    <a:pt x="9439" y="12829"/>
                  </a:cubicBezTo>
                  <a:cubicBezTo>
                    <a:pt x="9529" y="12698"/>
                    <a:pt x="9529" y="12698"/>
                    <a:pt x="9529" y="12698"/>
                  </a:cubicBezTo>
                  <a:cubicBezTo>
                    <a:pt x="9711" y="12567"/>
                    <a:pt x="9711" y="12567"/>
                    <a:pt x="9711" y="12567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711" y="12698"/>
                    <a:pt x="9711" y="12698"/>
                    <a:pt x="9711" y="12698"/>
                  </a:cubicBezTo>
                  <a:cubicBezTo>
                    <a:pt x="9620" y="12829"/>
                    <a:pt x="9620" y="12829"/>
                    <a:pt x="9620" y="12829"/>
                  </a:cubicBezTo>
                  <a:cubicBezTo>
                    <a:pt x="9620" y="12829"/>
                    <a:pt x="9620" y="12829"/>
                    <a:pt x="9620" y="12829"/>
                  </a:cubicBezTo>
                  <a:cubicBezTo>
                    <a:pt x="9620" y="12960"/>
                    <a:pt x="9620" y="12960"/>
                    <a:pt x="9620" y="12960"/>
                  </a:cubicBezTo>
                  <a:cubicBezTo>
                    <a:pt x="9620" y="12960"/>
                    <a:pt x="9620" y="12960"/>
                    <a:pt x="9620" y="12960"/>
                  </a:cubicBezTo>
                  <a:cubicBezTo>
                    <a:pt x="9620" y="13091"/>
                    <a:pt x="9620" y="13091"/>
                    <a:pt x="9620" y="13091"/>
                  </a:cubicBezTo>
                  <a:cubicBezTo>
                    <a:pt x="9529" y="13222"/>
                    <a:pt x="9529" y="13222"/>
                    <a:pt x="9529" y="13222"/>
                  </a:cubicBezTo>
                  <a:cubicBezTo>
                    <a:pt x="9439" y="13353"/>
                    <a:pt x="9439" y="13353"/>
                    <a:pt x="9439" y="13353"/>
                  </a:cubicBezTo>
                  <a:cubicBezTo>
                    <a:pt x="9529" y="13484"/>
                    <a:pt x="9529" y="13484"/>
                    <a:pt x="9529" y="13484"/>
                  </a:cubicBezTo>
                  <a:cubicBezTo>
                    <a:pt x="9439" y="13484"/>
                    <a:pt x="9439" y="13484"/>
                    <a:pt x="9439" y="13484"/>
                  </a:cubicBezTo>
                  <a:cubicBezTo>
                    <a:pt x="9439" y="13615"/>
                    <a:pt x="9439" y="13615"/>
                    <a:pt x="9439" y="13615"/>
                  </a:cubicBezTo>
                  <a:cubicBezTo>
                    <a:pt x="9439" y="13745"/>
                    <a:pt x="9439" y="13745"/>
                    <a:pt x="9439" y="13745"/>
                  </a:cubicBezTo>
                  <a:cubicBezTo>
                    <a:pt x="9529" y="13745"/>
                    <a:pt x="9529" y="13745"/>
                    <a:pt x="9529" y="13745"/>
                  </a:cubicBezTo>
                  <a:cubicBezTo>
                    <a:pt x="9348" y="13876"/>
                    <a:pt x="9348" y="13876"/>
                    <a:pt x="9348" y="13876"/>
                  </a:cubicBezTo>
                  <a:cubicBezTo>
                    <a:pt x="9348" y="13876"/>
                    <a:pt x="9348" y="13876"/>
                    <a:pt x="9348" y="13876"/>
                  </a:cubicBezTo>
                  <a:cubicBezTo>
                    <a:pt x="9348" y="14007"/>
                    <a:pt x="9348" y="14007"/>
                    <a:pt x="9348" y="14007"/>
                  </a:cubicBezTo>
                  <a:cubicBezTo>
                    <a:pt x="9257" y="14007"/>
                    <a:pt x="9257" y="14007"/>
                    <a:pt x="9257" y="14007"/>
                  </a:cubicBezTo>
                  <a:cubicBezTo>
                    <a:pt x="9257" y="14007"/>
                    <a:pt x="9257" y="14007"/>
                    <a:pt x="9257" y="14007"/>
                  </a:cubicBezTo>
                  <a:cubicBezTo>
                    <a:pt x="9257" y="14138"/>
                    <a:pt x="9257" y="14138"/>
                    <a:pt x="9257" y="14138"/>
                  </a:cubicBezTo>
                  <a:cubicBezTo>
                    <a:pt x="9257" y="14138"/>
                    <a:pt x="9257" y="14138"/>
                    <a:pt x="9257" y="14138"/>
                  </a:cubicBezTo>
                  <a:cubicBezTo>
                    <a:pt x="9348" y="14269"/>
                    <a:pt x="9348" y="14269"/>
                    <a:pt x="9348" y="14269"/>
                  </a:cubicBezTo>
                  <a:cubicBezTo>
                    <a:pt x="9348" y="14138"/>
                    <a:pt x="9348" y="14138"/>
                    <a:pt x="9348" y="14138"/>
                  </a:cubicBezTo>
                  <a:cubicBezTo>
                    <a:pt x="9439" y="14138"/>
                    <a:pt x="9439" y="14138"/>
                    <a:pt x="9439" y="14138"/>
                  </a:cubicBezTo>
                  <a:cubicBezTo>
                    <a:pt x="9439" y="14269"/>
                    <a:pt x="9439" y="14269"/>
                    <a:pt x="9439" y="14269"/>
                  </a:cubicBezTo>
                  <a:cubicBezTo>
                    <a:pt x="9439" y="14269"/>
                    <a:pt x="9439" y="14269"/>
                    <a:pt x="9439" y="14269"/>
                  </a:cubicBezTo>
                  <a:cubicBezTo>
                    <a:pt x="9348" y="14269"/>
                    <a:pt x="9348" y="14269"/>
                    <a:pt x="9348" y="14269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348" y="14531"/>
                    <a:pt x="9348" y="14531"/>
                    <a:pt x="9348" y="14531"/>
                  </a:cubicBezTo>
                  <a:cubicBezTo>
                    <a:pt x="9257" y="14531"/>
                    <a:pt x="9257" y="14531"/>
                    <a:pt x="9257" y="14531"/>
                  </a:cubicBezTo>
                  <a:cubicBezTo>
                    <a:pt x="9166" y="14531"/>
                    <a:pt x="9166" y="14531"/>
                    <a:pt x="9166" y="14531"/>
                  </a:cubicBezTo>
                  <a:cubicBezTo>
                    <a:pt x="9166" y="14662"/>
                    <a:pt x="9166" y="14662"/>
                    <a:pt x="916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166" y="14662"/>
                    <a:pt x="9166" y="14662"/>
                    <a:pt x="9166" y="14662"/>
                  </a:cubicBezTo>
                  <a:cubicBezTo>
                    <a:pt x="9257" y="14793"/>
                    <a:pt x="9257" y="14793"/>
                    <a:pt x="9257" y="14793"/>
                  </a:cubicBezTo>
                  <a:cubicBezTo>
                    <a:pt x="9348" y="14662"/>
                    <a:pt x="9348" y="14662"/>
                    <a:pt x="9348" y="14662"/>
                  </a:cubicBezTo>
                  <a:cubicBezTo>
                    <a:pt x="9439" y="14531"/>
                    <a:pt x="9439" y="14531"/>
                    <a:pt x="9439" y="14531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620" y="14400"/>
                    <a:pt x="9620" y="14400"/>
                    <a:pt x="9620" y="14400"/>
                  </a:cubicBezTo>
                  <a:cubicBezTo>
                    <a:pt x="9711" y="14400"/>
                    <a:pt x="9711" y="14400"/>
                    <a:pt x="9711" y="14400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662"/>
                    <a:pt x="9711" y="14662"/>
                    <a:pt x="9711" y="14662"/>
                  </a:cubicBezTo>
                  <a:cubicBezTo>
                    <a:pt x="9711" y="14793"/>
                    <a:pt x="9711" y="14793"/>
                    <a:pt x="9711" y="14793"/>
                  </a:cubicBezTo>
                  <a:cubicBezTo>
                    <a:pt x="9802" y="14793"/>
                    <a:pt x="9802" y="14793"/>
                    <a:pt x="9802" y="14793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793"/>
                    <a:pt x="9892" y="14793"/>
                    <a:pt x="9892" y="14793"/>
                  </a:cubicBezTo>
                  <a:cubicBezTo>
                    <a:pt x="9983" y="14924"/>
                    <a:pt x="9983" y="14924"/>
                    <a:pt x="9983" y="14924"/>
                  </a:cubicBezTo>
                  <a:cubicBezTo>
                    <a:pt x="9983" y="15055"/>
                    <a:pt x="9983" y="15055"/>
                    <a:pt x="9983" y="15055"/>
                  </a:cubicBezTo>
                  <a:cubicBezTo>
                    <a:pt x="9983" y="15185"/>
                    <a:pt x="9983" y="15185"/>
                    <a:pt x="9983" y="15185"/>
                  </a:cubicBezTo>
                  <a:cubicBezTo>
                    <a:pt x="9983" y="15316"/>
                    <a:pt x="9983" y="15316"/>
                    <a:pt x="9983" y="15316"/>
                  </a:cubicBezTo>
                  <a:cubicBezTo>
                    <a:pt x="10074" y="15316"/>
                    <a:pt x="10074" y="15316"/>
                    <a:pt x="10074" y="15316"/>
                  </a:cubicBezTo>
                  <a:cubicBezTo>
                    <a:pt x="10074" y="15185"/>
                    <a:pt x="10074" y="15185"/>
                    <a:pt x="10074" y="15185"/>
                  </a:cubicBezTo>
                  <a:cubicBezTo>
                    <a:pt x="10074" y="15055"/>
                    <a:pt x="10074" y="15055"/>
                    <a:pt x="10074" y="15055"/>
                  </a:cubicBezTo>
                  <a:cubicBezTo>
                    <a:pt x="10165" y="14924"/>
                    <a:pt x="10165" y="14924"/>
                    <a:pt x="10165" y="14924"/>
                  </a:cubicBezTo>
                  <a:cubicBezTo>
                    <a:pt x="10165" y="14793"/>
                    <a:pt x="10165" y="14793"/>
                    <a:pt x="10165" y="14793"/>
                  </a:cubicBezTo>
                  <a:cubicBezTo>
                    <a:pt x="10255" y="14662"/>
                    <a:pt x="10255" y="14662"/>
                    <a:pt x="10255" y="14662"/>
                  </a:cubicBezTo>
                  <a:cubicBezTo>
                    <a:pt x="10255" y="14662"/>
                    <a:pt x="10255" y="14662"/>
                    <a:pt x="10255" y="14662"/>
                  </a:cubicBezTo>
                  <a:cubicBezTo>
                    <a:pt x="10346" y="14662"/>
                    <a:pt x="10346" y="14662"/>
                    <a:pt x="10346" y="14662"/>
                  </a:cubicBezTo>
                  <a:cubicBezTo>
                    <a:pt x="10437" y="14662"/>
                    <a:pt x="10437" y="14662"/>
                    <a:pt x="10437" y="14662"/>
                  </a:cubicBezTo>
                  <a:cubicBezTo>
                    <a:pt x="10346" y="14662"/>
                    <a:pt x="10346" y="14662"/>
                    <a:pt x="10346" y="14662"/>
                  </a:cubicBezTo>
                  <a:cubicBezTo>
                    <a:pt x="10255" y="14793"/>
                    <a:pt x="10255" y="14793"/>
                    <a:pt x="10255" y="14793"/>
                  </a:cubicBezTo>
                  <a:cubicBezTo>
                    <a:pt x="10255" y="14924"/>
                    <a:pt x="10255" y="14924"/>
                    <a:pt x="10255" y="14924"/>
                  </a:cubicBezTo>
                  <a:cubicBezTo>
                    <a:pt x="10346" y="15055"/>
                    <a:pt x="10346" y="15055"/>
                    <a:pt x="10346" y="15055"/>
                  </a:cubicBezTo>
                  <a:cubicBezTo>
                    <a:pt x="10437" y="15055"/>
                    <a:pt x="10437" y="15055"/>
                    <a:pt x="10437" y="15055"/>
                  </a:cubicBezTo>
                  <a:cubicBezTo>
                    <a:pt x="10528" y="14924"/>
                    <a:pt x="10528" y="14924"/>
                    <a:pt x="10528" y="14924"/>
                  </a:cubicBezTo>
                  <a:cubicBezTo>
                    <a:pt x="10709" y="14924"/>
                    <a:pt x="10709" y="14924"/>
                    <a:pt x="10709" y="14924"/>
                  </a:cubicBezTo>
                  <a:cubicBezTo>
                    <a:pt x="10709" y="14924"/>
                    <a:pt x="10709" y="14924"/>
                    <a:pt x="10709" y="14924"/>
                  </a:cubicBezTo>
                  <a:cubicBezTo>
                    <a:pt x="10800" y="14924"/>
                    <a:pt x="10800" y="14924"/>
                    <a:pt x="10800" y="14924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891" y="14924"/>
                    <a:pt x="10891" y="14924"/>
                    <a:pt x="10891" y="14924"/>
                  </a:cubicBezTo>
                  <a:cubicBezTo>
                    <a:pt x="10891" y="15055"/>
                    <a:pt x="10891" y="15055"/>
                    <a:pt x="10891" y="15055"/>
                  </a:cubicBezTo>
                  <a:cubicBezTo>
                    <a:pt x="10800" y="15055"/>
                    <a:pt x="10800" y="15055"/>
                    <a:pt x="10800" y="15055"/>
                  </a:cubicBezTo>
                  <a:cubicBezTo>
                    <a:pt x="10618" y="15185"/>
                    <a:pt x="10618" y="15185"/>
                    <a:pt x="10618" y="15185"/>
                  </a:cubicBezTo>
                  <a:cubicBezTo>
                    <a:pt x="10437" y="15316"/>
                    <a:pt x="10437" y="15316"/>
                    <a:pt x="10437" y="15316"/>
                  </a:cubicBezTo>
                  <a:cubicBezTo>
                    <a:pt x="10437" y="15447"/>
                    <a:pt x="10437" y="15447"/>
                    <a:pt x="10437" y="15447"/>
                  </a:cubicBezTo>
                  <a:cubicBezTo>
                    <a:pt x="10437" y="15578"/>
                    <a:pt x="10437" y="15578"/>
                    <a:pt x="10437" y="15578"/>
                  </a:cubicBezTo>
                  <a:cubicBezTo>
                    <a:pt x="10437" y="15709"/>
                    <a:pt x="10437" y="15709"/>
                    <a:pt x="10437" y="15709"/>
                  </a:cubicBezTo>
                  <a:cubicBezTo>
                    <a:pt x="10528" y="15709"/>
                    <a:pt x="10528" y="15709"/>
                    <a:pt x="10528" y="15709"/>
                  </a:cubicBezTo>
                  <a:cubicBezTo>
                    <a:pt x="10346" y="15709"/>
                    <a:pt x="10346" y="15709"/>
                    <a:pt x="10346" y="15709"/>
                  </a:cubicBezTo>
                  <a:cubicBezTo>
                    <a:pt x="10346" y="15709"/>
                    <a:pt x="10346" y="15709"/>
                    <a:pt x="10346" y="15709"/>
                  </a:cubicBezTo>
                  <a:cubicBezTo>
                    <a:pt x="10255" y="15840"/>
                    <a:pt x="10255" y="15840"/>
                    <a:pt x="10255" y="15840"/>
                  </a:cubicBezTo>
                  <a:cubicBezTo>
                    <a:pt x="10255" y="15971"/>
                    <a:pt x="10255" y="15971"/>
                    <a:pt x="10255" y="15971"/>
                  </a:cubicBezTo>
                  <a:cubicBezTo>
                    <a:pt x="10074" y="16102"/>
                    <a:pt x="10074" y="16102"/>
                    <a:pt x="10074" y="16102"/>
                  </a:cubicBezTo>
                  <a:cubicBezTo>
                    <a:pt x="10074" y="16233"/>
                    <a:pt x="10074" y="16233"/>
                    <a:pt x="10074" y="16233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165" y="16364"/>
                    <a:pt x="10165" y="16364"/>
                    <a:pt x="10165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9983" y="16364"/>
                    <a:pt x="9983" y="16364"/>
                    <a:pt x="9983" y="16364"/>
                  </a:cubicBezTo>
                  <a:cubicBezTo>
                    <a:pt x="9892" y="16364"/>
                    <a:pt x="9892" y="16364"/>
                    <a:pt x="9892" y="16364"/>
                  </a:cubicBezTo>
                  <a:cubicBezTo>
                    <a:pt x="9802" y="16495"/>
                    <a:pt x="9802" y="16495"/>
                    <a:pt x="9802" y="1649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711" y="16625"/>
                    <a:pt x="9711" y="16625"/>
                    <a:pt x="9711" y="16625"/>
                  </a:cubicBezTo>
                  <a:cubicBezTo>
                    <a:pt x="9711" y="16625"/>
                    <a:pt x="9711" y="16625"/>
                    <a:pt x="9711" y="16625"/>
                  </a:cubicBezTo>
                  <a:cubicBezTo>
                    <a:pt x="9529" y="16756"/>
                    <a:pt x="9529" y="16756"/>
                    <a:pt x="9529" y="16756"/>
                  </a:cubicBezTo>
                  <a:cubicBezTo>
                    <a:pt x="9439" y="16887"/>
                    <a:pt x="9439" y="16887"/>
                    <a:pt x="9439" y="16887"/>
                  </a:cubicBezTo>
                  <a:cubicBezTo>
                    <a:pt x="9439" y="17018"/>
                    <a:pt x="9439" y="17018"/>
                    <a:pt x="9439" y="17018"/>
                  </a:cubicBezTo>
                  <a:cubicBezTo>
                    <a:pt x="9439" y="17018"/>
                    <a:pt x="9439" y="17018"/>
                    <a:pt x="9439" y="17018"/>
                  </a:cubicBezTo>
                  <a:cubicBezTo>
                    <a:pt x="9348" y="17018"/>
                    <a:pt x="9348" y="17018"/>
                    <a:pt x="9348" y="17018"/>
                  </a:cubicBezTo>
                  <a:cubicBezTo>
                    <a:pt x="9348" y="16887"/>
                    <a:pt x="9348" y="16887"/>
                    <a:pt x="9348" y="16887"/>
                  </a:cubicBezTo>
                  <a:cubicBezTo>
                    <a:pt x="9257" y="16887"/>
                    <a:pt x="9257" y="16887"/>
                    <a:pt x="9257" y="16887"/>
                  </a:cubicBezTo>
                  <a:cubicBezTo>
                    <a:pt x="9166" y="17018"/>
                    <a:pt x="9166" y="17018"/>
                    <a:pt x="9166" y="17018"/>
                  </a:cubicBezTo>
                  <a:cubicBezTo>
                    <a:pt x="9076" y="17018"/>
                    <a:pt x="9076" y="17018"/>
                    <a:pt x="9076" y="17018"/>
                  </a:cubicBezTo>
                  <a:cubicBezTo>
                    <a:pt x="9076" y="17149"/>
                    <a:pt x="9076" y="17149"/>
                    <a:pt x="9076" y="17149"/>
                  </a:cubicBezTo>
                  <a:cubicBezTo>
                    <a:pt x="9076" y="17149"/>
                    <a:pt x="9076" y="17149"/>
                    <a:pt x="9076" y="17149"/>
                  </a:cubicBezTo>
                  <a:cubicBezTo>
                    <a:pt x="8894" y="17149"/>
                    <a:pt x="8894" y="17149"/>
                    <a:pt x="8894" y="17149"/>
                  </a:cubicBezTo>
                  <a:cubicBezTo>
                    <a:pt x="8803" y="17280"/>
                    <a:pt x="8803" y="17280"/>
                    <a:pt x="8803" y="17280"/>
                  </a:cubicBezTo>
                  <a:cubicBezTo>
                    <a:pt x="8622" y="17411"/>
                    <a:pt x="8622" y="17411"/>
                    <a:pt x="8622" y="17411"/>
                  </a:cubicBezTo>
                  <a:cubicBezTo>
                    <a:pt x="8531" y="17542"/>
                    <a:pt x="8531" y="17542"/>
                    <a:pt x="8531" y="17542"/>
                  </a:cubicBezTo>
                  <a:cubicBezTo>
                    <a:pt x="8440" y="17673"/>
                    <a:pt x="8440" y="17673"/>
                    <a:pt x="8440" y="17673"/>
                  </a:cubicBezTo>
                  <a:cubicBezTo>
                    <a:pt x="8440" y="17673"/>
                    <a:pt x="8440" y="17673"/>
                    <a:pt x="8440" y="17673"/>
                  </a:cubicBezTo>
                  <a:cubicBezTo>
                    <a:pt x="8440" y="17804"/>
                    <a:pt x="8440" y="17804"/>
                    <a:pt x="8440" y="17804"/>
                  </a:cubicBezTo>
                  <a:cubicBezTo>
                    <a:pt x="8440" y="17935"/>
                    <a:pt x="8440" y="17935"/>
                    <a:pt x="8440" y="17935"/>
                  </a:cubicBezTo>
                  <a:cubicBezTo>
                    <a:pt x="8440" y="17935"/>
                    <a:pt x="8440" y="17935"/>
                    <a:pt x="8440" y="17935"/>
                  </a:cubicBezTo>
                  <a:cubicBezTo>
                    <a:pt x="8440" y="17804"/>
                    <a:pt x="8440" y="17804"/>
                    <a:pt x="8440" y="17804"/>
                  </a:cubicBezTo>
                  <a:cubicBezTo>
                    <a:pt x="8350" y="17804"/>
                    <a:pt x="8350" y="17804"/>
                    <a:pt x="8350" y="17804"/>
                  </a:cubicBezTo>
                  <a:cubicBezTo>
                    <a:pt x="8350" y="17804"/>
                    <a:pt x="8350" y="17804"/>
                    <a:pt x="8350" y="17804"/>
                  </a:cubicBezTo>
                  <a:cubicBezTo>
                    <a:pt x="8350" y="17935"/>
                    <a:pt x="8350" y="17935"/>
                    <a:pt x="8350" y="17935"/>
                  </a:cubicBezTo>
                  <a:cubicBezTo>
                    <a:pt x="8350" y="17935"/>
                    <a:pt x="8350" y="17935"/>
                    <a:pt x="8350" y="17935"/>
                  </a:cubicBezTo>
                  <a:cubicBezTo>
                    <a:pt x="8259" y="17935"/>
                    <a:pt x="8259" y="17935"/>
                    <a:pt x="8259" y="17935"/>
                  </a:cubicBezTo>
                  <a:cubicBezTo>
                    <a:pt x="8259" y="17804"/>
                    <a:pt x="8259" y="17804"/>
                    <a:pt x="8259" y="17804"/>
                  </a:cubicBezTo>
                  <a:cubicBezTo>
                    <a:pt x="8259" y="17673"/>
                    <a:pt x="8259" y="17673"/>
                    <a:pt x="8259" y="17673"/>
                  </a:cubicBezTo>
                  <a:cubicBezTo>
                    <a:pt x="8259" y="17673"/>
                    <a:pt x="8259" y="17673"/>
                    <a:pt x="8259" y="17673"/>
                  </a:cubicBezTo>
                  <a:cubicBezTo>
                    <a:pt x="8168" y="17673"/>
                    <a:pt x="8168" y="17673"/>
                    <a:pt x="8168" y="17673"/>
                  </a:cubicBezTo>
                  <a:cubicBezTo>
                    <a:pt x="8168" y="17673"/>
                    <a:pt x="8168" y="17673"/>
                    <a:pt x="8168" y="17673"/>
                  </a:cubicBezTo>
                  <a:cubicBezTo>
                    <a:pt x="8077" y="17673"/>
                    <a:pt x="8077" y="17673"/>
                    <a:pt x="8077" y="17673"/>
                  </a:cubicBezTo>
                  <a:cubicBezTo>
                    <a:pt x="7896" y="17673"/>
                    <a:pt x="7896" y="17673"/>
                    <a:pt x="7896" y="17673"/>
                  </a:cubicBezTo>
                  <a:cubicBezTo>
                    <a:pt x="7896" y="17804"/>
                    <a:pt x="7896" y="17804"/>
                    <a:pt x="7896" y="17804"/>
                  </a:cubicBezTo>
                  <a:cubicBezTo>
                    <a:pt x="7805" y="17804"/>
                    <a:pt x="7805" y="17804"/>
                    <a:pt x="7805" y="17804"/>
                  </a:cubicBezTo>
                  <a:cubicBezTo>
                    <a:pt x="7714" y="17935"/>
                    <a:pt x="7714" y="17935"/>
                    <a:pt x="7714" y="17935"/>
                  </a:cubicBezTo>
                  <a:cubicBezTo>
                    <a:pt x="7624" y="17935"/>
                    <a:pt x="7624" y="17935"/>
                    <a:pt x="7624" y="17935"/>
                  </a:cubicBezTo>
                  <a:cubicBezTo>
                    <a:pt x="7533" y="18065"/>
                    <a:pt x="7533" y="18065"/>
                    <a:pt x="7533" y="18065"/>
                  </a:cubicBezTo>
                  <a:cubicBezTo>
                    <a:pt x="7533" y="18196"/>
                    <a:pt x="7533" y="18196"/>
                    <a:pt x="7533" y="18196"/>
                  </a:cubicBezTo>
                  <a:cubicBezTo>
                    <a:pt x="7533" y="18196"/>
                    <a:pt x="7533" y="18196"/>
                    <a:pt x="7533" y="18196"/>
                  </a:cubicBezTo>
                  <a:cubicBezTo>
                    <a:pt x="7442" y="18196"/>
                    <a:pt x="7442" y="18196"/>
                    <a:pt x="7442" y="18196"/>
                  </a:cubicBezTo>
                  <a:cubicBezTo>
                    <a:pt x="7351" y="18196"/>
                    <a:pt x="7351" y="18196"/>
                    <a:pt x="7351" y="18196"/>
                  </a:cubicBezTo>
                  <a:cubicBezTo>
                    <a:pt x="7351" y="18327"/>
                    <a:pt x="7351" y="18327"/>
                    <a:pt x="7351" y="18327"/>
                  </a:cubicBezTo>
                  <a:cubicBezTo>
                    <a:pt x="7351" y="18327"/>
                    <a:pt x="7351" y="18327"/>
                    <a:pt x="7351" y="18327"/>
                  </a:cubicBezTo>
                  <a:cubicBezTo>
                    <a:pt x="7261" y="18327"/>
                    <a:pt x="7261" y="18327"/>
                    <a:pt x="7261" y="18327"/>
                  </a:cubicBezTo>
                  <a:cubicBezTo>
                    <a:pt x="7170" y="18327"/>
                    <a:pt x="7170" y="18327"/>
                    <a:pt x="7170" y="18327"/>
                  </a:cubicBezTo>
                  <a:cubicBezTo>
                    <a:pt x="7170" y="18327"/>
                    <a:pt x="7170" y="18327"/>
                    <a:pt x="7170" y="18327"/>
                  </a:cubicBezTo>
                  <a:cubicBezTo>
                    <a:pt x="7079" y="18458"/>
                    <a:pt x="7079" y="18458"/>
                    <a:pt x="7079" y="18458"/>
                  </a:cubicBezTo>
                  <a:cubicBezTo>
                    <a:pt x="7079" y="18589"/>
                    <a:pt x="7079" y="18589"/>
                    <a:pt x="7079" y="18589"/>
                  </a:cubicBezTo>
                  <a:cubicBezTo>
                    <a:pt x="7079" y="18589"/>
                    <a:pt x="7079" y="18589"/>
                    <a:pt x="7079" y="18589"/>
                  </a:cubicBezTo>
                  <a:cubicBezTo>
                    <a:pt x="7170" y="18589"/>
                    <a:pt x="7170" y="18589"/>
                    <a:pt x="7170" y="18589"/>
                  </a:cubicBezTo>
                  <a:cubicBezTo>
                    <a:pt x="7170" y="18589"/>
                    <a:pt x="7170" y="18589"/>
                    <a:pt x="7170" y="18589"/>
                  </a:cubicBezTo>
                  <a:cubicBezTo>
                    <a:pt x="7170" y="18458"/>
                    <a:pt x="7170" y="18458"/>
                    <a:pt x="7170" y="18458"/>
                  </a:cubicBezTo>
                  <a:cubicBezTo>
                    <a:pt x="7261" y="18458"/>
                    <a:pt x="7261" y="18458"/>
                    <a:pt x="7261" y="18458"/>
                  </a:cubicBezTo>
                  <a:cubicBezTo>
                    <a:pt x="7261" y="18458"/>
                    <a:pt x="7261" y="18458"/>
                    <a:pt x="7261" y="18458"/>
                  </a:cubicBezTo>
                  <a:cubicBezTo>
                    <a:pt x="7261" y="18589"/>
                    <a:pt x="7261" y="18589"/>
                    <a:pt x="7261" y="18589"/>
                  </a:cubicBezTo>
                  <a:cubicBezTo>
                    <a:pt x="7261" y="18589"/>
                    <a:pt x="7261" y="18589"/>
                    <a:pt x="7261" y="18589"/>
                  </a:cubicBezTo>
                  <a:cubicBezTo>
                    <a:pt x="7351" y="18589"/>
                    <a:pt x="7351" y="18589"/>
                    <a:pt x="7351" y="18589"/>
                  </a:cubicBezTo>
                  <a:cubicBezTo>
                    <a:pt x="7351" y="18458"/>
                    <a:pt x="7351" y="18458"/>
                    <a:pt x="7351" y="18458"/>
                  </a:cubicBezTo>
                  <a:cubicBezTo>
                    <a:pt x="7442" y="18327"/>
                    <a:pt x="7442" y="18327"/>
                    <a:pt x="7442" y="18327"/>
                  </a:cubicBezTo>
                  <a:cubicBezTo>
                    <a:pt x="7442" y="18458"/>
                    <a:pt x="7442" y="18458"/>
                    <a:pt x="7442" y="18458"/>
                  </a:cubicBezTo>
                  <a:cubicBezTo>
                    <a:pt x="7442" y="18458"/>
                    <a:pt x="7442" y="18458"/>
                    <a:pt x="7442" y="18458"/>
                  </a:cubicBezTo>
                  <a:cubicBezTo>
                    <a:pt x="7442" y="18589"/>
                    <a:pt x="7442" y="18589"/>
                    <a:pt x="7442" y="18589"/>
                  </a:cubicBezTo>
                  <a:cubicBezTo>
                    <a:pt x="7533" y="18589"/>
                    <a:pt x="7533" y="18589"/>
                    <a:pt x="7533" y="18589"/>
                  </a:cubicBezTo>
                  <a:cubicBezTo>
                    <a:pt x="7533" y="18458"/>
                    <a:pt x="7533" y="18458"/>
                    <a:pt x="7533" y="18458"/>
                  </a:cubicBezTo>
                  <a:cubicBezTo>
                    <a:pt x="7533" y="18458"/>
                    <a:pt x="7533" y="18458"/>
                    <a:pt x="7533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714" y="18458"/>
                    <a:pt x="7714" y="18458"/>
                    <a:pt x="7714" y="18458"/>
                  </a:cubicBezTo>
                  <a:cubicBezTo>
                    <a:pt x="7805" y="18327"/>
                    <a:pt x="7805" y="18327"/>
                    <a:pt x="7805" y="18327"/>
                  </a:cubicBezTo>
                  <a:cubicBezTo>
                    <a:pt x="7896" y="18196"/>
                    <a:pt x="7896" y="18196"/>
                    <a:pt x="7896" y="18196"/>
                  </a:cubicBezTo>
                  <a:cubicBezTo>
                    <a:pt x="7805" y="18196"/>
                    <a:pt x="7805" y="18196"/>
                    <a:pt x="7805" y="18196"/>
                  </a:cubicBezTo>
                  <a:cubicBezTo>
                    <a:pt x="7896" y="18065"/>
                    <a:pt x="7896" y="18065"/>
                    <a:pt x="7896" y="18065"/>
                  </a:cubicBezTo>
                  <a:cubicBezTo>
                    <a:pt x="7987" y="17935"/>
                    <a:pt x="7987" y="17935"/>
                    <a:pt x="7987" y="17935"/>
                  </a:cubicBezTo>
                  <a:cubicBezTo>
                    <a:pt x="7987" y="17935"/>
                    <a:pt x="7987" y="17935"/>
                    <a:pt x="7987" y="17935"/>
                  </a:cubicBezTo>
                  <a:cubicBezTo>
                    <a:pt x="8077" y="18065"/>
                    <a:pt x="8077" y="18065"/>
                    <a:pt x="8077" y="18065"/>
                  </a:cubicBezTo>
                  <a:cubicBezTo>
                    <a:pt x="8077" y="18065"/>
                    <a:pt x="8077" y="18065"/>
                    <a:pt x="8077" y="18065"/>
                  </a:cubicBezTo>
                  <a:cubicBezTo>
                    <a:pt x="7987" y="18196"/>
                    <a:pt x="7987" y="18196"/>
                    <a:pt x="7987" y="18196"/>
                  </a:cubicBezTo>
                  <a:cubicBezTo>
                    <a:pt x="7987" y="18196"/>
                    <a:pt x="7987" y="18196"/>
                    <a:pt x="7987" y="18196"/>
                  </a:cubicBezTo>
                  <a:cubicBezTo>
                    <a:pt x="7987" y="18327"/>
                    <a:pt x="7987" y="18327"/>
                    <a:pt x="7987" y="18327"/>
                  </a:cubicBezTo>
                  <a:cubicBezTo>
                    <a:pt x="7987" y="18327"/>
                    <a:pt x="7987" y="18327"/>
                    <a:pt x="7987" y="18327"/>
                  </a:cubicBezTo>
                  <a:cubicBezTo>
                    <a:pt x="8077" y="18196"/>
                    <a:pt x="8077" y="18196"/>
                    <a:pt x="8077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065"/>
                    <a:pt x="8168" y="18065"/>
                    <a:pt x="8168" y="18065"/>
                  </a:cubicBezTo>
                  <a:cubicBezTo>
                    <a:pt x="8259" y="18065"/>
                    <a:pt x="8259" y="18065"/>
                    <a:pt x="8259" y="18065"/>
                  </a:cubicBezTo>
                  <a:cubicBezTo>
                    <a:pt x="8259" y="18196"/>
                    <a:pt x="8259" y="18196"/>
                    <a:pt x="8259" y="18196"/>
                  </a:cubicBezTo>
                  <a:cubicBezTo>
                    <a:pt x="8259" y="18327"/>
                    <a:pt x="8259" y="18327"/>
                    <a:pt x="8259" y="18327"/>
                  </a:cubicBezTo>
                  <a:cubicBezTo>
                    <a:pt x="8259" y="18327"/>
                    <a:pt x="8259" y="18327"/>
                    <a:pt x="8259" y="18327"/>
                  </a:cubicBezTo>
                  <a:cubicBezTo>
                    <a:pt x="8350" y="18196"/>
                    <a:pt x="8350" y="18196"/>
                    <a:pt x="8350" y="18196"/>
                  </a:cubicBezTo>
                  <a:cubicBezTo>
                    <a:pt x="8350" y="18196"/>
                    <a:pt x="8350" y="18196"/>
                    <a:pt x="8350" y="18196"/>
                  </a:cubicBezTo>
                  <a:cubicBezTo>
                    <a:pt x="8440" y="18065"/>
                    <a:pt x="8440" y="18065"/>
                    <a:pt x="8440" y="18065"/>
                  </a:cubicBezTo>
                  <a:cubicBezTo>
                    <a:pt x="8531" y="18065"/>
                    <a:pt x="8531" y="18065"/>
                    <a:pt x="8531" y="18065"/>
                  </a:cubicBezTo>
                  <a:cubicBezTo>
                    <a:pt x="8622" y="17935"/>
                    <a:pt x="8622" y="17935"/>
                    <a:pt x="8622" y="17935"/>
                  </a:cubicBezTo>
                  <a:cubicBezTo>
                    <a:pt x="8622" y="17935"/>
                    <a:pt x="8622" y="17935"/>
                    <a:pt x="8622" y="17935"/>
                  </a:cubicBezTo>
                  <a:cubicBezTo>
                    <a:pt x="8713" y="17935"/>
                    <a:pt x="8713" y="17935"/>
                    <a:pt x="8713" y="17935"/>
                  </a:cubicBezTo>
                  <a:cubicBezTo>
                    <a:pt x="8713" y="18065"/>
                    <a:pt x="8713" y="18065"/>
                    <a:pt x="8713" y="18065"/>
                  </a:cubicBezTo>
                  <a:cubicBezTo>
                    <a:pt x="8622" y="18065"/>
                    <a:pt x="8622" y="18065"/>
                    <a:pt x="8622" y="18065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803" y="18065"/>
                    <a:pt x="8803" y="18065"/>
                    <a:pt x="8803" y="1806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94" y="17935"/>
                    <a:pt x="8894" y="17935"/>
                    <a:pt x="8894" y="17935"/>
                  </a:cubicBezTo>
                  <a:cubicBezTo>
                    <a:pt x="8894" y="17935"/>
                    <a:pt x="8894" y="17935"/>
                    <a:pt x="8894" y="17935"/>
                  </a:cubicBezTo>
                  <a:cubicBezTo>
                    <a:pt x="8985" y="17935"/>
                    <a:pt x="8985" y="17935"/>
                    <a:pt x="8985" y="17935"/>
                  </a:cubicBezTo>
                  <a:cubicBezTo>
                    <a:pt x="9076" y="17804"/>
                    <a:pt x="9076" y="17804"/>
                    <a:pt x="9076" y="17804"/>
                  </a:cubicBezTo>
                  <a:cubicBezTo>
                    <a:pt x="9076" y="17804"/>
                    <a:pt x="9076" y="17804"/>
                    <a:pt x="9076" y="17804"/>
                  </a:cubicBezTo>
                  <a:cubicBezTo>
                    <a:pt x="9166" y="17804"/>
                    <a:pt x="9166" y="17804"/>
                    <a:pt x="9166" y="17804"/>
                  </a:cubicBezTo>
                  <a:cubicBezTo>
                    <a:pt x="9166" y="17804"/>
                    <a:pt x="9166" y="17804"/>
                    <a:pt x="9166" y="17804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257" y="17935"/>
                    <a:pt x="9257" y="17935"/>
                    <a:pt x="9257" y="17935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348" y="17804"/>
                    <a:pt x="9348" y="17804"/>
                    <a:pt x="9348" y="17804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348" y="17673"/>
                    <a:pt x="9348" y="17673"/>
                    <a:pt x="9348" y="17673"/>
                  </a:cubicBezTo>
                  <a:cubicBezTo>
                    <a:pt x="9348" y="17673"/>
                    <a:pt x="9348" y="17673"/>
                    <a:pt x="9348" y="17673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166" y="17673"/>
                    <a:pt x="9166" y="17673"/>
                    <a:pt x="9166" y="17673"/>
                  </a:cubicBezTo>
                  <a:cubicBezTo>
                    <a:pt x="9257" y="17542"/>
                    <a:pt x="9257" y="17542"/>
                    <a:pt x="9257" y="17542"/>
                  </a:cubicBezTo>
                  <a:cubicBezTo>
                    <a:pt x="9439" y="17542"/>
                    <a:pt x="9439" y="17542"/>
                    <a:pt x="9439" y="17542"/>
                  </a:cubicBezTo>
                  <a:cubicBezTo>
                    <a:pt x="9620" y="17542"/>
                    <a:pt x="9620" y="17542"/>
                    <a:pt x="9620" y="17542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280"/>
                    <a:pt x="9620" y="17280"/>
                    <a:pt x="9620" y="17280"/>
                  </a:cubicBezTo>
                  <a:cubicBezTo>
                    <a:pt x="9711" y="17280"/>
                    <a:pt x="9711" y="17280"/>
                    <a:pt x="9711" y="17280"/>
                  </a:cubicBezTo>
                  <a:cubicBezTo>
                    <a:pt x="9711" y="17280"/>
                    <a:pt x="9711" y="17280"/>
                    <a:pt x="9711" y="17280"/>
                  </a:cubicBezTo>
                  <a:cubicBezTo>
                    <a:pt x="9802" y="17280"/>
                    <a:pt x="9802" y="17280"/>
                    <a:pt x="9802" y="17280"/>
                  </a:cubicBezTo>
                  <a:cubicBezTo>
                    <a:pt x="9802" y="17411"/>
                    <a:pt x="9802" y="17411"/>
                    <a:pt x="9802" y="17411"/>
                  </a:cubicBezTo>
                  <a:cubicBezTo>
                    <a:pt x="9802" y="17411"/>
                    <a:pt x="9802" y="17411"/>
                    <a:pt x="9802" y="17411"/>
                  </a:cubicBezTo>
                  <a:cubicBezTo>
                    <a:pt x="9892" y="17280"/>
                    <a:pt x="9892" y="17280"/>
                    <a:pt x="9892" y="17280"/>
                  </a:cubicBezTo>
                  <a:cubicBezTo>
                    <a:pt x="9802" y="17280"/>
                    <a:pt x="9802" y="17280"/>
                    <a:pt x="9802" y="17280"/>
                  </a:cubicBezTo>
                  <a:cubicBezTo>
                    <a:pt x="9892" y="17149"/>
                    <a:pt x="9892" y="17149"/>
                    <a:pt x="9892" y="17149"/>
                  </a:cubicBezTo>
                  <a:cubicBezTo>
                    <a:pt x="9892" y="17149"/>
                    <a:pt x="9892" y="17149"/>
                    <a:pt x="9892" y="17149"/>
                  </a:cubicBezTo>
                  <a:cubicBezTo>
                    <a:pt x="9892" y="17018"/>
                    <a:pt x="9892" y="17018"/>
                    <a:pt x="9892" y="17018"/>
                  </a:cubicBezTo>
                  <a:cubicBezTo>
                    <a:pt x="9983" y="17149"/>
                    <a:pt x="9983" y="17149"/>
                    <a:pt x="9983" y="17149"/>
                  </a:cubicBezTo>
                  <a:cubicBezTo>
                    <a:pt x="9983" y="17149"/>
                    <a:pt x="9983" y="17149"/>
                    <a:pt x="9983" y="17149"/>
                  </a:cubicBezTo>
                  <a:cubicBezTo>
                    <a:pt x="9983" y="17280"/>
                    <a:pt x="9983" y="17280"/>
                    <a:pt x="9983" y="17280"/>
                  </a:cubicBezTo>
                  <a:cubicBezTo>
                    <a:pt x="10074" y="17149"/>
                    <a:pt x="10074" y="17149"/>
                    <a:pt x="10074" y="17149"/>
                  </a:cubicBezTo>
                  <a:cubicBezTo>
                    <a:pt x="10165" y="17018"/>
                    <a:pt x="10165" y="17018"/>
                    <a:pt x="10165" y="17018"/>
                  </a:cubicBezTo>
                  <a:cubicBezTo>
                    <a:pt x="10165" y="17018"/>
                    <a:pt x="10165" y="17018"/>
                    <a:pt x="10165" y="17018"/>
                  </a:cubicBezTo>
                  <a:cubicBezTo>
                    <a:pt x="10255" y="17018"/>
                    <a:pt x="10255" y="17018"/>
                    <a:pt x="10255" y="17018"/>
                  </a:cubicBezTo>
                  <a:cubicBezTo>
                    <a:pt x="10255" y="16887"/>
                    <a:pt x="10255" y="16887"/>
                    <a:pt x="10255" y="16887"/>
                  </a:cubicBezTo>
                  <a:cubicBezTo>
                    <a:pt x="10346" y="17018"/>
                    <a:pt x="10346" y="17018"/>
                    <a:pt x="10346" y="17018"/>
                  </a:cubicBezTo>
                  <a:cubicBezTo>
                    <a:pt x="10346" y="17018"/>
                    <a:pt x="10346" y="17018"/>
                    <a:pt x="10346" y="17018"/>
                  </a:cubicBezTo>
                  <a:cubicBezTo>
                    <a:pt x="10437" y="16887"/>
                    <a:pt x="10437" y="16887"/>
                    <a:pt x="10437" y="16887"/>
                  </a:cubicBezTo>
                  <a:cubicBezTo>
                    <a:pt x="10437" y="16756"/>
                    <a:pt x="10437" y="16756"/>
                    <a:pt x="10437" y="16756"/>
                  </a:cubicBezTo>
                  <a:cubicBezTo>
                    <a:pt x="10437" y="16756"/>
                    <a:pt x="10437" y="16756"/>
                    <a:pt x="10437" y="16756"/>
                  </a:cubicBezTo>
                  <a:cubicBezTo>
                    <a:pt x="10346" y="16756"/>
                    <a:pt x="10346" y="16756"/>
                    <a:pt x="10346" y="16756"/>
                  </a:cubicBezTo>
                  <a:cubicBezTo>
                    <a:pt x="10346" y="16756"/>
                    <a:pt x="10346" y="16756"/>
                    <a:pt x="10346" y="16756"/>
                  </a:cubicBezTo>
                  <a:cubicBezTo>
                    <a:pt x="10437" y="16625"/>
                    <a:pt x="10437" y="16625"/>
                    <a:pt x="10437" y="16625"/>
                  </a:cubicBezTo>
                  <a:cubicBezTo>
                    <a:pt x="10528" y="16625"/>
                    <a:pt x="10528" y="16625"/>
                    <a:pt x="10528" y="16625"/>
                  </a:cubicBezTo>
                  <a:cubicBezTo>
                    <a:pt x="10618" y="16495"/>
                    <a:pt x="10618" y="16495"/>
                    <a:pt x="10618" y="16495"/>
                  </a:cubicBezTo>
                  <a:cubicBezTo>
                    <a:pt x="10618" y="16495"/>
                    <a:pt x="10618" y="16495"/>
                    <a:pt x="10618" y="16495"/>
                  </a:cubicBezTo>
                  <a:cubicBezTo>
                    <a:pt x="10618" y="16625"/>
                    <a:pt x="10618" y="16625"/>
                    <a:pt x="10618" y="16625"/>
                  </a:cubicBezTo>
                  <a:cubicBezTo>
                    <a:pt x="10709" y="16495"/>
                    <a:pt x="10709" y="16495"/>
                    <a:pt x="10709" y="16495"/>
                  </a:cubicBezTo>
                  <a:cubicBezTo>
                    <a:pt x="10800" y="16364"/>
                    <a:pt x="10800" y="16364"/>
                    <a:pt x="10800" y="16364"/>
                  </a:cubicBezTo>
                  <a:cubicBezTo>
                    <a:pt x="10800" y="16364"/>
                    <a:pt x="10800" y="16364"/>
                    <a:pt x="10800" y="16364"/>
                  </a:cubicBezTo>
                  <a:cubicBezTo>
                    <a:pt x="10891" y="16364"/>
                    <a:pt x="10891" y="16364"/>
                    <a:pt x="10891" y="16364"/>
                  </a:cubicBezTo>
                  <a:cubicBezTo>
                    <a:pt x="10891" y="16233"/>
                    <a:pt x="10891" y="16233"/>
                    <a:pt x="10891" y="16233"/>
                  </a:cubicBezTo>
                  <a:cubicBezTo>
                    <a:pt x="10982" y="16233"/>
                    <a:pt x="10982" y="16233"/>
                    <a:pt x="10982" y="16233"/>
                  </a:cubicBezTo>
                  <a:cubicBezTo>
                    <a:pt x="10982" y="16364"/>
                    <a:pt x="10982" y="16364"/>
                    <a:pt x="10982" y="16364"/>
                  </a:cubicBezTo>
                  <a:cubicBezTo>
                    <a:pt x="10982" y="16364"/>
                    <a:pt x="10982" y="16364"/>
                    <a:pt x="10982" y="16364"/>
                  </a:cubicBezTo>
                  <a:cubicBezTo>
                    <a:pt x="11072" y="16233"/>
                    <a:pt x="11072" y="16233"/>
                    <a:pt x="11072" y="16233"/>
                  </a:cubicBezTo>
                  <a:cubicBezTo>
                    <a:pt x="11072" y="16233"/>
                    <a:pt x="11072" y="16233"/>
                    <a:pt x="11072" y="16233"/>
                  </a:cubicBezTo>
                  <a:cubicBezTo>
                    <a:pt x="11163" y="16233"/>
                    <a:pt x="11163" y="16233"/>
                    <a:pt x="11163" y="16233"/>
                  </a:cubicBezTo>
                  <a:cubicBezTo>
                    <a:pt x="11163" y="16233"/>
                    <a:pt x="11163" y="16233"/>
                    <a:pt x="11163" y="16233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345" y="16102"/>
                    <a:pt x="11345" y="16102"/>
                    <a:pt x="1134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617" y="15971"/>
                    <a:pt x="11617" y="15971"/>
                    <a:pt x="11617" y="15971"/>
                  </a:cubicBezTo>
                  <a:cubicBezTo>
                    <a:pt x="11526" y="15971"/>
                    <a:pt x="11526" y="15971"/>
                    <a:pt x="11526" y="15971"/>
                  </a:cubicBezTo>
                  <a:cubicBezTo>
                    <a:pt x="11526" y="15971"/>
                    <a:pt x="11526" y="15971"/>
                    <a:pt x="11526" y="15971"/>
                  </a:cubicBezTo>
                  <a:cubicBezTo>
                    <a:pt x="11526" y="15840"/>
                    <a:pt x="11526" y="15840"/>
                    <a:pt x="11526" y="15840"/>
                  </a:cubicBezTo>
                  <a:cubicBezTo>
                    <a:pt x="11617" y="15840"/>
                    <a:pt x="11617" y="15840"/>
                    <a:pt x="11617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709"/>
                    <a:pt x="11708" y="15709"/>
                    <a:pt x="11708" y="15709"/>
                  </a:cubicBezTo>
                  <a:cubicBezTo>
                    <a:pt x="11617" y="15709"/>
                    <a:pt x="11617" y="15709"/>
                    <a:pt x="11617" y="15709"/>
                  </a:cubicBezTo>
                  <a:cubicBezTo>
                    <a:pt x="11708" y="15709"/>
                    <a:pt x="11708" y="15709"/>
                    <a:pt x="11708" y="15709"/>
                  </a:cubicBezTo>
                  <a:cubicBezTo>
                    <a:pt x="11798" y="15709"/>
                    <a:pt x="11798" y="15709"/>
                    <a:pt x="11798" y="15709"/>
                  </a:cubicBezTo>
                  <a:cubicBezTo>
                    <a:pt x="11798" y="15578"/>
                    <a:pt x="11798" y="15578"/>
                    <a:pt x="11798" y="15578"/>
                  </a:cubicBezTo>
                  <a:cubicBezTo>
                    <a:pt x="11980" y="15578"/>
                    <a:pt x="11980" y="15578"/>
                    <a:pt x="11980" y="15578"/>
                  </a:cubicBezTo>
                  <a:cubicBezTo>
                    <a:pt x="11980" y="15447"/>
                    <a:pt x="11980" y="15447"/>
                    <a:pt x="11980" y="15447"/>
                  </a:cubicBezTo>
                  <a:cubicBezTo>
                    <a:pt x="12071" y="15447"/>
                    <a:pt x="12071" y="15447"/>
                    <a:pt x="12071" y="15447"/>
                  </a:cubicBezTo>
                  <a:cubicBezTo>
                    <a:pt x="12161" y="15316"/>
                    <a:pt x="12161" y="15316"/>
                    <a:pt x="12161" y="15316"/>
                  </a:cubicBezTo>
                  <a:cubicBezTo>
                    <a:pt x="12161" y="15185"/>
                    <a:pt x="12161" y="15185"/>
                    <a:pt x="12161" y="15185"/>
                  </a:cubicBezTo>
                  <a:cubicBezTo>
                    <a:pt x="12161" y="15185"/>
                    <a:pt x="12161" y="15185"/>
                    <a:pt x="12161" y="15185"/>
                  </a:cubicBezTo>
                  <a:cubicBezTo>
                    <a:pt x="12071" y="15185"/>
                    <a:pt x="12071" y="15185"/>
                    <a:pt x="12071" y="15185"/>
                  </a:cubicBezTo>
                  <a:cubicBezTo>
                    <a:pt x="12071" y="15055"/>
                    <a:pt x="12071" y="15055"/>
                    <a:pt x="12071" y="15055"/>
                  </a:cubicBezTo>
                  <a:cubicBezTo>
                    <a:pt x="12071" y="15055"/>
                    <a:pt x="12071" y="15055"/>
                    <a:pt x="12071" y="15055"/>
                  </a:cubicBezTo>
                  <a:cubicBezTo>
                    <a:pt x="11980" y="15055"/>
                    <a:pt x="11980" y="15055"/>
                    <a:pt x="11980" y="15055"/>
                  </a:cubicBezTo>
                  <a:cubicBezTo>
                    <a:pt x="11980" y="14924"/>
                    <a:pt x="11980" y="14924"/>
                    <a:pt x="11980" y="14924"/>
                  </a:cubicBezTo>
                  <a:cubicBezTo>
                    <a:pt x="11980" y="14793"/>
                    <a:pt x="11980" y="14793"/>
                    <a:pt x="11980" y="14793"/>
                  </a:cubicBezTo>
                  <a:cubicBezTo>
                    <a:pt x="12071" y="14793"/>
                    <a:pt x="12071" y="14793"/>
                    <a:pt x="12071" y="14793"/>
                  </a:cubicBezTo>
                  <a:cubicBezTo>
                    <a:pt x="12071" y="14793"/>
                    <a:pt x="12071" y="14793"/>
                    <a:pt x="12071" y="14793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252" y="14662"/>
                    <a:pt x="12252" y="14662"/>
                    <a:pt x="12252" y="14662"/>
                  </a:cubicBezTo>
                  <a:cubicBezTo>
                    <a:pt x="12343" y="14531"/>
                    <a:pt x="12343" y="14531"/>
                    <a:pt x="12343" y="14531"/>
                  </a:cubicBezTo>
                  <a:cubicBezTo>
                    <a:pt x="12434" y="14662"/>
                    <a:pt x="12434" y="14662"/>
                    <a:pt x="12434" y="14662"/>
                  </a:cubicBezTo>
                  <a:cubicBezTo>
                    <a:pt x="12524" y="14531"/>
                    <a:pt x="12524" y="14531"/>
                    <a:pt x="12524" y="14531"/>
                  </a:cubicBezTo>
                  <a:cubicBezTo>
                    <a:pt x="12524" y="14662"/>
                    <a:pt x="12524" y="14662"/>
                    <a:pt x="12524" y="14662"/>
                  </a:cubicBezTo>
                  <a:cubicBezTo>
                    <a:pt x="12524" y="14662"/>
                    <a:pt x="12524" y="14662"/>
                    <a:pt x="12524" y="14662"/>
                  </a:cubicBezTo>
                  <a:cubicBezTo>
                    <a:pt x="12615" y="14662"/>
                    <a:pt x="12615" y="14662"/>
                    <a:pt x="12615" y="14662"/>
                  </a:cubicBezTo>
                  <a:cubicBezTo>
                    <a:pt x="12706" y="14531"/>
                    <a:pt x="12706" y="14531"/>
                    <a:pt x="12706" y="14531"/>
                  </a:cubicBezTo>
                  <a:cubicBezTo>
                    <a:pt x="12615" y="14531"/>
                    <a:pt x="12615" y="14531"/>
                    <a:pt x="12615" y="14531"/>
                  </a:cubicBezTo>
                  <a:cubicBezTo>
                    <a:pt x="12615" y="14531"/>
                    <a:pt x="12615" y="14531"/>
                    <a:pt x="12615" y="14531"/>
                  </a:cubicBezTo>
                  <a:cubicBezTo>
                    <a:pt x="12615" y="14400"/>
                    <a:pt x="12615" y="14400"/>
                    <a:pt x="12615" y="14400"/>
                  </a:cubicBezTo>
                  <a:cubicBezTo>
                    <a:pt x="12615" y="14400"/>
                    <a:pt x="12615" y="14400"/>
                    <a:pt x="12615" y="14400"/>
                  </a:cubicBezTo>
                  <a:cubicBezTo>
                    <a:pt x="12706" y="14400"/>
                    <a:pt x="12706" y="14400"/>
                    <a:pt x="12706" y="14400"/>
                  </a:cubicBezTo>
                  <a:cubicBezTo>
                    <a:pt x="12887" y="14400"/>
                    <a:pt x="12887" y="14400"/>
                    <a:pt x="12887" y="14400"/>
                  </a:cubicBezTo>
                  <a:cubicBezTo>
                    <a:pt x="12887" y="14269"/>
                    <a:pt x="12887" y="14269"/>
                    <a:pt x="12887" y="14269"/>
                  </a:cubicBezTo>
                  <a:cubicBezTo>
                    <a:pt x="12887" y="14138"/>
                    <a:pt x="12887" y="14138"/>
                    <a:pt x="12887" y="14138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615" y="14138"/>
                    <a:pt x="12615" y="14138"/>
                    <a:pt x="12615" y="14138"/>
                  </a:cubicBezTo>
                  <a:cubicBezTo>
                    <a:pt x="12615" y="14007"/>
                    <a:pt x="12615" y="14007"/>
                    <a:pt x="12615" y="14007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797" y="14007"/>
                    <a:pt x="12797" y="14007"/>
                    <a:pt x="12797" y="14007"/>
                  </a:cubicBezTo>
                  <a:cubicBezTo>
                    <a:pt x="12887" y="14007"/>
                    <a:pt x="12887" y="14007"/>
                    <a:pt x="12887" y="14007"/>
                  </a:cubicBezTo>
                  <a:cubicBezTo>
                    <a:pt x="12978" y="14007"/>
                    <a:pt x="12978" y="14007"/>
                    <a:pt x="12978" y="14007"/>
                  </a:cubicBezTo>
                  <a:cubicBezTo>
                    <a:pt x="13069" y="14007"/>
                    <a:pt x="13069" y="14007"/>
                    <a:pt x="13069" y="14007"/>
                  </a:cubicBezTo>
                  <a:cubicBezTo>
                    <a:pt x="13069" y="13876"/>
                    <a:pt x="13069" y="13876"/>
                    <a:pt x="13069" y="13876"/>
                  </a:cubicBezTo>
                  <a:cubicBezTo>
                    <a:pt x="13250" y="13745"/>
                    <a:pt x="13250" y="13745"/>
                    <a:pt x="13250" y="13745"/>
                  </a:cubicBezTo>
                  <a:cubicBezTo>
                    <a:pt x="13341" y="13615"/>
                    <a:pt x="13341" y="13615"/>
                    <a:pt x="13341" y="13615"/>
                  </a:cubicBezTo>
                  <a:cubicBezTo>
                    <a:pt x="13432" y="13615"/>
                    <a:pt x="13432" y="13615"/>
                    <a:pt x="13432" y="13615"/>
                  </a:cubicBezTo>
                  <a:cubicBezTo>
                    <a:pt x="13432" y="13615"/>
                    <a:pt x="13432" y="13615"/>
                    <a:pt x="13432" y="13615"/>
                  </a:cubicBezTo>
                  <a:cubicBezTo>
                    <a:pt x="13432" y="13484"/>
                    <a:pt x="13432" y="13484"/>
                    <a:pt x="13432" y="13484"/>
                  </a:cubicBezTo>
                  <a:cubicBezTo>
                    <a:pt x="13613" y="13353"/>
                    <a:pt x="13613" y="13353"/>
                    <a:pt x="13613" y="13353"/>
                  </a:cubicBezTo>
                  <a:cubicBezTo>
                    <a:pt x="13795" y="13353"/>
                    <a:pt x="13795" y="13353"/>
                    <a:pt x="13795" y="13353"/>
                  </a:cubicBezTo>
                  <a:cubicBezTo>
                    <a:pt x="13886" y="13222"/>
                    <a:pt x="13886" y="13222"/>
                    <a:pt x="13886" y="13222"/>
                  </a:cubicBezTo>
                  <a:cubicBezTo>
                    <a:pt x="14067" y="13091"/>
                    <a:pt x="14067" y="13091"/>
                    <a:pt x="14067" y="13091"/>
                  </a:cubicBezTo>
                  <a:cubicBezTo>
                    <a:pt x="14158" y="12960"/>
                    <a:pt x="14158" y="12960"/>
                    <a:pt x="14158" y="12960"/>
                  </a:cubicBezTo>
                  <a:cubicBezTo>
                    <a:pt x="14158" y="13091"/>
                    <a:pt x="14158" y="13091"/>
                    <a:pt x="14158" y="13091"/>
                  </a:cubicBezTo>
                  <a:cubicBezTo>
                    <a:pt x="14158" y="13222"/>
                    <a:pt x="14158" y="13222"/>
                    <a:pt x="14158" y="13222"/>
                  </a:cubicBezTo>
                  <a:cubicBezTo>
                    <a:pt x="14158" y="13222"/>
                    <a:pt x="14158" y="13222"/>
                    <a:pt x="14158" y="13222"/>
                  </a:cubicBezTo>
                  <a:cubicBezTo>
                    <a:pt x="14249" y="13222"/>
                    <a:pt x="14249" y="13222"/>
                    <a:pt x="14249" y="13222"/>
                  </a:cubicBezTo>
                  <a:cubicBezTo>
                    <a:pt x="14249" y="13222"/>
                    <a:pt x="14249" y="13222"/>
                    <a:pt x="14249" y="13222"/>
                  </a:cubicBezTo>
                  <a:cubicBezTo>
                    <a:pt x="14339" y="13091"/>
                    <a:pt x="14339" y="13091"/>
                    <a:pt x="14339" y="13091"/>
                  </a:cubicBezTo>
                  <a:cubicBezTo>
                    <a:pt x="14430" y="13091"/>
                    <a:pt x="14430" y="13091"/>
                    <a:pt x="14430" y="13091"/>
                  </a:cubicBezTo>
                  <a:cubicBezTo>
                    <a:pt x="14612" y="12960"/>
                    <a:pt x="14612" y="12960"/>
                    <a:pt x="14612" y="12960"/>
                  </a:cubicBezTo>
                  <a:cubicBezTo>
                    <a:pt x="14612" y="12960"/>
                    <a:pt x="14612" y="12960"/>
                    <a:pt x="14612" y="12960"/>
                  </a:cubicBezTo>
                  <a:cubicBezTo>
                    <a:pt x="14612" y="13091"/>
                    <a:pt x="14612" y="13091"/>
                    <a:pt x="14612" y="13091"/>
                  </a:cubicBezTo>
                  <a:cubicBezTo>
                    <a:pt x="14521" y="13091"/>
                    <a:pt x="14521" y="13091"/>
                    <a:pt x="14521" y="13091"/>
                  </a:cubicBezTo>
                  <a:cubicBezTo>
                    <a:pt x="14430" y="13222"/>
                    <a:pt x="14430" y="13222"/>
                    <a:pt x="14430" y="13222"/>
                  </a:cubicBezTo>
                  <a:cubicBezTo>
                    <a:pt x="14249" y="13353"/>
                    <a:pt x="14249" y="13353"/>
                    <a:pt x="14249" y="13353"/>
                  </a:cubicBezTo>
                  <a:cubicBezTo>
                    <a:pt x="14249" y="13484"/>
                    <a:pt x="14249" y="13484"/>
                    <a:pt x="14249" y="13484"/>
                  </a:cubicBezTo>
                  <a:cubicBezTo>
                    <a:pt x="14339" y="13615"/>
                    <a:pt x="14339" y="13615"/>
                    <a:pt x="14339" y="13615"/>
                  </a:cubicBezTo>
                  <a:cubicBezTo>
                    <a:pt x="14339" y="13745"/>
                    <a:pt x="14339" y="13745"/>
                    <a:pt x="14339" y="13745"/>
                  </a:cubicBezTo>
                  <a:cubicBezTo>
                    <a:pt x="14249" y="13745"/>
                    <a:pt x="14249" y="13745"/>
                    <a:pt x="14249" y="13745"/>
                  </a:cubicBezTo>
                  <a:cubicBezTo>
                    <a:pt x="14158" y="13615"/>
                    <a:pt x="14158" y="13615"/>
                    <a:pt x="14158" y="13615"/>
                  </a:cubicBezTo>
                  <a:cubicBezTo>
                    <a:pt x="14158" y="13745"/>
                    <a:pt x="14158" y="13745"/>
                    <a:pt x="14158" y="13745"/>
                  </a:cubicBezTo>
                  <a:cubicBezTo>
                    <a:pt x="14067" y="13745"/>
                    <a:pt x="14067" y="13745"/>
                    <a:pt x="14067" y="13745"/>
                  </a:cubicBezTo>
                  <a:cubicBezTo>
                    <a:pt x="13976" y="13615"/>
                    <a:pt x="13976" y="13615"/>
                    <a:pt x="13976" y="13615"/>
                  </a:cubicBezTo>
                  <a:cubicBezTo>
                    <a:pt x="13976" y="13484"/>
                    <a:pt x="13976" y="13484"/>
                    <a:pt x="13976" y="13484"/>
                  </a:cubicBezTo>
                  <a:cubicBezTo>
                    <a:pt x="13886" y="13615"/>
                    <a:pt x="13886" y="13615"/>
                    <a:pt x="13886" y="13615"/>
                  </a:cubicBezTo>
                  <a:cubicBezTo>
                    <a:pt x="13795" y="13615"/>
                    <a:pt x="13795" y="13615"/>
                    <a:pt x="13795" y="13615"/>
                  </a:cubicBezTo>
                  <a:cubicBezTo>
                    <a:pt x="13704" y="13745"/>
                    <a:pt x="13704" y="13745"/>
                    <a:pt x="13704" y="13745"/>
                  </a:cubicBezTo>
                  <a:cubicBezTo>
                    <a:pt x="13523" y="13745"/>
                    <a:pt x="13523" y="13745"/>
                    <a:pt x="13523" y="13745"/>
                  </a:cubicBezTo>
                  <a:cubicBezTo>
                    <a:pt x="13523" y="13745"/>
                    <a:pt x="13523" y="13745"/>
                    <a:pt x="13523" y="13745"/>
                  </a:cubicBezTo>
                  <a:cubicBezTo>
                    <a:pt x="13432" y="13876"/>
                    <a:pt x="13432" y="13876"/>
                    <a:pt x="13432" y="13876"/>
                  </a:cubicBezTo>
                  <a:cubicBezTo>
                    <a:pt x="13523" y="13876"/>
                    <a:pt x="13523" y="13876"/>
                    <a:pt x="13523" y="13876"/>
                  </a:cubicBezTo>
                  <a:cubicBezTo>
                    <a:pt x="13432" y="14138"/>
                    <a:pt x="13432" y="14138"/>
                    <a:pt x="13432" y="14138"/>
                  </a:cubicBezTo>
                  <a:cubicBezTo>
                    <a:pt x="13341" y="14138"/>
                    <a:pt x="13341" y="14138"/>
                    <a:pt x="13341" y="14138"/>
                  </a:cubicBezTo>
                  <a:cubicBezTo>
                    <a:pt x="13341" y="14269"/>
                    <a:pt x="13341" y="14269"/>
                    <a:pt x="13341" y="14269"/>
                  </a:cubicBezTo>
                  <a:cubicBezTo>
                    <a:pt x="13069" y="14531"/>
                    <a:pt x="13069" y="14531"/>
                    <a:pt x="13069" y="14531"/>
                  </a:cubicBezTo>
                  <a:cubicBezTo>
                    <a:pt x="12978" y="14662"/>
                    <a:pt x="12978" y="14662"/>
                    <a:pt x="12978" y="14662"/>
                  </a:cubicBezTo>
                  <a:cubicBezTo>
                    <a:pt x="12978" y="14793"/>
                    <a:pt x="12978" y="14793"/>
                    <a:pt x="12978" y="14793"/>
                  </a:cubicBezTo>
                  <a:cubicBezTo>
                    <a:pt x="13069" y="14924"/>
                    <a:pt x="13069" y="14924"/>
                    <a:pt x="13069" y="14924"/>
                  </a:cubicBezTo>
                  <a:cubicBezTo>
                    <a:pt x="13160" y="14793"/>
                    <a:pt x="13160" y="14793"/>
                    <a:pt x="13160" y="14793"/>
                  </a:cubicBezTo>
                  <a:cubicBezTo>
                    <a:pt x="13160" y="14793"/>
                    <a:pt x="13160" y="14793"/>
                    <a:pt x="13160" y="14793"/>
                  </a:cubicBezTo>
                  <a:cubicBezTo>
                    <a:pt x="13250" y="14793"/>
                    <a:pt x="13250" y="14793"/>
                    <a:pt x="13250" y="14793"/>
                  </a:cubicBezTo>
                  <a:cubicBezTo>
                    <a:pt x="13341" y="14793"/>
                    <a:pt x="13341" y="14793"/>
                    <a:pt x="13341" y="14793"/>
                  </a:cubicBezTo>
                  <a:cubicBezTo>
                    <a:pt x="13341" y="14793"/>
                    <a:pt x="13341" y="14793"/>
                    <a:pt x="13341" y="14793"/>
                  </a:cubicBezTo>
                  <a:cubicBezTo>
                    <a:pt x="13160" y="14924"/>
                    <a:pt x="13160" y="14924"/>
                    <a:pt x="13160" y="14924"/>
                  </a:cubicBezTo>
                  <a:cubicBezTo>
                    <a:pt x="13069" y="14924"/>
                    <a:pt x="13069" y="14924"/>
                    <a:pt x="13069" y="14924"/>
                  </a:cubicBezTo>
                  <a:cubicBezTo>
                    <a:pt x="13069" y="15055"/>
                    <a:pt x="13069" y="15055"/>
                    <a:pt x="13069" y="15055"/>
                  </a:cubicBezTo>
                  <a:cubicBezTo>
                    <a:pt x="12978" y="15055"/>
                    <a:pt x="12978" y="15055"/>
                    <a:pt x="12978" y="15055"/>
                  </a:cubicBezTo>
                  <a:cubicBezTo>
                    <a:pt x="12887" y="15055"/>
                    <a:pt x="12887" y="15055"/>
                    <a:pt x="12887" y="15055"/>
                  </a:cubicBezTo>
                  <a:cubicBezTo>
                    <a:pt x="12887" y="15055"/>
                    <a:pt x="12887" y="15055"/>
                    <a:pt x="12887" y="15055"/>
                  </a:cubicBezTo>
                  <a:cubicBezTo>
                    <a:pt x="12887" y="15185"/>
                    <a:pt x="12887" y="15185"/>
                    <a:pt x="12887" y="15185"/>
                  </a:cubicBezTo>
                  <a:cubicBezTo>
                    <a:pt x="12797" y="15185"/>
                    <a:pt x="12797" y="15185"/>
                    <a:pt x="12797" y="15185"/>
                  </a:cubicBezTo>
                  <a:cubicBezTo>
                    <a:pt x="12797" y="15185"/>
                    <a:pt x="12797" y="15185"/>
                    <a:pt x="12797" y="15185"/>
                  </a:cubicBezTo>
                  <a:cubicBezTo>
                    <a:pt x="12797" y="15316"/>
                    <a:pt x="12797" y="15316"/>
                    <a:pt x="12797" y="15316"/>
                  </a:cubicBezTo>
                  <a:cubicBezTo>
                    <a:pt x="12887" y="15447"/>
                    <a:pt x="12887" y="15447"/>
                    <a:pt x="12887" y="15447"/>
                  </a:cubicBezTo>
                  <a:cubicBezTo>
                    <a:pt x="12887" y="15447"/>
                    <a:pt x="12887" y="15447"/>
                    <a:pt x="12887" y="15447"/>
                  </a:cubicBezTo>
                  <a:cubicBezTo>
                    <a:pt x="12978" y="15316"/>
                    <a:pt x="12978" y="15316"/>
                    <a:pt x="12978" y="15316"/>
                  </a:cubicBezTo>
                  <a:cubicBezTo>
                    <a:pt x="12978" y="15447"/>
                    <a:pt x="12978" y="15447"/>
                    <a:pt x="12978" y="15447"/>
                  </a:cubicBezTo>
                  <a:cubicBezTo>
                    <a:pt x="12978" y="15316"/>
                    <a:pt x="12978" y="15316"/>
                    <a:pt x="12978" y="15316"/>
                  </a:cubicBezTo>
                  <a:cubicBezTo>
                    <a:pt x="13069" y="15316"/>
                    <a:pt x="13069" y="15316"/>
                    <a:pt x="13069" y="15316"/>
                  </a:cubicBezTo>
                  <a:cubicBezTo>
                    <a:pt x="13069" y="15316"/>
                    <a:pt x="13069" y="15316"/>
                    <a:pt x="13069" y="15316"/>
                  </a:cubicBezTo>
                  <a:cubicBezTo>
                    <a:pt x="13160" y="15316"/>
                    <a:pt x="13160" y="15316"/>
                    <a:pt x="13160" y="15316"/>
                  </a:cubicBezTo>
                  <a:cubicBezTo>
                    <a:pt x="13160" y="15316"/>
                    <a:pt x="13160" y="15316"/>
                    <a:pt x="13160" y="15316"/>
                  </a:cubicBezTo>
                  <a:cubicBezTo>
                    <a:pt x="13160" y="15185"/>
                    <a:pt x="13160" y="15185"/>
                    <a:pt x="13160" y="15185"/>
                  </a:cubicBezTo>
                  <a:cubicBezTo>
                    <a:pt x="13250" y="15185"/>
                    <a:pt x="13250" y="15185"/>
                    <a:pt x="13250" y="15185"/>
                  </a:cubicBezTo>
                  <a:cubicBezTo>
                    <a:pt x="13250" y="15055"/>
                    <a:pt x="13250" y="15055"/>
                    <a:pt x="13250" y="15055"/>
                  </a:cubicBezTo>
                  <a:cubicBezTo>
                    <a:pt x="13341" y="14924"/>
                    <a:pt x="13341" y="14924"/>
                    <a:pt x="13341" y="14924"/>
                  </a:cubicBezTo>
                  <a:cubicBezTo>
                    <a:pt x="13341" y="15055"/>
                    <a:pt x="13341" y="15055"/>
                    <a:pt x="13341" y="15055"/>
                  </a:cubicBezTo>
                  <a:cubicBezTo>
                    <a:pt x="13341" y="15055"/>
                    <a:pt x="13341" y="15055"/>
                    <a:pt x="13341" y="15055"/>
                  </a:cubicBezTo>
                  <a:cubicBezTo>
                    <a:pt x="13341" y="15185"/>
                    <a:pt x="13341" y="15185"/>
                    <a:pt x="13341" y="15185"/>
                  </a:cubicBezTo>
                  <a:cubicBezTo>
                    <a:pt x="13432" y="15185"/>
                    <a:pt x="13432" y="15185"/>
                    <a:pt x="13432" y="15185"/>
                  </a:cubicBezTo>
                  <a:cubicBezTo>
                    <a:pt x="13523" y="15055"/>
                    <a:pt x="13523" y="15055"/>
                    <a:pt x="13523" y="15055"/>
                  </a:cubicBezTo>
                  <a:cubicBezTo>
                    <a:pt x="13613" y="15055"/>
                    <a:pt x="13613" y="15055"/>
                    <a:pt x="13613" y="15055"/>
                  </a:cubicBezTo>
                  <a:cubicBezTo>
                    <a:pt x="13704" y="15055"/>
                    <a:pt x="13704" y="15055"/>
                    <a:pt x="13704" y="15055"/>
                  </a:cubicBezTo>
                  <a:cubicBezTo>
                    <a:pt x="13704" y="15055"/>
                    <a:pt x="13704" y="15055"/>
                    <a:pt x="13704" y="15055"/>
                  </a:cubicBezTo>
                  <a:cubicBezTo>
                    <a:pt x="13795" y="14793"/>
                    <a:pt x="13795" y="14793"/>
                    <a:pt x="13795" y="14793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976" y="14662"/>
                    <a:pt x="13976" y="14662"/>
                    <a:pt x="13976" y="14662"/>
                  </a:cubicBezTo>
                  <a:cubicBezTo>
                    <a:pt x="14067" y="14531"/>
                    <a:pt x="14067" y="14531"/>
                    <a:pt x="14067" y="14531"/>
                  </a:cubicBezTo>
                  <a:cubicBezTo>
                    <a:pt x="14067" y="14662"/>
                    <a:pt x="14067" y="14662"/>
                    <a:pt x="14067" y="14662"/>
                  </a:cubicBezTo>
                  <a:cubicBezTo>
                    <a:pt x="13976" y="14793"/>
                    <a:pt x="13976" y="14793"/>
                    <a:pt x="13976" y="14793"/>
                  </a:cubicBezTo>
                  <a:cubicBezTo>
                    <a:pt x="13976" y="14793"/>
                    <a:pt x="13976" y="14793"/>
                    <a:pt x="13976" y="14793"/>
                  </a:cubicBezTo>
                  <a:cubicBezTo>
                    <a:pt x="14067" y="14662"/>
                    <a:pt x="14067" y="14662"/>
                    <a:pt x="14067" y="14662"/>
                  </a:cubicBezTo>
                  <a:cubicBezTo>
                    <a:pt x="14067" y="14793"/>
                    <a:pt x="14067" y="14793"/>
                    <a:pt x="14067" y="14793"/>
                  </a:cubicBezTo>
                  <a:cubicBezTo>
                    <a:pt x="14067" y="14793"/>
                    <a:pt x="14067" y="14793"/>
                    <a:pt x="14067" y="14793"/>
                  </a:cubicBezTo>
                  <a:cubicBezTo>
                    <a:pt x="14158" y="14793"/>
                    <a:pt x="14158" y="14793"/>
                    <a:pt x="14158" y="14793"/>
                  </a:cubicBezTo>
                  <a:cubicBezTo>
                    <a:pt x="14249" y="14924"/>
                    <a:pt x="14249" y="14924"/>
                    <a:pt x="14249" y="14924"/>
                  </a:cubicBezTo>
                  <a:cubicBezTo>
                    <a:pt x="14249" y="14793"/>
                    <a:pt x="14249" y="14793"/>
                    <a:pt x="14249" y="14793"/>
                  </a:cubicBezTo>
                  <a:cubicBezTo>
                    <a:pt x="14339" y="14662"/>
                    <a:pt x="14339" y="14662"/>
                    <a:pt x="14339" y="14662"/>
                  </a:cubicBezTo>
                  <a:cubicBezTo>
                    <a:pt x="14430" y="14662"/>
                    <a:pt x="14430" y="14662"/>
                    <a:pt x="14430" y="14662"/>
                  </a:cubicBezTo>
                  <a:cubicBezTo>
                    <a:pt x="14521" y="14662"/>
                    <a:pt x="14521" y="14662"/>
                    <a:pt x="14521" y="14662"/>
                  </a:cubicBezTo>
                  <a:cubicBezTo>
                    <a:pt x="14430" y="14531"/>
                    <a:pt x="14430" y="14531"/>
                    <a:pt x="14430" y="14531"/>
                  </a:cubicBezTo>
                  <a:cubicBezTo>
                    <a:pt x="14430" y="14531"/>
                    <a:pt x="14430" y="14531"/>
                    <a:pt x="14430" y="14531"/>
                  </a:cubicBezTo>
                  <a:cubicBezTo>
                    <a:pt x="14612" y="14400"/>
                    <a:pt x="14612" y="14400"/>
                    <a:pt x="14612" y="14400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521" y="14138"/>
                    <a:pt x="14521" y="14138"/>
                    <a:pt x="14521" y="14138"/>
                  </a:cubicBezTo>
                  <a:cubicBezTo>
                    <a:pt x="14430" y="14138"/>
                    <a:pt x="14430" y="14138"/>
                    <a:pt x="14430" y="14138"/>
                  </a:cubicBezTo>
                  <a:cubicBezTo>
                    <a:pt x="14430" y="14138"/>
                    <a:pt x="14430" y="14138"/>
                    <a:pt x="14430" y="14138"/>
                  </a:cubicBezTo>
                  <a:cubicBezTo>
                    <a:pt x="14521" y="14138"/>
                    <a:pt x="14521" y="14138"/>
                    <a:pt x="14521" y="14138"/>
                  </a:cubicBezTo>
                  <a:cubicBezTo>
                    <a:pt x="14612" y="14138"/>
                    <a:pt x="14612" y="14138"/>
                    <a:pt x="14612" y="14138"/>
                  </a:cubicBezTo>
                  <a:cubicBezTo>
                    <a:pt x="14612" y="14138"/>
                    <a:pt x="14612" y="14138"/>
                    <a:pt x="14612" y="14138"/>
                  </a:cubicBezTo>
                  <a:cubicBezTo>
                    <a:pt x="14612" y="14007"/>
                    <a:pt x="14612" y="14007"/>
                    <a:pt x="14612" y="14007"/>
                  </a:cubicBezTo>
                  <a:cubicBezTo>
                    <a:pt x="14521" y="14007"/>
                    <a:pt x="14521" y="14007"/>
                    <a:pt x="14521" y="14007"/>
                  </a:cubicBezTo>
                  <a:cubicBezTo>
                    <a:pt x="14521" y="14007"/>
                    <a:pt x="14521" y="14007"/>
                    <a:pt x="14521" y="14007"/>
                  </a:cubicBezTo>
                  <a:cubicBezTo>
                    <a:pt x="14521" y="13876"/>
                    <a:pt x="14521" y="13876"/>
                    <a:pt x="14521" y="13876"/>
                  </a:cubicBezTo>
                  <a:cubicBezTo>
                    <a:pt x="14612" y="13876"/>
                    <a:pt x="14612" y="13876"/>
                    <a:pt x="14612" y="13876"/>
                  </a:cubicBezTo>
                  <a:cubicBezTo>
                    <a:pt x="14612" y="13876"/>
                    <a:pt x="14612" y="13876"/>
                    <a:pt x="14612" y="13876"/>
                  </a:cubicBezTo>
                  <a:cubicBezTo>
                    <a:pt x="14703" y="13876"/>
                    <a:pt x="14703" y="13876"/>
                    <a:pt x="14703" y="13876"/>
                  </a:cubicBezTo>
                  <a:cubicBezTo>
                    <a:pt x="14703" y="13745"/>
                    <a:pt x="14703" y="13745"/>
                    <a:pt x="14703" y="13745"/>
                  </a:cubicBezTo>
                  <a:cubicBezTo>
                    <a:pt x="14612" y="13745"/>
                    <a:pt x="14612" y="13745"/>
                    <a:pt x="14612" y="13745"/>
                  </a:cubicBezTo>
                  <a:cubicBezTo>
                    <a:pt x="14793" y="13615"/>
                    <a:pt x="14793" y="13615"/>
                    <a:pt x="14793" y="13615"/>
                  </a:cubicBezTo>
                  <a:cubicBezTo>
                    <a:pt x="14884" y="13745"/>
                    <a:pt x="14884" y="13745"/>
                    <a:pt x="14884" y="13745"/>
                  </a:cubicBezTo>
                  <a:cubicBezTo>
                    <a:pt x="14884" y="13615"/>
                    <a:pt x="14884" y="13615"/>
                    <a:pt x="14884" y="13615"/>
                  </a:cubicBezTo>
                  <a:cubicBezTo>
                    <a:pt x="14975" y="13615"/>
                    <a:pt x="14975" y="13615"/>
                    <a:pt x="14975" y="13615"/>
                  </a:cubicBezTo>
                  <a:cubicBezTo>
                    <a:pt x="14884" y="13745"/>
                    <a:pt x="14884" y="13745"/>
                    <a:pt x="14884" y="13745"/>
                  </a:cubicBezTo>
                  <a:cubicBezTo>
                    <a:pt x="14884" y="13876"/>
                    <a:pt x="14884" y="13876"/>
                    <a:pt x="14884" y="13876"/>
                  </a:cubicBezTo>
                  <a:cubicBezTo>
                    <a:pt x="14884" y="14007"/>
                    <a:pt x="14884" y="14007"/>
                    <a:pt x="14884" y="14007"/>
                  </a:cubicBezTo>
                  <a:cubicBezTo>
                    <a:pt x="14884" y="14007"/>
                    <a:pt x="14884" y="14007"/>
                    <a:pt x="14884" y="14007"/>
                  </a:cubicBezTo>
                  <a:cubicBezTo>
                    <a:pt x="14975" y="13876"/>
                    <a:pt x="14975" y="13876"/>
                    <a:pt x="14975" y="13876"/>
                  </a:cubicBezTo>
                  <a:cubicBezTo>
                    <a:pt x="15066" y="13745"/>
                    <a:pt x="15066" y="13745"/>
                    <a:pt x="15066" y="13745"/>
                  </a:cubicBezTo>
                  <a:cubicBezTo>
                    <a:pt x="15066" y="13745"/>
                    <a:pt x="15066" y="13745"/>
                    <a:pt x="15066" y="13745"/>
                  </a:cubicBezTo>
                  <a:cubicBezTo>
                    <a:pt x="15066" y="13876"/>
                    <a:pt x="15066" y="13876"/>
                    <a:pt x="15066" y="13876"/>
                  </a:cubicBezTo>
                  <a:cubicBezTo>
                    <a:pt x="14975" y="13876"/>
                    <a:pt x="14975" y="13876"/>
                    <a:pt x="14975" y="13876"/>
                  </a:cubicBezTo>
                  <a:cubicBezTo>
                    <a:pt x="15066" y="14007"/>
                    <a:pt x="15066" y="14007"/>
                    <a:pt x="15066" y="14007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247" y="13876"/>
                    <a:pt x="15247" y="13876"/>
                    <a:pt x="15247" y="13876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429" y="13745"/>
                    <a:pt x="15429" y="13745"/>
                    <a:pt x="1542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429" y="13745"/>
                    <a:pt x="15429" y="13745"/>
                    <a:pt x="15429" y="13745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247" y="14007"/>
                    <a:pt x="15247" y="14007"/>
                    <a:pt x="15247" y="14007"/>
                  </a:cubicBezTo>
                  <a:cubicBezTo>
                    <a:pt x="15338" y="14007"/>
                    <a:pt x="15338" y="14007"/>
                    <a:pt x="15338" y="14007"/>
                  </a:cubicBezTo>
                  <a:cubicBezTo>
                    <a:pt x="15429" y="14138"/>
                    <a:pt x="15429" y="14138"/>
                    <a:pt x="15429" y="14138"/>
                  </a:cubicBezTo>
                  <a:cubicBezTo>
                    <a:pt x="15519" y="14138"/>
                    <a:pt x="15519" y="14138"/>
                    <a:pt x="15519" y="14138"/>
                  </a:cubicBezTo>
                  <a:cubicBezTo>
                    <a:pt x="15519" y="14269"/>
                    <a:pt x="15519" y="14269"/>
                    <a:pt x="15519" y="14269"/>
                  </a:cubicBezTo>
                  <a:cubicBezTo>
                    <a:pt x="15429" y="14138"/>
                    <a:pt x="15429" y="14138"/>
                    <a:pt x="15429" y="14138"/>
                  </a:cubicBezTo>
                  <a:cubicBezTo>
                    <a:pt x="15338" y="14138"/>
                    <a:pt x="15338" y="14138"/>
                    <a:pt x="15338" y="14138"/>
                  </a:cubicBezTo>
                  <a:cubicBezTo>
                    <a:pt x="15247" y="14138"/>
                    <a:pt x="15247" y="14138"/>
                    <a:pt x="15247" y="14138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338" y="14269"/>
                    <a:pt x="15338" y="14269"/>
                    <a:pt x="15338" y="14269"/>
                  </a:cubicBezTo>
                  <a:cubicBezTo>
                    <a:pt x="15429" y="14269"/>
                    <a:pt x="15429" y="14269"/>
                    <a:pt x="15429" y="14269"/>
                  </a:cubicBezTo>
                  <a:cubicBezTo>
                    <a:pt x="15338" y="14269"/>
                    <a:pt x="15338" y="14269"/>
                    <a:pt x="15338" y="14269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338" y="14400"/>
                    <a:pt x="15338" y="14400"/>
                    <a:pt x="15338" y="14400"/>
                  </a:cubicBezTo>
                  <a:cubicBezTo>
                    <a:pt x="15429" y="14400"/>
                    <a:pt x="15429" y="14400"/>
                    <a:pt x="15429" y="14400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338" y="14531"/>
                    <a:pt x="15338" y="14531"/>
                    <a:pt x="15338" y="14531"/>
                  </a:cubicBezTo>
                  <a:cubicBezTo>
                    <a:pt x="15338" y="14531"/>
                    <a:pt x="15338" y="14531"/>
                    <a:pt x="15338" y="14531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519" y="14531"/>
                    <a:pt x="15519" y="14531"/>
                    <a:pt x="15519" y="14531"/>
                  </a:cubicBezTo>
                  <a:cubicBezTo>
                    <a:pt x="15519" y="14662"/>
                    <a:pt x="15519" y="14662"/>
                    <a:pt x="15519" y="14662"/>
                  </a:cubicBezTo>
                  <a:cubicBezTo>
                    <a:pt x="15610" y="14662"/>
                    <a:pt x="15610" y="14662"/>
                    <a:pt x="15610" y="14662"/>
                  </a:cubicBezTo>
                  <a:cubicBezTo>
                    <a:pt x="15701" y="14662"/>
                    <a:pt x="15701" y="14662"/>
                    <a:pt x="15701" y="14662"/>
                  </a:cubicBezTo>
                  <a:cubicBezTo>
                    <a:pt x="15792" y="14662"/>
                    <a:pt x="15792" y="14662"/>
                    <a:pt x="15792" y="14662"/>
                  </a:cubicBezTo>
                  <a:cubicBezTo>
                    <a:pt x="15792" y="14662"/>
                    <a:pt x="15792" y="14662"/>
                    <a:pt x="15792" y="14662"/>
                  </a:cubicBezTo>
                  <a:cubicBezTo>
                    <a:pt x="15701" y="14793"/>
                    <a:pt x="15701" y="14793"/>
                    <a:pt x="15701" y="14793"/>
                  </a:cubicBezTo>
                  <a:cubicBezTo>
                    <a:pt x="15701" y="14793"/>
                    <a:pt x="15701" y="14793"/>
                    <a:pt x="15701" y="14793"/>
                  </a:cubicBezTo>
                  <a:cubicBezTo>
                    <a:pt x="15792" y="14793"/>
                    <a:pt x="15792" y="14793"/>
                    <a:pt x="15792" y="14793"/>
                  </a:cubicBezTo>
                  <a:cubicBezTo>
                    <a:pt x="15792" y="14924"/>
                    <a:pt x="15792" y="14924"/>
                    <a:pt x="15792" y="14924"/>
                  </a:cubicBezTo>
                  <a:cubicBezTo>
                    <a:pt x="15882" y="14924"/>
                    <a:pt x="15882" y="14924"/>
                    <a:pt x="15882" y="14924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973" y="14793"/>
                    <a:pt x="15973" y="14793"/>
                    <a:pt x="15973" y="14793"/>
                  </a:cubicBezTo>
                  <a:cubicBezTo>
                    <a:pt x="15973" y="14793"/>
                    <a:pt x="15973" y="14793"/>
                    <a:pt x="15973" y="14793"/>
                  </a:cubicBezTo>
                  <a:cubicBezTo>
                    <a:pt x="15973" y="14924"/>
                    <a:pt x="15973" y="14924"/>
                    <a:pt x="15973" y="14924"/>
                  </a:cubicBezTo>
                  <a:cubicBezTo>
                    <a:pt x="15882" y="15055"/>
                    <a:pt x="15882" y="15055"/>
                    <a:pt x="15882" y="1505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792" y="15185"/>
                    <a:pt x="15792" y="15185"/>
                    <a:pt x="15792" y="15185"/>
                  </a:cubicBezTo>
                  <a:cubicBezTo>
                    <a:pt x="15792" y="15185"/>
                    <a:pt x="15792" y="15185"/>
                    <a:pt x="15792" y="15185"/>
                  </a:cubicBezTo>
                  <a:cubicBezTo>
                    <a:pt x="15973" y="15316"/>
                    <a:pt x="15973" y="15316"/>
                    <a:pt x="15973" y="15316"/>
                  </a:cubicBezTo>
                  <a:cubicBezTo>
                    <a:pt x="16064" y="15316"/>
                    <a:pt x="16064" y="15316"/>
                    <a:pt x="16064" y="15316"/>
                  </a:cubicBezTo>
                  <a:cubicBezTo>
                    <a:pt x="16155" y="15316"/>
                    <a:pt x="16155" y="15316"/>
                    <a:pt x="16155" y="15316"/>
                  </a:cubicBezTo>
                  <a:cubicBezTo>
                    <a:pt x="16245" y="15316"/>
                    <a:pt x="16245" y="15316"/>
                    <a:pt x="16245" y="15316"/>
                  </a:cubicBezTo>
                  <a:cubicBezTo>
                    <a:pt x="16336" y="15316"/>
                    <a:pt x="16336" y="15316"/>
                    <a:pt x="16336" y="15316"/>
                  </a:cubicBezTo>
                  <a:cubicBezTo>
                    <a:pt x="16427" y="15185"/>
                    <a:pt x="16427" y="15185"/>
                    <a:pt x="16427" y="15185"/>
                  </a:cubicBezTo>
                  <a:cubicBezTo>
                    <a:pt x="16427" y="15316"/>
                    <a:pt x="16427" y="15316"/>
                    <a:pt x="16427" y="15316"/>
                  </a:cubicBezTo>
                  <a:cubicBezTo>
                    <a:pt x="16427" y="15316"/>
                    <a:pt x="16427" y="15316"/>
                    <a:pt x="16427" y="15316"/>
                  </a:cubicBezTo>
                  <a:cubicBezTo>
                    <a:pt x="16518" y="15316"/>
                    <a:pt x="16518" y="15316"/>
                    <a:pt x="16518" y="15316"/>
                  </a:cubicBezTo>
                  <a:cubicBezTo>
                    <a:pt x="16518" y="15447"/>
                    <a:pt x="16518" y="15447"/>
                    <a:pt x="16518" y="15447"/>
                  </a:cubicBezTo>
                  <a:cubicBezTo>
                    <a:pt x="16608" y="15447"/>
                    <a:pt x="16608" y="15447"/>
                    <a:pt x="16608" y="15447"/>
                  </a:cubicBezTo>
                  <a:cubicBezTo>
                    <a:pt x="16608" y="15578"/>
                    <a:pt x="16608" y="15578"/>
                    <a:pt x="16608" y="15578"/>
                  </a:cubicBezTo>
                  <a:cubicBezTo>
                    <a:pt x="16699" y="15578"/>
                    <a:pt x="16699" y="15578"/>
                    <a:pt x="16699" y="15578"/>
                  </a:cubicBezTo>
                  <a:cubicBezTo>
                    <a:pt x="16790" y="15447"/>
                    <a:pt x="16790" y="15447"/>
                    <a:pt x="16790" y="15447"/>
                  </a:cubicBezTo>
                  <a:cubicBezTo>
                    <a:pt x="16790" y="15447"/>
                    <a:pt x="16790" y="15447"/>
                    <a:pt x="16790" y="15447"/>
                  </a:cubicBezTo>
                  <a:cubicBezTo>
                    <a:pt x="16881" y="15447"/>
                    <a:pt x="16881" y="15447"/>
                    <a:pt x="16881" y="15447"/>
                  </a:cubicBezTo>
                  <a:cubicBezTo>
                    <a:pt x="16881" y="15578"/>
                    <a:pt x="16881" y="15578"/>
                    <a:pt x="16881" y="15578"/>
                  </a:cubicBezTo>
                  <a:cubicBezTo>
                    <a:pt x="16790" y="15578"/>
                    <a:pt x="16790" y="15578"/>
                    <a:pt x="16790" y="15578"/>
                  </a:cubicBezTo>
                  <a:cubicBezTo>
                    <a:pt x="16699" y="15578"/>
                    <a:pt x="16699" y="15578"/>
                    <a:pt x="16699" y="15578"/>
                  </a:cubicBezTo>
                  <a:cubicBezTo>
                    <a:pt x="16699" y="15709"/>
                    <a:pt x="16699" y="15709"/>
                    <a:pt x="16699" y="15709"/>
                  </a:cubicBezTo>
                  <a:cubicBezTo>
                    <a:pt x="16881" y="15709"/>
                    <a:pt x="16881" y="15709"/>
                    <a:pt x="16881" y="15709"/>
                  </a:cubicBezTo>
                  <a:cubicBezTo>
                    <a:pt x="16881" y="15840"/>
                    <a:pt x="16881" y="15840"/>
                    <a:pt x="16881" y="15840"/>
                  </a:cubicBezTo>
                  <a:cubicBezTo>
                    <a:pt x="16881" y="15840"/>
                    <a:pt x="16881" y="15840"/>
                    <a:pt x="16881" y="15840"/>
                  </a:cubicBezTo>
                  <a:cubicBezTo>
                    <a:pt x="17062" y="15971"/>
                    <a:pt x="17062" y="15971"/>
                    <a:pt x="17062" y="15971"/>
                  </a:cubicBezTo>
                  <a:cubicBezTo>
                    <a:pt x="17153" y="15840"/>
                    <a:pt x="17153" y="15840"/>
                    <a:pt x="17153" y="15840"/>
                  </a:cubicBezTo>
                  <a:cubicBezTo>
                    <a:pt x="17244" y="15840"/>
                    <a:pt x="17244" y="15840"/>
                    <a:pt x="17244" y="15840"/>
                  </a:cubicBezTo>
                  <a:cubicBezTo>
                    <a:pt x="17244" y="15840"/>
                    <a:pt x="17244" y="15840"/>
                    <a:pt x="17244" y="15840"/>
                  </a:cubicBezTo>
                  <a:cubicBezTo>
                    <a:pt x="17334" y="15840"/>
                    <a:pt x="17334" y="15840"/>
                    <a:pt x="17334" y="15840"/>
                  </a:cubicBezTo>
                  <a:cubicBezTo>
                    <a:pt x="17425" y="15709"/>
                    <a:pt x="17425" y="15709"/>
                    <a:pt x="17425" y="15709"/>
                  </a:cubicBezTo>
                  <a:cubicBezTo>
                    <a:pt x="17425" y="15709"/>
                    <a:pt x="17425" y="15709"/>
                    <a:pt x="17425" y="15709"/>
                  </a:cubicBezTo>
                  <a:cubicBezTo>
                    <a:pt x="17425" y="15840"/>
                    <a:pt x="17425" y="15840"/>
                    <a:pt x="17425" y="15840"/>
                  </a:cubicBezTo>
                  <a:cubicBezTo>
                    <a:pt x="17334" y="15840"/>
                    <a:pt x="17334" y="15840"/>
                    <a:pt x="17334" y="15840"/>
                  </a:cubicBezTo>
                  <a:cubicBezTo>
                    <a:pt x="17334" y="16102"/>
                    <a:pt x="17334" y="16102"/>
                    <a:pt x="17334" y="16102"/>
                  </a:cubicBezTo>
                  <a:cubicBezTo>
                    <a:pt x="17334" y="16102"/>
                    <a:pt x="17334" y="16102"/>
                    <a:pt x="17334" y="16102"/>
                  </a:cubicBezTo>
                  <a:cubicBezTo>
                    <a:pt x="17244" y="16233"/>
                    <a:pt x="17244" y="16233"/>
                    <a:pt x="17244" y="16233"/>
                  </a:cubicBezTo>
                  <a:cubicBezTo>
                    <a:pt x="17153" y="16102"/>
                    <a:pt x="17153" y="16102"/>
                    <a:pt x="17153" y="16102"/>
                  </a:cubicBezTo>
                  <a:cubicBezTo>
                    <a:pt x="17153" y="16102"/>
                    <a:pt x="17153" y="16102"/>
                    <a:pt x="17153" y="16102"/>
                  </a:cubicBezTo>
                  <a:cubicBezTo>
                    <a:pt x="17153" y="16233"/>
                    <a:pt x="17153" y="16233"/>
                    <a:pt x="17153" y="16233"/>
                  </a:cubicBezTo>
                  <a:cubicBezTo>
                    <a:pt x="17244" y="16364"/>
                    <a:pt x="17244" y="16364"/>
                    <a:pt x="17244" y="16364"/>
                  </a:cubicBezTo>
                  <a:cubicBezTo>
                    <a:pt x="17244" y="16364"/>
                    <a:pt x="17244" y="16364"/>
                    <a:pt x="17244" y="16364"/>
                  </a:cubicBezTo>
                  <a:cubicBezTo>
                    <a:pt x="17334" y="16364"/>
                    <a:pt x="17334" y="16364"/>
                    <a:pt x="17334" y="16364"/>
                  </a:cubicBezTo>
                  <a:cubicBezTo>
                    <a:pt x="17425" y="16364"/>
                    <a:pt x="17425" y="16364"/>
                    <a:pt x="17425" y="16364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425" y="16625"/>
                    <a:pt x="17425" y="16625"/>
                    <a:pt x="17425" y="16625"/>
                  </a:cubicBezTo>
                  <a:cubicBezTo>
                    <a:pt x="17425" y="16625"/>
                    <a:pt x="17425" y="16625"/>
                    <a:pt x="17425" y="16625"/>
                  </a:cubicBezTo>
                  <a:cubicBezTo>
                    <a:pt x="17516" y="16625"/>
                    <a:pt x="17516" y="16625"/>
                    <a:pt x="17516" y="16625"/>
                  </a:cubicBezTo>
                  <a:cubicBezTo>
                    <a:pt x="17607" y="16495"/>
                    <a:pt x="17607" y="16495"/>
                    <a:pt x="17607" y="16495"/>
                  </a:cubicBezTo>
                  <a:cubicBezTo>
                    <a:pt x="17697" y="16364"/>
                    <a:pt x="17697" y="16364"/>
                    <a:pt x="17697" y="16364"/>
                  </a:cubicBezTo>
                  <a:cubicBezTo>
                    <a:pt x="17607" y="16495"/>
                    <a:pt x="17607" y="16495"/>
                    <a:pt x="17607" y="16495"/>
                  </a:cubicBezTo>
                  <a:cubicBezTo>
                    <a:pt x="17607" y="16625"/>
                    <a:pt x="17607" y="16625"/>
                    <a:pt x="17607" y="16625"/>
                  </a:cubicBezTo>
                  <a:cubicBezTo>
                    <a:pt x="17607" y="16625"/>
                    <a:pt x="17607" y="16625"/>
                    <a:pt x="17607" y="16625"/>
                  </a:cubicBezTo>
                  <a:cubicBezTo>
                    <a:pt x="17607" y="16756"/>
                    <a:pt x="17607" y="16756"/>
                    <a:pt x="17607" y="16756"/>
                  </a:cubicBezTo>
                  <a:cubicBezTo>
                    <a:pt x="17516" y="16756"/>
                    <a:pt x="17516" y="16756"/>
                    <a:pt x="17516" y="16756"/>
                  </a:cubicBezTo>
                  <a:cubicBezTo>
                    <a:pt x="17516" y="16887"/>
                    <a:pt x="17516" y="16887"/>
                    <a:pt x="17516" y="16887"/>
                  </a:cubicBezTo>
                  <a:cubicBezTo>
                    <a:pt x="17607" y="16887"/>
                    <a:pt x="17607" y="16887"/>
                    <a:pt x="17607" y="16887"/>
                  </a:cubicBezTo>
                  <a:cubicBezTo>
                    <a:pt x="17607" y="17018"/>
                    <a:pt x="17607" y="17018"/>
                    <a:pt x="17607" y="17018"/>
                  </a:cubicBezTo>
                  <a:cubicBezTo>
                    <a:pt x="17607" y="17149"/>
                    <a:pt x="17607" y="17149"/>
                    <a:pt x="17607" y="17149"/>
                  </a:cubicBezTo>
                  <a:cubicBezTo>
                    <a:pt x="17607" y="17280"/>
                    <a:pt x="17607" y="17280"/>
                    <a:pt x="17607" y="17280"/>
                  </a:cubicBezTo>
                  <a:cubicBezTo>
                    <a:pt x="17697" y="17280"/>
                    <a:pt x="17697" y="17280"/>
                    <a:pt x="17697" y="17280"/>
                  </a:cubicBezTo>
                  <a:cubicBezTo>
                    <a:pt x="17607" y="17411"/>
                    <a:pt x="17607" y="17411"/>
                    <a:pt x="17607" y="17411"/>
                  </a:cubicBezTo>
                  <a:cubicBezTo>
                    <a:pt x="17697" y="17411"/>
                    <a:pt x="17697" y="17411"/>
                    <a:pt x="17697" y="17411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879" y="17673"/>
                    <a:pt x="17879" y="17673"/>
                    <a:pt x="17879" y="17673"/>
                  </a:cubicBezTo>
                  <a:cubicBezTo>
                    <a:pt x="17879" y="17673"/>
                    <a:pt x="17879" y="17673"/>
                    <a:pt x="17879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8061" y="17673"/>
                    <a:pt x="18061" y="17673"/>
                    <a:pt x="18061" y="17673"/>
                  </a:cubicBezTo>
                  <a:cubicBezTo>
                    <a:pt x="18061" y="17542"/>
                    <a:pt x="18061" y="17542"/>
                    <a:pt x="18061" y="17542"/>
                  </a:cubicBezTo>
                  <a:cubicBezTo>
                    <a:pt x="18061" y="17411"/>
                    <a:pt x="18061" y="17411"/>
                    <a:pt x="18061" y="17411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542"/>
                    <a:pt x="17970" y="17542"/>
                    <a:pt x="17970" y="17542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280"/>
                    <a:pt x="17970" y="17280"/>
                    <a:pt x="17970" y="17280"/>
                  </a:cubicBezTo>
                  <a:cubicBezTo>
                    <a:pt x="17970" y="17149"/>
                    <a:pt x="17970" y="17149"/>
                    <a:pt x="17970" y="17149"/>
                  </a:cubicBezTo>
                  <a:cubicBezTo>
                    <a:pt x="17879" y="17149"/>
                    <a:pt x="17879" y="17149"/>
                    <a:pt x="17879" y="17149"/>
                  </a:cubicBezTo>
                  <a:cubicBezTo>
                    <a:pt x="17879" y="17149"/>
                    <a:pt x="17879" y="17149"/>
                    <a:pt x="17879" y="17149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8061" y="17149"/>
                    <a:pt x="18061" y="17149"/>
                    <a:pt x="18061" y="17149"/>
                  </a:cubicBezTo>
                  <a:cubicBezTo>
                    <a:pt x="18061" y="17018"/>
                    <a:pt x="18061" y="17018"/>
                    <a:pt x="18061" y="17018"/>
                  </a:cubicBezTo>
                  <a:cubicBezTo>
                    <a:pt x="18061" y="17149"/>
                    <a:pt x="18061" y="17149"/>
                    <a:pt x="18061" y="17149"/>
                  </a:cubicBezTo>
                  <a:cubicBezTo>
                    <a:pt x="18151" y="17149"/>
                    <a:pt x="18151" y="17149"/>
                    <a:pt x="18151" y="17149"/>
                  </a:cubicBezTo>
                  <a:cubicBezTo>
                    <a:pt x="18061" y="17280"/>
                    <a:pt x="18061" y="17280"/>
                    <a:pt x="18061" y="17280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242" y="17280"/>
                    <a:pt x="18242" y="17280"/>
                    <a:pt x="18242" y="17280"/>
                  </a:cubicBezTo>
                  <a:cubicBezTo>
                    <a:pt x="18242" y="17280"/>
                    <a:pt x="18242" y="17280"/>
                    <a:pt x="18242" y="17280"/>
                  </a:cubicBezTo>
                  <a:cubicBezTo>
                    <a:pt x="18242" y="17411"/>
                    <a:pt x="18242" y="17411"/>
                    <a:pt x="18242" y="17411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151" y="17542"/>
                    <a:pt x="18151" y="17542"/>
                    <a:pt x="18151" y="17542"/>
                  </a:cubicBezTo>
                  <a:cubicBezTo>
                    <a:pt x="18242" y="17542"/>
                    <a:pt x="18242" y="17542"/>
                    <a:pt x="18242" y="17542"/>
                  </a:cubicBezTo>
                  <a:cubicBezTo>
                    <a:pt x="18151" y="17673"/>
                    <a:pt x="18151" y="17673"/>
                    <a:pt x="18151" y="17673"/>
                  </a:cubicBezTo>
                  <a:cubicBezTo>
                    <a:pt x="18151" y="17804"/>
                    <a:pt x="18151" y="17804"/>
                    <a:pt x="18151" y="17804"/>
                  </a:cubicBezTo>
                  <a:cubicBezTo>
                    <a:pt x="18242" y="17804"/>
                    <a:pt x="18242" y="17804"/>
                    <a:pt x="18242" y="17804"/>
                  </a:cubicBezTo>
                  <a:cubicBezTo>
                    <a:pt x="18333" y="17804"/>
                    <a:pt x="18333" y="17804"/>
                    <a:pt x="18333" y="17804"/>
                  </a:cubicBezTo>
                  <a:cubicBezTo>
                    <a:pt x="18333" y="17673"/>
                    <a:pt x="18333" y="17673"/>
                    <a:pt x="18333" y="17673"/>
                  </a:cubicBezTo>
                  <a:cubicBezTo>
                    <a:pt x="18333" y="17673"/>
                    <a:pt x="18333" y="17673"/>
                    <a:pt x="18333" y="17673"/>
                  </a:cubicBezTo>
                  <a:cubicBezTo>
                    <a:pt x="18333" y="17804"/>
                    <a:pt x="18333" y="17804"/>
                    <a:pt x="18333" y="17804"/>
                  </a:cubicBezTo>
                  <a:cubicBezTo>
                    <a:pt x="18333" y="17935"/>
                    <a:pt x="18333" y="17935"/>
                    <a:pt x="18333" y="17935"/>
                  </a:cubicBezTo>
                  <a:cubicBezTo>
                    <a:pt x="18424" y="17935"/>
                    <a:pt x="18424" y="17935"/>
                    <a:pt x="18424" y="17935"/>
                  </a:cubicBezTo>
                  <a:cubicBezTo>
                    <a:pt x="18424" y="17804"/>
                    <a:pt x="18424" y="17804"/>
                    <a:pt x="18424" y="17804"/>
                  </a:cubicBezTo>
                  <a:cubicBezTo>
                    <a:pt x="18514" y="17673"/>
                    <a:pt x="18514" y="17673"/>
                    <a:pt x="18514" y="17673"/>
                  </a:cubicBezTo>
                  <a:cubicBezTo>
                    <a:pt x="18514" y="17542"/>
                    <a:pt x="18514" y="17542"/>
                    <a:pt x="18514" y="17542"/>
                  </a:cubicBezTo>
                  <a:cubicBezTo>
                    <a:pt x="18514" y="17280"/>
                    <a:pt x="18514" y="17280"/>
                    <a:pt x="18514" y="17280"/>
                  </a:cubicBezTo>
                  <a:cubicBezTo>
                    <a:pt x="18605" y="17149"/>
                    <a:pt x="18605" y="17149"/>
                    <a:pt x="18605" y="17149"/>
                  </a:cubicBezTo>
                  <a:cubicBezTo>
                    <a:pt x="18605" y="16887"/>
                    <a:pt x="18605" y="16887"/>
                    <a:pt x="18605" y="16887"/>
                  </a:cubicBezTo>
                  <a:cubicBezTo>
                    <a:pt x="18514" y="16756"/>
                    <a:pt x="18514" y="16756"/>
                    <a:pt x="18514" y="16756"/>
                  </a:cubicBezTo>
                  <a:cubicBezTo>
                    <a:pt x="18514" y="16625"/>
                    <a:pt x="18514" y="16625"/>
                    <a:pt x="18514" y="16625"/>
                  </a:cubicBezTo>
                  <a:cubicBezTo>
                    <a:pt x="18514" y="16625"/>
                    <a:pt x="18514" y="16625"/>
                    <a:pt x="18514" y="16625"/>
                  </a:cubicBezTo>
                  <a:cubicBezTo>
                    <a:pt x="18605" y="16625"/>
                    <a:pt x="18605" y="16625"/>
                    <a:pt x="18605" y="16625"/>
                  </a:cubicBezTo>
                  <a:cubicBezTo>
                    <a:pt x="18605" y="16756"/>
                    <a:pt x="18605" y="16756"/>
                    <a:pt x="18605" y="16756"/>
                  </a:cubicBezTo>
                  <a:cubicBezTo>
                    <a:pt x="18605" y="16756"/>
                    <a:pt x="18605" y="16756"/>
                    <a:pt x="18605" y="16756"/>
                  </a:cubicBezTo>
                  <a:cubicBezTo>
                    <a:pt x="18696" y="16625"/>
                    <a:pt x="18696" y="16625"/>
                    <a:pt x="18696" y="16625"/>
                  </a:cubicBezTo>
                  <a:cubicBezTo>
                    <a:pt x="18787" y="16625"/>
                    <a:pt x="18787" y="16625"/>
                    <a:pt x="18787" y="16625"/>
                  </a:cubicBezTo>
                  <a:cubicBezTo>
                    <a:pt x="18696" y="16756"/>
                    <a:pt x="18696" y="16756"/>
                    <a:pt x="18696" y="16756"/>
                  </a:cubicBezTo>
                  <a:cubicBezTo>
                    <a:pt x="18696" y="16887"/>
                    <a:pt x="18696" y="16887"/>
                    <a:pt x="18696" y="16887"/>
                  </a:cubicBezTo>
                  <a:cubicBezTo>
                    <a:pt x="18696" y="17018"/>
                    <a:pt x="18696" y="17018"/>
                    <a:pt x="18696" y="17018"/>
                  </a:cubicBezTo>
                  <a:cubicBezTo>
                    <a:pt x="18605" y="17280"/>
                    <a:pt x="18605" y="17280"/>
                    <a:pt x="18605" y="17280"/>
                  </a:cubicBezTo>
                  <a:cubicBezTo>
                    <a:pt x="18605" y="17411"/>
                    <a:pt x="18605" y="17411"/>
                    <a:pt x="18605" y="17411"/>
                  </a:cubicBezTo>
                  <a:cubicBezTo>
                    <a:pt x="18605" y="17411"/>
                    <a:pt x="18605" y="17411"/>
                    <a:pt x="18605" y="17411"/>
                  </a:cubicBezTo>
                  <a:cubicBezTo>
                    <a:pt x="18605" y="17542"/>
                    <a:pt x="18605" y="17542"/>
                    <a:pt x="18605" y="17542"/>
                  </a:cubicBezTo>
                  <a:cubicBezTo>
                    <a:pt x="18605" y="17673"/>
                    <a:pt x="18605" y="17673"/>
                    <a:pt x="18605" y="17673"/>
                  </a:cubicBezTo>
                  <a:cubicBezTo>
                    <a:pt x="18605" y="17804"/>
                    <a:pt x="18605" y="17804"/>
                    <a:pt x="18605" y="17804"/>
                  </a:cubicBezTo>
                  <a:cubicBezTo>
                    <a:pt x="18605" y="17804"/>
                    <a:pt x="18605" y="17804"/>
                    <a:pt x="18605" y="17804"/>
                  </a:cubicBezTo>
                  <a:cubicBezTo>
                    <a:pt x="18696" y="17935"/>
                    <a:pt x="18696" y="17935"/>
                    <a:pt x="18696" y="17935"/>
                  </a:cubicBezTo>
                  <a:cubicBezTo>
                    <a:pt x="18696" y="18065"/>
                    <a:pt x="18696" y="18065"/>
                    <a:pt x="18696" y="18065"/>
                  </a:cubicBezTo>
                  <a:cubicBezTo>
                    <a:pt x="18696" y="18065"/>
                    <a:pt x="18696" y="18065"/>
                    <a:pt x="18696" y="18065"/>
                  </a:cubicBezTo>
                  <a:cubicBezTo>
                    <a:pt x="18787" y="18196"/>
                    <a:pt x="18787" y="18196"/>
                    <a:pt x="18787" y="18196"/>
                  </a:cubicBezTo>
                  <a:cubicBezTo>
                    <a:pt x="18787" y="18196"/>
                    <a:pt x="18787" y="18196"/>
                    <a:pt x="18787" y="18196"/>
                  </a:cubicBezTo>
                  <a:cubicBezTo>
                    <a:pt x="18877" y="18196"/>
                    <a:pt x="18877" y="18196"/>
                    <a:pt x="18877" y="18196"/>
                  </a:cubicBezTo>
                  <a:cubicBezTo>
                    <a:pt x="18877" y="18196"/>
                    <a:pt x="18877" y="18196"/>
                    <a:pt x="18877" y="18196"/>
                  </a:cubicBezTo>
                  <a:cubicBezTo>
                    <a:pt x="18968" y="18196"/>
                    <a:pt x="18968" y="18196"/>
                    <a:pt x="18968" y="18196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8968" y="18327"/>
                    <a:pt x="18968" y="18327"/>
                    <a:pt x="18968" y="18327"/>
                  </a:cubicBezTo>
                  <a:cubicBezTo>
                    <a:pt x="18877" y="18327"/>
                    <a:pt x="18877" y="18327"/>
                    <a:pt x="18877" y="18327"/>
                  </a:cubicBezTo>
                  <a:cubicBezTo>
                    <a:pt x="18877" y="18327"/>
                    <a:pt x="18877" y="18327"/>
                    <a:pt x="18877" y="18327"/>
                  </a:cubicBezTo>
                  <a:cubicBezTo>
                    <a:pt x="18968" y="18458"/>
                    <a:pt x="18968" y="18458"/>
                    <a:pt x="18968" y="18458"/>
                  </a:cubicBezTo>
                  <a:cubicBezTo>
                    <a:pt x="18877" y="18458"/>
                    <a:pt x="18877" y="18458"/>
                    <a:pt x="18877" y="18458"/>
                  </a:cubicBezTo>
                  <a:cubicBezTo>
                    <a:pt x="18877" y="18458"/>
                    <a:pt x="18877" y="18458"/>
                    <a:pt x="18877" y="18458"/>
                  </a:cubicBezTo>
                  <a:cubicBezTo>
                    <a:pt x="18877" y="18589"/>
                    <a:pt x="18877" y="18589"/>
                    <a:pt x="18877" y="18589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589"/>
                    <a:pt x="18787" y="18589"/>
                    <a:pt x="18787" y="18589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851"/>
                    <a:pt x="18787" y="18851"/>
                    <a:pt x="18787" y="18851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696" y="18982"/>
                    <a:pt x="18696" y="18982"/>
                    <a:pt x="18696" y="18982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787" y="19113"/>
                    <a:pt x="18787" y="19113"/>
                    <a:pt x="18787" y="19113"/>
                  </a:cubicBezTo>
                  <a:cubicBezTo>
                    <a:pt x="18787" y="19244"/>
                    <a:pt x="18787" y="19244"/>
                    <a:pt x="18787" y="19244"/>
                  </a:cubicBezTo>
                  <a:cubicBezTo>
                    <a:pt x="18877" y="19244"/>
                    <a:pt x="18877" y="19244"/>
                    <a:pt x="18877" y="19244"/>
                  </a:cubicBezTo>
                  <a:cubicBezTo>
                    <a:pt x="18877" y="19244"/>
                    <a:pt x="18877" y="19244"/>
                    <a:pt x="18877" y="19244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877" y="19375"/>
                    <a:pt x="18877" y="19375"/>
                    <a:pt x="18877" y="19375"/>
                  </a:cubicBezTo>
                  <a:cubicBezTo>
                    <a:pt x="18877" y="19375"/>
                    <a:pt x="18877" y="19375"/>
                    <a:pt x="18877" y="19375"/>
                  </a:cubicBezTo>
                  <a:cubicBezTo>
                    <a:pt x="18877" y="19505"/>
                    <a:pt x="18877" y="19505"/>
                    <a:pt x="18877" y="19505"/>
                  </a:cubicBezTo>
                  <a:cubicBezTo>
                    <a:pt x="18877" y="19505"/>
                    <a:pt x="18877" y="19505"/>
                    <a:pt x="18877" y="19505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877" y="19767"/>
                    <a:pt x="18877" y="19767"/>
                    <a:pt x="18877" y="19767"/>
                  </a:cubicBezTo>
                  <a:cubicBezTo>
                    <a:pt x="18877" y="19898"/>
                    <a:pt x="18877" y="19898"/>
                    <a:pt x="18877" y="19898"/>
                  </a:cubicBezTo>
                  <a:cubicBezTo>
                    <a:pt x="18968" y="20029"/>
                    <a:pt x="18968" y="20029"/>
                    <a:pt x="18968" y="20029"/>
                  </a:cubicBezTo>
                  <a:cubicBezTo>
                    <a:pt x="19059" y="20160"/>
                    <a:pt x="19059" y="20160"/>
                    <a:pt x="19059" y="20160"/>
                  </a:cubicBezTo>
                  <a:cubicBezTo>
                    <a:pt x="19150" y="20160"/>
                    <a:pt x="19150" y="20160"/>
                    <a:pt x="19150" y="20160"/>
                  </a:cubicBezTo>
                  <a:cubicBezTo>
                    <a:pt x="19150" y="20160"/>
                    <a:pt x="19150" y="20160"/>
                    <a:pt x="19150" y="20160"/>
                  </a:cubicBezTo>
                  <a:cubicBezTo>
                    <a:pt x="19059" y="20160"/>
                    <a:pt x="19059" y="20160"/>
                    <a:pt x="19059" y="20160"/>
                  </a:cubicBezTo>
                  <a:cubicBezTo>
                    <a:pt x="18968" y="20160"/>
                    <a:pt x="18968" y="20160"/>
                    <a:pt x="18968" y="20160"/>
                  </a:cubicBezTo>
                  <a:cubicBezTo>
                    <a:pt x="18968" y="20160"/>
                    <a:pt x="18968" y="20160"/>
                    <a:pt x="18968" y="20160"/>
                  </a:cubicBezTo>
                  <a:cubicBezTo>
                    <a:pt x="18877" y="20291"/>
                    <a:pt x="18877" y="20291"/>
                    <a:pt x="18877" y="20291"/>
                  </a:cubicBezTo>
                  <a:cubicBezTo>
                    <a:pt x="18787" y="20422"/>
                    <a:pt x="18787" y="20422"/>
                    <a:pt x="18787" y="20422"/>
                  </a:cubicBezTo>
                  <a:cubicBezTo>
                    <a:pt x="18696" y="20553"/>
                    <a:pt x="18696" y="20553"/>
                    <a:pt x="18696" y="20553"/>
                  </a:cubicBezTo>
                  <a:cubicBezTo>
                    <a:pt x="18696" y="20684"/>
                    <a:pt x="18696" y="20684"/>
                    <a:pt x="18696" y="20684"/>
                  </a:cubicBezTo>
                  <a:cubicBezTo>
                    <a:pt x="18696" y="20815"/>
                    <a:pt x="18696" y="20815"/>
                    <a:pt x="18696" y="20815"/>
                  </a:cubicBezTo>
                  <a:cubicBezTo>
                    <a:pt x="18787" y="20684"/>
                    <a:pt x="18787" y="20684"/>
                    <a:pt x="18787" y="20684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877" y="20422"/>
                    <a:pt x="18877" y="20422"/>
                    <a:pt x="18877" y="20422"/>
                  </a:cubicBezTo>
                  <a:cubicBezTo>
                    <a:pt x="19059" y="20291"/>
                    <a:pt x="19059" y="20291"/>
                    <a:pt x="19059" y="20291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150" y="20422"/>
                    <a:pt x="19150" y="20422"/>
                    <a:pt x="19150" y="20422"/>
                  </a:cubicBezTo>
                  <a:cubicBezTo>
                    <a:pt x="19150" y="20422"/>
                    <a:pt x="19150" y="20422"/>
                    <a:pt x="19150" y="20422"/>
                  </a:cubicBezTo>
                  <a:cubicBezTo>
                    <a:pt x="19150" y="20553"/>
                    <a:pt x="19150" y="20553"/>
                    <a:pt x="19150" y="20553"/>
                  </a:cubicBezTo>
                  <a:cubicBezTo>
                    <a:pt x="19240" y="20553"/>
                    <a:pt x="19240" y="20553"/>
                    <a:pt x="19240" y="20553"/>
                  </a:cubicBezTo>
                  <a:cubicBezTo>
                    <a:pt x="19240" y="20553"/>
                    <a:pt x="19240" y="20553"/>
                    <a:pt x="19240" y="20553"/>
                  </a:cubicBezTo>
                  <a:cubicBezTo>
                    <a:pt x="19150" y="20684"/>
                    <a:pt x="19150" y="20684"/>
                    <a:pt x="19150" y="20684"/>
                  </a:cubicBezTo>
                  <a:cubicBezTo>
                    <a:pt x="19150" y="20684"/>
                    <a:pt x="19150" y="20684"/>
                    <a:pt x="19150" y="20684"/>
                  </a:cubicBezTo>
                  <a:cubicBezTo>
                    <a:pt x="19150" y="20815"/>
                    <a:pt x="19150" y="20815"/>
                    <a:pt x="19150" y="20815"/>
                  </a:cubicBezTo>
                  <a:cubicBezTo>
                    <a:pt x="19150" y="20945"/>
                    <a:pt x="19150" y="20945"/>
                    <a:pt x="19150" y="20945"/>
                  </a:cubicBezTo>
                  <a:cubicBezTo>
                    <a:pt x="19059" y="20945"/>
                    <a:pt x="19059" y="20945"/>
                    <a:pt x="19059" y="20945"/>
                  </a:cubicBezTo>
                  <a:cubicBezTo>
                    <a:pt x="19150" y="21076"/>
                    <a:pt x="19150" y="21076"/>
                    <a:pt x="19150" y="21076"/>
                  </a:cubicBezTo>
                  <a:cubicBezTo>
                    <a:pt x="19150" y="21076"/>
                    <a:pt x="19150" y="21076"/>
                    <a:pt x="19150" y="21076"/>
                  </a:cubicBezTo>
                  <a:cubicBezTo>
                    <a:pt x="19059" y="21076"/>
                    <a:pt x="19059" y="21076"/>
                    <a:pt x="19059" y="21076"/>
                  </a:cubicBezTo>
                  <a:cubicBezTo>
                    <a:pt x="18968" y="21076"/>
                    <a:pt x="18968" y="21076"/>
                    <a:pt x="18968" y="21076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9059" y="21207"/>
                    <a:pt x="19059" y="21207"/>
                    <a:pt x="19059" y="21207"/>
                  </a:cubicBezTo>
                  <a:cubicBezTo>
                    <a:pt x="19150" y="21207"/>
                    <a:pt x="19150" y="21207"/>
                    <a:pt x="19150" y="21207"/>
                  </a:cubicBezTo>
                  <a:cubicBezTo>
                    <a:pt x="19150" y="21207"/>
                    <a:pt x="19150" y="21207"/>
                    <a:pt x="19150" y="21207"/>
                  </a:cubicBezTo>
                  <a:cubicBezTo>
                    <a:pt x="19059" y="21338"/>
                    <a:pt x="19059" y="21338"/>
                    <a:pt x="19059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877" y="21469"/>
                    <a:pt x="18877" y="21469"/>
                    <a:pt x="18877" y="21469"/>
                  </a:cubicBezTo>
                  <a:cubicBezTo>
                    <a:pt x="18968" y="21600"/>
                    <a:pt x="18968" y="21600"/>
                    <a:pt x="18968" y="21600"/>
                  </a:cubicBezTo>
                  <a:cubicBezTo>
                    <a:pt x="18968" y="21600"/>
                    <a:pt x="18968" y="21600"/>
                    <a:pt x="18968" y="21600"/>
                  </a:cubicBezTo>
                  <a:cubicBezTo>
                    <a:pt x="18968" y="21469"/>
                    <a:pt x="18968" y="21469"/>
                    <a:pt x="18968" y="21469"/>
                  </a:cubicBezTo>
                  <a:cubicBezTo>
                    <a:pt x="19059" y="21469"/>
                    <a:pt x="19059" y="21469"/>
                    <a:pt x="19059" y="21469"/>
                  </a:cubicBezTo>
                  <a:cubicBezTo>
                    <a:pt x="19150" y="21469"/>
                    <a:pt x="19150" y="21469"/>
                    <a:pt x="19150" y="21469"/>
                  </a:cubicBezTo>
                  <a:cubicBezTo>
                    <a:pt x="19240" y="21338"/>
                    <a:pt x="19240" y="21338"/>
                    <a:pt x="19240" y="21338"/>
                  </a:cubicBezTo>
                  <a:cubicBezTo>
                    <a:pt x="19331" y="21076"/>
                    <a:pt x="19331" y="21076"/>
                    <a:pt x="19331" y="21076"/>
                  </a:cubicBezTo>
                  <a:cubicBezTo>
                    <a:pt x="19331" y="20945"/>
                    <a:pt x="19331" y="20945"/>
                    <a:pt x="19331" y="20945"/>
                  </a:cubicBezTo>
                  <a:cubicBezTo>
                    <a:pt x="19422" y="20684"/>
                    <a:pt x="19422" y="20684"/>
                    <a:pt x="19422" y="20684"/>
                  </a:cubicBezTo>
                  <a:cubicBezTo>
                    <a:pt x="19513" y="20684"/>
                    <a:pt x="19513" y="20684"/>
                    <a:pt x="19513" y="20684"/>
                  </a:cubicBezTo>
                  <a:cubicBezTo>
                    <a:pt x="19513" y="20684"/>
                    <a:pt x="19513" y="20684"/>
                    <a:pt x="19513" y="20684"/>
                  </a:cubicBezTo>
                  <a:close/>
                  <a:moveTo>
                    <a:pt x="18242" y="21207"/>
                  </a:moveTo>
                  <a:cubicBezTo>
                    <a:pt x="18242" y="21207"/>
                    <a:pt x="18242" y="21207"/>
                    <a:pt x="18242" y="21207"/>
                  </a:cubicBezTo>
                  <a:cubicBezTo>
                    <a:pt x="18242" y="21076"/>
                    <a:pt x="18242" y="21076"/>
                    <a:pt x="18242" y="21076"/>
                  </a:cubicBezTo>
                  <a:cubicBezTo>
                    <a:pt x="18333" y="21207"/>
                    <a:pt x="18333" y="21207"/>
                    <a:pt x="18333" y="21207"/>
                  </a:cubicBezTo>
                  <a:cubicBezTo>
                    <a:pt x="18242" y="21207"/>
                    <a:pt x="18242" y="21207"/>
                    <a:pt x="18242" y="21207"/>
                  </a:cubicBezTo>
                  <a:close/>
                  <a:moveTo>
                    <a:pt x="18696" y="21338"/>
                  </a:moveTo>
                  <a:cubicBezTo>
                    <a:pt x="18787" y="21338"/>
                    <a:pt x="18787" y="21338"/>
                    <a:pt x="18787" y="21338"/>
                  </a:cubicBezTo>
                  <a:cubicBezTo>
                    <a:pt x="18877" y="21338"/>
                    <a:pt x="18877" y="21338"/>
                    <a:pt x="18877" y="21338"/>
                  </a:cubicBezTo>
                  <a:cubicBezTo>
                    <a:pt x="18787" y="21469"/>
                    <a:pt x="18787" y="21469"/>
                    <a:pt x="18787" y="21469"/>
                  </a:cubicBezTo>
                  <a:cubicBezTo>
                    <a:pt x="18696" y="21338"/>
                    <a:pt x="18696" y="21338"/>
                    <a:pt x="18696" y="21338"/>
                  </a:cubicBezTo>
                  <a:close/>
                  <a:moveTo>
                    <a:pt x="18787" y="21076"/>
                  </a:moveTo>
                  <a:cubicBezTo>
                    <a:pt x="18787" y="21076"/>
                    <a:pt x="18787" y="21076"/>
                    <a:pt x="18787" y="21076"/>
                  </a:cubicBezTo>
                  <a:cubicBezTo>
                    <a:pt x="18877" y="21207"/>
                    <a:pt x="18877" y="21207"/>
                    <a:pt x="18877" y="21207"/>
                  </a:cubicBezTo>
                  <a:cubicBezTo>
                    <a:pt x="18787" y="21338"/>
                    <a:pt x="18787" y="21338"/>
                    <a:pt x="18787" y="21338"/>
                  </a:cubicBezTo>
                  <a:cubicBezTo>
                    <a:pt x="18696" y="21207"/>
                    <a:pt x="18696" y="21207"/>
                    <a:pt x="18696" y="21207"/>
                  </a:cubicBezTo>
                  <a:cubicBezTo>
                    <a:pt x="18787" y="21207"/>
                    <a:pt x="18787" y="21207"/>
                    <a:pt x="18787" y="21207"/>
                  </a:cubicBezTo>
                  <a:cubicBezTo>
                    <a:pt x="18787" y="21076"/>
                    <a:pt x="18787" y="21076"/>
                    <a:pt x="18787" y="21076"/>
                  </a:cubicBezTo>
                  <a:close/>
                  <a:moveTo>
                    <a:pt x="18696" y="20945"/>
                  </a:moveTo>
                  <a:cubicBezTo>
                    <a:pt x="18787" y="20945"/>
                    <a:pt x="18787" y="20945"/>
                    <a:pt x="18787" y="20945"/>
                  </a:cubicBezTo>
                  <a:cubicBezTo>
                    <a:pt x="18696" y="21076"/>
                    <a:pt x="18696" y="21076"/>
                    <a:pt x="18696" y="21076"/>
                  </a:cubicBezTo>
                  <a:cubicBezTo>
                    <a:pt x="18696" y="20945"/>
                    <a:pt x="18696" y="20945"/>
                    <a:pt x="18696" y="20945"/>
                  </a:cubicBezTo>
                  <a:cubicBezTo>
                    <a:pt x="18696" y="20945"/>
                    <a:pt x="18696" y="20945"/>
                    <a:pt x="18696" y="20945"/>
                  </a:cubicBezTo>
                  <a:cubicBezTo>
                    <a:pt x="18696" y="20945"/>
                    <a:pt x="18696" y="20945"/>
                    <a:pt x="18696" y="20945"/>
                  </a:cubicBezTo>
                  <a:close/>
                  <a:moveTo>
                    <a:pt x="18787" y="20815"/>
                  </a:moveTo>
                  <a:cubicBezTo>
                    <a:pt x="18877" y="20815"/>
                    <a:pt x="18877" y="20815"/>
                    <a:pt x="18877" y="20815"/>
                  </a:cubicBezTo>
                  <a:cubicBezTo>
                    <a:pt x="18877" y="20684"/>
                    <a:pt x="18877" y="20684"/>
                    <a:pt x="18877" y="20684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968" y="20553"/>
                    <a:pt x="18968" y="20553"/>
                    <a:pt x="18968" y="20553"/>
                  </a:cubicBezTo>
                  <a:cubicBezTo>
                    <a:pt x="18968" y="20553"/>
                    <a:pt x="18968" y="20553"/>
                    <a:pt x="18968" y="20553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150" y="20553"/>
                    <a:pt x="19150" y="20553"/>
                    <a:pt x="19150" y="20553"/>
                  </a:cubicBezTo>
                  <a:cubicBezTo>
                    <a:pt x="19059" y="20684"/>
                    <a:pt x="19059" y="20684"/>
                    <a:pt x="19059" y="20684"/>
                  </a:cubicBezTo>
                  <a:cubicBezTo>
                    <a:pt x="19150" y="20815"/>
                    <a:pt x="19150" y="20815"/>
                    <a:pt x="19150" y="20815"/>
                  </a:cubicBezTo>
                  <a:cubicBezTo>
                    <a:pt x="18968" y="20945"/>
                    <a:pt x="18968" y="20945"/>
                    <a:pt x="18968" y="20945"/>
                  </a:cubicBezTo>
                  <a:cubicBezTo>
                    <a:pt x="18877" y="21076"/>
                    <a:pt x="18877" y="21076"/>
                    <a:pt x="18877" y="21076"/>
                  </a:cubicBezTo>
                  <a:cubicBezTo>
                    <a:pt x="18877" y="21076"/>
                    <a:pt x="18877" y="21076"/>
                    <a:pt x="18877" y="21076"/>
                  </a:cubicBezTo>
                  <a:cubicBezTo>
                    <a:pt x="18877" y="20945"/>
                    <a:pt x="18877" y="20945"/>
                    <a:pt x="18877" y="20945"/>
                  </a:cubicBezTo>
                  <a:cubicBezTo>
                    <a:pt x="18968" y="20815"/>
                    <a:pt x="18968" y="20815"/>
                    <a:pt x="18968" y="20815"/>
                  </a:cubicBezTo>
                  <a:cubicBezTo>
                    <a:pt x="18968" y="20815"/>
                    <a:pt x="18968" y="20815"/>
                    <a:pt x="18968" y="20815"/>
                  </a:cubicBezTo>
                  <a:cubicBezTo>
                    <a:pt x="18877" y="20945"/>
                    <a:pt x="18877" y="20945"/>
                    <a:pt x="18877" y="20945"/>
                  </a:cubicBezTo>
                  <a:cubicBezTo>
                    <a:pt x="18787" y="20815"/>
                    <a:pt x="18787" y="20815"/>
                    <a:pt x="18787" y="20815"/>
                  </a:cubicBezTo>
                  <a:close/>
                  <a:moveTo>
                    <a:pt x="18061" y="21207"/>
                  </a:move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338"/>
                    <a:pt x="18151" y="21338"/>
                    <a:pt x="18151" y="21338"/>
                  </a:cubicBezTo>
                  <a:cubicBezTo>
                    <a:pt x="18242" y="21469"/>
                    <a:pt x="18242" y="21469"/>
                    <a:pt x="18242" y="21469"/>
                  </a:cubicBezTo>
                  <a:cubicBezTo>
                    <a:pt x="18151" y="21600"/>
                    <a:pt x="18151" y="21600"/>
                    <a:pt x="18151" y="21600"/>
                  </a:cubicBezTo>
                  <a:cubicBezTo>
                    <a:pt x="18151" y="21469"/>
                    <a:pt x="18151" y="21469"/>
                    <a:pt x="18151" y="21469"/>
                  </a:cubicBezTo>
                  <a:cubicBezTo>
                    <a:pt x="18151" y="21338"/>
                    <a:pt x="18151" y="21338"/>
                    <a:pt x="18151" y="21338"/>
                  </a:cubicBezTo>
                  <a:cubicBezTo>
                    <a:pt x="18061" y="21207"/>
                    <a:pt x="18061" y="21207"/>
                    <a:pt x="18061" y="21207"/>
                  </a:cubicBezTo>
                  <a:cubicBezTo>
                    <a:pt x="18061" y="21207"/>
                    <a:pt x="18061" y="21207"/>
                    <a:pt x="18061" y="21207"/>
                  </a:cubicBezTo>
                  <a:close/>
                  <a:moveTo>
                    <a:pt x="18151" y="21076"/>
                  </a:moveTo>
                  <a:cubicBezTo>
                    <a:pt x="18151" y="21076"/>
                    <a:pt x="18151" y="21076"/>
                    <a:pt x="18151" y="21076"/>
                  </a:cubicBezTo>
                  <a:cubicBezTo>
                    <a:pt x="18151" y="21076"/>
                    <a:pt x="18151" y="21076"/>
                    <a:pt x="18151" y="21076"/>
                  </a:cubicBezTo>
                  <a:cubicBezTo>
                    <a:pt x="18242" y="21076"/>
                    <a:pt x="18242" y="21076"/>
                    <a:pt x="18242" y="21076"/>
                  </a:cubicBez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076"/>
                    <a:pt x="18151" y="21076"/>
                    <a:pt x="18151" y="21076"/>
                  </a:cubicBezTo>
                  <a:close/>
                  <a:moveTo>
                    <a:pt x="18061" y="20945"/>
                  </a:moveTo>
                  <a:cubicBezTo>
                    <a:pt x="18151" y="20815"/>
                    <a:pt x="18151" y="20815"/>
                    <a:pt x="18151" y="20815"/>
                  </a:cubicBezTo>
                  <a:cubicBezTo>
                    <a:pt x="18151" y="20945"/>
                    <a:pt x="18151" y="20945"/>
                    <a:pt x="18151" y="20945"/>
                  </a:cubicBezTo>
                  <a:cubicBezTo>
                    <a:pt x="18061" y="20945"/>
                    <a:pt x="18061" y="20945"/>
                    <a:pt x="18061" y="20945"/>
                  </a:cubicBezTo>
                  <a:close/>
                  <a:moveTo>
                    <a:pt x="18061" y="20815"/>
                  </a:moveTo>
                  <a:cubicBezTo>
                    <a:pt x="18061" y="20815"/>
                    <a:pt x="18061" y="20815"/>
                    <a:pt x="18061" y="20815"/>
                  </a:cubicBezTo>
                  <a:cubicBezTo>
                    <a:pt x="17970" y="20945"/>
                    <a:pt x="17970" y="20945"/>
                    <a:pt x="17970" y="20945"/>
                  </a:cubicBezTo>
                  <a:cubicBezTo>
                    <a:pt x="18061" y="20815"/>
                    <a:pt x="18061" y="20815"/>
                    <a:pt x="18061" y="20815"/>
                  </a:cubicBezTo>
                  <a:close/>
                  <a:moveTo>
                    <a:pt x="17970" y="20291"/>
                  </a:moveTo>
                  <a:cubicBezTo>
                    <a:pt x="17970" y="20160"/>
                    <a:pt x="17970" y="20160"/>
                    <a:pt x="17970" y="20160"/>
                  </a:cubicBezTo>
                  <a:cubicBezTo>
                    <a:pt x="18061" y="20291"/>
                    <a:pt x="18061" y="20291"/>
                    <a:pt x="18061" y="20291"/>
                  </a:cubicBezTo>
                  <a:cubicBezTo>
                    <a:pt x="17970" y="20291"/>
                    <a:pt x="17970" y="20291"/>
                    <a:pt x="17970" y="20291"/>
                  </a:cubicBezTo>
                  <a:close/>
                  <a:moveTo>
                    <a:pt x="18151" y="20422"/>
                  </a:moveTo>
                  <a:cubicBezTo>
                    <a:pt x="18242" y="20422"/>
                    <a:pt x="18242" y="20422"/>
                    <a:pt x="18242" y="20422"/>
                  </a:cubicBezTo>
                  <a:cubicBezTo>
                    <a:pt x="18242" y="20422"/>
                    <a:pt x="18242" y="20422"/>
                    <a:pt x="18242" y="20422"/>
                  </a:cubicBezTo>
                  <a:cubicBezTo>
                    <a:pt x="18242" y="20422"/>
                    <a:pt x="18242" y="20422"/>
                    <a:pt x="18242" y="20422"/>
                  </a:cubicBezTo>
                  <a:cubicBezTo>
                    <a:pt x="18151" y="20422"/>
                    <a:pt x="18151" y="20422"/>
                    <a:pt x="18151" y="20422"/>
                  </a:cubicBezTo>
                  <a:close/>
                  <a:moveTo>
                    <a:pt x="18242" y="20291"/>
                  </a:moveTo>
                  <a:cubicBezTo>
                    <a:pt x="18242" y="20160"/>
                    <a:pt x="18242" y="20160"/>
                    <a:pt x="18242" y="20160"/>
                  </a:cubicBezTo>
                  <a:cubicBezTo>
                    <a:pt x="18333" y="20160"/>
                    <a:pt x="18333" y="20160"/>
                    <a:pt x="18333" y="20160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333" y="20291"/>
                    <a:pt x="18333" y="20291"/>
                    <a:pt x="18333" y="20291"/>
                  </a:cubicBezTo>
                  <a:cubicBezTo>
                    <a:pt x="18333" y="20291"/>
                    <a:pt x="18333" y="20291"/>
                    <a:pt x="18333" y="20291"/>
                  </a:cubicBezTo>
                  <a:cubicBezTo>
                    <a:pt x="18242" y="20291"/>
                    <a:pt x="18242" y="20291"/>
                    <a:pt x="18242" y="20291"/>
                  </a:cubicBezTo>
                  <a:cubicBezTo>
                    <a:pt x="18242" y="20291"/>
                    <a:pt x="18242" y="20291"/>
                    <a:pt x="18242" y="20291"/>
                  </a:cubicBezTo>
                  <a:close/>
                  <a:moveTo>
                    <a:pt x="18424" y="20291"/>
                  </a:moveTo>
                  <a:cubicBezTo>
                    <a:pt x="18424" y="20160"/>
                    <a:pt x="18424" y="20160"/>
                    <a:pt x="18424" y="20160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333" y="20029"/>
                    <a:pt x="18333" y="20029"/>
                    <a:pt x="18333" y="20029"/>
                  </a:cubicBezTo>
                  <a:cubicBezTo>
                    <a:pt x="18424" y="19898"/>
                    <a:pt x="18424" y="19898"/>
                    <a:pt x="18424" y="19898"/>
                  </a:cubicBezTo>
                  <a:cubicBezTo>
                    <a:pt x="18424" y="20029"/>
                    <a:pt x="18424" y="20029"/>
                    <a:pt x="18424" y="20029"/>
                  </a:cubicBezTo>
                  <a:cubicBezTo>
                    <a:pt x="18514" y="20029"/>
                    <a:pt x="18514" y="20029"/>
                    <a:pt x="18514" y="20029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424" y="20291"/>
                    <a:pt x="18424" y="20291"/>
                    <a:pt x="18424" y="20291"/>
                  </a:cubicBezTo>
                  <a:cubicBezTo>
                    <a:pt x="18514" y="20291"/>
                    <a:pt x="18514" y="20291"/>
                    <a:pt x="18514" y="20291"/>
                  </a:cubicBezTo>
                  <a:cubicBezTo>
                    <a:pt x="18514" y="20291"/>
                    <a:pt x="18514" y="20291"/>
                    <a:pt x="18514" y="20291"/>
                  </a:cubicBezTo>
                  <a:cubicBezTo>
                    <a:pt x="18605" y="20422"/>
                    <a:pt x="18605" y="20422"/>
                    <a:pt x="18605" y="20422"/>
                  </a:cubicBezTo>
                  <a:cubicBezTo>
                    <a:pt x="18605" y="20553"/>
                    <a:pt x="18605" y="20553"/>
                    <a:pt x="18605" y="20553"/>
                  </a:cubicBezTo>
                  <a:cubicBezTo>
                    <a:pt x="18514" y="20553"/>
                    <a:pt x="18514" y="20553"/>
                    <a:pt x="18514" y="20553"/>
                  </a:cubicBezTo>
                  <a:cubicBezTo>
                    <a:pt x="18605" y="20684"/>
                    <a:pt x="18605" y="20684"/>
                    <a:pt x="18605" y="20684"/>
                  </a:cubicBezTo>
                  <a:cubicBezTo>
                    <a:pt x="18605" y="20684"/>
                    <a:pt x="18605" y="20684"/>
                    <a:pt x="18605" y="20684"/>
                  </a:cubicBezTo>
                  <a:cubicBezTo>
                    <a:pt x="18514" y="20684"/>
                    <a:pt x="18514" y="20684"/>
                    <a:pt x="18514" y="20684"/>
                  </a:cubicBezTo>
                  <a:cubicBezTo>
                    <a:pt x="18514" y="20684"/>
                    <a:pt x="18514" y="20684"/>
                    <a:pt x="18514" y="20684"/>
                  </a:cubicBezTo>
                  <a:cubicBezTo>
                    <a:pt x="18514" y="20815"/>
                    <a:pt x="18514" y="20815"/>
                    <a:pt x="18514" y="20815"/>
                  </a:cubicBezTo>
                  <a:cubicBezTo>
                    <a:pt x="18605" y="20815"/>
                    <a:pt x="18605" y="20815"/>
                    <a:pt x="18605" y="20815"/>
                  </a:cubicBezTo>
                  <a:cubicBezTo>
                    <a:pt x="18605" y="20945"/>
                    <a:pt x="18605" y="20945"/>
                    <a:pt x="18605" y="20945"/>
                  </a:cubicBezTo>
                  <a:cubicBezTo>
                    <a:pt x="18514" y="21076"/>
                    <a:pt x="18514" y="21076"/>
                    <a:pt x="18514" y="21076"/>
                  </a:cubicBezTo>
                  <a:cubicBezTo>
                    <a:pt x="18514" y="21076"/>
                    <a:pt x="18514" y="21076"/>
                    <a:pt x="18514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514" y="21207"/>
                    <a:pt x="18514" y="21207"/>
                    <a:pt x="18514" y="21207"/>
                  </a:cubicBezTo>
                  <a:cubicBezTo>
                    <a:pt x="18514" y="21207"/>
                    <a:pt x="18514" y="21207"/>
                    <a:pt x="18514" y="21207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469"/>
                    <a:pt x="18514" y="21469"/>
                    <a:pt x="18514" y="21469"/>
                  </a:cubicBezTo>
                  <a:cubicBezTo>
                    <a:pt x="18514" y="21469"/>
                    <a:pt x="18514" y="21469"/>
                    <a:pt x="18514" y="21469"/>
                  </a:cubicBezTo>
                  <a:cubicBezTo>
                    <a:pt x="18424" y="21469"/>
                    <a:pt x="18424" y="21469"/>
                    <a:pt x="18424" y="21469"/>
                  </a:cubicBezTo>
                  <a:cubicBezTo>
                    <a:pt x="18424" y="21469"/>
                    <a:pt x="18424" y="21469"/>
                    <a:pt x="18424" y="21469"/>
                  </a:cubicBezTo>
                  <a:cubicBezTo>
                    <a:pt x="18424" y="21338"/>
                    <a:pt x="18424" y="21338"/>
                    <a:pt x="18424" y="21338"/>
                  </a:cubicBezTo>
                  <a:cubicBezTo>
                    <a:pt x="18333" y="21338"/>
                    <a:pt x="18333" y="21338"/>
                    <a:pt x="18333" y="21338"/>
                  </a:cubicBezTo>
                  <a:cubicBezTo>
                    <a:pt x="18333" y="21207"/>
                    <a:pt x="18333" y="21207"/>
                    <a:pt x="18333" y="21207"/>
                  </a:cubicBezTo>
                  <a:cubicBezTo>
                    <a:pt x="18424" y="21207"/>
                    <a:pt x="18424" y="21207"/>
                    <a:pt x="18424" y="21207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424" y="21076"/>
                    <a:pt x="18424" y="21076"/>
                    <a:pt x="18424" y="21076"/>
                  </a:cubicBezTo>
                  <a:cubicBezTo>
                    <a:pt x="18424" y="20945"/>
                    <a:pt x="18424" y="20945"/>
                    <a:pt x="18424" y="20945"/>
                  </a:cubicBezTo>
                  <a:cubicBezTo>
                    <a:pt x="18333" y="20945"/>
                    <a:pt x="18333" y="20945"/>
                    <a:pt x="18333" y="20945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333" y="20945"/>
                    <a:pt x="18333" y="20945"/>
                    <a:pt x="18333" y="20945"/>
                  </a:cubicBezTo>
                  <a:cubicBezTo>
                    <a:pt x="18242" y="20945"/>
                    <a:pt x="18242" y="20945"/>
                    <a:pt x="18242" y="20945"/>
                  </a:cubicBezTo>
                  <a:cubicBezTo>
                    <a:pt x="18242" y="20945"/>
                    <a:pt x="18242" y="20945"/>
                    <a:pt x="18242" y="20945"/>
                  </a:cubicBezTo>
                  <a:cubicBezTo>
                    <a:pt x="18242" y="20815"/>
                    <a:pt x="18242" y="20815"/>
                    <a:pt x="18242" y="20815"/>
                  </a:cubicBezTo>
                  <a:cubicBezTo>
                    <a:pt x="18242" y="20815"/>
                    <a:pt x="18242" y="20815"/>
                    <a:pt x="18242" y="20815"/>
                  </a:cubicBezTo>
                  <a:cubicBezTo>
                    <a:pt x="18333" y="20815"/>
                    <a:pt x="18333" y="20815"/>
                    <a:pt x="18333" y="20815"/>
                  </a:cubicBezTo>
                  <a:cubicBezTo>
                    <a:pt x="18333" y="20815"/>
                    <a:pt x="18333" y="20815"/>
                    <a:pt x="18333" y="20815"/>
                  </a:cubicBezTo>
                  <a:cubicBezTo>
                    <a:pt x="18424" y="20684"/>
                    <a:pt x="18424" y="20684"/>
                    <a:pt x="18424" y="20684"/>
                  </a:cubicBezTo>
                  <a:cubicBezTo>
                    <a:pt x="18424" y="20684"/>
                    <a:pt x="18424" y="20684"/>
                    <a:pt x="18424" y="20684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333" y="20684"/>
                    <a:pt x="18333" y="20684"/>
                    <a:pt x="18333" y="20684"/>
                  </a:cubicBezTo>
                  <a:cubicBezTo>
                    <a:pt x="18242" y="20553"/>
                    <a:pt x="18242" y="20553"/>
                    <a:pt x="18242" y="20553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424" y="20422"/>
                    <a:pt x="18424" y="20422"/>
                    <a:pt x="18424" y="20422"/>
                  </a:cubicBezTo>
                  <a:cubicBezTo>
                    <a:pt x="18424" y="20291"/>
                    <a:pt x="18424" y="20291"/>
                    <a:pt x="18424" y="20291"/>
                  </a:cubicBezTo>
                  <a:close/>
                  <a:moveTo>
                    <a:pt x="18877" y="20291"/>
                  </a:moveTo>
                  <a:cubicBezTo>
                    <a:pt x="18787" y="20160"/>
                    <a:pt x="18787" y="20160"/>
                    <a:pt x="18787" y="20160"/>
                  </a:cubicBezTo>
                  <a:cubicBezTo>
                    <a:pt x="18877" y="20160"/>
                    <a:pt x="18877" y="20160"/>
                    <a:pt x="18877" y="20160"/>
                  </a:cubicBezTo>
                  <a:cubicBezTo>
                    <a:pt x="18877" y="20029"/>
                    <a:pt x="18877" y="20029"/>
                    <a:pt x="18877" y="20029"/>
                  </a:cubicBezTo>
                  <a:cubicBezTo>
                    <a:pt x="18877" y="20029"/>
                    <a:pt x="18877" y="20029"/>
                    <a:pt x="18877" y="20029"/>
                  </a:cubicBezTo>
                  <a:cubicBezTo>
                    <a:pt x="18877" y="20160"/>
                    <a:pt x="18877" y="20160"/>
                    <a:pt x="18877" y="20160"/>
                  </a:cubicBezTo>
                  <a:cubicBezTo>
                    <a:pt x="18877" y="20291"/>
                    <a:pt x="18877" y="20291"/>
                    <a:pt x="18877" y="20291"/>
                  </a:cubicBezTo>
                  <a:close/>
                  <a:moveTo>
                    <a:pt x="18696" y="20422"/>
                  </a:move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291"/>
                    <a:pt x="18787" y="20291"/>
                    <a:pt x="18787" y="20291"/>
                  </a:cubicBezTo>
                  <a:cubicBezTo>
                    <a:pt x="18787" y="20422"/>
                    <a:pt x="18787" y="20422"/>
                    <a:pt x="18787" y="20422"/>
                  </a:cubicBezTo>
                  <a:cubicBezTo>
                    <a:pt x="18696" y="20422"/>
                    <a:pt x="18696" y="20422"/>
                    <a:pt x="18696" y="20422"/>
                  </a:cubicBezTo>
                  <a:close/>
                  <a:moveTo>
                    <a:pt x="18696" y="20291"/>
                  </a:moveTo>
                  <a:cubicBezTo>
                    <a:pt x="18696" y="20160"/>
                    <a:pt x="18696" y="20160"/>
                    <a:pt x="18696" y="20160"/>
                  </a:cubicBezTo>
                  <a:cubicBezTo>
                    <a:pt x="18787" y="20029"/>
                    <a:pt x="18787" y="20029"/>
                    <a:pt x="18787" y="20029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696" y="20291"/>
                    <a:pt x="18696" y="20291"/>
                    <a:pt x="18696" y="20291"/>
                  </a:cubicBezTo>
                  <a:cubicBezTo>
                    <a:pt x="18696" y="20291"/>
                    <a:pt x="18696" y="20291"/>
                    <a:pt x="18696" y="20291"/>
                  </a:cubicBezTo>
                  <a:close/>
                  <a:moveTo>
                    <a:pt x="18605" y="20029"/>
                  </a:moveTo>
                  <a:cubicBezTo>
                    <a:pt x="18605" y="19898"/>
                    <a:pt x="18605" y="19898"/>
                    <a:pt x="18605" y="19898"/>
                  </a:cubicBezTo>
                  <a:cubicBezTo>
                    <a:pt x="18787" y="19898"/>
                    <a:pt x="18787" y="19898"/>
                    <a:pt x="18787" y="19898"/>
                  </a:cubicBezTo>
                  <a:cubicBezTo>
                    <a:pt x="18787" y="20029"/>
                    <a:pt x="18787" y="20029"/>
                    <a:pt x="18787" y="20029"/>
                  </a:cubicBezTo>
                  <a:cubicBezTo>
                    <a:pt x="18696" y="20160"/>
                    <a:pt x="18696" y="20160"/>
                    <a:pt x="18696" y="20160"/>
                  </a:cubicBezTo>
                  <a:cubicBezTo>
                    <a:pt x="18605" y="20029"/>
                    <a:pt x="18605" y="20029"/>
                    <a:pt x="18605" y="20029"/>
                  </a:cubicBezTo>
                  <a:cubicBezTo>
                    <a:pt x="18605" y="20029"/>
                    <a:pt x="18605" y="20029"/>
                    <a:pt x="18605" y="20029"/>
                  </a:cubicBezTo>
                  <a:close/>
                  <a:moveTo>
                    <a:pt x="18696" y="19767"/>
                  </a:moveTo>
                  <a:cubicBezTo>
                    <a:pt x="18787" y="19636"/>
                    <a:pt x="18787" y="19636"/>
                    <a:pt x="18787" y="19636"/>
                  </a:cubicBezTo>
                  <a:cubicBezTo>
                    <a:pt x="18787" y="19505"/>
                    <a:pt x="18787" y="19505"/>
                    <a:pt x="18787" y="19505"/>
                  </a:cubicBezTo>
                  <a:cubicBezTo>
                    <a:pt x="18877" y="19767"/>
                    <a:pt x="18877" y="19767"/>
                    <a:pt x="18877" y="19767"/>
                  </a:cubicBezTo>
                  <a:cubicBezTo>
                    <a:pt x="18787" y="19767"/>
                    <a:pt x="18787" y="19767"/>
                    <a:pt x="18787" y="19767"/>
                  </a:cubicBezTo>
                  <a:cubicBezTo>
                    <a:pt x="18696" y="19898"/>
                    <a:pt x="18696" y="19898"/>
                    <a:pt x="18696" y="19898"/>
                  </a:cubicBezTo>
                  <a:cubicBezTo>
                    <a:pt x="18696" y="19767"/>
                    <a:pt x="18696" y="19767"/>
                    <a:pt x="18696" y="19767"/>
                  </a:cubicBezTo>
                  <a:cubicBezTo>
                    <a:pt x="18696" y="19767"/>
                    <a:pt x="18696" y="19767"/>
                    <a:pt x="18696" y="19767"/>
                  </a:cubicBezTo>
                  <a:close/>
                  <a:moveTo>
                    <a:pt x="18424" y="19898"/>
                  </a:moveTo>
                  <a:cubicBezTo>
                    <a:pt x="18424" y="19767"/>
                    <a:pt x="18424" y="19767"/>
                    <a:pt x="18424" y="19767"/>
                  </a:cubicBezTo>
                  <a:cubicBezTo>
                    <a:pt x="18514" y="19505"/>
                    <a:pt x="18514" y="19505"/>
                    <a:pt x="18514" y="19505"/>
                  </a:cubicBezTo>
                  <a:cubicBezTo>
                    <a:pt x="18514" y="19375"/>
                    <a:pt x="18514" y="19375"/>
                    <a:pt x="18514" y="19375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424" y="19244"/>
                    <a:pt x="18424" y="19244"/>
                    <a:pt x="18424" y="19244"/>
                  </a:cubicBezTo>
                  <a:cubicBezTo>
                    <a:pt x="18424" y="19244"/>
                    <a:pt x="18424" y="19244"/>
                    <a:pt x="18424" y="19244"/>
                  </a:cubicBezTo>
                  <a:cubicBezTo>
                    <a:pt x="18514" y="19113"/>
                    <a:pt x="18514" y="19113"/>
                    <a:pt x="18514" y="19113"/>
                  </a:cubicBezTo>
                  <a:cubicBezTo>
                    <a:pt x="18605" y="19244"/>
                    <a:pt x="18605" y="19244"/>
                    <a:pt x="18605" y="19244"/>
                  </a:cubicBezTo>
                  <a:cubicBezTo>
                    <a:pt x="18696" y="19244"/>
                    <a:pt x="18696" y="19244"/>
                    <a:pt x="18696" y="19244"/>
                  </a:cubicBezTo>
                  <a:cubicBezTo>
                    <a:pt x="18787" y="19375"/>
                    <a:pt x="18787" y="19375"/>
                    <a:pt x="18787" y="19375"/>
                  </a:cubicBezTo>
                  <a:cubicBezTo>
                    <a:pt x="18787" y="19505"/>
                    <a:pt x="18787" y="19505"/>
                    <a:pt x="18787" y="19505"/>
                  </a:cubicBezTo>
                  <a:cubicBezTo>
                    <a:pt x="18696" y="19636"/>
                    <a:pt x="18696" y="19636"/>
                    <a:pt x="18696" y="19636"/>
                  </a:cubicBezTo>
                  <a:cubicBezTo>
                    <a:pt x="18605" y="19636"/>
                    <a:pt x="18605" y="19636"/>
                    <a:pt x="18605" y="19636"/>
                  </a:cubicBezTo>
                  <a:cubicBezTo>
                    <a:pt x="18605" y="19505"/>
                    <a:pt x="18605" y="19505"/>
                    <a:pt x="18605" y="19505"/>
                  </a:cubicBezTo>
                  <a:cubicBezTo>
                    <a:pt x="18605" y="19505"/>
                    <a:pt x="18605" y="19505"/>
                    <a:pt x="18605" y="19505"/>
                  </a:cubicBezTo>
                  <a:cubicBezTo>
                    <a:pt x="18605" y="19636"/>
                    <a:pt x="18605" y="19636"/>
                    <a:pt x="18605" y="19636"/>
                  </a:cubicBezTo>
                  <a:cubicBezTo>
                    <a:pt x="18514" y="19767"/>
                    <a:pt x="18514" y="19767"/>
                    <a:pt x="18514" y="19767"/>
                  </a:cubicBezTo>
                  <a:cubicBezTo>
                    <a:pt x="18605" y="19767"/>
                    <a:pt x="18605" y="19767"/>
                    <a:pt x="18605" y="19767"/>
                  </a:cubicBezTo>
                  <a:cubicBezTo>
                    <a:pt x="18514" y="19898"/>
                    <a:pt x="18514" y="19898"/>
                    <a:pt x="18514" y="19898"/>
                  </a:cubicBezTo>
                  <a:cubicBezTo>
                    <a:pt x="18514" y="19767"/>
                    <a:pt x="18514" y="19767"/>
                    <a:pt x="18514" y="19767"/>
                  </a:cubicBezTo>
                  <a:cubicBezTo>
                    <a:pt x="18514" y="19898"/>
                    <a:pt x="18514" y="19898"/>
                    <a:pt x="18514" y="19898"/>
                  </a:cubicBezTo>
                  <a:cubicBezTo>
                    <a:pt x="18424" y="19898"/>
                    <a:pt x="18424" y="19898"/>
                    <a:pt x="18424" y="19898"/>
                  </a:cubicBezTo>
                  <a:close/>
                  <a:moveTo>
                    <a:pt x="18242" y="19767"/>
                  </a:moveTo>
                  <a:cubicBezTo>
                    <a:pt x="18151" y="19636"/>
                    <a:pt x="18151" y="19636"/>
                    <a:pt x="18151" y="19636"/>
                  </a:cubicBezTo>
                  <a:cubicBezTo>
                    <a:pt x="18242" y="19505"/>
                    <a:pt x="18242" y="19505"/>
                    <a:pt x="18242" y="19505"/>
                  </a:cubicBezTo>
                  <a:cubicBezTo>
                    <a:pt x="18151" y="19505"/>
                    <a:pt x="18151" y="19505"/>
                    <a:pt x="18151" y="19505"/>
                  </a:cubicBezTo>
                  <a:cubicBezTo>
                    <a:pt x="18151" y="19375"/>
                    <a:pt x="18151" y="19375"/>
                    <a:pt x="18151" y="19375"/>
                  </a:cubicBezTo>
                  <a:cubicBezTo>
                    <a:pt x="18242" y="19375"/>
                    <a:pt x="18242" y="19375"/>
                    <a:pt x="18242" y="19375"/>
                  </a:cubicBezTo>
                  <a:cubicBezTo>
                    <a:pt x="18242" y="19375"/>
                    <a:pt x="18242" y="19375"/>
                    <a:pt x="18242" y="19375"/>
                  </a:cubicBezTo>
                  <a:cubicBezTo>
                    <a:pt x="18242" y="19244"/>
                    <a:pt x="18242" y="19244"/>
                    <a:pt x="18242" y="19244"/>
                  </a:cubicBezTo>
                  <a:cubicBezTo>
                    <a:pt x="18333" y="19244"/>
                    <a:pt x="18333" y="19244"/>
                    <a:pt x="18333" y="19244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333" y="19505"/>
                    <a:pt x="18333" y="19505"/>
                    <a:pt x="18333" y="19505"/>
                  </a:cubicBezTo>
                  <a:cubicBezTo>
                    <a:pt x="18333" y="19505"/>
                    <a:pt x="18333" y="19505"/>
                    <a:pt x="18333" y="19505"/>
                  </a:cubicBezTo>
                  <a:cubicBezTo>
                    <a:pt x="18424" y="19505"/>
                    <a:pt x="18424" y="19505"/>
                    <a:pt x="18424" y="19505"/>
                  </a:cubicBezTo>
                  <a:cubicBezTo>
                    <a:pt x="18424" y="19505"/>
                    <a:pt x="18424" y="19505"/>
                    <a:pt x="18424" y="19505"/>
                  </a:cubicBezTo>
                  <a:cubicBezTo>
                    <a:pt x="18333" y="19767"/>
                    <a:pt x="18333" y="19767"/>
                    <a:pt x="18333" y="19767"/>
                  </a:cubicBezTo>
                  <a:cubicBezTo>
                    <a:pt x="18242" y="19898"/>
                    <a:pt x="18242" y="19898"/>
                    <a:pt x="18242" y="19898"/>
                  </a:cubicBezTo>
                  <a:cubicBezTo>
                    <a:pt x="18242" y="20029"/>
                    <a:pt x="18242" y="20029"/>
                    <a:pt x="18242" y="20029"/>
                  </a:cubicBezTo>
                  <a:cubicBezTo>
                    <a:pt x="18242" y="20029"/>
                    <a:pt x="18242" y="20029"/>
                    <a:pt x="18242" y="20029"/>
                  </a:cubicBezTo>
                  <a:cubicBezTo>
                    <a:pt x="18151" y="20160"/>
                    <a:pt x="18151" y="20160"/>
                    <a:pt x="18151" y="20160"/>
                  </a:cubicBezTo>
                  <a:cubicBezTo>
                    <a:pt x="18151" y="20029"/>
                    <a:pt x="18151" y="20029"/>
                    <a:pt x="18151" y="20029"/>
                  </a:cubicBezTo>
                  <a:cubicBezTo>
                    <a:pt x="18151" y="19898"/>
                    <a:pt x="18151" y="19898"/>
                    <a:pt x="18151" y="19898"/>
                  </a:cubicBezTo>
                  <a:cubicBezTo>
                    <a:pt x="18061" y="20160"/>
                    <a:pt x="18061" y="20160"/>
                    <a:pt x="18061" y="20160"/>
                  </a:cubicBezTo>
                  <a:cubicBezTo>
                    <a:pt x="18061" y="20029"/>
                    <a:pt x="18061" y="20029"/>
                    <a:pt x="18061" y="20029"/>
                  </a:cubicBezTo>
                  <a:cubicBezTo>
                    <a:pt x="18061" y="20029"/>
                    <a:pt x="18061" y="20029"/>
                    <a:pt x="18061" y="20029"/>
                  </a:cubicBezTo>
                  <a:cubicBezTo>
                    <a:pt x="18061" y="19898"/>
                    <a:pt x="18061" y="19898"/>
                    <a:pt x="18061" y="19898"/>
                  </a:cubicBezTo>
                  <a:cubicBezTo>
                    <a:pt x="18061" y="19898"/>
                    <a:pt x="18061" y="19898"/>
                    <a:pt x="18061" y="19898"/>
                  </a:cubicBezTo>
                  <a:cubicBezTo>
                    <a:pt x="18151" y="19767"/>
                    <a:pt x="18151" y="19767"/>
                    <a:pt x="18151" y="19767"/>
                  </a:cubicBezTo>
                  <a:cubicBezTo>
                    <a:pt x="18151" y="19898"/>
                    <a:pt x="18151" y="19898"/>
                    <a:pt x="18151" y="19898"/>
                  </a:cubicBezTo>
                  <a:cubicBezTo>
                    <a:pt x="18242" y="19767"/>
                    <a:pt x="18242" y="19767"/>
                    <a:pt x="18242" y="19767"/>
                  </a:cubicBezTo>
                  <a:cubicBezTo>
                    <a:pt x="18242" y="19767"/>
                    <a:pt x="18242" y="19767"/>
                    <a:pt x="18242" y="19767"/>
                  </a:cubicBezTo>
                  <a:close/>
                  <a:moveTo>
                    <a:pt x="18151" y="18851"/>
                  </a:moveTo>
                  <a:cubicBezTo>
                    <a:pt x="18242" y="18851"/>
                    <a:pt x="18242" y="18851"/>
                    <a:pt x="18242" y="18851"/>
                  </a:cubicBezTo>
                  <a:cubicBezTo>
                    <a:pt x="18242" y="18851"/>
                    <a:pt x="18242" y="18851"/>
                    <a:pt x="18242" y="18851"/>
                  </a:cubicBezTo>
                  <a:cubicBezTo>
                    <a:pt x="18151" y="18851"/>
                    <a:pt x="18151" y="18851"/>
                    <a:pt x="18151" y="18851"/>
                  </a:cubicBezTo>
                  <a:close/>
                  <a:moveTo>
                    <a:pt x="17970" y="18851"/>
                  </a:moveTo>
                  <a:cubicBezTo>
                    <a:pt x="18061" y="18851"/>
                    <a:pt x="18061" y="18851"/>
                    <a:pt x="18061" y="18851"/>
                  </a:cubicBezTo>
                  <a:cubicBezTo>
                    <a:pt x="18061" y="18720"/>
                    <a:pt x="18061" y="18720"/>
                    <a:pt x="18061" y="18720"/>
                  </a:cubicBezTo>
                  <a:cubicBezTo>
                    <a:pt x="18151" y="18720"/>
                    <a:pt x="18151" y="18720"/>
                    <a:pt x="18151" y="18720"/>
                  </a:cubicBezTo>
                  <a:cubicBezTo>
                    <a:pt x="18151" y="18851"/>
                    <a:pt x="18151" y="18851"/>
                    <a:pt x="18151" y="18851"/>
                  </a:cubicBezTo>
                  <a:cubicBezTo>
                    <a:pt x="18151" y="19113"/>
                    <a:pt x="18151" y="19113"/>
                    <a:pt x="18151" y="19113"/>
                  </a:cubicBezTo>
                  <a:cubicBezTo>
                    <a:pt x="18151" y="19244"/>
                    <a:pt x="18151" y="19244"/>
                    <a:pt x="18151" y="19244"/>
                  </a:cubicBezTo>
                  <a:cubicBezTo>
                    <a:pt x="18061" y="19244"/>
                    <a:pt x="18061" y="19244"/>
                    <a:pt x="18061" y="19244"/>
                  </a:cubicBezTo>
                  <a:cubicBezTo>
                    <a:pt x="18061" y="19505"/>
                    <a:pt x="18061" y="19505"/>
                    <a:pt x="18061" y="19505"/>
                  </a:cubicBezTo>
                  <a:cubicBezTo>
                    <a:pt x="18061" y="19505"/>
                    <a:pt x="18061" y="19505"/>
                    <a:pt x="18061" y="19505"/>
                  </a:cubicBezTo>
                  <a:cubicBezTo>
                    <a:pt x="17970" y="19636"/>
                    <a:pt x="17970" y="19636"/>
                    <a:pt x="17970" y="19636"/>
                  </a:cubicBezTo>
                  <a:cubicBezTo>
                    <a:pt x="17970" y="19767"/>
                    <a:pt x="17970" y="19767"/>
                    <a:pt x="17970" y="19767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767"/>
                    <a:pt x="17970" y="19767"/>
                    <a:pt x="17970" y="19767"/>
                  </a:cubicBezTo>
                  <a:cubicBezTo>
                    <a:pt x="17879" y="19767"/>
                    <a:pt x="17879" y="19767"/>
                    <a:pt x="17879" y="19767"/>
                  </a:cubicBezTo>
                  <a:cubicBezTo>
                    <a:pt x="17879" y="19636"/>
                    <a:pt x="17879" y="19636"/>
                    <a:pt x="17879" y="19636"/>
                  </a:cubicBezTo>
                  <a:cubicBezTo>
                    <a:pt x="17879" y="19505"/>
                    <a:pt x="17879" y="19505"/>
                    <a:pt x="17879" y="1950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970" y="19375"/>
                    <a:pt x="17970" y="19375"/>
                    <a:pt x="17970" y="1937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879" y="19505"/>
                    <a:pt x="17879" y="19505"/>
                    <a:pt x="17879" y="19505"/>
                  </a:cubicBezTo>
                  <a:cubicBezTo>
                    <a:pt x="17879" y="19375"/>
                    <a:pt x="17879" y="19375"/>
                    <a:pt x="17879" y="19375"/>
                  </a:cubicBezTo>
                  <a:cubicBezTo>
                    <a:pt x="17970" y="19375"/>
                    <a:pt x="17970" y="19375"/>
                    <a:pt x="17970" y="19375"/>
                  </a:cubicBezTo>
                  <a:cubicBezTo>
                    <a:pt x="17970" y="19244"/>
                    <a:pt x="17970" y="19244"/>
                    <a:pt x="17970" y="19244"/>
                  </a:cubicBezTo>
                  <a:cubicBezTo>
                    <a:pt x="17879" y="19244"/>
                    <a:pt x="17879" y="19244"/>
                    <a:pt x="17879" y="19244"/>
                  </a:cubicBezTo>
                  <a:cubicBezTo>
                    <a:pt x="17879" y="19244"/>
                    <a:pt x="17879" y="19244"/>
                    <a:pt x="17879" y="19244"/>
                  </a:cubicBezTo>
                  <a:cubicBezTo>
                    <a:pt x="17970" y="19244"/>
                    <a:pt x="17970" y="19244"/>
                    <a:pt x="17970" y="19244"/>
                  </a:cubicBezTo>
                  <a:cubicBezTo>
                    <a:pt x="17970" y="19113"/>
                    <a:pt x="17970" y="19113"/>
                    <a:pt x="17970" y="19113"/>
                  </a:cubicBezTo>
                  <a:cubicBezTo>
                    <a:pt x="17970" y="18982"/>
                    <a:pt x="17970" y="18982"/>
                    <a:pt x="17970" y="18982"/>
                  </a:cubicBezTo>
                  <a:cubicBezTo>
                    <a:pt x="18061" y="18982"/>
                    <a:pt x="18061" y="18982"/>
                    <a:pt x="18061" y="18982"/>
                  </a:cubicBezTo>
                  <a:cubicBezTo>
                    <a:pt x="17970" y="18851"/>
                    <a:pt x="17970" y="18851"/>
                    <a:pt x="17970" y="18851"/>
                  </a:cubicBezTo>
                  <a:cubicBezTo>
                    <a:pt x="17970" y="18851"/>
                    <a:pt x="17970" y="18851"/>
                    <a:pt x="17970" y="18851"/>
                  </a:cubicBezTo>
                  <a:close/>
                  <a:moveTo>
                    <a:pt x="17788" y="18851"/>
                  </a:moveTo>
                  <a:cubicBezTo>
                    <a:pt x="17879" y="18851"/>
                    <a:pt x="17879" y="18851"/>
                    <a:pt x="17879" y="18851"/>
                  </a:cubicBezTo>
                  <a:cubicBezTo>
                    <a:pt x="17879" y="18851"/>
                    <a:pt x="17879" y="18851"/>
                    <a:pt x="17879" y="18851"/>
                  </a:cubicBezTo>
                  <a:cubicBezTo>
                    <a:pt x="17879" y="18982"/>
                    <a:pt x="17879" y="18982"/>
                    <a:pt x="17879" y="18982"/>
                  </a:cubicBezTo>
                  <a:cubicBezTo>
                    <a:pt x="17879" y="19113"/>
                    <a:pt x="17879" y="19113"/>
                    <a:pt x="17879" y="19113"/>
                  </a:cubicBezTo>
                  <a:cubicBezTo>
                    <a:pt x="17788" y="19113"/>
                    <a:pt x="17788" y="19113"/>
                    <a:pt x="17788" y="19113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851"/>
                    <a:pt x="17788" y="18851"/>
                    <a:pt x="17788" y="18851"/>
                  </a:cubicBezTo>
                  <a:close/>
                  <a:moveTo>
                    <a:pt x="18242" y="19113"/>
                  </a:moveTo>
                  <a:cubicBezTo>
                    <a:pt x="18242" y="18982"/>
                    <a:pt x="18242" y="18982"/>
                    <a:pt x="18242" y="18982"/>
                  </a:cubicBezTo>
                  <a:cubicBezTo>
                    <a:pt x="18242" y="18851"/>
                    <a:pt x="18242" y="18851"/>
                    <a:pt x="18242" y="18851"/>
                  </a:cubicBezTo>
                  <a:cubicBezTo>
                    <a:pt x="18333" y="18851"/>
                    <a:pt x="18333" y="18851"/>
                    <a:pt x="18333" y="18851"/>
                  </a:cubicBezTo>
                  <a:cubicBezTo>
                    <a:pt x="18424" y="18851"/>
                    <a:pt x="18424" y="18851"/>
                    <a:pt x="18424" y="18851"/>
                  </a:cubicBezTo>
                  <a:cubicBezTo>
                    <a:pt x="18333" y="18720"/>
                    <a:pt x="18333" y="18720"/>
                    <a:pt x="18333" y="18720"/>
                  </a:cubicBezTo>
                  <a:cubicBezTo>
                    <a:pt x="18424" y="18720"/>
                    <a:pt x="18424" y="18720"/>
                    <a:pt x="18424" y="18720"/>
                  </a:cubicBezTo>
                  <a:cubicBezTo>
                    <a:pt x="18333" y="18589"/>
                    <a:pt x="18333" y="18589"/>
                    <a:pt x="18333" y="18589"/>
                  </a:cubicBezTo>
                  <a:cubicBezTo>
                    <a:pt x="18333" y="18458"/>
                    <a:pt x="18333" y="18458"/>
                    <a:pt x="18333" y="18458"/>
                  </a:cubicBezTo>
                  <a:cubicBezTo>
                    <a:pt x="18424" y="18327"/>
                    <a:pt x="18424" y="18327"/>
                    <a:pt x="18424" y="18327"/>
                  </a:cubicBezTo>
                  <a:cubicBezTo>
                    <a:pt x="18424" y="18065"/>
                    <a:pt x="18424" y="18065"/>
                    <a:pt x="18424" y="18065"/>
                  </a:cubicBezTo>
                  <a:cubicBezTo>
                    <a:pt x="18514" y="17804"/>
                    <a:pt x="18514" y="17804"/>
                    <a:pt x="18514" y="17804"/>
                  </a:cubicBezTo>
                  <a:cubicBezTo>
                    <a:pt x="18514" y="17935"/>
                    <a:pt x="18514" y="17935"/>
                    <a:pt x="18514" y="17935"/>
                  </a:cubicBezTo>
                  <a:cubicBezTo>
                    <a:pt x="18514" y="18065"/>
                    <a:pt x="18514" y="18065"/>
                    <a:pt x="18514" y="18065"/>
                  </a:cubicBezTo>
                  <a:cubicBezTo>
                    <a:pt x="18605" y="18065"/>
                    <a:pt x="18605" y="18065"/>
                    <a:pt x="18605" y="18065"/>
                  </a:cubicBezTo>
                  <a:cubicBezTo>
                    <a:pt x="18696" y="18196"/>
                    <a:pt x="18696" y="18196"/>
                    <a:pt x="18696" y="18196"/>
                  </a:cubicBezTo>
                  <a:cubicBezTo>
                    <a:pt x="18696" y="18589"/>
                    <a:pt x="18696" y="18589"/>
                    <a:pt x="18696" y="18589"/>
                  </a:cubicBezTo>
                  <a:cubicBezTo>
                    <a:pt x="18696" y="18720"/>
                    <a:pt x="18696" y="18720"/>
                    <a:pt x="18696" y="18720"/>
                  </a:cubicBezTo>
                  <a:cubicBezTo>
                    <a:pt x="18605" y="18720"/>
                    <a:pt x="18605" y="18720"/>
                    <a:pt x="18605" y="18720"/>
                  </a:cubicBezTo>
                  <a:cubicBezTo>
                    <a:pt x="18605" y="18458"/>
                    <a:pt x="18605" y="18458"/>
                    <a:pt x="18605" y="18458"/>
                  </a:cubicBezTo>
                  <a:cubicBezTo>
                    <a:pt x="18605" y="18196"/>
                    <a:pt x="18605" y="18196"/>
                    <a:pt x="18605" y="18196"/>
                  </a:cubicBezTo>
                  <a:cubicBezTo>
                    <a:pt x="18605" y="18327"/>
                    <a:pt x="18605" y="18327"/>
                    <a:pt x="18605" y="18327"/>
                  </a:cubicBezTo>
                  <a:cubicBezTo>
                    <a:pt x="18605" y="18720"/>
                    <a:pt x="18605" y="18720"/>
                    <a:pt x="18605" y="18720"/>
                  </a:cubicBezTo>
                  <a:cubicBezTo>
                    <a:pt x="18514" y="18720"/>
                    <a:pt x="18514" y="18720"/>
                    <a:pt x="18514" y="18720"/>
                  </a:cubicBezTo>
                  <a:cubicBezTo>
                    <a:pt x="18514" y="18851"/>
                    <a:pt x="18514" y="18851"/>
                    <a:pt x="18514" y="18851"/>
                  </a:cubicBezTo>
                  <a:cubicBezTo>
                    <a:pt x="18514" y="18851"/>
                    <a:pt x="18514" y="18851"/>
                    <a:pt x="18514" y="18851"/>
                  </a:cubicBezTo>
                  <a:cubicBezTo>
                    <a:pt x="18424" y="18851"/>
                    <a:pt x="18424" y="18851"/>
                    <a:pt x="18424" y="18851"/>
                  </a:cubicBezTo>
                  <a:cubicBezTo>
                    <a:pt x="18424" y="18982"/>
                    <a:pt x="18424" y="18982"/>
                    <a:pt x="18424" y="18982"/>
                  </a:cubicBezTo>
                  <a:cubicBezTo>
                    <a:pt x="18333" y="19113"/>
                    <a:pt x="18333" y="19113"/>
                    <a:pt x="18333" y="19113"/>
                  </a:cubicBezTo>
                  <a:cubicBezTo>
                    <a:pt x="18242" y="19244"/>
                    <a:pt x="18242" y="19244"/>
                    <a:pt x="18242" y="19244"/>
                  </a:cubicBezTo>
                  <a:cubicBezTo>
                    <a:pt x="18242" y="19113"/>
                    <a:pt x="18242" y="19113"/>
                    <a:pt x="18242" y="19113"/>
                  </a:cubicBezTo>
                  <a:close/>
                  <a:moveTo>
                    <a:pt x="17970" y="17935"/>
                  </a:moveTo>
                  <a:cubicBezTo>
                    <a:pt x="18151" y="17935"/>
                    <a:pt x="18151" y="17935"/>
                    <a:pt x="18151" y="17935"/>
                  </a:cubicBezTo>
                  <a:cubicBezTo>
                    <a:pt x="18151" y="17935"/>
                    <a:pt x="18151" y="17935"/>
                    <a:pt x="18151" y="17935"/>
                  </a:cubicBezTo>
                  <a:cubicBezTo>
                    <a:pt x="18151" y="18065"/>
                    <a:pt x="18151" y="18065"/>
                    <a:pt x="18151" y="18065"/>
                  </a:cubicBezTo>
                  <a:cubicBezTo>
                    <a:pt x="18151" y="18065"/>
                    <a:pt x="18151" y="18065"/>
                    <a:pt x="18151" y="18065"/>
                  </a:cubicBezTo>
                  <a:cubicBezTo>
                    <a:pt x="18151" y="18196"/>
                    <a:pt x="18151" y="18196"/>
                    <a:pt x="18151" y="18196"/>
                  </a:cubicBezTo>
                  <a:cubicBezTo>
                    <a:pt x="18242" y="18065"/>
                    <a:pt x="18242" y="18065"/>
                    <a:pt x="18242" y="18065"/>
                  </a:cubicBezTo>
                  <a:cubicBezTo>
                    <a:pt x="18242" y="18065"/>
                    <a:pt x="18242" y="18065"/>
                    <a:pt x="18242" y="18065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327"/>
                    <a:pt x="18333" y="18327"/>
                    <a:pt x="18333" y="18327"/>
                  </a:cubicBezTo>
                  <a:cubicBezTo>
                    <a:pt x="18242" y="18327"/>
                    <a:pt x="18242" y="18327"/>
                    <a:pt x="18242" y="18327"/>
                  </a:cubicBezTo>
                  <a:cubicBezTo>
                    <a:pt x="18242" y="18327"/>
                    <a:pt x="18242" y="18327"/>
                    <a:pt x="18242" y="18327"/>
                  </a:cubicBezTo>
                  <a:cubicBezTo>
                    <a:pt x="18151" y="18196"/>
                    <a:pt x="18151" y="18196"/>
                    <a:pt x="18151" y="18196"/>
                  </a:cubicBezTo>
                  <a:cubicBezTo>
                    <a:pt x="18061" y="18065"/>
                    <a:pt x="18061" y="18065"/>
                    <a:pt x="18061" y="18065"/>
                  </a:cubicBezTo>
                  <a:cubicBezTo>
                    <a:pt x="18061" y="18196"/>
                    <a:pt x="18061" y="18196"/>
                    <a:pt x="18061" y="18196"/>
                  </a:cubicBezTo>
                  <a:cubicBezTo>
                    <a:pt x="18151" y="18327"/>
                    <a:pt x="18151" y="18327"/>
                    <a:pt x="18151" y="18327"/>
                  </a:cubicBezTo>
                  <a:cubicBezTo>
                    <a:pt x="18151" y="18458"/>
                    <a:pt x="18151" y="18458"/>
                    <a:pt x="18151" y="18458"/>
                  </a:cubicBezTo>
                  <a:cubicBezTo>
                    <a:pt x="18242" y="18458"/>
                    <a:pt x="18242" y="18458"/>
                    <a:pt x="18242" y="18458"/>
                  </a:cubicBezTo>
                  <a:cubicBezTo>
                    <a:pt x="18242" y="18589"/>
                    <a:pt x="18242" y="18589"/>
                    <a:pt x="18242" y="18589"/>
                  </a:cubicBezTo>
                  <a:cubicBezTo>
                    <a:pt x="18242" y="18589"/>
                    <a:pt x="18242" y="18589"/>
                    <a:pt x="18242" y="18589"/>
                  </a:cubicBezTo>
                  <a:cubicBezTo>
                    <a:pt x="18242" y="18720"/>
                    <a:pt x="18242" y="18720"/>
                    <a:pt x="18242" y="18720"/>
                  </a:cubicBezTo>
                  <a:cubicBezTo>
                    <a:pt x="18151" y="18720"/>
                    <a:pt x="18151" y="18720"/>
                    <a:pt x="18151" y="18720"/>
                  </a:cubicBezTo>
                  <a:cubicBezTo>
                    <a:pt x="18151" y="18589"/>
                    <a:pt x="18151" y="18589"/>
                    <a:pt x="18151" y="18589"/>
                  </a:cubicBezTo>
                  <a:cubicBezTo>
                    <a:pt x="18061" y="18589"/>
                    <a:pt x="18061" y="18589"/>
                    <a:pt x="18061" y="18589"/>
                  </a:cubicBezTo>
                  <a:cubicBezTo>
                    <a:pt x="17970" y="18327"/>
                    <a:pt x="17970" y="18327"/>
                    <a:pt x="17970" y="18327"/>
                  </a:cubicBezTo>
                  <a:cubicBezTo>
                    <a:pt x="17970" y="18458"/>
                    <a:pt x="17970" y="18458"/>
                    <a:pt x="17970" y="18458"/>
                  </a:cubicBezTo>
                  <a:cubicBezTo>
                    <a:pt x="18061" y="18589"/>
                    <a:pt x="18061" y="18589"/>
                    <a:pt x="18061" y="18589"/>
                  </a:cubicBezTo>
                  <a:cubicBezTo>
                    <a:pt x="18061" y="18720"/>
                    <a:pt x="18061" y="18720"/>
                    <a:pt x="18061" y="18720"/>
                  </a:cubicBezTo>
                  <a:cubicBezTo>
                    <a:pt x="17970" y="18720"/>
                    <a:pt x="17970" y="18720"/>
                    <a:pt x="17970" y="18720"/>
                  </a:cubicBezTo>
                  <a:cubicBezTo>
                    <a:pt x="17879" y="18720"/>
                    <a:pt x="17879" y="18720"/>
                    <a:pt x="17879" y="18720"/>
                  </a:cubicBezTo>
                  <a:cubicBezTo>
                    <a:pt x="17879" y="18589"/>
                    <a:pt x="17879" y="18589"/>
                    <a:pt x="17879" y="18589"/>
                  </a:cubicBezTo>
                  <a:cubicBezTo>
                    <a:pt x="17879" y="18589"/>
                    <a:pt x="17879" y="18589"/>
                    <a:pt x="17879" y="18589"/>
                  </a:cubicBezTo>
                  <a:cubicBezTo>
                    <a:pt x="17879" y="18458"/>
                    <a:pt x="17879" y="18458"/>
                    <a:pt x="17879" y="18458"/>
                  </a:cubicBezTo>
                  <a:cubicBezTo>
                    <a:pt x="17879" y="18458"/>
                    <a:pt x="17879" y="18458"/>
                    <a:pt x="17879" y="18458"/>
                  </a:cubicBezTo>
                  <a:cubicBezTo>
                    <a:pt x="17788" y="18327"/>
                    <a:pt x="17788" y="18327"/>
                    <a:pt x="17788" y="18327"/>
                  </a:cubicBezTo>
                  <a:cubicBezTo>
                    <a:pt x="17879" y="18196"/>
                    <a:pt x="17879" y="18196"/>
                    <a:pt x="17879" y="18196"/>
                  </a:cubicBezTo>
                  <a:cubicBezTo>
                    <a:pt x="17879" y="18196"/>
                    <a:pt x="17879" y="18196"/>
                    <a:pt x="17879" y="18196"/>
                  </a:cubicBezTo>
                  <a:cubicBezTo>
                    <a:pt x="17970" y="18196"/>
                    <a:pt x="17970" y="18196"/>
                    <a:pt x="17970" y="18196"/>
                  </a:cubicBezTo>
                  <a:cubicBezTo>
                    <a:pt x="17879" y="18065"/>
                    <a:pt x="17879" y="18065"/>
                    <a:pt x="17879" y="18065"/>
                  </a:cubicBezTo>
                  <a:cubicBezTo>
                    <a:pt x="17879" y="17935"/>
                    <a:pt x="17879" y="17935"/>
                    <a:pt x="17879" y="17935"/>
                  </a:cubicBezTo>
                  <a:cubicBezTo>
                    <a:pt x="17879" y="17935"/>
                    <a:pt x="17879" y="17935"/>
                    <a:pt x="17879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lose/>
                  <a:moveTo>
                    <a:pt x="18061" y="17804"/>
                  </a:moveTo>
                  <a:cubicBezTo>
                    <a:pt x="18061" y="17673"/>
                    <a:pt x="18061" y="17673"/>
                    <a:pt x="18061" y="17673"/>
                  </a:cubicBezTo>
                  <a:cubicBezTo>
                    <a:pt x="18151" y="17804"/>
                    <a:pt x="18151" y="17804"/>
                    <a:pt x="18151" y="17804"/>
                  </a:cubicBezTo>
                  <a:cubicBezTo>
                    <a:pt x="18061" y="17804"/>
                    <a:pt x="18061" y="17804"/>
                    <a:pt x="18061" y="17804"/>
                  </a:cubicBezTo>
                  <a:cubicBezTo>
                    <a:pt x="18061" y="17804"/>
                    <a:pt x="18061" y="17804"/>
                    <a:pt x="18061" y="17804"/>
                  </a:cubicBezTo>
                  <a:close/>
                  <a:moveTo>
                    <a:pt x="5990" y="11258"/>
                  </a:move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lose/>
                  <a:moveTo>
                    <a:pt x="5990" y="11389"/>
                  </a:moveTo>
                  <a:cubicBezTo>
                    <a:pt x="5990" y="11389"/>
                    <a:pt x="5990" y="11389"/>
                    <a:pt x="5990" y="11389"/>
                  </a:cubicBezTo>
                  <a:cubicBezTo>
                    <a:pt x="5990" y="11520"/>
                    <a:pt x="5990" y="11520"/>
                    <a:pt x="5990" y="11520"/>
                  </a:cubicBezTo>
                  <a:cubicBezTo>
                    <a:pt x="6171" y="11651"/>
                    <a:pt x="6171" y="11651"/>
                    <a:pt x="6171" y="11651"/>
                  </a:cubicBezTo>
                  <a:cubicBezTo>
                    <a:pt x="6081" y="11782"/>
                    <a:pt x="6081" y="11782"/>
                    <a:pt x="6081" y="11782"/>
                  </a:cubicBezTo>
                  <a:cubicBezTo>
                    <a:pt x="5990" y="11651"/>
                    <a:pt x="5990" y="11651"/>
                    <a:pt x="5990" y="11651"/>
                  </a:cubicBezTo>
                  <a:cubicBezTo>
                    <a:pt x="5990" y="11520"/>
                    <a:pt x="5990" y="11520"/>
                    <a:pt x="5990" y="11520"/>
                  </a:cubicBezTo>
                  <a:cubicBezTo>
                    <a:pt x="5899" y="11389"/>
                    <a:pt x="5899" y="11389"/>
                    <a:pt x="5899" y="11389"/>
                  </a:cubicBezTo>
                  <a:cubicBezTo>
                    <a:pt x="5899" y="11389"/>
                    <a:pt x="5990" y="11389"/>
                    <a:pt x="5990" y="11389"/>
                  </a:cubicBezTo>
                  <a:close/>
                  <a:moveTo>
                    <a:pt x="10165" y="9556"/>
                  </a:moveTo>
                  <a:cubicBezTo>
                    <a:pt x="10074" y="9687"/>
                    <a:pt x="10074" y="9687"/>
                    <a:pt x="10074" y="9687"/>
                  </a:cubicBezTo>
                  <a:cubicBezTo>
                    <a:pt x="10074" y="9949"/>
                    <a:pt x="10074" y="9949"/>
                    <a:pt x="10074" y="9949"/>
                  </a:cubicBezTo>
                  <a:cubicBezTo>
                    <a:pt x="10074" y="9949"/>
                    <a:pt x="10074" y="9949"/>
                    <a:pt x="10074" y="9949"/>
                  </a:cubicBezTo>
                  <a:cubicBezTo>
                    <a:pt x="10074" y="9818"/>
                    <a:pt x="10074" y="9818"/>
                    <a:pt x="10074" y="9818"/>
                  </a:cubicBezTo>
                  <a:cubicBezTo>
                    <a:pt x="9983" y="9818"/>
                    <a:pt x="9983" y="9818"/>
                    <a:pt x="9983" y="9818"/>
                  </a:cubicBezTo>
                  <a:cubicBezTo>
                    <a:pt x="9892" y="9818"/>
                    <a:pt x="9892" y="9818"/>
                    <a:pt x="9892" y="9818"/>
                  </a:cubicBezTo>
                  <a:cubicBezTo>
                    <a:pt x="9802" y="9818"/>
                    <a:pt x="9802" y="9818"/>
                    <a:pt x="9802" y="9818"/>
                  </a:cubicBezTo>
                  <a:cubicBezTo>
                    <a:pt x="9802" y="9687"/>
                    <a:pt x="9802" y="9687"/>
                    <a:pt x="9802" y="9687"/>
                  </a:cubicBezTo>
                  <a:cubicBezTo>
                    <a:pt x="10074" y="9425"/>
                    <a:pt x="10074" y="9425"/>
                    <a:pt x="10074" y="9425"/>
                  </a:cubicBezTo>
                  <a:cubicBezTo>
                    <a:pt x="10165" y="9425"/>
                    <a:pt x="10165" y="9425"/>
                    <a:pt x="10165" y="9425"/>
                  </a:cubicBezTo>
                  <a:cubicBezTo>
                    <a:pt x="10165" y="9425"/>
                    <a:pt x="10165" y="9425"/>
                    <a:pt x="10165" y="9425"/>
                  </a:cubicBezTo>
                  <a:cubicBezTo>
                    <a:pt x="10165" y="9556"/>
                    <a:pt x="10165" y="9556"/>
                    <a:pt x="10165" y="9556"/>
                  </a:cubicBezTo>
                  <a:close/>
                  <a:moveTo>
                    <a:pt x="10255" y="9556"/>
                  </a:moveTo>
                  <a:cubicBezTo>
                    <a:pt x="10255" y="9556"/>
                    <a:pt x="10255" y="9556"/>
                    <a:pt x="10255" y="9556"/>
                  </a:cubicBezTo>
                  <a:cubicBezTo>
                    <a:pt x="10255" y="9556"/>
                    <a:pt x="10255" y="9556"/>
                    <a:pt x="10255" y="9556"/>
                  </a:cubicBezTo>
                  <a:cubicBezTo>
                    <a:pt x="10255" y="9425"/>
                    <a:pt x="10255" y="9425"/>
                    <a:pt x="10255" y="9425"/>
                  </a:cubicBezTo>
                  <a:cubicBezTo>
                    <a:pt x="10255" y="9295"/>
                    <a:pt x="10255" y="9295"/>
                    <a:pt x="10255" y="9295"/>
                  </a:cubicBezTo>
                  <a:cubicBezTo>
                    <a:pt x="10165" y="9295"/>
                    <a:pt x="10165" y="9295"/>
                    <a:pt x="10165" y="9295"/>
                  </a:cubicBezTo>
                  <a:cubicBezTo>
                    <a:pt x="10255" y="9164"/>
                    <a:pt x="10255" y="9164"/>
                    <a:pt x="10255" y="9164"/>
                  </a:cubicBezTo>
                  <a:cubicBezTo>
                    <a:pt x="10346" y="9164"/>
                    <a:pt x="10346" y="9164"/>
                    <a:pt x="10346" y="9164"/>
                  </a:cubicBezTo>
                  <a:cubicBezTo>
                    <a:pt x="10528" y="9295"/>
                    <a:pt x="10528" y="9295"/>
                    <a:pt x="10528" y="9295"/>
                  </a:cubicBezTo>
                  <a:cubicBezTo>
                    <a:pt x="10528" y="9425"/>
                    <a:pt x="10528" y="9425"/>
                    <a:pt x="10528" y="9425"/>
                  </a:cubicBezTo>
                  <a:cubicBezTo>
                    <a:pt x="10437" y="9425"/>
                    <a:pt x="10437" y="9425"/>
                    <a:pt x="10437" y="9425"/>
                  </a:cubicBezTo>
                  <a:cubicBezTo>
                    <a:pt x="10255" y="9687"/>
                    <a:pt x="10255" y="9687"/>
                    <a:pt x="10255" y="9687"/>
                  </a:cubicBezTo>
                  <a:cubicBezTo>
                    <a:pt x="10255" y="9556"/>
                    <a:pt x="10255" y="9556"/>
                    <a:pt x="10255" y="9556"/>
                  </a:cubicBezTo>
                  <a:close/>
                  <a:moveTo>
                    <a:pt x="10982" y="8902"/>
                  </a:moveTo>
                  <a:cubicBezTo>
                    <a:pt x="11072" y="8902"/>
                    <a:pt x="11072" y="8902"/>
                    <a:pt x="11072" y="8902"/>
                  </a:cubicBezTo>
                  <a:cubicBezTo>
                    <a:pt x="11163" y="8902"/>
                    <a:pt x="11163" y="8902"/>
                    <a:pt x="11163" y="8902"/>
                  </a:cubicBezTo>
                  <a:cubicBezTo>
                    <a:pt x="11163" y="9033"/>
                    <a:pt x="11163" y="9033"/>
                    <a:pt x="11163" y="9033"/>
                  </a:cubicBezTo>
                  <a:cubicBezTo>
                    <a:pt x="11163" y="9033"/>
                    <a:pt x="11163" y="9033"/>
                    <a:pt x="11163" y="9033"/>
                  </a:cubicBezTo>
                  <a:cubicBezTo>
                    <a:pt x="11072" y="9033"/>
                    <a:pt x="11072" y="9033"/>
                    <a:pt x="11072" y="9033"/>
                  </a:cubicBezTo>
                  <a:cubicBezTo>
                    <a:pt x="10982" y="8902"/>
                    <a:pt x="10982" y="8902"/>
                    <a:pt x="10982" y="8902"/>
                  </a:cubicBezTo>
                  <a:close/>
                  <a:moveTo>
                    <a:pt x="15066" y="14007"/>
                  </a:moveTo>
                  <a:cubicBezTo>
                    <a:pt x="15156" y="14007"/>
                    <a:pt x="15156" y="14007"/>
                    <a:pt x="15156" y="14007"/>
                  </a:cubicBezTo>
                  <a:cubicBezTo>
                    <a:pt x="15156" y="14007"/>
                    <a:pt x="15156" y="14007"/>
                    <a:pt x="15156" y="14007"/>
                  </a:cubicBezTo>
                  <a:cubicBezTo>
                    <a:pt x="15156" y="14007"/>
                    <a:pt x="15156" y="14007"/>
                    <a:pt x="15156" y="14007"/>
                  </a:cubicBezTo>
                  <a:cubicBezTo>
                    <a:pt x="15066" y="14007"/>
                    <a:pt x="15066" y="14007"/>
                    <a:pt x="15066" y="14007"/>
                  </a:cubicBezTo>
                  <a:close/>
                  <a:moveTo>
                    <a:pt x="14703" y="15578"/>
                  </a:moveTo>
                  <a:cubicBezTo>
                    <a:pt x="14793" y="15578"/>
                    <a:pt x="14793" y="15578"/>
                    <a:pt x="14793" y="15578"/>
                  </a:cubicBezTo>
                  <a:cubicBezTo>
                    <a:pt x="14793" y="15578"/>
                    <a:pt x="14793" y="15578"/>
                    <a:pt x="14793" y="15578"/>
                  </a:cubicBezTo>
                  <a:cubicBezTo>
                    <a:pt x="14703" y="15578"/>
                    <a:pt x="14703" y="15578"/>
                    <a:pt x="14703" y="15578"/>
                  </a:cubicBezTo>
                  <a:close/>
                  <a:moveTo>
                    <a:pt x="15610" y="15316"/>
                  </a:moveTo>
                  <a:cubicBezTo>
                    <a:pt x="15701" y="15185"/>
                    <a:pt x="15701" y="15185"/>
                    <a:pt x="15701" y="15185"/>
                  </a:cubicBezTo>
                  <a:cubicBezTo>
                    <a:pt x="15701" y="15185"/>
                    <a:pt x="15701" y="15185"/>
                    <a:pt x="15701" y="15185"/>
                  </a:cubicBezTo>
                  <a:cubicBezTo>
                    <a:pt x="15701" y="15316"/>
                    <a:pt x="15701" y="15316"/>
                    <a:pt x="15701" y="15316"/>
                  </a:cubicBezTo>
                  <a:cubicBezTo>
                    <a:pt x="15610" y="15447"/>
                    <a:pt x="15610" y="15447"/>
                    <a:pt x="15610" y="15447"/>
                  </a:cubicBezTo>
                  <a:cubicBezTo>
                    <a:pt x="15610" y="15316"/>
                    <a:pt x="15610" y="15316"/>
                    <a:pt x="15610" y="15316"/>
                  </a:cubicBezTo>
                  <a:close/>
                  <a:moveTo>
                    <a:pt x="14975" y="14269"/>
                  </a:moveTo>
                  <a:cubicBezTo>
                    <a:pt x="14975" y="14138"/>
                    <a:pt x="14975" y="14138"/>
                    <a:pt x="14975" y="14138"/>
                  </a:cubicBezTo>
                  <a:cubicBezTo>
                    <a:pt x="14975" y="14138"/>
                    <a:pt x="14975" y="14138"/>
                    <a:pt x="14975" y="14138"/>
                  </a:cubicBezTo>
                  <a:cubicBezTo>
                    <a:pt x="15066" y="14269"/>
                    <a:pt x="15066" y="14269"/>
                    <a:pt x="15066" y="14269"/>
                  </a:cubicBezTo>
                  <a:cubicBezTo>
                    <a:pt x="14975" y="14269"/>
                    <a:pt x="14975" y="14269"/>
                    <a:pt x="14975" y="14269"/>
                  </a:cubicBezTo>
                  <a:close/>
                  <a:moveTo>
                    <a:pt x="15066" y="14662"/>
                  </a:moveTo>
                  <a:cubicBezTo>
                    <a:pt x="15066" y="14531"/>
                    <a:pt x="15066" y="14531"/>
                    <a:pt x="15066" y="14531"/>
                  </a:cubicBezTo>
                  <a:cubicBezTo>
                    <a:pt x="15066" y="14400"/>
                    <a:pt x="15066" y="14400"/>
                    <a:pt x="15066" y="14400"/>
                  </a:cubicBezTo>
                  <a:cubicBezTo>
                    <a:pt x="15156" y="14400"/>
                    <a:pt x="15156" y="14400"/>
                    <a:pt x="15156" y="14400"/>
                  </a:cubicBezTo>
                  <a:cubicBezTo>
                    <a:pt x="15156" y="14531"/>
                    <a:pt x="15156" y="14531"/>
                    <a:pt x="15156" y="14531"/>
                  </a:cubicBezTo>
                  <a:cubicBezTo>
                    <a:pt x="15247" y="14531"/>
                    <a:pt x="15247" y="14531"/>
                    <a:pt x="15247" y="14531"/>
                  </a:cubicBezTo>
                  <a:cubicBezTo>
                    <a:pt x="15247" y="14662"/>
                    <a:pt x="15247" y="14662"/>
                    <a:pt x="15247" y="14662"/>
                  </a:cubicBezTo>
                  <a:cubicBezTo>
                    <a:pt x="15156" y="14662"/>
                    <a:pt x="15156" y="14662"/>
                    <a:pt x="15156" y="14662"/>
                  </a:cubicBezTo>
                  <a:cubicBezTo>
                    <a:pt x="15066" y="14662"/>
                    <a:pt x="15066" y="14662"/>
                    <a:pt x="15066" y="14662"/>
                  </a:cubicBezTo>
                  <a:close/>
                  <a:moveTo>
                    <a:pt x="14430" y="15055"/>
                  </a:moveTo>
                  <a:cubicBezTo>
                    <a:pt x="14430" y="15055"/>
                    <a:pt x="14430" y="15055"/>
                    <a:pt x="14430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521" y="14924"/>
                    <a:pt x="14521" y="14924"/>
                    <a:pt x="14521" y="14924"/>
                  </a:cubicBezTo>
                  <a:cubicBezTo>
                    <a:pt x="14612" y="14793"/>
                    <a:pt x="14612" y="14793"/>
                    <a:pt x="14612" y="14793"/>
                  </a:cubicBezTo>
                  <a:cubicBezTo>
                    <a:pt x="14703" y="14793"/>
                    <a:pt x="14703" y="14793"/>
                    <a:pt x="14703" y="14793"/>
                  </a:cubicBezTo>
                  <a:cubicBezTo>
                    <a:pt x="14793" y="14662"/>
                    <a:pt x="14793" y="14662"/>
                    <a:pt x="14793" y="14662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884" y="14531"/>
                    <a:pt x="14884" y="14531"/>
                    <a:pt x="14884" y="14531"/>
                  </a:cubicBezTo>
                  <a:cubicBezTo>
                    <a:pt x="14975" y="14531"/>
                    <a:pt x="14975" y="14531"/>
                    <a:pt x="14975" y="14531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975" y="14662"/>
                    <a:pt x="14975" y="14662"/>
                    <a:pt x="14975" y="14662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793" y="14793"/>
                    <a:pt x="14793" y="14793"/>
                    <a:pt x="14793" y="14793"/>
                  </a:cubicBezTo>
                  <a:cubicBezTo>
                    <a:pt x="14703" y="14924"/>
                    <a:pt x="14703" y="14924"/>
                    <a:pt x="14703" y="14924"/>
                  </a:cubicBezTo>
                  <a:cubicBezTo>
                    <a:pt x="14612" y="14924"/>
                    <a:pt x="14612" y="14924"/>
                    <a:pt x="14612" y="14924"/>
                  </a:cubicBezTo>
                  <a:cubicBezTo>
                    <a:pt x="14612" y="15055"/>
                    <a:pt x="14612" y="15055"/>
                    <a:pt x="14612" y="15055"/>
                  </a:cubicBezTo>
                  <a:cubicBezTo>
                    <a:pt x="14612" y="15055"/>
                    <a:pt x="14612" y="15055"/>
                    <a:pt x="14612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430" y="15055"/>
                    <a:pt x="14430" y="15055"/>
                    <a:pt x="14430" y="15055"/>
                  </a:cubicBezTo>
                  <a:cubicBezTo>
                    <a:pt x="14430" y="15055"/>
                    <a:pt x="14430" y="15055"/>
                    <a:pt x="14430" y="15055"/>
                  </a:cubicBezTo>
                  <a:close/>
                  <a:moveTo>
                    <a:pt x="14430" y="14924"/>
                  </a:moveTo>
                  <a:cubicBezTo>
                    <a:pt x="14521" y="14793"/>
                    <a:pt x="14521" y="14793"/>
                    <a:pt x="14521" y="14793"/>
                  </a:cubicBezTo>
                  <a:cubicBezTo>
                    <a:pt x="14521" y="14793"/>
                    <a:pt x="14521" y="14793"/>
                    <a:pt x="14521" y="14793"/>
                  </a:cubicBezTo>
                  <a:cubicBezTo>
                    <a:pt x="14430" y="14924"/>
                    <a:pt x="14430" y="14924"/>
                    <a:pt x="14430" y="14924"/>
                  </a:cubicBezTo>
                  <a:cubicBezTo>
                    <a:pt x="14430" y="14924"/>
                    <a:pt x="14430" y="14924"/>
                    <a:pt x="14430" y="14924"/>
                  </a:cubicBezTo>
                  <a:close/>
                  <a:moveTo>
                    <a:pt x="14612" y="14662"/>
                  </a:moveTo>
                  <a:cubicBezTo>
                    <a:pt x="14703" y="14531"/>
                    <a:pt x="14703" y="14531"/>
                    <a:pt x="14703" y="14531"/>
                  </a:cubicBezTo>
                  <a:cubicBezTo>
                    <a:pt x="14703" y="14400"/>
                    <a:pt x="14703" y="14400"/>
                    <a:pt x="14703" y="14400"/>
                  </a:cubicBezTo>
                  <a:cubicBezTo>
                    <a:pt x="14793" y="14269"/>
                    <a:pt x="14793" y="14269"/>
                    <a:pt x="14793" y="14269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03" y="14531"/>
                    <a:pt x="14703" y="14531"/>
                    <a:pt x="14703" y="14531"/>
                  </a:cubicBezTo>
                  <a:cubicBezTo>
                    <a:pt x="14703" y="14662"/>
                    <a:pt x="14703" y="14662"/>
                    <a:pt x="14703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lose/>
                  <a:moveTo>
                    <a:pt x="14703" y="14007"/>
                  </a:moveTo>
                  <a:cubicBezTo>
                    <a:pt x="14793" y="13876"/>
                    <a:pt x="14793" y="13876"/>
                    <a:pt x="14793" y="13876"/>
                  </a:cubicBezTo>
                  <a:cubicBezTo>
                    <a:pt x="14793" y="13876"/>
                    <a:pt x="14793" y="13876"/>
                    <a:pt x="14793" y="13876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03" y="14007"/>
                    <a:pt x="14703" y="14007"/>
                    <a:pt x="14703" y="14007"/>
                  </a:cubicBezTo>
                  <a:close/>
                  <a:moveTo>
                    <a:pt x="9892" y="6676"/>
                  </a:moveTo>
                  <a:cubicBezTo>
                    <a:pt x="9892" y="6676"/>
                    <a:pt x="9892" y="6676"/>
                    <a:pt x="9892" y="6676"/>
                  </a:cubicBezTo>
                  <a:cubicBezTo>
                    <a:pt x="9983" y="6676"/>
                    <a:pt x="9983" y="6676"/>
                    <a:pt x="9983" y="6676"/>
                  </a:cubicBezTo>
                  <a:cubicBezTo>
                    <a:pt x="9892" y="6676"/>
                    <a:pt x="9892" y="6676"/>
                    <a:pt x="9892" y="6676"/>
                  </a:cubicBezTo>
                  <a:cubicBezTo>
                    <a:pt x="9892" y="6676"/>
                    <a:pt x="9892" y="6676"/>
                    <a:pt x="9892" y="6676"/>
                  </a:cubicBezTo>
                  <a:close/>
                  <a:moveTo>
                    <a:pt x="8259" y="8902"/>
                  </a:moveTo>
                  <a:cubicBezTo>
                    <a:pt x="8350" y="8640"/>
                    <a:pt x="8350" y="8640"/>
                    <a:pt x="8350" y="8640"/>
                  </a:cubicBezTo>
                  <a:cubicBezTo>
                    <a:pt x="8350" y="8640"/>
                    <a:pt x="8350" y="8640"/>
                    <a:pt x="8350" y="8640"/>
                  </a:cubicBezTo>
                  <a:cubicBezTo>
                    <a:pt x="8259" y="8509"/>
                    <a:pt x="8259" y="8509"/>
                    <a:pt x="8259" y="8509"/>
                  </a:cubicBezTo>
                  <a:cubicBezTo>
                    <a:pt x="8259" y="8378"/>
                    <a:pt x="8259" y="8378"/>
                    <a:pt x="8259" y="8378"/>
                  </a:cubicBezTo>
                  <a:cubicBezTo>
                    <a:pt x="8259" y="8247"/>
                    <a:pt x="8259" y="8247"/>
                    <a:pt x="8259" y="8247"/>
                  </a:cubicBezTo>
                  <a:cubicBezTo>
                    <a:pt x="8168" y="8116"/>
                    <a:pt x="8168" y="8116"/>
                    <a:pt x="8168" y="8116"/>
                  </a:cubicBezTo>
                  <a:cubicBezTo>
                    <a:pt x="8077" y="8116"/>
                    <a:pt x="8077" y="8116"/>
                    <a:pt x="8077" y="8116"/>
                  </a:cubicBezTo>
                  <a:cubicBezTo>
                    <a:pt x="7987" y="8247"/>
                    <a:pt x="7987" y="8247"/>
                    <a:pt x="7987" y="8247"/>
                  </a:cubicBezTo>
                  <a:cubicBezTo>
                    <a:pt x="7896" y="8247"/>
                    <a:pt x="7896" y="8247"/>
                    <a:pt x="7896" y="8247"/>
                  </a:cubicBezTo>
                  <a:cubicBezTo>
                    <a:pt x="7805" y="8116"/>
                    <a:pt x="7805" y="8116"/>
                    <a:pt x="7805" y="8116"/>
                  </a:cubicBezTo>
                  <a:cubicBezTo>
                    <a:pt x="7805" y="7985"/>
                    <a:pt x="7805" y="7985"/>
                    <a:pt x="7805" y="7985"/>
                  </a:cubicBezTo>
                  <a:cubicBezTo>
                    <a:pt x="7987" y="7724"/>
                    <a:pt x="7987" y="7724"/>
                    <a:pt x="7987" y="7724"/>
                  </a:cubicBezTo>
                  <a:cubicBezTo>
                    <a:pt x="8077" y="7462"/>
                    <a:pt x="8077" y="7462"/>
                    <a:pt x="8077" y="7462"/>
                  </a:cubicBezTo>
                  <a:cubicBezTo>
                    <a:pt x="8168" y="7462"/>
                    <a:pt x="8168" y="7462"/>
                    <a:pt x="8168" y="7462"/>
                  </a:cubicBezTo>
                  <a:cubicBezTo>
                    <a:pt x="8168" y="7724"/>
                    <a:pt x="8168" y="7724"/>
                    <a:pt x="8168" y="7724"/>
                  </a:cubicBezTo>
                  <a:cubicBezTo>
                    <a:pt x="8077" y="7855"/>
                    <a:pt x="8077" y="7855"/>
                    <a:pt x="8077" y="7855"/>
                  </a:cubicBezTo>
                  <a:cubicBezTo>
                    <a:pt x="8168" y="7855"/>
                    <a:pt x="8168" y="7855"/>
                    <a:pt x="8168" y="7855"/>
                  </a:cubicBezTo>
                  <a:cubicBezTo>
                    <a:pt x="8168" y="7855"/>
                    <a:pt x="8168" y="7855"/>
                    <a:pt x="8168" y="7855"/>
                  </a:cubicBezTo>
                  <a:cubicBezTo>
                    <a:pt x="8259" y="7985"/>
                    <a:pt x="8259" y="7985"/>
                    <a:pt x="8259" y="7985"/>
                  </a:cubicBezTo>
                  <a:cubicBezTo>
                    <a:pt x="8350" y="7855"/>
                    <a:pt x="8350" y="7855"/>
                    <a:pt x="8350" y="7855"/>
                  </a:cubicBezTo>
                  <a:cubicBezTo>
                    <a:pt x="8531" y="7855"/>
                    <a:pt x="8531" y="7855"/>
                    <a:pt x="8531" y="7855"/>
                  </a:cubicBezTo>
                  <a:cubicBezTo>
                    <a:pt x="8531" y="7985"/>
                    <a:pt x="8531" y="7985"/>
                    <a:pt x="8531" y="7985"/>
                  </a:cubicBezTo>
                  <a:cubicBezTo>
                    <a:pt x="8531" y="8116"/>
                    <a:pt x="8531" y="8116"/>
                    <a:pt x="8531" y="8116"/>
                  </a:cubicBezTo>
                  <a:cubicBezTo>
                    <a:pt x="8531" y="8116"/>
                    <a:pt x="8531" y="8116"/>
                    <a:pt x="8531" y="8116"/>
                  </a:cubicBezTo>
                  <a:cubicBezTo>
                    <a:pt x="8531" y="8247"/>
                    <a:pt x="8531" y="8247"/>
                    <a:pt x="8531" y="8247"/>
                  </a:cubicBezTo>
                  <a:cubicBezTo>
                    <a:pt x="8622" y="8378"/>
                    <a:pt x="8622" y="8378"/>
                    <a:pt x="8622" y="8378"/>
                  </a:cubicBezTo>
                  <a:cubicBezTo>
                    <a:pt x="8622" y="8378"/>
                    <a:pt x="8622" y="8378"/>
                    <a:pt x="8622" y="8378"/>
                  </a:cubicBezTo>
                  <a:cubicBezTo>
                    <a:pt x="8803" y="8640"/>
                    <a:pt x="8803" y="8640"/>
                    <a:pt x="8803" y="8640"/>
                  </a:cubicBezTo>
                  <a:cubicBezTo>
                    <a:pt x="8803" y="8771"/>
                    <a:pt x="8803" y="8771"/>
                    <a:pt x="8803" y="8771"/>
                  </a:cubicBezTo>
                  <a:cubicBezTo>
                    <a:pt x="8713" y="8771"/>
                    <a:pt x="8713" y="8771"/>
                    <a:pt x="8713" y="8771"/>
                  </a:cubicBezTo>
                  <a:cubicBezTo>
                    <a:pt x="8622" y="8640"/>
                    <a:pt x="8622" y="8640"/>
                    <a:pt x="8622" y="8640"/>
                  </a:cubicBezTo>
                  <a:cubicBezTo>
                    <a:pt x="8622" y="8640"/>
                    <a:pt x="8622" y="8640"/>
                    <a:pt x="8622" y="8640"/>
                  </a:cubicBezTo>
                  <a:cubicBezTo>
                    <a:pt x="8531" y="8771"/>
                    <a:pt x="8531" y="8771"/>
                    <a:pt x="8531" y="8771"/>
                  </a:cubicBezTo>
                  <a:cubicBezTo>
                    <a:pt x="8440" y="8771"/>
                    <a:pt x="8440" y="8771"/>
                    <a:pt x="8440" y="8771"/>
                  </a:cubicBezTo>
                  <a:cubicBezTo>
                    <a:pt x="8350" y="8902"/>
                    <a:pt x="8350" y="8902"/>
                    <a:pt x="8350" y="8902"/>
                  </a:cubicBezTo>
                  <a:cubicBezTo>
                    <a:pt x="8259" y="8902"/>
                    <a:pt x="8259" y="8902"/>
                    <a:pt x="8259" y="8902"/>
                  </a:cubicBezTo>
                  <a:close/>
                  <a:moveTo>
                    <a:pt x="7805" y="12436"/>
                  </a:moveTo>
                  <a:cubicBezTo>
                    <a:pt x="7896" y="12436"/>
                    <a:pt x="7896" y="12436"/>
                    <a:pt x="7896" y="12436"/>
                  </a:cubicBezTo>
                  <a:cubicBezTo>
                    <a:pt x="7987" y="12436"/>
                    <a:pt x="7987" y="12436"/>
                    <a:pt x="7987" y="12436"/>
                  </a:cubicBezTo>
                  <a:cubicBezTo>
                    <a:pt x="8077" y="12436"/>
                    <a:pt x="8077" y="12436"/>
                    <a:pt x="8077" y="12436"/>
                  </a:cubicBezTo>
                  <a:cubicBezTo>
                    <a:pt x="8077" y="12436"/>
                    <a:pt x="8077" y="12436"/>
                    <a:pt x="8077" y="12436"/>
                  </a:cubicBezTo>
                  <a:cubicBezTo>
                    <a:pt x="8168" y="12305"/>
                    <a:pt x="8168" y="12305"/>
                    <a:pt x="8168" y="12305"/>
                  </a:cubicBezTo>
                  <a:cubicBezTo>
                    <a:pt x="8259" y="12305"/>
                    <a:pt x="8259" y="12305"/>
                    <a:pt x="8259" y="12305"/>
                  </a:cubicBezTo>
                  <a:cubicBezTo>
                    <a:pt x="8259" y="12436"/>
                    <a:pt x="8259" y="12436"/>
                    <a:pt x="8259" y="12436"/>
                  </a:cubicBezTo>
                  <a:cubicBezTo>
                    <a:pt x="8350" y="12436"/>
                    <a:pt x="8350" y="12436"/>
                    <a:pt x="8350" y="12436"/>
                  </a:cubicBezTo>
                  <a:cubicBezTo>
                    <a:pt x="8440" y="12567"/>
                    <a:pt x="8440" y="12567"/>
                    <a:pt x="8440" y="12567"/>
                  </a:cubicBezTo>
                  <a:cubicBezTo>
                    <a:pt x="8350" y="12698"/>
                    <a:pt x="8350" y="12698"/>
                    <a:pt x="8350" y="12698"/>
                  </a:cubicBezTo>
                  <a:cubicBezTo>
                    <a:pt x="8259" y="12829"/>
                    <a:pt x="8259" y="12829"/>
                    <a:pt x="8259" y="12829"/>
                  </a:cubicBezTo>
                  <a:cubicBezTo>
                    <a:pt x="8168" y="12829"/>
                    <a:pt x="8168" y="12829"/>
                    <a:pt x="8168" y="12829"/>
                  </a:cubicBezTo>
                  <a:cubicBezTo>
                    <a:pt x="8077" y="12829"/>
                    <a:pt x="8077" y="12829"/>
                    <a:pt x="8077" y="12829"/>
                  </a:cubicBezTo>
                  <a:cubicBezTo>
                    <a:pt x="8077" y="12829"/>
                    <a:pt x="8077" y="12829"/>
                    <a:pt x="8077" y="12829"/>
                  </a:cubicBezTo>
                  <a:cubicBezTo>
                    <a:pt x="7987" y="12829"/>
                    <a:pt x="7987" y="12829"/>
                    <a:pt x="7987" y="12829"/>
                  </a:cubicBezTo>
                  <a:cubicBezTo>
                    <a:pt x="7896" y="12829"/>
                    <a:pt x="7896" y="12829"/>
                    <a:pt x="7896" y="12829"/>
                  </a:cubicBezTo>
                  <a:cubicBezTo>
                    <a:pt x="7805" y="12567"/>
                    <a:pt x="7805" y="12567"/>
                    <a:pt x="7805" y="12567"/>
                  </a:cubicBezTo>
                  <a:cubicBezTo>
                    <a:pt x="7805" y="12436"/>
                    <a:pt x="7805" y="12436"/>
                    <a:pt x="7805" y="12436"/>
                  </a:cubicBezTo>
                  <a:close/>
                  <a:moveTo>
                    <a:pt x="13069" y="14007"/>
                  </a:moveTo>
                  <a:cubicBezTo>
                    <a:pt x="13250" y="13876"/>
                    <a:pt x="13250" y="13876"/>
                    <a:pt x="13250" y="13876"/>
                  </a:cubicBezTo>
                  <a:cubicBezTo>
                    <a:pt x="13250" y="13876"/>
                    <a:pt x="13250" y="13876"/>
                    <a:pt x="13250" y="13876"/>
                  </a:cubicBezTo>
                  <a:cubicBezTo>
                    <a:pt x="13250" y="13876"/>
                    <a:pt x="13250" y="13876"/>
                    <a:pt x="13250" y="13876"/>
                  </a:cubicBezTo>
                  <a:cubicBezTo>
                    <a:pt x="13160" y="14007"/>
                    <a:pt x="13160" y="14007"/>
                    <a:pt x="13160" y="14007"/>
                  </a:cubicBezTo>
                  <a:cubicBezTo>
                    <a:pt x="13069" y="14007"/>
                    <a:pt x="13069" y="14007"/>
                    <a:pt x="13069" y="14007"/>
                  </a:cubicBezTo>
                  <a:close/>
                  <a:moveTo>
                    <a:pt x="12252" y="14793"/>
                  </a:moveTo>
                  <a:cubicBezTo>
                    <a:pt x="12343" y="14793"/>
                    <a:pt x="12343" y="14793"/>
                    <a:pt x="12343" y="14793"/>
                  </a:cubicBezTo>
                  <a:cubicBezTo>
                    <a:pt x="12343" y="14793"/>
                    <a:pt x="12343" y="14793"/>
                    <a:pt x="12343" y="14793"/>
                  </a:cubicBezTo>
                  <a:cubicBezTo>
                    <a:pt x="12343" y="14793"/>
                    <a:pt x="12343" y="14793"/>
                    <a:pt x="12343" y="14793"/>
                  </a:cubicBezTo>
                  <a:cubicBezTo>
                    <a:pt x="12252" y="14793"/>
                    <a:pt x="12252" y="14793"/>
                    <a:pt x="12252" y="14793"/>
                  </a:cubicBezTo>
                  <a:close/>
                  <a:moveTo>
                    <a:pt x="12252" y="15709"/>
                  </a:moveTo>
                  <a:cubicBezTo>
                    <a:pt x="12343" y="15578"/>
                    <a:pt x="12343" y="15578"/>
                    <a:pt x="12343" y="15578"/>
                  </a:cubicBezTo>
                  <a:cubicBezTo>
                    <a:pt x="12343" y="15709"/>
                    <a:pt x="12343" y="15709"/>
                    <a:pt x="12343" y="15709"/>
                  </a:cubicBezTo>
                  <a:cubicBezTo>
                    <a:pt x="12343" y="15709"/>
                    <a:pt x="12343" y="15709"/>
                    <a:pt x="12343" y="15709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709"/>
                    <a:pt x="12252" y="15709"/>
                    <a:pt x="12252" y="15709"/>
                  </a:cubicBezTo>
                  <a:cubicBezTo>
                    <a:pt x="12252" y="15709"/>
                    <a:pt x="12252" y="15709"/>
                    <a:pt x="12252" y="15709"/>
                  </a:cubicBezTo>
                  <a:close/>
                  <a:moveTo>
                    <a:pt x="11980" y="16102"/>
                  </a:moveTo>
                  <a:cubicBezTo>
                    <a:pt x="11889" y="16102"/>
                    <a:pt x="11889" y="16102"/>
                    <a:pt x="11889" y="16102"/>
                  </a:cubicBezTo>
                  <a:cubicBezTo>
                    <a:pt x="11980" y="16102"/>
                    <a:pt x="11980" y="16102"/>
                    <a:pt x="11980" y="16102"/>
                  </a:cubicBezTo>
                  <a:cubicBezTo>
                    <a:pt x="11980" y="16102"/>
                    <a:pt x="11980" y="16102"/>
                    <a:pt x="11980" y="16102"/>
                  </a:cubicBezTo>
                  <a:cubicBezTo>
                    <a:pt x="12071" y="16102"/>
                    <a:pt x="12071" y="16102"/>
                    <a:pt x="12071" y="16102"/>
                  </a:cubicBezTo>
                  <a:cubicBezTo>
                    <a:pt x="12071" y="16102"/>
                    <a:pt x="12071" y="16102"/>
                    <a:pt x="12071" y="16102"/>
                  </a:cubicBezTo>
                  <a:cubicBezTo>
                    <a:pt x="12161" y="15971"/>
                    <a:pt x="12161" y="15971"/>
                    <a:pt x="12161" y="15971"/>
                  </a:cubicBezTo>
                  <a:cubicBezTo>
                    <a:pt x="12071" y="15971"/>
                    <a:pt x="12071" y="15971"/>
                    <a:pt x="12071" y="15971"/>
                  </a:cubicBezTo>
                  <a:cubicBezTo>
                    <a:pt x="12161" y="15840"/>
                    <a:pt x="12161" y="15840"/>
                    <a:pt x="12161" y="15840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343" y="15840"/>
                    <a:pt x="12343" y="15840"/>
                    <a:pt x="12343" y="15840"/>
                  </a:cubicBezTo>
                  <a:cubicBezTo>
                    <a:pt x="12343" y="15971"/>
                    <a:pt x="12343" y="15971"/>
                    <a:pt x="12343" y="15971"/>
                  </a:cubicBezTo>
                  <a:cubicBezTo>
                    <a:pt x="12343" y="15971"/>
                    <a:pt x="12343" y="15971"/>
                    <a:pt x="12343" y="15971"/>
                  </a:cubicBezTo>
                  <a:cubicBezTo>
                    <a:pt x="12343" y="16102"/>
                    <a:pt x="12343" y="16102"/>
                    <a:pt x="12343" y="16102"/>
                  </a:cubicBezTo>
                  <a:cubicBezTo>
                    <a:pt x="12343" y="16102"/>
                    <a:pt x="12343" y="16102"/>
                    <a:pt x="12343" y="16102"/>
                  </a:cubicBezTo>
                  <a:cubicBezTo>
                    <a:pt x="12343" y="16233"/>
                    <a:pt x="12343" y="16233"/>
                    <a:pt x="12343" y="16233"/>
                  </a:cubicBezTo>
                  <a:cubicBezTo>
                    <a:pt x="12343" y="16233"/>
                    <a:pt x="12343" y="16233"/>
                    <a:pt x="12343" y="16233"/>
                  </a:cubicBezTo>
                  <a:cubicBezTo>
                    <a:pt x="12252" y="16102"/>
                    <a:pt x="12252" y="16102"/>
                    <a:pt x="12252" y="16102"/>
                  </a:cubicBezTo>
                  <a:cubicBezTo>
                    <a:pt x="12252" y="16233"/>
                    <a:pt x="12252" y="16233"/>
                    <a:pt x="12252" y="16233"/>
                  </a:cubicBezTo>
                  <a:cubicBezTo>
                    <a:pt x="12161" y="16233"/>
                    <a:pt x="12161" y="16233"/>
                    <a:pt x="12161" y="16233"/>
                  </a:cubicBezTo>
                  <a:cubicBezTo>
                    <a:pt x="12161" y="16233"/>
                    <a:pt x="12161" y="16233"/>
                    <a:pt x="12161" y="16233"/>
                  </a:cubicBezTo>
                  <a:cubicBezTo>
                    <a:pt x="12071" y="16233"/>
                    <a:pt x="12071" y="16233"/>
                    <a:pt x="12071" y="16233"/>
                  </a:cubicBezTo>
                  <a:cubicBezTo>
                    <a:pt x="11980" y="16233"/>
                    <a:pt x="11980" y="16233"/>
                    <a:pt x="11980" y="16233"/>
                  </a:cubicBezTo>
                  <a:cubicBezTo>
                    <a:pt x="11980" y="16102"/>
                    <a:pt x="11980" y="16102"/>
                    <a:pt x="11980" y="16102"/>
                  </a:cubicBezTo>
                  <a:close/>
                  <a:moveTo>
                    <a:pt x="11072" y="17280"/>
                  </a:moveTo>
                  <a:cubicBezTo>
                    <a:pt x="11072" y="17280"/>
                    <a:pt x="11072" y="17280"/>
                    <a:pt x="11072" y="17280"/>
                  </a:cubicBezTo>
                  <a:cubicBezTo>
                    <a:pt x="11072" y="17280"/>
                    <a:pt x="11072" y="17280"/>
                    <a:pt x="11072" y="17280"/>
                  </a:cubicBezTo>
                  <a:cubicBezTo>
                    <a:pt x="10982" y="17280"/>
                    <a:pt x="10982" y="17280"/>
                    <a:pt x="10982" y="17280"/>
                  </a:cubicBezTo>
                  <a:cubicBezTo>
                    <a:pt x="10982" y="17149"/>
                    <a:pt x="10982" y="17149"/>
                    <a:pt x="10982" y="17149"/>
                  </a:cubicBezTo>
                  <a:cubicBezTo>
                    <a:pt x="10982" y="17149"/>
                    <a:pt x="10982" y="17149"/>
                    <a:pt x="10982" y="17149"/>
                  </a:cubicBezTo>
                  <a:cubicBezTo>
                    <a:pt x="11072" y="17018"/>
                    <a:pt x="11072" y="17018"/>
                    <a:pt x="11072" y="17018"/>
                  </a:cubicBezTo>
                  <a:cubicBezTo>
                    <a:pt x="10982" y="16887"/>
                    <a:pt x="10982" y="16887"/>
                    <a:pt x="10982" y="16887"/>
                  </a:cubicBezTo>
                  <a:cubicBezTo>
                    <a:pt x="10982" y="16887"/>
                    <a:pt x="10982" y="16887"/>
                    <a:pt x="10982" y="16887"/>
                  </a:cubicBezTo>
                  <a:cubicBezTo>
                    <a:pt x="10982" y="16756"/>
                    <a:pt x="10982" y="16756"/>
                    <a:pt x="10982" y="16756"/>
                  </a:cubicBezTo>
                  <a:cubicBezTo>
                    <a:pt x="11163" y="16625"/>
                    <a:pt x="11163" y="16625"/>
                    <a:pt x="11163" y="16625"/>
                  </a:cubicBezTo>
                  <a:cubicBezTo>
                    <a:pt x="11345" y="16495"/>
                    <a:pt x="11345" y="16495"/>
                    <a:pt x="11345" y="16495"/>
                  </a:cubicBezTo>
                  <a:cubicBezTo>
                    <a:pt x="11435" y="16495"/>
                    <a:pt x="11435" y="16495"/>
                    <a:pt x="11435" y="16495"/>
                  </a:cubicBezTo>
                  <a:cubicBezTo>
                    <a:pt x="11435" y="16495"/>
                    <a:pt x="11435" y="16495"/>
                    <a:pt x="11435" y="16495"/>
                  </a:cubicBezTo>
                  <a:cubicBezTo>
                    <a:pt x="11435" y="16756"/>
                    <a:pt x="11435" y="16756"/>
                    <a:pt x="11435" y="16756"/>
                  </a:cubicBezTo>
                  <a:cubicBezTo>
                    <a:pt x="11435" y="16756"/>
                    <a:pt x="11435" y="16756"/>
                    <a:pt x="11435" y="16756"/>
                  </a:cubicBezTo>
                  <a:cubicBezTo>
                    <a:pt x="11526" y="16625"/>
                    <a:pt x="11526" y="16625"/>
                    <a:pt x="11526" y="16625"/>
                  </a:cubicBezTo>
                  <a:cubicBezTo>
                    <a:pt x="11526" y="16625"/>
                    <a:pt x="11526" y="16625"/>
                    <a:pt x="11526" y="16625"/>
                  </a:cubicBezTo>
                  <a:cubicBezTo>
                    <a:pt x="11526" y="16495"/>
                    <a:pt x="11526" y="16495"/>
                    <a:pt x="11526" y="16495"/>
                  </a:cubicBezTo>
                  <a:cubicBezTo>
                    <a:pt x="11617" y="16625"/>
                    <a:pt x="11617" y="16625"/>
                    <a:pt x="11617" y="16625"/>
                  </a:cubicBezTo>
                  <a:cubicBezTo>
                    <a:pt x="11617" y="16495"/>
                    <a:pt x="11617" y="16495"/>
                    <a:pt x="11617" y="16495"/>
                  </a:cubicBezTo>
                  <a:cubicBezTo>
                    <a:pt x="11526" y="16495"/>
                    <a:pt x="11526" y="16495"/>
                    <a:pt x="11526" y="16495"/>
                  </a:cubicBezTo>
                  <a:cubicBezTo>
                    <a:pt x="11526" y="16364"/>
                    <a:pt x="11526" y="16364"/>
                    <a:pt x="11526" y="16364"/>
                  </a:cubicBezTo>
                  <a:cubicBezTo>
                    <a:pt x="11617" y="16364"/>
                    <a:pt x="11617" y="16364"/>
                    <a:pt x="11617" y="16364"/>
                  </a:cubicBezTo>
                  <a:cubicBezTo>
                    <a:pt x="11617" y="16233"/>
                    <a:pt x="11617" y="16233"/>
                    <a:pt x="11617" y="16233"/>
                  </a:cubicBezTo>
                  <a:cubicBezTo>
                    <a:pt x="11708" y="16364"/>
                    <a:pt x="11708" y="16364"/>
                    <a:pt x="11708" y="16364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625"/>
                    <a:pt x="11708" y="16625"/>
                    <a:pt x="11708" y="1662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98" y="16495"/>
                    <a:pt x="11798" y="16495"/>
                    <a:pt x="11798" y="16495"/>
                  </a:cubicBezTo>
                  <a:cubicBezTo>
                    <a:pt x="11798" y="16495"/>
                    <a:pt x="11798" y="16495"/>
                    <a:pt x="11798" y="16495"/>
                  </a:cubicBezTo>
                  <a:cubicBezTo>
                    <a:pt x="11798" y="16364"/>
                    <a:pt x="11798" y="16364"/>
                    <a:pt x="11798" y="16364"/>
                  </a:cubicBezTo>
                  <a:cubicBezTo>
                    <a:pt x="11798" y="16364"/>
                    <a:pt x="11798" y="16364"/>
                    <a:pt x="11798" y="16364"/>
                  </a:cubicBezTo>
                  <a:cubicBezTo>
                    <a:pt x="11889" y="16233"/>
                    <a:pt x="11889" y="16233"/>
                    <a:pt x="11889" y="16233"/>
                  </a:cubicBezTo>
                  <a:cubicBezTo>
                    <a:pt x="11889" y="16364"/>
                    <a:pt x="11889" y="16364"/>
                    <a:pt x="11889" y="16364"/>
                  </a:cubicBezTo>
                  <a:cubicBezTo>
                    <a:pt x="11889" y="16364"/>
                    <a:pt x="11889" y="16364"/>
                    <a:pt x="11889" y="16364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980" y="16364"/>
                    <a:pt x="11980" y="16364"/>
                    <a:pt x="11980" y="16364"/>
                  </a:cubicBezTo>
                  <a:cubicBezTo>
                    <a:pt x="12071" y="16364"/>
                    <a:pt x="12071" y="16364"/>
                    <a:pt x="12071" y="16364"/>
                  </a:cubicBezTo>
                  <a:cubicBezTo>
                    <a:pt x="12161" y="16364"/>
                    <a:pt x="12161" y="16364"/>
                    <a:pt x="12161" y="16364"/>
                  </a:cubicBezTo>
                  <a:cubicBezTo>
                    <a:pt x="12161" y="16495"/>
                    <a:pt x="12161" y="16495"/>
                    <a:pt x="12161" y="16495"/>
                  </a:cubicBezTo>
                  <a:cubicBezTo>
                    <a:pt x="12071" y="16495"/>
                    <a:pt x="12071" y="16495"/>
                    <a:pt x="12071" y="16495"/>
                  </a:cubicBezTo>
                  <a:cubicBezTo>
                    <a:pt x="11980" y="16495"/>
                    <a:pt x="11980" y="16495"/>
                    <a:pt x="11980" y="16495"/>
                  </a:cubicBezTo>
                  <a:cubicBezTo>
                    <a:pt x="11980" y="16625"/>
                    <a:pt x="11980" y="16625"/>
                    <a:pt x="11980" y="16625"/>
                  </a:cubicBezTo>
                  <a:cubicBezTo>
                    <a:pt x="12071" y="16625"/>
                    <a:pt x="12071" y="16625"/>
                    <a:pt x="12071" y="16625"/>
                  </a:cubicBezTo>
                  <a:cubicBezTo>
                    <a:pt x="12071" y="16756"/>
                    <a:pt x="12071" y="16756"/>
                    <a:pt x="12071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889" y="16756"/>
                    <a:pt x="11889" y="16756"/>
                    <a:pt x="11889" y="16756"/>
                  </a:cubicBezTo>
                  <a:cubicBezTo>
                    <a:pt x="11798" y="16756"/>
                    <a:pt x="11798" y="16756"/>
                    <a:pt x="11798" y="16756"/>
                  </a:cubicBezTo>
                  <a:cubicBezTo>
                    <a:pt x="11798" y="16756"/>
                    <a:pt x="11798" y="16756"/>
                    <a:pt x="11798" y="16756"/>
                  </a:cubicBezTo>
                  <a:cubicBezTo>
                    <a:pt x="11708" y="16756"/>
                    <a:pt x="11708" y="16756"/>
                    <a:pt x="11708" y="16756"/>
                  </a:cubicBezTo>
                  <a:cubicBezTo>
                    <a:pt x="11798" y="16887"/>
                    <a:pt x="11798" y="16887"/>
                    <a:pt x="11798" y="16887"/>
                  </a:cubicBezTo>
                  <a:cubicBezTo>
                    <a:pt x="11889" y="16887"/>
                    <a:pt x="11889" y="16887"/>
                    <a:pt x="11889" y="16887"/>
                  </a:cubicBezTo>
                  <a:cubicBezTo>
                    <a:pt x="11798" y="17018"/>
                    <a:pt x="11798" y="17018"/>
                    <a:pt x="11798" y="17018"/>
                  </a:cubicBezTo>
                  <a:cubicBezTo>
                    <a:pt x="11708" y="17018"/>
                    <a:pt x="11708" y="17018"/>
                    <a:pt x="11708" y="17018"/>
                  </a:cubicBezTo>
                  <a:cubicBezTo>
                    <a:pt x="11708" y="16887"/>
                    <a:pt x="11708" y="16887"/>
                    <a:pt x="11708" y="16887"/>
                  </a:cubicBezTo>
                  <a:cubicBezTo>
                    <a:pt x="11617" y="16887"/>
                    <a:pt x="11617" y="16887"/>
                    <a:pt x="11617" y="16887"/>
                  </a:cubicBezTo>
                  <a:cubicBezTo>
                    <a:pt x="11526" y="16887"/>
                    <a:pt x="11526" y="16887"/>
                    <a:pt x="11526" y="16887"/>
                  </a:cubicBezTo>
                  <a:cubicBezTo>
                    <a:pt x="11617" y="17018"/>
                    <a:pt x="11617" y="17018"/>
                    <a:pt x="11617" y="17018"/>
                  </a:cubicBezTo>
                  <a:cubicBezTo>
                    <a:pt x="11617" y="17018"/>
                    <a:pt x="11617" y="17018"/>
                    <a:pt x="11617" y="17018"/>
                  </a:cubicBezTo>
                  <a:cubicBezTo>
                    <a:pt x="11617" y="17149"/>
                    <a:pt x="11617" y="17149"/>
                    <a:pt x="11617" y="17149"/>
                  </a:cubicBezTo>
                  <a:cubicBezTo>
                    <a:pt x="11526" y="17018"/>
                    <a:pt x="11526" y="17018"/>
                    <a:pt x="11526" y="17018"/>
                  </a:cubicBezTo>
                  <a:cubicBezTo>
                    <a:pt x="11435" y="17149"/>
                    <a:pt x="11435" y="17149"/>
                    <a:pt x="11435" y="17149"/>
                  </a:cubicBezTo>
                  <a:cubicBezTo>
                    <a:pt x="11435" y="17149"/>
                    <a:pt x="11435" y="17149"/>
                    <a:pt x="11435" y="17149"/>
                  </a:cubicBezTo>
                  <a:cubicBezTo>
                    <a:pt x="11345" y="17149"/>
                    <a:pt x="11345" y="17149"/>
                    <a:pt x="11345" y="17149"/>
                  </a:cubicBezTo>
                  <a:cubicBezTo>
                    <a:pt x="11345" y="17149"/>
                    <a:pt x="11345" y="17149"/>
                    <a:pt x="11345" y="17149"/>
                  </a:cubicBezTo>
                  <a:cubicBezTo>
                    <a:pt x="11345" y="17280"/>
                    <a:pt x="11345" y="17280"/>
                    <a:pt x="11345" y="17280"/>
                  </a:cubicBezTo>
                  <a:cubicBezTo>
                    <a:pt x="11345" y="17280"/>
                    <a:pt x="11345" y="17280"/>
                    <a:pt x="11345" y="17280"/>
                  </a:cubicBezTo>
                  <a:cubicBezTo>
                    <a:pt x="11254" y="17411"/>
                    <a:pt x="11254" y="17411"/>
                    <a:pt x="11254" y="17411"/>
                  </a:cubicBezTo>
                  <a:cubicBezTo>
                    <a:pt x="11254" y="17411"/>
                    <a:pt x="11254" y="17411"/>
                    <a:pt x="11254" y="17411"/>
                  </a:cubicBezTo>
                  <a:cubicBezTo>
                    <a:pt x="11163" y="17542"/>
                    <a:pt x="11163" y="17542"/>
                    <a:pt x="11163" y="17542"/>
                  </a:cubicBezTo>
                  <a:cubicBezTo>
                    <a:pt x="11163" y="17542"/>
                    <a:pt x="11163" y="17542"/>
                    <a:pt x="11163" y="17542"/>
                  </a:cubicBezTo>
                  <a:cubicBezTo>
                    <a:pt x="11072" y="17542"/>
                    <a:pt x="11072" y="17542"/>
                    <a:pt x="11072" y="17542"/>
                  </a:cubicBezTo>
                  <a:cubicBezTo>
                    <a:pt x="11072" y="17411"/>
                    <a:pt x="11072" y="17411"/>
                    <a:pt x="11072" y="17411"/>
                  </a:cubicBezTo>
                  <a:cubicBezTo>
                    <a:pt x="11254" y="17280"/>
                    <a:pt x="11254" y="17280"/>
                    <a:pt x="11254" y="17280"/>
                  </a:cubicBezTo>
                  <a:cubicBezTo>
                    <a:pt x="11254" y="17280"/>
                    <a:pt x="11254" y="17280"/>
                    <a:pt x="11254" y="17280"/>
                  </a:cubicBezTo>
                  <a:cubicBezTo>
                    <a:pt x="11254" y="17149"/>
                    <a:pt x="11254" y="17149"/>
                    <a:pt x="11254" y="17149"/>
                  </a:cubicBezTo>
                  <a:cubicBezTo>
                    <a:pt x="11254" y="17149"/>
                    <a:pt x="11254" y="17149"/>
                    <a:pt x="11254" y="17149"/>
                  </a:cubicBezTo>
                  <a:cubicBezTo>
                    <a:pt x="11163" y="17280"/>
                    <a:pt x="11163" y="17280"/>
                    <a:pt x="11163" y="17280"/>
                  </a:cubicBezTo>
                  <a:cubicBezTo>
                    <a:pt x="11163" y="17149"/>
                    <a:pt x="11163" y="17149"/>
                    <a:pt x="11163" y="17149"/>
                  </a:cubicBezTo>
                  <a:cubicBezTo>
                    <a:pt x="11163" y="17149"/>
                    <a:pt x="11163" y="17149"/>
                    <a:pt x="11163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280"/>
                    <a:pt x="11072" y="17280"/>
                    <a:pt x="11072" y="17280"/>
                  </a:cubicBezTo>
                  <a:close/>
                  <a:moveTo>
                    <a:pt x="10982" y="17673"/>
                  </a:moveTo>
                  <a:cubicBezTo>
                    <a:pt x="10982" y="17673"/>
                    <a:pt x="10982" y="17673"/>
                    <a:pt x="10982" y="17673"/>
                  </a:cubicBezTo>
                  <a:cubicBezTo>
                    <a:pt x="10982" y="17673"/>
                    <a:pt x="10982" y="17673"/>
                    <a:pt x="10982" y="17673"/>
                  </a:cubicBezTo>
                  <a:cubicBezTo>
                    <a:pt x="10982" y="17673"/>
                    <a:pt x="10982" y="17673"/>
                    <a:pt x="10982" y="17673"/>
                  </a:cubicBezTo>
                  <a:close/>
                  <a:moveTo>
                    <a:pt x="10709" y="17804"/>
                  </a:moveTo>
                  <a:cubicBezTo>
                    <a:pt x="10800" y="17673"/>
                    <a:pt x="10800" y="17673"/>
                    <a:pt x="10800" y="17673"/>
                  </a:cubicBezTo>
                  <a:cubicBezTo>
                    <a:pt x="10891" y="17542"/>
                    <a:pt x="10891" y="17542"/>
                    <a:pt x="10891" y="17542"/>
                  </a:cubicBezTo>
                  <a:cubicBezTo>
                    <a:pt x="10800" y="17804"/>
                    <a:pt x="10800" y="17804"/>
                    <a:pt x="10800" y="17804"/>
                  </a:cubicBezTo>
                  <a:cubicBezTo>
                    <a:pt x="10709" y="17804"/>
                    <a:pt x="10709" y="17804"/>
                    <a:pt x="10709" y="17804"/>
                  </a:cubicBezTo>
                  <a:close/>
                  <a:moveTo>
                    <a:pt x="10165" y="18327"/>
                  </a:moveTo>
                  <a:cubicBezTo>
                    <a:pt x="10165" y="18327"/>
                    <a:pt x="10165" y="18327"/>
                    <a:pt x="10165" y="18327"/>
                  </a:cubicBezTo>
                  <a:cubicBezTo>
                    <a:pt x="10165" y="18327"/>
                    <a:pt x="10165" y="18327"/>
                    <a:pt x="10165" y="18327"/>
                  </a:cubicBezTo>
                  <a:cubicBezTo>
                    <a:pt x="10255" y="18196"/>
                    <a:pt x="10255" y="18196"/>
                    <a:pt x="10255" y="18196"/>
                  </a:cubicBezTo>
                  <a:cubicBezTo>
                    <a:pt x="10255" y="18327"/>
                    <a:pt x="10255" y="18327"/>
                    <a:pt x="10255" y="18327"/>
                  </a:cubicBezTo>
                  <a:cubicBezTo>
                    <a:pt x="10165" y="18327"/>
                    <a:pt x="10165" y="18327"/>
                    <a:pt x="10165" y="18327"/>
                  </a:cubicBezTo>
                  <a:close/>
                  <a:moveTo>
                    <a:pt x="9892" y="17411"/>
                  </a:moveTo>
                  <a:cubicBezTo>
                    <a:pt x="9983" y="17411"/>
                    <a:pt x="9983" y="17411"/>
                    <a:pt x="9983" y="17411"/>
                  </a:cubicBezTo>
                  <a:cubicBezTo>
                    <a:pt x="9983" y="17542"/>
                    <a:pt x="9983" y="17542"/>
                    <a:pt x="9983" y="17542"/>
                  </a:cubicBezTo>
                  <a:cubicBezTo>
                    <a:pt x="9892" y="17542"/>
                    <a:pt x="9892" y="17542"/>
                    <a:pt x="9892" y="17542"/>
                  </a:cubicBezTo>
                  <a:cubicBezTo>
                    <a:pt x="9892" y="17411"/>
                    <a:pt x="9892" y="17411"/>
                    <a:pt x="9892" y="17411"/>
                  </a:cubicBezTo>
                  <a:close/>
                  <a:moveTo>
                    <a:pt x="8350" y="18327"/>
                  </a:moveTo>
                  <a:cubicBezTo>
                    <a:pt x="8259" y="18327"/>
                    <a:pt x="8350" y="18327"/>
                    <a:pt x="8350" y="18327"/>
                  </a:cubicBezTo>
                  <a:cubicBezTo>
                    <a:pt x="8350" y="18327"/>
                    <a:pt x="8350" y="18327"/>
                    <a:pt x="8350" y="18327"/>
                  </a:cubicBezTo>
                  <a:cubicBezTo>
                    <a:pt x="8350" y="18327"/>
                    <a:pt x="8350" y="18327"/>
                    <a:pt x="8350" y="18327"/>
                  </a:cubicBezTo>
                  <a:close/>
                  <a:moveTo>
                    <a:pt x="8168" y="18327"/>
                  </a:moveTo>
                  <a:cubicBezTo>
                    <a:pt x="8259" y="18458"/>
                    <a:pt x="8259" y="18458"/>
                    <a:pt x="8259" y="18458"/>
                  </a:cubicBezTo>
                  <a:cubicBezTo>
                    <a:pt x="8259" y="18458"/>
                    <a:pt x="8259" y="18458"/>
                    <a:pt x="8259" y="18458"/>
                  </a:cubicBezTo>
                  <a:cubicBezTo>
                    <a:pt x="8168" y="18327"/>
                    <a:pt x="8168" y="18327"/>
                    <a:pt x="8168" y="18327"/>
                  </a:cubicBezTo>
                  <a:close/>
                  <a:moveTo>
                    <a:pt x="8531" y="18720"/>
                  </a:moveTo>
                  <a:cubicBezTo>
                    <a:pt x="8622" y="18851"/>
                    <a:pt x="8622" y="18851"/>
                    <a:pt x="8622" y="18851"/>
                  </a:cubicBezTo>
                  <a:cubicBezTo>
                    <a:pt x="8531" y="18851"/>
                    <a:pt x="8531" y="18851"/>
                    <a:pt x="8531" y="18851"/>
                  </a:cubicBezTo>
                  <a:cubicBezTo>
                    <a:pt x="8531" y="18851"/>
                    <a:pt x="8531" y="18851"/>
                    <a:pt x="8531" y="18851"/>
                  </a:cubicBezTo>
                  <a:cubicBezTo>
                    <a:pt x="8531" y="18720"/>
                    <a:pt x="8531" y="18720"/>
                    <a:pt x="8531" y="18720"/>
                  </a:cubicBezTo>
                  <a:close/>
                  <a:moveTo>
                    <a:pt x="8531" y="18720"/>
                  </a:moveTo>
                  <a:cubicBezTo>
                    <a:pt x="8531" y="18589"/>
                    <a:pt x="8531" y="18589"/>
                    <a:pt x="8531" y="18589"/>
                  </a:cubicBezTo>
                  <a:cubicBezTo>
                    <a:pt x="8531" y="18720"/>
                    <a:pt x="8531" y="18720"/>
                    <a:pt x="8531" y="18720"/>
                  </a:cubicBezTo>
                  <a:cubicBezTo>
                    <a:pt x="8531" y="18720"/>
                    <a:pt x="8531" y="18720"/>
                    <a:pt x="8531" y="18720"/>
                  </a:cubicBezTo>
                  <a:close/>
                  <a:moveTo>
                    <a:pt x="8168" y="18851"/>
                  </a:moveTo>
                  <a:cubicBezTo>
                    <a:pt x="8259" y="18720"/>
                    <a:pt x="8259" y="18720"/>
                    <a:pt x="8259" y="18720"/>
                  </a:cubicBezTo>
                  <a:cubicBezTo>
                    <a:pt x="8259" y="18589"/>
                    <a:pt x="8259" y="18589"/>
                    <a:pt x="8259" y="18589"/>
                  </a:cubicBezTo>
                  <a:cubicBezTo>
                    <a:pt x="8350" y="18589"/>
                    <a:pt x="8350" y="18589"/>
                    <a:pt x="8350" y="18589"/>
                  </a:cubicBezTo>
                  <a:cubicBezTo>
                    <a:pt x="8440" y="18589"/>
                    <a:pt x="8440" y="18589"/>
                    <a:pt x="8440" y="18589"/>
                  </a:cubicBezTo>
                  <a:cubicBezTo>
                    <a:pt x="8350" y="18589"/>
                    <a:pt x="8350" y="18589"/>
                    <a:pt x="8350" y="18589"/>
                  </a:cubicBezTo>
                  <a:cubicBezTo>
                    <a:pt x="8350" y="18720"/>
                    <a:pt x="8350" y="18720"/>
                    <a:pt x="8350" y="18720"/>
                  </a:cubicBezTo>
                  <a:cubicBezTo>
                    <a:pt x="8259" y="18851"/>
                    <a:pt x="8259" y="18851"/>
                    <a:pt x="8259" y="18851"/>
                  </a:cubicBezTo>
                  <a:cubicBezTo>
                    <a:pt x="8168" y="18851"/>
                    <a:pt x="8168" y="18851"/>
                    <a:pt x="8168" y="18851"/>
                  </a:cubicBezTo>
                  <a:close/>
                  <a:moveTo>
                    <a:pt x="8077" y="18589"/>
                  </a:moveTo>
                  <a:cubicBezTo>
                    <a:pt x="7987" y="18458"/>
                    <a:pt x="7987" y="18458"/>
                    <a:pt x="7987" y="18458"/>
                  </a:cubicBezTo>
                  <a:cubicBezTo>
                    <a:pt x="8077" y="18327"/>
                    <a:pt x="8077" y="18327"/>
                    <a:pt x="8077" y="18327"/>
                  </a:cubicBezTo>
                  <a:cubicBezTo>
                    <a:pt x="8077" y="18327"/>
                    <a:pt x="8077" y="18327"/>
                    <a:pt x="8077" y="18327"/>
                  </a:cubicBezTo>
                  <a:cubicBezTo>
                    <a:pt x="8168" y="18458"/>
                    <a:pt x="8168" y="18458"/>
                    <a:pt x="8168" y="18458"/>
                  </a:cubicBezTo>
                  <a:cubicBezTo>
                    <a:pt x="8168" y="18458"/>
                    <a:pt x="8168" y="18458"/>
                    <a:pt x="8168" y="18458"/>
                  </a:cubicBezTo>
                  <a:cubicBezTo>
                    <a:pt x="8077" y="18589"/>
                    <a:pt x="8077" y="18589"/>
                    <a:pt x="8077" y="18589"/>
                  </a:cubicBezTo>
                  <a:cubicBezTo>
                    <a:pt x="8077" y="18589"/>
                    <a:pt x="8077" y="18589"/>
                    <a:pt x="8077" y="18589"/>
                  </a:cubicBezTo>
                  <a:close/>
                  <a:moveTo>
                    <a:pt x="7624" y="18458"/>
                  </a:moveTo>
                  <a:cubicBezTo>
                    <a:pt x="7714" y="18458"/>
                    <a:pt x="7714" y="18458"/>
                    <a:pt x="7714" y="18458"/>
                  </a:cubicBezTo>
                  <a:cubicBezTo>
                    <a:pt x="7714" y="18589"/>
                    <a:pt x="7714" y="18589"/>
                    <a:pt x="7714" y="18589"/>
                  </a:cubicBezTo>
                  <a:cubicBezTo>
                    <a:pt x="7714" y="18589"/>
                    <a:pt x="7714" y="18589"/>
                    <a:pt x="7714" y="18589"/>
                  </a:cubicBezTo>
                  <a:cubicBezTo>
                    <a:pt x="7624" y="18458"/>
                    <a:pt x="7624" y="18458"/>
                    <a:pt x="7624" y="18458"/>
                  </a:cubicBezTo>
                  <a:close/>
                  <a:moveTo>
                    <a:pt x="7442" y="18720"/>
                  </a:moveTo>
                  <a:cubicBezTo>
                    <a:pt x="7351" y="18720"/>
                    <a:pt x="7351" y="18720"/>
                    <a:pt x="7351" y="18720"/>
                  </a:cubicBezTo>
                  <a:cubicBezTo>
                    <a:pt x="7442" y="18589"/>
                    <a:pt x="7442" y="18589"/>
                    <a:pt x="7442" y="18589"/>
                  </a:cubicBezTo>
                  <a:cubicBezTo>
                    <a:pt x="7442" y="18720"/>
                    <a:pt x="7442" y="18720"/>
                    <a:pt x="7442" y="18720"/>
                  </a:cubicBezTo>
                  <a:cubicBezTo>
                    <a:pt x="7442" y="18720"/>
                    <a:pt x="7442" y="18720"/>
                    <a:pt x="7442" y="18720"/>
                  </a:cubicBezTo>
                  <a:close/>
                  <a:moveTo>
                    <a:pt x="7079" y="18982"/>
                  </a:moveTo>
                  <a:cubicBezTo>
                    <a:pt x="7170" y="19113"/>
                    <a:pt x="7170" y="19113"/>
                    <a:pt x="7170" y="19113"/>
                  </a:cubicBezTo>
                  <a:cubicBezTo>
                    <a:pt x="7170" y="19113"/>
                    <a:pt x="7170" y="19113"/>
                    <a:pt x="7170" y="19113"/>
                  </a:cubicBezTo>
                  <a:cubicBezTo>
                    <a:pt x="7079" y="19113"/>
                    <a:pt x="7079" y="19113"/>
                    <a:pt x="7079" y="19113"/>
                  </a:cubicBezTo>
                  <a:cubicBezTo>
                    <a:pt x="7079" y="18982"/>
                    <a:pt x="7079" y="18982"/>
                    <a:pt x="7079" y="18982"/>
                  </a:cubicBezTo>
                  <a:close/>
                  <a:moveTo>
                    <a:pt x="0" y="20815"/>
                  </a:moveTo>
                  <a:cubicBezTo>
                    <a:pt x="0" y="20945"/>
                    <a:pt x="0" y="20945"/>
                    <a:pt x="0" y="20945"/>
                  </a:cubicBezTo>
                  <a:cubicBezTo>
                    <a:pt x="91" y="20815"/>
                    <a:pt x="91" y="20815"/>
                    <a:pt x="91" y="20815"/>
                  </a:cubicBezTo>
                  <a:cubicBezTo>
                    <a:pt x="0" y="20815"/>
                    <a:pt x="0" y="20815"/>
                    <a:pt x="0" y="20815"/>
                  </a:cubicBezTo>
                  <a:close/>
                  <a:moveTo>
                    <a:pt x="91" y="20553"/>
                  </a:moveTo>
                  <a:cubicBezTo>
                    <a:pt x="0" y="20684"/>
                    <a:pt x="0" y="20684"/>
                    <a:pt x="0" y="20684"/>
                  </a:cubicBezTo>
                  <a:cubicBezTo>
                    <a:pt x="91" y="20684"/>
                    <a:pt x="91" y="20684"/>
                    <a:pt x="91" y="20684"/>
                  </a:cubicBezTo>
                  <a:cubicBezTo>
                    <a:pt x="182" y="20553"/>
                    <a:pt x="182" y="20553"/>
                    <a:pt x="182" y="20553"/>
                  </a:cubicBezTo>
                  <a:cubicBezTo>
                    <a:pt x="91" y="20553"/>
                    <a:pt x="91" y="20553"/>
                    <a:pt x="91" y="20553"/>
                  </a:cubicBezTo>
                  <a:close/>
                  <a:moveTo>
                    <a:pt x="182" y="20291"/>
                  </a:moveTo>
                  <a:cubicBezTo>
                    <a:pt x="272" y="20422"/>
                    <a:pt x="272" y="20422"/>
                    <a:pt x="272" y="20422"/>
                  </a:cubicBezTo>
                  <a:cubicBezTo>
                    <a:pt x="272" y="20291"/>
                    <a:pt x="272" y="20291"/>
                    <a:pt x="272" y="20291"/>
                  </a:cubicBezTo>
                  <a:cubicBezTo>
                    <a:pt x="182" y="20291"/>
                    <a:pt x="182" y="20291"/>
                    <a:pt x="182" y="20291"/>
                  </a:cubicBezTo>
                  <a:close/>
                  <a:moveTo>
                    <a:pt x="726" y="20422"/>
                  </a:moveTo>
                  <a:cubicBezTo>
                    <a:pt x="635" y="20291"/>
                    <a:pt x="635" y="20291"/>
                    <a:pt x="635" y="20291"/>
                  </a:cubicBezTo>
                  <a:cubicBezTo>
                    <a:pt x="545" y="20291"/>
                    <a:pt x="545" y="20291"/>
                    <a:pt x="545" y="20291"/>
                  </a:cubicBezTo>
                  <a:cubicBezTo>
                    <a:pt x="454" y="20291"/>
                    <a:pt x="454" y="20291"/>
                    <a:pt x="454" y="20291"/>
                  </a:cubicBezTo>
                  <a:cubicBezTo>
                    <a:pt x="454" y="20422"/>
                    <a:pt x="454" y="20422"/>
                    <a:pt x="454" y="20422"/>
                  </a:cubicBezTo>
                  <a:cubicBezTo>
                    <a:pt x="545" y="20422"/>
                    <a:pt x="545" y="20422"/>
                    <a:pt x="545" y="20422"/>
                  </a:cubicBezTo>
                  <a:cubicBezTo>
                    <a:pt x="545" y="20422"/>
                    <a:pt x="545" y="20422"/>
                    <a:pt x="545" y="20422"/>
                  </a:cubicBezTo>
                  <a:cubicBezTo>
                    <a:pt x="545" y="20553"/>
                    <a:pt x="545" y="20553"/>
                    <a:pt x="545" y="20553"/>
                  </a:cubicBezTo>
                  <a:cubicBezTo>
                    <a:pt x="545" y="20553"/>
                    <a:pt x="545" y="20553"/>
                    <a:pt x="545" y="20553"/>
                  </a:cubicBezTo>
                  <a:cubicBezTo>
                    <a:pt x="635" y="20422"/>
                    <a:pt x="635" y="20422"/>
                    <a:pt x="635" y="20422"/>
                  </a:cubicBezTo>
                  <a:cubicBezTo>
                    <a:pt x="726" y="20422"/>
                    <a:pt x="726" y="20422"/>
                    <a:pt x="726" y="20422"/>
                  </a:cubicBezTo>
                  <a:close/>
                  <a:moveTo>
                    <a:pt x="726" y="20553"/>
                  </a:moveTo>
                  <a:cubicBezTo>
                    <a:pt x="817" y="20684"/>
                    <a:pt x="817" y="20684"/>
                    <a:pt x="817" y="20684"/>
                  </a:cubicBezTo>
                  <a:cubicBezTo>
                    <a:pt x="908" y="20553"/>
                    <a:pt x="908" y="20553"/>
                    <a:pt x="908" y="20553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817" y="20422"/>
                    <a:pt x="817" y="20422"/>
                    <a:pt x="817" y="20422"/>
                  </a:cubicBezTo>
                  <a:cubicBezTo>
                    <a:pt x="817" y="20553"/>
                    <a:pt x="817" y="20553"/>
                    <a:pt x="817" y="20553"/>
                  </a:cubicBezTo>
                  <a:cubicBezTo>
                    <a:pt x="726" y="20553"/>
                    <a:pt x="726" y="20553"/>
                    <a:pt x="726" y="20553"/>
                  </a:cubicBezTo>
                  <a:close/>
                  <a:moveTo>
                    <a:pt x="1180" y="20553"/>
                  </a:moveTo>
                  <a:cubicBezTo>
                    <a:pt x="1089" y="20422"/>
                    <a:pt x="1089" y="20422"/>
                    <a:pt x="1089" y="20422"/>
                  </a:cubicBezTo>
                  <a:cubicBezTo>
                    <a:pt x="1089" y="20422"/>
                    <a:pt x="1089" y="20422"/>
                    <a:pt x="1089" y="20422"/>
                  </a:cubicBezTo>
                  <a:cubicBezTo>
                    <a:pt x="1089" y="20553"/>
                    <a:pt x="1089" y="20553"/>
                    <a:pt x="1089" y="20553"/>
                  </a:cubicBezTo>
                  <a:cubicBezTo>
                    <a:pt x="998" y="20553"/>
                    <a:pt x="998" y="20553"/>
                    <a:pt x="998" y="20553"/>
                  </a:cubicBezTo>
                  <a:cubicBezTo>
                    <a:pt x="998" y="20684"/>
                    <a:pt x="998" y="20684"/>
                    <a:pt x="998" y="20684"/>
                  </a:cubicBezTo>
                  <a:cubicBezTo>
                    <a:pt x="1089" y="20684"/>
                    <a:pt x="1089" y="20684"/>
                    <a:pt x="1089" y="20684"/>
                  </a:cubicBezTo>
                  <a:cubicBezTo>
                    <a:pt x="1180" y="20553"/>
                    <a:pt x="1180" y="20553"/>
                    <a:pt x="1180" y="20553"/>
                  </a:cubicBezTo>
                  <a:close/>
                  <a:moveTo>
                    <a:pt x="2087" y="20553"/>
                  </a:moveTo>
                  <a:cubicBezTo>
                    <a:pt x="2087" y="20422"/>
                    <a:pt x="2087" y="20422"/>
                    <a:pt x="2087" y="20422"/>
                  </a:cubicBezTo>
                  <a:cubicBezTo>
                    <a:pt x="2178" y="20291"/>
                    <a:pt x="2178" y="20291"/>
                    <a:pt x="2178" y="20291"/>
                  </a:cubicBezTo>
                  <a:cubicBezTo>
                    <a:pt x="2178" y="20291"/>
                    <a:pt x="2178" y="20291"/>
                    <a:pt x="2178" y="20291"/>
                  </a:cubicBezTo>
                  <a:cubicBezTo>
                    <a:pt x="2087" y="20160"/>
                    <a:pt x="2087" y="20160"/>
                    <a:pt x="2087" y="20160"/>
                  </a:cubicBezTo>
                  <a:cubicBezTo>
                    <a:pt x="1997" y="20291"/>
                    <a:pt x="1997" y="20291"/>
                    <a:pt x="1997" y="20291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1906" y="20422"/>
                    <a:pt x="1906" y="20422"/>
                    <a:pt x="1906" y="20422"/>
                  </a:cubicBezTo>
                  <a:cubicBezTo>
                    <a:pt x="1906" y="20422"/>
                    <a:pt x="1906" y="20422"/>
                    <a:pt x="1906" y="20422"/>
                  </a:cubicBezTo>
                  <a:cubicBezTo>
                    <a:pt x="1815" y="20422"/>
                    <a:pt x="1815" y="20422"/>
                    <a:pt x="1815" y="20422"/>
                  </a:cubicBezTo>
                  <a:cubicBezTo>
                    <a:pt x="1724" y="20422"/>
                    <a:pt x="1724" y="20422"/>
                    <a:pt x="1724" y="20422"/>
                  </a:cubicBezTo>
                  <a:cubicBezTo>
                    <a:pt x="1724" y="20422"/>
                    <a:pt x="1724" y="20422"/>
                    <a:pt x="1724" y="20422"/>
                  </a:cubicBezTo>
                  <a:cubicBezTo>
                    <a:pt x="1815" y="20553"/>
                    <a:pt x="1815" y="20553"/>
                    <a:pt x="1815" y="20553"/>
                  </a:cubicBezTo>
                  <a:cubicBezTo>
                    <a:pt x="1815" y="20553"/>
                    <a:pt x="1815" y="20553"/>
                    <a:pt x="1815" y="20553"/>
                  </a:cubicBezTo>
                  <a:cubicBezTo>
                    <a:pt x="1906" y="20553"/>
                    <a:pt x="1906" y="20553"/>
                    <a:pt x="1906" y="20553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2087" y="20553"/>
                    <a:pt x="2087" y="20553"/>
                    <a:pt x="2087" y="20553"/>
                  </a:cubicBezTo>
                  <a:close/>
                  <a:moveTo>
                    <a:pt x="2269" y="20553"/>
                  </a:moveTo>
                  <a:cubicBezTo>
                    <a:pt x="2450" y="20553"/>
                    <a:pt x="2450" y="20553"/>
                    <a:pt x="2450" y="20553"/>
                  </a:cubicBezTo>
                  <a:cubicBezTo>
                    <a:pt x="2541" y="20553"/>
                    <a:pt x="2541" y="20553"/>
                    <a:pt x="2541" y="20553"/>
                  </a:cubicBezTo>
                  <a:cubicBezTo>
                    <a:pt x="2541" y="20684"/>
                    <a:pt x="2541" y="20684"/>
                    <a:pt x="2541" y="20684"/>
                  </a:cubicBezTo>
                  <a:cubicBezTo>
                    <a:pt x="2450" y="20684"/>
                    <a:pt x="2450" y="20684"/>
                    <a:pt x="2450" y="20684"/>
                  </a:cubicBezTo>
                  <a:cubicBezTo>
                    <a:pt x="2269" y="20553"/>
                    <a:pt x="2269" y="20553"/>
                    <a:pt x="2269" y="20553"/>
                  </a:cubicBezTo>
                  <a:cubicBezTo>
                    <a:pt x="2178" y="20553"/>
                    <a:pt x="2178" y="20553"/>
                    <a:pt x="2178" y="20553"/>
                  </a:cubicBezTo>
                  <a:cubicBezTo>
                    <a:pt x="2178" y="20553"/>
                    <a:pt x="2178" y="20553"/>
                    <a:pt x="2178" y="20553"/>
                  </a:cubicBezTo>
                  <a:cubicBezTo>
                    <a:pt x="2178" y="20553"/>
                    <a:pt x="2269" y="20553"/>
                    <a:pt x="2269" y="20553"/>
                  </a:cubicBezTo>
                  <a:close/>
                  <a:moveTo>
                    <a:pt x="2904" y="20422"/>
                  </a:moveTo>
                  <a:cubicBezTo>
                    <a:pt x="2813" y="20291"/>
                    <a:pt x="2813" y="20291"/>
                    <a:pt x="2813" y="20291"/>
                  </a:cubicBezTo>
                  <a:cubicBezTo>
                    <a:pt x="2723" y="20291"/>
                    <a:pt x="2723" y="20291"/>
                    <a:pt x="2723" y="20291"/>
                  </a:cubicBezTo>
                  <a:cubicBezTo>
                    <a:pt x="2723" y="20422"/>
                    <a:pt x="2723" y="20422"/>
                    <a:pt x="2723" y="20422"/>
                  </a:cubicBezTo>
                  <a:cubicBezTo>
                    <a:pt x="2813" y="20422"/>
                    <a:pt x="2813" y="20422"/>
                    <a:pt x="2813" y="20422"/>
                  </a:cubicBezTo>
                  <a:cubicBezTo>
                    <a:pt x="2904" y="20422"/>
                    <a:pt x="2904" y="20422"/>
                    <a:pt x="2904" y="20422"/>
                  </a:cubicBezTo>
                  <a:close/>
                  <a:moveTo>
                    <a:pt x="3358" y="20422"/>
                  </a:moveTo>
                  <a:cubicBezTo>
                    <a:pt x="3358" y="20291"/>
                    <a:pt x="3358" y="20291"/>
                    <a:pt x="3358" y="20291"/>
                  </a:cubicBezTo>
                  <a:cubicBezTo>
                    <a:pt x="3267" y="20291"/>
                    <a:pt x="3267" y="20291"/>
                    <a:pt x="3267" y="20291"/>
                  </a:cubicBezTo>
                  <a:cubicBezTo>
                    <a:pt x="3358" y="20422"/>
                    <a:pt x="3358" y="20422"/>
                    <a:pt x="3358" y="20422"/>
                  </a:cubicBezTo>
                  <a:close/>
                  <a:moveTo>
                    <a:pt x="3630" y="20160"/>
                  </a:moveTo>
                  <a:cubicBezTo>
                    <a:pt x="3539" y="20160"/>
                    <a:pt x="3539" y="20160"/>
                    <a:pt x="3539" y="20160"/>
                  </a:cubicBezTo>
                  <a:cubicBezTo>
                    <a:pt x="3539" y="20160"/>
                    <a:pt x="3539" y="20160"/>
                    <a:pt x="3539" y="20160"/>
                  </a:cubicBezTo>
                  <a:cubicBezTo>
                    <a:pt x="3539" y="20291"/>
                    <a:pt x="3539" y="20291"/>
                    <a:pt x="3539" y="20291"/>
                  </a:cubicBezTo>
                  <a:cubicBezTo>
                    <a:pt x="3630" y="20160"/>
                    <a:pt x="3630" y="20160"/>
                    <a:pt x="3630" y="20160"/>
                  </a:cubicBezTo>
                  <a:cubicBezTo>
                    <a:pt x="3630" y="20160"/>
                    <a:pt x="3630" y="20160"/>
                    <a:pt x="3630" y="20160"/>
                  </a:cubicBezTo>
                  <a:close/>
                  <a:moveTo>
                    <a:pt x="3903" y="20160"/>
                  </a:moveTo>
                  <a:cubicBezTo>
                    <a:pt x="3812" y="20160"/>
                    <a:pt x="3812" y="20160"/>
                    <a:pt x="3812" y="20160"/>
                  </a:cubicBezTo>
                  <a:cubicBezTo>
                    <a:pt x="3721" y="20160"/>
                    <a:pt x="3721" y="20160"/>
                    <a:pt x="3721" y="20160"/>
                  </a:cubicBezTo>
                  <a:cubicBezTo>
                    <a:pt x="3812" y="20160"/>
                    <a:pt x="3812" y="20160"/>
                    <a:pt x="3812" y="20160"/>
                  </a:cubicBezTo>
                  <a:cubicBezTo>
                    <a:pt x="3903" y="20160"/>
                    <a:pt x="3903" y="20160"/>
                    <a:pt x="3903" y="20160"/>
                  </a:cubicBezTo>
                  <a:close/>
                  <a:moveTo>
                    <a:pt x="3903" y="20029"/>
                  </a:moveTo>
                  <a:cubicBezTo>
                    <a:pt x="3903" y="19898"/>
                    <a:pt x="3903" y="19898"/>
                    <a:pt x="3903" y="19898"/>
                  </a:cubicBezTo>
                  <a:cubicBezTo>
                    <a:pt x="3812" y="20029"/>
                    <a:pt x="3812" y="20029"/>
                    <a:pt x="3812" y="20029"/>
                  </a:cubicBezTo>
                  <a:cubicBezTo>
                    <a:pt x="3903" y="20029"/>
                    <a:pt x="3903" y="20029"/>
                    <a:pt x="3903" y="20029"/>
                  </a:cubicBezTo>
                  <a:close/>
                  <a:moveTo>
                    <a:pt x="3903" y="20029"/>
                  </a:moveTo>
                  <a:cubicBezTo>
                    <a:pt x="3993" y="20160"/>
                    <a:pt x="3993" y="20160"/>
                    <a:pt x="3993" y="20160"/>
                  </a:cubicBezTo>
                  <a:cubicBezTo>
                    <a:pt x="3993" y="20029"/>
                    <a:pt x="3993" y="20029"/>
                    <a:pt x="3993" y="20029"/>
                  </a:cubicBezTo>
                  <a:cubicBezTo>
                    <a:pt x="3993" y="20029"/>
                    <a:pt x="3993" y="20029"/>
                    <a:pt x="3993" y="20029"/>
                  </a:cubicBezTo>
                  <a:cubicBezTo>
                    <a:pt x="3903" y="20029"/>
                    <a:pt x="3903" y="20029"/>
                    <a:pt x="3903" y="20029"/>
                  </a:cubicBezTo>
                  <a:close/>
                  <a:moveTo>
                    <a:pt x="4810" y="19505"/>
                  </a:moveTo>
                  <a:cubicBezTo>
                    <a:pt x="4901" y="19636"/>
                    <a:pt x="4901" y="19636"/>
                    <a:pt x="4901" y="19636"/>
                  </a:cubicBezTo>
                  <a:cubicBezTo>
                    <a:pt x="4901" y="19636"/>
                    <a:pt x="4901" y="19636"/>
                    <a:pt x="4901" y="19636"/>
                  </a:cubicBezTo>
                  <a:cubicBezTo>
                    <a:pt x="4810" y="19636"/>
                    <a:pt x="4810" y="19636"/>
                    <a:pt x="4810" y="19636"/>
                  </a:cubicBezTo>
                  <a:cubicBezTo>
                    <a:pt x="4810" y="19767"/>
                    <a:pt x="4810" y="19767"/>
                    <a:pt x="4810" y="19767"/>
                  </a:cubicBezTo>
                  <a:cubicBezTo>
                    <a:pt x="4719" y="19898"/>
                    <a:pt x="4719" y="19898"/>
                    <a:pt x="4719" y="19898"/>
                  </a:cubicBezTo>
                  <a:cubicBezTo>
                    <a:pt x="4538" y="20029"/>
                    <a:pt x="4538" y="20029"/>
                    <a:pt x="4538" y="20029"/>
                  </a:cubicBezTo>
                  <a:cubicBezTo>
                    <a:pt x="4447" y="20029"/>
                    <a:pt x="4447" y="20029"/>
                    <a:pt x="4447" y="20029"/>
                  </a:cubicBezTo>
                  <a:cubicBezTo>
                    <a:pt x="4356" y="20160"/>
                    <a:pt x="4356" y="20160"/>
                    <a:pt x="4356" y="20160"/>
                  </a:cubicBezTo>
                  <a:cubicBezTo>
                    <a:pt x="4175" y="20160"/>
                    <a:pt x="4175" y="20160"/>
                    <a:pt x="4175" y="20160"/>
                  </a:cubicBezTo>
                  <a:cubicBezTo>
                    <a:pt x="4266" y="20029"/>
                    <a:pt x="4266" y="20029"/>
                    <a:pt x="4266" y="20029"/>
                  </a:cubicBezTo>
                  <a:cubicBezTo>
                    <a:pt x="4356" y="20029"/>
                    <a:pt x="4356" y="20029"/>
                    <a:pt x="4356" y="20029"/>
                  </a:cubicBezTo>
                  <a:cubicBezTo>
                    <a:pt x="4356" y="19898"/>
                    <a:pt x="4356" y="19898"/>
                    <a:pt x="4356" y="19898"/>
                  </a:cubicBezTo>
                  <a:cubicBezTo>
                    <a:pt x="4447" y="19898"/>
                    <a:pt x="4447" y="19898"/>
                    <a:pt x="4447" y="19898"/>
                  </a:cubicBezTo>
                  <a:cubicBezTo>
                    <a:pt x="4447" y="19898"/>
                    <a:pt x="4447" y="19898"/>
                    <a:pt x="4447" y="19898"/>
                  </a:cubicBezTo>
                  <a:cubicBezTo>
                    <a:pt x="4538" y="19767"/>
                    <a:pt x="4538" y="19767"/>
                    <a:pt x="4538" y="19767"/>
                  </a:cubicBezTo>
                  <a:cubicBezTo>
                    <a:pt x="4629" y="19767"/>
                    <a:pt x="4629" y="19767"/>
                    <a:pt x="4629" y="19767"/>
                  </a:cubicBezTo>
                  <a:cubicBezTo>
                    <a:pt x="4629" y="19636"/>
                    <a:pt x="4629" y="19636"/>
                    <a:pt x="4629" y="19636"/>
                  </a:cubicBezTo>
                  <a:cubicBezTo>
                    <a:pt x="4629" y="19636"/>
                    <a:pt x="4629" y="19636"/>
                    <a:pt x="4629" y="19636"/>
                  </a:cubicBezTo>
                  <a:cubicBezTo>
                    <a:pt x="4719" y="19505"/>
                    <a:pt x="4719" y="19505"/>
                    <a:pt x="4719" y="19505"/>
                  </a:cubicBezTo>
                  <a:cubicBezTo>
                    <a:pt x="4719" y="19505"/>
                    <a:pt x="4810" y="19505"/>
                    <a:pt x="4810" y="19505"/>
                  </a:cubicBezTo>
                  <a:close/>
                  <a:moveTo>
                    <a:pt x="5536" y="19113"/>
                  </a:moveTo>
                  <a:cubicBezTo>
                    <a:pt x="5445" y="19113"/>
                    <a:pt x="5445" y="19113"/>
                    <a:pt x="5445" y="19113"/>
                  </a:cubicBezTo>
                  <a:cubicBezTo>
                    <a:pt x="5355" y="19244"/>
                    <a:pt x="5355" y="19244"/>
                    <a:pt x="5355" y="19244"/>
                  </a:cubicBezTo>
                  <a:cubicBezTo>
                    <a:pt x="5355" y="19375"/>
                    <a:pt x="5355" y="19375"/>
                    <a:pt x="5355" y="19375"/>
                  </a:cubicBezTo>
                  <a:cubicBezTo>
                    <a:pt x="5445" y="19375"/>
                    <a:pt x="5445" y="19375"/>
                    <a:pt x="5445" y="19375"/>
                  </a:cubicBezTo>
                  <a:cubicBezTo>
                    <a:pt x="5355" y="19505"/>
                    <a:pt x="5355" y="19505"/>
                    <a:pt x="5355" y="19505"/>
                  </a:cubicBezTo>
                  <a:cubicBezTo>
                    <a:pt x="5355" y="19375"/>
                    <a:pt x="5355" y="19375"/>
                    <a:pt x="5355" y="19375"/>
                  </a:cubicBezTo>
                  <a:cubicBezTo>
                    <a:pt x="5264" y="19505"/>
                    <a:pt x="5264" y="19505"/>
                    <a:pt x="5264" y="19505"/>
                  </a:cubicBezTo>
                  <a:cubicBezTo>
                    <a:pt x="5264" y="19505"/>
                    <a:pt x="5264" y="19505"/>
                    <a:pt x="5264" y="19505"/>
                  </a:cubicBezTo>
                  <a:cubicBezTo>
                    <a:pt x="5173" y="19505"/>
                    <a:pt x="5173" y="19505"/>
                    <a:pt x="5173" y="19505"/>
                  </a:cubicBezTo>
                  <a:cubicBezTo>
                    <a:pt x="5173" y="19636"/>
                    <a:pt x="5173" y="19636"/>
                    <a:pt x="5173" y="19636"/>
                  </a:cubicBezTo>
                  <a:cubicBezTo>
                    <a:pt x="5082" y="19636"/>
                    <a:pt x="5082" y="19636"/>
                    <a:pt x="5082" y="19636"/>
                  </a:cubicBezTo>
                  <a:cubicBezTo>
                    <a:pt x="4992" y="19767"/>
                    <a:pt x="4992" y="19767"/>
                    <a:pt x="4992" y="19767"/>
                  </a:cubicBezTo>
                  <a:cubicBezTo>
                    <a:pt x="4901" y="19767"/>
                    <a:pt x="4901" y="19767"/>
                    <a:pt x="4901" y="19767"/>
                  </a:cubicBezTo>
                  <a:cubicBezTo>
                    <a:pt x="4901" y="19767"/>
                    <a:pt x="4901" y="19767"/>
                    <a:pt x="4901" y="19767"/>
                  </a:cubicBezTo>
                  <a:cubicBezTo>
                    <a:pt x="4901" y="19898"/>
                    <a:pt x="4901" y="19898"/>
                    <a:pt x="4901" y="19898"/>
                  </a:cubicBezTo>
                  <a:cubicBezTo>
                    <a:pt x="5082" y="19898"/>
                    <a:pt x="5082" y="19898"/>
                    <a:pt x="5082" y="19898"/>
                  </a:cubicBezTo>
                  <a:cubicBezTo>
                    <a:pt x="5173" y="19767"/>
                    <a:pt x="5173" y="19767"/>
                    <a:pt x="5173" y="19767"/>
                  </a:cubicBezTo>
                  <a:cubicBezTo>
                    <a:pt x="5264" y="19636"/>
                    <a:pt x="5264" y="19636"/>
                    <a:pt x="5264" y="19636"/>
                  </a:cubicBezTo>
                  <a:cubicBezTo>
                    <a:pt x="5264" y="19767"/>
                    <a:pt x="5264" y="19767"/>
                    <a:pt x="5264" y="19767"/>
                  </a:cubicBezTo>
                  <a:cubicBezTo>
                    <a:pt x="5264" y="19767"/>
                    <a:pt x="5264" y="19767"/>
                    <a:pt x="5264" y="19767"/>
                  </a:cubicBezTo>
                  <a:cubicBezTo>
                    <a:pt x="5355" y="19636"/>
                    <a:pt x="5355" y="19636"/>
                    <a:pt x="5355" y="19636"/>
                  </a:cubicBezTo>
                  <a:cubicBezTo>
                    <a:pt x="5355" y="19636"/>
                    <a:pt x="5355" y="19636"/>
                    <a:pt x="535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536" y="19505"/>
                    <a:pt x="5536" y="19505"/>
                    <a:pt x="5536" y="19505"/>
                  </a:cubicBezTo>
                  <a:cubicBezTo>
                    <a:pt x="5627" y="19505"/>
                    <a:pt x="5627" y="19505"/>
                    <a:pt x="5627" y="19505"/>
                  </a:cubicBezTo>
                  <a:cubicBezTo>
                    <a:pt x="5627" y="19505"/>
                    <a:pt x="5627" y="19505"/>
                    <a:pt x="5627" y="19505"/>
                  </a:cubicBezTo>
                  <a:cubicBezTo>
                    <a:pt x="5536" y="19375"/>
                    <a:pt x="5536" y="19375"/>
                    <a:pt x="5536" y="19375"/>
                  </a:cubicBezTo>
                  <a:cubicBezTo>
                    <a:pt x="5627" y="19375"/>
                    <a:pt x="5627" y="19375"/>
                    <a:pt x="5627" y="19375"/>
                  </a:cubicBezTo>
                  <a:cubicBezTo>
                    <a:pt x="5627" y="19244"/>
                    <a:pt x="5627" y="19244"/>
                    <a:pt x="5627" y="19244"/>
                  </a:cubicBezTo>
                  <a:cubicBezTo>
                    <a:pt x="5536" y="19244"/>
                    <a:pt x="5536" y="19244"/>
                    <a:pt x="5536" y="19244"/>
                  </a:cubicBezTo>
                  <a:cubicBezTo>
                    <a:pt x="5536" y="19113"/>
                    <a:pt x="5536" y="19113"/>
                    <a:pt x="5536" y="19113"/>
                  </a:cubicBezTo>
                  <a:close/>
                  <a:moveTo>
                    <a:pt x="5808" y="19375"/>
                  </a:moveTo>
                  <a:cubicBezTo>
                    <a:pt x="5718" y="19244"/>
                    <a:pt x="5718" y="19244"/>
                    <a:pt x="5718" y="19244"/>
                  </a:cubicBezTo>
                  <a:cubicBezTo>
                    <a:pt x="5718" y="19244"/>
                    <a:pt x="5718" y="19244"/>
                    <a:pt x="5718" y="19244"/>
                  </a:cubicBezTo>
                  <a:cubicBezTo>
                    <a:pt x="5718" y="19244"/>
                    <a:pt x="5718" y="19244"/>
                    <a:pt x="5718" y="19244"/>
                  </a:cubicBezTo>
                  <a:cubicBezTo>
                    <a:pt x="5808" y="19375"/>
                    <a:pt x="5808" y="19375"/>
                    <a:pt x="5808" y="19375"/>
                  </a:cubicBezTo>
                  <a:close/>
                  <a:moveTo>
                    <a:pt x="6171" y="19244"/>
                  </a:moveTo>
                  <a:cubicBezTo>
                    <a:pt x="6171" y="19244"/>
                    <a:pt x="6171" y="19244"/>
                    <a:pt x="6171" y="19244"/>
                  </a:cubicBezTo>
                  <a:cubicBezTo>
                    <a:pt x="6262" y="19244"/>
                    <a:pt x="6262" y="19244"/>
                    <a:pt x="6262" y="19244"/>
                  </a:cubicBezTo>
                  <a:cubicBezTo>
                    <a:pt x="6262" y="19244"/>
                    <a:pt x="6262" y="19244"/>
                    <a:pt x="6262" y="19244"/>
                  </a:cubicBezTo>
                  <a:cubicBezTo>
                    <a:pt x="6171" y="19244"/>
                    <a:pt x="6171" y="19244"/>
                    <a:pt x="6171" y="19244"/>
                  </a:cubicBezTo>
                  <a:cubicBezTo>
                    <a:pt x="6171" y="19244"/>
                    <a:pt x="6171" y="19244"/>
                    <a:pt x="6171" y="19244"/>
                  </a:cubicBezTo>
                  <a:close/>
                  <a:moveTo>
                    <a:pt x="5990" y="19244"/>
                  </a:moveTo>
                  <a:cubicBezTo>
                    <a:pt x="6081" y="19244"/>
                    <a:pt x="6081" y="19244"/>
                    <a:pt x="6081" y="19244"/>
                  </a:cubicBezTo>
                  <a:cubicBezTo>
                    <a:pt x="6081" y="19244"/>
                    <a:pt x="6081" y="19244"/>
                    <a:pt x="6081" y="19244"/>
                  </a:cubicBezTo>
                  <a:cubicBezTo>
                    <a:pt x="5990" y="19244"/>
                    <a:pt x="5990" y="19244"/>
                    <a:pt x="5990" y="19244"/>
                  </a:cubicBezTo>
                  <a:close/>
                  <a:moveTo>
                    <a:pt x="5990" y="19113"/>
                  </a:moveTo>
                  <a:cubicBezTo>
                    <a:pt x="5990" y="19113"/>
                    <a:pt x="5990" y="19113"/>
                    <a:pt x="5990" y="19113"/>
                  </a:cubicBezTo>
                  <a:cubicBezTo>
                    <a:pt x="5990" y="18982"/>
                    <a:pt x="5990" y="18982"/>
                    <a:pt x="5990" y="18982"/>
                  </a:cubicBezTo>
                  <a:cubicBezTo>
                    <a:pt x="5990" y="18982"/>
                    <a:pt x="5990" y="18982"/>
                    <a:pt x="5990" y="18982"/>
                  </a:cubicBezTo>
                  <a:cubicBezTo>
                    <a:pt x="6081" y="19113"/>
                    <a:pt x="6081" y="19113"/>
                    <a:pt x="6081" y="19113"/>
                  </a:cubicBezTo>
                  <a:cubicBezTo>
                    <a:pt x="5990" y="19113"/>
                    <a:pt x="5990" y="19113"/>
                    <a:pt x="5990" y="19113"/>
                  </a:cubicBezTo>
                  <a:close/>
                  <a:moveTo>
                    <a:pt x="5899" y="19113"/>
                  </a:moveTo>
                  <a:cubicBezTo>
                    <a:pt x="5808" y="19113"/>
                    <a:pt x="5808" y="19113"/>
                    <a:pt x="5808" y="19113"/>
                  </a:cubicBezTo>
                  <a:cubicBezTo>
                    <a:pt x="5808" y="19113"/>
                    <a:pt x="5808" y="19113"/>
                    <a:pt x="5808" y="19113"/>
                  </a:cubicBezTo>
                  <a:cubicBezTo>
                    <a:pt x="5808" y="19244"/>
                    <a:pt x="5808" y="19244"/>
                    <a:pt x="5808" y="19244"/>
                  </a:cubicBezTo>
                  <a:cubicBezTo>
                    <a:pt x="5899" y="19244"/>
                    <a:pt x="5899" y="19244"/>
                    <a:pt x="5899" y="19244"/>
                  </a:cubicBezTo>
                  <a:cubicBezTo>
                    <a:pt x="5899" y="19113"/>
                    <a:pt x="5899" y="19113"/>
                    <a:pt x="5899" y="19113"/>
                  </a:cubicBezTo>
                  <a:cubicBezTo>
                    <a:pt x="5899" y="19113"/>
                    <a:pt x="5899" y="19113"/>
                    <a:pt x="5899" y="19113"/>
                  </a:cubicBezTo>
                  <a:cubicBezTo>
                    <a:pt x="5899" y="19113"/>
                    <a:pt x="5899" y="19113"/>
                    <a:pt x="5899" y="19113"/>
                  </a:cubicBezTo>
                  <a:close/>
                  <a:moveTo>
                    <a:pt x="9529" y="14793"/>
                  </a:moveTo>
                  <a:cubicBezTo>
                    <a:pt x="9529" y="14793"/>
                    <a:pt x="9529" y="14793"/>
                    <a:pt x="9529" y="14793"/>
                  </a:cubicBezTo>
                  <a:cubicBezTo>
                    <a:pt x="9620" y="14662"/>
                    <a:pt x="9620" y="14662"/>
                    <a:pt x="9620" y="14662"/>
                  </a:cubicBezTo>
                  <a:cubicBezTo>
                    <a:pt x="9620" y="14793"/>
                    <a:pt x="9620" y="14793"/>
                    <a:pt x="9620" y="14793"/>
                  </a:cubicBezTo>
                  <a:cubicBezTo>
                    <a:pt x="9529" y="14793"/>
                    <a:pt x="9529" y="14793"/>
                    <a:pt x="9529" y="14793"/>
                  </a:cubicBezTo>
                  <a:close/>
                  <a:moveTo>
                    <a:pt x="9439" y="14793"/>
                  </a:moveTo>
                  <a:cubicBezTo>
                    <a:pt x="9348" y="14793"/>
                    <a:pt x="9348" y="14793"/>
                    <a:pt x="9348" y="14793"/>
                  </a:cubicBezTo>
                  <a:cubicBezTo>
                    <a:pt x="9348" y="14662"/>
                    <a:pt x="9348" y="14662"/>
                    <a:pt x="9348" y="14662"/>
                  </a:cubicBezTo>
                  <a:cubicBezTo>
                    <a:pt x="9439" y="14662"/>
                    <a:pt x="9439" y="14662"/>
                    <a:pt x="9439" y="14662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529" y="14662"/>
                    <a:pt x="9529" y="14662"/>
                    <a:pt x="9529" y="14662"/>
                  </a:cubicBezTo>
                  <a:cubicBezTo>
                    <a:pt x="9439" y="14793"/>
                    <a:pt x="9439" y="14793"/>
                    <a:pt x="9439" y="14793"/>
                  </a:cubicBezTo>
                  <a:cubicBezTo>
                    <a:pt x="9439" y="14793"/>
                    <a:pt x="9439" y="14793"/>
                    <a:pt x="9439" y="14793"/>
                  </a:cubicBezTo>
                  <a:close/>
                  <a:moveTo>
                    <a:pt x="6353" y="18851"/>
                  </a:moveTo>
                  <a:cubicBezTo>
                    <a:pt x="6353" y="18720"/>
                    <a:pt x="6353" y="18720"/>
                    <a:pt x="6353" y="18720"/>
                  </a:cubicBezTo>
                  <a:cubicBezTo>
                    <a:pt x="6353" y="18720"/>
                    <a:pt x="6353" y="18720"/>
                    <a:pt x="6353" y="18720"/>
                  </a:cubicBezTo>
                  <a:cubicBezTo>
                    <a:pt x="6444" y="18720"/>
                    <a:pt x="6444" y="18720"/>
                    <a:pt x="6444" y="18720"/>
                  </a:cubicBezTo>
                  <a:cubicBezTo>
                    <a:pt x="6534" y="18589"/>
                    <a:pt x="6534" y="18589"/>
                    <a:pt x="6534" y="18589"/>
                  </a:cubicBezTo>
                  <a:cubicBezTo>
                    <a:pt x="6534" y="18589"/>
                    <a:pt x="6534" y="18589"/>
                    <a:pt x="6534" y="18589"/>
                  </a:cubicBezTo>
                  <a:cubicBezTo>
                    <a:pt x="6625" y="18458"/>
                    <a:pt x="6625" y="18458"/>
                    <a:pt x="6625" y="18458"/>
                  </a:cubicBezTo>
                  <a:cubicBezTo>
                    <a:pt x="6625" y="18458"/>
                    <a:pt x="6625" y="18458"/>
                    <a:pt x="6625" y="18458"/>
                  </a:cubicBezTo>
                  <a:cubicBezTo>
                    <a:pt x="6716" y="18458"/>
                    <a:pt x="6716" y="18458"/>
                    <a:pt x="6716" y="18458"/>
                  </a:cubicBezTo>
                  <a:cubicBezTo>
                    <a:pt x="6716" y="18458"/>
                    <a:pt x="6716" y="18458"/>
                    <a:pt x="6716" y="18458"/>
                  </a:cubicBezTo>
                  <a:cubicBezTo>
                    <a:pt x="6807" y="18458"/>
                    <a:pt x="6807" y="18458"/>
                    <a:pt x="6807" y="18458"/>
                  </a:cubicBezTo>
                  <a:cubicBezTo>
                    <a:pt x="6897" y="18458"/>
                    <a:pt x="6897" y="18458"/>
                    <a:pt x="6897" y="18458"/>
                  </a:cubicBezTo>
                  <a:cubicBezTo>
                    <a:pt x="6897" y="18458"/>
                    <a:pt x="6897" y="18458"/>
                    <a:pt x="6897" y="18458"/>
                  </a:cubicBezTo>
                  <a:cubicBezTo>
                    <a:pt x="6988" y="18458"/>
                    <a:pt x="6988" y="18458"/>
                    <a:pt x="6988" y="18458"/>
                  </a:cubicBezTo>
                  <a:cubicBezTo>
                    <a:pt x="7079" y="18458"/>
                    <a:pt x="7079" y="18458"/>
                    <a:pt x="7079" y="18458"/>
                  </a:cubicBezTo>
                  <a:cubicBezTo>
                    <a:pt x="6988" y="18589"/>
                    <a:pt x="6988" y="18589"/>
                    <a:pt x="6988" y="18589"/>
                  </a:cubicBezTo>
                  <a:cubicBezTo>
                    <a:pt x="7079" y="18720"/>
                    <a:pt x="7079" y="18720"/>
                    <a:pt x="7079" y="18720"/>
                  </a:cubicBezTo>
                  <a:cubicBezTo>
                    <a:pt x="7079" y="18720"/>
                    <a:pt x="7079" y="18720"/>
                    <a:pt x="7079" y="18720"/>
                  </a:cubicBezTo>
                  <a:cubicBezTo>
                    <a:pt x="6988" y="18720"/>
                    <a:pt x="6988" y="18720"/>
                    <a:pt x="6988" y="18720"/>
                  </a:cubicBezTo>
                  <a:cubicBezTo>
                    <a:pt x="6988" y="18851"/>
                    <a:pt x="6988" y="18851"/>
                    <a:pt x="6988" y="18851"/>
                  </a:cubicBezTo>
                  <a:cubicBezTo>
                    <a:pt x="6807" y="18851"/>
                    <a:pt x="6807" y="18851"/>
                    <a:pt x="6807" y="18851"/>
                  </a:cubicBezTo>
                  <a:cubicBezTo>
                    <a:pt x="6716" y="18851"/>
                    <a:pt x="6716" y="18851"/>
                    <a:pt x="6716" y="18851"/>
                  </a:cubicBezTo>
                  <a:cubicBezTo>
                    <a:pt x="6625" y="18851"/>
                    <a:pt x="6625" y="18851"/>
                    <a:pt x="6625" y="18851"/>
                  </a:cubicBezTo>
                  <a:cubicBezTo>
                    <a:pt x="6534" y="18982"/>
                    <a:pt x="6534" y="18982"/>
                    <a:pt x="6534" y="18982"/>
                  </a:cubicBezTo>
                  <a:cubicBezTo>
                    <a:pt x="6444" y="18982"/>
                    <a:pt x="6444" y="18982"/>
                    <a:pt x="6444" y="18982"/>
                  </a:cubicBezTo>
                  <a:cubicBezTo>
                    <a:pt x="6444" y="18982"/>
                    <a:pt x="6444" y="18982"/>
                    <a:pt x="6444" y="18982"/>
                  </a:cubicBezTo>
                  <a:cubicBezTo>
                    <a:pt x="6353" y="18851"/>
                    <a:pt x="6353" y="18851"/>
                    <a:pt x="6353" y="18851"/>
                  </a:cubicBezTo>
                  <a:close/>
                  <a:moveTo>
                    <a:pt x="6353" y="1885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6" name="Rectangle 160"/>
            <p:cNvSpPr>
              <a:spLocks/>
            </p:cNvSpPr>
            <p:nvPr/>
          </p:nvSpPr>
          <p:spPr bwMode="auto">
            <a:xfrm>
              <a:off x="3523" y="3942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7" name="AutoShape 161"/>
            <p:cNvSpPr>
              <a:spLocks/>
            </p:cNvSpPr>
            <p:nvPr/>
          </p:nvSpPr>
          <p:spPr bwMode="auto">
            <a:xfrm>
              <a:off x="3645" y="3977"/>
              <a:ext cx="94" cy="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51" y="0"/>
                  </a:moveTo>
                  <a:lnTo>
                    <a:pt x="15178" y="0"/>
                  </a:lnTo>
                  <a:lnTo>
                    <a:pt x="16930" y="5760"/>
                  </a:lnTo>
                  <a:lnTo>
                    <a:pt x="19265" y="11520"/>
                  </a:lnTo>
                  <a:lnTo>
                    <a:pt x="21600" y="11520"/>
                  </a:lnTo>
                  <a:lnTo>
                    <a:pt x="21600" y="17280"/>
                  </a:lnTo>
                  <a:lnTo>
                    <a:pt x="16930" y="17280"/>
                  </a:lnTo>
                  <a:lnTo>
                    <a:pt x="16930" y="11520"/>
                  </a:lnTo>
                  <a:lnTo>
                    <a:pt x="15178" y="17280"/>
                  </a:lnTo>
                  <a:lnTo>
                    <a:pt x="12843" y="17280"/>
                  </a:lnTo>
                  <a:lnTo>
                    <a:pt x="12843" y="21600"/>
                  </a:lnTo>
                  <a:lnTo>
                    <a:pt x="10508" y="21600"/>
                  </a:lnTo>
                  <a:lnTo>
                    <a:pt x="8173" y="17280"/>
                  </a:lnTo>
                  <a:lnTo>
                    <a:pt x="4086" y="17280"/>
                  </a:lnTo>
                  <a:lnTo>
                    <a:pt x="4086" y="11520"/>
                  </a:lnTo>
                  <a:lnTo>
                    <a:pt x="1751" y="5760"/>
                  </a:lnTo>
                  <a:lnTo>
                    <a:pt x="1751" y="11520"/>
                  </a:lnTo>
                  <a:lnTo>
                    <a:pt x="0" y="5760"/>
                  </a:lnTo>
                  <a:lnTo>
                    <a:pt x="0" y="0"/>
                  </a:lnTo>
                  <a:lnTo>
                    <a:pt x="1751" y="0"/>
                  </a:lnTo>
                  <a:close/>
                  <a:moveTo>
                    <a:pt x="1751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8" name="AutoShape 162"/>
            <p:cNvSpPr>
              <a:spLocks/>
            </p:cNvSpPr>
            <p:nvPr/>
          </p:nvSpPr>
          <p:spPr bwMode="auto">
            <a:xfrm>
              <a:off x="3805" y="3913"/>
              <a:ext cx="122" cy="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277" y="21600"/>
                  </a:moveTo>
                  <a:cubicBezTo>
                    <a:pt x="18277" y="19200"/>
                    <a:pt x="18277" y="19200"/>
                    <a:pt x="18277" y="19200"/>
                  </a:cubicBezTo>
                  <a:cubicBezTo>
                    <a:pt x="19938" y="16800"/>
                    <a:pt x="19938" y="16800"/>
                    <a:pt x="19938" y="16800"/>
                  </a:cubicBezTo>
                  <a:cubicBezTo>
                    <a:pt x="19938" y="16800"/>
                    <a:pt x="19938" y="16800"/>
                    <a:pt x="19938" y="16800"/>
                  </a:cubicBezTo>
                  <a:cubicBezTo>
                    <a:pt x="19938" y="14400"/>
                    <a:pt x="19938" y="14400"/>
                    <a:pt x="19938" y="14400"/>
                  </a:cubicBezTo>
                  <a:cubicBezTo>
                    <a:pt x="19938" y="12000"/>
                    <a:pt x="19938" y="12000"/>
                    <a:pt x="19938" y="12000"/>
                  </a:cubicBezTo>
                  <a:cubicBezTo>
                    <a:pt x="19938" y="12000"/>
                    <a:pt x="19938" y="12000"/>
                    <a:pt x="19938" y="12000"/>
                  </a:cubicBezTo>
                  <a:cubicBezTo>
                    <a:pt x="21600" y="12000"/>
                    <a:pt x="21600" y="12000"/>
                    <a:pt x="21600" y="120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19938" y="7200"/>
                    <a:pt x="19938" y="7200"/>
                    <a:pt x="19938" y="72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19938" y="4800"/>
                    <a:pt x="19938" y="4800"/>
                    <a:pt x="19938" y="4800"/>
                  </a:cubicBezTo>
                  <a:cubicBezTo>
                    <a:pt x="18277" y="4800"/>
                    <a:pt x="18277" y="4800"/>
                    <a:pt x="18277" y="4800"/>
                  </a:cubicBezTo>
                  <a:cubicBezTo>
                    <a:pt x="16615" y="2400"/>
                    <a:pt x="16615" y="2400"/>
                    <a:pt x="16615" y="2400"/>
                  </a:cubicBezTo>
                  <a:cubicBezTo>
                    <a:pt x="14954" y="2400"/>
                    <a:pt x="14954" y="2400"/>
                    <a:pt x="14954" y="2400"/>
                  </a:cubicBezTo>
                  <a:cubicBezTo>
                    <a:pt x="13292" y="2400"/>
                    <a:pt x="13292" y="2400"/>
                    <a:pt x="13292" y="2400"/>
                  </a:cubicBezTo>
                  <a:cubicBezTo>
                    <a:pt x="11631" y="2400"/>
                    <a:pt x="11631" y="2400"/>
                    <a:pt x="11631" y="2400"/>
                  </a:cubicBezTo>
                  <a:cubicBezTo>
                    <a:pt x="9969" y="2400"/>
                    <a:pt x="9969" y="2400"/>
                    <a:pt x="9969" y="2400"/>
                  </a:cubicBezTo>
                  <a:cubicBezTo>
                    <a:pt x="8308" y="2400"/>
                    <a:pt x="8308" y="2400"/>
                    <a:pt x="8308" y="2400"/>
                  </a:cubicBezTo>
                  <a:cubicBezTo>
                    <a:pt x="8308" y="2400"/>
                    <a:pt x="9969" y="4800"/>
                    <a:pt x="9969" y="4800"/>
                  </a:cubicBezTo>
                  <a:cubicBezTo>
                    <a:pt x="14954" y="7200"/>
                    <a:pt x="14954" y="7200"/>
                    <a:pt x="14954" y="7200"/>
                  </a:cubicBezTo>
                  <a:cubicBezTo>
                    <a:pt x="13292" y="7200"/>
                    <a:pt x="13292" y="7200"/>
                    <a:pt x="13292" y="7200"/>
                  </a:cubicBezTo>
                  <a:cubicBezTo>
                    <a:pt x="14954" y="9600"/>
                    <a:pt x="14954" y="9600"/>
                    <a:pt x="14954" y="9600"/>
                  </a:cubicBezTo>
                  <a:cubicBezTo>
                    <a:pt x="13292" y="12000"/>
                    <a:pt x="13292" y="12000"/>
                    <a:pt x="13292" y="12000"/>
                  </a:cubicBezTo>
                  <a:cubicBezTo>
                    <a:pt x="14954" y="12000"/>
                    <a:pt x="14954" y="12000"/>
                    <a:pt x="14954" y="12000"/>
                  </a:cubicBezTo>
                  <a:cubicBezTo>
                    <a:pt x="16615" y="14400"/>
                    <a:pt x="16615" y="14400"/>
                    <a:pt x="16615" y="14400"/>
                  </a:cubicBezTo>
                  <a:cubicBezTo>
                    <a:pt x="18277" y="14400"/>
                    <a:pt x="18277" y="14400"/>
                    <a:pt x="18277" y="14400"/>
                  </a:cubicBezTo>
                  <a:cubicBezTo>
                    <a:pt x="16615" y="16800"/>
                    <a:pt x="16615" y="16800"/>
                    <a:pt x="16615" y="16800"/>
                  </a:cubicBezTo>
                  <a:cubicBezTo>
                    <a:pt x="13292" y="16800"/>
                    <a:pt x="13292" y="16800"/>
                    <a:pt x="13292" y="16800"/>
                  </a:cubicBezTo>
                  <a:cubicBezTo>
                    <a:pt x="13292" y="16800"/>
                    <a:pt x="13292" y="16800"/>
                    <a:pt x="13292" y="16800"/>
                  </a:cubicBezTo>
                  <a:cubicBezTo>
                    <a:pt x="11631" y="16800"/>
                    <a:pt x="11631" y="16800"/>
                    <a:pt x="11631" y="16800"/>
                  </a:cubicBezTo>
                  <a:cubicBezTo>
                    <a:pt x="9969" y="16800"/>
                    <a:pt x="9969" y="16800"/>
                    <a:pt x="9969" y="16800"/>
                  </a:cubicBezTo>
                  <a:cubicBezTo>
                    <a:pt x="8308" y="16800"/>
                    <a:pt x="8308" y="16800"/>
                    <a:pt x="8308" y="16800"/>
                  </a:cubicBezTo>
                  <a:cubicBezTo>
                    <a:pt x="6646" y="16800"/>
                    <a:pt x="6646" y="16800"/>
                    <a:pt x="6646" y="16800"/>
                  </a:cubicBezTo>
                  <a:cubicBezTo>
                    <a:pt x="6646" y="16800"/>
                    <a:pt x="6646" y="16800"/>
                    <a:pt x="6646" y="16800"/>
                  </a:cubicBezTo>
                  <a:cubicBezTo>
                    <a:pt x="6646" y="14400"/>
                    <a:pt x="6646" y="14400"/>
                    <a:pt x="6646" y="14400"/>
                  </a:cubicBezTo>
                  <a:cubicBezTo>
                    <a:pt x="3323" y="16800"/>
                    <a:pt x="3323" y="16800"/>
                    <a:pt x="3323" y="16800"/>
                  </a:cubicBezTo>
                  <a:cubicBezTo>
                    <a:pt x="3323" y="14400"/>
                    <a:pt x="3323" y="14400"/>
                    <a:pt x="3323" y="14400"/>
                  </a:cubicBezTo>
                  <a:cubicBezTo>
                    <a:pt x="1662" y="16800"/>
                    <a:pt x="1662" y="16800"/>
                    <a:pt x="1662" y="16800"/>
                  </a:cubicBezTo>
                  <a:cubicBezTo>
                    <a:pt x="0" y="16800"/>
                    <a:pt x="0" y="16800"/>
                    <a:pt x="0" y="16800"/>
                  </a:cubicBezTo>
                  <a:cubicBezTo>
                    <a:pt x="1662" y="19200"/>
                    <a:pt x="1662" y="19200"/>
                    <a:pt x="1662" y="19200"/>
                  </a:cubicBezTo>
                  <a:cubicBezTo>
                    <a:pt x="3323" y="19200"/>
                    <a:pt x="3323" y="19200"/>
                    <a:pt x="3323" y="19200"/>
                  </a:cubicBezTo>
                  <a:cubicBezTo>
                    <a:pt x="4985" y="21600"/>
                    <a:pt x="4985" y="21600"/>
                    <a:pt x="4985" y="21600"/>
                  </a:cubicBezTo>
                  <a:cubicBezTo>
                    <a:pt x="4985" y="21600"/>
                    <a:pt x="4985" y="21600"/>
                    <a:pt x="4985" y="21600"/>
                  </a:cubicBezTo>
                  <a:cubicBezTo>
                    <a:pt x="6646" y="19200"/>
                    <a:pt x="6646" y="19200"/>
                    <a:pt x="6646" y="19200"/>
                  </a:cubicBezTo>
                  <a:cubicBezTo>
                    <a:pt x="6646" y="19200"/>
                    <a:pt x="6646" y="19200"/>
                    <a:pt x="6646" y="19200"/>
                  </a:cubicBezTo>
                  <a:cubicBezTo>
                    <a:pt x="9969" y="19200"/>
                    <a:pt x="9969" y="19200"/>
                    <a:pt x="9969" y="19200"/>
                  </a:cubicBezTo>
                  <a:cubicBezTo>
                    <a:pt x="11631" y="19200"/>
                    <a:pt x="11631" y="19200"/>
                    <a:pt x="11631" y="19200"/>
                  </a:cubicBezTo>
                  <a:cubicBezTo>
                    <a:pt x="14954" y="21600"/>
                    <a:pt x="14954" y="21600"/>
                    <a:pt x="14954" y="21600"/>
                  </a:cubicBezTo>
                  <a:cubicBezTo>
                    <a:pt x="16615" y="19200"/>
                    <a:pt x="16615" y="19200"/>
                    <a:pt x="16615" y="19200"/>
                  </a:cubicBezTo>
                  <a:cubicBezTo>
                    <a:pt x="16615" y="21600"/>
                    <a:pt x="16615" y="21600"/>
                    <a:pt x="16615" y="21600"/>
                  </a:cubicBezTo>
                  <a:cubicBezTo>
                    <a:pt x="18277" y="21600"/>
                    <a:pt x="18277" y="21600"/>
                    <a:pt x="18277" y="21600"/>
                  </a:cubicBezTo>
                  <a:close/>
                  <a:moveTo>
                    <a:pt x="13292" y="0"/>
                  </a:moveTo>
                  <a:cubicBezTo>
                    <a:pt x="13292" y="0"/>
                    <a:pt x="13292" y="0"/>
                    <a:pt x="13292" y="0"/>
                  </a:cubicBezTo>
                  <a:cubicBezTo>
                    <a:pt x="16615" y="2400"/>
                    <a:pt x="16615" y="2400"/>
                    <a:pt x="16615" y="2400"/>
                  </a:cubicBezTo>
                  <a:cubicBezTo>
                    <a:pt x="13292" y="2400"/>
                    <a:pt x="13292" y="2400"/>
                    <a:pt x="13292" y="2400"/>
                  </a:cubicBezTo>
                  <a:cubicBezTo>
                    <a:pt x="13292" y="0"/>
                    <a:pt x="13292" y="0"/>
                    <a:pt x="13292" y="0"/>
                  </a:cubicBezTo>
                  <a:close/>
                  <a:moveTo>
                    <a:pt x="9969" y="12000"/>
                  </a:moveTo>
                  <a:cubicBezTo>
                    <a:pt x="11631" y="12000"/>
                    <a:pt x="11631" y="12000"/>
                    <a:pt x="11631" y="12000"/>
                  </a:cubicBezTo>
                  <a:cubicBezTo>
                    <a:pt x="13292" y="12000"/>
                    <a:pt x="13292" y="12000"/>
                    <a:pt x="13292" y="12000"/>
                  </a:cubicBezTo>
                  <a:cubicBezTo>
                    <a:pt x="13292" y="14400"/>
                    <a:pt x="13292" y="14400"/>
                    <a:pt x="13292" y="14400"/>
                  </a:cubicBezTo>
                  <a:cubicBezTo>
                    <a:pt x="11631" y="14400"/>
                    <a:pt x="11631" y="14400"/>
                    <a:pt x="11631" y="14400"/>
                  </a:cubicBezTo>
                  <a:lnTo>
                    <a:pt x="9969" y="12000"/>
                  </a:lnTo>
                  <a:close/>
                  <a:moveTo>
                    <a:pt x="9969" y="120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9" name="AutoShape 163"/>
            <p:cNvSpPr>
              <a:spLocks/>
            </p:cNvSpPr>
            <p:nvPr/>
          </p:nvSpPr>
          <p:spPr bwMode="auto">
            <a:xfrm>
              <a:off x="3381" y="3787"/>
              <a:ext cx="442" cy="1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097" y="9519"/>
                  </a:moveTo>
                  <a:lnTo>
                    <a:pt x="4097" y="8054"/>
                  </a:lnTo>
                  <a:lnTo>
                    <a:pt x="4593" y="8054"/>
                  </a:lnTo>
                  <a:lnTo>
                    <a:pt x="5090" y="9519"/>
                  </a:lnTo>
                  <a:lnTo>
                    <a:pt x="5090" y="10617"/>
                  </a:lnTo>
                  <a:lnTo>
                    <a:pt x="3724" y="10617"/>
                  </a:lnTo>
                  <a:lnTo>
                    <a:pt x="3724" y="9519"/>
                  </a:lnTo>
                  <a:lnTo>
                    <a:pt x="4097" y="10617"/>
                  </a:lnTo>
                  <a:lnTo>
                    <a:pt x="4593" y="9519"/>
                  </a:lnTo>
                  <a:lnTo>
                    <a:pt x="4097" y="9519"/>
                  </a:lnTo>
                  <a:close/>
                  <a:moveTo>
                    <a:pt x="1366" y="6590"/>
                  </a:moveTo>
                  <a:lnTo>
                    <a:pt x="1366" y="8054"/>
                  </a:lnTo>
                  <a:lnTo>
                    <a:pt x="869" y="6590"/>
                  </a:lnTo>
                  <a:lnTo>
                    <a:pt x="497" y="8054"/>
                  </a:lnTo>
                  <a:lnTo>
                    <a:pt x="0" y="8054"/>
                  </a:lnTo>
                  <a:lnTo>
                    <a:pt x="497" y="9519"/>
                  </a:lnTo>
                  <a:lnTo>
                    <a:pt x="869" y="8054"/>
                  </a:lnTo>
                  <a:lnTo>
                    <a:pt x="869" y="9519"/>
                  </a:lnTo>
                  <a:lnTo>
                    <a:pt x="1366" y="8054"/>
                  </a:lnTo>
                  <a:lnTo>
                    <a:pt x="1862" y="8054"/>
                  </a:lnTo>
                  <a:lnTo>
                    <a:pt x="2359" y="6590"/>
                  </a:lnTo>
                  <a:lnTo>
                    <a:pt x="3724" y="6590"/>
                  </a:lnTo>
                  <a:lnTo>
                    <a:pt x="4097" y="4027"/>
                  </a:lnTo>
                  <a:lnTo>
                    <a:pt x="6455" y="4027"/>
                  </a:lnTo>
                  <a:lnTo>
                    <a:pt x="6952" y="5125"/>
                  </a:lnTo>
                  <a:lnTo>
                    <a:pt x="5959" y="5125"/>
                  </a:lnTo>
                  <a:lnTo>
                    <a:pt x="5959" y="6590"/>
                  </a:lnTo>
                  <a:lnTo>
                    <a:pt x="8317" y="6590"/>
                  </a:lnTo>
                  <a:lnTo>
                    <a:pt x="8690" y="8054"/>
                  </a:lnTo>
                  <a:lnTo>
                    <a:pt x="9186" y="8054"/>
                  </a:lnTo>
                  <a:lnTo>
                    <a:pt x="9186" y="6590"/>
                  </a:lnTo>
                  <a:lnTo>
                    <a:pt x="9683" y="8054"/>
                  </a:lnTo>
                  <a:lnTo>
                    <a:pt x="10055" y="9519"/>
                  </a:lnTo>
                  <a:lnTo>
                    <a:pt x="11917" y="9519"/>
                  </a:lnTo>
                  <a:lnTo>
                    <a:pt x="11917" y="10617"/>
                  </a:lnTo>
                  <a:lnTo>
                    <a:pt x="12910" y="9519"/>
                  </a:lnTo>
                  <a:lnTo>
                    <a:pt x="13283" y="13546"/>
                  </a:lnTo>
                  <a:lnTo>
                    <a:pt x="13779" y="14644"/>
                  </a:lnTo>
                  <a:lnTo>
                    <a:pt x="14276" y="14644"/>
                  </a:lnTo>
                  <a:lnTo>
                    <a:pt x="14648" y="16108"/>
                  </a:lnTo>
                  <a:lnTo>
                    <a:pt x="16138" y="16108"/>
                  </a:lnTo>
                  <a:lnTo>
                    <a:pt x="16138" y="17573"/>
                  </a:lnTo>
                  <a:lnTo>
                    <a:pt x="15641" y="17573"/>
                  </a:lnTo>
                  <a:lnTo>
                    <a:pt x="14648" y="20136"/>
                  </a:lnTo>
                  <a:lnTo>
                    <a:pt x="17876" y="20136"/>
                  </a:lnTo>
                  <a:lnTo>
                    <a:pt x="18372" y="21600"/>
                  </a:lnTo>
                  <a:lnTo>
                    <a:pt x="19738" y="20136"/>
                  </a:lnTo>
                  <a:lnTo>
                    <a:pt x="20234" y="18671"/>
                  </a:lnTo>
                  <a:lnTo>
                    <a:pt x="21600" y="18671"/>
                  </a:lnTo>
                  <a:lnTo>
                    <a:pt x="21600" y="17573"/>
                  </a:lnTo>
                  <a:lnTo>
                    <a:pt x="21103" y="17573"/>
                  </a:lnTo>
                  <a:lnTo>
                    <a:pt x="20731" y="16108"/>
                  </a:lnTo>
                  <a:lnTo>
                    <a:pt x="19738" y="14644"/>
                  </a:lnTo>
                  <a:lnTo>
                    <a:pt x="18869" y="14644"/>
                  </a:lnTo>
                  <a:lnTo>
                    <a:pt x="18869" y="12081"/>
                  </a:lnTo>
                  <a:lnTo>
                    <a:pt x="18372" y="13546"/>
                  </a:lnTo>
                  <a:lnTo>
                    <a:pt x="17876" y="13546"/>
                  </a:lnTo>
                  <a:lnTo>
                    <a:pt x="17503" y="10617"/>
                  </a:lnTo>
                  <a:lnTo>
                    <a:pt x="17007" y="12081"/>
                  </a:lnTo>
                  <a:lnTo>
                    <a:pt x="17007" y="10617"/>
                  </a:lnTo>
                  <a:lnTo>
                    <a:pt x="16138" y="9519"/>
                  </a:lnTo>
                  <a:lnTo>
                    <a:pt x="16138" y="10617"/>
                  </a:lnTo>
                  <a:lnTo>
                    <a:pt x="15641" y="10617"/>
                  </a:lnTo>
                  <a:lnTo>
                    <a:pt x="15641" y="9519"/>
                  </a:lnTo>
                  <a:lnTo>
                    <a:pt x="15641" y="10617"/>
                  </a:lnTo>
                  <a:lnTo>
                    <a:pt x="15145" y="9519"/>
                  </a:lnTo>
                  <a:lnTo>
                    <a:pt x="14276" y="9519"/>
                  </a:lnTo>
                  <a:lnTo>
                    <a:pt x="13283" y="6590"/>
                  </a:lnTo>
                  <a:lnTo>
                    <a:pt x="12910" y="5125"/>
                  </a:lnTo>
                  <a:lnTo>
                    <a:pt x="11545" y="5125"/>
                  </a:lnTo>
                  <a:lnTo>
                    <a:pt x="11545" y="4027"/>
                  </a:lnTo>
                  <a:lnTo>
                    <a:pt x="11048" y="2563"/>
                  </a:lnTo>
                  <a:lnTo>
                    <a:pt x="10055" y="2563"/>
                  </a:lnTo>
                  <a:lnTo>
                    <a:pt x="8690" y="1098"/>
                  </a:lnTo>
                  <a:lnTo>
                    <a:pt x="8317" y="2563"/>
                  </a:lnTo>
                  <a:lnTo>
                    <a:pt x="7821" y="1098"/>
                  </a:lnTo>
                  <a:lnTo>
                    <a:pt x="7324" y="1098"/>
                  </a:lnTo>
                  <a:lnTo>
                    <a:pt x="6455" y="0"/>
                  </a:lnTo>
                  <a:lnTo>
                    <a:pt x="5462" y="0"/>
                  </a:lnTo>
                  <a:lnTo>
                    <a:pt x="5090" y="1098"/>
                  </a:lnTo>
                  <a:lnTo>
                    <a:pt x="4097" y="1098"/>
                  </a:lnTo>
                  <a:lnTo>
                    <a:pt x="3228" y="2563"/>
                  </a:lnTo>
                  <a:lnTo>
                    <a:pt x="2731" y="2563"/>
                  </a:lnTo>
                  <a:lnTo>
                    <a:pt x="1862" y="4027"/>
                  </a:lnTo>
                  <a:lnTo>
                    <a:pt x="1366" y="5125"/>
                  </a:lnTo>
                  <a:lnTo>
                    <a:pt x="1366" y="6590"/>
                  </a:lnTo>
                  <a:close/>
                  <a:moveTo>
                    <a:pt x="1366" y="659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0" name="AutoShape 164"/>
            <p:cNvSpPr>
              <a:spLocks/>
            </p:cNvSpPr>
            <p:nvPr/>
          </p:nvSpPr>
          <p:spPr bwMode="auto">
            <a:xfrm>
              <a:off x="3653" y="3639"/>
              <a:ext cx="236" cy="2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671" y="19224"/>
                  </a:moveTo>
                  <a:close/>
                  <a:moveTo>
                    <a:pt x="18116" y="21600"/>
                  </a:moveTo>
                  <a:lnTo>
                    <a:pt x="19974" y="21600"/>
                  </a:lnTo>
                  <a:lnTo>
                    <a:pt x="20671" y="20952"/>
                  </a:lnTo>
                  <a:lnTo>
                    <a:pt x="20671" y="20088"/>
                  </a:lnTo>
                  <a:lnTo>
                    <a:pt x="19974" y="20088"/>
                  </a:lnTo>
                  <a:lnTo>
                    <a:pt x="19974" y="20952"/>
                  </a:lnTo>
                  <a:lnTo>
                    <a:pt x="19045" y="20088"/>
                  </a:lnTo>
                  <a:lnTo>
                    <a:pt x="18116" y="20952"/>
                  </a:lnTo>
                  <a:lnTo>
                    <a:pt x="18116" y="21600"/>
                  </a:lnTo>
                  <a:close/>
                  <a:moveTo>
                    <a:pt x="19974" y="15984"/>
                  </a:moveTo>
                  <a:lnTo>
                    <a:pt x="20671" y="15984"/>
                  </a:lnTo>
                  <a:lnTo>
                    <a:pt x="21600" y="16848"/>
                  </a:lnTo>
                  <a:lnTo>
                    <a:pt x="19974" y="16848"/>
                  </a:lnTo>
                  <a:lnTo>
                    <a:pt x="19974" y="15984"/>
                  </a:lnTo>
                  <a:close/>
                  <a:moveTo>
                    <a:pt x="18116" y="14472"/>
                  </a:moveTo>
                  <a:lnTo>
                    <a:pt x="17187" y="14472"/>
                  </a:lnTo>
                  <a:lnTo>
                    <a:pt x="17187" y="15336"/>
                  </a:lnTo>
                  <a:lnTo>
                    <a:pt x="16490" y="15984"/>
                  </a:lnTo>
                  <a:lnTo>
                    <a:pt x="15561" y="15984"/>
                  </a:lnTo>
                  <a:lnTo>
                    <a:pt x="15561" y="16848"/>
                  </a:lnTo>
                  <a:lnTo>
                    <a:pt x="16490" y="16848"/>
                  </a:lnTo>
                  <a:lnTo>
                    <a:pt x="18116" y="15984"/>
                  </a:lnTo>
                  <a:lnTo>
                    <a:pt x="18116" y="14472"/>
                  </a:lnTo>
                  <a:close/>
                  <a:moveTo>
                    <a:pt x="15561" y="14472"/>
                  </a:moveTo>
                  <a:lnTo>
                    <a:pt x="16490" y="14472"/>
                  </a:lnTo>
                  <a:lnTo>
                    <a:pt x="16490" y="15336"/>
                  </a:lnTo>
                  <a:lnTo>
                    <a:pt x="15561" y="14472"/>
                  </a:lnTo>
                  <a:close/>
                  <a:moveTo>
                    <a:pt x="13006" y="11232"/>
                  </a:moveTo>
                  <a:lnTo>
                    <a:pt x="13006" y="12960"/>
                  </a:lnTo>
                  <a:lnTo>
                    <a:pt x="13935" y="13608"/>
                  </a:lnTo>
                  <a:lnTo>
                    <a:pt x="13935" y="14472"/>
                  </a:lnTo>
                  <a:lnTo>
                    <a:pt x="13006" y="13608"/>
                  </a:lnTo>
                  <a:lnTo>
                    <a:pt x="13006" y="11232"/>
                  </a:lnTo>
                  <a:close/>
                  <a:moveTo>
                    <a:pt x="9523" y="11232"/>
                  </a:moveTo>
                  <a:lnTo>
                    <a:pt x="9523" y="12096"/>
                  </a:lnTo>
                  <a:lnTo>
                    <a:pt x="10452" y="12096"/>
                  </a:lnTo>
                  <a:lnTo>
                    <a:pt x="9523" y="11232"/>
                  </a:lnTo>
                  <a:close/>
                  <a:moveTo>
                    <a:pt x="15561" y="9720"/>
                  </a:moveTo>
                  <a:lnTo>
                    <a:pt x="15561" y="11232"/>
                  </a:lnTo>
                  <a:lnTo>
                    <a:pt x="16490" y="10368"/>
                  </a:lnTo>
                  <a:lnTo>
                    <a:pt x="15561" y="9720"/>
                  </a:lnTo>
                  <a:close/>
                  <a:moveTo>
                    <a:pt x="12077" y="7992"/>
                  </a:moveTo>
                  <a:lnTo>
                    <a:pt x="11381" y="8856"/>
                  </a:lnTo>
                  <a:lnTo>
                    <a:pt x="12077" y="8856"/>
                  </a:lnTo>
                  <a:lnTo>
                    <a:pt x="12077" y="10368"/>
                  </a:lnTo>
                  <a:lnTo>
                    <a:pt x="13006" y="10368"/>
                  </a:lnTo>
                  <a:lnTo>
                    <a:pt x="13006" y="9720"/>
                  </a:lnTo>
                  <a:lnTo>
                    <a:pt x="12077" y="8856"/>
                  </a:lnTo>
                  <a:lnTo>
                    <a:pt x="12077" y="7992"/>
                  </a:lnTo>
                  <a:close/>
                  <a:moveTo>
                    <a:pt x="8594" y="5616"/>
                  </a:moveTo>
                  <a:lnTo>
                    <a:pt x="9523" y="5616"/>
                  </a:lnTo>
                  <a:lnTo>
                    <a:pt x="10452" y="6480"/>
                  </a:lnTo>
                  <a:lnTo>
                    <a:pt x="10452" y="7992"/>
                  </a:lnTo>
                  <a:lnTo>
                    <a:pt x="9523" y="7992"/>
                  </a:lnTo>
                  <a:lnTo>
                    <a:pt x="9523" y="7344"/>
                  </a:lnTo>
                  <a:lnTo>
                    <a:pt x="10452" y="7344"/>
                  </a:lnTo>
                  <a:lnTo>
                    <a:pt x="8594" y="5616"/>
                  </a:lnTo>
                  <a:close/>
                  <a:moveTo>
                    <a:pt x="4413" y="0"/>
                  </a:moveTo>
                  <a:lnTo>
                    <a:pt x="6039" y="0"/>
                  </a:lnTo>
                  <a:lnTo>
                    <a:pt x="7897" y="1728"/>
                  </a:lnTo>
                  <a:lnTo>
                    <a:pt x="7897" y="2376"/>
                  </a:lnTo>
                  <a:lnTo>
                    <a:pt x="6968" y="2376"/>
                  </a:lnTo>
                  <a:lnTo>
                    <a:pt x="6968" y="3240"/>
                  </a:lnTo>
                  <a:lnTo>
                    <a:pt x="6039" y="4104"/>
                  </a:lnTo>
                  <a:lnTo>
                    <a:pt x="6968" y="2376"/>
                  </a:lnTo>
                  <a:lnTo>
                    <a:pt x="6039" y="2376"/>
                  </a:lnTo>
                  <a:lnTo>
                    <a:pt x="6968" y="1728"/>
                  </a:lnTo>
                  <a:lnTo>
                    <a:pt x="6039" y="864"/>
                  </a:lnTo>
                  <a:lnTo>
                    <a:pt x="6039" y="0"/>
                  </a:lnTo>
                  <a:lnTo>
                    <a:pt x="4413" y="0"/>
                  </a:lnTo>
                  <a:close/>
                  <a:moveTo>
                    <a:pt x="0" y="864"/>
                  </a:moveTo>
                  <a:lnTo>
                    <a:pt x="1858" y="864"/>
                  </a:lnTo>
                  <a:lnTo>
                    <a:pt x="2555" y="0"/>
                  </a:lnTo>
                  <a:lnTo>
                    <a:pt x="3484" y="0"/>
                  </a:lnTo>
                  <a:lnTo>
                    <a:pt x="4413" y="864"/>
                  </a:lnTo>
                  <a:lnTo>
                    <a:pt x="3484" y="864"/>
                  </a:lnTo>
                  <a:lnTo>
                    <a:pt x="1858" y="1728"/>
                  </a:lnTo>
                  <a:lnTo>
                    <a:pt x="929" y="1728"/>
                  </a:lnTo>
                  <a:lnTo>
                    <a:pt x="0" y="864"/>
                  </a:lnTo>
                  <a:close/>
                  <a:moveTo>
                    <a:pt x="4413" y="6480"/>
                  </a:moveTo>
                  <a:lnTo>
                    <a:pt x="6968" y="6480"/>
                  </a:lnTo>
                  <a:lnTo>
                    <a:pt x="6039" y="7344"/>
                  </a:lnTo>
                  <a:lnTo>
                    <a:pt x="5342" y="7344"/>
                  </a:lnTo>
                  <a:lnTo>
                    <a:pt x="4413" y="6480"/>
                  </a:lnTo>
                  <a:close/>
                  <a:moveTo>
                    <a:pt x="3484" y="9720"/>
                  </a:moveTo>
                  <a:lnTo>
                    <a:pt x="4413" y="9720"/>
                  </a:lnTo>
                  <a:lnTo>
                    <a:pt x="3484" y="9720"/>
                  </a:lnTo>
                  <a:close/>
                  <a:moveTo>
                    <a:pt x="2555" y="9720"/>
                  </a:moveTo>
                  <a:lnTo>
                    <a:pt x="3484" y="9720"/>
                  </a:lnTo>
                  <a:lnTo>
                    <a:pt x="3484" y="10368"/>
                  </a:lnTo>
                  <a:lnTo>
                    <a:pt x="2555" y="9720"/>
                  </a:lnTo>
                  <a:close/>
                  <a:moveTo>
                    <a:pt x="3484" y="8856"/>
                  </a:moveTo>
                  <a:lnTo>
                    <a:pt x="4413" y="8856"/>
                  </a:lnTo>
                  <a:lnTo>
                    <a:pt x="3484" y="7344"/>
                  </a:lnTo>
                  <a:lnTo>
                    <a:pt x="3484" y="6480"/>
                  </a:lnTo>
                  <a:lnTo>
                    <a:pt x="2555" y="6480"/>
                  </a:lnTo>
                  <a:lnTo>
                    <a:pt x="2555" y="7344"/>
                  </a:lnTo>
                  <a:lnTo>
                    <a:pt x="1858" y="7992"/>
                  </a:lnTo>
                  <a:lnTo>
                    <a:pt x="2555" y="8856"/>
                  </a:lnTo>
                  <a:lnTo>
                    <a:pt x="2555" y="7992"/>
                  </a:lnTo>
                  <a:lnTo>
                    <a:pt x="3484" y="8856"/>
                  </a:lnTo>
                  <a:close/>
                  <a:moveTo>
                    <a:pt x="4413" y="9720"/>
                  </a:moveTo>
                  <a:lnTo>
                    <a:pt x="3484" y="10368"/>
                  </a:lnTo>
                  <a:lnTo>
                    <a:pt x="3484" y="12096"/>
                  </a:lnTo>
                  <a:lnTo>
                    <a:pt x="4413" y="11232"/>
                  </a:lnTo>
                  <a:lnTo>
                    <a:pt x="4413" y="9720"/>
                  </a:lnTo>
                  <a:close/>
                  <a:moveTo>
                    <a:pt x="4413" y="972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1" name="AutoShape 165"/>
            <p:cNvSpPr>
              <a:spLocks/>
            </p:cNvSpPr>
            <p:nvPr/>
          </p:nvSpPr>
          <p:spPr bwMode="auto">
            <a:xfrm>
              <a:off x="3437" y="4319"/>
              <a:ext cx="236" cy="9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045" y="21600"/>
                  </a:moveTo>
                  <a:lnTo>
                    <a:pt x="19045" y="19265"/>
                  </a:lnTo>
                  <a:lnTo>
                    <a:pt x="18116" y="16930"/>
                  </a:lnTo>
                  <a:lnTo>
                    <a:pt x="17187" y="15178"/>
                  </a:lnTo>
                  <a:lnTo>
                    <a:pt x="18116" y="12843"/>
                  </a:lnTo>
                  <a:lnTo>
                    <a:pt x="18116" y="10508"/>
                  </a:lnTo>
                  <a:lnTo>
                    <a:pt x="19045" y="10508"/>
                  </a:lnTo>
                  <a:lnTo>
                    <a:pt x="19045" y="8757"/>
                  </a:lnTo>
                  <a:lnTo>
                    <a:pt x="18116" y="8757"/>
                  </a:lnTo>
                  <a:lnTo>
                    <a:pt x="18116" y="10508"/>
                  </a:lnTo>
                  <a:lnTo>
                    <a:pt x="17187" y="10508"/>
                  </a:lnTo>
                  <a:lnTo>
                    <a:pt x="17187" y="8757"/>
                  </a:lnTo>
                  <a:lnTo>
                    <a:pt x="16490" y="6422"/>
                  </a:lnTo>
                  <a:lnTo>
                    <a:pt x="15561" y="6422"/>
                  </a:lnTo>
                  <a:lnTo>
                    <a:pt x="15561" y="4086"/>
                  </a:lnTo>
                  <a:lnTo>
                    <a:pt x="13703" y="4086"/>
                  </a:lnTo>
                  <a:lnTo>
                    <a:pt x="13006" y="6422"/>
                  </a:lnTo>
                  <a:lnTo>
                    <a:pt x="13006" y="8757"/>
                  </a:lnTo>
                  <a:lnTo>
                    <a:pt x="12077" y="10508"/>
                  </a:lnTo>
                  <a:lnTo>
                    <a:pt x="10452" y="10508"/>
                  </a:lnTo>
                  <a:lnTo>
                    <a:pt x="9523" y="12843"/>
                  </a:lnTo>
                  <a:lnTo>
                    <a:pt x="11148" y="16930"/>
                  </a:lnTo>
                  <a:lnTo>
                    <a:pt x="11148" y="19265"/>
                  </a:lnTo>
                  <a:lnTo>
                    <a:pt x="9523" y="19265"/>
                  </a:lnTo>
                  <a:lnTo>
                    <a:pt x="9523" y="21600"/>
                  </a:lnTo>
                  <a:lnTo>
                    <a:pt x="7897" y="21600"/>
                  </a:lnTo>
                  <a:lnTo>
                    <a:pt x="7897" y="15178"/>
                  </a:lnTo>
                  <a:lnTo>
                    <a:pt x="6968" y="15178"/>
                  </a:lnTo>
                  <a:lnTo>
                    <a:pt x="6968" y="16930"/>
                  </a:lnTo>
                  <a:lnTo>
                    <a:pt x="6039" y="16930"/>
                  </a:lnTo>
                  <a:lnTo>
                    <a:pt x="5110" y="15178"/>
                  </a:lnTo>
                  <a:lnTo>
                    <a:pt x="5110" y="12843"/>
                  </a:lnTo>
                  <a:lnTo>
                    <a:pt x="3484" y="12843"/>
                  </a:lnTo>
                  <a:lnTo>
                    <a:pt x="3484" y="10508"/>
                  </a:lnTo>
                  <a:lnTo>
                    <a:pt x="929" y="10508"/>
                  </a:lnTo>
                  <a:lnTo>
                    <a:pt x="929" y="6422"/>
                  </a:lnTo>
                  <a:lnTo>
                    <a:pt x="0" y="6422"/>
                  </a:lnTo>
                  <a:lnTo>
                    <a:pt x="0" y="4086"/>
                  </a:lnTo>
                  <a:lnTo>
                    <a:pt x="929" y="1751"/>
                  </a:lnTo>
                  <a:lnTo>
                    <a:pt x="929" y="0"/>
                  </a:lnTo>
                  <a:lnTo>
                    <a:pt x="1858" y="0"/>
                  </a:lnTo>
                  <a:lnTo>
                    <a:pt x="1858" y="1751"/>
                  </a:lnTo>
                  <a:lnTo>
                    <a:pt x="2555" y="1751"/>
                  </a:lnTo>
                  <a:lnTo>
                    <a:pt x="2555" y="4086"/>
                  </a:lnTo>
                  <a:lnTo>
                    <a:pt x="3484" y="4086"/>
                  </a:lnTo>
                  <a:lnTo>
                    <a:pt x="3484" y="6422"/>
                  </a:lnTo>
                  <a:lnTo>
                    <a:pt x="4413" y="6422"/>
                  </a:lnTo>
                  <a:lnTo>
                    <a:pt x="4413" y="4086"/>
                  </a:lnTo>
                  <a:lnTo>
                    <a:pt x="5110" y="4086"/>
                  </a:lnTo>
                  <a:lnTo>
                    <a:pt x="6039" y="6422"/>
                  </a:lnTo>
                  <a:lnTo>
                    <a:pt x="8594" y="6422"/>
                  </a:lnTo>
                  <a:lnTo>
                    <a:pt x="8594" y="4086"/>
                  </a:lnTo>
                  <a:lnTo>
                    <a:pt x="11148" y="1751"/>
                  </a:lnTo>
                  <a:lnTo>
                    <a:pt x="13006" y="1751"/>
                  </a:lnTo>
                  <a:lnTo>
                    <a:pt x="13703" y="0"/>
                  </a:lnTo>
                  <a:lnTo>
                    <a:pt x="14632" y="0"/>
                  </a:lnTo>
                  <a:lnTo>
                    <a:pt x="14632" y="1751"/>
                  </a:lnTo>
                  <a:lnTo>
                    <a:pt x="18116" y="1751"/>
                  </a:lnTo>
                  <a:lnTo>
                    <a:pt x="19742" y="4086"/>
                  </a:lnTo>
                  <a:lnTo>
                    <a:pt x="19742" y="6422"/>
                  </a:lnTo>
                  <a:lnTo>
                    <a:pt x="20671" y="6422"/>
                  </a:lnTo>
                  <a:lnTo>
                    <a:pt x="21600" y="8757"/>
                  </a:lnTo>
                  <a:lnTo>
                    <a:pt x="20671" y="8757"/>
                  </a:lnTo>
                  <a:lnTo>
                    <a:pt x="21600" y="10508"/>
                  </a:lnTo>
                  <a:lnTo>
                    <a:pt x="21600" y="12843"/>
                  </a:lnTo>
                  <a:lnTo>
                    <a:pt x="20671" y="15178"/>
                  </a:lnTo>
                  <a:lnTo>
                    <a:pt x="20671" y="16930"/>
                  </a:lnTo>
                  <a:lnTo>
                    <a:pt x="19742" y="16930"/>
                  </a:lnTo>
                  <a:lnTo>
                    <a:pt x="19045" y="21600"/>
                  </a:lnTo>
                  <a:close/>
                  <a:moveTo>
                    <a:pt x="190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2" name="AutoShape 166"/>
            <p:cNvSpPr>
              <a:spLocks/>
            </p:cNvSpPr>
            <p:nvPr/>
          </p:nvSpPr>
          <p:spPr bwMode="auto">
            <a:xfrm>
              <a:off x="3316" y="4254"/>
              <a:ext cx="142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057" y="19800"/>
                  </a:moveTo>
                  <a:lnTo>
                    <a:pt x="20057" y="21600"/>
                  </a:lnTo>
                  <a:lnTo>
                    <a:pt x="17357" y="21600"/>
                  </a:lnTo>
                  <a:lnTo>
                    <a:pt x="17357" y="19800"/>
                  </a:lnTo>
                  <a:lnTo>
                    <a:pt x="15814" y="18450"/>
                  </a:lnTo>
                  <a:lnTo>
                    <a:pt x="17357" y="19800"/>
                  </a:lnTo>
                  <a:lnTo>
                    <a:pt x="17357" y="21600"/>
                  </a:lnTo>
                  <a:lnTo>
                    <a:pt x="15814" y="21600"/>
                  </a:lnTo>
                  <a:lnTo>
                    <a:pt x="15814" y="19800"/>
                  </a:lnTo>
                  <a:lnTo>
                    <a:pt x="14271" y="19800"/>
                  </a:lnTo>
                  <a:lnTo>
                    <a:pt x="12729" y="18450"/>
                  </a:lnTo>
                  <a:lnTo>
                    <a:pt x="14271" y="16650"/>
                  </a:lnTo>
                  <a:lnTo>
                    <a:pt x="12729" y="14850"/>
                  </a:lnTo>
                  <a:lnTo>
                    <a:pt x="11571" y="14850"/>
                  </a:lnTo>
                  <a:lnTo>
                    <a:pt x="10029" y="13050"/>
                  </a:lnTo>
                  <a:lnTo>
                    <a:pt x="8486" y="11700"/>
                  </a:lnTo>
                  <a:lnTo>
                    <a:pt x="7329" y="9900"/>
                  </a:lnTo>
                  <a:lnTo>
                    <a:pt x="7329" y="8100"/>
                  </a:lnTo>
                  <a:lnTo>
                    <a:pt x="5786" y="8100"/>
                  </a:lnTo>
                  <a:lnTo>
                    <a:pt x="5786" y="6750"/>
                  </a:lnTo>
                  <a:lnTo>
                    <a:pt x="4243" y="8100"/>
                  </a:lnTo>
                  <a:lnTo>
                    <a:pt x="7329" y="9900"/>
                  </a:lnTo>
                  <a:lnTo>
                    <a:pt x="7329" y="11700"/>
                  </a:lnTo>
                  <a:lnTo>
                    <a:pt x="5786" y="11700"/>
                  </a:lnTo>
                  <a:lnTo>
                    <a:pt x="4243" y="9900"/>
                  </a:lnTo>
                  <a:lnTo>
                    <a:pt x="2700" y="9900"/>
                  </a:lnTo>
                  <a:lnTo>
                    <a:pt x="0" y="8100"/>
                  </a:lnTo>
                  <a:lnTo>
                    <a:pt x="1543" y="6750"/>
                  </a:lnTo>
                  <a:lnTo>
                    <a:pt x="1543" y="3150"/>
                  </a:lnTo>
                  <a:lnTo>
                    <a:pt x="0" y="3150"/>
                  </a:lnTo>
                  <a:lnTo>
                    <a:pt x="1543" y="3150"/>
                  </a:lnTo>
                  <a:lnTo>
                    <a:pt x="1543" y="1350"/>
                  </a:lnTo>
                  <a:lnTo>
                    <a:pt x="4243" y="0"/>
                  </a:lnTo>
                  <a:lnTo>
                    <a:pt x="7329" y="1350"/>
                  </a:lnTo>
                  <a:lnTo>
                    <a:pt x="10029" y="1350"/>
                  </a:lnTo>
                  <a:lnTo>
                    <a:pt x="11571" y="3150"/>
                  </a:lnTo>
                  <a:lnTo>
                    <a:pt x="12729" y="4950"/>
                  </a:lnTo>
                  <a:lnTo>
                    <a:pt x="12729" y="3150"/>
                  </a:lnTo>
                  <a:lnTo>
                    <a:pt x="14271" y="3150"/>
                  </a:lnTo>
                  <a:lnTo>
                    <a:pt x="14271" y="4950"/>
                  </a:lnTo>
                  <a:lnTo>
                    <a:pt x="15814" y="4950"/>
                  </a:lnTo>
                  <a:lnTo>
                    <a:pt x="15814" y="3150"/>
                  </a:lnTo>
                  <a:lnTo>
                    <a:pt x="15814" y="4950"/>
                  </a:lnTo>
                  <a:lnTo>
                    <a:pt x="17357" y="6750"/>
                  </a:lnTo>
                  <a:lnTo>
                    <a:pt x="17357" y="8100"/>
                  </a:lnTo>
                  <a:lnTo>
                    <a:pt x="18514" y="8100"/>
                  </a:lnTo>
                  <a:lnTo>
                    <a:pt x="18514" y="9900"/>
                  </a:lnTo>
                  <a:lnTo>
                    <a:pt x="20057" y="11700"/>
                  </a:lnTo>
                  <a:lnTo>
                    <a:pt x="21600" y="11700"/>
                  </a:lnTo>
                  <a:lnTo>
                    <a:pt x="20057" y="11700"/>
                  </a:lnTo>
                  <a:lnTo>
                    <a:pt x="20057" y="13050"/>
                  </a:lnTo>
                  <a:lnTo>
                    <a:pt x="18514" y="14850"/>
                  </a:lnTo>
                  <a:lnTo>
                    <a:pt x="18514" y="16650"/>
                  </a:lnTo>
                  <a:lnTo>
                    <a:pt x="20057" y="16650"/>
                  </a:lnTo>
                  <a:lnTo>
                    <a:pt x="20057" y="19800"/>
                  </a:lnTo>
                  <a:close/>
                  <a:moveTo>
                    <a:pt x="20057" y="19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3" name="AutoShape 167"/>
            <p:cNvSpPr>
              <a:spLocks/>
            </p:cNvSpPr>
            <p:nvPr/>
          </p:nvSpPr>
          <p:spPr bwMode="auto">
            <a:xfrm>
              <a:off x="3250" y="4116"/>
              <a:ext cx="197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229" y="19200"/>
                  </a:moveTo>
                  <a:cubicBezTo>
                    <a:pt x="8229" y="19200"/>
                    <a:pt x="8229" y="19200"/>
                    <a:pt x="8229" y="19200"/>
                  </a:cubicBezTo>
                  <a:cubicBezTo>
                    <a:pt x="8229" y="19200"/>
                    <a:pt x="8229" y="19200"/>
                    <a:pt x="8229" y="19200"/>
                  </a:cubicBezTo>
                  <a:cubicBezTo>
                    <a:pt x="10286" y="18000"/>
                    <a:pt x="10286" y="18000"/>
                    <a:pt x="10286" y="18000"/>
                  </a:cubicBezTo>
                  <a:cubicBezTo>
                    <a:pt x="12343" y="19200"/>
                    <a:pt x="12343" y="19200"/>
                    <a:pt x="12343" y="19200"/>
                  </a:cubicBezTo>
                  <a:cubicBezTo>
                    <a:pt x="13371" y="19200"/>
                    <a:pt x="13371" y="19200"/>
                    <a:pt x="13371" y="19200"/>
                  </a:cubicBezTo>
                  <a:cubicBezTo>
                    <a:pt x="14400" y="19200"/>
                    <a:pt x="14400" y="19200"/>
                    <a:pt x="14400" y="19200"/>
                  </a:cubicBezTo>
                  <a:cubicBezTo>
                    <a:pt x="14400" y="19200"/>
                    <a:pt x="14400" y="19200"/>
                    <a:pt x="14400" y="19200"/>
                  </a:cubicBezTo>
                  <a:cubicBezTo>
                    <a:pt x="15429" y="20400"/>
                    <a:pt x="15429" y="20400"/>
                    <a:pt x="15429" y="20400"/>
                  </a:cubicBezTo>
                  <a:cubicBezTo>
                    <a:pt x="15429" y="20400"/>
                    <a:pt x="15429" y="20400"/>
                    <a:pt x="15429" y="20400"/>
                  </a:cubicBezTo>
                  <a:cubicBezTo>
                    <a:pt x="16457" y="21600"/>
                    <a:pt x="16457" y="21600"/>
                    <a:pt x="16457" y="21600"/>
                  </a:cubicBezTo>
                  <a:cubicBezTo>
                    <a:pt x="16457" y="20400"/>
                    <a:pt x="16457" y="20400"/>
                    <a:pt x="16457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19200"/>
                    <a:pt x="17486" y="19200"/>
                    <a:pt x="17486" y="19200"/>
                  </a:cubicBezTo>
                  <a:cubicBezTo>
                    <a:pt x="17486" y="18000"/>
                    <a:pt x="17486" y="18000"/>
                    <a:pt x="17486" y="180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4400"/>
                    <a:pt x="17486" y="14400"/>
                    <a:pt x="17486" y="14400"/>
                  </a:cubicBezTo>
                  <a:cubicBezTo>
                    <a:pt x="17486" y="13200"/>
                    <a:pt x="17486" y="13200"/>
                    <a:pt x="17486" y="13200"/>
                  </a:cubicBezTo>
                  <a:cubicBezTo>
                    <a:pt x="17486" y="13200"/>
                    <a:pt x="17486" y="13200"/>
                    <a:pt x="17486" y="13200"/>
                  </a:cubicBezTo>
                  <a:cubicBezTo>
                    <a:pt x="18514" y="10800"/>
                    <a:pt x="18514" y="10800"/>
                    <a:pt x="18514" y="10800"/>
                  </a:cubicBezTo>
                  <a:cubicBezTo>
                    <a:pt x="18514" y="12000"/>
                    <a:pt x="18514" y="12000"/>
                    <a:pt x="18514" y="12000"/>
                  </a:cubicBezTo>
                  <a:cubicBezTo>
                    <a:pt x="18514" y="12000"/>
                    <a:pt x="18514" y="12000"/>
                    <a:pt x="18514" y="12000"/>
                  </a:cubicBezTo>
                  <a:cubicBezTo>
                    <a:pt x="18514" y="12000"/>
                    <a:pt x="18514" y="120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9543" y="10800"/>
                    <a:pt x="19543" y="10800"/>
                    <a:pt x="19543" y="10800"/>
                  </a:cubicBezTo>
                  <a:cubicBezTo>
                    <a:pt x="19543" y="8400"/>
                    <a:pt x="19543" y="8400"/>
                    <a:pt x="19543" y="8400"/>
                  </a:cubicBezTo>
                  <a:cubicBezTo>
                    <a:pt x="19543" y="8400"/>
                    <a:pt x="19543" y="8400"/>
                    <a:pt x="19543" y="8400"/>
                  </a:cubicBezTo>
                  <a:cubicBezTo>
                    <a:pt x="18514" y="8400"/>
                    <a:pt x="18514" y="8400"/>
                    <a:pt x="18514" y="84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9543" y="7200"/>
                    <a:pt x="19543" y="7200"/>
                    <a:pt x="19543" y="7200"/>
                  </a:cubicBezTo>
                  <a:cubicBezTo>
                    <a:pt x="19543" y="7200"/>
                    <a:pt x="19543" y="7200"/>
                    <a:pt x="19543" y="7200"/>
                  </a:cubicBezTo>
                  <a:cubicBezTo>
                    <a:pt x="19543" y="6000"/>
                    <a:pt x="19543" y="6000"/>
                    <a:pt x="19543" y="6000"/>
                  </a:cubicBezTo>
                  <a:cubicBezTo>
                    <a:pt x="20571" y="4800"/>
                    <a:pt x="20571" y="4800"/>
                    <a:pt x="20571" y="4800"/>
                  </a:cubicBezTo>
                  <a:cubicBezTo>
                    <a:pt x="20571" y="4800"/>
                    <a:pt x="20571" y="4800"/>
                    <a:pt x="20571" y="48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2400"/>
                    <a:pt x="20571" y="2400"/>
                    <a:pt x="20571" y="2400"/>
                  </a:cubicBezTo>
                  <a:cubicBezTo>
                    <a:pt x="20571" y="2400"/>
                    <a:pt x="20571" y="2400"/>
                    <a:pt x="20571" y="240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8514" y="0"/>
                    <a:pt x="18514" y="0"/>
                    <a:pt x="18514" y="0"/>
                  </a:cubicBezTo>
                  <a:cubicBezTo>
                    <a:pt x="18514" y="0"/>
                    <a:pt x="18514" y="0"/>
                    <a:pt x="18514" y="0"/>
                  </a:cubicBezTo>
                  <a:cubicBezTo>
                    <a:pt x="18514" y="1200"/>
                    <a:pt x="18514" y="1200"/>
                    <a:pt x="18514" y="1200"/>
                  </a:cubicBezTo>
                  <a:cubicBezTo>
                    <a:pt x="17486" y="1200"/>
                    <a:pt x="17486" y="1200"/>
                    <a:pt x="17486" y="1200"/>
                  </a:cubicBezTo>
                  <a:cubicBezTo>
                    <a:pt x="16457" y="1200"/>
                    <a:pt x="16457" y="1200"/>
                    <a:pt x="16457" y="1200"/>
                  </a:cubicBezTo>
                  <a:cubicBezTo>
                    <a:pt x="16457" y="2400"/>
                    <a:pt x="16457" y="2400"/>
                    <a:pt x="16457" y="2400"/>
                  </a:cubicBezTo>
                  <a:cubicBezTo>
                    <a:pt x="15429" y="1200"/>
                    <a:pt x="15429" y="1200"/>
                    <a:pt x="15429" y="1200"/>
                  </a:cubicBezTo>
                  <a:cubicBezTo>
                    <a:pt x="14400" y="2400"/>
                    <a:pt x="14400" y="2400"/>
                    <a:pt x="14400" y="2400"/>
                  </a:cubicBezTo>
                  <a:cubicBezTo>
                    <a:pt x="14400" y="1200"/>
                    <a:pt x="14400" y="1200"/>
                    <a:pt x="14400" y="1200"/>
                  </a:cubicBezTo>
                  <a:cubicBezTo>
                    <a:pt x="14400" y="1200"/>
                    <a:pt x="14400" y="1200"/>
                    <a:pt x="14400" y="1200"/>
                  </a:cubicBezTo>
                  <a:cubicBezTo>
                    <a:pt x="13371" y="1200"/>
                    <a:pt x="13371" y="1200"/>
                    <a:pt x="13371" y="1200"/>
                  </a:cubicBezTo>
                  <a:cubicBezTo>
                    <a:pt x="13371" y="2400"/>
                    <a:pt x="13371" y="2400"/>
                    <a:pt x="13371" y="2400"/>
                  </a:cubicBezTo>
                  <a:cubicBezTo>
                    <a:pt x="12343" y="2400"/>
                    <a:pt x="12343" y="2400"/>
                    <a:pt x="12343" y="2400"/>
                  </a:cubicBezTo>
                  <a:cubicBezTo>
                    <a:pt x="12343" y="3600"/>
                    <a:pt x="12343" y="3600"/>
                    <a:pt x="12343" y="3600"/>
                  </a:cubicBezTo>
                  <a:cubicBezTo>
                    <a:pt x="12343" y="3600"/>
                    <a:pt x="12343" y="3600"/>
                    <a:pt x="12343" y="3600"/>
                  </a:cubicBezTo>
                  <a:cubicBezTo>
                    <a:pt x="11314" y="3600"/>
                    <a:pt x="11314" y="3600"/>
                    <a:pt x="11314" y="3600"/>
                  </a:cubicBezTo>
                  <a:cubicBezTo>
                    <a:pt x="10286" y="4800"/>
                    <a:pt x="10286" y="4800"/>
                    <a:pt x="10286" y="4800"/>
                  </a:cubicBezTo>
                  <a:cubicBezTo>
                    <a:pt x="9257" y="4800"/>
                    <a:pt x="9257" y="4800"/>
                    <a:pt x="9257" y="4800"/>
                  </a:cubicBezTo>
                  <a:cubicBezTo>
                    <a:pt x="9257" y="6000"/>
                    <a:pt x="9257" y="6000"/>
                    <a:pt x="9257" y="6000"/>
                  </a:cubicBezTo>
                  <a:cubicBezTo>
                    <a:pt x="8229" y="6000"/>
                    <a:pt x="8229" y="6000"/>
                    <a:pt x="8229" y="6000"/>
                  </a:cubicBezTo>
                  <a:cubicBezTo>
                    <a:pt x="8229" y="6000"/>
                    <a:pt x="8229" y="6000"/>
                    <a:pt x="8229" y="6000"/>
                  </a:cubicBezTo>
                  <a:cubicBezTo>
                    <a:pt x="8229" y="4800"/>
                    <a:pt x="8229" y="4800"/>
                    <a:pt x="8229" y="4800"/>
                  </a:cubicBezTo>
                  <a:cubicBezTo>
                    <a:pt x="6171" y="4800"/>
                    <a:pt x="6171" y="4800"/>
                    <a:pt x="6171" y="4800"/>
                  </a:cubicBezTo>
                  <a:cubicBezTo>
                    <a:pt x="5143" y="6000"/>
                    <a:pt x="5143" y="6000"/>
                    <a:pt x="5143" y="6000"/>
                  </a:cubicBezTo>
                  <a:cubicBezTo>
                    <a:pt x="4114" y="6000"/>
                    <a:pt x="4114" y="6000"/>
                    <a:pt x="4114" y="6000"/>
                  </a:cubicBezTo>
                  <a:cubicBezTo>
                    <a:pt x="4114" y="7200"/>
                    <a:pt x="4114" y="7200"/>
                    <a:pt x="4114" y="7200"/>
                  </a:cubicBezTo>
                  <a:cubicBezTo>
                    <a:pt x="4114" y="7200"/>
                    <a:pt x="4114" y="7200"/>
                    <a:pt x="4114" y="7200"/>
                  </a:cubicBezTo>
                  <a:cubicBezTo>
                    <a:pt x="4114" y="8400"/>
                    <a:pt x="4114" y="8400"/>
                    <a:pt x="4114" y="8400"/>
                  </a:cubicBezTo>
                  <a:cubicBezTo>
                    <a:pt x="3086" y="9600"/>
                    <a:pt x="3086" y="9600"/>
                    <a:pt x="3086" y="9600"/>
                  </a:cubicBezTo>
                  <a:cubicBezTo>
                    <a:pt x="2057" y="9600"/>
                    <a:pt x="2057" y="9600"/>
                    <a:pt x="2057" y="9600"/>
                  </a:cubicBezTo>
                  <a:cubicBezTo>
                    <a:pt x="1029" y="9600"/>
                    <a:pt x="1029" y="9600"/>
                    <a:pt x="1029" y="9600"/>
                  </a:cubicBezTo>
                  <a:cubicBezTo>
                    <a:pt x="1029" y="9600"/>
                    <a:pt x="1029" y="9600"/>
                    <a:pt x="1029" y="9600"/>
                  </a:cubicBezTo>
                  <a:cubicBezTo>
                    <a:pt x="1029" y="10800"/>
                    <a:pt x="1029" y="10800"/>
                    <a:pt x="1029" y="108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2057" y="12000"/>
                    <a:pt x="2057" y="12000"/>
                    <a:pt x="2057" y="12000"/>
                  </a:cubicBezTo>
                  <a:cubicBezTo>
                    <a:pt x="2057" y="13200"/>
                    <a:pt x="2057" y="13200"/>
                    <a:pt x="2057" y="13200"/>
                  </a:cubicBezTo>
                  <a:cubicBezTo>
                    <a:pt x="2057" y="13200"/>
                    <a:pt x="2057" y="13200"/>
                    <a:pt x="2057" y="13200"/>
                  </a:cubicBezTo>
                  <a:cubicBezTo>
                    <a:pt x="4114" y="14400"/>
                    <a:pt x="4114" y="14400"/>
                    <a:pt x="4114" y="14400"/>
                  </a:cubicBezTo>
                  <a:cubicBezTo>
                    <a:pt x="5143" y="16800"/>
                    <a:pt x="5143" y="16800"/>
                    <a:pt x="5143" y="16800"/>
                  </a:cubicBezTo>
                  <a:cubicBezTo>
                    <a:pt x="7200" y="19200"/>
                    <a:pt x="7200" y="19200"/>
                    <a:pt x="7200" y="19200"/>
                  </a:cubicBezTo>
                  <a:cubicBezTo>
                    <a:pt x="7200" y="19200"/>
                    <a:pt x="7200" y="19200"/>
                    <a:pt x="7200" y="19200"/>
                  </a:cubicBezTo>
                  <a:lnTo>
                    <a:pt x="8229" y="19200"/>
                  </a:lnTo>
                  <a:close/>
                  <a:moveTo>
                    <a:pt x="8229" y="192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4" name="AutoShape 168"/>
            <p:cNvSpPr>
              <a:spLocks/>
            </p:cNvSpPr>
            <p:nvPr/>
          </p:nvSpPr>
          <p:spPr bwMode="auto">
            <a:xfrm>
              <a:off x="3166" y="4071"/>
              <a:ext cx="281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200" y="21600"/>
                  </a:moveTo>
                  <a:lnTo>
                    <a:pt x="8562" y="21600"/>
                  </a:lnTo>
                  <a:lnTo>
                    <a:pt x="9341" y="19800"/>
                  </a:lnTo>
                  <a:lnTo>
                    <a:pt x="9341" y="16650"/>
                  </a:lnTo>
                  <a:lnTo>
                    <a:pt x="10119" y="16650"/>
                  </a:lnTo>
                  <a:lnTo>
                    <a:pt x="10703" y="14850"/>
                  </a:lnTo>
                  <a:lnTo>
                    <a:pt x="12259" y="14850"/>
                  </a:lnTo>
                  <a:lnTo>
                    <a:pt x="12259" y="16650"/>
                  </a:lnTo>
                  <a:lnTo>
                    <a:pt x="12843" y="16650"/>
                  </a:lnTo>
                  <a:lnTo>
                    <a:pt x="12843" y="14850"/>
                  </a:lnTo>
                  <a:lnTo>
                    <a:pt x="13622" y="14850"/>
                  </a:lnTo>
                  <a:lnTo>
                    <a:pt x="14400" y="13050"/>
                  </a:lnTo>
                  <a:lnTo>
                    <a:pt x="15178" y="13050"/>
                  </a:lnTo>
                  <a:lnTo>
                    <a:pt x="15178" y="11700"/>
                  </a:lnTo>
                  <a:lnTo>
                    <a:pt x="15762" y="11700"/>
                  </a:lnTo>
                  <a:lnTo>
                    <a:pt x="15762" y="9900"/>
                  </a:lnTo>
                  <a:lnTo>
                    <a:pt x="16541" y="9900"/>
                  </a:lnTo>
                  <a:lnTo>
                    <a:pt x="16541" y="11700"/>
                  </a:lnTo>
                  <a:lnTo>
                    <a:pt x="17319" y="9900"/>
                  </a:lnTo>
                  <a:lnTo>
                    <a:pt x="17903" y="11700"/>
                  </a:lnTo>
                  <a:lnTo>
                    <a:pt x="17903" y="9900"/>
                  </a:lnTo>
                  <a:lnTo>
                    <a:pt x="19459" y="9900"/>
                  </a:lnTo>
                  <a:lnTo>
                    <a:pt x="19459" y="8100"/>
                  </a:lnTo>
                  <a:lnTo>
                    <a:pt x="21600" y="8100"/>
                  </a:lnTo>
                  <a:lnTo>
                    <a:pt x="21600" y="6300"/>
                  </a:lnTo>
                  <a:lnTo>
                    <a:pt x="20822" y="4950"/>
                  </a:lnTo>
                  <a:lnTo>
                    <a:pt x="19459" y="4950"/>
                  </a:lnTo>
                  <a:lnTo>
                    <a:pt x="20238" y="6300"/>
                  </a:lnTo>
                  <a:lnTo>
                    <a:pt x="18681" y="6300"/>
                  </a:lnTo>
                  <a:lnTo>
                    <a:pt x="17903" y="4950"/>
                  </a:lnTo>
                  <a:lnTo>
                    <a:pt x="17319" y="4950"/>
                  </a:lnTo>
                  <a:lnTo>
                    <a:pt x="17903" y="4950"/>
                  </a:lnTo>
                  <a:lnTo>
                    <a:pt x="17319" y="3150"/>
                  </a:lnTo>
                  <a:lnTo>
                    <a:pt x="18681" y="3150"/>
                  </a:lnTo>
                  <a:lnTo>
                    <a:pt x="19459" y="4950"/>
                  </a:lnTo>
                  <a:lnTo>
                    <a:pt x="18681" y="3150"/>
                  </a:lnTo>
                  <a:lnTo>
                    <a:pt x="17903" y="3150"/>
                  </a:lnTo>
                  <a:lnTo>
                    <a:pt x="17319" y="1350"/>
                  </a:lnTo>
                  <a:lnTo>
                    <a:pt x="17319" y="3150"/>
                  </a:lnTo>
                  <a:lnTo>
                    <a:pt x="16541" y="1350"/>
                  </a:lnTo>
                  <a:lnTo>
                    <a:pt x="16541" y="3150"/>
                  </a:lnTo>
                  <a:lnTo>
                    <a:pt x="15762" y="3150"/>
                  </a:lnTo>
                  <a:lnTo>
                    <a:pt x="14400" y="1350"/>
                  </a:lnTo>
                  <a:lnTo>
                    <a:pt x="12843" y="1350"/>
                  </a:lnTo>
                  <a:lnTo>
                    <a:pt x="12259" y="0"/>
                  </a:lnTo>
                  <a:lnTo>
                    <a:pt x="11481" y="0"/>
                  </a:lnTo>
                  <a:lnTo>
                    <a:pt x="11481" y="1350"/>
                  </a:lnTo>
                  <a:lnTo>
                    <a:pt x="12259" y="1350"/>
                  </a:lnTo>
                  <a:lnTo>
                    <a:pt x="6422" y="1350"/>
                  </a:lnTo>
                  <a:lnTo>
                    <a:pt x="5643" y="3150"/>
                  </a:lnTo>
                  <a:lnTo>
                    <a:pt x="4281" y="3150"/>
                  </a:lnTo>
                  <a:lnTo>
                    <a:pt x="4281" y="4950"/>
                  </a:lnTo>
                  <a:lnTo>
                    <a:pt x="3503" y="6300"/>
                  </a:lnTo>
                  <a:lnTo>
                    <a:pt x="2919" y="6300"/>
                  </a:lnTo>
                  <a:lnTo>
                    <a:pt x="2141" y="8100"/>
                  </a:lnTo>
                  <a:lnTo>
                    <a:pt x="1362" y="8100"/>
                  </a:lnTo>
                  <a:lnTo>
                    <a:pt x="2141" y="9900"/>
                  </a:lnTo>
                  <a:lnTo>
                    <a:pt x="778" y="13050"/>
                  </a:lnTo>
                  <a:lnTo>
                    <a:pt x="0" y="16650"/>
                  </a:lnTo>
                  <a:lnTo>
                    <a:pt x="778" y="18000"/>
                  </a:lnTo>
                  <a:lnTo>
                    <a:pt x="2141" y="19800"/>
                  </a:lnTo>
                  <a:lnTo>
                    <a:pt x="2919" y="21600"/>
                  </a:lnTo>
                  <a:lnTo>
                    <a:pt x="2919" y="19800"/>
                  </a:lnTo>
                  <a:lnTo>
                    <a:pt x="3503" y="19800"/>
                  </a:lnTo>
                  <a:lnTo>
                    <a:pt x="3503" y="21600"/>
                  </a:lnTo>
                  <a:lnTo>
                    <a:pt x="5643" y="21600"/>
                  </a:lnTo>
                  <a:lnTo>
                    <a:pt x="6422" y="19800"/>
                  </a:lnTo>
                  <a:lnTo>
                    <a:pt x="5643" y="19800"/>
                  </a:lnTo>
                  <a:lnTo>
                    <a:pt x="7200" y="19800"/>
                  </a:lnTo>
                  <a:lnTo>
                    <a:pt x="7200" y="21600"/>
                  </a:lnTo>
                  <a:close/>
                  <a:moveTo>
                    <a:pt x="72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5" name="AutoShape 169"/>
            <p:cNvSpPr>
              <a:spLocks/>
            </p:cNvSpPr>
            <p:nvPr/>
          </p:nvSpPr>
          <p:spPr bwMode="auto">
            <a:xfrm>
              <a:off x="3146" y="4136"/>
              <a:ext cx="104" cy="5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902" y="0"/>
                  </a:moveTo>
                  <a:lnTo>
                    <a:pt x="10010" y="0"/>
                  </a:lnTo>
                  <a:lnTo>
                    <a:pt x="10010" y="2945"/>
                  </a:lnTo>
                  <a:lnTo>
                    <a:pt x="13698" y="2945"/>
                  </a:lnTo>
                  <a:lnTo>
                    <a:pt x="17912" y="10800"/>
                  </a:lnTo>
                  <a:lnTo>
                    <a:pt x="17912" y="6873"/>
                  </a:lnTo>
                  <a:lnTo>
                    <a:pt x="21600" y="6873"/>
                  </a:lnTo>
                  <a:lnTo>
                    <a:pt x="21600" y="13745"/>
                  </a:lnTo>
                  <a:lnTo>
                    <a:pt x="19493" y="13745"/>
                  </a:lnTo>
                  <a:lnTo>
                    <a:pt x="21600" y="17673"/>
                  </a:lnTo>
                  <a:lnTo>
                    <a:pt x="19493" y="17673"/>
                  </a:lnTo>
                  <a:lnTo>
                    <a:pt x="21600" y="17673"/>
                  </a:lnTo>
                  <a:lnTo>
                    <a:pt x="19493" y="21600"/>
                  </a:lnTo>
                  <a:lnTo>
                    <a:pt x="13698" y="21600"/>
                  </a:lnTo>
                  <a:lnTo>
                    <a:pt x="13698" y="17673"/>
                  </a:lnTo>
                  <a:lnTo>
                    <a:pt x="12117" y="17673"/>
                  </a:lnTo>
                  <a:lnTo>
                    <a:pt x="12117" y="21600"/>
                  </a:lnTo>
                  <a:lnTo>
                    <a:pt x="10010" y="17673"/>
                  </a:lnTo>
                  <a:lnTo>
                    <a:pt x="6322" y="13745"/>
                  </a:lnTo>
                  <a:lnTo>
                    <a:pt x="0" y="13745"/>
                  </a:lnTo>
                  <a:lnTo>
                    <a:pt x="0" y="10800"/>
                  </a:lnTo>
                  <a:lnTo>
                    <a:pt x="2107" y="6873"/>
                  </a:lnTo>
                  <a:lnTo>
                    <a:pt x="4215" y="6873"/>
                  </a:lnTo>
                  <a:lnTo>
                    <a:pt x="7902" y="0"/>
                  </a:lnTo>
                  <a:close/>
                  <a:moveTo>
                    <a:pt x="7902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6" name="AutoShape 170"/>
            <p:cNvSpPr>
              <a:spLocks/>
            </p:cNvSpPr>
            <p:nvPr/>
          </p:nvSpPr>
          <p:spPr bwMode="auto">
            <a:xfrm>
              <a:off x="3194" y="3987"/>
              <a:ext cx="45" cy="9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4670"/>
                  </a:moveTo>
                  <a:lnTo>
                    <a:pt x="0" y="2335"/>
                  </a:lnTo>
                  <a:lnTo>
                    <a:pt x="4800" y="2335"/>
                  </a:lnTo>
                  <a:lnTo>
                    <a:pt x="4800" y="4670"/>
                  </a:lnTo>
                  <a:lnTo>
                    <a:pt x="8400" y="4670"/>
                  </a:lnTo>
                  <a:lnTo>
                    <a:pt x="8400" y="2335"/>
                  </a:lnTo>
                  <a:lnTo>
                    <a:pt x="13200" y="0"/>
                  </a:lnTo>
                  <a:lnTo>
                    <a:pt x="21600" y="0"/>
                  </a:lnTo>
                  <a:lnTo>
                    <a:pt x="21600" y="4670"/>
                  </a:lnTo>
                  <a:lnTo>
                    <a:pt x="18000" y="6422"/>
                  </a:lnTo>
                  <a:lnTo>
                    <a:pt x="18000" y="15178"/>
                  </a:lnTo>
                  <a:lnTo>
                    <a:pt x="13200" y="19849"/>
                  </a:lnTo>
                  <a:lnTo>
                    <a:pt x="8400" y="17514"/>
                  </a:lnTo>
                  <a:lnTo>
                    <a:pt x="4800" y="19849"/>
                  </a:lnTo>
                  <a:lnTo>
                    <a:pt x="4800" y="21600"/>
                  </a:lnTo>
                  <a:lnTo>
                    <a:pt x="0" y="21600"/>
                  </a:lnTo>
                  <a:lnTo>
                    <a:pt x="0" y="4670"/>
                  </a:lnTo>
                  <a:close/>
                  <a:moveTo>
                    <a:pt x="0" y="467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7" name="AutoShape 171"/>
            <p:cNvSpPr>
              <a:spLocks/>
            </p:cNvSpPr>
            <p:nvPr/>
          </p:nvSpPr>
          <p:spPr bwMode="auto">
            <a:xfrm>
              <a:off x="3062" y="4007"/>
              <a:ext cx="170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639" y="21600"/>
                  </a:moveTo>
                  <a:lnTo>
                    <a:pt x="11928" y="20229"/>
                  </a:lnTo>
                  <a:lnTo>
                    <a:pt x="13218" y="20229"/>
                  </a:lnTo>
                  <a:lnTo>
                    <a:pt x="16764" y="16457"/>
                  </a:lnTo>
                  <a:lnTo>
                    <a:pt x="15475" y="15086"/>
                  </a:lnTo>
                  <a:lnTo>
                    <a:pt x="16764" y="15086"/>
                  </a:lnTo>
                  <a:lnTo>
                    <a:pt x="18054" y="13714"/>
                  </a:lnTo>
                  <a:lnTo>
                    <a:pt x="19021" y="13714"/>
                  </a:lnTo>
                  <a:lnTo>
                    <a:pt x="20310" y="12686"/>
                  </a:lnTo>
                  <a:lnTo>
                    <a:pt x="20310" y="11314"/>
                  </a:lnTo>
                  <a:lnTo>
                    <a:pt x="21600" y="11314"/>
                  </a:lnTo>
                  <a:lnTo>
                    <a:pt x="21600" y="9943"/>
                  </a:lnTo>
                  <a:lnTo>
                    <a:pt x="20310" y="9943"/>
                  </a:lnTo>
                  <a:lnTo>
                    <a:pt x="20310" y="11314"/>
                  </a:lnTo>
                  <a:lnTo>
                    <a:pt x="19021" y="9943"/>
                  </a:lnTo>
                  <a:lnTo>
                    <a:pt x="16764" y="9943"/>
                  </a:lnTo>
                  <a:lnTo>
                    <a:pt x="16764" y="0"/>
                  </a:lnTo>
                  <a:lnTo>
                    <a:pt x="7093" y="0"/>
                  </a:lnTo>
                  <a:lnTo>
                    <a:pt x="7093" y="2400"/>
                  </a:lnTo>
                  <a:lnTo>
                    <a:pt x="4836" y="2400"/>
                  </a:lnTo>
                  <a:lnTo>
                    <a:pt x="7093" y="4800"/>
                  </a:lnTo>
                  <a:lnTo>
                    <a:pt x="8382" y="4800"/>
                  </a:lnTo>
                  <a:lnTo>
                    <a:pt x="8382" y="7543"/>
                  </a:lnTo>
                  <a:lnTo>
                    <a:pt x="10639" y="7543"/>
                  </a:lnTo>
                  <a:lnTo>
                    <a:pt x="10639" y="8914"/>
                  </a:lnTo>
                  <a:lnTo>
                    <a:pt x="3546" y="8914"/>
                  </a:lnTo>
                  <a:lnTo>
                    <a:pt x="0" y="13714"/>
                  </a:lnTo>
                  <a:lnTo>
                    <a:pt x="0" y="16457"/>
                  </a:lnTo>
                  <a:lnTo>
                    <a:pt x="1290" y="16457"/>
                  </a:lnTo>
                  <a:lnTo>
                    <a:pt x="0" y="16457"/>
                  </a:lnTo>
                  <a:lnTo>
                    <a:pt x="0" y="18857"/>
                  </a:lnTo>
                  <a:lnTo>
                    <a:pt x="2579" y="18857"/>
                  </a:lnTo>
                  <a:lnTo>
                    <a:pt x="2579" y="20229"/>
                  </a:lnTo>
                  <a:lnTo>
                    <a:pt x="6125" y="21600"/>
                  </a:lnTo>
                  <a:lnTo>
                    <a:pt x="10639" y="21600"/>
                  </a:lnTo>
                  <a:close/>
                  <a:moveTo>
                    <a:pt x="1063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8" name="AutoShape 172"/>
            <p:cNvSpPr>
              <a:spLocks/>
            </p:cNvSpPr>
            <p:nvPr/>
          </p:nvSpPr>
          <p:spPr bwMode="auto">
            <a:xfrm>
              <a:off x="2123" y="3354"/>
              <a:ext cx="1193" cy="7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1884" y="0"/>
                  </a:lnTo>
                  <a:lnTo>
                    <a:pt x="1700" y="273"/>
                  </a:lnTo>
                  <a:lnTo>
                    <a:pt x="4412" y="1777"/>
                  </a:lnTo>
                  <a:lnTo>
                    <a:pt x="6480" y="1777"/>
                  </a:lnTo>
                  <a:lnTo>
                    <a:pt x="6480" y="1504"/>
                  </a:lnTo>
                  <a:lnTo>
                    <a:pt x="7813" y="1504"/>
                  </a:lnTo>
                  <a:lnTo>
                    <a:pt x="7997" y="1777"/>
                  </a:lnTo>
                  <a:lnTo>
                    <a:pt x="7997" y="2051"/>
                  </a:lnTo>
                  <a:lnTo>
                    <a:pt x="8180" y="2051"/>
                  </a:lnTo>
                  <a:lnTo>
                    <a:pt x="8180" y="2324"/>
                  </a:lnTo>
                  <a:lnTo>
                    <a:pt x="8318" y="2324"/>
                  </a:lnTo>
                  <a:lnTo>
                    <a:pt x="8502" y="2529"/>
                  </a:lnTo>
                  <a:lnTo>
                    <a:pt x="8318" y="2529"/>
                  </a:lnTo>
                  <a:lnTo>
                    <a:pt x="8502" y="2803"/>
                  </a:lnTo>
                  <a:lnTo>
                    <a:pt x="8686" y="2803"/>
                  </a:lnTo>
                  <a:lnTo>
                    <a:pt x="8686" y="3281"/>
                  </a:lnTo>
                  <a:lnTo>
                    <a:pt x="8824" y="3281"/>
                  </a:lnTo>
                  <a:lnTo>
                    <a:pt x="8824" y="3554"/>
                  </a:lnTo>
                  <a:lnTo>
                    <a:pt x="8686" y="3554"/>
                  </a:lnTo>
                  <a:lnTo>
                    <a:pt x="8686" y="3828"/>
                  </a:lnTo>
                  <a:lnTo>
                    <a:pt x="8824" y="4101"/>
                  </a:lnTo>
                  <a:lnTo>
                    <a:pt x="9008" y="4101"/>
                  </a:lnTo>
                  <a:lnTo>
                    <a:pt x="9008" y="4306"/>
                  </a:lnTo>
                  <a:lnTo>
                    <a:pt x="9191" y="4306"/>
                  </a:lnTo>
                  <a:lnTo>
                    <a:pt x="9191" y="4580"/>
                  </a:lnTo>
                  <a:lnTo>
                    <a:pt x="9329" y="4580"/>
                  </a:lnTo>
                  <a:lnTo>
                    <a:pt x="9513" y="4853"/>
                  </a:lnTo>
                  <a:lnTo>
                    <a:pt x="9697" y="4853"/>
                  </a:lnTo>
                  <a:lnTo>
                    <a:pt x="9881" y="5058"/>
                  </a:lnTo>
                  <a:lnTo>
                    <a:pt x="10019" y="5058"/>
                  </a:lnTo>
                  <a:lnTo>
                    <a:pt x="10019" y="4853"/>
                  </a:lnTo>
                  <a:lnTo>
                    <a:pt x="10203" y="4853"/>
                  </a:lnTo>
                  <a:lnTo>
                    <a:pt x="10203" y="4580"/>
                  </a:lnTo>
                  <a:lnTo>
                    <a:pt x="10386" y="4580"/>
                  </a:lnTo>
                  <a:lnTo>
                    <a:pt x="10386" y="4306"/>
                  </a:lnTo>
                  <a:lnTo>
                    <a:pt x="10524" y="4101"/>
                  </a:lnTo>
                  <a:lnTo>
                    <a:pt x="11397" y="4101"/>
                  </a:lnTo>
                  <a:lnTo>
                    <a:pt x="11397" y="4306"/>
                  </a:lnTo>
                  <a:lnTo>
                    <a:pt x="11581" y="4306"/>
                  </a:lnTo>
                  <a:lnTo>
                    <a:pt x="11719" y="4580"/>
                  </a:lnTo>
                  <a:lnTo>
                    <a:pt x="11719" y="4853"/>
                  </a:lnTo>
                  <a:lnTo>
                    <a:pt x="11903" y="5058"/>
                  </a:lnTo>
                  <a:lnTo>
                    <a:pt x="11903" y="5605"/>
                  </a:lnTo>
                  <a:lnTo>
                    <a:pt x="12087" y="5605"/>
                  </a:lnTo>
                  <a:lnTo>
                    <a:pt x="12087" y="6084"/>
                  </a:lnTo>
                  <a:lnTo>
                    <a:pt x="12225" y="6084"/>
                  </a:lnTo>
                  <a:lnTo>
                    <a:pt x="12409" y="6357"/>
                  </a:lnTo>
                  <a:lnTo>
                    <a:pt x="12409" y="6630"/>
                  </a:lnTo>
                  <a:lnTo>
                    <a:pt x="12592" y="6835"/>
                  </a:lnTo>
                  <a:lnTo>
                    <a:pt x="12592" y="7382"/>
                  </a:lnTo>
                  <a:lnTo>
                    <a:pt x="12776" y="7861"/>
                  </a:lnTo>
                  <a:lnTo>
                    <a:pt x="12776" y="8408"/>
                  </a:lnTo>
                  <a:lnTo>
                    <a:pt x="13098" y="8408"/>
                  </a:lnTo>
                  <a:lnTo>
                    <a:pt x="13098" y="8613"/>
                  </a:lnTo>
                  <a:lnTo>
                    <a:pt x="13420" y="8613"/>
                  </a:lnTo>
                  <a:lnTo>
                    <a:pt x="13603" y="8886"/>
                  </a:lnTo>
                  <a:lnTo>
                    <a:pt x="13787" y="8886"/>
                  </a:lnTo>
                  <a:lnTo>
                    <a:pt x="13787" y="9159"/>
                  </a:lnTo>
                  <a:lnTo>
                    <a:pt x="13925" y="8886"/>
                  </a:lnTo>
                  <a:lnTo>
                    <a:pt x="13925" y="8613"/>
                  </a:lnTo>
                  <a:lnTo>
                    <a:pt x="14109" y="8613"/>
                  </a:lnTo>
                  <a:lnTo>
                    <a:pt x="13925" y="8886"/>
                  </a:lnTo>
                  <a:lnTo>
                    <a:pt x="13925" y="9365"/>
                  </a:lnTo>
                  <a:lnTo>
                    <a:pt x="13787" y="9365"/>
                  </a:lnTo>
                  <a:lnTo>
                    <a:pt x="13787" y="9638"/>
                  </a:lnTo>
                  <a:lnTo>
                    <a:pt x="13603" y="9638"/>
                  </a:lnTo>
                  <a:lnTo>
                    <a:pt x="13787" y="9638"/>
                  </a:lnTo>
                  <a:lnTo>
                    <a:pt x="13787" y="9365"/>
                  </a:lnTo>
                  <a:lnTo>
                    <a:pt x="13603" y="9365"/>
                  </a:lnTo>
                  <a:lnTo>
                    <a:pt x="13603" y="9638"/>
                  </a:lnTo>
                  <a:lnTo>
                    <a:pt x="13420" y="9911"/>
                  </a:lnTo>
                  <a:lnTo>
                    <a:pt x="13603" y="9911"/>
                  </a:lnTo>
                  <a:lnTo>
                    <a:pt x="13603" y="10390"/>
                  </a:lnTo>
                  <a:lnTo>
                    <a:pt x="13420" y="10390"/>
                  </a:lnTo>
                  <a:lnTo>
                    <a:pt x="13420" y="12441"/>
                  </a:lnTo>
                  <a:lnTo>
                    <a:pt x="13282" y="12441"/>
                  </a:lnTo>
                  <a:lnTo>
                    <a:pt x="13282" y="13192"/>
                  </a:lnTo>
                  <a:lnTo>
                    <a:pt x="13603" y="13739"/>
                  </a:lnTo>
                  <a:lnTo>
                    <a:pt x="13603" y="13944"/>
                  </a:lnTo>
                  <a:lnTo>
                    <a:pt x="13420" y="14218"/>
                  </a:lnTo>
                  <a:lnTo>
                    <a:pt x="13420" y="13739"/>
                  </a:lnTo>
                  <a:lnTo>
                    <a:pt x="13282" y="13466"/>
                  </a:lnTo>
                  <a:lnTo>
                    <a:pt x="13282" y="13739"/>
                  </a:lnTo>
                  <a:lnTo>
                    <a:pt x="13420" y="13739"/>
                  </a:lnTo>
                  <a:lnTo>
                    <a:pt x="13420" y="14491"/>
                  </a:lnTo>
                  <a:lnTo>
                    <a:pt x="13603" y="14696"/>
                  </a:lnTo>
                  <a:lnTo>
                    <a:pt x="13603" y="14970"/>
                  </a:lnTo>
                  <a:lnTo>
                    <a:pt x="14109" y="15722"/>
                  </a:lnTo>
                  <a:lnTo>
                    <a:pt x="14109" y="16268"/>
                  </a:lnTo>
                  <a:lnTo>
                    <a:pt x="14293" y="16268"/>
                  </a:lnTo>
                  <a:lnTo>
                    <a:pt x="14477" y="16747"/>
                  </a:lnTo>
                  <a:lnTo>
                    <a:pt x="14614" y="17020"/>
                  </a:lnTo>
                  <a:lnTo>
                    <a:pt x="15120" y="17020"/>
                  </a:lnTo>
                  <a:lnTo>
                    <a:pt x="15304" y="17499"/>
                  </a:lnTo>
                  <a:lnTo>
                    <a:pt x="15488" y="17772"/>
                  </a:lnTo>
                  <a:lnTo>
                    <a:pt x="15626" y="17499"/>
                  </a:lnTo>
                  <a:lnTo>
                    <a:pt x="15993" y="17499"/>
                  </a:lnTo>
                  <a:lnTo>
                    <a:pt x="16315" y="17225"/>
                  </a:lnTo>
                  <a:lnTo>
                    <a:pt x="16820" y="17225"/>
                  </a:lnTo>
                  <a:lnTo>
                    <a:pt x="17004" y="17020"/>
                  </a:lnTo>
                  <a:lnTo>
                    <a:pt x="17188" y="17020"/>
                  </a:lnTo>
                  <a:lnTo>
                    <a:pt x="17372" y="17225"/>
                  </a:lnTo>
                  <a:lnTo>
                    <a:pt x="17372" y="17020"/>
                  </a:lnTo>
                  <a:lnTo>
                    <a:pt x="17510" y="17020"/>
                  </a:lnTo>
                  <a:lnTo>
                    <a:pt x="17372" y="17225"/>
                  </a:lnTo>
                  <a:lnTo>
                    <a:pt x="17510" y="17499"/>
                  </a:lnTo>
                  <a:lnTo>
                    <a:pt x="17694" y="17499"/>
                  </a:lnTo>
                  <a:lnTo>
                    <a:pt x="17877" y="17225"/>
                  </a:lnTo>
                  <a:lnTo>
                    <a:pt x="17877" y="17020"/>
                  </a:lnTo>
                  <a:lnTo>
                    <a:pt x="18015" y="16747"/>
                  </a:lnTo>
                  <a:lnTo>
                    <a:pt x="17877" y="17020"/>
                  </a:lnTo>
                  <a:lnTo>
                    <a:pt x="17877" y="16747"/>
                  </a:lnTo>
                  <a:lnTo>
                    <a:pt x="18199" y="16473"/>
                  </a:lnTo>
                  <a:lnTo>
                    <a:pt x="18383" y="16268"/>
                  </a:lnTo>
                  <a:lnTo>
                    <a:pt x="18383" y="15995"/>
                  </a:lnTo>
                  <a:lnTo>
                    <a:pt x="18705" y="15448"/>
                  </a:lnTo>
                  <a:lnTo>
                    <a:pt x="18705" y="14970"/>
                  </a:lnTo>
                  <a:lnTo>
                    <a:pt x="18889" y="14491"/>
                  </a:lnTo>
                  <a:lnTo>
                    <a:pt x="18889" y="14218"/>
                  </a:lnTo>
                  <a:lnTo>
                    <a:pt x="19900" y="14218"/>
                  </a:lnTo>
                  <a:lnTo>
                    <a:pt x="20083" y="13944"/>
                  </a:lnTo>
                  <a:lnTo>
                    <a:pt x="20405" y="13944"/>
                  </a:lnTo>
                  <a:lnTo>
                    <a:pt x="20405" y="13739"/>
                  </a:lnTo>
                  <a:lnTo>
                    <a:pt x="20773" y="13739"/>
                  </a:lnTo>
                  <a:lnTo>
                    <a:pt x="21094" y="13944"/>
                  </a:lnTo>
                  <a:lnTo>
                    <a:pt x="21278" y="13944"/>
                  </a:lnTo>
                  <a:lnTo>
                    <a:pt x="21278" y="13739"/>
                  </a:lnTo>
                  <a:lnTo>
                    <a:pt x="21600" y="13944"/>
                  </a:lnTo>
                  <a:lnTo>
                    <a:pt x="21600" y="14218"/>
                  </a:lnTo>
                  <a:lnTo>
                    <a:pt x="21416" y="14491"/>
                  </a:lnTo>
                  <a:lnTo>
                    <a:pt x="21278" y="14970"/>
                  </a:lnTo>
                  <a:lnTo>
                    <a:pt x="20911" y="15243"/>
                  </a:lnTo>
                  <a:lnTo>
                    <a:pt x="20911" y="15722"/>
                  </a:lnTo>
                  <a:lnTo>
                    <a:pt x="20773" y="15995"/>
                  </a:lnTo>
                  <a:lnTo>
                    <a:pt x="20589" y="15995"/>
                  </a:lnTo>
                  <a:lnTo>
                    <a:pt x="20911" y="15995"/>
                  </a:lnTo>
                  <a:lnTo>
                    <a:pt x="20911" y="16268"/>
                  </a:lnTo>
                  <a:lnTo>
                    <a:pt x="20773" y="16473"/>
                  </a:lnTo>
                  <a:lnTo>
                    <a:pt x="20911" y="16473"/>
                  </a:lnTo>
                  <a:lnTo>
                    <a:pt x="20773" y="16747"/>
                  </a:lnTo>
                  <a:lnTo>
                    <a:pt x="20773" y="17225"/>
                  </a:lnTo>
                  <a:lnTo>
                    <a:pt x="20589" y="17499"/>
                  </a:lnTo>
                  <a:lnTo>
                    <a:pt x="20589" y="17772"/>
                  </a:lnTo>
                  <a:lnTo>
                    <a:pt x="20221" y="17225"/>
                  </a:lnTo>
                  <a:lnTo>
                    <a:pt x="20405" y="17225"/>
                  </a:lnTo>
                  <a:lnTo>
                    <a:pt x="20405" y="17020"/>
                  </a:lnTo>
                  <a:lnTo>
                    <a:pt x="20221" y="17020"/>
                  </a:lnTo>
                  <a:lnTo>
                    <a:pt x="20083" y="17225"/>
                  </a:lnTo>
                  <a:lnTo>
                    <a:pt x="20083" y="17499"/>
                  </a:lnTo>
                  <a:lnTo>
                    <a:pt x="19900" y="17499"/>
                  </a:lnTo>
                  <a:lnTo>
                    <a:pt x="19716" y="17772"/>
                  </a:lnTo>
                  <a:lnTo>
                    <a:pt x="19716" y="18046"/>
                  </a:lnTo>
                  <a:lnTo>
                    <a:pt x="19578" y="18046"/>
                  </a:lnTo>
                  <a:lnTo>
                    <a:pt x="19578" y="17772"/>
                  </a:lnTo>
                  <a:lnTo>
                    <a:pt x="19394" y="17772"/>
                  </a:lnTo>
                  <a:lnTo>
                    <a:pt x="19394" y="18046"/>
                  </a:lnTo>
                  <a:lnTo>
                    <a:pt x="18015" y="18046"/>
                  </a:lnTo>
                  <a:lnTo>
                    <a:pt x="18015" y="18524"/>
                  </a:lnTo>
                  <a:lnTo>
                    <a:pt x="17694" y="18524"/>
                  </a:lnTo>
                  <a:lnTo>
                    <a:pt x="18015" y="19003"/>
                  </a:lnTo>
                  <a:lnTo>
                    <a:pt x="18199" y="19003"/>
                  </a:lnTo>
                  <a:lnTo>
                    <a:pt x="18199" y="19549"/>
                  </a:lnTo>
                  <a:lnTo>
                    <a:pt x="18521" y="19549"/>
                  </a:lnTo>
                  <a:lnTo>
                    <a:pt x="18521" y="19823"/>
                  </a:lnTo>
                  <a:lnTo>
                    <a:pt x="17510" y="19823"/>
                  </a:lnTo>
                  <a:lnTo>
                    <a:pt x="17004" y="20780"/>
                  </a:lnTo>
                  <a:lnTo>
                    <a:pt x="17004" y="21327"/>
                  </a:lnTo>
                  <a:lnTo>
                    <a:pt x="17188" y="21327"/>
                  </a:lnTo>
                  <a:lnTo>
                    <a:pt x="17004" y="21327"/>
                  </a:lnTo>
                  <a:lnTo>
                    <a:pt x="17004" y="21600"/>
                  </a:lnTo>
                  <a:lnTo>
                    <a:pt x="16820" y="21327"/>
                  </a:lnTo>
                  <a:lnTo>
                    <a:pt x="16683" y="21053"/>
                  </a:lnTo>
                  <a:lnTo>
                    <a:pt x="16499" y="20780"/>
                  </a:lnTo>
                  <a:lnTo>
                    <a:pt x="15993" y="20301"/>
                  </a:lnTo>
                  <a:lnTo>
                    <a:pt x="15809" y="20301"/>
                  </a:lnTo>
                  <a:lnTo>
                    <a:pt x="15809" y="19823"/>
                  </a:lnTo>
                  <a:lnTo>
                    <a:pt x="15626" y="19823"/>
                  </a:lnTo>
                  <a:lnTo>
                    <a:pt x="15809" y="20028"/>
                  </a:lnTo>
                  <a:lnTo>
                    <a:pt x="15809" y="20301"/>
                  </a:lnTo>
                  <a:lnTo>
                    <a:pt x="15488" y="19823"/>
                  </a:lnTo>
                  <a:lnTo>
                    <a:pt x="15304" y="19823"/>
                  </a:lnTo>
                  <a:lnTo>
                    <a:pt x="15304" y="19549"/>
                  </a:lnTo>
                  <a:lnTo>
                    <a:pt x="15120" y="19549"/>
                  </a:lnTo>
                  <a:lnTo>
                    <a:pt x="15120" y="19823"/>
                  </a:lnTo>
                  <a:lnTo>
                    <a:pt x="15120" y="19549"/>
                  </a:lnTo>
                  <a:lnTo>
                    <a:pt x="14982" y="19549"/>
                  </a:lnTo>
                  <a:lnTo>
                    <a:pt x="14798" y="19823"/>
                  </a:lnTo>
                  <a:lnTo>
                    <a:pt x="15120" y="19823"/>
                  </a:lnTo>
                  <a:lnTo>
                    <a:pt x="14798" y="19823"/>
                  </a:lnTo>
                  <a:lnTo>
                    <a:pt x="14477" y="20028"/>
                  </a:lnTo>
                  <a:lnTo>
                    <a:pt x="14293" y="20028"/>
                  </a:lnTo>
                  <a:lnTo>
                    <a:pt x="13925" y="20301"/>
                  </a:lnTo>
                  <a:lnTo>
                    <a:pt x="13787" y="20301"/>
                  </a:lnTo>
                  <a:lnTo>
                    <a:pt x="13420" y="20028"/>
                  </a:lnTo>
                  <a:lnTo>
                    <a:pt x="12914" y="20028"/>
                  </a:lnTo>
                  <a:lnTo>
                    <a:pt x="12776" y="19823"/>
                  </a:lnTo>
                  <a:lnTo>
                    <a:pt x="12409" y="19823"/>
                  </a:lnTo>
                  <a:lnTo>
                    <a:pt x="12225" y="19549"/>
                  </a:lnTo>
                  <a:lnTo>
                    <a:pt x="12087" y="19549"/>
                  </a:lnTo>
                  <a:lnTo>
                    <a:pt x="12087" y="19276"/>
                  </a:lnTo>
                  <a:lnTo>
                    <a:pt x="11903" y="19549"/>
                  </a:lnTo>
                  <a:lnTo>
                    <a:pt x="11719" y="19276"/>
                  </a:lnTo>
                  <a:lnTo>
                    <a:pt x="11581" y="19276"/>
                  </a:lnTo>
                  <a:lnTo>
                    <a:pt x="11397" y="19003"/>
                  </a:lnTo>
                  <a:lnTo>
                    <a:pt x="11214" y="19003"/>
                  </a:lnTo>
                  <a:lnTo>
                    <a:pt x="10892" y="18797"/>
                  </a:lnTo>
                  <a:lnTo>
                    <a:pt x="10524" y="18797"/>
                  </a:lnTo>
                  <a:lnTo>
                    <a:pt x="10386" y="18524"/>
                  </a:lnTo>
                  <a:lnTo>
                    <a:pt x="10203" y="18251"/>
                  </a:lnTo>
                  <a:lnTo>
                    <a:pt x="9881" y="18046"/>
                  </a:lnTo>
                  <a:lnTo>
                    <a:pt x="9881" y="17772"/>
                  </a:lnTo>
                  <a:lnTo>
                    <a:pt x="9191" y="17772"/>
                  </a:lnTo>
                  <a:lnTo>
                    <a:pt x="9008" y="17499"/>
                  </a:lnTo>
                  <a:lnTo>
                    <a:pt x="9008" y="17772"/>
                  </a:lnTo>
                  <a:lnTo>
                    <a:pt x="8824" y="17499"/>
                  </a:lnTo>
                  <a:lnTo>
                    <a:pt x="8686" y="17225"/>
                  </a:lnTo>
                  <a:lnTo>
                    <a:pt x="8502" y="17020"/>
                  </a:lnTo>
                  <a:lnTo>
                    <a:pt x="8318" y="16747"/>
                  </a:lnTo>
                  <a:lnTo>
                    <a:pt x="8180" y="16747"/>
                  </a:lnTo>
                  <a:lnTo>
                    <a:pt x="8318" y="16473"/>
                  </a:lnTo>
                  <a:lnTo>
                    <a:pt x="7813" y="16473"/>
                  </a:lnTo>
                  <a:lnTo>
                    <a:pt x="7629" y="16268"/>
                  </a:lnTo>
                  <a:lnTo>
                    <a:pt x="7491" y="16268"/>
                  </a:lnTo>
                  <a:lnTo>
                    <a:pt x="7491" y="15995"/>
                  </a:lnTo>
                  <a:lnTo>
                    <a:pt x="7307" y="15722"/>
                  </a:lnTo>
                  <a:lnTo>
                    <a:pt x="7307" y="15448"/>
                  </a:lnTo>
                  <a:lnTo>
                    <a:pt x="7123" y="15243"/>
                  </a:lnTo>
                  <a:lnTo>
                    <a:pt x="7123" y="14970"/>
                  </a:lnTo>
                  <a:lnTo>
                    <a:pt x="7491" y="14970"/>
                  </a:lnTo>
                  <a:lnTo>
                    <a:pt x="7307" y="14696"/>
                  </a:lnTo>
                  <a:lnTo>
                    <a:pt x="7491" y="14491"/>
                  </a:lnTo>
                  <a:lnTo>
                    <a:pt x="7629" y="14218"/>
                  </a:lnTo>
                  <a:lnTo>
                    <a:pt x="7629" y="13944"/>
                  </a:lnTo>
                  <a:lnTo>
                    <a:pt x="7491" y="13466"/>
                  </a:lnTo>
                  <a:lnTo>
                    <a:pt x="7307" y="13192"/>
                  </a:lnTo>
                  <a:lnTo>
                    <a:pt x="7307" y="12714"/>
                  </a:lnTo>
                  <a:lnTo>
                    <a:pt x="6986" y="12167"/>
                  </a:lnTo>
                  <a:lnTo>
                    <a:pt x="6986" y="11962"/>
                  </a:lnTo>
                  <a:lnTo>
                    <a:pt x="6802" y="11689"/>
                  </a:lnTo>
                  <a:lnTo>
                    <a:pt x="6618" y="11142"/>
                  </a:lnTo>
                  <a:lnTo>
                    <a:pt x="6480" y="10937"/>
                  </a:lnTo>
                  <a:lnTo>
                    <a:pt x="6112" y="10663"/>
                  </a:lnTo>
                  <a:lnTo>
                    <a:pt x="6112" y="10390"/>
                  </a:lnTo>
                  <a:lnTo>
                    <a:pt x="5929" y="10185"/>
                  </a:lnTo>
                  <a:lnTo>
                    <a:pt x="5791" y="10185"/>
                  </a:lnTo>
                  <a:lnTo>
                    <a:pt x="5929" y="9911"/>
                  </a:lnTo>
                  <a:lnTo>
                    <a:pt x="5791" y="9638"/>
                  </a:lnTo>
                  <a:lnTo>
                    <a:pt x="5791" y="9365"/>
                  </a:lnTo>
                  <a:lnTo>
                    <a:pt x="5423" y="9365"/>
                  </a:lnTo>
                  <a:lnTo>
                    <a:pt x="5101" y="9159"/>
                  </a:lnTo>
                  <a:lnTo>
                    <a:pt x="5101" y="8886"/>
                  </a:lnTo>
                  <a:lnTo>
                    <a:pt x="4780" y="8886"/>
                  </a:lnTo>
                  <a:lnTo>
                    <a:pt x="4780" y="8613"/>
                  </a:lnTo>
                  <a:lnTo>
                    <a:pt x="4917" y="8408"/>
                  </a:lnTo>
                  <a:lnTo>
                    <a:pt x="4917" y="8134"/>
                  </a:lnTo>
                  <a:lnTo>
                    <a:pt x="5285" y="8134"/>
                  </a:lnTo>
                  <a:lnTo>
                    <a:pt x="5285" y="7861"/>
                  </a:lnTo>
                  <a:lnTo>
                    <a:pt x="5101" y="7861"/>
                  </a:lnTo>
                  <a:lnTo>
                    <a:pt x="4917" y="7587"/>
                  </a:lnTo>
                  <a:lnTo>
                    <a:pt x="4596" y="7587"/>
                  </a:lnTo>
                  <a:lnTo>
                    <a:pt x="4596" y="7109"/>
                  </a:lnTo>
                  <a:lnTo>
                    <a:pt x="4412" y="7109"/>
                  </a:lnTo>
                  <a:lnTo>
                    <a:pt x="4090" y="6835"/>
                  </a:lnTo>
                  <a:lnTo>
                    <a:pt x="4090" y="6630"/>
                  </a:lnTo>
                  <a:lnTo>
                    <a:pt x="4228" y="6357"/>
                  </a:lnTo>
                  <a:lnTo>
                    <a:pt x="4228" y="6084"/>
                  </a:lnTo>
                  <a:lnTo>
                    <a:pt x="3723" y="6084"/>
                  </a:lnTo>
                  <a:lnTo>
                    <a:pt x="3723" y="5605"/>
                  </a:lnTo>
                  <a:lnTo>
                    <a:pt x="3585" y="5332"/>
                  </a:lnTo>
                  <a:lnTo>
                    <a:pt x="3401" y="5332"/>
                  </a:lnTo>
                  <a:lnTo>
                    <a:pt x="3401" y="4853"/>
                  </a:lnTo>
                  <a:lnTo>
                    <a:pt x="3217" y="4853"/>
                  </a:lnTo>
                  <a:lnTo>
                    <a:pt x="3217" y="4580"/>
                  </a:lnTo>
                  <a:lnTo>
                    <a:pt x="3033" y="4306"/>
                  </a:lnTo>
                  <a:lnTo>
                    <a:pt x="3033" y="4101"/>
                  </a:lnTo>
                  <a:lnTo>
                    <a:pt x="2895" y="3828"/>
                  </a:lnTo>
                  <a:lnTo>
                    <a:pt x="2895" y="3281"/>
                  </a:lnTo>
                  <a:lnTo>
                    <a:pt x="2711" y="3076"/>
                  </a:lnTo>
                  <a:lnTo>
                    <a:pt x="2711" y="2051"/>
                  </a:lnTo>
                  <a:lnTo>
                    <a:pt x="2528" y="1777"/>
                  </a:lnTo>
                  <a:lnTo>
                    <a:pt x="2390" y="1777"/>
                  </a:lnTo>
                  <a:lnTo>
                    <a:pt x="2390" y="1504"/>
                  </a:lnTo>
                  <a:lnTo>
                    <a:pt x="2206" y="1777"/>
                  </a:lnTo>
                  <a:lnTo>
                    <a:pt x="2022" y="1777"/>
                  </a:lnTo>
                  <a:lnTo>
                    <a:pt x="2022" y="1504"/>
                  </a:lnTo>
                  <a:lnTo>
                    <a:pt x="1884" y="1299"/>
                  </a:lnTo>
                  <a:lnTo>
                    <a:pt x="1700" y="1299"/>
                  </a:lnTo>
                  <a:lnTo>
                    <a:pt x="1517" y="1025"/>
                  </a:lnTo>
                  <a:lnTo>
                    <a:pt x="1700" y="1299"/>
                  </a:lnTo>
                  <a:lnTo>
                    <a:pt x="1517" y="1777"/>
                  </a:lnTo>
                  <a:lnTo>
                    <a:pt x="1517" y="3281"/>
                  </a:lnTo>
                  <a:lnTo>
                    <a:pt x="1700" y="3554"/>
                  </a:lnTo>
                  <a:lnTo>
                    <a:pt x="1700" y="3828"/>
                  </a:lnTo>
                  <a:lnTo>
                    <a:pt x="1884" y="3828"/>
                  </a:lnTo>
                  <a:lnTo>
                    <a:pt x="1884" y="4101"/>
                  </a:lnTo>
                  <a:lnTo>
                    <a:pt x="2022" y="4306"/>
                  </a:lnTo>
                  <a:lnTo>
                    <a:pt x="2022" y="4853"/>
                  </a:lnTo>
                  <a:lnTo>
                    <a:pt x="2206" y="4853"/>
                  </a:lnTo>
                  <a:lnTo>
                    <a:pt x="2390" y="5058"/>
                  </a:lnTo>
                  <a:lnTo>
                    <a:pt x="2390" y="5332"/>
                  </a:lnTo>
                  <a:lnTo>
                    <a:pt x="2528" y="5332"/>
                  </a:lnTo>
                  <a:lnTo>
                    <a:pt x="2711" y="5605"/>
                  </a:lnTo>
                  <a:lnTo>
                    <a:pt x="2528" y="5878"/>
                  </a:lnTo>
                  <a:lnTo>
                    <a:pt x="2528" y="6084"/>
                  </a:lnTo>
                  <a:lnTo>
                    <a:pt x="2711" y="6357"/>
                  </a:lnTo>
                  <a:lnTo>
                    <a:pt x="2895" y="6357"/>
                  </a:lnTo>
                  <a:lnTo>
                    <a:pt x="2895" y="6630"/>
                  </a:lnTo>
                  <a:lnTo>
                    <a:pt x="3033" y="6835"/>
                  </a:lnTo>
                  <a:lnTo>
                    <a:pt x="3033" y="7382"/>
                  </a:lnTo>
                  <a:lnTo>
                    <a:pt x="3217" y="7587"/>
                  </a:lnTo>
                  <a:lnTo>
                    <a:pt x="3217" y="7382"/>
                  </a:lnTo>
                  <a:lnTo>
                    <a:pt x="3401" y="7587"/>
                  </a:lnTo>
                  <a:lnTo>
                    <a:pt x="3585" y="8134"/>
                  </a:lnTo>
                  <a:lnTo>
                    <a:pt x="3401" y="8408"/>
                  </a:lnTo>
                  <a:lnTo>
                    <a:pt x="3401" y="8613"/>
                  </a:lnTo>
                  <a:lnTo>
                    <a:pt x="3585" y="8613"/>
                  </a:lnTo>
                  <a:lnTo>
                    <a:pt x="3585" y="9159"/>
                  </a:lnTo>
                  <a:lnTo>
                    <a:pt x="3723" y="9159"/>
                  </a:lnTo>
                  <a:lnTo>
                    <a:pt x="3723" y="9365"/>
                  </a:lnTo>
                  <a:lnTo>
                    <a:pt x="3585" y="9365"/>
                  </a:lnTo>
                  <a:lnTo>
                    <a:pt x="3723" y="9638"/>
                  </a:lnTo>
                  <a:lnTo>
                    <a:pt x="3723" y="10185"/>
                  </a:lnTo>
                  <a:lnTo>
                    <a:pt x="3906" y="10390"/>
                  </a:lnTo>
                  <a:lnTo>
                    <a:pt x="3906" y="10663"/>
                  </a:lnTo>
                  <a:lnTo>
                    <a:pt x="4090" y="10663"/>
                  </a:lnTo>
                  <a:lnTo>
                    <a:pt x="4090" y="10390"/>
                  </a:lnTo>
                  <a:lnTo>
                    <a:pt x="4228" y="10663"/>
                  </a:lnTo>
                  <a:lnTo>
                    <a:pt x="4412" y="10937"/>
                  </a:lnTo>
                  <a:lnTo>
                    <a:pt x="4412" y="11142"/>
                  </a:lnTo>
                  <a:lnTo>
                    <a:pt x="4596" y="11415"/>
                  </a:lnTo>
                  <a:lnTo>
                    <a:pt x="4596" y="11689"/>
                  </a:lnTo>
                  <a:lnTo>
                    <a:pt x="4412" y="11962"/>
                  </a:lnTo>
                  <a:lnTo>
                    <a:pt x="4228" y="12167"/>
                  </a:lnTo>
                  <a:lnTo>
                    <a:pt x="4090" y="11962"/>
                  </a:lnTo>
                  <a:lnTo>
                    <a:pt x="4090" y="11689"/>
                  </a:lnTo>
                  <a:lnTo>
                    <a:pt x="3906" y="11415"/>
                  </a:lnTo>
                  <a:lnTo>
                    <a:pt x="3906" y="11142"/>
                  </a:lnTo>
                  <a:lnTo>
                    <a:pt x="3723" y="11142"/>
                  </a:lnTo>
                  <a:lnTo>
                    <a:pt x="3217" y="10390"/>
                  </a:lnTo>
                  <a:lnTo>
                    <a:pt x="3033" y="10185"/>
                  </a:lnTo>
                  <a:lnTo>
                    <a:pt x="2895" y="10185"/>
                  </a:lnTo>
                  <a:lnTo>
                    <a:pt x="2895" y="9911"/>
                  </a:lnTo>
                  <a:lnTo>
                    <a:pt x="2711" y="9911"/>
                  </a:lnTo>
                  <a:lnTo>
                    <a:pt x="2711" y="9365"/>
                  </a:lnTo>
                  <a:lnTo>
                    <a:pt x="2895" y="8886"/>
                  </a:lnTo>
                  <a:lnTo>
                    <a:pt x="2895" y="8613"/>
                  </a:lnTo>
                  <a:lnTo>
                    <a:pt x="2711" y="8134"/>
                  </a:lnTo>
                  <a:lnTo>
                    <a:pt x="2528" y="8134"/>
                  </a:lnTo>
                  <a:lnTo>
                    <a:pt x="2206" y="7587"/>
                  </a:lnTo>
                  <a:lnTo>
                    <a:pt x="2206" y="7109"/>
                  </a:lnTo>
                  <a:lnTo>
                    <a:pt x="2022" y="7382"/>
                  </a:lnTo>
                  <a:lnTo>
                    <a:pt x="1700" y="7382"/>
                  </a:lnTo>
                  <a:lnTo>
                    <a:pt x="1884" y="7109"/>
                  </a:lnTo>
                  <a:lnTo>
                    <a:pt x="1517" y="7109"/>
                  </a:lnTo>
                  <a:lnTo>
                    <a:pt x="827" y="6084"/>
                  </a:lnTo>
                  <a:lnTo>
                    <a:pt x="1517" y="6084"/>
                  </a:lnTo>
                  <a:lnTo>
                    <a:pt x="1517" y="6357"/>
                  </a:lnTo>
                  <a:lnTo>
                    <a:pt x="1517" y="6084"/>
                  </a:lnTo>
                  <a:lnTo>
                    <a:pt x="1700" y="6084"/>
                  </a:lnTo>
                  <a:lnTo>
                    <a:pt x="1517" y="6084"/>
                  </a:lnTo>
                  <a:lnTo>
                    <a:pt x="1517" y="5878"/>
                  </a:lnTo>
                  <a:lnTo>
                    <a:pt x="1700" y="5878"/>
                  </a:lnTo>
                  <a:lnTo>
                    <a:pt x="1700" y="5058"/>
                  </a:lnTo>
                  <a:lnTo>
                    <a:pt x="1517" y="5058"/>
                  </a:lnTo>
                  <a:lnTo>
                    <a:pt x="1517" y="4853"/>
                  </a:lnTo>
                  <a:lnTo>
                    <a:pt x="1333" y="4580"/>
                  </a:lnTo>
                  <a:lnTo>
                    <a:pt x="1333" y="4306"/>
                  </a:lnTo>
                  <a:lnTo>
                    <a:pt x="1011" y="3828"/>
                  </a:lnTo>
                  <a:lnTo>
                    <a:pt x="689" y="3828"/>
                  </a:lnTo>
                  <a:lnTo>
                    <a:pt x="689" y="3076"/>
                  </a:lnTo>
                  <a:lnTo>
                    <a:pt x="506" y="2803"/>
                  </a:lnTo>
                  <a:lnTo>
                    <a:pt x="506" y="2324"/>
                  </a:lnTo>
                  <a:lnTo>
                    <a:pt x="322" y="2324"/>
                  </a:lnTo>
                  <a:lnTo>
                    <a:pt x="322" y="2051"/>
                  </a:lnTo>
                  <a:lnTo>
                    <a:pt x="506" y="1777"/>
                  </a:lnTo>
                  <a:lnTo>
                    <a:pt x="184" y="1504"/>
                  </a:lnTo>
                  <a:lnTo>
                    <a:pt x="184" y="1299"/>
                  </a:lnTo>
                  <a:lnTo>
                    <a:pt x="322" y="1299"/>
                  </a:lnTo>
                  <a:lnTo>
                    <a:pt x="184" y="1025"/>
                  </a:lnTo>
                  <a:lnTo>
                    <a:pt x="184" y="752"/>
                  </a:lnTo>
                  <a:lnTo>
                    <a:pt x="0" y="273"/>
                  </a:lnTo>
                  <a:lnTo>
                    <a:pt x="0" y="0"/>
                  </a:lnTo>
                  <a:close/>
                  <a:moveTo>
                    <a:pt x="3906" y="9911"/>
                  </a:moveTo>
                  <a:lnTo>
                    <a:pt x="3906" y="9365"/>
                  </a:lnTo>
                  <a:lnTo>
                    <a:pt x="3723" y="9365"/>
                  </a:lnTo>
                  <a:lnTo>
                    <a:pt x="3906" y="9638"/>
                  </a:lnTo>
                  <a:lnTo>
                    <a:pt x="3906" y="9911"/>
                  </a:lnTo>
                  <a:close/>
                  <a:moveTo>
                    <a:pt x="4090" y="10185"/>
                  </a:moveTo>
                  <a:lnTo>
                    <a:pt x="4090" y="10390"/>
                  </a:lnTo>
                  <a:lnTo>
                    <a:pt x="4090" y="10185"/>
                  </a:lnTo>
                  <a:close/>
                  <a:moveTo>
                    <a:pt x="13603" y="9911"/>
                  </a:moveTo>
                  <a:lnTo>
                    <a:pt x="13787" y="9911"/>
                  </a:lnTo>
                  <a:lnTo>
                    <a:pt x="13603" y="9911"/>
                  </a:lnTo>
                  <a:close/>
                  <a:moveTo>
                    <a:pt x="13603" y="10185"/>
                  </a:moveTo>
                  <a:close/>
                  <a:moveTo>
                    <a:pt x="13603" y="10663"/>
                  </a:moveTo>
                  <a:lnTo>
                    <a:pt x="13603" y="10390"/>
                  </a:lnTo>
                  <a:lnTo>
                    <a:pt x="13603" y="10663"/>
                  </a:lnTo>
                  <a:close/>
                  <a:moveTo>
                    <a:pt x="13603" y="1066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9" name="AutoShape 173"/>
            <p:cNvSpPr>
              <a:spLocks/>
            </p:cNvSpPr>
            <p:nvPr/>
          </p:nvSpPr>
          <p:spPr bwMode="auto">
            <a:xfrm>
              <a:off x="3813" y="4482"/>
              <a:ext cx="1636" cy="151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662" y="3142"/>
                  </a:moveTo>
                  <a:cubicBezTo>
                    <a:pt x="12662" y="3142"/>
                    <a:pt x="12662" y="3142"/>
                    <a:pt x="12662" y="3142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662" y="3142"/>
                    <a:pt x="12662" y="3142"/>
                    <a:pt x="12662" y="3142"/>
                  </a:cubicBezTo>
                  <a:cubicBezTo>
                    <a:pt x="12662" y="3142"/>
                    <a:pt x="12662" y="3142"/>
                    <a:pt x="12662" y="3142"/>
                  </a:cubicBezTo>
                  <a:close/>
                  <a:moveTo>
                    <a:pt x="12538" y="3142"/>
                  </a:moveTo>
                  <a:cubicBezTo>
                    <a:pt x="12538" y="3142"/>
                    <a:pt x="12538" y="3142"/>
                    <a:pt x="12538" y="3142"/>
                  </a:cubicBezTo>
                  <a:cubicBezTo>
                    <a:pt x="12538" y="3142"/>
                    <a:pt x="12538" y="3142"/>
                    <a:pt x="12538" y="3142"/>
                  </a:cubicBezTo>
                  <a:cubicBezTo>
                    <a:pt x="12662" y="3011"/>
                    <a:pt x="12662" y="3011"/>
                    <a:pt x="12662" y="3011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662" y="2880"/>
                    <a:pt x="12662" y="2880"/>
                    <a:pt x="12662" y="2880"/>
                  </a:cubicBezTo>
                  <a:cubicBezTo>
                    <a:pt x="12538" y="3011"/>
                    <a:pt x="12538" y="3011"/>
                    <a:pt x="12538" y="3011"/>
                  </a:cubicBezTo>
                  <a:cubicBezTo>
                    <a:pt x="12538" y="3142"/>
                    <a:pt x="12538" y="3142"/>
                    <a:pt x="12538" y="3142"/>
                  </a:cubicBezTo>
                  <a:close/>
                  <a:moveTo>
                    <a:pt x="13034" y="2749"/>
                  </a:move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880"/>
                    <a:pt x="12910" y="2880"/>
                    <a:pt x="12910" y="2880"/>
                  </a:cubicBezTo>
                  <a:cubicBezTo>
                    <a:pt x="13034" y="2880"/>
                    <a:pt x="13034" y="2880"/>
                    <a:pt x="13034" y="2880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034" y="2749"/>
                  </a:moveTo>
                  <a:cubicBezTo>
                    <a:pt x="12910" y="2618"/>
                    <a:pt x="12910" y="2618"/>
                    <a:pt x="12910" y="2618"/>
                  </a:cubicBezTo>
                  <a:cubicBezTo>
                    <a:pt x="13034" y="2487"/>
                    <a:pt x="13034" y="2487"/>
                    <a:pt x="13034" y="2487"/>
                  </a:cubicBezTo>
                  <a:cubicBezTo>
                    <a:pt x="13034" y="2487"/>
                    <a:pt x="13034" y="2487"/>
                    <a:pt x="13034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034" y="2618"/>
                    <a:pt x="13034" y="2618"/>
                    <a:pt x="13034" y="2618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034" y="2749"/>
                  </a:moveTo>
                  <a:cubicBezTo>
                    <a:pt x="13034" y="2749"/>
                    <a:pt x="13034" y="2749"/>
                    <a:pt x="13034" y="2749"/>
                  </a:cubicBezTo>
                  <a:cubicBezTo>
                    <a:pt x="13159" y="2749"/>
                    <a:pt x="13159" y="2749"/>
                    <a:pt x="13159" y="2749"/>
                  </a:cubicBezTo>
                  <a:cubicBezTo>
                    <a:pt x="13283" y="2749"/>
                    <a:pt x="13283" y="2749"/>
                    <a:pt x="13283" y="2749"/>
                  </a:cubicBezTo>
                  <a:cubicBezTo>
                    <a:pt x="13283" y="2749"/>
                    <a:pt x="13283" y="2749"/>
                    <a:pt x="13283" y="2749"/>
                  </a:cubicBezTo>
                  <a:cubicBezTo>
                    <a:pt x="13407" y="2749"/>
                    <a:pt x="13407" y="2749"/>
                    <a:pt x="13407" y="2749"/>
                  </a:cubicBezTo>
                  <a:cubicBezTo>
                    <a:pt x="13283" y="2618"/>
                    <a:pt x="13283" y="2618"/>
                    <a:pt x="13283" y="2618"/>
                  </a:cubicBezTo>
                  <a:cubicBezTo>
                    <a:pt x="13159" y="2749"/>
                    <a:pt x="13159" y="2749"/>
                    <a:pt x="13159" y="2749"/>
                  </a:cubicBezTo>
                  <a:cubicBezTo>
                    <a:pt x="13034" y="2749"/>
                    <a:pt x="13034" y="2749"/>
                    <a:pt x="13034" y="2749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283" y="2880"/>
                  </a:moveTo>
                  <a:cubicBezTo>
                    <a:pt x="13407" y="2880"/>
                    <a:pt x="13407" y="2880"/>
                    <a:pt x="13407" y="2880"/>
                  </a:cubicBezTo>
                  <a:cubicBezTo>
                    <a:pt x="13407" y="2749"/>
                    <a:pt x="13407" y="2749"/>
                    <a:pt x="13407" y="2749"/>
                  </a:cubicBezTo>
                  <a:cubicBezTo>
                    <a:pt x="13531" y="2749"/>
                    <a:pt x="13531" y="2749"/>
                    <a:pt x="13531" y="2749"/>
                  </a:cubicBezTo>
                  <a:cubicBezTo>
                    <a:pt x="13531" y="2880"/>
                    <a:pt x="13531" y="2880"/>
                    <a:pt x="13531" y="2880"/>
                  </a:cubicBezTo>
                  <a:cubicBezTo>
                    <a:pt x="13531" y="2880"/>
                    <a:pt x="13531" y="2880"/>
                    <a:pt x="13531" y="2880"/>
                  </a:cubicBezTo>
                  <a:cubicBezTo>
                    <a:pt x="13407" y="2880"/>
                    <a:pt x="13407" y="2880"/>
                    <a:pt x="13407" y="2880"/>
                  </a:cubicBezTo>
                  <a:cubicBezTo>
                    <a:pt x="13283" y="2880"/>
                    <a:pt x="13283" y="2880"/>
                    <a:pt x="13283" y="2880"/>
                  </a:cubicBezTo>
                  <a:close/>
                  <a:moveTo>
                    <a:pt x="13034" y="1833"/>
                  </a:moveTo>
                  <a:cubicBezTo>
                    <a:pt x="12910" y="1702"/>
                    <a:pt x="12910" y="1702"/>
                    <a:pt x="12910" y="1702"/>
                  </a:cubicBezTo>
                  <a:cubicBezTo>
                    <a:pt x="12910" y="1571"/>
                    <a:pt x="12910" y="1571"/>
                    <a:pt x="12910" y="1571"/>
                  </a:cubicBezTo>
                  <a:cubicBezTo>
                    <a:pt x="12910" y="1571"/>
                    <a:pt x="12910" y="1571"/>
                    <a:pt x="12910" y="1571"/>
                  </a:cubicBezTo>
                  <a:cubicBezTo>
                    <a:pt x="13034" y="1571"/>
                    <a:pt x="13034" y="1571"/>
                    <a:pt x="13034" y="1571"/>
                  </a:cubicBezTo>
                  <a:cubicBezTo>
                    <a:pt x="13034" y="1702"/>
                    <a:pt x="13034" y="1702"/>
                    <a:pt x="13034" y="1702"/>
                  </a:cubicBezTo>
                  <a:cubicBezTo>
                    <a:pt x="13034" y="1833"/>
                    <a:pt x="13034" y="1833"/>
                    <a:pt x="13034" y="1833"/>
                  </a:cubicBezTo>
                  <a:cubicBezTo>
                    <a:pt x="13034" y="1833"/>
                    <a:pt x="13034" y="1833"/>
                    <a:pt x="13034" y="1833"/>
                  </a:cubicBezTo>
                  <a:close/>
                  <a:moveTo>
                    <a:pt x="12538" y="785"/>
                  </a:moveTo>
                  <a:cubicBezTo>
                    <a:pt x="12414" y="655"/>
                    <a:pt x="12414" y="655"/>
                    <a:pt x="12414" y="655"/>
                  </a:cubicBezTo>
                  <a:cubicBezTo>
                    <a:pt x="12414" y="655"/>
                    <a:pt x="12414" y="655"/>
                    <a:pt x="12414" y="655"/>
                  </a:cubicBezTo>
                  <a:cubicBezTo>
                    <a:pt x="12414" y="524"/>
                    <a:pt x="12414" y="524"/>
                    <a:pt x="12414" y="524"/>
                  </a:cubicBezTo>
                  <a:cubicBezTo>
                    <a:pt x="12290" y="524"/>
                    <a:pt x="12290" y="524"/>
                    <a:pt x="12290" y="524"/>
                  </a:cubicBezTo>
                  <a:cubicBezTo>
                    <a:pt x="12414" y="524"/>
                    <a:pt x="12414" y="524"/>
                    <a:pt x="12414" y="524"/>
                  </a:cubicBezTo>
                  <a:cubicBezTo>
                    <a:pt x="12290" y="655"/>
                    <a:pt x="12290" y="655"/>
                    <a:pt x="12290" y="65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041" y="916"/>
                    <a:pt x="12041" y="916"/>
                    <a:pt x="12041" y="916"/>
                  </a:cubicBezTo>
                  <a:cubicBezTo>
                    <a:pt x="11917" y="1178"/>
                    <a:pt x="11917" y="1178"/>
                    <a:pt x="11917" y="1178"/>
                  </a:cubicBezTo>
                  <a:cubicBezTo>
                    <a:pt x="11917" y="1178"/>
                    <a:pt x="11917" y="1178"/>
                    <a:pt x="11917" y="1178"/>
                  </a:cubicBezTo>
                  <a:cubicBezTo>
                    <a:pt x="11793" y="1440"/>
                    <a:pt x="11793" y="1440"/>
                    <a:pt x="11793" y="1440"/>
                  </a:cubicBezTo>
                  <a:cubicBezTo>
                    <a:pt x="11669" y="1571"/>
                    <a:pt x="11669" y="1571"/>
                    <a:pt x="11669" y="1571"/>
                  </a:cubicBezTo>
                  <a:cubicBezTo>
                    <a:pt x="11545" y="1702"/>
                    <a:pt x="11545" y="1702"/>
                    <a:pt x="11545" y="1702"/>
                  </a:cubicBezTo>
                  <a:cubicBezTo>
                    <a:pt x="11545" y="1702"/>
                    <a:pt x="11545" y="1702"/>
                    <a:pt x="11545" y="1702"/>
                  </a:cubicBezTo>
                  <a:cubicBezTo>
                    <a:pt x="11421" y="1702"/>
                    <a:pt x="11421" y="1702"/>
                    <a:pt x="11421" y="1702"/>
                  </a:cubicBezTo>
                  <a:cubicBezTo>
                    <a:pt x="11421" y="1833"/>
                    <a:pt x="11421" y="1833"/>
                    <a:pt x="11421" y="1833"/>
                  </a:cubicBezTo>
                  <a:cubicBezTo>
                    <a:pt x="11297" y="1964"/>
                    <a:pt x="11297" y="1964"/>
                    <a:pt x="11297" y="1964"/>
                  </a:cubicBezTo>
                  <a:cubicBezTo>
                    <a:pt x="11297" y="1833"/>
                    <a:pt x="11297" y="1833"/>
                    <a:pt x="11297" y="1833"/>
                  </a:cubicBezTo>
                  <a:cubicBezTo>
                    <a:pt x="11297" y="1702"/>
                    <a:pt x="11297" y="1702"/>
                    <a:pt x="11297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048" y="1702"/>
                    <a:pt x="11048" y="1702"/>
                    <a:pt x="11048" y="1702"/>
                  </a:cubicBezTo>
                  <a:cubicBezTo>
                    <a:pt x="11048" y="1833"/>
                    <a:pt x="11048" y="1833"/>
                    <a:pt x="11048" y="1833"/>
                  </a:cubicBezTo>
                  <a:cubicBezTo>
                    <a:pt x="10924" y="1702"/>
                    <a:pt x="10924" y="1702"/>
                    <a:pt x="10924" y="1702"/>
                  </a:cubicBezTo>
                  <a:cubicBezTo>
                    <a:pt x="10800" y="1702"/>
                    <a:pt x="10800" y="1702"/>
                    <a:pt x="10800" y="1702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440"/>
                    <a:pt x="10800" y="1440"/>
                    <a:pt x="10800" y="1440"/>
                  </a:cubicBezTo>
                  <a:cubicBezTo>
                    <a:pt x="10676" y="1440"/>
                    <a:pt x="10676" y="1440"/>
                    <a:pt x="10676" y="1440"/>
                  </a:cubicBezTo>
                  <a:cubicBezTo>
                    <a:pt x="10552" y="1309"/>
                    <a:pt x="10552" y="1309"/>
                    <a:pt x="10552" y="1309"/>
                  </a:cubicBezTo>
                  <a:cubicBezTo>
                    <a:pt x="10428" y="1309"/>
                    <a:pt x="10428" y="1309"/>
                    <a:pt x="10428" y="1309"/>
                  </a:cubicBezTo>
                  <a:cubicBezTo>
                    <a:pt x="10303" y="1440"/>
                    <a:pt x="10303" y="1440"/>
                    <a:pt x="10303" y="1440"/>
                  </a:cubicBezTo>
                  <a:cubicBezTo>
                    <a:pt x="10055" y="1440"/>
                    <a:pt x="10055" y="1440"/>
                    <a:pt x="10055" y="1440"/>
                  </a:cubicBezTo>
                  <a:cubicBezTo>
                    <a:pt x="9931" y="1440"/>
                    <a:pt x="9931" y="1440"/>
                    <a:pt x="9931" y="1440"/>
                  </a:cubicBezTo>
                  <a:cubicBezTo>
                    <a:pt x="9807" y="1440"/>
                    <a:pt x="9807" y="1440"/>
                    <a:pt x="9807" y="1440"/>
                  </a:cubicBezTo>
                  <a:cubicBezTo>
                    <a:pt x="9807" y="1571"/>
                    <a:pt x="9807" y="1571"/>
                    <a:pt x="9807" y="1571"/>
                  </a:cubicBezTo>
                  <a:cubicBezTo>
                    <a:pt x="9931" y="1702"/>
                    <a:pt x="9931" y="1702"/>
                    <a:pt x="9931" y="1702"/>
                  </a:cubicBezTo>
                  <a:cubicBezTo>
                    <a:pt x="9931" y="1702"/>
                    <a:pt x="9931" y="1702"/>
                    <a:pt x="9931" y="1702"/>
                  </a:cubicBezTo>
                  <a:cubicBezTo>
                    <a:pt x="10055" y="1833"/>
                    <a:pt x="10055" y="1833"/>
                    <a:pt x="10055" y="1833"/>
                  </a:cubicBezTo>
                  <a:cubicBezTo>
                    <a:pt x="10055" y="1833"/>
                    <a:pt x="10055" y="1833"/>
                    <a:pt x="10055" y="1833"/>
                  </a:cubicBezTo>
                  <a:cubicBezTo>
                    <a:pt x="9931" y="1833"/>
                    <a:pt x="9931" y="1833"/>
                    <a:pt x="9931" y="1833"/>
                  </a:cubicBezTo>
                  <a:cubicBezTo>
                    <a:pt x="9807" y="1833"/>
                    <a:pt x="9807" y="1833"/>
                    <a:pt x="9807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559" y="1833"/>
                    <a:pt x="9559" y="1833"/>
                    <a:pt x="9559" y="1833"/>
                  </a:cubicBezTo>
                  <a:cubicBezTo>
                    <a:pt x="9434" y="1833"/>
                    <a:pt x="9434" y="1833"/>
                    <a:pt x="9434" y="1833"/>
                  </a:cubicBezTo>
                  <a:cubicBezTo>
                    <a:pt x="9310" y="1702"/>
                    <a:pt x="9310" y="1702"/>
                    <a:pt x="9310" y="1702"/>
                  </a:cubicBezTo>
                  <a:cubicBezTo>
                    <a:pt x="9186" y="1833"/>
                    <a:pt x="9186" y="1833"/>
                    <a:pt x="9186" y="1833"/>
                  </a:cubicBezTo>
                  <a:cubicBezTo>
                    <a:pt x="9062" y="1833"/>
                    <a:pt x="9062" y="1833"/>
                    <a:pt x="9062" y="1833"/>
                  </a:cubicBezTo>
                  <a:cubicBezTo>
                    <a:pt x="9062" y="1964"/>
                    <a:pt x="9062" y="1964"/>
                    <a:pt x="9062" y="1964"/>
                  </a:cubicBezTo>
                  <a:cubicBezTo>
                    <a:pt x="8814" y="1964"/>
                    <a:pt x="8814" y="1964"/>
                    <a:pt x="8814" y="1964"/>
                  </a:cubicBezTo>
                  <a:cubicBezTo>
                    <a:pt x="8690" y="1964"/>
                    <a:pt x="8690" y="1964"/>
                    <a:pt x="8690" y="1964"/>
                  </a:cubicBezTo>
                  <a:cubicBezTo>
                    <a:pt x="8690" y="2095"/>
                    <a:pt x="8690" y="2095"/>
                    <a:pt x="8690" y="2095"/>
                  </a:cubicBezTo>
                  <a:cubicBezTo>
                    <a:pt x="8566" y="2095"/>
                    <a:pt x="8566" y="2095"/>
                    <a:pt x="8566" y="2095"/>
                  </a:cubicBezTo>
                  <a:cubicBezTo>
                    <a:pt x="8441" y="2095"/>
                    <a:pt x="8441" y="2095"/>
                    <a:pt x="8441" y="2095"/>
                  </a:cubicBezTo>
                  <a:cubicBezTo>
                    <a:pt x="8441" y="2095"/>
                    <a:pt x="8441" y="2095"/>
                    <a:pt x="8441" y="2095"/>
                  </a:cubicBezTo>
                  <a:cubicBezTo>
                    <a:pt x="8317" y="2095"/>
                    <a:pt x="8317" y="2095"/>
                    <a:pt x="8317" y="2095"/>
                  </a:cubicBezTo>
                  <a:cubicBezTo>
                    <a:pt x="8317" y="2225"/>
                    <a:pt x="8317" y="2225"/>
                    <a:pt x="8317" y="2225"/>
                  </a:cubicBezTo>
                  <a:cubicBezTo>
                    <a:pt x="8193" y="2225"/>
                    <a:pt x="8193" y="2225"/>
                    <a:pt x="8193" y="2225"/>
                  </a:cubicBezTo>
                  <a:cubicBezTo>
                    <a:pt x="7945" y="1964"/>
                    <a:pt x="7945" y="1964"/>
                    <a:pt x="7945" y="1964"/>
                  </a:cubicBezTo>
                  <a:cubicBezTo>
                    <a:pt x="7945" y="1964"/>
                    <a:pt x="7945" y="1964"/>
                    <a:pt x="7945" y="1964"/>
                  </a:cubicBezTo>
                  <a:cubicBezTo>
                    <a:pt x="7945" y="1833"/>
                    <a:pt x="7945" y="1833"/>
                    <a:pt x="7945" y="1833"/>
                  </a:cubicBezTo>
                  <a:cubicBezTo>
                    <a:pt x="7821" y="1702"/>
                    <a:pt x="7821" y="1702"/>
                    <a:pt x="7821" y="1702"/>
                  </a:cubicBezTo>
                  <a:cubicBezTo>
                    <a:pt x="7697" y="1571"/>
                    <a:pt x="7697" y="1571"/>
                    <a:pt x="7697" y="1571"/>
                  </a:cubicBezTo>
                  <a:cubicBezTo>
                    <a:pt x="7697" y="1571"/>
                    <a:pt x="7697" y="1571"/>
                    <a:pt x="7697" y="1571"/>
                  </a:cubicBezTo>
                  <a:cubicBezTo>
                    <a:pt x="7697" y="1440"/>
                    <a:pt x="7697" y="1440"/>
                    <a:pt x="7697" y="1440"/>
                  </a:cubicBezTo>
                  <a:cubicBezTo>
                    <a:pt x="7697" y="1440"/>
                    <a:pt x="7697" y="1440"/>
                    <a:pt x="7697" y="1440"/>
                  </a:cubicBezTo>
                  <a:cubicBezTo>
                    <a:pt x="7697" y="1309"/>
                    <a:pt x="7697" y="1309"/>
                    <a:pt x="7697" y="1309"/>
                  </a:cubicBezTo>
                  <a:cubicBezTo>
                    <a:pt x="7697" y="1178"/>
                    <a:pt x="7697" y="1178"/>
                    <a:pt x="7697" y="1178"/>
                  </a:cubicBezTo>
                  <a:cubicBezTo>
                    <a:pt x="7697" y="1178"/>
                    <a:pt x="7697" y="1178"/>
                    <a:pt x="7697" y="1178"/>
                  </a:cubicBezTo>
                  <a:cubicBezTo>
                    <a:pt x="7821" y="916"/>
                    <a:pt x="7821" y="916"/>
                    <a:pt x="7821" y="916"/>
                  </a:cubicBezTo>
                  <a:cubicBezTo>
                    <a:pt x="7821" y="785"/>
                    <a:pt x="7821" y="785"/>
                    <a:pt x="7821" y="785"/>
                  </a:cubicBezTo>
                  <a:cubicBezTo>
                    <a:pt x="7945" y="655"/>
                    <a:pt x="7945" y="655"/>
                    <a:pt x="7945" y="655"/>
                  </a:cubicBezTo>
                  <a:cubicBezTo>
                    <a:pt x="7945" y="655"/>
                    <a:pt x="7945" y="655"/>
                    <a:pt x="7945" y="655"/>
                  </a:cubicBezTo>
                  <a:cubicBezTo>
                    <a:pt x="7821" y="655"/>
                    <a:pt x="7821" y="655"/>
                    <a:pt x="7821" y="655"/>
                  </a:cubicBezTo>
                  <a:cubicBezTo>
                    <a:pt x="7821" y="524"/>
                    <a:pt x="7821" y="524"/>
                    <a:pt x="7821" y="524"/>
                  </a:cubicBezTo>
                  <a:cubicBezTo>
                    <a:pt x="7821" y="524"/>
                    <a:pt x="7821" y="524"/>
                    <a:pt x="7821" y="524"/>
                  </a:cubicBezTo>
                  <a:cubicBezTo>
                    <a:pt x="7697" y="524"/>
                    <a:pt x="7697" y="524"/>
                    <a:pt x="7697" y="524"/>
                  </a:cubicBezTo>
                  <a:cubicBezTo>
                    <a:pt x="7572" y="393"/>
                    <a:pt x="7572" y="393"/>
                    <a:pt x="7572" y="393"/>
                  </a:cubicBezTo>
                  <a:cubicBezTo>
                    <a:pt x="7572" y="393"/>
                    <a:pt x="7572" y="393"/>
                    <a:pt x="7572" y="393"/>
                  </a:cubicBezTo>
                  <a:cubicBezTo>
                    <a:pt x="7697" y="262"/>
                    <a:pt x="7697" y="262"/>
                    <a:pt x="7697" y="262"/>
                  </a:cubicBezTo>
                  <a:cubicBezTo>
                    <a:pt x="7697" y="131"/>
                    <a:pt x="7697" y="131"/>
                    <a:pt x="7697" y="131"/>
                  </a:cubicBezTo>
                  <a:cubicBezTo>
                    <a:pt x="7572" y="0"/>
                    <a:pt x="7572" y="0"/>
                    <a:pt x="7572" y="0"/>
                  </a:cubicBezTo>
                  <a:cubicBezTo>
                    <a:pt x="7448" y="0"/>
                    <a:pt x="7448" y="0"/>
                    <a:pt x="7448" y="0"/>
                  </a:cubicBezTo>
                  <a:cubicBezTo>
                    <a:pt x="7448" y="0"/>
                    <a:pt x="7448" y="0"/>
                    <a:pt x="7448" y="0"/>
                  </a:cubicBezTo>
                  <a:cubicBezTo>
                    <a:pt x="7324" y="0"/>
                    <a:pt x="7324" y="0"/>
                    <a:pt x="7324" y="0"/>
                  </a:cubicBezTo>
                  <a:cubicBezTo>
                    <a:pt x="7324" y="0"/>
                    <a:pt x="7324" y="0"/>
                    <a:pt x="7324" y="0"/>
                  </a:cubicBezTo>
                  <a:cubicBezTo>
                    <a:pt x="7324" y="131"/>
                    <a:pt x="7324" y="131"/>
                    <a:pt x="7324" y="131"/>
                  </a:cubicBezTo>
                  <a:cubicBezTo>
                    <a:pt x="7324" y="262"/>
                    <a:pt x="7324" y="262"/>
                    <a:pt x="7324" y="262"/>
                  </a:cubicBezTo>
                  <a:cubicBezTo>
                    <a:pt x="6952" y="393"/>
                    <a:pt x="6952" y="393"/>
                    <a:pt x="6952" y="393"/>
                  </a:cubicBezTo>
                  <a:cubicBezTo>
                    <a:pt x="6828" y="393"/>
                    <a:pt x="6828" y="393"/>
                    <a:pt x="6828" y="393"/>
                  </a:cubicBezTo>
                  <a:cubicBezTo>
                    <a:pt x="6579" y="524"/>
                    <a:pt x="6579" y="524"/>
                    <a:pt x="6579" y="524"/>
                  </a:cubicBezTo>
                  <a:cubicBezTo>
                    <a:pt x="6455" y="524"/>
                    <a:pt x="6455" y="524"/>
                    <a:pt x="6455" y="524"/>
                  </a:cubicBezTo>
                  <a:cubicBezTo>
                    <a:pt x="6331" y="524"/>
                    <a:pt x="6331" y="524"/>
                    <a:pt x="6331" y="524"/>
                  </a:cubicBezTo>
                  <a:cubicBezTo>
                    <a:pt x="6083" y="655"/>
                    <a:pt x="6083" y="655"/>
                    <a:pt x="6083" y="655"/>
                  </a:cubicBezTo>
                  <a:cubicBezTo>
                    <a:pt x="5959" y="655"/>
                    <a:pt x="5959" y="655"/>
                    <a:pt x="5959" y="655"/>
                  </a:cubicBezTo>
                  <a:cubicBezTo>
                    <a:pt x="5959" y="655"/>
                    <a:pt x="5959" y="655"/>
                    <a:pt x="5959" y="655"/>
                  </a:cubicBezTo>
                  <a:cubicBezTo>
                    <a:pt x="5710" y="655"/>
                    <a:pt x="5710" y="655"/>
                    <a:pt x="5710" y="655"/>
                  </a:cubicBezTo>
                  <a:cubicBezTo>
                    <a:pt x="5462" y="785"/>
                    <a:pt x="5462" y="785"/>
                    <a:pt x="5462" y="785"/>
                  </a:cubicBezTo>
                  <a:cubicBezTo>
                    <a:pt x="5338" y="655"/>
                    <a:pt x="5338" y="655"/>
                    <a:pt x="5338" y="655"/>
                  </a:cubicBezTo>
                  <a:cubicBezTo>
                    <a:pt x="5090" y="655"/>
                    <a:pt x="5090" y="655"/>
                    <a:pt x="5090" y="655"/>
                  </a:cubicBezTo>
                  <a:cubicBezTo>
                    <a:pt x="4966" y="524"/>
                    <a:pt x="4966" y="524"/>
                    <a:pt x="4966" y="524"/>
                  </a:cubicBezTo>
                  <a:cubicBezTo>
                    <a:pt x="5090" y="655"/>
                    <a:pt x="5090" y="655"/>
                    <a:pt x="5090" y="655"/>
                  </a:cubicBezTo>
                  <a:cubicBezTo>
                    <a:pt x="5090" y="785"/>
                    <a:pt x="5090" y="785"/>
                    <a:pt x="5090" y="785"/>
                  </a:cubicBezTo>
                  <a:cubicBezTo>
                    <a:pt x="5214" y="785"/>
                    <a:pt x="5214" y="785"/>
                    <a:pt x="5214" y="785"/>
                  </a:cubicBezTo>
                  <a:cubicBezTo>
                    <a:pt x="5338" y="916"/>
                    <a:pt x="5338" y="916"/>
                    <a:pt x="5338" y="916"/>
                  </a:cubicBezTo>
                  <a:cubicBezTo>
                    <a:pt x="5090" y="1178"/>
                    <a:pt x="5090" y="1178"/>
                    <a:pt x="5090" y="1178"/>
                  </a:cubicBezTo>
                  <a:cubicBezTo>
                    <a:pt x="5214" y="1309"/>
                    <a:pt x="5214" y="1309"/>
                    <a:pt x="5214" y="1309"/>
                  </a:cubicBezTo>
                  <a:cubicBezTo>
                    <a:pt x="5214" y="1440"/>
                    <a:pt x="5214" y="1440"/>
                    <a:pt x="5214" y="1440"/>
                  </a:cubicBezTo>
                  <a:cubicBezTo>
                    <a:pt x="5462" y="1571"/>
                    <a:pt x="5462" y="1571"/>
                    <a:pt x="5462" y="1571"/>
                  </a:cubicBezTo>
                  <a:cubicBezTo>
                    <a:pt x="5586" y="1440"/>
                    <a:pt x="5586" y="1440"/>
                    <a:pt x="5586" y="1440"/>
                  </a:cubicBezTo>
                  <a:cubicBezTo>
                    <a:pt x="5834" y="1571"/>
                    <a:pt x="5834" y="1571"/>
                    <a:pt x="5834" y="1571"/>
                  </a:cubicBezTo>
                  <a:cubicBezTo>
                    <a:pt x="5834" y="1702"/>
                    <a:pt x="5834" y="1702"/>
                    <a:pt x="5834" y="1702"/>
                  </a:cubicBezTo>
                  <a:cubicBezTo>
                    <a:pt x="5710" y="1702"/>
                    <a:pt x="5710" y="1702"/>
                    <a:pt x="5710" y="1702"/>
                  </a:cubicBezTo>
                  <a:cubicBezTo>
                    <a:pt x="5462" y="1702"/>
                    <a:pt x="5462" y="1702"/>
                    <a:pt x="5462" y="1702"/>
                  </a:cubicBezTo>
                  <a:cubicBezTo>
                    <a:pt x="5338" y="1833"/>
                    <a:pt x="5338" y="1833"/>
                    <a:pt x="5338" y="1833"/>
                  </a:cubicBezTo>
                  <a:cubicBezTo>
                    <a:pt x="5214" y="1964"/>
                    <a:pt x="5214" y="1964"/>
                    <a:pt x="5214" y="1964"/>
                  </a:cubicBezTo>
                  <a:cubicBezTo>
                    <a:pt x="4966" y="2095"/>
                    <a:pt x="4966" y="2095"/>
                    <a:pt x="4966" y="2095"/>
                  </a:cubicBezTo>
                  <a:cubicBezTo>
                    <a:pt x="4841" y="2225"/>
                    <a:pt x="4841" y="2225"/>
                    <a:pt x="4841" y="2225"/>
                  </a:cubicBezTo>
                  <a:cubicBezTo>
                    <a:pt x="4717" y="2356"/>
                    <a:pt x="4717" y="2356"/>
                    <a:pt x="4717" y="2356"/>
                  </a:cubicBezTo>
                  <a:cubicBezTo>
                    <a:pt x="4593" y="2487"/>
                    <a:pt x="4593" y="2487"/>
                    <a:pt x="4593" y="2487"/>
                  </a:cubicBezTo>
                  <a:cubicBezTo>
                    <a:pt x="4345" y="2487"/>
                    <a:pt x="4345" y="2487"/>
                    <a:pt x="4345" y="2487"/>
                  </a:cubicBezTo>
                  <a:cubicBezTo>
                    <a:pt x="4221" y="2487"/>
                    <a:pt x="4221" y="2487"/>
                    <a:pt x="4221" y="2487"/>
                  </a:cubicBezTo>
                  <a:cubicBezTo>
                    <a:pt x="3972" y="2356"/>
                    <a:pt x="3972" y="2356"/>
                    <a:pt x="3972" y="2356"/>
                  </a:cubicBezTo>
                  <a:cubicBezTo>
                    <a:pt x="3724" y="2225"/>
                    <a:pt x="3724" y="2225"/>
                    <a:pt x="3724" y="2225"/>
                  </a:cubicBezTo>
                  <a:cubicBezTo>
                    <a:pt x="3600" y="2225"/>
                    <a:pt x="3600" y="2225"/>
                    <a:pt x="3600" y="2225"/>
                  </a:cubicBezTo>
                  <a:cubicBezTo>
                    <a:pt x="3600" y="2095"/>
                    <a:pt x="3600" y="2095"/>
                    <a:pt x="3600" y="2095"/>
                  </a:cubicBezTo>
                  <a:cubicBezTo>
                    <a:pt x="3600" y="1964"/>
                    <a:pt x="3600" y="1964"/>
                    <a:pt x="3600" y="1964"/>
                  </a:cubicBezTo>
                  <a:cubicBezTo>
                    <a:pt x="3476" y="1833"/>
                    <a:pt x="3476" y="1833"/>
                    <a:pt x="3476" y="1833"/>
                  </a:cubicBezTo>
                  <a:cubicBezTo>
                    <a:pt x="3476" y="1702"/>
                    <a:pt x="3476" y="1702"/>
                    <a:pt x="3476" y="1702"/>
                  </a:cubicBezTo>
                  <a:cubicBezTo>
                    <a:pt x="3352" y="1833"/>
                    <a:pt x="3352" y="1833"/>
                    <a:pt x="3352" y="1833"/>
                  </a:cubicBezTo>
                  <a:cubicBezTo>
                    <a:pt x="3228" y="1964"/>
                    <a:pt x="3228" y="1964"/>
                    <a:pt x="3228" y="1964"/>
                  </a:cubicBezTo>
                  <a:cubicBezTo>
                    <a:pt x="3228" y="1964"/>
                    <a:pt x="3228" y="1964"/>
                    <a:pt x="3228" y="1964"/>
                  </a:cubicBezTo>
                  <a:cubicBezTo>
                    <a:pt x="3103" y="1833"/>
                    <a:pt x="3103" y="1833"/>
                    <a:pt x="3103" y="1833"/>
                  </a:cubicBezTo>
                  <a:cubicBezTo>
                    <a:pt x="2979" y="1833"/>
                    <a:pt x="2979" y="1833"/>
                    <a:pt x="2979" y="1833"/>
                  </a:cubicBezTo>
                  <a:cubicBezTo>
                    <a:pt x="2979" y="1964"/>
                    <a:pt x="2979" y="1964"/>
                    <a:pt x="2979" y="1964"/>
                  </a:cubicBezTo>
                  <a:cubicBezTo>
                    <a:pt x="2359" y="1964"/>
                    <a:pt x="2359" y="1964"/>
                    <a:pt x="2359" y="1964"/>
                  </a:cubicBezTo>
                  <a:cubicBezTo>
                    <a:pt x="2234" y="2095"/>
                    <a:pt x="2234" y="2095"/>
                    <a:pt x="2234" y="2095"/>
                  </a:cubicBezTo>
                  <a:cubicBezTo>
                    <a:pt x="2359" y="2225"/>
                    <a:pt x="2359" y="2225"/>
                    <a:pt x="2359" y="2225"/>
                  </a:cubicBezTo>
                  <a:cubicBezTo>
                    <a:pt x="2483" y="2225"/>
                    <a:pt x="2483" y="2225"/>
                    <a:pt x="2483" y="2225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618"/>
                    <a:pt x="2607" y="2618"/>
                    <a:pt x="2607" y="2618"/>
                  </a:cubicBezTo>
                  <a:cubicBezTo>
                    <a:pt x="2483" y="2618"/>
                    <a:pt x="2483" y="2618"/>
                    <a:pt x="2483" y="2618"/>
                  </a:cubicBezTo>
                  <a:cubicBezTo>
                    <a:pt x="2110" y="2618"/>
                    <a:pt x="2110" y="2618"/>
                    <a:pt x="2110" y="2618"/>
                  </a:cubicBezTo>
                  <a:cubicBezTo>
                    <a:pt x="2110" y="3011"/>
                    <a:pt x="2110" y="3011"/>
                    <a:pt x="2110" y="3011"/>
                  </a:cubicBezTo>
                  <a:cubicBezTo>
                    <a:pt x="2234" y="3142"/>
                    <a:pt x="2234" y="3142"/>
                    <a:pt x="2234" y="3142"/>
                  </a:cubicBezTo>
                  <a:cubicBezTo>
                    <a:pt x="2359" y="3273"/>
                    <a:pt x="2359" y="3273"/>
                    <a:pt x="2359" y="3273"/>
                  </a:cubicBezTo>
                  <a:cubicBezTo>
                    <a:pt x="2607" y="3404"/>
                    <a:pt x="2607" y="3404"/>
                    <a:pt x="2607" y="3404"/>
                  </a:cubicBezTo>
                  <a:cubicBezTo>
                    <a:pt x="2483" y="3665"/>
                    <a:pt x="2483" y="3665"/>
                    <a:pt x="2483" y="3665"/>
                  </a:cubicBezTo>
                  <a:cubicBezTo>
                    <a:pt x="2483" y="3665"/>
                    <a:pt x="2483" y="3665"/>
                    <a:pt x="2483" y="3665"/>
                  </a:cubicBezTo>
                  <a:cubicBezTo>
                    <a:pt x="2234" y="4844"/>
                    <a:pt x="2234" y="4844"/>
                    <a:pt x="2234" y="4844"/>
                  </a:cubicBezTo>
                  <a:cubicBezTo>
                    <a:pt x="2110" y="5105"/>
                    <a:pt x="2110" y="5105"/>
                    <a:pt x="2110" y="5105"/>
                  </a:cubicBezTo>
                  <a:cubicBezTo>
                    <a:pt x="2110" y="5105"/>
                    <a:pt x="2110" y="5105"/>
                    <a:pt x="2110" y="5105"/>
                  </a:cubicBezTo>
                  <a:cubicBezTo>
                    <a:pt x="2110" y="5236"/>
                    <a:pt x="2110" y="5236"/>
                    <a:pt x="2110" y="5236"/>
                  </a:cubicBezTo>
                  <a:cubicBezTo>
                    <a:pt x="1986" y="5236"/>
                    <a:pt x="1986" y="5236"/>
                    <a:pt x="1986" y="5236"/>
                  </a:cubicBezTo>
                  <a:cubicBezTo>
                    <a:pt x="1986" y="5105"/>
                    <a:pt x="1986" y="5105"/>
                    <a:pt x="1986" y="5105"/>
                  </a:cubicBezTo>
                  <a:cubicBezTo>
                    <a:pt x="1862" y="5105"/>
                    <a:pt x="1862" y="5105"/>
                    <a:pt x="1862" y="5105"/>
                  </a:cubicBezTo>
                  <a:cubicBezTo>
                    <a:pt x="1862" y="5105"/>
                    <a:pt x="1862" y="5105"/>
                    <a:pt x="1862" y="5105"/>
                  </a:cubicBezTo>
                  <a:cubicBezTo>
                    <a:pt x="1738" y="5105"/>
                    <a:pt x="1738" y="5105"/>
                    <a:pt x="1738" y="5105"/>
                  </a:cubicBezTo>
                  <a:cubicBezTo>
                    <a:pt x="1614" y="5105"/>
                    <a:pt x="1614" y="5105"/>
                    <a:pt x="1614" y="5105"/>
                  </a:cubicBezTo>
                  <a:cubicBezTo>
                    <a:pt x="1614" y="5105"/>
                    <a:pt x="1614" y="5105"/>
                    <a:pt x="1614" y="5105"/>
                  </a:cubicBezTo>
                  <a:cubicBezTo>
                    <a:pt x="1241" y="5236"/>
                    <a:pt x="1241" y="5236"/>
                    <a:pt x="1241" y="5236"/>
                  </a:cubicBezTo>
                  <a:cubicBezTo>
                    <a:pt x="993" y="5367"/>
                    <a:pt x="993" y="5367"/>
                    <a:pt x="993" y="5367"/>
                  </a:cubicBezTo>
                  <a:cubicBezTo>
                    <a:pt x="869" y="5367"/>
                    <a:pt x="869" y="5367"/>
                    <a:pt x="869" y="5367"/>
                  </a:cubicBezTo>
                  <a:cubicBezTo>
                    <a:pt x="869" y="5367"/>
                    <a:pt x="869" y="5367"/>
                    <a:pt x="869" y="5367"/>
                  </a:cubicBezTo>
                  <a:cubicBezTo>
                    <a:pt x="745" y="5498"/>
                    <a:pt x="745" y="5498"/>
                    <a:pt x="745" y="5498"/>
                  </a:cubicBezTo>
                  <a:cubicBezTo>
                    <a:pt x="621" y="5629"/>
                    <a:pt x="621" y="5629"/>
                    <a:pt x="621" y="5629"/>
                  </a:cubicBezTo>
                  <a:cubicBezTo>
                    <a:pt x="497" y="5629"/>
                    <a:pt x="497" y="5629"/>
                    <a:pt x="497" y="5629"/>
                  </a:cubicBezTo>
                  <a:cubicBezTo>
                    <a:pt x="497" y="5760"/>
                    <a:pt x="497" y="5760"/>
                    <a:pt x="497" y="5760"/>
                  </a:cubicBezTo>
                  <a:cubicBezTo>
                    <a:pt x="497" y="5891"/>
                    <a:pt x="497" y="5891"/>
                    <a:pt x="497" y="5891"/>
                  </a:cubicBezTo>
                  <a:cubicBezTo>
                    <a:pt x="497" y="5891"/>
                    <a:pt x="497" y="5891"/>
                    <a:pt x="497" y="5891"/>
                  </a:cubicBezTo>
                  <a:cubicBezTo>
                    <a:pt x="372" y="6153"/>
                    <a:pt x="372" y="6153"/>
                    <a:pt x="372" y="6153"/>
                  </a:cubicBezTo>
                  <a:cubicBezTo>
                    <a:pt x="372" y="6284"/>
                    <a:pt x="372" y="6284"/>
                    <a:pt x="372" y="6284"/>
                  </a:cubicBezTo>
                  <a:cubicBezTo>
                    <a:pt x="372" y="6415"/>
                    <a:pt x="372" y="6415"/>
                    <a:pt x="372" y="6415"/>
                  </a:cubicBezTo>
                  <a:cubicBezTo>
                    <a:pt x="372" y="6415"/>
                    <a:pt x="372" y="6415"/>
                    <a:pt x="372" y="6415"/>
                  </a:cubicBezTo>
                  <a:cubicBezTo>
                    <a:pt x="248" y="6415"/>
                    <a:pt x="248" y="6415"/>
                    <a:pt x="248" y="6415"/>
                  </a:cubicBezTo>
                  <a:cubicBezTo>
                    <a:pt x="124" y="6545"/>
                    <a:pt x="124" y="6545"/>
                    <a:pt x="124" y="6545"/>
                  </a:cubicBezTo>
                  <a:cubicBezTo>
                    <a:pt x="124" y="6676"/>
                    <a:pt x="124" y="6676"/>
                    <a:pt x="124" y="6676"/>
                  </a:cubicBezTo>
                  <a:cubicBezTo>
                    <a:pt x="0" y="6676"/>
                    <a:pt x="0" y="6676"/>
                    <a:pt x="0" y="6676"/>
                  </a:cubicBezTo>
                  <a:cubicBezTo>
                    <a:pt x="124" y="6807"/>
                    <a:pt x="124" y="6807"/>
                    <a:pt x="124" y="6807"/>
                  </a:cubicBezTo>
                  <a:cubicBezTo>
                    <a:pt x="0" y="6938"/>
                    <a:pt x="0" y="6938"/>
                    <a:pt x="0" y="6938"/>
                  </a:cubicBezTo>
                  <a:cubicBezTo>
                    <a:pt x="0" y="6938"/>
                    <a:pt x="0" y="6938"/>
                    <a:pt x="0" y="6938"/>
                  </a:cubicBezTo>
                  <a:cubicBezTo>
                    <a:pt x="0" y="7069"/>
                    <a:pt x="0" y="7069"/>
                    <a:pt x="0" y="7069"/>
                  </a:cubicBezTo>
                  <a:cubicBezTo>
                    <a:pt x="0" y="7200"/>
                    <a:pt x="0" y="7200"/>
                    <a:pt x="0" y="7200"/>
                  </a:cubicBezTo>
                  <a:cubicBezTo>
                    <a:pt x="124" y="7331"/>
                    <a:pt x="124" y="7331"/>
                    <a:pt x="124" y="7331"/>
                  </a:cubicBezTo>
                  <a:cubicBezTo>
                    <a:pt x="497" y="7724"/>
                    <a:pt x="497" y="7724"/>
                    <a:pt x="497" y="7724"/>
                  </a:cubicBezTo>
                  <a:cubicBezTo>
                    <a:pt x="248" y="7855"/>
                    <a:pt x="248" y="7855"/>
                    <a:pt x="248" y="7855"/>
                  </a:cubicBezTo>
                  <a:cubicBezTo>
                    <a:pt x="621" y="7855"/>
                    <a:pt x="621" y="7855"/>
                    <a:pt x="621" y="7855"/>
                  </a:cubicBezTo>
                  <a:cubicBezTo>
                    <a:pt x="869" y="7855"/>
                    <a:pt x="869" y="7855"/>
                    <a:pt x="869" y="7855"/>
                  </a:cubicBezTo>
                  <a:cubicBezTo>
                    <a:pt x="993" y="7985"/>
                    <a:pt x="993" y="7985"/>
                    <a:pt x="993" y="7985"/>
                  </a:cubicBezTo>
                  <a:cubicBezTo>
                    <a:pt x="993" y="8247"/>
                    <a:pt x="993" y="8247"/>
                    <a:pt x="993" y="8247"/>
                  </a:cubicBezTo>
                  <a:cubicBezTo>
                    <a:pt x="1241" y="8247"/>
                    <a:pt x="1241" y="8247"/>
                    <a:pt x="1241" y="8247"/>
                  </a:cubicBezTo>
                  <a:cubicBezTo>
                    <a:pt x="1490" y="8247"/>
                    <a:pt x="1490" y="8247"/>
                    <a:pt x="1490" y="8247"/>
                  </a:cubicBezTo>
                  <a:cubicBezTo>
                    <a:pt x="1738" y="7985"/>
                    <a:pt x="1738" y="7985"/>
                    <a:pt x="1738" y="7985"/>
                  </a:cubicBezTo>
                  <a:cubicBezTo>
                    <a:pt x="1862" y="7855"/>
                    <a:pt x="1862" y="7855"/>
                    <a:pt x="1862" y="7855"/>
                  </a:cubicBezTo>
                  <a:cubicBezTo>
                    <a:pt x="1986" y="7985"/>
                    <a:pt x="1986" y="7985"/>
                    <a:pt x="1986" y="7985"/>
                  </a:cubicBezTo>
                  <a:cubicBezTo>
                    <a:pt x="1986" y="8116"/>
                    <a:pt x="1986" y="8116"/>
                    <a:pt x="1986" y="8116"/>
                  </a:cubicBezTo>
                  <a:cubicBezTo>
                    <a:pt x="1862" y="8116"/>
                    <a:pt x="1862" y="8116"/>
                    <a:pt x="1862" y="8116"/>
                  </a:cubicBezTo>
                  <a:cubicBezTo>
                    <a:pt x="1862" y="8247"/>
                    <a:pt x="1862" y="8247"/>
                    <a:pt x="1862" y="8247"/>
                  </a:cubicBezTo>
                  <a:cubicBezTo>
                    <a:pt x="1986" y="8640"/>
                    <a:pt x="1986" y="8640"/>
                    <a:pt x="1986" y="8640"/>
                  </a:cubicBezTo>
                  <a:cubicBezTo>
                    <a:pt x="1986" y="8771"/>
                    <a:pt x="1986" y="8771"/>
                    <a:pt x="1986" y="8771"/>
                  </a:cubicBezTo>
                  <a:cubicBezTo>
                    <a:pt x="1986" y="8771"/>
                    <a:pt x="1986" y="8771"/>
                    <a:pt x="1986" y="8771"/>
                  </a:cubicBezTo>
                  <a:cubicBezTo>
                    <a:pt x="2110" y="8771"/>
                    <a:pt x="2110" y="8771"/>
                    <a:pt x="2110" y="8771"/>
                  </a:cubicBezTo>
                  <a:cubicBezTo>
                    <a:pt x="2234" y="8771"/>
                    <a:pt x="2234" y="8771"/>
                    <a:pt x="2234" y="8771"/>
                  </a:cubicBezTo>
                  <a:cubicBezTo>
                    <a:pt x="2359" y="8771"/>
                    <a:pt x="2359" y="8771"/>
                    <a:pt x="2359" y="8771"/>
                  </a:cubicBezTo>
                  <a:cubicBezTo>
                    <a:pt x="2359" y="8771"/>
                    <a:pt x="2359" y="8771"/>
                    <a:pt x="2359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855" y="8771"/>
                    <a:pt x="2855" y="8771"/>
                    <a:pt x="2855" y="8771"/>
                  </a:cubicBezTo>
                  <a:cubicBezTo>
                    <a:pt x="2979" y="8771"/>
                    <a:pt x="2979" y="8771"/>
                    <a:pt x="2979" y="8771"/>
                  </a:cubicBezTo>
                  <a:cubicBezTo>
                    <a:pt x="3103" y="8640"/>
                    <a:pt x="3103" y="8640"/>
                    <a:pt x="3103" y="8640"/>
                  </a:cubicBezTo>
                  <a:cubicBezTo>
                    <a:pt x="3228" y="8640"/>
                    <a:pt x="3228" y="8640"/>
                    <a:pt x="3228" y="8640"/>
                  </a:cubicBezTo>
                  <a:cubicBezTo>
                    <a:pt x="3352" y="8640"/>
                    <a:pt x="3352" y="8640"/>
                    <a:pt x="3352" y="8640"/>
                  </a:cubicBezTo>
                  <a:cubicBezTo>
                    <a:pt x="3476" y="8640"/>
                    <a:pt x="3476" y="8640"/>
                    <a:pt x="3476" y="8640"/>
                  </a:cubicBezTo>
                  <a:cubicBezTo>
                    <a:pt x="3600" y="8509"/>
                    <a:pt x="3600" y="8509"/>
                    <a:pt x="3600" y="8509"/>
                  </a:cubicBezTo>
                  <a:cubicBezTo>
                    <a:pt x="3724" y="8378"/>
                    <a:pt x="3724" y="8378"/>
                    <a:pt x="3724" y="8378"/>
                  </a:cubicBezTo>
                  <a:cubicBezTo>
                    <a:pt x="3972" y="8116"/>
                    <a:pt x="3972" y="8116"/>
                    <a:pt x="3972" y="8116"/>
                  </a:cubicBezTo>
                  <a:cubicBezTo>
                    <a:pt x="4221" y="8116"/>
                    <a:pt x="4221" y="8116"/>
                    <a:pt x="4221" y="8116"/>
                  </a:cubicBezTo>
                  <a:cubicBezTo>
                    <a:pt x="4345" y="7985"/>
                    <a:pt x="4345" y="7985"/>
                    <a:pt x="4345" y="7985"/>
                  </a:cubicBezTo>
                  <a:cubicBezTo>
                    <a:pt x="4469" y="7985"/>
                    <a:pt x="4469" y="7985"/>
                    <a:pt x="4469" y="7985"/>
                  </a:cubicBezTo>
                  <a:cubicBezTo>
                    <a:pt x="4593" y="8116"/>
                    <a:pt x="4593" y="8116"/>
                    <a:pt x="4593" y="8116"/>
                  </a:cubicBezTo>
                  <a:cubicBezTo>
                    <a:pt x="4717" y="7985"/>
                    <a:pt x="4717" y="7985"/>
                    <a:pt x="4717" y="7985"/>
                  </a:cubicBezTo>
                  <a:cubicBezTo>
                    <a:pt x="4717" y="8116"/>
                    <a:pt x="4717" y="8116"/>
                    <a:pt x="4717" y="8116"/>
                  </a:cubicBezTo>
                  <a:cubicBezTo>
                    <a:pt x="4717" y="8247"/>
                    <a:pt x="4717" y="8247"/>
                    <a:pt x="4717" y="8247"/>
                  </a:cubicBezTo>
                  <a:cubicBezTo>
                    <a:pt x="4841" y="8378"/>
                    <a:pt x="4841" y="8378"/>
                    <a:pt x="4841" y="8378"/>
                  </a:cubicBezTo>
                  <a:cubicBezTo>
                    <a:pt x="4717" y="8509"/>
                    <a:pt x="4717" y="8509"/>
                    <a:pt x="4717" y="8509"/>
                  </a:cubicBezTo>
                  <a:cubicBezTo>
                    <a:pt x="4841" y="8771"/>
                    <a:pt x="4841" y="8771"/>
                    <a:pt x="4841" y="8771"/>
                  </a:cubicBezTo>
                  <a:cubicBezTo>
                    <a:pt x="4717" y="8902"/>
                    <a:pt x="4717" y="8902"/>
                    <a:pt x="4717" y="8902"/>
                  </a:cubicBezTo>
                  <a:cubicBezTo>
                    <a:pt x="4841" y="9164"/>
                    <a:pt x="4841" y="9164"/>
                    <a:pt x="4841" y="9164"/>
                  </a:cubicBezTo>
                  <a:cubicBezTo>
                    <a:pt x="4966" y="9164"/>
                    <a:pt x="4966" y="9164"/>
                    <a:pt x="4966" y="9164"/>
                  </a:cubicBezTo>
                  <a:cubicBezTo>
                    <a:pt x="4966" y="9295"/>
                    <a:pt x="4966" y="9295"/>
                    <a:pt x="4966" y="9295"/>
                  </a:cubicBezTo>
                  <a:cubicBezTo>
                    <a:pt x="5090" y="9425"/>
                    <a:pt x="5090" y="9425"/>
                    <a:pt x="5090" y="9425"/>
                  </a:cubicBezTo>
                  <a:cubicBezTo>
                    <a:pt x="5338" y="9425"/>
                    <a:pt x="5338" y="9425"/>
                    <a:pt x="5338" y="9425"/>
                  </a:cubicBezTo>
                  <a:cubicBezTo>
                    <a:pt x="5462" y="9556"/>
                    <a:pt x="5462" y="9556"/>
                    <a:pt x="5462" y="9556"/>
                  </a:cubicBezTo>
                  <a:cubicBezTo>
                    <a:pt x="5462" y="9556"/>
                    <a:pt x="5462" y="9556"/>
                    <a:pt x="5462" y="9556"/>
                  </a:cubicBezTo>
                  <a:cubicBezTo>
                    <a:pt x="5710" y="9425"/>
                    <a:pt x="5710" y="9425"/>
                    <a:pt x="5710" y="9425"/>
                  </a:cubicBezTo>
                  <a:cubicBezTo>
                    <a:pt x="5959" y="9687"/>
                    <a:pt x="5959" y="9687"/>
                    <a:pt x="5959" y="9687"/>
                  </a:cubicBezTo>
                  <a:cubicBezTo>
                    <a:pt x="6083" y="9687"/>
                    <a:pt x="6083" y="9687"/>
                    <a:pt x="6083" y="9687"/>
                  </a:cubicBezTo>
                  <a:cubicBezTo>
                    <a:pt x="6207" y="9818"/>
                    <a:pt x="6207" y="9818"/>
                    <a:pt x="6207" y="9818"/>
                  </a:cubicBezTo>
                  <a:cubicBezTo>
                    <a:pt x="6331" y="9818"/>
                    <a:pt x="6331" y="9818"/>
                    <a:pt x="6331" y="9818"/>
                  </a:cubicBezTo>
                  <a:cubicBezTo>
                    <a:pt x="6579" y="9949"/>
                    <a:pt x="6579" y="9949"/>
                    <a:pt x="6579" y="9949"/>
                  </a:cubicBezTo>
                  <a:cubicBezTo>
                    <a:pt x="6703" y="9949"/>
                    <a:pt x="6703" y="9949"/>
                    <a:pt x="6703" y="9949"/>
                  </a:cubicBezTo>
                  <a:cubicBezTo>
                    <a:pt x="6703" y="10080"/>
                    <a:pt x="6703" y="10080"/>
                    <a:pt x="6703" y="10080"/>
                  </a:cubicBezTo>
                  <a:cubicBezTo>
                    <a:pt x="6828" y="10080"/>
                    <a:pt x="6828" y="10080"/>
                    <a:pt x="6828" y="10080"/>
                  </a:cubicBezTo>
                  <a:cubicBezTo>
                    <a:pt x="6952" y="10211"/>
                    <a:pt x="6952" y="10211"/>
                    <a:pt x="6952" y="10211"/>
                  </a:cubicBezTo>
                  <a:cubicBezTo>
                    <a:pt x="7324" y="10211"/>
                    <a:pt x="7324" y="10211"/>
                    <a:pt x="7324" y="10211"/>
                  </a:cubicBezTo>
                  <a:cubicBezTo>
                    <a:pt x="7572" y="10342"/>
                    <a:pt x="7572" y="10342"/>
                    <a:pt x="7572" y="10342"/>
                  </a:cubicBezTo>
                  <a:cubicBezTo>
                    <a:pt x="7572" y="10342"/>
                    <a:pt x="7572" y="10342"/>
                    <a:pt x="7572" y="10342"/>
                  </a:cubicBezTo>
                  <a:cubicBezTo>
                    <a:pt x="7572" y="10604"/>
                    <a:pt x="7572" y="10604"/>
                    <a:pt x="7572" y="10604"/>
                  </a:cubicBezTo>
                  <a:cubicBezTo>
                    <a:pt x="7572" y="10865"/>
                    <a:pt x="7572" y="10865"/>
                    <a:pt x="7572" y="10865"/>
                  </a:cubicBezTo>
                  <a:cubicBezTo>
                    <a:pt x="7572" y="10996"/>
                    <a:pt x="7572" y="10996"/>
                    <a:pt x="7572" y="10996"/>
                  </a:cubicBezTo>
                  <a:cubicBezTo>
                    <a:pt x="7697" y="11258"/>
                    <a:pt x="7697" y="11258"/>
                    <a:pt x="7697" y="11258"/>
                  </a:cubicBezTo>
                  <a:cubicBezTo>
                    <a:pt x="7697" y="11520"/>
                    <a:pt x="7697" y="11520"/>
                    <a:pt x="7697" y="11520"/>
                  </a:cubicBezTo>
                  <a:cubicBezTo>
                    <a:pt x="8690" y="11520"/>
                    <a:pt x="8690" y="11520"/>
                    <a:pt x="8690" y="11520"/>
                  </a:cubicBezTo>
                  <a:cubicBezTo>
                    <a:pt x="8814" y="11913"/>
                    <a:pt x="8814" y="11913"/>
                    <a:pt x="8814" y="11913"/>
                  </a:cubicBezTo>
                  <a:cubicBezTo>
                    <a:pt x="8690" y="12044"/>
                    <a:pt x="8690" y="12044"/>
                    <a:pt x="8690" y="12044"/>
                  </a:cubicBezTo>
                  <a:cubicBezTo>
                    <a:pt x="9062" y="12175"/>
                    <a:pt x="9062" y="12175"/>
                    <a:pt x="9062" y="12175"/>
                  </a:cubicBezTo>
                  <a:cubicBezTo>
                    <a:pt x="9310" y="12698"/>
                    <a:pt x="9310" y="12698"/>
                    <a:pt x="9310" y="12698"/>
                  </a:cubicBezTo>
                  <a:cubicBezTo>
                    <a:pt x="9310" y="12829"/>
                    <a:pt x="9310" y="12829"/>
                    <a:pt x="9310" y="12829"/>
                  </a:cubicBezTo>
                  <a:cubicBezTo>
                    <a:pt x="9062" y="13353"/>
                    <a:pt x="9062" y="13353"/>
                    <a:pt x="9062" y="13353"/>
                  </a:cubicBezTo>
                  <a:cubicBezTo>
                    <a:pt x="9062" y="13484"/>
                    <a:pt x="9062" y="13484"/>
                    <a:pt x="9062" y="13484"/>
                  </a:cubicBezTo>
                  <a:cubicBezTo>
                    <a:pt x="9062" y="13615"/>
                    <a:pt x="9062" y="13615"/>
                    <a:pt x="9062" y="13615"/>
                  </a:cubicBezTo>
                  <a:cubicBezTo>
                    <a:pt x="9062" y="13615"/>
                    <a:pt x="9062" y="13615"/>
                    <a:pt x="9062" y="13615"/>
                  </a:cubicBezTo>
                  <a:cubicBezTo>
                    <a:pt x="9062" y="13745"/>
                    <a:pt x="9062" y="13745"/>
                    <a:pt x="9062" y="13745"/>
                  </a:cubicBezTo>
                  <a:cubicBezTo>
                    <a:pt x="9186" y="13876"/>
                    <a:pt x="9186" y="13876"/>
                    <a:pt x="9186" y="13876"/>
                  </a:cubicBezTo>
                  <a:cubicBezTo>
                    <a:pt x="9186" y="14007"/>
                    <a:pt x="9186" y="14007"/>
                    <a:pt x="9186" y="14007"/>
                  </a:cubicBezTo>
                  <a:cubicBezTo>
                    <a:pt x="9310" y="14138"/>
                    <a:pt x="9310" y="14138"/>
                    <a:pt x="9310" y="14138"/>
                  </a:cubicBezTo>
                  <a:cubicBezTo>
                    <a:pt x="9186" y="14531"/>
                    <a:pt x="9186" y="14531"/>
                    <a:pt x="9186" y="14531"/>
                  </a:cubicBezTo>
                  <a:cubicBezTo>
                    <a:pt x="9310" y="14662"/>
                    <a:pt x="9310" y="14662"/>
                    <a:pt x="9310" y="14662"/>
                  </a:cubicBezTo>
                  <a:cubicBezTo>
                    <a:pt x="9186" y="14662"/>
                    <a:pt x="9186" y="14662"/>
                    <a:pt x="9186" y="14662"/>
                  </a:cubicBezTo>
                  <a:cubicBezTo>
                    <a:pt x="9310" y="14793"/>
                    <a:pt x="9310" y="14793"/>
                    <a:pt x="9310" y="14793"/>
                  </a:cubicBezTo>
                  <a:cubicBezTo>
                    <a:pt x="9434" y="14793"/>
                    <a:pt x="9434" y="14793"/>
                    <a:pt x="9434" y="14793"/>
                  </a:cubicBezTo>
                  <a:cubicBezTo>
                    <a:pt x="9559" y="14924"/>
                    <a:pt x="9559" y="14924"/>
                    <a:pt x="9559" y="14924"/>
                  </a:cubicBezTo>
                  <a:cubicBezTo>
                    <a:pt x="9807" y="14793"/>
                    <a:pt x="9807" y="14793"/>
                    <a:pt x="9807" y="14793"/>
                  </a:cubicBezTo>
                  <a:cubicBezTo>
                    <a:pt x="9931" y="14924"/>
                    <a:pt x="9931" y="14924"/>
                    <a:pt x="9931" y="14924"/>
                  </a:cubicBezTo>
                  <a:cubicBezTo>
                    <a:pt x="10179" y="14793"/>
                    <a:pt x="10179" y="14793"/>
                    <a:pt x="10179" y="14793"/>
                  </a:cubicBezTo>
                  <a:cubicBezTo>
                    <a:pt x="10303" y="14924"/>
                    <a:pt x="10303" y="14924"/>
                    <a:pt x="10303" y="14924"/>
                  </a:cubicBezTo>
                  <a:cubicBezTo>
                    <a:pt x="10428" y="14924"/>
                    <a:pt x="10428" y="14924"/>
                    <a:pt x="10428" y="14924"/>
                  </a:cubicBezTo>
                  <a:cubicBezTo>
                    <a:pt x="10428" y="15055"/>
                    <a:pt x="10428" y="15055"/>
                    <a:pt x="10428" y="15055"/>
                  </a:cubicBezTo>
                  <a:cubicBezTo>
                    <a:pt x="10676" y="15578"/>
                    <a:pt x="10676" y="15578"/>
                    <a:pt x="10676" y="15578"/>
                  </a:cubicBezTo>
                  <a:cubicBezTo>
                    <a:pt x="10676" y="15840"/>
                    <a:pt x="10676" y="15840"/>
                    <a:pt x="10676" y="15840"/>
                  </a:cubicBezTo>
                  <a:cubicBezTo>
                    <a:pt x="10800" y="15840"/>
                    <a:pt x="10800" y="15840"/>
                    <a:pt x="10800" y="15840"/>
                  </a:cubicBezTo>
                  <a:cubicBezTo>
                    <a:pt x="11048" y="15709"/>
                    <a:pt x="11048" y="15709"/>
                    <a:pt x="11048" y="15709"/>
                  </a:cubicBezTo>
                  <a:cubicBezTo>
                    <a:pt x="11172" y="15709"/>
                    <a:pt x="11172" y="15709"/>
                    <a:pt x="11172" y="15709"/>
                  </a:cubicBezTo>
                  <a:cubicBezTo>
                    <a:pt x="11297" y="15840"/>
                    <a:pt x="11297" y="15840"/>
                    <a:pt x="11297" y="15840"/>
                  </a:cubicBezTo>
                  <a:cubicBezTo>
                    <a:pt x="11297" y="15840"/>
                    <a:pt x="11297" y="15840"/>
                    <a:pt x="11297" y="15840"/>
                  </a:cubicBezTo>
                  <a:cubicBezTo>
                    <a:pt x="11297" y="15971"/>
                    <a:pt x="11297" y="15971"/>
                    <a:pt x="11297" y="15971"/>
                  </a:cubicBezTo>
                  <a:cubicBezTo>
                    <a:pt x="11297" y="16495"/>
                    <a:pt x="11297" y="16495"/>
                    <a:pt x="11297" y="16495"/>
                  </a:cubicBezTo>
                  <a:cubicBezTo>
                    <a:pt x="11297" y="16495"/>
                    <a:pt x="11297" y="16495"/>
                    <a:pt x="11297" y="16495"/>
                  </a:cubicBezTo>
                  <a:cubicBezTo>
                    <a:pt x="11172" y="16495"/>
                    <a:pt x="11172" y="16495"/>
                    <a:pt x="11172" y="16495"/>
                  </a:cubicBezTo>
                  <a:cubicBezTo>
                    <a:pt x="11172" y="16625"/>
                    <a:pt x="11172" y="16625"/>
                    <a:pt x="11172" y="16625"/>
                  </a:cubicBezTo>
                  <a:cubicBezTo>
                    <a:pt x="11172" y="16625"/>
                    <a:pt x="11172" y="16625"/>
                    <a:pt x="11172" y="16625"/>
                  </a:cubicBezTo>
                  <a:cubicBezTo>
                    <a:pt x="11172" y="16756"/>
                    <a:pt x="11172" y="16756"/>
                    <a:pt x="11172" y="16756"/>
                  </a:cubicBezTo>
                  <a:cubicBezTo>
                    <a:pt x="11297" y="16625"/>
                    <a:pt x="11297" y="16625"/>
                    <a:pt x="11297" y="16625"/>
                  </a:cubicBezTo>
                  <a:cubicBezTo>
                    <a:pt x="11545" y="16625"/>
                    <a:pt x="11545" y="16625"/>
                    <a:pt x="11545" y="16625"/>
                  </a:cubicBezTo>
                  <a:cubicBezTo>
                    <a:pt x="11545" y="16756"/>
                    <a:pt x="11545" y="16756"/>
                    <a:pt x="11545" y="16756"/>
                  </a:cubicBezTo>
                  <a:cubicBezTo>
                    <a:pt x="11669" y="17018"/>
                    <a:pt x="11669" y="17018"/>
                    <a:pt x="11669" y="17018"/>
                  </a:cubicBezTo>
                  <a:cubicBezTo>
                    <a:pt x="11669" y="17149"/>
                    <a:pt x="11669" y="17149"/>
                    <a:pt x="11669" y="17149"/>
                  </a:cubicBezTo>
                  <a:cubicBezTo>
                    <a:pt x="11669" y="17411"/>
                    <a:pt x="11669" y="17411"/>
                    <a:pt x="11669" y="17411"/>
                  </a:cubicBezTo>
                  <a:cubicBezTo>
                    <a:pt x="11669" y="17542"/>
                    <a:pt x="11669" y="17542"/>
                    <a:pt x="11669" y="17542"/>
                  </a:cubicBezTo>
                  <a:cubicBezTo>
                    <a:pt x="11669" y="17673"/>
                    <a:pt x="11669" y="17673"/>
                    <a:pt x="11669" y="17673"/>
                  </a:cubicBezTo>
                  <a:cubicBezTo>
                    <a:pt x="11545" y="17673"/>
                    <a:pt x="11545" y="17673"/>
                    <a:pt x="11545" y="17673"/>
                  </a:cubicBezTo>
                  <a:cubicBezTo>
                    <a:pt x="11421" y="17673"/>
                    <a:pt x="11421" y="17673"/>
                    <a:pt x="11421" y="17673"/>
                  </a:cubicBezTo>
                  <a:cubicBezTo>
                    <a:pt x="11421" y="17804"/>
                    <a:pt x="11421" y="17804"/>
                    <a:pt x="11421" y="17804"/>
                  </a:cubicBezTo>
                  <a:cubicBezTo>
                    <a:pt x="11297" y="17804"/>
                    <a:pt x="11297" y="17804"/>
                    <a:pt x="11297" y="17804"/>
                  </a:cubicBezTo>
                  <a:cubicBezTo>
                    <a:pt x="11297" y="17804"/>
                    <a:pt x="11297" y="17804"/>
                    <a:pt x="11297" y="17804"/>
                  </a:cubicBezTo>
                  <a:cubicBezTo>
                    <a:pt x="11048" y="17935"/>
                    <a:pt x="11048" y="17935"/>
                    <a:pt x="11048" y="17935"/>
                  </a:cubicBezTo>
                  <a:cubicBezTo>
                    <a:pt x="11048" y="18065"/>
                    <a:pt x="11048" y="18065"/>
                    <a:pt x="11048" y="18065"/>
                  </a:cubicBezTo>
                  <a:cubicBezTo>
                    <a:pt x="10924" y="18065"/>
                    <a:pt x="10924" y="18065"/>
                    <a:pt x="10924" y="18065"/>
                  </a:cubicBezTo>
                  <a:cubicBezTo>
                    <a:pt x="10676" y="18196"/>
                    <a:pt x="10676" y="18196"/>
                    <a:pt x="10676" y="18196"/>
                  </a:cubicBezTo>
                  <a:cubicBezTo>
                    <a:pt x="10676" y="18196"/>
                    <a:pt x="10676" y="18196"/>
                    <a:pt x="10676" y="18196"/>
                  </a:cubicBezTo>
                  <a:cubicBezTo>
                    <a:pt x="10676" y="18327"/>
                    <a:pt x="10676" y="18327"/>
                    <a:pt x="10676" y="18327"/>
                  </a:cubicBezTo>
                  <a:cubicBezTo>
                    <a:pt x="10552" y="18327"/>
                    <a:pt x="10552" y="18327"/>
                    <a:pt x="10552" y="18327"/>
                  </a:cubicBezTo>
                  <a:cubicBezTo>
                    <a:pt x="10552" y="18327"/>
                    <a:pt x="10552" y="18327"/>
                    <a:pt x="10552" y="18327"/>
                  </a:cubicBezTo>
                  <a:cubicBezTo>
                    <a:pt x="10303" y="18589"/>
                    <a:pt x="10303" y="18589"/>
                    <a:pt x="10303" y="18589"/>
                  </a:cubicBezTo>
                  <a:cubicBezTo>
                    <a:pt x="10303" y="18589"/>
                    <a:pt x="10303" y="18589"/>
                    <a:pt x="10303" y="18589"/>
                  </a:cubicBezTo>
                  <a:cubicBezTo>
                    <a:pt x="10303" y="18720"/>
                    <a:pt x="10303" y="18720"/>
                    <a:pt x="10303" y="18720"/>
                  </a:cubicBezTo>
                  <a:cubicBezTo>
                    <a:pt x="10179" y="18720"/>
                    <a:pt x="10179" y="18720"/>
                    <a:pt x="10179" y="18720"/>
                  </a:cubicBezTo>
                  <a:cubicBezTo>
                    <a:pt x="10179" y="18851"/>
                    <a:pt x="10179" y="18851"/>
                    <a:pt x="10179" y="18851"/>
                  </a:cubicBezTo>
                  <a:cubicBezTo>
                    <a:pt x="10055" y="18982"/>
                    <a:pt x="10055" y="18982"/>
                    <a:pt x="10055" y="18982"/>
                  </a:cubicBezTo>
                  <a:cubicBezTo>
                    <a:pt x="9931" y="19113"/>
                    <a:pt x="9931" y="19113"/>
                    <a:pt x="9931" y="19113"/>
                  </a:cubicBezTo>
                  <a:cubicBezTo>
                    <a:pt x="9931" y="19244"/>
                    <a:pt x="9931" y="19244"/>
                    <a:pt x="9931" y="19244"/>
                  </a:cubicBezTo>
                  <a:cubicBezTo>
                    <a:pt x="9931" y="19375"/>
                    <a:pt x="9931" y="19375"/>
                    <a:pt x="9931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931" y="19505"/>
                    <a:pt x="9931" y="19505"/>
                    <a:pt x="9931" y="19505"/>
                  </a:cubicBezTo>
                  <a:cubicBezTo>
                    <a:pt x="10179" y="19375"/>
                    <a:pt x="10179" y="19375"/>
                    <a:pt x="10179" y="19375"/>
                  </a:cubicBezTo>
                  <a:cubicBezTo>
                    <a:pt x="10303" y="19505"/>
                    <a:pt x="10303" y="19505"/>
                    <a:pt x="10303" y="19505"/>
                  </a:cubicBezTo>
                  <a:cubicBezTo>
                    <a:pt x="10428" y="19636"/>
                    <a:pt x="10428" y="19636"/>
                    <a:pt x="10428" y="19636"/>
                  </a:cubicBezTo>
                  <a:cubicBezTo>
                    <a:pt x="10552" y="19636"/>
                    <a:pt x="10552" y="19636"/>
                    <a:pt x="10552" y="19636"/>
                  </a:cubicBezTo>
                  <a:cubicBezTo>
                    <a:pt x="10676" y="19767"/>
                    <a:pt x="10676" y="19767"/>
                    <a:pt x="10676" y="19767"/>
                  </a:cubicBezTo>
                  <a:cubicBezTo>
                    <a:pt x="10800" y="20029"/>
                    <a:pt x="10800" y="20029"/>
                    <a:pt x="10800" y="20029"/>
                  </a:cubicBezTo>
                  <a:cubicBezTo>
                    <a:pt x="10800" y="20029"/>
                    <a:pt x="10800" y="20029"/>
                    <a:pt x="10800" y="20029"/>
                  </a:cubicBezTo>
                  <a:cubicBezTo>
                    <a:pt x="10924" y="19898"/>
                    <a:pt x="10924" y="19898"/>
                    <a:pt x="10924" y="19898"/>
                  </a:cubicBezTo>
                  <a:cubicBezTo>
                    <a:pt x="10924" y="19898"/>
                    <a:pt x="10924" y="19898"/>
                    <a:pt x="10924" y="19898"/>
                  </a:cubicBezTo>
                  <a:cubicBezTo>
                    <a:pt x="11048" y="20160"/>
                    <a:pt x="11048" y="20160"/>
                    <a:pt x="11048" y="20160"/>
                  </a:cubicBezTo>
                  <a:cubicBezTo>
                    <a:pt x="11297" y="20160"/>
                    <a:pt x="11297" y="20160"/>
                    <a:pt x="11297" y="20160"/>
                  </a:cubicBezTo>
                  <a:cubicBezTo>
                    <a:pt x="11421" y="20160"/>
                    <a:pt x="11421" y="20160"/>
                    <a:pt x="11421" y="20160"/>
                  </a:cubicBezTo>
                  <a:cubicBezTo>
                    <a:pt x="11545" y="20291"/>
                    <a:pt x="11545" y="20291"/>
                    <a:pt x="11545" y="20291"/>
                  </a:cubicBezTo>
                  <a:cubicBezTo>
                    <a:pt x="11545" y="20422"/>
                    <a:pt x="11545" y="20422"/>
                    <a:pt x="11545" y="20422"/>
                  </a:cubicBezTo>
                  <a:cubicBezTo>
                    <a:pt x="11669" y="20422"/>
                    <a:pt x="11669" y="20422"/>
                    <a:pt x="11669" y="20422"/>
                  </a:cubicBezTo>
                  <a:cubicBezTo>
                    <a:pt x="11793" y="20553"/>
                    <a:pt x="11793" y="20553"/>
                    <a:pt x="11793" y="20553"/>
                  </a:cubicBezTo>
                  <a:cubicBezTo>
                    <a:pt x="11917" y="20684"/>
                    <a:pt x="11917" y="20684"/>
                    <a:pt x="11917" y="20684"/>
                  </a:cubicBezTo>
                  <a:cubicBezTo>
                    <a:pt x="12041" y="20815"/>
                    <a:pt x="12041" y="20815"/>
                    <a:pt x="12041" y="20815"/>
                  </a:cubicBezTo>
                  <a:cubicBezTo>
                    <a:pt x="12166" y="20945"/>
                    <a:pt x="12166" y="20945"/>
                    <a:pt x="12166" y="20945"/>
                  </a:cubicBezTo>
                  <a:cubicBezTo>
                    <a:pt x="12166" y="21076"/>
                    <a:pt x="12166" y="21076"/>
                    <a:pt x="12166" y="21076"/>
                  </a:cubicBezTo>
                  <a:cubicBezTo>
                    <a:pt x="12041" y="21207"/>
                    <a:pt x="12041" y="21207"/>
                    <a:pt x="12041" y="21207"/>
                  </a:cubicBezTo>
                  <a:cubicBezTo>
                    <a:pt x="12166" y="21338"/>
                    <a:pt x="12166" y="21338"/>
                    <a:pt x="12166" y="21338"/>
                  </a:cubicBezTo>
                  <a:cubicBezTo>
                    <a:pt x="12166" y="21469"/>
                    <a:pt x="12166" y="21469"/>
                    <a:pt x="12166" y="21469"/>
                  </a:cubicBezTo>
                  <a:cubicBezTo>
                    <a:pt x="12166" y="21469"/>
                    <a:pt x="12166" y="21469"/>
                    <a:pt x="12166" y="21469"/>
                  </a:cubicBezTo>
                  <a:cubicBezTo>
                    <a:pt x="12290" y="21600"/>
                    <a:pt x="12290" y="21600"/>
                    <a:pt x="12290" y="21600"/>
                  </a:cubicBezTo>
                  <a:cubicBezTo>
                    <a:pt x="12290" y="21600"/>
                    <a:pt x="12290" y="21600"/>
                    <a:pt x="12290" y="21600"/>
                  </a:cubicBezTo>
                  <a:cubicBezTo>
                    <a:pt x="12538" y="21469"/>
                    <a:pt x="12538" y="21469"/>
                    <a:pt x="12538" y="21469"/>
                  </a:cubicBezTo>
                  <a:cubicBezTo>
                    <a:pt x="12538" y="21207"/>
                    <a:pt x="12538" y="21207"/>
                    <a:pt x="12538" y="21207"/>
                  </a:cubicBezTo>
                  <a:cubicBezTo>
                    <a:pt x="12662" y="20815"/>
                    <a:pt x="12662" y="20815"/>
                    <a:pt x="12662" y="20815"/>
                  </a:cubicBezTo>
                  <a:cubicBezTo>
                    <a:pt x="12786" y="20684"/>
                    <a:pt x="12786" y="20684"/>
                    <a:pt x="12786" y="20684"/>
                  </a:cubicBezTo>
                  <a:cubicBezTo>
                    <a:pt x="12786" y="20553"/>
                    <a:pt x="12786" y="20553"/>
                    <a:pt x="12786" y="20553"/>
                  </a:cubicBezTo>
                  <a:cubicBezTo>
                    <a:pt x="12662" y="20553"/>
                    <a:pt x="12662" y="20553"/>
                    <a:pt x="12662" y="20553"/>
                  </a:cubicBezTo>
                  <a:cubicBezTo>
                    <a:pt x="12662" y="20422"/>
                    <a:pt x="12662" y="20422"/>
                    <a:pt x="12662" y="20422"/>
                  </a:cubicBezTo>
                  <a:cubicBezTo>
                    <a:pt x="12662" y="20291"/>
                    <a:pt x="12662" y="20291"/>
                    <a:pt x="12662" y="20291"/>
                  </a:cubicBezTo>
                  <a:cubicBezTo>
                    <a:pt x="12786" y="20291"/>
                    <a:pt x="12786" y="20291"/>
                    <a:pt x="12786" y="20291"/>
                  </a:cubicBezTo>
                  <a:cubicBezTo>
                    <a:pt x="12786" y="20160"/>
                    <a:pt x="12786" y="20160"/>
                    <a:pt x="12786" y="20160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3034" y="20029"/>
                    <a:pt x="13034" y="20029"/>
                    <a:pt x="13034" y="20029"/>
                  </a:cubicBezTo>
                  <a:cubicBezTo>
                    <a:pt x="13034" y="20029"/>
                    <a:pt x="13034" y="20029"/>
                    <a:pt x="13034" y="20029"/>
                  </a:cubicBezTo>
                  <a:cubicBezTo>
                    <a:pt x="13034" y="19898"/>
                    <a:pt x="13034" y="19898"/>
                    <a:pt x="13034" y="19898"/>
                  </a:cubicBezTo>
                  <a:cubicBezTo>
                    <a:pt x="13159" y="19767"/>
                    <a:pt x="13159" y="19767"/>
                    <a:pt x="13159" y="19767"/>
                  </a:cubicBezTo>
                  <a:cubicBezTo>
                    <a:pt x="13159" y="19767"/>
                    <a:pt x="13159" y="19767"/>
                    <a:pt x="13159" y="19767"/>
                  </a:cubicBezTo>
                  <a:cubicBezTo>
                    <a:pt x="13159" y="19636"/>
                    <a:pt x="13159" y="19636"/>
                    <a:pt x="13159" y="19636"/>
                  </a:cubicBezTo>
                  <a:cubicBezTo>
                    <a:pt x="13283" y="19636"/>
                    <a:pt x="13283" y="19636"/>
                    <a:pt x="13283" y="19636"/>
                  </a:cubicBezTo>
                  <a:cubicBezTo>
                    <a:pt x="13283" y="19505"/>
                    <a:pt x="13283" y="19505"/>
                    <a:pt x="13283" y="19505"/>
                  </a:cubicBezTo>
                  <a:cubicBezTo>
                    <a:pt x="13283" y="19505"/>
                    <a:pt x="13283" y="19505"/>
                    <a:pt x="13283" y="19505"/>
                  </a:cubicBezTo>
                  <a:cubicBezTo>
                    <a:pt x="13159" y="19375"/>
                    <a:pt x="13159" y="19375"/>
                    <a:pt x="13159" y="19375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283" y="19375"/>
                    <a:pt x="13283" y="19375"/>
                    <a:pt x="13283" y="19375"/>
                  </a:cubicBezTo>
                  <a:cubicBezTo>
                    <a:pt x="13407" y="19505"/>
                    <a:pt x="13407" y="19505"/>
                    <a:pt x="13407" y="19505"/>
                  </a:cubicBezTo>
                  <a:cubicBezTo>
                    <a:pt x="13407" y="19505"/>
                    <a:pt x="13407" y="19505"/>
                    <a:pt x="13407" y="19505"/>
                  </a:cubicBezTo>
                  <a:cubicBezTo>
                    <a:pt x="13531" y="19505"/>
                    <a:pt x="13531" y="19505"/>
                    <a:pt x="13531" y="19505"/>
                  </a:cubicBezTo>
                  <a:cubicBezTo>
                    <a:pt x="13531" y="19505"/>
                    <a:pt x="13531" y="19505"/>
                    <a:pt x="13531" y="19505"/>
                  </a:cubicBezTo>
                  <a:cubicBezTo>
                    <a:pt x="13531" y="19636"/>
                    <a:pt x="13531" y="19636"/>
                    <a:pt x="13531" y="19636"/>
                  </a:cubicBezTo>
                  <a:cubicBezTo>
                    <a:pt x="13531" y="19636"/>
                    <a:pt x="13531" y="19636"/>
                    <a:pt x="13531" y="19636"/>
                  </a:cubicBezTo>
                  <a:cubicBezTo>
                    <a:pt x="13407" y="19767"/>
                    <a:pt x="13407" y="19767"/>
                    <a:pt x="13407" y="19767"/>
                  </a:cubicBezTo>
                  <a:cubicBezTo>
                    <a:pt x="13283" y="20029"/>
                    <a:pt x="13283" y="20029"/>
                    <a:pt x="13283" y="20029"/>
                  </a:cubicBezTo>
                  <a:cubicBezTo>
                    <a:pt x="13159" y="20029"/>
                    <a:pt x="13159" y="20029"/>
                    <a:pt x="13159" y="20029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034" y="20291"/>
                    <a:pt x="13034" y="20291"/>
                    <a:pt x="13034" y="20291"/>
                  </a:cubicBezTo>
                  <a:cubicBezTo>
                    <a:pt x="12910" y="20291"/>
                    <a:pt x="12910" y="20291"/>
                    <a:pt x="12910" y="20291"/>
                  </a:cubicBezTo>
                  <a:cubicBezTo>
                    <a:pt x="12910" y="20422"/>
                    <a:pt x="12910" y="20422"/>
                    <a:pt x="12910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910" y="20553"/>
                    <a:pt x="12910" y="20553"/>
                    <a:pt x="12910" y="20553"/>
                  </a:cubicBezTo>
                  <a:cubicBezTo>
                    <a:pt x="13283" y="20291"/>
                    <a:pt x="13283" y="20291"/>
                    <a:pt x="13283" y="20291"/>
                  </a:cubicBezTo>
                  <a:cubicBezTo>
                    <a:pt x="13407" y="20029"/>
                    <a:pt x="13407" y="20029"/>
                    <a:pt x="13407" y="20029"/>
                  </a:cubicBezTo>
                  <a:cubicBezTo>
                    <a:pt x="13655" y="19636"/>
                    <a:pt x="13655" y="19636"/>
                    <a:pt x="13655" y="19636"/>
                  </a:cubicBezTo>
                  <a:cubicBezTo>
                    <a:pt x="13779" y="19375"/>
                    <a:pt x="13779" y="19375"/>
                    <a:pt x="13779" y="19375"/>
                  </a:cubicBezTo>
                  <a:cubicBezTo>
                    <a:pt x="13903" y="19113"/>
                    <a:pt x="13903" y="19113"/>
                    <a:pt x="13903" y="19113"/>
                  </a:cubicBezTo>
                  <a:cubicBezTo>
                    <a:pt x="14152" y="18720"/>
                    <a:pt x="14152" y="18720"/>
                    <a:pt x="14152" y="18720"/>
                  </a:cubicBezTo>
                  <a:cubicBezTo>
                    <a:pt x="14400" y="18458"/>
                    <a:pt x="14400" y="18458"/>
                    <a:pt x="14400" y="18458"/>
                  </a:cubicBezTo>
                  <a:cubicBezTo>
                    <a:pt x="14400" y="18327"/>
                    <a:pt x="14400" y="18327"/>
                    <a:pt x="14400" y="18327"/>
                  </a:cubicBezTo>
                  <a:cubicBezTo>
                    <a:pt x="14400" y="18327"/>
                    <a:pt x="14400" y="18327"/>
                    <a:pt x="14400" y="18327"/>
                  </a:cubicBezTo>
                  <a:cubicBezTo>
                    <a:pt x="14400" y="18196"/>
                    <a:pt x="14400" y="18196"/>
                    <a:pt x="14400" y="18196"/>
                  </a:cubicBezTo>
                  <a:cubicBezTo>
                    <a:pt x="14400" y="18196"/>
                    <a:pt x="14400" y="18196"/>
                    <a:pt x="14400" y="18196"/>
                  </a:cubicBezTo>
                  <a:cubicBezTo>
                    <a:pt x="14524" y="18065"/>
                    <a:pt x="14524" y="18065"/>
                    <a:pt x="14524" y="18065"/>
                  </a:cubicBezTo>
                  <a:cubicBezTo>
                    <a:pt x="14524" y="18065"/>
                    <a:pt x="14524" y="18065"/>
                    <a:pt x="14524" y="18065"/>
                  </a:cubicBezTo>
                  <a:cubicBezTo>
                    <a:pt x="14524" y="17935"/>
                    <a:pt x="14524" y="17935"/>
                    <a:pt x="14524" y="17935"/>
                  </a:cubicBezTo>
                  <a:cubicBezTo>
                    <a:pt x="14524" y="17935"/>
                    <a:pt x="14524" y="17935"/>
                    <a:pt x="14524" y="17935"/>
                  </a:cubicBezTo>
                  <a:cubicBezTo>
                    <a:pt x="14524" y="17804"/>
                    <a:pt x="14524" y="17804"/>
                    <a:pt x="14524" y="17804"/>
                  </a:cubicBezTo>
                  <a:cubicBezTo>
                    <a:pt x="14524" y="17804"/>
                    <a:pt x="14524" y="17804"/>
                    <a:pt x="14524" y="17804"/>
                  </a:cubicBezTo>
                  <a:cubicBezTo>
                    <a:pt x="14524" y="17673"/>
                    <a:pt x="14524" y="17673"/>
                    <a:pt x="14524" y="17673"/>
                  </a:cubicBezTo>
                  <a:cubicBezTo>
                    <a:pt x="14400" y="17542"/>
                    <a:pt x="14400" y="17542"/>
                    <a:pt x="14400" y="17542"/>
                  </a:cubicBezTo>
                  <a:cubicBezTo>
                    <a:pt x="14400" y="17542"/>
                    <a:pt x="14400" y="17542"/>
                    <a:pt x="14400" y="17542"/>
                  </a:cubicBezTo>
                  <a:cubicBezTo>
                    <a:pt x="14400" y="17411"/>
                    <a:pt x="14400" y="17411"/>
                    <a:pt x="14400" y="17411"/>
                  </a:cubicBezTo>
                  <a:cubicBezTo>
                    <a:pt x="14400" y="17411"/>
                    <a:pt x="14400" y="17411"/>
                    <a:pt x="14400" y="17411"/>
                  </a:cubicBezTo>
                  <a:cubicBezTo>
                    <a:pt x="14400" y="17280"/>
                    <a:pt x="14400" y="17280"/>
                    <a:pt x="14400" y="17280"/>
                  </a:cubicBezTo>
                  <a:cubicBezTo>
                    <a:pt x="14276" y="17018"/>
                    <a:pt x="14276" y="17018"/>
                    <a:pt x="14276" y="17018"/>
                  </a:cubicBezTo>
                  <a:cubicBezTo>
                    <a:pt x="14400" y="17018"/>
                    <a:pt x="14400" y="17018"/>
                    <a:pt x="14400" y="17018"/>
                  </a:cubicBezTo>
                  <a:cubicBezTo>
                    <a:pt x="14524" y="17018"/>
                    <a:pt x="14524" y="17018"/>
                    <a:pt x="14524" y="17018"/>
                  </a:cubicBezTo>
                  <a:cubicBezTo>
                    <a:pt x="14400" y="16887"/>
                    <a:pt x="14400" y="16887"/>
                    <a:pt x="14400" y="16887"/>
                  </a:cubicBezTo>
                  <a:cubicBezTo>
                    <a:pt x="14400" y="16887"/>
                    <a:pt x="14400" y="16887"/>
                    <a:pt x="14400" y="16887"/>
                  </a:cubicBezTo>
                  <a:cubicBezTo>
                    <a:pt x="14524" y="16887"/>
                    <a:pt x="14524" y="16887"/>
                    <a:pt x="14524" y="16887"/>
                  </a:cubicBezTo>
                  <a:cubicBezTo>
                    <a:pt x="14524" y="16756"/>
                    <a:pt x="14524" y="16756"/>
                    <a:pt x="14524" y="16756"/>
                  </a:cubicBezTo>
                  <a:cubicBezTo>
                    <a:pt x="14400" y="16756"/>
                    <a:pt x="14400" y="16756"/>
                    <a:pt x="14400" y="16756"/>
                  </a:cubicBezTo>
                  <a:cubicBezTo>
                    <a:pt x="14524" y="16625"/>
                    <a:pt x="14524" y="16625"/>
                    <a:pt x="14524" y="16625"/>
                  </a:cubicBezTo>
                  <a:cubicBezTo>
                    <a:pt x="14524" y="16625"/>
                    <a:pt x="14524" y="16625"/>
                    <a:pt x="14524" y="16625"/>
                  </a:cubicBezTo>
                  <a:cubicBezTo>
                    <a:pt x="14648" y="16625"/>
                    <a:pt x="14648" y="16625"/>
                    <a:pt x="14648" y="16625"/>
                  </a:cubicBezTo>
                  <a:cubicBezTo>
                    <a:pt x="14772" y="16495"/>
                    <a:pt x="14772" y="16495"/>
                    <a:pt x="14772" y="16495"/>
                  </a:cubicBezTo>
                  <a:cubicBezTo>
                    <a:pt x="14897" y="16364"/>
                    <a:pt x="14897" y="16364"/>
                    <a:pt x="14897" y="16364"/>
                  </a:cubicBezTo>
                  <a:cubicBezTo>
                    <a:pt x="14897" y="16364"/>
                    <a:pt x="14897" y="16364"/>
                    <a:pt x="14897" y="16364"/>
                  </a:cubicBezTo>
                  <a:cubicBezTo>
                    <a:pt x="15021" y="16233"/>
                    <a:pt x="15021" y="16233"/>
                    <a:pt x="15021" y="16233"/>
                  </a:cubicBezTo>
                  <a:cubicBezTo>
                    <a:pt x="15269" y="16102"/>
                    <a:pt x="15269" y="16102"/>
                    <a:pt x="15269" y="16102"/>
                  </a:cubicBezTo>
                  <a:cubicBezTo>
                    <a:pt x="15393" y="15840"/>
                    <a:pt x="15393" y="15840"/>
                    <a:pt x="15393" y="15840"/>
                  </a:cubicBezTo>
                  <a:cubicBezTo>
                    <a:pt x="15641" y="15840"/>
                    <a:pt x="15641" y="15840"/>
                    <a:pt x="15641" y="15840"/>
                  </a:cubicBezTo>
                  <a:cubicBezTo>
                    <a:pt x="15766" y="15709"/>
                    <a:pt x="15766" y="15709"/>
                    <a:pt x="15766" y="15709"/>
                  </a:cubicBezTo>
                  <a:cubicBezTo>
                    <a:pt x="15890" y="15709"/>
                    <a:pt x="15890" y="15709"/>
                    <a:pt x="15890" y="15709"/>
                  </a:cubicBezTo>
                  <a:cubicBezTo>
                    <a:pt x="16014" y="15709"/>
                    <a:pt x="16014" y="15709"/>
                    <a:pt x="16014" y="15709"/>
                  </a:cubicBezTo>
                  <a:cubicBezTo>
                    <a:pt x="16014" y="15709"/>
                    <a:pt x="16014" y="15709"/>
                    <a:pt x="16014" y="15709"/>
                  </a:cubicBezTo>
                  <a:cubicBezTo>
                    <a:pt x="16138" y="15709"/>
                    <a:pt x="16138" y="15709"/>
                    <a:pt x="16138" y="15709"/>
                  </a:cubicBezTo>
                  <a:cubicBezTo>
                    <a:pt x="16138" y="15709"/>
                    <a:pt x="16138" y="15709"/>
                    <a:pt x="16138" y="15709"/>
                  </a:cubicBezTo>
                  <a:cubicBezTo>
                    <a:pt x="16262" y="15578"/>
                    <a:pt x="16262" y="15578"/>
                    <a:pt x="16262" y="15578"/>
                  </a:cubicBezTo>
                  <a:cubicBezTo>
                    <a:pt x="16386" y="15316"/>
                    <a:pt x="16386" y="15316"/>
                    <a:pt x="16386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386" y="15316"/>
                    <a:pt x="16386" y="15316"/>
                    <a:pt x="16386" y="15316"/>
                  </a:cubicBezTo>
                  <a:cubicBezTo>
                    <a:pt x="16386" y="15185"/>
                    <a:pt x="16386" y="15185"/>
                    <a:pt x="16386" y="15185"/>
                  </a:cubicBezTo>
                  <a:cubicBezTo>
                    <a:pt x="16510" y="15185"/>
                    <a:pt x="16510" y="15185"/>
                    <a:pt x="16510" y="15185"/>
                  </a:cubicBezTo>
                  <a:cubicBezTo>
                    <a:pt x="16634" y="15055"/>
                    <a:pt x="16634" y="15055"/>
                    <a:pt x="16634" y="15055"/>
                  </a:cubicBezTo>
                  <a:cubicBezTo>
                    <a:pt x="16634" y="15055"/>
                    <a:pt x="16634" y="15055"/>
                    <a:pt x="16634" y="15055"/>
                  </a:cubicBezTo>
                  <a:cubicBezTo>
                    <a:pt x="16759" y="15055"/>
                    <a:pt x="16759" y="15055"/>
                    <a:pt x="16759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759" y="15185"/>
                    <a:pt x="16759" y="15185"/>
                    <a:pt x="16759" y="15185"/>
                  </a:cubicBezTo>
                  <a:cubicBezTo>
                    <a:pt x="16634" y="15185"/>
                    <a:pt x="16634" y="15185"/>
                    <a:pt x="16634" y="15185"/>
                  </a:cubicBezTo>
                  <a:cubicBezTo>
                    <a:pt x="16634" y="15185"/>
                    <a:pt x="16634" y="15185"/>
                    <a:pt x="16634" y="15185"/>
                  </a:cubicBezTo>
                  <a:cubicBezTo>
                    <a:pt x="16634" y="15316"/>
                    <a:pt x="16634" y="15316"/>
                    <a:pt x="16634" y="15316"/>
                  </a:cubicBezTo>
                  <a:cubicBezTo>
                    <a:pt x="16883" y="15185"/>
                    <a:pt x="16883" y="15185"/>
                    <a:pt x="16883" y="1518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255" y="15055"/>
                    <a:pt x="17255" y="15055"/>
                    <a:pt x="17255" y="15055"/>
                  </a:cubicBezTo>
                  <a:cubicBezTo>
                    <a:pt x="17255" y="15055"/>
                    <a:pt x="17255" y="15055"/>
                    <a:pt x="17255" y="15055"/>
                  </a:cubicBezTo>
                  <a:cubicBezTo>
                    <a:pt x="17255" y="15055"/>
                    <a:pt x="17255" y="15185"/>
                    <a:pt x="17255" y="15185"/>
                  </a:cubicBezTo>
                  <a:cubicBezTo>
                    <a:pt x="17255" y="15185"/>
                    <a:pt x="17379" y="15185"/>
                    <a:pt x="17379" y="15185"/>
                  </a:cubicBezTo>
                  <a:cubicBezTo>
                    <a:pt x="17503" y="15185"/>
                    <a:pt x="17503" y="15185"/>
                    <a:pt x="17503" y="15185"/>
                  </a:cubicBezTo>
                  <a:cubicBezTo>
                    <a:pt x="17628" y="15185"/>
                    <a:pt x="17628" y="15185"/>
                    <a:pt x="17628" y="15185"/>
                  </a:cubicBezTo>
                  <a:cubicBezTo>
                    <a:pt x="17876" y="15185"/>
                    <a:pt x="17876" y="15185"/>
                    <a:pt x="17876" y="15185"/>
                  </a:cubicBezTo>
                  <a:cubicBezTo>
                    <a:pt x="18000" y="15055"/>
                    <a:pt x="18000" y="15055"/>
                    <a:pt x="18000" y="15055"/>
                  </a:cubicBezTo>
                  <a:cubicBezTo>
                    <a:pt x="18000" y="15055"/>
                    <a:pt x="18000" y="15055"/>
                    <a:pt x="18000" y="15055"/>
                  </a:cubicBezTo>
                  <a:cubicBezTo>
                    <a:pt x="17876" y="15055"/>
                    <a:pt x="17876" y="15055"/>
                    <a:pt x="17876" y="15055"/>
                  </a:cubicBezTo>
                  <a:cubicBezTo>
                    <a:pt x="17876" y="14924"/>
                    <a:pt x="17876" y="14924"/>
                    <a:pt x="17876" y="14924"/>
                  </a:cubicBezTo>
                  <a:cubicBezTo>
                    <a:pt x="18124" y="14793"/>
                    <a:pt x="18124" y="14793"/>
                    <a:pt x="18124" y="14793"/>
                  </a:cubicBezTo>
                  <a:cubicBezTo>
                    <a:pt x="18372" y="14662"/>
                    <a:pt x="18372" y="14662"/>
                    <a:pt x="18372" y="14662"/>
                  </a:cubicBezTo>
                  <a:cubicBezTo>
                    <a:pt x="18497" y="14662"/>
                    <a:pt x="18497" y="14662"/>
                    <a:pt x="18497" y="14662"/>
                  </a:cubicBezTo>
                  <a:cubicBezTo>
                    <a:pt x="18497" y="14531"/>
                    <a:pt x="18497" y="14531"/>
                    <a:pt x="18497" y="14531"/>
                  </a:cubicBezTo>
                  <a:cubicBezTo>
                    <a:pt x="18497" y="14531"/>
                    <a:pt x="18497" y="14531"/>
                    <a:pt x="18497" y="14531"/>
                  </a:cubicBezTo>
                  <a:cubicBezTo>
                    <a:pt x="18372" y="14400"/>
                    <a:pt x="18372" y="14400"/>
                    <a:pt x="18372" y="14400"/>
                  </a:cubicBezTo>
                  <a:cubicBezTo>
                    <a:pt x="18497" y="14269"/>
                    <a:pt x="18497" y="14269"/>
                    <a:pt x="18497" y="14269"/>
                  </a:cubicBezTo>
                  <a:cubicBezTo>
                    <a:pt x="18497" y="14138"/>
                    <a:pt x="18497" y="14138"/>
                    <a:pt x="18497" y="14138"/>
                  </a:cubicBezTo>
                  <a:cubicBezTo>
                    <a:pt x="18497" y="14007"/>
                    <a:pt x="18497" y="14007"/>
                    <a:pt x="18497" y="14007"/>
                  </a:cubicBezTo>
                  <a:cubicBezTo>
                    <a:pt x="18621" y="14007"/>
                    <a:pt x="18621" y="14007"/>
                    <a:pt x="18621" y="14007"/>
                  </a:cubicBezTo>
                  <a:cubicBezTo>
                    <a:pt x="18745" y="13876"/>
                    <a:pt x="18745" y="13876"/>
                    <a:pt x="18745" y="13876"/>
                  </a:cubicBezTo>
                  <a:cubicBezTo>
                    <a:pt x="18745" y="13876"/>
                    <a:pt x="18745" y="13876"/>
                    <a:pt x="18745" y="13876"/>
                  </a:cubicBezTo>
                  <a:cubicBezTo>
                    <a:pt x="18745" y="13745"/>
                    <a:pt x="18745" y="13745"/>
                    <a:pt x="18745" y="13745"/>
                  </a:cubicBezTo>
                  <a:cubicBezTo>
                    <a:pt x="18869" y="13615"/>
                    <a:pt x="18869" y="13615"/>
                    <a:pt x="18869" y="13615"/>
                  </a:cubicBezTo>
                  <a:cubicBezTo>
                    <a:pt x="19117" y="13353"/>
                    <a:pt x="19117" y="13353"/>
                    <a:pt x="19117" y="13353"/>
                  </a:cubicBezTo>
                  <a:cubicBezTo>
                    <a:pt x="19117" y="13222"/>
                    <a:pt x="19117" y="13222"/>
                    <a:pt x="19117" y="13222"/>
                  </a:cubicBezTo>
                  <a:cubicBezTo>
                    <a:pt x="18993" y="12829"/>
                    <a:pt x="18993" y="12829"/>
                    <a:pt x="18993" y="12829"/>
                  </a:cubicBezTo>
                  <a:cubicBezTo>
                    <a:pt x="18993" y="12829"/>
                    <a:pt x="18993" y="12829"/>
                    <a:pt x="18993" y="12829"/>
                  </a:cubicBezTo>
                  <a:cubicBezTo>
                    <a:pt x="18993" y="12567"/>
                    <a:pt x="18993" y="12567"/>
                    <a:pt x="18993" y="12567"/>
                  </a:cubicBezTo>
                  <a:cubicBezTo>
                    <a:pt x="19117" y="12567"/>
                    <a:pt x="19117" y="12567"/>
                    <a:pt x="19117" y="12567"/>
                  </a:cubicBezTo>
                  <a:cubicBezTo>
                    <a:pt x="19117" y="12436"/>
                    <a:pt x="19117" y="12436"/>
                    <a:pt x="19117" y="12436"/>
                  </a:cubicBezTo>
                  <a:cubicBezTo>
                    <a:pt x="19241" y="12305"/>
                    <a:pt x="19241" y="12305"/>
                    <a:pt x="19241" y="12305"/>
                  </a:cubicBezTo>
                  <a:cubicBezTo>
                    <a:pt x="19241" y="12305"/>
                    <a:pt x="19241" y="12305"/>
                    <a:pt x="19241" y="12305"/>
                  </a:cubicBezTo>
                  <a:cubicBezTo>
                    <a:pt x="19241" y="12044"/>
                    <a:pt x="19241" y="12044"/>
                    <a:pt x="19241" y="12044"/>
                  </a:cubicBezTo>
                  <a:cubicBezTo>
                    <a:pt x="19366" y="11913"/>
                    <a:pt x="19366" y="11913"/>
                    <a:pt x="19366" y="11913"/>
                  </a:cubicBezTo>
                  <a:cubicBezTo>
                    <a:pt x="19366" y="11651"/>
                    <a:pt x="19366" y="11651"/>
                    <a:pt x="19366" y="11651"/>
                  </a:cubicBezTo>
                  <a:cubicBezTo>
                    <a:pt x="19366" y="11520"/>
                    <a:pt x="19366" y="11520"/>
                    <a:pt x="19366" y="11520"/>
                  </a:cubicBezTo>
                  <a:cubicBezTo>
                    <a:pt x="19366" y="11520"/>
                    <a:pt x="19366" y="11520"/>
                    <a:pt x="19366" y="11520"/>
                  </a:cubicBezTo>
                  <a:cubicBezTo>
                    <a:pt x="19366" y="11258"/>
                    <a:pt x="19366" y="11258"/>
                    <a:pt x="19366" y="11258"/>
                  </a:cubicBezTo>
                  <a:cubicBezTo>
                    <a:pt x="19366" y="10604"/>
                    <a:pt x="19366" y="10604"/>
                    <a:pt x="19366" y="10604"/>
                  </a:cubicBezTo>
                  <a:cubicBezTo>
                    <a:pt x="19366" y="10473"/>
                    <a:pt x="19366" y="10473"/>
                    <a:pt x="19366" y="10473"/>
                  </a:cubicBezTo>
                  <a:cubicBezTo>
                    <a:pt x="19366" y="10342"/>
                    <a:pt x="19366" y="10342"/>
                    <a:pt x="19366" y="10342"/>
                  </a:cubicBezTo>
                  <a:cubicBezTo>
                    <a:pt x="19366" y="10211"/>
                    <a:pt x="19366" y="10211"/>
                    <a:pt x="19366" y="10211"/>
                  </a:cubicBezTo>
                  <a:cubicBezTo>
                    <a:pt x="19366" y="10342"/>
                    <a:pt x="19366" y="10342"/>
                    <a:pt x="19366" y="10342"/>
                  </a:cubicBezTo>
                  <a:cubicBezTo>
                    <a:pt x="19241" y="10211"/>
                    <a:pt x="19241" y="10211"/>
                    <a:pt x="19241" y="10211"/>
                  </a:cubicBezTo>
                  <a:cubicBezTo>
                    <a:pt x="19241" y="10211"/>
                    <a:pt x="19241" y="10211"/>
                    <a:pt x="19241" y="10211"/>
                  </a:cubicBezTo>
                  <a:cubicBezTo>
                    <a:pt x="19366" y="10080"/>
                    <a:pt x="19366" y="10080"/>
                    <a:pt x="19366" y="10080"/>
                  </a:cubicBezTo>
                  <a:cubicBezTo>
                    <a:pt x="19366" y="9949"/>
                    <a:pt x="19366" y="9949"/>
                    <a:pt x="19366" y="9949"/>
                  </a:cubicBezTo>
                  <a:cubicBezTo>
                    <a:pt x="19366" y="9818"/>
                    <a:pt x="19366" y="9818"/>
                    <a:pt x="19366" y="9818"/>
                  </a:cubicBezTo>
                  <a:cubicBezTo>
                    <a:pt x="19366" y="9818"/>
                    <a:pt x="19366" y="9818"/>
                    <a:pt x="19366" y="9818"/>
                  </a:cubicBezTo>
                  <a:cubicBezTo>
                    <a:pt x="19366" y="9687"/>
                    <a:pt x="19366" y="9687"/>
                    <a:pt x="19366" y="9687"/>
                  </a:cubicBezTo>
                  <a:cubicBezTo>
                    <a:pt x="19366" y="9556"/>
                    <a:pt x="19366" y="9556"/>
                    <a:pt x="19366" y="9556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241" y="9425"/>
                    <a:pt x="19241" y="9425"/>
                    <a:pt x="19241" y="9425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366" y="9556"/>
                    <a:pt x="19366" y="9556"/>
                    <a:pt x="19366" y="9556"/>
                  </a:cubicBezTo>
                  <a:cubicBezTo>
                    <a:pt x="19490" y="9556"/>
                    <a:pt x="19490" y="9556"/>
                    <a:pt x="19490" y="9556"/>
                  </a:cubicBezTo>
                  <a:cubicBezTo>
                    <a:pt x="19490" y="9425"/>
                    <a:pt x="19490" y="9425"/>
                    <a:pt x="19490" y="9425"/>
                  </a:cubicBezTo>
                  <a:cubicBezTo>
                    <a:pt x="19490" y="9425"/>
                    <a:pt x="19490" y="9425"/>
                    <a:pt x="19490" y="9425"/>
                  </a:cubicBezTo>
                  <a:cubicBezTo>
                    <a:pt x="19614" y="9556"/>
                    <a:pt x="19614" y="9556"/>
                    <a:pt x="19614" y="9556"/>
                  </a:cubicBezTo>
                  <a:cubicBezTo>
                    <a:pt x="19614" y="9556"/>
                    <a:pt x="19614" y="9556"/>
                    <a:pt x="19614" y="9556"/>
                  </a:cubicBezTo>
                  <a:cubicBezTo>
                    <a:pt x="19614" y="9687"/>
                    <a:pt x="19614" y="9687"/>
                    <a:pt x="19614" y="9687"/>
                  </a:cubicBezTo>
                  <a:cubicBezTo>
                    <a:pt x="19490" y="9687"/>
                    <a:pt x="19490" y="9687"/>
                    <a:pt x="19490" y="9687"/>
                  </a:cubicBezTo>
                  <a:cubicBezTo>
                    <a:pt x="19490" y="9818"/>
                    <a:pt x="19490" y="9818"/>
                    <a:pt x="19490" y="9818"/>
                  </a:cubicBezTo>
                  <a:cubicBezTo>
                    <a:pt x="19490" y="9818"/>
                    <a:pt x="19490" y="9818"/>
                    <a:pt x="19490" y="9818"/>
                  </a:cubicBezTo>
                  <a:cubicBezTo>
                    <a:pt x="19614" y="9687"/>
                    <a:pt x="19614" y="9687"/>
                    <a:pt x="19614" y="9687"/>
                  </a:cubicBezTo>
                  <a:cubicBezTo>
                    <a:pt x="19738" y="9556"/>
                    <a:pt x="19738" y="9556"/>
                    <a:pt x="19738" y="9556"/>
                  </a:cubicBezTo>
                  <a:cubicBezTo>
                    <a:pt x="19986" y="9295"/>
                    <a:pt x="19986" y="9295"/>
                    <a:pt x="19986" y="9295"/>
                  </a:cubicBezTo>
                  <a:cubicBezTo>
                    <a:pt x="20110" y="9164"/>
                    <a:pt x="20110" y="9164"/>
                    <a:pt x="20110" y="9164"/>
                  </a:cubicBezTo>
                  <a:cubicBezTo>
                    <a:pt x="20110" y="9033"/>
                    <a:pt x="20110" y="9033"/>
                    <a:pt x="20110" y="9033"/>
                  </a:cubicBezTo>
                  <a:cubicBezTo>
                    <a:pt x="20110" y="8902"/>
                    <a:pt x="20110" y="8902"/>
                    <a:pt x="20110" y="8902"/>
                  </a:cubicBezTo>
                  <a:cubicBezTo>
                    <a:pt x="20234" y="8771"/>
                    <a:pt x="20234" y="8771"/>
                    <a:pt x="20234" y="8771"/>
                  </a:cubicBezTo>
                  <a:cubicBezTo>
                    <a:pt x="20359" y="8640"/>
                    <a:pt x="20359" y="8640"/>
                    <a:pt x="20359" y="8640"/>
                  </a:cubicBezTo>
                  <a:cubicBezTo>
                    <a:pt x="20607" y="8378"/>
                    <a:pt x="20607" y="8378"/>
                    <a:pt x="20607" y="8378"/>
                  </a:cubicBezTo>
                  <a:cubicBezTo>
                    <a:pt x="20607" y="8378"/>
                    <a:pt x="20607" y="8378"/>
                    <a:pt x="20607" y="8378"/>
                  </a:cubicBezTo>
                  <a:cubicBezTo>
                    <a:pt x="20731" y="8378"/>
                    <a:pt x="20731" y="8378"/>
                    <a:pt x="20731" y="8378"/>
                  </a:cubicBezTo>
                  <a:cubicBezTo>
                    <a:pt x="20731" y="8247"/>
                    <a:pt x="20731" y="8247"/>
                    <a:pt x="20731" y="8247"/>
                  </a:cubicBezTo>
                  <a:cubicBezTo>
                    <a:pt x="20979" y="7985"/>
                    <a:pt x="20979" y="7985"/>
                    <a:pt x="20979" y="7985"/>
                  </a:cubicBezTo>
                  <a:cubicBezTo>
                    <a:pt x="21228" y="7724"/>
                    <a:pt x="21228" y="7724"/>
                    <a:pt x="21228" y="7724"/>
                  </a:cubicBezTo>
                  <a:cubicBezTo>
                    <a:pt x="21352" y="7593"/>
                    <a:pt x="21352" y="7593"/>
                    <a:pt x="21352" y="7593"/>
                  </a:cubicBezTo>
                  <a:cubicBezTo>
                    <a:pt x="21476" y="7331"/>
                    <a:pt x="21476" y="7331"/>
                    <a:pt x="21476" y="7331"/>
                  </a:cubicBezTo>
                  <a:cubicBezTo>
                    <a:pt x="21476" y="7200"/>
                    <a:pt x="21476" y="7200"/>
                    <a:pt x="21476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069"/>
                    <a:pt x="21600" y="7069"/>
                    <a:pt x="21600" y="7069"/>
                  </a:cubicBezTo>
                  <a:cubicBezTo>
                    <a:pt x="21476" y="6938"/>
                    <a:pt x="21476" y="6938"/>
                    <a:pt x="21476" y="6938"/>
                  </a:cubicBezTo>
                  <a:cubicBezTo>
                    <a:pt x="21476" y="6807"/>
                    <a:pt x="21476" y="6807"/>
                    <a:pt x="21476" y="6807"/>
                  </a:cubicBezTo>
                  <a:cubicBezTo>
                    <a:pt x="21600" y="6807"/>
                    <a:pt x="21600" y="6807"/>
                    <a:pt x="21600" y="6807"/>
                  </a:cubicBezTo>
                  <a:cubicBezTo>
                    <a:pt x="21600" y="6545"/>
                    <a:pt x="21600" y="6545"/>
                    <a:pt x="21600" y="6545"/>
                  </a:cubicBezTo>
                  <a:cubicBezTo>
                    <a:pt x="21476" y="6545"/>
                    <a:pt x="21476" y="6545"/>
                    <a:pt x="21476" y="6545"/>
                  </a:cubicBezTo>
                  <a:cubicBezTo>
                    <a:pt x="21476" y="6415"/>
                    <a:pt x="21476" y="6415"/>
                    <a:pt x="21476" y="6415"/>
                  </a:cubicBezTo>
                  <a:cubicBezTo>
                    <a:pt x="21228" y="6022"/>
                    <a:pt x="21228" y="6022"/>
                    <a:pt x="21228" y="6022"/>
                  </a:cubicBezTo>
                  <a:cubicBezTo>
                    <a:pt x="21228" y="5891"/>
                    <a:pt x="21228" y="5891"/>
                    <a:pt x="21228" y="5891"/>
                  </a:cubicBezTo>
                  <a:cubicBezTo>
                    <a:pt x="21228" y="5629"/>
                    <a:pt x="21228" y="5629"/>
                    <a:pt x="21228" y="5629"/>
                  </a:cubicBezTo>
                  <a:cubicBezTo>
                    <a:pt x="20855" y="5498"/>
                    <a:pt x="20855" y="5498"/>
                    <a:pt x="20855" y="5498"/>
                  </a:cubicBezTo>
                  <a:cubicBezTo>
                    <a:pt x="20731" y="5498"/>
                    <a:pt x="20731" y="5498"/>
                    <a:pt x="20731" y="5498"/>
                  </a:cubicBezTo>
                  <a:cubicBezTo>
                    <a:pt x="20483" y="5629"/>
                    <a:pt x="20483" y="5629"/>
                    <a:pt x="20483" y="5629"/>
                  </a:cubicBezTo>
                  <a:cubicBezTo>
                    <a:pt x="20359" y="5498"/>
                    <a:pt x="20359" y="5498"/>
                    <a:pt x="20359" y="5498"/>
                  </a:cubicBezTo>
                  <a:cubicBezTo>
                    <a:pt x="20359" y="5367"/>
                    <a:pt x="20359" y="5367"/>
                    <a:pt x="20359" y="5367"/>
                  </a:cubicBezTo>
                  <a:cubicBezTo>
                    <a:pt x="20234" y="5236"/>
                    <a:pt x="20234" y="5236"/>
                    <a:pt x="20234" y="5236"/>
                  </a:cubicBezTo>
                  <a:cubicBezTo>
                    <a:pt x="19986" y="5236"/>
                    <a:pt x="19986" y="5236"/>
                    <a:pt x="19986" y="5236"/>
                  </a:cubicBezTo>
                  <a:cubicBezTo>
                    <a:pt x="19862" y="5236"/>
                    <a:pt x="19862" y="5236"/>
                    <a:pt x="19862" y="5236"/>
                  </a:cubicBezTo>
                  <a:cubicBezTo>
                    <a:pt x="19614" y="4975"/>
                    <a:pt x="19614" y="4975"/>
                    <a:pt x="19614" y="4975"/>
                  </a:cubicBezTo>
                  <a:cubicBezTo>
                    <a:pt x="19490" y="4713"/>
                    <a:pt x="19490" y="4713"/>
                    <a:pt x="19490" y="4713"/>
                  </a:cubicBezTo>
                  <a:cubicBezTo>
                    <a:pt x="19366" y="4713"/>
                    <a:pt x="19366" y="4713"/>
                    <a:pt x="19366" y="4713"/>
                  </a:cubicBezTo>
                  <a:cubicBezTo>
                    <a:pt x="19241" y="4582"/>
                    <a:pt x="19241" y="4582"/>
                    <a:pt x="19241" y="4582"/>
                  </a:cubicBezTo>
                  <a:cubicBezTo>
                    <a:pt x="19117" y="4582"/>
                    <a:pt x="19117" y="4582"/>
                    <a:pt x="19117" y="4582"/>
                  </a:cubicBezTo>
                  <a:cubicBezTo>
                    <a:pt x="18745" y="4320"/>
                    <a:pt x="18745" y="4320"/>
                    <a:pt x="18745" y="4320"/>
                  </a:cubicBezTo>
                  <a:cubicBezTo>
                    <a:pt x="18621" y="4320"/>
                    <a:pt x="18621" y="4320"/>
                    <a:pt x="18621" y="4320"/>
                  </a:cubicBezTo>
                  <a:cubicBezTo>
                    <a:pt x="18497" y="4320"/>
                    <a:pt x="18497" y="4320"/>
                    <a:pt x="18497" y="4320"/>
                  </a:cubicBezTo>
                  <a:cubicBezTo>
                    <a:pt x="18372" y="4320"/>
                    <a:pt x="18372" y="4320"/>
                    <a:pt x="18372" y="4320"/>
                  </a:cubicBezTo>
                  <a:cubicBezTo>
                    <a:pt x="18248" y="4320"/>
                    <a:pt x="18248" y="4320"/>
                    <a:pt x="18248" y="4320"/>
                  </a:cubicBezTo>
                  <a:cubicBezTo>
                    <a:pt x="18124" y="4320"/>
                    <a:pt x="18124" y="4320"/>
                    <a:pt x="18124" y="4320"/>
                  </a:cubicBezTo>
                  <a:cubicBezTo>
                    <a:pt x="18000" y="4320"/>
                    <a:pt x="18000" y="4320"/>
                    <a:pt x="18000" y="4320"/>
                  </a:cubicBezTo>
                  <a:cubicBezTo>
                    <a:pt x="18000" y="4320"/>
                    <a:pt x="18000" y="4320"/>
                    <a:pt x="18000" y="4320"/>
                  </a:cubicBezTo>
                  <a:cubicBezTo>
                    <a:pt x="17876" y="4320"/>
                    <a:pt x="17876" y="4320"/>
                    <a:pt x="17876" y="4320"/>
                  </a:cubicBezTo>
                  <a:cubicBezTo>
                    <a:pt x="17752" y="4189"/>
                    <a:pt x="17752" y="4189"/>
                    <a:pt x="17752" y="4189"/>
                  </a:cubicBezTo>
                  <a:cubicBezTo>
                    <a:pt x="17752" y="4320"/>
                    <a:pt x="17752" y="4320"/>
                    <a:pt x="17752" y="4320"/>
                  </a:cubicBezTo>
                  <a:cubicBezTo>
                    <a:pt x="17628" y="4189"/>
                    <a:pt x="17628" y="4189"/>
                    <a:pt x="17628" y="4189"/>
                  </a:cubicBezTo>
                  <a:cubicBezTo>
                    <a:pt x="17628" y="4320"/>
                    <a:pt x="17628" y="4320"/>
                    <a:pt x="17628" y="4320"/>
                  </a:cubicBezTo>
                  <a:cubicBezTo>
                    <a:pt x="17628" y="4320"/>
                    <a:pt x="17628" y="4320"/>
                    <a:pt x="17628" y="4320"/>
                  </a:cubicBezTo>
                  <a:cubicBezTo>
                    <a:pt x="17503" y="4320"/>
                    <a:pt x="17503" y="4320"/>
                    <a:pt x="17503" y="4320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320"/>
                    <a:pt x="17503" y="4320"/>
                    <a:pt x="17503" y="4320"/>
                  </a:cubicBezTo>
                  <a:cubicBezTo>
                    <a:pt x="17255" y="4189"/>
                    <a:pt x="17255" y="4189"/>
                    <a:pt x="17255" y="4189"/>
                  </a:cubicBezTo>
                  <a:cubicBezTo>
                    <a:pt x="17255" y="4189"/>
                    <a:pt x="17255" y="4189"/>
                    <a:pt x="17255" y="4189"/>
                  </a:cubicBezTo>
                  <a:cubicBezTo>
                    <a:pt x="17131" y="4189"/>
                    <a:pt x="17131" y="4189"/>
                    <a:pt x="17131" y="4189"/>
                  </a:cubicBezTo>
                  <a:cubicBezTo>
                    <a:pt x="16759" y="4058"/>
                    <a:pt x="16759" y="4058"/>
                    <a:pt x="16759" y="4058"/>
                  </a:cubicBezTo>
                  <a:cubicBezTo>
                    <a:pt x="16634" y="4058"/>
                    <a:pt x="16634" y="4058"/>
                    <a:pt x="16634" y="4058"/>
                  </a:cubicBezTo>
                  <a:cubicBezTo>
                    <a:pt x="16634" y="4058"/>
                    <a:pt x="16634" y="4058"/>
                    <a:pt x="16634" y="4058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510" y="4189"/>
                    <a:pt x="16510" y="4189"/>
                    <a:pt x="16510" y="4189"/>
                  </a:cubicBezTo>
                  <a:cubicBezTo>
                    <a:pt x="16510" y="4189"/>
                    <a:pt x="16510" y="4189"/>
                    <a:pt x="16510" y="4189"/>
                  </a:cubicBezTo>
                  <a:cubicBezTo>
                    <a:pt x="16386" y="4320"/>
                    <a:pt x="16386" y="4320"/>
                    <a:pt x="16386" y="4320"/>
                  </a:cubicBezTo>
                  <a:cubicBezTo>
                    <a:pt x="16386" y="4451"/>
                    <a:pt x="16386" y="4451"/>
                    <a:pt x="16386" y="4451"/>
                  </a:cubicBezTo>
                  <a:cubicBezTo>
                    <a:pt x="16386" y="4320"/>
                    <a:pt x="16386" y="4320"/>
                    <a:pt x="16386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138" y="4582"/>
                    <a:pt x="16138" y="4582"/>
                    <a:pt x="16138" y="4582"/>
                  </a:cubicBezTo>
                  <a:cubicBezTo>
                    <a:pt x="16138" y="4713"/>
                    <a:pt x="16138" y="4713"/>
                    <a:pt x="16138" y="4713"/>
                  </a:cubicBezTo>
                  <a:cubicBezTo>
                    <a:pt x="16138" y="4582"/>
                    <a:pt x="16138" y="4582"/>
                    <a:pt x="16138" y="4582"/>
                  </a:cubicBezTo>
                  <a:cubicBezTo>
                    <a:pt x="16138" y="4451"/>
                    <a:pt x="16138" y="4451"/>
                    <a:pt x="16138" y="4451"/>
                  </a:cubicBezTo>
                  <a:cubicBezTo>
                    <a:pt x="16138" y="4320"/>
                    <a:pt x="16138" y="4320"/>
                    <a:pt x="16138" y="4320"/>
                  </a:cubicBezTo>
                  <a:cubicBezTo>
                    <a:pt x="16262" y="4189"/>
                    <a:pt x="16262" y="4189"/>
                    <a:pt x="16262" y="4189"/>
                  </a:cubicBezTo>
                  <a:cubicBezTo>
                    <a:pt x="16262" y="4058"/>
                    <a:pt x="16262" y="4058"/>
                    <a:pt x="16262" y="4058"/>
                  </a:cubicBezTo>
                  <a:cubicBezTo>
                    <a:pt x="16262" y="4058"/>
                    <a:pt x="16262" y="4058"/>
                    <a:pt x="16262" y="4058"/>
                  </a:cubicBezTo>
                  <a:cubicBezTo>
                    <a:pt x="16138" y="4058"/>
                    <a:pt x="16138" y="4058"/>
                    <a:pt x="16138" y="4058"/>
                  </a:cubicBezTo>
                  <a:cubicBezTo>
                    <a:pt x="16262" y="3927"/>
                    <a:pt x="16262" y="3927"/>
                    <a:pt x="16262" y="3927"/>
                  </a:cubicBezTo>
                  <a:cubicBezTo>
                    <a:pt x="16138" y="3796"/>
                    <a:pt x="16138" y="3796"/>
                    <a:pt x="16138" y="3796"/>
                  </a:cubicBezTo>
                  <a:cubicBezTo>
                    <a:pt x="16014" y="3665"/>
                    <a:pt x="16014" y="3665"/>
                    <a:pt x="16014" y="3665"/>
                  </a:cubicBezTo>
                  <a:cubicBezTo>
                    <a:pt x="15890" y="3665"/>
                    <a:pt x="15890" y="3665"/>
                    <a:pt x="15890" y="3665"/>
                  </a:cubicBezTo>
                  <a:cubicBezTo>
                    <a:pt x="15766" y="3665"/>
                    <a:pt x="15766" y="3665"/>
                    <a:pt x="15766" y="3665"/>
                  </a:cubicBezTo>
                  <a:cubicBezTo>
                    <a:pt x="15766" y="3665"/>
                    <a:pt x="15766" y="3665"/>
                    <a:pt x="15766" y="3665"/>
                  </a:cubicBezTo>
                  <a:cubicBezTo>
                    <a:pt x="15641" y="3796"/>
                    <a:pt x="15641" y="3796"/>
                    <a:pt x="15641" y="3796"/>
                  </a:cubicBezTo>
                  <a:cubicBezTo>
                    <a:pt x="15641" y="3665"/>
                    <a:pt x="15641" y="3665"/>
                    <a:pt x="15641" y="3665"/>
                  </a:cubicBezTo>
                  <a:cubicBezTo>
                    <a:pt x="15517" y="3665"/>
                    <a:pt x="15517" y="3665"/>
                    <a:pt x="15517" y="3665"/>
                  </a:cubicBezTo>
                  <a:cubicBezTo>
                    <a:pt x="15517" y="3535"/>
                    <a:pt x="15517" y="3535"/>
                    <a:pt x="15517" y="3535"/>
                  </a:cubicBezTo>
                  <a:cubicBezTo>
                    <a:pt x="15517" y="3535"/>
                    <a:pt x="15517" y="3535"/>
                    <a:pt x="15517" y="3535"/>
                  </a:cubicBezTo>
                  <a:cubicBezTo>
                    <a:pt x="15393" y="3535"/>
                    <a:pt x="15393" y="3535"/>
                    <a:pt x="15393" y="3535"/>
                  </a:cubicBezTo>
                  <a:cubicBezTo>
                    <a:pt x="15393" y="3535"/>
                    <a:pt x="15393" y="3535"/>
                    <a:pt x="15393" y="3535"/>
                  </a:cubicBezTo>
                  <a:cubicBezTo>
                    <a:pt x="15269" y="3404"/>
                    <a:pt x="15269" y="3404"/>
                    <a:pt x="15269" y="3404"/>
                  </a:cubicBezTo>
                  <a:cubicBezTo>
                    <a:pt x="15269" y="3535"/>
                    <a:pt x="15269" y="3535"/>
                    <a:pt x="15269" y="3535"/>
                  </a:cubicBezTo>
                  <a:cubicBezTo>
                    <a:pt x="15269" y="3404"/>
                    <a:pt x="15269" y="3404"/>
                    <a:pt x="15269" y="3404"/>
                  </a:cubicBezTo>
                  <a:cubicBezTo>
                    <a:pt x="15145" y="3404"/>
                    <a:pt x="15145" y="3404"/>
                    <a:pt x="15145" y="3404"/>
                  </a:cubicBezTo>
                  <a:cubicBezTo>
                    <a:pt x="15145" y="3404"/>
                    <a:pt x="15145" y="3404"/>
                    <a:pt x="15145" y="3404"/>
                  </a:cubicBezTo>
                  <a:cubicBezTo>
                    <a:pt x="15021" y="3404"/>
                    <a:pt x="15021" y="3404"/>
                    <a:pt x="15021" y="3404"/>
                  </a:cubicBezTo>
                  <a:cubicBezTo>
                    <a:pt x="14897" y="3273"/>
                    <a:pt x="14897" y="3273"/>
                    <a:pt x="14897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648" y="3273"/>
                    <a:pt x="14648" y="3273"/>
                    <a:pt x="14648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400" y="3273"/>
                    <a:pt x="14400" y="3273"/>
                    <a:pt x="14400" y="3273"/>
                  </a:cubicBezTo>
                  <a:cubicBezTo>
                    <a:pt x="14276" y="3273"/>
                    <a:pt x="14276" y="3273"/>
                    <a:pt x="14276" y="3273"/>
                  </a:cubicBezTo>
                  <a:cubicBezTo>
                    <a:pt x="14276" y="3273"/>
                    <a:pt x="14276" y="3273"/>
                    <a:pt x="14276" y="3273"/>
                  </a:cubicBezTo>
                  <a:cubicBezTo>
                    <a:pt x="14152" y="3404"/>
                    <a:pt x="14152" y="3404"/>
                    <a:pt x="14152" y="3404"/>
                  </a:cubicBezTo>
                  <a:cubicBezTo>
                    <a:pt x="14152" y="3404"/>
                    <a:pt x="14152" y="3404"/>
                    <a:pt x="14152" y="3404"/>
                  </a:cubicBezTo>
                  <a:cubicBezTo>
                    <a:pt x="14028" y="3535"/>
                    <a:pt x="14028" y="3535"/>
                    <a:pt x="14028" y="3535"/>
                  </a:cubicBezTo>
                  <a:cubicBezTo>
                    <a:pt x="13903" y="3665"/>
                    <a:pt x="13903" y="3665"/>
                    <a:pt x="13903" y="3665"/>
                  </a:cubicBezTo>
                  <a:cubicBezTo>
                    <a:pt x="13655" y="3796"/>
                    <a:pt x="13655" y="3796"/>
                    <a:pt x="13655" y="3796"/>
                  </a:cubicBezTo>
                  <a:cubicBezTo>
                    <a:pt x="13655" y="3927"/>
                    <a:pt x="13655" y="3927"/>
                    <a:pt x="13655" y="3927"/>
                  </a:cubicBezTo>
                  <a:cubicBezTo>
                    <a:pt x="13531" y="4058"/>
                    <a:pt x="13531" y="4058"/>
                    <a:pt x="13531" y="4058"/>
                  </a:cubicBezTo>
                  <a:cubicBezTo>
                    <a:pt x="13531" y="4189"/>
                    <a:pt x="13531" y="4189"/>
                    <a:pt x="13531" y="4189"/>
                  </a:cubicBezTo>
                  <a:cubicBezTo>
                    <a:pt x="13407" y="4189"/>
                    <a:pt x="13407" y="4189"/>
                    <a:pt x="13407" y="4189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451"/>
                    <a:pt x="13407" y="4451"/>
                    <a:pt x="13407" y="4451"/>
                  </a:cubicBezTo>
                  <a:cubicBezTo>
                    <a:pt x="13407" y="4713"/>
                    <a:pt x="13407" y="4713"/>
                    <a:pt x="13407" y="4713"/>
                  </a:cubicBezTo>
                  <a:cubicBezTo>
                    <a:pt x="13283" y="4582"/>
                    <a:pt x="13283" y="4582"/>
                    <a:pt x="13283" y="4582"/>
                  </a:cubicBezTo>
                  <a:cubicBezTo>
                    <a:pt x="13283" y="4451"/>
                    <a:pt x="13283" y="4451"/>
                    <a:pt x="13283" y="4451"/>
                  </a:cubicBezTo>
                  <a:cubicBezTo>
                    <a:pt x="13283" y="4320"/>
                    <a:pt x="13283" y="4320"/>
                    <a:pt x="13283" y="4320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189"/>
                    <a:pt x="13407" y="4189"/>
                    <a:pt x="13407" y="4189"/>
                  </a:cubicBezTo>
                  <a:cubicBezTo>
                    <a:pt x="13407" y="4058"/>
                    <a:pt x="13407" y="4058"/>
                    <a:pt x="13407" y="4058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283" y="3927"/>
                    <a:pt x="13283" y="3927"/>
                    <a:pt x="13283" y="3927"/>
                  </a:cubicBezTo>
                  <a:cubicBezTo>
                    <a:pt x="13159" y="3927"/>
                    <a:pt x="13159" y="3927"/>
                    <a:pt x="13159" y="3927"/>
                  </a:cubicBezTo>
                  <a:cubicBezTo>
                    <a:pt x="13034" y="3927"/>
                    <a:pt x="13034" y="3927"/>
                    <a:pt x="13034" y="3927"/>
                  </a:cubicBezTo>
                  <a:cubicBezTo>
                    <a:pt x="12910" y="3927"/>
                    <a:pt x="12910" y="3927"/>
                    <a:pt x="12910" y="3927"/>
                  </a:cubicBezTo>
                  <a:cubicBezTo>
                    <a:pt x="12786" y="3796"/>
                    <a:pt x="12786" y="3796"/>
                    <a:pt x="12786" y="3796"/>
                  </a:cubicBezTo>
                  <a:cubicBezTo>
                    <a:pt x="12910" y="3796"/>
                    <a:pt x="12910" y="3796"/>
                    <a:pt x="12910" y="3796"/>
                  </a:cubicBezTo>
                  <a:cubicBezTo>
                    <a:pt x="13034" y="3796"/>
                    <a:pt x="13034" y="3796"/>
                    <a:pt x="13034" y="3796"/>
                  </a:cubicBezTo>
                  <a:cubicBezTo>
                    <a:pt x="13159" y="3796"/>
                    <a:pt x="13159" y="3796"/>
                    <a:pt x="13159" y="3796"/>
                  </a:cubicBezTo>
                  <a:cubicBezTo>
                    <a:pt x="13283" y="3796"/>
                    <a:pt x="13283" y="3796"/>
                    <a:pt x="13283" y="3796"/>
                  </a:cubicBezTo>
                  <a:cubicBezTo>
                    <a:pt x="13407" y="3796"/>
                    <a:pt x="13407" y="3796"/>
                    <a:pt x="13407" y="3796"/>
                  </a:cubicBezTo>
                  <a:cubicBezTo>
                    <a:pt x="13407" y="3665"/>
                    <a:pt x="13407" y="3665"/>
                    <a:pt x="13407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655" y="3665"/>
                    <a:pt x="13655" y="3665"/>
                    <a:pt x="13655" y="3665"/>
                  </a:cubicBezTo>
                  <a:cubicBezTo>
                    <a:pt x="13903" y="3535"/>
                    <a:pt x="13903" y="3535"/>
                    <a:pt x="13903" y="3535"/>
                  </a:cubicBezTo>
                  <a:cubicBezTo>
                    <a:pt x="13903" y="3404"/>
                    <a:pt x="13903" y="3404"/>
                    <a:pt x="13903" y="3404"/>
                  </a:cubicBezTo>
                  <a:cubicBezTo>
                    <a:pt x="14028" y="3273"/>
                    <a:pt x="14028" y="3273"/>
                    <a:pt x="14028" y="3273"/>
                  </a:cubicBezTo>
                  <a:cubicBezTo>
                    <a:pt x="14028" y="3142"/>
                    <a:pt x="14028" y="3142"/>
                    <a:pt x="14028" y="3142"/>
                  </a:cubicBezTo>
                  <a:cubicBezTo>
                    <a:pt x="14028" y="3142"/>
                    <a:pt x="14028" y="3142"/>
                    <a:pt x="14028" y="3142"/>
                  </a:cubicBezTo>
                  <a:cubicBezTo>
                    <a:pt x="14028" y="3011"/>
                    <a:pt x="14028" y="3011"/>
                    <a:pt x="14028" y="3011"/>
                  </a:cubicBezTo>
                  <a:cubicBezTo>
                    <a:pt x="13903" y="3011"/>
                    <a:pt x="13903" y="3011"/>
                    <a:pt x="13903" y="3011"/>
                  </a:cubicBezTo>
                  <a:cubicBezTo>
                    <a:pt x="13779" y="2880"/>
                    <a:pt x="13779" y="2880"/>
                    <a:pt x="13779" y="2880"/>
                  </a:cubicBezTo>
                  <a:cubicBezTo>
                    <a:pt x="13655" y="2880"/>
                    <a:pt x="13655" y="2880"/>
                    <a:pt x="13655" y="2880"/>
                  </a:cubicBezTo>
                  <a:cubicBezTo>
                    <a:pt x="13531" y="3011"/>
                    <a:pt x="13531" y="3011"/>
                    <a:pt x="13531" y="3011"/>
                  </a:cubicBezTo>
                  <a:cubicBezTo>
                    <a:pt x="13407" y="3011"/>
                    <a:pt x="13407" y="3011"/>
                    <a:pt x="13407" y="3011"/>
                  </a:cubicBezTo>
                  <a:cubicBezTo>
                    <a:pt x="13159" y="2880"/>
                    <a:pt x="13159" y="2880"/>
                    <a:pt x="13159" y="2880"/>
                  </a:cubicBezTo>
                  <a:cubicBezTo>
                    <a:pt x="13034" y="2880"/>
                    <a:pt x="13034" y="2880"/>
                    <a:pt x="13034" y="2880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910" y="3142"/>
                    <a:pt x="12910" y="3142"/>
                    <a:pt x="12910" y="3142"/>
                  </a:cubicBezTo>
                  <a:cubicBezTo>
                    <a:pt x="12910" y="3273"/>
                    <a:pt x="12910" y="3273"/>
                    <a:pt x="12910" y="3273"/>
                  </a:cubicBezTo>
                  <a:cubicBezTo>
                    <a:pt x="12910" y="3273"/>
                    <a:pt x="12910" y="3273"/>
                    <a:pt x="12910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662" y="3273"/>
                    <a:pt x="12662" y="3273"/>
                    <a:pt x="12662" y="3273"/>
                  </a:cubicBezTo>
                  <a:cubicBezTo>
                    <a:pt x="12538" y="3273"/>
                    <a:pt x="12538" y="3273"/>
                    <a:pt x="12538" y="3273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290" y="3665"/>
                    <a:pt x="12290" y="3665"/>
                    <a:pt x="12290" y="3665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290" y="3273"/>
                    <a:pt x="12290" y="3273"/>
                    <a:pt x="12290" y="3273"/>
                  </a:cubicBezTo>
                  <a:cubicBezTo>
                    <a:pt x="12166" y="3404"/>
                    <a:pt x="12166" y="3404"/>
                    <a:pt x="12166" y="3404"/>
                  </a:cubicBezTo>
                  <a:cubicBezTo>
                    <a:pt x="12166" y="3535"/>
                    <a:pt x="12166" y="3535"/>
                    <a:pt x="12166" y="3535"/>
                  </a:cubicBezTo>
                  <a:cubicBezTo>
                    <a:pt x="12041" y="3665"/>
                    <a:pt x="12041" y="3665"/>
                    <a:pt x="12041" y="3665"/>
                  </a:cubicBezTo>
                  <a:cubicBezTo>
                    <a:pt x="12166" y="3404"/>
                    <a:pt x="12166" y="3404"/>
                    <a:pt x="12166" y="3404"/>
                  </a:cubicBezTo>
                  <a:cubicBezTo>
                    <a:pt x="12166" y="3273"/>
                    <a:pt x="12166" y="3273"/>
                    <a:pt x="12166" y="3273"/>
                  </a:cubicBezTo>
                  <a:cubicBezTo>
                    <a:pt x="12414" y="3142"/>
                    <a:pt x="12414" y="3142"/>
                    <a:pt x="12414" y="3142"/>
                  </a:cubicBezTo>
                  <a:cubicBezTo>
                    <a:pt x="12414" y="3011"/>
                    <a:pt x="12414" y="3011"/>
                    <a:pt x="12414" y="3011"/>
                  </a:cubicBezTo>
                  <a:cubicBezTo>
                    <a:pt x="12538" y="2880"/>
                    <a:pt x="12538" y="2880"/>
                    <a:pt x="12538" y="2880"/>
                  </a:cubicBezTo>
                  <a:cubicBezTo>
                    <a:pt x="12538" y="2749"/>
                    <a:pt x="12538" y="2749"/>
                    <a:pt x="12538" y="2749"/>
                  </a:cubicBezTo>
                  <a:cubicBezTo>
                    <a:pt x="12662" y="2749"/>
                    <a:pt x="12662" y="2749"/>
                    <a:pt x="12662" y="2749"/>
                  </a:cubicBezTo>
                  <a:cubicBezTo>
                    <a:pt x="12786" y="2749"/>
                    <a:pt x="12786" y="2749"/>
                    <a:pt x="12786" y="2749"/>
                  </a:cubicBezTo>
                  <a:cubicBezTo>
                    <a:pt x="12910" y="2487"/>
                    <a:pt x="12910" y="2487"/>
                    <a:pt x="12910" y="2487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095"/>
                    <a:pt x="13159" y="2095"/>
                    <a:pt x="13159" y="2095"/>
                  </a:cubicBezTo>
                  <a:cubicBezTo>
                    <a:pt x="13159" y="2095"/>
                    <a:pt x="13159" y="2095"/>
                    <a:pt x="13159" y="2095"/>
                  </a:cubicBezTo>
                  <a:cubicBezTo>
                    <a:pt x="13159" y="1964"/>
                    <a:pt x="13159" y="1964"/>
                    <a:pt x="13159" y="1964"/>
                  </a:cubicBezTo>
                  <a:cubicBezTo>
                    <a:pt x="13159" y="1964"/>
                    <a:pt x="13159" y="1964"/>
                    <a:pt x="13159" y="1964"/>
                  </a:cubicBezTo>
                  <a:cubicBezTo>
                    <a:pt x="13159" y="1833"/>
                    <a:pt x="13159" y="1833"/>
                    <a:pt x="13159" y="1833"/>
                  </a:cubicBezTo>
                  <a:cubicBezTo>
                    <a:pt x="13034" y="1833"/>
                    <a:pt x="13034" y="1833"/>
                    <a:pt x="13034" y="1833"/>
                  </a:cubicBezTo>
                  <a:cubicBezTo>
                    <a:pt x="12910" y="1833"/>
                    <a:pt x="12910" y="1833"/>
                    <a:pt x="12910" y="1833"/>
                  </a:cubicBezTo>
                  <a:cubicBezTo>
                    <a:pt x="12910" y="1833"/>
                    <a:pt x="12910" y="1833"/>
                    <a:pt x="12910" y="1833"/>
                  </a:cubicBezTo>
                  <a:cubicBezTo>
                    <a:pt x="12786" y="1571"/>
                    <a:pt x="12786" y="1571"/>
                    <a:pt x="12786" y="1571"/>
                  </a:cubicBezTo>
                  <a:cubicBezTo>
                    <a:pt x="12662" y="1309"/>
                    <a:pt x="12662" y="1309"/>
                    <a:pt x="12662" y="1309"/>
                  </a:cubicBezTo>
                  <a:cubicBezTo>
                    <a:pt x="12662" y="1178"/>
                    <a:pt x="12662" y="1178"/>
                    <a:pt x="12662" y="1178"/>
                  </a:cubicBezTo>
                  <a:cubicBezTo>
                    <a:pt x="12538" y="916"/>
                    <a:pt x="12538" y="916"/>
                    <a:pt x="12538" y="916"/>
                  </a:cubicBezTo>
                  <a:cubicBezTo>
                    <a:pt x="12538" y="916"/>
                    <a:pt x="12538" y="916"/>
                    <a:pt x="12538" y="916"/>
                  </a:cubicBezTo>
                  <a:lnTo>
                    <a:pt x="12538" y="785"/>
                  </a:lnTo>
                  <a:close/>
                  <a:moveTo>
                    <a:pt x="12538" y="7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0" name="AutoShape 174"/>
            <p:cNvSpPr>
              <a:spLocks/>
            </p:cNvSpPr>
            <p:nvPr/>
          </p:nvSpPr>
          <p:spPr bwMode="auto">
            <a:xfrm>
              <a:off x="4622" y="4464"/>
              <a:ext cx="122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50" y="16457"/>
                  </a:moveTo>
                  <a:lnTo>
                    <a:pt x="1350" y="19200"/>
                  </a:lnTo>
                  <a:lnTo>
                    <a:pt x="3150" y="19200"/>
                  </a:lnTo>
                  <a:lnTo>
                    <a:pt x="4950" y="20229"/>
                  </a:lnTo>
                  <a:lnTo>
                    <a:pt x="4950" y="19200"/>
                  </a:lnTo>
                  <a:lnTo>
                    <a:pt x="8100" y="19200"/>
                  </a:lnTo>
                  <a:lnTo>
                    <a:pt x="8100" y="21600"/>
                  </a:lnTo>
                  <a:lnTo>
                    <a:pt x="9900" y="20229"/>
                  </a:lnTo>
                  <a:lnTo>
                    <a:pt x="9900" y="19200"/>
                  </a:lnTo>
                  <a:lnTo>
                    <a:pt x="11700" y="19200"/>
                  </a:lnTo>
                  <a:lnTo>
                    <a:pt x="13050" y="17829"/>
                  </a:lnTo>
                  <a:lnTo>
                    <a:pt x="14850" y="16457"/>
                  </a:lnTo>
                  <a:lnTo>
                    <a:pt x="16650" y="14057"/>
                  </a:lnTo>
                  <a:lnTo>
                    <a:pt x="18000" y="11314"/>
                  </a:lnTo>
                  <a:lnTo>
                    <a:pt x="19800" y="10286"/>
                  </a:lnTo>
                  <a:lnTo>
                    <a:pt x="21600" y="8914"/>
                  </a:lnTo>
                  <a:lnTo>
                    <a:pt x="21600" y="7543"/>
                  </a:lnTo>
                  <a:lnTo>
                    <a:pt x="19800" y="6514"/>
                  </a:lnTo>
                  <a:lnTo>
                    <a:pt x="18000" y="6514"/>
                  </a:lnTo>
                  <a:lnTo>
                    <a:pt x="18000" y="5143"/>
                  </a:lnTo>
                  <a:lnTo>
                    <a:pt x="14850" y="3771"/>
                  </a:lnTo>
                  <a:lnTo>
                    <a:pt x="14850" y="2400"/>
                  </a:lnTo>
                  <a:lnTo>
                    <a:pt x="13050" y="2400"/>
                  </a:lnTo>
                  <a:lnTo>
                    <a:pt x="9900" y="1371"/>
                  </a:lnTo>
                  <a:lnTo>
                    <a:pt x="6750" y="0"/>
                  </a:lnTo>
                  <a:lnTo>
                    <a:pt x="4950" y="0"/>
                  </a:lnTo>
                  <a:lnTo>
                    <a:pt x="3150" y="1371"/>
                  </a:lnTo>
                  <a:lnTo>
                    <a:pt x="1350" y="1371"/>
                  </a:lnTo>
                  <a:lnTo>
                    <a:pt x="1350" y="2400"/>
                  </a:lnTo>
                  <a:lnTo>
                    <a:pt x="0" y="2400"/>
                  </a:lnTo>
                  <a:lnTo>
                    <a:pt x="1350" y="5143"/>
                  </a:lnTo>
                  <a:lnTo>
                    <a:pt x="1350" y="7543"/>
                  </a:lnTo>
                  <a:lnTo>
                    <a:pt x="3150" y="7543"/>
                  </a:lnTo>
                  <a:lnTo>
                    <a:pt x="3150" y="10286"/>
                  </a:lnTo>
                  <a:lnTo>
                    <a:pt x="4950" y="11314"/>
                  </a:lnTo>
                  <a:lnTo>
                    <a:pt x="4950" y="12686"/>
                  </a:lnTo>
                  <a:lnTo>
                    <a:pt x="3150" y="12686"/>
                  </a:lnTo>
                  <a:lnTo>
                    <a:pt x="3150" y="16457"/>
                  </a:lnTo>
                  <a:lnTo>
                    <a:pt x="1350" y="16457"/>
                  </a:lnTo>
                  <a:close/>
                  <a:moveTo>
                    <a:pt x="1350" y="1645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1" name="AutoShape 175"/>
            <p:cNvSpPr>
              <a:spLocks/>
            </p:cNvSpPr>
            <p:nvPr/>
          </p:nvSpPr>
          <p:spPr bwMode="auto">
            <a:xfrm>
              <a:off x="4480" y="4455"/>
              <a:ext cx="170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382" y="21600"/>
                  </a:moveTo>
                  <a:lnTo>
                    <a:pt x="11928" y="21600"/>
                  </a:lnTo>
                  <a:lnTo>
                    <a:pt x="9672" y="19200"/>
                  </a:lnTo>
                  <a:lnTo>
                    <a:pt x="9672" y="17829"/>
                  </a:lnTo>
                  <a:lnTo>
                    <a:pt x="14507" y="17829"/>
                  </a:lnTo>
                  <a:lnTo>
                    <a:pt x="15475" y="16800"/>
                  </a:lnTo>
                  <a:lnTo>
                    <a:pt x="16764" y="16800"/>
                  </a:lnTo>
                  <a:lnTo>
                    <a:pt x="18054" y="17829"/>
                  </a:lnTo>
                  <a:lnTo>
                    <a:pt x="20310" y="17829"/>
                  </a:lnTo>
                  <a:lnTo>
                    <a:pt x="20310" y="14057"/>
                  </a:lnTo>
                  <a:lnTo>
                    <a:pt x="21600" y="14057"/>
                  </a:lnTo>
                  <a:lnTo>
                    <a:pt x="21600" y="12686"/>
                  </a:lnTo>
                  <a:lnTo>
                    <a:pt x="20310" y="11657"/>
                  </a:lnTo>
                  <a:lnTo>
                    <a:pt x="20310" y="8914"/>
                  </a:lnTo>
                  <a:lnTo>
                    <a:pt x="19021" y="8914"/>
                  </a:lnTo>
                  <a:lnTo>
                    <a:pt x="19021" y="6514"/>
                  </a:lnTo>
                  <a:lnTo>
                    <a:pt x="18054" y="3771"/>
                  </a:lnTo>
                  <a:lnTo>
                    <a:pt x="19021" y="3771"/>
                  </a:lnTo>
                  <a:lnTo>
                    <a:pt x="19021" y="2743"/>
                  </a:lnTo>
                  <a:lnTo>
                    <a:pt x="20310" y="2743"/>
                  </a:lnTo>
                  <a:lnTo>
                    <a:pt x="20310" y="1371"/>
                  </a:lnTo>
                  <a:lnTo>
                    <a:pt x="19021" y="0"/>
                  </a:lnTo>
                  <a:lnTo>
                    <a:pt x="4836" y="0"/>
                  </a:lnTo>
                  <a:lnTo>
                    <a:pt x="4836" y="2743"/>
                  </a:lnTo>
                  <a:lnTo>
                    <a:pt x="3546" y="3771"/>
                  </a:lnTo>
                  <a:lnTo>
                    <a:pt x="2579" y="5143"/>
                  </a:lnTo>
                  <a:lnTo>
                    <a:pt x="1290" y="5143"/>
                  </a:lnTo>
                  <a:lnTo>
                    <a:pt x="1290" y="6514"/>
                  </a:lnTo>
                  <a:lnTo>
                    <a:pt x="0" y="8914"/>
                  </a:lnTo>
                  <a:lnTo>
                    <a:pt x="0" y="10286"/>
                  </a:lnTo>
                  <a:lnTo>
                    <a:pt x="1290" y="10286"/>
                  </a:lnTo>
                  <a:lnTo>
                    <a:pt x="1290" y="11657"/>
                  </a:lnTo>
                  <a:lnTo>
                    <a:pt x="2579" y="12686"/>
                  </a:lnTo>
                  <a:lnTo>
                    <a:pt x="3546" y="12686"/>
                  </a:lnTo>
                  <a:lnTo>
                    <a:pt x="3546" y="14057"/>
                  </a:lnTo>
                  <a:lnTo>
                    <a:pt x="4836" y="14057"/>
                  </a:lnTo>
                  <a:lnTo>
                    <a:pt x="4836" y="17829"/>
                  </a:lnTo>
                  <a:lnTo>
                    <a:pt x="6125" y="17829"/>
                  </a:lnTo>
                  <a:lnTo>
                    <a:pt x="6125" y="19200"/>
                  </a:lnTo>
                  <a:lnTo>
                    <a:pt x="7093" y="19200"/>
                  </a:lnTo>
                  <a:lnTo>
                    <a:pt x="7093" y="20571"/>
                  </a:lnTo>
                  <a:lnTo>
                    <a:pt x="8382" y="21600"/>
                  </a:lnTo>
                  <a:close/>
                  <a:moveTo>
                    <a:pt x="838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2" name="AutoShape 176"/>
            <p:cNvSpPr>
              <a:spLocks/>
            </p:cNvSpPr>
            <p:nvPr/>
          </p:nvSpPr>
          <p:spPr bwMode="auto">
            <a:xfrm>
              <a:off x="4340" y="4363"/>
              <a:ext cx="206" cy="27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933" y="9257"/>
                  </a:moveTo>
                  <a:lnTo>
                    <a:pt x="4800" y="9257"/>
                  </a:lnTo>
                  <a:lnTo>
                    <a:pt x="5867" y="10029"/>
                  </a:lnTo>
                  <a:lnTo>
                    <a:pt x="5867" y="10800"/>
                  </a:lnTo>
                  <a:lnTo>
                    <a:pt x="4800" y="11571"/>
                  </a:lnTo>
                  <a:lnTo>
                    <a:pt x="5867" y="12150"/>
                  </a:lnTo>
                  <a:lnTo>
                    <a:pt x="6933" y="12150"/>
                  </a:lnTo>
                  <a:lnTo>
                    <a:pt x="6933" y="12921"/>
                  </a:lnTo>
                  <a:lnTo>
                    <a:pt x="7733" y="12921"/>
                  </a:lnTo>
                  <a:lnTo>
                    <a:pt x="6933" y="13693"/>
                  </a:lnTo>
                  <a:lnTo>
                    <a:pt x="6933" y="14271"/>
                  </a:lnTo>
                  <a:lnTo>
                    <a:pt x="5867" y="15814"/>
                  </a:lnTo>
                  <a:lnTo>
                    <a:pt x="5867" y="17936"/>
                  </a:lnTo>
                  <a:lnTo>
                    <a:pt x="7733" y="19286"/>
                  </a:lnTo>
                  <a:lnTo>
                    <a:pt x="7733" y="20057"/>
                  </a:lnTo>
                  <a:lnTo>
                    <a:pt x="9867" y="21600"/>
                  </a:lnTo>
                  <a:lnTo>
                    <a:pt x="10667" y="21600"/>
                  </a:lnTo>
                  <a:lnTo>
                    <a:pt x="10667" y="20829"/>
                  </a:lnTo>
                  <a:lnTo>
                    <a:pt x="13867" y="20829"/>
                  </a:lnTo>
                  <a:lnTo>
                    <a:pt x="13867" y="20057"/>
                  </a:lnTo>
                  <a:lnTo>
                    <a:pt x="16800" y="20057"/>
                  </a:lnTo>
                  <a:lnTo>
                    <a:pt x="16800" y="19286"/>
                  </a:lnTo>
                  <a:lnTo>
                    <a:pt x="17600" y="19286"/>
                  </a:lnTo>
                  <a:lnTo>
                    <a:pt x="18667" y="18707"/>
                  </a:lnTo>
                  <a:lnTo>
                    <a:pt x="19733" y="19286"/>
                  </a:lnTo>
                  <a:lnTo>
                    <a:pt x="21600" y="19286"/>
                  </a:lnTo>
                  <a:lnTo>
                    <a:pt x="20533" y="18707"/>
                  </a:lnTo>
                  <a:lnTo>
                    <a:pt x="20533" y="17936"/>
                  </a:lnTo>
                  <a:lnTo>
                    <a:pt x="19733" y="17936"/>
                  </a:lnTo>
                  <a:lnTo>
                    <a:pt x="19733" y="17164"/>
                  </a:lnTo>
                  <a:lnTo>
                    <a:pt x="18667" y="17164"/>
                  </a:lnTo>
                  <a:lnTo>
                    <a:pt x="18667" y="15043"/>
                  </a:lnTo>
                  <a:lnTo>
                    <a:pt x="17600" y="15043"/>
                  </a:lnTo>
                  <a:lnTo>
                    <a:pt x="17600" y="14271"/>
                  </a:lnTo>
                  <a:lnTo>
                    <a:pt x="16800" y="14271"/>
                  </a:lnTo>
                  <a:lnTo>
                    <a:pt x="15733" y="13693"/>
                  </a:lnTo>
                  <a:lnTo>
                    <a:pt x="15733" y="12921"/>
                  </a:lnTo>
                  <a:lnTo>
                    <a:pt x="14667" y="12921"/>
                  </a:lnTo>
                  <a:lnTo>
                    <a:pt x="14667" y="12150"/>
                  </a:lnTo>
                  <a:lnTo>
                    <a:pt x="15733" y="10800"/>
                  </a:lnTo>
                  <a:lnTo>
                    <a:pt x="15733" y="10029"/>
                  </a:lnTo>
                  <a:lnTo>
                    <a:pt x="16800" y="10029"/>
                  </a:lnTo>
                  <a:lnTo>
                    <a:pt x="17600" y="9257"/>
                  </a:lnTo>
                  <a:lnTo>
                    <a:pt x="18667" y="8679"/>
                  </a:lnTo>
                  <a:lnTo>
                    <a:pt x="18667" y="6557"/>
                  </a:lnTo>
                  <a:lnTo>
                    <a:pt x="17600" y="6557"/>
                  </a:lnTo>
                  <a:lnTo>
                    <a:pt x="16800" y="5786"/>
                  </a:lnTo>
                  <a:lnTo>
                    <a:pt x="14667" y="5014"/>
                  </a:lnTo>
                  <a:lnTo>
                    <a:pt x="13867" y="4436"/>
                  </a:lnTo>
                  <a:lnTo>
                    <a:pt x="13867" y="5014"/>
                  </a:lnTo>
                  <a:lnTo>
                    <a:pt x="11733" y="5014"/>
                  </a:lnTo>
                  <a:lnTo>
                    <a:pt x="11733" y="5786"/>
                  </a:lnTo>
                  <a:lnTo>
                    <a:pt x="11733" y="4436"/>
                  </a:lnTo>
                  <a:lnTo>
                    <a:pt x="12800" y="3664"/>
                  </a:lnTo>
                  <a:lnTo>
                    <a:pt x="10667" y="2121"/>
                  </a:lnTo>
                  <a:lnTo>
                    <a:pt x="9867" y="2121"/>
                  </a:lnTo>
                  <a:lnTo>
                    <a:pt x="8800" y="771"/>
                  </a:lnTo>
                  <a:lnTo>
                    <a:pt x="7733" y="771"/>
                  </a:lnTo>
                  <a:lnTo>
                    <a:pt x="7733" y="0"/>
                  </a:lnTo>
                  <a:lnTo>
                    <a:pt x="5867" y="0"/>
                  </a:lnTo>
                  <a:lnTo>
                    <a:pt x="3733" y="1543"/>
                  </a:lnTo>
                  <a:lnTo>
                    <a:pt x="2933" y="1543"/>
                  </a:lnTo>
                  <a:lnTo>
                    <a:pt x="1867" y="2121"/>
                  </a:lnTo>
                  <a:lnTo>
                    <a:pt x="2933" y="2893"/>
                  </a:lnTo>
                  <a:lnTo>
                    <a:pt x="2933" y="3664"/>
                  </a:lnTo>
                  <a:lnTo>
                    <a:pt x="4800" y="3664"/>
                  </a:lnTo>
                  <a:lnTo>
                    <a:pt x="4800" y="4436"/>
                  </a:lnTo>
                  <a:lnTo>
                    <a:pt x="2933" y="5014"/>
                  </a:lnTo>
                  <a:lnTo>
                    <a:pt x="800" y="5014"/>
                  </a:lnTo>
                  <a:lnTo>
                    <a:pt x="800" y="5786"/>
                  </a:lnTo>
                  <a:lnTo>
                    <a:pt x="0" y="6557"/>
                  </a:lnTo>
                  <a:lnTo>
                    <a:pt x="0" y="7136"/>
                  </a:lnTo>
                  <a:lnTo>
                    <a:pt x="800" y="8679"/>
                  </a:lnTo>
                  <a:lnTo>
                    <a:pt x="2933" y="9257"/>
                  </a:lnTo>
                  <a:close/>
                  <a:moveTo>
                    <a:pt x="2933" y="925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3" name="AutoShape 177"/>
            <p:cNvSpPr>
              <a:spLocks/>
            </p:cNvSpPr>
            <p:nvPr/>
          </p:nvSpPr>
          <p:spPr bwMode="auto">
            <a:xfrm>
              <a:off x="3841" y="4207"/>
              <a:ext cx="555" cy="45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885" y="20718"/>
                  </a:moveTo>
                  <a:cubicBezTo>
                    <a:pt x="10617" y="21159"/>
                    <a:pt x="10617" y="21159"/>
                    <a:pt x="10617" y="21159"/>
                  </a:cubicBezTo>
                  <a:cubicBezTo>
                    <a:pt x="11349" y="21600"/>
                    <a:pt x="11349" y="21600"/>
                    <a:pt x="11349" y="21600"/>
                  </a:cubicBezTo>
                  <a:cubicBezTo>
                    <a:pt x="11715" y="21600"/>
                    <a:pt x="11715" y="21600"/>
                    <a:pt x="1171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159"/>
                    <a:pt x="12814" y="21159"/>
                    <a:pt x="12814" y="21159"/>
                  </a:cubicBezTo>
                  <a:cubicBezTo>
                    <a:pt x="13180" y="20718"/>
                    <a:pt x="13180" y="20718"/>
                    <a:pt x="13180" y="20718"/>
                  </a:cubicBezTo>
                  <a:cubicBezTo>
                    <a:pt x="13546" y="20278"/>
                    <a:pt x="13546" y="20278"/>
                    <a:pt x="13546" y="20278"/>
                  </a:cubicBezTo>
                  <a:cubicBezTo>
                    <a:pt x="14278" y="19837"/>
                    <a:pt x="14278" y="19837"/>
                    <a:pt x="14278" y="19837"/>
                  </a:cubicBezTo>
                  <a:cubicBezTo>
                    <a:pt x="14644" y="19396"/>
                    <a:pt x="14644" y="19396"/>
                    <a:pt x="14644" y="19396"/>
                  </a:cubicBezTo>
                  <a:cubicBezTo>
                    <a:pt x="15010" y="18955"/>
                    <a:pt x="15010" y="18955"/>
                    <a:pt x="15010" y="18955"/>
                  </a:cubicBezTo>
                  <a:cubicBezTo>
                    <a:pt x="15742" y="18955"/>
                    <a:pt x="15742" y="18955"/>
                    <a:pt x="15742" y="18955"/>
                  </a:cubicBezTo>
                  <a:cubicBezTo>
                    <a:pt x="16108" y="18955"/>
                    <a:pt x="16108" y="18955"/>
                    <a:pt x="16108" y="18955"/>
                  </a:cubicBezTo>
                  <a:cubicBezTo>
                    <a:pt x="16108" y="18514"/>
                    <a:pt x="16108" y="18514"/>
                    <a:pt x="16108" y="18514"/>
                  </a:cubicBezTo>
                  <a:cubicBezTo>
                    <a:pt x="15376" y="18073"/>
                    <a:pt x="15376" y="18073"/>
                    <a:pt x="15376" y="18073"/>
                  </a:cubicBezTo>
                  <a:cubicBezTo>
                    <a:pt x="15010" y="18514"/>
                    <a:pt x="15010" y="18514"/>
                    <a:pt x="15010" y="18514"/>
                  </a:cubicBezTo>
                  <a:cubicBezTo>
                    <a:pt x="14278" y="18073"/>
                    <a:pt x="14278" y="18073"/>
                    <a:pt x="14278" y="18073"/>
                  </a:cubicBezTo>
                  <a:cubicBezTo>
                    <a:pt x="14278" y="17633"/>
                    <a:pt x="14278" y="17633"/>
                    <a:pt x="14278" y="17633"/>
                  </a:cubicBezTo>
                  <a:cubicBezTo>
                    <a:pt x="13912" y="17192"/>
                    <a:pt x="13912" y="17192"/>
                    <a:pt x="13912" y="17192"/>
                  </a:cubicBezTo>
                  <a:cubicBezTo>
                    <a:pt x="14644" y="16310"/>
                    <a:pt x="14644" y="16310"/>
                    <a:pt x="14644" y="16310"/>
                  </a:cubicBezTo>
                  <a:cubicBezTo>
                    <a:pt x="14278" y="15869"/>
                    <a:pt x="14278" y="15869"/>
                    <a:pt x="14278" y="15869"/>
                  </a:cubicBezTo>
                  <a:cubicBezTo>
                    <a:pt x="13912" y="15869"/>
                    <a:pt x="13912" y="15869"/>
                    <a:pt x="13912" y="15869"/>
                  </a:cubicBezTo>
                  <a:cubicBezTo>
                    <a:pt x="13912" y="15429"/>
                    <a:pt x="13912" y="15429"/>
                    <a:pt x="13912" y="15429"/>
                  </a:cubicBezTo>
                  <a:cubicBezTo>
                    <a:pt x="13546" y="14988"/>
                    <a:pt x="13546" y="14988"/>
                    <a:pt x="13546" y="14988"/>
                  </a:cubicBezTo>
                  <a:cubicBezTo>
                    <a:pt x="13912" y="15429"/>
                    <a:pt x="13912" y="15429"/>
                    <a:pt x="13912" y="15429"/>
                  </a:cubicBezTo>
                  <a:cubicBezTo>
                    <a:pt x="14644" y="15429"/>
                    <a:pt x="14644" y="15429"/>
                    <a:pt x="14644" y="15429"/>
                  </a:cubicBezTo>
                  <a:cubicBezTo>
                    <a:pt x="15010" y="15869"/>
                    <a:pt x="15010" y="15869"/>
                    <a:pt x="15010" y="15869"/>
                  </a:cubicBezTo>
                  <a:cubicBezTo>
                    <a:pt x="15742" y="15429"/>
                    <a:pt x="15742" y="15429"/>
                    <a:pt x="15742" y="15429"/>
                  </a:cubicBezTo>
                  <a:cubicBezTo>
                    <a:pt x="16475" y="15429"/>
                    <a:pt x="16475" y="15429"/>
                    <a:pt x="16475" y="15429"/>
                  </a:cubicBezTo>
                  <a:cubicBezTo>
                    <a:pt x="16475" y="15429"/>
                    <a:pt x="16475" y="15429"/>
                    <a:pt x="16475" y="15429"/>
                  </a:cubicBezTo>
                  <a:cubicBezTo>
                    <a:pt x="16841" y="15429"/>
                    <a:pt x="16841" y="15429"/>
                    <a:pt x="16841" y="15429"/>
                  </a:cubicBezTo>
                  <a:cubicBezTo>
                    <a:pt x="17573" y="14988"/>
                    <a:pt x="17573" y="14988"/>
                    <a:pt x="17573" y="14988"/>
                  </a:cubicBezTo>
                  <a:cubicBezTo>
                    <a:pt x="17939" y="14988"/>
                    <a:pt x="17939" y="14988"/>
                    <a:pt x="17939" y="14988"/>
                  </a:cubicBezTo>
                  <a:cubicBezTo>
                    <a:pt x="18305" y="14988"/>
                    <a:pt x="18305" y="14988"/>
                    <a:pt x="18305" y="14988"/>
                  </a:cubicBezTo>
                  <a:cubicBezTo>
                    <a:pt x="19037" y="14547"/>
                    <a:pt x="19037" y="14547"/>
                    <a:pt x="19037" y="14547"/>
                  </a:cubicBezTo>
                  <a:cubicBezTo>
                    <a:pt x="19403" y="14547"/>
                    <a:pt x="19403" y="14547"/>
                    <a:pt x="19403" y="14547"/>
                  </a:cubicBezTo>
                  <a:cubicBezTo>
                    <a:pt x="20502" y="14106"/>
                    <a:pt x="20502" y="14106"/>
                    <a:pt x="20502" y="14106"/>
                  </a:cubicBezTo>
                  <a:cubicBezTo>
                    <a:pt x="20502" y="13665"/>
                    <a:pt x="20502" y="13665"/>
                    <a:pt x="20502" y="13665"/>
                  </a:cubicBezTo>
                  <a:cubicBezTo>
                    <a:pt x="20502" y="13224"/>
                    <a:pt x="20502" y="13224"/>
                    <a:pt x="20502" y="13224"/>
                  </a:cubicBezTo>
                  <a:cubicBezTo>
                    <a:pt x="19769" y="12784"/>
                    <a:pt x="19769" y="12784"/>
                    <a:pt x="19769" y="12784"/>
                  </a:cubicBezTo>
                  <a:cubicBezTo>
                    <a:pt x="19403" y="11902"/>
                    <a:pt x="19403" y="11902"/>
                    <a:pt x="19403" y="11902"/>
                  </a:cubicBezTo>
                  <a:cubicBezTo>
                    <a:pt x="19403" y="11461"/>
                    <a:pt x="19403" y="11461"/>
                    <a:pt x="19403" y="11461"/>
                  </a:cubicBezTo>
                  <a:cubicBezTo>
                    <a:pt x="19769" y="11020"/>
                    <a:pt x="19769" y="11020"/>
                    <a:pt x="19769" y="11020"/>
                  </a:cubicBezTo>
                  <a:cubicBezTo>
                    <a:pt x="19769" y="10580"/>
                    <a:pt x="19769" y="10580"/>
                    <a:pt x="19769" y="10580"/>
                  </a:cubicBezTo>
                  <a:cubicBezTo>
                    <a:pt x="19769" y="10580"/>
                    <a:pt x="19769" y="10580"/>
                    <a:pt x="19769" y="10580"/>
                  </a:cubicBezTo>
                  <a:cubicBezTo>
                    <a:pt x="20136" y="10580"/>
                    <a:pt x="20136" y="10580"/>
                    <a:pt x="20136" y="10580"/>
                  </a:cubicBezTo>
                  <a:cubicBezTo>
                    <a:pt x="20502" y="10580"/>
                    <a:pt x="20502" y="10580"/>
                    <a:pt x="20502" y="10580"/>
                  </a:cubicBezTo>
                  <a:cubicBezTo>
                    <a:pt x="20502" y="10580"/>
                    <a:pt x="20502" y="10580"/>
                    <a:pt x="20502" y="10580"/>
                  </a:cubicBezTo>
                  <a:cubicBezTo>
                    <a:pt x="21234" y="10139"/>
                    <a:pt x="21234" y="10139"/>
                    <a:pt x="21234" y="10139"/>
                  </a:cubicBezTo>
                  <a:cubicBezTo>
                    <a:pt x="21234" y="9698"/>
                    <a:pt x="21234" y="9698"/>
                    <a:pt x="21234" y="9698"/>
                  </a:cubicBezTo>
                  <a:cubicBezTo>
                    <a:pt x="20868" y="9698"/>
                    <a:pt x="20868" y="9698"/>
                    <a:pt x="20868" y="9698"/>
                  </a:cubicBezTo>
                  <a:cubicBezTo>
                    <a:pt x="20502" y="9698"/>
                    <a:pt x="20502" y="9698"/>
                    <a:pt x="20502" y="9698"/>
                  </a:cubicBezTo>
                  <a:cubicBezTo>
                    <a:pt x="20502" y="9257"/>
                    <a:pt x="20502" y="9257"/>
                    <a:pt x="20502" y="9257"/>
                  </a:cubicBezTo>
                  <a:cubicBezTo>
                    <a:pt x="20136" y="8816"/>
                    <a:pt x="20136" y="8816"/>
                    <a:pt x="20136" y="8816"/>
                  </a:cubicBezTo>
                  <a:cubicBezTo>
                    <a:pt x="20502" y="8376"/>
                    <a:pt x="20502" y="8376"/>
                    <a:pt x="20502" y="8376"/>
                  </a:cubicBezTo>
                  <a:cubicBezTo>
                    <a:pt x="20868" y="8376"/>
                    <a:pt x="20868" y="8376"/>
                    <a:pt x="20868" y="8376"/>
                  </a:cubicBezTo>
                  <a:cubicBezTo>
                    <a:pt x="21234" y="7935"/>
                    <a:pt x="21234" y="7935"/>
                    <a:pt x="21234" y="7935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234" y="7053"/>
                    <a:pt x="21234" y="7053"/>
                    <a:pt x="21234" y="7053"/>
                  </a:cubicBezTo>
                  <a:cubicBezTo>
                    <a:pt x="20868" y="7053"/>
                    <a:pt x="20868" y="7053"/>
                    <a:pt x="20868" y="7053"/>
                  </a:cubicBezTo>
                  <a:cubicBezTo>
                    <a:pt x="20502" y="7053"/>
                    <a:pt x="20502" y="7053"/>
                    <a:pt x="20502" y="7053"/>
                  </a:cubicBezTo>
                  <a:cubicBezTo>
                    <a:pt x="20136" y="7053"/>
                    <a:pt x="20136" y="7053"/>
                    <a:pt x="20136" y="7053"/>
                  </a:cubicBezTo>
                  <a:cubicBezTo>
                    <a:pt x="20136" y="7053"/>
                    <a:pt x="20136" y="7053"/>
                    <a:pt x="20136" y="7053"/>
                  </a:cubicBezTo>
                  <a:cubicBezTo>
                    <a:pt x="19769" y="7053"/>
                    <a:pt x="19769" y="7053"/>
                    <a:pt x="19769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037" y="7053"/>
                    <a:pt x="19037" y="7053"/>
                    <a:pt x="19037" y="7053"/>
                  </a:cubicBezTo>
                  <a:cubicBezTo>
                    <a:pt x="18671" y="7053"/>
                    <a:pt x="18671" y="7053"/>
                    <a:pt x="18671" y="7053"/>
                  </a:cubicBezTo>
                  <a:cubicBezTo>
                    <a:pt x="19037" y="7053"/>
                    <a:pt x="19037" y="7053"/>
                    <a:pt x="19037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769" y="6612"/>
                    <a:pt x="19769" y="6612"/>
                    <a:pt x="19769" y="6612"/>
                  </a:cubicBezTo>
                  <a:cubicBezTo>
                    <a:pt x="20136" y="6171"/>
                    <a:pt x="20136" y="6171"/>
                    <a:pt x="20136" y="6171"/>
                  </a:cubicBezTo>
                  <a:cubicBezTo>
                    <a:pt x="20136" y="6171"/>
                    <a:pt x="20136" y="6171"/>
                    <a:pt x="20136" y="6171"/>
                  </a:cubicBezTo>
                  <a:cubicBezTo>
                    <a:pt x="19769" y="6171"/>
                    <a:pt x="19769" y="6171"/>
                    <a:pt x="19769" y="6171"/>
                  </a:cubicBezTo>
                  <a:cubicBezTo>
                    <a:pt x="19769" y="5731"/>
                    <a:pt x="19769" y="5731"/>
                    <a:pt x="19769" y="5731"/>
                  </a:cubicBezTo>
                  <a:cubicBezTo>
                    <a:pt x="19769" y="5731"/>
                    <a:pt x="19769" y="5731"/>
                    <a:pt x="19769" y="5731"/>
                  </a:cubicBezTo>
                  <a:cubicBezTo>
                    <a:pt x="19403" y="5290"/>
                    <a:pt x="19403" y="5290"/>
                    <a:pt x="19403" y="5290"/>
                  </a:cubicBezTo>
                  <a:cubicBezTo>
                    <a:pt x="18671" y="5290"/>
                    <a:pt x="18671" y="5290"/>
                    <a:pt x="18671" y="5290"/>
                  </a:cubicBezTo>
                  <a:cubicBezTo>
                    <a:pt x="18671" y="4849"/>
                    <a:pt x="18671" y="4849"/>
                    <a:pt x="18671" y="4849"/>
                  </a:cubicBezTo>
                  <a:cubicBezTo>
                    <a:pt x="18305" y="4849"/>
                    <a:pt x="18305" y="4849"/>
                    <a:pt x="18305" y="4849"/>
                  </a:cubicBezTo>
                  <a:cubicBezTo>
                    <a:pt x="18305" y="4849"/>
                    <a:pt x="18305" y="4849"/>
                    <a:pt x="18305" y="4849"/>
                  </a:cubicBezTo>
                  <a:cubicBezTo>
                    <a:pt x="17939" y="4849"/>
                    <a:pt x="17939" y="4849"/>
                    <a:pt x="17939" y="4849"/>
                  </a:cubicBezTo>
                  <a:cubicBezTo>
                    <a:pt x="17573" y="4408"/>
                    <a:pt x="17573" y="4408"/>
                    <a:pt x="17573" y="4408"/>
                  </a:cubicBezTo>
                  <a:cubicBezTo>
                    <a:pt x="17573" y="4408"/>
                    <a:pt x="17573" y="4408"/>
                    <a:pt x="17573" y="4408"/>
                  </a:cubicBezTo>
                  <a:cubicBezTo>
                    <a:pt x="17573" y="4849"/>
                    <a:pt x="17573" y="4849"/>
                    <a:pt x="17573" y="4849"/>
                  </a:cubicBezTo>
                  <a:cubicBezTo>
                    <a:pt x="17207" y="4408"/>
                    <a:pt x="17207" y="4408"/>
                    <a:pt x="17207" y="4408"/>
                  </a:cubicBezTo>
                  <a:cubicBezTo>
                    <a:pt x="17207" y="4408"/>
                    <a:pt x="17207" y="4408"/>
                    <a:pt x="17207" y="4408"/>
                  </a:cubicBezTo>
                  <a:cubicBezTo>
                    <a:pt x="16841" y="3967"/>
                    <a:pt x="16841" y="3967"/>
                    <a:pt x="16841" y="3967"/>
                  </a:cubicBezTo>
                  <a:cubicBezTo>
                    <a:pt x="16841" y="3967"/>
                    <a:pt x="16841" y="3967"/>
                    <a:pt x="16841" y="3967"/>
                  </a:cubicBezTo>
                  <a:cubicBezTo>
                    <a:pt x="16841" y="3527"/>
                    <a:pt x="16841" y="3527"/>
                    <a:pt x="16841" y="3527"/>
                  </a:cubicBezTo>
                  <a:cubicBezTo>
                    <a:pt x="17573" y="3527"/>
                    <a:pt x="17573" y="3527"/>
                    <a:pt x="17573" y="3527"/>
                  </a:cubicBezTo>
                  <a:cubicBezTo>
                    <a:pt x="17939" y="3527"/>
                    <a:pt x="17939" y="3527"/>
                    <a:pt x="17939" y="3527"/>
                  </a:cubicBezTo>
                  <a:cubicBezTo>
                    <a:pt x="18305" y="3527"/>
                    <a:pt x="18305" y="3527"/>
                    <a:pt x="18305" y="3527"/>
                  </a:cubicBezTo>
                  <a:cubicBezTo>
                    <a:pt x="18305" y="3086"/>
                    <a:pt x="18305" y="3086"/>
                    <a:pt x="18305" y="3086"/>
                  </a:cubicBezTo>
                  <a:cubicBezTo>
                    <a:pt x="17939" y="3086"/>
                    <a:pt x="17939" y="3086"/>
                    <a:pt x="17939" y="3086"/>
                  </a:cubicBezTo>
                  <a:cubicBezTo>
                    <a:pt x="17207" y="3086"/>
                    <a:pt x="17207" y="3086"/>
                    <a:pt x="17207" y="3086"/>
                  </a:cubicBezTo>
                  <a:cubicBezTo>
                    <a:pt x="16841" y="3086"/>
                    <a:pt x="16841" y="3086"/>
                    <a:pt x="16841" y="3086"/>
                  </a:cubicBezTo>
                  <a:cubicBezTo>
                    <a:pt x="16475" y="3086"/>
                    <a:pt x="16475" y="3086"/>
                    <a:pt x="16475" y="3086"/>
                  </a:cubicBezTo>
                  <a:cubicBezTo>
                    <a:pt x="15742" y="3527"/>
                    <a:pt x="15742" y="3527"/>
                    <a:pt x="15742" y="3527"/>
                  </a:cubicBezTo>
                  <a:cubicBezTo>
                    <a:pt x="15376" y="3527"/>
                    <a:pt x="15376" y="3527"/>
                    <a:pt x="15376" y="3527"/>
                  </a:cubicBezTo>
                  <a:cubicBezTo>
                    <a:pt x="15010" y="3527"/>
                    <a:pt x="15010" y="3527"/>
                    <a:pt x="15010" y="3527"/>
                  </a:cubicBezTo>
                  <a:cubicBezTo>
                    <a:pt x="14644" y="3967"/>
                    <a:pt x="14644" y="3967"/>
                    <a:pt x="14644" y="3967"/>
                  </a:cubicBezTo>
                  <a:cubicBezTo>
                    <a:pt x="14278" y="3967"/>
                    <a:pt x="14278" y="3967"/>
                    <a:pt x="14278" y="3967"/>
                  </a:cubicBezTo>
                  <a:cubicBezTo>
                    <a:pt x="13912" y="3967"/>
                    <a:pt x="13912" y="3967"/>
                    <a:pt x="13912" y="3967"/>
                  </a:cubicBezTo>
                  <a:cubicBezTo>
                    <a:pt x="13912" y="4408"/>
                    <a:pt x="13912" y="4408"/>
                    <a:pt x="13912" y="4408"/>
                  </a:cubicBezTo>
                  <a:cubicBezTo>
                    <a:pt x="13180" y="4408"/>
                    <a:pt x="13180" y="4408"/>
                    <a:pt x="13180" y="4408"/>
                  </a:cubicBezTo>
                  <a:cubicBezTo>
                    <a:pt x="13180" y="4408"/>
                    <a:pt x="13180" y="4408"/>
                    <a:pt x="13180" y="4408"/>
                  </a:cubicBezTo>
                  <a:cubicBezTo>
                    <a:pt x="12814" y="4408"/>
                    <a:pt x="12814" y="4408"/>
                    <a:pt x="12814" y="4408"/>
                  </a:cubicBezTo>
                  <a:cubicBezTo>
                    <a:pt x="12081" y="3967"/>
                    <a:pt x="12081" y="3967"/>
                    <a:pt x="12081" y="3967"/>
                  </a:cubicBezTo>
                  <a:cubicBezTo>
                    <a:pt x="12081" y="3527"/>
                    <a:pt x="12081" y="3527"/>
                    <a:pt x="12081" y="3527"/>
                  </a:cubicBezTo>
                  <a:cubicBezTo>
                    <a:pt x="11715" y="3527"/>
                    <a:pt x="11715" y="3527"/>
                    <a:pt x="11715" y="3527"/>
                  </a:cubicBezTo>
                  <a:cubicBezTo>
                    <a:pt x="10983" y="3527"/>
                    <a:pt x="10983" y="3527"/>
                    <a:pt x="10983" y="3527"/>
                  </a:cubicBezTo>
                  <a:cubicBezTo>
                    <a:pt x="9519" y="3967"/>
                    <a:pt x="9519" y="3967"/>
                    <a:pt x="9519" y="3967"/>
                  </a:cubicBezTo>
                  <a:cubicBezTo>
                    <a:pt x="8786" y="3967"/>
                    <a:pt x="8786" y="3967"/>
                    <a:pt x="8786" y="3967"/>
                  </a:cubicBezTo>
                  <a:cubicBezTo>
                    <a:pt x="8420" y="3527"/>
                    <a:pt x="8420" y="3527"/>
                    <a:pt x="8420" y="3527"/>
                  </a:cubicBezTo>
                  <a:cubicBezTo>
                    <a:pt x="8420" y="3527"/>
                    <a:pt x="8420" y="3527"/>
                    <a:pt x="8420" y="3527"/>
                  </a:cubicBezTo>
                  <a:cubicBezTo>
                    <a:pt x="8420" y="3086"/>
                    <a:pt x="8420" y="3086"/>
                    <a:pt x="8420" y="3086"/>
                  </a:cubicBezTo>
                  <a:cubicBezTo>
                    <a:pt x="8420" y="3086"/>
                    <a:pt x="8420" y="3086"/>
                    <a:pt x="8420" y="3086"/>
                  </a:cubicBezTo>
                  <a:cubicBezTo>
                    <a:pt x="8420" y="2645"/>
                    <a:pt x="8420" y="2645"/>
                    <a:pt x="8420" y="2645"/>
                  </a:cubicBezTo>
                  <a:cubicBezTo>
                    <a:pt x="8054" y="2204"/>
                    <a:pt x="8054" y="2204"/>
                    <a:pt x="8054" y="2204"/>
                  </a:cubicBezTo>
                  <a:cubicBezTo>
                    <a:pt x="7688" y="2204"/>
                    <a:pt x="7688" y="2204"/>
                    <a:pt x="7688" y="2204"/>
                  </a:cubicBezTo>
                  <a:cubicBezTo>
                    <a:pt x="6956" y="2204"/>
                    <a:pt x="6956" y="2204"/>
                    <a:pt x="6956" y="2204"/>
                  </a:cubicBezTo>
                  <a:cubicBezTo>
                    <a:pt x="6590" y="2204"/>
                    <a:pt x="6590" y="2204"/>
                    <a:pt x="6590" y="2204"/>
                  </a:cubicBezTo>
                  <a:cubicBezTo>
                    <a:pt x="6590" y="2204"/>
                    <a:pt x="6590" y="2204"/>
                    <a:pt x="6590" y="2204"/>
                  </a:cubicBezTo>
                  <a:cubicBezTo>
                    <a:pt x="6224" y="2204"/>
                    <a:pt x="6224" y="2204"/>
                    <a:pt x="6224" y="2204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1322"/>
                    <a:pt x="5858" y="1322"/>
                    <a:pt x="5858" y="1322"/>
                  </a:cubicBezTo>
                  <a:cubicBezTo>
                    <a:pt x="5858" y="441"/>
                    <a:pt x="5858" y="441"/>
                    <a:pt x="5858" y="441"/>
                  </a:cubicBezTo>
                  <a:cubicBezTo>
                    <a:pt x="5858" y="441"/>
                    <a:pt x="5858" y="441"/>
                    <a:pt x="5858" y="441"/>
                  </a:cubicBezTo>
                  <a:cubicBezTo>
                    <a:pt x="5125" y="882"/>
                    <a:pt x="5125" y="882"/>
                    <a:pt x="5125" y="882"/>
                  </a:cubicBezTo>
                  <a:cubicBezTo>
                    <a:pt x="4759" y="1322"/>
                    <a:pt x="4759" y="1322"/>
                    <a:pt x="4759" y="1322"/>
                  </a:cubicBezTo>
                  <a:cubicBezTo>
                    <a:pt x="4759" y="1763"/>
                    <a:pt x="4759" y="1763"/>
                    <a:pt x="4759" y="1763"/>
                  </a:cubicBezTo>
                  <a:cubicBezTo>
                    <a:pt x="5125" y="1763"/>
                    <a:pt x="5125" y="1763"/>
                    <a:pt x="5125" y="1763"/>
                  </a:cubicBezTo>
                  <a:cubicBezTo>
                    <a:pt x="5492" y="1763"/>
                    <a:pt x="5492" y="1763"/>
                    <a:pt x="5492" y="1763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2204"/>
                    <a:pt x="5858" y="2204"/>
                    <a:pt x="5858" y="2204"/>
                  </a:cubicBezTo>
                  <a:cubicBezTo>
                    <a:pt x="5492" y="2204"/>
                    <a:pt x="5492" y="2204"/>
                    <a:pt x="5492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4759" y="2645"/>
                    <a:pt x="4759" y="2645"/>
                    <a:pt x="4759" y="2645"/>
                  </a:cubicBezTo>
                  <a:cubicBezTo>
                    <a:pt x="4027" y="2645"/>
                    <a:pt x="4027" y="2645"/>
                    <a:pt x="4027" y="2645"/>
                  </a:cubicBezTo>
                  <a:cubicBezTo>
                    <a:pt x="3295" y="3086"/>
                    <a:pt x="3295" y="3086"/>
                    <a:pt x="3295" y="3086"/>
                  </a:cubicBezTo>
                  <a:cubicBezTo>
                    <a:pt x="2929" y="3086"/>
                    <a:pt x="2929" y="3086"/>
                    <a:pt x="2929" y="3086"/>
                  </a:cubicBezTo>
                  <a:cubicBezTo>
                    <a:pt x="2929" y="3527"/>
                    <a:pt x="2929" y="3527"/>
                    <a:pt x="2929" y="3527"/>
                  </a:cubicBezTo>
                  <a:cubicBezTo>
                    <a:pt x="3295" y="3967"/>
                    <a:pt x="3295" y="3967"/>
                    <a:pt x="3295" y="3967"/>
                  </a:cubicBezTo>
                  <a:cubicBezTo>
                    <a:pt x="3295" y="4408"/>
                    <a:pt x="3295" y="4408"/>
                    <a:pt x="3295" y="4408"/>
                  </a:cubicBezTo>
                  <a:cubicBezTo>
                    <a:pt x="3295" y="5290"/>
                    <a:pt x="3295" y="5290"/>
                    <a:pt x="3295" y="5290"/>
                  </a:cubicBezTo>
                  <a:cubicBezTo>
                    <a:pt x="3295" y="5290"/>
                    <a:pt x="3295" y="5290"/>
                    <a:pt x="3295" y="5290"/>
                  </a:cubicBezTo>
                  <a:cubicBezTo>
                    <a:pt x="3295" y="6171"/>
                    <a:pt x="3295" y="6171"/>
                    <a:pt x="3295" y="6171"/>
                  </a:cubicBezTo>
                  <a:cubicBezTo>
                    <a:pt x="2563" y="6171"/>
                    <a:pt x="2563" y="6171"/>
                    <a:pt x="2563" y="6171"/>
                  </a:cubicBezTo>
                  <a:cubicBezTo>
                    <a:pt x="2197" y="6171"/>
                    <a:pt x="2197" y="6171"/>
                    <a:pt x="2197" y="6171"/>
                  </a:cubicBezTo>
                  <a:cubicBezTo>
                    <a:pt x="2197" y="5731"/>
                    <a:pt x="2197" y="5731"/>
                    <a:pt x="2197" y="5731"/>
                  </a:cubicBezTo>
                  <a:cubicBezTo>
                    <a:pt x="1831" y="5290"/>
                    <a:pt x="1831" y="5290"/>
                    <a:pt x="1831" y="5290"/>
                  </a:cubicBezTo>
                  <a:cubicBezTo>
                    <a:pt x="1831" y="4849"/>
                    <a:pt x="1831" y="4849"/>
                    <a:pt x="1831" y="4849"/>
                  </a:cubicBezTo>
                  <a:cubicBezTo>
                    <a:pt x="2197" y="4849"/>
                    <a:pt x="2197" y="4849"/>
                    <a:pt x="2197" y="4849"/>
                  </a:cubicBezTo>
                  <a:cubicBezTo>
                    <a:pt x="2197" y="4408"/>
                    <a:pt x="2197" y="4408"/>
                    <a:pt x="2197" y="4408"/>
                  </a:cubicBezTo>
                  <a:cubicBezTo>
                    <a:pt x="2929" y="3967"/>
                    <a:pt x="2929" y="3967"/>
                    <a:pt x="2929" y="3967"/>
                  </a:cubicBezTo>
                  <a:cubicBezTo>
                    <a:pt x="2929" y="3527"/>
                    <a:pt x="2929" y="3527"/>
                    <a:pt x="2929" y="3527"/>
                  </a:cubicBezTo>
                  <a:cubicBezTo>
                    <a:pt x="2563" y="3086"/>
                    <a:pt x="2563" y="3086"/>
                    <a:pt x="2563" y="3086"/>
                  </a:cubicBezTo>
                  <a:cubicBezTo>
                    <a:pt x="2563" y="2645"/>
                    <a:pt x="2563" y="2645"/>
                    <a:pt x="2563" y="2645"/>
                  </a:cubicBezTo>
                  <a:cubicBezTo>
                    <a:pt x="2563" y="2645"/>
                    <a:pt x="2563" y="2645"/>
                    <a:pt x="2563" y="2645"/>
                  </a:cubicBezTo>
                  <a:cubicBezTo>
                    <a:pt x="2563" y="2204"/>
                    <a:pt x="2563" y="2204"/>
                    <a:pt x="2563" y="2204"/>
                  </a:cubicBezTo>
                  <a:cubicBezTo>
                    <a:pt x="2197" y="2204"/>
                    <a:pt x="2197" y="2204"/>
                    <a:pt x="2197" y="2204"/>
                  </a:cubicBezTo>
                  <a:cubicBezTo>
                    <a:pt x="2197" y="1763"/>
                    <a:pt x="2197" y="1763"/>
                    <a:pt x="2197" y="1763"/>
                  </a:cubicBezTo>
                  <a:cubicBezTo>
                    <a:pt x="2929" y="1763"/>
                    <a:pt x="2929" y="1763"/>
                    <a:pt x="2929" y="1763"/>
                  </a:cubicBezTo>
                  <a:cubicBezTo>
                    <a:pt x="3295" y="1763"/>
                    <a:pt x="3295" y="1763"/>
                    <a:pt x="3295" y="1763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2563" y="1763"/>
                    <a:pt x="2563" y="1763"/>
                    <a:pt x="2563" y="1763"/>
                  </a:cubicBezTo>
                  <a:cubicBezTo>
                    <a:pt x="1831" y="2204"/>
                    <a:pt x="1831" y="2204"/>
                    <a:pt x="1831" y="2204"/>
                  </a:cubicBezTo>
                  <a:cubicBezTo>
                    <a:pt x="1831" y="2645"/>
                    <a:pt x="1831" y="2645"/>
                    <a:pt x="1831" y="2645"/>
                  </a:cubicBezTo>
                  <a:cubicBezTo>
                    <a:pt x="1464" y="2645"/>
                    <a:pt x="1464" y="2645"/>
                    <a:pt x="1464" y="2645"/>
                  </a:cubicBezTo>
                  <a:cubicBezTo>
                    <a:pt x="1098" y="3086"/>
                    <a:pt x="1098" y="3086"/>
                    <a:pt x="1098" y="3086"/>
                  </a:cubicBezTo>
                  <a:cubicBezTo>
                    <a:pt x="1098" y="3527"/>
                    <a:pt x="1098" y="3527"/>
                    <a:pt x="1098" y="3527"/>
                  </a:cubicBezTo>
                  <a:cubicBezTo>
                    <a:pt x="366" y="3967"/>
                    <a:pt x="366" y="3967"/>
                    <a:pt x="366" y="3967"/>
                  </a:cubicBezTo>
                  <a:cubicBezTo>
                    <a:pt x="366" y="4408"/>
                    <a:pt x="366" y="4408"/>
                    <a:pt x="366" y="4408"/>
                  </a:cubicBezTo>
                  <a:cubicBezTo>
                    <a:pt x="366" y="4849"/>
                    <a:pt x="366" y="4849"/>
                    <a:pt x="366" y="4849"/>
                  </a:cubicBezTo>
                  <a:cubicBezTo>
                    <a:pt x="366" y="5290"/>
                    <a:pt x="366" y="5290"/>
                    <a:pt x="366" y="5290"/>
                  </a:cubicBezTo>
                  <a:cubicBezTo>
                    <a:pt x="0" y="5731"/>
                    <a:pt x="0" y="5731"/>
                    <a:pt x="0" y="5731"/>
                  </a:cubicBezTo>
                  <a:cubicBezTo>
                    <a:pt x="0" y="6171"/>
                    <a:pt x="0" y="6171"/>
                    <a:pt x="0" y="6171"/>
                  </a:cubicBezTo>
                  <a:cubicBezTo>
                    <a:pt x="366" y="6171"/>
                    <a:pt x="366" y="6171"/>
                    <a:pt x="366" y="6171"/>
                  </a:cubicBezTo>
                  <a:cubicBezTo>
                    <a:pt x="732" y="6171"/>
                    <a:pt x="732" y="6171"/>
                    <a:pt x="732" y="6171"/>
                  </a:cubicBezTo>
                  <a:cubicBezTo>
                    <a:pt x="1098" y="7494"/>
                    <a:pt x="1098" y="7494"/>
                    <a:pt x="1098" y="7494"/>
                  </a:cubicBezTo>
                  <a:cubicBezTo>
                    <a:pt x="1464" y="7935"/>
                    <a:pt x="1464" y="7935"/>
                    <a:pt x="1464" y="7935"/>
                  </a:cubicBezTo>
                  <a:cubicBezTo>
                    <a:pt x="1464" y="8376"/>
                    <a:pt x="1464" y="8376"/>
                    <a:pt x="1464" y="8376"/>
                  </a:cubicBezTo>
                  <a:cubicBezTo>
                    <a:pt x="1464" y="8376"/>
                    <a:pt x="1464" y="8376"/>
                    <a:pt x="1464" y="8376"/>
                  </a:cubicBezTo>
                  <a:cubicBezTo>
                    <a:pt x="1464" y="8816"/>
                    <a:pt x="1464" y="8816"/>
                    <a:pt x="1464" y="8816"/>
                  </a:cubicBezTo>
                  <a:cubicBezTo>
                    <a:pt x="1464" y="8816"/>
                    <a:pt x="1464" y="8816"/>
                    <a:pt x="1464" y="8816"/>
                  </a:cubicBezTo>
                  <a:cubicBezTo>
                    <a:pt x="1464" y="9257"/>
                    <a:pt x="1464" y="9257"/>
                    <a:pt x="1464" y="9257"/>
                  </a:cubicBezTo>
                  <a:cubicBezTo>
                    <a:pt x="1831" y="9698"/>
                    <a:pt x="1831" y="9698"/>
                    <a:pt x="1831" y="9698"/>
                  </a:cubicBezTo>
                  <a:cubicBezTo>
                    <a:pt x="2197" y="9698"/>
                    <a:pt x="2197" y="9698"/>
                    <a:pt x="2197" y="9698"/>
                  </a:cubicBezTo>
                  <a:cubicBezTo>
                    <a:pt x="2563" y="9698"/>
                    <a:pt x="2563" y="9698"/>
                    <a:pt x="2563" y="9698"/>
                  </a:cubicBezTo>
                  <a:cubicBezTo>
                    <a:pt x="2929" y="10139"/>
                    <a:pt x="2929" y="10139"/>
                    <a:pt x="2929" y="10139"/>
                  </a:cubicBezTo>
                  <a:cubicBezTo>
                    <a:pt x="2929" y="9698"/>
                    <a:pt x="2929" y="9698"/>
                    <a:pt x="2929" y="9698"/>
                  </a:cubicBezTo>
                  <a:cubicBezTo>
                    <a:pt x="3661" y="9698"/>
                    <a:pt x="3661" y="9698"/>
                    <a:pt x="3661" y="9698"/>
                  </a:cubicBezTo>
                  <a:cubicBezTo>
                    <a:pt x="4027" y="10139"/>
                    <a:pt x="4027" y="10139"/>
                    <a:pt x="4027" y="10139"/>
                  </a:cubicBezTo>
                  <a:cubicBezTo>
                    <a:pt x="4027" y="10139"/>
                    <a:pt x="4027" y="10139"/>
                    <a:pt x="4027" y="10139"/>
                  </a:cubicBezTo>
                  <a:cubicBezTo>
                    <a:pt x="4393" y="9698"/>
                    <a:pt x="4393" y="9698"/>
                    <a:pt x="4393" y="9698"/>
                  </a:cubicBezTo>
                  <a:cubicBezTo>
                    <a:pt x="5125" y="10139"/>
                    <a:pt x="5125" y="10139"/>
                    <a:pt x="5125" y="10139"/>
                  </a:cubicBezTo>
                  <a:cubicBezTo>
                    <a:pt x="5125" y="10139"/>
                    <a:pt x="5125" y="10139"/>
                    <a:pt x="5125" y="10139"/>
                  </a:cubicBezTo>
                  <a:cubicBezTo>
                    <a:pt x="6590" y="11461"/>
                    <a:pt x="6590" y="11461"/>
                    <a:pt x="6590" y="11461"/>
                  </a:cubicBezTo>
                  <a:cubicBezTo>
                    <a:pt x="6956" y="11461"/>
                    <a:pt x="6956" y="11461"/>
                    <a:pt x="6956" y="11461"/>
                  </a:cubicBezTo>
                  <a:cubicBezTo>
                    <a:pt x="6956" y="11461"/>
                    <a:pt x="6956" y="11461"/>
                    <a:pt x="6956" y="11461"/>
                  </a:cubicBezTo>
                  <a:cubicBezTo>
                    <a:pt x="7322" y="11461"/>
                    <a:pt x="7322" y="11461"/>
                    <a:pt x="7322" y="11461"/>
                  </a:cubicBezTo>
                  <a:cubicBezTo>
                    <a:pt x="7688" y="11461"/>
                    <a:pt x="7688" y="11461"/>
                    <a:pt x="7688" y="11461"/>
                  </a:cubicBezTo>
                  <a:cubicBezTo>
                    <a:pt x="7688" y="11461"/>
                    <a:pt x="7688" y="11461"/>
                    <a:pt x="7688" y="11461"/>
                  </a:cubicBezTo>
                  <a:cubicBezTo>
                    <a:pt x="8054" y="11461"/>
                    <a:pt x="8054" y="11461"/>
                    <a:pt x="8054" y="11461"/>
                  </a:cubicBezTo>
                  <a:cubicBezTo>
                    <a:pt x="8420" y="11461"/>
                    <a:pt x="8420" y="11461"/>
                    <a:pt x="8420" y="11461"/>
                  </a:cubicBezTo>
                  <a:cubicBezTo>
                    <a:pt x="8786" y="11461"/>
                    <a:pt x="8786" y="11461"/>
                    <a:pt x="8786" y="11461"/>
                  </a:cubicBezTo>
                  <a:cubicBezTo>
                    <a:pt x="8786" y="11461"/>
                    <a:pt x="8786" y="11461"/>
                    <a:pt x="8786" y="11461"/>
                  </a:cubicBezTo>
                  <a:cubicBezTo>
                    <a:pt x="9153" y="11461"/>
                    <a:pt x="9153" y="11461"/>
                    <a:pt x="9153" y="11461"/>
                  </a:cubicBezTo>
                  <a:cubicBezTo>
                    <a:pt x="9519" y="11461"/>
                    <a:pt x="9519" y="11461"/>
                    <a:pt x="9519" y="11461"/>
                  </a:cubicBezTo>
                  <a:cubicBezTo>
                    <a:pt x="9519" y="12343"/>
                    <a:pt x="9519" y="12343"/>
                    <a:pt x="9519" y="12343"/>
                  </a:cubicBezTo>
                  <a:cubicBezTo>
                    <a:pt x="9519" y="12343"/>
                    <a:pt x="9519" y="12343"/>
                    <a:pt x="9519" y="12343"/>
                  </a:cubicBezTo>
                  <a:cubicBezTo>
                    <a:pt x="9519" y="12784"/>
                    <a:pt x="9519" y="12784"/>
                    <a:pt x="9519" y="12784"/>
                  </a:cubicBezTo>
                  <a:cubicBezTo>
                    <a:pt x="9153" y="12784"/>
                    <a:pt x="9153" y="12784"/>
                    <a:pt x="9153" y="12784"/>
                  </a:cubicBezTo>
                  <a:cubicBezTo>
                    <a:pt x="8786" y="13224"/>
                    <a:pt x="8786" y="13224"/>
                    <a:pt x="8786" y="13224"/>
                  </a:cubicBezTo>
                  <a:cubicBezTo>
                    <a:pt x="8786" y="13224"/>
                    <a:pt x="8786" y="13224"/>
                    <a:pt x="8786" y="13224"/>
                  </a:cubicBezTo>
                  <a:cubicBezTo>
                    <a:pt x="8786" y="14106"/>
                    <a:pt x="8786" y="14106"/>
                    <a:pt x="8786" y="14106"/>
                  </a:cubicBezTo>
                  <a:cubicBezTo>
                    <a:pt x="8786" y="14106"/>
                    <a:pt x="8786" y="14106"/>
                    <a:pt x="8786" y="14106"/>
                  </a:cubicBezTo>
                  <a:cubicBezTo>
                    <a:pt x="8786" y="14547"/>
                    <a:pt x="8786" y="14547"/>
                    <a:pt x="8786" y="14547"/>
                  </a:cubicBezTo>
                  <a:cubicBezTo>
                    <a:pt x="8786" y="14988"/>
                    <a:pt x="8786" y="14988"/>
                    <a:pt x="8786" y="14988"/>
                  </a:cubicBezTo>
                  <a:cubicBezTo>
                    <a:pt x="8786" y="15429"/>
                    <a:pt x="8786" y="15429"/>
                    <a:pt x="8786" y="15429"/>
                  </a:cubicBezTo>
                  <a:cubicBezTo>
                    <a:pt x="8786" y="15869"/>
                    <a:pt x="8786" y="15869"/>
                    <a:pt x="8786" y="15869"/>
                  </a:cubicBezTo>
                  <a:cubicBezTo>
                    <a:pt x="9153" y="16751"/>
                    <a:pt x="9153" y="16751"/>
                    <a:pt x="9153" y="16751"/>
                  </a:cubicBezTo>
                  <a:cubicBezTo>
                    <a:pt x="8786" y="17633"/>
                    <a:pt x="8786" y="17633"/>
                    <a:pt x="8786" y="17633"/>
                  </a:cubicBezTo>
                  <a:cubicBezTo>
                    <a:pt x="8786" y="18073"/>
                    <a:pt x="8786" y="18073"/>
                    <a:pt x="8786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519" y="18514"/>
                    <a:pt x="9519" y="18514"/>
                    <a:pt x="9519" y="18514"/>
                  </a:cubicBezTo>
                  <a:cubicBezTo>
                    <a:pt x="9519" y="18514"/>
                    <a:pt x="9519" y="18514"/>
                    <a:pt x="9519" y="18514"/>
                  </a:cubicBezTo>
                  <a:cubicBezTo>
                    <a:pt x="9519" y="18955"/>
                    <a:pt x="9519" y="18955"/>
                    <a:pt x="9519" y="18955"/>
                  </a:cubicBezTo>
                  <a:cubicBezTo>
                    <a:pt x="9885" y="19396"/>
                    <a:pt x="9885" y="19396"/>
                    <a:pt x="9885" y="19396"/>
                  </a:cubicBezTo>
                  <a:cubicBezTo>
                    <a:pt x="9885" y="20278"/>
                    <a:pt x="9885" y="20278"/>
                    <a:pt x="9885" y="20278"/>
                  </a:cubicBezTo>
                  <a:cubicBezTo>
                    <a:pt x="10251" y="20718"/>
                    <a:pt x="10251" y="20718"/>
                    <a:pt x="10251" y="20718"/>
                  </a:cubicBezTo>
                  <a:cubicBezTo>
                    <a:pt x="9885" y="20718"/>
                    <a:pt x="9885" y="20718"/>
                    <a:pt x="9885" y="20718"/>
                  </a:cubicBezTo>
                  <a:close/>
                  <a:moveTo>
                    <a:pt x="8054" y="441"/>
                  </a:moveTo>
                  <a:cubicBezTo>
                    <a:pt x="8054" y="441"/>
                    <a:pt x="8054" y="441"/>
                    <a:pt x="8054" y="441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054" y="882"/>
                    <a:pt x="8054" y="882"/>
                    <a:pt x="8054" y="882"/>
                  </a:cubicBezTo>
                  <a:cubicBezTo>
                    <a:pt x="8054" y="441"/>
                    <a:pt x="8054" y="441"/>
                    <a:pt x="8054" y="441"/>
                  </a:cubicBezTo>
                  <a:close/>
                  <a:moveTo>
                    <a:pt x="6956" y="441"/>
                  </a:moveTo>
                  <a:cubicBezTo>
                    <a:pt x="7322" y="441"/>
                    <a:pt x="7322" y="441"/>
                    <a:pt x="7322" y="441"/>
                  </a:cubicBezTo>
                  <a:cubicBezTo>
                    <a:pt x="7322" y="882"/>
                    <a:pt x="7322" y="882"/>
                    <a:pt x="7322" y="882"/>
                  </a:cubicBezTo>
                  <a:cubicBezTo>
                    <a:pt x="7322" y="882"/>
                    <a:pt x="7322" y="882"/>
                    <a:pt x="7322" y="882"/>
                  </a:cubicBezTo>
                  <a:cubicBezTo>
                    <a:pt x="6956" y="882"/>
                    <a:pt x="6956" y="882"/>
                    <a:pt x="6956" y="882"/>
                  </a:cubicBezTo>
                  <a:cubicBezTo>
                    <a:pt x="6590" y="441"/>
                    <a:pt x="6590" y="441"/>
                    <a:pt x="6590" y="441"/>
                  </a:cubicBezTo>
                  <a:cubicBezTo>
                    <a:pt x="6956" y="441"/>
                    <a:pt x="6956" y="441"/>
                    <a:pt x="6956" y="441"/>
                  </a:cubicBezTo>
                  <a:close/>
                  <a:moveTo>
                    <a:pt x="5125" y="0"/>
                  </a:moveTo>
                  <a:cubicBezTo>
                    <a:pt x="5492" y="0"/>
                    <a:pt x="5492" y="0"/>
                    <a:pt x="5492" y="0"/>
                  </a:cubicBezTo>
                  <a:cubicBezTo>
                    <a:pt x="5858" y="0"/>
                    <a:pt x="5858" y="0"/>
                    <a:pt x="5858" y="0"/>
                  </a:cubicBezTo>
                  <a:cubicBezTo>
                    <a:pt x="5492" y="0"/>
                    <a:pt x="5492" y="0"/>
                    <a:pt x="5492" y="0"/>
                  </a:cubicBezTo>
                  <a:cubicBezTo>
                    <a:pt x="5125" y="0"/>
                    <a:pt x="5125" y="0"/>
                    <a:pt x="5125" y="0"/>
                  </a:cubicBezTo>
                  <a:close/>
                  <a:moveTo>
                    <a:pt x="14278" y="3086"/>
                  </a:moveTo>
                  <a:cubicBezTo>
                    <a:pt x="14644" y="2645"/>
                    <a:pt x="14644" y="2645"/>
                    <a:pt x="14644" y="2645"/>
                  </a:cubicBezTo>
                  <a:cubicBezTo>
                    <a:pt x="15010" y="2645"/>
                    <a:pt x="15010" y="2645"/>
                    <a:pt x="15010" y="2645"/>
                  </a:cubicBezTo>
                  <a:cubicBezTo>
                    <a:pt x="15376" y="2645"/>
                    <a:pt x="15376" y="2645"/>
                    <a:pt x="15376" y="2645"/>
                  </a:cubicBezTo>
                  <a:cubicBezTo>
                    <a:pt x="15376" y="2645"/>
                    <a:pt x="15376" y="2645"/>
                    <a:pt x="15376" y="2645"/>
                  </a:cubicBezTo>
                  <a:cubicBezTo>
                    <a:pt x="15376" y="3086"/>
                    <a:pt x="15376" y="3086"/>
                    <a:pt x="15376" y="3086"/>
                  </a:cubicBezTo>
                  <a:cubicBezTo>
                    <a:pt x="15010" y="3086"/>
                    <a:pt x="15010" y="3086"/>
                    <a:pt x="15010" y="3086"/>
                  </a:cubicBezTo>
                  <a:cubicBezTo>
                    <a:pt x="14644" y="3086"/>
                    <a:pt x="14644" y="3086"/>
                    <a:pt x="14644" y="3086"/>
                  </a:cubicBezTo>
                  <a:cubicBezTo>
                    <a:pt x="14644" y="3086"/>
                    <a:pt x="14278" y="3086"/>
                    <a:pt x="14278" y="3086"/>
                  </a:cubicBezTo>
                  <a:close/>
                  <a:moveTo>
                    <a:pt x="14278" y="308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4" name="AutoShape 178"/>
            <p:cNvSpPr>
              <a:spLocks/>
            </p:cNvSpPr>
            <p:nvPr/>
          </p:nvSpPr>
          <p:spPr bwMode="auto">
            <a:xfrm>
              <a:off x="3597" y="4207"/>
              <a:ext cx="508" cy="63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984" y="21600"/>
                  </a:moveTo>
                  <a:lnTo>
                    <a:pt x="16416" y="21009"/>
                  </a:lnTo>
                  <a:lnTo>
                    <a:pt x="17172" y="18141"/>
                  </a:lnTo>
                  <a:lnTo>
                    <a:pt x="17604" y="17550"/>
                  </a:lnTo>
                  <a:lnTo>
                    <a:pt x="16848" y="17213"/>
                  </a:lnTo>
                  <a:lnTo>
                    <a:pt x="16416" y="16959"/>
                  </a:lnTo>
                  <a:lnTo>
                    <a:pt x="15984" y="16622"/>
                  </a:lnTo>
                  <a:lnTo>
                    <a:pt x="15984" y="15694"/>
                  </a:lnTo>
                  <a:lnTo>
                    <a:pt x="17604" y="15694"/>
                  </a:lnTo>
                  <a:lnTo>
                    <a:pt x="17604" y="15356"/>
                  </a:lnTo>
                  <a:lnTo>
                    <a:pt x="17172" y="14766"/>
                  </a:lnTo>
                  <a:lnTo>
                    <a:pt x="16848" y="14766"/>
                  </a:lnTo>
                  <a:lnTo>
                    <a:pt x="16416" y="14428"/>
                  </a:lnTo>
                  <a:lnTo>
                    <a:pt x="16848" y="14091"/>
                  </a:lnTo>
                  <a:lnTo>
                    <a:pt x="18792" y="14091"/>
                  </a:lnTo>
                  <a:lnTo>
                    <a:pt x="18792" y="13753"/>
                  </a:lnTo>
                  <a:lnTo>
                    <a:pt x="19224" y="13753"/>
                  </a:lnTo>
                  <a:lnTo>
                    <a:pt x="19656" y="14091"/>
                  </a:lnTo>
                  <a:lnTo>
                    <a:pt x="19980" y="13753"/>
                  </a:lnTo>
                  <a:lnTo>
                    <a:pt x="20412" y="13500"/>
                  </a:lnTo>
                  <a:lnTo>
                    <a:pt x="20412" y="13753"/>
                  </a:lnTo>
                  <a:lnTo>
                    <a:pt x="20844" y="14091"/>
                  </a:lnTo>
                  <a:lnTo>
                    <a:pt x="20844" y="14766"/>
                  </a:lnTo>
                  <a:lnTo>
                    <a:pt x="21600" y="14766"/>
                  </a:lnTo>
                  <a:lnTo>
                    <a:pt x="21168" y="14428"/>
                  </a:lnTo>
                  <a:lnTo>
                    <a:pt x="21168" y="13753"/>
                  </a:lnTo>
                  <a:lnTo>
                    <a:pt x="20844" y="13500"/>
                  </a:lnTo>
                  <a:lnTo>
                    <a:pt x="20844" y="13163"/>
                  </a:lnTo>
                  <a:lnTo>
                    <a:pt x="20412" y="12825"/>
                  </a:lnTo>
                  <a:lnTo>
                    <a:pt x="19980" y="12825"/>
                  </a:lnTo>
                  <a:lnTo>
                    <a:pt x="19980" y="12572"/>
                  </a:lnTo>
                  <a:lnTo>
                    <a:pt x="20412" y="11897"/>
                  </a:lnTo>
                  <a:lnTo>
                    <a:pt x="19980" y="11306"/>
                  </a:lnTo>
                  <a:lnTo>
                    <a:pt x="19980" y="9366"/>
                  </a:lnTo>
                  <a:lnTo>
                    <a:pt x="20412" y="9113"/>
                  </a:lnTo>
                  <a:lnTo>
                    <a:pt x="20844" y="9113"/>
                  </a:lnTo>
                  <a:lnTo>
                    <a:pt x="20844" y="8184"/>
                  </a:lnTo>
                  <a:lnTo>
                    <a:pt x="17604" y="8184"/>
                  </a:lnTo>
                  <a:lnTo>
                    <a:pt x="15984" y="7256"/>
                  </a:lnTo>
                  <a:lnTo>
                    <a:pt x="15228" y="6919"/>
                  </a:lnTo>
                  <a:lnTo>
                    <a:pt x="14796" y="7256"/>
                  </a:lnTo>
                  <a:lnTo>
                    <a:pt x="14364" y="6919"/>
                  </a:lnTo>
                  <a:lnTo>
                    <a:pt x="13608" y="6919"/>
                  </a:lnTo>
                  <a:lnTo>
                    <a:pt x="13608" y="7256"/>
                  </a:lnTo>
                  <a:lnTo>
                    <a:pt x="13176" y="6919"/>
                  </a:lnTo>
                  <a:lnTo>
                    <a:pt x="12420" y="6919"/>
                  </a:lnTo>
                  <a:lnTo>
                    <a:pt x="11988" y="6581"/>
                  </a:lnTo>
                  <a:lnTo>
                    <a:pt x="11988" y="5653"/>
                  </a:lnTo>
                  <a:lnTo>
                    <a:pt x="11664" y="5316"/>
                  </a:lnTo>
                  <a:lnTo>
                    <a:pt x="11232" y="4388"/>
                  </a:lnTo>
                  <a:lnTo>
                    <a:pt x="10368" y="4388"/>
                  </a:lnTo>
                  <a:lnTo>
                    <a:pt x="10368" y="4050"/>
                  </a:lnTo>
                  <a:lnTo>
                    <a:pt x="10800" y="3797"/>
                  </a:lnTo>
                  <a:lnTo>
                    <a:pt x="10800" y="2869"/>
                  </a:lnTo>
                  <a:lnTo>
                    <a:pt x="11664" y="2531"/>
                  </a:lnTo>
                  <a:lnTo>
                    <a:pt x="11664" y="2194"/>
                  </a:lnTo>
                  <a:lnTo>
                    <a:pt x="11988" y="1856"/>
                  </a:lnTo>
                  <a:lnTo>
                    <a:pt x="12420" y="1856"/>
                  </a:lnTo>
                  <a:lnTo>
                    <a:pt x="12420" y="1603"/>
                  </a:lnTo>
                  <a:lnTo>
                    <a:pt x="13176" y="1266"/>
                  </a:lnTo>
                  <a:lnTo>
                    <a:pt x="14040" y="928"/>
                  </a:lnTo>
                  <a:lnTo>
                    <a:pt x="14364" y="928"/>
                  </a:lnTo>
                  <a:lnTo>
                    <a:pt x="14364" y="338"/>
                  </a:lnTo>
                  <a:lnTo>
                    <a:pt x="13608" y="0"/>
                  </a:lnTo>
                  <a:lnTo>
                    <a:pt x="13176" y="338"/>
                  </a:lnTo>
                  <a:lnTo>
                    <a:pt x="12420" y="338"/>
                  </a:lnTo>
                  <a:lnTo>
                    <a:pt x="12420" y="928"/>
                  </a:lnTo>
                  <a:lnTo>
                    <a:pt x="11664" y="928"/>
                  </a:lnTo>
                  <a:lnTo>
                    <a:pt x="10800" y="1603"/>
                  </a:lnTo>
                  <a:lnTo>
                    <a:pt x="8856" y="1603"/>
                  </a:lnTo>
                  <a:lnTo>
                    <a:pt x="8856" y="2531"/>
                  </a:lnTo>
                  <a:lnTo>
                    <a:pt x="8424" y="2194"/>
                  </a:lnTo>
                  <a:lnTo>
                    <a:pt x="8856" y="1856"/>
                  </a:lnTo>
                  <a:lnTo>
                    <a:pt x="7668" y="1856"/>
                  </a:lnTo>
                  <a:lnTo>
                    <a:pt x="7236" y="2194"/>
                  </a:lnTo>
                  <a:lnTo>
                    <a:pt x="6804" y="2194"/>
                  </a:lnTo>
                  <a:lnTo>
                    <a:pt x="6804" y="2531"/>
                  </a:lnTo>
                  <a:lnTo>
                    <a:pt x="6048" y="3122"/>
                  </a:lnTo>
                  <a:lnTo>
                    <a:pt x="6048" y="3459"/>
                  </a:lnTo>
                  <a:lnTo>
                    <a:pt x="6372" y="3459"/>
                  </a:lnTo>
                  <a:lnTo>
                    <a:pt x="6372" y="3797"/>
                  </a:lnTo>
                  <a:lnTo>
                    <a:pt x="6048" y="4050"/>
                  </a:lnTo>
                  <a:lnTo>
                    <a:pt x="5616" y="4050"/>
                  </a:lnTo>
                  <a:lnTo>
                    <a:pt x="4860" y="4388"/>
                  </a:lnTo>
                  <a:lnTo>
                    <a:pt x="4428" y="4725"/>
                  </a:lnTo>
                  <a:lnTo>
                    <a:pt x="4428" y="5063"/>
                  </a:lnTo>
                  <a:lnTo>
                    <a:pt x="3996" y="5063"/>
                  </a:lnTo>
                  <a:lnTo>
                    <a:pt x="4428" y="5316"/>
                  </a:lnTo>
                  <a:lnTo>
                    <a:pt x="4428" y="5653"/>
                  </a:lnTo>
                  <a:lnTo>
                    <a:pt x="3996" y="5991"/>
                  </a:lnTo>
                  <a:lnTo>
                    <a:pt x="3564" y="5653"/>
                  </a:lnTo>
                  <a:lnTo>
                    <a:pt x="3996" y="5653"/>
                  </a:lnTo>
                  <a:lnTo>
                    <a:pt x="3240" y="5063"/>
                  </a:lnTo>
                  <a:lnTo>
                    <a:pt x="2808" y="5063"/>
                  </a:lnTo>
                  <a:lnTo>
                    <a:pt x="3240" y="5316"/>
                  </a:lnTo>
                  <a:lnTo>
                    <a:pt x="3240" y="5653"/>
                  </a:lnTo>
                  <a:lnTo>
                    <a:pt x="2808" y="5991"/>
                  </a:lnTo>
                  <a:lnTo>
                    <a:pt x="2808" y="6244"/>
                  </a:lnTo>
                  <a:lnTo>
                    <a:pt x="2376" y="6244"/>
                  </a:lnTo>
                  <a:lnTo>
                    <a:pt x="2052" y="6919"/>
                  </a:lnTo>
                  <a:lnTo>
                    <a:pt x="2376" y="6919"/>
                  </a:lnTo>
                  <a:lnTo>
                    <a:pt x="2376" y="7509"/>
                  </a:lnTo>
                  <a:lnTo>
                    <a:pt x="2808" y="7847"/>
                  </a:lnTo>
                  <a:lnTo>
                    <a:pt x="3240" y="7509"/>
                  </a:lnTo>
                  <a:lnTo>
                    <a:pt x="3240" y="8184"/>
                  </a:lnTo>
                  <a:lnTo>
                    <a:pt x="2808" y="8184"/>
                  </a:lnTo>
                  <a:lnTo>
                    <a:pt x="2808" y="8438"/>
                  </a:lnTo>
                  <a:lnTo>
                    <a:pt x="3240" y="8438"/>
                  </a:lnTo>
                  <a:lnTo>
                    <a:pt x="3240" y="8775"/>
                  </a:lnTo>
                  <a:lnTo>
                    <a:pt x="2808" y="9113"/>
                  </a:lnTo>
                  <a:lnTo>
                    <a:pt x="3240" y="9366"/>
                  </a:lnTo>
                  <a:lnTo>
                    <a:pt x="3240" y="10378"/>
                  </a:lnTo>
                  <a:lnTo>
                    <a:pt x="2808" y="10631"/>
                  </a:lnTo>
                  <a:lnTo>
                    <a:pt x="2808" y="10969"/>
                  </a:lnTo>
                  <a:lnTo>
                    <a:pt x="3240" y="10969"/>
                  </a:lnTo>
                  <a:lnTo>
                    <a:pt x="3564" y="11306"/>
                  </a:lnTo>
                  <a:lnTo>
                    <a:pt x="3564" y="11559"/>
                  </a:lnTo>
                  <a:lnTo>
                    <a:pt x="3240" y="11897"/>
                  </a:lnTo>
                  <a:lnTo>
                    <a:pt x="2052" y="12825"/>
                  </a:lnTo>
                  <a:lnTo>
                    <a:pt x="1188" y="12825"/>
                  </a:lnTo>
                  <a:lnTo>
                    <a:pt x="864" y="13163"/>
                  </a:lnTo>
                  <a:lnTo>
                    <a:pt x="432" y="13753"/>
                  </a:lnTo>
                  <a:lnTo>
                    <a:pt x="432" y="14091"/>
                  </a:lnTo>
                  <a:lnTo>
                    <a:pt x="0" y="14428"/>
                  </a:lnTo>
                  <a:lnTo>
                    <a:pt x="864" y="14428"/>
                  </a:lnTo>
                  <a:lnTo>
                    <a:pt x="1188" y="14766"/>
                  </a:lnTo>
                  <a:lnTo>
                    <a:pt x="2052" y="15019"/>
                  </a:lnTo>
                  <a:lnTo>
                    <a:pt x="2376" y="15019"/>
                  </a:lnTo>
                  <a:lnTo>
                    <a:pt x="2808" y="15356"/>
                  </a:lnTo>
                  <a:lnTo>
                    <a:pt x="2808" y="15947"/>
                  </a:lnTo>
                  <a:lnTo>
                    <a:pt x="3996" y="15947"/>
                  </a:lnTo>
                  <a:lnTo>
                    <a:pt x="3996" y="16284"/>
                  </a:lnTo>
                  <a:lnTo>
                    <a:pt x="4860" y="16284"/>
                  </a:lnTo>
                  <a:lnTo>
                    <a:pt x="4860" y="15947"/>
                  </a:lnTo>
                  <a:lnTo>
                    <a:pt x="5184" y="15694"/>
                  </a:lnTo>
                  <a:lnTo>
                    <a:pt x="6048" y="15947"/>
                  </a:lnTo>
                  <a:lnTo>
                    <a:pt x="6048" y="16284"/>
                  </a:lnTo>
                  <a:lnTo>
                    <a:pt x="6804" y="16284"/>
                  </a:lnTo>
                  <a:lnTo>
                    <a:pt x="7668" y="16622"/>
                  </a:lnTo>
                  <a:lnTo>
                    <a:pt x="7992" y="16622"/>
                  </a:lnTo>
                  <a:lnTo>
                    <a:pt x="8424" y="16959"/>
                  </a:lnTo>
                  <a:lnTo>
                    <a:pt x="8424" y="17213"/>
                  </a:lnTo>
                  <a:lnTo>
                    <a:pt x="8856" y="17550"/>
                  </a:lnTo>
                  <a:lnTo>
                    <a:pt x="9612" y="17888"/>
                  </a:lnTo>
                  <a:lnTo>
                    <a:pt x="10044" y="18141"/>
                  </a:lnTo>
                  <a:lnTo>
                    <a:pt x="10044" y="18478"/>
                  </a:lnTo>
                  <a:lnTo>
                    <a:pt x="10368" y="18478"/>
                  </a:lnTo>
                  <a:lnTo>
                    <a:pt x="10368" y="18816"/>
                  </a:lnTo>
                  <a:lnTo>
                    <a:pt x="10800" y="19069"/>
                  </a:lnTo>
                  <a:lnTo>
                    <a:pt x="10368" y="19069"/>
                  </a:lnTo>
                  <a:lnTo>
                    <a:pt x="10800" y="19406"/>
                  </a:lnTo>
                  <a:lnTo>
                    <a:pt x="12420" y="19406"/>
                  </a:lnTo>
                  <a:lnTo>
                    <a:pt x="12852" y="19069"/>
                  </a:lnTo>
                  <a:lnTo>
                    <a:pt x="13176" y="19069"/>
                  </a:lnTo>
                  <a:lnTo>
                    <a:pt x="13608" y="19406"/>
                  </a:lnTo>
                  <a:lnTo>
                    <a:pt x="14364" y="19069"/>
                  </a:lnTo>
                  <a:lnTo>
                    <a:pt x="15228" y="19069"/>
                  </a:lnTo>
                  <a:lnTo>
                    <a:pt x="15660" y="19406"/>
                  </a:lnTo>
                  <a:lnTo>
                    <a:pt x="15984" y="19406"/>
                  </a:lnTo>
                  <a:lnTo>
                    <a:pt x="15984" y="19744"/>
                  </a:lnTo>
                  <a:lnTo>
                    <a:pt x="14796" y="21009"/>
                  </a:lnTo>
                  <a:lnTo>
                    <a:pt x="14796" y="21263"/>
                  </a:lnTo>
                  <a:lnTo>
                    <a:pt x="15228" y="21263"/>
                  </a:lnTo>
                  <a:lnTo>
                    <a:pt x="15660" y="21009"/>
                  </a:lnTo>
                  <a:lnTo>
                    <a:pt x="15984" y="21263"/>
                  </a:lnTo>
                  <a:lnTo>
                    <a:pt x="15984" y="21600"/>
                  </a:lnTo>
                  <a:close/>
                  <a:moveTo>
                    <a:pt x="1598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5" name="AutoShape 179"/>
            <p:cNvSpPr>
              <a:spLocks/>
            </p:cNvSpPr>
            <p:nvPr/>
          </p:nvSpPr>
          <p:spPr bwMode="auto">
            <a:xfrm>
              <a:off x="3513" y="4630"/>
              <a:ext cx="244" cy="2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700" y="4950"/>
                  </a:moveTo>
                  <a:lnTo>
                    <a:pt x="20025" y="4950"/>
                  </a:lnTo>
                  <a:lnTo>
                    <a:pt x="20025" y="4050"/>
                  </a:lnTo>
                  <a:lnTo>
                    <a:pt x="18225" y="3375"/>
                  </a:lnTo>
                  <a:lnTo>
                    <a:pt x="17550" y="4050"/>
                  </a:lnTo>
                  <a:lnTo>
                    <a:pt x="17550" y="4950"/>
                  </a:lnTo>
                  <a:lnTo>
                    <a:pt x="15750" y="4950"/>
                  </a:lnTo>
                  <a:lnTo>
                    <a:pt x="15750" y="4050"/>
                  </a:lnTo>
                  <a:lnTo>
                    <a:pt x="13275" y="4050"/>
                  </a:lnTo>
                  <a:lnTo>
                    <a:pt x="13275" y="2475"/>
                  </a:lnTo>
                  <a:lnTo>
                    <a:pt x="12375" y="1575"/>
                  </a:lnTo>
                  <a:lnTo>
                    <a:pt x="11700" y="1575"/>
                  </a:lnTo>
                  <a:lnTo>
                    <a:pt x="9900" y="900"/>
                  </a:lnTo>
                  <a:lnTo>
                    <a:pt x="9225" y="0"/>
                  </a:lnTo>
                  <a:lnTo>
                    <a:pt x="7425" y="0"/>
                  </a:lnTo>
                  <a:lnTo>
                    <a:pt x="7425" y="900"/>
                  </a:lnTo>
                  <a:lnTo>
                    <a:pt x="6525" y="900"/>
                  </a:lnTo>
                  <a:lnTo>
                    <a:pt x="4950" y="1575"/>
                  </a:lnTo>
                  <a:lnTo>
                    <a:pt x="4050" y="1575"/>
                  </a:lnTo>
                  <a:lnTo>
                    <a:pt x="2475" y="2475"/>
                  </a:lnTo>
                  <a:lnTo>
                    <a:pt x="3375" y="3375"/>
                  </a:lnTo>
                  <a:lnTo>
                    <a:pt x="3375" y="4950"/>
                  </a:lnTo>
                  <a:lnTo>
                    <a:pt x="2475" y="6750"/>
                  </a:lnTo>
                  <a:lnTo>
                    <a:pt x="1575" y="6750"/>
                  </a:lnTo>
                  <a:lnTo>
                    <a:pt x="2475" y="7425"/>
                  </a:lnTo>
                  <a:lnTo>
                    <a:pt x="1575" y="8325"/>
                  </a:lnTo>
                  <a:lnTo>
                    <a:pt x="900" y="8325"/>
                  </a:lnTo>
                  <a:lnTo>
                    <a:pt x="0" y="9225"/>
                  </a:lnTo>
                  <a:lnTo>
                    <a:pt x="900" y="9900"/>
                  </a:lnTo>
                  <a:lnTo>
                    <a:pt x="900" y="11700"/>
                  </a:lnTo>
                  <a:lnTo>
                    <a:pt x="0" y="12375"/>
                  </a:lnTo>
                  <a:lnTo>
                    <a:pt x="900" y="13275"/>
                  </a:lnTo>
                  <a:lnTo>
                    <a:pt x="1575" y="13275"/>
                  </a:lnTo>
                  <a:lnTo>
                    <a:pt x="1575" y="14175"/>
                  </a:lnTo>
                  <a:lnTo>
                    <a:pt x="2475" y="15075"/>
                  </a:lnTo>
                  <a:lnTo>
                    <a:pt x="2475" y="14175"/>
                  </a:lnTo>
                  <a:lnTo>
                    <a:pt x="3375" y="13275"/>
                  </a:lnTo>
                  <a:lnTo>
                    <a:pt x="4050" y="12375"/>
                  </a:lnTo>
                  <a:lnTo>
                    <a:pt x="4050" y="13275"/>
                  </a:lnTo>
                  <a:lnTo>
                    <a:pt x="4950" y="14175"/>
                  </a:lnTo>
                  <a:lnTo>
                    <a:pt x="4050" y="15075"/>
                  </a:lnTo>
                  <a:lnTo>
                    <a:pt x="4950" y="15750"/>
                  </a:lnTo>
                  <a:lnTo>
                    <a:pt x="4050" y="16650"/>
                  </a:lnTo>
                  <a:lnTo>
                    <a:pt x="3375" y="16650"/>
                  </a:lnTo>
                  <a:lnTo>
                    <a:pt x="3375" y="17550"/>
                  </a:lnTo>
                  <a:lnTo>
                    <a:pt x="4050" y="18225"/>
                  </a:lnTo>
                  <a:lnTo>
                    <a:pt x="3375" y="18225"/>
                  </a:lnTo>
                  <a:lnTo>
                    <a:pt x="2475" y="19125"/>
                  </a:lnTo>
                  <a:lnTo>
                    <a:pt x="2475" y="20025"/>
                  </a:lnTo>
                  <a:lnTo>
                    <a:pt x="3375" y="20025"/>
                  </a:lnTo>
                  <a:lnTo>
                    <a:pt x="4050" y="19125"/>
                  </a:lnTo>
                  <a:lnTo>
                    <a:pt x="4050" y="20025"/>
                  </a:lnTo>
                  <a:lnTo>
                    <a:pt x="6525" y="20025"/>
                  </a:lnTo>
                  <a:lnTo>
                    <a:pt x="7425" y="21600"/>
                  </a:lnTo>
                  <a:lnTo>
                    <a:pt x="8325" y="20925"/>
                  </a:lnTo>
                  <a:lnTo>
                    <a:pt x="11700" y="15750"/>
                  </a:lnTo>
                  <a:lnTo>
                    <a:pt x="11700" y="15075"/>
                  </a:lnTo>
                  <a:lnTo>
                    <a:pt x="15750" y="14175"/>
                  </a:lnTo>
                  <a:lnTo>
                    <a:pt x="17550" y="13275"/>
                  </a:lnTo>
                  <a:lnTo>
                    <a:pt x="20025" y="10800"/>
                  </a:lnTo>
                  <a:lnTo>
                    <a:pt x="20700" y="9225"/>
                  </a:lnTo>
                  <a:lnTo>
                    <a:pt x="21600" y="9225"/>
                  </a:lnTo>
                  <a:lnTo>
                    <a:pt x="21600" y="6750"/>
                  </a:lnTo>
                  <a:lnTo>
                    <a:pt x="20700" y="5850"/>
                  </a:lnTo>
                  <a:lnTo>
                    <a:pt x="20700" y="4950"/>
                  </a:lnTo>
                  <a:close/>
                  <a:moveTo>
                    <a:pt x="2475" y="15750"/>
                  </a:moveTo>
                  <a:lnTo>
                    <a:pt x="3375" y="15075"/>
                  </a:lnTo>
                  <a:lnTo>
                    <a:pt x="3375" y="14175"/>
                  </a:lnTo>
                  <a:lnTo>
                    <a:pt x="3375" y="15750"/>
                  </a:lnTo>
                  <a:lnTo>
                    <a:pt x="2475" y="15750"/>
                  </a:lnTo>
                  <a:close/>
                  <a:moveTo>
                    <a:pt x="2475" y="157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6" name="AutoShape 180"/>
            <p:cNvSpPr>
              <a:spLocks/>
            </p:cNvSpPr>
            <p:nvPr/>
          </p:nvSpPr>
          <p:spPr bwMode="auto">
            <a:xfrm>
              <a:off x="3503" y="4684"/>
              <a:ext cx="536" cy="69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064" y="12791"/>
                  </a:moveTo>
                  <a:lnTo>
                    <a:pt x="18631" y="12791"/>
                  </a:lnTo>
                  <a:lnTo>
                    <a:pt x="18631" y="12485"/>
                  </a:lnTo>
                  <a:lnTo>
                    <a:pt x="18222" y="11643"/>
                  </a:lnTo>
                  <a:lnTo>
                    <a:pt x="18222" y="11336"/>
                  </a:lnTo>
                  <a:lnTo>
                    <a:pt x="18631" y="11336"/>
                  </a:lnTo>
                  <a:lnTo>
                    <a:pt x="18631" y="11106"/>
                  </a:lnTo>
                  <a:lnTo>
                    <a:pt x="18222" y="10800"/>
                  </a:lnTo>
                  <a:lnTo>
                    <a:pt x="17096" y="11643"/>
                  </a:lnTo>
                  <a:lnTo>
                    <a:pt x="15560" y="11643"/>
                  </a:lnTo>
                  <a:lnTo>
                    <a:pt x="15560" y="11106"/>
                  </a:lnTo>
                  <a:lnTo>
                    <a:pt x="15151" y="10800"/>
                  </a:lnTo>
                  <a:lnTo>
                    <a:pt x="13308" y="10800"/>
                  </a:lnTo>
                  <a:lnTo>
                    <a:pt x="14025" y="10494"/>
                  </a:lnTo>
                  <a:lnTo>
                    <a:pt x="12899" y="9651"/>
                  </a:lnTo>
                  <a:lnTo>
                    <a:pt x="12489" y="9421"/>
                  </a:lnTo>
                  <a:lnTo>
                    <a:pt x="12489" y="8809"/>
                  </a:lnTo>
                  <a:lnTo>
                    <a:pt x="12899" y="8502"/>
                  </a:lnTo>
                  <a:lnTo>
                    <a:pt x="12489" y="8272"/>
                  </a:lnTo>
                  <a:lnTo>
                    <a:pt x="12899" y="8272"/>
                  </a:lnTo>
                  <a:lnTo>
                    <a:pt x="12899" y="7966"/>
                  </a:lnTo>
                  <a:lnTo>
                    <a:pt x="13308" y="7660"/>
                  </a:lnTo>
                  <a:lnTo>
                    <a:pt x="13615" y="7660"/>
                  </a:lnTo>
                  <a:lnTo>
                    <a:pt x="13615" y="7123"/>
                  </a:lnTo>
                  <a:lnTo>
                    <a:pt x="14025" y="6511"/>
                  </a:lnTo>
                  <a:lnTo>
                    <a:pt x="14025" y="5974"/>
                  </a:lnTo>
                  <a:lnTo>
                    <a:pt x="14434" y="5974"/>
                  </a:lnTo>
                  <a:lnTo>
                    <a:pt x="15151" y="5438"/>
                  </a:lnTo>
                  <a:lnTo>
                    <a:pt x="15560" y="5438"/>
                  </a:lnTo>
                  <a:lnTo>
                    <a:pt x="16277" y="5132"/>
                  </a:lnTo>
                  <a:lnTo>
                    <a:pt x="17403" y="4826"/>
                  </a:lnTo>
                  <a:lnTo>
                    <a:pt x="18631" y="4826"/>
                  </a:lnTo>
                  <a:lnTo>
                    <a:pt x="18631" y="5132"/>
                  </a:lnTo>
                  <a:lnTo>
                    <a:pt x="18938" y="5132"/>
                  </a:lnTo>
                  <a:lnTo>
                    <a:pt x="18938" y="4519"/>
                  </a:lnTo>
                  <a:lnTo>
                    <a:pt x="18631" y="4289"/>
                  </a:lnTo>
                  <a:lnTo>
                    <a:pt x="18222" y="4519"/>
                  </a:lnTo>
                  <a:lnTo>
                    <a:pt x="17812" y="4519"/>
                  </a:lnTo>
                  <a:lnTo>
                    <a:pt x="17812" y="4289"/>
                  </a:lnTo>
                  <a:lnTo>
                    <a:pt x="18938" y="3140"/>
                  </a:lnTo>
                  <a:lnTo>
                    <a:pt x="18938" y="2834"/>
                  </a:lnTo>
                  <a:lnTo>
                    <a:pt x="18631" y="2834"/>
                  </a:lnTo>
                  <a:lnTo>
                    <a:pt x="18222" y="2528"/>
                  </a:lnTo>
                  <a:lnTo>
                    <a:pt x="17403" y="2528"/>
                  </a:lnTo>
                  <a:lnTo>
                    <a:pt x="16686" y="2834"/>
                  </a:lnTo>
                  <a:lnTo>
                    <a:pt x="16277" y="2528"/>
                  </a:lnTo>
                  <a:lnTo>
                    <a:pt x="15970" y="2528"/>
                  </a:lnTo>
                  <a:lnTo>
                    <a:pt x="15560" y="2834"/>
                  </a:lnTo>
                  <a:lnTo>
                    <a:pt x="14025" y="2834"/>
                  </a:lnTo>
                  <a:lnTo>
                    <a:pt x="13615" y="2528"/>
                  </a:lnTo>
                  <a:lnTo>
                    <a:pt x="14025" y="2528"/>
                  </a:lnTo>
                  <a:lnTo>
                    <a:pt x="13615" y="2298"/>
                  </a:lnTo>
                  <a:lnTo>
                    <a:pt x="13615" y="1991"/>
                  </a:lnTo>
                  <a:lnTo>
                    <a:pt x="13308" y="1991"/>
                  </a:lnTo>
                  <a:lnTo>
                    <a:pt x="13308" y="1685"/>
                  </a:lnTo>
                  <a:lnTo>
                    <a:pt x="12899" y="1455"/>
                  </a:lnTo>
                  <a:lnTo>
                    <a:pt x="12182" y="1149"/>
                  </a:lnTo>
                  <a:lnTo>
                    <a:pt x="11773" y="843"/>
                  </a:lnTo>
                  <a:lnTo>
                    <a:pt x="11773" y="613"/>
                  </a:lnTo>
                  <a:lnTo>
                    <a:pt x="11363" y="306"/>
                  </a:lnTo>
                  <a:lnTo>
                    <a:pt x="11056" y="306"/>
                  </a:lnTo>
                  <a:lnTo>
                    <a:pt x="10237" y="0"/>
                  </a:lnTo>
                  <a:lnTo>
                    <a:pt x="9827" y="0"/>
                  </a:lnTo>
                  <a:lnTo>
                    <a:pt x="9827" y="306"/>
                  </a:lnTo>
                  <a:lnTo>
                    <a:pt x="10237" y="613"/>
                  </a:lnTo>
                  <a:lnTo>
                    <a:pt x="10237" y="1455"/>
                  </a:lnTo>
                  <a:lnTo>
                    <a:pt x="9827" y="1455"/>
                  </a:lnTo>
                  <a:lnTo>
                    <a:pt x="9520" y="1991"/>
                  </a:lnTo>
                  <a:lnTo>
                    <a:pt x="8394" y="2834"/>
                  </a:lnTo>
                  <a:lnTo>
                    <a:pt x="7575" y="3140"/>
                  </a:lnTo>
                  <a:lnTo>
                    <a:pt x="5733" y="3447"/>
                  </a:lnTo>
                  <a:lnTo>
                    <a:pt x="5733" y="3677"/>
                  </a:lnTo>
                  <a:lnTo>
                    <a:pt x="4197" y="5438"/>
                  </a:lnTo>
                  <a:lnTo>
                    <a:pt x="3788" y="5668"/>
                  </a:lnTo>
                  <a:lnTo>
                    <a:pt x="3378" y="5132"/>
                  </a:lnTo>
                  <a:lnTo>
                    <a:pt x="2252" y="5132"/>
                  </a:lnTo>
                  <a:lnTo>
                    <a:pt x="2252" y="4826"/>
                  </a:lnTo>
                  <a:lnTo>
                    <a:pt x="1945" y="5132"/>
                  </a:lnTo>
                  <a:lnTo>
                    <a:pt x="1536" y="5132"/>
                  </a:lnTo>
                  <a:lnTo>
                    <a:pt x="1536" y="4826"/>
                  </a:lnTo>
                  <a:lnTo>
                    <a:pt x="1945" y="4519"/>
                  </a:lnTo>
                  <a:lnTo>
                    <a:pt x="2252" y="4519"/>
                  </a:lnTo>
                  <a:lnTo>
                    <a:pt x="1945" y="4289"/>
                  </a:lnTo>
                  <a:lnTo>
                    <a:pt x="1945" y="3983"/>
                  </a:lnTo>
                  <a:lnTo>
                    <a:pt x="1126" y="4289"/>
                  </a:lnTo>
                  <a:lnTo>
                    <a:pt x="819" y="4519"/>
                  </a:lnTo>
                  <a:lnTo>
                    <a:pt x="0" y="4826"/>
                  </a:lnTo>
                  <a:lnTo>
                    <a:pt x="0" y="5668"/>
                  </a:lnTo>
                  <a:lnTo>
                    <a:pt x="409" y="5974"/>
                  </a:lnTo>
                  <a:lnTo>
                    <a:pt x="0" y="5974"/>
                  </a:lnTo>
                  <a:lnTo>
                    <a:pt x="409" y="6281"/>
                  </a:lnTo>
                  <a:lnTo>
                    <a:pt x="819" y="6511"/>
                  </a:lnTo>
                  <a:lnTo>
                    <a:pt x="409" y="6817"/>
                  </a:lnTo>
                  <a:lnTo>
                    <a:pt x="0" y="6817"/>
                  </a:lnTo>
                  <a:lnTo>
                    <a:pt x="0" y="7123"/>
                  </a:lnTo>
                  <a:lnTo>
                    <a:pt x="409" y="7430"/>
                  </a:lnTo>
                  <a:lnTo>
                    <a:pt x="1126" y="7660"/>
                  </a:lnTo>
                  <a:lnTo>
                    <a:pt x="1536" y="7660"/>
                  </a:lnTo>
                  <a:lnTo>
                    <a:pt x="2252" y="7966"/>
                  </a:lnTo>
                  <a:lnTo>
                    <a:pt x="2662" y="7966"/>
                  </a:lnTo>
                  <a:lnTo>
                    <a:pt x="2662" y="8272"/>
                  </a:lnTo>
                  <a:lnTo>
                    <a:pt x="3071" y="8502"/>
                  </a:lnTo>
                  <a:lnTo>
                    <a:pt x="3071" y="8809"/>
                  </a:lnTo>
                  <a:lnTo>
                    <a:pt x="3378" y="9115"/>
                  </a:lnTo>
                  <a:lnTo>
                    <a:pt x="3788" y="9421"/>
                  </a:lnTo>
                  <a:lnTo>
                    <a:pt x="4197" y="9651"/>
                  </a:lnTo>
                  <a:lnTo>
                    <a:pt x="4197" y="9957"/>
                  </a:lnTo>
                  <a:lnTo>
                    <a:pt x="4607" y="10264"/>
                  </a:lnTo>
                  <a:lnTo>
                    <a:pt x="4607" y="10494"/>
                  </a:lnTo>
                  <a:lnTo>
                    <a:pt x="4914" y="10800"/>
                  </a:lnTo>
                  <a:lnTo>
                    <a:pt x="4914" y="11106"/>
                  </a:lnTo>
                  <a:lnTo>
                    <a:pt x="5323" y="11336"/>
                  </a:lnTo>
                  <a:lnTo>
                    <a:pt x="5323" y="11643"/>
                  </a:lnTo>
                  <a:lnTo>
                    <a:pt x="5733" y="12255"/>
                  </a:lnTo>
                  <a:lnTo>
                    <a:pt x="6449" y="12791"/>
                  </a:lnTo>
                  <a:lnTo>
                    <a:pt x="6449" y="13098"/>
                  </a:lnTo>
                  <a:lnTo>
                    <a:pt x="7166" y="13634"/>
                  </a:lnTo>
                  <a:lnTo>
                    <a:pt x="7166" y="13940"/>
                  </a:lnTo>
                  <a:lnTo>
                    <a:pt x="7575" y="14247"/>
                  </a:lnTo>
                  <a:lnTo>
                    <a:pt x="7985" y="14247"/>
                  </a:lnTo>
                  <a:lnTo>
                    <a:pt x="7985" y="14477"/>
                  </a:lnTo>
                  <a:lnTo>
                    <a:pt x="8394" y="15089"/>
                  </a:lnTo>
                  <a:lnTo>
                    <a:pt x="8701" y="15319"/>
                  </a:lnTo>
                  <a:lnTo>
                    <a:pt x="9111" y="15932"/>
                  </a:lnTo>
                  <a:lnTo>
                    <a:pt x="9111" y="16238"/>
                  </a:lnTo>
                  <a:lnTo>
                    <a:pt x="8701" y="16238"/>
                  </a:lnTo>
                  <a:lnTo>
                    <a:pt x="8701" y="16468"/>
                  </a:lnTo>
                  <a:lnTo>
                    <a:pt x="9111" y="16468"/>
                  </a:lnTo>
                  <a:lnTo>
                    <a:pt x="9520" y="16774"/>
                  </a:lnTo>
                  <a:lnTo>
                    <a:pt x="9827" y="17081"/>
                  </a:lnTo>
                  <a:lnTo>
                    <a:pt x="10237" y="17311"/>
                  </a:lnTo>
                  <a:lnTo>
                    <a:pt x="10237" y="17617"/>
                  </a:lnTo>
                  <a:lnTo>
                    <a:pt x="11056" y="17617"/>
                  </a:lnTo>
                  <a:lnTo>
                    <a:pt x="11056" y="17923"/>
                  </a:lnTo>
                  <a:lnTo>
                    <a:pt x="11363" y="17923"/>
                  </a:lnTo>
                  <a:lnTo>
                    <a:pt x="11363" y="18153"/>
                  </a:lnTo>
                  <a:lnTo>
                    <a:pt x="12182" y="18153"/>
                  </a:lnTo>
                  <a:lnTo>
                    <a:pt x="12182" y="17923"/>
                  </a:lnTo>
                  <a:lnTo>
                    <a:pt x="12182" y="18460"/>
                  </a:lnTo>
                  <a:lnTo>
                    <a:pt x="12899" y="18460"/>
                  </a:lnTo>
                  <a:lnTo>
                    <a:pt x="13308" y="18766"/>
                  </a:lnTo>
                  <a:lnTo>
                    <a:pt x="13308" y="19072"/>
                  </a:lnTo>
                  <a:lnTo>
                    <a:pt x="14434" y="19072"/>
                  </a:lnTo>
                  <a:lnTo>
                    <a:pt x="14844" y="19302"/>
                  </a:lnTo>
                  <a:lnTo>
                    <a:pt x="15151" y="19609"/>
                  </a:lnTo>
                  <a:lnTo>
                    <a:pt x="15970" y="19609"/>
                  </a:lnTo>
                  <a:lnTo>
                    <a:pt x="16277" y="19915"/>
                  </a:lnTo>
                  <a:lnTo>
                    <a:pt x="16686" y="20145"/>
                  </a:lnTo>
                  <a:lnTo>
                    <a:pt x="17096" y="20145"/>
                  </a:lnTo>
                  <a:lnTo>
                    <a:pt x="17096" y="20451"/>
                  </a:lnTo>
                  <a:lnTo>
                    <a:pt x="17403" y="20451"/>
                  </a:lnTo>
                  <a:lnTo>
                    <a:pt x="17403" y="20757"/>
                  </a:lnTo>
                  <a:lnTo>
                    <a:pt x="17812" y="20757"/>
                  </a:lnTo>
                  <a:lnTo>
                    <a:pt x="18222" y="21064"/>
                  </a:lnTo>
                  <a:lnTo>
                    <a:pt x="18631" y="21294"/>
                  </a:lnTo>
                  <a:lnTo>
                    <a:pt x="18938" y="21600"/>
                  </a:lnTo>
                  <a:lnTo>
                    <a:pt x="19757" y="21600"/>
                  </a:lnTo>
                  <a:lnTo>
                    <a:pt x="20064" y="21294"/>
                  </a:lnTo>
                  <a:lnTo>
                    <a:pt x="20474" y="21294"/>
                  </a:lnTo>
                  <a:lnTo>
                    <a:pt x="20883" y="21064"/>
                  </a:lnTo>
                  <a:lnTo>
                    <a:pt x="20474" y="20757"/>
                  </a:lnTo>
                  <a:lnTo>
                    <a:pt x="20883" y="20451"/>
                  </a:lnTo>
                  <a:lnTo>
                    <a:pt x="20474" y="20145"/>
                  </a:lnTo>
                  <a:lnTo>
                    <a:pt x="20883" y="19915"/>
                  </a:lnTo>
                  <a:lnTo>
                    <a:pt x="21191" y="19609"/>
                  </a:lnTo>
                  <a:lnTo>
                    <a:pt x="21600" y="19302"/>
                  </a:lnTo>
                  <a:lnTo>
                    <a:pt x="21600" y="19072"/>
                  </a:lnTo>
                  <a:lnTo>
                    <a:pt x="21191" y="18460"/>
                  </a:lnTo>
                  <a:lnTo>
                    <a:pt x="21191" y="17617"/>
                  </a:lnTo>
                  <a:lnTo>
                    <a:pt x="20883" y="17617"/>
                  </a:lnTo>
                  <a:lnTo>
                    <a:pt x="21191" y="17311"/>
                  </a:lnTo>
                  <a:lnTo>
                    <a:pt x="21191" y="14783"/>
                  </a:lnTo>
                  <a:lnTo>
                    <a:pt x="21600" y="14477"/>
                  </a:lnTo>
                  <a:lnTo>
                    <a:pt x="21600" y="14247"/>
                  </a:lnTo>
                  <a:lnTo>
                    <a:pt x="20064" y="12791"/>
                  </a:lnTo>
                  <a:close/>
                  <a:moveTo>
                    <a:pt x="20064" y="127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7" name="AutoShape 181"/>
            <p:cNvSpPr>
              <a:spLocks/>
            </p:cNvSpPr>
            <p:nvPr/>
          </p:nvSpPr>
          <p:spPr bwMode="auto">
            <a:xfrm>
              <a:off x="4001" y="5043"/>
              <a:ext cx="517" cy="51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859" y="16591"/>
                  </a:moveTo>
                  <a:lnTo>
                    <a:pt x="20859" y="15861"/>
                  </a:lnTo>
                  <a:lnTo>
                    <a:pt x="21600" y="14296"/>
                  </a:lnTo>
                  <a:lnTo>
                    <a:pt x="21600" y="13878"/>
                  </a:lnTo>
                  <a:lnTo>
                    <a:pt x="20859" y="12313"/>
                  </a:lnTo>
                  <a:lnTo>
                    <a:pt x="19694" y="12000"/>
                  </a:lnTo>
                  <a:lnTo>
                    <a:pt x="20012" y="11583"/>
                  </a:lnTo>
                  <a:lnTo>
                    <a:pt x="19694" y="10435"/>
                  </a:lnTo>
                  <a:lnTo>
                    <a:pt x="16518" y="10435"/>
                  </a:lnTo>
                  <a:lnTo>
                    <a:pt x="16518" y="9600"/>
                  </a:lnTo>
                  <a:lnTo>
                    <a:pt x="16094" y="8870"/>
                  </a:lnTo>
                  <a:lnTo>
                    <a:pt x="16094" y="6991"/>
                  </a:lnTo>
                  <a:lnTo>
                    <a:pt x="15353" y="6574"/>
                  </a:lnTo>
                  <a:lnTo>
                    <a:pt x="14188" y="6574"/>
                  </a:lnTo>
                  <a:lnTo>
                    <a:pt x="13765" y="6157"/>
                  </a:lnTo>
                  <a:lnTo>
                    <a:pt x="13341" y="6157"/>
                  </a:lnTo>
                  <a:lnTo>
                    <a:pt x="13341" y="5739"/>
                  </a:lnTo>
                  <a:lnTo>
                    <a:pt x="13024" y="5739"/>
                  </a:lnTo>
                  <a:lnTo>
                    <a:pt x="12176" y="5426"/>
                  </a:lnTo>
                  <a:lnTo>
                    <a:pt x="11753" y="5426"/>
                  </a:lnTo>
                  <a:lnTo>
                    <a:pt x="11435" y="5009"/>
                  </a:lnTo>
                  <a:lnTo>
                    <a:pt x="11012" y="5009"/>
                  </a:lnTo>
                  <a:lnTo>
                    <a:pt x="10271" y="4278"/>
                  </a:lnTo>
                  <a:lnTo>
                    <a:pt x="9424" y="4591"/>
                  </a:lnTo>
                  <a:lnTo>
                    <a:pt x="9106" y="4278"/>
                  </a:lnTo>
                  <a:lnTo>
                    <a:pt x="8259" y="4278"/>
                  </a:lnTo>
                  <a:lnTo>
                    <a:pt x="7835" y="3861"/>
                  </a:lnTo>
                  <a:lnTo>
                    <a:pt x="7835" y="3443"/>
                  </a:lnTo>
                  <a:lnTo>
                    <a:pt x="7518" y="3443"/>
                  </a:lnTo>
                  <a:lnTo>
                    <a:pt x="7094" y="2713"/>
                  </a:lnTo>
                  <a:lnTo>
                    <a:pt x="7518" y="2296"/>
                  </a:lnTo>
                  <a:lnTo>
                    <a:pt x="7094" y="1565"/>
                  </a:lnTo>
                  <a:lnTo>
                    <a:pt x="7518" y="1148"/>
                  </a:lnTo>
                  <a:lnTo>
                    <a:pt x="7094" y="730"/>
                  </a:lnTo>
                  <a:lnTo>
                    <a:pt x="7094" y="0"/>
                  </a:lnTo>
                  <a:lnTo>
                    <a:pt x="6671" y="313"/>
                  </a:lnTo>
                  <a:lnTo>
                    <a:pt x="6353" y="0"/>
                  </a:lnTo>
                  <a:lnTo>
                    <a:pt x="5929" y="0"/>
                  </a:lnTo>
                  <a:lnTo>
                    <a:pt x="5506" y="313"/>
                  </a:lnTo>
                  <a:lnTo>
                    <a:pt x="4765" y="313"/>
                  </a:lnTo>
                  <a:lnTo>
                    <a:pt x="3918" y="1148"/>
                  </a:lnTo>
                  <a:lnTo>
                    <a:pt x="3600" y="1565"/>
                  </a:lnTo>
                  <a:lnTo>
                    <a:pt x="3176" y="1878"/>
                  </a:lnTo>
                  <a:lnTo>
                    <a:pt x="2012" y="1878"/>
                  </a:lnTo>
                  <a:lnTo>
                    <a:pt x="1588" y="2296"/>
                  </a:lnTo>
                  <a:lnTo>
                    <a:pt x="0" y="2296"/>
                  </a:lnTo>
                  <a:lnTo>
                    <a:pt x="1588" y="4278"/>
                  </a:lnTo>
                  <a:lnTo>
                    <a:pt x="1588" y="4591"/>
                  </a:lnTo>
                  <a:lnTo>
                    <a:pt x="1165" y="5009"/>
                  </a:lnTo>
                  <a:lnTo>
                    <a:pt x="1165" y="8452"/>
                  </a:lnTo>
                  <a:lnTo>
                    <a:pt x="847" y="8870"/>
                  </a:lnTo>
                  <a:lnTo>
                    <a:pt x="1165" y="8870"/>
                  </a:lnTo>
                  <a:lnTo>
                    <a:pt x="1165" y="10017"/>
                  </a:lnTo>
                  <a:lnTo>
                    <a:pt x="1588" y="10852"/>
                  </a:lnTo>
                  <a:lnTo>
                    <a:pt x="1588" y="11165"/>
                  </a:lnTo>
                  <a:lnTo>
                    <a:pt x="1165" y="11583"/>
                  </a:lnTo>
                  <a:lnTo>
                    <a:pt x="847" y="12000"/>
                  </a:lnTo>
                  <a:lnTo>
                    <a:pt x="424" y="12313"/>
                  </a:lnTo>
                  <a:lnTo>
                    <a:pt x="847" y="12730"/>
                  </a:lnTo>
                  <a:lnTo>
                    <a:pt x="1165" y="13148"/>
                  </a:lnTo>
                  <a:lnTo>
                    <a:pt x="1165" y="13565"/>
                  </a:lnTo>
                  <a:lnTo>
                    <a:pt x="1588" y="13565"/>
                  </a:lnTo>
                  <a:lnTo>
                    <a:pt x="1588" y="15026"/>
                  </a:lnTo>
                  <a:lnTo>
                    <a:pt x="2012" y="15443"/>
                  </a:lnTo>
                  <a:lnTo>
                    <a:pt x="2753" y="15861"/>
                  </a:lnTo>
                  <a:lnTo>
                    <a:pt x="2753" y="17009"/>
                  </a:lnTo>
                  <a:lnTo>
                    <a:pt x="2435" y="17739"/>
                  </a:lnTo>
                  <a:lnTo>
                    <a:pt x="2435" y="18157"/>
                  </a:lnTo>
                  <a:lnTo>
                    <a:pt x="3600" y="18574"/>
                  </a:lnTo>
                  <a:lnTo>
                    <a:pt x="4765" y="21600"/>
                  </a:lnTo>
                  <a:lnTo>
                    <a:pt x="5506" y="21600"/>
                  </a:lnTo>
                  <a:lnTo>
                    <a:pt x="5929" y="21287"/>
                  </a:lnTo>
                  <a:lnTo>
                    <a:pt x="5929" y="20870"/>
                  </a:lnTo>
                  <a:lnTo>
                    <a:pt x="6671" y="20139"/>
                  </a:lnTo>
                  <a:lnTo>
                    <a:pt x="7094" y="20139"/>
                  </a:lnTo>
                  <a:lnTo>
                    <a:pt x="7518" y="20452"/>
                  </a:lnTo>
                  <a:lnTo>
                    <a:pt x="8259" y="20139"/>
                  </a:lnTo>
                  <a:lnTo>
                    <a:pt x="9847" y="20139"/>
                  </a:lnTo>
                  <a:lnTo>
                    <a:pt x="9847" y="20452"/>
                  </a:lnTo>
                  <a:lnTo>
                    <a:pt x="10271" y="21287"/>
                  </a:lnTo>
                  <a:lnTo>
                    <a:pt x="10271" y="20870"/>
                  </a:lnTo>
                  <a:lnTo>
                    <a:pt x="10588" y="20870"/>
                  </a:lnTo>
                  <a:lnTo>
                    <a:pt x="10588" y="20452"/>
                  </a:lnTo>
                  <a:lnTo>
                    <a:pt x="11012" y="20139"/>
                  </a:lnTo>
                  <a:lnTo>
                    <a:pt x="12600" y="20139"/>
                  </a:lnTo>
                  <a:lnTo>
                    <a:pt x="13024" y="20452"/>
                  </a:lnTo>
                  <a:lnTo>
                    <a:pt x="13341" y="19722"/>
                  </a:lnTo>
                  <a:lnTo>
                    <a:pt x="13765" y="18991"/>
                  </a:lnTo>
                  <a:lnTo>
                    <a:pt x="13765" y="18157"/>
                  </a:lnTo>
                  <a:lnTo>
                    <a:pt x="13341" y="17739"/>
                  </a:lnTo>
                  <a:lnTo>
                    <a:pt x="14188" y="17009"/>
                  </a:lnTo>
                  <a:lnTo>
                    <a:pt x="14188" y="16278"/>
                  </a:lnTo>
                  <a:lnTo>
                    <a:pt x="14506" y="16278"/>
                  </a:lnTo>
                  <a:lnTo>
                    <a:pt x="16941" y="15443"/>
                  </a:lnTo>
                  <a:lnTo>
                    <a:pt x="18847" y="15443"/>
                  </a:lnTo>
                  <a:lnTo>
                    <a:pt x="20012" y="16278"/>
                  </a:lnTo>
                  <a:lnTo>
                    <a:pt x="20435" y="16278"/>
                  </a:lnTo>
                  <a:lnTo>
                    <a:pt x="20859" y="16591"/>
                  </a:lnTo>
                  <a:close/>
                  <a:moveTo>
                    <a:pt x="20859" y="165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8" name="AutoShape 182"/>
            <p:cNvSpPr>
              <a:spLocks/>
            </p:cNvSpPr>
            <p:nvPr/>
          </p:nvSpPr>
          <p:spPr bwMode="auto">
            <a:xfrm>
              <a:off x="4313" y="5409"/>
              <a:ext cx="355" cy="33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7737"/>
                  </a:moveTo>
                  <a:lnTo>
                    <a:pt x="463" y="6609"/>
                  </a:lnTo>
                  <a:lnTo>
                    <a:pt x="1080" y="5481"/>
                  </a:lnTo>
                  <a:lnTo>
                    <a:pt x="1080" y="4191"/>
                  </a:lnTo>
                  <a:lnTo>
                    <a:pt x="463" y="3546"/>
                  </a:lnTo>
                  <a:lnTo>
                    <a:pt x="1697" y="2418"/>
                  </a:lnTo>
                  <a:lnTo>
                    <a:pt x="1697" y="1290"/>
                  </a:lnTo>
                  <a:lnTo>
                    <a:pt x="2160" y="1290"/>
                  </a:lnTo>
                  <a:lnTo>
                    <a:pt x="5709" y="0"/>
                  </a:lnTo>
                  <a:lnTo>
                    <a:pt x="8486" y="0"/>
                  </a:lnTo>
                  <a:lnTo>
                    <a:pt x="10183" y="1290"/>
                  </a:lnTo>
                  <a:lnTo>
                    <a:pt x="10800" y="1290"/>
                  </a:lnTo>
                  <a:lnTo>
                    <a:pt x="11417" y="1773"/>
                  </a:lnTo>
                  <a:lnTo>
                    <a:pt x="11417" y="2418"/>
                  </a:lnTo>
                  <a:lnTo>
                    <a:pt x="11880" y="3063"/>
                  </a:lnTo>
                  <a:lnTo>
                    <a:pt x="11880" y="3546"/>
                  </a:lnTo>
                  <a:lnTo>
                    <a:pt x="12497" y="4191"/>
                  </a:lnTo>
                  <a:lnTo>
                    <a:pt x="11880" y="5964"/>
                  </a:lnTo>
                  <a:lnTo>
                    <a:pt x="12497" y="6609"/>
                  </a:lnTo>
                  <a:lnTo>
                    <a:pt x="11880" y="6609"/>
                  </a:lnTo>
                  <a:lnTo>
                    <a:pt x="12497" y="7254"/>
                  </a:lnTo>
                  <a:lnTo>
                    <a:pt x="13114" y="7254"/>
                  </a:lnTo>
                  <a:lnTo>
                    <a:pt x="13577" y="7737"/>
                  </a:lnTo>
                  <a:lnTo>
                    <a:pt x="14811" y="7254"/>
                  </a:lnTo>
                  <a:lnTo>
                    <a:pt x="15429" y="7737"/>
                  </a:lnTo>
                  <a:lnTo>
                    <a:pt x="16509" y="7254"/>
                  </a:lnTo>
                  <a:lnTo>
                    <a:pt x="17126" y="7737"/>
                  </a:lnTo>
                  <a:lnTo>
                    <a:pt x="17589" y="7737"/>
                  </a:lnTo>
                  <a:lnTo>
                    <a:pt x="17589" y="8382"/>
                  </a:lnTo>
                  <a:lnTo>
                    <a:pt x="18823" y="10800"/>
                  </a:lnTo>
                  <a:lnTo>
                    <a:pt x="18823" y="11928"/>
                  </a:lnTo>
                  <a:lnTo>
                    <a:pt x="19286" y="11928"/>
                  </a:lnTo>
                  <a:lnTo>
                    <a:pt x="20520" y="11445"/>
                  </a:lnTo>
                  <a:lnTo>
                    <a:pt x="21137" y="11445"/>
                  </a:lnTo>
                  <a:lnTo>
                    <a:pt x="21600" y="11928"/>
                  </a:lnTo>
                  <a:lnTo>
                    <a:pt x="21600" y="14991"/>
                  </a:lnTo>
                  <a:lnTo>
                    <a:pt x="21137" y="14991"/>
                  </a:lnTo>
                  <a:lnTo>
                    <a:pt x="21137" y="17893"/>
                  </a:lnTo>
                  <a:lnTo>
                    <a:pt x="20520" y="17893"/>
                  </a:lnTo>
                  <a:lnTo>
                    <a:pt x="20520" y="18537"/>
                  </a:lnTo>
                  <a:lnTo>
                    <a:pt x="19903" y="19182"/>
                  </a:lnTo>
                  <a:lnTo>
                    <a:pt x="18823" y="19827"/>
                  </a:lnTo>
                  <a:lnTo>
                    <a:pt x="18823" y="20310"/>
                  </a:lnTo>
                  <a:lnTo>
                    <a:pt x="18206" y="20955"/>
                  </a:lnTo>
                  <a:lnTo>
                    <a:pt x="17589" y="20955"/>
                  </a:lnTo>
                  <a:lnTo>
                    <a:pt x="17126" y="21600"/>
                  </a:lnTo>
                  <a:lnTo>
                    <a:pt x="15891" y="21600"/>
                  </a:lnTo>
                  <a:lnTo>
                    <a:pt x="14811" y="20955"/>
                  </a:lnTo>
                  <a:lnTo>
                    <a:pt x="10800" y="20955"/>
                  </a:lnTo>
                  <a:lnTo>
                    <a:pt x="11880" y="19827"/>
                  </a:lnTo>
                  <a:lnTo>
                    <a:pt x="12497" y="18537"/>
                  </a:lnTo>
                  <a:lnTo>
                    <a:pt x="11880" y="17893"/>
                  </a:lnTo>
                  <a:lnTo>
                    <a:pt x="12497" y="17893"/>
                  </a:lnTo>
                  <a:lnTo>
                    <a:pt x="13114" y="17409"/>
                  </a:lnTo>
                  <a:lnTo>
                    <a:pt x="13114" y="16764"/>
                  </a:lnTo>
                  <a:lnTo>
                    <a:pt x="13577" y="16119"/>
                  </a:lnTo>
                  <a:lnTo>
                    <a:pt x="13114" y="15636"/>
                  </a:lnTo>
                  <a:lnTo>
                    <a:pt x="12497" y="15636"/>
                  </a:lnTo>
                  <a:lnTo>
                    <a:pt x="11880" y="14346"/>
                  </a:lnTo>
                  <a:lnTo>
                    <a:pt x="10183" y="14346"/>
                  </a:lnTo>
                  <a:lnTo>
                    <a:pt x="9103" y="13701"/>
                  </a:lnTo>
                  <a:lnTo>
                    <a:pt x="7869" y="13218"/>
                  </a:lnTo>
                  <a:lnTo>
                    <a:pt x="7406" y="13218"/>
                  </a:lnTo>
                  <a:lnTo>
                    <a:pt x="6789" y="12573"/>
                  </a:lnTo>
                  <a:lnTo>
                    <a:pt x="5091" y="11928"/>
                  </a:lnTo>
                  <a:lnTo>
                    <a:pt x="4474" y="11445"/>
                  </a:lnTo>
                  <a:lnTo>
                    <a:pt x="3857" y="10800"/>
                  </a:lnTo>
                  <a:lnTo>
                    <a:pt x="3394" y="10800"/>
                  </a:lnTo>
                  <a:lnTo>
                    <a:pt x="1697" y="9510"/>
                  </a:lnTo>
                  <a:lnTo>
                    <a:pt x="1080" y="8382"/>
                  </a:lnTo>
                  <a:lnTo>
                    <a:pt x="463" y="8382"/>
                  </a:lnTo>
                  <a:lnTo>
                    <a:pt x="0" y="7737"/>
                  </a:lnTo>
                  <a:close/>
                  <a:moveTo>
                    <a:pt x="0" y="773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9" name="AutoShape 183"/>
            <p:cNvSpPr>
              <a:spLocks/>
            </p:cNvSpPr>
            <p:nvPr/>
          </p:nvSpPr>
          <p:spPr bwMode="auto">
            <a:xfrm>
              <a:off x="4528" y="5839"/>
              <a:ext cx="216" cy="2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795" y="0"/>
                  </a:moveTo>
                  <a:lnTo>
                    <a:pt x="3812" y="1005"/>
                  </a:lnTo>
                  <a:lnTo>
                    <a:pt x="5591" y="0"/>
                  </a:lnTo>
                  <a:lnTo>
                    <a:pt x="6607" y="1005"/>
                  </a:lnTo>
                  <a:lnTo>
                    <a:pt x="7369" y="2009"/>
                  </a:lnTo>
                  <a:lnTo>
                    <a:pt x="8386" y="2009"/>
                  </a:lnTo>
                  <a:lnTo>
                    <a:pt x="9402" y="3014"/>
                  </a:lnTo>
                  <a:lnTo>
                    <a:pt x="10165" y="4772"/>
                  </a:lnTo>
                  <a:lnTo>
                    <a:pt x="11181" y="3767"/>
                  </a:lnTo>
                  <a:lnTo>
                    <a:pt x="12198" y="5777"/>
                  </a:lnTo>
                  <a:lnTo>
                    <a:pt x="14993" y="5777"/>
                  </a:lnTo>
                  <a:lnTo>
                    <a:pt x="16009" y="6530"/>
                  </a:lnTo>
                  <a:lnTo>
                    <a:pt x="16009" y="7535"/>
                  </a:lnTo>
                  <a:lnTo>
                    <a:pt x="16772" y="7535"/>
                  </a:lnTo>
                  <a:lnTo>
                    <a:pt x="20584" y="11302"/>
                  </a:lnTo>
                  <a:lnTo>
                    <a:pt x="20584" y="12307"/>
                  </a:lnTo>
                  <a:lnTo>
                    <a:pt x="19567" y="13060"/>
                  </a:lnTo>
                  <a:lnTo>
                    <a:pt x="20584" y="14065"/>
                  </a:lnTo>
                  <a:lnTo>
                    <a:pt x="20584" y="15070"/>
                  </a:lnTo>
                  <a:lnTo>
                    <a:pt x="21600" y="16074"/>
                  </a:lnTo>
                  <a:lnTo>
                    <a:pt x="20584" y="16828"/>
                  </a:lnTo>
                  <a:lnTo>
                    <a:pt x="20584" y="17833"/>
                  </a:lnTo>
                  <a:lnTo>
                    <a:pt x="17788" y="20595"/>
                  </a:lnTo>
                  <a:lnTo>
                    <a:pt x="16009" y="20595"/>
                  </a:lnTo>
                  <a:lnTo>
                    <a:pt x="16009" y="21600"/>
                  </a:lnTo>
                  <a:lnTo>
                    <a:pt x="13214" y="21600"/>
                  </a:lnTo>
                  <a:lnTo>
                    <a:pt x="12198" y="20595"/>
                  </a:lnTo>
                  <a:lnTo>
                    <a:pt x="11181" y="21600"/>
                  </a:lnTo>
                  <a:lnTo>
                    <a:pt x="9402" y="21600"/>
                  </a:lnTo>
                  <a:lnTo>
                    <a:pt x="9402" y="20595"/>
                  </a:lnTo>
                  <a:lnTo>
                    <a:pt x="8386" y="20595"/>
                  </a:lnTo>
                  <a:lnTo>
                    <a:pt x="7369" y="19591"/>
                  </a:lnTo>
                  <a:lnTo>
                    <a:pt x="3812" y="19591"/>
                  </a:lnTo>
                  <a:lnTo>
                    <a:pt x="2795" y="18837"/>
                  </a:lnTo>
                  <a:lnTo>
                    <a:pt x="1779" y="18837"/>
                  </a:lnTo>
                  <a:lnTo>
                    <a:pt x="762" y="16828"/>
                  </a:lnTo>
                  <a:lnTo>
                    <a:pt x="0" y="16074"/>
                  </a:lnTo>
                  <a:lnTo>
                    <a:pt x="0" y="14065"/>
                  </a:lnTo>
                  <a:lnTo>
                    <a:pt x="762" y="14065"/>
                  </a:lnTo>
                  <a:lnTo>
                    <a:pt x="762" y="6530"/>
                  </a:lnTo>
                  <a:lnTo>
                    <a:pt x="1779" y="6530"/>
                  </a:lnTo>
                  <a:lnTo>
                    <a:pt x="1779" y="4772"/>
                  </a:lnTo>
                  <a:lnTo>
                    <a:pt x="762" y="3767"/>
                  </a:lnTo>
                  <a:lnTo>
                    <a:pt x="1779" y="3767"/>
                  </a:lnTo>
                  <a:lnTo>
                    <a:pt x="762" y="2009"/>
                  </a:lnTo>
                  <a:lnTo>
                    <a:pt x="1779" y="2009"/>
                  </a:lnTo>
                  <a:lnTo>
                    <a:pt x="2795" y="1005"/>
                  </a:lnTo>
                  <a:lnTo>
                    <a:pt x="2795" y="0"/>
                  </a:lnTo>
                  <a:close/>
                  <a:moveTo>
                    <a:pt x="2795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0" name="AutoShape 184"/>
            <p:cNvSpPr>
              <a:spLocks/>
            </p:cNvSpPr>
            <p:nvPr/>
          </p:nvSpPr>
          <p:spPr bwMode="auto">
            <a:xfrm>
              <a:off x="4028" y="5520"/>
              <a:ext cx="668" cy="152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367" y="492"/>
                  </a:moveTo>
                  <a:lnTo>
                    <a:pt x="3696" y="386"/>
                  </a:lnTo>
                  <a:lnTo>
                    <a:pt x="3696" y="246"/>
                  </a:lnTo>
                  <a:lnTo>
                    <a:pt x="4271" y="0"/>
                  </a:lnTo>
                  <a:lnTo>
                    <a:pt x="4599" y="0"/>
                  </a:lnTo>
                  <a:lnTo>
                    <a:pt x="4928" y="105"/>
                  </a:lnTo>
                  <a:lnTo>
                    <a:pt x="5503" y="0"/>
                  </a:lnTo>
                  <a:lnTo>
                    <a:pt x="6735" y="0"/>
                  </a:lnTo>
                  <a:lnTo>
                    <a:pt x="6735" y="105"/>
                  </a:lnTo>
                  <a:lnTo>
                    <a:pt x="7063" y="386"/>
                  </a:lnTo>
                  <a:lnTo>
                    <a:pt x="7063" y="246"/>
                  </a:lnTo>
                  <a:lnTo>
                    <a:pt x="7310" y="246"/>
                  </a:lnTo>
                  <a:lnTo>
                    <a:pt x="7310" y="105"/>
                  </a:lnTo>
                  <a:lnTo>
                    <a:pt x="7638" y="0"/>
                  </a:lnTo>
                  <a:lnTo>
                    <a:pt x="8870" y="0"/>
                  </a:lnTo>
                  <a:lnTo>
                    <a:pt x="9198" y="105"/>
                  </a:lnTo>
                  <a:lnTo>
                    <a:pt x="9445" y="246"/>
                  </a:lnTo>
                  <a:lnTo>
                    <a:pt x="9773" y="246"/>
                  </a:lnTo>
                  <a:lnTo>
                    <a:pt x="10102" y="492"/>
                  </a:lnTo>
                  <a:lnTo>
                    <a:pt x="11005" y="773"/>
                  </a:lnTo>
                  <a:lnTo>
                    <a:pt x="11252" y="773"/>
                  </a:lnTo>
                  <a:lnTo>
                    <a:pt x="11580" y="913"/>
                  </a:lnTo>
                  <a:lnTo>
                    <a:pt x="11909" y="1019"/>
                  </a:lnTo>
                  <a:lnTo>
                    <a:pt x="12812" y="1159"/>
                  </a:lnTo>
                  <a:lnTo>
                    <a:pt x="13141" y="1300"/>
                  </a:lnTo>
                  <a:lnTo>
                    <a:pt x="13387" y="1300"/>
                  </a:lnTo>
                  <a:lnTo>
                    <a:pt x="14044" y="1405"/>
                  </a:lnTo>
                  <a:lnTo>
                    <a:pt x="14619" y="1545"/>
                  </a:lnTo>
                  <a:lnTo>
                    <a:pt x="15522" y="1545"/>
                  </a:lnTo>
                  <a:lnTo>
                    <a:pt x="15851" y="1826"/>
                  </a:lnTo>
                  <a:lnTo>
                    <a:pt x="16179" y="1826"/>
                  </a:lnTo>
                  <a:lnTo>
                    <a:pt x="16426" y="1932"/>
                  </a:lnTo>
                  <a:lnTo>
                    <a:pt x="16179" y="2072"/>
                  </a:lnTo>
                  <a:lnTo>
                    <a:pt x="16179" y="2213"/>
                  </a:lnTo>
                  <a:lnTo>
                    <a:pt x="15851" y="2318"/>
                  </a:lnTo>
                  <a:lnTo>
                    <a:pt x="15522" y="2318"/>
                  </a:lnTo>
                  <a:lnTo>
                    <a:pt x="15851" y="2459"/>
                  </a:lnTo>
                  <a:lnTo>
                    <a:pt x="15522" y="2740"/>
                  </a:lnTo>
                  <a:lnTo>
                    <a:pt x="14948" y="2985"/>
                  </a:lnTo>
                  <a:lnTo>
                    <a:pt x="17083" y="2985"/>
                  </a:lnTo>
                  <a:lnTo>
                    <a:pt x="17658" y="3126"/>
                  </a:lnTo>
                  <a:lnTo>
                    <a:pt x="18315" y="3126"/>
                  </a:lnTo>
                  <a:lnTo>
                    <a:pt x="18561" y="2985"/>
                  </a:lnTo>
                  <a:lnTo>
                    <a:pt x="18890" y="2985"/>
                  </a:lnTo>
                  <a:lnTo>
                    <a:pt x="19218" y="2845"/>
                  </a:lnTo>
                  <a:lnTo>
                    <a:pt x="19218" y="2740"/>
                  </a:lnTo>
                  <a:lnTo>
                    <a:pt x="19793" y="2599"/>
                  </a:lnTo>
                  <a:lnTo>
                    <a:pt x="20122" y="2459"/>
                  </a:lnTo>
                  <a:lnTo>
                    <a:pt x="20122" y="2318"/>
                  </a:lnTo>
                  <a:lnTo>
                    <a:pt x="20450" y="2318"/>
                  </a:lnTo>
                  <a:lnTo>
                    <a:pt x="20450" y="1932"/>
                  </a:lnTo>
                  <a:lnTo>
                    <a:pt x="20697" y="1826"/>
                  </a:lnTo>
                  <a:lnTo>
                    <a:pt x="21354" y="1826"/>
                  </a:lnTo>
                  <a:lnTo>
                    <a:pt x="21354" y="1932"/>
                  </a:lnTo>
                  <a:lnTo>
                    <a:pt x="21600" y="2213"/>
                  </a:lnTo>
                  <a:lnTo>
                    <a:pt x="21600" y="2845"/>
                  </a:lnTo>
                  <a:lnTo>
                    <a:pt x="21025" y="2845"/>
                  </a:lnTo>
                  <a:lnTo>
                    <a:pt x="21025" y="2985"/>
                  </a:lnTo>
                  <a:lnTo>
                    <a:pt x="20697" y="2985"/>
                  </a:lnTo>
                  <a:lnTo>
                    <a:pt x="20122" y="3126"/>
                  </a:lnTo>
                  <a:lnTo>
                    <a:pt x="20122" y="3231"/>
                  </a:lnTo>
                  <a:lnTo>
                    <a:pt x="19793" y="3231"/>
                  </a:lnTo>
                  <a:lnTo>
                    <a:pt x="19218" y="3372"/>
                  </a:lnTo>
                  <a:lnTo>
                    <a:pt x="19218" y="3512"/>
                  </a:lnTo>
                  <a:lnTo>
                    <a:pt x="18890" y="3512"/>
                  </a:lnTo>
                  <a:lnTo>
                    <a:pt x="18315" y="3758"/>
                  </a:lnTo>
                  <a:lnTo>
                    <a:pt x="18315" y="3899"/>
                  </a:lnTo>
                  <a:lnTo>
                    <a:pt x="17986" y="3899"/>
                  </a:lnTo>
                  <a:lnTo>
                    <a:pt x="17986" y="4039"/>
                  </a:lnTo>
                  <a:lnTo>
                    <a:pt x="17658" y="4144"/>
                  </a:lnTo>
                  <a:lnTo>
                    <a:pt x="17411" y="4285"/>
                  </a:lnTo>
                  <a:lnTo>
                    <a:pt x="17411" y="4531"/>
                  </a:lnTo>
                  <a:lnTo>
                    <a:pt x="17083" y="4531"/>
                  </a:lnTo>
                  <a:lnTo>
                    <a:pt x="17083" y="4671"/>
                  </a:lnTo>
                  <a:lnTo>
                    <a:pt x="16754" y="4812"/>
                  </a:lnTo>
                  <a:lnTo>
                    <a:pt x="16426" y="4812"/>
                  </a:lnTo>
                  <a:lnTo>
                    <a:pt x="16754" y="5058"/>
                  </a:lnTo>
                  <a:lnTo>
                    <a:pt x="16426" y="5058"/>
                  </a:lnTo>
                  <a:lnTo>
                    <a:pt x="16754" y="5198"/>
                  </a:lnTo>
                  <a:lnTo>
                    <a:pt x="16754" y="5444"/>
                  </a:lnTo>
                  <a:lnTo>
                    <a:pt x="16426" y="5444"/>
                  </a:lnTo>
                  <a:lnTo>
                    <a:pt x="16426" y="6498"/>
                  </a:lnTo>
                  <a:lnTo>
                    <a:pt x="16179" y="6498"/>
                  </a:lnTo>
                  <a:lnTo>
                    <a:pt x="16179" y="7024"/>
                  </a:lnTo>
                  <a:lnTo>
                    <a:pt x="16426" y="7024"/>
                  </a:lnTo>
                  <a:lnTo>
                    <a:pt x="16426" y="7270"/>
                  </a:lnTo>
                  <a:lnTo>
                    <a:pt x="17083" y="7411"/>
                  </a:lnTo>
                  <a:lnTo>
                    <a:pt x="17658" y="7551"/>
                  </a:lnTo>
                  <a:lnTo>
                    <a:pt x="18315" y="7692"/>
                  </a:lnTo>
                  <a:lnTo>
                    <a:pt x="18561" y="7797"/>
                  </a:lnTo>
                  <a:lnTo>
                    <a:pt x="18561" y="7938"/>
                  </a:lnTo>
                  <a:lnTo>
                    <a:pt x="17986" y="8183"/>
                  </a:lnTo>
                  <a:lnTo>
                    <a:pt x="18315" y="8464"/>
                  </a:lnTo>
                  <a:lnTo>
                    <a:pt x="19218" y="8464"/>
                  </a:lnTo>
                  <a:lnTo>
                    <a:pt x="19218" y="8851"/>
                  </a:lnTo>
                  <a:lnTo>
                    <a:pt x="18890" y="8991"/>
                  </a:lnTo>
                  <a:lnTo>
                    <a:pt x="18890" y="9097"/>
                  </a:lnTo>
                  <a:lnTo>
                    <a:pt x="18561" y="9237"/>
                  </a:lnTo>
                  <a:lnTo>
                    <a:pt x="18561" y="9097"/>
                  </a:lnTo>
                  <a:lnTo>
                    <a:pt x="18561" y="9483"/>
                  </a:lnTo>
                  <a:lnTo>
                    <a:pt x="18315" y="9623"/>
                  </a:lnTo>
                  <a:lnTo>
                    <a:pt x="17658" y="9764"/>
                  </a:lnTo>
                  <a:lnTo>
                    <a:pt x="17083" y="9904"/>
                  </a:lnTo>
                  <a:lnTo>
                    <a:pt x="17083" y="9764"/>
                  </a:lnTo>
                  <a:lnTo>
                    <a:pt x="17083" y="9904"/>
                  </a:lnTo>
                  <a:lnTo>
                    <a:pt x="16179" y="10010"/>
                  </a:lnTo>
                  <a:lnTo>
                    <a:pt x="14373" y="10010"/>
                  </a:lnTo>
                  <a:lnTo>
                    <a:pt x="13716" y="10150"/>
                  </a:lnTo>
                  <a:lnTo>
                    <a:pt x="13387" y="10150"/>
                  </a:lnTo>
                  <a:lnTo>
                    <a:pt x="13141" y="10010"/>
                  </a:lnTo>
                  <a:lnTo>
                    <a:pt x="12484" y="10010"/>
                  </a:lnTo>
                  <a:lnTo>
                    <a:pt x="12484" y="9904"/>
                  </a:lnTo>
                  <a:lnTo>
                    <a:pt x="12484" y="10396"/>
                  </a:lnTo>
                  <a:lnTo>
                    <a:pt x="12812" y="10396"/>
                  </a:lnTo>
                  <a:lnTo>
                    <a:pt x="12812" y="10537"/>
                  </a:lnTo>
                  <a:lnTo>
                    <a:pt x="12484" y="10677"/>
                  </a:lnTo>
                  <a:lnTo>
                    <a:pt x="12484" y="11063"/>
                  </a:lnTo>
                  <a:lnTo>
                    <a:pt x="12812" y="11063"/>
                  </a:lnTo>
                  <a:lnTo>
                    <a:pt x="12812" y="11309"/>
                  </a:lnTo>
                  <a:lnTo>
                    <a:pt x="12484" y="11450"/>
                  </a:lnTo>
                  <a:lnTo>
                    <a:pt x="11909" y="11590"/>
                  </a:lnTo>
                  <a:lnTo>
                    <a:pt x="10677" y="11590"/>
                  </a:lnTo>
                  <a:lnTo>
                    <a:pt x="10348" y="11450"/>
                  </a:lnTo>
                  <a:lnTo>
                    <a:pt x="9773" y="11309"/>
                  </a:lnTo>
                  <a:lnTo>
                    <a:pt x="9445" y="11309"/>
                  </a:lnTo>
                  <a:lnTo>
                    <a:pt x="9198" y="11450"/>
                  </a:lnTo>
                  <a:lnTo>
                    <a:pt x="9198" y="11590"/>
                  </a:lnTo>
                  <a:lnTo>
                    <a:pt x="9445" y="11731"/>
                  </a:lnTo>
                  <a:lnTo>
                    <a:pt x="9445" y="12222"/>
                  </a:lnTo>
                  <a:lnTo>
                    <a:pt x="10348" y="12222"/>
                  </a:lnTo>
                  <a:lnTo>
                    <a:pt x="10348" y="12363"/>
                  </a:lnTo>
                  <a:lnTo>
                    <a:pt x="10102" y="12363"/>
                  </a:lnTo>
                  <a:lnTo>
                    <a:pt x="10677" y="12363"/>
                  </a:lnTo>
                  <a:lnTo>
                    <a:pt x="10677" y="12222"/>
                  </a:lnTo>
                  <a:lnTo>
                    <a:pt x="10348" y="12222"/>
                  </a:lnTo>
                  <a:lnTo>
                    <a:pt x="10677" y="12222"/>
                  </a:lnTo>
                  <a:lnTo>
                    <a:pt x="11005" y="12117"/>
                  </a:lnTo>
                  <a:lnTo>
                    <a:pt x="11252" y="12117"/>
                  </a:lnTo>
                  <a:lnTo>
                    <a:pt x="11580" y="12222"/>
                  </a:lnTo>
                  <a:lnTo>
                    <a:pt x="11252" y="12363"/>
                  </a:lnTo>
                  <a:lnTo>
                    <a:pt x="11580" y="12503"/>
                  </a:lnTo>
                  <a:lnTo>
                    <a:pt x="11580" y="12609"/>
                  </a:lnTo>
                  <a:lnTo>
                    <a:pt x="11005" y="12749"/>
                  </a:lnTo>
                  <a:lnTo>
                    <a:pt x="10677" y="12749"/>
                  </a:lnTo>
                  <a:lnTo>
                    <a:pt x="10677" y="12609"/>
                  </a:lnTo>
                  <a:lnTo>
                    <a:pt x="10348" y="12503"/>
                  </a:lnTo>
                  <a:lnTo>
                    <a:pt x="10102" y="12503"/>
                  </a:lnTo>
                  <a:lnTo>
                    <a:pt x="9773" y="12609"/>
                  </a:lnTo>
                  <a:lnTo>
                    <a:pt x="9773" y="12749"/>
                  </a:lnTo>
                  <a:lnTo>
                    <a:pt x="10677" y="12749"/>
                  </a:lnTo>
                  <a:lnTo>
                    <a:pt x="10677" y="12890"/>
                  </a:lnTo>
                  <a:lnTo>
                    <a:pt x="10348" y="13030"/>
                  </a:lnTo>
                  <a:lnTo>
                    <a:pt x="9773" y="13030"/>
                  </a:lnTo>
                  <a:lnTo>
                    <a:pt x="9773" y="13276"/>
                  </a:lnTo>
                  <a:lnTo>
                    <a:pt x="9445" y="13276"/>
                  </a:lnTo>
                  <a:lnTo>
                    <a:pt x="9445" y="13417"/>
                  </a:lnTo>
                  <a:lnTo>
                    <a:pt x="9773" y="13522"/>
                  </a:lnTo>
                  <a:lnTo>
                    <a:pt x="9773" y="13662"/>
                  </a:lnTo>
                  <a:lnTo>
                    <a:pt x="10102" y="13803"/>
                  </a:lnTo>
                  <a:lnTo>
                    <a:pt x="9773" y="13943"/>
                  </a:lnTo>
                  <a:lnTo>
                    <a:pt x="9445" y="14049"/>
                  </a:lnTo>
                  <a:lnTo>
                    <a:pt x="9445" y="14189"/>
                  </a:lnTo>
                  <a:lnTo>
                    <a:pt x="9773" y="14189"/>
                  </a:lnTo>
                  <a:lnTo>
                    <a:pt x="9773" y="14330"/>
                  </a:lnTo>
                  <a:lnTo>
                    <a:pt x="8870" y="14330"/>
                  </a:lnTo>
                  <a:lnTo>
                    <a:pt x="8541" y="14435"/>
                  </a:lnTo>
                  <a:lnTo>
                    <a:pt x="8213" y="14435"/>
                  </a:lnTo>
                  <a:lnTo>
                    <a:pt x="7967" y="14576"/>
                  </a:lnTo>
                  <a:lnTo>
                    <a:pt x="7638" y="14576"/>
                  </a:lnTo>
                  <a:lnTo>
                    <a:pt x="7638" y="14716"/>
                  </a:lnTo>
                  <a:lnTo>
                    <a:pt x="7310" y="14857"/>
                  </a:lnTo>
                  <a:lnTo>
                    <a:pt x="7310" y="15102"/>
                  </a:lnTo>
                  <a:lnTo>
                    <a:pt x="7638" y="15243"/>
                  </a:lnTo>
                  <a:lnTo>
                    <a:pt x="7967" y="15348"/>
                  </a:lnTo>
                  <a:lnTo>
                    <a:pt x="8213" y="15348"/>
                  </a:lnTo>
                  <a:lnTo>
                    <a:pt x="9198" y="15770"/>
                  </a:lnTo>
                  <a:lnTo>
                    <a:pt x="9773" y="15770"/>
                  </a:lnTo>
                  <a:lnTo>
                    <a:pt x="9773" y="15629"/>
                  </a:lnTo>
                  <a:lnTo>
                    <a:pt x="10102" y="15770"/>
                  </a:lnTo>
                  <a:lnTo>
                    <a:pt x="10102" y="16156"/>
                  </a:lnTo>
                  <a:lnTo>
                    <a:pt x="10348" y="16261"/>
                  </a:lnTo>
                  <a:lnTo>
                    <a:pt x="10102" y="16261"/>
                  </a:lnTo>
                  <a:lnTo>
                    <a:pt x="10102" y="16402"/>
                  </a:lnTo>
                  <a:lnTo>
                    <a:pt x="10348" y="16402"/>
                  </a:lnTo>
                  <a:lnTo>
                    <a:pt x="10102" y="16542"/>
                  </a:lnTo>
                  <a:lnTo>
                    <a:pt x="9773" y="16542"/>
                  </a:lnTo>
                  <a:lnTo>
                    <a:pt x="9773" y="16648"/>
                  </a:lnTo>
                  <a:lnTo>
                    <a:pt x="9445" y="16788"/>
                  </a:lnTo>
                  <a:lnTo>
                    <a:pt x="9198" y="16929"/>
                  </a:lnTo>
                  <a:lnTo>
                    <a:pt x="8870" y="16929"/>
                  </a:lnTo>
                  <a:lnTo>
                    <a:pt x="8870" y="17069"/>
                  </a:lnTo>
                  <a:lnTo>
                    <a:pt x="8541" y="17175"/>
                  </a:lnTo>
                  <a:lnTo>
                    <a:pt x="8213" y="17315"/>
                  </a:lnTo>
                  <a:lnTo>
                    <a:pt x="8541" y="17315"/>
                  </a:lnTo>
                  <a:lnTo>
                    <a:pt x="8870" y="17456"/>
                  </a:lnTo>
                  <a:lnTo>
                    <a:pt x="8541" y="17561"/>
                  </a:lnTo>
                  <a:lnTo>
                    <a:pt x="8541" y="17701"/>
                  </a:lnTo>
                  <a:lnTo>
                    <a:pt x="8213" y="17842"/>
                  </a:lnTo>
                  <a:lnTo>
                    <a:pt x="7967" y="17842"/>
                  </a:lnTo>
                  <a:lnTo>
                    <a:pt x="7638" y="17701"/>
                  </a:lnTo>
                  <a:lnTo>
                    <a:pt x="7638" y="17982"/>
                  </a:lnTo>
                  <a:lnTo>
                    <a:pt x="7310" y="18088"/>
                  </a:lnTo>
                  <a:lnTo>
                    <a:pt x="7063" y="18228"/>
                  </a:lnTo>
                  <a:lnTo>
                    <a:pt x="7310" y="18474"/>
                  </a:lnTo>
                  <a:lnTo>
                    <a:pt x="7310" y="18615"/>
                  </a:lnTo>
                  <a:lnTo>
                    <a:pt x="7638" y="18896"/>
                  </a:lnTo>
                  <a:lnTo>
                    <a:pt x="7638" y="19141"/>
                  </a:lnTo>
                  <a:lnTo>
                    <a:pt x="7967" y="19141"/>
                  </a:lnTo>
                  <a:lnTo>
                    <a:pt x="8213" y="19282"/>
                  </a:lnTo>
                  <a:lnTo>
                    <a:pt x="8541" y="19387"/>
                  </a:lnTo>
                  <a:lnTo>
                    <a:pt x="8870" y="19387"/>
                  </a:lnTo>
                  <a:lnTo>
                    <a:pt x="8870" y="19528"/>
                  </a:lnTo>
                  <a:lnTo>
                    <a:pt x="8541" y="19528"/>
                  </a:lnTo>
                  <a:lnTo>
                    <a:pt x="7967" y="19387"/>
                  </a:lnTo>
                  <a:lnTo>
                    <a:pt x="7638" y="19387"/>
                  </a:lnTo>
                  <a:lnTo>
                    <a:pt x="7638" y="19282"/>
                  </a:lnTo>
                  <a:lnTo>
                    <a:pt x="5831" y="19282"/>
                  </a:lnTo>
                  <a:lnTo>
                    <a:pt x="4928" y="19387"/>
                  </a:lnTo>
                  <a:lnTo>
                    <a:pt x="4599" y="19282"/>
                  </a:lnTo>
                  <a:lnTo>
                    <a:pt x="4024" y="19282"/>
                  </a:lnTo>
                  <a:lnTo>
                    <a:pt x="4024" y="19141"/>
                  </a:lnTo>
                  <a:lnTo>
                    <a:pt x="3696" y="18896"/>
                  </a:lnTo>
                  <a:lnTo>
                    <a:pt x="3367" y="18755"/>
                  </a:lnTo>
                  <a:lnTo>
                    <a:pt x="3367" y="18369"/>
                  </a:lnTo>
                  <a:lnTo>
                    <a:pt x="3121" y="18369"/>
                  </a:lnTo>
                  <a:lnTo>
                    <a:pt x="2792" y="18474"/>
                  </a:lnTo>
                  <a:lnTo>
                    <a:pt x="2135" y="18474"/>
                  </a:lnTo>
                  <a:lnTo>
                    <a:pt x="1560" y="18088"/>
                  </a:lnTo>
                  <a:lnTo>
                    <a:pt x="1560" y="17456"/>
                  </a:lnTo>
                  <a:lnTo>
                    <a:pt x="2464" y="17069"/>
                  </a:lnTo>
                  <a:lnTo>
                    <a:pt x="2464" y="16542"/>
                  </a:lnTo>
                  <a:lnTo>
                    <a:pt x="2135" y="16402"/>
                  </a:lnTo>
                  <a:lnTo>
                    <a:pt x="2464" y="16156"/>
                  </a:lnTo>
                  <a:lnTo>
                    <a:pt x="2464" y="14962"/>
                  </a:lnTo>
                  <a:lnTo>
                    <a:pt x="2135" y="14857"/>
                  </a:lnTo>
                  <a:lnTo>
                    <a:pt x="2464" y="14716"/>
                  </a:lnTo>
                  <a:lnTo>
                    <a:pt x="2464" y="14576"/>
                  </a:lnTo>
                  <a:lnTo>
                    <a:pt x="2135" y="14330"/>
                  </a:lnTo>
                  <a:lnTo>
                    <a:pt x="1889" y="14189"/>
                  </a:lnTo>
                  <a:lnTo>
                    <a:pt x="1560" y="14189"/>
                  </a:lnTo>
                  <a:lnTo>
                    <a:pt x="1560" y="14330"/>
                  </a:lnTo>
                  <a:lnTo>
                    <a:pt x="1232" y="14189"/>
                  </a:lnTo>
                  <a:lnTo>
                    <a:pt x="1232" y="14049"/>
                  </a:lnTo>
                  <a:lnTo>
                    <a:pt x="1889" y="14049"/>
                  </a:lnTo>
                  <a:lnTo>
                    <a:pt x="2135" y="13943"/>
                  </a:lnTo>
                  <a:lnTo>
                    <a:pt x="2135" y="13803"/>
                  </a:lnTo>
                  <a:lnTo>
                    <a:pt x="1889" y="13943"/>
                  </a:lnTo>
                  <a:lnTo>
                    <a:pt x="1560" y="13943"/>
                  </a:lnTo>
                  <a:lnTo>
                    <a:pt x="1560" y="13662"/>
                  </a:lnTo>
                  <a:lnTo>
                    <a:pt x="1232" y="13417"/>
                  </a:lnTo>
                  <a:lnTo>
                    <a:pt x="1232" y="13136"/>
                  </a:lnTo>
                  <a:lnTo>
                    <a:pt x="657" y="12890"/>
                  </a:lnTo>
                  <a:lnTo>
                    <a:pt x="657" y="12503"/>
                  </a:lnTo>
                  <a:lnTo>
                    <a:pt x="986" y="12363"/>
                  </a:lnTo>
                  <a:lnTo>
                    <a:pt x="986" y="12117"/>
                  </a:lnTo>
                  <a:lnTo>
                    <a:pt x="657" y="12117"/>
                  </a:lnTo>
                  <a:lnTo>
                    <a:pt x="657" y="11836"/>
                  </a:lnTo>
                  <a:lnTo>
                    <a:pt x="329" y="11590"/>
                  </a:lnTo>
                  <a:lnTo>
                    <a:pt x="657" y="11204"/>
                  </a:lnTo>
                  <a:lnTo>
                    <a:pt x="329" y="10923"/>
                  </a:lnTo>
                  <a:lnTo>
                    <a:pt x="329" y="10818"/>
                  </a:lnTo>
                  <a:lnTo>
                    <a:pt x="657" y="10537"/>
                  </a:lnTo>
                  <a:lnTo>
                    <a:pt x="986" y="10291"/>
                  </a:lnTo>
                  <a:lnTo>
                    <a:pt x="1232" y="10150"/>
                  </a:lnTo>
                  <a:lnTo>
                    <a:pt x="657" y="9483"/>
                  </a:lnTo>
                  <a:lnTo>
                    <a:pt x="657" y="8710"/>
                  </a:lnTo>
                  <a:lnTo>
                    <a:pt x="1232" y="8464"/>
                  </a:lnTo>
                  <a:lnTo>
                    <a:pt x="1232" y="8183"/>
                  </a:lnTo>
                  <a:lnTo>
                    <a:pt x="657" y="7938"/>
                  </a:lnTo>
                  <a:lnTo>
                    <a:pt x="986" y="7797"/>
                  </a:lnTo>
                  <a:lnTo>
                    <a:pt x="986" y="7692"/>
                  </a:lnTo>
                  <a:lnTo>
                    <a:pt x="1232" y="7411"/>
                  </a:lnTo>
                  <a:lnTo>
                    <a:pt x="1560" y="7411"/>
                  </a:lnTo>
                  <a:lnTo>
                    <a:pt x="1560" y="7165"/>
                  </a:lnTo>
                  <a:lnTo>
                    <a:pt x="1232" y="6779"/>
                  </a:lnTo>
                  <a:lnTo>
                    <a:pt x="1232" y="6638"/>
                  </a:lnTo>
                  <a:lnTo>
                    <a:pt x="986" y="6357"/>
                  </a:lnTo>
                  <a:lnTo>
                    <a:pt x="986" y="6252"/>
                  </a:lnTo>
                  <a:lnTo>
                    <a:pt x="657" y="5971"/>
                  </a:lnTo>
                  <a:lnTo>
                    <a:pt x="329" y="5865"/>
                  </a:lnTo>
                  <a:lnTo>
                    <a:pt x="329" y="5725"/>
                  </a:lnTo>
                  <a:lnTo>
                    <a:pt x="0" y="5444"/>
                  </a:lnTo>
                  <a:lnTo>
                    <a:pt x="0" y="5339"/>
                  </a:lnTo>
                  <a:lnTo>
                    <a:pt x="657" y="5198"/>
                  </a:lnTo>
                  <a:lnTo>
                    <a:pt x="657" y="4425"/>
                  </a:lnTo>
                  <a:lnTo>
                    <a:pt x="329" y="4144"/>
                  </a:lnTo>
                  <a:lnTo>
                    <a:pt x="657" y="4039"/>
                  </a:lnTo>
                  <a:lnTo>
                    <a:pt x="657" y="3653"/>
                  </a:lnTo>
                  <a:lnTo>
                    <a:pt x="986" y="3512"/>
                  </a:lnTo>
                  <a:lnTo>
                    <a:pt x="1232" y="3231"/>
                  </a:lnTo>
                  <a:lnTo>
                    <a:pt x="1889" y="3126"/>
                  </a:lnTo>
                  <a:lnTo>
                    <a:pt x="1889" y="2985"/>
                  </a:lnTo>
                  <a:lnTo>
                    <a:pt x="2135" y="2845"/>
                  </a:lnTo>
                  <a:lnTo>
                    <a:pt x="2135" y="2740"/>
                  </a:lnTo>
                  <a:lnTo>
                    <a:pt x="1889" y="2599"/>
                  </a:lnTo>
                  <a:lnTo>
                    <a:pt x="1889" y="2459"/>
                  </a:lnTo>
                  <a:lnTo>
                    <a:pt x="2135" y="2459"/>
                  </a:lnTo>
                  <a:lnTo>
                    <a:pt x="2135" y="2318"/>
                  </a:lnTo>
                  <a:lnTo>
                    <a:pt x="1889" y="2213"/>
                  </a:lnTo>
                  <a:lnTo>
                    <a:pt x="1889" y="1826"/>
                  </a:lnTo>
                  <a:lnTo>
                    <a:pt x="1560" y="1686"/>
                  </a:lnTo>
                  <a:lnTo>
                    <a:pt x="1560" y="1545"/>
                  </a:lnTo>
                  <a:lnTo>
                    <a:pt x="3367" y="1159"/>
                  </a:lnTo>
                  <a:lnTo>
                    <a:pt x="3696" y="632"/>
                  </a:lnTo>
                  <a:lnTo>
                    <a:pt x="3367" y="492"/>
                  </a:lnTo>
                  <a:close/>
                  <a:moveTo>
                    <a:pt x="14619" y="21354"/>
                  </a:moveTo>
                  <a:lnTo>
                    <a:pt x="15276" y="21354"/>
                  </a:lnTo>
                  <a:lnTo>
                    <a:pt x="15522" y="21214"/>
                  </a:lnTo>
                  <a:lnTo>
                    <a:pt x="14948" y="21214"/>
                  </a:lnTo>
                  <a:lnTo>
                    <a:pt x="14619" y="21354"/>
                  </a:lnTo>
                  <a:close/>
                  <a:moveTo>
                    <a:pt x="8541" y="19668"/>
                  </a:moveTo>
                  <a:lnTo>
                    <a:pt x="8870" y="19809"/>
                  </a:lnTo>
                  <a:lnTo>
                    <a:pt x="9198" y="19914"/>
                  </a:lnTo>
                  <a:lnTo>
                    <a:pt x="9198" y="20195"/>
                  </a:lnTo>
                  <a:lnTo>
                    <a:pt x="8870" y="20195"/>
                  </a:lnTo>
                  <a:lnTo>
                    <a:pt x="8870" y="20300"/>
                  </a:lnTo>
                  <a:lnTo>
                    <a:pt x="8541" y="19668"/>
                  </a:lnTo>
                  <a:close/>
                  <a:moveTo>
                    <a:pt x="8870" y="20300"/>
                  </a:moveTo>
                  <a:lnTo>
                    <a:pt x="9445" y="20300"/>
                  </a:lnTo>
                  <a:lnTo>
                    <a:pt x="9773" y="20441"/>
                  </a:lnTo>
                  <a:lnTo>
                    <a:pt x="9773" y="20581"/>
                  </a:lnTo>
                  <a:lnTo>
                    <a:pt x="10102" y="20581"/>
                  </a:lnTo>
                  <a:lnTo>
                    <a:pt x="10348" y="20687"/>
                  </a:lnTo>
                  <a:lnTo>
                    <a:pt x="10348" y="20827"/>
                  </a:lnTo>
                  <a:lnTo>
                    <a:pt x="10677" y="20827"/>
                  </a:lnTo>
                  <a:lnTo>
                    <a:pt x="11909" y="20968"/>
                  </a:lnTo>
                  <a:lnTo>
                    <a:pt x="11909" y="21108"/>
                  </a:lnTo>
                  <a:lnTo>
                    <a:pt x="12237" y="21108"/>
                  </a:lnTo>
                  <a:lnTo>
                    <a:pt x="12812" y="21214"/>
                  </a:lnTo>
                  <a:lnTo>
                    <a:pt x="13716" y="21214"/>
                  </a:lnTo>
                  <a:lnTo>
                    <a:pt x="13716" y="21354"/>
                  </a:lnTo>
                  <a:lnTo>
                    <a:pt x="13141" y="21354"/>
                  </a:lnTo>
                  <a:lnTo>
                    <a:pt x="12812" y="21495"/>
                  </a:lnTo>
                  <a:lnTo>
                    <a:pt x="12812" y="21600"/>
                  </a:lnTo>
                  <a:lnTo>
                    <a:pt x="12237" y="21600"/>
                  </a:lnTo>
                  <a:lnTo>
                    <a:pt x="11909" y="21495"/>
                  </a:lnTo>
                  <a:lnTo>
                    <a:pt x="9773" y="21495"/>
                  </a:lnTo>
                  <a:lnTo>
                    <a:pt x="9445" y="21354"/>
                  </a:lnTo>
                  <a:lnTo>
                    <a:pt x="10102" y="21354"/>
                  </a:lnTo>
                  <a:lnTo>
                    <a:pt x="10677" y="21214"/>
                  </a:lnTo>
                  <a:lnTo>
                    <a:pt x="9445" y="21214"/>
                  </a:lnTo>
                  <a:lnTo>
                    <a:pt x="8870" y="20300"/>
                  </a:lnTo>
                  <a:close/>
                  <a:moveTo>
                    <a:pt x="8870" y="203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1" name="AutoShape 185"/>
            <p:cNvSpPr>
              <a:spLocks/>
            </p:cNvSpPr>
            <p:nvPr/>
          </p:nvSpPr>
          <p:spPr bwMode="auto">
            <a:xfrm>
              <a:off x="3935" y="5345"/>
              <a:ext cx="461" cy="174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514" y="20918"/>
                  </a:moveTo>
                  <a:cubicBezTo>
                    <a:pt x="18073" y="20804"/>
                    <a:pt x="18073" y="20804"/>
                    <a:pt x="18073" y="20804"/>
                  </a:cubicBezTo>
                  <a:cubicBezTo>
                    <a:pt x="18073" y="20804"/>
                    <a:pt x="18073" y="20804"/>
                    <a:pt x="18073" y="20804"/>
                  </a:cubicBezTo>
                  <a:cubicBezTo>
                    <a:pt x="17633" y="20691"/>
                    <a:pt x="17633" y="20691"/>
                    <a:pt x="17633" y="20691"/>
                  </a:cubicBezTo>
                  <a:cubicBezTo>
                    <a:pt x="16751" y="20691"/>
                    <a:pt x="16751" y="20691"/>
                    <a:pt x="16751" y="20691"/>
                  </a:cubicBezTo>
                  <a:cubicBezTo>
                    <a:pt x="15869" y="20577"/>
                    <a:pt x="15869" y="20577"/>
                    <a:pt x="1586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691"/>
                    <a:pt x="15429" y="20691"/>
                    <a:pt x="15429" y="20691"/>
                  </a:cubicBezTo>
                  <a:cubicBezTo>
                    <a:pt x="15429" y="20691"/>
                    <a:pt x="15429" y="20691"/>
                    <a:pt x="15429" y="20691"/>
                  </a:cubicBezTo>
                  <a:cubicBezTo>
                    <a:pt x="14547" y="20577"/>
                    <a:pt x="14547" y="20577"/>
                    <a:pt x="14547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804"/>
                    <a:pt x="14988" y="20804"/>
                    <a:pt x="14988" y="20804"/>
                  </a:cubicBezTo>
                  <a:cubicBezTo>
                    <a:pt x="14547" y="20804"/>
                    <a:pt x="14547" y="20804"/>
                    <a:pt x="14547" y="20804"/>
                  </a:cubicBezTo>
                  <a:cubicBezTo>
                    <a:pt x="14547" y="20691"/>
                    <a:pt x="14547" y="20691"/>
                    <a:pt x="14547" y="20691"/>
                  </a:cubicBezTo>
                  <a:cubicBezTo>
                    <a:pt x="14106" y="20691"/>
                    <a:pt x="14106" y="20691"/>
                    <a:pt x="14106" y="20691"/>
                  </a:cubicBezTo>
                  <a:cubicBezTo>
                    <a:pt x="14106" y="20691"/>
                    <a:pt x="14106" y="20691"/>
                    <a:pt x="14106" y="20691"/>
                  </a:cubicBezTo>
                  <a:cubicBezTo>
                    <a:pt x="14106" y="20804"/>
                    <a:pt x="14106" y="20804"/>
                    <a:pt x="14106" y="20804"/>
                  </a:cubicBezTo>
                  <a:cubicBezTo>
                    <a:pt x="13665" y="20804"/>
                    <a:pt x="13665" y="20804"/>
                    <a:pt x="13665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2784" y="20804"/>
                    <a:pt x="12784" y="20804"/>
                    <a:pt x="12784" y="20804"/>
                  </a:cubicBezTo>
                  <a:cubicBezTo>
                    <a:pt x="12343" y="20918"/>
                    <a:pt x="12343" y="20918"/>
                    <a:pt x="12343" y="20918"/>
                  </a:cubicBezTo>
                  <a:cubicBezTo>
                    <a:pt x="12343" y="20918"/>
                    <a:pt x="12343" y="20918"/>
                    <a:pt x="12343" y="20918"/>
                  </a:cubicBezTo>
                  <a:cubicBezTo>
                    <a:pt x="12784" y="20918"/>
                    <a:pt x="12784" y="20918"/>
                    <a:pt x="12784" y="20918"/>
                  </a:cubicBezTo>
                  <a:cubicBezTo>
                    <a:pt x="13224" y="20918"/>
                    <a:pt x="13224" y="20918"/>
                    <a:pt x="13224" y="20918"/>
                  </a:cubicBezTo>
                  <a:cubicBezTo>
                    <a:pt x="13224" y="20918"/>
                    <a:pt x="13224" y="20918"/>
                    <a:pt x="13224" y="20918"/>
                  </a:cubicBezTo>
                  <a:cubicBezTo>
                    <a:pt x="13665" y="20918"/>
                    <a:pt x="13665" y="20918"/>
                    <a:pt x="13665" y="20918"/>
                  </a:cubicBezTo>
                  <a:cubicBezTo>
                    <a:pt x="13665" y="20918"/>
                    <a:pt x="13665" y="20918"/>
                    <a:pt x="13665" y="20918"/>
                  </a:cubicBezTo>
                  <a:cubicBezTo>
                    <a:pt x="14106" y="20918"/>
                    <a:pt x="14106" y="20918"/>
                    <a:pt x="14106" y="20918"/>
                  </a:cubicBezTo>
                  <a:cubicBezTo>
                    <a:pt x="14106" y="20918"/>
                    <a:pt x="14106" y="20918"/>
                    <a:pt x="14106" y="20918"/>
                  </a:cubicBezTo>
                  <a:cubicBezTo>
                    <a:pt x="14547" y="20918"/>
                    <a:pt x="14547" y="20918"/>
                    <a:pt x="14547" y="20918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106" y="21145"/>
                    <a:pt x="14106" y="21145"/>
                    <a:pt x="14106" y="21145"/>
                  </a:cubicBezTo>
                  <a:cubicBezTo>
                    <a:pt x="14547" y="21259"/>
                    <a:pt x="14547" y="21259"/>
                    <a:pt x="14547" y="21259"/>
                  </a:cubicBezTo>
                  <a:cubicBezTo>
                    <a:pt x="14547" y="21259"/>
                    <a:pt x="14547" y="21259"/>
                    <a:pt x="14547" y="21259"/>
                  </a:cubicBezTo>
                  <a:cubicBezTo>
                    <a:pt x="14988" y="21259"/>
                    <a:pt x="14988" y="21259"/>
                    <a:pt x="14988" y="21259"/>
                  </a:cubicBezTo>
                  <a:cubicBezTo>
                    <a:pt x="15429" y="21373"/>
                    <a:pt x="15429" y="21373"/>
                    <a:pt x="15429" y="21373"/>
                  </a:cubicBezTo>
                  <a:cubicBezTo>
                    <a:pt x="15429" y="21373"/>
                    <a:pt x="15429" y="21373"/>
                    <a:pt x="15429" y="21373"/>
                  </a:cubicBezTo>
                  <a:cubicBezTo>
                    <a:pt x="15429" y="21259"/>
                    <a:pt x="15429" y="21259"/>
                    <a:pt x="15429" y="21259"/>
                  </a:cubicBezTo>
                  <a:cubicBezTo>
                    <a:pt x="15429" y="21259"/>
                    <a:pt x="15429" y="21259"/>
                    <a:pt x="15429" y="21259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032"/>
                    <a:pt x="15429" y="21032"/>
                    <a:pt x="15429" y="21032"/>
                  </a:cubicBezTo>
                  <a:cubicBezTo>
                    <a:pt x="14988" y="21032"/>
                    <a:pt x="14988" y="21032"/>
                    <a:pt x="14988" y="21032"/>
                  </a:cubicBezTo>
                  <a:cubicBezTo>
                    <a:pt x="15869" y="20918"/>
                    <a:pt x="15869" y="20918"/>
                    <a:pt x="15869" y="20918"/>
                  </a:cubicBezTo>
                  <a:cubicBezTo>
                    <a:pt x="16310" y="20918"/>
                    <a:pt x="16310" y="20918"/>
                    <a:pt x="16310" y="20918"/>
                  </a:cubicBezTo>
                  <a:cubicBezTo>
                    <a:pt x="17633" y="21032"/>
                    <a:pt x="17633" y="21032"/>
                    <a:pt x="17633" y="21032"/>
                  </a:cubicBezTo>
                  <a:cubicBezTo>
                    <a:pt x="18073" y="21032"/>
                    <a:pt x="18073" y="21032"/>
                    <a:pt x="18073" y="21032"/>
                  </a:cubicBezTo>
                  <a:cubicBezTo>
                    <a:pt x="18073" y="20918"/>
                    <a:pt x="18073" y="20918"/>
                    <a:pt x="18073" y="20918"/>
                  </a:cubicBezTo>
                  <a:cubicBezTo>
                    <a:pt x="18514" y="20918"/>
                    <a:pt x="18514" y="20918"/>
                    <a:pt x="18514" y="20918"/>
                  </a:cubicBezTo>
                  <a:close/>
                  <a:moveTo>
                    <a:pt x="18073" y="20691"/>
                  </a:moveTo>
                  <a:cubicBezTo>
                    <a:pt x="17633" y="20691"/>
                    <a:pt x="17633" y="20691"/>
                    <a:pt x="17633" y="20691"/>
                  </a:cubicBezTo>
                  <a:cubicBezTo>
                    <a:pt x="16751" y="20577"/>
                    <a:pt x="16751" y="20577"/>
                    <a:pt x="16751" y="20577"/>
                  </a:cubicBezTo>
                  <a:cubicBezTo>
                    <a:pt x="15869" y="20463"/>
                    <a:pt x="15869" y="20463"/>
                    <a:pt x="15869" y="20463"/>
                  </a:cubicBezTo>
                  <a:cubicBezTo>
                    <a:pt x="15869" y="20463"/>
                    <a:pt x="15869" y="20463"/>
                    <a:pt x="15869" y="20463"/>
                  </a:cubicBezTo>
                  <a:cubicBezTo>
                    <a:pt x="15429" y="20463"/>
                    <a:pt x="15429" y="20463"/>
                    <a:pt x="15429" y="20463"/>
                  </a:cubicBezTo>
                  <a:cubicBezTo>
                    <a:pt x="14988" y="20349"/>
                    <a:pt x="14988" y="20349"/>
                    <a:pt x="14988" y="20349"/>
                  </a:cubicBezTo>
                  <a:cubicBezTo>
                    <a:pt x="14988" y="20349"/>
                    <a:pt x="14988" y="20349"/>
                    <a:pt x="14988" y="20349"/>
                  </a:cubicBezTo>
                  <a:cubicBezTo>
                    <a:pt x="14988" y="20236"/>
                    <a:pt x="14988" y="20236"/>
                    <a:pt x="14988" y="20236"/>
                  </a:cubicBezTo>
                  <a:cubicBezTo>
                    <a:pt x="15429" y="20236"/>
                    <a:pt x="15429" y="20236"/>
                    <a:pt x="15429" y="20236"/>
                  </a:cubicBezTo>
                  <a:cubicBezTo>
                    <a:pt x="15429" y="20122"/>
                    <a:pt x="15429" y="20122"/>
                    <a:pt x="15429" y="20122"/>
                  </a:cubicBezTo>
                  <a:cubicBezTo>
                    <a:pt x="15869" y="20122"/>
                    <a:pt x="15869" y="20122"/>
                    <a:pt x="15869" y="20122"/>
                  </a:cubicBezTo>
                  <a:cubicBezTo>
                    <a:pt x="16310" y="20008"/>
                    <a:pt x="16310" y="20008"/>
                    <a:pt x="16310" y="20008"/>
                  </a:cubicBezTo>
                  <a:cubicBezTo>
                    <a:pt x="16310" y="20008"/>
                    <a:pt x="16310" y="20008"/>
                    <a:pt x="16310" y="20008"/>
                  </a:cubicBezTo>
                  <a:cubicBezTo>
                    <a:pt x="15869" y="20008"/>
                    <a:pt x="15869" y="20008"/>
                    <a:pt x="15869" y="20008"/>
                  </a:cubicBezTo>
                  <a:cubicBezTo>
                    <a:pt x="14988" y="20008"/>
                    <a:pt x="14988" y="20008"/>
                    <a:pt x="14988" y="20008"/>
                  </a:cubicBezTo>
                  <a:cubicBezTo>
                    <a:pt x="14988" y="20122"/>
                    <a:pt x="14988" y="20122"/>
                    <a:pt x="14988" y="20122"/>
                  </a:cubicBezTo>
                  <a:cubicBezTo>
                    <a:pt x="14547" y="20122"/>
                    <a:pt x="14547" y="20122"/>
                    <a:pt x="14547" y="20122"/>
                  </a:cubicBezTo>
                  <a:cubicBezTo>
                    <a:pt x="14106" y="20008"/>
                    <a:pt x="14106" y="20008"/>
                    <a:pt x="14106" y="20008"/>
                  </a:cubicBezTo>
                  <a:cubicBezTo>
                    <a:pt x="14106" y="19895"/>
                    <a:pt x="14106" y="19895"/>
                    <a:pt x="14106" y="19895"/>
                  </a:cubicBezTo>
                  <a:cubicBezTo>
                    <a:pt x="14106" y="19781"/>
                    <a:pt x="14106" y="19781"/>
                    <a:pt x="14106" y="19781"/>
                  </a:cubicBezTo>
                  <a:cubicBezTo>
                    <a:pt x="14547" y="19781"/>
                    <a:pt x="14547" y="19781"/>
                    <a:pt x="14547" y="19781"/>
                  </a:cubicBezTo>
                  <a:cubicBezTo>
                    <a:pt x="14547" y="19667"/>
                    <a:pt x="14547" y="19667"/>
                    <a:pt x="14547" y="19667"/>
                  </a:cubicBezTo>
                  <a:cubicBezTo>
                    <a:pt x="14106" y="19667"/>
                    <a:pt x="14106" y="19667"/>
                    <a:pt x="14106" y="19667"/>
                  </a:cubicBezTo>
                  <a:cubicBezTo>
                    <a:pt x="14106" y="19667"/>
                    <a:pt x="14106" y="19667"/>
                    <a:pt x="14106" y="19667"/>
                  </a:cubicBezTo>
                  <a:cubicBezTo>
                    <a:pt x="14106" y="19554"/>
                    <a:pt x="14106" y="19554"/>
                    <a:pt x="14106" y="19554"/>
                  </a:cubicBezTo>
                  <a:cubicBezTo>
                    <a:pt x="14547" y="19554"/>
                    <a:pt x="14547" y="19554"/>
                    <a:pt x="14547" y="19554"/>
                  </a:cubicBezTo>
                  <a:cubicBezTo>
                    <a:pt x="14988" y="19667"/>
                    <a:pt x="14988" y="19667"/>
                    <a:pt x="14988" y="19667"/>
                  </a:cubicBezTo>
                  <a:cubicBezTo>
                    <a:pt x="14988" y="19667"/>
                    <a:pt x="14988" y="19667"/>
                    <a:pt x="14988" y="19667"/>
                  </a:cubicBezTo>
                  <a:cubicBezTo>
                    <a:pt x="15429" y="19554"/>
                    <a:pt x="15429" y="19554"/>
                    <a:pt x="15429" y="19554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4988" y="19440"/>
                    <a:pt x="14988" y="19440"/>
                    <a:pt x="14988" y="19440"/>
                  </a:cubicBezTo>
                  <a:cubicBezTo>
                    <a:pt x="15429" y="19326"/>
                    <a:pt x="15429" y="19326"/>
                    <a:pt x="15429" y="19326"/>
                  </a:cubicBezTo>
                  <a:cubicBezTo>
                    <a:pt x="15429" y="19326"/>
                    <a:pt x="15429" y="19326"/>
                    <a:pt x="15429" y="19326"/>
                  </a:cubicBezTo>
                  <a:cubicBezTo>
                    <a:pt x="15869" y="19440"/>
                    <a:pt x="15869" y="19440"/>
                    <a:pt x="15869" y="19440"/>
                  </a:cubicBezTo>
                  <a:cubicBezTo>
                    <a:pt x="15869" y="19440"/>
                    <a:pt x="15869" y="19440"/>
                    <a:pt x="15869" y="19440"/>
                  </a:cubicBezTo>
                  <a:cubicBezTo>
                    <a:pt x="16751" y="19326"/>
                    <a:pt x="16751" y="19326"/>
                    <a:pt x="16751" y="19326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8073" y="20691"/>
                    <a:pt x="18073" y="20691"/>
                    <a:pt x="18073" y="20691"/>
                  </a:cubicBezTo>
                  <a:close/>
                  <a:moveTo>
                    <a:pt x="16751" y="19213"/>
                  </a:moveTo>
                  <a:cubicBezTo>
                    <a:pt x="15869" y="19099"/>
                    <a:pt x="15869" y="19099"/>
                    <a:pt x="15869" y="19099"/>
                  </a:cubicBezTo>
                  <a:cubicBezTo>
                    <a:pt x="15429" y="19099"/>
                    <a:pt x="15429" y="19099"/>
                    <a:pt x="15429" y="19099"/>
                  </a:cubicBezTo>
                  <a:cubicBezTo>
                    <a:pt x="15429" y="18985"/>
                    <a:pt x="15429" y="18985"/>
                    <a:pt x="15429" y="18985"/>
                  </a:cubicBezTo>
                  <a:cubicBezTo>
                    <a:pt x="12784" y="18985"/>
                    <a:pt x="12784" y="18985"/>
                    <a:pt x="12784" y="18985"/>
                  </a:cubicBezTo>
                  <a:cubicBezTo>
                    <a:pt x="11461" y="19099"/>
                    <a:pt x="11461" y="19099"/>
                    <a:pt x="11461" y="19099"/>
                  </a:cubicBezTo>
                  <a:cubicBezTo>
                    <a:pt x="11020" y="18985"/>
                    <a:pt x="11020" y="18985"/>
                    <a:pt x="11020" y="18985"/>
                  </a:cubicBezTo>
                  <a:cubicBezTo>
                    <a:pt x="10139" y="18985"/>
                    <a:pt x="10139" y="18985"/>
                    <a:pt x="10139" y="18985"/>
                  </a:cubicBezTo>
                  <a:cubicBezTo>
                    <a:pt x="10139" y="18872"/>
                    <a:pt x="10139" y="18872"/>
                    <a:pt x="10139" y="18872"/>
                  </a:cubicBezTo>
                  <a:cubicBezTo>
                    <a:pt x="9698" y="18644"/>
                    <a:pt x="9698" y="18644"/>
                    <a:pt x="9698" y="18644"/>
                  </a:cubicBezTo>
                  <a:cubicBezTo>
                    <a:pt x="9257" y="18531"/>
                    <a:pt x="9257" y="18531"/>
                    <a:pt x="9257" y="18531"/>
                  </a:cubicBezTo>
                  <a:cubicBezTo>
                    <a:pt x="9257" y="18303"/>
                    <a:pt x="9257" y="18303"/>
                    <a:pt x="9257" y="18303"/>
                  </a:cubicBezTo>
                  <a:cubicBezTo>
                    <a:pt x="9257" y="18189"/>
                    <a:pt x="9257" y="18189"/>
                    <a:pt x="9257" y="18189"/>
                  </a:cubicBezTo>
                  <a:cubicBezTo>
                    <a:pt x="8816" y="18189"/>
                    <a:pt x="8816" y="18189"/>
                    <a:pt x="8816" y="18189"/>
                  </a:cubicBezTo>
                  <a:cubicBezTo>
                    <a:pt x="8376" y="18303"/>
                    <a:pt x="8376" y="18303"/>
                    <a:pt x="8376" y="18303"/>
                  </a:cubicBezTo>
                  <a:cubicBezTo>
                    <a:pt x="7935" y="18303"/>
                    <a:pt x="7935" y="18303"/>
                    <a:pt x="7935" y="18303"/>
                  </a:cubicBezTo>
                  <a:cubicBezTo>
                    <a:pt x="7494" y="18303"/>
                    <a:pt x="7494" y="18303"/>
                    <a:pt x="7494" y="18303"/>
                  </a:cubicBezTo>
                  <a:cubicBezTo>
                    <a:pt x="6612" y="17962"/>
                    <a:pt x="6612" y="17962"/>
                    <a:pt x="6612" y="17962"/>
                  </a:cubicBezTo>
                  <a:cubicBezTo>
                    <a:pt x="6612" y="17848"/>
                    <a:pt x="6612" y="17848"/>
                    <a:pt x="6612" y="17848"/>
                  </a:cubicBezTo>
                  <a:cubicBezTo>
                    <a:pt x="6612" y="17394"/>
                    <a:pt x="6612" y="17394"/>
                    <a:pt x="6612" y="17394"/>
                  </a:cubicBezTo>
                  <a:cubicBezTo>
                    <a:pt x="7053" y="17280"/>
                    <a:pt x="7053" y="17280"/>
                    <a:pt x="7053" y="17280"/>
                  </a:cubicBezTo>
                  <a:cubicBezTo>
                    <a:pt x="7935" y="17053"/>
                    <a:pt x="7935" y="17053"/>
                    <a:pt x="7935" y="17053"/>
                  </a:cubicBezTo>
                  <a:cubicBezTo>
                    <a:pt x="7935" y="16825"/>
                    <a:pt x="7935" y="16825"/>
                    <a:pt x="7935" y="16825"/>
                  </a:cubicBezTo>
                  <a:cubicBezTo>
                    <a:pt x="7935" y="16598"/>
                    <a:pt x="7935" y="16598"/>
                    <a:pt x="7935" y="16598"/>
                  </a:cubicBezTo>
                  <a:cubicBezTo>
                    <a:pt x="7494" y="16484"/>
                    <a:pt x="7494" y="16484"/>
                    <a:pt x="7494" y="16484"/>
                  </a:cubicBezTo>
                  <a:cubicBezTo>
                    <a:pt x="7935" y="16257"/>
                    <a:pt x="7935" y="16257"/>
                    <a:pt x="7935" y="16257"/>
                  </a:cubicBezTo>
                  <a:cubicBezTo>
                    <a:pt x="7935" y="16143"/>
                    <a:pt x="7935" y="16143"/>
                    <a:pt x="7935" y="16143"/>
                  </a:cubicBezTo>
                  <a:cubicBezTo>
                    <a:pt x="7935" y="15916"/>
                    <a:pt x="7935" y="15916"/>
                    <a:pt x="7935" y="15916"/>
                  </a:cubicBezTo>
                  <a:cubicBezTo>
                    <a:pt x="7935" y="15802"/>
                    <a:pt x="7935" y="15802"/>
                    <a:pt x="7935" y="15802"/>
                  </a:cubicBezTo>
                  <a:cubicBezTo>
                    <a:pt x="7935" y="15688"/>
                    <a:pt x="7935" y="15688"/>
                    <a:pt x="7935" y="15688"/>
                  </a:cubicBezTo>
                  <a:cubicBezTo>
                    <a:pt x="7935" y="15575"/>
                    <a:pt x="7935" y="15575"/>
                    <a:pt x="7935" y="15575"/>
                  </a:cubicBezTo>
                  <a:cubicBezTo>
                    <a:pt x="7935" y="15234"/>
                    <a:pt x="7935" y="15234"/>
                    <a:pt x="7935" y="15234"/>
                  </a:cubicBezTo>
                  <a:cubicBezTo>
                    <a:pt x="7494" y="15120"/>
                    <a:pt x="7494" y="15120"/>
                    <a:pt x="7494" y="15120"/>
                  </a:cubicBezTo>
                  <a:cubicBezTo>
                    <a:pt x="7494" y="15120"/>
                    <a:pt x="7494" y="15120"/>
                    <a:pt x="7494" y="15120"/>
                  </a:cubicBezTo>
                  <a:cubicBezTo>
                    <a:pt x="7935" y="15006"/>
                    <a:pt x="7935" y="15006"/>
                    <a:pt x="7935" y="15006"/>
                  </a:cubicBezTo>
                  <a:cubicBezTo>
                    <a:pt x="7935" y="14893"/>
                    <a:pt x="7935" y="14893"/>
                    <a:pt x="7935" y="14893"/>
                  </a:cubicBezTo>
                  <a:cubicBezTo>
                    <a:pt x="7494" y="14665"/>
                    <a:pt x="7494" y="14665"/>
                    <a:pt x="7494" y="14665"/>
                  </a:cubicBezTo>
                  <a:cubicBezTo>
                    <a:pt x="7053" y="14552"/>
                    <a:pt x="7053" y="14552"/>
                    <a:pt x="7053" y="14552"/>
                  </a:cubicBezTo>
                  <a:cubicBezTo>
                    <a:pt x="6612" y="14552"/>
                    <a:pt x="6612" y="14552"/>
                    <a:pt x="6612" y="14552"/>
                  </a:cubicBezTo>
                  <a:cubicBezTo>
                    <a:pt x="6612" y="14665"/>
                    <a:pt x="6612" y="14665"/>
                    <a:pt x="6612" y="14665"/>
                  </a:cubicBezTo>
                  <a:cubicBezTo>
                    <a:pt x="6171" y="14552"/>
                    <a:pt x="6171" y="14552"/>
                    <a:pt x="6171" y="14552"/>
                  </a:cubicBezTo>
                  <a:cubicBezTo>
                    <a:pt x="6171" y="14438"/>
                    <a:pt x="6171" y="14438"/>
                    <a:pt x="6171" y="14438"/>
                  </a:cubicBezTo>
                  <a:cubicBezTo>
                    <a:pt x="7053" y="14438"/>
                    <a:pt x="7053" y="14438"/>
                    <a:pt x="7053" y="14438"/>
                  </a:cubicBezTo>
                  <a:cubicBezTo>
                    <a:pt x="7494" y="14324"/>
                    <a:pt x="7494" y="14324"/>
                    <a:pt x="7494" y="14324"/>
                  </a:cubicBezTo>
                  <a:cubicBezTo>
                    <a:pt x="7494" y="14211"/>
                    <a:pt x="7494" y="14211"/>
                    <a:pt x="7494" y="14211"/>
                  </a:cubicBezTo>
                  <a:cubicBezTo>
                    <a:pt x="7494" y="14211"/>
                    <a:pt x="7494" y="14211"/>
                    <a:pt x="7494" y="14211"/>
                  </a:cubicBezTo>
                  <a:cubicBezTo>
                    <a:pt x="7053" y="14324"/>
                    <a:pt x="7053" y="14324"/>
                    <a:pt x="7053" y="14324"/>
                  </a:cubicBezTo>
                  <a:cubicBezTo>
                    <a:pt x="6612" y="14324"/>
                    <a:pt x="6612" y="14324"/>
                    <a:pt x="6612" y="14324"/>
                  </a:cubicBezTo>
                  <a:cubicBezTo>
                    <a:pt x="6612" y="14097"/>
                    <a:pt x="6612" y="14097"/>
                    <a:pt x="6612" y="14097"/>
                  </a:cubicBezTo>
                  <a:cubicBezTo>
                    <a:pt x="6171" y="13869"/>
                    <a:pt x="6171" y="13869"/>
                    <a:pt x="6171" y="13869"/>
                  </a:cubicBezTo>
                  <a:cubicBezTo>
                    <a:pt x="6171" y="13756"/>
                    <a:pt x="6171" y="13756"/>
                    <a:pt x="6171" y="13756"/>
                  </a:cubicBezTo>
                  <a:cubicBezTo>
                    <a:pt x="6171" y="13642"/>
                    <a:pt x="6171" y="13642"/>
                    <a:pt x="6171" y="13642"/>
                  </a:cubicBezTo>
                  <a:cubicBezTo>
                    <a:pt x="5731" y="13528"/>
                    <a:pt x="5731" y="13528"/>
                    <a:pt x="5731" y="13528"/>
                  </a:cubicBezTo>
                  <a:cubicBezTo>
                    <a:pt x="5290" y="13415"/>
                    <a:pt x="5290" y="13415"/>
                    <a:pt x="5290" y="13415"/>
                  </a:cubicBezTo>
                  <a:cubicBezTo>
                    <a:pt x="5290" y="13074"/>
                    <a:pt x="5290" y="13074"/>
                    <a:pt x="5290" y="13074"/>
                  </a:cubicBezTo>
                  <a:cubicBezTo>
                    <a:pt x="5731" y="12960"/>
                    <a:pt x="5731" y="12960"/>
                    <a:pt x="5731" y="12960"/>
                  </a:cubicBezTo>
                  <a:cubicBezTo>
                    <a:pt x="5731" y="12846"/>
                    <a:pt x="5731" y="12846"/>
                    <a:pt x="5731" y="12846"/>
                  </a:cubicBezTo>
                  <a:cubicBezTo>
                    <a:pt x="5731" y="12733"/>
                    <a:pt x="5731" y="12733"/>
                    <a:pt x="5731" y="12733"/>
                  </a:cubicBezTo>
                  <a:cubicBezTo>
                    <a:pt x="5290" y="12733"/>
                    <a:pt x="5290" y="12733"/>
                    <a:pt x="5290" y="12733"/>
                  </a:cubicBezTo>
                  <a:cubicBezTo>
                    <a:pt x="5290" y="12505"/>
                    <a:pt x="5290" y="12505"/>
                    <a:pt x="5290" y="12505"/>
                  </a:cubicBezTo>
                  <a:cubicBezTo>
                    <a:pt x="4849" y="12278"/>
                    <a:pt x="4849" y="12278"/>
                    <a:pt x="4849" y="12278"/>
                  </a:cubicBezTo>
                  <a:cubicBezTo>
                    <a:pt x="5290" y="11937"/>
                    <a:pt x="5290" y="11937"/>
                    <a:pt x="5290" y="11937"/>
                  </a:cubicBezTo>
                  <a:cubicBezTo>
                    <a:pt x="4849" y="11709"/>
                    <a:pt x="4849" y="11709"/>
                    <a:pt x="4849" y="11709"/>
                  </a:cubicBezTo>
                  <a:cubicBezTo>
                    <a:pt x="4849" y="11596"/>
                    <a:pt x="4849" y="11596"/>
                    <a:pt x="4849" y="11596"/>
                  </a:cubicBezTo>
                  <a:cubicBezTo>
                    <a:pt x="5290" y="11368"/>
                    <a:pt x="5290" y="11368"/>
                    <a:pt x="5290" y="11368"/>
                  </a:cubicBezTo>
                  <a:cubicBezTo>
                    <a:pt x="5731" y="11141"/>
                    <a:pt x="5731" y="11141"/>
                    <a:pt x="5731" y="11141"/>
                  </a:cubicBezTo>
                  <a:cubicBezTo>
                    <a:pt x="6171" y="11027"/>
                    <a:pt x="6171" y="11027"/>
                    <a:pt x="6171" y="11027"/>
                  </a:cubicBezTo>
                  <a:cubicBezTo>
                    <a:pt x="6171" y="11027"/>
                    <a:pt x="6171" y="11027"/>
                    <a:pt x="6171" y="11027"/>
                  </a:cubicBezTo>
                  <a:cubicBezTo>
                    <a:pt x="5290" y="10459"/>
                    <a:pt x="5290" y="10459"/>
                    <a:pt x="5290" y="10459"/>
                  </a:cubicBezTo>
                  <a:cubicBezTo>
                    <a:pt x="5290" y="10232"/>
                    <a:pt x="5290" y="10232"/>
                    <a:pt x="5290" y="10232"/>
                  </a:cubicBezTo>
                  <a:cubicBezTo>
                    <a:pt x="5290" y="10118"/>
                    <a:pt x="5290" y="10118"/>
                    <a:pt x="5290" y="10118"/>
                  </a:cubicBezTo>
                  <a:cubicBezTo>
                    <a:pt x="5290" y="9777"/>
                    <a:pt x="5290" y="9777"/>
                    <a:pt x="5290" y="9777"/>
                  </a:cubicBezTo>
                  <a:cubicBezTo>
                    <a:pt x="5731" y="9663"/>
                    <a:pt x="5731" y="9663"/>
                    <a:pt x="5731" y="9663"/>
                  </a:cubicBezTo>
                  <a:cubicBezTo>
                    <a:pt x="6171" y="9549"/>
                    <a:pt x="6171" y="9549"/>
                    <a:pt x="6171" y="9549"/>
                  </a:cubicBezTo>
                  <a:cubicBezTo>
                    <a:pt x="6171" y="9322"/>
                    <a:pt x="6171" y="9322"/>
                    <a:pt x="6171" y="9322"/>
                  </a:cubicBezTo>
                  <a:cubicBezTo>
                    <a:pt x="5731" y="9208"/>
                    <a:pt x="5731" y="9208"/>
                    <a:pt x="5731" y="9208"/>
                  </a:cubicBezTo>
                  <a:cubicBezTo>
                    <a:pt x="5290" y="9095"/>
                    <a:pt x="5290" y="9095"/>
                    <a:pt x="5290" y="9095"/>
                  </a:cubicBezTo>
                  <a:cubicBezTo>
                    <a:pt x="5731" y="8981"/>
                    <a:pt x="5731" y="8981"/>
                    <a:pt x="5731" y="8981"/>
                  </a:cubicBezTo>
                  <a:cubicBezTo>
                    <a:pt x="5731" y="8867"/>
                    <a:pt x="5731" y="8867"/>
                    <a:pt x="5731" y="8867"/>
                  </a:cubicBezTo>
                  <a:cubicBezTo>
                    <a:pt x="6171" y="8640"/>
                    <a:pt x="6171" y="8640"/>
                    <a:pt x="6171" y="8640"/>
                  </a:cubicBezTo>
                  <a:cubicBezTo>
                    <a:pt x="6612" y="8640"/>
                    <a:pt x="6612" y="8640"/>
                    <a:pt x="6612" y="8640"/>
                  </a:cubicBezTo>
                  <a:cubicBezTo>
                    <a:pt x="6612" y="8413"/>
                    <a:pt x="6612" y="8413"/>
                    <a:pt x="6612" y="8413"/>
                  </a:cubicBezTo>
                  <a:cubicBezTo>
                    <a:pt x="6171" y="8072"/>
                    <a:pt x="6171" y="8072"/>
                    <a:pt x="6171" y="8072"/>
                  </a:cubicBezTo>
                  <a:cubicBezTo>
                    <a:pt x="6171" y="7958"/>
                    <a:pt x="6171" y="7958"/>
                    <a:pt x="6171" y="7958"/>
                  </a:cubicBezTo>
                  <a:cubicBezTo>
                    <a:pt x="5731" y="7731"/>
                    <a:pt x="5731" y="7731"/>
                    <a:pt x="5731" y="7731"/>
                  </a:cubicBezTo>
                  <a:cubicBezTo>
                    <a:pt x="5731" y="7617"/>
                    <a:pt x="5731" y="7617"/>
                    <a:pt x="5731" y="7617"/>
                  </a:cubicBezTo>
                  <a:cubicBezTo>
                    <a:pt x="5290" y="7389"/>
                    <a:pt x="5290" y="7389"/>
                    <a:pt x="5290" y="7389"/>
                  </a:cubicBezTo>
                  <a:cubicBezTo>
                    <a:pt x="4849" y="7276"/>
                    <a:pt x="4849" y="7276"/>
                    <a:pt x="4849" y="7276"/>
                  </a:cubicBezTo>
                  <a:cubicBezTo>
                    <a:pt x="4849" y="7162"/>
                    <a:pt x="4849" y="7162"/>
                    <a:pt x="4849" y="7162"/>
                  </a:cubicBezTo>
                  <a:cubicBezTo>
                    <a:pt x="4408" y="6935"/>
                    <a:pt x="4408" y="6935"/>
                    <a:pt x="4408" y="6935"/>
                  </a:cubicBezTo>
                  <a:cubicBezTo>
                    <a:pt x="4408" y="6821"/>
                    <a:pt x="4408" y="6821"/>
                    <a:pt x="4408" y="6821"/>
                  </a:cubicBezTo>
                  <a:cubicBezTo>
                    <a:pt x="5290" y="6707"/>
                    <a:pt x="5290" y="6707"/>
                    <a:pt x="5290" y="6707"/>
                  </a:cubicBezTo>
                  <a:cubicBezTo>
                    <a:pt x="5290" y="6480"/>
                    <a:pt x="5290" y="6480"/>
                    <a:pt x="5290" y="6480"/>
                  </a:cubicBezTo>
                  <a:cubicBezTo>
                    <a:pt x="5290" y="6480"/>
                    <a:pt x="5290" y="6480"/>
                    <a:pt x="5290" y="6480"/>
                  </a:cubicBezTo>
                  <a:cubicBezTo>
                    <a:pt x="5290" y="6253"/>
                    <a:pt x="5290" y="6253"/>
                    <a:pt x="5290" y="6253"/>
                  </a:cubicBezTo>
                  <a:cubicBezTo>
                    <a:pt x="5290" y="6025"/>
                    <a:pt x="5290" y="6025"/>
                    <a:pt x="5290" y="6025"/>
                  </a:cubicBezTo>
                  <a:cubicBezTo>
                    <a:pt x="4849" y="5798"/>
                    <a:pt x="4849" y="5798"/>
                    <a:pt x="4849" y="5798"/>
                  </a:cubicBezTo>
                  <a:cubicBezTo>
                    <a:pt x="5290" y="5684"/>
                    <a:pt x="5290" y="5684"/>
                    <a:pt x="5290" y="5684"/>
                  </a:cubicBezTo>
                  <a:cubicBezTo>
                    <a:pt x="5290" y="5343"/>
                    <a:pt x="5290" y="5343"/>
                    <a:pt x="5290" y="5343"/>
                  </a:cubicBezTo>
                  <a:cubicBezTo>
                    <a:pt x="5731" y="5229"/>
                    <a:pt x="5731" y="5229"/>
                    <a:pt x="5731" y="5229"/>
                  </a:cubicBezTo>
                  <a:cubicBezTo>
                    <a:pt x="6171" y="5002"/>
                    <a:pt x="6171" y="5002"/>
                    <a:pt x="6171" y="5002"/>
                  </a:cubicBezTo>
                  <a:cubicBezTo>
                    <a:pt x="7053" y="4888"/>
                    <a:pt x="7053" y="4888"/>
                    <a:pt x="7053" y="4888"/>
                  </a:cubicBezTo>
                  <a:cubicBezTo>
                    <a:pt x="7053" y="4775"/>
                    <a:pt x="7053" y="4775"/>
                    <a:pt x="7053" y="4775"/>
                  </a:cubicBezTo>
                  <a:cubicBezTo>
                    <a:pt x="7494" y="4661"/>
                    <a:pt x="7494" y="4661"/>
                    <a:pt x="7494" y="4661"/>
                  </a:cubicBezTo>
                  <a:cubicBezTo>
                    <a:pt x="7494" y="4661"/>
                    <a:pt x="7494" y="4661"/>
                    <a:pt x="7494" y="4661"/>
                  </a:cubicBezTo>
                  <a:cubicBezTo>
                    <a:pt x="7494" y="4547"/>
                    <a:pt x="7494" y="4547"/>
                    <a:pt x="7494" y="4547"/>
                  </a:cubicBezTo>
                  <a:cubicBezTo>
                    <a:pt x="7053" y="4434"/>
                    <a:pt x="7053" y="4434"/>
                    <a:pt x="7053" y="4434"/>
                  </a:cubicBezTo>
                  <a:cubicBezTo>
                    <a:pt x="7053" y="4434"/>
                    <a:pt x="7053" y="4434"/>
                    <a:pt x="7053" y="4434"/>
                  </a:cubicBezTo>
                  <a:cubicBezTo>
                    <a:pt x="7053" y="4320"/>
                    <a:pt x="7053" y="4320"/>
                    <a:pt x="7053" y="4320"/>
                  </a:cubicBezTo>
                  <a:cubicBezTo>
                    <a:pt x="7494" y="4320"/>
                    <a:pt x="7494" y="4320"/>
                    <a:pt x="7494" y="4320"/>
                  </a:cubicBezTo>
                  <a:cubicBezTo>
                    <a:pt x="7494" y="4206"/>
                    <a:pt x="7494" y="4206"/>
                    <a:pt x="7494" y="4206"/>
                  </a:cubicBezTo>
                  <a:cubicBezTo>
                    <a:pt x="7053" y="4093"/>
                    <a:pt x="7053" y="4093"/>
                    <a:pt x="7053" y="4093"/>
                  </a:cubicBezTo>
                  <a:cubicBezTo>
                    <a:pt x="7053" y="3865"/>
                    <a:pt x="7053" y="3865"/>
                    <a:pt x="7053" y="3865"/>
                  </a:cubicBezTo>
                  <a:cubicBezTo>
                    <a:pt x="7053" y="3752"/>
                    <a:pt x="7053" y="3752"/>
                    <a:pt x="7053" y="3752"/>
                  </a:cubicBezTo>
                  <a:cubicBezTo>
                    <a:pt x="7053" y="3752"/>
                    <a:pt x="7053" y="3752"/>
                    <a:pt x="7053" y="3752"/>
                  </a:cubicBezTo>
                  <a:cubicBezTo>
                    <a:pt x="6612" y="3638"/>
                    <a:pt x="6612" y="3638"/>
                    <a:pt x="6612" y="3638"/>
                  </a:cubicBezTo>
                  <a:cubicBezTo>
                    <a:pt x="6612" y="3524"/>
                    <a:pt x="6612" y="3524"/>
                    <a:pt x="6612" y="3524"/>
                  </a:cubicBezTo>
                  <a:cubicBezTo>
                    <a:pt x="9257" y="3183"/>
                    <a:pt x="9257" y="3183"/>
                    <a:pt x="9257" y="3183"/>
                  </a:cubicBezTo>
                  <a:cubicBezTo>
                    <a:pt x="9698" y="2728"/>
                    <a:pt x="9698" y="2728"/>
                    <a:pt x="9698" y="2728"/>
                  </a:cubicBezTo>
                  <a:cubicBezTo>
                    <a:pt x="9257" y="2615"/>
                    <a:pt x="9257" y="2615"/>
                    <a:pt x="9257" y="2615"/>
                  </a:cubicBezTo>
                  <a:cubicBezTo>
                    <a:pt x="8816" y="2615"/>
                    <a:pt x="8816" y="2615"/>
                    <a:pt x="8816" y="2615"/>
                  </a:cubicBezTo>
                  <a:cubicBezTo>
                    <a:pt x="8816" y="2615"/>
                    <a:pt x="8816" y="2615"/>
                    <a:pt x="8816" y="2615"/>
                  </a:cubicBezTo>
                  <a:cubicBezTo>
                    <a:pt x="8376" y="2615"/>
                    <a:pt x="8376" y="2615"/>
                    <a:pt x="8376" y="2615"/>
                  </a:cubicBezTo>
                  <a:cubicBezTo>
                    <a:pt x="7053" y="1705"/>
                    <a:pt x="7053" y="1705"/>
                    <a:pt x="7053" y="1705"/>
                  </a:cubicBezTo>
                  <a:cubicBezTo>
                    <a:pt x="5731" y="1592"/>
                    <a:pt x="5731" y="1592"/>
                    <a:pt x="5731" y="1592"/>
                  </a:cubicBezTo>
                  <a:cubicBezTo>
                    <a:pt x="5731" y="1478"/>
                    <a:pt x="5731" y="1478"/>
                    <a:pt x="5731" y="1478"/>
                  </a:cubicBezTo>
                  <a:cubicBezTo>
                    <a:pt x="6171" y="1251"/>
                    <a:pt x="6171" y="1251"/>
                    <a:pt x="6171" y="1251"/>
                  </a:cubicBezTo>
                  <a:cubicBezTo>
                    <a:pt x="6171" y="1137"/>
                    <a:pt x="6171" y="1137"/>
                    <a:pt x="6171" y="1137"/>
                  </a:cubicBezTo>
                  <a:cubicBezTo>
                    <a:pt x="6171" y="1023"/>
                    <a:pt x="6171" y="1023"/>
                    <a:pt x="6171" y="1023"/>
                  </a:cubicBezTo>
                  <a:cubicBezTo>
                    <a:pt x="6171" y="909"/>
                    <a:pt x="6171" y="909"/>
                    <a:pt x="6171" y="909"/>
                  </a:cubicBezTo>
                  <a:cubicBezTo>
                    <a:pt x="5290" y="796"/>
                    <a:pt x="5290" y="796"/>
                    <a:pt x="5290" y="796"/>
                  </a:cubicBezTo>
                  <a:cubicBezTo>
                    <a:pt x="4849" y="682"/>
                    <a:pt x="4849" y="682"/>
                    <a:pt x="4849" y="682"/>
                  </a:cubicBezTo>
                  <a:cubicBezTo>
                    <a:pt x="4849" y="455"/>
                    <a:pt x="4849" y="455"/>
                    <a:pt x="4849" y="455"/>
                  </a:cubicBezTo>
                  <a:cubicBezTo>
                    <a:pt x="4849" y="455"/>
                    <a:pt x="4849" y="455"/>
                    <a:pt x="4849" y="455"/>
                  </a:cubicBezTo>
                  <a:cubicBezTo>
                    <a:pt x="4849" y="341"/>
                    <a:pt x="4849" y="341"/>
                    <a:pt x="4849" y="341"/>
                  </a:cubicBezTo>
                  <a:cubicBezTo>
                    <a:pt x="4849" y="227"/>
                    <a:pt x="4849" y="227"/>
                    <a:pt x="4849" y="227"/>
                  </a:cubicBezTo>
                  <a:cubicBezTo>
                    <a:pt x="4408" y="227"/>
                    <a:pt x="4408" y="227"/>
                    <a:pt x="4408" y="227"/>
                  </a:cubicBezTo>
                  <a:cubicBezTo>
                    <a:pt x="4408" y="114"/>
                    <a:pt x="4408" y="114"/>
                    <a:pt x="4408" y="114"/>
                  </a:cubicBezTo>
                  <a:cubicBezTo>
                    <a:pt x="3967" y="0"/>
                    <a:pt x="3967" y="0"/>
                    <a:pt x="3967" y="0"/>
                  </a:cubicBezTo>
                  <a:cubicBezTo>
                    <a:pt x="3967" y="0"/>
                    <a:pt x="3967" y="0"/>
                    <a:pt x="3967" y="0"/>
                  </a:cubicBezTo>
                  <a:cubicBezTo>
                    <a:pt x="3527" y="114"/>
                    <a:pt x="3527" y="114"/>
                    <a:pt x="3527" y="114"/>
                  </a:cubicBezTo>
                  <a:cubicBezTo>
                    <a:pt x="3527" y="114"/>
                    <a:pt x="3527" y="114"/>
                    <a:pt x="3527" y="114"/>
                  </a:cubicBezTo>
                  <a:cubicBezTo>
                    <a:pt x="3967" y="227"/>
                    <a:pt x="3967" y="227"/>
                    <a:pt x="3967" y="227"/>
                  </a:cubicBezTo>
                  <a:cubicBezTo>
                    <a:pt x="3527" y="341"/>
                    <a:pt x="3527" y="341"/>
                    <a:pt x="3527" y="341"/>
                  </a:cubicBezTo>
                  <a:cubicBezTo>
                    <a:pt x="3086" y="341"/>
                    <a:pt x="3086" y="341"/>
                    <a:pt x="3086" y="341"/>
                  </a:cubicBezTo>
                  <a:cubicBezTo>
                    <a:pt x="3086" y="341"/>
                    <a:pt x="3086" y="341"/>
                    <a:pt x="3086" y="341"/>
                  </a:cubicBezTo>
                  <a:cubicBezTo>
                    <a:pt x="2645" y="455"/>
                    <a:pt x="2645" y="455"/>
                    <a:pt x="2645" y="455"/>
                  </a:cubicBezTo>
                  <a:cubicBezTo>
                    <a:pt x="2204" y="455"/>
                    <a:pt x="2204" y="455"/>
                    <a:pt x="2204" y="455"/>
                  </a:cubicBezTo>
                  <a:cubicBezTo>
                    <a:pt x="2204" y="455"/>
                    <a:pt x="2204" y="455"/>
                    <a:pt x="2204" y="455"/>
                  </a:cubicBezTo>
                  <a:cubicBezTo>
                    <a:pt x="2204" y="682"/>
                    <a:pt x="2204" y="682"/>
                    <a:pt x="2204" y="682"/>
                  </a:cubicBezTo>
                  <a:cubicBezTo>
                    <a:pt x="2204" y="682"/>
                    <a:pt x="2204" y="682"/>
                    <a:pt x="2204" y="682"/>
                  </a:cubicBezTo>
                  <a:cubicBezTo>
                    <a:pt x="2204" y="909"/>
                    <a:pt x="2204" y="909"/>
                    <a:pt x="2204" y="909"/>
                  </a:cubicBezTo>
                  <a:cubicBezTo>
                    <a:pt x="2645" y="1251"/>
                    <a:pt x="2645" y="1251"/>
                    <a:pt x="2645" y="1251"/>
                  </a:cubicBezTo>
                  <a:cubicBezTo>
                    <a:pt x="2645" y="1364"/>
                    <a:pt x="2645" y="1364"/>
                    <a:pt x="2645" y="1364"/>
                  </a:cubicBezTo>
                  <a:cubicBezTo>
                    <a:pt x="2645" y="1478"/>
                    <a:pt x="2645" y="1478"/>
                    <a:pt x="2645" y="1478"/>
                  </a:cubicBezTo>
                  <a:cubicBezTo>
                    <a:pt x="2204" y="1478"/>
                    <a:pt x="2204" y="1478"/>
                    <a:pt x="2204" y="1478"/>
                  </a:cubicBezTo>
                  <a:cubicBezTo>
                    <a:pt x="2645" y="1705"/>
                    <a:pt x="2645" y="1705"/>
                    <a:pt x="2645" y="1705"/>
                  </a:cubicBezTo>
                  <a:cubicBezTo>
                    <a:pt x="2645" y="1819"/>
                    <a:pt x="2645" y="1819"/>
                    <a:pt x="2645" y="1819"/>
                  </a:cubicBezTo>
                  <a:cubicBezTo>
                    <a:pt x="3086" y="1933"/>
                    <a:pt x="3086" y="1933"/>
                    <a:pt x="3086" y="1933"/>
                  </a:cubicBezTo>
                  <a:cubicBezTo>
                    <a:pt x="3086" y="2160"/>
                    <a:pt x="3086" y="2160"/>
                    <a:pt x="3086" y="2160"/>
                  </a:cubicBezTo>
                  <a:cubicBezTo>
                    <a:pt x="3086" y="2274"/>
                    <a:pt x="3086" y="2274"/>
                    <a:pt x="3086" y="2274"/>
                  </a:cubicBezTo>
                  <a:cubicBezTo>
                    <a:pt x="2645" y="2274"/>
                    <a:pt x="2645" y="2274"/>
                    <a:pt x="2645" y="2274"/>
                  </a:cubicBezTo>
                  <a:cubicBezTo>
                    <a:pt x="3086" y="2615"/>
                    <a:pt x="3086" y="2615"/>
                    <a:pt x="3086" y="2615"/>
                  </a:cubicBezTo>
                  <a:cubicBezTo>
                    <a:pt x="3086" y="2728"/>
                    <a:pt x="3086" y="2728"/>
                    <a:pt x="3086" y="2728"/>
                  </a:cubicBezTo>
                  <a:cubicBezTo>
                    <a:pt x="2645" y="2728"/>
                    <a:pt x="2645" y="2728"/>
                    <a:pt x="2645" y="2728"/>
                  </a:cubicBezTo>
                  <a:cubicBezTo>
                    <a:pt x="2204" y="2842"/>
                    <a:pt x="2204" y="2842"/>
                    <a:pt x="2204" y="2842"/>
                  </a:cubicBezTo>
                  <a:cubicBezTo>
                    <a:pt x="2204" y="2956"/>
                    <a:pt x="2204" y="2956"/>
                    <a:pt x="2204" y="2956"/>
                  </a:cubicBezTo>
                  <a:cubicBezTo>
                    <a:pt x="2645" y="3069"/>
                    <a:pt x="2645" y="3069"/>
                    <a:pt x="2645" y="3069"/>
                  </a:cubicBezTo>
                  <a:cubicBezTo>
                    <a:pt x="2645" y="2956"/>
                    <a:pt x="2645" y="2956"/>
                    <a:pt x="2645" y="2956"/>
                  </a:cubicBezTo>
                  <a:cubicBezTo>
                    <a:pt x="3086" y="2956"/>
                    <a:pt x="3086" y="2956"/>
                    <a:pt x="3086" y="2956"/>
                  </a:cubicBezTo>
                  <a:cubicBezTo>
                    <a:pt x="2645" y="3069"/>
                    <a:pt x="2645" y="3069"/>
                    <a:pt x="2645" y="3069"/>
                  </a:cubicBezTo>
                  <a:cubicBezTo>
                    <a:pt x="2645" y="3524"/>
                    <a:pt x="2645" y="3524"/>
                    <a:pt x="2645" y="3524"/>
                  </a:cubicBezTo>
                  <a:cubicBezTo>
                    <a:pt x="3086" y="3752"/>
                    <a:pt x="3086" y="3752"/>
                    <a:pt x="3086" y="3752"/>
                  </a:cubicBezTo>
                  <a:cubicBezTo>
                    <a:pt x="3086" y="3865"/>
                    <a:pt x="3086" y="3865"/>
                    <a:pt x="3086" y="3865"/>
                  </a:cubicBezTo>
                  <a:cubicBezTo>
                    <a:pt x="3086" y="3979"/>
                    <a:pt x="3086" y="3979"/>
                    <a:pt x="3086" y="3979"/>
                  </a:cubicBezTo>
                  <a:cubicBezTo>
                    <a:pt x="2645" y="4093"/>
                    <a:pt x="2645" y="4093"/>
                    <a:pt x="2645" y="4093"/>
                  </a:cubicBezTo>
                  <a:cubicBezTo>
                    <a:pt x="2645" y="4206"/>
                    <a:pt x="2645" y="4206"/>
                    <a:pt x="2645" y="4206"/>
                  </a:cubicBezTo>
                  <a:cubicBezTo>
                    <a:pt x="3086" y="4320"/>
                    <a:pt x="3086" y="4320"/>
                    <a:pt x="3086" y="4320"/>
                  </a:cubicBezTo>
                  <a:cubicBezTo>
                    <a:pt x="3086" y="4434"/>
                    <a:pt x="3086" y="4434"/>
                    <a:pt x="3086" y="4434"/>
                  </a:cubicBezTo>
                  <a:cubicBezTo>
                    <a:pt x="3086" y="4661"/>
                    <a:pt x="3086" y="4661"/>
                    <a:pt x="3086" y="4661"/>
                  </a:cubicBezTo>
                  <a:cubicBezTo>
                    <a:pt x="2645" y="4775"/>
                    <a:pt x="2645" y="4775"/>
                    <a:pt x="2645" y="4775"/>
                  </a:cubicBezTo>
                  <a:cubicBezTo>
                    <a:pt x="2645" y="4888"/>
                    <a:pt x="2645" y="4888"/>
                    <a:pt x="2645" y="4888"/>
                  </a:cubicBezTo>
                  <a:cubicBezTo>
                    <a:pt x="2645" y="5002"/>
                    <a:pt x="2645" y="5002"/>
                    <a:pt x="2645" y="5002"/>
                  </a:cubicBezTo>
                  <a:cubicBezTo>
                    <a:pt x="2645" y="5002"/>
                    <a:pt x="2645" y="5002"/>
                    <a:pt x="2645" y="5002"/>
                  </a:cubicBezTo>
                  <a:cubicBezTo>
                    <a:pt x="2645" y="5116"/>
                    <a:pt x="2645" y="5116"/>
                    <a:pt x="2645" y="5116"/>
                  </a:cubicBezTo>
                  <a:cubicBezTo>
                    <a:pt x="2204" y="5229"/>
                    <a:pt x="2204" y="5229"/>
                    <a:pt x="2204" y="5229"/>
                  </a:cubicBezTo>
                  <a:cubicBezTo>
                    <a:pt x="2204" y="5343"/>
                    <a:pt x="2204" y="5343"/>
                    <a:pt x="2204" y="5343"/>
                  </a:cubicBezTo>
                  <a:cubicBezTo>
                    <a:pt x="2204" y="5457"/>
                    <a:pt x="2204" y="5457"/>
                    <a:pt x="2204" y="5457"/>
                  </a:cubicBezTo>
                  <a:cubicBezTo>
                    <a:pt x="2204" y="5571"/>
                    <a:pt x="2204" y="5571"/>
                    <a:pt x="2204" y="5571"/>
                  </a:cubicBezTo>
                  <a:cubicBezTo>
                    <a:pt x="1763" y="5684"/>
                    <a:pt x="1763" y="5684"/>
                    <a:pt x="1763" y="5684"/>
                  </a:cubicBezTo>
                  <a:cubicBezTo>
                    <a:pt x="1763" y="5798"/>
                    <a:pt x="1763" y="5798"/>
                    <a:pt x="1763" y="5798"/>
                  </a:cubicBezTo>
                  <a:cubicBezTo>
                    <a:pt x="2204" y="5912"/>
                    <a:pt x="2204" y="5912"/>
                    <a:pt x="2204" y="5912"/>
                  </a:cubicBezTo>
                  <a:cubicBezTo>
                    <a:pt x="2204" y="6025"/>
                    <a:pt x="2204" y="6025"/>
                    <a:pt x="2204" y="6025"/>
                  </a:cubicBezTo>
                  <a:cubicBezTo>
                    <a:pt x="2645" y="6139"/>
                    <a:pt x="2645" y="6139"/>
                    <a:pt x="2645" y="6139"/>
                  </a:cubicBezTo>
                  <a:cubicBezTo>
                    <a:pt x="2204" y="6139"/>
                    <a:pt x="2204" y="6139"/>
                    <a:pt x="2204" y="6139"/>
                  </a:cubicBezTo>
                  <a:cubicBezTo>
                    <a:pt x="2204" y="6253"/>
                    <a:pt x="2204" y="6253"/>
                    <a:pt x="2204" y="6253"/>
                  </a:cubicBezTo>
                  <a:cubicBezTo>
                    <a:pt x="2204" y="6366"/>
                    <a:pt x="2204" y="6366"/>
                    <a:pt x="2204" y="6366"/>
                  </a:cubicBezTo>
                  <a:cubicBezTo>
                    <a:pt x="2204" y="6480"/>
                    <a:pt x="2204" y="6480"/>
                    <a:pt x="2204" y="6480"/>
                  </a:cubicBezTo>
                  <a:cubicBezTo>
                    <a:pt x="1763" y="6480"/>
                    <a:pt x="1763" y="6480"/>
                    <a:pt x="1763" y="6480"/>
                  </a:cubicBezTo>
                  <a:cubicBezTo>
                    <a:pt x="1763" y="6594"/>
                    <a:pt x="1763" y="6594"/>
                    <a:pt x="1763" y="6594"/>
                  </a:cubicBezTo>
                  <a:cubicBezTo>
                    <a:pt x="1763" y="6707"/>
                    <a:pt x="1763" y="6707"/>
                    <a:pt x="1763" y="6707"/>
                  </a:cubicBezTo>
                  <a:cubicBezTo>
                    <a:pt x="1763" y="6821"/>
                    <a:pt x="1763" y="6821"/>
                    <a:pt x="1763" y="6821"/>
                  </a:cubicBezTo>
                  <a:cubicBezTo>
                    <a:pt x="2204" y="7048"/>
                    <a:pt x="2204" y="7048"/>
                    <a:pt x="2204" y="7048"/>
                  </a:cubicBezTo>
                  <a:cubicBezTo>
                    <a:pt x="2204" y="7162"/>
                    <a:pt x="2204" y="7162"/>
                    <a:pt x="2204" y="7162"/>
                  </a:cubicBezTo>
                  <a:cubicBezTo>
                    <a:pt x="2204" y="7276"/>
                    <a:pt x="2204" y="7276"/>
                    <a:pt x="2204" y="7276"/>
                  </a:cubicBezTo>
                  <a:cubicBezTo>
                    <a:pt x="2204" y="7276"/>
                    <a:pt x="2204" y="7276"/>
                    <a:pt x="2204" y="7276"/>
                  </a:cubicBezTo>
                  <a:cubicBezTo>
                    <a:pt x="2645" y="7503"/>
                    <a:pt x="2645" y="7503"/>
                    <a:pt x="2645" y="7503"/>
                  </a:cubicBezTo>
                  <a:cubicBezTo>
                    <a:pt x="2645" y="7617"/>
                    <a:pt x="2645" y="7617"/>
                    <a:pt x="2645" y="7617"/>
                  </a:cubicBezTo>
                  <a:cubicBezTo>
                    <a:pt x="2645" y="7731"/>
                    <a:pt x="2645" y="7731"/>
                    <a:pt x="2645" y="7731"/>
                  </a:cubicBezTo>
                  <a:cubicBezTo>
                    <a:pt x="2645" y="7731"/>
                    <a:pt x="2645" y="7731"/>
                    <a:pt x="2645" y="7731"/>
                  </a:cubicBezTo>
                  <a:cubicBezTo>
                    <a:pt x="2645" y="7844"/>
                    <a:pt x="2645" y="7844"/>
                    <a:pt x="2645" y="7844"/>
                  </a:cubicBezTo>
                  <a:cubicBezTo>
                    <a:pt x="2645" y="7958"/>
                    <a:pt x="2645" y="7958"/>
                    <a:pt x="2645" y="7958"/>
                  </a:cubicBezTo>
                  <a:cubicBezTo>
                    <a:pt x="2645" y="7958"/>
                    <a:pt x="2645" y="7958"/>
                    <a:pt x="2645" y="7958"/>
                  </a:cubicBezTo>
                  <a:cubicBezTo>
                    <a:pt x="2645" y="8072"/>
                    <a:pt x="2645" y="8072"/>
                    <a:pt x="2645" y="8072"/>
                  </a:cubicBezTo>
                  <a:cubicBezTo>
                    <a:pt x="3086" y="8185"/>
                    <a:pt x="3086" y="8185"/>
                    <a:pt x="3086" y="8185"/>
                  </a:cubicBezTo>
                  <a:cubicBezTo>
                    <a:pt x="3086" y="8299"/>
                    <a:pt x="3086" y="8299"/>
                    <a:pt x="3086" y="8299"/>
                  </a:cubicBezTo>
                  <a:cubicBezTo>
                    <a:pt x="3086" y="8413"/>
                    <a:pt x="3086" y="8413"/>
                    <a:pt x="3086" y="8413"/>
                  </a:cubicBezTo>
                  <a:cubicBezTo>
                    <a:pt x="2645" y="8413"/>
                    <a:pt x="2645" y="8413"/>
                    <a:pt x="2645" y="8413"/>
                  </a:cubicBezTo>
                  <a:cubicBezTo>
                    <a:pt x="2204" y="8526"/>
                    <a:pt x="2204" y="8526"/>
                    <a:pt x="2204" y="8526"/>
                  </a:cubicBezTo>
                  <a:cubicBezTo>
                    <a:pt x="2204" y="8526"/>
                    <a:pt x="2204" y="8526"/>
                    <a:pt x="2204" y="8526"/>
                  </a:cubicBezTo>
                  <a:cubicBezTo>
                    <a:pt x="2645" y="8640"/>
                    <a:pt x="2645" y="8640"/>
                    <a:pt x="2645" y="8640"/>
                  </a:cubicBezTo>
                  <a:cubicBezTo>
                    <a:pt x="2204" y="8754"/>
                    <a:pt x="2204" y="8754"/>
                    <a:pt x="2204" y="8754"/>
                  </a:cubicBezTo>
                  <a:cubicBezTo>
                    <a:pt x="2204" y="8754"/>
                    <a:pt x="2204" y="8754"/>
                    <a:pt x="2204" y="8754"/>
                  </a:cubicBezTo>
                  <a:cubicBezTo>
                    <a:pt x="2204" y="8867"/>
                    <a:pt x="2204" y="8867"/>
                    <a:pt x="2204" y="8867"/>
                  </a:cubicBezTo>
                  <a:cubicBezTo>
                    <a:pt x="2204" y="8981"/>
                    <a:pt x="2204" y="8981"/>
                    <a:pt x="2204" y="8981"/>
                  </a:cubicBezTo>
                  <a:cubicBezTo>
                    <a:pt x="1763" y="9095"/>
                    <a:pt x="1763" y="9095"/>
                    <a:pt x="1763" y="9095"/>
                  </a:cubicBezTo>
                  <a:cubicBezTo>
                    <a:pt x="1763" y="9095"/>
                    <a:pt x="1763" y="9095"/>
                    <a:pt x="1763" y="9095"/>
                  </a:cubicBezTo>
                  <a:cubicBezTo>
                    <a:pt x="1763" y="9208"/>
                    <a:pt x="1763" y="9208"/>
                    <a:pt x="1763" y="9208"/>
                  </a:cubicBezTo>
                  <a:cubicBezTo>
                    <a:pt x="1763" y="9322"/>
                    <a:pt x="1763" y="9322"/>
                    <a:pt x="1763" y="9322"/>
                  </a:cubicBezTo>
                  <a:cubicBezTo>
                    <a:pt x="1763" y="9322"/>
                    <a:pt x="1763" y="9322"/>
                    <a:pt x="1763" y="9322"/>
                  </a:cubicBezTo>
                  <a:cubicBezTo>
                    <a:pt x="1763" y="9436"/>
                    <a:pt x="1763" y="9436"/>
                    <a:pt x="1763" y="9436"/>
                  </a:cubicBezTo>
                  <a:cubicBezTo>
                    <a:pt x="1763" y="9436"/>
                    <a:pt x="1763" y="9436"/>
                    <a:pt x="1763" y="9436"/>
                  </a:cubicBezTo>
                  <a:cubicBezTo>
                    <a:pt x="1322" y="9549"/>
                    <a:pt x="1322" y="9549"/>
                    <a:pt x="1322" y="9549"/>
                  </a:cubicBezTo>
                  <a:cubicBezTo>
                    <a:pt x="1322" y="9663"/>
                    <a:pt x="1322" y="9663"/>
                    <a:pt x="1322" y="9663"/>
                  </a:cubicBezTo>
                  <a:cubicBezTo>
                    <a:pt x="1322" y="9777"/>
                    <a:pt x="1322" y="9777"/>
                    <a:pt x="1322" y="9777"/>
                  </a:cubicBezTo>
                  <a:cubicBezTo>
                    <a:pt x="1322" y="9777"/>
                    <a:pt x="1322" y="9777"/>
                    <a:pt x="1322" y="9777"/>
                  </a:cubicBezTo>
                  <a:cubicBezTo>
                    <a:pt x="1322" y="9891"/>
                    <a:pt x="1322" y="9891"/>
                    <a:pt x="1322" y="9891"/>
                  </a:cubicBezTo>
                  <a:cubicBezTo>
                    <a:pt x="882" y="9891"/>
                    <a:pt x="882" y="9891"/>
                    <a:pt x="882" y="9891"/>
                  </a:cubicBezTo>
                  <a:cubicBezTo>
                    <a:pt x="882" y="10004"/>
                    <a:pt x="882" y="10004"/>
                    <a:pt x="882" y="10004"/>
                  </a:cubicBezTo>
                  <a:cubicBezTo>
                    <a:pt x="1322" y="10118"/>
                    <a:pt x="1322" y="10118"/>
                    <a:pt x="1322" y="10118"/>
                  </a:cubicBezTo>
                  <a:cubicBezTo>
                    <a:pt x="1322" y="10118"/>
                    <a:pt x="1322" y="10118"/>
                    <a:pt x="1322" y="10118"/>
                  </a:cubicBezTo>
                  <a:cubicBezTo>
                    <a:pt x="882" y="10232"/>
                    <a:pt x="882" y="10232"/>
                    <a:pt x="882" y="10232"/>
                  </a:cubicBezTo>
                  <a:cubicBezTo>
                    <a:pt x="882" y="10232"/>
                    <a:pt x="882" y="10232"/>
                    <a:pt x="882" y="10232"/>
                  </a:cubicBezTo>
                  <a:cubicBezTo>
                    <a:pt x="441" y="10232"/>
                    <a:pt x="441" y="10232"/>
                    <a:pt x="441" y="10232"/>
                  </a:cubicBezTo>
                  <a:cubicBezTo>
                    <a:pt x="0" y="10232"/>
                    <a:pt x="0" y="10232"/>
                    <a:pt x="0" y="10232"/>
                  </a:cubicBezTo>
                  <a:cubicBezTo>
                    <a:pt x="0" y="10232"/>
                    <a:pt x="0" y="10232"/>
                    <a:pt x="0" y="10232"/>
                  </a:cubicBezTo>
                  <a:cubicBezTo>
                    <a:pt x="441" y="10345"/>
                    <a:pt x="441" y="10345"/>
                    <a:pt x="441" y="10345"/>
                  </a:cubicBezTo>
                  <a:cubicBezTo>
                    <a:pt x="441" y="10459"/>
                    <a:pt x="441" y="10459"/>
                    <a:pt x="441" y="10459"/>
                  </a:cubicBezTo>
                  <a:cubicBezTo>
                    <a:pt x="441" y="10573"/>
                    <a:pt x="441" y="10573"/>
                    <a:pt x="441" y="10573"/>
                  </a:cubicBezTo>
                  <a:cubicBezTo>
                    <a:pt x="882" y="10686"/>
                    <a:pt x="882" y="10686"/>
                    <a:pt x="882" y="10686"/>
                  </a:cubicBezTo>
                  <a:cubicBezTo>
                    <a:pt x="882" y="10800"/>
                    <a:pt x="882" y="10800"/>
                    <a:pt x="882" y="10800"/>
                  </a:cubicBezTo>
                  <a:cubicBezTo>
                    <a:pt x="882" y="10914"/>
                    <a:pt x="882" y="10914"/>
                    <a:pt x="882" y="10914"/>
                  </a:cubicBezTo>
                  <a:cubicBezTo>
                    <a:pt x="1763" y="11141"/>
                    <a:pt x="1763" y="11141"/>
                    <a:pt x="1763" y="11141"/>
                  </a:cubicBezTo>
                  <a:cubicBezTo>
                    <a:pt x="1763" y="11255"/>
                    <a:pt x="1763" y="11255"/>
                    <a:pt x="1763" y="11255"/>
                  </a:cubicBezTo>
                  <a:cubicBezTo>
                    <a:pt x="1763" y="11255"/>
                    <a:pt x="1763" y="11255"/>
                    <a:pt x="1763" y="11255"/>
                  </a:cubicBezTo>
                  <a:cubicBezTo>
                    <a:pt x="1763" y="11368"/>
                    <a:pt x="1763" y="11368"/>
                    <a:pt x="1763" y="11368"/>
                  </a:cubicBezTo>
                  <a:cubicBezTo>
                    <a:pt x="1763" y="11596"/>
                    <a:pt x="1763" y="11596"/>
                    <a:pt x="1763" y="11596"/>
                  </a:cubicBezTo>
                  <a:cubicBezTo>
                    <a:pt x="1763" y="11596"/>
                    <a:pt x="1763" y="11596"/>
                    <a:pt x="1763" y="11596"/>
                  </a:cubicBezTo>
                  <a:cubicBezTo>
                    <a:pt x="1763" y="11709"/>
                    <a:pt x="1763" y="11709"/>
                    <a:pt x="1763" y="11709"/>
                  </a:cubicBezTo>
                  <a:cubicBezTo>
                    <a:pt x="1763" y="11709"/>
                    <a:pt x="1763" y="11709"/>
                    <a:pt x="1763" y="11709"/>
                  </a:cubicBezTo>
                  <a:cubicBezTo>
                    <a:pt x="1322" y="11709"/>
                    <a:pt x="1322" y="11709"/>
                    <a:pt x="1322" y="11709"/>
                  </a:cubicBezTo>
                  <a:cubicBezTo>
                    <a:pt x="1322" y="11709"/>
                    <a:pt x="1322" y="11709"/>
                    <a:pt x="1322" y="11709"/>
                  </a:cubicBezTo>
                  <a:cubicBezTo>
                    <a:pt x="882" y="11823"/>
                    <a:pt x="882" y="11823"/>
                    <a:pt x="882" y="11823"/>
                  </a:cubicBezTo>
                  <a:cubicBezTo>
                    <a:pt x="1322" y="11937"/>
                    <a:pt x="1322" y="11937"/>
                    <a:pt x="1322" y="11937"/>
                  </a:cubicBezTo>
                  <a:cubicBezTo>
                    <a:pt x="1322" y="11937"/>
                    <a:pt x="1322" y="11937"/>
                    <a:pt x="1322" y="11937"/>
                  </a:cubicBezTo>
                  <a:cubicBezTo>
                    <a:pt x="1322" y="12164"/>
                    <a:pt x="1322" y="12164"/>
                    <a:pt x="1322" y="12164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392"/>
                    <a:pt x="1322" y="12392"/>
                    <a:pt x="1322" y="12392"/>
                  </a:cubicBezTo>
                  <a:cubicBezTo>
                    <a:pt x="1322" y="12392"/>
                    <a:pt x="1322" y="12392"/>
                    <a:pt x="1322" y="12392"/>
                  </a:cubicBezTo>
                  <a:cubicBezTo>
                    <a:pt x="1322" y="12505"/>
                    <a:pt x="1322" y="12505"/>
                    <a:pt x="1322" y="12505"/>
                  </a:cubicBezTo>
                  <a:cubicBezTo>
                    <a:pt x="1763" y="12733"/>
                    <a:pt x="1763" y="12733"/>
                    <a:pt x="1763" y="12733"/>
                  </a:cubicBezTo>
                  <a:cubicBezTo>
                    <a:pt x="2204" y="12733"/>
                    <a:pt x="2204" y="12733"/>
                    <a:pt x="2204" y="12733"/>
                  </a:cubicBezTo>
                  <a:cubicBezTo>
                    <a:pt x="2204" y="12846"/>
                    <a:pt x="2204" y="12846"/>
                    <a:pt x="2204" y="12846"/>
                  </a:cubicBezTo>
                  <a:cubicBezTo>
                    <a:pt x="2645" y="12846"/>
                    <a:pt x="2645" y="12846"/>
                    <a:pt x="2645" y="12846"/>
                  </a:cubicBezTo>
                  <a:cubicBezTo>
                    <a:pt x="3527" y="12846"/>
                    <a:pt x="3527" y="12846"/>
                    <a:pt x="3527" y="12846"/>
                  </a:cubicBezTo>
                  <a:cubicBezTo>
                    <a:pt x="3527" y="12733"/>
                    <a:pt x="3527" y="12733"/>
                    <a:pt x="3527" y="12733"/>
                  </a:cubicBezTo>
                  <a:cubicBezTo>
                    <a:pt x="3527" y="12619"/>
                    <a:pt x="3527" y="12619"/>
                    <a:pt x="3527" y="12619"/>
                  </a:cubicBezTo>
                  <a:cubicBezTo>
                    <a:pt x="3967" y="12619"/>
                    <a:pt x="3967" y="12619"/>
                    <a:pt x="3967" y="12619"/>
                  </a:cubicBezTo>
                  <a:cubicBezTo>
                    <a:pt x="3967" y="12733"/>
                    <a:pt x="3967" y="12733"/>
                    <a:pt x="3967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3967" y="12846"/>
                    <a:pt x="3967" y="12846"/>
                    <a:pt x="3967" y="12846"/>
                  </a:cubicBezTo>
                  <a:cubicBezTo>
                    <a:pt x="3967" y="12960"/>
                    <a:pt x="3967" y="12960"/>
                    <a:pt x="3967" y="12960"/>
                  </a:cubicBezTo>
                  <a:cubicBezTo>
                    <a:pt x="3967" y="12960"/>
                    <a:pt x="3967" y="12960"/>
                    <a:pt x="3967" y="12960"/>
                  </a:cubicBezTo>
                  <a:cubicBezTo>
                    <a:pt x="4408" y="12960"/>
                    <a:pt x="4408" y="12960"/>
                    <a:pt x="4408" y="12960"/>
                  </a:cubicBezTo>
                  <a:cubicBezTo>
                    <a:pt x="4408" y="12960"/>
                    <a:pt x="4408" y="12960"/>
                    <a:pt x="4408" y="12960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849" y="13187"/>
                    <a:pt x="4849" y="13187"/>
                    <a:pt x="4849" y="13187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408" y="13074"/>
                    <a:pt x="4408" y="13074"/>
                    <a:pt x="4408" y="13074"/>
                  </a:cubicBezTo>
                  <a:cubicBezTo>
                    <a:pt x="3967" y="13074"/>
                    <a:pt x="3967" y="13074"/>
                    <a:pt x="3967" y="13074"/>
                  </a:cubicBezTo>
                  <a:cubicBezTo>
                    <a:pt x="3967" y="13187"/>
                    <a:pt x="3967" y="13187"/>
                    <a:pt x="3967" y="13187"/>
                  </a:cubicBezTo>
                  <a:cubicBezTo>
                    <a:pt x="3967" y="13187"/>
                    <a:pt x="3967" y="13187"/>
                    <a:pt x="3967" y="13187"/>
                  </a:cubicBezTo>
                  <a:cubicBezTo>
                    <a:pt x="4408" y="13301"/>
                    <a:pt x="4408" y="13301"/>
                    <a:pt x="4408" y="13301"/>
                  </a:cubicBezTo>
                  <a:cubicBezTo>
                    <a:pt x="4408" y="13301"/>
                    <a:pt x="4408" y="13301"/>
                    <a:pt x="4408" y="13301"/>
                  </a:cubicBezTo>
                  <a:cubicBezTo>
                    <a:pt x="3967" y="13301"/>
                    <a:pt x="3967" y="13301"/>
                    <a:pt x="3967" y="13301"/>
                  </a:cubicBezTo>
                  <a:cubicBezTo>
                    <a:pt x="3967" y="13301"/>
                    <a:pt x="3967" y="13301"/>
                    <a:pt x="3967" y="13301"/>
                  </a:cubicBezTo>
                  <a:cubicBezTo>
                    <a:pt x="3967" y="13415"/>
                    <a:pt x="3967" y="13415"/>
                    <a:pt x="3967" y="13415"/>
                  </a:cubicBezTo>
                  <a:cubicBezTo>
                    <a:pt x="4408" y="13528"/>
                    <a:pt x="4408" y="13528"/>
                    <a:pt x="4408" y="13528"/>
                  </a:cubicBezTo>
                  <a:cubicBezTo>
                    <a:pt x="3967" y="13642"/>
                    <a:pt x="3967" y="13642"/>
                    <a:pt x="3967" y="13642"/>
                  </a:cubicBezTo>
                  <a:cubicBezTo>
                    <a:pt x="3967" y="13642"/>
                    <a:pt x="3967" y="13642"/>
                    <a:pt x="3967" y="13642"/>
                  </a:cubicBezTo>
                  <a:cubicBezTo>
                    <a:pt x="3967" y="13756"/>
                    <a:pt x="3967" y="13756"/>
                    <a:pt x="3967" y="13756"/>
                  </a:cubicBezTo>
                  <a:cubicBezTo>
                    <a:pt x="3967" y="13756"/>
                    <a:pt x="3967" y="13756"/>
                    <a:pt x="3967" y="13756"/>
                  </a:cubicBezTo>
                  <a:cubicBezTo>
                    <a:pt x="3967" y="13869"/>
                    <a:pt x="3967" y="13869"/>
                    <a:pt x="3967" y="13869"/>
                  </a:cubicBezTo>
                  <a:cubicBezTo>
                    <a:pt x="4408" y="13869"/>
                    <a:pt x="4408" y="13869"/>
                    <a:pt x="4408" y="13869"/>
                  </a:cubicBezTo>
                  <a:cubicBezTo>
                    <a:pt x="3967" y="13983"/>
                    <a:pt x="3967" y="13983"/>
                    <a:pt x="3967" y="13983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967" y="14211"/>
                    <a:pt x="3967" y="14211"/>
                    <a:pt x="3967" y="14211"/>
                  </a:cubicBezTo>
                  <a:cubicBezTo>
                    <a:pt x="3967" y="14211"/>
                    <a:pt x="3967" y="14211"/>
                    <a:pt x="3967" y="14211"/>
                  </a:cubicBezTo>
                  <a:cubicBezTo>
                    <a:pt x="4408" y="14211"/>
                    <a:pt x="4408" y="14211"/>
                    <a:pt x="4408" y="14211"/>
                  </a:cubicBezTo>
                  <a:cubicBezTo>
                    <a:pt x="4849" y="14324"/>
                    <a:pt x="4849" y="14324"/>
                    <a:pt x="4849" y="14324"/>
                  </a:cubicBezTo>
                  <a:cubicBezTo>
                    <a:pt x="4849" y="14324"/>
                    <a:pt x="4849" y="14324"/>
                    <a:pt x="4849" y="14324"/>
                  </a:cubicBezTo>
                  <a:cubicBezTo>
                    <a:pt x="4849" y="14438"/>
                    <a:pt x="4849" y="14438"/>
                    <a:pt x="4849" y="14438"/>
                  </a:cubicBezTo>
                  <a:cubicBezTo>
                    <a:pt x="5290" y="14438"/>
                    <a:pt x="5290" y="14438"/>
                    <a:pt x="5290" y="14438"/>
                  </a:cubicBezTo>
                  <a:cubicBezTo>
                    <a:pt x="5290" y="14552"/>
                    <a:pt x="5290" y="14552"/>
                    <a:pt x="5290" y="14552"/>
                  </a:cubicBezTo>
                  <a:cubicBezTo>
                    <a:pt x="4849" y="14665"/>
                    <a:pt x="4849" y="14665"/>
                    <a:pt x="4849" y="14665"/>
                  </a:cubicBezTo>
                  <a:cubicBezTo>
                    <a:pt x="4408" y="14779"/>
                    <a:pt x="4408" y="14779"/>
                    <a:pt x="4408" y="14779"/>
                  </a:cubicBezTo>
                  <a:cubicBezTo>
                    <a:pt x="3967" y="14779"/>
                    <a:pt x="3967" y="14779"/>
                    <a:pt x="3967" y="14779"/>
                  </a:cubicBezTo>
                  <a:cubicBezTo>
                    <a:pt x="3967" y="14893"/>
                    <a:pt x="3967" y="14893"/>
                    <a:pt x="3967" y="14893"/>
                  </a:cubicBezTo>
                  <a:cubicBezTo>
                    <a:pt x="4408" y="14893"/>
                    <a:pt x="4408" y="14893"/>
                    <a:pt x="4408" y="14893"/>
                  </a:cubicBezTo>
                  <a:cubicBezTo>
                    <a:pt x="3967" y="15006"/>
                    <a:pt x="3967" y="15006"/>
                    <a:pt x="3967" y="15006"/>
                  </a:cubicBezTo>
                  <a:cubicBezTo>
                    <a:pt x="3967" y="15006"/>
                    <a:pt x="3967" y="15006"/>
                    <a:pt x="3967" y="15006"/>
                  </a:cubicBezTo>
                  <a:cubicBezTo>
                    <a:pt x="4408" y="15120"/>
                    <a:pt x="4408" y="15120"/>
                    <a:pt x="4408" y="15120"/>
                  </a:cubicBezTo>
                  <a:cubicBezTo>
                    <a:pt x="3967" y="15120"/>
                    <a:pt x="3967" y="15120"/>
                    <a:pt x="3967" y="15120"/>
                  </a:cubicBezTo>
                  <a:cubicBezTo>
                    <a:pt x="3967" y="15347"/>
                    <a:pt x="3967" y="15347"/>
                    <a:pt x="3967" y="15347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967" y="15461"/>
                    <a:pt x="3967" y="15461"/>
                    <a:pt x="3967" y="15461"/>
                  </a:cubicBezTo>
                  <a:cubicBezTo>
                    <a:pt x="3967" y="15461"/>
                    <a:pt x="3967" y="15461"/>
                    <a:pt x="3967" y="15461"/>
                  </a:cubicBezTo>
                  <a:cubicBezTo>
                    <a:pt x="3967" y="15688"/>
                    <a:pt x="3967" y="15688"/>
                    <a:pt x="3967" y="15688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802"/>
                    <a:pt x="3527" y="15802"/>
                    <a:pt x="3527" y="15802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575"/>
                    <a:pt x="3527" y="15575"/>
                    <a:pt x="3527" y="15575"/>
                  </a:cubicBezTo>
                  <a:cubicBezTo>
                    <a:pt x="3527" y="15461"/>
                    <a:pt x="3527" y="15461"/>
                    <a:pt x="3527" y="15461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086" y="15461"/>
                    <a:pt x="3086" y="15461"/>
                    <a:pt x="3086" y="15461"/>
                  </a:cubicBezTo>
                  <a:cubicBezTo>
                    <a:pt x="2645" y="15461"/>
                    <a:pt x="2645" y="15461"/>
                    <a:pt x="2645" y="15461"/>
                  </a:cubicBezTo>
                  <a:cubicBezTo>
                    <a:pt x="2204" y="15461"/>
                    <a:pt x="2204" y="15461"/>
                    <a:pt x="2204" y="15461"/>
                  </a:cubicBezTo>
                  <a:cubicBezTo>
                    <a:pt x="2204" y="15461"/>
                    <a:pt x="2204" y="15461"/>
                    <a:pt x="2204" y="15461"/>
                  </a:cubicBezTo>
                  <a:cubicBezTo>
                    <a:pt x="2645" y="15461"/>
                    <a:pt x="2645" y="15461"/>
                    <a:pt x="2645" y="15461"/>
                  </a:cubicBezTo>
                  <a:cubicBezTo>
                    <a:pt x="3086" y="15347"/>
                    <a:pt x="3086" y="15347"/>
                    <a:pt x="3086" y="15347"/>
                  </a:cubicBezTo>
                  <a:cubicBezTo>
                    <a:pt x="3086" y="15234"/>
                    <a:pt x="3086" y="15234"/>
                    <a:pt x="3086" y="15234"/>
                  </a:cubicBezTo>
                  <a:cubicBezTo>
                    <a:pt x="2645" y="15234"/>
                    <a:pt x="2645" y="15234"/>
                    <a:pt x="2645" y="15234"/>
                  </a:cubicBezTo>
                  <a:cubicBezTo>
                    <a:pt x="2204" y="15234"/>
                    <a:pt x="2204" y="15234"/>
                    <a:pt x="2204" y="15234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322" y="15234"/>
                    <a:pt x="1322" y="15234"/>
                    <a:pt x="1322" y="15234"/>
                  </a:cubicBezTo>
                  <a:cubicBezTo>
                    <a:pt x="1322" y="15234"/>
                    <a:pt x="1322" y="15234"/>
                    <a:pt x="1322" y="15234"/>
                  </a:cubicBezTo>
                  <a:cubicBezTo>
                    <a:pt x="1322" y="15347"/>
                    <a:pt x="1322" y="15347"/>
                    <a:pt x="1322" y="15347"/>
                  </a:cubicBezTo>
                  <a:cubicBezTo>
                    <a:pt x="1322" y="15461"/>
                    <a:pt x="1322" y="15461"/>
                    <a:pt x="1322" y="15461"/>
                  </a:cubicBezTo>
                  <a:cubicBezTo>
                    <a:pt x="1763" y="15461"/>
                    <a:pt x="1763" y="15461"/>
                    <a:pt x="1763" y="15461"/>
                  </a:cubicBezTo>
                  <a:cubicBezTo>
                    <a:pt x="1763" y="15461"/>
                    <a:pt x="1763" y="15461"/>
                    <a:pt x="1763" y="15461"/>
                  </a:cubicBezTo>
                  <a:cubicBezTo>
                    <a:pt x="1322" y="15461"/>
                    <a:pt x="1322" y="15461"/>
                    <a:pt x="1322" y="15461"/>
                  </a:cubicBezTo>
                  <a:cubicBezTo>
                    <a:pt x="1322" y="15575"/>
                    <a:pt x="1322" y="15575"/>
                    <a:pt x="1322" y="15575"/>
                  </a:cubicBezTo>
                  <a:cubicBezTo>
                    <a:pt x="882" y="15575"/>
                    <a:pt x="882" y="15575"/>
                    <a:pt x="882" y="15575"/>
                  </a:cubicBezTo>
                  <a:cubicBezTo>
                    <a:pt x="882" y="15688"/>
                    <a:pt x="882" y="15688"/>
                    <a:pt x="882" y="15688"/>
                  </a:cubicBezTo>
                  <a:cubicBezTo>
                    <a:pt x="441" y="15802"/>
                    <a:pt x="441" y="15802"/>
                    <a:pt x="441" y="15802"/>
                  </a:cubicBezTo>
                  <a:cubicBezTo>
                    <a:pt x="441" y="15802"/>
                    <a:pt x="441" y="15802"/>
                    <a:pt x="441" y="15802"/>
                  </a:cubicBezTo>
                  <a:cubicBezTo>
                    <a:pt x="882" y="16029"/>
                    <a:pt x="882" y="16029"/>
                    <a:pt x="882" y="16029"/>
                  </a:cubicBezTo>
                  <a:cubicBezTo>
                    <a:pt x="1322" y="16029"/>
                    <a:pt x="1322" y="16029"/>
                    <a:pt x="1322" y="16029"/>
                  </a:cubicBezTo>
                  <a:cubicBezTo>
                    <a:pt x="1322" y="15916"/>
                    <a:pt x="1322" y="15916"/>
                    <a:pt x="1322" y="15916"/>
                  </a:cubicBezTo>
                  <a:cubicBezTo>
                    <a:pt x="1322" y="15916"/>
                    <a:pt x="1322" y="15916"/>
                    <a:pt x="1322" y="15916"/>
                  </a:cubicBezTo>
                  <a:cubicBezTo>
                    <a:pt x="882" y="15916"/>
                    <a:pt x="882" y="15916"/>
                    <a:pt x="882" y="15916"/>
                  </a:cubicBezTo>
                  <a:cubicBezTo>
                    <a:pt x="882" y="15802"/>
                    <a:pt x="882" y="15802"/>
                    <a:pt x="882" y="15802"/>
                  </a:cubicBezTo>
                  <a:cubicBezTo>
                    <a:pt x="1322" y="15688"/>
                    <a:pt x="1322" y="15688"/>
                    <a:pt x="1322" y="15688"/>
                  </a:cubicBezTo>
                  <a:cubicBezTo>
                    <a:pt x="1763" y="15688"/>
                    <a:pt x="1763" y="15688"/>
                    <a:pt x="1763" y="15688"/>
                  </a:cubicBezTo>
                  <a:cubicBezTo>
                    <a:pt x="1763" y="15688"/>
                    <a:pt x="1763" y="15688"/>
                    <a:pt x="1763" y="15688"/>
                  </a:cubicBezTo>
                  <a:cubicBezTo>
                    <a:pt x="1763" y="15802"/>
                    <a:pt x="1763" y="15802"/>
                    <a:pt x="1763" y="15802"/>
                  </a:cubicBezTo>
                  <a:cubicBezTo>
                    <a:pt x="2204" y="15802"/>
                    <a:pt x="2204" y="15802"/>
                    <a:pt x="2204" y="15802"/>
                  </a:cubicBezTo>
                  <a:cubicBezTo>
                    <a:pt x="2645" y="15802"/>
                    <a:pt x="2645" y="15802"/>
                    <a:pt x="2645" y="15802"/>
                  </a:cubicBezTo>
                  <a:cubicBezTo>
                    <a:pt x="2645" y="15802"/>
                    <a:pt x="2645" y="15802"/>
                    <a:pt x="2645" y="15802"/>
                  </a:cubicBezTo>
                  <a:cubicBezTo>
                    <a:pt x="3086" y="15802"/>
                    <a:pt x="3086" y="15802"/>
                    <a:pt x="3086" y="15802"/>
                  </a:cubicBezTo>
                  <a:cubicBezTo>
                    <a:pt x="3086" y="15916"/>
                    <a:pt x="3086" y="15916"/>
                    <a:pt x="3086" y="15916"/>
                  </a:cubicBezTo>
                  <a:cubicBezTo>
                    <a:pt x="3527" y="15916"/>
                    <a:pt x="3527" y="15916"/>
                    <a:pt x="3527" y="15916"/>
                  </a:cubicBezTo>
                  <a:cubicBezTo>
                    <a:pt x="3967" y="16029"/>
                    <a:pt x="3967" y="16029"/>
                    <a:pt x="3967" y="16029"/>
                  </a:cubicBezTo>
                  <a:cubicBezTo>
                    <a:pt x="3527" y="16029"/>
                    <a:pt x="3527" y="16029"/>
                    <a:pt x="3527" y="16029"/>
                  </a:cubicBezTo>
                  <a:cubicBezTo>
                    <a:pt x="3527" y="16029"/>
                    <a:pt x="3527" y="16029"/>
                    <a:pt x="3527" y="16029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257"/>
                    <a:pt x="3527" y="16257"/>
                    <a:pt x="3527" y="16257"/>
                  </a:cubicBezTo>
                  <a:cubicBezTo>
                    <a:pt x="3967" y="16257"/>
                    <a:pt x="3967" y="16257"/>
                    <a:pt x="3967" y="16257"/>
                  </a:cubicBezTo>
                  <a:cubicBezTo>
                    <a:pt x="3967" y="16371"/>
                    <a:pt x="3967" y="16371"/>
                    <a:pt x="3967" y="16371"/>
                  </a:cubicBezTo>
                  <a:cubicBezTo>
                    <a:pt x="3527" y="16257"/>
                    <a:pt x="3527" y="16257"/>
                    <a:pt x="3527" y="16257"/>
                  </a:cubicBezTo>
                  <a:cubicBezTo>
                    <a:pt x="3086" y="16257"/>
                    <a:pt x="3086" y="16257"/>
                    <a:pt x="3086" y="16257"/>
                  </a:cubicBezTo>
                  <a:cubicBezTo>
                    <a:pt x="3086" y="16257"/>
                    <a:pt x="3086" y="16257"/>
                    <a:pt x="3086" y="16257"/>
                  </a:cubicBezTo>
                  <a:cubicBezTo>
                    <a:pt x="3086" y="16371"/>
                    <a:pt x="3086" y="16371"/>
                    <a:pt x="3086" y="16371"/>
                  </a:cubicBezTo>
                  <a:cubicBezTo>
                    <a:pt x="3527" y="16371"/>
                    <a:pt x="3527" y="16371"/>
                    <a:pt x="3527" y="16371"/>
                  </a:cubicBezTo>
                  <a:cubicBezTo>
                    <a:pt x="3527" y="16484"/>
                    <a:pt x="3527" y="16484"/>
                    <a:pt x="3527" y="16484"/>
                  </a:cubicBezTo>
                  <a:cubicBezTo>
                    <a:pt x="3967" y="16484"/>
                    <a:pt x="3967" y="16484"/>
                    <a:pt x="3967" y="16484"/>
                  </a:cubicBezTo>
                  <a:cubicBezTo>
                    <a:pt x="4408" y="16371"/>
                    <a:pt x="4408" y="16371"/>
                    <a:pt x="4408" y="16371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5290" y="16371"/>
                    <a:pt x="5290" y="16371"/>
                    <a:pt x="5290" y="16371"/>
                  </a:cubicBezTo>
                  <a:cubicBezTo>
                    <a:pt x="5290" y="16484"/>
                    <a:pt x="5290" y="16484"/>
                    <a:pt x="5290" y="16484"/>
                  </a:cubicBezTo>
                  <a:cubicBezTo>
                    <a:pt x="5290" y="16484"/>
                    <a:pt x="5290" y="16484"/>
                    <a:pt x="5290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408" y="16598"/>
                    <a:pt x="4408" y="16598"/>
                    <a:pt x="4408" y="16598"/>
                  </a:cubicBezTo>
                  <a:cubicBezTo>
                    <a:pt x="4408" y="16484"/>
                    <a:pt x="4408" y="16484"/>
                    <a:pt x="4408" y="16484"/>
                  </a:cubicBezTo>
                  <a:cubicBezTo>
                    <a:pt x="3527" y="16598"/>
                    <a:pt x="3527" y="16598"/>
                    <a:pt x="3527" y="16598"/>
                  </a:cubicBezTo>
                  <a:cubicBezTo>
                    <a:pt x="3527" y="16598"/>
                    <a:pt x="3527" y="16598"/>
                    <a:pt x="3527" y="16598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967" y="16712"/>
                    <a:pt x="3967" y="16712"/>
                    <a:pt x="3967" y="16712"/>
                  </a:cubicBezTo>
                  <a:cubicBezTo>
                    <a:pt x="3967" y="16825"/>
                    <a:pt x="3967" y="16825"/>
                    <a:pt x="3967" y="16825"/>
                  </a:cubicBezTo>
                  <a:cubicBezTo>
                    <a:pt x="4408" y="16825"/>
                    <a:pt x="4408" y="16825"/>
                    <a:pt x="4408" y="16825"/>
                  </a:cubicBezTo>
                  <a:cubicBezTo>
                    <a:pt x="4849" y="16825"/>
                    <a:pt x="4849" y="16825"/>
                    <a:pt x="4849" y="16825"/>
                  </a:cubicBezTo>
                  <a:cubicBezTo>
                    <a:pt x="4849" y="16825"/>
                    <a:pt x="4849" y="16825"/>
                    <a:pt x="4849" y="16825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7053"/>
                    <a:pt x="4408" y="17053"/>
                    <a:pt x="4408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4408" y="17280"/>
                    <a:pt x="4408" y="17280"/>
                    <a:pt x="4408" y="17280"/>
                  </a:cubicBezTo>
                  <a:cubicBezTo>
                    <a:pt x="4408" y="17394"/>
                    <a:pt x="4408" y="17394"/>
                    <a:pt x="4408" y="17394"/>
                  </a:cubicBezTo>
                  <a:cubicBezTo>
                    <a:pt x="4408" y="17507"/>
                    <a:pt x="4408" y="17507"/>
                    <a:pt x="4408" y="17507"/>
                  </a:cubicBezTo>
                  <a:cubicBezTo>
                    <a:pt x="4849" y="17621"/>
                    <a:pt x="4849" y="17621"/>
                    <a:pt x="4849" y="17621"/>
                  </a:cubicBezTo>
                  <a:cubicBezTo>
                    <a:pt x="5290" y="17621"/>
                    <a:pt x="5290" y="17621"/>
                    <a:pt x="5290" y="17621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290" y="17280"/>
                    <a:pt x="5290" y="17280"/>
                    <a:pt x="5290" y="17280"/>
                  </a:cubicBezTo>
                  <a:cubicBezTo>
                    <a:pt x="5731" y="17280"/>
                    <a:pt x="5731" y="17280"/>
                    <a:pt x="5731" y="17280"/>
                  </a:cubicBezTo>
                  <a:cubicBezTo>
                    <a:pt x="5731" y="17280"/>
                    <a:pt x="5731" y="17280"/>
                    <a:pt x="5731" y="17280"/>
                  </a:cubicBezTo>
                  <a:cubicBezTo>
                    <a:pt x="5290" y="17280"/>
                    <a:pt x="5290" y="17280"/>
                    <a:pt x="5290" y="17280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731" y="17621"/>
                    <a:pt x="5731" y="17621"/>
                    <a:pt x="5731" y="17621"/>
                  </a:cubicBezTo>
                  <a:cubicBezTo>
                    <a:pt x="5731" y="17507"/>
                    <a:pt x="5731" y="17507"/>
                    <a:pt x="5731" y="17507"/>
                  </a:cubicBezTo>
                  <a:cubicBezTo>
                    <a:pt x="5731" y="17621"/>
                    <a:pt x="5731" y="17621"/>
                    <a:pt x="5731" y="17621"/>
                  </a:cubicBezTo>
                  <a:cubicBezTo>
                    <a:pt x="5290" y="17621"/>
                    <a:pt x="5290" y="17621"/>
                    <a:pt x="5290" y="17621"/>
                  </a:cubicBezTo>
                  <a:cubicBezTo>
                    <a:pt x="4849" y="17735"/>
                    <a:pt x="4849" y="17735"/>
                    <a:pt x="4849" y="17735"/>
                  </a:cubicBezTo>
                  <a:cubicBezTo>
                    <a:pt x="4849" y="17735"/>
                    <a:pt x="4849" y="17735"/>
                    <a:pt x="4849" y="17735"/>
                  </a:cubicBezTo>
                  <a:cubicBezTo>
                    <a:pt x="4849" y="17848"/>
                    <a:pt x="4849" y="17848"/>
                    <a:pt x="4849" y="17848"/>
                  </a:cubicBezTo>
                  <a:cubicBezTo>
                    <a:pt x="4849" y="17848"/>
                    <a:pt x="4849" y="17848"/>
                    <a:pt x="4849" y="17848"/>
                  </a:cubicBezTo>
                  <a:cubicBezTo>
                    <a:pt x="4849" y="17962"/>
                    <a:pt x="4849" y="17962"/>
                    <a:pt x="4849" y="17962"/>
                  </a:cubicBezTo>
                  <a:cubicBezTo>
                    <a:pt x="4408" y="17962"/>
                    <a:pt x="4408" y="17962"/>
                    <a:pt x="4408" y="17962"/>
                  </a:cubicBezTo>
                  <a:cubicBezTo>
                    <a:pt x="4408" y="18076"/>
                    <a:pt x="4408" y="18076"/>
                    <a:pt x="4408" y="18076"/>
                  </a:cubicBezTo>
                  <a:cubicBezTo>
                    <a:pt x="5290" y="18189"/>
                    <a:pt x="5290" y="18189"/>
                    <a:pt x="5290" y="18189"/>
                  </a:cubicBezTo>
                  <a:cubicBezTo>
                    <a:pt x="5731" y="18189"/>
                    <a:pt x="5731" y="18189"/>
                    <a:pt x="5731" y="18189"/>
                  </a:cubicBezTo>
                  <a:cubicBezTo>
                    <a:pt x="6171" y="18189"/>
                    <a:pt x="6171" y="18189"/>
                    <a:pt x="6171" y="18189"/>
                  </a:cubicBezTo>
                  <a:cubicBezTo>
                    <a:pt x="6171" y="18303"/>
                    <a:pt x="6171" y="18303"/>
                    <a:pt x="6171" y="18303"/>
                  </a:cubicBezTo>
                  <a:cubicBezTo>
                    <a:pt x="5731" y="18303"/>
                    <a:pt x="5731" y="18303"/>
                    <a:pt x="5731" y="18303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612" y="18303"/>
                    <a:pt x="6612" y="18303"/>
                    <a:pt x="6612" y="18303"/>
                  </a:cubicBezTo>
                  <a:cubicBezTo>
                    <a:pt x="6612" y="18417"/>
                    <a:pt x="6612" y="18417"/>
                    <a:pt x="6612" y="18417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5731" y="18531"/>
                    <a:pt x="5731" y="18531"/>
                    <a:pt x="5731" y="18531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6171" y="18644"/>
                    <a:pt x="6171" y="18644"/>
                    <a:pt x="6171" y="18644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7053" y="18644"/>
                    <a:pt x="7053" y="18644"/>
                    <a:pt x="7053" y="18644"/>
                  </a:cubicBezTo>
                  <a:cubicBezTo>
                    <a:pt x="7053" y="18758"/>
                    <a:pt x="7053" y="18758"/>
                    <a:pt x="7053" y="18758"/>
                  </a:cubicBezTo>
                  <a:cubicBezTo>
                    <a:pt x="7053" y="18872"/>
                    <a:pt x="7053" y="18872"/>
                    <a:pt x="7053" y="18872"/>
                  </a:cubicBezTo>
                  <a:cubicBezTo>
                    <a:pt x="7053" y="18872"/>
                    <a:pt x="7053" y="18872"/>
                    <a:pt x="7053" y="18872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7053" y="18985"/>
                    <a:pt x="7053" y="18985"/>
                    <a:pt x="7053" y="18985"/>
                  </a:cubicBezTo>
                  <a:cubicBezTo>
                    <a:pt x="7053" y="18985"/>
                    <a:pt x="7053" y="18985"/>
                    <a:pt x="7053" y="18985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494" y="19213"/>
                    <a:pt x="7494" y="19213"/>
                    <a:pt x="7494" y="19213"/>
                  </a:cubicBezTo>
                  <a:cubicBezTo>
                    <a:pt x="7935" y="19213"/>
                    <a:pt x="7935" y="19213"/>
                    <a:pt x="7935" y="19213"/>
                  </a:cubicBezTo>
                  <a:cubicBezTo>
                    <a:pt x="7494" y="19099"/>
                    <a:pt x="7494" y="19099"/>
                    <a:pt x="7494" y="19099"/>
                  </a:cubicBezTo>
                  <a:cubicBezTo>
                    <a:pt x="7935" y="18985"/>
                    <a:pt x="7935" y="18985"/>
                    <a:pt x="7935" y="18985"/>
                  </a:cubicBezTo>
                  <a:cubicBezTo>
                    <a:pt x="7494" y="18985"/>
                    <a:pt x="7494" y="18985"/>
                    <a:pt x="7494" y="18985"/>
                  </a:cubicBezTo>
                  <a:cubicBezTo>
                    <a:pt x="7935" y="18985"/>
                    <a:pt x="7935" y="18985"/>
                    <a:pt x="7935" y="18985"/>
                  </a:cubicBezTo>
                  <a:cubicBezTo>
                    <a:pt x="7935" y="19099"/>
                    <a:pt x="7935" y="19099"/>
                    <a:pt x="7935" y="19099"/>
                  </a:cubicBezTo>
                  <a:cubicBezTo>
                    <a:pt x="8376" y="19099"/>
                    <a:pt x="8376" y="19099"/>
                    <a:pt x="8376" y="19099"/>
                  </a:cubicBezTo>
                  <a:cubicBezTo>
                    <a:pt x="8376" y="19099"/>
                    <a:pt x="8376" y="19099"/>
                    <a:pt x="8376" y="19099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7935" y="18872"/>
                    <a:pt x="7935" y="18872"/>
                    <a:pt x="7935" y="18872"/>
                  </a:cubicBezTo>
                  <a:cubicBezTo>
                    <a:pt x="7935" y="18872"/>
                    <a:pt x="7935" y="18872"/>
                    <a:pt x="7935" y="18872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8816" y="18872"/>
                    <a:pt x="8816" y="18872"/>
                    <a:pt x="8816" y="18872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9257" y="18985"/>
                    <a:pt x="9257" y="18985"/>
                    <a:pt x="9257" y="18985"/>
                  </a:cubicBezTo>
                  <a:cubicBezTo>
                    <a:pt x="9257" y="18872"/>
                    <a:pt x="9257" y="18872"/>
                    <a:pt x="9257" y="18872"/>
                  </a:cubicBezTo>
                  <a:cubicBezTo>
                    <a:pt x="8816" y="18872"/>
                    <a:pt x="8816" y="18872"/>
                    <a:pt x="8816" y="18872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7935" y="18758"/>
                    <a:pt x="7935" y="18758"/>
                    <a:pt x="7935" y="18758"/>
                  </a:cubicBezTo>
                  <a:cubicBezTo>
                    <a:pt x="8376" y="18758"/>
                    <a:pt x="8376" y="18758"/>
                    <a:pt x="8376" y="18758"/>
                  </a:cubicBezTo>
                  <a:cubicBezTo>
                    <a:pt x="8816" y="18758"/>
                    <a:pt x="8816" y="18758"/>
                    <a:pt x="8816" y="18758"/>
                  </a:cubicBezTo>
                  <a:cubicBezTo>
                    <a:pt x="9698" y="18872"/>
                    <a:pt x="9698" y="18872"/>
                    <a:pt x="9698" y="18872"/>
                  </a:cubicBezTo>
                  <a:cubicBezTo>
                    <a:pt x="9698" y="18985"/>
                    <a:pt x="9698" y="18985"/>
                    <a:pt x="9698" y="18985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9698" y="19213"/>
                    <a:pt x="9698" y="19213"/>
                    <a:pt x="9698" y="19213"/>
                  </a:cubicBezTo>
                  <a:cubicBezTo>
                    <a:pt x="9698" y="19326"/>
                    <a:pt x="9698" y="19326"/>
                    <a:pt x="9698" y="19326"/>
                  </a:cubicBezTo>
                  <a:cubicBezTo>
                    <a:pt x="9257" y="19326"/>
                    <a:pt x="9257" y="19326"/>
                    <a:pt x="9257" y="19326"/>
                  </a:cubicBezTo>
                  <a:cubicBezTo>
                    <a:pt x="9698" y="19213"/>
                    <a:pt x="9698" y="19213"/>
                    <a:pt x="9698" y="19213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8816" y="19099"/>
                    <a:pt x="8816" y="19099"/>
                    <a:pt x="8816" y="19099"/>
                  </a:cubicBezTo>
                  <a:cubicBezTo>
                    <a:pt x="8816" y="19099"/>
                    <a:pt x="8816" y="19099"/>
                    <a:pt x="8816" y="19099"/>
                  </a:cubicBezTo>
                  <a:cubicBezTo>
                    <a:pt x="8816" y="19213"/>
                    <a:pt x="8816" y="19213"/>
                    <a:pt x="8816" y="19213"/>
                  </a:cubicBezTo>
                  <a:cubicBezTo>
                    <a:pt x="8816" y="19213"/>
                    <a:pt x="8816" y="19213"/>
                    <a:pt x="8816" y="19213"/>
                  </a:cubicBezTo>
                  <a:cubicBezTo>
                    <a:pt x="8816" y="19326"/>
                    <a:pt x="8816" y="19326"/>
                    <a:pt x="8816" y="19326"/>
                  </a:cubicBezTo>
                  <a:cubicBezTo>
                    <a:pt x="8816" y="19326"/>
                    <a:pt x="8816" y="19326"/>
                    <a:pt x="8816" y="19326"/>
                  </a:cubicBezTo>
                  <a:cubicBezTo>
                    <a:pt x="8376" y="19213"/>
                    <a:pt x="8376" y="19213"/>
                    <a:pt x="8376" y="19213"/>
                  </a:cubicBezTo>
                  <a:cubicBezTo>
                    <a:pt x="8376" y="19213"/>
                    <a:pt x="8376" y="19213"/>
                    <a:pt x="8376" y="19213"/>
                  </a:cubicBezTo>
                  <a:cubicBezTo>
                    <a:pt x="7935" y="19213"/>
                    <a:pt x="7935" y="19213"/>
                    <a:pt x="7935" y="19213"/>
                  </a:cubicBezTo>
                  <a:cubicBezTo>
                    <a:pt x="7494" y="19213"/>
                    <a:pt x="7494" y="19213"/>
                    <a:pt x="7494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494" y="19326"/>
                    <a:pt x="7494" y="19326"/>
                    <a:pt x="7494" y="19326"/>
                  </a:cubicBezTo>
                  <a:cubicBezTo>
                    <a:pt x="7494" y="19440"/>
                    <a:pt x="7494" y="19440"/>
                    <a:pt x="7494" y="19440"/>
                  </a:cubicBezTo>
                  <a:cubicBezTo>
                    <a:pt x="7935" y="19554"/>
                    <a:pt x="7935" y="19554"/>
                    <a:pt x="7935" y="19554"/>
                  </a:cubicBezTo>
                  <a:cubicBezTo>
                    <a:pt x="7935" y="19554"/>
                    <a:pt x="7935" y="19554"/>
                    <a:pt x="7935" y="19554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8376" y="19554"/>
                    <a:pt x="8376" y="19554"/>
                    <a:pt x="8376" y="19554"/>
                  </a:cubicBezTo>
                  <a:cubicBezTo>
                    <a:pt x="8376" y="19667"/>
                    <a:pt x="8376" y="19667"/>
                    <a:pt x="8376" y="19667"/>
                  </a:cubicBezTo>
                  <a:cubicBezTo>
                    <a:pt x="8816" y="19667"/>
                    <a:pt x="8816" y="19667"/>
                    <a:pt x="8816" y="19667"/>
                  </a:cubicBezTo>
                  <a:cubicBezTo>
                    <a:pt x="8816" y="19667"/>
                    <a:pt x="8816" y="19667"/>
                    <a:pt x="8816" y="19667"/>
                  </a:cubicBezTo>
                  <a:cubicBezTo>
                    <a:pt x="8376" y="19667"/>
                    <a:pt x="8376" y="19667"/>
                    <a:pt x="8376" y="19667"/>
                  </a:cubicBezTo>
                  <a:cubicBezTo>
                    <a:pt x="7935" y="19781"/>
                    <a:pt x="7935" y="19781"/>
                    <a:pt x="7935" y="19781"/>
                  </a:cubicBezTo>
                  <a:cubicBezTo>
                    <a:pt x="8376" y="19781"/>
                    <a:pt x="8376" y="19781"/>
                    <a:pt x="8376" y="19781"/>
                  </a:cubicBezTo>
                  <a:cubicBezTo>
                    <a:pt x="8816" y="19781"/>
                    <a:pt x="8816" y="19781"/>
                    <a:pt x="8816" y="19781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257" y="19667"/>
                    <a:pt x="9257" y="19667"/>
                    <a:pt x="9257" y="19667"/>
                  </a:cubicBezTo>
                  <a:cubicBezTo>
                    <a:pt x="9698" y="19667"/>
                    <a:pt x="9698" y="19667"/>
                    <a:pt x="9698" y="19667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8816" y="19554"/>
                    <a:pt x="8816" y="19554"/>
                    <a:pt x="8816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698" y="19440"/>
                    <a:pt x="9698" y="19440"/>
                    <a:pt x="9698" y="19440"/>
                  </a:cubicBezTo>
                  <a:cubicBezTo>
                    <a:pt x="10139" y="19440"/>
                    <a:pt x="10139" y="19440"/>
                    <a:pt x="10139" y="19440"/>
                  </a:cubicBezTo>
                  <a:cubicBezTo>
                    <a:pt x="10139" y="19554"/>
                    <a:pt x="10139" y="19554"/>
                    <a:pt x="10139" y="19554"/>
                  </a:cubicBezTo>
                  <a:cubicBezTo>
                    <a:pt x="10139" y="19554"/>
                    <a:pt x="10139" y="19554"/>
                    <a:pt x="10139" y="19554"/>
                  </a:cubicBezTo>
                  <a:cubicBezTo>
                    <a:pt x="10580" y="19440"/>
                    <a:pt x="10580" y="19440"/>
                    <a:pt x="10580" y="19440"/>
                  </a:cubicBezTo>
                  <a:cubicBezTo>
                    <a:pt x="11020" y="19440"/>
                    <a:pt x="11020" y="19440"/>
                    <a:pt x="11020" y="19440"/>
                  </a:cubicBezTo>
                  <a:cubicBezTo>
                    <a:pt x="11020" y="19440"/>
                    <a:pt x="11020" y="19440"/>
                    <a:pt x="11020" y="19440"/>
                  </a:cubicBezTo>
                  <a:cubicBezTo>
                    <a:pt x="11461" y="19440"/>
                    <a:pt x="11461" y="19440"/>
                    <a:pt x="11461" y="19440"/>
                  </a:cubicBezTo>
                  <a:cubicBezTo>
                    <a:pt x="11902" y="19440"/>
                    <a:pt x="11902" y="19440"/>
                    <a:pt x="11902" y="19440"/>
                  </a:cubicBezTo>
                  <a:cubicBezTo>
                    <a:pt x="11902" y="19554"/>
                    <a:pt x="11902" y="19554"/>
                    <a:pt x="11902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020" y="19554"/>
                    <a:pt x="11020" y="19554"/>
                    <a:pt x="11020" y="19554"/>
                  </a:cubicBezTo>
                  <a:cubicBezTo>
                    <a:pt x="10580" y="19554"/>
                    <a:pt x="10580" y="19554"/>
                    <a:pt x="10580" y="19554"/>
                  </a:cubicBezTo>
                  <a:cubicBezTo>
                    <a:pt x="10139" y="19667"/>
                    <a:pt x="10139" y="19667"/>
                    <a:pt x="10139" y="19667"/>
                  </a:cubicBezTo>
                  <a:cubicBezTo>
                    <a:pt x="10139" y="19667"/>
                    <a:pt x="10139" y="19667"/>
                    <a:pt x="10139" y="19667"/>
                  </a:cubicBezTo>
                  <a:cubicBezTo>
                    <a:pt x="9698" y="19667"/>
                    <a:pt x="9698" y="19667"/>
                    <a:pt x="9698" y="19667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698" y="19895"/>
                    <a:pt x="9698" y="19895"/>
                    <a:pt x="9698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698" y="19895"/>
                    <a:pt x="9698" y="19895"/>
                    <a:pt x="9698" y="19895"/>
                  </a:cubicBezTo>
                  <a:cubicBezTo>
                    <a:pt x="9698" y="20008"/>
                    <a:pt x="9698" y="20008"/>
                    <a:pt x="9698" y="20008"/>
                  </a:cubicBezTo>
                  <a:cubicBezTo>
                    <a:pt x="9698" y="20008"/>
                    <a:pt x="9698" y="20008"/>
                    <a:pt x="9698" y="20008"/>
                  </a:cubicBezTo>
                  <a:cubicBezTo>
                    <a:pt x="10139" y="20122"/>
                    <a:pt x="10139" y="20122"/>
                    <a:pt x="10139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008"/>
                    <a:pt x="10580" y="20008"/>
                    <a:pt x="1058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19895"/>
                    <a:pt x="11020" y="19895"/>
                    <a:pt x="11020" y="19895"/>
                  </a:cubicBezTo>
                  <a:cubicBezTo>
                    <a:pt x="11020" y="19895"/>
                    <a:pt x="11020" y="19895"/>
                    <a:pt x="11020" y="19895"/>
                  </a:cubicBezTo>
                  <a:cubicBezTo>
                    <a:pt x="11461" y="19781"/>
                    <a:pt x="11461" y="19781"/>
                    <a:pt x="11461" y="19781"/>
                  </a:cubicBezTo>
                  <a:cubicBezTo>
                    <a:pt x="11461" y="19781"/>
                    <a:pt x="11461" y="19781"/>
                    <a:pt x="11461" y="19781"/>
                  </a:cubicBezTo>
                  <a:cubicBezTo>
                    <a:pt x="11902" y="19667"/>
                    <a:pt x="11902" y="19667"/>
                    <a:pt x="11902" y="19667"/>
                  </a:cubicBezTo>
                  <a:cubicBezTo>
                    <a:pt x="12343" y="19554"/>
                    <a:pt x="12343" y="19554"/>
                    <a:pt x="12343" y="19554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784" y="19667"/>
                    <a:pt x="12784" y="19667"/>
                    <a:pt x="12784" y="19667"/>
                  </a:cubicBezTo>
                  <a:cubicBezTo>
                    <a:pt x="12784" y="19667"/>
                    <a:pt x="12784" y="19667"/>
                    <a:pt x="12784" y="19667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343" y="19781"/>
                    <a:pt x="12343" y="19781"/>
                    <a:pt x="12343" y="19781"/>
                  </a:cubicBezTo>
                  <a:cubicBezTo>
                    <a:pt x="12343" y="19895"/>
                    <a:pt x="12343" y="19895"/>
                    <a:pt x="12343" y="19895"/>
                  </a:cubicBezTo>
                  <a:cubicBezTo>
                    <a:pt x="11902" y="19895"/>
                    <a:pt x="11902" y="19895"/>
                    <a:pt x="11902" y="19895"/>
                  </a:cubicBezTo>
                  <a:cubicBezTo>
                    <a:pt x="11902" y="20008"/>
                    <a:pt x="11902" y="20008"/>
                    <a:pt x="11902" y="20008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461" y="20122"/>
                    <a:pt x="11461" y="20122"/>
                    <a:pt x="11461" y="20122"/>
                  </a:cubicBezTo>
                  <a:cubicBezTo>
                    <a:pt x="11461" y="20122"/>
                    <a:pt x="11461" y="20122"/>
                    <a:pt x="11461" y="20122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902" y="20008"/>
                    <a:pt x="11902" y="20008"/>
                    <a:pt x="11902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122"/>
                    <a:pt x="11020" y="20122"/>
                    <a:pt x="11020" y="20122"/>
                  </a:cubicBezTo>
                  <a:cubicBezTo>
                    <a:pt x="11020" y="20122"/>
                    <a:pt x="11020" y="20122"/>
                    <a:pt x="11020" y="20122"/>
                  </a:cubicBezTo>
                  <a:cubicBezTo>
                    <a:pt x="11902" y="20349"/>
                    <a:pt x="11902" y="20349"/>
                    <a:pt x="11902" y="20349"/>
                  </a:cubicBezTo>
                  <a:cubicBezTo>
                    <a:pt x="12343" y="20349"/>
                    <a:pt x="12343" y="20349"/>
                    <a:pt x="12343" y="20349"/>
                  </a:cubicBezTo>
                  <a:cubicBezTo>
                    <a:pt x="12784" y="20349"/>
                    <a:pt x="12784" y="20349"/>
                    <a:pt x="12784" y="20349"/>
                  </a:cubicBezTo>
                  <a:cubicBezTo>
                    <a:pt x="12784" y="20349"/>
                    <a:pt x="12784" y="20349"/>
                    <a:pt x="12784" y="20349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224" y="20349"/>
                    <a:pt x="13224" y="20349"/>
                    <a:pt x="13224" y="20349"/>
                  </a:cubicBezTo>
                  <a:cubicBezTo>
                    <a:pt x="13665" y="20236"/>
                    <a:pt x="13665" y="20236"/>
                    <a:pt x="13665" y="20236"/>
                  </a:cubicBezTo>
                  <a:cubicBezTo>
                    <a:pt x="13224" y="20122"/>
                    <a:pt x="13224" y="20122"/>
                    <a:pt x="13224" y="20122"/>
                  </a:cubicBezTo>
                  <a:cubicBezTo>
                    <a:pt x="13224" y="20008"/>
                    <a:pt x="13224" y="20008"/>
                    <a:pt x="13224" y="20008"/>
                  </a:cubicBezTo>
                  <a:cubicBezTo>
                    <a:pt x="13224" y="20008"/>
                    <a:pt x="13224" y="20008"/>
                    <a:pt x="13224" y="20008"/>
                  </a:cubicBezTo>
                  <a:cubicBezTo>
                    <a:pt x="13224" y="19895"/>
                    <a:pt x="13224" y="19895"/>
                    <a:pt x="13224" y="19895"/>
                  </a:cubicBezTo>
                  <a:cubicBezTo>
                    <a:pt x="13224" y="19781"/>
                    <a:pt x="13224" y="19781"/>
                    <a:pt x="13224" y="19781"/>
                  </a:cubicBezTo>
                  <a:cubicBezTo>
                    <a:pt x="13224" y="19667"/>
                    <a:pt x="13224" y="19667"/>
                    <a:pt x="13224" y="19667"/>
                  </a:cubicBezTo>
                  <a:cubicBezTo>
                    <a:pt x="13224" y="19554"/>
                    <a:pt x="13224" y="19554"/>
                    <a:pt x="13224" y="19554"/>
                  </a:cubicBezTo>
                  <a:cubicBezTo>
                    <a:pt x="13665" y="19554"/>
                    <a:pt x="13665" y="19554"/>
                    <a:pt x="13665" y="19554"/>
                  </a:cubicBezTo>
                  <a:cubicBezTo>
                    <a:pt x="14547" y="19440"/>
                    <a:pt x="14547" y="19440"/>
                    <a:pt x="14547" y="19440"/>
                  </a:cubicBezTo>
                  <a:cubicBezTo>
                    <a:pt x="14547" y="19326"/>
                    <a:pt x="14547" y="19326"/>
                    <a:pt x="14547" y="19326"/>
                  </a:cubicBezTo>
                  <a:cubicBezTo>
                    <a:pt x="14988" y="19326"/>
                    <a:pt x="14988" y="19326"/>
                    <a:pt x="14988" y="19326"/>
                  </a:cubicBezTo>
                  <a:cubicBezTo>
                    <a:pt x="14988" y="19326"/>
                    <a:pt x="14988" y="19326"/>
                    <a:pt x="14988" y="19326"/>
                  </a:cubicBezTo>
                  <a:cubicBezTo>
                    <a:pt x="14988" y="19213"/>
                    <a:pt x="14988" y="19213"/>
                    <a:pt x="14988" y="19213"/>
                  </a:cubicBezTo>
                  <a:cubicBezTo>
                    <a:pt x="15429" y="19213"/>
                    <a:pt x="15429" y="19213"/>
                    <a:pt x="15429" y="19213"/>
                  </a:cubicBezTo>
                  <a:cubicBezTo>
                    <a:pt x="15869" y="19099"/>
                    <a:pt x="15869" y="19099"/>
                    <a:pt x="15869" y="19099"/>
                  </a:cubicBezTo>
                  <a:cubicBezTo>
                    <a:pt x="16310" y="19213"/>
                    <a:pt x="16310" y="19213"/>
                    <a:pt x="16310" y="19213"/>
                  </a:cubicBezTo>
                  <a:cubicBezTo>
                    <a:pt x="16310" y="19213"/>
                    <a:pt x="16310" y="19213"/>
                    <a:pt x="16310" y="19213"/>
                  </a:cubicBezTo>
                  <a:cubicBezTo>
                    <a:pt x="16751" y="19213"/>
                    <a:pt x="16751" y="19213"/>
                    <a:pt x="16751" y="19213"/>
                  </a:cubicBezTo>
                  <a:close/>
                  <a:moveTo>
                    <a:pt x="20278" y="21600"/>
                  </a:move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278" y="21600"/>
                    <a:pt x="20278" y="21600"/>
                  </a:cubicBezTo>
                  <a:close/>
                  <a:moveTo>
                    <a:pt x="2645" y="13301"/>
                  </a:moveTo>
                  <a:cubicBezTo>
                    <a:pt x="2204" y="13301"/>
                    <a:pt x="2204" y="13301"/>
                    <a:pt x="2204" y="13301"/>
                  </a:cubicBezTo>
                  <a:cubicBezTo>
                    <a:pt x="2204" y="13301"/>
                    <a:pt x="2204" y="13301"/>
                    <a:pt x="2204" y="13301"/>
                  </a:cubicBezTo>
                  <a:cubicBezTo>
                    <a:pt x="2204" y="13301"/>
                    <a:pt x="2204" y="13301"/>
                    <a:pt x="2204" y="13301"/>
                  </a:cubicBezTo>
                  <a:cubicBezTo>
                    <a:pt x="2645" y="13415"/>
                    <a:pt x="2645" y="13415"/>
                    <a:pt x="2645" y="13415"/>
                  </a:cubicBezTo>
                  <a:cubicBezTo>
                    <a:pt x="2645" y="13528"/>
                    <a:pt x="2645" y="13528"/>
                    <a:pt x="2645" y="13528"/>
                  </a:cubicBezTo>
                  <a:cubicBezTo>
                    <a:pt x="3086" y="13528"/>
                    <a:pt x="3086" y="13528"/>
                    <a:pt x="3086" y="13528"/>
                  </a:cubicBezTo>
                  <a:cubicBezTo>
                    <a:pt x="2645" y="13642"/>
                    <a:pt x="2645" y="13642"/>
                    <a:pt x="2645" y="13642"/>
                  </a:cubicBezTo>
                  <a:cubicBezTo>
                    <a:pt x="2645" y="13528"/>
                    <a:pt x="2645" y="13528"/>
                    <a:pt x="2645" y="13528"/>
                  </a:cubicBezTo>
                  <a:cubicBezTo>
                    <a:pt x="2204" y="13642"/>
                    <a:pt x="2204" y="13642"/>
                    <a:pt x="2204" y="13642"/>
                  </a:cubicBezTo>
                  <a:cubicBezTo>
                    <a:pt x="2204" y="13756"/>
                    <a:pt x="2204" y="13756"/>
                    <a:pt x="2204" y="13756"/>
                  </a:cubicBezTo>
                  <a:cubicBezTo>
                    <a:pt x="2204" y="13756"/>
                    <a:pt x="2204" y="13756"/>
                    <a:pt x="2204" y="13756"/>
                  </a:cubicBezTo>
                  <a:cubicBezTo>
                    <a:pt x="1763" y="13756"/>
                    <a:pt x="1763" y="13756"/>
                    <a:pt x="1763" y="13756"/>
                  </a:cubicBezTo>
                  <a:cubicBezTo>
                    <a:pt x="1322" y="13756"/>
                    <a:pt x="1322" y="13756"/>
                    <a:pt x="1322" y="13756"/>
                  </a:cubicBezTo>
                  <a:cubicBezTo>
                    <a:pt x="1322" y="13642"/>
                    <a:pt x="1322" y="13642"/>
                    <a:pt x="1322" y="13642"/>
                  </a:cubicBezTo>
                  <a:cubicBezTo>
                    <a:pt x="1322" y="13301"/>
                    <a:pt x="1322" y="13301"/>
                    <a:pt x="1322" y="13301"/>
                  </a:cubicBezTo>
                  <a:cubicBezTo>
                    <a:pt x="1322" y="13187"/>
                    <a:pt x="1322" y="13187"/>
                    <a:pt x="1322" y="13187"/>
                  </a:cubicBezTo>
                  <a:cubicBezTo>
                    <a:pt x="882" y="13187"/>
                    <a:pt x="882" y="13187"/>
                    <a:pt x="882" y="13187"/>
                  </a:cubicBezTo>
                  <a:cubicBezTo>
                    <a:pt x="882" y="13187"/>
                    <a:pt x="882" y="13187"/>
                    <a:pt x="882" y="13187"/>
                  </a:cubicBezTo>
                  <a:cubicBezTo>
                    <a:pt x="882" y="13074"/>
                    <a:pt x="882" y="13074"/>
                    <a:pt x="882" y="13074"/>
                  </a:cubicBezTo>
                  <a:cubicBezTo>
                    <a:pt x="1322" y="13074"/>
                    <a:pt x="1322" y="13074"/>
                    <a:pt x="1322" y="13074"/>
                  </a:cubicBezTo>
                  <a:cubicBezTo>
                    <a:pt x="1322" y="12960"/>
                    <a:pt x="1322" y="12960"/>
                    <a:pt x="1322" y="12960"/>
                  </a:cubicBezTo>
                  <a:cubicBezTo>
                    <a:pt x="1322" y="12960"/>
                    <a:pt x="1322" y="12960"/>
                    <a:pt x="1322" y="12960"/>
                  </a:cubicBezTo>
                  <a:cubicBezTo>
                    <a:pt x="1322" y="12846"/>
                    <a:pt x="1322" y="12846"/>
                    <a:pt x="1322" y="12846"/>
                  </a:cubicBezTo>
                  <a:cubicBezTo>
                    <a:pt x="1322" y="12846"/>
                    <a:pt x="1322" y="12846"/>
                    <a:pt x="1322" y="12846"/>
                  </a:cubicBezTo>
                  <a:cubicBezTo>
                    <a:pt x="1763" y="12846"/>
                    <a:pt x="1763" y="12846"/>
                    <a:pt x="1763" y="12846"/>
                  </a:cubicBezTo>
                  <a:cubicBezTo>
                    <a:pt x="2204" y="12846"/>
                    <a:pt x="2204" y="12846"/>
                    <a:pt x="2204" y="12846"/>
                  </a:cubicBezTo>
                  <a:cubicBezTo>
                    <a:pt x="2645" y="12960"/>
                    <a:pt x="2645" y="12960"/>
                    <a:pt x="2645" y="12960"/>
                  </a:cubicBezTo>
                  <a:cubicBezTo>
                    <a:pt x="2645" y="13074"/>
                    <a:pt x="2645" y="13074"/>
                    <a:pt x="2645" y="13074"/>
                  </a:cubicBezTo>
                  <a:cubicBezTo>
                    <a:pt x="2645" y="13187"/>
                    <a:pt x="2645" y="13187"/>
                    <a:pt x="2645" y="13187"/>
                  </a:cubicBezTo>
                  <a:cubicBezTo>
                    <a:pt x="2645" y="13187"/>
                    <a:pt x="2645" y="13187"/>
                    <a:pt x="2645" y="13187"/>
                  </a:cubicBezTo>
                  <a:cubicBezTo>
                    <a:pt x="2204" y="13187"/>
                    <a:pt x="2204" y="13187"/>
                    <a:pt x="2204" y="13187"/>
                  </a:cubicBezTo>
                  <a:cubicBezTo>
                    <a:pt x="2645" y="13301"/>
                    <a:pt x="2645" y="13301"/>
                    <a:pt x="2645" y="13301"/>
                  </a:cubicBezTo>
                  <a:cubicBezTo>
                    <a:pt x="2645" y="13301"/>
                    <a:pt x="2645" y="13301"/>
                    <a:pt x="2645" y="13301"/>
                  </a:cubicBezTo>
                  <a:cubicBezTo>
                    <a:pt x="2645" y="13301"/>
                    <a:pt x="2645" y="13301"/>
                    <a:pt x="2645" y="13301"/>
                  </a:cubicBezTo>
                  <a:close/>
                  <a:moveTo>
                    <a:pt x="3086" y="13074"/>
                  </a:moveTo>
                  <a:cubicBezTo>
                    <a:pt x="3527" y="13074"/>
                    <a:pt x="3527" y="13074"/>
                    <a:pt x="3527" y="13074"/>
                  </a:cubicBezTo>
                  <a:cubicBezTo>
                    <a:pt x="3527" y="13187"/>
                    <a:pt x="3527" y="13187"/>
                    <a:pt x="3527" y="13187"/>
                  </a:cubicBezTo>
                  <a:cubicBezTo>
                    <a:pt x="3527" y="13187"/>
                    <a:pt x="3527" y="13187"/>
                    <a:pt x="3527" y="13187"/>
                  </a:cubicBezTo>
                  <a:cubicBezTo>
                    <a:pt x="3086" y="13074"/>
                    <a:pt x="3086" y="13074"/>
                    <a:pt x="3086" y="13074"/>
                  </a:cubicBezTo>
                  <a:close/>
                  <a:moveTo>
                    <a:pt x="882" y="13983"/>
                  </a:moveTo>
                  <a:cubicBezTo>
                    <a:pt x="882" y="13983"/>
                    <a:pt x="882" y="13983"/>
                    <a:pt x="882" y="13983"/>
                  </a:cubicBezTo>
                  <a:cubicBezTo>
                    <a:pt x="1322" y="13983"/>
                    <a:pt x="1322" y="13983"/>
                    <a:pt x="1322" y="13983"/>
                  </a:cubicBezTo>
                  <a:cubicBezTo>
                    <a:pt x="1322" y="13983"/>
                    <a:pt x="1322" y="13983"/>
                    <a:pt x="1322" y="13983"/>
                  </a:cubicBezTo>
                  <a:cubicBezTo>
                    <a:pt x="882" y="13983"/>
                    <a:pt x="882" y="13983"/>
                    <a:pt x="882" y="13983"/>
                  </a:cubicBezTo>
                  <a:cubicBezTo>
                    <a:pt x="882" y="13983"/>
                    <a:pt x="882" y="13983"/>
                    <a:pt x="882" y="13983"/>
                  </a:cubicBezTo>
                  <a:close/>
                  <a:moveTo>
                    <a:pt x="3527" y="14097"/>
                  </a:moveTo>
                  <a:cubicBezTo>
                    <a:pt x="3967" y="13983"/>
                    <a:pt x="3967" y="13983"/>
                    <a:pt x="3967" y="13983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527" y="14097"/>
                    <a:pt x="3527" y="14097"/>
                    <a:pt x="3527" y="14097"/>
                  </a:cubicBezTo>
                  <a:cubicBezTo>
                    <a:pt x="3527" y="14097"/>
                    <a:pt x="3527" y="14097"/>
                    <a:pt x="3527" y="14097"/>
                  </a:cubicBezTo>
                  <a:close/>
                  <a:moveTo>
                    <a:pt x="3086" y="14097"/>
                  </a:moveTo>
                  <a:cubicBezTo>
                    <a:pt x="3086" y="14097"/>
                    <a:pt x="3086" y="14097"/>
                    <a:pt x="3086" y="14097"/>
                  </a:cubicBezTo>
                  <a:cubicBezTo>
                    <a:pt x="3086" y="14211"/>
                    <a:pt x="3086" y="14211"/>
                    <a:pt x="3086" y="14211"/>
                  </a:cubicBezTo>
                  <a:cubicBezTo>
                    <a:pt x="3086" y="14211"/>
                    <a:pt x="3086" y="14211"/>
                    <a:pt x="3086" y="14211"/>
                  </a:cubicBezTo>
                  <a:cubicBezTo>
                    <a:pt x="3086" y="14097"/>
                    <a:pt x="3086" y="14097"/>
                    <a:pt x="3086" y="14097"/>
                  </a:cubicBezTo>
                  <a:cubicBezTo>
                    <a:pt x="2645" y="14097"/>
                    <a:pt x="2645" y="14097"/>
                    <a:pt x="2645" y="14097"/>
                  </a:cubicBezTo>
                  <a:cubicBezTo>
                    <a:pt x="3086" y="14097"/>
                    <a:pt x="3086" y="14097"/>
                    <a:pt x="3086" y="14097"/>
                  </a:cubicBezTo>
                  <a:close/>
                  <a:moveTo>
                    <a:pt x="2204" y="13983"/>
                  </a:moveTo>
                  <a:cubicBezTo>
                    <a:pt x="2204" y="13983"/>
                    <a:pt x="2204" y="13983"/>
                    <a:pt x="2204" y="13983"/>
                  </a:cubicBezTo>
                  <a:cubicBezTo>
                    <a:pt x="2645" y="13983"/>
                    <a:pt x="2645" y="13983"/>
                    <a:pt x="2645" y="13983"/>
                  </a:cubicBezTo>
                  <a:cubicBezTo>
                    <a:pt x="2204" y="14097"/>
                    <a:pt x="2204" y="14097"/>
                    <a:pt x="2204" y="14097"/>
                  </a:cubicBezTo>
                  <a:cubicBezTo>
                    <a:pt x="2204" y="13983"/>
                    <a:pt x="2204" y="13983"/>
                    <a:pt x="2204" y="13983"/>
                  </a:cubicBezTo>
                  <a:close/>
                  <a:moveTo>
                    <a:pt x="2204" y="14211"/>
                  </a:move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lose/>
                  <a:moveTo>
                    <a:pt x="1763" y="14324"/>
                  </a:moveTo>
                  <a:cubicBezTo>
                    <a:pt x="1763" y="14211"/>
                    <a:pt x="1763" y="14211"/>
                    <a:pt x="1763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324"/>
                    <a:pt x="2204" y="14324"/>
                    <a:pt x="2204" y="14324"/>
                  </a:cubicBezTo>
                  <a:cubicBezTo>
                    <a:pt x="2204" y="14324"/>
                    <a:pt x="2204" y="14324"/>
                    <a:pt x="2204" y="14324"/>
                  </a:cubicBezTo>
                  <a:cubicBezTo>
                    <a:pt x="1763" y="14324"/>
                    <a:pt x="1763" y="14324"/>
                    <a:pt x="1763" y="14324"/>
                  </a:cubicBezTo>
                  <a:cubicBezTo>
                    <a:pt x="1763" y="14324"/>
                    <a:pt x="1763" y="14324"/>
                    <a:pt x="1763" y="14324"/>
                  </a:cubicBezTo>
                  <a:cubicBezTo>
                    <a:pt x="1763" y="14324"/>
                    <a:pt x="1763" y="14324"/>
                    <a:pt x="1763" y="14324"/>
                  </a:cubicBezTo>
                  <a:close/>
                  <a:moveTo>
                    <a:pt x="1322" y="14438"/>
                  </a:move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438"/>
                    <a:pt x="1322" y="14438"/>
                    <a:pt x="1322" y="14438"/>
                  </a:cubicBezTo>
                  <a:close/>
                  <a:moveTo>
                    <a:pt x="3086" y="14438"/>
                  </a:moveTo>
                  <a:cubicBezTo>
                    <a:pt x="3086" y="14552"/>
                    <a:pt x="3086" y="14552"/>
                    <a:pt x="3086" y="14552"/>
                  </a:cubicBezTo>
                  <a:cubicBezTo>
                    <a:pt x="3086" y="14552"/>
                    <a:pt x="3086" y="14552"/>
                    <a:pt x="3086" y="14552"/>
                  </a:cubicBezTo>
                  <a:cubicBezTo>
                    <a:pt x="3086" y="14438"/>
                    <a:pt x="3086" y="14438"/>
                    <a:pt x="3086" y="14438"/>
                  </a:cubicBezTo>
                  <a:close/>
                  <a:moveTo>
                    <a:pt x="2645" y="14438"/>
                  </a:moveTo>
                  <a:cubicBezTo>
                    <a:pt x="3086" y="14324"/>
                    <a:pt x="3086" y="14324"/>
                    <a:pt x="3086" y="14324"/>
                  </a:cubicBezTo>
                  <a:cubicBezTo>
                    <a:pt x="3086" y="14438"/>
                    <a:pt x="3086" y="14438"/>
                    <a:pt x="3086" y="14438"/>
                  </a:cubicBezTo>
                  <a:cubicBezTo>
                    <a:pt x="2645" y="14438"/>
                    <a:pt x="2645" y="14438"/>
                    <a:pt x="2645" y="14438"/>
                  </a:cubicBezTo>
                  <a:close/>
                  <a:moveTo>
                    <a:pt x="1763" y="15120"/>
                  </a:moveTo>
                  <a:cubicBezTo>
                    <a:pt x="1763" y="15120"/>
                    <a:pt x="1763" y="15120"/>
                    <a:pt x="1763" y="15120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763" y="15120"/>
                    <a:pt x="1763" y="15120"/>
                    <a:pt x="1763" y="15120"/>
                  </a:cubicBezTo>
                  <a:close/>
                  <a:moveTo>
                    <a:pt x="1763" y="14552"/>
                  </a:moveTo>
                  <a:cubicBezTo>
                    <a:pt x="1763" y="14438"/>
                    <a:pt x="1763" y="14438"/>
                    <a:pt x="1763" y="14438"/>
                  </a:cubicBezTo>
                  <a:cubicBezTo>
                    <a:pt x="1763" y="14438"/>
                    <a:pt x="1763" y="14438"/>
                    <a:pt x="1763" y="14438"/>
                  </a:cubicBezTo>
                  <a:cubicBezTo>
                    <a:pt x="2204" y="14438"/>
                    <a:pt x="2204" y="14438"/>
                    <a:pt x="2204" y="14438"/>
                  </a:cubicBezTo>
                  <a:cubicBezTo>
                    <a:pt x="2204" y="14438"/>
                    <a:pt x="2204" y="14438"/>
                    <a:pt x="2204" y="14438"/>
                  </a:cubicBezTo>
                  <a:cubicBezTo>
                    <a:pt x="1763" y="14552"/>
                    <a:pt x="1763" y="14552"/>
                    <a:pt x="1763" y="14552"/>
                  </a:cubicBezTo>
                  <a:cubicBezTo>
                    <a:pt x="1763" y="14552"/>
                    <a:pt x="1763" y="14552"/>
                    <a:pt x="1763" y="14552"/>
                  </a:cubicBezTo>
                  <a:close/>
                  <a:moveTo>
                    <a:pt x="882" y="14665"/>
                  </a:moveTo>
                  <a:cubicBezTo>
                    <a:pt x="441" y="14665"/>
                    <a:pt x="441" y="14665"/>
                    <a:pt x="441" y="14665"/>
                  </a:cubicBezTo>
                  <a:cubicBezTo>
                    <a:pt x="441" y="14552"/>
                    <a:pt x="441" y="14552"/>
                    <a:pt x="441" y="14552"/>
                  </a:cubicBezTo>
                  <a:cubicBezTo>
                    <a:pt x="882" y="14552"/>
                    <a:pt x="882" y="14552"/>
                    <a:pt x="882" y="14552"/>
                  </a:cubicBezTo>
                  <a:cubicBezTo>
                    <a:pt x="882" y="14665"/>
                    <a:pt x="882" y="14665"/>
                    <a:pt x="882" y="14665"/>
                  </a:cubicBezTo>
                  <a:cubicBezTo>
                    <a:pt x="882" y="14665"/>
                    <a:pt x="882" y="14665"/>
                    <a:pt x="882" y="14665"/>
                  </a:cubicBezTo>
                  <a:close/>
                  <a:moveTo>
                    <a:pt x="2204" y="15006"/>
                  </a:moveTo>
                  <a:cubicBezTo>
                    <a:pt x="2645" y="15006"/>
                    <a:pt x="2645" y="15006"/>
                    <a:pt x="2645" y="15006"/>
                  </a:cubicBezTo>
                  <a:cubicBezTo>
                    <a:pt x="2645" y="15006"/>
                    <a:pt x="2645" y="15006"/>
                    <a:pt x="2645" y="15006"/>
                  </a:cubicBezTo>
                  <a:cubicBezTo>
                    <a:pt x="2204" y="15006"/>
                    <a:pt x="2204" y="15006"/>
                    <a:pt x="2204" y="15006"/>
                  </a:cubicBezTo>
                  <a:close/>
                  <a:moveTo>
                    <a:pt x="2645" y="15120"/>
                  </a:moveTo>
                  <a:cubicBezTo>
                    <a:pt x="3086" y="15120"/>
                    <a:pt x="3086" y="15120"/>
                    <a:pt x="3086" y="15120"/>
                  </a:cubicBezTo>
                  <a:cubicBezTo>
                    <a:pt x="3086" y="15120"/>
                    <a:pt x="3086" y="15120"/>
                    <a:pt x="3086" y="15120"/>
                  </a:cubicBezTo>
                  <a:cubicBezTo>
                    <a:pt x="2645" y="15120"/>
                    <a:pt x="2645" y="15120"/>
                    <a:pt x="2645" y="15120"/>
                  </a:cubicBezTo>
                  <a:close/>
                  <a:moveTo>
                    <a:pt x="3527" y="14324"/>
                  </a:moveTo>
                  <a:cubicBezTo>
                    <a:pt x="3527" y="14211"/>
                    <a:pt x="3527" y="14211"/>
                    <a:pt x="3527" y="14211"/>
                  </a:cubicBezTo>
                  <a:cubicBezTo>
                    <a:pt x="3967" y="14324"/>
                    <a:pt x="3967" y="14324"/>
                    <a:pt x="3967" y="14324"/>
                  </a:cubicBezTo>
                  <a:cubicBezTo>
                    <a:pt x="3527" y="14324"/>
                    <a:pt x="3527" y="14324"/>
                    <a:pt x="3527" y="14324"/>
                  </a:cubicBezTo>
                  <a:cubicBezTo>
                    <a:pt x="3527" y="14324"/>
                    <a:pt x="3527" y="14324"/>
                    <a:pt x="3527" y="14324"/>
                  </a:cubicBezTo>
                  <a:close/>
                  <a:moveTo>
                    <a:pt x="3967" y="14324"/>
                  </a:moveTo>
                  <a:cubicBezTo>
                    <a:pt x="4408" y="14324"/>
                    <a:pt x="4408" y="14324"/>
                    <a:pt x="4408" y="14324"/>
                  </a:cubicBezTo>
                  <a:cubicBezTo>
                    <a:pt x="4408" y="14438"/>
                    <a:pt x="4408" y="14438"/>
                    <a:pt x="4408" y="14438"/>
                  </a:cubicBezTo>
                  <a:cubicBezTo>
                    <a:pt x="4849" y="14552"/>
                    <a:pt x="4849" y="14552"/>
                    <a:pt x="4849" y="14552"/>
                  </a:cubicBezTo>
                  <a:cubicBezTo>
                    <a:pt x="4849" y="14552"/>
                    <a:pt x="4849" y="14552"/>
                    <a:pt x="4849" y="14552"/>
                  </a:cubicBezTo>
                  <a:cubicBezTo>
                    <a:pt x="4408" y="14665"/>
                    <a:pt x="4408" y="14665"/>
                    <a:pt x="4408" y="14665"/>
                  </a:cubicBezTo>
                  <a:cubicBezTo>
                    <a:pt x="4408" y="14665"/>
                    <a:pt x="4408" y="14665"/>
                    <a:pt x="4408" y="14665"/>
                  </a:cubicBezTo>
                  <a:cubicBezTo>
                    <a:pt x="3967" y="14665"/>
                    <a:pt x="3967" y="14665"/>
                    <a:pt x="3967" y="14665"/>
                  </a:cubicBezTo>
                  <a:cubicBezTo>
                    <a:pt x="3967" y="14665"/>
                    <a:pt x="3967" y="14665"/>
                    <a:pt x="3967" y="14665"/>
                  </a:cubicBezTo>
                  <a:cubicBezTo>
                    <a:pt x="3527" y="14665"/>
                    <a:pt x="3527" y="14665"/>
                    <a:pt x="3527" y="14665"/>
                  </a:cubicBezTo>
                  <a:cubicBezTo>
                    <a:pt x="3527" y="14552"/>
                    <a:pt x="3527" y="14552"/>
                    <a:pt x="3527" y="14552"/>
                  </a:cubicBezTo>
                  <a:cubicBezTo>
                    <a:pt x="3527" y="14552"/>
                    <a:pt x="3527" y="14552"/>
                    <a:pt x="3527" y="14552"/>
                  </a:cubicBezTo>
                  <a:cubicBezTo>
                    <a:pt x="3967" y="14438"/>
                    <a:pt x="3967" y="14438"/>
                    <a:pt x="3967" y="14438"/>
                  </a:cubicBezTo>
                  <a:cubicBezTo>
                    <a:pt x="3967" y="14324"/>
                    <a:pt x="3967" y="14324"/>
                    <a:pt x="3967" y="14324"/>
                  </a:cubicBezTo>
                  <a:close/>
                  <a:moveTo>
                    <a:pt x="1763" y="14665"/>
                  </a:moveTo>
                  <a:cubicBezTo>
                    <a:pt x="2204" y="14552"/>
                    <a:pt x="2204" y="14552"/>
                    <a:pt x="2204" y="14552"/>
                  </a:cubicBezTo>
                  <a:cubicBezTo>
                    <a:pt x="3086" y="14552"/>
                    <a:pt x="3086" y="14552"/>
                    <a:pt x="3086" y="14552"/>
                  </a:cubicBezTo>
                  <a:cubicBezTo>
                    <a:pt x="2645" y="14665"/>
                    <a:pt x="2645" y="14665"/>
                    <a:pt x="2645" y="14665"/>
                  </a:cubicBezTo>
                  <a:cubicBezTo>
                    <a:pt x="2204" y="14665"/>
                    <a:pt x="2204" y="14665"/>
                    <a:pt x="2204" y="14665"/>
                  </a:cubicBezTo>
                  <a:cubicBezTo>
                    <a:pt x="2204" y="14665"/>
                    <a:pt x="2204" y="14665"/>
                    <a:pt x="2204" y="14665"/>
                  </a:cubicBezTo>
                  <a:cubicBezTo>
                    <a:pt x="2204" y="14665"/>
                    <a:pt x="1763" y="14665"/>
                    <a:pt x="1763" y="14665"/>
                  </a:cubicBezTo>
                  <a:close/>
                  <a:moveTo>
                    <a:pt x="2204" y="14779"/>
                  </a:moveTo>
                  <a:cubicBezTo>
                    <a:pt x="2204" y="14779"/>
                    <a:pt x="2204" y="14779"/>
                    <a:pt x="2204" y="14779"/>
                  </a:cubicBezTo>
                  <a:cubicBezTo>
                    <a:pt x="2645" y="14779"/>
                    <a:pt x="2645" y="14779"/>
                    <a:pt x="2645" y="14779"/>
                  </a:cubicBezTo>
                  <a:cubicBezTo>
                    <a:pt x="3086" y="14779"/>
                    <a:pt x="3086" y="14779"/>
                    <a:pt x="3086" y="14779"/>
                  </a:cubicBezTo>
                  <a:cubicBezTo>
                    <a:pt x="3086" y="14779"/>
                    <a:pt x="3086" y="14779"/>
                    <a:pt x="3086" y="14779"/>
                  </a:cubicBezTo>
                  <a:cubicBezTo>
                    <a:pt x="2204" y="14779"/>
                    <a:pt x="2204" y="14779"/>
                    <a:pt x="2204" y="14779"/>
                  </a:cubicBezTo>
                  <a:close/>
                  <a:moveTo>
                    <a:pt x="2645" y="14893"/>
                  </a:moveTo>
                  <a:cubicBezTo>
                    <a:pt x="3086" y="14779"/>
                    <a:pt x="3086" y="14779"/>
                    <a:pt x="3086" y="14779"/>
                  </a:cubicBezTo>
                  <a:cubicBezTo>
                    <a:pt x="3527" y="14779"/>
                    <a:pt x="3527" y="14779"/>
                    <a:pt x="3527" y="14779"/>
                  </a:cubicBezTo>
                  <a:cubicBezTo>
                    <a:pt x="3527" y="15006"/>
                    <a:pt x="3527" y="15006"/>
                    <a:pt x="3527" y="15006"/>
                  </a:cubicBezTo>
                  <a:cubicBezTo>
                    <a:pt x="3086" y="15006"/>
                    <a:pt x="3086" y="15006"/>
                    <a:pt x="3086" y="15006"/>
                  </a:cubicBezTo>
                  <a:cubicBezTo>
                    <a:pt x="3086" y="15006"/>
                    <a:pt x="3086" y="15006"/>
                    <a:pt x="3086" y="15006"/>
                  </a:cubicBezTo>
                  <a:cubicBezTo>
                    <a:pt x="2645" y="14893"/>
                    <a:pt x="2645" y="14893"/>
                    <a:pt x="2645" y="14893"/>
                  </a:cubicBezTo>
                  <a:cubicBezTo>
                    <a:pt x="2645" y="14893"/>
                    <a:pt x="2645" y="14893"/>
                    <a:pt x="2645" y="14893"/>
                  </a:cubicBezTo>
                  <a:close/>
                  <a:moveTo>
                    <a:pt x="2204" y="15120"/>
                  </a:moveTo>
                  <a:cubicBezTo>
                    <a:pt x="2204" y="15006"/>
                    <a:pt x="2204" y="15006"/>
                    <a:pt x="2204" y="15006"/>
                  </a:cubicBezTo>
                  <a:cubicBezTo>
                    <a:pt x="2204" y="15120"/>
                    <a:pt x="2204" y="15120"/>
                    <a:pt x="2204" y="15120"/>
                  </a:cubicBezTo>
                  <a:cubicBezTo>
                    <a:pt x="2645" y="15120"/>
                    <a:pt x="2645" y="15120"/>
                    <a:pt x="2645" y="15120"/>
                  </a:cubicBezTo>
                  <a:cubicBezTo>
                    <a:pt x="2645" y="15234"/>
                    <a:pt x="2645" y="15234"/>
                    <a:pt x="2645" y="15234"/>
                  </a:cubicBezTo>
                  <a:cubicBezTo>
                    <a:pt x="2204" y="15234"/>
                    <a:pt x="2204" y="15234"/>
                    <a:pt x="2204" y="15234"/>
                  </a:cubicBezTo>
                  <a:cubicBezTo>
                    <a:pt x="2204" y="15120"/>
                    <a:pt x="2204" y="15120"/>
                    <a:pt x="2204" y="15120"/>
                  </a:cubicBezTo>
                  <a:close/>
                  <a:moveTo>
                    <a:pt x="3086" y="16825"/>
                  </a:moveTo>
                  <a:cubicBezTo>
                    <a:pt x="3086" y="16825"/>
                    <a:pt x="3086" y="16825"/>
                    <a:pt x="3086" y="16825"/>
                  </a:cubicBezTo>
                  <a:cubicBezTo>
                    <a:pt x="3086" y="16825"/>
                    <a:pt x="3086" y="16825"/>
                    <a:pt x="3086" y="16825"/>
                  </a:cubicBezTo>
                  <a:cubicBezTo>
                    <a:pt x="3086" y="16825"/>
                    <a:pt x="3086" y="16825"/>
                    <a:pt x="3086" y="16825"/>
                  </a:cubicBezTo>
                  <a:cubicBezTo>
                    <a:pt x="2645" y="16712"/>
                    <a:pt x="2645" y="16712"/>
                    <a:pt x="2645" y="16712"/>
                  </a:cubicBezTo>
                  <a:cubicBezTo>
                    <a:pt x="2204" y="16598"/>
                    <a:pt x="2204" y="16598"/>
                    <a:pt x="2204" y="16598"/>
                  </a:cubicBezTo>
                  <a:cubicBezTo>
                    <a:pt x="2204" y="16484"/>
                    <a:pt x="2204" y="16484"/>
                    <a:pt x="2204" y="16484"/>
                  </a:cubicBezTo>
                  <a:cubicBezTo>
                    <a:pt x="2645" y="16484"/>
                    <a:pt x="2645" y="16484"/>
                    <a:pt x="2645" y="16484"/>
                  </a:cubicBezTo>
                  <a:cubicBezTo>
                    <a:pt x="3086" y="16484"/>
                    <a:pt x="3086" y="16484"/>
                    <a:pt x="3086" y="16484"/>
                  </a:cubicBezTo>
                  <a:cubicBezTo>
                    <a:pt x="3086" y="16598"/>
                    <a:pt x="3086" y="16598"/>
                    <a:pt x="3086" y="16598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527" y="16825"/>
                    <a:pt x="3527" y="16825"/>
                    <a:pt x="3527" y="16825"/>
                  </a:cubicBezTo>
                  <a:cubicBezTo>
                    <a:pt x="3967" y="16939"/>
                    <a:pt x="3967" y="16939"/>
                    <a:pt x="3967" y="16939"/>
                  </a:cubicBezTo>
                  <a:cubicBezTo>
                    <a:pt x="3527" y="16939"/>
                    <a:pt x="3527" y="16939"/>
                    <a:pt x="3527" y="16939"/>
                  </a:cubicBezTo>
                  <a:cubicBezTo>
                    <a:pt x="3086" y="16939"/>
                    <a:pt x="3086" y="16939"/>
                    <a:pt x="3086" y="16939"/>
                  </a:cubicBezTo>
                  <a:cubicBezTo>
                    <a:pt x="3086" y="16825"/>
                    <a:pt x="3086" y="16825"/>
                    <a:pt x="3086" y="16825"/>
                  </a:cubicBezTo>
                  <a:close/>
                  <a:moveTo>
                    <a:pt x="1763" y="16712"/>
                  </a:moveTo>
                  <a:cubicBezTo>
                    <a:pt x="1763" y="16598"/>
                    <a:pt x="1763" y="16598"/>
                    <a:pt x="1763" y="16598"/>
                  </a:cubicBezTo>
                  <a:cubicBezTo>
                    <a:pt x="1763" y="16598"/>
                    <a:pt x="1763" y="16598"/>
                    <a:pt x="1763" y="16598"/>
                  </a:cubicBezTo>
                  <a:cubicBezTo>
                    <a:pt x="2204" y="16598"/>
                    <a:pt x="2204" y="16598"/>
                    <a:pt x="2204" y="16598"/>
                  </a:cubicBezTo>
                  <a:cubicBezTo>
                    <a:pt x="2645" y="16825"/>
                    <a:pt x="2645" y="16825"/>
                    <a:pt x="2645" y="16825"/>
                  </a:cubicBezTo>
                  <a:cubicBezTo>
                    <a:pt x="3086" y="16939"/>
                    <a:pt x="3086" y="16939"/>
                    <a:pt x="3086" y="16939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2645" y="17053"/>
                    <a:pt x="2645" y="17053"/>
                    <a:pt x="2645" y="17053"/>
                  </a:cubicBezTo>
                  <a:cubicBezTo>
                    <a:pt x="2645" y="17053"/>
                    <a:pt x="2645" y="17053"/>
                    <a:pt x="2645" y="17053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6825"/>
                    <a:pt x="2204" y="16825"/>
                    <a:pt x="2204" y="16825"/>
                  </a:cubicBezTo>
                  <a:cubicBezTo>
                    <a:pt x="2204" y="16825"/>
                    <a:pt x="2204" y="16825"/>
                    <a:pt x="2204" y="16825"/>
                  </a:cubicBezTo>
                  <a:cubicBezTo>
                    <a:pt x="1763" y="16825"/>
                    <a:pt x="1763" y="16825"/>
                    <a:pt x="1763" y="16825"/>
                  </a:cubicBezTo>
                  <a:cubicBezTo>
                    <a:pt x="1763" y="16712"/>
                    <a:pt x="1763" y="16712"/>
                    <a:pt x="1763" y="16712"/>
                  </a:cubicBezTo>
                  <a:close/>
                  <a:moveTo>
                    <a:pt x="1763" y="16825"/>
                  </a:moveTo>
                  <a:cubicBezTo>
                    <a:pt x="1763" y="16825"/>
                    <a:pt x="1763" y="16825"/>
                    <a:pt x="1763" y="16825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7053"/>
                    <a:pt x="2204" y="17053"/>
                    <a:pt x="2204" y="17053"/>
                  </a:cubicBezTo>
                  <a:cubicBezTo>
                    <a:pt x="1763" y="17053"/>
                    <a:pt x="1763" y="17053"/>
                    <a:pt x="1763" y="17053"/>
                  </a:cubicBezTo>
                  <a:cubicBezTo>
                    <a:pt x="1763" y="17053"/>
                    <a:pt x="1763" y="17053"/>
                    <a:pt x="1763" y="17053"/>
                  </a:cubicBezTo>
                  <a:cubicBezTo>
                    <a:pt x="1763" y="16939"/>
                    <a:pt x="1763" y="16939"/>
                    <a:pt x="1763" y="16939"/>
                  </a:cubicBezTo>
                  <a:cubicBezTo>
                    <a:pt x="1763" y="16825"/>
                    <a:pt x="1763" y="16825"/>
                    <a:pt x="1763" y="16825"/>
                  </a:cubicBezTo>
                  <a:close/>
                  <a:moveTo>
                    <a:pt x="2204" y="17394"/>
                  </a:moveTo>
                  <a:cubicBezTo>
                    <a:pt x="2204" y="17394"/>
                    <a:pt x="2204" y="17394"/>
                    <a:pt x="2204" y="17394"/>
                  </a:cubicBezTo>
                  <a:cubicBezTo>
                    <a:pt x="2204" y="17280"/>
                    <a:pt x="2204" y="17280"/>
                    <a:pt x="2204" y="17280"/>
                  </a:cubicBezTo>
                  <a:cubicBezTo>
                    <a:pt x="2204" y="17166"/>
                    <a:pt x="2204" y="17166"/>
                    <a:pt x="2204" y="17166"/>
                  </a:cubicBezTo>
                  <a:cubicBezTo>
                    <a:pt x="2204" y="17053"/>
                    <a:pt x="2204" y="17053"/>
                    <a:pt x="2204" y="17053"/>
                  </a:cubicBezTo>
                  <a:cubicBezTo>
                    <a:pt x="2204" y="17166"/>
                    <a:pt x="2204" y="17166"/>
                    <a:pt x="2204" y="17166"/>
                  </a:cubicBezTo>
                  <a:cubicBezTo>
                    <a:pt x="2645" y="17166"/>
                    <a:pt x="2645" y="17166"/>
                    <a:pt x="2645" y="17166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2645" y="17280"/>
                    <a:pt x="2645" y="17280"/>
                    <a:pt x="2645" y="17280"/>
                  </a:cubicBezTo>
                  <a:cubicBezTo>
                    <a:pt x="2204" y="17394"/>
                    <a:pt x="2204" y="17394"/>
                    <a:pt x="2204" y="17394"/>
                  </a:cubicBezTo>
                  <a:close/>
                  <a:moveTo>
                    <a:pt x="3086" y="17735"/>
                  </a:moveTo>
                  <a:cubicBezTo>
                    <a:pt x="2645" y="17735"/>
                    <a:pt x="2645" y="17735"/>
                    <a:pt x="2645" y="17735"/>
                  </a:cubicBezTo>
                  <a:cubicBezTo>
                    <a:pt x="2645" y="17735"/>
                    <a:pt x="2645" y="17735"/>
                    <a:pt x="2645" y="17735"/>
                  </a:cubicBezTo>
                  <a:cubicBezTo>
                    <a:pt x="2645" y="17735"/>
                    <a:pt x="2645" y="17735"/>
                    <a:pt x="2645" y="17735"/>
                  </a:cubicBezTo>
                  <a:cubicBezTo>
                    <a:pt x="2204" y="17621"/>
                    <a:pt x="2204" y="17621"/>
                    <a:pt x="2204" y="17621"/>
                  </a:cubicBezTo>
                  <a:cubicBezTo>
                    <a:pt x="2645" y="17621"/>
                    <a:pt x="2645" y="17621"/>
                    <a:pt x="2645" y="17621"/>
                  </a:cubicBezTo>
                  <a:cubicBezTo>
                    <a:pt x="3086" y="17621"/>
                    <a:pt x="3086" y="17621"/>
                    <a:pt x="3086" y="17621"/>
                  </a:cubicBezTo>
                  <a:cubicBezTo>
                    <a:pt x="3086" y="17735"/>
                    <a:pt x="3086" y="17735"/>
                    <a:pt x="3086" y="17735"/>
                  </a:cubicBezTo>
                  <a:close/>
                  <a:moveTo>
                    <a:pt x="3967" y="17735"/>
                  </a:moveTo>
                  <a:cubicBezTo>
                    <a:pt x="3967" y="17848"/>
                    <a:pt x="3967" y="17848"/>
                    <a:pt x="3967" y="17848"/>
                  </a:cubicBezTo>
                  <a:cubicBezTo>
                    <a:pt x="3527" y="17848"/>
                    <a:pt x="3527" y="17848"/>
                    <a:pt x="3527" y="17848"/>
                  </a:cubicBezTo>
                  <a:cubicBezTo>
                    <a:pt x="3086" y="17735"/>
                    <a:pt x="3086" y="17735"/>
                    <a:pt x="3086" y="17735"/>
                  </a:cubicBezTo>
                  <a:cubicBezTo>
                    <a:pt x="3086" y="17621"/>
                    <a:pt x="3086" y="17621"/>
                    <a:pt x="3086" y="17621"/>
                  </a:cubicBezTo>
                  <a:cubicBezTo>
                    <a:pt x="2645" y="17507"/>
                    <a:pt x="2645" y="17507"/>
                    <a:pt x="2645" y="17507"/>
                  </a:cubicBezTo>
                  <a:cubicBezTo>
                    <a:pt x="3086" y="17394"/>
                    <a:pt x="3086" y="17394"/>
                    <a:pt x="3086" y="17394"/>
                  </a:cubicBezTo>
                  <a:cubicBezTo>
                    <a:pt x="3527" y="17394"/>
                    <a:pt x="3527" y="17394"/>
                    <a:pt x="3527" y="17394"/>
                  </a:cubicBezTo>
                  <a:cubicBezTo>
                    <a:pt x="3527" y="17280"/>
                    <a:pt x="3527" y="17280"/>
                    <a:pt x="3527" y="17280"/>
                  </a:cubicBezTo>
                  <a:cubicBezTo>
                    <a:pt x="3527" y="17394"/>
                    <a:pt x="3527" y="17394"/>
                    <a:pt x="3527" y="17394"/>
                  </a:cubicBezTo>
                  <a:cubicBezTo>
                    <a:pt x="3086" y="17394"/>
                    <a:pt x="3086" y="17394"/>
                    <a:pt x="3086" y="17394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3086" y="17166"/>
                    <a:pt x="3086" y="17166"/>
                    <a:pt x="3086" y="17166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3527" y="17053"/>
                    <a:pt x="3527" y="17053"/>
                    <a:pt x="3527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3967" y="17280"/>
                    <a:pt x="3967" y="17280"/>
                    <a:pt x="3967" y="17280"/>
                  </a:cubicBezTo>
                  <a:cubicBezTo>
                    <a:pt x="4408" y="17394"/>
                    <a:pt x="4408" y="17394"/>
                    <a:pt x="4408" y="17394"/>
                  </a:cubicBezTo>
                  <a:cubicBezTo>
                    <a:pt x="4408" y="17507"/>
                    <a:pt x="4408" y="17507"/>
                    <a:pt x="4408" y="17507"/>
                  </a:cubicBezTo>
                  <a:cubicBezTo>
                    <a:pt x="4408" y="17621"/>
                    <a:pt x="4408" y="17621"/>
                    <a:pt x="4408" y="17621"/>
                  </a:cubicBezTo>
                  <a:cubicBezTo>
                    <a:pt x="4408" y="17735"/>
                    <a:pt x="4408" y="17735"/>
                    <a:pt x="4408" y="17735"/>
                  </a:cubicBezTo>
                  <a:cubicBezTo>
                    <a:pt x="4408" y="17848"/>
                    <a:pt x="4408" y="17848"/>
                    <a:pt x="4408" y="17848"/>
                  </a:cubicBezTo>
                  <a:cubicBezTo>
                    <a:pt x="4408" y="17962"/>
                    <a:pt x="4408" y="17962"/>
                    <a:pt x="4408" y="17962"/>
                  </a:cubicBezTo>
                  <a:cubicBezTo>
                    <a:pt x="3967" y="17848"/>
                    <a:pt x="3967" y="17848"/>
                    <a:pt x="3967" y="17848"/>
                  </a:cubicBezTo>
                  <a:cubicBezTo>
                    <a:pt x="3967" y="17735"/>
                    <a:pt x="3967" y="17735"/>
                    <a:pt x="3967" y="17735"/>
                  </a:cubicBezTo>
                  <a:cubicBezTo>
                    <a:pt x="3967" y="17735"/>
                    <a:pt x="3967" y="17735"/>
                    <a:pt x="3967" y="17735"/>
                  </a:cubicBezTo>
                  <a:close/>
                  <a:moveTo>
                    <a:pt x="3527" y="18189"/>
                  </a:moveTo>
                  <a:cubicBezTo>
                    <a:pt x="3527" y="18076"/>
                    <a:pt x="3527" y="18076"/>
                    <a:pt x="3527" y="18076"/>
                  </a:cubicBezTo>
                  <a:cubicBezTo>
                    <a:pt x="3086" y="18076"/>
                    <a:pt x="3086" y="18076"/>
                    <a:pt x="3086" y="18076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967" y="17962"/>
                    <a:pt x="3967" y="17962"/>
                    <a:pt x="3967" y="17962"/>
                  </a:cubicBezTo>
                  <a:cubicBezTo>
                    <a:pt x="3967" y="18076"/>
                    <a:pt x="3967" y="18076"/>
                    <a:pt x="3967" y="18076"/>
                  </a:cubicBezTo>
                  <a:cubicBezTo>
                    <a:pt x="3967" y="18076"/>
                    <a:pt x="3967" y="18076"/>
                    <a:pt x="3967" y="18076"/>
                  </a:cubicBezTo>
                  <a:cubicBezTo>
                    <a:pt x="3967" y="18189"/>
                    <a:pt x="3967" y="18189"/>
                    <a:pt x="3967" y="18189"/>
                  </a:cubicBezTo>
                  <a:cubicBezTo>
                    <a:pt x="3527" y="18189"/>
                    <a:pt x="3527" y="18189"/>
                    <a:pt x="3527" y="18189"/>
                  </a:cubicBezTo>
                  <a:close/>
                  <a:moveTo>
                    <a:pt x="3527" y="18303"/>
                  </a:moveTo>
                  <a:cubicBezTo>
                    <a:pt x="3527" y="18189"/>
                    <a:pt x="3527" y="18189"/>
                    <a:pt x="3527" y="18189"/>
                  </a:cubicBezTo>
                  <a:cubicBezTo>
                    <a:pt x="3967" y="18189"/>
                    <a:pt x="3967" y="18189"/>
                    <a:pt x="3967" y="18189"/>
                  </a:cubicBezTo>
                  <a:cubicBezTo>
                    <a:pt x="3527" y="18303"/>
                    <a:pt x="3527" y="18303"/>
                    <a:pt x="3527" y="18303"/>
                  </a:cubicBezTo>
                  <a:cubicBezTo>
                    <a:pt x="3527" y="18303"/>
                    <a:pt x="3527" y="18303"/>
                    <a:pt x="3527" y="18303"/>
                  </a:cubicBezTo>
                  <a:close/>
                  <a:moveTo>
                    <a:pt x="3967" y="18303"/>
                  </a:moveTo>
                  <a:cubicBezTo>
                    <a:pt x="4408" y="18303"/>
                    <a:pt x="4408" y="18303"/>
                    <a:pt x="4408" y="18303"/>
                  </a:cubicBezTo>
                  <a:cubicBezTo>
                    <a:pt x="4408" y="18417"/>
                    <a:pt x="4408" y="18417"/>
                    <a:pt x="4408" y="18417"/>
                  </a:cubicBezTo>
                  <a:cubicBezTo>
                    <a:pt x="3967" y="18417"/>
                    <a:pt x="3967" y="18417"/>
                    <a:pt x="3967" y="18417"/>
                  </a:cubicBezTo>
                  <a:cubicBezTo>
                    <a:pt x="3967" y="18303"/>
                    <a:pt x="3967" y="18303"/>
                    <a:pt x="3967" y="18303"/>
                  </a:cubicBezTo>
                  <a:cubicBezTo>
                    <a:pt x="3967" y="18303"/>
                    <a:pt x="3967" y="18303"/>
                    <a:pt x="3967" y="18303"/>
                  </a:cubicBezTo>
                  <a:close/>
                  <a:moveTo>
                    <a:pt x="4408" y="18189"/>
                  </a:moveTo>
                  <a:cubicBezTo>
                    <a:pt x="4408" y="18189"/>
                    <a:pt x="4408" y="18189"/>
                    <a:pt x="4408" y="18189"/>
                  </a:cubicBezTo>
                  <a:cubicBezTo>
                    <a:pt x="4408" y="18189"/>
                    <a:pt x="4408" y="18189"/>
                    <a:pt x="4408" y="18189"/>
                  </a:cubicBezTo>
                  <a:cubicBezTo>
                    <a:pt x="4849" y="18189"/>
                    <a:pt x="4849" y="18189"/>
                    <a:pt x="4849" y="18189"/>
                  </a:cubicBezTo>
                  <a:cubicBezTo>
                    <a:pt x="5290" y="18189"/>
                    <a:pt x="5290" y="18189"/>
                    <a:pt x="5290" y="18189"/>
                  </a:cubicBezTo>
                  <a:cubicBezTo>
                    <a:pt x="5290" y="18303"/>
                    <a:pt x="5290" y="18303"/>
                    <a:pt x="5290" y="18303"/>
                  </a:cubicBezTo>
                  <a:cubicBezTo>
                    <a:pt x="5731" y="18417"/>
                    <a:pt x="5731" y="18417"/>
                    <a:pt x="5731" y="18417"/>
                  </a:cubicBezTo>
                  <a:cubicBezTo>
                    <a:pt x="5290" y="18303"/>
                    <a:pt x="5290" y="18303"/>
                    <a:pt x="5290" y="18303"/>
                  </a:cubicBezTo>
                  <a:cubicBezTo>
                    <a:pt x="4849" y="18303"/>
                    <a:pt x="4849" y="18303"/>
                    <a:pt x="4849" y="18303"/>
                  </a:cubicBezTo>
                  <a:cubicBezTo>
                    <a:pt x="4408" y="18189"/>
                    <a:pt x="4408" y="18189"/>
                    <a:pt x="4408" y="18189"/>
                  </a:cubicBezTo>
                  <a:close/>
                  <a:moveTo>
                    <a:pt x="4408" y="18303"/>
                  </a:moveTo>
                  <a:cubicBezTo>
                    <a:pt x="4408" y="18303"/>
                    <a:pt x="4408" y="18303"/>
                    <a:pt x="4408" y="18303"/>
                  </a:cubicBezTo>
                  <a:cubicBezTo>
                    <a:pt x="4849" y="18417"/>
                    <a:pt x="4849" y="18417"/>
                    <a:pt x="4849" y="18417"/>
                  </a:cubicBezTo>
                  <a:cubicBezTo>
                    <a:pt x="5290" y="18531"/>
                    <a:pt x="5290" y="18531"/>
                    <a:pt x="5290" y="18531"/>
                  </a:cubicBezTo>
                  <a:cubicBezTo>
                    <a:pt x="5290" y="18644"/>
                    <a:pt x="5290" y="18644"/>
                    <a:pt x="5290" y="18644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4408" y="18417"/>
                    <a:pt x="4408" y="18417"/>
                    <a:pt x="4408" y="18417"/>
                  </a:cubicBezTo>
                  <a:cubicBezTo>
                    <a:pt x="4408" y="18303"/>
                    <a:pt x="4408" y="18303"/>
                    <a:pt x="4408" y="18303"/>
                  </a:cubicBezTo>
                  <a:close/>
                  <a:moveTo>
                    <a:pt x="4849" y="18758"/>
                  </a:moveTo>
                  <a:cubicBezTo>
                    <a:pt x="4408" y="18872"/>
                    <a:pt x="4408" y="18872"/>
                    <a:pt x="4408" y="18872"/>
                  </a:cubicBezTo>
                  <a:cubicBezTo>
                    <a:pt x="3967" y="18758"/>
                    <a:pt x="3967" y="18758"/>
                    <a:pt x="3967" y="18758"/>
                  </a:cubicBezTo>
                  <a:cubicBezTo>
                    <a:pt x="4408" y="18758"/>
                    <a:pt x="4408" y="18758"/>
                    <a:pt x="4408" y="18758"/>
                  </a:cubicBezTo>
                  <a:cubicBezTo>
                    <a:pt x="4408" y="18644"/>
                    <a:pt x="4408" y="18644"/>
                    <a:pt x="4408" y="18644"/>
                  </a:cubicBezTo>
                  <a:cubicBezTo>
                    <a:pt x="4408" y="18644"/>
                    <a:pt x="4408" y="18644"/>
                    <a:pt x="4408" y="18644"/>
                  </a:cubicBezTo>
                  <a:cubicBezTo>
                    <a:pt x="4408" y="18531"/>
                    <a:pt x="4408" y="18531"/>
                    <a:pt x="4408" y="18531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5731" y="18758"/>
                    <a:pt x="5731" y="18758"/>
                    <a:pt x="5731" y="18758"/>
                  </a:cubicBezTo>
                  <a:cubicBezTo>
                    <a:pt x="5731" y="18758"/>
                    <a:pt x="5731" y="18758"/>
                    <a:pt x="5731" y="18758"/>
                  </a:cubicBezTo>
                  <a:cubicBezTo>
                    <a:pt x="5290" y="18758"/>
                    <a:pt x="5290" y="18758"/>
                    <a:pt x="5290" y="18758"/>
                  </a:cubicBezTo>
                  <a:cubicBezTo>
                    <a:pt x="5290" y="18758"/>
                    <a:pt x="5290" y="18758"/>
                    <a:pt x="5290" y="18758"/>
                  </a:cubicBezTo>
                  <a:cubicBezTo>
                    <a:pt x="4849" y="18758"/>
                    <a:pt x="4849" y="18758"/>
                    <a:pt x="4849" y="18758"/>
                  </a:cubicBezTo>
                  <a:close/>
                  <a:moveTo>
                    <a:pt x="5290" y="19213"/>
                  </a:moveTo>
                  <a:cubicBezTo>
                    <a:pt x="4849" y="19213"/>
                    <a:pt x="4849" y="19213"/>
                    <a:pt x="4849" y="19213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5290" y="18985"/>
                    <a:pt x="5290" y="18985"/>
                    <a:pt x="5290" y="18985"/>
                  </a:cubicBezTo>
                  <a:cubicBezTo>
                    <a:pt x="5290" y="18985"/>
                    <a:pt x="5290" y="18985"/>
                    <a:pt x="5290" y="18985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5290" y="19213"/>
                    <a:pt x="5290" y="19213"/>
                    <a:pt x="5290" y="19213"/>
                  </a:cubicBezTo>
                  <a:close/>
                  <a:moveTo>
                    <a:pt x="5290" y="18985"/>
                  </a:moveTo>
                  <a:cubicBezTo>
                    <a:pt x="5290" y="18985"/>
                    <a:pt x="5290" y="18985"/>
                    <a:pt x="5290" y="18985"/>
                  </a:cubicBezTo>
                  <a:cubicBezTo>
                    <a:pt x="5731" y="18985"/>
                    <a:pt x="5731" y="18985"/>
                    <a:pt x="5731" y="18985"/>
                  </a:cubicBezTo>
                  <a:cubicBezTo>
                    <a:pt x="5731" y="18985"/>
                    <a:pt x="5731" y="18985"/>
                    <a:pt x="5731" y="18985"/>
                  </a:cubicBezTo>
                  <a:cubicBezTo>
                    <a:pt x="5731" y="19099"/>
                    <a:pt x="5731" y="19099"/>
                    <a:pt x="5731" y="19099"/>
                  </a:cubicBezTo>
                  <a:cubicBezTo>
                    <a:pt x="5731" y="19099"/>
                    <a:pt x="5731" y="19099"/>
                    <a:pt x="5731" y="19099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5290" y="18985"/>
                    <a:pt x="5290" y="18985"/>
                    <a:pt x="5290" y="18985"/>
                  </a:cubicBezTo>
                  <a:close/>
                  <a:moveTo>
                    <a:pt x="6171" y="19099"/>
                  </a:moveTo>
                  <a:cubicBezTo>
                    <a:pt x="6612" y="19099"/>
                    <a:pt x="6612" y="19099"/>
                    <a:pt x="6612" y="19099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6171" y="19213"/>
                    <a:pt x="6171" y="19213"/>
                    <a:pt x="6171" y="19213"/>
                  </a:cubicBezTo>
                  <a:cubicBezTo>
                    <a:pt x="6171" y="19099"/>
                    <a:pt x="6171" y="19099"/>
                    <a:pt x="6171" y="19099"/>
                  </a:cubicBezTo>
                  <a:cubicBezTo>
                    <a:pt x="6171" y="19099"/>
                    <a:pt x="6171" y="19099"/>
                    <a:pt x="6171" y="19099"/>
                  </a:cubicBezTo>
                  <a:close/>
                  <a:moveTo>
                    <a:pt x="5731" y="19440"/>
                  </a:moveTo>
                  <a:cubicBezTo>
                    <a:pt x="5731" y="19440"/>
                    <a:pt x="5731" y="19440"/>
                    <a:pt x="5731" y="19440"/>
                  </a:cubicBezTo>
                  <a:cubicBezTo>
                    <a:pt x="5731" y="19326"/>
                    <a:pt x="5731" y="19326"/>
                    <a:pt x="5731" y="19326"/>
                  </a:cubicBezTo>
                  <a:cubicBezTo>
                    <a:pt x="5731" y="19326"/>
                    <a:pt x="5731" y="19326"/>
                    <a:pt x="5731" y="19326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6171" y="19326"/>
                    <a:pt x="6171" y="19326"/>
                    <a:pt x="6171" y="19326"/>
                  </a:cubicBezTo>
                  <a:cubicBezTo>
                    <a:pt x="5731" y="19440"/>
                    <a:pt x="5731" y="19440"/>
                    <a:pt x="5731" y="19440"/>
                  </a:cubicBezTo>
                  <a:close/>
                  <a:moveTo>
                    <a:pt x="7053" y="19099"/>
                  </a:moveTo>
                  <a:cubicBezTo>
                    <a:pt x="6612" y="19099"/>
                    <a:pt x="6612" y="19099"/>
                    <a:pt x="6612" y="19099"/>
                  </a:cubicBezTo>
                  <a:cubicBezTo>
                    <a:pt x="6171" y="19099"/>
                    <a:pt x="6171" y="19099"/>
                    <a:pt x="6171" y="19099"/>
                  </a:cubicBezTo>
                  <a:cubicBezTo>
                    <a:pt x="6171" y="18872"/>
                    <a:pt x="6171" y="18872"/>
                    <a:pt x="6171" y="18872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6612" y="18985"/>
                    <a:pt x="6612" y="18985"/>
                    <a:pt x="6612" y="18985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lose/>
                  <a:moveTo>
                    <a:pt x="7053" y="19326"/>
                  </a:moveTo>
                  <a:cubicBezTo>
                    <a:pt x="6612" y="19213"/>
                    <a:pt x="6612" y="19213"/>
                    <a:pt x="6612" y="19213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7053" y="19213"/>
                    <a:pt x="7053" y="19213"/>
                    <a:pt x="7053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053" y="19326"/>
                    <a:pt x="7053" y="19326"/>
                    <a:pt x="7053" y="19326"/>
                  </a:cubicBezTo>
                  <a:close/>
                  <a:moveTo>
                    <a:pt x="7053" y="19440"/>
                  </a:moveTo>
                  <a:cubicBezTo>
                    <a:pt x="6612" y="19326"/>
                    <a:pt x="6612" y="19326"/>
                    <a:pt x="6612" y="19326"/>
                  </a:cubicBezTo>
                  <a:cubicBezTo>
                    <a:pt x="6612" y="19326"/>
                    <a:pt x="6612" y="19326"/>
                    <a:pt x="6612" y="19326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053" y="19440"/>
                    <a:pt x="7053" y="19440"/>
                    <a:pt x="7053" y="19440"/>
                  </a:cubicBezTo>
                  <a:cubicBezTo>
                    <a:pt x="7053" y="19440"/>
                    <a:pt x="7053" y="19440"/>
                    <a:pt x="7053" y="19440"/>
                  </a:cubicBezTo>
                  <a:close/>
                  <a:moveTo>
                    <a:pt x="7494" y="19667"/>
                  </a:moveTo>
                  <a:cubicBezTo>
                    <a:pt x="7494" y="19667"/>
                    <a:pt x="7494" y="19667"/>
                    <a:pt x="7494" y="19667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6612" y="19554"/>
                    <a:pt x="6612" y="19554"/>
                    <a:pt x="6612" y="19554"/>
                  </a:cubicBezTo>
                  <a:cubicBezTo>
                    <a:pt x="6612" y="19554"/>
                    <a:pt x="6612" y="19554"/>
                    <a:pt x="6612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494" y="19554"/>
                    <a:pt x="7494" y="19554"/>
                    <a:pt x="7494" y="19554"/>
                  </a:cubicBezTo>
                  <a:cubicBezTo>
                    <a:pt x="7494" y="19554"/>
                    <a:pt x="7494" y="19554"/>
                    <a:pt x="7494" y="19554"/>
                  </a:cubicBezTo>
                  <a:cubicBezTo>
                    <a:pt x="7494" y="19667"/>
                    <a:pt x="7494" y="19667"/>
                    <a:pt x="7494" y="19667"/>
                  </a:cubicBezTo>
                  <a:close/>
                  <a:moveTo>
                    <a:pt x="8816" y="20122"/>
                  </a:moveTo>
                  <a:cubicBezTo>
                    <a:pt x="8376" y="20122"/>
                    <a:pt x="8376" y="20122"/>
                    <a:pt x="8376" y="20122"/>
                  </a:cubicBezTo>
                  <a:cubicBezTo>
                    <a:pt x="7935" y="20122"/>
                    <a:pt x="7935" y="20122"/>
                    <a:pt x="7935" y="20122"/>
                  </a:cubicBezTo>
                  <a:cubicBezTo>
                    <a:pt x="7494" y="20122"/>
                    <a:pt x="7494" y="20122"/>
                    <a:pt x="7494" y="20122"/>
                  </a:cubicBezTo>
                  <a:cubicBezTo>
                    <a:pt x="7494" y="20008"/>
                    <a:pt x="7494" y="20008"/>
                    <a:pt x="7494" y="20008"/>
                  </a:cubicBezTo>
                  <a:cubicBezTo>
                    <a:pt x="7053" y="20008"/>
                    <a:pt x="7053" y="20008"/>
                    <a:pt x="7053" y="20008"/>
                  </a:cubicBezTo>
                  <a:cubicBezTo>
                    <a:pt x="6612" y="20008"/>
                    <a:pt x="6612" y="20008"/>
                    <a:pt x="6612" y="20008"/>
                  </a:cubicBezTo>
                  <a:cubicBezTo>
                    <a:pt x="6171" y="19895"/>
                    <a:pt x="6171" y="19895"/>
                    <a:pt x="6171" y="19895"/>
                  </a:cubicBezTo>
                  <a:cubicBezTo>
                    <a:pt x="6171" y="19781"/>
                    <a:pt x="6171" y="19781"/>
                    <a:pt x="6171" y="19781"/>
                  </a:cubicBezTo>
                  <a:cubicBezTo>
                    <a:pt x="6171" y="19781"/>
                    <a:pt x="6171" y="19781"/>
                    <a:pt x="6171" y="19781"/>
                  </a:cubicBezTo>
                  <a:cubicBezTo>
                    <a:pt x="6612" y="19781"/>
                    <a:pt x="6612" y="19781"/>
                    <a:pt x="6612" y="19781"/>
                  </a:cubicBezTo>
                  <a:cubicBezTo>
                    <a:pt x="7053" y="19895"/>
                    <a:pt x="7053" y="19895"/>
                    <a:pt x="7053" y="19895"/>
                  </a:cubicBezTo>
                  <a:cubicBezTo>
                    <a:pt x="7053" y="19895"/>
                    <a:pt x="7053" y="19895"/>
                    <a:pt x="7053" y="19895"/>
                  </a:cubicBezTo>
                  <a:cubicBezTo>
                    <a:pt x="7494" y="19895"/>
                    <a:pt x="7494" y="19895"/>
                    <a:pt x="7494" y="19895"/>
                  </a:cubicBezTo>
                  <a:cubicBezTo>
                    <a:pt x="7935" y="19895"/>
                    <a:pt x="7935" y="19895"/>
                    <a:pt x="7935" y="19895"/>
                  </a:cubicBezTo>
                  <a:cubicBezTo>
                    <a:pt x="8376" y="20008"/>
                    <a:pt x="8376" y="20008"/>
                    <a:pt x="8376" y="20008"/>
                  </a:cubicBezTo>
                  <a:cubicBezTo>
                    <a:pt x="8816" y="20008"/>
                    <a:pt x="8816" y="20008"/>
                    <a:pt x="8816" y="20008"/>
                  </a:cubicBezTo>
                  <a:cubicBezTo>
                    <a:pt x="8816" y="20008"/>
                    <a:pt x="8816" y="20008"/>
                    <a:pt x="8816" y="20008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698" y="20122"/>
                    <a:pt x="9698" y="20122"/>
                    <a:pt x="9698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8816" y="20122"/>
                    <a:pt x="8816" y="20122"/>
                    <a:pt x="8816" y="20122"/>
                  </a:cubicBezTo>
                  <a:close/>
                  <a:moveTo>
                    <a:pt x="7494" y="20122"/>
                  </a:moveTo>
                  <a:cubicBezTo>
                    <a:pt x="7494" y="20122"/>
                    <a:pt x="7494" y="20236"/>
                    <a:pt x="7494" y="20236"/>
                  </a:cubicBezTo>
                  <a:cubicBezTo>
                    <a:pt x="7053" y="20236"/>
                    <a:pt x="7053" y="20236"/>
                    <a:pt x="7053" y="20236"/>
                  </a:cubicBezTo>
                  <a:cubicBezTo>
                    <a:pt x="7494" y="20122"/>
                    <a:pt x="7494" y="20122"/>
                    <a:pt x="7494" y="20122"/>
                  </a:cubicBezTo>
                  <a:close/>
                  <a:moveTo>
                    <a:pt x="10139" y="20577"/>
                  </a:moveTo>
                  <a:cubicBezTo>
                    <a:pt x="10139" y="20577"/>
                    <a:pt x="10139" y="20577"/>
                    <a:pt x="10139" y="20577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lose/>
                  <a:moveTo>
                    <a:pt x="11020" y="20577"/>
                  </a:moveTo>
                  <a:cubicBezTo>
                    <a:pt x="11020" y="20691"/>
                    <a:pt x="11020" y="20691"/>
                    <a:pt x="11020" y="20691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139" y="20463"/>
                    <a:pt x="10139" y="20463"/>
                    <a:pt x="10139" y="20463"/>
                  </a:cubicBezTo>
                  <a:cubicBezTo>
                    <a:pt x="9698" y="20463"/>
                    <a:pt x="9698" y="20463"/>
                    <a:pt x="9698" y="20463"/>
                  </a:cubicBezTo>
                  <a:cubicBezTo>
                    <a:pt x="9698" y="20463"/>
                    <a:pt x="9698" y="20463"/>
                    <a:pt x="9698" y="20463"/>
                  </a:cubicBezTo>
                  <a:cubicBezTo>
                    <a:pt x="9257" y="20349"/>
                    <a:pt x="9257" y="20349"/>
                    <a:pt x="9257" y="20349"/>
                  </a:cubicBezTo>
                  <a:cubicBezTo>
                    <a:pt x="8816" y="20349"/>
                    <a:pt x="8816" y="20349"/>
                    <a:pt x="8816" y="20349"/>
                  </a:cubicBezTo>
                  <a:cubicBezTo>
                    <a:pt x="8816" y="20349"/>
                    <a:pt x="8816" y="20349"/>
                    <a:pt x="8816" y="20349"/>
                  </a:cubicBezTo>
                  <a:cubicBezTo>
                    <a:pt x="8376" y="20236"/>
                    <a:pt x="8376" y="20236"/>
                    <a:pt x="8376" y="20236"/>
                  </a:cubicBezTo>
                  <a:cubicBezTo>
                    <a:pt x="8376" y="20236"/>
                    <a:pt x="8376" y="20236"/>
                    <a:pt x="8376" y="20236"/>
                  </a:cubicBezTo>
                  <a:cubicBezTo>
                    <a:pt x="8376" y="20122"/>
                    <a:pt x="8376" y="20122"/>
                    <a:pt x="8376" y="20122"/>
                  </a:cubicBezTo>
                  <a:cubicBezTo>
                    <a:pt x="8816" y="20122"/>
                    <a:pt x="8816" y="20122"/>
                    <a:pt x="8816" y="20122"/>
                  </a:cubicBezTo>
                  <a:cubicBezTo>
                    <a:pt x="8816" y="20236"/>
                    <a:pt x="8816" y="20236"/>
                    <a:pt x="8816" y="20236"/>
                  </a:cubicBezTo>
                  <a:cubicBezTo>
                    <a:pt x="9257" y="20236"/>
                    <a:pt x="9257" y="20236"/>
                    <a:pt x="9257" y="20236"/>
                  </a:cubicBezTo>
                  <a:cubicBezTo>
                    <a:pt x="9698" y="20236"/>
                    <a:pt x="9698" y="20236"/>
                    <a:pt x="9698" y="20236"/>
                  </a:cubicBezTo>
                  <a:cubicBezTo>
                    <a:pt x="9698" y="20236"/>
                    <a:pt x="9698" y="20236"/>
                    <a:pt x="9698" y="20236"/>
                  </a:cubicBezTo>
                  <a:cubicBezTo>
                    <a:pt x="10580" y="20236"/>
                    <a:pt x="10580" y="20236"/>
                    <a:pt x="10580" y="20236"/>
                  </a:cubicBezTo>
                  <a:cubicBezTo>
                    <a:pt x="10580" y="20349"/>
                    <a:pt x="10580" y="20349"/>
                    <a:pt x="10580" y="20349"/>
                  </a:cubicBezTo>
                  <a:cubicBezTo>
                    <a:pt x="10580" y="20349"/>
                    <a:pt x="10580" y="20349"/>
                    <a:pt x="10580" y="20349"/>
                  </a:cubicBezTo>
                  <a:cubicBezTo>
                    <a:pt x="11020" y="20349"/>
                    <a:pt x="11020" y="20349"/>
                    <a:pt x="11020" y="20349"/>
                  </a:cubicBezTo>
                  <a:cubicBezTo>
                    <a:pt x="11461" y="20349"/>
                    <a:pt x="11461" y="20349"/>
                    <a:pt x="11461" y="20349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020" y="20463"/>
                    <a:pt x="11020" y="20463"/>
                    <a:pt x="11020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020" y="20577"/>
                    <a:pt x="11020" y="20577"/>
                    <a:pt x="11020" y="20577"/>
                  </a:cubicBezTo>
                  <a:cubicBezTo>
                    <a:pt x="11020" y="20577"/>
                    <a:pt x="11020" y="20577"/>
                    <a:pt x="11020" y="20577"/>
                  </a:cubicBezTo>
                  <a:close/>
                  <a:moveTo>
                    <a:pt x="11461" y="20577"/>
                  </a:moveTo>
                  <a:cubicBezTo>
                    <a:pt x="11461" y="20691"/>
                    <a:pt x="11461" y="20691"/>
                    <a:pt x="11461" y="20691"/>
                  </a:cubicBezTo>
                  <a:cubicBezTo>
                    <a:pt x="11461" y="20691"/>
                    <a:pt x="11461" y="20691"/>
                    <a:pt x="11461" y="20691"/>
                  </a:cubicBezTo>
                  <a:cubicBezTo>
                    <a:pt x="11461" y="20691"/>
                    <a:pt x="11461" y="20691"/>
                    <a:pt x="11461" y="20691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461" y="20577"/>
                    <a:pt x="11461" y="20577"/>
                    <a:pt x="11461" y="20577"/>
                  </a:cubicBezTo>
                  <a:close/>
                  <a:moveTo>
                    <a:pt x="13665" y="20463"/>
                  </a:moveTo>
                  <a:cubicBezTo>
                    <a:pt x="13665" y="20577"/>
                    <a:pt x="13665" y="20577"/>
                    <a:pt x="13665" y="20577"/>
                  </a:cubicBezTo>
                  <a:cubicBezTo>
                    <a:pt x="13665" y="20691"/>
                    <a:pt x="13665" y="20691"/>
                    <a:pt x="13665" y="20691"/>
                  </a:cubicBezTo>
                  <a:cubicBezTo>
                    <a:pt x="13665" y="20691"/>
                    <a:pt x="13665" y="20691"/>
                    <a:pt x="13665" y="20691"/>
                  </a:cubicBezTo>
                  <a:cubicBezTo>
                    <a:pt x="13224" y="20691"/>
                    <a:pt x="13224" y="20691"/>
                    <a:pt x="13224" y="20691"/>
                  </a:cubicBezTo>
                  <a:cubicBezTo>
                    <a:pt x="13224" y="20577"/>
                    <a:pt x="13224" y="20577"/>
                    <a:pt x="13224" y="20577"/>
                  </a:cubicBezTo>
                  <a:cubicBezTo>
                    <a:pt x="12784" y="20691"/>
                    <a:pt x="12784" y="20691"/>
                    <a:pt x="12784" y="20691"/>
                  </a:cubicBezTo>
                  <a:cubicBezTo>
                    <a:pt x="12784" y="20577"/>
                    <a:pt x="12784" y="20577"/>
                    <a:pt x="12784" y="20577"/>
                  </a:cubicBezTo>
                  <a:cubicBezTo>
                    <a:pt x="12343" y="20577"/>
                    <a:pt x="12343" y="20577"/>
                    <a:pt x="12343" y="20577"/>
                  </a:cubicBezTo>
                  <a:cubicBezTo>
                    <a:pt x="12343" y="20577"/>
                    <a:pt x="12343" y="20577"/>
                    <a:pt x="12343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463"/>
                    <a:pt x="11902" y="20463"/>
                    <a:pt x="11902" y="20463"/>
                  </a:cubicBezTo>
                  <a:cubicBezTo>
                    <a:pt x="12343" y="20463"/>
                    <a:pt x="12343" y="20463"/>
                    <a:pt x="12343" y="20463"/>
                  </a:cubicBezTo>
                  <a:cubicBezTo>
                    <a:pt x="12343" y="20463"/>
                    <a:pt x="12343" y="20463"/>
                    <a:pt x="12343" y="20463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224" y="20577"/>
                    <a:pt x="13224" y="20577"/>
                    <a:pt x="13224" y="20577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665" y="20463"/>
                    <a:pt x="13665" y="20463"/>
                    <a:pt x="13665" y="20463"/>
                  </a:cubicBezTo>
                  <a:cubicBezTo>
                    <a:pt x="13665" y="20463"/>
                    <a:pt x="13665" y="20463"/>
                    <a:pt x="13665" y="20463"/>
                  </a:cubicBezTo>
                  <a:close/>
                  <a:moveTo>
                    <a:pt x="14988" y="20463"/>
                  </a:moveTo>
                  <a:cubicBezTo>
                    <a:pt x="14547" y="20463"/>
                    <a:pt x="14547" y="20463"/>
                    <a:pt x="14547" y="20463"/>
                  </a:cubicBezTo>
                  <a:cubicBezTo>
                    <a:pt x="14547" y="20349"/>
                    <a:pt x="14547" y="20349"/>
                    <a:pt x="14547" y="20349"/>
                  </a:cubicBezTo>
                  <a:cubicBezTo>
                    <a:pt x="14547" y="20349"/>
                    <a:pt x="14547" y="20349"/>
                    <a:pt x="14547" y="20349"/>
                  </a:cubicBezTo>
                  <a:cubicBezTo>
                    <a:pt x="14547" y="20236"/>
                    <a:pt x="14547" y="20236"/>
                    <a:pt x="14547" y="20236"/>
                  </a:cubicBezTo>
                  <a:cubicBezTo>
                    <a:pt x="14106" y="20236"/>
                    <a:pt x="14106" y="20236"/>
                    <a:pt x="14106" y="20236"/>
                  </a:cubicBezTo>
                  <a:cubicBezTo>
                    <a:pt x="14106" y="20122"/>
                    <a:pt x="14106" y="20122"/>
                    <a:pt x="14106" y="20122"/>
                  </a:cubicBezTo>
                  <a:cubicBezTo>
                    <a:pt x="14106" y="20008"/>
                    <a:pt x="14106" y="20008"/>
                    <a:pt x="14106" y="20008"/>
                  </a:cubicBezTo>
                  <a:cubicBezTo>
                    <a:pt x="14106" y="20122"/>
                    <a:pt x="14106" y="20122"/>
                    <a:pt x="14106" y="20122"/>
                  </a:cubicBezTo>
                  <a:cubicBezTo>
                    <a:pt x="13665" y="20236"/>
                    <a:pt x="13665" y="20236"/>
                    <a:pt x="13665" y="20236"/>
                  </a:cubicBezTo>
                  <a:cubicBezTo>
                    <a:pt x="14106" y="20349"/>
                    <a:pt x="14106" y="20349"/>
                    <a:pt x="14106" y="20349"/>
                  </a:cubicBezTo>
                  <a:cubicBezTo>
                    <a:pt x="13665" y="20349"/>
                    <a:pt x="13665" y="20349"/>
                    <a:pt x="13665" y="20349"/>
                  </a:cubicBezTo>
                  <a:cubicBezTo>
                    <a:pt x="13665" y="20463"/>
                    <a:pt x="13665" y="20463"/>
                    <a:pt x="13665" y="20463"/>
                  </a:cubicBezTo>
                  <a:cubicBezTo>
                    <a:pt x="14106" y="20463"/>
                    <a:pt x="14106" y="20463"/>
                    <a:pt x="14106" y="20463"/>
                  </a:cubicBezTo>
                  <a:cubicBezTo>
                    <a:pt x="14547" y="20463"/>
                    <a:pt x="14547" y="20463"/>
                    <a:pt x="14547" y="20463"/>
                  </a:cubicBezTo>
                  <a:cubicBezTo>
                    <a:pt x="14547" y="20577"/>
                    <a:pt x="14547" y="20577"/>
                    <a:pt x="14547" y="20577"/>
                  </a:cubicBezTo>
                  <a:cubicBezTo>
                    <a:pt x="14988" y="20463"/>
                    <a:pt x="14988" y="20463"/>
                    <a:pt x="14988" y="20463"/>
                  </a:cubicBezTo>
                  <a:close/>
                  <a:moveTo>
                    <a:pt x="13224" y="21145"/>
                  </a:moveTo>
                  <a:cubicBezTo>
                    <a:pt x="13665" y="21145"/>
                    <a:pt x="13665" y="21145"/>
                    <a:pt x="13665" y="21145"/>
                  </a:cubicBezTo>
                  <a:cubicBezTo>
                    <a:pt x="13665" y="21145"/>
                    <a:pt x="13665" y="21145"/>
                    <a:pt x="13665" y="21145"/>
                  </a:cubicBezTo>
                  <a:cubicBezTo>
                    <a:pt x="13665" y="21259"/>
                    <a:pt x="13665" y="21259"/>
                    <a:pt x="13665" y="21259"/>
                  </a:cubicBezTo>
                  <a:cubicBezTo>
                    <a:pt x="13224" y="21145"/>
                    <a:pt x="13224" y="21145"/>
                    <a:pt x="13224" y="21145"/>
                  </a:cubicBezTo>
                  <a:close/>
                  <a:moveTo>
                    <a:pt x="13665" y="21032"/>
                  </a:moveTo>
                  <a:cubicBezTo>
                    <a:pt x="13224" y="21032"/>
                    <a:pt x="13224" y="21032"/>
                    <a:pt x="13224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lose/>
                  <a:moveTo>
                    <a:pt x="21159" y="21600"/>
                  </a:moveTo>
                  <a:cubicBezTo>
                    <a:pt x="21159" y="21486"/>
                    <a:pt x="21159" y="21486"/>
                    <a:pt x="21159" y="21486"/>
                  </a:cubicBezTo>
                  <a:cubicBezTo>
                    <a:pt x="21159" y="21486"/>
                    <a:pt x="21159" y="21486"/>
                    <a:pt x="21159" y="21486"/>
                  </a:cubicBezTo>
                  <a:cubicBezTo>
                    <a:pt x="21159" y="21373"/>
                    <a:pt x="21159" y="21373"/>
                    <a:pt x="21159" y="21373"/>
                  </a:cubicBezTo>
                  <a:cubicBezTo>
                    <a:pt x="21159" y="21373"/>
                    <a:pt x="21159" y="21373"/>
                    <a:pt x="21159" y="21373"/>
                  </a:cubicBezTo>
                  <a:cubicBezTo>
                    <a:pt x="21600" y="21486"/>
                    <a:pt x="21600" y="21486"/>
                    <a:pt x="21600" y="21486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159" y="21600"/>
                    <a:pt x="21159" y="21600"/>
                    <a:pt x="21159" y="21600"/>
                  </a:cubicBezTo>
                  <a:close/>
                  <a:moveTo>
                    <a:pt x="16310" y="21145"/>
                  </a:moveTo>
                  <a:cubicBezTo>
                    <a:pt x="16751" y="21032"/>
                    <a:pt x="16751" y="21032"/>
                    <a:pt x="16751" y="21032"/>
                  </a:cubicBezTo>
                  <a:cubicBezTo>
                    <a:pt x="16751" y="21032"/>
                    <a:pt x="16751" y="21032"/>
                    <a:pt x="16751" y="21032"/>
                  </a:cubicBezTo>
                  <a:cubicBezTo>
                    <a:pt x="17192" y="21032"/>
                    <a:pt x="17192" y="21032"/>
                    <a:pt x="17192" y="21032"/>
                  </a:cubicBezTo>
                  <a:cubicBezTo>
                    <a:pt x="17633" y="21032"/>
                    <a:pt x="17633" y="21032"/>
                    <a:pt x="17633" y="21032"/>
                  </a:cubicBezTo>
                  <a:cubicBezTo>
                    <a:pt x="18514" y="21032"/>
                    <a:pt x="18514" y="21032"/>
                    <a:pt x="18514" y="21032"/>
                  </a:cubicBezTo>
                  <a:cubicBezTo>
                    <a:pt x="18955" y="20918"/>
                    <a:pt x="18955" y="20918"/>
                    <a:pt x="18955" y="20918"/>
                  </a:cubicBezTo>
                  <a:cubicBezTo>
                    <a:pt x="19837" y="21032"/>
                    <a:pt x="19837" y="21032"/>
                    <a:pt x="19837" y="21032"/>
                  </a:cubicBezTo>
                  <a:cubicBezTo>
                    <a:pt x="20278" y="21032"/>
                    <a:pt x="20278" y="21032"/>
                    <a:pt x="20278" y="21032"/>
                  </a:cubicBezTo>
                  <a:cubicBezTo>
                    <a:pt x="20718" y="20918"/>
                    <a:pt x="20718" y="20918"/>
                    <a:pt x="20718" y="20918"/>
                  </a:cubicBezTo>
                  <a:cubicBezTo>
                    <a:pt x="21159" y="21032"/>
                    <a:pt x="21159" y="21032"/>
                    <a:pt x="21159" y="21032"/>
                  </a:cubicBezTo>
                  <a:cubicBezTo>
                    <a:pt x="21159" y="21032"/>
                    <a:pt x="21159" y="21032"/>
                    <a:pt x="21159" y="21032"/>
                  </a:cubicBezTo>
                  <a:cubicBezTo>
                    <a:pt x="21159" y="21145"/>
                    <a:pt x="21159" y="21145"/>
                    <a:pt x="21159" y="21145"/>
                  </a:cubicBezTo>
                  <a:cubicBezTo>
                    <a:pt x="21159" y="21145"/>
                    <a:pt x="21159" y="21145"/>
                    <a:pt x="21159" y="21145"/>
                  </a:cubicBezTo>
                  <a:cubicBezTo>
                    <a:pt x="20718" y="21259"/>
                    <a:pt x="20718" y="21259"/>
                    <a:pt x="20718" y="21259"/>
                  </a:cubicBezTo>
                  <a:cubicBezTo>
                    <a:pt x="20718" y="21145"/>
                    <a:pt x="20718" y="21145"/>
                    <a:pt x="20718" y="21145"/>
                  </a:cubicBezTo>
                  <a:cubicBezTo>
                    <a:pt x="20278" y="21145"/>
                    <a:pt x="20278" y="21145"/>
                    <a:pt x="20278" y="21145"/>
                  </a:cubicBezTo>
                  <a:cubicBezTo>
                    <a:pt x="19837" y="21145"/>
                    <a:pt x="19837" y="21145"/>
                    <a:pt x="19837" y="21145"/>
                  </a:cubicBezTo>
                  <a:cubicBezTo>
                    <a:pt x="19396" y="21145"/>
                    <a:pt x="19396" y="21145"/>
                    <a:pt x="19396" y="21145"/>
                  </a:cubicBezTo>
                  <a:cubicBezTo>
                    <a:pt x="19396" y="21145"/>
                    <a:pt x="19396" y="21145"/>
                    <a:pt x="19396" y="21145"/>
                  </a:cubicBezTo>
                  <a:cubicBezTo>
                    <a:pt x="19396" y="21032"/>
                    <a:pt x="19396" y="21032"/>
                    <a:pt x="19396" y="21032"/>
                  </a:cubicBezTo>
                  <a:cubicBezTo>
                    <a:pt x="18955" y="21032"/>
                    <a:pt x="18955" y="21032"/>
                    <a:pt x="18955" y="21032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073" y="21145"/>
                    <a:pt x="18073" y="21145"/>
                    <a:pt x="18073" y="21145"/>
                  </a:cubicBezTo>
                  <a:cubicBezTo>
                    <a:pt x="18514" y="21259"/>
                    <a:pt x="18514" y="21259"/>
                    <a:pt x="18514" y="21259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9396" y="21373"/>
                    <a:pt x="19396" y="21373"/>
                    <a:pt x="19396" y="21373"/>
                  </a:cubicBezTo>
                  <a:cubicBezTo>
                    <a:pt x="19837" y="21373"/>
                    <a:pt x="19837" y="21373"/>
                    <a:pt x="19837" y="21373"/>
                  </a:cubicBezTo>
                  <a:cubicBezTo>
                    <a:pt x="19837" y="21486"/>
                    <a:pt x="19837" y="21486"/>
                    <a:pt x="19837" y="21486"/>
                  </a:cubicBezTo>
                  <a:cubicBezTo>
                    <a:pt x="19396" y="21486"/>
                    <a:pt x="19396" y="21486"/>
                    <a:pt x="19396" y="21486"/>
                  </a:cubicBezTo>
                  <a:cubicBezTo>
                    <a:pt x="18955" y="21373"/>
                    <a:pt x="18955" y="21373"/>
                    <a:pt x="18955" y="21373"/>
                  </a:cubicBezTo>
                  <a:cubicBezTo>
                    <a:pt x="18955" y="21373"/>
                    <a:pt x="18955" y="21373"/>
                    <a:pt x="18955" y="21373"/>
                  </a:cubicBezTo>
                  <a:cubicBezTo>
                    <a:pt x="18514" y="21373"/>
                    <a:pt x="18514" y="21373"/>
                    <a:pt x="18514" y="21373"/>
                  </a:cubicBezTo>
                  <a:cubicBezTo>
                    <a:pt x="18073" y="21373"/>
                    <a:pt x="18073" y="21373"/>
                    <a:pt x="18073" y="21373"/>
                  </a:cubicBezTo>
                  <a:cubicBezTo>
                    <a:pt x="18073" y="21259"/>
                    <a:pt x="18073" y="21259"/>
                    <a:pt x="18073" y="21259"/>
                  </a:cubicBezTo>
                  <a:cubicBezTo>
                    <a:pt x="17633" y="21259"/>
                    <a:pt x="17633" y="21259"/>
                    <a:pt x="17633" y="21259"/>
                  </a:cubicBezTo>
                  <a:cubicBezTo>
                    <a:pt x="17633" y="21373"/>
                    <a:pt x="17633" y="21373"/>
                    <a:pt x="17633" y="21373"/>
                  </a:cubicBezTo>
                  <a:cubicBezTo>
                    <a:pt x="18073" y="21373"/>
                    <a:pt x="18073" y="21373"/>
                    <a:pt x="18073" y="21373"/>
                  </a:cubicBezTo>
                  <a:cubicBezTo>
                    <a:pt x="18073" y="21486"/>
                    <a:pt x="18073" y="21486"/>
                    <a:pt x="18073" y="21486"/>
                  </a:cubicBezTo>
                  <a:cubicBezTo>
                    <a:pt x="17633" y="21486"/>
                    <a:pt x="17633" y="21486"/>
                    <a:pt x="17633" y="21486"/>
                  </a:cubicBezTo>
                  <a:cubicBezTo>
                    <a:pt x="17192" y="21373"/>
                    <a:pt x="17192" y="21373"/>
                    <a:pt x="17192" y="21373"/>
                  </a:cubicBezTo>
                  <a:cubicBezTo>
                    <a:pt x="17192" y="21373"/>
                    <a:pt x="17192" y="21373"/>
                    <a:pt x="17192" y="21373"/>
                  </a:cubicBezTo>
                  <a:cubicBezTo>
                    <a:pt x="16751" y="21373"/>
                    <a:pt x="16751" y="21373"/>
                    <a:pt x="16751" y="21373"/>
                  </a:cubicBezTo>
                  <a:cubicBezTo>
                    <a:pt x="16751" y="21373"/>
                    <a:pt x="16751" y="21373"/>
                    <a:pt x="16751" y="21373"/>
                  </a:cubicBezTo>
                  <a:cubicBezTo>
                    <a:pt x="16751" y="21259"/>
                    <a:pt x="16751" y="21259"/>
                    <a:pt x="16751" y="21259"/>
                  </a:cubicBezTo>
                  <a:cubicBezTo>
                    <a:pt x="16310" y="21373"/>
                    <a:pt x="16310" y="21373"/>
                    <a:pt x="16310" y="21373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7192" y="21145"/>
                    <a:pt x="17192" y="21145"/>
                    <a:pt x="17192" y="21145"/>
                  </a:cubicBezTo>
                  <a:cubicBezTo>
                    <a:pt x="16751" y="21145"/>
                    <a:pt x="16751" y="21145"/>
                    <a:pt x="16751" y="21145"/>
                  </a:cubicBezTo>
                  <a:cubicBezTo>
                    <a:pt x="16751" y="21145"/>
                    <a:pt x="16751" y="21145"/>
                    <a:pt x="16751" y="21145"/>
                  </a:cubicBezTo>
                  <a:lnTo>
                    <a:pt x="16310" y="21145"/>
                  </a:lnTo>
                  <a:close/>
                  <a:moveTo>
                    <a:pt x="16310" y="211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2" name="Rectangle 186"/>
            <p:cNvSpPr>
              <a:spLocks/>
            </p:cNvSpPr>
            <p:nvPr/>
          </p:nvSpPr>
          <p:spPr bwMode="auto">
            <a:xfrm>
              <a:off x="4310" y="4042"/>
              <a:ext cx="8" cy="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3" name="AutoShape 187"/>
            <p:cNvSpPr>
              <a:spLocks/>
            </p:cNvSpPr>
            <p:nvPr/>
          </p:nvSpPr>
          <p:spPr bwMode="auto">
            <a:xfrm>
              <a:off x="4330" y="4052"/>
              <a:ext cx="28" cy="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13745" y="21600"/>
                  </a:lnTo>
                  <a:lnTo>
                    <a:pt x="21600" y="21600"/>
                  </a:lnTo>
                  <a:close/>
                  <a:moveTo>
                    <a:pt x="13745" y="0"/>
                  </a:moveTo>
                  <a:lnTo>
                    <a:pt x="7855" y="7855"/>
                  </a:lnTo>
                  <a:lnTo>
                    <a:pt x="13745" y="7855"/>
                  </a:lnTo>
                  <a:lnTo>
                    <a:pt x="21600" y="15709"/>
                  </a:lnTo>
                  <a:lnTo>
                    <a:pt x="13745" y="0"/>
                  </a:lnTo>
                  <a:close/>
                  <a:moveTo>
                    <a:pt x="0" y="7855"/>
                  </a:moveTo>
                  <a:lnTo>
                    <a:pt x="7855" y="15709"/>
                  </a:lnTo>
                  <a:lnTo>
                    <a:pt x="7855" y="21600"/>
                  </a:lnTo>
                  <a:lnTo>
                    <a:pt x="0" y="7855"/>
                  </a:lnTo>
                  <a:close/>
                  <a:moveTo>
                    <a:pt x="0" y="7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4" name="AutoShape 188"/>
            <p:cNvSpPr>
              <a:spLocks/>
            </p:cNvSpPr>
            <p:nvPr/>
          </p:nvSpPr>
          <p:spPr bwMode="auto">
            <a:xfrm>
              <a:off x="4340" y="4089"/>
              <a:ext cx="8" cy="1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21600" y="10800"/>
                    <a:pt x="21600" y="10800"/>
                    <a:pt x="21600" y="108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0" y="10800"/>
                    <a:pt x="2160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5" name="AutoShape 189"/>
            <p:cNvSpPr>
              <a:spLocks/>
            </p:cNvSpPr>
            <p:nvPr/>
          </p:nvSpPr>
          <p:spPr bwMode="auto">
            <a:xfrm>
              <a:off x="4340" y="4116"/>
              <a:ext cx="28" cy="5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745" y="14727"/>
                  </a:moveTo>
                  <a:lnTo>
                    <a:pt x="5891" y="18655"/>
                  </a:lnTo>
                  <a:lnTo>
                    <a:pt x="5891" y="21600"/>
                  </a:lnTo>
                  <a:lnTo>
                    <a:pt x="13745" y="21600"/>
                  </a:lnTo>
                  <a:lnTo>
                    <a:pt x="21600" y="18655"/>
                  </a:lnTo>
                  <a:lnTo>
                    <a:pt x="13745" y="14727"/>
                  </a:lnTo>
                  <a:close/>
                  <a:moveTo>
                    <a:pt x="0" y="0"/>
                  </a:moveTo>
                  <a:lnTo>
                    <a:pt x="13745" y="3927"/>
                  </a:lnTo>
                  <a:lnTo>
                    <a:pt x="21600" y="7855"/>
                  </a:lnTo>
                  <a:lnTo>
                    <a:pt x="21600" y="10800"/>
                  </a:lnTo>
                  <a:lnTo>
                    <a:pt x="13745" y="7855"/>
                  </a:lnTo>
                  <a:lnTo>
                    <a:pt x="5891" y="7855"/>
                  </a:lnTo>
                  <a:lnTo>
                    <a:pt x="0" y="3927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6" name="AutoShape 190"/>
            <p:cNvSpPr>
              <a:spLocks/>
            </p:cNvSpPr>
            <p:nvPr/>
          </p:nvSpPr>
          <p:spPr bwMode="auto">
            <a:xfrm>
              <a:off x="4414" y="4180"/>
              <a:ext cx="10" cy="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21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7" name="AutoShape 191"/>
            <p:cNvSpPr>
              <a:spLocks/>
            </p:cNvSpPr>
            <p:nvPr/>
          </p:nvSpPr>
          <p:spPr bwMode="auto">
            <a:xfrm>
              <a:off x="4320" y="4170"/>
              <a:ext cx="28" cy="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400" y="21600"/>
                  </a:moveTo>
                  <a:cubicBezTo>
                    <a:pt x="14400" y="18000"/>
                    <a:pt x="14400" y="18000"/>
                    <a:pt x="14400" y="18000"/>
                  </a:cubicBezTo>
                  <a:cubicBezTo>
                    <a:pt x="7200" y="18000"/>
                    <a:pt x="7200" y="18000"/>
                    <a:pt x="7200" y="180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7200" y="21600"/>
                    <a:pt x="7200" y="21600"/>
                    <a:pt x="7200" y="21600"/>
                  </a:cubicBezTo>
                  <a:cubicBezTo>
                    <a:pt x="14400" y="21600"/>
                    <a:pt x="14400" y="21600"/>
                    <a:pt x="14400" y="21600"/>
                  </a:cubicBezTo>
                  <a:close/>
                  <a:moveTo>
                    <a:pt x="14400" y="14400"/>
                  </a:moveTo>
                  <a:cubicBezTo>
                    <a:pt x="21600" y="18000"/>
                    <a:pt x="21600" y="18000"/>
                    <a:pt x="21600" y="18000"/>
                  </a:cubicBezTo>
                  <a:cubicBezTo>
                    <a:pt x="14400" y="18000"/>
                    <a:pt x="14400" y="18000"/>
                    <a:pt x="14400" y="18000"/>
                  </a:cubicBezTo>
                  <a:cubicBezTo>
                    <a:pt x="14400" y="18000"/>
                    <a:pt x="14400" y="14400"/>
                    <a:pt x="14400" y="14400"/>
                  </a:cubicBezTo>
                  <a:close/>
                  <a:moveTo>
                    <a:pt x="21600" y="0"/>
                  </a:moveTo>
                  <a:cubicBezTo>
                    <a:pt x="21600" y="3600"/>
                    <a:pt x="21600" y="3600"/>
                    <a:pt x="21600" y="3600"/>
                  </a:cubicBezTo>
                  <a:cubicBezTo>
                    <a:pt x="21600" y="7200"/>
                    <a:pt x="21600" y="7200"/>
                    <a:pt x="21600" y="7200"/>
                  </a:cubicBezTo>
                  <a:lnTo>
                    <a:pt x="21600" y="0"/>
                  </a:lnTo>
                  <a:close/>
                  <a:moveTo>
                    <a:pt x="21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8" name="AutoShape 192"/>
            <p:cNvSpPr>
              <a:spLocks/>
            </p:cNvSpPr>
            <p:nvPr/>
          </p:nvSpPr>
          <p:spPr bwMode="auto">
            <a:xfrm>
              <a:off x="4313" y="4262"/>
              <a:ext cx="55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673" y="0"/>
                  </a:moveTo>
                  <a:lnTo>
                    <a:pt x="21600" y="0"/>
                  </a:lnTo>
                  <a:lnTo>
                    <a:pt x="17673" y="0"/>
                  </a:lnTo>
                  <a:close/>
                  <a:moveTo>
                    <a:pt x="17673" y="4547"/>
                  </a:moveTo>
                  <a:lnTo>
                    <a:pt x="6873" y="4547"/>
                  </a:lnTo>
                  <a:lnTo>
                    <a:pt x="2945" y="9095"/>
                  </a:lnTo>
                  <a:lnTo>
                    <a:pt x="6873" y="9095"/>
                  </a:lnTo>
                  <a:lnTo>
                    <a:pt x="6873" y="13642"/>
                  </a:lnTo>
                  <a:lnTo>
                    <a:pt x="2945" y="17053"/>
                  </a:lnTo>
                  <a:lnTo>
                    <a:pt x="0" y="17053"/>
                  </a:lnTo>
                  <a:lnTo>
                    <a:pt x="6873" y="21600"/>
                  </a:lnTo>
                  <a:lnTo>
                    <a:pt x="13745" y="17053"/>
                  </a:lnTo>
                  <a:lnTo>
                    <a:pt x="17673" y="17053"/>
                  </a:lnTo>
                  <a:lnTo>
                    <a:pt x="17673" y="13642"/>
                  </a:lnTo>
                  <a:lnTo>
                    <a:pt x="13745" y="9095"/>
                  </a:lnTo>
                  <a:lnTo>
                    <a:pt x="17673" y="4547"/>
                  </a:lnTo>
                  <a:close/>
                  <a:moveTo>
                    <a:pt x="17673" y="45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9" name="Rectangle 19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0" name="Rectangle 19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1" name="Rectangle 19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2" name="Rectangle 19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3" name="Rectangle 19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4" name="Rectangle 19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5" name="Rectangle 19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6" name="Rectangle 20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7" name="Rectangle 20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8" name="Rectangle 20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9" name="Rectangle 20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0" name="Rectangle 20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1" name="Rectangle 20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2" name="Rectangle 20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3" name="Rectangle 20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4" name="Rectangle 20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5" name="Rectangle 20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6" name="Rectangle 21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7" name="Rectangle 21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8" name="Rectangle 21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9" name="Rectangle 21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0" name="Rectangle 21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1" name="Rectangle 21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2" name="Rectangle 21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3" name="Rectangle 21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4" name="Rectangle 21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5" name="Rectangle 21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6" name="Rectangle 22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7" name="Rectangle 22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8" name="Rectangle 22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9" name="Rectangle 22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0" name="Rectangle 22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1" name="Rectangle 22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2" name="Rectangle 22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3" name="Rectangle 22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4" name="Rectangle 22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5" name="Rectangle 22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6" name="Rectangle 23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7" name="Rectangle 23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8" name="Rectangle 23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9" name="Rectangle 23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0" name="Rectangle 23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1" name="Rectangle 23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2" name="Rectangle 23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3" name="Rectangle 23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4" name="Rectangle 23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5" name="Rectangle 23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6" name="Rectangle 24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7" name="Rectangle 24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8" name="Rectangle 24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9" name="Rectangle 24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0" name="Rectangle 24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1" name="Rectangle 24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2" name="Rectangle 24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3" name="Rectangle 24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4" name="Rectangle 24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5" name="Rectangle 24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6" name="Rectangle 25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7" name="Rectangle 25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8" name="Rectangle 25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9" name="Rectangle 25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0" name="Rectangle 25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1" name="Rectangle 25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2" name="Rectangle 25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3" name="AutoShape 257"/>
            <p:cNvSpPr>
              <a:spLocks/>
            </p:cNvSpPr>
            <p:nvPr/>
          </p:nvSpPr>
          <p:spPr bwMode="auto">
            <a:xfrm>
              <a:off x="1915" y="2484"/>
              <a:ext cx="2360" cy="12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93" y="0"/>
                  </a:moveTo>
                  <a:cubicBezTo>
                    <a:pt x="11790" y="1612"/>
                    <a:pt x="11790" y="1612"/>
                    <a:pt x="11790" y="1612"/>
                  </a:cubicBezTo>
                  <a:cubicBezTo>
                    <a:pt x="11876" y="1612"/>
                    <a:pt x="11876" y="1612"/>
                    <a:pt x="11876" y="1612"/>
                  </a:cubicBezTo>
                  <a:cubicBezTo>
                    <a:pt x="11962" y="1612"/>
                    <a:pt x="11962" y="1612"/>
                    <a:pt x="11962" y="1612"/>
                  </a:cubicBezTo>
                  <a:cubicBezTo>
                    <a:pt x="12048" y="1773"/>
                    <a:pt x="12048" y="1773"/>
                    <a:pt x="12048" y="1773"/>
                  </a:cubicBezTo>
                  <a:cubicBezTo>
                    <a:pt x="12048" y="1773"/>
                    <a:pt x="12048" y="1773"/>
                    <a:pt x="12048" y="1773"/>
                  </a:cubicBezTo>
                  <a:cubicBezTo>
                    <a:pt x="12134" y="1934"/>
                    <a:pt x="12134" y="1934"/>
                    <a:pt x="12134" y="1934"/>
                  </a:cubicBezTo>
                  <a:cubicBezTo>
                    <a:pt x="12134" y="1934"/>
                    <a:pt x="12134" y="1934"/>
                    <a:pt x="12134" y="1934"/>
                  </a:cubicBezTo>
                  <a:cubicBezTo>
                    <a:pt x="12220" y="1934"/>
                    <a:pt x="12220" y="1934"/>
                    <a:pt x="12220" y="1934"/>
                  </a:cubicBezTo>
                  <a:cubicBezTo>
                    <a:pt x="12220" y="2096"/>
                    <a:pt x="12220" y="2096"/>
                    <a:pt x="12220" y="2096"/>
                  </a:cubicBezTo>
                  <a:cubicBezTo>
                    <a:pt x="12306" y="2096"/>
                    <a:pt x="12306" y="2096"/>
                    <a:pt x="12306" y="2096"/>
                  </a:cubicBezTo>
                  <a:cubicBezTo>
                    <a:pt x="12306" y="2096"/>
                    <a:pt x="12306" y="2096"/>
                    <a:pt x="12306" y="2096"/>
                  </a:cubicBezTo>
                  <a:cubicBezTo>
                    <a:pt x="12392" y="2096"/>
                    <a:pt x="12392" y="2096"/>
                    <a:pt x="12392" y="2096"/>
                  </a:cubicBezTo>
                  <a:cubicBezTo>
                    <a:pt x="12478" y="2096"/>
                    <a:pt x="12478" y="2096"/>
                    <a:pt x="12478" y="2096"/>
                  </a:cubicBezTo>
                  <a:cubicBezTo>
                    <a:pt x="12478" y="2096"/>
                    <a:pt x="12478" y="2096"/>
                    <a:pt x="12478" y="2096"/>
                  </a:cubicBezTo>
                  <a:cubicBezTo>
                    <a:pt x="12564" y="2096"/>
                    <a:pt x="12564" y="2096"/>
                    <a:pt x="12564" y="2096"/>
                  </a:cubicBezTo>
                  <a:cubicBezTo>
                    <a:pt x="12650" y="2257"/>
                    <a:pt x="12650" y="2257"/>
                    <a:pt x="12650" y="2257"/>
                  </a:cubicBezTo>
                  <a:cubicBezTo>
                    <a:pt x="12736" y="2257"/>
                    <a:pt x="12736" y="2257"/>
                    <a:pt x="12736" y="2257"/>
                  </a:cubicBezTo>
                  <a:cubicBezTo>
                    <a:pt x="12736" y="2418"/>
                    <a:pt x="12736" y="2418"/>
                    <a:pt x="12736" y="2418"/>
                  </a:cubicBezTo>
                  <a:cubicBezTo>
                    <a:pt x="12908" y="2418"/>
                    <a:pt x="12908" y="2418"/>
                    <a:pt x="12908" y="2418"/>
                  </a:cubicBezTo>
                  <a:cubicBezTo>
                    <a:pt x="12994" y="2418"/>
                    <a:pt x="12994" y="2418"/>
                    <a:pt x="12994" y="2418"/>
                  </a:cubicBezTo>
                  <a:cubicBezTo>
                    <a:pt x="12994" y="2579"/>
                    <a:pt x="12994" y="2579"/>
                    <a:pt x="12994" y="2579"/>
                  </a:cubicBezTo>
                  <a:cubicBezTo>
                    <a:pt x="13080" y="2579"/>
                    <a:pt x="13080" y="2579"/>
                    <a:pt x="13080" y="2579"/>
                  </a:cubicBezTo>
                  <a:cubicBezTo>
                    <a:pt x="13167" y="2579"/>
                    <a:pt x="13167" y="2579"/>
                    <a:pt x="13167" y="2579"/>
                  </a:cubicBezTo>
                  <a:cubicBezTo>
                    <a:pt x="13253" y="2579"/>
                    <a:pt x="13253" y="2579"/>
                    <a:pt x="13253" y="2579"/>
                  </a:cubicBezTo>
                  <a:cubicBezTo>
                    <a:pt x="13253" y="2579"/>
                    <a:pt x="13253" y="2579"/>
                    <a:pt x="13253" y="2579"/>
                  </a:cubicBezTo>
                  <a:cubicBezTo>
                    <a:pt x="13339" y="2740"/>
                    <a:pt x="13339" y="2740"/>
                    <a:pt x="13339" y="2740"/>
                  </a:cubicBezTo>
                  <a:cubicBezTo>
                    <a:pt x="13511" y="2740"/>
                    <a:pt x="13511" y="2740"/>
                    <a:pt x="13511" y="2740"/>
                  </a:cubicBezTo>
                  <a:cubicBezTo>
                    <a:pt x="13511" y="2740"/>
                    <a:pt x="13511" y="2740"/>
                    <a:pt x="13511" y="2740"/>
                  </a:cubicBezTo>
                  <a:cubicBezTo>
                    <a:pt x="13597" y="2901"/>
                    <a:pt x="13597" y="2901"/>
                    <a:pt x="13597" y="2901"/>
                  </a:cubicBezTo>
                  <a:cubicBezTo>
                    <a:pt x="13683" y="2901"/>
                    <a:pt x="13683" y="2901"/>
                    <a:pt x="13683" y="2901"/>
                  </a:cubicBezTo>
                  <a:cubicBezTo>
                    <a:pt x="15232" y="4191"/>
                    <a:pt x="15232" y="4191"/>
                    <a:pt x="15232" y="4191"/>
                  </a:cubicBezTo>
                  <a:cubicBezTo>
                    <a:pt x="15318" y="4352"/>
                    <a:pt x="15318" y="4352"/>
                    <a:pt x="15318" y="4352"/>
                  </a:cubicBezTo>
                  <a:cubicBezTo>
                    <a:pt x="15576" y="4675"/>
                    <a:pt x="15576" y="4675"/>
                    <a:pt x="15576" y="4675"/>
                  </a:cubicBezTo>
                  <a:cubicBezTo>
                    <a:pt x="15834" y="6609"/>
                    <a:pt x="15834" y="6609"/>
                    <a:pt x="15834" y="6609"/>
                  </a:cubicBezTo>
                  <a:cubicBezTo>
                    <a:pt x="15748" y="7576"/>
                    <a:pt x="15748" y="7576"/>
                    <a:pt x="15748" y="7576"/>
                  </a:cubicBezTo>
                  <a:cubicBezTo>
                    <a:pt x="15748" y="7576"/>
                    <a:pt x="15748" y="7576"/>
                    <a:pt x="15748" y="7576"/>
                  </a:cubicBezTo>
                  <a:cubicBezTo>
                    <a:pt x="15662" y="7737"/>
                    <a:pt x="15662" y="7737"/>
                    <a:pt x="15662" y="7737"/>
                  </a:cubicBezTo>
                  <a:cubicBezTo>
                    <a:pt x="15662" y="7899"/>
                    <a:pt x="15662" y="7899"/>
                    <a:pt x="15662" y="7899"/>
                  </a:cubicBezTo>
                  <a:cubicBezTo>
                    <a:pt x="15490" y="8060"/>
                    <a:pt x="15490" y="8060"/>
                    <a:pt x="15490" y="8060"/>
                  </a:cubicBezTo>
                  <a:cubicBezTo>
                    <a:pt x="15404" y="8221"/>
                    <a:pt x="15404" y="8221"/>
                    <a:pt x="15404" y="8221"/>
                  </a:cubicBezTo>
                  <a:cubicBezTo>
                    <a:pt x="15490" y="8382"/>
                    <a:pt x="15490" y="8382"/>
                    <a:pt x="15490" y="8382"/>
                  </a:cubicBezTo>
                  <a:cubicBezTo>
                    <a:pt x="16781" y="7737"/>
                    <a:pt x="16781" y="7737"/>
                    <a:pt x="16781" y="7737"/>
                  </a:cubicBezTo>
                  <a:cubicBezTo>
                    <a:pt x="16953" y="7737"/>
                    <a:pt x="16953" y="7737"/>
                    <a:pt x="16953" y="7737"/>
                  </a:cubicBezTo>
                  <a:cubicBezTo>
                    <a:pt x="16953" y="7415"/>
                    <a:pt x="16953" y="7415"/>
                    <a:pt x="16953" y="7415"/>
                  </a:cubicBezTo>
                  <a:cubicBezTo>
                    <a:pt x="17727" y="7093"/>
                    <a:pt x="17727" y="7093"/>
                    <a:pt x="17727" y="7093"/>
                  </a:cubicBezTo>
                  <a:cubicBezTo>
                    <a:pt x="17986" y="6609"/>
                    <a:pt x="17986" y="6609"/>
                    <a:pt x="17986" y="6609"/>
                  </a:cubicBezTo>
                  <a:cubicBezTo>
                    <a:pt x="18072" y="6609"/>
                    <a:pt x="18072" y="6609"/>
                    <a:pt x="18072" y="6609"/>
                  </a:cubicBezTo>
                  <a:cubicBezTo>
                    <a:pt x="18158" y="6448"/>
                    <a:pt x="18158" y="6448"/>
                    <a:pt x="18158" y="6448"/>
                  </a:cubicBezTo>
                  <a:cubicBezTo>
                    <a:pt x="18330" y="6287"/>
                    <a:pt x="18330" y="6287"/>
                    <a:pt x="18330" y="6287"/>
                  </a:cubicBezTo>
                  <a:cubicBezTo>
                    <a:pt x="18416" y="6125"/>
                    <a:pt x="18416" y="6125"/>
                    <a:pt x="18416" y="6125"/>
                  </a:cubicBezTo>
                  <a:cubicBezTo>
                    <a:pt x="18502" y="6125"/>
                    <a:pt x="18502" y="6125"/>
                    <a:pt x="18502" y="6125"/>
                  </a:cubicBezTo>
                  <a:cubicBezTo>
                    <a:pt x="18588" y="5964"/>
                    <a:pt x="18588" y="5964"/>
                    <a:pt x="18588" y="5964"/>
                  </a:cubicBezTo>
                  <a:cubicBezTo>
                    <a:pt x="18760" y="5964"/>
                    <a:pt x="18760" y="5964"/>
                    <a:pt x="18760" y="5964"/>
                  </a:cubicBezTo>
                  <a:cubicBezTo>
                    <a:pt x="19879" y="5964"/>
                    <a:pt x="19879" y="5964"/>
                    <a:pt x="19879" y="5964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20051" y="5803"/>
                    <a:pt x="20051" y="5803"/>
                    <a:pt x="20051" y="5803"/>
                  </a:cubicBezTo>
                  <a:cubicBezTo>
                    <a:pt x="20137" y="5803"/>
                    <a:pt x="20137" y="5803"/>
                    <a:pt x="20137" y="5803"/>
                  </a:cubicBezTo>
                  <a:cubicBezTo>
                    <a:pt x="20137" y="5803"/>
                    <a:pt x="20137" y="5803"/>
                    <a:pt x="20137" y="5803"/>
                  </a:cubicBezTo>
                  <a:cubicBezTo>
                    <a:pt x="20137" y="5642"/>
                    <a:pt x="20137" y="5642"/>
                    <a:pt x="20137" y="5642"/>
                  </a:cubicBezTo>
                  <a:cubicBezTo>
                    <a:pt x="20309" y="5481"/>
                    <a:pt x="20309" y="5481"/>
                    <a:pt x="20309" y="5481"/>
                  </a:cubicBezTo>
                  <a:cubicBezTo>
                    <a:pt x="20309" y="5319"/>
                    <a:pt x="20309" y="5319"/>
                    <a:pt x="20309" y="5319"/>
                  </a:cubicBezTo>
                  <a:cubicBezTo>
                    <a:pt x="20481" y="5158"/>
                    <a:pt x="20481" y="5158"/>
                    <a:pt x="20481" y="5158"/>
                  </a:cubicBezTo>
                  <a:cubicBezTo>
                    <a:pt x="20481" y="4997"/>
                    <a:pt x="20481" y="4997"/>
                    <a:pt x="20481" y="4997"/>
                  </a:cubicBezTo>
                  <a:cubicBezTo>
                    <a:pt x="20481" y="4836"/>
                    <a:pt x="20481" y="4836"/>
                    <a:pt x="20481" y="4836"/>
                  </a:cubicBezTo>
                  <a:cubicBezTo>
                    <a:pt x="20567" y="4836"/>
                    <a:pt x="20567" y="4836"/>
                    <a:pt x="20567" y="4836"/>
                  </a:cubicBezTo>
                  <a:cubicBezTo>
                    <a:pt x="20567" y="4675"/>
                    <a:pt x="20567" y="4675"/>
                    <a:pt x="20567" y="4675"/>
                  </a:cubicBezTo>
                  <a:cubicBezTo>
                    <a:pt x="20653" y="4513"/>
                    <a:pt x="20653" y="4513"/>
                    <a:pt x="20653" y="4513"/>
                  </a:cubicBezTo>
                  <a:cubicBezTo>
                    <a:pt x="20739" y="4352"/>
                    <a:pt x="20739" y="4352"/>
                    <a:pt x="20739" y="4352"/>
                  </a:cubicBezTo>
                  <a:cubicBezTo>
                    <a:pt x="20825" y="4191"/>
                    <a:pt x="20825" y="4191"/>
                    <a:pt x="20825" y="4191"/>
                  </a:cubicBezTo>
                  <a:cubicBezTo>
                    <a:pt x="20912" y="4030"/>
                    <a:pt x="20912" y="4030"/>
                    <a:pt x="20912" y="4030"/>
                  </a:cubicBezTo>
                  <a:cubicBezTo>
                    <a:pt x="20912" y="4030"/>
                    <a:pt x="20912" y="4030"/>
                    <a:pt x="20912" y="4030"/>
                  </a:cubicBezTo>
                  <a:cubicBezTo>
                    <a:pt x="20912" y="4191"/>
                    <a:pt x="20912" y="4191"/>
                    <a:pt x="20912" y="4191"/>
                  </a:cubicBezTo>
                  <a:cubicBezTo>
                    <a:pt x="20998" y="4191"/>
                    <a:pt x="20998" y="4191"/>
                    <a:pt x="20998" y="4191"/>
                  </a:cubicBezTo>
                  <a:cubicBezTo>
                    <a:pt x="21084" y="4191"/>
                    <a:pt x="21084" y="4191"/>
                    <a:pt x="21084" y="4191"/>
                  </a:cubicBezTo>
                  <a:cubicBezTo>
                    <a:pt x="21170" y="4191"/>
                    <a:pt x="21170" y="4191"/>
                    <a:pt x="21170" y="4191"/>
                  </a:cubicBezTo>
                  <a:cubicBezTo>
                    <a:pt x="21256" y="4191"/>
                    <a:pt x="21256" y="4191"/>
                    <a:pt x="21256" y="4191"/>
                  </a:cubicBezTo>
                  <a:cubicBezTo>
                    <a:pt x="21342" y="4352"/>
                    <a:pt x="21342" y="4352"/>
                    <a:pt x="21342" y="4352"/>
                  </a:cubicBezTo>
                  <a:cubicBezTo>
                    <a:pt x="21342" y="4675"/>
                    <a:pt x="21342" y="4675"/>
                    <a:pt x="21342" y="4675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342" y="5642"/>
                    <a:pt x="21342" y="5642"/>
                    <a:pt x="21342" y="5642"/>
                  </a:cubicBezTo>
                  <a:cubicBezTo>
                    <a:pt x="21342" y="5642"/>
                    <a:pt x="21342" y="5642"/>
                    <a:pt x="21342" y="5642"/>
                  </a:cubicBezTo>
                  <a:cubicBezTo>
                    <a:pt x="21342" y="5803"/>
                    <a:pt x="21342" y="5803"/>
                    <a:pt x="21342" y="5803"/>
                  </a:cubicBezTo>
                  <a:cubicBezTo>
                    <a:pt x="21342" y="5803"/>
                    <a:pt x="21342" y="5803"/>
                    <a:pt x="21342" y="5803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514" y="6125"/>
                    <a:pt x="21514" y="6125"/>
                    <a:pt x="21514" y="6125"/>
                  </a:cubicBezTo>
                  <a:cubicBezTo>
                    <a:pt x="21514" y="6287"/>
                    <a:pt x="21514" y="6287"/>
                    <a:pt x="21514" y="6287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514" y="6287"/>
                    <a:pt x="21514" y="6287"/>
                    <a:pt x="21514" y="6287"/>
                  </a:cubicBezTo>
                  <a:cubicBezTo>
                    <a:pt x="21600" y="6448"/>
                    <a:pt x="21600" y="6448"/>
                    <a:pt x="21600" y="6448"/>
                  </a:cubicBezTo>
                  <a:cubicBezTo>
                    <a:pt x="21600" y="6448"/>
                    <a:pt x="21600" y="6448"/>
                    <a:pt x="21600" y="6448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428" y="6609"/>
                    <a:pt x="21428" y="6609"/>
                    <a:pt x="21428" y="6609"/>
                  </a:cubicBezTo>
                  <a:cubicBezTo>
                    <a:pt x="21342" y="6448"/>
                    <a:pt x="21342" y="6448"/>
                    <a:pt x="21342" y="6448"/>
                  </a:cubicBezTo>
                  <a:cubicBezTo>
                    <a:pt x="21256" y="6609"/>
                    <a:pt x="21256" y="6609"/>
                    <a:pt x="21256" y="6609"/>
                  </a:cubicBezTo>
                  <a:cubicBezTo>
                    <a:pt x="21256" y="6609"/>
                    <a:pt x="21256" y="6609"/>
                    <a:pt x="21256" y="6609"/>
                  </a:cubicBezTo>
                  <a:cubicBezTo>
                    <a:pt x="21170" y="6609"/>
                    <a:pt x="21170" y="6609"/>
                    <a:pt x="21170" y="6609"/>
                  </a:cubicBezTo>
                  <a:cubicBezTo>
                    <a:pt x="21084" y="6770"/>
                    <a:pt x="21084" y="6770"/>
                    <a:pt x="21084" y="6770"/>
                  </a:cubicBezTo>
                  <a:cubicBezTo>
                    <a:pt x="21084" y="6770"/>
                    <a:pt x="21084" y="6770"/>
                    <a:pt x="21084" y="6770"/>
                  </a:cubicBezTo>
                  <a:cubicBezTo>
                    <a:pt x="20998" y="6609"/>
                    <a:pt x="20998" y="6609"/>
                    <a:pt x="20998" y="6609"/>
                  </a:cubicBezTo>
                  <a:cubicBezTo>
                    <a:pt x="20912" y="6609"/>
                    <a:pt x="20912" y="6609"/>
                    <a:pt x="20912" y="6609"/>
                  </a:cubicBezTo>
                  <a:cubicBezTo>
                    <a:pt x="20912" y="6770"/>
                    <a:pt x="20912" y="6770"/>
                    <a:pt x="20912" y="6770"/>
                  </a:cubicBezTo>
                  <a:cubicBezTo>
                    <a:pt x="20825" y="6770"/>
                    <a:pt x="20825" y="6770"/>
                    <a:pt x="20825" y="6770"/>
                  </a:cubicBezTo>
                  <a:cubicBezTo>
                    <a:pt x="20825" y="6609"/>
                    <a:pt x="20825" y="6609"/>
                    <a:pt x="20825" y="6609"/>
                  </a:cubicBezTo>
                  <a:cubicBezTo>
                    <a:pt x="20825" y="6448"/>
                    <a:pt x="20825" y="6448"/>
                    <a:pt x="20825" y="6448"/>
                  </a:cubicBezTo>
                  <a:cubicBezTo>
                    <a:pt x="20739" y="6770"/>
                    <a:pt x="20739" y="6770"/>
                    <a:pt x="20739" y="6770"/>
                  </a:cubicBezTo>
                  <a:cubicBezTo>
                    <a:pt x="20653" y="6931"/>
                    <a:pt x="20653" y="6931"/>
                    <a:pt x="20653" y="6931"/>
                  </a:cubicBezTo>
                  <a:cubicBezTo>
                    <a:pt x="20567" y="6931"/>
                    <a:pt x="20567" y="6931"/>
                    <a:pt x="20567" y="6931"/>
                  </a:cubicBezTo>
                  <a:cubicBezTo>
                    <a:pt x="20567" y="6931"/>
                    <a:pt x="20567" y="6931"/>
                    <a:pt x="20567" y="6931"/>
                  </a:cubicBezTo>
                  <a:cubicBezTo>
                    <a:pt x="20567" y="7093"/>
                    <a:pt x="20567" y="7093"/>
                    <a:pt x="20567" y="7093"/>
                  </a:cubicBezTo>
                  <a:cubicBezTo>
                    <a:pt x="20481" y="7093"/>
                    <a:pt x="20481" y="7093"/>
                    <a:pt x="20481" y="7093"/>
                  </a:cubicBezTo>
                  <a:cubicBezTo>
                    <a:pt x="20481" y="6931"/>
                    <a:pt x="20481" y="6931"/>
                    <a:pt x="20481" y="6931"/>
                  </a:cubicBezTo>
                  <a:cubicBezTo>
                    <a:pt x="20395" y="7093"/>
                    <a:pt x="20395" y="7093"/>
                    <a:pt x="20395" y="7093"/>
                  </a:cubicBezTo>
                  <a:cubicBezTo>
                    <a:pt x="20395" y="7093"/>
                    <a:pt x="20395" y="7093"/>
                    <a:pt x="20395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223" y="7093"/>
                    <a:pt x="20223" y="7093"/>
                    <a:pt x="20223" y="7093"/>
                  </a:cubicBezTo>
                  <a:cubicBezTo>
                    <a:pt x="20223" y="7254"/>
                    <a:pt x="20223" y="7254"/>
                    <a:pt x="20223" y="7254"/>
                  </a:cubicBezTo>
                  <a:cubicBezTo>
                    <a:pt x="20051" y="7415"/>
                    <a:pt x="20051" y="7415"/>
                    <a:pt x="20051" y="7415"/>
                  </a:cubicBezTo>
                  <a:cubicBezTo>
                    <a:pt x="20051" y="7737"/>
                    <a:pt x="20051" y="7737"/>
                    <a:pt x="20051" y="7737"/>
                  </a:cubicBezTo>
                  <a:cubicBezTo>
                    <a:pt x="19965" y="7899"/>
                    <a:pt x="19965" y="7899"/>
                    <a:pt x="19965" y="7899"/>
                  </a:cubicBezTo>
                  <a:cubicBezTo>
                    <a:pt x="19965" y="7899"/>
                    <a:pt x="19965" y="7899"/>
                    <a:pt x="19965" y="7899"/>
                  </a:cubicBezTo>
                  <a:cubicBezTo>
                    <a:pt x="19879" y="7899"/>
                    <a:pt x="19879" y="7899"/>
                    <a:pt x="19879" y="7899"/>
                  </a:cubicBezTo>
                  <a:cubicBezTo>
                    <a:pt x="19879" y="8060"/>
                    <a:pt x="19879" y="8060"/>
                    <a:pt x="19879" y="8060"/>
                  </a:cubicBezTo>
                  <a:cubicBezTo>
                    <a:pt x="19965" y="8060"/>
                    <a:pt x="19965" y="8060"/>
                    <a:pt x="19965" y="8060"/>
                  </a:cubicBezTo>
                  <a:cubicBezTo>
                    <a:pt x="19965" y="8221"/>
                    <a:pt x="19965" y="8221"/>
                    <a:pt x="19965" y="8221"/>
                  </a:cubicBezTo>
                  <a:cubicBezTo>
                    <a:pt x="19793" y="8382"/>
                    <a:pt x="19793" y="8382"/>
                    <a:pt x="19793" y="8382"/>
                  </a:cubicBezTo>
                  <a:cubicBezTo>
                    <a:pt x="19793" y="8382"/>
                    <a:pt x="19793" y="8382"/>
                    <a:pt x="19793" y="8382"/>
                  </a:cubicBezTo>
                  <a:cubicBezTo>
                    <a:pt x="19965" y="8543"/>
                    <a:pt x="19965" y="8543"/>
                    <a:pt x="19965" y="8543"/>
                  </a:cubicBezTo>
                  <a:cubicBezTo>
                    <a:pt x="19965" y="8704"/>
                    <a:pt x="19965" y="8704"/>
                    <a:pt x="19965" y="8704"/>
                  </a:cubicBezTo>
                  <a:cubicBezTo>
                    <a:pt x="19965" y="8866"/>
                    <a:pt x="19965" y="8866"/>
                    <a:pt x="19965" y="8866"/>
                  </a:cubicBezTo>
                  <a:cubicBezTo>
                    <a:pt x="20051" y="8866"/>
                    <a:pt x="20051" y="8866"/>
                    <a:pt x="20051" y="8866"/>
                  </a:cubicBezTo>
                  <a:cubicBezTo>
                    <a:pt x="20137" y="8704"/>
                    <a:pt x="20137" y="8704"/>
                    <a:pt x="20137" y="8704"/>
                  </a:cubicBezTo>
                  <a:cubicBezTo>
                    <a:pt x="20137" y="8543"/>
                    <a:pt x="20137" y="8543"/>
                    <a:pt x="20137" y="8543"/>
                  </a:cubicBezTo>
                  <a:cubicBezTo>
                    <a:pt x="20137" y="8543"/>
                    <a:pt x="20137" y="8543"/>
                    <a:pt x="20137" y="8543"/>
                  </a:cubicBezTo>
                  <a:cubicBezTo>
                    <a:pt x="20223" y="8704"/>
                    <a:pt x="20223" y="8704"/>
                    <a:pt x="20223" y="8704"/>
                  </a:cubicBezTo>
                  <a:cubicBezTo>
                    <a:pt x="20137" y="8866"/>
                    <a:pt x="20137" y="8866"/>
                    <a:pt x="20137" y="8866"/>
                  </a:cubicBezTo>
                  <a:cubicBezTo>
                    <a:pt x="19965" y="9027"/>
                    <a:pt x="19965" y="9027"/>
                    <a:pt x="19965" y="9027"/>
                  </a:cubicBezTo>
                  <a:cubicBezTo>
                    <a:pt x="19879" y="9027"/>
                    <a:pt x="19879" y="9027"/>
                    <a:pt x="19879" y="9027"/>
                  </a:cubicBezTo>
                  <a:cubicBezTo>
                    <a:pt x="19879" y="8866"/>
                    <a:pt x="19879" y="8866"/>
                    <a:pt x="19879" y="8866"/>
                  </a:cubicBezTo>
                  <a:cubicBezTo>
                    <a:pt x="19879" y="8866"/>
                    <a:pt x="19879" y="8866"/>
                    <a:pt x="19879" y="8866"/>
                  </a:cubicBezTo>
                  <a:cubicBezTo>
                    <a:pt x="19793" y="9027"/>
                    <a:pt x="19793" y="9027"/>
                    <a:pt x="19793" y="9027"/>
                  </a:cubicBezTo>
                  <a:cubicBezTo>
                    <a:pt x="19707" y="9188"/>
                    <a:pt x="19707" y="9188"/>
                    <a:pt x="19707" y="9188"/>
                  </a:cubicBezTo>
                  <a:cubicBezTo>
                    <a:pt x="19707" y="9188"/>
                    <a:pt x="19707" y="9188"/>
                    <a:pt x="19707" y="9188"/>
                  </a:cubicBezTo>
                  <a:cubicBezTo>
                    <a:pt x="19707" y="9027"/>
                    <a:pt x="19707" y="9027"/>
                    <a:pt x="19707" y="9027"/>
                  </a:cubicBezTo>
                  <a:cubicBezTo>
                    <a:pt x="19707" y="8866"/>
                    <a:pt x="19707" y="8866"/>
                    <a:pt x="19707" y="8866"/>
                  </a:cubicBezTo>
                  <a:cubicBezTo>
                    <a:pt x="19621" y="8704"/>
                    <a:pt x="19621" y="8704"/>
                    <a:pt x="19621" y="8704"/>
                  </a:cubicBezTo>
                  <a:cubicBezTo>
                    <a:pt x="19621" y="8866"/>
                    <a:pt x="19621" y="8866"/>
                    <a:pt x="19621" y="8866"/>
                  </a:cubicBezTo>
                  <a:cubicBezTo>
                    <a:pt x="19621" y="9027"/>
                    <a:pt x="19621" y="9027"/>
                    <a:pt x="19621" y="9027"/>
                  </a:cubicBezTo>
                  <a:cubicBezTo>
                    <a:pt x="19621" y="9188"/>
                    <a:pt x="19621" y="9188"/>
                    <a:pt x="19621" y="9188"/>
                  </a:cubicBezTo>
                  <a:cubicBezTo>
                    <a:pt x="19621" y="9188"/>
                    <a:pt x="19621" y="9188"/>
                    <a:pt x="19621" y="9188"/>
                  </a:cubicBezTo>
                  <a:cubicBezTo>
                    <a:pt x="19449" y="9188"/>
                    <a:pt x="19449" y="9188"/>
                    <a:pt x="19449" y="9188"/>
                  </a:cubicBezTo>
                  <a:cubicBezTo>
                    <a:pt x="19363" y="9188"/>
                    <a:pt x="19363" y="9188"/>
                    <a:pt x="19363" y="9188"/>
                  </a:cubicBezTo>
                  <a:cubicBezTo>
                    <a:pt x="19276" y="9188"/>
                    <a:pt x="19276" y="9188"/>
                    <a:pt x="19276" y="9188"/>
                  </a:cubicBezTo>
                  <a:cubicBezTo>
                    <a:pt x="19104" y="9188"/>
                    <a:pt x="19104" y="9188"/>
                    <a:pt x="19104" y="9188"/>
                  </a:cubicBezTo>
                  <a:cubicBezTo>
                    <a:pt x="19104" y="9188"/>
                    <a:pt x="19104" y="9188"/>
                    <a:pt x="19104" y="9188"/>
                  </a:cubicBezTo>
                  <a:cubicBezTo>
                    <a:pt x="19018" y="9188"/>
                    <a:pt x="19018" y="9188"/>
                    <a:pt x="19018" y="9188"/>
                  </a:cubicBezTo>
                  <a:cubicBezTo>
                    <a:pt x="18932" y="9349"/>
                    <a:pt x="18932" y="9349"/>
                    <a:pt x="18932" y="9349"/>
                  </a:cubicBezTo>
                  <a:cubicBezTo>
                    <a:pt x="18846" y="9349"/>
                    <a:pt x="18846" y="9349"/>
                    <a:pt x="18846" y="9349"/>
                  </a:cubicBezTo>
                  <a:cubicBezTo>
                    <a:pt x="18760" y="9510"/>
                    <a:pt x="18760" y="9510"/>
                    <a:pt x="18760" y="9510"/>
                  </a:cubicBezTo>
                  <a:cubicBezTo>
                    <a:pt x="18674" y="9510"/>
                    <a:pt x="18674" y="9510"/>
                    <a:pt x="18674" y="9510"/>
                  </a:cubicBezTo>
                  <a:cubicBezTo>
                    <a:pt x="18588" y="9510"/>
                    <a:pt x="18588" y="9510"/>
                    <a:pt x="18588" y="9510"/>
                  </a:cubicBezTo>
                  <a:cubicBezTo>
                    <a:pt x="18588" y="9672"/>
                    <a:pt x="18588" y="9672"/>
                    <a:pt x="18588" y="9672"/>
                  </a:cubicBezTo>
                  <a:cubicBezTo>
                    <a:pt x="18502" y="9833"/>
                    <a:pt x="18502" y="9833"/>
                    <a:pt x="18502" y="9833"/>
                  </a:cubicBezTo>
                  <a:cubicBezTo>
                    <a:pt x="18502" y="9833"/>
                    <a:pt x="18502" y="9833"/>
                    <a:pt x="18502" y="9833"/>
                  </a:cubicBezTo>
                  <a:cubicBezTo>
                    <a:pt x="18588" y="9833"/>
                    <a:pt x="18588" y="9833"/>
                    <a:pt x="18588" y="9833"/>
                  </a:cubicBezTo>
                  <a:cubicBezTo>
                    <a:pt x="18588" y="9994"/>
                    <a:pt x="18588" y="9994"/>
                    <a:pt x="18588" y="9994"/>
                  </a:cubicBezTo>
                  <a:cubicBezTo>
                    <a:pt x="18502" y="10155"/>
                    <a:pt x="18502" y="10155"/>
                    <a:pt x="18502" y="10155"/>
                  </a:cubicBezTo>
                  <a:cubicBezTo>
                    <a:pt x="18502" y="10155"/>
                    <a:pt x="18502" y="10155"/>
                    <a:pt x="18502" y="10155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416" y="10478"/>
                    <a:pt x="18416" y="10478"/>
                    <a:pt x="18416" y="10478"/>
                  </a:cubicBezTo>
                  <a:cubicBezTo>
                    <a:pt x="18416" y="10478"/>
                    <a:pt x="18416" y="10478"/>
                    <a:pt x="18416" y="10478"/>
                  </a:cubicBezTo>
                  <a:cubicBezTo>
                    <a:pt x="18416" y="10639"/>
                    <a:pt x="18416" y="10639"/>
                    <a:pt x="18416" y="10639"/>
                  </a:cubicBezTo>
                  <a:cubicBezTo>
                    <a:pt x="18330" y="10800"/>
                    <a:pt x="18330" y="10800"/>
                    <a:pt x="18330" y="10800"/>
                  </a:cubicBezTo>
                  <a:cubicBezTo>
                    <a:pt x="18330" y="10800"/>
                    <a:pt x="18330" y="10800"/>
                    <a:pt x="18330" y="10800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158" y="11122"/>
                    <a:pt x="18158" y="11122"/>
                    <a:pt x="18158" y="11122"/>
                  </a:cubicBezTo>
                  <a:cubicBezTo>
                    <a:pt x="18158" y="11122"/>
                    <a:pt x="18158" y="11122"/>
                    <a:pt x="18158" y="11122"/>
                  </a:cubicBezTo>
                  <a:cubicBezTo>
                    <a:pt x="18072" y="11122"/>
                    <a:pt x="18072" y="11122"/>
                    <a:pt x="18072" y="11122"/>
                  </a:cubicBezTo>
                  <a:cubicBezTo>
                    <a:pt x="18158" y="10961"/>
                    <a:pt x="18158" y="10961"/>
                    <a:pt x="18158" y="10961"/>
                  </a:cubicBezTo>
                  <a:cubicBezTo>
                    <a:pt x="18158" y="10961"/>
                    <a:pt x="18158" y="10961"/>
                    <a:pt x="18158" y="10961"/>
                  </a:cubicBezTo>
                  <a:cubicBezTo>
                    <a:pt x="18072" y="10961"/>
                    <a:pt x="18072" y="10961"/>
                    <a:pt x="18072" y="10961"/>
                  </a:cubicBezTo>
                  <a:cubicBezTo>
                    <a:pt x="17986" y="10800"/>
                    <a:pt x="17986" y="10800"/>
                    <a:pt x="17986" y="10800"/>
                  </a:cubicBezTo>
                  <a:cubicBezTo>
                    <a:pt x="17900" y="10639"/>
                    <a:pt x="17900" y="10639"/>
                    <a:pt x="17900" y="10639"/>
                  </a:cubicBezTo>
                  <a:cubicBezTo>
                    <a:pt x="17986" y="10639"/>
                    <a:pt x="17986" y="10639"/>
                    <a:pt x="17986" y="10639"/>
                  </a:cubicBezTo>
                  <a:cubicBezTo>
                    <a:pt x="18072" y="10316"/>
                    <a:pt x="18072" y="10316"/>
                    <a:pt x="18072" y="10316"/>
                  </a:cubicBezTo>
                  <a:cubicBezTo>
                    <a:pt x="17986" y="10478"/>
                    <a:pt x="17986" y="10478"/>
                    <a:pt x="17986" y="10478"/>
                  </a:cubicBezTo>
                  <a:cubicBezTo>
                    <a:pt x="17900" y="10478"/>
                    <a:pt x="17900" y="10478"/>
                    <a:pt x="17900" y="10478"/>
                  </a:cubicBezTo>
                  <a:cubicBezTo>
                    <a:pt x="17900" y="10639"/>
                    <a:pt x="17900" y="10639"/>
                    <a:pt x="17900" y="10639"/>
                  </a:cubicBezTo>
                  <a:cubicBezTo>
                    <a:pt x="17900" y="10800"/>
                    <a:pt x="17900" y="10800"/>
                    <a:pt x="17900" y="10800"/>
                  </a:cubicBezTo>
                  <a:cubicBezTo>
                    <a:pt x="17986" y="10800"/>
                    <a:pt x="17986" y="10800"/>
                    <a:pt x="17986" y="10800"/>
                  </a:cubicBezTo>
                  <a:cubicBezTo>
                    <a:pt x="17986" y="10961"/>
                    <a:pt x="17986" y="10961"/>
                    <a:pt x="17986" y="10961"/>
                  </a:cubicBezTo>
                  <a:cubicBezTo>
                    <a:pt x="17986" y="11122"/>
                    <a:pt x="17986" y="11122"/>
                    <a:pt x="17986" y="11122"/>
                  </a:cubicBezTo>
                  <a:cubicBezTo>
                    <a:pt x="18072" y="11284"/>
                    <a:pt x="18072" y="11284"/>
                    <a:pt x="18072" y="11284"/>
                  </a:cubicBezTo>
                  <a:cubicBezTo>
                    <a:pt x="18072" y="11445"/>
                    <a:pt x="18072" y="11445"/>
                    <a:pt x="18072" y="11445"/>
                  </a:cubicBezTo>
                  <a:cubicBezTo>
                    <a:pt x="17986" y="11767"/>
                    <a:pt x="17986" y="11767"/>
                    <a:pt x="17986" y="11767"/>
                  </a:cubicBezTo>
                  <a:cubicBezTo>
                    <a:pt x="17900" y="11767"/>
                    <a:pt x="17900" y="11767"/>
                    <a:pt x="17900" y="11767"/>
                  </a:cubicBezTo>
                  <a:cubicBezTo>
                    <a:pt x="17814" y="12090"/>
                    <a:pt x="17814" y="12090"/>
                    <a:pt x="17814" y="12090"/>
                  </a:cubicBezTo>
                  <a:cubicBezTo>
                    <a:pt x="17814" y="12251"/>
                    <a:pt x="17814" y="12251"/>
                    <a:pt x="17814" y="12251"/>
                  </a:cubicBezTo>
                  <a:cubicBezTo>
                    <a:pt x="17814" y="12251"/>
                    <a:pt x="17814" y="12251"/>
                    <a:pt x="17814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641" y="12412"/>
                    <a:pt x="17641" y="12412"/>
                    <a:pt x="17641" y="12412"/>
                  </a:cubicBezTo>
                  <a:cubicBezTo>
                    <a:pt x="17641" y="12573"/>
                    <a:pt x="17641" y="12573"/>
                    <a:pt x="17641" y="12573"/>
                  </a:cubicBezTo>
                  <a:cubicBezTo>
                    <a:pt x="17641" y="12573"/>
                    <a:pt x="17641" y="12573"/>
                    <a:pt x="17641" y="12573"/>
                  </a:cubicBezTo>
                  <a:cubicBezTo>
                    <a:pt x="17641" y="12412"/>
                    <a:pt x="17641" y="12412"/>
                    <a:pt x="17641" y="12412"/>
                  </a:cubicBezTo>
                  <a:cubicBezTo>
                    <a:pt x="17641" y="12251"/>
                    <a:pt x="17641" y="12251"/>
                    <a:pt x="17641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090"/>
                    <a:pt x="17727" y="12090"/>
                    <a:pt x="17727" y="12090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814" y="11928"/>
                    <a:pt x="17814" y="11928"/>
                    <a:pt x="17814" y="11928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727" y="11767"/>
                    <a:pt x="17727" y="11767"/>
                    <a:pt x="17727" y="11767"/>
                  </a:cubicBezTo>
                  <a:cubicBezTo>
                    <a:pt x="17727" y="11767"/>
                    <a:pt x="17727" y="11767"/>
                    <a:pt x="17727" y="11767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641" y="11606"/>
                    <a:pt x="17641" y="11606"/>
                    <a:pt x="17641" y="11606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555" y="11606"/>
                    <a:pt x="17555" y="11606"/>
                    <a:pt x="17555" y="11606"/>
                  </a:cubicBezTo>
                  <a:cubicBezTo>
                    <a:pt x="17555" y="11445"/>
                    <a:pt x="17555" y="11445"/>
                    <a:pt x="17555" y="11445"/>
                  </a:cubicBezTo>
                  <a:cubicBezTo>
                    <a:pt x="17641" y="11284"/>
                    <a:pt x="17641" y="11284"/>
                    <a:pt x="17641" y="11284"/>
                  </a:cubicBezTo>
                  <a:cubicBezTo>
                    <a:pt x="17641" y="11122"/>
                    <a:pt x="17641" y="11122"/>
                    <a:pt x="17641" y="11122"/>
                  </a:cubicBezTo>
                  <a:cubicBezTo>
                    <a:pt x="17555" y="10961"/>
                    <a:pt x="17555" y="10961"/>
                    <a:pt x="17555" y="10961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555" y="10800"/>
                    <a:pt x="17555" y="10800"/>
                    <a:pt x="17555" y="10800"/>
                  </a:cubicBezTo>
                  <a:cubicBezTo>
                    <a:pt x="17469" y="10961"/>
                    <a:pt x="17469" y="10961"/>
                    <a:pt x="17469" y="10961"/>
                  </a:cubicBezTo>
                  <a:cubicBezTo>
                    <a:pt x="17469" y="10961"/>
                    <a:pt x="17469" y="10961"/>
                    <a:pt x="17469" y="10961"/>
                  </a:cubicBezTo>
                  <a:cubicBezTo>
                    <a:pt x="17555" y="10961"/>
                    <a:pt x="17555" y="10961"/>
                    <a:pt x="17555" y="10961"/>
                  </a:cubicBezTo>
                  <a:cubicBezTo>
                    <a:pt x="17469" y="11122"/>
                    <a:pt x="17469" y="11122"/>
                    <a:pt x="17469" y="11122"/>
                  </a:cubicBezTo>
                  <a:cubicBezTo>
                    <a:pt x="17469" y="11284"/>
                    <a:pt x="17469" y="11284"/>
                    <a:pt x="17469" y="11284"/>
                  </a:cubicBezTo>
                  <a:cubicBezTo>
                    <a:pt x="17469" y="11284"/>
                    <a:pt x="17469" y="11284"/>
                    <a:pt x="17469" y="11284"/>
                  </a:cubicBezTo>
                  <a:cubicBezTo>
                    <a:pt x="17469" y="11445"/>
                    <a:pt x="17469" y="11445"/>
                    <a:pt x="17469" y="11445"/>
                  </a:cubicBezTo>
                  <a:cubicBezTo>
                    <a:pt x="17469" y="11606"/>
                    <a:pt x="17469" y="11606"/>
                    <a:pt x="17469" y="11606"/>
                  </a:cubicBezTo>
                  <a:cubicBezTo>
                    <a:pt x="17469" y="11767"/>
                    <a:pt x="17469" y="11767"/>
                    <a:pt x="17469" y="11767"/>
                  </a:cubicBezTo>
                  <a:cubicBezTo>
                    <a:pt x="17469" y="11767"/>
                    <a:pt x="17469" y="11767"/>
                    <a:pt x="17469" y="11767"/>
                  </a:cubicBezTo>
                  <a:cubicBezTo>
                    <a:pt x="17383" y="11606"/>
                    <a:pt x="17383" y="11606"/>
                    <a:pt x="17383" y="11606"/>
                  </a:cubicBezTo>
                  <a:cubicBezTo>
                    <a:pt x="17297" y="11606"/>
                    <a:pt x="17297" y="11606"/>
                    <a:pt x="17297" y="11606"/>
                  </a:cubicBezTo>
                  <a:cubicBezTo>
                    <a:pt x="17297" y="11445"/>
                    <a:pt x="17297" y="11445"/>
                    <a:pt x="17297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284"/>
                    <a:pt x="17211" y="11284"/>
                    <a:pt x="17211" y="11284"/>
                  </a:cubicBezTo>
                  <a:cubicBezTo>
                    <a:pt x="17211" y="11284"/>
                    <a:pt x="17211" y="11284"/>
                    <a:pt x="17211" y="11284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97" y="11606"/>
                    <a:pt x="17297" y="11606"/>
                    <a:pt x="17297" y="11606"/>
                  </a:cubicBezTo>
                  <a:cubicBezTo>
                    <a:pt x="17383" y="11767"/>
                    <a:pt x="17383" y="11767"/>
                    <a:pt x="17383" y="11767"/>
                  </a:cubicBezTo>
                  <a:cubicBezTo>
                    <a:pt x="17469" y="11928"/>
                    <a:pt x="17469" y="11928"/>
                    <a:pt x="17469" y="11928"/>
                  </a:cubicBezTo>
                  <a:cubicBezTo>
                    <a:pt x="17469" y="11928"/>
                    <a:pt x="17469" y="11928"/>
                    <a:pt x="17469" y="11928"/>
                  </a:cubicBezTo>
                  <a:cubicBezTo>
                    <a:pt x="17555" y="12090"/>
                    <a:pt x="17555" y="12090"/>
                    <a:pt x="17555" y="12090"/>
                  </a:cubicBezTo>
                  <a:cubicBezTo>
                    <a:pt x="17469" y="12251"/>
                    <a:pt x="17469" y="12251"/>
                    <a:pt x="17469" y="12251"/>
                  </a:cubicBezTo>
                  <a:cubicBezTo>
                    <a:pt x="17469" y="12090"/>
                    <a:pt x="17469" y="12090"/>
                    <a:pt x="17469" y="12090"/>
                  </a:cubicBezTo>
                  <a:cubicBezTo>
                    <a:pt x="17383" y="12090"/>
                    <a:pt x="17383" y="12090"/>
                    <a:pt x="17383" y="12090"/>
                  </a:cubicBezTo>
                  <a:cubicBezTo>
                    <a:pt x="17383" y="12090"/>
                    <a:pt x="17383" y="12090"/>
                    <a:pt x="17383" y="12090"/>
                  </a:cubicBezTo>
                  <a:cubicBezTo>
                    <a:pt x="17383" y="12251"/>
                    <a:pt x="17383" y="12251"/>
                    <a:pt x="17383" y="12251"/>
                  </a:cubicBezTo>
                  <a:cubicBezTo>
                    <a:pt x="17469" y="12251"/>
                    <a:pt x="17469" y="12251"/>
                    <a:pt x="17469" y="12251"/>
                  </a:cubicBezTo>
                  <a:cubicBezTo>
                    <a:pt x="17555" y="12412"/>
                    <a:pt x="17555" y="12412"/>
                    <a:pt x="17555" y="12412"/>
                  </a:cubicBezTo>
                  <a:cubicBezTo>
                    <a:pt x="17469" y="12412"/>
                    <a:pt x="17469" y="12412"/>
                    <a:pt x="17469" y="12412"/>
                  </a:cubicBezTo>
                  <a:cubicBezTo>
                    <a:pt x="17469" y="12412"/>
                    <a:pt x="17469" y="12412"/>
                    <a:pt x="17469" y="12412"/>
                  </a:cubicBezTo>
                  <a:cubicBezTo>
                    <a:pt x="17383" y="12412"/>
                    <a:pt x="17383" y="12412"/>
                    <a:pt x="17383" y="12412"/>
                  </a:cubicBezTo>
                  <a:cubicBezTo>
                    <a:pt x="17469" y="12573"/>
                    <a:pt x="17469" y="12573"/>
                    <a:pt x="17469" y="12573"/>
                  </a:cubicBezTo>
                  <a:cubicBezTo>
                    <a:pt x="17469" y="12734"/>
                    <a:pt x="17469" y="12734"/>
                    <a:pt x="17469" y="12734"/>
                  </a:cubicBezTo>
                  <a:cubicBezTo>
                    <a:pt x="17469" y="12573"/>
                    <a:pt x="17469" y="12573"/>
                    <a:pt x="17469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297" y="12573"/>
                    <a:pt x="17297" y="12573"/>
                    <a:pt x="17297" y="12573"/>
                  </a:cubicBezTo>
                  <a:cubicBezTo>
                    <a:pt x="17211" y="12412"/>
                    <a:pt x="17211" y="12412"/>
                    <a:pt x="17211" y="12412"/>
                  </a:cubicBezTo>
                  <a:cubicBezTo>
                    <a:pt x="17297" y="12573"/>
                    <a:pt x="17297" y="12573"/>
                    <a:pt x="17297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383" y="12734"/>
                    <a:pt x="17383" y="12734"/>
                    <a:pt x="17383" y="12734"/>
                  </a:cubicBezTo>
                  <a:cubicBezTo>
                    <a:pt x="17469" y="12734"/>
                    <a:pt x="17469" y="12734"/>
                    <a:pt x="17469" y="12734"/>
                  </a:cubicBezTo>
                  <a:cubicBezTo>
                    <a:pt x="17555" y="12734"/>
                    <a:pt x="17555" y="12734"/>
                    <a:pt x="17555" y="12734"/>
                  </a:cubicBezTo>
                  <a:cubicBezTo>
                    <a:pt x="17555" y="12734"/>
                    <a:pt x="17555" y="12734"/>
                    <a:pt x="17555" y="12734"/>
                  </a:cubicBezTo>
                  <a:cubicBezTo>
                    <a:pt x="17641" y="12896"/>
                    <a:pt x="17641" y="12896"/>
                    <a:pt x="17641" y="12896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218"/>
                    <a:pt x="17555" y="13218"/>
                    <a:pt x="17555" y="13218"/>
                  </a:cubicBezTo>
                  <a:cubicBezTo>
                    <a:pt x="17555" y="13379"/>
                    <a:pt x="17555" y="13379"/>
                    <a:pt x="17555" y="13379"/>
                  </a:cubicBezTo>
                  <a:cubicBezTo>
                    <a:pt x="17469" y="13379"/>
                    <a:pt x="17469" y="13379"/>
                    <a:pt x="17469" y="13379"/>
                  </a:cubicBezTo>
                  <a:cubicBezTo>
                    <a:pt x="17469" y="13379"/>
                    <a:pt x="17469" y="13379"/>
                    <a:pt x="17469" y="13379"/>
                  </a:cubicBezTo>
                  <a:cubicBezTo>
                    <a:pt x="17383" y="13379"/>
                    <a:pt x="17383" y="13379"/>
                    <a:pt x="17383" y="13379"/>
                  </a:cubicBezTo>
                  <a:cubicBezTo>
                    <a:pt x="17383" y="13540"/>
                    <a:pt x="17383" y="13540"/>
                    <a:pt x="17383" y="13540"/>
                  </a:cubicBezTo>
                  <a:cubicBezTo>
                    <a:pt x="17297" y="13379"/>
                    <a:pt x="17297" y="13379"/>
                    <a:pt x="17297" y="13379"/>
                  </a:cubicBezTo>
                  <a:cubicBezTo>
                    <a:pt x="17297" y="13379"/>
                    <a:pt x="17297" y="13379"/>
                    <a:pt x="17297" y="13379"/>
                  </a:cubicBezTo>
                  <a:cubicBezTo>
                    <a:pt x="17211" y="13379"/>
                    <a:pt x="17211" y="13379"/>
                    <a:pt x="17211" y="13379"/>
                  </a:cubicBezTo>
                  <a:cubicBezTo>
                    <a:pt x="17211" y="13540"/>
                    <a:pt x="17211" y="13540"/>
                    <a:pt x="17211" y="13540"/>
                  </a:cubicBezTo>
                  <a:cubicBezTo>
                    <a:pt x="17211" y="13540"/>
                    <a:pt x="17211" y="13540"/>
                    <a:pt x="17211" y="13540"/>
                  </a:cubicBezTo>
                  <a:cubicBezTo>
                    <a:pt x="17297" y="13540"/>
                    <a:pt x="17297" y="13540"/>
                    <a:pt x="17297" y="13540"/>
                  </a:cubicBezTo>
                  <a:cubicBezTo>
                    <a:pt x="17469" y="13540"/>
                    <a:pt x="17469" y="13540"/>
                    <a:pt x="17469" y="13540"/>
                  </a:cubicBezTo>
                  <a:cubicBezTo>
                    <a:pt x="17469" y="13540"/>
                    <a:pt x="17469" y="13540"/>
                    <a:pt x="17469" y="13540"/>
                  </a:cubicBezTo>
                  <a:cubicBezTo>
                    <a:pt x="17469" y="13701"/>
                    <a:pt x="17469" y="13701"/>
                    <a:pt x="17469" y="13701"/>
                  </a:cubicBezTo>
                  <a:cubicBezTo>
                    <a:pt x="17555" y="13701"/>
                    <a:pt x="17555" y="13701"/>
                    <a:pt x="17555" y="13701"/>
                  </a:cubicBezTo>
                  <a:cubicBezTo>
                    <a:pt x="17555" y="13701"/>
                    <a:pt x="17555" y="13701"/>
                    <a:pt x="17555" y="13701"/>
                  </a:cubicBezTo>
                  <a:cubicBezTo>
                    <a:pt x="17555" y="13540"/>
                    <a:pt x="17555" y="13540"/>
                    <a:pt x="17555" y="13540"/>
                  </a:cubicBezTo>
                  <a:cubicBezTo>
                    <a:pt x="17555" y="13540"/>
                    <a:pt x="17555" y="13540"/>
                    <a:pt x="17555" y="13540"/>
                  </a:cubicBezTo>
                  <a:cubicBezTo>
                    <a:pt x="17641" y="13701"/>
                    <a:pt x="17641" y="13701"/>
                    <a:pt x="17641" y="13701"/>
                  </a:cubicBezTo>
                  <a:cubicBezTo>
                    <a:pt x="17555" y="13863"/>
                    <a:pt x="17555" y="13863"/>
                    <a:pt x="17555" y="13863"/>
                  </a:cubicBezTo>
                  <a:cubicBezTo>
                    <a:pt x="17555" y="13863"/>
                    <a:pt x="17555" y="13863"/>
                    <a:pt x="17555" y="13863"/>
                  </a:cubicBezTo>
                  <a:cubicBezTo>
                    <a:pt x="17469" y="13863"/>
                    <a:pt x="17469" y="13863"/>
                    <a:pt x="17469" y="13863"/>
                  </a:cubicBezTo>
                  <a:cubicBezTo>
                    <a:pt x="17469" y="14024"/>
                    <a:pt x="17469" y="14024"/>
                    <a:pt x="17469" y="14024"/>
                  </a:cubicBezTo>
                  <a:cubicBezTo>
                    <a:pt x="17469" y="14024"/>
                    <a:pt x="17469" y="14024"/>
                    <a:pt x="17469" y="14024"/>
                  </a:cubicBezTo>
                  <a:cubicBezTo>
                    <a:pt x="17383" y="14024"/>
                    <a:pt x="17383" y="14024"/>
                    <a:pt x="17383" y="14024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97" y="13863"/>
                    <a:pt x="17297" y="13863"/>
                    <a:pt x="17297" y="13863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125" y="14024"/>
                    <a:pt x="17125" y="14024"/>
                    <a:pt x="17125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97" y="14185"/>
                    <a:pt x="17297" y="14185"/>
                    <a:pt x="17297" y="14185"/>
                  </a:cubicBezTo>
                  <a:cubicBezTo>
                    <a:pt x="17211" y="14185"/>
                    <a:pt x="17211" y="14185"/>
                    <a:pt x="17211" y="14185"/>
                  </a:cubicBezTo>
                  <a:cubicBezTo>
                    <a:pt x="17297" y="14185"/>
                    <a:pt x="17297" y="14185"/>
                    <a:pt x="17297" y="14185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211" y="14346"/>
                    <a:pt x="17211" y="14346"/>
                    <a:pt x="17211" y="14346"/>
                  </a:cubicBezTo>
                  <a:cubicBezTo>
                    <a:pt x="17297" y="14346"/>
                    <a:pt x="17297" y="14346"/>
                    <a:pt x="17297" y="14346"/>
                  </a:cubicBezTo>
                  <a:cubicBezTo>
                    <a:pt x="17297" y="14346"/>
                    <a:pt x="17297" y="14346"/>
                    <a:pt x="17297" y="14346"/>
                  </a:cubicBezTo>
                  <a:cubicBezTo>
                    <a:pt x="17383" y="14346"/>
                    <a:pt x="17383" y="14346"/>
                    <a:pt x="17383" y="14346"/>
                  </a:cubicBezTo>
                  <a:cubicBezTo>
                    <a:pt x="17297" y="14507"/>
                    <a:pt x="17297" y="14507"/>
                    <a:pt x="17297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125" y="14507"/>
                    <a:pt x="17125" y="14507"/>
                    <a:pt x="17125" y="14507"/>
                  </a:cubicBezTo>
                  <a:cubicBezTo>
                    <a:pt x="17039" y="14507"/>
                    <a:pt x="17039" y="14507"/>
                    <a:pt x="17039" y="14507"/>
                  </a:cubicBezTo>
                  <a:cubicBezTo>
                    <a:pt x="16867" y="14669"/>
                    <a:pt x="16867" y="14669"/>
                    <a:pt x="16867" y="14669"/>
                  </a:cubicBezTo>
                  <a:cubicBezTo>
                    <a:pt x="16695" y="14991"/>
                    <a:pt x="16695" y="14991"/>
                    <a:pt x="16695" y="14991"/>
                  </a:cubicBezTo>
                  <a:cubicBezTo>
                    <a:pt x="16609" y="15152"/>
                    <a:pt x="16609" y="15152"/>
                    <a:pt x="16609" y="15152"/>
                  </a:cubicBezTo>
                  <a:cubicBezTo>
                    <a:pt x="16609" y="15152"/>
                    <a:pt x="16609" y="15152"/>
                    <a:pt x="16609" y="15152"/>
                  </a:cubicBezTo>
                  <a:cubicBezTo>
                    <a:pt x="16523" y="15152"/>
                    <a:pt x="16523" y="15152"/>
                    <a:pt x="16523" y="15152"/>
                  </a:cubicBezTo>
                  <a:cubicBezTo>
                    <a:pt x="16437" y="15152"/>
                    <a:pt x="16437" y="15152"/>
                    <a:pt x="16437" y="15152"/>
                  </a:cubicBezTo>
                  <a:cubicBezTo>
                    <a:pt x="16351" y="15313"/>
                    <a:pt x="16351" y="15313"/>
                    <a:pt x="16351" y="15313"/>
                  </a:cubicBezTo>
                  <a:cubicBezTo>
                    <a:pt x="16178" y="15636"/>
                    <a:pt x="16178" y="15636"/>
                    <a:pt x="16178" y="15636"/>
                  </a:cubicBezTo>
                  <a:cubicBezTo>
                    <a:pt x="16178" y="15636"/>
                    <a:pt x="16178" y="15636"/>
                    <a:pt x="16178" y="15636"/>
                  </a:cubicBezTo>
                  <a:cubicBezTo>
                    <a:pt x="16178" y="15797"/>
                    <a:pt x="16178" y="15797"/>
                    <a:pt x="16178" y="15797"/>
                  </a:cubicBezTo>
                  <a:cubicBezTo>
                    <a:pt x="16092" y="15797"/>
                    <a:pt x="16092" y="15797"/>
                    <a:pt x="16092" y="15797"/>
                  </a:cubicBezTo>
                  <a:cubicBezTo>
                    <a:pt x="16092" y="15797"/>
                    <a:pt x="16092" y="15797"/>
                    <a:pt x="16092" y="15797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5920" y="15958"/>
                    <a:pt x="15920" y="15958"/>
                    <a:pt x="15920" y="15958"/>
                  </a:cubicBezTo>
                  <a:cubicBezTo>
                    <a:pt x="15834" y="15958"/>
                    <a:pt x="15834" y="15958"/>
                    <a:pt x="15834" y="15958"/>
                  </a:cubicBezTo>
                  <a:cubicBezTo>
                    <a:pt x="15834" y="16119"/>
                    <a:pt x="15834" y="16119"/>
                    <a:pt x="15834" y="16119"/>
                  </a:cubicBezTo>
                  <a:cubicBezTo>
                    <a:pt x="15748" y="16119"/>
                    <a:pt x="15748" y="16119"/>
                    <a:pt x="15748" y="16119"/>
                  </a:cubicBezTo>
                  <a:cubicBezTo>
                    <a:pt x="15662" y="16119"/>
                    <a:pt x="15662" y="16119"/>
                    <a:pt x="15662" y="16119"/>
                  </a:cubicBezTo>
                  <a:cubicBezTo>
                    <a:pt x="15576" y="16119"/>
                    <a:pt x="15576" y="16119"/>
                    <a:pt x="15576" y="16119"/>
                  </a:cubicBezTo>
                  <a:cubicBezTo>
                    <a:pt x="15576" y="16281"/>
                    <a:pt x="15576" y="16281"/>
                    <a:pt x="15576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442"/>
                    <a:pt x="15490" y="16442"/>
                    <a:pt x="15490" y="16442"/>
                  </a:cubicBezTo>
                  <a:cubicBezTo>
                    <a:pt x="15490" y="16442"/>
                    <a:pt x="15490" y="16442"/>
                    <a:pt x="15490" y="16442"/>
                  </a:cubicBezTo>
                  <a:cubicBezTo>
                    <a:pt x="15404" y="16603"/>
                    <a:pt x="15404" y="16603"/>
                    <a:pt x="15404" y="16603"/>
                  </a:cubicBezTo>
                  <a:cubicBezTo>
                    <a:pt x="15404" y="16603"/>
                    <a:pt x="15404" y="16603"/>
                    <a:pt x="15404" y="16603"/>
                  </a:cubicBezTo>
                  <a:cubicBezTo>
                    <a:pt x="15318" y="16603"/>
                    <a:pt x="15318" y="16603"/>
                    <a:pt x="15318" y="16603"/>
                  </a:cubicBezTo>
                  <a:cubicBezTo>
                    <a:pt x="15232" y="16764"/>
                    <a:pt x="15232" y="16764"/>
                    <a:pt x="15232" y="16764"/>
                  </a:cubicBezTo>
                  <a:cubicBezTo>
                    <a:pt x="15232" y="16925"/>
                    <a:pt x="15232" y="16925"/>
                    <a:pt x="15232" y="16925"/>
                  </a:cubicBezTo>
                  <a:cubicBezTo>
                    <a:pt x="15232" y="17248"/>
                    <a:pt x="15232" y="17248"/>
                    <a:pt x="15232" y="17248"/>
                  </a:cubicBezTo>
                  <a:cubicBezTo>
                    <a:pt x="15146" y="17570"/>
                    <a:pt x="15146" y="17570"/>
                    <a:pt x="15146" y="17570"/>
                  </a:cubicBezTo>
                  <a:cubicBezTo>
                    <a:pt x="15232" y="17731"/>
                    <a:pt x="15232" y="17731"/>
                    <a:pt x="15232" y="17731"/>
                  </a:cubicBezTo>
                  <a:cubicBezTo>
                    <a:pt x="15146" y="18054"/>
                    <a:pt x="15146" y="18054"/>
                    <a:pt x="15146" y="18054"/>
                  </a:cubicBezTo>
                  <a:cubicBezTo>
                    <a:pt x="15232" y="18215"/>
                    <a:pt x="15232" y="18215"/>
                    <a:pt x="15232" y="18215"/>
                  </a:cubicBezTo>
                  <a:cubicBezTo>
                    <a:pt x="15232" y="18537"/>
                    <a:pt x="15232" y="18537"/>
                    <a:pt x="15232" y="18537"/>
                  </a:cubicBezTo>
                  <a:cubicBezTo>
                    <a:pt x="15232" y="18699"/>
                    <a:pt x="15232" y="18699"/>
                    <a:pt x="15232" y="18699"/>
                  </a:cubicBezTo>
                  <a:cubicBezTo>
                    <a:pt x="15318" y="19021"/>
                    <a:pt x="15318" y="19021"/>
                    <a:pt x="15318" y="19021"/>
                  </a:cubicBezTo>
                  <a:cubicBezTo>
                    <a:pt x="15318" y="19021"/>
                    <a:pt x="15318" y="19021"/>
                    <a:pt x="15318" y="19021"/>
                  </a:cubicBezTo>
                  <a:cubicBezTo>
                    <a:pt x="15404" y="19182"/>
                    <a:pt x="15404" y="19182"/>
                    <a:pt x="15404" y="19182"/>
                  </a:cubicBezTo>
                  <a:cubicBezTo>
                    <a:pt x="15318" y="19343"/>
                    <a:pt x="15318" y="19343"/>
                    <a:pt x="15318" y="19343"/>
                  </a:cubicBezTo>
                  <a:cubicBezTo>
                    <a:pt x="15318" y="19504"/>
                    <a:pt x="15318" y="19504"/>
                    <a:pt x="15318" y="19504"/>
                  </a:cubicBezTo>
                  <a:cubicBezTo>
                    <a:pt x="15404" y="19666"/>
                    <a:pt x="15404" y="19666"/>
                    <a:pt x="15404" y="19666"/>
                  </a:cubicBezTo>
                  <a:cubicBezTo>
                    <a:pt x="15404" y="19988"/>
                    <a:pt x="15404" y="19988"/>
                    <a:pt x="15404" y="19988"/>
                  </a:cubicBezTo>
                  <a:cubicBezTo>
                    <a:pt x="15490" y="20149"/>
                    <a:pt x="15490" y="20149"/>
                    <a:pt x="15490" y="20149"/>
                  </a:cubicBezTo>
                  <a:cubicBezTo>
                    <a:pt x="15490" y="20310"/>
                    <a:pt x="15490" y="20310"/>
                    <a:pt x="15490" y="20310"/>
                  </a:cubicBezTo>
                  <a:cubicBezTo>
                    <a:pt x="15490" y="20310"/>
                    <a:pt x="15490" y="20310"/>
                    <a:pt x="15490" y="20310"/>
                  </a:cubicBezTo>
                  <a:cubicBezTo>
                    <a:pt x="15490" y="20472"/>
                    <a:pt x="15490" y="20472"/>
                    <a:pt x="15490" y="20472"/>
                  </a:cubicBezTo>
                  <a:cubicBezTo>
                    <a:pt x="15490" y="20633"/>
                    <a:pt x="15490" y="20633"/>
                    <a:pt x="15490" y="20633"/>
                  </a:cubicBezTo>
                  <a:cubicBezTo>
                    <a:pt x="15490" y="20633"/>
                    <a:pt x="15490" y="20633"/>
                    <a:pt x="15490" y="20633"/>
                  </a:cubicBezTo>
                  <a:cubicBezTo>
                    <a:pt x="15490" y="20794"/>
                    <a:pt x="15490" y="20794"/>
                    <a:pt x="15490" y="20794"/>
                  </a:cubicBezTo>
                  <a:cubicBezTo>
                    <a:pt x="15404" y="21116"/>
                    <a:pt x="15404" y="21116"/>
                    <a:pt x="15404" y="21116"/>
                  </a:cubicBezTo>
                  <a:cubicBezTo>
                    <a:pt x="15318" y="21278"/>
                    <a:pt x="15318" y="21278"/>
                    <a:pt x="15318" y="21278"/>
                  </a:cubicBezTo>
                  <a:cubicBezTo>
                    <a:pt x="15318" y="21278"/>
                    <a:pt x="15318" y="21278"/>
                    <a:pt x="15318" y="21278"/>
                  </a:cubicBezTo>
                  <a:cubicBezTo>
                    <a:pt x="15318" y="21439"/>
                    <a:pt x="15318" y="21439"/>
                    <a:pt x="15318" y="21439"/>
                  </a:cubicBezTo>
                  <a:cubicBezTo>
                    <a:pt x="15232" y="21439"/>
                    <a:pt x="15232" y="21439"/>
                    <a:pt x="15232" y="21439"/>
                  </a:cubicBezTo>
                  <a:cubicBezTo>
                    <a:pt x="15146" y="21600"/>
                    <a:pt x="15146" y="21600"/>
                    <a:pt x="15146" y="21600"/>
                  </a:cubicBezTo>
                  <a:cubicBezTo>
                    <a:pt x="15060" y="21600"/>
                    <a:pt x="15060" y="21600"/>
                    <a:pt x="15060" y="21600"/>
                  </a:cubicBezTo>
                  <a:cubicBezTo>
                    <a:pt x="15060" y="21439"/>
                    <a:pt x="15060" y="21439"/>
                    <a:pt x="15060" y="21439"/>
                  </a:cubicBezTo>
                  <a:cubicBezTo>
                    <a:pt x="14974" y="21439"/>
                    <a:pt x="14974" y="21439"/>
                    <a:pt x="14974" y="21439"/>
                  </a:cubicBezTo>
                  <a:cubicBezTo>
                    <a:pt x="15060" y="21439"/>
                    <a:pt x="15060" y="21439"/>
                    <a:pt x="15060" y="21439"/>
                  </a:cubicBezTo>
                  <a:cubicBezTo>
                    <a:pt x="14888" y="21278"/>
                    <a:pt x="14888" y="21278"/>
                    <a:pt x="14888" y="21278"/>
                  </a:cubicBezTo>
                  <a:cubicBezTo>
                    <a:pt x="14974" y="21116"/>
                    <a:pt x="14974" y="21116"/>
                    <a:pt x="14974" y="21116"/>
                  </a:cubicBezTo>
                  <a:cubicBezTo>
                    <a:pt x="14888" y="21116"/>
                    <a:pt x="14888" y="21116"/>
                    <a:pt x="14888" y="21116"/>
                  </a:cubicBezTo>
                  <a:cubicBezTo>
                    <a:pt x="14888" y="21116"/>
                    <a:pt x="14888" y="21116"/>
                    <a:pt x="14888" y="21116"/>
                  </a:cubicBezTo>
                  <a:cubicBezTo>
                    <a:pt x="14802" y="20955"/>
                    <a:pt x="14802" y="20955"/>
                    <a:pt x="14802" y="20955"/>
                  </a:cubicBezTo>
                  <a:cubicBezTo>
                    <a:pt x="14802" y="20794"/>
                    <a:pt x="14802" y="20794"/>
                    <a:pt x="14802" y="20794"/>
                  </a:cubicBezTo>
                  <a:cubicBezTo>
                    <a:pt x="14802" y="20633"/>
                    <a:pt x="14802" y="20633"/>
                    <a:pt x="14802" y="20633"/>
                  </a:cubicBezTo>
                  <a:cubicBezTo>
                    <a:pt x="14716" y="20633"/>
                    <a:pt x="14716" y="20633"/>
                    <a:pt x="14716" y="20633"/>
                  </a:cubicBezTo>
                  <a:cubicBezTo>
                    <a:pt x="14716" y="20472"/>
                    <a:pt x="14716" y="20472"/>
                    <a:pt x="14716" y="20472"/>
                  </a:cubicBezTo>
                  <a:cubicBezTo>
                    <a:pt x="14716" y="20472"/>
                    <a:pt x="14716" y="20472"/>
                    <a:pt x="14716" y="20472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802" y="20310"/>
                    <a:pt x="14802" y="20310"/>
                    <a:pt x="14802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629" y="20310"/>
                    <a:pt x="14629" y="20310"/>
                    <a:pt x="14629" y="20310"/>
                  </a:cubicBezTo>
                  <a:cubicBezTo>
                    <a:pt x="14629" y="20310"/>
                    <a:pt x="14629" y="20310"/>
                    <a:pt x="14629" y="20310"/>
                  </a:cubicBezTo>
                  <a:cubicBezTo>
                    <a:pt x="14629" y="20149"/>
                    <a:pt x="14629" y="20149"/>
                    <a:pt x="14629" y="20149"/>
                  </a:cubicBezTo>
                  <a:cubicBezTo>
                    <a:pt x="14543" y="20149"/>
                    <a:pt x="14543" y="20149"/>
                    <a:pt x="14543" y="20149"/>
                  </a:cubicBezTo>
                  <a:cubicBezTo>
                    <a:pt x="14543" y="19988"/>
                    <a:pt x="14543" y="19988"/>
                    <a:pt x="14543" y="19988"/>
                  </a:cubicBezTo>
                  <a:cubicBezTo>
                    <a:pt x="14543" y="19827"/>
                    <a:pt x="14543" y="19827"/>
                    <a:pt x="14543" y="19827"/>
                  </a:cubicBezTo>
                  <a:cubicBezTo>
                    <a:pt x="14629" y="19666"/>
                    <a:pt x="14629" y="19666"/>
                    <a:pt x="14629" y="19666"/>
                  </a:cubicBezTo>
                  <a:cubicBezTo>
                    <a:pt x="14629" y="19504"/>
                    <a:pt x="14629" y="19504"/>
                    <a:pt x="14629" y="19504"/>
                  </a:cubicBezTo>
                  <a:cubicBezTo>
                    <a:pt x="14543" y="19504"/>
                    <a:pt x="14543" y="19504"/>
                    <a:pt x="14543" y="19504"/>
                  </a:cubicBezTo>
                  <a:cubicBezTo>
                    <a:pt x="14543" y="19504"/>
                    <a:pt x="14543" y="19504"/>
                    <a:pt x="14543" y="19504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457" y="19666"/>
                    <a:pt x="14457" y="19666"/>
                    <a:pt x="14457" y="19666"/>
                  </a:cubicBezTo>
                  <a:cubicBezTo>
                    <a:pt x="14457" y="19504"/>
                    <a:pt x="14457" y="19504"/>
                    <a:pt x="14457" y="19504"/>
                  </a:cubicBezTo>
                  <a:cubicBezTo>
                    <a:pt x="14543" y="19343"/>
                    <a:pt x="14543" y="19343"/>
                    <a:pt x="14543" y="19343"/>
                  </a:cubicBezTo>
                  <a:cubicBezTo>
                    <a:pt x="14543" y="19021"/>
                    <a:pt x="14543" y="19021"/>
                    <a:pt x="14543" y="19021"/>
                  </a:cubicBezTo>
                  <a:cubicBezTo>
                    <a:pt x="14629" y="18860"/>
                    <a:pt x="14629" y="18860"/>
                    <a:pt x="14629" y="18860"/>
                  </a:cubicBezTo>
                  <a:cubicBezTo>
                    <a:pt x="14543" y="18699"/>
                    <a:pt x="14543" y="18699"/>
                    <a:pt x="14543" y="18699"/>
                  </a:cubicBezTo>
                  <a:cubicBezTo>
                    <a:pt x="14457" y="18699"/>
                    <a:pt x="14457" y="18699"/>
                    <a:pt x="14457" y="18699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371" y="18376"/>
                    <a:pt x="14371" y="18376"/>
                    <a:pt x="14371" y="18376"/>
                  </a:cubicBezTo>
                  <a:cubicBezTo>
                    <a:pt x="14371" y="18376"/>
                    <a:pt x="14371" y="18376"/>
                    <a:pt x="14371" y="18376"/>
                  </a:cubicBezTo>
                  <a:cubicBezTo>
                    <a:pt x="14371" y="18215"/>
                    <a:pt x="14371" y="18215"/>
                    <a:pt x="14371" y="18215"/>
                  </a:cubicBezTo>
                  <a:cubicBezTo>
                    <a:pt x="14285" y="18215"/>
                    <a:pt x="14285" y="18215"/>
                    <a:pt x="14285" y="18215"/>
                  </a:cubicBezTo>
                  <a:cubicBezTo>
                    <a:pt x="14285" y="18054"/>
                    <a:pt x="14285" y="18054"/>
                    <a:pt x="14285" y="18054"/>
                  </a:cubicBezTo>
                  <a:cubicBezTo>
                    <a:pt x="14199" y="17893"/>
                    <a:pt x="14199" y="17893"/>
                    <a:pt x="14199" y="17893"/>
                  </a:cubicBezTo>
                  <a:cubicBezTo>
                    <a:pt x="14113" y="17893"/>
                    <a:pt x="14113" y="17893"/>
                    <a:pt x="14113" y="17893"/>
                  </a:cubicBezTo>
                  <a:cubicBezTo>
                    <a:pt x="14027" y="17893"/>
                    <a:pt x="14027" y="17893"/>
                    <a:pt x="14027" y="17893"/>
                  </a:cubicBezTo>
                  <a:cubicBezTo>
                    <a:pt x="14027" y="18054"/>
                    <a:pt x="14027" y="18054"/>
                    <a:pt x="14027" y="18054"/>
                  </a:cubicBezTo>
                  <a:cubicBezTo>
                    <a:pt x="14027" y="18054"/>
                    <a:pt x="14027" y="18054"/>
                    <a:pt x="14027" y="18054"/>
                  </a:cubicBezTo>
                  <a:cubicBezTo>
                    <a:pt x="13941" y="18054"/>
                    <a:pt x="13941" y="18054"/>
                    <a:pt x="13941" y="18054"/>
                  </a:cubicBezTo>
                  <a:cubicBezTo>
                    <a:pt x="13941" y="18054"/>
                    <a:pt x="13941" y="18054"/>
                    <a:pt x="13941" y="18054"/>
                  </a:cubicBezTo>
                  <a:cubicBezTo>
                    <a:pt x="13855" y="18215"/>
                    <a:pt x="13855" y="18215"/>
                    <a:pt x="13855" y="18215"/>
                  </a:cubicBezTo>
                  <a:cubicBezTo>
                    <a:pt x="13769" y="18215"/>
                    <a:pt x="13769" y="18215"/>
                    <a:pt x="13769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054"/>
                    <a:pt x="13683" y="18054"/>
                    <a:pt x="13683" y="18054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054"/>
                    <a:pt x="13683" y="18054"/>
                    <a:pt x="13683" y="18054"/>
                  </a:cubicBezTo>
                  <a:cubicBezTo>
                    <a:pt x="13597" y="18054"/>
                    <a:pt x="13597" y="18054"/>
                    <a:pt x="13597" y="18054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597" y="17893"/>
                    <a:pt x="13597" y="17893"/>
                    <a:pt x="13597" y="17893"/>
                  </a:cubicBezTo>
                  <a:cubicBezTo>
                    <a:pt x="13597" y="17893"/>
                    <a:pt x="13597" y="17893"/>
                    <a:pt x="13597" y="17893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425" y="17731"/>
                    <a:pt x="13425" y="17731"/>
                    <a:pt x="13425" y="17731"/>
                  </a:cubicBezTo>
                  <a:cubicBezTo>
                    <a:pt x="13425" y="17731"/>
                    <a:pt x="13425" y="17731"/>
                    <a:pt x="13425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3253" y="17731"/>
                    <a:pt x="13253" y="17731"/>
                    <a:pt x="13253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339" y="17570"/>
                    <a:pt x="13339" y="17570"/>
                    <a:pt x="13339" y="17570"/>
                  </a:cubicBezTo>
                  <a:cubicBezTo>
                    <a:pt x="13253" y="17570"/>
                    <a:pt x="13253" y="17570"/>
                    <a:pt x="13253" y="17570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2994" y="17731"/>
                    <a:pt x="12994" y="17731"/>
                    <a:pt x="12994" y="17731"/>
                  </a:cubicBezTo>
                  <a:cubicBezTo>
                    <a:pt x="12994" y="17570"/>
                    <a:pt x="12994" y="17570"/>
                    <a:pt x="12994" y="17570"/>
                  </a:cubicBezTo>
                  <a:cubicBezTo>
                    <a:pt x="12908" y="17731"/>
                    <a:pt x="12908" y="17731"/>
                    <a:pt x="12908" y="17731"/>
                  </a:cubicBezTo>
                  <a:cubicBezTo>
                    <a:pt x="12822" y="17731"/>
                    <a:pt x="12822" y="17731"/>
                    <a:pt x="12822" y="17731"/>
                  </a:cubicBezTo>
                  <a:cubicBezTo>
                    <a:pt x="12736" y="17731"/>
                    <a:pt x="12736" y="17731"/>
                    <a:pt x="12736" y="17731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650" y="17409"/>
                    <a:pt x="12650" y="17409"/>
                    <a:pt x="12650" y="17409"/>
                  </a:cubicBezTo>
                  <a:cubicBezTo>
                    <a:pt x="12650" y="17409"/>
                    <a:pt x="12650" y="17409"/>
                    <a:pt x="12650" y="17409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564" y="17731"/>
                    <a:pt x="12564" y="17731"/>
                    <a:pt x="12564" y="17731"/>
                  </a:cubicBezTo>
                  <a:cubicBezTo>
                    <a:pt x="12478" y="17570"/>
                    <a:pt x="12478" y="17570"/>
                    <a:pt x="12478" y="17570"/>
                  </a:cubicBezTo>
                  <a:cubicBezTo>
                    <a:pt x="12478" y="17731"/>
                    <a:pt x="12478" y="17731"/>
                    <a:pt x="12478" y="17731"/>
                  </a:cubicBezTo>
                  <a:cubicBezTo>
                    <a:pt x="12392" y="17570"/>
                    <a:pt x="12392" y="17570"/>
                    <a:pt x="12392" y="17570"/>
                  </a:cubicBezTo>
                  <a:cubicBezTo>
                    <a:pt x="12134" y="17731"/>
                    <a:pt x="12134" y="17731"/>
                    <a:pt x="12134" y="17731"/>
                  </a:cubicBezTo>
                  <a:cubicBezTo>
                    <a:pt x="12134" y="17731"/>
                    <a:pt x="12134" y="17731"/>
                    <a:pt x="12134" y="17731"/>
                  </a:cubicBezTo>
                  <a:cubicBezTo>
                    <a:pt x="11962" y="17893"/>
                    <a:pt x="11962" y="17893"/>
                    <a:pt x="11962" y="17893"/>
                  </a:cubicBezTo>
                  <a:cubicBezTo>
                    <a:pt x="11876" y="18054"/>
                    <a:pt x="11876" y="18054"/>
                    <a:pt x="11876" y="18054"/>
                  </a:cubicBezTo>
                  <a:cubicBezTo>
                    <a:pt x="11876" y="18054"/>
                    <a:pt x="11876" y="18054"/>
                    <a:pt x="11876" y="18054"/>
                  </a:cubicBezTo>
                  <a:cubicBezTo>
                    <a:pt x="11962" y="18054"/>
                    <a:pt x="11962" y="18054"/>
                    <a:pt x="11962" y="18054"/>
                  </a:cubicBezTo>
                  <a:cubicBezTo>
                    <a:pt x="11962" y="18054"/>
                    <a:pt x="11962" y="18054"/>
                    <a:pt x="11962" y="18054"/>
                  </a:cubicBezTo>
                  <a:cubicBezTo>
                    <a:pt x="12048" y="18054"/>
                    <a:pt x="12048" y="18054"/>
                    <a:pt x="12048" y="18054"/>
                  </a:cubicBezTo>
                  <a:cubicBezTo>
                    <a:pt x="12048" y="18054"/>
                    <a:pt x="12048" y="18054"/>
                    <a:pt x="12048" y="18054"/>
                  </a:cubicBezTo>
                  <a:cubicBezTo>
                    <a:pt x="12134" y="18054"/>
                    <a:pt x="12134" y="18054"/>
                    <a:pt x="12134" y="18054"/>
                  </a:cubicBezTo>
                  <a:cubicBezTo>
                    <a:pt x="12048" y="18215"/>
                    <a:pt x="12048" y="18215"/>
                    <a:pt x="12048" y="18215"/>
                  </a:cubicBezTo>
                  <a:cubicBezTo>
                    <a:pt x="11962" y="18215"/>
                    <a:pt x="11962" y="18215"/>
                    <a:pt x="11962" y="18215"/>
                  </a:cubicBezTo>
                  <a:cubicBezTo>
                    <a:pt x="11962" y="18376"/>
                    <a:pt x="11962" y="18376"/>
                    <a:pt x="11962" y="18376"/>
                  </a:cubicBezTo>
                  <a:cubicBezTo>
                    <a:pt x="11962" y="18376"/>
                    <a:pt x="11962" y="18376"/>
                    <a:pt x="11962" y="18376"/>
                  </a:cubicBezTo>
                  <a:cubicBezTo>
                    <a:pt x="12134" y="18537"/>
                    <a:pt x="12134" y="18537"/>
                    <a:pt x="12134" y="18537"/>
                  </a:cubicBezTo>
                  <a:cubicBezTo>
                    <a:pt x="12220" y="18699"/>
                    <a:pt x="12220" y="18699"/>
                    <a:pt x="12220" y="18699"/>
                  </a:cubicBezTo>
                  <a:cubicBezTo>
                    <a:pt x="12220" y="18699"/>
                    <a:pt x="12220" y="18699"/>
                    <a:pt x="12220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048" y="18537"/>
                    <a:pt x="12048" y="18537"/>
                    <a:pt x="12048" y="18537"/>
                  </a:cubicBezTo>
                  <a:cubicBezTo>
                    <a:pt x="12048" y="18537"/>
                    <a:pt x="12048" y="18537"/>
                    <a:pt x="12048" y="18537"/>
                  </a:cubicBezTo>
                  <a:cubicBezTo>
                    <a:pt x="11962" y="18537"/>
                    <a:pt x="11962" y="18537"/>
                    <a:pt x="11962" y="18537"/>
                  </a:cubicBezTo>
                  <a:cubicBezTo>
                    <a:pt x="11962" y="18537"/>
                    <a:pt x="11962" y="18537"/>
                    <a:pt x="11962" y="18537"/>
                  </a:cubicBezTo>
                  <a:cubicBezTo>
                    <a:pt x="11876" y="18376"/>
                    <a:pt x="11876" y="18376"/>
                    <a:pt x="11876" y="18376"/>
                  </a:cubicBezTo>
                  <a:cubicBezTo>
                    <a:pt x="11790" y="18376"/>
                    <a:pt x="11790" y="18376"/>
                    <a:pt x="11790" y="18376"/>
                  </a:cubicBezTo>
                  <a:cubicBezTo>
                    <a:pt x="11876" y="18537"/>
                    <a:pt x="11876" y="18537"/>
                    <a:pt x="11876" y="18537"/>
                  </a:cubicBezTo>
                  <a:cubicBezTo>
                    <a:pt x="11876" y="18699"/>
                    <a:pt x="11876" y="18699"/>
                    <a:pt x="11876" y="18699"/>
                  </a:cubicBezTo>
                  <a:cubicBezTo>
                    <a:pt x="11790" y="18699"/>
                    <a:pt x="11790" y="18699"/>
                    <a:pt x="11790" y="18699"/>
                  </a:cubicBezTo>
                  <a:cubicBezTo>
                    <a:pt x="11790" y="18537"/>
                    <a:pt x="11790" y="18537"/>
                    <a:pt x="11790" y="18537"/>
                  </a:cubicBezTo>
                  <a:cubicBezTo>
                    <a:pt x="11704" y="18537"/>
                    <a:pt x="11704" y="18537"/>
                    <a:pt x="11704" y="18537"/>
                  </a:cubicBezTo>
                  <a:cubicBezTo>
                    <a:pt x="11618" y="18537"/>
                    <a:pt x="11618" y="18537"/>
                    <a:pt x="11618" y="18537"/>
                  </a:cubicBezTo>
                  <a:cubicBezTo>
                    <a:pt x="11618" y="18699"/>
                    <a:pt x="11618" y="18699"/>
                    <a:pt x="11618" y="18699"/>
                  </a:cubicBezTo>
                  <a:cubicBezTo>
                    <a:pt x="11531" y="18537"/>
                    <a:pt x="11531" y="18537"/>
                    <a:pt x="11531" y="18537"/>
                  </a:cubicBezTo>
                  <a:cubicBezTo>
                    <a:pt x="11445" y="18537"/>
                    <a:pt x="11445" y="18537"/>
                    <a:pt x="11445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445" y="18376"/>
                    <a:pt x="11445" y="18376"/>
                    <a:pt x="11445" y="18376"/>
                  </a:cubicBezTo>
                  <a:cubicBezTo>
                    <a:pt x="11359" y="18376"/>
                    <a:pt x="11359" y="18376"/>
                    <a:pt x="11359" y="18376"/>
                  </a:cubicBezTo>
                  <a:cubicBezTo>
                    <a:pt x="11359" y="18376"/>
                    <a:pt x="11359" y="18376"/>
                    <a:pt x="11359" y="18376"/>
                  </a:cubicBezTo>
                  <a:cubicBezTo>
                    <a:pt x="11273" y="18376"/>
                    <a:pt x="11273" y="18376"/>
                    <a:pt x="11273" y="18376"/>
                  </a:cubicBezTo>
                  <a:cubicBezTo>
                    <a:pt x="11273" y="18215"/>
                    <a:pt x="11273" y="18215"/>
                    <a:pt x="11273" y="18215"/>
                  </a:cubicBezTo>
                  <a:cubicBezTo>
                    <a:pt x="11273" y="18215"/>
                    <a:pt x="11273" y="18215"/>
                    <a:pt x="11273" y="18215"/>
                  </a:cubicBezTo>
                  <a:cubicBezTo>
                    <a:pt x="11187" y="18215"/>
                    <a:pt x="11187" y="18215"/>
                    <a:pt x="11187" y="18215"/>
                  </a:cubicBezTo>
                  <a:cubicBezTo>
                    <a:pt x="11187" y="18215"/>
                    <a:pt x="11187" y="18215"/>
                    <a:pt x="11187" y="18215"/>
                  </a:cubicBezTo>
                  <a:cubicBezTo>
                    <a:pt x="11187" y="18054"/>
                    <a:pt x="11187" y="18054"/>
                    <a:pt x="11187" y="18054"/>
                  </a:cubicBezTo>
                  <a:cubicBezTo>
                    <a:pt x="11187" y="18054"/>
                    <a:pt x="11187" y="18054"/>
                    <a:pt x="11187" y="18054"/>
                  </a:cubicBezTo>
                  <a:cubicBezTo>
                    <a:pt x="11101" y="18054"/>
                    <a:pt x="11101" y="18054"/>
                    <a:pt x="11101" y="18054"/>
                  </a:cubicBezTo>
                  <a:cubicBezTo>
                    <a:pt x="11101" y="18215"/>
                    <a:pt x="11101" y="18215"/>
                    <a:pt x="11101" y="18215"/>
                  </a:cubicBezTo>
                  <a:cubicBezTo>
                    <a:pt x="11101" y="18215"/>
                    <a:pt x="11101" y="18215"/>
                    <a:pt x="11101" y="18215"/>
                  </a:cubicBezTo>
                  <a:cubicBezTo>
                    <a:pt x="11015" y="18215"/>
                    <a:pt x="11015" y="18215"/>
                    <a:pt x="11015" y="18215"/>
                  </a:cubicBezTo>
                  <a:cubicBezTo>
                    <a:pt x="10843" y="18215"/>
                    <a:pt x="10843" y="18215"/>
                    <a:pt x="10843" y="18215"/>
                  </a:cubicBezTo>
                  <a:cubicBezTo>
                    <a:pt x="10757" y="18215"/>
                    <a:pt x="10757" y="18215"/>
                    <a:pt x="10757" y="18215"/>
                  </a:cubicBezTo>
                  <a:cubicBezTo>
                    <a:pt x="10585" y="18054"/>
                    <a:pt x="10585" y="18054"/>
                    <a:pt x="10585" y="18054"/>
                  </a:cubicBezTo>
                  <a:cubicBezTo>
                    <a:pt x="10499" y="18054"/>
                    <a:pt x="10499" y="18054"/>
                    <a:pt x="10499" y="18054"/>
                  </a:cubicBezTo>
                  <a:cubicBezTo>
                    <a:pt x="10413" y="18215"/>
                    <a:pt x="10413" y="18215"/>
                    <a:pt x="10413" y="18215"/>
                  </a:cubicBezTo>
                  <a:cubicBezTo>
                    <a:pt x="10327" y="18215"/>
                    <a:pt x="10327" y="18215"/>
                    <a:pt x="10327" y="18215"/>
                  </a:cubicBezTo>
                  <a:cubicBezTo>
                    <a:pt x="10241" y="18215"/>
                    <a:pt x="10241" y="18215"/>
                    <a:pt x="10241" y="18215"/>
                  </a:cubicBezTo>
                  <a:cubicBezTo>
                    <a:pt x="10241" y="18376"/>
                    <a:pt x="10241" y="18376"/>
                    <a:pt x="10241" y="18376"/>
                  </a:cubicBezTo>
                  <a:cubicBezTo>
                    <a:pt x="10155" y="18376"/>
                    <a:pt x="10155" y="18376"/>
                    <a:pt x="10155" y="18376"/>
                  </a:cubicBezTo>
                  <a:cubicBezTo>
                    <a:pt x="10155" y="18215"/>
                    <a:pt x="10155" y="18215"/>
                    <a:pt x="10155" y="18215"/>
                  </a:cubicBezTo>
                  <a:cubicBezTo>
                    <a:pt x="10155" y="18215"/>
                    <a:pt x="10155" y="18215"/>
                    <a:pt x="10155" y="18215"/>
                  </a:cubicBezTo>
                  <a:cubicBezTo>
                    <a:pt x="10155" y="18054"/>
                    <a:pt x="10155" y="18054"/>
                    <a:pt x="10155" y="18054"/>
                  </a:cubicBezTo>
                  <a:cubicBezTo>
                    <a:pt x="10155" y="17893"/>
                    <a:pt x="10155" y="17893"/>
                    <a:pt x="10155" y="17893"/>
                  </a:cubicBezTo>
                  <a:cubicBezTo>
                    <a:pt x="10155" y="18054"/>
                    <a:pt x="10155" y="18054"/>
                    <a:pt x="10155" y="18054"/>
                  </a:cubicBezTo>
                  <a:cubicBezTo>
                    <a:pt x="10069" y="18215"/>
                    <a:pt x="10069" y="18215"/>
                    <a:pt x="10069" y="18215"/>
                  </a:cubicBezTo>
                  <a:cubicBezTo>
                    <a:pt x="9982" y="18215"/>
                    <a:pt x="9982" y="18215"/>
                    <a:pt x="9982" y="18215"/>
                  </a:cubicBezTo>
                  <a:cubicBezTo>
                    <a:pt x="9982" y="18054"/>
                    <a:pt x="9982" y="18054"/>
                    <a:pt x="9982" y="18054"/>
                  </a:cubicBezTo>
                  <a:cubicBezTo>
                    <a:pt x="9982" y="18215"/>
                    <a:pt x="9982" y="18215"/>
                    <a:pt x="9982" y="18215"/>
                  </a:cubicBezTo>
                  <a:cubicBezTo>
                    <a:pt x="9982" y="18376"/>
                    <a:pt x="9982" y="18376"/>
                    <a:pt x="9982" y="18376"/>
                  </a:cubicBezTo>
                  <a:cubicBezTo>
                    <a:pt x="10069" y="18537"/>
                    <a:pt x="10069" y="18537"/>
                    <a:pt x="10069" y="18537"/>
                  </a:cubicBezTo>
                  <a:cubicBezTo>
                    <a:pt x="9982" y="18537"/>
                    <a:pt x="9982" y="18537"/>
                    <a:pt x="9982" y="18537"/>
                  </a:cubicBezTo>
                  <a:cubicBezTo>
                    <a:pt x="9896" y="18537"/>
                    <a:pt x="9896" y="18537"/>
                    <a:pt x="9896" y="18537"/>
                  </a:cubicBezTo>
                  <a:cubicBezTo>
                    <a:pt x="9810" y="18699"/>
                    <a:pt x="9810" y="18699"/>
                    <a:pt x="9810" y="18699"/>
                  </a:cubicBezTo>
                  <a:cubicBezTo>
                    <a:pt x="9638" y="18860"/>
                    <a:pt x="9638" y="18860"/>
                    <a:pt x="9638" y="18860"/>
                  </a:cubicBezTo>
                  <a:cubicBezTo>
                    <a:pt x="9638" y="18860"/>
                    <a:pt x="9638" y="18860"/>
                    <a:pt x="9638" y="18860"/>
                  </a:cubicBezTo>
                  <a:cubicBezTo>
                    <a:pt x="9552" y="19021"/>
                    <a:pt x="9552" y="19021"/>
                    <a:pt x="9552" y="19021"/>
                  </a:cubicBezTo>
                  <a:cubicBezTo>
                    <a:pt x="9466" y="19021"/>
                    <a:pt x="9466" y="19021"/>
                    <a:pt x="9466" y="19021"/>
                  </a:cubicBezTo>
                  <a:cubicBezTo>
                    <a:pt x="9552" y="18860"/>
                    <a:pt x="9552" y="18860"/>
                    <a:pt x="9552" y="18860"/>
                  </a:cubicBezTo>
                  <a:cubicBezTo>
                    <a:pt x="9466" y="18860"/>
                    <a:pt x="9466" y="18860"/>
                    <a:pt x="9466" y="18860"/>
                  </a:cubicBezTo>
                  <a:cubicBezTo>
                    <a:pt x="9466" y="18860"/>
                    <a:pt x="9466" y="18860"/>
                    <a:pt x="9466" y="18860"/>
                  </a:cubicBezTo>
                  <a:cubicBezTo>
                    <a:pt x="9380" y="18860"/>
                    <a:pt x="9380" y="18860"/>
                    <a:pt x="9380" y="18860"/>
                  </a:cubicBezTo>
                  <a:cubicBezTo>
                    <a:pt x="9380" y="18860"/>
                    <a:pt x="9380" y="18860"/>
                    <a:pt x="9380" y="18860"/>
                  </a:cubicBezTo>
                  <a:cubicBezTo>
                    <a:pt x="9380" y="19021"/>
                    <a:pt x="9380" y="19021"/>
                    <a:pt x="9380" y="19021"/>
                  </a:cubicBezTo>
                  <a:cubicBezTo>
                    <a:pt x="9294" y="19021"/>
                    <a:pt x="9294" y="19021"/>
                    <a:pt x="9294" y="19021"/>
                  </a:cubicBezTo>
                  <a:cubicBezTo>
                    <a:pt x="9294" y="19021"/>
                    <a:pt x="9294" y="19021"/>
                    <a:pt x="9294" y="19021"/>
                  </a:cubicBezTo>
                  <a:cubicBezTo>
                    <a:pt x="9294" y="19182"/>
                    <a:pt x="9294" y="19182"/>
                    <a:pt x="9294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122" y="19343"/>
                    <a:pt x="9122" y="19343"/>
                    <a:pt x="9122" y="19343"/>
                  </a:cubicBezTo>
                  <a:cubicBezTo>
                    <a:pt x="9122" y="19343"/>
                    <a:pt x="9122" y="19343"/>
                    <a:pt x="9122" y="19343"/>
                  </a:cubicBezTo>
                  <a:cubicBezTo>
                    <a:pt x="9036" y="19504"/>
                    <a:pt x="9036" y="19504"/>
                    <a:pt x="9036" y="19504"/>
                  </a:cubicBezTo>
                  <a:cubicBezTo>
                    <a:pt x="9036" y="19504"/>
                    <a:pt x="9036" y="19504"/>
                    <a:pt x="9036" y="19504"/>
                  </a:cubicBezTo>
                  <a:cubicBezTo>
                    <a:pt x="9036" y="19827"/>
                    <a:pt x="9036" y="19827"/>
                    <a:pt x="9036" y="19827"/>
                  </a:cubicBezTo>
                  <a:cubicBezTo>
                    <a:pt x="8950" y="19827"/>
                    <a:pt x="8950" y="19827"/>
                    <a:pt x="8950" y="19827"/>
                  </a:cubicBezTo>
                  <a:cubicBezTo>
                    <a:pt x="8950" y="19988"/>
                    <a:pt x="8950" y="19988"/>
                    <a:pt x="8950" y="19988"/>
                  </a:cubicBezTo>
                  <a:cubicBezTo>
                    <a:pt x="8864" y="20149"/>
                    <a:pt x="8864" y="20149"/>
                    <a:pt x="8864" y="20149"/>
                  </a:cubicBezTo>
                  <a:cubicBezTo>
                    <a:pt x="8950" y="20310"/>
                    <a:pt x="8950" y="20310"/>
                    <a:pt x="8950" y="20310"/>
                  </a:cubicBezTo>
                  <a:cubicBezTo>
                    <a:pt x="8950" y="20633"/>
                    <a:pt x="8950" y="20633"/>
                    <a:pt x="8950" y="20633"/>
                  </a:cubicBezTo>
                  <a:cubicBezTo>
                    <a:pt x="8950" y="20633"/>
                    <a:pt x="8950" y="20633"/>
                    <a:pt x="8950" y="20633"/>
                  </a:cubicBezTo>
                  <a:cubicBezTo>
                    <a:pt x="8950" y="20794"/>
                    <a:pt x="8950" y="20794"/>
                    <a:pt x="8950" y="20794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778" y="20955"/>
                    <a:pt x="8778" y="20955"/>
                    <a:pt x="8778" y="20955"/>
                  </a:cubicBezTo>
                  <a:cubicBezTo>
                    <a:pt x="8692" y="20794"/>
                    <a:pt x="8692" y="20794"/>
                    <a:pt x="8692" y="20794"/>
                  </a:cubicBezTo>
                  <a:cubicBezTo>
                    <a:pt x="8520" y="20794"/>
                    <a:pt x="8520" y="20794"/>
                    <a:pt x="8520" y="20794"/>
                  </a:cubicBezTo>
                  <a:cubicBezTo>
                    <a:pt x="8520" y="20633"/>
                    <a:pt x="8520" y="20633"/>
                    <a:pt x="8520" y="20633"/>
                  </a:cubicBezTo>
                  <a:cubicBezTo>
                    <a:pt x="8433" y="20633"/>
                    <a:pt x="8433" y="20633"/>
                    <a:pt x="8433" y="20633"/>
                  </a:cubicBezTo>
                  <a:cubicBezTo>
                    <a:pt x="8433" y="20633"/>
                    <a:pt x="8433" y="20633"/>
                    <a:pt x="8433" y="20633"/>
                  </a:cubicBezTo>
                  <a:cubicBezTo>
                    <a:pt x="8347" y="20633"/>
                    <a:pt x="8347" y="20633"/>
                    <a:pt x="8347" y="20633"/>
                  </a:cubicBezTo>
                  <a:cubicBezTo>
                    <a:pt x="8347" y="20633"/>
                    <a:pt x="8347" y="20633"/>
                    <a:pt x="8347" y="20633"/>
                  </a:cubicBezTo>
                  <a:cubicBezTo>
                    <a:pt x="8347" y="20472"/>
                    <a:pt x="8347" y="20472"/>
                    <a:pt x="8347" y="20472"/>
                  </a:cubicBezTo>
                  <a:cubicBezTo>
                    <a:pt x="8347" y="20310"/>
                    <a:pt x="8347" y="20310"/>
                    <a:pt x="8347" y="20310"/>
                  </a:cubicBezTo>
                  <a:cubicBezTo>
                    <a:pt x="8261" y="19988"/>
                    <a:pt x="8261" y="19988"/>
                    <a:pt x="8261" y="19988"/>
                  </a:cubicBezTo>
                  <a:cubicBezTo>
                    <a:pt x="8261" y="19988"/>
                    <a:pt x="8261" y="19988"/>
                    <a:pt x="8261" y="19988"/>
                  </a:cubicBezTo>
                  <a:cubicBezTo>
                    <a:pt x="8261" y="19827"/>
                    <a:pt x="8261" y="19827"/>
                    <a:pt x="8261" y="19827"/>
                  </a:cubicBezTo>
                  <a:cubicBezTo>
                    <a:pt x="8261" y="19827"/>
                    <a:pt x="8261" y="19827"/>
                    <a:pt x="8261" y="19827"/>
                  </a:cubicBezTo>
                  <a:cubicBezTo>
                    <a:pt x="8261" y="19666"/>
                    <a:pt x="8261" y="19666"/>
                    <a:pt x="8261" y="19666"/>
                  </a:cubicBezTo>
                  <a:cubicBezTo>
                    <a:pt x="8175" y="19504"/>
                    <a:pt x="8175" y="19504"/>
                    <a:pt x="8175" y="19504"/>
                  </a:cubicBezTo>
                  <a:cubicBezTo>
                    <a:pt x="8175" y="19504"/>
                    <a:pt x="8175" y="19504"/>
                    <a:pt x="8175" y="19504"/>
                  </a:cubicBezTo>
                  <a:cubicBezTo>
                    <a:pt x="8175" y="19343"/>
                    <a:pt x="8175" y="19343"/>
                    <a:pt x="8175" y="19343"/>
                  </a:cubicBezTo>
                  <a:cubicBezTo>
                    <a:pt x="8089" y="19182"/>
                    <a:pt x="8089" y="19182"/>
                    <a:pt x="8089" y="19182"/>
                  </a:cubicBezTo>
                  <a:cubicBezTo>
                    <a:pt x="8089" y="19182"/>
                    <a:pt x="8089" y="19182"/>
                    <a:pt x="8089" y="19182"/>
                  </a:cubicBezTo>
                  <a:cubicBezTo>
                    <a:pt x="8003" y="19182"/>
                    <a:pt x="8003" y="19182"/>
                    <a:pt x="8003" y="19182"/>
                  </a:cubicBezTo>
                  <a:cubicBezTo>
                    <a:pt x="8003" y="18860"/>
                    <a:pt x="8003" y="18860"/>
                    <a:pt x="8003" y="18860"/>
                  </a:cubicBezTo>
                  <a:cubicBezTo>
                    <a:pt x="7917" y="18860"/>
                    <a:pt x="7917" y="18860"/>
                    <a:pt x="7917" y="18860"/>
                  </a:cubicBezTo>
                  <a:cubicBezTo>
                    <a:pt x="7917" y="18699"/>
                    <a:pt x="7917" y="18699"/>
                    <a:pt x="7917" y="18699"/>
                  </a:cubicBezTo>
                  <a:cubicBezTo>
                    <a:pt x="7917" y="18699"/>
                    <a:pt x="7917" y="18699"/>
                    <a:pt x="7917" y="18699"/>
                  </a:cubicBezTo>
                  <a:cubicBezTo>
                    <a:pt x="7917" y="18537"/>
                    <a:pt x="7917" y="18537"/>
                    <a:pt x="7917" y="18537"/>
                  </a:cubicBezTo>
                  <a:cubicBezTo>
                    <a:pt x="7917" y="18537"/>
                    <a:pt x="7917" y="18537"/>
                    <a:pt x="7917" y="18537"/>
                  </a:cubicBezTo>
                  <a:cubicBezTo>
                    <a:pt x="7831" y="18376"/>
                    <a:pt x="7831" y="18376"/>
                    <a:pt x="7831" y="18376"/>
                  </a:cubicBezTo>
                  <a:cubicBezTo>
                    <a:pt x="7831" y="18215"/>
                    <a:pt x="7831" y="18215"/>
                    <a:pt x="7831" y="18215"/>
                  </a:cubicBezTo>
                  <a:cubicBezTo>
                    <a:pt x="7745" y="18054"/>
                    <a:pt x="7745" y="18054"/>
                    <a:pt x="7745" y="18054"/>
                  </a:cubicBezTo>
                  <a:cubicBezTo>
                    <a:pt x="7659" y="18054"/>
                    <a:pt x="7659" y="18054"/>
                    <a:pt x="7659" y="18054"/>
                  </a:cubicBezTo>
                  <a:cubicBezTo>
                    <a:pt x="7659" y="17893"/>
                    <a:pt x="7659" y="17893"/>
                    <a:pt x="7659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487" y="17893"/>
                    <a:pt x="7487" y="17893"/>
                    <a:pt x="7487" y="17893"/>
                  </a:cubicBezTo>
                  <a:cubicBezTo>
                    <a:pt x="7401" y="17893"/>
                    <a:pt x="7401" y="17893"/>
                    <a:pt x="7401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229" y="17893"/>
                    <a:pt x="7229" y="17893"/>
                    <a:pt x="7229" y="17893"/>
                  </a:cubicBezTo>
                  <a:cubicBezTo>
                    <a:pt x="7229" y="17893"/>
                    <a:pt x="7229" y="17893"/>
                    <a:pt x="7229" y="17893"/>
                  </a:cubicBezTo>
                  <a:cubicBezTo>
                    <a:pt x="7143" y="18054"/>
                    <a:pt x="7143" y="18054"/>
                    <a:pt x="7143" y="18054"/>
                  </a:cubicBezTo>
                  <a:cubicBezTo>
                    <a:pt x="7143" y="18215"/>
                    <a:pt x="7143" y="18215"/>
                    <a:pt x="7143" y="18215"/>
                  </a:cubicBezTo>
                  <a:cubicBezTo>
                    <a:pt x="7057" y="18215"/>
                    <a:pt x="7057" y="18215"/>
                    <a:pt x="7057" y="18215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6971" y="18376"/>
                    <a:pt x="6971" y="18376"/>
                    <a:pt x="6971" y="18376"/>
                  </a:cubicBezTo>
                  <a:cubicBezTo>
                    <a:pt x="6971" y="18537"/>
                    <a:pt x="6971" y="18537"/>
                    <a:pt x="6971" y="18537"/>
                  </a:cubicBezTo>
                  <a:cubicBezTo>
                    <a:pt x="6971" y="18537"/>
                    <a:pt x="6971" y="18537"/>
                    <a:pt x="6971" y="18537"/>
                  </a:cubicBezTo>
                  <a:cubicBezTo>
                    <a:pt x="6884" y="18537"/>
                    <a:pt x="6884" y="18537"/>
                    <a:pt x="6884" y="18537"/>
                  </a:cubicBezTo>
                  <a:cubicBezTo>
                    <a:pt x="6884" y="18537"/>
                    <a:pt x="6884" y="18537"/>
                    <a:pt x="6884" y="18537"/>
                  </a:cubicBezTo>
                  <a:cubicBezTo>
                    <a:pt x="6798" y="18376"/>
                    <a:pt x="6798" y="18376"/>
                    <a:pt x="6798" y="18376"/>
                  </a:cubicBezTo>
                  <a:cubicBezTo>
                    <a:pt x="6712" y="18376"/>
                    <a:pt x="6712" y="18376"/>
                    <a:pt x="6712" y="18376"/>
                  </a:cubicBezTo>
                  <a:cubicBezTo>
                    <a:pt x="6712" y="18376"/>
                    <a:pt x="6712" y="18376"/>
                    <a:pt x="6712" y="18376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540" y="18215"/>
                    <a:pt x="6540" y="18215"/>
                    <a:pt x="6540" y="18215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7893"/>
                    <a:pt x="6454" y="17893"/>
                    <a:pt x="6454" y="17893"/>
                  </a:cubicBezTo>
                  <a:cubicBezTo>
                    <a:pt x="6368" y="17893"/>
                    <a:pt x="6368" y="17893"/>
                    <a:pt x="6368" y="17893"/>
                  </a:cubicBezTo>
                  <a:cubicBezTo>
                    <a:pt x="6282" y="17731"/>
                    <a:pt x="6282" y="17731"/>
                    <a:pt x="6282" y="17731"/>
                  </a:cubicBezTo>
                  <a:cubicBezTo>
                    <a:pt x="6282" y="17570"/>
                    <a:pt x="6282" y="17570"/>
                    <a:pt x="6282" y="17570"/>
                  </a:cubicBezTo>
                  <a:cubicBezTo>
                    <a:pt x="6368" y="17570"/>
                    <a:pt x="6368" y="17570"/>
                    <a:pt x="6368" y="17570"/>
                  </a:cubicBezTo>
                  <a:cubicBezTo>
                    <a:pt x="6368" y="17570"/>
                    <a:pt x="6368" y="17570"/>
                    <a:pt x="6368" y="17570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282" y="17409"/>
                    <a:pt x="6282" y="17409"/>
                    <a:pt x="6282" y="17409"/>
                  </a:cubicBezTo>
                  <a:cubicBezTo>
                    <a:pt x="6282" y="17248"/>
                    <a:pt x="6282" y="17248"/>
                    <a:pt x="6282" y="17248"/>
                  </a:cubicBezTo>
                  <a:cubicBezTo>
                    <a:pt x="6282" y="17087"/>
                    <a:pt x="6282" y="17087"/>
                    <a:pt x="6282" y="17087"/>
                  </a:cubicBezTo>
                  <a:cubicBezTo>
                    <a:pt x="6196" y="17087"/>
                    <a:pt x="6196" y="17087"/>
                    <a:pt x="6196" y="17087"/>
                  </a:cubicBezTo>
                  <a:cubicBezTo>
                    <a:pt x="6196" y="17087"/>
                    <a:pt x="6196" y="17087"/>
                    <a:pt x="6196" y="17087"/>
                  </a:cubicBezTo>
                  <a:cubicBezTo>
                    <a:pt x="6110" y="16925"/>
                    <a:pt x="6110" y="16925"/>
                    <a:pt x="6110" y="16925"/>
                  </a:cubicBezTo>
                  <a:cubicBezTo>
                    <a:pt x="6196" y="16925"/>
                    <a:pt x="6196" y="16925"/>
                    <a:pt x="6196" y="16925"/>
                  </a:cubicBezTo>
                  <a:cubicBezTo>
                    <a:pt x="6196" y="16925"/>
                    <a:pt x="6196" y="16925"/>
                    <a:pt x="6196" y="16925"/>
                  </a:cubicBezTo>
                  <a:cubicBezTo>
                    <a:pt x="6110" y="16764"/>
                    <a:pt x="6110" y="16764"/>
                    <a:pt x="6110" y="16764"/>
                  </a:cubicBezTo>
                  <a:cubicBezTo>
                    <a:pt x="6024" y="16764"/>
                    <a:pt x="6024" y="16764"/>
                    <a:pt x="6024" y="16764"/>
                  </a:cubicBezTo>
                  <a:cubicBezTo>
                    <a:pt x="6024" y="16764"/>
                    <a:pt x="6024" y="16764"/>
                    <a:pt x="6024" y="16764"/>
                  </a:cubicBezTo>
                  <a:cubicBezTo>
                    <a:pt x="6024" y="16603"/>
                    <a:pt x="6024" y="16603"/>
                    <a:pt x="6024" y="16603"/>
                  </a:cubicBezTo>
                  <a:cubicBezTo>
                    <a:pt x="6024" y="16603"/>
                    <a:pt x="6024" y="16603"/>
                    <a:pt x="6024" y="16603"/>
                  </a:cubicBezTo>
                  <a:cubicBezTo>
                    <a:pt x="5938" y="16603"/>
                    <a:pt x="5938" y="16603"/>
                    <a:pt x="5938" y="16603"/>
                  </a:cubicBezTo>
                  <a:cubicBezTo>
                    <a:pt x="5938" y="16442"/>
                    <a:pt x="5938" y="16442"/>
                    <a:pt x="5938" y="16442"/>
                  </a:cubicBezTo>
                  <a:cubicBezTo>
                    <a:pt x="5852" y="16281"/>
                    <a:pt x="5852" y="16281"/>
                    <a:pt x="5852" y="16281"/>
                  </a:cubicBezTo>
                  <a:cubicBezTo>
                    <a:pt x="5766" y="16281"/>
                    <a:pt x="5766" y="16281"/>
                    <a:pt x="5766" y="16281"/>
                  </a:cubicBezTo>
                  <a:cubicBezTo>
                    <a:pt x="5163" y="16281"/>
                    <a:pt x="5163" y="16281"/>
                    <a:pt x="5163" y="16281"/>
                  </a:cubicBezTo>
                  <a:cubicBezTo>
                    <a:pt x="5163" y="16442"/>
                    <a:pt x="5163" y="16442"/>
                    <a:pt x="5163" y="16442"/>
                  </a:cubicBezTo>
                  <a:cubicBezTo>
                    <a:pt x="4131" y="16442"/>
                    <a:pt x="4131" y="16442"/>
                    <a:pt x="4131" y="16442"/>
                  </a:cubicBezTo>
                  <a:cubicBezTo>
                    <a:pt x="2754" y="15475"/>
                    <a:pt x="2754" y="15475"/>
                    <a:pt x="2754" y="15475"/>
                  </a:cubicBezTo>
                  <a:cubicBezTo>
                    <a:pt x="2840" y="15313"/>
                    <a:pt x="2840" y="15313"/>
                    <a:pt x="2840" y="15313"/>
                  </a:cubicBezTo>
                  <a:cubicBezTo>
                    <a:pt x="2754" y="15313"/>
                    <a:pt x="2754" y="15313"/>
                    <a:pt x="2754" y="15313"/>
                  </a:cubicBezTo>
                  <a:cubicBezTo>
                    <a:pt x="1893" y="15313"/>
                    <a:pt x="1893" y="15313"/>
                    <a:pt x="1893" y="15313"/>
                  </a:cubicBezTo>
                  <a:cubicBezTo>
                    <a:pt x="1893" y="15152"/>
                    <a:pt x="1893" y="15152"/>
                    <a:pt x="1893" y="15152"/>
                  </a:cubicBezTo>
                  <a:cubicBezTo>
                    <a:pt x="1893" y="14991"/>
                    <a:pt x="1893" y="14991"/>
                    <a:pt x="1893" y="14991"/>
                  </a:cubicBezTo>
                  <a:cubicBezTo>
                    <a:pt x="1893" y="14830"/>
                    <a:pt x="1893" y="14830"/>
                    <a:pt x="1893" y="14830"/>
                  </a:cubicBezTo>
                  <a:cubicBezTo>
                    <a:pt x="1721" y="14507"/>
                    <a:pt x="1721" y="14507"/>
                    <a:pt x="1721" y="14507"/>
                  </a:cubicBezTo>
                  <a:cubicBezTo>
                    <a:pt x="1635" y="14346"/>
                    <a:pt x="1635" y="14346"/>
                    <a:pt x="1635" y="14346"/>
                  </a:cubicBezTo>
                  <a:cubicBezTo>
                    <a:pt x="1635" y="14346"/>
                    <a:pt x="1635" y="14346"/>
                    <a:pt x="1635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185"/>
                    <a:pt x="1549" y="14185"/>
                    <a:pt x="1549" y="14185"/>
                  </a:cubicBezTo>
                  <a:cubicBezTo>
                    <a:pt x="1463" y="14185"/>
                    <a:pt x="1463" y="14185"/>
                    <a:pt x="1463" y="14185"/>
                  </a:cubicBezTo>
                  <a:cubicBezTo>
                    <a:pt x="1377" y="14185"/>
                    <a:pt x="1377" y="14185"/>
                    <a:pt x="1377" y="14185"/>
                  </a:cubicBezTo>
                  <a:cubicBezTo>
                    <a:pt x="1291" y="14024"/>
                    <a:pt x="1291" y="14024"/>
                    <a:pt x="1291" y="14024"/>
                  </a:cubicBezTo>
                  <a:cubicBezTo>
                    <a:pt x="1291" y="13863"/>
                    <a:pt x="1291" y="13863"/>
                    <a:pt x="1291" y="13863"/>
                  </a:cubicBezTo>
                  <a:cubicBezTo>
                    <a:pt x="1205" y="13863"/>
                    <a:pt x="1205" y="13863"/>
                    <a:pt x="1205" y="13863"/>
                  </a:cubicBezTo>
                  <a:cubicBezTo>
                    <a:pt x="1119" y="13863"/>
                    <a:pt x="1119" y="13863"/>
                    <a:pt x="1119" y="13863"/>
                  </a:cubicBezTo>
                  <a:cubicBezTo>
                    <a:pt x="1033" y="13863"/>
                    <a:pt x="1033" y="13863"/>
                    <a:pt x="1033" y="13863"/>
                  </a:cubicBezTo>
                  <a:cubicBezTo>
                    <a:pt x="1033" y="13701"/>
                    <a:pt x="1033" y="13701"/>
                    <a:pt x="1033" y="13701"/>
                  </a:cubicBezTo>
                  <a:cubicBezTo>
                    <a:pt x="947" y="13701"/>
                    <a:pt x="947" y="13701"/>
                    <a:pt x="947" y="13701"/>
                  </a:cubicBezTo>
                  <a:cubicBezTo>
                    <a:pt x="775" y="13701"/>
                    <a:pt x="775" y="13701"/>
                    <a:pt x="775" y="13701"/>
                  </a:cubicBezTo>
                  <a:cubicBezTo>
                    <a:pt x="775" y="13701"/>
                    <a:pt x="775" y="13701"/>
                    <a:pt x="775" y="13701"/>
                  </a:cubicBezTo>
                  <a:cubicBezTo>
                    <a:pt x="775" y="13540"/>
                    <a:pt x="775" y="13540"/>
                    <a:pt x="775" y="13540"/>
                  </a:cubicBezTo>
                  <a:cubicBezTo>
                    <a:pt x="775" y="13540"/>
                    <a:pt x="775" y="13540"/>
                    <a:pt x="775" y="13540"/>
                  </a:cubicBezTo>
                  <a:cubicBezTo>
                    <a:pt x="775" y="13379"/>
                    <a:pt x="775" y="13379"/>
                    <a:pt x="775" y="13379"/>
                  </a:cubicBezTo>
                  <a:cubicBezTo>
                    <a:pt x="775" y="13218"/>
                    <a:pt x="775" y="13218"/>
                    <a:pt x="775" y="13218"/>
                  </a:cubicBezTo>
                  <a:cubicBezTo>
                    <a:pt x="775" y="13057"/>
                    <a:pt x="775" y="13057"/>
                    <a:pt x="775" y="13057"/>
                  </a:cubicBezTo>
                  <a:cubicBezTo>
                    <a:pt x="688" y="13057"/>
                    <a:pt x="688" y="13057"/>
                    <a:pt x="688" y="13057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02" y="12734"/>
                    <a:pt x="602" y="12734"/>
                    <a:pt x="602" y="12734"/>
                  </a:cubicBezTo>
                  <a:cubicBezTo>
                    <a:pt x="516" y="12412"/>
                    <a:pt x="516" y="12412"/>
                    <a:pt x="516" y="12412"/>
                  </a:cubicBezTo>
                  <a:cubicBezTo>
                    <a:pt x="516" y="12251"/>
                    <a:pt x="516" y="12251"/>
                    <a:pt x="516" y="12251"/>
                  </a:cubicBezTo>
                  <a:cubicBezTo>
                    <a:pt x="516" y="12090"/>
                    <a:pt x="516" y="12090"/>
                    <a:pt x="516" y="12090"/>
                  </a:cubicBezTo>
                  <a:cubicBezTo>
                    <a:pt x="430" y="12090"/>
                    <a:pt x="430" y="12090"/>
                    <a:pt x="430" y="12090"/>
                  </a:cubicBezTo>
                  <a:cubicBezTo>
                    <a:pt x="430" y="11928"/>
                    <a:pt x="430" y="11928"/>
                    <a:pt x="430" y="11928"/>
                  </a:cubicBezTo>
                  <a:cubicBezTo>
                    <a:pt x="430" y="11767"/>
                    <a:pt x="430" y="11767"/>
                    <a:pt x="430" y="11767"/>
                  </a:cubicBezTo>
                  <a:cubicBezTo>
                    <a:pt x="430" y="11767"/>
                    <a:pt x="430" y="11767"/>
                    <a:pt x="430" y="11767"/>
                  </a:cubicBezTo>
                  <a:cubicBezTo>
                    <a:pt x="516" y="11767"/>
                    <a:pt x="516" y="11767"/>
                    <a:pt x="516" y="11767"/>
                  </a:cubicBezTo>
                  <a:cubicBezTo>
                    <a:pt x="516" y="11767"/>
                    <a:pt x="516" y="11767"/>
                    <a:pt x="516" y="11767"/>
                  </a:cubicBezTo>
                  <a:cubicBezTo>
                    <a:pt x="516" y="11606"/>
                    <a:pt x="516" y="11606"/>
                    <a:pt x="516" y="11606"/>
                  </a:cubicBezTo>
                  <a:cubicBezTo>
                    <a:pt x="516" y="11445"/>
                    <a:pt x="516" y="11445"/>
                    <a:pt x="516" y="11445"/>
                  </a:cubicBezTo>
                  <a:cubicBezTo>
                    <a:pt x="430" y="11445"/>
                    <a:pt x="430" y="11445"/>
                    <a:pt x="430" y="11445"/>
                  </a:cubicBezTo>
                  <a:cubicBezTo>
                    <a:pt x="430" y="11284"/>
                    <a:pt x="430" y="11284"/>
                    <a:pt x="430" y="11284"/>
                  </a:cubicBezTo>
                  <a:cubicBezTo>
                    <a:pt x="344" y="11284"/>
                    <a:pt x="344" y="11284"/>
                    <a:pt x="344" y="11284"/>
                  </a:cubicBezTo>
                  <a:cubicBezTo>
                    <a:pt x="344" y="11122"/>
                    <a:pt x="344" y="11122"/>
                    <a:pt x="344" y="11122"/>
                  </a:cubicBezTo>
                  <a:cubicBezTo>
                    <a:pt x="430" y="11122"/>
                    <a:pt x="430" y="11122"/>
                    <a:pt x="430" y="11122"/>
                  </a:cubicBezTo>
                  <a:cubicBezTo>
                    <a:pt x="344" y="10961"/>
                    <a:pt x="344" y="10961"/>
                    <a:pt x="344" y="10961"/>
                  </a:cubicBezTo>
                  <a:cubicBezTo>
                    <a:pt x="430" y="10961"/>
                    <a:pt x="430" y="10961"/>
                    <a:pt x="430" y="10961"/>
                  </a:cubicBezTo>
                  <a:cubicBezTo>
                    <a:pt x="430" y="10961"/>
                    <a:pt x="430" y="10961"/>
                    <a:pt x="430" y="10961"/>
                  </a:cubicBezTo>
                  <a:cubicBezTo>
                    <a:pt x="430" y="10800"/>
                    <a:pt x="430" y="10800"/>
                    <a:pt x="430" y="10800"/>
                  </a:cubicBezTo>
                  <a:cubicBezTo>
                    <a:pt x="516" y="10800"/>
                    <a:pt x="516" y="10800"/>
                    <a:pt x="516" y="10800"/>
                  </a:cubicBezTo>
                  <a:cubicBezTo>
                    <a:pt x="516" y="10961"/>
                    <a:pt x="516" y="10961"/>
                    <a:pt x="516" y="10961"/>
                  </a:cubicBezTo>
                  <a:cubicBezTo>
                    <a:pt x="602" y="10961"/>
                    <a:pt x="602" y="10961"/>
                    <a:pt x="602" y="10961"/>
                  </a:cubicBezTo>
                  <a:cubicBezTo>
                    <a:pt x="516" y="10961"/>
                    <a:pt x="516" y="10961"/>
                    <a:pt x="516" y="10961"/>
                  </a:cubicBezTo>
                  <a:cubicBezTo>
                    <a:pt x="516" y="10800"/>
                    <a:pt x="516" y="10800"/>
                    <a:pt x="516" y="10800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602" y="10639"/>
                    <a:pt x="602" y="10639"/>
                    <a:pt x="602" y="10639"/>
                  </a:cubicBezTo>
                  <a:cubicBezTo>
                    <a:pt x="688" y="10639"/>
                    <a:pt x="688" y="10639"/>
                    <a:pt x="688" y="10639"/>
                  </a:cubicBezTo>
                  <a:cubicBezTo>
                    <a:pt x="602" y="10478"/>
                    <a:pt x="602" y="10478"/>
                    <a:pt x="602" y="10478"/>
                  </a:cubicBezTo>
                  <a:cubicBezTo>
                    <a:pt x="602" y="10478"/>
                    <a:pt x="602" y="10478"/>
                    <a:pt x="602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430" y="10478"/>
                    <a:pt x="430" y="10478"/>
                    <a:pt x="430" y="10478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344" y="10639"/>
                    <a:pt x="344" y="10639"/>
                    <a:pt x="344" y="10639"/>
                  </a:cubicBezTo>
                  <a:cubicBezTo>
                    <a:pt x="344" y="10639"/>
                    <a:pt x="344" y="10639"/>
                    <a:pt x="344" y="10639"/>
                  </a:cubicBezTo>
                  <a:cubicBezTo>
                    <a:pt x="258" y="10478"/>
                    <a:pt x="258" y="10478"/>
                    <a:pt x="258" y="10478"/>
                  </a:cubicBezTo>
                  <a:cubicBezTo>
                    <a:pt x="258" y="10316"/>
                    <a:pt x="258" y="10316"/>
                    <a:pt x="258" y="10316"/>
                  </a:cubicBezTo>
                  <a:cubicBezTo>
                    <a:pt x="258" y="10316"/>
                    <a:pt x="258" y="10316"/>
                    <a:pt x="258" y="10316"/>
                  </a:cubicBezTo>
                  <a:cubicBezTo>
                    <a:pt x="258" y="10155"/>
                    <a:pt x="258" y="10155"/>
                    <a:pt x="258" y="10155"/>
                  </a:cubicBezTo>
                  <a:cubicBezTo>
                    <a:pt x="86" y="9833"/>
                    <a:pt x="86" y="9833"/>
                    <a:pt x="86" y="9833"/>
                  </a:cubicBezTo>
                  <a:cubicBezTo>
                    <a:pt x="86" y="9672"/>
                    <a:pt x="86" y="9672"/>
                    <a:pt x="86" y="9672"/>
                  </a:cubicBezTo>
                  <a:cubicBezTo>
                    <a:pt x="86" y="9672"/>
                    <a:pt x="86" y="9672"/>
                    <a:pt x="86" y="9672"/>
                  </a:cubicBezTo>
                  <a:cubicBezTo>
                    <a:pt x="172" y="9510"/>
                    <a:pt x="172" y="9510"/>
                    <a:pt x="172" y="9510"/>
                  </a:cubicBezTo>
                  <a:cubicBezTo>
                    <a:pt x="86" y="9349"/>
                    <a:pt x="86" y="9349"/>
                    <a:pt x="86" y="9349"/>
                  </a:cubicBezTo>
                  <a:cubicBezTo>
                    <a:pt x="86" y="9349"/>
                    <a:pt x="86" y="9349"/>
                    <a:pt x="86" y="9349"/>
                  </a:cubicBezTo>
                  <a:cubicBezTo>
                    <a:pt x="86" y="9188"/>
                    <a:pt x="86" y="9188"/>
                    <a:pt x="86" y="9188"/>
                  </a:cubicBezTo>
                  <a:cubicBezTo>
                    <a:pt x="172" y="9027"/>
                    <a:pt x="172" y="9027"/>
                    <a:pt x="172" y="9027"/>
                  </a:cubicBezTo>
                  <a:cubicBezTo>
                    <a:pt x="172" y="9027"/>
                    <a:pt x="172" y="9027"/>
                    <a:pt x="172" y="9027"/>
                  </a:cubicBezTo>
                  <a:cubicBezTo>
                    <a:pt x="172" y="8704"/>
                    <a:pt x="172" y="8704"/>
                    <a:pt x="172" y="8704"/>
                  </a:cubicBezTo>
                  <a:cubicBezTo>
                    <a:pt x="86" y="8382"/>
                    <a:pt x="86" y="8382"/>
                    <a:pt x="86" y="8382"/>
                  </a:cubicBezTo>
                  <a:cubicBezTo>
                    <a:pt x="0" y="8221"/>
                    <a:pt x="0" y="8221"/>
                    <a:pt x="0" y="8221"/>
                  </a:cubicBezTo>
                  <a:cubicBezTo>
                    <a:pt x="0" y="8221"/>
                    <a:pt x="0" y="8221"/>
                    <a:pt x="0" y="8221"/>
                  </a:cubicBezTo>
                  <a:cubicBezTo>
                    <a:pt x="86" y="8060"/>
                    <a:pt x="86" y="8060"/>
                    <a:pt x="86" y="8060"/>
                  </a:cubicBezTo>
                  <a:cubicBezTo>
                    <a:pt x="172" y="7899"/>
                    <a:pt x="172" y="7899"/>
                    <a:pt x="172" y="7899"/>
                  </a:cubicBezTo>
                  <a:cubicBezTo>
                    <a:pt x="172" y="7737"/>
                    <a:pt x="172" y="7737"/>
                    <a:pt x="172" y="7737"/>
                  </a:cubicBezTo>
                  <a:cubicBezTo>
                    <a:pt x="172" y="7737"/>
                    <a:pt x="172" y="7737"/>
                    <a:pt x="172" y="7737"/>
                  </a:cubicBezTo>
                  <a:cubicBezTo>
                    <a:pt x="172" y="7576"/>
                    <a:pt x="172" y="7576"/>
                    <a:pt x="172" y="7576"/>
                  </a:cubicBezTo>
                  <a:cubicBezTo>
                    <a:pt x="258" y="7576"/>
                    <a:pt x="258" y="7576"/>
                    <a:pt x="258" y="7576"/>
                  </a:cubicBezTo>
                  <a:cubicBezTo>
                    <a:pt x="258" y="7415"/>
                    <a:pt x="258" y="7415"/>
                    <a:pt x="258" y="7415"/>
                  </a:cubicBezTo>
                  <a:cubicBezTo>
                    <a:pt x="258" y="7093"/>
                    <a:pt x="258" y="7093"/>
                    <a:pt x="258" y="7093"/>
                  </a:cubicBezTo>
                  <a:cubicBezTo>
                    <a:pt x="258" y="6931"/>
                    <a:pt x="258" y="6931"/>
                    <a:pt x="258" y="6931"/>
                  </a:cubicBezTo>
                  <a:cubicBezTo>
                    <a:pt x="258" y="6931"/>
                    <a:pt x="258" y="6931"/>
                    <a:pt x="258" y="6931"/>
                  </a:cubicBezTo>
                  <a:cubicBezTo>
                    <a:pt x="258" y="6770"/>
                    <a:pt x="258" y="6770"/>
                    <a:pt x="258" y="6770"/>
                  </a:cubicBezTo>
                  <a:cubicBezTo>
                    <a:pt x="258" y="6609"/>
                    <a:pt x="258" y="6609"/>
                    <a:pt x="258" y="6609"/>
                  </a:cubicBezTo>
                  <a:cubicBezTo>
                    <a:pt x="258" y="6448"/>
                    <a:pt x="258" y="6448"/>
                    <a:pt x="258" y="6448"/>
                  </a:cubicBezTo>
                  <a:cubicBezTo>
                    <a:pt x="258" y="6287"/>
                    <a:pt x="258" y="6287"/>
                    <a:pt x="258" y="6287"/>
                  </a:cubicBezTo>
                  <a:cubicBezTo>
                    <a:pt x="258" y="5964"/>
                    <a:pt x="258" y="5964"/>
                    <a:pt x="258" y="5964"/>
                  </a:cubicBezTo>
                  <a:cubicBezTo>
                    <a:pt x="258" y="5803"/>
                    <a:pt x="258" y="5803"/>
                    <a:pt x="258" y="5803"/>
                  </a:cubicBezTo>
                  <a:cubicBezTo>
                    <a:pt x="430" y="5642"/>
                    <a:pt x="430" y="5642"/>
                    <a:pt x="430" y="5642"/>
                  </a:cubicBezTo>
                  <a:cubicBezTo>
                    <a:pt x="430" y="5481"/>
                    <a:pt x="430" y="5481"/>
                    <a:pt x="430" y="5481"/>
                  </a:cubicBezTo>
                  <a:cubicBezTo>
                    <a:pt x="430" y="5481"/>
                    <a:pt x="430" y="5481"/>
                    <a:pt x="430" y="5481"/>
                  </a:cubicBezTo>
                  <a:cubicBezTo>
                    <a:pt x="516" y="5158"/>
                    <a:pt x="516" y="5158"/>
                    <a:pt x="516" y="5158"/>
                  </a:cubicBezTo>
                  <a:cubicBezTo>
                    <a:pt x="602" y="5158"/>
                    <a:pt x="602" y="5158"/>
                    <a:pt x="602" y="5158"/>
                  </a:cubicBezTo>
                  <a:cubicBezTo>
                    <a:pt x="602" y="4997"/>
                    <a:pt x="602" y="4997"/>
                    <a:pt x="602" y="4997"/>
                  </a:cubicBezTo>
                  <a:cubicBezTo>
                    <a:pt x="602" y="4513"/>
                    <a:pt x="602" y="4513"/>
                    <a:pt x="602" y="4513"/>
                  </a:cubicBezTo>
                  <a:cubicBezTo>
                    <a:pt x="775" y="4352"/>
                    <a:pt x="775" y="4352"/>
                    <a:pt x="775" y="4352"/>
                  </a:cubicBezTo>
                  <a:cubicBezTo>
                    <a:pt x="775" y="4030"/>
                    <a:pt x="775" y="4030"/>
                    <a:pt x="775" y="4030"/>
                  </a:cubicBezTo>
                  <a:cubicBezTo>
                    <a:pt x="861" y="3546"/>
                    <a:pt x="861" y="3546"/>
                    <a:pt x="861" y="3546"/>
                  </a:cubicBezTo>
                  <a:cubicBezTo>
                    <a:pt x="861" y="3385"/>
                    <a:pt x="861" y="3385"/>
                    <a:pt x="861" y="3385"/>
                  </a:cubicBezTo>
                  <a:cubicBezTo>
                    <a:pt x="947" y="3224"/>
                    <a:pt x="947" y="3224"/>
                    <a:pt x="947" y="3224"/>
                  </a:cubicBezTo>
                  <a:cubicBezTo>
                    <a:pt x="947" y="3224"/>
                    <a:pt x="947" y="3224"/>
                    <a:pt x="947" y="3224"/>
                  </a:cubicBezTo>
                  <a:cubicBezTo>
                    <a:pt x="947" y="3063"/>
                    <a:pt x="947" y="3063"/>
                    <a:pt x="947" y="3063"/>
                  </a:cubicBezTo>
                  <a:cubicBezTo>
                    <a:pt x="1033" y="2901"/>
                    <a:pt x="1033" y="2901"/>
                    <a:pt x="1033" y="2901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119" y="2901"/>
                    <a:pt x="1119" y="2901"/>
                    <a:pt x="1119" y="2901"/>
                  </a:cubicBezTo>
                  <a:cubicBezTo>
                    <a:pt x="1205" y="2901"/>
                    <a:pt x="1205" y="2901"/>
                    <a:pt x="1205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463" y="3063"/>
                    <a:pt x="1463" y="3063"/>
                    <a:pt x="1463" y="3063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205" y="2740"/>
                    <a:pt x="1205" y="2740"/>
                    <a:pt x="1205" y="2740"/>
                  </a:cubicBezTo>
                  <a:cubicBezTo>
                    <a:pt x="1119" y="2740"/>
                    <a:pt x="1119" y="2740"/>
                    <a:pt x="1119" y="2740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119" y="2579"/>
                    <a:pt x="1119" y="2579"/>
                    <a:pt x="1119" y="2579"/>
                  </a:cubicBezTo>
                  <a:cubicBezTo>
                    <a:pt x="1119" y="2418"/>
                    <a:pt x="1119" y="2418"/>
                    <a:pt x="1119" y="2418"/>
                  </a:cubicBezTo>
                  <a:cubicBezTo>
                    <a:pt x="1119" y="2257"/>
                    <a:pt x="1119" y="2257"/>
                    <a:pt x="1119" y="2257"/>
                  </a:cubicBezTo>
                  <a:cubicBezTo>
                    <a:pt x="1119" y="2257"/>
                    <a:pt x="1119" y="2257"/>
                    <a:pt x="1119" y="2257"/>
                  </a:cubicBezTo>
                  <a:cubicBezTo>
                    <a:pt x="1033" y="2257"/>
                    <a:pt x="1033" y="2257"/>
                    <a:pt x="1033" y="2257"/>
                  </a:cubicBezTo>
                  <a:cubicBezTo>
                    <a:pt x="1033" y="2096"/>
                    <a:pt x="1033" y="2096"/>
                    <a:pt x="1033" y="2096"/>
                  </a:cubicBezTo>
                  <a:cubicBezTo>
                    <a:pt x="1119" y="2096"/>
                    <a:pt x="1119" y="2096"/>
                    <a:pt x="1119" y="2096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773"/>
                    <a:pt x="1119" y="1773"/>
                    <a:pt x="1119" y="1773"/>
                  </a:cubicBezTo>
                  <a:cubicBezTo>
                    <a:pt x="1033" y="1451"/>
                    <a:pt x="1033" y="1451"/>
                    <a:pt x="1033" y="1451"/>
                  </a:cubicBezTo>
                  <a:cubicBezTo>
                    <a:pt x="1119" y="1128"/>
                    <a:pt x="1119" y="1128"/>
                    <a:pt x="1119" y="1128"/>
                  </a:cubicBezTo>
                  <a:cubicBezTo>
                    <a:pt x="1033" y="967"/>
                    <a:pt x="1033" y="967"/>
                    <a:pt x="1033" y="967"/>
                  </a:cubicBezTo>
                  <a:cubicBezTo>
                    <a:pt x="1033" y="806"/>
                    <a:pt x="1033" y="806"/>
                    <a:pt x="1033" y="806"/>
                  </a:cubicBezTo>
                  <a:cubicBezTo>
                    <a:pt x="1119" y="645"/>
                    <a:pt x="1119" y="645"/>
                    <a:pt x="1119" y="645"/>
                  </a:cubicBezTo>
                  <a:cubicBezTo>
                    <a:pt x="1119" y="484"/>
                    <a:pt x="1119" y="484"/>
                    <a:pt x="1119" y="484"/>
                  </a:cubicBezTo>
                  <a:cubicBezTo>
                    <a:pt x="1205" y="484"/>
                    <a:pt x="1205" y="484"/>
                    <a:pt x="1205" y="484"/>
                  </a:cubicBezTo>
                  <a:cubicBezTo>
                    <a:pt x="1377" y="806"/>
                    <a:pt x="1377" y="806"/>
                    <a:pt x="1377" y="806"/>
                  </a:cubicBezTo>
                  <a:cubicBezTo>
                    <a:pt x="1463" y="806"/>
                    <a:pt x="1463" y="806"/>
                    <a:pt x="1463" y="806"/>
                  </a:cubicBezTo>
                  <a:cubicBezTo>
                    <a:pt x="1635" y="806"/>
                    <a:pt x="1635" y="806"/>
                    <a:pt x="1635" y="806"/>
                  </a:cubicBezTo>
                  <a:cubicBezTo>
                    <a:pt x="1635" y="967"/>
                    <a:pt x="1635" y="967"/>
                    <a:pt x="1635" y="967"/>
                  </a:cubicBezTo>
                  <a:cubicBezTo>
                    <a:pt x="1721" y="967"/>
                    <a:pt x="1721" y="967"/>
                    <a:pt x="1721" y="967"/>
                  </a:cubicBezTo>
                  <a:cubicBezTo>
                    <a:pt x="1721" y="967"/>
                    <a:pt x="1721" y="967"/>
                    <a:pt x="1721" y="967"/>
                  </a:cubicBezTo>
                  <a:cubicBezTo>
                    <a:pt x="1807" y="967"/>
                    <a:pt x="1807" y="967"/>
                    <a:pt x="1807" y="967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721" y="1128"/>
                    <a:pt x="1721" y="1128"/>
                    <a:pt x="1721" y="1128"/>
                  </a:cubicBezTo>
                  <a:cubicBezTo>
                    <a:pt x="1635" y="1290"/>
                    <a:pt x="1635" y="1290"/>
                    <a:pt x="1635" y="1290"/>
                  </a:cubicBezTo>
                  <a:cubicBezTo>
                    <a:pt x="1635" y="1451"/>
                    <a:pt x="1635" y="1451"/>
                    <a:pt x="1635" y="1451"/>
                  </a:cubicBezTo>
                  <a:cubicBezTo>
                    <a:pt x="1721" y="1451"/>
                    <a:pt x="1721" y="1451"/>
                    <a:pt x="1721" y="1451"/>
                  </a:cubicBezTo>
                  <a:cubicBezTo>
                    <a:pt x="1721" y="1290"/>
                    <a:pt x="1721" y="1290"/>
                    <a:pt x="1721" y="1290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290"/>
                    <a:pt x="1807" y="1290"/>
                    <a:pt x="1807" y="1290"/>
                  </a:cubicBezTo>
                  <a:cubicBezTo>
                    <a:pt x="1807" y="1290"/>
                    <a:pt x="1807" y="1290"/>
                    <a:pt x="1807" y="1290"/>
                  </a:cubicBezTo>
                  <a:cubicBezTo>
                    <a:pt x="1721" y="1451"/>
                    <a:pt x="1721" y="1451"/>
                    <a:pt x="1721" y="1451"/>
                  </a:cubicBezTo>
                  <a:cubicBezTo>
                    <a:pt x="1721" y="1612"/>
                    <a:pt x="1721" y="1612"/>
                    <a:pt x="1721" y="1612"/>
                  </a:cubicBezTo>
                  <a:cubicBezTo>
                    <a:pt x="1721" y="1773"/>
                    <a:pt x="1721" y="1773"/>
                    <a:pt x="1721" y="1773"/>
                  </a:cubicBezTo>
                  <a:cubicBezTo>
                    <a:pt x="1721" y="1612"/>
                    <a:pt x="1721" y="1612"/>
                    <a:pt x="1721" y="1612"/>
                  </a:cubicBezTo>
                  <a:cubicBezTo>
                    <a:pt x="1635" y="1773"/>
                    <a:pt x="1635" y="1773"/>
                    <a:pt x="1635" y="1773"/>
                  </a:cubicBezTo>
                  <a:cubicBezTo>
                    <a:pt x="1635" y="1612"/>
                    <a:pt x="1635" y="1612"/>
                    <a:pt x="1635" y="1612"/>
                  </a:cubicBezTo>
                  <a:cubicBezTo>
                    <a:pt x="1549" y="1773"/>
                    <a:pt x="1549" y="1773"/>
                    <a:pt x="1549" y="1773"/>
                  </a:cubicBezTo>
                  <a:cubicBezTo>
                    <a:pt x="1635" y="1773"/>
                    <a:pt x="1635" y="1773"/>
                    <a:pt x="1635" y="1773"/>
                  </a:cubicBezTo>
                  <a:cubicBezTo>
                    <a:pt x="1635" y="1934"/>
                    <a:pt x="1635" y="1934"/>
                    <a:pt x="1635" y="1934"/>
                  </a:cubicBezTo>
                  <a:cubicBezTo>
                    <a:pt x="1721" y="1773"/>
                    <a:pt x="1721" y="1773"/>
                    <a:pt x="1721" y="1773"/>
                  </a:cubicBezTo>
                  <a:cubicBezTo>
                    <a:pt x="1807" y="1612"/>
                    <a:pt x="1807" y="1612"/>
                    <a:pt x="1807" y="1612"/>
                  </a:cubicBezTo>
                  <a:cubicBezTo>
                    <a:pt x="1807" y="1612"/>
                    <a:pt x="1807" y="1612"/>
                    <a:pt x="1807" y="1612"/>
                  </a:cubicBezTo>
                  <a:cubicBezTo>
                    <a:pt x="1807" y="1451"/>
                    <a:pt x="1807" y="1451"/>
                    <a:pt x="1807" y="1451"/>
                  </a:cubicBezTo>
                  <a:cubicBezTo>
                    <a:pt x="1893" y="1451"/>
                    <a:pt x="1893" y="1451"/>
                    <a:pt x="1893" y="1451"/>
                  </a:cubicBezTo>
                  <a:cubicBezTo>
                    <a:pt x="1893" y="1290"/>
                    <a:pt x="1893" y="1290"/>
                    <a:pt x="1893" y="1290"/>
                  </a:cubicBezTo>
                  <a:cubicBezTo>
                    <a:pt x="1979" y="1128"/>
                    <a:pt x="1979" y="1128"/>
                    <a:pt x="1979" y="1128"/>
                  </a:cubicBezTo>
                  <a:cubicBezTo>
                    <a:pt x="1979" y="967"/>
                    <a:pt x="1979" y="967"/>
                    <a:pt x="1979" y="967"/>
                  </a:cubicBezTo>
                  <a:cubicBezTo>
                    <a:pt x="1979" y="967"/>
                    <a:pt x="1979" y="967"/>
                    <a:pt x="1979" y="967"/>
                  </a:cubicBezTo>
                  <a:cubicBezTo>
                    <a:pt x="1979" y="806"/>
                    <a:pt x="1979" y="806"/>
                    <a:pt x="1979" y="806"/>
                  </a:cubicBezTo>
                  <a:cubicBezTo>
                    <a:pt x="1979" y="806"/>
                    <a:pt x="1979" y="806"/>
                    <a:pt x="1979" y="806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484"/>
                    <a:pt x="1979" y="484"/>
                    <a:pt x="1979" y="484"/>
                  </a:cubicBezTo>
                  <a:cubicBezTo>
                    <a:pt x="1979" y="484"/>
                    <a:pt x="1979" y="484"/>
                    <a:pt x="1979" y="484"/>
                  </a:cubicBezTo>
                  <a:cubicBezTo>
                    <a:pt x="1979" y="322"/>
                    <a:pt x="1979" y="322"/>
                    <a:pt x="1979" y="322"/>
                  </a:cubicBezTo>
                  <a:cubicBezTo>
                    <a:pt x="1893" y="161"/>
                    <a:pt x="1893" y="161"/>
                    <a:pt x="1893" y="161"/>
                  </a:cubicBezTo>
                  <a:cubicBezTo>
                    <a:pt x="1893" y="0"/>
                    <a:pt x="1893" y="0"/>
                    <a:pt x="1893" y="0"/>
                  </a:cubicBezTo>
                  <a:close/>
                  <a:moveTo>
                    <a:pt x="19879" y="9188"/>
                  </a:move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965" y="9188"/>
                    <a:pt x="19965" y="9188"/>
                    <a:pt x="19965" y="9188"/>
                  </a:cubicBezTo>
                  <a:cubicBezTo>
                    <a:pt x="19965" y="9188"/>
                    <a:pt x="19965" y="9188"/>
                    <a:pt x="19965" y="9188"/>
                  </a:cubicBezTo>
                  <a:cubicBezTo>
                    <a:pt x="19965" y="9027"/>
                    <a:pt x="19965" y="9027"/>
                    <a:pt x="19965" y="9027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lose/>
                  <a:moveTo>
                    <a:pt x="18674" y="9672"/>
                  </a:moveTo>
                  <a:cubicBezTo>
                    <a:pt x="18674" y="9833"/>
                    <a:pt x="18674" y="9833"/>
                    <a:pt x="18674" y="9833"/>
                  </a:cubicBezTo>
                  <a:cubicBezTo>
                    <a:pt x="18674" y="9672"/>
                    <a:pt x="18674" y="9672"/>
                    <a:pt x="18674" y="9672"/>
                  </a:cubicBezTo>
                  <a:cubicBezTo>
                    <a:pt x="18760" y="9672"/>
                    <a:pt x="18760" y="9672"/>
                    <a:pt x="18760" y="9672"/>
                  </a:cubicBezTo>
                  <a:cubicBezTo>
                    <a:pt x="18846" y="9672"/>
                    <a:pt x="18846" y="9672"/>
                    <a:pt x="18846" y="9672"/>
                  </a:cubicBezTo>
                  <a:cubicBezTo>
                    <a:pt x="18932" y="9672"/>
                    <a:pt x="18932" y="9672"/>
                    <a:pt x="18932" y="9672"/>
                  </a:cubicBezTo>
                  <a:cubicBezTo>
                    <a:pt x="19018" y="9672"/>
                    <a:pt x="19018" y="9672"/>
                    <a:pt x="19018" y="9672"/>
                  </a:cubicBezTo>
                  <a:cubicBezTo>
                    <a:pt x="19104" y="9510"/>
                    <a:pt x="19104" y="9510"/>
                    <a:pt x="19104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276" y="9510"/>
                    <a:pt x="19276" y="9510"/>
                    <a:pt x="19276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276" y="9510"/>
                    <a:pt x="19276" y="9510"/>
                    <a:pt x="19276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018" y="9510"/>
                    <a:pt x="19018" y="9510"/>
                    <a:pt x="19018" y="9510"/>
                  </a:cubicBezTo>
                  <a:cubicBezTo>
                    <a:pt x="18932" y="9510"/>
                    <a:pt x="18932" y="9510"/>
                    <a:pt x="18932" y="9510"/>
                  </a:cubicBezTo>
                  <a:cubicBezTo>
                    <a:pt x="18846" y="9510"/>
                    <a:pt x="18846" y="9510"/>
                    <a:pt x="18846" y="9510"/>
                  </a:cubicBezTo>
                  <a:cubicBezTo>
                    <a:pt x="18760" y="9510"/>
                    <a:pt x="18760" y="9510"/>
                    <a:pt x="18760" y="9510"/>
                  </a:cubicBezTo>
                  <a:cubicBezTo>
                    <a:pt x="18674" y="9510"/>
                    <a:pt x="18674" y="9510"/>
                    <a:pt x="18674" y="9510"/>
                  </a:cubicBezTo>
                  <a:cubicBezTo>
                    <a:pt x="18588" y="9672"/>
                    <a:pt x="18588" y="9672"/>
                    <a:pt x="18588" y="9672"/>
                  </a:cubicBezTo>
                  <a:cubicBezTo>
                    <a:pt x="18674" y="9672"/>
                    <a:pt x="18674" y="9672"/>
                    <a:pt x="18674" y="9672"/>
                  </a:cubicBezTo>
                  <a:cubicBezTo>
                    <a:pt x="18674" y="9672"/>
                    <a:pt x="18674" y="9672"/>
                    <a:pt x="18674" y="9672"/>
                  </a:cubicBezTo>
                  <a:close/>
                  <a:moveTo>
                    <a:pt x="1893" y="645"/>
                  </a:moveTo>
                  <a:cubicBezTo>
                    <a:pt x="1807" y="806"/>
                    <a:pt x="1807" y="806"/>
                    <a:pt x="1807" y="806"/>
                  </a:cubicBezTo>
                  <a:cubicBezTo>
                    <a:pt x="1807" y="967"/>
                    <a:pt x="1807" y="967"/>
                    <a:pt x="1807" y="967"/>
                  </a:cubicBezTo>
                  <a:cubicBezTo>
                    <a:pt x="1893" y="1128"/>
                    <a:pt x="1893" y="1128"/>
                    <a:pt x="1893" y="1128"/>
                  </a:cubicBezTo>
                  <a:cubicBezTo>
                    <a:pt x="1893" y="1128"/>
                    <a:pt x="1893" y="1128"/>
                    <a:pt x="1893" y="1128"/>
                  </a:cubicBezTo>
                  <a:cubicBezTo>
                    <a:pt x="1893" y="806"/>
                    <a:pt x="1893" y="806"/>
                    <a:pt x="1893" y="806"/>
                  </a:cubicBezTo>
                  <a:cubicBezTo>
                    <a:pt x="1893" y="806"/>
                    <a:pt x="1893" y="806"/>
                    <a:pt x="1893" y="806"/>
                  </a:cubicBezTo>
                  <a:cubicBezTo>
                    <a:pt x="1893" y="645"/>
                    <a:pt x="1893" y="645"/>
                    <a:pt x="1893" y="645"/>
                  </a:cubicBezTo>
                  <a:cubicBezTo>
                    <a:pt x="1893" y="645"/>
                    <a:pt x="1893" y="645"/>
                    <a:pt x="1893" y="645"/>
                  </a:cubicBezTo>
                  <a:close/>
                  <a:moveTo>
                    <a:pt x="9122" y="19504"/>
                  </a:moveTo>
                  <a:cubicBezTo>
                    <a:pt x="9208" y="19504"/>
                    <a:pt x="9208" y="19504"/>
                    <a:pt x="9208" y="19504"/>
                  </a:cubicBezTo>
                  <a:cubicBezTo>
                    <a:pt x="9294" y="19343"/>
                    <a:pt x="9294" y="19343"/>
                    <a:pt x="9294" y="19343"/>
                  </a:cubicBezTo>
                  <a:cubicBezTo>
                    <a:pt x="9294" y="19182"/>
                    <a:pt x="9294" y="19182"/>
                    <a:pt x="9294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122" y="19504"/>
                    <a:pt x="9122" y="19504"/>
                    <a:pt x="9122" y="19504"/>
                  </a:cubicBezTo>
                  <a:close/>
                  <a:moveTo>
                    <a:pt x="9036" y="19827"/>
                  </a:moveTo>
                  <a:cubicBezTo>
                    <a:pt x="9122" y="19827"/>
                    <a:pt x="9122" y="19827"/>
                    <a:pt x="9122" y="19827"/>
                  </a:cubicBezTo>
                  <a:cubicBezTo>
                    <a:pt x="9122" y="19666"/>
                    <a:pt x="9122" y="19666"/>
                    <a:pt x="9122" y="19666"/>
                  </a:cubicBezTo>
                  <a:cubicBezTo>
                    <a:pt x="9122" y="19504"/>
                    <a:pt x="9122" y="19504"/>
                    <a:pt x="9122" y="19504"/>
                  </a:cubicBezTo>
                  <a:cubicBezTo>
                    <a:pt x="9036" y="19827"/>
                    <a:pt x="9036" y="19827"/>
                    <a:pt x="9036" y="19827"/>
                  </a:cubicBezTo>
                  <a:close/>
                  <a:moveTo>
                    <a:pt x="9036" y="20633"/>
                  </a:moveTo>
                  <a:cubicBezTo>
                    <a:pt x="8950" y="20472"/>
                    <a:pt x="8950" y="20472"/>
                    <a:pt x="8950" y="20472"/>
                  </a:cubicBezTo>
                  <a:cubicBezTo>
                    <a:pt x="9036" y="20149"/>
                    <a:pt x="9036" y="20149"/>
                    <a:pt x="9036" y="20149"/>
                  </a:cubicBezTo>
                  <a:cubicBezTo>
                    <a:pt x="9036" y="19827"/>
                    <a:pt x="9036" y="19827"/>
                    <a:pt x="9036" y="19827"/>
                  </a:cubicBezTo>
                  <a:cubicBezTo>
                    <a:pt x="8950" y="20149"/>
                    <a:pt x="8950" y="20149"/>
                    <a:pt x="8950" y="20149"/>
                  </a:cubicBezTo>
                  <a:cubicBezTo>
                    <a:pt x="8950" y="20472"/>
                    <a:pt x="8950" y="20472"/>
                    <a:pt x="8950" y="20472"/>
                  </a:cubicBezTo>
                  <a:cubicBezTo>
                    <a:pt x="8950" y="20472"/>
                    <a:pt x="9036" y="20633"/>
                    <a:pt x="9036" y="20633"/>
                  </a:cubicBezTo>
                  <a:close/>
                  <a:moveTo>
                    <a:pt x="9036" y="206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0" y="644685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World map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1660348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244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"/>
          <p:cNvGrpSpPr>
            <a:grpSpLocks/>
          </p:cNvGrpSpPr>
          <p:nvPr/>
        </p:nvGrpSpPr>
        <p:grpSpPr bwMode="auto">
          <a:xfrm>
            <a:off x="6296458" y="4393209"/>
            <a:ext cx="10850999" cy="7146415"/>
            <a:chOff x="0" y="0"/>
            <a:chExt cx="13264" cy="7088"/>
          </a:xfrm>
          <a:solidFill>
            <a:srgbClr val="C1392A"/>
          </a:solidFill>
        </p:grpSpPr>
        <p:sp>
          <p:nvSpPr>
            <p:cNvPr id="24" name="AutoShape 2"/>
            <p:cNvSpPr>
              <a:spLocks/>
            </p:cNvSpPr>
            <p:nvPr/>
          </p:nvSpPr>
          <p:spPr bwMode="auto">
            <a:xfrm>
              <a:off x="931" y="3117"/>
              <a:ext cx="195" cy="1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563"/>
                  </a:moveTo>
                  <a:lnTo>
                    <a:pt x="842" y="1098"/>
                  </a:lnTo>
                  <a:lnTo>
                    <a:pt x="0" y="1098"/>
                  </a:lnTo>
                  <a:lnTo>
                    <a:pt x="0" y="2563"/>
                  </a:lnTo>
                  <a:close/>
                  <a:moveTo>
                    <a:pt x="3927" y="1098"/>
                  </a:moveTo>
                  <a:lnTo>
                    <a:pt x="3927" y="0"/>
                  </a:lnTo>
                  <a:lnTo>
                    <a:pt x="3086" y="0"/>
                  </a:lnTo>
                  <a:lnTo>
                    <a:pt x="3086" y="1098"/>
                  </a:lnTo>
                  <a:lnTo>
                    <a:pt x="3927" y="1098"/>
                  </a:lnTo>
                  <a:close/>
                  <a:moveTo>
                    <a:pt x="10379" y="5492"/>
                  </a:moveTo>
                  <a:lnTo>
                    <a:pt x="9257" y="4027"/>
                  </a:lnTo>
                  <a:lnTo>
                    <a:pt x="8135" y="4027"/>
                  </a:lnTo>
                  <a:lnTo>
                    <a:pt x="9257" y="5492"/>
                  </a:lnTo>
                  <a:lnTo>
                    <a:pt x="10379" y="5492"/>
                  </a:lnTo>
                  <a:close/>
                  <a:moveTo>
                    <a:pt x="14306" y="6590"/>
                  </a:moveTo>
                  <a:lnTo>
                    <a:pt x="13465" y="6590"/>
                  </a:lnTo>
                  <a:lnTo>
                    <a:pt x="14306" y="6590"/>
                  </a:lnTo>
                  <a:close/>
                  <a:moveTo>
                    <a:pt x="15429" y="9519"/>
                  </a:moveTo>
                  <a:lnTo>
                    <a:pt x="14306" y="8054"/>
                  </a:lnTo>
                  <a:lnTo>
                    <a:pt x="16551" y="8054"/>
                  </a:lnTo>
                  <a:lnTo>
                    <a:pt x="17673" y="9519"/>
                  </a:lnTo>
                  <a:lnTo>
                    <a:pt x="15429" y="9519"/>
                  </a:lnTo>
                  <a:close/>
                  <a:moveTo>
                    <a:pt x="16551" y="16108"/>
                  </a:moveTo>
                  <a:lnTo>
                    <a:pt x="17673" y="17573"/>
                  </a:lnTo>
                  <a:lnTo>
                    <a:pt x="17673" y="20136"/>
                  </a:lnTo>
                  <a:lnTo>
                    <a:pt x="18514" y="21600"/>
                  </a:lnTo>
                  <a:lnTo>
                    <a:pt x="19636" y="19037"/>
                  </a:lnTo>
                  <a:lnTo>
                    <a:pt x="21600" y="17573"/>
                  </a:lnTo>
                  <a:lnTo>
                    <a:pt x="20758" y="16108"/>
                  </a:lnTo>
                  <a:lnTo>
                    <a:pt x="20758" y="15010"/>
                  </a:lnTo>
                  <a:lnTo>
                    <a:pt x="19636" y="15010"/>
                  </a:lnTo>
                  <a:lnTo>
                    <a:pt x="18514" y="13546"/>
                  </a:lnTo>
                  <a:lnTo>
                    <a:pt x="17673" y="12081"/>
                  </a:lnTo>
                  <a:lnTo>
                    <a:pt x="17673" y="15010"/>
                  </a:lnTo>
                  <a:lnTo>
                    <a:pt x="16551" y="16108"/>
                  </a:lnTo>
                  <a:close/>
                  <a:moveTo>
                    <a:pt x="16551" y="1610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" name="AutoShape 3"/>
            <p:cNvSpPr>
              <a:spLocks/>
            </p:cNvSpPr>
            <p:nvPr/>
          </p:nvSpPr>
          <p:spPr bwMode="auto">
            <a:xfrm>
              <a:off x="8727" y="5152"/>
              <a:ext cx="10" cy="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0" y="10800"/>
                  </a:lnTo>
                  <a:close/>
                  <a:moveTo>
                    <a:pt x="0" y="10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" name="AutoShape 4"/>
            <p:cNvSpPr>
              <a:spLocks/>
            </p:cNvSpPr>
            <p:nvPr/>
          </p:nvSpPr>
          <p:spPr bwMode="auto">
            <a:xfrm>
              <a:off x="8651" y="5097"/>
              <a:ext cx="56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927" y="12505"/>
                  </a:moveTo>
                  <a:lnTo>
                    <a:pt x="3927" y="0"/>
                  </a:lnTo>
                  <a:lnTo>
                    <a:pt x="0" y="0"/>
                  </a:lnTo>
                  <a:lnTo>
                    <a:pt x="0" y="12505"/>
                  </a:lnTo>
                  <a:lnTo>
                    <a:pt x="3927" y="12505"/>
                  </a:lnTo>
                  <a:close/>
                  <a:moveTo>
                    <a:pt x="3927" y="17053"/>
                  </a:moveTo>
                  <a:lnTo>
                    <a:pt x="7855" y="17053"/>
                  </a:lnTo>
                  <a:lnTo>
                    <a:pt x="7855" y="21600"/>
                  </a:lnTo>
                  <a:lnTo>
                    <a:pt x="3927" y="21600"/>
                  </a:lnTo>
                  <a:lnTo>
                    <a:pt x="3927" y="17053"/>
                  </a:lnTo>
                  <a:close/>
                  <a:moveTo>
                    <a:pt x="21600" y="21600"/>
                  </a:moveTo>
                  <a:lnTo>
                    <a:pt x="21600" y="17053"/>
                  </a:lnTo>
                  <a:lnTo>
                    <a:pt x="18655" y="17053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" name="AutoShape 5"/>
            <p:cNvSpPr>
              <a:spLocks/>
            </p:cNvSpPr>
            <p:nvPr/>
          </p:nvSpPr>
          <p:spPr bwMode="auto">
            <a:xfrm>
              <a:off x="8783" y="4850"/>
              <a:ext cx="396" cy="19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046" y="1108"/>
                  </a:moveTo>
                  <a:lnTo>
                    <a:pt x="21600" y="1108"/>
                  </a:lnTo>
                  <a:lnTo>
                    <a:pt x="21046" y="0"/>
                  </a:lnTo>
                  <a:lnTo>
                    <a:pt x="21046" y="1108"/>
                  </a:lnTo>
                  <a:close/>
                  <a:moveTo>
                    <a:pt x="554" y="21600"/>
                  </a:moveTo>
                  <a:lnTo>
                    <a:pt x="969" y="21600"/>
                  </a:lnTo>
                  <a:lnTo>
                    <a:pt x="554" y="21600"/>
                  </a:lnTo>
                  <a:close/>
                  <a:moveTo>
                    <a:pt x="0" y="19385"/>
                  </a:moveTo>
                  <a:lnTo>
                    <a:pt x="554" y="19385"/>
                  </a:lnTo>
                  <a:lnTo>
                    <a:pt x="554" y="20492"/>
                  </a:lnTo>
                  <a:lnTo>
                    <a:pt x="0" y="19385"/>
                  </a:lnTo>
                  <a:close/>
                  <a:moveTo>
                    <a:pt x="0" y="193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" name="AutoShape 6"/>
            <p:cNvSpPr>
              <a:spLocks/>
            </p:cNvSpPr>
            <p:nvPr/>
          </p:nvSpPr>
          <p:spPr bwMode="auto">
            <a:xfrm>
              <a:off x="10698" y="4163"/>
              <a:ext cx="94" cy="2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480" y="3724"/>
                  </a:moveTo>
                  <a:cubicBezTo>
                    <a:pt x="8640" y="3724"/>
                    <a:pt x="8640" y="3724"/>
                    <a:pt x="8640" y="3724"/>
                  </a:cubicBezTo>
                  <a:cubicBezTo>
                    <a:pt x="8640" y="2979"/>
                    <a:pt x="8640" y="2979"/>
                    <a:pt x="8640" y="2979"/>
                  </a:cubicBezTo>
                  <a:cubicBezTo>
                    <a:pt x="8640" y="2234"/>
                    <a:pt x="8640" y="2234"/>
                    <a:pt x="8640" y="2234"/>
                  </a:cubicBezTo>
                  <a:cubicBezTo>
                    <a:pt x="8640" y="1490"/>
                    <a:pt x="8640" y="1490"/>
                    <a:pt x="8640" y="1490"/>
                  </a:cubicBezTo>
                  <a:cubicBezTo>
                    <a:pt x="8640" y="745"/>
                    <a:pt x="8640" y="745"/>
                    <a:pt x="8640" y="745"/>
                  </a:cubicBezTo>
                  <a:cubicBezTo>
                    <a:pt x="8640" y="745"/>
                    <a:pt x="8640" y="745"/>
                    <a:pt x="8640" y="745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6480" y="745"/>
                    <a:pt x="6480" y="745"/>
                    <a:pt x="6480" y="745"/>
                  </a:cubicBezTo>
                  <a:cubicBezTo>
                    <a:pt x="6480" y="1490"/>
                    <a:pt x="6480" y="1490"/>
                    <a:pt x="6480" y="1490"/>
                  </a:cubicBezTo>
                  <a:cubicBezTo>
                    <a:pt x="6480" y="2234"/>
                    <a:pt x="6480" y="2234"/>
                    <a:pt x="6480" y="2234"/>
                  </a:cubicBezTo>
                  <a:cubicBezTo>
                    <a:pt x="6480" y="2234"/>
                    <a:pt x="6480" y="2234"/>
                    <a:pt x="6480" y="2234"/>
                  </a:cubicBezTo>
                  <a:cubicBezTo>
                    <a:pt x="6480" y="3724"/>
                    <a:pt x="6480" y="3724"/>
                    <a:pt x="6480" y="3724"/>
                  </a:cubicBezTo>
                  <a:cubicBezTo>
                    <a:pt x="6480" y="3724"/>
                    <a:pt x="6480" y="3724"/>
                    <a:pt x="6480" y="3724"/>
                  </a:cubicBezTo>
                  <a:close/>
                  <a:moveTo>
                    <a:pt x="6480" y="7448"/>
                  </a:move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5959"/>
                    <a:pt x="6480" y="5959"/>
                    <a:pt x="6480" y="5959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8640" y="4469"/>
                    <a:pt x="8640" y="4469"/>
                    <a:pt x="8640" y="4469"/>
                  </a:cubicBezTo>
                  <a:cubicBezTo>
                    <a:pt x="8640" y="4469"/>
                    <a:pt x="8640" y="4469"/>
                    <a:pt x="8640" y="4469"/>
                  </a:cubicBezTo>
                  <a:cubicBezTo>
                    <a:pt x="6480" y="4469"/>
                    <a:pt x="6480" y="4469"/>
                    <a:pt x="6480" y="4469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4320" y="5959"/>
                    <a:pt x="4320" y="5959"/>
                    <a:pt x="4320" y="5959"/>
                  </a:cubicBez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7448"/>
                    <a:pt x="6480" y="7448"/>
                    <a:pt x="6480" y="7448"/>
                  </a:cubicBezTo>
                  <a:close/>
                  <a:moveTo>
                    <a:pt x="0" y="6703"/>
                  </a:moveTo>
                  <a:cubicBezTo>
                    <a:pt x="2160" y="6703"/>
                    <a:pt x="2160" y="6703"/>
                    <a:pt x="2160" y="6703"/>
                  </a:cubicBezTo>
                  <a:cubicBezTo>
                    <a:pt x="2160" y="6703"/>
                    <a:pt x="2160" y="6703"/>
                    <a:pt x="2160" y="6703"/>
                  </a:cubicBezTo>
                  <a:cubicBezTo>
                    <a:pt x="0" y="6703"/>
                    <a:pt x="0" y="6703"/>
                    <a:pt x="0" y="6703"/>
                  </a:cubicBezTo>
                  <a:close/>
                  <a:moveTo>
                    <a:pt x="4320" y="10428"/>
                  </a:moveTo>
                  <a:cubicBezTo>
                    <a:pt x="6480" y="10428"/>
                    <a:pt x="6480" y="10428"/>
                    <a:pt x="6480" y="10428"/>
                  </a:cubicBezTo>
                  <a:cubicBezTo>
                    <a:pt x="6480" y="9683"/>
                    <a:pt x="6480" y="9683"/>
                    <a:pt x="6480" y="9683"/>
                  </a:cubicBezTo>
                  <a:cubicBezTo>
                    <a:pt x="6480" y="8938"/>
                    <a:pt x="6480" y="8938"/>
                    <a:pt x="6480" y="8938"/>
                  </a:cubicBezTo>
                  <a:cubicBezTo>
                    <a:pt x="4320" y="8938"/>
                    <a:pt x="4320" y="8938"/>
                    <a:pt x="4320" y="8938"/>
                  </a:cubicBezTo>
                  <a:cubicBezTo>
                    <a:pt x="4320" y="9683"/>
                    <a:pt x="4320" y="9683"/>
                    <a:pt x="4320" y="9683"/>
                  </a:cubicBezTo>
                  <a:cubicBezTo>
                    <a:pt x="4320" y="9683"/>
                    <a:pt x="4320" y="10428"/>
                    <a:pt x="4320" y="10428"/>
                  </a:cubicBezTo>
                  <a:close/>
                  <a:moveTo>
                    <a:pt x="10800" y="14152"/>
                  </a:moveTo>
                  <a:cubicBezTo>
                    <a:pt x="8640" y="14152"/>
                    <a:pt x="8640" y="14152"/>
                    <a:pt x="8640" y="14152"/>
                  </a:cubicBezTo>
                  <a:cubicBezTo>
                    <a:pt x="8640" y="14152"/>
                    <a:pt x="8640" y="14152"/>
                    <a:pt x="8640" y="14152"/>
                  </a:cubicBezTo>
                  <a:cubicBezTo>
                    <a:pt x="10800" y="14152"/>
                    <a:pt x="10800" y="14152"/>
                    <a:pt x="10800" y="14152"/>
                  </a:cubicBezTo>
                  <a:close/>
                  <a:moveTo>
                    <a:pt x="12960" y="16386"/>
                  </a:moveTo>
                  <a:cubicBezTo>
                    <a:pt x="12960" y="16386"/>
                    <a:pt x="12960" y="16386"/>
                    <a:pt x="12960" y="16386"/>
                  </a:cubicBezTo>
                  <a:cubicBezTo>
                    <a:pt x="15120" y="17131"/>
                    <a:pt x="15120" y="17131"/>
                    <a:pt x="15120" y="17131"/>
                  </a:cubicBezTo>
                  <a:cubicBezTo>
                    <a:pt x="12960" y="16386"/>
                    <a:pt x="12960" y="16386"/>
                    <a:pt x="12960" y="16386"/>
                  </a:cubicBezTo>
                  <a:cubicBezTo>
                    <a:pt x="12960" y="16386"/>
                    <a:pt x="12960" y="16386"/>
                    <a:pt x="12960" y="16386"/>
                  </a:cubicBezTo>
                  <a:close/>
                  <a:moveTo>
                    <a:pt x="17280" y="16386"/>
                  </a:move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7876"/>
                    <a:pt x="17280" y="17876"/>
                    <a:pt x="17280" y="17876"/>
                  </a:cubicBez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6386"/>
                    <a:pt x="17280" y="16386"/>
                    <a:pt x="17280" y="16386"/>
                  </a:cubicBezTo>
                  <a:close/>
                  <a:moveTo>
                    <a:pt x="15120" y="17876"/>
                  </a:moveTo>
                  <a:cubicBezTo>
                    <a:pt x="15120" y="18621"/>
                    <a:pt x="15120" y="18621"/>
                    <a:pt x="15120" y="18621"/>
                  </a:cubicBezTo>
                  <a:cubicBezTo>
                    <a:pt x="17280" y="17876"/>
                    <a:pt x="17280" y="17876"/>
                    <a:pt x="1728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lose/>
                  <a:moveTo>
                    <a:pt x="17280" y="19366"/>
                  </a:moveTo>
                  <a:cubicBezTo>
                    <a:pt x="19440" y="19366"/>
                    <a:pt x="19440" y="19366"/>
                    <a:pt x="19440" y="19366"/>
                  </a:cubicBezTo>
                  <a:cubicBezTo>
                    <a:pt x="19440" y="19366"/>
                    <a:pt x="19440" y="19366"/>
                    <a:pt x="19440" y="19366"/>
                  </a:cubicBezTo>
                  <a:cubicBezTo>
                    <a:pt x="17280" y="19366"/>
                    <a:pt x="17280" y="19366"/>
                    <a:pt x="17280" y="19366"/>
                  </a:cubicBezTo>
                  <a:cubicBezTo>
                    <a:pt x="17280" y="19366"/>
                    <a:pt x="17280" y="19366"/>
                    <a:pt x="17280" y="19366"/>
                  </a:cubicBezTo>
                  <a:close/>
                  <a:moveTo>
                    <a:pt x="19440" y="20110"/>
                  </a:moveTo>
                  <a:cubicBezTo>
                    <a:pt x="17280" y="20110"/>
                    <a:pt x="17280" y="20110"/>
                    <a:pt x="17280" y="20110"/>
                  </a:cubicBezTo>
                  <a:cubicBezTo>
                    <a:pt x="19440" y="20855"/>
                    <a:pt x="19440" y="20855"/>
                    <a:pt x="19440" y="20855"/>
                  </a:cubicBezTo>
                  <a:cubicBezTo>
                    <a:pt x="19440" y="20855"/>
                    <a:pt x="19440" y="20855"/>
                    <a:pt x="19440" y="20855"/>
                  </a:cubicBezTo>
                  <a:cubicBezTo>
                    <a:pt x="19440" y="20855"/>
                    <a:pt x="19440" y="21600"/>
                    <a:pt x="1944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855"/>
                    <a:pt x="21600" y="20855"/>
                    <a:pt x="21600" y="20855"/>
                  </a:cubicBezTo>
                  <a:cubicBezTo>
                    <a:pt x="21600" y="20110"/>
                    <a:pt x="21600" y="20110"/>
                    <a:pt x="21600" y="20110"/>
                  </a:cubicBezTo>
                  <a:lnTo>
                    <a:pt x="19440" y="20110"/>
                  </a:lnTo>
                  <a:close/>
                  <a:moveTo>
                    <a:pt x="19440" y="2011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" name="AutoShape 7"/>
            <p:cNvSpPr>
              <a:spLocks/>
            </p:cNvSpPr>
            <p:nvPr/>
          </p:nvSpPr>
          <p:spPr bwMode="auto">
            <a:xfrm>
              <a:off x="7778" y="126"/>
              <a:ext cx="5486" cy="29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755" y="19839"/>
                  </a:moveTo>
                  <a:cubicBezTo>
                    <a:pt x="16755" y="19839"/>
                    <a:pt x="16755" y="19839"/>
                    <a:pt x="16755" y="19839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04"/>
                    <a:pt x="16718" y="19704"/>
                    <a:pt x="16718" y="19704"/>
                  </a:cubicBezTo>
                  <a:cubicBezTo>
                    <a:pt x="16718" y="19704"/>
                    <a:pt x="16718" y="19704"/>
                    <a:pt x="16718" y="19704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55" y="19636"/>
                    <a:pt x="16755" y="19636"/>
                    <a:pt x="16755" y="19636"/>
                  </a:cubicBezTo>
                  <a:cubicBezTo>
                    <a:pt x="16792" y="19636"/>
                    <a:pt x="16792" y="19636"/>
                    <a:pt x="16792" y="19636"/>
                  </a:cubicBezTo>
                  <a:cubicBezTo>
                    <a:pt x="16792" y="19569"/>
                    <a:pt x="16792" y="19569"/>
                    <a:pt x="16792" y="19569"/>
                  </a:cubicBezTo>
                  <a:cubicBezTo>
                    <a:pt x="16792" y="19569"/>
                    <a:pt x="16792" y="19569"/>
                    <a:pt x="16792" y="19569"/>
                  </a:cubicBezTo>
                  <a:cubicBezTo>
                    <a:pt x="16792" y="19501"/>
                    <a:pt x="16792" y="19501"/>
                    <a:pt x="16792" y="19501"/>
                  </a:cubicBezTo>
                  <a:cubicBezTo>
                    <a:pt x="16792" y="19501"/>
                    <a:pt x="16792" y="19501"/>
                    <a:pt x="16792" y="19501"/>
                  </a:cubicBezTo>
                  <a:cubicBezTo>
                    <a:pt x="16792" y="19433"/>
                    <a:pt x="16792" y="19433"/>
                    <a:pt x="16792" y="19433"/>
                  </a:cubicBezTo>
                  <a:cubicBezTo>
                    <a:pt x="16792" y="19366"/>
                    <a:pt x="16792" y="19366"/>
                    <a:pt x="16792" y="19366"/>
                  </a:cubicBezTo>
                  <a:cubicBezTo>
                    <a:pt x="16755" y="19366"/>
                    <a:pt x="16755" y="19366"/>
                    <a:pt x="16755" y="19366"/>
                  </a:cubicBezTo>
                  <a:cubicBezTo>
                    <a:pt x="16755" y="19298"/>
                    <a:pt x="16755" y="19298"/>
                    <a:pt x="16755" y="19298"/>
                  </a:cubicBezTo>
                  <a:cubicBezTo>
                    <a:pt x="16755" y="19230"/>
                    <a:pt x="16755" y="19230"/>
                    <a:pt x="16755" y="19230"/>
                  </a:cubicBezTo>
                  <a:cubicBezTo>
                    <a:pt x="16755" y="19162"/>
                    <a:pt x="16755" y="19162"/>
                    <a:pt x="16755" y="19162"/>
                  </a:cubicBezTo>
                  <a:cubicBezTo>
                    <a:pt x="16755" y="19095"/>
                    <a:pt x="16755" y="19095"/>
                    <a:pt x="16755" y="19095"/>
                  </a:cubicBezTo>
                  <a:cubicBezTo>
                    <a:pt x="16718" y="19095"/>
                    <a:pt x="16718" y="19095"/>
                    <a:pt x="16718" y="19095"/>
                  </a:cubicBezTo>
                  <a:cubicBezTo>
                    <a:pt x="16718" y="19027"/>
                    <a:pt x="16718" y="19027"/>
                    <a:pt x="16718" y="19027"/>
                  </a:cubicBezTo>
                  <a:cubicBezTo>
                    <a:pt x="16718" y="18959"/>
                    <a:pt x="16718" y="18959"/>
                    <a:pt x="16718" y="18959"/>
                  </a:cubicBezTo>
                  <a:cubicBezTo>
                    <a:pt x="16681" y="18892"/>
                    <a:pt x="16681" y="18892"/>
                    <a:pt x="16681" y="18892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718" y="18824"/>
                    <a:pt x="16718" y="18824"/>
                    <a:pt x="16718" y="18824"/>
                  </a:cubicBezTo>
                  <a:cubicBezTo>
                    <a:pt x="16718" y="18756"/>
                    <a:pt x="16718" y="18756"/>
                    <a:pt x="16718" y="18756"/>
                  </a:cubicBezTo>
                  <a:cubicBezTo>
                    <a:pt x="16718" y="18756"/>
                    <a:pt x="16718" y="18756"/>
                    <a:pt x="16718" y="18756"/>
                  </a:cubicBezTo>
                  <a:cubicBezTo>
                    <a:pt x="16755" y="18621"/>
                    <a:pt x="16755" y="18621"/>
                    <a:pt x="16755" y="18621"/>
                  </a:cubicBezTo>
                  <a:cubicBezTo>
                    <a:pt x="16792" y="18621"/>
                    <a:pt x="16792" y="18621"/>
                    <a:pt x="16792" y="18621"/>
                  </a:cubicBezTo>
                  <a:cubicBezTo>
                    <a:pt x="16792" y="18621"/>
                    <a:pt x="16792" y="18621"/>
                    <a:pt x="16792" y="18621"/>
                  </a:cubicBezTo>
                  <a:cubicBezTo>
                    <a:pt x="16829" y="18688"/>
                    <a:pt x="16829" y="18688"/>
                    <a:pt x="16829" y="18688"/>
                  </a:cubicBezTo>
                  <a:cubicBezTo>
                    <a:pt x="16940" y="18688"/>
                    <a:pt x="16940" y="18688"/>
                    <a:pt x="16940" y="18688"/>
                  </a:cubicBezTo>
                  <a:cubicBezTo>
                    <a:pt x="16940" y="18688"/>
                    <a:pt x="16940" y="18688"/>
                    <a:pt x="16940" y="18688"/>
                  </a:cubicBezTo>
                  <a:cubicBezTo>
                    <a:pt x="16977" y="18688"/>
                    <a:pt x="16977" y="18688"/>
                    <a:pt x="16977" y="18688"/>
                  </a:cubicBezTo>
                  <a:cubicBezTo>
                    <a:pt x="16977" y="18688"/>
                    <a:pt x="16977" y="18688"/>
                    <a:pt x="16977" y="18688"/>
                  </a:cubicBezTo>
                  <a:cubicBezTo>
                    <a:pt x="16977" y="18621"/>
                    <a:pt x="16977" y="18621"/>
                    <a:pt x="16977" y="18621"/>
                  </a:cubicBezTo>
                  <a:cubicBezTo>
                    <a:pt x="16977" y="18621"/>
                    <a:pt x="16977" y="18621"/>
                    <a:pt x="16977" y="18621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40" y="18485"/>
                    <a:pt x="16940" y="18485"/>
                    <a:pt x="16940" y="18485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282"/>
                    <a:pt x="16977" y="18282"/>
                    <a:pt x="16977" y="18282"/>
                  </a:cubicBezTo>
                  <a:cubicBezTo>
                    <a:pt x="16977" y="18282"/>
                    <a:pt x="16977" y="18282"/>
                    <a:pt x="16977" y="18282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147"/>
                    <a:pt x="16977" y="18147"/>
                    <a:pt x="16977" y="18147"/>
                  </a:cubicBezTo>
                  <a:cubicBezTo>
                    <a:pt x="16977" y="18147"/>
                    <a:pt x="16977" y="18147"/>
                    <a:pt x="16977" y="18147"/>
                  </a:cubicBezTo>
                  <a:cubicBezTo>
                    <a:pt x="16977" y="18079"/>
                    <a:pt x="16977" y="18079"/>
                    <a:pt x="16977" y="18079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876"/>
                    <a:pt x="16977" y="17876"/>
                    <a:pt x="16977" y="17876"/>
                  </a:cubicBezTo>
                  <a:cubicBezTo>
                    <a:pt x="16940" y="17876"/>
                    <a:pt x="16940" y="17876"/>
                    <a:pt x="16940" y="17876"/>
                  </a:cubicBezTo>
                  <a:cubicBezTo>
                    <a:pt x="16977" y="17876"/>
                    <a:pt x="16977" y="17876"/>
                    <a:pt x="16977" y="17876"/>
                  </a:cubicBezTo>
                  <a:cubicBezTo>
                    <a:pt x="16977" y="17808"/>
                    <a:pt x="16977" y="17808"/>
                    <a:pt x="16977" y="17808"/>
                  </a:cubicBezTo>
                  <a:cubicBezTo>
                    <a:pt x="16977" y="17808"/>
                    <a:pt x="16977" y="17808"/>
                    <a:pt x="16977" y="17808"/>
                  </a:cubicBezTo>
                  <a:cubicBezTo>
                    <a:pt x="16940" y="17740"/>
                    <a:pt x="16940" y="17740"/>
                    <a:pt x="16940" y="17740"/>
                  </a:cubicBezTo>
                  <a:cubicBezTo>
                    <a:pt x="16940" y="17740"/>
                    <a:pt x="16940" y="17740"/>
                    <a:pt x="16940" y="17740"/>
                  </a:cubicBezTo>
                  <a:cubicBezTo>
                    <a:pt x="16977" y="17673"/>
                    <a:pt x="16977" y="17673"/>
                    <a:pt x="16977" y="17673"/>
                  </a:cubicBezTo>
                  <a:cubicBezTo>
                    <a:pt x="16977" y="17673"/>
                    <a:pt x="16977" y="17673"/>
                    <a:pt x="16977" y="17673"/>
                  </a:cubicBezTo>
                  <a:cubicBezTo>
                    <a:pt x="17014" y="17673"/>
                    <a:pt x="17014" y="17673"/>
                    <a:pt x="17014" y="17673"/>
                  </a:cubicBezTo>
                  <a:cubicBezTo>
                    <a:pt x="17014" y="17605"/>
                    <a:pt x="17014" y="17605"/>
                    <a:pt x="17014" y="17605"/>
                  </a:cubicBezTo>
                  <a:cubicBezTo>
                    <a:pt x="17014" y="17537"/>
                    <a:pt x="17014" y="17537"/>
                    <a:pt x="17014" y="17537"/>
                  </a:cubicBezTo>
                  <a:cubicBezTo>
                    <a:pt x="16977" y="17537"/>
                    <a:pt x="16977" y="17537"/>
                    <a:pt x="16977" y="17537"/>
                  </a:cubicBezTo>
                  <a:cubicBezTo>
                    <a:pt x="16977" y="17470"/>
                    <a:pt x="16977" y="17470"/>
                    <a:pt x="16977" y="17470"/>
                  </a:cubicBezTo>
                  <a:cubicBezTo>
                    <a:pt x="16977" y="17470"/>
                    <a:pt x="16977" y="17470"/>
                    <a:pt x="16977" y="17470"/>
                  </a:cubicBezTo>
                  <a:cubicBezTo>
                    <a:pt x="16940" y="17402"/>
                    <a:pt x="16940" y="17402"/>
                    <a:pt x="16940" y="17402"/>
                  </a:cubicBezTo>
                  <a:cubicBezTo>
                    <a:pt x="16940" y="17402"/>
                    <a:pt x="16940" y="17402"/>
                    <a:pt x="16940" y="17402"/>
                  </a:cubicBezTo>
                  <a:cubicBezTo>
                    <a:pt x="16940" y="17334"/>
                    <a:pt x="16940" y="17334"/>
                    <a:pt x="16940" y="17334"/>
                  </a:cubicBezTo>
                  <a:cubicBezTo>
                    <a:pt x="16940" y="17334"/>
                    <a:pt x="16940" y="17334"/>
                    <a:pt x="16940" y="17334"/>
                  </a:cubicBezTo>
                  <a:cubicBezTo>
                    <a:pt x="16940" y="17266"/>
                    <a:pt x="16940" y="17266"/>
                    <a:pt x="16940" y="17266"/>
                  </a:cubicBezTo>
                  <a:cubicBezTo>
                    <a:pt x="16903" y="17266"/>
                    <a:pt x="16903" y="17266"/>
                    <a:pt x="16903" y="17266"/>
                  </a:cubicBezTo>
                  <a:cubicBezTo>
                    <a:pt x="16866" y="17266"/>
                    <a:pt x="16866" y="17266"/>
                    <a:pt x="16866" y="17266"/>
                  </a:cubicBezTo>
                  <a:cubicBezTo>
                    <a:pt x="16866" y="17266"/>
                    <a:pt x="16866" y="17266"/>
                    <a:pt x="16866" y="17266"/>
                  </a:cubicBezTo>
                  <a:cubicBezTo>
                    <a:pt x="16829" y="17266"/>
                    <a:pt x="16829" y="17266"/>
                    <a:pt x="16829" y="17266"/>
                  </a:cubicBezTo>
                  <a:cubicBezTo>
                    <a:pt x="16792" y="17266"/>
                    <a:pt x="16792" y="17266"/>
                    <a:pt x="16792" y="17266"/>
                  </a:cubicBezTo>
                  <a:cubicBezTo>
                    <a:pt x="16792" y="17266"/>
                    <a:pt x="16792" y="17266"/>
                    <a:pt x="16792" y="17266"/>
                  </a:cubicBezTo>
                  <a:cubicBezTo>
                    <a:pt x="16792" y="17334"/>
                    <a:pt x="16792" y="17334"/>
                    <a:pt x="16792" y="17334"/>
                  </a:cubicBezTo>
                  <a:cubicBezTo>
                    <a:pt x="16755" y="17334"/>
                    <a:pt x="16755" y="17334"/>
                    <a:pt x="16755" y="17334"/>
                  </a:cubicBezTo>
                  <a:cubicBezTo>
                    <a:pt x="16755" y="17334"/>
                    <a:pt x="16755" y="17334"/>
                    <a:pt x="16755" y="17334"/>
                  </a:cubicBezTo>
                  <a:cubicBezTo>
                    <a:pt x="16755" y="17402"/>
                    <a:pt x="16755" y="17402"/>
                    <a:pt x="16755" y="17402"/>
                  </a:cubicBezTo>
                  <a:cubicBezTo>
                    <a:pt x="16718" y="17402"/>
                    <a:pt x="16718" y="17402"/>
                    <a:pt x="16718" y="17402"/>
                  </a:cubicBezTo>
                  <a:cubicBezTo>
                    <a:pt x="16681" y="17402"/>
                    <a:pt x="16681" y="17402"/>
                    <a:pt x="16681" y="17402"/>
                  </a:cubicBezTo>
                  <a:cubicBezTo>
                    <a:pt x="16681" y="17470"/>
                    <a:pt x="16681" y="17470"/>
                    <a:pt x="16681" y="17470"/>
                  </a:cubicBezTo>
                  <a:cubicBezTo>
                    <a:pt x="16681" y="17470"/>
                    <a:pt x="16681" y="17470"/>
                    <a:pt x="16681" y="17470"/>
                  </a:cubicBezTo>
                  <a:cubicBezTo>
                    <a:pt x="16644" y="17537"/>
                    <a:pt x="16644" y="17537"/>
                    <a:pt x="16644" y="17537"/>
                  </a:cubicBezTo>
                  <a:cubicBezTo>
                    <a:pt x="16644" y="17537"/>
                    <a:pt x="16644" y="17537"/>
                    <a:pt x="16644" y="17537"/>
                  </a:cubicBezTo>
                  <a:cubicBezTo>
                    <a:pt x="16644" y="17605"/>
                    <a:pt x="16644" y="17605"/>
                    <a:pt x="16644" y="17605"/>
                  </a:cubicBezTo>
                  <a:cubicBezTo>
                    <a:pt x="16644" y="17605"/>
                    <a:pt x="16644" y="17605"/>
                    <a:pt x="16644" y="17605"/>
                  </a:cubicBezTo>
                  <a:cubicBezTo>
                    <a:pt x="16607" y="17605"/>
                    <a:pt x="16607" y="17605"/>
                    <a:pt x="16607" y="17605"/>
                  </a:cubicBezTo>
                  <a:cubicBezTo>
                    <a:pt x="16570" y="17673"/>
                    <a:pt x="16570" y="17673"/>
                    <a:pt x="16570" y="17673"/>
                  </a:cubicBezTo>
                  <a:cubicBezTo>
                    <a:pt x="16570" y="17673"/>
                    <a:pt x="16570" y="17673"/>
                    <a:pt x="16570" y="17673"/>
                  </a:cubicBezTo>
                  <a:cubicBezTo>
                    <a:pt x="16533" y="17673"/>
                    <a:pt x="16533" y="17673"/>
                    <a:pt x="16533" y="17673"/>
                  </a:cubicBezTo>
                  <a:cubicBezTo>
                    <a:pt x="16533" y="17673"/>
                    <a:pt x="16533" y="17673"/>
                    <a:pt x="16533" y="17673"/>
                  </a:cubicBezTo>
                  <a:cubicBezTo>
                    <a:pt x="16496" y="17673"/>
                    <a:pt x="16496" y="17673"/>
                    <a:pt x="16496" y="17673"/>
                  </a:cubicBezTo>
                  <a:cubicBezTo>
                    <a:pt x="16496" y="17673"/>
                    <a:pt x="16496" y="17673"/>
                    <a:pt x="16496" y="17673"/>
                  </a:cubicBezTo>
                  <a:cubicBezTo>
                    <a:pt x="16459" y="17605"/>
                    <a:pt x="16459" y="17605"/>
                    <a:pt x="16459" y="17605"/>
                  </a:cubicBezTo>
                  <a:cubicBezTo>
                    <a:pt x="16459" y="17605"/>
                    <a:pt x="16459" y="17605"/>
                    <a:pt x="16459" y="17605"/>
                  </a:cubicBezTo>
                  <a:cubicBezTo>
                    <a:pt x="16422" y="17673"/>
                    <a:pt x="16422" y="17673"/>
                    <a:pt x="16422" y="17673"/>
                  </a:cubicBezTo>
                  <a:cubicBezTo>
                    <a:pt x="16385" y="17673"/>
                    <a:pt x="16385" y="17673"/>
                    <a:pt x="16385" y="17673"/>
                  </a:cubicBezTo>
                  <a:cubicBezTo>
                    <a:pt x="16385" y="17605"/>
                    <a:pt x="16385" y="17605"/>
                    <a:pt x="16385" y="17605"/>
                  </a:cubicBezTo>
                  <a:cubicBezTo>
                    <a:pt x="16385" y="17605"/>
                    <a:pt x="16385" y="17605"/>
                    <a:pt x="16385" y="17605"/>
                  </a:cubicBezTo>
                  <a:cubicBezTo>
                    <a:pt x="16348" y="17537"/>
                    <a:pt x="16348" y="17537"/>
                    <a:pt x="16348" y="17537"/>
                  </a:cubicBezTo>
                  <a:cubicBezTo>
                    <a:pt x="16311" y="17470"/>
                    <a:pt x="16311" y="17470"/>
                    <a:pt x="16311" y="17470"/>
                  </a:cubicBezTo>
                  <a:cubicBezTo>
                    <a:pt x="16311" y="17470"/>
                    <a:pt x="16311" y="17470"/>
                    <a:pt x="16311" y="17470"/>
                  </a:cubicBezTo>
                  <a:cubicBezTo>
                    <a:pt x="16348" y="17470"/>
                    <a:pt x="16348" y="17470"/>
                    <a:pt x="16348" y="17470"/>
                  </a:cubicBezTo>
                  <a:cubicBezTo>
                    <a:pt x="16348" y="17402"/>
                    <a:pt x="16348" y="17402"/>
                    <a:pt x="16348" y="17402"/>
                  </a:cubicBezTo>
                  <a:cubicBezTo>
                    <a:pt x="16311" y="17334"/>
                    <a:pt x="16311" y="17334"/>
                    <a:pt x="16311" y="17334"/>
                  </a:cubicBezTo>
                  <a:cubicBezTo>
                    <a:pt x="16311" y="17266"/>
                    <a:pt x="16311" y="17266"/>
                    <a:pt x="16311" y="17266"/>
                  </a:cubicBezTo>
                  <a:cubicBezTo>
                    <a:pt x="16311" y="17266"/>
                    <a:pt x="16311" y="17266"/>
                    <a:pt x="16311" y="17266"/>
                  </a:cubicBezTo>
                  <a:cubicBezTo>
                    <a:pt x="16274" y="17266"/>
                    <a:pt x="16274" y="17266"/>
                    <a:pt x="16274" y="17266"/>
                  </a:cubicBezTo>
                  <a:cubicBezTo>
                    <a:pt x="16274" y="17199"/>
                    <a:pt x="16274" y="17199"/>
                    <a:pt x="16274" y="17199"/>
                  </a:cubicBezTo>
                  <a:cubicBezTo>
                    <a:pt x="16311" y="17199"/>
                    <a:pt x="16311" y="17199"/>
                    <a:pt x="16311" y="17199"/>
                  </a:cubicBezTo>
                  <a:cubicBezTo>
                    <a:pt x="16311" y="17131"/>
                    <a:pt x="16311" y="17131"/>
                    <a:pt x="16311" y="17131"/>
                  </a:cubicBezTo>
                  <a:cubicBezTo>
                    <a:pt x="16311" y="17131"/>
                    <a:pt x="16311" y="17131"/>
                    <a:pt x="16311" y="17131"/>
                  </a:cubicBezTo>
                  <a:cubicBezTo>
                    <a:pt x="16274" y="17131"/>
                    <a:pt x="16274" y="17131"/>
                    <a:pt x="16274" y="17131"/>
                  </a:cubicBezTo>
                  <a:cubicBezTo>
                    <a:pt x="16274" y="17199"/>
                    <a:pt x="16274" y="17199"/>
                    <a:pt x="16274" y="17199"/>
                  </a:cubicBezTo>
                  <a:cubicBezTo>
                    <a:pt x="16237" y="17199"/>
                    <a:pt x="16237" y="17199"/>
                    <a:pt x="16237" y="17199"/>
                  </a:cubicBezTo>
                  <a:cubicBezTo>
                    <a:pt x="16237" y="17199"/>
                    <a:pt x="16237" y="17199"/>
                    <a:pt x="16237" y="17199"/>
                  </a:cubicBezTo>
                  <a:cubicBezTo>
                    <a:pt x="16200" y="17199"/>
                    <a:pt x="16200" y="17199"/>
                    <a:pt x="16200" y="17199"/>
                  </a:cubicBezTo>
                  <a:cubicBezTo>
                    <a:pt x="16200" y="17131"/>
                    <a:pt x="16200" y="17131"/>
                    <a:pt x="16200" y="17131"/>
                  </a:cubicBezTo>
                  <a:cubicBezTo>
                    <a:pt x="16163" y="17131"/>
                    <a:pt x="16163" y="17131"/>
                    <a:pt x="16163" y="17131"/>
                  </a:cubicBezTo>
                  <a:cubicBezTo>
                    <a:pt x="16163" y="17131"/>
                    <a:pt x="16163" y="17131"/>
                    <a:pt x="16163" y="17131"/>
                  </a:cubicBezTo>
                  <a:cubicBezTo>
                    <a:pt x="16126" y="17131"/>
                    <a:pt x="16126" y="17131"/>
                    <a:pt x="16126" y="17131"/>
                  </a:cubicBezTo>
                  <a:cubicBezTo>
                    <a:pt x="16126" y="17063"/>
                    <a:pt x="16126" y="17063"/>
                    <a:pt x="16126" y="17063"/>
                  </a:cubicBezTo>
                  <a:cubicBezTo>
                    <a:pt x="16126" y="17063"/>
                    <a:pt x="16126" y="17063"/>
                    <a:pt x="16126" y="17063"/>
                  </a:cubicBezTo>
                  <a:cubicBezTo>
                    <a:pt x="16089" y="17063"/>
                    <a:pt x="16089" y="17063"/>
                    <a:pt x="16089" y="17063"/>
                  </a:cubicBezTo>
                  <a:cubicBezTo>
                    <a:pt x="16089" y="17063"/>
                    <a:pt x="16089" y="17063"/>
                    <a:pt x="16089" y="17063"/>
                  </a:cubicBezTo>
                  <a:cubicBezTo>
                    <a:pt x="16089" y="16996"/>
                    <a:pt x="16089" y="16996"/>
                    <a:pt x="16089" y="16996"/>
                  </a:cubicBezTo>
                  <a:cubicBezTo>
                    <a:pt x="16052" y="16996"/>
                    <a:pt x="16052" y="16996"/>
                    <a:pt x="16052" y="16996"/>
                  </a:cubicBezTo>
                  <a:cubicBezTo>
                    <a:pt x="16052" y="16996"/>
                    <a:pt x="16052" y="16996"/>
                    <a:pt x="16052" y="16996"/>
                  </a:cubicBezTo>
                  <a:cubicBezTo>
                    <a:pt x="16052" y="16928"/>
                    <a:pt x="16052" y="16928"/>
                    <a:pt x="16052" y="16928"/>
                  </a:cubicBezTo>
                  <a:cubicBezTo>
                    <a:pt x="16015" y="16928"/>
                    <a:pt x="16015" y="16928"/>
                    <a:pt x="16015" y="16928"/>
                  </a:cubicBezTo>
                  <a:cubicBezTo>
                    <a:pt x="16015" y="16928"/>
                    <a:pt x="16015" y="16928"/>
                    <a:pt x="16015" y="16928"/>
                  </a:cubicBezTo>
                  <a:cubicBezTo>
                    <a:pt x="16015" y="16996"/>
                    <a:pt x="16015" y="16996"/>
                    <a:pt x="16015" y="16996"/>
                  </a:cubicBezTo>
                  <a:cubicBezTo>
                    <a:pt x="15978" y="16928"/>
                    <a:pt x="15978" y="16928"/>
                    <a:pt x="15978" y="16928"/>
                  </a:cubicBezTo>
                  <a:cubicBezTo>
                    <a:pt x="15978" y="16996"/>
                    <a:pt x="15978" y="16996"/>
                    <a:pt x="15978" y="16996"/>
                  </a:cubicBezTo>
                  <a:cubicBezTo>
                    <a:pt x="15978" y="16996"/>
                    <a:pt x="15978" y="16996"/>
                    <a:pt x="15978" y="16996"/>
                  </a:cubicBezTo>
                  <a:cubicBezTo>
                    <a:pt x="15941" y="16996"/>
                    <a:pt x="15941" y="16996"/>
                    <a:pt x="15941" y="16996"/>
                  </a:cubicBezTo>
                  <a:cubicBezTo>
                    <a:pt x="15941" y="16928"/>
                    <a:pt x="15941" y="16928"/>
                    <a:pt x="15941" y="16928"/>
                  </a:cubicBezTo>
                  <a:cubicBezTo>
                    <a:pt x="15904" y="16928"/>
                    <a:pt x="15904" y="16928"/>
                    <a:pt x="15904" y="16928"/>
                  </a:cubicBezTo>
                  <a:cubicBezTo>
                    <a:pt x="15867" y="16928"/>
                    <a:pt x="15867" y="16928"/>
                    <a:pt x="15867" y="16928"/>
                  </a:cubicBezTo>
                  <a:cubicBezTo>
                    <a:pt x="15867" y="16928"/>
                    <a:pt x="15867" y="16928"/>
                    <a:pt x="15867" y="16928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30" y="16928"/>
                    <a:pt x="15830" y="16928"/>
                    <a:pt x="15830" y="16928"/>
                  </a:cubicBezTo>
                  <a:cubicBezTo>
                    <a:pt x="15793" y="16860"/>
                    <a:pt x="15793" y="16860"/>
                    <a:pt x="15793" y="16860"/>
                  </a:cubicBezTo>
                  <a:cubicBezTo>
                    <a:pt x="15793" y="16928"/>
                    <a:pt x="15793" y="16928"/>
                    <a:pt x="15793" y="16928"/>
                  </a:cubicBezTo>
                  <a:cubicBezTo>
                    <a:pt x="15793" y="16860"/>
                    <a:pt x="15793" y="16860"/>
                    <a:pt x="15793" y="16860"/>
                  </a:cubicBezTo>
                  <a:cubicBezTo>
                    <a:pt x="15756" y="16928"/>
                    <a:pt x="15756" y="16928"/>
                    <a:pt x="15756" y="16928"/>
                  </a:cubicBezTo>
                  <a:cubicBezTo>
                    <a:pt x="15756" y="16860"/>
                    <a:pt x="15756" y="16860"/>
                    <a:pt x="15756" y="16860"/>
                  </a:cubicBezTo>
                  <a:cubicBezTo>
                    <a:pt x="15719" y="16860"/>
                    <a:pt x="15719" y="16860"/>
                    <a:pt x="15719" y="16860"/>
                  </a:cubicBezTo>
                  <a:cubicBezTo>
                    <a:pt x="15719" y="16860"/>
                    <a:pt x="15719" y="16860"/>
                    <a:pt x="15719" y="16860"/>
                  </a:cubicBezTo>
                  <a:cubicBezTo>
                    <a:pt x="15682" y="16792"/>
                    <a:pt x="15682" y="16792"/>
                    <a:pt x="15682" y="16792"/>
                  </a:cubicBezTo>
                  <a:cubicBezTo>
                    <a:pt x="15645" y="16725"/>
                    <a:pt x="15645" y="16725"/>
                    <a:pt x="15645" y="16725"/>
                  </a:cubicBezTo>
                  <a:cubicBezTo>
                    <a:pt x="15645" y="16657"/>
                    <a:pt x="15645" y="16657"/>
                    <a:pt x="15645" y="16657"/>
                  </a:cubicBezTo>
                  <a:cubicBezTo>
                    <a:pt x="15645" y="16657"/>
                    <a:pt x="15645" y="16657"/>
                    <a:pt x="15645" y="16657"/>
                  </a:cubicBezTo>
                  <a:cubicBezTo>
                    <a:pt x="15608" y="16657"/>
                    <a:pt x="15608" y="16657"/>
                    <a:pt x="15608" y="16657"/>
                  </a:cubicBezTo>
                  <a:cubicBezTo>
                    <a:pt x="15608" y="16589"/>
                    <a:pt x="15608" y="16589"/>
                    <a:pt x="15608" y="16589"/>
                  </a:cubicBezTo>
                  <a:cubicBezTo>
                    <a:pt x="15608" y="16589"/>
                    <a:pt x="15608" y="16589"/>
                    <a:pt x="15608" y="16589"/>
                  </a:cubicBezTo>
                  <a:cubicBezTo>
                    <a:pt x="15608" y="16522"/>
                    <a:pt x="15608" y="16522"/>
                    <a:pt x="15608" y="16522"/>
                  </a:cubicBezTo>
                  <a:cubicBezTo>
                    <a:pt x="15571" y="16522"/>
                    <a:pt x="15571" y="16522"/>
                    <a:pt x="15571" y="16522"/>
                  </a:cubicBezTo>
                  <a:cubicBezTo>
                    <a:pt x="15571" y="16454"/>
                    <a:pt x="15571" y="16454"/>
                    <a:pt x="15571" y="16454"/>
                  </a:cubicBezTo>
                  <a:cubicBezTo>
                    <a:pt x="15534" y="16386"/>
                    <a:pt x="15534" y="16386"/>
                    <a:pt x="15534" y="16386"/>
                  </a:cubicBezTo>
                  <a:cubicBezTo>
                    <a:pt x="15497" y="16318"/>
                    <a:pt x="15497" y="16318"/>
                    <a:pt x="15497" y="16318"/>
                  </a:cubicBezTo>
                  <a:cubicBezTo>
                    <a:pt x="15497" y="16251"/>
                    <a:pt x="15497" y="16251"/>
                    <a:pt x="15497" y="16251"/>
                  </a:cubicBezTo>
                  <a:cubicBezTo>
                    <a:pt x="15460" y="16251"/>
                    <a:pt x="15460" y="16251"/>
                    <a:pt x="15460" y="16251"/>
                  </a:cubicBezTo>
                  <a:cubicBezTo>
                    <a:pt x="15460" y="16251"/>
                    <a:pt x="15460" y="16251"/>
                    <a:pt x="15460" y="16251"/>
                  </a:cubicBezTo>
                  <a:cubicBezTo>
                    <a:pt x="15423" y="16251"/>
                    <a:pt x="15423" y="16251"/>
                    <a:pt x="15423" y="16251"/>
                  </a:cubicBezTo>
                  <a:cubicBezTo>
                    <a:pt x="15460" y="16183"/>
                    <a:pt x="15460" y="16183"/>
                    <a:pt x="15460" y="16183"/>
                  </a:cubicBezTo>
                  <a:cubicBezTo>
                    <a:pt x="15460" y="16183"/>
                    <a:pt x="15460" y="16183"/>
                    <a:pt x="15460" y="16183"/>
                  </a:cubicBezTo>
                  <a:cubicBezTo>
                    <a:pt x="15423" y="16183"/>
                    <a:pt x="15423" y="16183"/>
                    <a:pt x="15423" y="16183"/>
                  </a:cubicBezTo>
                  <a:cubicBezTo>
                    <a:pt x="15423" y="16115"/>
                    <a:pt x="15423" y="16115"/>
                    <a:pt x="15423" y="16115"/>
                  </a:cubicBezTo>
                  <a:cubicBezTo>
                    <a:pt x="15386" y="16115"/>
                    <a:pt x="15386" y="16115"/>
                    <a:pt x="15386" y="16115"/>
                  </a:cubicBezTo>
                  <a:cubicBezTo>
                    <a:pt x="15386" y="16048"/>
                    <a:pt x="15386" y="16048"/>
                    <a:pt x="15386" y="16048"/>
                  </a:cubicBezTo>
                  <a:cubicBezTo>
                    <a:pt x="15386" y="16048"/>
                    <a:pt x="15386" y="16048"/>
                    <a:pt x="15386" y="16048"/>
                  </a:cubicBezTo>
                  <a:cubicBezTo>
                    <a:pt x="15349" y="15980"/>
                    <a:pt x="15349" y="15980"/>
                    <a:pt x="15349" y="15980"/>
                  </a:cubicBezTo>
                  <a:cubicBezTo>
                    <a:pt x="15312" y="15912"/>
                    <a:pt x="15312" y="15912"/>
                    <a:pt x="15312" y="15912"/>
                  </a:cubicBezTo>
                  <a:cubicBezTo>
                    <a:pt x="15312" y="15912"/>
                    <a:pt x="15312" y="15912"/>
                    <a:pt x="15312" y="15912"/>
                  </a:cubicBezTo>
                  <a:cubicBezTo>
                    <a:pt x="15312" y="15845"/>
                    <a:pt x="15312" y="15845"/>
                    <a:pt x="15312" y="15845"/>
                  </a:cubicBezTo>
                  <a:cubicBezTo>
                    <a:pt x="15312" y="15845"/>
                    <a:pt x="15312" y="15845"/>
                    <a:pt x="15312" y="15845"/>
                  </a:cubicBezTo>
                  <a:cubicBezTo>
                    <a:pt x="15275" y="15845"/>
                    <a:pt x="15275" y="15845"/>
                    <a:pt x="15275" y="15845"/>
                  </a:cubicBezTo>
                  <a:cubicBezTo>
                    <a:pt x="15275" y="15845"/>
                    <a:pt x="15275" y="15845"/>
                    <a:pt x="15275" y="15845"/>
                  </a:cubicBezTo>
                  <a:cubicBezTo>
                    <a:pt x="15275" y="15777"/>
                    <a:pt x="15275" y="15777"/>
                    <a:pt x="15275" y="15777"/>
                  </a:cubicBezTo>
                  <a:cubicBezTo>
                    <a:pt x="15275" y="15777"/>
                    <a:pt x="15275" y="15777"/>
                    <a:pt x="15275" y="15777"/>
                  </a:cubicBezTo>
                  <a:cubicBezTo>
                    <a:pt x="15275" y="15709"/>
                    <a:pt x="15275" y="15709"/>
                    <a:pt x="15275" y="15709"/>
                  </a:cubicBezTo>
                  <a:cubicBezTo>
                    <a:pt x="15238" y="15709"/>
                    <a:pt x="15238" y="15709"/>
                    <a:pt x="15238" y="15709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01" y="15641"/>
                    <a:pt x="15201" y="15641"/>
                    <a:pt x="15201" y="15641"/>
                  </a:cubicBezTo>
                  <a:cubicBezTo>
                    <a:pt x="15164" y="15641"/>
                    <a:pt x="15164" y="15641"/>
                    <a:pt x="15164" y="15641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06"/>
                    <a:pt x="15164" y="15506"/>
                    <a:pt x="15164" y="15506"/>
                  </a:cubicBezTo>
                  <a:cubicBezTo>
                    <a:pt x="15127" y="15574"/>
                    <a:pt x="15127" y="15574"/>
                    <a:pt x="15127" y="15574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090" y="15506"/>
                    <a:pt x="15090" y="15506"/>
                    <a:pt x="15090" y="15506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090" y="15438"/>
                    <a:pt x="15090" y="15438"/>
                    <a:pt x="15090" y="15438"/>
                  </a:cubicBezTo>
                  <a:cubicBezTo>
                    <a:pt x="15090" y="15438"/>
                    <a:pt x="15090" y="15438"/>
                    <a:pt x="15090" y="15438"/>
                  </a:cubicBezTo>
                  <a:cubicBezTo>
                    <a:pt x="15053" y="15438"/>
                    <a:pt x="15053" y="15438"/>
                    <a:pt x="15053" y="15438"/>
                  </a:cubicBezTo>
                  <a:cubicBezTo>
                    <a:pt x="15053" y="15438"/>
                    <a:pt x="15053" y="15438"/>
                    <a:pt x="15053" y="15438"/>
                  </a:cubicBezTo>
                  <a:cubicBezTo>
                    <a:pt x="15016" y="15438"/>
                    <a:pt x="15016" y="15438"/>
                    <a:pt x="15016" y="15438"/>
                  </a:cubicBezTo>
                  <a:cubicBezTo>
                    <a:pt x="15016" y="15438"/>
                    <a:pt x="15016" y="15438"/>
                    <a:pt x="15016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506"/>
                    <a:pt x="14979" y="15506"/>
                    <a:pt x="14979" y="15506"/>
                  </a:cubicBezTo>
                  <a:cubicBezTo>
                    <a:pt x="14942" y="15438"/>
                    <a:pt x="14942" y="15438"/>
                    <a:pt x="14942" y="15438"/>
                  </a:cubicBezTo>
                  <a:cubicBezTo>
                    <a:pt x="14942" y="15438"/>
                    <a:pt x="14942" y="15438"/>
                    <a:pt x="14942" y="15438"/>
                  </a:cubicBezTo>
                  <a:cubicBezTo>
                    <a:pt x="14905" y="15438"/>
                    <a:pt x="14905" y="15438"/>
                    <a:pt x="14905" y="15438"/>
                  </a:cubicBezTo>
                  <a:cubicBezTo>
                    <a:pt x="14868" y="15438"/>
                    <a:pt x="14868" y="15438"/>
                    <a:pt x="14868" y="15438"/>
                  </a:cubicBezTo>
                  <a:cubicBezTo>
                    <a:pt x="14868" y="15438"/>
                    <a:pt x="14868" y="15438"/>
                    <a:pt x="14868" y="15438"/>
                  </a:cubicBezTo>
                  <a:cubicBezTo>
                    <a:pt x="14832" y="15371"/>
                    <a:pt x="14832" y="15371"/>
                    <a:pt x="14832" y="15371"/>
                  </a:cubicBezTo>
                  <a:cubicBezTo>
                    <a:pt x="14795" y="15371"/>
                    <a:pt x="14795" y="15371"/>
                    <a:pt x="14795" y="15371"/>
                  </a:cubicBezTo>
                  <a:cubicBezTo>
                    <a:pt x="14758" y="15371"/>
                    <a:pt x="14758" y="15371"/>
                    <a:pt x="14758" y="15371"/>
                  </a:cubicBezTo>
                  <a:cubicBezTo>
                    <a:pt x="14758" y="15371"/>
                    <a:pt x="14758" y="15371"/>
                    <a:pt x="14758" y="15371"/>
                  </a:cubicBezTo>
                  <a:cubicBezTo>
                    <a:pt x="14721" y="15371"/>
                    <a:pt x="14721" y="15371"/>
                    <a:pt x="14721" y="15371"/>
                  </a:cubicBezTo>
                  <a:cubicBezTo>
                    <a:pt x="14721" y="15371"/>
                    <a:pt x="14721" y="15371"/>
                    <a:pt x="14721" y="15371"/>
                  </a:cubicBezTo>
                  <a:cubicBezTo>
                    <a:pt x="14684" y="15371"/>
                    <a:pt x="14684" y="15371"/>
                    <a:pt x="14684" y="15371"/>
                  </a:cubicBezTo>
                  <a:cubicBezTo>
                    <a:pt x="14647" y="15371"/>
                    <a:pt x="14647" y="15371"/>
                    <a:pt x="14647" y="15371"/>
                  </a:cubicBezTo>
                  <a:cubicBezTo>
                    <a:pt x="14647" y="15371"/>
                    <a:pt x="14647" y="15371"/>
                    <a:pt x="14647" y="15371"/>
                  </a:cubicBezTo>
                  <a:cubicBezTo>
                    <a:pt x="14647" y="15438"/>
                    <a:pt x="14647" y="15438"/>
                    <a:pt x="14647" y="15438"/>
                  </a:cubicBezTo>
                  <a:cubicBezTo>
                    <a:pt x="14610" y="15438"/>
                    <a:pt x="14610" y="15438"/>
                    <a:pt x="14610" y="15438"/>
                  </a:cubicBezTo>
                  <a:cubicBezTo>
                    <a:pt x="14573" y="15438"/>
                    <a:pt x="14573" y="15438"/>
                    <a:pt x="14573" y="15438"/>
                  </a:cubicBezTo>
                  <a:cubicBezTo>
                    <a:pt x="14536" y="15438"/>
                    <a:pt x="14536" y="15438"/>
                    <a:pt x="14536" y="15438"/>
                  </a:cubicBezTo>
                  <a:cubicBezTo>
                    <a:pt x="14536" y="15438"/>
                    <a:pt x="14536" y="15438"/>
                    <a:pt x="14536" y="15438"/>
                  </a:cubicBezTo>
                  <a:cubicBezTo>
                    <a:pt x="14499" y="15438"/>
                    <a:pt x="14499" y="15438"/>
                    <a:pt x="14499" y="15438"/>
                  </a:cubicBezTo>
                  <a:cubicBezTo>
                    <a:pt x="14499" y="15506"/>
                    <a:pt x="14499" y="15506"/>
                    <a:pt x="14499" y="15506"/>
                  </a:cubicBezTo>
                  <a:cubicBezTo>
                    <a:pt x="14462" y="15506"/>
                    <a:pt x="14462" y="15506"/>
                    <a:pt x="14462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388" y="15506"/>
                    <a:pt x="14388" y="15506"/>
                    <a:pt x="14388" y="15506"/>
                  </a:cubicBezTo>
                  <a:cubicBezTo>
                    <a:pt x="14351" y="15574"/>
                    <a:pt x="14351" y="15574"/>
                    <a:pt x="14351" y="15574"/>
                  </a:cubicBezTo>
                  <a:cubicBezTo>
                    <a:pt x="14314" y="15574"/>
                    <a:pt x="14314" y="15574"/>
                    <a:pt x="14314" y="15574"/>
                  </a:cubicBezTo>
                  <a:cubicBezTo>
                    <a:pt x="14314" y="15574"/>
                    <a:pt x="14314" y="15574"/>
                    <a:pt x="14314" y="15574"/>
                  </a:cubicBezTo>
                  <a:cubicBezTo>
                    <a:pt x="14314" y="15641"/>
                    <a:pt x="14314" y="15641"/>
                    <a:pt x="14314" y="15641"/>
                  </a:cubicBezTo>
                  <a:cubicBezTo>
                    <a:pt x="14277" y="15709"/>
                    <a:pt x="14277" y="15709"/>
                    <a:pt x="14277" y="15709"/>
                  </a:cubicBezTo>
                  <a:cubicBezTo>
                    <a:pt x="14277" y="15709"/>
                    <a:pt x="14277" y="15709"/>
                    <a:pt x="14277" y="15709"/>
                  </a:cubicBezTo>
                  <a:cubicBezTo>
                    <a:pt x="14277" y="15777"/>
                    <a:pt x="14277" y="15777"/>
                    <a:pt x="14277" y="15777"/>
                  </a:cubicBezTo>
                  <a:cubicBezTo>
                    <a:pt x="14277" y="15777"/>
                    <a:pt x="14277" y="15777"/>
                    <a:pt x="14277" y="15777"/>
                  </a:cubicBezTo>
                  <a:cubicBezTo>
                    <a:pt x="14277" y="15845"/>
                    <a:pt x="14277" y="15845"/>
                    <a:pt x="14277" y="15845"/>
                  </a:cubicBezTo>
                  <a:cubicBezTo>
                    <a:pt x="14277" y="15845"/>
                    <a:pt x="14277" y="15845"/>
                    <a:pt x="14277" y="15845"/>
                  </a:cubicBezTo>
                  <a:cubicBezTo>
                    <a:pt x="14314" y="15845"/>
                    <a:pt x="14314" y="15845"/>
                    <a:pt x="14314" y="15845"/>
                  </a:cubicBezTo>
                  <a:cubicBezTo>
                    <a:pt x="14351" y="15845"/>
                    <a:pt x="14351" y="15845"/>
                    <a:pt x="14351" y="15845"/>
                  </a:cubicBezTo>
                  <a:cubicBezTo>
                    <a:pt x="14351" y="15845"/>
                    <a:pt x="14351" y="15845"/>
                    <a:pt x="14351" y="15845"/>
                  </a:cubicBezTo>
                  <a:cubicBezTo>
                    <a:pt x="14388" y="15845"/>
                    <a:pt x="14388" y="15845"/>
                    <a:pt x="14388" y="15845"/>
                  </a:cubicBezTo>
                  <a:cubicBezTo>
                    <a:pt x="14388" y="15912"/>
                    <a:pt x="14388" y="15912"/>
                    <a:pt x="14388" y="15912"/>
                  </a:cubicBezTo>
                  <a:cubicBezTo>
                    <a:pt x="14425" y="15912"/>
                    <a:pt x="14425" y="15912"/>
                    <a:pt x="14425" y="15912"/>
                  </a:cubicBezTo>
                  <a:cubicBezTo>
                    <a:pt x="14425" y="15980"/>
                    <a:pt x="14425" y="15980"/>
                    <a:pt x="14425" y="15980"/>
                  </a:cubicBezTo>
                  <a:cubicBezTo>
                    <a:pt x="14425" y="15980"/>
                    <a:pt x="14425" y="15980"/>
                    <a:pt x="14425" y="15980"/>
                  </a:cubicBezTo>
                  <a:cubicBezTo>
                    <a:pt x="14462" y="16048"/>
                    <a:pt x="14462" y="16048"/>
                    <a:pt x="14462" y="16048"/>
                  </a:cubicBezTo>
                  <a:cubicBezTo>
                    <a:pt x="14425" y="16115"/>
                    <a:pt x="14425" y="16115"/>
                    <a:pt x="14425" y="16115"/>
                  </a:cubicBezTo>
                  <a:cubicBezTo>
                    <a:pt x="14425" y="16115"/>
                    <a:pt x="14425" y="16115"/>
                    <a:pt x="14425" y="16115"/>
                  </a:cubicBezTo>
                  <a:cubicBezTo>
                    <a:pt x="14388" y="16183"/>
                    <a:pt x="14388" y="16183"/>
                    <a:pt x="14388" y="16183"/>
                  </a:cubicBezTo>
                  <a:cubicBezTo>
                    <a:pt x="14388" y="16251"/>
                    <a:pt x="14388" y="16251"/>
                    <a:pt x="14388" y="16251"/>
                  </a:cubicBezTo>
                  <a:cubicBezTo>
                    <a:pt x="14388" y="16251"/>
                    <a:pt x="14388" y="16251"/>
                    <a:pt x="14388" y="16251"/>
                  </a:cubicBezTo>
                  <a:cubicBezTo>
                    <a:pt x="14351" y="16318"/>
                    <a:pt x="14351" y="16318"/>
                    <a:pt x="14351" y="16318"/>
                  </a:cubicBezTo>
                  <a:cubicBezTo>
                    <a:pt x="14351" y="16386"/>
                    <a:pt x="14351" y="16386"/>
                    <a:pt x="14351" y="16386"/>
                  </a:cubicBezTo>
                  <a:cubicBezTo>
                    <a:pt x="14351" y="16386"/>
                    <a:pt x="14351" y="16386"/>
                    <a:pt x="14351" y="16386"/>
                  </a:cubicBezTo>
                  <a:cubicBezTo>
                    <a:pt x="14351" y="16454"/>
                    <a:pt x="14351" y="16454"/>
                    <a:pt x="14351" y="16454"/>
                  </a:cubicBezTo>
                  <a:cubicBezTo>
                    <a:pt x="14351" y="16522"/>
                    <a:pt x="14351" y="16522"/>
                    <a:pt x="14351" y="16522"/>
                  </a:cubicBezTo>
                  <a:cubicBezTo>
                    <a:pt x="14388" y="16522"/>
                    <a:pt x="14388" y="16522"/>
                    <a:pt x="14388" y="16522"/>
                  </a:cubicBezTo>
                  <a:cubicBezTo>
                    <a:pt x="14388" y="16589"/>
                    <a:pt x="14388" y="16589"/>
                    <a:pt x="14388" y="16589"/>
                  </a:cubicBezTo>
                  <a:cubicBezTo>
                    <a:pt x="14351" y="16589"/>
                    <a:pt x="14351" y="16589"/>
                    <a:pt x="14351" y="16589"/>
                  </a:cubicBezTo>
                  <a:cubicBezTo>
                    <a:pt x="14351" y="16657"/>
                    <a:pt x="14351" y="16657"/>
                    <a:pt x="14351" y="16657"/>
                  </a:cubicBezTo>
                  <a:cubicBezTo>
                    <a:pt x="14388" y="16657"/>
                    <a:pt x="14388" y="16657"/>
                    <a:pt x="14388" y="16657"/>
                  </a:cubicBezTo>
                  <a:cubicBezTo>
                    <a:pt x="14388" y="16792"/>
                    <a:pt x="14388" y="16792"/>
                    <a:pt x="14388" y="16792"/>
                  </a:cubicBezTo>
                  <a:cubicBezTo>
                    <a:pt x="14351" y="16792"/>
                    <a:pt x="14351" y="16792"/>
                    <a:pt x="14351" y="16792"/>
                  </a:cubicBezTo>
                  <a:cubicBezTo>
                    <a:pt x="14351" y="16860"/>
                    <a:pt x="14351" y="16860"/>
                    <a:pt x="14351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425" y="16860"/>
                    <a:pt x="14425" y="16860"/>
                    <a:pt x="14425" y="16860"/>
                  </a:cubicBezTo>
                  <a:cubicBezTo>
                    <a:pt x="14425" y="16928"/>
                    <a:pt x="14425" y="16928"/>
                    <a:pt x="14425" y="16928"/>
                  </a:cubicBezTo>
                  <a:cubicBezTo>
                    <a:pt x="14425" y="16996"/>
                    <a:pt x="14425" y="16996"/>
                    <a:pt x="14425" y="16996"/>
                  </a:cubicBezTo>
                  <a:cubicBezTo>
                    <a:pt x="14388" y="17063"/>
                    <a:pt x="14388" y="17063"/>
                    <a:pt x="14388" y="17063"/>
                  </a:cubicBezTo>
                  <a:cubicBezTo>
                    <a:pt x="14314" y="17063"/>
                    <a:pt x="14314" y="17063"/>
                    <a:pt x="14314" y="17063"/>
                  </a:cubicBezTo>
                  <a:cubicBezTo>
                    <a:pt x="14277" y="17063"/>
                    <a:pt x="14277" y="17063"/>
                    <a:pt x="14277" y="17063"/>
                  </a:cubicBezTo>
                  <a:cubicBezTo>
                    <a:pt x="14203" y="17199"/>
                    <a:pt x="14203" y="17199"/>
                    <a:pt x="14203" y="17199"/>
                  </a:cubicBezTo>
                  <a:cubicBezTo>
                    <a:pt x="14203" y="17199"/>
                    <a:pt x="14203" y="17199"/>
                    <a:pt x="14203" y="17199"/>
                  </a:cubicBezTo>
                  <a:cubicBezTo>
                    <a:pt x="14166" y="17199"/>
                    <a:pt x="14166" y="17199"/>
                    <a:pt x="14166" y="17199"/>
                  </a:cubicBezTo>
                  <a:cubicBezTo>
                    <a:pt x="14129" y="17199"/>
                    <a:pt x="14129" y="17199"/>
                    <a:pt x="14129" y="17199"/>
                  </a:cubicBezTo>
                  <a:cubicBezTo>
                    <a:pt x="14092" y="17199"/>
                    <a:pt x="14092" y="17199"/>
                    <a:pt x="14092" y="17199"/>
                  </a:cubicBezTo>
                  <a:cubicBezTo>
                    <a:pt x="14092" y="17199"/>
                    <a:pt x="14092" y="17199"/>
                    <a:pt x="14092" y="17199"/>
                  </a:cubicBezTo>
                  <a:cubicBezTo>
                    <a:pt x="14055" y="17131"/>
                    <a:pt x="14055" y="17131"/>
                    <a:pt x="14055" y="17131"/>
                  </a:cubicBezTo>
                  <a:cubicBezTo>
                    <a:pt x="14055" y="17199"/>
                    <a:pt x="14055" y="17199"/>
                    <a:pt x="14055" y="17199"/>
                  </a:cubicBezTo>
                  <a:cubicBezTo>
                    <a:pt x="14018" y="17131"/>
                    <a:pt x="14018" y="17131"/>
                    <a:pt x="14018" y="17131"/>
                  </a:cubicBezTo>
                  <a:cubicBezTo>
                    <a:pt x="13981" y="17131"/>
                    <a:pt x="13981" y="17131"/>
                    <a:pt x="13981" y="17131"/>
                  </a:cubicBezTo>
                  <a:cubicBezTo>
                    <a:pt x="13907" y="17131"/>
                    <a:pt x="13907" y="17131"/>
                    <a:pt x="13907" y="17131"/>
                  </a:cubicBezTo>
                  <a:cubicBezTo>
                    <a:pt x="13907" y="17131"/>
                    <a:pt x="13907" y="17131"/>
                    <a:pt x="13907" y="17131"/>
                  </a:cubicBezTo>
                  <a:cubicBezTo>
                    <a:pt x="13870" y="17199"/>
                    <a:pt x="13870" y="17199"/>
                    <a:pt x="13870" y="17199"/>
                  </a:cubicBezTo>
                  <a:cubicBezTo>
                    <a:pt x="13833" y="17199"/>
                    <a:pt x="13833" y="17199"/>
                    <a:pt x="13833" y="17199"/>
                  </a:cubicBezTo>
                  <a:cubicBezTo>
                    <a:pt x="13833" y="17199"/>
                    <a:pt x="13833" y="17199"/>
                    <a:pt x="13833" y="17199"/>
                  </a:cubicBezTo>
                  <a:cubicBezTo>
                    <a:pt x="13796" y="17199"/>
                    <a:pt x="13796" y="17199"/>
                    <a:pt x="13796" y="17199"/>
                  </a:cubicBezTo>
                  <a:cubicBezTo>
                    <a:pt x="13796" y="17199"/>
                    <a:pt x="13796" y="17199"/>
                    <a:pt x="13796" y="17199"/>
                  </a:cubicBezTo>
                  <a:cubicBezTo>
                    <a:pt x="13759" y="17131"/>
                    <a:pt x="13759" y="17131"/>
                    <a:pt x="13759" y="17131"/>
                  </a:cubicBezTo>
                  <a:cubicBezTo>
                    <a:pt x="13722" y="17063"/>
                    <a:pt x="13722" y="17063"/>
                    <a:pt x="13722" y="17063"/>
                  </a:cubicBezTo>
                  <a:cubicBezTo>
                    <a:pt x="13685" y="17063"/>
                    <a:pt x="13685" y="17063"/>
                    <a:pt x="13685" y="17063"/>
                  </a:cubicBezTo>
                  <a:cubicBezTo>
                    <a:pt x="13648" y="17131"/>
                    <a:pt x="13648" y="17131"/>
                    <a:pt x="13648" y="17131"/>
                  </a:cubicBezTo>
                  <a:cubicBezTo>
                    <a:pt x="13648" y="17063"/>
                    <a:pt x="13648" y="17063"/>
                    <a:pt x="13648" y="17063"/>
                  </a:cubicBezTo>
                  <a:cubicBezTo>
                    <a:pt x="13611" y="17063"/>
                    <a:pt x="13611" y="17063"/>
                    <a:pt x="13611" y="17063"/>
                  </a:cubicBezTo>
                  <a:cubicBezTo>
                    <a:pt x="13574" y="17131"/>
                    <a:pt x="13574" y="17131"/>
                    <a:pt x="13574" y="17131"/>
                  </a:cubicBezTo>
                  <a:cubicBezTo>
                    <a:pt x="13574" y="17199"/>
                    <a:pt x="13574" y="17199"/>
                    <a:pt x="13574" y="17199"/>
                  </a:cubicBezTo>
                  <a:cubicBezTo>
                    <a:pt x="13537" y="17199"/>
                    <a:pt x="13537" y="17199"/>
                    <a:pt x="13537" y="17199"/>
                  </a:cubicBezTo>
                  <a:cubicBezTo>
                    <a:pt x="13500" y="17266"/>
                    <a:pt x="13500" y="17266"/>
                    <a:pt x="13500" y="17266"/>
                  </a:cubicBezTo>
                  <a:cubicBezTo>
                    <a:pt x="13500" y="17334"/>
                    <a:pt x="13500" y="17334"/>
                    <a:pt x="13500" y="17334"/>
                  </a:cubicBezTo>
                  <a:cubicBezTo>
                    <a:pt x="13500" y="17334"/>
                    <a:pt x="13500" y="17334"/>
                    <a:pt x="13500" y="17334"/>
                  </a:cubicBezTo>
                  <a:cubicBezTo>
                    <a:pt x="13463" y="17402"/>
                    <a:pt x="13463" y="17402"/>
                    <a:pt x="13463" y="17402"/>
                  </a:cubicBezTo>
                  <a:cubicBezTo>
                    <a:pt x="13426" y="17402"/>
                    <a:pt x="13426" y="17402"/>
                    <a:pt x="13426" y="17402"/>
                  </a:cubicBezTo>
                  <a:cubicBezTo>
                    <a:pt x="13352" y="17402"/>
                    <a:pt x="13352" y="17402"/>
                    <a:pt x="13352" y="17402"/>
                  </a:cubicBezTo>
                  <a:cubicBezTo>
                    <a:pt x="13352" y="17470"/>
                    <a:pt x="13352" y="17470"/>
                    <a:pt x="13352" y="17470"/>
                  </a:cubicBezTo>
                  <a:cubicBezTo>
                    <a:pt x="13315" y="17470"/>
                    <a:pt x="13315" y="17470"/>
                    <a:pt x="13315" y="17470"/>
                  </a:cubicBezTo>
                  <a:cubicBezTo>
                    <a:pt x="13278" y="17470"/>
                    <a:pt x="13278" y="17470"/>
                    <a:pt x="13278" y="17470"/>
                  </a:cubicBezTo>
                  <a:cubicBezTo>
                    <a:pt x="13204" y="17537"/>
                    <a:pt x="13204" y="17537"/>
                    <a:pt x="13204" y="17537"/>
                  </a:cubicBezTo>
                  <a:cubicBezTo>
                    <a:pt x="13204" y="17605"/>
                    <a:pt x="13204" y="17605"/>
                    <a:pt x="13204" y="17605"/>
                  </a:cubicBezTo>
                  <a:cubicBezTo>
                    <a:pt x="13167" y="17605"/>
                    <a:pt x="13167" y="17605"/>
                    <a:pt x="13167" y="17605"/>
                  </a:cubicBezTo>
                  <a:cubicBezTo>
                    <a:pt x="13130" y="17605"/>
                    <a:pt x="13130" y="17605"/>
                    <a:pt x="13130" y="17605"/>
                  </a:cubicBezTo>
                  <a:cubicBezTo>
                    <a:pt x="13093" y="17605"/>
                    <a:pt x="13093" y="17605"/>
                    <a:pt x="13093" y="17605"/>
                  </a:cubicBezTo>
                  <a:cubicBezTo>
                    <a:pt x="13093" y="17605"/>
                    <a:pt x="13093" y="17605"/>
                    <a:pt x="13093" y="17605"/>
                  </a:cubicBezTo>
                  <a:cubicBezTo>
                    <a:pt x="13056" y="17605"/>
                    <a:pt x="13056" y="17605"/>
                    <a:pt x="13056" y="17605"/>
                  </a:cubicBezTo>
                  <a:cubicBezTo>
                    <a:pt x="12945" y="17605"/>
                    <a:pt x="12945" y="17605"/>
                    <a:pt x="12945" y="17605"/>
                  </a:cubicBezTo>
                  <a:cubicBezTo>
                    <a:pt x="12871" y="17605"/>
                    <a:pt x="12871" y="17605"/>
                    <a:pt x="12871" y="17605"/>
                  </a:cubicBezTo>
                  <a:cubicBezTo>
                    <a:pt x="12797" y="17605"/>
                    <a:pt x="12797" y="17605"/>
                    <a:pt x="12797" y="17605"/>
                  </a:cubicBezTo>
                  <a:cubicBezTo>
                    <a:pt x="12797" y="17605"/>
                    <a:pt x="12797" y="17605"/>
                    <a:pt x="12797" y="17605"/>
                  </a:cubicBezTo>
                  <a:cubicBezTo>
                    <a:pt x="12760" y="17537"/>
                    <a:pt x="12760" y="17537"/>
                    <a:pt x="12760" y="17537"/>
                  </a:cubicBezTo>
                  <a:cubicBezTo>
                    <a:pt x="12723" y="17537"/>
                    <a:pt x="12723" y="17537"/>
                    <a:pt x="12723" y="17537"/>
                  </a:cubicBezTo>
                  <a:cubicBezTo>
                    <a:pt x="12723" y="17537"/>
                    <a:pt x="12723" y="17537"/>
                    <a:pt x="12723" y="17537"/>
                  </a:cubicBezTo>
                  <a:cubicBezTo>
                    <a:pt x="12686" y="17470"/>
                    <a:pt x="12686" y="17470"/>
                    <a:pt x="12686" y="17470"/>
                  </a:cubicBezTo>
                  <a:cubicBezTo>
                    <a:pt x="12649" y="17402"/>
                    <a:pt x="12649" y="17402"/>
                    <a:pt x="12649" y="17402"/>
                  </a:cubicBezTo>
                  <a:cubicBezTo>
                    <a:pt x="12649" y="17402"/>
                    <a:pt x="12649" y="17402"/>
                    <a:pt x="12649" y="17402"/>
                  </a:cubicBezTo>
                  <a:cubicBezTo>
                    <a:pt x="12612" y="17402"/>
                    <a:pt x="12612" y="17402"/>
                    <a:pt x="12612" y="17402"/>
                  </a:cubicBezTo>
                  <a:cubicBezTo>
                    <a:pt x="12575" y="17402"/>
                    <a:pt x="12575" y="17402"/>
                    <a:pt x="12575" y="17402"/>
                  </a:cubicBezTo>
                  <a:cubicBezTo>
                    <a:pt x="12501" y="17334"/>
                    <a:pt x="12501" y="17334"/>
                    <a:pt x="12501" y="17334"/>
                  </a:cubicBezTo>
                  <a:cubicBezTo>
                    <a:pt x="12464" y="17266"/>
                    <a:pt x="12464" y="17266"/>
                    <a:pt x="12464" y="17266"/>
                  </a:cubicBezTo>
                  <a:cubicBezTo>
                    <a:pt x="12427" y="17266"/>
                    <a:pt x="12427" y="17266"/>
                    <a:pt x="12427" y="17266"/>
                  </a:cubicBezTo>
                  <a:cubicBezTo>
                    <a:pt x="12353" y="17266"/>
                    <a:pt x="12353" y="17266"/>
                    <a:pt x="12353" y="17266"/>
                  </a:cubicBezTo>
                  <a:cubicBezTo>
                    <a:pt x="12316" y="17266"/>
                    <a:pt x="12316" y="17266"/>
                    <a:pt x="12316" y="17266"/>
                  </a:cubicBezTo>
                  <a:cubicBezTo>
                    <a:pt x="12279" y="17266"/>
                    <a:pt x="12279" y="17266"/>
                    <a:pt x="12279" y="17266"/>
                  </a:cubicBezTo>
                  <a:cubicBezTo>
                    <a:pt x="12242" y="17266"/>
                    <a:pt x="12242" y="17266"/>
                    <a:pt x="12242" y="17266"/>
                  </a:cubicBezTo>
                  <a:cubicBezTo>
                    <a:pt x="12205" y="17266"/>
                    <a:pt x="12205" y="17266"/>
                    <a:pt x="12205" y="17266"/>
                  </a:cubicBezTo>
                  <a:cubicBezTo>
                    <a:pt x="12132" y="17266"/>
                    <a:pt x="12132" y="17266"/>
                    <a:pt x="12132" y="17266"/>
                  </a:cubicBezTo>
                  <a:cubicBezTo>
                    <a:pt x="12095" y="17334"/>
                    <a:pt x="12095" y="17334"/>
                    <a:pt x="12095" y="17334"/>
                  </a:cubicBezTo>
                  <a:cubicBezTo>
                    <a:pt x="12058" y="17402"/>
                    <a:pt x="12058" y="17402"/>
                    <a:pt x="12058" y="17402"/>
                  </a:cubicBezTo>
                  <a:cubicBezTo>
                    <a:pt x="12058" y="17402"/>
                    <a:pt x="12058" y="17402"/>
                    <a:pt x="12058" y="17402"/>
                  </a:cubicBezTo>
                  <a:cubicBezTo>
                    <a:pt x="12021" y="17402"/>
                    <a:pt x="12021" y="17402"/>
                    <a:pt x="12021" y="17402"/>
                  </a:cubicBezTo>
                  <a:cubicBezTo>
                    <a:pt x="11984" y="17402"/>
                    <a:pt x="11984" y="17402"/>
                    <a:pt x="11984" y="17402"/>
                  </a:cubicBezTo>
                  <a:cubicBezTo>
                    <a:pt x="11984" y="17402"/>
                    <a:pt x="11984" y="17402"/>
                    <a:pt x="11984" y="17402"/>
                  </a:cubicBezTo>
                  <a:cubicBezTo>
                    <a:pt x="11947" y="17402"/>
                    <a:pt x="11947" y="17402"/>
                    <a:pt x="11947" y="17402"/>
                  </a:cubicBezTo>
                  <a:cubicBezTo>
                    <a:pt x="11910" y="17402"/>
                    <a:pt x="11910" y="17402"/>
                    <a:pt x="11910" y="17402"/>
                  </a:cubicBezTo>
                  <a:cubicBezTo>
                    <a:pt x="11910" y="17402"/>
                    <a:pt x="11910" y="17402"/>
                    <a:pt x="11910" y="17402"/>
                  </a:cubicBezTo>
                  <a:cubicBezTo>
                    <a:pt x="11836" y="17334"/>
                    <a:pt x="11836" y="17334"/>
                    <a:pt x="11836" y="17334"/>
                  </a:cubicBezTo>
                  <a:cubicBezTo>
                    <a:pt x="11799" y="17334"/>
                    <a:pt x="11799" y="17334"/>
                    <a:pt x="11799" y="17334"/>
                  </a:cubicBezTo>
                  <a:cubicBezTo>
                    <a:pt x="11799" y="17334"/>
                    <a:pt x="11799" y="17334"/>
                    <a:pt x="11799" y="17334"/>
                  </a:cubicBezTo>
                  <a:cubicBezTo>
                    <a:pt x="11762" y="17266"/>
                    <a:pt x="11762" y="17266"/>
                    <a:pt x="11762" y="17266"/>
                  </a:cubicBezTo>
                  <a:cubicBezTo>
                    <a:pt x="11725" y="17266"/>
                    <a:pt x="11725" y="17266"/>
                    <a:pt x="11725" y="17266"/>
                  </a:cubicBezTo>
                  <a:cubicBezTo>
                    <a:pt x="11725" y="17266"/>
                    <a:pt x="11725" y="17266"/>
                    <a:pt x="11725" y="17266"/>
                  </a:cubicBezTo>
                  <a:cubicBezTo>
                    <a:pt x="11725" y="17199"/>
                    <a:pt x="11725" y="17199"/>
                    <a:pt x="11725" y="17199"/>
                  </a:cubicBezTo>
                  <a:cubicBezTo>
                    <a:pt x="11688" y="17131"/>
                    <a:pt x="11688" y="17131"/>
                    <a:pt x="11688" y="17131"/>
                  </a:cubicBezTo>
                  <a:cubicBezTo>
                    <a:pt x="11688" y="17131"/>
                    <a:pt x="11688" y="17131"/>
                    <a:pt x="11688" y="17131"/>
                  </a:cubicBezTo>
                  <a:cubicBezTo>
                    <a:pt x="11688" y="17063"/>
                    <a:pt x="11688" y="17063"/>
                    <a:pt x="11688" y="17063"/>
                  </a:cubicBezTo>
                  <a:cubicBezTo>
                    <a:pt x="11651" y="16996"/>
                    <a:pt x="11651" y="16996"/>
                    <a:pt x="11651" y="16996"/>
                  </a:cubicBezTo>
                  <a:cubicBezTo>
                    <a:pt x="11651" y="16996"/>
                    <a:pt x="11651" y="16996"/>
                    <a:pt x="11651" y="16996"/>
                  </a:cubicBezTo>
                  <a:cubicBezTo>
                    <a:pt x="11651" y="16928"/>
                    <a:pt x="11651" y="16928"/>
                    <a:pt x="11651" y="16928"/>
                  </a:cubicBezTo>
                  <a:cubicBezTo>
                    <a:pt x="11614" y="16928"/>
                    <a:pt x="11614" y="16928"/>
                    <a:pt x="11614" y="16928"/>
                  </a:cubicBezTo>
                  <a:cubicBezTo>
                    <a:pt x="11577" y="16928"/>
                    <a:pt x="11577" y="16928"/>
                    <a:pt x="11577" y="16928"/>
                  </a:cubicBezTo>
                  <a:cubicBezTo>
                    <a:pt x="11540" y="16928"/>
                    <a:pt x="11540" y="16928"/>
                    <a:pt x="11540" y="16928"/>
                  </a:cubicBezTo>
                  <a:cubicBezTo>
                    <a:pt x="11503" y="16928"/>
                    <a:pt x="11503" y="16928"/>
                    <a:pt x="11503" y="16928"/>
                  </a:cubicBezTo>
                  <a:cubicBezTo>
                    <a:pt x="11466" y="16928"/>
                    <a:pt x="11466" y="16928"/>
                    <a:pt x="11466" y="16928"/>
                  </a:cubicBezTo>
                  <a:cubicBezTo>
                    <a:pt x="11466" y="16860"/>
                    <a:pt x="11466" y="16860"/>
                    <a:pt x="11466" y="16860"/>
                  </a:cubicBezTo>
                  <a:cubicBezTo>
                    <a:pt x="11429" y="16860"/>
                    <a:pt x="11429" y="16860"/>
                    <a:pt x="11429" y="16860"/>
                  </a:cubicBezTo>
                  <a:cubicBezTo>
                    <a:pt x="11355" y="16860"/>
                    <a:pt x="11355" y="16860"/>
                    <a:pt x="11355" y="16860"/>
                  </a:cubicBezTo>
                  <a:cubicBezTo>
                    <a:pt x="11318" y="16860"/>
                    <a:pt x="11318" y="16860"/>
                    <a:pt x="11318" y="16860"/>
                  </a:cubicBezTo>
                  <a:cubicBezTo>
                    <a:pt x="11281" y="16792"/>
                    <a:pt x="11281" y="16792"/>
                    <a:pt x="11281" y="16792"/>
                  </a:cubicBezTo>
                  <a:cubicBezTo>
                    <a:pt x="11281" y="16792"/>
                    <a:pt x="11281" y="16792"/>
                    <a:pt x="11281" y="16792"/>
                  </a:cubicBezTo>
                  <a:cubicBezTo>
                    <a:pt x="11244" y="16792"/>
                    <a:pt x="11244" y="16792"/>
                    <a:pt x="11244" y="16792"/>
                  </a:cubicBezTo>
                  <a:cubicBezTo>
                    <a:pt x="11207" y="16725"/>
                    <a:pt x="11207" y="16725"/>
                    <a:pt x="11207" y="16725"/>
                  </a:cubicBezTo>
                  <a:cubicBezTo>
                    <a:pt x="11170" y="16725"/>
                    <a:pt x="11170" y="16725"/>
                    <a:pt x="11170" y="16725"/>
                  </a:cubicBezTo>
                  <a:cubicBezTo>
                    <a:pt x="11133" y="16725"/>
                    <a:pt x="11133" y="16725"/>
                    <a:pt x="11133" y="16725"/>
                  </a:cubicBezTo>
                  <a:cubicBezTo>
                    <a:pt x="11133" y="16725"/>
                    <a:pt x="11133" y="16725"/>
                    <a:pt x="11133" y="16725"/>
                  </a:cubicBezTo>
                  <a:cubicBezTo>
                    <a:pt x="11133" y="16792"/>
                    <a:pt x="11133" y="16792"/>
                    <a:pt x="11133" y="16792"/>
                  </a:cubicBezTo>
                  <a:cubicBezTo>
                    <a:pt x="11133" y="16860"/>
                    <a:pt x="11133" y="16860"/>
                    <a:pt x="11133" y="16860"/>
                  </a:cubicBezTo>
                  <a:cubicBezTo>
                    <a:pt x="11133" y="16860"/>
                    <a:pt x="11133" y="16860"/>
                    <a:pt x="11133" y="16860"/>
                  </a:cubicBezTo>
                  <a:cubicBezTo>
                    <a:pt x="11096" y="16860"/>
                    <a:pt x="11096" y="16860"/>
                    <a:pt x="11096" y="16860"/>
                  </a:cubicBezTo>
                  <a:cubicBezTo>
                    <a:pt x="11059" y="16860"/>
                    <a:pt x="11059" y="16860"/>
                    <a:pt x="11059" y="16860"/>
                  </a:cubicBezTo>
                  <a:cubicBezTo>
                    <a:pt x="11059" y="16928"/>
                    <a:pt x="11059" y="16928"/>
                    <a:pt x="11059" y="16928"/>
                  </a:cubicBezTo>
                  <a:cubicBezTo>
                    <a:pt x="11059" y="16996"/>
                    <a:pt x="11059" y="16996"/>
                    <a:pt x="11059" y="16996"/>
                  </a:cubicBezTo>
                  <a:cubicBezTo>
                    <a:pt x="11022" y="17063"/>
                    <a:pt x="11022" y="17063"/>
                    <a:pt x="11022" y="17063"/>
                  </a:cubicBezTo>
                  <a:cubicBezTo>
                    <a:pt x="11022" y="17199"/>
                    <a:pt x="11022" y="17199"/>
                    <a:pt x="11022" y="17199"/>
                  </a:cubicBezTo>
                  <a:cubicBezTo>
                    <a:pt x="11022" y="17266"/>
                    <a:pt x="11022" y="17266"/>
                    <a:pt x="11022" y="17266"/>
                  </a:cubicBezTo>
                  <a:cubicBezTo>
                    <a:pt x="11096" y="17266"/>
                    <a:pt x="11096" y="17266"/>
                    <a:pt x="11096" y="17266"/>
                  </a:cubicBezTo>
                  <a:cubicBezTo>
                    <a:pt x="11096" y="17266"/>
                    <a:pt x="11096" y="17266"/>
                    <a:pt x="11096" y="17266"/>
                  </a:cubicBezTo>
                  <a:cubicBezTo>
                    <a:pt x="11133" y="17334"/>
                    <a:pt x="11133" y="17334"/>
                    <a:pt x="11133" y="17334"/>
                  </a:cubicBezTo>
                  <a:cubicBezTo>
                    <a:pt x="11133" y="17334"/>
                    <a:pt x="11133" y="17334"/>
                    <a:pt x="11133" y="17334"/>
                  </a:cubicBezTo>
                  <a:cubicBezTo>
                    <a:pt x="11133" y="17470"/>
                    <a:pt x="11133" y="17470"/>
                    <a:pt x="11133" y="17470"/>
                  </a:cubicBezTo>
                  <a:cubicBezTo>
                    <a:pt x="11133" y="17537"/>
                    <a:pt x="11133" y="17537"/>
                    <a:pt x="11133" y="17537"/>
                  </a:cubicBezTo>
                  <a:cubicBezTo>
                    <a:pt x="11170" y="17537"/>
                    <a:pt x="11170" y="17537"/>
                    <a:pt x="11170" y="17537"/>
                  </a:cubicBezTo>
                  <a:cubicBezTo>
                    <a:pt x="11170" y="17605"/>
                    <a:pt x="11170" y="17605"/>
                    <a:pt x="11170" y="17605"/>
                  </a:cubicBezTo>
                  <a:cubicBezTo>
                    <a:pt x="11133" y="17673"/>
                    <a:pt x="11133" y="17673"/>
                    <a:pt x="11133" y="17673"/>
                  </a:cubicBezTo>
                  <a:cubicBezTo>
                    <a:pt x="11096" y="17673"/>
                    <a:pt x="11096" y="17673"/>
                    <a:pt x="11096" y="17673"/>
                  </a:cubicBezTo>
                  <a:cubicBezTo>
                    <a:pt x="11059" y="17673"/>
                    <a:pt x="11059" y="17673"/>
                    <a:pt x="11059" y="17673"/>
                  </a:cubicBezTo>
                  <a:cubicBezTo>
                    <a:pt x="11059" y="17673"/>
                    <a:pt x="11059" y="17673"/>
                    <a:pt x="11059" y="17673"/>
                  </a:cubicBezTo>
                  <a:cubicBezTo>
                    <a:pt x="11022" y="17673"/>
                    <a:pt x="11022" y="17673"/>
                    <a:pt x="11022" y="17673"/>
                  </a:cubicBezTo>
                  <a:cubicBezTo>
                    <a:pt x="10985" y="17673"/>
                    <a:pt x="10985" y="17673"/>
                    <a:pt x="10985" y="17673"/>
                  </a:cubicBezTo>
                  <a:cubicBezTo>
                    <a:pt x="10911" y="17673"/>
                    <a:pt x="10911" y="17673"/>
                    <a:pt x="10911" y="17673"/>
                  </a:cubicBezTo>
                  <a:cubicBezTo>
                    <a:pt x="10911" y="17673"/>
                    <a:pt x="10911" y="17673"/>
                    <a:pt x="10911" y="17673"/>
                  </a:cubicBezTo>
                  <a:cubicBezTo>
                    <a:pt x="10874" y="17673"/>
                    <a:pt x="10874" y="17673"/>
                    <a:pt x="10874" y="17673"/>
                  </a:cubicBezTo>
                  <a:cubicBezTo>
                    <a:pt x="10837" y="17673"/>
                    <a:pt x="10837" y="17673"/>
                    <a:pt x="10837" y="17673"/>
                  </a:cubicBezTo>
                  <a:cubicBezTo>
                    <a:pt x="10800" y="17673"/>
                    <a:pt x="10800" y="17673"/>
                    <a:pt x="10800" y="17673"/>
                  </a:cubicBezTo>
                  <a:cubicBezTo>
                    <a:pt x="10763" y="17673"/>
                    <a:pt x="10763" y="17673"/>
                    <a:pt x="10763" y="17673"/>
                  </a:cubicBezTo>
                  <a:cubicBezTo>
                    <a:pt x="10726" y="17740"/>
                    <a:pt x="10726" y="17740"/>
                    <a:pt x="10726" y="17740"/>
                  </a:cubicBezTo>
                  <a:cubicBezTo>
                    <a:pt x="10726" y="17740"/>
                    <a:pt x="10726" y="17740"/>
                    <a:pt x="10726" y="17740"/>
                  </a:cubicBezTo>
                  <a:cubicBezTo>
                    <a:pt x="10652" y="17673"/>
                    <a:pt x="10652" y="17673"/>
                    <a:pt x="10652" y="17673"/>
                  </a:cubicBezTo>
                  <a:cubicBezTo>
                    <a:pt x="10615" y="17673"/>
                    <a:pt x="10615" y="17673"/>
                    <a:pt x="10615" y="17673"/>
                  </a:cubicBezTo>
                  <a:cubicBezTo>
                    <a:pt x="10541" y="17537"/>
                    <a:pt x="10541" y="17537"/>
                    <a:pt x="10541" y="17537"/>
                  </a:cubicBezTo>
                  <a:cubicBezTo>
                    <a:pt x="10541" y="17537"/>
                    <a:pt x="10541" y="17537"/>
                    <a:pt x="10541" y="17537"/>
                  </a:cubicBezTo>
                  <a:cubicBezTo>
                    <a:pt x="10541" y="17470"/>
                    <a:pt x="10541" y="17470"/>
                    <a:pt x="10541" y="17470"/>
                  </a:cubicBezTo>
                  <a:cubicBezTo>
                    <a:pt x="10541" y="17470"/>
                    <a:pt x="10541" y="17470"/>
                    <a:pt x="10541" y="17470"/>
                  </a:cubicBezTo>
                  <a:cubicBezTo>
                    <a:pt x="10467" y="17470"/>
                    <a:pt x="10467" y="17470"/>
                    <a:pt x="10467" y="17470"/>
                  </a:cubicBezTo>
                  <a:cubicBezTo>
                    <a:pt x="10467" y="17470"/>
                    <a:pt x="10467" y="17470"/>
                    <a:pt x="10467" y="17470"/>
                  </a:cubicBezTo>
                  <a:cubicBezTo>
                    <a:pt x="10430" y="17470"/>
                    <a:pt x="10430" y="17470"/>
                    <a:pt x="10430" y="17470"/>
                  </a:cubicBezTo>
                  <a:cubicBezTo>
                    <a:pt x="10393" y="17470"/>
                    <a:pt x="10393" y="17470"/>
                    <a:pt x="10393" y="17470"/>
                  </a:cubicBezTo>
                  <a:cubicBezTo>
                    <a:pt x="10356" y="17470"/>
                    <a:pt x="10356" y="17470"/>
                    <a:pt x="10356" y="17470"/>
                  </a:cubicBezTo>
                  <a:cubicBezTo>
                    <a:pt x="10356" y="17470"/>
                    <a:pt x="10356" y="17470"/>
                    <a:pt x="10356" y="17470"/>
                  </a:cubicBezTo>
                  <a:cubicBezTo>
                    <a:pt x="10356" y="17402"/>
                    <a:pt x="10356" y="17402"/>
                    <a:pt x="10356" y="17402"/>
                  </a:cubicBezTo>
                  <a:cubicBezTo>
                    <a:pt x="10319" y="17402"/>
                    <a:pt x="10319" y="17402"/>
                    <a:pt x="10319" y="17402"/>
                  </a:cubicBezTo>
                  <a:cubicBezTo>
                    <a:pt x="10319" y="17402"/>
                    <a:pt x="10319" y="17402"/>
                    <a:pt x="10319" y="17402"/>
                  </a:cubicBezTo>
                  <a:cubicBezTo>
                    <a:pt x="10282" y="17402"/>
                    <a:pt x="10282" y="17402"/>
                    <a:pt x="10282" y="17402"/>
                  </a:cubicBezTo>
                  <a:cubicBezTo>
                    <a:pt x="10245" y="17402"/>
                    <a:pt x="10245" y="17402"/>
                    <a:pt x="10245" y="17402"/>
                  </a:cubicBezTo>
                  <a:cubicBezTo>
                    <a:pt x="10245" y="17402"/>
                    <a:pt x="10245" y="17402"/>
                    <a:pt x="10245" y="17402"/>
                  </a:cubicBezTo>
                  <a:cubicBezTo>
                    <a:pt x="10208" y="17402"/>
                    <a:pt x="10208" y="17402"/>
                    <a:pt x="10208" y="17402"/>
                  </a:cubicBezTo>
                  <a:cubicBezTo>
                    <a:pt x="10134" y="17402"/>
                    <a:pt x="10134" y="17402"/>
                    <a:pt x="10134" y="17402"/>
                  </a:cubicBezTo>
                  <a:cubicBezTo>
                    <a:pt x="10097" y="17470"/>
                    <a:pt x="10097" y="17470"/>
                    <a:pt x="10097" y="17470"/>
                  </a:cubicBezTo>
                  <a:cubicBezTo>
                    <a:pt x="10097" y="17537"/>
                    <a:pt x="10097" y="17537"/>
                    <a:pt x="10097" y="17537"/>
                  </a:cubicBezTo>
                  <a:cubicBezTo>
                    <a:pt x="10060" y="17537"/>
                    <a:pt x="10060" y="17537"/>
                    <a:pt x="10060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605"/>
                    <a:pt x="10023" y="17605"/>
                    <a:pt x="10023" y="17605"/>
                  </a:cubicBezTo>
                  <a:cubicBezTo>
                    <a:pt x="10023" y="17605"/>
                    <a:pt x="10023" y="17605"/>
                    <a:pt x="10023" y="17605"/>
                  </a:cubicBezTo>
                  <a:cubicBezTo>
                    <a:pt x="9986" y="17673"/>
                    <a:pt x="9986" y="17673"/>
                    <a:pt x="9986" y="17673"/>
                  </a:cubicBezTo>
                  <a:cubicBezTo>
                    <a:pt x="9949" y="17673"/>
                    <a:pt x="9949" y="17673"/>
                    <a:pt x="9949" y="17673"/>
                  </a:cubicBezTo>
                  <a:cubicBezTo>
                    <a:pt x="9949" y="17740"/>
                    <a:pt x="9949" y="17740"/>
                    <a:pt x="9949" y="17740"/>
                  </a:cubicBezTo>
                  <a:cubicBezTo>
                    <a:pt x="9949" y="17740"/>
                    <a:pt x="9949" y="17740"/>
                    <a:pt x="9949" y="17740"/>
                  </a:cubicBezTo>
                  <a:cubicBezTo>
                    <a:pt x="9875" y="17808"/>
                    <a:pt x="9875" y="17808"/>
                    <a:pt x="9875" y="17808"/>
                  </a:cubicBezTo>
                  <a:cubicBezTo>
                    <a:pt x="9875" y="17876"/>
                    <a:pt x="9875" y="17876"/>
                    <a:pt x="9875" y="17876"/>
                  </a:cubicBezTo>
                  <a:cubicBezTo>
                    <a:pt x="9875" y="17876"/>
                    <a:pt x="9875" y="17876"/>
                    <a:pt x="9875" y="17876"/>
                  </a:cubicBezTo>
                  <a:cubicBezTo>
                    <a:pt x="9838" y="17944"/>
                    <a:pt x="9838" y="17944"/>
                    <a:pt x="9838" y="17944"/>
                  </a:cubicBezTo>
                  <a:cubicBezTo>
                    <a:pt x="9801" y="18011"/>
                    <a:pt x="9801" y="18011"/>
                    <a:pt x="9801" y="18011"/>
                  </a:cubicBezTo>
                  <a:cubicBezTo>
                    <a:pt x="9801" y="18011"/>
                    <a:pt x="9801" y="18011"/>
                    <a:pt x="9801" y="18011"/>
                  </a:cubicBezTo>
                  <a:cubicBezTo>
                    <a:pt x="9727" y="18011"/>
                    <a:pt x="9727" y="18011"/>
                    <a:pt x="9727" y="18011"/>
                  </a:cubicBezTo>
                  <a:cubicBezTo>
                    <a:pt x="9690" y="18011"/>
                    <a:pt x="9690" y="18011"/>
                    <a:pt x="9690" y="18011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16" y="18147"/>
                    <a:pt x="9616" y="18147"/>
                    <a:pt x="9616" y="18147"/>
                  </a:cubicBezTo>
                  <a:cubicBezTo>
                    <a:pt x="9579" y="18147"/>
                    <a:pt x="9579" y="18147"/>
                    <a:pt x="9579" y="18147"/>
                  </a:cubicBezTo>
                  <a:cubicBezTo>
                    <a:pt x="9579" y="18079"/>
                    <a:pt x="9579" y="18079"/>
                    <a:pt x="9579" y="18079"/>
                  </a:cubicBezTo>
                  <a:cubicBezTo>
                    <a:pt x="9542" y="18079"/>
                    <a:pt x="9542" y="18079"/>
                    <a:pt x="9542" y="18079"/>
                  </a:cubicBezTo>
                  <a:cubicBezTo>
                    <a:pt x="9505" y="18011"/>
                    <a:pt x="9505" y="18011"/>
                    <a:pt x="9505" y="18011"/>
                  </a:cubicBezTo>
                  <a:cubicBezTo>
                    <a:pt x="9468" y="18011"/>
                    <a:pt x="9468" y="18011"/>
                    <a:pt x="9468" y="18011"/>
                  </a:cubicBezTo>
                  <a:cubicBezTo>
                    <a:pt x="9468" y="17944"/>
                    <a:pt x="9468" y="17944"/>
                    <a:pt x="9468" y="17944"/>
                  </a:cubicBezTo>
                  <a:cubicBezTo>
                    <a:pt x="9468" y="17876"/>
                    <a:pt x="9468" y="17876"/>
                    <a:pt x="9468" y="17876"/>
                  </a:cubicBezTo>
                  <a:cubicBezTo>
                    <a:pt x="9468" y="17876"/>
                    <a:pt x="9468" y="17876"/>
                    <a:pt x="9468" y="17876"/>
                  </a:cubicBezTo>
                  <a:cubicBezTo>
                    <a:pt x="9432" y="17944"/>
                    <a:pt x="9432" y="17944"/>
                    <a:pt x="9432" y="17944"/>
                  </a:cubicBezTo>
                  <a:cubicBezTo>
                    <a:pt x="9395" y="17944"/>
                    <a:pt x="9395" y="17944"/>
                    <a:pt x="9395" y="17944"/>
                  </a:cubicBezTo>
                  <a:cubicBezTo>
                    <a:pt x="9358" y="17944"/>
                    <a:pt x="9358" y="17944"/>
                    <a:pt x="9358" y="17944"/>
                  </a:cubicBezTo>
                  <a:cubicBezTo>
                    <a:pt x="9284" y="18011"/>
                    <a:pt x="9284" y="18011"/>
                    <a:pt x="9284" y="18011"/>
                  </a:cubicBezTo>
                  <a:cubicBezTo>
                    <a:pt x="9284" y="18011"/>
                    <a:pt x="9284" y="18011"/>
                    <a:pt x="9284" y="18011"/>
                  </a:cubicBezTo>
                  <a:cubicBezTo>
                    <a:pt x="9247" y="18011"/>
                    <a:pt x="9247" y="18011"/>
                    <a:pt x="9247" y="18011"/>
                  </a:cubicBezTo>
                  <a:cubicBezTo>
                    <a:pt x="9247" y="18011"/>
                    <a:pt x="9247" y="18011"/>
                    <a:pt x="9247" y="18011"/>
                  </a:cubicBezTo>
                  <a:cubicBezTo>
                    <a:pt x="9210" y="18011"/>
                    <a:pt x="9210" y="18011"/>
                    <a:pt x="9210" y="18011"/>
                  </a:cubicBezTo>
                  <a:cubicBezTo>
                    <a:pt x="9173" y="18011"/>
                    <a:pt x="9173" y="18011"/>
                    <a:pt x="9173" y="18011"/>
                  </a:cubicBezTo>
                  <a:cubicBezTo>
                    <a:pt x="9173" y="18011"/>
                    <a:pt x="9173" y="18011"/>
                    <a:pt x="9173" y="18011"/>
                  </a:cubicBezTo>
                  <a:cubicBezTo>
                    <a:pt x="9173" y="17944"/>
                    <a:pt x="9173" y="17944"/>
                    <a:pt x="9173" y="17944"/>
                  </a:cubicBezTo>
                  <a:cubicBezTo>
                    <a:pt x="9173" y="17944"/>
                    <a:pt x="9173" y="17944"/>
                    <a:pt x="9173" y="17944"/>
                  </a:cubicBezTo>
                  <a:cubicBezTo>
                    <a:pt x="9173" y="17876"/>
                    <a:pt x="9173" y="17876"/>
                    <a:pt x="9173" y="17876"/>
                  </a:cubicBezTo>
                  <a:cubicBezTo>
                    <a:pt x="9173" y="17876"/>
                    <a:pt x="9173" y="17876"/>
                    <a:pt x="9173" y="17876"/>
                  </a:cubicBezTo>
                  <a:cubicBezTo>
                    <a:pt x="9173" y="17808"/>
                    <a:pt x="9173" y="17808"/>
                    <a:pt x="9173" y="17808"/>
                  </a:cubicBezTo>
                  <a:cubicBezTo>
                    <a:pt x="9136" y="17808"/>
                    <a:pt x="9136" y="17808"/>
                    <a:pt x="9136" y="17808"/>
                  </a:cubicBezTo>
                  <a:cubicBezTo>
                    <a:pt x="9136" y="17808"/>
                    <a:pt x="9136" y="17808"/>
                    <a:pt x="9136" y="17808"/>
                  </a:cubicBezTo>
                  <a:cubicBezTo>
                    <a:pt x="9099" y="17740"/>
                    <a:pt x="9099" y="17740"/>
                    <a:pt x="9099" y="17740"/>
                  </a:cubicBezTo>
                  <a:cubicBezTo>
                    <a:pt x="9062" y="17740"/>
                    <a:pt x="9062" y="17740"/>
                    <a:pt x="9062" y="17740"/>
                  </a:cubicBezTo>
                  <a:cubicBezTo>
                    <a:pt x="9025" y="17740"/>
                    <a:pt x="9025" y="17740"/>
                    <a:pt x="9025" y="17740"/>
                  </a:cubicBezTo>
                  <a:cubicBezTo>
                    <a:pt x="9025" y="17673"/>
                    <a:pt x="9025" y="17673"/>
                    <a:pt x="9025" y="17673"/>
                  </a:cubicBezTo>
                  <a:cubicBezTo>
                    <a:pt x="8988" y="17605"/>
                    <a:pt x="8988" y="17605"/>
                    <a:pt x="8988" y="17605"/>
                  </a:cubicBezTo>
                  <a:cubicBezTo>
                    <a:pt x="8951" y="17537"/>
                    <a:pt x="8951" y="17537"/>
                    <a:pt x="8951" y="17537"/>
                  </a:cubicBezTo>
                  <a:cubicBezTo>
                    <a:pt x="8877" y="17537"/>
                    <a:pt x="8877" y="17537"/>
                    <a:pt x="8877" y="17537"/>
                  </a:cubicBezTo>
                  <a:cubicBezTo>
                    <a:pt x="8840" y="17537"/>
                    <a:pt x="8840" y="17537"/>
                    <a:pt x="8840" y="17537"/>
                  </a:cubicBezTo>
                  <a:cubicBezTo>
                    <a:pt x="8766" y="17537"/>
                    <a:pt x="8766" y="17537"/>
                    <a:pt x="8766" y="17537"/>
                  </a:cubicBezTo>
                  <a:cubicBezTo>
                    <a:pt x="8766" y="17537"/>
                    <a:pt x="8766" y="17537"/>
                    <a:pt x="8766" y="17537"/>
                  </a:cubicBezTo>
                  <a:cubicBezTo>
                    <a:pt x="8803" y="17605"/>
                    <a:pt x="8803" y="17605"/>
                    <a:pt x="8803" y="17605"/>
                  </a:cubicBezTo>
                  <a:cubicBezTo>
                    <a:pt x="8766" y="17605"/>
                    <a:pt x="8766" y="17605"/>
                    <a:pt x="8766" y="17605"/>
                  </a:cubicBezTo>
                  <a:cubicBezTo>
                    <a:pt x="8729" y="17605"/>
                    <a:pt x="8729" y="17605"/>
                    <a:pt x="8729" y="17605"/>
                  </a:cubicBezTo>
                  <a:cubicBezTo>
                    <a:pt x="8729" y="17605"/>
                    <a:pt x="8729" y="17605"/>
                    <a:pt x="8729" y="17605"/>
                  </a:cubicBezTo>
                  <a:cubicBezTo>
                    <a:pt x="8692" y="17673"/>
                    <a:pt x="8692" y="17673"/>
                    <a:pt x="8692" y="17673"/>
                  </a:cubicBezTo>
                  <a:cubicBezTo>
                    <a:pt x="8655" y="17605"/>
                    <a:pt x="8655" y="17605"/>
                    <a:pt x="8655" y="17605"/>
                  </a:cubicBezTo>
                  <a:cubicBezTo>
                    <a:pt x="8618" y="17605"/>
                    <a:pt x="8618" y="17605"/>
                    <a:pt x="8618" y="17605"/>
                  </a:cubicBezTo>
                  <a:cubicBezTo>
                    <a:pt x="8581" y="17673"/>
                    <a:pt x="8581" y="17673"/>
                    <a:pt x="8581" y="17673"/>
                  </a:cubicBezTo>
                  <a:cubicBezTo>
                    <a:pt x="8581" y="17673"/>
                    <a:pt x="8581" y="17673"/>
                    <a:pt x="8581" y="17673"/>
                  </a:cubicBezTo>
                  <a:cubicBezTo>
                    <a:pt x="8544" y="17605"/>
                    <a:pt x="8544" y="17605"/>
                    <a:pt x="8544" y="17605"/>
                  </a:cubicBezTo>
                  <a:cubicBezTo>
                    <a:pt x="8507" y="17605"/>
                    <a:pt x="8507" y="17605"/>
                    <a:pt x="8507" y="17605"/>
                  </a:cubicBezTo>
                  <a:cubicBezTo>
                    <a:pt x="8507" y="17537"/>
                    <a:pt x="8507" y="17537"/>
                    <a:pt x="8507" y="17537"/>
                  </a:cubicBezTo>
                  <a:cubicBezTo>
                    <a:pt x="8507" y="17537"/>
                    <a:pt x="8507" y="17537"/>
                    <a:pt x="8507" y="17537"/>
                  </a:cubicBezTo>
                  <a:cubicBezTo>
                    <a:pt x="8470" y="17470"/>
                    <a:pt x="8470" y="17470"/>
                    <a:pt x="8470" y="17470"/>
                  </a:cubicBezTo>
                  <a:cubicBezTo>
                    <a:pt x="8433" y="17470"/>
                    <a:pt x="8433" y="17470"/>
                    <a:pt x="8433" y="17470"/>
                  </a:cubicBezTo>
                  <a:cubicBezTo>
                    <a:pt x="8433" y="17537"/>
                    <a:pt x="8433" y="17537"/>
                    <a:pt x="8433" y="17537"/>
                  </a:cubicBezTo>
                  <a:cubicBezTo>
                    <a:pt x="8433" y="17537"/>
                    <a:pt x="8433" y="17537"/>
                    <a:pt x="8433" y="17537"/>
                  </a:cubicBezTo>
                  <a:cubicBezTo>
                    <a:pt x="8433" y="17605"/>
                    <a:pt x="8433" y="17605"/>
                    <a:pt x="8433" y="17605"/>
                  </a:cubicBezTo>
                  <a:cubicBezTo>
                    <a:pt x="8396" y="17605"/>
                    <a:pt x="8396" y="17605"/>
                    <a:pt x="8396" y="17605"/>
                  </a:cubicBezTo>
                  <a:cubicBezTo>
                    <a:pt x="8359" y="17605"/>
                    <a:pt x="8359" y="17605"/>
                    <a:pt x="8359" y="17605"/>
                  </a:cubicBezTo>
                  <a:cubicBezTo>
                    <a:pt x="7952" y="16792"/>
                    <a:pt x="7952" y="16792"/>
                    <a:pt x="7952" y="16792"/>
                  </a:cubicBezTo>
                  <a:cubicBezTo>
                    <a:pt x="7656" y="16454"/>
                    <a:pt x="7656" y="16454"/>
                    <a:pt x="7656" y="16454"/>
                  </a:cubicBezTo>
                  <a:cubicBezTo>
                    <a:pt x="7656" y="16386"/>
                    <a:pt x="7656" y="16386"/>
                    <a:pt x="7656" y="16386"/>
                  </a:cubicBezTo>
                  <a:cubicBezTo>
                    <a:pt x="7693" y="16386"/>
                    <a:pt x="7693" y="16386"/>
                    <a:pt x="7693" y="16386"/>
                  </a:cubicBezTo>
                  <a:cubicBezTo>
                    <a:pt x="7693" y="16318"/>
                    <a:pt x="7693" y="16318"/>
                    <a:pt x="7693" y="16318"/>
                  </a:cubicBezTo>
                  <a:cubicBezTo>
                    <a:pt x="7693" y="16318"/>
                    <a:pt x="7693" y="16318"/>
                    <a:pt x="7693" y="16318"/>
                  </a:cubicBezTo>
                  <a:cubicBezTo>
                    <a:pt x="7693" y="16251"/>
                    <a:pt x="7693" y="16251"/>
                    <a:pt x="7693" y="16251"/>
                  </a:cubicBezTo>
                  <a:cubicBezTo>
                    <a:pt x="7656" y="16318"/>
                    <a:pt x="7656" y="16318"/>
                    <a:pt x="7656" y="16318"/>
                  </a:cubicBezTo>
                  <a:cubicBezTo>
                    <a:pt x="7619" y="16318"/>
                    <a:pt x="7619" y="16318"/>
                    <a:pt x="7619" y="16318"/>
                  </a:cubicBezTo>
                  <a:cubicBezTo>
                    <a:pt x="7582" y="16318"/>
                    <a:pt x="7582" y="16318"/>
                    <a:pt x="7582" y="16318"/>
                  </a:cubicBezTo>
                  <a:cubicBezTo>
                    <a:pt x="7582" y="16386"/>
                    <a:pt x="7582" y="16386"/>
                    <a:pt x="7582" y="16386"/>
                  </a:cubicBezTo>
                  <a:cubicBezTo>
                    <a:pt x="7545" y="16454"/>
                    <a:pt x="7545" y="16454"/>
                    <a:pt x="7545" y="16454"/>
                  </a:cubicBezTo>
                  <a:cubicBezTo>
                    <a:pt x="7508" y="16454"/>
                    <a:pt x="7508" y="16454"/>
                    <a:pt x="7508" y="16454"/>
                  </a:cubicBezTo>
                  <a:cubicBezTo>
                    <a:pt x="7508" y="16522"/>
                    <a:pt x="7508" y="16522"/>
                    <a:pt x="7508" y="16522"/>
                  </a:cubicBezTo>
                  <a:cubicBezTo>
                    <a:pt x="7471" y="16522"/>
                    <a:pt x="7471" y="16522"/>
                    <a:pt x="7471" y="16522"/>
                  </a:cubicBezTo>
                  <a:cubicBezTo>
                    <a:pt x="7471" y="16589"/>
                    <a:pt x="7471" y="16589"/>
                    <a:pt x="7471" y="16589"/>
                  </a:cubicBezTo>
                  <a:cubicBezTo>
                    <a:pt x="7397" y="16589"/>
                    <a:pt x="7397" y="16589"/>
                    <a:pt x="7397" y="16589"/>
                  </a:cubicBezTo>
                  <a:cubicBezTo>
                    <a:pt x="7360" y="16589"/>
                    <a:pt x="7360" y="16589"/>
                    <a:pt x="7360" y="16589"/>
                  </a:cubicBezTo>
                  <a:cubicBezTo>
                    <a:pt x="7397" y="16657"/>
                    <a:pt x="7397" y="16657"/>
                    <a:pt x="7397" y="16657"/>
                  </a:cubicBezTo>
                  <a:cubicBezTo>
                    <a:pt x="7360" y="16725"/>
                    <a:pt x="7360" y="16725"/>
                    <a:pt x="7360" y="16725"/>
                  </a:cubicBezTo>
                  <a:cubicBezTo>
                    <a:pt x="7360" y="16657"/>
                    <a:pt x="7360" y="16657"/>
                    <a:pt x="7360" y="16657"/>
                  </a:cubicBezTo>
                  <a:cubicBezTo>
                    <a:pt x="7286" y="16657"/>
                    <a:pt x="7286" y="16657"/>
                    <a:pt x="7286" y="16657"/>
                  </a:cubicBezTo>
                  <a:cubicBezTo>
                    <a:pt x="7249" y="16657"/>
                    <a:pt x="7249" y="16657"/>
                    <a:pt x="7249" y="16657"/>
                  </a:cubicBezTo>
                  <a:cubicBezTo>
                    <a:pt x="7212" y="16725"/>
                    <a:pt x="7212" y="16725"/>
                    <a:pt x="7212" y="16725"/>
                  </a:cubicBezTo>
                  <a:cubicBezTo>
                    <a:pt x="7212" y="16725"/>
                    <a:pt x="7212" y="16725"/>
                    <a:pt x="7212" y="16725"/>
                  </a:cubicBezTo>
                  <a:cubicBezTo>
                    <a:pt x="7175" y="16657"/>
                    <a:pt x="7175" y="16657"/>
                    <a:pt x="7175" y="16657"/>
                  </a:cubicBezTo>
                  <a:cubicBezTo>
                    <a:pt x="7175" y="16589"/>
                    <a:pt x="7175" y="16589"/>
                    <a:pt x="7175" y="16589"/>
                  </a:cubicBezTo>
                  <a:cubicBezTo>
                    <a:pt x="7212" y="16589"/>
                    <a:pt x="7212" y="16589"/>
                    <a:pt x="7212" y="16589"/>
                  </a:cubicBezTo>
                  <a:cubicBezTo>
                    <a:pt x="7212" y="16522"/>
                    <a:pt x="7212" y="16522"/>
                    <a:pt x="7212" y="16522"/>
                  </a:cubicBezTo>
                  <a:cubicBezTo>
                    <a:pt x="7212" y="16522"/>
                    <a:pt x="7212" y="16522"/>
                    <a:pt x="7212" y="16522"/>
                  </a:cubicBezTo>
                  <a:cubicBezTo>
                    <a:pt x="7175" y="16522"/>
                    <a:pt x="7175" y="16522"/>
                    <a:pt x="7175" y="16522"/>
                  </a:cubicBezTo>
                  <a:cubicBezTo>
                    <a:pt x="7138" y="16522"/>
                    <a:pt x="7138" y="16522"/>
                    <a:pt x="7138" y="16522"/>
                  </a:cubicBezTo>
                  <a:cubicBezTo>
                    <a:pt x="7101" y="16454"/>
                    <a:pt x="7101" y="16454"/>
                    <a:pt x="7101" y="16454"/>
                  </a:cubicBezTo>
                  <a:cubicBezTo>
                    <a:pt x="7064" y="16454"/>
                    <a:pt x="7064" y="16454"/>
                    <a:pt x="7064" y="16454"/>
                  </a:cubicBezTo>
                  <a:cubicBezTo>
                    <a:pt x="7064" y="16522"/>
                    <a:pt x="7064" y="16522"/>
                    <a:pt x="7064" y="16522"/>
                  </a:cubicBezTo>
                  <a:cubicBezTo>
                    <a:pt x="7064" y="16522"/>
                    <a:pt x="7064" y="16522"/>
                    <a:pt x="7064" y="16522"/>
                  </a:cubicBezTo>
                  <a:cubicBezTo>
                    <a:pt x="7064" y="16589"/>
                    <a:pt x="7064" y="16589"/>
                    <a:pt x="7064" y="16589"/>
                  </a:cubicBezTo>
                  <a:cubicBezTo>
                    <a:pt x="7027" y="16589"/>
                    <a:pt x="7027" y="16589"/>
                    <a:pt x="7027" y="16589"/>
                  </a:cubicBezTo>
                  <a:cubicBezTo>
                    <a:pt x="7027" y="16522"/>
                    <a:pt x="7027" y="16522"/>
                    <a:pt x="7027" y="16522"/>
                  </a:cubicBezTo>
                  <a:cubicBezTo>
                    <a:pt x="7027" y="16454"/>
                    <a:pt x="7027" y="16454"/>
                    <a:pt x="7027" y="16454"/>
                  </a:cubicBezTo>
                  <a:cubicBezTo>
                    <a:pt x="6953" y="16386"/>
                    <a:pt x="6953" y="16386"/>
                    <a:pt x="6953" y="16386"/>
                  </a:cubicBezTo>
                  <a:cubicBezTo>
                    <a:pt x="6953" y="16386"/>
                    <a:pt x="6953" y="16386"/>
                    <a:pt x="6953" y="16386"/>
                  </a:cubicBezTo>
                  <a:cubicBezTo>
                    <a:pt x="6953" y="16454"/>
                    <a:pt x="6953" y="16454"/>
                    <a:pt x="6953" y="16454"/>
                  </a:cubicBezTo>
                  <a:cubicBezTo>
                    <a:pt x="6953" y="16454"/>
                    <a:pt x="6953" y="16454"/>
                    <a:pt x="6953" y="16454"/>
                  </a:cubicBezTo>
                  <a:cubicBezTo>
                    <a:pt x="6916" y="16454"/>
                    <a:pt x="6916" y="16454"/>
                    <a:pt x="6916" y="16454"/>
                  </a:cubicBezTo>
                  <a:cubicBezTo>
                    <a:pt x="6916" y="16386"/>
                    <a:pt x="6916" y="16386"/>
                    <a:pt x="6916" y="16386"/>
                  </a:cubicBezTo>
                  <a:cubicBezTo>
                    <a:pt x="6916" y="16454"/>
                    <a:pt x="6916" y="16454"/>
                    <a:pt x="6916" y="16454"/>
                  </a:cubicBezTo>
                  <a:cubicBezTo>
                    <a:pt x="6879" y="16454"/>
                    <a:pt x="6879" y="16454"/>
                    <a:pt x="6879" y="16454"/>
                  </a:cubicBezTo>
                  <a:cubicBezTo>
                    <a:pt x="6879" y="16454"/>
                    <a:pt x="6879" y="16454"/>
                    <a:pt x="6879" y="16454"/>
                  </a:cubicBezTo>
                  <a:cubicBezTo>
                    <a:pt x="6842" y="16454"/>
                    <a:pt x="6842" y="16454"/>
                    <a:pt x="6842" y="16454"/>
                  </a:cubicBezTo>
                  <a:cubicBezTo>
                    <a:pt x="6805" y="16454"/>
                    <a:pt x="6805" y="16454"/>
                    <a:pt x="6805" y="16454"/>
                  </a:cubicBezTo>
                  <a:cubicBezTo>
                    <a:pt x="6805" y="16454"/>
                    <a:pt x="6805" y="16454"/>
                    <a:pt x="6805" y="16454"/>
                  </a:cubicBezTo>
                  <a:cubicBezTo>
                    <a:pt x="6768" y="16386"/>
                    <a:pt x="6768" y="16386"/>
                    <a:pt x="6768" y="16386"/>
                  </a:cubicBezTo>
                  <a:cubicBezTo>
                    <a:pt x="6805" y="16386"/>
                    <a:pt x="6805" y="16386"/>
                    <a:pt x="6805" y="16386"/>
                  </a:cubicBezTo>
                  <a:cubicBezTo>
                    <a:pt x="6805" y="16386"/>
                    <a:pt x="6805" y="16386"/>
                    <a:pt x="6805" y="16386"/>
                  </a:cubicBezTo>
                  <a:cubicBezTo>
                    <a:pt x="6805" y="16318"/>
                    <a:pt x="6805" y="16318"/>
                    <a:pt x="6805" y="16318"/>
                  </a:cubicBezTo>
                  <a:cubicBezTo>
                    <a:pt x="6805" y="16251"/>
                    <a:pt x="6805" y="16251"/>
                    <a:pt x="6805" y="16251"/>
                  </a:cubicBezTo>
                  <a:cubicBezTo>
                    <a:pt x="6805" y="16251"/>
                    <a:pt x="6805" y="16251"/>
                    <a:pt x="6805" y="16251"/>
                  </a:cubicBezTo>
                  <a:cubicBezTo>
                    <a:pt x="6768" y="16251"/>
                    <a:pt x="6768" y="16251"/>
                    <a:pt x="6768" y="16251"/>
                  </a:cubicBezTo>
                  <a:cubicBezTo>
                    <a:pt x="6768" y="16183"/>
                    <a:pt x="6768" y="16183"/>
                    <a:pt x="6768" y="16183"/>
                  </a:cubicBezTo>
                  <a:cubicBezTo>
                    <a:pt x="6732" y="16115"/>
                    <a:pt x="6732" y="16115"/>
                    <a:pt x="6732" y="16115"/>
                  </a:cubicBezTo>
                  <a:cubicBezTo>
                    <a:pt x="6732" y="16115"/>
                    <a:pt x="6732" y="16115"/>
                    <a:pt x="6732" y="16115"/>
                  </a:cubicBezTo>
                  <a:cubicBezTo>
                    <a:pt x="6732" y="16048"/>
                    <a:pt x="6732" y="16048"/>
                    <a:pt x="6732" y="16048"/>
                  </a:cubicBezTo>
                  <a:cubicBezTo>
                    <a:pt x="6695" y="16048"/>
                    <a:pt x="6695" y="16048"/>
                    <a:pt x="6695" y="16048"/>
                  </a:cubicBezTo>
                  <a:cubicBezTo>
                    <a:pt x="6658" y="16048"/>
                    <a:pt x="6658" y="16048"/>
                    <a:pt x="6658" y="16048"/>
                  </a:cubicBezTo>
                  <a:cubicBezTo>
                    <a:pt x="6621" y="16048"/>
                    <a:pt x="6621" y="16048"/>
                    <a:pt x="6621" y="16048"/>
                  </a:cubicBezTo>
                  <a:cubicBezTo>
                    <a:pt x="6584" y="16048"/>
                    <a:pt x="6584" y="16048"/>
                    <a:pt x="6584" y="16048"/>
                  </a:cubicBezTo>
                  <a:cubicBezTo>
                    <a:pt x="6547" y="16048"/>
                    <a:pt x="6547" y="16048"/>
                    <a:pt x="6547" y="16048"/>
                  </a:cubicBezTo>
                  <a:cubicBezTo>
                    <a:pt x="6473" y="15980"/>
                    <a:pt x="6473" y="15980"/>
                    <a:pt x="6473" y="15980"/>
                  </a:cubicBezTo>
                  <a:cubicBezTo>
                    <a:pt x="6473" y="16048"/>
                    <a:pt x="6473" y="16048"/>
                    <a:pt x="6473" y="16048"/>
                  </a:cubicBezTo>
                  <a:cubicBezTo>
                    <a:pt x="6436" y="15980"/>
                    <a:pt x="6436" y="15980"/>
                    <a:pt x="6436" y="15980"/>
                  </a:cubicBezTo>
                  <a:cubicBezTo>
                    <a:pt x="6399" y="16048"/>
                    <a:pt x="6399" y="16048"/>
                    <a:pt x="6399" y="16048"/>
                  </a:cubicBezTo>
                  <a:cubicBezTo>
                    <a:pt x="6399" y="16115"/>
                    <a:pt x="6399" y="16115"/>
                    <a:pt x="6399" y="16115"/>
                  </a:cubicBezTo>
                  <a:cubicBezTo>
                    <a:pt x="6362" y="16115"/>
                    <a:pt x="6362" y="16115"/>
                    <a:pt x="6362" y="16115"/>
                  </a:cubicBezTo>
                  <a:cubicBezTo>
                    <a:pt x="6362" y="16115"/>
                    <a:pt x="6362" y="16115"/>
                    <a:pt x="6362" y="16115"/>
                  </a:cubicBezTo>
                  <a:cubicBezTo>
                    <a:pt x="6362" y="16183"/>
                    <a:pt x="6362" y="16183"/>
                    <a:pt x="6362" y="16183"/>
                  </a:cubicBezTo>
                  <a:cubicBezTo>
                    <a:pt x="6362" y="16183"/>
                    <a:pt x="6362" y="16183"/>
                    <a:pt x="6362" y="16183"/>
                  </a:cubicBezTo>
                  <a:cubicBezTo>
                    <a:pt x="6325" y="16183"/>
                    <a:pt x="6325" y="16183"/>
                    <a:pt x="6325" y="16183"/>
                  </a:cubicBezTo>
                  <a:cubicBezTo>
                    <a:pt x="6288" y="16183"/>
                    <a:pt x="6288" y="16183"/>
                    <a:pt x="6288" y="16183"/>
                  </a:cubicBezTo>
                  <a:cubicBezTo>
                    <a:pt x="6288" y="16251"/>
                    <a:pt x="6288" y="16251"/>
                    <a:pt x="6288" y="16251"/>
                  </a:cubicBezTo>
                  <a:cubicBezTo>
                    <a:pt x="6251" y="16251"/>
                    <a:pt x="6251" y="16251"/>
                    <a:pt x="6251" y="16251"/>
                  </a:cubicBezTo>
                  <a:cubicBezTo>
                    <a:pt x="6214" y="16251"/>
                    <a:pt x="6214" y="16251"/>
                    <a:pt x="6214" y="16251"/>
                  </a:cubicBezTo>
                  <a:cubicBezTo>
                    <a:pt x="6214" y="16251"/>
                    <a:pt x="6214" y="16251"/>
                    <a:pt x="6214" y="16251"/>
                  </a:cubicBezTo>
                  <a:cubicBezTo>
                    <a:pt x="6140" y="16386"/>
                    <a:pt x="6140" y="16386"/>
                    <a:pt x="6140" y="16386"/>
                  </a:cubicBezTo>
                  <a:cubicBezTo>
                    <a:pt x="6103" y="16386"/>
                    <a:pt x="6103" y="16386"/>
                    <a:pt x="6103" y="16386"/>
                  </a:cubicBezTo>
                  <a:cubicBezTo>
                    <a:pt x="6066" y="16386"/>
                    <a:pt x="6066" y="16386"/>
                    <a:pt x="6066" y="16386"/>
                  </a:cubicBezTo>
                  <a:cubicBezTo>
                    <a:pt x="6029" y="16386"/>
                    <a:pt x="6029" y="16386"/>
                    <a:pt x="6029" y="16386"/>
                  </a:cubicBezTo>
                  <a:cubicBezTo>
                    <a:pt x="6029" y="16386"/>
                    <a:pt x="6029" y="16386"/>
                    <a:pt x="6029" y="16386"/>
                  </a:cubicBezTo>
                  <a:cubicBezTo>
                    <a:pt x="5992" y="16386"/>
                    <a:pt x="5992" y="16386"/>
                    <a:pt x="5992" y="16386"/>
                  </a:cubicBezTo>
                  <a:cubicBezTo>
                    <a:pt x="5992" y="16454"/>
                    <a:pt x="5992" y="16454"/>
                    <a:pt x="5992" y="16454"/>
                  </a:cubicBezTo>
                  <a:cubicBezTo>
                    <a:pt x="5955" y="16454"/>
                    <a:pt x="5955" y="16454"/>
                    <a:pt x="5955" y="16454"/>
                  </a:cubicBezTo>
                  <a:cubicBezTo>
                    <a:pt x="5955" y="16454"/>
                    <a:pt x="5955" y="16454"/>
                    <a:pt x="5955" y="16454"/>
                  </a:cubicBezTo>
                  <a:cubicBezTo>
                    <a:pt x="5955" y="16522"/>
                    <a:pt x="5955" y="16522"/>
                    <a:pt x="5955" y="16522"/>
                  </a:cubicBezTo>
                  <a:cubicBezTo>
                    <a:pt x="5918" y="16522"/>
                    <a:pt x="5918" y="16522"/>
                    <a:pt x="5918" y="16522"/>
                  </a:cubicBezTo>
                  <a:cubicBezTo>
                    <a:pt x="5918" y="16522"/>
                    <a:pt x="5918" y="16522"/>
                    <a:pt x="5918" y="16522"/>
                  </a:cubicBezTo>
                  <a:cubicBezTo>
                    <a:pt x="5881" y="16522"/>
                    <a:pt x="5881" y="16522"/>
                    <a:pt x="5881" y="16522"/>
                  </a:cubicBezTo>
                  <a:cubicBezTo>
                    <a:pt x="5844" y="16522"/>
                    <a:pt x="5844" y="16522"/>
                    <a:pt x="5844" y="16522"/>
                  </a:cubicBezTo>
                  <a:cubicBezTo>
                    <a:pt x="5807" y="16589"/>
                    <a:pt x="5807" y="16589"/>
                    <a:pt x="5807" y="16589"/>
                  </a:cubicBezTo>
                  <a:cubicBezTo>
                    <a:pt x="5770" y="16589"/>
                    <a:pt x="5770" y="16589"/>
                    <a:pt x="5770" y="16589"/>
                  </a:cubicBezTo>
                  <a:cubicBezTo>
                    <a:pt x="5770" y="16657"/>
                    <a:pt x="5770" y="16657"/>
                    <a:pt x="5770" y="16657"/>
                  </a:cubicBezTo>
                  <a:cubicBezTo>
                    <a:pt x="5733" y="16657"/>
                    <a:pt x="5733" y="16657"/>
                    <a:pt x="5733" y="16657"/>
                  </a:cubicBezTo>
                  <a:cubicBezTo>
                    <a:pt x="5696" y="16657"/>
                    <a:pt x="5696" y="16657"/>
                    <a:pt x="5696" y="16657"/>
                  </a:cubicBezTo>
                  <a:cubicBezTo>
                    <a:pt x="5659" y="16657"/>
                    <a:pt x="5659" y="16657"/>
                    <a:pt x="5659" y="16657"/>
                  </a:cubicBezTo>
                  <a:cubicBezTo>
                    <a:pt x="5585" y="16725"/>
                    <a:pt x="5585" y="16725"/>
                    <a:pt x="5585" y="16725"/>
                  </a:cubicBezTo>
                  <a:cubicBezTo>
                    <a:pt x="5585" y="16725"/>
                    <a:pt x="5585" y="16725"/>
                    <a:pt x="5585" y="16725"/>
                  </a:cubicBezTo>
                  <a:cubicBezTo>
                    <a:pt x="5585" y="16792"/>
                    <a:pt x="5585" y="16792"/>
                    <a:pt x="5585" y="16792"/>
                  </a:cubicBezTo>
                  <a:cubicBezTo>
                    <a:pt x="5548" y="16725"/>
                    <a:pt x="5548" y="16725"/>
                    <a:pt x="5548" y="16725"/>
                  </a:cubicBezTo>
                  <a:cubicBezTo>
                    <a:pt x="5511" y="16725"/>
                    <a:pt x="5511" y="16725"/>
                    <a:pt x="5511" y="16725"/>
                  </a:cubicBezTo>
                  <a:cubicBezTo>
                    <a:pt x="5511" y="16725"/>
                    <a:pt x="5511" y="16725"/>
                    <a:pt x="5511" y="16725"/>
                  </a:cubicBezTo>
                  <a:cubicBezTo>
                    <a:pt x="5511" y="16792"/>
                    <a:pt x="5511" y="16792"/>
                    <a:pt x="5511" y="16792"/>
                  </a:cubicBezTo>
                  <a:cubicBezTo>
                    <a:pt x="5474" y="16792"/>
                    <a:pt x="5474" y="16792"/>
                    <a:pt x="5474" y="16792"/>
                  </a:cubicBezTo>
                  <a:cubicBezTo>
                    <a:pt x="5437" y="16792"/>
                    <a:pt x="5437" y="16792"/>
                    <a:pt x="5437" y="16792"/>
                  </a:cubicBezTo>
                  <a:cubicBezTo>
                    <a:pt x="5400" y="16792"/>
                    <a:pt x="5400" y="16792"/>
                    <a:pt x="5400" y="16792"/>
                  </a:cubicBezTo>
                  <a:cubicBezTo>
                    <a:pt x="5400" y="16725"/>
                    <a:pt x="5400" y="16725"/>
                    <a:pt x="5400" y="16725"/>
                  </a:cubicBezTo>
                  <a:cubicBezTo>
                    <a:pt x="5363" y="16725"/>
                    <a:pt x="5363" y="16725"/>
                    <a:pt x="5363" y="16725"/>
                  </a:cubicBezTo>
                  <a:cubicBezTo>
                    <a:pt x="5363" y="16792"/>
                    <a:pt x="5363" y="16792"/>
                    <a:pt x="5363" y="16792"/>
                  </a:cubicBezTo>
                  <a:cubicBezTo>
                    <a:pt x="5326" y="16792"/>
                    <a:pt x="5326" y="16792"/>
                    <a:pt x="5326" y="16792"/>
                  </a:cubicBezTo>
                  <a:cubicBezTo>
                    <a:pt x="5326" y="16792"/>
                    <a:pt x="5326" y="16792"/>
                    <a:pt x="5326" y="16792"/>
                  </a:cubicBezTo>
                  <a:cubicBezTo>
                    <a:pt x="5326" y="16860"/>
                    <a:pt x="5326" y="16860"/>
                    <a:pt x="5326" y="16860"/>
                  </a:cubicBezTo>
                  <a:cubicBezTo>
                    <a:pt x="5326" y="16928"/>
                    <a:pt x="5326" y="16928"/>
                    <a:pt x="5326" y="16928"/>
                  </a:cubicBezTo>
                  <a:cubicBezTo>
                    <a:pt x="5363" y="16928"/>
                    <a:pt x="5363" y="16928"/>
                    <a:pt x="5363" y="16928"/>
                  </a:cubicBezTo>
                  <a:cubicBezTo>
                    <a:pt x="5400" y="16928"/>
                    <a:pt x="5400" y="16928"/>
                    <a:pt x="5400" y="16928"/>
                  </a:cubicBezTo>
                  <a:cubicBezTo>
                    <a:pt x="5400" y="16996"/>
                    <a:pt x="5400" y="16996"/>
                    <a:pt x="5400" y="16996"/>
                  </a:cubicBezTo>
                  <a:cubicBezTo>
                    <a:pt x="5363" y="16996"/>
                    <a:pt x="5363" y="16996"/>
                    <a:pt x="5363" y="16996"/>
                  </a:cubicBezTo>
                  <a:cubicBezTo>
                    <a:pt x="5326" y="16996"/>
                    <a:pt x="5326" y="16996"/>
                    <a:pt x="5326" y="16996"/>
                  </a:cubicBezTo>
                  <a:cubicBezTo>
                    <a:pt x="5363" y="16996"/>
                    <a:pt x="5363" y="16996"/>
                    <a:pt x="5363" y="16996"/>
                  </a:cubicBezTo>
                  <a:cubicBezTo>
                    <a:pt x="5400" y="16996"/>
                    <a:pt x="5400" y="16996"/>
                    <a:pt x="5400" y="16996"/>
                  </a:cubicBezTo>
                  <a:cubicBezTo>
                    <a:pt x="5437" y="17063"/>
                    <a:pt x="5437" y="17063"/>
                    <a:pt x="5437" y="17063"/>
                  </a:cubicBezTo>
                  <a:cubicBezTo>
                    <a:pt x="5437" y="16996"/>
                    <a:pt x="5437" y="16996"/>
                    <a:pt x="5437" y="16996"/>
                  </a:cubicBezTo>
                  <a:cubicBezTo>
                    <a:pt x="5474" y="16996"/>
                    <a:pt x="5474" y="16996"/>
                    <a:pt x="5474" y="16996"/>
                  </a:cubicBezTo>
                  <a:cubicBezTo>
                    <a:pt x="5511" y="17063"/>
                    <a:pt x="5511" y="17063"/>
                    <a:pt x="5511" y="17063"/>
                  </a:cubicBezTo>
                  <a:cubicBezTo>
                    <a:pt x="5511" y="17063"/>
                    <a:pt x="5511" y="17063"/>
                    <a:pt x="5511" y="17063"/>
                  </a:cubicBezTo>
                  <a:cubicBezTo>
                    <a:pt x="5511" y="17131"/>
                    <a:pt x="5511" y="17131"/>
                    <a:pt x="5511" y="17131"/>
                  </a:cubicBezTo>
                  <a:cubicBezTo>
                    <a:pt x="5511" y="17131"/>
                    <a:pt x="5511" y="17131"/>
                    <a:pt x="5511" y="17131"/>
                  </a:cubicBezTo>
                  <a:cubicBezTo>
                    <a:pt x="5474" y="17131"/>
                    <a:pt x="5474" y="17131"/>
                    <a:pt x="5474" y="17131"/>
                  </a:cubicBezTo>
                  <a:cubicBezTo>
                    <a:pt x="5400" y="17131"/>
                    <a:pt x="5400" y="17131"/>
                    <a:pt x="5400" y="17131"/>
                  </a:cubicBezTo>
                  <a:cubicBezTo>
                    <a:pt x="5363" y="17199"/>
                    <a:pt x="5363" y="17199"/>
                    <a:pt x="5363" y="17199"/>
                  </a:cubicBezTo>
                  <a:cubicBezTo>
                    <a:pt x="5326" y="17266"/>
                    <a:pt x="5326" y="17266"/>
                    <a:pt x="5326" y="17266"/>
                  </a:cubicBezTo>
                  <a:cubicBezTo>
                    <a:pt x="5326" y="17334"/>
                    <a:pt x="5326" y="17334"/>
                    <a:pt x="5326" y="17334"/>
                  </a:cubicBezTo>
                  <a:cubicBezTo>
                    <a:pt x="5363" y="17334"/>
                    <a:pt x="5363" y="17334"/>
                    <a:pt x="5363" y="17334"/>
                  </a:cubicBezTo>
                  <a:cubicBezTo>
                    <a:pt x="5363" y="17402"/>
                    <a:pt x="5363" y="17402"/>
                    <a:pt x="5363" y="17402"/>
                  </a:cubicBezTo>
                  <a:cubicBezTo>
                    <a:pt x="5363" y="17470"/>
                    <a:pt x="5363" y="17470"/>
                    <a:pt x="5363" y="17470"/>
                  </a:cubicBezTo>
                  <a:cubicBezTo>
                    <a:pt x="5326" y="17537"/>
                    <a:pt x="5326" y="17537"/>
                    <a:pt x="5326" y="17537"/>
                  </a:cubicBezTo>
                  <a:cubicBezTo>
                    <a:pt x="5326" y="17537"/>
                    <a:pt x="5326" y="17537"/>
                    <a:pt x="5326" y="17537"/>
                  </a:cubicBezTo>
                  <a:cubicBezTo>
                    <a:pt x="5289" y="17537"/>
                    <a:pt x="5289" y="17537"/>
                    <a:pt x="5289" y="17537"/>
                  </a:cubicBezTo>
                  <a:cubicBezTo>
                    <a:pt x="5326" y="17605"/>
                    <a:pt x="5326" y="17605"/>
                    <a:pt x="5326" y="17605"/>
                  </a:cubicBezTo>
                  <a:cubicBezTo>
                    <a:pt x="5326" y="17605"/>
                    <a:pt x="5326" y="17605"/>
                    <a:pt x="5326" y="17605"/>
                  </a:cubicBezTo>
                  <a:cubicBezTo>
                    <a:pt x="5363" y="17605"/>
                    <a:pt x="5363" y="17605"/>
                    <a:pt x="5363" y="17605"/>
                  </a:cubicBezTo>
                  <a:cubicBezTo>
                    <a:pt x="5363" y="17673"/>
                    <a:pt x="5363" y="17673"/>
                    <a:pt x="5363" y="17673"/>
                  </a:cubicBezTo>
                  <a:cubicBezTo>
                    <a:pt x="5400" y="17673"/>
                    <a:pt x="5400" y="17673"/>
                    <a:pt x="5400" y="17673"/>
                  </a:cubicBezTo>
                  <a:cubicBezTo>
                    <a:pt x="5437" y="17740"/>
                    <a:pt x="5437" y="17740"/>
                    <a:pt x="5437" y="17740"/>
                  </a:cubicBezTo>
                  <a:cubicBezTo>
                    <a:pt x="5437" y="17740"/>
                    <a:pt x="5437" y="17740"/>
                    <a:pt x="5437" y="17740"/>
                  </a:cubicBezTo>
                  <a:cubicBezTo>
                    <a:pt x="5511" y="17740"/>
                    <a:pt x="5511" y="17740"/>
                    <a:pt x="5511" y="17740"/>
                  </a:cubicBezTo>
                  <a:cubicBezTo>
                    <a:pt x="5511" y="17740"/>
                    <a:pt x="5511" y="17740"/>
                    <a:pt x="5511" y="17740"/>
                  </a:cubicBezTo>
                  <a:cubicBezTo>
                    <a:pt x="5511" y="18011"/>
                    <a:pt x="5511" y="18011"/>
                    <a:pt x="5511" y="18011"/>
                  </a:cubicBezTo>
                  <a:cubicBezTo>
                    <a:pt x="5511" y="18011"/>
                    <a:pt x="5511" y="18011"/>
                    <a:pt x="5511" y="18011"/>
                  </a:cubicBezTo>
                  <a:cubicBezTo>
                    <a:pt x="5437" y="18079"/>
                    <a:pt x="5437" y="18079"/>
                    <a:pt x="5437" y="18079"/>
                  </a:cubicBezTo>
                  <a:cubicBezTo>
                    <a:pt x="5400" y="18079"/>
                    <a:pt x="5400" y="18079"/>
                    <a:pt x="5400" y="18079"/>
                  </a:cubicBezTo>
                  <a:cubicBezTo>
                    <a:pt x="5363" y="18011"/>
                    <a:pt x="5363" y="18011"/>
                    <a:pt x="5363" y="18011"/>
                  </a:cubicBezTo>
                  <a:cubicBezTo>
                    <a:pt x="5326" y="18011"/>
                    <a:pt x="5326" y="18011"/>
                    <a:pt x="5326" y="18011"/>
                  </a:cubicBezTo>
                  <a:cubicBezTo>
                    <a:pt x="5326" y="18079"/>
                    <a:pt x="5326" y="18079"/>
                    <a:pt x="5326" y="18079"/>
                  </a:cubicBezTo>
                  <a:cubicBezTo>
                    <a:pt x="5326" y="18147"/>
                    <a:pt x="5326" y="18147"/>
                    <a:pt x="5326" y="18147"/>
                  </a:cubicBezTo>
                  <a:cubicBezTo>
                    <a:pt x="5289" y="18147"/>
                    <a:pt x="5289" y="18147"/>
                    <a:pt x="5289" y="18147"/>
                  </a:cubicBezTo>
                  <a:cubicBezTo>
                    <a:pt x="5215" y="18079"/>
                    <a:pt x="5215" y="18079"/>
                    <a:pt x="5215" y="18079"/>
                  </a:cubicBezTo>
                  <a:cubicBezTo>
                    <a:pt x="5178" y="18079"/>
                    <a:pt x="5178" y="18079"/>
                    <a:pt x="5178" y="18079"/>
                  </a:cubicBezTo>
                  <a:cubicBezTo>
                    <a:pt x="5141" y="18079"/>
                    <a:pt x="5141" y="18079"/>
                    <a:pt x="5141" y="18079"/>
                  </a:cubicBezTo>
                  <a:cubicBezTo>
                    <a:pt x="5141" y="18079"/>
                    <a:pt x="5141" y="18079"/>
                    <a:pt x="5141" y="18079"/>
                  </a:cubicBezTo>
                  <a:cubicBezTo>
                    <a:pt x="5104" y="18079"/>
                    <a:pt x="5104" y="18079"/>
                    <a:pt x="5104" y="18079"/>
                  </a:cubicBezTo>
                  <a:cubicBezTo>
                    <a:pt x="5067" y="18011"/>
                    <a:pt x="5067" y="18011"/>
                    <a:pt x="5067" y="18011"/>
                  </a:cubicBezTo>
                  <a:cubicBezTo>
                    <a:pt x="5104" y="18011"/>
                    <a:pt x="5104" y="18011"/>
                    <a:pt x="5104" y="18011"/>
                  </a:cubicBezTo>
                  <a:cubicBezTo>
                    <a:pt x="5104" y="17944"/>
                    <a:pt x="5104" y="17944"/>
                    <a:pt x="5104" y="17944"/>
                  </a:cubicBezTo>
                  <a:cubicBezTo>
                    <a:pt x="5104" y="17944"/>
                    <a:pt x="5104" y="17944"/>
                    <a:pt x="5104" y="17944"/>
                  </a:cubicBezTo>
                  <a:cubicBezTo>
                    <a:pt x="5067" y="17876"/>
                    <a:pt x="5067" y="17876"/>
                    <a:pt x="5067" y="17876"/>
                  </a:cubicBezTo>
                  <a:cubicBezTo>
                    <a:pt x="5030" y="17944"/>
                    <a:pt x="5030" y="17944"/>
                    <a:pt x="5030" y="17944"/>
                  </a:cubicBezTo>
                  <a:cubicBezTo>
                    <a:pt x="4993" y="17944"/>
                    <a:pt x="4993" y="17944"/>
                    <a:pt x="4993" y="17944"/>
                  </a:cubicBezTo>
                  <a:cubicBezTo>
                    <a:pt x="4956" y="17944"/>
                    <a:pt x="4956" y="17944"/>
                    <a:pt x="4956" y="17944"/>
                  </a:cubicBezTo>
                  <a:cubicBezTo>
                    <a:pt x="4993" y="18011"/>
                    <a:pt x="4993" y="18011"/>
                    <a:pt x="4993" y="18011"/>
                  </a:cubicBezTo>
                  <a:cubicBezTo>
                    <a:pt x="4919" y="18011"/>
                    <a:pt x="4919" y="18011"/>
                    <a:pt x="4919" y="18011"/>
                  </a:cubicBezTo>
                  <a:cubicBezTo>
                    <a:pt x="4919" y="18011"/>
                    <a:pt x="4919" y="18011"/>
                    <a:pt x="4919" y="18011"/>
                  </a:cubicBezTo>
                  <a:cubicBezTo>
                    <a:pt x="4882" y="17944"/>
                    <a:pt x="4882" y="17944"/>
                    <a:pt x="4882" y="17944"/>
                  </a:cubicBezTo>
                  <a:cubicBezTo>
                    <a:pt x="4845" y="17944"/>
                    <a:pt x="4845" y="17944"/>
                    <a:pt x="4845" y="17944"/>
                  </a:cubicBezTo>
                  <a:cubicBezTo>
                    <a:pt x="4808" y="17944"/>
                    <a:pt x="4808" y="17944"/>
                    <a:pt x="4808" y="17944"/>
                  </a:cubicBezTo>
                  <a:cubicBezTo>
                    <a:pt x="4808" y="17944"/>
                    <a:pt x="4808" y="17944"/>
                    <a:pt x="4808" y="17944"/>
                  </a:cubicBezTo>
                  <a:cubicBezTo>
                    <a:pt x="4771" y="17944"/>
                    <a:pt x="4771" y="17944"/>
                    <a:pt x="4771" y="17944"/>
                  </a:cubicBezTo>
                  <a:cubicBezTo>
                    <a:pt x="4771" y="18011"/>
                    <a:pt x="4771" y="18011"/>
                    <a:pt x="4771" y="18011"/>
                  </a:cubicBezTo>
                  <a:cubicBezTo>
                    <a:pt x="4734" y="18011"/>
                    <a:pt x="4734" y="18011"/>
                    <a:pt x="4734" y="18011"/>
                  </a:cubicBezTo>
                  <a:cubicBezTo>
                    <a:pt x="4734" y="18079"/>
                    <a:pt x="4734" y="18079"/>
                    <a:pt x="4734" y="18079"/>
                  </a:cubicBezTo>
                  <a:cubicBezTo>
                    <a:pt x="4697" y="18147"/>
                    <a:pt x="4697" y="18147"/>
                    <a:pt x="4697" y="18147"/>
                  </a:cubicBezTo>
                  <a:cubicBezTo>
                    <a:pt x="4660" y="18147"/>
                    <a:pt x="4660" y="18147"/>
                    <a:pt x="4660" y="18147"/>
                  </a:cubicBezTo>
                  <a:cubicBezTo>
                    <a:pt x="4660" y="18079"/>
                    <a:pt x="4660" y="18079"/>
                    <a:pt x="4660" y="18079"/>
                  </a:cubicBezTo>
                  <a:cubicBezTo>
                    <a:pt x="4586" y="18079"/>
                    <a:pt x="4586" y="18079"/>
                    <a:pt x="4586" y="18079"/>
                  </a:cubicBezTo>
                  <a:cubicBezTo>
                    <a:pt x="4586" y="18011"/>
                    <a:pt x="4586" y="18011"/>
                    <a:pt x="4586" y="18011"/>
                  </a:cubicBezTo>
                  <a:cubicBezTo>
                    <a:pt x="4549" y="18079"/>
                    <a:pt x="4549" y="18079"/>
                    <a:pt x="4549" y="18079"/>
                  </a:cubicBezTo>
                  <a:cubicBezTo>
                    <a:pt x="4549" y="18147"/>
                    <a:pt x="4549" y="18147"/>
                    <a:pt x="4549" y="18147"/>
                  </a:cubicBezTo>
                  <a:cubicBezTo>
                    <a:pt x="4512" y="18147"/>
                    <a:pt x="4512" y="18147"/>
                    <a:pt x="4512" y="18147"/>
                  </a:cubicBezTo>
                  <a:cubicBezTo>
                    <a:pt x="4512" y="18147"/>
                    <a:pt x="4512" y="18147"/>
                    <a:pt x="4512" y="18147"/>
                  </a:cubicBezTo>
                  <a:cubicBezTo>
                    <a:pt x="4512" y="18079"/>
                    <a:pt x="4512" y="18079"/>
                    <a:pt x="4512" y="18079"/>
                  </a:cubicBezTo>
                  <a:cubicBezTo>
                    <a:pt x="4475" y="18079"/>
                    <a:pt x="4475" y="18079"/>
                    <a:pt x="4475" y="18079"/>
                  </a:cubicBezTo>
                  <a:cubicBezTo>
                    <a:pt x="4475" y="18079"/>
                    <a:pt x="4475" y="18079"/>
                    <a:pt x="4475" y="18079"/>
                  </a:cubicBezTo>
                  <a:cubicBezTo>
                    <a:pt x="4401" y="18011"/>
                    <a:pt x="4401" y="18011"/>
                    <a:pt x="4401" y="18011"/>
                  </a:cubicBezTo>
                  <a:cubicBezTo>
                    <a:pt x="4401" y="17944"/>
                    <a:pt x="4401" y="17944"/>
                    <a:pt x="4401" y="17944"/>
                  </a:cubicBezTo>
                  <a:cubicBezTo>
                    <a:pt x="4364" y="17944"/>
                    <a:pt x="4364" y="17944"/>
                    <a:pt x="4364" y="17944"/>
                  </a:cubicBezTo>
                  <a:cubicBezTo>
                    <a:pt x="4327" y="17876"/>
                    <a:pt x="4327" y="17876"/>
                    <a:pt x="4327" y="17876"/>
                  </a:cubicBezTo>
                  <a:cubicBezTo>
                    <a:pt x="4290" y="17876"/>
                    <a:pt x="4290" y="17876"/>
                    <a:pt x="4290" y="17876"/>
                  </a:cubicBezTo>
                  <a:cubicBezTo>
                    <a:pt x="4290" y="17808"/>
                    <a:pt x="4290" y="17808"/>
                    <a:pt x="4290" y="17808"/>
                  </a:cubicBezTo>
                  <a:cubicBezTo>
                    <a:pt x="4253" y="17808"/>
                    <a:pt x="4253" y="17808"/>
                    <a:pt x="4253" y="17808"/>
                  </a:cubicBezTo>
                  <a:cubicBezTo>
                    <a:pt x="4179" y="17876"/>
                    <a:pt x="4179" y="17876"/>
                    <a:pt x="4179" y="17876"/>
                  </a:cubicBezTo>
                  <a:cubicBezTo>
                    <a:pt x="4142" y="17808"/>
                    <a:pt x="4142" y="17808"/>
                    <a:pt x="4142" y="17808"/>
                  </a:cubicBezTo>
                  <a:cubicBezTo>
                    <a:pt x="4142" y="17740"/>
                    <a:pt x="4142" y="17740"/>
                    <a:pt x="4142" y="17740"/>
                  </a:cubicBezTo>
                  <a:cubicBezTo>
                    <a:pt x="4105" y="17740"/>
                    <a:pt x="4105" y="17740"/>
                    <a:pt x="4105" y="17740"/>
                  </a:cubicBezTo>
                  <a:cubicBezTo>
                    <a:pt x="4068" y="17808"/>
                    <a:pt x="4068" y="17808"/>
                    <a:pt x="4068" y="17808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4032" y="17876"/>
                    <a:pt x="4032" y="17876"/>
                    <a:pt x="4032" y="17876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3995" y="17808"/>
                    <a:pt x="3995" y="17808"/>
                    <a:pt x="3995" y="17808"/>
                  </a:cubicBezTo>
                  <a:cubicBezTo>
                    <a:pt x="3995" y="17876"/>
                    <a:pt x="3995" y="17876"/>
                    <a:pt x="3995" y="17876"/>
                  </a:cubicBezTo>
                  <a:cubicBezTo>
                    <a:pt x="3958" y="17944"/>
                    <a:pt x="3958" y="17944"/>
                    <a:pt x="3958" y="17944"/>
                  </a:cubicBezTo>
                  <a:cubicBezTo>
                    <a:pt x="3958" y="17876"/>
                    <a:pt x="3958" y="17876"/>
                    <a:pt x="3958" y="17876"/>
                  </a:cubicBezTo>
                  <a:cubicBezTo>
                    <a:pt x="3958" y="17808"/>
                    <a:pt x="3958" y="17808"/>
                    <a:pt x="3958" y="17808"/>
                  </a:cubicBezTo>
                  <a:cubicBezTo>
                    <a:pt x="3958" y="17808"/>
                    <a:pt x="3958" y="17808"/>
                    <a:pt x="3958" y="17808"/>
                  </a:cubicBezTo>
                  <a:cubicBezTo>
                    <a:pt x="3921" y="17808"/>
                    <a:pt x="3921" y="17808"/>
                    <a:pt x="3921" y="17808"/>
                  </a:cubicBezTo>
                  <a:cubicBezTo>
                    <a:pt x="3884" y="17740"/>
                    <a:pt x="3884" y="17740"/>
                    <a:pt x="3884" y="17740"/>
                  </a:cubicBezTo>
                  <a:cubicBezTo>
                    <a:pt x="3884" y="17740"/>
                    <a:pt x="3884" y="17740"/>
                    <a:pt x="3884" y="17740"/>
                  </a:cubicBezTo>
                  <a:cubicBezTo>
                    <a:pt x="3884" y="17808"/>
                    <a:pt x="3884" y="17808"/>
                    <a:pt x="3884" y="17808"/>
                  </a:cubicBezTo>
                  <a:cubicBezTo>
                    <a:pt x="3884" y="17876"/>
                    <a:pt x="3884" y="17876"/>
                    <a:pt x="3884" y="17876"/>
                  </a:cubicBezTo>
                  <a:cubicBezTo>
                    <a:pt x="3847" y="17876"/>
                    <a:pt x="3847" y="17876"/>
                    <a:pt x="3847" y="17876"/>
                  </a:cubicBezTo>
                  <a:cubicBezTo>
                    <a:pt x="3810" y="17876"/>
                    <a:pt x="3810" y="17876"/>
                    <a:pt x="3810" y="17876"/>
                  </a:cubicBezTo>
                  <a:cubicBezTo>
                    <a:pt x="3810" y="17944"/>
                    <a:pt x="3810" y="17944"/>
                    <a:pt x="3810" y="17944"/>
                  </a:cubicBezTo>
                  <a:cubicBezTo>
                    <a:pt x="3773" y="17944"/>
                    <a:pt x="3773" y="17944"/>
                    <a:pt x="3773" y="17944"/>
                  </a:cubicBezTo>
                  <a:cubicBezTo>
                    <a:pt x="3736" y="18011"/>
                    <a:pt x="3736" y="18011"/>
                    <a:pt x="3736" y="18011"/>
                  </a:cubicBezTo>
                  <a:cubicBezTo>
                    <a:pt x="3736" y="18079"/>
                    <a:pt x="3736" y="18079"/>
                    <a:pt x="3736" y="18079"/>
                  </a:cubicBezTo>
                  <a:cubicBezTo>
                    <a:pt x="3736" y="18147"/>
                    <a:pt x="3736" y="18147"/>
                    <a:pt x="3736" y="18147"/>
                  </a:cubicBezTo>
                  <a:cubicBezTo>
                    <a:pt x="3736" y="18147"/>
                    <a:pt x="3736" y="18147"/>
                    <a:pt x="3736" y="18147"/>
                  </a:cubicBezTo>
                  <a:cubicBezTo>
                    <a:pt x="3699" y="18147"/>
                    <a:pt x="3699" y="18147"/>
                    <a:pt x="3699" y="18147"/>
                  </a:cubicBezTo>
                  <a:cubicBezTo>
                    <a:pt x="3625" y="18214"/>
                    <a:pt x="3625" y="18214"/>
                    <a:pt x="3625" y="18214"/>
                  </a:cubicBezTo>
                  <a:cubicBezTo>
                    <a:pt x="3662" y="18418"/>
                    <a:pt x="3662" y="18418"/>
                    <a:pt x="3662" y="18418"/>
                  </a:cubicBezTo>
                  <a:cubicBezTo>
                    <a:pt x="3662" y="18418"/>
                    <a:pt x="3662" y="18418"/>
                    <a:pt x="3662" y="18418"/>
                  </a:cubicBezTo>
                  <a:cubicBezTo>
                    <a:pt x="3662" y="18485"/>
                    <a:pt x="3662" y="18485"/>
                    <a:pt x="3662" y="18485"/>
                  </a:cubicBezTo>
                  <a:cubicBezTo>
                    <a:pt x="3625" y="18553"/>
                    <a:pt x="3625" y="18553"/>
                    <a:pt x="3625" y="18553"/>
                  </a:cubicBezTo>
                  <a:cubicBezTo>
                    <a:pt x="3551" y="18485"/>
                    <a:pt x="3551" y="18485"/>
                    <a:pt x="3551" y="18485"/>
                  </a:cubicBezTo>
                  <a:cubicBezTo>
                    <a:pt x="3551" y="18418"/>
                    <a:pt x="3551" y="18418"/>
                    <a:pt x="3551" y="18418"/>
                  </a:cubicBezTo>
                  <a:cubicBezTo>
                    <a:pt x="3477" y="18282"/>
                    <a:pt x="3477" y="18282"/>
                    <a:pt x="3477" y="18282"/>
                  </a:cubicBezTo>
                  <a:cubicBezTo>
                    <a:pt x="3440" y="18350"/>
                    <a:pt x="3440" y="18350"/>
                    <a:pt x="3440" y="18350"/>
                  </a:cubicBezTo>
                  <a:cubicBezTo>
                    <a:pt x="3440" y="18418"/>
                    <a:pt x="3440" y="18418"/>
                    <a:pt x="3440" y="18418"/>
                  </a:cubicBezTo>
                  <a:cubicBezTo>
                    <a:pt x="3403" y="18485"/>
                    <a:pt x="3403" y="18485"/>
                    <a:pt x="3403" y="18485"/>
                  </a:cubicBezTo>
                  <a:cubicBezTo>
                    <a:pt x="3366" y="18553"/>
                    <a:pt x="3366" y="18553"/>
                    <a:pt x="3366" y="18553"/>
                  </a:cubicBezTo>
                  <a:cubicBezTo>
                    <a:pt x="3366" y="18688"/>
                    <a:pt x="3366" y="18688"/>
                    <a:pt x="3366" y="18688"/>
                  </a:cubicBezTo>
                  <a:cubicBezTo>
                    <a:pt x="3403" y="18688"/>
                    <a:pt x="3403" y="18688"/>
                    <a:pt x="3403" y="18688"/>
                  </a:cubicBezTo>
                  <a:cubicBezTo>
                    <a:pt x="3366" y="18892"/>
                    <a:pt x="3366" y="18892"/>
                    <a:pt x="3366" y="18892"/>
                  </a:cubicBezTo>
                  <a:cubicBezTo>
                    <a:pt x="3366" y="18959"/>
                    <a:pt x="3366" y="18959"/>
                    <a:pt x="3366" y="18959"/>
                  </a:cubicBezTo>
                  <a:cubicBezTo>
                    <a:pt x="3440" y="19027"/>
                    <a:pt x="3440" y="19027"/>
                    <a:pt x="3440" y="19027"/>
                  </a:cubicBezTo>
                  <a:cubicBezTo>
                    <a:pt x="3440" y="19095"/>
                    <a:pt x="3440" y="19095"/>
                    <a:pt x="3440" y="19095"/>
                  </a:cubicBezTo>
                  <a:cubicBezTo>
                    <a:pt x="3440" y="19095"/>
                    <a:pt x="3440" y="19095"/>
                    <a:pt x="3440" y="19095"/>
                  </a:cubicBezTo>
                  <a:cubicBezTo>
                    <a:pt x="3514" y="19230"/>
                    <a:pt x="3514" y="19230"/>
                    <a:pt x="3514" y="19230"/>
                  </a:cubicBezTo>
                  <a:cubicBezTo>
                    <a:pt x="3514" y="19162"/>
                    <a:pt x="3514" y="19162"/>
                    <a:pt x="3514" y="19162"/>
                  </a:cubicBezTo>
                  <a:cubicBezTo>
                    <a:pt x="3625" y="19230"/>
                    <a:pt x="3625" y="19230"/>
                    <a:pt x="3625" y="19230"/>
                  </a:cubicBezTo>
                  <a:cubicBezTo>
                    <a:pt x="3699" y="19298"/>
                    <a:pt x="3699" y="19298"/>
                    <a:pt x="3699" y="19298"/>
                  </a:cubicBezTo>
                  <a:cubicBezTo>
                    <a:pt x="3773" y="19501"/>
                    <a:pt x="3773" y="19501"/>
                    <a:pt x="3773" y="19501"/>
                  </a:cubicBezTo>
                  <a:cubicBezTo>
                    <a:pt x="3699" y="19501"/>
                    <a:pt x="3699" y="19501"/>
                    <a:pt x="3699" y="19501"/>
                  </a:cubicBezTo>
                  <a:cubicBezTo>
                    <a:pt x="3699" y="19569"/>
                    <a:pt x="3699" y="19569"/>
                    <a:pt x="3699" y="19569"/>
                  </a:cubicBezTo>
                  <a:cubicBezTo>
                    <a:pt x="3736" y="19636"/>
                    <a:pt x="3736" y="19636"/>
                    <a:pt x="3736" y="19636"/>
                  </a:cubicBezTo>
                  <a:cubicBezTo>
                    <a:pt x="3810" y="19569"/>
                    <a:pt x="3810" y="19569"/>
                    <a:pt x="3810" y="19569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704"/>
                    <a:pt x="3847" y="19704"/>
                    <a:pt x="3847" y="19704"/>
                  </a:cubicBezTo>
                  <a:cubicBezTo>
                    <a:pt x="3810" y="19704"/>
                    <a:pt x="3810" y="19704"/>
                    <a:pt x="3810" y="19704"/>
                  </a:cubicBezTo>
                  <a:cubicBezTo>
                    <a:pt x="3810" y="19704"/>
                    <a:pt x="3810" y="19704"/>
                    <a:pt x="3810" y="19704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773" y="19772"/>
                    <a:pt x="3773" y="19772"/>
                    <a:pt x="3773" y="19772"/>
                  </a:cubicBezTo>
                  <a:cubicBezTo>
                    <a:pt x="3736" y="19772"/>
                    <a:pt x="3736" y="19772"/>
                    <a:pt x="3736" y="19772"/>
                  </a:cubicBezTo>
                  <a:cubicBezTo>
                    <a:pt x="3736" y="19772"/>
                    <a:pt x="3736" y="19772"/>
                    <a:pt x="3736" y="19772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907"/>
                    <a:pt x="3773" y="19907"/>
                    <a:pt x="3773" y="19907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839"/>
                    <a:pt x="3736" y="19839"/>
                    <a:pt x="3736" y="19839"/>
                  </a:cubicBezTo>
                  <a:cubicBezTo>
                    <a:pt x="3736" y="19839"/>
                    <a:pt x="3699" y="19839"/>
                    <a:pt x="3699" y="19839"/>
                  </a:cubicBezTo>
                  <a:cubicBezTo>
                    <a:pt x="3699" y="19839"/>
                    <a:pt x="3699" y="19839"/>
                    <a:pt x="3699" y="19839"/>
                  </a:cubicBezTo>
                  <a:cubicBezTo>
                    <a:pt x="3736" y="19839"/>
                    <a:pt x="3736" y="19839"/>
                    <a:pt x="3736" y="19839"/>
                  </a:cubicBezTo>
                  <a:cubicBezTo>
                    <a:pt x="3736" y="19907"/>
                    <a:pt x="3736" y="19907"/>
                    <a:pt x="3736" y="19907"/>
                  </a:cubicBezTo>
                  <a:cubicBezTo>
                    <a:pt x="3699" y="19907"/>
                    <a:pt x="3699" y="19907"/>
                    <a:pt x="3699" y="19907"/>
                  </a:cubicBezTo>
                  <a:cubicBezTo>
                    <a:pt x="3699" y="19907"/>
                    <a:pt x="3699" y="19907"/>
                    <a:pt x="3699" y="19907"/>
                  </a:cubicBezTo>
                  <a:cubicBezTo>
                    <a:pt x="3662" y="19975"/>
                    <a:pt x="3662" y="19975"/>
                    <a:pt x="3662" y="19975"/>
                  </a:cubicBezTo>
                  <a:cubicBezTo>
                    <a:pt x="3662" y="19907"/>
                    <a:pt x="3662" y="19907"/>
                    <a:pt x="3662" y="19907"/>
                  </a:cubicBezTo>
                  <a:cubicBezTo>
                    <a:pt x="3662" y="19975"/>
                    <a:pt x="3662" y="19975"/>
                    <a:pt x="3662" y="19975"/>
                  </a:cubicBezTo>
                  <a:cubicBezTo>
                    <a:pt x="3625" y="19975"/>
                    <a:pt x="3625" y="19975"/>
                    <a:pt x="3625" y="19975"/>
                  </a:cubicBezTo>
                  <a:cubicBezTo>
                    <a:pt x="3625" y="19975"/>
                    <a:pt x="3625" y="19975"/>
                    <a:pt x="3625" y="19975"/>
                  </a:cubicBezTo>
                  <a:cubicBezTo>
                    <a:pt x="3588" y="19907"/>
                    <a:pt x="3588" y="19907"/>
                    <a:pt x="3588" y="19907"/>
                  </a:cubicBezTo>
                  <a:cubicBezTo>
                    <a:pt x="3588" y="19975"/>
                    <a:pt x="3588" y="19975"/>
                    <a:pt x="3588" y="19975"/>
                  </a:cubicBezTo>
                  <a:cubicBezTo>
                    <a:pt x="3588" y="20043"/>
                    <a:pt x="3588" y="20043"/>
                    <a:pt x="3588" y="20043"/>
                  </a:cubicBezTo>
                  <a:cubicBezTo>
                    <a:pt x="3588" y="20043"/>
                    <a:pt x="3588" y="20043"/>
                    <a:pt x="3588" y="20043"/>
                  </a:cubicBezTo>
                  <a:cubicBezTo>
                    <a:pt x="3551" y="20110"/>
                    <a:pt x="3551" y="20110"/>
                    <a:pt x="3551" y="20110"/>
                  </a:cubicBezTo>
                  <a:cubicBezTo>
                    <a:pt x="3551" y="20178"/>
                    <a:pt x="3551" y="20178"/>
                    <a:pt x="3551" y="20178"/>
                  </a:cubicBezTo>
                  <a:cubicBezTo>
                    <a:pt x="3551" y="20178"/>
                    <a:pt x="3551" y="20178"/>
                    <a:pt x="3551" y="20178"/>
                  </a:cubicBezTo>
                  <a:cubicBezTo>
                    <a:pt x="3551" y="20313"/>
                    <a:pt x="3551" y="20313"/>
                    <a:pt x="3551" y="20313"/>
                  </a:cubicBezTo>
                  <a:cubicBezTo>
                    <a:pt x="3514" y="20313"/>
                    <a:pt x="3514" y="20313"/>
                    <a:pt x="3514" y="20313"/>
                  </a:cubicBezTo>
                  <a:cubicBezTo>
                    <a:pt x="3514" y="20381"/>
                    <a:pt x="3514" y="20381"/>
                    <a:pt x="3514" y="20381"/>
                  </a:cubicBezTo>
                  <a:cubicBezTo>
                    <a:pt x="3514" y="20449"/>
                    <a:pt x="3514" y="20449"/>
                    <a:pt x="3514" y="20449"/>
                  </a:cubicBezTo>
                  <a:cubicBezTo>
                    <a:pt x="3551" y="20449"/>
                    <a:pt x="3551" y="20449"/>
                    <a:pt x="3551" y="20449"/>
                  </a:cubicBezTo>
                  <a:cubicBezTo>
                    <a:pt x="3588" y="20449"/>
                    <a:pt x="3588" y="20449"/>
                    <a:pt x="3588" y="20449"/>
                  </a:cubicBezTo>
                  <a:cubicBezTo>
                    <a:pt x="3588" y="20517"/>
                    <a:pt x="3588" y="20517"/>
                    <a:pt x="3588" y="20517"/>
                  </a:cubicBezTo>
                  <a:cubicBezTo>
                    <a:pt x="3625" y="20517"/>
                    <a:pt x="3625" y="20517"/>
                    <a:pt x="3625" y="20517"/>
                  </a:cubicBezTo>
                  <a:cubicBezTo>
                    <a:pt x="3625" y="20584"/>
                    <a:pt x="3625" y="20584"/>
                    <a:pt x="3625" y="20584"/>
                  </a:cubicBezTo>
                  <a:cubicBezTo>
                    <a:pt x="3662" y="20652"/>
                    <a:pt x="3662" y="20652"/>
                    <a:pt x="3662" y="20652"/>
                  </a:cubicBezTo>
                  <a:cubicBezTo>
                    <a:pt x="3662" y="20584"/>
                    <a:pt x="3662" y="20584"/>
                    <a:pt x="3662" y="20584"/>
                  </a:cubicBezTo>
                  <a:cubicBezTo>
                    <a:pt x="3699" y="20584"/>
                    <a:pt x="3699" y="20584"/>
                    <a:pt x="3699" y="20584"/>
                  </a:cubicBezTo>
                  <a:cubicBezTo>
                    <a:pt x="3699" y="20652"/>
                    <a:pt x="3699" y="20652"/>
                    <a:pt x="3699" y="20652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99" y="20787"/>
                    <a:pt x="3699" y="20787"/>
                    <a:pt x="3699" y="20787"/>
                  </a:cubicBezTo>
                  <a:cubicBezTo>
                    <a:pt x="3699" y="20787"/>
                    <a:pt x="3699" y="20787"/>
                    <a:pt x="3699" y="20787"/>
                  </a:cubicBezTo>
                  <a:cubicBezTo>
                    <a:pt x="3699" y="20855"/>
                    <a:pt x="3699" y="20855"/>
                    <a:pt x="3699" y="20855"/>
                  </a:cubicBezTo>
                  <a:cubicBezTo>
                    <a:pt x="3736" y="20923"/>
                    <a:pt x="3736" y="20923"/>
                    <a:pt x="3736" y="20923"/>
                  </a:cubicBezTo>
                  <a:cubicBezTo>
                    <a:pt x="3736" y="20991"/>
                    <a:pt x="3736" y="20991"/>
                    <a:pt x="3736" y="20991"/>
                  </a:cubicBezTo>
                  <a:cubicBezTo>
                    <a:pt x="3810" y="21126"/>
                    <a:pt x="3810" y="21126"/>
                    <a:pt x="3810" y="21126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47" y="21397"/>
                    <a:pt x="3847" y="21397"/>
                    <a:pt x="3847" y="21397"/>
                  </a:cubicBezTo>
                  <a:cubicBezTo>
                    <a:pt x="3773" y="21397"/>
                    <a:pt x="3773" y="21397"/>
                    <a:pt x="3773" y="21397"/>
                  </a:cubicBezTo>
                  <a:cubicBezTo>
                    <a:pt x="3773" y="21465"/>
                    <a:pt x="3773" y="21465"/>
                    <a:pt x="3773" y="21465"/>
                  </a:cubicBezTo>
                  <a:cubicBezTo>
                    <a:pt x="3699" y="21465"/>
                    <a:pt x="3699" y="21465"/>
                    <a:pt x="3699" y="21465"/>
                  </a:cubicBezTo>
                  <a:cubicBezTo>
                    <a:pt x="3662" y="21397"/>
                    <a:pt x="3662" y="21397"/>
                    <a:pt x="3662" y="21397"/>
                  </a:cubicBezTo>
                  <a:cubicBezTo>
                    <a:pt x="3588" y="21329"/>
                    <a:pt x="3588" y="21329"/>
                    <a:pt x="3588" y="21329"/>
                  </a:cubicBezTo>
                  <a:cubicBezTo>
                    <a:pt x="3551" y="21261"/>
                    <a:pt x="3551" y="21261"/>
                    <a:pt x="3551" y="21261"/>
                  </a:cubicBezTo>
                  <a:cubicBezTo>
                    <a:pt x="3551" y="21397"/>
                    <a:pt x="3551" y="21397"/>
                    <a:pt x="3551" y="21397"/>
                  </a:cubicBezTo>
                  <a:cubicBezTo>
                    <a:pt x="3588" y="21397"/>
                    <a:pt x="3588" y="21397"/>
                    <a:pt x="3588" y="21397"/>
                  </a:cubicBezTo>
                  <a:cubicBezTo>
                    <a:pt x="3588" y="21465"/>
                    <a:pt x="3588" y="21465"/>
                    <a:pt x="3588" y="21465"/>
                  </a:cubicBezTo>
                  <a:cubicBezTo>
                    <a:pt x="3588" y="21600"/>
                    <a:pt x="3588" y="21600"/>
                    <a:pt x="3588" y="21600"/>
                  </a:cubicBezTo>
                  <a:cubicBezTo>
                    <a:pt x="3551" y="21532"/>
                    <a:pt x="3551" y="21532"/>
                    <a:pt x="3551" y="21532"/>
                  </a:cubicBezTo>
                  <a:cubicBezTo>
                    <a:pt x="3477" y="21532"/>
                    <a:pt x="3477" y="21532"/>
                    <a:pt x="3477" y="21532"/>
                  </a:cubicBezTo>
                  <a:cubicBezTo>
                    <a:pt x="3366" y="21465"/>
                    <a:pt x="3366" y="21465"/>
                    <a:pt x="3366" y="21465"/>
                  </a:cubicBezTo>
                  <a:cubicBezTo>
                    <a:pt x="3329" y="21465"/>
                    <a:pt x="3329" y="21465"/>
                    <a:pt x="3329" y="21465"/>
                  </a:cubicBezTo>
                  <a:cubicBezTo>
                    <a:pt x="3329" y="21532"/>
                    <a:pt x="3329" y="21532"/>
                    <a:pt x="3329" y="21532"/>
                  </a:cubicBezTo>
                  <a:cubicBezTo>
                    <a:pt x="3366" y="21600"/>
                    <a:pt x="3366" y="21600"/>
                    <a:pt x="3366" y="21600"/>
                  </a:cubicBezTo>
                  <a:cubicBezTo>
                    <a:pt x="3329" y="21532"/>
                    <a:pt x="3329" y="21532"/>
                    <a:pt x="3329" y="21532"/>
                  </a:cubicBezTo>
                  <a:cubicBezTo>
                    <a:pt x="3218" y="21532"/>
                    <a:pt x="3218" y="21532"/>
                    <a:pt x="3218" y="21532"/>
                  </a:cubicBezTo>
                  <a:cubicBezTo>
                    <a:pt x="3181" y="21532"/>
                    <a:pt x="3181" y="21532"/>
                    <a:pt x="3181" y="21532"/>
                  </a:cubicBezTo>
                  <a:cubicBezTo>
                    <a:pt x="3107" y="21532"/>
                    <a:pt x="3107" y="21532"/>
                    <a:pt x="3107" y="21532"/>
                  </a:cubicBezTo>
                  <a:cubicBezTo>
                    <a:pt x="3070" y="21532"/>
                    <a:pt x="3070" y="21532"/>
                    <a:pt x="3070" y="21532"/>
                  </a:cubicBezTo>
                  <a:cubicBezTo>
                    <a:pt x="3070" y="21532"/>
                    <a:pt x="3070" y="21532"/>
                    <a:pt x="3070" y="21532"/>
                  </a:cubicBezTo>
                  <a:cubicBezTo>
                    <a:pt x="3033" y="21532"/>
                    <a:pt x="3033" y="21532"/>
                    <a:pt x="3033" y="21532"/>
                  </a:cubicBezTo>
                  <a:cubicBezTo>
                    <a:pt x="2959" y="21465"/>
                    <a:pt x="2959" y="21465"/>
                    <a:pt x="2959" y="21465"/>
                  </a:cubicBezTo>
                  <a:cubicBezTo>
                    <a:pt x="2959" y="21465"/>
                    <a:pt x="2959" y="21465"/>
                    <a:pt x="2959" y="21465"/>
                  </a:cubicBezTo>
                  <a:cubicBezTo>
                    <a:pt x="2922" y="21465"/>
                    <a:pt x="2922" y="21465"/>
                    <a:pt x="2922" y="21465"/>
                  </a:cubicBezTo>
                  <a:cubicBezTo>
                    <a:pt x="2885" y="21465"/>
                    <a:pt x="2885" y="21465"/>
                    <a:pt x="2885" y="21465"/>
                  </a:cubicBezTo>
                  <a:cubicBezTo>
                    <a:pt x="2848" y="21465"/>
                    <a:pt x="2848" y="21465"/>
                    <a:pt x="2848" y="21465"/>
                  </a:cubicBezTo>
                  <a:cubicBezTo>
                    <a:pt x="2848" y="21465"/>
                    <a:pt x="2848" y="21465"/>
                    <a:pt x="2848" y="21465"/>
                  </a:cubicBezTo>
                  <a:cubicBezTo>
                    <a:pt x="2811" y="21465"/>
                    <a:pt x="2811" y="21465"/>
                    <a:pt x="2811" y="21465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29"/>
                    <a:pt x="2811" y="21329"/>
                    <a:pt x="2811" y="21329"/>
                  </a:cubicBezTo>
                  <a:cubicBezTo>
                    <a:pt x="2774" y="21261"/>
                    <a:pt x="2774" y="21261"/>
                    <a:pt x="2774" y="21261"/>
                  </a:cubicBezTo>
                  <a:cubicBezTo>
                    <a:pt x="2774" y="21126"/>
                    <a:pt x="2774" y="21126"/>
                    <a:pt x="2774" y="21126"/>
                  </a:cubicBezTo>
                  <a:cubicBezTo>
                    <a:pt x="2737" y="21126"/>
                    <a:pt x="2737" y="21126"/>
                    <a:pt x="2737" y="21126"/>
                  </a:cubicBezTo>
                  <a:cubicBezTo>
                    <a:pt x="2700" y="20991"/>
                    <a:pt x="2700" y="20991"/>
                    <a:pt x="2700" y="20991"/>
                  </a:cubicBezTo>
                  <a:cubicBezTo>
                    <a:pt x="2663" y="20991"/>
                    <a:pt x="2663" y="20991"/>
                    <a:pt x="2663" y="20991"/>
                  </a:cubicBezTo>
                  <a:cubicBezTo>
                    <a:pt x="2663" y="20991"/>
                    <a:pt x="2663" y="20991"/>
                    <a:pt x="2663" y="20991"/>
                  </a:cubicBezTo>
                  <a:cubicBezTo>
                    <a:pt x="2626" y="20923"/>
                    <a:pt x="2626" y="20923"/>
                    <a:pt x="2626" y="20923"/>
                  </a:cubicBezTo>
                  <a:cubicBezTo>
                    <a:pt x="2626" y="20923"/>
                    <a:pt x="2626" y="20923"/>
                    <a:pt x="2626" y="20923"/>
                  </a:cubicBezTo>
                  <a:cubicBezTo>
                    <a:pt x="2589" y="20923"/>
                    <a:pt x="2589" y="20923"/>
                    <a:pt x="2589" y="20923"/>
                  </a:cubicBezTo>
                  <a:cubicBezTo>
                    <a:pt x="2552" y="20923"/>
                    <a:pt x="2552" y="20923"/>
                    <a:pt x="2552" y="20923"/>
                  </a:cubicBezTo>
                  <a:cubicBezTo>
                    <a:pt x="2552" y="20855"/>
                    <a:pt x="2552" y="20855"/>
                    <a:pt x="2552" y="20855"/>
                  </a:cubicBezTo>
                  <a:cubicBezTo>
                    <a:pt x="2515" y="20855"/>
                    <a:pt x="2515" y="20855"/>
                    <a:pt x="2515" y="20855"/>
                  </a:cubicBezTo>
                  <a:cubicBezTo>
                    <a:pt x="2478" y="20787"/>
                    <a:pt x="2478" y="20787"/>
                    <a:pt x="2478" y="20787"/>
                  </a:cubicBezTo>
                  <a:cubicBezTo>
                    <a:pt x="2478" y="20787"/>
                    <a:pt x="2478" y="20787"/>
                    <a:pt x="2478" y="20787"/>
                  </a:cubicBezTo>
                  <a:cubicBezTo>
                    <a:pt x="2441" y="20787"/>
                    <a:pt x="2441" y="20787"/>
                    <a:pt x="2441" y="20787"/>
                  </a:cubicBezTo>
                  <a:cubicBezTo>
                    <a:pt x="2441" y="20720"/>
                    <a:pt x="2441" y="20720"/>
                    <a:pt x="2441" y="20720"/>
                  </a:cubicBezTo>
                  <a:cubicBezTo>
                    <a:pt x="2404" y="20720"/>
                    <a:pt x="2404" y="20720"/>
                    <a:pt x="2404" y="20720"/>
                  </a:cubicBezTo>
                  <a:cubicBezTo>
                    <a:pt x="2404" y="20720"/>
                    <a:pt x="2404" y="20720"/>
                    <a:pt x="2404" y="20720"/>
                  </a:cubicBezTo>
                  <a:cubicBezTo>
                    <a:pt x="2367" y="20652"/>
                    <a:pt x="2367" y="20652"/>
                    <a:pt x="2367" y="20652"/>
                  </a:cubicBezTo>
                  <a:cubicBezTo>
                    <a:pt x="2256" y="20517"/>
                    <a:pt x="2256" y="20517"/>
                    <a:pt x="2256" y="20517"/>
                  </a:cubicBezTo>
                  <a:cubicBezTo>
                    <a:pt x="2219" y="20449"/>
                    <a:pt x="2219" y="20449"/>
                    <a:pt x="2219" y="20449"/>
                  </a:cubicBezTo>
                  <a:cubicBezTo>
                    <a:pt x="2145" y="20381"/>
                    <a:pt x="2145" y="20381"/>
                    <a:pt x="2145" y="20381"/>
                  </a:cubicBezTo>
                  <a:cubicBezTo>
                    <a:pt x="2108" y="20449"/>
                    <a:pt x="2108" y="20449"/>
                    <a:pt x="2108" y="20449"/>
                  </a:cubicBezTo>
                  <a:cubicBezTo>
                    <a:pt x="2071" y="20381"/>
                    <a:pt x="2071" y="20381"/>
                    <a:pt x="2071" y="20381"/>
                  </a:cubicBezTo>
                  <a:cubicBezTo>
                    <a:pt x="2071" y="20313"/>
                    <a:pt x="2071" y="20313"/>
                    <a:pt x="2071" y="20313"/>
                  </a:cubicBezTo>
                  <a:cubicBezTo>
                    <a:pt x="1997" y="20246"/>
                    <a:pt x="1997" y="20246"/>
                    <a:pt x="1997" y="20246"/>
                  </a:cubicBezTo>
                  <a:cubicBezTo>
                    <a:pt x="1997" y="20246"/>
                    <a:pt x="1997" y="20246"/>
                    <a:pt x="1997" y="20246"/>
                  </a:cubicBezTo>
                  <a:cubicBezTo>
                    <a:pt x="1960" y="20246"/>
                    <a:pt x="1960" y="20246"/>
                    <a:pt x="1960" y="20246"/>
                  </a:cubicBezTo>
                  <a:cubicBezTo>
                    <a:pt x="1960" y="20246"/>
                    <a:pt x="1960" y="20246"/>
                    <a:pt x="1960" y="20246"/>
                  </a:cubicBezTo>
                  <a:cubicBezTo>
                    <a:pt x="1997" y="20178"/>
                    <a:pt x="1997" y="20178"/>
                    <a:pt x="1997" y="20178"/>
                  </a:cubicBezTo>
                  <a:cubicBezTo>
                    <a:pt x="1997" y="20178"/>
                    <a:pt x="1997" y="20178"/>
                    <a:pt x="1997" y="20178"/>
                  </a:cubicBezTo>
                  <a:cubicBezTo>
                    <a:pt x="1997" y="20110"/>
                    <a:pt x="1997" y="20110"/>
                    <a:pt x="1997" y="20110"/>
                  </a:cubicBezTo>
                  <a:cubicBezTo>
                    <a:pt x="2034" y="20178"/>
                    <a:pt x="2034" y="20178"/>
                    <a:pt x="2034" y="20178"/>
                  </a:cubicBezTo>
                  <a:cubicBezTo>
                    <a:pt x="2034" y="20178"/>
                    <a:pt x="2034" y="20178"/>
                    <a:pt x="2034" y="20178"/>
                  </a:cubicBezTo>
                  <a:cubicBezTo>
                    <a:pt x="2071" y="20178"/>
                    <a:pt x="2071" y="20178"/>
                    <a:pt x="2071" y="20178"/>
                  </a:cubicBezTo>
                  <a:cubicBezTo>
                    <a:pt x="2108" y="20178"/>
                    <a:pt x="2108" y="20178"/>
                    <a:pt x="2108" y="20178"/>
                  </a:cubicBezTo>
                  <a:cubicBezTo>
                    <a:pt x="2108" y="20110"/>
                    <a:pt x="2108" y="20110"/>
                    <a:pt x="2108" y="20110"/>
                  </a:cubicBezTo>
                  <a:cubicBezTo>
                    <a:pt x="2071" y="20110"/>
                    <a:pt x="2071" y="20110"/>
                    <a:pt x="2071" y="20110"/>
                  </a:cubicBezTo>
                  <a:cubicBezTo>
                    <a:pt x="2071" y="20043"/>
                    <a:pt x="2071" y="20043"/>
                    <a:pt x="2071" y="20043"/>
                  </a:cubicBezTo>
                  <a:cubicBezTo>
                    <a:pt x="2108" y="19975"/>
                    <a:pt x="2108" y="19975"/>
                    <a:pt x="2108" y="19975"/>
                  </a:cubicBezTo>
                  <a:cubicBezTo>
                    <a:pt x="2108" y="19975"/>
                    <a:pt x="2108" y="19975"/>
                    <a:pt x="2108" y="19975"/>
                  </a:cubicBezTo>
                  <a:cubicBezTo>
                    <a:pt x="2145" y="19907"/>
                    <a:pt x="2145" y="19907"/>
                    <a:pt x="2145" y="19907"/>
                  </a:cubicBezTo>
                  <a:cubicBezTo>
                    <a:pt x="2145" y="19907"/>
                    <a:pt x="2145" y="19907"/>
                    <a:pt x="2145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08" y="19839"/>
                    <a:pt x="2108" y="19839"/>
                    <a:pt x="2108" y="19839"/>
                  </a:cubicBezTo>
                  <a:cubicBezTo>
                    <a:pt x="2071" y="19704"/>
                    <a:pt x="2071" y="19704"/>
                    <a:pt x="2071" y="19704"/>
                  </a:cubicBezTo>
                  <a:cubicBezTo>
                    <a:pt x="2145" y="19704"/>
                    <a:pt x="2145" y="19704"/>
                    <a:pt x="2145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45" y="19704"/>
                    <a:pt x="2145" y="19704"/>
                    <a:pt x="2145" y="19704"/>
                  </a:cubicBezTo>
                  <a:cubicBezTo>
                    <a:pt x="2182" y="19636"/>
                    <a:pt x="2182" y="19636"/>
                    <a:pt x="2182" y="19636"/>
                  </a:cubicBezTo>
                  <a:cubicBezTo>
                    <a:pt x="2293" y="19569"/>
                    <a:pt x="2293" y="19569"/>
                    <a:pt x="2293" y="19569"/>
                  </a:cubicBezTo>
                  <a:cubicBezTo>
                    <a:pt x="2293" y="19501"/>
                    <a:pt x="2293" y="19501"/>
                    <a:pt x="2293" y="19501"/>
                  </a:cubicBezTo>
                  <a:cubicBezTo>
                    <a:pt x="2293" y="19501"/>
                    <a:pt x="2293" y="19501"/>
                    <a:pt x="2293" y="19501"/>
                  </a:cubicBezTo>
                  <a:cubicBezTo>
                    <a:pt x="2256" y="19501"/>
                    <a:pt x="2256" y="19501"/>
                    <a:pt x="2256" y="19501"/>
                  </a:cubicBezTo>
                  <a:cubicBezTo>
                    <a:pt x="2219" y="19501"/>
                    <a:pt x="2219" y="19501"/>
                    <a:pt x="2219" y="19501"/>
                  </a:cubicBezTo>
                  <a:cubicBezTo>
                    <a:pt x="2182" y="19501"/>
                    <a:pt x="2182" y="19501"/>
                    <a:pt x="2182" y="19501"/>
                  </a:cubicBezTo>
                  <a:cubicBezTo>
                    <a:pt x="2145" y="19501"/>
                    <a:pt x="2145" y="19501"/>
                    <a:pt x="2145" y="19501"/>
                  </a:cubicBezTo>
                  <a:cubicBezTo>
                    <a:pt x="2145" y="19501"/>
                    <a:pt x="2145" y="19501"/>
                    <a:pt x="2145" y="19501"/>
                  </a:cubicBezTo>
                  <a:cubicBezTo>
                    <a:pt x="2182" y="19433"/>
                    <a:pt x="2182" y="19433"/>
                    <a:pt x="2182" y="19433"/>
                  </a:cubicBezTo>
                  <a:cubicBezTo>
                    <a:pt x="2182" y="19366"/>
                    <a:pt x="2182" y="19366"/>
                    <a:pt x="2182" y="19366"/>
                  </a:cubicBezTo>
                  <a:cubicBezTo>
                    <a:pt x="2219" y="19298"/>
                    <a:pt x="2219" y="19298"/>
                    <a:pt x="2219" y="19298"/>
                  </a:cubicBezTo>
                  <a:cubicBezTo>
                    <a:pt x="2293" y="19298"/>
                    <a:pt x="2293" y="19298"/>
                    <a:pt x="2293" y="19298"/>
                  </a:cubicBezTo>
                  <a:cubicBezTo>
                    <a:pt x="2330" y="19230"/>
                    <a:pt x="2330" y="19230"/>
                    <a:pt x="2330" y="19230"/>
                  </a:cubicBezTo>
                  <a:cubicBezTo>
                    <a:pt x="2330" y="19162"/>
                    <a:pt x="2330" y="19162"/>
                    <a:pt x="2330" y="19162"/>
                  </a:cubicBezTo>
                  <a:cubicBezTo>
                    <a:pt x="2367" y="19095"/>
                    <a:pt x="2367" y="19095"/>
                    <a:pt x="2367" y="19095"/>
                  </a:cubicBezTo>
                  <a:cubicBezTo>
                    <a:pt x="2330" y="19027"/>
                    <a:pt x="2330" y="19027"/>
                    <a:pt x="2330" y="19027"/>
                  </a:cubicBezTo>
                  <a:cubicBezTo>
                    <a:pt x="2293" y="18959"/>
                    <a:pt x="2293" y="18959"/>
                    <a:pt x="2293" y="18959"/>
                  </a:cubicBezTo>
                  <a:cubicBezTo>
                    <a:pt x="2293" y="18824"/>
                    <a:pt x="2293" y="18824"/>
                    <a:pt x="2293" y="18824"/>
                  </a:cubicBezTo>
                  <a:cubicBezTo>
                    <a:pt x="2330" y="18824"/>
                    <a:pt x="2330" y="18824"/>
                    <a:pt x="2330" y="18824"/>
                  </a:cubicBezTo>
                  <a:cubicBezTo>
                    <a:pt x="2367" y="18756"/>
                    <a:pt x="2367" y="18756"/>
                    <a:pt x="2367" y="18756"/>
                  </a:cubicBezTo>
                  <a:cubicBezTo>
                    <a:pt x="2367" y="18688"/>
                    <a:pt x="2367" y="18688"/>
                    <a:pt x="2367" y="18688"/>
                  </a:cubicBezTo>
                  <a:cubicBezTo>
                    <a:pt x="2330" y="18688"/>
                    <a:pt x="2330" y="18688"/>
                    <a:pt x="2330" y="18688"/>
                  </a:cubicBezTo>
                  <a:cubicBezTo>
                    <a:pt x="2330" y="18621"/>
                    <a:pt x="2330" y="18621"/>
                    <a:pt x="2330" y="18621"/>
                  </a:cubicBezTo>
                  <a:cubicBezTo>
                    <a:pt x="2293" y="18621"/>
                    <a:pt x="2293" y="18621"/>
                    <a:pt x="2293" y="18621"/>
                  </a:cubicBezTo>
                  <a:cubicBezTo>
                    <a:pt x="2256" y="18621"/>
                    <a:pt x="2256" y="18621"/>
                    <a:pt x="2256" y="18621"/>
                  </a:cubicBezTo>
                  <a:cubicBezTo>
                    <a:pt x="2219" y="18553"/>
                    <a:pt x="2219" y="18553"/>
                    <a:pt x="2219" y="18553"/>
                  </a:cubicBezTo>
                  <a:cubicBezTo>
                    <a:pt x="2182" y="18621"/>
                    <a:pt x="2182" y="18621"/>
                    <a:pt x="2182" y="18621"/>
                  </a:cubicBezTo>
                  <a:cubicBezTo>
                    <a:pt x="2145" y="18553"/>
                    <a:pt x="2145" y="18553"/>
                    <a:pt x="2145" y="18553"/>
                  </a:cubicBezTo>
                  <a:cubicBezTo>
                    <a:pt x="2108" y="18553"/>
                    <a:pt x="2108" y="18553"/>
                    <a:pt x="2108" y="18553"/>
                  </a:cubicBezTo>
                  <a:cubicBezTo>
                    <a:pt x="2034" y="18553"/>
                    <a:pt x="2034" y="18553"/>
                    <a:pt x="2034" y="18553"/>
                  </a:cubicBezTo>
                  <a:cubicBezTo>
                    <a:pt x="2034" y="18553"/>
                    <a:pt x="2034" y="18553"/>
                    <a:pt x="2034" y="18553"/>
                  </a:cubicBezTo>
                  <a:cubicBezTo>
                    <a:pt x="1997" y="18553"/>
                    <a:pt x="1997" y="18553"/>
                    <a:pt x="1997" y="18553"/>
                  </a:cubicBezTo>
                  <a:cubicBezTo>
                    <a:pt x="1960" y="18485"/>
                    <a:pt x="1960" y="18485"/>
                    <a:pt x="1960" y="18485"/>
                  </a:cubicBezTo>
                  <a:cubicBezTo>
                    <a:pt x="1923" y="18350"/>
                    <a:pt x="1923" y="18350"/>
                    <a:pt x="1923" y="18350"/>
                  </a:cubicBezTo>
                  <a:cubicBezTo>
                    <a:pt x="1886" y="18350"/>
                    <a:pt x="1886" y="18350"/>
                    <a:pt x="1886" y="18350"/>
                  </a:cubicBezTo>
                  <a:cubicBezTo>
                    <a:pt x="1849" y="18418"/>
                    <a:pt x="1849" y="18418"/>
                    <a:pt x="1849" y="18418"/>
                  </a:cubicBezTo>
                  <a:cubicBezTo>
                    <a:pt x="1812" y="18418"/>
                    <a:pt x="1812" y="18418"/>
                    <a:pt x="1812" y="18418"/>
                  </a:cubicBezTo>
                  <a:cubicBezTo>
                    <a:pt x="1775" y="18418"/>
                    <a:pt x="1775" y="18418"/>
                    <a:pt x="1775" y="18418"/>
                  </a:cubicBezTo>
                  <a:cubicBezTo>
                    <a:pt x="1701" y="18350"/>
                    <a:pt x="1701" y="18350"/>
                    <a:pt x="1701" y="18350"/>
                  </a:cubicBezTo>
                  <a:cubicBezTo>
                    <a:pt x="1701" y="18418"/>
                    <a:pt x="1701" y="18418"/>
                    <a:pt x="1701" y="18418"/>
                  </a:cubicBezTo>
                  <a:cubicBezTo>
                    <a:pt x="1627" y="18282"/>
                    <a:pt x="1627" y="18282"/>
                    <a:pt x="1627" y="18282"/>
                  </a:cubicBezTo>
                  <a:cubicBezTo>
                    <a:pt x="1590" y="18214"/>
                    <a:pt x="1590" y="18214"/>
                    <a:pt x="1590" y="18214"/>
                  </a:cubicBezTo>
                  <a:cubicBezTo>
                    <a:pt x="1590" y="18147"/>
                    <a:pt x="1590" y="18147"/>
                    <a:pt x="1590" y="18147"/>
                  </a:cubicBezTo>
                  <a:cubicBezTo>
                    <a:pt x="1553" y="18147"/>
                    <a:pt x="1553" y="18147"/>
                    <a:pt x="1553" y="18147"/>
                  </a:cubicBezTo>
                  <a:cubicBezTo>
                    <a:pt x="1553" y="18079"/>
                    <a:pt x="1553" y="18079"/>
                    <a:pt x="1553" y="18079"/>
                  </a:cubicBezTo>
                  <a:cubicBezTo>
                    <a:pt x="1516" y="18011"/>
                    <a:pt x="1516" y="18011"/>
                    <a:pt x="1516" y="18011"/>
                  </a:cubicBezTo>
                  <a:cubicBezTo>
                    <a:pt x="1442" y="18079"/>
                    <a:pt x="1442" y="18079"/>
                    <a:pt x="1442" y="18079"/>
                  </a:cubicBezTo>
                  <a:cubicBezTo>
                    <a:pt x="1405" y="17944"/>
                    <a:pt x="1405" y="17944"/>
                    <a:pt x="1405" y="17944"/>
                  </a:cubicBezTo>
                  <a:cubicBezTo>
                    <a:pt x="1405" y="17876"/>
                    <a:pt x="1405" y="17876"/>
                    <a:pt x="1405" y="17876"/>
                  </a:cubicBezTo>
                  <a:cubicBezTo>
                    <a:pt x="1368" y="17876"/>
                    <a:pt x="1368" y="17876"/>
                    <a:pt x="1368" y="17876"/>
                  </a:cubicBezTo>
                  <a:cubicBezTo>
                    <a:pt x="1368" y="17740"/>
                    <a:pt x="1368" y="17740"/>
                    <a:pt x="1368" y="17740"/>
                  </a:cubicBezTo>
                  <a:cubicBezTo>
                    <a:pt x="1332" y="17740"/>
                    <a:pt x="1332" y="17740"/>
                    <a:pt x="1332" y="17740"/>
                  </a:cubicBezTo>
                  <a:cubicBezTo>
                    <a:pt x="1258" y="17740"/>
                    <a:pt x="1258" y="17740"/>
                    <a:pt x="1258" y="17740"/>
                  </a:cubicBezTo>
                  <a:cubicBezTo>
                    <a:pt x="1184" y="17740"/>
                    <a:pt x="1184" y="17740"/>
                    <a:pt x="1184" y="17740"/>
                  </a:cubicBezTo>
                  <a:cubicBezTo>
                    <a:pt x="1110" y="17740"/>
                    <a:pt x="1110" y="17740"/>
                    <a:pt x="1110" y="17740"/>
                  </a:cubicBezTo>
                  <a:cubicBezTo>
                    <a:pt x="1073" y="17740"/>
                    <a:pt x="1073" y="17740"/>
                    <a:pt x="1073" y="17740"/>
                  </a:cubicBezTo>
                  <a:cubicBezTo>
                    <a:pt x="1073" y="17808"/>
                    <a:pt x="1073" y="17808"/>
                    <a:pt x="1073" y="17808"/>
                  </a:cubicBezTo>
                  <a:cubicBezTo>
                    <a:pt x="1036" y="17808"/>
                    <a:pt x="1036" y="17808"/>
                    <a:pt x="1036" y="17808"/>
                  </a:cubicBezTo>
                  <a:cubicBezTo>
                    <a:pt x="1036" y="17808"/>
                    <a:pt x="1036" y="17808"/>
                    <a:pt x="1036" y="17808"/>
                  </a:cubicBezTo>
                  <a:cubicBezTo>
                    <a:pt x="1036" y="17740"/>
                    <a:pt x="1036" y="17740"/>
                    <a:pt x="1036" y="17740"/>
                  </a:cubicBezTo>
                  <a:cubicBezTo>
                    <a:pt x="999" y="17673"/>
                    <a:pt x="999" y="17673"/>
                    <a:pt x="999" y="17673"/>
                  </a:cubicBezTo>
                  <a:cubicBezTo>
                    <a:pt x="999" y="17605"/>
                    <a:pt x="999" y="17605"/>
                    <a:pt x="999" y="17605"/>
                  </a:cubicBezTo>
                  <a:cubicBezTo>
                    <a:pt x="962" y="17537"/>
                    <a:pt x="962" y="17537"/>
                    <a:pt x="962" y="17537"/>
                  </a:cubicBezTo>
                  <a:cubicBezTo>
                    <a:pt x="962" y="17470"/>
                    <a:pt x="962" y="17470"/>
                    <a:pt x="962" y="17470"/>
                  </a:cubicBezTo>
                  <a:cubicBezTo>
                    <a:pt x="962" y="17402"/>
                    <a:pt x="962" y="17402"/>
                    <a:pt x="962" y="17402"/>
                  </a:cubicBezTo>
                  <a:cubicBezTo>
                    <a:pt x="999" y="17470"/>
                    <a:pt x="999" y="17470"/>
                    <a:pt x="999" y="17470"/>
                  </a:cubicBezTo>
                  <a:cubicBezTo>
                    <a:pt x="1073" y="17470"/>
                    <a:pt x="1073" y="17470"/>
                    <a:pt x="1073" y="17470"/>
                  </a:cubicBezTo>
                  <a:cubicBezTo>
                    <a:pt x="1110" y="17334"/>
                    <a:pt x="1110" y="17334"/>
                    <a:pt x="1110" y="17334"/>
                  </a:cubicBezTo>
                  <a:cubicBezTo>
                    <a:pt x="1147" y="17334"/>
                    <a:pt x="1147" y="17334"/>
                    <a:pt x="1147" y="17334"/>
                  </a:cubicBezTo>
                  <a:cubicBezTo>
                    <a:pt x="1110" y="17266"/>
                    <a:pt x="1110" y="17266"/>
                    <a:pt x="1110" y="17266"/>
                  </a:cubicBezTo>
                  <a:cubicBezTo>
                    <a:pt x="1110" y="17199"/>
                    <a:pt x="1110" y="17199"/>
                    <a:pt x="1110" y="17199"/>
                  </a:cubicBezTo>
                  <a:cubicBezTo>
                    <a:pt x="1036" y="17131"/>
                    <a:pt x="1036" y="17131"/>
                    <a:pt x="1036" y="17131"/>
                  </a:cubicBezTo>
                  <a:cubicBezTo>
                    <a:pt x="962" y="17131"/>
                    <a:pt x="962" y="17131"/>
                    <a:pt x="962" y="17131"/>
                  </a:cubicBezTo>
                  <a:cubicBezTo>
                    <a:pt x="962" y="16996"/>
                    <a:pt x="962" y="16996"/>
                    <a:pt x="962" y="16996"/>
                  </a:cubicBezTo>
                  <a:cubicBezTo>
                    <a:pt x="925" y="16996"/>
                    <a:pt x="925" y="16996"/>
                    <a:pt x="925" y="16996"/>
                  </a:cubicBezTo>
                  <a:cubicBezTo>
                    <a:pt x="888" y="16860"/>
                    <a:pt x="888" y="16860"/>
                    <a:pt x="888" y="16860"/>
                  </a:cubicBezTo>
                  <a:cubicBezTo>
                    <a:pt x="851" y="16792"/>
                    <a:pt x="851" y="16792"/>
                    <a:pt x="851" y="16792"/>
                  </a:cubicBezTo>
                  <a:cubicBezTo>
                    <a:pt x="814" y="16725"/>
                    <a:pt x="814" y="16725"/>
                    <a:pt x="814" y="16725"/>
                  </a:cubicBezTo>
                  <a:cubicBezTo>
                    <a:pt x="814" y="16657"/>
                    <a:pt x="814" y="16657"/>
                    <a:pt x="814" y="16657"/>
                  </a:cubicBezTo>
                  <a:cubicBezTo>
                    <a:pt x="814" y="16589"/>
                    <a:pt x="814" y="16589"/>
                    <a:pt x="814" y="16589"/>
                  </a:cubicBezTo>
                  <a:cubicBezTo>
                    <a:pt x="814" y="16522"/>
                    <a:pt x="814" y="16522"/>
                    <a:pt x="814" y="16522"/>
                  </a:cubicBezTo>
                  <a:cubicBezTo>
                    <a:pt x="814" y="16454"/>
                    <a:pt x="814" y="16454"/>
                    <a:pt x="814" y="16454"/>
                  </a:cubicBezTo>
                  <a:cubicBezTo>
                    <a:pt x="740" y="16454"/>
                    <a:pt x="740" y="16454"/>
                    <a:pt x="740" y="16454"/>
                  </a:cubicBezTo>
                  <a:cubicBezTo>
                    <a:pt x="703" y="16454"/>
                    <a:pt x="703" y="16454"/>
                    <a:pt x="703" y="16454"/>
                  </a:cubicBezTo>
                  <a:cubicBezTo>
                    <a:pt x="703" y="16386"/>
                    <a:pt x="703" y="16386"/>
                    <a:pt x="703" y="16386"/>
                  </a:cubicBezTo>
                  <a:cubicBezTo>
                    <a:pt x="629" y="16386"/>
                    <a:pt x="629" y="16386"/>
                    <a:pt x="629" y="16386"/>
                  </a:cubicBezTo>
                  <a:cubicBezTo>
                    <a:pt x="592" y="16454"/>
                    <a:pt x="592" y="16454"/>
                    <a:pt x="592" y="16454"/>
                  </a:cubicBezTo>
                  <a:cubicBezTo>
                    <a:pt x="555" y="16386"/>
                    <a:pt x="555" y="16386"/>
                    <a:pt x="555" y="16386"/>
                  </a:cubicBezTo>
                  <a:cubicBezTo>
                    <a:pt x="518" y="16386"/>
                    <a:pt x="518" y="16386"/>
                    <a:pt x="518" y="16386"/>
                  </a:cubicBezTo>
                  <a:cubicBezTo>
                    <a:pt x="481" y="16386"/>
                    <a:pt x="481" y="16386"/>
                    <a:pt x="481" y="16386"/>
                  </a:cubicBezTo>
                  <a:cubicBezTo>
                    <a:pt x="444" y="16318"/>
                    <a:pt x="444" y="16318"/>
                    <a:pt x="444" y="16318"/>
                  </a:cubicBezTo>
                  <a:cubicBezTo>
                    <a:pt x="444" y="16386"/>
                    <a:pt x="444" y="16386"/>
                    <a:pt x="444" y="16386"/>
                  </a:cubicBezTo>
                  <a:cubicBezTo>
                    <a:pt x="407" y="16318"/>
                    <a:pt x="407" y="16318"/>
                    <a:pt x="407" y="16318"/>
                  </a:cubicBezTo>
                  <a:cubicBezTo>
                    <a:pt x="370" y="16318"/>
                    <a:pt x="370" y="16318"/>
                    <a:pt x="370" y="16318"/>
                  </a:cubicBezTo>
                  <a:cubicBezTo>
                    <a:pt x="370" y="16251"/>
                    <a:pt x="370" y="16251"/>
                    <a:pt x="370" y="16251"/>
                  </a:cubicBezTo>
                  <a:cubicBezTo>
                    <a:pt x="370" y="16183"/>
                    <a:pt x="370" y="16183"/>
                    <a:pt x="370" y="16183"/>
                  </a:cubicBezTo>
                  <a:cubicBezTo>
                    <a:pt x="333" y="16115"/>
                    <a:pt x="333" y="16115"/>
                    <a:pt x="333" y="16115"/>
                  </a:cubicBezTo>
                  <a:cubicBezTo>
                    <a:pt x="333" y="16115"/>
                    <a:pt x="333" y="16115"/>
                    <a:pt x="333" y="16115"/>
                  </a:cubicBezTo>
                  <a:cubicBezTo>
                    <a:pt x="296" y="16048"/>
                    <a:pt x="296" y="16048"/>
                    <a:pt x="296" y="16048"/>
                  </a:cubicBezTo>
                  <a:cubicBezTo>
                    <a:pt x="296" y="15980"/>
                    <a:pt x="296" y="15980"/>
                    <a:pt x="296" y="15980"/>
                  </a:cubicBezTo>
                  <a:cubicBezTo>
                    <a:pt x="296" y="15980"/>
                    <a:pt x="296" y="15980"/>
                    <a:pt x="296" y="15980"/>
                  </a:cubicBezTo>
                  <a:cubicBezTo>
                    <a:pt x="296" y="15912"/>
                    <a:pt x="296" y="15912"/>
                    <a:pt x="296" y="15912"/>
                  </a:cubicBezTo>
                  <a:cubicBezTo>
                    <a:pt x="296" y="15912"/>
                    <a:pt x="296" y="15912"/>
                    <a:pt x="296" y="15912"/>
                  </a:cubicBezTo>
                  <a:cubicBezTo>
                    <a:pt x="296" y="15845"/>
                    <a:pt x="296" y="15845"/>
                    <a:pt x="296" y="15845"/>
                  </a:cubicBezTo>
                  <a:cubicBezTo>
                    <a:pt x="259" y="15845"/>
                    <a:pt x="259" y="15845"/>
                    <a:pt x="259" y="15845"/>
                  </a:cubicBezTo>
                  <a:cubicBezTo>
                    <a:pt x="296" y="15777"/>
                    <a:pt x="296" y="15777"/>
                    <a:pt x="296" y="15777"/>
                  </a:cubicBezTo>
                  <a:cubicBezTo>
                    <a:pt x="259" y="15709"/>
                    <a:pt x="259" y="15709"/>
                    <a:pt x="259" y="15709"/>
                  </a:cubicBezTo>
                  <a:cubicBezTo>
                    <a:pt x="296" y="15709"/>
                    <a:pt x="296" y="15709"/>
                    <a:pt x="296" y="15709"/>
                  </a:cubicBezTo>
                  <a:cubicBezTo>
                    <a:pt x="296" y="15641"/>
                    <a:pt x="296" y="15641"/>
                    <a:pt x="296" y="15641"/>
                  </a:cubicBezTo>
                  <a:cubicBezTo>
                    <a:pt x="222" y="15438"/>
                    <a:pt x="222" y="15438"/>
                    <a:pt x="222" y="15438"/>
                  </a:cubicBezTo>
                  <a:cubicBezTo>
                    <a:pt x="222" y="15235"/>
                    <a:pt x="222" y="15235"/>
                    <a:pt x="222" y="15235"/>
                  </a:cubicBezTo>
                  <a:cubicBezTo>
                    <a:pt x="259" y="15167"/>
                    <a:pt x="259" y="15167"/>
                    <a:pt x="259" y="15167"/>
                  </a:cubicBezTo>
                  <a:cubicBezTo>
                    <a:pt x="259" y="15100"/>
                    <a:pt x="259" y="15100"/>
                    <a:pt x="259" y="15100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4964"/>
                    <a:pt x="296" y="14964"/>
                    <a:pt x="296" y="14964"/>
                  </a:cubicBezTo>
                  <a:cubicBezTo>
                    <a:pt x="296" y="14964"/>
                    <a:pt x="296" y="14964"/>
                    <a:pt x="296" y="14964"/>
                  </a:cubicBezTo>
                  <a:cubicBezTo>
                    <a:pt x="296" y="14897"/>
                    <a:pt x="296" y="14897"/>
                    <a:pt x="296" y="14897"/>
                  </a:cubicBezTo>
                  <a:cubicBezTo>
                    <a:pt x="259" y="14897"/>
                    <a:pt x="259" y="14897"/>
                    <a:pt x="259" y="14897"/>
                  </a:cubicBezTo>
                  <a:cubicBezTo>
                    <a:pt x="259" y="14829"/>
                    <a:pt x="259" y="14829"/>
                    <a:pt x="259" y="14829"/>
                  </a:cubicBezTo>
                  <a:cubicBezTo>
                    <a:pt x="296" y="14829"/>
                    <a:pt x="296" y="14829"/>
                    <a:pt x="296" y="14829"/>
                  </a:cubicBezTo>
                  <a:cubicBezTo>
                    <a:pt x="296" y="14897"/>
                    <a:pt x="296" y="14897"/>
                    <a:pt x="296" y="14897"/>
                  </a:cubicBezTo>
                  <a:cubicBezTo>
                    <a:pt x="333" y="14897"/>
                    <a:pt x="333" y="14897"/>
                    <a:pt x="333" y="14897"/>
                  </a:cubicBezTo>
                  <a:cubicBezTo>
                    <a:pt x="333" y="14829"/>
                    <a:pt x="333" y="14829"/>
                    <a:pt x="333" y="14829"/>
                  </a:cubicBezTo>
                  <a:cubicBezTo>
                    <a:pt x="370" y="14829"/>
                    <a:pt x="370" y="14829"/>
                    <a:pt x="370" y="14829"/>
                  </a:cubicBezTo>
                  <a:cubicBezTo>
                    <a:pt x="370" y="14829"/>
                    <a:pt x="370" y="14829"/>
                    <a:pt x="370" y="14829"/>
                  </a:cubicBezTo>
                  <a:cubicBezTo>
                    <a:pt x="407" y="14761"/>
                    <a:pt x="407" y="14761"/>
                    <a:pt x="407" y="14761"/>
                  </a:cubicBezTo>
                  <a:cubicBezTo>
                    <a:pt x="444" y="14761"/>
                    <a:pt x="444" y="14761"/>
                    <a:pt x="444" y="14761"/>
                  </a:cubicBezTo>
                  <a:cubicBezTo>
                    <a:pt x="444" y="14693"/>
                    <a:pt x="444" y="14693"/>
                    <a:pt x="444" y="14693"/>
                  </a:cubicBezTo>
                  <a:cubicBezTo>
                    <a:pt x="518" y="14761"/>
                    <a:pt x="518" y="14761"/>
                    <a:pt x="518" y="14761"/>
                  </a:cubicBezTo>
                  <a:cubicBezTo>
                    <a:pt x="518" y="14693"/>
                    <a:pt x="518" y="14693"/>
                    <a:pt x="518" y="14693"/>
                  </a:cubicBezTo>
                  <a:cubicBezTo>
                    <a:pt x="481" y="14626"/>
                    <a:pt x="481" y="14626"/>
                    <a:pt x="481" y="14626"/>
                  </a:cubicBezTo>
                  <a:cubicBezTo>
                    <a:pt x="481" y="14626"/>
                    <a:pt x="481" y="14626"/>
                    <a:pt x="481" y="14626"/>
                  </a:cubicBezTo>
                  <a:cubicBezTo>
                    <a:pt x="444" y="14626"/>
                    <a:pt x="444" y="14626"/>
                    <a:pt x="444" y="14626"/>
                  </a:cubicBezTo>
                  <a:cubicBezTo>
                    <a:pt x="407" y="14626"/>
                    <a:pt x="407" y="14626"/>
                    <a:pt x="407" y="14626"/>
                  </a:cubicBezTo>
                  <a:cubicBezTo>
                    <a:pt x="407" y="14626"/>
                    <a:pt x="407" y="14626"/>
                    <a:pt x="407" y="14626"/>
                  </a:cubicBezTo>
                  <a:cubicBezTo>
                    <a:pt x="370" y="14626"/>
                    <a:pt x="370" y="14626"/>
                    <a:pt x="370" y="14626"/>
                  </a:cubicBezTo>
                  <a:cubicBezTo>
                    <a:pt x="333" y="14558"/>
                    <a:pt x="333" y="14558"/>
                    <a:pt x="333" y="14558"/>
                  </a:cubicBezTo>
                  <a:cubicBezTo>
                    <a:pt x="333" y="14490"/>
                    <a:pt x="333" y="14490"/>
                    <a:pt x="333" y="14490"/>
                  </a:cubicBezTo>
                  <a:cubicBezTo>
                    <a:pt x="370" y="14558"/>
                    <a:pt x="370" y="14558"/>
                    <a:pt x="370" y="14558"/>
                  </a:cubicBezTo>
                  <a:cubicBezTo>
                    <a:pt x="370" y="14490"/>
                    <a:pt x="370" y="14490"/>
                    <a:pt x="370" y="14490"/>
                  </a:cubicBezTo>
                  <a:cubicBezTo>
                    <a:pt x="333" y="14490"/>
                    <a:pt x="333" y="14490"/>
                    <a:pt x="333" y="14490"/>
                  </a:cubicBezTo>
                  <a:cubicBezTo>
                    <a:pt x="370" y="14423"/>
                    <a:pt x="370" y="14423"/>
                    <a:pt x="370" y="14423"/>
                  </a:cubicBezTo>
                  <a:cubicBezTo>
                    <a:pt x="333" y="14423"/>
                    <a:pt x="333" y="14423"/>
                    <a:pt x="333" y="14423"/>
                  </a:cubicBezTo>
                  <a:cubicBezTo>
                    <a:pt x="333" y="14423"/>
                    <a:pt x="296" y="14490"/>
                    <a:pt x="296" y="14490"/>
                  </a:cubicBezTo>
                  <a:cubicBezTo>
                    <a:pt x="296" y="14490"/>
                    <a:pt x="296" y="14490"/>
                    <a:pt x="296" y="14490"/>
                  </a:cubicBezTo>
                  <a:cubicBezTo>
                    <a:pt x="296" y="14490"/>
                    <a:pt x="296" y="14490"/>
                    <a:pt x="296" y="14490"/>
                  </a:cubicBezTo>
                  <a:cubicBezTo>
                    <a:pt x="259" y="14423"/>
                    <a:pt x="259" y="14423"/>
                    <a:pt x="259" y="14423"/>
                  </a:cubicBezTo>
                  <a:cubicBezTo>
                    <a:pt x="333" y="14287"/>
                    <a:pt x="333" y="14287"/>
                    <a:pt x="333" y="14287"/>
                  </a:cubicBezTo>
                  <a:cubicBezTo>
                    <a:pt x="407" y="14287"/>
                    <a:pt x="407" y="14287"/>
                    <a:pt x="407" y="14287"/>
                  </a:cubicBezTo>
                  <a:cubicBezTo>
                    <a:pt x="444" y="14152"/>
                    <a:pt x="444" y="14152"/>
                    <a:pt x="444" y="14152"/>
                  </a:cubicBezTo>
                  <a:cubicBezTo>
                    <a:pt x="481" y="14016"/>
                    <a:pt x="481" y="14016"/>
                    <a:pt x="481" y="14016"/>
                  </a:cubicBezTo>
                  <a:cubicBezTo>
                    <a:pt x="518" y="13881"/>
                    <a:pt x="518" y="13881"/>
                    <a:pt x="518" y="13881"/>
                  </a:cubicBezTo>
                  <a:cubicBezTo>
                    <a:pt x="592" y="13678"/>
                    <a:pt x="592" y="13678"/>
                    <a:pt x="592" y="13678"/>
                  </a:cubicBezTo>
                  <a:cubicBezTo>
                    <a:pt x="629" y="13542"/>
                    <a:pt x="629" y="13542"/>
                    <a:pt x="629" y="13542"/>
                  </a:cubicBezTo>
                  <a:cubicBezTo>
                    <a:pt x="629" y="13407"/>
                    <a:pt x="629" y="13407"/>
                    <a:pt x="629" y="13407"/>
                  </a:cubicBezTo>
                  <a:cubicBezTo>
                    <a:pt x="555" y="13271"/>
                    <a:pt x="555" y="13271"/>
                    <a:pt x="555" y="13271"/>
                  </a:cubicBezTo>
                  <a:cubicBezTo>
                    <a:pt x="518" y="13271"/>
                    <a:pt x="518" y="13271"/>
                    <a:pt x="518" y="13271"/>
                  </a:cubicBezTo>
                  <a:cubicBezTo>
                    <a:pt x="444" y="13068"/>
                    <a:pt x="444" y="13068"/>
                    <a:pt x="444" y="13068"/>
                  </a:cubicBezTo>
                  <a:cubicBezTo>
                    <a:pt x="444" y="13001"/>
                    <a:pt x="444" y="13001"/>
                    <a:pt x="444" y="13001"/>
                  </a:cubicBezTo>
                  <a:cubicBezTo>
                    <a:pt x="481" y="12933"/>
                    <a:pt x="481" y="12933"/>
                    <a:pt x="481" y="12933"/>
                  </a:cubicBezTo>
                  <a:cubicBezTo>
                    <a:pt x="481" y="12865"/>
                    <a:pt x="481" y="12865"/>
                    <a:pt x="481" y="12865"/>
                  </a:cubicBezTo>
                  <a:cubicBezTo>
                    <a:pt x="407" y="12797"/>
                    <a:pt x="407" y="12797"/>
                    <a:pt x="407" y="12797"/>
                  </a:cubicBezTo>
                  <a:cubicBezTo>
                    <a:pt x="407" y="12730"/>
                    <a:pt x="407" y="12730"/>
                    <a:pt x="407" y="12730"/>
                  </a:cubicBezTo>
                  <a:cubicBezTo>
                    <a:pt x="407" y="12662"/>
                    <a:pt x="407" y="12662"/>
                    <a:pt x="407" y="12662"/>
                  </a:cubicBezTo>
                  <a:cubicBezTo>
                    <a:pt x="407" y="12594"/>
                    <a:pt x="407" y="12594"/>
                    <a:pt x="407" y="12594"/>
                  </a:cubicBezTo>
                  <a:cubicBezTo>
                    <a:pt x="407" y="12594"/>
                    <a:pt x="407" y="12594"/>
                    <a:pt x="407" y="12594"/>
                  </a:cubicBezTo>
                  <a:cubicBezTo>
                    <a:pt x="370" y="12527"/>
                    <a:pt x="370" y="12527"/>
                    <a:pt x="370" y="12527"/>
                  </a:cubicBezTo>
                  <a:cubicBezTo>
                    <a:pt x="333" y="12527"/>
                    <a:pt x="333" y="12527"/>
                    <a:pt x="333" y="12527"/>
                  </a:cubicBezTo>
                  <a:cubicBezTo>
                    <a:pt x="333" y="12391"/>
                    <a:pt x="333" y="12391"/>
                    <a:pt x="333" y="12391"/>
                  </a:cubicBezTo>
                  <a:cubicBezTo>
                    <a:pt x="370" y="12391"/>
                    <a:pt x="370" y="12391"/>
                    <a:pt x="370" y="12391"/>
                  </a:cubicBezTo>
                  <a:cubicBezTo>
                    <a:pt x="333" y="12391"/>
                    <a:pt x="333" y="12391"/>
                    <a:pt x="333" y="12391"/>
                  </a:cubicBezTo>
                  <a:cubicBezTo>
                    <a:pt x="333" y="12324"/>
                    <a:pt x="333" y="12324"/>
                    <a:pt x="333" y="12324"/>
                  </a:cubicBezTo>
                  <a:cubicBezTo>
                    <a:pt x="333" y="12120"/>
                    <a:pt x="333" y="12120"/>
                    <a:pt x="333" y="12120"/>
                  </a:cubicBezTo>
                  <a:cubicBezTo>
                    <a:pt x="370" y="12120"/>
                    <a:pt x="370" y="12120"/>
                    <a:pt x="370" y="12120"/>
                  </a:cubicBezTo>
                  <a:cubicBezTo>
                    <a:pt x="296" y="11850"/>
                    <a:pt x="296" y="11850"/>
                    <a:pt x="296" y="11850"/>
                  </a:cubicBezTo>
                  <a:cubicBezTo>
                    <a:pt x="222" y="11646"/>
                    <a:pt x="222" y="11646"/>
                    <a:pt x="222" y="11646"/>
                  </a:cubicBezTo>
                  <a:cubicBezTo>
                    <a:pt x="222" y="11579"/>
                    <a:pt x="222" y="11579"/>
                    <a:pt x="222" y="11579"/>
                  </a:cubicBezTo>
                  <a:cubicBezTo>
                    <a:pt x="185" y="11511"/>
                    <a:pt x="185" y="11511"/>
                    <a:pt x="185" y="11511"/>
                  </a:cubicBezTo>
                  <a:cubicBezTo>
                    <a:pt x="185" y="11376"/>
                    <a:pt x="185" y="11376"/>
                    <a:pt x="185" y="11376"/>
                  </a:cubicBezTo>
                  <a:cubicBezTo>
                    <a:pt x="222" y="11240"/>
                    <a:pt x="222" y="11240"/>
                    <a:pt x="222" y="11240"/>
                  </a:cubicBezTo>
                  <a:cubicBezTo>
                    <a:pt x="259" y="11172"/>
                    <a:pt x="259" y="11172"/>
                    <a:pt x="259" y="11172"/>
                  </a:cubicBezTo>
                  <a:cubicBezTo>
                    <a:pt x="222" y="11172"/>
                    <a:pt x="222" y="11172"/>
                    <a:pt x="222" y="11172"/>
                  </a:cubicBezTo>
                  <a:cubicBezTo>
                    <a:pt x="148" y="11105"/>
                    <a:pt x="148" y="11105"/>
                    <a:pt x="148" y="11105"/>
                  </a:cubicBezTo>
                  <a:cubicBezTo>
                    <a:pt x="148" y="11037"/>
                    <a:pt x="148" y="11037"/>
                    <a:pt x="148" y="11037"/>
                  </a:cubicBezTo>
                  <a:cubicBezTo>
                    <a:pt x="111" y="10969"/>
                    <a:pt x="111" y="10969"/>
                    <a:pt x="111" y="10969"/>
                  </a:cubicBezTo>
                  <a:cubicBezTo>
                    <a:pt x="74" y="10902"/>
                    <a:pt x="74" y="10902"/>
                    <a:pt x="74" y="10902"/>
                  </a:cubicBezTo>
                  <a:cubicBezTo>
                    <a:pt x="37" y="10902"/>
                    <a:pt x="37" y="10902"/>
                    <a:pt x="37" y="10902"/>
                  </a:cubicBezTo>
                  <a:cubicBezTo>
                    <a:pt x="0" y="10766"/>
                    <a:pt x="0" y="10766"/>
                    <a:pt x="0" y="10766"/>
                  </a:cubicBezTo>
                  <a:cubicBezTo>
                    <a:pt x="0" y="10766"/>
                    <a:pt x="0" y="10766"/>
                    <a:pt x="0" y="10766"/>
                  </a:cubicBezTo>
                  <a:cubicBezTo>
                    <a:pt x="0" y="10631"/>
                    <a:pt x="0" y="10631"/>
                    <a:pt x="0" y="10631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37" y="10495"/>
                    <a:pt x="37" y="10495"/>
                    <a:pt x="37" y="10495"/>
                  </a:cubicBezTo>
                  <a:cubicBezTo>
                    <a:pt x="37" y="10495"/>
                    <a:pt x="37" y="10495"/>
                    <a:pt x="37" y="10495"/>
                  </a:cubicBezTo>
                  <a:cubicBezTo>
                    <a:pt x="74" y="10495"/>
                    <a:pt x="74" y="10495"/>
                    <a:pt x="74" y="10495"/>
                  </a:cubicBezTo>
                  <a:cubicBezTo>
                    <a:pt x="74" y="10428"/>
                    <a:pt x="74" y="10428"/>
                    <a:pt x="74" y="10428"/>
                  </a:cubicBezTo>
                  <a:cubicBezTo>
                    <a:pt x="111" y="10360"/>
                    <a:pt x="111" y="10360"/>
                    <a:pt x="111" y="10360"/>
                  </a:cubicBezTo>
                  <a:cubicBezTo>
                    <a:pt x="148" y="10360"/>
                    <a:pt x="148" y="10360"/>
                    <a:pt x="148" y="10360"/>
                  </a:cubicBezTo>
                  <a:cubicBezTo>
                    <a:pt x="185" y="10292"/>
                    <a:pt x="185" y="10292"/>
                    <a:pt x="185" y="10292"/>
                  </a:cubicBezTo>
                  <a:cubicBezTo>
                    <a:pt x="185" y="10224"/>
                    <a:pt x="185" y="10224"/>
                    <a:pt x="185" y="10224"/>
                  </a:cubicBezTo>
                  <a:cubicBezTo>
                    <a:pt x="222" y="10224"/>
                    <a:pt x="222" y="10224"/>
                    <a:pt x="222" y="10224"/>
                  </a:cubicBezTo>
                  <a:cubicBezTo>
                    <a:pt x="259" y="10224"/>
                    <a:pt x="259" y="10224"/>
                    <a:pt x="259" y="10224"/>
                  </a:cubicBezTo>
                  <a:cubicBezTo>
                    <a:pt x="259" y="10157"/>
                    <a:pt x="259" y="10157"/>
                    <a:pt x="259" y="10157"/>
                  </a:cubicBezTo>
                  <a:cubicBezTo>
                    <a:pt x="259" y="10089"/>
                    <a:pt x="259" y="10089"/>
                    <a:pt x="259" y="10089"/>
                  </a:cubicBezTo>
                  <a:cubicBezTo>
                    <a:pt x="259" y="10089"/>
                    <a:pt x="259" y="10089"/>
                    <a:pt x="259" y="10089"/>
                  </a:cubicBezTo>
                  <a:cubicBezTo>
                    <a:pt x="296" y="10157"/>
                    <a:pt x="296" y="10157"/>
                    <a:pt x="296" y="10157"/>
                  </a:cubicBezTo>
                  <a:cubicBezTo>
                    <a:pt x="296" y="10157"/>
                    <a:pt x="296" y="10157"/>
                    <a:pt x="296" y="10157"/>
                  </a:cubicBezTo>
                  <a:cubicBezTo>
                    <a:pt x="296" y="10224"/>
                    <a:pt x="296" y="10224"/>
                    <a:pt x="296" y="10224"/>
                  </a:cubicBezTo>
                  <a:cubicBezTo>
                    <a:pt x="333" y="10224"/>
                    <a:pt x="333" y="10224"/>
                    <a:pt x="333" y="10224"/>
                  </a:cubicBezTo>
                  <a:cubicBezTo>
                    <a:pt x="333" y="10157"/>
                    <a:pt x="333" y="10157"/>
                    <a:pt x="333" y="10157"/>
                  </a:cubicBezTo>
                  <a:cubicBezTo>
                    <a:pt x="333" y="10157"/>
                    <a:pt x="333" y="10157"/>
                    <a:pt x="333" y="10157"/>
                  </a:cubicBezTo>
                  <a:cubicBezTo>
                    <a:pt x="370" y="10157"/>
                    <a:pt x="370" y="10157"/>
                    <a:pt x="370" y="10157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33" y="10089"/>
                    <a:pt x="333" y="10089"/>
                    <a:pt x="333" y="10089"/>
                  </a:cubicBezTo>
                  <a:cubicBezTo>
                    <a:pt x="333" y="10089"/>
                    <a:pt x="333" y="10089"/>
                    <a:pt x="333" y="10089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407" y="10021"/>
                    <a:pt x="407" y="10021"/>
                    <a:pt x="407" y="10021"/>
                  </a:cubicBezTo>
                  <a:cubicBezTo>
                    <a:pt x="444" y="10021"/>
                    <a:pt x="444" y="10021"/>
                    <a:pt x="444" y="10021"/>
                  </a:cubicBezTo>
                  <a:cubicBezTo>
                    <a:pt x="444" y="10089"/>
                    <a:pt x="444" y="10089"/>
                    <a:pt x="444" y="10089"/>
                  </a:cubicBezTo>
                  <a:cubicBezTo>
                    <a:pt x="481" y="10089"/>
                    <a:pt x="481" y="10089"/>
                    <a:pt x="481" y="10089"/>
                  </a:cubicBezTo>
                  <a:cubicBezTo>
                    <a:pt x="481" y="10089"/>
                    <a:pt x="481" y="10089"/>
                    <a:pt x="481" y="10089"/>
                  </a:cubicBezTo>
                  <a:cubicBezTo>
                    <a:pt x="518" y="10089"/>
                    <a:pt x="518" y="10089"/>
                    <a:pt x="518" y="10089"/>
                  </a:cubicBezTo>
                  <a:cubicBezTo>
                    <a:pt x="518" y="10089"/>
                    <a:pt x="518" y="10089"/>
                    <a:pt x="518" y="10089"/>
                  </a:cubicBezTo>
                  <a:cubicBezTo>
                    <a:pt x="555" y="10157"/>
                    <a:pt x="555" y="10157"/>
                    <a:pt x="555" y="10157"/>
                  </a:cubicBezTo>
                  <a:cubicBezTo>
                    <a:pt x="555" y="10157"/>
                    <a:pt x="555" y="10157"/>
                    <a:pt x="555" y="10157"/>
                  </a:cubicBezTo>
                  <a:cubicBezTo>
                    <a:pt x="518" y="10224"/>
                    <a:pt x="518" y="10224"/>
                    <a:pt x="518" y="10224"/>
                  </a:cubicBezTo>
                  <a:cubicBezTo>
                    <a:pt x="481" y="10157"/>
                    <a:pt x="481" y="10157"/>
                    <a:pt x="481" y="10157"/>
                  </a:cubicBezTo>
                  <a:cubicBezTo>
                    <a:pt x="444" y="10157"/>
                    <a:pt x="444" y="10157"/>
                    <a:pt x="444" y="10157"/>
                  </a:cubicBezTo>
                  <a:cubicBezTo>
                    <a:pt x="407" y="10157"/>
                    <a:pt x="407" y="10157"/>
                    <a:pt x="407" y="10157"/>
                  </a:cubicBezTo>
                  <a:cubicBezTo>
                    <a:pt x="407" y="10089"/>
                    <a:pt x="407" y="10089"/>
                    <a:pt x="407" y="10089"/>
                  </a:cubicBezTo>
                  <a:cubicBezTo>
                    <a:pt x="407" y="10157"/>
                    <a:pt x="407" y="10157"/>
                    <a:pt x="407" y="10157"/>
                  </a:cubicBezTo>
                  <a:cubicBezTo>
                    <a:pt x="407" y="10224"/>
                    <a:pt x="407" y="10224"/>
                    <a:pt x="407" y="10224"/>
                  </a:cubicBezTo>
                  <a:cubicBezTo>
                    <a:pt x="407" y="10224"/>
                    <a:pt x="407" y="10224"/>
                    <a:pt x="407" y="10224"/>
                  </a:cubicBezTo>
                  <a:cubicBezTo>
                    <a:pt x="444" y="10224"/>
                    <a:pt x="444" y="10224"/>
                    <a:pt x="444" y="10224"/>
                  </a:cubicBezTo>
                  <a:cubicBezTo>
                    <a:pt x="444" y="10224"/>
                    <a:pt x="444" y="10224"/>
                    <a:pt x="444" y="10224"/>
                  </a:cubicBezTo>
                  <a:cubicBezTo>
                    <a:pt x="444" y="10292"/>
                    <a:pt x="444" y="10292"/>
                    <a:pt x="444" y="10292"/>
                  </a:cubicBezTo>
                  <a:cubicBezTo>
                    <a:pt x="481" y="10224"/>
                    <a:pt x="481" y="10224"/>
                    <a:pt x="481" y="10224"/>
                  </a:cubicBezTo>
                  <a:cubicBezTo>
                    <a:pt x="518" y="10224"/>
                    <a:pt x="518" y="10224"/>
                    <a:pt x="518" y="10224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55" y="10360"/>
                    <a:pt x="555" y="10360"/>
                    <a:pt x="555" y="10360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92" y="10224"/>
                    <a:pt x="592" y="10224"/>
                    <a:pt x="592" y="10224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629" y="10360"/>
                    <a:pt x="629" y="10360"/>
                    <a:pt x="629" y="10360"/>
                  </a:cubicBezTo>
                  <a:cubicBezTo>
                    <a:pt x="592" y="10360"/>
                    <a:pt x="592" y="10360"/>
                    <a:pt x="592" y="10360"/>
                  </a:cubicBezTo>
                  <a:cubicBezTo>
                    <a:pt x="592" y="10428"/>
                    <a:pt x="592" y="10428"/>
                    <a:pt x="592" y="10428"/>
                  </a:cubicBezTo>
                  <a:cubicBezTo>
                    <a:pt x="629" y="10428"/>
                    <a:pt x="629" y="10428"/>
                    <a:pt x="629" y="10428"/>
                  </a:cubicBezTo>
                  <a:cubicBezTo>
                    <a:pt x="629" y="10360"/>
                    <a:pt x="629" y="10360"/>
                    <a:pt x="629" y="10360"/>
                  </a:cubicBezTo>
                  <a:cubicBezTo>
                    <a:pt x="629" y="10292"/>
                    <a:pt x="629" y="10292"/>
                    <a:pt x="629" y="10292"/>
                  </a:cubicBezTo>
                  <a:cubicBezTo>
                    <a:pt x="629" y="10292"/>
                    <a:pt x="629" y="10292"/>
                    <a:pt x="629" y="10292"/>
                  </a:cubicBezTo>
                  <a:cubicBezTo>
                    <a:pt x="666" y="10292"/>
                    <a:pt x="666" y="10292"/>
                    <a:pt x="666" y="10292"/>
                  </a:cubicBezTo>
                  <a:cubicBezTo>
                    <a:pt x="703" y="10292"/>
                    <a:pt x="703" y="10292"/>
                    <a:pt x="703" y="10292"/>
                  </a:cubicBezTo>
                  <a:cubicBezTo>
                    <a:pt x="703" y="10292"/>
                    <a:pt x="703" y="10292"/>
                    <a:pt x="703" y="10292"/>
                  </a:cubicBezTo>
                  <a:cubicBezTo>
                    <a:pt x="666" y="10224"/>
                    <a:pt x="666" y="10224"/>
                    <a:pt x="666" y="10224"/>
                  </a:cubicBezTo>
                  <a:cubicBezTo>
                    <a:pt x="666" y="10224"/>
                    <a:pt x="666" y="10224"/>
                    <a:pt x="666" y="10224"/>
                  </a:cubicBezTo>
                  <a:cubicBezTo>
                    <a:pt x="703" y="10224"/>
                    <a:pt x="703" y="10224"/>
                    <a:pt x="703" y="10224"/>
                  </a:cubicBezTo>
                  <a:cubicBezTo>
                    <a:pt x="740" y="10292"/>
                    <a:pt x="740" y="10292"/>
                    <a:pt x="740" y="10292"/>
                  </a:cubicBezTo>
                  <a:cubicBezTo>
                    <a:pt x="777" y="10292"/>
                    <a:pt x="777" y="10292"/>
                    <a:pt x="777" y="10292"/>
                  </a:cubicBezTo>
                  <a:cubicBezTo>
                    <a:pt x="814" y="10292"/>
                    <a:pt x="814" y="10292"/>
                    <a:pt x="814" y="10292"/>
                  </a:cubicBezTo>
                  <a:cubicBezTo>
                    <a:pt x="851" y="10292"/>
                    <a:pt x="851" y="10292"/>
                    <a:pt x="851" y="10292"/>
                  </a:cubicBezTo>
                  <a:cubicBezTo>
                    <a:pt x="851" y="10292"/>
                    <a:pt x="851" y="10292"/>
                    <a:pt x="851" y="10292"/>
                  </a:cubicBezTo>
                  <a:cubicBezTo>
                    <a:pt x="888" y="10292"/>
                    <a:pt x="888" y="10292"/>
                    <a:pt x="888" y="10292"/>
                  </a:cubicBezTo>
                  <a:cubicBezTo>
                    <a:pt x="925" y="10292"/>
                    <a:pt x="925" y="10292"/>
                    <a:pt x="925" y="10292"/>
                  </a:cubicBezTo>
                  <a:cubicBezTo>
                    <a:pt x="925" y="10292"/>
                    <a:pt x="925" y="10292"/>
                    <a:pt x="925" y="10292"/>
                  </a:cubicBezTo>
                  <a:cubicBezTo>
                    <a:pt x="962" y="10292"/>
                    <a:pt x="962" y="10292"/>
                    <a:pt x="962" y="10292"/>
                  </a:cubicBezTo>
                  <a:cubicBezTo>
                    <a:pt x="1110" y="10495"/>
                    <a:pt x="1110" y="10495"/>
                    <a:pt x="1110" y="10495"/>
                  </a:cubicBezTo>
                  <a:cubicBezTo>
                    <a:pt x="1221" y="10563"/>
                    <a:pt x="1221" y="10563"/>
                    <a:pt x="1221" y="10563"/>
                  </a:cubicBezTo>
                  <a:cubicBezTo>
                    <a:pt x="1258" y="10631"/>
                    <a:pt x="1258" y="10631"/>
                    <a:pt x="1258" y="10631"/>
                  </a:cubicBezTo>
                  <a:cubicBezTo>
                    <a:pt x="1295" y="10631"/>
                    <a:pt x="1295" y="10631"/>
                    <a:pt x="1295" y="10631"/>
                  </a:cubicBezTo>
                  <a:cubicBezTo>
                    <a:pt x="1332" y="10766"/>
                    <a:pt x="1332" y="10766"/>
                    <a:pt x="1332" y="10766"/>
                  </a:cubicBezTo>
                  <a:cubicBezTo>
                    <a:pt x="1368" y="10766"/>
                    <a:pt x="1368" y="10766"/>
                    <a:pt x="1368" y="10766"/>
                  </a:cubicBezTo>
                  <a:cubicBezTo>
                    <a:pt x="1332" y="10698"/>
                    <a:pt x="1332" y="10698"/>
                    <a:pt x="1332" y="10698"/>
                  </a:cubicBezTo>
                  <a:cubicBezTo>
                    <a:pt x="1332" y="10698"/>
                    <a:pt x="1332" y="10698"/>
                    <a:pt x="1332" y="10698"/>
                  </a:cubicBezTo>
                  <a:cubicBezTo>
                    <a:pt x="1368" y="10698"/>
                    <a:pt x="1368" y="10698"/>
                    <a:pt x="1368" y="10698"/>
                  </a:cubicBezTo>
                  <a:cubicBezTo>
                    <a:pt x="1405" y="10766"/>
                    <a:pt x="1405" y="10766"/>
                    <a:pt x="1405" y="10766"/>
                  </a:cubicBezTo>
                  <a:cubicBezTo>
                    <a:pt x="1442" y="10766"/>
                    <a:pt x="1442" y="10766"/>
                    <a:pt x="1442" y="10766"/>
                  </a:cubicBezTo>
                  <a:cubicBezTo>
                    <a:pt x="1479" y="10834"/>
                    <a:pt x="1479" y="10834"/>
                    <a:pt x="1479" y="10834"/>
                  </a:cubicBezTo>
                  <a:cubicBezTo>
                    <a:pt x="1516" y="10834"/>
                    <a:pt x="1516" y="10834"/>
                    <a:pt x="1516" y="10834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516" y="10766"/>
                    <a:pt x="1516" y="10766"/>
                    <a:pt x="1516" y="10766"/>
                  </a:cubicBezTo>
                  <a:cubicBezTo>
                    <a:pt x="1516" y="10834"/>
                    <a:pt x="1516" y="10834"/>
                    <a:pt x="1516" y="10834"/>
                  </a:cubicBezTo>
                  <a:cubicBezTo>
                    <a:pt x="1590" y="10902"/>
                    <a:pt x="1590" y="10902"/>
                    <a:pt x="1590" y="10902"/>
                  </a:cubicBezTo>
                  <a:cubicBezTo>
                    <a:pt x="1590" y="10969"/>
                    <a:pt x="1590" y="10969"/>
                    <a:pt x="1590" y="10969"/>
                  </a:cubicBezTo>
                  <a:cubicBezTo>
                    <a:pt x="1627" y="10969"/>
                    <a:pt x="1627" y="10969"/>
                    <a:pt x="1627" y="10969"/>
                  </a:cubicBezTo>
                  <a:cubicBezTo>
                    <a:pt x="1627" y="10969"/>
                    <a:pt x="1627" y="10969"/>
                    <a:pt x="1627" y="10969"/>
                  </a:cubicBezTo>
                  <a:cubicBezTo>
                    <a:pt x="1664" y="10969"/>
                    <a:pt x="1664" y="10969"/>
                    <a:pt x="1664" y="10969"/>
                  </a:cubicBezTo>
                  <a:cubicBezTo>
                    <a:pt x="1701" y="11037"/>
                    <a:pt x="1701" y="11037"/>
                    <a:pt x="1701" y="11037"/>
                  </a:cubicBezTo>
                  <a:cubicBezTo>
                    <a:pt x="1701" y="11105"/>
                    <a:pt x="1701" y="11105"/>
                    <a:pt x="1701" y="11105"/>
                  </a:cubicBezTo>
                  <a:cubicBezTo>
                    <a:pt x="1701" y="11105"/>
                    <a:pt x="1701" y="11105"/>
                    <a:pt x="1701" y="11105"/>
                  </a:cubicBezTo>
                  <a:cubicBezTo>
                    <a:pt x="1738" y="11172"/>
                    <a:pt x="1738" y="11172"/>
                    <a:pt x="1738" y="11172"/>
                  </a:cubicBezTo>
                  <a:cubicBezTo>
                    <a:pt x="1738" y="11172"/>
                    <a:pt x="1738" y="11172"/>
                    <a:pt x="1738" y="11172"/>
                  </a:cubicBezTo>
                  <a:cubicBezTo>
                    <a:pt x="1775" y="11172"/>
                    <a:pt x="1775" y="11172"/>
                    <a:pt x="1775" y="11172"/>
                  </a:cubicBezTo>
                  <a:cubicBezTo>
                    <a:pt x="1775" y="11240"/>
                    <a:pt x="1775" y="11240"/>
                    <a:pt x="1775" y="11240"/>
                  </a:cubicBezTo>
                  <a:cubicBezTo>
                    <a:pt x="1775" y="11308"/>
                    <a:pt x="1775" y="11308"/>
                    <a:pt x="1775" y="11308"/>
                  </a:cubicBezTo>
                  <a:cubicBezTo>
                    <a:pt x="1775" y="11443"/>
                    <a:pt x="1775" y="11443"/>
                    <a:pt x="1775" y="11443"/>
                  </a:cubicBezTo>
                  <a:cubicBezTo>
                    <a:pt x="1738" y="11443"/>
                    <a:pt x="1738" y="11443"/>
                    <a:pt x="1738" y="11443"/>
                  </a:cubicBezTo>
                  <a:cubicBezTo>
                    <a:pt x="1738" y="11511"/>
                    <a:pt x="1738" y="11511"/>
                    <a:pt x="1738" y="11511"/>
                  </a:cubicBezTo>
                  <a:cubicBezTo>
                    <a:pt x="1701" y="11579"/>
                    <a:pt x="1701" y="11579"/>
                    <a:pt x="1701" y="11579"/>
                  </a:cubicBezTo>
                  <a:cubicBezTo>
                    <a:pt x="1701" y="11579"/>
                    <a:pt x="1701" y="11579"/>
                    <a:pt x="1701" y="11579"/>
                  </a:cubicBezTo>
                  <a:cubicBezTo>
                    <a:pt x="1664" y="11714"/>
                    <a:pt x="1664" y="11714"/>
                    <a:pt x="1664" y="11714"/>
                  </a:cubicBezTo>
                  <a:cubicBezTo>
                    <a:pt x="1590" y="11782"/>
                    <a:pt x="1590" y="11782"/>
                    <a:pt x="1590" y="11782"/>
                  </a:cubicBezTo>
                  <a:cubicBezTo>
                    <a:pt x="1553" y="11782"/>
                    <a:pt x="1553" y="11782"/>
                    <a:pt x="1553" y="11782"/>
                  </a:cubicBezTo>
                  <a:cubicBezTo>
                    <a:pt x="1516" y="11850"/>
                    <a:pt x="1516" y="11850"/>
                    <a:pt x="1516" y="11850"/>
                  </a:cubicBezTo>
                  <a:cubicBezTo>
                    <a:pt x="1479" y="11850"/>
                    <a:pt x="1479" y="11850"/>
                    <a:pt x="1479" y="11850"/>
                  </a:cubicBezTo>
                  <a:cubicBezTo>
                    <a:pt x="1479" y="11850"/>
                    <a:pt x="1479" y="11850"/>
                    <a:pt x="1479" y="11850"/>
                  </a:cubicBezTo>
                  <a:cubicBezTo>
                    <a:pt x="1405" y="11850"/>
                    <a:pt x="1405" y="11850"/>
                    <a:pt x="1405" y="11850"/>
                  </a:cubicBezTo>
                  <a:cubicBezTo>
                    <a:pt x="1295" y="11850"/>
                    <a:pt x="1295" y="11850"/>
                    <a:pt x="1295" y="11850"/>
                  </a:cubicBezTo>
                  <a:cubicBezTo>
                    <a:pt x="1258" y="11850"/>
                    <a:pt x="1258" y="11850"/>
                    <a:pt x="1258" y="11850"/>
                  </a:cubicBezTo>
                  <a:cubicBezTo>
                    <a:pt x="1221" y="11782"/>
                    <a:pt x="1221" y="11782"/>
                    <a:pt x="1221" y="11782"/>
                  </a:cubicBezTo>
                  <a:cubicBezTo>
                    <a:pt x="1184" y="11782"/>
                    <a:pt x="1184" y="11782"/>
                    <a:pt x="1184" y="11782"/>
                  </a:cubicBezTo>
                  <a:cubicBezTo>
                    <a:pt x="1147" y="11782"/>
                    <a:pt x="1147" y="11782"/>
                    <a:pt x="1147" y="11782"/>
                  </a:cubicBezTo>
                  <a:cubicBezTo>
                    <a:pt x="1110" y="11782"/>
                    <a:pt x="1110" y="11782"/>
                    <a:pt x="1110" y="11782"/>
                  </a:cubicBezTo>
                  <a:cubicBezTo>
                    <a:pt x="1110" y="11782"/>
                    <a:pt x="1110" y="11782"/>
                    <a:pt x="1110" y="11782"/>
                  </a:cubicBezTo>
                  <a:cubicBezTo>
                    <a:pt x="1073" y="11782"/>
                    <a:pt x="1073" y="11782"/>
                    <a:pt x="1073" y="11782"/>
                  </a:cubicBezTo>
                  <a:cubicBezTo>
                    <a:pt x="1036" y="11782"/>
                    <a:pt x="1036" y="11782"/>
                    <a:pt x="1036" y="11782"/>
                  </a:cubicBezTo>
                  <a:cubicBezTo>
                    <a:pt x="999" y="11714"/>
                    <a:pt x="999" y="11714"/>
                    <a:pt x="999" y="11714"/>
                  </a:cubicBezTo>
                  <a:cubicBezTo>
                    <a:pt x="999" y="11714"/>
                    <a:pt x="999" y="11714"/>
                    <a:pt x="999" y="11714"/>
                  </a:cubicBezTo>
                  <a:cubicBezTo>
                    <a:pt x="962" y="11714"/>
                    <a:pt x="962" y="11714"/>
                    <a:pt x="962" y="11714"/>
                  </a:cubicBezTo>
                  <a:cubicBezTo>
                    <a:pt x="962" y="11714"/>
                    <a:pt x="962" y="11714"/>
                    <a:pt x="962" y="11714"/>
                  </a:cubicBezTo>
                  <a:cubicBezTo>
                    <a:pt x="962" y="11646"/>
                    <a:pt x="962" y="11646"/>
                    <a:pt x="962" y="11646"/>
                  </a:cubicBezTo>
                  <a:cubicBezTo>
                    <a:pt x="925" y="11646"/>
                    <a:pt x="925" y="11646"/>
                    <a:pt x="925" y="11646"/>
                  </a:cubicBezTo>
                  <a:cubicBezTo>
                    <a:pt x="888" y="11714"/>
                    <a:pt x="888" y="11714"/>
                    <a:pt x="888" y="11714"/>
                  </a:cubicBezTo>
                  <a:cubicBezTo>
                    <a:pt x="851" y="11714"/>
                    <a:pt x="851" y="11714"/>
                    <a:pt x="851" y="11714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888" y="11646"/>
                    <a:pt x="888" y="11646"/>
                    <a:pt x="888" y="11646"/>
                  </a:cubicBezTo>
                  <a:cubicBezTo>
                    <a:pt x="851" y="11579"/>
                    <a:pt x="851" y="11579"/>
                    <a:pt x="851" y="11579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777" y="11646"/>
                    <a:pt x="777" y="11646"/>
                    <a:pt x="777" y="11646"/>
                  </a:cubicBezTo>
                  <a:cubicBezTo>
                    <a:pt x="777" y="11579"/>
                    <a:pt x="777" y="11579"/>
                    <a:pt x="777" y="11579"/>
                  </a:cubicBezTo>
                  <a:cubicBezTo>
                    <a:pt x="740" y="11579"/>
                    <a:pt x="740" y="11579"/>
                    <a:pt x="740" y="11579"/>
                  </a:cubicBezTo>
                  <a:cubicBezTo>
                    <a:pt x="740" y="11579"/>
                    <a:pt x="740" y="11579"/>
                    <a:pt x="740" y="11579"/>
                  </a:cubicBezTo>
                  <a:cubicBezTo>
                    <a:pt x="666" y="11511"/>
                    <a:pt x="666" y="11511"/>
                    <a:pt x="666" y="11511"/>
                  </a:cubicBezTo>
                  <a:cubicBezTo>
                    <a:pt x="666" y="11443"/>
                    <a:pt x="666" y="11443"/>
                    <a:pt x="666" y="11443"/>
                  </a:cubicBezTo>
                  <a:cubicBezTo>
                    <a:pt x="629" y="11443"/>
                    <a:pt x="629" y="11443"/>
                    <a:pt x="629" y="11443"/>
                  </a:cubicBezTo>
                  <a:cubicBezTo>
                    <a:pt x="592" y="11443"/>
                    <a:pt x="592" y="11443"/>
                    <a:pt x="592" y="11443"/>
                  </a:cubicBezTo>
                  <a:cubicBezTo>
                    <a:pt x="555" y="11443"/>
                    <a:pt x="555" y="11443"/>
                    <a:pt x="555" y="11443"/>
                  </a:cubicBezTo>
                  <a:cubicBezTo>
                    <a:pt x="555" y="11443"/>
                    <a:pt x="555" y="11443"/>
                    <a:pt x="555" y="11443"/>
                  </a:cubicBezTo>
                  <a:cubicBezTo>
                    <a:pt x="592" y="11511"/>
                    <a:pt x="592" y="11511"/>
                    <a:pt x="592" y="11511"/>
                  </a:cubicBezTo>
                  <a:cubicBezTo>
                    <a:pt x="592" y="11579"/>
                    <a:pt x="592" y="11579"/>
                    <a:pt x="592" y="11579"/>
                  </a:cubicBezTo>
                  <a:cubicBezTo>
                    <a:pt x="629" y="11579"/>
                    <a:pt x="629" y="11579"/>
                    <a:pt x="629" y="11579"/>
                  </a:cubicBezTo>
                  <a:cubicBezTo>
                    <a:pt x="666" y="11646"/>
                    <a:pt x="666" y="11646"/>
                    <a:pt x="666" y="11646"/>
                  </a:cubicBezTo>
                  <a:cubicBezTo>
                    <a:pt x="703" y="11646"/>
                    <a:pt x="703" y="11646"/>
                    <a:pt x="703" y="11646"/>
                  </a:cubicBezTo>
                  <a:cubicBezTo>
                    <a:pt x="703" y="11646"/>
                    <a:pt x="703" y="11646"/>
                    <a:pt x="703" y="11646"/>
                  </a:cubicBezTo>
                  <a:cubicBezTo>
                    <a:pt x="666" y="11714"/>
                    <a:pt x="666" y="11714"/>
                    <a:pt x="666" y="11714"/>
                  </a:cubicBezTo>
                  <a:cubicBezTo>
                    <a:pt x="666" y="11714"/>
                    <a:pt x="666" y="11714"/>
                    <a:pt x="666" y="11714"/>
                  </a:cubicBezTo>
                  <a:cubicBezTo>
                    <a:pt x="666" y="11782"/>
                    <a:pt x="666" y="11782"/>
                    <a:pt x="666" y="11782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77" y="11714"/>
                    <a:pt x="777" y="11714"/>
                    <a:pt x="777" y="11714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40" y="11782"/>
                    <a:pt x="740" y="11782"/>
                    <a:pt x="740" y="11782"/>
                  </a:cubicBezTo>
                  <a:cubicBezTo>
                    <a:pt x="777" y="11782"/>
                    <a:pt x="777" y="11782"/>
                    <a:pt x="777" y="11782"/>
                  </a:cubicBezTo>
                  <a:cubicBezTo>
                    <a:pt x="777" y="11782"/>
                    <a:pt x="777" y="11782"/>
                    <a:pt x="777" y="11782"/>
                  </a:cubicBezTo>
                  <a:cubicBezTo>
                    <a:pt x="740" y="11850"/>
                    <a:pt x="740" y="11850"/>
                    <a:pt x="740" y="11850"/>
                  </a:cubicBezTo>
                  <a:cubicBezTo>
                    <a:pt x="740" y="11850"/>
                    <a:pt x="740" y="11850"/>
                    <a:pt x="740" y="11850"/>
                  </a:cubicBezTo>
                  <a:cubicBezTo>
                    <a:pt x="777" y="11850"/>
                    <a:pt x="777" y="11850"/>
                    <a:pt x="777" y="11850"/>
                  </a:cubicBezTo>
                  <a:cubicBezTo>
                    <a:pt x="777" y="11850"/>
                    <a:pt x="777" y="11850"/>
                    <a:pt x="777" y="11850"/>
                  </a:cubicBezTo>
                  <a:cubicBezTo>
                    <a:pt x="814" y="11850"/>
                    <a:pt x="814" y="11850"/>
                    <a:pt x="814" y="11850"/>
                  </a:cubicBezTo>
                  <a:cubicBezTo>
                    <a:pt x="814" y="11850"/>
                    <a:pt x="814" y="11850"/>
                    <a:pt x="814" y="11850"/>
                  </a:cubicBezTo>
                  <a:cubicBezTo>
                    <a:pt x="851" y="11850"/>
                    <a:pt x="851" y="11850"/>
                    <a:pt x="851" y="11850"/>
                  </a:cubicBezTo>
                  <a:cubicBezTo>
                    <a:pt x="925" y="11917"/>
                    <a:pt x="925" y="11917"/>
                    <a:pt x="925" y="11917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2053"/>
                    <a:pt x="962" y="12053"/>
                    <a:pt x="962" y="12053"/>
                  </a:cubicBezTo>
                  <a:cubicBezTo>
                    <a:pt x="962" y="12053"/>
                    <a:pt x="962" y="12053"/>
                    <a:pt x="962" y="12053"/>
                  </a:cubicBezTo>
                  <a:cubicBezTo>
                    <a:pt x="962" y="12120"/>
                    <a:pt x="962" y="12120"/>
                    <a:pt x="962" y="12120"/>
                  </a:cubicBezTo>
                  <a:cubicBezTo>
                    <a:pt x="962" y="12188"/>
                    <a:pt x="962" y="12188"/>
                    <a:pt x="962" y="12188"/>
                  </a:cubicBezTo>
                  <a:cubicBezTo>
                    <a:pt x="925" y="12188"/>
                    <a:pt x="925" y="12188"/>
                    <a:pt x="925" y="12188"/>
                  </a:cubicBezTo>
                  <a:cubicBezTo>
                    <a:pt x="925" y="12256"/>
                    <a:pt x="925" y="12256"/>
                    <a:pt x="925" y="12256"/>
                  </a:cubicBezTo>
                  <a:cubicBezTo>
                    <a:pt x="962" y="12256"/>
                    <a:pt x="962" y="12256"/>
                    <a:pt x="962" y="12256"/>
                  </a:cubicBezTo>
                  <a:cubicBezTo>
                    <a:pt x="962" y="12324"/>
                    <a:pt x="962" y="12324"/>
                    <a:pt x="962" y="12324"/>
                  </a:cubicBezTo>
                  <a:cubicBezTo>
                    <a:pt x="999" y="12391"/>
                    <a:pt x="999" y="12391"/>
                    <a:pt x="999" y="12391"/>
                  </a:cubicBezTo>
                  <a:cubicBezTo>
                    <a:pt x="999" y="12459"/>
                    <a:pt x="999" y="12459"/>
                    <a:pt x="999" y="12459"/>
                  </a:cubicBezTo>
                  <a:cubicBezTo>
                    <a:pt x="1036" y="12459"/>
                    <a:pt x="1036" y="12459"/>
                    <a:pt x="1036" y="12459"/>
                  </a:cubicBezTo>
                  <a:cubicBezTo>
                    <a:pt x="1036" y="12527"/>
                    <a:pt x="1036" y="12527"/>
                    <a:pt x="1036" y="12527"/>
                  </a:cubicBezTo>
                  <a:cubicBezTo>
                    <a:pt x="1036" y="12594"/>
                    <a:pt x="1036" y="12594"/>
                    <a:pt x="1036" y="12594"/>
                  </a:cubicBezTo>
                  <a:cubicBezTo>
                    <a:pt x="1036" y="12662"/>
                    <a:pt x="1036" y="12662"/>
                    <a:pt x="1036" y="12662"/>
                  </a:cubicBezTo>
                  <a:cubicBezTo>
                    <a:pt x="1036" y="12662"/>
                    <a:pt x="1036" y="12662"/>
                    <a:pt x="1036" y="12662"/>
                  </a:cubicBezTo>
                  <a:cubicBezTo>
                    <a:pt x="1073" y="12730"/>
                    <a:pt x="1073" y="12730"/>
                    <a:pt x="1073" y="12730"/>
                  </a:cubicBezTo>
                  <a:cubicBezTo>
                    <a:pt x="1110" y="12730"/>
                    <a:pt x="1110" y="12730"/>
                    <a:pt x="1110" y="12730"/>
                  </a:cubicBezTo>
                  <a:cubicBezTo>
                    <a:pt x="1147" y="12730"/>
                    <a:pt x="1147" y="12730"/>
                    <a:pt x="1147" y="12730"/>
                  </a:cubicBezTo>
                  <a:cubicBezTo>
                    <a:pt x="1184" y="12730"/>
                    <a:pt x="1184" y="12730"/>
                    <a:pt x="1184" y="12730"/>
                  </a:cubicBezTo>
                  <a:cubicBezTo>
                    <a:pt x="1184" y="12797"/>
                    <a:pt x="1184" y="12797"/>
                    <a:pt x="1184" y="12797"/>
                  </a:cubicBezTo>
                  <a:cubicBezTo>
                    <a:pt x="1221" y="12797"/>
                    <a:pt x="1221" y="12797"/>
                    <a:pt x="1221" y="12797"/>
                  </a:cubicBezTo>
                  <a:cubicBezTo>
                    <a:pt x="1221" y="12865"/>
                    <a:pt x="1221" y="12865"/>
                    <a:pt x="1221" y="12865"/>
                  </a:cubicBezTo>
                  <a:cubicBezTo>
                    <a:pt x="1258" y="12865"/>
                    <a:pt x="1258" y="12865"/>
                    <a:pt x="1258" y="12865"/>
                  </a:cubicBezTo>
                  <a:cubicBezTo>
                    <a:pt x="1295" y="12865"/>
                    <a:pt x="1295" y="12865"/>
                    <a:pt x="1295" y="12865"/>
                  </a:cubicBezTo>
                  <a:cubicBezTo>
                    <a:pt x="1295" y="12933"/>
                    <a:pt x="1295" y="12933"/>
                    <a:pt x="1295" y="12933"/>
                  </a:cubicBezTo>
                  <a:cubicBezTo>
                    <a:pt x="1368" y="12933"/>
                    <a:pt x="1368" y="12933"/>
                    <a:pt x="1368" y="12933"/>
                  </a:cubicBezTo>
                  <a:cubicBezTo>
                    <a:pt x="1405" y="12933"/>
                    <a:pt x="1405" y="12933"/>
                    <a:pt x="1405" y="12933"/>
                  </a:cubicBezTo>
                  <a:cubicBezTo>
                    <a:pt x="1405" y="13001"/>
                    <a:pt x="1405" y="13001"/>
                    <a:pt x="1405" y="13001"/>
                  </a:cubicBezTo>
                  <a:cubicBezTo>
                    <a:pt x="1442" y="12933"/>
                    <a:pt x="1442" y="12933"/>
                    <a:pt x="1442" y="12933"/>
                  </a:cubicBezTo>
                  <a:cubicBezTo>
                    <a:pt x="1479" y="12933"/>
                    <a:pt x="1479" y="12933"/>
                    <a:pt x="1479" y="12933"/>
                  </a:cubicBezTo>
                  <a:cubicBezTo>
                    <a:pt x="1479" y="12865"/>
                    <a:pt x="1479" y="12865"/>
                    <a:pt x="1479" y="12865"/>
                  </a:cubicBezTo>
                  <a:cubicBezTo>
                    <a:pt x="1479" y="12797"/>
                    <a:pt x="1479" y="12797"/>
                    <a:pt x="1479" y="12797"/>
                  </a:cubicBezTo>
                  <a:cubicBezTo>
                    <a:pt x="1479" y="12797"/>
                    <a:pt x="1479" y="12797"/>
                    <a:pt x="1479" y="12797"/>
                  </a:cubicBezTo>
                  <a:cubicBezTo>
                    <a:pt x="1479" y="12730"/>
                    <a:pt x="1479" y="12730"/>
                    <a:pt x="1479" y="12730"/>
                  </a:cubicBezTo>
                  <a:cubicBezTo>
                    <a:pt x="1479" y="12730"/>
                    <a:pt x="1479" y="12730"/>
                    <a:pt x="1479" y="12730"/>
                  </a:cubicBezTo>
                  <a:cubicBezTo>
                    <a:pt x="1442" y="12662"/>
                    <a:pt x="1442" y="12662"/>
                    <a:pt x="1442" y="12662"/>
                  </a:cubicBezTo>
                  <a:cubicBezTo>
                    <a:pt x="1442" y="12662"/>
                    <a:pt x="1442" y="12662"/>
                    <a:pt x="1442" y="12662"/>
                  </a:cubicBezTo>
                  <a:cubicBezTo>
                    <a:pt x="1405" y="12662"/>
                    <a:pt x="1405" y="12662"/>
                    <a:pt x="1405" y="12662"/>
                  </a:cubicBezTo>
                  <a:cubicBezTo>
                    <a:pt x="1405" y="12662"/>
                    <a:pt x="1405" y="12662"/>
                    <a:pt x="1405" y="12662"/>
                  </a:cubicBezTo>
                  <a:cubicBezTo>
                    <a:pt x="1368" y="12730"/>
                    <a:pt x="1368" y="12730"/>
                    <a:pt x="1368" y="12730"/>
                  </a:cubicBezTo>
                  <a:cubicBezTo>
                    <a:pt x="1332" y="12662"/>
                    <a:pt x="1332" y="12662"/>
                    <a:pt x="1332" y="12662"/>
                  </a:cubicBezTo>
                  <a:cubicBezTo>
                    <a:pt x="1295" y="12594"/>
                    <a:pt x="1295" y="12594"/>
                    <a:pt x="1295" y="12594"/>
                  </a:cubicBezTo>
                  <a:cubicBezTo>
                    <a:pt x="1258" y="12594"/>
                    <a:pt x="1258" y="12594"/>
                    <a:pt x="1258" y="12594"/>
                  </a:cubicBezTo>
                  <a:cubicBezTo>
                    <a:pt x="1221" y="12527"/>
                    <a:pt x="1221" y="12527"/>
                    <a:pt x="1221" y="12527"/>
                  </a:cubicBezTo>
                  <a:cubicBezTo>
                    <a:pt x="1221" y="12459"/>
                    <a:pt x="1221" y="12459"/>
                    <a:pt x="1221" y="12459"/>
                  </a:cubicBezTo>
                  <a:cubicBezTo>
                    <a:pt x="1258" y="12459"/>
                    <a:pt x="1258" y="12459"/>
                    <a:pt x="1258" y="12459"/>
                  </a:cubicBezTo>
                  <a:cubicBezTo>
                    <a:pt x="1258" y="12391"/>
                    <a:pt x="1258" y="12391"/>
                    <a:pt x="1258" y="12391"/>
                  </a:cubicBezTo>
                  <a:cubicBezTo>
                    <a:pt x="1258" y="12391"/>
                    <a:pt x="1258" y="12391"/>
                    <a:pt x="1258" y="12391"/>
                  </a:cubicBezTo>
                  <a:cubicBezTo>
                    <a:pt x="1258" y="12324"/>
                    <a:pt x="1258" y="12324"/>
                    <a:pt x="1258" y="12324"/>
                  </a:cubicBezTo>
                  <a:cubicBezTo>
                    <a:pt x="1258" y="12324"/>
                    <a:pt x="1258" y="12324"/>
                    <a:pt x="1258" y="12324"/>
                  </a:cubicBezTo>
                  <a:cubicBezTo>
                    <a:pt x="1258" y="12256"/>
                    <a:pt x="1258" y="12256"/>
                    <a:pt x="1258" y="12256"/>
                  </a:cubicBezTo>
                  <a:cubicBezTo>
                    <a:pt x="1295" y="12256"/>
                    <a:pt x="1295" y="12256"/>
                    <a:pt x="1295" y="12256"/>
                  </a:cubicBezTo>
                  <a:cubicBezTo>
                    <a:pt x="1332" y="12324"/>
                    <a:pt x="1332" y="12324"/>
                    <a:pt x="1332" y="12324"/>
                  </a:cubicBezTo>
                  <a:cubicBezTo>
                    <a:pt x="1368" y="12324"/>
                    <a:pt x="1368" y="12324"/>
                    <a:pt x="1368" y="12324"/>
                  </a:cubicBezTo>
                  <a:cubicBezTo>
                    <a:pt x="1405" y="12391"/>
                    <a:pt x="1405" y="12391"/>
                    <a:pt x="1405" y="12391"/>
                  </a:cubicBezTo>
                  <a:cubicBezTo>
                    <a:pt x="1442" y="12459"/>
                    <a:pt x="1442" y="12459"/>
                    <a:pt x="1442" y="12459"/>
                  </a:cubicBezTo>
                  <a:cubicBezTo>
                    <a:pt x="1479" y="12459"/>
                    <a:pt x="1479" y="12459"/>
                    <a:pt x="1479" y="12459"/>
                  </a:cubicBezTo>
                  <a:cubicBezTo>
                    <a:pt x="1516" y="12459"/>
                    <a:pt x="1516" y="12459"/>
                    <a:pt x="1516" y="12459"/>
                  </a:cubicBezTo>
                  <a:cubicBezTo>
                    <a:pt x="1553" y="12459"/>
                    <a:pt x="1553" y="12459"/>
                    <a:pt x="1553" y="12459"/>
                  </a:cubicBezTo>
                  <a:cubicBezTo>
                    <a:pt x="1627" y="12527"/>
                    <a:pt x="1627" y="12527"/>
                    <a:pt x="1627" y="12527"/>
                  </a:cubicBezTo>
                  <a:cubicBezTo>
                    <a:pt x="1701" y="12594"/>
                    <a:pt x="1701" y="12594"/>
                    <a:pt x="1701" y="12594"/>
                  </a:cubicBezTo>
                  <a:cubicBezTo>
                    <a:pt x="1701" y="12594"/>
                    <a:pt x="1701" y="12594"/>
                    <a:pt x="1701" y="12594"/>
                  </a:cubicBezTo>
                  <a:cubicBezTo>
                    <a:pt x="1738" y="12527"/>
                    <a:pt x="1738" y="12527"/>
                    <a:pt x="1738" y="12527"/>
                  </a:cubicBezTo>
                  <a:cubicBezTo>
                    <a:pt x="1738" y="12459"/>
                    <a:pt x="1738" y="12459"/>
                    <a:pt x="1738" y="12459"/>
                  </a:cubicBezTo>
                  <a:cubicBezTo>
                    <a:pt x="1738" y="12459"/>
                    <a:pt x="1738" y="12459"/>
                    <a:pt x="1738" y="12459"/>
                  </a:cubicBezTo>
                  <a:cubicBezTo>
                    <a:pt x="1775" y="12459"/>
                    <a:pt x="1775" y="12459"/>
                    <a:pt x="1775" y="12459"/>
                  </a:cubicBezTo>
                  <a:cubicBezTo>
                    <a:pt x="1738" y="12324"/>
                    <a:pt x="1738" y="12324"/>
                    <a:pt x="1738" y="12324"/>
                  </a:cubicBezTo>
                  <a:cubicBezTo>
                    <a:pt x="1664" y="12188"/>
                    <a:pt x="1664" y="12188"/>
                    <a:pt x="1664" y="12188"/>
                  </a:cubicBezTo>
                  <a:cubicBezTo>
                    <a:pt x="1664" y="12120"/>
                    <a:pt x="1664" y="12120"/>
                    <a:pt x="1664" y="12120"/>
                  </a:cubicBezTo>
                  <a:cubicBezTo>
                    <a:pt x="1664" y="12053"/>
                    <a:pt x="1664" y="12053"/>
                    <a:pt x="1664" y="12053"/>
                  </a:cubicBezTo>
                  <a:cubicBezTo>
                    <a:pt x="1701" y="12053"/>
                    <a:pt x="1701" y="12053"/>
                    <a:pt x="1701" y="12053"/>
                  </a:cubicBezTo>
                  <a:cubicBezTo>
                    <a:pt x="1738" y="11917"/>
                    <a:pt x="1738" y="11917"/>
                    <a:pt x="1738" y="11917"/>
                  </a:cubicBezTo>
                  <a:cubicBezTo>
                    <a:pt x="1738" y="11850"/>
                    <a:pt x="1738" y="11850"/>
                    <a:pt x="1738" y="11850"/>
                  </a:cubicBezTo>
                  <a:cubicBezTo>
                    <a:pt x="1775" y="11850"/>
                    <a:pt x="1775" y="11850"/>
                    <a:pt x="1775" y="11850"/>
                  </a:cubicBezTo>
                  <a:cubicBezTo>
                    <a:pt x="1812" y="11782"/>
                    <a:pt x="1812" y="11782"/>
                    <a:pt x="1812" y="11782"/>
                  </a:cubicBezTo>
                  <a:cubicBezTo>
                    <a:pt x="1849" y="11714"/>
                    <a:pt x="1849" y="11714"/>
                    <a:pt x="1849" y="11714"/>
                  </a:cubicBezTo>
                  <a:cubicBezTo>
                    <a:pt x="1886" y="11579"/>
                    <a:pt x="1886" y="11579"/>
                    <a:pt x="1886" y="11579"/>
                  </a:cubicBezTo>
                  <a:cubicBezTo>
                    <a:pt x="1923" y="11579"/>
                    <a:pt x="1923" y="11579"/>
                    <a:pt x="1923" y="11579"/>
                  </a:cubicBezTo>
                  <a:cubicBezTo>
                    <a:pt x="1960" y="11579"/>
                    <a:pt x="1960" y="11579"/>
                    <a:pt x="1960" y="11579"/>
                  </a:cubicBezTo>
                  <a:cubicBezTo>
                    <a:pt x="1997" y="11646"/>
                    <a:pt x="1997" y="11646"/>
                    <a:pt x="1997" y="11646"/>
                  </a:cubicBezTo>
                  <a:cubicBezTo>
                    <a:pt x="2034" y="11646"/>
                    <a:pt x="2034" y="11646"/>
                    <a:pt x="2034" y="11646"/>
                  </a:cubicBezTo>
                  <a:cubicBezTo>
                    <a:pt x="2108" y="11646"/>
                    <a:pt x="2108" y="11646"/>
                    <a:pt x="2108" y="11646"/>
                  </a:cubicBezTo>
                  <a:cubicBezTo>
                    <a:pt x="2108" y="11646"/>
                    <a:pt x="2108" y="11646"/>
                    <a:pt x="2108" y="11646"/>
                  </a:cubicBezTo>
                  <a:cubicBezTo>
                    <a:pt x="2108" y="11714"/>
                    <a:pt x="2108" y="11714"/>
                    <a:pt x="2108" y="11714"/>
                  </a:cubicBezTo>
                  <a:cubicBezTo>
                    <a:pt x="2145" y="11646"/>
                    <a:pt x="2145" y="11646"/>
                    <a:pt x="2145" y="11646"/>
                  </a:cubicBezTo>
                  <a:cubicBezTo>
                    <a:pt x="2182" y="11714"/>
                    <a:pt x="2182" y="11714"/>
                    <a:pt x="2182" y="11714"/>
                  </a:cubicBezTo>
                  <a:cubicBezTo>
                    <a:pt x="2182" y="11782"/>
                    <a:pt x="2182" y="11782"/>
                    <a:pt x="2182" y="11782"/>
                  </a:cubicBezTo>
                  <a:cubicBezTo>
                    <a:pt x="2219" y="11850"/>
                    <a:pt x="2219" y="11850"/>
                    <a:pt x="2219" y="11850"/>
                  </a:cubicBezTo>
                  <a:cubicBezTo>
                    <a:pt x="2219" y="11714"/>
                    <a:pt x="2219" y="11714"/>
                    <a:pt x="2219" y="11714"/>
                  </a:cubicBezTo>
                  <a:cubicBezTo>
                    <a:pt x="2182" y="11646"/>
                    <a:pt x="2182" y="11646"/>
                    <a:pt x="2182" y="11646"/>
                  </a:cubicBezTo>
                  <a:cubicBezTo>
                    <a:pt x="2219" y="11646"/>
                    <a:pt x="2219" y="11646"/>
                    <a:pt x="2219" y="11646"/>
                  </a:cubicBezTo>
                  <a:cubicBezTo>
                    <a:pt x="2219" y="11511"/>
                    <a:pt x="2219" y="11511"/>
                    <a:pt x="2219" y="11511"/>
                  </a:cubicBezTo>
                  <a:cubicBezTo>
                    <a:pt x="2219" y="11443"/>
                    <a:pt x="2219" y="11443"/>
                    <a:pt x="2219" y="11443"/>
                  </a:cubicBezTo>
                  <a:cubicBezTo>
                    <a:pt x="2182" y="11443"/>
                    <a:pt x="2182" y="11443"/>
                    <a:pt x="2182" y="11443"/>
                  </a:cubicBezTo>
                  <a:cubicBezTo>
                    <a:pt x="2182" y="11376"/>
                    <a:pt x="2182" y="11376"/>
                    <a:pt x="2182" y="11376"/>
                  </a:cubicBezTo>
                  <a:cubicBezTo>
                    <a:pt x="2219" y="11376"/>
                    <a:pt x="2219" y="11376"/>
                    <a:pt x="2219" y="11376"/>
                  </a:cubicBezTo>
                  <a:cubicBezTo>
                    <a:pt x="2182" y="11308"/>
                    <a:pt x="2182" y="11308"/>
                    <a:pt x="2182" y="11308"/>
                  </a:cubicBezTo>
                  <a:cubicBezTo>
                    <a:pt x="2219" y="11308"/>
                    <a:pt x="2219" y="11308"/>
                    <a:pt x="2219" y="11308"/>
                  </a:cubicBezTo>
                  <a:cubicBezTo>
                    <a:pt x="2182" y="11240"/>
                    <a:pt x="2182" y="11240"/>
                    <a:pt x="2182" y="11240"/>
                  </a:cubicBezTo>
                  <a:cubicBezTo>
                    <a:pt x="2145" y="11240"/>
                    <a:pt x="2145" y="11240"/>
                    <a:pt x="2145" y="11240"/>
                  </a:cubicBezTo>
                  <a:cubicBezTo>
                    <a:pt x="2108" y="11240"/>
                    <a:pt x="2108" y="11240"/>
                    <a:pt x="2108" y="11240"/>
                  </a:cubicBezTo>
                  <a:cubicBezTo>
                    <a:pt x="2071" y="11172"/>
                    <a:pt x="2071" y="11172"/>
                    <a:pt x="2071" y="11172"/>
                  </a:cubicBezTo>
                  <a:cubicBezTo>
                    <a:pt x="2108" y="11105"/>
                    <a:pt x="2108" y="11105"/>
                    <a:pt x="2108" y="11105"/>
                  </a:cubicBezTo>
                  <a:cubicBezTo>
                    <a:pt x="2108" y="10969"/>
                    <a:pt x="2108" y="10969"/>
                    <a:pt x="2108" y="10969"/>
                  </a:cubicBezTo>
                  <a:cubicBezTo>
                    <a:pt x="2108" y="10969"/>
                    <a:pt x="2108" y="10969"/>
                    <a:pt x="2108" y="10969"/>
                  </a:cubicBezTo>
                  <a:cubicBezTo>
                    <a:pt x="2108" y="10902"/>
                    <a:pt x="2108" y="10902"/>
                    <a:pt x="2108" y="10902"/>
                  </a:cubicBezTo>
                  <a:cubicBezTo>
                    <a:pt x="2108" y="10902"/>
                    <a:pt x="2108" y="10902"/>
                    <a:pt x="2108" y="10902"/>
                  </a:cubicBezTo>
                  <a:cubicBezTo>
                    <a:pt x="2108" y="10834"/>
                    <a:pt x="2108" y="10834"/>
                    <a:pt x="2108" y="10834"/>
                  </a:cubicBezTo>
                  <a:cubicBezTo>
                    <a:pt x="2108" y="10834"/>
                    <a:pt x="2108" y="10834"/>
                    <a:pt x="2108" y="10834"/>
                  </a:cubicBezTo>
                  <a:cubicBezTo>
                    <a:pt x="2108" y="10766"/>
                    <a:pt x="2108" y="10766"/>
                    <a:pt x="2108" y="10766"/>
                  </a:cubicBezTo>
                  <a:cubicBezTo>
                    <a:pt x="2071" y="10631"/>
                    <a:pt x="2071" y="10631"/>
                    <a:pt x="2071" y="10631"/>
                  </a:cubicBezTo>
                  <a:cubicBezTo>
                    <a:pt x="2034" y="10563"/>
                    <a:pt x="2034" y="10563"/>
                    <a:pt x="2034" y="10563"/>
                  </a:cubicBezTo>
                  <a:cubicBezTo>
                    <a:pt x="1960" y="10495"/>
                    <a:pt x="1960" y="10495"/>
                    <a:pt x="1960" y="10495"/>
                  </a:cubicBezTo>
                  <a:cubicBezTo>
                    <a:pt x="1960" y="10428"/>
                    <a:pt x="1960" y="10428"/>
                    <a:pt x="1960" y="10428"/>
                  </a:cubicBezTo>
                  <a:cubicBezTo>
                    <a:pt x="1997" y="10428"/>
                    <a:pt x="1997" y="10428"/>
                    <a:pt x="1997" y="10428"/>
                  </a:cubicBezTo>
                  <a:cubicBezTo>
                    <a:pt x="2034" y="10495"/>
                    <a:pt x="2034" y="10495"/>
                    <a:pt x="2034" y="10495"/>
                  </a:cubicBezTo>
                  <a:cubicBezTo>
                    <a:pt x="2071" y="10495"/>
                    <a:pt x="2071" y="10495"/>
                    <a:pt x="2071" y="10495"/>
                  </a:cubicBezTo>
                  <a:cubicBezTo>
                    <a:pt x="2108" y="10495"/>
                    <a:pt x="2108" y="10495"/>
                    <a:pt x="2108" y="10495"/>
                  </a:cubicBezTo>
                  <a:cubicBezTo>
                    <a:pt x="2182" y="10495"/>
                    <a:pt x="2182" y="10495"/>
                    <a:pt x="2182" y="10495"/>
                  </a:cubicBezTo>
                  <a:cubicBezTo>
                    <a:pt x="2256" y="10495"/>
                    <a:pt x="2256" y="10495"/>
                    <a:pt x="2256" y="10495"/>
                  </a:cubicBezTo>
                  <a:cubicBezTo>
                    <a:pt x="2293" y="10563"/>
                    <a:pt x="2293" y="10563"/>
                    <a:pt x="2293" y="10563"/>
                  </a:cubicBezTo>
                  <a:cubicBezTo>
                    <a:pt x="2293" y="10563"/>
                    <a:pt x="2293" y="10563"/>
                    <a:pt x="2293" y="10563"/>
                  </a:cubicBezTo>
                  <a:cubicBezTo>
                    <a:pt x="2330" y="10631"/>
                    <a:pt x="2330" y="10631"/>
                    <a:pt x="2330" y="10631"/>
                  </a:cubicBezTo>
                  <a:cubicBezTo>
                    <a:pt x="2367" y="10698"/>
                    <a:pt x="2367" y="10698"/>
                    <a:pt x="2367" y="10698"/>
                  </a:cubicBezTo>
                  <a:cubicBezTo>
                    <a:pt x="2367" y="10698"/>
                    <a:pt x="2367" y="10698"/>
                    <a:pt x="2367" y="10698"/>
                  </a:cubicBezTo>
                  <a:cubicBezTo>
                    <a:pt x="2441" y="10834"/>
                    <a:pt x="2441" y="10834"/>
                    <a:pt x="2441" y="10834"/>
                  </a:cubicBezTo>
                  <a:cubicBezTo>
                    <a:pt x="2404" y="10834"/>
                    <a:pt x="2404" y="10834"/>
                    <a:pt x="2404" y="10834"/>
                  </a:cubicBezTo>
                  <a:cubicBezTo>
                    <a:pt x="2367" y="10834"/>
                    <a:pt x="2367" y="10834"/>
                    <a:pt x="2367" y="10834"/>
                  </a:cubicBezTo>
                  <a:cubicBezTo>
                    <a:pt x="2330" y="10902"/>
                    <a:pt x="2330" y="10902"/>
                    <a:pt x="2330" y="10902"/>
                  </a:cubicBezTo>
                  <a:cubicBezTo>
                    <a:pt x="2293" y="10902"/>
                    <a:pt x="2293" y="10902"/>
                    <a:pt x="2293" y="10902"/>
                  </a:cubicBezTo>
                  <a:cubicBezTo>
                    <a:pt x="2293" y="10902"/>
                    <a:pt x="2293" y="10902"/>
                    <a:pt x="2293" y="10902"/>
                  </a:cubicBezTo>
                  <a:cubicBezTo>
                    <a:pt x="2293" y="10969"/>
                    <a:pt x="2293" y="10969"/>
                    <a:pt x="2293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1105"/>
                    <a:pt x="2256" y="11105"/>
                    <a:pt x="2256" y="11105"/>
                  </a:cubicBezTo>
                  <a:cubicBezTo>
                    <a:pt x="2256" y="11105"/>
                    <a:pt x="2256" y="11105"/>
                    <a:pt x="2256" y="11105"/>
                  </a:cubicBezTo>
                  <a:cubicBezTo>
                    <a:pt x="2330" y="11172"/>
                    <a:pt x="2330" y="11172"/>
                    <a:pt x="2330" y="11172"/>
                  </a:cubicBezTo>
                  <a:cubicBezTo>
                    <a:pt x="2404" y="11308"/>
                    <a:pt x="2404" y="11308"/>
                    <a:pt x="2404" y="11308"/>
                  </a:cubicBezTo>
                  <a:cubicBezTo>
                    <a:pt x="2441" y="11308"/>
                    <a:pt x="2441" y="11308"/>
                    <a:pt x="2441" y="11308"/>
                  </a:cubicBezTo>
                  <a:cubicBezTo>
                    <a:pt x="2478" y="11308"/>
                    <a:pt x="2478" y="11308"/>
                    <a:pt x="2478" y="11308"/>
                  </a:cubicBezTo>
                  <a:cubicBezTo>
                    <a:pt x="2478" y="11376"/>
                    <a:pt x="2478" y="11376"/>
                    <a:pt x="2478" y="11376"/>
                  </a:cubicBezTo>
                  <a:cubicBezTo>
                    <a:pt x="2515" y="11308"/>
                    <a:pt x="2515" y="11308"/>
                    <a:pt x="2515" y="11308"/>
                  </a:cubicBezTo>
                  <a:cubicBezTo>
                    <a:pt x="2552" y="11308"/>
                    <a:pt x="2552" y="11308"/>
                    <a:pt x="2552" y="11308"/>
                  </a:cubicBezTo>
                  <a:cubicBezTo>
                    <a:pt x="2552" y="11308"/>
                    <a:pt x="2552" y="11308"/>
                    <a:pt x="2552" y="11308"/>
                  </a:cubicBezTo>
                  <a:cubicBezTo>
                    <a:pt x="2626" y="11240"/>
                    <a:pt x="2626" y="11240"/>
                    <a:pt x="2626" y="11240"/>
                  </a:cubicBezTo>
                  <a:cubicBezTo>
                    <a:pt x="2626" y="11172"/>
                    <a:pt x="2626" y="11172"/>
                    <a:pt x="2626" y="11172"/>
                  </a:cubicBezTo>
                  <a:cubicBezTo>
                    <a:pt x="2589" y="11105"/>
                    <a:pt x="2589" y="11105"/>
                    <a:pt x="2589" y="11105"/>
                  </a:cubicBezTo>
                  <a:cubicBezTo>
                    <a:pt x="2626" y="11037"/>
                    <a:pt x="2626" y="11037"/>
                    <a:pt x="2626" y="11037"/>
                  </a:cubicBezTo>
                  <a:cubicBezTo>
                    <a:pt x="2626" y="10969"/>
                    <a:pt x="2626" y="10969"/>
                    <a:pt x="2626" y="10969"/>
                  </a:cubicBezTo>
                  <a:cubicBezTo>
                    <a:pt x="2589" y="10969"/>
                    <a:pt x="2589" y="10969"/>
                    <a:pt x="2589" y="10969"/>
                  </a:cubicBezTo>
                  <a:cubicBezTo>
                    <a:pt x="2626" y="10902"/>
                    <a:pt x="2626" y="10902"/>
                    <a:pt x="2626" y="10902"/>
                  </a:cubicBezTo>
                  <a:cubicBezTo>
                    <a:pt x="2700" y="10902"/>
                    <a:pt x="2700" y="10902"/>
                    <a:pt x="2700" y="10902"/>
                  </a:cubicBezTo>
                  <a:cubicBezTo>
                    <a:pt x="2737" y="10902"/>
                    <a:pt x="2737" y="10902"/>
                    <a:pt x="2737" y="10902"/>
                  </a:cubicBezTo>
                  <a:cubicBezTo>
                    <a:pt x="2774" y="10902"/>
                    <a:pt x="2774" y="10902"/>
                    <a:pt x="2774" y="10902"/>
                  </a:cubicBezTo>
                  <a:cubicBezTo>
                    <a:pt x="2774" y="10834"/>
                    <a:pt x="2774" y="10834"/>
                    <a:pt x="2774" y="10834"/>
                  </a:cubicBezTo>
                  <a:cubicBezTo>
                    <a:pt x="2737" y="10834"/>
                    <a:pt x="2737" y="10834"/>
                    <a:pt x="2737" y="10834"/>
                  </a:cubicBezTo>
                  <a:cubicBezTo>
                    <a:pt x="2700" y="10766"/>
                    <a:pt x="2700" y="10766"/>
                    <a:pt x="2700" y="10766"/>
                  </a:cubicBezTo>
                  <a:cubicBezTo>
                    <a:pt x="2737" y="10766"/>
                    <a:pt x="2737" y="10766"/>
                    <a:pt x="2737" y="10766"/>
                  </a:cubicBezTo>
                  <a:cubicBezTo>
                    <a:pt x="2737" y="10766"/>
                    <a:pt x="2737" y="10766"/>
                    <a:pt x="2737" y="10766"/>
                  </a:cubicBezTo>
                  <a:cubicBezTo>
                    <a:pt x="2774" y="10766"/>
                    <a:pt x="2774" y="10766"/>
                    <a:pt x="2774" y="10766"/>
                  </a:cubicBezTo>
                  <a:cubicBezTo>
                    <a:pt x="2848" y="10631"/>
                    <a:pt x="2848" y="10631"/>
                    <a:pt x="2848" y="10631"/>
                  </a:cubicBezTo>
                  <a:cubicBezTo>
                    <a:pt x="2848" y="10631"/>
                    <a:pt x="2848" y="10631"/>
                    <a:pt x="2848" y="10631"/>
                  </a:cubicBezTo>
                  <a:cubicBezTo>
                    <a:pt x="2922" y="10495"/>
                    <a:pt x="2922" y="10495"/>
                    <a:pt x="2922" y="10495"/>
                  </a:cubicBezTo>
                  <a:cubicBezTo>
                    <a:pt x="2922" y="10495"/>
                    <a:pt x="2922" y="10495"/>
                    <a:pt x="2922" y="10495"/>
                  </a:cubicBezTo>
                  <a:cubicBezTo>
                    <a:pt x="2959" y="10428"/>
                    <a:pt x="2959" y="10428"/>
                    <a:pt x="2959" y="10428"/>
                  </a:cubicBezTo>
                  <a:cubicBezTo>
                    <a:pt x="2996" y="10495"/>
                    <a:pt x="2996" y="10495"/>
                    <a:pt x="2996" y="10495"/>
                  </a:cubicBezTo>
                  <a:cubicBezTo>
                    <a:pt x="3033" y="10428"/>
                    <a:pt x="3033" y="10428"/>
                    <a:pt x="3033" y="10428"/>
                  </a:cubicBezTo>
                  <a:cubicBezTo>
                    <a:pt x="3033" y="10428"/>
                    <a:pt x="3033" y="10428"/>
                    <a:pt x="3033" y="10428"/>
                  </a:cubicBezTo>
                  <a:cubicBezTo>
                    <a:pt x="3107" y="10360"/>
                    <a:pt x="3107" y="10360"/>
                    <a:pt x="3107" y="10360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95"/>
                    <a:pt x="3107" y="10495"/>
                    <a:pt x="3107" y="10495"/>
                  </a:cubicBezTo>
                  <a:cubicBezTo>
                    <a:pt x="3107" y="10495"/>
                    <a:pt x="3107" y="10495"/>
                    <a:pt x="3107" y="10495"/>
                  </a:cubicBezTo>
                  <a:cubicBezTo>
                    <a:pt x="3144" y="10428"/>
                    <a:pt x="3144" y="10428"/>
                    <a:pt x="3144" y="10428"/>
                  </a:cubicBezTo>
                  <a:cubicBezTo>
                    <a:pt x="3181" y="10428"/>
                    <a:pt x="3181" y="10428"/>
                    <a:pt x="3181" y="10428"/>
                  </a:cubicBezTo>
                  <a:cubicBezTo>
                    <a:pt x="3144" y="10360"/>
                    <a:pt x="3144" y="10360"/>
                    <a:pt x="3144" y="10360"/>
                  </a:cubicBezTo>
                  <a:cubicBezTo>
                    <a:pt x="3107" y="10360"/>
                    <a:pt x="3107" y="10360"/>
                    <a:pt x="3107" y="10360"/>
                  </a:cubicBezTo>
                  <a:cubicBezTo>
                    <a:pt x="3107" y="10292"/>
                    <a:pt x="3107" y="10292"/>
                    <a:pt x="3107" y="10292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92"/>
                    <a:pt x="3181" y="10292"/>
                    <a:pt x="3181" y="10292"/>
                  </a:cubicBezTo>
                  <a:cubicBezTo>
                    <a:pt x="3181" y="10292"/>
                    <a:pt x="3181" y="10292"/>
                    <a:pt x="3181" y="10292"/>
                  </a:cubicBezTo>
                  <a:cubicBezTo>
                    <a:pt x="3218" y="10360"/>
                    <a:pt x="3218" y="10360"/>
                    <a:pt x="3218" y="10360"/>
                  </a:cubicBezTo>
                  <a:cubicBezTo>
                    <a:pt x="3218" y="10360"/>
                    <a:pt x="3218" y="10360"/>
                    <a:pt x="3218" y="10360"/>
                  </a:cubicBezTo>
                  <a:cubicBezTo>
                    <a:pt x="3255" y="10292"/>
                    <a:pt x="3255" y="10292"/>
                    <a:pt x="3255" y="10292"/>
                  </a:cubicBezTo>
                  <a:cubicBezTo>
                    <a:pt x="3218" y="10292"/>
                    <a:pt x="3218" y="10292"/>
                    <a:pt x="3218" y="10292"/>
                  </a:cubicBezTo>
                  <a:cubicBezTo>
                    <a:pt x="3218" y="10224"/>
                    <a:pt x="3218" y="10224"/>
                    <a:pt x="3218" y="10224"/>
                  </a:cubicBezTo>
                  <a:cubicBezTo>
                    <a:pt x="3218" y="10157"/>
                    <a:pt x="3218" y="10157"/>
                    <a:pt x="3218" y="10157"/>
                  </a:cubicBezTo>
                  <a:cubicBezTo>
                    <a:pt x="3218" y="10157"/>
                    <a:pt x="3218" y="10157"/>
                    <a:pt x="3218" y="10157"/>
                  </a:cubicBezTo>
                  <a:cubicBezTo>
                    <a:pt x="3329" y="10089"/>
                    <a:pt x="3329" y="10089"/>
                    <a:pt x="3329" y="10089"/>
                  </a:cubicBezTo>
                  <a:cubicBezTo>
                    <a:pt x="3366" y="10089"/>
                    <a:pt x="3366" y="10089"/>
                    <a:pt x="3366" y="10089"/>
                  </a:cubicBezTo>
                  <a:cubicBezTo>
                    <a:pt x="3403" y="10089"/>
                    <a:pt x="3403" y="10089"/>
                    <a:pt x="3403" y="10089"/>
                  </a:cubicBezTo>
                  <a:cubicBezTo>
                    <a:pt x="3366" y="10157"/>
                    <a:pt x="3366" y="10157"/>
                    <a:pt x="3366" y="10157"/>
                  </a:cubicBezTo>
                  <a:cubicBezTo>
                    <a:pt x="3329" y="10157"/>
                    <a:pt x="3329" y="10157"/>
                    <a:pt x="3329" y="10157"/>
                  </a:cubicBezTo>
                  <a:cubicBezTo>
                    <a:pt x="3255" y="10157"/>
                    <a:pt x="3255" y="10157"/>
                    <a:pt x="3255" y="10157"/>
                  </a:cubicBezTo>
                  <a:cubicBezTo>
                    <a:pt x="3292" y="10224"/>
                    <a:pt x="3292" y="10224"/>
                    <a:pt x="3292" y="10224"/>
                  </a:cubicBezTo>
                  <a:cubicBezTo>
                    <a:pt x="3292" y="10224"/>
                    <a:pt x="3292" y="10224"/>
                    <a:pt x="3292" y="10224"/>
                  </a:cubicBezTo>
                  <a:cubicBezTo>
                    <a:pt x="3329" y="10224"/>
                    <a:pt x="3329" y="10224"/>
                    <a:pt x="3329" y="10224"/>
                  </a:cubicBezTo>
                  <a:cubicBezTo>
                    <a:pt x="3366" y="10224"/>
                    <a:pt x="3366" y="10224"/>
                    <a:pt x="3366" y="10224"/>
                  </a:cubicBezTo>
                  <a:cubicBezTo>
                    <a:pt x="3329" y="10292"/>
                    <a:pt x="3329" y="10292"/>
                    <a:pt x="3329" y="10292"/>
                  </a:cubicBezTo>
                  <a:cubicBezTo>
                    <a:pt x="3329" y="10292"/>
                    <a:pt x="3329" y="10292"/>
                    <a:pt x="3329" y="10292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29" y="10360"/>
                    <a:pt x="3329" y="10360"/>
                    <a:pt x="3329" y="10360"/>
                  </a:cubicBezTo>
                  <a:cubicBezTo>
                    <a:pt x="3292" y="10360"/>
                    <a:pt x="3292" y="10360"/>
                    <a:pt x="3292" y="10360"/>
                  </a:cubicBezTo>
                  <a:cubicBezTo>
                    <a:pt x="3255" y="10428"/>
                    <a:pt x="3255" y="10428"/>
                    <a:pt x="3255" y="10428"/>
                  </a:cubicBezTo>
                  <a:cubicBezTo>
                    <a:pt x="3292" y="10495"/>
                    <a:pt x="3292" y="10495"/>
                    <a:pt x="3292" y="10495"/>
                  </a:cubicBezTo>
                  <a:cubicBezTo>
                    <a:pt x="3292" y="10495"/>
                    <a:pt x="3292" y="10495"/>
                    <a:pt x="3292" y="10495"/>
                  </a:cubicBezTo>
                  <a:cubicBezTo>
                    <a:pt x="3329" y="10495"/>
                    <a:pt x="3329" y="10495"/>
                    <a:pt x="3329" y="10495"/>
                  </a:cubicBezTo>
                  <a:cubicBezTo>
                    <a:pt x="3366" y="10495"/>
                    <a:pt x="3366" y="10495"/>
                    <a:pt x="3366" y="10495"/>
                  </a:cubicBezTo>
                  <a:cubicBezTo>
                    <a:pt x="3366" y="10495"/>
                    <a:pt x="3366" y="10495"/>
                    <a:pt x="3366" y="10495"/>
                  </a:cubicBezTo>
                  <a:cubicBezTo>
                    <a:pt x="3403" y="10495"/>
                    <a:pt x="3403" y="10495"/>
                    <a:pt x="3403" y="10495"/>
                  </a:cubicBezTo>
                  <a:cubicBezTo>
                    <a:pt x="3403" y="10563"/>
                    <a:pt x="3403" y="10563"/>
                    <a:pt x="3403" y="10563"/>
                  </a:cubicBezTo>
                  <a:cubicBezTo>
                    <a:pt x="3403" y="10495"/>
                    <a:pt x="3403" y="10495"/>
                    <a:pt x="3403" y="10495"/>
                  </a:cubicBezTo>
                  <a:cubicBezTo>
                    <a:pt x="3440" y="10428"/>
                    <a:pt x="3440" y="10428"/>
                    <a:pt x="3440" y="10428"/>
                  </a:cubicBezTo>
                  <a:cubicBezTo>
                    <a:pt x="3477" y="10428"/>
                    <a:pt x="3477" y="10428"/>
                    <a:pt x="3477" y="10428"/>
                  </a:cubicBezTo>
                  <a:cubicBezTo>
                    <a:pt x="3477" y="10428"/>
                    <a:pt x="3477" y="10428"/>
                    <a:pt x="3477" y="10428"/>
                  </a:cubicBezTo>
                  <a:cubicBezTo>
                    <a:pt x="3514" y="10495"/>
                    <a:pt x="3514" y="10495"/>
                    <a:pt x="3514" y="10495"/>
                  </a:cubicBezTo>
                  <a:cubicBezTo>
                    <a:pt x="3514" y="10495"/>
                    <a:pt x="3514" y="10495"/>
                    <a:pt x="3514" y="10495"/>
                  </a:cubicBezTo>
                  <a:cubicBezTo>
                    <a:pt x="3514" y="10428"/>
                    <a:pt x="3514" y="10428"/>
                    <a:pt x="3514" y="10428"/>
                  </a:cubicBezTo>
                  <a:cubicBezTo>
                    <a:pt x="3514" y="10428"/>
                    <a:pt x="3514" y="10428"/>
                    <a:pt x="3514" y="10428"/>
                  </a:cubicBezTo>
                  <a:cubicBezTo>
                    <a:pt x="3514" y="10360"/>
                    <a:pt x="3514" y="10360"/>
                    <a:pt x="3514" y="10360"/>
                  </a:cubicBezTo>
                  <a:cubicBezTo>
                    <a:pt x="3514" y="10360"/>
                    <a:pt x="3514" y="10360"/>
                    <a:pt x="3514" y="10360"/>
                  </a:cubicBezTo>
                  <a:cubicBezTo>
                    <a:pt x="3514" y="10292"/>
                    <a:pt x="3514" y="10292"/>
                    <a:pt x="3514" y="10292"/>
                  </a:cubicBezTo>
                  <a:cubicBezTo>
                    <a:pt x="3551" y="10292"/>
                    <a:pt x="3551" y="10292"/>
                    <a:pt x="3551" y="10292"/>
                  </a:cubicBezTo>
                  <a:cubicBezTo>
                    <a:pt x="3588" y="10224"/>
                    <a:pt x="3588" y="10224"/>
                    <a:pt x="3588" y="10224"/>
                  </a:cubicBezTo>
                  <a:cubicBezTo>
                    <a:pt x="3625" y="10224"/>
                    <a:pt x="3625" y="10224"/>
                    <a:pt x="3625" y="10224"/>
                  </a:cubicBezTo>
                  <a:cubicBezTo>
                    <a:pt x="3625" y="10224"/>
                    <a:pt x="3625" y="10224"/>
                    <a:pt x="3625" y="10224"/>
                  </a:cubicBezTo>
                  <a:cubicBezTo>
                    <a:pt x="3662" y="10224"/>
                    <a:pt x="3662" y="10224"/>
                    <a:pt x="3662" y="10224"/>
                  </a:cubicBezTo>
                  <a:cubicBezTo>
                    <a:pt x="3662" y="10224"/>
                    <a:pt x="3662" y="10224"/>
                    <a:pt x="3662" y="10224"/>
                  </a:cubicBezTo>
                  <a:cubicBezTo>
                    <a:pt x="3699" y="10224"/>
                    <a:pt x="3699" y="10224"/>
                    <a:pt x="3699" y="10224"/>
                  </a:cubicBezTo>
                  <a:cubicBezTo>
                    <a:pt x="3773" y="10224"/>
                    <a:pt x="3773" y="10224"/>
                    <a:pt x="3773" y="10224"/>
                  </a:cubicBezTo>
                  <a:cubicBezTo>
                    <a:pt x="3773" y="10224"/>
                    <a:pt x="3773" y="10224"/>
                    <a:pt x="3773" y="10224"/>
                  </a:cubicBezTo>
                  <a:cubicBezTo>
                    <a:pt x="3773" y="10157"/>
                    <a:pt x="3773" y="10157"/>
                    <a:pt x="3773" y="10157"/>
                  </a:cubicBezTo>
                  <a:cubicBezTo>
                    <a:pt x="3810" y="10157"/>
                    <a:pt x="3810" y="10157"/>
                    <a:pt x="3810" y="10157"/>
                  </a:cubicBezTo>
                  <a:cubicBezTo>
                    <a:pt x="3847" y="10157"/>
                    <a:pt x="3847" y="10157"/>
                    <a:pt x="3847" y="10157"/>
                  </a:cubicBezTo>
                  <a:cubicBezTo>
                    <a:pt x="3847" y="10089"/>
                    <a:pt x="3847" y="10089"/>
                    <a:pt x="3847" y="10089"/>
                  </a:cubicBezTo>
                  <a:cubicBezTo>
                    <a:pt x="3884" y="10089"/>
                    <a:pt x="3884" y="10089"/>
                    <a:pt x="3884" y="10089"/>
                  </a:cubicBezTo>
                  <a:cubicBezTo>
                    <a:pt x="3921" y="10021"/>
                    <a:pt x="3921" y="10021"/>
                    <a:pt x="3921" y="10021"/>
                  </a:cubicBezTo>
                  <a:cubicBezTo>
                    <a:pt x="3958" y="9954"/>
                    <a:pt x="3958" y="9954"/>
                    <a:pt x="3958" y="9954"/>
                  </a:cubicBezTo>
                  <a:cubicBezTo>
                    <a:pt x="3958" y="9954"/>
                    <a:pt x="3958" y="9954"/>
                    <a:pt x="3958" y="9954"/>
                  </a:cubicBezTo>
                  <a:cubicBezTo>
                    <a:pt x="3995" y="9954"/>
                    <a:pt x="3995" y="9954"/>
                    <a:pt x="3995" y="9954"/>
                  </a:cubicBezTo>
                  <a:cubicBezTo>
                    <a:pt x="3995" y="9954"/>
                    <a:pt x="3995" y="9954"/>
                    <a:pt x="3995" y="9954"/>
                  </a:cubicBezTo>
                  <a:cubicBezTo>
                    <a:pt x="3958" y="10021"/>
                    <a:pt x="3958" y="10021"/>
                    <a:pt x="3958" y="10021"/>
                  </a:cubicBezTo>
                  <a:cubicBezTo>
                    <a:pt x="3995" y="10021"/>
                    <a:pt x="3995" y="10021"/>
                    <a:pt x="3995" y="10021"/>
                  </a:cubicBezTo>
                  <a:cubicBezTo>
                    <a:pt x="4032" y="10089"/>
                    <a:pt x="4032" y="10089"/>
                    <a:pt x="4032" y="10089"/>
                  </a:cubicBezTo>
                  <a:cubicBezTo>
                    <a:pt x="4032" y="10157"/>
                    <a:pt x="4032" y="10157"/>
                    <a:pt x="4032" y="10157"/>
                  </a:cubicBezTo>
                  <a:cubicBezTo>
                    <a:pt x="3995" y="10157"/>
                    <a:pt x="3995" y="10157"/>
                    <a:pt x="3995" y="10157"/>
                  </a:cubicBezTo>
                  <a:cubicBezTo>
                    <a:pt x="4032" y="10224"/>
                    <a:pt x="4032" y="10224"/>
                    <a:pt x="4032" y="10224"/>
                  </a:cubicBezTo>
                  <a:cubicBezTo>
                    <a:pt x="4032" y="10292"/>
                    <a:pt x="4032" y="10292"/>
                    <a:pt x="4032" y="10292"/>
                  </a:cubicBezTo>
                  <a:cubicBezTo>
                    <a:pt x="4032" y="10292"/>
                    <a:pt x="4032" y="10292"/>
                    <a:pt x="4032" y="10292"/>
                  </a:cubicBezTo>
                  <a:cubicBezTo>
                    <a:pt x="4105" y="10292"/>
                    <a:pt x="4105" y="10292"/>
                    <a:pt x="4105" y="10292"/>
                  </a:cubicBezTo>
                  <a:cubicBezTo>
                    <a:pt x="4142" y="10292"/>
                    <a:pt x="4142" y="10292"/>
                    <a:pt x="4142" y="10292"/>
                  </a:cubicBezTo>
                  <a:cubicBezTo>
                    <a:pt x="4142" y="10224"/>
                    <a:pt x="4142" y="10224"/>
                    <a:pt x="4142" y="10224"/>
                  </a:cubicBezTo>
                  <a:cubicBezTo>
                    <a:pt x="4105" y="10224"/>
                    <a:pt x="4105" y="10224"/>
                    <a:pt x="4105" y="10224"/>
                  </a:cubicBezTo>
                  <a:cubicBezTo>
                    <a:pt x="4068" y="10157"/>
                    <a:pt x="4068" y="10157"/>
                    <a:pt x="4068" y="10157"/>
                  </a:cubicBezTo>
                  <a:cubicBezTo>
                    <a:pt x="4105" y="10157"/>
                    <a:pt x="4105" y="10157"/>
                    <a:pt x="4105" y="10157"/>
                  </a:cubicBezTo>
                  <a:cubicBezTo>
                    <a:pt x="4105" y="10089"/>
                    <a:pt x="4105" y="10089"/>
                    <a:pt x="4105" y="10089"/>
                  </a:cubicBezTo>
                  <a:cubicBezTo>
                    <a:pt x="4142" y="10157"/>
                    <a:pt x="4142" y="10157"/>
                    <a:pt x="4142" y="10157"/>
                  </a:cubicBezTo>
                  <a:cubicBezTo>
                    <a:pt x="4179" y="10089"/>
                    <a:pt x="4179" y="10089"/>
                    <a:pt x="4179" y="10089"/>
                  </a:cubicBezTo>
                  <a:cubicBezTo>
                    <a:pt x="4216" y="10021"/>
                    <a:pt x="4216" y="10021"/>
                    <a:pt x="4216" y="10021"/>
                  </a:cubicBezTo>
                  <a:cubicBezTo>
                    <a:pt x="4216" y="10021"/>
                    <a:pt x="4216" y="10021"/>
                    <a:pt x="4216" y="10021"/>
                  </a:cubicBezTo>
                  <a:cubicBezTo>
                    <a:pt x="4253" y="10021"/>
                    <a:pt x="4253" y="10021"/>
                    <a:pt x="4253" y="10021"/>
                  </a:cubicBezTo>
                  <a:cubicBezTo>
                    <a:pt x="4290" y="10021"/>
                    <a:pt x="4290" y="10021"/>
                    <a:pt x="4290" y="10021"/>
                  </a:cubicBezTo>
                  <a:cubicBezTo>
                    <a:pt x="4253" y="9954"/>
                    <a:pt x="4253" y="9954"/>
                    <a:pt x="4253" y="9954"/>
                  </a:cubicBezTo>
                  <a:cubicBezTo>
                    <a:pt x="4216" y="9954"/>
                    <a:pt x="4216" y="9954"/>
                    <a:pt x="4216" y="9954"/>
                  </a:cubicBezTo>
                  <a:cubicBezTo>
                    <a:pt x="4216" y="9886"/>
                    <a:pt x="4216" y="9886"/>
                    <a:pt x="4216" y="9886"/>
                  </a:cubicBezTo>
                  <a:cubicBezTo>
                    <a:pt x="4179" y="9818"/>
                    <a:pt x="4179" y="9818"/>
                    <a:pt x="4179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05" y="9683"/>
                    <a:pt x="4105" y="9683"/>
                    <a:pt x="4105" y="9683"/>
                  </a:cubicBezTo>
                  <a:cubicBezTo>
                    <a:pt x="4105" y="9683"/>
                    <a:pt x="4105" y="9683"/>
                    <a:pt x="4105" y="9683"/>
                  </a:cubicBezTo>
                  <a:cubicBezTo>
                    <a:pt x="4068" y="9615"/>
                    <a:pt x="4068" y="9615"/>
                    <a:pt x="4068" y="9615"/>
                  </a:cubicBezTo>
                  <a:cubicBezTo>
                    <a:pt x="4068" y="9615"/>
                    <a:pt x="4068" y="9615"/>
                    <a:pt x="4068" y="9615"/>
                  </a:cubicBezTo>
                  <a:cubicBezTo>
                    <a:pt x="4105" y="9547"/>
                    <a:pt x="4105" y="9547"/>
                    <a:pt x="4105" y="9547"/>
                  </a:cubicBezTo>
                  <a:cubicBezTo>
                    <a:pt x="4105" y="9547"/>
                    <a:pt x="4105" y="9547"/>
                    <a:pt x="4105" y="9547"/>
                  </a:cubicBezTo>
                  <a:cubicBezTo>
                    <a:pt x="4068" y="9480"/>
                    <a:pt x="4068" y="9480"/>
                    <a:pt x="4068" y="9480"/>
                  </a:cubicBezTo>
                  <a:cubicBezTo>
                    <a:pt x="4105" y="9412"/>
                    <a:pt x="4105" y="9412"/>
                    <a:pt x="4105" y="9412"/>
                  </a:cubicBezTo>
                  <a:cubicBezTo>
                    <a:pt x="4142" y="9480"/>
                    <a:pt x="4142" y="9480"/>
                    <a:pt x="4142" y="9480"/>
                  </a:cubicBezTo>
                  <a:cubicBezTo>
                    <a:pt x="4142" y="9412"/>
                    <a:pt x="4142" y="9412"/>
                    <a:pt x="4142" y="9412"/>
                  </a:cubicBezTo>
                  <a:cubicBezTo>
                    <a:pt x="4179" y="9480"/>
                    <a:pt x="4179" y="9480"/>
                    <a:pt x="4179" y="9480"/>
                  </a:cubicBezTo>
                  <a:cubicBezTo>
                    <a:pt x="4216" y="9480"/>
                    <a:pt x="4216" y="9480"/>
                    <a:pt x="4216" y="9480"/>
                  </a:cubicBezTo>
                  <a:cubicBezTo>
                    <a:pt x="4253" y="9480"/>
                    <a:pt x="4253" y="9480"/>
                    <a:pt x="4253" y="9480"/>
                  </a:cubicBezTo>
                  <a:cubicBezTo>
                    <a:pt x="4364" y="9480"/>
                    <a:pt x="4364" y="9480"/>
                    <a:pt x="4364" y="9480"/>
                  </a:cubicBezTo>
                  <a:cubicBezTo>
                    <a:pt x="4512" y="9480"/>
                    <a:pt x="4512" y="9480"/>
                    <a:pt x="4512" y="9480"/>
                  </a:cubicBezTo>
                  <a:cubicBezTo>
                    <a:pt x="4549" y="9547"/>
                    <a:pt x="4549" y="9547"/>
                    <a:pt x="4549" y="9547"/>
                  </a:cubicBezTo>
                  <a:cubicBezTo>
                    <a:pt x="4660" y="9547"/>
                    <a:pt x="4660" y="9547"/>
                    <a:pt x="4660" y="9547"/>
                  </a:cubicBezTo>
                  <a:cubicBezTo>
                    <a:pt x="4660" y="9615"/>
                    <a:pt x="4660" y="9615"/>
                    <a:pt x="4660" y="9615"/>
                  </a:cubicBezTo>
                  <a:cubicBezTo>
                    <a:pt x="4660" y="9615"/>
                    <a:pt x="4660" y="9615"/>
                    <a:pt x="4660" y="9615"/>
                  </a:cubicBezTo>
                  <a:cubicBezTo>
                    <a:pt x="4697" y="9683"/>
                    <a:pt x="4697" y="9683"/>
                    <a:pt x="4697" y="9683"/>
                  </a:cubicBezTo>
                  <a:cubicBezTo>
                    <a:pt x="4697" y="9683"/>
                    <a:pt x="4697" y="9683"/>
                    <a:pt x="4697" y="9683"/>
                  </a:cubicBezTo>
                  <a:cubicBezTo>
                    <a:pt x="4771" y="9615"/>
                    <a:pt x="4771" y="9615"/>
                    <a:pt x="4771" y="9615"/>
                  </a:cubicBezTo>
                  <a:cubicBezTo>
                    <a:pt x="4771" y="9683"/>
                    <a:pt x="4771" y="9683"/>
                    <a:pt x="4771" y="9683"/>
                  </a:cubicBezTo>
                  <a:cubicBezTo>
                    <a:pt x="4808" y="9683"/>
                    <a:pt x="4808" y="9683"/>
                    <a:pt x="4808" y="9683"/>
                  </a:cubicBezTo>
                  <a:cubicBezTo>
                    <a:pt x="4808" y="9750"/>
                    <a:pt x="4808" y="9750"/>
                    <a:pt x="4808" y="9750"/>
                  </a:cubicBezTo>
                  <a:cubicBezTo>
                    <a:pt x="4882" y="9750"/>
                    <a:pt x="4882" y="9750"/>
                    <a:pt x="4882" y="9750"/>
                  </a:cubicBezTo>
                  <a:cubicBezTo>
                    <a:pt x="4956" y="9818"/>
                    <a:pt x="4956" y="9818"/>
                    <a:pt x="4956" y="9818"/>
                  </a:cubicBezTo>
                  <a:cubicBezTo>
                    <a:pt x="5067" y="9818"/>
                    <a:pt x="5067" y="9818"/>
                    <a:pt x="5067" y="9818"/>
                  </a:cubicBezTo>
                  <a:cubicBezTo>
                    <a:pt x="5067" y="9886"/>
                    <a:pt x="5067" y="9886"/>
                    <a:pt x="5067" y="9886"/>
                  </a:cubicBezTo>
                  <a:cubicBezTo>
                    <a:pt x="5104" y="9954"/>
                    <a:pt x="5104" y="9954"/>
                    <a:pt x="5104" y="9954"/>
                  </a:cubicBezTo>
                  <a:cubicBezTo>
                    <a:pt x="5141" y="9954"/>
                    <a:pt x="5141" y="9954"/>
                    <a:pt x="5141" y="9954"/>
                  </a:cubicBezTo>
                  <a:cubicBezTo>
                    <a:pt x="5215" y="10021"/>
                    <a:pt x="5215" y="10021"/>
                    <a:pt x="5215" y="10021"/>
                  </a:cubicBezTo>
                  <a:cubicBezTo>
                    <a:pt x="5252" y="10157"/>
                    <a:pt x="5252" y="10157"/>
                    <a:pt x="5252" y="10157"/>
                  </a:cubicBezTo>
                  <a:cubicBezTo>
                    <a:pt x="5289" y="10157"/>
                    <a:pt x="5289" y="10157"/>
                    <a:pt x="5289" y="10157"/>
                  </a:cubicBezTo>
                  <a:cubicBezTo>
                    <a:pt x="5289" y="10157"/>
                    <a:pt x="5289" y="10157"/>
                    <a:pt x="5289" y="10157"/>
                  </a:cubicBezTo>
                  <a:cubicBezTo>
                    <a:pt x="5252" y="10089"/>
                    <a:pt x="5252" y="10089"/>
                    <a:pt x="5252" y="10089"/>
                  </a:cubicBezTo>
                  <a:cubicBezTo>
                    <a:pt x="5289" y="10021"/>
                    <a:pt x="5289" y="10021"/>
                    <a:pt x="5289" y="10021"/>
                  </a:cubicBezTo>
                  <a:cubicBezTo>
                    <a:pt x="5289" y="10021"/>
                    <a:pt x="5289" y="10021"/>
                    <a:pt x="5289" y="10021"/>
                  </a:cubicBezTo>
                  <a:cubicBezTo>
                    <a:pt x="5289" y="9954"/>
                    <a:pt x="5289" y="9954"/>
                    <a:pt x="5289" y="9954"/>
                  </a:cubicBezTo>
                  <a:cubicBezTo>
                    <a:pt x="5289" y="9954"/>
                    <a:pt x="5289" y="9954"/>
                    <a:pt x="5289" y="9954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326" y="9750"/>
                    <a:pt x="5326" y="9750"/>
                    <a:pt x="5326" y="9750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252" y="9750"/>
                    <a:pt x="5252" y="9750"/>
                    <a:pt x="5252" y="9750"/>
                  </a:cubicBezTo>
                  <a:cubicBezTo>
                    <a:pt x="5215" y="9750"/>
                    <a:pt x="5215" y="9750"/>
                    <a:pt x="5215" y="9750"/>
                  </a:cubicBezTo>
                  <a:cubicBezTo>
                    <a:pt x="5178" y="9750"/>
                    <a:pt x="5178" y="9750"/>
                    <a:pt x="5178" y="9750"/>
                  </a:cubicBezTo>
                  <a:cubicBezTo>
                    <a:pt x="5104" y="9615"/>
                    <a:pt x="5104" y="9615"/>
                    <a:pt x="5104" y="9615"/>
                  </a:cubicBezTo>
                  <a:cubicBezTo>
                    <a:pt x="5104" y="9615"/>
                    <a:pt x="5104" y="9615"/>
                    <a:pt x="5104" y="9615"/>
                  </a:cubicBezTo>
                  <a:cubicBezTo>
                    <a:pt x="5067" y="9547"/>
                    <a:pt x="5067" y="9547"/>
                    <a:pt x="5067" y="9547"/>
                  </a:cubicBezTo>
                  <a:cubicBezTo>
                    <a:pt x="5067" y="9480"/>
                    <a:pt x="5067" y="9480"/>
                    <a:pt x="5067" y="9480"/>
                  </a:cubicBezTo>
                  <a:cubicBezTo>
                    <a:pt x="5067" y="9412"/>
                    <a:pt x="5067" y="9412"/>
                    <a:pt x="5067" y="9412"/>
                  </a:cubicBezTo>
                  <a:cubicBezTo>
                    <a:pt x="5030" y="9480"/>
                    <a:pt x="5030" y="9480"/>
                    <a:pt x="5030" y="9480"/>
                  </a:cubicBezTo>
                  <a:cubicBezTo>
                    <a:pt x="4993" y="9480"/>
                    <a:pt x="4993" y="9480"/>
                    <a:pt x="4993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19" y="9412"/>
                    <a:pt x="4919" y="9412"/>
                    <a:pt x="4919" y="9412"/>
                  </a:cubicBezTo>
                  <a:cubicBezTo>
                    <a:pt x="4919" y="9480"/>
                    <a:pt x="4919" y="9480"/>
                    <a:pt x="4919" y="9480"/>
                  </a:cubicBezTo>
                  <a:cubicBezTo>
                    <a:pt x="4882" y="9344"/>
                    <a:pt x="4882" y="9344"/>
                    <a:pt x="4882" y="9344"/>
                  </a:cubicBezTo>
                  <a:cubicBezTo>
                    <a:pt x="4882" y="9344"/>
                    <a:pt x="4882" y="9344"/>
                    <a:pt x="4882" y="9344"/>
                  </a:cubicBezTo>
                  <a:cubicBezTo>
                    <a:pt x="4845" y="9209"/>
                    <a:pt x="4845" y="9209"/>
                    <a:pt x="4845" y="9209"/>
                  </a:cubicBezTo>
                  <a:cubicBezTo>
                    <a:pt x="4845" y="9209"/>
                    <a:pt x="4845" y="9209"/>
                    <a:pt x="4845" y="9209"/>
                  </a:cubicBezTo>
                  <a:cubicBezTo>
                    <a:pt x="4882" y="9209"/>
                    <a:pt x="4882" y="9209"/>
                    <a:pt x="4882" y="9209"/>
                  </a:cubicBezTo>
                  <a:cubicBezTo>
                    <a:pt x="4882" y="9141"/>
                    <a:pt x="4882" y="9141"/>
                    <a:pt x="4882" y="9141"/>
                  </a:cubicBezTo>
                  <a:cubicBezTo>
                    <a:pt x="4882" y="9073"/>
                    <a:pt x="4882" y="9073"/>
                    <a:pt x="4882" y="9073"/>
                  </a:cubicBezTo>
                  <a:cubicBezTo>
                    <a:pt x="4845" y="9073"/>
                    <a:pt x="4845" y="9073"/>
                    <a:pt x="4845" y="9073"/>
                  </a:cubicBezTo>
                  <a:cubicBezTo>
                    <a:pt x="4845" y="9006"/>
                    <a:pt x="4845" y="9006"/>
                    <a:pt x="4845" y="9006"/>
                  </a:cubicBezTo>
                  <a:cubicBezTo>
                    <a:pt x="4882" y="8938"/>
                    <a:pt x="4882" y="8938"/>
                    <a:pt x="4882" y="8938"/>
                  </a:cubicBezTo>
                  <a:cubicBezTo>
                    <a:pt x="4882" y="8938"/>
                    <a:pt x="4882" y="8938"/>
                    <a:pt x="4882" y="8938"/>
                  </a:cubicBezTo>
                  <a:cubicBezTo>
                    <a:pt x="4845" y="8870"/>
                    <a:pt x="4845" y="8870"/>
                    <a:pt x="4845" y="8870"/>
                  </a:cubicBezTo>
                  <a:cubicBezTo>
                    <a:pt x="4808" y="8870"/>
                    <a:pt x="4808" y="8870"/>
                    <a:pt x="4808" y="8870"/>
                  </a:cubicBezTo>
                  <a:cubicBezTo>
                    <a:pt x="4808" y="8803"/>
                    <a:pt x="4808" y="8803"/>
                    <a:pt x="4808" y="8803"/>
                  </a:cubicBezTo>
                  <a:cubicBezTo>
                    <a:pt x="4771" y="8735"/>
                    <a:pt x="4771" y="8735"/>
                    <a:pt x="4771" y="8735"/>
                  </a:cubicBezTo>
                  <a:cubicBezTo>
                    <a:pt x="4771" y="8803"/>
                    <a:pt x="4771" y="8803"/>
                    <a:pt x="4771" y="8803"/>
                  </a:cubicBezTo>
                  <a:cubicBezTo>
                    <a:pt x="4734" y="8735"/>
                    <a:pt x="4734" y="8735"/>
                    <a:pt x="4734" y="8735"/>
                  </a:cubicBezTo>
                  <a:cubicBezTo>
                    <a:pt x="4734" y="8599"/>
                    <a:pt x="4734" y="8599"/>
                    <a:pt x="4734" y="8599"/>
                  </a:cubicBezTo>
                  <a:cubicBezTo>
                    <a:pt x="4734" y="8599"/>
                    <a:pt x="4734" y="8599"/>
                    <a:pt x="4734" y="8599"/>
                  </a:cubicBezTo>
                  <a:cubicBezTo>
                    <a:pt x="4734" y="8532"/>
                    <a:pt x="4734" y="8532"/>
                    <a:pt x="4734" y="8532"/>
                  </a:cubicBezTo>
                  <a:cubicBezTo>
                    <a:pt x="4697" y="8464"/>
                    <a:pt x="4697" y="8464"/>
                    <a:pt x="4697" y="8464"/>
                  </a:cubicBezTo>
                  <a:cubicBezTo>
                    <a:pt x="4734" y="8464"/>
                    <a:pt x="4734" y="8464"/>
                    <a:pt x="4734" y="8464"/>
                  </a:cubicBezTo>
                  <a:cubicBezTo>
                    <a:pt x="4808" y="8329"/>
                    <a:pt x="4808" y="8329"/>
                    <a:pt x="4808" y="8329"/>
                  </a:cubicBezTo>
                  <a:cubicBezTo>
                    <a:pt x="4845" y="8261"/>
                    <a:pt x="4845" y="8261"/>
                    <a:pt x="4845" y="8261"/>
                  </a:cubicBezTo>
                  <a:cubicBezTo>
                    <a:pt x="4845" y="8261"/>
                    <a:pt x="4845" y="8261"/>
                    <a:pt x="4845" y="8261"/>
                  </a:cubicBezTo>
                  <a:cubicBezTo>
                    <a:pt x="4808" y="8193"/>
                    <a:pt x="4808" y="8193"/>
                    <a:pt x="4808" y="8193"/>
                  </a:cubicBezTo>
                  <a:cubicBezTo>
                    <a:pt x="4808" y="8125"/>
                    <a:pt x="4808" y="8125"/>
                    <a:pt x="4808" y="8125"/>
                  </a:cubicBezTo>
                  <a:cubicBezTo>
                    <a:pt x="4845" y="8058"/>
                    <a:pt x="4845" y="8058"/>
                    <a:pt x="4845" y="8058"/>
                  </a:cubicBezTo>
                  <a:cubicBezTo>
                    <a:pt x="4808" y="7990"/>
                    <a:pt x="4808" y="7990"/>
                    <a:pt x="4808" y="7990"/>
                  </a:cubicBezTo>
                  <a:cubicBezTo>
                    <a:pt x="4808" y="7922"/>
                    <a:pt x="4808" y="7922"/>
                    <a:pt x="4808" y="7922"/>
                  </a:cubicBezTo>
                  <a:cubicBezTo>
                    <a:pt x="4808" y="7855"/>
                    <a:pt x="4808" y="7855"/>
                    <a:pt x="4808" y="7855"/>
                  </a:cubicBezTo>
                  <a:cubicBezTo>
                    <a:pt x="4808" y="7787"/>
                    <a:pt x="4808" y="7787"/>
                    <a:pt x="4808" y="7787"/>
                  </a:cubicBezTo>
                  <a:cubicBezTo>
                    <a:pt x="4808" y="7787"/>
                    <a:pt x="4808" y="7787"/>
                    <a:pt x="4808" y="7787"/>
                  </a:cubicBezTo>
                  <a:cubicBezTo>
                    <a:pt x="4808" y="7719"/>
                    <a:pt x="4808" y="7719"/>
                    <a:pt x="4808" y="7719"/>
                  </a:cubicBezTo>
                  <a:cubicBezTo>
                    <a:pt x="4808" y="7651"/>
                    <a:pt x="4808" y="7651"/>
                    <a:pt x="4808" y="7651"/>
                  </a:cubicBezTo>
                  <a:cubicBezTo>
                    <a:pt x="4808" y="7584"/>
                    <a:pt x="4808" y="7584"/>
                    <a:pt x="4808" y="7584"/>
                  </a:cubicBezTo>
                  <a:cubicBezTo>
                    <a:pt x="4808" y="7516"/>
                    <a:pt x="4808" y="7516"/>
                    <a:pt x="4808" y="7516"/>
                  </a:cubicBezTo>
                  <a:cubicBezTo>
                    <a:pt x="4808" y="7448"/>
                    <a:pt x="4808" y="7448"/>
                    <a:pt x="4808" y="7448"/>
                  </a:cubicBezTo>
                  <a:cubicBezTo>
                    <a:pt x="4808" y="7313"/>
                    <a:pt x="4808" y="7313"/>
                    <a:pt x="4808" y="7313"/>
                  </a:cubicBezTo>
                  <a:cubicBezTo>
                    <a:pt x="4808" y="7313"/>
                    <a:pt x="4808" y="7313"/>
                    <a:pt x="4808" y="7313"/>
                  </a:cubicBezTo>
                  <a:cubicBezTo>
                    <a:pt x="4845" y="7313"/>
                    <a:pt x="4845" y="7313"/>
                    <a:pt x="4845" y="7313"/>
                  </a:cubicBezTo>
                  <a:cubicBezTo>
                    <a:pt x="4845" y="7381"/>
                    <a:pt x="4845" y="7381"/>
                    <a:pt x="4845" y="7381"/>
                  </a:cubicBezTo>
                  <a:cubicBezTo>
                    <a:pt x="4845" y="7381"/>
                    <a:pt x="4845" y="7381"/>
                    <a:pt x="4845" y="7381"/>
                  </a:cubicBezTo>
                  <a:cubicBezTo>
                    <a:pt x="4882" y="7381"/>
                    <a:pt x="4882" y="7381"/>
                    <a:pt x="4882" y="7381"/>
                  </a:cubicBezTo>
                  <a:cubicBezTo>
                    <a:pt x="4919" y="7381"/>
                    <a:pt x="4919" y="7381"/>
                    <a:pt x="4919" y="7381"/>
                  </a:cubicBezTo>
                  <a:cubicBezTo>
                    <a:pt x="4993" y="7313"/>
                    <a:pt x="4993" y="7313"/>
                    <a:pt x="4993" y="7313"/>
                  </a:cubicBezTo>
                  <a:cubicBezTo>
                    <a:pt x="4993" y="7313"/>
                    <a:pt x="4993" y="7313"/>
                    <a:pt x="4993" y="7313"/>
                  </a:cubicBezTo>
                  <a:cubicBezTo>
                    <a:pt x="5030" y="7381"/>
                    <a:pt x="5030" y="7381"/>
                    <a:pt x="5030" y="7381"/>
                  </a:cubicBezTo>
                  <a:cubicBezTo>
                    <a:pt x="5067" y="7313"/>
                    <a:pt x="5067" y="7313"/>
                    <a:pt x="5067" y="7313"/>
                  </a:cubicBezTo>
                  <a:cubicBezTo>
                    <a:pt x="5104" y="7313"/>
                    <a:pt x="5104" y="7313"/>
                    <a:pt x="5104" y="7313"/>
                  </a:cubicBezTo>
                  <a:cubicBezTo>
                    <a:pt x="5178" y="7381"/>
                    <a:pt x="5178" y="7381"/>
                    <a:pt x="5178" y="7381"/>
                  </a:cubicBezTo>
                  <a:cubicBezTo>
                    <a:pt x="5252" y="7381"/>
                    <a:pt x="5252" y="7381"/>
                    <a:pt x="5252" y="7381"/>
                  </a:cubicBezTo>
                  <a:cubicBezTo>
                    <a:pt x="5252" y="7381"/>
                    <a:pt x="5252" y="7381"/>
                    <a:pt x="5252" y="7381"/>
                  </a:cubicBezTo>
                  <a:cubicBezTo>
                    <a:pt x="5289" y="7448"/>
                    <a:pt x="5289" y="7448"/>
                    <a:pt x="5289" y="7448"/>
                  </a:cubicBezTo>
                  <a:cubicBezTo>
                    <a:pt x="5252" y="7448"/>
                    <a:pt x="5252" y="7448"/>
                    <a:pt x="5252" y="7448"/>
                  </a:cubicBezTo>
                  <a:cubicBezTo>
                    <a:pt x="5289" y="7516"/>
                    <a:pt x="5289" y="7516"/>
                    <a:pt x="5289" y="7516"/>
                  </a:cubicBezTo>
                  <a:cubicBezTo>
                    <a:pt x="5289" y="7584"/>
                    <a:pt x="5289" y="7584"/>
                    <a:pt x="5289" y="7584"/>
                  </a:cubicBezTo>
                  <a:cubicBezTo>
                    <a:pt x="5289" y="7651"/>
                    <a:pt x="5289" y="7651"/>
                    <a:pt x="5289" y="7651"/>
                  </a:cubicBezTo>
                  <a:cubicBezTo>
                    <a:pt x="5289" y="7719"/>
                    <a:pt x="5289" y="7719"/>
                    <a:pt x="5289" y="7719"/>
                  </a:cubicBezTo>
                  <a:cubicBezTo>
                    <a:pt x="5326" y="7787"/>
                    <a:pt x="5326" y="7787"/>
                    <a:pt x="5326" y="7787"/>
                  </a:cubicBezTo>
                  <a:cubicBezTo>
                    <a:pt x="5289" y="7990"/>
                    <a:pt x="5289" y="7990"/>
                    <a:pt x="5289" y="7990"/>
                  </a:cubicBezTo>
                  <a:cubicBezTo>
                    <a:pt x="5326" y="7990"/>
                    <a:pt x="5326" y="7990"/>
                    <a:pt x="5326" y="7990"/>
                  </a:cubicBezTo>
                  <a:cubicBezTo>
                    <a:pt x="5326" y="8058"/>
                    <a:pt x="5326" y="8058"/>
                    <a:pt x="5326" y="8058"/>
                  </a:cubicBezTo>
                  <a:cubicBezTo>
                    <a:pt x="5326" y="8058"/>
                    <a:pt x="5326" y="8058"/>
                    <a:pt x="5326" y="8058"/>
                  </a:cubicBezTo>
                  <a:cubicBezTo>
                    <a:pt x="5326" y="8125"/>
                    <a:pt x="5326" y="8125"/>
                    <a:pt x="5326" y="8125"/>
                  </a:cubicBezTo>
                  <a:cubicBezTo>
                    <a:pt x="5289" y="8125"/>
                    <a:pt x="5289" y="8125"/>
                    <a:pt x="5289" y="8125"/>
                  </a:cubicBezTo>
                  <a:cubicBezTo>
                    <a:pt x="5326" y="8193"/>
                    <a:pt x="5326" y="8193"/>
                    <a:pt x="5326" y="8193"/>
                  </a:cubicBezTo>
                  <a:cubicBezTo>
                    <a:pt x="5326" y="8261"/>
                    <a:pt x="5326" y="8261"/>
                    <a:pt x="5326" y="8261"/>
                  </a:cubicBezTo>
                  <a:cubicBezTo>
                    <a:pt x="5363" y="8329"/>
                    <a:pt x="5363" y="8329"/>
                    <a:pt x="5363" y="8329"/>
                  </a:cubicBezTo>
                  <a:cubicBezTo>
                    <a:pt x="5400" y="8329"/>
                    <a:pt x="5400" y="8329"/>
                    <a:pt x="5400" y="8329"/>
                  </a:cubicBezTo>
                  <a:cubicBezTo>
                    <a:pt x="5400" y="8396"/>
                    <a:pt x="5400" y="8396"/>
                    <a:pt x="5400" y="8396"/>
                  </a:cubicBezTo>
                  <a:cubicBezTo>
                    <a:pt x="5437" y="8329"/>
                    <a:pt x="5437" y="8329"/>
                    <a:pt x="5437" y="8329"/>
                  </a:cubicBezTo>
                  <a:cubicBezTo>
                    <a:pt x="5437" y="8396"/>
                    <a:pt x="5437" y="8396"/>
                    <a:pt x="5437" y="8396"/>
                  </a:cubicBezTo>
                  <a:cubicBezTo>
                    <a:pt x="5474" y="8464"/>
                    <a:pt x="5474" y="8464"/>
                    <a:pt x="5474" y="8464"/>
                  </a:cubicBezTo>
                  <a:cubicBezTo>
                    <a:pt x="5511" y="8532"/>
                    <a:pt x="5511" y="8532"/>
                    <a:pt x="5511" y="8532"/>
                  </a:cubicBezTo>
                  <a:cubicBezTo>
                    <a:pt x="5511" y="8599"/>
                    <a:pt x="5511" y="8599"/>
                    <a:pt x="5511" y="8599"/>
                  </a:cubicBezTo>
                  <a:cubicBezTo>
                    <a:pt x="5548" y="8735"/>
                    <a:pt x="5548" y="8735"/>
                    <a:pt x="5548" y="8735"/>
                  </a:cubicBezTo>
                  <a:cubicBezTo>
                    <a:pt x="5548" y="8803"/>
                    <a:pt x="5548" y="8803"/>
                    <a:pt x="5548" y="8803"/>
                  </a:cubicBezTo>
                  <a:cubicBezTo>
                    <a:pt x="5548" y="8803"/>
                    <a:pt x="5548" y="8803"/>
                    <a:pt x="5548" y="8803"/>
                  </a:cubicBezTo>
                  <a:cubicBezTo>
                    <a:pt x="5548" y="8870"/>
                    <a:pt x="5548" y="8870"/>
                    <a:pt x="5548" y="8870"/>
                  </a:cubicBezTo>
                  <a:cubicBezTo>
                    <a:pt x="5585" y="8938"/>
                    <a:pt x="5585" y="8938"/>
                    <a:pt x="5585" y="8938"/>
                  </a:cubicBezTo>
                  <a:cubicBezTo>
                    <a:pt x="5585" y="9006"/>
                    <a:pt x="5585" y="9006"/>
                    <a:pt x="5585" y="9006"/>
                  </a:cubicBezTo>
                  <a:cubicBezTo>
                    <a:pt x="5622" y="9141"/>
                    <a:pt x="5622" y="9141"/>
                    <a:pt x="5622" y="9141"/>
                  </a:cubicBezTo>
                  <a:cubicBezTo>
                    <a:pt x="5622" y="9209"/>
                    <a:pt x="5622" y="9209"/>
                    <a:pt x="5622" y="9209"/>
                  </a:cubicBezTo>
                  <a:cubicBezTo>
                    <a:pt x="5659" y="9276"/>
                    <a:pt x="5659" y="9276"/>
                    <a:pt x="5659" y="9276"/>
                  </a:cubicBezTo>
                  <a:cubicBezTo>
                    <a:pt x="5659" y="9276"/>
                    <a:pt x="5659" y="9276"/>
                    <a:pt x="5659" y="9276"/>
                  </a:cubicBezTo>
                  <a:cubicBezTo>
                    <a:pt x="5659" y="9344"/>
                    <a:pt x="5659" y="9344"/>
                    <a:pt x="5659" y="9344"/>
                  </a:cubicBezTo>
                  <a:cubicBezTo>
                    <a:pt x="5696" y="9412"/>
                    <a:pt x="5696" y="9412"/>
                    <a:pt x="5696" y="9412"/>
                  </a:cubicBezTo>
                  <a:cubicBezTo>
                    <a:pt x="5696" y="9480"/>
                    <a:pt x="5696" y="9480"/>
                    <a:pt x="5696" y="9480"/>
                  </a:cubicBezTo>
                  <a:cubicBezTo>
                    <a:pt x="5770" y="9615"/>
                    <a:pt x="5770" y="9615"/>
                    <a:pt x="5770" y="9615"/>
                  </a:cubicBezTo>
                  <a:cubicBezTo>
                    <a:pt x="5807" y="9683"/>
                    <a:pt x="5807" y="9683"/>
                    <a:pt x="5807" y="9683"/>
                  </a:cubicBezTo>
                  <a:cubicBezTo>
                    <a:pt x="5844" y="9683"/>
                    <a:pt x="5844" y="9683"/>
                    <a:pt x="5844" y="9683"/>
                  </a:cubicBezTo>
                  <a:cubicBezTo>
                    <a:pt x="5844" y="9750"/>
                    <a:pt x="5844" y="9750"/>
                    <a:pt x="5844" y="9750"/>
                  </a:cubicBezTo>
                  <a:cubicBezTo>
                    <a:pt x="5918" y="9818"/>
                    <a:pt x="5918" y="9818"/>
                    <a:pt x="5918" y="9818"/>
                  </a:cubicBezTo>
                  <a:cubicBezTo>
                    <a:pt x="5918" y="9818"/>
                    <a:pt x="5918" y="9818"/>
                    <a:pt x="5918" y="9818"/>
                  </a:cubicBezTo>
                  <a:cubicBezTo>
                    <a:pt x="5881" y="9818"/>
                    <a:pt x="5881" y="9818"/>
                    <a:pt x="5881" y="9818"/>
                  </a:cubicBezTo>
                  <a:cubicBezTo>
                    <a:pt x="5881" y="9886"/>
                    <a:pt x="5881" y="9886"/>
                    <a:pt x="5881" y="9886"/>
                  </a:cubicBezTo>
                  <a:cubicBezTo>
                    <a:pt x="5881" y="9954"/>
                    <a:pt x="5881" y="9954"/>
                    <a:pt x="5881" y="9954"/>
                  </a:cubicBezTo>
                  <a:cubicBezTo>
                    <a:pt x="5918" y="10089"/>
                    <a:pt x="5918" y="10089"/>
                    <a:pt x="5918" y="10089"/>
                  </a:cubicBezTo>
                  <a:cubicBezTo>
                    <a:pt x="5955" y="10157"/>
                    <a:pt x="5955" y="10157"/>
                    <a:pt x="5955" y="10157"/>
                  </a:cubicBezTo>
                  <a:cubicBezTo>
                    <a:pt x="5955" y="10224"/>
                    <a:pt x="5955" y="10224"/>
                    <a:pt x="5955" y="10224"/>
                  </a:cubicBezTo>
                  <a:cubicBezTo>
                    <a:pt x="5918" y="10292"/>
                    <a:pt x="5918" y="10292"/>
                    <a:pt x="5918" y="10292"/>
                  </a:cubicBezTo>
                  <a:cubicBezTo>
                    <a:pt x="5918" y="10292"/>
                    <a:pt x="5918" y="10292"/>
                    <a:pt x="5918" y="10292"/>
                  </a:cubicBezTo>
                  <a:cubicBezTo>
                    <a:pt x="5881" y="10360"/>
                    <a:pt x="5881" y="10360"/>
                    <a:pt x="5881" y="10360"/>
                  </a:cubicBezTo>
                  <a:cubicBezTo>
                    <a:pt x="5918" y="10360"/>
                    <a:pt x="5918" y="10360"/>
                    <a:pt x="5918" y="10360"/>
                  </a:cubicBezTo>
                  <a:cubicBezTo>
                    <a:pt x="5918" y="10495"/>
                    <a:pt x="5918" y="10495"/>
                    <a:pt x="5918" y="10495"/>
                  </a:cubicBezTo>
                  <a:cubicBezTo>
                    <a:pt x="5881" y="10495"/>
                    <a:pt x="5881" y="10495"/>
                    <a:pt x="5881" y="10495"/>
                  </a:cubicBezTo>
                  <a:cubicBezTo>
                    <a:pt x="5881" y="10563"/>
                    <a:pt x="5881" y="10563"/>
                    <a:pt x="5881" y="10563"/>
                  </a:cubicBezTo>
                  <a:cubicBezTo>
                    <a:pt x="5918" y="10495"/>
                    <a:pt x="5918" y="10495"/>
                    <a:pt x="5918" y="10495"/>
                  </a:cubicBezTo>
                  <a:cubicBezTo>
                    <a:pt x="5918" y="10563"/>
                    <a:pt x="5918" y="10563"/>
                    <a:pt x="5918" y="10563"/>
                  </a:cubicBezTo>
                  <a:cubicBezTo>
                    <a:pt x="5881" y="10563"/>
                    <a:pt x="5881" y="10563"/>
                    <a:pt x="5881" y="10563"/>
                  </a:cubicBezTo>
                  <a:cubicBezTo>
                    <a:pt x="5881" y="10698"/>
                    <a:pt x="5881" y="10698"/>
                    <a:pt x="5881" y="10698"/>
                  </a:cubicBezTo>
                  <a:cubicBezTo>
                    <a:pt x="5844" y="10766"/>
                    <a:pt x="5844" y="10766"/>
                    <a:pt x="5844" y="10766"/>
                  </a:cubicBezTo>
                  <a:cubicBezTo>
                    <a:pt x="5807" y="10698"/>
                    <a:pt x="5807" y="10698"/>
                    <a:pt x="5807" y="10698"/>
                  </a:cubicBezTo>
                  <a:cubicBezTo>
                    <a:pt x="5807" y="10766"/>
                    <a:pt x="5807" y="10766"/>
                    <a:pt x="5807" y="10766"/>
                  </a:cubicBezTo>
                  <a:cubicBezTo>
                    <a:pt x="5844" y="10834"/>
                    <a:pt x="5844" y="10834"/>
                    <a:pt x="5844" y="10834"/>
                  </a:cubicBezTo>
                  <a:cubicBezTo>
                    <a:pt x="5844" y="10834"/>
                    <a:pt x="5844" y="10834"/>
                    <a:pt x="5844" y="10834"/>
                  </a:cubicBezTo>
                  <a:cubicBezTo>
                    <a:pt x="5807" y="10902"/>
                    <a:pt x="5807" y="10902"/>
                    <a:pt x="5807" y="10902"/>
                  </a:cubicBezTo>
                  <a:cubicBezTo>
                    <a:pt x="5770" y="10902"/>
                    <a:pt x="5770" y="10902"/>
                    <a:pt x="5770" y="10902"/>
                  </a:cubicBezTo>
                  <a:cubicBezTo>
                    <a:pt x="5733" y="10902"/>
                    <a:pt x="5733" y="10902"/>
                    <a:pt x="5733" y="10902"/>
                  </a:cubicBezTo>
                  <a:cubicBezTo>
                    <a:pt x="5696" y="10902"/>
                    <a:pt x="5696" y="10902"/>
                    <a:pt x="5696" y="10902"/>
                  </a:cubicBezTo>
                  <a:cubicBezTo>
                    <a:pt x="5733" y="10834"/>
                    <a:pt x="5733" y="10834"/>
                    <a:pt x="5733" y="10834"/>
                  </a:cubicBezTo>
                  <a:cubicBezTo>
                    <a:pt x="5733" y="10834"/>
                    <a:pt x="5733" y="10834"/>
                    <a:pt x="5733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22" y="10766"/>
                    <a:pt x="5622" y="10766"/>
                    <a:pt x="5622" y="10766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11" y="10834"/>
                    <a:pt x="5511" y="10834"/>
                    <a:pt x="5511" y="10834"/>
                  </a:cubicBezTo>
                  <a:cubicBezTo>
                    <a:pt x="5437" y="10834"/>
                    <a:pt x="5437" y="10834"/>
                    <a:pt x="5437" y="10834"/>
                  </a:cubicBezTo>
                  <a:cubicBezTo>
                    <a:pt x="5437" y="10902"/>
                    <a:pt x="5437" y="10902"/>
                    <a:pt x="5437" y="10902"/>
                  </a:cubicBezTo>
                  <a:cubicBezTo>
                    <a:pt x="5437" y="10902"/>
                    <a:pt x="5437" y="10902"/>
                    <a:pt x="5437" y="10902"/>
                  </a:cubicBezTo>
                  <a:cubicBezTo>
                    <a:pt x="5474" y="10902"/>
                    <a:pt x="5474" y="10902"/>
                    <a:pt x="5474" y="10902"/>
                  </a:cubicBezTo>
                  <a:cubicBezTo>
                    <a:pt x="5474" y="10902"/>
                    <a:pt x="5474" y="10902"/>
                    <a:pt x="5474" y="10902"/>
                  </a:cubicBezTo>
                  <a:cubicBezTo>
                    <a:pt x="5511" y="10834"/>
                    <a:pt x="5511" y="10834"/>
                    <a:pt x="5511" y="10834"/>
                  </a:cubicBezTo>
                  <a:cubicBezTo>
                    <a:pt x="5548" y="10902"/>
                    <a:pt x="5548" y="10902"/>
                    <a:pt x="5548" y="10902"/>
                  </a:cubicBezTo>
                  <a:cubicBezTo>
                    <a:pt x="5585" y="10969"/>
                    <a:pt x="5585" y="10969"/>
                    <a:pt x="5585" y="10969"/>
                  </a:cubicBezTo>
                  <a:cubicBezTo>
                    <a:pt x="5696" y="11037"/>
                    <a:pt x="5696" y="11037"/>
                    <a:pt x="5696" y="11037"/>
                  </a:cubicBezTo>
                  <a:cubicBezTo>
                    <a:pt x="5770" y="11037"/>
                    <a:pt x="5770" y="11037"/>
                    <a:pt x="5770" y="11037"/>
                  </a:cubicBezTo>
                  <a:cubicBezTo>
                    <a:pt x="5807" y="11037"/>
                    <a:pt x="5807" y="11037"/>
                    <a:pt x="5807" y="11037"/>
                  </a:cubicBezTo>
                  <a:cubicBezTo>
                    <a:pt x="5881" y="11037"/>
                    <a:pt x="5881" y="11037"/>
                    <a:pt x="5881" y="11037"/>
                  </a:cubicBezTo>
                  <a:cubicBezTo>
                    <a:pt x="5881" y="11037"/>
                    <a:pt x="5881" y="11037"/>
                    <a:pt x="5881" y="11037"/>
                  </a:cubicBezTo>
                  <a:cubicBezTo>
                    <a:pt x="5955" y="11105"/>
                    <a:pt x="5955" y="11105"/>
                    <a:pt x="5955" y="11105"/>
                  </a:cubicBezTo>
                  <a:cubicBezTo>
                    <a:pt x="5992" y="11037"/>
                    <a:pt x="5992" y="11037"/>
                    <a:pt x="5992" y="11037"/>
                  </a:cubicBezTo>
                  <a:cubicBezTo>
                    <a:pt x="5992" y="10969"/>
                    <a:pt x="5992" y="10969"/>
                    <a:pt x="5992" y="10969"/>
                  </a:cubicBezTo>
                  <a:cubicBezTo>
                    <a:pt x="5992" y="10969"/>
                    <a:pt x="5992" y="10969"/>
                    <a:pt x="5992" y="10969"/>
                  </a:cubicBezTo>
                  <a:cubicBezTo>
                    <a:pt x="5992" y="10902"/>
                    <a:pt x="5992" y="10902"/>
                    <a:pt x="5992" y="10902"/>
                  </a:cubicBezTo>
                  <a:cubicBezTo>
                    <a:pt x="5992" y="10834"/>
                    <a:pt x="5992" y="10834"/>
                    <a:pt x="5992" y="10834"/>
                  </a:cubicBezTo>
                  <a:cubicBezTo>
                    <a:pt x="6029" y="10766"/>
                    <a:pt x="6029" y="10766"/>
                    <a:pt x="6029" y="10766"/>
                  </a:cubicBezTo>
                  <a:cubicBezTo>
                    <a:pt x="6029" y="10766"/>
                    <a:pt x="6029" y="10766"/>
                    <a:pt x="6029" y="10766"/>
                  </a:cubicBezTo>
                  <a:cubicBezTo>
                    <a:pt x="6066" y="10698"/>
                    <a:pt x="6066" y="10698"/>
                    <a:pt x="6066" y="10698"/>
                  </a:cubicBezTo>
                  <a:cubicBezTo>
                    <a:pt x="6066" y="10631"/>
                    <a:pt x="6066" y="10631"/>
                    <a:pt x="6066" y="10631"/>
                  </a:cubicBezTo>
                  <a:cubicBezTo>
                    <a:pt x="6103" y="10495"/>
                    <a:pt x="6103" y="10495"/>
                    <a:pt x="6103" y="10495"/>
                  </a:cubicBezTo>
                  <a:cubicBezTo>
                    <a:pt x="6066" y="10428"/>
                    <a:pt x="6066" y="10428"/>
                    <a:pt x="6066" y="10428"/>
                  </a:cubicBezTo>
                  <a:cubicBezTo>
                    <a:pt x="6103" y="10360"/>
                    <a:pt x="6103" y="10360"/>
                    <a:pt x="6103" y="10360"/>
                  </a:cubicBezTo>
                  <a:cubicBezTo>
                    <a:pt x="6140" y="10157"/>
                    <a:pt x="6140" y="10157"/>
                    <a:pt x="6140" y="10157"/>
                  </a:cubicBezTo>
                  <a:cubicBezTo>
                    <a:pt x="6140" y="10157"/>
                    <a:pt x="6140" y="10157"/>
                    <a:pt x="6140" y="10157"/>
                  </a:cubicBezTo>
                  <a:cubicBezTo>
                    <a:pt x="6103" y="9954"/>
                    <a:pt x="6103" y="9954"/>
                    <a:pt x="6103" y="9954"/>
                  </a:cubicBezTo>
                  <a:cubicBezTo>
                    <a:pt x="6029" y="9886"/>
                    <a:pt x="6029" y="9886"/>
                    <a:pt x="6029" y="9886"/>
                  </a:cubicBezTo>
                  <a:cubicBezTo>
                    <a:pt x="6029" y="9818"/>
                    <a:pt x="6029" y="9818"/>
                    <a:pt x="6029" y="9818"/>
                  </a:cubicBezTo>
                  <a:cubicBezTo>
                    <a:pt x="5992" y="9683"/>
                    <a:pt x="5992" y="9683"/>
                    <a:pt x="5992" y="9683"/>
                  </a:cubicBezTo>
                  <a:cubicBezTo>
                    <a:pt x="6066" y="9615"/>
                    <a:pt x="6066" y="9615"/>
                    <a:pt x="6066" y="9615"/>
                  </a:cubicBezTo>
                  <a:cubicBezTo>
                    <a:pt x="6066" y="9547"/>
                    <a:pt x="6066" y="9547"/>
                    <a:pt x="6066" y="9547"/>
                  </a:cubicBezTo>
                  <a:cubicBezTo>
                    <a:pt x="6140" y="9547"/>
                    <a:pt x="6140" y="9547"/>
                    <a:pt x="6140" y="9547"/>
                  </a:cubicBezTo>
                  <a:cubicBezTo>
                    <a:pt x="6177" y="9412"/>
                    <a:pt x="6177" y="9412"/>
                    <a:pt x="6177" y="9412"/>
                  </a:cubicBezTo>
                  <a:cubicBezTo>
                    <a:pt x="6251" y="9412"/>
                    <a:pt x="6251" y="9412"/>
                    <a:pt x="6251" y="9412"/>
                  </a:cubicBezTo>
                  <a:cubicBezTo>
                    <a:pt x="6288" y="9480"/>
                    <a:pt x="6288" y="9480"/>
                    <a:pt x="6288" y="9480"/>
                  </a:cubicBezTo>
                  <a:cubicBezTo>
                    <a:pt x="6288" y="9547"/>
                    <a:pt x="6288" y="9547"/>
                    <a:pt x="6288" y="9547"/>
                  </a:cubicBezTo>
                  <a:cubicBezTo>
                    <a:pt x="6325" y="9615"/>
                    <a:pt x="6325" y="9615"/>
                    <a:pt x="6325" y="9615"/>
                  </a:cubicBezTo>
                  <a:cubicBezTo>
                    <a:pt x="6362" y="9683"/>
                    <a:pt x="6362" y="9683"/>
                    <a:pt x="6362" y="9683"/>
                  </a:cubicBezTo>
                  <a:cubicBezTo>
                    <a:pt x="6362" y="9683"/>
                    <a:pt x="6362" y="9683"/>
                    <a:pt x="6362" y="9683"/>
                  </a:cubicBezTo>
                  <a:cubicBezTo>
                    <a:pt x="6399" y="9750"/>
                    <a:pt x="6399" y="9750"/>
                    <a:pt x="6399" y="9750"/>
                  </a:cubicBezTo>
                  <a:cubicBezTo>
                    <a:pt x="6399" y="9818"/>
                    <a:pt x="6399" y="9818"/>
                    <a:pt x="6399" y="9818"/>
                  </a:cubicBezTo>
                  <a:cubicBezTo>
                    <a:pt x="6436" y="9818"/>
                    <a:pt x="6436" y="9818"/>
                    <a:pt x="6436" y="9818"/>
                  </a:cubicBezTo>
                  <a:cubicBezTo>
                    <a:pt x="6436" y="9886"/>
                    <a:pt x="6436" y="9886"/>
                    <a:pt x="6436" y="9886"/>
                  </a:cubicBezTo>
                  <a:cubicBezTo>
                    <a:pt x="6473" y="9954"/>
                    <a:pt x="6473" y="9954"/>
                    <a:pt x="6473" y="9954"/>
                  </a:cubicBezTo>
                  <a:cubicBezTo>
                    <a:pt x="6473" y="10021"/>
                    <a:pt x="6473" y="10021"/>
                    <a:pt x="6473" y="10021"/>
                  </a:cubicBezTo>
                  <a:cubicBezTo>
                    <a:pt x="6473" y="10089"/>
                    <a:pt x="6473" y="10089"/>
                    <a:pt x="6473" y="10089"/>
                  </a:cubicBezTo>
                  <a:cubicBezTo>
                    <a:pt x="6473" y="10089"/>
                    <a:pt x="6473" y="10089"/>
                    <a:pt x="6473" y="10089"/>
                  </a:cubicBezTo>
                  <a:cubicBezTo>
                    <a:pt x="6547" y="10157"/>
                    <a:pt x="6547" y="10157"/>
                    <a:pt x="6547" y="10157"/>
                  </a:cubicBezTo>
                  <a:cubicBezTo>
                    <a:pt x="6584" y="10157"/>
                    <a:pt x="6584" y="10157"/>
                    <a:pt x="6584" y="10157"/>
                  </a:cubicBezTo>
                  <a:cubicBezTo>
                    <a:pt x="6621" y="10157"/>
                    <a:pt x="6621" y="10157"/>
                    <a:pt x="6621" y="10157"/>
                  </a:cubicBezTo>
                  <a:cubicBezTo>
                    <a:pt x="6658" y="10157"/>
                    <a:pt x="6658" y="10157"/>
                    <a:pt x="6658" y="10157"/>
                  </a:cubicBezTo>
                  <a:cubicBezTo>
                    <a:pt x="6695" y="10157"/>
                    <a:pt x="6695" y="10157"/>
                    <a:pt x="6695" y="10157"/>
                  </a:cubicBezTo>
                  <a:cubicBezTo>
                    <a:pt x="6695" y="10089"/>
                    <a:pt x="6695" y="10089"/>
                    <a:pt x="6695" y="10089"/>
                  </a:cubicBezTo>
                  <a:cubicBezTo>
                    <a:pt x="6732" y="10089"/>
                    <a:pt x="6732" y="10089"/>
                    <a:pt x="6732" y="10089"/>
                  </a:cubicBezTo>
                  <a:cubicBezTo>
                    <a:pt x="6695" y="10089"/>
                    <a:pt x="6695" y="10089"/>
                    <a:pt x="6695" y="10089"/>
                  </a:cubicBezTo>
                  <a:cubicBezTo>
                    <a:pt x="6658" y="10089"/>
                    <a:pt x="6658" y="10089"/>
                    <a:pt x="6658" y="10089"/>
                  </a:cubicBezTo>
                  <a:cubicBezTo>
                    <a:pt x="6658" y="10021"/>
                    <a:pt x="6658" y="10021"/>
                    <a:pt x="6658" y="10021"/>
                  </a:cubicBezTo>
                  <a:cubicBezTo>
                    <a:pt x="6621" y="10089"/>
                    <a:pt x="6621" y="10089"/>
                    <a:pt x="6621" y="10089"/>
                  </a:cubicBezTo>
                  <a:cubicBezTo>
                    <a:pt x="6584" y="10089"/>
                    <a:pt x="6584" y="10089"/>
                    <a:pt x="6584" y="10089"/>
                  </a:cubicBezTo>
                  <a:cubicBezTo>
                    <a:pt x="6547" y="10089"/>
                    <a:pt x="6547" y="10089"/>
                    <a:pt x="6547" y="10089"/>
                  </a:cubicBezTo>
                  <a:cubicBezTo>
                    <a:pt x="6510" y="10089"/>
                    <a:pt x="6510" y="10089"/>
                    <a:pt x="6510" y="10089"/>
                  </a:cubicBezTo>
                  <a:cubicBezTo>
                    <a:pt x="6510" y="10021"/>
                    <a:pt x="6510" y="10021"/>
                    <a:pt x="6510" y="10021"/>
                  </a:cubicBezTo>
                  <a:cubicBezTo>
                    <a:pt x="6510" y="9954"/>
                    <a:pt x="6510" y="9954"/>
                    <a:pt x="6510" y="9954"/>
                  </a:cubicBezTo>
                  <a:cubicBezTo>
                    <a:pt x="6510" y="9954"/>
                    <a:pt x="6510" y="9954"/>
                    <a:pt x="6510" y="9954"/>
                  </a:cubicBezTo>
                  <a:cubicBezTo>
                    <a:pt x="6473" y="9886"/>
                    <a:pt x="6473" y="9886"/>
                    <a:pt x="6473" y="9886"/>
                  </a:cubicBezTo>
                  <a:cubicBezTo>
                    <a:pt x="6473" y="9818"/>
                    <a:pt x="6473" y="9818"/>
                    <a:pt x="6473" y="9818"/>
                  </a:cubicBezTo>
                  <a:cubicBezTo>
                    <a:pt x="6510" y="9750"/>
                    <a:pt x="6510" y="9750"/>
                    <a:pt x="6510" y="9750"/>
                  </a:cubicBezTo>
                  <a:cubicBezTo>
                    <a:pt x="6547" y="9750"/>
                    <a:pt x="6547" y="9750"/>
                    <a:pt x="6547" y="9750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473" y="9615"/>
                    <a:pt x="6473" y="9615"/>
                    <a:pt x="6473" y="9615"/>
                  </a:cubicBezTo>
                  <a:cubicBezTo>
                    <a:pt x="6436" y="9547"/>
                    <a:pt x="6436" y="9547"/>
                    <a:pt x="6436" y="9547"/>
                  </a:cubicBezTo>
                  <a:cubicBezTo>
                    <a:pt x="6436" y="9547"/>
                    <a:pt x="6436" y="9547"/>
                    <a:pt x="6436" y="9547"/>
                  </a:cubicBezTo>
                  <a:cubicBezTo>
                    <a:pt x="6399" y="9412"/>
                    <a:pt x="6399" y="9412"/>
                    <a:pt x="6399" y="9412"/>
                  </a:cubicBezTo>
                  <a:cubicBezTo>
                    <a:pt x="6325" y="9412"/>
                    <a:pt x="6325" y="9412"/>
                    <a:pt x="6325" y="9412"/>
                  </a:cubicBezTo>
                  <a:cubicBezTo>
                    <a:pt x="6251" y="9412"/>
                    <a:pt x="6251" y="9412"/>
                    <a:pt x="6251" y="9412"/>
                  </a:cubicBezTo>
                  <a:cubicBezTo>
                    <a:pt x="6251" y="9344"/>
                    <a:pt x="6251" y="9344"/>
                    <a:pt x="6251" y="9344"/>
                  </a:cubicBezTo>
                  <a:cubicBezTo>
                    <a:pt x="6214" y="9344"/>
                    <a:pt x="6214" y="9344"/>
                    <a:pt x="6214" y="9344"/>
                  </a:cubicBezTo>
                  <a:cubicBezTo>
                    <a:pt x="6140" y="9276"/>
                    <a:pt x="6140" y="9276"/>
                    <a:pt x="6140" y="9276"/>
                  </a:cubicBezTo>
                  <a:cubicBezTo>
                    <a:pt x="6103" y="9276"/>
                    <a:pt x="6103" y="9276"/>
                    <a:pt x="6103" y="9276"/>
                  </a:cubicBezTo>
                  <a:cubicBezTo>
                    <a:pt x="6066" y="9276"/>
                    <a:pt x="6066" y="9276"/>
                    <a:pt x="6066" y="9276"/>
                  </a:cubicBezTo>
                  <a:cubicBezTo>
                    <a:pt x="6029" y="9344"/>
                    <a:pt x="6029" y="9344"/>
                    <a:pt x="6029" y="9344"/>
                  </a:cubicBezTo>
                  <a:cubicBezTo>
                    <a:pt x="6029" y="9412"/>
                    <a:pt x="6029" y="9412"/>
                    <a:pt x="6029" y="9412"/>
                  </a:cubicBezTo>
                  <a:cubicBezTo>
                    <a:pt x="5992" y="9480"/>
                    <a:pt x="5992" y="9480"/>
                    <a:pt x="5992" y="9480"/>
                  </a:cubicBezTo>
                  <a:cubicBezTo>
                    <a:pt x="5955" y="9412"/>
                    <a:pt x="5955" y="9412"/>
                    <a:pt x="5955" y="9412"/>
                  </a:cubicBezTo>
                  <a:cubicBezTo>
                    <a:pt x="5881" y="9480"/>
                    <a:pt x="5881" y="9480"/>
                    <a:pt x="5881" y="9480"/>
                  </a:cubicBezTo>
                  <a:cubicBezTo>
                    <a:pt x="5844" y="9480"/>
                    <a:pt x="5844" y="9480"/>
                    <a:pt x="5844" y="9480"/>
                  </a:cubicBezTo>
                  <a:cubicBezTo>
                    <a:pt x="5844" y="9412"/>
                    <a:pt x="5844" y="9412"/>
                    <a:pt x="5844" y="9412"/>
                  </a:cubicBezTo>
                  <a:cubicBezTo>
                    <a:pt x="5844" y="9344"/>
                    <a:pt x="5844" y="9344"/>
                    <a:pt x="5844" y="9344"/>
                  </a:cubicBezTo>
                  <a:cubicBezTo>
                    <a:pt x="5844" y="9276"/>
                    <a:pt x="5844" y="9276"/>
                    <a:pt x="5844" y="9276"/>
                  </a:cubicBezTo>
                  <a:cubicBezTo>
                    <a:pt x="5770" y="9209"/>
                    <a:pt x="5770" y="9209"/>
                    <a:pt x="5770" y="9209"/>
                  </a:cubicBezTo>
                  <a:cubicBezTo>
                    <a:pt x="5770" y="9141"/>
                    <a:pt x="5770" y="9141"/>
                    <a:pt x="5770" y="9141"/>
                  </a:cubicBezTo>
                  <a:cubicBezTo>
                    <a:pt x="5770" y="9006"/>
                    <a:pt x="5770" y="9006"/>
                    <a:pt x="5770" y="9006"/>
                  </a:cubicBezTo>
                  <a:cubicBezTo>
                    <a:pt x="5733" y="8870"/>
                    <a:pt x="5733" y="8870"/>
                    <a:pt x="5733" y="8870"/>
                  </a:cubicBezTo>
                  <a:cubicBezTo>
                    <a:pt x="5733" y="8803"/>
                    <a:pt x="5733" y="8803"/>
                    <a:pt x="5733" y="8803"/>
                  </a:cubicBezTo>
                  <a:cubicBezTo>
                    <a:pt x="5733" y="8667"/>
                    <a:pt x="5733" y="8667"/>
                    <a:pt x="5733" y="8667"/>
                  </a:cubicBezTo>
                  <a:cubicBezTo>
                    <a:pt x="5696" y="8532"/>
                    <a:pt x="5696" y="8532"/>
                    <a:pt x="5696" y="8532"/>
                  </a:cubicBezTo>
                  <a:cubicBezTo>
                    <a:pt x="5659" y="8464"/>
                    <a:pt x="5659" y="8464"/>
                    <a:pt x="5659" y="8464"/>
                  </a:cubicBezTo>
                  <a:cubicBezTo>
                    <a:pt x="5622" y="8464"/>
                    <a:pt x="5622" y="8464"/>
                    <a:pt x="5622" y="8464"/>
                  </a:cubicBezTo>
                  <a:cubicBezTo>
                    <a:pt x="5622" y="8396"/>
                    <a:pt x="5622" y="8396"/>
                    <a:pt x="5622" y="8396"/>
                  </a:cubicBezTo>
                  <a:cubicBezTo>
                    <a:pt x="5548" y="8329"/>
                    <a:pt x="5548" y="8329"/>
                    <a:pt x="5548" y="8329"/>
                  </a:cubicBezTo>
                  <a:cubicBezTo>
                    <a:pt x="5474" y="8261"/>
                    <a:pt x="5474" y="8261"/>
                    <a:pt x="5474" y="8261"/>
                  </a:cubicBezTo>
                  <a:cubicBezTo>
                    <a:pt x="5474" y="8193"/>
                    <a:pt x="5474" y="8193"/>
                    <a:pt x="5474" y="8193"/>
                  </a:cubicBezTo>
                  <a:cubicBezTo>
                    <a:pt x="5511" y="8058"/>
                    <a:pt x="5511" y="8058"/>
                    <a:pt x="5511" y="8058"/>
                  </a:cubicBezTo>
                  <a:cubicBezTo>
                    <a:pt x="5474" y="7990"/>
                    <a:pt x="5474" y="7990"/>
                    <a:pt x="5474" y="7990"/>
                  </a:cubicBezTo>
                  <a:cubicBezTo>
                    <a:pt x="5474" y="7922"/>
                    <a:pt x="5474" y="7922"/>
                    <a:pt x="5474" y="7922"/>
                  </a:cubicBezTo>
                  <a:cubicBezTo>
                    <a:pt x="5474" y="7922"/>
                    <a:pt x="5474" y="7922"/>
                    <a:pt x="5474" y="7922"/>
                  </a:cubicBezTo>
                  <a:cubicBezTo>
                    <a:pt x="5511" y="7855"/>
                    <a:pt x="5511" y="7855"/>
                    <a:pt x="5511" y="7855"/>
                  </a:cubicBezTo>
                  <a:cubicBezTo>
                    <a:pt x="5548" y="7719"/>
                    <a:pt x="5548" y="7719"/>
                    <a:pt x="5548" y="7719"/>
                  </a:cubicBezTo>
                  <a:cubicBezTo>
                    <a:pt x="5585" y="7651"/>
                    <a:pt x="5585" y="7651"/>
                    <a:pt x="5585" y="7651"/>
                  </a:cubicBezTo>
                  <a:cubicBezTo>
                    <a:pt x="5548" y="7516"/>
                    <a:pt x="5548" y="7516"/>
                    <a:pt x="5548" y="7516"/>
                  </a:cubicBezTo>
                  <a:cubicBezTo>
                    <a:pt x="5474" y="7245"/>
                    <a:pt x="5474" y="7245"/>
                    <a:pt x="5474" y="7245"/>
                  </a:cubicBezTo>
                  <a:cubicBezTo>
                    <a:pt x="5511" y="7245"/>
                    <a:pt x="5511" y="7245"/>
                    <a:pt x="5511" y="7245"/>
                  </a:cubicBezTo>
                  <a:cubicBezTo>
                    <a:pt x="5548" y="7313"/>
                    <a:pt x="5548" y="7313"/>
                    <a:pt x="5548" y="7313"/>
                  </a:cubicBezTo>
                  <a:cubicBezTo>
                    <a:pt x="5548" y="7381"/>
                    <a:pt x="5548" y="7381"/>
                    <a:pt x="5548" y="7381"/>
                  </a:cubicBezTo>
                  <a:cubicBezTo>
                    <a:pt x="5585" y="7381"/>
                    <a:pt x="5585" y="7381"/>
                    <a:pt x="5585" y="7381"/>
                  </a:cubicBezTo>
                  <a:cubicBezTo>
                    <a:pt x="5585" y="7381"/>
                    <a:pt x="5585" y="7381"/>
                    <a:pt x="5585" y="7381"/>
                  </a:cubicBezTo>
                  <a:cubicBezTo>
                    <a:pt x="5585" y="7516"/>
                    <a:pt x="5585" y="7516"/>
                    <a:pt x="5585" y="7516"/>
                  </a:cubicBezTo>
                  <a:cubicBezTo>
                    <a:pt x="5622" y="7584"/>
                    <a:pt x="5622" y="7584"/>
                    <a:pt x="5622" y="7584"/>
                  </a:cubicBezTo>
                  <a:cubicBezTo>
                    <a:pt x="5622" y="7651"/>
                    <a:pt x="5622" y="7651"/>
                    <a:pt x="5622" y="7651"/>
                  </a:cubicBezTo>
                  <a:cubicBezTo>
                    <a:pt x="5659" y="7719"/>
                    <a:pt x="5659" y="7719"/>
                    <a:pt x="5659" y="7719"/>
                  </a:cubicBezTo>
                  <a:cubicBezTo>
                    <a:pt x="5659" y="7787"/>
                    <a:pt x="5659" y="7787"/>
                    <a:pt x="5659" y="7787"/>
                  </a:cubicBezTo>
                  <a:cubicBezTo>
                    <a:pt x="5659" y="7855"/>
                    <a:pt x="5659" y="7855"/>
                    <a:pt x="5659" y="7855"/>
                  </a:cubicBezTo>
                  <a:cubicBezTo>
                    <a:pt x="5696" y="7922"/>
                    <a:pt x="5696" y="7922"/>
                    <a:pt x="5696" y="7922"/>
                  </a:cubicBezTo>
                  <a:cubicBezTo>
                    <a:pt x="5696" y="7990"/>
                    <a:pt x="5696" y="7990"/>
                    <a:pt x="5696" y="7990"/>
                  </a:cubicBezTo>
                  <a:cubicBezTo>
                    <a:pt x="5733" y="8058"/>
                    <a:pt x="5733" y="8058"/>
                    <a:pt x="5733" y="8058"/>
                  </a:cubicBezTo>
                  <a:cubicBezTo>
                    <a:pt x="5733" y="8058"/>
                    <a:pt x="5733" y="8058"/>
                    <a:pt x="5733" y="8058"/>
                  </a:cubicBezTo>
                  <a:cubicBezTo>
                    <a:pt x="5696" y="8125"/>
                    <a:pt x="5696" y="8125"/>
                    <a:pt x="5696" y="8125"/>
                  </a:cubicBezTo>
                  <a:cubicBezTo>
                    <a:pt x="5733" y="8125"/>
                    <a:pt x="5733" y="8125"/>
                    <a:pt x="5733" y="8125"/>
                  </a:cubicBezTo>
                  <a:cubicBezTo>
                    <a:pt x="5770" y="8125"/>
                    <a:pt x="5770" y="8125"/>
                    <a:pt x="5770" y="8125"/>
                  </a:cubicBezTo>
                  <a:cubicBezTo>
                    <a:pt x="5807" y="8193"/>
                    <a:pt x="5807" y="8193"/>
                    <a:pt x="5807" y="8193"/>
                  </a:cubicBezTo>
                  <a:cubicBezTo>
                    <a:pt x="5881" y="8193"/>
                    <a:pt x="5881" y="8193"/>
                    <a:pt x="5881" y="8193"/>
                  </a:cubicBezTo>
                  <a:cubicBezTo>
                    <a:pt x="5918" y="8125"/>
                    <a:pt x="5918" y="8125"/>
                    <a:pt x="5918" y="8125"/>
                  </a:cubicBezTo>
                  <a:cubicBezTo>
                    <a:pt x="5918" y="8193"/>
                    <a:pt x="5918" y="8193"/>
                    <a:pt x="5918" y="8193"/>
                  </a:cubicBezTo>
                  <a:cubicBezTo>
                    <a:pt x="5955" y="8261"/>
                    <a:pt x="5955" y="8261"/>
                    <a:pt x="5955" y="8261"/>
                  </a:cubicBezTo>
                  <a:cubicBezTo>
                    <a:pt x="5955" y="8193"/>
                    <a:pt x="5955" y="8193"/>
                    <a:pt x="5955" y="8193"/>
                  </a:cubicBezTo>
                  <a:cubicBezTo>
                    <a:pt x="5992" y="8193"/>
                    <a:pt x="5992" y="8193"/>
                    <a:pt x="5992" y="8193"/>
                  </a:cubicBezTo>
                  <a:cubicBezTo>
                    <a:pt x="6029" y="8125"/>
                    <a:pt x="6029" y="8125"/>
                    <a:pt x="6029" y="8125"/>
                  </a:cubicBezTo>
                  <a:cubicBezTo>
                    <a:pt x="6066" y="8125"/>
                    <a:pt x="6066" y="8125"/>
                    <a:pt x="6066" y="8125"/>
                  </a:cubicBezTo>
                  <a:cubicBezTo>
                    <a:pt x="6103" y="8261"/>
                    <a:pt x="6103" y="8261"/>
                    <a:pt x="6103" y="8261"/>
                  </a:cubicBezTo>
                  <a:cubicBezTo>
                    <a:pt x="6140" y="8261"/>
                    <a:pt x="6140" y="8261"/>
                    <a:pt x="6140" y="8261"/>
                  </a:cubicBezTo>
                  <a:cubicBezTo>
                    <a:pt x="6177" y="8261"/>
                    <a:pt x="6177" y="8261"/>
                    <a:pt x="6177" y="8261"/>
                  </a:cubicBezTo>
                  <a:cubicBezTo>
                    <a:pt x="6251" y="8261"/>
                    <a:pt x="6251" y="8261"/>
                    <a:pt x="6251" y="8261"/>
                  </a:cubicBezTo>
                  <a:cubicBezTo>
                    <a:pt x="6288" y="8193"/>
                    <a:pt x="6288" y="8193"/>
                    <a:pt x="6288" y="8193"/>
                  </a:cubicBezTo>
                  <a:cubicBezTo>
                    <a:pt x="6251" y="8261"/>
                    <a:pt x="6251" y="8261"/>
                    <a:pt x="6251" y="8261"/>
                  </a:cubicBezTo>
                  <a:cubicBezTo>
                    <a:pt x="6177" y="8261"/>
                    <a:pt x="6177" y="8261"/>
                    <a:pt x="6177" y="8261"/>
                  </a:cubicBezTo>
                  <a:cubicBezTo>
                    <a:pt x="6177" y="8193"/>
                    <a:pt x="6177" y="8193"/>
                    <a:pt x="6177" y="8193"/>
                  </a:cubicBezTo>
                  <a:cubicBezTo>
                    <a:pt x="6140" y="8193"/>
                    <a:pt x="6140" y="8193"/>
                    <a:pt x="6140" y="8193"/>
                  </a:cubicBezTo>
                  <a:cubicBezTo>
                    <a:pt x="6140" y="8125"/>
                    <a:pt x="6140" y="8125"/>
                    <a:pt x="6140" y="8125"/>
                  </a:cubicBezTo>
                  <a:cubicBezTo>
                    <a:pt x="6066" y="8125"/>
                    <a:pt x="6066" y="8125"/>
                    <a:pt x="6066" y="8125"/>
                  </a:cubicBezTo>
                  <a:cubicBezTo>
                    <a:pt x="6066" y="8058"/>
                    <a:pt x="6066" y="8058"/>
                    <a:pt x="6066" y="8058"/>
                  </a:cubicBezTo>
                  <a:cubicBezTo>
                    <a:pt x="6066" y="8058"/>
                    <a:pt x="6066" y="8058"/>
                    <a:pt x="6066" y="8058"/>
                  </a:cubicBezTo>
                  <a:cubicBezTo>
                    <a:pt x="6029" y="8058"/>
                    <a:pt x="6029" y="8058"/>
                    <a:pt x="6029" y="8058"/>
                  </a:cubicBezTo>
                  <a:cubicBezTo>
                    <a:pt x="5955" y="8058"/>
                    <a:pt x="5955" y="8058"/>
                    <a:pt x="5955" y="8058"/>
                  </a:cubicBezTo>
                  <a:cubicBezTo>
                    <a:pt x="5918" y="8058"/>
                    <a:pt x="5918" y="8058"/>
                    <a:pt x="5918" y="8058"/>
                  </a:cubicBezTo>
                  <a:cubicBezTo>
                    <a:pt x="5881" y="8058"/>
                    <a:pt x="5881" y="8058"/>
                    <a:pt x="5881" y="8058"/>
                  </a:cubicBezTo>
                  <a:cubicBezTo>
                    <a:pt x="5807" y="7922"/>
                    <a:pt x="5807" y="7922"/>
                    <a:pt x="5807" y="7922"/>
                  </a:cubicBezTo>
                  <a:cubicBezTo>
                    <a:pt x="5807" y="7855"/>
                    <a:pt x="5807" y="7855"/>
                    <a:pt x="5807" y="7855"/>
                  </a:cubicBezTo>
                  <a:cubicBezTo>
                    <a:pt x="5770" y="7855"/>
                    <a:pt x="5770" y="7855"/>
                    <a:pt x="5770" y="7855"/>
                  </a:cubicBezTo>
                  <a:cubicBezTo>
                    <a:pt x="5733" y="7719"/>
                    <a:pt x="5733" y="7719"/>
                    <a:pt x="5733" y="7719"/>
                  </a:cubicBezTo>
                  <a:cubicBezTo>
                    <a:pt x="5770" y="7719"/>
                    <a:pt x="5770" y="7719"/>
                    <a:pt x="5770" y="7719"/>
                  </a:cubicBezTo>
                  <a:cubicBezTo>
                    <a:pt x="5770" y="7719"/>
                    <a:pt x="5770" y="7719"/>
                    <a:pt x="5770" y="7719"/>
                  </a:cubicBezTo>
                  <a:cubicBezTo>
                    <a:pt x="5807" y="7651"/>
                    <a:pt x="5807" y="7651"/>
                    <a:pt x="5807" y="7651"/>
                  </a:cubicBezTo>
                  <a:cubicBezTo>
                    <a:pt x="5844" y="7651"/>
                    <a:pt x="5844" y="7651"/>
                    <a:pt x="5844" y="7651"/>
                  </a:cubicBezTo>
                  <a:cubicBezTo>
                    <a:pt x="5881" y="7719"/>
                    <a:pt x="5881" y="7719"/>
                    <a:pt x="5881" y="7719"/>
                  </a:cubicBezTo>
                  <a:cubicBezTo>
                    <a:pt x="5955" y="7787"/>
                    <a:pt x="5955" y="7787"/>
                    <a:pt x="5955" y="7787"/>
                  </a:cubicBezTo>
                  <a:cubicBezTo>
                    <a:pt x="5992" y="7787"/>
                    <a:pt x="5992" y="7787"/>
                    <a:pt x="5992" y="7787"/>
                  </a:cubicBezTo>
                  <a:cubicBezTo>
                    <a:pt x="6029" y="7651"/>
                    <a:pt x="6029" y="7651"/>
                    <a:pt x="6029" y="7651"/>
                  </a:cubicBezTo>
                  <a:cubicBezTo>
                    <a:pt x="6029" y="7584"/>
                    <a:pt x="6029" y="7584"/>
                    <a:pt x="6029" y="7584"/>
                  </a:cubicBezTo>
                  <a:cubicBezTo>
                    <a:pt x="5955" y="7516"/>
                    <a:pt x="5955" y="7516"/>
                    <a:pt x="5955" y="7516"/>
                  </a:cubicBezTo>
                  <a:cubicBezTo>
                    <a:pt x="5881" y="7584"/>
                    <a:pt x="5881" y="7584"/>
                    <a:pt x="5881" y="7584"/>
                  </a:cubicBezTo>
                  <a:cubicBezTo>
                    <a:pt x="5881" y="7584"/>
                    <a:pt x="5881" y="7584"/>
                    <a:pt x="5881" y="7584"/>
                  </a:cubicBezTo>
                  <a:cubicBezTo>
                    <a:pt x="5881" y="7516"/>
                    <a:pt x="5881" y="7516"/>
                    <a:pt x="5881" y="7516"/>
                  </a:cubicBezTo>
                  <a:cubicBezTo>
                    <a:pt x="5918" y="7516"/>
                    <a:pt x="5918" y="7516"/>
                    <a:pt x="5918" y="7516"/>
                  </a:cubicBezTo>
                  <a:cubicBezTo>
                    <a:pt x="5918" y="7516"/>
                    <a:pt x="5918" y="7516"/>
                    <a:pt x="5918" y="7516"/>
                  </a:cubicBezTo>
                  <a:cubicBezTo>
                    <a:pt x="5918" y="7448"/>
                    <a:pt x="5918" y="7448"/>
                    <a:pt x="5918" y="7448"/>
                  </a:cubicBezTo>
                  <a:cubicBezTo>
                    <a:pt x="5955" y="7381"/>
                    <a:pt x="5955" y="7381"/>
                    <a:pt x="5955" y="7381"/>
                  </a:cubicBezTo>
                  <a:cubicBezTo>
                    <a:pt x="5992" y="7313"/>
                    <a:pt x="5992" y="7313"/>
                    <a:pt x="5992" y="7313"/>
                  </a:cubicBezTo>
                  <a:cubicBezTo>
                    <a:pt x="6029" y="7313"/>
                    <a:pt x="6029" y="7313"/>
                    <a:pt x="6029" y="7313"/>
                  </a:cubicBezTo>
                  <a:cubicBezTo>
                    <a:pt x="6140" y="7313"/>
                    <a:pt x="6140" y="7313"/>
                    <a:pt x="6140" y="7313"/>
                  </a:cubicBezTo>
                  <a:cubicBezTo>
                    <a:pt x="6177" y="7381"/>
                    <a:pt x="6177" y="7381"/>
                    <a:pt x="6177" y="7381"/>
                  </a:cubicBezTo>
                  <a:cubicBezTo>
                    <a:pt x="6214" y="7448"/>
                    <a:pt x="6214" y="7448"/>
                    <a:pt x="6214" y="7448"/>
                  </a:cubicBezTo>
                  <a:cubicBezTo>
                    <a:pt x="6325" y="7448"/>
                    <a:pt x="6325" y="7448"/>
                    <a:pt x="6325" y="7448"/>
                  </a:cubicBezTo>
                  <a:cubicBezTo>
                    <a:pt x="6325" y="7516"/>
                    <a:pt x="6325" y="7516"/>
                    <a:pt x="6325" y="7516"/>
                  </a:cubicBezTo>
                  <a:cubicBezTo>
                    <a:pt x="6362" y="7584"/>
                    <a:pt x="6362" y="7584"/>
                    <a:pt x="6362" y="7584"/>
                  </a:cubicBezTo>
                  <a:cubicBezTo>
                    <a:pt x="6436" y="7651"/>
                    <a:pt x="6436" y="7651"/>
                    <a:pt x="6436" y="7651"/>
                  </a:cubicBezTo>
                  <a:cubicBezTo>
                    <a:pt x="6473" y="7651"/>
                    <a:pt x="6473" y="7651"/>
                    <a:pt x="6473" y="7651"/>
                  </a:cubicBezTo>
                  <a:cubicBezTo>
                    <a:pt x="6584" y="7651"/>
                    <a:pt x="6584" y="7651"/>
                    <a:pt x="6584" y="7651"/>
                  </a:cubicBezTo>
                  <a:cubicBezTo>
                    <a:pt x="6658" y="7584"/>
                    <a:pt x="6658" y="7584"/>
                    <a:pt x="6658" y="7584"/>
                  </a:cubicBezTo>
                  <a:cubicBezTo>
                    <a:pt x="6658" y="7651"/>
                    <a:pt x="6658" y="7651"/>
                    <a:pt x="6658" y="7651"/>
                  </a:cubicBezTo>
                  <a:cubicBezTo>
                    <a:pt x="6695" y="7651"/>
                    <a:pt x="6695" y="7651"/>
                    <a:pt x="6695" y="7651"/>
                  </a:cubicBezTo>
                  <a:cubicBezTo>
                    <a:pt x="6732" y="7651"/>
                    <a:pt x="6732" y="7651"/>
                    <a:pt x="6732" y="7651"/>
                  </a:cubicBezTo>
                  <a:cubicBezTo>
                    <a:pt x="6695" y="7719"/>
                    <a:pt x="6695" y="7719"/>
                    <a:pt x="6695" y="7719"/>
                  </a:cubicBezTo>
                  <a:cubicBezTo>
                    <a:pt x="6732" y="7787"/>
                    <a:pt x="6732" y="7787"/>
                    <a:pt x="6732" y="7787"/>
                  </a:cubicBezTo>
                  <a:cubicBezTo>
                    <a:pt x="6695" y="7787"/>
                    <a:pt x="6695" y="7787"/>
                    <a:pt x="6695" y="7787"/>
                  </a:cubicBezTo>
                  <a:cubicBezTo>
                    <a:pt x="6658" y="7855"/>
                    <a:pt x="6658" y="7855"/>
                    <a:pt x="6658" y="7855"/>
                  </a:cubicBezTo>
                  <a:cubicBezTo>
                    <a:pt x="6658" y="7922"/>
                    <a:pt x="6658" y="7922"/>
                    <a:pt x="6658" y="7922"/>
                  </a:cubicBezTo>
                  <a:cubicBezTo>
                    <a:pt x="6695" y="7990"/>
                    <a:pt x="6695" y="7990"/>
                    <a:pt x="6695" y="7990"/>
                  </a:cubicBezTo>
                  <a:cubicBezTo>
                    <a:pt x="6695" y="8058"/>
                    <a:pt x="6695" y="8058"/>
                    <a:pt x="6695" y="8058"/>
                  </a:cubicBezTo>
                  <a:cubicBezTo>
                    <a:pt x="6732" y="8193"/>
                    <a:pt x="6732" y="8193"/>
                    <a:pt x="6732" y="8193"/>
                  </a:cubicBezTo>
                  <a:cubicBezTo>
                    <a:pt x="6732" y="8193"/>
                    <a:pt x="6732" y="8193"/>
                    <a:pt x="6732" y="8193"/>
                  </a:cubicBezTo>
                  <a:cubicBezTo>
                    <a:pt x="6732" y="8261"/>
                    <a:pt x="6732" y="8261"/>
                    <a:pt x="6732" y="8261"/>
                  </a:cubicBezTo>
                  <a:cubicBezTo>
                    <a:pt x="6732" y="8464"/>
                    <a:pt x="6732" y="8464"/>
                    <a:pt x="6732" y="8464"/>
                  </a:cubicBezTo>
                  <a:cubicBezTo>
                    <a:pt x="6768" y="8464"/>
                    <a:pt x="6768" y="8464"/>
                    <a:pt x="6768" y="8464"/>
                  </a:cubicBezTo>
                  <a:cubicBezTo>
                    <a:pt x="6768" y="8396"/>
                    <a:pt x="6768" y="8396"/>
                    <a:pt x="6768" y="8396"/>
                  </a:cubicBezTo>
                  <a:cubicBezTo>
                    <a:pt x="6768" y="8329"/>
                    <a:pt x="6768" y="8329"/>
                    <a:pt x="6768" y="8329"/>
                  </a:cubicBezTo>
                  <a:cubicBezTo>
                    <a:pt x="6768" y="8329"/>
                    <a:pt x="6768" y="8329"/>
                    <a:pt x="6768" y="8329"/>
                  </a:cubicBezTo>
                  <a:cubicBezTo>
                    <a:pt x="6768" y="8261"/>
                    <a:pt x="6768" y="8261"/>
                    <a:pt x="6768" y="8261"/>
                  </a:cubicBezTo>
                  <a:cubicBezTo>
                    <a:pt x="6805" y="8193"/>
                    <a:pt x="6805" y="8193"/>
                    <a:pt x="6805" y="8193"/>
                  </a:cubicBezTo>
                  <a:cubicBezTo>
                    <a:pt x="6805" y="8125"/>
                    <a:pt x="6805" y="8125"/>
                    <a:pt x="6805" y="8125"/>
                  </a:cubicBezTo>
                  <a:cubicBezTo>
                    <a:pt x="6842" y="8193"/>
                    <a:pt x="6842" y="8193"/>
                    <a:pt x="6842" y="8193"/>
                  </a:cubicBezTo>
                  <a:cubicBezTo>
                    <a:pt x="6842" y="8261"/>
                    <a:pt x="6842" y="8261"/>
                    <a:pt x="6842" y="8261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42" y="8464"/>
                    <a:pt x="6842" y="8464"/>
                    <a:pt x="6842" y="8464"/>
                  </a:cubicBezTo>
                  <a:cubicBezTo>
                    <a:pt x="6842" y="8532"/>
                    <a:pt x="6842" y="8532"/>
                    <a:pt x="6842" y="8532"/>
                  </a:cubicBezTo>
                  <a:cubicBezTo>
                    <a:pt x="6842" y="8532"/>
                    <a:pt x="6842" y="8532"/>
                    <a:pt x="6842" y="8532"/>
                  </a:cubicBezTo>
                  <a:cubicBezTo>
                    <a:pt x="6879" y="8599"/>
                    <a:pt x="6879" y="8599"/>
                    <a:pt x="6879" y="8599"/>
                  </a:cubicBezTo>
                  <a:cubicBezTo>
                    <a:pt x="6953" y="8599"/>
                    <a:pt x="6953" y="8599"/>
                    <a:pt x="6953" y="8599"/>
                  </a:cubicBezTo>
                  <a:cubicBezTo>
                    <a:pt x="6990" y="8599"/>
                    <a:pt x="6990" y="8599"/>
                    <a:pt x="6990" y="8599"/>
                  </a:cubicBezTo>
                  <a:cubicBezTo>
                    <a:pt x="7027" y="8667"/>
                    <a:pt x="7027" y="8667"/>
                    <a:pt x="7027" y="8667"/>
                  </a:cubicBezTo>
                  <a:cubicBezTo>
                    <a:pt x="7027" y="8735"/>
                    <a:pt x="7027" y="8735"/>
                    <a:pt x="7027" y="8735"/>
                  </a:cubicBezTo>
                  <a:cubicBezTo>
                    <a:pt x="7064" y="8803"/>
                    <a:pt x="7064" y="8803"/>
                    <a:pt x="7064" y="8803"/>
                  </a:cubicBezTo>
                  <a:cubicBezTo>
                    <a:pt x="7138" y="8803"/>
                    <a:pt x="7138" y="8803"/>
                    <a:pt x="7138" y="8803"/>
                  </a:cubicBezTo>
                  <a:cubicBezTo>
                    <a:pt x="7212" y="8870"/>
                    <a:pt x="7212" y="8870"/>
                    <a:pt x="7212" y="8870"/>
                  </a:cubicBezTo>
                  <a:cubicBezTo>
                    <a:pt x="7175" y="8870"/>
                    <a:pt x="7175" y="8870"/>
                    <a:pt x="7175" y="8870"/>
                  </a:cubicBezTo>
                  <a:cubicBezTo>
                    <a:pt x="7175" y="8803"/>
                    <a:pt x="7175" y="8803"/>
                    <a:pt x="7175" y="8803"/>
                  </a:cubicBezTo>
                  <a:cubicBezTo>
                    <a:pt x="7249" y="8735"/>
                    <a:pt x="7249" y="8735"/>
                    <a:pt x="7249" y="8735"/>
                  </a:cubicBezTo>
                  <a:cubicBezTo>
                    <a:pt x="7286" y="8667"/>
                    <a:pt x="7286" y="8667"/>
                    <a:pt x="7286" y="8667"/>
                  </a:cubicBezTo>
                  <a:cubicBezTo>
                    <a:pt x="7360" y="8803"/>
                    <a:pt x="7360" y="8803"/>
                    <a:pt x="7360" y="8803"/>
                  </a:cubicBezTo>
                  <a:cubicBezTo>
                    <a:pt x="7397" y="8803"/>
                    <a:pt x="7397" y="8803"/>
                    <a:pt x="7397" y="8803"/>
                  </a:cubicBezTo>
                  <a:cubicBezTo>
                    <a:pt x="7434" y="8870"/>
                    <a:pt x="7434" y="8870"/>
                    <a:pt x="7434" y="8870"/>
                  </a:cubicBezTo>
                  <a:cubicBezTo>
                    <a:pt x="7434" y="8938"/>
                    <a:pt x="7434" y="8938"/>
                    <a:pt x="7434" y="8938"/>
                  </a:cubicBezTo>
                  <a:cubicBezTo>
                    <a:pt x="7434" y="8870"/>
                    <a:pt x="7434" y="8870"/>
                    <a:pt x="7434" y="8870"/>
                  </a:cubicBezTo>
                  <a:cubicBezTo>
                    <a:pt x="7397" y="8735"/>
                    <a:pt x="7397" y="8735"/>
                    <a:pt x="7397" y="8735"/>
                  </a:cubicBezTo>
                  <a:cubicBezTo>
                    <a:pt x="7397" y="8735"/>
                    <a:pt x="7397" y="8735"/>
                    <a:pt x="7397" y="8735"/>
                  </a:cubicBezTo>
                  <a:cubicBezTo>
                    <a:pt x="7323" y="8735"/>
                    <a:pt x="7323" y="8735"/>
                    <a:pt x="7323" y="8735"/>
                  </a:cubicBezTo>
                  <a:cubicBezTo>
                    <a:pt x="7286" y="8667"/>
                    <a:pt x="7286" y="8667"/>
                    <a:pt x="7286" y="8667"/>
                  </a:cubicBezTo>
                  <a:cubicBezTo>
                    <a:pt x="7212" y="8667"/>
                    <a:pt x="7212" y="8667"/>
                    <a:pt x="7212" y="8667"/>
                  </a:cubicBezTo>
                  <a:cubicBezTo>
                    <a:pt x="7175" y="8735"/>
                    <a:pt x="7175" y="8735"/>
                    <a:pt x="7175" y="8735"/>
                  </a:cubicBezTo>
                  <a:cubicBezTo>
                    <a:pt x="7138" y="8735"/>
                    <a:pt x="7138" y="8735"/>
                    <a:pt x="7138" y="8735"/>
                  </a:cubicBezTo>
                  <a:cubicBezTo>
                    <a:pt x="7138" y="8735"/>
                    <a:pt x="7138" y="8735"/>
                    <a:pt x="7138" y="8735"/>
                  </a:cubicBezTo>
                  <a:cubicBezTo>
                    <a:pt x="7064" y="8735"/>
                    <a:pt x="7064" y="8735"/>
                    <a:pt x="7064" y="8735"/>
                  </a:cubicBezTo>
                  <a:cubicBezTo>
                    <a:pt x="7027" y="8599"/>
                    <a:pt x="7027" y="8599"/>
                    <a:pt x="7027" y="8599"/>
                  </a:cubicBezTo>
                  <a:cubicBezTo>
                    <a:pt x="6990" y="8599"/>
                    <a:pt x="6990" y="8599"/>
                    <a:pt x="6990" y="8599"/>
                  </a:cubicBezTo>
                  <a:cubicBezTo>
                    <a:pt x="6916" y="8532"/>
                    <a:pt x="6916" y="8532"/>
                    <a:pt x="6916" y="8532"/>
                  </a:cubicBezTo>
                  <a:cubicBezTo>
                    <a:pt x="6916" y="8464"/>
                    <a:pt x="6916" y="8464"/>
                    <a:pt x="6916" y="8464"/>
                  </a:cubicBezTo>
                  <a:cubicBezTo>
                    <a:pt x="6916" y="8464"/>
                    <a:pt x="6916" y="8464"/>
                    <a:pt x="6916" y="8464"/>
                  </a:cubicBezTo>
                  <a:cubicBezTo>
                    <a:pt x="6953" y="8464"/>
                    <a:pt x="6953" y="8464"/>
                    <a:pt x="6953" y="8464"/>
                  </a:cubicBezTo>
                  <a:cubicBezTo>
                    <a:pt x="6990" y="8396"/>
                    <a:pt x="6990" y="8396"/>
                    <a:pt x="6990" y="8396"/>
                  </a:cubicBezTo>
                  <a:cubicBezTo>
                    <a:pt x="6990" y="8329"/>
                    <a:pt x="6990" y="8329"/>
                    <a:pt x="6990" y="8329"/>
                  </a:cubicBezTo>
                  <a:cubicBezTo>
                    <a:pt x="6916" y="8261"/>
                    <a:pt x="6916" y="8261"/>
                    <a:pt x="6916" y="8261"/>
                  </a:cubicBezTo>
                  <a:cubicBezTo>
                    <a:pt x="6916" y="8125"/>
                    <a:pt x="6916" y="8125"/>
                    <a:pt x="6916" y="8125"/>
                  </a:cubicBezTo>
                  <a:cubicBezTo>
                    <a:pt x="6842" y="7990"/>
                    <a:pt x="6842" y="7990"/>
                    <a:pt x="6842" y="7990"/>
                  </a:cubicBezTo>
                  <a:cubicBezTo>
                    <a:pt x="6805" y="7990"/>
                    <a:pt x="6805" y="7990"/>
                    <a:pt x="6805" y="7990"/>
                  </a:cubicBezTo>
                  <a:cubicBezTo>
                    <a:pt x="6768" y="7922"/>
                    <a:pt x="6768" y="7922"/>
                    <a:pt x="6768" y="7922"/>
                  </a:cubicBezTo>
                  <a:cubicBezTo>
                    <a:pt x="6805" y="7855"/>
                    <a:pt x="6805" y="7855"/>
                    <a:pt x="6805" y="7855"/>
                  </a:cubicBezTo>
                  <a:cubicBezTo>
                    <a:pt x="6768" y="7787"/>
                    <a:pt x="6768" y="7787"/>
                    <a:pt x="6768" y="7787"/>
                  </a:cubicBezTo>
                  <a:cubicBezTo>
                    <a:pt x="6768" y="7651"/>
                    <a:pt x="6768" y="7651"/>
                    <a:pt x="6768" y="7651"/>
                  </a:cubicBezTo>
                  <a:cubicBezTo>
                    <a:pt x="6732" y="7584"/>
                    <a:pt x="6732" y="7584"/>
                    <a:pt x="6732" y="7584"/>
                  </a:cubicBezTo>
                  <a:cubicBezTo>
                    <a:pt x="6732" y="7584"/>
                    <a:pt x="6732" y="7584"/>
                    <a:pt x="6732" y="7584"/>
                  </a:cubicBezTo>
                  <a:cubicBezTo>
                    <a:pt x="6658" y="7516"/>
                    <a:pt x="6658" y="7516"/>
                    <a:pt x="6658" y="7516"/>
                  </a:cubicBezTo>
                  <a:cubicBezTo>
                    <a:pt x="6584" y="7516"/>
                    <a:pt x="6584" y="7516"/>
                    <a:pt x="6584" y="7516"/>
                  </a:cubicBezTo>
                  <a:cubicBezTo>
                    <a:pt x="6547" y="7448"/>
                    <a:pt x="6547" y="7448"/>
                    <a:pt x="6547" y="7448"/>
                  </a:cubicBezTo>
                  <a:cubicBezTo>
                    <a:pt x="6510" y="7381"/>
                    <a:pt x="6510" y="7381"/>
                    <a:pt x="6510" y="7381"/>
                  </a:cubicBezTo>
                  <a:cubicBezTo>
                    <a:pt x="6510" y="7313"/>
                    <a:pt x="6510" y="7313"/>
                    <a:pt x="6510" y="7313"/>
                  </a:cubicBezTo>
                  <a:cubicBezTo>
                    <a:pt x="6473" y="7245"/>
                    <a:pt x="6473" y="7245"/>
                    <a:pt x="6473" y="7245"/>
                  </a:cubicBezTo>
                  <a:cubicBezTo>
                    <a:pt x="6473" y="7245"/>
                    <a:pt x="6473" y="7245"/>
                    <a:pt x="6473" y="7245"/>
                  </a:cubicBezTo>
                  <a:cubicBezTo>
                    <a:pt x="6436" y="7245"/>
                    <a:pt x="6436" y="7245"/>
                    <a:pt x="6436" y="7245"/>
                  </a:cubicBezTo>
                  <a:cubicBezTo>
                    <a:pt x="6325" y="7245"/>
                    <a:pt x="6325" y="7245"/>
                    <a:pt x="6325" y="7245"/>
                  </a:cubicBezTo>
                  <a:cubicBezTo>
                    <a:pt x="6288" y="7245"/>
                    <a:pt x="6288" y="7245"/>
                    <a:pt x="6288" y="7245"/>
                  </a:cubicBezTo>
                  <a:cubicBezTo>
                    <a:pt x="6251" y="7245"/>
                    <a:pt x="6251" y="7245"/>
                    <a:pt x="6251" y="7245"/>
                  </a:cubicBezTo>
                  <a:cubicBezTo>
                    <a:pt x="6251" y="7110"/>
                    <a:pt x="6251" y="7110"/>
                    <a:pt x="6251" y="7110"/>
                  </a:cubicBezTo>
                  <a:cubicBezTo>
                    <a:pt x="6214" y="7110"/>
                    <a:pt x="6214" y="7110"/>
                    <a:pt x="6214" y="7110"/>
                  </a:cubicBezTo>
                  <a:cubicBezTo>
                    <a:pt x="6214" y="7110"/>
                    <a:pt x="6214" y="7110"/>
                    <a:pt x="6214" y="7110"/>
                  </a:cubicBezTo>
                  <a:cubicBezTo>
                    <a:pt x="6214" y="6974"/>
                    <a:pt x="6214" y="6974"/>
                    <a:pt x="6214" y="6974"/>
                  </a:cubicBezTo>
                  <a:cubicBezTo>
                    <a:pt x="6177" y="6907"/>
                    <a:pt x="6177" y="6907"/>
                    <a:pt x="6177" y="6907"/>
                  </a:cubicBezTo>
                  <a:cubicBezTo>
                    <a:pt x="6103" y="6839"/>
                    <a:pt x="6103" y="6839"/>
                    <a:pt x="6103" y="6839"/>
                  </a:cubicBezTo>
                  <a:cubicBezTo>
                    <a:pt x="6140" y="6771"/>
                    <a:pt x="6140" y="6771"/>
                    <a:pt x="6140" y="6771"/>
                  </a:cubicBezTo>
                  <a:cubicBezTo>
                    <a:pt x="6140" y="6771"/>
                    <a:pt x="6140" y="6771"/>
                    <a:pt x="6140" y="6771"/>
                  </a:cubicBezTo>
                  <a:cubicBezTo>
                    <a:pt x="6103" y="6771"/>
                    <a:pt x="6103" y="6771"/>
                    <a:pt x="6103" y="6771"/>
                  </a:cubicBezTo>
                  <a:cubicBezTo>
                    <a:pt x="6066" y="6703"/>
                    <a:pt x="6066" y="6703"/>
                    <a:pt x="6066" y="6703"/>
                  </a:cubicBezTo>
                  <a:cubicBezTo>
                    <a:pt x="6103" y="6636"/>
                    <a:pt x="6103" y="6636"/>
                    <a:pt x="6103" y="6636"/>
                  </a:cubicBezTo>
                  <a:cubicBezTo>
                    <a:pt x="6103" y="6568"/>
                    <a:pt x="6103" y="6568"/>
                    <a:pt x="6103" y="6568"/>
                  </a:cubicBezTo>
                  <a:cubicBezTo>
                    <a:pt x="6066" y="6568"/>
                    <a:pt x="6066" y="6568"/>
                    <a:pt x="6066" y="6568"/>
                  </a:cubicBezTo>
                  <a:cubicBezTo>
                    <a:pt x="6066" y="6500"/>
                    <a:pt x="6066" y="6500"/>
                    <a:pt x="6066" y="6500"/>
                  </a:cubicBezTo>
                  <a:cubicBezTo>
                    <a:pt x="6103" y="6500"/>
                    <a:pt x="6103" y="6500"/>
                    <a:pt x="6103" y="6500"/>
                  </a:cubicBezTo>
                  <a:cubicBezTo>
                    <a:pt x="6177" y="6433"/>
                    <a:pt x="6177" y="6433"/>
                    <a:pt x="6177" y="6433"/>
                  </a:cubicBezTo>
                  <a:cubicBezTo>
                    <a:pt x="6214" y="6433"/>
                    <a:pt x="6214" y="6433"/>
                    <a:pt x="6214" y="6433"/>
                  </a:cubicBezTo>
                  <a:cubicBezTo>
                    <a:pt x="6288" y="6433"/>
                    <a:pt x="6288" y="6433"/>
                    <a:pt x="6288" y="6433"/>
                  </a:cubicBezTo>
                  <a:cubicBezTo>
                    <a:pt x="6399" y="6297"/>
                    <a:pt x="6399" y="6297"/>
                    <a:pt x="6399" y="6297"/>
                  </a:cubicBezTo>
                  <a:cubicBezTo>
                    <a:pt x="6473" y="6229"/>
                    <a:pt x="6473" y="6229"/>
                    <a:pt x="6473" y="6229"/>
                  </a:cubicBezTo>
                  <a:cubicBezTo>
                    <a:pt x="6510" y="6229"/>
                    <a:pt x="6510" y="6229"/>
                    <a:pt x="6510" y="6229"/>
                  </a:cubicBezTo>
                  <a:cubicBezTo>
                    <a:pt x="6547" y="6297"/>
                    <a:pt x="6547" y="6297"/>
                    <a:pt x="6547" y="6297"/>
                  </a:cubicBezTo>
                  <a:cubicBezTo>
                    <a:pt x="6584" y="6229"/>
                    <a:pt x="6584" y="6229"/>
                    <a:pt x="6584" y="6229"/>
                  </a:cubicBezTo>
                  <a:cubicBezTo>
                    <a:pt x="6584" y="6162"/>
                    <a:pt x="6584" y="6162"/>
                    <a:pt x="6584" y="6162"/>
                  </a:cubicBezTo>
                  <a:cubicBezTo>
                    <a:pt x="6658" y="6162"/>
                    <a:pt x="6658" y="6162"/>
                    <a:pt x="6658" y="6162"/>
                  </a:cubicBezTo>
                  <a:cubicBezTo>
                    <a:pt x="6768" y="6026"/>
                    <a:pt x="6768" y="6026"/>
                    <a:pt x="6768" y="6026"/>
                  </a:cubicBezTo>
                  <a:cubicBezTo>
                    <a:pt x="6768" y="6094"/>
                    <a:pt x="6768" y="6094"/>
                    <a:pt x="6768" y="6094"/>
                  </a:cubicBezTo>
                  <a:cubicBezTo>
                    <a:pt x="6768" y="6162"/>
                    <a:pt x="6768" y="6162"/>
                    <a:pt x="6768" y="6162"/>
                  </a:cubicBezTo>
                  <a:cubicBezTo>
                    <a:pt x="6768" y="6162"/>
                    <a:pt x="6768" y="6162"/>
                    <a:pt x="6768" y="6162"/>
                  </a:cubicBezTo>
                  <a:cubicBezTo>
                    <a:pt x="6732" y="6229"/>
                    <a:pt x="6732" y="6229"/>
                    <a:pt x="6732" y="6229"/>
                  </a:cubicBezTo>
                  <a:cubicBezTo>
                    <a:pt x="6695" y="6297"/>
                    <a:pt x="6695" y="6297"/>
                    <a:pt x="6695" y="6297"/>
                  </a:cubicBezTo>
                  <a:cubicBezTo>
                    <a:pt x="6695" y="6365"/>
                    <a:pt x="6695" y="6365"/>
                    <a:pt x="6695" y="6365"/>
                  </a:cubicBezTo>
                  <a:cubicBezTo>
                    <a:pt x="6768" y="6500"/>
                    <a:pt x="6768" y="6500"/>
                    <a:pt x="6768" y="6500"/>
                  </a:cubicBezTo>
                  <a:cubicBezTo>
                    <a:pt x="6842" y="6500"/>
                    <a:pt x="6842" y="6500"/>
                    <a:pt x="6842" y="6500"/>
                  </a:cubicBezTo>
                  <a:cubicBezTo>
                    <a:pt x="6805" y="6433"/>
                    <a:pt x="6805" y="6433"/>
                    <a:pt x="6805" y="6433"/>
                  </a:cubicBezTo>
                  <a:cubicBezTo>
                    <a:pt x="6732" y="6365"/>
                    <a:pt x="6732" y="6365"/>
                    <a:pt x="6732" y="6365"/>
                  </a:cubicBezTo>
                  <a:cubicBezTo>
                    <a:pt x="6732" y="6297"/>
                    <a:pt x="6732" y="6297"/>
                    <a:pt x="6732" y="6297"/>
                  </a:cubicBezTo>
                  <a:cubicBezTo>
                    <a:pt x="6768" y="6229"/>
                    <a:pt x="6768" y="6229"/>
                    <a:pt x="6768" y="6229"/>
                  </a:cubicBezTo>
                  <a:cubicBezTo>
                    <a:pt x="6842" y="6162"/>
                    <a:pt x="6842" y="6162"/>
                    <a:pt x="6842" y="6162"/>
                  </a:cubicBezTo>
                  <a:cubicBezTo>
                    <a:pt x="6842" y="6094"/>
                    <a:pt x="6842" y="6094"/>
                    <a:pt x="6842" y="6094"/>
                  </a:cubicBezTo>
                  <a:cubicBezTo>
                    <a:pt x="6842" y="6026"/>
                    <a:pt x="6842" y="6026"/>
                    <a:pt x="6842" y="6026"/>
                  </a:cubicBezTo>
                  <a:cubicBezTo>
                    <a:pt x="6805" y="6026"/>
                    <a:pt x="6805" y="6026"/>
                    <a:pt x="6805" y="6026"/>
                  </a:cubicBezTo>
                  <a:cubicBezTo>
                    <a:pt x="6732" y="5959"/>
                    <a:pt x="6732" y="5959"/>
                    <a:pt x="6732" y="5959"/>
                  </a:cubicBezTo>
                  <a:cubicBezTo>
                    <a:pt x="6768" y="5891"/>
                    <a:pt x="6768" y="5891"/>
                    <a:pt x="6768" y="5891"/>
                  </a:cubicBezTo>
                  <a:cubicBezTo>
                    <a:pt x="6695" y="5891"/>
                    <a:pt x="6695" y="5891"/>
                    <a:pt x="6695" y="5891"/>
                  </a:cubicBezTo>
                  <a:cubicBezTo>
                    <a:pt x="6695" y="5959"/>
                    <a:pt x="6695" y="5959"/>
                    <a:pt x="6695" y="5959"/>
                  </a:cubicBezTo>
                  <a:cubicBezTo>
                    <a:pt x="6658" y="5891"/>
                    <a:pt x="6658" y="5891"/>
                    <a:pt x="6658" y="5891"/>
                  </a:cubicBezTo>
                  <a:cubicBezTo>
                    <a:pt x="6658" y="5823"/>
                    <a:pt x="6658" y="5823"/>
                    <a:pt x="6658" y="5823"/>
                  </a:cubicBezTo>
                  <a:cubicBezTo>
                    <a:pt x="6584" y="5823"/>
                    <a:pt x="6584" y="5823"/>
                    <a:pt x="6584" y="5823"/>
                  </a:cubicBezTo>
                  <a:cubicBezTo>
                    <a:pt x="6584" y="5891"/>
                    <a:pt x="6584" y="5891"/>
                    <a:pt x="6584" y="5891"/>
                  </a:cubicBezTo>
                  <a:cubicBezTo>
                    <a:pt x="6547" y="5755"/>
                    <a:pt x="6547" y="5755"/>
                    <a:pt x="6547" y="5755"/>
                  </a:cubicBezTo>
                  <a:cubicBezTo>
                    <a:pt x="6547" y="5755"/>
                    <a:pt x="6547" y="5755"/>
                    <a:pt x="6547" y="5755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84" y="5688"/>
                    <a:pt x="6584" y="5688"/>
                    <a:pt x="6584" y="5688"/>
                  </a:cubicBezTo>
                  <a:cubicBezTo>
                    <a:pt x="6621" y="5755"/>
                    <a:pt x="6621" y="5755"/>
                    <a:pt x="6621" y="5755"/>
                  </a:cubicBezTo>
                  <a:cubicBezTo>
                    <a:pt x="6658" y="5755"/>
                    <a:pt x="6658" y="5755"/>
                    <a:pt x="6658" y="5755"/>
                  </a:cubicBezTo>
                  <a:cubicBezTo>
                    <a:pt x="6695" y="5688"/>
                    <a:pt x="6695" y="5688"/>
                    <a:pt x="6695" y="5688"/>
                  </a:cubicBezTo>
                  <a:cubicBezTo>
                    <a:pt x="6658" y="5688"/>
                    <a:pt x="6658" y="5688"/>
                    <a:pt x="6658" y="5688"/>
                  </a:cubicBezTo>
                  <a:cubicBezTo>
                    <a:pt x="6658" y="5688"/>
                    <a:pt x="6658" y="5688"/>
                    <a:pt x="6658" y="5688"/>
                  </a:cubicBezTo>
                  <a:cubicBezTo>
                    <a:pt x="6621" y="5688"/>
                    <a:pt x="6621" y="5688"/>
                    <a:pt x="6621" y="5688"/>
                  </a:cubicBezTo>
                  <a:cubicBezTo>
                    <a:pt x="6584" y="5688"/>
                    <a:pt x="6584" y="5688"/>
                    <a:pt x="6584" y="5688"/>
                  </a:cubicBezTo>
                  <a:cubicBezTo>
                    <a:pt x="6584" y="5620"/>
                    <a:pt x="6584" y="5620"/>
                    <a:pt x="6584" y="5620"/>
                  </a:cubicBezTo>
                  <a:cubicBezTo>
                    <a:pt x="6547" y="5620"/>
                    <a:pt x="6547" y="5620"/>
                    <a:pt x="6547" y="5620"/>
                  </a:cubicBezTo>
                  <a:cubicBezTo>
                    <a:pt x="6473" y="5620"/>
                    <a:pt x="6473" y="5620"/>
                    <a:pt x="6473" y="5620"/>
                  </a:cubicBezTo>
                  <a:cubicBezTo>
                    <a:pt x="6473" y="5620"/>
                    <a:pt x="6473" y="5620"/>
                    <a:pt x="6473" y="5620"/>
                  </a:cubicBezTo>
                  <a:cubicBezTo>
                    <a:pt x="6436" y="5552"/>
                    <a:pt x="6436" y="5552"/>
                    <a:pt x="6436" y="5552"/>
                  </a:cubicBezTo>
                  <a:cubicBezTo>
                    <a:pt x="6473" y="5552"/>
                    <a:pt x="6473" y="5552"/>
                    <a:pt x="6473" y="5552"/>
                  </a:cubicBezTo>
                  <a:cubicBezTo>
                    <a:pt x="6436" y="5485"/>
                    <a:pt x="6436" y="5485"/>
                    <a:pt x="6436" y="5485"/>
                  </a:cubicBezTo>
                  <a:cubicBezTo>
                    <a:pt x="6436" y="5417"/>
                    <a:pt x="6436" y="5417"/>
                    <a:pt x="6436" y="5417"/>
                  </a:cubicBezTo>
                  <a:cubicBezTo>
                    <a:pt x="6436" y="5417"/>
                    <a:pt x="6436" y="5417"/>
                    <a:pt x="6436" y="5417"/>
                  </a:cubicBezTo>
                  <a:cubicBezTo>
                    <a:pt x="6473" y="5417"/>
                    <a:pt x="6473" y="5417"/>
                    <a:pt x="6473" y="5417"/>
                  </a:cubicBezTo>
                  <a:cubicBezTo>
                    <a:pt x="6510" y="5485"/>
                    <a:pt x="6510" y="5485"/>
                    <a:pt x="6510" y="5485"/>
                  </a:cubicBezTo>
                  <a:cubicBezTo>
                    <a:pt x="6510" y="5485"/>
                    <a:pt x="6510" y="5485"/>
                    <a:pt x="6510" y="5485"/>
                  </a:cubicBezTo>
                  <a:cubicBezTo>
                    <a:pt x="6547" y="5552"/>
                    <a:pt x="6547" y="5552"/>
                    <a:pt x="6547" y="5552"/>
                  </a:cubicBezTo>
                  <a:cubicBezTo>
                    <a:pt x="6584" y="5552"/>
                    <a:pt x="6584" y="5552"/>
                    <a:pt x="6584" y="5552"/>
                  </a:cubicBezTo>
                  <a:cubicBezTo>
                    <a:pt x="6547" y="5485"/>
                    <a:pt x="6547" y="5485"/>
                    <a:pt x="6547" y="5485"/>
                  </a:cubicBezTo>
                  <a:cubicBezTo>
                    <a:pt x="6584" y="5485"/>
                    <a:pt x="6584" y="5485"/>
                    <a:pt x="6584" y="5485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84" y="5282"/>
                    <a:pt x="6584" y="5282"/>
                    <a:pt x="6584" y="5282"/>
                  </a:cubicBezTo>
                  <a:cubicBezTo>
                    <a:pt x="6584" y="5282"/>
                    <a:pt x="6584" y="5282"/>
                    <a:pt x="6584" y="5282"/>
                  </a:cubicBezTo>
                  <a:cubicBezTo>
                    <a:pt x="6621" y="5282"/>
                    <a:pt x="6621" y="5282"/>
                    <a:pt x="6621" y="5282"/>
                  </a:cubicBezTo>
                  <a:cubicBezTo>
                    <a:pt x="6621" y="5282"/>
                    <a:pt x="6621" y="5282"/>
                    <a:pt x="6621" y="5282"/>
                  </a:cubicBezTo>
                  <a:cubicBezTo>
                    <a:pt x="6547" y="5214"/>
                    <a:pt x="6547" y="5214"/>
                    <a:pt x="6547" y="5214"/>
                  </a:cubicBezTo>
                  <a:cubicBezTo>
                    <a:pt x="6547" y="5282"/>
                    <a:pt x="6547" y="5282"/>
                    <a:pt x="6547" y="5282"/>
                  </a:cubicBezTo>
                  <a:cubicBezTo>
                    <a:pt x="6510" y="5282"/>
                    <a:pt x="6510" y="5282"/>
                    <a:pt x="6510" y="5282"/>
                  </a:cubicBezTo>
                  <a:cubicBezTo>
                    <a:pt x="6510" y="5214"/>
                    <a:pt x="6510" y="5214"/>
                    <a:pt x="6510" y="5214"/>
                  </a:cubicBezTo>
                  <a:cubicBezTo>
                    <a:pt x="6547" y="5146"/>
                    <a:pt x="6547" y="5146"/>
                    <a:pt x="6547" y="5146"/>
                  </a:cubicBezTo>
                  <a:cubicBezTo>
                    <a:pt x="6621" y="5146"/>
                    <a:pt x="6621" y="5146"/>
                    <a:pt x="6621" y="5146"/>
                  </a:cubicBezTo>
                  <a:cubicBezTo>
                    <a:pt x="6658" y="5146"/>
                    <a:pt x="6658" y="5146"/>
                    <a:pt x="6658" y="5146"/>
                  </a:cubicBezTo>
                  <a:cubicBezTo>
                    <a:pt x="6621" y="5078"/>
                    <a:pt x="6621" y="5078"/>
                    <a:pt x="6621" y="5078"/>
                  </a:cubicBezTo>
                  <a:cubicBezTo>
                    <a:pt x="6658" y="5011"/>
                    <a:pt x="6658" y="5011"/>
                    <a:pt x="6658" y="5011"/>
                  </a:cubicBezTo>
                  <a:cubicBezTo>
                    <a:pt x="6658" y="5011"/>
                    <a:pt x="6658" y="5011"/>
                    <a:pt x="6658" y="5011"/>
                  </a:cubicBezTo>
                  <a:cubicBezTo>
                    <a:pt x="6695" y="4943"/>
                    <a:pt x="6695" y="4943"/>
                    <a:pt x="6695" y="4943"/>
                  </a:cubicBezTo>
                  <a:cubicBezTo>
                    <a:pt x="6695" y="4943"/>
                    <a:pt x="6695" y="4943"/>
                    <a:pt x="6695" y="4943"/>
                  </a:cubicBezTo>
                  <a:cubicBezTo>
                    <a:pt x="6695" y="4875"/>
                    <a:pt x="6695" y="4875"/>
                    <a:pt x="6695" y="4875"/>
                  </a:cubicBezTo>
                  <a:cubicBezTo>
                    <a:pt x="6732" y="4875"/>
                    <a:pt x="6732" y="4875"/>
                    <a:pt x="6732" y="4875"/>
                  </a:cubicBezTo>
                  <a:cubicBezTo>
                    <a:pt x="6732" y="4875"/>
                    <a:pt x="6732" y="4875"/>
                    <a:pt x="6732" y="4875"/>
                  </a:cubicBezTo>
                  <a:cubicBezTo>
                    <a:pt x="6768" y="4875"/>
                    <a:pt x="6768" y="4875"/>
                    <a:pt x="6768" y="4875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740"/>
                    <a:pt x="6768" y="4740"/>
                    <a:pt x="6768" y="4740"/>
                  </a:cubicBezTo>
                  <a:cubicBezTo>
                    <a:pt x="6805" y="4740"/>
                    <a:pt x="6805" y="4740"/>
                    <a:pt x="6805" y="4740"/>
                  </a:cubicBezTo>
                  <a:cubicBezTo>
                    <a:pt x="6842" y="4740"/>
                    <a:pt x="6842" y="4740"/>
                    <a:pt x="6842" y="4740"/>
                  </a:cubicBezTo>
                  <a:cubicBezTo>
                    <a:pt x="6842" y="4672"/>
                    <a:pt x="6842" y="4672"/>
                    <a:pt x="6842" y="4672"/>
                  </a:cubicBezTo>
                  <a:cubicBezTo>
                    <a:pt x="6842" y="4672"/>
                    <a:pt x="6842" y="4672"/>
                    <a:pt x="6842" y="4672"/>
                  </a:cubicBezTo>
                  <a:cubicBezTo>
                    <a:pt x="6879" y="4672"/>
                    <a:pt x="6879" y="4672"/>
                    <a:pt x="6879" y="4672"/>
                  </a:cubicBezTo>
                  <a:cubicBezTo>
                    <a:pt x="6953" y="4672"/>
                    <a:pt x="6953" y="4672"/>
                    <a:pt x="6953" y="4672"/>
                  </a:cubicBezTo>
                  <a:cubicBezTo>
                    <a:pt x="6916" y="4604"/>
                    <a:pt x="6916" y="4604"/>
                    <a:pt x="6916" y="4604"/>
                  </a:cubicBezTo>
                  <a:cubicBezTo>
                    <a:pt x="6916" y="4604"/>
                    <a:pt x="6916" y="4604"/>
                    <a:pt x="6916" y="4604"/>
                  </a:cubicBezTo>
                  <a:cubicBezTo>
                    <a:pt x="6990" y="4537"/>
                    <a:pt x="6990" y="4537"/>
                    <a:pt x="6990" y="4537"/>
                  </a:cubicBezTo>
                  <a:cubicBezTo>
                    <a:pt x="7027" y="4537"/>
                    <a:pt x="7027" y="4537"/>
                    <a:pt x="7027" y="4537"/>
                  </a:cubicBezTo>
                  <a:cubicBezTo>
                    <a:pt x="7064" y="4469"/>
                    <a:pt x="7064" y="4469"/>
                    <a:pt x="7064" y="4469"/>
                  </a:cubicBezTo>
                  <a:cubicBezTo>
                    <a:pt x="7138" y="4401"/>
                    <a:pt x="7138" y="4401"/>
                    <a:pt x="7138" y="4401"/>
                  </a:cubicBezTo>
                  <a:cubicBezTo>
                    <a:pt x="7175" y="4334"/>
                    <a:pt x="7175" y="4334"/>
                    <a:pt x="7175" y="4334"/>
                  </a:cubicBezTo>
                  <a:cubicBezTo>
                    <a:pt x="7138" y="4334"/>
                    <a:pt x="7138" y="4334"/>
                    <a:pt x="7138" y="4334"/>
                  </a:cubicBezTo>
                  <a:cubicBezTo>
                    <a:pt x="7101" y="4401"/>
                    <a:pt x="7101" y="4401"/>
                    <a:pt x="7101" y="4401"/>
                  </a:cubicBezTo>
                  <a:cubicBezTo>
                    <a:pt x="7064" y="4401"/>
                    <a:pt x="7064" y="4401"/>
                    <a:pt x="7064" y="4401"/>
                  </a:cubicBezTo>
                  <a:cubicBezTo>
                    <a:pt x="7027" y="4401"/>
                    <a:pt x="7027" y="4401"/>
                    <a:pt x="7027" y="4401"/>
                  </a:cubicBezTo>
                  <a:cubicBezTo>
                    <a:pt x="7027" y="4401"/>
                    <a:pt x="7027" y="4401"/>
                    <a:pt x="7027" y="4401"/>
                  </a:cubicBezTo>
                  <a:cubicBezTo>
                    <a:pt x="7027" y="4266"/>
                    <a:pt x="7027" y="4266"/>
                    <a:pt x="7027" y="4266"/>
                  </a:cubicBezTo>
                  <a:cubicBezTo>
                    <a:pt x="7027" y="4266"/>
                    <a:pt x="7027" y="4266"/>
                    <a:pt x="7027" y="4266"/>
                  </a:cubicBezTo>
                  <a:cubicBezTo>
                    <a:pt x="7027" y="4198"/>
                    <a:pt x="7027" y="4198"/>
                    <a:pt x="7027" y="4198"/>
                  </a:cubicBezTo>
                  <a:cubicBezTo>
                    <a:pt x="7064" y="4198"/>
                    <a:pt x="7064" y="4198"/>
                    <a:pt x="7064" y="4198"/>
                  </a:cubicBezTo>
                  <a:cubicBezTo>
                    <a:pt x="7064" y="4266"/>
                    <a:pt x="7064" y="4266"/>
                    <a:pt x="7064" y="4266"/>
                  </a:cubicBezTo>
                  <a:cubicBezTo>
                    <a:pt x="7064" y="4266"/>
                    <a:pt x="7064" y="4266"/>
                    <a:pt x="7064" y="4266"/>
                  </a:cubicBezTo>
                  <a:cubicBezTo>
                    <a:pt x="7101" y="4198"/>
                    <a:pt x="7101" y="4198"/>
                    <a:pt x="7101" y="4198"/>
                  </a:cubicBezTo>
                  <a:cubicBezTo>
                    <a:pt x="7064" y="4130"/>
                    <a:pt x="7064" y="4130"/>
                    <a:pt x="7064" y="4130"/>
                  </a:cubicBezTo>
                  <a:cubicBezTo>
                    <a:pt x="7101" y="4130"/>
                    <a:pt x="7101" y="4130"/>
                    <a:pt x="7101" y="4130"/>
                  </a:cubicBezTo>
                  <a:cubicBezTo>
                    <a:pt x="7138" y="4198"/>
                    <a:pt x="7138" y="4198"/>
                    <a:pt x="7138" y="4198"/>
                  </a:cubicBezTo>
                  <a:cubicBezTo>
                    <a:pt x="7175" y="4198"/>
                    <a:pt x="7175" y="4198"/>
                    <a:pt x="7175" y="4198"/>
                  </a:cubicBezTo>
                  <a:cubicBezTo>
                    <a:pt x="7212" y="4130"/>
                    <a:pt x="7212" y="4130"/>
                    <a:pt x="7212" y="4130"/>
                  </a:cubicBezTo>
                  <a:cubicBezTo>
                    <a:pt x="7249" y="4130"/>
                    <a:pt x="7249" y="4130"/>
                    <a:pt x="7249" y="4130"/>
                  </a:cubicBezTo>
                  <a:cubicBezTo>
                    <a:pt x="7323" y="4130"/>
                    <a:pt x="7323" y="4130"/>
                    <a:pt x="7323" y="4130"/>
                  </a:cubicBezTo>
                  <a:cubicBezTo>
                    <a:pt x="7360" y="4130"/>
                    <a:pt x="7360" y="4130"/>
                    <a:pt x="7360" y="4130"/>
                  </a:cubicBezTo>
                  <a:cubicBezTo>
                    <a:pt x="7360" y="4130"/>
                    <a:pt x="7360" y="4130"/>
                    <a:pt x="7360" y="4130"/>
                  </a:cubicBezTo>
                  <a:cubicBezTo>
                    <a:pt x="7323" y="4266"/>
                    <a:pt x="7323" y="4266"/>
                    <a:pt x="7323" y="4266"/>
                  </a:cubicBezTo>
                  <a:cubicBezTo>
                    <a:pt x="7323" y="4334"/>
                    <a:pt x="7323" y="4334"/>
                    <a:pt x="7323" y="4334"/>
                  </a:cubicBezTo>
                  <a:cubicBezTo>
                    <a:pt x="7360" y="4334"/>
                    <a:pt x="7360" y="4334"/>
                    <a:pt x="7360" y="4334"/>
                  </a:cubicBezTo>
                  <a:cubicBezTo>
                    <a:pt x="7397" y="4266"/>
                    <a:pt x="7397" y="4266"/>
                    <a:pt x="7397" y="4266"/>
                  </a:cubicBezTo>
                  <a:cubicBezTo>
                    <a:pt x="7434" y="4198"/>
                    <a:pt x="7434" y="4198"/>
                    <a:pt x="7434" y="4198"/>
                  </a:cubicBezTo>
                  <a:cubicBezTo>
                    <a:pt x="7397" y="4130"/>
                    <a:pt x="7397" y="4130"/>
                    <a:pt x="7397" y="4130"/>
                  </a:cubicBezTo>
                  <a:cubicBezTo>
                    <a:pt x="7434" y="4130"/>
                    <a:pt x="7434" y="4130"/>
                    <a:pt x="7434" y="4130"/>
                  </a:cubicBezTo>
                  <a:cubicBezTo>
                    <a:pt x="7434" y="4198"/>
                    <a:pt x="7434" y="4198"/>
                    <a:pt x="7434" y="4198"/>
                  </a:cubicBezTo>
                  <a:cubicBezTo>
                    <a:pt x="7434" y="4266"/>
                    <a:pt x="7434" y="4266"/>
                    <a:pt x="7434" y="4266"/>
                  </a:cubicBezTo>
                  <a:cubicBezTo>
                    <a:pt x="7471" y="4266"/>
                    <a:pt x="7471" y="4266"/>
                    <a:pt x="7471" y="4266"/>
                  </a:cubicBezTo>
                  <a:cubicBezTo>
                    <a:pt x="7471" y="4198"/>
                    <a:pt x="7471" y="4198"/>
                    <a:pt x="7471" y="4198"/>
                  </a:cubicBezTo>
                  <a:cubicBezTo>
                    <a:pt x="7471" y="4130"/>
                    <a:pt x="7471" y="4130"/>
                    <a:pt x="7471" y="4130"/>
                  </a:cubicBezTo>
                  <a:cubicBezTo>
                    <a:pt x="7508" y="4130"/>
                    <a:pt x="7508" y="4130"/>
                    <a:pt x="7508" y="4130"/>
                  </a:cubicBezTo>
                  <a:cubicBezTo>
                    <a:pt x="7508" y="4130"/>
                    <a:pt x="7508" y="4130"/>
                    <a:pt x="7508" y="4130"/>
                  </a:cubicBezTo>
                  <a:cubicBezTo>
                    <a:pt x="7508" y="4198"/>
                    <a:pt x="7508" y="4198"/>
                    <a:pt x="7508" y="4198"/>
                  </a:cubicBezTo>
                  <a:cubicBezTo>
                    <a:pt x="7582" y="4130"/>
                    <a:pt x="7582" y="4130"/>
                    <a:pt x="7582" y="4130"/>
                  </a:cubicBezTo>
                  <a:cubicBezTo>
                    <a:pt x="7582" y="4063"/>
                    <a:pt x="7582" y="4063"/>
                    <a:pt x="7582" y="4063"/>
                  </a:cubicBezTo>
                  <a:cubicBezTo>
                    <a:pt x="7545" y="4063"/>
                    <a:pt x="7545" y="4063"/>
                    <a:pt x="7545" y="4063"/>
                  </a:cubicBezTo>
                  <a:cubicBezTo>
                    <a:pt x="7582" y="4063"/>
                    <a:pt x="7582" y="4063"/>
                    <a:pt x="7582" y="4063"/>
                  </a:cubicBezTo>
                  <a:cubicBezTo>
                    <a:pt x="7619" y="3995"/>
                    <a:pt x="7619" y="3995"/>
                    <a:pt x="7619" y="3995"/>
                  </a:cubicBezTo>
                  <a:cubicBezTo>
                    <a:pt x="7582" y="3995"/>
                    <a:pt x="7582" y="3995"/>
                    <a:pt x="7582" y="3995"/>
                  </a:cubicBezTo>
                  <a:cubicBezTo>
                    <a:pt x="7619" y="3927"/>
                    <a:pt x="7619" y="3927"/>
                    <a:pt x="7619" y="3927"/>
                  </a:cubicBezTo>
                  <a:cubicBezTo>
                    <a:pt x="7656" y="3927"/>
                    <a:pt x="7656" y="3927"/>
                    <a:pt x="7656" y="3927"/>
                  </a:cubicBezTo>
                  <a:cubicBezTo>
                    <a:pt x="7693" y="3860"/>
                    <a:pt x="7693" y="3860"/>
                    <a:pt x="7693" y="3860"/>
                  </a:cubicBezTo>
                  <a:cubicBezTo>
                    <a:pt x="7693" y="3927"/>
                    <a:pt x="7693" y="3927"/>
                    <a:pt x="7693" y="3927"/>
                  </a:cubicBezTo>
                  <a:cubicBezTo>
                    <a:pt x="7693" y="3927"/>
                    <a:pt x="7693" y="3927"/>
                    <a:pt x="7693" y="3927"/>
                  </a:cubicBezTo>
                  <a:cubicBezTo>
                    <a:pt x="7730" y="3927"/>
                    <a:pt x="7730" y="3927"/>
                    <a:pt x="7730" y="3927"/>
                  </a:cubicBezTo>
                  <a:cubicBezTo>
                    <a:pt x="7767" y="3927"/>
                    <a:pt x="7767" y="3927"/>
                    <a:pt x="7767" y="3927"/>
                  </a:cubicBezTo>
                  <a:cubicBezTo>
                    <a:pt x="7767" y="4063"/>
                    <a:pt x="7767" y="4063"/>
                    <a:pt x="7767" y="4063"/>
                  </a:cubicBezTo>
                  <a:cubicBezTo>
                    <a:pt x="7767" y="4063"/>
                    <a:pt x="7767" y="4063"/>
                    <a:pt x="7767" y="4063"/>
                  </a:cubicBezTo>
                  <a:cubicBezTo>
                    <a:pt x="7767" y="4198"/>
                    <a:pt x="7767" y="4198"/>
                    <a:pt x="7767" y="4198"/>
                  </a:cubicBezTo>
                  <a:cubicBezTo>
                    <a:pt x="7804" y="4130"/>
                    <a:pt x="7804" y="4130"/>
                    <a:pt x="7804" y="4130"/>
                  </a:cubicBezTo>
                  <a:cubicBezTo>
                    <a:pt x="7841" y="4063"/>
                    <a:pt x="7841" y="4063"/>
                    <a:pt x="7841" y="4063"/>
                  </a:cubicBezTo>
                  <a:cubicBezTo>
                    <a:pt x="7804" y="3927"/>
                    <a:pt x="7804" y="3927"/>
                    <a:pt x="7804" y="3927"/>
                  </a:cubicBezTo>
                  <a:cubicBezTo>
                    <a:pt x="7767" y="3860"/>
                    <a:pt x="7767" y="3860"/>
                    <a:pt x="7767" y="3860"/>
                  </a:cubicBezTo>
                  <a:cubicBezTo>
                    <a:pt x="7730" y="3792"/>
                    <a:pt x="7730" y="3792"/>
                    <a:pt x="7730" y="3792"/>
                  </a:cubicBezTo>
                  <a:cubicBezTo>
                    <a:pt x="7693" y="3860"/>
                    <a:pt x="7693" y="3860"/>
                    <a:pt x="7693" y="3860"/>
                  </a:cubicBezTo>
                  <a:cubicBezTo>
                    <a:pt x="7656" y="3860"/>
                    <a:pt x="7656" y="3860"/>
                    <a:pt x="7656" y="3860"/>
                  </a:cubicBezTo>
                  <a:cubicBezTo>
                    <a:pt x="7619" y="3860"/>
                    <a:pt x="7619" y="3860"/>
                    <a:pt x="7619" y="3860"/>
                  </a:cubicBezTo>
                  <a:cubicBezTo>
                    <a:pt x="7619" y="3792"/>
                    <a:pt x="7619" y="3792"/>
                    <a:pt x="7619" y="3792"/>
                  </a:cubicBezTo>
                  <a:cubicBezTo>
                    <a:pt x="7582" y="3792"/>
                    <a:pt x="7582" y="3792"/>
                    <a:pt x="7582" y="3792"/>
                  </a:cubicBezTo>
                  <a:cubicBezTo>
                    <a:pt x="7582" y="3724"/>
                    <a:pt x="7582" y="3724"/>
                    <a:pt x="7582" y="3724"/>
                  </a:cubicBezTo>
                  <a:cubicBezTo>
                    <a:pt x="7619" y="3724"/>
                    <a:pt x="7619" y="3724"/>
                    <a:pt x="7619" y="3724"/>
                  </a:cubicBezTo>
                  <a:cubicBezTo>
                    <a:pt x="7693" y="3724"/>
                    <a:pt x="7693" y="3724"/>
                    <a:pt x="7693" y="3724"/>
                  </a:cubicBezTo>
                  <a:cubicBezTo>
                    <a:pt x="7693" y="3656"/>
                    <a:pt x="7693" y="3656"/>
                    <a:pt x="7693" y="3656"/>
                  </a:cubicBezTo>
                  <a:cubicBezTo>
                    <a:pt x="7730" y="3656"/>
                    <a:pt x="7730" y="3656"/>
                    <a:pt x="7730" y="3656"/>
                  </a:cubicBezTo>
                  <a:cubicBezTo>
                    <a:pt x="7767" y="3656"/>
                    <a:pt x="7767" y="3656"/>
                    <a:pt x="7767" y="3656"/>
                  </a:cubicBezTo>
                  <a:cubicBezTo>
                    <a:pt x="7804" y="3656"/>
                    <a:pt x="7804" y="3656"/>
                    <a:pt x="7804" y="3656"/>
                  </a:cubicBezTo>
                  <a:cubicBezTo>
                    <a:pt x="7804" y="3656"/>
                    <a:pt x="7804" y="3656"/>
                    <a:pt x="7804" y="3656"/>
                  </a:cubicBezTo>
                  <a:cubicBezTo>
                    <a:pt x="7878" y="3656"/>
                    <a:pt x="7878" y="3656"/>
                    <a:pt x="7878" y="3656"/>
                  </a:cubicBezTo>
                  <a:cubicBezTo>
                    <a:pt x="7915" y="3656"/>
                    <a:pt x="7915" y="3656"/>
                    <a:pt x="7915" y="3656"/>
                  </a:cubicBezTo>
                  <a:cubicBezTo>
                    <a:pt x="7952" y="3656"/>
                    <a:pt x="7952" y="3656"/>
                    <a:pt x="7952" y="3656"/>
                  </a:cubicBezTo>
                  <a:cubicBezTo>
                    <a:pt x="7989" y="3656"/>
                    <a:pt x="7989" y="3656"/>
                    <a:pt x="7989" y="3656"/>
                  </a:cubicBezTo>
                  <a:cubicBezTo>
                    <a:pt x="8026" y="3656"/>
                    <a:pt x="8026" y="3656"/>
                    <a:pt x="8026" y="3656"/>
                  </a:cubicBezTo>
                  <a:cubicBezTo>
                    <a:pt x="7989" y="3589"/>
                    <a:pt x="7989" y="3589"/>
                    <a:pt x="7989" y="3589"/>
                  </a:cubicBezTo>
                  <a:cubicBezTo>
                    <a:pt x="7952" y="3589"/>
                    <a:pt x="7952" y="3589"/>
                    <a:pt x="7952" y="3589"/>
                  </a:cubicBezTo>
                  <a:cubicBezTo>
                    <a:pt x="7878" y="3589"/>
                    <a:pt x="7878" y="3589"/>
                    <a:pt x="7878" y="3589"/>
                  </a:cubicBezTo>
                  <a:cubicBezTo>
                    <a:pt x="7841" y="3589"/>
                    <a:pt x="7841" y="3589"/>
                    <a:pt x="7841" y="3589"/>
                  </a:cubicBezTo>
                  <a:cubicBezTo>
                    <a:pt x="7804" y="3589"/>
                    <a:pt x="7804" y="3589"/>
                    <a:pt x="7804" y="3589"/>
                  </a:cubicBezTo>
                  <a:cubicBezTo>
                    <a:pt x="7804" y="3521"/>
                    <a:pt x="7804" y="3521"/>
                    <a:pt x="7804" y="3521"/>
                  </a:cubicBezTo>
                  <a:cubicBezTo>
                    <a:pt x="7767" y="3453"/>
                    <a:pt x="7767" y="3453"/>
                    <a:pt x="7767" y="3453"/>
                  </a:cubicBezTo>
                  <a:cubicBezTo>
                    <a:pt x="7841" y="3453"/>
                    <a:pt x="7841" y="3453"/>
                    <a:pt x="7841" y="3453"/>
                  </a:cubicBezTo>
                  <a:cubicBezTo>
                    <a:pt x="7767" y="3386"/>
                    <a:pt x="7767" y="3386"/>
                    <a:pt x="7767" y="3386"/>
                  </a:cubicBezTo>
                  <a:cubicBezTo>
                    <a:pt x="7730" y="3318"/>
                    <a:pt x="7730" y="3318"/>
                    <a:pt x="7730" y="3318"/>
                  </a:cubicBezTo>
                  <a:cubicBezTo>
                    <a:pt x="7693" y="3318"/>
                    <a:pt x="7693" y="3318"/>
                    <a:pt x="7693" y="3318"/>
                  </a:cubicBezTo>
                  <a:cubicBezTo>
                    <a:pt x="7693" y="3250"/>
                    <a:pt x="7693" y="3250"/>
                    <a:pt x="7693" y="3250"/>
                  </a:cubicBezTo>
                  <a:cubicBezTo>
                    <a:pt x="7693" y="3182"/>
                    <a:pt x="7693" y="3182"/>
                    <a:pt x="7693" y="3182"/>
                  </a:cubicBezTo>
                  <a:cubicBezTo>
                    <a:pt x="7693" y="3182"/>
                    <a:pt x="7693" y="3182"/>
                    <a:pt x="7693" y="3182"/>
                  </a:cubicBezTo>
                  <a:cubicBezTo>
                    <a:pt x="7693" y="3115"/>
                    <a:pt x="7693" y="3115"/>
                    <a:pt x="7693" y="3115"/>
                  </a:cubicBezTo>
                  <a:cubicBezTo>
                    <a:pt x="7656" y="3047"/>
                    <a:pt x="7656" y="3047"/>
                    <a:pt x="7656" y="3047"/>
                  </a:cubicBezTo>
                  <a:cubicBezTo>
                    <a:pt x="7656" y="2844"/>
                    <a:pt x="7656" y="2844"/>
                    <a:pt x="7656" y="2844"/>
                  </a:cubicBezTo>
                  <a:cubicBezTo>
                    <a:pt x="7693" y="2776"/>
                    <a:pt x="7693" y="2776"/>
                    <a:pt x="7693" y="2776"/>
                  </a:cubicBezTo>
                  <a:cubicBezTo>
                    <a:pt x="7693" y="2708"/>
                    <a:pt x="7693" y="2708"/>
                    <a:pt x="7693" y="2708"/>
                  </a:cubicBezTo>
                  <a:cubicBezTo>
                    <a:pt x="7693" y="2573"/>
                    <a:pt x="7693" y="2573"/>
                    <a:pt x="7693" y="2573"/>
                  </a:cubicBezTo>
                  <a:cubicBezTo>
                    <a:pt x="7730" y="2573"/>
                    <a:pt x="7730" y="2573"/>
                    <a:pt x="7730" y="2573"/>
                  </a:cubicBezTo>
                  <a:cubicBezTo>
                    <a:pt x="7693" y="2505"/>
                    <a:pt x="7693" y="2505"/>
                    <a:pt x="7693" y="2505"/>
                  </a:cubicBezTo>
                  <a:cubicBezTo>
                    <a:pt x="7730" y="2505"/>
                    <a:pt x="7730" y="2505"/>
                    <a:pt x="7730" y="2505"/>
                  </a:cubicBezTo>
                  <a:cubicBezTo>
                    <a:pt x="7730" y="2438"/>
                    <a:pt x="7730" y="2438"/>
                    <a:pt x="7730" y="2438"/>
                  </a:cubicBezTo>
                  <a:cubicBezTo>
                    <a:pt x="7804" y="2370"/>
                    <a:pt x="7804" y="2370"/>
                    <a:pt x="7804" y="2370"/>
                  </a:cubicBezTo>
                  <a:cubicBezTo>
                    <a:pt x="7804" y="2370"/>
                    <a:pt x="7804" y="2370"/>
                    <a:pt x="7804" y="2370"/>
                  </a:cubicBezTo>
                  <a:cubicBezTo>
                    <a:pt x="7841" y="2438"/>
                    <a:pt x="7841" y="2438"/>
                    <a:pt x="7841" y="2438"/>
                  </a:cubicBezTo>
                  <a:cubicBezTo>
                    <a:pt x="7878" y="2370"/>
                    <a:pt x="7878" y="2370"/>
                    <a:pt x="7878" y="2370"/>
                  </a:cubicBezTo>
                  <a:cubicBezTo>
                    <a:pt x="7915" y="2370"/>
                    <a:pt x="7915" y="2370"/>
                    <a:pt x="7915" y="2370"/>
                  </a:cubicBezTo>
                  <a:cubicBezTo>
                    <a:pt x="7915" y="2505"/>
                    <a:pt x="7915" y="2505"/>
                    <a:pt x="7915" y="2505"/>
                  </a:cubicBezTo>
                  <a:cubicBezTo>
                    <a:pt x="7989" y="2505"/>
                    <a:pt x="7989" y="2505"/>
                    <a:pt x="7989" y="2505"/>
                  </a:cubicBezTo>
                  <a:cubicBezTo>
                    <a:pt x="8026" y="2438"/>
                    <a:pt x="8026" y="2438"/>
                    <a:pt x="8026" y="2438"/>
                  </a:cubicBezTo>
                  <a:cubicBezTo>
                    <a:pt x="8026" y="2438"/>
                    <a:pt x="8026" y="2438"/>
                    <a:pt x="8026" y="2438"/>
                  </a:cubicBezTo>
                  <a:cubicBezTo>
                    <a:pt x="8026" y="2505"/>
                    <a:pt x="8026" y="2505"/>
                    <a:pt x="8026" y="2505"/>
                  </a:cubicBezTo>
                  <a:cubicBezTo>
                    <a:pt x="8063" y="2505"/>
                    <a:pt x="8063" y="2505"/>
                    <a:pt x="8063" y="2505"/>
                  </a:cubicBezTo>
                  <a:cubicBezTo>
                    <a:pt x="8100" y="2573"/>
                    <a:pt x="8100" y="2573"/>
                    <a:pt x="8100" y="2573"/>
                  </a:cubicBezTo>
                  <a:cubicBezTo>
                    <a:pt x="8100" y="2573"/>
                    <a:pt x="8100" y="2573"/>
                    <a:pt x="8100" y="2573"/>
                  </a:cubicBezTo>
                  <a:cubicBezTo>
                    <a:pt x="8063" y="2641"/>
                    <a:pt x="8063" y="2641"/>
                    <a:pt x="8063" y="2641"/>
                  </a:cubicBezTo>
                  <a:cubicBezTo>
                    <a:pt x="8063" y="2641"/>
                    <a:pt x="8063" y="2641"/>
                    <a:pt x="8063" y="2641"/>
                  </a:cubicBezTo>
                  <a:cubicBezTo>
                    <a:pt x="8063" y="2708"/>
                    <a:pt x="8063" y="2708"/>
                    <a:pt x="8063" y="2708"/>
                  </a:cubicBezTo>
                  <a:cubicBezTo>
                    <a:pt x="8063" y="2776"/>
                    <a:pt x="8063" y="2776"/>
                    <a:pt x="8063" y="2776"/>
                  </a:cubicBezTo>
                  <a:cubicBezTo>
                    <a:pt x="8026" y="2844"/>
                    <a:pt x="8026" y="2844"/>
                    <a:pt x="8026" y="2844"/>
                  </a:cubicBezTo>
                  <a:cubicBezTo>
                    <a:pt x="7989" y="2844"/>
                    <a:pt x="7989" y="2844"/>
                    <a:pt x="7989" y="2844"/>
                  </a:cubicBezTo>
                  <a:cubicBezTo>
                    <a:pt x="7952" y="2912"/>
                    <a:pt x="7952" y="2912"/>
                    <a:pt x="7952" y="2912"/>
                  </a:cubicBezTo>
                  <a:cubicBezTo>
                    <a:pt x="7989" y="2912"/>
                    <a:pt x="7989" y="2912"/>
                    <a:pt x="7989" y="2912"/>
                  </a:cubicBezTo>
                  <a:cubicBezTo>
                    <a:pt x="8063" y="2912"/>
                    <a:pt x="8063" y="2912"/>
                    <a:pt x="8063" y="2912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844"/>
                    <a:pt x="8137" y="2844"/>
                    <a:pt x="8137" y="2844"/>
                  </a:cubicBezTo>
                  <a:cubicBezTo>
                    <a:pt x="8137" y="2912"/>
                    <a:pt x="8137" y="2912"/>
                    <a:pt x="8137" y="2912"/>
                  </a:cubicBezTo>
                  <a:cubicBezTo>
                    <a:pt x="8174" y="2912"/>
                    <a:pt x="8174" y="2912"/>
                    <a:pt x="8174" y="2912"/>
                  </a:cubicBezTo>
                  <a:cubicBezTo>
                    <a:pt x="8174" y="2844"/>
                    <a:pt x="8174" y="2844"/>
                    <a:pt x="8174" y="2844"/>
                  </a:cubicBezTo>
                  <a:cubicBezTo>
                    <a:pt x="8211" y="2776"/>
                    <a:pt x="8211" y="2776"/>
                    <a:pt x="8211" y="2776"/>
                  </a:cubicBezTo>
                  <a:cubicBezTo>
                    <a:pt x="8248" y="2844"/>
                    <a:pt x="8248" y="2844"/>
                    <a:pt x="8248" y="2844"/>
                  </a:cubicBezTo>
                  <a:cubicBezTo>
                    <a:pt x="8285" y="2776"/>
                    <a:pt x="8285" y="2776"/>
                    <a:pt x="8285" y="2776"/>
                  </a:cubicBezTo>
                  <a:cubicBezTo>
                    <a:pt x="8285" y="2776"/>
                    <a:pt x="8285" y="2776"/>
                    <a:pt x="8285" y="2776"/>
                  </a:cubicBezTo>
                  <a:cubicBezTo>
                    <a:pt x="8285" y="2708"/>
                    <a:pt x="8285" y="2708"/>
                    <a:pt x="8285" y="2708"/>
                  </a:cubicBezTo>
                  <a:cubicBezTo>
                    <a:pt x="8322" y="2776"/>
                    <a:pt x="8322" y="2776"/>
                    <a:pt x="8322" y="2776"/>
                  </a:cubicBezTo>
                  <a:cubicBezTo>
                    <a:pt x="8359" y="2708"/>
                    <a:pt x="8359" y="2708"/>
                    <a:pt x="8359" y="2708"/>
                  </a:cubicBezTo>
                  <a:cubicBezTo>
                    <a:pt x="8396" y="2844"/>
                    <a:pt x="8396" y="2844"/>
                    <a:pt x="8396" y="2844"/>
                  </a:cubicBezTo>
                  <a:cubicBezTo>
                    <a:pt x="8396" y="2844"/>
                    <a:pt x="8396" y="2844"/>
                    <a:pt x="8396" y="2844"/>
                  </a:cubicBezTo>
                  <a:cubicBezTo>
                    <a:pt x="8396" y="2979"/>
                    <a:pt x="8396" y="2979"/>
                    <a:pt x="8396" y="2979"/>
                  </a:cubicBezTo>
                  <a:cubicBezTo>
                    <a:pt x="8396" y="2979"/>
                    <a:pt x="8396" y="2979"/>
                    <a:pt x="8396" y="2979"/>
                  </a:cubicBezTo>
                  <a:cubicBezTo>
                    <a:pt x="8396" y="3047"/>
                    <a:pt x="8396" y="3047"/>
                    <a:pt x="8396" y="3047"/>
                  </a:cubicBezTo>
                  <a:cubicBezTo>
                    <a:pt x="8359" y="3115"/>
                    <a:pt x="8359" y="3115"/>
                    <a:pt x="8359" y="3115"/>
                  </a:cubicBezTo>
                  <a:cubicBezTo>
                    <a:pt x="8433" y="3250"/>
                    <a:pt x="8433" y="3250"/>
                    <a:pt x="8433" y="3250"/>
                  </a:cubicBezTo>
                  <a:cubicBezTo>
                    <a:pt x="8396" y="3250"/>
                    <a:pt x="8396" y="3250"/>
                    <a:pt x="8396" y="3250"/>
                  </a:cubicBezTo>
                  <a:cubicBezTo>
                    <a:pt x="8396" y="3318"/>
                    <a:pt x="8396" y="3318"/>
                    <a:pt x="8396" y="3318"/>
                  </a:cubicBezTo>
                  <a:cubicBezTo>
                    <a:pt x="8359" y="3318"/>
                    <a:pt x="8359" y="3318"/>
                    <a:pt x="8359" y="3318"/>
                  </a:cubicBezTo>
                  <a:cubicBezTo>
                    <a:pt x="8396" y="3318"/>
                    <a:pt x="8396" y="3318"/>
                    <a:pt x="8396" y="3318"/>
                  </a:cubicBezTo>
                  <a:cubicBezTo>
                    <a:pt x="8433" y="3318"/>
                    <a:pt x="8433" y="3318"/>
                    <a:pt x="8433" y="3318"/>
                  </a:cubicBezTo>
                  <a:cubicBezTo>
                    <a:pt x="8470" y="3250"/>
                    <a:pt x="8470" y="3250"/>
                    <a:pt x="8470" y="3250"/>
                  </a:cubicBezTo>
                  <a:cubicBezTo>
                    <a:pt x="8544" y="3250"/>
                    <a:pt x="8544" y="3250"/>
                    <a:pt x="8544" y="3250"/>
                  </a:cubicBezTo>
                  <a:cubicBezTo>
                    <a:pt x="8544" y="3182"/>
                    <a:pt x="8544" y="3182"/>
                    <a:pt x="8544" y="3182"/>
                  </a:cubicBezTo>
                  <a:cubicBezTo>
                    <a:pt x="8544" y="3047"/>
                    <a:pt x="8544" y="3047"/>
                    <a:pt x="8544" y="3047"/>
                  </a:cubicBezTo>
                  <a:cubicBezTo>
                    <a:pt x="8544" y="2979"/>
                    <a:pt x="8544" y="2979"/>
                    <a:pt x="8544" y="2979"/>
                  </a:cubicBezTo>
                  <a:cubicBezTo>
                    <a:pt x="8507" y="2979"/>
                    <a:pt x="8507" y="2979"/>
                    <a:pt x="8507" y="2979"/>
                  </a:cubicBezTo>
                  <a:cubicBezTo>
                    <a:pt x="8507" y="2979"/>
                    <a:pt x="8507" y="2979"/>
                    <a:pt x="8507" y="2979"/>
                  </a:cubicBezTo>
                  <a:cubicBezTo>
                    <a:pt x="8507" y="2912"/>
                    <a:pt x="8507" y="2912"/>
                    <a:pt x="8507" y="2912"/>
                  </a:cubicBezTo>
                  <a:cubicBezTo>
                    <a:pt x="8507" y="2912"/>
                    <a:pt x="8507" y="2912"/>
                    <a:pt x="8507" y="2912"/>
                  </a:cubicBezTo>
                  <a:cubicBezTo>
                    <a:pt x="8544" y="2912"/>
                    <a:pt x="8544" y="2912"/>
                    <a:pt x="8544" y="2912"/>
                  </a:cubicBezTo>
                  <a:cubicBezTo>
                    <a:pt x="8544" y="2912"/>
                    <a:pt x="8544" y="2912"/>
                    <a:pt x="8544" y="2912"/>
                  </a:cubicBezTo>
                  <a:cubicBezTo>
                    <a:pt x="8581" y="2912"/>
                    <a:pt x="8581" y="2912"/>
                    <a:pt x="8581" y="2912"/>
                  </a:cubicBezTo>
                  <a:cubicBezTo>
                    <a:pt x="8618" y="2912"/>
                    <a:pt x="8618" y="2912"/>
                    <a:pt x="8618" y="2912"/>
                  </a:cubicBezTo>
                  <a:cubicBezTo>
                    <a:pt x="8655" y="2844"/>
                    <a:pt x="8655" y="2844"/>
                    <a:pt x="8655" y="2844"/>
                  </a:cubicBezTo>
                  <a:cubicBezTo>
                    <a:pt x="8692" y="2844"/>
                    <a:pt x="8692" y="2844"/>
                    <a:pt x="8692" y="2844"/>
                  </a:cubicBezTo>
                  <a:cubicBezTo>
                    <a:pt x="8729" y="2844"/>
                    <a:pt x="8729" y="2844"/>
                    <a:pt x="8729" y="2844"/>
                  </a:cubicBezTo>
                  <a:cubicBezTo>
                    <a:pt x="8729" y="2776"/>
                    <a:pt x="8729" y="2776"/>
                    <a:pt x="8729" y="2776"/>
                  </a:cubicBezTo>
                  <a:cubicBezTo>
                    <a:pt x="8766" y="2708"/>
                    <a:pt x="8766" y="2708"/>
                    <a:pt x="8766" y="2708"/>
                  </a:cubicBezTo>
                  <a:cubicBezTo>
                    <a:pt x="8766" y="2776"/>
                    <a:pt x="8766" y="2776"/>
                    <a:pt x="8766" y="2776"/>
                  </a:cubicBezTo>
                  <a:cubicBezTo>
                    <a:pt x="8803" y="2708"/>
                    <a:pt x="8803" y="2708"/>
                    <a:pt x="8803" y="2708"/>
                  </a:cubicBezTo>
                  <a:cubicBezTo>
                    <a:pt x="8840" y="2708"/>
                    <a:pt x="8840" y="2708"/>
                    <a:pt x="8840" y="2708"/>
                  </a:cubicBezTo>
                  <a:cubicBezTo>
                    <a:pt x="8840" y="2708"/>
                    <a:pt x="8840" y="2708"/>
                    <a:pt x="8840" y="2708"/>
                  </a:cubicBezTo>
                  <a:cubicBezTo>
                    <a:pt x="8877" y="2708"/>
                    <a:pt x="8877" y="2708"/>
                    <a:pt x="8877" y="2708"/>
                  </a:cubicBezTo>
                  <a:cubicBezTo>
                    <a:pt x="8877" y="2708"/>
                    <a:pt x="8877" y="2708"/>
                    <a:pt x="8877" y="2708"/>
                  </a:cubicBezTo>
                  <a:cubicBezTo>
                    <a:pt x="8877" y="2776"/>
                    <a:pt x="8877" y="2776"/>
                    <a:pt x="8877" y="2776"/>
                  </a:cubicBezTo>
                  <a:cubicBezTo>
                    <a:pt x="8877" y="2844"/>
                    <a:pt x="8877" y="2844"/>
                    <a:pt x="8877" y="2844"/>
                  </a:cubicBezTo>
                  <a:cubicBezTo>
                    <a:pt x="8951" y="2776"/>
                    <a:pt x="8951" y="2776"/>
                    <a:pt x="8951" y="2776"/>
                  </a:cubicBezTo>
                  <a:cubicBezTo>
                    <a:pt x="8988" y="2844"/>
                    <a:pt x="8988" y="2844"/>
                    <a:pt x="8988" y="2844"/>
                  </a:cubicBezTo>
                  <a:cubicBezTo>
                    <a:pt x="8988" y="2844"/>
                    <a:pt x="8988" y="2844"/>
                    <a:pt x="8988" y="2844"/>
                  </a:cubicBezTo>
                  <a:cubicBezTo>
                    <a:pt x="9136" y="2979"/>
                    <a:pt x="9136" y="2979"/>
                    <a:pt x="9136" y="2979"/>
                  </a:cubicBezTo>
                  <a:cubicBezTo>
                    <a:pt x="9173" y="2979"/>
                    <a:pt x="9173" y="2979"/>
                    <a:pt x="9173" y="2979"/>
                  </a:cubicBezTo>
                  <a:cubicBezTo>
                    <a:pt x="9173" y="3047"/>
                    <a:pt x="9173" y="3047"/>
                    <a:pt x="9173" y="3047"/>
                  </a:cubicBezTo>
                  <a:cubicBezTo>
                    <a:pt x="9173" y="3047"/>
                    <a:pt x="9173" y="3047"/>
                    <a:pt x="9173" y="3047"/>
                  </a:cubicBezTo>
                  <a:cubicBezTo>
                    <a:pt x="9210" y="3182"/>
                    <a:pt x="9210" y="3182"/>
                    <a:pt x="9210" y="3182"/>
                  </a:cubicBezTo>
                  <a:cubicBezTo>
                    <a:pt x="9247" y="3182"/>
                    <a:pt x="9247" y="3182"/>
                    <a:pt x="9247" y="3182"/>
                  </a:cubicBezTo>
                  <a:cubicBezTo>
                    <a:pt x="9247" y="3115"/>
                    <a:pt x="9247" y="3115"/>
                    <a:pt x="9247" y="3115"/>
                  </a:cubicBezTo>
                  <a:cubicBezTo>
                    <a:pt x="9247" y="3115"/>
                    <a:pt x="9247" y="3115"/>
                    <a:pt x="9247" y="3115"/>
                  </a:cubicBezTo>
                  <a:cubicBezTo>
                    <a:pt x="9284" y="3047"/>
                    <a:pt x="9284" y="3047"/>
                    <a:pt x="9284" y="3047"/>
                  </a:cubicBezTo>
                  <a:cubicBezTo>
                    <a:pt x="9247" y="3047"/>
                    <a:pt x="9247" y="3047"/>
                    <a:pt x="9247" y="3047"/>
                  </a:cubicBezTo>
                  <a:cubicBezTo>
                    <a:pt x="9210" y="3047"/>
                    <a:pt x="9210" y="3047"/>
                    <a:pt x="9210" y="3047"/>
                  </a:cubicBezTo>
                  <a:cubicBezTo>
                    <a:pt x="9210" y="2979"/>
                    <a:pt x="9210" y="2979"/>
                    <a:pt x="9210" y="2979"/>
                  </a:cubicBezTo>
                  <a:cubicBezTo>
                    <a:pt x="9247" y="2979"/>
                    <a:pt x="9247" y="2979"/>
                    <a:pt x="9247" y="2979"/>
                  </a:cubicBezTo>
                  <a:cubicBezTo>
                    <a:pt x="9247" y="2979"/>
                    <a:pt x="9247" y="2979"/>
                    <a:pt x="9247" y="2979"/>
                  </a:cubicBezTo>
                  <a:cubicBezTo>
                    <a:pt x="9284" y="2979"/>
                    <a:pt x="9284" y="2979"/>
                    <a:pt x="9284" y="2979"/>
                  </a:cubicBezTo>
                  <a:cubicBezTo>
                    <a:pt x="9321" y="3047"/>
                    <a:pt x="9321" y="3047"/>
                    <a:pt x="9321" y="3047"/>
                  </a:cubicBezTo>
                  <a:cubicBezTo>
                    <a:pt x="9321" y="3115"/>
                    <a:pt x="9321" y="3115"/>
                    <a:pt x="9321" y="3115"/>
                  </a:cubicBezTo>
                  <a:cubicBezTo>
                    <a:pt x="9358" y="3182"/>
                    <a:pt x="9358" y="3182"/>
                    <a:pt x="9358" y="3182"/>
                  </a:cubicBezTo>
                  <a:cubicBezTo>
                    <a:pt x="9358" y="3250"/>
                    <a:pt x="9358" y="3250"/>
                    <a:pt x="9358" y="3250"/>
                  </a:cubicBezTo>
                  <a:cubicBezTo>
                    <a:pt x="9395" y="3250"/>
                    <a:pt x="9395" y="3250"/>
                    <a:pt x="9395" y="3250"/>
                  </a:cubicBezTo>
                  <a:cubicBezTo>
                    <a:pt x="9395" y="3250"/>
                    <a:pt x="9395" y="3250"/>
                    <a:pt x="9395" y="3250"/>
                  </a:cubicBezTo>
                  <a:cubicBezTo>
                    <a:pt x="9395" y="3182"/>
                    <a:pt x="9395" y="3182"/>
                    <a:pt x="9395" y="3182"/>
                  </a:cubicBezTo>
                  <a:cubicBezTo>
                    <a:pt x="9432" y="3250"/>
                    <a:pt x="9432" y="3250"/>
                    <a:pt x="9432" y="3250"/>
                  </a:cubicBezTo>
                  <a:cubicBezTo>
                    <a:pt x="9468" y="3318"/>
                    <a:pt x="9468" y="3318"/>
                    <a:pt x="9468" y="3318"/>
                  </a:cubicBezTo>
                  <a:cubicBezTo>
                    <a:pt x="9468" y="3318"/>
                    <a:pt x="9468" y="3318"/>
                    <a:pt x="9468" y="3318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32" y="3386"/>
                    <a:pt x="9432" y="3386"/>
                    <a:pt x="9432" y="3386"/>
                  </a:cubicBezTo>
                  <a:cubicBezTo>
                    <a:pt x="9432" y="3386"/>
                    <a:pt x="9432" y="3386"/>
                    <a:pt x="9432" y="3386"/>
                  </a:cubicBezTo>
                  <a:cubicBezTo>
                    <a:pt x="9395" y="3386"/>
                    <a:pt x="9395" y="3386"/>
                    <a:pt x="9395" y="3386"/>
                  </a:cubicBezTo>
                  <a:cubicBezTo>
                    <a:pt x="9358" y="3318"/>
                    <a:pt x="9358" y="3318"/>
                    <a:pt x="9358" y="3318"/>
                  </a:cubicBezTo>
                  <a:cubicBezTo>
                    <a:pt x="9284" y="3318"/>
                    <a:pt x="9284" y="3318"/>
                    <a:pt x="9284" y="3318"/>
                  </a:cubicBezTo>
                  <a:cubicBezTo>
                    <a:pt x="9284" y="3318"/>
                    <a:pt x="9284" y="3318"/>
                    <a:pt x="9284" y="3318"/>
                  </a:cubicBezTo>
                  <a:cubicBezTo>
                    <a:pt x="9321" y="3386"/>
                    <a:pt x="9321" y="3386"/>
                    <a:pt x="9321" y="3386"/>
                  </a:cubicBezTo>
                  <a:cubicBezTo>
                    <a:pt x="9358" y="3386"/>
                    <a:pt x="9358" y="3386"/>
                    <a:pt x="9358" y="3386"/>
                  </a:cubicBezTo>
                  <a:cubicBezTo>
                    <a:pt x="9358" y="3453"/>
                    <a:pt x="9358" y="3453"/>
                    <a:pt x="9358" y="3453"/>
                  </a:cubicBezTo>
                  <a:cubicBezTo>
                    <a:pt x="9358" y="3453"/>
                    <a:pt x="9358" y="3453"/>
                    <a:pt x="9358" y="3453"/>
                  </a:cubicBezTo>
                  <a:cubicBezTo>
                    <a:pt x="9395" y="3521"/>
                    <a:pt x="9395" y="3521"/>
                    <a:pt x="9395" y="3521"/>
                  </a:cubicBezTo>
                  <a:cubicBezTo>
                    <a:pt x="9395" y="3521"/>
                    <a:pt x="9395" y="3521"/>
                    <a:pt x="9395" y="3521"/>
                  </a:cubicBezTo>
                  <a:cubicBezTo>
                    <a:pt x="9432" y="3521"/>
                    <a:pt x="9432" y="3521"/>
                    <a:pt x="9432" y="3521"/>
                  </a:cubicBezTo>
                  <a:cubicBezTo>
                    <a:pt x="9432" y="3453"/>
                    <a:pt x="9432" y="3453"/>
                    <a:pt x="9432" y="3453"/>
                  </a:cubicBezTo>
                  <a:cubicBezTo>
                    <a:pt x="9432" y="3453"/>
                    <a:pt x="9432" y="3453"/>
                    <a:pt x="9432" y="3453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521"/>
                    <a:pt x="9468" y="3521"/>
                    <a:pt x="9468" y="3521"/>
                  </a:cubicBezTo>
                  <a:cubicBezTo>
                    <a:pt x="9505" y="3521"/>
                    <a:pt x="9505" y="3521"/>
                    <a:pt x="9505" y="3521"/>
                  </a:cubicBezTo>
                  <a:cubicBezTo>
                    <a:pt x="9505" y="3521"/>
                    <a:pt x="9505" y="3521"/>
                    <a:pt x="9505" y="3521"/>
                  </a:cubicBezTo>
                  <a:cubicBezTo>
                    <a:pt x="9542" y="3521"/>
                    <a:pt x="9542" y="3521"/>
                    <a:pt x="9542" y="3521"/>
                  </a:cubicBezTo>
                  <a:cubicBezTo>
                    <a:pt x="9505" y="3589"/>
                    <a:pt x="9505" y="3589"/>
                    <a:pt x="9505" y="3589"/>
                  </a:cubicBezTo>
                  <a:cubicBezTo>
                    <a:pt x="9542" y="3656"/>
                    <a:pt x="9542" y="3656"/>
                    <a:pt x="9542" y="3656"/>
                  </a:cubicBezTo>
                  <a:cubicBezTo>
                    <a:pt x="9542" y="3724"/>
                    <a:pt x="9542" y="3724"/>
                    <a:pt x="9542" y="3724"/>
                  </a:cubicBezTo>
                  <a:cubicBezTo>
                    <a:pt x="9542" y="3860"/>
                    <a:pt x="9542" y="3860"/>
                    <a:pt x="9542" y="3860"/>
                  </a:cubicBezTo>
                  <a:cubicBezTo>
                    <a:pt x="9542" y="3927"/>
                    <a:pt x="9542" y="3927"/>
                    <a:pt x="9542" y="3927"/>
                  </a:cubicBezTo>
                  <a:cubicBezTo>
                    <a:pt x="9505" y="3927"/>
                    <a:pt x="9505" y="3927"/>
                    <a:pt x="9505" y="3927"/>
                  </a:cubicBezTo>
                  <a:cubicBezTo>
                    <a:pt x="9505" y="3995"/>
                    <a:pt x="9505" y="3995"/>
                    <a:pt x="9505" y="3995"/>
                  </a:cubicBezTo>
                  <a:cubicBezTo>
                    <a:pt x="9505" y="4063"/>
                    <a:pt x="9505" y="4063"/>
                    <a:pt x="9505" y="4063"/>
                  </a:cubicBezTo>
                  <a:cubicBezTo>
                    <a:pt x="9505" y="4130"/>
                    <a:pt x="9505" y="4130"/>
                    <a:pt x="9505" y="4130"/>
                  </a:cubicBezTo>
                  <a:cubicBezTo>
                    <a:pt x="9505" y="4130"/>
                    <a:pt x="9505" y="4130"/>
                    <a:pt x="9505" y="4130"/>
                  </a:cubicBezTo>
                  <a:cubicBezTo>
                    <a:pt x="9505" y="4198"/>
                    <a:pt x="9505" y="4198"/>
                    <a:pt x="9505" y="4198"/>
                  </a:cubicBezTo>
                  <a:cubicBezTo>
                    <a:pt x="9505" y="4198"/>
                    <a:pt x="9505" y="4198"/>
                    <a:pt x="9505" y="4198"/>
                  </a:cubicBezTo>
                  <a:cubicBezTo>
                    <a:pt x="9468" y="4266"/>
                    <a:pt x="9468" y="4266"/>
                    <a:pt x="9468" y="4266"/>
                  </a:cubicBezTo>
                  <a:cubicBezTo>
                    <a:pt x="9468" y="4334"/>
                    <a:pt x="9468" y="4334"/>
                    <a:pt x="9468" y="4334"/>
                  </a:cubicBezTo>
                  <a:cubicBezTo>
                    <a:pt x="9468" y="4334"/>
                    <a:pt x="9468" y="4334"/>
                    <a:pt x="9468" y="4334"/>
                  </a:cubicBezTo>
                  <a:cubicBezTo>
                    <a:pt x="9432" y="4401"/>
                    <a:pt x="9432" y="4401"/>
                    <a:pt x="9432" y="4401"/>
                  </a:cubicBezTo>
                  <a:cubicBezTo>
                    <a:pt x="9432" y="4469"/>
                    <a:pt x="9432" y="4469"/>
                    <a:pt x="9432" y="4469"/>
                  </a:cubicBezTo>
                  <a:cubicBezTo>
                    <a:pt x="9432" y="4469"/>
                    <a:pt x="9432" y="4469"/>
                    <a:pt x="9432" y="4469"/>
                  </a:cubicBezTo>
                  <a:cubicBezTo>
                    <a:pt x="9432" y="4537"/>
                    <a:pt x="9432" y="4537"/>
                    <a:pt x="9432" y="4537"/>
                  </a:cubicBezTo>
                  <a:cubicBezTo>
                    <a:pt x="9395" y="4537"/>
                    <a:pt x="9395" y="4537"/>
                    <a:pt x="9395" y="4537"/>
                  </a:cubicBezTo>
                  <a:cubicBezTo>
                    <a:pt x="9358" y="4604"/>
                    <a:pt x="9358" y="4604"/>
                    <a:pt x="9358" y="4604"/>
                  </a:cubicBezTo>
                  <a:cubicBezTo>
                    <a:pt x="9321" y="4604"/>
                    <a:pt x="9321" y="4604"/>
                    <a:pt x="9321" y="4604"/>
                  </a:cubicBezTo>
                  <a:cubicBezTo>
                    <a:pt x="9358" y="4604"/>
                    <a:pt x="9358" y="4604"/>
                    <a:pt x="9358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432" y="4672"/>
                    <a:pt x="9432" y="4672"/>
                    <a:pt x="9432" y="4672"/>
                  </a:cubicBezTo>
                  <a:cubicBezTo>
                    <a:pt x="9395" y="4740"/>
                    <a:pt x="9395" y="4740"/>
                    <a:pt x="9395" y="4740"/>
                  </a:cubicBezTo>
                  <a:cubicBezTo>
                    <a:pt x="9358" y="4808"/>
                    <a:pt x="9358" y="4808"/>
                    <a:pt x="9358" y="4808"/>
                  </a:cubicBezTo>
                  <a:cubicBezTo>
                    <a:pt x="9358" y="4943"/>
                    <a:pt x="9358" y="4943"/>
                    <a:pt x="9358" y="4943"/>
                  </a:cubicBezTo>
                  <a:cubicBezTo>
                    <a:pt x="9358" y="5011"/>
                    <a:pt x="9358" y="5011"/>
                    <a:pt x="9358" y="5011"/>
                  </a:cubicBezTo>
                  <a:cubicBezTo>
                    <a:pt x="9358" y="5078"/>
                    <a:pt x="9358" y="5078"/>
                    <a:pt x="9358" y="5078"/>
                  </a:cubicBezTo>
                  <a:cubicBezTo>
                    <a:pt x="9358" y="5146"/>
                    <a:pt x="9358" y="5146"/>
                    <a:pt x="9358" y="5146"/>
                  </a:cubicBezTo>
                  <a:cubicBezTo>
                    <a:pt x="9321" y="5214"/>
                    <a:pt x="9321" y="5214"/>
                    <a:pt x="9321" y="5214"/>
                  </a:cubicBezTo>
                  <a:cubicBezTo>
                    <a:pt x="9284" y="5214"/>
                    <a:pt x="9284" y="5214"/>
                    <a:pt x="9284" y="5214"/>
                  </a:cubicBezTo>
                  <a:cubicBezTo>
                    <a:pt x="9284" y="5214"/>
                    <a:pt x="9284" y="5214"/>
                    <a:pt x="9284" y="5214"/>
                  </a:cubicBezTo>
                  <a:cubicBezTo>
                    <a:pt x="9247" y="5214"/>
                    <a:pt x="9247" y="5214"/>
                    <a:pt x="9247" y="5214"/>
                  </a:cubicBezTo>
                  <a:cubicBezTo>
                    <a:pt x="9284" y="5282"/>
                    <a:pt x="9284" y="5282"/>
                    <a:pt x="9284" y="5282"/>
                  </a:cubicBezTo>
                  <a:cubicBezTo>
                    <a:pt x="9284" y="5349"/>
                    <a:pt x="9284" y="5349"/>
                    <a:pt x="9284" y="5349"/>
                  </a:cubicBezTo>
                  <a:cubicBezTo>
                    <a:pt x="9284" y="5417"/>
                    <a:pt x="9284" y="5417"/>
                    <a:pt x="9284" y="5417"/>
                  </a:cubicBezTo>
                  <a:cubicBezTo>
                    <a:pt x="9247" y="5417"/>
                    <a:pt x="9247" y="5417"/>
                    <a:pt x="9247" y="5417"/>
                  </a:cubicBezTo>
                  <a:cubicBezTo>
                    <a:pt x="9210" y="5552"/>
                    <a:pt x="9210" y="5552"/>
                    <a:pt x="9210" y="5552"/>
                  </a:cubicBezTo>
                  <a:cubicBezTo>
                    <a:pt x="9247" y="5620"/>
                    <a:pt x="9247" y="5620"/>
                    <a:pt x="9247" y="5620"/>
                  </a:cubicBezTo>
                  <a:cubicBezTo>
                    <a:pt x="9247" y="5688"/>
                    <a:pt x="9247" y="5688"/>
                    <a:pt x="9247" y="5688"/>
                  </a:cubicBezTo>
                  <a:cubicBezTo>
                    <a:pt x="9247" y="5688"/>
                    <a:pt x="9247" y="5688"/>
                    <a:pt x="9247" y="5688"/>
                  </a:cubicBezTo>
                  <a:cubicBezTo>
                    <a:pt x="9247" y="5755"/>
                    <a:pt x="9247" y="5755"/>
                    <a:pt x="9247" y="5755"/>
                  </a:cubicBezTo>
                  <a:cubicBezTo>
                    <a:pt x="9247" y="5755"/>
                    <a:pt x="9247" y="5755"/>
                    <a:pt x="9247" y="5755"/>
                  </a:cubicBezTo>
                  <a:cubicBezTo>
                    <a:pt x="9247" y="5891"/>
                    <a:pt x="9247" y="5891"/>
                    <a:pt x="9247" y="5891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47" y="5959"/>
                    <a:pt x="9247" y="5959"/>
                    <a:pt x="9247" y="5959"/>
                  </a:cubicBezTo>
                  <a:cubicBezTo>
                    <a:pt x="9284" y="5891"/>
                    <a:pt x="9284" y="5891"/>
                    <a:pt x="9284" y="5891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321" y="5755"/>
                    <a:pt x="9321" y="5755"/>
                    <a:pt x="9321" y="5755"/>
                  </a:cubicBezTo>
                  <a:cubicBezTo>
                    <a:pt x="9358" y="5755"/>
                    <a:pt x="9358" y="5755"/>
                    <a:pt x="9358" y="5755"/>
                  </a:cubicBezTo>
                  <a:cubicBezTo>
                    <a:pt x="9321" y="5755"/>
                    <a:pt x="9321" y="5755"/>
                    <a:pt x="9321" y="5755"/>
                  </a:cubicBezTo>
                  <a:cubicBezTo>
                    <a:pt x="9284" y="5688"/>
                    <a:pt x="9284" y="5688"/>
                    <a:pt x="9284" y="5688"/>
                  </a:cubicBezTo>
                  <a:cubicBezTo>
                    <a:pt x="9247" y="5620"/>
                    <a:pt x="9247" y="5620"/>
                    <a:pt x="9247" y="5620"/>
                  </a:cubicBezTo>
                  <a:cubicBezTo>
                    <a:pt x="9284" y="5552"/>
                    <a:pt x="9284" y="5552"/>
                    <a:pt x="9284" y="5552"/>
                  </a:cubicBezTo>
                  <a:cubicBezTo>
                    <a:pt x="9321" y="5552"/>
                    <a:pt x="9321" y="5552"/>
                    <a:pt x="9321" y="5552"/>
                  </a:cubicBezTo>
                  <a:cubicBezTo>
                    <a:pt x="9395" y="5485"/>
                    <a:pt x="9395" y="5485"/>
                    <a:pt x="9395" y="5485"/>
                  </a:cubicBezTo>
                  <a:cubicBezTo>
                    <a:pt x="9432" y="5417"/>
                    <a:pt x="9432" y="5417"/>
                    <a:pt x="9432" y="5417"/>
                  </a:cubicBezTo>
                  <a:cubicBezTo>
                    <a:pt x="9468" y="5417"/>
                    <a:pt x="9468" y="5417"/>
                    <a:pt x="9468" y="5417"/>
                  </a:cubicBezTo>
                  <a:cubicBezTo>
                    <a:pt x="9468" y="5417"/>
                    <a:pt x="9468" y="5417"/>
                    <a:pt x="9468" y="5417"/>
                  </a:cubicBezTo>
                  <a:cubicBezTo>
                    <a:pt x="9468" y="5349"/>
                    <a:pt x="9468" y="5349"/>
                    <a:pt x="9468" y="5349"/>
                  </a:cubicBezTo>
                  <a:cubicBezTo>
                    <a:pt x="9505" y="5282"/>
                    <a:pt x="9505" y="5282"/>
                    <a:pt x="9505" y="5282"/>
                  </a:cubicBezTo>
                  <a:cubicBezTo>
                    <a:pt x="9542" y="5214"/>
                    <a:pt x="9542" y="5214"/>
                    <a:pt x="9542" y="5214"/>
                  </a:cubicBezTo>
                  <a:cubicBezTo>
                    <a:pt x="9505" y="5214"/>
                    <a:pt x="9505" y="5214"/>
                    <a:pt x="9505" y="5214"/>
                  </a:cubicBezTo>
                  <a:cubicBezTo>
                    <a:pt x="9505" y="5146"/>
                    <a:pt x="9505" y="5146"/>
                    <a:pt x="9505" y="5146"/>
                  </a:cubicBezTo>
                  <a:cubicBezTo>
                    <a:pt x="9542" y="5214"/>
                    <a:pt x="9542" y="5214"/>
                    <a:pt x="9542" y="5214"/>
                  </a:cubicBezTo>
                  <a:cubicBezTo>
                    <a:pt x="9579" y="5214"/>
                    <a:pt x="9579" y="5214"/>
                    <a:pt x="9579" y="5214"/>
                  </a:cubicBezTo>
                  <a:cubicBezTo>
                    <a:pt x="9616" y="5146"/>
                    <a:pt x="9616" y="5146"/>
                    <a:pt x="9616" y="5146"/>
                  </a:cubicBezTo>
                  <a:cubicBezTo>
                    <a:pt x="9616" y="5078"/>
                    <a:pt x="9616" y="5078"/>
                    <a:pt x="9616" y="5078"/>
                  </a:cubicBezTo>
                  <a:cubicBezTo>
                    <a:pt x="9653" y="5011"/>
                    <a:pt x="9653" y="5011"/>
                    <a:pt x="9653" y="5011"/>
                  </a:cubicBezTo>
                  <a:cubicBezTo>
                    <a:pt x="9653" y="4943"/>
                    <a:pt x="9653" y="4943"/>
                    <a:pt x="9653" y="4943"/>
                  </a:cubicBezTo>
                  <a:cubicBezTo>
                    <a:pt x="9653" y="4875"/>
                    <a:pt x="9653" y="4875"/>
                    <a:pt x="9653" y="4875"/>
                  </a:cubicBezTo>
                  <a:cubicBezTo>
                    <a:pt x="9579" y="4943"/>
                    <a:pt x="9579" y="4943"/>
                    <a:pt x="9579" y="4943"/>
                  </a:cubicBezTo>
                  <a:cubicBezTo>
                    <a:pt x="9579" y="5011"/>
                    <a:pt x="9579" y="5011"/>
                    <a:pt x="9579" y="5011"/>
                  </a:cubicBezTo>
                  <a:cubicBezTo>
                    <a:pt x="9542" y="5078"/>
                    <a:pt x="9542" y="5078"/>
                    <a:pt x="9542" y="5078"/>
                  </a:cubicBezTo>
                  <a:cubicBezTo>
                    <a:pt x="9505" y="5011"/>
                    <a:pt x="9505" y="5011"/>
                    <a:pt x="9505" y="5011"/>
                  </a:cubicBezTo>
                  <a:cubicBezTo>
                    <a:pt x="9468" y="4943"/>
                    <a:pt x="9468" y="4943"/>
                    <a:pt x="9468" y="4943"/>
                  </a:cubicBezTo>
                  <a:cubicBezTo>
                    <a:pt x="9505" y="4875"/>
                    <a:pt x="9505" y="4875"/>
                    <a:pt x="9505" y="4875"/>
                  </a:cubicBezTo>
                  <a:cubicBezTo>
                    <a:pt x="9505" y="4808"/>
                    <a:pt x="9505" y="4808"/>
                    <a:pt x="9505" y="4808"/>
                  </a:cubicBezTo>
                  <a:cubicBezTo>
                    <a:pt x="9542" y="4740"/>
                    <a:pt x="9542" y="4740"/>
                    <a:pt x="9542" y="4740"/>
                  </a:cubicBezTo>
                  <a:cubicBezTo>
                    <a:pt x="9579" y="4740"/>
                    <a:pt x="9579" y="4740"/>
                    <a:pt x="9579" y="4740"/>
                  </a:cubicBezTo>
                  <a:cubicBezTo>
                    <a:pt x="9616" y="4808"/>
                    <a:pt x="9616" y="4808"/>
                    <a:pt x="9616" y="4808"/>
                  </a:cubicBezTo>
                  <a:cubicBezTo>
                    <a:pt x="9653" y="4808"/>
                    <a:pt x="9653" y="4808"/>
                    <a:pt x="9653" y="4808"/>
                  </a:cubicBezTo>
                  <a:cubicBezTo>
                    <a:pt x="9653" y="4740"/>
                    <a:pt x="9653" y="4740"/>
                    <a:pt x="9653" y="4740"/>
                  </a:cubicBezTo>
                  <a:cubicBezTo>
                    <a:pt x="9690" y="4672"/>
                    <a:pt x="9690" y="4672"/>
                    <a:pt x="9690" y="4672"/>
                  </a:cubicBezTo>
                  <a:cubicBezTo>
                    <a:pt x="9690" y="4740"/>
                    <a:pt x="9690" y="4740"/>
                    <a:pt x="9690" y="4740"/>
                  </a:cubicBezTo>
                  <a:cubicBezTo>
                    <a:pt x="9690" y="4740"/>
                    <a:pt x="9690" y="4740"/>
                    <a:pt x="9690" y="4740"/>
                  </a:cubicBezTo>
                  <a:cubicBezTo>
                    <a:pt x="9690" y="4808"/>
                    <a:pt x="9690" y="4808"/>
                    <a:pt x="9690" y="4808"/>
                  </a:cubicBezTo>
                  <a:cubicBezTo>
                    <a:pt x="9764" y="4943"/>
                    <a:pt x="9764" y="4943"/>
                    <a:pt x="9764" y="4943"/>
                  </a:cubicBezTo>
                  <a:cubicBezTo>
                    <a:pt x="9801" y="4943"/>
                    <a:pt x="9801" y="4943"/>
                    <a:pt x="9801" y="4943"/>
                  </a:cubicBezTo>
                  <a:cubicBezTo>
                    <a:pt x="9838" y="4943"/>
                    <a:pt x="9838" y="4943"/>
                    <a:pt x="9838" y="4943"/>
                  </a:cubicBezTo>
                  <a:cubicBezTo>
                    <a:pt x="9912" y="4875"/>
                    <a:pt x="9912" y="4875"/>
                    <a:pt x="9912" y="4875"/>
                  </a:cubicBezTo>
                  <a:cubicBezTo>
                    <a:pt x="9912" y="4875"/>
                    <a:pt x="9912" y="4875"/>
                    <a:pt x="9912" y="4875"/>
                  </a:cubicBezTo>
                  <a:cubicBezTo>
                    <a:pt x="9912" y="4808"/>
                    <a:pt x="9912" y="4808"/>
                    <a:pt x="9912" y="4808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949" y="4740"/>
                    <a:pt x="9949" y="4740"/>
                    <a:pt x="9949" y="4740"/>
                  </a:cubicBezTo>
                  <a:cubicBezTo>
                    <a:pt x="9986" y="4808"/>
                    <a:pt x="9986" y="4808"/>
                    <a:pt x="9986" y="4808"/>
                  </a:cubicBezTo>
                  <a:cubicBezTo>
                    <a:pt x="10023" y="4808"/>
                    <a:pt x="10023" y="4808"/>
                    <a:pt x="10023" y="4808"/>
                  </a:cubicBezTo>
                  <a:cubicBezTo>
                    <a:pt x="9986" y="4875"/>
                    <a:pt x="9986" y="4875"/>
                    <a:pt x="9986" y="4875"/>
                  </a:cubicBezTo>
                  <a:cubicBezTo>
                    <a:pt x="10023" y="4875"/>
                    <a:pt x="10023" y="4875"/>
                    <a:pt x="10023" y="4875"/>
                  </a:cubicBezTo>
                  <a:cubicBezTo>
                    <a:pt x="10060" y="4943"/>
                    <a:pt x="10060" y="4943"/>
                    <a:pt x="10060" y="4943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97" y="5011"/>
                    <a:pt x="10097" y="5011"/>
                    <a:pt x="10097" y="5011"/>
                  </a:cubicBezTo>
                  <a:cubicBezTo>
                    <a:pt x="10097" y="5011"/>
                    <a:pt x="10097" y="5011"/>
                    <a:pt x="10097" y="5011"/>
                  </a:cubicBezTo>
                  <a:cubicBezTo>
                    <a:pt x="10134" y="4943"/>
                    <a:pt x="10134" y="4943"/>
                    <a:pt x="10134" y="4943"/>
                  </a:cubicBezTo>
                  <a:cubicBezTo>
                    <a:pt x="10134" y="4943"/>
                    <a:pt x="10134" y="4943"/>
                    <a:pt x="10134" y="4943"/>
                  </a:cubicBezTo>
                  <a:cubicBezTo>
                    <a:pt x="10097" y="4943"/>
                    <a:pt x="10097" y="4943"/>
                    <a:pt x="10097" y="4943"/>
                  </a:cubicBezTo>
                  <a:cubicBezTo>
                    <a:pt x="10060" y="4943"/>
                    <a:pt x="10060" y="4943"/>
                    <a:pt x="10060" y="4943"/>
                  </a:cubicBezTo>
                  <a:cubicBezTo>
                    <a:pt x="10060" y="4875"/>
                    <a:pt x="10060" y="4875"/>
                    <a:pt x="10060" y="4875"/>
                  </a:cubicBezTo>
                  <a:cubicBezTo>
                    <a:pt x="10097" y="4808"/>
                    <a:pt x="10097" y="4808"/>
                    <a:pt x="10097" y="4808"/>
                  </a:cubicBezTo>
                  <a:cubicBezTo>
                    <a:pt x="10134" y="4808"/>
                    <a:pt x="10134" y="4808"/>
                    <a:pt x="10134" y="4808"/>
                  </a:cubicBezTo>
                  <a:cubicBezTo>
                    <a:pt x="10134" y="4740"/>
                    <a:pt x="10134" y="4740"/>
                    <a:pt x="10134" y="4740"/>
                  </a:cubicBezTo>
                  <a:cubicBezTo>
                    <a:pt x="10171" y="4740"/>
                    <a:pt x="10171" y="4740"/>
                    <a:pt x="10171" y="4740"/>
                  </a:cubicBezTo>
                  <a:cubicBezTo>
                    <a:pt x="10171" y="4740"/>
                    <a:pt x="10171" y="4740"/>
                    <a:pt x="10171" y="4740"/>
                  </a:cubicBezTo>
                  <a:cubicBezTo>
                    <a:pt x="10245" y="4672"/>
                    <a:pt x="10245" y="4672"/>
                    <a:pt x="10245" y="4672"/>
                  </a:cubicBezTo>
                  <a:cubicBezTo>
                    <a:pt x="10356" y="4672"/>
                    <a:pt x="10356" y="4672"/>
                    <a:pt x="10356" y="4672"/>
                  </a:cubicBezTo>
                  <a:cubicBezTo>
                    <a:pt x="10467" y="4604"/>
                    <a:pt x="10467" y="4604"/>
                    <a:pt x="10467" y="4604"/>
                  </a:cubicBezTo>
                  <a:cubicBezTo>
                    <a:pt x="10578" y="4537"/>
                    <a:pt x="10578" y="4537"/>
                    <a:pt x="10578" y="4537"/>
                  </a:cubicBezTo>
                  <a:cubicBezTo>
                    <a:pt x="10615" y="4537"/>
                    <a:pt x="10615" y="4537"/>
                    <a:pt x="10615" y="4537"/>
                  </a:cubicBezTo>
                  <a:cubicBezTo>
                    <a:pt x="10689" y="4604"/>
                    <a:pt x="10689" y="4604"/>
                    <a:pt x="10689" y="4604"/>
                  </a:cubicBezTo>
                  <a:cubicBezTo>
                    <a:pt x="10689" y="4604"/>
                    <a:pt x="10689" y="4604"/>
                    <a:pt x="10689" y="4604"/>
                  </a:cubicBezTo>
                  <a:cubicBezTo>
                    <a:pt x="10652" y="4672"/>
                    <a:pt x="10652" y="4672"/>
                    <a:pt x="10652" y="4672"/>
                  </a:cubicBezTo>
                  <a:cubicBezTo>
                    <a:pt x="10652" y="4672"/>
                    <a:pt x="10652" y="4672"/>
                    <a:pt x="10652" y="4672"/>
                  </a:cubicBezTo>
                  <a:cubicBezTo>
                    <a:pt x="10652" y="4808"/>
                    <a:pt x="10652" y="4808"/>
                    <a:pt x="10652" y="4808"/>
                  </a:cubicBezTo>
                  <a:cubicBezTo>
                    <a:pt x="10689" y="4875"/>
                    <a:pt x="10689" y="4875"/>
                    <a:pt x="10689" y="4875"/>
                  </a:cubicBezTo>
                  <a:cubicBezTo>
                    <a:pt x="10837" y="4875"/>
                    <a:pt x="10837" y="4875"/>
                    <a:pt x="10837" y="4875"/>
                  </a:cubicBezTo>
                  <a:cubicBezTo>
                    <a:pt x="10874" y="4875"/>
                    <a:pt x="10874" y="4875"/>
                    <a:pt x="10874" y="4875"/>
                  </a:cubicBezTo>
                  <a:cubicBezTo>
                    <a:pt x="10874" y="4875"/>
                    <a:pt x="10874" y="4875"/>
                    <a:pt x="10874" y="4875"/>
                  </a:cubicBezTo>
                  <a:cubicBezTo>
                    <a:pt x="10948" y="4875"/>
                    <a:pt x="10948" y="4875"/>
                    <a:pt x="10948" y="4875"/>
                  </a:cubicBezTo>
                  <a:cubicBezTo>
                    <a:pt x="10985" y="4875"/>
                    <a:pt x="10985" y="4875"/>
                    <a:pt x="10985" y="4875"/>
                  </a:cubicBezTo>
                  <a:cubicBezTo>
                    <a:pt x="11096" y="4875"/>
                    <a:pt x="11096" y="4875"/>
                    <a:pt x="11096" y="4875"/>
                  </a:cubicBezTo>
                  <a:cubicBezTo>
                    <a:pt x="11170" y="4808"/>
                    <a:pt x="11170" y="4808"/>
                    <a:pt x="11170" y="4808"/>
                  </a:cubicBezTo>
                  <a:cubicBezTo>
                    <a:pt x="11170" y="4808"/>
                    <a:pt x="11170" y="4808"/>
                    <a:pt x="11170" y="4808"/>
                  </a:cubicBezTo>
                  <a:cubicBezTo>
                    <a:pt x="11207" y="4808"/>
                    <a:pt x="11207" y="4808"/>
                    <a:pt x="11207" y="4808"/>
                  </a:cubicBezTo>
                  <a:cubicBezTo>
                    <a:pt x="11244" y="4740"/>
                    <a:pt x="11244" y="4740"/>
                    <a:pt x="11244" y="4740"/>
                  </a:cubicBezTo>
                  <a:cubicBezTo>
                    <a:pt x="11207" y="4740"/>
                    <a:pt x="11207" y="4740"/>
                    <a:pt x="11207" y="4740"/>
                  </a:cubicBezTo>
                  <a:cubicBezTo>
                    <a:pt x="11244" y="4740"/>
                    <a:pt x="11244" y="4740"/>
                    <a:pt x="11244" y="4740"/>
                  </a:cubicBezTo>
                  <a:cubicBezTo>
                    <a:pt x="11281" y="4740"/>
                    <a:pt x="11281" y="4740"/>
                    <a:pt x="11281" y="4740"/>
                  </a:cubicBezTo>
                  <a:cubicBezTo>
                    <a:pt x="11318" y="4740"/>
                    <a:pt x="11318" y="4740"/>
                    <a:pt x="11318" y="4740"/>
                  </a:cubicBezTo>
                  <a:cubicBezTo>
                    <a:pt x="11318" y="4740"/>
                    <a:pt x="11318" y="4740"/>
                    <a:pt x="11318" y="4740"/>
                  </a:cubicBezTo>
                  <a:cubicBezTo>
                    <a:pt x="11355" y="4740"/>
                    <a:pt x="11355" y="4740"/>
                    <a:pt x="11355" y="4740"/>
                  </a:cubicBezTo>
                  <a:cubicBezTo>
                    <a:pt x="11355" y="4672"/>
                    <a:pt x="11355" y="4672"/>
                    <a:pt x="11355" y="4672"/>
                  </a:cubicBezTo>
                  <a:cubicBezTo>
                    <a:pt x="11355" y="4672"/>
                    <a:pt x="11355" y="4672"/>
                    <a:pt x="11355" y="4672"/>
                  </a:cubicBezTo>
                  <a:cubicBezTo>
                    <a:pt x="11318" y="4604"/>
                    <a:pt x="11318" y="4604"/>
                    <a:pt x="11318" y="4604"/>
                  </a:cubicBezTo>
                  <a:cubicBezTo>
                    <a:pt x="11355" y="4537"/>
                    <a:pt x="11355" y="4537"/>
                    <a:pt x="11355" y="4537"/>
                  </a:cubicBezTo>
                  <a:cubicBezTo>
                    <a:pt x="11318" y="4537"/>
                    <a:pt x="11318" y="4537"/>
                    <a:pt x="11318" y="4537"/>
                  </a:cubicBezTo>
                  <a:cubicBezTo>
                    <a:pt x="11281" y="4537"/>
                    <a:pt x="11281" y="4537"/>
                    <a:pt x="11281" y="4537"/>
                  </a:cubicBezTo>
                  <a:cubicBezTo>
                    <a:pt x="11281" y="4469"/>
                    <a:pt x="11281" y="4469"/>
                    <a:pt x="11281" y="4469"/>
                  </a:cubicBezTo>
                  <a:cubicBezTo>
                    <a:pt x="11244" y="4401"/>
                    <a:pt x="11244" y="4401"/>
                    <a:pt x="11244" y="4401"/>
                  </a:cubicBezTo>
                  <a:cubicBezTo>
                    <a:pt x="11244" y="4401"/>
                    <a:pt x="11244" y="4401"/>
                    <a:pt x="11244" y="4401"/>
                  </a:cubicBezTo>
                  <a:cubicBezTo>
                    <a:pt x="11244" y="4334"/>
                    <a:pt x="11244" y="4334"/>
                    <a:pt x="11244" y="4334"/>
                  </a:cubicBezTo>
                  <a:cubicBezTo>
                    <a:pt x="11244" y="4266"/>
                    <a:pt x="11244" y="4266"/>
                    <a:pt x="11244" y="4266"/>
                  </a:cubicBezTo>
                  <a:cubicBezTo>
                    <a:pt x="11244" y="4198"/>
                    <a:pt x="11244" y="4198"/>
                    <a:pt x="11244" y="4198"/>
                  </a:cubicBezTo>
                  <a:cubicBezTo>
                    <a:pt x="11244" y="4266"/>
                    <a:pt x="11244" y="4266"/>
                    <a:pt x="11244" y="4266"/>
                  </a:cubicBezTo>
                  <a:cubicBezTo>
                    <a:pt x="11281" y="4266"/>
                    <a:pt x="11281" y="4266"/>
                    <a:pt x="11281" y="4266"/>
                  </a:cubicBezTo>
                  <a:cubicBezTo>
                    <a:pt x="11318" y="4198"/>
                    <a:pt x="11318" y="4198"/>
                    <a:pt x="11318" y="4198"/>
                  </a:cubicBezTo>
                  <a:cubicBezTo>
                    <a:pt x="11281" y="4198"/>
                    <a:pt x="11281" y="4198"/>
                    <a:pt x="11281" y="4198"/>
                  </a:cubicBezTo>
                  <a:cubicBezTo>
                    <a:pt x="11281" y="4130"/>
                    <a:pt x="11281" y="4130"/>
                    <a:pt x="11281" y="4130"/>
                  </a:cubicBezTo>
                  <a:cubicBezTo>
                    <a:pt x="11318" y="4130"/>
                    <a:pt x="11318" y="4130"/>
                    <a:pt x="11318" y="4130"/>
                  </a:cubicBezTo>
                  <a:cubicBezTo>
                    <a:pt x="11355" y="4198"/>
                    <a:pt x="11355" y="4198"/>
                    <a:pt x="11355" y="4198"/>
                  </a:cubicBezTo>
                  <a:cubicBezTo>
                    <a:pt x="11355" y="4198"/>
                    <a:pt x="11355" y="4198"/>
                    <a:pt x="11355" y="4198"/>
                  </a:cubicBezTo>
                  <a:cubicBezTo>
                    <a:pt x="11392" y="4130"/>
                    <a:pt x="11392" y="4130"/>
                    <a:pt x="11392" y="4130"/>
                  </a:cubicBezTo>
                  <a:cubicBezTo>
                    <a:pt x="11392" y="4130"/>
                    <a:pt x="11392" y="4130"/>
                    <a:pt x="11392" y="4130"/>
                  </a:cubicBezTo>
                  <a:cubicBezTo>
                    <a:pt x="11429" y="4130"/>
                    <a:pt x="11429" y="4130"/>
                    <a:pt x="11429" y="4130"/>
                  </a:cubicBezTo>
                  <a:cubicBezTo>
                    <a:pt x="11466" y="4130"/>
                    <a:pt x="11466" y="4130"/>
                    <a:pt x="11466" y="4130"/>
                  </a:cubicBezTo>
                  <a:cubicBezTo>
                    <a:pt x="11466" y="4130"/>
                    <a:pt x="11466" y="4130"/>
                    <a:pt x="11466" y="4130"/>
                  </a:cubicBezTo>
                  <a:cubicBezTo>
                    <a:pt x="11503" y="4130"/>
                    <a:pt x="11503" y="4130"/>
                    <a:pt x="11503" y="4130"/>
                  </a:cubicBezTo>
                  <a:cubicBezTo>
                    <a:pt x="11540" y="4198"/>
                    <a:pt x="11540" y="4198"/>
                    <a:pt x="11540" y="4198"/>
                  </a:cubicBezTo>
                  <a:cubicBezTo>
                    <a:pt x="11540" y="4198"/>
                    <a:pt x="11540" y="4198"/>
                    <a:pt x="11540" y="4198"/>
                  </a:cubicBezTo>
                  <a:cubicBezTo>
                    <a:pt x="11577" y="4198"/>
                    <a:pt x="11577" y="4198"/>
                    <a:pt x="11577" y="4198"/>
                  </a:cubicBezTo>
                  <a:cubicBezTo>
                    <a:pt x="11577" y="4130"/>
                    <a:pt x="11577" y="4130"/>
                    <a:pt x="11577" y="4130"/>
                  </a:cubicBezTo>
                  <a:cubicBezTo>
                    <a:pt x="11577" y="4130"/>
                    <a:pt x="11577" y="4130"/>
                    <a:pt x="11577" y="4130"/>
                  </a:cubicBezTo>
                  <a:cubicBezTo>
                    <a:pt x="11614" y="4198"/>
                    <a:pt x="11614" y="4198"/>
                    <a:pt x="11614" y="4198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614" y="4266"/>
                    <a:pt x="11614" y="4266"/>
                    <a:pt x="11614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88" y="4266"/>
                    <a:pt x="11688" y="4266"/>
                    <a:pt x="11688" y="4266"/>
                  </a:cubicBezTo>
                  <a:cubicBezTo>
                    <a:pt x="11651" y="4198"/>
                    <a:pt x="11651" y="4198"/>
                    <a:pt x="11651" y="4198"/>
                  </a:cubicBezTo>
                  <a:cubicBezTo>
                    <a:pt x="11651" y="4198"/>
                    <a:pt x="11651" y="4198"/>
                    <a:pt x="11651" y="4198"/>
                  </a:cubicBezTo>
                  <a:cubicBezTo>
                    <a:pt x="11651" y="4130"/>
                    <a:pt x="11651" y="4130"/>
                    <a:pt x="11651" y="4130"/>
                  </a:cubicBezTo>
                  <a:cubicBezTo>
                    <a:pt x="11688" y="4130"/>
                    <a:pt x="11688" y="4130"/>
                    <a:pt x="11688" y="4130"/>
                  </a:cubicBezTo>
                  <a:cubicBezTo>
                    <a:pt x="11725" y="4130"/>
                    <a:pt x="11725" y="4130"/>
                    <a:pt x="11725" y="4130"/>
                  </a:cubicBezTo>
                  <a:cubicBezTo>
                    <a:pt x="11762" y="4130"/>
                    <a:pt x="11762" y="4130"/>
                    <a:pt x="11762" y="4130"/>
                  </a:cubicBezTo>
                  <a:cubicBezTo>
                    <a:pt x="11762" y="4130"/>
                    <a:pt x="11762" y="4130"/>
                    <a:pt x="11762" y="4130"/>
                  </a:cubicBezTo>
                  <a:cubicBezTo>
                    <a:pt x="11799" y="4130"/>
                    <a:pt x="11799" y="4130"/>
                    <a:pt x="11799" y="4130"/>
                  </a:cubicBezTo>
                  <a:cubicBezTo>
                    <a:pt x="11799" y="4198"/>
                    <a:pt x="11799" y="4198"/>
                    <a:pt x="11799" y="4198"/>
                  </a:cubicBezTo>
                  <a:cubicBezTo>
                    <a:pt x="11836" y="4266"/>
                    <a:pt x="11836" y="4266"/>
                    <a:pt x="11836" y="4266"/>
                  </a:cubicBezTo>
                  <a:cubicBezTo>
                    <a:pt x="11836" y="4198"/>
                    <a:pt x="11836" y="4198"/>
                    <a:pt x="11836" y="4198"/>
                  </a:cubicBezTo>
                  <a:cubicBezTo>
                    <a:pt x="11836" y="4198"/>
                    <a:pt x="11836" y="4198"/>
                    <a:pt x="11836" y="4198"/>
                  </a:cubicBezTo>
                  <a:cubicBezTo>
                    <a:pt x="11873" y="4130"/>
                    <a:pt x="11873" y="4130"/>
                    <a:pt x="11873" y="4130"/>
                  </a:cubicBezTo>
                  <a:cubicBezTo>
                    <a:pt x="11873" y="4198"/>
                    <a:pt x="11873" y="4198"/>
                    <a:pt x="11873" y="4198"/>
                  </a:cubicBezTo>
                  <a:cubicBezTo>
                    <a:pt x="11910" y="4266"/>
                    <a:pt x="11910" y="4266"/>
                    <a:pt x="11910" y="4266"/>
                  </a:cubicBezTo>
                  <a:cubicBezTo>
                    <a:pt x="11947" y="4198"/>
                    <a:pt x="11947" y="4198"/>
                    <a:pt x="11947" y="4198"/>
                  </a:cubicBezTo>
                  <a:cubicBezTo>
                    <a:pt x="11947" y="4266"/>
                    <a:pt x="11947" y="4266"/>
                    <a:pt x="11947" y="4266"/>
                  </a:cubicBezTo>
                  <a:cubicBezTo>
                    <a:pt x="11984" y="4334"/>
                    <a:pt x="11984" y="4334"/>
                    <a:pt x="11984" y="4334"/>
                  </a:cubicBezTo>
                  <a:cubicBezTo>
                    <a:pt x="11984" y="4266"/>
                    <a:pt x="11984" y="4266"/>
                    <a:pt x="11984" y="4266"/>
                  </a:cubicBezTo>
                  <a:cubicBezTo>
                    <a:pt x="12021" y="4266"/>
                    <a:pt x="12021" y="4266"/>
                    <a:pt x="12021" y="4266"/>
                  </a:cubicBezTo>
                  <a:cubicBezTo>
                    <a:pt x="12021" y="4266"/>
                    <a:pt x="12021" y="4266"/>
                    <a:pt x="12021" y="4266"/>
                  </a:cubicBezTo>
                  <a:cubicBezTo>
                    <a:pt x="12021" y="4334"/>
                    <a:pt x="12021" y="4334"/>
                    <a:pt x="12021" y="4334"/>
                  </a:cubicBezTo>
                  <a:cubicBezTo>
                    <a:pt x="12021" y="4401"/>
                    <a:pt x="12021" y="4401"/>
                    <a:pt x="12021" y="4401"/>
                  </a:cubicBezTo>
                  <a:cubicBezTo>
                    <a:pt x="12058" y="4401"/>
                    <a:pt x="12058" y="4401"/>
                    <a:pt x="12058" y="4401"/>
                  </a:cubicBezTo>
                  <a:cubicBezTo>
                    <a:pt x="12095" y="4401"/>
                    <a:pt x="12095" y="4401"/>
                    <a:pt x="12095" y="4401"/>
                  </a:cubicBezTo>
                  <a:cubicBezTo>
                    <a:pt x="12095" y="4469"/>
                    <a:pt x="12095" y="4469"/>
                    <a:pt x="12095" y="4469"/>
                  </a:cubicBezTo>
                  <a:cubicBezTo>
                    <a:pt x="12095" y="4401"/>
                    <a:pt x="12095" y="4401"/>
                    <a:pt x="12095" y="4401"/>
                  </a:cubicBezTo>
                  <a:cubicBezTo>
                    <a:pt x="12132" y="4401"/>
                    <a:pt x="12132" y="4401"/>
                    <a:pt x="12132" y="4401"/>
                  </a:cubicBezTo>
                  <a:cubicBezTo>
                    <a:pt x="12132" y="4469"/>
                    <a:pt x="12132" y="4469"/>
                    <a:pt x="12132" y="4469"/>
                  </a:cubicBezTo>
                  <a:cubicBezTo>
                    <a:pt x="12095" y="4537"/>
                    <a:pt x="12095" y="4537"/>
                    <a:pt x="12095" y="4537"/>
                  </a:cubicBezTo>
                  <a:cubicBezTo>
                    <a:pt x="12095" y="4604"/>
                    <a:pt x="12095" y="4604"/>
                    <a:pt x="12095" y="4604"/>
                  </a:cubicBezTo>
                  <a:cubicBezTo>
                    <a:pt x="12132" y="4537"/>
                    <a:pt x="12132" y="4537"/>
                    <a:pt x="12132" y="4537"/>
                  </a:cubicBezTo>
                  <a:cubicBezTo>
                    <a:pt x="12168" y="4537"/>
                    <a:pt x="12168" y="4537"/>
                    <a:pt x="12168" y="4537"/>
                  </a:cubicBezTo>
                  <a:cubicBezTo>
                    <a:pt x="12168" y="4537"/>
                    <a:pt x="12168" y="4537"/>
                    <a:pt x="12168" y="4537"/>
                  </a:cubicBezTo>
                  <a:cubicBezTo>
                    <a:pt x="12132" y="4672"/>
                    <a:pt x="12132" y="4672"/>
                    <a:pt x="12132" y="4672"/>
                  </a:cubicBezTo>
                  <a:cubicBezTo>
                    <a:pt x="12132" y="4740"/>
                    <a:pt x="12132" y="4740"/>
                    <a:pt x="12132" y="4740"/>
                  </a:cubicBezTo>
                  <a:cubicBezTo>
                    <a:pt x="12168" y="4740"/>
                    <a:pt x="12168" y="4740"/>
                    <a:pt x="12168" y="4740"/>
                  </a:cubicBezTo>
                  <a:cubicBezTo>
                    <a:pt x="12205" y="4740"/>
                    <a:pt x="12205" y="4740"/>
                    <a:pt x="12205" y="4740"/>
                  </a:cubicBezTo>
                  <a:cubicBezTo>
                    <a:pt x="12205" y="4672"/>
                    <a:pt x="12205" y="4672"/>
                    <a:pt x="12205" y="4672"/>
                  </a:cubicBezTo>
                  <a:cubicBezTo>
                    <a:pt x="12242" y="4672"/>
                    <a:pt x="12242" y="4672"/>
                    <a:pt x="12242" y="4672"/>
                  </a:cubicBezTo>
                  <a:cubicBezTo>
                    <a:pt x="12242" y="4740"/>
                    <a:pt x="12242" y="4740"/>
                    <a:pt x="12242" y="4740"/>
                  </a:cubicBezTo>
                  <a:cubicBezTo>
                    <a:pt x="12279" y="4740"/>
                    <a:pt x="12279" y="4740"/>
                    <a:pt x="12279" y="4740"/>
                  </a:cubicBezTo>
                  <a:cubicBezTo>
                    <a:pt x="12279" y="4808"/>
                    <a:pt x="12279" y="4808"/>
                    <a:pt x="12279" y="4808"/>
                  </a:cubicBezTo>
                  <a:cubicBezTo>
                    <a:pt x="12279" y="4875"/>
                    <a:pt x="12279" y="4875"/>
                    <a:pt x="12279" y="4875"/>
                  </a:cubicBezTo>
                  <a:cubicBezTo>
                    <a:pt x="12316" y="4875"/>
                    <a:pt x="12316" y="4875"/>
                    <a:pt x="12316" y="4875"/>
                  </a:cubicBezTo>
                  <a:cubicBezTo>
                    <a:pt x="12316" y="4875"/>
                    <a:pt x="12316" y="4875"/>
                    <a:pt x="12316" y="4875"/>
                  </a:cubicBezTo>
                  <a:cubicBezTo>
                    <a:pt x="12353" y="4875"/>
                    <a:pt x="12353" y="4875"/>
                    <a:pt x="12353" y="4875"/>
                  </a:cubicBezTo>
                  <a:cubicBezTo>
                    <a:pt x="12353" y="4943"/>
                    <a:pt x="12353" y="4943"/>
                    <a:pt x="12353" y="4943"/>
                  </a:cubicBezTo>
                  <a:cubicBezTo>
                    <a:pt x="12316" y="5011"/>
                    <a:pt x="12316" y="5011"/>
                    <a:pt x="12316" y="5011"/>
                  </a:cubicBezTo>
                  <a:cubicBezTo>
                    <a:pt x="12279" y="5011"/>
                    <a:pt x="12279" y="5011"/>
                    <a:pt x="12279" y="5011"/>
                  </a:cubicBezTo>
                  <a:cubicBezTo>
                    <a:pt x="12242" y="5011"/>
                    <a:pt x="12242" y="5011"/>
                    <a:pt x="12242" y="5011"/>
                  </a:cubicBezTo>
                  <a:cubicBezTo>
                    <a:pt x="12205" y="4943"/>
                    <a:pt x="12205" y="4943"/>
                    <a:pt x="12205" y="4943"/>
                  </a:cubicBezTo>
                  <a:cubicBezTo>
                    <a:pt x="12132" y="4943"/>
                    <a:pt x="12132" y="4943"/>
                    <a:pt x="12132" y="4943"/>
                  </a:cubicBezTo>
                  <a:cubicBezTo>
                    <a:pt x="12168" y="5011"/>
                    <a:pt x="12168" y="5011"/>
                    <a:pt x="12168" y="5011"/>
                  </a:cubicBezTo>
                  <a:cubicBezTo>
                    <a:pt x="12168" y="5078"/>
                    <a:pt x="12168" y="5078"/>
                    <a:pt x="12168" y="5078"/>
                  </a:cubicBezTo>
                  <a:cubicBezTo>
                    <a:pt x="12242" y="5078"/>
                    <a:pt x="12242" y="5078"/>
                    <a:pt x="12242" y="5078"/>
                  </a:cubicBezTo>
                  <a:cubicBezTo>
                    <a:pt x="12242" y="5146"/>
                    <a:pt x="12242" y="5146"/>
                    <a:pt x="12242" y="5146"/>
                  </a:cubicBezTo>
                  <a:cubicBezTo>
                    <a:pt x="12316" y="5214"/>
                    <a:pt x="12316" y="5214"/>
                    <a:pt x="12316" y="5214"/>
                  </a:cubicBezTo>
                  <a:cubicBezTo>
                    <a:pt x="12353" y="5214"/>
                    <a:pt x="12353" y="5214"/>
                    <a:pt x="12353" y="5214"/>
                  </a:cubicBezTo>
                  <a:cubicBezTo>
                    <a:pt x="12390" y="5146"/>
                    <a:pt x="12390" y="5146"/>
                    <a:pt x="12390" y="5146"/>
                  </a:cubicBezTo>
                  <a:cubicBezTo>
                    <a:pt x="12390" y="5146"/>
                    <a:pt x="12390" y="5146"/>
                    <a:pt x="12390" y="5146"/>
                  </a:cubicBezTo>
                  <a:cubicBezTo>
                    <a:pt x="12390" y="5078"/>
                    <a:pt x="12390" y="5078"/>
                    <a:pt x="12390" y="5078"/>
                  </a:cubicBezTo>
                  <a:cubicBezTo>
                    <a:pt x="12353" y="5011"/>
                    <a:pt x="12353" y="5011"/>
                    <a:pt x="12353" y="5011"/>
                  </a:cubicBezTo>
                  <a:cubicBezTo>
                    <a:pt x="12390" y="5011"/>
                    <a:pt x="12390" y="5011"/>
                    <a:pt x="12390" y="5011"/>
                  </a:cubicBezTo>
                  <a:cubicBezTo>
                    <a:pt x="12427" y="5078"/>
                    <a:pt x="12427" y="5078"/>
                    <a:pt x="12427" y="5078"/>
                  </a:cubicBezTo>
                  <a:cubicBezTo>
                    <a:pt x="12464" y="5146"/>
                    <a:pt x="12464" y="5146"/>
                    <a:pt x="12464" y="5146"/>
                  </a:cubicBezTo>
                  <a:cubicBezTo>
                    <a:pt x="12464" y="5146"/>
                    <a:pt x="12464" y="5146"/>
                    <a:pt x="12464" y="5146"/>
                  </a:cubicBezTo>
                  <a:cubicBezTo>
                    <a:pt x="12427" y="5146"/>
                    <a:pt x="12427" y="5146"/>
                    <a:pt x="12427" y="5146"/>
                  </a:cubicBezTo>
                  <a:cubicBezTo>
                    <a:pt x="12390" y="5282"/>
                    <a:pt x="12390" y="5282"/>
                    <a:pt x="12390" y="5282"/>
                  </a:cubicBezTo>
                  <a:cubicBezTo>
                    <a:pt x="12390" y="5282"/>
                    <a:pt x="12390" y="5282"/>
                    <a:pt x="12390" y="5282"/>
                  </a:cubicBezTo>
                  <a:cubicBezTo>
                    <a:pt x="12427" y="5282"/>
                    <a:pt x="12427" y="5282"/>
                    <a:pt x="12427" y="5282"/>
                  </a:cubicBezTo>
                  <a:cubicBezTo>
                    <a:pt x="12427" y="5282"/>
                    <a:pt x="12427" y="5282"/>
                    <a:pt x="12427" y="5282"/>
                  </a:cubicBezTo>
                  <a:cubicBezTo>
                    <a:pt x="12464" y="5282"/>
                    <a:pt x="12464" y="5282"/>
                    <a:pt x="12464" y="5282"/>
                  </a:cubicBezTo>
                  <a:cubicBezTo>
                    <a:pt x="12575" y="5417"/>
                    <a:pt x="12575" y="5417"/>
                    <a:pt x="12575" y="5417"/>
                  </a:cubicBezTo>
                  <a:cubicBezTo>
                    <a:pt x="12612" y="5417"/>
                    <a:pt x="12612" y="5417"/>
                    <a:pt x="12612" y="5417"/>
                  </a:cubicBezTo>
                  <a:cubicBezTo>
                    <a:pt x="12612" y="5485"/>
                    <a:pt x="12612" y="5485"/>
                    <a:pt x="12612" y="5485"/>
                  </a:cubicBezTo>
                  <a:cubicBezTo>
                    <a:pt x="12723" y="5552"/>
                    <a:pt x="12723" y="5552"/>
                    <a:pt x="12723" y="5552"/>
                  </a:cubicBezTo>
                  <a:cubicBezTo>
                    <a:pt x="12760" y="5620"/>
                    <a:pt x="12760" y="5620"/>
                    <a:pt x="12760" y="5620"/>
                  </a:cubicBezTo>
                  <a:cubicBezTo>
                    <a:pt x="12797" y="5620"/>
                    <a:pt x="12797" y="5620"/>
                    <a:pt x="12797" y="5620"/>
                  </a:cubicBezTo>
                  <a:cubicBezTo>
                    <a:pt x="12797" y="5620"/>
                    <a:pt x="12797" y="5620"/>
                    <a:pt x="12797" y="5620"/>
                  </a:cubicBezTo>
                  <a:cubicBezTo>
                    <a:pt x="12797" y="5552"/>
                    <a:pt x="12797" y="5552"/>
                    <a:pt x="12797" y="5552"/>
                  </a:cubicBezTo>
                  <a:cubicBezTo>
                    <a:pt x="12834" y="5552"/>
                    <a:pt x="12834" y="5552"/>
                    <a:pt x="12834" y="5552"/>
                  </a:cubicBezTo>
                  <a:cubicBezTo>
                    <a:pt x="12834" y="5620"/>
                    <a:pt x="12834" y="5620"/>
                    <a:pt x="12834" y="5620"/>
                  </a:cubicBezTo>
                  <a:cubicBezTo>
                    <a:pt x="12871" y="5620"/>
                    <a:pt x="12871" y="5620"/>
                    <a:pt x="12871" y="5620"/>
                  </a:cubicBezTo>
                  <a:cubicBezTo>
                    <a:pt x="12871" y="5688"/>
                    <a:pt x="12871" y="5688"/>
                    <a:pt x="12871" y="5688"/>
                  </a:cubicBezTo>
                  <a:cubicBezTo>
                    <a:pt x="12908" y="5688"/>
                    <a:pt x="12908" y="5688"/>
                    <a:pt x="12908" y="5688"/>
                  </a:cubicBezTo>
                  <a:cubicBezTo>
                    <a:pt x="12908" y="5620"/>
                    <a:pt x="12908" y="5620"/>
                    <a:pt x="12908" y="5620"/>
                  </a:cubicBezTo>
                  <a:cubicBezTo>
                    <a:pt x="12871" y="5349"/>
                    <a:pt x="12871" y="5349"/>
                    <a:pt x="12871" y="5349"/>
                  </a:cubicBezTo>
                  <a:cubicBezTo>
                    <a:pt x="12834" y="5214"/>
                    <a:pt x="12834" y="5214"/>
                    <a:pt x="12834" y="5214"/>
                  </a:cubicBezTo>
                  <a:cubicBezTo>
                    <a:pt x="12797" y="5011"/>
                    <a:pt x="12797" y="5011"/>
                    <a:pt x="12797" y="5011"/>
                  </a:cubicBezTo>
                  <a:cubicBezTo>
                    <a:pt x="12797" y="4875"/>
                    <a:pt x="12797" y="4875"/>
                    <a:pt x="12797" y="4875"/>
                  </a:cubicBezTo>
                  <a:cubicBezTo>
                    <a:pt x="12760" y="4808"/>
                    <a:pt x="12760" y="4808"/>
                    <a:pt x="12760" y="4808"/>
                  </a:cubicBezTo>
                  <a:cubicBezTo>
                    <a:pt x="12760" y="4740"/>
                    <a:pt x="12760" y="4740"/>
                    <a:pt x="12760" y="4740"/>
                  </a:cubicBezTo>
                  <a:cubicBezTo>
                    <a:pt x="12797" y="4808"/>
                    <a:pt x="12797" y="4808"/>
                    <a:pt x="12797" y="4808"/>
                  </a:cubicBezTo>
                  <a:cubicBezTo>
                    <a:pt x="12797" y="4875"/>
                    <a:pt x="12797" y="4875"/>
                    <a:pt x="12797" y="4875"/>
                  </a:cubicBezTo>
                  <a:cubicBezTo>
                    <a:pt x="12834" y="4943"/>
                    <a:pt x="12834" y="4943"/>
                    <a:pt x="12834" y="4943"/>
                  </a:cubicBezTo>
                  <a:cubicBezTo>
                    <a:pt x="12871" y="4943"/>
                    <a:pt x="12871" y="4943"/>
                    <a:pt x="12871" y="4943"/>
                  </a:cubicBezTo>
                  <a:cubicBezTo>
                    <a:pt x="12908" y="5011"/>
                    <a:pt x="12908" y="5011"/>
                    <a:pt x="12908" y="5011"/>
                  </a:cubicBezTo>
                  <a:cubicBezTo>
                    <a:pt x="12982" y="5011"/>
                    <a:pt x="12982" y="5011"/>
                    <a:pt x="12982" y="5011"/>
                  </a:cubicBezTo>
                  <a:cubicBezTo>
                    <a:pt x="13093" y="5011"/>
                    <a:pt x="13093" y="5011"/>
                    <a:pt x="13093" y="5011"/>
                  </a:cubicBezTo>
                  <a:cubicBezTo>
                    <a:pt x="13130" y="5011"/>
                    <a:pt x="13130" y="5011"/>
                    <a:pt x="13130" y="5011"/>
                  </a:cubicBezTo>
                  <a:cubicBezTo>
                    <a:pt x="13167" y="5011"/>
                    <a:pt x="13167" y="5011"/>
                    <a:pt x="13167" y="5011"/>
                  </a:cubicBezTo>
                  <a:cubicBezTo>
                    <a:pt x="13204" y="5011"/>
                    <a:pt x="13204" y="5011"/>
                    <a:pt x="13204" y="5011"/>
                  </a:cubicBezTo>
                  <a:cubicBezTo>
                    <a:pt x="13204" y="5011"/>
                    <a:pt x="13204" y="5011"/>
                    <a:pt x="13204" y="5011"/>
                  </a:cubicBezTo>
                  <a:cubicBezTo>
                    <a:pt x="13167" y="4943"/>
                    <a:pt x="13167" y="4943"/>
                    <a:pt x="13167" y="4943"/>
                  </a:cubicBezTo>
                  <a:cubicBezTo>
                    <a:pt x="13167" y="4943"/>
                    <a:pt x="13167" y="4943"/>
                    <a:pt x="13167" y="4943"/>
                  </a:cubicBezTo>
                  <a:cubicBezTo>
                    <a:pt x="13167" y="4875"/>
                    <a:pt x="13167" y="4875"/>
                    <a:pt x="13167" y="4875"/>
                  </a:cubicBezTo>
                  <a:cubicBezTo>
                    <a:pt x="13167" y="4875"/>
                    <a:pt x="13167" y="4875"/>
                    <a:pt x="13167" y="4875"/>
                  </a:cubicBezTo>
                  <a:cubicBezTo>
                    <a:pt x="13167" y="4808"/>
                    <a:pt x="13167" y="4808"/>
                    <a:pt x="13167" y="4808"/>
                  </a:cubicBezTo>
                  <a:cubicBezTo>
                    <a:pt x="13278" y="4740"/>
                    <a:pt x="13278" y="4740"/>
                    <a:pt x="13278" y="4740"/>
                  </a:cubicBezTo>
                  <a:cubicBezTo>
                    <a:pt x="13315" y="4740"/>
                    <a:pt x="13315" y="4740"/>
                    <a:pt x="13315" y="4740"/>
                  </a:cubicBezTo>
                  <a:cubicBezTo>
                    <a:pt x="13315" y="4740"/>
                    <a:pt x="13315" y="4740"/>
                    <a:pt x="13315" y="4740"/>
                  </a:cubicBezTo>
                  <a:cubicBezTo>
                    <a:pt x="13352" y="4740"/>
                    <a:pt x="13352" y="4740"/>
                    <a:pt x="13352" y="4740"/>
                  </a:cubicBezTo>
                  <a:cubicBezTo>
                    <a:pt x="13426" y="4740"/>
                    <a:pt x="13426" y="4740"/>
                    <a:pt x="13426" y="4740"/>
                  </a:cubicBezTo>
                  <a:cubicBezTo>
                    <a:pt x="13463" y="4808"/>
                    <a:pt x="13463" y="4808"/>
                    <a:pt x="13463" y="4808"/>
                  </a:cubicBezTo>
                  <a:cubicBezTo>
                    <a:pt x="13500" y="4875"/>
                    <a:pt x="13500" y="4875"/>
                    <a:pt x="13500" y="4875"/>
                  </a:cubicBezTo>
                  <a:cubicBezTo>
                    <a:pt x="13500" y="4875"/>
                    <a:pt x="13500" y="4875"/>
                    <a:pt x="13500" y="4875"/>
                  </a:cubicBezTo>
                  <a:cubicBezTo>
                    <a:pt x="13574" y="4943"/>
                    <a:pt x="13574" y="4943"/>
                    <a:pt x="13574" y="4943"/>
                  </a:cubicBezTo>
                  <a:cubicBezTo>
                    <a:pt x="13574" y="4943"/>
                    <a:pt x="13574" y="4943"/>
                    <a:pt x="13574" y="4943"/>
                  </a:cubicBezTo>
                  <a:cubicBezTo>
                    <a:pt x="13648" y="4943"/>
                    <a:pt x="13648" y="4943"/>
                    <a:pt x="13648" y="4943"/>
                  </a:cubicBezTo>
                  <a:cubicBezTo>
                    <a:pt x="13611" y="4943"/>
                    <a:pt x="13611" y="4943"/>
                    <a:pt x="13611" y="4943"/>
                  </a:cubicBezTo>
                  <a:cubicBezTo>
                    <a:pt x="13611" y="4875"/>
                    <a:pt x="13611" y="4875"/>
                    <a:pt x="13611" y="4875"/>
                  </a:cubicBezTo>
                  <a:cubicBezTo>
                    <a:pt x="13648" y="4943"/>
                    <a:pt x="13648" y="4943"/>
                    <a:pt x="13648" y="4943"/>
                  </a:cubicBezTo>
                  <a:cubicBezTo>
                    <a:pt x="13685" y="4875"/>
                    <a:pt x="13685" y="4875"/>
                    <a:pt x="13685" y="4875"/>
                  </a:cubicBezTo>
                  <a:cubicBezTo>
                    <a:pt x="13648" y="4875"/>
                    <a:pt x="13648" y="4875"/>
                    <a:pt x="13648" y="4875"/>
                  </a:cubicBezTo>
                  <a:cubicBezTo>
                    <a:pt x="13685" y="4808"/>
                    <a:pt x="13685" y="4808"/>
                    <a:pt x="13685" y="4808"/>
                  </a:cubicBezTo>
                  <a:cubicBezTo>
                    <a:pt x="13648" y="4740"/>
                    <a:pt x="13648" y="4740"/>
                    <a:pt x="13648" y="4740"/>
                  </a:cubicBezTo>
                  <a:cubicBezTo>
                    <a:pt x="13611" y="4808"/>
                    <a:pt x="13611" y="4808"/>
                    <a:pt x="13611" y="4808"/>
                  </a:cubicBezTo>
                  <a:cubicBezTo>
                    <a:pt x="13574" y="4808"/>
                    <a:pt x="13574" y="4808"/>
                    <a:pt x="13574" y="4808"/>
                  </a:cubicBezTo>
                  <a:cubicBezTo>
                    <a:pt x="13574" y="4672"/>
                    <a:pt x="13574" y="4672"/>
                    <a:pt x="13574" y="4672"/>
                  </a:cubicBezTo>
                  <a:cubicBezTo>
                    <a:pt x="13537" y="4604"/>
                    <a:pt x="13537" y="4604"/>
                    <a:pt x="13537" y="4604"/>
                  </a:cubicBezTo>
                  <a:cubicBezTo>
                    <a:pt x="13574" y="4604"/>
                    <a:pt x="13574" y="4604"/>
                    <a:pt x="13574" y="4604"/>
                  </a:cubicBezTo>
                  <a:cubicBezTo>
                    <a:pt x="13574" y="4604"/>
                    <a:pt x="13574" y="4604"/>
                    <a:pt x="13574" y="4604"/>
                  </a:cubicBezTo>
                  <a:cubicBezTo>
                    <a:pt x="13611" y="4604"/>
                    <a:pt x="13611" y="4604"/>
                    <a:pt x="13611" y="4604"/>
                  </a:cubicBezTo>
                  <a:cubicBezTo>
                    <a:pt x="13611" y="4537"/>
                    <a:pt x="13611" y="4537"/>
                    <a:pt x="13611" y="4537"/>
                  </a:cubicBezTo>
                  <a:cubicBezTo>
                    <a:pt x="13611" y="4537"/>
                    <a:pt x="13611" y="4537"/>
                    <a:pt x="13611" y="4537"/>
                  </a:cubicBezTo>
                  <a:cubicBezTo>
                    <a:pt x="13685" y="4604"/>
                    <a:pt x="13685" y="4604"/>
                    <a:pt x="13685" y="4604"/>
                  </a:cubicBezTo>
                  <a:cubicBezTo>
                    <a:pt x="13685" y="4672"/>
                    <a:pt x="13685" y="4672"/>
                    <a:pt x="13685" y="4672"/>
                  </a:cubicBezTo>
                  <a:cubicBezTo>
                    <a:pt x="13722" y="4672"/>
                    <a:pt x="13722" y="4672"/>
                    <a:pt x="13722" y="4672"/>
                  </a:cubicBezTo>
                  <a:cubicBezTo>
                    <a:pt x="13722" y="4672"/>
                    <a:pt x="13722" y="4672"/>
                    <a:pt x="13722" y="4672"/>
                  </a:cubicBezTo>
                  <a:cubicBezTo>
                    <a:pt x="13759" y="4672"/>
                    <a:pt x="13759" y="4672"/>
                    <a:pt x="13759" y="4672"/>
                  </a:cubicBezTo>
                  <a:cubicBezTo>
                    <a:pt x="13722" y="4604"/>
                    <a:pt x="13722" y="4604"/>
                    <a:pt x="13722" y="4604"/>
                  </a:cubicBezTo>
                  <a:cubicBezTo>
                    <a:pt x="13759" y="4604"/>
                    <a:pt x="13759" y="4604"/>
                    <a:pt x="13759" y="4604"/>
                  </a:cubicBezTo>
                  <a:cubicBezTo>
                    <a:pt x="13796" y="4604"/>
                    <a:pt x="13796" y="4604"/>
                    <a:pt x="13796" y="4604"/>
                  </a:cubicBezTo>
                  <a:cubicBezTo>
                    <a:pt x="13796" y="4537"/>
                    <a:pt x="13796" y="4537"/>
                    <a:pt x="13796" y="4537"/>
                  </a:cubicBezTo>
                  <a:cubicBezTo>
                    <a:pt x="13759" y="4469"/>
                    <a:pt x="13759" y="4469"/>
                    <a:pt x="13759" y="4469"/>
                  </a:cubicBezTo>
                  <a:cubicBezTo>
                    <a:pt x="13722" y="4469"/>
                    <a:pt x="13722" y="4469"/>
                    <a:pt x="13722" y="4469"/>
                  </a:cubicBezTo>
                  <a:cubicBezTo>
                    <a:pt x="13685" y="4401"/>
                    <a:pt x="13685" y="4401"/>
                    <a:pt x="13685" y="4401"/>
                  </a:cubicBezTo>
                  <a:cubicBezTo>
                    <a:pt x="13685" y="4334"/>
                    <a:pt x="13685" y="4334"/>
                    <a:pt x="13685" y="4334"/>
                  </a:cubicBezTo>
                  <a:cubicBezTo>
                    <a:pt x="13648" y="4266"/>
                    <a:pt x="13648" y="4266"/>
                    <a:pt x="13648" y="4266"/>
                  </a:cubicBezTo>
                  <a:cubicBezTo>
                    <a:pt x="13611" y="4334"/>
                    <a:pt x="13611" y="4334"/>
                    <a:pt x="13611" y="4334"/>
                  </a:cubicBezTo>
                  <a:cubicBezTo>
                    <a:pt x="13574" y="4266"/>
                    <a:pt x="13574" y="4266"/>
                    <a:pt x="13574" y="4266"/>
                  </a:cubicBezTo>
                  <a:cubicBezTo>
                    <a:pt x="13648" y="4266"/>
                    <a:pt x="13648" y="4266"/>
                    <a:pt x="13648" y="4266"/>
                  </a:cubicBezTo>
                  <a:cubicBezTo>
                    <a:pt x="13611" y="4198"/>
                    <a:pt x="13611" y="4198"/>
                    <a:pt x="13611" y="4198"/>
                  </a:cubicBezTo>
                  <a:cubicBezTo>
                    <a:pt x="13611" y="4198"/>
                    <a:pt x="13611" y="4198"/>
                    <a:pt x="13611" y="4198"/>
                  </a:cubicBezTo>
                  <a:cubicBezTo>
                    <a:pt x="13611" y="4130"/>
                    <a:pt x="13611" y="4130"/>
                    <a:pt x="13611" y="4130"/>
                  </a:cubicBezTo>
                  <a:cubicBezTo>
                    <a:pt x="13648" y="4130"/>
                    <a:pt x="13648" y="4130"/>
                    <a:pt x="13648" y="4130"/>
                  </a:cubicBezTo>
                  <a:cubicBezTo>
                    <a:pt x="13648" y="3995"/>
                    <a:pt x="13648" y="3995"/>
                    <a:pt x="13648" y="3995"/>
                  </a:cubicBezTo>
                  <a:cubicBezTo>
                    <a:pt x="13611" y="4063"/>
                    <a:pt x="13611" y="4063"/>
                    <a:pt x="13611" y="4063"/>
                  </a:cubicBezTo>
                  <a:cubicBezTo>
                    <a:pt x="13574" y="4130"/>
                    <a:pt x="13574" y="4130"/>
                    <a:pt x="13574" y="4130"/>
                  </a:cubicBezTo>
                  <a:cubicBezTo>
                    <a:pt x="13574" y="4198"/>
                    <a:pt x="13574" y="4198"/>
                    <a:pt x="13574" y="4198"/>
                  </a:cubicBezTo>
                  <a:cubicBezTo>
                    <a:pt x="13500" y="4130"/>
                    <a:pt x="13500" y="4130"/>
                    <a:pt x="13500" y="4130"/>
                  </a:cubicBezTo>
                  <a:cubicBezTo>
                    <a:pt x="13463" y="4063"/>
                    <a:pt x="13463" y="4063"/>
                    <a:pt x="13463" y="4063"/>
                  </a:cubicBezTo>
                  <a:cubicBezTo>
                    <a:pt x="13500" y="3995"/>
                    <a:pt x="13500" y="3995"/>
                    <a:pt x="13500" y="3995"/>
                  </a:cubicBezTo>
                  <a:cubicBezTo>
                    <a:pt x="13500" y="3927"/>
                    <a:pt x="13500" y="3927"/>
                    <a:pt x="13500" y="3927"/>
                  </a:cubicBezTo>
                  <a:cubicBezTo>
                    <a:pt x="13537" y="3860"/>
                    <a:pt x="13537" y="3860"/>
                    <a:pt x="13537" y="3860"/>
                  </a:cubicBezTo>
                  <a:cubicBezTo>
                    <a:pt x="13574" y="3860"/>
                    <a:pt x="13574" y="3860"/>
                    <a:pt x="13574" y="3860"/>
                  </a:cubicBezTo>
                  <a:cubicBezTo>
                    <a:pt x="13648" y="3792"/>
                    <a:pt x="13648" y="3792"/>
                    <a:pt x="13648" y="3792"/>
                  </a:cubicBezTo>
                  <a:cubicBezTo>
                    <a:pt x="13648" y="3792"/>
                    <a:pt x="13648" y="3792"/>
                    <a:pt x="13648" y="3792"/>
                  </a:cubicBezTo>
                  <a:cubicBezTo>
                    <a:pt x="13611" y="3724"/>
                    <a:pt x="13611" y="3724"/>
                    <a:pt x="13611" y="3724"/>
                  </a:cubicBezTo>
                  <a:cubicBezTo>
                    <a:pt x="13574" y="3724"/>
                    <a:pt x="13574" y="3724"/>
                    <a:pt x="13574" y="3724"/>
                  </a:cubicBezTo>
                  <a:cubicBezTo>
                    <a:pt x="13537" y="3656"/>
                    <a:pt x="13537" y="3656"/>
                    <a:pt x="13537" y="3656"/>
                  </a:cubicBezTo>
                  <a:cubicBezTo>
                    <a:pt x="13500" y="3656"/>
                    <a:pt x="13500" y="3656"/>
                    <a:pt x="13500" y="3656"/>
                  </a:cubicBezTo>
                  <a:cubicBezTo>
                    <a:pt x="13463" y="3589"/>
                    <a:pt x="13463" y="3589"/>
                    <a:pt x="13463" y="3589"/>
                  </a:cubicBezTo>
                  <a:cubicBezTo>
                    <a:pt x="13500" y="3589"/>
                    <a:pt x="13500" y="3589"/>
                    <a:pt x="13500" y="3589"/>
                  </a:cubicBezTo>
                  <a:cubicBezTo>
                    <a:pt x="13574" y="3589"/>
                    <a:pt x="13574" y="3589"/>
                    <a:pt x="13574" y="3589"/>
                  </a:cubicBezTo>
                  <a:cubicBezTo>
                    <a:pt x="13648" y="3589"/>
                    <a:pt x="13648" y="3589"/>
                    <a:pt x="13648" y="3589"/>
                  </a:cubicBezTo>
                  <a:cubicBezTo>
                    <a:pt x="13722" y="3589"/>
                    <a:pt x="13722" y="3589"/>
                    <a:pt x="13722" y="3589"/>
                  </a:cubicBezTo>
                  <a:cubicBezTo>
                    <a:pt x="13833" y="3589"/>
                    <a:pt x="13833" y="3589"/>
                    <a:pt x="13833" y="3589"/>
                  </a:cubicBezTo>
                  <a:cubicBezTo>
                    <a:pt x="14018" y="3589"/>
                    <a:pt x="14018" y="3589"/>
                    <a:pt x="14018" y="3589"/>
                  </a:cubicBezTo>
                  <a:cubicBezTo>
                    <a:pt x="14055" y="3521"/>
                    <a:pt x="14055" y="3521"/>
                    <a:pt x="14055" y="3521"/>
                  </a:cubicBezTo>
                  <a:cubicBezTo>
                    <a:pt x="14166" y="3521"/>
                    <a:pt x="14166" y="3521"/>
                    <a:pt x="14166" y="3521"/>
                  </a:cubicBezTo>
                  <a:cubicBezTo>
                    <a:pt x="14240" y="3521"/>
                    <a:pt x="14240" y="3521"/>
                    <a:pt x="14240" y="3521"/>
                  </a:cubicBezTo>
                  <a:cubicBezTo>
                    <a:pt x="14277" y="3521"/>
                    <a:pt x="14277" y="3521"/>
                    <a:pt x="14277" y="3521"/>
                  </a:cubicBezTo>
                  <a:cubicBezTo>
                    <a:pt x="14388" y="3521"/>
                    <a:pt x="14388" y="3521"/>
                    <a:pt x="14388" y="3521"/>
                  </a:cubicBezTo>
                  <a:cubicBezTo>
                    <a:pt x="14314" y="3589"/>
                    <a:pt x="14314" y="3589"/>
                    <a:pt x="14314" y="3589"/>
                  </a:cubicBezTo>
                  <a:cubicBezTo>
                    <a:pt x="14240" y="3656"/>
                    <a:pt x="14240" y="3656"/>
                    <a:pt x="14240" y="3656"/>
                  </a:cubicBezTo>
                  <a:cubicBezTo>
                    <a:pt x="14203" y="3589"/>
                    <a:pt x="14203" y="3589"/>
                    <a:pt x="14203" y="3589"/>
                  </a:cubicBezTo>
                  <a:cubicBezTo>
                    <a:pt x="14166" y="3589"/>
                    <a:pt x="14166" y="3589"/>
                    <a:pt x="14166" y="3589"/>
                  </a:cubicBezTo>
                  <a:cubicBezTo>
                    <a:pt x="14129" y="3589"/>
                    <a:pt x="14129" y="3589"/>
                    <a:pt x="14129" y="3589"/>
                  </a:cubicBezTo>
                  <a:cubicBezTo>
                    <a:pt x="14129" y="3724"/>
                    <a:pt x="14129" y="3724"/>
                    <a:pt x="14129" y="3724"/>
                  </a:cubicBezTo>
                  <a:cubicBezTo>
                    <a:pt x="14129" y="3792"/>
                    <a:pt x="14129" y="3792"/>
                    <a:pt x="14129" y="3792"/>
                  </a:cubicBezTo>
                  <a:cubicBezTo>
                    <a:pt x="14129" y="3792"/>
                    <a:pt x="14129" y="3792"/>
                    <a:pt x="14129" y="3792"/>
                  </a:cubicBezTo>
                  <a:cubicBezTo>
                    <a:pt x="14129" y="3860"/>
                    <a:pt x="14129" y="3860"/>
                    <a:pt x="14129" y="3860"/>
                  </a:cubicBezTo>
                  <a:cubicBezTo>
                    <a:pt x="14129" y="3860"/>
                    <a:pt x="14129" y="3860"/>
                    <a:pt x="14129" y="3860"/>
                  </a:cubicBezTo>
                  <a:cubicBezTo>
                    <a:pt x="14203" y="3792"/>
                    <a:pt x="14203" y="3792"/>
                    <a:pt x="14203" y="3792"/>
                  </a:cubicBezTo>
                  <a:cubicBezTo>
                    <a:pt x="14203" y="3724"/>
                    <a:pt x="14203" y="3724"/>
                    <a:pt x="14203" y="3724"/>
                  </a:cubicBezTo>
                  <a:cubicBezTo>
                    <a:pt x="14277" y="3656"/>
                    <a:pt x="14277" y="3656"/>
                    <a:pt x="14277" y="3656"/>
                  </a:cubicBezTo>
                  <a:cubicBezTo>
                    <a:pt x="14388" y="3589"/>
                    <a:pt x="14388" y="3589"/>
                    <a:pt x="14388" y="3589"/>
                  </a:cubicBezTo>
                  <a:cubicBezTo>
                    <a:pt x="14425" y="3656"/>
                    <a:pt x="14425" y="3656"/>
                    <a:pt x="14425" y="3656"/>
                  </a:cubicBezTo>
                  <a:cubicBezTo>
                    <a:pt x="14425" y="3792"/>
                    <a:pt x="14425" y="3792"/>
                    <a:pt x="14425" y="3792"/>
                  </a:cubicBezTo>
                  <a:cubicBezTo>
                    <a:pt x="14388" y="3860"/>
                    <a:pt x="14388" y="3860"/>
                    <a:pt x="14388" y="3860"/>
                  </a:cubicBezTo>
                  <a:cubicBezTo>
                    <a:pt x="14388" y="3792"/>
                    <a:pt x="14388" y="3792"/>
                    <a:pt x="14388" y="3792"/>
                  </a:cubicBezTo>
                  <a:cubicBezTo>
                    <a:pt x="14351" y="3724"/>
                    <a:pt x="14351" y="3724"/>
                    <a:pt x="14351" y="3724"/>
                  </a:cubicBezTo>
                  <a:cubicBezTo>
                    <a:pt x="14351" y="3656"/>
                    <a:pt x="14351" y="3656"/>
                    <a:pt x="14351" y="3656"/>
                  </a:cubicBezTo>
                  <a:cubicBezTo>
                    <a:pt x="14314" y="3724"/>
                    <a:pt x="14314" y="3724"/>
                    <a:pt x="14314" y="3724"/>
                  </a:cubicBezTo>
                  <a:cubicBezTo>
                    <a:pt x="14277" y="3656"/>
                    <a:pt x="14277" y="3656"/>
                    <a:pt x="14277" y="3656"/>
                  </a:cubicBezTo>
                  <a:cubicBezTo>
                    <a:pt x="14314" y="3792"/>
                    <a:pt x="14314" y="3792"/>
                    <a:pt x="14314" y="3792"/>
                  </a:cubicBezTo>
                  <a:cubicBezTo>
                    <a:pt x="14351" y="3792"/>
                    <a:pt x="14351" y="3792"/>
                    <a:pt x="14351" y="3792"/>
                  </a:cubicBezTo>
                  <a:cubicBezTo>
                    <a:pt x="14351" y="3927"/>
                    <a:pt x="14351" y="3927"/>
                    <a:pt x="14351" y="3927"/>
                  </a:cubicBezTo>
                  <a:cubicBezTo>
                    <a:pt x="14351" y="3995"/>
                    <a:pt x="14351" y="3995"/>
                    <a:pt x="14351" y="3995"/>
                  </a:cubicBezTo>
                  <a:cubicBezTo>
                    <a:pt x="14314" y="3995"/>
                    <a:pt x="14314" y="3995"/>
                    <a:pt x="14314" y="3995"/>
                  </a:cubicBezTo>
                  <a:cubicBezTo>
                    <a:pt x="14277" y="3995"/>
                    <a:pt x="14277" y="3995"/>
                    <a:pt x="14277" y="3995"/>
                  </a:cubicBezTo>
                  <a:cubicBezTo>
                    <a:pt x="14314" y="4063"/>
                    <a:pt x="14314" y="4063"/>
                    <a:pt x="14314" y="4063"/>
                  </a:cubicBezTo>
                  <a:cubicBezTo>
                    <a:pt x="14314" y="4130"/>
                    <a:pt x="14314" y="4130"/>
                    <a:pt x="14314" y="4130"/>
                  </a:cubicBezTo>
                  <a:cubicBezTo>
                    <a:pt x="14351" y="4130"/>
                    <a:pt x="14351" y="4130"/>
                    <a:pt x="14351" y="4130"/>
                  </a:cubicBezTo>
                  <a:cubicBezTo>
                    <a:pt x="14351" y="4130"/>
                    <a:pt x="14351" y="4130"/>
                    <a:pt x="14351" y="4130"/>
                  </a:cubicBezTo>
                  <a:cubicBezTo>
                    <a:pt x="14425" y="4063"/>
                    <a:pt x="14425" y="4063"/>
                    <a:pt x="14425" y="4063"/>
                  </a:cubicBezTo>
                  <a:cubicBezTo>
                    <a:pt x="14425" y="3995"/>
                    <a:pt x="14425" y="3995"/>
                    <a:pt x="14425" y="3995"/>
                  </a:cubicBezTo>
                  <a:cubicBezTo>
                    <a:pt x="14425" y="3927"/>
                    <a:pt x="14425" y="3927"/>
                    <a:pt x="14425" y="3927"/>
                  </a:cubicBezTo>
                  <a:cubicBezTo>
                    <a:pt x="14425" y="3860"/>
                    <a:pt x="14425" y="3860"/>
                    <a:pt x="14425" y="3860"/>
                  </a:cubicBezTo>
                  <a:cubicBezTo>
                    <a:pt x="14425" y="3792"/>
                    <a:pt x="14425" y="3792"/>
                    <a:pt x="14425" y="3792"/>
                  </a:cubicBezTo>
                  <a:cubicBezTo>
                    <a:pt x="14425" y="3521"/>
                    <a:pt x="14425" y="3521"/>
                    <a:pt x="14425" y="3521"/>
                  </a:cubicBezTo>
                  <a:cubicBezTo>
                    <a:pt x="14462" y="3453"/>
                    <a:pt x="14462" y="3453"/>
                    <a:pt x="14462" y="3453"/>
                  </a:cubicBezTo>
                  <a:cubicBezTo>
                    <a:pt x="14573" y="3386"/>
                    <a:pt x="14573" y="3386"/>
                    <a:pt x="14573" y="3386"/>
                  </a:cubicBezTo>
                  <a:cubicBezTo>
                    <a:pt x="14647" y="3386"/>
                    <a:pt x="14647" y="3386"/>
                    <a:pt x="14647" y="3386"/>
                  </a:cubicBezTo>
                  <a:cubicBezTo>
                    <a:pt x="14758" y="3386"/>
                    <a:pt x="14758" y="3386"/>
                    <a:pt x="14758" y="3386"/>
                  </a:cubicBezTo>
                  <a:cubicBezTo>
                    <a:pt x="14868" y="3453"/>
                    <a:pt x="14868" y="3453"/>
                    <a:pt x="14868" y="3453"/>
                  </a:cubicBezTo>
                  <a:cubicBezTo>
                    <a:pt x="14905" y="3589"/>
                    <a:pt x="14905" y="3589"/>
                    <a:pt x="14905" y="3589"/>
                  </a:cubicBezTo>
                  <a:cubicBezTo>
                    <a:pt x="14905" y="3656"/>
                    <a:pt x="14905" y="3656"/>
                    <a:pt x="14905" y="3656"/>
                  </a:cubicBezTo>
                  <a:cubicBezTo>
                    <a:pt x="14868" y="3656"/>
                    <a:pt x="14868" y="3656"/>
                    <a:pt x="14868" y="3656"/>
                  </a:cubicBezTo>
                  <a:cubicBezTo>
                    <a:pt x="14832" y="3589"/>
                    <a:pt x="14832" y="3589"/>
                    <a:pt x="14832" y="3589"/>
                  </a:cubicBezTo>
                  <a:cubicBezTo>
                    <a:pt x="14832" y="3589"/>
                    <a:pt x="14832" y="3589"/>
                    <a:pt x="14832" y="3589"/>
                  </a:cubicBezTo>
                  <a:cubicBezTo>
                    <a:pt x="14832" y="3656"/>
                    <a:pt x="14832" y="3656"/>
                    <a:pt x="14832" y="3656"/>
                  </a:cubicBezTo>
                  <a:cubicBezTo>
                    <a:pt x="14832" y="3724"/>
                    <a:pt x="14832" y="3724"/>
                    <a:pt x="14832" y="3724"/>
                  </a:cubicBezTo>
                  <a:cubicBezTo>
                    <a:pt x="14832" y="3792"/>
                    <a:pt x="14832" y="3792"/>
                    <a:pt x="14832" y="3792"/>
                  </a:cubicBezTo>
                  <a:cubicBezTo>
                    <a:pt x="14795" y="3792"/>
                    <a:pt x="14795" y="3792"/>
                    <a:pt x="14795" y="3792"/>
                  </a:cubicBezTo>
                  <a:cubicBezTo>
                    <a:pt x="14832" y="3792"/>
                    <a:pt x="14832" y="3792"/>
                    <a:pt x="14832" y="3792"/>
                  </a:cubicBezTo>
                  <a:cubicBezTo>
                    <a:pt x="14868" y="3792"/>
                    <a:pt x="14868" y="3792"/>
                    <a:pt x="14868" y="3792"/>
                  </a:cubicBezTo>
                  <a:cubicBezTo>
                    <a:pt x="14905" y="3792"/>
                    <a:pt x="14905" y="3792"/>
                    <a:pt x="14905" y="3792"/>
                  </a:cubicBezTo>
                  <a:cubicBezTo>
                    <a:pt x="14942" y="3724"/>
                    <a:pt x="14942" y="3724"/>
                    <a:pt x="14942" y="3724"/>
                  </a:cubicBezTo>
                  <a:cubicBezTo>
                    <a:pt x="14979" y="3792"/>
                    <a:pt x="14979" y="3792"/>
                    <a:pt x="14979" y="3792"/>
                  </a:cubicBezTo>
                  <a:cubicBezTo>
                    <a:pt x="14979" y="3860"/>
                    <a:pt x="14979" y="3860"/>
                    <a:pt x="14979" y="3860"/>
                  </a:cubicBezTo>
                  <a:cubicBezTo>
                    <a:pt x="14979" y="3927"/>
                    <a:pt x="14979" y="3927"/>
                    <a:pt x="14979" y="3927"/>
                  </a:cubicBezTo>
                  <a:cubicBezTo>
                    <a:pt x="15016" y="3995"/>
                    <a:pt x="15016" y="3995"/>
                    <a:pt x="15016" y="3995"/>
                  </a:cubicBezTo>
                  <a:cubicBezTo>
                    <a:pt x="15016" y="3927"/>
                    <a:pt x="15016" y="3927"/>
                    <a:pt x="15016" y="3927"/>
                  </a:cubicBezTo>
                  <a:cubicBezTo>
                    <a:pt x="15016" y="3860"/>
                    <a:pt x="15016" y="3860"/>
                    <a:pt x="15016" y="3860"/>
                  </a:cubicBezTo>
                  <a:cubicBezTo>
                    <a:pt x="15053" y="3792"/>
                    <a:pt x="15053" y="3792"/>
                    <a:pt x="15053" y="3792"/>
                  </a:cubicBezTo>
                  <a:cubicBezTo>
                    <a:pt x="15090" y="3860"/>
                    <a:pt x="15090" y="3860"/>
                    <a:pt x="15090" y="3860"/>
                  </a:cubicBezTo>
                  <a:cubicBezTo>
                    <a:pt x="15127" y="3927"/>
                    <a:pt x="15127" y="3927"/>
                    <a:pt x="15127" y="3927"/>
                  </a:cubicBezTo>
                  <a:cubicBezTo>
                    <a:pt x="15090" y="3927"/>
                    <a:pt x="15090" y="3927"/>
                    <a:pt x="15090" y="3927"/>
                  </a:cubicBezTo>
                  <a:cubicBezTo>
                    <a:pt x="15090" y="3995"/>
                    <a:pt x="15090" y="3995"/>
                    <a:pt x="15090" y="3995"/>
                  </a:cubicBezTo>
                  <a:cubicBezTo>
                    <a:pt x="15090" y="4063"/>
                    <a:pt x="15090" y="4063"/>
                    <a:pt x="15090" y="4063"/>
                  </a:cubicBezTo>
                  <a:cubicBezTo>
                    <a:pt x="15127" y="3995"/>
                    <a:pt x="15127" y="3995"/>
                    <a:pt x="15127" y="3995"/>
                  </a:cubicBezTo>
                  <a:cubicBezTo>
                    <a:pt x="15127" y="3927"/>
                    <a:pt x="15127" y="3927"/>
                    <a:pt x="15127" y="3927"/>
                  </a:cubicBezTo>
                  <a:cubicBezTo>
                    <a:pt x="15164" y="3927"/>
                    <a:pt x="15164" y="3927"/>
                    <a:pt x="15164" y="3927"/>
                  </a:cubicBezTo>
                  <a:cubicBezTo>
                    <a:pt x="15164" y="3995"/>
                    <a:pt x="15164" y="3995"/>
                    <a:pt x="15164" y="3995"/>
                  </a:cubicBezTo>
                  <a:cubicBezTo>
                    <a:pt x="15164" y="3927"/>
                    <a:pt x="15164" y="3927"/>
                    <a:pt x="15164" y="3927"/>
                  </a:cubicBezTo>
                  <a:cubicBezTo>
                    <a:pt x="15201" y="3792"/>
                    <a:pt x="15201" y="3792"/>
                    <a:pt x="15201" y="3792"/>
                  </a:cubicBezTo>
                  <a:cubicBezTo>
                    <a:pt x="15201" y="3792"/>
                    <a:pt x="15201" y="3792"/>
                    <a:pt x="15201" y="3792"/>
                  </a:cubicBezTo>
                  <a:cubicBezTo>
                    <a:pt x="15238" y="3792"/>
                    <a:pt x="15238" y="3792"/>
                    <a:pt x="15238" y="3792"/>
                  </a:cubicBezTo>
                  <a:cubicBezTo>
                    <a:pt x="15312" y="3927"/>
                    <a:pt x="15312" y="3927"/>
                    <a:pt x="15312" y="3927"/>
                  </a:cubicBezTo>
                  <a:cubicBezTo>
                    <a:pt x="15386" y="3927"/>
                    <a:pt x="15386" y="3927"/>
                    <a:pt x="15386" y="3927"/>
                  </a:cubicBezTo>
                  <a:cubicBezTo>
                    <a:pt x="15460" y="3995"/>
                    <a:pt x="15460" y="3995"/>
                    <a:pt x="15460" y="3995"/>
                  </a:cubicBezTo>
                  <a:cubicBezTo>
                    <a:pt x="15423" y="4063"/>
                    <a:pt x="15423" y="4063"/>
                    <a:pt x="15423" y="4063"/>
                  </a:cubicBezTo>
                  <a:cubicBezTo>
                    <a:pt x="15386" y="4130"/>
                    <a:pt x="15386" y="4130"/>
                    <a:pt x="15386" y="4130"/>
                  </a:cubicBezTo>
                  <a:cubicBezTo>
                    <a:pt x="15349" y="4198"/>
                    <a:pt x="15349" y="4198"/>
                    <a:pt x="15349" y="4198"/>
                  </a:cubicBezTo>
                  <a:cubicBezTo>
                    <a:pt x="15386" y="4130"/>
                    <a:pt x="15386" y="4130"/>
                    <a:pt x="15386" y="4130"/>
                  </a:cubicBezTo>
                  <a:cubicBezTo>
                    <a:pt x="15460" y="4130"/>
                    <a:pt x="15460" y="4130"/>
                    <a:pt x="15460" y="4130"/>
                  </a:cubicBezTo>
                  <a:cubicBezTo>
                    <a:pt x="15497" y="4130"/>
                    <a:pt x="15497" y="4130"/>
                    <a:pt x="15497" y="4130"/>
                  </a:cubicBezTo>
                  <a:cubicBezTo>
                    <a:pt x="15571" y="4130"/>
                    <a:pt x="15571" y="4130"/>
                    <a:pt x="15571" y="4130"/>
                  </a:cubicBezTo>
                  <a:cubicBezTo>
                    <a:pt x="15608" y="4063"/>
                    <a:pt x="15608" y="4063"/>
                    <a:pt x="15608" y="4063"/>
                  </a:cubicBezTo>
                  <a:cubicBezTo>
                    <a:pt x="15645" y="4063"/>
                    <a:pt x="15645" y="4063"/>
                    <a:pt x="15645" y="4063"/>
                  </a:cubicBezTo>
                  <a:cubicBezTo>
                    <a:pt x="15719" y="3927"/>
                    <a:pt x="15719" y="3927"/>
                    <a:pt x="15719" y="3927"/>
                  </a:cubicBezTo>
                  <a:cubicBezTo>
                    <a:pt x="15756" y="3927"/>
                    <a:pt x="15756" y="3927"/>
                    <a:pt x="15756" y="3927"/>
                  </a:cubicBezTo>
                  <a:cubicBezTo>
                    <a:pt x="15793" y="3860"/>
                    <a:pt x="15793" y="3860"/>
                    <a:pt x="15793" y="3860"/>
                  </a:cubicBezTo>
                  <a:cubicBezTo>
                    <a:pt x="15830" y="3792"/>
                    <a:pt x="15830" y="3792"/>
                    <a:pt x="15830" y="3792"/>
                  </a:cubicBezTo>
                  <a:cubicBezTo>
                    <a:pt x="15978" y="3724"/>
                    <a:pt x="15978" y="3724"/>
                    <a:pt x="15978" y="3724"/>
                  </a:cubicBezTo>
                  <a:cubicBezTo>
                    <a:pt x="16015" y="3656"/>
                    <a:pt x="16015" y="3656"/>
                    <a:pt x="16015" y="3656"/>
                  </a:cubicBezTo>
                  <a:cubicBezTo>
                    <a:pt x="16052" y="3724"/>
                    <a:pt x="16052" y="3724"/>
                    <a:pt x="16052" y="3724"/>
                  </a:cubicBezTo>
                  <a:cubicBezTo>
                    <a:pt x="16052" y="3656"/>
                    <a:pt x="16052" y="3656"/>
                    <a:pt x="16052" y="3656"/>
                  </a:cubicBezTo>
                  <a:cubicBezTo>
                    <a:pt x="16126" y="3589"/>
                    <a:pt x="16126" y="3589"/>
                    <a:pt x="16126" y="3589"/>
                  </a:cubicBezTo>
                  <a:cubicBezTo>
                    <a:pt x="16163" y="3589"/>
                    <a:pt x="16163" y="3589"/>
                    <a:pt x="16163" y="3589"/>
                  </a:cubicBezTo>
                  <a:cubicBezTo>
                    <a:pt x="16274" y="3589"/>
                    <a:pt x="16274" y="3589"/>
                    <a:pt x="16274" y="3589"/>
                  </a:cubicBezTo>
                  <a:cubicBezTo>
                    <a:pt x="16422" y="3656"/>
                    <a:pt x="16422" y="3656"/>
                    <a:pt x="16422" y="3656"/>
                  </a:cubicBezTo>
                  <a:cubicBezTo>
                    <a:pt x="16496" y="3792"/>
                    <a:pt x="16496" y="3792"/>
                    <a:pt x="16496" y="3792"/>
                  </a:cubicBezTo>
                  <a:cubicBezTo>
                    <a:pt x="16570" y="3860"/>
                    <a:pt x="16570" y="3860"/>
                    <a:pt x="16570" y="3860"/>
                  </a:cubicBezTo>
                  <a:cubicBezTo>
                    <a:pt x="16607" y="3995"/>
                    <a:pt x="16607" y="3995"/>
                    <a:pt x="16607" y="3995"/>
                  </a:cubicBezTo>
                  <a:cubicBezTo>
                    <a:pt x="16644" y="4063"/>
                    <a:pt x="16644" y="4063"/>
                    <a:pt x="16644" y="4063"/>
                  </a:cubicBezTo>
                  <a:cubicBezTo>
                    <a:pt x="16644" y="4130"/>
                    <a:pt x="16644" y="4130"/>
                    <a:pt x="16644" y="4130"/>
                  </a:cubicBezTo>
                  <a:cubicBezTo>
                    <a:pt x="16681" y="4130"/>
                    <a:pt x="16681" y="4130"/>
                    <a:pt x="16681" y="4130"/>
                  </a:cubicBezTo>
                  <a:cubicBezTo>
                    <a:pt x="16644" y="4198"/>
                    <a:pt x="16644" y="4198"/>
                    <a:pt x="16644" y="4198"/>
                  </a:cubicBezTo>
                  <a:cubicBezTo>
                    <a:pt x="16681" y="4334"/>
                    <a:pt x="16681" y="4334"/>
                    <a:pt x="16681" y="4334"/>
                  </a:cubicBezTo>
                  <a:cubicBezTo>
                    <a:pt x="16681" y="4401"/>
                    <a:pt x="16681" y="4401"/>
                    <a:pt x="16681" y="4401"/>
                  </a:cubicBezTo>
                  <a:cubicBezTo>
                    <a:pt x="16681" y="4401"/>
                    <a:pt x="16681" y="4401"/>
                    <a:pt x="16681" y="4401"/>
                  </a:cubicBezTo>
                  <a:cubicBezTo>
                    <a:pt x="16718" y="4401"/>
                    <a:pt x="16718" y="4401"/>
                    <a:pt x="16718" y="4401"/>
                  </a:cubicBezTo>
                  <a:cubicBezTo>
                    <a:pt x="16755" y="4334"/>
                    <a:pt x="16755" y="4334"/>
                    <a:pt x="16755" y="4334"/>
                  </a:cubicBezTo>
                  <a:cubicBezTo>
                    <a:pt x="16792" y="4334"/>
                    <a:pt x="16792" y="4334"/>
                    <a:pt x="16792" y="4334"/>
                  </a:cubicBezTo>
                  <a:cubicBezTo>
                    <a:pt x="16829" y="4401"/>
                    <a:pt x="16829" y="4401"/>
                    <a:pt x="16829" y="4401"/>
                  </a:cubicBezTo>
                  <a:cubicBezTo>
                    <a:pt x="16829" y="4334"/>
                    <a:pt x="16829" y="4334"/>
                    <a:pt x="16829" y="4334"/>
                  </a:cubicBezTo>
                  <a:cubicBezTo>
                    <a:pt x="16866" y="4334"/>
                    <a:pt x="16866" y="4334"/>
                    <a:pt x="16866" y="4334"/>
                  </a:cubicBezTo>
                  <a:cubicBezTo>
                    <a:pt x="16903" y="4334"/>
                    <a:pt x="16903" y="4334"/>
                    <a:pt x="16903" y="4334"/>
                  </a:cubicBezTo>
                  <a:cubicBezTo>
                    <a:pt x="16903" y="4401"/>
                    <a:pt x="16903" y="4401"/>
                    <a:pt x="16903" y="4401"/>
                  </a:cubicBezTo>
                  <a:cubicBezTo>
                    <a:pt x="16940" y="4401"/>
                    <a:pt x="16940" y="4401"/>
                    <a:pt x="16940" y="4401"/>
                  </a:cubicBezTo>
                  <a:cubicBezTo>
                    <a:pt x="16903" y="4266"/>
                    <a:pt x="16903" y="4266"/>
                    <a:pt x="16903" y="4266"/>
                  </a:cubicBezTo>
                  <a:cubicBezTo>
                    <a:pt x="16940" y="4266"/>
                    <a:pt x="16940" y="4266"/>
                    <a:pt x="16940" y="4266"/>
                  </a:cubicBezTo>
                  <a:cubicBezTo>
                    <a:pt x="16977" y="4334"/>
                    <a:pt x="16977" y="4334"/>
                    <a:pt x="16977" y="4334"/>
                  </a:cubicBezTo>
                  <a:cubicBezTo>
                    <a:pt x="17014" y="4469"/>
                    <a:pt x="17014" y="4469"/>
                    <a:pt x="17014" y="4469"/>
                  </a:cubicBezTo>
                  <a:cubicBezTo>
                    <a:pt x="17014" y="4537"/>
                    <a:pt x="17014" y="4537"/>
                    <a:pt x="17014" y="4537"/>
                  </a:cubicBezTo>
                  <a:cubicBezTo>
                    <a:pt x="17051" y="4537"/>
                    <a:pt x="17051" y="4537"/>
                    <a:pt x="17051" y="4537"/>
                  </a:cubicBezTo>
                  <a:cubicBezTo>
                    <a:pt x="17088" y="4672"/>
                    <a:pt x="17088" y="4672"/>
                    <a:pt x="17088" y="4672"/>
                  </a:cubicBezTo>
                  <a:cubicBezTo>
                    <a:pt x="17088" y="4604"/>
                    <a:pt x="17088" y="4604"/>
                    <a:pt x="17088" y="4604"/>
                  </a:cubicBezTo>
                  <a:cubicBezTo>
                    <a:pt x="17088" y="4537"/>
                    <a:pt x="17088" y="4537"/>
                    <a:pt x="17088" y="4537"/>
                  </a:cubicBezTo>
                  <a:cubicBezTo>
                    <a:pt x="17051" y="4537"/>
                    <a:pt x="17051" y="4537"/>
                    <a:pt x="17051" y="4537"/>
                  </a:cubicBezTo>
                  <a:cubicBezTo>
                    <a:pt x="17051" y="4469"/>
                    <a:pt x="17051" y="4469"/>
                    <a:pt x="17051" y="4469"/>
                  </a:cubicBezTo>
                  <a:cubicBezTo>
                    <a:pt x="17088" y="4469"/>
                    <a:pt x="17088" y="4469"/>
                    <a:pt x="17088" y="4469"/>
                  </a:cubicBezTo>
                  <a:cubicBezTo>
                    <a:pt x="17125" y="4469"/>
                    <a:pt x="17125" y="4469"/>
                    <a:pt x="17125" y="4469"/>
                  </a:cubicBezTo>
                  <a:cubicBezTo>
                    <a:pt x="17162" y="4537"/>
                    <a:pt x="17162" y="4537"/>
                    <a:pt x="17162" y="4537"/>
                  </a:cubicBezTo>
                  <a:cubicBezTo>
                    <a:pt x="17199" y="4672"/>
                    <a:pt x="17199" y="4672"/>
                    <a:pt x="17199" y="4672"/>
                  </a:cubicBezTo>
                  <a:cubicBezTo>
                    <a:pt x="17162" y="4537"/>
                    <a:pt x="17162" y="4537"/>
                    <a:pt x="17162" y="4537"/>
                  </a:cubicBezTo>
                  <a:cubicBezTo>
                    <a:pt x="17125" y="4401"/>
                    <a:pt x="17125" y="4401"/>
                    <a:pt x="17125" y="4401"/>
                  </a:cubicBezTo>
                  <a:cubicBezTo>
                    <a:pt x="17125" y="4266"/>
                    <a:pt x="17125" y="4266"/>
                    <a:pt x="17125" y="4266"/>
                  </a:cubicBezTo>
                  <a:cubicBezTo>
                    <a:pt x="17125" y="4198"/>
                    <a:pt x="17125" y="4198"/>
                    <a:pt x="17125" y="4198"/>
                  </a:cubicBezTo>
                  <a:cubicBezTo>
                    <a:pt x="17162" y="4130"/>
                    <a:pt x="17162" y="4130"/>
                    <a:pt x="17162" y="4130"/>
                  </a:cubicBezTo>
                  <a:cubicBezTo>
                    <a:pt x="17236" y="4130"/>
                    <a:pt x="17236" y="4130"/>
                    <a:pt x="17236" y="4130"/>
                  </a:cubicBezTo>
                  <a:cubicBezTo>
                    <a:pt x="17273" y="4063"/>
                    <a:pt x="17273" y="4063"/>
                    <a:pt x="17273" y="4063"/>
                  </a:cubicBezTo>
                  <a:cubicBezTo>
                    <a:pt x="17310" y="3995"/>
                    <a:pt x="17310" y="3995"/>
                    <a:pt x="17310" y="3995"/>
                  </a:cubicBezTo>
                  <a:cubicBezTo>
                    <a:pt x="17310" y="3995"/>
                    <a:pt x="17310" y="3995"/>
                    <a:pt x="17310" y="3995"/>
                  </a:cubicBezTo>
                  <a:cubicBezTo>
                    <a:pt x="17310" y="3927"/>
                    <a:pt x="17310" y="3927"/>
                    <a:pt x="17310" y="3927"/>
                  </a:cubicBezTo>
                  <a:cubicBezTo>
                    <a:pt x="17347" y="3927"/>
                    <a:pt x="17347" y="3927"/>
                    <a:pt x="17347" y="3927"/>
                  </a:cubicBezTo>
                  <a:cubicBezTo>
                    <a:pt x="17384" y="3995"/>
                    <a:pt x="17384" y="3995"/>
                    <a:pt x="17384" y="3995"/>
                  </a:cubicBezTo>
                  <a:cubicBezTo>
                    <a:pt x="17421" y="3995"/>
                    <a:pt x="17421" y="3995"/>
                    <a:pt x="17421" y="3995"/>
                  </a:cubicBezTo>
                  <a:cubicBezTo>
                    <a:pt x="17458" y="3995"/>
                    <a:pt x="17458" y="3995"/>
                    <a:pt x="17458" y="3995"/>
                  </a:cubicBezTo>
                  <a:cubicBezTo>
                    <a:pt x="17495" y="3927"/>
                    <a:pt x="17495" y="3927"/>
                    <a:pt x="17495" y="3927"/>
                  </a:cubicBezTo>
                  <a:cubicBezTo>
                    <a:pt x="17532" y="3995"/>
                    <a:pt x="17532" y="3995"/>
                    <a:pt x="17532" y="3995"/>
                  </a:cubicBezTo>
                  <a:cubicBezTo>
                    <a:pt x="17568" y="3927"/>
                    <a:pt x="17568" y="3927"/>
                    <a:pt x="17568" y="3927"/>
                  </a:cubicBezTo>
                  <a:cubicBezTo>
                    <a:pt x="17642" y="3927"/>
                    <a:pt x="17642" y="3927"/>
                    <a:pt x="17642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716" y="3995"/>
                    <a:pt x="17716" y="3995"/>
                    <a:pt x="17716" y="3995"/>
                  </a:cubicBezTo>
                  <a:cubicBezTo>
                    <a:pt x="17716" y="3927"/>
                    <a:pt x="17716" y="3927"/>
                    <a:pt x="17716" y="3927"/>
                  </a:cubicBezTo>
                  <a:cubicBezTo>
                    <a:pt x="17753" y="3860"/>
                    <a:pt x="17753" y="3860"/>
                    <a:pt x="17753" y="3860"/>
                  </a:cubicBezTo>
                  <a:cubicBezTo>
                    <a:pt x="17753" y="3792"/>
                    <a:pt x="17753" y="3792"/>
                    <a:pt x="17753" y="3792"/>
                  </a:cubicBezTo>
                  <a:cubicBezTo>
                    <a:pt x="17753" y="3724"/>
                    <a:pt x="17753" y="3724"/>
                    <a:pt x="17753" y="3724"/>
                  </a:cubicBezTo>
                  <a:cubicBezTo>
                    <a:pt x="17753" y="3656"/>
                    <a:pt x="17753" y="3656"/>
                    <a:pt x="17753" y="3656"/>
                  </a:cubicBezTo>
                  <a:cubicBezTo>
                    <a:pt x="17790" y="3656"/>
                    <a:pt x="17790" y="3656"/>
                    <a:pt x="17790" y="3656"/>
                  </a:cubicBezTo>
                  <a:cubicBezTo>
                    <a:pt x="17827" y="3656"/>
                    <a:pt x="17827" y="3656"/>
                    <a:pt x="17827" y="3656"/>
                  </a:cubicBezTo>
                  <a:cubicBezTo>
                    <a:pt x="17864" y="3724"/>
                    <a:pt x="17864" y="3724"/>
                    <a:pt x="17864" y="3724"/>
                  </a:cubicBezTo>
                  <a:cubicBezTo>
                    <a:pt x="17864" y="3724"/>
                    <a:pt x="17864" y="3724"/>
                    <a:pt x="17864" y="3724"/>
                  </a:cubicBezTo>
                  <a:cubicBezTo>
                    <a:pt x="17901" y="3724"/>
                    <a:pt x="17901" y="3724"/>
                    <a:pt x="17901" y="3724"/>
                  </a:cubicBezTo>
                  <a:cubicBezTo>
                    <a:pt x="17938" y="3792"/>
                    <a:pt x="17938" y="3792"/>
                    <a:pt x="17938" y="3792"/>
                  </a:cubicBezTo>
                  <a:cubicBezTo>
                    <a:pt x="17938" y="3860"/>
                    <a:pt x="17938" y="3860"/>
                    <a:pt x="17938" y="3860"/>
                  </a:cubicBezTo>
                  <a:cubicBezTo>
                    <a:pt x="17975" y="3927"/>
                    <a:pt x="17975" y="3927"/>
                    <a:pt x="17975" y="3927"/>
                  </a:cubicBezTo>
                  <a:cubicBezTo>
                    <a:pt x="18012" y="3995"/>
                    <a:pt x="18012" y="3995"/>
                    <a:pt x="18012" y="3995"/>
                  </a:cubicBezTo>
                  <a:cubicBezTo>
                    <a:pt x="18049" y="3927"/>
                    <a:pt x="18049" y="3927"/>
                    <a:pt x="18049" y="3927"/>
                  </a:cubicBezTo>
                  <a:cubicBezTo>
                    <a:pt x="18123" y="3995"/>
                    <a:pt x="18123" y="3995"/>
                    <a:pt x="18123" y="3995"/>
                  </a:cubicBezTo>
                  <a:cubicBezTo>
                    <a:pt x="18123" y="3995"/>
                    <a:pt x="18123" y="3995"/>
                    <a:pt x="18123" y="3995"/>
                  </a:cubicBezTo>
                  <a:cubicBezTo>
                    <a:pt x="18160" y="3995"/>
                    <a:pt x="18160" y="3995"/>
                    <a:pt x="18160" y="3995"/>
                  </a:cubicBezTo>
                  <a:cubicBezTo>
                    <a:pt x="18234" y="4130"/>
                    <a:pt x="18234" y="4130"/>
                    <a:pt x="18234" y="4130"/>
                  </a:cubicBezTo>
                  <a:cubicBezTo>
                    <a:pt x="18234" y="4130"/>
                    <a:pt x="18234" y="4130"/>
                    <a:pt x="18234" y="4130"/>
                  </a:cubicBezTo>
                  <a:cubicBezTo>
                    <a:pt x="18234" y="4198"/>
                    <a:pt x="18234" y="4198"/>
                    <a:pt x="18234" y="4198"/>
                  </a:cubicBezTo>
                  <a:cubicBezTo>
                    <a:pt x="18308" y="4198"/>
                    <a:pt x="18308" y="4198"/>
                    <a:pt x="18308" y="4198"/>
                  </a:cubicBezTo>
                  <a:cubicBezTo>
                    <a:pt x="18308" y="4198"/>
                    <a:pt x="18308" y="4198"/>
                    <a:pt x="18308" y="4198"/>
                  </a:cubicBezTo>
                  <a:cubicBezTo>
                    <a:pt x="18345" y="4198"/>
                    <a:pt x="18345" y="4198"/>
                    <a:pt x="18345" y="4198"/>
                  </a:cubicBezTo>
                  <a:cubicBezTo>
                    <a:pt x="18345" y="4130"/>
                    <a:pt x="18345" y="4130"/>
                    <a:pt x="18345" y="4130"/>
                  </a:cubicBezTo>
                  <a:cubicBezTo>
                    <a:pt x="18382" y="4063"/>
                    <a:pt x="18382" y="4063"/>
                    <a:pt x="18382" y="4063"/>
                  </a:cubicBezTo>
                  <a:cubicBezTo>
                    <a:pt x="18419" y="4063"/>
                    <a:pt x="18419" y="4063"/>
                    <a:pt x="18419" y="4063"/>
                  </a:cubicBezTo>
                  <a:cubicBezTo>
                    <a:pt x="18419" y="4063"/>
                    <a:pt x="18419" y="4063"/>
                    <a:pt x="18419" y="4063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27"/>
                    <a:pt x="18419" y="3927"/>
                    <a:pt x="18419" y="3927"/>
                  </a:cubicBezTo>
                  <a:cubicBezTo>
                    <a:pt x="18382" y="3860"/>
                    <a:pt x="18382" y="3860"/>
                    <a:pt x="18382" y="3860"/>
                  </a:cubicBezTo>
                  <a:cubicBezTo>
                    <a:pt x="18345" y="3860"/>
                    <a:pt x="18345" y="3860"/>
                    <a:pt x="18345" y="3860"/>
                  </a:cubicBezTo>
                  <a:cubicBezTo>
                    <a:pt x="18345" y="3724"/>
                    <a:pt x="18345" y="3724"/>
                    <a:pt x="18345" y="3724"/>
                  </a:cubicBezTo>
                  <a:cubicBezTo>
                    <a:pt x="18271" y="3656"/>
                    <a:pt x="18271" y="3656"/>
                    <a:pt x="18271" y="3656"/>
                  </a:cubicBezTo>
                  <a:cubicBezTo>
                    <a:pt x="18234" y="3656"/>
                    <a:pt x="18234" y="3656"/>
                    <a:pt x="18234" y="3656"/>
                  </a:cubicBezTo>
                  <a:cubicBezTo>
                    <a:pt x="18234" y="3589"/>
                    <a:pt x="18234" y="3589"/>
                    <a:pt x="18234" y="3589"/>
                  </a:cubicBezTo>
                  <a:cubicBezTo>
                    <a:pt x="18160" y="3521"/>
                    <a:pt x="18160" y="3521"/>
                    <a:pt x="18160" y="3521"/>
                  </a:cubicBezTo>
                  <a:cubicBezTo>
                    <a:pt x="18123" y="3589"/>
                    <a:pt x="18123" y="3589"/>
                    <a:pt x="18123" y="3589"/>
                  </a:cubicBezTo>
                  <a:cubicBezTo>
                    <a:pt x="18123" y="3589"/>
                    <a:pt x="18123" y="3589"/>
                    <a:pt x="18123" y="3589"/>
                  </a:cubicBezTo>
                  <a:cubicBezTo>
                    <a:pt x="18123" y="3521"/>
                    <a:pt x="18123" y="3521"/>
                    <a:pt x="18123" y="3521"/>
                  </a:cubicBezTo>
                  <a:cubicBezTo>
                    <a:pt x="18123" y="3521"/>
                    <a:pt x="18123" y="3521"/>
                    <a:pt x="18123" y="3521"/>
                  </a:cubicBezTo>
                  <a:cubicBezTo>
                    <a:pt x="18123" y="3386"/>
                    <a:pt x="18123" y="3386"/>
                    <a:pt x="18123" y="3386"/>
                  </a:cubicBezTo>
                  <a:cubicBezTo>
                    <a:pt x="18086" y="3386"/>
                    <a:pt x="18086" y="3386"/>
                    <a:pt x="18086" y="3386"/>
                  </a:cubicBezTo>
                  <a:cubicBezTo>
                    <a:pt x="18086" y="3318"/>
                    <a:pt x="18086" y="3318"/>
                    <a:pt x="18086" y="3318"/>
                  </a:cubicBezTo>
                  <a:cubicBezTo>
                    <a:pt x="18049" y="3250"/>
                    <a:pt x="18049" y="3250"/>
                    <a:pt x="18049" y="3250"/>
                  </a:cubicBezTo>
                  <a:cubicBezTo>
                    <a:pt x="18012" y="3182"/>
                    <a:pt x="18012" y="3182"/>
                    <a:pt x="18012" y="3182"/>
                  </a:cubicBezTo>
                  <a:cubicBezTo>
                    <a:pt x="18012" y="3182"/>
                    <a:pt x="18012" y="3182"/>
                    <a:pt x="18012" y="3182"/>
                  </a:cubicBezTo>
                  <a:cubicBezTo>
                    <a:pt x="18086" y="3182"/>
                    <a:pt x="18086" y="3182"/>
                    <a:pt x="18086" y="3182"/>
                  </a:cubicBezTo>
                  <a:cubicBezTo>
                    <a:pt x="18123" y="3182"/>
                    <a:pt x="18123" y="3182"/>
                    <a:pt x="18123" y="3182"/>
                  </a:cubicBezTo>
                  <a:cubicBezTo>
                    <a:pt x="18197" y="3182"/>
                    <a:pt x="18197" y="3182"/>
                    <a:pt x="18197" y="3182"/>
                  </a:cubicBezTo>
                  <a:cubicBezTo>
                    <a:pt x="18271" y="3182"/>
                    <a:pt x="18271" y="3182"/>
                    <a:pt x="18271" y="3182"/>
                  </a:cubicBezTo>
                  <a:cubicBezTo>
                    <a:pt x="18271" y="3115"/>
                    <a:pt x="18271" y="3115"/>
                    <a:pt x="18271" y="3115"/>
                  </a:cubicBezTo>
                  <a:cubicBezTo>
                    <a:pt x="18308" y="3115"/>
                    <a:pt x="18308" y="3115"/>
                    <a:pt x="18308" y="3115"/>
                  </a:cubicBezTo>
                  <a:cubicBezTo>
                    <a:pt x="18382" y="3115"/>
                    <a:pt x="18382" y="3115"/>
                    <a:pt x="18382" y="3115"/>
                  </a:cubicBezTo>
                  <a:cubicBezTo>
                    <a:pt x="18382" y="3115"/>
                    <a:pt x="18382" y="3115"/>
                    <a:pt x="18382" y="3115"/>
                  </a:cubicBezTo>
                  <a:cubicBezTo>
                    <a:pt x="18419" y="3115"/>
                    <a:pt x="18419" y="3115"/>
                    <a:pt x="18419" y="3115"/>
                  </a:cubicBezTo>
                  <a:cubicBezTo>
                    <a:pt x="18419" y="3047"/>
                    <a:pt x="18419" y="3047"/>
                    <a:pt x="18419" y="3047"/>
                  </a:cubicBezTo>
                  <a:cubicBezTo>
                    <a:pt x="18456" y="3047"/>
                    <a:pt x="18456" y="3047"/>
                    <a:pt x="18456" y="3047"/>
                  </a:cubicBezTo>
                  <a:cubicBezTo>
                    <a:pt x="18456" y="3115"/>
                    <a:pt x="18456" y="3115"/>
                    <a:pt x="18456" y="3115"/>
                  </a:cubicBezTo>
                  <a:cubicBezTo>
                    <a:pt x="18493" y="3115"/>
                    <a:pt x="18493" y="3115"/>
                    <a:pt x="18493" y="3115"/>
                  </a:cubicBezTo>
                  <a:cubicBezTo>
                    <a:pt x="18493" y="3047"/>
                    <a:pt x="18493" y="3047"/>
                    <a:pt x="18493" y="3047"/>
                  </a:cubicBezTo>
                  <a:cubicBezTo>
                    <a:pt x="18530" y="3047"/>
                    <a:pt x="18530" y="3047"/>
                    <a:pt x="18530" y="3047"/>
                  </a:cubicBezTo>
                  <a:cubicBezTo>
                    <a:pt x="18530" y="2979"/>
                    <a:pt x="18530" y="2979"/>
                    <a:pt x="18530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715" y="2912"/>
                    <a:pt x="18715" y="2912"/>
                    <a:pt x="18715" y="2912"/>
                  </a:cubicBezTo>
                  <a:cubicBezTo>
                    <a:pt x="18715" y="2912"/>
                    <a:pt x="18715" y="2912"/>
                    <a:pt x="18715" y="2912"/>
                  </a:cubicBezTo>
                  <a:cubicBezTo>
                    <a:pt x="18752" y="2912"/>
                    <a:pt x="18752" y="2912"/>
                    <a:pt x="18752" y="2912"/>
                  </a:cubicBezTo>
                  <a:cubicBezTo>
                    <a:pt x="18789" y="2912"/>
                    <a:pt x="18789" y="2912"/>
                    <a:pt x="18789" y="2912"/>
                  </a:cubicBezTo>
                  <a:cubicBezTo>
                    <a:pt x="18826" y="2979"/>
                    <a:pt x="18826" y="2979"/>
                    <a:pt x="18826" y="2979"/>
                  </a:cubicBezTo>
                  <a:cubicBezTo>
                    <a:pt x="18863" y="2979"/>
                    <a:pt x="18863" y="2979"/>
                    <a:pt x="18863" y="2979"/>
                  </a:cubicBezTo>
                  <a:cubicBezTo>
                    <a:pt x="18900" y="2912"/>
                    <a:pt x="18900" y="2912"/>
                    <a:pt x="18900" y="2912"/>
                  </a:cubicBezTo>
                  <a:cubicBezTo>
                    <a:pt x="18937" y="2979"/>
                    <a:pt x="18937" y="2979"/>
                    <a:pt x="18937" y="2979"/>
                  </a:cubicBezTo>
                  <a:cubicBezTo>
                    <a:pt x="18937" y="2979"/>
                    <a:pt x="18937" y="2979"/>
                    <a:pt x="18937" y="2979"/>
                  </a:cubicBezTo>
                  <a:cubicBezTo>
                    <a:pt x="18974" y="2979"/>
                    <a:pt x="18974" y="2979"/>
                    <a:pt x="18974" y="2979"/>
                  </a:cubicBezTo>
                  <a:cubicBezTo>
                    <a:pt x="19011" y="2912"/>
                    <a:pt x="19011" y="2912"/>
                    <a:pt x="19011" y="2912"/>
                  </a:cubicBezTo>
                  <a:cubicBezTo>
                    <a:pt x="19122" y="2979"/>
                    <a:pt x="19122" y="2979"/>
                    <a:pt x="19122" y="2979"/>
                  </a:cubicBezTo>
                  <a:cubicBezTo>
                    <a:pt x="19159" y="3047"/>
                    <a:pt x="19159" y="3047"/>
                    <a:pt x="19159" y="3047"/>
                  </a:cubicBezTo>
                  <a:cubicBezTo>
                    <a:pt x="19196" y="2979"/>
                    <a:pt x="19196" y="2979"/>
                    <a:pt x="19196" y="2979"/>
                  </a:cubicBezTo>
                  <a:cubicBezTo>
                    <a:pt x="19159" y="2979"/>
                    <a:pt x="19159" y="2979"/>
                    <a:pt x="19159" y="2979"/>
                  </a:cubicBezTo>
                  <a:cubicBezTo>
                    <a:pt x="19196" y="2979"/>
                    <a:pt x="19196" y="2979"/>
                    <a:pt x="19196" y="2979"/>
                  </a:cubicBezTo>
                  <a:cubicBezTo>
                    <a:pt x="19233" y="2979"/>
                    <a:pt x="19233" y="2979"/>
                    <a:pt x="19233" y="2979"/>
                  </a:cubicBezTo>
                  <a:cubicBezTo>
                    <a:pt x="19233" y="3047"/>
                    <a:pt x="19233" y="3047"/>
                    <a:pt x="19233" y="3047"/>
                  </a:cubicBezTo>
                  <a:cubicBezTo>
                    <a:pt x="19233" y="3047"/>
                    <a:pt x="19233" y="3047"/>
                    <a:pt x="19233" y="3047"/>
                  </a:cubicBezTo>
                  <a:cubicBezTo>
                    <a:pt x="19270" y="3047"/>
                    <a:pt x="19270" y="3047"/>
                    <a:pt x="19270" y="3047"/>
                  </a:cubicBezTo>
                  <a:cubicBezTo>
                    <a:pt x="19381" y="3047"/>
                    <a:pt x="19381" y="3047"/>
                    <a:pt x="19381" y="3047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455" y="3182"/>
                    <a:pt x="19455" y="3182"/>
                    <a:pt x="19455" y="3182"/>
                  </a:cubicBezTo>
                  <a:cubicBezTo>
                    <a:pt x="19381" y="3115"/>
                    <a:pt x="19381" y="3115"/>
                    <a:pt x="19381" y="3115"/>
                  </a:cubicBezTo>
                  <a:cubicBezTo>
                    <a:pt x="19381" y="3115"/>
                    <a:pt x="19381" y="3115"/>
                    <a:pt x="19381" y="3115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529" y="3182"/>
                    <a:pt x="19529" y="3182"/>
                    <a:pt x="19529" y="3182"/>
                  </a:cubicBezTo>
                  <a:cubicBezTo>
                    <a:pt x="19566" y="3182"/>
                    <a:pt x="19566" y="3182"/>
                    <a:pt x="19566" y="3182"/>
                  </a:cubicBezTo>
                  <a:cubicBezTo>
                    <a:pt x="19603" y="3182"/>
                    <a:pt x="19603" y="3182"/>
                    <a:pt x="19603" y="3182"/>
                  </a:cubicBezTo>
                  <a:cubicBezTo>
                    <a:pt x="19640" y="3182"/>
                    <a:pt x="19640" y="3182"/>
                    <a:pt x="19640" y="3182"/>
                  </a:cubicBezTo>
                  <a:cubicBezTo>
                    <a:pt x="19640" y="3115"/>
                    <a:pt x="19640" y="3115"/>
                    <a:pt x="19640" y="3115"/>
                  </a:cubicBezTo>
                  <a:cubicBezTo>
                    <a:pt x="19640" y="3115"/>
                    <a:pt x="19640" y="3115"/>
                    <a:pt x="19640" y="3115"/>
                  </a:cubicBezTo>
                  <a:cubicBezTo>
                    <a:pt x="19677" y="3115"/>
                    <a:pt x="19677" y="3115"/>
                    <a:pt x="19677" y="3115"/>
                  </a:cubicBezTo>
                  <a:cubicBezTo>
                    <a:pt x="19714" y="3182"/>
                    <a:pt x="19714" y="3182"/>
                    <a:pt x="19714" y="3182"/>
                  </a:cubicBezTo>
                  <a:cubicBezTo>
                    <a:pt x="19714" y="3182"/>
                    <a:pt x="19714" y="3182"/>
                    <a:pt x="19714" y="3182"/>
                  </a:cubicBezTo>
                  <a:cubicBezTo>
                    <a:pt x="19751" y="3115"/>
                    <a:pt x="19751" y="3115"/>
                    <a:pt x="19751" y="3115"/>
                  </a:cubicBezTo>
                  <a:cubicBezTo>
                    <a:pt x="19751" y="3115"/>
                    <a:pt x="19751" y="3115"/>
                    <a:pt x="19751" y="3115"/>
                  </a:cubicBezTo>
                  <a:cubicBezTo>
                    <a:pt x="19788" y="3182"/>
                    <a:pt x="19788" y="3182"/>
                    <a:pt x="19788" y="3182"/>
                  </a:cubicBezTo>
                  <a:cubicBezTo>
                    <a:pt x="19788" y="3182"/>
                    <a:pt x="19788" y="3182"/>
                    <a:pt x="19788" y="3182"/>
                  </a:cubicBezTo>
                  <a:cubicBezTo>
                    <a:pt x="19825" y="3250"/>
                    <a:pt x="19825" y="3250"/>
                    <a:pt x="19825" y="3250"/>
                  </a:cubicBezTo>
                  <a:cubicBezTo>
                    <a:pt x="19862" y="3182"/>
                    <a:pt x="19862" y="3182"/>
                    <a:pt x="19862" y="3182"/>
                  </a:cubicBezTo>
                  <a:cubicBezTo>
                    <a:pt x="20010" y="3250"/>
                    <a:pt x="20010" y="3250"/>
                    <a:pt x="20010" y="3250"/>
                  </a:cubicBezTo>
                  <a:cubicBezTo>
                    <a:pt x="20010" y="3182"/>
                    <a:pt x="20010" y="3182"/>
                    <a:pt x="20010" y="3182"/>
                  </a:cubicBezTo>
                  <a:cubicBezTo>
                    <a:pt x="20047" y="3182"/>
                    <a:pt x="20047" y="3182"/>
                    <a:pt x="20047" y="3182"/>
                  </a:cubicBezTo>
                  <a:cubicBezTo>
                    <a:pt x="20084" y="3250"/>
                    <a:pt x="20084" y="3250"/>
                    <a:pt x="20084" y="3250"/>
                  </a:cubicBezTo>
                  <a:cubicBezTo>
                    <a:pt x="20084" y="3250"/>
                    <a:pt x="20084" y="3250"/>
                    <a:pt x="20084" y="3250"/>
                  </a:cubicBezTo>
                  <a:cubicBezTo>
                    <a:pt x="20084" y="3182"/>
                    <a:pt x="20084" y="3182"/>
                    <a:pt x="20084" y="3182"/>
                  </a:cubicBezTo>
                  <a:cubicBezTo>
                    <a:pt x="20084" y="3182"/>
                    <a:pt x="20084" y="3182"/>
                    <a:pt x="20084" y="3182"/>
                  </a:cubicBezTo>
                  <a:cubicBezTo>
                    <a:pt x="20158" y="3182"/>
                    <a:pt x="20158" y="3182"/>
                    <a:pt x="20158" y="3182"/>
                  </a:cubicBezTo>
                  <a:cubicBezTo>
                    <a:pt x="20158" y="3250"/>
                    <a:pt x="20158" y="3250"/>
                    <a:pt x="20158" y="3250"/>
                  </a:cubicBezTo>
                  <a:cubicBezTo>
                    <a:pt x="20158" y="3318"/>
                    <a:pt x="20158" y="3318"/>
                    <a:pt x="20158" y="3318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195" y="3250"/>
                    <a:pt x="20195" y="3250"/>
                    <a:pt x="20195" y="3250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268" y="3250"/>
                    <a:pt x="20268" y="3250"/>
                    <a:pt x="20268" y="3250"/>
                  </a:cubicBezTo>
                  <a:cubicBezTo>
                    <a:pt x="20268" y="3318"/>
                    <a:pt x="20268" y="3318"/>
                    <a:pt x="20268" y="3318"/>
                  </a:cubicBezTo>
                  <a:cubicBezTo>
                    <a:pt x="20305" y="3318"/>
                    <a:pt x="20305" y="3318"/>
                    <a:pt x="20305" y="3318"/>
                  </a:cubicBezTo>
                  <a:cubicBezTo>
                    <a:pt x="20342" y="3386"/>
                    <a:pt x="20342" y="3386"/>
                    <a:pt x="20342" y="3386"/>
                  </a:cubicBezTo>
                  <a:cubicBezTo>
                    <a:pt x="20379" y="3318"/>
                    <a:pt x="20379" y="3318"/>
                    <a:pt x="20379" y="3318"/>
                  </a:cubicBezTo>
                  <a:cubicBezTo>
                    <a:pt x="20342" y="3318"/>
                    <a:pt x="20342" y="3318"/>
                    <a:pt x="20342" y="3318"/>
                  </a:cubicBezTo>
                  <a:cubicBezTo>
                    <a:pt x="20305" y="3250"/>
                    <a:pt x="20305" y="3250"/>
                    <a:pt x="20305" y="3250"/>
                  </a:cubicBezTo>
                  <a:cubicBezTo>
                    <a:pt x="20305" y="3250"/>
                    <a:pt x="20305" y="3250"/>
                    <a:pt x="20305" y="3250"/>
                  </a:cubicBezTo>
                  <a:cubicBezTo>
                    <a:pt x="20342" y="3250"/>
                    <a:pt x="20342" y="3250"/>
                    <a:pt x="20342" y="3250"/>
                  </a:cubicBezTo>
                  <a:cubicBezTo>
                    <a:pt x="20379" y="3250"/>
                    <a:pt x="20379" y="3250"/>
                    <a:pt x="20379" y="3250"/>
                  </a:cubicBezTo>
                  <a:cubicBezTo>
                    <a:pt x="20416" y="3318"/>
                    <a:pt x="20416" y="3318"/>
                    <a:pt x="20416" y="3318"/>
                  </a:cubicBezTo>
                  <a:cubicBezTo>
                    <a:pt x="20453" y="3386"/>
                    <a:pt x="20453" y="3386"/>
                    <a:pt x="20453" y="3386"/>
                  </a:cubicBezTo>
                  <a:cubicBezTo>
                    <a:pt x="20453" y="3386"/>
                    <a:pt x="20453" y="3386"/>
                    <a:pt x="20453" y="3386"/>
                  </a:cubicBezTo>
                  <a:cubicBezTo>
                    <a:pt x="20453" y="3318"/>
                    <a:pt x="20453" y="3318"/>
                    <a:pt x="20453" y="3318"/>
                  </a:cubicBezTo>
                  <a:cubicBezTo>
                    <a:pt x="20453" y="3318"/>
                    <a:pt x="20453" y="3318"/>
                    <a:pt x="20453" y="3318"/>
                  </a:cubicBezTo>
                  <a:cubicBezTo>
                    <a:pt x="20490" y="3318"/>
                    <a:pt x="20490" y="3318"/>
                    <a:pt x="20490" y="3318"/>
                  </a:cubicBezTo>
                  <a:cubicBezTo>
                    <a:pt x="20490" y="3318"/>
                    <a:pt x="20490" y="3318"/>
                    <a:pt x="20490" y="3318"/>
                  </a:cubicBezTo>
                  <a:cubicBezTo>
                    <a:pt x="20490" y="3386"/>
                    <a:pt x="20490" y="3386"/>
                    <a:pt x="20490" y="3386"/>
                  </a:cubicBezTo>
                  <a:cubicBezTo>
                    <a:pt x="20527" y="3453"/>
                    <a:pt x="20527" y="3453"/>
                    <a:pt x="20527" y="3453"/>
                  </a:cubicBezTo>
                  <a:cubicBezTo>
                    <a:pt x="20601" y="3589"/>
                    <a:pt x="20601" y="3589"/>
                    <a:pt x="20601" y="3589"/>
                  </a:cubicBezTo>
                  <a:cubicBezTo>
                    <a:pt x="20638" y="3656"/>
                    <a:pt x="20638" y="3656"/>
                    <a:pt x="20638" y="3656"/>
                  </a:cubicBezTo>
                  <a:cubicBezTo>
                    <a:pt x="20638" y="3656"/>
                    <a:pt x="20638" y="3656"/>
                    <a:pt x="20638" y="3656"/>
                  </a:cubicBezTo>
                  <a:cubicBezTo>
                    <a:pt x="20675" y="3724"/>
                    <a:pt x="20675" y="3724"/>
                    <a:pt x="20675" y="3724"/>
                  </a:cubicBezTo>
                  <a:cubicBezTo>
                    <a:pt x="20712" y="3792"/>
                    <a:pt x="20712" y="3792"/>
                    <a:pt x="20712" y="3792"/>
                  </a:cubicBezTo>
                  <a:cubicBezTo>
                    <a:pt x="20675" y="3792"/>
                    <a:pt x="20675" y="3792"/>
                    <a:pt x="20675" y="3792"/>
                  </a:cubicBezTo>
                  <a:cubicBezTo>
                    <a:pt x="20712" y="3860"/>
                    <a:pt x="20712" y="3860"/>
                    <a:pt x="20712" y="3860"/>
                  </a:cubicBezTo>
                  <a:cubicBezTo>
                    <a:pt x="20712" y="3860"/>
                    <a:pt x="20712" y="3860"/>
                    <a:pt x="20712" y="3860"/>
                  </a:cubicBezTo>
                  <a:cubicBezTo>
                    <a:pt x="20749" y="3860"/>
                    <a:pt x="20749" y="3860"/>
                    <a:pt x="20749" y="3860"/>
                  </a:cubicBezTo>
                  <a:cubicBezTo>
                    <a:pt x="20786" y="3860"/>
                    <a:pt x="20786" y="3860"/>
                    <a:pt x="20786" y="3860"/>
                  </a:cubicBezTo>
                  <a:cubicBezTo>
                    <a:pt x="20823" y="3927"/>
                    <a:pt x="20823" y="3927"/>
                    <a:pt x="20823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23" y="3860"/>
                    <a:pt x="20823" y="3860"/>
                    <a:pt x="20823" y="3860"/>
                  </a:cubicBezTo>
                  <a:cubicBezTo>
                    <a:pt x="20860" y="3792"/>
                    <a:pt x="20860" y="3792"/>
                    <a:pt x="20860" y="3792"/>
                  </a:cubicBezTo>
                  <a:cubicBezTo>
                    <a:pt x="20860" y="3792"/>
                    <a:pt x="20860" y="3792"/>
                    <a:pt x="20860" y="3792"/>
                  </a:cubicBezTo>
                  <a:cubicBezTo>
                    <a:pt x="20897" y="3860"/>
                    <a:pt x="20897" y="3860"/>
                    <a:pt x="20897" y="3860"/>
                  </a:cubicBezTo>
                  <a:cubicBezTo>
                    <a:pt x="20934" y="3927"/>
                    <a:pt x="20934" y="3927"/>
                    <a:pt x="20934" y="3927"/>
                  </a:cubicBezTo>
                  <a:cubicBezTo>
                    <a:pt x="20934" y="3927"/>
                    <a:pt x="20934" y="3927"/>
                    <a:pt x="20934" y="3927"/>
                  </a:cubicBezTo>
                  <a:cubicBezTo>
                    <a:pt x="20897" y="3860"/>
                    <a:pt x="20897" y="3860"/>
                    <a:pt x="20897" y="3860"/>
                  </a:cubicBezTo>
                  <a:cubicBezTo>
                    <a:pt x="20897" y="3792"/>
                    <a:pt x="20897" y="3792"/>
                    <a:pt x="20897" y="3792"/>
                  </a:cubicBezTo>
                  <a:cubicBezTo>
                    <a:pt x="20860" y="3724"/>
                    <a:pt x="20860" y="3724"/>
                    <a:pt x="20860" y="3724"/>
                  </a:cubicBezTo>
                  <a:cubicBezTo>
                    <a:pt x="20823" y="3792"/>
                    <a:pt x="20823" y="3792"/>
                    <a:pt x="20823" y="3792"/>
                  </a:cubicBezTo>
                  <a:cubicBezTo>
                    <a:pt x="20786" y="3792"/>
                    <a:pt x="20786" y="3792"/>
                    <a:pt x="20786" y="3792"/>
                  </a:cubicBezTo>
                  <a:cubicBezTo>
                    <a:pt x="20786" y="3724"/>
                    <a:pt x="20786" y="3724"/>
                    <a:pt x="20786" y="3724"/>
                  </a:cubicBezTo>
                  <a:cubicBezTo>
                    <a:pt x="20786" y="3724"/>
                    <a:pt x="20786" y="3724"/>
                    <a:pt x="20786" y="3724"/>
                  </a:cubicBezTo>
                  <a:cubicBezTo>
                    <a:pt x="20786" y="3656"/>
                    <a:pt x="20786" y="3656"/>
                    <a:pt x="20786" y="3656"/>
                  </a:cubicBezTo>
                  <a:cubicBezTo>
                    <a:pt x="20749" y="3589"/>
                    <a:pt x="20749" y="3589"/>
                    <a:pt x="20749" y="3589"/>
                  </a:cubicBezTo>
                  <a:cubicBezTo>
                    <a:pt x="20712" y="3521"/>
                    <a:pt x="20712" y="3521"/>
                    <a:pt x="20712" y="3521"/>
                  </a:cubicBezTo>
                  <a:cubicBezTo>
                    <a:pt x="20675" y="3453"/>
                    <a:pt x="20675" y="3453"/>
                    <a:pt x="20675" y="3453"/>
                  </a:cubicBezTo>
                  <a:cubicBezTo>
                    <a:pt x="20675" y="3453"/>
                    <a:pt x="20675" y="3453"/>
                    <a:pt x="20675" y="3453"/>
                  </a:cubicBezTo>
                  <a:cubicBezTo>
                    <a:pt x="20638" y="3521"/>
                    <a:pt x="20638" y="3521"/>
                    <a:pt x="20638" y="3521"/>
                  </a:cubicBezTo>
                  <a:cubicBezTo>
                    <a:pt x="20638" y="3521"/>
                    <a:pt x="20638" y="3521"/>
                    <a:pt x="20638" y="3521"/>
                  </a:cubicBezTo>
                  <a:cubicBezTo>
                    <a:pt x="20638" y="3453"/>
                    <a:pt x="20638" y="3453"/>
                    <a:pt x="20638" y="3453"/>
                  </a:cubicBezTo>
                  <a:cubicBezTo>
                    <a:pt x="20675" y="3386"/>
                    <a:pt x="20675" y="3386"/>
                    <a:pt x="20675" y="3386"/>
                  </a:cubicBezTo>
                  <a:cubicBezTo>
                    <a:pt x="20712" y="3250"/>
                    <a:pt x="20712" y="3250"/>
                    <a:pt x="20712" y="3250"/>
                  </a:cubicBezTo>
                  <a:cubicBezTo>
                    <a:pt x="20749" y="3250"/>
                    <a:pt x="20749" y="3250"/>
                    <a:pt x="20749" y="3250"/>
                  </a:cubicBezTo>
                  <a:cubicBezTo>
                    <a:pt x="20749" y="3318"/>
                    <a:pt x="20749" y="3318"/>
                    <a:pt x="20749" y="3318"/>
                  </a:cubicBezTo>
                  <a:cubicBezTo>
                    <a:pt x="20749" y="3386"/>
                    <a:pt x="20749" y="3386"/>
                    <a:pt x="20749" y="3386"/>
                  </a:cubicBezTo>
                  <a:cubicBezTo>
                    <a:pt x="20786" y="3386"/>
                    <a:pt x="20786" y="3386"/>
                    <a:pt x="20786" y="3386"/>
                  </a:cubicBezTo>
                  <a:cubicBezTo>
                    <a:pt x="20786" y="3386"/>
                    <a:pt x="20786" y="3386"/>
                    <a:pt x="20786" y="3386"/>
                  </a:cubicBezTo>
                  <a:cubicBezTo>
                    <a:pt x="20786" y="3318"/>
                    <a:pt x="20786" y="3318"/>
                    <a:pt x="20786" y="3318"/>
                  </a:cubicBezTo>
                  <a:cubicBezTo>
                    <a:pt x="20749" y="3318"/>
                    <a:pt x="20749" y="3318"/>
                    <a:pt x="20749" y="3318"/>
                  </a:cubicBezTo>
                  <a:cubicBezTo>
                    <a:pt x="20786" y="3318"/>
                    <a:pt x="20786" y="3318"/>
                    <a:pt x="20786" y="3318"/>
                  </a:cubicBezTo>
                  <a:cubicBezTo>
                    <a:pt x="20823" y="3250"/>
                    <a:pt x="20823" y="3250"/>
                    <a:pt x="20823" y="3250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786" y="3182"/>
                    <a:pt x="20786" y="3182"/>
                    <a:pt x="20786" y="3182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860" y="3182"/>
                    <a:pt x="20860" y="3182"/>
                    <a:pt x="20860" y="3182"/>
                  </a:cubicBezTo>
                  <a:cubicBezTo>
                    <a:pt x="20897" y="3115"/>
                    <a:pt x="20897" y="3115"/>
                    <a:pt x="20897" y="3115"/>
                  </a:cubicBezTo>
                  <a:cubicBezTo>
                    <a:pt x="20897" y="3115"/>
                    <a:pt x="20897" y="3115"/>
                    <a:pt x="20897" y="3115"/>
                  </a:cubicBezTo>
                  <a:cubicBezTo>
                    <a:pt x="20934" y="3115"/>
                    <a:pt x="20934" y="3115"/>
                    <a:pt x="20934" y="3115"/>
                  </a:cubicBezTo>
                  <a:cubicBezTo>
                    <a:pt x="20934" y="3115"/>
                    <a:pt x="20934" y="3115"/>
                    <a:pt x="20934" y="3115"/>
                  </a:cubicBezTo>
                  <a:cubicBezTo>
                    <a:pt x="20971" y="3115"/>
                    <a:pt x="20971" y="3115"/>
                    <a:pt x="20971" y="3115"/>
                  </a:cubicBezTo>
                  <a:cubicBezTo>
                    <a:pt x="20971" y="3182"/>
                    <a:pt x="20971" y="3182"/>
                    <a:pt x="20971" y="3182"/>
                  </a:cubicBezTo>
                  <a:cubicBezTo>
                    <a:pt x="21008" y="3182"/>
                    <a:pt x="21008" y="3182"/>
                    <a:pt x="21008" y="3182"/>
                  </a:cubicBezTo>
                  <a:cubicBezTo>
                    <a:pt x="21045" y="3182"/>
                    <a:pt x="21045" y="3182"/>
                    <a:pt x="21045" y="3182"/>
                  </a:cubicBezTo>
                  <a:cubicBezTo>
                    <a:pt x="21082" y="3182"/>
                    <a:pt x="21082" y="3182"/>
                    <a:pt x="21082" y="3182"/>
                  </a:cubicBezTo>
                  <a:cubicBezTo>
                    <a:pt x="21156" y="3250"/>
                    <a:pt x="21156" y="3250"/>
                    <a:pt x="21156" y="3250"/>
                  </a:cubicBezTo>
                  <a:cubicBezTo>
                    <a:pt x="21156" y="3250"/>
                    <a:pt x="21156" y="3250"/>
                    <a:pt x="21156" y="3250"/>
                  </a:cubicBezTo>
                  <a:cubicBezTo>
                    <a:pt x="21156" y="3318"/>
                    <a:pt x="21156" y="3318"/>
                    <a:pt x="21156" y="3318"/>
                  </a:cubicBezTo>
                  <a:cubicBezTo>
                    <a:pt x="21193" y="3318"/>
                    <a:pt x="21193" y="3318"/>
                    <a:pt x="21193" y="3318"/>
                  </a:cubicBezTo>
                  <a:cubicBezTo>
                    <a:pt x="21193" y="3250"/>
                    <a:pt x="21193" y="3250"/>
                    <a:pt x="21193" y="3250"/>
                  </a:cubicBezTo>
                  <a:cubicBezTo>
                    <a:pt x="21230" y="3250"/>
                    <a:pt x="21230" y="3250"/>
                    <a:pt x="21230" y="3250"/>
                  </a:cubicBezTo>
                  <a:cubicBezTo>
                    <a:pt x="21230" y="3318"/>
                    <a:pt x="21230" y="3318"/>
                    <a:pt x="21230" y="3318"/>
                  </a:cubicBezTo>
                  <a:cubicBezTo>
                    <a:pt x="21267" y="3318"/>
                    <a:pt x="21267" y="3318"/>
                    <a:pt x="21267" y="3318"/>
                  </a:cubicBezTo>
                  <a:cubicBezTo>
                    <a:pt x="21304" y="3250"/>
                    <a:pt x="21304" y="3250"/>
                    <a:pt x="21304" y="3250"/>
                  </a:cubicBezTo>
                  <a:cubicBezTo>
                    <a:pt x="21304" y="3250"/>
                    <a:pt x="21304" y="3250"/>
                    <a:pt x="21304" y="3250"/>
                  </a:cubicBezTo>
                  <a:cubicBezTo>
                    <a:pt x="21304" y="3318"/>
                    <a:pt x="21304" y="3318"/>
                    <a:pt x="21304" y="3318"/>
                  </a:cubicBezTo>
                  <a:cubicBezTo>
                    <a:pt x="21304" y="3318"/>
                    <a:pt x="21304" y="3318"/>
                    <a:pt x="21304" y="3318"/>
                  </a:cubicBezTo>
                  <a:cubicBezTo>
                    <a:pt x="21304" y="3386"/>
                    <a:pt x="21304" y="3386"/>
                    <a:pt x="21304" y="3386"/>
                  </a:cubicBezTo>
                  <a:cubicBezTo>
                    <a:pt x="21304" y="3521"/>
                    <a:pt x="21304" y="3521"/>
                    <a:pt x="21304" y="3521"/>
                  </a:cubicBezTo>
                  <a:cubicBezTo>
                    <a:pt x="21304" y="3589"/>
                    <a:pt x="21304" y="3589"/>
                    <a:pt x="21304" y="3589"/>
                  </a:cubicBezTo>
                  <a:cubicBezTo>
                    <a:pt x="21304" y="3589"/>
                    <a:pt x="21304" y="3589"/>
                    <a:pt x="21304" y="3589"/>
                  </a:cubicBezTo>
                  <a:cubicBezTo>
                    <a:pt x="21341" y="3589"/>
                    <a:pt x="21341" y="3589"/>
                    <a:pt x="21341" y="3589"/>
                  </a:cubicBezTo>
                  <a:cubicBezTo>
                    <a:pt x="21378" y="3656"/>
                    <a:pt x="21378" y="3656"/>
                    <a:pt x="21378" y="3656"/>
                  </a:cubicBezTo>
                  <a:cubicBezTo>
                    <a:pt x="21415" y="3656"/>
                    <a:pt x="21415" y="3656"/>
                    <a:pt x="21415" y="3656"/>
                  </a:cubicBezTo>
                  <a:cubicBezTo>
                    <a:pt x="21415" y="3724"/>
                    <a:pt x="21415" y="3724"/>
                    <a:pt x="21415" y="3724"/>
                  </a:cubicBezTo>
                  <a:cubicBezTo>
                    <a:pt x="21378" y="3792"/>
                    <a:pt x="21378" y="3792"/>
                    <a:pt x="21378" y="3792"/>
                  </a:cubicBezTo>
                  <a:cubicBezTo>
                    <a:pt x="21341" y="3792"/>
                    <a:pt x="21341" y="3792"/>
                    <a:pt x="21341" y="3792"/>
                  </a:cubicBezTo>
                  <a:cubicBezTo>
                    <a:pt x="21304" y="3792"/>
                    <a:pt x="21304" y="3792"/>
                    <a:pt x="21304" y="3792"/>
                  </a:cubicBezTo>
                  <a:cubicBezTo>
                    <a:pt x="21341" y="3792"/>
                    <a:pt x="21341" y="3792"/>
                    <a:pt x="21341" y="3792"/>
                  </a:cubicBezTo>
                  <a:cubicBezTo>
                    <a:pt x="21378" y="3860"/>
                    <a:pt x="21378" y="3860"/>
                    <a:pt x="21378" y="3860"/>
                  </a:cubicBezTo>
                  <a:cubicBezTo>
                    <a:pt x="21378" y="3927"/>
                    <a:pt x="21378" y="3927"/>
                    <a:pt x="21378" y="3927"/>
                  </a:cubicBezTo>
                  <a:cubicBezTo>
                    <a:pt x="21341" y="3927"/>
                    <a:pt x="21341" y="3927"/>
                    <a:pt x="21341" y="3927"/>
                  </a:cubicBezTo>
                  <a:cubicBezTo>
                    <a:pt x="21304" y="3995"/>
                    <a:pt x="21304" y="3995"/>
                    <a:pt x="21304" y="3995"/>
                  </a:cubicBezTo>
                  <a:cubicBezTo>
                    <a:pt x="21304" y="3995"/>
                    <a:pt x="21304" y="3995"/>
                    <a:pt x="21304" y="3995"/>
                  </a:cubicBezTo>
                  <a:cubicBezTo>
                    <a:pt x="21267" y="4063"/>
                    <a:pt x="21267" y="4063"/>
                    <a:pt x="21267" y="4063"/>
                  </a:cubicBezTo>
                  <a:cubicBezTo>
                    <a:pt x="21193" y="4063"/>
                    <a:pt x="21193" y="4063"/>
                    <a:pt x="21193" y="4063"/>
                  </a:cubicBezTo>
                  <a:cubicBezTo>
                    <a:pt x="21156" y="4063"/>
                    <a:pt x="21156" y="4063"/>
                    <a:pt x="21156" y="4063"/>
                  </a:cubicBezTo>
                  <a:cubicBezTo>
                    <a:pt x="21230" y="4063"/>
                    <a:pt x="21230" y="4063"/>
                    <a:pt x="21230" y="4063"/>
                  </a:cubicBezTo>
                  <a:cubicBezTo>
                    <a:pt x="21230" y="4063"/>
                    <a:pt x="21230" y="4063"/>
                    <a:pt x="21230" y="4063"/>
                  </a:cubicBezTo>
                  <a:cubicBezTo>
                    <a:pt x="21267" y="4130"/>
                    <a:pt x="21267" y="4130"/>
                    <a:pt x="21267" y="4130"/>
                  </a:cubicBezTo>
                  <a:cubicBezTo>
                    <a:pt x="21304" y="4063"/>
                    <a:pt x="21304" y="4063"/>
                    <a:pt x="21304" y="4063"/>
                  </a:cubicBezTo>
                  <a:cubicBezTo>
                    <a:pt x="21304" y="4063"/>
                    <a:pt x="21304" y="4063"/>
                    <a:pt x="21304" y="4063"/>
                  </a:cubicBezTo>
                  <a:cubicBezTo>
                    <a:pt x="21304" y="4130"/>
                    <a:pt x="21304" y="4130"/>
                    <a:pt x="21304" y="4130"/>
                  </a:cubicBezTo>
                  <a:cubicBezTo>
                    <a:pt x="21341" y="4198"/>
                    <a:pt x="21341" y="4198"/>
                    <a:pt x="21341" y="4198"/>
                  </a:cubicBezTo>
                  <a:cubicBezTo>
                    <a:pt x="21304" y="4266"/>
                    <a:pt x="21304" y="4266"/>
                    <a:pt x="21304" y="4266"/>
                  </a:cubicBezTo>
                  <a:cubicBezTo>
                    <a:pt x="21304" y="4334"/>
                    <a:pt x="21304" y="4334"/>
                    <a:pt x="21304" y="4334"/>
                  </a:cubicBezTo>
                  <a:cubicBezTo>
                    <a:pt x="21341" y="4266"/>
                    <a:pt x="21341" y="4266"/>
                    <a:pt x="21341" y="4266"/>
                  </a:cubicBezTo>
                  <a:cubicBezTo>
                    <a:pt x="21378" y="4266"/>
                    <a:pt x="21378" y="4266"/>
                    <a:pt x="21378" y="4266"/>
                  </a:cubicBezTo>
                  <a:cubicBezTo>
                    <a:pt x="21415" y="4334"/>
                    <a:pt x="21415" y="4334"/>
                    <a:pt x="21415" y="4334"/>
                  </a:cubicBezTo>
                  <a:cubicBezTo>
                    <a:pt x="21415" y="4334"/>
                    <a:pt x="21415" y="4334"/>
                    <a:pt x="21415" y="4334"/>
                  </a:cubicBezTo>
                  <a:cubicBezTo>
                    <a:pt x="21452" y="4401"/>
                    <a:pt x="21452" y="4401"/>
                    <a:pt x="21452" y="4401"/>
                  </a:cubicBezTo>
                  <a:cubicBezTo>
                    <a:pt x="21415" y="4469"/>
                    <a:pt x="21415" y="4469"/>
                    <a:pt x="21415" y="4469"/>
                  </a:cubicBezTo>
                  <a:cubicBezTo>
                    <a:pt x="21415" y="4469"/>
                    <a:pt x="21415" y="4469"/>
                    <a:pt x="21415" y="4469"/>
                  </a:cubicBezTo>
                  <a:cubicBezTo>
                    <a:pt x="21452" y="4537"/>
                    <a:pt x="21452" y="4537"/>
                    <a:pt x="21452" y="4537"/>
                  </a:cubicBezTo>
                  <a:cubicBezTo>
                    <a:pt x="21415" y="4604"/>
                    <a:pt x="21415" y="4604"/>
                    <a:pt x="21415" y="4604"/>
                  </a:cubicBezTo>
                  <a:cubicBezTo>
                    <a:pt x="21378" y="4604"/>
                    <a:pt x="21378" y="4604"/>
                    <a:pt x="21378" y="4604"/>
                  </a:cubicBezTo>
                  <a:cubicBezTo>
                    <a:pt x="21415" y="4672"/>
                    <a:pt x="21415" y="4672"/>
                    <a:pt x="21415" y="4672"/>
                  </a:cubicBezTo>
                  <a:cubicBezTo>
                    <a:pt x="21415" y="4604"/>
                    <a:pt x="21415" y="4604"/>
                    <a:pt x="21415" y="4604"/>
                  </a:cubicBezTo>
                  <a:cubicBezTo>
                    <a:pt x="21452" y="4604"/>
                    <a:pt x="21452" y="4604"/>
                    <a:pt x="21452" y="4604"/>
                  </a:cubicBezTo>
                  <a:cubicBezTo>
                    <a:pt x="21452" y="4672"/>
                    <a:pt x="21452" y="4672"/>
                    <a:pt x="21452" y="4672"/>
                  </a:cubicBezTo>
                  <a:cubicBezTo>
                    <a:pt x="21452" y="4740"/>
                    <a:pt x="21452" y="4740"/>
                    <a:pt x="21452" y="4740"/>
                  </a:cubicBezTo>
                  <a:cubicBezTo>
                    <a:pt x="21489" y="4672"/>
                    <a:pt x="21489" y="4672"/>
                    <a:pt x="21489" y="4672"/>
                  </a:cubicBezTo>
                  <a:cubicBezTo>
                    <a:pt x="21489" y="4740"/>
                    <a:pt x="21489" y="4740"/>
                    <a:pt x="21489" y="4740"/>
                  </a:cubicBezTo>
                  <a:cubicBezTo>
                    <a:pt x="21489" y="4672"/>
                    <a:pt x="21489" y="4672"/>
                    <a:pt x="21489" y="4672"/>
                  </a:cubicBezTo>
                  <a:cubicBezTo>
                    <a:pt x="21526" y="4672"/>
                    <a:pt x="21526" y="4672"/>
                    <a:pt x="21526" y="4672"/>
                  </a:cubicBezTo>
                  <a:cubicBezTo>
                    <a:pt x="21563" y="4672"/>
                    <a:pt x="21563" y="4672"/>
                    <a:pt x="21563" y="4672"/>
                  </a:cubicBezTo>
                  <a:cubicBezTo>
                    <a:pt x="21600" y="4672"/>
                    <a:pt x="21600" y="4672"/>
                    <a:pt x="21600" y="4672"/>
                  </a:cubicBezTo>
                  <a:cubicBezTo>
                    <a:pt x="21600" y="4740"/>
                    <a:pt x="21600" y="4740"/>
                    <a:pt x="21600" y="4740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526" y="4740"/>
                    <a:pt x="21526" y="4740"/>
                    <a:pt x="21526" y="4740"/>
                  </a:cubicBezTo>
                  <a:cubicBezTo>
                    <a:pt x="21526" y="4808"/>
                    <a:pt x="21526" y="4808"/>
                    <a:pt x="21526" y="4808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600" y="4875"/>
                    <a:pt x="21600" y="4875"/>
                    <a:pt x="21600" y="4875"/>
                  </a:cubicBezTo>
                  <a:cubicBezTo>
                    <a:pt x="21600" y="4943"/>
                    <a:pt x="21600" y="4943"/>
                    <a:pt x="21600" y="4943"/>
                  </a:cubicBezTo>
                  <a:cubicBezTo>
                    <a:pt x="21563" y="4943"/>
                    <a:pt x="21563" y="4943"/>
                    <a:pt x="21563" y="4943"/>
                  </a:cubicBezTo>
                  <a:cubicBezTo>
                    <a:pt x="21526" y="4875"/>
                    <a:pt x="21526" y="4875"/>
                    <a:pt x="21526" y="4875"/>
                  </a:cubicBezTo>
                  <a:cubicBezTo>
                    <a:pt x="21489" y="4875"/>
                    <a:pt x="21489" y="4875"/>
                    <a:pt x="21489" y="4875"/>
                  </a:cubicBezTo>
                  <a:cubicBezTo>
                    <a:pt x="21526" y="4943"/>
                    <a:pt x="21526" y="4943"/>
                    <a:pt x="21526" y="4943"/>
                  </a:cubicBezTo>
                  <a:cubicBezTo>
                    <a:pt x="21489" y="5011"/>
                    <a:pt x="21489" y="5011"/>
                    <a:pt x="21489" y="5011"/>
                  </a:cubicBezTo>
                  <a:cubicBezTo>
                    <a:pt x="21489" y="5011"/>
                    <a:pt x="21489" y="5011"/>
                    <a:pt x="21489" y="5011"/>
                  </a:cubicBezTo>
                  <a:cubicBezTo>
                    <a:pt x="21452" y="5011"/>
                    <a:pt x="21452" y="5011"/>
                    <a:pt x="21452" y="5011"/>
                  </a:cubicBezTo>
                  <a:cubicBezTo>
                    <a:pt x="21452" y="5011"/>
                    <a:pt x="21452" y="5011"/>
                    <a:pt x="21452" y="5011"/>
                  </a:cubicBezTo>
                  <a:cubicBezTo>
                    <a:pt x="21415" y="4943"/>
                    <a:pt x="21415" y="4943"/>
                    <a:pt x="21415" y="4943"/>
                  </a:cubicBezTo>
                  <a:cubicBezTo>
                    <a:pt x="21341" y="4943"/>
                    <a:pt x="21341" y="4943"/>
                    <a:pt x="21341" y="4943"/>
                  </a:cubicBezTo>
                  <a:cubicBezTo>
                    <a:pt x="21304" y="5011"/>
                    <a:pt x="21304" y="5011"/>
                    <a:pt x="21304" y="5011"/>
                  </a:cubicBezTo>
                  <a:cubicBezTo>
                    <a:pt x="21304" y="5011"/>
                    <a:pt x="21304" y="5011"/>
                    <a:pt x="21304" y="5011"/>
                  </a:cubicBezTo>
                  <a:cubicBezTo>
                    <a:pt x="21304" y="4943"/>
                    <a:pt x="21304" y="4943"/>
                    <a:pt x="21304" y="4943"/>
                  </a:cubicBezTo>
                  <a:cubicBezTo>
                    <a:pt x="21267" y="4875"/>
                    <a:pt x="21267" y="4875"/>
                    <a:pt x="21267" y="4875"/>
                  </a:cubicBezTo>
                  <a:cubicBezTo>
                    <a:pt x="21267" y="4875"/>
                    <a:pt x="21267" y="4875"/>
                    <a:pt x="21267" y="4875"/>
                  </a:cubicBezTo>
                  <a:cubicBezTo>
                    <a:pt x="21267" y="4943"/>
                    <a:pt x="21267" y="4943"/>
                    <a:pt x="21267" y="4943"/>
                  </a:cubicBezTo>
                  <a:cubicBezTo>
                    <a:pt x="21230" y="4943"/>
                    <a:pt x="21230" y="4943"/>
                    <a:pt x="21230" y="4943"/>
                  </a:cubicBezTo>
                  <a:cubicBezTo>
                    <a:pt x="21230" y="5011"/>
                    <a:pt x="21230" y="5011"/>
                    <a:pt x="21230" y="5011"/>
                  </a:cubicBezTo>
                  <a:cubicBezTo>
                    <a:pt x="21267" y="5011"/>
                    <a:pt x="21267" y="5011"/>
                    <a:pt x="21267" y="5011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193" y="5011"/>
                    <a:pt x="21193" y="5011"/>
                    <a:pt x="21193" y="5011"/>
                  </a:cubicBezTo>
                  <a:cubicBezTo>
                    <a:pt x="21119" y="5078"/>
                    <a:pt x="21119" y="5078"/>
                    <a:pt x="21119" y="5078"/>
                  </a:cubicBezTo>
                  <a:cubicBezTo>
                    <a:pt x="21119" y="5078"/>
                    <a:pt x="21119" y="5078"/>
                    <a:pt x="21119" y="5078"/>
                  </a:cubicBezTo>
                  <a:cubicBezTo>
                    <a:pt x="21119" y="5011"/>
                    <a:pt x="21119" y="5011"/>
                    <a:pt x="21119" y="5011"/>
                  </a:cubicBezTo>
                  <a:cubicBezTo>
                    <a:pt x="21119" y="4943"/>
                    <a:pt x="21119" y="4943"/>
                    <a:pt x="21119" y="4943"/>
                  </a:cubicBezTo>
                  <a:cubicBezTo>
                    <a:pt x="21082" y="4943"/>
                    <a:pt x="21082" y="4943"/>
                    <a:pt x="21082" y="4943"/>
                  </a:cubicBezTo>
                  <a:cubicBezTo>
                    <a:pt x="21008" y="4875"/>
                    <a:pt x="21008" y="4875"/>
                    <a:pt x="21008" y="4875"/>
                  </a:cubicBezTo>
                  <a:cubicBezTo>
                    <a:pt x="21008" y="4808"/>
                    <a:pt x="21008" y="4808"/>
                    <a:pt x="21008" y="4808"/>
                  </a:cubicBezTo>
                  <a:cubicBezTo>
                    <a:pt x="21008" y="4808"/>
                    <a:pt x="21008" y="4808"/>
                    <a:pt x="21008" y="4808"/>
                  </a:cubicBezTo>
                  <a:cubicBezTo>
                    <a:pt x="20971" y="4740"/>
                    <a:pt x="20971" y="4740"/>
                    <a:pt x="20971" y="4740"/>
                  </a:cubicBezTo>
                  <a:cubicBezTo>
                    <a:pt x="20934" y="4808"/>
                    <a:pt x="20934" y="4808"/>
                    <a:pt x="20934" y="4808"/>
                  </a:cubicBezTo>
                  <a:cubicBezTo>
                    <a:pt x="20897" y="4875"/>
                    <a:pt x="20897" y="4875"/>
                    <a:pt x="20897" y="4875"/>
                  </a:cubicBezTo>
                  <a:cubicBezTo>
                    <a:pt x="20860" y="4875"/>
                    <a:pt x="20860" y="4875"/>
                    <a:pt x="20860" y="4875"/>
                  </a:cubicBezTo>
                  <a:cubicBezTo>
                    <a:pt x="20860" y="4875"/>
                    <a:pt x="20860" y="4875"/>
                    <a:pt x="20860" y="4875"/>
                  </a:cubicBezTo>
                  <a:cubicBezTo>
                    <a:pt x="20860" y="4808"/>
                    <a:pt x="20860" y="4808"/>
                    <a:pt x="20860" y="4808"/>
                  </a:cubicBezTo>
                  <a:cubicBezTo>
                    <a:pt x="20823" y="4808"/>
                    <a:pt x="20823" y="4808"/>
                    <a:pt x="20823" y="4808"/>
                  </a:cubicBezTo>
                  <a:cubicBezTo>
                    <a:pt x="20823" y="4808"/>
                    <a:pt x="20823" y="4808"/>
                    <a:pt x="20823" y="4808"/>
                  </a:cubicBezTo>
                  <a:cubicBezTo>
                    <a:pt x="20823" y="4943"/>
                    <a:pt x="20823" y="4943"/>
                    <a:pt x="20823" y="4943"/>
                  </a:cubicBezTo>
                  <a:cubicBezTo>
                    <a:pt x="20860" y="5011"/>
                    <a:pt x="20860" y="5011"/>
                    <a:pt x="20860" y="5011"/>
                  </a:cubicBezTo>
                  <a:cubicBezTo>
                    <a:pt x="20823" y="5078"/>
                    <a:pt x="20823" y="5078"/>
                    <a:pt x="20823" y="5078"/>
                  </a:cubicBezTo>
                  <a:cubicBezTo>
                    <a:pt x="20786" y="5214"/>
                    <a:pt x="20786" y="5214"/>
                    <a:pt x="20786" y="5214"/>
                  </a:cubicBezTo>
                  <a:cubicBezTo>
                    <a:pt x="20749" y="5214"/>
                    <a:pt x="20749" y="5214"/>
                    <a:pt x="20749" y="5214"/>
                  </a:cubicBezTo>
                  <a:cubicBezTo>
                    <a:pt x="20749" y="5078"/>
                    <a:pt x="20749" y="5078"/>
                    <a:pt x="20749" y="5078"/>
                  </a:cubicBezTo>
                  <a:cubicBezTo>
                    <a:pt x="20712" y="5078"/>
                    <a:pt x="20712" y="5078"/>
                    <a:pt x="20712" y="5078"/>
                  </a:cubicBezTo>
                  <a:cubicBezTo>
                    <a:pt x="20675" y="5146"/>
                    <a:pt x="20675" y="5146"/>
                    <a:pt x="20675" y="5146"/>
                  </a:cubicBezTo>
                  <a:cubicBezTo>
                    <a:pt x="20601" y="5011"/>
                    <a:pt x="20601" y="5011"/>
                    <a:pt x="20601" y="5011"/>
                  </a:cubicBezTo>
                  <a:cubicBezTo>
                    <a:pt x="20601" y="4943"/>
                    <a:pt x="20601" y="4943"/>
                    <a:pt x="20601" y="4943"/>
                  </a:cubicBezTo>
                  <a:cubicBezTo>
                    <a:pt x="20601" y="4808"/>
                    <a:pt x="20601" y="4808"/>
                    <a:pt x="20601" y="4808"/>
                  </a:cubicBezTo>
                  <a:cubicBezTo>
                    <a:pt x="20564" y="4808"/>
                    <a:pt x="20564" y="4808"/>
                    <a:pt x="20564" y="4808"/>
                  </a:cubicBezTo>
                  <a:cubicBezTo>
                    <a:pt x="20564" y="4808"/>
                    <a:pt x="20564" y="4808"/>
                    <a:pt x="20564" y="4808"/>
                  </a:cubicBezTo>
                  <a:cubicBezTo>
                    <a:pt x="20527" y="4740"/>
                    <a:pt x="20527" y="4740"/>
                    <a:pt x="20527" y="4740"/>
                  </a:cubicBezTo>
                  <a:cubicBezTo>
                    <a:pt x="20527" y="4808"/>
                    <a:pt x="20527" y="4808"/>
                    <a:pt x="20527" y="4808"/>
                  </a:cubicBezTo>
                  <a:cubicBezTo>
                    <a:pt x="20527" y="4808"/>
                    <a:pt x="20527" y="4808"/>
                    <a:pt x="20527" y="4808"/>
                  </a:cubicBezTo>
                  <a:cubicBezTo>
                    <a:pt x="20527" y="4875"/>
                    <a:pt x="20527" y="4875"/>
                    <a:pt x="20527" y="4875"/>
                  </a:cubicBezTo>
                  <a:cubicBezTo>
                    <a:pt x="20527" y="4875"/>
                    <a:pt x="20527" y="4875"/>
                    <a:pt x="20527" y="4875"/>
                  </a:cubicBezTo>
                  <a:cubicBezTo>
                    <a:pt x="20527" y="4943"/>
                    <a:pt x="20527" y="4943"/>
                    <a:pt x="20527" y="4943"/>
                  </a:cubicBezTo>
                  <a:cubicBezTo>
                    <a:pt x="20490" y="4875"/>
                    <a:pt x="20490" y="4875"/>
                    <a:pt x="20490" y="4875"/>
                  </a:cubicBezTo>
                  <a:cubicBezTo>
                    <a:pt x="20453" y="4808"/>
                    <a:pt x="20453" y="4808"/>
                    <a:pt x="20453" y="4808"/>
                  </a:cubicBezTo>
                  <a:cubicBezTo>
                    <a:pt x="20453" y="4808"/>
                    <a:pt x="20453" y="4808"/>
                    <a:pt x="20453" y="4808"/>
                  </a:cubicBezTo>
                  <a:cubicBezTo>
                    <a:pt x="20453" y="4875"/>
                    <a:pt x="20453" y="4875"/>
                    <a:pt x="20453" y="4875"/>
                  </a:cubicBezTo>
                  <a:cubicBezTo>
                    <a:pt x="20453" y="4943"/>
                    <a:pt x="20453" y="4943"/>
                    <a:pt x="20453" y="4943"/>
                  </a:cubicBezTo>
                  <a:cubicBezTo>
                    <a:pt x="20453" y="4943"/>
                    <a:pt x="20453" y="4943"/>
                    <a:pt x="20453" y="4943"/>
                  </a:cubicBezTo>
                  <a:cubicBezTo>
                    <a:pt x="20490" y="4943"/>
                    <a:pt x="20490" y="4943"/>
                    <a:pt x="20490" y="4943"/>
                  </a:cubicBezTo>
                  <a:cubicBezTo>
                    <a:pt x="20527" y="5011"/>
                    <a:pt x="20527" y="5011"/>
                    <a:pt x="20527" y="5011"/>
                  </a:cubicBezTo>
                  <a:cubicBezTo>
                    <a:pt x="20490" y="5078"/>
                    <a:pt x="20490" y="5078"/>
                    <a:pt x="20490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564" y="5282"/>
                    <a:pt x="20564" y="5282"/>
                    <a:pt x="20564" y="5282"/>
                  </a:cubicBezTo>
                  <a:cubicBezTo>
                    <a:pt x="20638" y="5282"/>
                    <a:pt x="20638" y="5282"/>
                    <a:pt x="20638" y="5282"/>
                  </a:cubicBezTo>
                  <a:cubicBezTo>
                    <a:pt x="20675" y="5282"/>
                    <a:pt x="20675" y="5282"/>
                    <a:pt x="20675" y="5282"/>
                  </a:cubicBezTo>
                  <a:cubicBezTo>
                    <a:pt x="20712" y="5349"/>
                    <a:pt x="20712" y="5349"/>
                    <a:pt x="20712" y="5349"/>
                  </a:cubicBezTo>
                  <a:cubicBezTo>
                    <a:pt x="20712" y="5417"/>
                    <a:pt x="20712" y="5417"/>
                    <a:pt x="20712" y="5417"/>
                  </a:cubicBezTo>
                  <a:cubicBezTo>
                    <a:pt x="20712" y="5417"/>
                    <a:pt x="20712" y="5417"/>
                    <a:pt x="20712" y="5417"/>
                  </a:cubicBezTo>
                  <a:cubicBezTo>
                    <a:pt x="20675" y="5349"/>
                    <a:pt x="20675" y="5349"/>
                    <a:pt x="20675" y="5349"/>
                  </a:cubicBezTo>
                  <a:cubicBezTo>
                    <a:pt x="20675" y="5349"/>
                    <a:pt x="20675" y="5349"/>
                    <a:pt x="20675" y="5349"/>
                  </a:cubicBezTo>
                  <a:cubicBezTo>
                    <a:pt x="20675" y="5417"/>
                    <a:pt x="20675" y="5417"/>
                    <a:pt x="20675" y="5417"/>
                  </a:cubicBezTo>
                  <a:cubicBezTo>
                    <a:pt x="20712" y="5485"/>
                    <a:pt x="20712" y="5485"/>
                    <a:pt x="20712" y="5485"/>
                  </a:cubicBezTo>
                  <a:cubicBezTo>
                    <a:pt x="20749" y="5552"/>
                    <a:pt x="20749" y="5552"/>
                    <a:pt x="20749" y="5552"/>
                  </a:cubicBezTo>
                  <a:cubicBezTo>
                    <a:pt x="20786" y="5620"/>
                    <a:pt x="20786" y="5620"/>
                    <a:pt x="20786" y="5620"/>
                  </a:cubicBezTo>
                  <a:cubicBezTo>
                    <a:pt x="20786" y="5688"/>
                    <a:pt x="20786" y="5688"/>
                    <a:pt x="20786" y="5688"/>
                  </a:cubicBezTo>
                  <a:cubicBezTo>
                    <a:pt x="20749" y="5891"/>
                    <a:pt x="20749" y="5891"/>
                    <a:pt x="20749" y="5891"/>
                  </a:cubicBezTo>
                  <a:cubicBezTo>
                    <a:pt x="20749" y="6026"/>
                    <a:pt x="20749" y="6026"/>
                    <a:pt x="20749" y="6026"/>
                  </a:cubicBezTo>
                  <a:cubicBezTo>
                    <a:pt x="20749" y="6094"/>
                    <a:pt x="20749" y="6094"/>
                    <a:pt x="20749" y="6094"/>
                  </a:cubicBezTo>
                  <a:cubicBezTo>
                    <a:pt x="20786" y="6094"/>
                    <a:pt x="20786" y="6094"/>
                    <a:pt x="20786" y="6094"/>
                  </a:cubicBezTo>
                  <a:cubicBezTo>
                    <a:pt x="20749" y="6229"/>
                    <a:pt x="20749" y="6229"/>
                    <a:pt x="20749" y="6229"/>
                  </a:cubicBezTo>
                  <a:cubicBezTo>
                    <a:pt x="20749" y="6297"/>
                    <a:pt x="20749" y="6297"/>
                    <a:pt x="20749" y="6297"/>
                  </a:cubicBezTo>
                  <a:cubicBezTo>
                    <a:pt x="20712" y="6297"/>
                    <a:pt x="20712" y="6297"/>
                    <a:pt x="20712" y="6297"/>
                  </a:cubicBezTo>
                  <a:cubicBezTo>
                    <a:pt x="20712" y="6229"/>
                    <a:pt x="20712" y="6229"/>
                    <a:pt x="20712" y="6229"/>
                  </a:cubicBezTo>
                  <a:cubicBezTo>
                    <a:pt x="20712" y="6229"/>
                    <a:pt x="20712" y="6229"/>
                    <a:pt x="20712" y="6229"/>
                  </a:cubicBezTo>
                  <a:cubicBezTo>
                    <a:pt x="20638" y="6365"/>
                    <a:pt x="20638" y="6365"/>
                    <a:pt x="20638" y="6365"/>
                  </a:cubicBezTo>
                  <a:cubicBezTo>
                    <a:pt x="20601" y="6297"/>
                    <a:pt x="20601" y="6297"/>
                    <a:pt x="20601" y="6297"/>
                  </a:cubicBezTo>
                  <a:cubicBezTo>
                    <a:pt x="20564" y="6365"/>
                    <a:pt x="20564" y="6365"/>
                    <a:pt x="20564" y="6365"/>
                  </a:cubicBezTo>
                  <a:cubicBezTo>
                    <a:pt x="20564" y="6297"/>
                    <a:pt x="20564" y="6297"/>
                    <a:pt x="20564" y="6297"/>
                  </a:cubicBezTo>
                  <a:cubicBezTo>
                    <a:pt x="20527" y="6297"/>
                    <a:pt x="20527" y="6297"/>
                    <a:pt x="20527" y="6297"/>
                  </a:cubicBezTo>
                  <a:cubicBezTo>
                    <a:pt x="20490" y="6297"/>
                    <a:pt x="20490" y="6297"/>
                    <a:pt x="20490" y="6297"/>
                  </a:cubicBezTo>
                  <a:cubicBezTo>
                    <a:pt x="20453" y="6162"/>
                    <a:pt x="20453" y="6162"/>
                    <a:pt x="20453" y="6162"/>
                  </a:cubicBezTo>
                  <a:cubicBezTo>
                    <a:pt x="20416" y="6162"/>
                    <a:pt x="20416" y="6162"/>
                    <a:pt x="20416" y="6162"/>
                  </a:cubicBezTo>
                  <a:cubicBezTo>
                    <a:pt x="20379" y="6162"/>
                    <a:pt x="20379" y="6162"/>
                    <a:pt x="20379" y="6162"/>
                  </a:cubicBezTo>
                  <a:cubicBezTo>
                    <a:pt x="20342" y="6094"/>
                    <a:pt x="20342" y="6094"/>
                    <a:pt x="20342" y="6094"/>
                  </a:cubicBezTo>
                  <a:cubicBezTo>
                    <a:pt x="20305" y="6094"/>
                    <a:pt x="20305" y="6094"/>
                    <a:pt x="20305" y="6094"/>
                  </a:cubicBezTo>
                  <a:cubicBezTo>
                    <a:pt x="20268" y="6162"/>
                    <a:pt x="20268" y="6162"/>
                    <a:pt x="20268" y="6162"/>
                  </a:cubicBezTo>
                  <a:cubicBezTo>
                    <a:pt x="20232" y="6162"/>
                    <a:pt x="20232" y="6162"/>
                    <a:pt x="20232" y="6162"/>
                  </a:cubicBezTo>
                  <a:cubicBezTo>
                    <a:pt x="20268" y="6229"/>
                    <a:pt x="20268" y="6229"/>
                    <a:pt x="20268" y="6229"/>
                  </a:cubicBezTo>
                  <a:cubicBezTo>
                    <a:pt x="20342" y="6229"/>
                    <a:pt x="20342" y="6229"/>
                    <a:pt x="20342" y="6229"/>
                  </a:cubicBezTo>
                  <a:cubicBezTo>
                    <a:pt x="20342" y="6162"/>
                    <a:pt x="20342" y="6162"/>
                    <a:pt x="20342" y="6162"/>
                  </a:cubicBezTo>
                  <a:cubicBezTo>
                    <a:pt x="20453" y="6229"/>
                    <a:pt x="20453" y="6229"/>
                    <a:pt x="20453" y="6229"/>
                  </a:cubicBezTo>
                  <a:cubicBezTo>
                    <a:pt x="20453" y="6297"/>
                    <a:pt x="20453" y="6297"/>
                    <a:pt x="20453" y="6297"/>
                  </a:cubicBezTo>
                  <a:cubicBezTo>
                    <a:pt x="20416" y="6297"/>
                    <a:pt x="20416" y="6297"/>
                    <a:pt x="20416" y="6297"/>
                  </a:cubicBezTo>
                  <a:cubicBezTo>
                    <a:pt x="20379" y="6297"/>
                    <a:pt x="20379" y="6297"/>
                    <a:pt x="20379" y="6297"/>
                  </a:cubicBezTo>
                  <a:cubicBezTo>
                    <a:pt x="20342" y="6297"/>
                    <a:pt x="20342" y="6297"/>
                    <a:pt x="20342" y="6297"/>
                  </a:cubicBezTo>
                  <a:cubicBezTo>
                    <a:pt x="20342" y="6365"/>
                    <a:pt x="20342" y="6365"/>
                    <a:pt x="20342" y="6365"/>
                  </a:cubicBezTo>
                  <a:cubicBezTo>
                    <a:pt x="20305" y="6297"/>
                    <a:pt x="20305" y="6297"/>
                    <a:pt x="20305" y="6297"/>
                  </a:cubicBezTo>
                  <a:cubicBezTo>
                    <a:pt x="20268" y="6297"/>
                    <a:pt x="20268" y="6297"/>
                    <a:pt x="20268" y="6297"/>
                  </a:cubicBezTo>
                  <a:cubicBezTo>
                    <a:pt x="20305" y="6297"/>
                    <a:pt x="20305" y="6297"/>
                    <a:pt x="20305" y="6297"/>
                  </a:cubicBezTo>
                  <a:cubicBezTo>
                    <a:pt x="20305" y="6365"/>
                    <a:pt x="20305" y="6365"/>
                    <a:pt x="20305" y="6365"/>
                  </a:cubicBezTo>
                  <a:cubicBezTo>
                    <a:pt x="20379" y="6433"/>
                    <a:pt x="20379" y="6433"/>
                    <a:pt x="20379" y="6433"/>
                  </a:cubicBezTo>
                  <a:cubicBezTo>
                    <a:pt x="20342" y="6500"/>
                    <a:pt x="20342" y="6500"/>
                    <a:pt x="20342" y="6500"/>
                  </a:cubicBezTo>
                  <a:cubicBezTo>
                    <a:pt x="20379" y="6568"/>
                    <a:pt x="20379" y="6568"/>
                    <a:pt x="20379" y="6568"/>
                  </a:cubicBezTo>
                  <a:cubicBezTo>
                    <a:pt x="20416" y="6636"/>
                    <a:pt x="20416" y="6636"/>
                    <a:pt x="20416" y="6636"/>
                  </a:cubicBezTo>
                  <a:cubicBezTo>
                    <a:pt x="20379" y="6568"/>
                    <a:pt x="20379" y="6568"/>
                    <a:pt x="20379" y="6568"/>
                  </a:cubicBezTo>
                  <a:cubicBezTo>
                    <a:pt x="20379" y="6433"/>
                    <a:pt x="20379" y="6433"/>
                    <a:pt x="20379" y="6433"/>
                  </a:cubicBezTo>
                  <a:cubicBezTo>
                    <a:pt x="20416" y="6433"/>
                    <a:pt x="20416" y="6433"/>
                    <a:pt x="20416" y="6433"/>
                  </a:cubicBezTo>
                  <a:cubicBezTo>
                    <a:pt x="20453" y="6433"/>
                    <a:pt x="20453" y="6433"/>
                    <a:pt x="20453" y="6433"/>
                  </a:cubicBezTo>
                  <a:cubicBezTo>
                    <a:pt x="20453" y="6433"/>
                    <a:pt x="20453" y="6433"/>
                    <a:pt x="20453" y="6433"/>
                  </a:cubicBezTo>
                  <a:cubicBezTo>
                    <a:pt x="20490" y="6365"/>
                    <a:pt x="20490" y="6365"/>
                    <a:pt x="20490" y="6365"/>
                  </a:cubicBezTo>
                  <a:cubicBezTo>
                    <a:pt x="20527" y="6365"/>
                    <a:pt x="20527" y="6365"/>
                    <a:pt x="20527" y="6365"/>
                  </a:cubicBezTo>
                  <a:cubicBezTo>
                    <a:pt x="20527" y="6365"/>
                    <a:pt x="20527" y="6365"/>
                    <a:pt x="20527" y="6365"/>
                  </a:cubicBezTo>
                  <a:cubicBezTo>
                    <a:pt x="20527" y="6433"/>
                    <a:pt x="20527" y="6433"/>
                    <a:pt x="20527" y="6433"/>
                  </a:cubicBezTo>
                  <a:cubicBezTo>
                    <a:pt x="20564" y="6500"/>
                    <a:pt x="20564" y="6500"/>
                    <a:pt x="20564" y="6500"/>
                  </a:cubicBezTo>
                  <a:cubicBezTo>
                    <a:pt x="20638" y="6500"/>
                    <a:pt x="20638" y="6500"/>
                    <a:pt x="20638" y="6500"/>
                  </a:cubicBezTo>
                  <a:cubicBezTo>
                    <a:pt x="20675" y="6568"/>
                    <a:pt x="20675" y="6568"/>
                    <a:pt x="20675" y="6568"/>
                  </a:cubicBezTo>
                  <a:cubicBezTo>
                    <a:pt x="20712" y="6568"/>
                    <a:pt x="20712" y="6568"/>
                    <a:pt x="20712" y="6568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823" y="6636"/>
                    <a:pt x="20823" y="6636"/>
                    <a:pt x="20823" y="6636"/>
                  </a:cubicBezTo>
                  <a:cubicBezTo>
                    <a:pt x="20823" y="6636"/>
                    <a:pt x="20823" y="6636"/>
                    <a:pt x="20823" y="6636"/>
                  </a:cubicBezTo>
                  <a:cubicBezTo>
                    <a:pt x="20786" y="6636"/>
                    <a:pt x="20786" y="6636"/>
                    <a:pt x="20786" y="6636"/>
                  </a:cubicBezTo>
                  <a:cubicBezTo>
                    <a:pt x="20786" y="6703"/>
                    <a:pt x="20786" y="6703"/>
                    <a:pt x="20786" y="6703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03"/>
                    <a:pt x="20860" y="6703"/>
                    <a:pt x="20860" y="6703"/>
                  </a:cubicBezTo>
                  <a:cubicBezTo>
                    <a:pt x="20934" y="6771"/>
                    <a:pt x="20934" y="6771"/>
                    <a:pt x="20934" y="6771"/>
                  </a:cubicBezTo>
                  <a:cubicBezTo>
                    <a:pt x="20971" y="6907"/>
                    <a:pt x="20971" y="6907"/>
                    <a:pt x="20971" y="6907"/>
                  </a:cubicBezTo>
                  <a:cubicBezTo>
                    <a:pt x="20971" y="6907"/>
                    <a:pt x="20971" y="6907"/>
                    <a:pt x="20971" y="6907"/>
                  </a:cubicBezTo>
                  <a:cubicBezTo>
                    <a:pt x="20934" y="6907"/>
                    <a:pt x="20934" y="6907"/>
                    <a:pt x="20934" y="6907"/>
                  </a:cubicBezTo>
                  <a:cubicBezTo>
                    <a:pt x="20934" y="6907"/>
                    <a:pt x="20934" y="6907"/>
                    <a:pt x="20934" y="6907"/>
                  </a:cubicBezTo>
                  <a:cubicBezTo>
                    <a:pt x="20971" y="6974"/>
                    <a:pt x="20971" y="6974"/>
                    <a:pt x="20971" y="6974"/>
                  </a:cubicBezTo>
                  <a:cubicBezTo>
                    <a:pt x="20934" y="6974"/>
                    <a:pt x="20934" y="6974"/>
                    <a:pt x="20934" y="6974"/>
                  </a:cubicBezTo>
                  <a:cubicBezTo>
                    <a:pt x="20934" y="7042"/>
                    <a:pt x="20934" y="7042"/>
                    <a:pt x="20934" y="7042"/>
                  </a:cubicBezTo>
                  <a:cubicBezTo>
                    <a:pt x="20934" y="7110"/>
                    <a:pt x="20934" y="7110"/>
                    <a:pt x="20934" y="7110"/>
                  </a:cubicBezTo>
                  <a:cubicBezTo>
                    <a:pt x="20971" y="7042"/>
                    <a:pt x="20971" y="7042"/>
                    <a:pt x="20971" y="7042"/>
                  </a:cubicBezTo>
                  <a:cubicBezTo>
                    <a:pt x="20971" y="7042"/>
                    <a:pt x="20971" y="7042"/>
                    <a:pt x="20971" y="7042"/>
                  </a:cubicBezTo>
                  <a:cubicBezTo>
                    <a:pt x="20971" y="6974"/>
                    <a:pt x="20971" y="6974"/>
                    <a:pt x="20971" y="6974"/>
                  </a:cubicBezTo>
                  <a:cubicBezTo>
                    <a:pt x="21008" y="7042"/>
                    <a:pt x="21008" y="7042"/>
                    <a:pt x="21008" y="7042"/>
                  </a:cubicBezTo>
                  <a:cubicBezTo>
                    <a:pt x="21008" y="6974"/>
                    <a:pt x="21008" y="6974"/>
                    <a:pt x="21008" y="6974"/>
                  </a:cubicBezTo>
                  <a:cubicBezTo>
                    <a:pt x="21045" y="7042"/>
                    <a:pt x="21045" y="7042"/>
                    <a:pt x="21045" y="7042"/>
                  </a:cubicBezTo>
                  <a:cubicBezTo>
                    <a:pt x="21119" y="7110"/>
                    <a:pt x="21119" y="7110"/>
                    <a:pt x="21119" y="7110"/>
                  </a:cubicBezTo>
                  <a:cubicBezTo>
                    <a:pt x="21193" y="7177"/>
                    <a:pt x="21193" y="7177"/>
                    <a:pt x="21193" y="7177"/>
                  </a:cubicBezTo>
                  <a:cubicBezTo>
                    <a:pt x="21230" y="7245"/>
                    <a:pt x="21230" y="7245"/>
                    <a:pt x="21230" y="7245"/>
                  </a:cubicBezTo>
                  <a:cubicBezTo>
                    <a:pt x="21193" y="7245"/>
                    <a:pt x="21193" y="7245"/>
                    <a:pt x="21193" y="7245"/>
                  </a:cubicBezTo>
                  <a:cubicBezTo>
                    <a:pt x="21267" y="7381"/>
                    <a:pt x="21267" y="7381"/>
                    <a:pt x="21267" y="7381"/>
                  </a:cubicBezTo>
                  <a:cubicBezTo>
                    <a:pt x="21304" y="7381"/>
                    <a:pt x="21304" y="7381"/>
                    <a:pt x="21304" y="7381"/>
                  </a:cubicBezTo>
                  <a:cubicBezTo>
                    <a:pt x="21341" y="7448"/>
                    <a:pt x="21341" y="7448"/>
                    <a:pt x="21341" y="7448"/>
                  </a:cubicBezTo>
                  <a:cubicBezTo>
                    <a:pt x="21341" y="7651"/>
                    <a:pt x="21341" y="7651"/>
                    <a:pt x="21341" y="7651"/>
                  </a:cubicBezTo>
                  <a:cubicBezTo>
                    <a:pt x="21304" y="7651"/>
                    <a:pt x="21304" y="7651"/>
                    <a:pt x="21304" y="7651"/>
                  </a:cubicBezTo>
                  <a:cubicBezTo>
                    <a:pt x="21304" y="7651"/>
                    <a:pt x="21304" y="7651"/>
                    <a:pt x="21304" y="7651"/>
                  </a:cubicBezTo>
                  <a:cubicBezTo>
                    <a:pt x="21341" y="7719"/>
                    <a:pt x="21341" y="7719"/>
                    <a:pt x="21341" y="7719"/>
                  </a:cubicBezTo>
                  <a:cubicBezTo>
                    <a:pt x="21378" y="7787"/>
                    <a:pt x="21378" y="7787"/>
                    <a:pt x="21378" y="7787"/>
                  </a:cubicBezTo>
                  <a:cubicBezTo>
                    <a:pt x="21341" y="7787"/>
                    <a:pt x="21341" y="7787"/>
                    <a:pt x="21341" y="7787"/>
                  </a:cubicBezTo>
                  <a:cubicBezTo>
                    <a:pt x="21341" y="7787"/>
                    <a:pt x="21341" y="7787"/>
                    <a:pt x="21341" y="7787"/>
                  </a:cubicBezTo>
                  <a:cubicBezTo>
                    <a:pt x="21193" y="7787"/>
                    <a:pt x="21193" y="7787"/>
                    <a:pt x="21193" y="7787"/>
                  </a:cubicBezTo>
                  <a:cubicBezTo>
                    <a:pt x="21156" y="7719"/>
                    <a:pt x="21156" y="7719"/>
                    <a:pt x="21156" y="7719"/>
                  </a:cubicBezTo>
                  <a:cubicBezTo>
                    <a:pt x="21156" y="7719"/>
                    <a:pt x="21156" y="7719"/>
                    <a:pt x="21156" y="7719"/>
                  </a:cubicBezTo>
                  <a:cubicBezTo>
                    <a:pt x="21119" y="7719"/>
                    <a:pt x="21119" y="7719"/>
                    <a:pt x="21119" y="7719"/>
                  </a:cubicBezTo>
                  <a:cubicBezTo>
                    <a:pt x="21119" y="7651"/>
                    <a:pt x="21119" y="7651"/>
                    <a:pt x="21119" y="7651"/>
                  </a:cubicBezTo>
                  <a:cubicBezTo>
                    <a:pt x="21082" y="7651"/>
                    <a:pt x="21082" y="7651"/>
                    <a:pt x="21082" y="7651"/>
                  </a:cubicBezTo>
                  <a:cubicBezTo>
                    <a:pt x="21082" y="7719"/>
                    <a:pt x="21082" y="7719"/>
                    <a:pt x="21082" y="7719"/>
                  </a:cubicBezTo>
                  <a:cubicBezTo>
                    <a:pt x="21082" y="7719"/>
                    <a:pt x="21082" y="7719"/>
                    <a:pt x="21082" y="7719"/>
                  </a:cubicBezTo>
                  <a:cubicBezTo>
                    <a:pt x="21045" y="7787"/>
                    <a:pt x="21045" y="7787"/>
                    <a:pt x="21045" y="7787"/>
                  </a:cubicBezTo>
                  <a:cubicBezTo>
                    <a:pt x="21008" y="7787"/>
                    <a:pt x="21008" y="7787"/>
                    <a:pt x="21008" y="7787"/>
                  </a:cubicBezTo>
                  <a:cubicBezTo>
                    <a:pt x="21008" y="7787"/>
                    <a:pt x="21008" y="7787"/>
                    <a:pt x="21008" y="7787"/>
                  </a:cubicBezTo>
                  <a:cubicBezTo>
                    <a:pt x="21008" y="7855"/>
                    <a:pt x="21008" y="7855"/>
                    <a:pt x="21008" y="7855"/>
                  </a:cubicBezTo>
                  <a:cubicBezTo>
                    <a:pt x="20971" y="7922"/>
                    <a:pt x="20971" y="7922"/>
                    <a:pt x="20971" y="7922"/>
                  </a:cubicBezTo>
                  <a:cubicBezTo>
                    <a:pt x="20934" y="7922"/>
                    <a:pt x="20934" y="7922"/>
                    <a:pt x="20934" y="7922"/>
                  </a:cubicBezTo>
                  <a:cubicBezTo>
                    <a:pt x="20934" y="7990"/>
                    <a:pt x="20934" y="7990"/>
                    <a:pt x="20934" y="7990"/>
                  </a:cubicBezTo>
                  <a:cubicBezTo>
                    <a:pt x="20934" y="7990"/>
                    <a:pt x="20934" y="7990"/>
                    <a:pt x="20934" y="7990"/>
                  </a:cubicBezTo>
                  <a:cubicBezTo>
                    <a:pt x="20897" y="8058"/>
                    <a:pt x="20897" y="8058"/>
                    <a:pt x="20897" y="8058"/>
                  </a:cubicBezTo>
                  <a:cubicBezTo>
                    <a:pt x="20897" y="8125"/>
                    <a:pt x="20897" y="8125"/>
                    <a:pt x="20897" y="8125"/>
                  </a:cubicBezTo>
                  <a:cubicBezTo>
                    <a:pt x="20860" y="8125"/>
                    <a:pt x="20860" y="8125"/>
                    <a:pt x="20860" y="8125"/>
                  </a:cubicBezTo>
                  <a:cubicBezTo>
                    <a:pt x="20860" y="8125"/>
                    <a:pt x="20860" y="8125"/>
                    <a:pt x="20860" y="8125"/>
                  </a:cubicBezTo>
                  <a:cubicBezTo>
                    <a:pt x="20860" y="8193"/>
                    <a:pt x="20860" y="8193"/>
                    <a:pt x="20860" y="8193"/>
                  </a:cubicBezTo>
                  <a:cubicBezTo>
                    <a:pt x="20860" y="8261"/>
                    <a:pt x="20860" y="8261"/>
                    <a:pt x="20860" y="8261"/>
                  </a:cubicBezTo>
                  <a:cubicBezTo>
                    <a:pt x="20823" y="8329"/>
                    <a:pt x="20823" y="8329"/>
                    <a:pt x="20823" y="8329"/>
                  </a:cubicBezTo>
                  <a:cubicBezTo>
                    <a:pt x="20823" y="8261"/>
                    <a:pt x="20823" y="8261"/>
                    <a:pt x="20823" y="8261"/>
                  </a:cubicBezTo>
                  <a:cubicBezTo>
                    <a:pt x="20823" y="8329"/>
                    <a:pt x="20823" y="8329"/>
                    <a:pt x="20823" y="8329"/>
                  </a:cubicBezTo>
                  <a:cubicBezTo>
                    <a:pt x="20823" y="8396"/>
                    <a:pt x="20823" y="8396"/>
                    <a:pt x="20823" y="8396"/>
                  </a:cubicBezTo>
                  <a:cubicBezTo>
                    <a:pt x="20786" y="8396"/>
                    <a:pt x="20786" y="8396"/>
                    <a:pt x="20786" y="8396"/>
                  </a:cubicBezTo>
                  <a:cubicBezTo>
                    <a:pt x="20749" y="8464"/>
                    <a:pt x="20749" y="8464"/>
                    <a:pt x="20749" y="8464"/>
                  </a:cubicBezTo>
                  <a:cubicBezTo>
                    <a:pt x="20786" y="8464"/>
                    <a:pt x="20786" y="8464"/>
                    <a:pt x="20786" y="8464"/>
                  </a:cubicBezTo>
                  <a:cubicBezTo>
                    <a:pt x="20786" y="8464"/>
                    <a:pt x="20786" y="8464"/>
                    <a:pt x="20786" y="8464"/>
                  </a:cubicBezTo>
                  <a:cubicBezTo>
                    <a:pt x="20749" y="8532"/>
                    <a:pt x="20749" y="8532"/>
                    <a:pt x="20749" y="8532"/>
                  </a:cubicBezTo>
                  <a:cubicBezTo>
                    <a:pt x="20749" y="8532"/>
                    <a:pt x="20749" y="8532"/>
                    <a:pt x="20749" y="8532"/>
                  </a:cubicBezTo>
                  <a:cubicBezTo>
                    <a:pt x="20712" y="8532"/>
                    <a:pt x="20712" y="8532"/>
                    <a:pt x="20712" y="8532"/>
                  </a:cubicBezTo>
                  <a:cubicBezTo>
                    <a:pt x="20749" y="8599"/>
                    <a:pt x="20749" y="8599"/>
                    <a:pt x="20749" y="8599"/>
                  </a:cubicBezTo>
                  <a:cubicBezTo>
                    <a:pt x="20749" y="8599"/>
                    <a:pt x="20749" y="8599"/>
                    <a:pt x="20749" y="8599"/>
                  </a:cubicBezTo>
                  <a:cubicBezTo>
                    <a:pt x="20712" y="8667"/>
                    <a:pt x="20712" y="8667"/>
                    <a:pt x="20712" y="8667"/>
                  </a:cubicBezTo>
                  <a:cubicBezTo>
                    <a:pt x="20712" y="8735"/>
                    <a:pt x="20712" y="8735"/>
                    <a:pt x="20712" y="8735"/>
                  </a:cubicBezTo>
                  <a:cubicBezTo>
                    <a:pt x="20712" y="8735"/>
                    <a:pt x="20712" y="8735"/>
                    <a:pt x="20712" y="8735"/>
                  </a:cubicBezTo>
                  <a:cubicBezTo>
                    <a:pt x="20675" y="8735"/>
                    <a:pt x="20675" y="8735"/>
                    <a:pt x="20675" y="8735"/>
                  </a:cubicBezTo>
                  <a:cubicBezTo>
                    <a:pt x="20675" y="8735"/>
                    <a:pt x="20675" y="8735"/>
                    <a:pt x="20675" y="8735"/>
                  </a:cubicBezTo>
                  <a:cubicBezTo>
                    <a:pt x="20638" y="8735"/>
                    <a:pt x="20638" y="8735"/>
                    <a:pt x="20638" y="8735"/>
                  </a:cubicBezTo>
                  <a:cubicBezTo>
                    <a:pt x="20675" y="8803"/>
                    <a:pt x="20675" y="8803"/>
                    <a:pt x="20675" y="8803"/>
                  </a:cubicBezTo>
                  <a:cubicBezTo>
                    <a:pt x="20712" y="8803"/>
                    <a:pt x="20712" y="8803"/>
                    <a:pt x="20712" y="8803"/>
                  </a:cubicBezTo>
                  <a:cubicBezTo>
                    <a:pt x="20712" y="8870"/>
                    <a:pt x="20712" y="8870"/>
                    <a:pt x="20712" y="8870"/>
                  </a:cubicBezTo>
                  <a:cubicBezTo>
                    <a:pt x="20638" y="8870"/>
                    <a:pt x="20638" y="8870"/>
                    <a:pt x="20638" y="8870"/>
                  </a:cubicBezTo>
                  <a:cubicBezTo>
                    <a:pt x="20638" y="8938"/>
                    <a:pt x="20638" y="8938"/>
                    <a:pt x="20638" y="8938"/>
                  </a:cubicBezTo>
                  <a:cubicBezTo>
                    <a:pt x="20675" y="8938"/>
                    <a:pt x="20675" y="8938"/>
                    <a:pt x="20675" y="8938"/>
                  </a:cubicBezTo>
                  <a:cubicBezTo>
                    <a:pt x="20712" y="9006"/>
                    <a:pt x="20712" y="9006"/>
                    <a:pt x="20712" y="9006"/>
                  </a:cubicBezTo>
                  <a:cubicBezTo>
                    <a:pt x="20675" y="9073"/>
                    <a:pt x="20675" y="9073"/>
                    <a:pt x="20675" y="9073"/>
                  </a:cubicBezTo>
                  <a:cubicBezTo>
                    <a:pt x="20712" y="9073"/>
                    <a:pt x="20712" y="9073"/>
                    <a:pt x="20712" y="9073"/>
                  </a:cubicBezTo>
                  <a:cubicBezTo>
                    <a:pt x="20675" y="9209"/>
                    <a:pt x="20675" y="9209"/>
                    <a:pt x="20675" y="9209"/>
                  </a:cubicBezTo>
                  <a:cubicBezTo>
                    <a:pt x="20675" y="9209"/>
                    <a:pt x="20675" y="9209"/>
                    <a:pt x="20675" y="9209"/>
                  </a:cubicBezTo>
                  <a:cubicBezTo>
                    <a:pt x="20638" y="9344"/>
                    <a:pt x="20638" y="9344"/>
                    <a:pt x="20638" y="9344"/>
                  </a:cubicBezTo>
                  <a:cubicBezTo>
                    <a:pt x="20638" y="9412"/>
                    <a:pt x="20638" y="9412"/>
                    <a:pt x="20638" y="9412"/>
                  </a:cubicBezTo>
                  <a:cubicBezTo>
                    <a:pt x="20601" y="9480"/>
                    <a:pt x="20601" y="9480"/>
                    <a:pt x="20601" y="9480"/>
                  </a:cubicBezTo>
                  <a:cubicBezTo>
                    <a:pt x="20601" y="9547"/>
                    <a:pt x="20601" y="9547"/>
                    <a:pt x="20601" y="9547"/>
                  </a:cubicBezTo>
                  <a:cubicBezTo>
                    <a:pt x="20638" y="9547"/>
                    <a:pt x="20638" y="9547"/>
                    <a:pt x="20638" y="9547"/>
                  </a:cubicBezTo>
                  <a:cubicBezTo>
                    <a:pt x="20638" y="9615"/>
                    <a:pt x="20638" y="9615"/>
                    <a:pt x="20638" y="9615"/>
                  </a:cubicBezTo>
                  <a:cubicBezTo>
                    <a:pt x="20638" y="9615"/>
                    <a:pt x="20638" y="9615"/>
                    <a:pt x="20638" y="9615"/>
                  </a:cubicBezTo>
                  <a:cubicBezTo>
                    <a:pt x="20675" y="9750"/>
                    <a:pt x="20675" y="9750"/>
                    <a:pt x="20675" y="9750"/>
                  </a:cubicBezTo>
                  <a:cubicBezTo>
                    <a:pt x="20675" y="9750"/>
                    <a:pt x="20675" y="9750"/>
                    <a:pt x="20675" y="9750"/>
                  </a:cubicBezTo>
                  <a:cubicBezTo>
                    <a:pt x="20638" y="9750"/>
                    <a:pt x="20638" y="9750"/>
                    <a:pt x="20638" y="9750"/>
                  </a:cubicBezTo>
                  <a:cubicBezTo>
                    <a:pt x="20601" y="9750"/>
                    <a:pt x="20601" y="9750"/>
                    <a:pt x="20601" y="9750"/>
                  </a:cubicBezTo>
                  <a:cubicBezTo>
                    <a:pt x="20601" y="9683"/>
                    <a:pt x="20601" y="9683"/>
                    <a:pt x="20601" y="9683"/>
                  </a:cubicBezTo>
                  <a:cubicBezTo>
                    <a:pt x="20564" y="9750"/>
                    <a:pt x="20564" y="9750"/>
                    <a:pt x="20564" y="9750"/>
                  </a:cubicBezTo>
                  <a:cubicBezTo>
                    <a:pt x="20527" y="9683"/>
                    <a:pt x="20527" y="9683"/>
                    <a:pt x="20527" y="9683"/>
                  </a:cubicBezTo>
                  <a:cubicBezTo>
                    <a:pt x="20527" y="9615"/>
                    <a:pt x="20527" y="9615"/>
                    <a:pt x="20527" y="9615"/>
                  </a:cubicBezTo>
                  <a:cubicBezTo>
                    <a:pt x="20527" y="9615"/>
                    <a:pt x="20527" y="9615"/>
                    <a:pt x="20527" y="9615"/>
                  </a:cubicBezTo>
                  <a:cubicBezTo>
                    <a:pt x="20490" y="9615"/>
                    <a:pt x="20490" y="9615"/>
                    <a:pt x="20490" y="9615"/>
                  </a:cubicBezTo>
                  <a:cubicBezTo>
                    <a:pt x="20453" y="9615"/>
                    <a:pt x="20453" y="9615"/>
                    <a:pt x="20453" y="9615"/>
                  </a:cubicBezTo>
                  <a:cubicBezTo>
                    <a:pt x="20453" y="9547"/>
                    <a:pt x="20453" y="9547"/>
                    <a:pt x="20453" y="9547"/>
                  </a:cubicBezTo>
                  <a:cubicBezTo>
                    <a:pt x="20379" y="9480"/>
                    <a:pt x="20379" y="9480"/>
                    <a:pt x="20379" y="9480"/>
                  </a:cubicBezTo>
                  <a:cubicBezTo>
                    <a:pt x="20342" y="9480"/>
                    <a:pt x="20342" y="9480"/>
                    <a:pt x="20342" y="9480"/>
                  </a:cubicBezTo>
                  <a:cubicBezTo>
                    <a:pt x="20268" y="9547"/>
                    <a:pt x="20268" y="9547"/>
                    <a:pt x="20268" y="9547"/>
                  </a:cubicBezTo>
                  <a:cubicBezTo>
                    <a:pt x="20268" y="9480"/>
                    <a:pt x="20268" y="9480"/>
                    <a:pt x="20268" y="9480"/>
                  </a:cubicBezTo>
                  <a:cubicBezTo>
                    <a:pt x="20232" y="9547"/>
                    <a:pt x="20232" y="9547"/>
                    <a:pt x="20232" y="9547"/>
                  </a:cubicBezTo>
                  <a:cubicBezTo>
                    <a:pt x="20195" y="9615"/>
                    <a:pt x="20195" y="9615"/>
                    <a:pt x="20195" y="9615"/>
                  </a:cubicBezTo>
                  <a:cubicBezTo>
                    <a:pt x="20158" y="9615"/>
                    <a:pt x="20158" y="9615"/>
                    <a:pt x="20158" y="9615"/>
                  </a:cubicBezTo>
                  <a:cubicBezTo>
                    <a:pt x="20121" y="9683"/>
                    <a:pt x="20121" y="9683"/>
                    <a:pt x="20121" y="9683"/>
                  </a:cubicBezTo>
                  <a:cubicBezTo>
                    <a:pt x="20121" y="9750"/>
                    <a:pt x="20121" y="9750"/>
                    <a:pt x="20121" y="9750"/>
                  </a:cubicBezTo>
                  <a:cubicBezTo>
                    <a:pt x="20084" y="9683"/>
                    <a:pt x="20084" y="9683"/>
                    <a:pt x="20084" y="9683"/>
                  </a:cubicBezTo>
                  <a:cubicBezTo>
                    <a:pt x="20121" y="9818"/>
                    <a:pt x="20121" y="9818"/>
                    <a:pt x="20121" y="9818"/>
                  </a:cubicBezTo>
                  <a:cubicBezTo>
                    <a:pt x="20084" y="9818"/>
                    <a:pt x="20084" y="9818"/>
                    <a:pt x="20084" y="9818"/>
                  </a:cubicBezTo>
                  <a:cubicBezTo>
                    <a:pt x="20084" y="9886"/>
                    <a:pt x="20084" y="9886"/>
                    <a:pt x="20084" y="9886"/>
                  </a:cubicBezTo>
                  <a:cubicBezTo>
                    <a:pt x="20084" y="9954"/>
                    <a:pt x="20084" y="9954"/>
                    <a:pt x="20084" y="9954"/>
                  </a:cubicBezTo>
                  <a:cubicBezTo>
                    <a:pt x="20084" y="10089"/>
                    <a:pt x="20084" y="10089"/>
                    <a:pt x="20084" y="10089"/>
                  </a:cubicBezTo>
                  <a:cubicBezTo>
                    <a:pt x="20047" y="10089"/>
                    <a:pt x="20047" y="10089"/>
                    <a:pt x="20047" y="10089"/>
                  </a:cubicBezTo>
                  <a:cubicBezTo>
                    <a:pt x="20047" y="10089"/>
                    <a:pt x="20047" y="10089"/>
                    <a:pt x="20047" y="10089"/>
                  </a:cubicBezTo>
                  <a:cubicBezTo>
                    <a:pt x="20010" y="9886"/>
                    <a:pt x="20010" y="9886"/>
                    <a:pt x="20010" y="9886"/>
                  </a:cubicBezTo>
                  <a:cubicBezTo>
                    <a:pt x="20010" y="9818"/>
                    <a:pt x="20010" y="9818"/>
                    <a:pt x="20010" y="9818"/>
                  </a:cubicBezTo>
                  <a:cubicBezTo>
                    <a:pt x="19973" y="9818"/>
                    <a:pt x="19973" y="9818"/>
                    <a:pt x="19973" y="9818"/>
                  </a:cubicBezTo>
                  <a:cubicBezTo>
                    <a:pt x="19936" y="9750"/>
                    <a:pt x="19936" y="9750"/>
                    <a:pt x="19936" y="9750"/>
                  </a:cubicBezTo>
                  <a:cubicBezTo>
                    <a:pt x="19936" y="9818"/>
                    <a:pt x="19936" y="9818"/>
                    <a:pt x="19936" y="9818"/>
                  </a:cubicBezTo>
                  <a:cubicBezTo>
                    <a:pt x="19899" y="9954"/>
                    <a:pt x="19899" y="9954"/>
                    <a:pt x="19899" y="9954"/>
                  </a:cubicBezTo>
                  <a:cubicBezTo>
                    <a:pt x="19862" y="9954"/>
                    <a:pt x="19862" y="9954"/>
                    <a:pt x="19862" y="9954"/>
                  </a:cubicBezTo>
                  <a:cubicBezTo>
                    <a:pt x="19862" y="10021"/>
                    <a:pt x="19862" y="10021"/>
                    <a:pt x="19862" y="10021"/>
                  </a:cubicBezTo>
                  <a:cubicBezTo>
                    <a:pt x="19899" y="10021"/>
                    <a:pt x="19899" y="10021"/>
                    <a:pt x="19899" y="10021"/>
                  </a:cubicBezTo>
                  <a:cubicBezTo>
                    <a:pt x="19862" y="10157"/>
                    <a:pt x="19862" y="10157"/>
                    <a:pt x="19862" y="10157"/>
                  </a:cubicBezTo>
                  <a:cubicBezTo>
                    <a:pt x="19825" y="10089"/>
                    <a:pt x="19825" y="10089"/>
                    <a:pt x="19825" y="10089"/>
                  </a:cubicBezTo>
                  <a:cubicBezTo>
                    <a:pt x="19825" y="10089"/>
                    <a:pt x="19825" y="10089"/>
                    <a:pt x="19825" y="10089"/>
                  </a:cubicBezTo>
                  <a:cubicBezTo>
                    <a:pt x="19825" y="10021"/>
                    <a:pt x="19825" y="10021"/>
                    <a:pt x="19825" y="10021"/>
                  </a:cubicBezTo>
                  <a:cubicBezTo>
                    <a:pt x="19788" y="10021"/>
                    <a:pt x="19788" y="10021"/>
                    <a:pt x="19788" y="10021"/>
                  </a:cubicBezTo>
                  <a:cubicBezTo>
                    <a:pt x="19788" y="10157"/>
                    <a:pt x="19788" y="10157"/>
                    <a:pt x="19788" y="10157"/>
                  </a:cubicBezTo>
                  <a:cubicBezTo>
                    <a:pt x="19751" y="10157"/>
                    <a:pt x="19751" y="10157"/>
                    <a:pt x="19751" y="10157"/>
                  </a:cubicBezTo>
                  <a:cubicBezTo>
                    <a:pt x="19714" y="10089"/>
                    <a:pt x="19714" y="10089"/>
                    <a:pt x="19714" y="10089"/>
                  </a:cubicBezTo>
                  <a:cubicBezTo>
                    <a:pt x="19677" y="10089"/>
                    <a:pt x="19677" y="10089"/>
                    <a:pt x="19677" y="10089"/>
                  </a:cubicBezTo>
                  <a:cubicBezTo>
                    <a:pt x="19677" y="10157"/>
                    <a:pt x="19677" y="10157"/>
                    <a:pt x="19677" y="10157"/>
                  </a:cubicBezTo>
                  <a:cubicBezTo>
                    <a:pt x="19714" y="10224"/>
                    <a:pt x="19714" y="10224"/>
                    <a:pt x="19714" y="10224"/>
                  </a:cubicBezTo>
                  <a:cubicBezTo>
                    <a:pt x="19714" y="10224"/>
                    <a:pt x="19714" y="10224"/>
                    <a:pt x="19714" y="10224"/>
                  </a:cubicBezTo>
                  <a:cubicBezTo>
                    <a:pt x="19677" y="10292"/>
                    <a:pt x="19677" y="10292"/>
                    <a:pt x="19677" y="10292"/>
                  </a:cubicBezTo>
                  <a:cubicBezTo>
                    <a:pt x="19677" y="10292"/>
                    <a:pt x="19677" y="10292"/>
                    <a:pt x="19677" y="10292"/>
                  </a:cubicBezTo>
                  <a:cubicBezTo>
                    <a:pt x="19714" y="10360"/>
                    <a:pt x="19714" y="10360"/>
                    <a:pt x="19714" y="10360"/>
                  </a:cubicBezTo>
                  <a:cubicBezTo>
                    <a:pt x="19714" y="10428"/>
                    <a:pt x="19714" y="10428"/>
                    <a:pt x="19714" y="10428"/>
                  </a:cubicBezTo>
                  <a:cubicBezTo>
                    <a:pt x="19714" y="10428"/>
                    <a:pt x="19714" y="10428"/>
                    <a:pt x="19714" y="10428"/>
                  </a:cubicBezTo>
                  <a:cubicBezTo>
                    <a:pt x="19714" y="10495"/>
                    <a:pt x="19714" y="10495"/>
                    <a:pt x="19714" y="10495"/>
                  </a:cubicBezTo>
                  <a:cubicBezTo>
                    <a:pt x="19751" y="10495"/>
                    <a:pt x="19751" y="10495"/>
                    <a:pt x="19751" y="10495"/>
                  </a:cubicBezTo>
                  <a:cubicBezTo>
                    <a:pt x="19788" y="10563"/>
                    <a:pt x="19788" y="10563"/>
                    <a:pt x="19788" y="10563"/>
                  </a:cubicBezTo>
                  <a:cubicBezTo>
                    <a:pt x="19788" y="10563"/>
                    <a:pt x="19788" y="10563"/>
                    <a:pt x="19788" y="10563"/>
                  </a:cubicBezTo>
                  <a:cubicBezTo>
                    <a:pt x="19751" y="10563"/>
                    <a:pt x="19751" y="10563"/>
                    <a:pt x="19751" y="10563"/>
                  </a:cubicBezTo>
                  <a:cubicBezTo>
                    <a:pt x="19751" y="10631"/>
                    <a:pt x="19751" y="10631"/>
                    <a:pt x="19751" y="10631"/>
                  </a:cubicBezTo>
                  <a:cubicBezTo>
                    <a:pt x="19788" y="10631"/>
                    <a:pt x="19788" y="10631"/>
                    <a:pt x="19788" y="10631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51" y="10698"/>
                    <a:pt x="19751" y="10698"/>
                    <a:pt x="19751" y="10698"/>
                  </a:cubicBezTo>
                  <a:cubicBezTo>
                    <a:pt x="19751" y="10698"/>
                    <a:pt x="19751" y="10698"/>
                    <a:pt x="19751" y="10698"/>
                  </a:cubicBezTo>
                  <a:cubicBezTo>
                    <a:pt x="19788" y="10766"/>
                    <a:pt x="19788" y="10766"/>
                    <a:pt x="19788" y="10766"/>
                  </a:cubicBezTo>
                  <a:cubicBezTo>
                    <a:pt x="19788" y="10766"/>
                    <a:pt x="19788" y="10766"/>
                    <a:pt x="19788" y="10766"/>
                  </a:cubicBezTo>
                  <a:cubicBezTo>
                    <a:pt x="19788" y="10834"/>
                    <a:pt x="19788" y="10834"/>
                    <a:pt x="19788" y="10834"/>
                  </a:cubicBezTo>
                  <a:cubicBezTo>
                    <a:pt x="19788" y="10902"/>
                    <a:pt x="19788" y="10902"/>
                    <a:pt x="19788" y="10902"/>
                  </a:cubicBezTo>
                  <a:cubicBezTo>
                    <a:pt x="19788" y="10902"/>
                    <a:pt x="19788" y="10902"/>
                    <a:pt x="19788" y="10902"/>
                  </a:cubicBezTo>
                  <a:cubicBezTo>
                    <a:pt x="19751" y="10969"/>
                    <a:pt x="19751" y="10969"/>
                    <a:pt x="19751" y="10969"/>
                  </a:cubicBezTo>
                  <a:cubicBezTo>
                    <a:pt x="19788" y="11037"/>
                    <a:pt x="19788" y="11037"/>
                    <a:pt x="19788" y="11037"/>
                  </a:cubicBezTo>
                  <a:cubicBezTo>
                    <a:pt x="19788" y="11105"/>
                    <a:pt x="19788" y="11105"/>
                    <a:pt x="19788" y="11105"/>
                  </a:cubicBezTo>
                  <a:cubicBezTo>
                    <a:pt x="19788" y="11105"/>
                    <a:pt x="19788" y="11105"/>
                    <a:pt x="19788" y="11105"/>
                  </a:cubicBezTo>
                  <a:cubicBezTo>
                    <a:pt x="19788" y="11172"/>
                    <a:pt x="19788" y="11172"/>
                    <a:pt x="19788" y="11172"/>
                  </a:cubicBezTo>
                  <a:cubicBezTo>
                    <a:pt x="19788" y="11240"/>
                    <a:pt x="19788" y="11240"/>
                    <a:pt x="19788" y="11240"/>
                  </a:cubicBezTo>
                  <a:cubicBezTo>
                    <a:pt x="19825" y="11308"/>
                    <a:pt x="19825" y="11308"/>
                    <a:pt x="19825" y="11308"/>
                  </a:cubicBezTo>
                  <a:cubicBezTo>
                    <a:pt x="19788" y="11376"/>
                    <a:pt x="19788" y="11376"/>
                    <a:pt x="19788" y="11376"/>
                  </a:cubicBezTo>
                  <a:cubicBezTo>
                    <a:pt x="19825" y="11376"/>
                    <a:pt x="19825" y="11376"/>
                    <a:pt x="19825" y="11376"/>
                  </a:cubicBezTo>
                  <a:cubicBezTo>
                    <a:pt x="19862" y="11443"/>
                    <a:pt x="19862" y="11443"/>
                    <a:pt x="19862" y="11443"/>
                  </a:cubicBezTo>
                  <a:cubicBezTo>
                    <a:pt x="19899" y="11511"/>
                    <a:pt x="19899" y="11511"/>
                    <a:pt x="19899" y="11511"/>
                  </a:cubicBezTo>
                  <a:cubicBezTo>
                    <a:pt x="19936" y="11579"/>
                    <a:pt x="19936" y="11579"/>
                    <a:pt x="19936" y="11579"/>
                  </a:cubicBezTo>
                  <a:cubicBezTo>
                    <a:pt x="19973" y="11511"/>
                    <a:pt x="19973" y="11511"/>
                    <a:pt x="19973" y="11511"/>
                  </a:cubicBezTo>
                  <a:cubicBezTo>
                    <a:pt x="19973" y="11511"/>
                    <a:pt x="19973" y="11511"/>
                    <a:pt x="19973" y="11511"/>
                  </a:cubicBezTo>
                  <a:cubicBezTo>
                    <a:pt x="19936" y="11443"/>
                    <a:pt x="19936" y="11443"/>
                    <a:pt x="19936" y="11443"/>
                  </a:cubicBezTo>
                  <a:cubicBezTo>
                    <a:pt x="19899" y="11376"/>
                    <a:pt x="19899" y="11376"/>
                    <a:pt x="19899" y="11376"/>
                  </a:cubicBezTo>
                  <a:cubicBezTo>
                    <a:pt x="19936" y="11376"/>
                    <a:pt x="19936" y="11376"/>
                    <a:pt x="19936" y="11376"/>
                  </a:cubicBezTo>
                  <a:cubicBezTo>
                    <a:pt x="19973" y="11376"/>
                    <a:pt x="19973" y="11376"/>
                    <a:pt x="19973" y="11376"/>
                  </a:cubicBezTo>
                  <a:cubicBezTo>
                    <a:pt x="20047" y="11443"/>
                    <a:pt x="20047" y="11443"/>
                    <a:pt x="20047" y="11443"/>
                  </a:cubicBezTo>
                  <a:cubicBezTo>
                    <a:pt x="20047" y="11376"/>
                    <a:pt x="20047" y="11376"/>
                    <a:pt x="20047" y="11376"/>
                  </a:cubicBezTo>
                  <a:cubicBezTo>
                    <a:pt x="20084" y="11443"/>
                    <a:pt x="20084" y="11443"/>
                    <a:pt x="20084" y="11443"/>
                  </a:cubicBezTo>
                  <a:cubicBezTo>
                    <a:pt x="20084" y="11443"/>
                    <a:pt x="20084" y="11443"/>
                    <a:pt x="20084" y="11443"/>
                  </a:cubicBezTo>
                  <a:cubicBezTo>
                    <a:pt x="20084" y="11511"/>
                    <a:pt x="20084" y="11511"/>
                    <a:pt x="20084" y="11511"/>
                  </a:cubicBezTo>
                  <a:cubicBezTo>
                    <a:pt x="20084" y="11579"/>
                    <a:pt x="20084" y="11579"/>
                    <a:pt x="20084" y="11579"/>
                  </a:cubicBezTo>
                  <a:cubicBezTo>
                    <a:pt x="20084" y="11579"/>
                    <a:pt x="20084" y="11579"/>
                    <a:pt x="20084" y="11579"/>
                  </a:cubicBezTo>
                  <a:cubicBezTo>
                    <a:pt x="20084" y="11646"/>
                    <a:pt x="20084" y="11646"/>
                    <a:pt x="20084" y="11646"/>
                  </a:cubicBezTo>
                  <a:cubicBezTo>
                    <a:pt x="20084" y="11646"/>
                    <a:pt x="20084" y="11646"/>
                    <a:pt x="20084" y="11646"/>
                  </a:cubicBezTo>
                  <a:cubicBezTo>
                    <a:pt x="20047" y="11714"/>
                    <a:pt x="20047" y="11714"/>
                    <a:pt x="20047" y="11714"/>
                  </a:cubicBezTo>
                  <a:cubicBezTo>
                    <a:pt x="20084" y="11782"/>
                    <a:pt x="20084" y="11782"/>
                    <a:pt x="20084" y="11782"/>
                  </a:cubicBezTo>
                  <a:cubicBezTo>
                    <a:pt x="20084" y="11850"/>
                    <a:pt x="20084" y="11850"/>
                    <a:pt x="20084" y="11850"/>
                  </a:cubicBezTo>
                  <a:cubicBezTo>
                    <a:pt x="20084" y="11985"/>
                    <a:pt x="20084" y="11985"/>
                    <a:pt x="20084" y="11985"/>
                  </a:cubicBezTo>
                  <a:cubicBezTo>
                    <a:pt x="20121" y="11985"/>
                    <a:pt x="20121" y="11985"/>
                    <a:pt x="20121" y="11985"/>
                  </a:cubicBezTo>
                  <a:cubicBezTo>
                    <a:pt x="20158" y="11985"/>
                    <a:pt x="20158" y="11985"/>
                    <a:pt x="20158" y="11985"/>
                  </a:cubicBezTo>
                  <a:cubicBezTo>
                    <a:pt x="20158" y="11985"/>
                    <a:pt x="20158" y="11985"/>
                    <a:pt x="20158" y="11985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232" y="11917"/>
                    <a:pt x="20232" y="11917"/>
                    <a:pt x="20232" y="11917"/>
                  </a:cubicBezTo>
                  <a:cubicBezTo>
                    <a:pt x="20232" y="12053"/>
                    <a:pt x="20232" y="12053"/>
                    <a:pt x="20232" y="12053"/>
                  </a:cubicBezTo>
                  <a:cubicBezTo>
                    <a:pt x="20305" y="12188"/>
                    <a:pt x="20305" y="12188"/>
                    <a:pt x="20305" y="12188"/>
                  </a:cubicBezTo>
                  <a:cubicBezTo>
                    <a:pt x="20342" y="12256"/>
                    <a:pt x="20342" y="12256"/>
                    <a:pt x="20342" y="12256"/>
                  </a:cubicBezTo>
                  <a:cubicBezTo>
                    <a:pt x="20305" y="12324"/>
                    <a:pt x="20305" y="12324"/>
                    <a:pt x="20305" y="12324"/>
                  </a:cubicBezTo>
                  <a:cubicBezTo>
                    <a:pt x="20305" y="12391"/>
                    <a:pt x="20305" y="12391"/>
                    <a:pt x="20305" y="12391"/>
                  </a:cubicBezTo>
                  <a:cubicBezTo>
                    <a:pt x="20305" y="12391"/>
                    <a:pt x="20305" y="12391"/>
                    <a:pt x="20305" y="12391"/>
                  </a:cubicBezTo>
                  <a:cubicBezTo>
                    <a:pt x="20232" y="12324"/>
                    <a:pt x="20232" y="12324"/>
                    <a:pt x="20232" y="12324"/>
                  </a:cubicBezTo>
                  <a:cubicBezTo>
                    <a:pt x="20195" y="12324"/>
                    <a:pt x="20195" y="12324"/>
                    <a:pt x="20195" y="12324"/>
                  </a:cubicBezTo>
                  <a:cubicBezTo>
                    <a:pt x="20195" y="12256"/>
                    <a:pt x="20195" y="12256"/>
                    <a:pt x="20195" y="12256"/>
                  </a:cubicBezTo>
                  <a:cubicBezTo>
                    <a:pt x="20195" y="12188"/>
                    <a:pt x="20195" y="12188"/>
                    <a:pt x="20195" y="12188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95" y="12053"/>
                    <a:pt x="20195" y="12053"/>
                    <a:pt x="20195" y="12053"/>
                  </a:cubicBezTo>
                  <a:cubicBezTo>
                    <a:pt x="20195" y="12053"/>
                    <a:pt x="20195" y="12053"/>
                    <a:pt x="20195" y="12053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58" y="12120"/>
                    <a:pt x="20158" y="12120"/>
                    <a:pt x="20158" y="12120"/>
                  </a:cubicBezTo>
                  <a:cubicBezTo>
                    <a:pt x="20121" y="12256"/>
                    <a:pt x="20121" y="12256"/>
                    <a:pt x="20121" y="12256"/>
                  </a:cubicBezTo>
                  <a:cubicBezTo>
                    <a:pt x="20121" y="12256"/>
                    <a:pt x="20121" y="12256"/>
                    <a:pt x="20121" y="12256"/>
                  </a:cubicBezTo>
                  <a:cubicBezTo>
                    <a:pt x="20195" y="12256"/>
                    <a:pt x="20195" y="12256"/>
                    <a:pt x="20195" y="12256"/>
                  </a:cubicBezTo>
                  <a:cubicBezTo>
                    <a:pt x="20195" y="12324"/>
                    <a:pt x="20195" y="12324"/>
                    <a:pt x="20195" y="12324"/>
                  </a:cubicBezTo>
                  <a:cubicBezTo>
                    <a:pt x="20158" y="12391"/>
                    <a:pt x="20158" y="12391"/>
                    <a:pt x="20158" y="12391"/>
                  </a:cubicBezTo>
                  <a:cubicBezTo>
                    <a:pt x="20158" y="12459"/>
                    <a:pt x="20158" y="12459"/>
                    <a:pt x="20158" y="12459"/>
                  </a:cubicBezTo>
                  <a:cubicBezTo>
                    <a:pt x="20158" y="12459"/>
                    <a:pt x="20158" y="12459"/>
                    <a:pt x="20158" y="12459"/>
                  </a:cubicBezTo>
                  <a:cubicBezTo>
                    <a:pt x="20158" y="12662"/>
                    <a:pt x="20158" y="12662"/>
                    <a:pt x="20158" y="12662"/>
                  </a:cubicBezTo>
                  <a:cubicBezTo>
                    <a:pt x="20195" y="12730"/>
                    <a:pt x="20195" y="12730"/>
                    <a:pt x="20195" y="12730"/>
                  </a:cubicBezTo>
                  <a:cubicBezTo>
                    <a:pt x="20195" y="12730"/>
                    <a:pt x="20195" y="12730"/>
                    <a:pt x="20195" y="12730"/>
                  </a:cubicBezTo>
                  <a:cubicBezTo>
                    <a:pt x="20268" y="12933"/>
                    <a:pt x="20268" y="12933"/>
                    <a:pt x="20268" y="12933"/>
                  </a:cubicBezTo>
                  <a:cubicBezTo>
                    <a:pt x="20305" y="12933"/>
                    <a:pt x="20305" y="12933"/>
                    <a:pt x="20305" y="12933"/>
                  </a:cubicBezTo>
                  <a:cubicBezTo>
                    <a:pt x="20342" y="13068"/>
                    <a:pt x="20342" y="13068"/>
                    <a:pt x="20342" y="13068"/>
                  </a:cubicBezTo>
                  <a:cubicBezTo>
                    <a:pt x="20379" y="13136"/>
                    <a:pt x="20379" y="13136"/>
                    <a:pt x="20379" y="13136"/>
                  </a:cubicBezTo>
                  <a:cubicBezTo>
                    <a:pt x="20379" y="13136"/>
                    <a:pt x="20379" y="13136"/>
                    <a:pt x="20379" y="13136"/>
                  </a:cubicBezTo>
                  <a:cubicBezTo>
                    <a:pt x="20379" y="13204"/>
                    <a:pt x="20379" y="13204"/>
                    <a:pt x="20379" y="13204"/>
                  </a:cubicBezTo>
                  <a:cubicBezTo>
                    <a:pt x="20268" y="13271"/>
                    <a:pt x="20268" y="13271"/>
                    <a:pt x="20268" y="13271"/>
                  </a:cubicBezTo>
                  <a:cubicBezTo>
                    <a:pt x="20268" y="13271"/>
                    <a:pt x="20268" y="13271"/>
                    <a:pt x="20268" y="13271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58" y="13475"/>
                    <a:pt x="20158" y="13475"/>
                    <a:pt x="20158" y="13475"/>
                  </a:cubicBezTo>
                  <a:cubicBezTo>
                    <a:pt x="20158" y="13542"/>
                    <a:pt x="20158" y="13542"/>
                    <a:pt x="20158" y="13542"/>
                  </a:cubicBezTo>
                  <a:cubicBezTo>
                    <a:pt x="20158" y="13542"/>
                    <a:pt x="20158" y="13542"/>
                    <a:pt x="20158" y="13542"/>
                  </a:cubicBezTo>
                  <a:cubicBezTo>
                    <a:pt x="20158" y="13610"/>
                    <a:pt x="20158" y="13610"/>
                    <a:pt x="20158" y="13610"/>
                  </a:cubicBezTo>
                  <a:cubicBezTo>
                    <a:pt x="20158" y="13745"/>
                    <a:pt x="20158" y="13745"/>
                    <a:pt x="20158" y="13745"/>
                  </a:cubicBezTo>
                  <a:cubicBezTo>
                    <a:pt x="20195" y="13881"/>
                    <a:pt x="20195" y="13881"/>
                    <a:pt x="20195" y="13881"/>
                  </a:cubicBezTo>
                  <a:cubicBezTo>
                    <a:pt x="20232" y="13949"/>
                    <a:pt x="20232" y="13949"/>
                    <a:pt x="20232" y="13949"/>
                  </a:cubicBezTo>
                  <a:cubicBezTo>
                    <a:pt x="20232" y="14016"/>
                    <a:pt x="20232" y="14016"/>
                    <a:pt x="20232" y="14016"/>
                  </a:cubicBezTo>
                  <a:cubicBezTo>
                    <a:pt x="20268" y="14016"/>
                    <a:pt x="20268" y="14016"/>
                    <a:pt x="20268" y="14016"/>
                  </a:cubicBezTo>
                  <a:cubicBezTo>
                    <a:pt x="20305" y="14084"/>
                    <a:pt x="20305" y="14084"/>
                    <a:pt x="20305" y="14084"/>
                  </a:cubicBezTo>
                  <a:cubicBezTo>
                    <a:pt x="20268" y="14084"/>
                    <a:pt x="20268" y="14084"/>
                    <a:pt x="20268" y="14084"/>
                  </a:cubicBezTo>
                  <a:cubicBezTo>
                    <a:pt x="20232" y="14084"/>
                    <a:pt x="20232" y="14084"/>
                    <a:pt x="20232" y="14084"/>
                  </a:cubicBezTo>
                  <a:cubicBezTo>
                    <a:pt x="20232" y="14084"/>
                    <a:pt x="20232" y="14084"/>
                    <a:pt x="20232" y="14084"/>
                  </a:cubicBezTo>
                  <a:cubicBezTo>
                    <a:pt x="20195" y="14152"/>
                    <a:pt x="20195" y="14152"/>
                    <a:pt x="20195" y="14152"/>
                  </a:cubicBezTo>
                  <a:cubicBezTo>
                    <a:pt x="20158" y="14152"/>
                    <a:pt x="20158" y="14152"/>
                    <a:pt x="20158" y="14152"/>
                  </a:cubicBezTo>
                  <a:cubicBezTo>
                    <a:pt x="20121" y="14219"/>
                    <a:pt x="20121" y="14219"/>
                    <a:pt x="20121" y="14219"/>
                  </a:cubicBezTo>
                  <a:cubicBezTo>
                    <a:pt x="20084" y="14152"/>
                    <a:pt x="20084" y="14152"/>
                    <a:pt x="20084" y="14152"/>
                  </a:cubicBezTo>
                  <a:cubicBezTo>
                    <a:pt x="20047" y="14219"/>
                    <a:pt x="20047" y="14219"/>
                    <a:pt x="20047" y="14219"/>
                  </a:cubicBezTo>
                  <a:cubicBezTo>
                    <a:pt x="20084" y="14219"/>
                    <a:pt x="20084" y="14219"/>
                    <a:pt x="20084" y="14219"/>
                  </a:cubicBezTo>
                  <a:cubicBezTo>
                    <a:pt x="20121" y="14219"/>
                    <a:pt x="20121" y="14219"/>
                    <a:pt x="20121" y="14219"/>
                  </a:cubicBezTo>
                  <a:cubicBezTo>
                    <a:pt x="20121" y="14287"/>
                    <a:pt x="20121" y="14287"/>
                    <a:pt x="20121" y="14287"/>
                  </a:cubicBezTo>
                  <a:cubicBezTo>
                    <a:pt x="20084" y="14355"/>
                    <a:pt x="20084" y="14355"/>
                    <a:pt x="20084" y="14355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90"/>
                    <a:pt x="20121" y="14490"/>
                    <a:pt x="20121" y="14490"/>
                  </a:cubicBezTo>
                  <a:cubicBezTo>
                    <a:pt x="20121" y="14558"/>
                    <a:pt x="20121" y="14558"/>
                    <a:pt x="20121" y="14558"/>
                  </a:cubicBezTo>
                  <a:cubicBezTo>
                    <a:pt x="20121" y="14558"/>
                    <a:pt x="20121" y="14558"/>
                    <a:pt x="20121" y="14558"/>
                  </a:cubicBezTo>
                  <a:cubicBezTo>
                    <a:pt x="20158" y="14490"/>
                    <a:pt x="20158" y="14490"/>
                    <a:pt x="20158" y="14490"/>
                  </a:cubicBezTo>
                  <a:cubicBezTo>
                    <a:pt x="20195" y="14558"/>
                    <a:pt x="20195" y="14558"/>
                    <a:pt x="20195" y="14558"/>
                  </a:cubicBezTo>
                  <a:cubicBezTo>
                    <a:pt x="20158" y="14626"/>
                    <a:pt x="20158" y="14626"/>
                    <a:pt x="20158" y="14626"/>
                  </a:cubicBezTo>
                  <a:cubicBezTo>
                    <a:pt x="20158" y="14693"/>
                    <a:pt x="20158" y="14693"/>
                    <a:pt x="20158" y="14693"/>
                  </a:cubicBezTo>
                  <a:cubicBezTo>
                    <a:pt x="20158" y="14761"/>
                    <a:pt x="20158" y="14761"/>
                    <a:pt x="20158" y="14761"/>
                  </a:cubicBezTo>
                  <a:cubicBezTo>
                    <a:pt x="20158" y="14829"/>
                    <a:pt x="20158" y="14829"/>
                    <a:pt x="20158" y="14829"/>
                  </a:cubicBezTo>
                  <a:cubicBezTo>
                    <a:pt x="20158" y="14897"/>
                    <a:pt x="20158" y="14897"/>
                    <a:pt x="20158" y="14897"/>
                  </a:cubicBezTo>
                  <a:cubicBezTo>
                    <a:pt x="20158" y="14897"/>
                    <a:pt x="20158" y="14897"/>
                    <a:pt x="20158" y="14897"/>
                  </a:cubicBezTo>
                  <a:cubicBezTo>
                    <a:pt x="20158" y="14964"/>
                    <a:pt x="20158" y="14964"/>
                    <a:pt x="20158" y="14964"/>
                  </a:cubicBezTo>
                  <a:cubicBezTo>
                    <a:pt x="20121" y="15032"/>
                    <a:pt x="20121" y="15032"/>
                    <a:pt x="20121" y="15032"/>
                  </a:cubicBezTo>
                  <a:cubicBezTo>
                    <a:pt x="20121" y="15100"/>
                    <a:pt x="20121" y="15100"/>
                    <a:pt x="20121" y="15100"/>
                  </a:cubicBezTo>
                  <a:cubicBezTo>
                    <a:pt x="20084" y="15100"/>
                    <a:pt x="20084" y="15100"/>
                    <a:pt x="20084" y="15100"/>
                  </a:cubicBezTo>
                  <a:cubicBezTo>
                    <a:pt x="20084" y="15235"/>
                    <a:pt x="20084" y="15235"/>
                    <a:pt x="20084" y="15235"/>
                  </a:cubicBezTo>
                  <a:cubicBezTo>
                    <a:pt x="20047" y="15371"/>
                    <a:pt x="20047" y="15371"/>
                    <a:pt x="20047" y="15371"/>
                  </a:cubicBezTo>
                  <a:cubicBezTo>
                    <a:pt x="20047" y="15303"/>
                    <a:pt x="20047" y="15303"/>
                    <a:pt x="20047" y="15303"/>
                  </a:cubicBezTo>
                  <a:cubicBezTo>
                    <a:pt x="20047" y="15235"/>
                    <a:pt x="20047" y="15235"/>
                    <a:pt x="20047" y="15235"/>
                  </a:cubicBezTo>
                  <a:cubicBezTo>
                    <a:pt x="20047" y="15167"/>
                    <a:pt x="20047" y="15167"/>
                    <a:pt x="20047" y="15167"/>
                  </a:cubicBezTo>
                  <a:cubicBezTo>
                    <a:pt x="20047" y="15167"/>
                    <a:pt x="20047" y="15167"/>
                    <a:pt x="20047" y="15167"/>
                  </a:cubicBezTo>
                  <a:cubicBezTo>
                    <a:pt x="19973" y="15167"/>
                    <a:pt x="19973" y="15167"/>
                    <a:pt x="19973" y="15167"/>
                  </a:cubicBezTo>
                  <a:cubicBezTo>
                    <a:pt x="19936" y="15032"/>
                    <a:pt x="19936" y="15032"/>
                    <a:pt x="19936" y="15032"/>
                  </a:cubicBezTo>
                  <a:cubicBezTo>
                    <a:pt x="19936" y="14964"/>
                    <a:pt x="19936" y="14964"/>
                    <a:pt x="19936" y="14964"/>
                  </a:cubicBezTo>
                  <a:cubicBezTo>
                    <a:pt x="19862" y="14693"/>
                    <a:pt x="19862" y="14693"/>
                    <a:pt x="19862" y="14693"/>
                  </a:cubicBezTo>
                  <a:cubicBezTo>
                    <a:pt x="19825" y="14626"/>
                    <a:pt x="19825" y="14626"/>
                    <a:pt x="19825" y="14626"/>
                  </a:cubicBezTo>
                  <a:cubicBezTo>
                    <a:pt x="19825" y="14626"/>
                    <a:pt x="19825" y="14626"/>
                    <a:pt x="19825" y="14626"/>
                  </a:cubicBezTo>
                  <a:cubicBezTo>
                    <a:pt x="19862" y="14626"/>
                    <a:pt x="19862" y="14626"/>
                    <a:pt x="19862" y="14626"/>
                  </a:cubicBezTo>
                  <a:cubicBezTo>
                    <a:pt x="19899" y="14558"/>
                    <a:pt x="19899" y="14558"/>
                    <a:pt x="19899" y="14558"/>
                  </a:cubicBezTo>
                  <a:cubicBezTo>
                    <a:pt x="19862" y="14558"/>
                    <a:pt x="19862" y="14558"/>
                    <a:pt x="19862" y="14558"/>
                  </a:cubicBezTo>
                  <a:cubicBezTo>
                    <a:pt x="19825" y="14558"/>
                    <a:pt x="19825" y="14558"/>
                    <a:pt x="19825" y="14558"/>
                  </a:cubicBezTo>
                  <a:cubicBezTo>
                    <a:pt x="19751" y="14490"/>
                    <a:pt x="19751" y="14490"/>
                    <a:pt x="19751" y="14490"/>
                  </a:cubicBezTo>
                  <a:cubicBezTo>
                    <a:pt x="19640" y="14152"/>
                    <a:pt x="19640" y="14152"/>
                    <a:pt x="19640" y="14152"/>
                  </a:cubicBezTo>
                  <a:cubicBezTo>
                    <a:pt x="19529" y="13949"/>
                    <a:pt x="19529" y="13949"/>
                    <a:pt x="19529" y="13949"/>
                  </a:cubicBezTo>
                  <a:cubicBezTo>
                    <a:pt x="19492" y="13813"/>
                    <a:pt x="19492" y="13813"/>
                    <a:pt x="19492" y="13813"/>
                  </a:cubicBezTo>
                  <a:cubicBezTo>
                    <a:pt x="19455" y="13745"/>
                    <a:pt x="19455" y="13745"/>
                    <a:pt x="19455" y="13745"/>
                  </a:cubicBezTo>
                  <a:cubicBezTo>
                    <a:pt x="19381" y="13542"/>
                    <a:pt x="19381" y="13542"/>
                    <a:pt x="19381" y="13542"/>
                  </a:cubicBezTo>
                  <a:cubicBezTo>
                    <a:pt x="19307" y="13204"/>
                    <a:pt x="19307" y="13204"/>
                    <a:pt x="19307" y="13204"/>
                  </a:cubicBezTo>
                  <a:cubicBezTo>
                    <a:pt x="19233" y="12933"/>
                    <a:pt x="19233" y="12933"/>
                    <a:pt x="19233" y="12933"/>
                  </a:cubicBezTo>
                  <a:cubicBezTo>
                    <a:pt x="19233" y="12865"/>
                    <a:pt x="19233" y="12865"/>
                    <a:pt x="19233" y="12865"/>
                  </a:cubicBezTo>
                  <a:cubicBezTo>
                    <a:pt x="19159" y="12730"/>
                    <a:pt x="19159" y="12730"/>
                    <a:pt x="19159" y="12730"/>
                  </a:cubicBezTo>
                  <a:cubicBezTo>
                    <a:pt x="19159" y="12527"/>
                    <a:pt x="19159" y="12527"/>
                    <a:pt x="19159" y="12527"/>
                  </a:cubicBezTo>
                  <a:cubicBezTo>
                    <a:pt x="19122" y="12459"/>
                    <a:pt x="19122" y="12459"/>
                    <a:pt x="19122" y="12459"/>
                  </a:cubicBezTo>
                  <a:cubicBezTo>
                    <a:pt x="19122" y="12324"/>
                    <a:pt x="19122" y="12324"/>
                    <a:pt x="19122" y="12324"/>
                  </a:cubicBezTo>
                  <a:cubicBezTo>
                    <a:pt x="19159" y="12256"/>
                    <a:pt x="19159" y="12256"/>
                    <a:pt x="19159" y="12256"/>
                  </a:cubicBezTo>
                  <a:cubicBezTo>
                    <a:pt x="19196" y="12188"/>
                    <a:pt x="19196" y="12188"/>
                    <a:pt x="19196" y="12188"/>
                  </a:cubicBezTo>
                  <a:cubicBezTo>
                    <a:pt x="19196" y="12188"/>
                    <a:pt x="19196" y="12188"/>
                    <a:pt x="19196" y="12188"/>
                  </a:cubicBezTo>
                  <a:cubicBezTo>
                    <a:pt x="19196" y="12120"/>
                    <a:pt x="19196" y="12120"/>
                    <a:pt x="19196" y="12120"/>
                  </a:cubicBezTo>
                  <a:cubicBezTo>
                    <a:pt x="19196" y="12120"/>
                    <a:pt x="19196" y="12120"/>
                    <a:pt x="19196" y="12120"/>
                  </a:cubicBezTo>
                  <a:cubicBezTo>
                    <a:pt x="19196" y="11985"/>
                    <a:pt x="19196" y="11985"/>
                    <a:pt x="19196" y="11985"/>
                  </a:cubicBezTo>
                  <a:cubicBezTo>
                    <a:pt x="19159" y="11850"/>
                    <a:pt x="19159" y="11850"/>
                    <a:pt x="19159" y="11850"/>
                  </a:cubicBezTo>
                  <a:cubicBezTo>
                    <a:pt x="19085" y="11850"/>
                    <a:pt x="19085" y="11850"/>
                    <a:pt x="19085" y="11850"/>
                  </a:cubicBezTo>
                  <a:cubicBezTo>
                    <a:pt x="19085" y="11782"/>
                    <a:pt x="19085" y="11782"/>
                    <a:pt x="19085" y="11782"/>
                  </a:cubicBezTo>
                  <a:cubicBezTo>
                    <a:pt x="19122" y="11714"/>
                    <a:pt x="19122" y="11714"/>
                    <a:pt x="19122" y="11714"/>
                  </a:cubicBezTo>
                  <a:cubicBezTo>
                    <a:pt x="19196" y="11782"/>
                    <a:pt x="19196" y="11782"/>
                    <a:pt x="19196" y="11782"/>
                  </a:cubicBezTo>
                  <a:cubicBezTo>
                    <a:pt x="19233" y="11714"/>
                    <a:pt x="19233" y="11714"/>
                    <a:pt x="19233" y="11714"/>
                  </a:cubicBezTo>
                  <a:cubicBezTo>
                    <a:pt x="19233" y="11646"/>
                    <a:pt x="19233" y="11646"/>
                    <a:pt x="19233" y="11646"/>
                  </a:cubicBezTo>
                  <a:cubicBezTo>
                    <a:pt x="19233" y="11579"/>
                    <a:pt x="19233" y="11579"/>
                    <a:pt x="19233" y="11579"/>
                  </a:cubicBezTo>
                  <a:cubicBezTo>
                    <a:pt x="19270" y="11579"/>
                    <a:pt x="19270" y="11579"/>
                    <a:pt x="19270" y="11579"/>
                  </a:cubicBezTo>
                  <a:cubicBezTo>
                    <a:pt x="19307" y="11579"/>
                    <a:pt x="19307" y="11579"/>
                    <a:pt x="19307" y="11579"/>
                  </a:cubicBezTo>
                  <a:cubicBezTo>
                    <a:pt x="19270" y="11511"/>
                    <a:pt x="19270" y="11511"/>
                    <a:pt x="19270" y="11511"/>
                  </a:cubicBezTo>
                  <a:cubicBezTo>
                    <a:pt x="19344" y="11376"/>
                    <a:pt x="19344" y="11376"/>
                    <a:pt x="19344" y="11376"/>
                  </a:cubicBezTo>
                  <a:cubicBezTo>
                    <a:pt x="19307" y="11240"/>
                    <a:pt x="19307" y="11240"/>
                    <a:pt x="19307" y="11240"/>
                  </a:cubicBezTo>
                  <a:cubicBezTo>
                    <a:pt x="19307" y="11172"/>
                    <a:pt x="19307" y="11172"/>
                    <a:pt x="19307" y="11172"/>
                  </a:cubicBezTo>
                  <a:cubicBezTo>
                    <a:pt x="19307" y="11105"/>
                    <a:pt x="19307" y="11105"/>
                    <a:pt x="19307" y="11105"/>
                  </a:cubicBezTo>
                  <a:cubicBezTo>
                    <a:pt x="19307" y="11037"/>
                    <a:pt x="19307" y="11037"/>
                    <a:pt x="19307" y="11037"/>
                  </a:cubicBezTo>
                  <a:cubicBezTo>
                    <a:pt x="19307" y="10969"/>
                    <a:pt x="19307" y="10969"/>
                    <a:pt x="19307" y="10969"/>
                  </a:cubicBezTo>
                  <a:cubicBezTo>
                    <a:pt x="19307" y="10969"/>
                    <a:pt x="19307" y="10969"/>
                    <a:pt x="19307" y="10969"/>
                  </a:cubicBezTo>
                  <a:cubicBezTo>
                    <a:pt x="19307" y="10834"/>
                    <a:pt x="19307" y="10834"/>
                    <a:pt x="19307" y="10834"/>
                  </a:cubicBezTo>
                  <a:cubicBezTo>
                    <a:pt x="19344" y="10834"/>
                    <a:pt x="19344" y="10834"/>
                    <a:pt x="19344" y="10834"/>
                  </a:cubicBezTo>
                  <a:cubicBezTo>
                    <a:pt x="19307" y="10766"/>
                    <a:pt x="19307" y="10766"/>
                    <a:pt x="19307" y="10766"/>
                  </a:cubicBezTo>
                  <a:cubicBezTo>
                    <a:pt x="19307" y="10766"/>
                    <a:pt x="19307" y="10766"/>
                    <a:pt x="19307" y="10766"/>
                  </a:cubicBezTo>
                  <a:cubicBezTo>
                    <a:pt x="19307" y="10698"/>
                    <a:pt x="19307" y="10698"/>
                    <a:pt x="19307" y="10698"/>
                  </a:cubicBezTo>
                  <a:cubicBezTo>
                    <a:pt x="19344" y="10631"/>
                    <a:pt x="19344" y="10631"/>
                    <a:pt x="19344" y="10631"/>
                  </a:cubicBezTo>
                  <a:cubicBezTo>
                    <a:pt x="19307" y="10631"/>
                    <a:pt x="19307" y="10631"/>
                    <a:pt x="19307" y="10631"/>
                  </a:cubicBezTo>
                  <a:cubicBezTo>
                    <a:pt x="19307" y="10563"/>
                    <a:pt x="19307" y="10563"/>
                    <a:pt x="19307" y="10563"/>
                  </a:cubicBezTo>
                  <a:cubicBezTo>
                    <a:pt x="19344" y="10495"/>
                    <a:pt x="19344" y="10495"/>
                    <a:pt x="19344" y="10495"/>
                  </a:cubicBezTo>
                  <a:cubicBezTo>
                    <a:pt x="19381" y="10495"/>
                    <a:pt x="19381" y="10495"/>
                    <a:pt x="19381" y="10495"/>
                  </a:cubicBezTo>
                  <a:cubicBezTo>
                    <a:pt x="19344" y="10428"/>
                    <a:pt x="19344" y="10428"/>
                    <a:pt x="19344" y="10428"/>
                  </a:cubicBezTo>
                  <a:cubicBezTo>
                    <a:pt x="19381" y="10292"/>
                    <a:pt x="19381" y="10292"/>
                    <a:pt x="19381" y="10292"/>
                  </a:cubicBezTo>
                  <a:cubicBezTo>
                    <a:pt x="19344" y="10292"/>
                    <a:pt x="19344" y="10292"/>
                    <a:pt x="19344" y="10292"/>
                  </a:cubicBezTo>
                  <a:cubicBezTo>
                    <a:pt x="19344" y="10224"/>
                    <a:pt x="19344" y="10224"/>
                    <a:pt x="19344" y="10224"/>
                  </a:cubicBezTo>
                  <a:cubicBezTo>
                    <a:pt x="19381" y="10157"/>
                    <a:pt x="19381" y="10157"/>
                    <a:pt x="19381" y="10157"/>
                  </a:cubicBezTo>
                  <a:cubicBezTo>
                    <a:pt x="19381" y="10089"/>
                    <a:pt x="19381" y="10089"/>
                    <a:pt x="19381" y="10089"/>
                  </a:cubicBezTo>
                  <a:cubicBezTo>
                    <a:pt x="19344" y="10089"/>
                    <a:pt x="19344" y="10089"/>
                    <a:pt x="19344" y="10089"/>
                  </a:cubicBezTo>
                  <a:cubicBezTo>
                    <a:pt x="19344" y="10021"/>
                    <a:pt x="19344" y="10021"/>
                    <a:pt x="19344" y="10021"/>
                  </a:cubicBezTo>
                  <a:cubicBezTo>
                    <a:pt x="19344" y="9954"/>
                    <a:pt x="19344" y="9954"/>
                    <a:pt x="19344" y="9954"/>
                  </a:cubicBezTo>
                  <a:cubicBezTo>
                    <a:pt x="19381" y="9954"/>
                    <a:pt x="19381" y="9954"/>
                    <a:pt x="19381" y="9954"/>
                  </a:cubicBezTo>
                  <a:cubicBezTo>
                    <a:pt x="19381" y="9886"/>
                    <a:pt x="19381" y="9886"/>
                    <a:pt x="19381" y="9886"/>
                  </a:cubicBezTo>
                  <a:cubicBezTo>
                    <a:pt x="19381" y="9886"/>
                    <a:pt x="19381" y="9886"/>
                    <a:pt x="19381" y="9886"/>
                  </a:cubicBezTo>
                  <a:cubicBezTo>
                    <a:pt x="19418" y="9818"/>
                    <a:pt x="19418" y="9818"/>
                    <a:pt x="19418" y="9818"/>
                  </a:cubicBezTo>
                  <a:cubicBezTo>
                    <a:pt x="19455" y="9818"/>
                    <a:pt x="19455" y="9818"/>
                    <a:pt x="19455" y="9818"/>
                  </a:cubicBezTo>
                  <a:cubicBezTo>
                    <a:pt x="19492" y="9750"/>
                    <a:pt x="19492" y="9750"/>
                    <a:pt x="19492" y="9750"/>
                  </a:cubicBezTo>
                  <a:cubicBezTo>
                    <a:pt x="19492" y="9750"/>
                    <a:pt x="19492" y="9750"/>
                    <a:pt x="19492" y="9750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15"/>
                    <a:pt x="19529" y="9615"/>
                    <a:pt x="19529" y="9615"/>
                  </a:cubicBezTo>
                  <a:cubicBezTo>
                    <a:pt x="19492" y="9615"/>
                    <a:pt x="19492" y="9615"/>
                    <a:pt x="19492" y="9615"/>
                  </a:cubicBezTo>
                  <a:cubicBezTo>
                    <a:pt x="19492" y="9683"/>
                    <a:pt x="19492" y="9683"/>
                    <a:pt x="19492" y="9683"/>
                  </a:cubicBezTo>
                  <a:cubicBezTo>
                    <a:pt x="19455" y="9615"/>
                    <a:pt x="19455" y="9615"/>
                    <a:pt x="19455" y="9615"/>
                  </a:cubicBezTo>
                  <a:cubicBezTo>
                    <a:pt x="19455" y="9547"/>
                    <a:pt x="19455" y="9547"/>
                    <a:pt x="19455" y="9547"/>
                  </a:cubicBezTo>
                  <a:cubicBezTo>
                    <a:pt x="19492" y="9412"/>
                    <a:pt x="19492" y="9412"/>
                    <a:pt x="19492" y="9412"/>
                  </a:cubicBezTo>
                  <a:cubicBezTo>
                    <a:pt x="19455" y="9412"/>
                    <a:pt x="19455" y="9412"/>
                    <a:pt x="19455" y="9412"/>
                  </a:cubicBezTo>
                  <a:cubicBezTo>
                    <a:pt x="19455" y="9344"/>
                    <a:pt x="19455" y="9344"/>
                    <a:pt x="19455" y="9344"/>
                  </a:cubicBezTo>
                  <a:cubicBezTo>
                    <a:pt x="19455" y="9344"/>
                    <a:pt x="19455" y="9344"/>
                    <a:pt x="19455" y="9344"/>
                  </a:cubicBezTo>
                  <a:cubicBezTo>
                    <a:pt x="19418" y="9344"/>
                    <a:pt x="19418" y="9344"/>
                    <a:pt x="19418" y="9344"/>
                  </a:cubicBezTo>
                  <a:cubicBezTo>
                    <a:pt x="19418" y="9344"/>
                    <a:pt x="19418" y="9344"/>
                    <a:pt x="19418" y="9344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141"/>
                    <a:pt x="19418" y="9141"/>
                    <a:pt x="19418" y="9141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06"/>
                    <a:pt x="19381" y="9006"/>
                    <a:pt x="19381" y="9006"/>
                  </a:cubicBezTo>
                  <a:cubicBezTo>
                    <a:pt x="19344" y="8938"/>
                    <a:pt x="19344" y="8938"/>
                    <a:pt x="19344" y="8938"/>
                  </a:cubicBezTo>
                  <a:cubicBezTo>
                    <a:pt x="19344" y="8938"/>
                    <a:pt x="19344" y="8938"/>
                    <a:pt x="19344" y="8938"/>
                  </a:cubicBezTo>
                  <a:cubicBezTo>
                    <a:pt x="19307" y="8870"/>
                    <a:pt x="19307" y="8870"/>
                    <a:pt x="19307" y="8870"/>
                  </a:cubicBezTo>
                  <a:cubicBezTo>
                    <a:pt x="19307" y="8870"/>
                    <a:pt x="19307" y="8870"/>
                    <a:pt x="19307" y="8870"/>
                  </a:cubicBezTo>
                  <a:cubicBezTo>
                    <a:pt x="19307" y="8803"/>
                    <a:pt x="19307" y="8803"/>
                    <a:pt x="19307" y="8803"/>
                  </a:cubicBezTo>
                  <a:cubicBezTo>
                    <a:pt x="19307" y="8735"/>
                    <a:pt x="19307" y="8735"/>
                    <a:pt x="19307" y="8735"/>
                  </a:cubicBezTo>
                  <a:cubicBezTo>
                    <a:pt x="19344" y="8667"/>
                    <a:pt x="19344" y="8667"/>
                    <a:pt x="19344" y="8667"/>
                  </a:cubicBezTo>
                  <a:cubicBezTo>
                    <a:pt x="19381" y="8667"/>
                    <a:pt x="19381" y="8667"/>
                    <a:pt x="19381" y="8667"/>
                  </a:cubicBezTo>
                  <a:cubicBezTo>
                    <a:pt x="19418" y="8667"/>
                    <a:pt x="19418" y="8667"/>
                    <a:pt x="19418" y="8667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455" y="8599"/>
                    <a:pt x="19455" y="8599"/>
                    <a:pt x="19455" y="8599"/>
                  </a:cubicBezTo>
                  <a:cubicBezTo>
                    <a:pt x="19418" y="8599"/>
                    <a:pt x="19418" y="8599"/>
                    <a:pt x="19418" y="8599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307" y="8599"/>
                    <a:pt x="19307" y="8599"/>
                    <a:pt x="19307" y="8599"/>
                  </a:cubicBezTo>
                  <a:cubicBezTo>
                    <a:pt x="19270" y="8532"/>
                    <a:pt x="19270" y="8532"/>
                    <a:pt x="19270" y="8532"/>
                  </a:cubicBezTo>
                  <a:cubicBezTo>
                    <a:pt x="19270" y="8532"/>
                    <a:pt x="19270" y="8532"/>
                    <a:pt x="19270" y="8532"/>
                  </a:cubicBezTo>
                  <a:cubicBezTo>
                    <a:pt x="19233" y="8532"/>
                    <a:pt x="19233" y="8532"/>
                    <a:pt x="19233" y="8532"/>
                  </a:cubicBezTo>
                  <a:cubicBezTo>
                    <a:pt x="19196" y="8599"/>
                    <a:pt x="19196" y="8599"/>
                    <a:pt x="19196" y="8599"/>
                  </a:cubicBezTo>
                  <a:cubicBezTo>
                    <a:pt x="19159" y="8599"/>
                    <a:pt x="19159" y="8599"/>
                    <a:pt x="19159" y="8599"/>
                  </a:cubicBezTo>
                  <a:cubicBezTo>
                    <a:pt x="19122" y="8667"/>
                    <a:pt x="19122" y="8667"/>
                    <a:pt x="19122" y="8667"/>
                  </a:cubicBezTo>
                  <a:cubicBezTo>
                    <a:pt x="19122" y="8667"/>
                    <a:pt x="19122" y="8667"/>
                    <a:pt x="19122" y="8667"/>
                  </a:cubicBezTo>
                  <a:cubicBezTo>
                    <a:pt x="19122" y="8735"/>
                    <a:pt x="19122" y="8735"/>
                    <a:pt x="19122" y="8735"/>
                  </a:cubicBezTo>
                  <a:cubicBezTo>
                    <a:pt x="19159" y="8803"/>
                    <a:pt x="19159" y="8803"/>
                    <a:pt x="19159" y="8803"/>
                  </a:cubicBezTo>
                  <a:cubicBezTo>
                    <a:pt x="19159" y="8803"/>
                    <a:pt x="19159" y="8803"/>
                    <a:pt x="19159" y="8803"/>
                  </a:cubicBezTo>
                  <a:cubicBezTo>
                    <a:pt x="19159" y="8870"/>
                    <a:pt x="19159" y="8870"/>
                    <a:pt x="19159" y="8870"/>
                  </a:cubicBezTo>
                  <a:cubicBezTo>
                    <a:pt x="19159" y="8938"/>
                    <a:pt x="19159" y="8938"/>
                    <a:pt x="19159" y="8938"/>
                  </a:cubicBezTo>
                  <a:cubicBezTo>
                    <a:pt x="19196" y="9006"/>
                    <a:pt x="19196" y="9006"/>
                    <a:pt x="19196" y="9006"/>
                  </a:cubicBezTo>
                  <a:cubicBezTo>
                    <a:pt x="19196" y="9006"/>
                    <a:pt x="19196" y="9006"/>
                    <a:pt x="19196" y="9006"/>
                  </a:cubicBezTo>
                  <a:cubicBezTo>
                    <a:pt x="19233" y="9006"/>
                    <a:pt x="19233" y="9006"/>
                    <a:pt x="19233" y="9006"/>
                  </a:cubicBezTo>
                  <a:cubicBezTo>
                    <a:pt x="19233" y="9141"/>
                    <a:pt x="19233" y="9141"/>
                    <a:pt x="19233" y="9141"/>
                  </a:cubicBezTo>
                  <a:cubicBezTo>
                    <a:pt x="19270" y="9141"/>
                    <a:pt x="19270" y="9141"/>
                    <a:pt x="19270" y="9141"/>
                  </a:cubicBezTo>
                  <a:cubicBezTo>
                    <a:pt x="19270" y="9209"/>
                    <a:pt x="19270" y="9209"/>
                    <a:pt x="19270" y="9209"/>
                  </a:cubicBezTo>
                  <a:cubicBezTo>
                    <a:pt x="19307" y="9276"/>
                    <a:pt x="19307" y="9276"/>
                    <a:pt x="19307" y="9276"/>
                  </a:cubicBezTo>
                  <a:cubicBezTo>
                    <a:pt x="19270" y="9276"/>
                    <a:pt x="19270" y="9276"/>
                    <a:pt x="19270" y="9276"/>
                  </a:cubicBezTo>
                  <a:cubicBezTo>
                    <a:pt x="19270" y="9276"/>
                    <a:pt x="19270" y="9276"/>
                    <a:pt x="19270" y="9276"/>
                  </a:cubicBezTo>
                  <a:cubicBezTo>
                    <a:pt x="19233" y="9209"/>
                    <a:pt x="19233" y="9209"/>
                    <a:pt x="19233" y="9209"/>
                  </a:cubicBezTo>
                  <a:cubicBezTo>
                    <a:pt x="19196" y="9209"/>
                    <a:pt x="19196" y="9209"/>
                    <a:pt x="19196" y="9209"/>
                  </a:cubicBezTo>
                  <a:cubicBezTo>
                    <a:pt x="19196" y="9276"/>
                    <a:pt x="19196" y="9276"/>
                    <a:pt x="19196" y="9276"/>
                  </a:cubicBezTo>
                  <a:cubicBezTo>
                    <a:pt x="19159" y="9344"/>
                    <a:pt x="19159" y="9344"/>
                    <a:pt x="19159" y="9344"/>
                  </a:cubicBezTo>
                  <a:cubicBezTo>
                    <a:pt x="19196" y="9412"/>
                    <a:pt x="19196" y="9412"/>
                    <a:pt x="19196" y="9412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547"/>
                    <a:pt x="19159" y="9547"/>
                    <a:pt x="19159" y="9547"/>
                  </a:cubicBezTo>
                  <a:cubicBezTo>
                    <a:pt x="19159" y="9547"/>
                    <a:pt x="19159" y="9547"/>
                    <a:pt x="19159" y="9547"/>
                  </a:cubicBezTo>
                  <a:cubicBezTo>
                    <a:pt x="19159" y="9615"/>
                    <a:pt x="19159" y="9615"/>
                    <a:pt x="19159" y="9615"/>
                  </a:cubicBezTo>
                  <a:cubicBezTo>
                    <a:pt x="19159" y="9615"/>
                    <a:pt x="19159" y="9615"/>
                    <a:pt x="19159" y="9615"/>
                  </a:cubicBezTo>
                  <a:cubicBezTo>
                    <a:pt x="19159" y="9683"/>
                    <a:pt x="19159" y="9683"/>
                    <a:pt x="19159" y="9683"/>
                  </a:cubicBezTo>
                  <a:cubicBezTo>
                    <a:pt x="19159" y="9818"/>
                    <a:pt x="19159" y="9818"/>
                    <a:pt x="19159" y="9818"/>
                  </a:cubicBezTo>
                  <a:cubicBezTo>
                    <a:pt x="19122" y="9818"/>
                    <a:pt x="19122" y="9818"/>
                    <a:pt x="19122" y="9818"/>
                  </a:cubicBezTo>
                  <a:cubicBezTo>
                    <a:pt x="19122" y="9886"/>
                    <a:pt x="19122" y="9886"/>
                    <a:pt x="19122" y="9886"/>
                  </a:cubicBezTo>
                  <a:cubicBezTo>
                    <a:pt x="19122" y="9886"/>
                    <a:pt x="19122" y="9886"/>
                    <a:pt x="19122" y="9886"/>
                  </a:cubicBezTo>
                  <a:cubicBezTo>
                    <a:pt x="19085" y="9954"/>
                    <a:pt x="19085" y="9954"/>
                    <a:pt x="19085" y="9954"/>
                  </a:cubicBezTo>
                  <a:cubicBezTo>
                    <a:pt x="19085" y="9954"/>
                    <a:pt x="19085" y="9954"/>
                    <a:pt x="19085" y="9954"/>
                  </a:cubicBezTo>
                  <a:cubicBezTo>
                    <a:pt x="19048" y="9886"/>
                    <a:pt x="19048" y="9886"/>
                    <a:pt x="19048" y="9886"/>
                  </a:cubicBezTo>
                  <a:cubicBezTo>
                    <a:pt x="19085" y="9818"/>
                    <a:pt x="19085" y="9818"/>
                    <a:pt x="19085" y="9818"/>
                  </a:cubicBezTo>
                  <a:cubicBezTo>
                    <a:pt x="19048" y="9750"/>
                    <a:pt x="19048" y="9750"/>
                    <a:pt x="19048" y="9750"/>
                  </a:cubicBezTo>
                  <a:cubicBezTo>
                    <a:pt x="19048" y="9750"/>
                    <a:pt x="19048" y="9750"/>
                    <a:pt x="19048" y="9750"/>
                  </a:cubicBezTo>
                  <a:cubicBezTo>
                    <a:pt x="19011" y="9818"/>
                    <a:pt x="19011" y="9818"/>
                    <a:pt x="19011" y="9818"/>
                  </a:cubicBezTo>
                  <a:cubicBezTo>
                    <a:pt x="19011" y="9818"/>
                    <a:pt x="19011" y="9818"/>
                    <a:pt x="19011" y="9818"/>
                  </a:cubicBezTo>
                  <a:cubicBezTo>
                    <a:pt x="18974" y="9886"/>
                    <a:pt x="18974" y="9886"/>
                    <a:pt x="18974" y="9886"/>
                  </a:cubicBezTo>
                  <a:cubicBezTo>
                    <a:pt x="18974" y="9750"/>
                    <a:pt x="18974" y="9750"/>
                    <a:pt x="18974" y="9750"/>
                  </a:cubicBezTo>
                  <a:cubicBezTo>
                    <a:pt x="18937" y="9750"/>
                    <a:pt x="18937" y="9750"/>
                    <a:pt x="18937" y="9750"/>
                  </a:cubicBezTo>
                  <a:cubicBezTo>
                    <a:pt x="18937" y="9750"/>
                    <a:pt x="18937" y="9750"/>
                    <a:pt x="18937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37" y="9683"/>
                    <a:pt x="18937" y="9683"/>
                    <a:pt x="18937" y="9683"/>
                  </a:cubicBezTo>
                  <a:cubicBezTo>
                    <a:pt x="18900" y="9683"/>
                    <a:pt x="18900" y="9683"/>
                    <a:pt x="18900" y="9683"/>
                  </a:cubicBezTo>
                  <a:cubicBezTo>
                    <a:pt x="18900" y="9615"/>
                    <a:pt x="18900" y="9615"/>
                    <a:pt x="18900" y="9615"/>
                  </a:cubicBezTo>
                  <a:cubicBezTo>
                    <a:pt x="18937" y="9615"/>
                    <a:pt x="18937" y="9615"/>
                    <a:pt x="18937" y="9615"/>
                  </a:cubicBezTo>
                  <a:cubicBezTo>
                    <a:pt x="18900" y="9547"/>
                    <a:pt x="18900" y="9547"/>
                    <a:pt x="18900" y="9547"/>
                  </a:cubicBezTo>
                  <a:cubicBezTo>
                    <a:pt x="18900" y="9547"/>
                    <a:pt x="18900" y="9547"/>
                    <a:pt x="18900" y="9547"/>
                  </a:cubicBezTo>
                  <a:cubicBezTo>
                    <a:pt x="18937" y="9480"/>
                    <a:pt x="18937" y="9480"/>
                    <a:pt x="18937" y="9480"/>
                  </a:cubicBezTo>
                  <a:cubicBezTo>
                    <a:pt x="18900" y="9480"/>
                    <a:pt x="18900" y="9480"/>
                    <a:pt x="18900" y="9480"/>
                  </a:cubicBezTo>
                  <a:cubicBezTo>
                    <a:pt x="18900" y="9412"/>
                    <a:pt x="18900" y="9412"/>
                    <a:pt x="18900" y="9412"/>
                  </a:cubicBezTo>
                  <a:cubicBezTo>
                    <a:pt x="18900" y="9412"/>
                    <a:pt x="18900" y="9412"/>
                    <a:pt x="18900" y="9412"/>
                  </a:cubicBezTo>
                  <a:cubicBezTo>
                    <a:pt x="18900" y="9344"/>
                    <a:pt x="18900" y="9344"/>
                    <a:pt x="18900" y="9344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26" y="9344"/>
                    <a:pt x="18826" y="9344"/>
                    <a:pt x="18826" y="9344"/>
                  </a:cubicBezTo>
                  <a:cubicBezTo>
                    <a:pt x="18826" y="9344"/>
                    <a:pt x="18826" y="9344"/>
                    <a:pt x="18826" y="9344"/>
                  </a:cubicBezTo>
                  <a:cubicBezTo>
                    <a:pt x="18826" y="9412"/>
                    <a:pt x="18826" y="9412"/>
                    <a:pt x="18826" y="9412"/>
                  </a:cubicBezTo>
                  <a:cubicBezTo>
                    <a:pt x="18789" y="9480"/>
                    <a:pt x="18789" y="9480"/>
                    <a:pt x="18789" y="9480"/>
                  </a:cubicBezTo>
                  <a:cubicBezTo>
                    <a:pt x="18789" y="9480"/>
                    <a:pt x="18789" y="9480"/>
                    <a:pt x="18789" y="9480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15" y="9344"/>
                    <a:pt x="18715" y="9344"/>
                    <a:pt x="18715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412"/>
                    <a:pt x="18678" y="9412"/>
                    <a:pt x="18678" y="9412"/>
                  </a:cubicBezTo>
                  <a:cubicBezTo>
                    <a:pt x="18641" y="9412"/>
                    <a:pt x="18641" y="9412"/>
                    <a:pt x="18641" y="9412"/>
                  </a:cubicBezTo>
                  <a:cubicBezTo>
                    <a:pt x="18641" y="9480"/>
                    <a:pt x="18641" y="9480"/>
                    <a:pt x="18641" y="9480"/>
                  </a:cubicBezTo>
                  <a:cubicBezTo>
                    <a:pt x="18567" y="9480"/>
                    <a:pt x="18567" y="9480"/>
                    <a:pt x="18567" y="9480"/>
                  </a:cubicBezTo>
                  <a:cubicBezTo>
                    <a:pt x="18567" y="9480"/>
                    <a:pt x="18567" y="9480"/>
                    <a:pt x="18567" y="9480"/>
                  </a:cubicBezTo>
                  <a:cubicBezTo>
                    <a:pt x="18530" y="9480"/>
                    <a:pt x="18530" y="9480"/>
                    <a:pt x="18530" y="9480"/>
                  </a:cubicBezTo>
                  <a:cubicBezTo>
                    <a:pt x="18530" y="9547"/>
                    <a:pt x="18530" y="9547"/>
                    <a:pt x="18530" y="9547"/>
                  </a:cubicBezTo>
                  <a:cubicBezTo>
                    <a:pt x="18456" y="9480"/>
                    <a:pt x="18456" y="9480"/>
                    <a:pt x="18456" y="9480"/>
                  </a:cubicBezTo>
                  <a:cubicBezTo>
                    <a:pt x="18419" y="9615"/>
                    <a:pt x="18419" y="9615"/>
                    <a:pt x="18419" y="9615"/>
                  </a:cubicBezTo>
                  <a:cubicBezTo>
                    <a:pt x="18419" y="9615"/>
                    <a:pt x="18419" y="9615"/>
                    <a:pt x="18419" y="9615"/>
                  </a:cubicBezTo>
                  <a:cubicBezTo>
                    <a:pt x="18419" y="9683"/>
                    <a:pt x="18419" y="9683"/>
                    <a:pt x="18419" y="9683"/>
                  </a:cubicBezTo>
                  <a:cubicBezTo>
                    <a:pt x="18382" y="9750"/>
                    <a:pt x="18382" y="9750"/>
                    <a:pt x="18382" y="9750"/>
                  </a:cubicBezTo>
                  <a:cubicBezTo>
                    <a:pt x="18382" y="9750"/>
                    <a:pt x="18382" y="9750"/>
                    <a:pt x="18382" y="9750"/>
                  </a:cubicBezTo>
                  <a:cubicBezTo>
                    <a:pt x="18419" y="9818"/>
                    <a:pt x="18419" y="9818"/>
                    <a:pt x="18419" y="9818"/>
                  </a:cubicBezTo>
                  <a:cubicBezTo>
                    <a:pt x="18419" y="9886"/>
                    <a:pt x="18419" y="9886"/>
                    <a:pt x="18419" y="9886"/>
                  </a:cubicBezTo>
                  <a:cubicBezTo>
                    <a:pt x="18456" y="9954"/>
                    <a:pt x="18456" y="9954"/>
                    <a:pt x="18456" y="9954"/>
                  </a:cubicBezTo>
                  <a:cubicBezTo>
                    <a:pt x="18419" y="9954"/>
                    <a:pt x="18419" y="9954"/>
                    <a:pt x="18419" y="9954"/>
                  </a:cubicBezTo>
                  <a:cubicBezTo>
                    <a:pt x="18419" y="10157"/>
                    <a:pt x="18419" y="10157"/>
                    <a:pt x="18419" y="10157"/>
                  </a:cubicBezTo>
                  <a:cubicBezTo>
                    <a:pt x="18456" y="10224"/>
                    <a:pt x="18456" y="10224"/>
                    <a:pt x="18456" y="10224"/>
                  </a:cubicBezTo>
                  <a:cubicBezTo>
                    <a:pt x="18419" y="10292"/>
                    <a:pt x="18419" y="10292"/>
                    <a:pt x="18419" y="10292"/>
                  </a:cubicBezTo>
                  <a:cubicBezTo>
                    <a:pt x="18419" y="10292"/>
                    <a:pt x="18419" y="10292"/>
                    <a:pt x="18419" y="10292"/>
                  </a:cubicBezTo>
                  <a:cubicBezTo>
                    <a:pt x="18419" y="10360"/>
                    <a:pt x="18419" y="10360"/>
                    <a:pt x="18419" y="10360"/>
                  </a:cubicBezTo>
                  <a:cubicBezTo>
                    <a:pt x="18382" y="10360"/>
                    <a:pt x="18382" y="10360"/>
                    <a:pt x="18382" y="10360"/>
                  </a:cubicBezTo>
                  <a:cubicBezTo>
                    <a:pt x="18382" y="10495"/>
                    <a:pt x="18382" y="10495"/>
                    <a:pt x="18382" y="10495"/>
                  </a:cubicBezTo>
                  <a:cubicBezTo>
                    <a:pt x="18382" y="10495"/>
                    <a:pt x="18382" y="10495"/>
                    <a:pt x="18382" y="10495"/>
                  </a:cubicBezTo>
                  <a:cubicBezTo>
                    <a:pt x="18382" y="10563"/>
                    <a:pt x="18382" y="10563"/>
                    <a:pt x="18382" y="10563"/>
                  </a:cubicBezTo>
                  <a:cubicBezTo>
                    <a:pt x="18345" y="10698"/>
                    <a:pt x="18345" y="10698"/>
                    <a:pt x="18345" y="10698"/>
                  </a:cubicBezTo>
                  <a:cubicBezTo>
                    <a:pt x="18382" y="10766"/>
                    <a:pt x="18382" y="10766"/>
                    <a:pt x="18382" y="10766"/>
                  </a:cubicBezTo>
                  <a:cubicBezTo>
                    <a:pt x="18345" y="10766"/>
                    <a:pt x="18345" y="10766"/>
                    <a:pt x="18345" y="10766"/>
                  </a:cubicBezTo>
                  <a:cubicBezTo>
                    <a:pt x="18382" y="10902"/>
                    <a:pt x="18382" y="10902"/>
                    <a:pt x="18382" y="10902"/>
                  </a:cubicBezTo>
                  <a:cubicBezTo>
                    <a:pt x="18382" y="10902"/>
                    <a:pt x="18382" y="10902"/>
                    <a:pt x="18382" y="10902"/>
                  </a:cubicBezTo>
                  <a:cubicBezTo>
                    <a:pt x="18382" y="10969"/>
                    <a:pt x="18382" y="10969"/>
                    <a:pt x="18382" y="10969"/>
                  </a:cubicBezTo>
                  <a:cubicBezTo>
                    <a:pt x="18382" y="10969"/>
                    <a:pt x="18382" y="10969"/>
                    <a:pt x="18382" y="10969"/>
                  </a:cubicBezTo>
                  <a:cubicBezTo>
                    <a:pt x="18419" y="10969"/>
                    <a:pt x="18419" y="10969"/>
                    <a:pt x="18419" y="10969"/>
                  </a:cubicBezTo>
                  <a:cubicBezTo>
                    <a:pt x="18456" y="10969"/>
                    <a:pt x="18456" y="10969"/>
                    <a:pt x="18456" y="10969"/>
                  </a:cubicBezTo>
                  <a:cubicBezTo>
                    <a:pt x="18456" y="10902"/>
                    <a:pt x="18456" y="10902"/>
                    <a:pt x="18456" y="10902"/>
                  </a:cubicBezTo>
                  <a:cubicBezTo>
                    <a:pt x="18456" y="10902"/>
                    <a:pt x="18456" y="10902"/>
                    <a:pt x="18456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530" y="10902"/>
                    <a:pt x="18530" y="10902"/>
                    <a:pt x="18530" y="10902"/>
                  </a:cubicBezTo>
                  <a:cubicBezTo>
                    <a:pt x="18567" y="10969"/>
                    <a:pt x="18567" y="10969"/>
                    <a:pt x="18567" y="10969"/>
                  </a:cubicBezTo>
                  <a:cubicBezTo>
                    <a:pt x="18567" y="10969"/>
                    <a:pt x="18567" y="10969"/>
                    <a:pt x="18567" y="10969"/>
                  </a:cubicBezTo>
                  <a:cubicBezTo>
                    <a:pt x="18530" y="10969"/>
                    <a:pt x="18530" y="10969"/>
                    <a:pt x="18530" y="10969"/>
                  </a:cubicBezTo>
                  <a:cubicBezTo>
                    <a:pt x="18567" y="11037"/>
                    <a:pt x="18567" y="11037"/>
                    <a:pt x="18567" y="11037"/>
                  </a:cubicBezTo>
                  <a:cubicBezTo>
                    <a:pt x="18567" y="11037"/>
                    <a:pt x="18567" y="11037"/>
                    <a:pt x="18567" y="11037"/>
                  </a:cubicBezTo>
                  <a:cubicBezTo>
                    <a:pt x="18530" y="11037"/>
                    <a:pt x="18530" y="11037"/>
                    <a:pt x="18530" y="11037"/>
                  </a:cubicBezTo>
                  <a:cubicBezTo>
                    <a:pt x="18530" y="11105"/>
                    <a:pt x="18530" y="11105"/>
                    <a:pt x="18530" y="11105"/>
                  </a:cubicBezTo>
                  <a:cubicBezTo>
                    <a:pt x="18493" y="11037"/>
                    <a:pt x="18493" y="11037"/>
                    <a:pt x="18493" y="11037"/>
                  </a:cubicBezTo>
                  <a:cubicBezTo>
                    <a:pt x="18493" y="11105"/>
                    <a:pt x="18493" y="11105"/>
                    <a:pt x="18493" y="11105"/>
                  </a:cubicBezTo>
                  <a:cubicBezTo>
                    <a:pt x="18493" y="11105"/>
                    <a:pt x="18493" y="11105"/>
                    <a:pt x="18493" y="11105"/>
                  </a:cubicBezTo>
                  <a:cubicBezTo>
                    <a:pt x="18493" y="11172"/>
                    <a:pt x="18493" y="11172"/>
                    <a:pt x="18493" y="11172"/>
                  </a:cubicBezTo>
                  <a:cubicBezTo>
                    <a:pt x="18456" y="11240"/>
                    <a:pt x="18456" y="11240"/>
                    <a:pt x="18456" y="11240"/>
                  </a:cubicBezTo>
                  <a:cubicBezTo>
                    <a:pt x="18419" y="11172"/>
                    <a:pt x="18419" y="11172"/>
                    <a:pt x="18419" y="11172"/>
                  </a:cubicBezTo>
                  <a:cubicBezTo>
                    <a:pt x="18419" y="11172"/>
                    <a:pt x="18419" y="11172"/>
                    <a:pt x="18419" y="11172"/>
                  </a:cubicBezTo>
                  <a:cubicBezTo>
                    <a:pt x="18419" y="11105"/>
                    <a:pt x="18419" y="11105"/>
                    <a:pt x="18419" y="11105"/>
                  </a:cubicBezTo>
                  <a:cubicBezTo>
                    <a:pt x="18382" y="11172"/>
                    <a:pt x="18382" y="11172"/>
                    <a:pt x="18382" y="11172"/>
                  </a:cubicBezTo>
                  <a:cubicBezTo>
                    <a:pt x="18382" y="11105"/>
                    <a:pt x="18382" y="11105"/>
                    <a:pt x="18382" y="11105"/>
                  </a:cubicBezTo>
                  <a:cubicBezTo>
                    <a:pt x="18345" y="11105"/>
                    <a:pt x="18345" y="11105"/>
                    <a:pt x="18345" y="11105"/>
                  </a:cubicBezTo>
                  <a:cubicBezTo>
                    <a:pt x="18345" y="11172"/>
                    <a:pt x="18345" y="11172"/>
                    <a:pt x="18345" y="11172"/>
                  </a:cubicBezTo>
                  <a:cubicBezTo>
                    <a:pt x="18345" y="11240"/>
                    <a:pt x="18345" y="11240"/>
                    <a:pt x="18345" y="11240"/>
                  </a:cubicBezTo>
                  <a:cubicBezTo>
                    <a:pt x="18345" y="11240"/>
                    <a:pt x="18345" y="11240"/>
                    <a:pt x="18345" y="11240"/>
                  </a:cubicBezTo>
                  <a:cubicBezTo>
                    <a:pt x="18308" y="11240"/>
                    <a:pt x="18308" y="11240"/>
                    <a:pt x="18308" y="11240"/>
                  </a:cubicBezTo>
                  <a:cubicBezTo>
                    <a:pt x="18308" y="11308"/>
                    <a:pt x="18308" y="11308"/>
                    <a:pt x="18308" y="11308"/>
                  </a:cubicBezTo>
                  <a:cubicBezTo>
                    <a:pt x="18308" y="11308"/>
                    <a:pt x="18308" y="11308"/>
                    <a:pt x="18308" y="11308"/>
                  </a:cubicBezTo>
                  <a:cubicBezTo>
                    <a:pt x="18308" y="11376"/>
                    <a:pt x="18308" y="11376"/>
                    <a:pt x="18308" y="11376"/>
                  </a:cubicBezTo>
                  <a:cubicBezTo>
                    <a:pt x="18271" y="11308"/>
                    <a:pt x="18271" y="11308"/>
                    <a:pt x="18271" y="11308"/>
                  </a:cubicBezTo>
                  <a:cubicBezTo>
                    <a:pt x="18234" y="11240"/>
                    <a:pt x="18234" y="11240"/>
                    <a:pt x="18234" y="11240"/>
                  </a:cubicBezTo>
                  <a:cubicBezTo>
                    <a:pt x="18197" y="11240"/>
                    <a:pt x="18197" y="11240"/>
                    <a:pt x="18197" y="11240"/>
                  </a:cubicBezTo>
                  <a:cubicBezTo>
                    <a:pt x="18234" y="11308"/>
                    <a:pt x="18234" y="11308"/>
                    <a:pt x="18234" y="11308"/>
                  </a:cubicBezTo>
                  <a:cubicBezTo>
                    <a:pt x="18197" y="11376"/>
                    <a:pt x="18197" y="11376"/>
                    <a:pt x="18197" y="11376"/>
                  </a:cubicBezTo>
                  <a:cubicBezTo>
                    <a:pt x="18197" y="11376"/>
                    <a:pt x="18197" y="11376"/>
                    <a:pt x="18197" y="11376"/>
                  </a:cubicBezTo>
                  <a:cubicBezTo>
                    <a:pt x="18197" y="11443"/>
                    <a:pt x="18197" y="11443"/>
                    <a:pt x="18197" y="11443"/>
                  </a:cubicBezTo>
                  <a:cubicBezTo>
                    <a:pt x="18160" y="11443"/>
                    <a:pt x="18160" y="11443"/>
                    <a:pt x="18160" y="11443"/>
                  </a:cubicBezTo>
                  <a:cubicBezTo>
                    <a:pt x="18123" y="11443"/>
                    <a:pt x="18123" y="11443"/>
                    <a:pt x="18123" y="11443"/>
                  </a:cubicBezTo>
                  <a:cubicBezTo>
                    <a:pt x="18086" y="11376"/>
                    <a:pt x="18086" y="11376"/>
                    <a:pt x="18086" y="11376"/>
                  </a:cubicBezTo>
                  <a:cubicBezTo>
                    <a:pt x="18049" y="11376"/>
                    <a:pt x="18049" y="11376"/>
                    <a:pt x="18049" y="11376"/>
                  </a:cubicBezTo>
                  <a:cubicBezTo>
                    <a:pt x="18049" y="11376"/>
                    <a:pt x="18049" y="11376"/>
                    <a:pt x="18049" y="11376"/>
                  </a:cubicBezTo>
                  <a:cubicBezTo>
                    <a:pt x="18049" y="11308"/>
                    <a:pt x="18049" y="11308"/>
                    <a:pt x="18049" y="11308"/>
                  </a:cubicBezTo>
                  <a:cubicBezTo>
                    <a:pt x="18086" y="11308"/>
                    <a:pt x="18086" y="11308"/>
                    <a:pt x="18086" y="11308"/>
                  </a:cubicBezTo>
                  <a:cubicBezTo>
                    <a:pt x="18086" y="11240"/>
                    <a:pt x="18086" y="11240"/>
                    <a:pt x="18086" y="11240"/>
                  </a:cubicBezTo>
                  <a:cubicBezTo>
                    <a:pt x="18086" y="11240"/>
                    <a:pt x="18086" y="11240"/>
                    <a:pt x="18086" y="11240"/>
                  </a:cubicBezTo>
                  <a:cubicBezTo>
                    <a:pt x="18160" y="11240"/>
                    <a:pt x="18160" y="11240"/>
                    <a:pt x="18160" y="11240"/>
                  </a:cubicBezTo>
                  <a:cubicBezTo>
                    <a:pt x="18197" y="11172"/>
                    <a:pt x="18197" y="11172"/>
                    <a:pt x="18197" y="11172"/>
                  </a:cubicBezTo>
                  <a:cubicBezTo>
                    <a:pt x="18197" y="11172"/>
                    <a:pt x="18197" y="11172"/>
                    <a:pt x="18197" y="11172"/>
                  </a:cubicBezTo>
                  <a:cubicBezTo>
                    <a:pt x="18160" y="11105"/>
                    <a:pt x="18160" y="11105"/>
                    <a:pt x="18160" y="11105"/>
                  </a:cubicBezTo>
                  <a:cubicBezTo>
                    <a:pt x="18123" y="11172"/>
                    <a:pt x="18123" y="11172"/>
                    <a:pt x="18123" y="11172"/>
                  </a:cubicBezTo>
                  <a:cubicBezTo>
                    <a:pt x="18086" y="11172"/>
                    <a:pt x="18086" y="11172"/>
                    <a:pt x="18086" y="11172"/>
                  </a:cubicBezTo>
                  <a:cubicBezTo>
                    <a:pt x="18086" y="11172"/>
                    <a:pt x="18086" y="11172"/>
                    <a:pt x="18086" y="11172"/>
                  </a:cubicBezTo>
                  <a:cubicBezTo>
                    <a:pt x="18049" y="11105"/>
                    <a:pt x="18049" y="11105"/>
                    <a:pt x="18049" y="11105"/>
                  </a:cubicBezTo>
                  <a:cubicBezTo>
                    <a:pt x="18049" y="11105"/>
                    <a:pt x="18049" y="11105"/>
                    <a:pt x="18049" y="11105"/>
                  </a:cubicBezTo>
                  <a:cubicBezTo>
                    <a:pt x="17975" y="11105"/>
                    <a:pt x="17975" y="11105"/>
                    <a:pt x="17975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01" y="11105"/>
                    <a:pt x="17901" y="11105"/>
                    <a:pt x="17901" y="11105"/>
                  </a:cubicBezTo>
                  <a:cubicBezTo>
                    <a:pt x="17901" y="11105"/>
                    <a:pt x="17901" y="11105"/>
                    <a:pt x="17901" y="11105"/>
                  </a:cubicBezTo>
                  <a:cubicBezTo>
                    <a:pt x="17864" y="11105"/>
                    <a:pt x="17864" y="11105"/>
                    <a:pt x="17864" y="11105"/>
                  </a:cubicBezTo>
                  <a:cubicBezTo>
                    <a:pt x="17827" y="11037"/>
                    <a:pt x="17827" y="11037"/>
                    <a:pt x="17827" y="11037"/>
                  </a:cubicBezTo>
                  <a:cubicBezTo>
                    <a:pt x="17790" y="11105"/>
                    <a:pt x="17790" y="11105"/>
                    <a:pt x="17790" y="11105"/>
                  </a:cubicBezTo>
                  <a:cubicBezTo>
                    <a:pt x="17753" y="11037"/>
                    <a:pt x="17753" y="11037"/>
                    <a:pt x="17753" y="11037"/>
                  </a:cubicBezTo>
                  <a:cubicBezTo>
                    <a:pt x="17716" y="11037"/>
                    <a:pt x="17716" y="11037"/>
                    <a:pt x="17716" y="11037"/>
                  </a:cubicBezTo>
                  <a:cubicBezTo>
                    <a:pt x="17679" y="11105"/>
                    <a:pt x="17679" y="11105"/>
                    <a:pt x="17679" y="11105"/>
                  </a:cubicBezTo>
                  <a:cubicBezTo>
                    <a:pt x="17642" y="11172"/>
                    <a:pt x="17642" y="11172"/>
                    <a:pt x="17642" y="11172"/>
                  </a:cubicBezTo>
                  <a:cubicBezTo>
                    <a:pt x="17642" y="11172"/>
                    <a:pt x="17642" y="11172"/>
                    <a:pt x="17642" y="11172"/>
                  </a:cubicBezTo>
                  <a:cubicBezTo>
                    <a:pt x="17679" y="11240"/>
                    <a:pt x="17679" y="11240"/>
                    <a:pt x="17679" y="11240"/>
                  </a:cubicBezTo>
                  <a:cubicBezTo>
                    <a:pt x="17642" y="11240"/>
                    <a:pt x="17642" y="11240"/>
                    <a:pt x="17642" y="11240"/>
                  </a:cubicBezTo>
                  <a:cubicBezTo>
                    <a:pt x="17642" y="11240"/>
                    <a:pt x="17642" y="11240"/>
                    <a:pt x="17642" y="11240"/>
                  </a:cubicBezTo>
                  <a:cubicBezTo>
                    <a:pt x="17605" y="11308"/>
                    <a:pt x="17605" y="11308"/>
                    <a:pt x="17605" y="11308"/>
                  </a:cubicBezTo>
                  <a:cubicBezTo>
                    <a:pt x="17642" y="11308"/>
                    <a:pt x="17642" y="11308"/>
                    <a:pt x="17642" y="11308"/>
                  </a:cubicBezTo>
                  <a:cubicBezTo>
                    <a:pt x="17679" y="11308"/>
                    <a:pt x="17679" y="11308"/>
                    <a:pt x="17679" y="11308"/>
                  </a:cubicBezTo>
                  <a:cubicBezTo>
                    <a:pt x="17679" y="11308"/>
                    <a:pt x="17679" y="11308"/>
                    <a:pt x="17679" y="11308"/>
                  </a:cubicBezTo>
                  <a:cubicBezTo>
                    <a:pt x="17679" y="11376"/>
                    <a:pt x="17679" y="11376"/>
                    <a:pt x="17679" y="11376"/>
                  </a:cubicBezTo>
                  <a:cubicBezTo>
                    <a:pt x="17605" y="11376"/>
                    <a:pt x="17605" y="11376"/>
                    <a:pt x="17605" y="11376"/>
                  </a:cubicBezTo>
                  <a:cubicBezTo>
                    <a:pt x="17605" y="11376"/>
                    <a:pt x="17605" y="11376"/>
                    <a:pt x="17605" y="11376"/>
                  </a:cubicBezTo>
                  <a:cubicBezTo>
                    <a:pt x="17532" y="11376"/>
                    <a:pt x="17532" y="11376"/>
                    <a:pt x="17532" y="11376"/>
                  </a:cubicBezTo>
                  <a:cubicBezTo>
                    <a:pt x="17532" y="11376"/>
                    <a:pt x="17532" y="11376"/>
                    <a:pt x="17532" y="11376"/>
                  </a:cubicBezTo>
                  <a:cubicBezTo>
                    <a:pt x="17532" y="11443"/>
                    <a:pt x="17532" y="11443"/>
                    <a:pt x="17532" y="11443"/>
                  </a:cubicBezTo>
                  <a:cubicBezTo>
                    <a:pt x="17495" y="11376"/>
                    <a:pt x="17495" y="11376"/>
                    <a:pt x="17495" y="11376"/>
                  </a:cubicBezTo>
                  <a:cubicBezTo>
                    <a:pt x="17495" y="11443"/>
                    <a:pt x="17495" y="11443"/>
                    <a:pt x="17495" y="11443"/>
                  </a:cubicBezTo>
                  <a:cubicBezTo>
                    <a:pt x="17458" y="11443"/>
                    <a:pt x="17458" y="11443"/>
                    <a:pt x="17458" y="11443"/>
                  </a:cubicBezTo>
                  <a:cubicBezTo>
                    <a:pt x="17458" y="11376"/>
                    <a:pt x="17458" y="11376"/>
                    <a:pt x="17458" y="11376"/>
                  </a:cubicBezTo>
                  <a:cubicBezTo>
                    <a:pt x="17384" y="11376"/>
                    <a:pt x="17384" y="11376"/>
                    <a:pt x="17384" y="11376"/>
                  </a:cubicBezTo>
                  <a:cubicBezTo>
                    <a:pt x="17384" y="11443"/>
                    <a:pt x="17384" y="11443"/>
                    <a:pt x="17384" y="11443"/>
                  </a:cubicBezTo>
                  <a:cubicBezTo>
                    <a:pt x="17310" y="11376"/>
                    <a:pt x="17310" y="11376"/>
                    <a:pt x="17310" y="11376"/>
                  </a:cubicBezTo>
                  <a:cubicBezTo>
                    <a:pt x="17273" y="11443"/>
                    <a:pt x="17273" y="11443"/>
                    <a:pt x="17273" y="11443"/>
                  </a:cubicBezTo>
                  <a:cubicBezTo>
                    <a:pt x="17273" y="11443"/>
                    <a:pt x="17273" y="11443"/>
                    <a:pt x="17273" y="11443"/>
                  </a:cubicBezTo>
                  <a:cubicBezTo>
                    <a:pt x="17310" y="11511"/>
                    <a:pt x="17310" y="11511"/>
                    <a:pt x="17310" y="11511"/>
                  </a:cubicBezTo>
                  <a:cubicBezTo>
                    <a:pt x="17273" y="11579"/>
                    <a:pt x="17273" y="11579"/>
                    <a:pt x="17273" y="11579"/>
                  </a:cubicBezTo>
                  <a:cubicBezTo>
                    <a:pt x="17273" y="11646"/>
                    <a:pt x="17273" y="11646"/>
                    <a:pt x="17273" y="11646"/>
                  </a:cubicBezTo>
                  <a:cubicBezTo>
                    <a:pt x="17236" y="11579"/>
                    <a:pt x="17236" y="11579"/>
                    <a:pt x="17236" y="11579"/>
                  </a:cubicBezTo>
                  <a:cubicBezTo>
                    <a:pt x="17236" y="11579"/>
                    <a:pt x="17236" y="11579"/>
                    <a:pt x="17236" y="11579"/>
                  </a:cubicBezTo>
                  <a:cubicBezTo>
                    <a:pt x="17236" y="11511"/>
                    <a:pt x="17236" y="11511"/>
                    <a:pt x="17236" y="11511"/>
                  </a:cubicBezTo>
                  <a:cubicBezTo>
                    <a:pt x="17199" y="11443"/>
                    <a:pt x="17199" y="11443"/>
                    <a:pt x="17199" y="11443"/>
                  </a:cubicBezTo>
                  <a:cubicBezTo>
                    <a:pt x="17199" y="11511"/>
                    <a:pt x="17199" y="11511"/>
                    <a:pt x="17199" y="11511"/>
                  </a:cubicBezTo>
                  <a:cubicBezTo>
                    <a:pt x="17162" y="11511"/>
                    <a:pt x="17162" y="11511"/>
                    <a:pt x="17162" y="11511"/>
                  </a:cubicBezTo>
                  <a:cubicBezTo>
                    <a:pt x="17125" y="11511"/>
                    <a:pt x="17125" y="11511"/>
                    <a:pt x="17125" y="11511"/>
                  </a:cubicBezTo>
                  <a:cubicBezTo>
                    <a:pt x="17088" y="11579"/>
                    <a:pt x="17088" y="11579"/>
                    <a:pt x="17088" y="11579"/>
                  </a:cubicBezTo>
                  <a:cubicBezTo>
                    <a:pt x="17051" y="11511"/>
                    <a:pt x="17051" y="11511"/>
                    <a:pt x="17051" y="11511"/>
                  </a:cubicBezTo>
                  <a:cubicBezTo>
                    <a:pt x="17014" y="11579"/>
                    <a:pt x="17014" y="11579"/>
                    <a:pt x="17014" y="11579"/>
                  </a:cubicBezTo>
                  <a:cubicBezTo>
                    <a:pt x="16977" y="11579"/>
                    <a:pt x="16977" y="11579"/>
                    <a:pt x="16977" y="11579"/>
                  </a:cubicBezTo>
                  <a:cubicBezTo>
                    <a:pt x="16903" y="11646"/>
                    <a:pt x="16903" y="11646"/>
                    <a:pt x="16903" y="11646"/>
                  </a:cubicBezTo>
                  <a:cubicBezTo>
                    <a:pt x="16866" y="11714"/>
                    <a:pt x="16866" y="11714"/>
                    <a:pt x="16866" y="11714"/>
                  </a:cubicBezTo>
                  <a:cubicBezTo>
                    <a:pt x="16866" y="11646"/>
                    <a:pt x="16866" y="11646"/>
                    <a:pt x="16866" y="11646"/>
                  </a:cubicBezTo>
                  <a:cubicBezTo>
                    <a:pt x="16829" y="11646"/>
                    <a:pt x="16829" y="11646"/>
                    <a:pt x="16829" y="11646"/>
                  </a:cubicBezTo>
                  <a:cubicBezTo>
                    <a:pt x="16829" y="11714"/>
                    <a:pt x="16829" y="11714"/>
                    <a:pt x="16829" y="11714"/>
                  </a:cubicBezTo>
                  <a:cubicBezTo>
                    <a:pt x="16755" y="11782"/>
                    <a:pt x="16755" y="11782"/>
                    <a:pt x="16755" y="11782"/>
                  </a:cubicBezTo>
                  <a:cubicBezTo>
                    <a:pt x="16755" y="11850"/>
                    <a:pt x="16755" y="11850"/>
                    <a:pt x="16755" y="11850"/>
                  </a:cubicBezTo>
                  <a:cubicBezTo>
                    <a:pt x="16718" y="11850"/>
                    <a:pt x="16718" y="11850"/>
                    <a:pt x="16718" y="11850"/>
                  </a:cubicBezTo>
                  <a:cubicBezTo>
                    <a:pt x="16718" y="11917"/>
                    <a:pt x="16718" y="11917"/>
                    <a:pt x="16718" y="11917"/>
                  </a:cubicBezTo>
                  <a:cubicBezTo>
                    <a:pt x="16755" y="12053"/>
                    <a:pt x="16755" y="12053"/>
                    <a:pt x="16755" y="12053"/>
                  </a:cubicBezTo>
                  <a:cubicBezTo>
                    <a:pt x="16755" y="12188"/>
                    <a:pt x="16755" y="12188"/>
                    <a:pt x="16755" y="12188"/>
                  </a:cubicBezTo>
                  <a:cubicBezTo>
                    <a:pt x="16718" y="12256"/>
                    <a:pt x="16718" y="12256"/>
                    <a:pt x="16718" y="12256"/>
                  </a:cubicBezTo>
                  <a:cubicBezTo>
                    <a:pt x="16681" y="12324"/>
                    <a:pt x="16681" y="12324"/>
                    <a:pt x="16681" y="12324"/>
                  </a:cubicBezTo>
                  <a:cubicBezTo>
                    <a:pt x="16681" y="12391"/>
                    <a:pt x="16681" y="12391"/>
                    <a:pt x="16681" y="12391"/>
                  </a:cubicBezTo>
                  <a:cubicBezTo>
                    <a:pt x="16681" y="12527"/>
                    <a:pt x="16681" y="12527"/>
                    <a:pt x="16681" y="12527"/>
                  </a:cubicBezTo>
                  <a:cubicBezTo>
                    <a:pt x="16718" y="12527"/>
                    <a:pt x="16718" y="12527"/>
                    <a:pt x="16718" y="12527"/>
                  </a:cubicBezTo>
                  <a:cubicBezTo>
                    <a:pt x="16718" y="12594"/>
                    <a:pt x="16718" y="12594"/>
                    <a:pt x="16718" y="12594"/>
                  </a:cubicBezTo>
                  <a:cubicBezTo>
                    <a:pt x="16681" y="12594"/>
                    <a:pt x="16681" y="12594"/>
                    <a:pt x="16681" y="12594"/>
                  </a:cubicBezTo>
                  <a:cubicBezTo>
                    <a:pt x="16681" y="12594"/>
                    <a:pt x="16681" y="12594"/>
                    <a:pt x="16681" y="12594"/>
                  </a:cubicBezTo>
                  <a:cubicBezTo>
                    <a:pt x="16681" y="12662"/>
                    <a:pt x="16681" y="12662"/>
                    <a:pt x="16681" y="12662"/>
                  </a:cubicBezTo>
                  <a:cubicBezTo>
                    <a:pt x="16644" y="12730"/>
                    <a:pt x="16644" y="12730"/>
                    <a:pt x="16644" y="12730"/>
                  </a:cubicBezTo>
                  <a:cubicBezTo>
                    <a:pt x="16681" y="12797"/>
                    <a:pt x="16681" y="12797"/>
                    <a:pt x="16681" y="12797"/>
                  </a:cubicBezTo>
                  <a:cubicBezTo>
                    <a:pt x="16644" y="12865"/>
                    <a:pt x="16644" y="12865"/>
                    <a:pt x="16644" y="12865"/>
                  </a:cubicBezTo>
                  <a:cubicBezTo>
                    <a:pt x="16644" y="12933"/>
                    <a:pt x="16644" y="12933"/>
                    <a:pt x="16644" y="12933"/>
                  </a:cubicBezTo>
                  <a:cubicBezTo>
                    <a:pt x="16570" y="13001"/>
                    <a:pt x="16570" y="13001"/>
                    <a:pt x="16570" y="13001"/>
                  </a:cubicBezTo>
                  <a:cubicBezTo>
                    <a:pt x="16607" y="13068"/>
                    <a:pt x="16607" y="13068"/>
                    <a:pt x="16607" y="13068"/>
                  </a:cubicBezTo>
                  <a:cubicBezTo>
                    <a:pt x="16570" y="13068"/>
                    <a:pt x="16570" y="13068"/>
                    <a:pt x="16570" y="13068"/>
                  </a:cubicBezTo>
                  <a:cubicBezTo>
                    <a:pt x="16570" y="13204"/>
                    <a:pt x="16570" y="13204"/>
                    <a:pt x="16570" y="13204"/>
                  </a:cubicBezTo>
                  <a:cubicBezTo>
                    <a:pt x="16533" y="13204"/>
                    <a:pt x="16533" y="13204"/>
                    <a:pt x="16533" y="13204"/>
                  </a:cubicBezTo>
                  <a:cubicBezTo>
                    <a:pt x="16533" y="13339"/>
                    <a:pt x="16533" y="13339"/>
                    <a:pt x="16533" y="13339"/>
                  </a:cubicBezTo>
                  <a:cubicBezTo>
                    <a:pt x="16533" y="13407"/>
                    <a:pt x="16533" y="13407"/>
                    <a:pt x="16533" y="13407"/>
                  </a:cubicBezTo>
                  <a:cubicBezTo>
                    <a:pt x="16533" y="13475"/>
                    <a:pt x="16533" y="13475"/>
                    <a:pt x="16533" y="13475"/>
                  </a:cubicBezTo>
                  <a:cubicBezTo>
                    <a:pt x="16533" y="13542"/>
                    <a:pt x="16533" y="13542"/>
                    <a:pt x="16533" y="13542"/>
                  </a:cubicBezTo>
                  <a:cubicBezTo>
                    <a:pt x="16496" y="13542"/>
                    <a:pt x="16496" y="13542"/>
                    <a:pt x="16496" y="13542"/>
                  </a:cubicBezTo>
                  <a:cubicBezTo>
                    <a:pt x="16496" y="13610"/>
                    <a:pt x="16496" y="13610"/>
                    <a:pt x="16496" y="13610"/>
                  </a:cubicBezTo>
                  <a:cubicBezTo>
                    <a:pt x="16459" y="13678"/>
                    <a:pt x="16459" y="13678"/>
                    <a:pt x="16459" y="13678"/>
                  </a:cubicBezTo>
                  <a:cubicBezTo>
                    <a:pt x="16459" y="13745"/>
                    <a:pt x="16459" y="13745"/>
                    <a:pt x="16459" y="13745"/>
                  </a:cubicBezTo>
                  <a:cubicBezTo>
                    <a:pt x="16459" y="13745"/>
                    <a:pt x="16459" y="13745"/>
                    <a:pt x="16459" y="13745"/>
                  </a:cubicBezTo>
                  <a:cubicBezTo>
                    <a:pt x="16459" y="13813"/>
                    <a:pt x="16459" y="13813"/>
                    <a:pt x="16459" y="13813"/>
                  </a:cubicBezTo>
                  <a:cubicBezTo>
                    <a:pt x="16422" y="13881"/>
                    <a:pt x="16422" y="13881"/>
                    <a:pt x="16422" y="13881"/>
                  </a:cubicBezTo>
                  <a:cubicBezTo>
                    <a:pt x="16422" y="13949"/>
                    <a:pt x="16422" y="13949"/>
                    <a:pt x="16422" y="13949"/>
                  </a:cubicBezTo>
                  <a:cubicBezTo>
                    <a:pt x="16348" y="14016"/>
                    <a:pt x="16348" y="14016"/>
                    <a:pt x="16348" y="14016"/>
                  </a:cubicBezTo>
                  <a:cubicBezTo>
                    <a:pt x="16348" y="14084"/>
                    <a:pt x="16348" y="14084"/>
                    <a:pt x="16348" y="14084"/>
                  </a:cubicBezTo>
                  <a:cubicBezTo>
                    <a:pt x="16311" y="14152"/>
                    <a:pt x="16311" y="14152"/>
                    <a:pt x="16311" y="14152"/>
                  </a:cubicBezTo>
                  <a:cubicBezTo>
                    <a:pt x="16311" y="14219"/>
                    <a:pt x="16311" y="14219"/>
                    <a:pt x="16311" y="14219"/>
                  </a:cubicBezTo>
                  <a:cubicBezTo>
                    <a:pt x="16311" y="14287"/>
                    <a:pt x="16311" y="14287"/>
                    <a:pt x="16311" y="14287"/>
                  </a:cubicBezTo>
                  <a:cubicBezTo>
                    <a:pt x="16311" y="14355"/>
                    <a:pt x="16311" y="14355"/>
                    <a:pt x="16311" y="14355"/>
                  </a:cubicBezTo>
                  <a:cubicBezTo>
                    <a:pt x="16348" y="14355"/>
                    <a:pt x="16348" y="14355"/>
                    <a:pt x="16348" y="14355"/>
                  </a:cubicBezTo>
                  <a:cubicBezTo>
                    <a:pt x="16385" y="14355"/>
                    <a:pt x="16385" y="14355"/>
                    <a:pt x="16385" y="14355"/>
                  </a:cubicBezTo>
                  <a:cubicBezTo>
                    <a:pt x="16422" y="14355"/>
                    <a:pt x="16422" y="14355"/>
                    <a:pt x="16422" y="14355"/>
                  </a:cubicBezTo>
                  <a:cubicBezTo>
                    <a:pt x="16422" y="14355"/>
                    <a:pt x="16422" y="14355"/>
                    <a:pt x="16422" y="14355"/>
                  </a:cubicBezTo>
                  <a:cubicBezTo>
                    <a:pt x="16496" y="14355"/>
                    <a:pt x="16496" y="14355"/>
                    <a:pt x="16496" y="14355"/>
                  </a:cubicBezTo>
                  <a:cubicBezTo>
                    <a:pt x="16496" y="14355"/>
                    <a:pt x="16496" y="14355"/>
                    <a:pt x="16496" y="14355"/>
                  </a:cubicBezTo>
                  <a:cubicBezTo>
                    <a:pt x="16533" y="14287"/>
                    <a:pt x="16533" y="14287"/>
                    <a:pt x="16533" y="14287"/>
                  </a:cubicBezTo>
                  <a:cubicBezTo>
                    <a:pt x="16533" y="14287"/>
                    <a:pt x="16533" y="14287"/>
                    <a:pt x="16533" y="14287"/>
                  </a:cubicBezTo>
                  <a:cubicBezTo>
                    <a:pt x="16570" y="14287"/>
                    <a:pt x="16570" y="14287"/>
                    <a:pt x="16570" y="14287"/>
                  </a:cubicBezTo>
                  <a:cubicBezTo>
                    <a:pt x="16570" y="14423"/>
                    <a:pt x="16570" y="14423"/>
                    <a:pt x="16570" y="14423"/>
                  </a:cubicBezTo>
                  <a:cubicBezTo>
                    <a:pt x="16607" y="14490"/>
                    <a:pt x="16607" y="14490"/>
                    <a:pt x="16607" y="14490"/>
                  </a:cubicBezTo>
                  <a:cubicBezTo>
                    <a:pt x="16644" y="14558"/>
                    <a:pt x="16644" y="14558"/>
                    <a:pt x="16644" y="14558"/>
                  </a:cubicBezTo>
                  <a:cubicBezTo>
                    <a:pt x="16644" y="14626"/>
                    <a:pt x="16644" y="14626"/>
                    <a:pt x="16644" y="14626"/>
                  </a:cubicBezTo>
                  <a:cubicBezTo>
                    <a:pt x="16681" y="14693"/>
                    <a:pt x="16681" y="14693"/>
                    <a:pt x="16681" y="14693"/>
                  </a:cubicBezTo>
                  <a:cubicBezTo>
                    <a:pt x="16681" y="14693"/>
                    <a:pt x="16681" y="14693"/>
                    <a:pt x="16681" y="14693"/>
                  </a:cubicBezTo>
                  <a:cubicBezTo>
                    <a:pt x="16718" y="14693"/>
                    <a:pt x="16718" y="14693"/>
                    <a:pt x="16718" y="14693"/>
                  </a:cubicBezTo>
                  <a:cubicBezTo>
                    <a:pt x="16718" y="14626"/>
                    <a:pt x="16718" y="14626"/>
                    <a:pt x="16718" y="14626"/>
                  </a:cubicBezTo>
                  <a:cubicBezTo>
                    <a:pt x="16755" y="14626"/>
                    <a:pt x="16755" y="14626"/>
                    <a:pt x="16755" y="14626"/>
                  </a:cubicBezTo>
                  <a:cubicBezTo>
                    <a:pt x="16755" y="14558"/>
                    <a:pt x="16755" y="14558"/>
                    <a:pt x="16755" y="14558"/>
                  </a:cubicBezTo>
                  <a:cubicBezTo>
                    <a:pt x="16755" y="14626"/>
                    <a:pt x="16755" y="14626"/>
                    <a:pt x="16755" y="14626"/>
                  </a:cubicBezTo>
                  <a:cubicBezTo>
                    <a:pt x="16792" y="14558"/>
                    <a:pt x="16792" y="14558"/>
                    <a:pt x="16792" y="14558"/>
                  </a:cubicBezTo>
                  <a:cubicBezTo>
                    <a:pt x="16829" y="14626"/>
                    <a:pt x="16829" y="14626"/>
                    <a:pt x="16829" y="14626"/>
                  </a:cubicBezTo>
                  <a:cubicBezTo>
                    <a:pt x="16829" y="14626"/>
                    <a:pt x="16829" y="14626"/>
                    <a:pt x="16829" y="14626"/>
                  </a:cubicBezTo>
                  <a:cubicBezTo>
                    <a:pt x="16792" y="14626"/>
                    <a:pt x="16792" y="14626"/>
                    <a:pt x="16792" y="14626"/>
                  </a:cubicBezTo>
                  <a:cubicBezTo>
                    <a:pt x="16792" y="14761"/>
                    <a:pt x="16792" y="14761"/>
                    <a:pt x="16792" y="14761"/>
                  </a:cubicBezTo>
                  <a:cubicBezTo>
                    <a:pt x="16792" y="14761"/>
                    <a:pt x="16792" y="14761"/>
                    <a:pt x="16792" y="14761"/>
                  </a:cubicBezTo>
                  <a:cubicBezTo>
                    <a:pt x="16755" y="14761"/>
                    <a:pt x="16755" y="14761"/>
                    <a:pt x="16755" y="14761"/>
                  </a:cubicBezTo>
                  <a:cubicBezTo>
                    <a:pt x="16755" y="14829"/>
                    <a:pt x="16755" y="14829"/>
                    <a:pt x="16755" y="14829"/>
                  </a:cubicBezTo>
                  <a:cubicBezTo>
                    <a:pt x="16829" y="14761"/>
                    <a:pt x="16829" y="14761"/>
                    <a:pt x="16829" y="14761"/>
                  </a:cubicBezTo>
                  <a:cubicBezTo>
                    <a:pt x="16866" y="14761"/>
                    <a:pt x="16866" y="14761"/>
                    <a:pt x="16866" y="14761"/>
                  </a:cubicBezTo>
                  <a:cubicBezTo>
                    <a:pt x="16903" y="14693"/>
                    <a:pt x="16903" y="14693"/>
                    <a:pt x="16903" y="14693"/>
                  </a:cubicBezTo>
                  <a:cubicBezTo>
                    <a:pt x="16903" y="14626"/>
                    <a:pt x="16903" y="14626"/>
                    <a:pt x="16903" y="14626"/>
                  </a:cubicBezTo>
                  <a:cubicBezTo>
                    <a:pt x="16903" y="14558"/>
                    <a:pt x="16903" y="14558"/>
                    <a:pt x="16903" y="14558"/>
                  </a:cubicBezTo>
                  <a:cubicBezTo>
                    <a:pt x="16903" y="14626"/>
                    <a:pt x="16903" y="14626"/>
                    <a:pt x="16903" y="14626"/>
                  </a:cubicBezTo>
                  <a:cubicBezTo>
                    <a:pt x="16903" y="14693"/>
                    <a:pt x="16903" y="14693"/>
                    <a:pt x="16903" y="14693"/>
                  </a:cubicBezTo>
                  <a:cubicBezTo>
                    <a:pt x="16903" y="14761"/>
                    <a:pt x="16903" y="14761"/>
                    <a:pt x="16903" y="14761"/>
                  </a:cubicBezTo>
                  <a:cubicBezTo>
                    <a:pt x="16940" y="14761"/>
                    <a:pt x="16940" y="14761"/>
                    <a:pt x="16940" y="14761"/>
                  </a:cubicBezTo>
                  <a:cubicBezTo>
                    <a:pt x="16940" y="14693"/>
                    <a:pt x="16940" y="14693"/>
                    <a:pt x="16940" y="14693"/>
                  </a:cubicBezTo>
                  <a:cubicBezTo>
                    <a:pt x="16940" y="14558"/>
                    <a:pt x="16940" y="14558"/>
                    <a:pt x="16940" y="14558"/>
                  </a:cubicBezTo>
                  <a:cubicBezTo>
                    <a:pt x="16940" y="14558"/>
                    <a:pt x="16940" y="14558"/>
                    <a:pt x="16940" y="14558"/>
                  </a:cubicBezTo>
                  <a:cubicBezTo>
                    <a:pt x="16903" y="14490"/>
                    <a:pt x="16903" y="14490"/>
                    <a:pt x="16903" y="14490"/>
                  </a:cubicBezTo>
                  <a:cubicBezTo>
                    <a:pt x="16903" y="14423"/>
                    <a:pt x="16903" y="14423"/>
                    <a:pt x="16903" y="14423"/>
                  </a:cubicBezTo>
                  <a:cubicBezTo>
                    <a:pt x="16940" y="14423"/>
                    <a:pt x="16940" y="14423"/>
                    <a:pt x="16940" y="14423"/>
                  </a:cubicBezTo>
                  <a:cubicBezTo>
                    <a:pt x="16977" y="14423"/>
                    <a:pt x="16977" y="14423"/>
                    <a:pt x="16977" y="14423"/>
                  </a:cubicBezTo>
                  <a:cubicBezTo>
                    <a:pt x="16977" y="14423"/>
                    <a:pt x="16977" y="14423"/>
                    <a:pt x="16977" y="14423"/>
                  </a:cubicBezTo>
                  <a:cubicBezTo>
                    <a:pt x="16977" y="14490"/>
                    <a:pt x="16977" y="14490"/>
                    <a:pt x="16977" y="14490"/>
                  </a:cubicBezTo>
                  <a:cubicBezTo>
                    <a:pt x="16977" y="14490"/>
                    <a:pt x="16977" y="14490"/>
                    <a:pt x="16977" y="14490"/>
                  </a:cubicBezTo>
                  <a:cubicBezTo>
                    <a:pt x="17014" y="14423"/>
                    <a:pt x="17014" y="14423"/>
                    <a:pt x="17014" y="14423"/>
                  </a:cubicBezTo>
                  <a:cubicBezTo>
                    <a:pt x="17051" y="14423"/>
                    <a:pt x="17051" y="14423"/>
                    <a:pt x="17051" y="14423"/>
                  </a:cubicBezTo>
                  <a:cubicBezTo>
                    <a:pt x="17088" y="14423"/>
                    <a:pt x="17088" y="14423"/>
                    <a:pt x="17088" y="14423"/>
                  </a:cubicBezTo>
                  <a:cubicBezTo>
                    <a:pt x="17125" y="14423"/>
                    <a:pt x="17125" y="14423"/>
                    <a:pt x="17125" y="14423"/>
                  </a:cubicBezTo>
                  <a:cubicBezTo>
                    <a:pt x="17162" y="14423"/>
                    <a:pt x="17162" y="14423"/>
                    <a:pt x="17162" y="14423"/>
                  </a:cubicBezTo>
                  <a:cubicBezTo>
                    <a:pt x="17162" y="14490"/>
                    <a:pt x="17162" y="14490"/>
                    <a:pt x="17162" y="14490"/>
                  </a:cubicBezTo>
                  <a:cubicBezTo>
                    <a:pt x="17199" y="14558"/>
                    <a:pt x="17199" y="14558"/>
                    <a:pt x="17199" y="14558"/>
                  </a:cubicBezTo>
                  <a:cubicBezTo>
                    <a:pt x="17199" y="14558"/>
                    <a:pt x="17199" y="14558"/>
                    <a:pt x="17199" y="14558"/>
                  </a:cubicBezTo>
                  <a:cubicBezTo>
                    <a:pt x="17273" y="14558"/>
                    <a:pt x="17273" y="14558"/>
                    <a:pt x="17273" y="14558"/>
                  </a:cubicBezTo>
                  <a:cubicBezTo>
                    <a:pt x="17273" y="14626"/>
                    <a:pt x="17273" y="14626"/>
                    <a:pt x="17273" y="14626"/>
                  </a:cubicBezTo>
                  <a:cubicBezTo>
                    <a:pt x="17347" y="14626"/>
                    <a:pt x="17347" y="14626"/>
                    <a:pt x="17347" y="14626"/>
                  </a:cubicBezTo>
                  <a:cubicBezTo>
                    <a:pt x="17347" y="14693"/>
                    <a:pt x="17347" y="14693"/>
                    <a:pt x="17347" y="14693"/>
                  </a:cubicBezTo>
                  <a:cubicBezTo>
                    <a:pt x="17384" y="14693"/>
                    <a:pt x="17384" y="14693"/>
                    <a:pt x="17384" y="14693"/>
                  </a:cubicBezTo>
                  <a:cubicBezTo>
                    <a:pt x="17384" y="14761"/>
                    <a:pt x="17384" y="14761"/>
                    <a:pt x="17384" y="14761"/>
                  </a:cubicBezTo>
                  <a:cubicBezTo>
                    <a:pt x="17421" y="14761"/>
                    <a:pt x="17421" y="14761"/>
                    <a:pt x="17421" y="14761"/>
                  </a:cubicBezTo>
                  <a:cubicBezTo>
                    <a:pt x="17458" y="14829"/>
                    <a:pt x="17458" y="14829"/>
                    <a:pt x="17458" y="14829"/>
                  </a:cubicBezTo>
                  <a:cubicBezTo>
                    <a:pt x="17421" y="14897"/>
                    <a:pt x="17421" y="14897"/>
                    <a:pt x="17421" y="14897"/>
                  </a:cubicBezTo>
                  <a:cubicBezTo>
                    <a:pt x="17421" y="14897"/>
                    <a:pt x="17421" y="14897"/>
                    <a:pt x="17421" y="14897"/>
                  </a:cubicBezTo>
                  <a:cubicBezTo>
                    <a:pt x="17421" y="14964"/>
                    <a:pt x="17421" y="14964"/>
                    <a:pt x="17421" y="14964"/>
                  </a:cubicBezTo>
                  <a:cubicBezTo>
                    <a:pt x="17421" y="15032"/>
                    <a:pt x="17421" y="15032"/>
                    <a:pt x="17421" y="15032"/>
                  </a:cubicBezTo>
                  <a:cubicBezTo>
                    <a:pt x="17458" y="15032"/>
                    <a:pt x="17458" y="15032"/>
                    <a:pt x="17458" y="15032"/>
                  </a:cubicBezTo>
                  <a:cubicBezTo>
                    <a:pt x="17495" y="15100"/>
                    <a:pt x="17495" y="15100"/>
                    <a:pt x="17495" y="15100"/>
                  </a:cubicBezTo>
                  <a:cubicBezTo>
                    <a:pt x="17495" y="15167"/>
                    <a:pt x="17495" y="15167"/>
                    <a:pt x="17495" y="15167"/>
                  </a:cubicBezTo>
                  <a:cubicBezTo>
                    <a:pt x="17495" y="15167"/>
                    <a:pt x="17495" y="15167"/>
                    <a:pt x="17495" y="15167"/>
                  </a:cubicBezTo>
                  <a:cubicBezTo>
                    <a:pt x="17495" y="15235"/>
                    <a:pt x="17495" y="15235"/>
                    <a:pt x="17495" y="15235"/>
                  </a:cubicBezTo>
                  <a:cubicBezTo>
                    <a:pt x="17532" y="15303"/>
                    <a:pt x="17532" y="15303"/>
                    <a:pt x="17532" y="15303"/>
                  </a:cubicBezTo>
                  <a:cubicBezTo>
                    <a:pt x="17532" y="15303"/>
                    <a:pt x="17532" y="15303"/>
                    <a:pt x="17532" y="15303"/>
                  </a:cubicBezTo>
                  <a:cubicBezTo>
                    <a:pt x="17568" y="15235"/>
                    <a:pt x="17568" y="15235"/>
                    <a:pt x="17568" y="15235"/>
                  </a:cubicBezTo>
                  <a:cubicBezTo>
                    <a:pt x="17568" y="15303"/>
                    <a:pt x="17568" y="15303"/>
                    <a:pt x="17568" y="15303"/>
                  </a:cubicBezTo>
                  <a:cubicBezTo>
                    <a:pt x="17568" y="15371"/>
                    <a:pt x="17568" y="15371"/>
                    <a:pt x="17568" y="15371"/>
                  </a:cubicBezTo>
                  <a:cubicBezTo>
                    <a:pt x="17568" y="15438"/>
                    <a:pt x="17568" y="15438"/>
                    <a:pt x="17568" y="15438"/>
                  </a:cubicBezTo>
                  <a:cubicBezTo>
                    <a:pt x="17605" y="15438"/>
                    <a:pt x="17605" y="15438"/>
                    <a:pt x="17605" y="15438"/>
                  </a:cubicBezTo>
                  <a:cubicBezTo>
                    <a:pt x="17568" y="15506"/>
                    <a:pt x="17568" y="15506"/>
                    <a:pt x="17568" y="15506"/>
                  </a:cubicBezTo>
                  <a:cubicBezTo>
                    <a:pt x="17568" y="15506"/>
                    <a:pt x="17568" y="15506"/>
                    <a:pt x="17568" y="15506"/>
                  </a:cubicBezTo>
                  <a:cubicBezTo>
                    <a:pt x="17568" y="15574"/>
                    <a:pt x="17568" y="15574"/>
                    <a:pt x="17568" y="15574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709"/>
                    <a:pt x="17568" y="15709"/>
                    <a:pt x="17568" y="15709"/>
                  </a:cubicBezTo>
                  <a:cubicBezTo>
                    <a:pt x="17568" y="15709"/>
                    <a:pt x="17568" y="15709"/>
                    <a:pt x="17568" y="15709"/>
                  </a:cubicBezTo>
                  <a:cubicBezTo>
                    <a:pt x="17568" y="15777"/>
                    <a:pt x="17568" y="15777"/>
                    <a:pt x="17568" y="15777"/>
                  </a:cubicBezTo>
                  <a:cubicBezTo>
                    <a:pt x="17605" y="15912"/>
                    <a:pt x="17605" y="15912"/>
                    <a:pt x="17605" y="15912"/>
                  </a:cubicBezTo>
                  <a:cubicBezTo>
                    <a:pt x="17568" y="15912"/>
                    <a:pt x="17568" y="15912"/>
                    <a:pt x="17568" y="15912"/>
                  </a:cubicBezTo>
                  <a:cubicBezTo>
                    <a:pt x="17605" y="16048"/>
                    <a:pt x="17605" y="16048"/>
                    <a:pt x="17605" y="16048"/>
                  </a:cubicBezTo>
                  <a:cubicBezTo>
                    <a:pt x="17605" y="16048"/>
                    <a:pt x="17605" y="16048"/>
                    <a:pt x="17605" y="16048"/>
                  </a:cubicBezTo>
                  <a:cubicBezTo>
                    <a:pt x="17605" y="16115"/>
                    <a:pt x="17605" y="16115"/>
                    <a:pt x="17605" y="16115"/>
                  </a:cubicBezTo>
                  <a:cubicBezTo>
                    <a:pt x="17642" y="16318"/>
                    <a:pt x="17642" y="16318"/>
                    <a:pt x="17642" y="16318"/>
                  </a:cubicBezTo>
                  <a:cubicBezTo>
                    <a:pt x="17642" y="16318"/>
                    <a:pt x="17642" y="16318"/>
                    <a:pt x="17642" y="16318"/>
                  </a:cubicBezTo>
                  <a:cubicBezTo>
                    <a:pt x="17679" y="16251"/>
                    <a:pt x="17679" y="16251"/>
                    <a:pt x="17679" y="16251"/>
                  </a:cubicBezTo>
                  <a:cubicBezTo>
                    <a:pt x="17679" y="16318"/>
                    <a:pt x="17679" y="16318"/>
                    <a:pt x="17679" y="16318"/>
                  </a:cubicBezTo>
                  <a:cubicBezTo>
                    <a:pt x="17642" y="16386"/>
                    <a:pt x="17642" y="16386"/>
                    <a:pt x="17642" y="16386"/>
                  </a:cubicBezTo>
                  <a:cubicBezTo>
                    <a:pt x="17642" y="16386"/>
                    <a:pt x="17642" y="16386"/>
                    <a:pt x="17642" y="16386"/>
                  </a:cubicBezTo>
                  <a:cubicBezTo>
                    <a:pt x="17679" y="16454"/>
                    <a:pt x="17679" y="16454"/>
                    <a:pt x="17679" y="16454"/>
                  </a:cubicBezTo>
                  <a:cubicBezTo>
                    <a:pt x="17679" y="16454"/>
                    <a:pt x="17679" y="16454"/>
                    <a:pt x="17679" y="16454"/>
                  </a:cubicBezTo>
                  <a:cubicBezTo>
                    <a:pt x="17716" y="16522"/>
                    <a:pt x="17716" y="16522"/>
                    <a:pt x="17716" y="16522"/>
                  </a:cubicBezTo>
                  <a:cubicBezTo>
                    <a:pt x="17716" y="16589"/>
                    <a:pt x="17716" y="16589"/>
                    <a:pt x="17716" y="16589"/>
                  </a:cubicBezTo>
                  <a:cubicBezTo>
                    <a:pt x="17716" y="16657"/>
                    <a:pt x="17716" y="16657"/>
                    <a:pt x="17716" y="16657"/>
                  </a:cubicBezTo>
                  <a:cubicBezTo>
                    <a:pt x="17716" y="16657"/>
                    <a:pt x="17716" y="16657"/>
                    <a:pt x="17716" y="16657"/>
                  </a:cubicBezTo>
                  <a:cubicBezTo>
                    <a:pt x="17753" y="16792"/>
                    <a:pt x="17753" y="16792"/>
                    <a:pt x="17753" y="16792"/>
                  </a:cubicBezTo>
                  <a:cubicBezTo>
                    <a:pt x="17753" y="16792"/>
                    <a:pt x="17753" y="16792"/>
                    <a:pt x="17753" y="16792"/>
                  </a:cubicBezTo>
                  <a:cubicBezTo>
                    <a:pt x="17753" y="16860"/>
                    <a:pt x="17753" y="16860"/>
                    <a:pt x="17753" y="16860"/>
                  </a:cubicBezTo>
                  <a:cubicBezTo>
                    <a:pt x="17753" y="16928"/>
                    <a:pt x="17753" y="16928"/>
                    <a:pt x="17753" y="16928"/>
                  </a:cubicBezTo>
                  <a:cubicBezTo>
                    <a:pt x="17753" y="16996"/>
                    <a:pt x="17753" y="16996"/>
                    <a:pt x="17753" y="16996"/>
                  </a:cubicBezTo>
                  <a:cubicBezTo>
                    <a:pt x="17753" y="17063"/>
                    <a:pt x="17753" y="17063"/>
                    <a:pt x="17753" y="17063"/>
                  </a:cubicBezTo>
                  <a:cubicBezTo>
                    <a:pt x="17753" y="17131"/>
                    <a:pt x="17753" y="17131"/>
                    <a:pt x="17753" y="17131"/>
                  </a:cubicBezTo>
                  <a:cubicBezTo>
                    <a:pt x="17716" y="17199"/>
                    <a:pt x="17716" y="17199"/>
                    <a:pt x="17716" y="17199"/>
                  </a:cubicBezTo>
                  <a:cubicBezTo>
                    <a:pt x="17716" y="17266"/>
                    <a:pt x="17716" y="17266"/>
                    <a:pt x="17716" y="17266"/>
                  </a:cubicBezTo>
                  <a:cubicBezTo>
                    <a:pt x="17716" y="17334"/>
                    <a:pt x="17716" y="17334"/>
                    <a:pt x="17716" y="17334"/>
                  </a:cubicBezTo>
                  <a:cubicBezTo>
                    <a:pt x="17716" y="17470"/>
                    <a:pt x="17716" y="17470"/>
                    <a:pt x="17716" y="17470"/>
                  </a:cubicBezTo>
                  <a:cubicBezTo>
                    <a:pt x="17716" y="17470"/>
                    <a:pt x="17716" y="17470"/>
                    <a:pt x="17716" y="17470"/>
                  </a:cubicBezTo>
                  <a:cubicBezTo>
                    <a:pt x="17716" y="17537"/>
                    <a:pt x="17716" y="17537"/>
                    <a:pt x="17716" y="17537"/>
                  </a:cubicBezTo>
                  <a:cubicBezTo>
                    <a:pt x="17679" y="17605"/>
                    <a:pt x="17679" y="17605"/>
                    <a:pt x="17679" y="17605"/>
                  </a:cubicBezTo>
                  <a:cubicBezTo>
                    <a:pt x="17679" y="17673"/>
                    <a:pt x="17679" y="17673"/>
                    <a:pt x="17679" y="17673"/>
                  </a:cubicBezTo>
                  <a:cubicBezTo>
                    <a:pt x="17642" y="17740"/>
                    <a:pt x="17642" y="17740"/>
                    <a:pt x="17642" y="17740"/>
                  </a:cubicBezTo>
                  <a:cubicBezTo>
                    <a:pt x="17679" y="17740"/>
                    <a:pt x="17679" y="17740"/>
                    <a:pt x="17679" y="17740"/>
                  </a:cubicBezTo>
                  <a:cubicBezTo>
                    <a:pt x="17679" y="17808"/>
                    <a:pt x="17679" y="17808"/>
                    <a:pt x="17679" y="17808"/>
                  </a:cubicBezTo>
                  <a:cubicBezTo>
                    <a:pt x="17642" y="17808"/>
                    <a:pt x="17642" y="17808"/>
                    <a:pt x="17642" y="17808"/>
                  </a:cubicBezTo>
                  <a:cubicBezTo>
                    <a:pt x="17679" y="17944"/>
                    <a:pt x="17679" y="17944"/>
                    <a:pt x="17679" y="17944"/>
                  </a:cubicBezTo>
                  <a:cubicBezTo>
                    <a:pt x="17642" y="18011"/>
                    <a:pt x="17642" y="18011"/>
                    <a:pt x="17642" y="18011"/>
                  </a:cubicBezTo>
                  <a:cubicBezTo>
                    <a:pt x="17642" y="18079"/>
                    <a:pt x="17642" y="18079"/>
                    <a:pt x="17642" y="18079"/>
                  </a:cubicBezTo>
                  <a:cubicBezTo>
                    <a:pt x="17642" y="18079"/>
                    <a:pt x="17642" y="18079"/>
                    <a:pt x="17642" y="18079"/>
                  </a:cubicBezTo>
                  <a:cubicBezTo>
                    <a:pt x="17642" y="18147"/>
                    <a:pt x="17642" y="18147"/>
                    <a:pt x="17642" y="18147"/>
                  </a:cubicBezTo>
                  <a:cubicBezTo>
                    <a:pt x="17605" y="18214"/>
                    <a:pt x="17605" y="18214"/>
                    <a:pt x="17605" y="18214"/>
                  </a:cubicBezTo>
                  <a:cubicBezTo>
                    <a:pt x="17605" y="18282"/>
                    <a:pt x="17605" y="18282"/>
                    <a:pt x="17605" y="18282"/>
                  </a:cubicBezTo>
                  <a:cubicBezTo>
                    <a:pt x="17568" y="18350"/>
                    <a:pt x="17568" y="18350"/>
                    <a:pt x="17568" y="18350"/>
                  </a:cubicBezTo>
                  <a:cubicBezTo>
                    <a:pt x="17568" y="18418"/>
                    <a:pt x="17568" y="18418"/>
                    <a:pt x="17568" y="18418"/>
                  </a:cubicBezTo>
                  <a:cubicBezTo>
                    <a:pt x="17532" y="18485"/>
                    <a:pt x="17532" y="18485"/>
                    <a:pt x="17532" y="18485"/>
                  </a:cubicBezTo>
                  <a:cubicBezTo>
                    <a:pt x="17495" y="18688"/>
                    <a:pt x="17495" y="18688"/>
                    <a:pt x="17495" y="18688"/>
                  </a:cubicBezTo>
                  <a:cubicBezTo>
                    <a:pt x="17495" y="18688"/>
                    <a:pt x="17495" y="18688"/>
                    <a:pt x="17495" y="18688"/>
                  </a:cubicBezTo>
                  <a:cubicBezTo>
                    <a:pt x="17495" y="18756"/>
                    <a:pt x="17495" y="18756"/>
                    <a:pt x="17495" y="18756"/>
                  </a:cubicBezTo>
                  <a:cubicBezTo>
                    <a:pt x="17495" y="18824"/>
                    <a:pt x="17495" y="18824"/>
                    <a:pt x="17495" y="18824"/>
                  </a:cubicBezTo>
                  <a:cubicBezTo>
                    <a:pt x="17495" y="18824"/>
                    <a:pt x="17495" y="18824"/>
                    <a:pt x="17495" y="18824"/>
                  </a:cubicBezTo>
                  <a:cubicBezTo>
                    <a:pt x="17458" y="18892"/>
                    <a:pt x="17458" y="18892"/>
                    <a:pt x="17458" y="18892"/>
                  </a:cubicBezTo>
                  <a:cubicBezTo>
                    <a:pt x="17458" y="18959"/>
                    <a:pt x="17458" y="18959"/>
                    <a:pt x="17458" y="18959"/>
                  </a:cubicBezTo>
                  <a:cubicBezTo>
                    <a:pt x="17421" y="18959"/>
                    <a:pt x="17421" y="18959"/>
                    <a:pt x="17421" y="18959"/>
                  </a:cubicBezTo>
                  <a:cubicBezTo>
                    <a:pt x="17421" y="19027"/>
                    <a:pt x="17421" y="19027"/>
                    <a:pt x="17421" y="19027"/>
                  </a:cubicBezTo>
                  <a:cubicBezTo>
                    <a:pt x="17384" y="19027"/>
                    <a:pt x="17384" y="19027"/>
                    <a:pt x="17384" y="19027"/>
                  </a:cubicBezTo>
                  <a:cubicBezTo>
                    <a:pt x="17421" y="19095"/>
                    <a:pt x="17421" y="19095"/>
                    <a:pt x="17421" y="19095"/>
                  </a:cubicBezTo>
                  <a:cubicBezTo>
                    <a:pt x="17384" y="19162"/>
                    <a:pt x="17384" y="19162"/>
                    <a:pt x="17384" y="19162"/>
                  </a:cubicBezTo>
                  <a:cubicBezTo>
                    <a:pt x="17384" y="19162"/>
                    <a:pt x="17384" y="19162"/>
                    <a:pt x="17384" y="19162"/>
                  </a:cubicBezTo>
                  <a:cubicBezTo>
                    <a:pt x="17347" y="19162"/>
                    <a:pt x="17347" y="19162"/>
                    <a:pt x="17347" y="19162"/>
                  </a:cubicBezTo>
                  <a:cubicBezTo>
                    <a:pt x="17347" y="19230"/>
                    <a:pt x="17347" y="19230"/>
                    <a:pt x="17347" y="19230"/>
                  </a:cubicBezTo>
                  <a:cubicBezTo>
                    <a:pt x="17347" y="19298"/>
                    <a:pt x="17347" y="19298"/>
                    <a:pt x="17347" y="19298"/>
                  </a:cubicBezTo>
                  <a:cubicBezTo>
                    <a:pt x="17310" y="19298"/>
                    <a:pt x="17310" y="19298"/>
                    <a:pt x="17310" y="19298"/>
                  </a:cubicBezTo>
                  <a:cubicBezTo>
                    <a:pt x="17347" y="19366"/>
                    <a:pt x="17347" y="19366"/>
                    <a:pt x="17347" y="19366"/>
                  </a:cubicBezTo>
                  <a:cubicBezTo>
                    <a:pt x="17273" y="19433"/>
                    <a:pt x="17273" y="19433"/>
                    <a:pt x="17273" y="19433"/>
                  </a:cubicBezTo>
                  <a:cubicBezTo>
                    <a:pt x="17236" y="19501"/>
                    <a:pt x="17236" y="19501"/>
                    <a:pt x="17236" y="19501"/>
                  </a:cubicBezTo>
                  <a:cubicBezTo>
                    <a:pt x="17236" y="19501"/>
                    <a:pt x="17236" y="19501"/>
                    <a:pt x="17236" y="19501"/>
                  </a:cubicBezTo>
                  <a:cubicBezTo>
                    <a:pt x="17236" y="19569"/>
                    <a:pt x="17236" y="19569"/>
                    <a:pt x="17236" y="19569"/>
                  </a:cubicBezTo>
                  <a:cubicBezTo>
                    <a:pt x="17162" y="19569"/>
                    <a:pt x="17162" y="19569"/>
                    <a:pt x="17162" y="19569"/>
                  </a:cubicBezTo>
                  <a:cubicBezTo>
                    <a:pt x="17125" y="19636"/>
                    <a:pt x="17125" y="19636"/>
                    <a:pt x="17125" y="19636"/>
                  </a:cubicBezTo>
                  <a:cubicBezTo>
                    <a:pt x="17125" y="19636"/>
                    <a:pt x="17125" y="19636"/>
                    <a:pt x="17125" y="19636"/>
                  </a:cubicBezTo>
                  <a:cubicBezTo>
                    <a:pt x="17088" y="19636"/>
                    <a:pt x="17088" y="19636"/>
                    <a:pt x="17088" y="19636"/>
                  </a:cubicBezTo>
                  <a:cubicBezTo>
                    <a:pt x="17051" y="19569"/>
                    <a:pt x="17051" y="19569"/>
                    <a:pt x="17051" y="19569"/>
                  </a:cubicBezTo>
                  <a:cubicBezTo>
                    <a:pt x="17014" y="19569"/>
                    <a:pt x="17014" y="19569"/>
                    <a:pt x="17014" y="19569"/>
                  </a:cubicBezTo>
                  <a:cubicBezTo>
                    <a:pt x="17014" y="19433"/>
                    <a:pt x="17014" y="19433"/>
                    <a:pt x="17014" y="19433"/>
                  </a:cubicBezTo>
                  <a:cubicBezTo>
                    <a:pt x="16977" y="19433"/>
                    <a:pt x="16977" y="19433"/>
                    <a:pt x="16977" y="19433"/>
                  </a:cubicBezTo>
                  <a:cubicBezTo>
                    <a:pt x="16940" y="19433"/>
                    <a:pt x="16940" y="19433"/>
                    <a:pt x="16940" y="19433"/>
                  </a:cubicBezTo>
                  <a:cubicBezTo>
                    <a:pt x="16903" y="19433"/>
                    <a:pt x="16903" y="19433"/>
                    <a:pt x="16903" y="19433"/>
                  </a:cubicBezTo>
                  <a:cubicBezTo>
                    <a:pt x="16903" y="19433"/>
                    <a:pt x="16903" y="19433"/>
                    <a:pt x="16903" y="19433"/>
                  </a:cubicBezTo>
                  <a:cubicBezTo>
                    <a:pt x="16903" y="19501"/>
                    <a:pt x="16903" y="19501"/>
                    <a:pt x="16903" y="19501"/>
                  </a:cubicBezTo>
                  <a:cubicBezTo>
                    <a:pt x="16866" y="19569"/>
                    <a:pt x="16866" y="19569"/>
                    <a:pt x="16866" y="19569"/>
                  </a:cubicBezTo>
                  <a:cubicBezTo>
                    <a:pt x="16866" y="19636"/>
                    <a:pt x="16866" y="19636"/>
                    <a:pt x="16866" y="19636"/>
                  </a:cubicBezTo>
                  <a:cubicBezTo>
                    <a:pt x="16829" y="19636"/>
                    <a:pt x="16829" y="19636"/>
                    <a:pt x="16829" y="19636"/>
                  </a:cubicBezTo>
                  <a:cubicBezTo>
                    <a:pt x="16829" y="19772"/>
                    <a:pt x="16829" y="19772"/>
                    <a:pt x="16829" y="19772"/>
                  </a:cubicBezTo>
                  <a:cubicBezTo>
                    <a:pt x="16829" y="19704"/>
                    <a:pt x="16829" y="19704"/>
                    <a:pt x="16829" y="19704"/>
                  </a:cubicBezTo>
                  <a:cubicBezTo>
                    <a:pt x="16755" y="19772"/>
                    <a:pt x="16755" y="19772"/>
                    <a:pt x="16755" y="19772"/>
                  </a:cubicBezTo>
                  <a:cubicBezTo>
                    <a:pt x="16755" y="19839"/>
                    <a:pt x="16755" y="19839"/>
                    <a:pt x="16755" y="19839"/>
                  </a:cubicBezTo>
                  <a:cubicBezTo>
                    <a:pt x="16755" y="19839"/>
                    <a:pt x="16755" y="19839"/>
                    <a:pt x="16755" y="19839"/>
                  </a:cubicBezTo>
                  <a:close/>
                  <a:moveTo>
                    <a:pt x="5437" y="20043"/>
                  </a:moveTo>
                  <a:cubicBezTo>
                    <a:pt x="5400" y="19975"/>
                    <a:pt x="5400" y="19975"/>
                    <a:pt x="5400" y="19975"/>
                  </a:cubicBezTo>
                  <a:cubicBezTo>
                    <a:pt x="5178" y="20043"/>
                    <a:pt x="5178" y="20043"/>
                    <a:pt x="5178" y="20043"/>
                  </a:cubicBezTo>
                  <a:cubicBezTo>
                    <a:pt x="5437" y="20043"/>
                    <a:pt x="5437" y="20043"/>
                    <a:pt x="5437" y="20043"/>
                  </a:cubicBezTo>
                  <a:close/>
                  <a:moveTo>
                    <a:pt x="19159" y="18892"/>
                  </a:moveTo>
                  <a:cubicBezTo>
                    <a:pt x="19196" y="18892"/>
                    <a:pt x="19196" y="18892"/>
                    <a:pt x="19196" y="18892"/>
                  </a:cubicBezTo>
                  <a:cubicBezTo>
                    <a:pt x="19196" y="18824"/>
                    <a:pt x="19196" y="18824"/>
                    <a:pt x="19196" y="18824"/>
                  </a:cubicBezTo>
                  <a:cubicBezTo>
                    <a:pt x="19233" y="18824"/>
                    <a:pt x="19233" y="18824"/>
                    <a:pt x="19233" y="18824"/>
                  </a:cubicBezTo>
                  <a:cubicBezTo>
                    <a:pt x="19196" y="18824"/>
                    <a:pt x="19196" y="18824"/>
                    <a:pt x="19196" y="18824"/>
                  </a:cubicBezTo>
                  <a:cubicBezTo>
                    <a:pt x="19159" y="18892"/>
                    <a:pt x="19159" y="18892"/>
                    <a:pt x="19159" y="18892"/>
                  </a:cubicBezTo>
                  <a:close/>
                  <a:moveTo>
                    <a:pt x="1073" y="2776"/>
                  </a:moveTo>
                  <a:cubicBezTo>
                    <a:pt x="1036" y="2708"/>
                    <a:pt x="1036" y="2708"/>
                    <a:pt x="1036" y="2708"/>
                  </a:cubicBezTo>
                  <a:cubicBezTo>
                    <a:pt x="1036" y="2641"/>
                    <a:pt x="1036" y="2641"/>
                    <a:pt x="1036" y="2641"/>
                  </a:cubicBezTo>
                  <a:cubicBezTo>
                    <a:pt x="1036" y="2641"/>
                    <a:pt x="1036" y="2641"/>
                    <a:pt x="1036" y="2641"/>
                  </a:cubicBezTo>
                  <a:cubicBezTo>
                    <a:pt x="999" y="2573"/>
                    <a:pt x="999" y="2573"/>
                    <a:pt x="999" y="2573"/>
                  </a:cubicBezTo>
                  <a:cubicBezTo>
                    <a:pt x="999" y="2573"/>
                    <a:pt x="999" y="2573"/>
                    <a:pt x="999" y="2573"/>
                  </a:cubicBezTo>
                  <a:cubicBezTo>
                    <a:pt x="1036" y="2505"/>
                    <a:pt x="1036" y="2505"/>
                    <a:pt x="1036" y="2505"/>
                  </a:cubicBezTo>
                  <a:cubicBezTo>
                    <a:pt x="1036" y="2438"/>
                    <a:pt x="1036" y="2438"/>
                    <a:pt x="1036" y="2438"/>
                  </a:cubicBezTo>
                  <a:cubicBezTo>
                    <a:pt x="1110" y="2438"/>
                    <a:pt x="1110" y="2438"/>
                    <a:pt x="1110" y="2438"/>
                  </a:cubicBezTo>
                  <a:cubicBezTo>
                    <a:pt x="1110" y="2438"/>
                    <a:pt x="1110" y="2438"/>
                    <a:pt x="1110" y="2438"/>
                  </a:cubicBezTo>
                  <a:cubicBezTo>
                    <a:pt x="1147" y="2438"/>
                    <a:pt x="1147" y="2438"/>
                    <a:pt x="1147" y="2438"/>
                  </a:cubicBezTo>
                  <a:cubicBezTo>
                    <a:pt x="1147" y="2505"/>
                    <a:pt x="1147" y="2505"/>
                    <a:pt x="1147" y="2505"/>
                  </a:cubicBezTo>
                  <a:cubicBezTo>
                    <a:pt x="1184" y="2505"/>
                    <a:pt x="1184" y="2505"/>
                    <a:pt x="1184" y="2505"/>
                  </a:cubicBezTo>
                  <a:cubicBezTo>
                    <a:pt x="1221" y="2505"/>
                    <a:pt x="1221" y="2505"/>
                    <a:pt x="1221" y="2505"/>
                  </a:cubicBezTo>
                  <a:cubicBezTo>
                    <a:pt x="1221" y="2505"/>
                    <a:pt x="1221" y="2505"/>
                    <a:pt x="1221" y="2505"/>
                  </a:cubicBezTo>
                  <a:cubicBezTo>
                    <a:pt x="1258" y="2438"/>
                    <a:pt x="1258" y="2438"/>
                    <a:pt x="1258" y="2438"/>
                  </a:cubicBezTo>
                  <a:cubicBezTo>
                    <a:pt x="1221" y="2438"/>
                    <a:pt x="1221" y="2438"/>
                    <a:pt x="1221" y="2438"/>
                  </a:cubicBezTo>
                  <a:cubicBezTo>
                    <a:pt x="1184" y="2438"/>
                    <a:pt x="1184" y="2438"/>
                    <a:pt x="1184" y="2438"/>
                  </a:cubicBezTo>
                  <a:cubicBezTo>
                    <a:pt x="1110" y="2302"/>
                    <a:pt x="1110" y="2302"/>
                    <a:pt x="1110" y="2302"/>
                  </a:cubicBezTo>
                  <a:cubicBezTo>
                    <a:pt x="1036" y="2302"/>
                    <a:pt x="1036" y="2302"/>
                    <a:pt x="1036" y="2302"/>
                  </a:cubicBezTo>
                  <a:cubicBezTo>
                    <a:pt x="999" y="2302"/>
                    <a:pt x="999" y="2302"/>
                    <a:pt x="999" y="2302"/>
                  </a:cubicBezTo>
                  <a:cubicBezTo>
                    <a:pt x="925" y="2438"/>
                    <a:pt x="925" y="2438"/>
                    <a:pt x="925" y="2438"/>
                  </a:cubicBezTo>
                  <a:cubicBezTo>
                    <a:pt x="925" y="2505"/>
                    <a:pt x="925" y="2505"/>
                    <a:pt x="925" y="2505"/>
                  </a:cubicBezTo>
                  <a:cubicBezTo>
                    <a:pt x="888" y="2505"/>
                    <a:pt x="888" y="2505"/>
                    <a:pt x="888" y="2505"/>
                  </a:cubicBezTo>
                  <a:cubicBezTo>
                    <a:pt x="814" y="2573"/>
                    <a:pt x="814" y="2573"/>
                    <a:pt x="814" y="2573"/>
                  </a:cubicBezTo>
                  <a:cubicBezTo>
                    <a:pt x="814" y="2708"/>
                    <a:pt x="814" y="2708"/>
                    <a:pt x="814" y="2708"/>
                  </a:cubicBezTo>
                  <a:cubicBezTo>
                    <a:pt x="851" y="2708"/>
                    <a:pt x="851" y="2708"/>
                    <a:pt x="851" y="2708"/>
                  </a:cubicBezTo>
                  <a:cubicBezTo>
                    <a:pt x="888" y="2708"/>
                    <a:pt x="888" y="2708"/>
                    <a:pt x="888" y="2708"/>
                  </a:cubicBezTo>
                  <a:cubicBezTo>
                    <a:pt x="925" y="2708"/>
                    <a:pt x="925" y="2708"/>
                    <a:pt x="925" y="2708"/>
                  </a:cubicBezTo>
                  <a:cubicBezTo>
                    <a:pt x="925" y="2776"/>
                    <a:pt x="925" y="2776"/>
                    <a:pt x="925" y="2776"/>
                  </a:cubicBezTo>
                  <a:cubicBezTo>
                    <a:pt x="962" y="2776"/>
                    <a:pt x="962" y="2776"/>
                    <a:pt x="962" y="2776"/>
                  </a:cubicBezTo>
                  <a:cubicBezTo>
                    <a:pt x="962" y="2708"/>
                    <a:pt x="962" y="2708"/>
                    <a:pt x="962" y="2708"/>
                  </a:cubicBezTo>
                  <a:cubicBezTo>
                    <a:pt x="962" y="2708"/>
                    <a:pt x="962" y="2708"/>
                    <a:pt x="962" y="2708"/>
                  </a:cubicBezTo>
                  <a:cubicBezTo>
                    <a:pt x="999" y="2708"/>
                    <a:pt x="999" y="2708"/>
                    <a:pt x="999" y="2708"/>
                  </a:cubicBezTo>
                  <a:cubicBezTo>
                    <a:pt x="999" y="2708"/>
                    <a:pt x="999" y="2708"/>
                    <a:pt x="999" y="2708"/>
                  </a:cubicBezTo>
                  <a:cubicBezTo>
                    <a:pt x="1036" y="2776"/>
                    <a:pt x="1036" y="2776"/>
                    <a:pt x="1036" y="2776"/>
                  </a:cubicBezTo>
                  <a:cubicBezTo>
                    <a:pt x="1073" y="2844"/>
                    <a:pt x="1073" y="2844"/>
                    <a:pt x="1073" y="2844"/>
                  </a:cubicBezTo>
                  <a:cubicBezTo>
                    <a:pt x="1073" y="2776"/>
                    <a:pt x="1073" y="2776"/>
                    <a:pt x="1073" y="2776"/>
                  </a:cubicBezTo>
                  <a:close/>
                  <a:moveTo>
                    <a:pt x="1332" y="1964"/>
                  </a:moveTo>
                  <a:cubicBezTo>
                    <a:pt x="1332" y="1964"/>
                    <a:pt x="1332" y="1964"/>
                    <a:pt x="1332" y="1964"/>
                  </a:cubicBezTo>
                  <a:cubicBezTo>
                    <a:pt x="1368" y="1896"/>
                    <a:pt x="1368" y="1896"/>
                    <a:pt x="1368" y="1896"/>
                  </a:cubicBezTo>
                  <a:cubicBezTo>
                    <a:pt x="1368" y="1896"/>
                    <a:pt x="1368" y="1896"/>
                    <a:pt x="1368" y="1896"/>
                  </a:cubicBezTo>
                  <a:cubicBezTo>
                    <a:pt x="1368" y="1964"/>
                    <a:pt x="1368" y="1964"/>
                    <a:pt x="1368" y="1964"/>
                  </a:cubicBezTo>
                  <a:cubicBezTo>
                    <a:pt x="1368" y="1964"/>
                    <a:pt x="1368" y="1964"/>
                    <a:pt x="1368" y="1964"/>
                  </a:cubicBezTo>
                  <a:cubicBezTo>
                    <a:pt x="1368" y="2031"/>
                    <a:pt x="1368" y="2031"/>
                    <a:pt x="1368" y="2031"/>
                  </a:cubicBezTo>
                  <a:cubicBezTo>
                    <a:pt x="1332" y="2031"/>
                    <a:pt x="1332" y="2031"/>
                    <a:pt x="1332" y="2031"/>
                  </a:cubicBezTo>
                  <a:cubicBezTo>
                    <a:pt x="1332" y="2031"/>
                    <a:pt x="1332" y="1964"/>
                    <a:pt x="1332" y="1964"/>
                  </a:cubicBezTo>
                  <a:close/>
                  <a:moveTo>
                    <a:pt x="1258" y="3047"/>
                  </a:moveTo>
                  <a:cubicBezTo>
                    <a:pt x="1258" y="3047"/>
                    <a:pt x="1258" y="3047"/>
                    <a:pt x="1258" y="3047"/>
                  </a:cubicBezTo>
                  <a:cubicBezTo>
                    <a:pt x="1295" y="3047"/>
                    <a:pt x="1295" y="3047"/>
                    <a:pt x="1295" y="3047"/>
                  </a:cubicBezTo>
                  <a:cubicBezTo>
                    <a:pt x="1295" y="3047"/>
                    <a:pt x="1295" y="3047"/>
                    <a:pt x="1295" y="3047"/>
                  </a:cubicBezTo>
                  <a:cubicBezTo>
                    <a:pt x="1295" y="2979"/>
                    <a:pt x="1295" y="2979"/>
                    <a:pt x="1295" y="2979"/>
                  </a:cubicBezTo>
                  <a:cubicBezTo>
                    <a:pt x="1295" y="2979"/>
                    <a:pt x="1295" y="2979"/>
                    <a:pt x="1295" y="2979"/>
                  </a:cubicBezTo>
                  <a:cubicBezTo>
                    <a:pt x="1332" y="2979"/>
                    <a:pt x="1332" y="2979"/>
                    <a:pt x="1332" y="2979"/>
                  </a:cubicBezTo>
                  <a:cubicBezTo>
                    <a:pt x="1332" y="2912"/>
                    <a:pt x="1332" y="2912"/>
                    <a:pt x="1332" y="2912"/>
                  </a:cubicBezTo>
                  <a:cubicBezTo>
                    <a:pt x="1368" y="2844"/>
                    <a:pt x="1368" y="2844"/>
                    <a:pt x="1368" y="2844"/>
                  </a:cubicBezTo>
                  <a:cubicBezTo>
                    <a:pt x="1332" y="2776"/>
                    <a:pt x="1332" y="2776"/>
                    <a:pt x="1332" y="2776"/>
                  </a:cubicBezTo>
                  <a:cubicBezTo>
                    <a:pt x="1332" y="2776"/>
                    <a:pt x="1332" y="2776"/>
                    <a:pt x="1332" y="2776"/>
                  </a:cubicBezTo>
                  <a:cubicBezTo>
                    <a:pt x="1332" y="2708"/>
                    <a:pt x="1332" y="2708"/>
                    <a:pt x="1332" y="2708"/>
                  </a:cubicBezTo>
                  <a:cubicBezTo>
                    <a:pt x="1332" y="2708"/>
                    <a:pt x="1332" y="2708"/>
                    <a:pt x="1332" y="2708"/>
                  </a:cubicBezTo>
                  <a:cubicBezTo>
                    <a:pt x="1368" y="2708"/>
                    <a:pt x="1368" y="2708"/>
                    <a:pt x="1368" y="2708"/>
                  </a:cubicBezTo>
                  <a:cubicBezTo>
                    <a:pt x="1442" y="2708"/>
                    <a:pt x="1442" y="2708"/>
                    <a:pt x="1442" y="2708"/>
                  </a:cubicBezTo>
                  <a:cubicBezTo>
                    <a:pt x="1442" y="2708"/>
                    <a:pt x="1442" y="2708"/>
                    <a:pt x="1442" y="2708"/>
                  </a:cubicBezTo>
                  <a:cubicBezTo>
                    <a:pt x="1442" y="2641"/>
                    <a:pt x="1442" y="2641"/>
                    <a:pt x="1442" y="2641"/>
                  </a:cubicBezTo>
                  <a:cubicBezTo>
                    <a:pt x="1442" y="2641"/>
                    <a:pt x="1442" y="2641"/>
                    <a:pt x="1442" y="2641"/>
                  </a:cubicBezTo>
                  <a:cubicBezTo>
                    <a:pt x="1405" y="2641"/>
                    <a:pt x="1405" y="2641"/>
                    <a:pt x="1405" y="2641"/>
                  </a:cubicBezTo>
                  <a:cubicBezTo>
                    <a:pt x="1405" y="2573"/>
                    <a:pt x="1405" y="2573"/>
                    <a:pt x="1405" y="2573"/>
                  </a:cubicBezTo>
                  <a:cubicBezTo>
                    <a:pt x="1405" y="2573"/>
                    <a:pt x="1405" y="2573"/>
                    <a:pt x="1405" y="2573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42" y="2505"/>
                    <a:pt x="1442" y="2505"/>
                    <a:pt x="1442" y="2505"/>
                  </a:cubicBezTo>
                  <a:cubicBezTo>
                    <a:pt x="1442" y="2573"/>
                    <a:pt x="1442" y="2573"/>
                    <a:pt x="1442" y="2573"/>
                  </a:cubicBezTo>
                  <a:cubicBezTo>
                    <a:pt x="1479" y="2505"/>
                    <a:pt x="1479" y="2505"/>
                    <a:pt x="1479" y="2505"/>
                  </a:cubicBezTo>
                  <a:cubicBezTo>
                    <a:pt x="1479" y="2505"/>
                    <a:pt x="1479" y="2505"/>
                    <a:pt x="1479" y="2505"/>
                  </a:cubicBezTo>
                  <a:cubicBezTo>
                    <a:pt x="1516" y="2438"/>
                    <a:pt x="1516" y="2438"/>
                    <a:pt x="1516" y="2438"/>
                  </a:cubicBezTo>
                  <a:cubicBezTo>
                    <a:pt x="1516" y="2438"/>
                    <a:pt x="1516" y="2438"/>
                    <a:pt x="1516" y="2438"/>
                  </a:cubicBezTo>
                  <a:cubicBezTo>
                    <a:pt x="1516" y="2370"/>
                    <a:pt x="1516" y="2370"/>
                    <a:pt x="1516" y="2370"/>
                  </a:cubicBezTo>
                  <a:cubicBezTo>
                    <a:pt x="1516" y="2370"/>
                    <a:pt x="1516" y="2370"/>
                    <a:pt x="1516" y="2370"/>
                  </a:cubicBezTo>
                  <a:cubicBezTo>
                    <a:pt x="1479" y="2302"/>
                    <a:pt x="1479" y="2302"/>
                    <a:pt x="1479" y="2302"/>
                  </a:cubicBezTo>
                  <a:cubicBezTo>
                    <a:pt x="1479" y="2302"/>
                    <a:pt x="1479" y="2302"/>
                    <a:pt x="1479" y="2302"/>
                  </a:cubicBezTo>
                  <a:cubicBezTo>
                    <a:pt x="1442" y="2234"/>
                    <a:pt x="1442" y="2234"/>
                    <a:pt x="1442" y="2234"/>
                  </a:cubicBezTo>
                  <a:cubicBezTo>
                    <a:pt x="1405" y="2302"/>
                    <a:pt x="1405" y="2302"/>
                    <a:pt x="1405" y="2302"/>
                  </a:cubicBezTo>
                  <a:cubicBezTo>
                    <a:pt x="1405" y="2370"/>
                    <a:pt x="1405" y="2370"/>
                    <a:pt x="1405" y="2370"/>
                  </a:cubicBezTo>
                  <a:cubicBezTo>
                    <a:pt x="1368" y="2370"/>
                    <a:pt x="1368" y="2370"/>
                    <a:pt x="1368" y="2370"/>
                  </a:cubicBezTo>
                  <a:cubicBezTo>
                    <a:pt x="1368" y="2370"/>
                    <a:pt x="1368" y="2370"/>
                    <a:pt x="1368" y="2370"/>
                  </a:cubicBezTo>
                  <a:cubicBezTo>
                    <a:pt x="1368" y="2302"/>
                    <a:pt x="1368" y="2302"/>
                    <a:pt x="1368" y="2302"/>
                  </a:cubicBezTo>
                  <a:cubicBezTo>
                    <a:pt x="1405" y="2234"/>
                    <a:pt x="1405" y="2234"/>
                    <a:pt x="1405" y="2234"/>
                  </a:cubicBezTo>
                  <a:cubicBezTo>
                    <a:pt x="1405" y="2167"/>
                    <a:pt x="1405" y="2167"/>
                    <a:pt x="1405" y="2167"/>
                  </a:cubicBezTo>
                  <a:cubicBezTo>
                    <a:pt x="1405" y="2099"/>
                    <a:pt x="1405" y="2099"/>
                    <a:pt x="1405" y="2099"/>
                  </a:cubicBezTo>
                  <a:cubicBezTo>
                    <a:pt x="1405" y="2099"/>
                    <a:pt x="1405" y="2099"/>
                    <a:pt x="1405" y="2099"/>
                  </a:cubicBezTo>
                  <a:cubicBezTo>
                    <a:pt x="1368" y="2167"/>
                    <a:pt x="1368" y="2167"/>
                    <a:pt x="1368" y="2167"/>
                  </a:cubicBezTo>
                  <a:cubicBezTo>
                    <a:pt x="1368" y="2234"/>
                    <a:pt x="1368" y="2234"/>
                    <a:pt x="1368" y="2234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368" y="2167"/>
                    <a:pt x="1368" y="2167"/>
                    <a:pt x="1368" y="2167"/>
                  </a:cubicBezTo>
                  <a:cubicBezTo>
                    <a:pt x="1332" y="2167"/>
                    <a:pt x="1332" y="2167"/>
                    <a:pt x="1332" y="2167"/>
                  </a:cubicBezTo>
                  <a:cubicBezTo>
                    <a:pt x="1332" y="2167"/>
                    <a:pt x="1332" y="2167"/>
                    <a:pt x="1332" y="2167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295" y="2234"/>
                    <a:pt x="1295" y="2234"/>
                    <a:pt x="1295" y="2234"/>
                  </a:cubicBezTo>
                  <a:cubicBezTo>
                    <a:pt x="1295" y="2302"/>
                    <a:pt x="1295" y="2302"/>
                    <a:pt x="1295" y="2302"/>
                  </a:cubicBezTo>
                  <a:cubicBezTo>
                    <a:pt x="1295" y="2302"/>
                    <a:pt x="1295" y="2302"/>
                    <a:pt x="1295" y="2302"/>
                  </a:cubicBezTo>
                  <a:cubicBezTo>
                    <a:pt x="1332" y="2302"/>
                    <a:pt x="1332" y="2302"/>
                    <a:pt x="1332" y="2302"/>
                  </a:cubicBezTo>
                  <a:cubicBezTo>
                    <a:pt x="1332" y="2302"/>
                    <a:pt x="1332" y="2302"/>
                    <a:pt x="1332" y="2302"/>
                  </a:cubicBezTo>
                  <a:cubicBezTo>
                    <a:pt x="1332" y="2370"/>
                    <a:pt x="1332" y="2370"/>
                    <a:pt x="1332" y="2370"/>
                  </a:cubicBezTo>
                  <a:cubicBezTo>
                    <a:pt x="1332" y="2370"/>
                    <a:pt x="1332" y="2370"/>
                    <a:pt x="1332" y="2370"/>
                  </a:cubicBezTo>
                  <a:cubicBezTo>
                    <a:pt x="1295" y="2438"/>
                    <a:pt x="1295" y="2438"/>
                    <a:pt x="1295" y="2438"/>
                  </a:cubicBezTo>
                  <a:cubicBezTo>
                    <a:pt x="1295" y="2438"/>
                    <a:pt x="1295" y="2438"/>
                    <a:pt x="1295" y="2438"/>
                  </a:cubicBezTo>
                  <a:cubicBezTo>
                    <a:pt x="1295" y="2505"/>
                    <a:pt x="1295" y="2505"/>
                    <a:pt x="1295" y="2505"/>
                  </a:cubicBezTo>
                  <a:cubicBezTo>
                    <a:pt x="1258" y="2505"/>
                    <a:pt x="1258" y="2505"/>
                    <a:pt x="1258" y="2505"/>
                  </a:cubicBezTo>
                  <a:cubicBezTo>
                    <a:pt x="1258" y="2573"/>
                    <a:pt x="1258" y="2573"/>
                    <a:pt x="1258" y="2573"/>
                  </a:cubicBezTo>
                  <a:cubicBezTo>
                    <a:pt x="1221" y="2573"/>
                    <a:pt x="1221" y="2573"/>
                    <a:pt x="1221" y="2573"/>
                  </a:cubicBezTo>
                  <a:cubicBezTo>
                    <a:pt x="1184" y="2573"/>
                    <a:pt x="1184" y="2573"/>
                    <a:pt x="1184" y="2573"/>
                  </a:cubicBezTo>
                  <a:cubicBezTo>
                    <a:pt x="1147" y="2573"/>
                    <a:pt x="1147" y="2573"/>
                    <a:pt x="1147" y="2573"/>
                  </a:cubicBezTo>
                  <a:cubicBezTo>
                    <a:pt x="1110" y="2573"/>
                    <a:pt x="1110" y="2573"/>
                    <a:pt x="1110" y="2573"/>
                  </a:cubicBezTo>
                  <a:cubicBezTo>
                    <a:pt x="1110" y="2505"/>
                    <a:pt x="1110" y="2505"/>
                    <a:pt x="1110" y="2505"/>
                  </a:cubicBezTo>
                  <a:cubicBezTo>
                    <a:pt x="1073" y="2573"/>
                    <a:pt x="1073" y="2573"/>
                    <a:pt x="1073" y="2573"/>
                  </a:cubicBezTo>
                  <a:cubicBezTo>
                    <a:pt x="1073" y="2573"/>
                    <a:pt x="1073" y="2573"/>
                    <a:pt x="1073" y="2573"/>
                  </a:cubicBezTo>
                  <a:cubicBezTo>
                    <a:pt x="1073" y="2641"/>
                    <a:pt x="1073" y="2641"/>
                    <a:pt x="1073" y="2641"/>
                  </a:cubicBezTo>
                  <a:cubicBezTo>
                    <a:pt x="1073" y="2641"/>
                    <a:pt x="1073" y="2641"/>
                    <a:pt x="1073" y="2641"/>
                  </a:cubicBezTo>
                  <a:cubicBezTo>
                    <a:pt x="1110" y="2641"/>
                    <a:pt x="1110" y="2641"/>
                    <a:pt x="1110" y="2641"/>
                  </a:cubicBezTo>
                  <a:cubicBezTo>
                    <a:pt x="1147" y="2641"/>
                    <a:pt x="1147" y="2641"/>
                    <a:pt x="1147" y="2641"/>
                  </a:cubicBezTo>
                  <a:cubicBezTo>
                    <a:pt x="1147" y="2641"/>
                    <a:pt x="1147" y="2641"/>
                    <a:pt x="1147" y="2641"/>
                  </a:cubicBezTo>
                  <a:cubicBezTo>
                    <a:pt x="1147" y="2708"/>
                    <a:pt x="1147" y="2708"/>
                    <a:pt x="1147" y="2708"/>
                  </a:cubicBezTo>
                  <a:cubicBezTo>
                    <a:pt x="1184" y="2708"/>
                    <a:pt x="1184" y="2708"/>
                    <a:pt x="1184" y="2708"/>
                  </a:cubicBezTo>
                  <a:cubicBezTo>
                    <a:pt x="1184" y="2776"/>
                    <a:pt x="1184" y="2776"/>
                    <a:pt x="1184" y="2776"/>
                  </a:cubicBezTo>
                  <a:cubicBezTo>
                    <a:pt x="1184" y="2776"/>
                    <a:pt x="1184" y="2776"/>
                    <a:pt x="1184" y="2776"/>
                  </a:cubicBezTo>
                  <a:cubicBezTo>
                    <a:pt x="1147" y="2776"/>
                    <a:pt x="1147" y="2776"/>
                    <a:pt x="1147" y="2776"/>
                  </a:cubicBezTo>
                  <a:cubicBezTo>
                    <a:pt x="1110" y="2776"/>
                    <a:pt x="1110" y="2776"/>
                    <a:pt x="1110" y="2776"/>
                  </a:cubicBezTo>
                  <a:cubicBezTo>
                    <a:pt x="1110" y="2912"/>
                    <a:pt x="1110" y="2912"/>
                    <a:pt x="1110" y="2912"/>
                  </a:cubicBezTo>
                  <a:cubicBezTo>
                    <a:pt x="1147" y="2979"/>
                    <a:pt x="1147" y="2979"/>
                    <a:pt x="1147" y="2979"/>
                  </a:cubicBezTo>
                  <a:cubicBezTo>
                    <a:pt x="1147" y="2979"/>
                    <a:pt x="1147" y="2979"/>
                    <a:pt x="1147" y="2979"/>
                  </a:cubicBezTo>
                  <a:cubicBezTo>
                    <a:pt x="1147" y="3047"/>
                    <a:pt x="1147" y="3047"/>
                    <a:pt x="1147" y="3047"/>
                  </a:cubicBezTo>
                  <a:cubicBezTo>
                    <a:pt x="1147" y="3047"/>
                    <a:pt x="1147" y="3047"/>
                    <a:pt x="1147" y="3047"/>
                  </a:cubicBezTo>
                  <a:cubicBezTo>
                    <a:pt x="1184" y="3047"/>
                    <a:pt x="1184" y="3047"/>
                    <a:pt x="1184" y="3047"/>
                  </a:cubicBezTo>
                  <a:cubicBezTo>
                    <a:pt x="1221" y="2979"/>
                    <a:pt x="1221" y="2979"/>
                    <a:pt x="1221" y="2979"/>
                  </a:cubicBezTo>
                  <a:cubicBezTo>
                    <a:pt x="1221" y="2912"/>
                    <a:pt x="1221" y="2912"/>
                    <a:pt x="1221" y="2912"/>
                  </a:cubicBezTo>
                  <a:cubicBezTo>
                    <a:pt x="1221" y="2912"/>
                    <a:pt x="1221" y="2912"/>
                    <a:pt x="1221" y="2912"/>
                  </a:cubicBezTo>
                  <a:cubicBezTo>
                    <a:pt x="1258" y="2979"/>
                    <a:pt x="1258" y="2979"/>
                    <a:pt x="1258" y="2979"/>
                  </a:cubicBezTo>
                  <a:cubicBezTo>
                    <a:pt x="1258" y="3047"/>
                    <a:pt x="1258" y="3047"/>
                    <a:pt x="1258" y="3047"/>
                  </a:cubicBezTo>
                  <a:close/>
                  <a:moveTo>
                    <a:pt x="1479" y="2979"/>
                  </a:moveTo>
                  <a:cubicBezTo>
                    <a:pt x="1479" y="2912"/>
                    <a:pt x="1479" y="2912"/>
                    <a:pt x="1479" y="2912"/>
                  </a:cubicBezTo>
                  <a:cubicBezTo>
                    <a:pt x="1479" y="2912"/>
                    <a:pt x="1479" y="2912"/>
                    <a:pt x="1479" y="2912"/>
                  </a:cubicBezTo>
                  <a:cubicBezTo>
                    <a:pt x="1479" y="2844"/>
                    <a:pt x="1479" y="2844"/>
                    <a:pt x="1479" y="2844"/>
                  </a:cubicBezTo>
                  <a:cubicBezTo>
                    <a:pt x="1442" y="2844"/>
                    <a:pt x="1442" y="2844"/>
                    <a:pt x="1442" y="2844"/>
                  </a:cubicBezTo>
                  <a:cubicBezTo>
                    <a:pt x="1405" y="2776"/>
                    <a:pt x="1405" y="2776"/>
                    <a:pt x="1405" y="2776"/>
                  </a:cubicBezTo>
                  <a:cubicBezTo>
                    <a:pt x="1405" y="2844"/>
                    <a:pt x="1405" y="2844"/>
                    <a:pt x="1405" y="2844"/>
                  </a:cubicBezTo>
                  <a:cubicBezTo>
                    <a:pt x="1405" y="2912"/>
                    <a:pt x="1405" y="2912"/>
                    <a:pt x="1405" y="2912"/>
                  </a:cubicBezTo>
                  <a:cubicBezTo>
                    <a:pt x="1405" y="2912"/>
                    <a:pt x="1405" y="2912"/>
                    <a:pt x="1405" y="2912"/>
                  </a:cubicBezTo>
                  <a:cubicBezTo>
                    <a:pt x="1479" y="2979"/>
                    <a:pt x="1479" y="2979"/>
                    <a:pt x="1479" y="2979"/>
                  </a:cubicBezTo>
                  <a:close/>
                  <a:moveTo>
                    <a:pt x="1516" y="3115"/>
                  </a:moveTo>
                  <a:cubicBezTo>
                    <a:pt x="1516" y="3115"/>
                    <a:pt x="1553" y="3115"/>
                    <a:pt x="1553" y="3115"/>
                  </a:cubicBezTo>
                  <a:cubicBezTo>
                    <a:pt x="1553" y="3115"/>
                    <a:pt x="1553" y="3115"/>
                    <a:pt x="1553" y="3115"/>
                  </a:cubicBezTo>
                  <a:cubicBezTo>
                    <a:pt x="1627" y="3115"/>
                    <a:pt x="1627" y="3115"/>
                    <a:pt x="1627" y="3115"/>
                  </a:cubicBezTo>
                  <a:cubicBezTo>
                    <a:pt x="1627" y="3047"/>
                    <a:pt x="1627" y="3047"/>
                    <a:pt x="1627" y="3047"/>
                  </a:cubicBezTo>
                  <a:cubicBezTo>
                    <a:pt x="1627" y="3047"/>
                    <a:pt x="1627" y="3047"/>
                    <a:pt x="1627" y="3047"/>
                  </a:cubicBezTo>
                  <a:cubicBezTo>
                    <a:pt x="1590" y="2979"/>
                    <a:pt x="1590" y="2979"/>
                    <a:pt x="1590" y="2979"/>
                  </a:cubicBezTo>
                  <a:cubicBezTo>
                    <a:pt x="1590" y="2979"/>
                    <a:pt x="1590" y="2979"/>
                    <a:pt x="1590" y="2979"/>
                  </a:cubicBezTo>
                  <a:cubicBezTo>
                    <a:pt x="1553" y="2844"/>
                    <a:pt x="1553" y="2844"/>
                    <a:pt x="1553" y="2844"/>
                  </a:cubicBezTo>
                  <a:cubicBezTo>
                    <a:pt x="1553" y="2912"/>
                    <a:pt x="1553" y="2912"/>
                    <a:pt x="1553" y="2912"/>
                  </a:cubicBezTo>
                  <a:cubicBezTo>
                    <a:pt x="1553" y="2979"/>
                    <a:pt x="1553" y="2979"/>
                    <a:pt x="1553" y="2979"/>
                  </a:cubicBezTo>
                  <a:cubicBezTo>
                    <a:pt x="1516" y="3047"/>
                    <a:pt x="1516" y="3047"/>
                    <a:pt x="1516" y="3047"/>
                  </a:cubicBezTo>
                  <a:cubicBezTo>
                    <a:pt x="1479" y="3047"/>
                    <a:pt x="1479" y="3047"/>
                    <a:pt x="1479" y="3047"/>
                  </a:cubicBezTo>
                  <a:cubicBezTo>
                    <a:pt x="1479" y="3047"/>
                    <a:pt x="1479" y="3047"/>
                    <a:pt x="1479" y="3047"/>
                  </a:cubicBezTo>
                  <a:cubicBezTo>
                    <a:pt x="1516" y="3047"/>
                    <a:pt x="1516" y="3047"/>
                    <a:pt x="1516" y="3047"/>
                  </a:cubicBezTo>
                  <a:cubicBezTo>
                    <a:pt x="1516" y="3115"/>
                    <a:pt x="1516" y="3115"/>
                    <a:pt x="1516" y="3115"/>
                  </a:cubicBezTo>
                  <a:close/>
                  <a:moveTo>
                    <a:pt x="1923" y="1219"/>
                  </a:moveTo>
                  <a:cubicBezTo>
                    <a:pt x="1960" y="1151"/>
                    <a:pt x="1960" y="1151"/>
                    <a:pt x="1960" y="1151"/>
                  </a:cubicBezTo>
                  <a:cubicBezTo>
                    <a:pt x="1997" y="1151"/>
                    <a:pt x="1997" y="1151"/>
                    <a:pt x="1997" y="1151"/>
                  </a:cubicBezTo>
                  <a:cubicBezTo>
                    <a:pt x="1997" y="1151"/>
                    <a:pt x="1997" y="1151"/>
                    <a:pt x="1997" y="1151"/>
                  </a:cubicBezTo>
                  <a:cubicBezTo>
                    <a:pt x="2034" y="1083"/>
                    <a:pt x="2034" y="1083"/>
                    <a:pt x="2034" y="1083"/>
                  </a:cubicBezTo>
                  <a:cubicBezTo>
                    <a:pt x="1997" y="1083"/>
                    <a:pt x="1997" y="1083"/>
                    <a:pt x="1997" y="1083"/>
                  </a:cubicBezTo>
                  <a:cubicBezTo>
                    <a:pt x="1997" y="1016"/>
                    <a:pt x="1997" y="1016"/>
                    <a:pt x="1997" y="1016"/>
                  </a:cubicBezTo>
                  <a:cubicBezTo>
                    <a:pt x="1997" y="1016"/>
                    <a:pt x="1997" y="1016"/>
                    <a:pt x="1997" y="1016"/>
                  </a:cubicBezTo>
                  <a:cubicBezTo>
                    <a:pt x="1960" y="1016"/>
                    <a:pt x="1960" y="1016"/>
                    <a:pt x="1960" y="1016"/>
                  </a:cubicBezTo>
                  <a:cubicBezTo>
                    <a:pt x="1923" y="1016"/>
                    <a:pt x="1923" y="1016"/>
                    <a:pt x="1923" y="1016"/>
                  </a:cubicBezTo>
                  <a:cubicBezTo>
                    <a:pt x="1886" y="1083"/>
                    <a:pt x="1886" y="1083"/>
                    <a:pt x="1886" y="1083"/>
                  </a:cubicBezTo>
                  <a:cubicBezTo>
                    <a:pt x="1886" y="1083"/>
                    <a:pt x="1886" y="1083"/>
                    <a:pt x="1886" y="1083"/>
                  </a:cubicBezTo>
                  <a:cubicBezTo>
                    <a:pt x="1923" y="1151"/>
                    <a:pt x="1923" y="1151"/>
                    <a:pt x="1923" y="1151"/>
                  </a:cubicBezTo>
                  <a:cubicBezTo>
                    <a:pt x="1923" y="1151"/>
                    <a:pt x="1923" y="1151"/>
                    <a:pt x="1923" y="1151"/>
                  </a:cubicBezTo>
                  <a:cubicBezTo>
                    <a:pt x="1923" y="1151"/>
                    <a:pt x="1923" y="1219"/>
                    <a:pt x="1923" y="1219"/>
                  </a:cubicBezTo>
                  <a:close/>
                  <a:moveTo>
                    <a:pt x="1960" y="1287"/>
                  </a:moveTo>
                  <a:cubicBezTo>
                    <a:pt x="1960" y="1287"/>
                    <a:pt x="1960" y="1287"/>
                    <a:pt x="1960" y="1287"/>
                  </a:cubicBezTo>
                  <a:cubicBezTo>
                    <a:pt x="1997" y="1219"/>
                    <a:pt x="1997" y="1219"/>
                    <a:pt x="1997" y="1219"/>
                  </a:cubicBezTo>
                  <a:cubicBezTo>
                    <a:pt x="1997" y="1287"/>
                    <a:pt x="1997" y="1287"/>
                    <a:pt x="1997" y="1287"/>
                  </a:cubicBezTo>
                  <a:cubicBezTo>
                    <a:pt x="1960" y="1287"/>
                    <a:pt x="1960" y="1287"/>
                    <a:pt x="1960" y="1287"/>
                  </a:cubicBezTo>
                  <a:close/>
                  <a:moveTo>
                    <a:pt x="1997" y="1490"/>
                  </a:moveTo>
                  <a:cubicBezTo>
                    <a:pt x="1997" y="1422"/>
                    <a:pt x="1997" y="1422"/>
                    <a:pt x="1997" y="1422"/>
                  </a:cubicBezTo>
                  <a:cubicBezTo>
                    <a:pt x="1997" y="1422"/>
                    <a:pt x="1997" y="1422"/>
                    <a:pt x="1997" y="1422"/>
                  </a:cubicBezTo>
                  <a:cubicBezTo>
                    <a:pt x="2034" y="1354"/>
                    <a:pt x="2034" y="1354"/>
                    <a:pt x="2034" y="1354"/>
                  </a:cubicBezTo>
                  <a:cubicBezTo>
                    <a:pt x="1997" y="1354"/>
                    <a:pt x="1997" y="1354"/>
                    <a:pt x="1997" y="1354"/>
                  </a:cubicBezTo>
                  <a:cubicBezTo>
                    <a:pt x="1997" y="1354"/>
                    <a:pt x="1997" y="1354"/>
                    <a:pt x="1997" y="1354"/>
                  </a:cubicBezTo>
                  <a:cubicBezTo>
                    <a:pt x="1960" y="1354"/>
                    <a:pt x="1960" y="1354"/>
                    <a:pt x="1960" y="1354"/>
                  </a:cubicBezTo>
                  <a:cubicBezTo>
                    <a:pt x="1960" y="1354"/>
                    <a:pt x="1960" y="1354"/>
                    <a:pt x="1960" y="1354"/>
                  </a:cubicBezTo>
                  <a:cubicBezTo>
                    <a:pt x="1923" y="1354"/>
                    <a:pt x="1923" y="1354"/>
                    <a:pt x="1923" y="1354"/>
                  </a:cubicBezTo>
                  <a:cubicBezTo>
                    <a:pt x="1886" y="1354"/>
                    <a:pt x="1886" y="1354"/>
                    <a:pt x="1886" y="1354"/>
                  </a:cubicBezTo>
                  <a:cubicBezTo>
                    <a:pt x="1849" y="1422"/>
                    <a:pt x="1849" y="1422"/>
                    <a:pt x="1849" y="1422"/>
                  </a:cubicBezTo>
                  <a:cubicBezTo>
                    <a:pt x="1849" y="1422"/>
                    <a:pt x="1849" y="1422"/>
                    <a:pt x="1849" y="1422"/>
                  </a:cubicBezTo>
                  <a:cubicBezTo>
                    <a:pt x="1849" y="1490"/>
                    <a:pt x="1849" y="1490"/>
                    <a:pt x="1849" y="1490"/>
                  </a:cubicBezTo>
                  <a:cubicBezTo>
                    <a:pt x="1886" y="1490"/>
                    <a:pt x="1886" y="1490"/>
                    <a:pt x="1886" y="1490"/>
                  </a:cubicBezTo>
                  <a:cubicBezTo>
                    <a:pt x="1923" y="1490"/>
                    <a:pt x="1923" y="1490"/>
                    <a:pt x="1923" y="1490"/>
                  </a:cubicBezTo>
                  <a:cubicBezTo>
                    <a:pt x="1960" y="1490"/>
                    <a:pt x="1960" y="1490"/>
                    <a:pt x="1960" y="1490"/>
                  </a:cubicBezTo>
                  <a:cubicBezTo>
                    <a:pt x="1960" y="1490"/>
                    <a:pt x="1960" y="1490"/>
                    <a:pt x="1960" y="1490"/>
                  </a:cubicBezTo>
                  <a:cubicBezTo>
                    <a:pt x="1997" y="1490"/>
                    <a:pt x="1997" y="1490"/>
                    <a:pt x="1997" y="1490"/>
                  </a:cubicBezTo>
                  <a:close/>
                  <a:moveTo>
                    <a:pt x="2071" y="1490"/>
                  </a:moveTo>
                  <a:cubicBezTo>
                    <a:pt x="2034" y="1422"/>
                    <a:pt x="2034" y="1422"/>
                    <a:pt x="2034" y="1422"/>
                  </a:cubicBezTo>
                  <a:cubicBezTo>
                    <a:pt x="2071" y="1354"/>
                    <a:pt x="2071" y="1354"/>
                    <a:pt x="2071" y="1354"/>
                  </a:cubicBezTo>
                  <a:cubicBezTo>
                    <a:pt x="2071" y="1354"/>
                    <a:pt x="2071" y="1354"/>
                    <a:pt x="2071" y="1354"/>
                  </a:cubicBezTo>
                  <a:cubicBezTo>
                    <a:pt x="2108" y="1422"/>
                    <a:pt x="2108" y="1422"/>
                    <a:pt x="2108" y="1422"/>
                  </a:cubicBezTo>
                  <a:cubicBezTo>
                    <a:pt x="2108" y="1422"/>
                    <a:pt x="2108" y="1422"/>
                    <a:pt x="2108" y="1422"/>
                  </a:cubicBezTo>
                  <a:cubicBezTo>
                    <a:pt x="2108" y="1490"/>
                    <a:pt x="2108" y="1490"/>
                    <a:pt x="2108" y="1490"/>
                  </a:cubicBezTo>
                  <a:cubicBezTo>
                    <a:pt x="2071" y="1490"/>
                    <a:pt x="2071" y="1490"/>
                    <a:pt x="2071" y="1490"/>
                  </a:cubicBezTo>
                  <a:cubicBezTo>
                    <a:pt x="2071" y="1490"/>
                    <a:pt x="2071" y="1490"/>
                    <a:pt x="2071" y="1490"/>
                  </a:cubicBezTo>
                  <a:close/>
                  <a:moveTo>
                    <a:pt x="1923" y="1761"/>
                  </a:moveTo>
                  <a:cubicBezTo>
                    <a:pt x="1960" y="1693"/>
                    <a:pt x="1960" y="1693"/>
                    <a:pt x="1960" y="1693"/>
                  </a:cubicBezTo>
                  <a:cubicBezTo>
                    <a:pt x="1960" y="1625"/>
                    <a:pt x="1960" y="1625"/>
                    <a:pt x="1960" y="1625"/>
                  </a:cubicBezTo>
                  <a:cubicBezTo>
                    <a:pt x="1997" y="1557"/>
                    <a:pt x="1997" y="1557"/>
                    <a:pt x="1997" y="1557"/>
                  </a:cubicBezTo>
                  <a:cubicBezTo>
                    <a:pt x="1997" y="1557"/>
                    <a:pt x="1997" y="1557"/>
                    <a:pt x="1997" y="1557"/>
                  </a:cubicBezTo>
                  <a:cubicBezTo>
                    <a:pt x="1997" y="1490"/>
                    <a:pt x="1997" y="1490"/>
                    <a:pt x="1997" y="1490"/>
                  </a:cubicBezTo>
                  <a:cubicBezTo>
                    <a:pt x="1960" y="1557"/>
                    <a:pt x="1960" y="1557"/>
                    <a:pt x="1960" y="1557"/>
                  </a:cubicBezTo>
                  <a:cubicBezTo>
                    <a:pt x="1923" y="1557"/>
                    <a:pt x="1923" y="1557"/>
                    <a:pt x="1923" y="1557"/>
                  </a:cubicBezTo>
                  <a:cubicBezTo>
                    <a:pt x="1886" y="1557"/>
                    <a:pt x="1886" y="1557"/>
                    <a:pt x="1886" y="1557"/>
                  </a:cubicBezTo>
                  <a:cubicBezTo>
                    <a:pt x="1849" y="1557"/>
                    <a:pt x="1849" y="1557"/>
                    <a:pt x="1849" y="1557"/>
                  </a:cubicBezTo>
                  <a:cubicBezTo>
                    <a:pt x="1849" y="1625"/>
                    <a:pt x="1849" y="1625"/>
                    <a:pt x="1849" y="1625"/>
                  </a:cubicBezTo>
                  <a:cubicBezTo>
                    <a:pt x="1849" y="1625"/>
                    <a:pt x="1849" y="1625"/>
                    <a:pt x="1849" y="1625"/>
                  </a:cubicBezTo>
                  <a:cubicBezTo>
                    <a:pt x="1886" y="1625"/>
                    <a:pt x="1886" y="1625"/>
                    <a:pt x="1886" y="1625"/>
                  </a:cubicBezTo>
                  <a:cubicBezTo>
                    <a:pt x="1886" y="1693"/>
                    <a:pt x="1886" y="1693"/>
                    <a:pt x="1886" y="1693"/>
                  </a:cubicBezTo>
                  <a:cubicBezTo>
                    <a:pt x="1886" y="1693"/>
                    <a:pt x="1886" y="1693"/>
                    <a:pt x="1886" y="1693"/>
                  </a:cubicBezTo>
                  <a:cubicBezTo>
                    <a:pt x="1849" y="1693"/>
                    <a:pt x="1849" y="1693"/>
                    <a:pt x="1849" y="1693"/>
                  </a:cubicBezTo>
                  <a:cubicBezTo>
                    <a:pt x="1812" y="1761"/>
                    <a:pt x="1812" y="1761"/>
                    <a:pt x="1812" y="1761"/>
                  </a:cubicBezTo>
                  <a:cubicBezTo>
                    <a:pt x="1812" y="1761"/>
                    <a:pt x="1812" y="1761"/>
                    <a:pt x="1812" y="1761"/>
                  </a:cubicBezTo>
                  <a:cubicBezTo>
                    <a:pt x="1812" y="1828"/>
                    <a:pt x="1812" y="1828"/>
                    <a:pt x="1812" y="1828"/>
                  </a:cubicBezTo>
                  <a:cubicBezTo>
                    <a:pt x="1849" y="1828"/>
                    <a:pt x="1849" y="1828"/>
                    <a:pt x="1849" y="1828"/>
                  </a:cubicBezTo>
                  <a:cubicBezTo>
                    <a:pt x="1886" y="1761"/>
                    <a:pt x="1886" y="1761"/>
                    <a:pt x="1886" y="1761"/>
                  </a:cubicBezTo>
                  <a:cubicBezTo>
                    <a:pt x="1886" y="1761"/>
                    <a:pt x="1923" y="1761"/>
                    <a:pt x="1923" y="1761"/>
                  </a:cubicBezTo>
                  <a:close/>
                  <a:moveTo>
                    <a:pt x="2034" y="1761"/>
                  </a:moveTo>
                  <a:cubicBezTo>
                    <a:pt x="1997" y="1761"/>
                    <a:pt x="1997" y="1761"/>
                    <a:pt x="1997" y="1761"/>
                  </a:cubicBezTo>
                  <a:cubicBezTo>
                    <a:pt x="1960" y="1761"/>
                    <a:pt x="1960" y="1761"/>
                    <a:pt x="1960" y="1761"/>
                  </a:cubicBezTo>
                  <a:cubicBezTo>
                    <a:pt x="1960" y="1761"/>
                    <a:pt x="1960" y="1761"/>
                    <a:pt x="1960" y="1761"/>
                  </a:cubicBezTo>
                  <a:cubicBezTo>
                    <a:pt x="1960" y="1693"/>
                    <a:pt x="1960" y="1693"/>
                    <a:pt x="1960" y="1693"/>
                  </a:cubicBezTo>
                  <a:cubicBezTo>
                    <a:pt x="1997" y="1693"/>
                    <a:pt x="1997" y="1693"/>
                    <a:pt x="1997" y="1693"/>
                  </a:cubicBezTo>
                  <a:cubicBezTo>
                    <a:pt x="1997" y="1625"/>
                    <a:pt x="1997" y="1625"/>
                    <a:pt x="1997" y="1625"/>
                  </a:cubicBezTo>
                  <a:cubicBezTo>
                    <a:pt x="2034" y="1693"/>
                    <a:pt x="2034" y="1693"/>
                    <a:pt x="2034" y="1693"/>
                  </a:cubicBezTo>
                  <a:cubicBezTo>
                    <a:pt x="2034" y="1693"/>
                    <a:pt x="2034" y="1693"/>
                    <a:pt x="2034" y="1693"/>
                  </a:cubicBezTo>
                  <a:cubicBezTo>
                    <a:pt x="2034" y="1761"/>
                    <a:pt x="2034" y="1761"/>
                    <a:pt x="2034" y="1761"/>
                  </a:cubicBezTo>
                  <a:close/>
                  <a:moveTo>
                    <a:pt x="2108" y="1896"/>
                  </a:moveTo>
                  <a:cubicBezTo>
                    <a:pt x="2071" y="1828"/>
                    <a:pt x="2071" y="1828"/>
                    <a:pt x="2071" y="1828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108" y="1761"/>
                    <a:pt x="2108" y="1761"/>
                    <a:pt x="2108" y="1761"/>
                  </a:cubicBezTo>
                  <a:cubicBezTo>
                    <a:pt x="2145" y="1761"/>
                    <a:pt x="2145" y="1761"/>
                    <a:pt x="2145" y="1761"/>
                  </a:cubicBezTo>
                  <a:cubicBezTo>
                    <a:pt x="2145" y="1828"/>
                    <a:pt x="2145" y="1828"/>
                    <a:pt x="2145" y="1828"/>
                  </a:cubicBezTo>
                  <a:cubicBezTo>
                    <a:pt x="2145" y="1828"/>
                    <a:pt x="2145" y="1828"/>
                    <a:pt x="2145" y="1828"/>
                  </a:cubicBezTo>
                  <a:cubicBezTo>
                    <a:pt x="2108" y="1896"/>
                    <a:pt x="2108" y="1896"/>
                    <a:pt x="2108" y="1896"/>
                  </a:cubicBezTo>
                  <a:close/>
                  <a:moveTo>
                    <a:pt x="2071" y="2031"/>
                  </a:moveTo>
                  <a:cubicBezTo>
                    <a:pt x="2034" y="1964"/>
                    <a:pt x="2034" y="1964"/>
                    <a:pt x="2034" y="1964"/>
                  </a:cubicBezTo>
                  <a:cubicBezTo>
                    <a:pt x="1997" y="1896"/>
                    <a:pt x="1997" y="1896"/>
                    <a:pt x="1997" y="1896"/>
                  </a:cubicBezTo>
                  <a:cubicBezTo>
                    <a:pt x="1923" y="1828"/>
                    <a:pt x="1923" y="1828"/>
                    <a:pt x="1923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923" y="1828"/>
                    <a:pt x="1923" y="1828"/>
                    <a:pt x="1923" y="1828"/>
                  </a:cubicBezTo>
                  <a:cubicBezTo>
                    <a:pt x="1960" y="1828"/>
                    <a:pt x="1960" y="1828"/>
                    <a:pt x="1960" y="1828"/>
                  </a:cubicBezTo>
                  <a:cubicBezTo>
                    <a:pt x="1997" y="1828"/>
                    <a:pt x="1997" y="1828"/>
                    <a:pt x="1997" y="1828"/>
                  </a:cubicBezTo>
                  <a:cubicBezTo>
                    <a:pt x="2071" y="1896"/>
                    <a:pt x="2071" y="1896"/>
                    <a:pt x="2071" y="1896"/>
                  </a:cubicBezTo>
                  <a:cubicBezTo>
                    <a:pt x="2071" y="1896"/>
                    <a:pt x="2071" y="1896"/>
                    <a:pt x="2071" y="1896"/>
                  </a:cubicBezTo>
                  <a:cubicBezTo>
                    <a:pt x="2108" y="1896"/>
                    <a:pt x="2108" y="1896"/>
                    <a:pt x="2108" y="1896"/>
                  </a:cubicBezTo>
                  <a:cubicBezTo>
                    <a:pt x="2108" y="1896"/>
                    <a:pt x="2108" y="1896"/>
                    <a:pt x="2108" y="1896"/>
                  </a:cubicBezTo>
                  <a:cubicBezTo>
                    <a:pt x="2108" y="1964"/>
                    <a:pt x="2108" y="1964"/>
                    <a:pt x="2108" y="1964"/>
                  </a:cubicBezTo>
                  <a:cubicBezTo>
                    <a:pt x="2108" y="2031"/>
                    <a:pt x="2108" y="2031"/>
                    <a:pt x="2108" y="2031"/>
                  </a:cubicBezTo>
                  <a:cubicBezTo>
                    <a:pt x="2071" y="2031"/>
                    <a:pt x="2071" y="2031"/>
                    <a:pt x="2071" y="2031"/>
                  </a:cubicBezTo>
                  <a:close/>
                  <a:moveTo>
                    <a:pt x="2108" y="2167"/>
                  </a:moveTo>
                  <a:cubicBezTo>
                    <a:pt x="2108" y="2099"/>
                    <a:pt x="2108" y="2099"/>
                    <a:pt x="2108" y="2099"/>
                  </a:cubicBezTo>
                  <a:cubicBezTo>
                    <a:pt x="2071" y="2031"/>
                    <a:pt x="2071" y="2031"/>
                    <a:pt x="2071" y="2031"/>
                  </a:cubicBezTo>
                  <a:cubicBezTo>
                    <a:pt x="2034" y="2031"/>
                    <a:pt x="2034" y="2031"/>
                    <a:pt x="2034" y="2031"/>
                  </a:cubicBezTo>
                  <a:cubicBezTo>
                    <a:pt x="1997" y="2031"/>
                    <a:pt x="1997" y="2031"/>
                    <a:pt x="1997" y="2031"/>
                  </a:cubicBezTo>
                  <a:cubicBezTo>
                    <a:pt x="1960" y="1964"/>
                    <a:pt x="1960" y="1964"/>
                    <a:pt x="1960" y="1964"/>
                  </a:cubicBezTo>
                  <a:cubicBezTo>
                    <a:pt x="1923" y="1964"/>
                    <a:pt x="1923" y="1964"/>
                    <a:pt x="1923" y="1964"/>
                  </a:cubicBezTo>
                  <a:cubicBezTo>
                    <a:pt x="1923" y="1896"/>
                    <a:pt x="1923" y="1896"/>
                    <a:pt x="1923" y="1896"/>
                  </a:cubicBezTo>
                  <a:cubicBezTo>
                    <a:pt x="1886" y="1896"/>
                    <a:pt x="1886" y="1896"/>
                    <a:pt x="1886" y="1896"/>
                  </a:cubicBezTo>
                  <a:cubicBezTo>
                    <a:pt x="1849" y="1896"/>
                    <a:pt x="1849" y="1896"/>
                    <a:pt x="1849" y="1896"/>
                  </a:cubicBezTo>
                  <a:cubicBezTo>
                    <a:pt x="1775" y="1896"/>
                    <a:pt x="1775" y="1896"/>
                    <a:pt x="1775" y="1896"/>
                  </a:cubicBezTo>
                  <a:cubicBezTo>
                    <a:pt x="1738" y="1896"/>
                    <a:pt x="1738" y="1896"/>
                    <a:pt x="1738" y="1896"/>
                  </a:cubicBezTo>
                  <a:cubicBezTo>
                    <a:pt x="1738" y="1964"/>
                    <a:pt x="1738" y="1964"/>
                    <a:pt x="1738" y="1964"/>
                  </a:cubicBezTo>
                  <a:cubicBezTo>
                    <a:pt x="1738" y="1964"/>
                    <a:pt x="1738" y="1964"/>
                    <a:pt x="1738" y="1964"/>
                  </a:cubicBezTo>
                  <a:cubicBezTo>
                    <a:pt x="1738" y="2031"/>
                    <a:pt x="1738" y="2031"/>
                    <a:pt x="1738" y="2031"/>
                  </a:cubicBezTo>
                  <a:cubicBezTo>
                    <a:pt x="1812" y="2031"/>
                    <a:pt x="1812" y="2031"/>
                    <a:pt x="1812" y="2031"/>
                  </a:cubicBezTo>
                  <a:cubicBezTo>
                    <a:pt x="1812" y="2031"/>
                    <a:pt x="1812" y="2031"/>
                    <a:pt x="1812" y="2031"/>
                  </a:cubicBezTo>
                  <a:cubicBezTo>
                    <a:pt x="1849" y="2031"/>
                    <a:pt x="1849" y="2031"/>
                    <a:pt x="1849" y="2031"/>
                  </a:cubicBezTo>
                  <a:cubicBezTo>
                    <a:pt x="1849" y="2031"/>
                    <a:pt x="1849" y="2031"/>
                    <a:pt x="1849" y="2031"/>
                  </a:cubicBezTo>
                  <a:cubicBezTo>
                    <a:pt x="1886" y="2099"/>
                    <a:pt x="1886" y="2099"/>
                    <a:pt x="1886" y="2099"/>
                  </a:cubicBezTo>
                  <a:cubicBezTo>
                    <a:pt x="1886" y="2099"/>
                    <a:pt x="1886" y="2099"/>
                    <a:pt x="1886" y="2099"/>
                  </a:cubicBezTo>
                  <a:cubicBezTo>
                    <a:pt x="1923" y="2099"/>
                    <a:pt x="1923" y="2099"/>
                    <a:pt x="1923" y="2099"/>
                  </a:cubicBezTo>
                  <a:cubicBezTo>
                    <a:pt x="1923" y="2099"/>
                    <a:pt x="1923" y="2099"/>
                    <a:pt x="1923" y="2099"/>
                  </a:cubicBezTo>
                  <a:cubicBezTo>
                    <a:pt x="1960" y="2167"/>
                    <a:pt x="1960" y="2167"/>
                    <a:pt x="1960" y="2167"/>
                  </a:cubicBezTo>
                  <a:cubicBezTo>
                    <a:pt x="1997" y="2167"/>
                    <a:pt x="1997" y="2167"/>
                    <a:pt x="1997" y="2167"/>
                  </a:cubicBezTo>
                  <a:cubicBezTo>
                    <a:pt x="2034" y="2167"/>
                    <a:pt x="2034" y="2167"/>
                    <a:pt x="2034" y="2167"/>
                  </a:cubicBezTo>
                  <a:cubicBezTo>
                    <a:pt x="2071" y="2167"/>
                    <a:pt x="2071" y="2167"/>
                    <a:pt x="2071" y="2167"/>
                  </a:cubicBezTo>
                  <a:cubicBezTo>
                    <a:pt x="2108" y="2167"/>
                    <a:pt x="2108" y="2167"/>
                    <a:pt x="2108" y="2167"/>
                  </a:cubicBezTo>
                  <a:close/>
                  <a:moveTo>
                    <a:pt x="1849" y="2234"/>
                  </a:moveTo>
                  <a:cubicBezTo>
                    <a:pt x="1849" y="2234"/>
                    <a:pt x="1849" y="2234"/>
                    <a:pt x="1849" y="2234"/>
                  </a:cubicBezTo>
                  <a:cubicBezTo>
                    <a:pt x="1812" y="2234"/>
                    <a:pt x="1812" y="2234"/>
                    <a:pt x="1812" y="2234"/>
                  </a:cubicBezTo>
                  <a:cubicBezTo>
                    <a:pt x="1775" y="2234"/>
                    <a:pt x="1775" y="2234"/>
                    <a:pt x="1775" y="2234"/>
                  </a:cubicBezTo>
                  <a:cubicBezTo>
                    <a:pt x="1775" y="2167"/>
                    <a:pt x="1775" y="2167"/>
                    <a:pt x="1775" y="2167"/>
                  </a:cubicBezTo>
                  <a:cubicBezTo>
                    <a:pt x="1738" y="2167"/>
                    <a:pt x="1738" y="2167"/>
                    <a:pt x="1738" y="2167"/>
                  </a:cubicBezTo>
                  <a:cubicBezTo>
                    <a:pt x="1775" y="2167"/>
                    <a:pt x="1775" y="2167"/>
                    <a:pt x="1775" y="2167"/>
                  </a:cubicBezTo>
                  <a:cubicBezTo>
                    <a:pt x="1812" y="2099"/>
                    <a:pt x="1812" y="2099"/>
                    <a:pt x="1812" y="2099"/>
                  </a:cubicBezTo>
                  <a:cubicBezTo>
                    <a:pt x="1849" y="2167"/>
                    <a:pt x="1849" y="2167"/>
                    <a:pt x="1849" y="2167"/>
                  </a:cubicBezTo>
                  <a:cubicBezTo>
                    <a:pt x="1849" y="2099"/>
                    <a:pt x="1849" y="2099"/>
                    <a:pt x="1849" y="2099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923" y="2167"/>
                    <a:pt x="1923" y="2167"/>
                    <a:pt x="1923" y="2167"/>
                  </a:cubicBezTo>
                  <a:cubicBezTo>
                    <a:pt x="1923" y="2167"/>
                    <a:pt x="1923" y="2167"/>
                    <a:pt x="1923" y="2167"/>
                  </a:cubicBezTo>
                  <a:cubicBezTo>
                    <a:pt x="1923" y="2234"/>
                    <a:pt x="1923" y="2234"/>
                    <a:pt x="1923" y="2234"/>
                  </a:cubicBezTo>
                  <a:cubicBezTo>
                    <a:pt x="1849" y="2234"/>
                    <a:pt x="1849" y="2234"/>
                    <a:pt x="1849" y="2234"/>
                  </a:cubicBezTo>
                  <a:close/>
                  <a:moveTo>
                    <a:pt x="1775" y="2573"/>
                  </a:moveTo>
                  <a:cubicBezTo>
                    <a:pt x="1775" y="2505"/>
                    <a:pt x="1775" y="2505"/>
                    <a:pt x="1775" y="2505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738" y="2438"/>
                    <a:pt x="1738" y="2438"/>
                    <a:pt x="1738" y="2438"/>
                  </a:cubicBezTo>
                  <a:cubicBezTo>
                    <a:pt x="1738" y="2505"/>
                    <a:pt x="1738" y="2505"/>
                    <a:pt x="1738" y="2505"/>
                  </a:cubicBezTo>
                  <a:cubicBezTo>
                    <a:pt x="1738" y="2505"/>
                    <a:pt x="1738" y="2505"/>
                    <a:pt x="1738" y="2505"/>
                  </a:cubicBezTo>
                  <a:cubicBezTo>
                    <a:pt x="1738" y="2573"/>
                    <a:pt x="1738" y="2573"/>
                    <a:pt x="1738" y="2573"/>
                  </a:cubicBezTo>
                  <a:cubicBezTo>
                    <a:pt x="1775" y="2573"/>
                    <a:pt x="1775" y="2573"/>
                    <a:pt x="1775" y="2573"/>
                  </a:cubicBezTo>
                  <a:cubicBezTo>
                    <a:pt x="1775" y="2573"/>
                    <a:pt x="1775" y="2573"/>
                    <a:pt x="1775" y="2573"/>
                  </a:cubicBezTo>
                  <a:close/>
                  <a:moveTo>
                    <a:pt x="1812" y="2505"/>
                  </a:moveTo>
                  <a:cubicBezTo>
                    <a:pt x="1812" y="2505"/>
                    <a:pt x="1812" y="2505"/>
                    <a:pt x="1812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12" y="2438"/>
                    <a:pt x="1812" y="2438"/>
                    <a:pt x="1812" y="2438"/>
                  </a:cubicBezTo>
                  <a:cubicBezTo>
                    <a:pt x="1812" y="2370"/>
                    <a:pt x="1812" y="2370"/>
                    <a:pt x="1812" y="2370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812" y="2505"/>
                    <a:pt x="1812" y="2505"/>
                    <a:pt x="1812" y="2505"/>
                  </a:cubicBezTo>
                  <a:close/>
                  <a:moveTo>
                    <a:pt x="1886" y="2505"/>
                  </a:moveTo>
                  <a:cubicBezTo>
                    <a:pt x="1886" y="2505"/>
                    <a:pt x="1923" y="2505"/>
                    <a:pt x="1923" y="2505"/>
                  </a:cubicBezTo>
                  <a:cubicBezTo>
                    <a:pt x="1923" y="2438"/>
                    <a:pt x="1923" y="2438"/>
                    <a:pt x="1923" y="2438"/>
                  </a:cubicBezTo>
                  <a:cubicBezTo>
                    <a:pt x="1886" y="2438"/>
                    <a:pt x="1886" y="2438"/>
                    <a:pt x="1886" y="2438"/>
                  </a:cubicBezTo>
                  <a:cubicBezTo>
                    <a:pt x="1849" y="2438"/>
                    <a:pt x="1849" y="2438"/>
                    <a:pt x="1849" y="2438"/>
                  </a:cubicBezTo>
                  <a:cubicBezTo>
                    <a:pt x="1849" y="2438"/>
                    <a:pt x="1849" y="2438"/>
                    <a:pt x="1849" y="2438"/>
                  </a:cubicBezTo>
                  <a:cubicBezTo>
                    <a:pt x="1886" y="2505"/>
                    <a:pt x="1886" y="2505"/>
                    <a:pt x="1886" y="2505"/>
                  </a:cubicBezTo>
                  <a:close/>
                  <a:moveTo>
                    <a:pt x="1886" y="2641"/>
                  </a:moveTo>
                  <a:cubicBezTo>
                    <a:pt x="1886" y="2573"/>
                    <a:pt x="1886" y="2573"/>
                    <a:pt x="1886" y="2573"/>
                  </a:cubicBezTo>
                  <a:cubicBezTo>
                    <a:pt x="1886" y="2573"/>
                    <a:pt x="1886" y="2573"/>
                    <a:pt x="1886" y="2573"/>
                  </a:cubicBezTo>
                  <a:cubicBezTo>
                    <a:pt x="1886" y="2505"/>
                    <a:pt x="1886" y="2505"/>
                    <a:pt x="1886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49" y="2573"/>
                    <a:pt x="1849" y="2573"/>
                    <a:pt x="1849" y="2573"/>
                  </a:cubicBezTo>
                  <a:cubicBezTo>
                    <a:pt x="1849" y="2573"/>
                    <a:pt x="1849" y="2573"/>
                    <a:pt x="1849" y="2573"/>
                  </a:cubicBezTo>
                  <a:cubicBezTo>
                    <a:pt x="1886" y="2641"/>
                    <a:pt x="1886" y="2641"/>
                    <a:pt x="1886" y="2641"/>
                  </a:cubicBezTo>
                  <a:close/>
                  <a:moveTo>
                    <a:pt x="1812" y="2776"/>
                  </a:moveTo>
                  <a:cubicBezTo>
                    <a:pt x="1812" y="2708"/>
                    <a:pt x="1812" y="2708"/>
                    <a:pt x="1812" y="2708"/>
                  </a:cubicBezTo>
                  <a:cubicBezTo>
                    <a:pt x="1812" y="2708"/>
                    <a:pt x="1812" y="2708"/>
                    <a:pt x="1812" y="2708"/>
                  </a:cubicBezTo>
                  <a:cubicBezTo>
                    <a:pt x="1775" y="2641"/>
                    <a:pt x="1775" y="2641"/>
                    <a:pt x="1775" y="2641"/>
                  </a:cubicBezTo>
                  <a:cubicBezTo>
                    <a:pt x="1738" y="2641"/>
                    <a:pt x="1738" y="2641"/>
                    <a:pt x="1738" y="2641"/>
                  </a:cubicBezTo>
                  <a:cubicBezTo>
                    <a:pt x="1738" y="2708"/>
                    <a:pt x="1738" y="2708"/>
                    <a:pt x="1738" y="2708"/>
                  </a:cubicBezTo>
                  <a:cubicBezTo>
                    <a:pt x="1738" y="2708"/>
                    <a:pt x="1738" y="2708"/>
                    <a:pt x="1738" y="2708"/>
                  </a:cubicBezTo>
                  <a:cubicBezTo>
                    <a:pt x="1738" y="2776"/>
                    <a:pt x="1738" y="2776"/>
                    <a:pt x="1738" y="2776"/>
                  </a:cubicBezTo>
                  <a:cubicBezTo>
                    <a:pt x="1701" y="2776"/>
                    <a:pt x="1701" y="2776"/>
                    <a:pt x="1701" y="2776"/>
                  </a:cubicBezTo>
                  <a:cubicBezTo>
                    <a:pt x="1738" y="2844"/>
                    <a:pt x="1738" y="2844"/>
                    <a:pt x="1738" y="2844"/>
                  </a:cubicBezTo>
                  <a:cubicBezTo>
                    <a:pt x="1775" y="2844"/>
                    <a:pt x="1775" y="2844"/>
                    <a:pt x="1775" y="2844"/>
                  </a:cubicBezTo>
                  <a:cubicBezTo>
                    <a:pt x="1812" y="2844"/>
                    <a:pt x="1812" y="2844"/>
                    <a:pt x="1812" y="2844"/>
                  </a:cubicBezTo>
                  <a:cubicBezTo>
                    <a:pt x="1812" y="2776"/>
                    <a:pt x="1812" y="2776"/>
                    <a:pt x="1812" y="2776"/>
                  </a:cubicBezTo>
                  <a:close/>
                  <a:moveTo>
                    <a:pt x="1849" y="2641"/>
                  </a:moveTo>
                  <a:cubicBezTo>
                    <a:pt x="1849" y="2708"/>
                    <a:pt x="1849" y="2708"/>
                    <a:pt x="1849" y="2708"/>
                  </a:cubicBezTo>
                  <a:cubicBezTo>
                    <a:pt x="1849" y="2776"/>
                    <a:pt x="1849" y="2776"/>
                    <a:pt x="1849" y="2776"/>
                  </a:cubicBezTo>
                  <a:cubicBezTo>
                    <a:pt x="1886" y="2776"/>
                    <a:pt x="1886" y="2776"/>
                    <a:pt x="1886" y="2776"/>
                  </a:cubicBezTo>
                  <a:cubicBezTo>
                    <a:pt x="1886" y="2708"/>
                    <a:pt x="1886" y="2708"/>
                    <a:pt x="1886" y="2708"/>
                  </a:cubicBezTo>
                  <a:cubicBezTo>
                    <a:pt x="1886" y="2708"/>
                    <a:pt x="1886" y="2708"/>
                    <a:pt x="1886" y="2708"/>
                  </a:cubicBezTo>
                  <a:cubicBezTo>
                    <a:pt x="1849" y="2641"/>
                    <a:pt x="1849" y="2641"/>
                    <a:pt x="1849" y="2641"/>
                  </a:cubicBezTo>
                  <a:close/>
                  <a:moveTo>
                    <a:pt x="2108" y="2031"/>
                  </a:moveTo>
                  <a:cubicBezTo>
                    <a:pt x="2108" y="2031"/>
                    <a:pt x="2108" y="2031"/>
                    <a:pt x="2108" y="2031"/>
                  </a:cubicBezTo>
                  <a:cubicBezTo>
                    <a:pt x="2145" y="2031"/>
                    <a:pt x="2145" y="2031"/>
                    <a:pt x="2145" y="2031"/>
                  </a:cubicBezTo>
                  <a:cubicBezTo>
                    <a:pt x="2145" y="1964"/>
                    <a:pt x="2145" y="1964"/>
                    <a:pt x="2145" y="1964"/>
                  </a:cubicBezTo>
                  <a:cubicBezTo>
                    <a:pt x="2145" y="1896"/>
                    <a:pt x="2145" y="1896"/>
                    <a:pt x="2145" y="1896"/>
                  </a:cubicBezTo>
                  <a:cubicBezTo>
                    <a:pt x="2182" y="1896"/>
                    <a:pt x="2182" y="1896"/>
                    <a:pt x="2182" y="1896"/>
                  </a:cubicBezTo>
                  <a:cubicBezTo>
                    <a:pt x="2182" y="1964"/>
                    <a:pt x="2182" y="1964"/>
                    <a:pt x="2182" y="1964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45" y="2099"/>
                    <a:pt x="2145" y="2099"/>
                    <a:pt x="2145" y="2099"/>
                  </a:cubicBezTo>
                  <a:cubicBezTo>
                    <a:pt x="2108" y="2099"/>
                    <a:pt x="2108" y="2099"/>
                    <a:pt x="2108" y="2099"/>
                  </a:cubicBezTo>
                  <a:cubicBezTo>
                    <a:pt x="2108" y="2031"/>
                    <a:pt x="2108" y="2031"/>
                    <a:pt x="2108" y="2031"/>
                  </a:cubicBezTo>
                  <a:close/>
                  <a:moveTo>
                    <a:pt x="1923" y="2641"/>
                  </a:moveTo>
                  <a:cubicBezTo>
                    <a:pt x="1923" y="2708"/>
                    <a:pt x="1923" y="2708"/>
                    <a:pt x="1923" y="2708"/>
                  </a:cubicBezTo>
                  <a:cubicBezTo>
                    <a:pt x="1960" y="2708"/>
                    <a:pt x="1960" y="2708"/>
                    <a:pt x="1960" y="2708"/>
                  </a:cubicBezTo>
                  <a:cubicBezTo>
                    <a:pt x="1997" y="2708"/>
                    <a:pt x="1997" y="2708"/>
                    <a:pt x="1997" y="2708"/>
                  </a:cubicBezTo>
                  <a:cubicBezTo>
                    <a:pt x="1997" y="2641"/>
                    <a:pt x="1997" y="2641"/>
                    <a:pt x="1997" y="2641"/>
                  </a:cubicBezTo>
                  <a:cubicBezTo>
                    <a:pt x="1997" y="2641"/>
                    <a:pt x="1997" y="2641"/>
                    <a:pt x="1997" y="2641"/>
                  </a:cubicBezTo>
                  <a:cubicBezTo>
                    <a:pt x="1960" y="2573"/>
                    <a:pt x="1960" y="2573"/>
                    <a:pt x="1960" y="2573"/>
                  </a:cubicBezTo>
                  <a:cubicBezTo>
                    <a:pt x="1960" y="2573"/>
                    <a:pt x="1960" y="2573"/>
                    <a:pt x="1960" y="2573"/>
                  </a:cubicBezTo>
                  <a:cubicBezTo>
                    <a:pt x="1923" y="2641"/>
                    <a:pt x="1923" y="2641"/>
                    <a:pt x="1923" y="2641"/>
                  </a:cubicBezTo>
                  <a:cubicBezTo>
                    <a:pt x="1923" y="2641"/>
                    <a:pt x="1923" y="2641"/>
                    <a:pt x="1923" y="2641"/>
                  </a:cubicBezTo>
                  <a:close/>
                  <a:moveTo>
                    <a:pt x="1923" y="2573"/>
                  </a:moveTo>
                  <a:cubicBezTo>
                    <a:pt x="1960" y="2573"/>
                    <a:pt x="1960" y="2573"/>
                    <a:pt x="1960" y="2573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23" y="2573"/>
                    <a:pt x="1923" y="2573"/>
                    <a:pt x="1923" y="2573"/>
                  </a:cubicBezTo>
                  <a:close/>
                  <a:moveTo>
                    <a:pt x="1997" y="2505"/>
                  </a:move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lose/>
                  <a:moveTo>
                    <a:pt x="1997" y="2302"/>
                  </a:moveTo>
                  <a:cubicBezTo>
                    <a:pt x="1960" y="2302"/>
                    <a:pt x="1960" y="2302"/>
                    <a:pt x="1960" y="2302"/>
                  </a:cubicBezTo>
                  <a:cubicBezTo>
                    <a:pt x="1960" y="2302"/>
                    <a:pt x="1960" y="2302"/>
                    <a:pt x="1960" y="2302"/>
                  </a:cubicBezTo>
                  <a:cubicBezTo>
                    <a:pt x="1923" y="2302"/>
                    <a:pt x="1923" y="2302"/>
                    <a:pt x="1923" y="2302"/>
                  </a:cubicBezTo>
                  <a:cubicBezTo>
                    <a:pt x="1923" y="2234"/>
                    <a:pt x="1923" y="2234"/>
                    <a:pt x="1923" y="2234"/>
                  </a:cubicBezTo>
                  <a:cubicBezTo>
                    <a:pt x="1960" y="2167"/>
                    <a:pt x="1960" y="2167"/>
                    <a:pt x="1960" y="2167"/>
                  </a:cubicBezTo>
                  <a:cubicBezTo>
                    <a:pt x="1997" y="2167"/>
                    <a:pt x="1997" y="2167"/>
                    <a:pt x="1997" y="2167"/>
                  </a:cubicBezTo>
                  <a:cubicBezTo>
                    <a:pt x="2034" y="2167"/>
                    <a:pt x="2034" y="2167"/>
                    <a:pt x="2034" y="2167"/>
                  </a:cubicBezTo>
                  <a:cubicBezTo>
                    <a:pt x="2034" y="2234"/>
                    <a:pt x="2034" y="2234"/>
                    <a:pt x="2034" y="2234"/>
                  </a:cubicBezTo>
                  <a:cubicBezTo>
                    <a:pt x="2071" y="2234"/>
                    <a:pt x="2071" y="2234"/>
                    <a:pt x="2071" y="2234"/>
                  </a:cubicBezTo>
                  <a:cubicBezTo>
                    <a:pt x="2071" y="2302"/>
                    <a:pt x="2071" y="2302"/>
                    <a:pt x="2071" y="2302"/>
                  </a:cubicBezTo>
                  <a:cubicBezTo>
                    <a:pt x="2034" y="2302"/>
                    <a:pt x="2034" y="2302"/>
                    <a:pt x="2034" y="2302"/>
                  </a:cubicBezTo>
                  <a:cubicBezTo>
                    <a:pt x="1997" y="2302"/>
                    <a:pt x="1997" y="2302"/>
                    <a:pt x="1997" y="2302"/>
                  </a:cubicBezTo>
                  <a:cubicBezTo>
                    <a:pt x="1997" y="2302"/>
                    <a:pt x="1997" y="2302"/>
                    <a:pt x="1997" y="2302"/>
                  </a:cubicBezTo>
                  <a:close/>
                  <a:moveTo>
                    <a:pt x="2108" y="2234"/>
                  </a:moveTo>
                  <a:cubicBezTo>
                    <a:pt x="2145" y="2302"/>
                    <a:pt x="2145" y="2302"/>
                    <a:pt x="2145" y="2302"/>
                  </a:cubicBezTo>
                  <a:cubicBezTo>
                    <a:pt x="2145" y="2302"/>
                    <a:pt x="2145" y="2302"/>
                    <a:pt x="2145" y="2302"/>
                  </a:cubicBezTo>
                  <a:cubicBezTo>
                    <a:pt x="2182" y="2302"/>
                    <a:pt x="2182" y="2302"/>
                    <a:pt x="2182" y="2302"/>
                  </a:cubicBezTo>
                  <a:cubicBezTo>
                    <a:pt x="2182" y="2234"/>
                    <a:pt x="2182" y="2234"/>
                    <a:pt x="2182" y="2234"/>
                  </a:cubicBezTo>
                  <a:cubicBezTo>
                    <a:pt x="2182" y="2234"/>
                    <a:pt x="2182" y="2234"/>
                    <a:pt x="2182" y="2234"/>
                  </a:cubicBezTo>
                  <a:cubicBezTo>
                    <a:pt x="2145" y="2234"/>
                    <a:pt x="2145" y="2234"/>
                    <a:pt x="2145" y="2234"/>
                  </a:cubicBezTo>
                  <a:cubicBezTo>
                    <a:pt x="2145" y="2234"/>
                    <a:pt x="2145" y="2234"/>
                    <a:pt x="2145" y="2234"/>
                  </a:cubicBezTo>
                  <a:cubicBezTo>
                    <a:pt x="2108" y="2234"/>
                    <a:pt x="2108" y="2234"/>
                    <a:pt x="2108" y="2234"/>
                  </a:cubicBezTo>
                  <a:close/>
                  <a:moveTo>
                    <a:pt x="2182" y="2776"/>
                  </a:moveTo>
                  <a:cubicBezTo>
                    <a:pt x="2182" y="2776"/>
                    <a:pt x="2182" y="2776"/>
                    <a:pt x="2182" y="2776"/>
                  </a:cubicBezTo>
                  <a:cubicBezTo>
                    <a:pt x="2182" y="2708"/>
                    <a:pt x="2182" y="2708"/>
                    <a:pt x="2182" y="2708"/>
                  </a:cubicBezTo>
                  <a:cubicBezTo>
                    <a:pt x="2182" y="2641"/>
                    <a:pt x="2182" y="2641"/>
                    <a:pt x="2182" y="2641"/>
                  </a:cubicBezTo>
                  <a:cubicBezTo>
                    <a:pt x="2182" y="2573"/>
                    <a:pt x="2182" y="2573"/>
                    <a:pt x="2182" y="2573"/>
                  </a:cubicBezTo>
                  <a:cubicBezTo>
                    <a:pt x="2145" y="2505"/>
                    <a:pt x="2145" y="2505"/>
                    <a:pt x="2145" y="2505"/>
                  </a:cubicBezTo>
                  <a:cubicBezTo>
                    <a:pt x="2108" y="2505"/>
                    <a:pt x="2108" y="2505"/>
                    <a:pt x="2108" y="2505"/>
                  </a:cubicBezTo>
                  <a:cubicBezTo>
                    <a:pt x="2108" y="2505"/>
                    <a:pt x="2108" y="2505"/>
                    <a:pt x="2108" y="2505"/>
                  </a:cubicBezTo>
                  <a:cubicBezTo>
                    <a:pt x="2071" y="2505"/>
                    <a:pt x="2071" y="2505"/>
                    <a:pt x="2071" y="2505"/>
                  </a:cubicBezTo>
                  <a:cubicBezTo>
                    <a:pt x="2034" y="2573"/>
                    <a:pt x="2034" y="2573"/>
                    <a:pt x="2034" y="2573"/>
                  </a:cubicBezTo>
                  <a:cubicBezTo>
                    <a:pt x="2034" y="2573"/>
                    <a:pt x="2034" y="2573"/>
                    <a:pt x="2034" y="2573"/>
                  </a:cubicBezTo>
                  <a:cubicBezTo>
                    <a:pt x="2034" y="2641"/>
                    <a:pt x="2034" y="2641"/>
                    <a:pt x="2034" y="2641"/>
                  </a:cubicBezTo>
                  <a:cubicBezTo>
                    <a:pt x="2071" y="2776"/>
                    <a:pt x="2071" y="2776"/>
                    <a:pt x="2071" y="2776"/>
                  </a:cubicBezTo>
                  <a:cubicBezTo>
                    <a:pt x="2071" y="2776"/>
                    <a:pt x="2071" y="2776"/>
                    <a:pt x="2071" y="2776"/>
                  </a:cubicBezTo>
                  <a:cubicBezTo>
                    <a:pt x="2108" y="2776"/>
                    <a:pt x="2108" y="2776"/>
                    <a:pt x="2108" y="2776"/>
                  </a:cubicBezTo>
                  <a:cubicBezTo>
                    <a:pt x="2145" y="2776"/>
                    <a:pt x="2145" y="2776"/>
                    <a:pt x="2145" y="2776"/>
                  </a:cubicBezTo>
                  <a:cubicBezTo>
                    <a:pt x="2182" y="2776"/>
                    <a:pt x="2182" y="2776"/>
                    <a:pt x="2182" y="2776"/>
                  </a:cubicBezTo>
                  <a:close/>
                  <a:moveTo>
                    <a:pt x="2256" y="2708"/>
                  </a:moveTo>
                  <a:cubicBezTo>
                    <a:pt x="2256" y="2708"/>
                    <a:pt x="2256" y="2708"/>
                    <a:pt x="2256" y="2708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93" y="2573"/>
                    <a:pt x="2293" y="2573"/>
                    <a:pt x="2293" y="2573"/>
                  </a:cubicBezTo>
                  <a:cubicBezTo>
                    <a:pt x="2293" y="2505"/>
                    <a:pt x="2293" y="2505"/>
                    <a:pt x="2293" y="2505"/>
                  </a:cubicBezTo>
                  <a:cubicBezTo>
                    <a:pt x="2330" y="2505"/>
                    <a:pt x="2330" y="2505"/>
                    <a:pt x="2330" y="2505"/>
                  </a:cubicBezTo>
                  <a:cubicBezTo>
                    <a:pt x="2367" y="2505"/>
                    <a:pt x="2367" y="2505"/>
                    <a:pt x="2367" y="2505"/>
                  </a:cubicBezTo>
                  <a:cubicBezTo>
                    <a:pt x="2367" y="2438"/>
                    <a:pt x="2367" y="2438"/>
                    <a:pt x="2367" y="2438"/>
                  </a:cubicBezTo>
                  <a:cubicBezTo>
                    <a:pt x="2330" y="2438"/>
                    <a:pt x="2330" y="2438"/>
                    <a:pt x="2330" y="2438"/>
                  </a:cubicBezTo>
                  <a:cubicBezTo>
                    <a:pt x="2293" y="2438"/>
                    <a:pt x="2293" y="2438"/>
                    <a:pt x="2293" y="2438"/>
                  </a:cubicBezTo>
                  <a:cubicBezTo>
                    <a:pt x="2256" y="2438"/>
                    <a:pt x="2256" y="2438"/>
                    <a:pt x="2256" y="2438"/>
                  </a:cubicBezTo>
                  <a:cubicBezTo>
                    <a:pt x="2219" y="2370"/>
                    <a:pt x="2219" y="2370"/>
                    <a:pt x="2219" y="2370"/>
                  </a:cubicBezTo>
                  <a:cubicBezTo>
                    <a:pt x="2182" y="2370"/>
                    <a:pt x="2182" y="2370"/>
                    <a:pt x="2182" y="2370"/>
                  </a:cubicBezTo>
                  <a:cubicBezTo>
                    <a:pt x="2145" y="2370"/>
                    <a:pt x="2145" y="2370"/>
                    <a:pt x="2145" y="2370"/>
                  </a:cubicBezTo>
                  <a:cubicBezTo>
                    <a:pt x="2145" y="2370"/>
                    <a:pt x="2145" y="2370"/>
                    <a:pt x="2145" y="2370"/>
                  </a:cubicBezTo>
                  <a:cubicBezTo>
                    <a:pt x="2145" y="2438"/>
                    <a:pt x="2145" y="2438"/>
                    <a:pt x="2145" y="2438"/>
                  </a:cubicBezTo>
                  <a:cubicBezTo>
                    <a:pt x="2182" y="2505"/>
                    <a:pt x="2182" y="2505"/>
                    <a:pt x="2182" y="2505"/>
                  </a:cubicBezTo>
                  <a:cubicBezTo>
                    <a:pt x="2182" y="2641"/>
                    <a:pt x="2182" y="2641"/>
                    <a:pt x="2182" y="2641"/>
                  </a:cubicBezTo>
                  <a:cubicBezTo>
                    <a:pt x="2219" y="2708"/>
                    <a:pt x="2219" y="2708"/>
                    <a:pt x="2219" y="2708"/>
                  </a:cubicBezTo>
                  <a:cubicBezTo>
                    <a:pt x="2256" y="2708"/>
                    <a:pt x="2256" y="2708"/>
                    <a:pt x="2256" y="2708"/>
                  </a:cubicBezTo>
                  <a:cubicBezTo>
                    <a:pt x="2256" y="2708"/>
                    <a:pt x="2256" y="2708"/>
                    <a:pt x="2256" y="2708"/>
                  </a:cubicBezTo>
                  <a:close/>
                  <a:moveTo>
                    <a:pt x="2367" y="2708"/>
                  </a:moveTo>
                  <a:cubicBezTo>
                    <a:pt x="2367" y="2776"/>
                    <a:pt x="2367" y="2776"/>
                    <a:pt x="2367" y="2776"/>
                  </a:cubicBezTo>
                  <a:cubicBezTo>
                    <a:pt x="2404" y="2776"/>
                    <a:pt x="2404" y="2776"/>
                    <a:pt x="2404" y="2776"/>
                  </a:cubicBezTo>
                  <a:cubicBezTo>
                    <a:pt x="2441" y="2844"/>
                    <a:pt x="2441" y="2844"/>
                    <a:pt x="2441" y="2844"/>
                  </a:cubicBezTo>
                  <a:cubicBezTo>
                    <a:pt x="2478" y="2844"/>
                    <a:pt x="2478" y="2844"/>
                    <a:pt x="2478" y="2844"/>
                  </a:cubicBezTo>
                  <a:cubicBezTo>
                    <a:pt x="2515" y="2776"/>
                    <a:pt x="2515" y="2776"/>
                    <a:pt x="2515" y="2776"/>
                  </a:cubicBezTo>
                  <a:cubicBezTo>
                    <a:pt x="2478" y="2708"/>
                    <a:pt x="2478" y="2708"/>
                    <a:pt x="2478" y="2708"/>
                  </a:cubicBezTo>
                  <a:cubicBezTo>
                    <a:pt x="2478" y="2641"/>
                    <a:pt x="2478" y="2641"/>
                    <a:pt x="2478" y="2641"/>
                  </a:cubicBezTo>
                  <a:cubicBezTo>
                    <a:pt x="2404" y="2708"/>
                    <a:pt x="2404" y="2708"/>
                    <a:pt x="2404" y="2708"/>
                  </a:cubicBezTo>
                  <a:cubicBezTo>
                    <a:pt x="2367" y="2708"/>
                    <a:pt x="2367" y="2708"/>
                    <a:pt x="2367" y="2708"/>
                  </a:cubicBezTo>
                  <a:close/>
                  <a:moveTo>
                    <a:pt x="2367" y="2844"/>
                  </a:moveTo>
                  <a:cubicBezTo>
                    <a:pt x="2367" y="2912"/>
                    <a:pt x="2367" y="2912"/>
                    <a:pt x="2367" y="2912"/>
                  </a:cubicBezTo>
                  <a:cubicBezTo>
                    <a:pt x="2404" y="2912"/>
                    <a:pt x="2404" y="2912"/>
                    <a:pt x="2404" y="2912"/>
                  </a:cubicBezTo>
                  <a:cubicBezTo>
                    <a:pt x="2404" y="2912"/>
                    <a:pt x="2404" y="2912"/>
                    <a:pt x="2404" y="2912"/>
                  </a:cubicBezTo>
                  <a:cubicBezTo>
                    <a:pt x="2441" y="2912"/>
                    <a:pt x="2441" y="2912"/>
                    <a:pt x="2441" y="2912"/>
                  </a:cubicBezTo>
                  <a:cubicBezTo>
                    <a:pt x="2404" y="2844"/>
                    <a:pt x="2404" y="2844"/>
                    <a:pt x="2404" y="2844"/>
                  </a:cubicBezTo>
                  <a:cubicBezTo>
                    <a:pt x="2367" y="2844"/>
                    <a:pt x="2367" y="2844"/>
                    <a:pt x="2367" y="2844"/>
                  </a:cubicBezTo>
                  <a:close/>
                  <a:moveTo>
                    <a:pt x="2367" y="1083"/>
                  </a:moveTo>
                  <a:cubicBezTo>
                    <a:pt x="2404" y="1083"/>
                    <a:pt x="2404" y="1083"/>
                    <a:pt x="2404" y="1083"/>
                  </a:cubicBezTo>
                  <a:cubicBezTo>
                    <a:pt x="2404" y="1083"/>
                    <a:pt x="2404" y="1083"/>
                    <a:pt x="2404" y="1083"/>
                  </a:cubicBezTo>
                  <a:cubicBezTo>
                    <a:pt x="2441" y="1016"/>
                    <a:pt x="2441" y="1016"/>
                    <a:pt x="2441" y="1016"/>
                  </a:cubicBezTo>
                  <a:cubicBezTo>
                    <a:pt x="2441" y="1083"/>
                    <a:pt x="2441" y="1083"/>
                    <a:pt x="2441" y="1083"/>
                  </a:cubicBezTo>
                  <a:cubicBezTo>
                    <a:pt x="2478" y="1083"/>
                    <a:pt x="2478" y="1083"/>
                    <a:pt x="2478" y="1083"/>
                  </a:cubicBezTo>
                  <a:cubicBezTo>
                    <a:pt x="2478" y="1083"/>
                    <a:pt x="2478" y="1083"/>
                    <a:pt x="2478" y="1083"/>
                  </a:cubicBezTo>
                  <a:cubicBezTo>
                    <a:pt x="2515" y="1083"/>
                    <a:pt x="2515" y="1083"/>
                    <a:pt x="2515" y="1083"/>
                  </a:cubicBezTo>
                  <a:cubicBezTo>
                    <a:pt x="2478" y="1151"/>
                    <a:pt x="2478" y="1151"/>
                    <a:pt x="2478" y="1151"/>
                  </a:cubicBezTo>
                  <a:cubicBezTo>
                    <a:pt x="2441" y="1151"/>
                    <a:pt x="2441" y="1151"/>
                    <a:pt x="2441" y="1151"/>
                  </a:cubicBezTo>
                  <a:cubicBezTo>
                    <a:pt x="2441" y="1151"/>
                    <a:pt x="2441" y="1151"/>
                    <a:pt x="2441" y="1151"/>
                  </a:cubicBezTo>
                  <a:cubicBezTo>
                    <a:pt x="2367" y="1151"/>
                    <a:pt x="2367" y="1151"/>
                    <a:pt x="2367" y="1151"/>
                  </a:cubicBezTo>
                  <a:cubicBezTo>
                    <a:pt x="2367" y="1083"/>
                    <a:pt x="2367" y="1083"/>
                    <a:pt x="2367" y="1083"/>
                  </a:cubicBezTo>
                  <a:close/>
                  <a:moveTo>
                    <a:pt x="2441" y="1896"/>
                  </a:moveTo>
                  <a:cubicBezTo>
                    <a:pt x="2441" y="1828"/>
                    <a:pt x="2441" y="1828"/>
                    <a:pt x="2441" y="1828"/>
                  </a:cubicBezTo>
                  <a:cubicBezTo>
                    <a:pt x="2478" y="1761"/>
                    <a:pt x="2478" y="1761"/>
                    <a:pt x="2478" y="1761"/>
                  </a:cubicBezTo>
                  <a:cubicBezTo>
                    <a:pt x="2478" y="1761"/>
                    <a:pt x="2478" y="1761"/>
                    <a:pt x="2478" y="1761"/>
                  </a:cubicBezTo>
                  <a:cubicBezTo>
                    <a:pt x="2441" y="1693"/>
                    <a:pt x="2441" y="1693"/>
                    <a:pt x="2441" y="1693"/>
                  </a:cubicBezTo>
                  <a:cubicBezTo>
                    <a:pt x="2441" y="1693"/>
                    <a:pt x="2441" y="1693"/>
                    <a:pt x="2441" y="1693"/>
                  </a:cubicBezTo>
                  <a:cubicBezTo>
                    <a:pt x="2404" y="1693"/>
                    <a:pt x="2404" y="1693"/>
                    <a:pt x="2404" y="1693"/>
                  </a:cubicBezTo>
                  <a:cubicBezTo>
                    <a:pt x="2367" y="1693"/>
                    <a:pt x="2367" y="1693"/>
                    <a:pt x="2367" y="1693"/>
                  </a:cubicBezTo>
                  <a:cubicBezTo>
                    <a:pt x="2330" y="1761"/>
                    <a:pt x="2330" y="1761"/>
                    <a:pt x="2330" y="1761"/>
                  </a:cubicBezTo>
                  <a:cubicBezTo>
                    <a:pt x="2293" y="1761"/>
                    <a:pt x="2293" y="1761"/>
                    <a:pt x="2293" y="1761"/>
                  </a:cubicBezTo>
                  <a:cubicBezTo>
                    <a:pt x="2293" y="1828"/>
                    <a:pt x="2293" y="1828"/>
                    <a:pt x="2293" y="1828"/>
                  </a:cubicBezTo>
                  <a:cubicBezTo>
                    <a:pt x="2367" y="1896"/>
                    <a:pt x="2367" y="1896"/>
                    <a:pt x="2367" y="1896"/>
                  </a:cubicBezTo>
                  <a:cubicBezTo>
                    <a:pt x="2404" y="1896"/>
                    <a:pt x="2404" y="1896"/>
                    <a:pt x="2404" y="1896"/>
                  </a:cubicBezTo>
                  <a:cubicBezTo>
                    <a:pt x="2441" y="1896"/>
                    <a:pt x="2441" y="1896"/>
                    <a:pt x="2441" y="1896"/>
                  </a:cubicBezTo>
                  <a:close/>
                  <a:moveTo>
                    <a:pt x="2515" y="1761"/>
                  </a:moveTo>
                  <a:cubicBezTo>
                    <a:pt x="2515" y="1828"/>
                    <a:pt x="2515" y="1828"/>
                    <a:pt x="2515" y="1828"/>
                  </a:cubicBezTo>
                  <a:cubicBezTo>
                    <a:pt x="2515" y="1896"/>
                    <a:pt x="2515" y="1896"/>
                    <a:pt x="2515" y="1896"/>
                  </a:cubicBezTo>
                  <a:cubicBezTo>
                    <a:pt x="2478" y="1896"/>
                    <a:pt x="2478" y="1896"/>
                    <a:pt x="2478" y="1896"/>
                  </a:cubicBezTo>
                  <a:cubicBezTo>
                    <a:pt x="2478" y="1896"/>
                    <a:pt x="2478" y="1896"/>
                    <a:pt x="2478" y="1896"/>
                  </a:cubicBezTo>
                  <a:cubicBezTo>
                    <a:pt x="2441" y="1896"/>
                    <a:pt x="2441" y="1896"/>
                    <a:pt x="2441" y="1896"/>
                  </a:cubicBezTo>
                  <a:cubicBezTo>
                    <a:pt x="2404" y="1964"/>
                    <a:pt x="2404" y="1964"/>
                    <a:pt x="2404" y="1964"/>
                  </a:cubicBezTo>
                  <a:cubicBezTo>
                    <a:pt x="2367" y="1964"/>
                    <a:pt x="2367" y="1964"/>
                    <a:pt x="2367" y="1964"/>
                  </a:cubicBezTo>
                  <a:cubicBezTo>
                    <a:pt x="2330" y="1964"/>
                    <a:pt x="2330" y="1964"/>
                    <a:pt x="2330" y="1964"/>
                  </a:cubicBezTo>
                  <a:cubicBezTo>
                    <a:pt x="2330" y="1964"/>
                    <a:pt x="2330" y="1964"/>
                    <a:pt x="2330" y="1964"/>
                  </a:cubicBezTo>
                  <a:cubicBezTo>
                    <a:pt x="2330" y="2031"/>
                    <a:pt x="2330" y="2031"/>
                    <a:pt x="2330" y="2031"/>
                  </a:cubicBezTo>
                  <a:cubicBezTo>
                    <a:pt x="2330" y="2031"/>
                    <a:pt x="2330" y="2031"/>
                    <a:pt x="2330" y="2031"/>
                  </a:cubicBezTo>
                  <a:cubicBezTo>
                    <a:pt x="2330" y="2234"/>
                    <a:pt x="2330" y="2234"/>
                    <a:pt x="2330" y="2234"/>
                  </a:cubicBezTo>
                  <a:cubicBezTo>
                    <a:pt x="2367" y="2302"/>
                    <a:pt x="2367" y="2302"/>
                    <a:pt x="2367" y="2302"/>
                  </a:cubicBezTo>
                  <a:cubicBezTo>
                    <a:pt x="2404" y="2370"/>
                    <a:pt x="2404" y="2370"/>
                    <a:pt x="2404" y="2370"/>
                  </a:cubicBezTo>
                  <a:cubicBezTo>
                    <a:pt x="2441" y="2370"/>
                    <a:pt x="2441" y="2370"/>
                    <a:pt x="2441" y="2370"/>
                  </a:cubicBezTo>
                  <a:cubicBezTo>
                    <a:pt x="2478" y="2370"/>
                    <a:pt x="2478" y="2370"/>
                    <a:pt x="2478" y="2370"/>
                  </a:cubicBezTo>
                  <a:cubicBezTo>
                    <a:pt x="2515" y="2370"/>
                    <a:pt x="2515" y="2370"/>
                    <a:pt x="2515" y="2370"/>
                  </a:cubicBezTo>
                  <a:cubicBezTo>
                    <a:pt x="2552" y="2302"/>
                    <a:pt x="2552" y="2302"/>
                    <a:pt x="2552" y="2302"/>
                  </a:cubicBezTo>
                  <a:cubicBezTo>
                    <a:pt x="2589" y="2302"/>
                    <a:pt x="2589" y="2302"/>
                    <a:pt x="2589" y="2302"/>
                  </a:cubicBezTo>
                  <a:cubicBezTo>
                    <a:pt x="2589" y="2234"/>
                    <a:pt x="2589" y="2234"/>
                    <a:pt x="2589" y="2234"/>
                  </a:cubicBezTo>
                  <a:cubicBezTo>
                    <a:pt x="2552" y="2234"/>
                    <a:pt x="2552" y="2234"/>
                    <a:pt x="2552" y="2234"/>
                  </a:cubicBezTo>
                  <a:cubicBezTo>
                    <a:pt x="2552" y="2167"/>
                    <a:pt x="2552" y="2167"/>
                    <a:pt x="2552" y="2167"/>
                  </a:cubicBezTo>
                  <a:cubicBezTo>
                    <a:pt x="2515" y="2167"/>
                    <a:pt x="2515" y="2167"/>
                    <a:pt x="2515" y="2167"/>
                  </a:cubicBezTo>
                  <a:cubicBezTo>
                    <a:pt x="2478" y="2099"/>
                    <a:pt x="2478" y="2099"/>
                    <a:pt x="2478" y="2099"/>
                  </a:cubicBezTo>
                  <a:cubicBezTo>
                    <a:pt x="2478" y="2031"/>
                    <a:pt x="2478" y="2031"/>
                    <a:pt x="2478" y="2031"/>
                  </a:cubicBezTo>
                  <a:cubicBezTo>
                    <a:pt x="2515" y="2031"/>
                    <a:pt x="2515" y="2031"/>
                    <a:pt x="2515" y="2031"/>
                  </a:cubicBezTo>
                  <a:cubicBezTo>
                    <a:pt x="2552" y="2031"/>
                    <a:pt x="2552" y="2031"/>
                    <a:pt x="2552" y="2031"/>
                  </a:cubicBezTo>
                  <a:cubicBezTo>
                    <a:pt x="2589" y="1964"/>
                    <a:pt x="2589" y="1964"/>
                    <a:pt x="2589" y="1964"/>
                  </a:cubicBezTo>
                  <a:cubicBezTo>
                    <a:pt x="2589" y="1964"/>
                    <a:pt x="2589" y="1964"/>
                    <a:pt x="2589" y="1964"/>
                  </a:cubicBezTo>
                  <a:cubicBezTo>
                    <a:pt x="2552" y="1896"/>
                    <a:pt x="2552" y="1896"/>
                    <a:pt x="2552" y="1896"/>
                  </a:cubicBezTo>
                  <a:cubicBezTo>
                    <a:pt x="2515" y="1828"/>
                    <a:pt x="2515" y="1828"/>
                    <a:pt x="2515" y="1828"/>
                  </a:cubicBezTo>
                  <a:cubicBezTo>
                    <a:pt x="2515" y="1761"/>
                    <a:pt x="2515" y="1761"/>
                    <a:pt x="2515" y="1761"/>
                  </a:cubicBezTo>
                  <a:close/>
                  <a:moveTo>
                    <a:pt x="2663" y="1896"/>
                  </a:moveTo>
                  <a:cubicBezTo>
                    <a:pt x="2626" y="1828"/>
                    <a:pt x="2626" y="1828"/>
                    <a:pt x="2626" y="1828"/>
                  </a:cubicBezTo>
                  <a:cubicBezTo>
                    <a:pt x="2626" y="1828"/>
                    <a:pt x="2626" y="1828"/>
                    <a:pt x="2626" y="1828"/>
                  </a:cubicBezTo>
                  <a:cubicBezTo>
                    <a:pt x="2626" y="1761"/>
                    <a:pt x="2626" y="1761"/>
                    <a:pt x="2626" y="1761"/>
                  </a:cubicBezTo>
                  <a:cubicBezTo>
                    <a:pt x="2589" y="1761"/>
                    <a:pt x="2589" y="1761"/>
                    <a:pt x="2589" y="1761"/>
                  </a:cubicBezTo>
                  <a:cubicBezTo>
                    <a:pt x="2552" y="1761"/>
                    <a:pt x="2552" y="1761"/>
                    <a:pt x="2552" y="1761"/>
                  </a:cubicBezTo>
                  <a:cubicBezTo>
                    <a:pt x="2552" y="1693"/>
                    <a:pt x="2552" y="1693"/>
                    <a:pt x="2552" y="1693"/>
                  </a:cubicBezTo>
                  <a:cubicBezTo>
                    <a:pt x="2552" y="1693"/>
                    <a:pt x="2552" y="1693"/>
                    <a:pt x="2552" y="1693"/>
                  </a:cubicBezTo>
                  <a:cubicBezTo>
                    <a:pt x="2552" y="1557"/>
                    <a:pt x="2552" y="1557"/>
                    <a:pt x="2552" y="1557"/>
                  </a:cubicBezTo>
                  <a:cubicBezTo>
                    <a:pt x="2552" y="1557"/>
                    <a:pt x="2552" y="1557"/>
                    <a:pt x="2552" y="1557"/>
                  </a:cubicBezTo>
                  <a:cubicBezTo>
                    <a:pt x="2552" y="1422"/>
                    <a:pt x="2552" y="1422"/>
                    <a:pt x="2552" y="1422"/>
                  </a:cubicBezTo>
                  <a:cubicBezTo>
                    <a:pt x="2589" y="1422"/>
                    <a:pt x="2589" y="1422"/>
                    <a:pt x="2589" y="1422"/>
                  </a:cubicBezTo>
                  <a:cubicBezTo>
                    <a:pt x="2626" y="1354"/>
                    <a:pt x="2626" y="1354"/>
                    <a:pt x="2626" y="1354"/>
                  </a:cubicBezTo>
                  <a:cubicBezTo>
                    <a:pt x="2626" y="1354"/>
                    <a:pt x="2626" y="1354"/>
                    <a:pt x="2626" y="1354"/>
                  </a:cubicBezTo>
                  <a:cubicBezTo>
                    <a:pt x="2626" y="1287"/>
                    <a:pt x="2626" y="1287"/>
                    <a:pt x="2626" y="1287"/>
                  </a:cubicBezTo>
                  <a:cubicBezTo>
                    <a:pt x="2626" y="1287"/>
                    <a:pt x="2626" y="1287"/>
                    <a:pt x="2626" y="1287"/>
                  </a:cubicBezTo>
                  <a:cubicBezTo>
                    <a:pt x="2663" y="1287"/>
                    <a:pt x="2663" y="1287"/>
                    <a:pt x="2663" y="1287"/>
                  </a:cubicBezTo>
                  <a:cubicBezTo>
                    <a:pt x="2700" y="1287"/>
                    <a:pt x="2700" y="1287"/>
                    <a:pt x="2700" y="1287"/>
                  </a:cubicBezTo>
                  <a:cubicBezTo>
                    <a:pt x="2700" y="1354"/>
                    <a:pt x="2700" y="1354"/>
                    <a:pt x="2700" y="1354"/>
                  </a:cubicBezTo>
                  <a:cubicBezTo>
                    <a:pt x="2700" y="1422"/>
                    <a:pt x="2700" y="1422"/>
                    <a:pt x="2700" y="1422"/>
                  </a:cubicBezTo>
                  <a:cubicBezTo>
                    <a:pt x="2700" y="1490"/>
                    <a:pt x="2700" y="1490"/>
                    <a:pt x="2700" y="1490"/>
                  </a:cubicBezTo>
                  <a:cubicBezTo>
                    <a:pt x="2737" y="1490"/>
                    <a:pt x="2737" y="1490"/>
                    <a:pt x="2737" y="1490"/>
                  </a:cubicBezTo>
                  <a:cubicBezTo>
                    <a:pt x="2774" y="1557"/>
                    <a:pt x="2774" y="1557"/>
                    <a:pt x="2774" y="1557"/>
                  </a:cubicBezTo>
                  <a:cubicBezTo>
                    <a:pt x="2811" y="1557"/>
                    <a:pt x="2811" y="1557"/>
                    <a:pt x="2811" y="1557"/>
                  </a:cubicBezTo>
                  <a:cubicBezTo>
                    <a:pt x="2811" y="1625"/>
                    <a:pt x="2811" y="1625"/>
                    <a:pt x="2811" y="1625"/>
                  </a:cubicBezTo>
                  <a:cubicBezTo>
                    <a:pt x="2737" y="1625"/>
                    <a:pt x="2737" y="1625"/>
                    <a:pt x="2737" y="1625"/>
                  </a:cubicBezTo>
                  <a:cubicBezTo>
                    <a:pt x="2700" y="1693"/>
                    <a:pt x="2700" y="1693"/>
                    <a:pt x="2700" y="1693"/>
                  </a:cubicBezTo>
                  <a:cubicBezTo>
                    <a:pt x="2700" y="1693"/>
                    <a:pt x="2700" y="1693"/>
                    <a:pt x="2700" y="1693"/>
                  </a:cubicBezTo>
                  <a:cubicBezTo>
                    <a:pt x="2700" y="1761"/>
                    <a:pt x="2700" y="1761"/>
                    <a:pt x="2700" y="1761"/>
                  </a:cubicBezTo>
                  <a:cubicBezTo>
                    <a:pt x="2700" y="1828"/>
                    <a:pt x="2700" y="1828"/>
                    <a:pt x="2700" y="1828"/>
                  </a:cubicBezTo>
                  <a:cubicBezTo>
                    <a:pt x="2663" y="1896"/>
                    <a:pt x="2663" y="1896"/>
                    <a:pt x="2663" y="1896"/>
                  </a:cubicBezTo>
                  <a:close/>
                  <a:moveTo>
                    <a:pt x="16755" y="3386"/>
                  </a:moveTo>
                  <a:cubicBezTo>
                    <a:pt x="16755" y="3386"/>
                    <a:pt x="16755" y="3386"/>
                    <a:pt x="16755" y="3386"/>
                  </a:cubicBezTo>
                  <a:cubicBezTo>
                    <a:pt x="16755" y="3386"/>
                    <a:pt x="16755" y="3386"/>
                    <a:pt x="16755" y="3386"/>
                  </a:cubicBezTo>
                  <a:cubicBezTo>
                    <a:pt x="16755" y="3386"/>
                    <a:pt x="16755" y="3386"/>
                    <a:pt x="16755" y="3386"/>
                  </a:cubicBezTo>
                  <a:cubicBezTo>
                    <a:pt x="16718" y="3386"/>
                    <a:pt x="16718" y="3386"/>
                    <a:pt x="16718" y="3386"/>
                  </a:cubicBezTo>
                  <a:cubicBezTo>
                    <a:pt x="16755" y="3386"/>
                    <a:pt x="16755" y="3386"/>
                    <a:pt x="16755" y="3386"/>
                  </a:cubicBezTo>
                  <a:close/>
                  <a:moveTo>
                    <a:pt x="16607" y="3386"/>
                  </a:moveTo>
                  <a:cubicBezTo>
                    <a:pt x="16644" y="3386"/>
                    <a:pt x="16644" y="3386"/>
                    <a:pt x="16644" y="3386"/>
                  </a:cubicBezTo>
                  <a:cubicBezTo>
                    <a:pt x="16644" y="3318"/>
                    <a:pt x="16644" y="3318"/>
                    <a:pt x="16644" y="3318"/>
                  </a:cubicBezTo>
                  <a:cubicBezTo>
                    <a:pt x="16607" y="3318"/>
                    <a:pt x="16607" y="3318"/>
                    <a:pt x="16607" y="3318"/>
                  </a:cubicBezTo>
                  <a:cubicBezTo>
                    <a:pt x="16607" y="3318"/>
                    <a:pt x="16607" y="3318"/>
                    <a:pt x="16607" y="3318"/>
                  </a:cubicBezTo>
                  <a:cubicBezTo>
                    <a:pt x="16607" y="3386"/>
                    <a:pt x="16607" y="3386"/>
                    <a:pt x="16607" y="3386"/>
                  </a:cubicBezTo>
                  <a:close/>
                  <a:moveTo>
                    <a:pt x="16496" y="3453"/>
                  </a:moveTo>
                  <a:cubicBezTo>
                    <a:pt x="16496" y="3453"/>
                    <a:pt x="16496" y="3453"/>
                    <a:pt x="16496" y="3453"/>
                  </a:cubicBezTo>
                  <a:cubicBezTo>
                    <a:pt x="16496" y="3453"/>
                    <a:pt x="16496" y="3453"/>
                    <a:pt x="16496" y="3453"/>
                  </a:cubicBezTo>
                  <a:cubicBezTo>
                    <a:pt x="16496" y="3386"/>
                    <a:pt x="16496" y="3386"/>
                    <a:pt x="16496" y="3386"/>
                  </a:cubicBezTo>
                  <a:cubicBezTo>
                    <a:pt x="16496" y="3386"/>
                    <a:pt x="16496" y="3386"/>
                    <a:pt x="16496" y="3386"/>
                  </a:cubicBezTo>
                  <a:cubicBezTo>
                    <a:pt x="16459" y="3386"/>
                    <a:pt x="16459" y="3386"/>
                    <a:pt x="16459" y="3386"/>
                  </a:cubicBezTo>
                  <a:cubicBezTo>
                    <a:pt x="16496" y="3453"/>
                    <a:pt x="16496" y="3453"/>
                    <a:pt x="16496" y="3453"/>
                  </a:cubicBezTo>
                  <a:close/>
                  <a:moveTo>
                    <a:pt x="19344" y="9209"/>
                  </a:moveTo>
                  <a:cubicBezTo>
                    <a:pt x="19307" y="9209"/>
                    <a:pt x="19307" y="9209"/>
                    <a:pt x="19307" y="9209"/>
                  </a:cubicBezTo>
                  <a:cubicBezTo>
                    <a:pt x="19344" y="9276"/>
                    <a:pt x="19344" y="9276"/>
                    <a:pt x="19344" y="9276"/>
                  </a:cubicBezTo>
                  <a:cubicBezTo>
                    <a:pt x="19344" y="9276"/>
                    <a:pt x="19344" y="9276"/>
                    <a:pt x="19344" y="9276"/>
                  </a:cubicBezTo>
                  <a:cubicBezTo>
                    <a:pt x="19344" y="9209"/>
                    <a:pt x="19344" y="9209"/>
                    <a:pt x="19344" y="9209"/>
                  </a:cubicBezTo>
                  <a:cubicBezTo>
                    <a:pt x="19344" y="9209"/>
                    <a:pt x="19344" y="9209"/>
                    <a:pt x="19344" y="9209"/>
                  </a:cubicBezTo>
                  <a:cubicBezTo>
                    <a:pt x="19344" y="9209"/>
                    <a:pt x="19344" y="9209"/>
                    <a:pt x="19344" y="9209"/>
                  </a:cubicBezTo>
                  <a:close/>
                  <a:moveTo>
                    <a:pt x="19307" y="9073"/>
                  </a:moveTo>
                  <a:cubicBezTo>
                    <a:pt x="19307" y="9141"/>
                    <a:pt x="19307" y="9141"/>
                    <a:pt x="19307" y="9141"/>
                  </a:cubicBezTo>
                  <a:cubicBezTo>
                    <a:pt x="19344" y="9141"/>
                    <a:pt x="19344" y="9141"/>
                    <a:pt x="19344" y="9141"/>
                  </a:cubicBezTo>
                  <a:cubicBezTo>
                    <a:pt x="19344" y="9141"/>
                    <a:pt x="19344" y="9141"/>
                    <a:pt x="19344" y="9141"/>
                  </a:cubicBezTo>
                  <a:cubicBezTo>
                    <a:pt x="19307" y="9073"/>
                    <a:pt x="19307" y="9073"/>
                    <a:pt x="19307" y="9073"/>
                  </a:cubicBezTo>
                  <a:cubicBezTo>
                    <a:pt x="19307" y="9073"/>
                    <a:pt x="19307" y="9073"/>
                    <a:pt x="19307" y="9073"/>
                  </a:cubicBezTo>
                  <a:cubicBezTo>
                    <a:pt x="19307" y="9073"/>
                    <a:pt x="19307" y="9073"/>
                    <a:pt x="19307" y="9073"/>
                  </a:cubicBezTo>
                  <a:close/>
                  <a:moveTo>
                    <a:pt x="3070" y="5823"/>
                  </a:moveTo>
                  <a:cubicBezTo>
                    <a:pt x="3070" y="5823"/>
                    <a:pt x="3070" y="5823"/>
                    <a:pt x="3070" y="5823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688"/>
                    <a:pt x="3144" y="5688"/>
                    <a:pt x="3144" y="5688"/>
                  </a:cubicBezTo>
                  <a:cubicBezTo>
                    <a:pt x="3107" y="5688"/>
                    <a:pt x="3107" y="5688"/>
                    <a:pt x="3107" y="5688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033" y="5755"/>
                    <a:pt x="3033" y="5755"/>
                    <a:pt x="3033" y="5755"/>
                  </a:cubicBezTo>
                  <a:cubicBezTo>
                    <a:pt x="3070" y="5823"/>
                    <a:pt x="3070" y="5823"/>
                    <a:pt x="3070" y="5823"/>
                  </a:cubicBezTo>
                  <a:close/>
                  <a:moveTo>
                    <a:pt x="2848" y="7516"/>
                  </a:moveTo>
                  <a:cubicBezTo>
                    <a:pt x="2922" y="7584"/>
                    <a:pt x="2922" y="7584"/>
                    <a:pt x="2922" y="7584"/>
                  </a:cubicBezTo>
                  <a:cubicBezTo>
                    <a:pt x="2959" y="7516"/>
                    <a:pt x="2959" y="7516"/>
                    <a:pt x="2959" y="7516"/>
                  </a:cubicBezTo>
                  <a:cubicBezTo>
                    <a:pt x="2996" y="7516"/>
                    <a:pt x="2996" y="7516"/>
                    <a:pt x="2996" y="7516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3070" y="7516"/>
                    <a:pt x="3070" y="7516"/>
                    <a:pt x="3070" y="7516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07" y="7448"/>
                    <a:pt x="3107" y="7448"/>
                    <a:pt x="3107" y="7448"/>
                  </a:cubicBezTo>
                  <a:cubicBezTo>
                    <a:pt x="3107" y="7448"/>
                    <a:pt x="3107" y="7448"/>
                    <a:pt x="3107" y="7448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44" y="7516"/>
                    <a:pt x="3144" y="7516"/>
                    <a:pt x="3144" y="7516"/>
                  </a:cubicBezTo>
                  <a:cubicBezTo>
                    <a:pt x="3181" y="7516"/>
                    <a:pt x="3181" y="7516"/>
                    <a:pt x="3181" y="7516"/>
                  </a:cubicBezTo>
                  <a:cubicBezTo>
                    <a:pt x="3218" y="7516"/>
                    <a:pt x="3218" y="7516"/>
                    <a:pt x="3218" y="7516"/>
                  </a:cubicBezTo>
                  <a:cubicBezTo>
                    <a:pt x="3218" y="7516"/>
                    <a:pt x="3218" y="7516"/>
                    <a:pt x="3218" y="7516"/>
                  </a:cubicBezTo>
                  <a:cubicBezTo>
                    <a:pt x="3255" y="7448"/>
                    <a:pt x="3255" y="7448"/>
                    <a:pt x="3255" y="7448"/>
                  </a:cubicBezTo>
                  <a:cubicBezTo>
                    <a:pt x="3255" y="7381"/>
                    <a:pt x="3255" y="7381"/>
                    <a:pt x="3255" y="7381"/>
                  </a:cubicBezTo>
                  <a:cubicBezTo>
                    <a:pt x="3255" y="7313"/>
                    <a:pt x="3255" y="7313"/>
                    <a:pt x="3255" y="7313"/>
                  </a:cubicBezTo>
                  <a:cubicBezTo>
                    <a:pt x="3255" y="7245"/>
                    <a:pt x="3255" y="7245"/>
                    <a:pt x="3255" y="7245"/>
                  </a:cubicBezTo>
                  <a:cubicBezTo>
                    <a:pt x="3255" y="7245"/>
                    <a:pt x="3255" y="7245"/>
                    <a:pt x="3255" y="7245"/>
                  </a:cubicBezTo>
                  <a:cubicBezTo>
                    <a:pt x="3218" y="7177"/>
                    <a:pt x="3218" y="7177"/>
                    <a:pt x="3218" y="7177"/>
                  </a:cubicBezTo>
                  <a:cubicBezTo>
                    <a:pt x="3181" y="7177"/>
                    <a:pt x="3181" y="7177"/>
                    <a:pt x="3181" y="7177"/>
                  </a:cubicBezTo>
                  <a:cubicBezTo>
                    <a:pt x="3181" y="7177"/>
                    <a:pt x="3181" y="7177"/>
                    <a:pt x="3181" y="7177"/>
                  </a:cubicBezTo>
                  <a:cubicBezTo>
                    <a:pt x="3181" y="7110"/>
                    <a:pt x="3181" y="7110"/>
                    <a:pt x="3181" y="7110"/>
                  </a:cubicBezTo>
                  <a:cubicBezTo>
                    <a:pt x="3181" y="7110"/>
                    <a:pt x="3181" y="7110"/>
                    <a:pt x="3181" y="7110"/>
                  </a:cubicBezTo>
                  <a:cubicBezTo>
                    <a:pt x="3218" y="7110"/>
                    <a:pt x="3218" y="7110"/>
                    <a:pt x="3218" y="7110"/>
                  </a:cubicBezTo>
                  <a:cubicBezTo>
                    <a:pt x="3218" y="7110"/>
                    <a:pt x="3218" y="7110"/>
                    <a:pt x="3218" y="7110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92" y="7177"/>
                    <a:pt x="3292" y="7177"/>
                    <a:pt x="3292" y="7177"/>
                  </a:cubicBezTo>
                  <a:cubicBezTo>
                    <a:pt x="3255" y="7110"/>
                    <a:pt x="3255" y="7110"/>
                    <a:pt x="3255" y="7110"/>
                  </a:cubicBezTo>
                  <a:cubicBezTo>
                    <a:pt x="3218" y="6974"/>
                    <a:pt x="3218" y="6974"/>
                    <a:pt x="3218" y="6974"/>
                  </a:cubicBezTo>
                  <a:cubicBezTo>
                    <a:pt x="3218" y="6907"/>
                    <a:pt x="3218" y="6907"/>
                    <a:pt x="3218" y="6907"/>
                  </a:cubicBezTo>
                  <a:cubicBezTo>
                    <a:pt x="3218" y="6907"/>
                    <a:pt x="3218" y="6907"/>
                    <a:pt x="3218" y="6907"/>
                  </a:cubicBezTo>
                  <a:cubicBezTo>
                    <a:pt x="3218" y="6974"/>
                    <a:pt x="3218" y="6974"/>
                    <a:pt x="3218" y="6974"/>
                  </a:cubicBezTo>
                  <a:cubicBezTo>
                    <a:pt x="3255" y="6974"/>
                    <a:pt x="3255" y="6974"/>
                    <a:pt x="3255" y="6974"/>
                  </a:cubicBezTo>
                  <a:cubicBezTo>
                    <a:pt x="3255" y="7042"/>
                    <a:pt x="3255" y="7042"/>
                    <a:pt x="3255" y="7042"/>
                  </a:cubicBezTo>
                  <a:cubicBezTo>
                    <a:pt x="3292" y="7042"/>
                    <a:pt x="3292" y="7042"/>
                    <a:pt x="3292" y="7042"/>
                  </a:cubicBezTo>
                  <a:cubicBezTo>
                    <a:pt x="3292" y="6974"/>
                    <a:pt x="3292" y="6974"/>
                    <a:pt x="3292" y="6974"/>
                  </a:cubicBezTo>
                  <a:cubicBezTo>
                    <a:pt x="3292" y="6974"/>
                    <a:pt x="3292" y="6974"/>
                    <a:pt x="3292" y="6974"/>
                  </a:cubicBezTo>
                  <a:cubicBezTo>
                    <a:pt x="3292" y="6907"/>
                    <a:pt x="3292" y="6907"/>
                    <a:pt x="3292" y="6907"/>
                  </a:cubicBezTo>
                  <a:cubicBezTo>
                    <a:pt x="3292" y="6907"/>
                    <a:pt x="3292" y="6907"/>
                    <a:pt x="3292" y="6907"/>
                  </a:cubicBezTo>
                  <a:cubicBezTo>
                    <a:pt x="3292" y="6839"/>
                    <a:pt x="3292" y="6839"/>
                    <a:pt x="3292" y="6839"/>
                  </a:cubicBezTo>
                  <a:cubicBezTo>
                    <a:pt x="3292" y="6771"/>
                    <a:pt x="3292" y="6771"/>
                    <a:pt x="3292" y="6771"/>
                  </a:cubicBezTo>
                  <a:cubicBezTo>
                    <a:pt x="3292" y="6771"/>
                    <a:pt x="3292" y="6771"/>
                    <a:pt x="3292" y="6771"/>
                  </a:cubicBezTo>
                  <a:cubicBezTo>
                    <a:pt x="3255" y="6703"/>
                    <a:pt x="3255" y="6703"/>
                    <a:pt x="3255" y="6703"/>
                  </a:cubicBezTo>
                  <a:cubicBezTo>
                    <a:pt x="3255" y="6636"/>
                    <a:pt x="3255" y="6636"/>
                    <a:pt x="3255" y="6636"/>
                  </a:cubicBezTo>
                  <a:cubicBezTo>
                    <a:pt x="3292" y="6703"/>
                    <a:pt x="3292" y="6703"/>
                    <a:pt x="3292" y="6703"/>
                  </a:cubicBezTo>
                  <a:cubicBezTo>
                    <a:pt x="3329" y="6703"/>
                    <a:pt x="3329" y="6703"/>
                    <a:pt x="3329" y="6703"/>
                  </a:cubicBezTo>
                  <a:cubicBezTo>
                    <a:pt x="3329" y="6636"/>
                    <a:pt x="3329" y="6636"/>
                    <a:pt x="3329" y="6636"/>
                  </a:cubicBezTo>
                  <a:cubicBezTo>
                    <a:pt x="3329" y="6636"/>
                    <a:pt x="3329" y="6636"/>
                    <a:pt x="3329" y="6636"/>
                  </a:cubicBezTo>
                  <a:cubicBezTo>
                    <a:pt x="3292" y="6636"/>
                    <a:pt x="3292" y="6636"/>
                    <a:pt x="3292" y="6636"/>
                  </a:cubicBezTo>
                  <a:cubicBezTo>
                    <a:pt x="3292" y="6568"/>
                    <a:pt x="3292" y="6568"/>
                    <a:pt x="3292" y="6568"/>
                  </a:cubicBezTo>
                  <a:cubicBezTo>
                    <a:pt x="3329" y="6568"/>
                    <a:pt x="3329" y="6568"/>
                    <a:pt x="3329" y="6568"/>
                  </a:cubicBezTo>
                  <a:cubicBezTo>
                    <a:pt x="3366" y="6568"/>
                    <a:pt x="3366" y="6568"/>
                    <a:pt x="3366" y="6568"/>
                  </a:cubicBezTo>
                  <a:cubicBezTo>
                    <a:pt x="3403" y="6636"/>
                    <a:pt x="3403" y="6636"/>
                    <a:pt x="3403" y="6636"/>
                  </a:cubicBezTo>
                  <a:cubicBezTo>
                    <a:pt x="3403" y="6568"/>
                    <a:pt x="3403" y="6568"/>
                    <a:pt x="3403" y="6568"/>
                  </a:cubicBezTo>
                  <a:cubicBezTo>
                    <a:pt x="3403" y="6568"/>
                    <a:pt x="3403" y="6568"/>
                    <a:pt x="3403" y="6568"/>
                  </a:cubicBezTo>
                  <a:cubicBezTo>
                    <a:pt x="3366" y="6500"/>
                    <a:pt x="3366" y="6500"/>
                    <a:pt x="3366" y="6500"/>
                  </a:cubicBezTo>
                  <a:cubicBezTo>
                    <a:pt x="3403" y="6500"/>
                    <a:pt x="3403" y="6500"/>
                    <a:pt x="3403" y="6500"/>
                  </a:cubicBezTo>
                  <a:cubicBezTo>
                    <a:pt x="3440" y="6568"/>
                    <a:pt x="3440" y="6568"/>
                    <a:pt x="3440" y="6568"/>
                  </a:cubicBezTo>
                  <a:cubicBezTo>
                    <a:pt x="3440" y="6500"/>
                    <a:pt x="3440" y="6500"/>
                    <a:pt x="3440" y="6500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77" y="6365"/>
                    <a:pt x="3477" y="6365"/>
                    <a:pt x="3477" y="6365"/>
                  </a:cubicBezTo>
                  <a:cubicBezTo>
                    <a:pt x="3514" y="6365"/>
                    <a:pt x="3514" y="6365"/>
                    <a:pt x="3514" y="6365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477" y="6229"/>
                    <a:pt x="3477" y="6229"/>
                    <a:pt x="3477" y="6229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514" y="6229"/>
                    <a:pt x="3514" y="6229"/>
                    <a:pt x="3514" y="6229"/>
                  </a:cubicBezTo>
                  <a:cubicBezTo>
                    <a:pt x="3551" y="6162"/>
                    <a:pt x="3551" y="6162"/>
                    <a:pt x="3551" y="6162"/>
                  </a:cubicBezTo>
                  <a:cubicBezTo>
                    <a:pt x="3551" y="6094"/>
                    <a:pt x="3551" y="6094"/>
                    <a:pt x="3551" y="6094"/>
                  </a:cubicBezTo>
                  <a:cubicBezTo>
                    <a:pt x="3588" y="6026"/>
                    <a:pt x="3588" y="6026"/>
                    <a:pt x="3588" y="6026"/>
                  </a:cubicBezTo>
                  <a:cubicBezTo>
                    <a:pt x="3588" y="5959"/>
                    <a:pt x="3588" y="5959"/>
                    <a:pt x="3588" y="5959"/>
                  </a:cubicBezTo>
                  <a:cubicBezTo>
                    <a:pt x="3625" y="5959"/>
                    <a:pt x="3625" y="5959"/>
                    <a:pt x="3625" y="5959"/>
                  </a:cubicBezTo>
                  <a:cubicBezTo>
                    <a:pt x="3662" y="5891"/>
                    <a:pt x="3662" y="5891"/>
                    <a:pt x="3662" y="5891"/>
                  </a:cubicBezTo>
                  <a:cubicBezTo>
                    <a:pt x="3699" y="5755"/>
                    <a:pt x="3699" y="5755"/>
                    <a:pt x="3699" y="5755"/>
                  </a:cubicBezTo>
                  <a:cubicBezTo>
                    <a:pt x="3699" y="5755"/>
                    <a:pt x="3699" y="5755"/>
                    <a:pt x="3699" y="5755"/>
                  </a:cubicBezTo>
                  <a:cubicBezTo>
                    <a:pt x="3773" y="5688"/>
                    <a:pt x="3773" y="5688"/>
                    <a:pt x="3773" y="5688"/>
                  </a:cubicBezTo>
                  <a:cubicBezTo>
                    <a:pt x="3847" y="5552"/>
                    <a:pt x="3847" y="5552"/>
                    <a:pt x="3847" y="5552"/>
                  </a:cubicBezTo>
                  <a:cubicBezTo>
                    <a:pt x="3884" y="5485"/>
                    <a:pt x="3884" y="5485"/>
                    <a:pt x="3884" y="5485"/>
                  </a:cubicBezTo>
                  <a:cubicBezTo>
                    <a:pt x="3921" y="5485"/>
                    <a:pt x="3921" y="5485"/>
                    <a:pt x="3921" y="5485"/>
                  </a:cubicBezTo>
                  <a:cubicBezTo>
                    <a:pt x="3958" y="5417"/>
                    <a:pt x="3958" y="5417"/>
                    <a:pt x="3958" y="5417"/>
                  </a:cubicBezTo>
                  <a:cubicBezTo>
                    <a:pt x="3995" y="5417"/>
                    <a:pt x="3995" y="5417"/>
                    <a:pt x="3995" y="5417"/>
                  </a:cubicBezTo>
                  <a:cubicBezTo>
                    <a:pt x="4032" y="5349"/>
                    <a:pt x="4032" y="5349"/>
                    <a:pt x="4032" y="5349"/>
                  </a:cubicBezTo>
                  <a:cubicBezTo>
                    <a:pt x="4068" y="5282"/>
                    <a:pt x="4068" y="5282"/>
                    <a:pt x="4068" y="5282"/>
                  </a:cubicBezTo>
                  <a:cubicBezTo>
                    <a:pt x="4105" y="5214"/>
                    <a:pt x="4105" y="5214"/>
                    <a:pt x="4105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146"/>
                    <a:pt x="4142" y="5146"/>
                    <a:pt x="4142" y="5146"/>
                  </a:cubicBezTo>
                  <a:cubicBezTo>
                    <a:pt x="4142" y="5078"/>
                    <a:pt x="4142" y="5078"/>
                    <a:pt x="4142" y="5078"/>
                  </a:cubicBezTo>
                  <a:cubicBezTo>
                    <a:pt x="4142" y="5078"/>
                    <a:pt x="4142" y="5078"/>
                    <a:pt x="4142" y="5078"/>
                  </a:cubicBezTo>
                  <a:cubicBezTo>
                    <a:pt x="4142" y="5011"/>
                    <a:pt x="4142" y="5011"/>
                    <a:pt x="4142" y="5011"/>
                  </a:cubicBezTo>
                  <a:cubicBezTo>
                    <a:pt x="4142" y="4943"/>
                    <a:pt x="4142" y="4943"/>
                    <a:pt x="4142" y="4943"/>
                  </a:cubicBezTo>
                  <a:cubicBezTo>
                    <a:pt x="4105" y="4943"/>
                    <a:pt x="4105" y="4943"/>
                    <a:pt x="4105" y="4943"/>
                  </a:cubicBezTo>
                  <a:cubicBezTo>
                    <a:pt x="4105" y="4875"/>
                    <a:pt x="4105" y="4875"/>
                    <a:pt x="4105" y="4875"/>
                  </a:cubicBezTo>
                  <a:cubicBezTo>
                    <a:pt x="4142" y="4808"/>
                    <a:pt x="4142" y="4808"/>
                    <a:pt x="4142" y="4808"/>
                  </a:cubicBezTo>
                  <a:cubicBezTo>
                    <a:pt x="4142" y="4808"/>
                    <a:pt x="4142" y="4808"/>
                    <a:pt x="4142" y="4808"/>
                  </a:cubicBezTo>
                  <a:cubicBezTo>
                    <a:pt x="4105" y="4808"/>
                    <a:pt x="4105" y="4808"/>
                    <a:pt x="4105" y="4808"/>
                  </a:cubicBezTo>
                  <a:cubicBezTo>
                    <a:pt x="4068" y="4740"/>
                    <a:pt x="4068" y="4740"/>
                    <a:pt x="4068" y="4740"/>
                  </a:cubicBezTo>
                  <a:cubicBezTo>
                    <a:pt x="4032" y="4740"/>
                    <a:pt x="4032" y="4740"/>
                    <a:pt x="4032" y="4740"/>
                  </a:cubicBezTo>
                  <a:cubicBezTo>
                    <a:pt x="4032" y="4740"/>
                    <a:pt x="4032" y="4740"/>
                    <a:pt x="4032" y="4740"/>
                  </a:cubicBezTo>
                  <a:cubicBezTo>
                    <a:pt x="4032" y="4672"/>
                    <a:pt x="4032" y="4672"/>
                    <a:pt x="4032" y="4672"/>
                  </a:cubicBezTo>
                  <a:cubicBezTo>
                    <a:pt x="3995" y="4672"/>
                    <a:pt x="3995" y="4672"/>
                    <a:pt x="3995" y="4672"/>
                  </a:cubicBezTo>
                  <a:cubicBezTo>
                    <a:pt x="3958" y="4672"/>
                    <a:pt x="3958" y="4672"/>
                    <a:pt x="3958" y="4672"/>
                  </a:cubicBezTo>
                  <a:cubicBezTo>
                    <a:pt x="3958" y="4740"/>
                    <a:pt x="3958" y="4740"/>
                    <a:pt x="3958" y="4740"/>
                  </a:cubicBezTo>
                  <a:cubicBezTo>
                    <a:pt x="3958" y="4740"/>
                    <a:pt x="3958" y="4740"/>
                    <a:pt x="3958" y="4740"/>
                  </a:cubicBezTo>
                  <a:cubicBezTo>
                    <a:pt x="3921" y="4672"/>
                    <a:pt x="3921" y="4672"/>
                    <a:pt x="3921" y="4672"/>
                  </a:cubicBezTo>
                  <a:cubicBezTo>
                    <a:pt x="3884" y="4672"/>
                    <a:pt x="3884" y="4672"/>
                    <a:pt x="3884" y="4672"/>
                  </a:cubicBezTo>
                  <a:cubicBezTo>
                    <a:pt x="3847" y="4740"/>
                    <a:pt x="3847" y="4740"/>
                    <a:pt x="3847" y="4740"/>
                  </a:cubicBezTo>
                  <a:cubicBezTo>
                    <a:pt x="3847" y="4808"/>
                    <a:pt x="3847" y="4808"/>
                    <a:pt x="3847" y="4808"/>
                  </a:cubicBezTo>
                  <a:cubicBezTo>
                    <a:pt x="3810" y="4808"/>
                    <a:pt x="3810" y="4808"/>
                    <a:pt x="3810" y="4808"/>
                  </a:cubicBezTo>
                  <a:cubicBezTo>
                    <a:pt x="3810" y="4808"/>
                    <a:pt x="3810" y="4808"/>
                    <a:pt x="3810" y="4808"/>
                  </a:cubicBezTo>
                  <a:cubicBezTo>
                    <a:pt x="3773" y="4875"/>
                    <a:pt x="3773" y="4875"/>
                    <a:pt x="3773" y="4875"/>
                  </a:cubicBezTo>
                  <a:cubicBezTo>
                    <a:pt x="3773" y="4875"/>
                    <a:pt x="3773" y="4875"/>
                    <a:pt x="3773" y="4875"/>
                  </a:cubicBezTo>
                  <a:cubicBezTo>
                    <a:pt x="3773" y="4943"/>
                    <a:pt x="3773" y="4943"/>
                    <a:pt x="3773" y="4943"/>
                  </a:cubicBezTo>
                  <a:cubicBezTo>
                    <a:pt x="3736" y="4943"/>
                    <a:pt x="3736" y="4943"/>
                    <a:pt x="3736" y="4943"/>
                  </a:cubicBezTo>
                  <a:cubicBezTo>
                    <a:pt x="3773" y="5011"/>
                    <a:pt x="3773" y="5011"/>
                    <a:pt x="3773" y="5011"/>
                  </a:cubicBezTo>
                  <a:cubicBezTo>
                    <a:pt x="3773" y="5078"/>
                    <a:pt x="3773" y="5078"/>
                    <a:pt x="3773" y="5078"/>
                  </a:cubicBezTo>
                  <a:cubicBezTo>
                    <a:pt x="3736" y="5078"/>
                    <a:pt x="3736" y="5078"/>
                    <a:pt x="3736" y="5078"/>
                  </a:cubicBezTo>
                  <a:cubicBezTo>
                    <a:pt x="3736" y="5078"/>
                    <a:pt x="3736" y="5078"/>
                    <a:pt x="3736" y="5078"/>
                  </a:cubicBezTo>
                  <a:cubicBezTo>
                    <a:pt x="3736" y="5146"/>
                    <a:pt x="3736" y="5146"/>
                    <a:pt x="3736" y="5146"/>
                  </a:cubicBezTo>
                  <a:cubicBezTo>
                    <a:pt x="3699" y="5146"/>
                    <a:pt x="3699" y="5146"/>
                    <a:pt x="3699" y="5146"/>
                  </a:cubicBezTo>
                  <a:cubicBezTo>
                    <a:pt x="3699" y="5214"/>
                    <a:pt x="3699" y="5214"/>
                    <a:pt x="3699" y="5214"/>
                  </a:cubicBezTo>
                  <a:cubicBezTo>
                    <a:pt x="3625" y="5214"/>
                    <a:pt x="3625" y="5214"/>
                    <a:pt x="3625" y="5214"/>
                  </a:cubicBezTo>
                  <a:cubicBezTo>
                    <a:pt x="3625" y="5282"/>
                    <a:pt x="3625" y="5282"/>
                    <a:pt x="3625" y="5282"/>
                  </a:cubicBezTo>
                  <a:cubicBezTo>
                    <a:pt x="3625" y="5282"/>
                    <a:pt x="3625" y="5282"/>
                    <a:pt x="3625" y="5282"/>
                  </a:cubicBezTo>
                  <a:cubicBezTo>
                    <a:pt x="3588" y="5282"/>
                    <a:pt x="3588" y="5282"/>
                    <a:pt x="3588" y="5282"/>
                  </a:cubicBezTo>
                  <a:cubicBezTo>
                    <a:pt x="3551" y="5282"/>
                    <a:pt x="3551" y="5282"/>
                    <a:pt x="3551" y="5282"/>
                  </a:cubicBezTo>
                  <a:cubicBezTo>
                    <a:pt x="3514" y="5349"/>
                    <a:pt x="3514" y="5349"/>
                    <a:pt x="3514" y="5349"/>
                  </a:cubicBezTo>
                  <a:cubicBezTo>
                    <a:pt x="3514" y="5417"/>
                    <a:pt x="3514" y="5417"/>
                    <a:pt x="3514" y="5417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417"/>
                    <a:pt x="3477" y="5417"/>
                    <a:pt x="3477" y="5417"/>
                  </a:cubicBezTo>
                  <a:cubicBezTo>
                    <a:pt x="3440" y="5417"/>
                    <a:pt x="3440" y="5417"/>
                    <a:pt x="3440" y="5417"/>
                  </a:cubicBezTo>
                  <a:cubicBezTo>
                    <a:pt x="3440" y="5417"/>
                    <a:pt x="3440" y="5417"/>
                    <a:pt x="3440" y="5417"/>
                  </a:cubicBezTo>
                  <a:cubicBezTo>
                    <a:pt x="3440" y="5349"/>
                    <a:pt x="3440" y="5349"/>
                    <a:pt x="3440" y="5349"/>
                  </a:cubicBezTo>
                  <a:cubicBezTo>
                    <a:pt x="3366" y="5349"/>
                    <a:pt x="3366" y="5349"/>
                    <a:pt x="3366" y="5349"/>
                  </a:cubicBezTo>
                  <a:cubicBezTo>
                    <a:pt x="3329" y="5417"/>
                    <a:pt x="3329" y="5417"/>
                    <a:pt x="3329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85"/>
                    <a:pt x="3292" y="5485"/>
                    <a:pt x="3292" y="5485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55" y="5620"/>
                    <a:pt x="3255" y="5620"/>
                    <a:pt x="3255" y="5620"/>
                  </a:cubicBezTo>
                  <a:cubicBezTo>
                    <a:pt x="3255" y="5620"/>
                    <a:pt x="3255" y="5620"/>
                    <a:pt x="3255" y="5620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18" y="5552"/>
                    <a:pt x="3218" y="5552"/>
                    <a:pt x="3218" y="5552"/>
                  </a:cubicBezTo>
                  <a:cubicBezTo>
                    <a:pt x="3181" y="5620"/>
                    <a:pt x="3181" y="5620"/>
                    <a:pt x="3181" y="5620"/>
                  </a:cubicBezTo>
                  <a:cubicBezTo>
                    <a:pt x="3181" y="5620"/>
                    <a:pt x="3181" y="5620"/>
                    <a:pt x="3181" y="5620"/>
                  </a:cubicBezTo>
                  <a:cubicBezTo>
                    <a:pt x="3218" y="5688"/>
                    <a:pt x="3218" y="5688"/>
                    <a:pt x="3218" y="5688"/>
                  </a:cubicBezTo>
                  <a:cubicBezTo>
                    <a:pt x="3218" y="5688"/>
                    <a:pt x="3218" y="5688"/>
                    <a:pt x="3218" y="5688"/>
                  </a:cubicBezTo>
                  <a:cubicBezTo>
                    <a:pt x="3181" y="5755"/>
                    <a:pt x="3181" y="5755"/>
                    <a:pt x="3181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823"/>
                    <a:pt x="3144" y="5823"/>
                    <a:pt x="3144" y="5823"/>
                  </a:cubicBezTo>
                  <a:cubicBezTo>
                    <a:pt x="3107" y="5823"/>
                    <a:pt x="3107" y="5823"/>
                    <a:pt x="3107" y="5823"/>
                  </a:cubicBezTo>
                  <a:cubicBezTo>
                    <a:pt x="3070" y="5823"/>
                    <a:pt x="3070" y="5823"/>
                    <a:pt x="3070" y="5823"/>
                  </a:cubicBezTo>
                  <a:cubicBezTo>
                    <a:pt x="3070" y="5891"/>
                    <a:pt x="3070" y="5891"/>
                    <a:pt x="3070" y="5891"/>
                  </a:cubicBezTo>
                  <a:cubicBezTo>
                    <a:pt x="3070" y="5959"/>
                    <a:pt x="3070" y="5959"/>
                    <a:pt x="3070" y="5959"/>
                  </a:cubicBezTo>
                  <a:cubicBezTo>
                    <a:pt x="3107" y="5959"/>
                    <a:pt x="3107" y="5959"/>
                    <a:pt x="3107" y="5959"/>
                  </a:cubicBezTo>
                  <a:cubicBezTo>
                    <a:pt x="3070" y="5959"/>
                    <a:pt x="3070" y="5959"/>
                    <a:pt x="3070" y="5959"/>
                  </a:cubicBezTo>
                  <a:cubicBezTo>
                    <a:pt x="3033" y="5959"/>
                    <a:pt x="3033" y="5959"/>
                    <a:pt x="3033" y="5959"/>
                  </a:cubicBezTo>
                  <a:cubicBezTo>
                    <a:pt x="2996" y="6026"/>
                    <a:pt x="2996" y="6026"/>
                    <a:pt x="2996" y="6026"/>
                  </a:cubicBezTo>
                  <a:cubicBezTo>
                    <a:pt x="2996" y="6094"/>
                    <a:pt x="2996" y="6094"/>
                    <a:pt x="2996" y="6094"/>
                  </a:cubicBezTo>
                  <a:cubicBezTo>
                    <a:pt x="2996" y="6094"/>
                    <a:pt x="2996" y="6094"/>
                    <a:pt x="2996" y="6094"/>
                  </a:cubicBezTo>
                  <a:cubicBezTo>
                    <a:pt x="3033" y="6094"/>
                    <a:pt x="3033" y="6094"/>
                    <a:pt x="3033" y="6094"/>
                  </a:cubicBezTo>
                  <a:cubicBezTo>
                    <a:pt x="3033" y="6094"/>
                    <a:pt x="3033" y="6094"/>
                    <a:pt x="3033" y="6094"/>
                  </a:cubicBezTo>
                  <a:cubicBezTo>
                    <a:pt x="3070" y="6162"/>
                    <a:pt x="3070" y="6162"/>
                    <a:pt x="3070" y="6162"/>
                  </a:cubicBezTo>
                  <a:cubicBezTo>
                    <a:pt x="3070" y="6162"/>
                    <a:pt x="3070" y="6162"/>
                    <a:pt x="3070" y="6162"/>
                  </a:cubicBezTo>
                  <a:cubicBezTo>
                    <a:pt x="3070" y="6229"/>
                    <a:pt x="3070" y="6229"/>
                    <a:pt x="3070" y="6229"/>
                  </a:cubicBezTo>
                  <a:cubicBezTo>
                    <a:pt x="3033" y="6229"/>
                    <a:pt x="3033" y="6229"/>
                    <a:pt x="3033" y="6229"/>
                  </a:cubicBezTo>
                  <a:cubicBezTo>
                    <a:pt x="3033" y="6229"/>
                    <a:pt x="3033" y="6229"/>
                    <a:pt x="3033" y="6229"/>
                  </a:cubicBezTo>
                  <a:cubicBezTo>
                    <a:pt x="2996" y="6229"/>
                    <a:pt x="2996" y="6229"/>
                    <a:pt x="2996" y="6229"/>
                  </a:cubicBezTo>
                  <a:cubicBezTo>
                    <a:pt x="2959" y="6229"/>
                    <a:pt x="2959" y="6229"/>
                    <a:pt x="2959" y="6229"/>
                  </a:cubicBezTo>
                  <a:cubicBezTo>
                    <a:pt x="2922" y="6297"/>
                    <a:pt x="2922" y="6297"/>
                    <a:pt x="2922" y="6297"/>
                  </a:cubicBezTo>
                  <a:cubicBezTo>
                    <a:pt x="2922" y="6297"/>
                    <a:pt x="2922" y="6297"/>
                    <a:pt x="2922" y="6297"/>
                  </a:cubicBezTo>
                  <a:cubicBezTo>
                    <a:pt x="2922" y="6365"/>
                    <a:pt x="2922" y="6365"/>
                    <a:pt x="2922" y="6365"/>
                  </a:cubicBezTo>
                  <a:cubicBezTo>
                    <a:pt x="2885" y="6365"/>
                    <a:pt x="2885" y="6365"/>
                    <a:pt x="2885" y="6365"/>
                  </a:cubicBezTo>
                  <a:cubicBezTo>
                    <a:pt x="2885" y="6365"/>
                    <a:pt x="2885" y="6365"/>
                    <a:pt x="2885" y="6365"/>
                  </a:cubicBezTo>
                  <a:cubicBezTo>
                    <a:pt x="2848" y="6365"/>
                    <a:pt x="2848" y="6365"/>
                    <a:pt x="2848" y="6365"/>
                  </a:cubicBezTo>
                  <a:cubicBezTo>
                    <a:pt x="2848" y="6297"/>
                    <a:pt x="2848" y="6297"/>
                    <a:pt x="2848" y="6297"/>
                  </a:cubicBezTo>
                  <a:cubicBezTo>
                    <a:pt x="2848" y="6297"/>
                    <a:pt x="2848" y="6297"/>
                    <a:pt x="2848" y="6297"/>
                  </a:cubicBezTo>
                  <a:cubicBezTo>
                    <a:pt x="2811" y="6365"/>
                    <a:pt x="2811" y="6365"/>
                    <a:pt x="2811" y="6365"/>
                  </a:cubicBezTo>
                  <a:cubicBezTo>
                    <a:pt x="2811" y="6433"/>
                    <a:pt x="2811" y="6433"/>
                    <a:pt x="2811" y="6433"/>
                  </a:cubicBezTo>
                  <a:cubicBezTo>
                    <a:pt x="2848" y="6500"/>
                    <a:pt x="2848" y="6500"/>
                    <a:pt x="2848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68"/>
                    <a:pt x="2885" y="6568"/>
                    <a:pt x="2885" y="6568"/>
                  </a:cubicBezTo>
                  <a:cubicBezTo>
                    <a:pt x="2885" y="6568"/>
                    <a:pt x="2885" y="6568"/>
                    <a:pt x="2885" y="6568"/>
                  </a:cubicBezTo>
                  <a:cubicBezTo>
                    <a:pt x="2885" y="6636"/>
                    <a:pt x="2885" y="6636"/>
                    <a:pt x="2885" y="6636"/>
                  </a:cubicBezTo>
                  <a:cubicBezTo>
                    <a:pt x="2922" y="6568"/>
                    <a:pt x="2922" y="6568"/>
                    <a:pt x="2922" y="6568"/>
                  </a:cubicBezTo>
                  <a:cubicBezTo>
                    <a:pt x="2922" y="6568"/>
                    <a:pt x="2922" y="6568"/>
                    <a:pt x="2922" y="6568"/>
                  </a:cubicBezTo>
                  <a:cubicBezTo>
                    <a:pt x="2959" y="6568"/>
                    <a:pt x="2959" y="6568"/>
                    <a:pt x="2959" y="6568"/>
                  </a:cubicBezTo>
                  <a:cubicBezTo>
                    <a:pt x="2959" y="6568"/>
                    <a:pt x="2959" y="6568"/>
                    <a:pt x="2959" y="6568"/>
                  </a:cubicBezTo>
                  <a:cubicBezTo>
                    <a:pt x="2996" y="6568"/>
                    <a:pt x="2996" y="6568"/>
                    <a:pt x="2996" y="6568"/>
                  </a:cubicBezTo>
                  <a:cubicBezTo>
                    <a:pt x="2996" y="6568"/>
                    <a:pt x="2996" y="6568"/>
                    <a:pt x="2996" y="6568"/>
                  </a:cubicBezTo>
                  <a:cubicBezTo>
                    <a:pt x="2996" y="6636"/>
                    <a:pt x="2996" y="6636"/>
                    <a:pt x="2996" y="6636"/>
                  </a:cubicBezTo>
                  <a:cubicBezTo>
                    <a:pt x="2959" y="6636"/>
                    <a:pt x="2959" y="6636"/>
                    <a:pt x="2959" y="6636"/>
                  </a:cubicBezTo>
                  <a:cubicBezTo>
                    <a:pt x="2922" y="6636"/>
                    <a:pt x="2922" y="6636"/>
                    <a:pt x="2922" y="6636"/>
                  </a:cubicBezTo>
                  <a:cubicBezTo>
                    <a:pt x="2922" y="6636"/>
                    <a:pt x="2922" y="6636"/>
                    <a:pt x="2922" y="6636"/>
                  </a:cubicBezTo>
                  <a:cubicBezTo>
                    <a:pt x="2885" y="6636"/>
                    <a:pt x="2885" y="6636"/>
                    <a:pt x="2885" y="6636"/>
                  </a:cubicBezTo>
                  <a:cubicBezTo>
                    <a:pt x="2885" y="6703"/>
                    <a:pt x="2885" y="6703"/>
                    <a:pt x="2885" y="6703"/>
                  </a:cubicBezTo>
                  <a:cubicBezTo>
                    <a:pt x="2885" y="6771"/>
                    <a:pt x="2885" y="6771"/>
                    <a:pt x="2885" y="6771"/>
                  </a:cubicBezTo>
                  <a:cubicBezTo>
                    <a:pt x="2922" y="6771"/>
                    <a:pt x="2922" y="6771"/>
                    <a:pt x="2922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22" y="6839"/>
                    <a:pt x="2922" y="6839"/>
                    <a:pt x="2922" y="6839"/>
                  </a:cubicBezTo>
                  <a:cubicBezTo>
                    <a:pt x="2885" y="6839"/>
                    <a:pt x="2885" y="6839"/>
                    <a:pt x="2885" y="6839"/>
                  </a:cubicBezTo>
                  <a:cubicBezTo>
                    <a:pt x="2885" y="6839"/>
                    <a:pt x="2885" y="6839"/>
                    <a:pt x="2885" y="6839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922" y="6907"/>
                    <a:pt x="2922" y="6907"/>
                    <a:pt x="2922" y="6907"/>
                  </a:cubicBezTo>
                  <a:cubicBezTo>
                    <a:pt x="2959" y="6907"/>
                    <a:pt x="2959" y="6907"/>
                    <a:pt x="2959" y="6907"/>
                  </a:cubicBezTo>
                  <a:cubicBezTo>
                    <a:pt x="2959" y="6907"/>
                    <a:pt x="2959" y="6907"/>
                    <a:pt x="2959" y="6907"/>
                  </a:cubicBezTo>
                  <a:cubicBezTo>
                    <a:pt x="2922" y="6907"/>
                    <a:pt x="2922" y="6907"/>
                    <a:pt x="2922" y="6907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885" y="6974"/>
                    <a:pt x="2885" y="6974"/>
                    <a:pt x="2885" y="6974"/>
                  </a:cubicBezTo>
                  <a:cubicBezTo>
                    <a:pt x="2922" y="6974"/>
                    <a:pt x="2922" y="6974"/>
                    <a:pt x="2922" y="6974"/>
                  </a:cubicBezTo>
                  <a:cubicBezTo>
                    <a:pt x="2959" y="6974"/>
                    <a:pt x="2959" y="6974"/>
                    <a:pt x="2959" y="6974"/>
                  </a:cubicBezTo>
                  <a:cubicBezTo>
                    <a:pt x="2996" y="7042"/>
                    <a:pt x="2996" y="7042"/>
                    <a:pt x="2996" y="7042"/>
                  </a:cubicBezTo>
                  <a:cubicBezTo>
                    <a:pt x="3033" y="7042"/>
                    <a:pt x="3033" y="7042"/>
                    <a:pt x="3033" y="7042"/>
                  </a:cubicBezTo>
                  <a:cubicBezTo>
                    <a:pt x="3033" y="7042"/>
                    <a:pt x="3033" y="7042"/>
                    <a:pt x="3033" y="7042"/>
                  </a:cubicBezTo>
                  <a:cubicBezTo>
                    <a:pt x="3033" y="7110"/>
                    <a:pt x="3033" y="7110"/>
                    <a:pt x="3033" y="7110"/>
                  </a:cubicBezTo>
                  <a:cubicBezTo>
                    <a:pt x="2996" y="7042"/>
                    <a:pt x="2996" y="7042"/>
                    <a:pt x="2996" y="7042"/>
                  </a:cubicBezTo>
                  <a:cubicBezTo>
                    <a:pt x="2959" y="7042"/>
                    <a:pt x="2959" y="7042"/>
                    <a:pt x="2959" y="7042"/>
                  </a:cubicBezTo>
                  <a:cubicBezTo>
                    <a:pt x="2922" y="7042"/>
                    <a:pt x="2922" y="7042"/>
                    <a:pt x="2922" y="7042"/>
                  </a:cubicBezTo>
                  <a:cubicBezTo>
                    <a:pt x="2922" y="6974"/>
                    <a:pt x="2922" y="6974"/>
                    <a:pt x="2922" y="6974"/>
                  </a:cubicBezTo>
                  <a:cubicBezTo>
                    <a:pt x="2885" y="6974"/>
                    <a:pt x="2885" y="6974"/>
                    <a:pt x="2885" y="6974"/>
                  </a:cubicBezTo>
                  <a:cubicBezTo>
                    <a:pt x="2848" y="7042"/>
                    <a:pt x="2848" y="7042"/>
                    <a:pt x="2848" y="7042"/>
                  </a:cubicBezTo>
                  <a:cubicBezTo>
                    <a:pt x="2848" y="7042"/>
                    <a:pt x="2848" y="7042"/>
                    <a:pt x="2848" y="7042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77"/>
                    <a:pt x="2848" y="7177"/>
                    <a:pt x="2848" y="7177"/>
                  </a:cubicBezTo>
                  <a:cubicBezTo>
                    <a:pt x="2848" y="7177"/>
                    <a:pt x="2848" y="7177"/>
                    <a:pt x="2848" y="7177"/>
                  </a:cubicBezTo>
                  <a:cubicBezTo>
                    <a:pt x="2811" y="7177"/>
                    <a:pt x="2811" y="7177"/>
                    <a:pt x="2811" y="7177"/>
                  </a:cubicBezTo>
                  <a:cubicBezTo>
                    <a:pt x="2811" y="7177"/>
                    <a:pt x="2811" y="7177"/>
                    <a:pt x="2811" y="7177"/>
                  </a:cubicBezTo>
                  <a:cubicBezTo>
                    <a:pt x="2811" y="7245"/>
                    <a:pt x="2811" y="7245"/>
                    <a:pt x="2811" y="7245"/>
                  </a:cubicBezTo>
                  <a:cubicBezTo>
                    <a:pt x="2811" y="7245"/>
                    <a:pt x="2811" y="7245"/>
                    <a:pt x="2811" y="7245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811" y="7381"/>
                    <a:pt x="2811" y="7381"/>
                    <a:pt x="2811" y="7381"/>
                  </a:cubicBezTo>
                  <a:cubicBezTo>
                    <a:pt x="2811" y="7381"/>
                    <a:pt x="2811" y="7381"/>
                    <a:pt x="2811" y="7381"/>
                  </a:cubicBezTo>
                  <a:cubicBezTo>
                    <a:pt x="2848" y="7381"/>
                    <a:pt x="2848" y="7381"/>
                    <a:pt x="2848" y="7381"/>
                  </a:cubicBezTo>
                  <a:cubicBezTo>
                    <a:pt x="2848" y="7381"/>
                    <a:pt x="2848" y="7381"/>
                    <a:pt x="2848" y="7381"/>
                  </a:cubicBezTo>
                  <a:cubicBezTo>
                    <a:pt x="2885" y="7313"/>
                    <a:pt x="2885" y="7313"/>
                    <a:pt x="2885" y="7313"/>
                  </a:cubicBezTo>
                  <a:cubicBezTo>
                    <a:pt x="2922" y="7313"/>
                    <a:pt x="2922" y="7313"/>
                    <a:pt x="2922" y="7313"/>
                  </a:cubicBezTo>
                  <a:cubicBezTo>
                    <a:pt x="2959" y="7245"/>
                    <a:pt x="2959" y="7245"/>
                    <a:pt x="2959" y="7245"/>
                  </a:cubicBezTo>
                  <a:cubicBezTo>
                    <a:pt x="2996" y="7245"/>
                    <a:pt x="2996" y="7245"/>
                    <a:pt x="2996" y="7245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59" y="7313"/>
                    <a:pt x="2959" y="7313"/>
                    <a:pt x="2959" y="7313"/>
                  </a:cubicBezTo>
                  <a:cubicBezTo>
                    <a:pt x="2959" y="7313"/>
                    <a:pt x="2959" y="7313"/>
                    <a:pt x="2959" y="7313"/>
                  </a:cubicBezTo>
                  <a:cubicBezTo>
                    <a:pt x="2922" y="7313"/>
                    <a:pt x="2922" y="7313"/>
                    <a:pt x="2922" y="7313"/>
                  </a:cubicBezTo>
                  <a:cubicBezTo>
                    <a:pt x="2885" y="7381"/>
                    <a:pt x="2885" y="7381"/>
                    <a:pt x="2885" y="7381"/>
                  </a:cubicBezTo>
                  <a:cubicBezTo>
                    <a:pt x="2885" y="7381"/>
                    <a:pt x="2885" y="7381"/>
                    <a:pt x="2885" y="7381"/>
                  </a:cubicBezTo>
                  <a:cubicBezTo>
                    <a:pt x="2848" y="7448"/>
                    <a:pt x="2848" y="7448"/>
                    <a:pt x="2848" y="7448"/>
                  </a:cubicBezTo>
                  <a:cubicBezTo>
                    <a:pt x="2885" y="7516"/>
                    <a:pt x="2885" y="7516"/>
                    <a:pt x="2885" y="7516"/>
                  </a:cubicBezTo>
                  <a:cubicBezTo>
                    <a:pt x="2848" y="7516"/>
                    <a:pt x="2848" y="7516"/>
                    <a:pt x="2848" y="7516"/>
                  </a:cubicBezTo>
                  <a:cubicBezTo>
                    <a:pt x="2848" y="7516"/>
                    <a:pt x="2848" y="7584"/>
                    <a:pt x="2848" y="7516"/>
                  </a:cubicBezTo>
                  <a:close/>
                  <a:moveTo>
                    <a:pt x="2996" y="9006"/>
                  </a:moveTo>
                  <a:cubicBezTo>
                    <a:pt x="3033" y="9006"/>
                    <a:pt x="3033" y="9006"/>
                    <a:pt x="3033" y="9006"/>
                  </a:cubicBezTo>
                  <a:cubicBezTo>
                    <a:pt x="3033" y="9006"/>
                    <a:pt x="3033" y="9006"/>
                    <a:pt x="3033" y="9006"/>
                  </a:cubicBezTo>
                  <a:cubicBezTo>
                    <a:pt x="2996" y="8938"/>
                    <a:pt x="2996" y="8938"/>
                    <a:pt x="2996" y="8938"/>
                  </a:cubicBezTo>
                  <a:cubicBezTo>
                    <a:pt x="3033" y="8938"/>
                    <a:pt x="3033" y="8938"/>
                    <a:pt x="3033" y="8938"/>
                  </a:cubicBezTo>
                  <a:cubicBezTo>
                    <a:pt x="2996" y="8870"/>
                    <a:pt x="2996" y="8870"/>
                    <a:pt x="2996" y="8870"/>
                  </a:cubicBezTo>
                  <a:cubicBezTo>
                    <a:pt x="2959" y="8870"/>
                    <a:pt x="2959" y="8870"/>
                    <a:pt x="2959" y="8870"/>
                  </a:cubicBezTo>
                  <a:cubicBezTo>
                    <a:pt x="2959" y="8803"/>
                    <a:pt x="2959" y="8803"/>
                    <a:pt x="2959" y="8803"/>
                  </a:cubicBezTo>
                  <a:cubicBezTo>
                    <a:pt x="2959" y="8803"/>
                    <a:pt x="2959" y="8803"/>
                    <a:pt x="2959" y="8803"/>
                  </a:cubicBezTo>
                  <a:cubicBezTo>
                    <a:pt x="2922" y="8803"/>
                    <a:pt x="2922" y="8803"/>
                    <a:pt x="2922" y="8803"/>
                  </a:cubicBezTo>
                  <a:cubicBezTo>
                    <a:pt x="2885" y="8870"/>
                    <a:pt x="2885" y="8870"/>
                    <a:pt x="2885" y="8870"/>
                  </a:cubicBezTo>
                  <a:cubicBezTo>
                    <a:pt x="2885" y="8870"/>
                    <a:pt x="2885" y="8870"/>
                    <a:pt x="2885" y="8870"/>
                  </a:cubicBezTo>
                  <a:cubicBezTo>
                    <a:pt x="2922" y="8870"/>
                    <a:pt x="2922" y="8870"/>
                    <a:pt x="2922" y="8870"/>
                  </a:cubicBezTo>
                  <a:cubicBezTo>
                    <a:pt x="2922" y="8870"/>
                    <a:pt x="2922" y="8870"/>
                    <a:pt x="2922" y="8870"/>
                  </a:cubicBezTo>
                  <a:cubicBezTo>
                    <a:pt x="2959" y="8870"/>
                    <a:pt x="2959" y="8870"/>
                    <a:pt x="2959" y="8870"/>
                  </a:cubicBezTo>
                  <a:cubicBezTo>
                    <a:pt x="2959" y="8938"/>
                    <a:pt x="2959" y="8938"/>
                    <a:pt x="2959" y="8938"/>
                  </a:cubicBezTo>
                  <a:cubicBezTo>
                    <a:pt x="2996" y="8938"/>
                    <a:pt x="2996" y="8938"/>
                    <a:pt x="2996" y="8938"/>
                  </a:cubicBezTo>
                  <a:cubicBezTo>
                    <a:pt x="2996" y="9006"/>
                    <a:pt x="2996" y="9006"/>
                    <a:pt x="2996" y="9006"/>
                  </a:cubicBezTo>
                  <a:close/>
                  <a:moveTo>
                    <a:pt x="3588" y="9006"/>
                  </a:moveTo>
                  <a:cubicBezTo>
                    <a:pt x="3551" y="8938"/>
                    <a:pt x="3551" y="8938"/>
                    <a:pt x="3551" y="8938"/>
                  </a:cubicBezTo>
                  <a:cubicBezTo>
                    <a:pt x="3551" y="9006"/>
                    <a:pt x="3551" y="9006"/>
                    <a:pt x="3551" y="9006"/>
                  </a:cubicBezTo>
                  <a:cubicBezTo>
                    <a:pt x="3514" y="9006"/>
                    <a:pt x="3514" y="9006"/>
                    <a:pt x="3514" y="9006"/>
                  </a:cubicBezTo>
                  <a:cubicBezTo>
                    <a:pt x="3477" y="8870"/>
                    <a:pt x="3477" y="8870"/>
                    <a:pt x="3477" y="8870"/>
                  </a:cubicBezTo>
                  <a:cubicBezTo>
                    <a:pt x="3477" y="8870"/>
                    <a:pt x="3477" y="8870"/>
                    <a:pt x="3477" y="8870"/>
                  </a:cubicBezTo>
                  <a:cubicBezTo>
                    <a:pt x="3403" y="8803"/>
                    <a:pt x="3403" y="8803"/>
                    <a:pt x="3403" y="8803"/>
                  </a:cubicBezTo>
                  <a:cubicBezTo>
                    <a:pt x="3403" y="8803"/>
                    <a:pt x="3403" y="8803"/>
                    <a:pt x="3403" y="8803"/>
                  </a:cubicBezTo>
                  <a:cubicBezTo>
                    <a:pt x="3366" y="8803"/>
                    <a:pt x="3366" y="8803"/>
                    <a:pt x="3366" y="8803"/>
                  </a:cubicBezTo>
                  <a:cubicBezTo>
                    <a:pt x="3329" y="8667"/>
                    <a:pt x="3329" y="8667"/>
                    <a:pt x="3329" y="8667"/>
                  </a:cubicBezTo>
                  <a:cubicBezTo>
                    <a:pt x="3255" y="8532"/>
                    <a:pt x="3255" y="8532"/>
                    <a:pt x="3255" y="8532"/>
                  </a:cubicBezTo>
                  <a:cubicBezTo>
                    <a:pt x="3218" y="8396"/>
                    <a:pt x="3218" y="8396"/>
                    <a:pt x="3218" y="8396"/>
                  </a:cubicBezTo>
                  <a:cubicBezTo>
                    <a:pt x="3218" y="8329"/>
                    <a:pt x="3218" y="8329"/>
                    <a:pt x="3218" y="8329"/>
                  </a:cubicBezTo>
                  <a:cubicBezTo>
                    <a:pt x="3218" y="8193"/>
                    <a:pt x="3218" y="8193"/>
                    <a:pt x="3218" y="8193"/>
                  </a:cubicBezTo>
                  <a:cubicBezTo>
                    <a:pt x="3181" y="8125"/>
                    <a:pt x="3181" y="8125"/>
                    <a:pt x="3181" y="8125"/>
                  </a:cubicBezTo>
                  <a:cubicBezTo>
                    <a:pt x="3144" y="7990"/>
                    <a:pt x="3144" y="7990"/>
                    <a:pt x="3144" y="7990"/>
                  </a:cubicBezTo>
                  <a:cubicBezTo>
                    <a:pt x="3144" y="7922"/>
                    <a:pt x="3144" y="7922"/>
                    <a:pt x="3144" y="7922"/>
                  </a:cubicBezTo>
                  <a:cubicBezTo>
                    <a:pt x="3181" y="7922"/>
                    <a:pt x="3181" y="7922"/>
                    <a:pt x="3181" y="7922"/>
                  </a:cubicBezTo>
                  <a:cubicBezTo>
                    <a:pt x="3181" y="7855"/>
                    <a:pt x="3181" y="7855"/>
                    <a:pt x="3181" y="7855"/>
                  </a:cubicBezTo>
                  <a:cubicBezTo>
                    <a:pt x="3144" y="7855"/>
                    <a:pt x="3144" y="7855"/>
                    <a:pt x="3144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44" y="7855"/>
                    <a:pt x="3144" y="7855"/>
                    <a:pt x="3144" y="7855"/>
                  </a:cubicBezTo>
                  <a:cubicBezTo>
                    <a:pt x="3181" y="7787"/>
                    <a:pt x="3181" y="7787"/>
                    <a:pt x="3181" y="7787"/>
                  </a:cubicBezTo>
                  <a:cubicBezTo>
                    <a:pt x="3181" y="7719"/>
                    <a:pt x="3181" y="7719"/>
                    <a:pt x="3181" y="7719"/>
                  </a:cubicBezTo>
                  <a:cubicBezTo>
                    <a:pt x="3181" y="7651"/>
                    <a:pt x="3181" y="7651"/>
                    <a:pt x="3181" y="7651"/>
                  </a:cubicBezTo>
                  <a:cubicBezTo>
                    <a:pt x="3144" y="7651"/>
                    <a:pt x="3144" y="7651"/>
                    <a:pt x="3144" y="7651"/>
                  </a:cubicBezTo>
                  <a:cubicBezTo>
                    <a:pt x="3107" y="7651"/>
                    <a:pt x="3107" y="7651"/>
                    <a:pt x="3107" y="7651"/>
                  </a:cubicBezTo>
                  <a:cubicBezTo>
                    <a:pt x="3144" y="7651"/>
                    <a:pt x="3144" y="7651"/>
                    <a:pt x="3144" y="7651"/>
                  </a:cubicBezTo>
                  <a:cubicBezTo>
                    <a:pt x="3181" y="7651"/>
                    <a:pt x="3181" y="7651"/>
                    <a:pt x="3181" y="7651"/>
                  </a:cubicBezTo>
                  <a:cubicBezTo>
                    <a:pt x="3181" y="7584"/>
                    <a:pt x="3181" y="7584"/>
                    <a:pt x="3181" y="7584"/>
                  </a:cubicBezTo>
                  <a:cubicBezTo>
                    <a:pt x="3181" y="7584"/>
                    <a:pt x="3181" y="7584"/>
                    <a:pt x="3181" y="7584"/>
                  </a:cubicBezTo>
                  <a:cubicBezTo>
                    <a:pt x="3107" y="7584"/>
                    <a:pt x="3107" y="7584"/>
                    <a:pt x="3107" y="7584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2996" y="7516"/>
                    <a:pt x="2996" y="7516"/>
                    <a:pt x="2996" y="7516"/>
                  </a:cubicBezTo>
                  <a:cubicBezTo>
                    <a:pt x="2959" y="7516"/>
                    <a:pt x="2959" y="7516"/>
                    <a:pt x="2959" y="7516"/>
                  </a:cubicBezTo>
                  <a:cubicBezTo>
                    <a:pt x="2922" y="7584"/>
                    <a:pt x="2922" y="7584"/>
                    <a:pt x="2922" y="7584"/>
                  </a:cubicBezTo>
                  <a:cubicBezTo>
                    <a:pt x="2848" y="7584"/>
                    <a:pt x="2848" y="7584"/>
                    <a:pt x="2848" y="7584"/>
                  </a:cubicBezTo>
                  <a:cubicBezTo>
                    <a:pt x="2848" y="7584"/>
                    <a:pt x="2848" y="7584"/>
                    <a:pt x="2848" y="7584"/>
                  </a:cubicBezTo>
                  <a:cubicBezTo>
                    <a:pt x="2811" y="7651"/>
                    <a:pt x="2811" y="7651"/>
                    <a:pt x="2811" y="7651"/>
                  </a:cubicBezTo>
                  <a:cubicBezTo>
                    <a:pt x="2811" y="7719"/>
                    <a:pt x="2811" y="7719"/>
                    <a:pt x="2811" y="7719"/>
                  </a:cubicBezTo>
                  <a:cubicBezTo>
                    <a:pt x="2774" y="7719"/>
                    <a:pt x="2774" y="7719"/>
                    <a:pt x="2774" y="7719"/>
                  </a:cubicBezTo>
                  <a:cubicBezTo>
                    <a:pt x="2811" y="7787"/>
                    <a:pt x="2811" y="7787"/>
                    <a:pt x="2811" y="7787"/>
                  </a:cubicBezTo>
                  <a:cubicBezTo>
                    <a:pt x="2811" y="7787"/>
                    <a:pt x="2811" y="7787"/>
                    <a:pt x="2811" y="7787"/>
                  </a:cubicBezTo>
                  <a:cubicBezTo>
                    <a:pt x="2848" y="7855"/>
                    <a:pt x="2848" y="7855"/>
                    <a:pt x="2848" y="7855"/>
                  </a:cubicBezTo>
                  <a:cubicBezTo>
                    <a:pt x="2811" y="7855"/>
                    <a:pt x="2811" y="7855"/>
                    <a:pt x="2811" y="7855"/>
                  </a:cubicBezTo>
                  <a:cubicBezTo>
                    <a:pt x="2811" y="7855"/>
                    <a:pt x="2811" y="7855"/>
                    <a:pt x="2811" y="7855"/>
                  </a:cubicBezTo>
                  <a:cubicBezTo>
                    <a:pt x="2774" y="7855"/>
                    <a:pt x="2774" y="7855"/>
                    <a:pt x="2774" y="7855"/>
                  </a:cubicBezTo>
                  <a:cubicBezTo>
                    <a:pt x="2737" y="7922"/>
                    <a:pt x="2737" y="7922"/>
                    <a:pt x="2737" y="7922"/>
                  </a:cubicBezTo>
                  <a:cubicBezTo>
                    <a:pt x="2737" y="7990"/>
                    <a:pt x="2737" y="7990"/>
                    <a:pt x="2737" y="7990"/>
                  </a:cubicBezTo>
                  <a:cubicBezTo>
                    <a:pt x="2737" y="8058"/>
                    <a:pt x="2737" y="8058"/>
                    <a:pt x="2737" y="8058"/>
                  </a:cubicBezTo>
                  <a:cubicBezTo>
                    <a:pt x="2774" y="8058"/>
                    <a:pt x="2774" y="8058"/>
                    <a:pt x="2774" y="8058"/>
                  </a:cubicBezTo>
                  <a:cubicBezTo>
                    <a:pt x="2811" y="7990"/>
                    <a:pt x="2811" y="7990"/>
                    <a:pt x="2811" y="7990"/>
                  </a:cubicBezTo>
                  <a:cubicBezTo>
                    <a:pt x="2811" y="7990"/>
                    <a:pt x="2811" y="7990"/>
                    <a:pt x="2811" y="7990"/>
                  </a:cubicBezTo>
                  <a:cubicBezTo>
                    <a:pt x="2811" y="8058"/>
                    <a:pt x="2811" y="8058"/>
                    <a:pt x="2811" y="8058"/>
                  </a:cubicBezTo>
                  <a:cubicBezTo>
                    <a:pt x="2774" y="8125"/>
                    <a:pt x="2774" y="8125"/>
                    <a:pt x="2774" y="8125"/>
                  </a:cubicBezTo>
                  <a:cubicBezTo>
                    <a:pt x="2811" y="8125"/>
                    <a:pt x="2811" y="8125"/>
                    <a:pt x="2811" y="8125"/>
                  </a:cubicBezTo>
                  <a:cubicBezTo>
                    <a:pt x="2811" y="8058"/>
                    <a:pt x="2811" y="8058"/>
                    <a:pt x="2811" y="8058"/>
                  </a:cubicBezTo>
                  <a:cubicBezTo>
                    <a:pt x="2848" y="8058"/>
                    <a:pt x="2848" y="8058"/>
                    <a:pt x="2848" y="8058"/>
                  </a:cubicBezTo>
                  <a:cubicBezTo>
                    <a:pt x="2848" y="8058"/>
                    <a:pt x="2848" y="8058"/>
                    <a:pt x="2848" y="8058"/>
                  </a:cubicBezTo>
                  <a:cubicBezTo>
                    <a:pt x="2848" y="8125"/>
                    <a:pt x="2848" y="8125"/>
                    <a:pt x="2848" y="8125"/>
                  </a:cubicBezTo>
                  <a:cubicBezTo>
                    <a:pt x="2811" y="8125"/>
                    <a:pt x="2811" y="8125"/>
                    <a:pt x="2811" y="8125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85" y="8193"/>
                    <a:pt x="2885" y="8193"/>
                    <a:pt x="2885" y="8193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11" y="8261"/>
                    <a:pt x="2811" y="8261"/>
                    <a:pt x="2811" y="8261"/>
                  </a:cubicBezTo>
                  <a:cubicBezTo>
                    <a:pt x="2811" y="8261"/>
                    <a:pt x="2811" y="8261"/>
                    <a:pt x="2811" y="8261"/>
                  </a:cubicBezTo>
                  <a:cubicBezTo>
                    <a:pt x="2848" y="8329"/>
                    <a:pt x="2848" y="8329"/>
                    <a:pt x="2848" y="8329"/>
                  </a:cubicBezTo>
                  <a:cubicBezTo>
                    <a:pt x="2811" y="8329"/>
                    <a:pt x="2811" y="8329"/>
                    <a:pt x="2811" y="8329"/>
                  </a:cubicBezTo>
                  <a:cubicBezTo>
                    <a:pt x="2811" y="8329"/>
                    <a:pt x="2811" y="8329"/>
                    <a:pt x="2811" y="8329"/>
                  </a:cubicBezTo>
                  <a:cubicBezTo>
                    <a:pt x="2774" y="8329"/>
                    <a:pt x="2774" y="8329"/>
                    <a:pt x="2774" y="8329"/>
                  </a:cubicBezTo>
                  <a:cubicBezTo>
                    <a:pt x="2737" y="8329"/>
                    <a:pt x="2737" y="8329"/>
                    <a:pt x="2737" y="8329"/>
                  </a:cubicBezTo>
                  <a:cubicBezTo>
                    <a:pt x="2737" y="8329"/>
                    <a:pt x="2737" y="8329"/>
                    <a:pt x="2737" y="8329"/>
                  </a:cubicBezTo>
                  <a:cubicBezTo>
                    <a:pt x="2700" y="8396"/>
                    <a:pt x="2700" y="8396"/>
                    <a:pt x="2700" y="8396"/>
                  </a:cubicBezTo>
                  <a:cubicBezTo>
                    <a:pt x="2700" y="8464"/>
                    <a:pt x="2700" y="8464"/>
                    <a:pt x="2700" y="8464"/>
                  </a:cubicBezTo>
                  <a:cubicBezTo>
                    <a:pt x="2700" y="8532"/>
                    <a:pt x="2700" y="8532"/>
                    <a:pt x="2700" y="8532"/>
                  </a:cubicBezTo>
                  <a:cubicBezTo>
                    <a:pt x="2700" y="8599"/>
                    <a:pt x="2700" y="8599"/>
                    <a:pt x="2700" y="8599"/>
                  </a:cubicBezTo>
                  <a:cubicBezTo>
                    <a:pt x="2700" y="8667"/>
                    <a:pt x="2700" y="8667"/>
                    <a:pt x="2700" y="8667"/>
                  </a:cubicBezTo>
                  <a:cubicBezTo>
                    <a:pt x="2774" y="8667"/>
                    <a:pt x="2774" y="8667"/>
                    <a:pt x="2774" y="8667"/>
                  </a:cubicBezTo>
                  <a:cubicBezTo>
                    <a:pt x="2774" y="8735"/>
                    <a:pt x="2774" y="8735"/>
                    <a:pt x="2774" y="8735"/>
                  </a:cubicBezTo>
                  <a:cubicBezTo>
                    <a:pt x="2811" y="8803"/>
                    <a:pt x="2811" y="8803"/>
                    <a:pt x="2811" y="8803"/>
                  </a:cubicBezTo>
                  <a:cubicBezTo>
                    <a:pt x="2848" y="8803"/>
                    <a:pt x="2848" y="8803"/>
                    <a:pt x="2848" y="8803"/>
                  </a:cubicBezTo>
                  <a:cubicBezTo>
                    <a:pt x="2848" y="8803"/>
                    <a:pt x="2848" y="8803"/>
                    <a:pt x="2848" y="8803"/>
                  </a:cubicBezTo>
                  <a:cubicBezTo>
                    <a:pt x="2885" y="8803"/>
                    <a:pt x="2885" y="8803"/>
                    <a:pt x="2885" y="8803"/>
                  </a:cubicBezTo>
                  <a:cubicBezTo>
                    <a:pt x="2922" y="8735"/>
                    <a:pt x="2922" y="8735"/>
                    <a:pt x="2922" y="8735"/>
                  </a:cubicBezTo>
                  <a:cubicBezTo>
                    <a:pt x="2885" y="8667"/>
                    <a:pt x="2885" y="8667"/>
                    <a:pt x="2885" y="8667"/>
                  </a:cubicBezTo>
                  <a:cubicBezTo>
                    <a:pt x="2885" y="8599"/>
                    <a:pt x="2885" y="8599"/>
                    <a:pt x="2885" y="8599"/>
                  </a:cubicBezTo>
                  <a:cubicBezTo>
                    <a:pt x="2922" y="8532"/>
                    <a:pt x="2922" y="8532"/>
                    <a:pt x="2922" y="8532"/>
                  </a:cubicBezTo>
                  <a:cubicBezTo>
                    <a:pt x="2922" y="8599"/>
                    <a:pt x="2922" y="8599"/>
                    <a:pt x="2922" y="8599"/>
                  </a:cubicBezTo>
                  <a:cubicBezTo>
                    <a:pt x="2922" y="8667"/>
                    <a:pt x="2922" y="8667"/>
                    <a:pt x="2922" y="8667"/>
                  </a:cubicBezTo>
                  <a:cubicBezTo>
                    <a:pt x="2922" y="8667"/>
                    <a:pt x="2922" y="8667"/>
                    <a:pt x="2922" y="8667"/>
                  </a:cubicBezTo>
                  <a:cubicBezTo>
                    <a:pt x="2922" y="8735"/>
                    <a:pt x="2922" y="8735"/>
                    <a:pt x="2922" y="8735"/>
                  </a:cubicBezTo>
                  <a:cubicBezTo>
                    <a:pt x="2959" y="8735"/>
                    <a:pt x="2959" y="8735"/>
                    <a:pt x="2959" y="8735"/>
                  </a:cubicBezTo>
                  <a:cubicBezTo>
                    <a:pt x="2959" y="8735"/>
                    <a:pt x="2959" y="8735"/>
                    <a:pt x="2959" y="8735"/>
                  </a:cubicBezTo>
                  <a:cubicBezTo>
                    <a:pt x="2959" y="8667"/>
                    <a:pt x="2959" y="8667"/>
                    <a:pt x="2959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735"/>
                    <a:pt x="2996" y="8735"/>
                    <a:pt x="2996" y="8735"/>
                  </a:cubicBezTo>
                  <a:cubicBezTo>
                    <a:pt x="3033" y="8803"/>
                    <a:pt x="3033" y="8803"/>
                    <a:pt x="3033" y="8803"/>
                  </a:cubicBezTo>
                  <a:cubicBezTo>
                    <a:pt x="3070" y="8870"/>
                    <a:pt x="3070" y="8870"/>
                    <a:pt x="3070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03"/>
                    <a:pt x="3107" y="8803"/>
                    <a:pt x="3107" y="8803"/>
                  </a:cubicBezTo>
                  <a:cubicBezTo>
                    <a:pt x="3144" y="8870"/>
                    <a:pt x="3144" y="8870"/>
                    <a:pt x="3144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070" y="8938"/>
                    <a:pt x="3070" y="8938"/>
                    <a:pt x="3070" y="8938"/>
                  </a:cubicBezTo>
                  <a:cubicBezTo>
                    <a:pt x="3070" y="8938"/>
                    <a:pt x="3070" y="8938"/>
                    <a:pt x="3070" y="8938"/>
                  </a:cubicBezTo>
                  <a:cubicBezTo>
                    <a:pt x="3107" y="9006"/>
                    <a:pt x="3107" y="9006"/>
                    <a:pt x="3107" y="9006"/>
                  </a:cubicBezTo>
                  <a:cubicBezTo>
                    <a:pt x="3107" y="9006"/>
                    <a:pt x="3107" y="9006"/>
                    <a:pt x="3107" y="9006"/>
                  </a:cubicBezTo>
                  <a:cubicBezTo>
                    <a:pt x="3070" y="9006"/>
                    <a:pt x="3070" y="9006"/>
                    <a:pt x="3070" y="9006"/>
                  </a:cubicBezTo>
                  <a:cubicBezTo>
                    <a:pt x="3070" y="9006"/>
                    <a:pt x="3070" y="9006"/>
                    <a:pt x="3070" y="9006"/>
                  </a:cubicBezTo>
                  <a:cubicBezTo>
                    <a:pt x="3070" y="9073"/>
                    <a:pt x="3070" y="9073"/>
                    <a:pt x="3070" y="9073"/>
                  </a:cubicBezTo>
                  <a:cubicBezTo>
                    <a:pt x="3070" y="9073"/>
                    <a:pt x="3070" y="9073"/>
                    <a:pt x="3070" y="9073"/>
                  </a:cubicBezTo>
                  <a:cubicBezTo>
                    <a:pt x="3107" y="9073"/>
                    <a:pt x="3107" y="9073"/>
                    <a:pt x="3107" y="9073"/>
                  </a:cubicBezTo>
                  <a:cubicBezTo>
                    <a:pt x="3144" y="9141"/>
                    <a:pt x="3144" y="9141"/>
                    <a:pt x="3144" y="9141"/>
                  </a:cubicBezTo>
                  <a:cubicBezTo>
                    <a:pt x="3181" y="9141"/>
                    <a:pt x="3181" y="9141"/>
                    <a:pt x="3181" y="9141"/>
                  </a:cubicBezTo>
                  <a:cubicBezTo>
                    <a:pt x="3218" y="9141"/>
                    <a:pt x="3218" y="9141"/>
                    <a:pt x="3218" y="9141"/>
                  </a:cubicBezTo>
                  <a:cubicBezTo>
                    <a:pt x="3218" y="9073"/>
                    <a:pt x="3218" y="9073"/>
                    <a:pt x="3218" y="9073"/>
                  </a:cubicBezTo>
                  <a:cubicBezTo>
                    <a:pt x="3255" y="9073"/>
                    <a:pt x="3255" y="9073"/>
                    <a:pt x="3255" y="9073"/>
                  </a:cubicBezTo>
                  <a:cubicBezTo>
                    <a:pt x="3255" y="9141"/>
                    <a:pt x="3255" y="9141"/>
                    <a:pt x="3255" y="9141"/>
                  </a:cubicBezTo>
                  <a:cubicBezTo>
                    <a:pt x="3255" y="9209"/>
                    <a:pt x="3255" y="9209"/>
                    <a:pt x="3255" y="9209"/>
                  </a:cubicBezTo>
                  <a:cubicBezTo>
                    <a:pt x="3292" y="9209"/>
                    <a:pt x="3292" y="9209"/>
                    <a:pt x="3292" y="9209"/>
                  </a:cubicBezTo>
                  <a:cubicBezTo>
                    <a:pt x="3329" y="9209"/>
                    <a:pt x="3329" y="9209"/>
                    <a:pt x="3329" y="9209"/>
                  </a:cubicBezTo>
                  <a:cubicBezTo>
                    <a:pt x="3329" y="9209"/>
                    <a:pt x="3329" y="9209"/>
                    <a:pt x="3329" y="9209"/>
                  </a:cubicBezTo>
                  <a:cubicBezTo>
                    <a:pt x="3329" y="9141"/>
                    <a:pt x="3329" y="9141"/>
                    <a:pt x="3329" y="9141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329" y="9073"/>
                    <a:pt x="3329" y="9073"/>
                    <a:pt x="3329" y="9073"/>
                  </a:cubicBezTo>
                  <a:cubicBezTo>
                    <a:pt x="3329" y="9141"/>
                    <a:pt x="3329" y="9141"/>
                    <a:pt x="3329" y="9141"/>
                  </a:cubicBezTo>
                  <a:cubicBezTo>
                    <a:pt x="3366" y="9141"/>
                    <a:pt x="3366" y="9141"/>
                    <a:pt x="3366" y="9141"/>
                  </a:cubicBezTo>
                  <a:cubicBezTo>
                    <a:pt x="3366" y="9209"/>
                    <a:pt x="3366" y="9209"/>
                    <a:pt x="3366" y="9209"/>
                  </a:cubicBezTo>
                  <a:cubicBezTo>
                    <a:pt x="3403" y="9209"/>
                    <a:pt x="3403" y="9209"/>
                    <a:pt x="3403" y="9209"/>
                  </a:cubicBezTo>
                  <a:cubicBezTo>
                    <a:pt x="3403" y="9141"/>
                    <a:pt x="3403" y="9141"/>
                    <a:pt x="3403" y="9141"/>
                  </a:cubicBezTo>
                  <a:cubicBezTo>
                    <a:pt x="3403" y="9141"/>
                    <a:pt x="3403" y="9141"/>
                    <a:pt x="3403" y="9141"/>
                  </a:cubicBezTo>
                  <a:cubicBezTo>
                    <a:pt x="3440" y="9209"/>
                    <a:pt x="3440" y="9209"/>
                    <a:pt x="3440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51" y="9209"/>
                    <a:pt x="3551" y="9209"/>
                    <a:pt x="3551" y="9209"/>
                  </a:cubicBezTo>
                  <a:cubicBezTo>
                    <a:pt x="3551" y="9276"/>
                    <a:pt x="3551" y="9276"/>
                    <a:pt x="3551" y="9276"/>
                  </a:cubicBezTo>
                  <a:cubicBezTo>
                    <a:pt x="3588" y="9209"/>
                    <a:pt x="3588" y="9209"/>
                    <a:pt x="3588" y="9209"/>
                  </a:cubicBezTo>
                  <a:cubicBezTo>
                    <a:pt x="3588" y="9209"/>
                    <a:pt x="3588" y="9209"/>
                    <a:pt x="3588" y="9209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88" y="9073"/>
                    <a:pt x="3588" y="9073"/>
                    <a:pt x="3588" y="9073"/>
                  </a:cubicBezTo>
                  <a:cubicBezTo>
                    <a:pt x="3588" y="9073"/>
                    <a:pt x="3588" y="9073"/>
                    <a:pt x="3588" y="9073"/>
                  </a:cubicBezTo>
                  <a:cubicBezTo>
                    <a:pt x="3588" y="9006"/>
                    <a:pt x="3588" y="9006"/>
                    <a:pt x="3588" y="9006"/>
                  </a:cubicBezTo>
                  <a:close/>
                  <a:moveTo>
                    <a:pt x="1147" y="12391"/>
                  </a:moveTo>
                  <a:cubicBezTo>
                    <a:pt x="1110" y="12391"/>
                    <a:pt x="1110" y="12391"/>
                    <a:pt x="1110" y="12391"/>
                  </a:cubicBezTo>
                  <a:cubicBezTo>
                    <a:pt x="1147" y="12324"/>
                    <a:pt x="1147" y="12324"/>
                    <a:pt x="1147" y="12324"/>
                  </a:cubicBezTo>
                  <a:cubicBezTo>
                    <a:pt x="1110" y="12324"/>
                    <a:pt x="1110" y="12324"/>
                    <a:pt x="1110" y="12324"/>
                  </a:cubicBezTo>
                  <a:cubicBezTo>
                    <a:pt x="1110" y="12324"/>
                    <a:pt x="1110" y="12324"/>
                    <a:pt x="1110" y="12324"/>
                  </a:cubicBezTo>
                  <a:cubicBezTo>
                    <a:pt x="1073" y="12324"/>
                    <a:pt x="1073" y="12324"/>
                    <a:pt x="1073" y="12324"/>
                  </a:cubicBezTo>
                  <a:cubicBezTo>
                    <a:pt x="1073" y="12391"/>
                    <a:pt x="1073" y="12391"/>
                    <a:pt x="1073" y="12391"/>
                  </a:cubicBezTo>
                  <a:cubicBezTo>
                    <a:pt x="1110" y="12391"/>
                    <a:pt x="1110" y="12391"/>
                    <a:pt x="1110" y="12391"/>
                  </a:cubicBezTo>
                  <a:cubicBezTo>
                    <a:pt x="1110" y="12459"/>
                    <a:pt x="1110" y="12459"/>
                    <a:pt x="1110" y="12459"/>
                  </a:cubicBezTo>
                  <a:cubicBezTo>
                    <a:pt x="1147" y="12459"/>
                    <a:pt x="1147" y="12459"/>
                    <a:pt x="1147" y="12459"/>
                  </a:cubicBezTo>
                  <a:cubicBezTo>
                    <a:pt x="1147" y="12391"/>
                    <a:pt x="1147" y="12391"/>
                    <a:pt x="1147" y="12391"/>
                  </a:cubicBezTo>
                  <a:close/>
                  <a:moveTo>
                    <a:pt x="1997" y="11511"/>
                  </a:moveTo>
                  <a:cubicBezTo>
                    <a:pt x="1997" y="11511"/>
                    <a:pt x="1997" y="11511"/>
                    <a:pt x="1997" y="11511"/>
                  </a:cubicBezTo>
                  <a:cubicBezTo>
                    <a:pt x="1997" y="11511"/>
                    <a:pt x="1997" y="11511"/>
                    <a:pt x="1997" y="11511"/>
                  </a:cubicBezTo>
                  <a:cubicBezTo>
                    <a:pt x="1960" y="11443"/>
                    <a:pt x="1960" y="11443"/>
                    <a:pt x="1960" y="11443"/>
                  </a:cubicBezTo>
                  <a:cubicBezTo>
                    <a:pt x="1960" y="11443"/>
                    <a:pt x="1960" y="11443"/>
                    <a:pt x="1960" y="11443"/>
                  </a:cubicBezTo>
                  <a:cubicBezTo>
                    <a:pt x="1960" y="11511"/>
                    <a:pt x="1960" y="11511"/>
                    <a:pt x="1960" y="11511"/>
                  </a:cubicBezTo>
                  <a:cubicBezTo>
                    <a:pt x="1997" y="11511"/>
                    <a:pt x="1997" y="11511"/>
                    <a:pt x="1997" y="11511"/>
                  </a:cubicBezTo>
                  <a:close/>
                  <a:moveTo>
                    <a:pt x="2626" y="10360"/>
                  </a:moveTo>
                  <a:cubicBezTo>
                    <a:pt x="2663" y="10360"/>
                    <a:pt x="2663" y="10360"/>
                    <a:pt x="2663" y="10360"/>
                  </a:cubicBezTo>
                  <a:cubicBezTo>
                    <a:pt x="2737" y="10292"/>
                    <a:pt x="2737" y="10292"/>
                    <a:pt x="2737" y="10292"/>
                  </a:cubicBezTo>
                  <a:cubicBezTo>
                    <a:pt x="2737" y="10224"/>
                    <a:pt x="2737" y="10224"/>
                    <a:pt x="2737" y="10224"/>
                  </a:cubicBezTo>
                  <a:cubicBezTo>
                    <a:pt x="2737" y="10089"/>
                    <a:pt x="2737" y="10089"/>
                    <a:pt x="2737" y="10089"/>
                  </a:cubicBezTo>
                  <a:cubicBezTo>
                    <a:pt x="2774" y="10089"/>
                    <a:pt x="2774" y="10089"/>
                    <a:pt x="2774" y="10089"/>
                  </a:cubicBezTo>
                  <a:cubicBezTo>
                    <a:pt x="2774" y="10157"/>
                    <a:pt x="2774" y="10157"/>
                    <a:pt x="2774" y="10157"/>
                  </a:cubicBezTo>
                  <a:cubicBezTo>
                    <a:pt x="2774" y="10224"/>
                    <a:pt x="2774" y="10224"/>
                    <a:pt x="2774" y="10224"/>
                  </a:cubicBezTo>
                  <a:cubicBezTo>
                    <a:pt x="2811" y="10157"/>
                    <a:pt x="2811" y="10157"/>
                    <a:pt x="2811" y="10157"/>
                  </a:cubicBezTo>
                  <a:cubicBezTo>
                    <a:pt x="2811" y="10089"/>
                    <a:pt x="2811" y="10089"/>
                    <a:pt x="2811" y="10089"/>
                  </a:cubicBezTo>
                  <a:cubicBezTo>
                    <a:pt x="2774" y="10021"/>
                    <a:pt x="2774" y="10021"/>
                    <a:pt x="2774" y="10021"/>
                  </a:cubicBezTo>
                  <a:cubicBezTo>
                    <a:pt x="2663" y="9954"/>
                    <a:pt x="2663" y="9954"/>
                    <a:pt x="2663" y="9954"/>
                  </a:cubicBezTo>
                  <a:cubicBezTo>
                    <a:pt x="2589" y="9886"/>
                    <a:pt x="2589" y="9886"/>
                    <a:pt x="2589" y="9886"/>
                  </a:cubicBezTo>
                  <a:cubicBezTo>
                    <a:pt x="2552" y="9954"/>
                    <a:pt x="2552" y="9954"/>
                    <a:pt x="2552" y="9954"/>
                  </a:cubicBezTo>
                  <a:cubicBezTo>
                    <a:pt x="2552" y="10089"/>
                    <a:pt x="2552" y="10089"/>
                    <a:pt x="2552" y="10089"/>
                  </a:cubicBezTo>
                  <a:cubicBezTo>
                    <a:pt x="2552" y="10224"/>
                    <a:pt x="2552" y="10224"/>
                    <a:pt x="2552" y="10224"/>
                  </a:cubicBezTo>
                  <a:cubicBezTo>
                    <a:pt x="2552" y="10224"/>
                    <a:pt x="2552" y="10224"/>
                    <a:pt x="2552" y="10224"/>
                  </a:cubicBezTo>
                  <a:cubicBezTo>
                    <a:pt x="2552" y="10360"/>
                    <a:pt x="2552" y="10360"/>
                    <a:pt x="2552" y="10360"/>
                  </a:cubicBezTo>
                  <a:cubicBezTo>
                    <a:pt x="2589" y="10292"/>
                    <a:pt x="2589" y="10292"/>
                    <a:pt x="2589" y="10292"/>
                  </a:cubicBezTo>
                  <a:cubicBezTo>
                    <a:pt x="2589" y="10360"/>
                    <a:pt x="2589" y="10360"/>
                    <a:pt x="2589" y="10360"/>
                  </a:cubicBezTo>
                  <a:cubicBezTo>
                    <a:pt x="2589" y="10360"/>
                    <a:pt x="2589" y="10360"/>
                    <a:pt x="2589" y="10360"/>
                  </a:cubicBezTo>
                  <a:cubicBezTo>
                    <a:pt x="2626" y="10360"/>
                    <a:pt x="2626" y="10360"/>
                    <a:pt x="2626" y="10360"/>
                  </a:cubicBezTo>
                  <a:cubicBezTo>
                    <a:pt x="2626" y="10360"/>
                    <a:pt x="2626" y="10360"/>
                    <a:pt x="2626" y="10360"/>
                  </a:cubicBezTo>
                  <a:close/>
                  <a:moveTo>
                    <a:pt x="2922" y="10428"/>
                  </a:moveTo>
                  <a:cubicBezTo>
                    <a:pt x="2959" y="10428"/>
                    <a:pt x="2959" y="10428"/>
                    <a:pt x="2959" y="10428"/>
                  </a:cubicBezTo>
                  <a:cubicBezTo>
                    <a:pt x="2959" y="10428"/>
                    <a:pt x="2959" y="10428"/>
                    <a:pt x="2959" y="10428"/>
                  </a:cubicBezTo>
                  <a:cubicBezTo>
                    <a:pt x="2996" y="10428"/>
                    <a:pt x="2996" y="10428"/>
                    <a:pt x="2996" y="10428"/>
                  </a:cubicBezTo>
                  <a:cubicBezTo>
                    <a:pt x="2996" y="10360"/>
                    <a:pt x="2996" y="10360"/>
                    <a:pt x="2996" y="10360"/>
                  </a:cubicBezTo>
                  <a:cubicBezTo>
                    <a:pt x="2959" y="10360"/>
                    <a:pt x="2959" y="10360"/>
                    <a:pt x="2959" y="10360"/>
                  </a:cubicBezTo>
                  <a:cubicBezTo>
                    <a:pt x="2922" y="10428"/>
                    <a:pt x="2922" y="10428"/>
                    <a:pt x="2922" y="10428"/>
                  </a:cubicBezTo>
                  <a:cubicBezTo>
                    <a:pt x="2922" y="10428"/>
                    <a:pt x="2922" y="10428"/>
                    <a:pt x="2922" y="10428"/>
                  </a:cubicBezTo>
                  <a:close/>
                  <a:moveTo>
                    <a:pt x="3403" y="10428"/>
                  </a:moveTo>
                  <a:cubicBezTo>
                    <a:pt x="3403" y="10428"/>
                    <a:pt x="3403" y="10428"/>
                    <a:pt x="3403" y="10428"/>
                  </a:cubicBezTo>
                  <a:cubicBezTo>
                    <a:pt x="3440" y="10360"/>
                    <a:pt x="3440" y="10360"/>
                    <a:pt x="3440" y="10360"/>
                  </a:cubicBezTo>
                  <a:cubicBezTo>
                    <a:pt x="3440" y="10360"/>
                    <a:pt x="3440" y="10360"/>
                    <a:pt x="3440" y="10360"/>
                  </a:cubicBezTo>
                  <a:cubicBezTo>
                    <a:pt x="3403" y="10360"/>
                    <a:pt x="3403" y="10360"/>
                    <a:pt x="3403" y="10360"/>
                  </a:cubicBezTo>
                  <a:cubicBezTo>
                    <a:pt x="3403" y="10428"/>
                    <a:pt x="3403" y="10428"/>
                    <a:pt x="3403" y="10428"/>
                  </a:cubicBezTo>
                  <a:cubicBezTo>
                    <a:pt x="3403" y="10428"/>
                    <a:pt x="3403" y="10428"/>
                    <a:pt x="3403" y="10428"/>
                  </a:cubicBezTo>
                  <a:close/>
                  <a:moveTo>
                    <a:pt x="3329" y="10428"/>
                  </a:moveTo>
                  <a:cubicBezTo>
                    <a:pt x="3366" y="10428"/>
                    <a:pt x="3366" y="10428"/>
                    <a:pt x="3366" y="10428"/>
                  </a:cubicBezTo>
                  <a:cubicBezTo>
                    <a:pt x="3403" y="10428"/>
                    <a:pt x="3403" y="10428"/>
                    <a:pt x="3403" y="10428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29" y="10428"/>
                    <a:pt x="3329" y="10428"/>
                    <a:pt x="3329" y="10428"/>
                  </a:cubicBezTo>
                  <a:close/>
                  <a:moveTo>
                    <a:pt x="3736" y="10157"/>
                  </a:moveTo>
                  <a:cubicBezTo>
                    <a:pt x="3736" y="10157"/>
                    <a:pt x="3736" y="10157"/>
                    <a:pt x="3736" y="10157"/>
                  </a:cubicBezTo>
                  <a:cubicBezTo>
                    <a:pt x="3773" y="10157"/>
                    <a:pt x="3773" y="10157"/>
                    <a:pt x="3773" y="10157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736" y="10089"/>
                    <a:pt x="3736" y="10089"/>
                    <a:pt x="3736" y="10089"/>
                  </a:cubicBezTo>
                  <a:cubicBezTo>
                    <a:pt x="3736" y="10157"/>
                    <a:pt x="3736" y="10157"/>
                    <a:pt x="3736" y="10157"/>
                  </a:cubicBezTo>
                  <a:close/>
                  <a:moveTo>
                    <a:pt x="3588" y="10089"/>
                  </a:moveTo>
                  <a:cubicBezTo>
                    <a:pt x="3588" y="10157"/>
                    <a:pt x="3588" y="10157"/>
                    <a:pt x="3588" y="10157"/>
                  </a:cubicBezTo>
                  <a:cubicBezTo>
                    <a:pt x="3625" y="10157"/>
                    <a:pt x="3625" y="10157"/>
                    <a:pt x="3625" y="10157"/>
                  </a:cubicBezTo>
                  <a:cubicBezTo>
                    <a:pt x="3625" y="10089"/>
                    <a:pt x="3625" y="10089"/>
                    <a:pt x="3625" y="10089"/>
                  </a:cubicBezTo>
                  <a:cubicBezTo>
                    <a:pt x="3588" y="10089"/>
                    <a:pt x="3588" y="10089"/>
                    <a:pt x="3588" y="10089"/>
                  </a:cubicBezTo>
                  <a:cubicBezTo>
                    <a:pt x="3588" y="10089"/>
                    <a:pt x="3588" y="10089"/>
                    <a:pt x="3588" y="10089"/>
                  </a:cubicBezTo>
                  <a:close/>
                  <a:moveTo>
                    <a:pt x="3477" y="10089"/>
                  </a:moveTo>
                  <a:cubicBezTo>
                    <a:pt x="3514" y="10089"/>
                    <a:pt x="3514" y="10089"/>
                    <a:pt x="3514" y="10089"/>
                  </a:cubicBezTo>
                  <a:cubicBezTo>
                    <a:pt x="3514" y="10157"/>
                    <a:pt x="3514" y="10157"/>
                    <a:pt x="3514" y="10157"/>
                  </a:cubicBezTo>
                  <a:cubicBezTo>
                    <a:pt x="3551" y="10157"/>
                    <a:pt x="3551" y="10157"/>
                    <a:pt x="3551" y="10157"/>
                  </a:cubicBezTo>
                  <a:cubicBezTo>
                    <a:pt x="3551" y="10089"/>
                    <a:pt x="3551" y="10089"/>
                    <a:pt x="3551" y="10089"/>
                  </a:cubicBezTo>
                  <a:cubicBezTo>
                    <a:pt x="3514" y="10089"/>
                    <a:pt x="3514" y="10089"/>
                    <a:pt x="3514" y="10089"/>
                  </a:cubicBezTo>
                  <a:cubicBezTo>
                    <a:pt x="3477" y="10089"/>
                    <a:pt x="3477" y="10089"/>
                    <a:pt x="3477" y="10089"/>
                  </a:cubicBezTo>
                  <a:close/>
                  <a:moveTo>
                    <a:pt x="3440" y="10089"/>
                  </a:moveTo>
                  <a:cubicBezTo>
                    <a:pt x="3440" y="10089"/>
                    <a:pt x="3440" y="10089"/>
                    <a:pt x="3440" y="10089"/>
                  </a:cubicBezTo>
                  <a:cubicBezTo>
                    <a:pt x="3440" y="10089"/>
                    <a:pt x="3440" y="10089"/>
                    <a:pt x="3440" y="10089"/>
                  </a:cubicBezTo>
                  <a:cubicBezTo>
                    <a:pt x="3477" y="10089"/>
                    <a:pt x="3477" y="10089"/>
                    <a:pt x="3477" y="10089"/>
                  </a:cubicBezTo>
                  <a:cubicBezTo>
                    <a:pt x="3440" y="10089"/>
                    <a:pt x="3440" y="10089"/>
                    <a:pt x="3440" y="10089"/>
                  </a:cubicBezTo>
                  <a:cubicBezTo>
                    <a:pt x="3440" y="10089"/>
                    <a:pt x="3440" y="10089"/>
                    <a:pt x="3440" y="10089"/>
                  </a:cubicBezTo>
                  <a:close/>
                  <a:moveTo>
                    <a:pt x="6953" y="8329"/>
                  </a:move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29"/>
                    <a:pt x="6953" y="8329"/>
                    <a:pt x="6953" y="8329"/>
                  </a:cubicBezTo>
                  <a:cubicBezTo>
                    <a:pt x="6953" y="8329"/>
                    <a:pt x="6953" y="8329"/>
                    <a:pt x="6953" y="8329"/>
                  </a:cubicBezTo>
                  <a:close/>
                  <a:moveTo>
                    <a:pt x="6879" y="8193"/>
                  </a:moveTo>
                  <a:cubicBezTo>
                    <a:pt x="6879" y="8261"/>
                    <a:pt x="6879" y="8261"/>
                    <a:pt x="6879" y="8261"/>
                  </a:cubicBezTo>
                  <a:cubicBezTo>
                    <a:pt x="6879" y="8329"/>
                    <a:pt x="6879" y="8329"/>
                    <a:pt x="6879" y="8329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916" y="8396"/>
                    <a:pt x="6916" y="8396"/>
                    <a:pt x="6916" y="8396"/>
                  </a:cubicBezTo>
                  <a:cubicBezTo>
                    <a:pt x="6916" y="8261"/>
                    <a:pt x="6916" y="8261"/>
                    <a:pt x="6916" y="8261"/>
                  </a:cubicBezTo>
                  <a:cubicBezTo>
                    <a:pt x="6879" y="8193"/>
                    <a:pt x="6879" y="8193"/>
                    <a:pt x="6879" y="8193"/>
                  </a:cubicBezTo>
                  <a:cubicBezTo>
                    <a:pt x="6879" y="8193"/>
                    <a:pt x="6879" y="8193"/>
                    <a:pt x="6879" y="8193"/>
                  </a:cubicBezTo>
                  <a:close/>
                  <a:moveTo>
                    <a:pt x="6842" y="8058"/>
                  </a:moveTo>
                  <a:cubicBezTo>
                    <a:pt x="6842" y="8125"/>
                    <a:pt x="6842" y="8125"/>
                    <a:pt x="6842" y="8125"/>
                  </a:cubicBezTo>
                  <a:cubicBezTo>
                    <a:pt x="6842" y="8125"/>
                    <a:pt x="6842" y="8125"/>
                    <a:pt x="6842" y="8125"/>
                  </a:cubicBezTo>
                  <a:cubicBezTo>
                    <a:pt x="6879" y="8058"/>
                    <a:pt x="6879" y="8058"/>
                    <a:pt x="6879" y="8058"/>
                  </a:cubicBezTo>
                  <a:cubicBezTo>
                    <a:pt x="6842" y="8058"/>
                    <a:pt x="6842" y="8058"/>
                    <a:pt x="6842" y="8058"/>
                  </a:cubicBezTo>
                  <a:cubicBezTo>
                    <a:pt x="6842" y="8058"/>
                    <a:pt x="6842" y="8058"/>
                    <a:pt x="6842" y="8058"/>
                  </a:cubicBezTo>
                  <a:close/>
                  <a:moveTo>
                    <a:pt x="3847" y="9683"/>
                  </a:moveTo>
                  <a:cubicBezTo>
                    <a:pt x="3847" y="9683"/>
                    <a:pt x="3847" y="9683"/>
                    <a:pt x="3847" y="9683"/>
                  </a:cubicBezTo>
                  <a:cubicBezTo>
                    <a:pt x="3847" y="9615"/>
                    <a:pt x="3847" y="9615"/>
                    <a:pt x="3847" y="9615"/>
                  </a:cubicBezTo>
                  <a:cubicBezTo>
                    <a:pt x="3847" y="9615"/>
                    <a:pt x="3847" y="9615"/>
                    <a:pt x="3847" y="9615"/>
                  </a:cubicBezTo>
                  <a:cubicBezTo>
                    <a:pt x="3847" y="9683"/>
                    <a:pt x="3847" y="9683"/>
                    <a:pt x="3847" y="9683"/>
                  </a:cubicBezTo>
                  <a:close/>
                  <a:moveTo>
                    <a:pt x="3995" y="9886"/>
                  </a:moveTo>
                  <a:cubicBezTo>
                    <a:pt x="3995" y="9886"/>
                    <a:pt x="4032" y="9886"/>
                    <a:pt x="4032" y="9886"/>
                  </a:cubicBezTo>
                  <a:cubicBezTo>
                    <a:pt x="3995" y="9886"/>
                    <a:pt x="3995" y="9886"/>
                    <a:pt x="3995" y="9886"/>
                  </a:cubicBezTo>
                  <a:cubicBezTo>
                    <a:pt x="3995" y="9886"/>
                    <a:pt x="3995" y="9886"/>
                    <a:pt x="3995" y="9886"/>
                  </a:cubicBezTo>
                  <a:close/>
                  <a:moveTo>
                    <a:pt x="3958" y="9818"/>
                  </a:moveTo>
                  <a:cubicBezTo>
                    <a:pt x="3958" y="9750"/>
                    <a:pt x="3958" y="9750"/>
                    <a:pt x="3958" y="9750"/>
                  </a:cubicBezTo>
                  <a:cubicBezTo>
                    <a:pt x="3921" y="9750"/>
                    <a:pt x="3921" y="9750"/>
                    <a:pt x="3921" y="9750"/>
                  </a:cubicBezTo>
                  <a:cubicBezTo>
                    <a:pt x="3884" y="9683"/>
                    <a:pt x="3884" y="9683"/>
                    <a:pt x="3884" y="9683"/>
                  </a:cubicBezTo>
                  <a:cubicBezTo>
                    <a:pt x="3884" y="9750"/>
                    <a:pt x="3884" y="9750"/>
                    <a:pt x="3884" y="9750"/>
                  </a:cubicBezTo>
                  <a:cubicBezTo>
                    <a:pt x="3921" y="9750"/>
                    <a:pt x="3921" y="9750"/>
                    <a:pt x="3921" y="9750"/>
                  </a:cubicBezTo>
                  <a:cubicBezTo>
                    <a:pt x="3958" y="9818"/>
                    <a:pt x="3958" y="9818"/>
                    <a:pt x="3958" y="9818"/>
                  </a:cubicBezTo>
                  <a:close/>
                  <a:moveTo>
                    <a:pt x="4068" y="9547"/>
                  </a:moveTo>
                  <a:cubicBezTo>
                    <a:pt x="4068" y="9547"/>
                    <a:pt x="4068" y="9547"/>
                    <a:pt x="4068" y="9547"/>
                  </a:cubicBezTo>
                  <a:cubicBezTo>
                    <a:pt x="4068" y="9412"/>
                    <a:pt x="4068" y="9412"/>
                    <a:pt x="4068" y="9412"/>
                  </a:cubicBezTo>
                  <a:cubicBezTo>
                    <a:pt x="3995" y="9344"/>
                    <a:pt x="3995" y="9344"/>
                    <a:pt x="3995" y="9344"/>
                  </a:cubicBezTo>
                  <a:cubicBezTo>
                    <a:pt x="3958" y="9276"/>
                    <a:pt x="3958" y="9276"/>
                    <a:pt x="3958" y="9276"/>
                  </a:cubicBezTo>
                  <a:cubicBezTo>
                    <a:pt x="3921" y="9276"/>
                    <a:pt x="3921" y="9276"/>
                    <a:pt x="3921" y="9276"/>
                  </a:cubicBezTo>
                  <a:cubicBezTo>
                    <a:pt x="3884" y="9209"/>
                    <a:pt x="3884" y="9209"/>
                    <a:pt x="3884" y="9209"/>
                  </a:cubicBezTo>
                  <a:cubicBezTo>
                    <a:pt x="3847" y="9209"/>
                    <a:pt x="3847" y="9209"/>
                    <a:pt x="3847" y="9209"/>
                  </a:cubicBezTo>
                  <a:cubicBezTo>
                    <a:pt x="3847" y="9141"/>
                    <a:pt x="3847" y="9141"/>
                    <a:pt x="3847" y="9141"/>
                  </a:cubicBezTo>
                  <a:cubicBezTo>
                    <a:pt x="3810" y="9141"/>
                    <a:pt x="3810" y="9141"/>
                    <a:pt x="3810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36" y="9209"/>
                    <a:pt x="3736" y="9209"/>
                    <a:pt x="3736" y="9209"/>
                  </a:cubicBezTo>
                  <a:cubicBezTo>
                    <a:pt x="3773" y="9276"/>
                    <a:pt x="3773" y="9276"/>
                    <a:pt x="3773" y="9276"/>
                  </a:cubicBezTo>
                  <a:cubicBezTo>
                    <a:pt x="3810" y="9276"/>
                    <a:pt x="3810" y="9276"/>
                    <a:pt x="3810" y="9276"/>
                  </a:cubicBezTo>
                  <a:cubicBezTo>
                    <a:pt x="3810" y="9276"/>
                    <a:pt x="3810" y="9276"/>
                    <a:pt x="3810" y="9276"/>
                  </a:cubicBezTo>
                  <a:cubicBezTo>
                    <a:pt x="3773" y="9276"/>
                    <a:pt x="3773" y="9276"/>
                    <a:pt x="3773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810" y="9412"/>
                    <a:pt x="3810" y="9412"/>
                    <a:pt x="3810" y="9412"/>
                  </a:cubicBezTo>
                  <a:cubicBezTo>
                    <a:pt x="3847" y="9412"/>
                    <a:pt x="3847" y="9412"/>
                    <a:pt x="3847" y="9412"/>
                  </a:cubicBezTo>
                  <a:cubicBezTo>
                    <a:pt x="3847" y="9480"/>
                    <a:pt x="3847" y="9480"/>
                    <a:pt x="3847" y="9480"/>
                  </a:cubicBezTo>
                  <a:cubicBezTo>
                    <a:pt x="3884" y="9480"/>
                    <a:pt x="3884" y="9480"/>
                    <a:pt x="3884" y="9480"/>
                  </a:cubicBezTo>
                  <a:cubicBezTo>
                    <a:pt x="3884" y="9412"/>
                    <a:pt x="3884" y="9412"/>
                    <a:pt x="3884" y="9412"/>
                  </a:cubicBezTo>
                  <a:cubicBezTo>
                    <a:pt x="3921" y="9480"/>
                    <a:pt x="3921" y="9480"/>
                    <a:pt x="3921" y="9480"/>
                  </a:cubicBezTo>
                  <a:cubicBezTo>
                    <a:pt x="3921" y="9412"/>
                    <a:pt x="3921" y="9412"/>
                    <a:pt x="3921" y="9412"/>
                  </a:cubicBezTo>
                  <a:cubicBezTo>
                    <a:pt x="3958" y="9480"/>
                    <a:pt x="3958" y="9480"/>
                    <a:pt x="3958" y="9480"/>
                  </a:cubicBezTo>
                  <a:cubicBezTo>
                    <a:pt x="3958" y="9547"/>
                    <a:pt x="3958" y="9547"/>
                    <a:pt x="3958" y="9547"/>
                  </a:cubicBezTo>
                  <a:cubicBezTo>
                    <a:pt x="3958" y="9547"/>
                    <a:pt x="3958" y="9547"/>
                    <a:pt x="3958" y="9547"/>
                  </a:cubicBezTo>
                  <a:cubicBezTo>
                    <a:pt x="3958" y="9615"/>
                    <a:pt x="3958" y="9615"/>
                    <a:pt x="3958" y="9615"/>
                  </a:cubicBezTo>
                  <a:cubicBezTo>
                    <a:pt x="3995" y="9615"/>
                    <a:pt x="3995" y="9615"/>
                    <a:pt x="3995" y="9615"/>
                  </a:cubicBezTo>
                  <a:cubicBezTo>
                    <a:pt x="4032" y="9547"/>
                    <a:pt x="4032" y="9547"/>
                    <a:pt x="4032" y="9547"/>
                  </a:cubicBezTo>
                  <a:cubicBezTo>
                    <a:pt x="4068" y="9547"/>
                    <a:pt x="4068" y="9547"/>
                    <a:pt x="4068" y="9547"/>
                  </a:cubicBezTo>
                  <a:close/>
                  <a:moveTo>
                    <a:pt x="4845" y="7245"/>
                  </a:moveTo>
                  <a:cubicBezTo>
                    <a:pt x="4845" y="7245"/>
                    <a:pt x="4845" y="7245"/>
                    <a:pt x="4845" y="7245"/>
                  </a:cubicBezTo>
                  <a:cubicBezTo>
                    <a:pt x="4845" y="7245"/>
                    <a:pt x="4845" y="7245"/>
                    <a:pt x="4845" y="7245"/>
                  </a:cubicBezTo>
                  <a:cubicBezTo>
                    <a:pt x="4845" y="7177"/>
                    <a:pt x="4845" y="7177"/>
                    <a:pt x="4845" y="7177"/>
                  </a:cubicBezTo>
                  <a:cubicBezTo>
                    <a:pt x="4845" y="7177"/>
                    <a:pt x="4845" y="7177"/>
                    <a:pt x="4845" y="7177"/>
                  </a:cubicBezTo>
                  <a:cubicBezTo>
                    <a:pt x="4882" y="7245"/>
                    <a:pt x="4882" y="7245"/>
                    <a:pt x="4882" y="7245"/>
                  </a:cubicBezTo>
                  <a:cubicBezTo>
                    <a:pt x="4882" y="7245"/>
                    <a:pt x="4882" y="7245"/>
                    <a:pt x="4882" y="7245"/>
                  </a:cubicBezTo>
                  <a:cubicBezTo>
                    <a:pt x="4919" y="7245"/>
                    <a:pt x="4919" y="7245"/>
                    <a:pt x="4919" y="7245"/>
                  </a:cubicBezTo>
                  <a:cubicBezTo>
                    <a:pt x="4919" y="7245"/>
                    <a:pt x="4919" y="7245"/>
                    <a:pt x="4919" y="7245"/>
                  </a:cubicBezTo>
                  <a:cubicBezTo>
                    <a:pt x="4956" y="7177"/>
                    <a:pt x="4956" y="7177"/>
                    <a:pt x="4956" y="7177"/>
                  </a:cubicBezTo>
                  <a:cubicBezTo>
                    <a:pt x="4956" y="7177"/>
                    <a:pt x="4956" y="7177"/>
                    <a:pt x="4956" y="7177"/>
                  </a:cubicBezTo>
                  <a:cubicBezTo>
                    <a:pt x="4993" y="7110"/>
                    <a:pt x="4993" y="7110"/>
                    <a:pt x="4993" y="7110"/>
                  </a:cubicBezTo>
                  <a:cubicBezTo>
                    <a:pt x="4993" y="7110"/>
                    <a:pt x="4993" y="7110"/>
                    <a:pt x="4993" y="7110"/>
                  </a:cubicBezTo>
                  <a:cubicBezTo>
                    <a:pt x="4993" y="7042"/>
                    <a:pt x="4993" y="7042"/>
                    <a:pt x="4993" y="7042"/>
                  </a:cubicBezTo>
                  <a:cubicBezTo>
                    <a:pt x="4956" y="7042"/>
                    <a:pt x="4956" y="7042"/>
                    <a:pt x="4956" y="7042"/>
                  </a:cubicBezTo>
                  <a:cubicBezTo>
                    <a:pt x="4956" y="6974"/>
                    <a:pt x="4956" y="6974"/>
                    <a:pt x="4956" y="6974"/>
                  </a:cubicBezTo>
                  <a:cubicBezTo>
                    <a:pt x="4919" y="6907"/>
                    <a:pt x="4919" y="6907"/>
                    <a:pt x="4919" y="6907"/>
                  </a:cubicBezTo>
                  <a:cubicBezTo>
                    <a:pt x="4882" y="6907"/>
                    <a:pt x="4882" y="6907"/>
                    <a:pt x="4882" y="6907"/>
                  </a:cubicBezTo>
                  <a:cubicBezTo>
                    <a:pt x="4882" y="6907"/>
                    <a:pt x="4882" y="6907"/>
                    <a:pt x="4882" y="6907"/>
                  </a:cubicBezTo>
                  <a:cubicBezTo>
                    <a:pt x="4845" y="6974"/>
                    <a:pt x="4845" y="6974"/>
                    <a:pt x="4845" y="6974"/>
                  </a:cubicBezTo>
                  <a:cubicBezTo>
                    <a:pt x="4808" y="6974"/>
                    <a:pt x="4808" y="6974"/>
                    <a:pt x="4808" y="6974"/>
                  </a:cubicBezTo>
                  <a:cubicBezTo>
                    <a:pt x="4771" y="7042"/>
                    <a:pt x="4771" y="7042"/>
                    <a:pt x="4771" y="7042"/>
                  </a:cubicBezTo>
                  <a:cubicBezTo>
                    <a:pt x="4771" y="7042"/>
                    <a:pt x="4771" y="7042"/>
                    <a:pt x="4771" y="7042"/>
                  </a:cubicBezTo>
                  <a:cubicBezTo>
                    <a:pt x="4808" y="7110"/>
                    <a:pt x="4808" y="7110"/>
                    <a:pt x="4808" y="7110"/>
                  </a:cubicBezTo>
                  <a:cubicBezTo>
                    <a:pt x="4808" y="7177"/>
                    <a:pt x="4808" y="7177"/>
                    <a:pt x="4808" y="7177"/>
                  </a:cubicBezTo>
                  <a:cubicBezTo>
                    <a:pt x="4808" y="7245"/>
                    <a:pt x="4808" y="7245"/>
                    <a:pt x="4808" y="7245"/>
                  </a:cubicBezTo>
                  <a:cubicBezTo>
                    <a:pt x="4845" y="7245"/>
                    <a:pt x="4845" y="7245"/>
                    <a:pt x="4845" y="7245"/>
                  </a:cubicBezTo>
                  <a:close/>
                  <a:moveTo>
                    <a:pt x="4919" y="9547"/>
                  </a:moveTo>
                  <a:cubicBezTo>
                    <a:pt x="4919" y="9547"/>
                    <a:pt x="4956" y="9547"/>
                    <a:pt x="4956" y="9547"/>
                  </a:cubicBezTo>
                  <a:cubicBezTo>
                    <a:pt x="4956" y="9615"/>
                    <a:pt x="4956" y="9615"/>
                    <a:pt x="4956" y="9615"/>
                  </a:cubicBezTo>
                  <a:cubicBezTo>
                    <a:pt x="4993" y="9547"/>
                    <a:pt x="4993" y="9547"/>
                    <a:pt x="4993" y="9547"/>
                  </a:cubicBezTo>
                  <a:cubicBezTo>
                    <a:pt x="4993" y="9480"/>
                    <a:pt x="4993" y="9480"/>
                    <a:pt x="4993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56" y="9547"/>
                    <a:pt x="4956" y="9547"/>
                    <a:pt x="4956" y="9547"/>
                  </a:cubicBezTo>
                  <a:cubicBezTo>
                    <a:pt x="4919" y="9547"/>
                    <a:pt x="4919" y="9547"/>
                    <a:pt x="4919" y="9547"/>
                  </a:cubicBezTo>
                  <a:close/>
                  <a:moveTo>
                    <a:pt x="5548" y="10834"/>
                  </a:moveTo>
                  <a:cubicBezTo>
                    <a:pt x="5548" y="10902"/>
                    <a:pt x="5548" y="10902"/>
                    <a:pt x="5548" y="10902"/>
                  </a:cubicBezTo>
                  <a:cubicBezTo>
                    <a:pt x="5585" y="10902"/>
                    <a:pt x="5585" y="10902"/>
                    <a:pt x="5585" y="10902"/>
                  </a:cubicBezTo>
                  <a:cubicBezTo>
                    <a:pt x="5585" y="10902"/>
                    <a:pt x="5585" y="10902"/>
                    <a:pt x="5585" y="10902"/>
                  </a:cubicBezTo>
                  <a:cubicBezTo>
                    <a:pt x="5622" y="10969"/>
                    <a:pt x="5622" y="10969"/>
                    <a:pt x="5622" y="10969"/>
                  </a:cubicBezTo>
                  <a:cubicBezTo>
                    <a:pt x="5659" y="10902"/>
                    <a:pt x="5659" y="10902"/>
                    <a:pt x="5659" y="10902"/>
                  </a:cubicBezTo>
                  <a:cubicBezTo>
                    <a:pt x="5659" y="10902"/>
                    <a:pt x="5659" y="10902"/>
                    <a:pt x="5659" y="10902"/>
                  </a:cubicBezTo>
                  <a:cubicBezTo>
                    <a:pt x="5659" y="10834"/>
                    <a:pt x="5659" y="10834"/>
                    <a:pt x="5659" y="10834"/>
                  </a:cubicBezTo>
                  <a:cubicBezTo>
                    <a:pt x="5622" y="10834"/>
                    <a:pt x="5622" y="10834"/>
                    <a:pt x="5622" y="10834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48" y="10834"/>
                    <a:pt x="5548" y="10834"/>
                    <a:pt x="5548" y="10834"/>
                  </a:cubicBezTo>
                  <a:close/>
                  <a:moveTo>
                    <a:pt x="5437" y="7245"/>
                  </a:moveTo>
                  <a:cubicBezTo>
                    <a:pt x="5437" y="7177"/>
                    <a:pt x="5437" y="7177"/>
                    <a:pt x="5437" y="7177"/>
                  </a:cubicBezTo>
                  <a:cubicBezTo>
                    <a:pt x="5400" y="7177"/>
                    <a:pt x="5400" y="7177"/>
                    <a:pt x="5400" y="7177"/>
                  </a:cubicBezTo>
                  <a:cubicBezTo>
                    <a:pt x="5400" y="7110"/>
                    <a:pt x="5400" y="7110"/>
                    <a:pt x="5400" y="7110"/>
                  </a:cubicBezTo>
                  <a:cubicBezTo>
                    <a:pt x="5437" y="7110"/>
                    <a:pt x="5437" y="7110"/>
                    <a:pt x="5437" y="7110"/>
                  </a:cubicBezTo>
                  <a:cubicBezTo>
                    <a:pt x="5437" y="7042"/>
                    <a:pt x="5437" y="7042"/>
                    <a:pt x="5437" y="7042"/>
                  </a:cubicBezTo>
                  <a:cubicBezTo>
                    <a:pt x="5400" y="7042"/>
                    <a:pt x="5400" y="7042"/>
                    <a:pt x="5400" y="7042"/>
                  </a:cubicBezTo>
                  <a:cubicBezTo>
                    <a:pt x="5363" y="7042"/>
                    <a:pt x="5363" y="7042"/>
                    <a:pt x="5363" y="7042"/>
                  </a:cubicBezTo>
                  <a:cubicBezTo>
                    <a:pt x="5363" y="7177"/>
                    <a:pt x="5363" y="7177"/>
                    <a:pt x="5363" y="7177"/>
                  </a:cubicBezTo>
                  <a:cubicBezTo>
                    <a:pt x="5363" y="7177"/>
                    <a:pt x="5363" y="7177"/>
                    <a:pt x="5363" y="7177"/>
                  </a:cubicBezTo>
                  <a:cubicBezTo>
                    <a:pt x="5400" y="7177"/>
                    <a:pt x="5400" y="7177"/>
                    <a:pt x="5400" y="7177"/>
                  </a:cubicBezTo>
                  <a:cubicBezTo>
                    <a:pt x="5400" y="7245"/>
                    <a:pt x="5400" y="7245"/>
                    <a:pt x="5400" y="7245"/>
                  </a:cubicBezTo>
                  <a:cubicBezTo>
                    <a:pt x="5437" y="7245"/>
                    <a:pt x="5437" y="7245"/>
                    <a:pt x="5437" y="7245"/>
                  </a:cubicBezTo>
                  <a:close/>
                  <a:moveTo>
                    <a:pt x="5400" y="6839"/>
                  </a:moveTo>
                  <a:cubicBezTo>
                    <a:pt x="5400" y="6771"/>
                    <a:pt x="5400" y="6771"/>
                    <a:pt x="5400" y="6771"/>
                  </a:cubicBezTo>
                  <a:cubicBezTo>
                    <a:pt x="5437" y="6839"/>
                    <a:pt x="5437" y="6839"/>
                    <a:pt x="5437" y="6839"/>
                  </a:cubicBezTo>
                  <a:cubicBezTo>
                    <a:pt x="5474" y="6771"/>
                    <a:pt x="5474" y="6771"/>
                    <a:pt x="5474" y="6771"/>
                  </a:cubicBezTo>
                  <a:cubicBezTo>
                    <a:pt x="5437" y="6771"/>
                    <a:pt x="5437" y="6771"/>
                    <a:pt x="5437" y="6771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37" y="6703"/>
                    <a:pt x="5437" y="6703"/>
                    <a:pt x="5437" y="6703"/>
                  </a:cubicBezTo>
                  <a:cubicBezTo>
                    <a:pt x="5400" y="6771"/>
                    <a:pt x="5400" y="6771"/>
                    <a:pt x="5400" y="6771"/>
                  </a:cubicBezTo>
                  <a:cubicBezTo>
                    <a:pt x="5400" y="6771"/>
                    <a:pt x="5400" y="6771"/>
                    <a:pt x="5400" y="6771"/>
                  </a:cubicBezTo>
                  <a:cubicBezTo>
                    <a:pt x="5400" y="6839"/>
                    <a:pt x="5400" y="6839"/>
                    <a:pt x="5400" y="6839"/>
                  </a:cubicBezTo>
                  <a:close/>
                  <a:moveTo>
                    <a:pt x="5511" y="6907"/>
                  </a:moveTo>
                  <a:cubicBezTo>
                    <a:pt x="5548" y="6974"/>
                    <a:pt x="5548" y="6974"/>
                    <a:pt x="5548" y="6974"/>
                  </a:cubicBezTo>
                  <a:cubicBezTo>
                    <a:pt x="5585" y="6974"/>
                    <a:pt x="5585" y="6974"/>
                    <a:pt x="5585" y="6974"/>
                  </a:cubicBezTo>
                  <a:cubicBezTo>
                    <a:pt x="5622" y="6974"/>
                    <a:pt x="5622" y="6974"/>
                    <a:pt x="5622" y="6974"/>
                  </a:cubicBezTo>
                  <a:cubicBezTo>
                    <a:pt x="5622" y="6907"/>
                    <a:pt x="5622" y="6907"/>
                    <a:pt x="5622" y="6907"/>
                  </a:cubicBezTo>
                  <a:cubicBezTo>
                    <a:pt x="5585" y="6907"/>
                    <a:pt x="5585" y="6907"/>
                    <a:pt x="5585" y="6907"/>
                  </a:cubicBezTo>
                  <a:cubicBezTo>
                    <a:pt x="5548" y="6907"/>
                    <a:pt x="5548" y="6907"/>
                    <a:pt x="5548" y="6907"/>
                  </a:cubicBezTo>
                  <a:cubicBezTo>
                    <a:pt x="5511" y="6907"/>
                    <a:pt x="5511" y="6907"/>
                    <a:pt x="5511" y="6907"/>
                  </a:cubicBezTo>
                  <a:close/>
                  <a:moveTo>
                    <a:pt x="5844" y="7313"/>
                  </a:moveTo>
                  <a:cubicBezTo>
                    <a:pt x="5844" y="7381"/>
                    <a:pt x="5844" y="7381"/>
                    <a:pt x="5844" y="7381"/>
                  </a:cubicBezTo>
                  <a:cubicBezTo>
                    <a:pt x="5807" y="7381"/>
                    <a:pt x="5807" y="7381"/>
                    <a:pt x="5807" y="7381"/>
                  </a:cubicBezTo>
                  <a:cubicBezTo>
                    <a:pt x="5807" y="7448"/>
                    <a:pt x="5807" y="7448"/>
                    <a:pt x="5807" y="7448"/>
                  </a:cubicBezTo>
                  <a:cubicBezTo>
                    <a:pt x="5807" y="7448"/>
                    <a:pt x="5807" y="7448"/>
                    <a:pt x="5807" y="7448"/>
                  </a:cubicBezTo>
                  <a:cubicBezTo>
                    <a:pt x="5807" y="7516"/>
                    <a:pt x="5807" y="7516"/>
                    <a:pt x="5807" y="7516"/>
                  </a:cubicBezTo>
                  <a:cubicBezTo>
                    <a:pt x="5844" y="7516"/>
                    <a:pt x="5844" y="7516"/>
                    <a:pt x="5844" y="7516"/>
                  </a:cubicBezTo>
                  <a:cubicBezTo>
                    <a:pt x="5881" y="7448"/>
                    <a:pt x="5881" y="7448"/>
                    <a:pt x="5881" y="7448"/>
                  </a:cubicBezTo>
                  <a:cubicBezTo>
                    <a:pt x="5881" y="7448"/>
                    <a:pt x="5881" y="7448"/>
                    <a:pt x="5881" y="7448"/>
                  </a:cubicBezTo>
                  <a:cubicBezTo>
                    <a:pt x="5918" y="7381"/>
                    <a:pt x="5918" y="7381"/>
                    <a:pt x="5918" y="7381"/>
                  </a:cubicBezTo>
                  <a:cubicBezTo>
                    <a:pt x="5918" y="7381"/>
                    <a:pt x="5918" y="7381"/>
                    <a:pt x="5918" y="7381"/>
                  </a:cubicBezTo>
                  <a:cubicBezTo>
                    <a:pt x="5955" y="7313"/>
                    <a:pt x="5955" y="7313"/>
                    <a:pt x="5955" y="7313"/>
                  </a:cubicBezTo>
                  <a:cubicBezTo>
                    <a:pt x="5955" y="7245"/>
                    <a:pt x="5955" y="7245"/>
                    <a:pt x="5955" y="7245"/>
                  </a:cubicBezTo>
                  <a:cubicBezTo>
                    <a:pt x="5955" y="7245"/>
                    <a:pt x="5955" y="7245"/>
                    <a:pt x="5955" y="7245"/>
                  </a:cubicBezTo>
                  <a:cubicBezTo>
                    <a:pt x="5918" y="7245"/>
                    <a:pt x="5918" y="7245"/>
                    <a:pt x="5918" y="7245"/>
                  </a:cubicBezTo>
                  <a:cubicBezTo>
                    <a:pt x="5881" y="7245"/>
                    <a:pt x="5881" y="7245"/>
                    <a:pt x="5881" y="7245"/>
                  </a:cubicBezTo>
                  <a:cubicBezTo>
                    <a:pt x="5844" y="7313"/>
                    <a:pt x="5844" y="7313"/>
                    <a:pt x="5844" y="7313"/>
                  </a:cubicBezTo>
                  <a:close/>
                  <a:moveTo>
                    <a:pt x="5955" y="6771"/>
                  </a:moveTo>
                  <a:cubicBezTo>
                    <a:pt x="5918" y="6839"/>
                    <a:pt x="5918" y="6839"/>
                    <a:pt x="5918" y="6839"/>
                  </a:cubicBezTo>
                  <a:cubicBezTo>
                    <a:pt x="5918" y="6974"/>
                    <a:pt x="5918" y="6974"/>
                    <a:pt x="5918" y="6974"/>
                  </a:cubicBezTo>
                  <a:cubicBezTo>
                    <a:pt x="5918" y="7042"/>
                    <a:pt x="5918" y="7042"/>
                    <a:pt x="5918" y="7042"/>
                  </a:cubicBezTo>
                  <a:cubicBezTo>
                    <a:pt x="5918" y="7042"/>
                    <a:pt x="5918" y="7042"/>
                    <a:pt x="5918" y="7042"/>
                  </a:cubicBezTo>
                  <a:cubicBezTo>
                    <a:pt x="5955" y="7042"/>
                    <a:pt x="5955" y="7042"/>
                    <a:pt x="5955" y="7042"/>
                  </a:cubicBezTo>
                  <a:cubicBezTo>
                    <a:pt x="5955" y="7110"/>
                    <a:pt x="5955" y="7110"/>
                    <a:pt x="5955" y="7110"/>
                  </a:cubicBezTo>
                  <a:cubicBezTo>
                    <a:pt x="5992" y="7110"/>
                    <a:pt x="5992" y="7110"/>
                    <a:pt x="5992" y="7110"/>
                  </a:cubicBezTo>
                  <a:cubicBezTo>
                    <a:pt x="6029" y="7110"/>
                    <a:pt x="6029" y="7110"/>
                    <a:pt x="6029" y="7110"/>
                  </a:cubicBezTo>
                  <a:cubicBezTo>
                    <a:pt x="6029" y="7110"/>
                    <a:pt x="6029" y="7110"/>
                    <a:pt x="6029" y="7110"/>
                  </a:cubicBezTo>
                  <a:cubicBezTo>
                    <a:pt x="6066" y="7042"/>
                    <a:pt x="6066" y="7042"/>
                    <a:pt x="6066" y="7042"/>
                  </a:cubicBezTo>
                  <a:cubicBezTo>
                    <a:pt x="6029" y="6974"/>
                    <a:pt x="6029" y="6974"/>
                    <a:pt x="6029" y="6974"/>
                  </a:cubicBezTo>
                  <a:cubicBezTo>
                    <a:pt x="6029" y="6907"/>
                    <a:pt x="6029" y="6907"/>
                    <a:pt x="6029" y="6907"/>
                  </a:cubicBezTo>
                  <a:cubicBezTo>
                    <a:pt x="5992" y="6839"/>
                    <a:pt x="5992" y="6839"/>
                    <a:pt x="5992" y="6839"/>
                  </a:cubicBezTo>
                  <a:cubicBezTo>
                    <a:pt x="5955" y="6771"/>
                    <a:pt x="5955" y="6771"/>
                    <a:pt x="5955" y="6771"/>
                  </a:cubicBezTo>
                  <a:close/>
                  <a:moveTo>
                    <a:pt x="5733" y="5891"/>
                  </a:moveTo>
                  <a:cubicBezTo>
                    <a:pt x="5733" y="5823"/>
                    <a:pt x="5733" y="5823"/>
                    <a:pt x="5733" y="5823"/>
                  </a:cubicBezTo>
                  <a:cubicBezTo>
                    <a:pt x="5733" y="5823"/>
                    <a:pt x="5733" y="5823"/>
                    <a:pt x="5733" y="5823"/>
                  </a:cubicBezTo>
                  <a:cubicBezTo>
                    <a:pt x="5696" y="5823"/>
                    <a:pt x="5696" y="5823"/>
                    <a:pt x="5696" y="5823"/>
                  </a:cubicBezTo>
                  <a:cubicBezTo>
                    <a:pt x="5659" y="5823"/>
                    <a:pt x="5659" y="5823"/>
                    <a:pt x="5659" y="5823"/>
                  </a:cubicBezTo>
                  <a:cubicBezTo>
                    <a:pt x="5659" y="5823"/>
                    <a:pt x="5659" y="5823"/>
                    <a:pt x="5659" y="5823"/>
                  </a:cubicBezTo>
                  <a:cubicBezTo>
                    <a:pt x="5696" y="5823"/>
                    <a:pt x="5696" y="5823"/>
                    <a:pt x="5696" y="5823"/>
                  </a:cubicBezTo>
                  <a:cubicBezTo>
                    <a:pt x="5696" y="5891"/>
                    <a:pt x="5696" y="5891"/>
                    <a:pt x="5696" y="5891"/>
                  </a:cubicBezTo>
                  <a:cubicBezTo>
                    <a:pt x="5696" y="5891"/>
                    <a:pt x="5696" y="5891"/>
                    <a:pt x="5696" y="5891"/>
                  </a:cubicBezTo>
                  <a:cubicBezTo>
                    <a:pt x="5733" y="5891"/>
                    <a:pt x="5733" y="5891"/>
                    <a:pt x="5733" y="5891"/>
                  </a:cubicBezTo>
                  <a:close/>
                  <a:moveTo>
                    <a:pt x="5844" y="5214"/>
                  </a:moveTo>
                  <a:cubicBezTo>
                    <a:pt x="5807" y="5214"/>
                    <a:pt x="5807" y="5214"/>
                    <a:pt x="5807" y="5214"/>
                  </a:cubicBezTo>
                  <a:cubicBezTo>
                    <a:pt x="5807" y="5146"/>
                    <a:pt x="5807" y="5146"/>
                    <a:pt x="5807" y="5146"/>
                  </a:cubicBezTo>
                  <a:cubicBezTo>
                    <a:pt x="5807" y="5282"/>
                    <a:pt x="5807" y="5282"/>
                    <a:pt x="5807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282"/>
                    <a:pt x="5881" y="5282"/>
                    <a:pt x="5881" y="5282"/>
                  </a:cubicBezTo>
                  <a:cubicBezTo>
                    <a:pt x="5881" y="5214"/>
                    <a:pt x="5881" y="5214"/>
                    <a:pt x="5881" y="5214"/>
                  </a:cubicBezTo>
                  <a:cubicBezTo>
                    <a:pt x="5881" y="5214"/>
                    <a:pt x="5881" y="5214"/>
                    <a:pt x="5881" y="5214"/>
                  </a:cubicBezTo>
                  <a:cubicBezTo>
                    <a:pt x="5881" y="5146"/>
                    <a:pt x="5881" y="5146"/>
                    <a:pt x="5881" y="5146"/>
                  </a:cubicBezTo>
                  <a:cubicBezTo>
                    <a:pt x="5881" y="5146"/>
                    <a:pt x="5881" y="5146"/>
                    <a:pt x="5881" y="5146"/>
                  </a:cubicBezTo>
                  <a:cubicBezTo>
                    <a:pt x="5881" y="5078"/>
                    <a:pt x="5881" y="5078"/>
                    <a:pt x="5881" y="5078"/>
                  </a:cubicBezTo>
                  <a:cubicBezTo>
                    <a:pt x="5844" y="5078"/>
                    <a:pt x="5844" y="5078"/>
                    <a:pt x="5844" y="5078"/>
                  </a:cubicBezTo>
                  <a:cubicBezTo>
                    <a:pt x="5844" y="5078"/>
                    <a:pt x="5844" y="5078"/>
                    <a:pt x="5844" y="5078"/>
                  </a:cubicBezTo>
                  <a:cubicBezTo>
                    <a:pt x="5807" y="5146"/>
                    <a:pt x="5807" y="5146"/>
                    <a:pt x="5807" y="5146"/>
                  </a:cubicBezTo>
                  <a:cubicBezTo>
                    <a:pt x="5844" y="5146"/>
                    <a:pt x="5844" y="5146"/>
                    <a:pt x="5844" y="5146"/>
                  </a:cubicBezTo>
                  <a:cubicBezTo>
                    <a:pt x="5844" y="5214"/>
                    <a:pt x="5844" y="5214"/>
                    <a:pt x="5844" y="5214"/>
                  </a:cubicBezTo>
                  <a:close/>
                  <a:moveTo>
                    <a:pt x="5770" y="4875"/>
                  </a:moveTo>
                  <a:cubicBezTo>
                    <a:pt x="5733" y="4875"/>
                    <a:pt x="5733" y="4875"/>
                    <a:pt x="5733" y="4875"/>
                  </a:cubicBezTo>
                  <a:cubicBezTo>
                    <a:pt x="5733" y="4875"/>
                    <a:pt x="5733" y="4875"/>
                    <a:pt x="5733" y="4875"/>
                  </a:cubicBezTo>
                  <a:cubicBezTo>
                    <a:pt x="5696" y="4808"/>
                    <a:pt x="5696" y="4808"/>
                    <a:pt x="5696" y="4808"/>
                  </a:cubicBezTo>
                  <a:cubicBezTo>
                    <a:pt x="5696" y="4875"/>
                    <a:pt x="5696" y="4875"/>
                    <a:pt x="5696" y="4875"/>
                  </a:cubicBezTo>
                  <a:cubicBezTo>
                    <a:pt x="5696" y="4875"/>
                    <a:pt x="5696" y="4875"/>
                    <a:pt x="5696" y="4875"/>
                  </a:cubicBezTo>
                  <a:cubicBezTo>
                    <a:pt x="5733" y="4943"/>
                    <a:pt x="5733" y="4943"/>
                    <a:pt x="5733" y="4943"/>
                  </a:cubicBezTo>
                  <a:cubicBezTo>
                    <a:pt x="5770" y="4943"/>
                    <a:pt x="5770" y="4943"/>
                    <a:pt x="5770" y="4943"/>
                  </a:cubicBezTo>
                  <a:cubicBezTo>
                    <a:pt x="5770" y="4875"/>
                    <a:pt x="5770" y="4875"/>
                    <a:pt x="5770" y="4875"/>
                  </a:cubicBezTo>
                  <a:close/>
                  <a:moveTo>
                    <a:pt x="5770" y="4808"/>
                  </a:moveTo>
                  <a:cubicBezTo>
                    <a:pt x="5770" y="4808"/>
                    <a:pt x="5807" y="4875"/>
                    <a:pt x="5807" y="4875"/>
                  </a:cubicBezTo>
                  <a:cubicBezTo>
                    <a:pt x="5844" y="4808"/>
                    <a:pt x="5844" y="4808"/>
                    <a:pt x="5844" y="4808"/>
                  </a:cubicBezTo>
                  <a:cubicBezTo>
                    <a:pt x="5881" y="4875"/>
                    <a:pt x="5881" y="4875"/>
                    <a:pt x="5881" y="4875"/>
                  </a:cubicBezTo>
                  <a:cubicBezTo>
                    <a:pt x="5881" y="4808"/>
                    <a:pt x="5881" y="4808"/>
                    <a:pt x="5881" y="4808"/>
                  </a:cubicBezTo>
                  <a:cubicBezTo>
                    <a:pt x="5881" y="4808"/>
                    <a:pt x="5881" y="4808"/>
                    <a:pt x="5881" y="4808"/>
                  </a:cubicBezTo>
                  <a:cubicBezTo>
                    <a:pt x="5844" y="4808"/>
                    <a:pt x="5844" y="4808"/>
                    <a:pt x="5844" y="4808"/>
                  </a:cubicBezTo>
                  <a:cubicBezTo>
                    <a:pt x="5844" y="4740"/>
                    <a:pt x="5844" y="4740"/>
                    <a:pt x="5844" y="4740"/>
                  </a:cubicBezTo>
                  <a:cubicBezTo>
                    <a:pt x="5807" y="4808"/>
                    <a:pt x="5807" y="4808"/>
                    <a:pt x="5807" y="4808"/>
                  </a:cubicBezTo>
                  <a:cubicBezTo>
                    <a:pt x="5770" y="4808"/>
                    <a:pt x="5770" y="4808"/>
                    <a:pt x="5770" y="4808"/>
                  </a:cubicBezTo>
                  <a:close/>
                  <a:moveTo>
                    <a:pt x="6177" y="6162"/>
                  </a:moveTo>
                  <a:cubicBezTo>
                    <a:pt x="6177" y="6094"/>
                    <a:pt x="6177" y="6094"/>
                    <a:pt x="6177" y="6094"/>
                  </a:cubicBezTo>
                  <a:cubicBezTo>
                    <a:pt x="6177" y="6026"/>
                    <a:pt x="6177" y="6026"/>
                    <a:pt x="6177" y="6026"/>
                  </a:cubicBezTo>
                  <a:cubicBezTo>
                    <a:pt x="6140" y="6094"/>
                    <a:pt x="6140" y="6094"/>
                    <a:pt x="6140" y="6094"/>
                  </a:cubicBezTo>
                  <a:cubicBezTo>
                    <a:pt x="6140" y="6094"/>
                    <a:pt x="6140" y="6094"/>
                    <a:pt x="6140" y="6094"/>
                  </a:cubicBezTo>
                  <a:cubicBezTo>
                    <a:pt x="6140" y="6162"/>
                    <a:pt x="6140" y="6162"/>
                    <a:pt x="6140" y="6162"/>
                  </a:cubicBezTo>
                  <a:cubicBezTo>
                    <a:pt x="6177" y="6162"/>
                    <a:pt x="6177" y="6162"/>
                    <a:pt x="6177" y="6162"/>
                  </a:cubicBezTo>
                  <a:close/>
                  <a:moveTo>
                    <a:pt x="6251" y="6094"/>
                  </a:moveTo>
                  <a:cubicBezTo>
                    <a:pt x="6288" y="6094"/>
                    <a:pt x="6288" y="6094"/>
                    <a:pt x="6288" y="6094"/>
                  </a:cubicBezTo>
                  <a:cubicBezTo>
                    <a:pt x="6288" y="6026"/>
                    <a:pt x="6288" y="6026"/>
                    <a:pt x="6288" y="6026"/>
                  </a:cubicBezTo>
                  <a:cubicBezTo>
                    <a:pt x="6251" y="6026"/>
                    <a:pt x="6251" y="6026"/>
                    <a:pt x="6251" y="6026"/>
                  </a:cubicBezTo>
                  <a:cubicBezTo>
                    <a:pt x="6251" y="6026"/>
                    <a:pt x="6251" y="6026"/>
                    <a:pt x="6251" y="6026"/>
                  </a:cubicBezTo>
                  <a:cubicBezTo>
                    <a:pt x="6214" y="6026"/>
                    <a:pt x="6214" y="6026"/>
                    <a:pt x="6214" y="6026"/>
                  </a:cubicBezTo>
                  <a:cubicBezTo>
                    <a:pt x="6214" y="6094"/>
                    <a:pt x="6214" y="6094"/>
                    <a:pt x="6214" y="6094"/>
                  </a:cubicBezTo>
                  <a:cubicBezTo>
                    <a:pt x="6251" y="6094"/>
                    <a:pt x="6251" y="6094"/>
                    <a:pt x="6251" y="6094"/>
                  </a:cubicBezTo>
                  <a:close/>
                  <a:moveTo>
                    <a:pt x="6399" y="6162"/>
                  </a:moveTo>
                  <a:cubicBezTo>
                    <a:pt x="6436" y="6094"/>
                    <a:pt x="6436" y="6094"/>
                    <a:pt x="6436" y="6094"/>
                  </a:cubicBezTo>
                  <a:cubicBezTo>
                    <a:pt x="6399" y="6094"/>
                    <a:pt x="6399" y="6094"/>
                    <a:pt x="6399" y="6094"/>
                  </a:cubicBezTo>
                  <a:cubicBezTo>
                    <a:pt x="6362" y="6094"/>
                    <a:pt x="6362" y="6094"/>
                    <a:pt x="6362" y="6094"/>
                  </a:cubicBezTo>
                  <a:cubicBezTo>
                    <a:pt x="6362" y="6162"/>
                    <a:pt x="6362" y="6162"/>
                    <a:pt x="6362" y="6162"/>
                  </a:cubicBezTo>
                  <a:cubicBezTo>
                    <a:pt x="6399" y="6162"/>
                    <a:pt x="6399" y="6162"/>
                    <a:pt x="6399" y="6162"/>
                  </a:cubicBezTo>
                  <a:close/>
                  <a:moveTo>
                    <a:pt x="6621" y="6026"/>
                  </a:moveTo>
                  <a:cubicBezTo>
                    <a:pt x="6658" y="6094"/>
                    <a:pt x="6658" y="6094"/>
                    <a:pt x="6658" y="6094"/>
                  </a:cubicBezTo>
                  <a:cubicBezTo>
                    <a:pt x="6658" y="6094"/>
                    <a:pt x="6658" y="6094"/>
                    <a:pt x="6658" y="6094"/>
                  </a:cubicBezTo>
                  <a:cubicBezTo>
                    <a:pt x="6695" y="6094"/>
                    <a:pt x="6695" y="6094"/>
                    <a:pt x="6695" y="6094"/>
                  </a:cubicBezTo>
                  <a:cubicBezTo>
                    <a:pt x="6658" y="6026"/>
                    <a:pt x="6658" y="6026"/>
                    <a:pt x="6658" y="6026"/>
                  </a:cubicBezTo>
                  <a:cubicBezTo>
                    <a:pt x="6621" y="6026"/>
                    <a:pt x="6621" y="6026"/>
                    <a:pt x="6621" y="6026"/>
                  </a:cubicBezTo>
                  <a:close/>
                  <a:moveTo>
                    <a:pt x="6510" y="5959"/>
                  </a:moveTo>
                  <a:cubicBezTo>
                    <a:pt x="6547" y="5959"/>
                    <a:pt x="6547" y="5959"/>
                    <a:pt x="6547" y="5959"/>
                  </a:cubicBezTo>
                  <a:cubicBezTo>
                    <a:pt x="6547" y="5959"/>
                    <a:pt x="6547" y="5959"/>
                    <a:pt x="6547" y="5959"/>
                  </a:cubicBezTo>
                  <a:cubicBezTo>
                    <a:pt x="6510" y="5891"/>
                    <a:pt x="6510" y="5891"/>
                    <a:pt x="6510" y="5891"/>
                  </a:cubicBezTo>
                  <a:cubicBezTo>
                    <a:pt x="6510" y="5891"/>
                    <a:pt x="6510" y="5891"/>
                    <a:pt x="6510" y="5891"/>
                  </a:cubicBezTo>
                  <a:cubicBezTo>
                    <a:pt x="6510" y="5959"/>
                    <a:pt x="6510" y="5959"/>
                    <a:pt x="6510" y="5959"/>
                  </a:cubicBezTo>
                  <a:cubicBezTo>
                    <a:pt x="6510" y="5959"/>
                    <a:pt x="6510" y="5959"/>
                    <a:pt x="6510" y="5959"/>
                  </a:cubicBezTo>
                  <a:close/>
                  <a:moveTo>
                    <a:pt x="6399" y="5755"/>
                  </a:moveTo>
                  <a:cubicBezTo>
                    <a:pt x="6399" y="5688"/>
                    <a:pt x="6399" y="5688"/>
                    <a:pt x="6399" y="5688"/>
                  </a:cubicBezTo>
                  <a:cubicBezTo>
                    <a:pt x="6362" y="5688"/>
                    <a:pt x="6362" y="5688"/>
                    <a:pt x="6362" y="5688"/>
                  </a:cubicBezTo>
                  <a:cubicBezTo>
                    <a:pt x="6325" y="5755"/>
                    <a:pt x="6325" y="5755"/>
                    <a:pt x="6325" y="5755"/>
                  </a:cubicBezTo>
                  <a:cubicBezTo>
                    <a:pt x="6325" y="5823"/>
                    <a:pt x="6325" y="5823"/>
                    <a:pt x="6325" y="5823"/>
                  </a:cubicBezTo>
                  <a:cubicBezTo>
                    <a:pt x="6362" y="5823"/>
                    <a:pt x="6362" y="5823"/>
                    <a:pt x="6362" y="5823"/>
                  </a:cubicBezTo>
                  <a:cubicBezTo>
                    <a:pt x="6362" y="5823"/>
                    <a:pt x="6362" y="5823"/>
                    <a:pt x="6362" y="5823"/>
                  </a:cubicBezTo>
                  <a:cubicBezTo>
                    <a:pt x="6362" y="5755"/>
                    <a:pt x="6362" y="5755"/>
                    <a:pt x="6362" y="5755"/>
                  </a:cubicBezTo>
                  <a:cubicBezTo>
                    <a:pt x="6362" y="5755"/>
                    <a:pt x="6362" y="5755"/>
                    <a:pt x="6362" y="5755"/>
                  </a:cubicBezTo>
                  <a:cubicBezTo>
                    <a:pt x="6399" y="5755"/>
                    <a:pt x="6399" y="5755"/>
                    <a:pt x="6399" y="5755"/>
                  </a:cubicBezTo>
                  <a:close/>
                  <a:moveTo>
                    <a:pt x="6473" y="5688"/>
                  </a:moveTo>
                  <a:cubicBezTo>
                    <a:pt x="6473" y="5688"/>
                    <a:pt x="6473" y="5688"/>
                    <a:pt x="6473" y="5688"/>
                  </a:cubicBezTo>
                  <a:cubicBezTo>
                    <a:pt x="6436" y="5688"/>
                    <a:pt x="6436" y="5688"/>
                    <a:pt x="6436" y="5688"/>
                  </a:cubicBezTo>
                  <a:cubicBezTo>
                    <a:pt x="6436" y="5688"/>
                    <a:pt x="6436" y="5688"/>
                    <a:pt x="6436" y="5688"/>
                  </a:cubicBezTo>
                  <a:cubicBezTo>
                    <a:pt x="6436" y="5755"/>
                    <a:pt x="6436" y="5755"/>
                    <a:pt x="6436" y="5755"/>
                  </a:cubicBezTo>
                  <a:cubicBezTo>
                    <a:pt x="6473" y="5755"/>
                    <a:pt x="6473" y="5755"/>
                    <a:pt x="6473" y="5755"/>
                  </a:cubicBezTo>
                  <a:cubicBezTo>
                    <a:pt x="6473" y="5755"/>
                    <a:pt x="6473" y="5755"/>
                    <a:pt x="6473" y="5755"/>
                  </a:cubicBezTo>
                  <a:cubicBezTo>
                    <a:pt x="6473" y="5688"/>
                    <a:pt x="6473" y="5688"/>
                    <a:pt x="6473" y="5688"/>
                  </a:cubicBezTo>
                  <a:close/>
                  <a:moveTo>
                    <a:pt x="6510" y="5755"/>
                  </a:moveTo>
                  <a:cubicBezTo>
                    <a:pt x="6510" y="5755"/>
                    <a:pt x="6510" y="5755"/>
                    <a:pt x="6510" y="5755"/>
                  </a:cubicBezTo>
                  <a:cubicBezTo>
                    <a:pt x="6510" y="5755"/>
                    <a:pt x="6510" y="5755"/>
                    <a:pt x="6510" y="5755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47" y="5620"/>
                    <a:pt x="6547" y="5620"/>
                    <a:pt x="6547" y="5620"/>
                  </a:cubicBezTo>
                  <a:cubicBezTo>
                    <a:pt x="6510" y="5620"/>
                    <a:pt x="6510" y="5620"/>
                    <a:pt x="6510" y="5620"/>
                  </a:cubicBezTo>
                  <a:cubicBezTo>
                    <a:pt x="6510" y="5688"/>
                    <a:pt x="6510" y="5688"/>
                    <a:pt x="6510" y="5688"/>
                  </a:cubicBezTo>
                  <a:cubicBezTo>
                    <a:pt x="6510" y="5688"/>
                    <a:pt x="6510" y="5688"/>
                    <a:pt x="6510" y="5688"/>
                  </a:cubicBezTo>
                  <a:cubicBezTo>
                    <a:pt x="6510" y="5755"/>
                    <a:pt x="6510" y="5755"/>
                    <a:pt x="6510" y="5755"/>
                  </a:cubicBezTo>
                  <a:close/>
                  <a:moveTo>
                    <a:pt x="6399" y="5552"/>
                  </a:moveTo>
                  <a:cubicBezTo>
                    <a:pt x="6436" y="5485"/>
                    <a:pt x="6436" y="5485"/>
                    <a:pt x="6436" y="5485"/>
                  </a:cubicBezTo>
                  <a:cubicBezTo>
                    <a:pt x="6399" y="5485"/>
                    <a:pt x="6399" y="5485"/>
                    <a:pt x="6399" y="5485"/>
                  </a:cubicBezTo>
                  <a:cubicBezTo>
                    <a:pt x="6399" y="5485"/>
                    <a:pt x="6399" y="5485"/>
                    <a:pt x="6399" y="5485"/>
                  </a:cubicBezTo>
                  <a:cubicBezTo>
                    <a:pt x="6362" y="5485"/>
                    <a:pt x="6362" y="5485"/>
                    <a:pt x="6362" y="5485"/>
                  </a:cubicBezTo>
                  <a:cubicBezTo>
                    <a:pt x="6325" y="5485"/>
                    <a:pt x="6325" y="5485"/>
                    <a:pt x="6325" y="5485"/>
                  </a:cubicBezTo>
                  <a:cubicBezTo>
                    <a:pt x="6325" y="5552"/>
                    <a:pt x="6325" y="5552"/>
                    <a:pt x="6325" y="5552"/>
                  </a:cubicBezTo>
                  <a:cubicBezTo>
                    <a:pt x="6399" y="5552"/>
                    <a:pt x="6399" y="5552"/>
                    <a:pt x="6399" y="5552"/>
                  </a:cubicBezTo>
                  <a:cubicBezTo>
                    <a:pt x="6399" y="5552"/>
                    <a:pt x="6399" y="5552"/>
                    <a:pt x="6399" y="5552"/>
                  </a:cubicBezTo>
                  <a:close/>
                  <a:moveTo>
                    <a:pt x="6547" y="5417"/>
                  </a:moveTo>
                  <a:cubicBezTo>
                    <a:pt x="6547" y="5417"/>
                    <a:pt x="6547" y="5417"/>
                    <a:pt x="6547" y="5417"/>
                  </a:cubicBezTo>
                  <a:cubicBezTo>
                    <a:pt x="6547" y="5417"/>
                    <a:pt x="6547" y="5417"/>
                    <a:pt x="6547" y="5417"/>
                  </a:cubicBezTo>
                  <a:cubicBezTo>
                    <a:pt x="6547" y="5349"/>
                    <a:pt x="6547" y="5349"/>
                    <a:pt x="6547" y="5349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47" y="5282"/>
                    <a:pt x="6547" y="5282"/>
                    <a:pt x="6547" y="5282"/>
                  </a:cubicBezTo>
                  <a:cubicBezTo>
                    <a:pt x="6510" y="5282"/>
                    <a:pt x="6510" y="5282"/>
                    <a:pt x="6510" y="5282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473" y="5349"/>
                    <a:pt x="6473" y="5349"/>
                    <a:pt x="6473" y="5349"/>
                  </a:cubicBezTo>
                  <a:cubicBezTo>
                    <a:pt x="6473" y="5349"/>
                    <a:pt x="6473" y="5349"/>
                    <a:pt x="6473" y="5349"/>
                  </a:cubicBezTo>
                  <a:cubicBezTo>
                    <a:pt x="6473" y="5417"/>
                    <a:pt x="6473" y="5417"/>
                    <a:pt x="6473" y="5417"/>
                  </a:cubicBezTo>
                  <a:cubicBezTo>
                    <a:pt x="6510" y="5417"/>
                    <a:pt x="6510" y="5417"/>
                    <a:pt x="6510" y="5417"/>
                  </a:cubicBezTo>
                  <a:cubicBezTo>
                    <a:pt x="6510" y="5417"/>
                    <a:pt x="6510" y="5417"/>
                    <a:pt x="6510" y="5417"/>
                  </a:cubicBezTo>
                  <a:cubicBezTo>
                    <a:pt x="6547" y="5417"/>
                    <a:pt x="6547" y="5417"/>
                    <a:pt x="6547" y="5417"/>
                  </a:cubicBezTo>
                  <a:close/>
                  <a:moveTo>
                    <a:pt x="6436" y="3115"/>
                  </a:moveTo>
                  <a:cubicBezTo>
                    <a:pt x="6436" y="3115"/>
                    <a:pt x="6436" y="3115"/>
                    <a:pt x="6436" y="3115"/>
                  </a:cubicBezTo>
                  <a:cubicBezTo>
                    <a:pt x="6436" y="3047"/>
                    <a:pt x="6436" y="3047"/>
                    <a:pt x="6436" y="3047"/>
                  </a:cubicBezTo>
                  <a:cubicBezTo>
                    <a:pt x="6436" y="3047"/>
                    <a:pt x="6436" y="3047"/>
                    <a:pt x="6436" y="3047"/>
                  </a:cubicBezTo>
                  <a:cubicBezTo>
                    <a:pt x="6399" y="3047"/>
                    <a:pt x="6399" y="3047"/>
                    <a:pt x="6399" y="3047"/>
                  </a:cubicBezTo>
                  <a:cubicBezTo>
                    <a:pt x="6436" y="3115"/>
                    <a:pt x="6436" y="3115"/>
                    <a:pt x="6436" y="3115"/>
                  </a:cubicBezTo>
                  <a:close/>
                  <a:moveTo>
                    <a:pt x="6251" y="3589"/>
                  </a:moveTo>
                  <a:cubicBezTo>
                    <a:pt x="6251" y="3589"/>
                    <a:pt x="6251" y="3589"/>
                    <a:pt x="6251" y="3589"/>
                  </a:cubicBezTo>
                  <a:cubicBezTo>
                    <a:pt x="6288" y="3589"/>
                    <a:pt x="6288" y="3589"/>
                    <a:pt x="6288" y="3589"/>
                  </a:cubicBezTo>
                  <a:cubicBezTo>
                    <a:pt x="6288" y="3589"/>
                    <a:pt x="6288" y="3589"/>
                    <a:pt x="6288" y="3589"/>
                  </a:cubicBezTo>
                  <a:cubicBezTo>
                    <a:pt x="6325" y="3589"/>
                    <a:pt x="6325" y="3589"/>
                    <a:pt x="6325" y="3589"/>
                  </a:cubicBezTo>
                  <a:cubicBezTo>
                    <a:pt x="6325" y="3521"/>
                    <a:pt x="6325" y="3521"/>
                    <a:pt x="6325" y="3521"/>
                  </a:cubicBezTo>
                  <a:cubicBezTo>
                    <a:pt x="6288" y="3453"/>
                    <a:pt x="6288" y="3453"/>
                    <a:pt x="6288" y="3453"/>
                  </a:cubicBezTo>
                  <a:cubicBezTo>
                    <a:pt x="6251" y="3453"/>
                    <a:pt x="6251" y="3453"/>
                    <a:pt x="6251" y="3453"/>
                  </a:cubicBezTo>
                  <a:cubicBezTo>
                    <a:pt x="6251" y="3453"/>
                    <a:pt x="6251" y="3453"/>
                    <a:pt x="6251" y="3453"/>
                  </a:cubicBezTo>
                  <a:cubicBezTo>
                    <a:pt x="6251" y="3521"/>
                    <a:pt x="6251" y="3521"/>
                    <a:pt x="6251" y="3521"/>
                  </a:cubicBezTo>
                  <a:cubicBezTo>
                    <a:pt x="6251" y="3589"/>
                    <a:pt x="6251" y="3589"/>
                    <a:pt x="6251" y="3589"/>
                  </a:cubicBezTo>
                  <a:close/>
                  <a:moveTo>
                    <a:pt x="6990" y="3453"/>
                  </a:moveTo>
                  <a:cubicBezTo>
                    <a:pt x="6990" y="3453"/>
                    <a:pt x="6990" y="3453"/>
                    <a:pt x="6990" y="3453"/>
                  </a:cubicBezTo>
                  <a:cubicBezTo>
                    <a:pt x="7027" y="3453"/>
                    <a:pt x="7027" y="3453"/>
                    <a:pt x="7027" y="3453"/>
                  </a:cubicBezTo>
                  <a:cubicBezTo>
                    <a:pt x="7027" y="3453"/>
                    <a:pt x="7027" y="3453"/>
                    <a:pt x="7027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101" y="3453"/>
                    <a:pt x="7101" y="3453"/>
                    <a:pt x="7101" y="3453"/>
                  </a:cubicBezTo>
                  <a:cubicBezTo>
                    <a:pt x="7101" y="3386"/>
                    <a:pt x="7101" y="3386"/>
                    <a:pt x="7101" y="3386"/>
                  </a:cubicBezTo>
                  <a:cubicBezTo>
                    <a:pt x="7101" y="3318"/>
                    <a:pt x="7101" y="3318"/>
                    <a:pt x="7101" y="3318"/>
                  </a:cubicBezTo>
                  <a:cubicBezTo>
                    <a:pt x="7138" y="3318"/>
                    <a:pt x="7138" y="3318"/>
                    <a:pt x="7138" y="3318"/>
                  </a:cubicBezTo>
                  <a:cubicBezTo>
                    <a:pt x="7138" y="3250"/>
                    <a:pt x="7138" y="3250"/>
                    <a:pt x="7138" y="3250"/>
                  </a:cubicBezTo>
                  <a:cubicBezTo>
                    <a:pt x="7138" y="3250"/>
                    <a:pt x="7138" y="3250"/>
                    <a:pt x="7138" y="3250"/>
                  </a:cubicBezTo>
                  <a:cubicBezTo>
                    <a:pt x="7101" y="3250"/>
                    <a:pt x="7101" y="3250"/>
                    <a:pt x="7101" y="3250"/>
                  </a:cubicBezTo>
                  <a:cubicBezTo>
                    <a:pt x="7101" y="3250"/>
                    <a:pt x="7101" y="3250"/>
                    <a:pt x="7101" y="3250"/>
                  </a:cubicBezTo>
                  <a:cubicBezTo>
                    <a:pt x="7064" y="3318"/>
                    <a:pt x="7064" y="3318"/>
                    <a:pt x="7064" y="3318"/>
                  </a:cubicBezTo>
                  <a:cubicBezTo>
                    <a:pt x="7027" y="3318"/>
                    <a:pt x="7027" y="3318"/>
                    <a:pt x="7027" y="3318"/>
                  </a:cubicBezTo>
                  <a:cubicBezTo>
                    <a:pt x="6990" y="3453"/>
                    <a:pt x="6990" y="3453"/>
                    <a:pt x="6990" y="3453"/>
                  </a:cubicBezTo>
                  <a:cubicBezTo>
                    <a:pt x="6990" y="3453"/>
                    <a:pt x="6990" y="3453"/>
                    <a:pt x="6990" y="3453"/>
                  </a:cubicBezTo>
                  <a:close/>
                  <a:moveTo>
                    <a:pt x="7286" y="3521"/>
                  </a:moveTo>
                  <a:cubicBezTo>
                    <a:pt x="7323" y="3521"/>
                    <a:pt x="7323" y="3521"/>
                    <a:pt x="7323" y="3521"/>
                  </a:cubicBezTo>
                  <a:cubicBezTo>
                    <a:pt x="7360" y="3453"/>
                    <a:pt x="7360" y="3453"/>
                    <a:pt x="7360" y="3453"/>
                  </a:cubicBezTo>
                  <a:cubicBezTo>
                    <a:pt x="7323" y="3453"/>
                    <a:pt x="7323" y="3453"/>
                    <a:pt x="7323" y="3453"/>
                  </a:cubicBezTo>
                  <a:cubicBezTo>
                    <a:pt x="7286" y="3453"/>
                    <a:pt x="7286" y="3453"/>
                    <a:pt x="7286" y="3453"/>
                  </a:cubicBezTo>
                  <a:cubicBezTo>
                    <a:pt x="7286" y="3521"/>
                    <a:pt x="7286" y="3521"/>
                    <a:pt x="7286" y="3521"/>
                  </a:cubicBezTo>
                  <a:cubicBezTo>
                    <a:pt x="7286" y="3521"/>
                    <a:pt x="7286" y="3521"/>
                    <a:pt x="7286" y="3521"/>
                  </a:cubicBezTo>
                  <a:close/>
                  <a:moveTo>
                    <a:pt x="7360" y="3656"/>
                  </a:moveTo>
                  <a:cubicBezTo>
                    <a:pt x="7360" y="3656"/>
                    <a:pt x="7360" y="3656"/>
                    <a:pt x="7360" y="3656"/>
                  </a:cubicBezTo>
                  <a:cubicBezTo>
                    <a:pt x="7360" y="3656"/>
                    <a:pt x="7360" y="3656"/>
                    <a:pt x="7360" y="3656"/>
                  </a:cubicBezTo>
                  <a:cubicBezTo>
                    <a:pt x="7397" y="3589"/>
                    <a:pt x="7397" y="3589"/>
                    <a:pt x="7397" y="3589"/>
                  </a:cubicBezTo>
                  <a:cubicBezTo>
                    <a:pt x="7360" y="3589"/>
                    <a:pt x="7360" y="3589"/>
                    <a:pt x="7360" y="3589"/>
                  </a:cubicBezTo>
                  <a:cubicBezTo>
                    <a:pt x="7360" y="3521"/>
                    <a:pt x="7360" y="3521"/>
                    <a:pt x="7360" y="3521"/>
                  </a:cubicBezTo>
                  <a:cubicBezTo>
                    <a:pt x="7323" y="3521"/>
                    <a:pt x="7323" y="3521"/>
                    <a:pt x="7323" y="3521"/>
                  </a:cubicBezTo>
                  <a:cubicBezTo>
                    <a:pt x="7323" y="3589"/>
                    <a:pt x="7323" y="3589"/>
                    <a:pt x="7323" y="3589"/>
                  </a:cubicBezTo>
                  <a:cubicBezTo>
                    <a:pt x="7360" y="3589"/>
                    <a:pt x="7360" y="3589"/>
                    <a:pt x="7360" y="3589"/>
                  </a:cubicBezTo>
                  <a:cubicBezTo>
                    <a:pt x="7360" y="3656"/>
                    <a:pt x="7360" y="3656"/>
                    <a:pt x="7360" y="3656"/>
                  </a:cubicBezTo>
                  <a:close/>
                  <a:moveTo>
                    <a:pt x="7064" y="3792"/>
                  </a:moveTo>
                  <a:cubicBezTo>
                    <a:pt x="7101" y="3724"/>
                    <a:pt x="7101" y="3724"/>
                    <a:pt x="7101" y="3724"/>
                  </a:cubicBezTo>
                  <a:cubicBezTo>
                    <a:pt x="7101" y="3724"/>
                    <a:pt x="7101" y="3724"/>
                    <a:pt x="7101" y="3724"/>
                  </a:cubicBezTo>
                  <a:cubicBezTo>
                    <a:pt x="7064" y="3724"/>
                    <a:pt x="7064" y="3724"/>
                    <a:pt x="7064" y="3724"/>
                  </a:cubicBezTo>
                  <a:cubicBezTo>
                    <a:pt x="7064" y="3724"/>
                    <a:pt x="7064" y="3724"/>
                    <a:pt x="7064" y="3724"/>
                  </a:cubicBezTo>
                  <a:cubicBezTo>
                    <a:pt x="7027" y="3724"/>
                    <a:pt x="7027" y="3724"/>
                    <a:pt x="7027" y="3724"/>
                  </a:cubicBezTo>
                  <a:cubicBezTo>
                    <a:pt x="7027" y="3792"/>
                    <a:pt x="7027" y="3792"/>
                    <a:pt x="7027" y="3792"/>
                  </a:cubicBezTo>
                  <a:cubicBezTo>
                    <a:pt x="7064" y="3792"/>
                    <a:pt x="7064" y="3792"/>
                    <a:pt x="7064" y="3792"/>
                  </a:cubicBezTo>
                  <a:close/>
                  <a:moveTo>
                    <a:pt x="7212" y="3792"/>
                  </a:move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656"/>
                    <a:pt x="7249" y="3656"/>
                    <a:pt x="7249" y="3656"/>
                  </a:cubicBezTo>
                  <a:cubicBezTo>
                    <a:pt x="7212" y="3656"/>
                    <a:pt x="7212" y="3656"/>
                    <a:pt x="7212" y="3656"/>
                  </a:cubicBezTo>
                  <a:cubicBezTo>
                    <a:pt x="7212" y="3656"/>
                    <a:pt x="7212" y="3656"/>
                    <a:pt x="7212" y="3656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212" y="3724"/>
                    <a:pt x="7212" y="3724"/>
                    <a:pt x="7212" y="3724"/>
                  </a:cubicBezTo>
                  <a:cubicBezTo>
                    <a:pt x="7212" y="3724"/>
                    <a:pt x="7212" y="3724"/>
                    <a:pt x="7212" y="3724"/>
                  </a:cubicBezTo>
                  <a:cubicBezTo>
                    <a:pt x="7212" y="3792"/>
                    <a:pt x="7212" y="3792"/>
                    <a:pt x="7212" y="3792"/>
                  </a:cubicBezTo>
                  <a:close/>
                  <a:moveTo>
                    <a:pt x="7249" y="4063"/>
                  </a:moveTo>
                  <a:cubicBezTo>
                    <a:pt x="7249" y="4063"/>
                    <a:pt x="7249" y="4063"/>
                    <a:pt x="7249" y="4063"/>
                  </a:cubicBezTo>
                  <a:cubicBezTo>
                    <a:pt x="7286" y="4063"/>
                    <a:pt x="7286" y="4063"/>
                    <a:pt x="7286" y="4063"/>
                  </a:cubicBezTo>
                  <a:cubicBezTo>
                    <a:pt x="7323" y="4063"/>
                    <a:pt x="7323" y="4063"/>
                    <a:pt x="7323" y="4063"/>
                  </a:cubicBezTo>
                  <a:cubicBezTo>
                    <a:pt x="7323" y="4063"/>
                    <a:pt x="7323" y="4063"/>
                    <a:pt x="7323" y="4063"/>
                  </a:cubicBezTo>
                  <a:cubicBezTo>
                    <a:pt x="7360" y="4063"/>
                    <a:pt x="7360" y="4063"/>
                    <a:pt x="7360" y="4063"/>
                  </a:cubicBezTo>
                  <a:cubicBezTo>
                    <a:pt x="7397" y="4063"/>
                    <a:pt x="7397" y="4063"/>
                    <a:pt x="7397" y="4063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27"/>
                    <a:pt x="7397" y="3927"/>
                    <a:pt x="7397" y="3927"/>
                  </a:cubicBezTo>
                  <a:cubicBezTo>
                    <a:pt x="7360" y="3927"/>
                    <a:pt x="7360" y="3927"/>
                    <a:pt x="7360" y="3927"/>
                  </a:cubicBezTo>
                  <a:cubicBezTo>
                    <a:pt x="7360" y="3927"/>
                    <a:pt x="7360" y="3927"/>
                    <a:pt x="7360" y="3927"/>
                  </a:cubicBezTo>
                  <a:cubicBezTo>
                    <a:pt x="7360" y="3995"/>
                    <a:pt x="7360" y="3995"/>
                    <a:pt x="7360" y="3995"/>
                  </a:cubicBezTo>
                  <a:cubicBezTo>
                    <a:pt x="7323" y="3995"/>
                    <a:pt x="7323" y="3995"/>
                    <a:pt x="7323" y="3995"/>
                  </a:cubicBezTo>
                  <a:cubicBezTo>
                    <a:pt x="7323" y="3995"/>
                    <a:pt x="7323" y="3995"/>
                    <a:pt x="7323" y="3995"/>
                  </a:cubicBezTo>
                  <a:cubicBezTo>
                    <a:pt x="7323" y="3927"/>
                    <a:pt x="7323" y="3927"/>
                    <a:pt x="7323" y="3927"/>
                  </a:cubicBezTo>
                  <a:cubicBezTo>
                    <a:pt x="7286" y="3927"/>
                    <a:pt x="7286" y="3927"/>
                    <a:pt x="7286" y="3927"/>
                  </a:cubicBezTo>
                  <a:cubicBezTo>
                    <a:pt x="7286" y="3995"/>
                    <a:pt x="7286" y="3995"/>
                    <a:pt x="7286" y="3995"/>
                  </a:cubicBezTo>
                  <a:cubicBezTo>
                    <a:pt x="7286" y="3995"/>
                    <a:pt x="7286" y="3995"/>
                    <a:pt x="7286" y="3995"/>
                  </a:cubicBezTo>
                  <a:cubicBezTo>
                    <a:pt x="7249" y="3995"/>
                    <a:pt x="7249" y="3995"/>
                    <a:pt x="7249" y="3995"/>
                  </a:cubicBezTo>
                  <a:cubicBezTo>
                    <a:pt x="7249" y="4063"/>
                    <a:pt x="7249" y="4063"/>
                    <a:pt x="7249" y="4063"/>
                  </a:cubicBezTo>
                  <a:cubicBezTo>
                    <a:pt x="7249" y="4063"/>
                    <a:pt x="7249" y="4063"/>
                    <a:pt x="7249" y="4063"/>
                  </a:cubicBezTo>
                  <a:close/>
                  <a:moveTo>
                    <a:pt x="4290" y="2438"/>
                  </a:moveTo>
                  <a:cubicBezTo>
                    <a:pt x="4327" y="2438"/>
                    <a:pt x="4327" y="2438"/>
                    <a:pt x="4327" y="2438"/>
                  </a:cubicBezTo>
                  <a:cubicBezTo>
                    <a:pt x="4364" y="2505"/>
                    <a:pt x="4364" y="2505"/>
                    <a:pt x="4364" y="2505"/>
                  </a:cubicBezTo>
                  <a:cubicBezTo>
                    <a:pt x="4364" y="2505"/>
                    <a:pt x="4364" y="2505"/>
                    <a:pt x="4364" y="2505"/>
                  </a:cubicBezTo>
                  <a:cubicBezTo>
                    <a:pt x="4401" y="2438"/>
                    <a:pt x="4401" y="2438"/>
                    <a:pt x="4401" y="2438"/>
                  </a:cubicBezTo>
                  <a:cubicBezTo>
                    <a:pt x="4438" y="2438"/>
                    <a:pt x="4438" y="2438"/>
                    <a:pt x="4438" y="2438"/>
                  </a:cubicBezTo>
                  <a:cubicBezTo>
                    <a:pt x="4401" y="2438"/>
                    <a:pt x="4401" y="2438"/>
                    <a:pt x="4401" y="2438"/>
                  </a:cubicBezTo>
                  <a:cubicBezTo>
                    <a:pt x="4364" y="2438"/>
                    <a:pt x="4364" y="2438"/>
                    <a:pt x="4364" y="2438"/>
                  </a:cubicBezTo>
                  <a:cubicBezTo>
                    <a:pt x="4327" y="2438"/>
                    <a:pt x="4327" y="2438"/>
                    <a:pt x="4327" y="2438"/>
                  </a:cubicBezTo>
                  <a:cubicBezTo>
                    <a:pt x="4327" y="2370"/>
                    <a:pt x="4327" y="2370"/>
                    <a:pt x="4327" y="2370"/>
                  </a:cubicBezTo>
                  <a:cubicBezTo>
                    <a:pt x="4290" y="2370"/>
                    <a:pt x="4290" y="2370"/>
                    <a:pt x="4290" y="2370"/>
                  </a:cubicBezTo>
                  <a:cubicBezTo>
                    <a:pt x="4290" y="2438"/>
                    <a:pt x="4290" y="2438"/>
                    <a:pt x="4290" y="2438"/>
                  </a:cubicBezTo>
                  <a:cubicBezTo>
                    <a:pt x="4290" y="2438"/>
                    <a:pt x="4290" y="2438"/>
                    <a:pt x="4290" y="2438"/>
                  </a:cubicBezTo>
                  <a:close/>
                  <a:moveTo>
                    <a:pt x="4216" y="1287"/>
                  </a:moveTo>
                  <a:cubicBezTo>
                    <a:pt x="4216" y="1287"/>
                    <a:pt x="4216" y="1287"/>
                    <a:pt x="4216" y="1287"/>
                  </a:cubicBezTo>
                  <a:cubicBezTo>
                    <a:pt x="4216" y="1219"/>
                    <a:pt x="4216" y="1219"/>
                    <a:pt x="4216" y="1219"/>
                  </a:cubicBezTo>
                  <a:cubicBezTo>
                    <a:pt x="4253" y="1151"/>
                    <a:pt x="4253" y="1151"/>
                    <a:pt x="4253" y="1151"/>
                  </a:cubicBezTo>
                  <a:cubicBezTo>
                    <a:pt x="4290" y="1151"/>
                    <a:pt x="4290" y="1151"/>
                    <a:pt x="4290" y="1151"/>
                  </a:cubicBezTo>
                  <a:cubicBezTo>
                    <a:pt x="4364" y="1219"/>
                    <a:pt x="4364" y="1219"/>
                    <a:pt x="4364" y="1219"/>
                  </a:cubicBezTo>
                  <a:cubicBezTo>
                    <a:pt x="4364" y="1219"/>
                    <a:pt x="4364" y="1219"/>
                    <a:pt x="4364" y="1219"/>
                  </a:cubicBezTo>
                  <a:cubicBezTo>
                    <a:pt x="4327" y="1287"/>
                    <a:pt x="4327" y="1287"/>
                    <a:pt x="4327" y="1287"/>
                  </a:cubicBezTo>
                  <a:cubicBezTo>
                    <a:pt x="4290" y="1287"/>
                    <a:pt x="4290" y="1287"/>
                    <a:pt x="4290" y="1287"/>
                  </a:cubicBezTo>
                  <a:cubicBezTo>
                    <a:pt x="4253" y="1287"/>
                    <a:pt x="4253" y="1287"/>
                    <a:pt x="4253" y="1287"/>
                  </a:cubicBezTo>
                  <a:cubicBezTo>
                    <a:pt x="4253" y="1287"/>
                    <a:pt x="4216" y="1287"/>
                    <a:pt x="4216" y="1287"/>
                  </a:cubicBezTo>
                  <a:close/>
                  <a:moveTo>
                    <a:pt x="5252" y="406"/>
                  </a:moveTo>
                  <a:cubicBezTo>
                    <a:pt x="5252" y="339"/>
                    <a:pt x="5252" y="339"/>
                    <a:pt x="5252" y="339"/>
                  </a:cubicBezTo>
                  <a:cubicBezTo>
                    <a:pt x="5289" y="339"/>
                    <a:pt x="5289" y="339"/>
                    <a:pt x="5289" y="339"/>
                  </a:cubicBezTo>
                  <a:cubicBezTo>
                    <a:pt x="5326" y="339"/>
                    <a:pt x="5326" y="339"/>
                    <a:pt x="5326" y="339"/>
                  </a:cubicBezTo>
                  <a:cubicBezTo>
                    <a:pt x="5363" y="339"/>
                    <a:pt x="5363" y="339"/>
                    <a:pt x="5363" y="339"/>
                  </a:cubicBezTo>
                  <a:cubicBezTo>
                    <a:pt x="5363" y="339"/>
                    <a:pt x="5363" y="339"/>
                    <a:pt x="5363" y="339"/>
                  </a:cubicBezTo>
                  <a:cubicBezTo>
                    <a:pt x="5363" y="406"/>
                    <a:pt x="5363" y="406"/>
                    <a:pt x="5363" y="406"/>
                  </a:cubicBezTo>
                  <a:cubicBezTo>
                    <a:pt x="5326" y="474"/>
                    <a:pt x="5326" y="474"/>
                    <a:pt x="5326" y="474"/>
                  </a:cubicBezTo>
                  <a:cubicBezTo>
                    <a:pt x="5289" y="474"/>
                    <a:pt x="5289" y="474"/>
                    <a:pt x="5289" y="474"/>
                  </a:cubicBezTo>
                  <a:cubicBezTo>
                    <a:pt x="5252" y="474"/>
                    <a:pt x="5252" y="474"/>
                    <a:pt x="5252" y="474"/>
                  </a:cubicBezTo>
                  <a:cubicBezTo>
                    <a:pt x="5252" y="406"/>
                    <a:pt x="5252" y="406"/>
                    <a:pt x="5252" y="406"/>
                  </a:cubicBezTo>
                  <a:close/>
                  <a:moveTo>
                    <a:pt x="5955" y="1219"/>
                  </a:moveTo>
                  <a:cubicBezTo>
                    <a:pt x="6029" y="1151"/>
                    <a:pt x="6029" y="1151"/>
                    <a:pt x="6029" y="1151"/>
                  </a:cubicBezTo>
                  <a:cubicBezTo>
                    <a:pt x="6066" y="1083"/>
                    <a:pt x="6066" y="1083"/>
                    <a:pt x="6066" y="1083"/>
                  </a:cubicBezTo>
                  <a:cubicBezTo>
                    <a:pt x="6066" y="1016"/>
                    <a:pt x="6066" y="1016"/>
                    <a:pt x="6066" y="1016"/>
                  </a:cubicBezTo>
                  <a:cubicBezTo>
                    <a:pt x="6103" y="948"/>
                    <a:pt x="6103" y="948"/>
                    <a:pt x="6103" y="948"/>
                  </a:cubicBezTo>
                  <a:cubicBezTo>
                    <a:pt x="6140" y="880"/>
                    <a:pt x="6140" y="880"/>
                    <a:pt x="6140" y="880"/>
                  </a:cubicBezTo>
                  <a:cubicBezTo>
                    <a:pt x="6214" y="813"/>
                    <a:pt x="6214" y="813"/>
                    <a:pt x="6214" y="813"/>
                  </a:cubicBezTo>
                  <a:cubicBezTo>
                    <a:pt x="6214" y="813"/>
                    <a:pt x="6214" y="813"/>
                    <a:pt x="6214" y="813"/>
                  </a:cubicBezTo>
                  <a:cubicBezTo>
                    <a:pt x="6214" y="745"/>
                    <a:pt x="6214" y="745"/>
                    <a:pt x="6214" y="745"/>
                  </a:cubicBezTo>
                  <a:cubicBezTo>
                    <a:pt x="6140" y="677"/>
                    <a:pt x="6140" y="677"/>
                    <a:pt x="6140" y="677"/>
                  </a:cubicBezTo>
                  <a:cubicBezTo>
                    <a:pt x="6103" y="609"/>
                    <a:pt x="6103" y="609"/>
                    <a:pt x="6103" y="609"/>
                  </a:cubicBezTo>
                  <a:cubicBezTo>
                    <a:pt x="6066" y="542"/>
                    <a:pt x="6066" y="542"/>
                    <a:pt x="6066" y="542"/>
                  </a:cubicBezTo>
                  <a:cubicBezTo>
                    <a:pt x="6066" y="474"/>
                    <a:pt x="6066" y="474"/>
                    <a:pt x="6066" y="474"/>
                  </a:cubicBezTo>
                  <a:cubicBezTo>
                    <a:pt x="6103" y="406"/>
                    <a:pt x="6103" y="406"/>
                    <a:pt x="6103" y="406"/>
                  </a:cubicBezTo>
                  <a:cubicBezTo>
                    <a:pt x="6103" y="339"/>
                    <a:pt x="6103" y="339"/>
                    <a:pt x="6103" y="339"/>
                  </a:cubicBezTo>
                  <a:cubicBezTo>
                    <a:pt x="6103" y="339"/>
                    <a:pt x="6103" y="339"/>
                    <a:pt x="6103" y="339"/>
                  </a:cubicBezTo>
                  <a:cubicBezTo>
                    <a:pt x="5992" y="339"/>
                    <a:pt x="5992" y="339"/>
                    <a:pt x="5992" y="339"/>
                  </a:cubicBezTo>
                  <a:cubicBezTo>
                    <a:pt x="5955" y="339"/>
                    <a:pt x="5955" y="339"/>
                    <a:pt x="5955" y="339"/>
                  </a:cubicBezTo>
                  <a:cubicBezTo>
                    <a:pt x="5881" y="271"/>
                    <a:pt x="5881" y="271"/>
                    <a:pt x="5881" y="271"/>
                  </a:cubicBezTo>
                  <a:cubicBezTo>
                    <a:pt x="5844" y="135"/>
                    <a:pt x="5844" y="135"/>
                    <a:pt x="5844" y="135"/>
                  </a:cubicBezTo>
                  <a:cubicBezTo>
                    <a:pt x="5770" y="68"/>
                    <a:pt x="5770" y="68"/>
                    <a:pt x="5770" y="68"/>
                  </a:cubicBezTo>
                  <a:cubicBezTo>
                    <a:pt x="5733" y="0"/>
                    <a:pt x="5733" y="0"/>
                    <a:pt x="5733" y="0"/>
                  </a:cubicBezTo>
                  <a:cubicBezTo>
                    <a:pt x="5696" y="0"/>
                    <a:pt x="5696" y="0"/>
                    <a:pt x="5696" y="0"/>
                  </a:cubicBezTo>
                  <a:cubicBezTo>
                    <a:pt x="5696" y="68"/>
                    <a:pt x="5696" y="68"/>
                    <a:pt x="5696" y="68"/>
                  </a:cubicBezTo>
                  <a:cubicBezTo>
                    <a:pt x="5696" y="68"/>
                    <a:pt x="5696" y="68"/>
                    <a:pt x="5696" y="68"/>
                  </a:cubicBezTo>
                  <a:cubicBezTo>
                    <a:pt x="5696" y="135"/>
                    <a:pt x="5696" y="135"/>
                    <a:pt x="5696" y="135"/>
                  </a:cubicBezTo>
                  <a:cubicBezTo>
                    <a:pt x="5696" y="203"/>
                    <a:pt x="5696" y="203"/>
                    <a:pt x="5696" y="203"/>
                  </a:cubicBezTo>
                  <a:cubicBezTo>
                    <a:pt x="5659" y="271"/>
                    <a:pt x="5659" y="271"/>
                    <a:pt x="5659" y="271"/>
                  </a:cubicBezTo>
                  <a:cubicBezTo>
                    <a:pt x="5622" y="339"/>
                    <a:pt x="5622" y="339"/>
                    <a:pt x="5622" y="339"/>
                  </a:cubicBezTo>
                  <a:cubicBezTo>
                    <a:pt x="5622" y="406"/>
                    <a:pt x="5622" y="406"/>
                    <a:pt x="5622" y="406"/>
                  </a:cubicBezTo>
                  <a:cubicBezTo>
                    <a:pt x="5585" y="474"/>
                    <a:pt x="5585" y="474"/>
                    <a:pt x="5585" y="474"/>
                  </a:cubicBezTo>
                  <a:cubicBezTo>
                    <a:pt x="5622" y="677"/>
                    <a:pt x="5622" y="677"/>
                    <a:pt x="5622" y="677"/>
                  </a:cubicBezTo>
                  <a:cubicBezTo>
                    <a:pt x="5622" y="745"/>
                    <a:pt x="5622" y="745"/>
                    <a:pt x="5622" y="745"/>
                  </a:cubicBezTo>
                  <a:cubicBezTo>
                    <a:pt x="5659" y="813"/>
                    <a:pt x="5659" y="813"/>
                    <a:pt x="5659" y="813"/>
                  </a:cubicBezTo>
                  <a:cubicBezTo>
                    <a:pt x="5659" y="813"/>
                    <a:pt x="5659" y="813"/>
                    <a:pt x="5659" y="813"/>
                  </a:cubicBezTo>
                  <a:cubicBezTo>
                    <a:pt x="5659" y="948"/>
                    <a:pt x="5659" y="948"/>
                    <a:pt x="5659" y="948"/>
                  </a:cubicBezTo>
                  <a:cubicBezTo>
                    <a:pt x="5622" y="1016"/>
                    <a:pt x="5622" y="1016"/>
                    <a:pt x="5622" y="1016"/>
                  </a:cubicBezTo>
                  <a:cubicBezTo>
                    <a:pt x="5622" y="1083"/>
                    <a:pt x="5622" y="1083"/>
                    <a:pt x="5622" y="1083"/>
                  </a:cubicBezTo>
                  <a:cubicBezTo>
                    <a:pt x="5622" y="1151"/>
                    <a:pt x="5622" y="1151"/>
                    <a:pt x="5622" y="1151"/>
                  </a:cubicBezTo>
                  <a:cubicBezTo>
                    <a:pt x="5659" y="1083"/>
                    <a:pt x="5659" y="1083"/>
                    <a:pt x="5659" y="1083"/>
                  </a:cubicBezTo>
                  <a:cubicBezTo>
                    <a:pt x="5659" y="1083"/>
                    <a:pt x="5659" y="1083"/>
                    <a:pt x="5659" y="1083"/>
                  </a:cubicBezTo>
                  <a:cubicBezTo>
                    <a:pt x="5696" y="1016"/>
                    <a:pt x="5696" y="1016"/>
                    <a:pt x="5696" y="1016"/>
                  </a:cubicBezTo>
                  <a:cubicBezTo>
                    <a:pt x="5733" y="1083"/>
                    <a:pt x="5733" y="1083"/>
                    <a:pt x="5733" y="1083"/>
                  </a:cubicBezTo>
                  <a:cubicBezTo>
                    <a:pt x="5733" y="1083"/>
                    <a:pt x="5733" y="1083"/>
                    <a:pt x="5733" y="1083"/>
                  </a:cubicBezTo>
                  <a:cubicBezTo>
                    <a:pt x="5770" y="1151"/>
                    <a:pt x="5770" y="1151"/>
                    <a:pt x="5770" y="1151"/>
                  </a:cubicBezTo>
                  <a:cubicBezTo>
                    <a:pt x="5807" y="1151"/>
                    <a:pt x="5807" y="1151"/>
                    <a:pt x="5807" y="1151"/>
                  </a:cubicBezTo>
                  <a:cubicBezTo>
                    <a:pt x="5807" y="1151"/>
                    <a:pt x="5807" y="1151"/>
                    <a:pt x="5807" y="1151"/>
                  </a:cubicBezTo>
                  <a:cubicBezTo>
                    <a:pt x="5844" y="1151"/>
                    <a:pt x="5844" y="1151"/>
                    <a:pt x="5844" y="1151"/>
                  </a:cubicBezTo>
                  <a:cubicBezTo>
                    <a:pt x="5881" y="1219"/>
                    <a:pt x="5881" y="1219"/>
                    <a:pt x="5881" y="1219"/>
                  </a:cubicBezTo>
                  <a:cubicBezTo>
                    <a:pt x="5918" y="1219"/>
                    <a:pt x="5918" y="1219"/>
                    <a:pt x="5918" y="1219"/>
                  </a:cubicBezTo>
                  <a:cubicBezTo>
                    <a:pt x="5955" y="1219"/>
                    <a:pt x="5955" y="1219"/>
                    <a:pt x="5955" y="1219"/>
                  </a:cubicBezTo>
                  <a:close/>
                  <a:moveTo>
                    <a:pt x="5807" y="1557"/>
                  </a:moveTo>
                  <a:cubicBezTo>
                    <a:pt x="5807" y="1557"/>
                    <a:pt x="5807" y="1557"/>
                    <a:pt x="5807" y="1557"/>
                  </a:cubicBezTo>
                  <a:cubicBezTo>
                    <a:pt x="5844" y="1625"/>
                    <a:pt x="5844" y="1625"/>
                    <a:pt x="5844" y="1625"/>
                  </a:cubicBezTo>
                  <a:cubicBezTo>
                    <a:pt x="5881" y="1625"/>
                    <a:pt x="5881" y="1625"/>
                    <a:pt x="5881" y="1625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955" y="1557"/>
                    <a:pt x="5955" y="1557"/>
                    <a:pt x="5955" y="1557"/>
                  </a:cubicBezTo>
                  <a:cubicBezTo>
                    <a:pt x="5992" y="1490"/>
                    <a:pt x="5992" y="1490"/>
                    <a:pt x="5992" y="1490"/>
                  </a:cubicBezTo>
                  <a:cubicBezTo>
                    <a:pt x="5992" y="1422"/>
                    <a:pt x="5992" y="1422"/>
                    <a:pt x="5992" y="1422"/>
                  </a:cubicBezTo>
                  <a:cubicBezTo>
                    <a:pt x="6029" y="1354"/>
                    <a:pt x="6029" y="1354"/>
                    <a:pt x="6029" y="1354"/>
                  </a:cubicBezTo>
                  <a:cubicBezTo>
                    <a:pt x="5992" y="1287"/>
                    <a:pt x="5992" y="1287"/>
                    <a:pt x="5992" y="1287"/>
                  </a:cubicBezTo>
                  <a:cubicBezTo>
                    <a:pt x="5955" y="1287"/>
                    <a:pt x="5955" y="1287"/>
                    <a:pt x="5955" y="1287"/>
                  </a:cubicBezTo>
                  <a:cubicBezTo>
                    <a:pt x="5881" y="1219"/>
                    <a:pt x="5881" y="1219"/>
                    <a:pt x="5881" y="1219"/>
                  </a:cubicBezTo>
                  <a:cubicBezTo>
                    <a:pt x="5844" y="1287"/>
                    <a:pt x="5844" y="1287"/>
                    <a:pt x="5844" y="1287"/>
                  </a:cubicBezTo>
                  <a:cubicBezTo>
                    <a:pt x="5807" y="1287"/>
                    <a:pt x="5807" y="1287"/>
                    <a:pt x="5807" y="1287"/>
                  </a:cubicBezTo>
                  <a:cubicBezTo>
                    <a:pt x="5770" y="1287"/>
                    <a:pt x="5770" y="1287"/>
                    <a:pt x="5770" y="1287"/>
                  </a:cubicBezTo>
                  <a:cubicBezTo>
                    <a:pt x="5733" y="1287"/>
                    <a:pt x="5733" y="1287"/>
                    <a:pt x="5733" y="1287"/>
                  </a:cubicBezTo>
                  <a:cubicBezTo>
                    <a:pt x="5733" y="1287"/>
                    <a:pt x="5733" y="1287"/>
                    <a:pt x="5733" y="1287"/>
                  </a:cubicBezTo>
                  <a:cubicBezTo>
                    <a:pt x="5696" y="1287"/>
                    <a:pt x="5696" y="1287"/>
                    <a:pt x="5696" y="1287"/>
                  </a:cubicBezTo>
                  <a:cubicBezTo>
                    <a:pt x="5659" y="1287"/>
                    <a:pt x="5659" y="1287"/>
                    <a:pt x="5659" y="1287"/>
                  </a:cubicBezTo>
                  <a:cubicBezTo>
                    <a:pt x="5696" y="1354"/>
                    <a:pt x="5696" y="1354"/>
                    <a:pt x="5696" y="1354"/>
                  </a:cubicBezTo>
                  <a:cubicBezTo>
                    <a:pt x="5733" y="1354"/>
                    <a:pt x="5733" y="1354"/>
                    <a:pt x="5733" y="1354"/>
                  </a:cubicBezTo>
                  <a:cubicBezTo>
                    <a:pt x="5733" y="1422"/>
                    <a:pt x="5733" y="1422"/>
                    <a:pt x="5733" y="1422"/>
                  </a:cubicBezTo>
                  <a:cubicBezTo>
                    <a:pt x="5770" y="1422"/>
                    <a:pt x="5770" y="1422"/>
                    <a:pt x="5770" y="1422"/>
                  </a:cubicBezTo>
                  <a:cubicBezTo>
                    <a:pt x="5807" y="1490"/>
                    <a:pt x="5807" y="1490"/>
                    <a:pt x="5807" y="1490"/>
                  </a:cubicBezTo>
                  <a:cubicBezTo>
                    <a:pt x="5844" y="1490"/>
                    <a:pt x="5844" y="1490"/>
                    <a:pt x="5844" y="1490"/>
                  </a:cubicBezTo>
                  <a:cubicBezTo>
                    <a:pt x="5881" y="1490"/>
                    <a:pt x="5881" y="1490"/>
                    <a:pt x="5881" y="1490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844" y="1557"/>
                    <a:pt x="5844" y="1557"/>
                    <a:pt x="5844" y="1557"/>
                  </a:cubicBezTo>
                  <a:cubicBezTo>
                    <a:pt x="5807" y="1557"/>
                    <a:pt x="5807" y="1557"/>
                    <a:pt x="5807" y="1557"/>
                  </a:cubicBezTo>
                  <a:close/>
                  <a:moveTo>
                    <a:pt x="6916" y="1761"/>
                  </a:moveTo>
                  <a:cubicBezTo>
                    <a:pt x="6916" y="1761"/>
                    <a:pt x="6916" y="1761"/>
                    <a:pt x="6916" y="1761"/>
                  </a:cubicBezTo>
                  <a:cubicBezTo>
                    <a:pt x="6879" y="1828"/>
                    <a:pt x="6879" y="1828"/>
                    <a:pt x="6879" y="1828"/>
                  </a:cubicBezTo>
                  <a:cubicBezTo>
                    <a:pt x="6842" y="1896"/>
                    <a:pt x="6842" y="1896"/>
                    <a:pt x="6842" y="1896"/>
                  </a:cubicBezTo>
                  <a:cubicBezTo>
                    <a:pt x="6805" y="1964"/>
                    <a:pt x="6805" y="1964"/>
                    <a:pt x="6805" y="1964"/>
                  </a:cubicBezTo>
                  <a:cubicBezTo>
                    <a:pt x="6768" y="1964"/>
                    <a:pt x="6768" y="1964"/>
                    <a:pt x="6768" y="1964"/>
                  </a:cubicBezTo>
                  <a:cubicBezTo>
                    <a:pt x="6732" y="1964"/>
                    <a:pt x="6732" y="1964"/>
                    <a:pt x="6732" y="1964"/>
                  </a:cubicBezTo>
                  <a:cubicBezTo>
                    <a:pt x="6732" y="1964"/>
                    <a:pt x="6732" y="1964"/>
                    <a:pt x="6732" y="1964"/>
                  </a:cubicBezTo>
                  <a:cubicBezTo>
                    <a:pt x="6695" y="1896"/>
                    <a:pt x="6695" y="1896"/>
                    <a:pt x="6695" y="1896"/>
                  </a:cubicBezTo>
                  <a:cubicBezTo>
                    <a:pt x="6658" y="1896"/>
                    <a:pt x="6658" y="1896"/>
                    <a:pt x="6658" y="1896"/>
                  </a:cubicBezTo>
                  <a:cubicBezTo>
                    <a:pt x="6621" y="1896"/>
                    <a:pt x="6621" y="1896"/>
                    <a:pt x="6621" y="1896"/>
                  </a:cubicBezTo>
                  <a:cubicBezTo>
                    <a:pt x="6621" y="1896"/>
                    <a:pt x="6621" y="1896"/>
                    <a:pt x="6621" y="1896"/>
                  </a:cubicBezTo>
                  <a:cubicBezTo>
                    <a:pt x="6510" y="1896"/>
                    <a:pt x="6510" y="1896"/>
                    <a:pt x="6510" y="1896"/>
                  </a:cubicBezTo>
                  <a:cubicBezTo>
                    <a:pt x="6473" y="1896"/>
                    <a:pt x="6473" y="1896"/>
                    <a:pt x="6473" y="1896"/>
                  </a:cubicBezTo>
                  <a:cubicBezTo>
                    <a:pt x="6473" y="1828"/>
                    <a:pt x="6473" y="1828"/>
                    <a:pt x="6473" y="1828"/>
                  </a:cubicBezTo>
                  <a:cubicBezTo>
                    <a:pt x="6436" y="1896"/>
                    <a:pt x="6436" y="1896"/>
                    <a:pt x="6436" y="1896"/>
                  </a:cubicBezTo>
                  <a:cubicBezTo>
                    <a:pt x="6362" y="1896"/>
                    <a:pt x="6362" y="1896"/>
                    <a:pt x="6362" y="1896"/>
                  </a:cubicBezTo>
                  <a:cubicBezTo>
                    <a:pt x="6362" y="1896"/>
                    <a:pt x="6362" y="1896"/>
                    <a:pt x="6362" y="1896"/>
                  </a:cubicBezTo>
                  <a:cubicBezTo>
                    <a:pt x="6325" y="1828"/>
                    <a:pt x="6325" y="1828"/>
                    <a:pt x="6325" y="1828"/>
                  </a:cubicBezTo>
                  <a:cubicBezTo>
                    <a:pt x="6288" y="1828"/>
                    <a:pt x="6288" y="1828"/>
                    <a:pt x="6288" y="1828"/>
                  </a:cubicBezTo>
                  <a:cubicBezTo>
                    <a:pt x="6251" y="1828"/>
                    <a:pt x="6251" y="1828"/>
                    <a:pt x="6251" y="1828"/>
                  </a:cubicBezTo>
                  <a:cubicBezTo>
                    <a:pt x="6214" y="1693"/>
                    <a:pt x="6214" y="1693"/>
                    <a:pt x="6214" y="1693"/>
                  </a:cubicBezTo>
                  <a:cubicBezTo>
                    <a:pt x="6214" y="1625"/>
                    <a:pt x="6214" y="1625"/>
                    <a:pt x="6214" y="1625"/>
                  </a:cubicBezTo>
                  <a:cubicBezTo>
                    <a:pt x="6177" y="1625"/>
                    <a:pt x="6177" y="1625"/>
                    <a:pt x="6177" y="1625"/>
                  </a:cubicBezTo>
                  <a:cubicBezTo>
                    <a:pt x="6140" y="1693"/>
                    <a:pt x="6140" y="1693"/>
                    <a:pt x="6140" y="1693"/>
                  </a:cubicBezTo>
                  <a:cubicBezTo>
                    <a:pt x="6140" y="1625"/>
                    <a:pt x="6140" y="1625"/>
                    <a:pt x="6140" y="1625"/>
                  </a:cubicBezTo>
                  <a:cubicBezTo>
                    <a:pt x="6103" y="1625"/>
                    <a:pt x="6103" y="1625"/>
                    <a:pt x="6103" y="1625"/>
                  </a:cubicBezTo>
                  <a:cubicBezTo>
                    <a:pt x="6103" y="1625"/>
                    <a:pt x="6103" y="1625"/>
                    <a:pt x="6103" y="1625"/>
                  </a:cubicBezTo>
                  <a:cubicBezTo>
                    <a:pt x="6103" y="1693"/>
                    <a:pt x="6103" y="1693"/>
                    <a:pt x="6103" y="1693"/>
                  </a:cubicBezTo>
                  <a:cubicBezTo>
                    <a:pt x="6066" y="1693"/>
                    <a:pt x="6066" y="1693"/>
                    <a:pt x="6066" y="1693"/>
                  </a:cubicBezTo>
                  <a:cubicBezTo>
                    <a:pt x="6066" y="1693"/>
                    <a:pt x="6066" y="1693"/>
                    <a:pt x="6066" y="1693"/>
                  </a:cubicBezTo>
                  <a:cubicBezTo>
                    <a:pt x="6029" y="1625"/>
                    <a:pt x="6029" y="1625"/>
                    <a:pt x="6029" y="1625"/>
                  </a:cubicBezTo>
                  <a:cubicBezTo>
                    <a:pt x="6029" y="1625"/>
                    <a:pt x="6029" y="1625"/>
                    <a:pt x="6029" y="1625"/>
                  </a:cubicBezTo>
                  <a:cubicBezTo>
                    <a:pt x="6066" y="1557"/>
                    <a:pt x="6066" y="1557"/>
                    <a:pt x="6066" y="1557"/>
                  </a:cubicBezTo>
                  <a:cubicBezTo>
                    <a:pt x="6103" y="1557"/>
                    <a:pt x="6103" y="1557"/>
                    <a:pt x="6103" y="1557"/>
                  </a:cubicBezTo>
                  <a:cubicBezTo>
                    <a:pt x="6066" y="1422"/>
                    <a:pt x="6066" y="1422"/>
                    <a:pt x="6066" y="1422"/>
                  </a:cubicBezTo>
                  <a:cubicBezTo>
                    <a:pt x="6066" y="1422"/>
                    <a:pt x="6066" y="1422"/>
                    <a:pt x="6066" y="1422"/>
                  </a:cubicBezTo>
                  <a:cubicBezTo>
                    <a:pt x="6103" y="1354"/>
                    <a:pt x="6103" y="1354"/>
                    <a:pt x="6103" y="1354"/>
                  </a:cubicBezTo>
                  <a:cubicBezTo>
                    <a:pt x="6103" y="1287"/>
                    <a:pt x="6103" y="1287"/>
                    <a:pt x="6103" y="1287"/>
                  </a:cubicBezTo>
                  <a:cubicBezTo>
                    <a:pt x="6103" y="1287"/>
                    <a:pt x="6103" y="1287"/>
                    <a:pt x="6103" y="1287"/>
                  </a:cubicBezTo>
                  <a:cubicBezTo>
                    <a:pt x="6066" y="1287"/>
                    <a:pt x="6066" y="1287"/>
                    <a:pt x="6066" y="1287"/>
                  </a:cubicBezTo>
                  <a:cubicBezTo>
                    <a:pt x="6066" y="1219"/>
                    <a:pt x="6066" y="1219"/>
                    <a:pt x="6066" y="1219"/>
                  </a:cubicBezTo>
                  <a:cubicBezTo>
                    <a:pt x="6066" y="1151"/>
                    <a:pt x="6066" y="1151"/>
                    <a:pt x="6066" y="1151"/>
                  </a:cubicBezTo>
                  <a:cubicBezTo>
                    <a:pt x="6103" y="1083"/>
                    <a:pt x="6103" y="1083"/>
                    <a:pt x="6103" y="1083"/>
                  </a:cubicBezTo>
                  <a:cubicBezTo>
                    <a:pt x="6140" y="1083"/>
                    <a:pt x="6140" y="1083"/>
                    <a:pt x="6140" y="1083"/>
                  </a:cubicBezTo>
                  <a:cubicBezTo>
                    <a:pt x="6140" y="1016"/>
                    <a:pt x="6140" y="1016"/>
                    <a:pt x="6140" y="1016"/>
                  </a:cubicBezTo>
                  <a:cubicBezTo>
                    <a:pt x="6140" y="1016"/>
                    <a:pt x="6140" y="1016"/>
                    <a:pt x="6140" y="1016"/>
                  </a:cubicBezTo>
                  <a:cubicBezTo>
                    <a:pt x="6214" y="948"/>
                    <a:pt x="6214" y="948"/>
                    <a:pt x="6214" y="948"/>
                  </a:cubicBezTo>
                  <a:cubicBezTo>
                    <a:pt x="6251" y="948"/>
                    <a:pt x="6251" y="948"/>
                    <a:pt x="6251" y="948"/>
                  </a:cubicBezTo>
                  <a:cubicBezTo>
                    <a:pt x="6251" y="880"/>
                    <a:pt x="6251" y="880"/>
                    <a:pt x="6251" y="880"/>
                  </a:cubicBezTo>
                  <a:cubicBezTo>
                    <a:pt x="6288" y="813"/>
                    <a:pt x="6288" y="813"/>
                    <a:pt x="6288" y="813"/>
                  </a:cubicBezTo>
                  <a:cubicBezTo>
                    <a:pt x="6325" y="813"/>
                    <a:pt x="6325" y="813"/>
                    <a:pt x="6325" y="813"/>
                  </a:cubicBezTo>
                  <a:cubicBezTo>
                    <a:pt x="6399" y="880"/>
                    <a:pt x="6399" y="880"/>
                    <a:pt x="6399" y="880"/>
                  </a:cubicBezTo>
                  <a:cubicBezTo>
                    <a:pt x="6436" y="1016"/>
                    <a:pt x="6436" y="1016"/>
                    <a:pt x="6436" y="1016"/>
                  </a:cubicBezTo>
                  <a:cubicBezTo>
                    <a:pt x="6436" y="1083"/>
                    <a:pt x="6436" y="1083"/>
                    <a:pt x="6436" y="1083"/>
                  </a:cubicBezTo>
                  <a:cubicBezTo>
                    <a:pt x="6436" y="1151"/>
                    <a:pt x="6436" y="1151"/>
                    <a:pt x="6436" y="1151"/>
                  </a:cubicBezTo>
                  <a:cubicBezTo>
                    <a:pt x="6436" y="1151"/>
                    <a:pt x="6436" y="1151"/>
                    <a:pt x="6436" y="1151"/>
                  </a:cubicBezTo>
                  <a:cubicBezTo>
                    <a:pt x="6436" y="1219"/>
                    <a:pt x="6436" y="1219"/>
                    <a:pt x="6436" y="1219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73" y="1219"/>
                    <a:pt x="6473" y="1219"/>
                    <a:pt x="6473" y="1219"/>
                  </a:cubicBezTo>
                  <a:cubicBezTo>
                    <a:pt x="6473" y="1151"/>
                    <a:pt x="6473" y="1151"/>
                    <a:pt x="6473" y="1151"/>
                  </a:cubicBezTo>
                  <a:cubicBezTo>
                    <a:pt x="6473" y="1083"/>
                    <a:pt x="6473" y="1083"/>
                    <a:pt x="6473" y="1083"/>
                  </a:cubicBezTo>
                  <a:cubicBezTo>
                    <a:pt x="6473" y="1083"/>
                    <a:pt x="6473" y="1083"/>
                    <a:pt x="6473" y="1083"/>
                  </a:cubicBezTo>
                  <a:cubicBezTo>
                    <a:pt x="6473" y="1016"/>
                    <a:pt x="6473" y="1016"/>
                    <a:pt x="6473" y="1016"/>
                  </a:cubicBezTo>
                  <a:cubicBezTo>
                    <a:pt x="6436" y="948"/>
                    <a:pt x="6436" y="948"/>
                    <a:pt x="6436" y="948"/>
                  </a:cubicBezTo>
                  <a:cubicBezTo>
                    <a:pt x="6436" y="880"/>
                    <a:pt x="6436" y="880"/>
                    <a:pt x="6436" y="880"/>
                  </a:cubicBezTo>
                  <a:cubicBezTo>
                    <a:pt x="6436" y="880"/>
                    <a:pt x="6436" y="880"/>
                    <a:pt x="6436" y="880"/>
                  </a:cubicBezTo>
                  <a:cubicBezTo>
                    <a:pt x="6510" y="880"/>
                    <a:pt x="6510" y="880"/>
                    <a:pt x="6510" y="880"/>
                  </a:cubicBezTo>
                  <a:cubicBezTo>
                    <a:pt x="6547" y="880"/>
                    <a:pt x="6547" y="880"/>
                    <a:pt x="6547" y="880"/>
                  </a:cubicBezTo>
                  <a:cubicBezTo>
                    <a:pt x="6658" y="1016"/>
                    <a:pt x="6658" y="1016"/>
                    <a:pt x="6658" y="1016"/>
                  </a:cubicBezTo>
                  <a:cubicBezTo>
                    <a:pt x="6695" y="1016"/>
                    <a:pt x="6695" y="1016"/>
                    <a:pt x="6695" y="1016"/>
                  </a:cubicBezTo>
                  <a:cubicBezTo>
                    <a:pt x="6695" y="1016"/>
                    <a:pt x="6695" y="1016"/>
                    <a:pt x="6695" y="1016"/>
                  </a:cubicBezTo>
                  <a:cubicBezTo>
                    <a:pt x="6695" y="1083"/>
                    <a:pt x="6695" y="1083"/>
                    <a:pt x="6695" y="1083"/>
                  </a:cubicBezTo>
                  <a:cubicBezTo>
                    <a:pt x="6732" y="1151"/>
                    <a:pt x="6732" y="1151"/>
                    <a:pt x="6732" y="1151"/>
                  </a:cubicBezTo>
                  <a:cubicBezTo>
                    <a:pt x="6732" y="1219"/>
                    <a:pt x="6732" y="1219"/>
                    <a:pt x="6732" y="1219"/>
                  </a:cubicBezTo>
                  <a:cubicBezTo>
                    <a:pt x="6732" y="1287"/>
                    <a:pt x="6732" y="1287"/>
                    <a:pt x="6732" y="1287"/>
                  </a:cubicBezTo>
                  <a:cubicBezTo>
                    <a:pt x="6768" y="1354"/>
                    <a:pt x="6768" y="1354"/>
                    <a:pt x="6768" y="1354"/>
                  </a:cubicBezTo>
                  <a:cubicBezTo>
                    <a:pt x="6805" y="1422"/>
                    <a:pt x="6805" y="1422"/>
                    <a:pt x="6805" y="1422"/>
                  </a:cubicBezTo>
                  <a:cubicBezTo>
                    <a:pt x="6805" y="1490"/>
                    <a:pt x="6805" y="1490"/>
                    <a:pt x="6805" y="1490"/>
                  </a:cubicBezTo>
                  <a:cubicBezTo>
                    <a:pt x="6768" y="1490"/>
                    <a:pt x="6768" y="1490"/>
                    <a:pt x="6768" y="1490"/>
                  </a:cubicBezTo>
                  <a:cubicBezTo>
                    <a:pt x="6768" y="1422"/>
                    <a:pt x="6768" y="1422"/>
                    <a:pt x="6768" y="1422"/>
                  </a:cubicBezTo>
                  <a:cubicBezTo>
                    <a:pt x="6732" y="1490"/>
                    <a:pt x="6732" y="1490"/>
                    <a:pt x="6732" y="1490"/>
                  </a:cubicBezTo>
                  <a:cubicBezTo>
                    <a:pt x="6732" y="1490"/>
                    <a:pt x="6732" y="1490"/>
                    <a:pt x="6732" y="1490"/>
                  </a:cubicBezTo>
                  <a:cubicBezTo>
                    <a:pt x="6768" y="1557"/>
                    <a:pt x="6768" y="1557"/>
                    <a:pt x="6768" y="1557"/>
                  </a:cubicBezTo>
                  <a:cubicBezTo>
                    <a:pt x="6842" y="1557"/>
                    <a:pt x="6842" y="1557"/>
                    <a:pt x="6842" y="1557"/>
                  </a:cubicBezTo>
                  <a:cubicBezTo>
                    <a:pt x="6879" y="1625"/>
                    <a:pt x="6879" y="1625"/>
                    <a:pt x="6879" y="1625"/>
                  </a:cubicBezTo>
                  <a:cubicBezTo>
                    <a:pt x="6879" y="1625"/>
                    <a:pt x="6879" y="1625"/>
                    <a:pt x="6879" y="1625"/>
                  </a:cubicBezTo>
                  <a:cubicBezTo>
                    <a:pt x="6916" y="1761"/>
                    <a:pt x="6916" y="1761"/>
                    <a:pt x="6916" y="1761"/>
                  </a:cubicBezTo>
                  <a:close/>
                  <a:moveTo>
                    <a:pt x="12945" y="203"/>
                  </a:moveTo>
                  <a:cubicBezTo>
                    <a:pt x="12945" y="135"/>
                    <a:pt x="12945" y="135"/>
                    <a:pt x="12945" y="135"/>
                  </a:cubicBezTo>
                  <a:cubicBezTo>
                    <a:pt x="12982" y="68"/>
                    <a:pt x="12982" y="68"/>
                    <a:pt x="12982" y="68"/>
                  </a:cubicBezTo>
                  <a:cubicBezTo>
                    <a:pt x="12982" y="68"/>
                    <a:pt x="12982" y="68"/>
                    <a:pt x="12982" y="68"/>
                  </a:cubicBezTo>
                  <a:cubicBezTo>
                    <a:pt x="13019" y="68"/>
                    <a:pt x="13019" y="68"/>
                    <a:pt x="13019" y="68"/>
                  </a:cubicBezTo>
                  <a:cubicBezTo>
                    <a:pt x="13019" y="135"/>
                    <a:pt x="13019" y="135"/>
                    <a:pt x="13019" y="135"/>
                  </a:cubicBezTo>
                  <a:cubicBezTo>
                    <a:pt x="12982" y="135"/>
                    <a:pt x="12982" y="135"/>
                    <a:pt x="12982" y="135"/>
                  </a:cubicBezTo>
                  <a:cubicBezTo>
                    <a:pt x="12982" y="203"/>
                    <a:pt x="12982" y="203"/>
                    <a:pt x="12982" y="203"/>
                  </a:cubicBezTo>
                  <a:cubicBezTo>
                    <a:pt x="12945" y="203"/>
                    <a:pt x="12945" y="203"/>
                    <a:pt x="12945" y="203"/>
                  </a:cubicBezTo>
                  <a:close/>
                  <a:moveTo>
                    <a:pt x="13278" y="1151"/>
                  </a:moveTo>
                  <a:cubicBezTo>
                    <a:pt x="13278" y="1219"/>
                    <a:pt x="13278" y="1219"/>
                    <a:pt x="13278" y="1219"/>
                  </a:cubicBezTo>
                  <a:cubicBezTo>
                    <a:pt x="13352" y="1354"/>
                    <a:pt x="13352" y="1354"/>
                    <a:pt x="13352" y="1354"/>
                  </a:cubicBezTo>
                  <a:cubicBezTo>
                    <a:pt x="13352" y="1422"/>
                    <a:pt x="13352" y="1422"/>
                    <a:pt x="13352" y="1422"/>
                  </a:cubicBezTo>
                  <a:cubicBezTo>
                    <a:pt x="13463" y="1490"/>
                    <a:pt x="13463" y="1490"/>
                    <a:pt x="13463" y="1490"/>
                  </a:cubicBezTo>
                  <a:cubicBezTo>
                    <a:pt x="13574" y="1490"/>
                    <a:pt x="13574" y="1490"/>
                    <a:pt x="13574" y="1490"/>
                  </a:cubicBezTo>
                  <a:cubicBezTo>
                    <a:pt x="13611" y="1557"/>
                    <a:pt x="13611" y="1557"/>
                    <a:pt x="13611" y="1557"/>
                  </a:cubicBezTo>
                  <a:cubicBezTo>
                    <a:pt x="13685" y="1557"/>
                    <a:pt x="13685" y="1557"/>
                    <a:pt x="13685" y="1557"/>
                  </a:cubicBezTo>
                  <a:cubicBezTo>
                    <a:pt x="13722" y="1490"/>
                    <a:pt x="13722" y="1490"/>
                    <a:pt x="13722" y="1490"/>
                  </a:cubicBezTo>
                  <a:cubicBezTo>
                    <a:pt x="13759" y="1557"/>
                    <a:pt x="13759" y="1557"/>
                    <a:pt x="13759" y="1557"/>
                  </a:cubicBezTo>
                  <a:cubicBezTo>
                    <a:pt x="13796" y="1557"/>
                    <a:pt x="13796" y="1557"/>
                    <a:pt x="13796" y="1557"/>
                  </a:cubicBezTo>
                  <a:cubicBezTo>
                    <a:pt x="13870" y="1490"/>
                    <a:pt x="13870" y="1490"/>
                    <a:pt x="13870" y="1490"/>
                  </a:cubicBezTo>
                  <a:cubicBezTo>
                    <a:pt x="13870" y="1422"/>
                    <a:pt x="13870" y="1422"/>
                    <a:pt x="13870" y="1422"/>
                  </a:cubicBezTo>
                  <a:cubicBezTo>
                    <a:pt x="13907" y="1354"/>
                    <a:pt x="13907" y="1354"/>
                    <a:pt x="13907" y="1354"/>
                  </a:cubicBezTo>
                  <a:cubicBezTo>
                    <a:pt x="13870" y="1287"/>
                    <a:pt x="13870" y="1287"/>
                    <a:pt x="13870" y="1287"/>
                  </a:cubicBezTo>
                  <a:cubicBezTo>
                    <a:pt x="13870" y="1219"/>
                    <a:pt x="13870" y="1219"/>
                    <a:pt x="13870" y="1219"/>
                  </a:cubicBezTo>
                  <a:cubicBezTo>
                    <a:pt x="13833" y="1219"/>
                    <a:pt x="13833" y="1219"/>
                    <a:pt x="13833" y="1219"/>
                  </a:cubicBezTo>
                  <a:cubicBezTo>
                    <a:pt x="13833" y="1219"/>
                    <a:pt x="13833" y="1219"/>
                    <a:pt x="13833" y="1219"/>
                  </a:cubicBezTo>
                  <a:cubicBezTo>
                    <a:pt x="13833" y="1151"/>
                    <a:pt x="13833" y="1151"/>
                    <a:pt x="13833" y="1151"/>
                  </a:cubicBezTo>
                  <a:cubicBezTo>
                    <a:pt x="13796" y="1151"/>
                    <a:pt x="13796" y="1151"/>
                    <a:pt x="13796" y="1151"/>
                  </a:cubicBezTo>
                  <a:cubicBezTo>
                    <a:pt x="13796" y="1151"/>
                    <a:pt x="13796" y="1151"/>
                    <a:pt x="13796" y="1151"/>
                  </a:cubicBezTo>
                  <a:cubicBezTo>
                    <a:pt x="13722" y="1151"/>
                    <a:pt x="13722" y="1151"/>
                    <a:pt x="13722" y="1151"/>
                  </a:cubicBezTo>
                  <a:cubicBezTo>
                    <a:pt x="13648" y="1151"/>
                    <a:pt x="13648" y="1151"/>
                    <a:pt x="13648" y="1151"/>
                  </a:cubicBezTo>
                  <a:cubicBezTo>
                    <a:pt x="13611" y="1219"/>
                    <a:pt x="13611" y="1219"/>
                    <a:pt x="13611" y="1219"/>
                  </a:cubicBezTo>
                  <a:cubicBezTo>
                    <a:pt x="13574" y="1219"/>
                    <a:pt x="13574" y="1219"/>
                    <a:pt x="13574" y="1219"/>
                  </a:cubicBezTo>
                  <a:cubicBezTo>
                    <a:pt x="13574" y="1219"/>
                    <a:pt x="13574" y="1219"/>
                    <a:pt x="13574" y="1219"/>
                  </a:cubicBezTo>
                  <a:cubicBezTo>
                    <a:pt x="13537" y="1151"/>
                    <a:pt x="13537" y="1151"/>
                    <a:pt x="13537" y="1151"/>
                  </a:cubicBezTo>
                  <a:cubicBezTo>
                    <a:pt x="13537" y="1151"/>
                    <a:pt x="13537" y="1151"/>
                    <a:pt x="13537" y="1151"/>
                  </a:cubicBezTo>
                  <a:cubicBezTo>
                    <a:pt x="13500" y="1151"/>
                    <a:pt x="13500" y="1151"/>
                    <a:pt x="13500" y="1151"/>
                  </a:cubicBezTo>
                  <a:cubicBezTo>
                    <a:pt x="13426" y="1151"/>
                    <a:pt x="13426" y="1151"/>
                    <a:pt x="13426" y="1151"/>
                  </a:cubicBezTo>
                  <a:cubicBezTo>
                    <a:pt x="13426" y="1151"/>
                    <a:pt x="13426" y="1151"/>
                    <a:pt x="13426" y="1151"/>
                  </a:cubicBezTo>
                  <a:cubicBezTo>
                    <a:pt x="13426" y="1219"/>
                    <a:pt x="13426" y="1219"/>
                    <a:pt x="13426" y="1219"/>
                  </a:cubicBezTo>
                  <a:cubicBezTo>
                    <a:pt x="13389" y="1219"/>
                    <a:pt x="13389" y="1219"/>
                    <a:pt x="13389" y="1219"/>
                  </a:cubicBezTo>
                  <a:cubicBezTo>
                    <a:pt x="13352" y="1219"/>
                    <a:pt x="13352" y="1219"/>
                    <a:pt x="13352" y="1219"/>
                  </a:cubicBezTo>
                  <a:cubicBezTo>
                    <a:pt x="13315" y="1219"/>
                    <a:pt x="13315" y="1219"/>
                    <a:pt x="13315" y="1219"/>
                  </a:cubicBezTo>
                  <a:cubicBezTo>
                    <a:pt x="13315" y="1151"/>
                    <a:pt x="13315" y="1151"/>
                    <a:pt x="13315" y="1151"/>
                  </a:cubicBezTo>
                  <a:cubicBezTo>
                    <a:pt x="13278" y="1151"/>
                    <a:pt x="13278" y="1151"/>
                    <a:pt x="13278" y="1151"/>
                  </a:cubicBezTo>
                  <a:close/>
                  <a:moveTo>
                    <a:pt x="12021" y="2099"/>
                  </a:moveTo>
                  <a:cubicBezTo>
                    <a:pt x="11984" y="1964"/>
                    <a:pt x="11984" y="1964"/>
                    <a:pt x="11984" y="1964"/>
                  </a:cubicBezTo>
                  <a:cubicBezTo>
                    <a:pt x="11984" y="1896"/>
                    <a:pt x="11984" y="1896"/>
                    <a:pt x="11984" y="1896"/>
                  </a:cubicBezTo>
                  <a:cubicBezTo>
                    <a:pt x="11947" y="1828"/>
                    <a:pt x="11947" y="1828"/>
                    <a:pt x="11947" y="1828"/>
                  </a:cubicBezTo>
                  <a:cubicBezTo>
                    <a:pt x="11873" y="1828"/>
                    <a:pt x="11873" y="1828"/>
                    <a:pt x="11873" y="1828"/>
                  </a:cubicBezTo>
                  <a:cubicBezTo>
                    <a:pt x="11873" y="1761"/>
                    <a:pt x="11873" y="1761"/>
                    <a:pt x="11873" y="1761"/>
                  </a:cubicBezTo>
                  <a:cubicBezTo>
                    <a:pt x="11836" y="1761"/>
                    <a:pt x="11836" y="1761"/>
                    <a:pt x="11836" y="1761"/>
                  </a:cubicBezTo>
                  <a:cubicBezTo>
                    <a:pt x="11799" y="1693"/>
                    <a:pt x="11799" y="1693"/>
                    <a:pt x="11799" y="1693"/>
                  </a:cubicBezTo>
                  <a:cubicBezTo>
                    <a:pt x="11836" y="1761"/>
                    <a:pt x="11836" y="1761"/>
                    <a:pt x="11836" y="1761"/>
                  </a:cubicBezTo>
                  <a:cubicBezTo>
                    <a:pt x="11836" y="1828"/>
                    <a:pt x="11836" y="1828"/>
                    <a:pt x="11836" y="1828"/>
                  </a:cubicBezTo>
                  <a:cubicBezTo>
                    <a:pt x="11910" y="1896"/>
                    <a:pt x="11910" y="1896"/>
                    <a:pt x="11910" y="1896"/>
                  </a:cubicBezTo>
                  <a:cubicBezTo>
                    <a:pt x="11947" y="2031"/>
                    <a:pt x="11947" y="2031"/>
                    <a:pt x="11947" y="2031"/>
                  </a:cubicBezTo>
                  <a:cubicBezTo>
                    <a:pt x="11984" y="2167"/>
                    <a:pt x="11984" y="2167"/>
                    <a:pt x="11984" y="2167"/>
                  </a:cubicBezTo>
                  <a:cubicBezTo>
                    <a:pt x="11984" y="2167"/>
                    <a:pt x="11984" y="2167"/>
                    <a:pt x="11984" y="2167"/>
                  </a:cubicBezTo>
                  <a:cubicBezTo>
                    <a:pt x="12021" y="2167"/>
                    <a:pt x="12021" y="2167"/>
                    <a:pt x="12021" y="2167"/>
                  </a:cubicBezTo>
                  <a:cubicBezTo>
                    <a:pt x="12021" y="2099"/>
                    <a:pt x="12021" y="2099"/>
                    <a:pt x="12021" y="2099"/>
                  </a:cubicBezTo>
                  <a:close/>
                  <a:moveTo>
                    <a:pt x="12649" y="2167"/>
                  </a:moveTo>
                  <a:cubicBezTo>
                    <a:pt x="12649" y="2167"/>
                    <a:pt x="12649" y="2167"/>
                    <a:pt x="12649" y="2167"/>
                  </a:cubicBezTo>
                  <a:cubicBezTo>
                    <a:pt x="12612" y="2167"/>
                    <a:pt x="12612" y="2167"/>
                    <a:pt x="12612" y="2167"/>
                  </a:cubicBezTo>
                  <a:cubicBezTo>
                    <a:pt x="12612" y="2167"/>
                    <a:pt x="12612" y="2167"/>
                    <a:pt x="12612" y="2167"/>
                  </a:cubicBezTo>
                  <a:cubicBezTo>
                    <a:pt x="12612" y="2099"/>
                    <a:pt x="12612" y="2099"/>
                    <a:pt x="12612" y="2099"/>
                  </a:cubicBezTo>
                  <a:cubicBezTo>
                    <a:pt x="12649" y="2099"/>
                    <a:pt x="12649" y="2099"/>
                    <a:pt x="12649" y="2099"/>
                  </a:cubicBezTo>
                  <a:cubicBezTo>
                    <a:pt x="12649" y="2167"/>
                    <a:pt x="12649" y="2167"/>
                    <a:pt x="12649" y="2167"/>
                  </a:cubicBezTo>
                  <a:cubicBezTo>
                    <a:pt x="12686" y="2167"/>
                    <a:pt x="12686" y="2167"/>
                    <a:pt x="12686" y="2167"/>
                  </a:cubicBezTo>
                  <a:cubicBezTo>
                    <a:pt x="12686" y="2234"/>
                    <a:pt x="12686" y="2234"/>
                    <a:pt x="12686" y="2234"/>
                  </a:cubicBezTo>
                  <a:cubicBezTo>
                    <a:pt x="12686" y="2234"/>
                    <a:pt x="12686" y="2234"/>
                    <a:pt x="12686" y="2234"/>
                  </a:cubicBezTo>
                  <a:cubicBezTo>
                    <a:pt x="12723" y="2234"/>
                    <a:pt x="12723" y="2234"/>
                    <a:pt x="12723" y="2234"/>
                  </a:cubicBezTo>
                  <a:cubicBezTo>
                    <a:pt x="12760" y="2167"/>
                    <a:pt x="12760" y="2167"/>
                    <a:pt x="12760" y="2167"/>
                  </a:cubicBezTo>
                  <a:cubicBezTo>
                    <a:pt x="12797" y="2031"/>
                    <a:pt x="12797" y="2031"/>
                    <a:pt x="12797" y="2031"/>
                  </a:cubicBezTo>
                  <a:cubicBezTo>
                    <a:pt x="12834" y="1964"/>
                    <a:pt x="12834" y="1964"/>
                    <a:pt x="12834" y="1964"/>
                  </a:cubicBezTo>
                  <a:cubicBezTo>
                    <a:pt x="12871" y="1964"/>
                    <a:pt x="12871" y="1964"/>
                    <a:pt x="12871" y="1964"/>
                  </a:cubicBezTo>
                  <a:cubicBezTo>
                    <a:pt x="12908" y="1896"/>
                    <a:pt x="12908" y="1896"/>
                    <a:pt x="12908" y="1896"/>
                  </a:cubicBezTo>
                  <a:cubicBezTo>
                    <a:pt x="12908" y="1964"/>
                    <a:pt x="12908" y="1964"/>
                    <a:pt x="12908" y="1964"/>
                  </a:cubicBezTo>
                  <a:cubicBezTo>
                    <a:pt x="12908" y="1964"/>
                    <a:pt x="12908" y="1964"/>
                    <a:pt x="12908" y="1964"/>
                  </a:cubicBezTo>
                  <a:cubicBezTo>
                    <a:pt x="12945" y="1964"/>
                    <a:pt x="12945" y="1964"/>
                    <a:pt x="12945" y="1964"/>
                  </a:cubicBezTo>
                  <a:cubicBezTo>
                    <a:pt x="12945" y="2031"/>
                    <a:pt x="12945" y="2031"/>
                    <a:pt x="12945" y="2031"/>
                  </a:cubicBezTo>
                  <a:cubicBezTo>
                    <a:pt x="12982" y="1964"/>
                    <a:pt x="12982" y="1964"/>
                    <a:pt x="12982" y="1964"/>
                  </a:cubicBezTo>
                  <a:cubicBezTo>
                    <a:pt x="12982" y="1964"/>
                    <a:pt x="12982" y="1964"/>
                    <a:pt x="12982" y="1964"/>
                  </a:cubicBezTo>
                  <a:cubicBezTo>
                    <a:pt x="13056" y="1896"/>
                    <a:pt x="13056" y="1896"/>
                    <a:pt x="13056" y="1896"/>
                  </a:cubicBezTo>
                  <a:cubicBezTo>
                    <a:pt x="13056" y="1828"/>
                    <a:pt x="13056" y="1828"/>
                    <a:pt x="13056" y="1828"/>
                  </a:cubicBezTo>
                  <a:cubicBezTo>
                    <a:pt x="13056" y="1828"/>
                    <a:pt x="13056" y="1828"/>
                    <a:pt x="13056" y="1828"/>
                  </a:cubicBezTo>
                  <a:cubicBezTo>
                    <a:pt x="13019" y="1828"/>
                    <a:pt x="13019" y="1828"/>
                    <a:pt x="13019" y="1828"/>
                  </a:cubicBezTo>
                  <a:cubicBezTo>
                    <a:pt x="12945" y="1896"/>
                    <a:pt x="12945" y="1896"/>
                    <a:pt x="12945" y="1896"/>
                  </a:cubicBezTo>
                  <a:cubicBezTo>
                    <a:pt x="12908" y="1828"/>
                    <a:pt x="12908" y="1828"/>
                    <a:pt x="12908" y="1828"/>
                  </a:cubicBezTo>
                  <a:cubicBezTo>
                    <a:pt x="12871" y="1761"/>
                    <a:pt x="12871" y="1761"/>
                    <a:pt x="12871" y="1761"/>
                  </a:cubicBezTo>
                  <a:cubicBezTo>
                    <a:pt x="12834" y="1761"/>
                    <a:pt x="12834" y="1761"/>
                    <a:pt x="12834" y="1761"/>
                  </a:cubicBezTo>
                  <a:cubicBezTo>
                    <a:pt x="12797" y="1761"/>
                    <a:pt x="12797" y="1761"/>
                    <a:pt x="12797" y="1761"/>
                  </a:cubicBezTo>
                  <a:cubicBezTo>
                    <a:pt x="12797" y="1693"/>
                    <a:pt x="12797" y="1693"/>
                    <a:pt x="12797" y="1693"/>
                  </a:cubicBezTo>
                  <a:cubicBezTo>
                    <a:pt x="12760" y="1625"/>
                    <a:pt x="12760" y="1625"/>
                    <a:pt x="12760" y="1625"/>
                  </a:cubicBezTo>
                  <a:cubicBezTo>
                    <a:pt x="12723" y="1625"/>
                    <a:pt x="12723" y="1625"/>
                    <a:pt x="12723" y="1625"/>
                  </a:cubicBezTo>
                  <a:cubicBezTo>
                    <a:pt x="12686" y="1557"/>
                    <a:pt x="12686" y="1557"/>
                    <a:pt x="12686" y="1557"/>
                  </a:cubicBezTo>
                  <a:cubicBezTo>
                    <a:pt x="12686" y="1490"/>
                    <a:pt x="12686" y="1490"/>
                    <a:pt x="12686" y="1490"/>
                  </a:cubicBezTo>
                  <a:cubicBezTo>
                    <a:pt x="12686" y="1422"/>
                    <a:pt x="12686" y="1422"/>
                    <a:pt x="12686" y="1422"/>
                  </a:cubicBezTo>
                  <a:cubicBezTo>
                    <a:pt x="12649" y="1354"/>
                    <a:pt x="12649" y="1354"/>
                    <a:pt x="12649" y="1354"/>
                  </a:cubicBezTo>
                  <a:cubicBezTo>
                    <a:pt x="12612" y="1354"/>
                    <a:pt x="12612" y="1354"/>
                    <a:pt x="12612" y="1354"/>
                  </a:cubicBezTo>
                  <a:cubicBezTo>
                    <a:pt x="12612" y="1354"/>
                    <a:pt x="12612" y="1354"/>
                    <a:pt x="12612" y="1354"/>
                  </a:cubicBezTo>
                  <a:cubicBezTo>
                    <a:pt x="12649" y="1287"/>
                    <a:pt x="12649" y="1287"/>
                    <a:pt x="12649" y="1287"/>
                  </a:cubicBezTo>
                  <a:cubicBezTo>
                    <a:pt x="12649" y="1287"/>
                    <a:pt x="12649" y="1287"/>
                    <a:pt x="12649" y="1287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151"/>
                    <a:pt x="12649" y="1151"/>
                    <a:pt x="12649" y="1151"/>
                  </a:cubicBezTo>
                  <a:cubicBezTo>
                    <a:pt x="12612" y="1151"/>
                    <a:pt x="12612" y="1151"/>
                    <a:pt x="12612" y="1151"/>
                  </a:cubicBezTo>
                  <a:cubicBezTo>
                    <a:pt x="12538" y="1151"/>
                    <a:pt x="12538" y="1151"/>
                    <a:pt x="12538" y="1151"/>
                  </a:cubicBezTo>
                  <a:cubicBezTo>
                    <a:pt x="12501" y="1151"/>
                    <a:pt x="12501" y="1151"/>
                    <a:pt x="12501" y="1151"/>
                  </a:cubicBezTo>
                  <a:cubicBezTo>
                    <a:pt x="12501" y="1083"/>
                    <a:pt x="12501" y="1083"/>
                    <a:pt x="12501" y="1083"/>
                  </a:cubicBezTo>
                  <a:cubicBezTo>
                    <a:pt x="12464" y="1083"/>
                    <a:pt x="12464" y="1083"/>
                    <a:pt x="12464" y="1083"/>
                  </a:cubicBezTo>
                  <a:cubicBezTo>
                    <a:pt x="12427" y="1083"/>
                    <a:pt x="12427" y="1083"/>
                    <a:pt x="12427" y="1083"/>
                  </a:cubicBezTo>
                  <a:cubicBezTo>
                    <a:pt x="12390" y="1083"/>
                    <a:pt x="12390" y="1083"/>
                    <a:pt x="12390" y="1083"/>
                  </a:cubicBezTo>
                  <a:cubicBezTo>
                    <a:pt x="12464" y="1151"/>
                    <a:pt x="12464" y="1151"/>
                    <a:pt x="12464" y="1151"/>
                  </a:cubicBezTo>
                  <a:cubicBezTo>
                    <a:pt x="12501" y="1151"/>
                    <a:pt x="12501" y="1151"/>
                    <a:pt x="12501" y="1151"/>
                  </a:cubicBezTo>
                  <a:cubicBezTo>
                    <a:pt x="12501" y="1219"/>
                    <a:pt x="12501" y="1219"/>
                    <a:pt x="12501" y="1219"/>
                  </a:cubicBezTo>
                  <a:cubicBezTo>
                    <a:pt x="12464" y="1219"/>
                    <a:pt x="12464" y="1219"/>
                    <a:pt x="12464" y="1219"/>
                  </a:cubicBezTo>
                  <a:cubicBezTo>
                    <a:pt x="12464" y="1219"/>
                    <a:pt x="12464" y="1219"/>
                    <a:pt x="12464" y="1219"/>
                  </a:cubicBezTo>
                  <a:cubicBezTo>
                    <a:pt x="12427" y="1219"/>
                    <a:pt x="12427" y="1219"/>
                    <a:pt x="12427" y="1219"/>
                  </a:cubicBezTo>
                  <a:cubicBezTo>
                    <a:pt x="12390" y="1219"/>
                    <a:pt x="12390" y="1219"/>
                    <a:pt x="12390" y="1219"/>
                  </a:cubicBezTo>
                  <a:cubicBezTo>
                    <a:pt x="12427" y="1287"/>
                    <a:pt x="12427" y="1287"/>
                    <a:pt x="12427" y="1287"/>
                  </a:cubicBezTo>
                  <a:cubicBezTo>
                    <a:pt x="12427" y="1354"/>
                    <a:pt x="12427" y="1354"/>
                    <a:pt x="12427" y="1354"/>
                  </a:cubicBezTo>
                  <a:cubicBezTo>
                    <a:pt x="12427" y="1422"/>
                    <a:pt x="12427" y="1422"/>
                    <a:pt x="12427" y="1422"/>
                  </a:cubicBezTo>
                  <a:cubicBezTo>
                    <a:pt x="12501" y="1490"/>
                    <a:pt x="12501" y="1490"/>
                    <a:pt x="12501" y="1490"/>
                  </a:cubicBezTo>
                  <a:cubicBezTo>
                    <a:pt x="12501" y="1557"/>
                    <a:pt x="12501" y="1557"/>
                    <a:pt x="12501" y="1557"/>
                  </a:cubicBezTo>
                  <a:cubicBezTo>
                    <a:pt x="12501" y="1557"/>
                    <a:pt x="12501" y="1557"/>
                    <a:pt x="12501" y="1557"/>
                  </a:cubicBezTo>
                  <a:cubicBezTo>
                    <a:pt x="12464" y="1557"/>
                    <a:pt x="12464" y="1557"/>
                    <a:pt x="12464" y="1557"/>
                  </a:cubicBezTo>
                  <a:cubicBezTo>
                    <a:pt x="12427" y="1490"/>
                    <a:pt x="12427" y="1490"/>
                    <a:pt x="12427" y="1490"/>
                  </a:cubicBezTo>
                  <a:cubicBezTo>
                    <a:pt x="12390" y="1422"/>
                    <a:pt x="12390" y="1422"/>
                    <a:pt x="12390" y="1422"/>
                  </a:cubicBezTo>
                  <a:cubicBezTo>
                    <a:pt x="12353" y="1422"/>
                    <a:pt x="12353" y="1422"/>
                    <a:pt x="12353" y="1422"/>
                  </a:cubicBezTo>
                  <a:cubicBezTo>
                    <a:pt x="12353" y="1422"/>
                    <a:pt x="12353" y="1422"/>
                    <a:pt x="12353" y="1422"/>
                  </a:cubicBezTo>
                  <a:cubicBezTo>
                    <a:pt x="12316" y="1422"/>
                    <a:pt x="12316" y="1422"/>
                    <a:pt x="12316" y="1422"/>
                  </a:cubicBezTo>
                  <a:cubicBezTo>
                    <a:pt x="12316" y="1422"/>
                    <a:pt x="12316" y="1422"/>
                    <a:pt x="12316" y="1422"/>
                  </a:cubicBezTo>
                  <a:cubicBezTo>
                    <a:pt x="12279" y="1422"/>
                    <a:pt x="12279" y="1422"/>
                    <a:pt x="12279" y="1422"/>
                  </a:cubicBezTo>
                  <a:cubicBezTo>
                    <a:pt x="12279" y="1354"/>
                    <a:pt x="12279" y="1354"/>
                    <a:pt x="12279" y="1354"/>
                  </a:cubicBezTo>
                  <a:cubicBezTo>
                    <a:pt x="12279" y="1287"/>
                    <a:pt x="12279" y="1287"/>
                    <a:pt x="12279" y="1287"/>
                  </a:cubicBezTo>
                  <a:cubicBezTo>
                    <a:pt x="12242" y="1287"/>
                    <a:pt x="12242" y="1287"/>
                    <a:pt x="12242" y="1287"/>
                  </a:cubicBezTo>
                  <a:cubicBezTo>
                    <a:pt x="12205" y="1219"/>
                    <a:pt x="12205" y="1219"/>
                    <a:pt x="12205" y="1219"/>
                  </a:cubicBezTo>
                  <a:cubicBezTo>
                    <a:pt x="12168" y="1219"/>
                    <a:pt x="12168" y="1219"/>
                    <a:pt x="12168" y="1219"/>
                  </a:cubicBezTo>
                  <a:cubicBezTo>
                    <a:pt x="12132" y="1219"/>
                    <a:pt x="12132" y="1219"/>
                    <a:pt x="12132" y="1219"/>
                  </a:cubicBezTo>
                  <a:cubicBezTo>
                    <a:pt x="12132" y="1151"/>
                    <a:pt x="12132" y="1151"/>
                    <a:pt x="12132" y="1151"/>
                  </a:cubicBezTo>
                  <a:cubicBezTo>
                    <a:pt x="12095" y="1219"/>
                    <a:pt x="12095" y="1219"/>
                    <a:pt x="12095" y="1219"/>
                  </a:cubicBezTo>
                  <a:cubicBezTo>
                    <a:pt x="12058" y="1219"/>
                    <a:pt x="12058" y="1219"/>
                    <a:pt x="12058" y="1219"/>
                  </a:cubicBezTo>
                  <a:cubicBezTo>
                    <a:pt x="12058" y="1287"/>
                    <a:pt x="12058" y="1287"/>
                    <a:pt x="12058" y="1287"/>
                  </a:cubicBezTo>
                  <a:cubicBezTo>
                    <a:pt x="12058" y="1354"/>
                    <a:pt x="12058" y="1354"/>
                    <a:pt x="12058" y="1354"/>
                  </a:cubicBezTo>
                  <a:cubicBezTo>
                    <a:pt x="12058" y="1422"/>
                    <a:pt x="12058" y="1422"/>
                    <a:pt x="12058" y="1422"/>
                  </a:cubicBezTo>
                  <a:cubicBezTo>
                    <a:pt x="12021" y="1490"/>
                    <a:pt x="12021" y="1490"/>
                    <a:pt x="12021" y="1490"/>
                  </a:cubicBezTo>
                  <a:cubicBezTo>
                    <a:pt x="11984" y="1490"/>
                    <a:pt x="11984" y="1490"/>
                    <a:pt x="11984" y="1490"/>
                  </a:cubicBezTo>
                  <a:cubicBezTo>
                    <a:pt x="11984" y="1557"/>
                    <a:pt x="11984" y="1557"/>
                    <a:pt x="11984" y="1557"/>
                  </a:cubicBezTo>
                  <a:cubicBezTo>
                    <a:pt x="12021" y="1625"/>
                    <a:pt x="12021" y="1625"/>
                    <a:pt x="12021" y="1625"/>
                  </a:cubicBezTo>
                  <a:cubicBezTo>
                    <a:pt x="12058" y="1625"/>
                    <a:pt x="12058" y="1625"/>
                    <a:pt x="12058" y="1625"/>
                  </a:cubicBezTo>
                  <a:cubicBezTo>
                    <a:pt x="12095" y="1693"/>
                    <a:pt x="12095" y="1693"/>
                    <a:pt x="12095" y="1693"/>
                  </a:cubicBezTo>
                  <a:cubicBezTo>
                    <a:pt x="12058" y="1693"/>
                    <a:pt x="12058" y="1693"/>
                    <a:pt x="12058" y="1693"/>
                  </a:cubicBezTo>
                  <a:cubicBezTo>
                    <a:pt x="12058" y="1693"/>
                    <a:pt x="12058" y="1693"/>
                    <a:pt x="12058" y="1693"/>
                  </a:cubicBezTo>
                  <a:cubicBezTo>
                    <a:pt x="12058" y="1761"/>
                    <a:pt x="12058" y="1761"/>
                    <a:pt x="12058" y="1761"/>
                  </a:cubicBezTo>
                  <a:cubicBezTo>
                    <a:pt x="12095" y="1761"/>
                    <a:pt x="12095" y="1761"/>
                    <a:pt x="12095" y="1761"/>
                  </a:cubicBezTo>
                  <a:cubicBezTo>
                    <a:pt x="12095" y="1828"/>
                    <a:pt x="12095" y="1828"/>
                    <a:pt x="12095" y="1828"/>
                  </a:cubicBezTo>
                  <a:cubicBezTo>
                    <a:pt x="12095" y="1828"/>
                    <a:pt x="12095" y="1828"/>
                    <a:pt x="12095" y="1828"/>
                  </a:cubicBezTo>
                  <a:cubicBezTo>
                    <a:pt x="12095" y="1896"/>
                    <a:pt x="12095" y="1896"/>
                    <a:pt x="12095" y="1896"/>
                  </a:cubicBezTo>
                  <a:cubicBezTo>
                    <a:pt x="12132" y="1896"/>
                    <a:pt x="12132" y="1896"/>
                    <a:pt x="12132" y="1896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205" y="1964"/>
                    <a:pt x="12205" y="1964"/>
                    <a:pt x="12205" y="1964"/>
                  </a:cubicBezTo>
                  <a:cubicBezTo>
                    <a:pt x="12205" y="2031"/>
                    <a:pt x="12205" y="2031"/>
                    <a:pt x="12205" y="2031"/>
                  </a:cubicBezTo>
                  <a:cubicBezTo>
                    <a:pt x="12205" y="2031"/>
                    <a:pt x="12205" y="2031"/>
                    <a:pt x="12205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99"/>
                    <a:pt x="12168" y="2099"/>
                    <a:pt x="12168" y="2099"/>
                  </a:cubicBezTo>
                  <a:cubicBezTo>
                    <a:pt x="12279" y="2234"/>
                    <a:pt x="12279" y="2234"/>
                    <a:pt x="12279" y="2234"/>
                  </a:cubicBezTo>
                  <a:cubicBezTo>
                    <a:pt x="12316" y="2234"/>
                    <a:pt x="12316" y="2234"/>
                    <a:pt x="12316" y="2234"/>
                  </a:cubicBezTo>
                  <a:cubicBezTo>
                    <a:pt x="12353" y="2234"/>
                    <a:pt x="12353" y="2234"/>
                    <a:pt x="12353" y="2234"/>
                  </a:cubicBezTo>
                  <a:cubicBezTo>
                    <a:pt x="12390" y="2302"/>
                    <a:pt x="12390" y="2302"/>
                    <a:pt x="12390" y="2302"/>
                  </a:cubicBezTo>
                  <a:cubicBezTo>
                    <a:pt x="12427" y="2302"/>
                    <a:pt x="12427" y="2302"/>
                    <a:pt x="12427" y="2302"/>
                  </a:cubicBezTo>
                  <a:cubicBezTo>
                    <a:pt x="12427" y="2370"/>
                    <a:pt x="12427" y="2370"/>
                    <a:pt x="12427" y="2370"/>
                  </a:cubicBezTo>
                  <a:cubicBezTo>
                    <a:pt x="12464" y="2370"/>
                    <a:pt x="12464" y="2370"/>
                    <a:pt x="12464" y="2370"/>
                  </a:cubicBezTo>
                  <a:cubicBezTo>
                    <a:pt x="12501" y="2370"/>
                    <a:pt x="12501" y="2370"/>
                    <a:pt x="12501" y="2370"/>
                  </a:cubicBezTo>
                  <a:cubicBezTo>
                    <a:pt x="12538" y="2370"/>
                    <a:pt x="12538" y="2370"/>
                    <a:pt x="12538" y="2370"/>
                  </a:cubicBezTo>
                  <a:cubicBezTo>
                    <a:pt x="12612" y="2370"/>
                    <a:pt x="12612" y="2370"/>
                    <a:pt x="12612" y="2370"/>
                  </a:cubicBezTo>
                  <a:cubicBezTo>
                    <a:pt x="12649" y="2438"/>
                    <a:pt x="12649" y="2438"/>
                    <a:pt x="12649" y="2438"/>
                  </a:cubicBezTo>
                  <a:cubicBezTo>
                    <a:pt x="12649" y="2370"/>
                    <a:pt x="12649" y="2370"/>
                    <a:pt x="12649" y="2370"/>
                  </a:cubicBezTo>
                  <a:cubicBezTo>
                    <a:pt x="12686" y="2370"/>
                    <a:pt x="12686" y="2370"/>
                    <a:pt x="12686" y="2370"/>
                  </a:cubicBezTo>
                  <a:cubicBezTo>
                    <a:pt x="12686" y="2302"/>
                    <a:pt x="12686" y="2302"/>
                    <a:pt x="12686" y="2302"/>
                  </a:cubicBezTo>
                  <a:cubicBezTo>
                    <a:pt x="12649" y="2234"/>
                    <a:pt x="12649" y="2234"/>
                    <a:pt x="12649" y="2234"/>
                  </a:cubicBezTo>
                  <a:cubicBezTo>
                    <a:pt x="12649" y="2167"/>
                    <a:pt x="12649" y="2167"/>
                    <a:pt x="12649" y="2167"/>
                  </a:cubicBezTo>
                  <a:close/>
                  <a:moveTo>
                    <a:pt x="12686" y="1151"/>
                  </a:moveTo>
                  <a:cubicBezTo>
                    <a:pt x="12723" y="1151"/>
                    <a:pt x="12723" y="1151"/>
                    <a:pt x="12723" y="1151"/>
                  </a:cubicBezTo>
                  <a:cubicBezTo>
                    <a:pt x="12760" y="1151"/>
                    <a:pt x="12760" y="1151"/>
                    <a:pt x="12760" y="1151"/>
                  </a:cubicBezTo>
                  <a:cubicBezTo>
                    <a:pt x="12797" y="1151"/>
                    <a:pt x="12797" y="1151"/>
                    <a:pt x="12797" y="1151"/>
                  </a:cubicBezTo>
                  <a:cubicBezTo>
                    <a:pt x="12871" y="1219"/>
                    <a:pt x="12871" y="1219"/>
                    <a:pt x="12871" y="1219"/>
                  </a:cubicBezTo>
                  <a:cubicBezTo>
                    <a:pt x="12908" y="1219"/>
                    <a:pt x="12908" y="1219"/>
                    <a:pt x="12908" y="1219"/>
                  </a:cubicBezTo>
                  <a:cubicBezTo>
                    <a:pt x="12945" y="1219"/>
                    <a:pt x="12945" y="1219"/>
                    <a:pt x="12945" y="1219"/>
                  </a:cubicBezTo>
                  <a:cubicBezTo>
                    <a:pt x="13019" y="1219"/>
                    <a:pt x="13019" y="1219"/>
                    <a:pt x="13019" y="1219"/>
                  </a:cubicBezTo>
                  <a:cubicBezTo>
                    <a:pt x="13130" y="1287"/>
                    <a:pt x="13130" y="1287"/>
                    <a:pt x="13130" y="1287"/>
                  </a:cubicBezTo>
                  <a:cubicBezTo>
                    <a:pt x="13130" y="1287"/>
                    <a:pt x="13130" y="1287"/>
                    <a:pt x="13130" y="1287"/>
                  </a:cubicBezTo>
                  <a:cubicBezTo>
                    <a:pt x="13093" y="1287"/>
                    <a:pt x="13093" y="1287"/>
                    <a:pt x="13093" y="1287"/>
                  </a:cubicBezTo>
                  <a:cubicBezTo>
                    <a:pt x="13056" y="1354"/>
                    <a:pt x="13056" y="1354"/>
                    <a:pt x="13056" y="1354"/>
                  </a:cubicBezTo>
                  <a:cubicBezTo>
                    <a:pt x="13056" y="1422"/>
                    <a:pt x="13056" y="1422"/>
                    <a:pt x="13056" y="1422"/>
                  </a:cubicBezTo>
                  <a:cubicBezTo>
                    <a:pt x="13093" y="1490"/>
                    <a:pt x="13093" y="1490"/>
                    <a:pt x="13093" y="1490"/>
                  </a:cubicBezTo>
                  <a:cubicBezTo>
                    <a:pt x="13130" y="1490"/>
                    <a:pt x="13130" y="1490"/>
                    <a:pt x="13130" y="1490"/>
                  </a:cubicBezTo>
                  <a:cubicBezTo>
                    <a:pt x="13130" y="1557"/>
                    <a:pt x="13130" y="1557"/>
                    <a:pt x="13130" y="1557"/>
                  </a:cubicBezTo>
                  <a:cubicBezTo>
                    <a:pt x="13130" y="1557"/>
                    <a:pt x="13130" y="1557"/>
                    <a:pt x="13130" y="1557"/>
                  </a:cubicBezTo>
                  <a:cubicBezTo>
                    <a:pt x="13130" y="1625"/>
                    <a:pt x="13130" y="1625"/>
                    <a:pt x="13130" y="1625"/>
                  </a:cubicBezTo>
                  <a:cubicBezTo>
                    <a:pt x="13130" y="1693"/>
                    <a:pt x="13130" y="1693"/>
                    <a:pt x="13130" y="1693"/>
                  </a:cubicBezTo>
                  <a:cubicBezTo>
                    <a:pt x="13093" y="1761"/>
                    <a:pt x="13093" y="1761"/>
                    <a:pt x="13093" y="1761"/>
                  </a:cubicBezTo>
                  <a:cubicBezTo>
                    <a:pt x="13056" y="1761"/>
                    <a:pt x="13056" y="1761"/>
                    <a:pt x="13056" y="1761"/>
                  </a:cubicBezTo>
                  <a:cubicBezTo>
                    <a:pt x="13056" y="1761"/>
                    <a:pt x="13056" y="1761"/>
                    <a:pt x="13056" y="1761"/>
                  </a:cubicBezTo>
                  <a:cubicBezTo>
                    <a:pt x="13019" y="1761"/>
                    <a:pt x="13019" y="1761"/>
                    <a:pt x="13019" y="1761"/>
                  </a:cubicBezTo>
                  <a:cubicBezTo>
                    <a:pt x="12982" y="1761"/>
                    <a:pt x="12982" y="1761"/>
                    <a:pt x="12982" y="1761"/>
                  </a:cubicBezTo>
                  <a:cubicBezTo>
                    <a:pt x="12945" y="1828"/>
                    <a:pt x="12945" y="1828"/>
                    <a:pt x="12945" y="1828"/>
                  </a:cubicBezTo>
                  <a:cubicBezTo>
                    <a:pt x="12871" y="1761"/>
                    <a:pt x="12871" y="1761"/>
                    <a:pt x="12871" y="1761"/>
                  </a:cubicBezTo>
                  <a:cubicBezTo>
                    <a:pt x="12834" y="1693"/>
                    <a:pt x="12834" y="1693"/>
                    <a:pt x="12834" y="1693"/>
                  </a:cubicBezTo>
                  <a:cubicBezTo>
                    <a:pt x="12760" y="1557"/>
                    <a:pt x="12760" y="1557"/>
                    <a:pt x="12760" y="1557"/>
                  </a:cubicBezTo>
                  <a:cubicBezTo>
                    <a:pt x="12760" y="1490"/>
                    <a:pt x="12760" y="1490"/>
                    <a:pt x="12760" y="1490"/>
                  </a:cubicBezTo>
                  <a:cubicBezTo>
                    <a:pt x="12760" y="1422"/>
                    <a:pt x="12760" y="1422"/>
                    <a:pt x="12760" y="1422"/>
                  </a:cubicBezTo>
                  <a:cubicBezTo>
                    <a:pt x="12760" y="1422"/>
                    <a:pt x="12760" y="1422"/>
                    <a:pt x="12760" y="1422"/>
                  </a:cubicBezTo>
                  <a:cubicBezTo>
                    <a:pt x="12797" y="1354"/>
                    <a:pt x="12797" y="1354"/>
                    <a:pt x="12797" y="1354"/>
                  </a:cubicBezTo>
                  <a:cubicBezTo>
                    <a:pt x="12760" y="1354"/>
                    <a:pt x="12760" y="1354"/>
                    <a:pt x="12760" y="1354"/>
                  </a:cubicBezTo>
                  <a:cubicBezTo>
                    <a:pt x="12760" y="1287"/>
                    <a:pt x="12760" y="1287"/>
                    <a:pt x="12760" y="1287"/>
                  </a:cubicBezTo>
                  <a:cubicBezTo>
                    <a:pt x="12723" y="1287"/>
                    <a:pt x="12723" y="1287"/>
                    <a:pt x="12723" y="1287"/>
                  </a:cubicBezTo>
                  <a:cubicBezTo>
                    <a:pt x="12723" y="1219"/>
                    <a:pt x="12723" y="1219"/>
                    <a:pt x="12723" y="1219"/>
                  </a:cubicBezTo>
                  <a:cubicBezTo>
                    <a:pt x="12686" y="1219"/>
                    <a:pt x="12686" y="1219"/>
                    <a:pt x="12686" y="1219"/>
                  </a:cubicBezTo>
                  <a:cubicBezTo>
                    <a:pt x="12686" y="1151"/>
                    <a:pt x="12686" y="1151"/>
                    <a:pt x="12686" y="1151"/>
                  </a:cubicBezTo>
                  <a:close/>
                  <a:moveTo>
                    <a:pt x="7212" y="2573"/>
                  </a:moveTo>
                  <a:cubicBezTo>
                    <a:pt x="7212" y="2573"/>
                    <a:pt x="7249" y="2505"/>
                    <a:pt x="7249" y="2505"/>
                  </a:cubicBezTo>
                  <a:cubicBezTo>
                    <a:pt x="7286" y="2438"/>
                    <a:pt x="7286" y="2438"/>
                    <a:pt x="7286" y="2438"/>
                  </a:cubicBezTo>
                  <a:cubicBezTo>
                    <a:pt x="7323" y="2370"/>
                    <a:pt x="7323" y="2370"/>
                    <a:pt x="7323" y="2370"/>
                  </a:cubicBezTo>
                  <a:cubicBezTo>
                    <a:pt x="7360" y="2370"/>
                    <a:pt x="7360" y="2370"/>
                    <a:pt x="7360" y="2370"/>
                  </a:cubicBezTo>
                  <a:cubicBezTo>
                    <a:pt x="7323" y="2302"/>
                    <a:pt x="7323" y="2302"/>
                    <a:pt x="7323" y="2302"/>
                  </a:cubicBezTo>
                  <a:cubicBezTo>
                    <a:pt x="7360" y="2234"/>
                    <a:pt x="7360" y="2234"/>
                    <a:pt x="7360" y="2234"/>
                  </a:cubicBezTo>
                  <a:cubicBezTo>
                    <a:pt x="7397" y="2167"/>
                    <a:pt x="7397" y="2167"/>
                    <a:pt x="7397" y="2167"/>
                  </a:cubicBezTo>
                  <a:cubicBezTo>
                    <a:pt x="7434" y="2167"/>
                    <a:pt x="7434" y="2167"/>
                    <a:pt x="7434" y="2167"/>
                  </a:cubicBezTo>
                  <a:cubicBezTo>
                    <a:pt x="7471" y="2234"/>
                    <a:pt x="7471" y="2234"/>
                    <a:pt x="7471" y="2234"/>
                  </a:cubicBezTo>
                  <a:cubicBezTo>
                    <a:pt x="7471" y="2167"/>
                    <a:pt x="7471" y="2167"/>
                    <a:pt x="7471" y="2167"/>
                  </a:cubicBezTo>
                  <a:cubicBezTo>
                    <a:pt x="7508" y="2167"/>
                    <a:pt x="7508" y="2167"/>
                    <a:pt x="7508" y="2167"/>
                  </a:cubicBezTo>
                  <a:cubicBezTo>
                    <a:pt x="7508" y="2099"/>
                    <a:pt x="7508" y="2099"/>
                    <a:pt x="7508" y="2099"/>
                  </a:cubicBezTo>
                  <a:cubicBezTo>
                    <a:pt x="7545" y="2099"/>
                    <a:pt x="7545" y="2099"/>
                    <a:pt x="7545" y="2099"/>
                  </a:cubicBezTo>
                  <a:cubicBezTo>
                    <a:pt x="7619" y="2031"/>
                    <a:pt x="7619" y="2031"/>
                    <a:pt x="7619" y="2031"/>
                  </a:cubicBezTo>
                  <a:cubicBezTo>
                    <a:pt x="7619" y="1964"/>
                    <a:pt x="7619" y="1964"/>
                    <a:pt x="7619" y="1964"/>
                  </a:cubicBezTo>
                  <a:cubicBezTo>
                    <a:pt x="7619" y="1964"/>
                    <a:pt x="7619" y="1964"/>
                    <a:pt x="7619" y="1964"/>
                  </a:cubicBezTo>
                  <a:cubicBezTo>
                    <a:pt x="7656" y="1828"/>
                    <a:pt x="7656" y="1828"/>
                    <a:pt x="7656" y="1828"/>
                  </a:cubicBezTo>
                  <a:cubicBezTo>
                    <a:pt x="7656" y="1761"/>
                    <a:pt x="7656" y="1761"/>
                    <a:pt x="7656" y="1761"/>
                  </a:cubicBezTo>
                  <a:cubicBezTo>
                    <a:pt x="7619" y="1693"/>
                    <a:pt x="7619" y="1693"/>
                    <a:pt x="7619" y="1693"/>
                  </a:cubicBezTo>
                  <a:cubicBezTo>
                    <a:pt x="7582" y="1625"/>
                    <a:pt x="7582" y="1625"/>
                    <a:pt x="7582" y="1625"/>
                  </a:cubicBezTo>
                  <a:cubicBezTo>
                    <a:pt x="7582" y="1557"/>
                    <a:pt x="7582" y="1557"/>
                    <a:pt x="7582" y="1557"/>
                  </a:cubicBezTo>
                  <a:cubicBezTo>
                    <a:pt x="7545" y="1557"/>
                    <a:pt x="7545" y="1557"/>
                    <a:pt x="7545" y="1557"/>
                  </a:cubicBezTo>
                  <a:cubicBezTo>
                    <a:pt x="7508" y="1490"/>
                    <a:pt x="7508" y="1490"/>
                    <a:pt x="7508" y="1490"/>
                  </a:cubicBezTo>
                  <a:cubicBezTo>
                    <a:pt x="7508" y="1557"/>
                    <a:pt x="7508" y="1557"/>
                    <a:pt x="7508" y="1557"/>
                  </a:cubicBezTo>
                  <a:cubicBezTo>
                    <a:pt x="7471" y="1490"/>
                    <a:pt x="7471" y="1490"/>
                    <a:pt x="7471" y="1490"/>
                  </a:cubicBezTo>
                  <a:cubicBezTo>
                    <a:pt x="7434" y="1490"/>
                    <a:pt x="7434" y="1490"/>
                    <a:pt x="7434" y="1490"/>
                  </a:cubicBezTo>
                  <a:cubicBezTo>
                    <a:pt x="7397" y="1422"/>
                    <a:pt x="7397" y="1422"/>
                    <a:pt x="7397" y="1422"/>
                  </a:cubicBezTo>
                  <a:cubicBezTo>
                    <a:pt x="7360" y="1422"/>
                    <a:pt x="7360" y="1422"/>
                    <a:pt x="7360" y="1422"/>
                  </a:cubicBezTo>
                  <a:cubicBezTo>
                    <a:pt x="7360" y="1422"/>
                    <a:pt x="7360" y="1422"/>
                    <a:pt x="7360" y="1422"/>
                  </a:cubicBezTo>
                  <a:cubicBezTo>
                    <a:pt x="7323" y="1422"/>
                    <a:pt x="7323" y="1422"/>
                    <a:pt x="7323" y="1422"/>
                  </a:cubicBezTo>
                  <a:cubicBezTo>
                    <a:pt x="7323" y="1354"/>
                    <a:pt x="7323" y="1354"/>
                    <a:pt x="7323" y="1354"/>
                  </a:cubicBezTo>
                  <a:cubicBezTo>
                    <a:pt x="7323" y="1354"/>
                    <a:pt x="7323" y="1354"/>
                    <a:pt x="7323" y="1354"/>
                  </a:cubicBezTo>
                  <a:cubicBezTo>
                    <a:pt x="7286" y="1354"/>
                    <a:pt x="7286" y="1354"/>
                    <a:pt x="7286" y="1354"/>
                  </a:cubicBezTo>
                  <a:cubicBezTo>
                    <a:pt x="7286" y="1354"/>
                    <a:pt x="7286" y="1354"/>
                    <a:pt x="7286" y="1354"/>
                  </a:cubicBezTo>
                  <a:cubicBezTo>
                    <a:pt x="7249" y="1354"/>
                    <a:pt x="7249" y="1354"/>
                    <a:pt x="7249" y="1354"/>
                  </a:cubicBezTo>
                  <a:cubicBezTo>
                    <a:pt x="7212" y="1287"/>
                    <a:pt x="7212" y="1287"/>
                    <a:pt x="7212" y="1287"/>
                  </a:cubicBezTo>
                  <a:cubicBezTo>
                    <a:pt x="7212" y="1287"/>
                    <a:pt x="7212" y="1287"/>
                    <a:pt x="7212" y="1287"/>
                  </a:cubicBezTo>
                  <a:cubicBezTo>
                    <a:pt x="7212" y="1354"/>
                    <a:pt x="7212" y="1354"/>
                    <a:pt x="7212" y="1354"/>
                  </a:cubicBezTo>
                  <a:cubicBezTo>
                    <a:pt x="7249" y="1354"/>
                    <a:pt x="7249" y="1354"/>
                    <a:pt x="7249" y="1354"/>
                  </a:cubicBezTo>
                  <a:cubicBezTo>
                    <a:pt x="7249" y="1422"/>
                    <a:pt x="7249" y="1422"/>
                    <a:pt x="7249" y="1422"/>
                  </a:cubicBezTo>
                  <a:cubicBezTo>
                    <a:pt x="7212" y="1422"/>
                    <a:pt x="7212" y="1422"/>
                    <a:pt x="7212" y="1422"/>
                  </a:cubicBezTo>
                  <a:cubicBezTo>
                    <a:pt x="7212" y="1490"/>
                    <a:pt x="7212" y="1490"/>
                    <a:pt x="7212" y="1490"/>
                  </a:cubicBezTo>
                  <a:cubicBezTo>
                    <a:pt x="7212" y="1490"/>
                    <a:pt x="7212" y="1490"/>
                    <a:pt x="7212" y="1490"/>
                  </a:cubicBezTo>
                  <a:cubicBezTo>
                    <a:pt x="7175" y="1422"/>
                    <a:pt x="7175" y="1422"/>
                    <a:pt x="7175" y="1422"/>
                  </a:cubicBezTo>
                  <a:cubicBezTo>
                    <a:pt x="7175" y="1287"/>
                    <a:pt x="7175" y="1287"/>
                    <a:pt x="7175" y="1287"/>
                  </a:cubicBezTo>
                  <a:cubicBezTo>
                    <a:pt x="7138" y="1219"/>
                    <a:pt x="7138" y="1219"/>
                    <a:pt x="7138" y="1219"/>
                  </a:cubicBezTo>
                  <a:cubicBezTo>
                    <a:pt x="7101" y="1219"/>
                    <a:pt x="7101" y="1219"/>
                    <a:pt x="7101" y="1219"/>
                  </a:cubicBezTo>
                  <a:cubicBezTo>
                    <a:pt x="7064" y="1219"/>
                    <a:pt x="7064" y="1219"/>
                    <a:pt x="7064" y="1219"/>
                  </a:cubicBezTo>
                  <a:cubicBezTo>
                    <a:pt x="7064" y="1219"/>
                    <a:pt x="7064" y="1219"/>
                    <a:pt x="7064" y="1219"/>
                  </a:cubicBezTo>
                  <a:cubicBezTo>
                    <a:pt x="7027" y="1219"/>
                    <a:pt x="7027" y="1219"/>
                    <a:pt x="7027" y="1219"/>
                  </a:cubicBezTo>
                  <a:cubicBezTo>
                    <a:pt x="7027" y="1287"/>
                    <a:pt x="7027" y="1287"/>
                    <a:pt x="7027" y="1287"/>
                  </a:cubicBezTo>
                  <a:cubicBezTo>
                    <a:pt x="7064" y="1354"/>
                    <a:pt x="7064" y="1354"/>
                    <a:pt x="7064" y="1354"/>
                  </a:cubicBezTo>
                  <a:cubicBezTo>
                    <a:pt x="7101" y="1354"/>
                    <a:pt x="7101" y="1354"/>
                    <a:pt x="7101" y="1354"/>
                  </a:cubicBezTo>
                  <a:cubicBezTo>
                    <a:pt x="7064" y="1422"/>
                    <a:pt x="7064" y="1422"/>
                    <a:pt x="7064" y="1422"/>
                  </a:cubicBezTo>
                  <a:cubicBezTo>
                    <a:pt x="7064" y="1422"/>
                    <a:pt x="7064" y="1422"/>
                    <a:pt x="7064" y="1422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6990" y="1354"/>
                    <a:pt x="6990" y="1354"/>
                    <a:pt x="6990" y="1354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7027" y="1422"/>
                    <a:pt x="7027" y="1422"/>
                    <a:pt x="7027" y="1422"/>
                  </a:cubicBezTo>
                  <a:cubicBezTo>
                    <a:pt x="7027" y="1422"/>
                    <a:pt x="7027" y="1422"/>
                    <a:pt x="7027" y="1422"/>
                  </a:cubicBezTo>
                  <a:cubicBezTo>
                    <a:pt x="7027" y="1490"/>
                    <a:pt x="7027" y="1490"/>
                    <a:pt x="7027" y="1490"/>
                  </a:cubicBezTo>
                  <a:cubicBezTo>
                    <a:pt x="7027" y="1490"/>
                    <a:pt x="7027" y="1490"/>
                    <a:pt x="7027" y="1490"/>
                  </a:cubicBezTo>
                  <a:cubicBezTo>
                    <a:pt x="7064" y="1557"/>
                    <a:pt x="7064" y="1557"/>
                    <a:pt x="7064" y="1557"/>
                  </a:cubicBezTo>
                  <a:cubicBezTo>
                    <a:pt x="7064" y="1557"/>
                    <a:pt x="7064" y="1557"/>
                    <a:pt x="7064" y="1557"/>
                  </a:cubicBezTo>
                  <a:cubicBezTo>
                    <a:pt x="7064" y="1625"/>
                    <a:pt x="7064" y="1625"/>
                    <a:pt x="7064" y="1625"/>
                  </a:cubicBezTo>
                  <a:cubicBezTo>
                    <a:pt x="7101" y="1761"/>
                    <a:pt x="7101" y="1761"/>
                    <a:pt x="7101" y="1761"/>
                  </a:cubicBezTo>
                  <a:cubicBezTo>
                    <a:pt x="7138" y="1761"/>
                    <a:pt x="7138" y="1761"/>
                    <a:pt x="7138" y="1761"/>
                  </a:cubicBezTo>
                  <a:cubicBezTo>
                    <a:pt x="7138" y="1761"/>
                    <a:pt x="7138" y="1761"/>
                    <a:pt x="7138" y="1761"/>
                  </a:cubicBezTo>
                  <a:cubicBezTo>
                    <a:pt x="7138" y="1828"/>
                    <a:pt x="7138" y="1828"/>
                    <a:pt x="7138" y="1828"/>
                  </a:cubicBezTo>
                  <a:cubicBezTo>
                    <a:pt x="7101" y="1828"/>
                    <a:pt x="7101" y="1828"/>
                    <a:pt x="7101" y="1828"/>
                  </a:cubicBezTo>
                  <a:cubicBezTo>
                    <a:pt x="7101" y="1896"/>
                    <a:pt x="7101" y="1896"/>
                    <a:pt x="7101" y="1896"/>
                  </a:cubicBezTo>
                  <a:cubicBezTo>
                    <a:pt x="7101" y="2031"/>
                    <a:pt x="7101" y="2031"/>
                    <a:pt x="7101" y="2031"/>
                  </a:cubicBezTo>
                  <a:cubicBezTo>
                    <a:pt x="7138" y="2099"/>
                    <a:pt x="7138" y="2099"/>
                    <a:pt x="7138" y="2099"/>
                  </a:cubicBezTo>
                  <a:cubicBezTo>
                    <a:pt x="7138" y="2167"/>
                    <a:pt x="7138" y="2167"/>
                    <a:pt x="7138" y="2167"/>
                  </a:cubicBezTo>
                  <a:cubicBezTo>
                    <a:pt x="7138" y="2167"/>
                    <a:pt x="7138" y="2167"/>
                    <a:pt x="7138" y="2167"/>
                  </a:cubicBezTo>
                  <a:cubicBezTo>
                    <a:pt x="7138" y="2234"/>
                    <a:pt x="7138" y="2234"/>
                    <a:pt x="7138" y="2234"/>
                  </a:cubicBezTo>
                  <a:cubicBezTo>
                    <a:pt x="7138" y="2234"/>
                    <a:pt x="7138" y="2234"/>
                    <a:pt x="7138" y="2234"/>
                  </a:cubicBezTo>
                  <a:cubicBezTo>
                    <a:pt x="7138" y="2302"/>
                    <a:pt x="7138" y="2302"/>
                    <a:pt x="7138" y="2302"/>
                  </a:cubicBezTo>
                  <a:cubicBezTo>
                    <a:pt x="7175" y="2438"/>
                    <a:pt x="7175" y="2438"/>
                    <a:pt x="7175" y="2438"/>
                  </a:cubicBezTo>
                  <a:cubicBezTo>
                    <a:pt x="7212" y="2438"/>
                    <a:pt x="7212" y="2438"/>
                    <a:pt x="7212" y="2438"/>
                  </a:cubicBezTo>
                  <a:cubicBezTo>
                    <a:pt x="7212" y="2505"/>
                    <a:pt x="7212" y="2505"/>
                    <a:pt x="7212" y="2505"/>
                  </a:cubicBezTo>
                  <a:cubicBezTo>
                    <a:pt x="7212" y="2573"/>
                    <a:pt x="7212" y="2573"/>
                    <a:pt x="7212" y="2573"/>
                  </a:cubicBezTo>
                  <a:close/>
                  <a:moveTo>
                    <a:pt x="7841" y="1964"/>
                  </a:move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28"/>
                    <a:pt x="7878" y="1828"/>
                    <a:pt x="7878" y="1828"/>
                  </a:cubicBezTo>
                  <a:cubicBezTo>
                    <a:pt x="7915" y="1828"/>
                    <a:pt x="7915" y="1828"/>
                    <a:pt x="7915" y="1828"/>
                  </a:cubicBezTo>
                  <a:cubicBezTo>
                    <a:pt x="7878" y="1761"/>
                    <a:pt x="7878" y="1761"/>
                    <a:pt x="7878" y="1761"/>
                  </a:cubicBezTo>
                  <a:cubicBezTo>
                    <a:pt x="7878" y="1828"/>
                    <a:pt x="7878" y="1828"/>
                    <a:pt x="7878" y="1828"/>
                  </a:cubicBezTo>
                  <a:cubicBezTo>
                    <a:pt x="7841" y="1828"/>
                    <a:pt x="7841" y="1828"/>
                    <a:pt x="7841" y="1828"/>
                  </a:cubicBezTo>
                  <a:cubicBezTo>
                    <a:pt x="7841" y="1896"/>
                    <a:pt x="7841" y="1896"/>
                    <a:pt x="7841" y="1896"/>
                  </a:cubicBezTo>
                  <a:cubicBezTo>
                    <a:pt x="7841" y="1896"/>
                    <a:pt x="7841" y="1896"/>
                    <a:pt x="7841" y="1896"/>
                  </a:cubicBezTo>
                  <a:cubicBezTo>
                    <a:pt x="7804" y="1964"/>
                    <a:pt x="7804" y="1964"/>
                    <a:pt x="7804" y="1964"/>
                  </a:cubicBezTo>
                  <a:cubicBezTo>
                    <a:pt x="7841" y="1964"/>
                    <a:pt x="7841" y="1964"/>
                    <a:pt x="7841" y="1964"/>
                  </a:cubicBezTo>
                  <a:cubicBezTo>
                    <a:pt x="7841" y="1964"/>
                    <a:pt x="7841" y="1964"/>
                    <a:pt x="7841" y="1964"/>
                  </a:cubicBezTo>
                  <a:close/>
                  <a:moveTo>
                    <a:pt x="7878" y="1964"/>
                  </a:moveTo>
                  <a:cubicBezTo>
                    <a:pt x="7915" y="1896"/>
                    <a:pt x="7915" y="1896"/>
                    <a:pt x="7915" y="1896"/>
                  </a:cubicBezTo>
                  <a:cubicBezTo>
                    <a:pt x="7952" y="1896"/>
                    <a:pt x="7952" y="1896"/>
                    <a:pt x="7952" y="1896"/>
                  </a:cubicBezTo>
                  <a:cubicBezTo>
                    <a:pt x="7989" y="1896"/>
                    <a:pt x="7989" y="1896"/>
                    <a:pt x="7989" y="1896"/>
                  </a:cubicBezTo>
                  <a:cubicBezTo>
                    <a:pt x="7989" y="1896"/>
                    <a:pt x="7989" y="1896"/>
                    <a:pt x="7989" y="1896"/>
                  </a:cubicBezTo>
                  <a:cubicBezTo>
                    <a:pt x="8026" y="1828"/>
                    <a:pt x="8026" y="1828"/>
                    <a:pt x="8026" y="1828"/>
                  </a:cubicBezTo>
                  <a:cubicBezTo>
                    <a:pt x="8026" y="1828"/>
                    <a:pt x="8026" y="1828"/>
                    <a:pt x="8026" y="1828"/>
                  </a:cubicBezTo>
                  <a:cubicBezTo>
                    <a:pt x="8063" y="1896"/>
                    <a:pt x="8063" y="1896"/>
                    <a:pt x="8063" y="1896"/>
                  </a:cubicBezTo>
                  <a:cubicBezTo>
                    <a:pt x="8026" y="1964"/>
                    <a:pt x="8026" y="1964"/>
                    <a:pt x="8026" y="1964"/>
                  </a:cubicBezTo>
                  <a:cubicBezTo>
                    <a:pt x="7989" y="1964"/>
                    <a:pt x="7989" y="1964"/>
                    <a:pt x="7989" y="1964"/>
                  </a:cubicBezTo>
                  <a:cubicBezTo>
                    <a:pt x="7989" y="1964"/>
                    <a:pt x="7989" y="1964"/>
                    <a:pt x="7989" y="1964"/>
                  </a:cubicBezTo>
                  <a:cubicBezTo>
                    <a:pt x="7952" y="1964"/>
                    <a:pt x="7952" y="1964"/>
                    <a:pt x="7952" y="1964"/>
                  </a:cubicBezTo>
                  <a:cubicBezTo>
                    <a:pt x="7878" y="1964"/>
                    <a:pt x="7878" y="1964"/>
                    <a:pt x="7878" y="1964"/>
                  </a:cubicBezTo>
                  <a:cubicBezTo>
                    <a:pt x="7878" y="1964"/>
                    <a:pt x="7878" y="1964"/>
                    <a:pt x="7878" y="1964"/>
                  </a:cubicBezTo>
                  <a:close/>
                  <a:moveTo>
                    <a:pt x="8211" y="2438"/>
                  </a:moveTo>
                  <a:cubicBezTo>
                    <a:pt x="8211" y="2505"/>
                    <a:pt x="8211" y="2505"/>
                    <a:pt x="8211" y="2505"/>
                  </a:cubicBezTo>
                  <a:cubicBezTo>
                    <a:pt x="8248" y="2573"/>
                    <a:pt x="8248" y="2573"/>
                    <a:pt x="8248" y="2573"/>
                  </a:cubicBezTo>
                  <a:cubicBezTo>
                    <a:pt x="8248" y="2573"/>
                    <a:pt x="8248" y="2573"/>
                    <a:pt x="8248" y="2573"/>
                  </a:cubicBezTo>
                  <a:cubicBezTo>
                    <a:pt x="8248" y="2641"/>
                    <a:pt x="8248" y="2641"/>
                    <a:pt x="8248" y="2641"/>
                  </a:cubicBezTo>
                  <a:cubicBezTo>
                    <a:pt x="8285" y="2573"/>
                    <a:pt x="8285" y="2573"/>
                    <a:pt x="8285" y="2573"/>
                  </a:cubicBezTo>
                  <a:cubicBezTo>
                    <a:pt x="8285" y="2505"/>
                    <a:pt x="8285" y="2505"/>
                    <a:pt x="8285" y="2505"/>
                  </a:cubicBezTo>
                  <a:cubicBezTo>
                    <a:pt x="8285" y="2438"/>
                    <a:pt x="8285" y="2438"/>
                    <a:pt x="8285" y="2438"/>
                  </a:cubicBezTo>
                  <a:cubicBezTo>
                    <a:pt x="8248" y="2438"/>
                    <a:pt x="8248" y="2438"/>
                    <a:pt x="8248" y="2438"/>
                  </a:cubicBezTo>
                  <a:cubicBezTo>
                    <a:pt x="8211" y="2438"/>
                    <a:pt x="8211" y="2438"/>
                    <a:pt x="8211" y="2438"/>
                  </a:cubicBezTo>
                  <a:close/>
                  <a:moveTo>
                    <a:pt x="11281" y="4130"/>
                  </a:moveTo>
                  <a:cubicBezTo>
                    <a:pt x="11281" y="4063"/>
                    <a:pt x="11281" y="4063"/>
                    <a:pt x="11281" y="4063"/>
                  </a:cubicBezTo>
                  <a:cubicBezTo>
                    <a:pt x="11318" y="3995"/>
                    <a:pt x="11318" y="3995"/>
                    <a:pt x="11318" y="3995"/>
                  </a:cubicBezTo>
                  <a:cubicBezTo>
                    <a:pt x="11318" y="3995"/>
                    <a:pt x="11318" y="3995"/>
                    <a:pt x="11318" y="3995"/>
                  </a:cubicBezTo>
                  <a:cubicBezTo>
                    <a:pt x="11244" y="3995"/>
                    <a:pt x="11244" y="3995"/>
                    <a:pt x="11244" y="3995"/>
                  </a:cubicBezTo>
                  <a:cubicBezTo>
                    <a:pt x="11244" y="4063"/>
                    <a:pt x="11244" y="4063"/>
                    <a:pt x="11244" y="4063"/>
                  </a:cubicBezTo>
                  <a:cubicBezTo>
                    <a:pt x="11244" y="4063"/>
                    <a:pt x="11244" y="4063"/>
                    <a:pt x="11244" y="4063"/>
                  </a:cubicBezTo>
                  <a:cubicBezTo>
                    <a:pt x="11281" y="4063"/>
                    <a:pt x="11281" y="4063"/>
                    <a:pt x="11281" y="4063"/>
                  </a:cubicBezTo>
                  <a:cubicBezTo>
                    <a:pt x="11281" y="4130"/>
                    <a:pt x="11281" y="4130"/>
                    <a:pt x="11281" y="4130"/>
                  </a:cubicBezTo>
                  <a:close/>
                  <a:moveTo>
                    <a:pt x="10874" y="4875"/>
                  </a:moveTo>
                  <a:cubicBezTo>
                    <a:pt x="10911" y="4875"/>
                    <a:pt x="10911" y="4875"/>
                    <a:pt x="10911" y="4875"/>
                  </a:cubicBezTo>
                  <a:cubicBezTo>
                    <a:pt x="10911" y="4808"/>
                    <a:pt x="10911" y="4808"/>
                    <a:pt x="10911" y="4808"/>
                  </a:cubicBezTo>
                  <a:cubicBezTo>
                    <a:pt x="10948" y="4875"/>
                    <a:pt x="10948" y="4875"/>
                    <a:pt x="10948" y="4875"/>
                  </a:cubicBezTo>
                  <a:cubicBezTo>
                    <a:pt x="10948" y="4808"/>
                    <a:pt x="10948" y="4808"/>
                    <a:pt x="10948" y="4808"/>
                  </a:cubicBezTo>
                  <a:cubicBezTo>
                    <a:pt x="10911" y="4808"/>
                    <a:pt x="10911" y="4808"/>
                    <a:pt x="10911" y="4808"/>
                  </a:cubicBezTo>
                  <a:cubicBezTo>
                    <a:pt x="10874" y="4740"/>
                    <a:pt x="10874" y="4740"/>
                    <a:pt x="10874" y="4740"/>
                  </a:cubicBezTo>
                  <a:cubicBezTo>
                    <a:pt x="10874" y="4740"/>
                    <a:pt x="10874" y="4740"/>
                    <a:pt x="10874" y="4740"/>
                  </a:cubicBezTo>
                  <a:cubicBezTo>
                    <a:pt x="10837" y="4740"/>
                    <a:pt x="10837" y="4740"/>
                    <a:pt x="10837" y="4740"/>
                  </a:cubicBezTo>
                  <a:cubicBezTo>
                    <a:pt x="10837" y="4808"/>
                    <a:pt x="10837" y="4808"/>
                    <a:pt x="10837" y="4808"/>
                  </a:cubicBezTo>
                  <a:cubicBezTo>
                    <a:pt x="10874" y="4808"/>
                    <a:pt x="10874" y="4808"/>
                    <a:pt x="10874" y="4808"/>
                  </a:cubicBezTo>
                  <a:cubicBezTo>
                    <a:pt x="10874" y="4808"/>
                    <a:pt x="10874" y="4875"/>
                    <a:pt x="10874" y="4875"/>
                  </a:cubicBezTo>
                  <a:close/>
                  <a:moveTo>
                    <a:pt x="9727" y="4537"/>
                  </a:moveTo>
                  <a:cubicBezTo>
                    <a:pt x="9764" y="4537"/>
                    <a:pt x="9764" y="4537"/>
                    <a:pt x="9764" y="4537"/>
                  </a:cubicBezTo>
                  <a:cubicBezTo>
                    <a:pt x="9801" y="4537"/>
                    <a:pt x="9801" y="4537"/>
                    <a:pt x="9801" y="4537"/>
                  </a:cubicBezTo>
                  <a:cubicBezTo>
                    <a:pt x="9801" y="4537"/>
                    <a:pt x="9801" y="4537"/>
                    <a:pt x="9801" y="4537"/>
                  </a:cubicBezTo>
                  <a:cubicBezTo>
                    <a:pt x="9801" y="4469"/>
                    <a:pt x="9801" y="4469"/>
                    <a:pt x="9801" y="4469"/>
                  </a:cubicBezTo>
                  <a:cubicBezTo>
                    <a:pt x="9838" y="4469"/>
                    <a:pt x="9838" y="4469"/>
                    <a:pt x="9838" y="4469"/>
                  </a:cubicBezTo>
                  <a:cubicBezTo>
                    <a:pt x="9838" y="4401"/>
                    <a:pt x="9838" y="4401"/>
                    <a:pt x="9838" y="4401"/>
                  </a:cubicBezTo>
                  <a:cubicBezTo>
                    <a:pt x="9801" y="4401"/>
                    <a:pt x="9801" y="4401"/>
                    <a:pt x="9801" y="4401"/>
                  </a:cubicBezTo>
                  <a:cubicBezTo>
                    <a:pt x="9801" y="4334"/>
                    <a:pt x="9801" y="4334"/>
                    <a:pt x="9801" y="4334"/>
                  </a:cubicBezTo>
                  <a:cubicBezTo>
                    <a:pt x="9801" y="4266"/>
                    <a:pt x="9801" y="4266"/>
                    <a:pt x="9801" y="4266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690" y="4198"/>
                    <a:pt x="9690" y="4198"/>
                    <a:pt x="9690" y="4198"/>
                  </a:cubicBezTo>
                  <a:cubicBezTo>
                    <a:pt x="9653" y="4266"/>
                    <a:pt x="9653" y="4266"/>
                    <a:pt x="9653" y="4266"/>
                  </a:cubicBezTo>
                  <a:cubicBezTo>
                    <a:pt x="9616" y="4266"/>
                    <a:pt x="9616" y="4266"/>
                    <a:pt x="9616" y="4266"/>
                  </a:cubicBezTo>
                  <a:cubicBezTo>
                    <a:pt x="9579" y="4266"/>
                    <a:pt x="9579" y="4266"/>
                    <a:pt x="9579" y="4266"/>
                  </a:cubicBezTo>
                  <a:cubicBezTo>
                    <a:pt x="9616" y="4334"/>
                    <a:pt x="9616" y="4334"/>
                    <a:pt x="9616" y="4334"/>
                  </a:cubicBezTo>
                  <a:cubicBezTo>
                    <a:pt x="9616" y="4401"/>
                    <a:pt x="9616" y="4401"/>
                    <a:pt x="9616" y="4401"/>
                  </a:cubicBezTo>
                  <a:cubicBezTo>
                    <a:pt x="9653" y="4401"/>
                    <a:pt x="9653" y="4401"/>
                    <a:pt x="9653" y="4401"/>
                  </a:cubicBezTo>
                  <a:cubicBezTo>
                    <a:pt x="9616" y="4469"/>
                    <a:pt x="9616" y="4469"/>
                    <a:pt x="9616" y="4469"/>
                  </a:cubicBezTo>
                  <a:cubicBezTo>
                    <a:pt x="9579" y="4469"/>
                    <a:pt x="9579" y="4469"/>
                    <a:pt x="9579" y="4469"/>
                  </a:cubicBezTo>
                  <a:cubicBezTo>
                    <a:pt x="9579" y="4469"/>
                    <a:pt x="9579" y="4469"/>
                    <a:pt x="9579" y="4469"/>
                  </a:cubicBezTo>
                  <a:cubicBezTo>
                    <a:pt x="9616" y="4469"/>
                    <a:pt x="9616" y="4469"/>
                    <a:pt x="9616" y="4469"/>
                  </a:cubicBezTo>
                  <a:cubicBezTo>
                    <a:pt x="9653" y="4469"/>
                    <a:pt x="9653" y="4469"/>
                    <a:pt x="9653" y="4469"/>
                  </a:cubicBezTo>
                  <a:cubicBezTo>
                    <a:pt x="9727" y="4537"/>
                    <a:pt x="9727" y="4537"/>
                    <a:pt x="9727" y="4537"/>
                  </a:cubicBezTo>
                  <a:close/>
                  <a:moveTo>
                    <a:pt x="13056" y="2844"/>
                  </a:moveTo>
                  <a:cubicBezTo>
                    <a:pt x="13093" y="2844"/>
                    <a:pt x="13093" y="2844"/>
                    <a:pt x="13093" y="2844"/>
                  </a:cubicBezTo>
                  <a:cubicBezTo>
                    <a:pt x="13093" y="2844"/>
                    <a:pt x="13093" y="2844"/>
                    <a:pt x="13093" y="2844"/>
                  </a:cubicBezTo>
                  <a:cubicBezTo>
                    <a:pt x="13093" y="2776"/>
                    <a:pt x="13093" y="2776"/>
                    <a:pt x="13093" y="2776"/>
                  </a:cubicBezTo>
                  <a:cubicBezTo>
                    <a:pt x="13093" y="2708"/>
                    <a:pt x="13093" y="2708"/>
                    <a:pt x="13093" y="2708"/>
                  </a:cubicBezTo>
                  <a:cubicBezTo>
                    <a:pt x="13093" y="2708"/>
                    <a:pt x="13093" y="2708"/>
                    <a:pt x="13093" y="2708"/>
                  </a:cubicBezTo>
                  <a:cubicBezTo>
                    <a:pt x="13056" y="2641"/>
                    <a:pt x="13056" y="2641"/>
                    <a:pt x="13056" y="2641"/>
                  </a:cubicBezTo>
                  <a:cubicBezTo>
                    <a:pt x="13056" y="2573"/>
                    <a:pt x="13056" y="2573"/>
                    <a:pt x="13056" y="2573"/>
                  </a:cubicBezTo>
                  <a:cubicBezTo>
                    <a:pt x="13019" y="2505"/>
                    <a:pt x="13019" y="2505"/>
                    <a:pt x="13019" y="2505"/>
                  </a:cubicBezTo>
                  <a:cubicBezTo>
                    <a:pt x="12982" y="2573"/>
                    <a:pt x="12982" y="2573"/>
                    <a:pt x="12982" y="2573"/>
                  </a:cubicBezTo>
                  <a:cubicBezTo>
                    <a:pt x="12945" y="2573"/>
                    <a:pt x="12945" y="2573"/>
                    <a:pt x="12945" y="2573"/>
                  </a:cubicBezTo>
                  <a:cubicBezTo>
                    <a:pt x="12945" y="2641"/>
                    <a:pt x="12945" y="2641"/>
                    <a:pt x="12945" y="2641"/>
                  </a:cubicBezTo>
                  <a:cubicBezTo>
                    <a:pt x="12982" y="2708"/>
                    <a:pt x="12982" y="2708"/>
                    <a:pt x="12982" y="2708"/>
                  </a:cubicBezTo>
                  <a:cubicBezTo>
                    <a:pt x="12982" y="2708"/>
                    <a:pt x="12982" y="2708"/>
                    <a:pt x="12982" y="2708"/>
                  </a:cubicBezTo>
                  <a:cubicBezTo>
                    <a:pt x="12982" y="2776"/>
                    <a:pt x="12982" y="2776"/>
                    <a:pt x="12982" y="2776"/>
                  </a:cubicBezTo>
                  <a:cubicBezTo>
                    <a:pt x="13019" y="2776"/>
                    <a:pt x="13019" y="2776"/>
                    <a:pt x="13019" y="2776"/>
                  </a:cubicBezTo>
                  <a:cubicBezTo>
                    <a:pt x="13056" y="2844"/>
                    <a:pt x="13056" y="2844"/>
                    <a:pt x="13056" y="2844"/>
                  </a:cubicBezTo>
                  <a:cubicBezTo>
                    <a:pt x="13056" y="2844"/>
                    <a:pt x="13056" y="2844"/>
                    <a:pt x="13056" y="2844"/>
                  </a:cubicBezTo>
                  <a:close/>
                  <a:moveTo>
                    <a:pt x="13167" y="3250"/>
                  </a:moveTo>
                  <a:cubicBezTo>
                    <a:pt x="13204" y="3250"/>
                    <a:pt x="13204" y="3250"/>
                    <a:pt x="13204" y="3250"/>
                  </a:cubicBezTo>
                  <a:cubicBezTo>
                    <a:pt x="13204" y="3182"/>
                    <a:pt x="13204" y="3182"/>
                    <a:pt x="13204" y="3182"/>
                  </a:cubicBezTo>
                  <a:cubicBezTo>
                    <a:pt x="13278" y="3182"/>
                    <a:pt x="13278" y="3182"/>
                    <a:pt x="13278" y="3182"/>
                  </a:cubicBezTo>
                  <a:cubicBezTo>
                    <a:pt x="13315" y="3182"/>
                    <a:pt x="13315" y="3182"/>
                    <a:pt x="13315" y="3182"/>
                  </a:cubicBezTo>
                  <a:cubicBezTo>
                    <a:pt x="13389" y="3182"/>
                    <a:pt x="13389" y="3182"/>
                    <a:pt x="13389" y="3182"/>
                  </a:cubicBezTo>
                  <a:cubicBezTo>
                    <a:pt x="13426" y="3182"/>
                    <a:pt x="13426" y="3182"/>
                    <a:pt x="13426" y="3182"/>
                  </a:cubicBezTo>
                  <a:cubicBezTo>
                    <a:pt x="13500" y="3182"/>
                    <a:pt x="13500" y="3182"/>
                    <a:pt x="13500" y="3182"/>
                  </a:cubicBezTo>
                  <a:cubicBezTo>
                    <a:pt x="13537" y="3115"/>
                    <a:pt x="13537" y="3115"/>
                    <a:pt x="13537" y="3115"/>
                  </a:cubicBezTo>
                  <a:cubicBezTo>
                    <a:pt x="13574" y="3115"/>
                    <a:pt x="13574" y="3115"/>
                    <a:pt x="13574" y="3115"/>
                  </a:cubicBezTo>
                  <a:cubicBezTo>
                    <a:pt x="13611" y="3115"/>
                    <a:pt x="13611" y="3115"/>
                    <a:pt x="13611" y="3115"/>
                  </a:cubicBezTo>
                  <a:cubicBezTo>
                    <a:pt x="13648" y="3115"/>
                    <a:pt x="13648" y="3115"/>
                    <a:pt x="13648" y="3115"/>
                  </a:cubicBezTo>
                  <a:cubicBezTo>
                    <a:pt x="13611" y="3047"/>
                    <a:pt x="13611" y="3047"/>
                    <a:pt x="13611" y="3047"/>
                  </a:cubicBezTo>
                  <a:cubicBezTo>
                    <a:pt x="13611" y="2979"/>
                    <a:pt x="13611" y="2979"/>
                    <a:pt x="13611" y="2979"/>
                  </a:cubicBezTo>
                  <a:cubicBezTo>
                    <a:pt x="13574" y="2912"/>
                    <a:pt x="13574" y="2912"/>
                    <a:pt x="13574" y="2912"/>
                  </a:cubicBezTo>
                  <a:cubicBezTo>
                    <a:pt x="13500" y="2844"/>
                    <a:pt x="13500" y="2844"/>
                    <a:pt x="13500" y="2844"/>
                  </a:cubicBezTo>
                  <a:cubicBezTo>
                    <a:pt x="13463" y="2844"/>
                    <a:pt x="13463" y="2844"/>
                    <a:pt x="13463" y="2844"/>
                  </a:cubicBezTo>
                  <a:cubicBezTo>
                    <a:pt x="13426" y="2776"/>
                    <a:pt x="13426" y="2776"/>
                    <a:pt x="13426" y="2776"/>
                  </a:cubicBezTo>
                  <a:cubicBezTo>
                    <a:pt x="13389" y="2776"/>
                    <a:pt x="13389" y="2776"/>
                    <a:pt x="13389" y="2776"/>
                  </a:cubicBezTo>
                  <a:cubicBezTo>
                    <a:pt x="13352" y="2776"/>
                    <a:pt x="13352" y="2776"/>
                    <a:pt x="13352" y="2776"/>
                  </a:cubicBezTo>
                  <a:cubicBezTo>
                    <a:pt x="13315" y="2776"/>
                    <a:pt x="13315" y="2776"/>
                    <a:pt x="13315" y="2776"/>
                  </a:cubicBezTo>
                  <a:cubicBezTo>
                    <a:pt x="13278" y="2708"/>
                    <a:pt x="13278" y="2708"/>
                    <a:pt x="13278" y="2708"/>
                  </a:cubicBezTo>
                  <a:cubicBezTo>
                    <a:pt x="13241" y="2708"/>
                    <a:pt x="13241" y="2708"/>
                    <a:pt x="13241" y="2708"/>
                  </a:cubicBezTo>
                  <a:cubicBezTo>
                    <a:pt x="13241" y="2776"/>
                    <a:pt x="13241" y="2776"/>
                    <a:pt x="13241" y="2776"/>
                  </a:cubicBezTo>
                  <a:cubicBezTo>
                    <a:pt x="13204" y="2912"/>
                    <a:pt x="13204" y="2912"/>
                    <a:pt x="13204" y="2912"/>
                  </a:cubicBezTo>
                  <a:cubicBezTo>
                    <a:pt x="13204" y="2912"/>
                    <a:pt x="13204" y="2912"/>
                    <a:pt x="13204" y="2912"/>
                  </a:cubicBezTo>
                  <a:cubicBezTo>
                    <a:pt x="13204" y="3047"/>
                    <a:pt x="13204" y="3047"/>
                    <a:pt x="13204" y="3047"/>
                  </a:cubicBezTo>
                  <a:cubicBezTo>
                    <a:pt x="13167" y="3182"/>
                    <a:pt x="13167" y="3182"/>
                    <a:pt x="13167" y="3182"/>
                  </a:cubicBezTo>
                  <a:cubicBezTo>
                    <a:pt x="13130" y="3250"/>
                    <a:pt x="13130" y="3250"/>
                    <a:pt x="13130" y="3250"/>
                  </a:cubicBezTo>
                  <a:cubicBezTo>
                    <a:pt x="13130" y="3250"/>
                    <a:pt x="13130" y="3250"/>
                    <a:pt x="13130" y="3250"/>
                  </a:cubicBezTo>
                  <a:cubicBezTo>
                    <a:pt x="13167" y="3250"/>
                    <a:pt x="13167" y="3250"/>
                    <a:pt x="13167" y="3250"/>
                  </a:cubicBezTo>
                  <a:close/>
                  <a:moveTo>
                    <a:pt x="12390" y="2979"/>
                  </a:moveTo>
                  <a:cubicBezTo>
                    <a:pt x="12390" y="3047"/>
                    <a:pt x="12390" y="3047"/>
                    <a:pt x="12390" y="3047"/>
                  </a:cubicBezTo>
                  <a:cubicBezTo>
                    <a:pt x="12427" y="3115"/>
                    <a:pt x="12427" y="3115"/>
                    <a:pt x="12427" y="3115"/>
                  </a:cubicBezTo>
                  <a:cubicBezTo>
                    <a:pt x="12464" y="3115"/>
                    <a:pt x="12464" y="3115"/>
                    <a:pt x="12464" y="3115"/>
                  </a:cubicBezTo>
                  <a:cubicBezTo>
                    <a:pt x="12464" y="3115"/>
                    <a:pt x="12464" y="3115"/>
                    <a:pt x="12464" y="3115"/>
                  </a:cubicBezTo>
                  <a:cubicBezTo>
                    <a:pt x="12538" y="3115"/>
                    <a:pt x="12538" y="3115"/>
                    <a:pt x="12538" y="3115"/>
                  </a:cubicBezTo>
                  <a:cubicBezTo>
                    <a:pt x="12538" y="3182"/>
                    <a:pt x="12538" y="3182"/>
                    <a:pt x="12538" y="3182"/>
                  </a:cubicBezTo>
                  <a:cubicBezTo>
                    <a:pt x="12575" y="3182"/>
                    <a:pt x="12575" y="3182"/>
                    <a:pt x="12575" y="3182"/>
                  </a:cubicBezTo>
                  <a:cubicBezTo>
                    <a:pt x="12575" y="3182"/>
                    <a:pt x="12575" y="3182"/>
                    <a:pt x="12575" y="3182"/>
                  </a:cubicBezTo>
                  <a:cubicBezTo>
                    <a:pt x="12538" y="3115"/>
                    <a:pt x="12538" y="3115"/>
                    <a:pt x="12538" y="3115"/>
                  </a:cubicBezTo>
                  <a:cubicBezTo>
                    <a:pt x="12501" y="3047"/>
                    <a:pt x="12501" y="3047"/>
                    <a:pt x="12501" y="3047"/>
                  </a:cubicBezTo>
                  <a:cubicBezTo>
                    <a:pt x="12464" y="3047"/>
                    <a:pt x="12464" y="3047"/>
                    <a:pt x="12464" y="3047"/>
                  </a:cubicBezTo>
                  <a:cubicBezTo>
                    <a:pt x="12427" y="2979"/>
                    <a:pt x="12427" y="2979"/>
                    <a:pt x="12427" y="2979"/>
                  </a:cubicBezTo>
                  <a:cubicBezTo>
                    <a:pt x="12390" y="2979"/>
                    <a:pt x="12390" y="2979"/>
                    <a:pt x="12390" y="2979"/>
                  </a:cubicBezTo>
                  <a:cubicBezTo>
                    <a:pt x="12390" y="2979"/>
                    <a:pt x="12390" y="2979"/>
                    <a:pt x="12390" y="2979"/>
                  </a:cubicBezTo>
                  <a:close/>
                  <a:moveTo>
                    <a:pt x="13426" y="4740"/>
                  </a:moveTo>
                  <a:cubicBezTo>
                    <a:pt x="13463" y="4808"/>
                    <a:pt x="13463" y="4808"/>
                    <a:pt x="13463" y="4808"/>
                  </a:cubicBezTo>
                  <a:cubicBezTo>
                    <a:pt x="13500" y="4808"/>
                    <a:pt x="13500" y="4808"/>
                    <a:pt x="13500" y="4808"/>
                  </a:cubicBezTo>
                  <a:cubicBezTo>
                    <a:pt x="13500" y="4808"/>
                    <a:pt x="13500" y="4808"/>
                    <a:pt x="13500" y="4808"/>
                  </a:cubicBezTo>
                  <a:cubicBezTo>
                    <a:pt x="13537" y="4740"/>
                    <a:pt x="13537" y="4740"/>
                    <a:pt x="13537" y="4740"/>
                  </a:cubicBezTo>
                  <a:cubicBezTo>
                    <a:pt x="13537" y="4740"/>
                    <a:pt x="13537" y="4740"/>
                    <a:pt x="13537" y="4740"/>
                  </a:cubicBezTo>
                  <a:cubicBezTo>
                    <a:pt x="13537" y="4672"/>
                    <a:pt x="13537" y="4672"/>
                    <a:pt x="13537" y="4672"/>
                  </a:cubicBezTo>
                  <a:cubicBezTo>
                    <a:pt x="13500" y="4604"/>
                    <a:pt x="13500" y="4604"/>
                    <a:pt x="13500" y="4604"/>
                  </a:cubicBezTo>
                  <a:cubicBezTo>
                    <a:pt x="13500" y="4672"/>
                    <a:pt x="13500" y="4672"/>
                    <a:pt x="13500" y="4672"/>
                  </a:cubicBezTo>
                  <a:cubicBezTo>
                    <a:pt x="13500" y="4672"/>
                    <a:pt x="13500" y="4672"/>
                    <a:pt x="13500" y="4672"/>
                  </a:cubicBezTo>
                  <a:cubicBezTo>
                    <a:pt x="13463" y="4740"/>
                    <a:pt x="13463" y="4740"/>
                    <a:pt x="13463" y="4740"/>
                  </a:cubicBezTo>
                  <a:cubicBezTo>
                    <a:pt x="13463" y="4740"/>
                    <a:pt x="13426" y="4740"/>
                    <a:pt x="13426" y="4740"/>
                  </a:cubicBezTo>
                  <a:close/>
                  <a:moveTo>
                    <a:pt x="17088" y="4266"/>
                  </a:moveTo>
                  <a:cubicBezTo>
                    <a:pt x="17088" y="4266"/>
                    <a:pt x="17088" y="4266"/>
                    <a:pt x="17088" y="4266"/>
                  </a:cubicBezTo>
                  <a:cubicBezTo>
                    <a:pt x="17125" y="4198"/>
                    <a:pt x="17125" y="4198"/>
                    <a:pt x="17125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266"/>
                    <a:pt x="17088" y="4266"/>
                    <a:pt x="17088" y="4266"/>
                  </a:cubicBezTo>
                  <a:close/>
                  <a:moveTo>
                    <a:pt x="17051" y="4334"/>
                  </a:moveTo>
                  <a:cubicBezTo>
                    <a:pt x="17088" y="4334"/>
                    <a:pt x="17088" y="4334"/>
                    <a:pt x="17088" y="4334"/>
                  </a:cubicBezTo>
                  <a:cubicBezTo>
                    <a:pt x="17088" y="4266"/>
                    <a:pt x="17088" y="4266"/>
                    <a:pt x="17088" y="4266"/>
                  </a:cubicBezTo>
                  <a:cubicBezTo>
                    <a:pt x="17051" y="4198"/>
                    <a:pt x="17051" y="4198"/>
                    <a:pt x="17051" y="4198"/>
                  </a:cubicBezTo>
                  <a:cubicBezTo>
                    <a:pt x="17051" y="4198"/>
                    <a:pt x="17051" y="4198"/>
                    <a:pt x="17051" y="4198"/>
                  </a:cubicBezTo>
                  <a:cubicBezTo>
                    <a:pt x="17051" y="4266"/>
                    <a:pt x="17051" y="4266"/>
                    <a:pt x="17051" y="4266"/>
                  </a:cubicBezTo>
                  <a:cubicBezTo>
                    <a:pt x="17051" y="4334"/>
                    <a:pt x="17051" y="4334"/>
                    <a:pt x="17051" y="4334"/>
                  </a:cubicBezTo>
                  <a:close/>
                  <a:moveTo>
                    <a:pt x="17051" y="4334"/>
                  </a:moveTo>
                  <a:cubicBezTo>
                    <a:pt x="17051" y="4401"/>
                    <a:pt x="17051" y="4401"/>
                    <a:pt x="17051" y="4401"/>
                  </a:cubicBezTo>
                  <a:cubicBezTo>
                    <a:pt x="17088" y="4469"/>
                    <a:pt x="17088" y="4469"/>
                    <a:pt x="17088" y="4469"/>
                  </a:cubicBezTo>
                  <a:cubicBezTo>
                    <a:pt x="17088" y="4401"/>
                    <a:pt x="17088" y="4401"/>
                    <a:pt x="17088" y="4401"/>
                  </a:cubicBezTo>
                  <a:cubicBezTo>
                    <a:pt x="17088" y="4334"/>
                    <a:pt x="17088" y="4334"/>
                    <a:pt x="17088" y="4334"/>
                  </a:cubicBezTo>
                  <a:cubicBezTo>
                    <a:pt x="17051" y="4334"/>
                    <a:pt x="17051" y="4334"/>
                    <a:pt x="17051" y="4334"/>
                  </a:cubicBezTo>
                  <a:cubicBezTo>
                    <a:pt x="17051" y="4334"/>
                    <a:pt x="17051" y="4334"/>
                    <a:pt x="17051" y="4334"/>
                  </a:cubicBezTo>
                  <a:cubicBezTo>
                    <a:pt x="17051" y="4334"/>
                    <a:pt x="17051" y="4334"/>
                    <a:pt x="17051" y="4334"/>
                  </a:cubicBezTo>
                  <a:close/>
                  <a:moveTo>
                    <a:pt x="16940" y="4266"/>
                  </a:moveTo>
                  <a:cubicBezTo>
                    <a:pt x="16977" y="4334"/>
                    <a:pt x="16977" y="4334"/>
                    <a:pt x="16977" y="4334"/>
                  </a:cubicBezTo>
                  <a:cubicBezTo>
                    <a:pt x="17014" y="4401"/>
                    <a:pt x="17014" y="4401"/>
                    <a:pt x="17014" y="4401"/>
                  </a:cubicBezTo>
                  <a:cubicBezTo>
                    <a:pt x="17014" y="4334"/>
                    <a:pt x="17014" y="4334"/>
                    <a:pt x="17014" y="4334"/>
                  </a:cubicBezTo>
                  <a:cubicBezTo>
                    <a:pt x="17014" y="4334"/>
                    <a:pt x="17014" y="4334"/>
                    <a:pt x="17014" y="4334"/>
                  </a:cubicBezTo>
                  <a:cubicBezTo>
                    <a:pt x="17014" y="4266"/>
                    <a:pt x="17014" y="4266"/>
                    <a:pt x="17014" y="4266"/>
                  </a:cubicBezTo>
                  <a:cubicBezTo>
                    <a:pt x="16977" y="4266"/>
                    <a:pt x="16977" y="4266"/>
                    <a:pt x="16977" y="4266"/>
                  </a:cubicBezTo>
                  <a:cubicBezTo>
                    <a:pt x="16977" y="4266"/>
                    <a:pt x="16977" y="4266"/>
                    <a:pt x="16977" y="4266"/>
                  </a:cubicBezTo>
                  <a:cubicBezTo>
                    <a:pt x="16940" y="4266"/>
                    <a:pt x="16940" y="4266"/>
                    <a:pt x="16940" y="4266"/>
                  </a:cubicBezTo>
                  <a:close/>
                  <a:moveTo>
                    <a:pt x="17864" y="3656"/>
                  </a:moveTo>
                  <a:cubicBezTo>
                    <a:pt x="17901" y="3724"/>
                    <a:pt x="17901" y="3724"/>
                    <a:pt x="17901" y="3724"/>
                  </a:cubicBezTo>
                  <a:cubicBezTo>
                    <a:pt x="17938" y="3656"/>
                    <a:pt x="17938" y="3656"/>
                    <a:pt x="17938" y="3656"/>
                  </a:cubicBezTo>
                  <a:cubicBezTo>
                    <a:pt x="17975" y="3656"/>
                    <a:pt x="17975" y="3656"/>
                    <a:pt x="17975" y="3656"/>
                  </a:cubicBezTo>
                  <a:cubicBezTo>
                    <a:pt x="17938" y="3589"/>
                    <a:pt x="17938" y="3589"/>
                    <a:pt x="17938" y="3589"/>
                  </a:cubicBezTo>
                  <a:cubicBezTo>
                    <a:pt x="17938" y="3521"/>
                    <a:pt x="17938" y="3521"/>
                    <a:pt x="17938" y="3521"/>
                  </a:cubicBezTo>
                  <a:cubicBezTo>
                    <a:pt x="17938" y="3521"/>
                    <a:pt x="17938" y="3521"/>
                    <a:pt x="17938" y="3521"/>
                  </a:cubicBezTo>
                  <a:cubicBezTo>
                    <a:pt x="17938" y="3453"/>
                    <a:pt x="17938" y="3453"/>
                    <a:pt x="17938" y="3453"/>
                  </a:cubicBezTo>
                  <a:cubicBezTo>
                    <a:pt x="17901" y="3386"/>
                    <a:pt x="17901" y="3386"/>
                    <a:pt x="17901" y="3386"/>
                  </a:cubicBezTo>
                  <a:cubicBezTo>
                    <a:pt x="17901" y="3453"/>
                    <a:pt x="17901" y="3453"/>
                    <a:pt x="17901" y="3453"/>
                  </a:cubicBezTo>
                  <a:cubicBezTo>
                    <a:pt x="17864" y="3453"/>
                    <a:pt x="17864" y="3453"/>
                    <a:pt x="17864" y="3453"/>
                  </a:cubicBezTo>
                  <a:cubicBezTo>
                    <a:pt x="17827" y="3386"/>
                    <a:pt x="17827" y="3386"/>
                    <a:pt x="17827" y="3386"/>
                  </a:cubicBezTo>
                  <a:cubicBezTo>
                    <a:pt x="17790" y="3386"/>
                    <a:pt x="17790" y="3386"/>
                    <a:pt x="17790" y="3386"/>
                  </a:cubicBezTo>
                  <a:cubicBezTo>
                    <a:pt x="17790" y="3453"/>
                    <a:pt x="17790" y="3453"/>
                    <a:pt x="17790" y="3453"/>
                  </a:cubicBezTo>
                  <a:cubicBezTo>
                    <a:pt x="17753" y="3453"/>
                    <a:pt x="17753" y="3453"/>
                    <a:pt x="17753" y="3453"/>
                  </a:cubicBezTo>
                  <a:cubicBezTo>
                    <a:pt x="17790" y="3453"/>
                    <a:pt x="17790" y="3453"/>
                    <a:pt x="17790" y="3453"/>
                  </a:cubicBezTo>
                  <a:cubicBezTo>
                    <a:pt x="17753" y="3453"/>
                    <a:pt x="17753" y="3453"/>
                    <a:pt x="17753" y="3453"/>
                  </a:cubicBezTo>
                  <a:cubicBezTo>
                    <a:pt x="17753" y="3521"/>
                    <a:pt x="17753" y="3521"/>
                    <a:pt x="17753" y="3521"/>
                  </a:cubicBezTo>
                  <a:cubicBezTo>
                    <a:pt x="17753" y="3589"/>
                    <a:pt x="17753" y="3589"/>
                    <a:pt x="17753" y="3589"/>
                  </a:cubicBezTo>
                  <a:cubicBezTo>
                    <a:pt x="17753" y="3589"/>
                    <a:pt x="17753" y="3589"/>
                    <a:pt x="17753" y="3589"/>
                  </a:cubicBezTo>
                  <a:cubicBezTo>
                    <a:pt x="17790" y="3589"/>
                    <a:pt x="17790" y="3589"/>
                    <a:pt x="17790" y="3589"/>
                  </a:cubicBezTo>
                  <a:cubicBezTo>
                    <a:pt x="17827" y="3656"/>
                    <a:pt x="17827" y="3656"/>
                    <a:pt x="17827" y="3656"/>
                  </a:cubicBezTo>
                  <a:cubicBezTo>
                    <a:pt x="17864" y="3656"/>
                    <a:pt x="17864" y="3656"/>
                    <a:pt x="17864" y="3656"/>
                  </a:cubicBezTo>
                  <a:close/>
                  <a:moveTo>
                    <a:pt x="18086" y="3521"/>
                  </a:moveTo>
                  <a:cubicBezTo>
                    <a:pt x="18086" y="3521"/>
                    <a:pt x="18086" y="3521"/>
                    <a:pt x="18086" y="3521"/>
                  </a:cubicBezTo>
                  <a:cubicBezTo>
                    <a:pt x="18086" y="3453"/>
                    <a:pt x="18086" y="3453"/>
                    <a:pt x="18086" y="3453"/>
                  </a:cubicBezTo>
                  <a:cubicBezTo>
                    <a:pt x="18086" y="3521"/>
                    <a:pt x="18086" y="3521"/>
                    <a:pt x="18086" y="3521"/>
                  </a:cubicBezTo>
                  <a:cubicBezTo>
                    <a:pt x="18049" y="3521"/>
                    <a:pt x="18049" y="3521"/>
                    <a:pt x="18049" y="3521"/>
                  </a:cubicBezTo>
                  <a:cubicBezTo>
                    <a:pt x="18086" y="3521"/>
                    <a:pt x="18086" y="3521"/>
                    <a:pt x="18086" y="3521"/>
                  </a:cubicBezTo>
                  <a:close/>
                  <a:moveTo>
                    <a:pt x="18308" y="18079"/>
                  </a:moveTo>
                  <a:cubicBezTo>
                    <a:pt x="18308" y="18079"/>
                    <a:pt x="18308" y="18079"/>
                    <a:pt x="18308" y="18079"/>
                  </a:cubicBezTo>
                  <a:cubicBezTo>
                    <a:pt x="18308" y="18011"/>
                    <a:pt x="18308" y="18011"/>
                    <a:pt x="18308" y="18011"/>
                  </a:cubicBezTo>
                  <a:cubicBezTo>
                    <a:pt x="18271" y="17944"/>
                    <a:pt x="18271" y="17944"/>
                    <a:pt x="18271" y="17944"/>
                  </a:cubicBezTo>
                  <a:cubicBezTo>
                    <a:pt x="18271" y="17876"/>
                    <a:pt x="18271" y="17876"/>
                    <a:pt x="18271" y="17876"/>
                  </a:cubicBezTo>
                  <a:cubicBezTo>
                    <a:pt x="18271" y="17808"/>
                    <a:pt x="18271" y="17808"/>
                    <a:pt x="18271" y="17808"/>
                  </a:cubicBezTo>
                  <a:cubicBezTo>
                    <a:pt x="18308" y="17740"/>
                    <a:pt x="18308" y="17740"/>
                    <a:pt x="18308" y="17740"/>
                  </a:cubicBezTo>
                  <a:cubicBezTo>
                    <a:pt x="18345" y="17740"/>
                    <a:pt x="18345" y="17740"/>
                    <a:pt x="18345" y="17740"/>
                  </a:cubicBezTo>
                  <a:cubicBezTo>
                    <a:pt x="18345" y="17808"/>
                    <a:pt x="18345" y="17808"/>
                    <a:pt x="18345" y="17808"/>
                  </a:cubicBezTo>
                  <a:cubicBezTo>
                    <a:pt x="18345" y="17808"/>
                    <a:pt x="18345" y="17808"/>
                    <a:pt x="18345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56" y="17808"/>
                    <a:pt x="18456" y="17808"/>
                    <a:pt x="18456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76"/>
                    <a:pt x="18419" y="17876"/>
                    <a:pt x="18419" y="17876"/>
                  </a:cubicBezTo>
                  <a:cubicBezTo>
                    <a:pt x="18456" y="17944"/>
                    <a:pt x="18456" y="17944"/>
                    <a:pt x="18456" y="17944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8011"/>
                    <a:pt x="18493" y="18011"/>
                    <a:pt x="18493" y="18011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7876"/>
                    <a:pt x="18493" y="17876"/>
                    <a:pt x="18493" y="17876"/>
                  </a:cubicBezTo>
                  <a:cubicBezTo>
                    <a:pt x="18493" y="17808"/>
                    <a:pt x="18493" y="17808"/>
                    <a:pt x="18493" y="17808"/>
                  </a:cubicBezTo>
                  <a:cubicBezTo>
                    <a:pt x="18456" y="17808"/>
                    <a:pt x="18456" y="17808"/>
                    <a:pt x="18456" y="17808"/>
                  </a:cubicBezTo>
                  <a:cubicBezTo>
                    <a:pt x="18456" y="17673"/>
                    <a:pt x="18456" y="17673"/>
                    <a:pt x="18456" y="17673"/>
                  </a:cubicBezTo>
                  <a:cubicBezTo>
                    <a:pt x="18456" y="17673"/>
                    <a:pt x="18456" y="17673"/>
                    <a:pt x="18456" y="17673"/>
                  </a:cubicBezTo>
                  <a:cubicBezTo>
                    <a:pt x="18419" y="17673"/>
                    <a:pt x="18419" y="17673"/>
                    <a:pt x="18419" y="17673"/>
                  </a:cubicBezTo>
                  <a:cubicBezTo>
                    <a:pt x="18382" y="17673"/>
                    <a:pt x="18382" y="17673"/>
                    <a:pt x="18382" y="17673"/>
                  </a:cubicBezTo>
                  <a:cubicBezTo>
                    <a:pt x="18345" y="17605"/>
                    <a:pt x="18345" y="17605"/>
                    <a:pt x="18345" y="17605"/>
                  </a:cubicBezTo>
                  <a:cubicBezTo>
                    <a:pt x="18345" y="17537"/>
                    <a:pt x="18345" y="17537"/>
                    <a:pt x="18345" y="17537"/>
                  </a:cubicBezTo>
                  <a:cubicBezTo>
                    <a:pt x="18308" y="17470"/>
                    <a:pt x="18308" y="17470"/>
                    <a:pt x="18308" y="17470"/>
                  </a:cubicBezTo>
                  <a:cubicBezTo>
                    <a:pt x="18271" y="17402"/>
                    <a:pt x="18271" y="17402"/>
                    <a:pt x="18271" y="17402"/>
                  </a:cubicBezTo>
                  <a:cubicBezTo>
                    <a:pt x="18271" y="17402"/>
                    <a:pt x="18271" y="17402"/>
                    <a:pt x="18271" y="17402"/>
                  </a:cubicBezTo>
                  <a:cubicBezTo>
                    <a:pt x="18234" y="17334"/>
                    <a:pt x="18234" y="17334"/>
                    <a:pt x="18234" y="17334"/>
                  </a:cubicBezTo>
                  <a:cubicBezTo>
                    <a:pt x="18234" y="17266"/>
                    <a:pt x="18234" y="17266"/>
                    <a:pt x="18234" y="17266"/>
                  </a:cubicBezTo>
                  <a:cubicBezTo>
                    <a:pt x="18197" y="17199"/>
                    <a:pt x="18197" y="17199"/>
                    <a:pt x="18197" y="17199"/>
                  </a:cubicBezTo>
                  <a:cubicBezTo>
                    <a:pt x="18197" y="17131"/>
                    <a:pt x="18197" y="17131"/>
                    <a:pt x="18197" y="17131"/>
                  </a:cubicBezTo>
                  <a:cubicBezTo>
                    <a:pt x="18197" y="17063"/>
                    <a:pt x="18197" y="17063"/>
                    <a:pt x="18197" y="17063"/>
                  </a:cubicBezTo>
                  <a:cubicBezTo>
                    <a:pt x="18160" y="16928"/>
                    <a:pt x="18160" y="16928"/>
                    <a:pt x="18160" y="16928"/>
                  </a:cubicBezTo>
                  <a:cubicBezTo>
                    <a:pt x="18160" y="16860"/>
                    <a:pt x="18160" y="16860"/>
                    <a:pt x="18160" y="16860"/>
                  </a:cubicBezTo>
                  <a:cubicBezTo>
                    <a:pt x="18160" y="16792"/>
                    <a:pt x="18160" y="16792"/>
                    <a:pt x="18160" y="16792"/>
                  </a:cubicBezTo>
                  <a:cubicBezTo>
                    <a:pt x="18160" y="16725"/>
                    <a:pt x="18160" y="16725"/>
                    <a:pt x="18160" y="16725"/>
                  </a:cubicBezTo>
                  <a:cubicBezTo>
                    <a:pt x="18123" y="16657"/>
                    <a:pt x="18123" y="16657"/>
                    <a:pt x="18123" y="16657"/>
                  </a:cubicBezTo>
                  <a:cubicBezTo>
                    <a:pt x="18160" y="16657"/>
                    <a:pt x="18160" y="16657"/>
                    <a:pt x="18160" y="16657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97" y="16589"/>
                    <a:pt x="18197" y="16589"/>
                    <a:pt x="18197" y="16589"/>
                  </a:cubicBezTo>
                  <a:cubicBezTo>
                    <a:pt x="18234" y="16589"/>
                    <a:pt x="18234" y="16589"/>
                    <a:pt x="18234" y="16589"/>
                  </a:cubicBezTo>
                  <a:cubicBezTo>
                    <a:pt x="18271" y="16589"/>
                    <a:pt x="18271" y="16589"/>
                    <a:pt x="18271" y="16589"/>
                  </a:cubicBezTo>
                  <a:cubicBezTo>
                    <a:pt x="18308" y="16589"/>
                    <a:pt x="18308" y="16589"/>
                    <a:pt x="18308" y="16589"/>
                  </a:cubicBezTo>
                  <a:cubicBezTo>
                    <a:pt x="18308" y="16657"/>
                    <a:pt x="18308" y="16657"/>
                    <a:pt x="18308" y="16657"/>
                  </a:cubicBezTo>
                  <a:cubicBezTo>
                    <a:pt x="18345" y="16725"/>
                    <a:pt x="18345" y="16725"/>
                    <a:pt x="18345" y="16725"/>
                  </a:cubicBezTo>
                  <a:cubicBezTo>
                    <a:pt x="18382" y="16725"/>
                    <a:pt x="18382" y="16725"/>
                    <a:pt x="18382" y="16725"/>
                  </a:cubicBezTo>
                  <a:cubicBezTo>
                    <a:pt x="18419" y="16792"/>
                    <a:pt x="18419" y="16792"/>
                    <a:pt x="18419" y="16792"/>
                  </a:cubicBezTo>
                  <a:cubicBezTo>
                    <a:pt x="18456" y="16792"/>
                    <a:pt x="18456" y="16792"/>
                    <a:pt x="18456" y="16792"/>
                  </a:cubicBezTo>
                  <a:cubicBezTo>
                    <a:pt x="18419" y="16725"/>
                    <a:pt x="18419" y="16725"/>
                    <a:pt x="18419" y="16725"/>
                  </a:cubicBezTo>
                  <a:cubicBezTo>
                    <a:pt x="18382" y="16657"/>
                    <a:pt x="18382" y="16657"/>
                    <a:pt x="18382" y="16657"/>
                  </a:cubicBezTo>
                  <a:cubicBezTo>
                    <a:pt x="18345" y="16657"/>
                    <a:pt x="18345" y="16657"/>
                    <a:pt x="18345" y="16657"/>
                  </a:cubicBezTo>
                  <a:cubicBezTo>
                    <a:pt x="18308" y="16522"/>
                    <a:pt x="18308" y="16522"/>
                    <a:pt x="18308" y="16522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34" y="16318"/>
                    <a:pt x="18234" y="16318"/>
                    <a:pt x="18234" y="16318"/>
                  </a:cubicBezTo>
                  <a:cubicBezTo>
                    <a:pt x="18234" y="16251"/>
                    <a:pt x="18234" y="16251"/>
                    <a:pt x="18234" y="16251"/>
                  </a:cubicBezTo>
                  <a:cubicBezTo>
                    <a:pt x="18197" y="16251"/>
                    <a:pt x="18197" y="16251"/>
                    <a:pt x="18197" y="16251"/>
                  </a:cubicBezTo>
                  <a:cubicBezTo>
                    <a:pt x="18197" y="16183"/>
                    <a:pt x="18197" y="16183"/>
                    <a:pt x="18197" y="16183"/>
                  </a:cubicBezTo>
                  <a:cubicBezTo>
                    <a:pt x="18160" y="16115"/>
                    <a:pt x="18160" y="16115"/>
                    <a:pt x="18160" y="16115"/>
                  </a:cubicBezTo>
                  <a:cubicBezTo>
                    <a:pt x="18086" y="15980"/>
                    <a:pt x="18086" y="15980"/>
                    <a:pt x="18086" y="15980"/>
                  </a:cubicBezTo>
                  <a:cubicBezTo>
                    <a:pt x="18086" y="15912"/>
                    <a:pt x="18086" y="15912"/>
                    <a:pt x="18086" y="15912"/>
                  </a:cubicBezTo>
                  <a:cubicBezTo>
                    <a:pt x="18049" y="15777"/>
                    <a:pt x="18049" y="15777"/>
                    <a:pt x="18049" y="15777"/>
                  </a:cubicBezTo>
                  <a:cubicBezTo>
                    <a:pt x="18012" y="15709"/>
                    <a:pt x="18012" y="15709"/>
                    <a:pt x="18012" y="15709"/>
                  </a:cubicBezTo>
                  <a:cubicBezTo>
                    <a:pt x="17975" y="15641"/>
                    <a:pt x="17975" y="15641"/>
                    <a:pt x="17975" y="15641"/>
                  </a:cubicBezTo>
                  <a:cubicBezTo>
                    <a:pt x="17975" y="15574"/>
                    <a:pt x="17975" y="15574"/>
                    <a:pt x="17975" y="15574"/>
                  </a:cubicBezTo>
                  <a:cubicBezTo>
                    <a:pt x="17975" y="15574"/>
                    <a:pt x="17975" y="15574"/>
                    <a:pt x="17975" y="15574"/>
                  </a:cubicBezTo>
                  <a:cubicBezTo>
                    <a:pt x="17938" y="15506"/>
                    <a:pt x="17938" y="15506"/>
                    <a:pt x="17938" y="15506"/>
                  </a:cubicBezTo>
                  <a:cubicBezTo>
                    <a:pt x="17938" y="15574"/>
                    <a:pt x="17938" y="15574"/>
                    <a:pt x="17938" y="15574"/>
                  </a:cubicBezTo>
                  <a:cubicBezTo>
                    <a:pt x="17938" y="15574"/>
                    <a:pt x="17938" y="15574"/>
                    <a:pt x="17938" y="15574"/>
                  </a:cubicBezTo>
                  <a:cubicBezTo>
                    <a:pt x="17901" y="15506"/>
                    <a:pt x="17901" y="15506"/>
                    <a:pt x="17901" y="15506"/>
                  </a:cubicBezTo>
                  <a:cubicBezTo>
                    <a:pt x="17938" y="15506"/>
                    <a:pt x="17938" y="15506"/>
                    <a:pt x="17938" y="15506"/>
                  </a:cubicBezTo>
                  <a:cubicBezTo>
                    <a:pt x="17901" y="15438"/>
                    <a:pt x="17901" y="15438"/>
                    <a:pt x="17901" y="15438"/>
                  </a:cubicBezTo>
                  <a:cubicBezTo>
                    <a:pt x="17864" y="15438"/>
                    <a:pt x="17864" y="15438"/>
                    <a:pt x="17864" y="15438"/>
                  </a:cubicBezTo>
                  <a:cubicBezTo>
                    <a:pt x="17864" y="15371"/>
                    <a:pt x="17864" y="15371"/>
                    <a:pt x="17864" y="15371"/>
                  </a:cubicBezTo>
                  <a:cubicBezTo>
                    <a:pt x="17827" y="15303"/>
                    <a:pt x="17827" y="15303"/>
                    <a:pt x="17827" y="15303"/>
                  </a:cubicBezTo>
                  <a:cubicBezTo>
                    <a:pt x="17827" y="15235"/>
                    <a:pt x="17827" y="15235"/>
                    <a:pt x="17827" y="15235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00"/>
                    <a:pt x="17827" y="15100"/>
                    <a:pt x="17827" y="15100"/>
                  </a:cubicBezTo>
                  <a:cubicBezTo>
                    <a:pt x="17827" y="14964"/>
                    <a:pt x="17827" y="14964"/>
                    <a:pt x="17827" y="14964"/>
                  </a:cubicBezTo>
                  <a:cubicBezTo>
                    <a:pt x="17790" y="14897"/>
                    <a:pt x="17790" y="14897"/>
                    <a:pt x="17790" y="14897"/>
                  </a:cubicBezTo>
                  <a:cubicBezTo>
                    <a:pt x="17753" y="14897"/>
                    <a:pt x="17753" y="14897"/>
                    <a:pt x="17753" y="14897"/>
                  </a:cubicBezTo>
                  <a:cubicBezTo>
                    <a:pt x="17753" y="14829"/>
                    <a:pt x="17753" y="14829"/>
                    <a:pt x="17753" y="14829"/>
                  </a:cubicBezTo>
                  <a:cubicBezTo>
                    <a:pt x="17716" y="14829"/>
                    <a:pt x="17716" y="14829"/>
                    <a:pt x="17716" y="14829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53" y="14761"/>
                    <a:pt x="17753" y="14761"/>
                    <a:pt x="17753" y="14761"/>
                  </a:cubicBezTo>
                  <a:cubicBezTo>
                    <a:pt x="17790" y="14829"/>
                    <a:pt x="17790" y="14829"/>
                    <a:pt x="17790" y="14829"/>
                  </a:cubicBezTo>
                  <a:cubicBezTo>
                    <a:pt x="17790" y="14761"/>
                    <a:pt x="17790" y="14761"/>
                    <a:pt x="17790" y="14761"/>
                  </a:cubicBezTo>
                  <a:cubicBezTo>
                    <a:pt x="17753" y="14693"/>
                    <a:pt x="17753" y="14693"/>
                    <a:pt x="17753" y="14693"/>
                  </a:cubicBezTo>
                  <a:cubicBezTo>
                    <a:pt x="17716" y="14626"/>
                    <a:pt x="17716" y="14626"/>
                    <a:pt x="17716" y="14626"/>
                  </a:cubicBezTo>
                  <a:cubicBezTo>
                    <a:pt x="17679" y="14626"/>
                    <a:pt x="17679" y="14626"/>
                    <a:pt x="17679" y="14626"/>
                  </a:cubicBezTo>
                  <a:cubicBezTo>
                    <a:pt x="17679" y="14558"/>
                    <a:pt x="17679" y="14558"/>
                    <a:pt x="17679" y="14558"/>
                  </a:cubicBezTo>
                  <a:cubicBezTo>
                    <a:pt x="17605" y="14490"/>
                    <a:pt x="17605" y="14490"/>
                    <a:pt x="17605" y="14490"/>
                  </a:cubicBezTo>
                  <a:cubicBezTo>
                    <a:pt x="17605" y="14423"/>
                    <a:pt x="17605" y="14423"/>
                    <a:pt x="17605" y="14423"/>
                  </a:cubicBezTo>
                  <a:cubicBezTo>
                    <a:pt x="17605" y="14355"/>
                    <a:pt x="17605" y="14355"/>
                    <a:pt x="17605" y="14355"/>
                  </a:cubicBezTo>
                  <a:cubicBezTo>
                    <a:pt x="17568" y="14287"/>
                    <a:pt x="17568" y="14287"/>
                    <a:pt x="17568" y="14287"/>
                  </a:cubicBezTo>
                  <a:cubicBezTo>
                    <a:pt x="17532" y="14287"/>
                    <a:pt x="17532" y="14287"/>
                    <a:pt x="17532" y="14287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152"/>
                    <a:pt x="17495" y="14152"/>
                    <a:pt x="17495" y="14152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287"/>
                    <a:pt x="17495" y="14287"/>
                    <a:pt x="17495" y="14287"/>
                  </a:cubicBezTo>
                  <a:cubicBezTo>
                    <a:pt x="17458" y="14287"/>
                    <a:pt x="17458" y="14287"/>
                    <a:pt x="17458" y="14287"/>
                  </a:cubicBezTo>
                  <a:cubicBezTo>
                    <a:pt x="17458" y="14287"/>
                    <a:pt x="17458" y="14287"/>
                    <a:pt x="17458" y="14287"/>
                  </a:cubicBezTo>
                  <a:cubicBezTo>
                    <a:pt x="17421" y="14287"/>
                    <a:pt x="17421" y="14287"/>
                    <a:pt x="17421" y="14287"/>
                  </a:cubicBezTo>
                  <a:cubicBezTo>
                    <a:pt x="17458" y="14355"/>
                    <a:pt x="17458" y="14355"/>
                    <a:pt x="17458" y="14355"/>
                  </a:cubicBezTo>
                  <a:cubicBezTo>
                    <a:pt x="17532" y="14355"/>
                    <a:pt x="17532" y="14355"/>
                    <a:pt x="17532" y="14355"/>
                  </a:cubicBezTo>
                  <a:cubicBezTo>
                    <a:pt x="17532" y="14423"/>
                    <a:pt x="17532" y="14423"/>
                    <a:pt x="17532" y="14423"/>
                  </a:cubicBezTo>
                  <a:cubicBezTo>
                    <a:pt x="17532" y="14490"/>
                    <a:pt x="17532" y="14490"/>
                    <a:pt x="17532" y="14490"/>
                  </a:cubicBezTo>
                  <a:cubicBezTo>
                    <a:pt x="17532" y="14490"/>
                    <a:pt x="17532" y="14490"/>
                    <a:pt x="17532" y="14490"/>
                  </a:cubicBezTo>
                  <a:cubicBezTo>
                    <a:pt x="17568" y="14490"/>
                    <a:pt x="17568" y="14490"/>
                    <a:pt x="17568" y="14490"/>
                  </a:cubicBezTo>
                  <a:cubicBezTo>
                    <a:pt x="17568" y="14490"/>
                    <a:pt x="17568" y="14490"/>
                    <a:pt x="17568" y="14490"/>
                  </a:cubicBezTo>
                  <a:cubicBezTo>
                    <a:pt x="17568" y="14558"/>
                    <a:pt x="17568" y="14558"/>
                    <a:pt x="17568" y="14558"/>
                  </a:cubicBezTo>
                  <a:cubicBezTo>
                    <a:pt x="17532" y="14558"/>
                    <a:pt x="17532" y="14558"/>
                    <a:pt x="17532" y="14558"/>
                  </a:cubicBezTo>
                  <a:cubicBezTo>
                    <a:pt x="17532" y="14558"/>
                    <a:pt x="17532" y="14558"/>
                    <a:pt x="17532" y="14558"/>
                  </a:cubicBezTo>
                  <a:cubicBezTo>
                    <a:pt x="17568" y="14558"/>
                    <a:pt x="17568" y="14558"/>
                    <a:pt x="17568" y="14558"/>
                  </a:cubicBezTo>
                  <a:cubicBezTo>
                    <a:pt x="17568" y="14626"/>
                    <a:pt x="17568" y="14626"/>
                    <a:pt x="17568" y="14626"/>
                  </a:cubicBezTo>
                  <a:cubicBezTo>
                    <a:pt x="17568" y="14626"/>
                    <a:pt x="17568" y="14626"/>
                    <a:pt x="17568" y="14626"/>
                  </a:cubicBezTo>
                  <a:cubicBezTo>
                    <a:pt x="17532" y="14626"/>
                    <a:pt x="17532" y="14626"/>
                    <a:pt x="17532" y="14626"/>
                  </a:cubicBezTo>
                  <a:cubicBezTo>
                    <a:pt x="17495" y="14626"/>
                    <a:pt x="17495" y="14626"/>
                    <a:pt x="17495" y="14626"/>
                  </a:cubicBezTo>
                  <a:cubicBezTo>
                    <a:pt x="17495" y="14626"/>
                    <a:pt x="17495" y="14626"/>
                    <a:pt x="17495" y="14626"/>
                  </a:cubicBezTo>
                  <a:cubicBezTo>
                    <a:pt x="17458" y="14693"/>
                    <a:pt x="17458" y="14693"/>
                    <a:pt x="17458" y="14693"/>
                  </a:cubicBezTo>
                  <a:cubicBezTo>
                    <a:pt x="17495" y="14761"/>
                    <a:pt x="17495" y="14761"/>
                    <a:pt x="17495" y="14761"/>
                  </a:cubicBezTo>
                  <a:cubicBezTo>
                    <a:pt x="17495" y="14829"/>
                    <a:pt x="17495" y="14829"/>
                    <a:pt x="17495" y="14829"/>
                  </a:cubicBezTo>
                  <a:cubicBezTo>
                    <a:pt x="17532" y="14897"/>
                    <a:pt x="17532" y="14897"/>
                    <a:pt x="17532" y="14897"/>
                  </a:cubicBezTo>
                  <a:cubicBezTo>
                    <a:pt x="17568" y="14964"/>
                    <a:pt x="17568" y="14964"/>
                    <a:pt x="17568" y="14964"/>
                  </a:cubicBezTo>
                  <a:cubicBezTo>
                    <a:pt x="17568" y="15100"/>
                    <a:pt x="17568" y="15100"/>
                    <a:pt x="17568" y="15100"/>
                  </a:cubicBezTo>
                  <a:cubicBezTo>
                    <a:pt x="17568" y="15100"/>
                    <a:pt x="17568" y="15100"/>
                    <a:pt x="17568" y="15100"/>
                  </a:cubicBezTo>
                  <a:cubicBezTo>
                    <a:pt x="17605" y="15235"/>
                    <a:pt x="17605" y="15235"/>
                    <a:pt x="17605" y="15235"/>
                  </a:cubicBezTo>
                  <a:cubicBezTo>
                    <a:pt x="17605" y="15371"/>
                    <a:pt x="17605" y="15371"/>
                    <a:pt x="17605" y="15371"/>
                  </a:cubicBezTo>
                  <a:cubicBezTo>
                    <a:pt x="17642" y="15438"/>
                    <a:pt x="17642" y="15438"/>
                    <a:pt x="17642" y="15438"/>
                  </a:cubicBezTo>
                  <a:cubicBezTo>
                    <a:pt x="17679" y="15438"/>
                    <a:pt x="17679" y="15438"/>
                    <a:pt x="17679" y="15438"/>
                  </a:cubicBezTo>
                  <a:cubicBezTo>
                    <a:pt x="17679" y="15506"/>
                    <a:pt x="17679" y="15506"/>
                    <a:pt x="17679" y="15506"/>
                  </a:cubicBezTo>
                  <a:cubicBezTo>
                    <a:pt x="17679" y="15506"/>
                    <a:pt x="17679" y="15506"/>
                    <a:pt x="17679" y="15506"/>
                  </a:cubicBezTo>
                  <a:cubicBezTo>
                    <a:pt x="17753" y="15641"/>
                    <a:pt x="17753" y="15641"/>
                    <a:pt x="17753" y="15641"/>
                  </a:cubicBezTo>
                  <a:cubicBezTo>
                    <a:pt x="17753" y="15641"/>
                    <a:pt x="17753" y="15641"/>
                    <a:pt x="17753" y="15641"/>
                  </a:cubicBezTo>
                  <a:cubicBezTo>
                    <a:pt x="17790" y="15709"/>
                    <a:pt x="17790" y="15709"/>
                    <a:pt x="17790" y="15709"/>
                  </a:cubicBezTo>
                  <a:cubicBezTo>
                    <a:pt x="17827" y="15845"/>
                    <a:pt x="17827" y="15845"/>
                    <a:pt x="17827" y="15845"/>
                  </a:cubicBezTo>
                  <a:cubicBezTo>
                    <a:pt x="17827" y="15912"/>
                    <a:pt x="17827" y="15912"/>
                    <a:pt x="17827" y="15912"/>
                  </a:cubicBezTo>
                  <a:cubicBezTo>
                    <a:pt x="17827" y="15980"/>
                    <a:pt x="17827" y="15980"/>
                    <a:pt x="17827" y="15980"/>
                  </a:cubicBezTo>
                  <a:cubicBezTo>
                    <a:pt x="17827" y="16048"/>
                    <a:pt x="17827" y="16048"/>
                    <a:pt x="17827" y="16048"/>
                  </a:cubicBezTo>
                  <a:cubicBezTo>
                    <a:pt x="17864" y="16048"/>
                    <a:pt x="17864" y="16048"/>
                    <a:pt x="17864" y="16048"/>
                  </a:cubicBezTo>
                  <a:cubicBezTo>
                    <a:pt x="17901" y="16115"/>
                    <a:pt x="17901" y="16115"/>
                    <a:pt x="17901" y="16115"/>
                  </a:cubicBezTo>
                  <a:cubicBezTo>
                    <a:pt x="17901" y="16115"/>
                    <a:pt x="17901" y="16115"/>
                    <a:pt x="17901" y="16115"/>
                  </a:cubicBezTo>
                  <a:cubicBezTo>
                    <a:pt x="17901" y="16183"/>
                    <a:pt x="17901" y="16183"/>
                    <a:pt x="17901" y="16183"/>
                  </a:cubicBezTo>
                  <a:cubicBezTo>
                    <a:pt x="17938" y="16251"/>
                    <a:pt x="17938" y="16251"/>
                    <a:pt x="17938" y="16251"/>
                  </a:cubicBezTo>
                  <a:cubicBezTo>
                    <a:pt x="17938" y="16318"/>
                    <a:pt x="17938" y="16318"/>
                    <a:pt x="17938" y="16318"/>
                  </a:cubicBezTo>
                  <a:cubicBezTo>
                    <a:pt x="17938" y="16386"/>
                    <a:pt x="17938" y="16386"/>
                    <a:pt x="17938" y="16386"/>
                  </a:cubicBezTo>
                  <a:cubicBezTo>
                    <a:pt x="17975" y="16522"/>
                    <a:pt x="17975" y="16522"/>
                    <a:pt x="17975" y="16522"/>
                  </a:cubicBezTo>
                  <a:cubicBezTo>
                    <a:pt x="17975" y="16522"/>
                    <a:pt x="17975" y="16522"/>
                    <a:pt x="17975" y="16522"/>
                  </a:cubicBezTo>
                  <a:cubicBezTo>
                    <a:pt x="17975" y="16589"/>
                    <a:pt x="17975" y="16589"/>
                    <a:pt x="17975" y="16589"/>
                  </a:cubicBezTo>
                  <a:cubicBezTo>
                    <a:pt x="17975" y="16657"/>
                    <a:pt x="17975" y="16657"/>
                    <a:pt x="17975" y="16657"/>
                  </a:cubicBezTo>
                  <a:cubicBezTo>
                    <a:pt x="18012" y="16792"/>
                    <a:pt x="18012" y="16792"/>
                    <a:pt x="18012" y="16792"/>
                  </a:cubicBezTo>
                  <a:cubicBezTo>
                    <a:pt x="17975" y="16792"/>
                    <a:pt x="17975" y="16792"/>
                    <a:pt x="17975" y="16792"/>
                  </a:cubicBezTo>
                  <a:cubicBezTo>
                    <a:pt x="18012" y="16928"/>
                    <a:pt x="18012" y="16928"/>
                    <a:pt x="18012" y="16928"/>
                  </a:cubicBezTo>
                  <a:cubicBezTo>
                    <a:pt x="18012" y="16928"/>
                    <a:pt x="18012" y="16928"/>
                    <a:pt x="18012" y="16928"/>
                  </a:cubicBezTo>
                  <a:cubicBezTo>
                    <a:pt x="18086" y="17063"/>
                    <a:pt x="18086" y="17063"/>
                    <a:pt x="18086" y="17063"/>
                  </a:cubicBezTo>
                  <a:cubicBezTo>
                    <a:pt x="18086" y="17131"/>
                    <a:pt x="18086" y="17131"/>
                    <a:pt x="18086" y="17131"/>
                  </a:cubicBezTo>
                  <a:cubicBezTo>
                    <a:pt x="18123" y="17199"/>
                    <a:pt x="18123" y="17199"/>
                    <a:pt x="18123" y="17199"/>
                  </a:cubicBezTo>
                  <a:cubicBezTo>
                    <a:pt x="18123" y="17334"/>
                    <a:pt x="18123" y="17334"/>
                    <a:pt x="18123" y="17334"/>
                  </a:cubicBezTo>
                  <a:cubicBezTo>
                    <a:pt x="18123" y="17402"/>
                    <a:pt x="18123" y="17402"/>
                    <a:pt x="18123" y="17402"/>
                  </a:cubicBezTo>
                  <a:cubicBezTo>
                    <a:pt x="18160" y="17470"/>
                    <a:pt x="18160" y="17470"/>
                    <a:pt x="18160" y="17470"/>
                  </a:cubicBezTo>
                  <a:cubicBezTo>
                    <a:pt x="18160" y="17537"/>
                    <a:pt x="18160" y="17537"/>
                    <a:pt x="18160" y="17537"/>
                  </a:cubicBezTo>
                  <a:cubicBezTo>
                    <a:pt x="18197" y="17605"/>
                    <a:pt x="18197" y="17605"/>
                    <a:pt x="18197" y="17605"/>
                  </a:cubicBezTo>
                  <a:cubicBezTo>
                    <a:pt x="18197" y="17673"/>
                    <a:pt x="18197" y="17673"/>
                    <a:pt x="18197" y="17673"/>
                  </a:cubicBezTo>
                  <a:cubicBezTo>
                    <a:pt x="18197" y="17740"/>
                    <a:pt x="18197" y="17740"/>
                    <a:pt x="18197" y="17740"/>
                  </a:cubicBezTo>
                  <a:cubicBezTo>
                    <a:pt x="18197" y="17876"/>
                    <a:pt x="18197" y="17876"/>
                    <a:pt x="18197" y="17876"/>
                  </a:cubicBezTo>
                  <a:cubicBezTo>
                    <a:pt x="18197" y="17944"/>
                    <a:pt x="18197" y="17944"/>
                    <a:pt x="18197" y="17944"/>
                  </a:cubicBezTo>
                  <a:cubicBezTo>
                    <a:pt x="18234" y="18011"/>
                    <a:pt x="18234" y="18011"/>
                    <a:pt x="18234" y="18011"/>
                  </a:cubicBezTo>
                  <a:cubicBezTo>
                    <a:pt x="18271" y="18079"/>
                    <a:pt x="18271" y="18079"/>
                    <a:pt x="18271" y="18079"/>
                  </a:cubicBezTo>
                  <a:cubicBezTo>
                    <a:pt x="18308" y="18079"/>
                    <a:pt x="18308" y="18079"/>
                    <a:pt x="18308" y="18079"/>
                  </a:cubicBezTo>
                  <a:close/>
                  <a:moveTo>
                    <a:pt x="16644" y="14287"/>
                  </a:moveTo>
                  <a:cubicBezTo>
                    <a:pt x="16644" y="14287"/>
                    <a:pt x="16644" y="14287"/>
                    <a:pt x="16644" y="14287"/>
                  </a:cubicBezTo>
                  <a:cubicBezTo>
                    <a:pt x="16644" y="14219"/>
                    <a:pt x="16644" y="14219"/>
                    <a:pt x="16644" y="14219"/>
                  </a:cubicBezTo>
                  <a:cubicBezTo>
                    <a:pt x="16644" y="14219"/>
                    <a:pt x="16644" y="14219"/>
                    <a:pt x="16644" y="14219"/>
                  </a:cubicBezTo>
                  <a:cubicBezTo>
                    <a:pt x="16681" y="14219"/>
                    <a:pt x="16681" y="14219"/>
                    <a:pt x="16681" y="14219"/>
                  </a:cubicBezTo>
                  <a:cubicBezTo>
                    <a:pt x="16681" y="14287"/>
                    <a:pt x="16681" y="14287"/>
                    <a:pt x="16681" y="14287"/>
                  </a:cubicBezTo>
                  <a:cubicBezTo>
                    <a:pt x="16718" y="14287"/>
                    <a:pt x="16718" y="14287"/>
                    <a:pt x="16718" y="14287"/>
                  </a:cubicBezTo>
                  <a:cubicBezTo>
                    <a:pt x="16718" y="14219"/>
                    <a:pt x="16718" y="14219"/>
                    <a:pt x="16718" y="14219"/>
                  </a:cubicBezTo>
                  <a:cubicBezTo>
                    <a:pt x="16755" y="14219"/>
                    <a:pt x="16755" y="14219"/>
                    <a:pt x="16755" y="14219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755" y="14152"/>
                    <a:pt x="16755" y="14152"/>
                    <a:pt x="16755" y="14152"/>
                  </a:cubicBezTo>
                  <a:cubicBezTo>
                    <a:pt x="16755" y="14084"/>
                    <a:pt x="16755" y="14084"/>
                    <a:pt x="16755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681" y="14152"/>
                    <a:pt x="16681" y="14152"/>
                    <a:pt x="16681" y="14152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681" y="14084"/>
                    <a:pt x="16681" y="14084"/>
                    <a:pt x="16681" y="14084"/>
                  </a:cubicBezTo>
                  <a:cubicBezTo>
                    <a:pt x="16644" y="14016"/>
                    <a:pt x="16644" y="14016"/>
                    <a:pt x="16644" y="14016"/>
                  </a:cubicBezTo>
                  <a:cubicBezTo>
                    <a:pt x="16644" y="14084"/>
                    <a:pt x="16644" y="14084"/>
                    <a:pt x="16644" y="14084"/>
                  </a:cubicBezTo>
                  <a:cubicBezTo>
                    <a:pt x="16607" y="14152"/>
                    <a:pt x="16607" y="14152"/>
                    <a:pt x="16607" y="14152"/>
                  </a:cubicBezTo>
                  <a:cubicBezTo>
                    <a:pt x="16607" y="14152"/>
                    <a:pt x="16607" y="14152"/>
                    <a:pt x="16607" y="14152"/>
                  </a:cubicBezTo>
                  <a:cubicBezTo>
                    <a:pt x="16607" y="14219"/>
                    <a:pt x="16607" y="14219"/>
                    <a:pt x="16607" y="14219"/>
                  </a:cubicBezTo>
                  <a:cubicBezTo>
                    <a:pt x="16644" y="14287"/>
                    <a:pt x="16644" y="14287"/>
                    <a:pt x="16644" y="14287"/>
                  </a:cubicBezTo>
                  <a:close/>
                  <a:moveTo>
                    <a:pt x="16533" y="14219"/>
                  </a:moveTo>
                  <a:cubicBezTo>
                    <a:pt x="16533" y="14219"/>
                    <a:pt x="16533" y="14219"/>
                    <a:pt x="16533" y="14219"/>
                  </a:cubicBezTo>
                  <a:cubicBezTo>
                    <a:pt x="16533" y="14219"/>
                    <a:pt x="16533" y="14219"/>
                    <a:pt x="16533" y="14219"/>
                  </a:cubicBezTo>
                  <a:cubicBezTo>
                    <a:pt x="16533" y="14152"/>
                    <a:pt x="16533" y="14152"/>
                    <a:pt x="16533" y="14152"/>
                  </a:cubicBezTo>
                  <a:cubicBezTo>
                    <a:pt x="16570" y="14219"/>
                    <a:pt x="16570" y="14219"/>
                    <a:pt x="16570" y="14219"/>
                  </a:cubicBezTo>
                  <a:cubicBezTo>
                    <a:pt x="16570" y="14219"/>
                    <a:pt x="16570" y="14219"/>
                    <a:pt x="16570" y="14219"/>
                  </a:cubicBezTo>
                  <a:cubicBezTo>
                    <a:pt x="16570" y="14152"/>
                    <a:pt x="16570" y="14152"/>
                    <a:pt x="16570" y="14152"/>
                  </a:cubicBezTo>
                  <a:cubicBezTo>
                    <a:pt x="16570" y="14152"/>
                    <a:pt x="16570" y="14152"/>
                    <a:pt x="16570" y="14152"/>
                  </a:cubicBezTo>
                  <a:cubicBezTo>
                    <a:pt x="16570" y="14084"/>
                    <a:pt x="16570" y="14084"/>
                    <a:pt x="16570" y="14084"/>
                  </a:cubicBezTo>
                  <a:cubicBezTo>
                    <a:pt x="16570" y="14084"/>
                    <a:pt x="16570" y="14084"/>
                    <a:pt x="16570" y="14084"/>
                  </a:cubicBezTo>
                  <a:cubicBezTo>
                    <a:pt x="16533" y="14152"/>
                    <a:pt x="16533" y="14152"/>
                    <a:pt x="16533" y="14152"/>
                  </a:cubicBezTo>
                  <a:cubicBezTo>
                    <a:pt x="16496" y="14152"/>
                    <a:pt x="16496" y="14152"/>
                    <a:pt x="16496" y="14152"/>
                  </a:cubicBezTo>
                  <a:cubicBezTo>
                    <a:pt x="16496" y="14219"/>
                    <a:pt x="16496" y="14219"/>
                    <a:pt x="16496" y="14219"/>
                  </a:cubicBezTo>
                  <a:cubicBezTo>
                    <a:pt x="16533" y="14219"/>
                    <a:pt x="16533" y="14219"/>
                    <a:pt x="16533" y="14219"/>
                  </a:cubicBezTo>
                  <a:close/>
                  <a:moveTo>
                    <a:pt x="16755" y="14423"/>
                  </a:move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92" y="14355"/>
                    <a:pt x="16792" y="14355"/>
                    <a:pt x="16792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423"/>
                    <a:pt x="16755" y="14423"/>
                    <a:pt x="16755" y="14423"/>
                  </a:cubicBezTo>
                  <a:close/>
                  <a:moveTo>
                    <a:pt x="16718" y="14355"/>
                  </a:move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423"/>
                    <a:pt x="16718" y="14423"/>
                    <a:pt x="16718" y="14423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lose/>
                  <a:moveTo>
                    <a:pt x="16718" y="14558"/>
                  </a:moveTo>
                  <a:cubicBezTo>
                    <a:pt x="16718" y="14558"/>
                    <a:pt x="16718" y="14558"/>
                    <a:pt x="16718" y="14558"/>
                  </a:cubicBezTo>
                  <a:cubicBezTo>
                    <a:pt x="16755" y="14558"/>
                    <a:pt x="16755" y="14558"/>
                    <a:pt x="16755" y="14558"/>
                  </a:cubicBezTo>
                  <a:cubicBezTo>
                    <a:pt x="16755" y="14490"/>
                    <a:pt x="16755" y="14490"/>
                    <a:pt x="16755" y="14490"/>
                  </a:cubicBezTo>
                  <a:cubicBezTo>
                    <a:pt x="16755" y="14490"/>
                    <a:pt x="16755" y="14490"/>
                    <a:pt x="16755" y="14490"/>
                  </a:cubicBez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18" y="14490"/>
                    <a:pt x="16718" y="14490"/>
                    <a:pt x="16718" y="14490"/>
                  </a:cubicBezTo>
                  <a:cubicBezTo>
                    <a:pt x="16681" y="14490"/>
                    <a:pt x="16681" y="14490"/>
                    <a:pt x="16681" y="14490"/>
                  </a:cubicBezTo>
                  <a:cubicBezTo>
                    <a:pt x="16681" y="14558"/>
                    <a:pt x="16681" y="14558"/>
                    <a:pt x="16681" y="14558"/>
                  </a:cubicBezTo>
                  <a:cubicBezTo>
                    <a:pt x="16718" y="14558"/>
                    <a:pt x="16718" y="14558"/>
                    <a:pt x="16718" y="14558"/>
                  </a:cubicBezTo>
                  <a:close/>
                  <a:moveTo>
                    <a:pt x="17975" y="11443"/>
                  </a:moveTo>
                  <a:cubicBezTo>
                    <a:pt x="17975" y="11443"/>
                    <a:pt x="17975" y="11443"/>
                    <a:pt x="17975" y="11443"/>
                  </a:cubicBezTo>
                  <a:cubicBezTo>
                    <a:pt x="18012" y="11376"/>
                    <a:pt x="18012" y="11376"/>
                    <a:pt x="18012" y="11376"/>
                  </a:cubicBezTo>
                  <a:cubicBezTo>
                    <a:pt x="18012" y="11308"/>
                    <a:pt x="18012" y="11308"/>
                    <a:pt x="18012" y="11308"/>
                  </a:cubicBezTo>
                  <a:cubicBezTo>
                    <a:pt x="17975" y="11308"/>
                    <a:pt x="17975" y="11308"/>
                    <a:pt x="17975" y="11308"/>
                  </a:cubicBezTo>
                  <a:cubicBezTo>
                    <a:pt x="17975" y="11376"/>
                    <a:pt x="17975" y="11376"/>
                    <a:pt x="17975" y="11376"/>
                  </a:cubicBezTo>
                  <a:cubicBezTo>
                    <a:pt x="17975" y="11443"/>
                    <a:pt x="17975" y="11443"/>
                    <a:pt x="17975" y="11443"/>
                  </a:cubicBezTo>
                  <a:close/>
                  <a:moveTo>
                    <a:pt x="19973" y="11037"/>
                  </a:moveTo>
                  <a:cubicBezTo>
                    <a:pt x="19973" y="11105"/>
                    <a:pt x="19973" y="11105"/>
                    <a:pt x="19973" y="11105"/>
                  </a:cubicBezTo>
                  <a:cubicBezTo>
                    <a:pt x="19973" y="11037"/>
                    <a:pt x="19973" y="11037"/>
                    <a:pt x="19973" y="11037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73" y="10902"/>
                    <a:pt x="19973" y="10902"/>
                    <a:pt x="19973" y="10902"/>
                  </a:cubicBezTo>
                  <a:cubicBezTo>
                    <a:pt x="20010" y="10834"/>
                    <a:pt x="20010" y="10834"/>
                    <a:pt x="20010" y="10834"/>
                  </a:cubicBezTo>
                  <a:cubicBezTo>
                    <a:pt x="20010" y="10766"/>
                    <a:pt x="20010" y="10766"/>
                    <a:pt x="20010" y="10766"/>
                  </a:cubicBezTo>
                  <a:cubicBezTo>
                    <a:pt x="20047" y="10766"/>
                    <a:pt x="20047" y="10766"/>
                    <a:pt x="20047" y="10766"/>
                  </a:cubicBezTo>
                  <a:cubicBezTo>
                    <a:pt x="20084" y="10698"/>
                    <a:pt x="20084" y="10698"/>
                    <a:pt x="20084" y="10698"/>
                  </a:cubicBezTo>
                  <a:cubicBezTo>
                    <a:pt x="20084" y="10698"/>
                    <a:pt x="20084" y="10698"/>
                    <a:pt x="20084" y="10698"/>
                  </a:cubicBezTo>
                  <a:cubicBezTo>
                    <a:pt x="20047" y="10631"/>
                    <a:pt x="20047" y="10631"/>
                    <a:pt x="20047" y="10631"/>
                  </a:cubicBezTo>
                  <a:cubicBezTo>
                    <a:pt x="20010" y="10495"/>
                    <a:pt x="20010" y="10495"/>
                    <a:pt x="20010" y="10495"/>
                  </a:cubicBezTo>
                  <a:cubicBezTo>
                    <a:pt x="20010" y="10495"/>
                    <a:pt x="20010" y="10495"/>
                    <a:pt x="20010" y="10495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899" y="10698"/>
                    <a:pt x="19899" y="10698"/>
                    <a:pt x="19899" y="10698"/>
                  </a:cubicBezTo>
                  <a:cubicBezTo>
                    <a:pt x="19899" y="10766"/>
                    <a:pt x="19899" y="10766"/>
                    <a:pt x="19899" y="10766"/>
                  </a:cubicBezTo>
                  <a:cubicBezTo>
                    <a:pt x="19899" y="10698"/>
                    <a:pt x="19899" y="10698"/>
                    <a:pt x="19899" y="10698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936" y="10766"/>
                    <a:pt x="19936" y="10766"/>
                    <a:pt x="19936" y="10766"/>
                  </a:cubicBezTo>
                  <a:cubicBezTo>
                    <a:pt x="19936" y="10834"/>
                    <a:pt x="19936" y="10834"/>
                    <a:pt x="19936" y="10834"/>
                  </a:cubicBezTo>
                  <a:cubicBezTo>
                    <a:pt x="19973" y="10902"/>
                    <a:pt x="19973" y="10902"/>
                    <a:pt x="19973" y="10902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36" y="10969"/>
                    <a:pt x="19936" y="10969"/>
                    <a:pt x="19936" y="10969"/>
                  </a:cubicBezTo>
                  <a:cubicBezTo>
                    <a:pt x="19936" y="11037"/>
                    <a:pt x="19936" y="11037"/>
                    <a:pt x="19936" y="11037"/>
                  </a:cubicBezTo>
                  <a:cubicBezTo>
                    <a:pt x="19973" y="11037"/>
                    <a:pt x="19973" y="11037"/>
                    <a:pt x="19973" y="11037"/>
                  </a:cubicBezTo>
                  <a:close/>
                  <a:moveTo>
                    <a:pt x="21156" y="12797"/>
                  </a:moveTo>
                  <a:cubicBezTo>
                    <a:pt x="21156" y="12797"/>
                    <a:pt x="21156" y="12797"/>
                    <a:pt x="21156" y="12797"/>
                  </a:cubicBezTo>
                  <a:cubicBezTo>
                    <a:pt x="21193" y="12797"/>
                    <a:pt x="21193" y="12797"/>
                    <a:pt x="21193" y="12797"/>
                  </a:cubicBezTo>
                  <a:cubicBezTo>
                    <a:pt x="21230" y="12865"/>
                    <a:pt x="21230" y="12865"/>
                    <a:pt x="21230" y="12865"/>
                  </a:cubicBezTo>
                  <a:cubicBezTo>
                    <a:pt x="21304" y="12933"/>
                    <a:pt x="21304" y="12933"/>
                    <a:pt x="21304" y="12933"/>
                  </a:cubicBezTo>
                  <a:cubicBezTo>
                    <a:pt x="21304" y="12933"/>
                    <a:pt x="21304" y="12933"/>
                    <a:pt x="21304" y="12933"/>
                  </a:cubicBezTo>
                  <a:cubicBezTo>
                    <a:pt x="21341" y="12933"/>
                    <a:pt x="21341" y="12933"/>
                    <a:pt x="21341" y="12933"/>
                  </a:cubicBezTo>
                  <a:cubicBezTo>
                    <a:pt x="21341" y="12865"/>
                    <a:pt x="21341" y="12865"/>
                    <a:pt x="21341" y="12865"/>
                  </a:cubicBezTo>
                  <a:cubicBezTo>
                    <a:pt x="21304" y="12865"/>
                    <a:pt x="21304" y="12865"/>
                    <a:pt x="21304" y="12865"/>
                  </a:cubicBezTo>
                  <a:cubicBezTo>
                    <a:pt x="21267" y="12865"/>
                    <a:pt x="21267" y="12865"/>
                    <a:pt x="21267" y="12865"/>
                  </a:cubicBezTo>
                  <a:cubicBezTo>
                    <a:pt x="21230" y="12797"/>
                    <a:pt x="21230" y="12797"/>
                    <a:pt x="21230" y="12797"/>
                  </a:cubicBezTo>
                  <a:cubicBezTo>
                    <a:pt x="21230" y="12797"/>
                    <a:pt x="21230" y="12797"/>
                    <a:pt x="21230" y="12797"/>
                  </a:cubicBezTo>
                  <a:cubicBezTo>
                    <a:pt x="21156" y="12797"/>
                    <a:pt x="21156" y="12797"/>
                    <a:pt x="21156" y="12797"/>
                  </a:cubicBezTo>
                  <a:cubicBezTo>
                    <a:pt x="21156" y="12797"/>
                    <a:pt x="21156" y="12797"/>
                    <a:pt x="21156" y="12797"/>
                  </a:cubicBezTo>
                  <a:close/>
                  <a:moveTo>
                    <a:pt x="20823" y="12662"/>
                  </a:moveTo>
                  <a:cubicBezTo>
                    <a:pt x="20860" y="12662"/>
                    <a:pt x="20860" y="12662"/>
                    <a:pt x="20860" y="12662"/>
                  </a:cubicBezTo>
                  <a:cubicBezTo>
                    <a:pt x="20860" y="12662"/>
                    <a:pt x="20860" y="12662"/>
                    <a:pt x="20860" y="12662"/>
                  </a:cubicBezTo>
                  <a:cubicBezTo>
                    <a:pt x="20897" y="12730"/>
                    <a:pt x="20897" y="12730"/>
                    <a:pt x="20897" y="12730"/>
                  </a:cubicBezTo>
                  <a:cubicBezTo>
                    <a:pt x="20897" y="12730"/>
                    <a:pt x="20897" y="12730"/>
                    <a:pt x="20897" y="12730"/>
                  </a:cubicBezTo>
                  <a:cubicBezTo>
                    <a:pt x="20934" y="12797"/>
                    <a:pt x="20934" y="12797"/>
                    <a:pt x="20934" y="12797"/>
                  </a:cubicBezTo>
                  <a:cubicBezTo>
                    <a:pt x="20934" y="12797"/>
                    <a:pt x="20934" y="12797"/>
                    <a:pt x="20934" y="12797"/>
                  </a:cubicBezTo>
                  <a:cubicBezTo>
                    <a:pt x="20971" y="12865"/>
                    <a:pt x="20971" y="12865"/>
                    <a:pt x="20971" y="12865"/>
                  </a:cubicBezTo>
                  <a:cubicBezTo>
                    <a:pt x="20971" y="12865"/>
                    <a:pt x="20971" y="12865"/>
                    <a:pt x="20971" y="12865"/>
                  </a:cubicBezTo>
                  <a:cubicBezTo>
                    <a:pt x="21008" y="12865"/>
                    <a:pt x="21008" y="12865"/>
                    <a:pt x="21008" y="12865"/>
                  </a:cubicBezTo>
                  <a:cubicBezTo>
                    <a:pt x="21045" y="12865"/>
                    <a:pt x="21045" y="12865"/>
                    <a:pt x="21045" y="12865"/>
                  </a:cubicBezTo>
                  <a:cubicBezTo>
                    <a:pt x="21082" y="12865"/>
                    <a:pt x="21082" y="12865"/>
                    <a:pt x="21082" y="12865"/>
                  </a:cubicBezTo>
                  <a:cubicBezTo>
                    <a:pt x="21082" y="12865"/>
                    <a:pt x="21082" y="12865"/>
                    <a:pt x="21082" y="12865"/>
                  </a:cubicBezTo>
                  <a:cubicBezTo>
                    <a:pt x="21045" y="12797"/>
                    <a:pt x="21045" y="12797"/>
                    <a:pt x="21045" y="12797"/>
                  </a:cubicBezTo>
                  <a:cubicBezTo>
                    <a:pt x="21008" y="12797"/>
                    <a:pt x="21008" y="12797"/>
                    <a:pt x="21008" y="12797"/>
                  </a:cubicBezTo>
                  <a:cubicBezTo>
                    <a:pt x="20971" y="12730"/>
                    <a:pt x="20971" y="12730"/>
                    <a:pt x="20971" y="12730"/>
                  </a:cubicBezTo>
                  <a:cubicBezTo>
                    <a:pt x="20971" y="12662"/>
                    <a:pt x="20971" y="12662"/>
                    <a:pt x="20971" y="12662"/>
                  </a:cubicBezTo>
                  <a:cubicBezTo>
                    <a:pt x="20934" y="12662"/>
                    <a:pt x="20934" y="12662"/>
                    <a:pt x="20934" y="12662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934" y="12594"/>
                    <a:pt x="20934" y="12594"/>
                    <a:pt x="20934" y="12594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860" y="12594"/>
                    <a:pt x="20860" y="12594"/>
                    <a:pt x="20860" y="12594"/>
                  </a:cubicBezTo>
                  <a:cubicBezTo>
                    <a:pt x="20823" y="12594"/>
                    <a:pt x="20823" y="12594"/>
                    <a:pt x="20823" y="12594"/>
                  </a:cubicBezTo>
                  <a:cubicBezTo>
                    <a:pt x="20823" y="12594"/>
                    <a:pt x="20823" y="12594"/>
                    <a:pt x="20823" y="12594"/>
                  </a:cubicBezTo>
                  <a:cubicBezTo>
                    <a:pt x="20823" y="12662"/>
                    <a:pt x="20823" y="12662"/>
                    <a:pt x="20823" y="12662"/>
                  </a:cubicBezTo>
                  <a:close/>
                  <a:moveTo>
                    <a:pt x="20010" y="15438"/>
                  </a:moveTo>
                  <a:cubicBezTo>
                    <a:pt x="20010" y="15438"/>
                    <a:pt x="20010" y="15438"/>
                    <a:pt x="20010" y="15438"/>
                  </a:cubicBezTo>
                  <a:cubicBezTo>
                    <a:pt x="20047" y="15438"/>
                    <a:pt x="20047" y="15438"/>
                    <a:pt x="20047" y="15438"/>
                  </a:cubicBezTo>
                  <a:cubicBezTo>
                    <a:pt x="20047" y="15371"/>
                    <a:pt x="20047" y="15371"/>
                    <a:pt x="20047" y="15371"/>
                  </a:cubicBezTo>
                  <a:cubicBezTo>
                    <a:pt x="20010" y="15371"/>
                    <a:pt x="20010" y="15371"/>
                    <a:pt x="20010" y="15371"/>
                  </a:cubicBezTo>
                  <a:cubicBezTo>
                    <a:pt x="19973" y="15371"/>
                    <a:pt x="19973" y="15371"/>
                    <a:pt x="19973" y="15371"/>
                  </a:cubicBezTo>
                  <a:cubicBezTo>
                    <a:pt x="19973" y="15438"/>
                    <a:pt x="19973" y="15438"/>
                    <a:pt x="19973" y="15438"/>
                  </a:cubicBezTo>
                  <a:cubicBezTo>
                    <a:pt x="20010" y="15438"/>
                    <a:pt x="20010" y="15438"/>
                    <a:pt x="20010" y="15438"/>
                  </a:cubicBezTo>
                  <a:close/>
                  <a:moveTo>
                    <a:pt x="19825" y="15371"/>
                  </a:moveTo>
                  <a:cubicBezTo>
                    <a:pt x="19825" y="15438"/>
                    <a:pt x="19825" y="15438"/>
                    <a:pt x="19825" y="15438"/>
                  </a:cubicBezTo>
                  <a:cubicBezTo>
                    <a:pt x="19862" y="15438"/>
                    <a:pt x="19862" y="15438"/>
                    <a:pt x="19862" y="15438"/>
                  </a:cubicBezTo>
                  <a:cubicBezTo>
                    <a:pt x="19899" y="15438"/>
                    <a:pt x="19899" y="15438"/>
                    <a:pt x="19899" y="15438"/>
                  </a:cubicBezTo>
                  <a:cubicBezTo>
                    <a:pt x="19899" y="15438"/>
                    <a:pt x="19899" y="15438"/>
                    <a:pt x="19899" y="15438"/>
                  </a:cubicBezTo>
                  <a:cubicBezTo>
                    <a:pt x="19862" y="15371"/>
                    <a:pt x="19862" y="15371"/>
                    <a:pt x="19862" y="15371"/>
                  </a:cubicBezTo>
                  <a:cubicBezTo>
                    <a:pt x="19825" y="15371"/>
                    <a:pt x="19825" y="15371"/>
                    <a:pt x="19825" y="15371"/>
                  </a:cubicBezTo>
                  <a:close/>
                  <a:moveTo>
                    <a:pt x="19936" y="15845"/>
                  </a:moveTo>
                  <a:cubicBezTo>
                    <a:pt x="19936" y="15845"/>
                    <a:pt x="19936" y="15845"/>
                    <a:pt x="19936" y="15845"/>
                  </a:cubicBezTo>
                  <a:cubicBezTo>
                    <a:pt x="19936" y="15777"/>
                    <a:pt x="19936" y="15777"/>
                    <a:pt x="19936" y="15777"/>
                  </a:cubicBezTo>
                  <a:cubicBezTo>
                    <a:pt x="19936" y="15709"/>
                    <a:pt x="19936" y="15709"/>
                    <a:pt x="19936" y="15709"/>
                  </a:cubicBezTo>
                  <a:cubicBezTo>
                    <a:pt x="19973" y="15709"/>
                    <a:pt x="19973" y="15709"/>
                    <a:pt x="19973" y="15709"/>
                  </a:cubicBezTo>
                  <a:cubicBezTo>
                    <a:pt x="20010" y="15641"/>
                    <a:pt x="20010" y="15641"/>
                    <a:pt x="20010" y="15641"/>
                  </a:cubicBezTo>
                  <a:cubicBezTo>
                    <a:pt x="19973" y="15574"/>
                    <a:pt x="19973" y="15574"/>
                    <a:pt x="19973" y="15574"/>
                  </a:cubicBezTo>
                  <a:cubicBezTo>
                    <a:pt x="20010" y="15574"/>
                    <a:pt x="20010" y="15574"/>
                    <a:pt x="20010" y="15574"/>
                  </a:cubicBezTo>
                  <a:cubicBezTo>
                    <a:pt x="20010" y="15506"/>
                    <a:pt x="20010" y="15506"/>
                    <a:pt x="20010" y="15506"/>
                  </a:cubicBezTo>
                  <a:cubicBezTo>
                    <a:pt x="20010" y="15506"/>
                    <a:pt x="20010" y="15506"/>
                    <a:pt x="20010" y="15506"/>
                  </a:cubicBezTo>
                  <a:cubicBezTo>
                    <a:pt x="19936" y="15438"/>
                    <a:pt x="19936" y="15438"/>
                    <a:pt x="19936" y="15438"/>
                  </a:cubicBezTo>
                  <a:cubicBezTo>
                    <a:pt x="19936" y="15438"/>
                    <a:pt x="19936" y="15438"/>
                    <a:pt x="19936" y="15438"/>
                  </a:cubicBezTo>
                  <a:cubicBezTo>
                    <a:pt x="19936" y="15574"/>
                    <a:pt x="19936" y="15574"/>
                    <a:pt x="19936" y="15574"/>
                  </a:cubicBezTo>
                  <a:cubicBezTo>
                    <a:pt x="19936" y="15574"/>
                    <a:pt x="19936" y="15574"/>
                    <a:pt x="19936" y="15574"/>
                  </a:cubicBezTo>
                  <a:cubicBezTo>
                    <a:pt x="19899" y="15641"/>
                    <a:pt x="19899" y="15641"/>
                    <a:pt x="19899" y="15641"/>
                  </a:cubicBezTo>
                  <a:cubicBezTo>
                    <a:pt x="19899" y="15641"/>
                    <a:pt x="19899" y="15641"/>
                    <a:pt x="19899" y="15641"/>
                  </a:cubicBezTo>
                  <a:cubicBezTo>
                    <a:pt x="19862" y="15641"/>
                    <a:pt x="19862" y="15641"/>
                    <a:pt x="19862" y="15641"/>
                  </a:cubicBezTo>
                  <a:cubicBezTo>
                    <a:pt x="19862" y="15709"/>
                    <a:pt x="19862" y="15709"/>
                    <a:pt x="19862" y="15709"/>
                  </a:cubicBezTo>
                  <a:cubicBezTo>
                    <a:pt x="19899" y="15709"/>
                    <a:pt x="19899" y="15709"/>
                    <a:pt x="19899" y="15709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936" y="15777"/>
                    <a:pt x="19936" y="15777"/>
                    <a:pt x="19936" y="15777"/>
                  </a:cubicBezTo>
                  <a:cubicBezTo>
                    <a:pt x="19936" y="15845"/>
                    <a:pt x="19936" y="15845"/>
                    <a:pt x="19936" y="15845"/>
                  </a:cubicBezTo>
                  <a:close/>
                  <a:moveTo>
                    <a:pt x="19899" y="16183"/>
                  </a:moveTo>
                  <a:cubicBezTo>
                    <a:pt x="19899" y="16183"/>
                    <a:pt x="19899" y="16115"/>
                    <a:pt x="19899" y="16115"/>
                  </a:cubicBezTo>
                  <a:cubicBezTo>
                    <a:pt x="19899" y="16115"/>
                    <a:pt x="19899" y="16115"/>
                    <a:pt x="19899" y="16115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62" y="16115"/>
                    <a:pt x="19862" y="16115"/>
                    <a:pt x="19862" y="16115"/>
                  </a:cubicBezTo>
                  <a:cubicBezTo>
                    <a:pt x="19899" y="16183"/>
                    <a:pt x="19899" y="16183"/>
                    <a:pt x="19899" y="16183"/>
                  </a:cubicBezTo>
                  <a:close/>
                  <a:moveTo>
                    <a:pt x="19899" y="16251"/>
                  </a:moveTo>
                  <a:cubicBezTo>
                    <a:pt x="19936" y="16251"/>
                    <a:pt x="19936" y="16251"/>
                    <a:pt x="19936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183"/>
                    <a:pt x="19899" y="16183"/>
                    <a:pt x="19899" y="16183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lose/>
                  <a:moveTo>
                    <a:pt x="19862" y="16318"/>
                  </a:moveTo>
                  <a:cubicBezTo>
                    <a:pt x="19862" y="16318"/>
                    <a:pt x="19862" y="16318"/>
                    <a:pt x="19862" y="16318"/>
                  </a:cubicBezTo>
                  <a:cubicBezTo>
                    <a:pt x="19862" y="16318"/>
                    <a:pt x="19862" y="16318"/>
                    <a:pt x="19862" y="16318"/>
                  </a:cubicBezTo>
                  <a:cubicBezTo>
                    <a:pt x="19825" y="16318"/>
                    <a:pt x="19825" y="16318"/>
                    <a:pt x="19825" y="16318"/>
                  </a:cubicBezTo>
                  <a:cubicBezTo>
                    <a:pt x="19825" y="16318"/>
                    <a:pt x="19825" y="16318"/>
                    <a:pt x="19825" y="16318"/>
                  </a:cubicBezTo>
                  <a:cubicBezTo>
                    <a:pt x="19862" y="16318"/>
                    <a:pt x="19862" y="16318"/>
                    <a:pt x="19862" y="16318"/>
                  </a:cubicBezTo>
                  <a:close/>
                  <a:moveTo>
                    <a:pt x="19862" y="16454"/>
                  </a:moveTo>
                  <a:cubicBezTo>
                    <a:pt x="19899" y="16454"/>
                    <a:pt x="19899" y="16454"/>
                    <a:pt x="19899" y="16454"/>
                  </a:cubicBezTo>
                  <a:cubicBezTo>
                    <a:pt x="19899" y="16454"/>
                    <a:pt x="19899" y="16454"/>
                    <a:pt x="19899" y="16454"/>
                  </a:cubicBezTo>
                  <a:cubicBezTo>
                    <a:pt x="19899" y="16386"/>
                    <a:pt x="19899" y="16386"/>
                    <a:pt x="19899" y="16386"/>
                  </a:cubicBezTo>
                  <a:cubicBezTo>
                    <a:pt x="19899" y="16386"/>
                    <a:pt x="19899" y="16386"/>
                    <a:pt x="19899" y="16386"/>
                  </a:cubicBezTo>
                  <a:cubicBezTo>
                    <a:pt x="19862" y="16386"/>
                    <a:pt x="19862" y="16386"/>
                    <a:pt x="19862" y="16386"/>
                  </a:cubicBezTo>
                  <a:cubicBezTo>
                    <a:pt x="19862" y="16454"/>
                    <a:pt x="19862" y="16454"/>
                    <a:pt x="19862" y="16454"/>
                  </a:cubicBezTo>
                  <a:close/>
                  <a:moveTo>
                    <a:pt x="19825" y="16792"/>
                  </a:move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lose/>
                  <a:moveTo>
                    <a:pt x="19825" y="16996"/>
                  </a:move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96"/>
                    <a:pt x="19825" y="16996"/>
                    <a:pt x="19825" y="16996"/>
                  </a:cubicBezTo>
                  <a:close/>
                  <a:moveTo>
                    <a:pt x="19825" y="17063"/>
                  </a:moveTo>
                  <a:cubicBezTo>
                    <a:pt x="19825" y="17063"/>
                    <a:pt x="19825" y="17063"/>
                    <a:pt x="19825" y="17063"/>
                  </a:cubicBezTo>
                  <a:cubicBezTo>
                    <a:pt x="19825" y="17063"/>
                    <a:pt x="19825" y="17063"/>
                    <a:pt x="19825" y="17063"/>
                  </a:cubicBezTo>
                  <a:cubicBezTo>
                    <a:pt x="19825" y="17063"/>
                    <a:pt x="19825" y="17063"/>
                    <a:pt x="19825" y="17063"/>
                  </a:cubicBezTo>
                  <a:close/>
                  <a:moveTo>
                    <a:pt x="19788" y="17131"/>
                  </a:move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lose/>
                  <a:moveTo>
                    <a:pt x="19751" y="17334"/>
                  </a:moveTo>
                  <a:cubicBezTo>
                    <a:pt x="19751" y="17334"/>
                    <a:pt x="19751" y="17334"/>
                    <a:pt x="19751" y="17334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334"/>
                    <a:pt x="19751" y="17334"/>
                    <a:pt x="19751" y="17334"/>
                  </a:cubicBezTo>
                  <a:cubicBezTo>
                    <a:pt x="19751" y="17334"/>
                    <a:pt x="19751" y="17334"/>
                    <a:pt x="19751" y="17334"/>
                  </a:cubicBezTo>
                  <a:close/>
                  <a:moveTo>
                    <a:pt x="19455" y="18011"/>
                  </a:moveTo>
                  <a:cubicBezTo>
                    <a:pt x="19492" y="18011"/>
                    <a:pt x="19492" y="18011"/>
                    <a:pt x="19492" y="18011"/>
                  </a:cubicBezTo>
                  <a:cubicBezTo>
                    <a:pt x="19529" y="17944"/>
                    <a:pt x="19529" y="17944"/>
                    <a:pt x="19529" y="17944"/>
                  </a:cubicBezTo>
                  <a:cubicBezTo>
                    <a:pt x="19529" y="17876"/>
                    <a:pt x="19529" y="17876"/>
                    <a:pt x="19529" y="17876"/>
                  </a:cubicBezTo>
                  <a:cubicBezTo>
                    <a:pt x="19566" y="17876"/>
                    <a:pt x="19566" y="17876"/>
                    <a:pt x="19566" y="17876"/>
                  </a:cubicBezTo>
                  <a:cubicBezTo>
                    <a:pt x="19566" y="17808"/>
                    <a:pt x="19566" y="17808"/>
                    <a:pt x="19566" y="17808"/>
                  </a:cubicBezTo>
                  <a:cubicBezTo>
                    <a:pt x="19566" y="17740"/>
                    <a:pt x="19566" y="17740"/>
                    <a:pt x="19566" y="17740"/>
                  </a:cubicBezTo>
                  <a:cubicBezTo>
                    <a:pt x="19603" y="17673"/>
                    <a:pt x="19603" y="17673"/>
                    <a:pt x="19603" y="17673"/>
                  </a:cubicBezTo>
                  <a:cubicBezTo>
                    <a:pt x="19603" y="17673"/>
                    <a:pt x="19603" y="17673"/>
                    <a:pt x="19603" y="17673"/>
                  </a:cubicBezTo>
                  <a:cubicBezTo>
                    <a:pt x="19566" y="17673"/>
                    <a:pt x="19566" y="17673"/>
                    <a:pt x="19566" y="17673"/>
                  </a:cubicBezTo>
                  <a:cubicBezTo>
                    <a:pt x="19529" y="17740"/>
                    <a:pt x="19529" y="17740"/>
                    <a:pt x="19529" y="17740"/>
                  </a:cubicBezTo>
                  <a:cubicBezTo>
                    <a:pt x="19529" y="17740"/>
                    <a:pt x="19529" y="17740"/>
                    <a:pt x="19529" y="17740"/>
                  </a:cubicBezTo>
                  <a:cubicBezTo>
                    <a:pt x="19529" y="17808"/>
                    <a:pt x="19529" y="17808"/>
                    <a:pt x="19529" y="17808"/>
                  </a:cubicBezTo>
                  <a:cubicBezTo>
                    <a:pt x="19492" y="17808"/>
                    <a:pt x="19492" y="17808"/>
                    <a:pt x="19492" y="17808"/>
                  </a:cubicBezTo>
                  <a:cubicBezTo>
                    <a:pt x="19492" y="17876"/>
                    <a:pt x="19492" y="17876"/>
                    <a:pt x="19492" y="17876"/>
                  </a:cubicBezTo>
                  <a:cubicBezTo>
                    <a:pt x="19492" y="17876"/>
                    <a:pt x="19492" y="17876"/>
                    <a:pt x="19492" y="17876"/>
                  </a:cubicBezTo>
                  <a:cubicBezTo>
                    <a:pt x="19455" y="18011"/>
                    <a:pt x="19455" y="18011"/>
                    <a:pt x="19455" y="18011"/>
                  </a:cubicBezTo>
                  <a:close/>
                  <a:moveTo>
                    <a:pt x="19159" y="18553"/>
                  </a:moveTo>
                  <a:cubicBezTo>
                    <a:pt x="19196" y="18553"/>
                    <a:pt x="19196" y="18553"/>
                    <a:pt x="19196" y="18553"/>
                  </a:cubicBezTo>
                  <a:cubicBezTo>
                    <a:pt x="19196" y="18485"/>
                    <a:pt x="19196" y="18485"/>
                    <a:pt x="19196" y="18485"/>
                  </a:cubicBezTo>
                  <a:cubicBezTo>
                    <a:pt x="19196" y="18485"/>
                    <a:pt x="19196" y="18485"/>
                    <a:pt x="19196" y="18485"/>
                  </a:cubicBezTo>
                  <a:cubicBezTo>
                    <a:pt x="19196" y="18418"/>
                    <a:pt x="19196" y="18418"/>
                    <a:pt x="19196" y="18418"/>
                  </a:cubicBezTo>
                  <a:cubicBezTo>
                    <a:pt x="19233" y="18418"/>
                    <a:pt x="19233" y="18418"/>
                    <a:pt x="19233" y="18418"/>
                  </a:cubicBezTo>
                  <a:cubicBezTo>
                    <a:pt x="19233" y="18350"/>
                    <a:pt x="19233" y="18350"/>
                    <a:pt x="19233" y="18350"/>
                  </a:cubicBezTo>
                  <a:cubicBezTo>
                    <a:pt x="19233" y="18350"/>
                    <a:pt x="19233" y="18350"/>
                    <a:pt x="19233" y="18350"/>
                  </a:cubicBezTo>
                  <a:cubicBezTo>
                    <a:pt x="19270" y="18350"/>
                    <a:pt x="19270" y="18350"/>
                    <a:pt x="19270" y="18350"/>
                  </a:cubicBezTo>
                  <a:cubicBezTo>
                    <a:pt x="19270" y="18282"/>
                    <a:pt x="19270" y="18282"/>
                    <a:pt x="19270" y="18282"/>
                  </a:cubicBezTo>
                  <a:cubicBezTo>
                    <a:pt x="19307" y="18214"/>
                    <a:pt x="19307" y="18214"/>
                    <a:pt x="19307" y="18214"/>
                  </a:cubicBezTo>
                  <a:cubicBezTo>
                    <a:pt x="19344" y="18147"/>
                    <a:pt x="19344" y="18147"/>
                    <a:pt x="19344" y="18147"/>
                  </a:cubicBezTo>
                  <a:cubicBezTo>
                    <a:pt x="19381" y="18147"/>
                    <a:pt x="19381" y="18147"/>
                    <a:pt x="19381" y="18147"/>
                  </a:cubicBezTo>
                  <a:cubicBezTo>
                    <a:pt x="19381" y="18147"/>
                    <a:pt x="19381" y="18147"/>
                    <a:pt x="19381" y="18147"/>
                  </a:cubicBezTo>
                  <a:cubicBezTo>
                    <a:pt x="19381" y="18079"/>
                    <a:pt x="19381" y="18079"/>
                    <a:pt x="19381" y="18079"/>
                  </a:cubicBezTo>
                  <a:cubicBezTo>
                    <a:pt x="19381" y="18011"/>
                    <a:pt x="19381" y="18011"/>
                    <a:pt x="19381" y="18011"/>
                  </a:cubicBezTo>
                  <a:cubicBezTo>
                    <a:pt x="19344" y="18011"/>
                    <a:pt x="19344" y="18011"/>
                    <a:pt x="19344" y="18011"/>
                  </a:cubicBezTo>
                  <a:cubicBezTo>
                    <a:pt x="19344" y="18079"/>
                    <a:pt x="19344" y="18079"/>
                    <a:pt x="19344" y="18079"/>
                  </a:cubicBezTo>
                  <a:cubicBezTo>
                    <a:pt x="19307" y="18147"/>
                    <a:pt x="19307" y="18147"/>
                    <a:pt x="19307" y="18147"/>
                  </a:cubicBezTo>
                  <a:cubicBezTo>
                    <a:pt x="19307" y="18147"/>
                    <a:pt x="19307" y="18147"/>
                    <a:pt x="19307" y="18147"/>
                  </a:cubicBezTo>
                  <a:cubicBezTo>
                    <a:pt x="19270" y="18147"/>
                    <a:pt x="19270" y="18147"/>
                    <a:pt x="19270" y="18147"/>
                  </a:cubicBezTo>
                  <a:cubicBezTo>
                    <a:pt x="19270" y="18147"/>
                    <a:pt x="19270" y="18147"/>
                    <a:pt x="19270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214"/>
                    <a:pt x="19233" y="18214"/>
                    <a:pt x="19233" y="18214"/>
                  </a:cubicBezTo>
                  <a:cubicBezTo>
                    <a:pt x="19233" y="18214"/>
                    <a:pt x="19233" y="18214"/>
                    <a:pt x="19233" y="18214"/>
                  </a:cubicBezTo>
                  <a:cubicBezTo>
                    <a:pt x="19196" y="18282"/>
                    <a:pt x="19196" y="18282"/>
                    <a:pt x="19196" y="18282"/>
                  </a:cubicBezTo>
                  <a:cubicBezTo>
                    <a:pt x="19196" y="18282"/>
                    <a:pt x="19196" y="18282"/>
                    <a:pt x="19196" y="18282"/>
                  </a:cubicBezTo>
                  <a:cubicBezTo>
                    <a:pt x="19196" y="18350"/>
                    <a:pt x="19196" y="18350"/>
                    <a:pt x="19196" y="18350"/>
                  </a:cubicBezTo>
                  <a:cubicBezTo>
                    <a:pt x="19196" y="18350"/>
                    <a:pt x="19196" y="18350"/>
                    <a:pt x="19196" y="18350"/>
                  </a:cubicBezTo>
                  <a:cubicBezTo>
                    <a:pt x="19159" y="18418"/>
                    <a:pt x="19159" y="18418"/>
                    <a:pt x="19159" y="18418"/>
                  </a:cubicBezTo>
                  <a:cubicBezTo>
                    <a:pt x="19159" y="18418"/>
                    <a:pt x="19159" y="18418"/>
                    <a:pt x="19159" y="18418"/>
                  </a:cubicBezTo>
                  <a:cubicBezTo>
                    <a:pt x="19159" y="18485"/>
                    <a:pt x="19159" y="18485"/>
                    <a:pt x="19159" y="18485"/>
                  </a:cubicBezTo>
                  <a:cubicBezTo>
                    <a:pt x="19159" y="18485"/>
                    <a:pt x="19159" y="18485"/>
                    <a:pt x="19159" y="18485"/>
                  </a:cubicBezTo>
                  <a:cubicBezTo>
                    <a:pt x="19159" y="18553"/>
                    <a:pt x="19159" y="18553"/>
                    <a:pt x="19159" y="18553"/>
                  </a:cubicBezTo>
                  <a:cubicBezTo>
                    <a:pt x="19159" y="18553"/>
                    <a:pt x="19159" y="18553"/>
                    <a:pt x="19159" y="18553"/>
                  </a:cubicBezTo>
                  <a:close/>
                  <a:moveTo>
                    <a:pt x="19011" y="18959"/>
                  </a:moveTo>
                  <a:cubicBezTo>
                    <a:pt x="19011" y="18959"/>
                    <a:pt x="19011" y="18892"/>
                    <a:pt x="19011" y="18892"/>
                  </a:cubicBezTo>
                  <a:cubicBezTo>
                    <a:pt x="19048" y="18756"/>
                    <a:pt x="19048" y="18756"/>
                    <a:pt x="19048" y="18756"/>
                  </a:cubicBezTo>
                  <a:cubicBezTo>
                    <a:pt x="19048" y="18756"/>
                    <a:pt x="19048" y="18756"/>
                    <a:pt x="19048" y="18756"/>
                  </a:cubicBezTo>
                  <a:cubicBezTo>
                    <a:pt x="19085" y="18688"/>
                    <a:pt x="19085" y="18688"/>
                    <a:pt x="19085" y="18688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48" y="18621"/>
                    <a:pt x="19048" y="18621"/>
                    <a:pt x="19048" y="18621"/>
                  </a:cubicBezTo>
                  <a:cubicBezTo>
                    <a:pt x="19048" y="18553"/>
                    <a:pt x="19048" y="18553"/>
                    <a:pt x="19048" y="18553"/>
                  </a:cubicBezTo>
                  <a:cubicBezTo>
                    <a:pt x="19011" y="18621"/>
                    <a:pt x="19011" y="18621"/>
                    <a:pt x="19011" y="18621"/>
                  </a:cubicBezTo>
                  <a:cubicBezTo>
                    <a:pt x="19011" y="18688"/>
                    <a:pt x="19011" y="18688"/>
                    <a:pt x="19011" y="18688"/>
                  </a:cubicBezTo>
                  <a:cubicBezTo>
                    <a:pt x="19011" y="18688"/>
                    <a:pt x="19011" y="18688"/>
                    <a:pt x="19011" y="18688"/>
                  </a:cubicBezTo>
                  <a:cubicBezTo>
                    <a:pt x="19011" y="18824"/>
                    <a:pt x="19011" y="18824"/>
                    <a:pt x="19011" y="18824"/>
                  </a:cubicBezTo>
                  <a:cubicBezTo>
                    <a:pt x="18974" y="18824"/>
                    <a:pt x="18974" y="18824"/>
                    <a:pt x="18974" y="18824"/>
                  </a:cubicBezTo>
                  <a:cubicBezTo>
                    <a:pt x="19011" y="18892"/>
                    <a:pt x="19011" y="18892"/>
                    <a:pt x="19011" y="18892"/>
                  </a:cubicBezTo>
                  <a:cubicBezTo>
                    <a:pt x="19011" y="18959"/>
                    <a:pt x="19011" y="18959"/>
                    <a:pt x="19011" y="18959"/>
                  </a:cubicBezTo>
                  <a:close/>
                  <a:moveTo>
                    <a:pt x="333" y="14558"/>
                  </a:moveTo>
                  <a:cubicBezTo>
                    <a:pt x="333" y="14558"/>
                    <a:pt x="296" y="14626"/>
                    <a:pt x="296" y="14626"/>
                  </a:cubicBezTo>
                  <a:cubicBezTo>
                    <a:pt x="333" y="14693"/>
                    <a:pt x="333" y="14693"/>
                    <a:pt x="333" y="14693"/>
                  </a:cubicBezTo>
                  <a:cubicBezTo>
                    <a:pt x="370" y="14626"/>
                    <a:pt x="370" y="14626"/>
                    <a:pt x="370" y="14626"/>
                  </a:cubicBezTo>
                  <a:lnTo>
                    <a:pt x="333" y="14558"/>
                  </a:lnTo>
                  <a:close/>
                  <a:moveTo>
                    <a:pt x="333" y="1455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" name="AutoShape 8"/>
            <p:cNvSpPr>
              <a:spLocks/>
            </p:cNvSpPr>
            <p:nvPr/>
          </p:nvSpPr>
          <p:spPr bwMode="auto">
            <a:xfrm>
              <a:off x="7121" y="521"/>
              <a:ext cx="591" cy="63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886" y="1878"/>
                  </a:moveTo>
                  <a:cubicBezTo>
                    <a:pt x="20229" y="1878"/>
                    <a:pt x="20229" y="1565"/>
                    <a:pt x="20229" y="1565"/>
                  </a:cubicBezTo>
                  <a:cubicBezTo>
                    <a:pt x="20571" y="1565"/>
                    <a:pt x="20571" y="1565"/>
                    <a:pt x="20571" y="1565"/>
                  </a:cubicBezTo>
                  <a:cubicBezTo>
                    <a:pt x="20914" y="1565"/>
                    <a:pt x="20914" y="1565"/>
                    <a:pt x="20914" y="1565"/>
                  </a:cubicBezTo>
                  <a:cubicBezTo>
                    <a:pt x="20914" y="1252"/>
                    <a:pt x="20914" y="1252"/>
                    <a:pt x="20914" y="1252"/>
                  </a:cubicBezTo>
                  <a:cubicBezTo>
                    <a:pt x="21257" y="939"/>
                    <a:pt x="21257" y="939"/>
                    <a:pt x="21257" y="939"/>
                  </a:cubicBezTo>
                  <a:cubicBezTo>
                    <a:pt x="21600" y="939"/>
                    <a:pt x="21600" y="939"/>
                    <a:pt x="21600" y="939"/>
                  </a:cubicBezTo>
                  <a:cubicBezTo>
                    <a:pt x="21600" y="1252"/>
                    <a:pt x="21600" y="1252"/>
                    <a:pt x="21600" y="1252"/>
                  </a:cubicBezTo>
                  <a:cubicBezTo>
                    <a:pt x="21600" y="1252"/>
                    <a:pt x="21600" y="1252"/>
                    <a:pt x="21600" y="1252"/>
                  </a:cubicBezTo>
                  <a:cubicBezTo>
                    <a:pt x="21257" y="1565"/>
                    <a:pt x="21257" y="1565"/>
                    <a:pt x="21257" y="1565"/>
                  </a:cubicBezTo>
                  <a:cubicBezTo>
                    <a:pt x="20914" y="1565"/>
                    <a:pt x="20914" y="1565"/>
                    <a:pt x="20914" y="1565"/>
                  </a:cubicBezTo>
                  <a:cubicBezTo>
                    <a:pt x="20571" y="1878"/>
                    <a:pt x="20571" y="1878"/>
                    <a:pt x="20571" y="1878"/>
                  </a:cubicBezTo>
                  <a:cubicBezTo>
                    <a:pt x="20229" y="1878"/>
                    <a:pt x="20229" y="1878"/>
                    <a:pt x="20229" y="1878"/>
                  </a:cubicBezTo>
                  <a:cubicBezTo>
                    <a:pt x="20229" y="1878"/>
                    <a:pt x="20229" y="1878"/>
                    <a:pt x="20229" y="1878"/>
                  </a:cubicBezTo>
                  <a:cubicBezTo>
                    <a:pt x="19886" y="1878"/>
                    <a:pt x="19886" y="1878"/>
                    <a:pt x="19886" y="1878"/>
                  </a:cubicBezTo>
                  <a:close/>
                  <a:moveTo>
                    <a:pt x="16114" y="2191"/>
                  </a:moveTo>
                  <a:cubicBezTo>
                    <a:pt x="16457" y="2191"/>
                    <a:pt x="16457" y="2191"/>
                    <a:pt x="16457" y="2191"/>
                  </a:cubicBezTo>
                  <a:cubicBezTo>
                    <a:pt x="16457" y="2191"/>
                    <a:pt x="16457" y="2191"/>
                    <a:pt x="16457" y="2191"/>
                  </a:cubicBezTo>
                  <a:cubicBezTo>
                    <a:pt x="16800" y="2191"/>
                    <a:pt x="16800" y="2191"/>
                    <a:pt x="16800" y="2191"/>
                  </a:cubicBezTo>
                  <a:cubicBezTo>
                    <a:pt x="16457" y="1878"/>
                    <a:pt x="16457" y="1878"/>
                    <a:pt x="16457" y="1878"/>
                  </a:cubicBezTo>
                  <a:cubicBezTo>
                    <a:pt x="16457" y="1878"/>
                    <a:pt x="16457" y="1878"/>
                    <a:pt x="16457" y="1878"/>
                  </a:cubicBezTo>
                  <a:cubicBezTo>
                    <a:pt x="16114" y="1878"/>
                    <a:pt x="16114" y="1878"/>
                    <a:pt x="16114" y="1878"/>
                  </a:cubicBezTo>
                  <a:cubicBezTo>
                    <a:pt x="16114" y="2191"/>
                    <a:pt x="16114" y="2191"/>
                    <a:pt x="16114" y="2191"/>
                  </a:cubicBezTo>
                  <a:close/>
                  <a:moveTo>
                    <a:pt x="8914" y="0"/>
                  </a:moveTo>
                  <a:cubicBezTo>
                    <a:pt x="9257" y="313"/>
                    <a:pt x="9257" y="313"/>
                    <a:pt x="9257" y="313"/>
                  </a:cubicBezTo>
                  <a:cubicBezTo>
                    <a:pt x="9600" y="626"/>
                    <a:pt x="9600" y="626"/>
                    <a:pt x="9600" y="626"/>
                  </a:cubicBezTo>
                  <a:cubicBezTo>
                    <a:pt x="9600" y="313"/>
                    <a:pt x="9600" y="313"/>
                    <a:pt x="9600" y="313"/>
                  </a:cubicBezTo>
                  <a:cubicBezTo>
                    <a:pt x="9943" y="313"/>
                    <a:pt x="9943" y="313"/>
                    <a:pt x="9943" y="313"/>
                  </a:cubicBezTo>
                  <a:cubicBezTo>
                    <a:pt x="9600" y="0"/>
                    <a:pt x="9600" y="0"/>
                    <a:pt x="9600" y="0"/>
                  </a:cubicBezTo>
                  <a:cubicBezTo>
                    <a:pt x="9600" y="313"/>
                    <a:pt x="9600" y="313"/>
                    <a:pt x="9600" y="313"/>
                  </a:cubicBezTo>
                  <a:cubicBezTo>
                    <a:pt x="9257" y="0"/>
                    <a:pt x="9257" y="0"/>
                    <a:pt x="9257" y="0"/>
                  </a:cubicBezTo>
                  <a:cubicBezTo>
                    <a:pt x="8914" y="0"/>
                    <a:pt x="8914" y="0"/>
                    <a:pt x="8914" y="0"/>
                  </a:cubicBezTo>
                  <a:cubicBezTo>
                    <a:pt x="8914" y="0"/>
                    <a:pt x="8914" y="0"/>
                    <a:pt x="8914" y="0"/>
                  </a:cubicBezTo>
                  <a:cubicBezTo>
                    <a:pt x="8914" y="0"/>
                    <a:pt x="8914" y="0"/>
                    <a:pt x="8914" y="0"/>
                  </a:cubicBezTo>
                  <a:close/>
                  <a:moveTo>
                    <a:pt x="7543" y="2191"/>
                  </a:moveTo>
                  <a:cubicBezTo>
                    <a:pt x="7200" y="2191"/>
                    <a:pt x="7200" y="2191"/>
                    <a:pt x="7200" y="2191"/>
                  </a:cubicBezTo>
                  <a:cubicBezTo>
                    <a:pt x="7200" y="1878"/>
                    <a:pt x="7200" y="1878"/>
                    <a:pt x="7200" y="1878"/>
                  </a:cubicBezTo>
                  <a:cubicBezTo>
                    <a:pt x="7200" y="1878"/>
                    <a:pt x="7200" y="1878"/>
                    <a:pt x="7200" y="1878"/>
                  </a:cubicBezTo>
                  <a:cubicBezTo>
                    <a:pt x="7543" y="1878"/>
                    <a:pt x="7543" y="1878"/>
                    <a:pt x="7543" y="1878"/>
                  </a:cubicBezTo>
                  <a:cubicBezTo>
                    <a:pt x="7543" y="1878"/>
                    <a:pt x="7543" y="1878"/>
                    <a:pt x="7543" y="1878"/>
                  </a:cubicBezTo>
                  <a:cubicBezTo>
                    <a:pt x="7886" y="1878"/>
                    <a:pt x="7886" y="1878"/>
                    <a:pt x="7886" y="1878"/>
                  </a:cubicBezTo>
                  <a:cubicBezTo>
                    <a:pt x="7543" y="2191"/>
                    <a:pt x="7543" y="2191"/>
                    <a:pt x="7543" y="2191"/>
                  </a:cubicBezTo>
                  <a:cubicBezTo>
                    <a:pt x="7543" y="2191"/>
                    <a:pt x="7543" y="2191"/>
                    <a:pt x="7543" y="2191"/>
                  </a:cubicBezTo>
                  <a:cubicBezTo>
                    <a:pt x="7543" y="2191"/>
                    <a:pt x="7543" y="2191"/>
                    <a:pt x="7543" y="2191"/>
                  </a:cubicBezTo>
                  <a:close/>
                  <a:moveTo>
                    <a:pt x="8914" y="4070"/>
                  </a:moveTo>
                  <a:cubicBezTo>
                    <a:pt x="8914" y="4070"/>
                    <a:pt x="8914" y="4070"/>
                    <a:pt x="8914" y="4070"/>
                  </a:cubicBezTo>
                  <a:cubicBezTo>
                    <a:pt x="9257" y="4070"/>
                    <a:pt x="9257" y="4070"/>
                    <a:pt x="9257" y="4070"/>
                  </a:cubicBezTo>
                  <a:cubicBezTo>
                    <a:pt x="9600" y="4070"/>
                    <a:pt x="9600" y="4070"/>
                    <a:pt x="9600" y="4070"/>
                  </a:cubicBezTo>
                  <a:cubicBezTo>
                    <a:pt x="9943" y="3757"/>
                    <a:pt x="9943" y="3757"/>
                    <a:pt x="9943" y="3757"/>
                  </a:cubicBezTo>
                  <a:cubicBezTo>
                    <a:pt x="10629" y="3757"/>
                    <a:pt x="10629" y="3757"/>
                    <a:pt x="10629" y="3757"/>
                  </a:cubicBezTo>
                  <a:cubicBezTo>
                    <a:pt x="10629" y="3757"/>
                    <a:pt x="10629" y="3757"/>
                    <a:pt x="10629" y="3757"/>
                  </a:cubicBezTo>
                  <a:cubicBezTo>
                    <a:pt x="10971" y="3757"/>
                    <a:pt x="10971" y="3757"/>
                    <a:pt x="10971" y="3757"/>
                  </a:cubicBezTo>
                  <a:cubicBezTo>
                    <a:pt x="10971" y="3757"/>
                    <a:pt x="10971" y="3757"/>
                    <a:pt x="10971" y="3757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629" y="4383"/>
                    <a:pt x="10629" y="4383"/>
                    <a:pt x="10629" y="4383"/>
                  </a:cubicBezTo>
                  <a:cubicBezTo>
                    <a:pt x="10286" y="4070"/>
                    <a:pt x="10286" y="4070"/>
                    <a:pt x="10286" y="4070"/>
                  </a:cubicBezTo>
                  <a:cubicBezTo>
                    <a:pt x="9943" y="4070"/>
                    <a:pt x="9943" y="4070"/>
                    <a:pt x="9943" y="4070"/>
                  </a:cubicBezTo>
                  <a:cubicBezTo>
                    <a:pt x="9600" y="4070"/>
                    <a:pt x="9600" y="4070"/>
                    <a:pt x="9600" y="4070"/>
                  </a:cubicBezTo>
                  <a:cubicBezTo>
                    <a:pt x="9600" y="4383"/>
                    <a:pt x="9600" y="4383"/>
                    <a:pt x="9600" y="4383"/>
                  </a:cubicBezTo>
                  <a:cubicBezTo>
                    <a:pt x="9600" y="4383"/>
                    <a:pt x="9600" y="4383"/>
                    <a:pt x="9600" y="4383"/>
                  </a:cubicBezTo>
                  <a:cubicBezTo>
                    <a:pt x="10286" y="4383"/>
                    <a:pt x="10286" y="4383"/>
                    <a:pt x="10286" y="4383"/>
                  </a:cubicBezTo>
                  <a:cubicBezTo>
                    <a:pt x="10286" y="4383"/>
                    <a:pt x="10286" y="4383"/>
                    <a:pt x="10286" y="4383"/>
                  </a:cubicBezTo>
                  <a:cubicBezTo>
                    <a:pt x="10286" y="4696"/>
                    <a:pt x="10286" y="4696"/>
                    <a:pt x="10286" y="4696"/>
                  </a:cubicBezTo>
                  <a:cubicBezTo>
                    <a:pt x="10286" y="4696"/>
                    <a:pt x="10286" y="4696"/>
                    <a:pt x="10286" y="4696"/>
                  </a:cubicBezTo>
                  <a:cubicBezTo>
                    <a:pt x="9943" y="4383"/>
                    <a:pt x="9943" y="4383"/>
                    <a:pt x="9943" y="4383"/>
                  </a:cubicBezTo>
                  <a:cubicBezTo>
                    <a:pt x="9943" y="4696"/>
                    <a:pt x="9943" y="4696"/>
                    <a:pt x="9943" y="4696"/>
                  </a:cubicBezTo>
                  <a:cubicBezTo>
                    <a:pt x="9600" y="4696"/>
                    <a:pt x="9600" y="4696"/>
                    <a:pt x="9600" y="4696"/>
                  </a:cubicBezTo>
                  <a:cubicBezTo>
                    <a:pt x="9257" y="4383"/>
                    <a:pt x="9257" y="4383"/>
                    <a:pt x="9257" y="4383"/>
                  </a:cubicBezTo>
                  <a:cubicBezTo>
                    <a:pt x="8914" y="4383"/>
                    <a:pt x="8914" y="4383"/>
                    <a:pt x="8914" y="4383"/>
                  </a:cubicBezTo>
                  <a:cubicBezTo>
                    <a:pt x="8571" y="4383"/>
                    <a:pt x="8571" y="4383"/>
                    <a:pt x="8571" y="4383"/>
                  </a:cubicBezTo>
                  <a:cubicBezTo>
                    <a:pt x="8571" y="4696"/>
                    <a:pt x="8571" y="4696"/>
                    <a:pt x="8571" y="4696"/>
                  </a:cubicBezTo>
                  <a:cubicBezTo>
                    <a:pt x="8914" y="4696"/>
                    <a:pt x="8914" y="4696"/>
                    <a:pt x="8914" y="4696"/>
                  </a:cubicBezTo>
                  <a:cubicBezTo>
                    <a:pt x="9600" y="5009"/>
                    <a:pt x="9600" y="5009"/>
                    <a:pt x="9600" y="5009"/>
                  </a:cubicBezTo>
                  <a:cubicBezTo>
                    <a:pt x="9600" y="5009"/>
                    <a:pt x="9600" y="5009"/>
                    <a:pt x="9600" y="5009"/>
                  </a:cubicBezTo>
                  <a:cubicBezTo>
                    <a:pt x="9943" y="5009"/>
                    <a:pt x="9943" y="5009"/>
                    <a:pt x="9943" y="5009"/>
                  </a:cubicBezTo>
                  <a:cubicBezTo>
                    <a:pt x="9943" y="5009"/>
                    <a:pt x="9943" y="5009"/>
                    <a:pt x="9943" y="5009"/>
                  </a:cubicBezTo>
                  <a:cubicBezTo>
                    <a:pt x="10286" y="5322"/>
                    <a:pt x="10286" y="5322"/>
                    <a:pt x="10286" y="5322"/>
                  </a:cubicBezTo>
                  <a:cubicBezTo>
                    <a:pt x="10286" y="5635"/>
                    <a:pt x="10286" y="5635"/>
                    <a:pt x="10286" y="5635"/>
                  </a:cubicBezTo>
                  <a:cubicBezTo>
                    <a:pt x="10286" y="5635"/>
                    <a:pt x="10286" y="5635"/>
                    <a:pt x="10286" y="5635"/>
                  </a:cubicBezTo>
                  <a:cubicBezTo>
                    <a:pt x="10629" y="5635"/>
                    <a:pt x="10629" y="5635"/>
                    <a:pt x="10629" y="5635"/>
                  </a:cubicBezTo>
                  <a:cubicBezTo>
                    <a:pt x="10971" y="5322"/>
                    <a:pt x="10971" y="5322"/>
                    <a:pt x="10971" y="5322"/>
                  </a:cubicBezTo>
                  <a:cubicBezTo>
                    <a:pt x="11314" y="5322"/>
                    <a:pt x="11314" y="5322"/>
                    <a:pt x="11314" y="5322"/>
                  </a:cubicBezTo>
                  <a:cubicBezTo>
                    <a:pt x="11657" y="5322"/>
                    <a:pt x="11657" y="5322"/>
                    <a:pt x="11657" y="5322"/>
                  </a:cubicBezTo>
                  <a:cubicBezTo>
                    <a:pt x="12000" y="5322"/>
                    <a:pt x="12000" y="5322"/>
                    <a:pt x="12000" y="5322"/>
                  </a:cubicBezTo>
                  <a:cubicBezTo>
                    <a:pt x="12343" y="5322"/>
                    <a:pt x="12343" y="5322"/>
                    <a:pt x="12343" y="5322"/>
                  </a:cubicBezTo>
                  <a:cubicBezTo>
                    <a:pt x="12000" y="5635"/>
                    <a:pt x="12000" y="5635"/>
                    <a:pt x="12000" y="5635"/>
                  </a:cubicBezTo>
                  <a:cubicBezTo>
                    <a:pt x="12343" y="5948"/>
                    <a:pt x="12343" y="5948"/>
                    <a:pt x="12343" y="5948"/>
                  </a:cubicBezTo>
                  <a:cubicBezTo>
                    <a:pt x="12686" y="5948"/>
                    <a:pt x="12686" y="5948"/>
                    <a:pt x="12686" y="5948"/>
                  </a:cubicBezTo>
                  <a:cubicBezTo>
                    <a:pt x="13029" y="5948"/>
                    <a:pt x="13029" y="5948"/>
                    <a:pt x="13029" y="5948"/>
                  </a:cubicBezTo>
                  <a:cubicBezTo>
                    <a:pt x="13371" y="5948"/>
                    <a:pt x="13371" y="5948"/>
                    <a:pt x="13371" y="5948"/>
                  </a:cubicBezTo>
                  <a:cubicBezTo>
                    <a:pt x="13371" y="5948"/>
                    <a:pt x="13371" y="5948"/>
                    <a:pt x="13371" y="5948"/>
                  </a:cubicBezTo>
                  <a:cubicBezTo>
                    <a:pt x="13371" y="5635"/>
                    <a:pt x="13371" y="5635"/>
                    <a:pt x="13371" y="5635"/>
                  </a:cubicBezTo>
                  <a:cubicBezTo>
                    <a:pt x="13371" y="5635"/>
                    <a:pt x="13371" y="5635"/>
                    <a:pt x="13371" y="5635"/>
                  </a:cubicBezTo>
                  <a:cubicBezTo>
                    <a:pt x="13371" y="5322"/>
                    <a:pt x="13371" y="5322"/>
                    <a:pt x="13371" y="5322"/>
                  </a:cubicBezTo>
                  <a:cubicBezTo>
                    <a:pt x="13714" y="5322"/>
                    <a:pt x="13714" y="5322"/>
                    <a:pt x="13714" y="5322"/>
                  </a:cubicBezTo>
                  <a:cubicBezTo>
                    <a:pt x="14057" y="5322"/>
                    <a:pt x="14057" y="5322"/>
                    <a:pt x="14057" y="5322"/>
                  </a:cubicBezTo>
                  <a:cubicBezTo>
                    <a:pt x="14057" y="5322"/>
                    <a:pt x="14057" y="5322"/>
                    <a:pt x="14057" y="5322"/>
                  </a:cubicBezTo>
                  <a:cubicBezTo>
                    <a:pt x="14400" y="5322"/>
                    <a:pt x="14400" y="5322"/>
                    <a:pt x="14400" y="5322"/>
                  </a:cubicBezTo>
                  <a:cubicBezTo>
                    <a:pt x="14743" y="5322"/>
                    <a:pt x="14743" y="5322"/>
                    <a:pt x="14743" y="5322"/>
                  </a:cubicBezTo>
                  <a:cubicBezTo>
                    <a:pt x="15086" y="5322"/>
                    <a:pt x="15086" y="5322"/>
                    <a:pt x="15086" y="5322"/>
                  </a:cubicBezTo>
                  <a:cubicBezTo>
                    <a:pt x="15086" y="5009"/>
                    <a:pt x="15086" y="5009"/>
                    <a:pt x="15086" y="5009"/>
                  </a:cubicBezTo>
                  <a:cubicBezTo>
                    <a:pt x="15086" y="4696"/>
                    <a:pt x="15086" y="4696"/>
                    <a:pt x="15086" y="4696"/>
                  </a:cubicBezTo>
                  <a:cubicBezTo>
                    <a:pt x="15086" y="4696"/>
                    <a:pt x="15086" y="4696"/>
                    <a:pt x="15086" y="4696"/>
                  </a:cubicBezTo>
                  <a:cubicBezTo>
                    <a:pt x="15086" y="4383"/>
                    <a:pt x="15086" y="4383"/>
                    <a:pt x="15086" y="4383"/>
                  </a:cubicBezTo>
                  <a:cubicBezTo>
                    <a:pt x="15429" y="4383"/>
                    <a:pt x="15429" y="4383"/>
                    <a:pt x="15429" y="4383"/>
                  </a:cubicBezTo>
                  <a:cubicBezTo>
                    <a:pt x="15429" y="3757"/>
                    <a:pt x="15429" y="3757"/>
                    <a:pt x="15429" y="3757"/>
                  </a:cubicBezTo>
                  <a:cubicBezTo>
                    <a:pt x="15771" y="3757"/>
                    <a:pt x="15771" y="3757"/>
                    <a:pt x="15771" y="3757"/>
                  </a:cubicBezTo>
                  <a:cubicBezTo>
                    <a:pt x="16114" y="3443"/>
                    <a:pt x="16114" y="3443"/>
                    <a:pt x="16114" y="3443"/>
                  </a:cubicBezTo>
                  <a:cubicBezTo>
                    <a:pt x="16114" y="3130"/>
                    <a:pt x="16114" y="3130"/>
                    <a:pt x="16114" y="3130"/>
                  </a:cubicBezTo>
                  <a:cubicBezTo>
                    <a:pt x="16114" y="3130"/>
                    <a:pt x="16114" y="3130"/>
                    <a:pt x="16114" y="3130"/>
                  </a:cubicBezTo>
                  <a:cubicBezTo>
                    <a:pt x="16114" y="2817"/>
                    <a:pt x="16114" y="2817"/>
                    <a:pt x="16114" y="2817"/>
                  </a:cubicBezTo>
                  <a:cubicBezTo>
                    <a:pt x="16114" y="2504"/>
                    <a:pt x="16114" y="2504"/>
                    <a:pt x="16114" y="2504"/>
                  </a:cubicBezTo>
                  <a:cubicBezTo>
                    <a:pt x="16114" y="2504"/>
                    <a:pt x="16114" y="2504"/>
                    <a:pt x="16114" y="2504"/>
                  </a:cubicBezTo>
                  <a:cubicBezTo>
                    <a:pt x="16114" y="2191"/>
                    <a:pt x="16114" y="2191"/>
                    <a:pt x="16114" y="2191"/>
                  </a:cubicBezTo>
                  <a:cubicBezTo>
                    <a:pt x="16114" y="2191"/>
                    <a:pt x="16114" y="2191"/>
                    <a:pt x="16114" y="2191"/>
                  </a:cubicBezTo>
                  <a:cubicBezTo>
                    <a:pt x="15429" y="2191"/>
                    <a:pt x="15429" y="2191"/>
                    <a:pt x="15429" y="2191"/>
                  </a:cubicBezTo>
                  <a:cubicBezTo>
                    <a:pt x="15429" y="2191"/>
                    <a:pt x="15429" y="2191"/>
                    <a:pt x="15429" y="2191"/>
                  </a:cubicBezTo>
                  <a:cubicBezTo>
                    <a:pt x="15086" y="2191"/>
                    <a:pt x="15086" y="2191"/>
                    <a:pt x="15086" y="2191"/>
                  </a:cubicBezTo>
                  <a:cubicBezTo>
                    <a:pt x="14743" y="2191"/>
                    <a:pt x="14743" y="2191"/>
                    <a:pt x="14743" y="2191"/>
                  </a:cubicBezTo>
                  <a:cubicBezTo>
                    <a:pt x="14400" y="2191"/>
                    <a:pt x="14400" y="2191"/>
                    <a:pt x="14400" y="2191"/>
                  </a:cubicBezTo>
                  <a:cubicBezTo>
                    <a:pt x="14057" y="1878"/>
                    <a:pt x="14057" y="1878"/>
                    <a:pt x="14057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878"/>
                    <a:pt x="13371" y="1878"/>
                    <a:pt x="13371" y="1878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252"/>
                    <a:pt x="13371" y="1252"/>
                    <a:pt x="13371" y="1252"/>
                  </a:cubicBezTo>
                  <a:cubicBezTo>
                    <a:pt x="13029" y="1565"/>
                    <a:pt x="13029" y="1565"/>
                    <a:pt x="13029" y="1565"/>
                  </a:cubicBezTo>
                  <a:cubicBezTo>
                    <a:pt x="13029" y="1565"/>
                    <a:pt x="13029" y="1565"/>
                    <a:pt x="13029" y="1565"/>
                  </a:cubicBezTo>
                  <a:cubicBezTo>
                    <a:pt x="13029" y="1878"/>
                    <a:pt x="13029" y="1878"/>
                    <a:pt x="13029" y="1878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878"/>
                    <a:pt x="12686" y="1878"/>
                    <a:pt x="12686" y="1878"/>
                  </a:cubicBezTo>
                  <a:cubicBezTo>
                    <a:pt x="12343" y="1878"/>
                    <a:pt x="12343" y="1878"/>
                    <a:pt x="12343" y="1878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504"/>
                    <a:pt x="12000" y="2504"/>
                    <a:pt x="12000" y="2504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1657" y="2191"/>
                    <a:pt x="11657" y="2191"/>
                    <a:pt x="11657" y="2191"/>
                  </a:cubicBezTo>
                  <a:cubicBezTo>
                    <a:pt x="12000" y="1878"/>
                    <a:pt x="12000" y="1878"/>
                    <a:pt x="12000" y="1878"/>
                  </a:cubicBezTo>
                  <a:cubicBezTo>
                    <a:pt x="12000" y="1252"/>
                    <a:pt x="12000" y="1252"/>
                    <a:pt x="12000" y="1252"/>
                  </a:cubicBezTo>
                  <a:cubicBezTo>
                    <a:pt x="12000" y="1252"/>
                    <a:pt x="12000" y="1252"/>
                    <a:pt x="12000" y="1252"/>
                  </a:cubicBezTo>
                  <a:cubicBezTo>
                    <a:pt x="11657" y="939"/>
                    <a:pt x="11657" y="939"/>
                    <a:pt x="11657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0971" y="1252"/>
                    <a:pt x="10971" y="1252"/>
                    <a:pt x="10971" y="1252"/>
                  </a:cubicBezTo>
                  <a:cubicBezTo>
                    <a:pt x="10971" y="1565"/>
                    <a:pt x="10971" y="1565"/>
                    <a:pt x="10971" y="1565"/>
                  </a:cubicBezTo>
                  <a:cubicBezTo>
                    <a:pt x="11314" y="1878"/>
                    <a:pt x="11314" y="1878"/>
                    <a:pt x="11314" y="1878"/>
                  </a:cubicBezTo>
                  <a:cubicBezTo>
                    <a:pt x="11314" y="1878"/>
                    <a:pt x="11314" y="1878"/>
                    <a:pt x="11314" y="1878"/>
                  </a:cubicBezTo>
                  <a:cubicBezTo>
                    <a:pt x="11314" y="2191"/>
                    <a:pt x="11314" y="2191"/>
                    <a:pt x="11314" y="2191"/>
                  </a:cubicBezTo>
                  <a:cubicBezTo>
                    <a:pt x="11314" y="2504"/>
                    <a:pt x="11314" y="2504"/>
                    <a:pt x="11314" y="2504"/>
                  </a:cubicBezTo>
                  <a:cubicBezTo>
                    <a:pt x="11314" y="2817"/>
                    <a:pt x="11314" y="2817"/>
                    <a:pt x="11314" y="2817"/>
                  </a:cubicBezTo>
                  <a:cubicBezTo>
                    <a:pt x="11314" y="3130"/>
                    <a:pt x="11314" y="3130"/>
                    <a:pt x="11314" y="3130"/>
                  </a:cubicBezTo>
                  <a:cubicBezTo>
                    <a:pt x="11314" y="3130"/>
                    <a:pt x="11314" y="3130"/>
                    <a:pt x="11314" y="3130"/>
                  </a:cubicBezTo>
                  <a:cubicBezTo>
                    <a:pt x="10971" y="2817"/>
                    <a:pt x="10971" y="2817"/>
                    <a:pt x="10971" y="2817"/>
                  </a:cubicBezTo>
                  <a:cubicBezTo>
                    <a:pt x="10971" y="2504"/>
                    <a:pt x="10971" y="2504"/>
                    <a:pt x="10971" y="2504"/>
                  </a:cubicBezTo>
                  <a:cubicBezTo>
                    <a:pt x="10629" y="2504"/>
                    <a:pt x="10629" y="2504"/>
                    <a:pt x="10629" y="2504"/>
                  </a:cubicBezTo>
                  <a:cubicBezTo>
                    <a:pt x="10629" y="2191"/>
                    <a:pt x="10629" y="2191"/>
                    <a:pt x="10629" y="2191"/>
                  </a:cubicBezTo>
                  <a:cubicBezTo>
                    <a:pt x="10629" y="2191"/>
                    <a:pt x="10629" y="2191"/>
                    <a:pt x="10629" y="2191"/>
                  </a:cubicBezTo>
                  <a:cubicBezTo>
                    <a:pt x="10629" y="1878"/>
                    <a:pt x="10629" y="1878"/>
                    <a:pt x="10629" y="1878"/>
                  </a:cubicBezTo>
                  <a:cubicBezTo>
                    <a:pt x="10286" y="1878"/>
                    <a:pt x="10286" y="1878"/>
                    <a:pt x="10286" y="1878"/>
                  </a:cubicBezTo>
                  <a:cubicBezTo>
                    <a:pt x="10286" y="2191"/>
                    <a:pt x="10286" y="2191"/>
                    <a:pt x="10286" y="2191"/>
                  </a:cubicBezTo>
                  <a:cubicBezTo>
                    <a:pt x="9943" y="2191"/>
                    <a:pt x="9943" y="2191"/>
                    <a:pt x="9943" y="2191"/>
                  </a:cubicBezTo>
                  <a:cubicBezTo>
                    <a:pt x="9943" y="2191"/>
                    <a:pt x="9943" y="2191"/>
                    <a:pt x="9943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1878"/>
                    <a:pt x="9600" y="1878"/>
                    <a:pt x="9600" y="1878"/>
                  </a:cubicBezTo>
                  <a:cubicBezTo>
                    <a:pt x="9257" y="1878"/>
                    <a:pt x="9257" y="1878"/>
                    <a:pt x="9257" y="1878"/>
                  </a:cubicBezTo>
                  <a:cubicBezTo>
                    <a:pt x="9257" y="1878"/>
                    <a:pt x="9257" y="1878"/>
                    <a:pt x="9257" y="1878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571" y="1252"/>
                    <a:pt x="8571" y="1252"/>
                    <a:pt x="8571" y="1252"/>
                  </a:cubicBezTo>
                  <a:cubicBezTo>
                    <a:pt x="8571" y="1252"/>
                    <a:pt x="8571" y="1252"/>
                    <a:pt x="8571" y="1252"/>
                  </a:cubicBezTo>
                  <a:cubicBezTo>
                    <a:pt x="8571" y="939"/>
                    <a:pt x="8571" y="939"/>
                    <a:pt x="8571" y="939"/>
                  </a:cubicBezTo>
                  <a:cubicBezTo>
                    <a:pt x="8571" y="939"/>
                    <a:pt x="8571" y="939"/>
                    <a:pt x="8571" y="939"/>
                  </a:cubicBezTo>
                  <a:cubicBezTo>
                    <a:pt x="8229" y="939"/>
                    <a:pt x="8229" y="939"/>
                    <a:pt x="8229" y="939"/>
                  </a:cubicBezTo>
                  <a:cubicBezTo>
                    <a:pt x="8229" y="1565"/>
                    <a:pt x="8229" y="1565"/>
                    <a:pt x="8229" y="1565"/>
                  </a:cubicBezTo>
                  <a:cubicBezTo>
                    <a:pt x="8229" y="1565"/>
                    <a:pt x="8229" y="1565"/>
                    <a:pt x="8229" y="1565"/>
                  </a:cubicBezTo>
                  <a:cubicBezTo>
                    <a:pt x="8571" y="1878"/>
                    <a:pt x="8571" y="1878"/>
                    <a:pt x="8571" y="1878"/>
                  </a:cubicBezTo>
                  <a:cubicBezTo>
                    <a:pt x="8571" y="2191"/>
                    <a:pt x="8571" y="2191"/>
                    <a:pt x="8571" y="2191"/>
                  </a:cubicBezTo>
                  <a:cubicBezTo>
                    <a:pt x="8571" y="2191"/>
                    <a:pt x="8571" y="2191"/>
                    <a:pt x="8571" y="2191"/>
                  </a:cubicBezTo>
                  <a:cubicBezTo>
                    <a:pt x="8229" y="2191"/>
                    <a:pt x="8229" y="2191"/>
                    <a:pt x="8229" y="2191"/>
                  </a:cubicBezTo>
                  <a:cubicBezTo>
                    <a:pt x="8229" y="1878"/>
                    <a:pt x="8229" y="1878"/>
                    <a:pt x="8229" y="1878"/>
                  </a:cubicBezTo>
                  <a:cubicBezTo>
                    <a:pt x="7886" y="1878"/>
                    <a:pt x="7886" y="1878"/>
                    <a:pt x="7886" y="1878"/>
                  </a:cubicBezTo>
                  <a:cubicBezTo>
                    <a:pt x="7886" y="2191"/>
                    <a:pt x="7886" y="2191"/>
                    <a:pt x="7886" y="2191"/>
                  </a:cubicBezTo>
                  <a:cubicBezTo>
                    <a:pt x="8229" y="2504"/>
                    <a:pt x="8229" y="2504"/>
                    <a:pt x="8229" y="2504"/>
                  </a:cubicBezTo>
                  <a:cubicBezTo>
                    <a:pt x="8229" y="2504"/>
                    <a:pt x="8229" y="2504"/>
                    <a:pt x="8229" y="2504"/>
                  </a:cubicBezTo>
                  <a:cubicBezTo>
                    <a:pt x="8229" y="2817"/>
                    <a:pt x="8229" y="2817"/>
                    <a:pt x="8229" y="2817"/>
                  </a:cubicBezTo>
                  <a:cubicBezTo>
                    <a:pt x="8229" y="2817"/>
                    <a:pt x="8229" y="2817"/>
                    <a:pt x="8229" y="2817"/>
                  </a:cubicBezTo>
                  <a:cubicBezTo>
                    <a:pt x="7886" y="2817"/>
                    <a:pt x="7886" y="2817"/>
                    <a:pt x="7886" y="2817"/>
                  </a:cubicBezTo>
                  <a:cubicBezTo>
                    <a:pt x="7886" y="2504"/>
                    <a:pt x="7886" y="2504"/>
                    <a:pt x="7886" y="2504"/>
                  </a:cubicBezTo>
                  <a:cubicBezTo>
                    <a:pt x="7886" y="2504"/>
                    <a:pt x="7886" y="2504"/>
                    <a:pt x="7886" y="2504"/>
                  </a:cubicBezTo>
                  <a:cubicBezTo>
                    <a:pt x="7200" y="2504"/>
                    <a:pt x="7200" y="2504"/>
                    <a:pt x="7200" y="2504"/>
                  </a:cubicBezTo>
                  <a:cubicBezTo>
                    <a:pt x="7200" y="2504"/>
                    <a:pt x="7200" y="2504"/>
                    <a:pt x="7200" y="2504"/>
                  </a:cubicBezTo>
                  <a:cubicBezTo>
                    <a:pt x="6857" y="2504"/>
                    <a:pt x="6857" y="2504"/>
                    <a:pt x="6857" y="2504"/>
                  </a:cubicBezTo>
                  <a:cubicBezTo>
                    <a:pt x="7200" y="2817"/>
                    <a:pt x="7200" y="2817"/>
                    <a:pt x="7200" y="2817"/>
                  </a:cubicBezTo>
                  <a:cubicBezTo>
                    <a:pt x="7200" y="2817"/>
                    <a:pt x="7200" y="2817"/>
                    <a:pt x="7200" y="2817"/>
                  </a:cubicBezTo>
                  <a:cubicBezTo>
                    <a:pt x="7543" y="2817"/>
                    <a:pt x="7543" y="2817"/>
                    <a:pt x="7543" y="2817"/>
                  </a:cubicBezTo>
                  <a:cubicBezTo>
                    <a:pt x="7200" y="3130"/>
                    <a:pt x="7200" y="3130"/>
                    <a:pt x="7200" y="3130"/>
                  </a:cubicBezTo>
                  <a:cubicBezTo>
                    <a:pt x="7543" y="3130"/>
                    <a:pt x="7543" y="3130"/>
                    <a:pt x="7543" y="3130"/>
                  </a:cubicBezTo>
                  <a:cubicBezTo>
                    <a:pt x="7543" y="3130"/>
                    <a:pt x="7543" y="3130"/>
                    <a:pt x="7543" y="3130"/>
                  </a:cubicBezTo>
                  <a:cubicBezTo>
                    <a:pt x="7886" y="3130"/>
                    <a:pt x="7886" y="3130"/>
                    <a:pt x="7886" y="3130"/>
                  </a:cubicBezTo>
                  <a:cubicBezTo>
                    <a:pt x="7200" y="3443"/>
                    <a:pt x="7200" y="3443"/>
                    <a:pt x="7200" y="3443"/>
                  </a:cubicBezTo>
                  <a:cubicBezTo>
                    <a:pt x="7200" y="3443"/>
                    <a:pt x="7200" y="3443"/>
                    <a:pt x="7200" y="3443"/>
                  </a:cubicBezTo>
                  <a:cubicBezTo>
                    <a:pt x="7543" y="4070"/>
                    <a:pt x="7543" y="4070"/>
                    <a:pt x="7543" y="4070"/>
                  </a:cubicBezTo>
                  <a:cubicBezTo>
                    <a:pt x="7886" y="4070"/>
                    <a:pt x="7886" y="4070"/>
                    <a:pt x="7886" y="4070"/>
                  </a:cubicBezTo>
                  <a:cubicBezTo>
                    <a:pt x="8229" y="4070"/>
                    <a:pt x="8229" y="4070"/>
                    <a:pt x="8229" y="4070"/>
                  </a:cubicBezTo>
                  <a:cubicBezTo>
                    <a:pt x="8571" y="4070"/>
                    <a:pt x="8571" y="4070"/>
                    <a:pt x="8571" y="4070"/>
                  </a:cubicBezTo>
                  <a:cubicBezTo>
                    <a:pt x="8571" y="4070"/>
                    <a:pt x="8571" y="4070"/>
                    <a:pt x="8571" y="4070"/>
                  </a:cubicBezTo>
                  <a:cubicBezTo>
                    <a:pt x="8914" y="4070"/>
                    <a:pt x="8914" y="4070"/>
                    <a:pt x="8914" y="4070"/>
                  </a:cubicBezTo>
                  <a:close/>
                  <a:moveTo>
                    <a:pt x="17486" y="6887"/>
                  </a:moveTo>
                  <a:cubicBezTo>
                    <a:pt x="17829" y="6574"/>
                    <a:pt x="17829" y="6574"/>
                    <a:pt x="17829" y="6574"/>
                  </a:cubicBezTo>
                  <a:cubicBezTo>
                    <a:pt x="17829" y="6574"/>
                    <a:pt x="17829" y="6574"/>
                    <a:pt x="17829" y="6574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8171" y="6261"/>
                    <a:pt x="18171" y="6261"/>
                    <a:pt x="18171" y="6261"/>
                  </a:cubicBezTo>
                  <a:cubicBezTo>
                    <a:pt x="18514" y="6574"/>
                    <a:pt x="18514" y="6574"/>
                    <a:pt x="18514" y="6574"/>
                  </a:cubicBezTo>
                  <a:cubicBezTo>
                    <a:pt x="18857" y="6574"/>
                    <a:pt x="18857" y="6574"/>
                    <a:pt x="18857" y="6574"/>
                  </a:cubicBezTo>
                  <a:cubicBezTo>
                    <a:pt x="19200" y="6574"/>
                    <a:pt x="19200" y="6574"/>
                    <a:pt x="19200" y="6574"/>
                  </a:cubicBezTo>
                  <a:cubicBezTo>
                    <a:pt x="18857" y="6574"/>
                    <a:pt x="18857" y="6574"/>
                    <a:pt x="18857" y="6574"/>
                  </a:cubicBezTo>
                  <a:cubicBezTo>
                    <a:pt x="18857" y="6887"/>
                    <a:pt x="18857" y="6887"/>
                    <a:pt x="18857" y="6887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7829" y="6887"/>
                    <a:pt x="17829" y="6887"/>
                    <a:pt x="17829" y="6887"/>
                  </a:cubicBezTo>
                  <a:cubicBezTo>
                    <a:pt x="17829" y="6887"/>
                    <a:pt x="17829" y="6887"/>
                    <a:pt x="17829" y="6887"/>
                  </a:cubicBezTo>
                  <a:cubicBezTo>
                    <a:pt x="17486" y="6887"/>
                    <a:pt x="17486" y="6887"/>
                    <a:pt x="17486" y="6887"/>
                  </a:cubicBezTo>
                  <a:cubicBezTo>
                    <a:pt x="17486" y="6887"/>
                    <a:pt x="17486" y="6887"/>
                    <a:pt x="17486" y="6887"/>
                  </a:cubicBezTo>
                  <a:close/>
                  <a:moveTo>
                    <a:pt x="16457" y="7826"/>
                  </a:moveTo>
                  <a:cubicBezTo>
                    <a:pt x="16457" y="7513"/>
                    <a:pt x="16457" y="7513"/>
                    <a:pt x="16457" y="7513"/>
                  </a:cubicBezTo>
                  <a:cubicBezTo>
                    <a:pt x="16114" y="7513"/>
                    <a:pt x="16114" y="7513"/>
                    <a:pt x="16114" y="7513"/>
                  </a:cubicBezTo>
                  <a:cubicBezTo>
                    <a:pt x="16114" y="7200"/>
                    <a:pt x="16114" y="7200"/>
                    <a:pt x="16114" y="7200"/>
                  </a:cubicBezTo>
                  <a:cubicBezTo>
                    <a:pt x="16114" y="7200"/>
                    <a:pt x="16114" y="7200"/>
                    <a:pt x="16114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800" y="7513"/>
                    <a:pt x="16800" y="7513"/>
                    <a:pt x="16800" y="7513"/>
                  </a:cubicBezTo>
                  <a:cubicBezTo>
                    <a:pt x="16800" y="7513"/>
                    <a:pt x="16800" y="7513"/>
                    <a:pt x="16800" y="7513"/>
                  </a:cubicBezTo>
                  <a:cubicBezTo>
                    <a:pt x="16457" y="7826"/>
                    <a:pt x="16457" y="7826"/>
                    <a:pt x="16457" y="7826"/>
                  </a:cubicBezTo>
                  <a:cubicBezTo>
                    <a:pt x="16457" y="7826"/>
                    <a:pt x="16457" y="7826"/>
                    <a:pt x="16457" y="7826"/>
                  </a:cubicBezTo>
                  <a:close/>
                  <a:moveTo>
                    <a:pt x="10971" y="10017"/>
                  </a:moveTo>
                  <a:cubicBezTo>
                    <a:pt x="10971" y="9704"/>
                    <a:pt x="10971" y="9704"/>
                    <a:pt x="10971" y="9704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2000" y="9391"/>
                    <a:pt x="12000" y="9391"/>
                    <a:pt x="12000" y="9391"/>
                  </a:cubicBezTo>
                  <a:cubicBezTo>
                    <a:pt x="12343" y="9391"/>
                    <a:pt x="12343" y="9391"/>
                    <a:pt x="12343" y="9391"/>
                  </a:cubicBezTo>
                  <a:cubicBezTo>
                    <a:pt x="12686" y="9078"/>
                    <a:pt x="12686" y="9078"/>
                    <a:pt x="12686" y="9078"/>
                  </a:cubicBezTo>
                  <a:cubicBezTo>
                    <a:pt x="13029" y="8765"/>
                    <a:pt x="13029" y="8765"/>
                    <a:pt x="13029" y="8765"/>
                  </a:cubicBezTo>
                  <a:cubicBezTo>
                    <a:pt x="13029" y="9078"/>
                    <a:pt x="13029" y="9078"/>
                    <a:pt x="13029" y="9078"/>
                  </a:cubicBezTo>
                  <a:cubicBezTo>
                    <a:pt x="13371" y="9391"/>
                    <a:pt x="13371" y="9391"/>
                    <a:pt x="13371" y="9391"/>
                  </a:cubicBezTo>
                  <a:cubicBezTo>
                    <a:pt x="13371" y="9391"/>
                    <a:pt x="13371" y="9391"/>
                    <a:pt x="13371" y="9391"/>
                  </a:cubicBezTo>
                  <a:cubicBezTo>
                    <a:pt x="13029" y="9704"/>
                    <a:pt x="13029" y="9704"/>
                    <a:pt x="13029" y="9704"/>
                  </a:cubicBezTo>
                  <a:cubicBezTo>
                    <a:pt x="13029" y="9704"/>
                    <a:pt x="13029" y="9704"/>
                    <a:pt x="13029" y="9704"/>
                  </a:cubicBezTo>
                  <a:cubicBezTo>
                    <a:pt x="13029" y="10017"/>
                    <a:pt x="13029" y="10017"/>
                    <a:pt x="13029" y="10017"/>
                  </a:cubicBezTo>
                  <a:cubicBezTo>
                    <a:pt x="13371" y="10330"/>
                    <a:pt x="13371" y="10330"/>
                    <a:pt x="13371" y="10330"/>
                  </a:cubicBezTo>
                  <a:cubicBezTo>
                    <a:pt x="13714" y="10643"/>
                    <a:pt x="13714" y="10643"/>
                    <a:pt x="13714" y="10643"/>
                  </a:cubicBezTo>
                  <a:cubicBezTo>
                    <a:pt x="14057" y="10330"/>
                    <a:pt x="14057" y="10330"/>
                    <a:pt x="14057" y="10330"/>
                  </a:cubicBezTo>
                  <a:cubicBezTo>
                    <a:pt x="14400" y="10330"/>
                    <a:pt x="14400" y="10330"/>
                    <a:pt x="14400" y="10330"/>
                  </a:cubicBezTo>
                  <a:cubicBezTo>
                    <a:pt x="14743" y="10330"/>
                    <a:pt x="14743" y="10330"/>
                    <a:pt x="14743" y="10330"/>
                  </a:cubicBezTo>
                  <a:cubicBezTo>
                    <a:pt x="14743" y="10330"/>
                    <a:pt x="14743" y="10330"/>
                    <a:pt x="14743" y="10330"/>
                  </a:cubicBezTo>
                  <a:cubicBezTo>
                    <a:pt x="15086" y="10643"/>
                    <a:pt x="15086" y="10643"/>
                    <a:pt x="15086" y="10643"/>
                  </a:cubicBezTo>
                  <a:cubicBezTo>
                    <a:pt x="15086" y="10643"/>
                    <a:pt x="15086" y="10643"/>
                    <a:pt x="15086" y="10643"/>
                  </a:cubicBezTo>
                  <a:cubicBezTo>
                    <a:pt x="14743" y="10643"/>
                    <a:pt x="14743" y="10643"/>
                    <a:pt x="14743" y="10643"/>
                  </a:cubicBezTo>
                  <a:cubicBezTo>
                    <a:pt x="14400" y="11270"/>
                    <a:pt x="14400" y="11270"/>
                    <a:pt x="14400" y="11270"/>
                  </a:cubicBezTo>
                  <a:cubicBezTo>
                    <a:pt x="14400" y="11270"/>
                    <a:pt x="14400" y="11270"/>
                    <a:pt x="14400" y="11270"/>
                  </a:cubicBezTo>
                  <a:cubicBezTo>
                    <a:pt x="14057" y="11896"/>
                    <a:pt x="14057" y="11896"/>
                    <a:pt x="14057" y="11896"/>
                  </a:cubicBezTo>
                  <a:cubicBezTo>
                    <a:pt x="13714" y="11896"/>
                    <a:pt x="13714" y="11896"/>
                    <a:pt x="13714" y="11896"/>
                  </a:cubicBezTo>
                  <a:cubicBezTo>
                    <a:pt x="13714" y="11896"/>
                    <a:pt x="13714" y="11896"/>
                    <a:pt x="13714" y="11896"/>
                  </a:cubicBezTo>
                  <a:cubicBezTo>
                    <a:pt x="13371" y="12209"/>
                    <a:pt x="13371" y="12209"/>
                    <a:pt x="13371" y="12209"/>
                  </a:cubicBezTo>
                  <a:cubicBezTo>
                    <a:pt x="13371" y="12522"/>
                    <a:pt x="13371" y="12522"/>
                    <a:pt x="13371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209"/>
                    <a:pt x="13029" y="12209"/>
                    <a:pt x="13029" y="12209"/>
                  </a:cubicBezTo>
                  <a:cubicBezTo>
                    <a:pt x="13029" y="11896"/>
                    <a:pt x="13029" y="11896"/>
                    <a:pt x="13029" y="11896"/>
                  </a:cubicBezTo>
                  <a:cubicBezTo>
                    <a:pt x="13029" y="11583"/>
                    <a:pt x="13029" y="11583"/>
                    <a:pt x="13029" y="11583"/>
                  </a:cubicBezTo>
                  <a:cubicBezTo>
                    <a:pt x="13029" y="11270"/>
                    <a:pt x="13029" y="11270"/>
                    <a:pt x="13029" y="11270"/>
                  </a:cubicBezTo>
                  <a:cubicBezTo>
                    <a:pt x="13029" y="11270"/>
                    <a:pt x="13029" y="11270"/>
                    <a:pt x="13029" y="11270"/>
                  </a:cubicBezTo>
                  <a:cubicBezTo>
                    <a:pt x="12686" y="11270"/>
                    <a:pt x="12686" y="11270"/>
                    <a:pt x="12686" y="11270"/>
                  </a:cubicBezTo>
                  <a:cubicBezTo>
                    <a:pt x="12686" y="11270"/>
                    <a:pt x="12686" y="11270"/>
                    <a:pt x="12686" y="11270"/>
                  </a:cubicBezTo>
                  <a:cubicBezTo>
                    <a:pt x="12343" y="11583"/>
                    <a:pt x="12343" y="11583"/>
                    <a:pt x="12343" y="11583"/>
                  </a:cubicBezTo>
                  <a:cubicBezTo>
                    <a:pt x="12343" y="11896"/>
                    <a:pt x="12343" y="11896"/>
                    <a:pt x="12343" y="11896"/>
                  </a:cubicBezTo>
                  <a:cubicBezTo>
                    <a:pt x="12000" y="11896"/>
                    <a:pt x="12000" y="11896"/>
                    <a:pt x="12000" y="11896"/>
                  </a:cubicBezTo>
                  <a:cubicBezTo>
                    <a:pt x="11657" y="12209"/>
                    <a:pt x="11657" y="12209"/>
                    <a:pt x="11657" y="12209"/>
                  </a:cubicBezTo>
                  <a:cubicBezTo>
                    <a:pt x="11314" y="12209"/>
                    <a:pt x="11314" y="12209"/>
                    <a:pt x="11314" y="12209"/>
                  </a:cubicBezTo>
                  <a:cubicBezTo>
                    <a:pt x="11314" y="12209"/>
                    <a:pt x="11314" y="12209"/>
                    <a:pt x="11314" y="12209"/>
                  </a:cubicBezTo>
                  <a:cubicBezTo>
                    <a:pt x="10971" y="12209"/>
                    <a:pt x="10971" y="12209"/>
                    <a:pt x="10971" y="12209"/>
                  </a:cubicBezTo>
                  <a:cubicBezTo>
                    <a:pt x="10971" y="11896"/>
                    <a:pt x="10971" y="11896"/>
                    <a:pt x="10971" y="11896"/>
                  </a:cubicBezTo>
                  <a:cubicBezTo>
                    <a:pt x="11314" y="11896"/>
                    <a:pt x="11314" y="11896"/>
                    <a:pt x="11314" y="11896"/>
                  </a:cubicBezTo>
                  <a:cubicBezTo>
                    <a:pt x="10971" y="11583"/>
                    <a:pt x="10971" y="11583"/>
                    <a:pt x="10971" y="11583"/>
                  </a:cubicBezTo>
                  <a:cubicBezTo>
                    <a:pt x="11314" y="11583"/>
                    <a:pt x="11314" y="11583"/>
                    <a:pt x="11314" y="11583"/>
                  </a:cubicBezTo>
                  <a:cubicBezTo>
                    <a:pt x="11314" y="11270"/>
                    <a:pt x="11314" y="11270"/>
                    <a:pt x="11314" y="11270"/>
                  </a:cubicBezTo>
                  <a:cubicBezTo>
                    <a:pt x="11657" y="10957"/>
                    <a:pt x="11657" y="10957"/>
                    <a:pt x="11657" y="10957"/>
                  </a:cubicBezTo>
                  <a:cubicBezTo>
                    <a:pt x="11657" y="10643"/>
                    <a:pt x="11657" y="10643"/>
                    <a:pt x="11657" y="10643"/>
                  </a:cubicBezTo>
                  <a:cubicBezTo>
                    <a:pt x="11657" y="10330"/>
                    <a:pt x="11657" y="10330"/>
                    <a:pt x="11657" y="10330"/>
                  </a:cubicBezTo>
                  <a:cubicBezTo>
                    <a:pt x="11657" y="10330"/>
                    <a:pt x="11657" y="10330"/>
                    <a:pt x="11657" y="10330"/>
                  </a:cubicBezTo>
                  <a:cubicBezTo>
                    <a:pt x="11314" y="10330"/>
                    <a:pt x="11314" y="10330"/>
                    <a:pt x="11314" y="10330"/>
                  </a:cubicBezTo>
                  <a:cubicBezTo>
                    <a:pt x="11314" y="10017"/>
                    <a:pt x="11314" y="10017"/>
                    <a:pt x="11314" y="10017"/>
                  </a:cubicBezTo>
                  <a:cubicBezTo>
                    <a:pt x="10971" y="10017"/>
                    <a:pt x="10971" y="10017"/>
                    <a:pt x="10971" y="10017"/>
                  </a:cubicBezTo>
                  <a:close/>
                  <a:moveTo>
                    <a:pt x="9600" y="6261"/>
                  </a:moveTo>
                  <a:cubicBezTo>
                    <a:pt x="9600" y="6574"/>
                    <a:pt x="9600" y="6574"/>
                    <a:pt x="9600" y="6574"/>
                  </a:cubicBezTo>
                  <a:cubicBezTo>
                    <a:pt x="9943" y="6574"/>
                    <a:pt x="9943" y="6574"/>
                    <a:pt x="9943" y="6574"/>
                  </a:cubicBezTo>
                  <a:cubicBezTo>
                    <a:pt x="9943" y="6574"/>
                    <a:pt x="9943" y="6574"/>
                    <a:pt x="9943" y="6574"/>
                  </a:cubicBezTo>
                  <a:cubicBezTo>
                    <a:pt x="10286" y="6574"/>
                    <a:pt x="10286" y="6574"/>
                    <a:pt x="10286" y="6574"/>
                  </a:cubicBezTo>
                  <a:cubicBezTo>
                    <a:pt x="10286" y="6574"/>
                    <a:pt x="10286" y="6574"/>
                    <a:pt x="10286" y="6574"/>
                  </a:cubicBezTo>
                  <a:cubicBezTo>
                    <a:pt x="10286" y="6261"/>
                    <a:pt x="10286" y="6261"/>
                    <a:pt x="10286" y="6261"/>
                  </a:cubicBezTo>
                  <a:cubicBezTo>
                    <a:pt x="9600" y="6261"/>
                    <a:pt x="9600" y="6261"/>
                    <a:pt x="9600" y="6261"/>
                  </a:cubicBezTo>
                  <a:cubicBezTo>
                    <a:pt x="9600" y="6261"/>
                    <a:pt x="9600" y="6261"/>
                    <a:pt x="9600" y="6261"/>
                  </a:cubicBezTo>
                  <a:cubicBezTo>
                    <a:pt x="9600" y="6261"/>
                    <a:pt x="9600" y="6261"/>
                    <a:pt x="9600" y="6261"/>
                  </a:cubicBezTo>
                  <a:close/>
                  <a:moveTo>
                    <a:pt x="9943" y="8452"/>
                  </a:moveTo>
                  <a:cubicBezTo>
                    <a:pt x="10286" y="8765"/>
                    <a:pt x="10286" y="8765"/>
                    <a:pt x="10286" y="8765"/>
                  </a:cubicBezTo>
                  <a:cubicBezTo>
                    <a:pt x="10629" y="8765"/>
                    <a:pt x="10629" y="8765"/>
                    <a:pt x="10629" y="8765"/>
                  </a:cubicBezTo>
                  <a:cubicBezTo>
                    <a:pt x="10629" y="8765"/>
                    <a:pt x="10629" y="8765"/>
                    <a:pt x="10629" y="8765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391"/>
                    <a:pt x="10971" y="9391"/>
                    <a:pt x="10971" y="9391"/>
                  </a:cubicBezTo>
                  <a:cubicBezTo>
                    <a:pt x="10971" y="9391"/>
                    <a:pt x="10971" y="9391"/>
                    <a:pt x="10971" y="9391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1657" y="9078"/>
                    <a:pt x="11657" y="9078"/>
                    <a:pt x="11657" y="9078"/>
                  </a:cubicBezTo>
                  <a:cubicBezTo>
                    <a:pt x="12000" y="9078"/>
                    <a:pt x="12000" y="9078"/>
                    <a:pt x="12000" y="9078"/>
                  </a:cubicBezTo>
                  <a:cubicBezTo>
                    <a:pt x="12000" y="9078"/>
                    <a:pt x="12000" y="9078"/>
                    <a:pt x="12000" y="9078"/>
                  </a:cubicBezTo>
                  <a:cubicBezTo>
                    <a:pt x="12000" y="8765"/>
                    <a:pt x="12000" y="8765"/>
                    <a:pt x="12000" y="8765"/>
                  </a:cubicBezTo>
                  <a:cubicBezTo>
                    <a:pt x="12000" y="8452"/>
                    <a:pt x="12000" y="8452"/>
                    <a:pt x="12000" y="8452"/>
                  </a:cubicBezTo>
                  <a:cubicBezTo>
                    <a:pt x="12343" y="8452"/>
                    <a:pt x="12343" y="8452"/>
                    <a:pt x="12343" y="8452"/>
                  </a:cubicBezTo>
                  <a:cubicBezTo>
                    <a:pt x="12343" y="8139"/>
                    <a:pt x="12343" y="8139"/>
                    <a:pt x="12343" y="8139"/>
                  </a:cubicBezTo>
                  <a:cubicBezTo>
                    <a:pt x="12343" y="8139"/>
                    <a:pt x="12343" y="8139"/>
                    <a:pt x="12343" y="8139"/>
                  </a:cubicBezTo>
                  <a:cubicBezTo>
                    <a:pt x="12000" y="8139"/>
                    <a:pt x="12000" y="8139"/>
                    <a:pt x="12000" y="8139"/>
                  </a:cubicBezTo>
                  <a:cubicBezTo>
                    <a:pt x="12000" y="7826"/>
                    <a:pt x="12000" y="7826"/>
                    <a:pt x="12000" y="7826"/>
                  </a:cubicBezTo>
                  <a:cubicBezTo>
                    <a:pt x="11657" y="7826"/>
                    <a:pt x="11657" y="7826"/>
                    <a:pt x="11657" y="7826"/>
                  </a:cubicBezTo>
                  <a:cubicBezTo>
                    <a:pt x="11657" y="7826"/>
                    <a:pt x="11657" y="7826"/>
                    <a:pt x="11657" y="7826"/>
                  </a:cubicBezTo>
                  <a:cubicBezTo>
                    <a:pt x="11314" y="8139"/>
                    <a:pt x="11314" y="8139"/>
                    <a:pt x="11314" y="8139"/>
                  </a:cubicBezTo>
                  <a:cubicBezTo>
                    <a:pt x="11314" y="7826"/>
                    <a:pt x="11314" y="7826"/>
                    <a:pt x="11314" y="7826"/>
                  </a:cubicBezTo>
                  <a:cubicBezTo>
                    <a:pt x="10971" y="7826"/>
                    <a:pt x="10971" y="7826"/>
                    <a:pt x="10971" y="7826"/>
                  </a:cubicBezTo>
                  <a:cubicBezTo>
                    <a:pt x="10971" y="8139"/>
                    <a:pt x="10971" y="8139"/>
                    <a:pt x="10971" y="8139"/>
                  </a:cubicBezTo>
                  <a:cubicBezTo>
                    <a:pt x="10971" y="8139"/>
                    <a:pt x="10971" y="8139"/>
                    <a:pt x="10971" y="8139"/>
                  </a:cubicBezTo>
                  <a:cubicBezTo>
                    <a:pt x="10629" y="8139"/>
                    <a:pt x="10629" y="8139"/>
                    <a:pt x="10629" y="8139"/>
                  </a:cubicBezTo>
                  <a:cubicBezTo>
                    <a:pt x="10286" y="8139"/>
                    <a:pt x="10286" y="8139"/>
                    <a:pt x="10286" y="8139"/>
                  </a:cubicBezTo>
                  <a:cubicBezTo>
                    <a:pt x="10286" y="8452"/>
                    <a:pt x="10286" y="8452"/>
                    <a:pt x="10286" y="8452"/>
                  </a:cubicBezTo>
                  <a:cubicBezTo>
                    <a:pt x="9943" y="8452"/>
                    <a:pt x="9943" y="8452"/>
                    <a:pt x="9943" y="8452"/>
                  </a:cubicBezTo>
                  <a:close/>
                  <a:moveTo>
                    <a:pt x="1714" y="9704"/>
                  </a:moveTo>
                  <a:cubicBezTo>
                    <a:pt x="1371" y="9391"/>
                    <a:pt x="1371" y="9391"/>
                    <a:pt x="1371" y="9391"/>
                  </a:cubicBezTo>
                  <a:cubicBezTo>
                    <a:pt x="1371" y="9391"/>
                    <a:pt x="1371" y="9391"/>
                    <a:pt x="1371" y="9391"/>
                  </a:cubicBezTo>
                  <a:cubicBezTo>
                    <a:pt x="1371" y="9078"/>
                    <a:pt x="1371" y="9078"/>
                    <a:pt x="1371" y="9078"/>
                  </a:cubicBezTo>
                  <a:cubicBezTo>
                    <a:pt x="1029" y="8765"/>
                    <a:pt x="1029" y="8765"/>
                    <a:pt x="1029" y="8765"/>
                  </a:cubicBezTo>
                  <a:cubicBezTo>
                    <a:pt x="686" y="8765"/>
                    <a:pt x="686" y="8765"/>
                    <a:pt x="686" y="8765"/>
                  </a:cubicBezTo>
                  <a:cubicBezTo>
                    <a:pt x="686" y="8765"/>
                    <a:pt x="686" y="8765"/>
                    <a:pt x="686" y="8765"/>
                  </a:cubicBezTo>
                  <a:cubicBezTo>
                    <a:pt x="686" y="8139"/>
                    <a:pt x="686" y="8139"/>
                    <a:pt x="686" y="8139"/>
                  </a:cubicBezTo>
                  <a:cubicBezTo>
                    <a:pt x="343" y="8139"/>
                    <a:pt x="343" y="8139"/>
                    <a:pt x="343" y="8139"/>
                  </a:cubicBezTo>
                  <a:cubicBezTo>
                    <a:pt x="343" y="7826"/>
                    <a:pt x="343" y="7826"/>
                    <a:pt x="343" y="7826"/>
                  </a:cubicBezTo>
                  <a:cubicBezTo>
                    <a:pt x="343" y="7513"/>
                    <a:pt x="343" y="7513"/>
                    <a:pt x="343" y="7513"/>
                  </a:cubicBezTo>
                  <a:cubicBezTo>
                    <a:pt x="343" y="7513"/>
                    <a:pt x="343" y="7513"/>
                    <a:pt x="343" y="7513"/>
                  </a:cubicBezTo>
                  <a:cubicBezTo>
                    <a:pt x="686" y="7513"/>
                    <a:pt x="686" y="7513"/>
                    <a:pt x="686" y="7513"/>
                  </a:cubicBezTo>
                  <a:cubicBezTo>
                    <a:pt x="686" y="7826"/>
                    <a:pt x="686" y="7826"/>
                    <a:pt x="686" y="7826"/>
                  </a:cubicBezTo>
                  <a:cubicBezTo>
                    <a:pt x="1029" y="7826"/>
                    <a:pt x="1029" y="7826"/>
                    <a:pt x="1029" y="7826"/>
                  </a:cubicBezTo>
                  <a:cubicBezTo>
                    <a:pt x="686" y="8139"/>
                    <a:pt x="686" y="8139"/>
                    <a:pt x="686" y="8139"/>
                  </a:cubicBezTo>
                  <a:cubicBezTo>
                    <a:pt x="1029" y="8452"/>
                    <a:pt x="1029" y="8452"/>
                    <a:pt x="1029" y="8452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714" y="9078"/>
                    <a:pt x="1714" y="9078"/>
                    <a:pt x="1714" y="9078"/>
                  </a:cubicBezTo>
                  <a:cubicBezTo>
                    <a:pt x="1714" y="9391"/>
                    <a:pt x="1714" y="9391"/>
                    <a:pt x="1714" y="9391"/>
                  </a:cubicBezTo>
                  <a:cubicBezTo>
                    <a:pt x="2057" y="9391"/>
                    <a:pt x="2057" y="9391"/>
                    <a:pt x="2057" y="9391"/>
                  </a:cubicBezTo>
                  <a:cubicBezTo>
                    <a:pt x="1714" y="9704"/>
                    <a:pt x="1714" y="9704"/>
                    <a:pt x="1714" y="9704"/>
                  </a:cubicBezTo>
                  <a:cubicBezTo>
                    <a:pt x="1714" y="9704"/>
                    <a:pt x="1714" y="9704"/>
                    <a:pt x="1714" y="9704"/>
                  </a:cubicBezTo>
                  <a:cubicBezTo>
                    <a:pt x="1714" y="9704"/>
                    <a:pt x="1714" y="9704"/>
                    <a:pt x="1714" y="9704"/>
                  </a:cubicBezTo>
                  <a:close/>
                  <a:moveTo>
                    <a:pt x="7200" y="15339"/>
                  </a:moveTo>
                  <a:cubicBezTo>
                    <a:pt x="7200" y="15026"/>
                    <a:pt x="7200" y="15026"/>
                    <a:pt x="7200" y="15026"/>
                  </a:cubicBezTo>
                  <a:cubicBezTo>
                    <a:pt x="7200" y="15339"/>
                    <a:pt x="7200" y="15339"/>
                    <a:pt x="7200" y="15339"/>
                  </a:cubicBezTo>
                  <a:cubicBezTo>
                    <a:pt x="6857" y="15339"/>
                    <a:pt x="6857" y="15339"/>
                    <a:pt x="6857" y="15339"/>
                  </a:cubicBezTo>
                  <a:cubicBezTo>
                    <a:pt x="6857" y="15339"/>
                    <a:pt x="6857" y="15339"/>
                    <a:pt x="6857" y="15339"/>
                  </a:cubicBezTo>
                  <a:cubicBezTo>
                    <a:pt x="6857" y="15026"/>
                    <a:pt x="6857" y="15026"/>
                    <a:pt x="6857" y="15026"/>
                  </a:cubicBezTo>
                  <a:cubicBezTo>
                    <a:pt x="6857" y="14713"/>
                    <a:pt x="6857" y="14713"/>
                    <a:pt x="6857" y="14713"/>
                  </a:cubicBezTo>
                  <a:cubicBezTo>
                    <a:pt x="6857" y="14713"/>
                    <a:pt x="6857" y="14713"/>
                    <a:pt x="6857" y="14713"/>
                  </a:cubicBezTo>
                  <a:cubicBezTo>
                    <a:pt x="6514" y="14713"/>
                    <a:pt x="6514" y="14713"/>
                    <a:pt x="6514" y="14713"/>
                  </a:cubicBezTo>
                  <a:cubicBezTo>
                    <a:pt x="6171" y="14400"/>
                    <a:pt x="6171" y="14400"/>
                    <a:pt x="6171" y="14400"/>
                  </a:cubicBezTo>
                  <a:cubicBezTo>
                    <a:pt x="6171" y="14087"/>
                    <a:pt x="6171" y="14087"/>
                    <a:pt x="6171" y="14087"/>
                  </a:cubicBezTo>
                  <a:cubicBezTo>
                    <a:pt x="6514" y="14087"/>
                    <a:pt x="6514" y="14087"/>
                    <a:pt x="6514" y="14087"/>
                  </a:cubicBezTo>
                  <a:cubicBezTo>
                    <a:pt x="6514" y="14087"/>
                    <a:pt x="6514" y="14087"/>
                    <a:pt x="6514" y="14087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171" y="13461"/>
                    <a:pt x="6171" y="13461"/>
                    <a:pt x="6171" y="13461"/>
                  </a:cubicBezTo>
                  <a:cubicBezTo>
                    <a:pt x="6171" y="13461"/>
                    <a:pt x="6171" y="13461"/>
                    <a:pt x="6171" y="13461"/>
                  </a:cubicBezTo>
                  <a:cubicBezTo>
                    <a:pt x="6171" y="13774"/>
                    <a:pt x="6171" y="13774"/>
                    <a:pt x="6171" y="13774"/>
                  </a:cubicBezTo>
                  <a:cubicBezTo>
                    <a:pt x="5829" y="13774"/>
                    <a:pt x="5829" y="13774"/>
                    <a:pt x="5829" y="13774"/>
                  </a:cubicBezTo>
                  <a:cubicBezTo>
                    <a:pt x="5486" y="13461"/>
                    <a:pt x="5486" y="13461"/>
                    <a:pt x="5486" y="13461"/>
                  </a:cubicBezTo>
                  <a:cubicBezTo>
                    <a:pt x="5486" y="13461"/>
                    <a:pt x="5486" y="13461"/>
                    <a:pt x="5486" y="13461"/>
                  </a:cubicBezTo>
                  <a:cubicBezTo>
                    <a:pt x="5143" y="13461"/>
                    <a:pt x="5143" y="13461"/>
                    <a:pt x="5143" y="13461"/>
                  </a:cubicBezTo>
                  <a:cubicBezTo>
                    <a:pt x="5143" y="13148"/>
                    <a:pt x="5143" y="13148"/>
                    <a:pt x="5143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2835"/>
                    <a:pt x="4800" y="12835"/>
                    <a:pt x="4800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522"/>
                    <a:pt x="4457" y="12522"/>
                    <a:pt x="4457" y="12522"/>
                  </a:cubicBezTo>
                  <a:cubicBezTo>
                    <a:pt x="4114" y="12522"/>
                    <a:pt x="4114" y="12522"/>
                    <a:pt x="4114" y="12522"/>
                  </a:cubicBezTo>
                  <a:cubicBezTo>
                    <a:pt x="4114" y="12522"/>
                    <a:pt x="4114" y="12522"/>
                    <a:pt x="4114" y="12522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457" y="11583"/>
                    <a:pt x="4457" y="11583"/>
                    <a:pt x="4457" y="11583"/>
                  </a:cubicBezTo>
                  <a:cubicBezTo>
                    <a:pt x="4457" y="11583"/>
                    <a:pt x="4457" y="11583"/>
                    <a:pt x="4457" y="11583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5143" y="11896"/>
                    <a:pt x="5143" y="11896"/>
                    <a:pt x="5143" y="11896"/>
                  </a:cubicBezTo>
                  <a:cubicBezTo>
                    <a:pt x="5486" y="11896"/>
                    <a:pt x="5486" y="11896"/>
                    <a:pt x="5486" y="11896"/>
                  </a:cubicBezTo>
                  <a:cubicBezTo>
                    <a:pt x="5486" y="11896"/>
                    <a:pt x="5486" y="11896"/>
                    <a:pt x="5486" y="11896"/>
                  </a:cubicBezTo>
                  <a:cubicBezTo>
                    <a:pt x="6171" y="11896"/>
                    <a:pt x="6171" y="11896"/>
                    <a:pt x="6171" y="11896"/>
                  </a:cubicBezTo>
                  <a:cubicBezTo>
                    <a:pt x="6171" y="11583"/>
                    <a:pt x="6171" y="11583"/>
                    <a:pt x="6171" y="11583"/>
                  </a:cubicBezTo>
                  <a:cubicBezTo>
                    <a:pt x="5829" y="11583"/>
                    <a:pt x="5829" y="11583"/>
                    <a:pt x="5829" y="11583"/>
                  </a:cubicBezTo>
                  <a:cubicBezTo>
                    <a:pt x="5486" y="11583"/>
                    <a:pt x="5486" y="11583"/>
                    <a:pt x="5486" y="11583"/>
                  </a:cubicBezTo>
                  <a:cubicBezTo>
                    <a:pt x="5143" y="11583"/>
                    <a:pt x="5143" y="11583"/>
                    <a:pt x="5143" y="11583"/>
                  </a:cubicBezTo>
                  <a:cubicBezTo>
                    <a:pt x="4800" y="11270"/>
                    <a:pt x="4800" y="11270"/>
                    <a:pt x="4800" y="11270"/>
                  </a:cubicBezTo>
                  <a:cubicBezTo>
                    <a:pt x="4800" y="11270"/>
                    <a:pt x="4800" y="11270"/>
                    <a:pt x="4800" y="11270"/>
                  </a:cubicBezTo>
                  <a:cubicBezTo>
                    <a:pt x="5143" y="11270"/>
                    <a:pt x="5143" y="11270"/>
                    <a:pt x="5143" y="11270"/>
                  </a:cubicBezTo>
                  <a:cubicBezTo>
                    <a:pt x="5486" y="11270"/>
                    <a:pt x="5486" y="11270"/>
                    <a:pt x="5486" y="11270"/>
                  </a:cubicBezTo>
                  <a:cubicBezTo>
                    <a:pt x="5829" y="10957"/>
                    <a:pt x="5829" y="10957"/>
                    <a:pt x="5829" y="10957"/>
                  </a:cubicBezTo>
                  <a:cubicBezTo>
                    <a:pt x="6171" y="10957"/>
                    <a:pt x="6171" y="10957"/>
                    <a:pt x="6171" y="10957"/>
                  </a:cubicBezTo>
                  <a:cubicBezTo>
                    <a:pt x="6514" y="10957"/>
                    <a:pt x="6514" y="10957"/>
                    <a:pt x="6514" y="10957"/>
                  </a:cubicBezTo>
                  <a:cubicBezTo>
                    <a:pt x="6514" y="10957"/>
                    <a:pt x="6514" y="10957"/>
                    <a:pt x="6514" y="10957"/>
                  </a:cubicBezTo>
                  <a:cubicBezTo>
                    <a:pt x="6857" y="10957"/>
                    <a:pt x="6857" y="10957"/>
                    <a:pt x="6857" y="10957"/>
                  </a:cubicBezTo>
                  <a:cubicBezTo>
                    <a:pt x="6857" y="10957"/>
                    <a:pt x="6857" y="10957"/>
                    <a:pt x="6857" y="10957"/>
                  </a:cubicBezTo>
                  <a:cubicBezTo>
                    <a:pt x="6857" y="10643"/>
                    <a:pt x="6857" y="10643"/>
                    <a:pt x="6857" y="10643"/>
                  </a:cubicBezTo>
                  <a:cubicBezTo>
                    <a:pt x="7200" y="10643"/>
                    <a:pt x="7200" y="10643"/>
                    <a:pt x="7200" y="10643"/>
                  </a:cubicBezTo>
                  <a:cubicBezTo>
                    <a:pt x="7200" y="10643"/>
                    <a:pt x="7200" y="10643"/>
                    <a:pt x="7200" y="10643"/>
                  </a:cubicBezTo>
                  <a:cubicBezTo>
                    <a:pt x="6857" y="10330"/>
                    <a:pt x="6857" y="10330"/>
                    <a:pt x="6857" y="10330"/>
                  </a:cubicBezTo>
                  <a:cubicBezTo>
                    <a:pt x="6857" y="10643"/>
                    <a:pt x="6857" y="10643"/>
                    <a:pt x="6857" y="10643"/>
                  </a:cubicBezTo>
                  <a:cubicBezTo>
                    <a:pt x="6514" y="10643"/>
                    <a:pt x="6514" y="10643"/>
                    <a:pt x="6514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486" y="10643"/>
                    <a:pt x="5486" y="10643"/>
                    <a:pt x="5486" y="10643"/>
                  </a:cubicBezTo>
                  <a:cubicBezTo>
                    <a:pt x="5486" y="10643"/>
                    <a:pt x="5486" y="10643"/>
                    <a:pt x="5486" y="10643"/>
                  </a:cubicBezTo>
                  <a:cubicBezTo>
                    <a:pt x="5143" y="10643"/>
                    <a:pt x="5143" y="10643"/>
                    <a:pt x="5143" y="10643"/>
                  </a:cubicBezTo>
                  <a:cubicBezTo>
                    <a:pt x="5143" y="10957"/>
                    <a:pt x="5143" y="10957"/>
                    <a:pt x="5143" y="10957"/>
                  </a:cubicBezTo>
                  <a:cubicBezTo>
                    <a:pt x="4800" y="10957"/>
                    <a:pt x="4800" y="10957"/>
                    <a:pt x="4800" y="10957"/>
                  </a:cubicBezTo>
                  <a:cubicBezTo>
                    <a:pt x="4800" y="10957"/>
                    <a:pt x="4800" y="10957"/>
                    <a:pt x="4800" y="10957"/>
                  </a:cubicBezTo>
                  <a:cubicBezTo>
                    <a:pt x="4457" y="10957"/>
                    <a:pt x="4457" y="10957"/>
                    <a:pt x="4457" y="10957"/>
                  </a:cubicBezTo>
                  <a:cubicBezTo>
                    <a:pt x="4114" y="10957"/>
                    <a:pt x="4114" y="10957"/>
                    <a:pt x="4114" y="10957"/>
                  </a:cubicBezTo>
                  <a:cubicBezTo>
                    <a:pt x="4114" y="11270"/>
                    <a:pt x="4114" y="11270"/>
                    <a:pt x="4114" y="11270"/>
                  </a:cubicBezTo>
                  <a:cubicBezTo>
                    <a:pt x="3771" y="11270"/>
                    <a:pt x="3771" y="11270"/>
                    <a:pt x="3771" y="11270"/>
                  </a:cubicBezTo>
                  <a:cubicBezTo>
                    <a:pt x="3771" y="11270"/>
                    <a:pt x="3771" y="11270"/>
                    <a:pt x="3771" y="11270"/>
                  </a:cubicBezTo>
                  <a:cubicBezTo>
                    <a:pt x="3771" y="10957"/>
                    <a:pt x="3771" y="10957"/>
                    <a:pt x="3771" y="10957"/>
                  </a:cubicBezTo>
                  <a:cubicBezTo>
                    <a:pt x="3429" y="10330"/>
                    <a:pt x="3429" y="10330"/>
                    <a:pt x="3429" y="10330"/>
                  </a:cubicBezTo>
                  <a:cubicBezTo>
                    <a:pt x="3771" y="10330"/>
                    <a:pt x="3771" y="10330"/>
                    <a:pt x="3771" y="10330"/>
                  </a:cubicBezTo>
                  <a:cubicBezTo>
                    <a:pt x="3771" y="10330"/>
                    <a:pt x="3771" y="10330"/>
                    <a:pt x="3771" y="10330"/>
                  </a:cubicBezTo>
                  <a:cubicBezTo>
                    <a:pt x="3771" y="10017"/>
                    <a:pt x="3771" y="10017"/>
                    <a:pt x="3771" y="10017"/>
                  </a:cubicBezTo>
                  <a:cubicBezTo>
                    <a:pt x="4114" y="10017"/>
                    <a:pt x="4114" y="10017"/>
                    <a:pt x="4114" y="10017"/>
                  </a:cubicBezTo>
                  <a:cubicBezTo>
                    <a:pt x="4114" y="10017"/>
                    <a:pt x="4114" y="10017"/>
                    <a:pt x="4114" y="10017"/>
                  </a:cubicBezTo>
                  <a:cubicBezTo>
                    <a:pt x="4114" y="10330"/>
                    <a:pt x="4114" y="10330"/>
                    <a:pt x="4114" y="10330"/>
                  </a:cubicBezTo>
                  <a:cubicBezTo>
                    <a:pt x="4114" y="10330"/>
                    <a:pt x="4114" y="10330"/>
                    <a:pt x="4114" y="10330"/>
                  </a:cubicBezTo>
                  <a:cubicBezTo>
                    <a:pt x="4457" y="10017"/>
                    <a:pt x="4457" y="10017"/>
                    <a:pt x="4457" y="10017"/>
                  </a:cubicBezTo>
                  <a:cubicBezTo>
                    <a:pt x="4457" y="10017"/>
                    <a:pt x="4457" y="10017"/>
                    <a:pt x="4457" y="10017"/>
                  </a:cubicBezTo>
                  <a:cubicBezTo>
                    <a:pt x="4800" y="10017"/>
                    <a:pt x="4800" y="10017"/>
                    <a:pt x="4800" y="10017"/>
                  </a:cubicBezTo>
                  <a:cubicBezTo>
                    <a:pt x="4800" y="9704"/>
                    <a:pt x="4800" y="9704"/>
                    <a:pt x="4800" y="9704"/>
                  </a:cubicBezTo>
                  <a:cubicBezTo>
                    <a:pt x="5143" y="9704"/>
                    <a:pt x="5143" y="9704"/>
                    <a:pt x="5143" y="9704"/>
                  </a:cubicBezTo>
                  <a:cubicBezTo>
                    <a:pt x="5486" y="9391"/>
                    <a:pt x="5486" y="9391"/>
                    <a:pt x="5486" y="9391"/>
                  </a:cubicBezTo>
                  <a:cubicBezTo>
                    <a:pt x="5486" y="9391"/>
                    <a:pt x="5486" y="9391"/>
                    <a:pt x="5486" y="9391"/>
                  </a:cubicBezTo>
                  <a:cubicBezTo>
                    <a:pt x="5486" y="9078"/>
                    <a:pt x="5486" y="9078"/>
                    <a:pt x="5486" y="9078"/>
                  </a:cubicBezTo>
                  <a:cubicBezTo>
                    <a:pt x="5829" y="9078"/>
                    <a:pt x="5829" y="9078"/>
                    <a:pt x="5829" y="9078"/>
                  </a:cubicBezTo>
                  <a:cubicBezTo>
                    <a:pt x="6171" y="9078"/>
                    <a:pt x="6171" y="9078"/>
                    <a:pt x="6171" y="9078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857" y="8765"/>
                    <a:pt x="6857" y="8765"/>
                    <a:pt x="6857" y="8765"/>
                  </a:cubicBezTo>
                  <a:cubicBezTo>
                    <a:pt x="6857" y="8765"/>
                    <a:pt x="6857" y="8765"/>
                    <a:pt x="6857" y="8765"/>
                  </a:cubicBezTo>
                  <a:cubicBezTo>
                    <a:pt x="6857" y="8452"/>
                    <a:pt x="6857" y="8452"/>
                    <a:pt x="6857" y="8452"/>
                  </a:cubicBezTo>
                  <a:cubicBezTo>
                    <a:pt x="6857" y="8452"/>
                    <a:pt x="6857" y="8452"/>
                    <a:pt x="6857" y="8452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171" y="8765"/>
                    <a:pt x="6171" y="8765"/>
                    <a:pt x="6171" y="8765"/>
                  </a:cubicBezTo>
                  <a:cubicBezTo>
                    <a:pt x="6171" y="8452"/>
                    <a:pt x="6171" y="8452"/>
                    <a:pt x="6171" y="8452"/>
                  </a:cubicBezTo>
                  <a:cubicBezTo>
                    <a:pt x="6171" y="8139"/>
                    <a:pt x="6171" y="8139"/>
                    <a:pt x="6171" y="8139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5829" y="7826"/>
                    <a:pt x="5829" y="7826"/>
                    <a:pt x="5829" y="7826"/>
                  </a:cubicBezTo>
                  <a:cubicBezTo>
                    <a:pt x="5829" y="8139"/>
                    <a:pt x="5829" y="8139"/>
                    <a:pt x="5829" y="8139"/>
                  </a:cubicBezTo>
                  <a:cubicBezTo>
                    <a:pt x="5829" y="8452"/>
                    <a:pt x="5829" y="8452"/>
                    <a:pt x="5829" y="8452"/>
                  </a:cubicBezTo>
                  <a:cubicBezTo>
                    <a:pt x="5486" y="8765"/>
                    <a:pt x="5486" y="8765"/>
                    <a:pt x="5486" y="8765"/>
                  </a:cubicBezTo>
                  <a:cubicBezTo>
                    <a:pt x="5143" y="8765"/>
                    <a:pt x="5143" y="8765"/>
                    <a:pt x="5143" y="8765"/>
                  </a:cubicBezTo>
                  <a:cubicBezTo>
                    <a:pt x="5143" y="8765"/>
                    <a:pt x="5143" y="8765"/>
                    <a:pt x="5143" y="8765"/>
                  </a:cubicBezTo>
                  <a:cubicBezTo>
                    <a:pt x="5143" y="8452"/>
                    <a:pt x="5143" y="8452"/>
                    <a:pt x="5143" y="8452"/>
                  </a:cubicBezTo>
                  <a:cubicBezTo>
                    <a:pt x="5143" y="8452"/>
                    <a:pt x="5143" y="8452"/>
                    <a:pt x="5143" y="8452"/>
                  </a:cubicBezTo>
                  <a:cubicBezTo>
                    <a:pt x="5143" y="8139"/>
                    <a:pt x="5143" y="8139"/>
                    <a:pt x="5143" y="8139"/>
                  </a:cubicBezTo>
                  <a:cubicBezTo>
                    <a:pt x="5143" y="8139"/>
                    <a:pt x="5143" y="8139"/>
                    <a:pt x="5143" y="8139"/>
                  </a:cubicBezTo>
                  <a:cubicBezTo>
                    <a:pt x="5143" y="7826"/>
                    <a:pt x="5143" y="7826"/>
                    <a:pt x="5143" y="7826"/>
                  </a:cubicBezTo>
                  <a:cubicBezTo>
                    <a:pt x="5143" y="7513"/>
                    <a:pt x="5143" y="7513"/>
                    <a:pt x="5143" y="7513"/>
                  </a:cubicBezTo>
                  <a:cubicBezTo>
                    <a:pt x="5143" y="7513"/>
                    <a:pt x="5143" y="7513"/>
                    <a:pt x="5143" y="7513"/>
                  </a:cubicBezTo>
                  <a:cubicBezTo>
                    <a:pt x="4800" y="7513"/>
                    <a:pt x="4800" y="7513"/>
                    <a:pt x="4800" y="7513"/>
                  </a:cubicBezTo>
                  <a:cubicBezTo>
                    <a:pt x="4800" y="7513"/>
                    <a:pt x="4800" y="7513"/>
                    <a:pt x="4800" y="7513"/>
                  </a:cubicBezTo>
                  <a:cubicBezTo>
                    <a:pt x="4800" y="8139"/>
                    <a:pt x="4800" y="8139"/>
                    <a:pt x="4800" y="8139"/>
                  </a:cubicBezTo>
                  <a:cubicBezTo>
                    <a:pt x="4800" y="8139"/>
                    <a:pt x="4800" y="8139"/>
                    <a:pt x="4800" y="8139"/>
                  </a:cubicBezTo>
                  <a:cubicBezTo>
                    <a:pt x="4800" y="8452"/>
                    <a:pt x="4800" y="8452"/>
                    <a:pt x="4800" y="8452"/>
                  </a:cubicBezTo>
                  <a:cubicBezTo>
                    <a:pt x="4457" y="8139"/>
                    <a:pt x="4457" y="8139"/>
                    <a:pt x="4457" y="8139"/>
                  </a:cubicBezTo>
                  <a:cubicBezTo>
                    <a:pt x="4457" y="8139"/>
                    <a:pt x="4457" y="8139"/>
                    <a:pt x="4457" y="8139"/>
                  </a:cubicBezTo>
                  <a:cubicBezTo>
                    <a:pt x="4457" y="7826"/>
                    <a:pt x="4457" y="7826"/>
                    <a:pt x="4457" y="7826"/>
                  </a:cubicBezTo>
                  <a:cubicBezTo>
                    <a:pt x="4457" y="7826"/>
                    <a:pt x="4457" y="7826"/>
                    <a:pt x="4457" y="7826"/>
                  </a:cubicBezTo>
                  <a:cubicBezTo>
                    <a:pt x="4114" y="7826"/>
                    <a:pt x="4114" y="7826"/>
                    <a:pt x="4114" y="7826"/>
                  </a:cubicBezTo>
                  <a:cubicBezTo>
                    <a:pt x="4114" y="8139"/>
                    <a:pt x="4114" y="8139"/>
                    <a:pt x="4114" y="8139"/>
                  </a:cubicBezTo>
                  <a:cubicBezTo>
                    <a:pt x="4114" y="8139"/>
                    <a:pt x="4114" y="8139"/>
                    <a:pt x="4114" y="8139"/>
                  </a:cubicBezTo>
                  <a:cubicBezTo>
                    <a:pt x="4114" y="8452"/>
                    <a:pt x="4114" y="8452"/>
                    <a:pt x="4114" y="8452"/>
                  </a:cubicBezTo>
                  <a:cubicBezTo>
                    <a:pt x="4457" y="8765"/>
                    <a:pt x="4457" y="8765"/>
                    <a:pt x="4457" y="8765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114" y="9078"/>
                    <a:pt x="4114" y="9078"/>
                    <a:pt x="4114" y="9078"/>
                  </a:cubicBezTo>
                  <a:cubicBezTo>
                    <a:pt x="4114" y="9391"/>
                    <a:pt x="4114" y="9391"/>
                    <a:pt x="4114" y="9391"/>
                  </a:cubicBezTo>
                  <a:cubicBezTo>
                    <a:pt x="4114" y="9704"/>
                    <a:pt x="4114" y="9704"/>
                    <a:pt x="4114" y="9704"/>
                  </a:cubicBezTo>
                  <a:cubicBezTo>
                    <a:pt x="3771" y="9704"/>
                    <a:pt x="3771" y="9704"/>
                    <a:pt x="3771" y="9704"/>
                  </a:cubicBezTo>
                  <a:cubicBezTo>
                    <a:pt x="3429" y="9704"/>
                    <a:pt x="3429" y="9704"/>
                    <a:pt x="3429" y="9704"/>
                  </a:cubicBezTo>
                  <a:cubicBezTo>
                    <a:pt x="3086" y="9704"/>
                    <a:pt x="3086" y="9704"/>
                    <a:pt x="3086" y="9704"/>
                  </a:cubicBezTo>
                  <a:cubicBezTo>
                    <a:pt x="3086" y="9704"/>
                    <a:pt x="3086" y="9704"/>
                    <a:pt x="3086" y="9704"/>
                  </a:cubicBezTo>
                  <a:cubicBezTo>
                    <a:pt x="3086" y="9391"/>
                    <a:pt x="3086" y="9391"/>
                    <a:pt x="3086" y="9391"/>
                  </a:cubicBezTo>
                  <a:cubicBezTo>
                    <a:pt x="3086" y="9391"/>
                    <a:pt x="3086" y="9391"/>
                    <a:pt x="3086" y="9391"/>
                  </a:cubicBezTo>
                  <a:cubicBezTo>
                    <a:pt x="2743" y="9078"/>
                    <a:pt x="2743" y="9078"/>
                    <a:pt x="2743" y="9078"/>
                  </a:cubicBezTo>
                  <a:cubicBezTo>
                    <a:pt x="2400" y="9078"/>
                    <a:pt x="2400" y="9078"/>
                    <a:pt x="2400" y="9078"/>
                  </a:cubicBezTo>
                  <a:cubicBezTo>
                    <a:pt x="2400" y="9078"/>
                    <a:pt x="2400" y="9078"/>
                    <a:pt x="2400" y="9078"/>
                  </a:cubicBezTo>
                  <a:cubicBezTo>
                    <a:pt x="2057" y="8765"/>
                    <a:pt x="2057" y="8765"/>
                    <a:pt x="2057" y="8765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400" y="8452"/>
                    <a:pt x="2400" y="8452"/>
                    <a:pt x="2400" y="8452"/>
                  </a:cubicBezTo>
                  <a:cubicBezTo>
                    <a:pt x="2743" y="8452"/>
                    <a:pt x="2743" y="8452"/>
                    <a:pt x="2743" y="8452"/>
                  </a:cubicBezTo>
                  <a:cubicBezTo>
                    <a:pt x="2743" y="8452"/>
                    <a:pt x="2743" y="8452"/>
                    <a:pt x="2743" y="8452"/>
                  </a:cubicBezTo>
                  <a:cubicBezTo>
                    <a:pt x="2400" y="8452"/>
                    <a:pt x="2400" y="8452"/>
                    <a:pt x="2400" y="8452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057" y="8139"/>
                    <a:pt x="2057" y="8139"/>
                    <a:pt x="2057" y="8139"/>
                  </a:cubicBezTo>
                  <a:cubicBezTo>
                    <a:pt x="1714" y="8139"/>
                    <a:pt x="1714" y="8139"/>
                    <a:pt x="1714" y="8139"/>
                  </a:cubicBezTo>
                  <a:cubicBezTo>
                    <a:pt x="1371" y="7826"/>
                    <a:pt x="1371" y="7826"/>
                    <a:pt x="1371" y="7826"/>
                  </a:cubicBezTo>
                  <a:cubicBezTo>
                    <a:pt x="1371" y="7826"/>
                    <a:pt x="1371" y="7826"/>
                    <a:pt x="1371" y="7826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029" y="7513"/>
                    <a:pt x="1029" y="7513"/>
                    <a:pt x="1029" y="7513"/>
                  </a:cubicBezTo>
                  <a:cubicBezTo>
                    <a:pt x="1029" y="7200"/>
                    <a:pt x="1029" y="7200"/>
                    <a:pt x="1029" y="7200"/>
                  </a:cubicBezTo>
                  <a:cubicBezTo>
                    <a:pt x="1029" y="6887"/>
                    <a:pt x="1029" y="6887"/>
                    <a:pt x="1029" y="6887"/>
                  </a:cubicBezTo>
                  <a:cubicBezTo>
                    <a:pt x="1029" y="6887"/>
                    <a:pt x="1029" y="6887"/>
                    <a:pt x="1029" y="6887"/>
                  </a:cubicBezTo>
                  <a:cubicBezTo>
                    <a:pt x="1371" y="7200"/>
                    <a:pt x="1371" y="7200"/>
                    <a:pt x="1371" y="7200"/>
                  </a:cubicBezTo>
                  <a:cubicBezTo>
                    <a:pt x="1371" y="7200"/>
                    <a:pt x="1371" y="7200"/>
                    <a:pt x="1371" y="7200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714" y="7513"/>
                    <a:pt x="1714" y="7513"/>
                    <a:pt x="1714" y="7513"/>
                  </a:cubicBezTo>
                  <a:cubicBezTo>
                    <a:pt x="1714" y="7200"/>
                    <a:pt x="1714" y="7200"/>
                    <a:pt x="1714" y="7200"/>
                  </a:cubicBezTo>
                  <a:cubicBezTo>
                    <a:pt x="1714" y="7200"/>
                    <a:pt x="1714" y="7200"/>
                    <a:pt x="1714" y="7200"/>
                  </a:cubicBezTo>
                  <a:cubicBezTo>
                    <a:pt x="1714" y="6887"/>
                    <a:pt x="1714" y="6887"/>
                    <a:pt x="1714" y="6887"/>
                  </a:cubicBezTo>
                  <a:cubicBezTo>
                    <a:pt x="1714" y="6887"/>
                    <a:pt x="1714" y="6887"/>
                    <a:pt x="1714" y="6887"/>
                  </a:cubicBezTo>
                  <a:cubicBezTo>
                    <a:pt x="1371" y="6887"/>
                    <a:pt x="1371" y="6887"/>
                    <a:pt x="1371" y="6887"/>
                  </a:cubicBezTo>
                  <a:cubicBezTo>
                    <a:pt x="1371" y="6887"/>
                    <a:pt x="1371" y="6887"/>
                    <a:pt x="1371" y="6887"/>
                  </a:cubicBezTo>
                  <a:cubicBezTo>
                    <a:pt x="1029" y="6574"/>
                    <a:pt x="1029" y="6574"/>
                    <a:pt x="1029" y="6574"/>
                  </a:cubicBezTo>
                  <a:cubicBezTo>
                    <a:pt x="1029" y="6574"/>
                    <a:pt x="1029" y="6574"/>
                    <a:pt x="1029" y="6574"/>
                  </a:cubicBezTo>
                  <a:cubicBezTo>
                    <a:pt x="1371" y="6574"/>
                    <a:pt x="1371" y="6574"/>
                    <a:pt x="1371" y="6574"/>
                  </a:cubicBezTo>
                  <a:cubicBezTo>
                    <a:pt x="1371" y="6261"/>
                    <a:pt x="1371" y="6261"/>
                    <a:pt x="1371" y="6261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029" y="5948"/>
                    <a:pt x="1029" y="5948"/>
                    <a:pt x="1029" y="5948"/>
                  </a:cubicBezTo>
                  <a:cubicBezTo>
                    <a:pt x="1029" y="5948"/>
                    <a:pt x="1029" y="5948"/>
                    <a:pt x="1029" y="5948"/>
                  </a:cubicBezTo>
                  <a:cubicBezTo>
                    <a:pt x="1029" y="6261"/>
                    <a:pt x="1029" y="6261"/>
                    <a:pt x="1029" y="6261"/>
                  </a:cubicBezTo>
                  <a:cubicBezTo>
                    <a:pt x="1029" y="6261"/>
                    <a:pt x="1029" y="6261"/>
                    <a:pt x="1029" y="6261"/>
                  </a:cubicBezTo>
                  <a:cubicBezTo>
                    <a:pt x="686" y="6574"/>
                    <a:pt x="686" y="6574"/>
                    <a:pt x="686" y="6574"/>
                  </a:cubicBezTo>
                  <a:cubicBezTo>
                    <a:pt x="686" y="6574"/>
                    <a:pt x="686" y="6574"/>
                    <a:pt x="686" y="6574"/>
                  </a:cubicBezTo>
                  <a:cubicBezTo>
                    <a:pt x="686" y="6261"/>
                    <a:pt x="686" y="6261"/>
                    <a:pt x="686" y="6261"/>
                  </a:cubicBezTo>
                  <a:cubicBezTo>
                    <a:pt x="343" y="5948"/>
                    <a:pt x="343" y="5948"/>
                    <a:pt x="343" y="5948"/>
                  </a:cubicBezTo>
                  <a:cubicBezTo>
                    <a:pt x="343" y="5635"/>
                    <a:pt x="343" y="5635"/>
                    <a:pt x="343" y="5635"/>
                  </a:cubicBezTo>
                  <a:cubicBezTo>
                    <a:pt x="0" y="5322"/>
                    <a:pt x="0" y="5322"/>
                    <a:pt x="0" y="5322"/>
                  </a:cubicBezTo>
                  <a:cubicBezTo>
                    <a:pt x="0" y="5322"/>
                    <a:pt x="0" y="5322"/>
                    <a:pt x="0" y="5322"/>
                  </a:cubicBezTo>
                  <a:cubicBezTo>
                    <a:pt x="343" y="5322"/>
                    <a:pt x="343" y="5322"/>
                    <a:pt x="343" y="5322"/>
                  </a:cubicBezTo>
                  <a:cubicBezTo>
                    <a:pt x="686" y="5009"/>
                    <a:pt x="686" y="5009"/>
                    <a:pt x="686" y="5009"/>
                  </a:cubicBezTo>
                  <a:cubicBezTo>
                    <a:pt x="686" y="5009"/>
                    <a:pt x="686" y="5009"/>
                    <a:pt x="686" y="5009"/>
                  </a:cubicBezTo>
                  <a:cubicBezTo>
                    <a:pt x="686" y="4696"/>
                    <a:pt x="686" y="4696"/>
                    <a:pt x="686" y="4696"/>
                  </a:cubicBezTo>
                  <a:cubicBezTo>
                    <a:pt x="686" y="4696"/>
                    <a:pt x="686" y="4696"/>
                    <a:pt x="686" y="4696"/>
                  </a:cubicBezTo>
                  <a:cubicBezTo>
                    <a:pt x="686" y="4383"/>
                    <a:pt x="686" y="4383"/>
                    <a:pt x="686" y="4383"/>
                  </a:cubicBezTo>
                  <a:cubicBezTo>
                    <a:pt x="686" y="4070"/>
                    <a:pt x="686" y="4070"/>
                    <a:pt x="686" y="4070"/>
                  </a:cubicBezTo>
                  <a:cubicBezTo>
                    <a:pt x="1029" y="4070"/>
                    <a:pt x="1029" y="4070"/>
                    <a:pt x="1029" y="4070"/>
                  </a:cubicBezTo>
                  <a:cubicBezTo>
                    <a:pt x="1029" y="4383"/>
                    <a:pt x="1029" y="4383"/>
                    <a:pt x="1029" y="4383"/>
                  </a:cubicBezTo>
                  <a:cubicBezTo>
                    <a:pt x="1371" y="4696"/>
                    <a:pt x="1371" y="4696"/>
                    <a:pt x="1371" y="4696"/>
                  </a:cubicBezTo>
                  <a:cubicBezTo>
                    <a:pt x="1371" y="4696"/>
                    <a:pt x="1371" y="4696"/>
                    <a:pt x="1371" y="4696"/>
                  </a:cubicBezTo>
                  <a:cubicBezTo>
                    <a:pt x="1714" y="4696"/>
                    <a:pt x="1714" y="4696"/>
                    <a:pt x="1714" y="4696"/>
                  </a:cubicBezTo>
                  <a:cubicBezTo>
                    <a:pt x="1371" y="4383"/>
                    <a:pt x="1371" y="4383"/>
                    <a:pt x="1371" y="4383"/>
                  </a:cubicBezTo>
                  <a:cubicBezTo>
                    <a:pt x="1371" y="4070"/>
                    <a:pt x="1371" y="4070"/>
                    <a:pt x="1371" y="4070"/>
                  </a:cubicBezTo>
                  <a:cubicBezTo>
                    <a:pt x="1371" y="4070"/>
                    <a:pt x="1371" y="4070"/>
                    <a:pt x="1371" y="4070"/>
                  </a:cubicBezTo>
                  <a:cubicBezTo>
                    <a:pt x="1714" y="4070"/>
                    <a:pt x="1714" y="4070"/>
                    <a:pt x="1714" y="4070"/>
                  </a:cubicBezTo>
                  <a:cubicBezTo>
                    <a:pt x="1714" y="4070"/>
                    <a:pt x="1714" y="4070"/>
                    <a:pt x="1714" y="4070"/>
                  </a:cubicBezTo>
                  <a:cubicBezTo>
                    <a:pt x="1714" y="4383"/>
                    <a:pt x="1714" y="4383"/>
                    <a:pt x="1714" y="4383"/>
                  </a:cubicBezTo>
                  <a:cubicBezTo>
                    <a:pt x="2057" y="4070"/>
                    <a:pt x="2057" y="4070"/>
                    <a:pt x="2057" y="4070"/>
                  </a:cubicBezTo>
                  <a:cubicBezTo>
                    <a:pt x="2743" y="3757"/>
                    <a:pt x="2743" y="3757"/>
                    <a:pt x="2743" y="3757"/>
                  </a:cubicBezTo>
                  <a:cubicBezTo>
                    <a:pt x="2743" y="3757"/>
                    <a:pt x="2743" y="3757"/>
                    <a:pt x="2743" y="3757"/>
                  </a:cubicBezTo>
                  <a:cubicBezTo>
                    <a:pt x="3086" y="3757"/>
                    <a:pt x="3086" y="3757"/>
                    <a:pt x="3086" y="3757"/>
                  </a:cubicBezTo>
                  <a:cubicBezTo>
                    <a:pt x="3086" y="4070"/>
                    <a:pt x="3086" y="4070"/>
                    <a:pt x="3086" y="4070"/>
                  </a:cubicBezTo>
                  <a:cubicBezTo>
                    <a:pt x="3086" y="4383"/>
                    <a:pt x="3086" y="4383"/>
                    <a:pt x="3086" y="4383"/>
                  </a:cubicBezTo>
                  <a:cubicBezTo>
                    <a:pt x="3086" y="4383"/>
                    <a:pt x="3086" y="4383"/>
                    <a:pt x="3086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400" y="4696"/>
                    <a:pt x="2400" y="4696"/>
                    <a:pt x="2400" y="4696"/>
                  </a:cubicBezTo>
                  <a:cubicBezTo>
                    <a:pt x="2400" y="4696"/>
                    <a:pt x="2400" y="4696"/>
                    <a:pt x="2400" y="4696"/>
                  </a:cubicBezTo>
                  <a:cubicBezTo>
                    <a:pt x="2057" y="4696"/>
                    <a:pt x="2057" y="4696"/>
                    <a:pt x="2057" y="4696"/>
                  </a:cubicBezTo>
                  <a:cubicBezTo>
                    <a:pt x="2057" y="5009"/>
                    <a:pt x="2057" y="5009"/>
                    <a:pt x="2057" y="5009"/>
                  </a:cubicBezTo>
                  <a:cubicBezTo>
                    <a:pt x="2057" y="5009"/>
                    <a:pt x="2057" y="5009"/>
                    <a:pt x="2057" y="5009"/>
                  </a:cubicBezTo>
                  <a:cubicBezTo>
                    <a:pt x="2400" y="5009"/>
                    <a:pt x="2400" y="5009"/>
                    <a:pt x="2400" y="5009"/>
                  </a:cubicBezTo>
                  <a:cubicBezTo>
                    <a:pt x="2743" y="4696"/>
                    <a:pt x="2743" y="4696"/>
                    <a:pt x="2743" y="4696"/>
                  </a:cubicBezTo>
                  <a:cubicBezTo>
                    <a:pt x="3086" y="4696"/>
                    <a:pt x="3086" y="4696"/>
                    <a:pt x="3086" y="4696"/>
                  </a:cubicBezTo>
                  <a:cubicBezTo>
                    <a:pt x="3086" y="5009"/>
                    <a:pt x="3086" y="5009"/>
                    <a:pt x="3086" y="5009"/>
                  </a:cubicBezTo>
                  <a:cubicBezTo>
                    <a:pt x="2743" y="5009"/>
                    <a:pt x="2743" y="5009"/>
                    <a:pt x="2743" y="5009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635"/>
                    <a:pt x="3086" y="5635"/>
                    <a:pt x="3086" y="5635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635"/>
                    <a:pt x="3429" y="5635"/>
                    <a:pt x="3429" y="5635"/>
                  </a:cubicBezTo>
                  <a:cubicBezTo>
                    <a:pt x="3429" y="5322"/>
                    <a:pt x="3429" y="5322"/>
                    <a:pt x="3429" y="5322"/>
                  </a:cubicBezTo>
                  <a:cubicBezTo>
                    <a:pt x="3429" y="5009"/>
                    <a:pt x="3429" y="5009"/>
                    <a:pt x="3429" y="5009"/>
                  </a:cubicBezTo>
                  <a:cubicBezTo>
                    <a:pt x="3429" y="5009"/>
                    <a:pt x="3429" y="5009"/>
                    <a:pt x="3429" y="5009"/>
                  </a:cubicBezTo>
                  <a:cubicBezTo>
                    <a:pt x="3771" y="4383"/>
                    <a:pt x="3771" y="4383"/>
                    <a:pt x="3771" y="4383"/>
                  </a:cubicBezTo>
                  <a:cubicBezTo>
                    <a:pt x="3771" y="4383"/>
                    <a:pt x="3771" y="4383"/>
                    <a:pt x="3771" y="4383"/>
                  </a:cubicBezTo>
                  <a:cubicBezTo>
                    <a:pt x="3771" y="4070"/>
                    <a:pt x="3771" y="4070"/>
                    <a:pt x="3771" y="4070"/>
                  </a:cubicBezTo>
                  <a:cubicBezTo>
                    <a:pt x="4114" y="4070"/>
                    <a:pt x="4114" y="4070"/>
                    <a:pt x="4114" y="4070"/>
                  </a:cubicBezTo>
                  <a:cubicBezTo>
                    <a:pt x="4114" y="4383"/>
                    <a:pt x="4114" y="4383"/>
                    <a:pt x="4114" y="4383"/>
                  </a:cubicBezTo>
                  <a:cubicBezTo>
                    <a:pt x="4457" y="4696"/>
                    <a:pt x="4457" y="4696"/>
                    <a:pt x="4457" y="4696"/>
                  </a:cubicBezTo>
                  <a:cubicBezTo>
                    <a:pt x="4457" y="4696"/>
                    <a:pt x="4457" y="4696"/>
                    <a:pt x="4457" y="4696"/>
                  </a:cubicBezTo>
                  <a:cubicBezTo>
                    <a:pt x="4457" y="5322"/>
                    <a:pt x="4457" y="5322"/>
                    <a:pt x="4457" y="5322"/>
                  </a:cubicBezTo>
                  <a:cubicBezTo>
                    <a:pt x="4800" y="5635"/>
                    <a:pt x="4800" y="5635"/>
                    <a:pt x="4800" y="5635"/>
                  </a:cubicBezTo>
                  <a:cubicBezTo>
                    <a:pt x="4800" y="5948"/>
                    <a:pt x="4800" y="5948"/>
                    <a:pt x="4800" y="5948"/>
                  </a:cubicBezTo>
                  <a:cubicBezTo>
                    <a:pt x="4800" y="6261"/>
                    <a:pt x="4800" y="6261"/>
                    <a:pt x="4800" y="6261"/>
                  </a:cubicBezTo>
                  <a:cubicBezTo>
                    <a:pt x="4457" y="6261"/>
                    <a:pt x="4457" y="6261"/>
                    <a:pt x="4457" y="6261"/>
                  </a:cubicBezTo>
                  <a:cubicBezTo>
                    <a:pt x="4457" y="6261"/>
                    <a:pt x="4457" y="6261"/>
                    <a:pt x="4457" y="6261"/>
                  </a:cubicBezTo>
                  <a:cubicBezTo>
                    <a:pt x="4800" y="6574"/>
                    <a:pt x="4800" y="6574"/>
                    <a:pt x="4800" y="6574"/>
                  </a:cubicBezTo>
                  <a:cubicBezTo>
                    <a:pt x="4800" y="6261"/>
                    <a:pt x="4800" y="6261"/>
                    <a:pt x="4800" y="6261"/>
                  </a:cubicBezTo>
                  <a:cubicBezTo>
                    <a:pt x="5143" y="6261"/>
                    <a:pt x="5143" y="6261"/>
                    <a:pt x="5143" y="6261"/>
                  </a:cubicBezTo>
                  <a:cubicBezTo>
                    <a:pt x="5143" y="6574"/>
                    <a:pt x="5143" y="6574"/>
                    <a:pt x="5143" y="6574"/>
                  </a:cubicBezTo>
                  <a:cubicBezTo>
                    <a:pt x="5486" y="6887"/>
                    <a:pt x="5486" y="6887"/>
                    <a:pt x="5486" y="6887"/>
                  </a:cubicBezTo>
                  <a:cubicBezTo>
                    <a:pt x="5486" y="7200"/>
                    <a:pt x="5486" y="7200"/>
                    <a:pt x="5486" y="7200"/>
                  </a:cubicBezTo>
                  <a:cubicBezTo>
                    <a:pt x="5829" y="7200"/>
                    <a:pt x="5829" y="7200"/>
                    <a:pt x="5829" y="7200"/>
                  </a:cubicBezTo>
                  <a:cubicBezTo>
                    <a:pt x="5829" y="6887"/>
                    <a:pt x="5829" y="6887"/>
                    <a:pt x="5829" y="6887"/>
                  </a:cubicBezTo>
                  <a:cubicBezTo>
                    <a:pt x="5486" y="6574"/>
                    <a:pt x="5486" y="6574"/>
                    <a:pt x="5486" y="6574"/>
                  </a:cubicBezTo>
                  <a:cubicBezTo>
                    <a:pt x="5486" y="6261"/>
                    <a:pt x="5486" y="6261"/>
                    <a:pt x="5486" y="6261"/>
                  </a:cubicBezTo>
                  <a:cubicBezTo>
                    <a:pt x="5143" y="5948"/>
                    <a:pt x="5143" y="5948"/>
                    <a:pt x="5143" y="5948"/>
                  </a:cubicBezTo>
                  <a:cubicBezTo>
                    <a:pt x="5143" y="5635"/>
                    <a:pt x="5143" y="5635"/>
                    <a:pt x="5143" y="5635"/>
                  </a:cubicBezTo>
                  <a:cubicBezTo>
                    <a:pt x="5143" y="5322"/>
                    <a:pt x="5143" y="5322"/>
                    <a:pt x="5143" y="5322"/>
                  </a:cubicBezTo>
                  <a:cubicBezTo>
                    <a:pt x="5143" y="4696"/>
                    <a:pt x="5143" y="4696"/>
                    <a:pt x="5143" y="4696"/>
                  </a:cubicBezTo>
                  <a:cubicBezTo>
                    <a:pt x="5143" y="4383"/>
                    <a:pt x="5143" y="4383"/>
                    <a:pt x="5143" y="4383"/>
                  </a:cubicBezTo>
                  <a:cubicBezTo>
                    <a:pt x="4800" y="4383"/>
                    <a:pt x="4800" y="4383"/>
                    <a:pt x="4800" y="4383"/>
                  </a:cubicBezTo>
                  <a:cubicBezTo>
                    <a:pt x="5143" y="4070"/>
                    <a:pt x="5143" y="4070"/>
                    <a:pt x="5143" y="4070"/>
                  </a:cubicBezTo>
                  <a:cubicBezTo>
                    <a:pt x="5143" y="4070"/>
                    <a:pt x="5143" y="4070"/>
                    <a:pt x="5143" y="4070"/>
                  </a:cubicBezTo>
                  <a:cubicBezTo>
                    <a:pt x="5143" y="3757"/>
                    <a:pt x="5143" y="3757"/>
                    <a:pt x="5143" y="3757"/>
                  </a:cubicBezTo>
                  <a:cubicBezTo>
                    <a:pt x="5143" y="3443"/>
                    <a:pt x="5143" y="3443"/>
                    <a:pt x="5143" y="3443"/>
                  </a:cubicBezTo>
                  <a:cubicBezTo>
                    <a:pt x="5143" y="3130"/>
                    <a:pt x="5143" y="3130"/>
                    <a:pt x="5143" y="3130"/>
                  </a:cubicBezTo>
                  <a:cubicBezTo>
                    <a:pt x="5486" y="3130"/>
                    <a:pt x="5486" y="3130"/>
                    <a:pt x="5486" y="3130"/>
                  </a:cubicBezTo>
                  <a:cubicBezTo>
                    <a:pt x="5486" y="3130"/>
                    <a:pt x="5486" y="3130"/>
                    <a:pt x="5486" y="3130"/>
                  </a:cubicBezTo>
                  <a:cubicBezTo>
                    <a:pt x="5829" y="3443"/>
                    <a:pt x="5829" y="3443"/>
                    <a:pt x="5829" y="3443"/>
                  </a:cubicBezTo>
                  <a:cubicBezTo>
                    <a:pt x="5829" y="3757"/>
                    <a:pt x="5829" y="3757"/>
                    <a:pt x="5829" y="3757"/>
                  </a:cubicBezTo>
                  <a:cubicBezTo>
                    <a:pt x="6171" y="3757"/>
                    <a:pt x="6171" y="3757"/>
                    <a:pt x="6171" y="3757"/>
                  </a:cubicBezTo>
                  <a:cubicBezTo>
                    <a:pt x="6171" y="3443"/>
                    <a:pt x="6171" y="3443"/>
                    <a:pt x="6171" y="3443"/>
                  </a:cubicBezTo>
                  <a:cubicBezTo>
                    <a:pt x="6514" y="3443"/>
                    <a:pt x="6514" y="3443"/>
                    <a:pt x="6514" y="3443"/>
                  </a:cubicBezTo>
                  <a:cubicBezTo>
                    <a:pt x="6514" y="3443"/>
                    <a:pt x="6514" y="3443"/>
                    <a:pt x="6514" y="3443"/>
                  </a:cubicBezTo>
                  <a:cubicBezTo>
                    <a:pt x="6857" y="4070"/>
                    <a:pt x="6857" y="4070"/>
                    <a:pt x="6857" y="4070"/>
                  </a:cubicBezTo>
                  <a:cubicBezTo>
                    <a:pt x="7200" y="4070"/>
                    <a:pt x="7200" y="4070"/>
                    <a:pt x="7200" y="4070"/>
                  </a:cubicBezTo>
                  <a:cubicBezTo>
                    <a:pt x="7200" y="4383"/>
                    <a:pt x="7200" y="4383"/>
                    <a:pt x="7200" y="4383"/>
                  </a:cubicBezTo>
                  <a:cubicBezTo>
                    <a:pt x="6857" y="4696"/>
                    <a:pt x="6857" y="4696"/>
                    <a:pt x="6857" y="4696"/>
                  </a:cubicBezTo>
                  <a:cubicBezTo>
                    <a:pt x="6857" y="5009"/>
                    <a:pt x="6857" y="5009"/>
                    <a:pt x="6857" y="5009"/>
                  </a:cubicBezTo>
                  <a:cubicBezTo>
                    <a:pt x="6857" y="5322"/>
                    <a:pt x="6857" y="5322"/>
                    <a:pt x="6857" y="5322"/>
                  </a:cubicBezTo>
                  <a:cubicBezTo>
                    <a:pt x="6857" y="5635"/>
                    <a:pt x="6857" y="5635"/>
                    <a:pt x="6857" y="5635"/>
                  </a:cubicBezTo>
                  <a:cubicBezTo>
                    <a:pt x="6857" y="5635"/>
                    <a:pt x="6857" y="5635"/>
                    <a:pt x="6857" y="5635"/>
                  </a:cubicBezTo>
                  <a:cubicBezTo>
                    <a:pt x="7200" y="5635"/>
                    <a:pt x="7200" y="5635"/>
                    <a:pt x="7200" y="5635"/>
                  </a:cubicBezTo>
                  <a:cubicBezTo>
                    <a:pt x="7200" y="5322"/>
                    <a:pt x="7200" y="5322"/>
                    <a:pt x="7200" y="5322"/>
                  </a:cubicBezTo>
                  <a:cubicBezTo>
                    <a:pt x="7200" y="4696"/>
                    <a:pt x="7200" y="4696"/>
                    <a:pt x="7200" y="4696"/>
                  </a:cubicBezTo>
                  <a:cubicBezTo>
                    <a:pt x="7200" y="4383"/>
                    <a:pt x="7200" y="4383"/>
                    <a:pt x="7200" y="4383"/>
                  </a:cubicBezTo>
                  <a:cubicBezTo>
                    <a:pt x="7543" y="4383"/>
                    <a:pt x="7543" y="4383"/>
                    <a:pt x="7543" y="4383"/>
                  </a:cubicBezTo>
                  <a:cubicBezTo>
                    <a:pt x="7886" y="4696"/>
                    <a:pt x="7886" y="4696"/>
                    <a:pt x="7886" y="4696"/>
                  </a:cubicBezTo>
                  <a:cubicBezTo>
                    <a:pt x="7886" y="5009"/>
                    <a:pt x="7886" y="5009"/>
                    <a:pt x="7886" y="5009"/>
                  </a:cubicBezTo>
                  <a:cubicBezTo>
                    <a:pt x="8229" y="5635"/>
                    <a:pt x="8229" y="5635"/>
                    <a:pt x="8229" y="5635"/>
                  </a:cubicBezTo>
                  <a:cubicBezTo>
                    <a:pt x="8229" y="5948"/>
                    <a:pt x="8229" y="5948"/>
                    <a:pt x="8229" y="5948"/>
                  </a:cubicBezTo>
                  <a:cubicBezTo>
                    <a:pt x="8229" y="5948"/>
                    <a:pt x="8229" y="5948"/>
                    <a:pt x="8229" y="5948"/>
                  </a:cubicBezTo>
                  <a:cubicBezTo>
                    <a:pt x="8571" y="5948"/>
                    <a:pt x="8571" y="5948"/>
                    <a:pt x="8571" y="5948"/>
                  </a:cubicBezTo>
                  <a:cubicBezTo>
                    <a:pt x="8914" y="5948"/>
                    <a:pt x="8914" y="5948"/>
                    <a:pt x="8914" y="5948"/>
                  </a:cubicBezTo>
                  <a:cubicBezTo>
                    <a:pt x="9257" y="6574"/>
                    <a:pt x="9257" y="6574"/>
                    <a:pt x="9257" y="6574"/>
                  </a:cubicBezTo>
                  <a:cubicBezTo>
                    <a:pt x="9257" y="6574"/>
                    <a:pt x="9257" y="6574"/>
                    <a:pt x="9257" y="6574"/>
                  </a:cubicBezTo>
                  <a:cubicBezTo>
                    <a:pt x="9943" y="6887"/>
                    <a:pt x="9943" y="6887"/>
                    <a:pt x="9943" y="6887"/>
                  </a:cubicBezTo>
                  <a:cubicBezTo>
                    <a:pt x="9943" y="7200"/>
                    <a:pt x="9943" y="7200"/>
                    <a:pt x="9943" y="7200"/>
                  </a:cubicBezTo>
                  <a:cubicBezTo>
                    <a:pt x="10629" y="7200"/>
                    <a:pt x="10629" y="7200"/>
                    <a:pt x="10629" y="7200"/>
                  </a:cubicBezTo>
                  <a:cubicBezTo>
                    <a:pt x="10971" y="7200"/>
                    <a:pt x="10971" y="7200"/>
                    <a:pt x="10971" y="7200"/>
                  </a:cubicBezTo>
                  <a:cubicBezTo>
                    <a:pt x="10971" y="7513"/>
                    <a:pt x="10971" y="7513"/>
                    <a:pt x="10971" y="7513"/>
                  </a:cubicBezTo>
                  <a:cubicBezTo>
                    <a:pt x="10971" y="7513"/>
                    <a:pt x="10971" y="7513"/>
                    <a:pt x="10971" y="7513"/>
                  </a:cubicBezTo>
                  <a:cubicBezTo>
                    <a:pt x="10971" y="7826"/>
                    <a:pt x="10971" y="7826"/>
                    <a:pt x="10971" y="7826"/>
                  </a:cubicBezTo>
                  <a:cubicBezTo>
                    <a:pt x="10629" y="7826"/>
                    <a:pt x="10629" y="7826"/>
                    <a:pt x="10629" y="7826"/>
                  </a:cubicBezTo>
                  <a:cubicBezTo>
                    <a:pt x="10629" y="7513"/>
                    <a:pt x="10629" y="7513"/>
                    <a:pt x="10629" y="7513"/>
                  </a:cubicBezTo>
                  <a:cubicBezTo>
                    <a:pt x="10286" y="7826"/>
                    <a:pt x="10286" y="7826"/>
                    <a:pt x="10286" y="7826"/>
                  </a:cubicBezTo>
                  <a:cubicBezTo>
                    <a:pt x="9943" y="7826"/>
                    <a:pt x="9943" y="7826"/>
                    <a:pt x="9943" y="7826"/>
                  </a:cubicBezTo>
                  <a:cubicBezTo>
                    <a:pt x="9600" y="7826"/>
                    <a:pt x="9600" y="7826"/>
                    <a:pt x="9600" y="7826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452"/>
                    <a:pt x="9257" y="8452"/>
                    <a:pt x="9257" y="8452"/>
                  </a:cubicBezTo>
                  <a:cubicBezTo>
                    <a:pt x="8914" y="8452"/>
                    <a:pt x="8914" y="8452"/>
                    <a:pt x="8914" y="8452"/>
                  </a:cubicBezTo>
                  <a:cubicBezTo>
                    <a:pt x="8914" y="8765"/>
                    <a:pt x="8914" y="8765"/>
                    <a:pt x="8914" y="8765"/>
                  </a:cubicBezTo>
                  <a:cubicBezTo>
                    <a:pt x="8914" y="9078"/>
                    <a:pt x="8914" y="9078"/>
                    <a:pt x="8914" y="9078"/>
                  </a:cubicBezTo>
                  <a:cubicBezTo>
                    <a:pt x="8914" y="9391"/>
                    <a:pt x="8914" y="9391"/>
                    <a:pt x="8914" y="9391"/>
                  </a:cubicBezTo>
                  <a:cubicBezTo>
                    <a:pt x="8914" y="9704"/>
                    <a:pt x="8914" y="9704"/>
                    <a:pt x="8914" y="9704"/>
                  </a:cubicBezTo>
                  <a:cubicBezTo>
                    <a:pt x="8914" y="10017"/>
                    <a:pt x="8914" y="10017"/>
                    <a:pt x="8914" y="10017"/>
                  </a:cubicBezTo>
                  <a:cubicBezTo>
                    <a:pt x="9257" y="10017"/>
                    <a:pt x="9257" y="10017"/>
                    <a:pt x="9257" y="10017"/>
                  </a:cubicBezTo>
                  <a:cubicBezTo>
                    <a:pt x="8914" y="10330"/>
                    <a:pt x="8914" y="10330"/>
                    <a:pt x="8914" y="10330"/>
                  </a:cubicBezTo>
                  <a:cubicBezTo>
                    <a:pt x="8571" y="10017"/>
                    <a:pt x="8571" y="10017"/>
                    <a:pt x="8571" y="10017"/>
                  </a:cubicBezTo>
                  <a:cubicBezTo>
                    <a:pt x="8571" y="10330"/>
                    <a:pt x="8571" y="10330"/>
                    <a:pt x="8571" y="10330"/>
                  </a:cubicBezTo>
                  <a:cubicBezTo>
                    <a:pt x="8571" y="10330"/>
                    <a:pt x="8571" y="10330"/>
                    <a:pt x="8571" y="10330"/>
                  </a:cubicBezTo>
                  <a:cubicBezTo>
                    <a:pt x="8914" y="10643"/>
                    <a:pt x="8914" y="10643"/>
                    <a:pt x="8914" y="10643"/>
                  </a:cubicBezTo>
                  <a:cubicBezTo>
                    <a:pt x="8914" y="10957"/>
                    <a:pt x="8914" y="10957"/>
                    <a:pt x="8914" y="10957"/>
                  </a:cubicBezTo>
                  <a:cubicBezTo>
                    <a:pt x="8571" y="11270"/>
                    <a:pt x="8571" y="11270"/>
                    <a:pt x="8571" y="11270"/>
                  </a:cubicBezTo>
                  <a:cubicBezTo>
                    <a:pt x="8571" y="11583"/>
                    <a:pt x="8571" y="11583"/>
                    <a:pt x="8571" y="11583"/>
                  </a:cubicBezTo>
                  <a:cubicBezTo>
                    <a:pt x="8571" y="11896"/>
                    <a:pt x="8571" y="11896"/>
                    <a:pt x="8571" y="11896"/>
                  </a:cubicBezTo>
                  <a:cubicBezTo>
                    <a:pt x="8571" y="11896"/>
                    <a:pt x="8571" y="11896"/>
                    <a:pt x="8571" y="11896"/>
                  </a:cubicBezTo>
                  <a:cubicBezTo>
                    <a:pt x="8229" y="11896"/>
                    <a:pt x="8229" y="11896"/>
                    <a:pt x="8229" y="11896"/>
                  </a:cubicBezTo>
                  <a:cubicBezTo>
                    <a:pt x="7886" y="12209"/>
                    <a:pt x="7886" y="12209"/>
                    <a:pt x="7886" y="12209"/>
                  </a:cubicBezTo>
                  <a:cubicBezTo>
                    <a:pt x="8229" y="12209"/>
                    <a:pt x="8229" y="12209"/>
                    <a:pt x="8229" y="12209"/>
                  </a:cubicBezTo>
                  <a:cubicBezTo>
                    <a:pt x="8229" y="12209"/>
                    <a:pt x="8229" y="12209"/>
                    <a:pt x="8229" y="12209"/>
                  </a:cubicBezTo>
                  <a:cubicBezTo>
                    <a:pt x="7886" y="12522"/>
                    <a:pt x="7886" y="12522"/>
                    <a:pt x="7886" y="12522"/>
                  </a:cubicBezTo>
                  <a:cubicBezTo>
                    <a:pt x="7886" y="12522"/>
                    <a:pt x="7886" y="12522"/>
                    <a:pt x="7886" y="12522"/>
                  </a:cubicBezTo>
                  <a:cubicBezTo>
                    <a:pt x="7886" y="12835"/>
                    <a:pt x="7886" y="12835"/>
                    <a:pt x="7886" y="12835"/>
                  </a:cubicBezTo>
                  <a:cubicBezTo>
                    <a:pt x="7886" y="13461"/>
                    <a:pt x="7886" y="13461"/>
                    <a:pt x="7886" y="13461"/>
                  </a:cubicBezTo>
                  <a:cubicBezTo>
                    <a:pt x="7886" y="13774"/>
                    <a:pt x="7886" y="13774"/>
                    <a:pt x="7886" y="13774"/>
                  </a:cubicBezTo>
                  <a:cubicBezTo>
                    <a:pt x="7543" y="14087"/>
                    <a:pt x="7543" y="14087"/>
                    <a:pt x="7543" y="14087"/>
                  </a:cubicBezTo>
                  <a:cubicBezTo>
                    <a:pt x="7886" y="14400"/>
                    <a:pt x="7886" y="14400"/>
                    <a:pt x="7886" y="14400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5026"/>
                    <a:pt x="7886" y="15026"/>
                    <a:pt x="7886" y="15026"/>
                  </a:cubicBezTo>
                  <a:cubicBezTo>
                    <a:pt x="7543" y="15339"/>
                    <a:pt x="7543" y="15339"/>
                    <a:pt x="7543" y="15339"/>
                  </a:cubicBezTo>
                  <a:cubicBezTo>
                    <a:pt x="7200" y="15339"/>
                    <a:pt x="7200" y="15339"/>
                    <a:pt x="7200" y="15339"/>
                  </a:cubicBezTo>
                  <a:close/>
                  <a:moveTo>
                    <a:pt x="10629" y="21600"/>
                  </a:moveTo>
                  <a:cubicBezTo>
                    <a:pt x="10971" y="21600"/>
                    <a:pt x="10971" y="21600"/>
                    <a:pt x="10971" y="21600"/>
                  </a:cubicBezTo>
                  <a:cubicBezTo>
                    <a:pt x="10971" y="21287"/>
                    <a:pt x="10971" y="21287"/>
                    <a:pt x="10971" y="21287"/>
                  </a:cubicBezTo>
                  <a:cubicBezTo>
                    <a:pt x="10629" y="20974"/>
                    <a:pt x="10629" y="20974"/>
                    <a:pt x="10629" y="20974"/>
                  </a:cubicBezTo>
                  <a:cubicBezTo>
                    <a:pt x="10286" y="20974"/>
                    <a:pt x="10286" y="20974"/>
                    <a:pt x="10286" y="20974"/>
                  </a:cubicBezTo>
                  <a:cubicBezTo>
                    <a:pt x="10286" y="21287"/>
                    <a:pt x="10286" y="21287"/>
                    <a:pt x="10286" y="21287"/>
                  </a:cubicBezTo>
                  <a:cubicBezTo>
                    <a:pt x="10286" y="21287"/>
                    <a:pt x="10286" y="21287"/>
                    <a:pt x="10286" y="21287"/>
                  </a:cubicBezTo>
                  <a:cubicBezTo>
                    <a:pt x="10629" y="21600"/>
                    <a:pt x="10629" y="21600"/>
                    <a:pt x="10629" y="21600"/>
                  </a:cubicBezTo>
                  <a:cubicBezTo>
                    <a:pt x="10629" y="21600"/>
                    <a:pt x="10629" y="21600"/>
                    <a:pt x="10629" y="21600"/>
                  </a:cubicBezTo>
                  <a:close/>
                  <a:moveTo>
                    <a:pt x="1062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" name="AutoShape 9"/>
            <p:cNvSpPr>
              <a:spLocks/>
            </p:cNvSpPr>
            <p:nvPr/>
          </p:nvSpPr>
          <p:spPr bwMode="auto">
            <a:xfrm>
              <a:off x="11967" y="2603"/>
              <a:ext cx="657" cy="11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673" y="10442"/>
                  </a:moveTo>
                  <a:lnTo>
                    <a:pt x="9007" y="10442"/>
                  </a:lnTo>
                  <a:lnTo>
                    <a:pt x="8673" y="10442"/>
                  </a:lnTo>
                  <a:close/>
                  <a:moveTo>
                    <a:pt x="9007" y="10442"/>
                  </a:moveTo>
                  <a:lnTo>
                    <a:pt x="9007" y="10252"/>
                  </a:lnTo>
                  <a:lnTo>
                    <a:pt x="9257" y="10252"/>
                  </a:lnTo>
                  <a:lnTo>
                    <a:pt x="9007" y="10442"/>
                  </a:lnTo>
                  <a:close/>
                  <a:moveTo>
                    <a:pt x="334" y="21600"/>
                  </a:moveTo>
                  <a:lnTo>
                    <a:pt x="334" y="21409"/>
                  </a:lnTo>
                  <a:lnTo>
                    <a:pt x="0" y="21409"/>
                  </a:lnTo>
                  <a:lnTo>
                    <a:pt x="0" y="21600"/>
                  </a:lnTo>
                  <a:lnTo>
                    <a:pt x="334" y="21600"/>
                  </a:lnTo>
                  <a:close/>
                  <a:moveTo>
                    <a:pt x="667" y="21409"/>
                  </a:moveTo>
                  <a:lnTo>
                    <a:pt x="667" y="21219"/>
                  </a:lnTo>
                  <a:lnTo>
                    <a:pt x="917" y="21409"/>
                  </a:lnTo>
                  <a:lnTo>
                    <a:pt x="667" y="21600"/>
                  </a:lnTo>
                  <a:lnTo>
                    <a:pt x="667" y="21409"/>
                  </a:lnTo>
                  <a:close/>
                  <a:moveTo>
                    <a:pt x="1835" y="20885"/>
                  </a:moveTo>
                  <a:lnTo>
                    <a:pt x="1835" y="21028"/>
                  </a:lnTo>
                  <a:lnTo>
                    <a:pt x="2168" y="21028"/>
                  </a:lnTo>
                  <a:lnTo>
                    <a:pt x="1835" y="20885"/>
                  </a:lnTo>
                  <a:close/>
                  <a:moveTo>
                    <a:pt x="5004" y="19645"/>
                  </a:moveTo>
                  <a:lnTo>
                    <a:pt x="4670" y="19454"/>
                  </a:lnTo>
                  <a:lnTo>
                    <a:pt x="5004" y="19454"/>
                  </a:lnTo>
                  <a:lnTo>
                    <a:pt x="5004" y="19264"/>
                  </a:lnTo>
                  <a:lnTo>
                    <a:pt x="5254" y="19121"/>
                  </a:lnTo>
                  <a:lnTo>
                    <a:pt x="5588" y="19121"/>
                  </a:lnTo>
                  <a:lnTo>
                    <a:pt x="5254" y="19264"/>
                  </a:lnTo>
                  <a:lnTo>
                    <a:pt x="5254" y="19454"/>
                  </a:lnTo>
                  <a:lnTo>
                    <a:pt x="5004" y="19454"/>
                  </a:lnTo>
                  <a:lnTo>
                    <a:pt x="5004" y="19645"/>
                  </a:lnTo>
                  <a:close/>
                  <a:moveTo>
                    <a:pt x="6171" y="18215"/>
                  </a:moveTo>
                  <a:lnTo>
                    <a:pt x="6171" y="18405"/>
                  </a:lnTo>
                  <a:lnTo>
                    <a:pt x="5921" y="18405"/>
                  </a:lnTo>
                  <a:lnTo>
                    <a:pt x="5921" y="18215"/>
                  </a:lnTo>
                  <a:lnTo>
                    <a:pt x="6171" y="18215"/>
                  </a:lnTo>
                  <a:close/>
                  <a:moveTo>
                    <a:pt x="6505" y="18024"/>
                  </a:moveTo>
                  <a:lnTo>
                    <a:pt x="6505" y="17881"/>
                  </a:lnTo>
                  <a:lnTo>
                    <a:pt x="6171" y="17881"/>
                  </a:lnTo>
                  <a:lnTo>
                    <a:pt x="6505" y="17690"/>
                  </a:lnTo>
                  <a:lnTo>
                    <a:pt x="6839" y="17690"/>
                  </a:lnTo>
                  <a:lnTo>
                    <a:pt x="6839" y="17881"/>
                  </a:lnTo>
                  <a:lnTo>
                    <a:pt x="6505" y="18024"/>
                  </a:lnTo>
                  <a:close/>
                  <a:moveTo>
                    <a:pt x="13594" y="3910"/>
                  </a:moveTo>
                  <a:lnTo>
                    <a:pt x="13594" y="3719"/>
                  </a:lnTo>
                  <a:lnTo>
                    <a:pt x="13927" y="3528"/>
                  </a:lnTo>
                  <a:lnTo>
                    <a:pt x="13927" y="3910"/>
                  </a:lnTo>
                  <a:lnTo>
                    <a:pt x="13594" y="3910"/>
                  </a:lnTo>
                  <a:close/>
                  <a:moveTo>
                    <a:pt x="15429" y="4577"/>
                  </a:moveTo>
                  <a:lnTo>
                    <a:pt x="15178" y="4434"/>
                  </a:lnTo>
                  <a:lnTo>
                    <a:pt x="15178" y="4053"/>
                  </a:lnTo>
                  <a:lnTo>
                    <a:pt x="14845" y="3910"/>
                  </a:lnTo>
                  <a:lnTo>
                    <a:pt x="14511" y="3719"/>
                  </a:lnTo>
                  <a:lnTo>
                    <a:pt x="14261" y="3719"/>
                  </a:lnTo>
                  <a:lnTo>
                    <a:pt x="14261" y="3195"/>
                  </a:lnTo>
                  <a:lnTo>
                    <a:pt x="14511" y="3004"/>
                  </a:lnTo>
                  <a:lnTo>
                    <a:pt x="14845" y="2813"/>
                  </a:lnTo>
                  <a:lnTo>
                    <a:pt x="14845" y="2670"/>
                  </a:lnTo>
                  <a:lnTo>
                    <a:pt x="14511" y="2670"/>
                  </a:lnTo>
                  <a:lnTo>
                    <a:pt x="14511" y="2479"/>
                  </a:lnTo>
                  <a:lnTo>
                    <a:pt x="15178" y="2479"/>
                  </a:lnTo>
                  <a:lnTo>
                    <a:pt x="15429" y="2670"/>
                  </a:lnTo>
                  <a:lnTo>
                    <a:pt x="15762" y="2479"/>
                  </a:lnTo>
                  <a:lnTo>
                    <a:pt x="15762" y="2289"/>
                  </a:lnTo>
                  <a:lnTo>
                    <a:pt x="15429" y="2146"/>
                  </a:lnTo>
                  <a:lnTo>
                    <a:pt x="15429" y="1764"/>
                  </a:lnTo>
                  <a:lnTo>
                    <a:pt x="15762" y="1764"/>
                  </a:lnTo>
                  <a:lnTo>
                    <a:pt x="15429" y="1574"/>
                  </a:lnTo>
                  <a:lnTo>
                    <a:pt x="15429" y="906"/>
                  </a:lnTo>
                  <a:lnTo>
                    <a:pt x="14845" y="525"/>
                  </a:lnTo>
                  <a:lnTo>
                    <a:pt x="14845" y="191"/>
                  </a:lnTo>
                  <a:lnTo>
                    <a:pt x="15178" y="0"/>
                  </a:lnTo>
                  <a:lnTo>
                    <a:pt x="15429" y="0"/>
                  </a:lnTo>
                  <a:lnTo>
                    <a:pt x="15429" y="191"/>
                  </a:lnTo>
                  <a:lnTo>
                    <a:pt x="15762" y="334"/>
                  </a:lnTo>
                  <a:lnTo>
                    <a:pt x="16429" y="334"/>
                  </a:lnTo>
                  <a:lnTo>
                    <a:pt x="16429" y="525"/>
                  </a:lnTo>
                  <a:lnTo>
                    <a:pt x="17013" y="906"/>
                  </a:lnTo>
                  <a:lnTo>
                    <a:pt x="17347" y="1049"/>
                  </a:lnTo>
                  <a:lnTo>
                    <a:pt x="17597" y="1049"/>
                  </a:lnTo>
                  <a:lnTo>
                    <a:pt x="17931" y="1240"/>
                  </a:lnTo>
                  <a:lnTo>
                    <a:pt x="18514" y="1430"/>
                  </a:lnTo>
                  <a:lnTo>
                    <a:pt x="18848" y="1430"/>
                  </a:lnTo>
                  <a:lnTo>
                    <a:pt x="19181" y="1574"/>
                  </a:lnTo>
                  <a:lnTo>
                    <a:pt x="19181" y="1430"/>
                  </a:lnTo>
                  <a:lnTo>
                    <a:pt x="19515" y="1574"/>
                  </a:lnTo>
                  <a:lnTo>
                    <a:pt x="19765" y="1430"/>
                  </a:lnTo>
                  <a:lnTo>
                    <a:pt x="20099" y="1430"/>
                  </a:lnTo>
                  <a:lnTo>
                    <a:pt x="20432" y="1240"/>
                  </a:lnTo>
                  <a:lnTo>
                    <a:pt x="20432" y="1049"/>
                  </a:lnTo>
                  <a:lnTo>
                    <a:pt x="20432" y="1574"/>
                  </a:lnTo>
                  <a:lnTo>
                    <a:pt x="20683" y="1764"/>
                  </a:lnTo>
                  <a:lnTo>
                    <a:pt x="21016" y="1955"/>
                  </a:lnTo>
                  <a:lnTo>
                    <a:pt x="21016" y="2146"/>
                  </a:lnTo>
                  <a:lnTo>
                    <a:pt x="21350" y="2146"/>
                  </a:lnTo>
                  <a:lnTo>
                    <a:pt x="21350" y="1955"/>
                  </a:lnTo>
                  <a:lnTo>
                    <a:pt x="21600" y="1955"/>
                  </a:lnTo>
                  <a:lnTo>
                    <a:pt x="21600" y="2146"/>
                  </a:lnTo>
                  <a:lnTo>
                    <a:pt x="21350" y="2289"/>
                  </a:lnTo>
                  <a:lnTo>
                    <a:pt x="21016" y="2289"/>
                  </a:lnTo>
                  <a:lnTo>
                    <a:pt x="21016" y="2479"/>
                  </a:lnTo>
                  <a:lnTo>
                    <a:pt x="20432" y="2479"/>
                  </a:lnTo>
                  <a:lnTo>
                    <a:pt x="20432" y="2670"/>
                  </a:lnTo>
                  <a:lnTo>
                    <a:pt x="20099" y="2670"/>
                  </a:lnTo>
                  <a:lnTo>
                    <a:pt x="19765" y="2479"/>
                  </a:lnTo>
                  <a:lnTo>
                    <a:pt x="19765" y="2670"/>
                  </a:lnTo>
                  <a:lnTo>
                    <a:pt x="19181" y="2813"/>
                  </a:lnTo>
                  <a:lnTo>
                    <a:pt x="19181" y="3719"/>
                  </a:lnTo>
                  <a:lnTo>
                    <a:pt x="18848" y="3719"/>
                  </a:lnTo>
                  <a:lnTo>
                    <a:pt x="18848" y="3528"/>
                  </a:lnTo>
                  <a:lnTo>
                    <a:pt x="18264" y="3528"/>
                  </a:lnTo>
                  <a:lnTo>
                    <a:pt x="17931" y="3385"/>
                  </a:lnTo>
                  <a:lnTo>
                    <a:pt x="17597" y="3195"/>
                  </a:lnTo>
                  <a:lnTo>
                    <a:pt x="16680" y="3195"/>
                  </a:lnTo>
                  <a:lnTo>
                    <a:pt x="16680" y="3004"/>
                  </a:lnTo>
                  <a:lnTo>
                    <a:pt x="16429" y="3004"/>
                  </a:lnTo>
                  <a:lnTo>
                    <a:pt x="15762" y="3385"/>
                  </a:lnTo>
                  <a:lnTo>
                    <a:pt x="15429" y="3195"/>
                  </a:lnTo>
                  <a:lnTo>
                    <a:pt x="15178" y="3195"/>
                  </a:lnTo>
                  <a:lnTo>
                    <a:pt x="15178" y="3528"/>
                  </a:lnTo>
                  <a:lnTo>
                    <a:pt x="15429" y="3719"/>
                  </a:lnTo>
                  <a:lnTo>
                    <a:pt x="15762" y="3719"/>
                  </a:lnTo>
                  <a:lnTo>
                    <a:pt x="16096" y="3910"/>
                  </a:lnTo>
                  <a:lnTo>
                    <a:pt x="16680" y="3910"/>
                  </a:lnTo>
                  <a:lnTo>
                    <a:pt x="16429" y="4053"/>
                  </a:lnTo>
                  <a:lnTo>
                    <a:pt x="16429" y="4244"/>
                  </a:lnTo>
                  <a:lnTo>
                    <a:pt x="16429" y="4053"/>
                  </a:lnTo>
                  <a:lnTo>
                    <a:pt x="15762" y="4053"/>
                  </a:lnTo>
                  <a:lnTo>
                    <a:pt x="15762" y="4434"/>
                  </a:lnTo>
                  <a:lnTo>
                    <a:pt x="15429" y="4577"/>
                  </a:lnTo>
                  <a:close/>
                  <a:moveTo>
                    <a:pt x="14845" y="8487"/>
                  </a:moveTo>
                  <a:lnTo>
                    <a:pt x="14845" y="8297"/>
                  </a:lnTo>
                  <a:lnTo>
                    <a:pt x="15178" y="8297"/>
                  </a:lnTo>
                  <a:lnTo>
                    <a:pt x="14845" y="8297"/>
                  </a:lnTo>
                  <a:lnTo>
                    <a:pt x="14845" y="7963"/>
                  </a:lnTo>
                  <a:lnTo>
                    <a:pt x="15178" y="7963"/>
                  </a:lnTo>
                  <a:lnTo>
                    <a:pt x="15178" y="8487"/>
                  </a:lnTo>
                  <a:lnTo>
                    <a:pt x="14845" y="8487"/>
                  </a:lnTo>
                  <a:close/>
                  <a:moveTo>
                    <a:pt x="5004" y="13256"/>
                  </a:moveTo>
                  <a:lnTo>
                    <a:pt x="5004" y="13446"/>
                  </a:lnTo>
                  <a:lnTo>
                    <a:pt x="5004" y="13256"/>
                  </a:lnTo>
                  <a:close/>
                  <a:moveTo>
                    <a:pt x="4670" y="13446"/>
                  </a:moveTo>
                  <a:lnTo>
                    <a:pt x="5004" y="13446"/>
                  </a:lnTo>
                  <a:lnTo>
                    <a:pt x="4670" y="13446"/>
                  </a:lnTo>
                  <a:close/>
                  <a:moveTo>
                    <a:pt x="4670" y="13446"/>
                  </a:moveTo>
                  <a:close/>
                  <a:moveTo>
                    <a:pt x="4337" y="13637"/>
                  </a:moveTo>
                  <a:lnTo>
                    <a:pt x="4670" y="13637"/>
                  </a:lnTo>
                  <a:lnTo>
                    <a:pt x="4337" y="13637"/>
                  </a:lnTo>
                  <a:close/>
                  <a:moveTo>
                    <a:pt x="4337" y="13971"/>
                  </a:moveTo>
                  <a:lnTo>
                    <a:pt x="4003" y="13780"/>
                  </a:lnTo>
                  <a:lnTo>
                    <a:pt x="4003" y="13637"/>
                  </a:lnTo>
                  <a:lnTo>
                    <a:pt x="4337" y="13637"/>
                  </a:lnTo>
                  <a:lnTo>
                    <a:pt x="4337" y="13780"/>
                  </a:lnTo>
                  <a:lnTo>
                    <a:pt x="4670" y="13780"/>
                  </a:lnTo>
                  <a:lnTo>
                    <a:pt x="4337" y="13971"/>
                  </a:lnTo>
                  <a:close/>
                  <a:moveTo>
                    <a:pt x="6171" y="13971"/>
                  </a:moveTo>
                  <a:lnTo>
                    <a:pt x="6505" y="13780"/>
                  </a:lnTo>
                  <a:lnTo>
                    <a:pt x="6505" y="13971"/>
                  </a:lnTo>
                  <a:lnTo>
                    <a:pt x="6171" y="13971"/>
                  </a:lnTo>
                  <a:close/>
                  <a:moveTo>
                    <a:pt x="6171" y="14162"/>
                  </a:moveTo>
                  <a:lnTo>
                    <a:pt x="6171" y="14305"/>
                  </a:lnTo>
                  <a:lnTo>
                    <a:pt x="6171" y="14162"/>
                  </a:lnTo>
                  <a:close/>
                  <a:moveTo>
                    <a:pt x="5921" y="13780"/>
                  </a:moveTo>
                  <a:lnTo>
                    <a:pt x="5921" y="14162"/>
                  </a:lnTo>
                  <a:lnTo>
                    <a:pt x="6171" y="14162"/>
                  </a:lnTo>
                  <a:lnTo>
                    <a:pt x="6171" y="13780"/>
                  </a:lnTo>
                  <a:lnTo>
                    <a:pt x="5921" y="13780"/>
                  </a:lnTo>
                  <a:close/>
                  <a:moveTo>
                    <a:pt x="11759" y="12207"/>
                  </a:moveTo>
                  <a:lnTo>
                    <a:pt x="11759" y="11873"/>
                  </a:lnTo>
                  <a:lnTo>
                    <a:pt x="12093" y="11873"/>
                  </a:lnTo>
                  <a:lnTo>
                    <a:pt x="12093" y="12207"/>
                  </a:lnTo>
                  <a:lnTo>
                    <a:pt x="11759" y="12207"/>
                  </a:lnTo>
                  <a:close/>
                  <a:moveTo>
                    <a:pt x="10842" y="12016"/>
                  </a:moveTo>
                  <a:lnTo>
                    <a:pt x="11175" y="11873"/>
                  </a:lnTo>
                  <a:lnTo>
                    <a:pt x="11425" y="11873"/>
                  </a:lnTo>
                  <a:lnTo>
                    <a:pt x="11175" y="12016"/>
                  </a:lnTo>
                  <a:lnTo>
                    <a:pt x="10842" y="12016"/>
                  </a:lnTo>
                  <a:close/>
                  <a:moveTo>
                    <a:pt x="9591" y="13446"/>
                  </a:moveTo>
                  <a:lnTo>
                    <a:pt x="10175" y="13446"/>
                  </a:lnTo>
                  <a:lnTo>
                    <a:pt x="9924" y="13256"/>
                  </a:lnTo>
                  <a:lnTo>
                    <a:pt x="9924" y="13113"/>
                  </a:lnTo>
                  <a:lnTo>
                    <a:pt x="10175" y="12922"/>
                  </a:lnTo>
                  <a:lnTo>
                    <a:pt x="10508" y="12922"/>
                  </a:lnTo>
                  <a:lnTo>
                    <a:pt x="10508" y="12731"/>
                  </a:lnTo>
                  <a:lnTo>
                    <a:pt x="10842" y="12731"/>
                  </a:lnTo>
                  <a:lnTo>
                    <a:pt x="11175" y="12922"/>
                  </a:lnTo>
                  <a:lnTo>
                    <a:pt x="11425" y="12922"/>
                  </a:lnTo>
                  <a:lnTo>
                    <a:pt x="12093" y="12540"/>
                  </a:lnTo>
                  <a:lnTo>
                    <a:pt x="12093" y="12397"/>
                  </a:lnTo>
                  <a:lnTo>
                    <a:pt x="11759" y="12397"/>
                  </a:lnTo>
                  <a:lnTo>
                    <a:pt x="11425" y="12207"/>
                  </a:lnTo>
                  <a:lnTo>
                    <a:pt x="11175" y="12207"/>
                  </a:lnTo>
                  <a:lnTo>
                    <a:pt x="10842" y="12016"/>
                  </a:lnTo>
                  <a:lnTo>
                    <a:pt x="10508" y="12207"/>
                  </a:lnTo>
                  <a:lnTo>
                    <a:pt x="10508" y="12397"/>
                  </a:lnTo>
                  <a:lnTo>
                    <a:pt x="10175" y="12397"/>
                  </a:lnTo>
                  <a:lnTo>
                    <a:pt x="9924" y="12540"/>
                  </a:lnTo>
                  <a:lnTo>
                    <a:pt x="9591" y="12540"/>
                  </a:lnTo>
                  <a:lnTo>
                    <a:pt x="9591" y="12397"/>
                  </a:lnTo>
                  <a:lnTo>
                    <a:pt x="9257" y="12397"/>
                  </a:lnTo>
                  <a:lnTo>
                    <a:pt x="9007" y="12540"/>
                  </a:lnTo>
                  <a:lnTo>
                    <a:pt x="9007" y="12731"/>
                  </a:lnTo>
                  <a:lnTo>
                    <a:pt x="8673" y="12731"/>
                  </a:lnTo>
                  <a:lnTo>
                    <a:pt x="8673" y="12922"/>
                  </a:lnTo>
                  <a:lnTo>
                    <a:pt x="9257" y="12922"/>
                  </a:lnTo>
                  <a:lnTo>
                    <a:pt x="9257" y="13446"/>
                  </a:lnTo>
                  <a:lnTo>
                    <a:pt x="9591" y="13446"/>
                  </a:lnTo>
                  <a:close/>
                  <a:moveTo>
                    <a:pt x="7756" y="15926"/>
                  </a:moveTo>
                  <a:lnTo>
                    <a:pt x="7756" y="15735"/>
                  </a:lnTo>
                  <a:lnTo>
                    <a:pt x="7422" y="15735"/>
                  </a:lnTo>
                  <a:lnTo>
                    <a:pt x="7422" y="15926"/>
                  </a:lnTo>
                  <a:lnTo>
                    <a:pt x="7756" y="16117"/>
                  </a:lnTo>
                  <a:lnTo>
                    <a:pt x="8090" y="15926"/>
                  </a:lnTo>
                  <a:lnTo>
                    <a:pt x="7756" y="15926"/>
                  </a:lnTo>
                  <a:close/>
                  <a:moveTo>
                    <a:pt x="8090" y="15735"/>
                  </a:moveTo>
                  <a:lnTo>
                    <a:pt x="8090" y="15401"/>
                  </a:lnTo>
                  <a:lnTo>
                    <a:pt x="8340" y="15544"/>
                  </a:lnTo>
                  <a:lnTo>
                    <a:pt x="8090" y="15735"/>
                  </a:lnTo>
                  <a:close/>
                  <a:moveTo>
                    <a:pt x="7756" y="15401"/>
                  </a:moveTo>
                  <a:lnTo>
                    <a:pt x="7756" y="15211"/>
                  </a:lnTo>
                  <a:lnTo>
                    <a:pt x="8090" y="15020"/>
                  </a:lnTo>
                  <a:lnTo>
                    <a:pt x="8090" y="14877"/>
                  </a:lnTo>
                  <a:lnTo>
                    <a:pt x="7756" y="14877"/>
                  </a:lnTo>
                  <a:lnTo>
                    <a:pt x="8340" y="14877"/>
                  </a:lnTo>
                  <a:lnTo>
                    <a:pt x="8340" y="13637"/>
                  </a:lnTo>
                  <a:lnTo>
                    <a:pt x="8673" y="13637"/>
                  </a:lnTo>
                  <a:lnTo>
                    <a:pt x="8673" y="13446"/>
                  </a:lnTo>
                  <a:lnTo>
                    <a:pt x="8340" y="13446"/>
                  </a:lnTo>
                  <a:lnTo>
                    <a:pt x="8340" y="13256"/>
                  </a:lnTo>
                  <a:lnTo>
                    <a:pt x="8090" y="13256"/>
                  </a:lnTo>
                  <a:lnTo>
                    <a:pt x="7756" y="13113"/>
                  </a:lnTo>
                  <a:lnTo>
                    <a:pt x="8090" y="13113"/>
                  </a:lnTo>
                  <a:lnTo>
                    <a:pt x="8090" y="12731"/>
                  </a:lnTo>
                  <a:lnTo>
                    <a:pt x="7756" y="12731"/>
                  </a:lnTo>
                  <a:lnTo>
                    <a:pt x="7422" y="12922"/>
                  </a:lnTo>
                  <a:lnTo>
                    <a:pt x="7089" y="12731"/>
                  </a:lnTo>
                  <a:lnTo>
                    <a:pt x="7089" y="12540"/>
                  </a:lnTo>
                  <a:lnTo>
                    <a:pt x="7422" y="12540"/>
                  </a:lnTo>
                  <a:lnTo>
                    <a:pt x="7756" y="12397"/>
                  </a:lnTo>
                  <a:lnTo>
                    <a:pt x="8340" y="12540"/>
                  </a:lnTo>
                  <a:lnTo>
                    <a:pt x="8673" y="12540"/>
                  </a:lnTo>
                  <a:lnTo>
                    <a:pt x="8673" y="12207"/>
                  </a:lnTo>
                  <a:lnTo>
                    <a:pt x="8340" y="12207"/>
                  </a:lnTo>
                  <a:lnTo>
                    <a:pt x="8673" y="12016"/>
                  </a:lnTo>
                  <a:lnTo>
                    <a:pt x="9007" y="12207"/>
                  </a:lnTo>
                  <a:lnTo>
                    <a:pt x="9257" y="12016"/>
                  </a:lnTo>
                  <a:lnTo>
                    <a:pt x="10842" y="12016"/>
                  </a:lnTo>
                  <a:lnTo>
                    <a:pt x="10842" y="11873"/>
                  </a:lnTo>
                  <a:lnTo>
                    <a:pt x="11175" y="11873"/>
                  </a:lnTo>
                  <a:lnTo>
                    <a:pt x="11425" y="11682"/>
                  </a:lnTo>
                  <a:lnTo>
                    <a:pt x="11759" y="11491"/>
                  </a:lnTo>
                  <a:lnTo>
                    <a:pt x="12093" y="11682"/>
                  </a:lnTo>
                  <a:lnTo>
                    <a:pt x="12343" y="11682"/>
                  </a:lnTo>
                  <a:lnTo>
                    <a:pt x="12343" y="11873"/>
                  </a:lnTo>
                  <a:lnTo>
                    <a:pt x="12093" y="12016"/>
                  </a:lnTo>
                  <a:lnTo>
                    <a:pt x="12343" y="12016"/>
                  </a:lnTo>
                  <a:lnTo>
                    <a:pt x="12343" y="12540"/>
                  </a:lnTo>
                  <a:lnTo>
                    <a:pt x="12676" y="12540"/>
                  </a:lnTo>
                  <a:lnTo>
                    <a:pt x="13010" y="12731"/>
                  </a:lnTo>
                  <a:lnTo>
                    <a:pt x="13594" y="12731"/>
                  </a:lnTo>
                  <a:lnTo>
                    <a:pt x="13594" y="12540"/>
                  </a:lnTo>
                  <a:lnTo>
                    <a:pt x="13927" y="12397"/>
                  </a:lnTo>
                  <a:lnTo>
                    <a:pt x="13927" y="12207"/>
                  </a:lnTo>
                  <a:lnTo>
                    <a:pt x="14261" y="12016"/>
                  </a:lnTo>
                  <a:lnTo>
                    <a:pt x="14511" y="12016"/>
                  </a:lnTo>
                  <a:lnTo>
                    <a:pt x="14511" y="11682"/>
                  </a:lnTo>
                  <a:lnTo>
                    <a:pt x="13927" y="11682"/>
                  </a:lnTo>
                  <a:lnTo>
                    <a:pt x="13927" y="11301"/>
                  </a:lnTo>
                  <a:lnTo>
                    <a:pt x="14261" y="11301"/>
                  </a:lnTo>
                  <a:lnTo>
                    <a:pt x="14261" y="11491"/>
                  </a:lnTo>
                  <a:lnTo>
                    <a:pt x="15178" y="11491"/>
                  </a:lnTo>
                  <a:lnTo>
                    <a:pt x="14845" y="11682"/>
                  </a:lnTo>
                  <a:lnTo>
                    <a:pt x="15178" y="11682"/>
                  </a:lnTo>
                  <a:lnTo>
                    <a:pt x="15429" y="11491"/>
                  </a:lnTo>
                  <a:lnTo>
                    <a:pt x="16429" y="11491"/>
                  </a:lnTo>
                  <a:lnTo>
                    <a:pt x="16429" y="11158"/>
                  </a:lnTo>
                  <a:lnTo>
                    <a:pt x="17013" y="11158"/>
                  </a:lnTo>
                  <a:lnTo>
                    <a:pt x="17013" y="11491"/>
                  </a:lnTo>
                  <a:lnTo>
                    <a:pt x="17347" y="11491"/>
                  </a:lnTo>
                  <a:lnTo>
                    <a:pt x="17347" y="10967"/>
                  </a:lnTo>
                  <a:lnTo>
                    <a:pt x="17597" y="10776"/>
                  </a:lnTo>
                  <a:lnTo>
                    <a:pt x="17931" y="10776"/>
                  </a:lnTo>
                  <a:lnTo>
                    <a:pt x="17597" y="10633"/>
                  </a:lnTo>
                  <a:lnTo>
                    <a:pt x="17931" y="10442"/>
                  </a:lnTo>
                  <a:lnTo>
                    <a:pt x="18264" y="10442"/>
                  </a:lnTo>
                  <a:lnTo>
                    <a:pt x="18264" y="11301"/>
                  </a:lnTo>
                  <a:lnTo>
                    <a:pt x="18514" y="11158"/>
                  </a:lnTo>
                  <a:lnTo>
                    <a:pt x="18848" y="11158"/>
                  </a:lnTo>
                  <a:lnTo>
                    <a:pt x="19181" y="10967"/>
                  </a:lnTo>
                  <a:lnTo>
                    <a:pt x="19181" y="10633"/>
                  </a:lnTo>
                  <a:lnTo>
                    <a:pt x="19515" y="10442"/>
                  </a:lnTo>
                  <a:lnTo>
                    <a:pt x="18848" y="10061"/>
                  </a:lnTo>
                  <a:lnTo>
                    <a:pt x="18848" y="8869"/>
                  </a:lnTo>
                  <a:lnTo>
                    <a:pt x="18514" y="8487"/>
                  </a:lnTo>
                  <a:lnTo>
                    <a:pt x="18264" y="8154"/>
                  </a:lnTo>
                  <a:lnTo>
                    <a:pt x="18264" y="7772"/>
                  </a:lnTo>
                  <a:lnTo>
                    <a:pt x="18848" y="7629"/>
                  </a:lnTo>
                  <a:lnTo>
                    <a:pt x="19181" y="7772"/>
                  </a:lnTo>
                  <a:lnTo>
                    <a:pt x="19181" y="7438"/>
                  </a:lnTo>
                  <a:lnTo>
                    <a:pt x="18848" y="7438"/>
                  </a:lnTo>
                  <a:lnTo>
                    <a:pt x="18848" y="6199"/>
                  </a:lnTo>
                  <a:lnTo>
                    <a:pt x="18514" y="5817"/>
                  </a:lnTo>
                  <a:lnTo>
                    <a:pt x="18264" y="5817"/>
                  </a:lnTo>
                  <a:lnTo>
                    <a:pt x="18264" y="5483"/>
                  </a:lnTo>
                  <a:lnTo>
                    <a:pt x="17931" y="5483"/>
                  </a:lnTo>
                  <a:lnTo>
                    <a:pt x="17347" y="5150"/>
                  </a:lnTo>
                  <a:lnTo>
                    <a:pt x="17347" y="4959"/>
                  </a:lnTo>
                  <a:lnTo>
                    <a:pt x="17013" y="4768"/>
                  </a:lnTo>
                  <a:lnTo>
                    <a:pt x="17013" y="4577"/>
                  </a:lnTo>
                  <a:lnTo>
                    <a:pt x="16680" y="4434"/>
                  </a:lnTo>
                  <a:lnTo>
                    <a:pt x="16429" y="4434"/>
                  </a:lnTo>
                  <a:lnTo>
                    <a:pt x="16429" y="4768"/>
                  </a:lnTo>
                  <a:lnTo>
                    <a:pt x="16680" y="4768"/>
                  </a:lnTo>
                  <a:lnTo>
                    <a:pt x="17013" y="4577"/>
                  </a:lnTo>
                  <a:lnTo>
                    <a:pt x="17013" y="4959"/>
                  </a:lnTo>
                  <a:lnTo>
                    <a:pt x="16429" y="4959"/>
                  </a:lnTo>
                  <a:lnTo>
                    <a:pt x="16680" y="5150"/>
                  </a:lnTo>
                  <a:lnTo>
                    <a:pt x="16429" y="5150"/>
                  </a:lnTo>
                  <a:lnTo>
                    <a:pt x="16096" y="4959"/>
                  </a:lnTo>
                  <a:lnTo>
                    <a:pt x="16096" y="4768"/>
                  </a:lnTo>
                  <a:lnTo>
                    <a:pt x="15762" y="4768"/>
                  </a:lnTo>
                  <a:lnTo>
                    <a:pt x="15762" y="5293"/>
                  </a:lnTo>
                  <a:lnTo>
                    <a:pt x="15429" y="5483"/>
                  </a:lnTo>
                  <a:lnTo>
                    <a:pt x="15762" y="5674"/>
                  </a:lnTo>
                  <a:lnTo>
                    <a:pt x="16096" y="5817"/>
                  </a:lnTo>
                  <a:lnTo>
                    <a:pt x="15762" y="6008"/>
                  </a:lnTo>
                  <a:lnTo>
                    <a:pt x="15429" y="6008"/>
                  </a:lnTo>
                  <a:lnTo>
                    <a:pt x="15429" y="6199"/>
                  </a:lnTo>
                  <a:lnTo>
                    <a:pt x="15762" y="6199"/>
                  </a:lnTo>
                  <a:lnTo>
                    <a:pt x="16096" y="6008"/>
                  </a:lnTo>
                  <a:lnTo>
                    <a:pt x="16429" y="6389"/>
                  </a:lnTo>
                  <a:lnTo>
                    <a:pt x="16429" y="7248"/>
                  </a:lnTo>
                  <a:lnTo>
                    <a:pt x="16096" y="7772"/>
                  </a:lnTo>
                  <a:lnTo>
                    <a:pt x="16096" y="8154"/>
                  </a:lnTo>
                  <a:lnTo>
                    <a:pt x="15762" y="8297"/>
                  </a:lnTo>
                  <a:lnTo>
                    <a:pt x="15429" y="8487"/>
                  </a:lnTo>
                  <a:lnTo>
                    <a:pt x="15429" y="9012"/>
                  </a:lnTo>
                  <a:lnTo>
                    <a:pt x="15178" y="9203"/>
                  </a:lnTo>
                  <a:lnTo>
                    <a:pt x="14261" y="9393"/>
                  </a:lnTo>
                  <a:lnTo>
                    <a:pt x="13927" y="9536"/>
                  </a:lnTo>
                  <a:lnTo>
                    <a:pt x="13594" y="9393"/>
                  </a:lnTo>
                  <a:lnTo>
                    <a:pt x="13260" y="9203"/>
                  </a:lnTo>
                  <a:lnTo>
                    <a:pt x="13594" y="9012"/>
                  </a:lnTo>
                  <a:lnTo>
                    <a:pt x="13594" y="8869"/>
                  </a:lnTo>
                  <a:lnTo>
                    <a:pt x="13927" y="8869"/>
                  </a:lnTo>
                  <a:lnTo>
                    <a:pt x="13927" y="8678"/>
                  </a:lnTo>
                  <a:lnTo>
                    <a:pt x="13260" y="8869"/>
                  </a:lnTo>
                  <a:lnTo>
                    <a:pt x="13010" y="9012"/>
                  </a:lnTo>
                  <a:lnTo>
                    <a:pt x="13010" y="9727"/>
                  </a:lnTo>
                  <a:lnTo>
                    <a:pt x="12676" y="9918"/>
                  </a:lnTo>
                  <a:lnTo>
                    <a:pt x="12676" y="10633"/>
                  </a:lnTo>
                  <a:lnTo>
                    <a:pt x="12343" y="10633"/>
                  </a:lnTo>
                  <a:lnTo>
                    <a:pt x="12676" y="10776"/>
                  </a:lnTo>
                  <a:lnTo>
                    <a:pt x="12093" y="10776"/>
                  </a:lnTo>
                  <a:lnTo>
                    <a:pt x="11759" y="10633"/>
                  </a:lnTo>
                  <a:lnTo>
                    <a:pt x="11425" y="10633"/>
                  </a:lnTo>
                  <a:lnTo>
                    <a:pt x="10842" y="10776"/>
                  </a:lnTo>
                  <a:lnTo>
                    <a:pt x="10508" y="10776"/>
                  </a:lnTo>
                  <a:lnTo>
                    <a:pt x="10175" y="10967"/>
                  </a:lnTo>
                  <a:lnTo>
                    <a:pt x="9007" y="10967"/>
                  </a:lnTo>
                  <a:lnTo>
                    <a:pt x="8673" y="11158"/>
                  </a:lnTo>
                  <a:lnTo>
                    <a:pt x="8340" y="11301"/>
                  </a:lnTo>
                  <a:lnTo>
                    <a:pt x="8340" y="11491"/>
                  </a:lnTo>
                  <a:lnTo>
                    <a:pt x="7756" y="11682"/>
                  </a:lnTo>
                  <a:lnTo>
                    <a:pt x="7422" y="11873"/>
                  </a:lnTo>
                  <a:lnTo>
                    <a:pt x="7422" y="12016"/>
                  </a:lnTo>
                  <a:lnTo>
                    <a:pt x="6839" y="12016"/>
                  </a:lnTo>
                  <a:lnTo>
                    <a:pt x="6505" y="12207"/>
                  </a:lnTo>
                  <a:lnTo>
                    <a:pt x="6839" y="12397"/>
                  </a:lnTo>
                  <a:lnTo>
                    <a:pt x="6839" y="12540"/>
                  </a:lnTo>
                  <a:lnTo>
                    <a:pt x="6505" y="12540"/>
                  </a:lnTo>
                  <a:lnTo>
                    <a:pt x="6171" y="12731"/>
                  </a:lnTo>
                  <a:lnTo>
                    <a:pt x="6171" y="12922"/>
                  </a:lnTo>
                  <a:lnTo>
                    <a:pt x="5921" y="13113"/>
                  </a:lnTo>
                  <a:lnTo>
                    <a:pt x="5588" y="13113"/>
                  </a:lnTo>
                  <a:lnTo>
                    <a:pt x="5254" y="13256"/>
                  </a:lnTo>
                  <a:lnTo>
                    <a:pt x="5588" y="13256"/>
                  </a:lnTo>
                  <a:lnTo>
                    <a:pt x="5588" y="13446"/>
                  </a:lnTo>
                  <a:lnTo>
                    <a:pt x="5254" y="13446"/>
                  </a:lnTo>
                  <a:lnTo>
                    <a:pt x="5588" y="13637"/>
                  </a:lnTo>
                  <a:lnTo>
                    <a:pt x="5588" y="13780"/>
                  </a:lnTo>
                  <a:lnTo>
                    <a:pt x="5921" y="13637"/>
                  </a:lnTo>
                  <a:lnTo>
                    <a:pt x="6171" y="13637"/>
                  </a:lnTo>
                  <a:lnTo>
                    <a:pt x="6171" y="13780"/>
                  </a:lnTo>
                  <a:lnTo>
                    <a:pt x="6505" y="13780"/>
                  </a:lnTo>
                  <a:lnTo>
                    <a:pt x="6171" y="13637"/>
                  </a:lnTo>
                  <a:lnTo>
                    <a:pt x="5921" y="13637"/>
                  </a:lnTo>
                  <a:lnTo>
                    <a:pt x="5921" y="13256"/>
                  </a:lnTo>
                  <a:lnTo>
                    <a:pt x="6171" y="13256"/>
                  </a:lnTo>
                  <a:lnTo>
                    <a:pt x="6505" y="13446"/>
                  </a:lnTo>
                  <a:lnTo>
                    <a:pt x="6505" y="13637"/>
                  </a:lnTo>
                  <a:lnTo>
                    <a:pt x="6839" y="13780"/>
                  </a:lnTo>
                  <a:lnTo>
                    <a:pt x="6839" y="13971"/>
                  </a:lnTo>
                  <a:lnTo>
                    <a:pt x="6505" y="14162"/>
                  </a:lnTo>
                  <a:lnTo>
                    <a:pt x="6171" y="14162"/>
                  </a:lnTo>
                  <a:lnTo>
                    <a:pt x="6171" y="14305"/>
                  </a:lnTo>
                  <a:lnTo>
                    <a:pt x="6505" y="14495"/>
                  </a:lnTo>
                  <a:lnTo>
                    <a:pt x="6505" y="14686"/>
                  </a:lnTo>
                  <a:lnTo>
                    <a:pt x="6839" y="14877"/>
                  </a:lnTo>
                  <a:lnTo>
                    <a:pt x="6839" y="15211"/>
                  </a:lnTo>
                  <a:lnTo>
                    <a:pt x="7422" y="15211"/>
                  </a:lnTo>
                  <a:lnTo>
                    <a:pt x="7422" y="15020"/>
                  </a:lnTo>
                  <a:lnTo>
                    <a:pt x="7089" y="14877"/>
                  </a:lnTo>
                  <a:lnTo>
                    <a:pt x="7089" y="14686"/>
                  </a:lnTo>
                  <a:lnTo>
                    <a:pt x="7422" y="14686"/>
                  </a:lnTo>
                  <a:lnTo>
                    <a:pt x="7422" y="14877"/>
                  </a:lnTo>
                  <a:lnTo>
                    <a:pt x="7756" y="15211"/>
                  </a:lnTo>
                  <a:lnTo>
                    <a:pt x="7756" y="15401"/>
                  </a:lnTo>
                  <a:close/>
                  <a:moveTo>
                    <a:pt x="7756" y="1540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" name="AutoShape 10"/>
            <p:cNvSpPr>
              <a:spLocks/>
            </p:cNvSpPr>
            <p:nvPr/>
          </p:nvSpPr>
          <p:spPr bwMode="auto">
            <a:xfrm>
              <a:off x="11921" y="3026"/>
              <a:ext cx="188" cy="2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843" y="15746"/>
                  </a:moveTo>
                  <a:lnTo>
                    <a:pt x="14011" y="15746"/>
                  </a:lnTo>
                  <a:lnTo>
                    <a:pt x="12843" y="15746"/>
                  </a:lnTo>
                  <a:close/>
                  <a:moveTo>
                    <a:pt x="6422" y="17966"/>
                  </a:moveTo>
                  <a:lnTo>
                    <a:pt x="5254" y="17159"/>
                  </a:lnTo>
                  <a:lnTo>
                    <a:pt x="6422" y="17159"/>
                  </a:lnTo>
                  <a:lnTo>
                    <a:pt x="6422" y="17966"/>
                  </a:lnTo>
                  <a:close/>
                  <a:moveTo>
                    <a:pt x="17222" y="14938"/>
                  </a:moveTo>
                  <a:lnTo>
                    <a:pt x="16054" y="14938"/>
                  </a:lnTo>
                  <a:lnTo>
                    <a:pt x="16054" y="15746"/>
                  </a:lnTo>
                  <a:lnTo>
                    <a:pt x="17222" y="15746"/>
                  </a:lnTo>
                  <a:lnTo>
                    <a:pt x="17222" y="14938"/>
                  </a:lnTo>
                  <a:close/>
                  <a:moveTo>
                    <a:pt x="20432" y="18572"/>
                  </a:moveTo>
                  <a:lnTo>
                    <a:pt x="20432" y="17966"/>
                  </a:lnTo>
                  <a:lnTo>
                    <a:pt x="21600" y="17966"/>
                  </a:lnTo>
                  <a:lnTo>
                    <a:pt x="21600" y="18572"/>
                  </a:lnTo>
                  <a:lnTo>
                    <a:pt x="20432" y="18572"/>
                  </a:lnTo>
                  <a:close/>
                  <a:moveTo>
                    <a:pt x="21600" y="17159"/>
                  </a:moveTo>
                  <a:lnTo>
                    <a:pt x="20432" y="17966"/>
                  </a:lnTo>
                  <a:lnTo>
                    <a:pt x="20432" y="16351"/>
                  </a:lnTo>
                  <a:lnTo>
                    <a:pt x="21600" y="16351"/>
                  </a:lnTo>
                  <a:lnTo>
                    <a:pt x="21600" y="17159"/>
                  </a:lnTo>
                  <a:close/>
                  <a:moveTo>
                    <a:pt x="7589" y="21600"/>
                  </a:moveTo>
                  <a:lnTo>
                    <a:pt x="7589" y="20994"/>
                  </a:lnTo>
                  <a:lnTo>
                    <a:pt x="9632" y="20187"/>
                  </a:lnTo>
                  <a:lnTo>
                    <a:pt x="10800" y="20994"/>
                  </a:lnTo>
                  <a:lnTo>
                    <a:pt x="9632" y="21600"/>
                  </a:lnTo>
                  <a:lnTo>
                    <a:pt x="7589" y="21600"/>
                  </a:lnTo>
                  <a:close/>
                  <a:moveTo>
                    <a:pt x="0" y="3634"/>
                  </a:moveTo>
                  <a:lnTo>
                    <a:pt x="876" y="3634"/>
                  </a:lnTo>
                  <a:lnTo>
                    <a:pt x="3211" y="5249"/>
                  </a:lnTo>
                  <a:lnTo>
                    <a:pt x="4378" y="5854"/>
                  </a:lnTo>
                  <a:lnTo>
                    <a:pt x="5254" y="5854"/>
                  </a:lnTo>
                  <a:lnTo>
                    <a:pt x="5254" y="6662"/>
                  </a:lnTo>
                  <a:lnTo>
                    <a:pt x="6422" y="7469"/>
                  </a:lnTo>
                  <a:lnTo>
                    <a:pt x="4378" y="7469"/>
                  </a:lnTo>
                  <a:lnTo>
                    <a:pt x="4378" y="6662"/>
                  </a:lnTo>
                  <a:lnTo>
                    <a:pt x="3211" y="7469"/>
                  </a:lnTo>
                  <a:lnTo>
                    <a:pt x="2043" y="8075"/>
                  </a:lnTo>
                  <a:lnTo>
                    <a:pt x="4378" y="8882"/>
                  </a:lnTo>
                  <a:lnTo>
                    <a:pt x="5254" y="8882"/>
                  </a:lnTo>
                  <a:lnTo>
                    <a:pt x="5254" y="10497"/>
                  </a:lnTo>
                  <a:lnTo>
                    <a:pt x="6422" y="10497"/>
                  </a:lnTo>
                  <a:lnTo>
                    <a:pt x="6422" y="11910"/>
                  </a:lnTo>
                  <a:lnTo>
                    <a:pt x="5254" y="11910"/>
                  </a:lnTo>
                  <a:lnTo>
                    <a:pt x="5254" y="12718"/>
                  </a:lnTo>
                  <a:lnTo>
                    <a:pt x="6422" y="12718"/>
                  </a:lnTo>
                  <a:lnTo>
                    <a:pt x="6422" y="13323"/>
                  </a:lnTo>
                  <a:lnTo>
                    <a:pt x="5254" y="13323"/>
                  </a:lnTo>
                  <a:lnTo>
                    <a:pt x="5254" y="14131"/>
                  </a:lnTo>
                  <a:lnTo>
                    <a:pt x="6422" y="14938"/>
                  </a:lnTo>
                  <a:lnTo>
                    <a:pt x="5254" y="14938"/>
                  </a:lnTo>
                  <a:lnTo>
                    <a:pt x="6422" y="16351"/>
                  </a:lnTo>
                  <a:lnTo>
                    <a:pt x="7589" y="16351"/>
                  </a:lnTo>
                  <a:lnTo>
                    <a:pt x="7589" y="17966"/>
                  </a:lnTo>
                  <a:lnTo>
                    <a:pt x="8465" y="17159"/>
                  </a:lnTo>
                  <a:lnTo>
                    <a:pt x="8465" y="16351"/>
                  </a:lnTo>
                  <a:lnTo>
                    <a:pt x="8465" y="17159"/>
                  </a:lnTo>
                  <a:lnTo>
                    <a:pt x="11676" y="14938"/>
                  </a:lnTo>
                  <a:lnTo>
                    <a:pt x="12843" y="14938"/>
                  </a:lnTo>
                  <a:lnTo>
                    <a:pt x="12843" y="15746"/>
                  </a:lnTo>
                  <a:lnTo>
                    <a:pt x="12843" y="14938"/>
                  </a:lnTo>
                  <a:lnTo>
                    <a:pt x="14011" y="14938"/>
                  </a:lnTo>
                  <a:lnTo>
                    <a:pt x="14011" y="15746"/>
                  </a:lnTo>
                  <a:lnTo>
                    <a:pt x="15178" y="14938"/>
                  </a:lnTo>
                  <a:lnTo>
                    <a:pt x="16054" y="15746"/>
                  </a:lnTo>
                  <a:lnTo>
                    <a:pt x="16054" y="14938"/>
                  </a:lnTo>
                  <a:lnTo>
                    <a:pt x="17222" y="14131"/>
                  </a:lnTo>
                  <a:lnTo>
                    <a:pt x="18389" y="14131"/>
                  </a:lnTo>
                  <a:lnTo>
                    <a:pt x="19265" y="13323"/>
                  </a:lnTo>
                  <a:lnTo>
                    <a:pt x="19265" y="10497"/>
                  </a:lnTo>
                  <a:lnTo>
                    <a:pt x="18389" y="10497"/>
                  </a:lnTo>
                  <a:lnTo>
                    <a:pt x="18389" y="8075"/>
                  </a:lnTo>
                  <a:lnTo>
                    <a:pt x="17222" y="7469"/>
                  </a:lnTo>
                  <a:lnTo>
                    <a:pt x="17222" y="5854"/>
                  </a:lnTo>
                  <a:lnTo>
                    <a:pt x="14011" y="3634"/>
                  </a:lnTo>
                  <a:lnTo>
                    <a:pt x="11676" y="2221"/>
                  </a:lnTo>
                  <a:lnTo>
                    <a:pt x="9632" y="0"/>
                  </a:lnTo>
                  <a:lnTo>
                    <a:pt x="8465" y="606"/>
                  </a:lnTo>
                  <a:lnTo>
                    <a:pt x="5254" y="606"/>
                  </a:lnTo>
                  <a:lnTo>
                    <a:pt x="3211" y="2221"/>
                  </a:lnTo>
                  <a:lnTo>
                    <a:pt x="876" y="2221"/>
                  </a:lnTo>
                  <a:lnTo>
                    <a:pt x="0" y="3028"/>
                  </a:lnTo>
                  <a:lnTo>
                    <a:pt x="0" y="3634"/>
                  </a:lnTo>
                  <a:close/>
                  <a:moveTo>
                    <a:pt x="0" y="363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" name="AutoShape 11"/>
            <p:cNvSpPr>
              <a:spLocks/>
            </p:cNvSpPr>
            <p:nvPr/>
          </p:nvSpPr>
          <p:spPr bwMode="auto">
            <a:xfrm>
              <a:off x="11835" y="2778"/>
              <a:ext cx="198" cy="30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633"/>
                  </a:moveTo>
                  <a:lnTo>
                    <a:pt x="0" y="12393"/>
                  </a:lnTo>
                  <a:lnTo>
                    <a:pt x="1108" y="11685"/>
                  </a:lnTo>
                  <a:lnTo>
                    <a:pt x="1108" y="10446"/>
                  </a:lnTo>
                  <a:lnTo>
                    <a:pt x="3323" y="9738"/>
                  </a:lnTo>
                  <a:lnTo>
                    <a:pt x="3323" y="9030"/>
                  </a:lnTo>
                  <a:lnTo>
                    <a:pt x="4154" y="9030"/>
                  </a:lnTo>
                  <a:lnTo>
                    <a:pt x="5262" y="7790"/>
                  </a:lnTo>
                  <a:lnTo>
                    <a:pt x="5262" y="5843"/>
                  </a:lnTo>
                  <a:lnTo>
                    <a:pt x="6369" y="5134"/>
                  </a:lnTo>
                  <a:lnTo>
                    <a:pt x="7200" y="6551"/>
                  </a:lnTo>
                  <a:lnTo>
                    <a:pt x="9415" y="6551"/>
                  </a:lnTo>
                  <a:lnTo>
                    <a:pt x="10246" y="7082"/>
                  </a:lnTo>
                  <a:lnTo>
                    <a:pt x="12462" y="6551"/>
                  </a:lnTo>
                  <a:lnTo>
                    <a:pt x="13569" y="7082"/>
                  </a:lnTo>
                  <a:lnTo>
                    <a:pt x="14400" y="5843"/>
                  </a:lnTo>
                  <a:lnTo>
                    <a:pt x="13569" y="5843"/>
                  </a:lnTo>
                  <a:lnTo>
                    <a:pt x="13569" y="5134"/>
                  </a:lnTo>
                  <a:lnTo>
                    <a:pt x="12462" y="4426"/>
                  </a:lnTo>
                  <a:lnTo>
                    <a:pt x="13569" y="4426"/>
                  </a:lnTo>
                  <a:lnTo>
                    <a:pt x="15508" y="3895"/>
                  </a:lnTo>
                  <a:lnTo>
                    <a:pt x="15508" y="3187"/>
                  </a:lnTo>
                  <a:lnTo>
                    <a:pt x="16615" y="2479"/>
                  </a:lnTo>
                  <a:lnTo>
                    <a:pt x="17446" y="2479"/>
                  </a:lnTo>
                  <a:lnTo>
                    <a:pt x="17446" y="0"/>
                  </a:lnTo>
                  <a:lnTo>
                    <a:pt x="18554" y="531"/>
                  </a:lnTo>
                  <a:lnTo>
                    <a:pt x="18554" y="1239"/>
                  </a:lnTo>
                  <a:lnTo>
                    <a:pt x="20492" y="1948"/>
                  </a:lnTo>
                  <a:lnTo>
                    <a:pt x="21600" y="2479"/>
                  </a:lnTo>
                  <a:lnTo>
                    <a:pt x="19662" y="3187"/>
                  </a:lnTo>
                  <a:lnTo>
                    <a:pt x="19662" y="3895"/>
                  </a:lnTo>
                  <a:lnTo>
                    <a:pt x="18554" y="5134"/>
                  </a:lnTo>
                  <a:lnTo>
                    <a:pt x="18554" y="5843"/>
                  </a:lnTo>
                  <a:lnTo>
                    <a:pt x="19662" y="6551"/>
                  </a:lnTo>
                  <a:lnTo>
                    <a:pt x="19662" y="7790"/>
                  </a:lnTo>
                  <a:lnTo>
                    <a:pt x="20492" y="8498"/>
                  </a:lnTo>
                  <a:lnTo>
                    <a:pt x="19662" y="8498"/>
                  </a:lnTo>
                  <a:lnTo>
                    <a:pt x="18554" y="9030"/>
                  </a:lnTo>
                  <a:lnTo>
                    <a:pt x="19662" y="9738"/>
                  </a:lnTo>
                  <a:lnTo>
                    <a:pt x="16615" y="11154"/>
                  </a:lnTo>
                  <a:lnTo>
                    <a:pt x="17446" y="11154"/>
                  </a:lnTo>
                  <a:lnTo>
                    <a:pt x="16615" y="11685"/>
                  </a:lnTo>
                  <a:lnTo>
                    <a:pt x="15508" y="11685"/>
                  </a:lnTo>
                  <a:lnTo>
                    <a:pt x="14400" y="12393"/>
                  </a:lnTo>
                  <a:lnTo>
                    <a:pt x="14400" y="13102"/>
                  </a:lnTo>
                  <a:lnTo>
                    <a:pt x="12462" y="13102"/>
                  </a:lnTo>
                  <a:lnTo>
                    <a:pt x="12462" y="13633"/>
                  </a:lnTo>
                  <a:lnTo>
                    <a:pt x="13569" y="14341"/>
                  </a:lnTo>
                  <a:lnTo>
                    <a:pt x="12462" y="15049"/>
                  </a:lnTo>
                  <a:lnTo>
                    <a:pt x="13569" y="15757"/>
                  </a:lnTo>
                  <a:lnTo>
                    <a:pt x="14400" y="15757"/>
                  </a:lnTo>
                  <a:lnTo>
                    <a:pt x="15508" y="16289"/>
                  </a:lnTo>
                  <a:lnTo>
                    <a:pt x="18554" y="16997"/>
                  </a:lnTo>
                  <a:lnTo>
                    <a:pt x="18554" y="17705"/>
                  </a:lnTo>
                  <a:lnTo>
                    <a:pt x="17446" y="18236"/>
                  </a:lnTo>
                  <a:lnTo>
                    <a:pt x="14400" y="18236"/>
                  </a:lnTo>
                  <a:lnTo>
                    <a:pt x="12462" y="19652"/>
                  </a:lnTo>
                  <a:lnTo>
                    <a:pt x="10246" y="19652"/>
                  </a:lnTo>
                  <a:lnTo>
                    <a:pt x="9415" y="20361"/>
                  </a:lnTo>
                  <a:lnTo>
                    <a:pt x="9415" y="20892"/>
                  </a:lnTo>
                  <a:lnTo>
                    <a:pt x="8308" y="20361"/>
                  </a:lnTo>
                  <a:lnTo>
                    <a:pt x="7200" y="20892"/>
                  </a:lnTo>
                  <a:lnTo>
                    <a:pt x="8308" y="20892"/>
                  </a:lnTo>
                  <a:lnTo>
                    <a:pt x="7200" y="21600"/>
                  </a:lnTo>
                  <a:lnTo>
                    <a:pt x="5262" y="21600"/>
                  </a:lnTo>
                  <a:lnTo>
                    <a:pt x="6369" y="20892"/>
                  </a:lnTo>
                  <a:lnTo>
                    <a:pt x="5262" y="20361"/>
                  </a:lnTo>
                  <a:lnTo>
                    <a:pt x="4154" y="20892"/>
                  </a:lnTo>
                  <a:lnTo>
                    <a:pt x="4154" y="18944"/>
                  </a:lnTo>
                  <a:lnTo>
                    <a:pt x="5262" y="18236"/>
                  </a:lnTo>
                  <a:lnTo>
                    <a:pt x="6369" y="18236"/>
                  </a:lnTo>
                  <a:lnTo>
                    <a:pt x="7200" y="17705"/>
                  </a:lnTo>
                  <a:lnTo>
                    <a:pt x="6369" y="18236"/>
                  </a:lnTo>
                  <a:lnTo>
                    <a:pt x="4154" y="18236"/>
                  </a:lnTo>
                  <a:lnTo>
                    <a:pt x="4154" y="16289"/>
                  </a:lnTo>
                  <a:lnTo>
                    <a:pt x="5262" y="15757"/>
                  </a:lnTo>
                  <a:lnTo>
                    <a:pt x="4154" y="15049"/>
                  </a:lnTo>
                  <a:lnTo>
                    <a:pt x="5262" y="15049"/>
                  </a:lnTo>
                  <a:lnTo>
                    <a:pt x="5262" y="14341"/>
                  </a:lnTo>
                  <a:lnTo>
                    <a:pt x="4154" y="14341"/>
                  </a:lnTo>
                  <a:lnTo>
                    <a:pt x="3323" y="15049"/>
                  </a:lnTo>
                  <a:lnTo>
                    <a:pt x="2215" y="14341"/>
                  </a:lnTo>
                  <a:lnTo>
                    <a:pt x="1108" y="14341"/>
                  </a:lnTo>
                  <a:lnTo>
                    <a:pt x="1108" y="15049"/>
                  </a:lnTo>
                  <a:lnTo>
                    <a:pt x="0" y="13633"/>
                  </a:lnTo>
                  <a:close/>
                  <a:moveTo>
                    <a:pt x="0" y="136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" name="AutoShape 12"/>
            <p:cNvSpPr>
              <a:spLocks/>
            </p:cNvSpPr>
            <p:nvPr/>
          </p:nvSpPr>
          <p:spPr bwMode="auto">
            <a:xfrm>
              <a:off x="10229" y="2393"/>
              <a:ext cx="1289" cy="53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7836"/>
                  </a:moveTo>
                  <a:lnTo>
                    <a:pt x="170" y="7033"/>
                  </a:lnTo>
                  <a:lnTo>
                    <a:pt x="638" y="7033"/>
                  </a:lnTo>
                  <a:lnTo>
                    <a:pt x="935" y="6329"/>
                  </a:lnTo>
                  <a:lnTo>
                    <a:pt x="935" y="5927"/>
                  </a:lnTo>
                  <a:lnTo>
                    <a:pt x="1276" y="5526"/>
                  </a:lnTo>
                  <a:lnTo>
                    <a:pt x="1276" y="5224"/>
                  </a:lnTo>
                  <a:lnTo>
                    <a:pt x="1446" y="5224"/>
                  </a:lnTo>
                  <a:lnTo>
                    <a:pt x="1573" y="4822"/>
                  </a:lnTo>
                  <a:lnTo>
                    <a:pt x="1573" y="4420"/>
                  </a:lnTo>
                  <a:lnTo>
                    <a:pt x="1913" y="4420"/>
                  </a:lnTo>
                  <a:lnTo>
                    <a:pt x="1913" y="4119"/>
                  </a:lnTo>
                  <a:lnTo>
                    <a:pt x="2041" y="3717"/>
                  </a:lnTo>
                  <a:lnTo>
                    <a:pt x="3019" y="3717"/>
                  </a:lnTo>
                  <a:lnTo>
                    <a:pt x="3019" y="4119"/>
                  </a:lnTo>
                  <a:lnTo>
                    <a:pt x="3784" y="4119"/>
                  </a:lnTo>
                  <a:lnTo>
                    <a:pt x="3784" y="4420"/>
                  </a:lnTo>
                  <a:lnTo>
                    <a:pt x="4124" y="5224"/>
                  </a:lnTo>
                  <a:lnTo>
                    <a:pt x="4252" y="5224"/>
                  </a:lnTo>
                  <a:lnTo>
                    <a:pt x="4592" y="5526"/>
                  </a:lnTo>
                  <a:lnTo>
                    <a:pt x="4720" y="5224"/>
                  </a:lnTo>
                  <a:lnTo>
                    <a:pt x="6293" y="5224"/>
                  </a:lnTo>
                  <a:lnTo>
                    <a:pt x="6463" y="4822"/>
                  </a:lnTo>
                  <a:lnTo>
                    <a:pt x="6463" y="4420"/>
                  </a:lnTo>
                  <a:lnTo>
                    <a:pt x="6293" y="4420"/>
                  </a:lnTo>
                  <a:lnTo>
                    <a:pt x="6293" y="3315"/>
                  </a:lnTo>
                  <a:lnTo>
                    <a:pt x="6165" y="2913"/>
                  </a:lnTo>
                  <a:lnTo>
                    <a:pt x="5825" y="2913"/>
                  </a:lnTo>
                  <a:lnTo>
                    <a:pt x="5825" y="1808"/>
                  </a:lnTo>
                  <a:lnTo>
                    <a:pt x="5995" y="1507"/>
                  </a:lnTo>
                  <a:lnTo>
                    <a:pt x="5995" y="703"/>
                  </a:lnTo>
                  <a:lnTo>
                    <a:pt x="6293" y="703"/>
                  </a:lnTo>
                  <a:lnTo>
                    <a:pt x="6293" y="0"/>
                  </a:lnTo>
                  <a:lnTo>
                    <a:pt x="6633" y="0"/>
                  </a:lnTo>
                  <a:lnTo>
                    <a:pt x="6761" y="301"/>
                  </a:lnTo>
                  <a:lnTo>
                    <a:pt x="6931" y="301"/>
                  </a:lnTo>
                  <a:lnTo>
                    <a:pt x="7101" y="703"/>
                  </a:lnTo>
                  <a:lnTo>
                    <a:pt x="7739" y="703"/>
                  </a:lnTo>
                  <a:lnTo>
                    <a:pt x="7739" y="1105"/>
                  </a:lnTo>
                  <a:lnTo>
                    <a:pt x="8504" y="1105"/>
                  </a:lnTo>
                  <a:lnTo>
                    <a:pt x="8504" y="1507"/>
                  </a:lnTo>
                  <a:lnTo>
                    <a:pt x="8674" y="1808"/>
                  </a:lnTo>
                  <a:lnTo>
                    <a:pt x="8674" y="2210"/>
                  </a:lnTo>
                  <a:lnTo>
                    <a:pt x="8844" y="2612"/>
                  </a:lnTo>
                  <a:lnTo>
                    <a:pt x="8844" y="2913"/>
                  </a:lnTo>
                  <a:lnTo>
                    <a:pt x="8972" y="2913"/>
                  </a:lnTo>
                  <a:lnTo>
                    <a:pt x="9142" y="3315"/>
                  </a:lnTo>
                  <a:lnTo>
                    <a:pt x="9312" y="3315"/>
                  </a:lnTo>
                  <a:lnTo>
                    <a:pt x="9609" y="3717"/>
                  </a:lnTo>
                  <a:lnTo>
                    <a:pt x="10247" y="3717"/>
                  </a:lnTo>
                  <a:lnTo>
                    <a:pt x="10417" y="3315"/>
                  </a:lnTo>
                  <a:lnTo>
                    <a:pt x="10545" y="2913"/>
                  </a:lnTo>
                  <a:lnTo>
                    <a:pt x="11991" y="2913"/>
                  </a:lnTo>
                  <a:lnTo>
                    <a:pt x="12118" y="3315"/>
                  </a:lnTo>
                  <a:lnTo>
                    <a:pt x="12458" y="3717"/>
                  </a:lnTo>
                  <a:lnTo>
                    <a:pt x="12756" y="3717"/>
                  </a:lnTo>
                  <a:lnTo>
                    <a:pt x="12926" y="4119"/>
                  </a:lnTo>
                  <a:lnTo>
                    <a:pt x="13096" y="4420"/>
                  </a:lnTo>
                  <a:lnTo>
                    <a:pt x="13224" y="4420"/>
                  </a:lnTo>
                  <a:lnTo>
                    <a:pt x="13394" y="4822"/>
                  </a:lnTo>
                  <a:lnTo>
                    <a:pt x="15137" y="4822"/>
                  </a:lnTo>
                  <a:lnTo>
                    <a:pt x="15137" y="4420"/>
                  </a:lnTo>
                  <a:lnTo>
                    <a:pt x="15435" y="4119"/>
                  </a:lnTo>
                  <a:lnTo>
                    <a:pt x="15775" y="4119"/>
                  </a:lnTo>
                  <a:lnTo>
                    <a:pt x="15775" y="3717"/>
                  </a:lnTo>
                  <a:lnTo>
                    <a:pt x="16243" y="3717"/>
                  </a:lnTo>
                  <a:lnTo>
                    <a:pt x="16370" y="3315"/>
                  </a:lnTo>
                  <a:lnTo>
                    <a:pt x="16370" y="2913"/>
                  </a:lnTo>
                  <a:lnTo>
                    <a:pt x="16540" y="2612"/>
                  </a:lnTo>
                  <a:lnTo>
                    <a:pt x="16710" y="2612"/>
                  </a:lnTo>
                  <a:lnTo>
                    <a:pt x="16710" y="2210"/>
                  </a:lnTo>
                  <a:lnTo>
                    <a:pt x="16838" y="1808"/>
                  </a:lnTo>
                  <a:lnTo>
                    <a:pt x="17008" y="1808"/>
                  </a:lnTo>
                  <a:lnTo>
                    <a:pt x="17008" y="2210"/>
                  </a:lnTo>
                  <a:lnTo>
                    <a:pt x="17178" y="1808"/>
                  </a:lnTo>
                  <a:lnTo>
                    <a:pt x="17348" y="1808"/>
                  </a:lnTo>
                  <a:lnTo>
                    <a:pt x="17476" y="2210"/>
                  </a:lnTo>
                  <a:lnTo>
                    <a:pt x="17646" y="2612"/>
                  </a:lnTo>
                  <a:lnTo>
                    <a:pt x="17943" y="2612"/>
                  </a:lnTo>
                  <a:lnTo>
                    <a:pt x="18113" y="2210"/>
                  </a:lnTo>
                  <a:lnTo>
                    <a:pt x="18581" y="2210"/>
                  </a:lnTo>
                  <a:lnTo>
                    <a:pt x="18751" y="2612"/>
                  </a:lnTo>
                  <a:lnTo>
                    <a:pt x="18581" y="4822"/>
                  </a:lnTo>
                  <a:lnTo>
                    <a:pt x="18581" y="5927"/>
                  </a:lnTo>
                  <a:lnTo>
                    <a:pt x="18411" y="6631"/>
                  </a:lnTo>
                  <a:lnTo>
                    <a:pt x="18581" y="7033"/>
                  </a:lnTo>
                  <a:lnTo>
                    <a:pt x="18921" y="7434"/>
                  </a:lnTo>
                  <a:lnTo>
                    <a:pt x="19219" y="7033"/>
                  </a:lnTo>
                  <a:lnTo>
                    <a:pt x="19687" y="7033"/>
                  </a:lnTo>
                  <a:lnTo>
                    <a:pt x="19857" y="7434"/>
                  </a:lnTo>
                  <a:lnTo>
                    <a:pt x="20027" y="7033"/>
                  </a:lnTo>
                  <a:lnTo>
                    <a:pt x="20027" y="6329"/>
                  </a:lnTo>
                  <a:lnTo>
                    <a:pt x="20154" y="6329"/>
                  </a:lnTo>
                  <a:lnTo>
                    <a:pt x="20324" y="5927"/>
                  </a:lnTo>
                  <a:lnTo>
                    <a:pt x="20622" y="6329"/>
                  </a:lnTo>
                  <a:lnTo>
                    <a:pt x="20792" y="6631"/>
                  </a:lnTo>
                  <a:lnTo>
                    <a:pt x="21090" y="7033"/>
                  </a:lnTo>
                  <a:lnTo>
                    <a:pt x="21260" y="7836"/>
                  </a:lnTo>
                  <a:lnTo>
                    <a:pt x="21430" y="8138"/>
                  </a:lnTo>
                  <a:lnTo>
                    <a:pt x="21600" y="8540"/>
                  </a:lnTo>
                  <a:lnTo>
                    <a:pt x="21600" y="8941"/>
                  </a:lnTo>
                  <a:lnTo>
                    <a:pt x="21430" y="8941"/>
                  </a:lnTo>
                  <a:lnTo>
                    <a:pt x="21430" y="9243"/>
                  </a:lnTo>
                  <a:lnTo>
                    <a:pt x="20792" y="9243"/>
                  </a:lnTo>
                  <a:lnTo>
                    <a:pt x="20622" y="9645"/>
                  </a:lnTo>
                  <a:lnTo>
                    <a:pt x="20494" y="10047"/>
                  </a:lnTo>
                  <a:lnTo>
                    <a:pt x="20154" y="10047"/>
                  </a:lnTo>
                  <a:lnTo>
                    <a:pt x="20154" y="10448"/>
                  </a:lnTo>
                  <a:lnTo>
                    <a:pt x="19857" y="10448"/>
                  </a:lnTo>
                  <a:lnTo>
                    <a:pt x="19687" y="11152"/>
                  </a:lnTo>
                  <a:lnTo>
                    <a:pt x="19687" y="11855"/>
                  </a:lnTo>
                  <a:lnTo>
                    <a:pt x="19517" y="11855"/>
                  </a:lnTo>
                  <a:lnTo>
                    <a:pt x="19219" y="12659"/>
                  </a:lnTo>
                  <a:lnTo>
                    <a:pt x="19049" y="12659"/>
                  </a:lnTo>
                  <a:lnTo>
                    <a:pt x="18751" y="12257"/>
                  </a:lnTo>
                  <a:lnTo>
                    <a:pt x="18751" y="12659"/>
                  </a:lnTo>
                  <a:lnTo>
                    <a:pt x="18581" y="13060"/>
                  </a:lnTo>
                  <a:lnTo>
                    <a:pt x="18411" y="13362"/>
                  </a:lnTo>
                  <a:lnTo>
                    <a:pt x="18283" y="13362"/>
                  </a:lnTo>
                  <a:lnTo>
                    <a:pt x="18283" y="13764"/>
                  </a:lnTo>
                  <a:lnTo>
                    <a:pt x="18113" y="14166"/>
                  </a:lnTo>
                  <a:lnTo>
                    <a:pt x="17943" y="13764"/>
                  </a:lnTo>
                  <a:lnTo>
                    <a:pt x="17646" y="13764"/>
                  </a:lnTo>
                  <a:lnTo>
                    <a:pt x="17476" y="13362"/>
                  </a:lnTo>
                  <a:lnTo>
                    <a:pt x="17008" y="13362"/>
                  </a:lnTo>
                  <a:lnTo>
                    <a:pt x="16838" y="13764"/>
                  </a:lnTo>
                  <a:lnTo>
                    <a:pt x="16710" y="14166"/>
                  </a:lnTo>
                  <a:lnTo>
                    <a:pt x="16710" y="15271"/>
                  </a:lnTo>
                  <a:lnTo>
                    <a:pt x="17008" y="15673"/>
                  </a:lnTo>
                  <a:lnTo>
                    <a:pt x="17348" y="15974"/>
                  </a:lnTo>
                  <a:lnTo>
                    <a:pt x="17348" y="16376"/>
                  </a:lnTo>
                  <a:lnTo>
                    <a:pt x="17178" y="16376"/>
                  </a:lnTo>
                  <a:lnTo>
                    <a:pt x="17178" y="16778"/>
                  </a:lnTo>
                  <a:lnTo>
                    <a:pt x="16838" y="17481"/>
                  </a:lnTo>
                  <a:lnTo>
                    <a:pt x="16710" y="18184"/>
                  </a:lnTo>
                  <a:lnTo>
                    <a:pt x="16540" y="18586"/>
                  </a:lnTo>
                  <a:lnTo>
                    <a:pt x="16370" y="18586"/>
                  </a:lnTo>
                  <a:lnTo>
                    <a:pt x="16243" y="18988"/>
                  </a:lnTo>
                  <a:lnTo>
                    <a:pt x="15902" y="18988"/>
                  </a:lnTo>
                  <a:lnTo>
                    <a:pt x="15775" y="19390"/>
                  </a:lnTo>
                  <a:lnTo>
                    <a:pt x="15137" y="19390"/>
                  </a:lnTo>
                  <a:lnTo>
                    <a:pt x="14967" y="19691"/>
                  </a:lnTo>
                  <a:lnTo>
                    <a:pt x="14797" y="19691"/>
                  </a:lnTo>
                  <a:lnTo>
                    <a:pt x="13861" y="20495"/>
                  </a:lnTo>
                  <a:lnTo>
                    <a:pt x="13691" y="20796"/>
                  </a:lnTo>
                  <a:lnTo>
                    <a:pt x="13394" y="21600"/>
                  </a:lnTo>
                  <a:lnTo>
                    <a:pt x="12926" y="21600"/>
                  </a:lnTo>
                  <a:lnTo>
                    <a:pt x="12926" y="21198"/>
                  </a:lnTo>
                  <a:lnTo>
                    <a:pt x="12586" y="21198"/>
                  </a:lnTo>
                  <a:lnTo>
                    <a:pt x="12288" y="21600"/>
                  </a:lnTo>
                  <a:lnTo>
                    <a:pt x="12118" y="21198"/>
                  </a:lnTo>
                  <a:lnTo>
                    <a:pt x="11820" y="21198"/>
                  </a:lnTo>
                  <a:lnTo>
                    <a:pt x="11523" y="20796"/>
                  </a:lnTo>
                  <a:lnTo>
                    <a:pt x="11013" y="20495"/>
                  </a:lnTo>
                  <a:lnTo>
                    <a:pt x="10715" y="19691"/>
                  </a:lnTo>
                  <a:lnTo>
                    <a:pt x="9439" y="19691"/>
                  </a:lnTo>
                  <a:lnTo>
                    <a:pt x="9439" y="20093"/>
                  </a:lnTo>
                  <a:lnTo>
                    <a:pt x="6931" y="20093"/>
                  </a:lnTo>
                  <a:lnTo>
                    <a:pt x="6761" y="19390"/>
                  </a:lnTo>
                  <a:lnTo>
                    <a:pt x="6761" y="18988"/>
                  </a:lnTo>
                  <a:lnTo>
                    <a:pt x="6633" y="18586"/>
                  </a:lnTo>
                  <a:lnTo>
                    <a:pt x="6463" y="18184"/>
                  </a:lnTo>
                  <a:lnTo>
                    <a:pt x="6463" y="17883"/>
                  </a:lnTo>
                  <a:lnTo>
                    <a:pt x="6293" y="17481"/>
                  </a:lnTo>
                  <a:lnTo>
                    <a:pt x="6165" y="17481"/>
                  </a:lnTo>
                  <a:lnTo>
                    <a:pt x="6165" y="17079"/>
                  </a:lnTo>
                  <a:lnTo>
                    <a:pt x="5825" y="17079"/>
                  </a:lnTo>
                  <a:lnTo>
                    <a:pt x="5698" y="16778"/>
                  </a:lnTo>
                  <a:lnTo>
                    <a:pt x="5357" y="16376"/>
                  </a:lnTo>
                  <a:lnTo>
                    <a:pt x="5060" y="16376"/>
                  </a:lnTo>
                  <a:lnTo>
                    <a:pt x="5060" y="15974"/>
                  </a:lnTo>
                  <a:lnTo>
                    <a:pt x="4890" y="15974"/>
                  </a:lnTo>
                  <a:lnTo>
                    <a:pt x="4422" y="15673"/>
                  </a:lnTo>
                  <a:lnTo>
                    <a:pt x="3019" y="15673"/>
                  </a:lnTo>
                  <a:lnTo>
                    <a:pt x="2679" y="14869"/>
                  </a:lnTo>
                  <a:lnTo>
                    <a:pt x="2679" y="14166"/>
                  </a:lnTo>
                  <a:lnTo>
                    <a:pt x="2849" y="14166"/>
                  </a:lnTo>
                  <a:lnTo>
                    <a:pt x="2849" y="12659"/>
                  </a:lnTo>
                  <a:lnTo>
                    <a:pt x="2679" y="12257"/>
                  </a:lnTo>
                  <a:lnTo>
                    <a:pt x="2551" y="11855"/>
                  </a:lnTo>
                  <a:lnTo>
                    <a:pt x="2381" y="11553"/>
                  </a:lnTo>
                  <a:lnTo>
                    <a:pt x="2381" y="11152"/>
                  </a:lnTo>
                  <a:lnTo>
                    <a:pt x="2211" y="10750"/>
                  </a:lnTo>
                  <a:lnTo>
                    <a:pt x="2041" y="10448"/>
                  </a:lnTo>
                  <a:lnTo>
                    <a:pt x="1913" y="10047"/>
                  </a:lnTo>
                  <a:lnTo>
                    <a:pt x="1743" y="10047"/>
                  </a:lnTo>
                  <a:lnTo>
                    <a:pt x="1573" y="10448"/>
                  </a:lnTo>
                  <a:lnTo>
                    <a:pt x="1446" y="10047"/>
                  </a:lnTo>
                  <a:lnTo>
                    <a:pt x="1106" y="10047"/>
                  </a:lnTo>
                  <a:lnTo>
                    <a:pt x="935" y="10448"/>
                  </a:lnTo>
                  <a:lnTo>
                    <a:pt x="808" y="10047"/>
                  </a:lnTo>
                  <a:lnTo>
                    <a:pt x="808" y="9645"/>
                  </a:lnTo>
                  <a:lnTo>
                    <a:pt x="638" y="9645"/>
                  </a:lnTo>
                  <a:lnTo>
                    <a:pt x="170" y="8540"/>
                  </a:lnTo>
                  <a:lnTo>
                    <a:pt x="170" y="8138"/>
                  </a:lnTo>
                  <a:lnTo>
                    <a:pt x="170" y="8540"/>
                  </a:lnTo>
                  <a:lnTo>
                    <a:pt x="0" y="8138"/>
                  </a:lnTo>
                  <a:lnTo>
                    <a:pt x="0" y="7836"/>
                  </a:lnTo>
                  <a:close/>
                  <a:moveTo>
                    <a:pt x="0" y="78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" name="AutoShape 13"/>
            <p:cNvSpPr>
              <a:spLocks/>
            </p:cNvSpPr>
            <p:nvPr/>
          </p:nvSpPr>
          <p:spPr bwMode="auto">
            <a:xfrm>
              <a:off x="8633" y="2291"/>
              <a:ext cx="1578" cy="73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67" y="14545"/>
                  </a:moveTo>
                  <a:lnTo>
                    <a:pt x="1528" y="14327"/>
                  </a:lnTo>
                  <a:lnTo>
                    <a:pt x="1285" y="14545"/>
                  </a:lnTo>
                  <a:lnTo>
                    <a:pt x="1146" y="14327"/>
                  </a:lnTo>
                  <a:lnTo>
                    <a:pt x="1146" y="14036"/>
                  </a:lnTo>
                  <a:lnTo>
                    <a:pt x="1424" y="14036"/>
                  </a:lnTo>
                  <a:lnTo>
                    <a:pt x="1146" y="13236"/>
                  </a:lnTo>
                  <a:lnTo>
                    <a:pt x="903" y="12945"/>
                  </a:lnTo>
                  <a:lnTo>
                    <a:pt x="521" y="12655"/>
                  </a:lnTo>
                  <a:lnTo>
                    <a:pt x="521" y="12945"/>
                  </a:lnTo>
                  <a:lnTo>
                    <a:pt x="243" y="12436"/>
                  </a:lnTo>
                  <a:lnTo>
                    <a:pt x="243" y="12145"/>
                  </a:lnTo>
                  <a:lnTo>
                    <a:pt x="0" y="11855"/>
                  </a:lnTo>
                  <a:lnTo>
                    <a:pt x="0" y="11564"/>
                  </a:lnTo>
                  <a:lnTo>
                    <a:pt x="139" y="10764"/>
                  </a:lnTo>
                  <a:lnTo>
                    <a:pt x="0" y="10764"/>
                  </a:lnTo>
                  <a:lnTo>
                    <a:pt x="0" y="10255"/>
                  </a:lnTo>
                  <a:lnTo>
                    <a:pt x="139" y="9964"/>
                  </a:lnTo>
                  <a:lnTo>
                    <a:pt x="243" y="9673"/>
                  </a:lnTo>
                  <a:lnTo>
                    <a:pt x="243" y="9455"/>
                  </a:lnTo>
                  <a:lnTo>
                    <a:pt x="382" y="9164"/>
                  </a:lnTo>
                  <a:lnTo>
                    <a:pt x="625" y="9673"/>
                  </a:lnTo>
                  <a:lnTo>
                    <a:pt x="625" y="9964"/>
                  </a:lnTo>
                  <a:lnTo>
                    <a:pt x="903" y="10255"/>
                  </a:lnTo>
                  <a:lnTo>
                    <a:pt x="1007" y="9964"/>
                  </a:lnTo>
                  <a:lnTo>
                    <a:pt x="1007" y="9673"/>
                  </a:lnTo>
                  <a:lnTo>
                    <a:pt x="903" y="8873"/>
                  </a:lnTo>
                  <a:lnTo>
                    <a:pt x="1146" y="8655"/>
                  </a:lnTo>
                  <a:lnTo>
                    <a:pt x="1285" y="8655"/>
                  </a:lnTo>
                  <a:lnTo>
                    <a:pt x="1285" y="8073"/>
                  </a:lnTo>
                  <a:lnTo>
                    <a:pt x="1424" y="7782"/>
                  </a:lnTo>
                  <a:lnTo>
                    <a:pt x="1528" y="7782"/>
                  </a:lnTo>
                  <a:lnTo>
                    <a:pt x="1528" y="7564"/>
                  </a:lnTo>
                  <a:lnTo>
                    <a:pt x="1806" y="7564"/>
                  </a:lnTo>
                  <a:lnTo>
                    <a:pt x="1806" y="6982"/>
                  </a:lnTo>
                  <a:lnTo>
                    <a:pt x="1910" y="7273"/>
                  </a:lnTo>
                  <a:lnTo>
                    <a:pt x="2049" y="7273"/>
                  </a:lnTo>
                  <a:lnTo>
                    <a:pt x="2049" y="7782"/>
                  </a:lnTo>
                  <a:lnTo>
                    <a:pt x="2188" y="7564"/>
                  </a:lnTo>
                  <a:lnTo>
                    <a:pt x="2188" y="7273"/>
                  </a:lnTo>
                  <a:lnTo>
                    <a:pt x="2292" y="7273"/>
                  </a:lnTo>
                  <a:lnTo>
                    <a:pt x="2292" y="7564"/>
                  </a:lnTo>
                  <a:lnTo>
                    <a:pt x="2292" y="7273"/>
                  </a:lnTo>
                  <a:lnTo>
                    <a:pt x="2431" y="7273"/>
                  </a:lnTo>
                  <a:lnTo>
                    <a:pt x="2570" y="6982"/>
                  </a:lnTo>
                  <a:lnTo>
                    <a:pt x="2709" y="6982"/>
                  </a:lnTo>
                  <a:lnTo>
                    <a:pt x="2709" y="7273"/>
                  </a:lnTo>
                  <a:lnTo>
                    <a:pt x="2813" y="7564"/>
                  </a:lnTo>
                  <a:lnTo>
                    <a:pt x="3091" y="7273"/>
                  </a:lnTo>
                  <a:lnTo>
                    <a:pt x="3195" y="7273"/>
                  </a:lnTo>
                  <a:lnTo>
                    <a:pt x="3195" y="7564"/>
                  </a:lnTo>
                  <a:lnTo>
                    <a:pt x="3334" y="7564"/>
                  </a:lnTo>
                  <a:lnTo>
                    <a:pt x="3473" y="7782"/>
                  </a:lnTo>
                  <a:lnTo>
                    <a:pt x="3577" y="7782"/>
                  </a:lnTo>
                  <a:lnTo>
                    <a:pt x="3577" y="8073"/>
                  </a:lnTo>
                  <a:lnTo>
                    <a:pt x="3855" y="8364"/>
                  </a:lnTo>
                  <a:lnTo>
                    <a:pt x="3994" y="8364"/>
                  </a:lnTo>
                  <a:lnTo>
                    <a:pt x="3994" y="8655"/>
                  </a:lnTo>
                  <a:lnTo>
                    <a:pt x="4098" y="8655"/>
                  </a:lnTo>
                  <a:lnTo>
                    <a:pt x="4098" y="8364"/>
                  </a:lnTo>
                  <a:lnTo>
                    <a:pt x="4237" y="8073"/>
                  </a:lnTo>
                  <a:lnTo>
                    <a:pt x="4237" y="8364"/>
                  </a:lnTo>
                  <a:lnTo>
                    <a:pt x="4480" y="8364"/>
                  </a:lnTo>
                  <a:lnTo>
                    <a:pt x="4480" y="8655"/>
                  </a:lnTo>
                  <a:lnTo>
                    <a:pt x="4619" y="8655"/>
                  </a:lnTo>
                  <a:lnTo>
                    <a:pt x="4758" y="8364"/>
                  </a:lnTo>
                  <a:lnTo>
                    <a:pt x="4758" y="8073"/>
                  </a:lnTo>
                  <a:lnTo>
                    <a:pt x="4896" y="8073"/>
                  </a:lnTo>
                  <a:lnTo>
                    <a:pt x="4896" y="7782"/>
                  </a:lnTo>
                  <a:lnTo>
                    <a:pt x="5278" y="7782"/>
                  </a:lnTo>
                  <a:lnTo>
                    <a:pt x="5383" y="8073"/>
                  </a:lnTo>
                  <a:lnTo>
                    <a:pt x="5660" y="8073"/>
                  </a:lnTo>
                  <a:lnTo>
                    <a:pt x="5522" y="7782"/>
                  </a:lnTo>
                  <a:lnTo>
                    <a:pt x="5765" y="7782"/>
                  </a:lnTo>
                  <a:lnTo>
                    <a:pt x="5904" y="7564"/>
                  </a:lnTo>
                  <a:lnTo>
                    <a:pt x="6042" y="7782"/>
                  </a:lnTo>
                  <a:lnTo>
                    <a:pt x="6042" y="8073"/>
                  </a:lnTo>
                  <a:lnTo>
                    <a:pt x="5904" y="8073"/>
                  </a:lnTo>
                  <a:lnTo>
                    <a:pt x="6042" y="8364"/>
                  </a:lnTo>
                  <a:lnTo>
                    <a:pt x="6424" y="8364"/>
                  </a:lnTo>
                  <a:lnTo>
                    <a:pt x="6668" y="8655"/>
                  </a:lnTo>
                  <a:lnTo>
                    <a:pt x="6806" y="8655"/>
                  </a:lnTo>
                  <a:lnTo>
                    <a:pt x="6806" y="8073"/>
                  </a:lnTo>
                  <a:lnTo>
                    <a:pt x="6945" y="8073"/>
                  </a:lnTo>
                  <a:lnTo>
                    <a:pt x="7050" y="8364"/>
                  </a:lnTo>
                  <a:lnTo>
                    <a:pt x="7188" y="8364"/>
                  </a:lnTo>
                  <a:lnTo>
                    <a:pt x="7466" y="8073"/>
                  </a:lnTo>
                  <a:lnTo>
                    <a:pt x="7466" y="6982"/>
                  </a:lnTo>
                  <a:lnTo>
                    <a:pt x="7188" y="6982"/>
                  </a:lnTo>
                  <a:lnTo>
                    <a:pt x="7050" y="6764"/>
                  </a:lnTo>
                  <a:lnTo>
                    <a:pt x="6945" y="6764"/>
                  </a:lnTo>
                  <a:lnTo>
                    <a:pt x="6945" y="6473"/>
                  </a:lnTo>
                  <a:lnTo>
                    <a:pt x="6806" y="6473"/>
                  </a:lnTo>
                  <a:lnTo>
                    <a:pt x="6668" y="6182"/>
                  </a:lnTo>
                  <a:lnTo>
                    <a:pt x="6806" y="6182"/>
                  </a:lnTo>
                  <a:lnTo>
                    <a:pt x="6945" y="5964"/>
                  </a:lnTo>
                  <a:lnTo>
                    <a:pt x="6945" y="5382"/>
                  </a:lnTo>
                  <a:lnTo>
                    <a:pt x="6806" y="5382"/>
                  </a:lnTo>
                  <a:lnTo>
                    <a:pt x="6806" y="5091"/>
                  </a:lnTo>
                  <a:lnTo>
                    <a:pt x="6945" y="4873"/>
                  </a:lnTo>
                  <a:lnTo>
                    <a:pt x="7050" y="4582"/>
                  </a:lnTo>
                  <a:lnTo>
                    <a:pt x="7466" y="4582"/>
                  </a:lnTo>
                  <a:lnTo>
                    <a:pt x="7466" y="4291"/>
                  </a:lnTo>
                  <a:lnTo>
                    <a:pt x="7327" y="4073"/>
                  </a:lnTo>
                  <a:lnTo>
                    <a:pt x="7188" y="4073"/>
                  </a:lnTo>
                  <a:lnTo>
                    <a:pt x="7188" y="4291"/>
                  </a:lnTo>
                  <a:lnTo>
                    <a:pt x="7050" y="4073"/>
                  </a:lnTo>
                  <a:lnTo>
                    <a:pt x="6945" y="4073"/>
                  </a:lnTo>
                  <a:lnTo>
                    <a:pt x="7050" y="4073"/>
                  </a:lnTo>
                  <a:lnTo>
                    <a:pt x="7050" y="3782"/>
                  </a:lnTo>
                  <a:lnTo>
                    <a:pt x="6806" y="3782"/>
                  </a:lnTo>
                  <a:lnTo>
                    <a:pt x="6806" y="3200"/>
                  </a:lnTo>
                  <a:lnTo>
                    <a:pt x="6945" y="3200"/>
                  </a:lnTo>
                  <a:lnTo>
                    <a:pt x="6945" y="2982"/>
                  </a:lnTo>
                  <a:lnTo>
                    <a:pt x="7050" y="2982"/>
                  </a:lnTo>
                  <a:lnTo>
                    <a:pt x="7050" y="3200"/>
                  </a:lnTo>
                  <a:lnTo>
                    <a:pt x="7466" y="3200"/>
                  </a:lnTo>
                  <a:lnTo>
                    <a:pt x="7466" y="2982"/>
                  </a:lnTo>
                  <a:lnTo>
                    <a:pt x="7570" y="2982"/>
                  </a:lnTo>
                  <a:lnTo>
                    <a:pt x="7709" y="3200"/>
                  </a:lnTo>
                  <a:lnTo>
                    <a:pt x="7709" y="2982"/>
                  </a:lnTo>
                  <a:lnTo>
                    <a:pt x="7952" y="2691"/>
                  </a:lnTo>
                  <a:lnTo>
                    <a:pt x="8334" y="2691"/>
                  </a:lnTo>
                  <a:lnTo>
                    <a:pt x="8334" y="2400"/>
                  </a:lnTo>
                  <a:lnTo>
                    <a:pt x="8473" y="2400"/>
                  </a:lnTo>
                  <a:lnTo>
                    <a:pt x="8612" y="2182"/>
                  </a:lnTo>
                  <a:lnTo>
                    <a:pt x="8994" y="2182"/>
                  </a:lnTo>
                  <a:lnTo>
                    <a:pt x="8994" y="1891"/>
                  </a:lnTo>
                  <a:lnTo>
                    <a:pt x="9133" y="1891"/>
                  </a:lnTo>
                  <a:lnTo>
                    <a:pt x="9133" y="1600"/>
                  </a:lnTo>
                  <a:lnTo>
                    <a:pt x="9654" y="1600"/>
                  </a:lnTo>
                  <a:lnTo>
                    <a:pt x="9897" y="1091"/>
                  </a:lnTo>
                  <a:lnTo>
                    <a:pt x="10140" y="1091"/>
                  </a:lnTo>
                  <a:lnTo>
                    <a:pt x="10140" y="800"/>
                  </a:lnTo>
                  <a:lnTo>
                    <a:pt x="10418" y="800"/>
                  </a:lnTo>
                  <a:lnTo>
                    <a:pt x="10418" y="509"/>
                  </a:lnTo>
                  <a:lnTo>
                    <a:pt x="10522" y="509"/>
                  </a:lnTo>
                  <a:lnTo>
                    <a:pt x="10522" y="291"/>
                  </a:lnTo>
                  <a:lnTo>
                    <a:pt x="10661" y="0"/>
                  </a:lnTo>
                  <a:lnTo>
                    <a:pt x="10800" y="291"/>
                  </a:lnTo>
                  <a:lnTo>
                    <a:pt x="10800" y="0"/>
                  </a:lnTo>
                  <a:lnTo>
                    <a:pt x="11043" y="291"/>
                  </a:lnTo>
                  <a:lnTo>
                    <a:pt x="11703" y="291"/>
                  </a:lnTo>
                  <a:lnTo>
                    <a:pt x="11703" y="509"/>
                  </a:lnTo>
                  <a:lnTo>
                    <a:pt x="11807" y="800"/>
                  </a:lnTo>
                  <a:lnTo>
                    <a:pt x="11807" y="1091"/>
                  </a:lnTo>
                  <a:lnTo>
                    <a:pt x="11946" y="1091"/>
                  </a:lnTo>
                  <a:lnTo>
                    <a:pt x="11946" y="1600"/>
                  </a:lnTo>
                  <a:lnTo>
                    <a:pt x="11807" y="1600"/>
                  </a:lnTo>
                  <a:lnTo>
                    <a:pt x="11946" y="1891"/>
                  </a:lnTo>
                  <a:lnTo>
                    <a:pt x="12328" y="1891"/>
                  </a:lnTo>
                  <a:lnTo>
                    <a:pt x="12328" y="1600"/>
                  </a:lnTo>
                  <a:lnTo>
                    <a:pt x="12328" y="1891"/>
                  </a:lnTo>
                  <a:lnTo>
                    <a:pt x="12467" y="1891"/>
                  </a:lnTo>
                  <a:lnTo>
                    <a:pt x="12467" y="1600"/>
                  </a:lnTo>
                  <a:lnTo>
                    <a:pt x="12710" y="1891"/>
                  </a:lnTo>
                  <a:lnTo>
                    <a:pt x="12710" y="2400"/>
                  </a:lnTo>
                  <a:lnTo>
                    <a:pt x="12849" y="2400"/>
                  </a:lnTo>
                  <a:lnTo>
                    <a:pt x="12849" y="1891"/>
                  </a:lnTo>
                  <a:lnTo>
                    <a:pt x="12988" y="1891"/>
                  </a:lnTo>
                  <a:lnTo>
                    <a:pt x="13092" y="2182"/>
                  </a:lnTo>
                  <a:lnTo>
                    <a:pt x="13370" y="2182"/>
                  </a:lnTo>
                  <a:lnTo>
                    <a:pt x="13370" y="2400"/>
                  </a:lnTo>
                  <a:lnTo>
                    <a:pt x="13231" y="2400"/>
                  </a:lnTo>
                  <a:lnTo>
                    <a:pt x="13231" y="2691"/>
                  </a:lnTo>
                  <a:lnTo>
                    <a:pt x="13370" y="2982"/>
                  </a:lnTo>
                  <a:lnTo>
                    <a:pt x="13509" y="2691"/>
                  </a:lnTo>
                  <a:lnTo>
                    <a:pt x="13891" y="2691"/>
                  </a:lnTo>
                  <a:lnTo>
                    <a:pt x="13891" y="2982"/>
                  </a:lnTo>
                  <a:lnTo>
                    <a:pt x="13995" y="2691"/>
                  </a:lnTo>
                  <a:lnTo>
                    <a:pt x="13891" y="2400"/>
                  </a:lnTo>
                  <a:lnTo>
                    <a:pt x="14273" y="2400"/>
                  </a:lnTo>
                  <a:lnTo>
                    <a:pt x="14273" y="2182"/>
                  </a:lnTo>
                  <a:lnTo>
                    <a:pt x="14412" y="2182"/>
                  </a:lnTo>
                  <a:lnTo>
                    <a:pt x="14412" y="1891"/>
                  </a:lnTo>
                  <a:lnTo>
                    <a:pt x="14516" y="1891"/>
                  </a:lnTo>
                  <a:lnTo>
                    <a:pt x="14655" y="1600"/>
                  </a:lnTo>
                  <a:lnTo>
                    <a:pt x="14655" y="1309"/>
                  </a:lnTo>
                  <a:lnTo>
                    <a:pt x="14898" y="1309"/>
                  </a:lnTo>
                  <a:lnTo>
                    <a:pt x="15037" y="1091"/>
                  </a:lnTo>
                  <a:lnTo>
                    <a:pt x="15037" y="1600"/>
                  </a:lnTo>
                  <a:lnTo>
                    <a:pt x="14898" y="1600"/>
                  </a:lnTo>
                  <a:lnTo>
                    <a:pt x="14898" y="1891"/>
                  </a:lnTo>
                  <a:lnTo>
                    <a:pt x="15940" y="3200"/>
                  </a:lnTo>
                  <a:lnTo>
                    <a:pt x="17363" y="6473"/>
                  </a:lnTo>
                  <a:lnTo>
                    <a:pt x="17606" y="6473"/>
                  </a:lnTo>
                  <a:lnTo>
                    <a:pt x="17606" y="5964"/>
                  </a:lnTo>
                  <a:lnTo>
                    <a:pt x="17745" y="5964"/>
                  </a:lnTo>
                  <a:lnTo>
                    <a:pt x="17850" y="6182"/>
                  </a:lnTo>
                  <a:lnTo>
                    <a:pt x="17850" y="6473"/>
                  </a:lnTo>
                  <a:lnTo>
                    <a:pt x="17988" y="6473"/>
                  </a:lnTo>
                  <a:lnTo>
                    <a:pt x="18127" y="6764"/>
                  </a:lnTo>
                  <a:lnTo>
                    <a:pt x="18266" y="6473"/>
                  </a:lnTo>
                  <a:lnTo>
                    <a:pt x="18370" y="6473"/>
                  </a:lnTo>
                  <a:lnTo>
                    <a:pt x="18509" y="6764"/>
                  </a:lnTo>
                  <a:lnTo>
                    <a:pt x="18648" y="6473"/>
                  </a:lnTo>
                  <a:lnTo>
                    <a:pt x="18891" y="6473"/>
                  </a:lnTo>
                  <a:lnTo>
                    <a:pt x="18752" y="6182"/>
                  </a:lnTo>
                  <a:lnTo>
                    <a:pt x="19412" y="6182"/>
                  </a:lnTo>
                  <a:lnTo>
                    <a:pt x="19551" y="6473"/>
                  </a:lnTo>
                  <a:lnTo>
                    <a:pt x="19655" y="6764"/>
                  </a:lnTo>
                  <a:lnTo>
                    <a:pt x="19655" y="6982"/>
                  </a:lnTo>
                  <a:lnTo>
                    <a:pt x="19933" y="6982"/>
                  </a:lnTo>
                  <a:lnTo>
                    <a:pt x="20037" y="7273"/>
                  </a:lnTo>
                  <a:lnTo>
                    <a:pt x="20176" y="7273"/>
                  </a:lnTo>
                  <a:lnTo>
                    <a:pt x="20176" y="8073"/>
                  </a:lnTo>
                  <a:lnTo>
                    <a:pt x="20558" y="8073"/>
                  </a:lnTo>
                  <a:lnTo>
                    <a:pt x="20836" y="7782"/>
                  </a:lnTo>
                  <a:lnTo>
                    <a:pt x="21079" y="7782"/>
                  </a:lnTo>
                  <a:lnTo>
                    <a:pt x="21218" y="7564"/>
                  </a:lnTo>
                  <a:lnTo>
                    <a:pt x="21218" y="8073"/>
                  </a:lnTo>
                  <a:lnTo>
                    <a:pt x="21322" y="8073"/>
                  </a:lnTo>
                  <a:lnTo>
                    <a:pt x="21461" y="8364"/>
                  </a:lnTo>
                  <a:lnTo>
                    <a:pt x="21600" y="8364"/>
                  </a:lnTo>
                  <a:lnTo>
                    <a:pt x="21600" y="8655"/>
                  </a:lnTo>
                  <a:lnTo>
                    <a:pt x="21461" y="8873"/>
                  </a:lnTo>
                  <a:lnTo>
                    <a:pt x="21322" y="9164"/>
                  </a:lnTo>
                  <a:lnTo>
                    <a:pt x="21322" y="9455"/>
                  </a:lnTo>
                  <a:lnTo>
                    <a:pt x="21218" y="9673"/>
                  </a:lnTo>
                  <a:lnTo>
                    <a:pt x="21079" y="9673"/>
                  </a:lnTo>
                  <a:lnTo>
                    <a:pt x="20940" y="9964"/>
                  </a:lnTo>
                  <a:lnTo>
                    <a:pt x="20940" y="10545"/>
                  </a:lnTo>
                  <a:lnTo>
                    <a:pt x="21079" y="11055"/>
                  </a:lnTo>
                  <a:lnTo>
                    <a:pt x="21218" y="11345"/>
                  </a:lnTo>
                  <a:lnTo>
                    <a:pt x="21218" y="11564"/>
                  </a:lnTo>
                  <a:lnTo>
                    <a:pt x="21079" y="11855"/>
                  </a:lnTo>
                  <a:lnTo>
                    <a:pt x="20940" y="11855"/>
                  </a:lnTo>
                  <a:lnTo>
                    <a:pt x="20836" y="12145"/>
                  </a:lnTo>
                  <a:lnTo>
                    <a:pt x="20697" y="12145"/>
                  </a:lnTo>
                  <a:lnTo>
                    <a:pt x="20697" y="11855"/>
                  </a:lnTo>
                  <a:lnTo>
                    <a:pt x="20558" y="11855"/>
                  </a:lnTo>
                  <a:lnTo>
                    <a:pt x="20315" y="12145"/>
                  </a:lnTo>
                  <a:lnTo>
                    <a:pt x="20176" y="12145"/>
                  </a:lnTo>
                  <a:lnTo>
                    <a:pt x="19933" y="11855"/>
                  </a:lnTo>
                  <a:lnTo>
                    <a:pt x="19794" y="11855"/>
                  </a:lnTo>
                  <a:lnTo>
                    <a:pt x="19655" y="12436"/>
                  </a:lnTo>
                  <a:lnTo>
                    <a:pt x="19655" y="12945"/>
                  </a:lnTo>
                  <a:lnTo>
                    <a:pt x="19551" y="13455"/>
                  </a:lnTo>
                  <a:lnTo>
                    <a:pt x="19551" y="14327"/>
                  </a:lnTo>
                  <a:lnTo>
                    <a:pt x="19794" y="14327"/>
                  </a:lnTo>
                  <a:lnTo>
                    <a:pt x="19655" y="14545"/>
                  </a:lnTo>
                  <a:lnTo>
                    <a:pt x="19655" y="14836"/>
                  </a:lnTo>
                  <a:lnTo>
                    <a:pt x="19169" y="14836"/>
                  </a:lnTo>
                  <a:lnTo>
                    <a:pt x="18891" y="15127"/>
                  </a:lnTo>
                  <a:lnTo>
                    <a:pt x="18509" y="15127"/>
                  </a:lnTo>
                  <a:lnTo>
                    <a:pt x="18370" y="15345"/>
                  </a:lnTo>
                  <a:lnTo>
                    <a:pt x="18509" y="15636"/>
                  </a:lnTo>
                  <a:lnTo>
                    <a:pt x="18752" y="15636"/>
                  </a:lnTo>
                  <a:lnTo>
                    <a:pt x="18752" y="16436"/>
                  </a:lnTo>
                  <a:lnTo>
                    <a:pt x="18891" y="16436"/>
                  </a:lnTo>
                  <a:lnTo>
                    <a:pt x="18891" y="16727"/>
                  </a:lnTo>
                  <a:lnTo>
                    <a:pt x="19030" y="17018"/>
                  </a:lnTo>
                  <a:lnTo>
                    <a:pt x="19030" y="17236"/>
                  </a:lnTo>
                  <a:lnTo>
                    <a:pt x="19169" y="17236"/>
                  </a:lnTo>
                  <a:lnTo>
                    <a:pt x="19169" y="17818"/>
                  </a:lnTo>
                  <a:lnTo>
                    <a:pt x="19030" y="18036"/>
                  </a:lnTo>
                  <a:lnTo>
                    <a:pt x="19169" y="18327"/>
                  </a:lnTo>
                  <a:lnTo>
                    <a:pt x="19030" y="18327"/>
                  </a:lnTo>
                  <a:lnTo>
                    <a:pt x="19030" y="18909"/>
                  </a:lnTo>
                  <a:lnTo>
                    <a:pt x="18891" y="19127"/>
                  </a:lnTo>
                  <a:lnTo>
                    <a:pt x="18648" y="18909"/>
                  </a:lnTo>
                  <a:lnTo>
                    <a:pt x="18370" y="18327"/>
                  </a:lnTo>
                  <a:lnTo>
                    <a:pt x="16565" y="18327"/>
                  </a:lnTo>
                  <a:lnTo>
                    <a:pt x="16460" y="18618"/>
                  </a:lnTo>
                  <a:lnTo>
                    <a:pt x="16183" y="18327"/>
                  </a:lnTo>
                  <a:lnTo>
                    <a:pt x="15280" y="18327"/>
                  </a:lnTo>
                  <a:lnTo>
                    <a:pt x="15280" y="19127"/>
                  </a:lnTo>
                  <a:lnTo>
                    <a:pt x="14412" y="19127"/>
                  </a:lnTo>
                  <a:lnTo>
                    <a:pt x="14273" y="18909"/>
                  </a:lnTo>
                  <a:lnTo>
                    <a:pt x="13995" y="18909"/>
                  </a:lnTo>
                  <a:lnTo>
                    <a:pt x="13995" y="19127"/>
                  </a:lnTo>
                  <a:lnTo>
                    <a:pt x="13891" y="19418"/>
                  </a:lnTo>
                  <a:lnTo>
                    <a:pt x="13752" y="19418"/>
                  </a:lnTo>
                  <a:lnTo>
                    <a:pt x="13752" y="19709"/>
                  </a:lnTo>
                  <a:lnTo>
                    <a:pt x="13613" y="19927"/>
                  </a:lnTo>
                  <a:lnTo>
                    <a:pt x="13370" y="20218"/>
                  </a:lnTo>
                  <a:lnTo>
                    <a:pt x="13231" y="20800"/>
                  </a:lnTo>
                  <a:lnTo>
                    <a:pt x="13092" y="21309"/>
                  </a:lnTo>
                  <a:lnTo>
                    <a:pt x="12849" y="21600"/>
                  </a:lnTo>
                  <a:lnTo>
                    <a:pt x="12606" y="21309"/>
                  </a:lnTo>
                  <a:lnTo>
                    <a:pt x="12224" y="21309"/>
                  </a:lnTo>
                  <a:lnTo>
                    <a:pt x="11946" y="21600"/>
                  </a:lnTo>
                  <a:lnTo>
                    <a:pt x="11807" y="21600"/>
                  </a:lnTo>
                  <a:lnTo>
                    <a:pt x="11564" y="20218"/>
                  </a:lnTo>
                  <a:lnTo>
                    <a:pt x="11182" y="20218"/>
                  </a:lnTo>
                  <a:lnTo>
                    <a:pt x="11182" y="18618"/>
                  </a:lnTo>
                  <a:lnTo>
                    <a:pt x="10939" y="18909"/>
                  </a:lnTo>
                  <a:lnTo>
                    <a:pt x="10800" y="18036"/>
                  </a:lnTo>
                  <a:lnTo>
                    <a:pt x="10522" y="17818"/>
                  </a:lnTo>
                  <a:lnTo>
                    <a:pt x="8751" y="17818"/>
                  </a:lnTo>
                  <a:lnTo>
                    <a:pt x="8230" y="17236"/>
                  </a:lnTo>
                  <a:lnTo>
                    <a:pt x="7952" y="17018"/>
                  </a:lnTo>
                  <a:lnTo>
                    <a:pt x="7050" y="15927"/>
                  </a:lnTo>
                  <a:lnTo>
                    <a:pt x="5522" y="16436"/>
                  </a:lnTo>
                  <a:lnTo>
                    <a:pt x="6042" y="21600"/>
                  </a:lnTo>
                  <a:lnTo>
                    <a:pt x="5660" y="21600"/>
                  </a:lnTo>
                  <a:lnTo>
                    <a:pt x="5278" y="20800"/>
                  </a:lnTo>
                  <a:lnTo>
                    <a:pt x="4896" y="20509"/>
                  </a:lnTo>
                  <a:lnTo>
                    <a:pt x="4480" y="20218"/>
                  </a:lnTo>
                  <a:lnTo>
                    <a:pt x="4237" y="20509"/>
                  </a:lnTo>
                  <a:lnTo>
                    <a:pt x="3855" y="21018"/>
                  </a:lnTo>
                  <a:lnTo>
                    <a:pt x="3855" y="20218"/>
                  </a:lnTo>
                  <a:lnTo>
                    <a:pt x="3994" y="19927"/>
                  </a:lnTo>
                  <a:lnTo>
                    <a:pt x="3994" y="19709"/>
                  </a:lnTo>
                  <a:lnTo>
                    <a:pt x="3473" y="19709"/>
                  </a:lnTo>
                  <a:lnTo>
                    <a:pt x="3473" y="19418"/>
                  </a:lnTo>
                  <a:lnTo>
                    <a:pt x="3334" y="19418"/>
                  </a:lnTo>
                  <a:lnTo>
                    <a:pt x="3334" y="19127"/>
                  </a:lnTo>
                  <a:lnTo>
                    <a:pt x="3091" y="19127"/>
                  </a:lnTo>
                  <a:lnTo>
                    <a:pt x="3091" y="18909"/>
                  </a:lnTo>
                  <a:lnTo>
                    <a:pt x="2952" y="18327"/>
                  </a:lnTo>
                  <a:lnTo>
                    <a:pt x="2813" y="18327"/>
                  </a:lnTo>
                  <a:lnTo>
                    <a:pt x="2813" y="18036"/>
                  </a:lnTo>
                  <a:lnTo>
                    <a:pt x="2709" y="18036"/>
                  </a:lnTo>
                  <a:lnTo>
                    <a:pt x="2709" y="17818"/>
                  </a:lnTo>
                  <a:lnTo>
                    <a:pt x="2431" y="17818"/>
                  </a:lnTo>
                  <a:lnTo>
                    <a:pt x="2431" y="17236"/>
                  </a:lnTo>
                  <a:lnTo>
                    <a:pt x="2813" y="17236"/>
                  </a:lnTo>
                  <a:lnTo>
                    <a:pt x="2813" y="17527"/>
                  </a:lnTo>
                  <a:lnTo>
                    <a:pt x="2952" y="17236"/>
                  </a:lnTo>
                  <a:lnTo>
                    <a:pt x="3091" y="17236"/>
                  </a:lnTo>
                  <a:lnTo>
                    <a:pt x="2952" y="17236"/>
                  </a:lnTo>
                  <a:lnTo>
                    <a:pt x="2952" y="17018"/>
                  </a:lnTo>
                  <a:lnTo>
                    <a:pt x="2813" y="16727"/>
                  </a:lnTo>
                  <a:lnTo>
                    <a:pt x="2813" y="16436"/>
                  </a:lnTo>
                  <a:lnTo>
                    <a:pt x="2952" y="16145"/>
                  </a:lnTo>
                  <a:lnTo>
                    <a:pt x="3334" y="16145"/>
                  </a:lnTo>
                  <a:lnTo>
                    <a:pt x="3473" y="15927"/>
                  </a:lnTo>
                  <a:lnTo>
                    <a:pt x="3473" y="16145"/>
                  </a:lnTo>
                  <a:lnTo>
                    <a:pt x="3994" y="16145"/>
                  </a:lnTo>
                  <a:lnTo>
                    <a:pt x="3855" y="15927"/>
                  </a:lnTo>
                  <a:lnTo>
                    <a:pt x="3716" y="15927"/>
                  </a:lnTo>
                  <a:lnTo>
                    <a:pt x="3716" y="15345"/>
                  </a:lnTo>
                  <a:lnTo>
                    <a:pt x="3855" y="15345"/>
                  </a:lnTo>
                  <a:lnTo>
                    <a:pt x="3716" y="15127"/>
                  </a:lnTo>
                  <a:lnTo>
                    <a:pt x="3716" y="14836"/>
                  </a:lnTo>
                  <a:lnTo>
                    <a:pt x="3855" y="14545"/>
                  </a:lnTo>
                  <a:lnTo>
                    <a:pt x="3716" y="14545"/>
                  </a:lnTo>
                  <a:lnTo>
                    <a:pt x="3716" y="14036"/>
                  </a:lnTo>
                  <a:lnTo>
                    <a:pt x="3577" y="14036"/>
                  </a:lnTo>
                  <a:lnTo>
                    <a:pt x="3577" y="13745"/>
                  </a:lnTo>
                  <a:lnTo>
                    <a:pt x="3195" y="13745"/>
                  </a:lnTo>
                  <a:lnTo>
                    <a:pt x="3195" y="14036"/>
                  </a:lnTo>
                  <a:lnTo>
                    <a:pt x="2813" y="14036"/>
                  </a:lnTo>
                  <a:lnTo>
                    <a:pt x="2813" y="13745"/>
                  </a:lnTo>
                  <a:lnTo>
                    <a:pt x="2570" y="13745"/>
                  </a:lnTo>
                  <a:lnTo>
                    <a:pt x="2431" y="14036"/>
                  </a:lnTo>
                  <a:lnTo>
                    <a:pt x="2292" y="14036"/>
                  </a:lnTo>
                  <a:lnTo>
                    <a:pt x="2188" y="14327"/>
                  </a:lnTo>
                  <a:lnTo>
                    <a:pt x="2049" y="14327"/>
                  </a:lnTo>
                  <a:lnTo>
                    <a:pt x="2049" y="14545"/>
                  </a:lnTo>
                  <a:lnTo>
                    <a:pt x="1667" y="14545"/>
                  </a:lnTo>
                  <a:close/>
                  <a:moveTo>
                    <a:pt x="1667" y="145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0" name="AutoShape 14"/>
            <p:cNvSpPr>
              <a:spLocks/>
            </p:cNvSpPr>
            <p:nvPr/>
          </p:nvSpPr>
          <p:spPr bwMode="auto">
            <a:xfrm>
              <a:off x="9037" y="2833"/>
              <a:ext cx="667" cy="36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001" y="21600"/>
                  </a:moveTo>
                  <a:lnTo>
                    <a:pt x="17329" y="19995"/>
                  </a:lnTo>
                  <a:lnTo>
                    <a:pt x="17658" y="19411"/>
                  </a:lnTo>
                  <a:lnTo>
                    <a:pt x="17658" y="18389"/>
                  </a:lnTo>
                  <a:lnTo>
                    <a:pt x="17329" y="18389"/>
                  </a:lnTo>
                  <a:lnTo>
                    <a:pt x="17329" y="16784"/>
                  </a:lnTo>
                  <a:lnTo>
                    <a:pt x="16754" y="16784"/>
                  </a:lnTo>
                  <a:lnTo>
                    <a:pt x="16426" y="16200"/>
                  </a:lnTo>
                  <a:lnTo>
                    <a:pt x="16426" y="15178"/>
                  </a:lnTo>
                  <a:lnTo>
                    <a:pt x="17329" y="15178"/>
                  </a:lnTo>
                  <a:lnTo>
                    <a:pt x="17329" y="14595"/>
                  </a:lnTo>
                  <a:lnTo>
                    <a:pt x="17904" y="14011"/>
                  </a:lnTo>
                  <a:lnTo>
                    <a:pt x="17658" y="13573"/>
                  </a:lnTo>
                  <a:lnTo>
                    <a:pt x="18233" y="13573"/>
                  </a:lnTo>
                  <a:lnTo>
                    <a:pt x="18890" y="12989"/>
                  </a:lnTo>
                  <a:lnTo>
                    <a:pt x="18561" y="12405"/>
                  </a:lnTo>
                  <a:lnTo>
                    <a:pt x="18561" y="11822"/>
                  </a:lnTo>
                  <a:lnTo>
                    <a:pt x="18890" y="11822"/>
                  </a:lnTo>
                  <a:lnTo>
                    <a:pt x="19136" y="11384"/>
                  </a:lnTo>
                  <a:lnTo>
                    <a:pt x="19465" y="11384"/>
                  </a:lnTo>
                  <a:lnTo>
                    <a:pt x="19793" y="10800"/>
                  </a:lnTo>
                  <a:lnTo>
                    <a:pt x="20040" y="11384"/>
                  </a:lnTo>
                  <a:lnTo>
                    <a:pt x="21271" y="11384"/>
                  </a:lnTo>
                  <a:lnTo>
                    <a:pt x="21600" y="10800"/>
                  </a:lnTo>
                  <a:lnTo>
                    <a:pt x="21600" y="10216"/>
                  </a:lnTo>
                  <a:lnTo>
                    <a:pt x="21025" y="9195"/>
                  </a:lnTo>
                  <a:lnTo>
                    <a:pt x="20697" y="9195"/>
                  </a:lnTo>
                  <a:lnTo>
                    <a:pt x="20697" y="10216"/>
                  </a:lnTo>
                  <a:lnTo>
                    <a:pt x="20368" y="10216"/>
                  </a:lnTo>
                  <a:lnTo>
                    <a:pt x="20040" y="9778"/>
                  </a:lnTo>
                  <a:lnTo>
                    <a:pt x="19465" y="9778"/>
                  </a:lnTo>
                  <a:lnTo>
                    <a:pt x="19136" y="9195"/>
                  </a:lnTo>
                  <a:lnTo>
                    <a:pt x="19465" y="8611"/>
                  </a:lnTo>
                  <a:lnTo>
                    <a:pt x="19793" y="7589"/>
                  </a:lnTo>
                  <a:lnTo>
                    <a:pt x="19793" y="7005"/>
                  </a:lnTo>
                  <a:lnTo>
                    <a:pt x="19465" y="7005"/>
                  </a:lnTo>
                  <a:lnTo>
                    <a:pt x="19465" y="7589"/>
                  </a:lnTo>
                  <a:lnTo>
                    <a:pt x="19136" y="8027"/>
                  </a:lnTo>
                  <a:lnTo>
                    <a:pt x="18561" y="8611"/>
                  </a:lnTo>
                  <a:lnTo>
                    <a:pt x="18233" y="9778"/>
                  </a:lnTo>
                  <a:lnTo>
                    <a:pt x="17904" y="10800"/>
                  </a:lnTo>
                  <a:lnTo>
                    <a:pt x="17329" y="11384"/>
                  </a:lnTo>
                  <a:lnTo>
                    <a:pt x="16754" y="10800"/>
                  </a:lnTo>
                  <a:lnTo>
                    <a:pt x="15851" y="10800"/>
                  </a:lnTo>
                  <a:lnTo>
                    <a:pt x="15194" y="11384"/>
                  </a:lnTo>
                  <a:lnTo>
                    <a:pt x="14865" y="11384"/>
                  </a:lnTo>
                  <a:lnTo>
                    <a:pt x="14290" y="8611"/>
                  </a:lnTo>
                  <a:lnTo>
                    <a:pt x="13387" y="8611"/>
                  </a:lnTo>
                  <a:lnTo>
                    <a:pt x="13387" y="5400"/>
                  </a:lnTo>
                  <a:lnTo>
                    <a:pt x="12812" y="5984"/>
                  </a:lnTo>
                  <a:lnTo>
                    <a:pt x="12484" y="4232"/>
                  </a:lnTo>
                  <a:lnTo>
                    <a:pt x="11827" y="3795"/>
                  </a:lnTo>
                  <a:lnTo>
                    <a:pt x="7638" y="3795"/>
                  </a:lnTo>
                  <a:lnTo>
                    <a:pt x="6406" y="2627"/>
                  </a:lnTo>
                  <a:lnTo>
                    <a:pt x="5749" y="2189"/>
                  </a:lnTo>
                  <a:lnTo>
                    <a:pt x="3614" y="0"/>
                  </a:lnTo>
                  <a:lnTo>
                    <a:pt x="0" y="1022"/>
                  </a:lnTo>
                  <a:lnTo>
                    <a:pt x="1232" y="11384"/>
                  </a:lnTo>
                  <a:lnTo>
                    <a:pt x="2135" y="11384"/>
                  </a:lnTo>
                  <a:lnTo>
                    <a:pt x="2464" y="10800"/>
                  </a:lnTo>
                  <a:lnTo>
                    <a:pt x="2135" y="10216"/>
                  </a:lnTo>
                  <a:lnTo>
                    <a:pt x="2135" y="9778"/>
                  </a:lnTo>
                  <a:lnTo>
                    <a:pt x="2464" y="8611"/>
                  </a:lnTo>
                  <a:lnTo>
                    <a:pt x="2710" y="8611"/>
                  </a:lnTo>
                  <a:lnTo>
                    <a:pt x="3039" y="8027"/>
                  </a:lnTo>
                  <a:lnTo>
                    <a:pt x="3614" y="8027"/>
                  </a:lnTo>
                  <a:lnTo>
                    <a:pt x="3614" y="7589"/>
                  </a:lnTo>
                  <a:lnTo>
                    <a:pt x="4271" y="7589"/>
                  </a:lnTo>
                  <a:lnTo>
                    <a:pt x="5174" y="8027"/>
                  </a:lnTo>
                  <a:lnTo>
                    <a:pt x="5749" y="9195"/>
                  </a:lnTo>
                  <a:lnTo>
                    <a:pt x="6078" y="9778"/>
                  </a:lnTo>
                  <a:lnTo>
                    <a:pt x="6981" y="10216"/>
                  </a:lnTo>
                  <a:lnTo>
                    <a:pt x="7884" y="11384"/>
                  </a:lnTo>
                  <a:lnTo>
                    <a:pt x="7884" y="10800"/>
                  </a:lnTo>
                  <a:lnTo>
                    <a:pt x="8213" y="10800"/>
                  </a:lnTo>
                  <a:lnTo>
                    <a:pt x="8788" y="11384"/>
                  </a:lnTo>
                  <a:lnTo>
                    <a:pt x="9116" y="12989"/>
                  </a:lnTo>
                  <a:lnTo>
                    <a:pt x="9445" y="12989"/>
                  </a:lnTo>
                  <a:lnTo>
                    <a:pt x="9445" y="13573"/>
                  </a:lnTo>
                  <a:lnTo>
                    <a:pt x="9773" y="14595"/>
                  </a:lnTo>
                  <a:lnTo>
                    <a:pt x="10348" y="15178"/>
                  </a:lnTo>
                  <a:lnTo>
                    <a:pt x="10923" y="15616"/>
                  </a:lnTo>
                  <a:lnTo>
                    <a:pt x="11827" y="16784"/>
                  </a:lnTo>
                  <a:lnTo>
                    <a:pt x="13059" y="17805"/>
                  </a:lnTo>
                  <a:lnTo>
                    <a:pt x="13962" y="18973"/>
                  </a:lnTo>
                  <a:lnTo>
                    <a:pt x="14865" y="18973"/>
                  </a:lnTo>
                  <a:lnTo>
                    <a:pt x="15522" y="19411"/>
                  </a:lnTo>
                  <a:lnTo>
                    <a:pt x="15522" y="21016"/>
                  </a:lnTo>
                  <a:lnTo>
                    <a:pt x="16097" y="21016"/>
                  </a:lnTo>
                  <a:lnTo>
                    <a:pt x="16426" y="21600"/>
                  </a:lnTo>
                  <a:lnTo>
                    <a:pt x="16754" y="21600"/>
                  </a:lnTo>
                  <a:lnTo>
                    <a:pt x="16754" y="21016"/>
                  </a:lnTo>
                  <a:lnTo>
                    <a:pt x="17001" y="21600"/>
                  </a:lnTo>
                  <a:close/>
                  <a:moveTo>
                    <a:pt x="17001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1" name="AutoShape 15"/>
            <p:cNvSpPr>
              <a:spLocks/>
            </p:cNvSpPr>
            <p:nvPr/>
          </p:nvSpPr>
          <p:spPr bwMode="auto">
            <a:xfrm>
              <a:off x="8915" y="2961"/>
              <a:ext cx="601" cy="3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4941"/>
                  </a:moveTo>
                  <a:lnTo>
                    <a:pt x="21600" y="13155"/>
                  </a:lnTo>
                  <a:lnTo>
                    <a:pt x="20871" y="12668"/>
                  </a:lnTo>
                  <a:lnTo>
                    <a:pt x="19868" y="12668"/>
                  </a:lnTo>
                  <a:lnTo>
                    <a:pt x="18866" y="11368"/>
                  </a:lnTo>
                  <a:lnTo>
                    <a:pt x="17499" y="10232"/>
                  </a:lnTo>
                  <a:lnTo>
                    <a:pt x="16496" y="8932"/>
                  </a:lnTo>
                  <a:lnTo>
                    <a:pt x="15858" y="8445"/>
                  </a:lnTo>
                  <a:lnTo>
                    <a:pt x="15220" y="7795"/>
                  </a:lnTo>
                  <a:lnTo>
                    <a:pt x="14856" y="6659"/>
                  </a:lnTo>
                  <a:lnTo>
                    <a:pt x="14856" y="6009"/>
                  </a:lnTo>
                  <a:lnTo>
                    <a:pt x="14491" y="6009"/>
                  </a:lnTo>
                  <a:lnTo>
                    <a:pt x="14127" y="4223"/>
                  </a:lnTo>
                  <a:lnTo>
                    <a:pt x="13489" y="3573"/>
                  </a:lnTo>
                  <a:lnTo>
                    <a:pt x="13124" y="3573"/>
                  </a:lnTo>
                  <a:lnTo>
                    <a:pt x="13124" y="4223"/>
                  </a:lnTo>
                  <a:lnTo>
                    <a:pt x="12122" y="2923"/>
                  </a:lnTo>
                  <a:lnTo>
                    <a:pt x="11119" y="2436"/>
                  </a:lnTo>
                  <a:lnTo>
                    <a:pt x="10754" y="1786"/>
                  </a:lnTo>
                  <a:lnTo>
                    <a:pt x="10116" y="487"/>
                  </a:lnTo>
                  <a:lnTo>
                    <a:pt x="9114" y="0"/>
                  </a:lnTo>
                  <a:lnTo>
                    <a:pt x="8385" y="0"/>
                  </a:lnTo>
                  <a:lnTo>
                    <a:pt x="8385" y="487"/>
                  </a:lnTo>
                  <a:lnTo>
                    <a:pt x="7747" y="487"/>
                  </a:lnTo>
                  <a:lnTo>
                    <a:pt x="7382" y="1137"/>
                  </a:lnTo>
                  <a:lnTo>
                    <a:pt x="7109" y="1137"/>
                  </a:lnTo>
                  <a:lnTo>
                    <a:pt x="6744" y="2436"/>
                  </a:lnTo>
                  <a:lnTo>
                    <a:pt x="6744" y="2923"/>
                  </a:lnTo>
                  <a:lnTo>
                    <a:pt x="7109" y="3573"/>
                  </a:lnTo>
                  <a:lnTo>
                    <a:pt x="6744" y="4223"/>
                  </a:lnTo>
                  <a:lnTo>
                    <a:pt x="4739" y="4223"/>
                  </a:lnTo>
                  <a:lnTo>
                    <a:pt x="3737" y="2436"/>
                  </a:lnTo>
                  <a:lnTo>
                    <a:pt x="2734" y="1786"/>
                  </a:lnTo>
                  <a:lnTo>
                    <a:pt x="1641" y="1137"/>
                  </a:lnTo>
                  <a:lnTo>
                    <a:pt x="1003" y="1786"/>
                  </a:lnTo>
                  <a:lnTo>
                    <a:pt x="0" y="2923"/>
                  </a:lnTo>
                  <a:lnTo>
                    <a:pt x="0" y="3573"/>
                  </a:lnTo>
                  <a:lnTo>
                    <a:pt x="365" y="3573"/>
                  </a:lnTo>
                  <a:lnTo>
                    <a:pt x="365" y="4223"/>
                  </a:lnTo>
                  <a:lnTo>
                    <a:pt x="638" y="4223"/>
                  </a:lnTo>
                  <a:lnTo>
                    <a:pt x="638" y="4710"/>
                  </a:lnTo>
                  <a:lnTo>
                    <a:pt x="1003" y="5359"/>
                  </a:lnTo>
                  <a:lnTo>
                    <a:pt x="1003" y="8932"/>
                  </a:lnTo>
                  <a:lnTo>
                    <a:pt x="1641" y="9582"/>
                  </a:lnTo>
                  <a:lnTo>
                    <a:pt x="1641" y="8932"/>
                  </a:lnTo>
                  <a:lnTo>
                    <a:pt x="1367" y="8932"/>
                  </a:lnTo>
                  <a:lnTo>
                    <a:pt x="2005" y="8932"/>
                  </a:lnTo>
                  <a:lnTo>
                    <a:pt x="2370" y="8445"/>
                  </a:lnTo>
                  <a:lnTo>
                    <a:pt x="2370" y="9582"/>
                  </a:lnTo>
                  <a:lnTo>
                    <a:pt x="2734" y="9582"/>
                  </a:lnTo>
                  <a:lnTo>
                    <a:pt x="2734" y="10232"/>
                  </a:lnTo>
                  <a:lnTo>
                    <a:pt x="1641" y="10232"/>
                  </a:lnTo>
                  <a:lnTo>
                    <a:pt x="1641" y="10719"/>
                  </a:lnTo>
                  <a:lnTo>
                    <a:pt x="2005" y="11368"/>
                  </a:lnTo>
                  <a:lnTo>
                    <a:pt x="2005" y="10719"/>
                  </a:lnTo>
                  <a:lnTo>
                    <a:pt x="2370" y="10719"/>
                  </a:lnTo>
                  <a:lnTo>
                    <a:pt x="2734" y="11368"/>
                  </a:lnTo>
                  <a:lnTo>
                    <a:pt x="3008" y="11368"/>
                  </a:lnTo>
                  <a:lnTo>
                    <a:pt x="3008" y="14454"/>
                  </a:lnTo>
                  <a:lnTo>
                    <a:pt x="3372" y="14941"/>
                  </a:lnTo>
                  <a:lnTo>
                    <a:pt x="3737" y="16241"/>
                  </a:lnTo>
                  <a:lnTo>
                    <a:pt x="4739" y="16241"/>
                  </a:lnTo>
                  <a:lnTo>
                    <a:pt x="4739" y="15591"/>
                  </a:lnTo>
                  <a:lnTo>
                    <a:pt x="5013" y="14941"/>
                  </a:lnTo>
                  <a:lnTo>
                    <a:pt x="5742" y="14454"/>
                  </a:lnTo>
                  <a:lnTo>
                    <a:pt x="6380" y="13805"/>
                  </a:lnTo>
                  <a:lnTo>
                    <a:pt x="7109" y="14454"/>
                  </a:lnTo>
                  <a:lnTo>
                    <a:pt x="7109" y="13805"/>
                  </a:lnTo>
                  <a:lnTo>
                    <a:pt x="7382" y="13155"/>
                  </a:lnTo>
                  <a:lnTo>
                    <a:pt x="7747" y="13805"/>
                  </a:lnTo>
                  <a:lnTo>
                    <a:pt x="8111" y="13805"/>
                  </a:lnTo>
                  <a:lnTo>
                    <a:pt x="8385" y="14454"/>
                  </a:lnTo>
                  <a:lnTo>
                    <a:pt x="9114" y="14454"/>
                  </a:lnTo>
                  <a:lnTo>
                    <a:pt x="9752" y="15591"/>
                  </a:lnTo>
                  <a:lnTo>
                    <a:pt x="10116" y="15591"/>
                  </a:lnTo>
                  <a:lnTo>
                    <a:pt x="10481" y="14941"/>
                  </a:lnTo>
                  <a:lnTo>
                    <a:pt x="11119" y="15591"/>
                  </a:lnTo>
                  <a:lnTo>
                    <a:pt x="11484" y="15591"/>
                  </a:lnTo>
                  <a:lnTo>
                    <a:pt x="11484" y="16890"/>
                  </a:lnTo>
                  <a:lnTo>
                    <a:pt x="11757" y="16241"/>
                  </a:lnTo>
                  <a:lnTo>
                    <a:pt x="12486" y="16890"/>
                  </a:lnTo>
                  <a:lnTo>
                    <a:pt x="13124" y="18027"/>
                  </a:lnTo>
                  <a:lnTo>
                    <a:pt x="13853" y="18027"/>
                  </a:lnTo>
                  <a:lnTo>
                    <a:pt x="14127" y="18677"/>
                  </a:lnTo>
                  <a:lnTo>
                    <a:pt x="14127" y="20463"/>
                  </a:lnTo>
                  <a:lnTo>
                    <a:pt x="14491" y="20463"/>
                  </a:lnTo>
                  <a:lnTo>
                    <a:pt x="14856" y="21113"/>
                  </a:lnTo>
                  <a:lnTo>
                    <a:pt x="16223" y="21113"/>
                  </a:lnTo>
                  <a:lnTo>
                    <a:pt x="16223" y="21600"/>
                  </a:lnTo>
                  <a:lnTo>
                    <a:pt x="16861" y="21600"/>
                  </a:lnTo>
                  <a:lnTo>
                    <a:pt x="17225" y="21113"/>
                  </a:lnTo>
                  <a:lnTo>
                    <a:pt x="17225" y="20463"/>
                  </a:lnTo>
                  <a:lnTo>
                    <a:pt x="17499" y="20463"/>
                  </a:lnTo>
                  <a:lnTo>
                    <a:pt x="17225" y="19814"/>
                  </a:lnTo>
                  <a:lnTo>
                    <a:pt x="17863" y="19814"/>
                  </a:lnTo>
                  <a:lnTo>
                    <a:pt x="18592" y="19164"/>
                  </a:lnTo>
                  <a:lnTo>
                    <a:pt x="18592" y="18677"/>
                  </a:lnTo>
                  <a:lnTo>
                    <a:pt x="18866" y="18677"/>
                  </a:lnTo>
                  <a:lnTo>
                    <a:pt x="18866" y="17377"/>
                  </a:lnTo>
                  <a:lnTo>
                    <a:pt x="19230" y="16890"/>
                  </a:lnTo>
                  <a:lnTo>
                    <a:pt x="19230" y="15591"/>
                  </a:lnTo>
                  <a:lnTo>
                    <a:pt x="19868" y="15591"/>
                  </a:lnTo>
                  <a:lnTo>
                    <a:pt x="20597" y="14941"/>
                  </a:lnTo>
                  <a:lnTo>
                    <a:pt x="21600" y="14941"/>
                  </a:lnTo>
                  <a:close/>
                  <a:moveTo>
                    <a:pt x="21600" y="1494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2" name="AutoShape 16"/>
            <p:cNvSpPr>
              <a:spLocks/>
            </p:cNvSpPr>
            <p:nvPr/>
          </p:nvSpPr>
          <p:spPr bwMode="auto">
            <a:xfrm>
              <a:off x="11741" y="3923"/>
              <a:ext cx="414" cy="55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855" y="720"/>
                  </a:moveTo>
                  <a:cubicBezTo>
                    <a:pt x="8345" y="720"/>
                    <a:pt x="8345" y="720"/>
                    <a:pt x="8345" y="720"/>
                  </a:cubicBezTo>
                  <a:cubicBezTo>
                    <a:pt x="8345" y="1080"/>
                    <a:pt x="8345" y="1080"/>
                    <a:pt x="8345" y="1080"/>
                  </a:cubicBezTo>
                  <a:cubicBezTo>
                    <a:pt x="7855" y="720"/>
                    <a:pt x="7855" y="720"/>
                    <a:pt x="7855" y="720"/>
                  </a:cubicBezTo>
                  <a:close/>
                  <a:moveTo>
                    <a:pt x="7855" y="360"/>
                  </a:moveTo>
                  <a:cubicBezTo>
                    <a:pt x="7855" y="360"/>
                    <a:pt x="7855" y="360"/>
                    <a:pt x="7855" y="360"/>
                  </a:cubicBezTo>
                  <a:cubicBezTo>
                    <a:pt x="7364" y="360"/>
                    <a:pt x="7364" y="360"/>
                    <a:pt x="7364" y="360"/>
                  </a:cubicBezTo>
                  <a:cubicBezTo>
                    <a:pt x="7855" y="360"/>
                    <a:pt x="7855" y="360"/>
                    <a:pt x="7855" y="360"/>
                  </a:cubicBezTo>
                  <a:close/>
                  <a:moveTo>
                    <a:pt x="8345" y="0"/>
                  </a:moveTo>
                  <a:cubicBezTo>
                    <a:pt x="8345" y="0"/>
                    <a:pt x="8345" y="0"/>
                    <a:pt x="8345" y="0"/>
                  </a:cubicBezTo>
                  <a:cubicBezTo>
                    <a:pt x="8345" y="0"/>
                    <a:pt x="8345" y="0"/>
                    <a:pt x="8345" y="0"/>
                  </a:cubicBezTo>
                  <a:cubicBezTo>
                    <a:pt x="8345" y="0"/>
                    <a:pt x="8345" y="0"/>
                    <a:pt x="8345" y="0"/>
                  </a:cubicBezTo>
                  <a:close/>
                  <a:moveTo>
                    <a:pt x="9327" y="720"/>
                  </a:moveTo>
                  <a:cubicBezTo>
                    <a:pt x="9327" y="720"/>
                    <a:pt x="9327" y="720"/>
                    <a:pt x="9327" y="720"/>
                  </a:cubicBezTo>
                  <a:cubicBezTo>
                    <a:pt x="9327" y="1080"/>
                    <a:pt x="9327" y="1080"/>
                    <a:pt x="9327" y="1080"/>
                  </a:cubicBezTo>
                  <a:cubicBezTo>
                    <a:pt x="9818" y="720"/>
                    <a:pt x="9818" y="720"/>
                    <a:pt x="9818" y="720"/>
                  </a:cubicBezTo>
                  <a:cubicBezTo>
                    <a:pt x="9818" y="720"/>
                    <a:pt x="9327" y="720"/>
                    <a:pt x="9327" y="720"/>
                  </a:cubicBezTo>
                  <a:close/>
                  <a:moveTo>
                    <a:pt x="9818" y="7920"/>
                  </a:moveTo>
                  <a:cubicBezTo>
                    <a:pt x="9818" y="7920"/>
                    <a:pt x="9818" y="7920"/>
                    <a:pt x="9818" y="7920"/>
                  </a:cubicBezTo>
                  <a:cubicBezTo>
                    <a:pt x="10309" y="8280"/>
                    <a:pt x="10309" y="8280"/>
                    <a:pt x="10309" y="8280"/>
                  </a:cubicBezTo>
                  <a:cubicBezTo>
                    <a:pt x="10800" y="8640"/>
                    <a:pt x="10800" y="8640"/>
                    <a:pt x="10800" y="8640"/>
                  </a:cubicBezTo>
                  <a:cubicBezTo>
                    <a:pt x="11291" y="8280"/>
                    <a:pt x="11291" y="8280"/>
                    <a:pt x="11291" y="8280"/>
                  </a:cubicBezTo>
                  <a:cubicBezTo>
                    <a:pt x="11291" y="8280"/>
                    <a:pt x="11291" y="8280"/>
                    <a:pt x="11291" y="8280"/>
                  </a:cubicBezTo>
                  <a:cubicBezTo>
                    <a:pt x="11782" y="7920"/>
                    <a:pt x="11782" y="7920"/>
                    <a:pt x="11782" y="7920"/>
                  </a:cubicBezTo>
                  <a:cubicBezTo>
                    <a:pt x="12273" y="7920"/>
                    <a:pt x="12273" y="7920"/>
                    <a:pt x="12273" y="7920"/>
                  </a:cubicBezTo>
                  <a:cubicBezTo>
                    <a:pt x="12764" y="8280"/>
                    <a:pt x="12764" y="8280"/>
                    <a:pt x="12764" y="8280"/>
                  </a:cubicBezTo>
                  <a:cubicBezTo>
                    <a:pt x="13255" y="8640"/>
                    <a:pt x="13255" y="8640"/>
                    <a:pt x="13255" y="8640"/>
                  </a:cubicBezTo>
                  <a:cubicBezTo>
                    <a:pt x="12764" y="8640"/>
                    <a:pt x="12764" y="8640"/>
                    <a:pt x="12764" y="8640"/>
                  </a:cubicBezTo>
                  <a:cubicBezTo>
                    <a:pt x="13255" y="9000"/>
                    <a:pt x="13255" y="9000"/>
                    <a:pt x="13255" y="9000"/>
                  </a:cubicBezTo>
                  <a:cubicBezTo>
                    <a:pt x="13745" y="8640"/>
                    <a:pt x="13745" y="8640"/>
                    <a:pt x="13745" y="8640"/>
                  </a:cubicBezTo>
                  <a:cubicBezTo>
                    <a:pt x="13255" y="8640"/>
                    <a:pt x="13255" y="8640"/>
                    <a:pt x="13255" y="8640"/>
                  </a:cubicBezTo>
                  <a:cubicBezTo>
                    <a:pt x="13745" y="8280"/>
                    <a:pt x="13745" y="8280"/>
                    <a:pt x="13745" y="8280"/>
                  </a:cubicBezTo>
                  <a:cubicBezTo>
                    <a:pt x="13745" y="8640"/>
                    <a:pt x="13745" y="8640"/>
                    <a:pt x="13745" y="8640"/>
                  </a:cubicBezTo>
                  <a:cubicBezTo>
                    <a:pt x="14236" y="8640"/>
                    <a:pt x="14236" y="8640"/>
                    <a:pt x="14236" y="864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236" y="9000"/>
                    <a:pt x="14236" y="9000"/>
                    <a:pt x="14236" y="9000"/>
                  </a:cubicBezTo>
                  <a:cubicBezTo>
                    <a:pt x="14236" y="9000"/>
                    <a:pt x="14236" y="9000"/>
                    <a:pt x="14236" y="9000"/>
                  </a:cubicBezTo>
                  <a:cubicBezTo>
                    <a:pt x="14236" y="9360"/>
                    <a:pt x="14236" y="9360"/>
                    <a:pt x="14236" y="9360"/>
                  </a:cubicBezTo>
                  <a:cubicBezTo>
                    <a:pt x="14727" y="9720"/>
                    <a:pt x="14727" y="9720"/>
                    <a:pt x="14727" y="9720"/>
                  </a:cubicBezTo>
                  <a:cubicBezTo>
                    <a:pt x="14727" y="10080"/>
                    <a:pt x="14727" y="10080"/>
                    <a:pt x="14727" y="10080"/>
                  </a:cubicBezTo>
                  <a:cubicBezTo>
                    <a:pt x="15218" y="10080"/>
                    <a:pt x="15218" y="10080"/>
                    <a:pt x="15218" y="10080"/>
                  </a:cubicBezTo>
                  <a:cubicBezTo>
                    <a:pt x="15218" y="10080"/>
                    <a:pt x="15218" y="10080"/>
                    <a:pt x="15218" y="10080"/>
                  </a:cubicBezTo>
                  <a:cubicBezTo>
                    <a:pt x="15709" y="10080"/>
                    <a:pt x="15709" y="10080"/>
                    <a:pt x="15709" y="10080"/>
                  </a:cubicBezTo>
                  <a:cubicBezTo>
                    <a:pt x="15709" y="10080"/>
                    <a:pt x="15709" y="10080"/>
                    <a:pt x="15709" y="10080"/>
                  </a:cubicBezTo>
                  <a:cubicBezTo>
                    <a:pt x="15709" y="10440"/>
                    <a:pt x="15709" y="10440"/>
                    <a:pt x="15709" y="10440"/>
                  </a:cubicBezTo>
                  <a:cubicBezTo>
                    <a:pt x="15709" y="10440"/>
                    <a:pt x="15709" y="10440"/>
                    <a:pt x="15709" y="10440"/>
                  </a:cubicBezTo>
                  <a:cubicBezTo>
                    <a:pt x="15709" y="10800"/>
                    <a:pt x="15709" y="10800"/>
                    <a:pt x="15709" y="10800"/>
                  </a:cubicBezTo>
                  <a:cubicBezTo>
                    <a:pt x="15218" y="10800"/>
                    <a:pt x="15218" y="10800"/>
                    <a:pt x="15218" y="10800"/>
                  </a:cubicBezTo>
                  <a:cubicBezTo>
                    <a:pt x="14727" y="10440"/>
                    <a:pt x="14727" y="10440"/>
                    <a:pt x="14727" y="10440"/>
                  </a:cubicBezTo>
                  <a:cubicBezTo>
                    <a:pt x="15218" y="10440"/>
                    <a:pt x="15218" y="10440"/>
                    <a:pt x="15218" y="10440"/>
                  </a:cubicBezTo>
                  <a:cubicBezTo>
                    <a:pt x="15218" y="10440"/>
                    <a:pt x="15218" y="10440"/>
                    <a:pt x="15218" y="10440"/>
                  </a:cubicBezTo>
                  <a:cubicBezTo>
                    <a:pt x="14727" y="10080"/>
                    <a:pt x="14727" y="10080"/>
                    <a:pt x="14727" y="10080"/>
                  </a:cubicBezTo>
                  <a:cubicBezTo>
                    <a:pt x="14727" y="10440"/>
                    <a:pt x="14727" y="10440"/>
                    <a:pt x="14727" y="10440"/>
                  </a:cubicBezTo>
                  <a:cubicBezTo>
                    <a:pt x="14236" y="10440"/>
                    <a:pt x="14236" y="10440"/>
                    <a:pt x="14236" y="10440"/>
                  </a:cubicBezTo>
                  <a:cubicBezTo>
                    <a:pt x="13745" y="10080"/>
                    <a:pt x="13745" y="10080"/>
                    <a:pt x="13745" y="10080"/>
                  </a:cubicBezTo>
                  <a:cubicBezTo>
                    <a:pt x="13745" y="10080"/>
                    <a:pt x="13745" y="10080"/>
                    <a:pt x="13745" y="10080"/>
                  </a:cubicBezTo>
                  <a:cubicBezTo>
                    <a:pt x="13745" y="9720"/>
                    <a:pt x="13745" y="9720"/>
                    <a:pt x="13745" y="9720"/>
                  </a:cubicBezTo>
                  <a:cubicBezTo>
                    <a:pt x="13255" y="9360"/>
                    <a:pt x="13255" y="9360"/>
                    <a:pt x="13255" y="9360"/>
                  </a:cubicBezTo>
                  <a:cubicBezTo>
                    <a:pt x="12764" y="9360"/>
                    <a:pt x="12764" y="9360"/>
                    <a:pt x="12764" y="9360"/>
                  </a:cubicBezTo>
                  <a:cubicBezTo>
                    <a:pt x="12764" y="9000"/>
                    <a:pt x="12764" y="9000"/>
                    <a:pt x="12764" y="9000"/>
                  </a:cubicBezTo>
                  <a:cubicBezTo>
                    <a:pt x="12273" y="8640"/>
                    <a:pt x="12273" y="8640"/>
                    <a:pt x="12273" y="8640"/>
                  </a:cubicBezTo>
                  <a:cubicBezTo>
                    <a:pt x="12273" y="8640"/>
                    <a:pt x="12273" y="8640"/>
                    <a:pt x="12273" y="8640"/>
                  </a:cubicBezTo>
                  <a:cubicBezTo>
                    <a:pt x="11782" y="8640"/>
                    <a:pt x="11782" y="8640"/>
                    <a:pt x="11782" y="8640"/>
                  </a:cubicBezTo>
                  <a:cubicBezTo>
                    <a:pt x="11782" y="8640"/>
                    <a:pt x="11782" y="8640"/>
                    <a:pt x="11782" y="8640"/>
                  </a:cubicBezTo>
                  <a:cubicBezTo>
                    <a:pt x="12273" y="9360"/>
                    <a:pt x="12273" y="9360"/>
                    <a:pt x="12273" y="9360"/>
                  </a:cubicBezTo>
                  <a:cubicBezTo>
                    <a:pt x="12273" y="9720"/>
                    <a:pt x="12273" y="9720"/>
                    <a:pt x="12273" y="9720"/>
                  </a:cubicBezTo>
                  <a:cubicBezTo>
                    <a:pt x="12273" y="9720"/>
                    <a:pt x="12273" y="9720"/>
                    <a:pt x="12273" y="9720"/>
                  </a:cubicBezTo>
                  <a:cubicBezTo>
                    <a:pt x="11782" y="9360"/>
                    <a:pt x="11782" y="9360"/>
                    <a:pt x="11782" y="9360"/>
                  </a:cubicBezTo>
                  <a:cubicBezTo>
                    <a:pt x="11291" y="9000"/>
                    <a:pt x="11291" y="9000"/>
                    <a:pt x="11291" y="9000"/>
                  </a:cubicBezTo>
                  <a:cubicBezTo>
                    <a:pt x="11291" y="9000"/>
                    <a:pt x="11291" y="9000"/>
                    <a:pt x="11291" y="9000"/>
                  </a:cubicBezTo>
                  <a:cubicBezTo>
                    <a:pt x="10309" y="8640"/>
                    <a:pt x="10309" y="8640"/>
                    <a:pt x="10309" y="8640"/>
                  </a:cubicBezTo>
                  <a:cubicBezTo>
                    <a:pt x="9818" y="8640"/>
                    <a:pt x="9818" y="8640"/>
                    <a:pt x="9818" y="8640"/>
                  </a:cubicBezTo>
                  <a:cubicBezTo>
                    <a:pt x="9327" y="9000"/>
                    <a:pt x="9327" y="9000"/>
                    <a:pt x="9327" y="9000"/>
                  </a:cubicBezTo>
                  <a:cubicBezTo>
                    <a:pt x="9818" y="9000"/>
                    <a:pt x="9818" y="9000"/>
                    <a:pt x="9818" y="9000"/>
                  </a:cubicBezTo>
                  <a:cubicBezTo>
                    <a:pt x="9327" y="9360"/>
                    <a:pt x="9327" y="9360"/>
                    <a:pt x="9327" y="9360"/>
                  </a:cubicBezTo>
                  <a:cubicBezTo>
                    <a:pt x="8836" y="9000"/>
                    <a:pt x="8836" y="9000"/>
                    <a:pt x="8836" y="9000"/>
                  </a:cubicBezTo>
                  <a:cubicBezTo>
                    <a:pt x="8345" y="9000"/>
                    <a:pt x="8345" y="9000"/>
                    <a:pt x="8345" y="9000"/>
                  </a:cubicBezTo>
                  <a:cubicBezTo>
                    <a:pt x="7855" y="9000"/>
                    <a:pt x="7855" y="9000"/>
                    <a:pt x="7855" y="9000"/>
                  </a:cubicBezTo>
                  <a:cubicBezTo>
                    <a:pt x="8345" y="9000"/>
                    <a:pt x="8345" y="9000"/>
                    <a:pt x="8345" y="9000"/>
                  </a:cubicBezTo>
                  <a:cubicBezTo>
                    <a:pt x="7855" y="8640"/>
                    <a:pt x="7855" y="8640"/>
                    <a:pt x="7855" y="8640"/>
                  </a:cubicBezTo>
                  <a:cubicBezTo>
                    <a:pt x="7855" y="8640"/>
                    <a:pt x="7855" y="8640"/>
                    <a:pt x="7855" y="8640"/>
                  </a:cubicBezTo>
                  <a:cubicBezTo>
                    <a:pt x="7855" y="9000"/>
                    <a:pt x="7855" y="9000"/>
                    <a:pt x="7855" y="9000"/>
                  </a:cubicBezTo>
                  <a:cubicBezTo>
                    <a:pt x="7364" y="8640"/>
                    <a:pt x="7364" y="8640"/>
                    <a:pt x="7364" y="8640"/>
                  </a:cubicBezTo>
                  <a:cubicBezTo>
                    <a:pt x="7364" y="8280"/>
                    <a:pt x="7364" y="8280"/>
                    <a:pt x="7364" y="8280"/>
                  </a:cubicBezTo>
                  <a:cubicBezTo>
                    <a:pt x="7364" y="8280"/>
                    <a:pt x="7364" y="8280"/>
                    <a:pt x="7364" y="8280"/>
                  </a:cubicBezTo>
                  <a:cubicBezTo>
                    <a:pt x="7855" y="7920"/>
                    <a:pt x="7855" y="7920"/>
                    <a:pt x="7855" y="7920"/>
                  </a:cubicBezTo>
                  <a:cubicBezTo>
                    <a:pt x="8345" y="7560"/>
                    <a:pt x="8345" y="7560"/>
                    <a:pt x="8345" y="7560"/>
                  </a:cubicBezTo>
                  <a:cubicBezTo>
                    <a:pt x="7855" y="7200"/>
                    <a:pt x="7855" y="7200"/>
                    <a:pt x="7855" y="7200"/>
                  </a:cubicBezTo>
                  <a:cubicBezTo>
                    <a:pt x="7364" y="7200"/>
                    <a:pt x="7364" y="7200"/>
                    <a:pt x="7364" y="7200"/>
                  </a:cubicBezTo>
                  <a:cubicBezTo>
                    <a:pt x="7364" y="7560"/>
                    <a:pt x="7364" y="7560"/>
                    <a:pt x="7364" y="7560"/>
                  </a:cubicBezTo>
                  <a:cubicBezTo>
                    <a:pt x="7364" y="7560"/>
                    <a:pt x="7364" y="7560"/>
                    <a:pt x="7364" y="7560"/>
                  </a:cubicBezTo>
                  <a:cubicBezTo>
                    <a:pt x="7364" y="7920"/>
                    <a:pt x="7364" y="7920"/>
                    <a:pt x="7364" y="7920"/>
                  </a:cubicBezTo>
                  <a:cubicBezTo>
                    <a:pt x="6873" y="7920"/>
                    <a:pt x="6873" y="7920"/>
                    <a:pt x="6873" y="7920"/>
                  </a:cubicBezTo>
                  <a:cubicBezTo>
                    <a:pt x="6382" y="7560"/>
                    <a:pt x="6382" y="7560"/>
                    <a:pt x="6382" y="756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5891" y="7200"/>
                    <a:pt x="5891" y="7200"/>
                    <a:pt x="5891" y="7200"/>
                  </a:cubicBezTo>
                  <a:cubicBezTo>
                    <a:pt x="5891" y="6480"/>
                    <a:pt x="5891" y="6480"/>
                    <a:pt x="5891" y="6480"/>
                  </a:cubicBezTo>
                  <a:cubicBezTo>
                    <a:pt x="5891" y="6120"/>
                    <a:pt x="5891" y="6120"/>
                    <a:pt x="5891" y="6120"/>
                  </a:cubicBezTo>
                  <a:cubicBezTo>
                    <a:pt x="5400" y="5760"/>
                    <a:pt x="5400" y="5760"/>
                    <a:pt x="5400" y="5760"/>
                  </a:cubicBezTo>
                  <a:cubicBezTo>
                    <a:pt x="5891" y="5760"/>
                    <a:pt x="5891" y="5760"/>
                    <a:pt x="5891" y="576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5400" y="5040"/>
                    <a:pt x="5400" y="5040"/>
                    <a:pt x="5400" y="5040"/>
                  </a:cubicBezTo>
                  <a:cubicBezTo>
                    <a:pt x="5400" y="4680"/>
                    <a:pt x="5400" y="4680"/>
                    <a:pt x="5400" y="4680"/>
                  </a:cubicBezTo>
                  <a:cubicBezTo>
                    <a:pt x="5400" y="5040"/>
                    <a:pt x="5400" y="5040"/>
                    <a:pt x="5400" y="5040"/>
                  </a:cubicBezTo>
                  <a:cubicBezTo>
                    <a:pt x="5891" y="5040"/>
                    <a:pt x="5891" y="5040"/>
                    <a:pt x="5891" y="5040"/>
                  </a:cubicBezTo>
                  <a:cubicBezTo>
                    <a:pt x="6382" y="5040"/>
                    <a:pt x="6382" y="5040"/>
                    <a:pt x="6382" y="5040"/>
                  </a:cubicBezTo>
                  <a:cubicBezTo>
                    <a:pt x="6382" y="4680"/>
                    <a:pt x="6382" y="4680"/>
                    <a:pt x="6382" y="4680"/>
                  </a:cubicBezTo>
                  <a:cubicBezTo>
                    <a:pt x="5891" y="4320"/>
                    <a:pt x="5891" y="4320"/>
                    <a:pt x="5891" y="4320"/>
                  </a:cubicBezTo>
                  <a:cubicBezTo>
                    <a:pt x="5891" y="3960"/>
                    <a:pt x="5891" y="3960"/>
                    <a:pt x="5891" y="3960"/>
                  </a:cubicBezTo>
                  <a:cubicBezTo>
                    <a:pt x="6382" y="3240"/>
                    <a:pt x="6382" y="3240"/>
                    <a:pt x="6382" y="3240"/>
                  </a:cubicBezTo>
                  <a:cubicBezTo>
                    <a:pt x="6382" y="2520"/>
                    <a:pt x="6382" y="2520"/>
                    <a:pt x="6382" y="2520"/>
                  </a:cubicBezTo>
                  <a:cubicBezTo>
                    <a:pt x="6382" y="2160"/>
                    <a:pt x="6382" y="2160"/>
                    <a:pt x="6382" y="2160"/>
                  </a:cubicBezTo>
                  <a:cubicBezTo>
                    <a:pt x="6873" y="1800"/>
                    <a:pt x="6873" y="1800"/>
                    <a:pt x="6873" y="1800"/>
                  </a:cubicBezTo>
                  <a:cubicBezTo>
                    <a:pt x="6873" y="1440"/>
                    <a:pt x="6873" y="1440"/>
                    <a:pt x="6873" y="1440"/>
                  </a:cubicBezTo>
                  <a:cubicBezTo>
                    <a:pt x="7364" y="1440"/>
                    <a:pt x="7364" y="1440"/>
                    <a:pt x="7364" y="1440"/>
                  </a:cubicBezTo>
                  <a:cubicBezTo>
                    <a:pt x="8345" y="1440"/>
                    <a:pt x="8345" y="1440"/>
                    <a:pt x="8345" y="1440"/>
                  </a:cubicBezTo>
                  <a:cubicBezTo>
                    <a:pt x="8345" y="1800"/>
                    <a:pt x="8345" y="1800"/>
                    <a:pt x="8345" y="1800"/>
                  </a:cubicBezTo>
                  <a:cubicBezTo>
                    <a:pt x="8836" y="1800"/>
                    <a:pt x="8836" y="1800"/>
                    <a:pt x="8836" y="1800"/>
                  </a:cubicBezTo>
                  <a:cubicBezTo>
                    <a:pt x="8836" y="1800"/>
                    <a:pt x="8836" y="1800"/>
                    <a:pt x="8836" y="1800"/>
                  </a:cubicBezTo>
                  <a:cubicBezTo>
                    <a:pt x="9818" y="1800"/>
                    <a:pt x="9818" y="1800"/>
                    <a:pt x="9818" y="1800"/>
                  </a:cubicBezTo>
                  <a:cubicBezTo>
                    <a:pt x="9818" y="1440"/>
                    <a:pt x="9818" y="1440"/>
                    <a:pt x="9818" y="1440"/>
                  </a:cubicBezTo>
                  <a:cubicBezTo>
                    <a:pt x="9818" y="1440"/>
                    <a:pt x="9818" y="1440"/>
                    <a:pt x="9818" y="1440"/>
                  </a:cubicBezTo>
                  <a:cubicBezTo>
                    <a:pt x="10309" y="1440"/>
                    <a:pt x="10309" y="1440"/>
                    <a:pt x="10309" y="1440"/>
                  </a:cubicBezTo>
                  <a:cubicBezTo>
                    <a:pt x="10309" y="1440"/>
                    <a:pt x="10309" y="1440"/>
                    <a:pt x="10309" y="1440"/>
                  </a:cubicBezTo>
                  <a:cubicBezTo>
                    <a:pt x="10309" y="1800"/>
                    <a:pt x="10309" y="1800"/>
                    <a:pt x="10309" y="1800"/>
                  </a:cubicBezTo>
                  <a:cubicBezTo>
                    <a:pt x="10309" y="1800"/>
                    <a:pt x="10309" y="1800"/>
                    <a:pt x="10309" y="1800"/>
                  </a:cubicBezTo>
                  <a:cubicBezTo>
                    <a:pt x="9818" y="2520"/>
                    <a:pt x="9818" y="2520"/>
                    <a:pt x="9818" y="2520"/>
                  </a:cubicBezTo>
                  <a:cubicBezTo>
                    <a:pt x="10309" y="2880"/>
                    <a:pt x="10309" y="2880"/>
                    <a:pt x="10309" y="2880"/>
                  </a:cubicBezTo>
                  <a:cubicBezTo>
                    <a:pt x="10800" y="2880"/>
                    <a:pt x="10800" y="2880"/>
                    <a:pt x="10800" y="2880"/>
                  </a:cubicBezTo>
                  <a:cubicBezTo>
                    <a:pt x="10800" y="3240"/>
                    <a:pt x="10800" y="3240"/>
                    <a:pt x="10800" y="3240"/>
                  </a:cubicBezTo>
                  <a:cubicBezTo>
                    <a:pt x="11291" y="3600"/>
                    <a:pt x="11291" y="3600"/>
                    <a:pt x="11291" y="3600"/>
                  </a:cubicBezTo>
                  <a:cubicBezTo>
                    <a:pt x="10800" y="4320"/>
                    <a:pt x="10800" y="4320"/>
                    <a:pt x="10800" y="4320"/>
                  </a:cubicBezTo>
                  <a:cubicBezTo>
                    <a:pt x="10800" y="4680"/>
                    <a:pt x="10800" y="4680"/>
                    <a:pt x="10800" y="4680"/>
                  </a:cubicBezTo>
                  <a:cubicBezTo>
                    <a:pt x="10800" y="5040"/>
                    <a:pt x="10800" y="5040"/>
                    <a:pt x="10800" y="5040"/>
                  </a:cubicBezTo>
                  <a:cubicBezTo>
                    <a:pt x="10309" y="5400"/>
                    <a:pt x="10309" y="5400"/>
                    <a:pt x="10309" y="5400"/>
                  </a:cubicBezTo>
                  <a:cubicBezTo>
                    <a:pt x="10309" y="5400"/>
                    <a:pt x="10309" y="5400"/>
                    <a:pt x="10309" y="5400"/>
                  </a:cubicBezTo>
                  <a:cubicBezTo>
                    <a:pt x="10309" y="5040"/>
                    <a:pt x="10309" y="5040"/>
                    <a:pt x="10309" y="5040"/>
                  </a:cubicBezTo>
                  <a:cubicBezTo>
                    <a:pt x="10309" y="5040"/>
                    <a:pt x="10309" y="5040"/>
                    <a:pt x="10309" y="5040"/>
                  </a:cubicBezTo>
                  <a:cubicBezTo>
                    <a:pt x="9327" y="5400"/>
                    <a:pt x="9327" y="5400"/>
                    <a:pt x="9327" y="5400"/>
                  </a:cubicBezTo>
                  <a:cubicBezTo>
                    <a:pt x="9327" y="5760"/>
                    <a:pt x="9327" y="5760"/>
                    <a:pt x="9327" y="5760"/>
                  </a:cubicBezTo>
                  <a:cubicBezTo>
                    <a:pt x="9327" y="6120"/>
                    <a:pt x="9327" y="6120"/>
                    <a:pt x="9327" y="6120"/>
                  </a:cubicBezTo>
                  <a:cubicBezTo>
                    <a:pt x="9327" y="6480"/>
                    <a:pt x="9327" y="6480"/>
                    <a:pt x="9327" y="6480"/>
                  </a:cubicBezTo>
                  <a:cubicBezTo>
                    <a:pt x="9327" y="6840"/>
                    <a:pt x="9327" y="6840"/>
                    <a:pt x="9327" y="6840"/>
                  </a:cubicBezTo>
                  <a:cubicBezTo>
                    <a:pt x="9327" y="6840"/>
                    <a:pt x="9327" y="6840"/>
                    <a:pt x="9327" y="6840"/>
                  </a:cubicBezTo>
                  <a:cubicBezTo>
                    <a:pt x="9327" y="7200"/>
                    <a:pt x="9327" y="7200"/>
                    <a:pt x="9327" y="7200"/>
                  </a:cubicBezTo>
                  <a:cubicBezTo>
                    <a:pt x="9818" y="7560"/>
                    <a:pt x="9818" y="7560"/>
                    <a:pt x="9818" y="7560"/>
                  </a:cubicBezTo>
                  <a:cubicBezTo>
                    <a:pt x="9818" y="7560"/>
                    <a:pt x="9818" y="7560"/>
                    <a:pt x="9818" y="7560"/>
                  </a:cubicBezTo>
                  <a:cubicBezTo>
                    <a:pt x="9818" y="7920"/>
                    <a:pt x="9818" y="7920"/>
                    <a:pt x="9818" y="7920"/>
                  </a:cubicBezTo>
                  <a:close/>
                  <a:moveTo>
                    <a:pt x="10309" y="7920"/>
                  </a:moveTo>
                  <a:cubicBezTo>
                    <a:pt x="10309" y="8280"/>
                    <a:pt x="10309" y="8280"/>
                    <a:pt x="10309" y="8280"/>
                  </a:cubicBezTo>
                  <a:cubicBezTo>
                    <a:pt x="10800" y="8280"/>
                    <a:pt x="10800" y="8280"/>
                    <a:pt x="10800" y="8280"/>
                  </a:cubicBezTo>
                  <a:cubicBezTo>
                    <a:pt x="10800" y="8280"/>
                    <a:pt x="10800" y="8280"/>
                    <a:pt x="10800" y="8280"/>
                  </a:cubicBezTo>
                  <a:cubicBezTo>
                    <a:pt x="10309" y="7920"/>
                    <a:pt x="10309" y="7920"/>
                    <a:pt x="10309" y="7920"/>
                  </a:cubicBezTo>
                  <a:close/>
                  <a:moveTo>
                    <a:pt x="10309" y="6840"/>
                  </a:moveTo>
                  <a:cubicBezTo>
                    <a:pt x="10309" y="7200"/>
                    <a:pt x="10309" y="7200"/>
                    <a:pt x="10309" y="7200"/>
                  </a:cubicBezTo>
                  <a:cubicBezTo>
                    <a:pt x="10309" y="7560"/>
                    <a:pt x="10309" y="7560"/>
                    <a:pt x="10309" y="7560"/>
                  </a:cubicBezTo>
                  <a:cubicBezTo>
                    <a:pt x="10309" y="7560"/>
                    <a:pt x="10309" y="7560"/>
                    <a:pt x="10309" y="7560"/>
                  </a:cubicBezTo>
                  <a:cubicBezTo>
                    <a:pt x="10800" y="7560"/>
                    <a:pt x="10800" y="7560"/>
                    <a:pt x="10800" y="756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309" y="6840"/>
                    <a:pt x="10309" y="6840"/>
                    <a:pt x="10309" y="6840"/>
                  </a:cubicBezTo>
                  <a:close/>
                  <a:moveTo>
                    <a:pt x="6382" y="8640"/>
                  </a:moveTo>
                  <a:cubicBezTo>
                    <a:pt x="6382" y="9000"/>
                    <a:pt x="6382" y="9000"/>
                    <a:pt x="6382" y="9000"/>
                  </a:cubicBezTo>
                  <a:cubicBezTo>
                    <a:pt x="6873" y="9000"/>
                    <a:pt x="6873" y="9000"/>
                    <a:pt x="6873" y="9000"/>
                  </a:cubicBezTo>
                  <a:cubicBezTo>
                    <a:pt x="6873" y="9000"/>
                    <a:pt x="6873" y="9000"/>
                    <a:pt x="6873" y="9000"/>
                  </a:cubicBezTo>
                  <a:cubicBezTo>
                    <a:pt x="6382" y="8640"/>
                    <a:pt x="6382" y="8640"/>
                    <a:pt x="6382" y="8640"/>
                  </a:cubicBezTo>
                  <a:cubicBezTo>
                    <a:pt x="6382" y="8640"/>
                    <a:pt x="6382" y="8640"/>
                    <a:pt x="6382" y="8640"/>
                  </a:cubicBezTo>
                  <a:close/>
                  <a:moveTo>
                    <a:pt x="6873" y="9360"/>
                  </a:moveTo>
                  <a:cubicBezTo>
                    <a:pt x="6873" y="9360"/>
                    <a:pt x="6873" y="9360"/>
                    <a:pt x="6873" y="9360"/>
                  </a:cubicBezTo>
                  <a:cubicBezTo>
                    <a:pt x="7364" y="9360"/>
                    <a:pt x="7364" y="9360"/>
                    <a:pt x="7364" y="9360"/>
                  </a:cubicBezTo>
                  <a:cubicBezTo>
                    <a:pt x="7364" y="9720"/>
                    <a:pt x="7364" y="9720"/>
                    <a:pt x="7364" y="9720"/>
                  </a:cubicBezTo>
                  <a:cubicBezTo>
                    <a:pt x="7855" y="10080"/>
                    <a:pt x="7855" y="10080"/>
                    <a:pt x="7855" y="10080"/>
                  </a:cubicBezTo>
                  <a:cubicBezTo>
                    <a:pt x="7855" y="10080"/>
                    <a:pt x="7855" y="10080"/>
                    <a:pt x="7855" y="10080"/>
                  </a:cubicBezTo>
                  <a:cubicBezTo>
                    <a:pt x="7855" y="10440"/>
                    <a:pt x="7855" y="10440"/>
                    <a:pt x="7855" y="10440"/>
                  </a:cubicBezTo>
                  <a:cubicBezTo>
                    <a:pt x="8345" y="10800"/>
                    <a:pt x="8345" y="10800"/>
                    <a:pt x="8345" y="10800"/>
                  </a:cubicBezTo>
                  <a:cubicBezTo>
                    <a:pt x="8345" y="11160"/>
                    <a:pt x="8345" y="11160"/>
                    <a:pt x="8345" y="11160"/>
                  </a:cubicBezTo>
                  <a:cubicBezTo>
                    <a:pt x="8836" y="11160"/>
                    <a:pt x="8836" y="11160"/>
                    <a:pt x="8836" y="11160"/>
                  </a:cubicBezTo>
                  <a:cubicBezTo>
                    <a:pt x="9327" y="11520"/>
                    <a:pt x="9327" y="11520"/>
                    <a:pt x="9327" y="11520"/>
                  </a:cubicBezTo>
                  <a:cubicBezTo>
                    <a:pt x="9818" y="11160"/>
                    <a:pt x="9818" y="11160"/>
                    <a:pt x="9818" y="11160"/>
                  </a:cubicBezTo>
                  <a:cubicBezTo>
                    <a:pt x="9818" y="10800"/>
                    <a:pt x="9818" y="10800"/>
                    <a:pt x="9818" y="10800"/>
                  </a:cubicBezTo>
                  <a:cubicBezTo>
                    <a:pt x="9818" y="10800"/>
                    <a:pt x="9818" y="10800"/>
                    <a:pt x="9818" y="10800"/>
                  </a:cubicBezTo>
                  <a:cubicBezTo>
                    <a:pt x="9818" y="10440"/>
                    <a:pt x="9818" y="10440"/>
                    <a:pt x="9818" y="10440"/>
                  </a:cubicBezTo>
                  <a:cubicBezTo>
                    <a:pt x="9818" y="10440"/>
                    <a:pt x="9818" y="10440"/>
                    <a:pt x="9818" y="10440"/>
                  </a:cubicBezTo>
                  <a:cubicBezTo>
                    <a:pt x="9818" y="10080"/>
                    <a:pt x="9818" y="10080"/>
                    <a:pt x="9818" y="10080"/>
                  </a:cubicBezTo>
                  <a:cubicBezTo>
                    <a:pt x="9818" y="10080"/>
                    <a:pt x="9818" y="10080"/>
                    <a:pt x="9818" y="10080"/>
                  </a:cubicBezTo>
                  <a:cubicBezTo>
                    <a:pt x="9327" y="9720"/>
                    <a:pt x="9327" y="9720"/>
                    <a:pt x="9327" y="9720"/>
                  </a:cubicBezTo>
                  <a:cubicBezTo>
                    <a:pt x="8345" y="9360"/>
                    <a:pt x="8345" y="9360"/>
                    <a:pt x="8345" y="9360"/>
                  </a:cubicBezTo>
                  <a:cubicBezTo>
                    <a:pt x="7855" y="9360"/>
                    <a:pt x="7855" y="9360"/>
                    <a:pt x="7855" y="9360"/>
                  </a:cubicBezTo>
                  <a:cubicBezTo>
                    <a:pt x="7364" y="9360"/>
                    <a:pt x="7364" y="9360"/>
                    <a:pt x="7364" y="9360"/>
                  </a:cubicBezTo>
                  <a:cubicBezTo>
                    <a:pt x="6873" y="9360"/>
                    <a:pt x="6873" y="9360"/>
                    <a:pt x="6873" y="9360"/>
                  </a:cubicBezTo>
                  <a:close/>
                  <a:moveTo>
                    <a:pt x="15709" y="8280"/>
                  </a:moveTo>
                  <a:cubicBezTo>
                    <a:pt x="15218" y="8640"/>
                    <a:pt x="15218" y="8640"/>
                    <a:pt x="15218" y="8640"/>
                  </a:cubicBezTo>
                  <a:cubicBezTo>
                    <a:pt x="15709" y="8640"/>
                    <a:pt x="15709" y="8640"/>
                    <a:pt x="15709" y="8640"/>
                  </a:cubicBezTo>
                  <a:cubicBezTo>
                    <a:pt x="15218" y="9000"/>
                    <a:pt x="15218" y="9000"/>
                    <a:pt x="15218" y="9000"/>
                  </a:cubicBezTo>
                  <a:cubicBezTo>
                    <a:pt x="15218" y="9000"/>
                    <a:pt x="15218" y="9000"/>
                    <a:pt x="15218" y="9000"/>
                  </a:cubicBezTo>
                  <a:cubicBezTo>
                    <a:pt x="15218" y="9360"/>
                    <a:pt x="15218" y="9360"/>
                    <a:pt x="15218" y="9360"/>
                  </a:cubicBezTo>
                  <a:cubicBezTo>
                    <a:pt x="16200" y="9000"/>
                    <a:pt x="16200" y="9000"/>
                    <a:pt x="16200" y="9000"/>
                  </a:cubicBezTo>
                  <a:cubicBezTo>
                    <a:pt x="16200" y="9000"/>
                    <a:pt x="16200" y="9000"/>
                    <a:pt x="16200" y="9000"/>
                  </a:cubicBezTo>
                  <a:cubicBezTo>
                    <a:pt x="15709" y="8640"/>
                    <a:pt x="15709" y="8640"/>
                    <a:pt x="15709" y="8640"/>
                  </a:cubicBezTo>
                  <a:cubicBezTo>
                    <a:pt x="15709" y="8280"/>
                    <a:pt x="15709" y="8280"/>
                    <a:pt x="15709" y="8280"/>
                  </a:cubicBezTo>
                  <a:close/>
                  <a:moveTo>
                    <a:pt x="10309" y="9360"/>
                  </a:moveTo>
                  <a:cubicBezTo>
                    <a:pt x="10800" y="9720"/>
                    <a:pt x="10800" y="9720"/>
                    <a:pt x="10800" y="9720"/>
                  </a:cubicBezTo>
                  <a:cubicBezTo>
                    <a:pt x="10800" y="9720"/>
                    <a:pt x="10800" y="9720"/>
                    <a:pt x="10800" y="9720"/>
                  </a:cubicBezTo>
                  <a:cubicBezTo>
                    <a:pt x="11291" y="9360"/>
                    <a:pt x="11291" y="9360"/>
                    <a:pt x="11291" y="9360"/>
                  </a:cubicBezTo>
                  <a:cubicBezTo>
                    <a:pt x="10800" y="9360"/>
                    <a:pt x="10800" y="9360"/>
                    <a:pt x="10800" y="9360"/>
                  </a:cubicBezTo>
                  <a:cubicBezTo>
                    <a:pt x="10309" y="9000"/>
                    <a:pt x="10309" y="9000"/>
                    <a:pt x="10309" y="9000"/>
                  </a:cubicBezTo>
                  <a:cubicBezTo>
                    <a:pt x="10309" y="9360"/>
                    <a:pt x="10309" y="9360"/>
                    <a:pt x="10309" y="9360"/>
                  </a:cubicBezTo>
                  <a:cubicBezTo>
                    <a:pt x="10309" y="9360"/>
                    <a:pt x="10309" y="9360"/>
                    <a:pt x="10309" y="9360"/>
                  </a:cubicBezTo>
                  <a:close/>
                  <a:moveTo>
                    <a:pt x="11291" y="10800"/>
                  </a:moveTo>
                  <a:cubicBezTo>
                    <a:pt x="10800" y="10800"/>
                    <a:pt x="10800" y="10800"/>
                    <a:pt x="10800" y="10800"/>
                  </a:cubicBezTo>
                  <a:cubicBezTo>
                    <a:pt x="10800" y="11160"/>
                    <a:pt x="10800" y="11160"/>
                    <a:pt x="10800" y="11160"/>
                  </a:cubicBezTo>
                  <a:cubicBezTo>
                    <a:pt x="10800" y="11520"/>
                    <a:pt x="10800" y="11520"/>
                    <a:pt x="10800" y="11520"/>
                  </a:cubicBezTo>
                  <a:cubicBezTo>
                    <a:pt x="11291" y="11520"/>
                    <a:pt x="11291" y="11520"/>
                    <a:pt x="11291" y="11520"/>
                  </a:cubicBezTo>
                  <a:cubicBezTo>
                    <a:pt x="11291" y="11160"/>
                    <a:pt x="11291" y="11160"/>
                    <a:pt x="11291" y="11160"/>
                  </a:cubicBezTo>
                  <a:cubicBezTo>
                    <a:pt x="11291" y="10800"/>
                    <a:pt x="11291" y="10800"/>
                    <a:pt x="11291" y="10800"/>
                  </a:cubicBezTo>
                  <a:cubicBezTo>
                    <a:pt x="11291" y="10440"/>
                    <a:pt x="11291" y="10440"/>
                    <a:pt x="11291" y="10440"/>
                  </a:cubicBezTo>
                  <a:cubicBezTo>
                    <a:pt x="11291" y="10800"/>
                    <a:pt x="11291" y="10800"/>
                    <a:pt x="11291" y="10800"/>
                  </a:cubicBezTo>
                  <a:close/>
                  <a:moveTo>
                    <a:pt x="12273" y="10800"/>
                  </a:moveTo>
                  <a:cubicBezTo>
                    <a:pt x="11782" y="10800"/>
                    <a:pt x="11782" y="10800"/>
                    <a:pt x="11782" y="10800"/>
                  </a:cubicBezTo>
                  <a:cubicBezTo>
                    <a:pt x="12273" y="11160"/>
                    <a:pt x="12273" y="11160"/>
                    <a:pt x="12273" y="11160"/>
                  </a:cubicBezTo>
                  <a:cubicBezTo>
                    <a:pt x="12273" y="11160"/>
                    <a:pt x="12273" y="11160"/>
                    <a:pt x="12273" y="11160"/>
                  </a:cubicBezTo>
                  <a:cubicBezTo>
                    <a:pt x="12764" y="10800"/>
                    <a:pt x="12764" y="10800"/>
                    <a:pt x="12764" y="10800"/>
                  </a:cubicBezTo>
                  <a:cubicBezTo>
                    <a:pt x="12273" y="10800"/>
                    <a:pt x="12273" y="10800"/>
                    <a:pt x="12273" y="10800"/>
                  </a:cubicBezTo>
                  <a:close/>
                  <a:moveTo>
                    <a:pt x="13745" y="10080"/>
                  </a:moveTo>
                  <a:cubicBezTo>
                    <a:pt x="13255" y="9720"/>
                    <a:pt x="13255" y="9720"/>
                    <a:pt x="13255" y="9720"/>
                  </a:cubicBezTo>
                  <a:cubicBezTo>
                    <a:pt x="12764" y="9720"/>
                    <a:pt x="12764" y="9720"/>
                    <a:pt x="12764" y="9720"/>
                  </a:cubicBezTo>
                  <a:cubicBezTo>
                    <a:pt x="12764" y="10080"/>
                    <a:pt x="12764" y="10080"/>
                    <a:pt x="12764" y="10080"/>
                  </a:cubicBezTo>
                  <a:cubicBezTo>
                    <a:pt x="13745" y="10440"/>
                    <a:pt x="13745" y="10440"/>
                    <a:pt x="13745" y="10440"/>
                  </a:cubicBezTo>
                  <a:cubicBezTo>
                    <a:pt x="13745" y="10440"/>
                    <a:pt x="13745" y="10440"/>
                    <a:pt x="13745" y="10440"/>
                  </a:cubicBezTo>
                  <a:cubicBezTo>
                    <a:pt x="13745" y="10080"/>
                    <a:pt x="13745" y="10080"/>
                    <a:pt x="13745" y="10080"/>
                  </a:cubicBezTo>
                  <a:close/>
                  <a:moveTo>
                    <a:pt x="14236" y="10800"/>
                  </a:moveTo>
                  <a:cubicBezTo>
                    <a:pt x="14727" y="10800"/>
                    <a:pt x="14727" y="10800"/>
                    <a:pt x="14727" y="10800"/>
                  </a:cubicBezTo>
                  <a:cubicBezTo>
                    <a:pt x="14727" y="11160"/>
                    <a:pt x="14727" y="11160"/>
                    <a:pt x="14727" y="11160"/>
                  </a:cubicBezTo>
                  <a:cubicBezTo>
                    <a:pt x="15218" y="11160"/>
                    <a:pt x="15218" y="11160"/>
                    <a:pt x="15218" y="11160"/>
                  </a:cubicBezTo>
                  <a:cubicBezTo>
                    <a:pt x="14727" y="10800"/>
                    <a:pt x="14727" y="10800"/>
                    <a:pt x="14727" y="10800"/>
                  </a:cubicBezTo>
                  <a:cubicBezTo>
                    <a:pt x="14236" y="10800"/>
                    <a:pt x="14236" y="10800"/>
                    <a:pt x="14236" y="10800"/>
                  </a:cubicBezTo>
                  <a:close/>
                  <a:moveTo>
                    <a:pt x="13745" y="11880"/>
                  </a:moveTo>
                  <a:cubicBezTo>
                    <a:pt x="14236" y="11520"/>
                    <a:pt x="14236" y="11520"/>
                    <a:pt x="14236" y="11520"/>
                  </a:cubicBezTo>
                  <a:cubicBezTo>
                    <a:pt x="14236" y="11160"/>
                    <a:pt x="14236" y="11160"/>
                    <a:pt x="14236" y="11160"/>
                  </a:cubicBezTo>
                  <a:cubicBezTo>
                    <a:pt x="14727" y="11880"/>
                    <a:pt x="14727" y="11880"/>
                    <a:pt x="14727" y="11880"/>
                  </a:cubicBezTo>
                  <a:cubicBezTo>
                    <a:pt x="15218" y="11880"/>
                    <a:pt x="15218" y="11880"/>
                    <a:pt x="15218" y="11880"/>
                  </a:cubicBezTo>
                  <a:cubicBezTo>
                    <a:pt x="15709" y="11880"/>
                    <a:pt x="15709" y="11880"/>
                    <a:pt x="15709" y="11880"/>
                  </a:cubicBezTo>
                  <a:cubicBezTo>
                    <a:pt x="15709" y="11520"/>
                    <a:pt x="15709" y="11520"/>
                    <a:pt x="15709" y="11520"/>
                  </a:cubicBezTo>
                  <a:cubicBezTo>
                    <a:pt x="15218" y="11520"/>
                    <a:pt x="15218" y="11520"/>
                    <a:pt x="15218" y="11520"/>
                  </a:cubicBezTo>
                  <a:cubicBezTo>
                    <a:pt x="14727" y="11160"/>
                    <a:pt x="14727" y="11160"/>
                    <a:pt x="14727" y="11160"/>
                  </a:cubicBezTo>
                  <a:cubicBezTo>
                    <a:pt x="14236" y="11160"/>
                    <a:pt x="14236" y="11160"/>
                    <a:pt x="14236" y="11160"/>
                  </a:cubicBezTo>
                  <a:cubicBezTo>
                    <a:pt x="14236" y="10800"/>
                    <a:pt x="14236" y="10800"/>
                    <a:pt x="14236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1160"/>
                    <a:pt x="13745" y="11160"/>
                    <a:pt x="13745" y="11160"/>
                  </a:cubicBezTo>
                  <a:cubicBezTo>
                    <a:pt x="13745" y="11160"/>
                    <a:pt x="13745" y="11160"/>
                    <a:pt x="13745" y="11160"/>
                  </a:cubicBezTo>
                  <a:cubicBezTo>
                    <a:pt x="13745" y="11520"/>
                    <a:pt x="13745" y="11520"/>
                    <a:pt x="13745" y="11520"/>
                  </a:cubicBezTo>
                  <a:cubicBezTo>
                    <a:pt x="13745" y="11520"/>
                    <a:pt x="13745" y="11520"/>
                    <a:pt x="13745" y="11520"/>
                  </a:cubicBezTo>
                  <a:cubicBezTo>
                    <a:pt x="13745" y="11880"/>
                    <a:pt x="13745" y="11880"/>
                    <a:pt x="13745" y="11880"/>
                  </a:cubicBezTo>
                  <a:close/>
                  <a:moveTo>
                    <a:pt x="11782" y="13680"/>
                  </a:moveTo>
                  <a:cubicBezTo>
                    <a:pt x="11291" y="14040"/>
                    <a:pt x="11291" y="14040"/>
                    <a:pt x="11291" y="14040"/>
                  </a:cubicBezTo>
                  <a:cubicBezTo>
                    <a:pt x="11291" y="14040"/>
                    <a:pt x="11291" y="14040"/>
                    <a:pt x="11291" y="14040"/>
                  </a:cubicBezTo>
                  <a:cubicBezTo>
                    <a:pt x="10800" y="13680"/>
                    <a:pt x="10800" y="13680"/>
                    <a:pt x="10800" y="13680"/>
                  </a:cubicBezTo>
                  <a:cubicBezTo>
                    <a:pt x="11291" y="13320"/>
                    <a:pt x="11291" y="13320"/>
                    <a:pt x="11291" y="13320"/>
                  </a:cubicBezTo>
                  <a:cubicBezTo>
                    <a:pt x="11291" y="12600"/>
                    <a:pt x="11291" y="12600"/>
                    <a:pt x="11291" y="1260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1291" y="11880"/>
                    <a:pt x="11291" y="11880"/>
                    <a:pt x="11291" y="11880"/>
                  </a:cubicBezTo>
                  <a:cubicBezTo>
                    <a:pt x="11782" y="11880"/>
                    <a:pt x="11782" y="11880"/>
                    <a:pt x="11782" y="11880"/>
                  </a:cubicBezTo>
                  <a:cubicBezTo>
                    <a:pt x="11782" y="12240"/>
                    <a:pt x="11782" y="12240"/>
                    <a:pt x="11782" y="12240"/>
                  </a:cubicBezTo>
                  <a:cubicBezTo>
                    <a:pt x="11782" y="12240"/>
                    <a:pt x="11782" y="12240"/>
                    <a:pt x="11782" y="12240"/>
                  </a:cubicBezTo>
                  <a:cubicBezTo>
                    <a:pt x="12273" y="12240"/>
                    <a:pt x="12273" y="12240"/>
                    <a:pt x="12273" y="12240"/>
                  </a:cubicBezTo>
                  <a:cubicBezTo>
                    <a:pt x="12273" y="12240"/>
                    <a:pt x="12273" y="12240"/>
                    <a:pt x="12273" y="12240"/>
                  </a:cubicBezTo>
                  <a:cubicBezTo>
                    <a:pt x="12764" y="12240"/>
                    <a:pt x="12764" y="12240"/>
                    <a:pt x="12764" y="12240"/>
                  </a:cubicBezTo>
                  <a:cubicBezTo>
                    <a:pt x="13255" y="12600"/>
                    <a:pt x="13255" y="12600"/>
                    <a:pt x="13255" y="12600"/>
                  </a:cubicBezTo>
                  <a:cubicBezTo>
                    <a:pt x="13255" y="12240"/>
                    <a:pt x="13255" y="12240"/>
                    <a:pt x="13255" y="12240"/>
                  </a:cubicBezTo>
                  <a:cubicBezTo>
                    <a:pt x="13745" y="12240"/>
                    <a:pt x="13745" y="12240"/>
                    <a:pt x="13745" y="12240"/>
                  </a:cubicBezTo>
                  <a:cubicBezTo>
                    <a:pt x="13745" y="12240"/>
                    <a:pt x="13745" y="12240"/>
                    <a:pt x="13745" y="12240"/>
                  </a:cubicBezTo>
                  <a:cubicBezTo>
                    <a:pt x="13745" y="12600"/>
                    <a:pt x="13745" y="12600"/>
                    <a:pt x="13745" y="12600"/>
                  </a:cubicBezTo>
                  <a:cubicBezTo>
                    <a:pt x="13745" y="12600"/>
                    <a:pt x="13745" y="12600"/>
                    <a:pt x="13745" y="12600"/>
                  </a:cubicBezTo>
                  <a:cubicBezTo>
                    <a:pt x="13255" y="12960"/>
                    <a:pt x="13255" y="12960"/>
                    <a:pt x="13255" y="12960"/>
                  </a:cubicBezTo>
                  <a:cubicBezTo>
                    <a:pt x="12764" y="13320"/>
                    <a:pt x="12764" y="13320"/>
                    <a:pt x="12764" y="13320"/>
                  </a:cubicBezTo>
                  <a:cubicBezTo>
                    <a:pt x="12764" y="13680"/>
                    <a:pt x="12764" y="13680"/>
                    <a:pt x="12764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1782" y="13680"/>
                    <a:pt x="11782" y="13680"/>
                    <a:pt x="11782" y="13680"/>
                  </a:cubicBezTo>
                  <a:close/>
                  <a:moveTo>
                    <a:pt x="12764" y="13680"/>
                  </a:move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4040"/>
                    <a:pt x="12273" y="14040"/>
                    <a:pt x="12273" y="14040"/>
                  </a:cubicBezTo>
                  <a:cubicBezTo>
                    <a:pt x="12273" y="14040"/>
                    <a:pt x="12273" y="14040"/>
                    <a:pt x="12273" y="14040"/>
                  </a:cubicBezTo>
                  <a:cubicBezTo>
                    <a:pt x="12764" y="14040"/>
                    <a:pt x="12764" y="14040"/>
                    <a:pt x="12764" y="14040"/>
                  </a:cubicBezTo>
                  <a:cubicBezTo>
                    <a:pt x="12764" y="13680"/>
                    <a:pt x="12764" y="13680"/>
                    <a:pt x="12764" y="13680"/>
                  </a:cubicBezTo>
                  <a:cubicBezTo>
                    <a:pt x="12764" y="13680"/>
                    <a:pt x="12764" y="13680"/>
                    <a:pt x="12764" y="13680"/>
                  </a:cubicBezTo>
                  <a:close/>
                  <a:moveTo>
                    <a:pt x="16200" y="13680"/>
                  </a:moveTo>
                  <a:cubicBezTo>
                    <a:pt x="16200" y="13680"/>
                    <a:pt x="16200" y="13680"/>
                    <a:pt x="16200" y="13680"/>
                  </a:cubicBezTo>
                  <a:cubicBezTo>
                    <a:pt x="16200" y="13680"/>
                    <a:pt x="16200" y="13680"/>
                    <a:pt x="16200" y="13680"/>
                  </a:cubicBezTo>
                  <a:cubicBezTo>
                    <a:pt x="16200" y="13680"/>
                    <a:pt x="16200" y="13680"/>
                    <a:pt x="16200" y="13680"/>
                  </a:cubicBezTo>
                  <a:close/>
                  <a:moveTo>
                    <a:pt x="14236" y="15480"/>
                  </a:moveTo>
                  <a:cubicBezTo>
                    <a:pt x="14727" y="15120"/>
                    <a:pt x="14727" y="15120"/>
                    <a:pt x="14727" y="15120"/>
                  </a:cubicBezTo>
                  <a:cubicBezTo>
                    <a:pt x="14727" y="14760"/>
                    <a:pt x="14727" y="14760"/>
                    <a:pt x="14727" y="14760"/>
                  </a:cubicBezTo>
                  <a:cubicBezTo>
                    <a:pt x="15709" y="14040"/>
                    <a:pt x="15709" y="14040"/>
                    <a:pt x="15709" y="14040"/>
                  </a:cubicBezTo>
                  <a:cubicBezTo>
                    <a:pt x="15709" y="14040"/>
                    <a:pt x="15709" y="14040"/>
                    <a:pt x="15709" y="14040"/>
                  </a:cubicBezTo>
                  <a:cubicBezTo>
                    <a:pt x="15709" y="13680"/>
                    <a:pt x="15709" y="13680"/>
                    <a:pt x="15709" y="13680"/>
                  </a:cubicBezTo>
                  <a:cubicBezTo>
                    <a:pt x="15709" y="13320"/>
                    <a:pt x="15709" y="13320"/>
                    <a:pt x="15709" y="13320"/>
                  </a:cubicBezTo>
                  <a:cubicBezTo>
                    <a:pt x="15709" y="12960"/>
                    <a:pt x="15709" y="12960"/>
                    <a:pt x="15709" y="12960"/>
                  </a:cubicBezTo>
                  <a:cubicBezTo>
                    <a:pt x="15218" y="12960"/>
                    <a:pt x="15218" y="12960"/>
                    <a:pt x="15218" y="12960"/>
                  </a:cubicBezTo>
                  <a:cubicBezTo>
                    <a:pt x="15218" y="13680"/>
                    <a:pt x="15218" y="13680"/>
                    <a:pt x="15218" y="13680"/>
                  </a:cubicBezTo>
                  <a:cubicBezTo>
                    <a:pt x="14727" y="14040"/>
                    <a:pt x="14727" y="14040"/>
                    <a:pt x="14727" y="14040"/>
                  </a:cubicBezTo>
                  <a:cubicBezTo>
                    <a:pt x="14727" y="14400"/>
                    <a:pt x="14727" y="14400"/>
                    <a:pt x="14727" y="14400"/>
                  </a:cubicBezTo>
                  <a:cubicBezTo>
                    <a:pt x="14727" y="14760"/>
                    <a:pt x="14727" y="14760"/>
                    <a:pt x="14727" y="14760"/>
                  </a:cubicBezTo>
                  <a:cubicBezTo>
                    <a:pt x="14236" y="15120"/>
                    <a:pt x="14236" y="15120"/>
                    <a:pt x="14236" y="15120"/>
                  </a:cubicBezTo>
                  <a:cubicBezTo>
                    <a:pt x="14236" y="15120"/>
                    <a:pt x="14236" y="15120"/>
                    <a:pt x="14236" y="15120"/>
                  </a:cubicBezTo>
                  <a:cubicBezTo>
                    <a:pt x="14236" y="15480"/>
                    <a:pt x="14236" y="15480"/>
                    <a:pt x="14236" y="15480"/>
                  </a:cubicBezTo>
                  <a:close/>
                  <a:moveTo>
                    <a:pt x="13745" y="15480"/>
                  </a:moveTo>
                  <a:cubicBezTo>
                    <a:pt x="13745" y="14760"/>
                    <a:pt x="13745" y="14760"/>
                    <a:pt x="13745" y="14760"/>
                  </a:cubicBezTo>
                  <a:cubicBezTo>
                    <a:pt x="14236" y="14040"/>
                    <a:pt x="14236" y="14040"/>
                    <a:pt x="14236" y="14040"/>
                  </a:cubicBezTo>
                  <a:cubicBezTo>
                    <a:pt x="14727" y="13680"/>
                    <a:pt x="14727" y="13680"/>
                    <a:pt x="14727" y="13680"/>
                  </a:cubicBezTo>
                  <a:cubicBezTo>
                    <a:pt x="14727" y="13320"/>
                    <a:pt x="14727" y="13320"/>
                    <a:pt x="14727" y="13320"/>
                  </a:cubicBezTo>
                  <a:cubicBezTo>
                    <a:pt x="14236" y="13320"/>
                    <a:pt x="14236" y="13320"/>
                    <a:pt x="14236" y="13320"/>
                  </a:cubicBezTo>
                  <a:cubicBezTo>
                    <a:pt x="14236" y="13320"/>
                    <a:pt x="14236" y="13320"/>
                    <a:pt x="14236" y="13320"/>
                  </a:cubicBezTo>
                  <a:cubicBezTo>
                    <a:pt x="13745" y="13320"/>
                    <a:pt x="13745" y="13320"/>
                    <a:pt x="13745" y="13320"/>
                  </a:cubicBezTo>
                  <a:cubicBezTo>
                    <a:pt x="13255" y="13320"/>
                    <a:pt x="13255" y="13320"/>
                    <a:pt x="13255" y="13320"/>
                  </a:cubicBezTo>
                  <a:cubicBezTo>
                    <a:pt x="13255" y="13680"/>
                    <a:pt x="13255" y="13680"/>
                    <a:pt x="13255" y="13680"/>
                  </a:cubicBezTo>
                  <a:cubicBezTo>
                    <a:pt x="13255" y="14040"/>
                    <a:pt x="13255" y="14040"/>
                    <a:pt x="13255" y="14040"/>
                  </a:cubicBezTo>
                  <a:cubicBezTo>
                    <a:pt x="13255" y="14400"/>
                    <a:pt x="13255" y="14400"/>
                    <a:pt x="13255" y="14400"/>
                  </a:cubicBezTo>
                  <a:cubicBezTo>
                    <a:pt x="12764" y="14760"/>
                    <a:pt x="12764" y="14760"/>
                    <a:pt x="12764" y="14760"/>
                  </a:cubicBezTo>
                  <a:cubicBezTo>
                    <a:pt x="12273" y="14760"/>
                    <a:pt x="12273" y="14760"/>
                    <a:pt x="12273" y="14760"/>
                  </a:cubicBezTo>
                  <a:cubicBezTo>
                    <a:pt x="12273" y="15120"/>
                    <a:pt x="12273" y="15120"/>
                    <a:pt x="12273" y="15120"/>
                  </a:cubicBezTo>
                  <a:cubicBezTo>
                    <a:pt x="12273" y="15480"/>
                    <a:pt x="12273" y="15480"/>
                    <a:pt x="12273" y="15480"/>
                  </a:cubicBezTo>
                  <a:cubicBezTo>
                    <a:pt x="12764" y="15480"/>
                    <a:pt x="12764" y="15480"/>
                    <a:pt x="12764" y="15480"/>
                  </a:cubicBezTo>
                  <a:cubicBezTo>
                    <a:pt x="13255" y="15840"/>
                    <a:pt x="13255" y="15840"/>
                    <a:pt x="13255" y="15840"/>
                  </a:cubicBezTo>
                  <a:cubicBezTo>
                    <a:pt x="13255" y="15840"/>
                    <a:pt x="13255" y="15840"/>
                    <a:pt x="13255" y="15840"/>
                  </a:cubicBezTo>
                  <a:cubicBezTo>
                    <a:pt x="13255" y="16200"/>
                    <a:pt x="13255" y="16200"/>
                    <a:pt x="13255" y="16200"/>
                  </a:cubicBezTo>
                  <a:cubicBezTo>
                    <a:pt x="13745" y="16200"/>
                    <a:pt x="13745" y="16200"/>
                    <a:pt x="13745" y="16200"/>
                  </a:cubicBezTo>
                  <a:cubicBezTo>
                    <a:pt x="14236" y="15840"/>
                    <a:pt x="14236" y="15840"/>
                    <a:pt x="14236" y="15840"/>
                  </a:cubicBezTo>
                  <a:cubicBezTo>
                    <a:pt x="14236" y="15840"/>
                    <a:pt x="14236" y="15840"/>
                    <a:pt x="14236" y="15840"/>
                  </a:cubicBezTo>
                  <a:cubicBezTo>
                    <a:pt x="13745" y="15480"/>
                    <a:pt x="13745" y="15480"/>
                    <a:pt x="13745" y="15480"/>
                  </a:cubicBezTo>
                  <a:close/>
                  <a:moveTo>
                    <a:pt x="15218" y="15840"/>
                  </a:moveTo>
                  <a:cubicBezTo>
                    <a:pt x="15218" y="15840"/>
                    <a:pt x="15218" y="15840"/>
                    <a:pt x="15218" y="15840"/>
                  </a:cubicBezTo>
                  <a:cubicBezTo>
                    <a:pt x="15218" y="16200"/>
                    <a:pt x="15218" y="16200"/>
                    <a:pt x="15218" y="16200"/>
                  </a:cubicBezTo>
                  <a:cubicBezTo>
                    <a:pt x="14727" y="16200"/>
                    <a:pt x="14727" y="16200"/>
                    <a:pt x="14727" y="16200"/>
                  </a:cubicBezTo>
                  <a:cubicBezTo>
                    <a:pt x="14727" y="16200"/>
                    <a:pt x="14727" y="16200"/>
                    <a:pt x="14727" y="16200"/>
                  </a:cubicBezTo>
                  <a:cubicBezTo>
                    <a:pt x="14727" y="15840"/>
                    <a:pt x="14727" y="15840"/>
                    <a:pt x="14727" y="15840"/>
                  </a:cubicBezTo>
                  <a:cubicBezTo>
                    <a:pt x="15218" y="15840"/>
                    <a:pt x="15218" y="15840"/>
                    <a:pt x="15218" y="15840"/>
                  </a:cubicBezTo>
                  <a:close/>
                  <a:moveTo>
                    <a:pt x="16200" y="14400"/>
                  </a:moveTo>
                  <a:cubicBezTo>
                    <a:pt x="16691" y="14400"/>
                    <a:pt x="16691" y="14400"/>
                    <a:pt x="16691" y="14400"/>
                  </a:cubicBezTo>
                  <a:cubicBezTo>
                    <a:pt x="16691" y="14760"/>
                    <a:pt x="16691" y="14760"/>
                    <a:pt x="16691" y="14760"/>
                  </a:cubicBezTo>
                  <a:cubicBezTo>
                    <a:pt x="16691" y="15120"/>
                    <a:pt x="16691" y="15120"/>
                    <a:pt x="16691" y="15120"/>
                  </a:cubicBezTo>
                  <a:cubicBezTo>
                    <a:pt x="16691" y="15120"/>
                    <a:pt x="16691" y="15120"/>
                    <a:pt x="16691" y="15120"/>
                  </a:cubicBezTo>
                  <a:cubicBezTo>
                    <a:pt x="16200" y="15480"/>
                    <a:pt x="16200" y="15480"/>
                    <a:pt x="16200" y="15480"/>
                  </a:cubicBezTo>
                  <a:cubicBezTo>
                    <a:pt x="15709" y="15480"/>
                    <a:pt x="15709" y="15480"/>
                    <a:pt x="15709" y="15480"/>
                  </a:cubicBezTo>
                  <a:cubicBezTo>
                    <a:pt x="15709" y="15120"/>
                    <a:pt x="15709" y="15120"/>
                    <a:pt x="15709" y="15120"/>
                  </a:cubicBezTo>
                  <a:cubicBezTo>
                    <a:pt x="15218" y="15120"/>
                    <a:pt x="15218" y="15120"/>
                    <a:pt x="15218" y="15120"/>
                  </a:cubicBezTo>
                  <a:cubicBezTo>
                    <a:pt x="15709" y="14760"/>
                    <a:pt x="15709" y="14760"/>
                    <a:pt x="15709" y="14760"/>
                  </a:cubicBezTo>
                  <a:cubicBezTo>
                    <a:pt x="16200" y="14400"/>
                    <a:pt x="16200" y="14400"/>
                    <a:pt x="16200" y="14400"/>
                  </a:cubicBezTo>
                  <a:close/>
                  <a:moveTo>
                    <a:pt x="18164" y="14400"/>
                  </a:moveTo>
                  <a:cubicBezTo>
                    <a:pt x="18655" y="14760"/>
                    <a:pt x="18655" y="14760"/>
                    <a:pt x="18655" y="14760"/>
                  </a:cubicBezTo>
                  <a:cubicBezTo>
                    <a:pt x="18655" y="15120"/>
                    <a:pt x="18655" y="15120"/>
                    <a:pt x="18655" y="15120"/>
                  </a:cubicBezTo>
                  <a:cubicBezTo>
                    <a:pt x="18164" y="14760"/>
                    <a:pt x="18164" y="14760"/>
                    <a:pt x="18164" y="14760"/>
                  </a:cubicBezTo>
                  <a:cubicBezTo>
                    <a:pt x="18164" y="14400"/>
                    <a:pt x="18164" y="14400"/>
                    <a:pt x="18164" y="14400"/>
                  </a:cubicBezTo>
                  <a:close/>
                  <a:moveTo>
                    <a:pt x="17182" y="15840"/>
                  </a:moveTo>
                  <a:cubicBezTo>
                    <a:pt x="17673" y="15840"/>
                    <a:pt x="17673" y="15840"/>
                    <a:pt x="17673" y="15840"/>
                  </a:cubicBezTo>
                  <a:cubicBezTo>
                    <a:pt x="17673" y="16200"/>
                    <a:pt x="17673" y="16200"/>
                    <a:pt x="17673" y="16200"/>
                  </a:cubicBezTo>
                  <a:cubicBezTo>
                    <a:pt x="17182" y="15840"/>
                    <a:pt x="17182" y="15840"/>
                    <a:pt x="17182" y="15840"/>
                  </a:cubicBezTo>
                  <a:cubicBezTo>
                    <a:pt x="17182" y="15840"/>
                    <a:pt x="17182" y="15840"/>
                    <a:pt x="17182" y="15840"/>
                  </a:cubicBezTo>
                  <a:cubicBezTo>
                    <a:pt x="17182" y="15840"/>
                    <a:pt x="17182" y="15840"/>
                    <a:pt x="17182" y="15840"/>
                  </a:cubicBezTo>
                  <a:close/>
                  <a:moveTo>
                    <a:pt x="16691" y="12240"/>
                  </a:moveTo>
                  <a:cubicBezTo>
                    <a:pt x="16691" y="12600"/>
                    <a:pt x="16691" y="12600"/>
                    <a:pt x="16691" y="12600"/>
                  </a:cubicBezTo>
                  <a:cubicBezTo>
                    <a:pt x="16200" y="12600"/>
                    <a:pt x="16200" y="12600"/>
                    <a:pt x="16200" y="12600"/>
                  </a:cubicBezTo>
                  <a:cubicBezTo>
                    <a:pt x="16200" y="12240"/>
                    <a:pt x="16200" y="12240"/>
                    <a:pt x="16200" y="12240"/>
                  </a:cubicBezTo>
                  <a:cubicBezTo>
                    <a:pt x="16200" y="12240"/>
                    <a:pt x="16200" y="12240"/>
                    <a:pt x="16200" y="12240"/>
                  </a:cubicBezTo>
                  <a:cubicBezTo>
                    <a:pt x="16691" y="12240"/>
                    <a:pt x="16691" y="12240"/>
                    <a:pt x="16691" y="12240"/>
                  </a:cubicBezTo>
                  <a:close/>
                  <a:moveTo>
                    <a:pt x="17673" y="12600"/>
                  </a:moveTo>
                  <a:cubicBezTo>
                    <a:pt x="18164" y="12960"/>
                    <a:pt x="18164" y="12960"/>
                    <a:pt x="18164" y="12960"/>
                  </a:cubicBezTo>
                  <a:cubicBezTo>
                    <a:pt x="18164" y="12960"/>
                    <a:pt x="18164" y="12960"/>
                    <a:pt x="18164" y="12960"/>
                  </a:cubicBezTo>
                  <a:cubicBezTo>
                    <a:pt x="18655" y="12960"/>
                    <a:pt x="18655" y="12960"/>
                    <a:pt x="1865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600"/>
                    <a:pt x="19145" y="12600"/>
                    <a:pt x="19145" y="12600"/>
                  </a:cubicBezTo>
                  <a:cubicBezTo>
                    <a:pt x="18655" y="12600"/>
                    <a:pt x="18655" y="12600"/>
                    <a:pt x="18655" y="12600"/>
                  </a:cubicBezTo>
                  <a:cubicBezTo>
                    <a:pt x="18655" y="12240"/>
                    <a:pt x="18655" y="12240"/>
                    <a:pt x="18655" y="12240"/>
                  </a:cubicBezTo>
                  <a:cubicBezTo>
                    <a:pt x="18655" y="11520"/>
                    <a:pt x="18655" y="11520"/>
                    <a:pt x="18655" y="11520"/>
                  </a:cubicBezTo>
                  <a:cubicBezTo>
                    <a:pt x="18655" y="11520"/>
                    <a:pt x="18655" y="11520"/>
                    <a:pt x="18655" y="11520"/>
                  </a:cubicBezTo>
                  <a:cubicBezTo>
                    <a:pt x="18655" y="11160"/>
                    <a:pt x="18655" y="11160"/>
                    <a:pt x="18655" y="11160"/>
                  </a:cubicBezTo>
                  <a:cubicBezTo>
                    <a:pt x="18164" y="10800"/>
                    <a:pt x="18164" y="10800"/>
                    <a:pt x="18164" y="10800"/>
                  </a:cubicBezTo>
                  <a:cubicBezTo>
                    <a:pt x="18164" y="10800"/>
                    <a:pt x="18164" y="10800"/>
                    <a:pt x="18164" y="10800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6691" y="10800"/>
                    <a:pt x="16691" y="10800"/>
                    <a:pt x="16691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1520"/>
                    <a:pt x="16200" y="11520"/>
                    <a:pt x="16200" y="11520"/>
                  </a:cubicBezTo>
                  <a:cubicBezTo>
                    <a:pt x="17182" y="11520"/>
                    <a:pt x="17182" y="11520"/>
                    <a:pt x="17182" y="1152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182" y="12600"/>
                    <a:pt x="17182" y="12600"/>
                    <a:pt x="17182" y="12600"/>
                  </a:cubicBezTo>
                  <a:cubicBezTo>
                    <a:pt x="17182" y="12600"/>
                    <a:pt x="17182" y="12600"/>
                    <a:pt x="17182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lose/>
                  <a:moveTo>
                    <a:pt x="17182" y="12600"/>
                  </a:moveTo>
                  <a:cubicBezTo>
                    <a:pt x="17182" y="12960"/>
                    <a:pt x="17182" y="12960"/>
                    <a:pt x="17182" y="12960"/>
                  </a:cubicBezTo>
                  <a:cubicBezTo>
                    <a:pt x="16691" y="12600"/>
                    <a:pt x="16691" y="12600"/>
                    <a:pt x="16691" y="12600"/>
                  </a:cubicBezTo>
                  <a:cubicBezTo>
                    <a:pt x="16200" y="12600"/>
                    <a:pt x="16200" y="12600"/>
                    <a:pt x="16200" y="12600"/>
                  </a:cubicBezTo>
                  <a:cubicBezTo>
                    <a:pt x="16200" y="12960"/>
                    <a:pt x="16200" y="12960"/>
                    <a:pt x="16200" y="12960"/>
                  </a:cubicBezTo>
                  <a:cubicBezTo>
                    <a:pt x="16200" y="13320"/>
                    <a:pt x="16200" y="13320"/>
                    <a:pt x="16200" y="13320"/>
                  </a:cubicBezTo>
                  <a:cubicBezTo>
                    <a:pt x="16691" y="13320"/>
                    <a:pt x="16691" y="13320"/>
                    <a:pt x="16691" y="13320"/>
                  </a:cubicBezTo>
                  <a:cubicBezTo>
                    <a:pt x="16691" y="13320"/>
                    <a:pt x="16691" y="13320"/>
                    <a:pt x="16691" y="13320"/>
                  </a:cubicBezTo>
                  <a:cubicBezTo>
                    <a:pt x="17182" y="13320"/>
                    <a:pt x="17182" y="13320"/>
                    <a:pt x="17182" y="13320"/>
                  </a:cubicBezTo>
                  <a:cubicBezTo>
                    <a:pt x="17182" y="13680"/>
                    <a:pt x="17182" y="13680"/>
                    <a:pt x="17182" y="13680"/>
                  </a:cubicBezTo>
                  <a:cubicBezTo>
                    <a:pt x="17182" y="14040"/>
                    <a:pt x="17182" y="14040"/>
                    <a:pt x="17182" y="14040"/>
                  </a:cubicBezTo>
                  <a:cubicBezTo>
                    <a:pt x="17182" y="14400"/>
                    <a:pt x="17182" y="14400"/>
                    <a:pt x="17182" y="14400"/>
                  </a:cubicBezTo>
                  <a:cubicBezTo>
                    <a:pt x="17673" y="14760"/>
                    <a:pt x="17673" y="14760"/>
                    <a:pt x="17673" y="14760"/>
                  </a:cubicBezTo>
                  <a:cubicBezTo>
                    <a:pt x="17673" y="14400"/>
                    <a:pt x="17673" y="14400"/>
                    <a:pt x="17673" y="14400"/>
                  </a:cubicBezTo>
                  <a:cubicBezTo>
                    <a:pt x="18164" y="14400"/>
                    <a:pt x="18164" y="14400"/>
                    <a:pt x="18164" y="14400"/>
                  </a:cubicBezTo>
                  <a:cubicBezTo>
                    <a:pt x="18655" y="14400"/>
                    <a:pt x="18655" y="14400"/>
                    <a:pt x="18655" y="14400"/>
                  </a:cubicBezTo>
                  <a:cubicBezTo>
                    <a:pt x="18655" y="14040"/>
                    <a:pt x="18655" y="14040"/>
                    <a:pt x="18655" y="14040"/>
                  </a:cubicBezTo>
                  <a:cubicBezTo>
                    <a:pt x="18164" y="13680"/>
                    <a:pt x="18164" y="13680"/>
                    <a:pt x="18164" y="13680"/>
                  </a:cubicBezTo>
                  <a:cubicBezTo>
                    <a:pt x="17673" y="13680"/>
                    <a:pt x="17673" y="13680"/>
                    <a:pt x="17673" y="13680"/>
                  </a:cubicBezTo>
                  <a:cubicBezTo>
                    <a:pt x="17673" y="13320"/>
                    <a:pt x="17673" y="13320"/>
                    <a:pt x="17673" y="13320"/>
                  </a:cubicBezTo>
                  <a:cubicBezTo>
                    <a:pt x="17673" y="12960"/>
                    <a:pt x="17673" y="12960"/>
                    <a:pt x="17673" y="12960"/>
                  </a:cubicBezTo>
                  <a:cubicBezTo>
                    <a:pt x="17182" y="12600"/>
                    <a:pt x="17182" y="12600"/>
                    <a:pt x="17182" y="12600"/>
                  </a:cubicBezTo>
                  <a:close/>
                  <a:moveTo>
                    <a:pt x="19636" y="13320"/>
                  </a:move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lose/>
                  <a:moveTo>
                    <a:pt x="19636" y="13680"/>
                  </a:moveTo>
                  <a:cubicBezTo>
                    <a:pt x="19145" y="13680"/>
                    <a:pt x="19145" y="13680"/>
                    <a:pt x="19145" y="13680"/>
                  </a:cubicBezTo>
                  <a:cubicBezTo>
                    <a:pt x="19145" y="13680"/>
                    <a:pt x="19145" y="13680"/>
                    <a:pt x="19145" y="13680"/>
                  </a:cubicBezTo>
                  <a:cubicBezTo>
                    <a:pt x="19636" y="13680"/>
                    <a:pt x="19636" y="13680"/>
                    <a:pt x="19636" y="13680"/>
                  </a:cubicBezTo>
                  <a:cubicBezTo>
                    <a:pt x="19636" y="13680"/>
                    <a:pt x="19636" y="13680"/>
                    <a:pt x="19636" y="13680"/>
                  </a:cubicBezTo>
                  <a:close/>
                  <a:moveTo>
                    <a:pt x="19636" y="15120"/>
                  </a:moveTo>
                  <a:cubicBezTo>
                    <a:pt x="19636" y="14760"/>
                    <a:pt x="19636" y="14760"/>
                    <a:pt x="19636" y="1476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636" y="14040"/>
                    <a:pt x="19636" y="14040"/>
                    <a:pt x="19636" y="14040"/>
                  </a:cubicBezTo>
                  <a:cubicBezTo>
                    <a:pt x="19145" y="14040"/>
                    <a:pt x="19145" y="14040"/>
                    <a:pt x="19145" y="14040"/>
                  </a:cubicBezTo>
                  <a:cubicBezTo>
                    <a:pt x="19145" y="14040"/>
                    <a:pt x="19145" y="14040"/>
                    <a:pt x="19145" y="1404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145" y="14760"/>
                    <a:pt x="19145" y="14760"/>
                    <a:pt x="19145" y="14760"/>
                  </a:cubicBezTo>
                  <a:cubicBezTo>
                    <a:pt x="19145" y="14760"/>
                    <a:pt x="19145" y="14760"/>
                    <a:pt x="19145" y="1476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636" y="15120"/>
                    <a:pt x="19636" y="15120"/>
                    <a:pt x="19636" y="15120"/>
                  </a:cubicBezTo>
                  <a:close/>
                  <a:moveTo>
                    <a:pt x="20127" y="15120"/>
                  </a:moveTo>
                  <a:cubicBezTo>
                    <a:pt x="20127" y="15480"/>
                    <a:pt x="20127" y="15480"/>
                    <a:pt x="20127" y="15480"/>
                  </a:cubicBezTo>
                  <a:cubicBezTo>
                    <a:pt x="20127" y="15480"/>
                    <a:pt x="20127" y="15480"/>
                    <a:pt x="20127" y="1548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127" y="15120"/>
                    <a:pt x="20127" y="15120"/>
                    <a:pt x="20127" y="15120"/>
                  </a:cubicBezTo>
                  <a:close/>
                  <a:moveTo>
                    <a:pt x="20127" y="14400"/>
                  </a:moveTo>
                  <a:cubicBezTo>
                    <a:pt x="20127" y="14760"/>
                    <a:pt x="20127" y="14760"/>
                    <a:pt x="20127" y="1476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618" y="15120"/>
                    <a:pt x="20618" y="15120"/>
                    <a:pt x="20618" y="15120"/>
                  </a:cubicBezTo>
                  <a:cubicBezTo>
                    <a:pt x="20618" y="14760"/>
                    <a:pt x="20618" y="14760"/>
                    <a:pt x="20618" y="14760"/>
                  </a:cubicBezTo>
                  <a:cubicBezTo>
                    <a:pt x="20127" y="14400"/>
                    <a:pt x="20127" y="14400"/>
                    <a:pt x="20127" y="14400"/>
                  </a:cubicBezTo>
                  <a:close/>
                  <a:moveTo>
                    <a:pt x="11782" y="19440"/>
                  </a:moveTo>
                  <a:cubicBezTo>
                    <a:pt x="11291" y="19080"/>
                    <a:pt x="11291" y="19080"/>
                    <a:pt x="11291" y="19080"/>
                  </a:cubicBezTo>
                  <a:cubicBezTo>
                    <a:pt x="11782" y="18720"/>
                    <a:pt x="11782" y="18720"/>
                    <a:pt x="11782" y="18720"/>
                  </a:cubicBezTo>
                  <a:cubicBezTo>
                    <a:pt x="11782" y="18360"/>
                    <a:pt x="11782" y="18360"/>
                    <a:pt x="11782" y="18360"/>
                  </a:cubicBezTo>
                  <a:cubicBezTo>
                    <a:pt x="11782" y="18360"/>
                    <a:pt x="11782" y="18360"/>
                    <a:pt x="11782" y="18360"/>
                  </a:cubicBezTo>
                  <a:cubicBezTo>
                    <a:pt x="12273" y="18000"/>
                    <a:pt x="12273" y="18000"/>
                    <a:pt x="12273" y="18000"/>
                  </a:cubicBezTo>
                  <a:cubicBezTo>
                    <a:pt x="12273" y="18000"/>
                    <a:pt x="12273" y="18000"/>
                    <a:pt x="12273" y="18000"/>
                  </a:cubicBezTo>
                  <a:cubicBezTo>
                    <a:pt x="12764" y="17640"/>
                    <a:pt x="12764" y="17640"/>
                    <a:pt x="12764" y="17640"/>
                  </a:cubicBezTo>
                  <a:cubicBezTo>
                    <a:pt x="13255" y="17640"/>
                    <a:pt x="13255" y="17640"/>
                    <a:pt x="13255" y="17640"/>
                  </a:cubicBezTo>
                  <a:cubicBezTo>
                    <a:pt x="13745" y="17640"/>
                    <a:pt x="13745" y="17640"/>
                    <a:pt x="13745" y="17640"/>
                  </a:cubicBezTo>
                  <a:cubicBezTo>
                    <a:pt x="13745" y="17280"/>
                    <a:pt x="13745" y="17280"/>
                    <a:pt x="13745" y="17280"/>
                  </a:cubicBezTo>
                  <a:cubicBezTo>
                    <a:pt x="13745" y="17280"/>
                    <a:pt x="13745" y="17280"/>
                    <a:pt x="13745" y="17280"/>
                  </a:cubicBezTo>
                  <a:cubicBezTo>
                    <a:pt x="14236" y="16920"/>
                    <a:pt x="14236" y="16920"/>
                    <a:pt x="14236" y="16920"/>
                  </a:cubicBezTo>
                  <a:cubicBezTo>
                    <a:pt x="14727" y="16560"/>
                    <a:pt x="14727" y="16560"/>
                    <a:pt x="14727" y="16560"/>
                  </a:cubicBezTo>
                  <a:cubicBezTo>
                    <a:pt x="14727" y="16560"/>
                    <a:pt x="14727" y="16560"/>
                    <a:pt x="14727" y="16560"/>
                  </a:cubicBezTo>
                  <a:cubicBezTo>
                    <a:pt x="15709" y="16920"/>
                    <a:pt x="15709" y="16920"/>
                    <a:pt x="15709" y="16920"/>
                  </a:cubicBezTo>
                  <a:cubicBezTo>
                    <a:pt x="15709" y="17640"/>
                    <a:pt x="15709" y="17640"/>
                    <a:pt x="15709" y="17640"/>
                  </a:cubicBezTo>
                  <a:cubicBezTo>
                    <a:pt x="15218" y="18000"/>
                    <a:pt x="15218" y="18000"/>
                    <a:pt x="15218" y="18000"/>
                  </a:cubicBezTo>
                  <a:cubicBezTo>
                    <a:pt x="15218" y="17640"/>
                    <a:pt x="15218" y="17640"/>
                    <a:pt x="15218" y="17640"/>
                  </a:cubicBezTo>
                  <a:cubicBezTo>
                    <a:pt x="15709" y="17640"/>
                    <a:pt x="15709" y="17640"/>
                    <a:pt x="15709" y="17640"/>
                  </a:cubicBezTo>
                  <a:cubicBezTo>
                    <a:pt x="16200" y="17640"/>
                    <a:pt x="16200" y="17640"/>
                    <a:pt x="16200" y="17640"/>
                  </a:cubicBezTo>
                  <a:cubicBezTo>
                    <a:pt x="16691" y="16920"/>
                    <a:pt x="16691" y="16920"/>
                    <a:pt x="16691" y="16920"/>
                  </a:cubicBezTo>
                  <a:cubicBezTo>
                    <a:pt x="17182" y="16920"/>
                    <a:pt x="17182" y="16920"/>
                    <a:pt x="17182" y="16920"/>
                  </a:cubicBezTo>
                  <a:cubicBezTo>
                    <a:pt x="17182" y="17280"/>
                    <a:pt x="17182" y="17280"/>
                    <a:pt x="17182" y="17280"/>
                  </a:cubicBezTo>
                  <a:cubicBezTo>
                    <a:pt x="17673" y="16920"/>
                    <a:pt x="17673" y="16920"/>
                    <a:pt x="17673" y="16920"/>
                  </a:cubicBezTo>
                  <a:cubicBezTo>
                    <a:pt x="17673" y="16920"/>
                    <a:pt x="17673" y="16920"/>
                    <a:pt x="17673" y="16920"/>
                  </a:cubicBezTo>
                  <a:cubicBezTo>
                    <a:pt x="17182" y="16920"/>
                    <a:pt x="17182" y="16920"/>
                    <a:pt x="17182" y="16920"/>
                  </a:cubicBezTo>
                  <a:cubicBezTo>
                    <a:pt x="17673" y="16200"/>
                    <a:pt x="17673" y="16200"/>
                    <a:pt x="17673" y="16200"/>
                  </a:cubicBezTo>
                  <a:cubicBezTo>
                    <a:pt x="18164" y="16200"/>
                    <a:pt x="18164" y="16200"/>
                    <a:pt x="18164" y="16200"/>
                  </a:cubicBezTo>
                  <a:cubicBezTo>
                    <a:pt x="18164" y="16560"/>
                    <a:pt x="18164" y="16560"/>
                    <a:pt x="18164" y="16560"/>
                  </a:cubicBezTo>
                  <a:cubicBezTo>
                    <a:pt x="18655" y="16200"/>
                    <a:pt x="18655" y="16200"/>
                    <a:pt x="18655" y="16200"/>
                  </a:cubicBezTo>
                  <a:cubicBezTo>
                    <a:pt x="18655" y="15840"/>
                    <a:pt x="18655" y="15840"/>
                    <a:pt x="18655" y="15840"/>
                  </a:cubicBezTo>
                  <a:cubicBezTo>
                    <a:pt x="18655" y="15840"/>
                    <a:pt x="18655" y="15840"/>
                    <a:pt x="18655" y="15840"/>
                  </a:cubicBezTo>
                  <a:cubicBezTo>
                    <a:pt x="19145" y="16200"/>
                    <a:pt x="19145" y="16200"/>
                    <a:pt x="19145" y="16200"/>
                  </a:cubicBezTo>
                  <a:cubicBezTo>
                    <a:pt x="19145" y="15840"/>
                    <a:pt x="19145" y="15840"/>
                    <a:pt x="19145" y="15840"/>
                  </a:cubicBezTo>
                  <a:cubicBezTo>
                    <a:pt x="18655" y="15480"/>
                    <a:pt x="18655" y="15480"/>
                    <a:pt x="18655" y="15480"/>
                  </a:cubicBezTo>
                  <a:cubicBezTo>
                    <a:pt x="18655" y="15120"/>
                    <a:pt x="18655" y="15120"/>
                    <a:pt x="18655" y="1512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636" y="15480"/>
                    <a:pt x="19636" y="15480"/>
                    <a:pt x="19636" y="15480"/>
                  </a:cubicBezTo>
                  <a:cubicBezTo>
                    <a:pt x="20127" y="15840"/>
                    <a:pt x="20127" y="15840"/>
                    <a:pt x="20127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1109" y="16200"/>
                    <a:pt x="21109" y="16200"/>
                    <a:pt x="21109" y="16200"/>
                  </a:cubicBezTo>
                  <a:cubicBezTo>
                    <a:pt x="21109" y="16560"/>
                    <a:pt x="21109" y="16560"/>
                    <a:pt x="21109" y="16560"/>
                  </a:cubicBezTo>
                  <a:cubicBezTo>
                    <a:pt x="20618" y="16560"/>
                    <a:pt x="20618" y="16560"/>
                    <a:pt x="20618" y="16560"/>
                  </a:cubicBezTo>
                  <a:cubicBezTo>
                    <a:pt x="20618" y="16920"/>
                    <a:pt x="20618" y="16920"/>
                    <a:pt x="20618" y="16920"/>
                  </a:cubicBezTo>
                  <a:cubicBezTo>
                    <a:pt x="21109" y="16920"/>
                    <a:pt x="21109" y="16920"/>
                    <a:pt x="21109" y="16920"/>
                  </a:cubicBezTo>
                  <a:cubicBezTo>
                    <a:pt x="21109" y="16920"/>
                    <a:pt x="21109" y="16920"/>
                    <a:pt x="21109" y="16920"/>
                  </a:cubicBezTo>
                  <a:cubicBezTo>
                    <a:pt x="21109" y="17280"/>
                    <a:pt x="21109" y="17280"/>
                    <a:pt x="21109" y="17280"/>
                  </a:cubicBezTo>
                  <a:cubicBezTo>
                    <a:pt x="21109" y="17640"/>
                    <a:pt x="21109" y="17640"/>
                    <a:pt x="21109" y="17640"/>
                  </a:cubicBezTo>
                  <a:cubicBezTo>
                    <a:pt x="21109" y="17280"/>
                    <a:pt x="21109" y="17280"/>
                    <a:pt x="21109" y="17280"/>
                  </a:cubicBezTo>
                  <a:cubicBezTo>
                    <a:pt x="21109" y="17640"/>
                    <a:pt x="21109" y="17640"/>
                    <a:pt x="21109" y="17640"/>
                  </a:cubicBezTo>
                  <a:cubicBezTo>
                    <a:pt x="21109" y="18000"/>
                    <a:pt x="21109" y="18000"/>
                    <a:pt x="21109" y="18000"/>
                  </a:cubicBezTo>
                  <a:cubicBezTo>
                    <a:pt x="21600" y="18360"/>
                    <a:pt x="21600" y="18360"/>
                    <a:pt x="21600" y="18360"/>
                  </a:cubicBezTo>
                  <a:cubicBezTo>
                    <a:pt x="21600" y="18720"/>
                    <a:pt x="21600" y="18720"/>
                    <a:pt x="21600" y="18720"/>
                  </a:cubicBezTo>
                  <a:cubicBezTo>
                    <a:pt x="21600" y="19080"/>
                    <a:pt x="21600" y="19080"/>
                    <a:pt x="21600" y="1908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1109" y="20520"/>
                    <a:pt x="21109" y="20520"/>
                    <a:pt x="21109" y="2052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0618" y="19800"/>
                    <a:pt x="20618" y="19800"/>
                    <a:pt x="20618" y="19800"/>
                  </a:cubicBezTo>
                  <a:cubicBezTo>
                    <a:pt x="20618" y="19800"/>
                    <a:pt x="20618" y="19800"/>
                    <a:pt x="20618" y="19800"/>
                  </a:cubicBezTo>
                  <a:cubicBezTo>
                    <a:pt x="20618" y="19440"/>
                    <a:pt x="20618" y="19440"/>
                    <a:pt x="20618" y="19440"/>
                  </a:cubicBezTo>
                  <a:cubicBezTo>
                    <a:pt x="20618" y="19080"/>
                    <a:pt x="20618" y="19080"/>
                    <a:pt x="20618" y="19080"/>
                  </a:cubicBezTo>
                  <a:cubicBezTo>
                    <a:pt x="20127" y="18720"/>
                    <a:pt x="20127" y="18720"/>
                    <a:pt x="20127" y="18720"/>
                  </a:cubicBezTo>
                  <a:cubicBezTo>
                    <a:pt x="19636" y="19080"/>
                    <a:pt x="19636" y="19080"/>
                    <a:pt x="19636" y="19080"/>
                  </a:cubicBezTo>
                  <a:cubicBezTo>
                    <a:pt x="19145" y="19440"/>
                    <a:pt x="19145" y="19440"/>
                    <a:pt x="19145" y="19440"/>
                  </a:cubicBezTo>
                  <a:cubicBezTo>
                    <a:pt x="19145" y="19800"/>
                    <a:pt x="19145" y="19800"/>
                    <a:pt x="19145" y="19800"/>
                  </a:cubicBezTo>
                  <a:cubicBezTo>
                    <a:pt x="19636" y="20160"/>
                    <a:pt x="19636" y="20160"/>
                    <a:pt x="19636" y="20160"/>
                  </a:cubicBezTo>
                  <a:cubicBezTo>
                    <a:pt x="19636" y="20520"/>
                    <a:pt x="19636" y="20520"/>
                    <a:pt x="19636" y="20520"/>
                  </a:cubicBezTo>
                  <a:cubicBezTo>
                    <a:pt x="20127" y="20520"/>
                    <a:pt x="20127" y="20520"/>
                    <a:pt x="20127" y="20520"/>
                  </a:cubicBezTo>
                  <a:cubicBezTo>
                    <a:pt x="20127" y="20880"/>
                    <a:pt x="20127" y="20880"/>
                    <a:pt x="20127" y="20880"/>
                  </a:cubicBezTo>
                  <a:cubicBezTo>
                    <a:pt x="19145" y="21240"/>
                    <a:pt x="19145" y="21240"/>
                    <a:pt x="19145" y="21240"/>
                  </a:cubicBezTo>
                  <a:cubicBezTo>
                    <a:pt x="19145" y="21600"/>
                    <a:pt x="19145" y="21600"/>
                    <a:pt x="19145" y="21600"/>
                  </a:cubicBezTo>
                  <a:cubicBezTo>
                    <a:pt x="19145" y="21240"/>
                    <a:pt x="19145" y="21240"/>
                    <a:pt x="19145" y="21240"/>
                  </a:cubicBezTo>
                  <a:cubicBezTo>
                    <a:pt x="18655" y="21240"/>
                    <a:pt x="18655" y="21240"/>
                    <a:pt x="18655" y="21240"/>
                  </a:cubicBezTo>
                  <a:cubicBezTo>
                    <a:pt x="19145" y="20880"/>
                    <a:pt x="19145" y="20880"/>
                    <a:pt x="19145" y="20880"/>
                  </a:cubicBezTo>
                  <a:cubicBezTo>
                    <a:pt x="18655" y="20880"/>
                    <a:pt x="18655" y="20880"/>
                    <a:pt x="18655" y="20880"/>
                  </a:cubicBezTo>
                  <a:cubicBezTo>
                    <a:pt x="18655" y="20880"/>
                    <a:pt x="18655" y="20880"/>
                    <a:pt x="18655" y="20880"/>
                  </a:cubicBezTo>
                  <a:cubicBezTo>
                    <a:pt x="18655" y="21240"/>
                    <a:pt x="18655" y="21240"/>
                    <a:pt x="18655" y="21240"/>
                  </a:cubicBezTo>
                  <a:cubicBezTo>
                    <a:pt x="18164" y="21240"/>
                    <a:pt x="18164" y="21240"/>
                    <a:pt x="18164" y="21240"/>
                  </a:cubicBezTo>
                  <a:cubicBezTo>
                    <a:pt x="17673" y="21240"/>
                    <a:pt x="17673" y="21240"/>
                    <a:pt x="17673" y="21240"/>
                  </a:cubicBezTo>
                  <a:cubicBezTo>
                    <a:pt x="17182" y="20880"/>
                    <a:pt x="17182" y="20880"/>
                    <a:pt x="17182" y="20880"/>
                  </a:cubicBezTo>
                  <a:cubicBezTo>
                    <a:pt x="16691" y="20880"/>
                    <a:pt x="16691" y="20880"/>
                    <a:pt x="16691" y="20880"/>
                  </a:cubicBezTo>
                  <a:cubicBezTo>
                    <a:pt x="16691" y="20520"/>
                    <a:pt x="16691" y="20520"/>
                    <a:pt x="16691" y="20520"/>
                  </a:cubicBezTo>
                  <a:cubicBezTo>
                    <a:pt x="16200" y="20160"/>
                    <a:pt x="16200" y="20160"/>
                    <a:pt x="16200" y="20160"/>
                  </a:cubicBezTo>
                  <a:cubicBezTo>
                    <a:pt x="16200" y="20160"/>
                    <a:pt x="16200" y="20160"/>
                    <a:pt x="16200" y="20160"/>
                  </a:cubicBezTo>
                  <a:cubicBezTo>
                    <a:pt x="16200" y="19800"/>
                    <a:pt x="16200" y="19800"/>
                    <a:pt x="16200" y="19800"/>
                  </a:cubicBezTo>
                  <a:cubicBezTo>
                    <a:pt x="16200" y="19800"/>
                    <a:pt x="16200" y="19800"/>
                    <a:pt x="16200" y="19800"/>
                  </a:cubicBezTo>
                  <a:cubicBezTo>
                    <a:pt x="15709" y="19440"/>
                    <a:pt x="15709" y="19440"/>
                    <a:pt x="15709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691" y="19080"/>
                    <a:pt x="16691" y="19080"/>
                    <a:pt x="16691" y="1908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200" y="18720"/>
                    <a:pt x="16200" y="18720"/>
                    <a:pt x="16200" y="18720"/>
                  </a:cubicBezTo>
                  <a:cubicBezTo>
                    <a:pt x="15709" y="18360"/>
                    <a:pt x="15709" y="18360"/>
                    <a:pt x="15709" y="18360"/>
                  </a:cubicBezTo>
                  <a:cubicBezTo>
                    <a:pt x="15218" y="18360"/>
                    <a:pt x="15218" y="18360"/>
                    <a:pt x="15218" y="18360"/>
                  </a:cubicBezTo>
                  <a:cubicBezTo>
                    <a:pt x="15218" y="18360"/>
                    <a:pt x="15218" y="18360"/>
                    <a:pt x="15218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236" y="18720"/>
                    <a:pt x="14236" y="18720"/>
                    <a:pt x="14236" y="18720"/>
                  </a:cubicBezTo>
                  <a:cubicBezTo>
                    <a:pt x="14236" y="18720"/>
                    <a:pt x="14236" y="18720"/>
                    <a:pt x="14236" y="18720"/>
                  </a:cubicBezTo>
                  <a:cubicBezTo>
                    <a:pt x="14236" y="18360"/>
                    <a:pt x="14236" y="18360"/>
                    <a:pt x="14236" y="18360"/>
                  </a:cubicBezTo>
                  <a:cubicBezTo>
                    <a:pt x="13745" y="18360"/>
                    <a:pt x="13745" y="18360"/>
                    <a:pt x="13745" y="18360"/>
                  </a:cubicBezTo>
                  <a:cubicBezTo>
                    <a:pt x="13745" y="18360"/>
                    <a:pt x="13745" y="18360"/>
                    <a:pt x="13745" y="18360"/>
                  </a:cubicBezTo>
                  <a:cubicBezTo>
                    <a:pt x="13745" y="18720"/>
                    <a:pt x="13745" y="18720"/>
                    <a:pt x="13745" y="18720"/>
                  </a:cubicBezTo>
                  <a:cubicBezTo>
                    <a:pt x="13745" y="18720"/>
                    <a:pt x="13745" y="18720"/>
                    <a:pt x="13745" y="18720"/>
                  </a:cubicBezTo>
                  <a:cubicBezTo>
                    <a:pt x="13255" y="18720"/>
                    <a:pt x="13255" y="18720"/>
                    <a:pt x="13255" y="18720"/>
                  </a:cubicBezTo>
                  <a:cubicBezTo>
                    <a:pt x="13255" y="18720"/>
                    <a:pt x="13255" y="18720"/>
                    <a:pt x="13255" y="18720"/>
                  </a:cubicBezTo>
                  <a:cubicBezTo>
                    <a:pt x="13255" y="18360"/>
                    <a:pt x="13255" y="18360"/>
                    <a:pt x="13255" y="18360"/>
                  </a:cubicBezTo>
                  <a:cubicBezTo>
                    <a:pt x="13255" y="18360"/>
                    <a:pt x="13255" y="18360"/>
                    <a:pt x="13255" y="18360"/>
                  </a:cubicBezTo>
                  <a:cubicBezTo>
                    <a:pt x="12764" y="18360"/>
                    <a:pt x="12764" y="18360"/>
                    <a:pt x="12764" y="18360"/>
                  </a:cubicBezTo>
                  <a:cubicBezTo>
                    <a:pt x="12764" y="18720"/>
                    <a:pt x="12764" y="18720"/>
                    <a:pt x="12764" y="18720"/>
                  </a:cubicBezTo>
                  <a:cubicBezTo>
                    <a:pt x="12273" y="18720"/>
                    <a:pt x="12273" y="18720"/>
                    <a:pt x="12273" y="18720"/>
                  </a:cubicBezTo>
                  <a:cubicBezTo>
                    <a:pt x="11782" y="19440"/>
                    <a:pt x="11782" y="19440"/>
                    <a:pt x="11782" y="19440"/>
                  </a:cubicBezTo>
                  <a:cubicBezTo>
                    <a:pt x="11782" y="19440"/>
                    <a:pt x="11782" y="19440"/>
                    <a:pt x="11782" y="19440"/>
                  </a:cubicBezTo>
                  <a:close/>
                  <a:moveTo>
                    <a:pt x="11291" y="19800"/>
                  </a:moveTo>
                  <a:cubicBezTo>
                    <a:pt x="11291" y="20160"/>
                    <a:pt x="11291" y="20160"/>
                    <a:pt x="11291" y="20160"/>
                  </a:cubicBezTo>
                  <a:cubicBezTo>
                    <a:pt x="11291" y="20160"/>
                    <a:pt x="11291" y="20160"/>
                    <a:pt x="11291" y="20160"/>
                  </a:cubicBezTo>
                  <a:cubicBezTo>
                    <a:pt x="11782" y="20520"/>
                    <a:pt x="11782" y="20520"/>
                    <a:pt x="11782" y="20520"/>
                  </a:cubicBezTo>
                  <a:cubicBezTo>
                    <a:pt x="12273" y="20160"/>
                    <a:pt x="12273" y="20160"/>
                    <a:pt x="12273" y="20160"/>
                  </a:cubicBezTo>
                  <a:cubicBezTo>
                    <a:pt x="12273" y="19800"/>
                    <a:pt x="12273" y="19800"/>
                    <a:pt x="12273" y="19800"/>
                  </a:cubicBezTo>
                  <a:cubicBezTo>
                    <a:pt x="11782" y="19800"/>
                    <a:pt x="11782" y="19800"/>
                    <a:pt x="11782" y="19800"/>
                  </a:cubicBezTo>
                  <a:cubicBezTo>
                    <a:pt x="11782" y="19800"/>
                    <a:pt x="11782" y="19800"/>
                    <a:pt x="11782" y="19800"/>
                  </a:cubicBezTo>
                  <a:cubicBezTo>
                    <a:pt x="11291" y="19800"/>
                    <a:pt x="11291" y="19800"/>
                    <a:pt x="11291" y="19800"/>
                  </a:cubicBezTo>
                  <a:cubicBezTo>
                    <a:pt x="11291" y="19800"/>
                    <a:pt x="11291" y="19800"/>
                    <a:pt x="11291" y="19800"/>
                  </a:cubicBezTo>
                  <a:close/>
                  <a:moveTo>
                    <a:pt x="6382" y="11520"/>
                  </a:moveTo>
                  <a:cubicBezTo>
                    <a:pt x="5891" y="11520"/>
                    <a:pt x="5891" y="11520"/>
                    <a:pt x="5891" y="11520"/>
                  </a:cubicBezTo>
                  <a:cubicBezTo>
                    <a:pt x="5891" y="11160"/>
                    <a:pt x="5891" y="11160"/>
                    <a:pt x="5891" y="11160"/>
                  </a:cubicBezTo>
                  <a:cubicBezTo>
                    <a:pt x="5891" y="11160"/>
                    <a:pt x="5891" y="11160"/>
                    <a:pt x="5891" y="11160"/>
                  </a:cubicBezTo>
                  <a:cubicBezTo>
                    <a:pt x="6382" y="11160"/>
                    <a:pt x="6382" y="11160"/>
                    <a:pt x="6382" y="11160"/>
                  </a:cubicBezTo>
                  <a:cubicBezTo>
                    <a:pt x="6382" y="11520"/>
                    <a:pt x="6382" y="11520"/>
                    <a:pt x="6382" y="1152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873" y="11880"/>
                    <a:pt x="6873" y="11880"/>
                    <a:pt x="6873" y="1188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382" y="11520"/>
                    <a:pt x="6382" y="11520"/>
                    <a:pt x="6382" y="11520"/>
                  </a:cubicBezTo>
                  <a:close/>
                  <a:moveTo>
                    <a:pt x="5891" y="11880"/>
                  </a:moveTo>
                  <a:cubicBezTo>
                    <a:pt x="6382" y="11880"/>
                    <a:pt x="6382" y="11880"/>
                    <a:pt x="6382" y="11880"/>
                  </a:cubicBezTo>
                  <a:cubicBezTo>
                    <a:pt x="6382" y="11880"/>
                    <a:pt x="6382" y="11880"/>
                    <a:pt x="6382" y="11880"/>
                  </a:cubicBezTo>
                  <a:cubicBezTo>
                    <a:pt x="6382" y="12240"/>
                    <a:pt x="6382" y="12240"/>
                    <a:pt x="6382" y="12240"/>
                  </a:cubicBezTo>
                  <a:cubicBezTo>
                    <a:pt x="6382" y="12240"/>
                    <a:pt x="6382" y="12240"/>
                    <a:pt x="6382" y="12240"/>
                  </a:cubicBezTo>
                  <a:cubicBezTo>
                    <a:pt x="5891" y="12240"/>
                    <a:pt x="5891" y="12240"/>
                    <a:pt x="5891" y="12240"/>
                  </a:cubicBezTo>
                  <a:cubicBezTo>
                    <a:pt x="5891" y="11880"/>
                    <a:pt x="5891" y="11880"/>
                    <a:pt x="5891" y="11880"/>
                  </a:cubicBezTo>
                  <a:cubicBezTo>
                    <a:pt x="5891" y="11880"/>
                    <a:pt x="5891" y="11880"/>
                    <a:pt x="5891" y="11880"/>
                  </a:cubicBezTo>
                  <a:close/>
                  <a:moveTo>
                    <a:pt x="6382" y="14040"/>
                  </a:moveTo>
                  <a:cubicBezTo>
                    <a:pt x="6382" y="13680"/>
                    <a:pt x="6382" y="13680"/>
                    <a:pt x="6382" y="13680"/>
                  </a:cubicBezTo>
                  <a:cubicBezTo>
                    <a:pt x="6382" y="13680"/>
                    <a:pt x="6382" y="13680"/>
                    <a:pt x="6382" y="13680"/>
                  </a:cubicBezTo>
                  <a:cubicBezTo>
                    <a:pt x="6382" y="13680"/>
                    <a:pt x="6382" y="13680"/>
                    <a:pt x="6382" y="13680"/>
                  </a:cubicBezTo>
                  <a:cubicBezTo>
                    <a:pt x="6873" y="14040"/>
                    <a:pt x="6873" y="14040"/>
                    <a:pt x="6873" y="14040"/>
                  </a:cubicBezTo>
                  <a:cubicBezTo>
                    <a:pt x="6873" y="14040"/>
                    <a:pt x="6873" y="14040"/>
                    <a:pt x="6873" y="14040"/>
                  </a:cubicBezTo>
                  <a:cubicBezTo>
                    <a:pt x="6382" y="14040"/>
                    <a:pt x="6382" y="14040"/>
                    <a:pt x="6382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6382" y="14040"/>
                    <a:pt x="6382" y="14040"/>
                    <a:pt x="6382" y="14040"/>
                  </a:cubicBezTo>
                  <a:close/>
                  <a:moveTo>
                    <a:pt x="982" y="17280"/>
                  </a:moveTo>
                  <a:cubicBezTo>
                    <a:pt x="1473" y="16920"/>
                    <a:pt x="1473" y="16920"/>
                    <a:pt x="1473" y="16920"/>
                  </a:cubicBezTo>
                  <a:cubicBezTo>
                    <a:pt x="1473" y="16920"/>
                    <a:pt x="1473" y="16920"/>
                    <a:pt x="1473" y="16920"/>
                  </a:cubicBezTo>
                  <a:cubicBezTo>
                    <a:pt x="1964" y="16560"/>
                    <a:pt x="1964" y="16560"/>
                    <a:pt x="1964" y="16560"/>
                  </a:cubicBezTo>
                  <a:cubicBezTo>
                    <a:pt x="2455" y="16560"/>
                    <a:pt x="2455" y="16560"/>
                    <a:pt x="2455" y="16560"/>
                  </a:cubicBezTo>
                  <a:cubicBezTo>
                    <a:pt x="2945" y="16200"/>
                    <a:pt x="2945" y="16200"/>
                    <a:pt x="2945" y="16200"/>
                  </a:cubicBezTo>
                  <a:cubicBezTo>
                    <a:pt x="3436" y="15840"/>
                    <a:pt x="3436" y="15840"/>
                    <a:pt x="3436" y="15840"/>
                  </a:cubicBezTo>
                  <a:cubicBezTo>
                    <a:pt x="3436" y="15840"/>
                    <a:pt x="3436" y="15840"/>
                    <a:pt x="3436" y="15840"/>
                  </a:cubicBezTo>
                  <a:cubicBezTo>
                    <a:pt x="3927" y="15480"/>
                    <a:pt x="3927" y="15480"/>
                    <a:pt x="3927" y="15480"/>
                  </a:cubicBezTo>
                  <a:cubicBezTo>
                    <a:pt x="3927" y="15480"/>
                    <a:pt x="3927" y="15480"/>
                    <a:pt x="3927" y="15480"/>
                  </a:cubicBezTo>
                  <a:cubicBezTo>
                    <a:pt x="3927" y="15120"/>
                    <a:pt x="3927" y="15120"/>
                    <a:pt x="3927" y="15120"/>
                  </a:cubicBezTo>
                  <a:cubicBezTo>
                    <a:pt x="4418" y="14760"/>
                    <a:pt x="4418" y="14760"/>
                    <a:pt x="4418" y="14760"/>
                  </a:cubicBezTo>
                  <a:cubicBezTo>
                    <a:pt x="4909" y="14760"/>
                    <a:pt x="4909" y="14760"/>
                    <a:pt x="4909" y="14760"/>
                  </a:cubicBezTo>
                  <a:cubicBezTo>
                    <a:pt x="4909" y="14400"/>
                    <a:pt x="4909" y="14400"/>
                    <a:pt x="4909" y="14400"/>
                  </a:cubicBezTo>
                  <a:cubicBezTo>
                    <a:pt x="5400" y="14040"/>
                    <a:pt x="5400" y="14040"/>
                    <a:pt x="5400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5891" y="13680"/>
                    <a:pt x="5891" y="13680"/>
                    <a:pt x="5891" y="13680"/>
                  </a:cubicBezTo>
                  <a:cubicBezTo>
                    <a:pt x="5400" y="13320"/>
                    <a:pt x="5400" y="13320"/>
                    <a:pt x="5400" y="1332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5400" y="12600"/>
                    <a:pt x="5400" y="12600"/>
                    <a:pt x="5400" y="12600"/>
                  </a:cubicBezTo>
                  <a:cubicBezTo>
                    <a:pt x="5400" y="12600"/>
                    <a:pt x="5400" y="12600"/>
                    <a:pt x="5400" y="12600"/>
                  </a:cubicBezTo>
                  <a:cubicBezTo>
                    <a:pt x="4909" y="12960"/>
                    <a:pt x="4909" y="12960"/>
                    <a:pt x="4909" y="12960"/>
                  </a:cubicBezTo>
                  <a:cubicBezTo>
                    <a:pt x="4909" y="13680"/>
                    <a:pt x="4909" y="13680"/>
                    <a:pt x="4909" y="13680"/>
                  </a:cubicBezTo>
                  <a:cubicBezTo>
                    <a:pt x="4909" y="13320"/>
                    <a:pt x="4909" y="13320"/>
                    <a:pt x="4909" y="13320"/>
                  </a:cubicBezTo>
                  <a:cubicBezTo>
                    <a:pt x="4909" y="13680"/>
                    <a:pt x="4909" y="13680"/>
                    <a:pt x="4909" y="13680"/>
                  </a:cubicBezTo>
                  <a:cubicBezTo>
                    <a:pt x="4909" y="14040"/>
                    <a:pt x="4909" y="14040"/>
                    <a:pt x="4909" y="14040"/>
                  </a:cubicBezTo>
                  <a:cubicBezTo>
                    <a:pt x="4909" y="14040"/>
                    <a:pt x="4909" y="14040"/>
                    <a:pt x="4909" y="14040"/>
                  </a:cubicBezTo>
                  <a:cubicBezTo>
                    <a:pt x="4418" y="14040"/>
                    <a:pt x="4418" y="14040"/>
                    <a:pt x="4418" y="14040"/>
                  </a:cubicBezTo>
                  <a:cubicBezTo>
                    <a:pt x="3927" y="14400"/>
                    <a:pt x="3927" y="14400"/>
                    <a:pt x="3927" y="14400"/>
                  </a:cubicBezTo>
                  <a:cubicBezTo>
                    <a:pt x="3927" y="14760"/>
                    <a:pt x="3927" y="14760"/>
                    <a:pt x="3927" y="14760"/>
                  </a:cubicBezTo>
                  <a:cubicBezTo>
                    <a:pt x="3436" y="14760"/>
                    <a:pt x="3436" y="14760"/>
                    <a:pt x="3436" y="14760"/>
                  </a:cubicBezTo>
                  <a:cubicBezTo>
                    <a:pt x="2945" y="15480"/>
                    <a:pt x="2945" y="15480"/>
                    <a:pt x="2945" y="15480"/>
                  </a:cubicBezTo>
                  <a:cubicBezTo>
                    <a:pt x="2455" y="15840"/>
                    <a:pt x="2455" y="15840"/>
                    <a:pt x="2455" y="15840"/>
                  </a:cubicBezTo>
                  <a:cubicBezTo>
                    <a:pt x="1964" y="15840"/>
                    <a:pt x="1964" y="15840"/>
                    <a:pt x="1964" y="15840"/>
                  </a:cubicBezTo>
                  <a:cubicBezTo>
                    <a:pt x="1964" y="16200"/>
                    <a:pt x="1964" y="16200"/>
                    <a:pt x="1964" y="16200"/>
                  </a:cubicBezTo>
                  <a:cubicBezTo>
                    <a:pt x="1473" y="16200"/>
                    <a:pt x="1473" y="16200"/>
                    <a:pt x="1473" y="16200"/>
                  </a:cubicBezTo>
                  <a:cubicBezTo>
                    <a:pt x="982" y="16920"/>
                    <a:pt x="982" y="16920"/>
                    <a:pt x="982" y="16920"/>
                  </a:cubicBezTo>
                  <a:cubicBezTo>
                    <a:pt x="982" y="16920"/>
                    <a:pt x="982" y="16920"/>
                    <a:pt x="982" y="1692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982" y="17280"/>
                  </a:moveTo>
                  <a:cubicBezTo>
                    <a:pt x="491" y="17280"/>
                    <a:pt x="491" y="17280"/>
                    <a:pt x="491" y="17280"/>
                  </a:cubicBezTo>
                  <a:cubicBezTo>
                    <a:pt x="982" y="17280"/>
                    <a:pt x="982" y="17280"/>
                    <a:pt x="982" y="1728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982" y="17280"/>
                  </a:moveTo>
                  <a:cubicBezTo>
                    <a:pt x="982" y="17280"/>
                    <a:pt x="982" y="17280"/>
                    <a:pt x="982" y="17280"/>
                  </a:cubicBezTo>
                  <a:cubicBezTo>
                    <a:pt x="1473" y="17640"/>
                    <a:pt x="1473" y="17640"/>
                    <a:pt x="1473" y="1764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491" y="17640"/>
                  </a:moveTo>
                  <a:cubicBezTo>
                    <a:pt x="0" y="17640"/>
                    <a:pt x="0" y="17640"/>
                    <a:pt x="0" y="17640"/>
                  </a:cubicBezTo>
                  <a:cubicBezTo>
                    <a:pt x="0" y="18000"/>
                    <a:pt x="0" y="18000"/>
                    <a:pt x="0" y="18000"/>
                  </a:cubicBezTo>
                  <a:cubicBezTo>
                    <a:pt x="491" y="18360"/>
                    <a:pt x="491" y="18360"/>
                    <a:pt x="491" y="18360"/>
                  </a:cubicBezTo>
                  <a:cubicBezTo>
                    <a:pt x="491" y="18360"/>
                    <a:pt x="491" y="18360"/>
                    <a:pt x="491" y="18360"/>
                  </a:cubicBezTo>
                  <a:cubicBezTo>
                    <a:pt x="491" y="18000"/>
                    <a:pt x="491" y="18000"/>
                    <a:pt x="491" y="18000"/>
                  </a:cubicBezTo>
                  <a:cubicBezTo>
                    <a:pt x="491" y="17640"/>
                    <a:pt x="491" y="17640"/>
                    <a:pt x="491" y="17640"/>
                  </a:cubicBezTo>
                  <a:close/>
                  <a:moveTo>
                    <a:pt x="491" y="1764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3" name="AutoShape 17"/>
            <p:cNvSpPr>
              <a:spLocks/>
            </p:cNvSpPr>
            <p:nvPr/>
          </p:nvSpPr>
          <p:spPr bwMode="auto">
            <a:xfrm>
              <a:off x="10851" y="4437"/>
              <a:ext cx="1915" cy="6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1244"/>
                  </a:moveTo>
                  <a:cubicBezTo>
                    <a:pt x="21494" y="15682"/>
                    <a:pt x="21494" y="15682"/>
                    <a:pt x="21494" y="15682"/>
                  </a:cubicBezTo>
                  <a:cubicBezTo>
                    <a:pt x="21494" y="15978"/>
                    <a:pt x="21494" y="15978"/>
                    <a:pt x="21494" y="15978"/>
                  </a:cubicBezTo>
                  <a:cubicBezTo>
                    <a:pt x="21494" y="16274"/>
                    <a:pt x="21494" y="16274"/>
                    <a:pt x="21494" y="16274"/>
                  </a:cubicBezTo>
                  <a:cubicBezTo>
                    <a:pt x="21494" y="16274"/>
                    <a:pt x="21494" y="16274"/>
                    <a:pt x="21494" y="16274"/>
                  </a:cubicBezTo>
                  <a:cubicBezTo>
                    <a:pt x="21494" y="19233"/>
                    <a:pt x="21494" y="19233"/>
                    <a:pt x="21494" y="19233"/>
                  </a:cubicBezTo>
                  <a:cubicBezTo>
                    <a:pt x="21494" y="19233"/>
                    <a:pt x="21494" y="19233"/>
                    <a:pt x="21494" y="19233"/>
                  </a:cubicBezTo>
                  <a:cubicBezTo>
                    <a:pt x="21388" y="19233"/>
                    <a:pt x="21388" y="19233"/>
                    <a:pt x="21388" y="19233"/>
                  </a:cubicBezTo>
                  <a:cubicBezTo>
                    <a:pt x="21176" y="18937"/>
                    <a:pt x="21176" y="18937"/>
                    <a:pt x="21176" y="18937"/>
                  </a:cubicBezTo>
                  <a:cubicBezTo>
                    <a:pt x="21176" y="18641"/>
                    <a:pt x="21176" y="18641"/>
                    <a:pt x="21176" y="18641"/>
                  </a:cubicBezTo>
                  <a:cubicBezTo>
                    <a:pt x="21176" y="18641"/>
                    <a:pt x="21176" y="18641"/>
                    <a:pt x="21176" y="18641"/>
                  </a:cubicBezTo>
                  <a:cubicBezTo>
                    <a:pt x="21071" y="18345"/>
                    <a:pt x="21071" y="18345"/>
                    <a:pt x="21071" y="18345"/>
                  </a:cubicBezTo>
                  <a:cubicBezTo>
                    <a:pt x="21071" y="18345"/>
                    <a:pt x="21071" y="18345"/>
                    <a:pt x="21071" y="18345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1071" y="17753"/>
                    <a:pt x="21071" y="17753"/>
                    <a:pt x="21071" y="17753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0965" y="18049"/>
                    <a:pt x="20965" y="18049"/>
                    <a:pt x="20965" y="18049"/>
                  </a:cubicBezTo>
                  <a:cubicBezTo>
                    <a:pt x="20859" y="18049"/>
                    <a:pt x="20859" y="18049"/>
                    <a:pt x="20859" y="18049"/>
                  </a:cubicBezTo>
                  <a:cubicBezTo>
                    <a:pt x="20753" y="18049"/>
                    <a:pt x="20753" y="18049"/>
                    <a:pt x="20753" y="18049"/>
                  </a:cubicBezTo>
                  <a:cubicBezTo>
                    <a:pt x="20647" y="18049"/>
                    <a:pt x="20647" y="18049"/>
                    <a:pt x="20647" y="18049"/>
                  </a:cubicBezTo>
                  <a:cubicBezTo>
                    <a:pt x="20647" y="18049"/>
                    <a:pt x="20647" y="18049"/>
                    <a:pt x="20647" y="18049"/>
                  </a:cubicBezTo>
                  <a:cubicBezTo>
                    <a:pt x="20541" y="18049"/>
                    <a:pt x="20541" y="18049"/>
                    <a:pt x="20541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541" y="18049"/>
                    <a:pt x="20541" y="18049"/>
                    <a:pt x="20541" y="18049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647" y="17162"/>
                    <a:pt x="20647" y="17162"/>
                    <a:pt x="20647" y="17162"/>
                  </a:cubicBezTo>
                  <a:cubicBezTo>
                    <a:pt x="20541" y="17162"/>
                    <a:pt x="20541" y="17162"/>
                    <a:pt x="20541" y="17162"/>
                  </a:cubicBezTo>
                  <a:cubicBezTo>
                    <a:pt x="20435" y="16866"/>
                    <a:pt x="20435" y="16866"/>
                    <a:pt x="20435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647" y="16866"/>
                    <a:pt x="20647" y="16866"/>
                    <a:pt x="20647" y="16866"/>
                  </a:cubicBezTo>
                  <a:cubicBezTo>
                    <a:pt x="20753" y="16866"/>
                    <a:pt x="20753" y="16866"/>
                    <a:pt x="20753" y="16866"/>
                  </a:cubicBezTo>
                  <a:cubicBezTo>
                    <a:pt x="20647" y="16866"/>
                    <a:pt x="20647" y="16866"/>
                    <a:pt x="20647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435" y="16866"/>
                    <a:pt x="20435" y="16866"/>
                    <a:pt x="20435" y="16866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541" y="16570"/>
                    <a:pt x="20541" y="16570"/>
                    <a:pt x="20541" y="16570"/>
                  </a:cubicBezTo>
                  <a:cubicBezTo>
                    <a:pt x="20541" y="16274"/>
                    <a:pt x="20541" y="16274"/>
                    <a:pt x="20541" y="16274"/>
                  </a:cubicBezTo>
                  <a:cubicBezTo>
                    <a:pt x="20329" y="15978"/>
                    <a:pt x="20329" y="15978"/>
                    <a:pt x="20329" y="15978"/>
                  </a:cubicBezTo>
                  <a:cubicBezTo>
                    <a:pt x="20329" y="15978"/>
                    <a:pt x="20329" y="15978"/>
                    <a:pt x="20329" y="15978"/>
                  </a:cubicBezTo>
                  <a:cubicBezTo>
                    <a:pt x="20224" y="15682"/>
                    <a:pt x="20224" y="15682"/>
                    <a:pt x="20224" y="15682"/>
                  </a:cubicBezTo>
                  <a:cubicBezTo>
                    <a:pt x="20329" y="15682"/>
                    <a:pt x="20329" y="15682"/>
                    <a:pt x="20329" y="15682"/>
                  </a:cubicBezTo>
                  <a:cubicBezTo>
                    <a:pt x="20224" y="15386"/>
                    <a:pt x="20224" y="15386"/>
                    <a:pt x="20224" y="15386"/>
                  </a:cubicBezTo>
                  <a:cubicBezTo>
                    <a:pt x="20224" y="15090"/>
                    <a:pt x="20224" y="15090"/>
                    <a:pt x="20224" y="15090"/>
                  </a:cubicBezTo>
                  <a:cubicBezTo>
                    <a:pt x="20329" y="15090"/>
                    <a:pt x="20329" y="15090"/>
                    <a:pt x="20329" y="15090"/>
                  </a:cubicBezTo>
                  <a:cubicBezTo>
                    <a:pt x="20224" y="15090"/>
                    <a:pt x="20224" y="15090"/>
                    <a:pt x="20224" y="15090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224" y="14499"/>
                    <a:pt x="20224" y="14499"/>
                    <a:pt x="20224" y="14499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203"/>
                    <a:pt x="20012" y="14203"/>
                    <a:pt x="20012" y="14203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19906" y="14499"/>
                    <a:pt x="19906" y="14499"/>
                    <a:pt x="19906" y="14499"/>
                  </a:cubicBezTo>
                  <a:cubicBezTo>
                    <a:pt x="19800" y="14203"/>
                    <a:pt x="19800" y="14203"/>
                    <a:pt x="19800" y="14203"/>
                  </a:cubicBezTo>
                  <a:cubicBezTo>
                    <a:pt x="19694" y="14203"/>
                    <a:pt x="19694" y="14203"/>
                    <a:pt x="19694" y="14203"/>
                  </a:cubicBezTo>
                  <a:cubicBezTo>
                    <a:pt x="19588" y="13907"/>
                    <a:pt x="19588" y="13907"/>
                    <a:pt x="19588" y="13907"/>
                  </a:cubicBezTo>
                  <a:cubicBezTo>
                    <a:pt x="19482" y="13907"/>
                    <a:pt x="19482" y="13907"/>
                    <a:pt x="19482" y="13907"/>
                  </a:cubicBezTo>
                  <a:cubicBezTo>
                    <a:pt x="19271" y="13907"/>
                    <a:pt x="19271" y="13907"/>
                    <a:pt x="19271" y="13907"/>
                  </a:cubicBezTo>
                  <a:cubicBezTo>
                    <a:pt x="18953" y="13611"/>
                    <a:pt x="18953" y="13611"/>
                    <a:pt x="18953" y="13611"/>
                  </a:cubicBezTo>
                  <a:cubicBezTo>
                    <a:pt x="18847" y="13611"/>
                    <a:pt x="18847" y="13611"/>
                    <a:pt x="18847" y="13611"/>
                  </a:cubicBezTo>
                  <a:cubicBezTo>
                    <a:pt x="18741" y="13315"/>
                    <a:pt x="18741" y="13315"/>
                    <a:pt x="18741" y="13315"/>
                  </a:cubicBezTo>
                  <a:cubicBezTo>
                    <a:pt x="18635" y="13315"/>
                    <a:pt x="18635" y="13315"/>
                    <a:pt x="18635" y="13315"/>
                  </a:cubicBezTo>
                  <a:cubicBezTo>
                    <a:pt x="18635" y="13315"/>
                    <a:pt x="18635" y="13315"/>
                    <a:pt x="18635" y="13315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424" y="13019"/>
                    <a:pt x="18424" y="13019"/>
                    <a:pt x="18424" y="13019"/>
                  </a:cubicBezTo>
                  <a:cubicBezTo>
                    <a:pt x="18424" y="12723"/>
                    <a:pt x="18424" y="12723"/>
                    <a:pt x="18424" y="12723"/>
                  </a:cubicBezTo>
                  <a:cubicBezTo>
                    <a:pt x="18424" y="12723"/>
                    <a:pt x="18424" y="12723"/>
                    <a:pt x="18424" y="12723"/>
                  </a:cubicBezTo>
                  <a:cubicBezTo>
                    <a:pt x="18318" y="13019"/>
                    <a:pt x="18318" y="13019"/>
                    <a:pt x="18318" y="13019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212" y="12723"/>
                    <a:pt x="18212" y="12723"/>
                    <a:pt x="18212" y="12723"/>
                  </a:cubicBezTo>
                  <a:cubicBezTo>
                    <a:pt x="18212" y="12723"/>
                    <a:pt x="18212" y="12723"/>
                    <a:pt x="18212" y="12723"/>
                  </a:cubicBezTo>
                  <a:cubicBezTo>
                    <a:pt x="18212" y="12427"/>
                    <a:pt x="18212" y="12427"/>
                    <a:pt x="18212" y="12427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212" y="11836"/>
                    <a:pt x="18212" y="11836"/>
                    <a:pt x="18212" y="11836"/>
                  </a:cubicBezTo>
                  <a:cubicBezTo>
                    <a:pt x="18212" y="11540"/>
                    <a:pt x="18212" y="11540"/>
                    <a:pt x="18212" y="11540"/>
                  </a:cubicBezTo>
                  <a:cubicBezTo>
                    <a:pt x="18106" y="11836"/>
                    <a:pt x="18106" y="11836"/>
                    <a:pt x="18106" y="11836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000" y="12427"/>
                    <a:pt x="18000" y="12427"/>
                    <a:pt x="18000" y="12427"/>
                  </a:cubicBezTo>
                  <a:cubicBezTo>
                    <a:pt x="18000" y="12723"/>
                    <a:pt x="18000" y="12723"/>
                    <a:pt x="18000" y="12723"/>
                  </a:cubicBezTo>
                  <a:cubicBezTo>
                    <a:pt x="18000" y="12723"/>
                    <a:pt x="18000" y="12723"/>
                    <a:pt x="18000" y="12723"/>
                  </a:cubicBezTo>
                  <a:cubicBezTo>
                    <a:pt x="17894" y="13019"/>
                    <a:pt x="17894" y="13019"/>
                    <a:pt x="17894" y="13019"/>
                  </a:cubicBezTo>
                  <a:cubicBezTo>
                    <a:pt x="17788" y="13315"/>
                    <a:pt x="17788" y="13315"/>
                    <a:pt x="17788" y="13315"/>
                  </a:cubicBezTo>
                  <a:cubicBezTo>
                    <a:pt x="17682" y="13019"/>
                    <a:pt x="17682" y="13019"/>
                    <a:pt x="17682" y="13019"/>
                  </a:cubicBezTo>
                  <a:cubicBezTo>
                    <a:pt x="17682" y="12723"/>
                    <a:pt x="17682" y="12723"/>
                    <a:pt x="17682" y="12723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132"/>
                    <a:pt x="17682" y="12132"/>
                    <a:pt x="17682" y="12132"/>
                  </a:cubicBezTo>
                  <a:cubicBezTo>
                    <a:pt x="17576" y="12132"/>
                    <a:pt x="17576" y="12132"/>
                    <a:pt x="17576" y="12132"/>
                  </a:cubicBezTo>
                  <a:cubicBezTo>
                    <a:pt x="17576" y="12132"/>
                    <a:pt x="17576" y="12132"/>
                    <a:pt x="17576" y="12132"/>
                  </a:cubicBezTo>
                  <a:cubicBezTo>
                    <a:pt x="17576" y="11836"/>
                    <a:pt x="17576" y="11836"/>
                    <a:pt x="17576" y="11836"/>
                  </a:cubicBezTo>
                  <a:cubicBezTo>
                    <a:pt x="17471" y="11836"/>
                    <a:pt x="17471" y="11836"/>
                    <a:pt x="17471" y="11836"/>
                  </a:cubicBezTo>
                  <a:cubicBezTo>
                    <a:pt x="17365" y="11836"/>
                    <a:pt x="17365" y="11836"/>
                    <a:pt x="17365" y="11836"/>
                  </a:cubicBezTo>
                  <a:cubicBezTo>
                    <a:pt x="17365" y="11540"/>
                    <a:pt x="17365" y="11540"/>
                    <a:pt x="17365" y="11540"/>
                  </a:cubicBezTo>
                  <a:cubicBezTo>
                    <a:pt x="17365" y="11540"/>
                    <a:pt x="17365" y="11540"/>
                    <a:pt x="17365" y="11540"/>
                  </a:cubicBezTo>
                  <a:cubicBezTo>
                    <a:pt x="17471" y="11540"/>
                    <a:pt x="17471" y="11540"/>
                    <a:pt x="17471" y="11540"/>
                  </a:cubicBezTo>
                  <a:cubicBezTo>
                    <a:pt x="17576" y="11540"/>
                    <a:pt x="17576" y="11540"/>
                    <a:pt x="17576" y="11540"/>
                  </a:cubicBezTo>
                  <a:cubicBezTo>
                    <a:pt x="17576" y="11540"/>
                    <a:pt x="17576" y="11540"/>
                    <a:pt x="17576" y="11540"/>
                  </a:cubicBezTo>
                  <a:cubicBezTo>
                    <a:pt x="17682" y="11540"/>
                    <a:pt x="17682" y="11540"/>
                    <a:pt x="17682" y="11540"/>
                  </a:cubicBezTo>
                  <a:cubicBezTo>
                    <a:pt x="17788" y="11540"/>
                    <a:pt x="17788" y="11540"/>
                    <a:pt x="17788" y="11540"/>
                  </a:cubicBezTo>
                  <a:cubicBezTo>
                    <a:pt x="17788" y="11244"/>
                    <a:pt x="17788" y="11244"/>
                    <a:pt x="17788" y="11244"/>
                  </a:cubicBezTo>
                  <a:cubicBezTo>
                    <a:pt x="17894" y="11244"/>
                    <a:pt x="17894" y="11244"/>
                    <a:pt x="17894" y="11244"/>
                  </a:cubicBezTo>
                  <a:cubicBezTo>
                    <a:pt x="18000" y="11244"/>
                    <a:pt x="18000" y="11244"/>
                    <a:pt x="18000" y="11244"/>
                  </a:cubicBezTo>
                  <a:cubicBezTo>
                    <a:pt x="18106" y="11540"/>
                    <a:pt x="18106" y="11540"/>
                    <a:pt x="18106" y="11540"/>
                  </a:cubicBezTo>
                  <a:cubicBezTo>
                    <a:pt x="18106" y="11244"/>
                    <a:pt x="18106" y="11244"/>
                    <a:pt x="18106" y="11244"/>
                  </a:cubicBezTo>
                  <a:cubicBezTo>
                    <a:pt x="18212" y="11244"/>
                    <a:pt x="18212" y="11244"/>
                    <a:pt x="18212" y="11244"/>
                  </a:cubicBezTo>
                  <a:cubicBezTo>
                    <a:pt x="18212" y="11244"/>
                    <a:pt x="18212" y="11244"/>
                    <a:pt x="18212" y="11244"/>
                  </a:cubicBezTo>
                  <a:cubicBezTo>
                    <a:pt x="18212" y="10948"/>
                    <a:pt x="18212" y="10948"/>
                    <a:pt x="18212" y="10948"/>
                  </a:cubicBezTo>
                  <a:cubicBezTo>
                    <a:pt x="18212" y="10652"/>
                    <a:pt x="18212" y="10652"/>
                    <a:pt x="18212" y="10652"/>
                  </a:cubicBezTo>
                  <a:cubicBezTo>
                    <a:pt x="18000" y="10652"/>
                    <a:pt x="18000" y="10652"/>
                    <a:pt x="18000" y="10652"/>
                  </a:cubicBezTo>
                  <a:cubicBezTo>
                    <a:pt x="18000" y="10652"/>
                    <a:pt x="18000" y="10652"/>
                    <a:pt x="18000" y="10652"/>
                  </a:cubicBezTo>
                  <a:cubicBezTo>
                    <a:pt x="18000" y="10948"/>
                    <a:pt x="18000" y="10948"/>
                    <a:pt x="18000" y="10948"/>
                  </a:cubicBezTo>
                  <a:cubicBezTo>
                    <a:pt x="17894" y="10652"/>
                    <a:pt x="17894" y="10652"/>
                    <a:pt x="17894" y="10652"/>
                  </a:cubicBezTo>
                  <a:cubicBezTo>
                    <a:pt x="17788" y="10948"/>
                    <a:pt x="17788" y="10948"/>
                    <a:pt x="17788" y="10948"/>
                  </a:cubicBezTo>
                  <a:cubicBezTo>
                    <a:pt x="17682" y="10948"/>
                    <a:pt x="17682" y="10948"/>
                    <a:pt x="17682" y="10948"/>
                  </a:cubicBezTo>
                  <a:cubicBezTo>
                    <a:pt x="17682" y="10948"/>
                    <a:pt x="17682" y="10948"/>
                    <a:pt x="17682" y="10948"/>
                  </a:cubicBezTo>
                  <a:cubicBezTo>
                    <a:pt x="17576" y="10948"/>
                    <a:pt x="17576" y="10948"/>
                    <a:pt x="17576" y="10948"/>
                  </a:cubicBezTo>
                  <a:cubicBezTo>
                    <a:pt x="17471" y="10948"/>
                    <a:pt x="17471" y="10948"/>
                    <a:pt x="17471" y="10948"/>
                  </a:cubicBezTo>
                  <a:cubicBezTo>
                    <a:pt x="17471" y="10948"/>
                    <a:pt x="17471" y="10948"/>
                    <a:pt x="17471" y="10948"/>
                  </a:cubicBezTo>
                  <a:cubicBezTo>
                    <a:pt x="17365" y="10652"/>
                    <a:pt x="17365" y="10652"/>
                    <a:pt x="17365" y="10652"/>
                  </a:cubicBezTo>
                  <a:cubicBezTo>
                    <a:pt x="17259" y="10356"/>
                    <a:pt x="17259" y="10356"/>
                    <a:pt x="17259" y="10356"/>
                  </a:cubicBezTo>
                  <a:cubicBezTo>
                    <a:pt x="17365" y="10356"/>
                    <a:pt x="17365" y="10356"/>
                    <a:pt x="17365" y="10356"/>
                  </a:cubicBezTo>
                  <a:cubicBezTo>
                    <a:pt x="17259" y="10060"/>
                    <a:pt x="17259" y="10060"/>
                    <a:pt x="17259" y="10060"/>
                  </a:cubicBezTo>
                  <a:cubicBezTo>
                    <a:pt x="17153" y="9764"/>
                    <a:pt x="17153" y="9764"/>
                    <a:pt x="17153" y="9764"/>
                  </a:cubicBezTo>
                  <a:cubicBezTo>
                    <a:pt x="17047" y="9764"/>
                    <a:pt x="17047" y="9764"/>
                    <a:pt x="17047" y="9764"/>
                  </a:cubicBezTo>
                  <a:cubicBezTo>
                    <a:pt x="17047" y="9764"/>
                    <a:pt x="17047" y="9764"/>
                    <a:pt x="17047" y="9764"/>
                  </a:cubicBezTo>
                  <a:cubicBezTo>
                    <a:pt x="16941" y="10060"/>
                    <a:pt x="16941" y="10060"/>
                    <a:pt x="16941" y="10060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941" y="9764"/>
                    <a:pt x="16941" y="9764"/>
                    <a:pt x="16941" y="9764"/>
                  </a:cubicBezTo>
                  <a:cubicBezTo>
                    <a:pt x="17047" y="9468"/>
                    <a:pt x="17047" y="9468"/>
                    <a:pt x="17047" y="9468"/>
                  </a:cubicBezTo>
                  <a:cubicBezTo>
                    <a:pt x="17047" y="9468"/>
                    <a:pt x="17047" y="9468"/>
                    <a:pt x="17047" y="9468"/>
                  </a:cubicBezTo>
                  <a:cubicBezTo>
                    <a:pt x="16941" y="9173"/>
                    <a:pt x="16941" y="9173"/>
                    <a:pt x="16941" y="9173"/>
                  </a:cubicBezTo>
                  <a:cubicBezTo>
                    <a:pt x="17047" y="9173"/>
                    <a:pt x="17047" y="9173"/>
                    <a:pt x="17047" y="9173"/>
                  </a:cubicBezTo>
                  <a:cubicBezTo>
                    <a:pt x="17153" y="9173"/>
                    <a:pt x="17153" y="9173"/>
                    <a:pt x="17153" y="9173"/>
                  </a:cubicBezTo>
                  <a:cubicBezTo>
                    <a:pt x="17259" y="8877"/>
                    <a:pt x="17259" y="8877"/>
                    <a:pt x="17259" y="8877"/>
                  </a:cubicBezTo>
                  <a:cubicBezTo>
                    <a:pt x="17365" y="8877"/>
                    <a:pt x="17365" y="8877"/>
                    <a:pt x="17365" y="8877"/>
                  </a:cubicBezTo>
                  <a:cubicBezTo>
                    <a:pt x="17471" y="8581"/>
                    <a:pt x="17471" y="8581"/>
                    <a:pt x="17471" y="8581"/>
                  </a:cubicBezTo>
                  <a:cubicBezTo>
                    <a:pt x="17471" y="8581"/>
                    <a:pt x="17471" y="8581"/>
                    <a:pt x="17471" y="8581"/>
                  </a:cubicBezTo>
                  <a:cubicBezTo>
                    <a:pt x="17576" y="8581"/>
                    <a:pt x="17576" y="8581"/>
                    <a:pt x="17576" y="8581"/>
                  </a:cubicBezTo>
                  <a:cubicBezTo>
                    <a:pt x="17894" y="8581"/>
                    <a:pt x="17894" y="8581"/>
                    <a:pt x="17894" y="8581"/>
                  </a:cubicBezTo>
                  <a:cubicBezTo>
                    <a:pt x="18000" y="8877"/>
                    <a:pt x="18000" y="8877"/>
                    <a:pt x="18000" y="8877"/>
                  </a:cubicBezTo>
                  <a:cubicBezTo>
                    <a:pt x="18212" y="8877"/>
                    <a:pt x="18212" y="8877"/>
                    <a:pt x="18212" y="8877"/>
                  </a:cubicBezTo>
                  <a:cubicBezTo>
                    <a:pt x="18318" y="8877"/>
                    <a:pt x="18318" y="8877"/>
                    <a:pt x="18318" y="8877"/>
                  </a:cubicBezTo>
                  <a:cubicBezTo>
                    <a:pt x="18318" y="9173"/>
                    <a:pt x="18318" y="9173"/>
                    <a:pt x="18318" y="9173"/>
                  </a:cubicBezTo>
                  <a:cubicBezTo>
                    <a:pt x="18318" y="9173"/>
                    <a:pt x="18318" y="9173"/>
                    <a:pt x="18318" y="9173"/>
                  </a:cubicBezTo>
                  <a:cubicBezTo>
                    <a:pt x="18318" y="9468"/>
                    <a:pt x="18318" y="9468"/>
                    <a:pt x="18318" y="9468"/>
                  </a:cubicBezTo>
                  <a:cubicBezTo>
                    <a:pt x="18424" y="9764"/>
                    <a:pt x="18424" y="9764"/>
                    <a:pt x="18424" y="9764"/>
                  </a:cubicBezTo>
                  <a:cubicBezTo>
                    <a:pt x="18424" y="9764"/>
                    <a:pt x="18424" y="9764"/>
                    <a:pt x="18424" y="9764"/>
                  </a:cubicBezTo>
                  <a:cubicBezTo>
                    <a:pt x="18424" y="10060"/>
                    <a:pt x="18424" y="10060"/>
                    <a:pt x="18424" y="10060"/>
                  </a:cubicBezTo>
                  <a:cubicBezTo>
                    <a:pt x="18318" y="10356"/>
                    <a:pt x="18318" y="10356"/>
                    <a:pt x="18318" y="10356"/>
                  </a:cubicBezTo>
                  <a:cubicBezTo>
                    <a:pt x="18318" y="10652"/>
                    <a:pt x="18318" y="10652"/>
                    <a:pt x="18318" y="10652"/>
                  </a:cubicBezTo>
                  <a:cubicBezTo>
                    <a:pt x="18424" y="11244"/>
                    <a:pt x="18424" y="11244"/>
                    <a:pt x="18424" y="11244"/>
                  </a:cubicBezTo>
                  <a:cubicBezTo>
                    <a:pt x="18424" y="11540"/>
                    <a:pt x="18424" y="11540"/>
                    <a:pt x="18424" y="11540"/>
                  </a:cubicBezTo>
                  <a:cubicBezTo>
                    <a:pt x="18529" y="11540"/>
                    <a:pt x="18529" y="11540"/>
                    <a:pt x="18529" y="11540"/>
                  </a:cubicBezTo>
                  <a:cubicBezTo>
                    <a:pt x="18529" y="11540"/>
                    <a:pt x="18529" y="11540"/>
                    <a:pt x="18529" y="11540"/>
                  </a:cubicBezTo>
                  <a:cubicBezTo>
                    <a:pt x="18529" y="11244"/>
                    <a:pt x="18529" y="11244"/>
                    <a:pt x="18529" y="11244"/>
                  </a:cubicBezTo>
                  <a:cubicBezTo>
                    <a:pt x="18529" y="11244"/>
                    <a:pt x="18529" y="11244"/>
                    <a:pt x="18529" y="11244"/>
                  </a:cubicBezTo>
                  <a:cubicBezTo>
                    <a:pt x="18635" y="11244"/>
                    <a:pt x="18635" y="11244"/>
                    <a:pt x="18635" y="11244"/>
                  </a:cubicBezTo>
                  <a:cubicBezTo>
                    <a:pt x="18635" y="11540"/>
                    <a:pt x="18635" y="11540"/>
                    <a:pt x="18635" y="11540"/>
                  </a:cubicBezTo>
                  <a:cubicBezTo>
                    <a:pt x="18635" y="11836"/>
                    <a:pt x="18635" y="11836"/>
                    <a:pt x="18635" y="11836"/>
                  </a:cubicBezTo>
                  <a:cubicBezTo>
                    <a:pt x="18635" y="11836"/>
                    <a:pt x="18635" y="11836"/>
                    <a:pt x="18635" y="11836"/>
                  </a:cubicBezTo>
                  <a:cubicBezTo>
                    <a:pt x="18741" y="11836"/>
                    <a:pt x="18741" y="11836"/>
                    <a:pt x="18741" y="11836"/>
                  </a:cubicBezTo>
                  <a:cubicBezTo>
                    <a:pt x="18847" y="12132"/>
                    <a:pt x="18847" y="12132"/>
                    <a:pt x="18847" y="12132"/>
                  </a:cubicBezTo>
                  <a:cubicBezTo>
                    <a:pt x="18847" y="12132"/>
                    <a:pt x="18847" y="12132"/>
                    <a:pt x="18847" y="12132"/>
                  </a:cubicBezTo>
                  <a:cubicBezTo>
                    <a:pt x="18953" y="12132"/>
                    <a:pt x="18953" y="12132"/>
                    <a:pt x="18953" y="12132"/>
                  </a:cubicBezTo>
                  <a:cubicBezTo>
                    <a:pt x="19059" y="12132"/>
                    <a:pt x="19059" y="12132"/>
                    <a:pt x="19059" y="12132"/>
                  </a:cubicBezTo>
                  <a:cubicBezTo>
                    <a:pt x="19059" y="11836"/>
                    <a:pt x="19059" y="11836"/>
                    <a:pt x="19059" y="11836"/>
                  </a:cubicBezTo>
                  <a:cubicBezTo>
                    <a:pt x="19059" y="11836"/>
                    <a:pt x="19059" y="11836"/>
                    <a:pt x="19059" y="11836"/>
                  </a:cubicBezTo>
                  <a:cubicBezTo>
                    <a:pt x="19165" y="11836"/>
                    <a:pt x="19165" y="11836"/>
                    <a:pt x="19165" y="11836"/>
                  </a:cubicBezTo>
                  <a:cubicBezTo>
                    <a:pt x="19165" y="11540"/>
                    <a:pt x="19165" y="11540"/>
                    <a:pt x="19165" y="11540"/>
                  </a:cubicBezTo>
                  <a:cubicBezTo>
                    <a:pt x="19165" y="11244"/>
                    <a:pt x="19165" y="11244"/>
                    <a:pt x="19165" y="11244"/>
                  </a:cubicBezTo>
                  <a:cubicBezTo>
                    <a:pt x="19271" y="11244"/>
                    <a:pt x="19271" y="11244"/>
                    <a:pt x="19271" y="11244"/>
                  </a:cubicBezTo>
                  <a:cubicBezTo>
                    <a:pt x="19376" y="11244"/>
                    <a:pt x="19376" y="11244"/>
                    <a:pt x="19376" y="11244"/>
                  </a:cubicBezTo>
                  <a:cubicBezTo>
                    <a:pt x="19376" y="10948"/>
                    <a:pt x="19376" y="10948"/>
                    <a:pt x="19376" y="10948"/>
                  </a:cubicBezTo>
                  <a:cubicBezTo>
                    <a:pt x="19482" y="10652"/>
                    <a:pt x="19482" y="10652"/>
                    <a:pt x="19482" y="10652"/>
                  </a:cubicBezTo>
                  <a:cubicBezTo>
                    <a:pt x="19482" y="10948"/>
                    <a:pt x="19482" y="10948"/>
                    <a:pt x="19482" y="10948"/>
                  </a:cubicBezTo>
                  <a:cubicBezTo>
                    <a:pt x="19588" y="10948"/>
                    <a:pt x="19588" y="10948"/>
                    <a:pt x="19588" y="10948"/>
                  </a:cubicBezTo>
                  <a:cubicBezTo>
                    <a:pt x="19588" y="10652"/>
                    <a:pt x="19588" y="10652"/>
                    <a:pt x="19588" y="10652"/>
                  </a:cubicBezTo>
                  <a:cubicBezTo>
                    <a:pt x="19800" y="10652"/>
                    <a:pt x="19800" y="10652"/>
                    <a:pt x="19800" y="10652"/>
                  </a:cubicBezTo>
                  <a:cubicBezTo>
                    <a:pt x="19800" y="10652"/>
                    <a:pt x="19800" y="10652"/>
                    <a:pt x="19800" y="10652"/>
                  </a:cubicBezTo>
                  <a:cubicBezTo>
                    <a:pt x="19694" y="10356"/>
                    <a:pt x="19694" y="10356"/>
                    <a:pt x="19694" y="10356"/>
                  </a:cubicBezTo>
                  <a:cubicBezTo>
                    <a:pt x="19800" y="10060"/>
                    <a:pt x="19800" y="10060"/>
                    <a:pt x="19800" y="10060"/>
                  </a:cubicBezTo>
                  <a:cubicBezTo>
                    <a:pt x="20012" y="9764"/>
                    <a:pt x="20012" y="9764"/>
                    <a:pt x="20012" y="9764"/>
                  </a:cubicBezTo>
                  <a:cubicBezTo>
                    <a:pt x="20118" y="9764"/>
                    <a:pt x="20118" y="9764"/>
                    <a:pt x="20118" y="9764"/>
                  </a:cubicBezTo>
                  <a:cubicBezTo>
                    <a:pt x="20224" y="10060"/>
                    <a:pt x="20224" y="10060"/>
                    <a:pt x="20224" y="10060"/>
                  </a:cubicBezTo>
                  <a:cubicBezTo>
                    <a:pt x="20329" y="10060"/>
                    <a:pt x="20329" y="10060"/>
                    <a:pt x="20329" y="10060"/>
                  </a:cubicBezTo>
                  <a:cubicBezTo>
                    <a:pt x="20435" y="10356"/>
                    <a:pt x="20435" y="10356"/>
                    <a:pt x="20435" y="10356"/>
                  </a:cubicBezTo>
                  <a:cubicBezTo>
                    <a:pt x="20541" y="10356"/>
                    <a:pt x="20541" y="10356"/>
                    <a:pt x="20541" y="10356"/>
                  </a:cubicBezTo>
                  <a:cubicBezTo>
                    <a:pt x="20647" y="10652"/>
                    <a:pt x="20647" y="10652"/>
                    <a:pt x="20647" y="10652"/>
                  </a:cubicBezTo>
                  <a:cubicBezTo>
                    <a:pt x="20753" y="10652"/>
                    <a:pt x="20753" y="10652"/>
                    <a:pt x="20753" y="10652"/>
                  </a:cubicBezTo>
                  <a:cubicBezTo>
                    <a:pt x="21071" y="10948"/>
                    <a:pt x="21071" y="10948"/>
                    <a:pt x="21071" y="10948"/>
                  </a:cubicBezTo>
                  <a:cubicBezTo>
                    <a:pt x="21176" y="10948"/>
                    <a:pt x="21176" y="10948"/>
                    <a:pt x="21176" y="10948"/>
                  </a:cubicBezTo>
                  <a:cubicBezTo>
                    <a:pt x="21176" y="10948"/>
                    <a:pt x="21176" y="10948"/>
                    <a:pt x="21176" y="10948"/>
                  </a:cubicBezTo>
                  <a:cubicBezTo>
                    <a:pt x="21282" y="10948"/>
                    <a:pt x="21282" y="10948"/>
                    <a:pt x="21282" y="10948"/>
                  </a:cubicBezTo>
                  <a:cubicBezTo>
                    <a:pt x="21388" y="10948"/>
                    <a:pt x="21388" y="10948"/>
                    <a:pt x="21388" y="10948"/>
                  </a:cubicBezTo>
                  <a:cubicBezTo>
                    <a:pt x="21494" y="10948"/>
                    <a:pt x="21494" y="10948"/>
                    <a:pt x="21494" y="10948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600" y="11244"/>
                    <a:pt x="21600" y="11244"/>
                    <a:pt x="21600" y="11244"/>
                  </a:cubicBezTo>
                  <a:cubicBezTo>
                    <a:pt x="21600" y="11244"/>
                    <a:pt x="21600" y="11244"/>
                    <a:pt x="21600" y="11244"/>
                  </a:cubicBezTo>
                  <a:close/>
                  <a:moveTo>
                    <a:pt x="15988" y="7989"/>
                  </a:moveTo>
                  <a:cubicBezTo>
                    <a:pt x="16200" y="8285"/>
                    <a:pt x="16200" y="8285"/>
                    <a:pt x="16200" y="8285"/>
                  </a:cubicBezTo>
                  <a:cubicBezTo>
                    <a:pt x="16200" y="8285"/>
                    <a:pt x="16200" y="8285"/>
                    <a:pt x="16200" y="8285"/>
                  </a:cubicBezTo>
                  <a:cubicBezTo>
                    <a:pt x="16094" y="8285"/>
                    <a:pt x="16094" y="8285"/>
                    <a:pt x="16094" y="8285"/>
                  </a:cubicBezTo>
                  <a:cubicBezTo>
                    <a:pt x="15988" y="7989"/>
                    <a:pt x="15988" y="7989"/>
                    <a:pt x="15988" y="7989"/>
                  </a:cubicBezTo>
                  <a:close/>
                  <a:moveTo>
                    <a:pt x="16941" y="8581"/>
                  </a:moveTo>
                  <a:cubicBezTo>
                    <a:pt x="17047" y="8581"/>
                    <a:pt x="17047" y="8581"/>
                    <a:pt x="17047" y="8581"/>
                  </a:cubicBezTo>
                  <a:cubicBezTo>
                    <a:pt x="17047" y="8581"/>
                    <a:pt x="17047" y="8581"/>
                    <a:pt x="17047" y="8581"/>
                  </a:cubicBezTo>
                  <a:cubicBezTo>
                    <a:pt x="17047" y="8285"/>
                    <a:pt x="17047" y="8285"/>
                    <a:pt x="17047" y="8285"/>
                  </a:cubicBezTo>
                  <a:cubicBezTo>
                    <a:pt x="16941" y="8285"/>
                    <a:pt x="16941" y="8285"/>
                    <a:pt x="16941" y="8285"/>
                  </a:cubicBezTo>
                  <a:cubicBezTo>
                    <a:pt x="16835" y="8285"/>
                    <a:pt x="16835" y="8285"/>
                    <a:pt x="16835" y="8285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518" y="8581"/>
                    <a:pt x="16518" y="8581"/>
                    <a:pt x="16518" y="8581"/>
                  </a:cubicBezTo>
                  <a:cubicBezTo>
                    <a:pt x="16729" y="8581"/>
                    <a:pt x="16729" y="8581"/>
                    <a:pt x="16729" y="8581"/>
                  </a:cubicBezTo>
                  <a:cubicBezTo>
                    <a:pt x="16729" y="8581"/>
                    <a:pt x="16729" y="8581"/>
                    <a:pt x="16729" y="8581"/>
                  </a:cubicBezTo>
                  <a:cubicBezTo>
                    <a:pt x="16835" y="8581"/>
                    <a:pt x="16835" y="8581"/>
                    <a:pt x="16835" y="8581"/>
                  </a:cubicBezTo>
                  <a:cubicBezTo>
                    <a:pt x="16835" y="8581"/>
                    <a:pt x="16835" y="8581"/>
                    <a:pt x="16835" y="8581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835" y="8285"/>
                    <a:pt x="16835" y="8285"/>
                    <a:pt x="16835" y="8285"/>
                  </a:cubicBezTo>
                  <a:cubicBezTo>
                    <a:pt x="16941" y="8581"/>
                    <a:pt x="16941" y="8581"/>
                    <a:pt x="16941" y="8581"/>
                  </a:cubicBezTo>
                  <a:close/>
                  <a:moveTo>
                    <a:pt x="16835" y="9173"/>
                  </a:moveTo>
                  <a:cubicBezTo>
                    <a:pt x="16729" y="9173"/>
                    <a:pt x="16729" y="9173"/>
                    <a:pt x="16729" y="9173"/>
                  </a:cubicBezTo>
                  <a:cubicBezTo>
                    <a:pt x="16624" y="9173"/>
                    <a:pt x="16624" y="9173"/>
                    <a:pt x="16624" y="9173"/>
                  </a:cubicBezTo>
                  <a:cubicBezTo>
                    <a:pt x="16624" y="9173"/>
                    <a:pt x="16624" y="9173"/>
                    <a:pt x="16624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6835" y="9173"/>
                  </a:moveTo>
                  <a:cubicBezTo>
                    <a:pt x="16835" y="9173"/>
                    <a:pt x="16835" y="9173"/>
                    <a:pt x="16835" y="9173"/>
                  </a:cubicBezTo>
                  <a:cubicBezTo>
                    <a:pt x="16729" y="9173"/>
                    <a:pt x="16729" y="9173"/>
                    <a:pt x="16729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6835" y="9173"/>
                  </a:moveTo>
                  <a:cubicBezTo>
                    <a:pt x="16729" y="9468"/>
                    <a:pt x="16729" y="9468"/>
                    <a:pt x="16729" y="9468"/>
                  </a:cubicBezTo>
                  <a:cubicBezTo>
                    <a:pt x="16729" y="9764"/>
                    <a:pt x="16729" y="9764"/>
                    <a:pt x="16729" y="9764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941" y="9173"/>
                    <a:pt x="16941" y="9173"/>
                    <a:pt x="16941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4188" y="3551"/>
                  </a:moveTo>
                  <a:cubicBezTo>
                    <a:pt x="14294" y="3551"/>
                    <a:pt x="14294" y="3551"/>
                    <a:pt x="14294" y="3551"/>
                  </a:cubicBezTo>
                  <a:cubicBezTo>
                    <a:pt x="14294" y="3847"/>
                    <a:pt x="14294" y="3847"/>
                    <a:pt x="14294" y="3847"/>
                  </a:cubicBezTo>
                  <a:cubicBezTo>
                    <a:pt x="14294" y="4142"/>
                    <a:pt x="14294" y="4142"/>
                    <a:pt x="14294" y="4142"/>
                  </a:cubicBezTo>
                  <a:cubicBezTo>
                    <a:pt x="14188" y="3847"/>
                    <a:pt x="14188" y="3847"/>
                    <a:pt x="14188" y="3847"/>
                  </a:cubicBezTo>
                  <a:cubicBezTo>
                    <a:pt x="14188" y="3551"/>
                    <a:pt x="14188" y="3551"/>
                    <a:pt x="14188" y="3551"/>
                  </a:cubicBezTo>
                  <a:cubicBezTo>
                    <a:pt x="14188" y="3551"/>
                    <a:pt x="14188" y="3551"/>
                    <a:pt x="14188" y="3551"/>
                  </a:cubicBezTo>
                  <a:close/>
                  <a:moveTo>
                    <a:pt x="14824" y="2663"/>
                  </a:moveTo>
                  <a:cubicBezTo>
                    <a:pt x="14824" y="2959"/>
                    <a:pt x="14824" y="2959"/>
                    <a:pt x="14824" y="2959"/>
                  </a:cubicBezTo>
                  <a:cubicBezTo>
                    <a:pt x="14824" y="2959"/>
                    <a:pt x="14824" y="2959"/>
                    <a:pt x="14824" y="2959"/>
                  </a:cubicBezTo>
                  <a:cubicBezTo>
                    <a:pt x="14929" y="2959"/>
                    <a:pt x="14929" y="2959"/>
                    <a:pt x="14929" y="2959"/>
                  </a:cubicBezTo>
                  <a:cubicBezTo>
                    <a:pt x="14929" y="2959"/>
                    <a:pt x="14929" y="2959"/>
                    <a:pt x="14929" y="2959"/>
                  </a:cubicBezTo>
                  <a:cubicBezTo>
                    <a:pt x="14929" y="2663"/>
                    <a:pt x="14929" y="2663"/>
                    <a:pt x="14929" y="2663"/>
                  </a:cubicBezTo>
                  <a:cubicBezTo>
                    <a:pt x="14824" y="2367"/>
                    <a:pt x="14824" y="2367"/>
                    <a:pt x="14824" y="2367"/>
                  </a:cubicBezTo>
                  <a:cubicBezTo>
                    <a:pt x="14824" y="2663"/>
                    <a:pt x="14824" y="2663"/>
                    <a:pt x="14824" y="2663"/>
                  </a:cubicBezTo>
                  <a:close/>
                  <a:moveTo>
                    <a:pt x="14824" y="3255"/>
                  </a:move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lose/>
                  <a:moveTo>
                    <a:pt x="15565" y="5326"/>
                  </a:moveTo>
                  <a:cubicBezTo>
                    <a:pt x="15565" y="5622"/>
                    <a:pt x="15565" y="5622"/>
                    <a:pt x="15565" y="5622"/>
                  </a:cubicBezTo>
                  <a:cubicBezTo>
                    <a:pt x="15671" y="5622"/>
                    <a:pt x="15671" y="5622"/>
                    <a:pt x="15671" y="5622"/>
                  </a:cubicBezTo>
                  <a:cubicBezTo>
                    <a:pt x="15671" y="5622"/>
                    <a:pt x="15671" y="5622"/>
                    <a:pt x="15671" y="5622"/>
                  </a:cubicBezTo>
                  <a:cubicBezTo>
                    <a:pt x="15776" y="5326"/>
                    <a:pt x="15776" y="5326"/>
                    <a:pt x="15776" y="5326"/>
                  </a:cubicBezTo>
                  <a:cubicBezTo>
                    <a:pt x="15776" y="5326"/>
                    <a:pt x="15776" y="5326"/>
                    <a:pt x="15776" y="5326"/>
                  </a:cubicBezTo>
                  <a:cubicBezTo>
                    <a:pt x="15671" y="5030"/>
                    <a:pt x="15671" y="5030"/>
                    <a:pt x="15671" y="5030"/>
                  </a:cubicBezTo>
                  <a:cubicBezTo>
                    <a:pt x="15565" y="5326"/>
                    <a:pt x="15565" y="5326"/>
                    <a:pt x="15565" y="5326"/>
                  </a:cubicBezTo>
                  <a:cubicBezTo>
                    <a:pt x="15565" y="5326"/>
                    <a:pt x="15565" y="5326"/>
                    <a:pt x="15565" y="5326"/>
                  </a:cubicBezTo>
                  <a:close/>
                  <a:moveTo>
                    <a:pt x="15459" y="8581"/>
                  </a:moveTo>
                  <a:cubicBezTo>
                    <a:pt x="15459" y="8877"/>
                    <a:pt x="15459" y="8877"/>
                    <a:pt x="15459" y="8877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671" y="9173"/>
                    <a:pt x="15671" y="9173"/>
                    <a:pt x="15671" y="9173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565" y="9468"/>
                    <a:pt x="15565" y="9468"/>
                    <a:pt x="15565" y="9468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459" y="9173"/>
                    <a:pt x="15459" y="9173"/>
                    <a:pt x="15459" y="9173"/>
                  </a:cubicBezTo>
                  <a:cubicBezTo>
                    <a:pt x="15459" y="8877"/>
                    <a:pt x="15459" y="8877"/>
                    <a:pt x="15459" y="8877"/>
                  </a:cubicBezTo>
                  <a:cubicBezTo>
                    <a:pt x="15353" y="8581"/>
                    <a:pt x="15353" y="8581"/>
                    <a:pt x="15353" y="8581"/>
                  </a:cubicBezTo>
                  <a:cubicBezTo>
                    <a:pt x="15247" y="8285"/>
                    <a:pt x="15247" y="8285"/>
                    <a:pt x="15247" y="8285"/>
                  </a:cubicBezTo>
                  <a:cubicBezTo>
                    <a:pt x="15353" y="7989"/>
                    <a:pt x="15353" y="7989"/>
                    <a:pt x="15353" y="7989"/>
                  </a:cubicBezTo>
                  <a:cubicBezTo>
                    <a:pt x="15247" y="7989"/>
                    <a:pt x="15247" y="7989"/>
                    <a:pt x="15247" y="7989"/>
                  </a:cubicBezTo>
                  <a:cubicBezTo>
                    <a:pt x="15247" y="7693"/>
                    <a:pt x="15247" y="7693"/>
                    <a:pt x="15247" y="7693"/>
                  </a:cubicBezTo>
                  <a:cubicBezTo>
                    <a:pt x="15247" y="7693"/>
                    <a:pt x="15247" y="7693"/>
                    <a:pt x="15247" y="7693"/>
                  </a:cubicBezTo>
                  <a:cubicBezTo>
                    <a:pt x="15247" y="7397"/>
                    <a:pt x="15247" y="7397"/>
                    <a:pt x="15247" y="7397"/>
                  </a:cubicBezTo>
                  <a:cubicBezTo>
                    <a:pt x="15247" y="7101"/>
                    <a:pt x="15247" y="7101"/>
                    <a:pt x="15247" y="7101"/>
                  </a:cubicBezTo>
                  <a:cubicBezTo>
                    <a:pt x="15247" y="7101"/>
                    <a:pt x="15247" y="7101"/>
                    <a:pt x="15247" y="7101"/>
                  </a:cubicBezTo>
                  <a:cubicBezTo>
                    <a:pt x="15141" y="6805"/>
                    <a:pt x="15141" y="6805"/>
                    <a:pt x="15141" y="6805"/>
                  </a:cubicBezTo>
                  <a:cubicBezTo>
                    <a:pt x="15141" y="6510"/>
                    <a:pt x="15141" y="6510"/>
                    <a:pt x="15141" y="6510"/>
                  </a:cubicBezTo>
                  <a:cubicBezTo>
                    <a:pt x="15247" y="6510"/>
                    <a:pt x="15247" y="6510"/>
                    <a:pt x="15247" y="6510"/>
                  </a:cubicBezTo>
                  <a:cubicBezTo>
                    <a:pt x="15247" y="6214"/>
                    <a:pt x="15247" y="6214"/>
                    <a:pt x="15247" y="6214"/>
                  </a:cubicBezTo>
                  <a:cubicBezTo>
                    <a:pt x="15247" y="5918"/>
                    <a:pt x="15247" y="5918"/>
                    <a:pt x="15247" y="5918"/>
                  </a:cubicBezTo>
                  <a:cubicBezTo>
                    <a:pt x="15459" y="5326"/>
                    <a:pt x="15459" y="5326"/>
                    <a:pt x="15459" y="5326"/>
                  </a:cubicBezTo>
                  <a:cubicBezTo>
                    <a:pt x="15459" y="5326"/>
                    <a:pt x="15459" y="5326"/>
                    <a:pt x="15459" y="5326"/>
                  </a:cubicBezTo>
                  <a:cubicBezTo>
                    <a:pt x="15459" y="5622"/>
                    <a:pt x="15459" y="5622"/>
                    <a:pt x="15459" y="5622"/>
                  </a:cubicBezTo>
                  <a:cubicBezTo>
                    <a:pt x="15353" y="5918"/>
                    <a:pt x="15353" y="5918"/>
                    <a:pt x="15353" y="5918"/>
                  </a:cubicBezTo>
                  <a:cubicBezTo>
                    <a:pt x="15353" y="5918"/>
                    <a:pt x="15353" y="5918"/>
                    <a:pt x="15353" y="5918"/>
                  </a:cubicBezTo>
                  <a:cubicBezTo>
                    <a:pt x="15459" y="5918"/>
                    <a:pt x="15459" y="5918"/>
                    <a:pt x="15459" y="5918"/>
                  </a:cubicBezTo>
                  <a:cubicBezTo>
                    <a:pt x="15459" y="6214"/>
                    <a:pt x="15459" y="6214"/>
                    <a:pt x="15459" y="6214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353" y="6805"/>
                    <a:pt x="15353" y="6805"/>
                    <a:pt x="15353" y="6805"/>
                  </a:cubicBezTo>
                  <a:cubicBezTo>
                    <a:pt x="15247" y="6805"/>
                    <a:pt x="15247" y="6805"/>
                    <a:pt x="15247" y="6805"/>
                  </a:cubicBezTo>
                  <a:cubicBezTo>
                    <a:pt x="15353" y="7101"/>
                    <a:pt x="15353" y="7101"/>
                    <a:pt x="15353" y="7101"/>
                  </a:cubicBezTo>
                  <a:cubicBezTo>
                    <a:pt x="15353" y="7101"/>
                    <a:pt x="15353" y="7101"/>
                    <a:pt x="15353" y="7101"/>
                  </a:cubicBezTo>
                  <a:cubicBezTo>
                    <a:pt x="15459" y="6805"/>
                    <a:pt x="15459" y="6805"/>
                    <a:pt x="15459" y="6805"/>
                  </a:cubicBezTo>
                  <a:cubicBezTo>
                    <a:pt x="15459" y="6805"/>
                    <a:pt x="15459" y="6805"/>
                    <a:pt x="15459" y="6805"/>
                  </a:cubicBezTo>
                  <a:cubicBezTo>
                    <a:pt x="15565" y="6510"/>
                    <a:pt x="15565" y="6510"/>
                    <a:pt x="15565" y="6510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671" y="6214"/>
                    <a:pt x="15671" y="6214"/>
                    <a:pt x="15671" y="6214"/>
                  </a:cubicBezTo>
                  <a:cubicBezTo>
                    <a:pt x="15776" y="6214"/>
                    <a:pt x="15776" y="6214"/>
                    <a:pt x="15776" y="6214"/>
                  </a:cubicBezTo>
                  <a:cubicBezTo>
                    <a:pt x="15882" y="6214"/>
                    <a:pt x="15882" y="6214"/>
                    <a:pt x="15882" y="6214"/>
                  </a:cubicBezTo>
                  <a:cubicBezTo>
                    <a:pt x="15882" y="6510"/>
                    <a:pt x="15882" y="6510"/>
                    <a:pt x="15882" y="6510"/>
                  </a:cubicBezTo>
                  <a:cubicBezTo>
                    <a:pt x="15776" y="6805"/>
                    <a:pt x="15776" y="6805"/>
                    <a:pt x="15776" y="6805"/>
                  </a:cubicBezTo>
                  <a:cubicBezTo>
                    <a:pt x="15565" y="7101"/>
                    <a:pt x="15565" y="7101"/>
                    <a:pt x="15565" y="7101"/>
                  </a:cubicBezTo>
                  <a:cubicBezTo>
                    <a:pt x="15565" y="7101"/>
                    <a:pt x="15565" y="7101"/>
                    <a:pt x="15565" y="7101"/>
                  </a:cubicBezTo>
                  <a:cubicBezTo>
                    <a:pt x="15565" y="7397"/>
                    <a:pt x="15565" y="7397"/>
                    <a:pt x="15565" y="7397"/>
                  </a:cubicBezTo>
                  <a:cubicBezTo>
                    <a:pt x="15671" y="7397"/>
                    <a:pt x="15671" y="7397"/>
                    <a:pt x="15671" y="7397"/>
                  </a:cubicBezTo>
                  <a:cubicBezTo>
                    <a:pt x="15776" y="7693"/>
                    <a:pt x="15776" y="7693"/>
                    <a:pt x="15776" y="7693"/>
                  </a:cubicBezTo>
                  <a:cubicBezTo>
                    <a:pt x="15776" y="7693"/>
                    <a:pt x="15776" y="7693"/>
                    <a:pt x="15776" y="7693"/>
                  </a:cubicBezTo>
                  <a:cubicBezTo>
                    <a:pt x="15882" y="7693"/>
                    <a:pt x="15882" y="7693"/>
                    <a:pt x="15882" y="7693"/>
                  </a:cubicBezTo>
                  <a:cubicBezTo>
                    <a:pt x="15776" y="7989"/>
                    <a:pt x="15776" y="7989"/>
                    <a:pt x="15776" y="7989"/>
                  </a:cubicBezTo>
                  <a:cubicBezTo>
                    <a:pt x="15671" y="7693"/>
                    <a:pt x="15671" y="7693"/>
                    <a:pt x="15671" y="7693"/>
                  </a:cubicBezTo>
                  <a:cubicBezTo>
                    <a:pt x="15565" y="7693"/>
                    <a:pt x="15565" y="7693"/>
                    <a:pt x="15565" y="7693"/>
                  </a:cubicBezTo>
                  <a:cubicBezTo>
                    <a:pt x="15459" y="7693"/>
                    <a:pt x="15459" y="7693"/>
                    <a:pt x="15459" y="7693"/>
                  </a:cubicBezTo>
                  <a:cubicBezTo>
                    <a:pt x="15353" y="7693"/>
                    <a:pt x="15353" y="7693"/>
                    <a:pt x="15353" y="7693"/>
                  </a:cubicBezTo>
                  <a:cubicBezTo>
                    <a:pt x="15353" y="7989"/>
                    <a:pt x="15353" y="7989"/>
                    <a:pt x="15353" y="7989"/>
                  </a:cubicBezTo>
                  <a:cubicBezTo>
                    <a:pt x="15459" y="8581"/>
                    <a:pt x="15459" y="8581"/>
                    <a:pt x="15459" y="8581"/>
                  </a:cubicBezTo>
                  <a:close/>
                  <a:moveTo>
                    <a:pt x="15035" y="9173"/>
                  </a:moveTo>
                  <a:cubicBezTo>
                    <a:pt x="15141" y="9173"/>
                    <a:pt x="15141" y="9173"/>
                    <a:pt x="15141" y="9173"/>
                  </a:cubicBezTo>
                  <a:cubicBezTo>
                    <a:pt x="15035" y="9173"/>
                    <a:pt x="15035" y="9173"/>
                    <a:pt x="15035" y="9173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9173"/>
                    <a:pt x="15035" y="9173"/>
                    <a:pt x="15035" y="9173"/>
                  </a:cubicBezTo>
                  <a:close/>
                  <a:moveTo>
                    <a:pt x="15035" y="8581"/>
                  </a:moveTo>
                  <a:cubicBezTo>
                    <a:pt x="15035" y="8581"/>
                    <a:pt x="15035" y="8581"/>
                    <a:pt x="15035" y="8581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8581"/>
                    <a:pt x="15035" y="8581"/>
                    <a:pt x="15035" y="8581"/>
                  </a:cubicBezTo>
                  <a:cubicBezTo>
                    <a:pt x="15035" y="8581"/>
                    <a:pt x="15035" y="8581"/>
                    <a:pt x="15035" y="8581"/>
                  </a:cubicBezTo>
                  <a:close/>
                  <a:moveTo>
                    <a:pt x="15141" y="8581"/>
                  </a:moveTo>
                  <a:cubicBezTo>
                    <a:pt x="15141" y="8877"/>
                    <a:pt x="15141" y="8877"/>
                    <a:pt x="15141" y="8877"/>
                  </a:cubicBezTo>
                  <a:cubicBezTo>
                    <a:pt x="15141" y="8877"/>
                    <a:pt x="15141" y="8877"/>
                    <a:pt x="15141" y="8877"/>
                  </a:cubicBezTo>
                  <a:cubicBezTo>
                    <a:pt x="15141" y="9173"/>
                    <a:pt x="15141" y="9173"/>
                    <a:pt x="15141" y="9173"/>
                  </a:cubicBezTo>
                  <a:cubicBezTo>
                    <a:pt x="15247" y="9173"/>
                    <a:pt x="15247" y="9173"/>
                    <a:pt x="15247" y="9173"/>
                  </a:cubicBezTo>
                  <a:cubicBezTo>
                    <a:pt x="15353" y="9173"/>
                    <a:pt x="15353" y="9173"/>
                    <a:pt x="15353" y="9173"/>
                  </a:cubicBezTo>
                  <a:cubicBezTo>
                    <a:pt x="15353" y="9173"/>
                    <a:pt x="15353" y="9173"/>
                    <a:pt x="15353" y="9173"/>
                  </a:cubicBezTo>
                  <a:cubicBezTo>
                    <a:pt x="15353" y="8877"/>
                    <a:pt x="15353" y="8877"/>
                    <a:pt x="15353" y="8877"/>
                  </a:cubicBezTo>
                  <a:cubicBezTo>
                    <a:pt x="15247" y="8877"/>
                    <a:pt x="15247" y="8877"/>
                    <a:pt x="15247" y="8877"/>
                  </a:cubicBezTo>
                  <a:cubicBezTo>
                    <a:pt x="15247" y="8877"/>
                    <a:pt x="15247" y="8877"/>
                    <a:pt x="15247" y="8877"/>
                  </a:cubicBezTo>
                  <a:cubicBezTo>
                    <a:pt x="15247" y="8581"/>
                    <a:pt x="15247" y="8581"/>
                    <a:pt x="15247" y="8581"/>
                  </a:cubicBezTo>
                  <a:cubicBezTo>
                    <a:pt x="15141" y="8581"/>
                    <a:pt x="15141" y="8581"/>
                    <a:pt x="15141" y="8581"/>
                  </a:cubicBezTo>
                  <a:close/>
                  <a:moveTo>
                    <a:pt x="15141" y="10060"/>
                  </a:moveTo>
                  <a:cubicBezTo>
                    <a:pt x="15247" y="9764"/>
                    <a:pt x="15247" y="9764"/>
                    <a:pt x="15247" y="9764"/>
                  </a:cubicBezTo>
                  <a:cubicBezTo>
                    <a:pt x="15353" y="9764"/>
                    <a:pt x="15353" y="9764"/>
                    <a:pt x="15353" y="9764"/>
                  </a:cubicBezTo>
                  <a:cubicBezTo>
                    <a:pt x="15459" y="10060"/>
                    <a:pt x="15459" y="10060"/>
                    <a:pt x="15459" y="10060"/>
                  </a:cubicBezTo>
                  <a:cubicBezTo>
                    <a:pt x="15459" y="10356"/>
                    <a:pt x="15459" y="10356"/>
                    <a:pt x="15459" y="10356"/>
                  </a:cubicBezTo>
                  <a:cubicBezTo>
                    <a:pt x="15459" y="10356"/>
                    <a:pt x="15459" y="10356"/>
                    <a:pt x="15459" y="10356"/>
                  </a:cubicBezTo>
                  <a:cubicBezTo>
                    <a:pt x="15353" y="10356"/>
                    <a:pt x="15353" y="10356"/>
                    <a:pt x="15353" y="10356"/>
                  </a:cubicBezTo>
                  <a:cubicBezTo>
                    <a:pt x="15247" y="10356"/>
                    <a:pt x="15247" y="10356"/>
                    <a:pt x="15247" y="10356"/>
                  </a:cubicBezTo>
                  <a:cubicBezTo>
                    <a:pt x="15141" y="10356"/>
                    <a:pt x="15141" y="10356"/>
                    <a:pt x="15141" y="10356"/>
                  </a:cubicBezTo>
                  <a:cubicBezTo>
                    <a:pt x="15141" y="10060"/>
                    <a:pt x="15141" y="10060"/>
                    <a:pt x="15141" y="10060"/>
                  </a:cubicBezTo>
                  <a:close/>
                  <a:moveTo>
                    <a:pt x="16518" y="10060"/>
                  </a:moveTo>
                  <a:cubicBezTo>
                    <a:pt x="16306" y="10356"/>
                    <a:pt x="16306" y="10356"/>
                    <a:pt x="16306" y="10356"/>
                  </a:cubicBezTo>
                  <a:cubicBezTo>
                    <a:pt x="16306" y="10356"/>
                    <a:pt x="16306" y="10356"/>
                    <a:pt x="16306" y="10356"/>
                  </a:cubicBezTo>
                  <a:cubicBezTo>
                    <a:pt x="16306" y="10356"/>
                    <a:pt x="16306" y="10356"/>
                    <a:pt x="16306" y="10356"/>
                  </a:cubicBezTo>
                  <a:cubicBezTo>
                    <a:pt x="16412" y="10652"/>
                    <a:pt x="16412" y="10652"/>
                    <a:pt x="16412" y="10652"/>
                  </a:cubicBezTo>
                  <a:cubicBezTo>
                    <a:pt x="16624" y="10652"/>
                    <a:pt x="16624" y="10652"/>
                    <a:pt x="16624" y="10652"/>
                  </a:cubicBezTo>
                  <a:cubicBezTo>
                    <a:pt x="16518" y="10356"/>
                    <a:pt x="16518" y="10356"/>
                    <a:pt x="16518" y="10356"/>
                  </a:cubicBezTo>
                  <a:cubicBezTo>
                    <a:pt x="16518" y="10356"/>
                    <a:pt x="16518" y="10356"/>
                    <a:pt x="16518" y="10356"/>
                  </a:cubicBezTo>
                  <a:cubicBezTo>
                    <a:pt x="16518" y="10060"/>
                    <a:pt x="16518" y="10060"/>
                    <a:pt x="16518" y="10060"/>
                  </a:cubicBezTo>
                  <a:close/>
                  <a:moveTo>
                    <a:pt x="15671" y="12427"/>
                  </a:moveTo>
                  <a:cubicBezTo>
                    <a:pt x="15776" y="12427"/>
                    <a:pt x="15776" y="12427"/>
                    <a:pt x="15776" y="12427"/>
                  </a:cubicBezTo>
                  <a:cubicBezTo>
                    <a:pt x="15776" y="12427"/>
                    <a:pt x="15776" y="12427"/>
                    <a:pt x="15776" y="12427"/>
                  </a:cubicBezTo>
                  <a:cubicBezTo>
                    <a:pt x="15671" y="12723"/>
                    <a:pt x="15671" y="12723"/>
                    <a:pt x="15671" y="12723"/>
                  </a:cubicBezTo>
                  <a:cubicBezTo>
                    <a:pt x="15671" y="12427"/>
                    <a:pt x="15671" y="12427"/>
                    <a:pt x="15671" y="12427"/>
                  </a:cubicBezTo>
                  <a:close/>
                  <a:moveTo>
                    <a:pt x="15565" y="12427"/>
                  </a:moveTo>
                  <a:cubicBezTo>
                    <a:pt x="15671" y="12427"/>
                    <a:pt x="15671" y="12427"/>
                    <a:pt x="15671" y="12427"/>
                  </a:cubicBezTo>
                  <a:cubicBezTo>
                    <a:pt x="15671" y="12723"/>
                    <a:pt x="15671" y="12723"/>
                    <a:pt x="15671" y="12723"/>
                  </a:cubicBezTo>
                  <a:cubicBezTo>
                    <a:pt x="15565" y="12723"/>
                    <a:pt x="15565" y="12723"/>
                    <a:pt x="15565" y="12723"/>
                  </a:cubicBezTo>
                  <a:cubicBezTo>
                    <a:pt x="15565" y="12427"/>
                    <a:pt x="15565" y="12427"/>
                    <a:pt x="15565" y="12427"/>
                  </a:cubicBezTo>
                  <a:close/>
                  <a:moveTo>
                    <a:pt x="15353" y="12723"/>
                  </a:moveTo>
                  <a:cubicBezTo>
                    <a:pt x="15459" y="12427"/>
                    <a:pt x="15459" y="12427"/>
                    <a:pt x="15459" y="12427"/>
                  </a:cubicBezTo>
                  <a:cubicBezTo>
                    <a:pt x="15459" y="12427"/>
                    <a:pt x="15459" y="12427"/>
                    <a:pt x="15459" y="12427"/>
                  </a:cubicBezTo>
                  <a:cubicBezTo>
                    <a:pt x="15565" y="12427"/>
                    <a:pt x="15565" y="12427"/>
                    <a:pt x="15565" y="12427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353" y="12723"/>
                    <a:pt x="15353" y="12723"/>
                    <a:pt x="15353" y="12723"/>
                  </a:cubicBezTo>
                  <a:close/>
                  <a:moveTo>
                    <a:pt x="15353" y="11836"/>
                  </a:moveTo>
                  <a:cubicBezTo>
                    <a:pt x="15247" y="12132"/>
                    <a:pt x="15247" y="12132"/>
                    <a:pt x="15247" y="12132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1836"/>
                    <a:pt x="15353" y="11836"/>
                    <a:pt x="15353" y="11836"/>
                  </a:cubicBezTo>
                  <a:close/>
                  <a:moveTo>
                    <a:pt x="15459" y="11540"/>
                  </a:moveTo>
                  <a:cubicBezTo>
                    <a:pt x="15353" y="11836"/>
                    <a:pt x="15353" y="11836"/>
                    <a:pt x="15353" y="11836"/>
                  </a:cubicBezTo>
                  <a:cubicBezTo>
                    <a:pt x="15353" y="11836"/>
                    <a:pt x="15353" y="11836"/>
                    <a:pt x="15353" y="11836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459" y="11540"/>
                    <a:pt x="15459" y="11540"/>
                    <a:pt x="15459" y="11540"/>
                  </a:cubicBezTo>
                  <a:close/>
                  <a:moveTo>
                    <a:pt x="15459" y="12427"/>
                  </a:moveTo>
                  <a:cubicBezTo>
                    <a:pt x="15565" y="12132"/>
                    <a:pt x="15565" y="12132"/>
                    <a:pt x="15565" y="12132"/>
                  </a:cubicBezTo>
                  <a:cubicBezTo>
                    <a:pt x="15565" y="12132"/>
                    <a:pt x="15565" y="12132"/>
                    <a:pt x="15565" y="12132"/>
                  </a:cubicBezTo>
                  <a:cubicBezTo>
                    <a:pt x="15671" y="12427"/>
                    <a:pt x="15671" y="12427"/>
                    <a:pt x="15671" y="12427"/>
                  </a:cubicBezTo>
                  <a:cubicBezTo>
                    <a:pt x="15776" y="12427"/>
                    <a:pt x="15776" y="12427"/>
                    <a:pt x="15776" y="12427"/>
                  </a:cubicBezTo>
                  <a:cubicBezTo>
                    <a:pt x="15776" y="12132"/>
                    <a:pt x="15776" y="12132"/>
                    <a:pt x="15776" y="12132"/>
                  </a:cubicBezTo>
                  <a:cubicBezTo>
                    <a:pt x="15882" y="12132"/>
                    <a:pt x="15882" y="12132"/>
                    <a:pt x="15882" y="12132"/>
                  </a:cubicBezTo>
                  <a:cubicBezTo>
                    <a:pt x="15882" y="12427"/>
                    <a:pt x="15882" y="12427"/>
                    <a:pt x="15882" y="12427"/>
                  </a:cubicBezTo>
                  <a:cubicBezTo>
                    <a:pt x="16094" y="12427"/>
                    <a:pt x="16094" y="12427"/>
                    <a:pt x="16094" y="12427"/>
                  </a:cubicBezTo>
                  <a:cubicBezTo>
                    <a:pt x="16200" y="12132"/>
                    <a:pt x="16200" y="12132"/>
                    <a:pt x="16200" y="12132"/>
                  </a:cubicBezTo>
                  <a:cubicBezTo>
                    <a:pt x="16306" y="12132"/>
                    <a:pt x="16306" y="12132"/>
                    <a:pt x="16306" y="12132"/>
                  </a:cubicBezTo>
                  <a:cubicBezTo>
                    <a:pt x="16412" y="12427"/>
                    <a:pt x="16412" y="12427"/>
                    <a:pt x="16412" y="12427"/>
                  </a:cubicBezTo>
                  <a:cubicBezTo>
                    <a:pt x="16518" y="12427"/>
                    <a:pt x="16518" y="12427"/>
                    <a:pt x="16518" y="12427"/>
                  </a:cubicBezTo>
                  <a:cubicBezTo>
                    <a:pt x="16624" y="12723"/>
                    <a:pt x="16624" y="12723"/>
                    <a:pt x="16624" y="12723"/>
                  </a:cubicBezTo>
                  <a:cubicBezTo>
                    <a:pt x="16729" y="12723"/>
                    <a:pt x="16729" y="12723"/>
                    <a:pt x="16729" y="12723"/>
                  </a:cubicBezTo>
                  <a:cubicBezTo>
                    <a:pt x="16729" y="12723"/>
                    <a:pt x="16729" y="12723"/>
                    <a:pt x="16729" y="12723"/>
                  </a:cubicBezTo>
                  <a:cubicBezTo>
                    <a:pt x="16729" y="12132"/>
                    <a:pt x="16729" y="12132"/>
                    <a:pt x="16729" y="12132"/>
                  </a:cubicBezTo>
                  <a:cubicBezTo>
                    <a:pt x="16518" y="11836"/>
                    <a:pt x="16518" y="11836"/>
                    <a:pt x="16518" y="11836"/>
                  </a:cubicBezTo>
                  <a:cubicBezTo>
                    <a:pt x="16306" y="11836"/>
                    <a:pt x="16306" y="11836"/>
                    <a:pt x="16306" y="11836"/>
                  </a:cubicBezTo>
                  <a:cubicBezTo>
                    <a:pt x="16200" y="11540"/>
                    <a:pt x="16200" y="11540"/>
                    <a:pt x="16200" y="11540"/>
                  </a:cubicBezTo>
                  <a:cubicBezTo>
                    <a:pt x="16094" y="11540"/>
                    <a:pt x="16094" y="11540"/>
                    <a:pt x="16094" y="11540"/>
                  </a:cubicBezTo>
                  <a:cubicBezTo>
                    <a:pt x="15988" y="11836"/>
                    <a:pt x="15988" y="11836"/>
                    <a:pt x="15988" y="11836"/>
                  </a:cubicBezTo>
                  <a:cubicBezTo>
                    <a:pt x="15882" y="11836"/>
                    <a:pt x="15882" y="11836"/>
                    <a:pt x="15882" y="11836"/>
                  </a:cubicBezTo>
                  <a:cubicBezTo>
                    <a:pt x="15882" y="11540"/>
                    <a:pt x="15882" y="11540"/>
                    <a:pt x="15882" y="11540"/>
                  </a:cubicBezTo>
                  <a:cubicBezTo>
                    <a:pt x="15671" y="11540"/>
                    <a:pt x="15671" y="11540"/>
                    <a:pt x="15671" y="11540"/>
                  </a:cubicBezTo>
                  <a:cubicBezTo>
                    <a:pt x="15565" y="11540"/>
                    <a:pt x="15565" y="11540"/>
                    <a:pt x="15565" y="11540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2427"/>
                    <a:pt x="15353" y="12427"/>
                    <a:pt x="15353" y="12427"/>
                  </a:cubicBezTo>
                  <a:cubicBezTo>
                    <a:pt x="15459" y="12427"/>
                    <a:pt x="15459" y="12427"/>
                    <a:pt x="15459" y="12427"/>
                  </a:cubicBezTo>
                  <a:close/>
                  <a:moveTo>
                    <a:pt x="14506" y="11836"/>
                  </a:moveTo>
                  <a:cubicBezTo>
                    <a:pt x="14612" y="12132"/>
                    <a:pt x="14612" y="12132"/>
                    <a:pt x="14612" y="12132"/>
                  </a:cubicBezTo>
                  <a:cubicBezTo>
                    <a:pt x="14718" y="11836"/>
                    <a:pt x="14718" y="11836"/>
                    <a:pt x="14718" y="11836"/>
                  </a:cubicBezTo>
                  <a:cubicBezTo>
                    <a:pt x="14824" y="11836"/>
                    <a:pt x="14824" y="11836"/>
                    <a:pt x="14824" y="11836"/>
                  </a:cubicBezTo>
                  <a:cubicBezTo>
                    <a:pt x="15035" y="12132"/>
                    <a:pt x="15035" y="12132"/>
                    <a:pt x="15035" y="12132"/>
                  </a:cubicBezTo>
                  <a:cubicBezTo>
                    <a:pt x="15035" y="12132"/>
                    <a:pt x="15035" y="12132"/>
                    <a:pt x="15035" y="12132"/>
                  </a:cubicBezTo>
                  <a:cubicBezTo>
                    <a:pt x="15035" y="12427"/>
                    <a:pt x="15035" y="12427"/>
                    <a:pt x="15035" y="12427"/>
                  </a:cubicBezTo>
                  <a:cubicBezTo>
                    <a:pt x="15035" y="12723"/>
                    <a:pt x="15035" y="12723"/>
                    <a:pt x="15035" y="12723"/>
                  </a:cubicBezTo>
                  <a:cubicBezTo>
                    <a:pt x="15035" y="12723"/>
                    <a:pt x="15035" y="12723"/>
                    <a:pt x="15035" y="12723"/>
                  </a:cubicBezTo>
                  <a:cubicBezTo>
                    <a:pt x="14929" y="12723"/>
                    <a:pt x="14929" y="12723"/>
                    <a:pt x="14929" y="12723"/>
                  </a:cubicBezTo>
                  <a:cubicBezTo>
                    <a:pt x="14824" y="12723"/>
                    <a:pt x="14824" y="12723"/>
                    <a:pt x="14824" y="12723"/>
                  </a:cubicBezTo>
                  <a:cubicBezTo>
                    <a:pt x="14718" y="12723"/>
                    <a:pt x="14718" y="12723"/>
                    <a:pt x="14718" y="12723"/>
                  </a:cubicBezTo>
                  <a:cubicBezTo>
                    <a:pt x="14612" y="12723"/>
                    <a:pt x="14612" y="12723"/>
                    <a:pt x="14612" y="12723"/>
                  </a:cubicBezTo>
                  <a:cubicBezTo>
                    <a:pt x="14506" y="12723"/>
                    <a:pt x="14506" y="12723"/>
                    <a:pt x="14506" y="12723"/>
                  </a:cubicBezTo>
                  <a:cubicBezTo>
                    <a:pt x="14400" y="12427"/>
                    <a:pt x="14400" y="12427"/>
                    <a:pt x="14400" y="12427"/>
                  </a:cubicBezTo>
                  <a:cubicBezTo>
                    <a:pt x="14400" y="12132"/>
                    <a:pt x="14400" y="12132"/>
                    <a:pt x="14400" y="12132"/>
                  </a:cubicBezTo>
                  <a:cubicBezTo>
                    <a:pt x="14506" y="11836"/>
                    <a:pt x="14506" y="11836"/>
                    <a:pt x="14506" y="11836"/>
                  </a:cubicBezTo>
                  <a:close/>
                  <a:moveTo>
                    <a:pt x="11965" y="16866"/>
                  </a:moveTo>
                  <a:cubicBezTo>
                    <a:pt x="11859" y="16866"/>
                    <a:pt x="11859" y="16866"/>
                    <a:pt x="11859" y="16866"/>
                  </a:cubicBezTo>
                  <a:cubicBezTo>
                    <a:pt x="11859" y="16866"/>
                    <a:pt x="11859" y="16866"/>
                    <a:pt x="11859" y="16866"/>
                  </a:cubicBezTo>
                  <a:cubicBezTo>
                    <a:pt x="11859" y="16866"/>
                    <a:pt x="11859" y="16866"/>
                    <a:pt x="11859" y="16866"/>
                  </a:cubicBezTo>
                  <a:cubicBezTo>
                    <a:pt x="11965" y="16866"/>
                    <a:pt x="11965" y="16866"/>
                    <a:pt x="11965" y="16866"/>
                  </a:cubicBezTo>
                  <a:close/>
                  <a:moveTo>
                    <a:pt x="11859" y="15090"/>
                  </a:moveTo>
                  <a:cubicBezTo>
                    <a:pt x="11859" y="15682"/>
                    <a:pt x="11859" y="15682"/>
                    <a:pt x="11859" y="15682"/>
                  </a:cubicBezTo>
                  <a:cubicBezTo>
                    <a:pt x="11859" y="15682"/>
                    <a:pt x="11859" y="15682"/>
                    <a:pt x="11859" y="15682"/>
                  </a:cubicBezTo>
                  <a:cubicBezTo>
                    <a:pt x="11859" y="15978"/>
                    <a:pt x="11859" y="15978"/>
                    <a:pt x="11859" y="15978"/>
                  </a:cubicBezTo>
                  <a:cubicBezTo>
                    <a:pt x="11859" y="15978"/>
                    <a:pt x="11859" y="15978"/>
                    <a:pt x="11859" y="15978"/>
                  </a:cubicBezTo>
                  <a:cubicBezTo>
                    <a:pt x="11753" y="15682"/>
                    <a:pt x="11753" y="15682"/>
                    <a:pt x="11753" y="15682"/>
                  </a:cubicBezTo>
                  <a:cubicBezTo>
                    <a:pt x="11753" y="15386"/>
                    <a:pt x="11753" y="15386"/>
                    <a:pt x="11753" y="15386"/>
                  </a:cubicBezTo>
                  <a:cubicBezTo>
                    <a:pt x="11859" y="15386"/>
                    <a:pt x="11859" y="15386"/>
                    <a:pt x="11859" y="15386"/>
                  </a:cubicBezTo>
                  <a:cubicBezTo>
                    <a:pt x="11859" y="15090"/>
                    <a:pt x="11859" y="15090"/>
                    <a:pt x="11859" y="15090"/>
                  </a:cubicBezTo>
                  <a:close/>
                  <a:moveTo>
                    <a:pt x="14400" y="10652"/>
                  </a:moveTo>
                  <a:cubicBezTo>
                    <a:pt x="14400" y="10948"/>
                    <a:pt x="14400" y="10948"/>
                    <a:pt x="14400" y="10948"/>
                  </a:cubicBezTo>
                  <a:cubicBezTo>
                    <a:pt x="14506" y="10948"/>
                    <a:pt x="14506" y="10948"/>
                    <a:pt x="14506" y="10948"/>
                  </a:cubicBezTo>
                  <a:cubicBezTo>
                    <a:pt x="14506" y="11244"/>
                    <a:pt x="14506" y="11244"/>
                    <a:pt x="14506" y="11244"/>
                  </a:cubicBezTo>
                  <a:cubicBezTo>
                    <a:pt x="14506" y="11244"/>
                    <a:pt x="14506" y="11244"/>
                    <a:pt x="14506" y="11244"/>
                  </a:cubicBezTo>
                  <a:cubicBezTo>
                    <a:pt x="14400" y="10948"/>
                    <a:pt x="14400" y="10948"/>
                    <a:pt x="14400" y="10948"/>
                  </a:cubicBezTo>
                  <a:cubicBezTo>
                    <a:pt x="14400" y="10652"/>
                    <a:pt x="14400" y="10652"/>
                    <a:pt x="14400" y="10652"/>
                  </a:cubicBezTo>
                  <a:cubicBezTo>
                    <a:pt x="14400" y="10652"/>
                    <a:pt x="14400" y="10652"/>
                    <a:pt x="14400" y="10652"/>
                  </a:cubicBezTo>
                  <a:close/>
                  <a:moveTo>
                    <a:pt x="14188" y="10356"/>
                  </a:moveTo>
                  <a:cubicBezTo>
                    <a:pt x="14188" y="10356"/>
                    <a:pt x="14188" y="10356"/>
                    <a:pt x="14188" y="10356"/>
                  </a:cubicBezTo>
                  <a:cubicBezTo>
                    <a:pt x="14294" y="10356"/>
                    <a:pt x="14294" y="10356"/>
                    <a:pt x="14294" y="10356"/>
                  </a:cubicBezTo>
                  <a:cubicBezTo>
                    <a:pt x="14400" y="10356"/>
                    <a:pt x="14400" y="10356"/>
                    <a:pt x="14400" y="10356"/>
                  </a:cubicBezTo>
                  <a:cubicBezTo>
                    <a:pt x="14506" y="10356"/>
                    <a:pt x="14506" y="10356"/>
                    <a:pt x="14506" y="10356"/>
                  </a:cubicBezTo>
                  <a:cubicBezTo>
                    <a:pt x="14612" y="10356"/>
                    <a:pt x="14612" y="10356"/>
                    <a:pt x="14612" y="10356"/>
                  </a:cubicBezTo>
                  <a:cubicBezTo>
                    <a:pt x="14506" y="10356"/>
                    <a:pt x="14506" y="10356"/>
                    <a:pt x="14506" y="10356"/>
                  </a:cubicBezTo>
                  <a:cubicBezTo>
                    <a:pt x="14294" y="10652"/>
                    <a:pt x="14294" y="10652"/>
                    <a:pt x="14294" y="10652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lose/>
                  <a:moveTo>
                    <a:pt x="13659" y="10356"/>
                  </a:moveTo>
                  <a:cubicBezTo>
                    <a:pt x="13765" y="10356"/>
                    <a:pt x="13765" y="10356"/>
                    <a:pt x="13765" y="10356"/>
                  </a:cubicBezTo>
                  <a:cubicBezTo>
                    <a:pt x="13765" y="10356"/>
                    <a:pt x="13765" y="10356"/>
                    <a:pt x="13765" y="10356"/>
                  </a:cubicBezTo>
                  <a:cubicBezTo>
                    <a:pt x="13871" y="10060"/>
                    <a:pt x="13871" y="10060"/>
                    <a:pt x="13871" y="10060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4082" y="10356"/>
                    <a:pt x="14082" y="10356"/>
                    <a:pt x="14082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082" y="10356"/>
                    <a:pt x="14082" y="10356"/>
                    <a:pt x="14082" y="10356"/>
                  </a:cubicBezTo>
                  <a:cubicBezTo>
                    <a:pt x="13976" y="10652"/>
                    <a:pt x="13976" y="10652"/>
                    <a:pt x="13976" y="10652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3871" y="10652"/>
                    <a:pt x="13871" y="10652"/>
                    <a:pt x="13871" y="10652"/>
                  </a:cubicBezTo>
                  <a:cubicBezTo>
                    <a:pt x="13765" y="10652"/>
                    <a:pt x="13765" y="10652"/>
                    <a:pt x="13765" y="10652"/>
                  </a:cubicBezTo>
                  <a:cubicBezTo>
                    <a:pt x="13659" y="10356"/>
                    <a:pt x="13659" y="10356"/>
                    <a:pt x="13659" y="10356"/>
                  </a:cubicBezTo>
                  <a:cubicBezTo>
                    <a:pt x="13659" y="10356"/>
                    <a:pt x="13659" y="10356"/>
                    <a:pt x="13659" y="10356"/>
                  </a:cubicBezTo>
                  <a:close/>
                  <a:moveTo>
                    <a:pt x="12918" y="14795"/>
                  </a:moveTo>
                  <a:cubicBezTo>
                    <a:pt x="12918" y="14499"/>
                    <a:pt x="12918" y="14499"/>
                    <a:pt x="12918" y="14499"/>
                  </a:cubicBezTo>
                  <a:cubicBezTo>
                    <a:pt x="13024" y="13907"/>
                    <a:pt x="13024" y="13907"/>
                    <a:pt x="13024" y="13907"/>
                  </a:cubicBezTo>
                  <a:cubicBezTo>
                    <a:pt x="13024" y="13611"/>
                    <a:pt x="13024" y="13611"/>
                    <a:pt x="13024" y="13611"/>
                  </a:cubicBezTo>
                  <a:cubicBezTo>
                    <a:pt x="13024" y="13611"/>
                    <a:pt x="13024" y="13611"/>
                    <a:pt x="13024" y="13611"/>
                  </a:cubicBezTo>
                  <a:cubicBezTo>
                    <a:pt x="13129" y="13611"/>
                    <a:pt x="13129" y="13611"/>
                    <a:pt x="13129" y="13611"/>
                  </a:cubicBezTo>
                  <a:cubicBezTo>
                    <a:pt x="13129" y="13611"/>
                    <a:pt x="13129" y="13611"/>
                    <a:pt x="13129" y="13611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024" y="14203"/>
                    <a:pt x="13024" y="14203"/>
                    <a:pt x="13024" y="14203"/>
                  </a:cubicBezTo>
                  <a:cubicBezTo>
                    <a:pt x="13024" y="14203"/>
                    <a:pt x="13024" y="14203"/>
                    <a:pt x="13024" y="14203"/>
                  </a:cubicBezTo>
                  <a:cubicBezTo>
                    <a:pt x="13024" y="14499"/>
                    <a:pt x="13024" y="14499"/>
                    <a:pt x="13024" y="14499"/>
                  </a:cubicBezTo>
                  <a:cubicBezTo>
                    <a:pt x="13129" y="14499"/>
                    <a:pt x="13129" y="14499"/>
                    <a:pt x="13129" y="14499"/>
                  </a:cubicBezTo>
                  <a:cubicBezTo>
                    <a:pt x="13129" y="14499"/>
                    <a:pt x="13129" y="14499"/>
                    <a:pt x="13129" y="14499"/>
                  </a:cubicBezTo>
                  <a:cubicBezTo>
                    <a:pt x="13129" y="14795"/>
                    <a:pt x="13129" y="14795"/>
                    <a:pt x="13129" y="14795"/>
                  </a:cubicBezTo>
                  <a:cubicBezTo>
                    <a:pt x="13024" y="14795"/>
                    <a:pt x="13024" y="14795"/>
                    <a:pt x="13024" y="14795"/>
                  </a:cubicBezTo>
                  <a:cubicBezTo>
                    <a:pt x="13024" y="14795"/>
                    <a:pt x="13024" y="14795"/>
                    <a:pt x="13024" y="14795"/>
                  </a:cubicBezTo>
                  <a:cubicBezTo>
                    <a:pt x="12918" y="15090"/>
                    <a:pt x="12918" y="15090"/>
                    <a:pt x="12918" y="15090"/>
                  </a:cubicBezTo>
                  <a:cubicBezTo>
                    <a:pt x="12918" y="14795"/>
                    <a:pt x="12918" y="14795"/>
                    <a:pt x="12918" y="14795"/>
                  </a:cubicBezTo>
                  <a:cubicBezTo>
                    <a:pt x="12918" y="14795"/>
                    <a:pt x="12918" y="14795"/>
                    <a:pt x="12918" y="14795"/>
                  </a:cubicBezTo>
                  <a:close/>
                  <a:moveTo>
                    <a:pt x="12706" y="14499"/>
                  </a:moveTo>
                  <a:cubicBezTo>
                    <a:pt x="12706" y="14499"/>
                    <a:pt x="12706" y="14499"/>
                    <a:pt x="12706" y="14499"/>
                  </a:cubicBezTo>
                  <a:cubicBezTo>
                    <a:pt x="12706" y="14795"/>
                    <a:pt x="12706" y="14795"/>
                    <a:pt x="12706" y="14795"/>
                  </a:cubicBezTo>
                  <a:cubicBezTo>
                    <a:pt x="12812" y="14795"/>
                    <a:pt x="12812" y="14795"/>
                    <a:pt x="12812" y="14795"/>
                  </a:cubicBezTo>
                  <a:cubicBezTo>
                    <a:pt x="12812" y="14499"/>
                    <a:pt x="12812" y="14499"/>
                    <a:pt x="12812" y="14499"/>
                  </a:cubicBezTo>
                  <a:cubicBezTo>
                    <a:pt x="12812" y="14499"/>
                    <a:pt x="12812" y="14499"/>
                    <a:pt x="12812" y="14499"/>
                  </a:cubicBezTo>
                  <a:cubicBezTo>
                    <a:pt x="12812" y="14203"/>
                    <a:pt x="12812" y="14203"/>
                    <a:pt x="12812" y="14203"/>
                  </a:cubicBezTo>
                  <a:cubicBezTo>
                    <a:pt x="12918" y="14203"/>
                    <a:pt x="12918" y="14203"/>
                    <a:pt x="12918" y="14203"/>
                  </a:cubicBezTo>
                  <a:cubicBezTo>
                    <a:pt x="12918" y="14203"/>
                    <a:pt x="12918" y="14203"/>
                    <a:pt x="12918" y="14203"/>
                  </a:cubicBezTo>
                  <a:cubicBezTo>
                    <a:pt x="12812" y="13907"/>
                    <a:pt x="12812" y="13907"/>
                    <a:pt x="12812" y="13907"/>
                  </a:cubicBezTo>
                  <a:cubicBezTo>
                    <a:pt x="12812" y="13907"/>
                    <a:pt x="12812" y="13907"/>
                    <a:pt x="12812" y="13907"/>
                  </a:cubicBezTo>
                  <a:cubicBezTo>
                    <a:pt x="12706" y="14203"/>
                    <a:pt x="12706" y="14203"/>
                    <a:pt x="12706" y="14203"/>
                  </a:cubicBezTo>
                  <a:cubicBezTo>
                    <a:pt x="12706" y="14203"/>
                    <a:pt x="12706" y="14203"/>
                    <a:pt x="12706" y="14203"/>
                  </a:cubicBezTo>
                  <a:cubicBezTo>
                    <a:pt x="12706" y="14499"/>
                    <a:pt x="12706" y="14499"/>
                    <a:pt x="12706" y="14499"/>
                  </a:cubicBezTo>
                  <a:close/>
                  <a:moveTo>
                    <a:pt x="12494" y="14203"/>
                  </a:moveTo>
                  <a:cubicBezTo>
                    <a:pt x="12494" y="14499"/>
                    <a:pt x="12494" y="14499"/>
                    <a:pt x="12494" y="14499"/>
                  </a:cubicBezTo>
                  <a:cubicBezTo>
                    <a:pt x="12388" y="14499"/>
                    <a:pt x="12388" y="14499"/>
                    <a:pt x="12388" y="14499"/>
                  </a:cubicBezTo>
                  <a:cubicBezTo>
                    <a:pt x="12494" y="14795"/>
                    <a:pt x="12494" y="14795"/>
                    <a:pt x="12494" y="14795"/>
                  </a:cubicBezTo>
                  <a:cubicBezTo>
                    <a:pt x="12494" y="14795"/>
                    <a:pt x="12494" y="14795"/>
                    <a:pt x="12494" y="14795"/>
                  </a:cubicBezTo>
                  <a:cubicBezTo>
                    <a:pt x="12600" y="14795"/>
                    <a:pt x="12600" y="14795"/>
                    <a:pt x="12600" y="14795"/>
                  </a:cubicBezTo>
                  <a:cubicBezTo>
                    <a:pt x="12600" y="14499"/>
                    <a:pt x="12600" y="14499"/>
                    <a:pt x="12600" y="14499"/>
                  </a:cubicBezTo>
                  <a:cubicBezTo>
                    <a:pt x="12494" y="14203"/>
                    <a:pt x="12494" y="14203"/>
                    <a:pt x="12494" y="14203"/>
                  </a:cubicBezTo>
                  <a:cubicBezTo>
                    <a:pt x="12494" y="14203"/>
                    <a:pt x="12494" y="14203"/>
                    <a:pt x="12494" y="14203"/>
                  </a:cubicBezTo>
                  <a:close/>
                  <a:moveTo>
                    <a:pt x="13129" y="10356"/>
                  </a:moveTo>
                  <a:cubicBezTo>
                    <a:pt x="13024" y="10652"/>
                    <a:pt x="13024" y="10652"/>
                    <a:pt x="13024" y="10652"/>
                  </a:cubicBezTo>
                  <a:cubicBezTo>
                    <a:pt x="13129" y="10652"/>
                    <a:pt x="13129" y="10652"/>
                    <a:pt x="13129" y="10652"/>
                  </a:cubicBezTo>
                  <a:cubicBezTo>
                    <a:pt x="13129" y="10652"/>
                    <a:pt x="13129" y="10356"/>
                    <a:pt x="13129" y="10356"/>
                  </a:cubicBezTo>
                  <a:close/>
                  <a:moveTo>
                    <a:pt x="13235" y="10356"/>
                  </a:moveTo>
                  <a:cubicBezTo>
                    <a:pt x="13235" y="10356"/>
                    <a:pt x="13235" y="10356"/>
                    <a:pt x="13235" y="10356"/>
                  </a:cubicBezTo>
                  <a:cubicBezTo>
                    <a:pt x="13235" y="10356"/>
                    <a:pt x="13235" y="10356"/>
                    <a:pt x="13235" y="10356"/>
                  </a:cubicBezTo>
                  <a:cubicBezTo>
                    <a:pt x="13235" y="10356"/>
                    <a:pt x="13235" y="10356"/>
                    <a:pt x="13235" y="10356"/>
                  </a:cubicBezTo>
                  <a:close/>
                  <a:moveTo>
                    <a:pt x="13341" y="10060"/>
                  </a:moveTo>
                  <a:cubicBezTo>
                    <a:pt x="13341" y="10060"/>
                    <a:pt x="13341" y="10060"/>
                    <a:pt x="13341" y="10060"/>
                  </a:cubicBezTo>
                  <a:cubicBezTo>
                    <a:pt x="13341" y="10356"/>
                    <a:pt x="13341" y="10356"/>
                    <a:pt x="13341" y="10356"/>
                  </a:cubicBezTo>
                  <a:cubicBezTo>
                    <a:pt x="13341" y="10060"/>
                    <a:pt x="13341" y="10060"/>
                    <a:pt x="13341" y="10060"/>
                  </a:cubicBezTo>
                  <a:close/>
                  <a:moveTo>
                    <a:pt x="13024" y="9764"/>
                  </a:moveTo>
                  <a:cubicBezTo>
                    <a:pt x="13129" y="9764"/>
                    <a:pt x="13129" y="9764"/>
                    <a:pt x="13129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341" y="9764"/>
                    <a:pt x="13341" y="9764"/>
                    <a:pt x="13341" y="9764"/>
                  </a:cubicBezTo>
                  <a:cubicBezTo>
                    <a:pt x="13341" y="9764"/>
                    <a:pt x="13341" y="9764"/>
                    <a:pt x="13341" y="9764"/>
                  </a:cubicBezTo>
                  <a:cubicBezTo>
                    <a:pt x="13341" y="10060"/>
                    <a:pt x="13341" y="10060"/>
                    <a:pt x="13341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129" y="10060"/>
                    <a:pt x="13129" y="10060"/>
                    <a:pt x="13129" y="10060"/>
                  </a:cubicBezTo>
                  <a:cubicBezTo>
                    <a:pt x="13024" y="10060"/>
                    <a:pt x="13024" y="10060"/>
                    <a:pt x="13024" y="10060"/>
                  </a:cubicBezTo>
                  <a:cubicBezTo>
                    <a:pt x="13024" y="10060"/>
                    <a:pt x="13024" y="10060"/>
                    <a:pt x="13024" y="10060"/>
                  </a:cubicBezTo>
                  <a:cubicBezTo>
                    <a:pt x="13024" y="9764"/>
                    <a:pt x="13024" y="9764"/>
                    <a:pt x="13024" y="9764"/>
                  </a:cubicBezTo>
                  <a:close/>
                  <a:moveTo>
                    <a:pt x="12494" y="8581"/>
                  </a:moveTo>
                  <a:cubicBezTo>
                    <a:pt x="12600" y="8581"/>
                    <a:pt x="12600" y="8581"/>
                    <a:pt x="12600" y="8581"/>
                  </a:cubicBezTo>
                  <a:cubicBezTo>
                    <a:pt x="12600" y="8581"/>
                    <a:pt x="12600" y="8581"/>
                    <a:pt x="12600" y="8581"/>
                  </a:cubicBezTo>
                  <a:cubicBezTo>
                    <a:pt x="12600" y="8581"/>
                    <a:pt x="12494" y="8581"/>
                    <a:pt x="12494" y="8581"/>
                  </a:cubicBezTo>
                  <a:close/>
                  <a:moveTo>
                    <a:pt x="12388" y="8581"/>
                  </a:moveTo>
                  <a:cubicBezTo>
                    <a:pt x="12494" y="8581"/>
                    <a:pt x="12494" y="8581"/>
                    <a:pt x="12494" y="8581"/>
                  </a:cubicBezTo>
                  <a:cubicBezTo>
                    <a:pt x="12494" y="8877"/>
                    <a:pt x="12494" y="8877"/>
                    <a:pt x="12494" y="8877"/>
                  </a:cubicBezTo>
                  <a:cubicBezTo>
                    <a:pt x="12494" y="8877"/>
                    <a:pt x="12494" y="8877"/>
                    <a:pt x="12494" y="8877"/>
                  </a:cubicBezTo>
                  <a:cubicBezTo>
                    <a:pt x="12388" y="8581"/>
                    <a:pt x="12388" y="8581"/>
                    <a:pt x="12388" y="8581"/>
                  </a:cubicBezTo>
                  <a:close/>
                  <a:moveTo>
                    <a:pt x="11859" y="7693"/>
                  </a:moveTo>
                  <a:cubicBezTo>
                    <a:pt x="11965" y="7397"/>
                    <a:pt x="11965" y="7397"/>
                    <a:pt x="11965" y="7397"/>
                  </a:cubicBezTo>
                  <a:cubicBezTo>
                    <a:pt x="12071" y="7693"/>
                    <a:pt x="12071" y="7693"/>
                    <a:pt x="12071" y="7693"/>
                  </a:cubicBezTo>
                  <a:cubicBezTo>
                    <a:pt x="12176" y="7693"/>
                    <a:pt x="12176" y="7693"/>
                    <a:pt x="12176" y="7693"/>
                  </a:cubicBezTo>
                  <a:cubicBezTo>
                    <a:pt x="12388" y="7397"/>
                    <a:pt x="12388" y="7397"/>
                    <a:pt x="12388" y="7397"/>
                  </a:cubicBezTo>
                  <a:cubicBezTo>
                    <a:pt x="12494" y="7397"/>
                    <a:pt x="12494" y="7397"/>
                    <a:pt x="12494" y="7397"/>
                  </a:cubicBezTo>
                  <a:cubicBezTo>
                    <a:pt x="12494" y="7693"/>
                    <a:pt x="12494" y="7693"/>
                    <a:pt x="12494" y="7693"/>
                  </a:cubicBezTo>
                  <a:cubicBezTo>
                    <a:pt x="12600" y="7693"/>
                    <a:pt x="12600" y="7693"/>
                    <a:pt x="12600" y="7693"/>
                  </a:cubicBezTo>
                  <a:cubicBezTo>
                    <a:pt x="12706" y="7693"/>
                    <a:pt x="12706" y="7693"/>
                    <a:pt x="12706" y="7693"/>
                  </a:cubicBezTo>
                  <a:cubicBezTo>
                    <a:pt x="12918" y="7693"/>
                    <a:pt x="12918" y="7693"/>
                    <a:pt x="12918" y="7693"/>
                  </a:cubicBezTo>
                  <a:cubicBezTo>
                    <a:pt x="13024" y="7693"/>
                    <a:pt x="13024" y="7693"/>
                    <a:pt x="13024" y="7693"/>
                  </a:cubicBezTo>
                  <a:cubicBezTo>
                    <a:pt x="13024" y="7693"/>
                    <a:pt x="13024" y="7693"/>
                    <a:pt x="13024" y="7693"/>
                  </a:cubicBezTo>
                  <a:cubicBezTo>
                    <a:pt x="13129" y="7693"/>
                    <a:pt x="13129" y="7693"/>
                    <a:pt x="13129" y="7693"/>
                  </a:cubicBezTo>
                  <a:cubicBezTo>
                    <a:pt x="13235" y="7693"/>
                    <a:pt x="13235" y="7693"/>
                    <a:pt x="13235" y="7693"/>
                  </a:cubicBezTo>
                  <a:cubicBezTo>
                    <a:pt x="13235" y="7693"/>
                    <a:pt x="13235" y="7693"/>
                    <a:pt x="13235" y="7693"/>
                  </a:cubicBezTo>
                  <a:cubicBezTo>
                    <a:pt x="13341" y="7989"/>
                    <a:pt x="13341" y="7989"/>
                    <a:pt x="13341" y="7989"/>
                  </a:cubicBezTo>
                  <a:cubicBezTo>
                    <a:pt x="13659" y="7693"/>
                    <a:pt x="13659" y="7693"/>
                    <a:pt x="13659" y="7693"/>
                  </a:cubicBezTo>
                  <a:cubicBezTo>
                    <a:pt x="13871" y="7397"/>
                    <a:pt x="13871" y="7397"/>
                    <a:pt x="13871" y="7397"/>
                  </a:cubicBezTo>
                  <a:cubicBezTo>
                    <a:pt x="13871" y="7101"/>
                    <a:pt x="13871" y="7101"/>
                    <a:pt x="13871" y="7101"/>
                  </a:cubicBezTo>
                  <a:cubicBezTo>
                    <a:pt x="13976" y="7101"/>
                    <a:pt x="13976" y="7101"/>
                    <a:pt x="13976" y="7101"/>
                  </a:cubicBezTo>
                  <a:cubicBezTo>
                    <a:pt x="13976" y="7101"/>
                    <a:pt x="13976" y="7101"/>
                    <a:pt x="13976" y="7101"/>
                  </a:cubicBezTo>
                  <a:cubicBezTo>
                    <a:pt x="14082" y="6805"/>
                    <a:pt x="14082" y="6805"/>
                    <a:pt x="14082" y="6805"/>
                  </a:cubicBezTo>
                  <a:cubicBezTo>
                    <a:pt x="14082" y="6805"/>
                    <a:pt x="14082" y="6805"/>
                    <a:pt x="14082" y="6805"/>
                  </a:cubicBezTo>
                  <a:cubicBezTo>
                    <a:pt x="14082" y="6510"/>
                    <a:pt x="14082" y="6510"/>
                    <a:pt x="14082" y="6510"/>
                  </a:cubicBezTo>
                  <a:cubicBezTo>
                    <a:pt x="14188" y="6510"/>
                    <a:pt x="14188" y="6510"/>
                    <a:pt x="14188" y="6510"/>
                  </a:cubicBezTo>
                  <a:cubicBezTo>
                    <a:pt x="14082" y="6214"/>
                    <a:pt x="14082" y="6214"/>
                    <a:pt x="14082" y="6214"/>
                  </a:cubicBezTo>
                  <a:cubicBezTo>
                    <a:pt x="14082" y="6214"/>
                    <a:pt x="14082" y="6214"/>
                    <a:pt x="14082" y="6214"/>
                  </a:cubicBezTo>
                  <a:cubicBezTo>
                    <a:pt x="13976" y="6214"/>
                    <a:pt x="13976" y="6214"/>
                    <a:pt x="13976" y="6214"/>
                  </a:cubicBezTo>
                  <a:cubicBezTo>
                    <a:pt x="13871" y="6214"/>
                    <a:pt x="13871" y="6214"/>
                    <a:pt x="13871" y="6214"/>
                  </a:cubicBezTo>
                  <a:cubicBezTo>
                    <a:pt x="13871" y="6510"/>
                    <a:pt x="13871" y="6510"/>
                    <a:pt x="13871" y="6510"/>
                  </a:cubicBezTo>
                  <a:cubicBezTo>
                    <a:pt x="13765" y="6510"/>
                    <a:pt x="13765" y="6510"/>
                    <a:pt x="13765" y="6510"/>
                  </a:cubicBezTo>
                  <a:cubicBezTo>
                    <a:pt x="13765" y="6805"/>
                    <a:pt x="13765" y="6805"/>
                    <a:pt x="13765" y="6805"/>
                  </a:cubicBezTo>
                  <a:cubicBezTo>
                    <a:pt x="13659" y="6805"/>
                    <a:pt x="13659" y="6805"/>
                    <a:pt x="13659" y="6805"/>
                  </a:cubicBezTo>
                  <a:cubicBezTo>
                    <a:pt x="13659" y="6805"/>
                    <a:pt x="13659" y="6805"/>
                    <a:pt x="13659" y="6805"/>
                  </a:cubicBezTo>
                  <a:cubicBezTo>
                    <a:pt x="13553" y="7101"/>
                    <a:pt x="13553" y="7101"/>
                    <a:pt x="13553" y="7101"/>
                  </a:cubicBezTo>
                  <a:cubicBezTo>
                    <a:pt x="13447" y="7101"/>
                    <a:pt x="13447" y="7101"/>
                    <a:pt x="13447" y="7101"/>
                  </a:cubicBezTo>
                  <a:cubicBezTo>
                    <a:pt x="13235" y="7101"/>
                    <a:pt x="13235" y="7101"/>
                    <a:pt x="13235" y="7101"/>
                  </a:cubicBezTo>
                  <a:cubicBezTo>
                    <a:pt x="13024" y="7101"/>
                    <a:pt x="13024" y="7101"/>
                    <a:pt x="13024" y="7101"/>
                  </a:cubicBezTo>
                  <a:cubicBezTo>
                    <a:pt x="13024" y="7101"/>
                    <a:pt x="13024" y="7101"/>
                    <a:pt x="13024" y="7101"/>
                  </a:cubicBezTo>
                  <a:cubicBezTo>
                    <a:pt x="12918" y="7101"/>
                    <a:pt x="12918" y="7101"/>
                    <a:pt x="12918" y="7101"/>
                  </a:cubicBezTo>
                  <a:cubicBezTo>
                    <a:pt x="12918" y="6805"/>
                    <a:pt x="12918" y="6805"/>
                    <a:pt x="12918" y="6805"/>
                  </a:cubicBezTo>
                  <a:cubicBezTo>
                    <a:pt x="12812" y="6805"/>
                    <a:pt x="12812" y="6805"/>
                    <a:pt x="12812" y="6805"/>
                  </a:cubicBezTo>
                  <a:cubicBezTo>
                    <a:pt x="12706" y="6805"/>
                    <a:pt x="12706" y="6805"/>
                    <a:pt x="12706" y="6805"/>
                  </a:cubicBezTo>
                  <a:cubicBezTo>
                    <a:pt x="12600" y="6805"/>
                    <a:pt x="12600" y="6805"/>
                    <a:pt x="12600" y="6805"/>
                  </a:cubicBezTo>
                  <a:cubicBezTo>
                    <a:pt x="12494" y="6805"/>
                    <a:pt x="12494" y="6805"/>
                    <a:pt x="12494" y="6805"/>
                  </a:cubicBezTo>
                  <a:cubicBezTo>
                    <a:pt x="12494" y="6805"/>
                    <a:pt x="12494" y="6805"/>
                    <a:pt x="12494" y="6805"/>
                  </a:cubicBezTo>
                  <a:cubicBezTo>
                    <a:pt x="12388" y="6805"/>
                    <a:pt x="12388" y="6805"/>
                    <a:pt x="12388" y="6805"/>
                  </a:cubicBezTo>
                  <a:cubicBezTo>
                    <a:pt x="12282" y="6510"/>
                    <a:pt x="12282" y="6510"/>
                    <a:pt x="12282" y="6510"/>
                  </a:cubicBezTo>
                  <a:cubicBezTo>
                    <a:pt x="12176" y="6510"/>
                    <a:pt x="12176" y="6510"/>
                    <a:pt x="12176" y="6510"/>
                  </a:cubicBezTo>
                  <a:cubicBezTo>
                    <a:pt x="12071" y="6510"/>
                    <a:pt x="12071" y="6510"/>
                    <a:pt x="12071" y="6510"/>
                  </a:cubicBezTo>
                  <a:cubicBezTo>
                    <a:pt x="12071" y="6805"/>
                    <a:pt x="12071" y="6805"/>
                    <a:pt x="12071" y="6805"/>
                  </a:cubicBezTo>
                  <a:cubicBezTo>
                    <a:pt x="11965" y="6805"/>
                    <a:pt x="11965" y="6805"/>
                    <a:pt x="11965" y="6805"/>
                  </a:cubicBezTo>
                  <a:cubicBezTo>
                    <a:pt x="11965" y="7101"/>
                    <a:pt x="11965" y="7101"/>
                    <a:pt x="11965" y="7101"/>
                  </a:cubicBezTo>
                  <a:cubicBezTo>
                    <a:pt x="11859" y="7397"/>
                    <a:pt x="11859" y="7397"/>
                    <a:pt x="11859" y="7397"/>
                  </a:cubicBezTo>
                  <a:cubicBezTo>
                    <a:pt x="11753" y="7101"/>
                    <a:pt x="11753" y="7101"/>
                    <a:pt x="11753" y="7101"/>
                  </a:cubicBezTo>
                  <a:cubicBezTo>
                    <a:pt x="11647" y="7101"/>
                    <a:pt x="11647" y="7101"/>
                    <a:pt x="11647" y="7101"/>
                  </a:cubicBezTo>
                  <a:cubicBezTo>
                    <a:pt x="11647" y="7397"/>
                    <a:pt x="11647" y="7397"/>
                    <a:pt x="11647" y="7397"/>
                  </a:cubicBezTo>
                  <a:cubicBezTo>
                    <a:pt x="11647" y="7397"/>
                    <a:pt x="11647" y="7397"/>
                    <a:pt x="11647" y="7397"/>
                  </a:cubicBezTo>
                  <a:cubicBezTo>
                    <a:pt x="11541" y="7693"/>
                    <a:pt x="11541" y="7693"/>
                    <a:pt x="11541" y="7693"/>
                  </a:cubicBezTo>
                  <a:cubicBezTo>
                    <a:pt x="11541" y="7989"/>
                    <a:pt x="11541" y="7989"/>
                    <a:pt x="11541" y="7989"/>
                  </a:cubicBezTo>
                  <a:cubicBezTo>
                    <a:pt x="11541" y="8285"/>
                    <a:pt x="11541" y="8285"/>
                    <a:pt x="11541" y="8285"/>
                  </a:cubicBezTo>
                  <a:cubicBezTo>
                    <a:pt x="11541" y="8581"/>
                    <a:pt x="11541" y="8581"/>
                    <a:pt x="11541" y="8581"/>
                  </a:cubicBezTo>
                  <a:cubicBezTo>
                    <a:pt x="11541" y="8877"/>
                    <a:pt x="11541" y="8877"/>
                    <a:pt x="11541" y="8877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8877"/>
                    <a:pt x="11541" y="8877"/>
                    <a:pt x="11541" y="8877"/>
                  </a:cubicBezTo>
                  <a:cubicBezTo>
                    <a:pt x="11435" y="9173"/>
                    <a:pt x="11435" y="9173"/>
                    <a:pt x="11435" y="9173"/>
                  </a:cubicBezTo>
                  <a:cubicBezTo>
                    <a:pt x="11329" y="9173"/>
                    <a:pt x="11329" y="9173"/>
                    <a:pt x="11329" y="9173"/>
                  </a:cubicBezTo>
                  <a:cubicBezTo>
                    <a:pt x="11329" y="9468"/>
                    <a:pt x="11329" y="9468"/>
                    <a:pt x="11329" y="9468"/>
                  </a:cubicBezTo>
                  <a:cubicBezTo>
                    <a:pt x="11224" y="9468"/>
                    <a:pt x="11224" y="9468"/>
                    <a:pt x="11224" y="9468"/>
                  </a:cubicBezTo>
                  <a:cubicBezTo>
                    <a:pt x="11329" y="9764"/>
                    <a:pt x="11329" y="9764"/>
                    <a:pt x="11329" y="9764"/>
                  </a:cubicBezTo>
                  <a:cubicBezTo>
                    <a:pt x="11224" y="10060"/>
                    <a:pt x="11224" y="10060"/>
                    <a:pt x="11224" y="10060"/>
                  </a:cubicBezTo>
                  <a:cubicBezTo>
                    <a:pt x="11329" y="10652"/>
                    <a:pt x="11329" y="10652"/>
                    <a:pt x="11329" y="10652"/>
                  </a:cubicBezTo>
                  <a:cubicBezTo>
                    <a:pt x="11224" y="10652"/>
                    <a:pt x="11224" y="10652"/>
                    <a:pt x="11224" y="10652"/>
                  </a:cubicBezTo>
                  <a:cubicBezTo>
                    <a:pt x="11224" y="10948"/>
                    <a:pt x="11224" y="10948"/>
                    <a:pt x="11224" y="10948"/>
                  </a:cubicBezTo>
                  <a:cubicBezTo>
                    <a:pt x="11224" y="10948"/>
                    <a:pt x="11224" y="10948"/>
                    <a:pt x="11224" y="10948"/>
                  </a:cubicBezTo>
                  <a:cubicBezTo>
                    <a:pt x="11224" y="11244"/>
                    <a:pt x="11224" y="11244"/>
                    <a:pt x="11224" y="11244"/>
                  </a:cubicBezTo>
                  <a:cubicBezTo>
                    <a:pt x="11118" y="11540"/>
                    <a:pt x="11118" y="11540"/>
                    <a:pt x="11118" y="11540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224" y="12427"/>
                    <a:pt x="11224" y="12427"/>
                    <a:pt x="11224" y="12427"/>
                  </a:cubicBezTo>
                  <a:cubicBezTo>
                    <a:pt x="11329" y="12427"/>
                    <a:pt x="11329" y="12427"/>
                    <a:pt x="11329" y="12427"/>
                  </a:cubicBezTo>
                  <a:cubicBezTo>
                    <a:pt x="11329" y="12427"/>
                    <a:pt x="11329" y="12427"/>
                    <a:pt x="11329" y="12427"/>
                  </a:cubicBezTo>
                  <a:cubicBezTo>
                    <a:pt x="11329" y="12723"/>
                    <a:pt x="11329" y="12723"/>
                    <a:pt x="11329" y="12723"/>
                  </a:cubicBezTo>
                  <a:cubicBezTo>
                    <a:pt x="11435" y="13315"/>
                    <a:pt x="11435" y="13315"/>
                    <a:pt x="11435" y="13315"/>
                  </a:cubicBezTo>
                  <a:cubicBezTo>
                    <a:pt x="11435" y="13315"/>
                    <a:pt x="11435" y="13315"/>
                    <a:pt x="11435" y="13315"/>
                  </a:cubicBezTo>
                  <a:cubicBezTo>
                    <a:pt x="11329" y="13611"/>
                    <a:pt x="11329" y="13611"/>
                    <a:pt x="11329" y="13611"/>
                  </a:cubicBezTo>
                  <a:cubicBezTo>
                    <a:pt x="11329" y="13907"/>
                    <a:pt x="11329" y="13907"/>
                    <a:pt x="11329" y="13907"/>
                  </a:cubicBezTo>
                  <a:cubicBezTo>
                    <a:pt x="11329" y="14499"/>
                    <a:pt x="11329" y="14499"/>
                    <a:pt x="11329" y="14499"/>
                  </a:cubicBezTo>
                  <a:cubicBezTo>
                    <a:pt x="11329" y="14795"/>
                    <a:pt x="11329" y="14795"/>
                    <a:pt x="11329" y="14795"/>
                  </a:cubicBezTo>
                  <a:cubicBezTo>
                    <a:pt x="11329" y="14795"/>
                    <a:pt x="11329" y="14795"/>
                    <a:pt x="11329" y="14795"/>
                  </a:cubicBezTo>
                  <a:cubicBezTo>
                    <a:pt x="11435" y="15090"/>
                    <a:pt x="11435" y="15090"/>
                    <a:pt x="11435" y="15090"/>
                  </a:cubicBezTo>
                  <a:cubicBezTo>
                    <a:pt x="11541" y="15090"/>
                    <a:pt x="11541" y="15090"/>
                    <a:pt x="11541" y="15090"/>
                  </a:cubicBezTo>
                  <a:cubicBezTo>
                    <a:pt x="11541" y="14795"/>
                    <a:pt x="11541" y="14795"/>
                    <a:pt x="11541" y="14795"/>
                  </a:cubicBezTo>
                  <a:cubicBezTo>
                    <a:pt x="11647" y="14795"/>
                    <a:pt x="11647" y="14795"/>
                    <a:pt x="11647" y="14795"/>
                  </a:cubicBezTo>
                  <a:cubicBezTo>
                    <a:pt x="11753" y="14795"/>
                    <a:pt x="11753" y="14795"/>
                    <a:pt x="11753" y="14795"/>
                  </a:cubicBezTo>
                  <a:cubicBezTo>
                    <a:pt x="11753" y="15090"/>
                    <a:pt x="11753" y="15090"/>
                    <a:pt x="11753" y="15090"/>
                  </a:cubicBezTo>
                  <a:cubicBezTo>
                    <a:pt x="11859" y="14795"/>
                    <a:pt x="11859" y="14795"/>
                    <a:pt x="11859" y="14795"/>
                  </a:cubicBezTo>
                  <a:cubicBezTo>
                    <a:pt x="11753" y="14499"/>
                    <a:pt x="11753" y="14499"/>
                    <a:pt x="11753" y="14499"/>
                  </a:cubicBezTo>
                  <a:cubicBezTo>
                    <a:pt x="11753" y="14499"/>
                    <a:pt x="11753" y="14499"/>
                    <a:pt x="11753" y="14499"/>
                  </a:cubicBezTo>
                  <a:cubicBezTo>
                    <a:pt x="11753" y="14203"/>
                    <a:pt x="11753" y="14203"/>
                    <a:pt x="11753" y="14203"/>
                  </a:cubicBezTo>
                  <a:cubicBezTo>
                    <a:pt x="11753" y="13907"/>
                    <a:pt x="11753" y="13907"/>
                    <a:pt x="11753" y="13907"/>
                  </a:cubicBezTo>
                  <a:cubicBezTo>
                    <a:pt x="11753" y="13611"/>
                    <a:pt x="11753" y="13611"/>
                    <a:pt x="11753" y="13611"/>
                  </a:cubicBezTo>
                  <a:cubicBezTo>
                    <a:pt x="11753" y="13315"/>
                    <a:pt x="11753" y="13315"/>
                    <a:pt x="11753" y="13315"/>
                  </a:cubicBezTo>
                  <a:cubicBezTo>
                    <a:pt x="11753" y="13019"/>
                    <a:pt x="11753" y="13019"/>
                    <a:pt x="11753" y="13019"/>
                  </a:cubicBezTo>
                  <a:cubicBezTo>
                    <a:pt x="11859" y="12723"/>
                    <a:pt x="11859" y="12723"/>
                    <a:pt x="11859" y="12723"/>
                  </a:cubicBezTo>
                  <a:cubicBezTo>
                    <a:pt x="11859" y="12427"/>
                    <a:pt x="11859" y="12427"/>
                    <a:pt x="11859" y="12427"/>
                  </a:cubicBezTo>
                  <a:cubicBezTo>
                    <a:pt x="11859" y="12132"/>
                    <a:pt x="11859" y="12132"/>
                    <a:pt x="11859" y="12132"/>
                  </a:cubicBezTo>
                  <a:cubicBezTo>
                    <a:pt x="11753" y="11836"/>
                    <a:pt x="11753" y="11836"/>
                    <a:pt x="11753" y="11836"/>
                  </a:cubicBezTo>
                  <a:cubicBezTo>
                    <a:pt x="11753" y="11836"/>
                    <a:pt x="11753" y="11836"/>
                    <a:pt x="11753" y="11836"/>
                  </a:cubicBezTo>
                  <a:cubicBezTo>
                    <a:pt x="11859" y="11540"/>
                    <a:pt x="11859" y="11540"/>
                    <a:pt x="11859" y="11540"/>
                  </a:cubicBezTo>
                  <a:cubicBezTo>
                    <a:pt x="11965" y="11540"/>
                    <a:pt x="11965" y="11540"/>
                    <a:pt x="11965" y="11540"/>
                  </a:cubicBezTo>
                  <a:cubicBezTo>
                    <a:pt x="11965" y="11540"/>
                    <a:pt x="11965" y="11540"/>
                    <a:pt x="11965" y="11540"/>
                  </a:cubicBezTo>
                  <a:cubicBezTo>
                    <a:pt x="12071" y="11540"/>
                    <a:pt x="12071" y="11540"/>
                    <a:pt x="12071" y="11540"/>
                  </a:cubicBezTo>
                  <a:cubicBezTo>
                    <a:pt x="12071" y="11540"/>
                    <a:pt x="12071" y="11540"/>
                    <a:pt x="12071" y="11540"/>
                  </a:cubicBezTo>
                  <a:cubicBezTo>
                    <a:pt x="12176" y="11836"/>
                    <a:pt x="12176" y="11836"/>
                    <a:pt x="12176" y="11836"/>
                  </a:cubicBezTo>
                  <a:cubicBezTo>
                    <a:pt x="12176" y="12132"/>
                    <a:pt x="12176" y="12132"/>
                    <a:pt x="12176" y="12132"/>
                  </a:cubicBezTo>
                  <a:cubicBezTo>
                    <a:pt x="12071" y="12427"/>
                    <a:pt x="12071" y="12427"/>
                    <a:pt x="12071" y="12427"/>
                  </a:cubicBezTo>
                  <a:cubicBezTo>
                    <a:pt x="12071" y="12427"/>
                    <a:pt x="12071" y="12427"/>
                    <a:pt x="12071" y="12427"/>
                  </a:cubicBezTo>
                  <a:cubicBezTo>
                    <a:pt x="12071" y="12723"/>
                    <a:pt x="12071" y="12723"/>
                    <a:pt x="12071" y="12723"/>
                  </a:cubicBezTo>
                  <a:cubicBezTo>
                    <a:pt x="12176" y="12723"/>
                    <a:pt x="12176" y="12723"/>
                    <a:pt x="12176" y="12723"/>
                  </a:cubicBezTo>
                  <a:cubicBezTo>
                    <a:pt x="12176" y="13019"/>
                    <a:pt x="12176" y="13019"/>
                    <a:pt x="12176" y="13019"/>
                  </a:cubicBezTo>
                  <a:cubicBezTo>
                    <a:pt x="12282" y="13019"/>
                    <a:pt x="12282" y="13019"/>
                    <a:pt x="12282" y="13019"/>
                  </a:cubicBezTo>
                  <a:cubicBezTo>
                    <a:pt x="12388" y="13315"/>
                    <a:pt x="12388" y="13315"/>
                    <a:pt x="12388" y="13315"/>
                  </a:cubicBezTo>
                  <a:cubicBezTo>
                    <a:pt x="12282" y="13315"/>
                    <a:pt x="12282" y="13315"/>
                    <a:pt x="12282" y="13315"/>
                  </a:cubicBezTo>
                  <a:cubicBezTo>
                    <a:pt x="12282" y="13907"/>
                    <a:pt x="12282" y="13907"/>
                    <a:pt x="12282" y="13907"/>
                  </a:cubicBezTo>
                  <a:cubicBezTo>
                    <a:pt x="12282" y="13907"/>
                    <a:pt x="12282" y="13907"/>
                    <a:pt x="12282" y="13907"/>
                  </a:cubicBezTo>
                  <a:cubicBezTo>
                    <a:pt x="12388" y="14203"/>
                    <a:pt x="12388" y="14203"/>
                    <a:pt x="12388" y="14203"/>
                  </a:cubicBezTo>
                  <a:cubicBezTo>
                    <a:pt x="12388" y="13907"/>
                    <a:pt x="12388" y="13907"/>
                    <a:pt x="12388" y="13907"/>
                  </a:cubicBezTo>
                  <a:cubicBezTo>
                    <a:pt x="12494" y="14203"/>
                    <a:pt x="12494" y="14203"/>
                    <a:pt x="12494" y="14203"/>
                  </a:cubicBezTo>
                  <a:cubicBezTo>
                    <a:pt x="12600" y="14203"/>
                    <a:pt x="12600" y="14203"/>
                    <a:pt x="12600" y="14203"/>
                  </a:cubicBezTo>
                  <a:cubicBezTo>
                    <a:pt x="12600" y="13907"/>
                    <a:pt x="12600" y="13907"/>
                    <a:pt x="12600" y="13907"/>
                  </a:cubicBezTo>
                  <a:cubicBezTo>
                    <a:pt x="12600" y="13907"/>
                    <a:pt x="12600" y="13907"/>
                    <a:pt x="12600" y="13907"/>
                  </a:cubicBezTo>
                  <a:cubicBezTo>
                    <a:pt x="12706" y="13611"/>
                    <a:pt x="12706" y="13611"/>
                    <a:pt x="12706" y="13611"/>
                  </a:cubicBezTo>
                  <a:cubicBezTo>
                    <a:pt x="12706" y="13611"/>
                    <a:pt x="12706" y="13611"/>
                    <a:pt x="12706" y="13611"/>
                  </a:cubicBezTo>
                  <a:cubicBezTo>
                    <a:pt x="12812" y="13315"/>
                    <a:pt x="12812" y="13315"/>
                    <a:pt x="12812" y="13315"/>
                  </a:cubicBezTo>
                  <a:cubicBezTo>
                    <a:pt x="13024" y="13315"/>
                    <a:pt x="13024" y="13315"/>
                    <a:pt x="13024" y="13315"/>
                  </a:cubicBezTo>
                  <a:cubicBezTo>
                    <a:pt x="13024" y="13315"/>
                    <a:pt x="13024" y="13315"/>
                    <a:pt x="13024" y="13315"/>
                  </a:cubicBezTo>
                  <a:cubicBezTo>
                    <a:pt x="13129" y="13315"/>
                    <a:pt x="13129" y="13315"/>
                    <a:pt x="13129" y="13315"/>
                  </a:cubicBezTo>
                  <a:cubicBezTo>
                    <a:pt x="13129" y="13315"/>
                    <a:pt x="13129" y="13315"/>
                    <a:pt x="13129" y="13315"/>
                  </a:cubicBezTo>
                  <a:cubicBezTo>
                    <a:pt x="13235" y="13315"/>
                    <a:pt x="13235" y="13315"/>
                    <a:pt x="13235" y="13315"/>
                  </a:cubicBezTo>
                  <a:cubicBezTo>
                    <a:pt x="13129" y="13019"/>
                    <a:pt x="13129" y="13019"/>
                    <a:pt x="13129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2918" y="13019"/>
                    <a:pt x="12918" y="13019"/>
                    <a:pt x="12918" y="13019"/>
                  </a:cubicBezTo>
                  <a:cubicBezTo>
                    <a:pt x="12918" y="13019"/>
                    <a:pt x="12918" y="13019"/>
                    <a:pt x="12918" y="13019"/>
                  </a:cubicBezTo>
                  <a:cubicBezTo>
                    <a:pt x="12812" y="13019"/>
                    <a:pt x="12812" y="13019"/>
                    <a:pt x="12812" y="13019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706" y="12723"/>
                    <a:pt x="12706" y="12723"/>
                    <a:pt x="12706" y="12723"/>
                  </a:cubicBezTo>
                  <a:cubicBezTo>
                    <a:pt x="12706" y="12723"/>
                    <a:pt x="12706" y="12723"/>
                    <a:pt x="12706" y="12723"/>
                  </a:cubicBezTo>
                  <a:cubicBezTo>
                    <a:pt x="12600" y="12427"/>
                    <a:pt x="12600" y="12427"/>
                    <a:pt x="12600" y="12427"/>
                  </a:cubicBezTo>
                  <a:cubicBezTo>
                    <a:pt x="12706" y="12427"/>
                    <a:pt x="12706" y="12427"/>
                    <a:pt x="12706" y="12427"/>
                  </a:cubicBezTo>
                  <a:cubicBezTo>
                    <a:pt x="12706" y="12132"/>
                    <a:pt x="12706" y="12132"/>
                    <a:pt x="12706" y="12132"/>
                  </a:cubicBezTo>
                  <a:cubicBezTo>
                    <a:pt x="12706" y="12427"/>
                    <a:pt x="12706" y="12427"/>
                    <a:pt x="12706" y="12427"/>
                  </a:cubicBezTo>
                  <a:cubicBezTo>
                    <a:pt x="12706" y="12132"/>
                    <a:pt x="12706" y="12132"/>
                    <a:pt x="12706" y="12132"/>
                  </a:cubicBezTo>
                  <a:cubicBezTo>
                    <a:pt x="12812" y="12132"/>
                    <a:pt x="12812" y="12132"/>
                    <a:pt x="12812" y="12132"/>
                  </a:cubicBezTo>
                  <a:cubicBezTo>
                    <a:pt x="12812" y="12132"/>
                    <a:pt x="12812" y="12132"/>
                    <a:pt x="12812" y="12132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540"/>
                    <a:pt x="12706" y="11540"/>
                    <a:pt x="12706" y="11540"/>
                  </a:cubicBezTo>
                  <a:cubicBezTo>
                    <a:pt x="12600" y="11540"/>
                    <a:pt x="12600" y="11540"/>
                    <a:pt x="12600" y="11540"/>
                  </a:cubicBezTo>
                  <a:cubicBezTo>
                    <a:pt x="12600" y="11540"/>
                    <a:pt x="12600" y="11540"/>
                    <a:pt x="12600" y="11540"/>
                  </a:cubicBezTo>
                  <a:cubicBezTo>
                    <a:pt x="12494" y="11244"/>
                    <a:pt x="12494" y="11244"/>
                    <a:pt x="12494" y="11244"/>
                  </a:cubicBezTo>
                  <a:cubicBezTo>
                    <a:pt x="12388" y="10948"/>
                    <a:pt x="12388" y="10948"/>
                    <a:pt x="12388" y="10948"/>
                  </a:cubicBezTo>
                  <a:cubicBezTo>
                    <a:pt x="12282" y="10652"/>
                    <a:pt x="12282" y="10652"/>
                    <a:pt x="12282" y="10652"/>
                  </a:cubicBezTo>
                  <a:cubicBezTo>
                    <a:pt x="12282" y="10652"/>
                    <a:pt x="12282" y="10652"/>
                    <a:pt x="12282" y="10652"/>
                  </a:cubicBezTo>
                  <a:cubicBezTo>
                    <a:pt x="12282" y="10356"/>
                    <a:pt x="12282" y="10356"/>
                    <a:pt x="12282" y="10356"/>
                  </a:cubicBezTo>
                  <a:cubicBezTo>
                    <a:pt x="12282" y="10356"/>
                    <a:pt x="12282" y="10356"/>
                    <a:pt x="12282" y="10356"/>
                  </a:cubicBezTo>
                  <a:cubicBezTo>
                    <a:pt x="12388" y="10652"/>
                    <a:pt x="12388" y="10652"/>
                    <a:pt x="12388" y="10652"/>
                  </a:cubicBezTo>
                  <a:cubicBezTo>
                    <a:pt x="12388" y="10652"/>
                    <a:pt x="12388" y="10652"/>
                    <a:pt x="12388" y="10652"/>
                  </a:cubicBezTo>
                  <a:cubicBezTo>
                    <a:pt x="12494" y="10356"/>
                    <a:pt x="12494" y="10356"/>
                    <a:pt x="12494" y="10356"/>
                  </a:cubicBezTo>
                  <a:cubicBezTo>
                    <a:pt x="12494" y="10356"/>
                    <a:pt x="12494" y="10356"/>
                    <a:pt x="12494" y="10356"/>
                  </a:cubicBezTo>
                  <a:cubicBezTo>
                    <a:pt x="12706" y="10060"/>
                    <a:pt x="12706" y="10060"/>
                    <a:pt x="12706" y="10060"/>
                  </a:cubicBezTo>
                  <a:cubicBezTo>
                    <a:pt x="12812" y="9764"/>
                    <a:pt x="12812" y="9764"/>
                    <a:pt x="12812" y="9764"/>
                  </a:cubicBezTo>
                  <a:cubicBezTo>
                    <a:pt x="12918" y="9468"/>
                    <a:pt x="12918" y="9468"/>
                    <a:pt x="12918" y="9468"/>
                  </a:cubicBezTo>
                  <a:cubicBezTo>
                    <a:pt x="13024" y="9468"/>
                    <a:pt x="13024" y="9468"/>
                    <a:pt x="13024" y="9468"/>
                  </a:cubicBezTo>
                  <a:cubicBezTo>
                    <a:pt x="13024" y="9173"/>
                    <a:pt x="13024" y="9173"/>
                    <a:pt x="13024" y="9173"/>
                  </a:cubicBezTo>
                  <a:cubicBezTo>
                    <a:pt x="13129" y="9173"/>
                    <a:pt x="13129" y="9173"/>
                    <a:pt x="13129" y="9173"/>
                  </a:cubicBezTo>
                  <a:cubicBezTo>
                    <a:pt x="13235" y="9468"/>
                    <a:pt x="13235" y="9468"/>
                    <a:pt x="13235" y="9468"/>
                  </a:cubicBezTo>
                  <a:cubicBezTo>
                    <a:pt x="13235" y="9468"/>
                    <a:pt x="13235" y="9468"/>
                    <a:pt x="13235" y="9468"/>
                  </a:cubicBezTo>
                  <a:cubicBezTo>
                    <a:pt x="13341" y="9173"/>
                    <a:pt x="13341" y="9173"/>
                    <a:pt x="13341" y="9173"/>
                  </a:cubicBezTo>
                  <a:cubicBezTo>
                    <a:pt x="13341" y="8877"/>
                    <a:pt x="13341" y="8877"/>
                    <a:pt x="13341" y="8877"/>
                  </a:cubicBezTo>
                  <a:cubicBezTo>
                    <a:pt x="13235" y="8877"/>
                    <a:pt x="13235" y="8877"/>
                    <a:pt x="13235" y="8877"/>
                  </a:cubicBezTo>
                  <a:cubicBezTo>
                    <a:pt x="13024" y="8877"/>
                    <a:pt x="13024" y="8877"/>
                    <a:pt x="13024" y="8877"/>
                  </a:cubicBezTo>
                  <a:cubicBezTo>
                    <a:pt x="12918" y="8877"/>
                    <a:pt x="12918" y="8877"/>
                    <a:pt x="12918" y="8877"/>
                  </a:cubicBezTo>
                  <a:cubicBezTo>
                    <a:pt x="12812" y="8877"/>
                    <a:pt x="12812" y="8877"/>
                    <a:pt x="12812" y="8877"/>
                  </a:cubicBezTo>
                  <a:cubicBezTo>
                    <a:pt x="12706" y="9173"/>
                    <a:pt x="12706" y="9173"/>
                    <a:pt x="12706" y="9173"/>
                  </a:cubicBezTo>
                  <a:cubicBezTo>
                    <a:pt x="12706" y="9173"/>
                    <a:pt x="12706" y="9173"/>
                    <a:pt x="12706" y="9173"/>
                  </a:cubicBezTo>
                  <a:cubicBezTo>
                    <a:pt x="12600" y="9173"/>
                    <a:pt x="12600" y="9173"/>
                    <a:pt x="12600" y="9173"/>
                  </a:cubicBezTo>
                  <a:cubicBezTo>
                    <a:pt x="12494" y="9173"/>
                    <a:pt x="12494" y="9173"/>
                    <a:pt x="12494" y="9173"/>
                  </a:cubicBezTo>
                  <a:cubicBezTo>
                    <a:pt x="12388" y="9173"/>
                    <a:pt x="12388" y="9173"/>
                    <a:pt x="12388" y="9173"/>
                  </a:cubicBezTo>
                  <a:cubicBezTo>
                    <a:pt x="12282" y="9173"/>
                    <a:pt x="12282" y="9173"/>
                    <a:pt x="12282" y="9173"/>
                  </a:cubicBezTo>
                  <a:cubicBezTo>
                    <a:pt x="12282" y="9468"/>
                    <a:pt x="12282" y="9468"/>
                    <a:pt x="12282" y="9468"/>
                  </a:cubicBezTo>
                  <a:cubicBezTo>
                    <a:pt x="12176" y="9764"/>
                    <a:pt x="12176" y="9764"/>
                    <a:pt x="12176" y="9764"/>
                  </a:cubicBezTo>
                  <a:cubicBezTo>
                    <a:pt x="12071" y="10060"/>
                    <a:pt x="12071" y="10060"/>
                    <a:pt x="12071" y="10060"/>
                  </a:cubicBezTo>
                  <a:cubicBezTo>
                    <a:pt x="11965" y="9764"/>
                    <a:pt x="11965" y="9764"/>
                    <a:pt x="11965" y="9764"/>
                  </a:cubicBezTo>
                  <a:cubicBezTo>
                    <a:pt x="11965" y="9764"/>
                    <a:pt x="11965" y="9764"/>
                    <a:pt x="11965" y="9764"/>
                  </a:cubicBezTo>
                  <a:cubicBezTo>
                    <a:pt x="11859" y="9468"/>
                    <a:pt x="11859" y="9468"/>
                    <a:pt x="11859" y="9468"/>
                  </a:cubicBezTo>
                  <a:cubicBezTo>
                    <a:pt x="11753" y="9173"/>
                    <a:pt x="11753" y="9173"/>
                    <a:pt x="11753" y="9173"/>
                  </a:cubicBezTo>
                  <a:cubicBezTo>
                    <a:pt x="11647" y="8877"/>
                    <a:pt x="11647" y="8877"/>
                    <a:pt x="11647" y="8877"/>
                  </a:cubicBezTo>
                  <a:cubicBezTo>
                    <a:pt x="11647" y="8285"/>
                    <a:pt x="11647" y="8285"/>
                    <a:pt x="11647" y="8285"/>
                  </a:cubicBezTo>
                  <a:cubicBezTo>
                    <a:pt x="11753" y="7989"/>
                    <a:pt x="11753" y="7989"/>
                    <a:pt x="11753" y="7989"/>
                  </a:cubicBezTo>
                  <a:cubicBezTo>
                    <a:pt x="11859" y="7693"/>
                    <a:pt x="11859" y="7693"/>
                    <a:pt x="11859" y="7693"/>
                  </a:cubicBezTo>
                  <a:close/>
                  <a:moveTo>
                    <a:pt x="11965" y="0"/>
                  </a:moveTo>
                  <a:cubicBezTo>
                    <a:pt x="11859" y="0"/>
                    <a:pt x="11859" y="0"/>
                    <a:pt x="11859" y="0"/>
                  </a:cubicBezTo>
                  <a:cubicBezTo>
                    <a:pt x="11859" y="296"/>
                    <a:pt x="11859" y="296"/>
                    <a:pt x="11859" y="296"/>
                  </a:cubicBezTo>
                  <a:cubicBezTo>
                    <a:pt x="11965" y="0"/>
                    <a:pt x="11965" y="0"/>
                    <a:pt x="11965" y="0"/>
                  </a:cubicBezTo>
                  <a:cubicBezTo>
                    <a:pt x="11965" y="0"/>
                    <a:pt x="11965" y="0"/>
                    <a:pt x="11965" y="0"/>
                  </a:cubicBezTo>
                  <a:close/>
                  <a:moveTo>
                    <a:pt x="12071" y="888"/>
                  </a:moveTo>
                  <a:cubicBezTo>
                    <a:pt x="12071" y="888"/>
                    <a:pt x="12071" y="888"/>
                    <a:pt x="12071" y="888"/>
                  </a:cubicBezTo>
                  <a:cubicBezTo>
                    <a:pt x="12176" y="592"/>
                    <a:pt x="12176" y="592"/>
                    <a:pt x="12176" y="592"/>
                  </a:cubicBezTo>
                  <a:cubicBezTo>
                    <a:pt x="12176" y="888"/>
                    <a:pt x="12176" y="888"/>
                    <a:pt x="12176" y="888"/>
                  </a:cubicBezTo>
                  <a:cubicBezTo>
                    <a:pt x="12282" y="592"/>
                    <a:pt x="12282" y="592"/>
                    <a:pt x="12282" y="592"/>
                  </a:cubicBezTo>
                  <a:cubicBezTo>
                    <a:pt x="12282" y="592"/>
                    <a:pt x="12282" y="592"/>
                    <a:pt x="12282" y="592"/>
                  </a:cubicBezTo>
                  <a:cubicBezTo>
                    <a:pt x="12176" y="592"/>
                    <a:pt x="12176" y="592"/>
                    <a:pt x="12176" y="592"/>
                  </a:cubicBezTo>
                  <a:cubicBezTo>
                    <a:pt x="12071" y="592"/>
                    <a:pt x="12071" y="592"/>
                    <a:pt x="12071" y="592"/>
                  </a:cubicBezTo>
                  <a:cubicBezTo>
                    <a:pt x="11965" y="592"/>
                    <a:pt x="11965" y="592"/>
                    <a:pt x="11965" y="592"/>
                  </a:cubicBezTo>
                  <a:cubicBezTo>
                    <a:pt x="12071" y="888"/>
                    <a:pt x="12071" y="888"/>
                    <a:pt x="12071" y="888"/>
                  </a:cubicBezTo>
                  <a:close/>
                  <a:moveTo>
                    <a:pt x="11329" y="2071"/>
                  </a:moveTo>
                  <a:cubicBezTo>
                    <a:pt x="11329" y="2071"/>
                    <a:pt x="11329" y="2071"/>
                    <a:pt x="11329" y="2071"/>
                  </a:cubicBezTo>
                  <a:cubicBezTo>
                    <a:pt x="11329" y="2367"/>
                    <a:pt x="11329" y="2367"/>
                    <a:pt x="11329" y="2367"/>
                  </a:cubicBezTo>
                  <a:cubicBezTo>
                    <a:pt x="11329" y="2071"/>
                    <a:pt x="11329" y="2071"/>
                    <a:pt x="11329" y="2071"/>
                  </a:cubicBezTo>
                  <a:cubicBezTo>
                    <a:pt x="11329" y="2071"/>
                    <a:pt x="11329" y="2071"/>
                    <a:pt x="11329" y="2071"/>
                  </a:cubicBezTo>
                  <a:close/>
                  <a:moveTo>
                    <a:pt x="11435" y="1775"/>
                  </a:moveTo>
                  <a:cubicBezTo>
                    <a:pt x="11647" y="1479"/>
                    <a:pt x="11647" y="1479"/>
                    <a:pt x="11647" y="1479"/>
                  </a:cubicBezTo>
                  <a:cubicBezTo>
                    <a:pt x="11753" y="1479"/>
                    <a:pt x="11753" y="1479"/>
                    <a:pt x="11753" y="1479"/>
                  </a:cubicBezTo>
                  <a:cubicBezTo>
                    <a:pt x="11753" y="1479"/>
                    <a:pt x="11753" y="1479"/>
                    <a:pt x="11753" y="1479"/>
                  </a:cubicBezTo>
                  <a:cubicBezTo>
                    <a:pt x="11647" y="1775"/>
                    <a:pt x="11647" y="1775"/>
                    <a:pt x="11647" y="1775"/>
                  </a:cubicBezTo>
                  <a:cubicBezTo>
                    <a:pt x="11541" y="1775"/>
                    <a:pt x="11541" y="1775"/>
                    <a:pt x="11541" y="1775"/>
                  </a:cubicBezTo>
                  <a:cubicBezTo>
                    <a:pt x="11435" y="1775"/>
                    <a:pt x="11435" y="1775"/>
                    <a:pt x="11435" y="1775"/>
                  </a:cubicBezTo>
                  <a:close/>
                  <a:moveTo>
                    <a:pt x="10482" y="2959"/>
                  </a:moveTo>
                  <a:cubicBezTo>
                    <a:pt x="10588" y="3255"/>
                    <a:pt x="10588" y="3255"/>
                    <a:pt x="10588" y="3255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482" y="2959"/>
                    <a:pt x="10482" y="2959"/>
                    <a:pt x="10482" y="2959"/>
                  </a:cubicBezTo>
                  <a:close/>
                  <a:moveTo>
                    <a:pt x="10482" y="2959"/>
                  </a:moveTo>
                  <a:cubicBezTo>
                    <a:pt x="10482" y="2959"/>
                    <a:pt x="10482" y="2959"/>
                    <a:pt x="10482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482" y="2959"/>
                    <a:pt x="10482" y="2959"/>
                    <a:pt x="10482" y="2959"/>
                  </a:cubicBezTo>
                  <a:close/>
                  <a:moveTo>
                    <a:pt x="10588" y="3551"/>
                  </a:moveTo>
                  <a:cubicBezTo>
                    <a:pt x="10482" y="3551"/>
                    <a:pt x="10482" y="3551"/>
                    <a:pt x="10482" y="3551"/>
                  </a:cubicBezTo>
                  <a:cubicBezTo>
                    <a:pt x="10588" y="3551"/>
                    <a:pt x="10588" y="3551"/>
                    <a:pt x="10588" y="3551"/>
                  </a:cubicBezTo>
                  <a:cubicBezTo>
                    <a:pt x="10588" y="3551"/>
                    <a:pt x="10588" y="3551"/>
                    <a:pt x="10588" y="3551"/>
                  </a:cubicBezTo>
                  <a:close/>
                  <a:moveTo>
                    <a:pt x="10482" y="3847"/>
                  </a:moveTo>
                  <a:cubicBezTo>
                    <a:pt x="10482" y="3847"/>
                    <a:pt x="10482" y="3847"/>
                    <a:pt x="10482" y="3847"/>
                  </a:cubicBezTo>
                  <a:cubicBezTo>
                    <a:pt x="10482" y="4142"/>
                    <a:pt x="10482" y="4142"/>
                    <a:pt x="10482" y="4142"/>
                  </a:cubicBezTo>
                  <a:cubicBezTo>
                    <a:pt x="10482" y="4142"/>
                    <a:pt x="10482" y="4142"/>
                    <a:pt x="10482" y="4142"/>
                  </a:cubicBezTo>
                  <a:cubicBezTo>
                    <a:pt x="10482" y="3847"/>
                    <a:pt x="10482" y="3847"/>
                    <a:pt x="10482" y="3847"/>
                  </a:cubicBezTo>
                  <a:close/>
                  <a:moveTo>
                    <a:pt x="9847" y="12427"/>
                  </a:moveTo>
                  <a:cubicBezTo>
                    <a:pt x="9953" y="12427"/>
                    <a:pt x="9953" y="12427"/>
                    <a:pt x="9953" y="12427"/>
                  </a:cubicBezTo>
                  <a:cubicBezTo>
                    <a:pt x="9953" y="12723"/>
                    <a:pt x="9953" y="12723"/>
                    <a:pt x="9953" y="12723"/>
                  </a:cubicBezTo>
                  <a:cubicBezTo>
                    <a:pt x="9847" y="12723"/>
                    <a:pt x="9847" y="12723"/>
                    <a:pt x="9847" y="12723"/>
                  </a:cubicBezTo>
                  <a:cubicBezTo>
                    <a:pt x="9847" y="12427"/>
                    <a:pt x="9847" y="12427"/>
                    <a:pt x="9847" y="12427"/>
                  </a:cubicBezTo>
                  <a:cubicBezTo>
                    <a:pt x="9847" y="12427"/>
                    <a:pt x="9847" y="12427"/>
                    <a:pt x="9847" y="12427"/>
                  </a:cubicBezTo>
                  <a:close/>
                  <a:moveTo>
                    <a:pt x="9847" y="12427"/>
                  </a:moveTo>
                  <a:cubicBezTo>
                    <a:pt x="9847" y="12723"/>
                    <a:pt x="9847" y="12723"/>
                    <a:pt x="9847" y="12723"/>
                  </a:cubicBezTo>
                  <a:cubicBezTo>
                    <a:pt x="9847" y="13019"/>
                    <a:pt x="9847" y="13019"/>
                    <a:pt x="9847" y="13019"/>
                  </a:cubicBezTo>
                  <a:cubicBezTo>
                    <a:pt x="9741" y="13019"/>
                    <a:pt x="9741" y="13019"/>
                    <a:pt x="9741" y="13019"/>
                  </a:cubicBezTo>
                  <a:cubicBezTo>
                    <a:pt x="9741" y="13019"/>
                    <a:pt x="9741" y="13019"/>
                    <a:pt x="9741" y="13019"/>
                  </a:cubicBezTo>
                  <a:cubicBezTo>
                    <a:pt x="9741" y="12723"/>
                    <a:pt x="9741" y="12723"/>
                    <a:pt x="9741" y="12723"/>
                  </a:cubicBezTo>
                  <a:cubicBezTo>
                    <a:pt x="9741" y="12427"/>
                    <a:pt x="9741" y="12427"/>
                    <a:pt x="9741" y="12427"/>
                  </a:cubicBezTo>
                  <a:cubicBezTo>
                    <a:pt x="9847" y="12132"/>
                    <a:pt x="9847" y="12132"/>
                    <a:pt x="9847" y="12132"/>
                  </a:cubicBezTo>
                  <a:cubicBezTo>
                    <a:pt x="9847" y="12427"/>
                    <a:pt x="9847" y="12427"/>
                    <a:pt x="9847" y="12427"/>
                  </a:cubicBezTo>
                  <a:close/>
                  <a:moveTo>
                    <a:pt x="6565" y="8581"/>
                  </a:moveTo>
                  <a:cubicBezTo>
                    <a:pt x="6671" y="8581"/>
                    <a:pt x="6671" y="8581"/>
                    <a:pt x="6671" y="8581"/>
                  </a:cubicBezTo>
                  <a:cubicBezTo>
                    <a:pt x="6776" y="8877"/>
                    <a:pt x="6776" y="8877"/>
                    <a:pt x="6776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565" y="8877"/>
                    <a:pt x="6565" y="8877"/>
                    <a:pt x="6565" y="8877"/>
                  </a:cubicBezTo>
                  <a:cubicBezTo>
                    <a:pt x="6565" y="8581"/>
                    <a:pt x="6565" y="8581"/>
                    <a:pt x="6565" y="8581"/>
                  </a:cubicBezTo>
                  <a:cubicBezTo>
                    <a:pt x="6565" y="8581"/>
                    <a:pt x="6565" y="8581"/>
                    <a:pt x="6565" y="8581"/>
                  </a:cubicBezTo>
                  <a:close/>
                  <a:moveTo>
                    <a:pt x="6671" y="9173"/>
                  </a:moveTo>
                  <a:cubicBezTo>
                    <a:pt x="6776" y="9173"/>
                    <a:pt x="6776" y="9173"/>
                    <a:pt x="6776" y="9173"/>
                  </a:cubicBezTo>
                  <a:cubicBezTo>
                    <a:pt x="6776" y="9173"/>
                    <a:pt x="6776" y="9173"/>
                    <a:pt x="6776" y="9173"/>
                  </a:cubicBezTo>
                  <a:cubicBezTo>
                    <a:pt x="6882" y="9468"/>
                    <a:pt x="6882" y="9468"/>
                    <a:pt x="6882" y="9468"/>
                  </a:cubicBezTo>
                  <a:cubicBezTo>
                    <a:pt x="6882" y="9468"/>
                    <a:pt x="6882" y="9468"/>
                    <a:pt x="6882" y="9468"/>
                  </a:cubicBezTo>
                  <a:cubicBezTo>
                    <a:pt x="6776" y="9468"/>
                    <a:pt x="6776" y="9468"/>
                    <a:pt x="6776" y="9468"/>
                  </a:cubicBezTo>
                  <a:cubicBezTo>
                    <a:pt x="6671" y="9468"/>
                    <a:pt x="6671" y="9468"/>
                    <a:pt x="6671" y="9468"/>
                  </a:cubicBezTo>
                  <a:cubicBezTo>
                    <a:pt x="6671" y="9173"/>
                    <a:pt x="6671" y="9173"/>
                    <a:pt x="6671" y="9173"/>
                  </a:cubicBezTo>
                  <a:cubicBezTo>
                    <a:pt x="6671" y="9173"/>
                    <a:pt x="6671" y="9173"/>
                    <a:pt x="6671" y="9173"/>
                  </a:cubicBezTo>
                  <a:close/>
                  <a:moveTo>
                    <a:pt x="6776" y="9468"/>
                  </a:moveTo>
                  <a:cubicBezTo>
                    <a:pt x="6882" y="9468"/>
                    <a:pt x="6882" y="9468"/>
                    <a:pt x="6882" y="9468"/>
                  </a:cubicBezTo>
                  <a:cubicBezTo>
                    <a:pt x="6882" y="9764"/>
                    <a:pt x="6882" y="9764"/>
                    <a:pt x="6882" y="9764"/>
                  </a:cubicBezTo>
                  <a:cubicBezTo>
                    <a:pt x="6882" y="9764"/>
                    <a:pt x="6882" y="9764"/>
                    <a:pt x="6882" y="9764"/>
                  </a:cubicBezTo>
                  <a:cubicBezTo>
                    <a:pt x="6776" y="10060"/>
                    <a:pt x="6776" y="10060"/>
                    <a:pt x="6776" y="10060"/>
                  </a:cubicBezTo>
                  <a:cubicBezTo>
                    <a:pt x="6776" y="9764"/>
                    <a:pt x="6776" y="9764"/>
                    <a:pt x="6776" y="9764"/>
                  </a:cubicBezTo>
                  <a:cubicBezTo>
                    <a:pt x="6776" y="9764"/>
                    <a:pt x="6776" y="9764"/>
                    <a:pt x="6776" y="9764"/>
                  </a:cubicBezTo>
                  <a:cubicBezTo>
                    <a:pt x="6776" y="9468"/>
                    <a:pt x="6776" y="9468"/>
                    <a:pt x="6776" y="9468"/>
                  </a:cubicBezTo>
                  <a:close/>
                  <a:moveTo>
                    <a:pt x="6565" y="6805"/>
                  </a:moveTo>
                  <a:cubicBezTo>
                    <a:pt x="6565" y="6214"/>
                    <a:pt x="6565" y="6214"/>
                    <a:pt x="6565" y="6214"/>
                  </a:cubicBezTo>
                  <a:cubicBezTo>
                    <a:pt x="6671" y="5918"/>
                    <a:pt x="6671" y="5918"/>
                    <a:pt x="6671" y="5918"/>
                  </a:cubicBezTo>
                  <a:cubicBezTo>
                    <a:pt x="6776" y="5918"/>
                    <a:pt x="6776" y="5918"/>
                    <a:pt x="6776" y="5918"/>
                  </a:cubicBezTo>
                  <a:cubicBezTo>
                    <a:pt x="6776" y="5622"/>
                    <a:pt x="6776" y="5622"/>
                    <a:pt x="6776" y="5622"/>
                  </a:cubicBezTo>
                  <a:cubicBezTo>
                    <a:pt x="6882" y="6214"/>
                    <a:pt x="6882" y="6214"/>
                    <a:pt x="6882" y="6214"/>
                  </a:cubicBezTo>
                  <a:cubicBezTo>
                    <a:pt x="7094" y="6510"/>
                    <a:pt x="7094" y="6510"/>
                    <a:pt x="7094" y="6510"/>
                  </a:cubicBezTo>
                  <a:cubicBezTo>
                    <a:pt x="7094" y="6510"/>
                    <a:pt x="7094" y="6510"/>
                    <a:pt x="7094" y="6510"/>
                  </a:cubicBezTo>
                  <a:cubicBezTo>
                    <a:pt x="7200" y="6805"/>
                    <a:pt x="7200" y="6805"/>
                    <a:pt x="7200" y="6805"/>
                  </a:cubicBezTo>
                  <a:cubicBezTo>
                    <a:pt x="7200" y="7101"/>
                    <a:pt x="7200" y="7101"/>
                    <a:pt x="7200" y="7101"/>
                  </a:cubicBezTo>
                  <a:cubicBezTo>
                    <a:pt x="7306" y="7101"/>
                    <a:pt x="7306" y="7101"/>
                    <a:pt x="7306" y="7101"/>
                  </a:cubicBezTo>
                  <a:cubicBezTo>
                    <a:pt x="7412" y="6805"/>
                    <a:pt x="7412" y="6805"/>
                    <a:pt x="7412" y="6805"/>
                  </a:cubicBezTo>
                  <a:cubicBezTo>
                    <a:pt x="7412" y="6805"/>
                    <a:pt x="7412" y="6805"/>
                    <a:pt x="7412" y="6805"/>
                  </a:cubicBezTo>
                  <a:cubicBezTo>
                    <a:pt x="7518" y="6805"/>
                    <a:pt x="7518" y="6805"/>
                    <a:pt x="7518" y="6805"/>
                  </a:cubicBezTo>
                  <a:cubicBezTo>
                    <a:pt x="7624" y="6805"/>
                    <a:pt x="7624" y="6805"/>
                    <a:pt x="7624" y="6805"/>
                  </a:cubicBezTo>
                  <a:cubicBezTo>
                    <a:pt x="7941" y="6805"/>
                    <a:pt x="7941" y="6805"/>
                    <a:pt x="7941" y="6805"/>
                  </a:cubicBezTo>
                  <a:cubicBezTo>
                    <a:pt x="8153" y="6510"/>
                    <a:pt x="8153" y="6510"/>
                    <a:pt x="8153" y="6510"/>
                  </a:cubicBezTo>
                  <a:cubicBezTo>
                    <a:pt x="8259" y="6214"/>
                    <a:pt x="8259" y="6214"/>
                    <a:pt x="8259" y="6214"/>
                  </a:cubicBezTo>
                  <a:cubicBezTo>
                    <a:pt x="8471" y="6214"/>
                    <a:pt x="8471" y="6214"/>
                    <a:pt x="8471" y="6214"/>
                  </a:cubicBezTo>
                  <a:cubicBezTo>
                    <a:pt x="8576" y="6510"/>
                    <a:pt x="8576" y="6510"/>
                    <a:pt x="8576" y="6510"/>
                  </a:cubicBezTo>
                  <a:cubicBezTo>
                    <a:pt x="8576" y="6510"/>
                    <a:pt x="8576" y="6510"/>
                    <a:pt x="8576" y="6510"/>
                  </a:cubicBezTo>
                  <a:cubicBezTo>
                    <a:pt x="8682" y="6510"/>
                    <a:pt x="8682" y="6510"/>
                    <a:pt x="8682" y="6510"/>
                  </a:cubicBezTo>
                  <a:cubicBezTo>
                    <a:pt x="8894" y="6214"/>
                    <a:pt x="8894" y="6214"/>
                    <a:pt x="8894" y="6214"/>
                  </a:cubicBezTo>
                  <a:cubicBezTo>
                    <a:pt x="9106" y="6214"/>
                    <a:pt x="9106" y="6214"/>
                    <a:pt x="9106" y="6214"/>
                  </a:cubicBezTo>
                  <a:cubicBezTo>
                    <a:pt x="9106" y="5918"/>
                    <a:pt x="9106" y="5918"/>
                    <a:pt x="9106" y="5918"/>
                  </a:cubicBezTo>
                  <a:cubicBezTo>
                    <a:pt x="9318" y="5326"/>
                    <a:pt x="9318" y="5326"/>
                    <a:pt x="9318" y="5326"/>
                  </a:cubicBezTo>
                  <a:cubicBezTo>
                    <a:pt x="9424" y="4734"/>
                    <a:pt x="9424" y="4734"/>
                    <a:pt x="9424" y="4734"/>
                  </a:cubicBezTo>
                  <a:cubicBezTo>
                    <a:pt x="9529" y="4438"/>
                    <a:pt x="9529" y="4438"/>
                    <a:pt x="9529" y="4438"/>
                  </a:cubicBezTo>
                  <a:cubicBezTo>
                    <a:pt x="9635" y="3255"/>
                    <a:pt x="9635" y="3255"/>
                    <a:pt x="9635" y="3255"/>
                  </a:cubicBezTo>
                  <a:cubicBezTo>
                    <a:pt x="9635" y="3255"/>
                    <a:pt x="9635" y="3255"/>
                    <a:pt x="9635" y="3255"/>
                  </a:cubicBezTo>
                  <a:cubicBezTo>
                    <a:pt x="9635" y="2959"/>
                    <a:pt x="9635" y="2959"/>
                    <a:pt x="9635" y="2959"/>
                  </a:cubicBezTo>
                  <a:cubicBezTo>
                    <a:pt x="9635" y="2959"/>
                    <a:pt x="9635" y="2959"/>
                    <a:pt x="9635" y="2959"/>
                  </a:cubicBezTo>
                  <a:cubicBezTo>
                    <a:pt x="9741" y="2663"/>
                    <a:pt x="9741" y="2663"/>
                    <a:pt x="9741" y="2663"/>
                  </a:cubicBezTo>
                  <a:cubicBezTo>
                    <a:pt x="9847" y="2663"/>
                    <a:pt x="9847" y="2663"/>
                    <a:pt x="9847" y="2663"/>
                  </a:cubicBezTo>
                  <a:cubicBezTo>
                    <a:pt x="9953" y="2663"/>
                    <a:pt x="9953" y="2663"/>
                    <a:pt x="9953" y="2663"/>
                  </a:cubicBezTo>
                  <a:cubicBezTo>
                    <a:pt x="10165" y="2663"/>
                    <a:pt x="10165" y="2663"/>
                    <a:pt x="10165" y="2663"/>
                  </a:cubicBezTo>
                  <a:cubicBezTo>
                    <a:pt x="10271" y="2663"/>
                    <a:pt x="10271" y="2663"/>
                    <a:pt x="10271" y="2663"/>
                  </a:cubicBezTo>
                  <a:cubicBezTo>
                    <a:pt x="10376" y="2663"/>
                    <a:pt x="10376" y="2663"/>
                    <a:pt x="10376" y="2663"/>
                  </a:cubicBezTo>
                  <a:cubicBezTo>
                    <a:pt x="10482" y="2663"/>
                    <a:pt x="10482" y="2663"/>
                    <a:pt x="10482" y="2663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376" y="2959"/>
                    <a:pt x="10376" y="2959"/>
                    <a:pt x="10376" y="2959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376" y="2959"/>
                    <a:pt x="10376" y="2959"/>
                    <a:pt x="10376" y="2959"/>
                  </a:cubicBezTo>
                  <a:cubicBezTo>
                    <a:pt x="10482" y="3255"/>
                    <a:pt x="10482" y="3255"/>
                    <a:pt x="10482" y="3255"/>
                  </a:cubicBezTo>
                  <a:cubicBezTo>
                    <a:pt x="10588" y="3551"/>
                    <a:pt x="10588" y="3551"/>
                    <a:pt x="10588" y="3551"/>
                  </a:cubicBezTo>
                  <a:cubicBezTo>
                    <a:pt x="10482" y="3551"/>
                    <a:pt x="10482" y="3551"/>
                    <a:pt x="10482" y="3551"/>
                  </a:cubicBezTo>
                  <a:cubicBezTo>
                    <a:pt x="10376" y="3551"/>
                    <a:pt x="10376" y="3551"/>
                    <a:pt x="10376" y="3551"/>
                  </a:cubicBezTo>
                  <a:cubicBezTo>
                    <a:pt x="10376" y="3551"/>
                    <a:pt x="10376" y="3551"/>
                    <a:pt x="10376" y="3551"/>
                  </a:cubicBezTo>
                  <a:cubicBezTo>
                    <a:pt x="10376" y="3847"/>
                    <a:pt x="10376" y="3847"/>
                    <a:pt x="10376" y="3847"/>
                  </a:cubicBezTo>
                  <a:cubicBezTo>
                    <a:pt x="10482" y="3847"/>
                    <a:pt x="10482" y="3847"/>
                    <a:pt x="10482" y="3847"/>
                  </a:cubicBezTo>
                  <a:cubicBezTo>
                    <a:pt x="10482" y="3847"/>
                    <a:pt x="10482" y="3847"/>
                    <a:pt x="10482" y="3847"/>
                  </a:cubicBezTo>
                  <a:cubicBezTo>
                    <a:pt x="10376" y="4142"/>
                    <a:pt x="10376" y="4142"/>
                    <a:pt x="10376" y="4142"/>
                  </a:cubicBezTo>
                  <a:cubicBezTo>
                    <a:pt x="10376" y="4142"/>
                    <a:pt x="10376" y="4142"/>
                    <a:pt x="10376" y="4142"/>
                  </a:cubicBezTo>
                  <a:cubicBezTo>
                    <a:pt x="10482" y="4438"/>
                    <a:pt x="10482" y="4438"/>
                    <a:pt x="10482" y="4438"/>
                  </a:cubicBezTo>
                  <a:cubicBezTo>
                    <a:pt x="10482" y="4734"/>
                    <a:pt x="10482" y="4734"/>
                    <a:pt x="10482" y="4734"/>
                  </a:cubicBezTo>
                  <a:cubicBezTo>
                    <a:pt x="10694" y="5030"/>
                    <a:pt x="10694" y="5030"/>
                    <a:pt x="10694" y="5030"/>
                  </a:cubicBezTo>
                  <a:cubicBezTo>
                    <a:pt x="10694" y="5030"/>
                    <a:pt x="10694" y="5030"/>
                    <a:pt x="10694" y="5030"/>
                  </a:cubicBezTo>
                  <a:cubicBezTo>
                    <a:pt x="10694" y="5326"/>
                    <a:pt x="10694" y="5326"/>
                    <a:pt x="10694" y="5326"/>
                  </a:cubicBezTo>
                  <a:cubicBezTo>
                    <a:pt x="10588" y="5326"/>
                    <a:pt x="10588" y="5326"/>
                    <a:pt x="10588" y="5326"/>
                  </a:cubicBezTo>
                  <a:cubicBezTo>
                    <a:pt x="10482" y="5622"/>
                    <a:pt x="10482" y="5622"/>
                    <a:pt x="10482" y="5622"/>
                  </a:cubicBezTo>
                  <a:cubicBezTo>
                    <a:pt x="10588" y="5622"/>
                    <a:pt x="10588" y="5622"/>
                    <a:pt x="10588" y="5622"/>
                  </a:cubicBezTo>
                  <a:cubicBezTo>
                    <a:pt x="10588" y="5918"/>
                    <a:pt x="10588" y="5918"/>
                    <a:pt x="10588" y="5918"/>
                  </a:cubicBezTo>
                  <a:cubicBezTo>
                    <a:pt x="10694" y="5918"/>
                    <a:pt x="10694" y="5918"/>
                    <a:pt x="10694" y="5918"/>
                  </a:cubicBezTo>
                  <a:cubicBezTo>
                    <a:pt x="10906" y="6510"/>
                    <a:pt x="10906" y="6510"/>
                    <a:pt x="10906" y="6510"/>
                  </a:cubicBezTo>
                  <a:cubicBezTo>
                    <a:pt x="10906" y="6510"/>
                    <a:pt x="10906" y="6510"/>
                    <a:pt x="10906" y="6510"/>
                  </a:cubicBezTo>
                  <a:cubicBezTo>
                    <a:pt x="11012" y="6805"/>
                    <a:pt x="11012" y="6805"/>
                    <a:pt x="11012" y="6805"/>
                  </a:cubicBezTo>
                  <a:cubicBezTo>
                    <a:pt x="11012" y="6805"/>
                    <a:pt x="11012" y="6805"/>
                    <a:pt x="11012" y="6805"/>
                  </a:cubicBezTo>
                  <a:cubicBezTo>
                    <a:pt x="11118" y="6805"/>
                    <a:pt x="11118" y="6805"/>
                    <a:pt x="11118" y="6805"/>
                  </a:cubicBezTo>
                  <a:cubicBezTo>
                    <a:pt x="11118" y="7101"/>
                    <a:pt x="11118" y="7101"/>
                    <a:pt x="11118" y="7101"/>
                  </a:cubicBezTo>
                  <a:cubicBezTo>
                    <a:pt x="11012" y="7101"/>
                    <a:pt x="11012" y="7101"/>
                    <a:pt x="11012" y="7101"/>
                  </a:cubicBezTo>
                  <a:cubicBezTo>
                    <a:pt x="11012" y="7101"/>
                    <a:pt x="11012" y="7101"/>
                    <a:pt x="11012" y="7101"/>
                  </a:cubicBezTo>
                  <a:cubicBezTo>
                    <a:pt x="10906" y="7101"/>
                    <a:pt x="10906" y="7101"/>
                    <a:pt x="10906" y="7101"/>
                  </a:cubicBezTo>
                  <a:cubicBezTo>
                    <a:pt x="10800" y="7101"/>
                    <a:pt x="10800" y="7101"/>
                    <a:pt x="10800" y="7101"/>
                  </a:cubicBezTo>
                  <a:cubicBezTo>
                    <a:pt x="10588" y="6805"/>
                    <a:pt x="10588" y="6805"/>
                    <a:pt x="10588" y="6805"/>
                  </a:cubicBezTo>
                  <a:cubicBezTo>
                    <a:pt x="10694" y="7101"/>
                    <a:pt x="10694" y="7101"/>
                    <a:pt x="10694" y="7101"/>
                  </a:cubicBezTo>
                  <a:cubicBezTo>
                    <a:pt x="10694" y="7101"/>
                    <a:pt x="10694" y="7101"/>
                    <a:pt x="10694" y="7101"/>
                  </a:cubicBezTo>
                  <a:cubicBezTo>
                    <a:pt x="10588" y="7101"/>
                    <a:pt x="10588" y="7101"/>
                    <a:pt x="10588" y="7101"/>
                  </a:cubicBezTo>
                  <a:cubicBezTo>
                    <a:pt x="10482" y="7397"/>
                    <a:pt x="10482" y="7397"/>
                    <a:pt x="10482" y="7397"/>
                  </a:cubicBezTo>
                  <a:cubicBezTo>
                    <a:pt x="10482" y="7397"/>
                    <a:pt x="10482" y="7397"/>
                    <a:pt x="10482" y="7397"/>
                  </a:cubicBezTo>
                  <a:cubicBezTo>
                    <a:pt x="10482" y="7693"/>
                    <a:pt x="10482" y="7693"/>
                    <a:pt x="10482" y="7693"/>
                  </a:cubicBezTo>
                  <a:cubicBezTo>
                    <a:pt x="10482" y="7989"/>
                    <a:pt x="10482" y="7989"/>
                    <a:pt x="10482" y="7989"/>
                  </a:cubicBezTo>
                  <a:cubicBezTo>
                    <a:pt x="10376" y="8285"/>
                    <a:pt x="10376" y="8285"/>
                    <a:pt x="10376" y="8285"/>
                  </a:cubicBezTo>
                  <a:cubicBezTo>
                    <a:pt x="10376" y="8581"/>
                    <a:pt x="10376" y="8581"/>
                    <a:pt x="10376" y="8581"/>
                  </a:cubicBezTo>
                  <a:cubicBezTo>
                    <a:pt x="10271" y="8877"/>
                    <a:pt x="10271" y="8877"/>
                    <a:pt x="10271" y="8877"/>
                  </a:cubicBezTo>
                  <a:cubicBezTo>
                    <a:pt x="10271" y="9173"/>
                    <a:pt x="10271" y="9173"/>
                    <a:pt x="10271" y="9173"/>
                  </a:cubicBezTo>
                  <a:cubicBezTo>
                    <a:pt x="10271" y="9468"/>
                    <a:pt x="10271" y="9468"/>
                    <a:pt x="10271" y="9468"/>
                  </a:cubicBezTo>
                  <a:cubicBezTo>
                    <a:pt x="10165" y="9764"/>
                    <a:pt x="10165" y="9764"/>
                    <a:pt x="10165" y="9764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764"/>
                    <a:pt x="10059" y="9764"/>
                    <a:pt x="10059" y="9764"/>
                  </a:cubicBezTo>
                  <a:cubicBezTo>
                    <a:pt x="9953" y="10060"/>
                    <a:pt x="9953" y="10060"/>
                    <a:pt x="9953" y="10060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847" y="10356"/>
                    <a:pt x="9847" y="10356"/>
                    <a:pt x="9847" y="10356"/>
                  </a:cubicBezTo>
                  <a:cubicBezTo>
                    <a:pt x="9847" y="10356"/>
                    <a:pt x="9847" y="10356"/>
                    <a:pt x="9847" y="10356"/>
                  </a:cubicBezTo>
                  <a:cubicBezTo>
                    <a:pt x="9847" y="10652"/>
                    <a:pt x="9847" y="10652"/>
                    <a:pt x="9847" y="10652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953" y="10652"/>
                    <a:pt x="9953" y="10652"/>
                    <a:pt x="9953" y="10652"/>
                  </a:cubicBezTo>
                  <a:cubicBezTo>
                    <a:pt x="9953" y="10652"/>
                    <a:pt x="9953" y="10652"/>
                    <a:pt x="9953" y="10652"/>
                  </a:cubicBezTo>
                  <a:cubicBezTo>
                    <a:pt x="9847" y="10948"/>
                    <a:pt x="9847" y="10948"/>
                    <a:pt x="9847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1244"/>
                    <a:pt x="9953" y="11244"/>
                    <a:pt x="9953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953" y="11244"/>
                    <a:pt x="9953" y="11244"/>
                    <a:pt x="9953" y="11244"/>
                  </a:cubicBezTo>
                  <a:cubicBezTo>
                    <a:pt x="9953" y="11540"/>
                    <a:pt x="9953" y="11540"/>
                    <a:pt x="9953" y="11540"/>
                  </a:cubicBezTo>
                  <a:cubicBezTo>
                    <a:pt x="9847" y="11836"/>
                    <a:pt x="9847" y="11836"/>
                    <a:pt x="9847" y="11836"/>
                  </a:cubicBezTo>
                  <a:cubicBezTo>
                    <a:pt x="9847" y="11836"/>
                    <a:pt x="9847" y="11836"/>
                    <a:pt x="9847" y="11836"/>
                  </a:cubicBezTo>
                  <a:cubicBezTo>
                    <a:pt x="9741" y="11836"/>
                    <a:pt x="9741" y="11836"/>
                    <a:pt x="9741" y="11836"/>
                  </a:cubicBezTo>
                  <a:cubicBezTo>
                    <a:pt x="9741" y="12132"/>
                    <a:pt x="9741" y="12132"/>
                    <a:pt x="9741" y="12132"/>
                  </a:cubicBezTo>
                  <a:cubicBezTo>
                    <a:pt x="9741" y="12132"/>
                    <a:pt x="9741" y="12132"/>
                    <a:pt x="9741" y="12132"/>
                  </a:cubicBezTo>
                  <a:cubicBezTo>
                    <a:pt x="9635" y="12723"/>
                    <a:pt x="9635" y="12723"/>
                    <a:pt x="9635" y="12723"/>
                  </a:cubicBezTo>
                  <a:cubicBezTo>
                    <a:pt x="9529" y="13019"/>
                    <a:pt x="9529" y="13019"/>
                    <a:pt x="9529" y="13019"/>
                  </a:cubicBezTo>
                  <a:cubicBezTo>
                    <a:pt x="9318" y="13019"/>
                    <a:pt x="9318" y="13019"/>
                    <a:pt x="9318" y="13019"/>
                  </a:cubicBezTo>
                  <a:cubicBezTo>
                    <a:pt x="9212" y="13315"/>
                    <a:pt x="9212" y="13315"/>
                    <a:pt x="9212" y="13315"/>
                  </a:cubicBezTo>
                  <a:cubicBezTo>
                    <a:pt x="9106" y="13315"/>
                    <a:pt x="9106" y="13315"/>
                    <a:pt x="9106" y="13315"/>
                  </a:cubicBezTo>
                  <a:cubicBezTo>
                    <a:pt x="9106" y="13019"/>
                    <a:pt x="9106" y="13019"/>
                    <a:pt x="9106" y="13019"/>
                  </a:cubicBezTo>
                  <a:cubicBezTo>
                    <a:pt x="9106" y="12723"/>
                    <a:pt x="9106" y="12723"/>
                    <a:pt x="9106" y="12723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8894" y="12427"/>
                    <a:pt x="8894" y="12427"/>
                    <a:pt x="8894" y="12427"/>
                  </a:cubicBezTo>
                  <a:cubicBezTo>
                    <a:pt x="8894" y="12427"/>
                    <a:pt x="8894" y="12427"/>
                    <a:pt x="8894" y="12427"/>
                  </a:cubicBezTo>
                  <a:cubicBezTo>
                    <a:pt x="8788" y="12427"/>
                    <a:pt x="8788" y="12427"/>
                    <a:pt x="8788" y="12427"/>
                  </a:cubicBezTo>
                  <a:cubicBezTo>
                    <a:pt x="8788" y="12132"/>
                    <a:pt x="8788" y="12132"/>
                    <a:pt x="8788" y="12132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788" y="12427"/>
                    <a:pt x="8788" y="12427"/>
                    <a:pt x="8788" y="12427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682" y="12132"/>
                    <a:pt x="8682" y="12132"/>
                    <a:pt x="8682" y="12132"/>
                  </a:cubicBezTo>
                  <a:cubicBezTo>
                    <a:pt x="8576" y="12132"/>
                    <a:pt x="8576" y="12132"/>
                    <a:pt x="8576" y="12132"/>
                  </a:cubicBezTo>
                  <a:cubicBezTo>
                    <a:pt x="8576" y="12132"/>
                    <a:pt x="8576" y="12132"/>
                    <a:pt x="8576" y="12132"/>
                  </a:cubicBezTo>
                  <a:cubicBezTo>
                    <a:pt x="8471" y="11836"/>
                    <a:pt x="8471" y="11836"/>
                    <a:pt x="8471" y="11836"/>
                  </a:cubicBezTo>
                  <a:cubicBezTo>
                    <a:pt x="8365" y="11836"/>
                    <a:pt x="8365" y="11836"/>
                    <a:pt x="8365" y="11836"/>
                  </a:cubicBezTo>
                  <a:cubicBezTo>
                    <a:pt x="8365" y="12132"/>
                    <a:pt x="8365" y="12132"/>
                    <a:pt x="8365" y="12132"/>
                  </a:cubicBezTo>
                  <a:cubicBezTo>
                    <a:pt x="8153" y="12132"/>
                    <a:pt x="8153" y="12132"/>
                    <a:pt x="8153" y="12132"/>
                  </a:cubicBezTo>
                  <a:cubicBezTo>
                    <a:pt x="8153" y="12427"/>
                    <a:pt x="8153" y="12427"/>
                    <a:pt x="8153" y="12427"/>
                  </a:cubicBezTo>
                  <a:cubicBezTo>
                    <a:pt x="8153" y="12427"/>
                    <a:pt x="8153" y="12427"/>
                    <a:pt x="8153" y="12427"/>
                  </a:cubicBezTo>
                  <a:cubicBezTo>
                    <a:pt x="8047" y="12132"/>
                    <a:pt x="8047" y="12132"/>
                    <a:pt x="8047" y="12132"/>
                  </a:cubicBezTo>
                  <a:cubicBezTo>
                    <a:pt x="8047" y="12427"/>
                    <a:pt x="8047" y="12427"/>
                    <a:pt x="8047" y="12427"/>
                  </a:cubicBezTo>
                  <a:cubicBezTo>
                    <a:pt x="7941" y="12723"/>
                    <a:pt x="7941" y="12723"/>
                    <a:pt x="7941" y="12723"/>
                  </a:cubicBezTo>
                  <a:cubicBezTo>
                    <a:pt x="7835" y="12723"/>
                    <a:pt x="7835" y="12723"/>
                    <a:pt x="7835" y="12723"/>
                  </a:cubicBezTo>
                  <a:cubicBezTo>
                    <a:pt x="7835" y="12427"/>
                    <a:pt x="7835" y="12427"/>
                    <a:pt x="7835" y="12427"/>
                  </a:cubicBezTo>
                  <a:cubicBezTo>
                    <a:pt x="7835" y="12132"/>
                    <a:pt x="7835" y="12132"/>
                    <a:pt x="7835" y="12132"/>
                  </a:cubicBezTo>
                  <a:cubicBezTo>
                    <a:pt x="7835" y="11836"/>
                    <a:pt x="7835" y="11836"/>
                    <a:pt x="7835" y="11836"/>
                  </a:cubicBezTo>
                  <a:cubicBezTo>
                    <a:pt x="7835" y="11540"/>
                    <a:pt x="7835" y="11540"/>
                    <a:pt x="7835" y="11540"/>
                  </a:cubicBezTo>
                  <a:cubicBezTo>
                    <a:pt x="7835" y="11244"/>
                    <a:pt x="7835" y="11244"/>
                    <a:pt x="7835" y="11244"/>
                  </a:cubicBezTo>
                  <a:cubicBezTo>
                    <a:pt x="7835" y="11540"/>
                    <a:pt x="7835" y="11540"/>
                    <a:pt x="7835" y="11540"/>
                  </a:cubicBezTo>
                  <a:cubicBezTo>
                    <a:pt x="7729" y="11836"/>
                    <a:pt x="7729" y="11836"/>
                    <a:pt x="7729" y="11836"/>
                  </a:cubicBezTo>
                  <a:cubicBezTo>
                    <a:pt x="7729" y="11836"/>
                    <a:pt x="7729" y="11836"/>
                    <a:pt x="7729" y="11836"/>
                  </a:cubicBezTo>
                  <a:cubicBezTo>
                    <a:pt x="7624" y="11836"/>
                    <a:pt x="7624" y="11836"/>
                    <a:pt x="7624" y="11836"/>
                  </a:cubicBezTo>
                  <a:cubicBezTo>
                    <a:pt x="7518" y="11836"/>
                    <a:pt x="7518" y="11836"/>
                    <a:pt x="7518" y="11836"/>
                  </a:cubicBezTo>
                  <a:cubicBezTo>
                    <a:pt x="7412" y="11836"/>
                    <a:pt x="7412" y="11836"/>
                    <a:pt x="7412" y="11836"/>
                  </a:cubicBezTo>
                  <a:cubicBezTo>
                    <a:pt x="7412" y="11836"/>
                    <a:pt x="7412" y="11836"/>
                    <a:pt x="7412" y="11836"/>
                  </a:cubicBezTo>
                  <a:cubicBezTo>
                    <a:pt x="7306" y="11836"/>
                    <a:pt x="7306" y="11836"/>
                    <a:pt x="7306" y="11836"/>
                  </a:cubicBezTo>
                  <a:cubicBezTo>
                    <a:pt x="7200" y="11540"/>
                    <a:pt x="7200" y="11540"/>
                    <a:pt x="7200" y="11540"/>
                  </a:cubicBezTo>
                  <a:cubicBezTo>
                    <a:pt x="7200" y="11836"/>
                    <a:pt x="7200" y="11836"/>
                    <a:pt x="7200" y="11836"/>
                  </a:cubicBezTo>
                  <a:cubicBezTo>
                    <a:pt x="7094" y="11836"/>
                    <a:pt x="7094" y="11836"/>
                    <a:pt x="7094" y="11836"/>
                  </a:cubicBezTo>
                  <a:cubicBezTo>
                    <a:pt x="7094" y="11540"/>
                    <a:pt x="7094" y="11540"/>
                    <a:pt x="7094" y="11540"/>
                  </a:cubicBezTo>
                  <a:cubicBezTo>
                    <a:pt x="7094" y="11244"/>
                    <a:pt x="7094" y="11244"/>
                    <a:pt x="7094" y="11244"/>
                  </a:cubicBezTo>
                  <a:cubicBezTo>
                    <a:pt x="6988" y="10652"/>
                    <a:pt x="6988" y="10652"/>
                    <a:pt x="6988" y="10652"/>
                  </a:cubicBezTo>
                  <a:cubicBezTo>
                    <a:pt x="6988" y="10652"/>
                    <a:pt x="6988" y="10652"/>
                    <a:pt x="6988" y="10652"/>
                  </a:cubicBezTo>
                  <a:cubicBezTo>
                    <a:pt x="6882" y="10356"/>
                    <a:pt x="6882" y="10356"/>
                    <a:pt x="6882" y="10356"/>
                  </a:cubicBezTo>
                  <a:cubicBezTo>
                    <a:pt x="6988" y="10356"/>
                    <a:pt x="6988" y="10356"/>
                    <a:pt x="6988" y="10356"/>
                  </a:cubicBezTo>
                  <a:cubicBezTo>
                    <a:pt x="6988" y="10060"/>
                    <a:pt x="6988" y="10060"/>
                    <a:pt x="6988" y="10060"/>
                  </a:cubicBezTo>
                  <a:cubicBezTo>
                    <a:pt x="6988" y="9764"/>
                    <a:pt x="6988" y="9764"/>
                    <a:pt x="6988" y="9764"/>
                  </a:cubicBezTo>
                  <a:cubicBezTo>
                    <a:pt x="6988" y="9468"/>
                    <a:pt x="6988" y="9468"/>
                    <a:pt x="6988" y="9468"/>
                  </a:cubicBezTo>
                  <a:cubicBezTo>
                    <a:pt x="6882" y="9173"/>
                    <a:pt x="6882" y="9173"/>
                    <a:pt x="6882" y="9173"/>
                  </a:cubicBezTo>
                  <a:cubicBezTo>
                    <a:pt x="6776" y="9173"/>
                    <a:pt x="6776" y="9173"/>
                    <a:pt x="6776" y="9173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776" y="8877"/>
                    <a:pt x="6776" y="8877"/>
                    <a:pt x="6776" y="8877"/>
                  </a:cubicBezTo>
                  <a:cubicBezTo>
                    <a:pt x="6988" y="8581"/>
                    <a:pt x="6988" y="8581"/>
                    <a:pt x="6988" y="8581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6882" y="8581"/>
                    <a:pt x="6882" y="8581"/>
                    <a:pt x="6882" y="8581"/>
                  </a:cubicBezTo>
                  <a:cubicBezTo>
                    <a:pt x="6776" y="8581"/>
                    <a:pt x="6776" y="8581"/>
                    <a:pt x="6776" y="8581"/>
                  </a:cubicBezTo>
                  <a:cubicBezTo>
                    <a:pt x="6776" y="8581"/>
                    <a:pt x="6776" y="8581"/>
                    <a:pt x="6776" y="8581"/>
                  </a:cubicBezTo>
                  <a:cubicBezTo>
                    <a:pt x="6671" y="8581"/>
                    <a:pt x="6671" y="8581"/>
                    <a:pt x="6671" y="8581"/>
                  </a:cubicBezTo>
                  <a:cubicBezTo>
                    <a:pt x="6565" y="8285"/>
                    <a:pt x="6565" y="8285"/>
                    <a:pt x="6565" y="8285"/>
                  </a:cubicBezTo>
                  <a:cubicBezTo>
                    <a:pt x="6565" y="8285"/>
                    <a:pt x="6565" y="8285"/>
                    <a:pt x="6565" y="8285"/>
                  </a:cubicBezTo>
                  <a:cubicBezTo>
                    <a:pt x="6671" y="8285"/>
                    <a:pt x="6671" y="8285"/>
                    <a:pt x="6671" y="8285"/>
                  </a:cubicBezTo>
                  <a:cubicBezTo>
                    <a:pt x="6565" y="7989"/>
                    <a:pt x="6565" y="7989"/>
                    <a:pt x="6565" y="7989"/>
                  </a:cubicBezTo>
                  <a:cubicBezTo>
                    <a:pt x="6459" y="7693"/>
                    <a:pt x="6459" y="7693"/>
                    <a:pt x="6459" y="7693"/>
                  </a:cubicBezTo>
                  <a:cubicBezTo>
                    <a:pt x="6459" y="7101"/>
                    <a:pt x="6459" y="7101"/>
                    <a:pt x="6459" y="7101"/>
                  </a:cubicBezTo>
                  <a:cubicBezTo>
                    <a:pt x="6565" y="7101"/>
                    <a:pt x="6565" y="7101"/>
                    <a:pt x="6565" y="7101"/>
                  </a:cubicBezTo>
                  <a:cubicBezTo>
                    <a:pt x="6565" y="7101"/>
                    <a:pt x="6565" y="7101"/>
                    <a:pt x="6565" y="7101"/>
                  </a:cubicBezTo>
                  <a:cubicBezTo>
                    <a:pt x="6459" y="6805"/>
                    <a:pt x="6459" y="6805"/>
                    <a:pt x="6459" y="6805"/>
                  </a:cubicBezTo>
                  <a:cubicBezTo>
                    <a:pt x="6565" y="6805"/>
                    <a:pt x="6565" y="6805"/>
                    <a:pt x="6565" y="6805"/>
                  </a:cubicBezTo>
                  <a:close/>
                  <a:moveTo>
                    <a:pt x="18635" y="9173"/>
                  </a:moveTo>
                  <a:cubicBezTo>
                    <a:pt x="18635" y="9173"/>
                    <a:pt x="18635" y="9173"/>
                    <a:pt x="18635" y="9173"/>
                  </a:cubicBezTo>
                  <a:cubicBezTo>
                    <a:pt x="18635" y="9468"/>
                    <a:pt x="18635" y="9468"/>
                    <a:pt x="18635" y="9468"/>
                  </a:cubicBezTo>
                  <a:cubicBezTo>
                    <a:pt x="18741" y="9468"/>
                    <a:pt x="18741" y="9468"/>
                    <a:pt x="18741" y="9468"/>
                  </a:cubicBezTo>
                  <a:cubicBezTo>
                    <a:pt x="18635" y="9173"/>
                    <a:pt x="18635" y="9173"/>
                    <a:pt x="18635" y="9173"/>
                  </a:cubicBezTo>
                  <a:close/>
                  <a:moveTo>
                    <a:pt x="18847" y="10060"/>
                  </a:moveTo>
                  <a:cubicBezTo>
                    <a:pt x="18741" y="10060"/>
                    <a:pt x="18741" y="10060"/>
                    <a:pt x="18741" y="10060"/>
                  </a:cubicBezTo>
                  <a:cubicBezTo>
                    <a:pt x="18847" y="10060"/>
                    <a:pt x="18847" y="10060"/>
                    <a:pt x="18847" y="10060"/>
                  </a:cubicBezTo>
                  <a:cubicBezTo>
                    <a:pt x="18847" y="10060"/>
                    <a:pt x="18847" y="10060"/>
                    <a:pt x="18847" y="10060"/>
                  </a:cubicBezTo>
                  <a:close/>
                  <a:moveTo>
                    <a:pt x="18953" y="10060"/>
                  </a:moveTo>
                  <a:cubicBezTo>
                    <a:pt x="18953" y="10060"/>
                    <a:pt x="18953" y="10060"/>
                    <a:pt x="18953" y="10060"/>
                  </a:cubicBezTo>
                  <a:cubicBezTo>
                    <a:pt x="19165" y="10356"/>
                    <a:pt x="19165" y="10356"/>
                    <a:pt x="19165" y="10356"/>
                  </a:cubicBezTo>
                  <a:cubicBezTo>
                    <a:pt x="19376" y="10356"/>
                    <a:pt x="19376" y="10356"/>
                    <a:pt x="19376" y="10356"/>
                  </a:cubicBezTo>
                  <a:cubicBezTo>
                    <a:pt x="19588" y="10356"/>
                    <a:pt x="19588" y="10356"/>
                    <a:pt x="19588" y="10356"/>
                  </a:cubicBezTo>
                  <a:cubicBezTo>
                    <a:pt x="19588" y="10356"/>
                    <a:pt x="19588" y="10356"/>
                    <a:pt x="19588" y="10356"/>
                  </a:cubicBezTo>
                  <a:cubicBezTo>
                    <a:pt x="19482" y="10060"/>
                    <a:pt x="19482" y="10060"/>
                    <a:pt x="19482" y="10060"/>
                  </a:cubicBezTo>
                  <a:cubicBezTo>
                    <a:pt x="19376" y="10060"/>
                    <a:pt x="19376" y="10060"/>
                    <a:pt x="19376" y="10060"/>
                  </a:cubicBezTo>
                  <a:cubicBezTo>
                    <a:pt x="19165" y="10060"/>
                    <a:pt x="19165" y="10060"/>
                    <a:pt x="19165" y="10060"/>
                  </a:cubicBezTo>
                  <a:cubicBezTo>
                    <a:pt x="19165" y="10060"/>
                    <a:pt x="19165" y="10060"/>
                    <a:pt x="19165" y="10060"/>
                  </a:cubicBezTo>
                  <a:cubicBezTo>
                    <a:pt x="18953" y="10060"/>
                    <a:pt x="18953" y="10060"/>
                    <a:pt x="18953" y="10060"/>
                  </a:cubicBezTo>
                  <a:close/>
                  <a:moveTo>
                    <a:pt x="18953" y="8877"/>
                  </a:moveTo>
                  <a:cubicBezTo>
                    <a:pt x="19059" y="9173"/>
                    <a:pt x="19059" y="9173"/>
                    <a:pt x="19059" y="9173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9165" y="9173"/>
                    <a:pt x="19165" y="9173"/>
                    <a:pt x="19165" y="9173"/>
                  </a:cubicBezTo>
                  <a:cubicBezTo>
                    <a:pt x="19165" y="9468"/>
                    <a:pt x="19165" y="9468"/>
                    <a:pt x="19165" y="9468"/>
                  </a:cubicBezTo>
                  <a:cubicBezTo>
                    <a:pt x="19165" y="9468"/>
                    <a:pt x="19165" y="9468"/>
                    <a:pt x="19165" y="9468"/>
                  </a:cubicBezTo>
                  <a:cubicBezTo>
                    <a:pt x="19271" y="9468"/>
                    <a:pt x="19271" y="9468"/>
                    <a:pt x="19271" y="9468"/>
                  </a:cubicBezTo>
                  <a:cubicBezTo>
                    <a:pt x="19271" y="9468"/>
                    <a:pt x="19271" y="9468"/>
                    <a:pt x="19271" y="9468"/>
                  </a:cubicBezTo>
                  <a:cubicBezTo>
                    <a:pt x="19376" y="9468"/>
                    <a:pt x="19376" y="9468"/>
                    <a:pt x="19376" y="9468"/>
                  </a:cubicBezTo>
                  <a:cubicBezTo>
                    <a:pt x="19376" y="9468"/>
                    <a:pt x="19376" y="9468"/>
                    <a:pt x="19376" y="9468"/>
                  </a:cubicBezTo>
                  <a:cubicBezTo>
                    <a:pt x="19271" y="9173"/>
                    <a:pt x="19271" y="9173"/>
                    <a:pt x="19271" y="9173"/>
                  </a:cubicBezTo>
                  <a:cubicBezTo>
                    <a:pt x="19165" y="8877"/>
                    <a:pt x="19165" y="8877"/>
                    <a:pt x="19165" y="8877"/>
                  </a:cubicBezTo>
                  <a:cubicBezTo>
                    <a:pt x="19165" y="8877"/>
                    <a:pt x="19165" y="8877"/>
                    <a:pt x="19165" y="8877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8953" y="8877"/>
                    <a:pt x="18953" y="8877"/>
                    <a:pt x="18953" y="8877"/>
                  </a:cubicBezTo>
                  <a:cubicBezTo>
                    <a:pt x="18953" y="8877"/>
                    <a:pt x="18953" y="8877"/>
                    <a:pt x="18953" y="8877"/>
                  </a:cubicBezTo>
                  <a:close/>
                  <a:moveTo>
                    <a:pt x="17576" y="14795"/>
                  </a:moveTo>
                  <a:cubicBezTo>
                    <a:pt x="17576" y="15090"/>
                    <a:pt x="17576" y="15090"/>
                    <a:pt x="17576" y="15090"/>
                  </a:cubicBezTo>
                  <a:cubicBezTo>
                    <a:pt x="17576" y="15386"/>
                    <a:pt x="17576" y="15386"/>
                    <a:pt x="17576" y="15386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682" y="15090"/>
                    <a:pt x="17682" y="15090"/>
                    <a:pt x="17682" y="15090"/>
                  </a:cubicBezTo>
                  <a:cubicBezTo>
                    <a:pt x="17576" y="14795"/>
                    <a:pt x="17576" y="14795"/>
                    <a:pt x="17576" y="14795"/>
                  </a:cubicBezTo>
                  <a:close/>
                  <a:moveTo>
                    <a:pt x="17788" y="14499"/>
                  </a:moveTo>
                  <a:cubicBezTo>
                    <a:pt x="17788" y="14795"/>
                    <a:pt x="17788" y="14795"/>
                    <a:pt x="17788" y="14795"/>
                  </a:cubicBezTo>
                  <a:cubicBezTo>
                    <a:pt x="17682" y="15090"/>
                    <a:pt x="17682" y="15090"/>
                    <a:pt x="17682" y="15090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788" y="14795"/>
                    <a:pt x="17788" y="14795"/>
                    <a:pt x="17788" y="14795"/>
                  </a:cubicBezTo>
                  <a:cubicBezTo>
                    <a:pt x="17788" y="14499"/>
                    <a:pt x="17788" y="14499"/>
                    <a:pt x="17788" y="14499"/>
                  </a:cubicBezTo>
                  <a:close/>
                  <a:moveTo>
                    <a:pt x="18529" y="16274"/>
                  </a:moveTo>
                  <a:cubicBezTo>
                    <a:pt x="18529" y="16274"/>
                    <a:pt x="18529" y="16274"/>
                    <a:pt x="18529" y="16274"/>
                  </a:cubicBezTo>
                  <a:cubicBezTo>
                    <a:pt x="18529" y="16274"/>
                    <a:pt x="18529" y="16274"/>
                    <a:pt x="18529" y="16274"/>
                  </a:cubicBezTo>
                  <a:cubicBezTo>
                    <a:pt x="18635" y="16274"/>
                    <a:pt x="18635" y="16274"/>
                    <a:pt x="18635" y="16274"/>
                  </a:cubicBezTo>
                  <a:cubicBezTo>
                    <a:pt x="18529" y="16274"/>
                    <a:pt x="18529" y="16274"/>
                    <a:pt x="18529" y="16274"/>
                  </a:cubicBezTo>
                  <a:close/>
                  <a:moveTo>
                    <a:pt x="18318" y="15682"/>
                  </a:move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978"/>
                    <a:pt x="18318" y="15978"/>
                    <a:pt x="18318" y="15978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570"/>
                    <a:pt x="18318" y="16570"/>
                    <a:pt x="18318" y="16570"/>
                  </a:cubicBezTo>
                  <a:cubicBezTo>
                    <a:pt x="18318" y="16570"/>
                    <a:pt x="18318" y="16570"/>
                    <a:pt x="18318" y="16570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318" y="15682"/>
                    <a:pt x="18318" y="15682"/>
                    <a:pt x="18318" y="15682"/>
                  </a:cubicBezTo>
                  <a:close/>
                  <a:moveTo>
                    <a:pt x="18424" y="15978"/>
                  </a:moveTo>
                  <a:cubicBezTo>
                    <a:pt x="18424" y="15978"/>
                    <a:pt x="18424" y="15978"/>
                    <a:pt x="18424" y="15978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424" y="15978"/>
                    <a:pt x="18424" y="15978"/>
                    <a:pt x="18424" y="15978"/>
                  </a:cubicBezTo>
                  <a:close/>
                  <a:moveTo>
                    <a:pt x="18318" y="15386"/>
                  </a:moveTo>
                  <a:cubicBezTo>
                    <a:pt x="18318" y="15386"/>
                    <a:pt x="18318" y="15386"/>
                    <a:pt x="18318" y="15386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424" y="15682"/>
                    <a:pt x="18424" y="15682"/>
                    <a:pt x="18424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386"/>
                    <a:pt x="18318" y="15386"/>
                    <a:pt x="18318" y="15386"/>
                  </a:cubicBezTo>
                  <a:close/>
                  <a:moveTo>
                    <a:pt x="18529" y="15386"/>
                  </a:moveTo>
                  <a:cubicBezTo>
                    <a:pt x="18424" y="15386"/>
                    <a:pt x="18424" y="15386"/>
                    <a:pt x="18424" y="15386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424" y="15682"/>
                    <a:pt x="18424" y="15682"/>
                    <a:pt x="18424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lose/>
                  <a:moveTo>
                    <a:pt x="18318" y="15090"/>
                  </a:move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lose/>
                  <a:moveTo>
                    <a:pt x="18529" y="14795"/>
                  </a:move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lose/>
                  <a:moveTo>
                    <a:pt x="18424" y="14795"/>
                  </a:moveTo>
                  <a:cubicBezTo>
                    <a:pt x="18424" y="14795"/>
                    <a:pt x="18424" y="14795"/>
                    <a:pt x="18424" y="14795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386"/>
                    <a:pt x="18424" y="15386"/>
                    <a:pt x="18424" y="15386"/>
                  </a:cubicBezTo>
                  <a:cubicBezTo>
                    <a:pt x="18424" y="15386"/>
                    <a:pt x="18424" y="15386"/>
                    <a:pt x="18424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090"/>
                    <a:pt x="18529" y="15090"/>
                    <a:pt x="18529" y="15090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424" y="14795"/>
                    <a:pt x="18424" y="14795"/>
                    <a:pt x="18424" y="14795"/>
                  </a:cubicBezTo>
                  <a:close/>
                  <a:moveTo>
                    <a:pt x="17259" y="16570"/>
                  </a:moveTo>
                  <a:cubicBezTo>
                    <a:pt x="17259" y="16570"/>
                    <a:pt x="17259" y="16570"/>
                    <a:pt x="17259" y="16570"/>
                  </a:cubicBezTo>
                  <a:cubicBezTo>
                    <a:pt x="17259" y="16570"/>
                    <a:pt x="17259" y="16570"/>
                    <a:pt x="17259" y="16570"/>
                  </a:cubicBezTo>
                  <a:cubicBezTo>
                    <a:pt x="17259" y="16570"/>
                    <a:pt x="17259" y="16570"/>
                    <a:pt x="17259" y="16570"/>
                  </a:cubicBezTo>
                  <a:close/>
                  <a:moveTo>
                    <a:pt x="17153" y="16866"/>
                  </a:moveTo>
                  <a:cubicBezTo>
                    <a:pt x="17259" y="16866"/>
                    <a:pt x="17259" y="16866"/>
                    <a:pt x="17259" y="16866"/>
                  </a:cubicBezTo>
                  <a:cubicBezTo>
                    <a:pt x="17259" y="16866"/>
                    <a:pt x="17259" y="16866"/>
                    <a:pt x="17259" y="16866"/>
                  </a:cubicBezTo>
                  <a:cubicBezTo>
                    <a:pt x="17153" y="16866"/>
                    <a:pt x="17153" y="16866"/>
                    <a:pt x="17153" y="16866"/>
                  </a:cubicBezTo>
                  <a:close/>
                  <a:moveTo>
                    <a:pt x="16729" y="17162"/>
                  </a:moveTo>
                  <a:cubicBezTo>
                    <a:pt x="16729" y="17458"/>
                    <a:pt x="16729" y="17458"/>
                    <a:pt x="16729" y="17458"/>
                  </a:cubicBezTo>
                  <a:cubicBezTo>
                    <a:pt x="16729" y="17458"/>
                    <a:pt x="16729" y="17458"/>
                    <a:pt x="16729" y="17458"/>
                  </a:cubicBezTo>
                  <a:cubicBezTo>
                    <a:pt x="16729" y="17458"/>
                    <a:pt x="16729" y="17162"/>
                    <a:pt x="16729" y="17162"/>
                  </a:cubicBezTo>
                  <a:close/>
                  <a:moveTo>
                    <a:pt x="16835" y="17162"/>
                  </a:moveTo>
                  <a:cubicBezTo>
                    <a:pt x="16729" y="17162"/>
                    <a:pt x="16729" y="17162"/>
                    <a:pt x="16729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lose/>
                  <a:moveTo>
                    <a:pt x="16835" y="18049"/>
                  </a:moveTo>
                  <a:cubicBezTo>
                    <a:pt x="16835" y="18049"/>
                    <a:pt x="16835" y="18049"/>
                    <a:pt x="16835" y="18049"/>
                  </a:cubicBezTo>
                  <a:cubicBezTo>
                    <a:pt x="16729" y="18049"/>
                    <a:pt x="16729" y="18049"/>
                    <a:pt x="16729" y="18049"/>
                  </a:cubicBezTo>
                  <a:cubicBezTo>
                    <a:pt x="16729" y="18345"/>
                    <a:pt x="16729" y="18345"/>
                    <a:pt x="16729" y="18345"/>
                  </a:cubicBezTo>
                  <a:cubicBezTo>
                    <a:pt x="16835" y="18345"/>
                    <a:pt x="16835" y="18345"/>
                    <a:pt x="16835" y="18345"/>
                  </a:cubicBezTo>
                  <a:cubicBezTo>
                    <a:pt x="16835" y="18049"/>
                    <a:pt x="16835" y="18049"/>
                    <a:pt x="16835" y="18049"/>
                  </a:cubicBezTo>
                  <a:cubicBezTo>
                    <a:pt x="16835" y="18049"/>
                    <a:pt x="16835" y="18049"/>
                    <a:pt x="16835" y="18049"/>
                  </a:cubicBezTo>
                  <a:close/>
                  <a:moveTo>
                    <a:pt x="17047" y="17162"/>
                  </a:moveTo>
                  <a:cubicBezTo>
                    <a:pt x="16941" y="17458"/>
                    <a:pt x="16941" y="17458"/>
                    <a:pt x="16941" y="17458"/>
                  </a:cubicBezTo>
                  <a:cubicBezTo>
                    <a:pt x="16941" y="17458"/>
                    <a:pt x="16941" y="17458"/>
                    <a:pt x="16941" y="17458"/>
                  </a:cubicBezTo>
                  <a:cubicBezTo>
                    <a:pt x="16941" y="17458"/>
                    <a:pt x="16941" y="17458"/>
                    <a:pt x="16941" y="17458"/>
                  </a:cubicBezTo>
                  <a:cubicBezTo>
                    <a:pt x="16835" y="17753"/>
                    <a:pt x="16835" y="17753"/>
                    <a:pt x="16835" y="17753"/>
                  </a:cubicBezTo>
                  <a:cubicBezTo>
                    <a:pt x="16835" y="17753"/>
                    <a:pt x="16835" y="17753"/>
                    <a:pt x="16835" y="17753"/>
                  </a:cubicBezTo>
                  <a:cubicBezTo>
                    <a:pt x="16941" y="18049"/>
                    <a:pt x="16941" y="18049"/>
                    <a:pt x="16941" y="18049"/>
                  </a:cubicBezTo>
                  <a:cubicBezTo>
                    <a:pt x="16941" y="17753"/>
                    <a:pt x="16941" y="17753"/>
                    <a:pt x="16941" y="17753"/>
                  </a:cubicBezTo>
                  <a:cubicBezTo>
                    <a:pt x="17047" y="17458"/>
                    <a:pt x="17047" y="17458"/>
                    <a:pt x="17047" y="17458"/>
                  </a:cubicBezTo>
                  <a:cubicBezTo>
                    <a:pt x="17153" y="17162"/>
                    <a:pt x="17153" y="17162"/>
                    <a:pt x="17153" y="17162"/>
                  </a:cubicBezTo>
                  <a:cubicBezTo>
                    <a:pt x="17153" y="17162"/>
                    <a:pt x="17153" y="17162"/>
                    <a:pt x="17153" y="17162"/>
                  </a:cubicBezTo>
                  <a:cubicBezTo>
                    <a:pt x="17153" y="16866"/>
                    <a:pt x="17153" y="16866"/>
                    <a:pt x="17153" y="16866"/>
                  </a:cubicBezTo>
                  <a:cubicBezTo>
                    <a:pt x="17153" y="16866"/>
                    <a:pt x="17153" y="16866"/>
                    <a:pt x="17153" y="16866"/>
                  </a:cubicBezTo>
                  <a:cubicBezTo>
                    <a:pt x="17047" y="16866"/>
                    <a:pt x="17047" y="16866"/>
                    <a:pt x="17047" y="16866"/>
                  </a:cubicBezTo>
                  <a:cubicBezTo>
                    <a:pt x="17047" y="16866"/>
                    <a:pt x="17047" y="16866"/>
                    <a:pt x="17047" y="16866"/>
                  </a:cubicBezTo>
                  <a:cubicBezTo>
                    <a:pt x="17047" y="17162"/>
                    <a:pt x="17047" y="17162"/>
                    <a:pt x="17047" y="17162"/>
                  </a:cubicBezTo>
                  <a:close/>
                  <a:moveTo>
                    <a:pt x="16306" y="15978"/>
                  </a:moveTo>
                  <a:cubicBezTo>
                    <a:pt x="16412" y="15682"/>
                    <a:pt x="16412" y="15682"/>
                    <a:pt x="16412" y="15682"/>
                  </a:cubicBezTo>
                  <a:cubicBezTo>
                    <a:pt x="16306" y="15682"/>
                    <a:pt x="16306" y="15682"/>
                    <a:pt x="16306" y="15682"/>
                  </a:cubicBezTo>
                  <a:cubicBezTo>
                    <a:pt x="16306" y="15978"/>
                    <a:pt x="16306" y="15978"/>
                    <a:pt x="16306" y="15978"/>
                  </a:cubicBezTo>
                  <a:close/>
                  <a:moveTo>
                    <a:pt x="16094" y="16274"/>
                  </a:moveTo>
                  <a:cubicBezTo>
                    <a:pt x="16094" y="16274"/>
                    <a:pt x="16094" y="16274"/>
                    <a:pt x="16094" y="16274"/>
                  </a:cubicBezTo>
                  <a:cubicBezTo>
                    <a:pt x="16094" y="16274"/>
                    <a:pt x="16094" y="16274"/>
                    <a:pt x="16094" y="16274"/>
                  </a:cubicBezTo>
                  <a:cubicBezTo>
                    <a:pt x="16094" y="16274"/>
                    <a:pt x="16094" y="16274"/>
                    <a:pt x="16094" y="16274"/>
                  </a:cubicBezTo>
                  <a:close/>
                  <a:moveTo>
                    <a:pt x="16306" y="18049"/>
                  </a:moveTo>
                  <a:cubicBezTo>
                    <a:pt x="16200" y="18049"/>
                    <a:pt x="16200" y="18049"/>
                    <a:pt x="16200" y="18049"/>
                  </a:cubicBezTo>
                  <a:cubicBezTo>
                    <a:pt x="16200" y="18049"/>
                    <a:pt x="16200" y="18049"/>
                    <a:pt x="16200" y="18049"/>
                  </a:cubicBezTo>
                  <a:cubicBezTo>
                    <a:pt x="16306" y="18049"/>
                    <a:pt x="16306" y="18049"/>
                    <a:pt x="16306" y="18049"/>
                  </a:cubicBezTo>
                  <a:close/>
                  <a:moveTo>
                    <a:pt x="16094" y="17753"/>
                  </a:moveTo>
                  <a:cubicBezTo>
                    <a:pt x="16200" y="17458"/>
                    <a:pt x="16200" y="17458"/>
                    <a:pt x="16200" y="17458"/>
                  </a:cubicBezTo>
                  <a:cubicBezTo>
                    <a:pt x="16200" y="17753"/>
                    <a:pt x="16200" y="17753"/>
                    <a:pt x="16200" y="17753"/>
                  </a:cubicBezTo>
                  <a:cubicBezTo>
                    <a:pt x="16200" y="17753"/>
                    <a:pt x="16200" y="17753"/>
                    <a:pt x="16200" y="17753"/>
                  </a:cubicBezTo>
                  <a:cubicBezTo>
                    <a:pt x="16200" y="18049"/>
                    <a:pt x="16200" y="18049"/>
                    <a:pt x="16200" y="18049"/>
                  </a:cubicBezTo>
                  <a:cubicBezTo>
                    <a:pt x="16094" y="17753"/>
                    <a:pt x="16094" y="17753"/>
                    <a:pt x="16094" y="17753"/>
                  </a:cubicBezTo>
                  <a:cubicBezTo>
                    <a:pt x="16094" y="17753"/>
                    <a:pt x="16094" y="17753"/>
                    <a:pt x="16094" y="17753"/>
                  </a:cubicBezTo>
                  <a:close/>
                  <a:moveTo>
                    <a:pt x="15565" y="16866"/>
                  </a:move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565" y="16866"/>
                    <a:pt x="15565" y="16866"/>
                    <a:pt x="15565" y="16866"/>
                  </a:cubicBezTo>
                  <a:close/>
                  <a:moveTo>
                    <a:pt x="15671" y="18345"/>
                  </a:moveTo>
                  <a:cubicBezTo>
                    <a:pt x="15776" y="18345"/>
                    <a:pt x="15776" y="18345"/>
                    <a:pt x="15776" y="18345"/>
                  </a:cubicBezTo>
                  <a:cubicBezTo>
                    <a:pt x="15882" y="18345"/>
                    <a:pt x="15882" y="18345"/>
                    <a:pt x="15882" y="18345"/>
                  </a:cubicBezTo>
                  <a:cubicBezTo>
                    <a:pt x="15776" y="18345"/>
                    <a:pt x="15776" y="18345"/>
                    <a:pt x="15776" y="18345"/>
                  </a:cubicBezTo>
                  <a:cubicBezTo>
                    <a:pt x="15671" y="18345"/>
                    <a:pt x="15671" y="18345"/>
                    <a:pt x="15671" y="18345"/>
                  </a:cubicBezTo>
                  <a:close/>
                  <a:moveTo>
                    <a:pt x="15035" y="17458"/>
                  </a:move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458"/>
                    <a:pt x="15035" y="17458"/>
                    <a:pt x="15035" y="17458"/>
                  </a:cubicBezTo>
                  <a:close/>
                  <a:moveTo>
                    <a:pt x="15247" y="18049"/>
                  </a:moveTo>
                  <a:cubicBezTo>
                    <a:pt x="15353" y="18049"/>
                    <a:pt x="15353" y="18049"/>
                    <a:pt x="15353" y="18049"/>
                  </a:cubicBezTo>
                  <a:cubicBezTo>
                    <a:pt x="15459" y="18049"/>
                    <a:pt x="15459" y="18049"/>
                    <a:pt x="15459" y="18049"/>
                  </a:cubicBezTo>
                  <a:cubicBezTo>
                    <a:pt x="15459" y="18345"/>
                    <a:pt x="15459" y="18345"/>
                    <a:pt x="15459" y="18345"/>
                  </a:cubicBezTo>
                  <a:cubicBezTo>
                    <a:pt x="15353" y="18345"/>
                    <a:pt x="15353" y="18345"/>
                    <a:pt x="15353" y="18345"/>
                  </a:cubicBezTo>
                  <a:cubicBezTo>
                    <a:pt x="15247" y="18345"/>
                    <a:pt x="15247" y="18345"/>
                    <a:pt x="15247" y="18345"/>
                  </a:cubicBezTo>
                  <a:cubicBezTo>
                    <a:pt x="15247" y="18049"/>
                    <a:pt x="15247" y="18049"/>
                    <a:pt x="15247" y="18049"/>
                  </a:cubicBezTo>
                  <a:close/>
                  <a:moveTo>
                    <a:pt x="15141" y="18345"/>
                  </a:moveTo>
                  <a:cubicBezTo>
                    <a:pt x="15141" y="18049"/>
                    <a:pt x="15141" y="18049"/>
                    <a:pt x="15141" y="18049"/>
                  </a:cubicBezTo>
                  <a:cubicBezTo>
                    <a:pt x="15141" y="18345"/>
                    <a:pt x="15141" y="18345"/>
                    <a:pt x="15141" y="18345"/>
                  </a:cubicBezTo>
                  <a:cubicBezTo>
                    <a:pt x="15141" y="18345"/>
                    <a:pt x="15141" y="18345"/>
                    <a:pt x="15141" y="18345"/>
                  </a:cubicBezTo>
                  <a:close/>
                  <a:moveTo>
                    <a:pt x="14929" y="18049"/>
                  </a:moveTo>
                  <a:cubicBezTo>
                    <a:pt x="14929" y="18049"/>
                    <a:pt x="14929" y="18049"/>
                    <a:pt x="14929" y="18049"/>
                  </a:cubicBezTo>
                  <a:cubicBezTo>
                    <a:pt x="15035" y="18049"/>
                    <a:pt x="15035" y="18049"/>
                    <a:pt x="15035" y="18049"/>
                  </a:cubicBezTo>
                  <a:cubicBezTo>
                    <a:pt x="14929" y="18345"/>
                    <a:pt x="14929" y="18345"/>
                    <a:pt x="14929" y="18345"/>
                  </a:cubicBezTo>
                  <a:cubicBezTo>
                    <a:pt x="14929" y="18049"/>
                    <a:pt x="14929" y="18049"/>
                    <a:pt x="14929" y="18049"/>
                  </a:cubicBezTo>
                  <a:close/>
                  <a:moveTo>
                    <a:pt x="13129" y="20712"/>
                  </a:moveTo>
                  <a:cubicBezTo>
                    <a:pt x="13129" y="21008"/>
                    <a:pt x="13129" y="21008"/>
                    <a:pt x="13129" y="21008"/>
                  </a:cubicBezTo>
                  <a:cubicBezTo>
                    <a:pt x="13129" y="21008"/>
                    <a:pt x="13129" y="21008"/>
                    <a:pt x="13129" y="21008"/>
                  </a:cubicBezTo>
                  <a:cubicBezTo>
                    <a:pt x="13341" y="21008"/>
                    <a:pt x="13341" y="21008"/>
                    <a:pt x="13341" y="21008"/>
                  </a:cubicBezTo>
                  <a:cubicBezTo>
                    <a:pt x="13447" y="20712"/>
                    <a:pt x="13447" y="20712"/>
                    <a:pt x="13447" y="20712"/>
                  </a:cubicBezTo>
                  <a:cubicBezTo>
                    <a:pt x="13553" y="20712"/>
                    <a:pt x="13553" y="20712"/>
                    <a:pt x="13553" y="20712"/>
                  </a:cubicBezTo>
                  <a:cubicBezTo>
                    <a:pt x="13659" y="20712"/>
                    <a:pt x="13659" y="20712"/>
                    <a:pt x="13659" y="20712"/>
                  </a:cubicBezTo>
                  <a:cubicBezTo>
                    <a:pt x="13659" y="20416"/>
                    <a:pt x="13659" y="20416"/>
                    <a:pt x="13659" y="20416"/>
                  </a:cubicBezTo>
                  <a:cubicBezTo>
                    <a:pt x="13765" y="20416"/>
                    <a:pt x="13765" y="20416"/>
                    <a:pt x="13765" y="20416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871" y="19529"/>
                    <a:pt x="13871" y="19529"/>
                    <a:pt x="13871" y="19529"/>
                  </a:cubicBezTo>
                  <a:cubicBezTo>
                    <a:pt x="13765" y="19233"/>
                    <a:pt x="13765" y="19233"/>
                    <a:pt x="13765" y="19233"/>
                  </a:cubicBezTo>
                  <a:cubicBezTo>
                    <a:pt x="13765" y="19233"/>
                    <a:pt x="13765" y="19233"/>
                    <a:pt x="13765" y="19233"/>
                  </a:cubicBezTo>
                  <a:cubicBezTo>
                    <a:pt x="13659" y="19233"/>
                    <a:pt x="13659" y="19233"/>
                    <a:pt x="13659" y="19233"/>
                  </a:cubicBezTo>
                  <a:cubicBezTo>
                    <a:pt x="13659" y="19529"/>
                    <a:pt x="13659" y="19529"/>
                    <a:pt x="13659" y="19529"/>
                  </a:cubicBezTo>
                  <a:cubicBezTo>
                    <a:pt x="13553" y="19529"/>
                    <a:pt x="13553" y="19529"/>
                    <a:pt x="13553" y="19529"/>
                  </a:cubicBezTo>
                  <a:cubicBezTo>
                    <a:pt x="13553" y="19825"/>
                    <a:pt x="13553" y="19825"/>
                    <a:pt x="13553" y="19825"/>
                  </a:cubicBezTo>
                  <a:cubicBezTo>
                    <a:pt x="13447" y="19529"/>
                    <a:pt x="13447" y="19529"/>
                    <a:pt x="13447" y="19529"/>
                  </a:cubicBezTo>
                  <a:cubicBezTo>
                    <a:pt x="13447" y="19529"/>
                    <a:pt x="13447" y="19529"/>
                    <a:pt x="13447" y="19529"/>
                  </a:cubicBezTo>
                  <a:cubicBezTo>
                    <a:pt x="13341" y="19825"/>
                    <a:pt x="13341" y="19825"/>
                    <a:pt x="13341" y="19825"/>
                  </a:cubicBezTo>
                  <a:cubicBezTo>
                    <a:pt x="13235" y="20121"/>
                    <a:pt x="13235" y="20121"/>
                    <a:pt x="13235" y="20121"/>
                  </a:cubicBezTo>
                  <a:cubicBezTo>
                    <a:pt x="13235" y="20416"/>
                    <a:pt x="13235" y="20416"/>
                    <a:pt x="13235" y="20416"/>
                  </a:cubicBezTo>
                  <a:cubicBezTo>
                    <a:pt x="13129" y="20416"/>
                    <a:pt x="13129" y="20416"/>
                    <a:pt x="13129" y="20416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129" y="20712"/>
                    <a:pt x="13129" y="20712"/>
                    <a:pt x="13129" y="20712"/>
                  </a:cubicBezTo>
                  <a:close/>
                  <a:moveTo>
                    <a:pt x="13024" y="21008"/>
                  </a:moveTo>
                  <a:cubicBezTo>
                    <a:pt x="13129" y="20712"/>
                    <a:pt x="13129" y="20712"/>
                    <a:pt x="13129" y="20712"/>
                  </a:cubicBezTo>
                  <a:cubicBezTo>
                    <a:pt x="13024" y="20712"/>
                    <a:pt x="13024" y="20712"/>
                    <a:pt x="13024" y="20712"/>
                  </a:cubicBezTo>
                  <a:cubicBezTo>
                    <a:pt x="13024" y="20712"/>
                    <a:pt x="13024" y="20712"/>
                    <a:pt x="13024" y="20712"/>
                  </a:cubicBezTo>
                  <a:cubicBezTo>
                    <a:pt x="13024" y="21008"/>
                    <a:pt x="13024" y="21008"/>
                    <a:pt x="13024" y="21008"/>
                  </a:cubicBezTo>
                  <a:close/>
                  <a:moveTo>
                    <a:pt x="13024" y="21008"/>
                  </a:moveTo>
                  <a:cubicBezTo>
                    <a:pt x="13024" y="21008"/>
                    <a:pt x="13024" y="21008"/>
                    <a:pt x="13024" y="21008"/>
                  </a:cubicBezTo>
                  <a:cubicBezTo>
                    <a:pt x="13024" y="21304"/>
                    <a:pt x="13024" y="21304"/>
                    <a:pt x="13024" y="21304"/>
                  </a:cubicBezTo>
                  <a:cubicBezTo>
                    <a:pt x="12812" y="21304"/>
                    <a:pt x="12812" y="21304"/>
                    <a:pt x="12812" y="21304"/>
                  </a:cubicBezTo>
                  <a:cubicBezTo>
                    <a:pt x="12812" y="21600"/>
                    <a:pt x="12812" y="21600"/>
                    <a:pt x="12812" y="21600"/>
                  </a:cubicBezTo>
                  <a:cubicBezTo>
                    <a:pt x="12812" y="21600"/>
                    <a:pt x="12812" y="21600"/>
                    <a:pt x="12812" y="21600"/>
                  </a:cubicBezTo>
                  <a:cubicBezTo>
                    <a:pt x="13024" y="21304"/>
                    <a:pt x="13024" y="21304"/>
                    <a:pt x="13024" y="21304"/>
                  </a:cubicBezTo>
                  <a:cubicBezTo>
                    <a:pt x="13129" y="21304"/>
                    <a:pt x="13129" y="21304"/>
                    <a:pt x="13129" y="21304"/>
                  </a:cubicBezTo>
                  <a:cubicBezTo>
                    <a:pt x="13024" y="21008"/>
                    <a:pt x="13024" y="21008"/>
                    <a:pt x="13024" y="21008"/>
                  </a:cubicBezTo>
                  <a:close/>
                  <a:moveTo>
                    <a:pt x="12388" y="21008"/>
                  </a:moveTo>
                  <a:cubicBezTo>
                    <a:pt x="12388" y="21008"/>
                    <a:pt x="12388" y="21008"/>
                    <a:pt x="12388" y="21008"/>
                  </a:cubicBezTo>
                  <a:cubicBezTo>
                    <a:pt x="12388" y="21304"/>
                    <a:pt x="12388" y="21304"/>
                    <a:pt x="12388" y="21304"/>
                  </a:cubicBezTo>
                  <a:cubicBezTo>
                    <a:pt x="12388" y="21304"/>
                    <a:pt x="12388" y="21304"/>
                    <a:pt x="12388" y="21304"/>
                  </a:cubicBezTo>
                  <a:cubicBezTo>
                    <a:pt x="12282" y="21304"/>
                    <a:pt x="12282" y="21304"/>
                    <a:pt x="12282" y="21304"/>
                  </a:cubicBezTo>
                  <a:cubicBezTo>
                    <a:pt x="12282" y="21008"/>
                    <a:pt x="12282" y="21008"/>
                    <a:pt x="12282" y="21008"/>
                  </a:cubicBezTo>
                  <a:cubicBezTo>
                    <a:pt x="12388" y="21008"/>
                    <a:pt x="12388" y="21008"/>
                    <a:pt x="12388" y="21008"/>
                  </a:cubicBezTo>
                  <a:close/>
                  <a:moveTo>
                    <a:pt x="11012" y="19825"/>
                  </a:moveTo>
                  <a:cubicBezTo>
                    <a:pt x="11224" y="19529"/>
                    <a:pt x="11224" y="19529"/>
                    <a:pt x="11224" y="19529"/>
                  </a:cubicBezTo>
                  <a:cubicBezTo>
                    <a:pt x="11329" y="19825"/>
                    <a:pt x="11329" y="19825"/>
                    <a:pt x="11329" y="19825"/>
                  </a:cubicBezTo>
                  <a:cubicBezTo>
                    <a:pt x="11435" y="19825"/>
                    <a:pt x="11435" y="19825"/>
                    <a:pt x="11435" y="19825"/>
                  </a:cubicBezTo>
                  <a:cubicBezTo>
                    <a:pt x="11541" y="19529"/>
                    <a:pt x="11541" y="19529"/>
                    <a:pt x="11541" y="19529"/>
                  </a:cubicBezTo>
                  <a:cubicBezTo>
                    <a:pt x="11647" y="19825"/>
                    <a:pt x="11647" y="19825"/>
                    <a:pt x="11647" y="19825"/>
                  </a:cubicBezTo>
                  <a:cubicBezTo>
                    <a:pt x="11647" y="19825"/>
                    <a:pt x="11647" y="19825"/>
                    <a:pt x="11647" y="19825"/>
                  </a:cubicBezTo>
                  <a:cubicBezTo>
                    <a:pt x="11753" y="19825"/>
                    <a:pt x="11753" y="19825"/>
                    <a:pt x="11753" y="19825"/>
                  </a:cubicBezTo>
                  <a:cubicBezTo>
                    <a:pt x="11859" y="20121"/>
                    <a:pt x="11859" y="20121"/>
                    <a:pt x="11859" y="20121"/>
                  </a:cubicBezTo>
                  <a:cubicBezTo>
                    <a:pt x="11859" y="20416"/>
                    <a:pt x="11859" y="20416"/>
                    <a:pt x="11859" y="20416"/>
                  </a:cubicBezTo>
                  <a:cubicBezTo>
                    <a:pt x="11859" y="20712"/>
                    <a:pt x="11859" y="20712"/>
                    <a:pt x="11859" y="20712"/>
                  </a:cubicBezTo>
                  <a:cubicBezTo>
                    <a:pt x="11753" y="20712"/>
                    <a:pt x="11753" y="20712"/>
                    <a:pt x="11753" y="20712"/>
                  </a:cubicBezTo>
                  <a:cubicBezTo>
                    <a:pt x="11647" y="20712"/>
                    <a:pt x="11647" y="20712"/>
                    <a:pt x="11647" y="20712"/>
                  </a:cubicBezTo>
                  <a:cubicBezTo>
                    <a:pt x="11541" y="20712"/>
                    <a:pt x="11541" y="20712"/>
                    <a:pt x="11541" y="20712"/>
                  </a:cubicBezTo>
                  <a:cubicBezTo>
                    <a:pt x="11435" y="20416"/>
                    <a:pt x="11435" y="20416"/>
                    <a:pt x="11435" y="20416"/>
                  </a:cubicBezTo>
                  <a:cubicBezTo>
                    <a:pt x="11329" y="20416"/>
                    <a:pt x="11329" y="20416"/>
                    <a:pt x="11329" y="20416"/>
                  </a:cubicBezTo>
                  <a:cubicBezTo>
                    <a:pt x="11329" y="20121"/>
                    <a:pt x="11329" y="20121"/>
                    <a:pt x="11329" y="20121"/>
                  </a:cubicBezTo>
                  <a:cubicBezTo>
                    <a:pt x="11224" y="20121"/>
                    <a:pt x="11224" y="20121"/>
                    <a:pt x="11224" y="20121"/>
                  </a:cubicBezTo>
                  <a:cubicBezTo>
                    <a:pt x="11118" y="20121"/>
                    <a:pt x="11118" y="20121"/>
                    <a:pt x="11118" y="20121"/>
                  </a:cubicBezTo>
                  <a:cubicBezTo>
                    <a:pt x="11012" y="19825"/>
                    <a:pt x="11012" y="19825"/>
                    <a:pt x="11012" y="19825"/>
                  </a:cubicBezTo>
                  <a:cubicBezTo>
                    <a:pt x="11012" y="19825"/>
                    <a:pt x="11012" y="19825"/>
                    <a:pt x="11012" y="19825"/>
                  </a:cubicBezTo>
                  <a:close/>
                  <a:moveTo>
                    <a:pt x="9529" y="16866"/>
                  </a:moveTo>
                  <a:cubicBezTo>
                    <a:pt x="9635" y="17162"/>
                    <a:pt x="9635" y="17162"/>
                    <a:pt x="9635" y="17162"/>
                  </a:cubicBezTo>
                  <a:cubicBezTo>
                    <a:pt x="9635" y="16866"/>
                    <a:pt x="9635" y="16866"/>
                    <a:pt x="9635" y="16866"/>
                  </a:cubicBezTo>
                  <a:cubicBezTo>
                    <a:pt x="9635" y="17162"/>
                    <a:pt x="9635" y="17162"/>
                    <a:pt x="9635" y="17162"/>
                  </a:cubicBezTo>
                  <a:cubicBezTo>
                    <a:pt x="9529" y="17162"/>
                    <a:pt x="9529" y="17162"/>
                    <a:pt x="9529" y="17162"/>
                  </a:cubicBezTo>
                  <a:cubicBezTo>
                    <a:pt x="9529" y="16866"/>
                    <a:pt x="9529" y="16866"/>
                    <a:pt x="9529" y="16866"/>
                  </a:cubicBezTo>
                  <a:close/>
                  <a:moveTo>
                    <a:pt x="9318" y="16570"/>
                  </a:moveTo>
                  <a:cubicBezTo>
                    <a:pt x="9318" y="16866"/>
                    <a:pt x="9318" y="16866"/>
                    <a:pt x="9318" y="16866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529" y="16570"/>
                    <a:pt x="9529" y="16570"/>
                    <a:pt x="9529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318" y="16570"/>
                    <a:pt x="9318" y="16570"/>
                    <a:pt x="9318" y="16570"/>
                  </a:cubicBezTo>
                  <a:cubicBezTo>
                    <a:pt x="9318" y="16570"/>
                    <a:pt x="9318" y="16570"/>
                    <a:pt x="9318" y="16570"/>
                  </a:cubicBezTo>
                  <a:cubicBezTo>
                    <a:pt x="9318" y="16570"/>
                    <a:pt x="9318" y="16570"/>
                    <a:pt x="9318" y="16570"/>
                  </a:cubicBezTo>
                  <a:close/>
                  <a:moveTo>
                    <a:pt x="14294" y="17753"/>
                  </a:moveTo>
                  <a:cubicBezTo>
                    <a:pt x="14400" y="17753"/>
                    <a:pt x="14400" y="17753"/>
                    <a:pt x="14400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718" y="17753"/>
                    <a:pt x="14718" y="17753"/>
                    <a:pt x="14718" y="17753"/>
                  </a:cubicBezTo>
                  <a:cubicBezTo>
                    <a:pt x="14824" y="17458"/>
                    <a:pt x="14824" y="17458"/>
                    <a:pt x="14824" y="17458"/>
                  </a:cubicBezTo>
                  <a:cubicBezTo>
                    <a:pt x="14824" y="17458"/>
                    <a:pt x="14824" y="17458"/>
                    <a:pt x="14824" y="17458"/>
                  </a:cubicBezTo>
                  <a:cubicBezTo>
                    <a:pt x="14718" y="17458"/>
                    <a:pt x="14718" y="17458"/>
                    <a:pt x="14718" y="17458"/>
                  </a:cubicBezTo>
                  <a:cubicBezTo>
                    <a:pt x="14612" y="17458"/>
                    <a:pt x="14612" y="17458"/>
                    <a:pt x="14612" y="17458"/>
                  </a:cubicBezTo>
                  <a:cubicBezTo>
                    <a:pt x="14506" y="17458"/>
                    <a:pt x="14506" y="17458"/>
                    <a:pt x="14506" y="17458"/>
                  </a:cubicBezTo>
                  <a:cubicBezTo>
                    <a:pt x="14400" y="17458"/>
                    <a:pt x="14400" y="17458"/>
                    <a:pt x="14400" y="17458"/>
                  </a:cubicBezTo>
                  <a:cubicBezTo>
                    <a:pt x="14294" y="17458"/>
                    <a:pt x="14294" y="17458"/>
                    <a:pt x="14294" y="17458"/>
                  </a:cubicBezTo>
                  <a:cubicBezTo>
                    <a:pt x="14294" y="17753"/>
                    <a:pt x="14294" y="17753"/>
                    <a:pt x="14294" y="17753"/>
                  </a:cubicBezTo>
                  <a:cubicBezTo>
                    <a:pt x="14294" y="17753"/>
                    <a:pt x="14294" y="17753"/>
                    <a:pt x="14294" y="17753"/>
                  </a:cubicBezTo>
                  <a:close/>
                  <a:moveTo>
                    <a:pt x="14188" y="18049"/>
                  </a:move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049"/>
                    <a:pt x="14188" y="18049"/>
                    <a:pt x="14188" y="18049"/>
                  </a:cubicBezTo>
                  <a:close/>
                  <a:moveTo>
                    <a:pt x="13765" y="18049"/>
                  </a:move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641"/>
                    <a:pt x="13659" y="18641"/>
                    <a:pt x="13659" y="18641"/>
                  </a:cubicBezTo>
                  <a:cubicBezTo>
                    <a:pt x="13765" y="18641"/>
                    <a:pt x="13765" y="18641"/>
                    <a:pt x="13765" y="18641"/>
                  </a:cubicBezTo>
                  <a:cubicBezTo>
                    <a:pt x="13871" y="18345"/>
                    <a:pt x="13871" y="18345"/>
                    <a:pt x="13871" y="18345"/>
                  </a:cubicBezTo>
                  <a:cubicBezTo>
                    <a:pt x="13976" y="18345"/>
                    <a:pt x="13976" y="18345"/>
                    <a:pt x="13976" y="18345"/>
                  </a:cubicBezTo>
                  <a:cubicBezTo>
                    <a:pt x="13871" y="18049"/>
                    <a:pt x="13871" y="18049"/>
                    <a:pt x="13871" y="18049"/>
                  </a:cubicBezTo>
                  <a:cubicBezTo>
                    <a:pt x="13765" y="18345"/>
                    <a:pt x="13765" y="18345"/>
                    <a:pt x="13765" y="18345"/>
                  </a:cubicBezTo>
                  <a:cubicBezTo>
                    <a:pt x="13765" y="18049"/>
                    <a:pt x="13765" y="18049"/>
                    <a:pt x="13765" y="18049"/>
                  </a:cubicBezTo>
                  <a:close/>
                  <a:moveTo>
                    <a:pt x="13447" y="18641"/>
                  </a:moveTo>
                  <a:cubicBezTo>
                    <a:pt x="13447" y="18641"/>
                    <a:pt x="13447" y="18641"/>
                    <a:pt x="13447" y="18641"/>
                  </a:cubicBezTo>
                  <a:cubicBezTo>
                    <a:pt x="13553" y="18641"/>
                    <a:pt x="13553" y="18641"/>
                    <a:pt x="13553" y="18641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447" y="18641"/>
                    <a:pt x="13447" y="18641"/>
                    <a:pt x="13447" y="18641"/>
                  </a:cubicBezTo>
                  <a:cubicBezTo>
                    <a:pt x="13447" y="18641"/>
                    <a:pt x="13447" y="18641"/>
                    <a:pt x="13447" y="18641"/>
                  </a:cubicBezTo>
                  <a:close/>
                  <a:moveTo>
                    <a:pt x="13129" y="18641"/>
                  </a:moveTo>
                  <a:cubicBezTo>
                    <a:pt x="13235" y="18345"/>
                    <a:pt x="13235" y="18345"/>
                    <a:pt x="13235" y="18345"/>
                  </a:cubicBezTo>
                  <a:cubicBezTo>
                    <a:pt x="13235" y="18345"/>
                    <a:pt x="13235" y="18345"/>
                    <a:pt x="13235" y="18345"/>
                  </a:cubicBezTo>
                  <a:cubicBezTo>
                    <a:pt x="13235" y="18345"/>
                    <a:pt x="13235" y="18345"/>
                    <a:pt x="13235" y="18345"/>
                  </a:cubicBezTo>
                  <a:cubicBezTo>
                    <a:pt x="13341" y="18345"/>
                    <a:pt x="13341" y="18345"/>
                    <a:pt x="13341" y="18345"/>
                  </a:cubicBezTo>
                  <a:cubicBezTo>
                    <a:pt x="13341" y="18345"/>
                    <a:pt x="13341" y="18345"/>
                    <a:pt x="13341" y="18345"/>
                  </a:cubicBezTo>
                  <a:cubicBezTo>
                    <a:pt x="13447" y="18345"/>
                    <a:pt x="13447" y="18345"/>
                    <a:pt x="13447" y="18345"/>
                  </a:cubicBezTo>
                  <a:cubicBezTo>
                    <a:pt x="13341" y="18641"/>
                    <a:pt x="13341" y="18641"/>
                    <a:pt x="13341" y="18641"/>
                  </a:cubicBezTo>
                  <a:cubicBezTo>
                    <a:pt x="13235" y="18641"/>
                    <a:pt x="13235" y="18641"/>
                    <a:pt x="13235" y="18641"/>
                  </a:cubicBezTo>
                  <a:cubicBezTo>
                    <a:pt x="13129" y="18641"/>
                    <a:pt x="13129" y="18641"/>
                    <a:pt x="13129" y="18641"/>
                  </a:cubicBezTo>
                  <a:cubicBezTo>
                    <a:pt x="13129" y="18641"/>
                    <a:pt x="13129" y="18641"/>
                    <a:pt x="13129" y="18641"/>
                  </a:cubicBezTo>
                  <a:close/>
                  <a:moveTo>
                    <a:pt x="13024" y="18641"/>
                  </a:moveTo>
                  <a:cubicBezTo>
                    <a:pt x="12918" y="18641"/>
                    <a:pt x="12918" y="18641"/>
                    <a:pt x="12918" y="18641"/>
                  </a:cubicBezTo>
                  <a:cubicBezTo>
                    <a:pt x="12918" y="18937"/>
                    <a:pt x="12918" y="18937"/>
                    <a:pt x="12918" y="18937"/>
                  </a:cubicBezTo>
                  <a:cubicBezTo>
                    <a:pt x="12918" y="18641"/>
                    <a:pt x="12918" y="18641"/>
                    <a:pt x="12918" y="18641"/>
                  </a:cubicBezTo>
                  <a:cubicBezTo>
                    <a:pt x="13024" y="18641"/>
                    <a:pt x="13024" y="18641"/>
                    <a:pt x="13024" y="18641"/>
                  </a:cubicBezTo>
                  <a:close/>
                  <a:moveTo>
                    <a:pt x="13129" y="18345"/>
                  </a:moveTo>
                  <a:cubicBezTo>
                    <a:pt x="13024" y="18345"/>
                    <a:pt x="13024" y="18345"/>
                    <a:pt x="13024" y="18345"/>
                  </a:cubicBezTo>
                  <a:cubicBezTo>
                    <a:pt x="13024" y="18345"/>
                    <a:pt x="13024" y="18345"/>
                    <a:pt x="13024" y="18345"/>
                  </a:cubicBezTo>
                  <a:cubicBezTo>
                    <a:pt x="13129" y="18345"/>
                    <a:pt x="13129" y="18345"/>
                    <a:pt x="13129" y="18345"/>
                  </a:cubicBezTo>
                  <a:cubicBezTo>
                    <a:pt x="13129" y="18345"/>
                    <a:pt x="13129" y="18345"/>
                    <a:pt x="13129" y="18345"/>
                  </a:cubicBezTo>
                  <a:close/>
                  <a:moveTo>
                    <a:pt x="11435" y="18641"/>
                  </a:moveTo>
                  <a:cubicBezTo>
                    <a:pt x="11435" y="18641"/>
                    <a:pt x="11435" y="18641"/>
                    <a:pt x="11435" y="18641"/>
                  </a:cubicBezTo>
                  <a:cubicBezTo>
                    <a:pt x="11541" y="18345"/>
                    <a:pt x="11541" y="18345"/>
                    <a:pt x="11541" y="18345"/>
                  </a:cubicBezTo>
                  <a:cubicBezTo>
                    <a:pt x="11859" y="18049"/>
                    <a:pt x="11859" y="18049"/>
                    <a:pt x="11859" y="18049"/>
                  </a:cubicBezTo>
                  <a:cubicBezTo>
                    <a:pt x="11965" y="18345"/>
                    <a:pt x="11965" y="18345"/>
                    <a:pt x="11965" y="18345"/>
                  </a:cubicBezTo>
                  <a:cubicBezTo>
                    <a:pt x="11965" y="18345"/>
                    <a:pt x="11965" y="18345"/>
                    <a:pt x="11965" y="18345"/>
                  </a:cubicBezTo>
                  <a:cubicBezTo>
                    <a:pt x="12071" y="18345"/>
                    <a:pt x="12071" y="18345"/>
                    <a:pt x="12071" y="18345"/>
                  </a:cubicBezTo>
                  <a:cubicBezTo>
                    <a:pt x="12282" y="18641"/>
                    <a:pt x="12282" y="18641"/>
                    <a:pt x="12282" y="18641"/>
                  </a:cubicBezTo>
                  <a:cubicBezTo>
                    <a:pt x="12388" y="18345"/>
                    <a:pt x="12388" y="18345"/>
                    <a:pt x="12388" y="18345"/>
                  </a:cubicBezTo>
                  <a:cubicBezTo>
                    <a:pt x="12494" y="18641"/>
                    <a:pt x="12494" y="18641"/>
                    <a:pt x="12494" y="18641"/>
                  </a:cubicBezTo>
                  <a:cubicBezTo>
                    <a:pt x="12494" y="18641"/>
                    <a:pt x="12494" y="18641"/>
                    <a:pt x="12494" y="18641"/>
                  </a:cubicBezTo>
                  <a:cubicBezTo>
                    <a:pt x="12600" y="18641"/>
                    <a:pt x="12600" y="18641"/>
                    <a:pt x="12600" y="18641"/>
                  </a:cubicBezTo>
                  <a:cubicBezTo>
                    <a:pt x="12706" y="18345"/>
                    <a:pt x="12706" y="18345"/>
                    <a:pt x="12706" y="18345"/>
                  </a:cubicBezTo>
                  <a:cubicBezTo>
                    <a:pt x="12812" y="18345"/>
                    <a:pt x="12812" y="18345"/>
                    <a:pt x="12812" y="18345"/>
                  </a:cubicBezTo>
                  <a:cubicBezTo>
                    <a:pt x="12812" y="18049"/>
                    <a:pt x="12812" y="18049"/>
                    <a:pt x="12812" y="18049"/>
                  </a:cubicBezTo>
                  <a:cubicBezTo>
                    <a:pt x="12812" y="18049"/>
                    <a:pt x="12812" y="18049"/>
                    <a:pt x="12812" y="18049"/>
                  </a:cubicBezTo>
                  <a:cubicBezTo>
                    <a:pt x="12918" y="18049"/>
                    <a:pt x="12918" y="18049"/>
                    <a:pt x="12918" y="18049"/>
                  </a:cubicBezTo>
                  <a:cubicBezTo>
                    <a:pt x="13024" y="18049"/>
                    <a:pt x="13024" y="18049"/>
                    <a:pt x="13024" y="18049"/>
                  </a:cubicBezTo>
                  <a:cubicBezTo>
                    <a:pt x="13024" y="18345"/>
                    <a:pt x="13024" y="18345"/>
                    <a:pt x="13024" y="18345"/>
                  </a:cubicBezTo>
                  <a:cubicBezTo>
                    <a:pt x="12918" y="18345"/>
                    <a:pt x="12918" y="18345"/>
                    <a:pt x="12918" y="18345"/>
                  </a:cubicBezTo>
                  <a:cubicBezTo>
                    <a:pt x="12918" y="18641"/>
                    <a:pt x="12918" y="18641"/>
                    <a:pt x="12918" y="18641"/>
                  </a:cubicBezTo>
                  <a:cubicBezTo>
                    <a:pt x="12812" y="18641"/>
                    <a:pt x="12812" y="18641"/>
                    <a:pt x="12812" y="18641"/>
                  </a:cubicBezTo>
                  <a:cubicBezTo>
                    <a:pt x="12706" y="18937"/>
                    <a:pt x="12706" y="18937"/>
                    <a:pt x="12706" y="18937"/>
                  </a:cubicBezTo>
                  <a:cubicBezTo>
                    <a:pt x="12706" y="18937"/>
                    <a:pt x="12706" y="18937"/>
                    <a:pt x="12706" y="18937"/>
                  </a:cubicBezTo>
                  <a:cubicBezTo>
                    <a:pt x="12600" y="18937"/>
                    <a:pt x="12600" y="18937"/>
                    <a:pt x="12600" y="18937"/>
                  </a:cubicBezTo>
                  <a:cubicBezTo>
                    <a:pt x="12494" y="18937"/>
                    <a:pt x="12494" y="18937"/>
                    <a:pt x="12494" y="18937"/>
                  </a:cubicBezTo>
                  <a:cubicBezTo>
                    <a:pt x="12282" y="18937"/>
                    <a:pt x="12282" y="18937"/>
                    <a:pt x="12282" y="18937"/>
                  </a:cubicBezTo>
                  <a:cubicBezTo>
                    <a:pt x="12176" y="18937"/>
                    <a:pt x="12176" y="18937"/>
                    <a:pt x="12176" y="18937"/>
                  </a:cubicBezTo>
                  <a:cubicBezTo>
                    <a:pt x="12071" y="18937"/>
                    <a:pt x="12071" y="18937"/>
                    <a:pt x="12071" y="18937"/>
                  </a:cubicBezTo>
                  <a:cubicBezTo>
                    <a:pt x="12071" y="19233"/>
                    <a:pt x="12071" y="19233"/>
                    <a:pt x="12071" y="19233"/>
                  </a:cubicBezTo>
                  <a:cubicBezTo>
                    <a:pt x="11965" y="19233"/>
                    <a:pt x="11965" y="19233"/>
                    <a:pt x="11965" y="19233"/>
                  </a:cubicBezTo>
                  <a:cubicBezTo>
                    <a:pt x="11965" y="18937"/>
                    <a:pt x="11965" y="18937"/>
                    <a:pt x="11965" y="18937"/>
                  </a:cubicBezTo>
                  <a:cubicBezTo>
                    <a:pt x="11859" y="19233"/>
                    <a:pt x="11859" y="19233"/>
                    <a:pt x="11859" y="19233"/>
                  </a:cubicBezTo>
                  <a:cubicBezTo>
                    <a:pt x="11753" y="18937"/>
                    <a:pt x="11753" y="18937"/>
                    <a:pt x="11753" y="18937"/>
                  </a:cubicBezTo>
                  <a:cubicBezTo>
                    <a:pt x="11753" y="18937"/>
                    <a:pt x="11753" y="18937"/>
                    <a:pt x="11753" y="18937"/>
                  </a:cubicBezTo>
                  <a:cubicBezTo>
                    <a:pt x="11647" y="18937"/>
                    <a:pt x="11647" y="18937"/>
                    <a:pt x="11647" y="18937"/>
                  </a:cubicBezTo>
                  <a:cubicBezTo>
                    <a:pt x="11541" y="18937"/>
                    <a:pt x="11541" y="18937"/>
                    <a:pt x="11541" y="18937"/>
                  </a:cubicBezTo>
                  <a:cubicBezTo>
                    <a:pt x="11541" y="18937"/>
                    <a:pt x="11541" y="18937"/>
                    <a:pt x="11541" y="18937"/>
                  </a:cubicBezTo>
                  <a:cubicBezTo>
                    <a:pt x="11435" y="18937"/>
                    <a:pt x="11435" y="18937"/>
                    <a:pt x="11435" y="18937"/>
                  </a:cubicBezTo>
                  <a:cubicBezTo>
                    <a:pt x="11435" y="18641"/>
                    <a:pt x="11435" y="18641"/>
                    <a:pt x="11435" y="18641"/>
                  </a:cubicBezTo>
                  <a:close/>
                  <a:moveTo>
                    <a:pt x="11329" y="18641"/>
                  </a:moveTo>
                  <a:cubicBezTo>
                    <a:pt x="11329" y="18937"/>
                    <a:pt x="11329" y="18937"/>
                    <a:pt x="11329" y="18937"/>
                  </a:cubicBezTo>
                  <a:cubicBezTo>
                    <a:pt x="11435" y="18937"/>
                    <a:pt x="11435" y="18937"/>
                    <a:pt x="11435" y="18937"/>
                  </a:cubicBezTo>
                  <a:cubicBezTo>
                    <a:pt x="11435" y="18641"/>
                    <a:pt x="11435" y="18641"/>
                    <a:pt x="11435" y="18641"/>
                  </a:cubicBezTo>
                  <a:cubicBezTo>
                    <a:pt x="11329" y="18641"/>
                    <a:pt x="11329" y="18641"/>
                    <a:pt x="11329" y="18641"/>
                  </a:cubicBezTo>
                  <a:close/>
                  <a:moveTo>
                    <a:pt x="11329" y="18641"/>
                  </a:moveTo>
                  <a:cubicBezTo>
                    <a:pt x="11224" y="18641"/>
                    <a:pt x="11224" y="18641"/>
                    <a:pt x="11224" y="18641"/>
                  </a:cubicBezTo>
                  <a:cubicBezTo>
                    <a:pt x="11224" y="18937"/>
                    <a:pt x="11224" y="18937"/>
                    <a:pt x="11224" y="18937"/>
                  </a:cubicBezTo>
                  <a:cubicBezTo>
                    <a:pt x="11224" y="18937"/>
                    <a:pt x="11224" y="18937"/>
                    <a:pt x="11224" y="18937"/>
                  </a:cubicBezTo>
                  <a:cubicBezTo>
                    <a:pt x="11329" y="18641"/>
                    <a:pt x="11329" y="18641"/>
                    <a:pt x="11329" y="18641"/>
                  </a:cubicBezTo>
                  <a:cubicBezTo>
                    <a:pt x="11329" y="18641"/>
                    <a:pt x="11329" y="18641"/>
                    <a:pt x="11329" y="18641"/>
                  </a:cubicBezTo>
                  <a:close/>
                  <a:moveTo>
                    <a:pt x="9953" y="18641"/>
                  </a:moveTo>
                  <a:cubicBezTo>
                    <a:pt x="9953" y="18937"/>
                    <a:pt x="9953" y="18937"/>
                    <a:pt x="9953" y="18937"/>
                  </a:cubicBezTo>
                  <a:cubicBezTo>
                    <a:pt x="9953" y="18937"/>
                    <a:pt x="9953" y="18937"/>
                    <a:pt x="9953" y="18937"/>
                  </a:cubicBezTo>
                  <a:cubicBezTo>
                    <a:pt x="9953" y="18937"/>
                    <a:pt x="9953" y="18937"/>
                    <a:pt x="9953" y="18937"/>
                  </a:cubicBezTo>
                  <a:cubicBezTo>
                    <a:pt x="10059" y="19233"/>
                    <a:pt x="10059" y="19233"/>
                    <a:pt x="10059" y="19233"/>
                  </a:cubicBezTo>
                  <a:cubicBezTo>
                    <a:pt x="10059" y="19233"/>
                    <a:pt x="10059" y="19233"/>
                    <a:pt x="10059" y="19233"/>
                  </a:cubicBezTo>
                  <a:cubicBezTo>
                    <a:pt x="10165" y="19233"/>
                    <a:pt x="10165" y="19233"/>
                    <a:pt x="10165" y="19233"/>
                  </a:cubicBezTo>
                  <a:cubicBezTo>
                    <a:pt x="10271" y="19233"/>
                    <a:pt x="10271" y="19233"/>
                    <a:pt x="10271" y="19233"/>
                  </a:cubicBezTo>
                  <a:cubicBezTo>
                    <a:pt x="10376" y="19233"/>
                    <a:pt x="10376" y="19233"/>
                    <a:pt x="10376" y="19233"/>
                  </a:cubicBezTo>
                  <a:cubicBezTo>
                    <a:pt x="10376" y="18937"/>
                    <a:pt x="10376" y="18937"/>
                    <a:pt x="10376" y="18937"/>
                  </a:cubicBezTo>
                  <a:cubicBezTo>
                    <a:pt x="10482" y="19233"/>
                    <a:pt x="10482" y="19233"/>
                    <a:pt x="10482" y="19233"/>
                  </a:cubicBezTo>
                  <a:cubicBezTo>
                    <a:pt x="10588" y="18937"/>
                    <a:pt x="10588" y="18937"/>
                    <a:pt x="10588" y="18937"/>
                  </a:cubicBezTo>
                  <a:cubicBezTo>
                    <a:pt x="10694" y="19233"/>
                    <a:pt x="10694" y="19233"/>
                    <a:pt x="10694" y="19233"/>
                  </a:cubicBezTo>
                  <a:cubicBezTo>
                    <a:pt x="10800" y="18937"/>
                    <a:pt x="10800" y="18937"/>
                    <a:pt x="10800" y="18937"/>
                  </a:cubicBezTo>
                  <a:cubicBezTo>
                    <a:pt x="10800" y="18937"/>
                    <a:pt x="10800" y="18937"/>
                    <a:pt x="10800" y="18937"/>
                  </a:cubicBezTo>
                  <a:cubicBezTo>
                    <a:pt x="10906" y="18937"/>
                    <a:pt x="10906" y="18937"/>
                    <a:pt x="10906" y="18937"/>
                  </a:cubicBezTo>
                  <a:cubicBezTo>
                    <a:pt x="11012" y="18937"/>
                    <a:pt x="11012" y="18937"/>
                    <a:pt x="11012" y="18937"/>
                  </a:cubicBezTo>
                  <a:cubicBezTo>
                    <a:pt x="11012" y="18937"/>
                    <a:pt x="11012" y="18937"/>
                    <a:pt x="11012" y="18937"/>
                  </a:cubicBezTo>
                  <a:cubicBezTo>
                    <a:pt x="11118" y="18937"/>
                    <a:pt x="11118" y="18937"/>
                    <a:pt x="11118" y="18937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345"/>
                    <a:pt x="11118" y="18345"/>
                    <a:pt x="11118" y="18345"/>
                  </a:cubicBezTo>
                  <a:cubicBezTo>
                    <a:pt x="11012" y="18345"/>
                    <a:pt x="11012" y="18345"/>
                    <a:pt x="11012" y="18345"/>
                  </a:cubicBezTo>
                  <a:cubicBezTo>
                    <a:pt x="11012" y="18345"/>
                    <a:pt x="11012" y="18345"/>
                    <a:pt x="11012" y="18345"/>
                  </a:cubicBezTo>
                  <a:cubicBezTo>
                    <a:pt x="10906" y="18641"/>
                    <a:pt x="10906" y="18641"/>
                    <a:pt x="10906" y="18641"/>
                  </a:cubicBezTo>
                  <a:cubicBezTo>
                    <a:pt x="10906" y="18345"/>
                    <a:pt x="10906" y="18345"/>
                    <a:pt x="10906" y="18345"/>
                  </a:cubicBezTo>
                  <a:cubicBezTo>
                    <a:pt x="10800" y="18049"/>
                    <a:pt x="10800" y="18049"/>
                    <a:pt x="10800" y="18049"/>
                  </a:cubicBezTo>
                  <a:cubicBezTo>
                    <a:pt x="10694" y="18345"/>
                    <a:pt x="10694" y="18345"/>
                    <a:pt x="10694" y="18345"/>
                  </a:cubicBezTo>
                  <a:cubicBezTo>
                    <a:pt x="10694" y="18049"/>
                    <a:pt x="10694" y="18049"/>
                    <a:pt x="10694" y="18049"/>
                  </a:cubicBezTo>
                  <a:cubicBezTo>
                    <a:pt x="10588" y="18049"/>
                    <a:pt x="10588" y="18049"/>
                    <a:pt x="10588" y="18049"/>
                  </a:cubicBezTo>
                  <a:cubicBezTo>
                    <a:pt x="10482" y="18345"/>
                    <a:pt x="10482" y="18345"/>
                    <a:pt x="10482" y="18345"/>
                  </a:cubicBezTo>
                  <a:cubicBezTo>
                    <a:pt x="10482" y="18345"/>
                    <a:pt x="10482" y="18345"/>
                    <a:pt x="10482" y="18345"/>
                  </a:cubicBezTo>
                  <a:cubicBezTo>
                    <a:pt x="10694" y="18641"/>
                    <a:pt x="10694" y="18641"/>
                    <a:pt x="10694" y="18641"/>
                  </a:cubicBezTo>
                  <a:cubicBezTo>
                    <a:pt x="10694" y="18641"/>
                    <a:pt x="10694" y="18641"/>
                    <a:pt x="10694" y="18641"/>
                  </a:cubicBezTo>
                  <a:cubicBezTo>
                    <a:pt x="10588" y="18641"/>
                    <a:pt x="10588" y="18641"/>
                    <a:pt x="10588" y="18641"/>
                  </a:cubicBezTo>
                  <a:cubicBezTo>
                    <a:pt x="10482" y="18937"/>
                    <a:pt x="10482" y="18937"/>
                    <a:pt x="10482" y="18937"/>
                  </a:cubicBezTo>
                  <a:cubicBezTo>
                    <a:pt x="10376" y="18641"/>
                    <a:pt x="10376" y="18641"/>
                    <a:pt x="10376" y="18641"/>
                  </a:cubicBezTo>
                  <a:cubicBezTo>
                    <a:pt x="10376" y="18345"/>
                    <a:pt x="10376" y="18345"/>
                    <a:pt x="10376" y="18345"/>
                  </a:cubicBezTo>
                  <a:cubicBezTo>
                    <a:pt x="10376" y="18345"/>
                    <a:pt x="10376" y="18345"/>
                    <a:pt x="10376" y="18345"/>
                  </a:cubicBezTo>
                  <a:cubicBezTo>
                    <a:pt x="10271" y="18345"/>
                    <a:pt x="10271" y="18345"/>
                    <a:pt x="10271" y="18345"/>
                  </a:cubicBezTo>
                  <a:cubicBezTo>
                    <a:pt x="10165" y="18345"/>
                    <a:pt x="10165" y="18345"/>
                    <a:pt x="10165" y="18345"/>
                  </a:cubicBezTo>
                  <a:cubicBezTo>
                    <a:pt x="10059" y="18641"/>
                    <a:pt x="10059" y="18641"/>
                    <a:pt x="10059" y="18641"/>
                  </a:cubicBezTo>
                  <a:cubicBezTo>
                    <a:pt x="10059" y="18641"/>
                    <a:pt x="9953" y="18641"/>
                    <a:pt x="9953" y="18641"/>
                  </a:cubicBezTo>
                  <a:close/>
                  <a:moveTo>
                    <a:pt x="9741" y="18345"/>
                  </a:moveTo>
                  <a:cubicBezTo>
                    <a:pt x="9847" y="18345"/>
                    <a:pt x="9847" y="18345"/>
                    <a:pt x="9847" y="18345"/>
                  </a:cubicBezTo>
                  <a:cubicBezTo>
                    <a:pt x="9953" y="18345"/>
                    <a:pt x="9953" y="18345"/>
                    <a:pt x="9953" y="18345"/>
                  </a:cubicBezTo>
                  <a:cubicBezTo>
                    <a:pt x="9953" y="18641"/>
                    <a:pt x="9953" y="18641"/>
                    <a:pt x="9953" y="18641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741" y="18937"/>
                    <a:pt x="9741" y="18937"/>
                    <a:pt x="9741" y="18937"/>
                  </a:cubicBezTo>
                  <a:cubicBezTo>
                    <a:pt x="9635" y="18937"/>
                    <a:pt x="9635" y="18937"/>
                    <a:pt x="9635" y="18937"/>
                  </a:cubicBezTo>
                  <a:cubicBezTo>
                    <a:pt x="9529" y="18937"/>
                    <a:pt x="9529" y="18937"/>
                    <a:pt x="9529" y="18937"/>
                  </a:cubicBezTo>
                  <a:cubicBezTo>
                    <a:pt x="9635" y="18641"/>
                    <a:pt x="9635" y="18641"/>
                    <a:pt x="9635" y="18641"/>
                  </a:cubicBezTo>
                  <a:cubicBezTo>
                    <a:pt x="9635" y="18641"/>
                    <a:pt x="9635" y="18641"/>
                    <a:pt x="9635" y="18641"/>
                  </a:cubicBezTo>
                  <a:cubicBezTo>
                    <a:pt x="9741" y="18345"/>
                    <a:pt x="9741" y="18345"/>
                    <a:pt x="9741" y="18345"/>
                  </a:cubicBezTo>
                  <a:close/>
                  <a:moveTo>
                    <a:pt x="9424" y="18937"/>
                  </a:moveTo>
                  <a:cubicBezTo>
                    <a:pt x="9424" y="18641"/>
                    <a:pt x="9424" y="18641"/>
                    <a:pt x="9424" y="18641"/>
                  </a:cubicBezTo>
                  <a:cubicBezTo>
                    <a:pt x="9424" y="18937"/>
                    <a:pt x="9424" y="18937"/>
                    <a:pt x="9424" y="18937"/>
                  </a:cubicBezTo>
                  <a:cubicBezTo>
                    <a:pt x="9424" y="18937"/>
                    <a:pt x="9424" y="18937"/>
                    <a:pt x="9424" y="18937"/>
                  </a:cubicBezTo>
                  <a:cubicBezTo>
                    <a:pt x="9424" y="18937"/>
                    <a:pt x="9424" y="18937"/>
                    <a:pt x="9424" y="18937"/>
                  </a:cubicBezTo>
                  <a:close/>
                  <a:moveTo>
                    <a:pt x="9000" y="18049"/>
                  </a:moveTo>
                  <a:cubicBezTo>
                    <a:pt x="9000" y="18345"/>
                    <a:pt x="9000" y="18345"/>
                    <a:pt x="9000" y="18345"/>
                  </a:cubicBezTo>
                  <a:cubicBezTo>
                    <a:pt x="9000" y="18345"/>
                    <a:pt x="9000" y="18345"/>
                    <a:pt x="9000" y="18345"/>
                  </a:cubicBezTo>
                  <a:cubicBezTo>
                    <a:pt x="9106" y="18641"/>
                    <a:pt x="9106" y="18641"/>
                    <a:pt x="9106" y="18641"/>
                  </a:cubicBezTo>
                  <a:cubicBezTo>
                    <a:pt x="9212" y="18641"/>
                    <a:pt x="9212" y="18641"/>
                    <a:pt x="9212" y="18641"/>
                  </a:cubicBezTo>
                  <a:cubicBezTo>
                    <a:pt x="9212" y="18937"/>
                    <a:pt x="9212" y="18937"/>
                    <a:pt x="9212" y="18937"/>
                  </a:cubicBezTo>
                  <a:cubicBezTo>
                    <a:pt x="9318" y="18641"/>
                    <a:pt x="9318" y="18641"/>
                    <a:pt x="9318" y="18641"/>
                  </a:cubicBezTo>
                  <a:cubicBezTo>
                    <a:pt x="9424" y="18641"/>
                    <a:pt x="9424" y="18641"/>
                    <a:pt x="9424" y="18641"/>
                  </a:cubicBezTo>
                  <a:cubicBezTo>
                    <a:pt x="9424" y="18641"/>
                    <a:pt x="9424" y="18641"/>
                    <a:pt x="9424" y="18641"/>
                  </a:cubicBezTo>
                  <a:cubicBezTo>
                    <a:pt x="9529" y="18641"/>
                    <a:pt x="9529" y="18641"/>
                    <a:pt x="9529" y="18641"/>
                  </a:cubicBezTo>
                  <a:cubicBezTo>
                    <a:pt x="9529" y="18345"/>
                    <a:pt x="9529" y="18345"/>
                    <a:pt x="9529" y="18345"/>
                  </a:cubicBezTo>
                  <a:cubicBezTo>
                    <a:pt x="9424" y="18049"/>
                    <a:pt x="9424" y="18049"/>
                    <a:pt x="9424" y="18049"/>
                  </a:cubicBezTo>
                  <a:cubicBezTo>
                    <a:pt x="9318" y="18049"/>
                    <a:pt x="9318" y="18049"/>
                    <a:pt x="9318" y="18049"/>
                  </a:cubicBezTo>
                  <a:cubicBezTo>
                    <a:pt x="9212" y="18049"/>
                    <a:pt x="9212" y="18049"/>
                    <a:pt x="9212" y="18049"/>
                  </a:cubicBezTo>
                  <a:cubicBezTo>
                    <a:pt x="9106" y="18049"/>
                    <a:pt x="9106" y="18049"/>
                    <a:pt x="9106" y="18049"/>
                  </a:cubicBezTo>
                  <a:cubicBezTo>
                    <a:pt x="9000" y="18049"/>
                    <a:pt x="9000" y="18049"/>
                    <a:pt x="9000" y="18049"/>
                  </a:cubicBezTo>
                  <a:close/>
                  <a:moveTo>
                    <a:pt x="20329" y="18345"/>
                  </a:moveTo>
                  <a:cubicBezTo>
                    <a:pt x="20435" y="18345"/>
                    <a:pt x="20435" y="18345"/>
                    <a:pt x="20435" y="18345"/>
                  </a:cubicBezTo>
                  <a:cubicBezTo>
                    <a:pt x="20435" y="18345"/>
                    <a:pt x="20435" y="18345"/>
                    <a:pt x="20435" y="18345"/>
                  </a:cubicBezTo>
                  <a:cubicBezTo>
                    <a:pt x="20541" y="18345"/>
                    <a:pt x="20541" y="18345"/>
                    <a:pt x="20541" y="18345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329" y="18345"/>
                    <a:pt x="20329" y="18345"/>
                    <a:pt x="20329" y="18345"/>
                  </a:cubicBezTo>
                  <a:close/>
                  <a:moveTo>
                    <a:pt x="19906" y="18345"/>
                  </a:moveTo>
                  <a:cubicBezTo>
                    <a:pt x="19906" y="18345"/>
                    <a:pt x="20012" y="18345"/>
                    <a:pt x="20012" y="18345"/>
                  </a:cubicBezTo>
                  <a:cubicBezTo>
                    <a:pt x="20118" y="18345"/>
                    <a:pt x="20118" y="18345"/>
                    <a:pt x="20118" y="18345"/>
                  </a:cubicBezTo>
                  <a:cubicBezTo>
                    <a:pt x="20224" y="18345"/>
                    <a:pt x="20224" y="18345"/>
                    <a:pt x="20224" y="18345"/>
                  </a:cubicBezTo>
                  <a:cubicBezTo>
                    <a:pt x="20329" y="18345"/>
                    <a:pt x="20329" y="18345"/>
                    <a:pt x="20329" y="18345"/>
                  </a:cubicBezTo>
                  <a:cubicBezTo>
                    <a:pt x="20329" y="18049"/>
                    <a:pt x="20329" y="18049"/>
                    <a:pt x="20329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435" y="17162"/>
                    <a:pt x="20435" y="17162"/>
                    <a:pt x="20435" y="17162"/>
                  </a:cubicBezTo>
                  <a:cubicBezTo>
                    <a:pt x="20435" y="17162"/>
                    <a:pt x="20435" y="17162"/>
                    <a:pt x="20435" y="17162"/>
                  </a:cubicBezTo>
                  <a:cubicBezTo>
                    <a:pt x="20329" y="17162"/>
                    <a:pt x="20329" y="17162"/>
                    <a:pt x="20329" y="17162"/>
                  </a:cubicBezTo>
                  <a:cubicBezTo>
                    <a:pt x="20224" y="17162"/>
                    <a:pt x="20224" y="17162"/>
                    <a:pt x="20224" y="17162"/>
                  </a:cubicBezTo>
                  <a:cubicBezTo>
                    <a:pt x="20118" y="17458"/>
                    <a:pt x="20118" y="17458"/>
                    <a:pt x="20118" y="17458"/>
                  </a:cubicBezTo>
                  <a:cubicBezTo>
                    <a:pt x="20118" y="17753"/>
                    <a:pt x="20118" y="17753"/>
                    <a:pt x="20118" y="17753"/>
                  </a:cubicBezTo>
                  <a:cubicBezTo>
                    <a:pt x="19906" y="18345"/>
                    <a:pt x="19906" y="18345"/>
                    <a:pt x="19906" y="18345"/>
                  </a:cubicBezTo>
                  <a:close/>
                  <a:moveTo>
                    <a:pt x="8259" y="16570"/>
                  </a:moveTo>
                  <a:cubicBezTo>
                    <a:pt x="8153" y="16866"/>
                    <a:pt x="8153" y="16866"/>
                    <a:pt x="8153" y="16866"/>
                  </a:cubicBezTo>
                  <a:cubicBezTo>
                    <a:pt x="8259" y="16866"/>
                    <a:pt x="8259" y="16866"/>
                    <a:pt x="8259" y="16866"/>
                  </a:cubicBezTo>
                  <a:cubicBezTo>
                    <a:pt x="8365" y="17162"/>
                    <a:pt x="8365" y="17162"/>
                    <a:pt x="8365" y="17162"/>
                  </a:cubicBezTo>
                  <a:cubicBezTo>
                    <a:pt x="8365" y="16866"/>
                    <a:pt x="8365" y="16866"/>
                    <a:pt x="8365" y="16866"/>
                  </a:cubicBezTo>
                  <a:cubicBezTo>
                    <a:pt x="8576" y="16866"/>
                    <a:pt x="8576" y="16866"/>
                    <a:pt x="8576" y="16866"/>
                  </a:cubicBezTo>
                  <a:cubicBezTo>
                    <a:pt x="8682" y="16866"/>
                    <a:pt x="8682" y="16866"/>
                    <a:pt x="8682" y="16866"/>
                  </a:cubicBezTo>
                  <a:cubicBezTo>
                    <a:pt x="8788" y="16866"/>
                    <a:pt x="8788" y="16866"/>
                    <a:pt x="8788" y="16866"/>
                  </a:cubicBezTo>
                  <a:cubicBezTo>
                    <a:pt x="8788" y="16570"/>
                    <a:pt x="8788" y="16570"/>
                    <a:pt x="8788" y="16570"/>
                  </a:cubicBezTo>
                  <a:cubicBezTo>
                    <a:pt x="8682" y="16570"/>
                    <a:pt x="8682" y="16570"/>
                    <a:pt x="8682" y="16570"/>
                  </a:cubicBezTo>
                  <a:cubicBezTo>
                    <a:pt x="8576" y="16570"/>
                    <a:pt x="8576" y="16570"/>
                    <a:pt x="8576" y="16570"/>
                  </a:cubicBezTo>
                  <a:cubicBezTo>
                    <a:pt x="8576" y="16570"/>
                    <a:pt x="8576" y="16570"/>
                    <a:pt x="8576" y="16570"/>
                  </a:cubicBezTo>
                  <a:cubicBezTo>
                    <a:pt x="8259" y="16570"/>
                    <a:pt x="8259" y="16570"/>
                    <a:pt x="8259" y="16570"/>
                  </a:cubicBezTo>
                  <a:cubicBezTo>
                    <a:pt x="8259" y="16570"/>
                    <a:pt x="8259" y="16570"/>
                    <a:pt x="8259" y="16570"/>
                  </a:cubicBezTo>
                  <a:close/>
                  <a:moveTo>
                    <a:pt x="4659" y="16274"/>
                  </a:moveTo>
                  <a:cubicBezTo>
                    <a:pt x="4659" y="16274"/>
                    <a:pt x="4659" y="16274"/>
                    <a:pt x="4659" y="16274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659" y="16274"/>
                    <a:pt x="4659" y="16274"/>
                    <a:pt x="4659" y="16274"/>
                  </a:cubicBezTo>
                  <a:close/>
                  <a:moveTo>
                    <a:pt x="4765" y="16274"/>
                  </a:moveTo>
                  <a:cubicBezTo>
                    <a:pt x="4765" y="16274"/>
                    <a:pt x="4765" y="16274"/>
                    <a:pt x="4765" y="16274"/>
                  </a:cubicBezTo>
                  <a:cubicBezTo>
                    <a:pt x="4871" y="16274"/>
                    <a:pt x="4871" y="16274"/>
                    <a:pt x="4871" y="16274"/>
                  </a:cubicBezTo>
                  <a:cubicBezTo>
                    <a:pt x="4871" y="15978"/>
                    <a:pt x="4871" y="15978"/>
                    <a:pt x="4871" y="15978"/>
                  </a:cubicBezTo>
                  <a:cubicBezTo>
                    <a:pt x="4976" y="15978"/>
                    <a:pt x="4976" y="15978"/>
                    <a:pt x="4976" y="15978"/>
                  </a:cubicBezTo>
                  <a:cubicBezTo>
                    <a:pt x="4976" y="15682"/>
                    <a:pt x="4976" y="15682"/>
                    <a:pt x="4976" y="15682"/>
                  </a:cubicBezTo>
                  <a:cubicBezTo>
                    <a:pt x="4976" y="15682"/>
                    <a:pt x="4976" y="15682"/>
                    <a:pt x="4976" y="15682"/>
                  </a:cubicBezTo>
                  <a:cubicBezTo>
                    <a:pt x="5082" y="15386"/>
                    <a:pt x="5082" y="15386"/>
                    <a:pt x="5082" y="15386"/>
                  </a:cubicBezTo>
                  <a:cubicBezTo>
                    <a:pt x="5188" y="15386"/>
                    <a:pt x="5188" y="15386"/>
                    <a:pt x="5188" y="15386"/>
                  </a:cubicBezTo>
                  <a:cubicBezTo>
                    <a:pt x="5294" y="15386"/>
                    <a:pt x="5294" y="15386"/>
                    <a:pt x="5294" y="15386"/>
                  </a:cubicBezTo>
                  <a:cubicBezTo>
                    <a:pt x="5400" y="15386"/>
                    <a:pt x="5400" y="15386"/>
                    <a:pt x="5400" y="15386"/>
                  </a:cubicBezTo>
                  <a:cubicBezTo>
                    <a:pt x="5506" y="15682"/>
                    <a:pt x="5506" y="15682"/>
                    <a:pt x="5506" y="15682"/>
                  </a:cubicBezTo>
                  <a:cubicBezTo>
                    <a:pt x="5506" y="15386"/>
                    <a:pt x="5506" y="15386"/>
                    <a:pt x="5506" y="15386"/>
                  </a:cubicBezTo>
                  <a:cubicBezTo>
                    <a:pt x="5612" y="15386"/>
                    <a:pt x="5612" y="15386"/>
                    <a:pt x="5612" y="15386"/>
                  </a:cubicBezTo>
                  <a:cubicBezTo>
                    <a:pt x="5718" y="15386"/>
                    <a:pt x="5718" y="15386"/>
                    <a:pt x="5718" y="15386"/>
                  </a:cubicBezTo>
                  <a:cubicBezTo>
                    <a:pt x="5824" y="15682"/>
                    <a:pt x="5824" y="15682"/>
                    <a:pt x="5824" y="15682"/>
                  </a:cubicBezTo>
                  <a:cubicBezTo>
                    <a:pt x="5929" y="15682"/>
                    <a:pt x="5929" y="15682"/>
                    <a:pt x="5929" y="15682"/>
                  </a:cubicBezTo>
                  <a:cubicBezTo>
                    <a:pt x="6141" y="15682"/>
                    <a:pt x="6141" y="15682"/>
                    <a:pt x="6141" y="15682"/>
                  </a:cubicBezTo>
                  <a:cubicBezTo>
                    <a:pt x="6247" y="15978"/>
                    <a:pt x="6247" y="15978"/>
                    <a:pt x="6247" y="15978"/>
                  </a:cubicBezTo>
                  <a:cubicBezTo>
                    <a:pt x="6247" y="16274"/>
                    <a:pt x="6247" y="16274"/>
                    <a:pt x="6247" y="16274"/>
                  </a:cubicBezTo>
                  <a:cubicBezTo>
                    <a:pt x="6247" y="16274"/>
                    <a:pt x="6247" y="16274"/>
                    <a:pt x="6247" y="16274"/>
                  </a:cubicBezTo>
                  <a:cubicBezTo>
                    <a:pt x="6459" y="16570"/>
                    <a:pt x="6459" y="16570"/>
                    <a:pt x="6459" y="16570"/>
                  </a:cubicBezTo>
                  <a:cubicBezTo>
                    <a:pt x="6671" y="16570"/>
                    <a:pt x="6671" y="16570"/>
                    <a:pt x="6671" y="16570"/>
                  </a:cubicBezTo>
                  <a:cubicBezTo>
                    <a:pt x="6988" y="16570"/>
                    <a:pt x="6988" y="16570"/>
                    <a:pt x="6988" y="16570"/>
                  </a:cubicBezTo>
                  <a:cubicBezTo>
                    <a:pt x="7200" y="16570"/>
                    <a:pt x="7200" y="16570"/>
                    <a:pt x="7200" y="16570"/>
                  </a:cubicBezTo>
                  <a:cubicBezTo>
                    <a:pt x="7200" y="16274"/>
                    <a:pt x="7200" y="16274"/>
                    <a:pt x="7200" y="16274"/>
                  </a:cubicBezTo>
                  <a:cubicBezTo>
                    <a:pt x="7200" y="15978"/>
                    <a:pt x="7200" y="15978"/>
                    <a:pt x="7200" y="15978"/>
                  </a:cubicBezTo>
                  <a:cubicBezTo>
                    <a:pt x="7306" y="15978"/>
                    <a:pt x="7306" y="15978"/>
                    <a:pt x="7306" y="15978"/>
                  </a:cubicBezTo>
                  <a:cubicBezTo>
                    <a:pt x="7412" y="16274"/>
                    <a:pt x="7412" y="16274"/>
                    <a:pt x="7412" y="16274"/>
                  </a:cubicBezTo>
                  <a:cubicBezTo>
                    <a:pt x="7518" y="16274"/>
                    <a:pt x="7518" y="16274"/>
                    <a:pt x="7518" y="16274"/>
                  </a:cubicBezTo>
                  <a:cubicBezTo>
                    <a:pt x="7624" y="15978"/>
                    <a:pt x="7624" y="15978"/>
                    <a:pt x="7624" y="15978"/>
                  </a:cubicBezTo>
                  <a:cubicBezTo>
                    <a:pt x="7624" y="16274"/>
                    <a:pt x="7624" y="16274"/>
                    <a:pt x="7624" y="16274"/>
                  </a:cubicBezTo>
                  <a:cubicBezTo>
                    <a:pt x="7729" y="16570"/>
                    <a:pt x="7729" y="16570"/>
                    <a:pt x="7729" y="16570"/>
                  </a:cubicBezTo>
                  <a:cubicBezTo>
                    <a:pt x="7835" y="16274"/>
                    <a:pt x="7835" y="16274"/>
                    <a:pt x="7835" y="16274"/>
                  </a:cubicBezTo>
                  <a:cubicBezTo>
                    <a:pt x="7941" y="16570"/>
                    <a:pt x="7941" y="16570"/>
                    <a:pt x="7941" y="16570"/>
                  </a:cubicBezTo>
                  <a:cubicBezTo>
                    <a:pt x="7941" y="16570"/>
                    <a:pt x="7941" y="16570"/>
                    <a:pt x="7941" y="16570"/>
                  </a:cubicBezTo>
                  <a:cubicBezTo>
                    <a:pt x="8153" y="16570"/>
                    <a:pt x="8153" y="16570"/>
                    <a:pt x="8153" y="16570"/>
                  </a:cubicBezTo>
                  <a:cubicBezTo>
                    <a:pt x="8153" y="16866"/>
                    <a:pt x="8153" y="16866"/>
                    <a:pt x="8153" y="16866"/>
                  </a:cubicBezTo>
                  <a:cubicBezTo>
                    <a:pt x="8153" y="17162"/>
                    <a:pt x="8153" y="17162"/>
                    <a:pt x="8153" y="17162"/>
                  </a:cubicBezTo>
                  <a:cubicBezTo>
                    <a:pt x="8259" y="17458"/>
                    <a:pt x="8259" y="17458"/>
                    <a:pt x="8259" y="17458"/>
                  </a:cubicBezTo>
                  <a:cubicBezTo>
                    <a:pt x="8259" y="17458"/>
                    <a:pt x="8259" y="17458"/>
                    <a:pt x="8259" y="17458"/>
                  </a:cubicBezTo>
                  <a:cubicBezTo>
                    <a:pt x="8365" y="17753"/>
                    <a:pt x="8365" y="17753"/>
                    <a:pt x="8365" y="17753"/>
                  </a:cubicBezTo>
                  <a:cubicBezTo>
                    <a:pt x="8471" y="17458"/>
                    <a:pt x="8471" y="17458"/>
                    <a:pt x="8471" y="17458"/>
                  </a:cubicBezTo>
                  <a:cubicBezTo>
                    <a:pt x="8576" y="17753"/>
                    <a:pt x="8576" y="17753"/>
                    <a:pt x="8576" y="17753"/>
                  </a:cubicBezTo>
                  <a:cubicBezTo>
                    <a:pt x="8576" y="17753"/>
                    <a:pt x="8576" y="17753"/>
                    <a:pt x="8576" y="17753"/>
                  </a:cubicBezTo>
                  <a:cubicBezTo>
                    <a:pt x="8682" y="17458"/>
                    <a:pt x="8682" y="17458"/>
                    <a:pt x="8682" y="17458"/>
                  </a:cubicBezTo>
                  <a:cubicBezTo>
                    <a:pt x="8788" y="17458"/>
                    <a:pt x="8788" y="17458"/>
                    <a:pt x="8788" y="17458"/>
                  </a:cubicBezTo>
                  <a:cubicBezTo>
                    <a:pt x="8788" y="17753"/>
                    <a:pt x="8788" y="17753"/>
                    <a:pt x="8788" y="17753"/>
                  </a:cubicBezTo>
                  <a:cubicBezTo>
                    <a:pt x="8894" y="17753"/>
                    <a:pt x="8894" y="17753"/>
                    <a:pt x="8894" y="17753"/>
                  </a:cubicBezTo>
                  <a:cubicBezTo>
                    <a:pt x="8894" y="17753"/>
                    <a:pt x="8894" y="17753"/>
                    <a:pt x="8894" y="17753"/>
                  </a:cubicBezTo>
                  <a:cubicBezTo>
                    <a:pt x="8894" y="18345"/>
                    <a:pt x="8894" y="18345"/>
                    <a:pt x="8894" y="18345"/>
                  </a:cubicBezTo>
                  <a:cubicBezTo>
                    <a:pt x="8894" y="18345"/>
                    <a:pt x="8894" y="18345"/>
                    <a:pt x="8894" y="18345"/>
                  </a:cubicBezTo>
                  <a:cubicBezTo>
                    <a:pt x="8894" y="18641"/>
                    <a:pt x="8894" y="18641"/>
                    <a:pt x="8894" y="18641"/>
                  </a:cubicBezTo>
                  <a:cubicBezTo>
                    <a:pt x="8894" y="18937"/>
                    <a:pt x="8894" y="18937"/>
                    <a:pt x="8894" y="18937"/>
                  </a:cubicBezTo>
                  <a:cubicBezTo>
                    <a:pt x="8894" y="18937"/>
                    <a:pt x="8894" y="18937"/>
                    <a:pt x="8894" y="18937"/>
                  </a:cubicBezTo>
                  <a:cubicBezTo>
                    <a:pt x="8788" y="18641"/>
                    <a:pt x="8788" y="18641"/>
                    <a:pt x="8788" y="18641"/>
                  </a:cubicBezTo>
                  <a:cubicBezTo>
                    <a:pt x="8682" y="18937"/>
                    <a:pt x="8682" y="18937"/>
                    <a:pt x="8682" y="18937"/>
                  </a:cubicBezTo>
                  <a:cubicBezTo>
                    <a:pt x="8576" y="18641"/>
                    <a:pt x="8576" y="18641"/>
                    <a:pt x="8576" y="18641"/>
                  </a:cubicBezTo>
                  <a:cubicBezTo>
                    <a:pt x="8471" y="18345"/>
                    <a:pt x="8471" y="18345"/>
                    <a:pt x="8471" y="18345"/>
                  </a:cubicBezTo>
                  <a:cubicBezTo>
                    <a:pt x="8365" y="18345"/>
                    <a:pt x="8365" y="18345"/>
                    <a:pt x="8365" y="18345"/>
                  </a:cubicBezTo>
                  <a:cubicBezTo>
                    <a:pt x="8365" y="18345"/>
                    <a:pt x="8365" y="18345"/>
                    <a:pt x="8365" y="18345"/>
                  </a:cubicBezTo>
                  <a:cubicBezTo>
                    <a:pt x="8153" y="18345"/>
                    <a:pt x="8153" y="18345"/>
                    <a:pt x="8153" y="18345"/>
                  </a:cubicBezTo>
                  <a:cubicBezTo>
                    <a:pt x="8047" y="18345"/>
                    <a:pt x="8047" y="18345"/>
                    <a:pt x="8047" y="18345"/>
                  </a:cubicBezTo>
                  <a:cubicBezTo>
                    <a:pt x="7941" y="18345"/>
                    <a:pt x="7941" y="18345"/>
                    <a:pt x="7941" y="18345"/>
                  </a:cubicBezTo>
                  <a:cubicBezTo>
                    <a:pt x="7835" y="18049"/>
                    <a:pt x="7835" y="18049"/>
                    <a:pt x="7835" y="18049"/>
                  </a:cubicBezTo>
                  <a:cubicBezTo>
                    <a:pt x="7729" y="18345"/>
                    <a:pt x="7729" y="18345"/>
                    <a:pt x="7729" y="18345"/>
                  </a:cubicBezTo>
                  <a:cubicBezTo>
                    <a:pt x="7518" y="18345"/>
                    <a:pt x="7518" y="18345"/>
                    <a:pt x="7518" y="18345"/>
                  </a:cubicBezTo>
                  <a:cubicBezTo>
                    <a:pt x="7412" y="18049"/>
                    <a:pt x="7412" y="18049"/>
                    <a:pt x="7412" y="18049"/>
                  </a:cubicBezTo>
                  <a:cubicBezTo>
                    <a:pt x="7306" y="18345"/>
                    <a:pt x="7306" y="18345"/>
                    <a:pt x="7306" y="18345"/>
                  </a:cubicBezTo>
                  <a:cubicBezTo>
                    <a:pt x="7094" y="18049"/>
                    <a:pt x="7094" y="18049"/>
                    <a:pt x="7094" y="18049"/>
                  </a:cubicBezTo>
                  <a:cubicBezTo>
                    <a:pt x="6776" y="17753"/>
                    <a:pt x="6776" y="17753"/>
                    <a:pt x="6776" y="17753"/>
                  </a:cubicBezTo>
                  <a:cubicBezTo>
                    <a:pt x="6671" y="17753"/>
                    <a:pt x="6671" y="17753"/>
                    <a:pt x="6671" y="17753"/>
                  </a:cubicBezTo>
                  <a:cubicBezTo>
                    <a:pt x="6565" y="17458"/>
                    <a:pt x="6565" y="17458"/>
                    <a:pt x="6565" y="17458"/>
                  </a:cubicBezTo>
                  <a:cubicBezTo>
                    <a:pt x="6459" y="17458"/>
                    <a:pt x="6459" y="17458"/>
                    <a:pt x="6459" y="17458"/>
                  </a:cubicBezTo>
                  <a:cubicBezTo>
                    <a:pt x="6459" y="17753"/>
                    <a:pt x="6459" y="17753"/>
                    <a:pt x="6459" y="17753"/>
                  </a:cubicBezTo>
                  <a:cubicBezTo>
                    <a:pt x="6353" y="17753"/>
                    <a:pt x="6353" y="17753"/>
                    <a:pt x="6353" y="17753"/>
                  </a:cubicBezTo>
                  <a:cubicBezTo>
                    <a:pt x="6247" y="17458"/>
                    <a:pt x="6247" y="17458"/>
                    <a:pt x="6247" y="17458"/>
                  </a:cubicBezTo>
                  <a:cubicBezTo>
                    <a:pt x="6247" y="17458"/>
                    <a:pt x="6247" y="17458"/>
                    <a:pt x="6247" y="17458"/>
                  </a:cubicBezTo>
                  <a:cubicBezTo>
                    <a:pt x="6141" y="17753"/>
                    <a:pt x="6141" y="17753"/>
                    <a:pt x="6141" y="17753"/>
                  </a:cubicBezTo>
                  <a:cubicBezTo>
                    <a:pt x="5929" y="17458"/>
                    <a:pt x="5929" y="17458"/>
                    <a:pt x="5929" y="17458"/>
                  </a:cubicBezTo>
                  <a:cubicBezTo>
                    <a:pt x="5824" y="17162"/>
                    <a:pt x="5824" y="17162"/>
                    <a:pt x="5824" y="17162"/>
                  </a:cubicBezTo>
                  <a:cubicBezTo>
                    <a:pt x="5612" y="17162"/>
                    <a:pt x="5612" y="17162"/>
                    <a:pt x="5612" y="17162"/>
                  </a:cubicBezTo>
                  <a:cubicBezTo>
                    <a:pt x="5612" y="17162"/>
                    <a:pt x="5612" y="17162"/>
                    <a:pt x="5612" y="17162"/>
                  </a:cubicBezTo>
                  <a:cubicBezTo>
                    <a:pt x="5506" y="17458"/>
                    <a:pt x="5506" y="17458"/>
                    <a:pt x="5506" y="17458"/>
                  </a:cubicBezTo>
                  <a:cubicBezTo>
                    <a:pt x="5400" y="17162"/>
                    <a:pt x="5400" y="17162"/>
                    <a:pt x="5400" y="17162"/>
                  </a:cubicBezTo>
                  <a:cubicBezTo>
                    <a:pt x="5294" y="17162"/>
                    <a:pt x="5294" y="17162"/>
                    <a:pt x="5294" y="17162"/>
                  </a:cubicBezTo>
                  <a:cubicBezTo>
                    <a:pt x="5188" y="17162"/>
                    <a:pt x="5188" y="17162"/>
                    <a:pt x="5188" y="17162"/>
                  </a:cubicBezTo>
                  <a:cubicBezTo>
                    <a:pt x="5294" y="16866"/>
                    <a:pt x="5294" y="16866"/>
                    <a:pt x="5294" y="16866"/>
                  </a:cubicBezTo>
                  <a:cubicBezTo>
                    <a:pt x="5294" y="16570"/>
                    <a:pt x="5294" y="16570"/>
                    <a:pt x="5294" y="16570"/>
                  </a:cubicBezTo>
                  <a:cubicBezTo>
                    <a:pt x="5294" y="16570"/>
                    <a:pt x="5294" y="16570"/>
                    <a:pt x="5294" y="16570"/>
                  </a:cubicBezTo>
                  <a:cubicBezTo>
                    <a:pt x="5188" y="16866"/>
                    <a:pt x="5188" y="16866"/>
                    <a:pt x="5188" y="16866"/>
                  </a:cubicBezTo>
                  <a:cubicBezTo>
                    <a:pt x="5082" y="16570"/>
                    <a:pt x="5082" y="16570"/>
                    <a:pt x="5082" y="16570"/>
                  </a:cubicBezTo>
                  <a:cubicBezTo>
                    <a:pt x="5082" y="16570"/>
                    <a:pt x="5082" y="16570"/>
                    <a:pt x="5082" y="16570"/>
                  </a:cubicBezTo>
                  <a:cubicBezTo>
                    <a:pt x="4976" y="16570"/>
                    <a:pt x="4976" y="16570"/>
                    <a:pt x="4976" y="16570"/>
                  </a:cubicBezTo>
                  <a:cubicBezTo>
                    <a:pt x="4765" y="16570"/>
                    <a:pt x="4765" y="16570"/>
                    <a:pt x="4765" y="16570"/>
                  </a:cubicBezTo>
                  <a:cubicBezTo>
                    <a:pt x="4765" y="16570"/>
                    <a:pt x="4765" y="16570"/>
                    <a:pt x="4765" y="16570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765" y="16274"/>
                    <a:pt x="4765" y="16274"/>
                    <a:pt x="4765" y="16274"/>
                  </a:cubicBezTo>
                  <a:close/>
                  <a:moveTo>
                    <a:pt x="6035" y="2959"/>
                  </a:moveTo>
                  <a:cubicBezTo>
                    <a:pt x="6035" y="3255"/>
                    <a:pt x="6035" y="3255"/>
                    <a:pt x="6035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247" y="2959"/>
                    <a:pt x="6247" y="2959"/>
                    <a:pt x="6247" y="2959"/>
                  </a:cubicBezTo>
                  <a:cubicBezTo>
                    <a:pt x="6141" y="2663"/>
                    <a:pt x="6141" y="2663"/>
                    <a:pt x="6141" y="2663"/>
                  </a:cubicBezTo>
                  <a:cubicBezTo>
                    <a:pt x="6035" y="2663"/>
                    <a:pt x="6035" y="2663"/>
                    <a:pt x="6035" y="2663"/>
                  </a:cubicBezTo>
                  <a:cubicBezTo>
                    <a:pt x="6035" y="2959"/>
                    <a:pt x="6035" y="2959"/>
                    <a:pt x="6035" y="2959"/>
                  </a:cubicBezTo>
                  <a:close/>
                  <a:moveTo>
                    <a:pt x="5188" y="4438"/>
                  </a:moveTo>
                  <a:cubicBezTo>
                    <a:pt x="5188" y="4734"/>
                    <a:pt x="5188" y="4734"/>
                    <a:pt x="5188" y="4734"/>
                  </a:cubicBezTo>
                  <a:cubicBezTo>
                    <a:pt x="5294" y="4438"/>
                    <a:pt x="5294" y="4438"/>
                    <a:pt x="5294" y="4438"/>
                  </a:cubicBezTo>
                  <a:cubicBezTo>
                    <a:pt x="5188" y="4438"/>
                    <a:pt x="5188" y="4438"/>
                    <a:pt x="5188" y="4438"/>
                  </a:cubicBezTo>
                  <a:close/>
                  <a:moveTo>
                    <a:pt x="5188" y="3847"/>
                  </a:moveTo>
                  <a:cubicBezTo>
                    <a:pt x="5294" y="3847"/>
                    <a:pt x="5294" y="3847"/>
                    <a:pt x="5294" y="3847"/>
                  </a:cubicBezTo>
                  <a:cubicBezTo>
                    <a:pt x="5188" y="3847"/>
                    <a:pt x="5188" y="3847"/>
                    <a:pt x="5188" y="3847"/>
                  </a:cubicBezTo>
                  <a:cubicBezTo>
                    <a:pt x="5188" y="3847"/>
                    <a:pt x="5188" y="3847"/>
                    <a:pt x="5188" y="3847"/>
                  </a:cubicBezTo>
                  <a:close/>
                  <a:moveTo>
                    <a:pt x="5188" y="4142"/>
                  </a:moveTo>
                  <a:cubicBezTo>
                    <a:pt x="5188" y="4142"/>
                    <a:pt x="5188" y="4142"/>
                    <a:pt x="5188" y="4142"/>
                  </a:cubicBezTo>
                  <a:cubicBezTo>
                    <a:pt x="5294" y="4142"/>
                    <a:pt x="5294" y="4142"/>
                    <a:pt x="5294" y="4142"/>
                  </a:cubicBezTo>
                  <a:cubicBezTo>
                    <a:pt x="5188" y="4142"/>
                    <a:pt x="5188" y="4142"/>
                    <a:pt x="5188" y="4142"/>
                  </a:cubicBezTo>
                  <a:close/>
                  <a:moveTo>
                    <a:pt x="4871" y="4142"/>
                  </a:moveTo>
                  <a:cubicBezTo>
                    <a:pt x="4871" y="4438"/>
                    <a:pt x="4871" y="4438"/>
                    <a:pt x="4871" y="4438"/>
                  </a:cubicBezTo>
                  <a:cubicBezTo>
                    <a:pt x="4976" y="4438"/>
                    <a:pt x="4976" y="4438"/>
                    <a:pt x="4976" y="4438"/>
                  </a:cubicBezTo>
                  <a:cubicBezTo>
                    <a:pt x="5082" y="4142"/>
                    <a:pt x="5082" y="4142"/>
                    <a:pt x="5082" y="4142"/>
                  </a:cubicBezTo>
                  <a:cubicBezTo>
                    <a:pt x="4976" y="4142"/>
                    <a:pt x="4976" y="4142"/>
                    <a:pt x="4976" y="4142"/>
                  </a:cubicBezTo>
                  <a:cubicBezTo>
                    <a:pt x="4871" y="4142"/>
                    <a:pt x="4871" y="4142"/>
                    <a:pt x="4871" y="4142"/>
                  </a:cubicBezTo>
                  <a:close/>
                  <a:moveTo>
                    <a:pt x="4129" y="6805"/>
                  </a:moveTo>
                  <a:cubicBezTo>
                    <a:pt x="4235" y="6805"/>
                    <a:pt x="4235" y="6805"/>
                    <a:pt x="4235" y="6805"/>
                  </a:cubicBezTo>
                  <a:cubicBezTo>
                    <a:pt x="4235" y="6805"/>
                    <a:pt x="4235" y="6805"/>
                    <a:pt x="4235" y="6805"/>
                  </a:cubicBezTo>
                  <a:cubicBezTo>
                    <a:pt x="4235" y="6510"/>
                    <a:pt x="4235" y="6510"/>
                    <a:pt x="4235" y="6510"/>
                  </a:cubicBezTo>
                  <a:cubicBezTo>
                    <a:pt x="4129" y="6805"/>
                    <a:pt x="4129" y="6805"/>
                    <a:pt x="4129" y="6805"/>
                  </a:cubicBezTo>
                  <a:close/>
                  <a:moveTo>
                    <a:pt x="4341" y="6510"/>
                  </a:moveTo>
                  <a:cubicBezTo>
                    <a:pt x="4341" y="6805"/>
                    <a:pt x="4341" y="6805"/>
                    <a:pt x="4341" y="6805"/>
                  </a:cubicBezTo>
                  <a:cubicBezTo>
                    <a:pt x="4447" y="6805"/>
                    <a:pt x="4447" y="6805"/>
                    <a:pt x="4447" y="6805"/>
                  </a:cubicBezTo>
                  <a:cubicBezTo>
                    <a:pt x="4447" y="7101"/>
                    <a:pt x="4447" y="7101"/>
                    <a:pt x="4447" y="7101"/>
                  </a:cubicBezTo>
                  <a:cubicBezTo>
                    <a:pt x="4447" y="7101"/>
                    <a:pt x="4447" y="7101"/>
                    <a:pt x="4447" y="7101"/>
                  </a:cubicBezTo>
                  <a:cubicBezTo>
                    <a:pt x="4553" y="6805"/>
                    <a:pt x="4553" y="6805"/>
                    <a:pt x="4553" y="6805"/>
                  </a:cubicBezTo>
                  <a:cubicBezTo>
                    <a:pt x="4447" y="6805"/>
                    <a:pt x="4447" y="6805"/>
                    <a:pt x="4447" y="6805"/>
                  </a:cubicBezTo>
                  <a:cubicBezTo>
                    <a:pt x="4553" y="6510"/>
                    <a:pt x="4553" y="6510"/>
                    <a:pt x="4553" y="6510"/>
                  </a:cubicBezTo>
                  <a:cubicBezTo>
                    <a:pt x="4447" y="6510"/>
                    <a:pt x="4447" y="6510"/>
                    <a:pt x="4447" y="6510"/>
                  </a:cubicBezTo>
                  <a:cubicBezTo>
                    <a:pt x="4447" y="6510"/>
                    <a:pt x="4447" y="6510"/>
                    <a:pt x="4447" y="6510"/>
                  </a:cubicBezTo>
                  <a:cubicBezTo>
                    <a:pt x="4341" y="6510"/>
                    <a:pt x="4341" y="6510"/>
                    <a:pt x="4341" y="6510"/>
                  </a:cubicBezTo>
                  <a:close/>
                  <a:moveTo>
                    <a:pt x="6459" y="10060"/>
                  </a:moveTo>
                  <a:cubicBezTo>
                    <a:pt x="6459" y="10356"/>
                    <a:pt x="6459" y="10356"/>
                    <a:pt x="6459" y="10356"/>
                  </a:cubicBezTo>
                  <a:cubicBezTo>
                    <a:pt x="6459" y="10356"/>
                    <a:pt x="6459" y="10356"/>
                    <a:pt x="6459" y="10356"/>
                  </a:cubicBezTo>
                  <a:cubicBezTo>
                    <a:pt x="6565" y="10356"/>
                    <a:pt x="6565" y="10356"/>
                    <a:pt x="6565" y="10356"/>
                  </a:cubicBezTo>
                  <a:cubicBezTo>
                    <a:pt x="6459" y="10060"/>
                    <a:pt x="6459" y="10060"/>
                    <a:pt x="6459" y="10060"/>
                  </a:cubicBezTo>
                  <a:cubicBezTo>
                    <a:pt x="6459" y="10060"/>
                    <a:pt x="6459" y="10060"/>
                    <a:pt x="6459" y="10060"/>
                  </a:cubicBezTo>
                  <a:close/>
                  <a:moveTo>
                    <a:pt x="5824" y="11244"/>
                  </a:moveTo>
                  <a:cubicBezTo>
                    <a:pt x="5824" y="11540"/>
                    <a:pt x="5824" y="11540"/>
                    <a:pt x="5824" y="11540"/>
                  </a:cubicBezTo>
                  <a:cubicBezTo>
                    <a:pt x="5824" y="11540"/>
                    <a:pt x="5824" y="11540"/>
                    <a:pt x="5824" y="11540"/>
                  </a:cubicBezTo>
                  <a:cubicBezTo>
                    <a:pt x="5718" y="11540"/>
                    <a:pt x="5718" y="11540"/>
                    <a:pt x="5718" y="11540"/>
                  </a:cubicBezTo>
                  <a:cubicBezTo>
                    <a:pt x="5718" y="11836"/>
                    <a:pt x="5718" y="11836"/>
                    <a:pt x="5718" y="11836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824" y="11540"/>
                    <a:pt x="5824" y="11540"/>
                    <a:pt x="5824" y="11540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929" y="12132"/>
                    <a:pt x="5929" y="12132"/>
                    <a:pt x="5929" y="12132"/>
                  </a:cubicBezTo>
                  <a:cubicBezTo>
                    <a:pt x="6035" y="11836"/>
                    <a:pt x="6035" y="11836"/>
                    <a:pt x="6035" y="11836"/>
                  </a:cubicBezTo>
                  <a:cubicBezTo>
                    <a:pt x="6035" y="12132"/>
                    <a:pt x="6035" y="12132"/>
                    <a:pt x="6035" y="12132"/>
                  </a:cubicBezTo>
                  <a:cubicBezTo>
                    <a:pt x="6141" y="12132"/>
                    <a:pt x="6141" y="12132"/>
                    <a:pt x="6141" y="12132"/>
                  </a:cubicBezTo>
                  <a:cubicBezTo>
                    <a:pt x="6141" y="11836"/>
                    <a:pt x="6141" y="11836"/>
                    <a:pt x="6141" y="11836"/>
                  </a:cubicBezTo>
                  <a:cubicBezTo>
                    <a:pt x="6247" y="11836"/>
                    <a:pt x="6247" y="11836"/>
                    <a:pt x="6247" y="11836"/>
                  </a:cubicBezTo>
                  <a:cubicBezTo>
                    <a:pt x="6141" y="11540"/>
                    <a:pt x="6141" y="11540"/>
                    <a:pt x="6141" y="11540"/>
                  </a:cubicBezTo>
                  <a:cubicBezTo>
                    <a:pt x="6035" y="11244"/>
                    <a:pt x="6035" y="11244"/>
                    <a:pt x="6035" y="11244"/>
                  </a:cubicBezTo>
                  <a:cubicBezTo>
                    <a:pt x="5824" y="11244"/>
                    <a:pt x="5824" y="11244"/>
                    <a:pt x="5824" y="11244"/>
                  </a:cubicBezTo>
                  <a:cubicBezTo>
                    <a:pt x="5824" y="11244"/>
                    <a:pt x="5824" y="11244"/>
                    <a:pt x="5824" y="11244"/>
                  </a:cubicBezTo>
                  <a:close/>
                  <a:moveTo>
                    <a:pt x="5506" y="11836"/>
                  </a:moveTo>
                  <a:cubicBezTo>
                    <a:pt x="5506" y="11836"/>
                    <a:pt x="5506" y="11836"/>
                    <a:pt x="5506" y="11836"/>
                  </a:cubicBezTo>
                  <a:cubicBezTo>
                    <a:pt x="5506" y="11836"/>
                    <a:pt x="5506" y="11836"/>
                    <a:pt x="5506" y="11836"/>
                  </a:cubicBezTo>
                  <a:cubicBezTo>
                    <a:pt x="5506" y="11836"/>
                    <a:pt x="5506" y="11836"/>
                    <a:pt x="5506" y="11836"/>
                  </a:cubicBezTo>
                  <a:close/>
                  <a:moveTo>
                    <a:pt x="4871" y="10356"/>
                  </a:moveTo>
                  <a:cubicBezTo>
                    <a:pt x="4871" y="10356"/>
                    <a:pt x="4871" y="10356"/>
                    <a:pt x="4871" y="10356"/>
                  </a:cubicBezTo>
                  <a:cubicBezTo>
                    <a:pt x="4765" y="10652"/>
                    <a:pt x="4765" y="10652"/>
                    <a:pt x="4765" y="10652"/>
                  </a:cubicBezTo>
                  <a:cubicBezTo>
                    <a:pt x="4765" y="10652"/>
                    <a:pt x="4765" y="10652"/>
                    <a:pt x="4765" y="10652"/>
                  </a:cubicBezTo>
                  <a:cubicBezTo>
                    <a:pt x="4976" y="10948"/>
                    <a:pt x="4976" y="10948"/>
                    <a:pt x="4976" y="10948"/>
                  </a:cubicBezTo>
                  <a:cubicBezTo>
                    <a:pt x="4976" y="10948"/>
                    <a:pt x="4976" y="10948"/>
                    <a:pt x="4976" y="10948"/>
                  </a:cubicBezTo>
                  <a:cubicBezTo>
                    <a:pt x="4976" y="11244"/>
                    <a:pt x="4976" y="11244"/>
                    <a:pt x="4976" y="11244"/>
                  </a:cubicBezTo>
                  <a:cubicBezTo>
                    <a:pt x="5082" y="11244"/>
                    <a:pt x="5082" y="11244"/>
                    <a:pt x="5082" y="11244"/>
                  </a:cubicBezTo>
                  <a:cubicBezTo>
                    <a:pt x="5082" y="11540"/>
                    <a:pt x="5082" y="11540"/>
                    <a:pt x="5082" y="11540"/>
                  </a:cubicBezTo>
                  <a:cubicBezTo>
                    <a:pt x="5188" y="11836"/>
                    <a:pt x="5188" y="11836"/>
                    <a:pt x="5188" y="11836"/>
                  </a:cubicBezTo>
                  <a:cubicBezTo>
                    <a:pt x="5294" y="11836"/>
                    <a:pt x="5294" y="11836"/>
                    <a:pt x="5294" y="11836"/>
                  </a:cubicBezTo>
                  <a:cubicBezTo>
                    <a:pt x="5294" y="11836"/>
                    <a:pt x="5294" y="11836"/>
                    <a:pt x="5294" y="11836"/>
                  </a:cubicBezTo>
                  <a:cubicBezTo>
                    <a:pt x="5400" y="12132"/>
                    <a:pt x="5400" y="12132"/>
                    <a:pt x="5400" y="12132"/>
                  </a:cubicBezTo>
                  <a:cubicBezTo>
                    <a:pt x="5400" y="11836"/>
                    <a:pt x="5400" y="11836"/>
                    <a:pt x="5400" y="11836"/>
                  </a:cubicBezTo>
                  <a:cubicBezTo>
                    <a:pt x="5400" y="11540"/>
                    <a:pt x="5400" y="11540"/>
                    <a:pt x="5400" y="11540"/>
                  </a:cubicBezTo>
                  <a:cubicBezTo>
                    <a:pt x="5400" y="11244"/>
                    <a:pt x="5400" y="11244"/>
                    <a:pt x="5400" y="11244"/>
                  </a:cubicBezTo>
                  <a:cubicBezTo>
                    <a:pt x="5294" y="11244"/>
                    <a:pt x="5294" y="11244"/>
                    <a:pt x="5294" y="11244"/>
                  </a:cubicBezTo>
                  <a:cubicBezTo>
                    <a:pt x="5188" y="10948"/>
                    <a:pt x="5188" y="10948"/>
                    <a:pt x="5188" y="10948"/>
                  </a:cubicBezTo>
                  <a:cubicBezTo>
                    <a:pt x="5188" y="10356"/>
                    <a:pt x="5188" y="10356"/>
                    <a:pt x="5188" y="10356"/>
                  </a:cubicBezTo>
                  <a:cubicBezTo>
                    <a:pt x="5082" y="10356"/>
                    <a:pt x="5082" y="10356"/>
                    <a:pt x="5082" y="10356"/>
                  </a:cubicBezTo>
                  <a:cubicBezTo>
                    <a:pt x="5082" y="10060"/>
                    <a:pt x="5082" y="10060"/>
                    <a:pt x="5082" y="10060"/>
                  </a:cubicBezTo>
                  <a:cubicBezTo>
                    <a:pt x="5082" y="10060"/>
                    <a:pt x="5082" y="10060"/>
                    <a:pt x="5082" y="10060"/>
                  </a:cubicBezTo>
                  <a:cubicBezTo>
                    <a:pt x="4976" y="10060"/>
                    <a:pt x="4976" y="10060"/>
                    <a:pt x="4976" y="10060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871" y="10060"/>
                    <a:pt x="4871" y="10060"/>
                    <a:pt x="4871" y="10060"/>
                  </a:cubicBezTo>
                  <a:cubicBezTo>
                    <a:pt x="4871" y="10356"/>
                    <a:pt x="4871" y="10356"/>
                    <a:pt x="4871" y="10356"/>
                  </a:cubicBezTo>
                  <a:close/>
                  <a:moveTo>
                    <a:pt x="4341" y="8877"/>
                  </a:moveTo>
                  <a:cubicBezTo>
                    <a:pt x="4341" y="8877"/>
                    <a:pt x="4341" y="8877"/>
                    <a:pt x="4341" y="8877"/>
                  </a:cubicBezTo>
                  <a:cubicBezTo>
                    <a:pt x="4447" y="9173"/>
                    <a:pt x="4447" y="9173"/>
                    <a:pt x="4447" y="9173"/>
                  </a:cubicBezTo>
                  <a:cubicBezTo>
                    <a:pt x="4447" y="8877"/>
                    <a:pt x="4447" y="8877"/>
                    <a:pt x="4447" y="8877"/>
                  </a:cubicBezTo>
                  <a:cubicBezTo>
                    <a:pt x="4447" y="8877"/>
                    <a:pt x="4447" y="8877"/>
                    <a:pt x="4447" y="8877"/>
                  </a:cubicBezTo>
                  <a:cubicBezTo>
                    <a:pt x="4341" y="8877"/>
                    <a:pt x="4341" y="8877"/>
                    <a:pt x="4341" y="8877"/>
                  </a:cubicBezTo>
                  <a:close/>
                  <a:moveTo>
                    <a:pt x="4447" y="8285"/>
                  </a:moveTo>
                  <a:cubicBezTo>
                    <a:pt x="4447" y="8581"/>
                    <a:pt x="4447" y="8581"/>
                    <a:pt x="4447" y="8581"/>
                  </a:cubicBezTo>
                  <a:cubicBezTo>
                    <a:pt x="4447" y="8581"/>
                    <a:pt x="4447" y="8581"/>
                    <a:pt x="4447" y="8581"/>
                  </a:cubicBezTo>
                  <a:cubicBezTo>
                    <a:pt x="4553" y="8581"/>
                    <a:pt x="4553" y="8581"/>
                    <a:pt x="4553" y="8581"/>
                  </a:cubicBezTo>
                  <a:cubicBezTo>
                    <a:pt x="4659" y="8581"/>
                    <a:pt x="4659" y="8581"/>
                    <a:pt x="4659" y="8581"/>
                  </a:cubicBezTo>
                  <a:cubicBezTo>
                    <a:pt x="4659" y="8581"/>
                    <a:pt x="4659" y="8581"/>
                    <a:pt x="4659" y="8581"/>
                  </a:cubicBezTo>
                  <a:cubicBezTo>
                    <a:pt x="4553" y="8285"/>
                    <a:pt x="4553" y="8285"/>
                    <a:pt x="4553" y="8285"/>
                  </a:cubicBezTo>
                  <a:cubicBezTo>
                    <a:pt x="4447" y="8285"/>
                    <a:pt x="4447" y="8285"/>
                    <a:pt x="4447" y="8285"/>
                  </a:cubicBezTo>
                  <a:close/>
                  <a:moveTo>
                    <a:pt x="3494" y="6805"/>
                  </a:moveTo>
                  <a:cubicBezTo>
                    <a:pt x="3494" y="7101"/>
                    <a:pt x="3494" y="7101"/>
                    <a:pt x="3494" y="7101"/>
                  </a:cubicBezTo>
                  <a:cubicBezTo>
                    <a:pt x="3494" y="7101"/>
                    <a:pt x="3494" y="7101"/>
                    <a:pt x="3494" y="7101"/>
                  </a:cubicBezTo>
                  <a:cubicBezTo>
                    <a:pt x="3600" y="7101"/>
                    <a:pt x="3600" y="7101"/>
                    <a:pt x="3600" y="7101"/>
                  </a:cubicBezTo>
                  <a:cubicBezTo>
                    <a:pt x="3706" y="7397"/>
                    <a:pt x="3706" y="7397"/>
                    <a:pt x="3706" y="7397"/>
                  </a:cubicBezTo>
                  <a:cubicBezTo>
                    <a:pt x="3812" y="7397"/>
                    <a:pt x="3812" y="7397"/>
                    <a:pt x="3812" y="7397"/>
                  </a:cubicBezTo>
                  <a:cubicBezTo>
                    <a:pt x="3706" y="6805"/>
                    <a:pt x="3706" y="6805"/>
                    <a:pt x="3706" y="6805"/>
                  </a:cubicBezTo>
                  <a:cubicBezTo>
                    <a:pt x="3600" y="6805"/>
                    <a:pt x="3600" y="6805"/>
                    <a:pt x="3600" y="6805"/>
                  </a:cubicBezTo>
                  <a:cubicBezTo>
                    <a:pt x="3494" y="6805"/>
                    <a:pt x="3494" y="6805"/>
                    <a:pt x="3494" y="6805"/>
                  </a:cubicBezTo>
                  <a:close/>
                  <a:moveTo>
                    <a:pt x="3282" y="6214"/>
                  </a:moveTo>
                  <a:cubicBezTo>
                    <a:pt x="3282" y="6214"/>
                    <a:pt x="3282" y="6214"/>
                    <a:pt x="3282" y="6214"/>
                  </a:cubicBezTo>
                  <a:cubicBezTo>
                    <a:pt x="3388" y="6510"/>
                    <a:pt x="3388" y="6510"/>
                    <a:pt x="3388" y="6510"/>
                  </a:cubicBezTo>
                  <a:cubicBezTo>
                    <a:pt x="3494" y="6510"/>
                    <a:pt x="3494" y="6510"/>
                    <a:pt x="3494" y="6510"/>
                  </a:cubicBezTo>
                  <a:cubicBezTo>
                    <a:pt x="3388" y="6805"/>
                    <a:pt x="3388" y="6805"/>
                    <a:pt x="3388" y="6805"/>
                  </a:cubicBezTo>
                  <a:cubicBezTo>
                    <a:pt x="3388" y="6805"/>
                    <a:pt x="3388" y="6805"/>
                    <a:pt x="3388" y="6805"/>
                  </a:cubicBezTo>
                  <a:cubicBezTo>
                    <a:pt x="3282" y="6214"/>
                    <a:pt x="3282" y="6214"/>
                    <a:pt x="3282" y="6214"/>
                  </a:cubicBezTo>
                  <a:close/>
                  <a:moveTo>
                    <a:pt x="2965" y="5622"/>
                  </a:moveTo>
                  <a:cubicBezTo>
                    <a:pt x="2965" y="6214"/>
                    <a:pt x="2965" y="6214"/>
                    <a:pt x="2965" y="6214"/>
                  </a:cubicBezTo>
                  <a:cubicBezTo>
                    <a:pt x="3071" y="5918"/>
                    <a:pt x="3071" y="5918"/>
                    <a:pt x="3071" y="5918"/>
                  </a:cubicBezTo>
                  <a:cubicBezTo>
                    <a:pt x="3176" y="5918"/>
                    <a:pt x="3176" y="5918"/>
                    <a:pt x="3176" y="5918"/>
                  </a:cubicBezTo>
                  <a:cubicBezTo>
                    <a:pt x="3071" y="5622"/>
                    <a:pt x="3071" y="5622"/>
                    <a:pt x="3071" y="5622"/>
                  </a:cubicBezTo>
                  <a:cubicBezTo>
                    <a:pt x="2965" y="5622"/>
                    <a:pt x="2965" y="5622"/>
                    <a:pt x="2965" y="5622"/>
                  </a:cubicBezTo>
                  <a:cubicBezTo>
                    <a:pt x="2965" y="5622"/>
                    <a:pt x="2965" y="5622"/>
                    <a:pt x="2965" y="5622"/>
                  </a:cubicBezTo>
                  <a:close/>
                  <a:moveTo>
                    <a:pt x="3282" y="14499"/>
                  </a:moveTo>
                  <a:cubicBezTo>
                    <a:pt x="3388" y="14795"/>
                    <a:pt x="3388" y="14795"/>
                    <a:pt x="3388" y="14795"/>
                  </a:cubicBezTo>
                  <a:cubicBezTo>
                    <a:pt x="3388" y="14795"/>
                    <a:pt x="3388" y="14795"/>
                    <a:pt x="3388" y="14795"/>
                  </a:cubicBezTo>
                  <a:cubicBezTo>
                    <a:pt x="3282" y="14499"/>
                    <a:pt x="3282" y="14499"/>
                    <a:pt x="3282" y="14499"/>
                  </a:cubicBezTo>
                  <a:cubicBezTo>
                    <a:pt x="3282" y="14499"/>
                    <a:pt x="3282" y="14499"/>
                    <a:pt x="3282" y="14499"/>
                  </a:cubicBezTo>
                  <a:close/>
                  <a:moveTo>
                    <a:pt x="2435" y="11540"/>
                  </a:moveTo>
                  <a:cubicBezTo>
                    <a:pt x="2329" y="11836"/>
                    <a:pt x="2329" y="11836"/>
                    <a:pt x="2329" y="11836"/>
                  </a:cubicBezTo>
                  <a:cubicBezTo>
                    <a:pt x="2541" y="12132"/>
                    <a:pt x="2541" y="12132"/>
                    <a:pt x="2541" y="12132"/>
                  </a:cubicBezTo>
                  <a:cubicBezTo>
                    <a:pt x="2435" y="12132"/>
                    <a:pt x="2435" y="12132"/>
                    <a:pt x="2435" y="12132"/>
                  </a:cubicBezTo>
                  <a:cubicBezTo>
                    <a:pt x="2435" y="11836"/>
                    <a:pt x="2435" y="11836"/>
                    <a:pt x="2435" y="11836"/>
                  </a:cubicBezTo>
                  <a:cubicBezTo>
                    <a:pt x="2435" y="11540"/>
                    <a:pt x="2435" y="11540"/>
                    <a:pt x="2435" y="11540"/>
                  </a:cubicBezTo>
                  <a:close/>
                  <a:moveTo>
                    <a:pt x="2224" y="11244"/>
                  </a:moveTo>
                  <a:cubicBezTo>
                    <a:pt x="2329" y="11540"/>
                    <a:pt x="2329" y="11540"/>
                    <a:pt x="2329" y="11540"/>
                  </a:cubicBezTo>
                  <a:cubicBezTo>
                    <a:pt x="2224" y="11540"/>
                    <a:pt x="2224" y="11540"/>
                    <a:pt x="2224" y="11540"/>
                  </a:cubicBezTo>
                  <a:cubicBezTo>
                    <a:pt x="2224" y="11244"/>
                    <a:pt x="2224" y="11244"/>
                    <a:pt x="2224" y="11244"/>
                  </a:cubicBezTo>
                  <a:close/>
                  <a:moveTo>
                    <a:pt x="2118" y="10652"/>
                  </a:moveTo>
                  <a:cubicBezTo>
                    <a:pt x="2012" y="10652"/>
                    <a:pt x="2012" y="10652"/>
                    <a:pt x="2012" y="10652"/>
                  </a:cubicBezTo>
                  <a:cubicBezTo>
                    <a:pt x="2118" y="10948"/>
                    <a:pt x="2118" y="10948"/>
                    <a:pt x="2118" y="10948"/>
                  </a:cubicBezTo>
                  <a:cubicBezTo>
                    <a:pt x="2224" y="10948"/>
                    <a:pt x="2224" y="10948"/>
                    <a:pt x="2224" y="10948"/>
                  </a:cubicBezTo>
                  <a:cubicBezTo>
                    <a:pt x="2118" y="10652"/>
                    <a:pt x="2118" y="10652"/>
                    <a:pt x="2118" y="10652"/>
                  </a:cubicBezTo>
                  <a:close/>
                  <a:moveTo>
                    <a:pt x="1588" y="9468"/>
                  </a:moveTo>
                  <a:cubicBezTo>
                    <a:pt x="1588" y="9764"/>
                    <a:pt x="1588" y="9764"/>
                    <a:pt x="1588" y="9764"/>
                  </a:cubicBezTo>
                  <a:cubicBezTo>
                    <a:pt x="1694" y="9764"/>
                    <a:pt x="1694" y="9764"/>
                    <a:pt x="1694" y="9764"/>
                  </a:cubicBezTo>
                  <a:cubicBezTo>
                    <a:pt x="1800" y="10356"/>
                    <a:pt x="1800" y="10356"/>
                    <a:pt x="1800" y="10356"/>
                  </a:cubicBezTo>
                  <a:cubicBezTo>
                    <a:pt x="1906" y="10356"/>
                    <a:pt x="1906" y="10356"/>
                    <a:pt x="1906" y="10356"/>
                  </a:cubicBezTo>
                  <a:cubicBezTo>
                    <a:pt x="1906" y="10060"/>
                    <a:pt x="1906" y="10060"/>
                    <a:pt x="1906" y="10060"/>
                  </a:cubicBezTo>
                  <a:cubicBezTo>
                    <a:pt x="1800" y="9468"/>
                    <a:pt x="1800" y="9468"/>
                    <a:pt x="1800" y="9468"/>
                  </a:cubicBezTo>
                  <a:cubicBezTo>
                    <a:pt x="1694" y="9468"/>
                    <a:pt x="1694" y="9468"/>
                    <a:pt x="1694" y="9468"/>
                  </a:cubicBezTo>
                  <a:cubicBezTo>
                    <a:pt x="1588" y="9468"/>
                    <a:pt x="1588" y="9468"/>
                    <a:pt x="1588" y="9468"/>
                  </a:cubicBezTo>
                  <a:close/>
                  <a:moveTo>
                    <a:pt x="1482" y="8581"/>
                  </a:moveTo>
                  <a:cubicBezTo>
                    <a:pt x="1482" y="8877"/>
                    <a:pt x="1482" y="8877"/>
                    <a:pt x="1482" y="8877"/>
                  </a:cubicBezTo>
                  <a:cubicBezTo>
                    <a:pt x="1482" y="9173"/>
                    <a:pt x="1482" y="9173"/>
                    <a:pt x="1482" y="9173"/>
                  </a:cubicBezTo>
                  <a:cubicBezTo>
                    <a:pt x="1588" y="8877"/>
                    <a:pt x="1588" y="8877"/>
                    <a:pt x="1588" y="8877"/>
                  </a:cubicBezTo>
                  <a:cubicBezTo>
                    <a:pt x="1588" y="8877"/>
                    <a:pt x="1588" y="8877"/>
                    <a:pt x="1588" y="8877"/>
                  </a:cubicBezTo>
                  <a:cubicBezTo>
                    <a:pt x="1482" y="8581"/>
                    <a:pt x="1482" y="8581"/>
                    <a:pt x="1482" y="8581"/>
                  </a:cubicBezTo>
                  <a:close/>
                  <a:moveTo>
                    <a:pt x="1588" y="7989"/>
                  </a:moveTo>
                  <a:cubicBezTo>
                    <a:pt x="1694" y="7989"/>
                    <a:pt x="1694" y="7989"/>
                    <a:pt x="1694" y="7989"/>
                  </a:cubicBezTo>
                  <a:cubicBezTo>
                    <a:pt x="1694" y="7989"/>
                    <a:pt x="1694" y="7989"/>
                    <a:pt x="1694" y="7989"/>
                  </a:cubicBezTo>
                  <a:cubicBezTo>
                    <a:pt x="1694" y="7989"/>
                    <a:pt x="1694" y="7989"/>
                    <a:pt x="1694" y="7989"/>
                  </a:cubicBezTo>
                  <a:cubicBezTo>
                    <a:pt x="1588" y="7989"/>
                    <a:pt x="1588" y="7989"/>
                    <a:pt x="1588" y="7989"/>
                  </a:cubicBezTo>
                  <a:cubicBezTo>
                    <a:pt x="1588" y="7989"/>
                    <a:pt x="1588" y="7989"/>
                    <a:pt x="1588" y="7989"/>
                  </a:cubicBezTo>
                  <a:close/>
                  <a:moveTo>
                    <a:pt x="847" y="6510"/>
                  </a:moveTo>
                  <a:cubicBezTo>
                    <a:pt x="953" y="6510"/>
                    <a:pt x="953" y="6510"/>
                    <a:pt x="953" y="6510"/>
                  </a:cubicBezTo>
                  <a:cubicBezTo>
                    <a:pt x="1059" y="6214"/>
                    <a:pt x="1059" y="6214"/>
                    <a:pt x="1059" y="6214"/>
                  </a:cubicBezTo>
                  <a:cubicBezTo>
                    <a:pt x="1059" y="6214"/>
                    <a:pt x="1059" y="6214"/>
                    <a:pt x="1059" y="6214"/>
                  </a:cubicBezTo>
                  <a:cubicBezTo>
                    <a:pt x="1165" y="6805"/>
                    <a:pt x="1165" y="6805"/>
                    <a:pt x="1165" y="6805"/>
                  </a:cubicBezTo>
                  <a:cubicBezTo>
                    <a:pt x="1271" y="6805"/>
                    <a:pt x="1271" y="6805"/>
                    <a:pt x="1271" y="6805"/>
                  </a:cubicBezTo>
                  <a:cubicBezTo>
                    <a:pt x="1271" y="7101"/>
                    <a:pt x="1271" y="7101"/>
                    <a:pt x="1271" y="7101"/>
                  </a:cubicBezTo>
                  <a:cubicBezTo>
                    <a:pt x="1271" y="7397"/>
                    <a:pt x="1271" y="7397"/>
                    <a:pt x="1271" y="7397"/>
                  </a:cubicBezTo>
                  <a:cubicBezTo>
                    <a:pt x="1165" y="7397"/>
                    <a:pt x="1165" y="7397"/>
                    <a:pt x="1165" y="7397"/>
                  </a:cubicBezTo>
                  <a:cubicBezTo>
                    <a:pt x="1059" y="7101"/>
                    <a:pt x="1059" y="7101"/>
                    <a:pt x="1059" y="7101"/>
                  </a:cubicBezTo>
                  <a:cubicBezTo>
                    <a:pt x="1059" y="7101"/>
                    <a:pt x="1059" y="7101"/>
                    <a:pt x="1059" y="7101"/>
                  </a:cubicBezTo>
                  <a:cubicBezTo>
                    <a:pt x="953" y="6805"/>
                    <a:pt x="953" y="6805"/>
                    <a:pt x="953" y="6805"/>
                  </a:cubicBezTo>
                  <a:cubicBezTo>
                    <a:pt x="847" y="6510"/>
                    <a:pt x="847" y="6510"/>
                    <a:pt x="847" y="6510"/>
                  </a:cubicBezTo>
                  <a:close/>
                  <a:moveTo>
                    <a:pt x="847" y="5622"/>
                  </a:moveTo>
                  <a:cubicBezTo>
                    <a:pt x="953" y="5622"/>
                    <a:pt x="953" y="5622"/>
                    <a:pt x="953" y="5622"/>
                  </a:cubicBezTo>
                  <a:cubicBezTo>
                    <a:pt x="953" y="5326"/>
                    <a:pt x="953" y="5326"/>
                    <a:pt x="953" y="5326"/>
                  </a:cubicBezTo>
                  <a:cubicBezTo>
                    <a:pt x="847" y="5622"/>
                    <a:pt x="847" y="5622"/>
                    <a:pt x="847" y="5622"/>
                  </a:cubicBezTo>
                  <a:close/>
                  <a:moveTo>
                    <a:pt x="212" y="4438"/>
                  </a:moveTo>
                  <a:cubicBezTo>
                    <a:pt x="212" y="4438"/>
                    <a:pt x="212" y="4438"/>
                    <a:pt x="212" y="4438"/>
                  </a:cubicBezTo>
                  <a:cubicBezTo>
                    <a:pt x="212" y="4734"/>
                    <a:pt x="212" y="4734"/>
                    <a:pt x="212" y="4734"/>
                  </a:cubicBezTo>
                  <a:cubicBezTo>
                    <a:pt x="318" y="4734"/>
                    <a:pt x="318" y="4734"/>
                    <a:pt x="318" y="4734"/>
                  </a:cubicBezTo>
                  <a:cubicBezTo>
                    <a:pt x="424" y="4734"/>
                    <a:pt x="424" y="4734"/>
                    <a:pt x="424" y="4734"/>
                  </a:cubicBezTo>
                  <a:cubicBezTo>
                    <a:pt x="318" y="4734"/>
                    <a:pt x="318" y="4734"/>
                    <a:pt x="318" y="4734"/>
                  </a:cubicBezTo>
                  <a:cubicBezTo>
                    <a:pt x="212" y="4438"/>
                    <a:pt x="212" y="4438"/>
                    <a:pt x="212" y="4438"/>
                  </a:cubicBezTo>
                  <a:close/>
                  <a:moveTo>
                    <a:pt x="0" y="1184"/>
                  </a:moveTo>
                  <a:cubicBezTo>
                    <a:pt x="0" y="1184"/>
                    <a:pt x="0" y="1184"/>
                    <a:pt x="0" y="1184"/>
                  </a:cubicBezTo>
                  <a:cubicBezTo>
                    <a:pt x="0" y="1775"/>
                    <a:pt x="0" y="1775"/>
                    <a:pt x="0" y="1775"/>
                  </a:cubicBezTo>
                  <a:cubicBezTo>
                    <a:pt x="106" y="2367"/>
                    <a:pt x="106" y="2367"/>
                    <a:pt x="106" y="2367"/>
                  </a:cubicBezTo>
                  <a:cubicBezTo>
                    <a:pt x="212" y="2367"/>
                    <a:pt x="212" y="2367"/>
                    <a:pt x="212" y="2367"/>
                  </a:cubicBezTo>
                  <a:cubicBezTo>
                    <a:pt x="424" y="2959"/>
                    <a:pt x="424" y="2959"/>
                    <a:pt x="424" y="2959"/>
                  </a:cubicBezTo>
                  <a:cubicBezTo>
                    <a:pt x="424" y="2959"/>
                    <a:pt x="424" y="2959"/>
                    <a:pt x="424" y="2959"/>
                  </a:cubicBezTo>
                  <a:cubicBezTo>
                    <a:pt x="529" y="3255"/>
                    <a:pt x="529" y="3255"/>
                    <a:pt x="529" y="3255"/>
                  </a:cubicBezTo>
                  <a:cubicBezTo>
                    <a:pt x="635" y="3255"/>
                    <a:pt x="635" y="3255"/>
                    <a:pt x="635" y="3255"/>
                  </a:cubicBezTo>
                  <a:cubicBezTo>
                    <a:pt x="741" y="3255"/>
                    <a:pt x="741" y="3255"/>
                    <a:pt x="741" y="3255"/>
                  </a:cubicBezTo>
                  <a:cubicBezTo>
                    <a:pt x="847" y="3551"/>
                    <a:pt x="847" y="3551"/>
                    <a:pt x="847" y="3551"/>
                  </a:cubicBezTo>
                  <a:cubicBezTo>
                    <a:pt x="1059" y="4438"/>
                    <a:pt x="1059" y="4438"/>
                    <a:pt x="1059" y="4438"/>
                  </a:cubicBezTo>
                  <a:cubicBezTo>
                    <a:pt x="1165" y="4734"/>
                    <a:pt x="1165" y="4734"/>
                    <a:pt x="1165" y="4734"/>
                  </a:cubicBezTo>
                  <a:cubicBezTo>
                    <a:pt x="1271" y="4734"/>
                    <a:pt x="1271" y="4734"/>
                    <a:pt x="1271" y="4734"/>
                  </a:cubicBezTo>
                  <a:cubicBezTo>
                    <a:pt x="1271" y="5030"/>
                    <a:pt x="1271" y="5030"/>
                    <a:pt x="1271" y="5030"/>
                  </a:cubicBezTo>
                  <a:cubicBezTo>
                    <a:pt x="1271" y="5030"/>
                    <a:pt x="1271" y="5030"/>
                    <a:pt x="1271" y="5030"/>
                  </a:cubicBezTo>
                  <a:cubicBezTo>
                    <a:pt x="1271" y="5326"/>
                    <a:pt x="1271" y="5326"/>
                    <a:pt x="1271" y="5326"/>
                  </a:cubicBezTo>
                  <a:cubicBezTo>
                    <a:pt x="1376" y="5622"/>
                    <a:pt x="1376" y="5622"/>
                    <a:pt x="1376" y="5622"/>
                  </a:cubicBezTo>
                  <a:cubicBezTo>
                    <a:pt x="1482" y="5622"/>
                    <a:pt x="1482" y="5622"/>
                    <a:pt x="1482" y="5622"/>
                  </a:cubicBezTo>
                  <a:cubicBezTo>
                    <a:pt x="1588" y="5918"/>
                    <a:pt x="1588" y="5918"/>
                    <a:pt x="1588" y="5918"/>
                  </a:cubicBezTo>
                  <a:cubicBezTo>
                    <a:pt x="1588" y="5918"/>
                    <a:pt x="1588" y="5918"/>
                    <a:pt x="1588" y="5918"/>
                  </a:cubicBezTo>
                  <a:cubicBezTo>
                    <a:pt x="1694" y="5918"/>
                    <a:pt x="1694" y="5918"/>
                    <a:pt x="1694" y="5918"/>
                  </a:cubicBezTo>
                  <a:cubicBezTo>
                    <a:pt x="1694" y="6214"/>
                    <a:pt x="1694" y="6214"/>
                    <a:pt x="1694" y="6214"/>
                  </a:cubicBezTo>
                  <a:cubicBezTo>
                    <a:pt x="1694" y="6214"/>
                    <a:pt x="1694" y="6214"/>
                    <a:pt x="1694" y="6214"/>
                  </a:cubicBezTo>
                  <a:cubicBezTo>
                    <a:pt x="1694" y="6510"/>
                    <a:pt x="1694" y="6510"/>
                    <a:pt x="1694" y="6510"/>
                  </a:cubicBezTo>
                  <a:cubicBezTo>
                    <a:pt x="1800" y="6805"/>
                    <a:pt x="1800" y="6805"/>
                    <a:pt x="1800" y="6805"/>
                  </a:cubicBezTo>
                  <a:cubicBezTo>
                    <a:pt x="1800" y="6805"/>
                    <a:pt x="1800" y="6805"/>
                    <a:pt x="1800" y="6805"/>
                  </a:cubicBezTo>
                  <a:cubicBezTo>
                    <a:pt x="1906" y="7397"/>
                    <a:pt x="1906" y="7397"/>
                    <a:pt x="1906" y="7397"/>
                  </a:cubicBezTo>
                  <a:cubicBezTo>
                    <a:pt x="1906" y="7693"/>
                    <a:pt x="1906" y="7693"/>
                    <a:pt x="1906" y="7693"/>
                  </a:cubicBezTo>
                  <a:cubicBezTo>
                    <a:pt x="2012" y="7989"/>
                    <a:pt x="2012" y="7989"/>
                    <a:pt x="2012" y="7989"/>
                  </a:cubicBezTo>
                  <a:cubicBezTo>
                    <a:pt x="2224" y="8285"/>
                    <a:pt x="2224" y="8285"/>
                    <a:pt x="2224" y="8285"/>
                  </a:cubicBezTo>
                  <a:cubicBezTo>
                    <a:pt x="2224" y="8285"/>
                    <a:pt x="2224" y="8285"/>
                    <a:pt x="2224" y="8285"/>
                  </a:cubicBezTo>
                  <a:cubicBezTo>
                    <a:pt x="2329" y="8877"/>
                    <a:pt x="2329" y="8877"/>
                    <a:pt x="2329" y="8877"/>
                  </a:cubicBezTo>
                  <a:cubicBezTo>
                    <a:pt x="2435" y="9173"/>
                    <a:pt x="2435" y="9173"/>
                    <a:pt x="2435" y="9173"/>
                  </a:cubicBezTo>
                  <a:cubicBezTo>
                    <a:pt x="2435" y="9764"/>
                    <a:pt x="2435" y="9764"/>
                    <a:pt x="2435" y="9764"/>
                  </a:cubicBezTo>
                  <a:cubicBezTo>
                    <a:pt x="2541" y="10356"/>
                    <a:pt x="2541" y="10356"/>
                    <a:pt x="2541" y="10356"/>
                  </a:cubicBezTo>
                  <a:cubicBezTo>
                    <a:pt x="2541" y="10948"/>
                    <a:pt x="2541" y="10948"/>
                    <a:pt x="2541" y="10948"/>
                  </a:cubicBezTo>
                  <a:cubicBezTo>
                    <a:pt x="2647" y="11244"/>
                    <a:pt x="2647" y="11244"/>
                    <a:pt x="2647" y="11244"/>
                  </a:cubicBezTo>
                  <a:cubicBezTo>
                    <a:pt x="2753" y="11540"/>
                    <a:pt x="2753" y="11540"/>
                    <a:pt x="2753" y="11540"/>
                  </a:cubicBezTo>
                  <a:cubicBezTo>
                    <a:pt x="2965" y="12132"/>
                    <a:pt x="2965" y="12132"/>
                    <a:pt x="2965" y="12132"/>
                  </a:cubicBezTo>
                  <a:cubicBezTo>
                    <a:pt x="2965" y="12132"/>
                    <a:pt x="2965" y="12132"/>
                    <a:pt x="2965" y="12132"/>
                  </a:cubicBezTo>
                  <a:cubicBezTo>
                    <a:pt x="3176" y="12427"/>
                    <a:pt x="3176" y="12427"/>
                    <a:pt x="3176" y="12427"/>
                  </a:cubicBezTo>
                  <a:cubicBezTo>
                    <a:pt x="3176" y="12427"/>
                    <a:pt x="3176" y="12427"/>
                    <a:pt x="3176" y="12427"/>
                  </a:cubicBezTo>
                  <a:cubicBezTo>
                    <a:pt x="3282" y="12723"/>
                    <a:pt x="3282" y="12723"/>
                    <a:pt x="3282" y="12723"/>
                  </a:cubicBezTo>
                  <a:cubicBezTo>
                    <a:pt x="3282" y="13019"/>
                    <a:pt x="3282" y="13019"/>
                    <a:pt x="3282" y="13019"/>
                  </a:cubicBezTo>
                  <a:cubicBezTo>
                    <a:pt x="3388" y="13315"/>
                    <a:pt x="3388" y="13315"/>
                    <a:pt x="3388" y="13315"/>
                  </a:cubicBezTo>
                  <a:cubicBezTo>
                    <a:pt x="3600" y="13611"/>
                    <a:pt x="3600" y="13611"/>
                    <a:pt x="3600" y="13611"/>
                  </a:cubicBezTo>
                  <a:cubicBezTo>
                    <a:pt x="3706" y="13907"/>
                    <a:pt x="3706" y="13907"/>
                    <a:pt x="3706" y="13907"/>
                  </a:cubicBezTo>
                  <a:cubicBezTo>
                    <a:pt x="3812" y="14203"/>
                    <a:pt x="3812" y="14203"/>
                    <a:pt x="3812" y="14203"/>
                  </a:cubicBezTo>
                  <a:cubicBezTo>
                    <a:pt x="3918" y="14203"/>
                    <a:pt x="3918" y="14203"/>
                    <a:pt x="3918" y="14203"/>
                  </a:cubicBezTo>
                  <a:cubicBezTo>
                    <a:pt x="4235" y="14795"/>
                    <a:pt x="4235" y="14795"/>
                    <a:pt x="4235" y="14795"/>
                  </a:cubicBezTo>
                  <a:cubicBezTo>
                    <a:pt x="4235" y="15090"/>
                    <a:pt x="4235" y="15090"/>
                    <a:pt x="4235" y="15090"/>
                  </a:cubicBezTo>
                  <a:cubicBezTo>
                    <a:pt x="4341" y="15090"/>
                    <a:pt x="4341" y="15090"/>
                    <a:pt x="4341" y="15090"/>
                  </a:cubicBezTo>
                  <a:cubicBezTo>
                    <a:pt x="4341" y="15386"/>
                    <a:pt x="4341" y="15386"/>
                    <a:pt x="4341" y="15386"/>
                  </a:cubicBezTo>
                  <a:cubicBezTo>
                    <a:pt x="4447" y="15386"/>
                    <a:pt x="4447" y="15386"/>
                    <a:pt x="4447" y="15386"/>
                  </a:cubicBezTo>
                  <a:cubicBezTo>
                    <a:pt x="4447" y="15090"/>
                    <a:pt x="4447" y="15090"/>
                    <a:pt x="4447" y="15090"/>
                  </a:cubicBezTo>
                  <a:cubicBezTo>
                    <a:pt x="4341" y="15090"/>
                    <a:pt x="4341" y="15090"/>
                    <a:pt x="4341" y="15090"/>
                  </a:cubicBezTo>
                  <a:cubicBezTo>
                    <a:pt x="4341" y="14795"/>
                    <a:pt x="4341" y="14795"/>
                    <a:pt x="4341" y="14795"/>
                  </a:cubicBezTo>
                  <a:cubicBezTo>
                    <a:pt x="4447" y="14795"/>
                    <a:pt x="4447" y="14795"/>
                    <a:pt x="4447" y="14795"/>
                  </a:cubicBezTo>
                  <a:cubicBezTo>
                    <a:pt x="4659" y="15386"/>
                    <a:pt x="4659" y="15386"/>
                    <a:pt x="4659" y="15386"/>
                  </a:cubicBezTo>
                  <a:cubicBezTo>
                    <a:pt x="4659" y="15090"/>
                    <a:pt x="4659" y="15090"/>
                    <a:pt x="4659" y="15090"/>
                  </a:cubicBezTo>
                  <a:cubicBezTo>
                    <a:pt x="4659" y="14795"/>
                    <a:pt x="4659" y="14795"/>
                    <a:pt x="4659" y="14795"/>
                  </a:cubicBezTo>
                  <a:cubicBezTo>
                    <a:pt x="4765" y="14795"/>
                    <a:pt x="4765" y="14795"/>
                    <a:pt x="4765" y="14795"/>
                  </a:cubicBezTo>
                  <a:cubicBezTo>
                    <a:pt x="4765" y="14795"/>
                    <a:pt x="4765" y="14795"/>
                    <a:pt x="4765" y="14795"/>
                  </a:cubicBezTo>
                  <a:cubicBezTo>
                    <a:pt x="4871" y="15090"/>
                    <a:pt x="4871" y="15090"/>
                    <a:pt x="4871" y="15090"/>
                  </a:cubicBezTo>
                  <a:cubicBezTo>
                    <a:pt x="4976" y="15090"/>
                    <a:pt x="4976" y="15090"/>
                    <a:pt x="4976" y="15090"/>
                  </a:cubicBezTo>
                  <a:cubicBezTo>
                    <a:pt x="4976" y="15090"/>
                    <a:pt x="4976" y="15090"/>
                    <a:pt x="4976" y="15090"/>
                  </a:cubicBezTo>
                  <a:cubicBezTo>
                    <a:pt x="4976" y="14499"/>
                    <a:pt x="4976" y="14499"/>
                    <a:pt x="4976" y="14499"/>
                  </a:cubicBezTo>
                  <a:cubicBezTo>
                    <a:pt x="5082" y="13907"/>
                    <a:pt x="5082" y="13907"/>
                    <a:pt x="5082" y="13907"/>
                  </a:cubicBezTo>
                  <a:cubicBezTo>
                    <a:pt x="4976" y="13315"/>
                    <a:pt x="4976" y="13315"/>
                    <a:pt x="4976" y="13315"/>
                  </a:cubicBezTo>
                  <a:cubicBezTo>
                    <a:pt x="5082" y="13019"/>
                    <a:pt x="5082" y="13019"/>
                    <a:pt x="5082" y="13019"/>
                  </a:cubicBezTo>
                  <a:cubicBezTo>
                    <a:pt x="4976" y="12723"/>
                    <a:pt x="4976" y="12723"/>
                    <a:pt x="4976" y="12723"/>
                  </a:cubicBezTo>
                  <a:cubicBezTo>
                    <a:pt x="5082" y="12427"/>
                    <a:pt x="5082" y="12427"/>
                    <a:pt x="5082" y="12427"/>
                  </a:cubicBezTo>
                  <a:cubicBezTo>
                    <a:pt x="5082" y="12427"/>
                    <a:pt x="5082" y="12427"/>
                    <a:pt x="5082" y="12427"/>
                  </a:cubicBezTo>
                  <a:cubicBezTo>
                    <a:pt x="5188" y="12132"/>
                    <a:pt x="5188" y="12132"/>
                    <a:pt x="5188" y="12132"/>
                  </a:cubicBezTo>
                  <a:cubicBezTo>
                    <a:pt x="5188" y="11836"/>
                    <a:pt x="5188" y="11836"/>
                    <a:pt x="5188" y="11836"/>
                  </a:cubicBezTo>
                  <a:cubicBezTo>
                    <a:pt x="5082" y="11836"/>
                    <a:pt x="5082" y="11836"/>
                    <a:pt x="5082" y="11836"/>
                  </a:cubicBezTo>
                  <a:cubicBezTo>
                    <a:pt x="4976" y="11540"/>
                    <a:pt x="4976" y="11540"/>
                    <a:pt x="4976" y="11540"/>
                  </a:cubicBezTo>
                  <a:cubicBezTo>
                    <a:pt x="4976" y="11244"/>
                    <a:pt x="4976" y="11244"/>
                    <a:pt x="4976" y="11244"/>
                  </a:cubicBezTo>
                  <a:cubicBezTo>
                    <a:pt x="4871" y="11244"/>
                    <a:pt x="4871" y="11244"/>
                    <a:pt x="4871" y="11244"/>
                  </a:cubicBezTo>
                  <a:cubicBezTo>
                    <a:pt x="4871" y="11244"/>
                    <a:pt x="4871" y="11244"/>
                    <a:pt x="4871" y="11244"/>
                  </a:cubicBezTo>
                  <a:cubicBezTo>
                    <a:pt x="4765" y="10948"/>
                    <a:pt x="4765" y="10948"/>
                    <a:pt x="4765" y="10948"/>
                  </a:cubicBezTo>
                  <a:cubicBezTo>
                    <a:pt x="4659" y="10948"/>
                    <a:pt x="4659" y="10948"/>
                    <a:pt x="4659" y="10948"/>
                  </a:cubicBezTo>
                  <a:cubicBezTo>
                    <a:pt x="4553" y="10948"/>
                    <a:pt x="4553" y="10948"/>
                    <a:pt x="4553" y="10948"/>
                  </a:cubicBezTo>
                  <a:cubicBezTo>
                    <a:pt x="4553" y="10652"/>
                    <a:pt x="4553" y="10652"/>
                    <a:pt x="4553" y="10652"/>
                  </a:cubicBezTo>
                  <a:cubicBezTo>
                    <a:pt x="4447" y="10356"/>
                    <a:pt x="4447" y="10356"/>
                    <a:pt x="4447" y="10356"/>
                  </a:cubicBezTo>
                  <a:cubicBezTo>
                    <a:pt x="4447" y="10652"/>
                    <a:pt x="4447" y="10652"/>
                    <a:pt x="4447" y="10652"/>
                  </a:cubicBezTo>
                  <a:cubicBezTo>
                    <a:pt x="4447" y="10356"/>
                    <a:pt x="4447" y="10356"/>
                    <a:pt x="4447" y="10356"/>
                  </a:cubicBezTo>
                  <a:cubicBezTo>
                    <a:pt x="4447" y="10060"/>
                    <a:pt x="4447" y="10060"/>
                    <a:pt x="4447" y="10060"/>
                  </a:cubicBezTo>
                  <a:cubicBezTo>
                    <a:pt x="4341" y="9468"/>
                    <a:pt x="4341" y="9468"/>
                    <a:pt x="4341" y="9468"/>
                  </a:cubicBezTo>
                  <a:cubicBezTo>
                    <a:pt x="4235" y="9468"/>
                    <a:pt x="4235" y="9468"/>
                    <a:pt x="4235" y="9468"/>
                  </a:cubicBezTo>
                  <a:cubicBezTo>
                    <a:pt x="4235" y="9468"/>
                    <a:pt x="4235" y="9468"/>
                    <a:pt x="4235" y="9468"/>
                  </a:cubicBezTo>
                  <a:cubicBezTo>
                    <a:pt x="4024" y="9468"/>
                    <a:pt x="4024" y="9468"/>
                    <a:pt x="4024" y="9468"/>
                  </a:cubicBezTo>
                  <a:cubicBezTo>
                    <a:pt x="3918" y="9173"/>
                    <a:pt x="3918" y="9173"/>
                    <a:pt x="3918" y="9173"/>
                  </a:cubicBezTo>
                  <a:cubicBezTo>
                    <a:pt x="3918" y="8877"/>
                    <a:pt x="3918" y="8877"/>
                    <a:pt x="3918" y="8877"/>
                  </a:cubicBezTo>
                  <a:cubicBezTo>
                    <a:pt x="4024" y="8877"/>
                    <a:pt x="4024" y="8877"/>
                    <a:pt x="4024" y="8877"/>
                  </a:cubicBezTo>
                  <a:cubicBezTo>
                    <a:pt x="4129" y="8581"/>
                    <a:pt x="4129" y="8581"/>
                    <a:pt x="4129" y="8581"/>
                  </a:cubicBezTo>
                  <a:cubicBezTo>
                    <a:pt x="4024" y="8581"/>
                    <a:pt x="4024" y="8581"/>
                    <a:pt x="4024" y="8581"/>
                  </a:cubicBezTo>
                  <a:cubicBezTo>
                    <a:pt x="3918" y="8581"/>
                    <a:pt x="3918" y="8581"/>
                    <a:pt x="3918" y="8581"/>
                  </a:cubicBezTo>
                  <a:cubicBezTo>
                    <a:pt x="3918" y="8581"/>
                    <a:pt x="3918" y="8581"/>
                    <a:pt x="3918" y="8581"/>
                  </a:cubicBezTo>
                  <a:cubicBezTo>
                    <a:pt x="3812" y="8581"/>
                    <a:pt x="3812" y="8581"/>
                    <a:pt x="3812" y="8581"/>
                  </a:cubicBezTo>
                  <a:cubicBezTo>
                    <a:pt x="3812" y="8581"/>
                    <a:pt x="3812" y="8581"/>
                    <a:pt x="3812" y="8581"/>
                  </a:cubicBezTo>
                  <a:cubicBezTo>
                    <a:pt x="3918" y="8285"/>
                    <a:pt x="3918" y="8285"/>
                    <a:pt x="3918" y="8285"/>
                  </a:cubicBezTo>
                  <a:cubicBezTo>
                    <a:pt x="4129" y="8285"/>
                    <a:pt x="4129" y="8285"/>
                    <a:pt x="4129" y="8285"/>
                  </a:cubicBezTo>
                  <a:cubicBezTo>
                    <a:pt x="4024" y="7989"/>
                    <a:pt x="4024" y="7989"/>
                    <a:pt x="4024" y="7989"/>
                  </a:cubicBezTo>
                  <a:cubicBezTo>
                    <a:pt x="3918" y="7693"/>
                    <a:pt x="3918" y="7693"/>
                    <a:pt x="3918" y="7693"/>
                  </a:cubicBezTo>
                  <a:cubicBezTo>
                    <a:pt x="3812" y="7693"/>
                    <a:pt x="3812" y="7693"/>
                    <a:pt x="3812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600" y="7989"/>
                    <a:pt x="3600" y="7989"/>
                    <a:pt x="3600" y="7989"/>
                  </a:cubicBezTo>
                  <a:cubicBezTo>
                    <a:pt x="3494" y="7989"/>
                    <a:pt x="3494" y="7989"/>
                    <a:pt x="3494" y="7989"/>
                  </a:cubicBezTo>
                  <a:cubicBezTo>
                    <a:pt x="3600" y="7989"/>
                    <a:pt x="3600" y="7989"/>
                    <a:pt x="3600" y="7989"/>
                  </a:cubicBezTo>
                  <a:cubicBezTo>
                    <a:pt x="3600" y="7693"/>
                    <a:pt x="3600" y="7693"/>
                    <a:pt x="3600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706" y="7397"/>
                    <a:pt x="3706" y="7397"/>
                    <a:pt x="3706" y="7397"/>
                  </a:cubicBezTo>
                  <a:cubicBezTo>
                    <a:pt x="3600" y="7397"/>
                    <a:pt x="3600" y="7397"/>
                    <a:pt x="3600" y="7397"/>
                  </a:cubicBezTo>
                  <a:cubicBezTo>
                    <a:pt x="3388" y="7397"/>
                    <a:pt x="3388" y="7397"/>
                    <a:pt x="3388" y="7397"/>
                  </a:cubicBezTo>
                  <a:cubicBezTo>
                    <a:pt x="3282" y="7101"/>
                    <a:pt x="3282" y="7101"/>
                    <a:pt x="3282" y="7101"/>
                  </a:cubicBezTo>
                  <a:cubicBezTo>
                    <a:pt x="3282" y="6805"/>
                    <a:pt x="3282" y="6805"/>
                    <a:pt x="3282" y="6805"/>
                  </a:cubicBezTo>
                  <a:cubicBezTo>
                    <a:pt x="3282" y="6510"/>
                    <a:pt x="3282" y="6510"/>
                    <a:pt x="3282" y="6510"/>
                  </a:cubicBezTo>
                  <a:cubicBezTo>
                    <a:pt x="3071" y="6214"/>
                    <a:pt x="3071" y="6214"/>
                    <a:pt x="3071" y="6214"/>
                  </a:cubicBezTo>
                  <a:cubicBezTo>
                    <a:pt x="3071" y="6214"/>
                    <a:pt x="3071" y="6214"/>
                    <a:pt x="3071" y="6214"/>
                  </a:cubicBezTo>
                  <a:cubicBezTo>
                    <a:pt x="2965" y="6214"/>
                    <a:pt x="2965" y="6214"/>
                    <a:pt x="2965" y="6214"/>
                  </a:cubicBezTo>
                  <a:cubicBezTo>
                    <a:pt x="2859" y="5918"/>
                    <a:pt x="2859" y="5918"/>
                    <a:pt x="2859" y="5918"/>
                  </a:cubicBezTo>
                  <a:cubicBezTo>
                    <a:pt x="2859" y="5622"/>
                    <a:pt x="2859" y="5622"/>
                    <a:pt x="2859" y="5622"/>
                  </a:cubicBezTo>
                  <a:cubicBezTo>
                    <a:pt x="2753" y="5326"/>
                    <a:pt x="2753" y="5326"/>
                    <a:pt x="2753" y="5326"/>
                  </a:cubicBezTo>
                  <a:cubicBezTo>
                    <a:pt x="2541" y="5030"/>
                    <a:pt x="2541" y="5030"/>
                    <a:pt x="2541" y="5030"/>
                  </a:cubicBezTo>
                  <a:cubicBezTo>
                    <a:pt x="2435" y="5030"/>
                    <a:pt x="2435" y="5030"/>
                    <a:pt x="2435" y="5030"/>
                  </a:cubicBezTo>
                  <a:cubicBezTo>
                    <a:pt x="2435" y="5030"/>
                    <a:pt x="2435" y="5030"/>
                    <a:pt x="2435" y="5030"/>
                  </a:cubicBezTo>
                  <a:cubicBezTo>
                    <a:pt x="2329" y="5030"/>
                    <a:pt x="2329" y="5030"/>
                    <a:pt x="2329" y="5030"/>
                  </a:cubicBezTo>
                  <a:cubicBezTo>
                    <a:pt x="2329" y="4734"/>
                    <a:pt x="2329" y="4734"/>
                    <a:pt x="2329" y="4734"/>
                  </a:cubicBezTo>
                  <a:cubicBezTo>
                    <a:pt x="2329" y="4734"/>
                    <a:pt x="2329" y="4734"/>
                    <a:pt x="2329" y="4734"/>
                  </a:cubicBezTo>
                  <a:cubicBezTo>
                    <a:pt x="2224" y="4734"/>
                    <a:pt x="2224" y="4734"/>
                    <a:pt x="2224" y="4734"/>
                  </a:cubicBezTo>
                  <a:cubicBezTo>
                    <a:pt x="2224" y="4438"/>
                    <a:pt x="2224" y="4438"/>
                    <a:pt x="2224" y="4438"/>
                  </a:cubicBezTo>
                  <a:cubicBezTo>
                    <a:pt x="2118" y="4142"/>
                    <a:pt x="2118" y="4142"/>
                    <a:pt x="2118" y="4142"/>
                  </a:cubicBezTo>
                  <a:cubicBezTo>
                    <a:pt x="2012" y="3847"/>
                    <a:pt x="2012" y="3847"/>
                    <a:pt x="2012" y="3847"/>
                  </a:cubicBezTo>
                  <a:cubicBezTo>
                    <a:pt x="2012" y="3847"/>
                    <a:pt x="2012" y="3847"/>
                    <a:pt x="2012" y="3847"/>
                  </a:cubicBezTo>
                  <a:cubicBezTo>
                    <a:pt x="1694" y="3255"/>
                    <a:pt x="1694" y="3255"/>
                    <a:pt x="1694" y="3255"/>
                  </a:cubicBezTo>
                  <a:cubicBezTo>
                    <a:pt x="1588" y="3255"/>
                    <a:pt x="1588" y="3255"/>
                    <a:pt x="1588" y="3255"/>
                  </a:cubicBezTo>
                  <a:cubicBezTo>
                    <a:pt x="1482" y="2959"/>
                    <a:pt x="1482" y="2959"/>
                    <a:pt x="1482" y="2959"/>
                  </a:cubicBezTo>
                  <a:cubicBezTo>
                    <a:pt x="1376" y="2959"/>
                    <a:pt x="1376" y="2959"/>
                    <a:pt x="1376" y="2959"/>
                  </a:cubicBezTo>
                  <a:cubicBezTo>
                    <a:pt x="1376" y="2663"/>
                    <a:pt x="1376" y="2663"/>
                    <a:pt x="1376" y="2663"/>
                  </a:cubicBezTo>
                  <a:cubicBezTo>
                    <a:pt x="1376" y="2367"/>
                    <a:pt x="1376" y="2367"/>
                    <a:pt x="1376" y="2367"/>
                  </a:cubicBezTo>
                  <a:cubicBezTo>
                    <a:pt x="1271" y="2367"/>
                    <a:pt x="1271" y="2367"/>
                    <a:pt x="1271" y="2367"/>
                  </a:cubicBezTo>
                  <a:cubicBezTo>
                    <a:pt x="1165" y="2071"/>
                    <a:pt x="1165" y="2071"/>
                    <a:pt x="1165" y="2071"/>
                  </a:cubicBezTo>
                  <a:cubicBezTo>
                    <a:pt x="1165" y="2071"/>
                    <a:pt x="1165" y="2071"/>
                    <a:pt x="1165" y="2071"/>
                  </a:cubicBezTo>
                  <a:cubicBezTo>
                    <a:pt x="1059" y="1775"/>
                    <a:pt x="1059" y="1775"/>
                    <a:pt x="1059" y="1775"/>
                  </a:cubicBezTo>
                  <a:cubicBezTo>
                    <a:pt x="953" y="1479"/>
                    <a:pt x="953" y="1479"/>
                    <a:pt x="953" y="1479"/>
                  </a:cubicBezTo>
                  <a:cubicBezTo>
                    <a:pt x="847" y="1479"/>
                    <a:pt x="847" y="1479"/>
                    <a:pt x="847" y="1479"/>
                  </a:cubicBezTo>
                  <a:cubicBezTo>
                    <a:pt x="847" y="1479"/>
                    <a:pt x="847" y="1479"/>
                    <a:pt x="847" y="1479"/>
                  </a:cubicBezTo>
                  <a:cubicBezTo>
                    <a:pt x="741" y="1479"/>
                    <a:pt x="741" y="1479"/>
                    <a:pt x="741" y="1479"/>
                  </a:cubicBezTo>
                  <a:cubicBezTo>
                    <a:pt x="635" y="1479"/>
                    <a:pt x="635" y="1479"/>
                    <a:pt x="635" y="1479"/>
                  </a:cubicBezTo>
                  <a:cubicBezTo>
                    <a:pt x="529" y="1479"/>
                    <a:pt x="529" y="1479"/>
                    <a:pt x="529" y="1479"/>
                  </a:cubicBezTo>
                  <a:cubicBezTo>
                    <a:pt x="424" y="1479"/>
                    <a:pt x="424" y="1479"/>
                    <a:pt x="424" y="1479"/>
                  </a:cubicBezTo>
                  <a:cubicBezTo>
                    <a:pt x="212" y="1184"/>
                    <a:pt x="212" y="1184"/>
                    <a:pt x="212" y="1184"/>
                  </a:cubicBezTo>
                  <a:cubicBezTo>
                    <a:pt x="0" y="1184"/>
                    <a:pt x="0" y="1184"/>
                    <a:pt x="0" y="1184"/>
                  </a:cubicBezTo>
                  <a:close/>
                  <a:moveTo>
                    <a:pt x="0" y="118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4" name="AutoShape 18"/>
            <p:cNvSpPr>
              <a:spLocks/>
            </p:cNvSpPr>
            <p:nvPr/>
          </p:nvSpPr>
          <p:spPr bwMode="auto">
            <a:xfrm>
              <a:off x="12043" y="5016"/>
              <a:ext cx="132" cy="3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971"/>
                  </a:moveTo>
                  <a:lnTo>
                    <a:pt x="1662" y="21600"/>
                  </a:lnTo>
                  <a:lnTo>
                    <a:pt x="1662" y="16971"/>
                  </a:lnTo>
                  <a:lnTo>
                    <a:pt x="2908" y="16971"/>
                  </a:lnTo>
                  <a:lnTo>
                    <a:pt x="2908" y="10800"/>
                  </a:lnTo>
                  <a:lnTo>
                    <a:pt x="1662" y="16971"/>
                  </a:lnTo>
                  <a:lnTo>
                    <a:pt x="0" y="16971"/>
                  </a:lnTo>
                  <a:close/>
                  <a:moveTo>
                    <a:pt x="4569" y="10800"/>
                  </a:moveTo>
                  <a:lnTo>
                    <a:pt x="7477" y="21600"/>
                  </a:lnTo>
                  <a:lnTo>
                    <a:pt x="9138" y="21600"/>
                  </a:lnTo>
                  <a:lnTo>
                    <a:pt x="9138" y="16971"/>
                  </a:lnTo>
                  <a:lnTo>
                    <a:pt x="15369" y="16971"/>
                  </a:lnTo>
                  <a:lnTo>
                    <a:pt x="17031" y="10800"/>
                  </a:lnTo>
                  <a:lnTo>
                    <a:pt x="18277" y="10800"/>
                  </a:lnTo>
                  <a:lnTo>
                    <a:pt x="19938" y="4629"/>
                  </a:lnTo>
                  <a:lnTo>
                    <a:pt x="21600" y="0"/>
                  </a:lnTo>
                  <a:lnTo>
                    <a:pt x="9138" y="0"/>
                  </a:lnTo>
                  <a:lnTo>
                    <a:pt x="7477" y="4629"/>
                  </a:lnTo>
                  <a:lnTo>
                    <a:pt x="4569" y="10800"/>
                  </a:lnTo>
                  <a:close/>
                  <a:moveTo>
                    <a:pt x="4569" y="10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5" name="AutoShape 19"/>
            <p:cNvSpPr>
              <a:spLocks/>
            </p:cNvSpPr>
            <p:nvPr/>
          </p:nvSpPr>
          <p:spPr bwMode="auto">
            <a:xfrm>
              <a:off x="11046" y="4400"/>
              <a:ext cx="799" cy="2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234" y="15369"/>
                  </a:moveTo>
                  <a:lnTo>
                    <a:pt x="13234" y="16200"/>
                  </a:lnTo>
                  <a:lnTo>
                    <a:pt x="12960" y="16200"/>
                  </a:lnTo>
                  <a:lnTo>
                    <a:pt x="13234" y="15369"/>
                  </a:lnTo>
                  <a:close/>
                  <a:moveTo>
                    <a:pt x="0" y="6231"/>
                  </a:moveTo>
                  <a:lnTo>
                    <a:pt x="0" y="6854"/>
                  </a:lnTo>
                  <a:lnTo>
                    <a:pt x="274" y="6854"/>
                  </a:lnTo>
                  <a:lnTo>
                    <a:pt x="274" y="6231"/>
                  </a:lnTo>
                  <a:lnTo>
                    <a:pt x="0" y="6231"/>
                  </a:lnTo>
                  <a:close/>
                  <a:moveTo>
                    <a:pt x="10971" y="17654"/>
                  </a:moveTo>
                  <a:lnTo>
                    <a:pt x="11177" y="19315"/>
                  </a:lnTo>
                  <a:lnTo>
                    <a:pt x="11726" y="20146"/>
                  </a:lnTo>
                  <a:lnTo>
                    <a:pt x="11931" y="20769"/>
                  </a:lnTo>
                  <a:lnTo>
                    <a:pt x="11931" y="21600"/>
                  </a:lnTo>
                  <a:lnTo>
                    <a:pt x="12206" y="21600"/>
                  </a:lnTo>
                  <a:lnTo>
                    <a:pt x="12480" y="20769"/>
                  </a:lnTo>
                  <a:lnTo>
                    <a:pt x="13714" y="20769"/>
                  </a:lnTo>
                  <a:lnTo>
                    <a:pt x="14263" y="20146"/>
                  </a:lnTo>
                  <a:lnTo>
                    <a:pt x="14469" y="19315"/>
                  </a:lnTo>
                  <a:lnTo>
                    <a:pt x="15017" y="19315"/>
                  </a:lnTo>
                  <a:lnTo>
                    <a:pt x="15291" y="20146"/>
                  </a:lnTo>
                  <a:lnTo>
                    <a:pt x="15497" y="20146"/>
                  </a:lnTo>
                  <a:lnTo>
                    <a:pt x="16046" y="19315"/>
                  </a:lnTo>
                  <a:lnTo>
                    <a:pt x="16526" y="19315"/>
                  </a:lnTo>
                  <a:lnTo>
                    <a:pt x="16526" y="18485"/>
                  </a:lnTo>
                  <a:lnTo>
                    <a:pt x="17006" y="17031"/>
                  </a:lnTo>
                  <a:lnTo>
                    <a:pt x="17280" y="15369"/>
                  </a:lnTo>
                  <a:lnTo>
                    <a:pt x="17554" y="14746"/>
                  </a:lnTo>
                  <a:lnTo>
                    <a:pt x="17829" y="11631"/>
                  </a:lnTo>
                  <a:lnTo>
                    <a:pt x="17829" y="10800"/>
                  </a:lnTo>
                  <a:lnTo>
                    <a:pt x="18034" y="9969"/>
                  </a:lnTo>
                  <a:lnTo>
                    <a:pt x="19817" y="9969"/>
                  </a:lnTo>
                  <a:lnTo>
                    <a:pt x="20091" y="10800"/>
                  </a:lnTo>
                  <a:lnTo>
                    <a:pt x="20366" y="10800"/>
                  </a:lnTo>
                  <a:lnTo>
                    <a:pt x="20571" y="9969"/>
                  </a:lnTo>
                  <a:lnTo>
                    <a:pt x="20846" y="9969"/>
                  </a:lnTo>
                  <a:lnTo>
                    <a:pt x="20571" y="9346"/>
                  </a:lnTo>
                  <a:lnTo>
                    <a:pt x="20571" y="7685"/>
                  </a:lnTo>
                  <a:lnTo>
                    <a:pt x="21120" y="8515"/>
                  </a:lnTo>
                  <a:lnTo>
                    <a:pt x="21600" y="7685"/>
                  </a:lnTo>
                  <a:lnTo>
                    <a:pt x="21600" y="6854"/>
                  </a:lnTo>
                  <a:lnTo>
                    <a:pt x="21326" y="6854"/>
                  </a:lnTo>
                  <a:lnTo>
                    <a:pt x="21120" y="6231"/>
                  </a:lnTo>
                  <a:lnTo>
                    <a:pt x="20846" y="6231"/>
                  </a:lnTo>
                  <a:lnTo>
                    <a:pt x="20571" y="5400"/>
                  </a:lnTo>
                  <a:lnTo>
                    <a:pt x="20366" y="5400"/>
                  </a:lnTo>
                  <a:lnTo>
                    <a:pt x="20366" y="6231"/>
                  </a:lnTo>
                  <a:lnTo>
                    <a:pt x="20091" y="6231"/>
                  </a:lnTo>
                  <a:lnTo>
                    <a:pt x="20366" y="5400"/>
                  </a:lnTo>
                  <a:lnTo>
                    <a:pt x="20366" y="4569"/>
                  </a:lnTo>
                  <a:lnTo>
                    <a:pt x="20091" y="4569"/>
                  </a:lnTo>
                  <a:lnTo>
                    <a:pt x="20091" y="5400"/>
                  </a:lnTo>
                  <a:lnTo>
                    <a:pt x="19817" y="5400"/>
                  </a:lnTo>
                  <a:lnTo>
                    <a:pt x="19817" y="3946"/>
                  </a:lnTo>
                  <a:lnTo>
                    <a:pt x="20091" y="3946"/>
                  </a:lnTo>
                  <a:lnTo>
                    <a:pt x="19817" y="3115"/>
                  </a:lnTo>
                  <a:lnTo>
                    <a:pt x="19337" y="3115"/>
                  </a:lnTo>
                  <a:lnTo>
                    <a:pt x="19337" y="1662"/>
                  </a:lnTo>
                  <a:lnTo>
                    <a:pt x="19063" y="1662"/>
                  </a:lnTo>
                  <a:lnTo>
                    <a:pt x="19063" y="2285"/>
                  </a:lnTo>
                  <a:lnTo>
                    <a:pt x="18789" y="3115"/>
                  </a:lnTo>
                  <a:lnTo>
                    <a:pt x="18789" y="1662"/>
                  </a:lnTo>
                  <a:lnTo>
                    <a:pt x="18583" y="3115"/>
                  </a:lnTo>
                  <a:lnTo>
                    <a:pt x="18309" y="3115"/>
                  </a:lnTo>
                  <a:lnTo>
                    <a:pt x="18034" y="4569"/>
                  </a:lnTo>
                  <a:lnTo>
                    <a:pt x="18034" y="5400"/>
                  </a:lnTo>
                  <a:lnTo>
                    <a:pt x="17829" y="6854"/>
                  </a:lnTo>
                  <a:lnTo>
                    <a:pt x="17280" y="6854"/>
                  </a:lnTo>
                  <a:lnTo>
                    <a:pt x="17006" y="7685"/>
                  </a:lnTo>
                  <a:lnTo>
                    <a:pt x="17280" y="7685"/>
                  </a:lnTo>
                  <a:lnTo>
                    <a:pt x="17006" y="7685"/>
                  </a:lnTo>
                  <a:lnTo>
                    <a:pt x="17280" y="7685"/>
                  </a:lnTo>
                  <a:lnTo>
                    <a:pt x="17280" y="8515"/>
                  </a:lnTo>
                  <a:lnTo>
                    <a:pt x="17006" y="8515"/>
                  </a:lnTo>
                  <a:lnTo>
                    <a:pt x="17280" y="8515"/>
                  </a:lnTo>
                  <a:lnTo>
                    <a:pt x="17280" y="9969"/>
                  </a:lnTo>
                  <a:lnTo>
                    <a:pt x="17006" y="9969"/>
                  </a:lnTo>
                  <a:lnTo>
                    <a:pt x="17006" y="8515"/>
                  </a:lnTo>
                  <a:lnTo>
                    <a:pt x="16800" y="8515"/>
                  </a:lnTo>
                  <a:lnTo>
                    <a:pt x="16800" y="10800"/>
                  </a:lnTo>
                  <a:lnTo>
                    <a:pt x="16526" y="9969"/>
                  </a:lnTo>
                  <a:lnTo>
                    <a:pt x="16251" y="9346"/>
                  </a:lnTo>
                  <a:lnTo>
                    <a:pt x="15771" y="9346"/>
                  </a:lnTo>
                  <a:lnTo>
                    <a:pt x="15771" y="9969"/>
                  </a:lnTo>
                  <a:lnTo>
                    <a:pt x="15497" y="10800"/>
                  </a:lnTo>
                  <a:lnTo>
                    <a:pt x="15497" y="11631"/>
                  </a:lnTo>
                  <a:lnTo>
                    <a:pt x="15017" y="12254"/>
                  </a:lnTo>
                  <a:lnTo>
                    <a:pt x="15017" y="13085"/>
                  </a:lnTo>
                  <a:lnTo>
                    <a:pt x="14469" y="14746"/>
                  </a:lnTo>
                  <a:lnTo>
                    <a:pt x="13509" y="15369"/>
                  </a:lnTo>
                  <a:lnTo>
                    <a:pt x="13509" y="16200"/>
                  </a:lnTo>
                  <a:lnTo>
                    <a:pt x="13714" y="16200"/>
                  </a:lnTo>
                  <a:lnTo>
                    <a:pt x="13509" y="16200"/>
                  </a:lnTo>
                  <a:lnTo>
                    <a:pt x="13234" y="17031"/>
                  </a:lnTo>
                  <a:lnTo>
                    <a:pt x="12960" y="17031"/>
                  </a:lnTo>
                  <a:lnTo>
                    <a:pt x="12960" y="18485"/>
                  </a:lnTo>
                  <a:lnTo>
                    <a:pt x="12754" y="19315"/>
                  </a:lnTo>
                  <a:lnTo>
                    <a:pt x="11451" y="19315"/>
                  </a:lnTo>
                  <a:lnTo>
                    <a:pt x="11451" y="18485"/>
                  </a:lnTo>
                  <a:lnTo>
                    <a:pt x="11177" y="17654"/>
                  </a:lnTo>
                  <a:lnTo>
                    <a:pt x="10971" y="17654"/>
                  </a:lnTo>
                  <a:close/>
                  <a:moveTo>
                    <a:pt x="19063" y="0"/>
                  </a:moveTo>
                  <a:lnTo>
                    <a:pt x="18789" y="831"/>
                  </a:lnTo>
                  <a:lnTo>
                    <a:pt x="19063" y="831"/>
                  </a:lnTo>
                  <a:lnTo>
                    <a:pt x="19063" y="0"/>
                  </a:lnTo>
                  <a:close/>
                  <a:moveTo>
                    <a:pt x="19337" y="0"/>
                  </a:moveTo>
                  <a:lnTo>
                    <a:pt x="19063" y="831"/>
                  </a:lnTo>
                  <a:lnTo>
                    <a:pt x="19611" y="831"/>
                  </a:lnTo>
                  <a:lnTo>
                    <a:pt x="19337" y="0"/>
                  </a:lnTo>
                  <a:close/>
                  <a:moveTo>
                    <a:pt x="13234" y="17031"/>
                  </a:moveTo>
                  <a:lnTo>
                    <a:pt x="12960" y="17031"/>
                  </a:lnTo>
                  <a:lnTo>
                    <a:pt x="12960" y="16200"/>
                  </a:lnTo>
                  <a:lnTo>
                    <a:pt x="13234" y="17031"/>
                  </a:lnTo>
                  <a:close/>
                  <a:moveTo>
                    <a:pt x="13234" y="16200"/>
                  </a:moveTo>
                  <a:close/>
                  <a:moveTo>
                    <a:pt x="13509" y="15369"/>
                  </a:moveTo>
                  <a:lnTo>
                    <a:pt x="13509" y="16200"/>
                  </a:lnTo>
                  <a:lnTo>
                    <a:pt x="13234" y="16200"/>
                  </a:lnTo>
                  <a:lnTo>
                    <a:pt x="13234" y="15369"/>
                  </a:lnTo>
                  <a:lnTo>
                    <a:pt x="13509" y="15369"/>
                  </a:lnTo>
                  <a:close/>
                  <a:moveTo>
                    <a:pt x="0" y="3115"/>
                  </a:moveTo>
                  <a:lnTo>
                    <a:pt x="274" y="2285"/>
                  </a:lnTo>
                  <a:lnTo>
                    <a:pt x="549" y="2285"/>
                  </a:lnTo>
                  <a:lnTo>
                    <a:pt x="823" y="3115"/>
                  </a:lnTo>
                  <a:lnTo>
                    <a:pt x="1029" y="3115"/>
                  </a:lnTo>
                  <a:lnTo>
                    <a:pt x="1303" y="3946"/>
                  </a:lnTo>
                  <a:lnTo>
                    <a:pt x="1303" y="4569"/>
                  </a:lnTo>
                  <a:lnTo>
                    <a:pt x="1029" y="4569"/>
                  </a:lnTo>
                  <a:lnTo>
                    <a:pt x="1029" y="5400"/>
                  </a:lnTo>
                  <a:lnTo>
                    <a:pt x="1783" y="5400"/>
                  </a:lnTo>
                  <a:lnTo>
                    <a:pt x="1783" y="4569"/>
                  </a:lnTo>
                  <a:lnTo>
                    <a:pt x="2057" y="5400"/>
                  </a:lnTo>
                  <a:lnTo>
                    <a:pt x="2537" y="3946"/>
                  </a:lnTo>
                  <a:lnTo>
                    <a:pt x="2811" y="4569"/>
                  </a:lnTo>
                  <a:lnTo>
                    <a:pt x="3566" y="6854"/>
                  </a:lnTo>
                  <a:lnTo>
                    <a:pt x="3840" y="8515"/>
                  </a:lnTo>
                  <a:lnTo>
                    <a:pt x="3840" y="13915"/>
                  </a:lnTo>
                  <a:lnTo>
                    <a:pt x="4320" y="15369"/>
                  </a:lnTo>
                  <a:lnTo>
                    <a:pt x="4594" y="15369"/>
                  </a:lnTo>
                  <a:lnTo>
                    <a:pt x="4594" y="17654"/>
                  </a:lnTo>
                  <a:lnTo>
                    <a:pt x="4869" y="17654"/>
                  </a:lnTo>
                  <a:lnTo>
                    <a:pt x="5074" y="18485"/>
                  </a:lnTo>
                  <a:lnTo>
                    <a:pt x="5074" y="19315"/>
                  </a:lnTo>
                  <a:lnTo>
                    <a:pt x="4869" y="19315"/>
                  </a:lnTo>
                  <a:lnTo>
                    <a:pt x="4594" y="18485"/>
                  </a:lnTo>
                  <a:lnTo>
                    <a:pt x="4869" y="19315"/>
                  </a:lnTo>
                  <a:lnTo>
                    <a:pt x="4594" y="19315"/>
                  </a:lnTo>
                  <a:lnTo>
                    <a:pt x="4869" y="19315"/>
                  </a:lnTo>
                  <a:lnTo>
                    <a:pt x="4594" y="20146"/>
                  </a:lnTo>
                  <a:lnTo>
                    <a:pt x="4320" y="19315"/>
                  </a:lnTo>
                  <a:lnTo>
                    <a:pt x="4320" y="20146"/>
                  </a:lnTo>
                  <a:lnTo>
                    <a:pt x="4114" y="19315"/>
                  </a:lnTo>
                  <a:lnTo>
                    <a:pt x="3566" y="18485"/>
                  </a:lnTo>
                  <a:lnTo>
                    <a:pt x="3360" y="18485"/>
                  </a:lnTo>
                  <a:lnTo>
                    <a:pt x="3086" y="17654"/>
                  </a:lnTo>
                  <a:lnTo>
                    <a:pt x="2537" y="17654"/>
                  </a:lnTo>
                  <a:lnTo>
                    <a:pt x="2331" y="17031"/>
                  </a:lnTo>
                  <a:lnTo>
                    <a:pt x="2331" y="16200"/>
                  </a:lnTo>
                  <a:lnTo>
                    <a:pt x="2057" y="15369"/>
                  </a:lnTo>
                  <a:lnTo>
                    <a:pt x="1783" y="15369"/>
                  </a:lnTo>
                  <a:lnTo>
                    <a:pt x="1577" y="14746"/>
                  </a:lnTo>
                  <a:lnTo>
                    <a:pt x="1783" y="13915"/>
                  </a:lnTo>
                  <a:lnTo>
                    <a:pt x="1577" y="13085"/>
                  </a:lnTo>
                  <a:lnTo>
                    <a:pt x="1303" y="13085"/>
                  </a:lnTo>
                  <a:lnTo>
                    <a:pt x="1303" y="12254"/>
                  </a:lnTo>
                  <a:lnTo>
                    <a:pt x="823" y="11631"/>
                  </a:lnTo>
                  <a:lnTo>
                    <a:pt x="823" y="10800"/>
                  </a:lnTo>
                  <a:lnTo>
                    <a:pt x="549" y="9969"/>
                  </a:lnTo>
                  <a:lnTo>
                    <a:pt x="823" y="9346"/>
                  </a:lnTo>
                  <a:lnTo>
                    <a:pt x="823" y="8515"/>
                  </a:lnTo>
                  <a:lnTo>
                    <a:pt x="549" y="7685"/>
                  </a:lnTo>
                  <a:lnTo>
                    <a:pt x="549" y="6854"/>
                  </a:lnTo>
                  <a:lnTo>
                    <a:pt x="274" y="4569"/>
                  </a:lnTo>
                  <a:lnTo>
                    <a:pt x="0" y="3115"/>
                  </a:lnTo>
                  <a:close/>
                  <a:moveTo>
                    <a:pt x="0" y="31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6" name="AutoShape 20"/>
            <p:cNvSpPr>
              <a:spLocks/>
            </p:cNvSpPr>
            <p:nvPr/>
          </p:nvSpPr>
          <p:spPr bwMode="auto">
            <a:xfrm>
              <a:off x="11640" y="4492"/>
              <a:ext cx="45" cy="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1520"/>
                  </a:moveTo>
                  <a:lnTo>
                    <a:pt x="3600" y="11520"/>
                  </a:lnTo>
                  <a:lnTo>
                    <a:pt x="8400" y="15840"/>
                  </a:lnTo>
                  <a:lnTo>
                    <a:pt x="13200" y="21600"/>
                  </a:lnTo>
                  <a:lnTo>
                    <a:pt x="13200" y="5760"/>
                  </a:lnTo>
                  <a:lnTo>
                    <a:pt x="16800" y="5760"/>
                  </a:lnTo>
                  <a:lnTo>
                    <a:pt x="16800" y="0"/>
                  </a:lnTo>
                  <a:lnTo>
                    <a:pt x="13200" y="0"/>
                  </a:lnTo>
                  <a:lnTo>
                    <a:pt x="8400" y="5760"/>
                  </a:lnTo>
                  <a:lnTo>
                    <a:pt x="0" y="11520"/>
                  </a:lnTo>
                  <a:close/>
                  <a:moveTo>
                    <a:pt x="16800" y="5760"/>
                  </a:moveTo>
                  <a:lnTo>
                    <a:pt x="16800" y="15840"/>
                  </a:lnTo>
                  <a:lnTo>
                    <a:pt x="21600" y="15840"/>
                  </a:lnTo>
                  <a:lnTo>
                    <a:pt x="21600" y="5760"/>
                  </a:lnTo>
                  <a:lnTo>
                    <a:pt x="16800" y="5760"/>
                  </a:lnTo>
                  <a:close/>
                  <a:moveTo>
                    <a:pt x="16800" y="57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7" name="AutoShape 21"/>
            <p:cNvSpPr>
              <a:spLocks/>
            </p:cNvSpPr>
            <p:nvPr/>
          </p:nvSpPr>
          <p:spPr bwMode="auto">
            <a:xfrm>
              <a:off x="11084" y="3767"/>
              <a:ext cx="348" cy="58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61"/>
                  </a:moveTo>
                  <a:lnTo>
                    <a:pt x="631" y="1361"/>
                  </a:lnTo>
                  <a:lnTo>
                    <a:pt x="631" y="998"/>
                  </a:lnTo>
                  <a:lnTo>
                    <a:pt x="1734" y="998"/>
                  </a:lnTo>
                  <a:lnTo>
                    <a:pt x="1734" y="1361"/>
                  </a:lnTo>
                  <a:lnTo>
                    <a:pt x="2365" y="1361"/>
                  </a:lnTo>
                  <a:lnTo>
                    <a:pt x="2365" y="998"/>
                  </a:lnTo>
                  <a:lnTo>
                    <a:pt x="3469" y="998"/>
                  </a:lnTo>
                  <a:lnTo>
                    <a:pt x="4099" y="1361"/>
                  </a:lnTo>
                  <a:lnTo>
                    <a:pt x="4730" y="998"/>
                  </a:lnTo>
                  <a:lnTo>
                    <a:pt x="4730" y="726"/>
                  </a:lnTo>
                  <a:lnTo>
                    <a:pt x="5361" y="726"/>
                  </a:lnTo>
                  <a:lnTo>
                    <a:pt x="5834" y="998"/>
                  </a:lnTo>
                  <a:lnTo>
                    <a:pt x="6464" y="726"/>
                  </a:lnTo>
                  <a:lnTo>
                    <a:pt x="6464" y="363"/>
                  </a:lnTo>
                  <a:lnTo>
                    <a:pt x="7095" y="0"/>
                  </a:lnTo>
                  <a:lnTo>
                    <a:pt x="8199" y="0"/>
                  </a:lnTo>
                  <a:lnTo>
                    <a:pt x="8829" y="363"/>
                  </a:lnTo>
                  <a:lnTo>
                    <a:pt x="9302" y="363"/>
                  </a:lnTo>
                  <a:lnTo>
                    <a:pt x="9302" y="726"/>
                  </a:lnTo>
                  <a:lnTo>
                    <a:pt x="12298" y="726"/>
                  </a:lnTo>
                  <a:lnTo>
                    <a:pt x="11667" y="998"/>
                  </a:lnTo>
                  <a:lnTo>
                    <a:pt x="11194" y="1724"/>
                  </a:lnTo>
                  <a:lnTo>
                    <a:pt x="11667" y="1724"/>
                  </a:lnTo>
                  <a:lnTo>
                    <a:pt x="11667" y="1997"/>
                  </a:lnTo>
                  <a:lnTo>
                    <a:pt x="12928" y="1997"/>
                  </a:lnTo>
                  <a:lnTo>
                    <a:pt x="12928" y="2360"/>
                  </a:lnTo>
                  <a:lnTo>
                    <a:pt x="13401" y="2360"/>
                  </a:lnTo>
                  <a:lnTo>
                    <a:pt x="14032" y="2723"/>
                  </a:lnTo>
                  <a:lnTo>
                    <a:pt x="14663" y="2360"/>
                  </a:lnTo>
                  <a:lnTo>
                    <a:pt x="14663" y="2723"/>
                  </a:lnTo>
                  <a:lnTo>
                    <a:pt x="15136" y="2360"/>
                  </a:lnTo>
                  <a:lnTo>
                    <a:pt x="15136" y="2723"/>
                  </a:lnTo>
                  <a:lnTo>
                    <a:pt x="15766" y="2723"/>
                  </a:lnTo>
                  <a:lnTo>
                    <a:pt x="15136" y="3086"/>
                  </a:lnTo>
                  <a:lnTo>
                    <a:pt x="13401" y="3086"/>
                  </a:lnTo>
                  <a:lnTo>
                    <a:pt x="13401" y="3721"/>
                  </a:lnTo>
                  <a:lnTo>
                    <a:pt x="11667" y="3721"/>
                  </a:lnTo>
                  <a:lnTo>
                    <a:pt x="11667" y="4719"/>
                  </a:lnTo>
                  <a:lnTo>
                    <a:pt x="11194" y="4719"/>
                  </a:lnTo>
                  <a:lnTo>
                    <a:pt x="11194" y="5082"/>
                  </a:lnTo>
                  <a:lnTo>
                    <a:pt x="10564" y="5082"/>
                  </a:lnTo>
                  <a:lnTo>
                    <a:pt x="10564" y="5355"/>
                  </a:lnTo>
                  <a:lnTo>
                    <a:pt x="9933" y="5355"/>
                  </a:lnTo>
                  <a:lnTo>
                    <a:pt x="9933" y="5718"/>
                  </a:lnTo>
                  <a:lnTo>
                    <a:pt x="10564" y="6081"/>
                  </a:lnTo>
                  <a:lnTo>
                    <a:pt x="9933" y="6444"/>
                  </a:lnTo>
                  <a:lnTo>
                    <a:pt x="9933" y="6716"/>
                  </a:lnTo>
                  <a:lnTo>
                    <a:pt x="10564" y="6716"/>
                  </a:lnTo>
                  <a:lnTo>
                    <a:pt x="9933" y="7079"/>
                  </a:lnTo>
                  <a:lnTo>
                    <a:pt x="11194" y="7442"/>
                  </a:lnTo>
                  <a:lnTo>
                    <a:pt x="12298" y="8077"/>
                  </a:lnTo>
                  <a:lnTo>
                    <a:pt x="12298" y="8803"/>
                  </a:lnTo>
                  <a:lnTo>
                    <a:pt x="13401" y="9076"/>
                  </a:lnTo>
                  <a:lnTo>
                    <a:pt x="14032" y="9439"/>
                  </a:lnTo>
                  <a:lnTo>
                    <a:pt x="15136" y="9802"/>
                  </a:lnTo>
                  <a:lnTo>
                    <a:pt x="17028" y="10437"/>
                  </a:lnTo>
                  <a:lnTo>
                    <a:pt x="18131" y="11163"/>
                  </a:lnTo>
                  <a:lnTo>
                    <a:pt x="18762" y="11435"/>
                  </a:lnTo>
                  <a:lnTo>
                    <a:pt x="18762" y="11798"/>
                  </a:lnTo>
                  <a:lnTo>
                    <a:pt x="19235" y="12161"/>
                  </a:lnTo>
                  <a:lnTo>
                    <a:pt x="19235" y="12434"/>
                  </a:lnTo>
                  <a:lnTo>
                    <a:pt x="19866" y="12797"/>
                  </a:lnTo>
                  <a:lnTo>
                    <a:pt x="19866" y="13523"/>
                  </a:lnTo>
                  <a:lnTo>
                    <a:pt x="20496" y="13795"/>
                  </a:lnTo>
                  <a:lnTo>
                    <a:pt x="20496" y="15156"/>
                  </a:lnTo>
                  <a:lnTo>
                    <a:pt x="21127" y="15156"/>
                  </a:lnTo>
                  <a:lnTo>
                    <a:pt x="21600" y="15519"/>
                  </a:lnTo>
                  <a:lnTo>
                    <a:pt x="21127" y="15792"/>
                  </a:lnTo>
                  <a:lnTo>
                    <a:pt x="21127" y="15519"/>
                  </a:lnTo>
                  <a:lnTo>
                    <a:pt x="21127" y="16155"/>
                  </a:lnTo>
                  <a:lnTo>
                    <a:pt x="20496" y="16155"/>
                  </a:lnTo>
                  <a:lnTo>
                    <a:pt x="20496" y="17153"/>
                  </a:lnTo>
                  <a:lnTo>
                    <a:pt x="19866" y="17516"/>
                  </a:lnTo>
                  <a:lnTo>
                    <a:pt x="19866" y="17879"/>
                  </a:lnTo>
                  <a:lnTo>
                    <a:pt x="19235" y="18151"/>
                  </a:lnTo>
                  <a:lnTo>
                    <a:pt x="18762" y="18151"/>
                  </a:lnTo>
                  <a:lnTo>
                    <a:pt x="18131" y="18514"/>
                  </a:lnTo>
                  <a:lnTo>
                    <a:pt x="17501" y="18514"/>
                  </a:lnTo>
                  <a:lnTo>
                    <a:pt x="17501" y="18877"/>
                  </a:lnTo>
                  <a:lnTo>
                    <a:pt x="16397" y="19240"/>
                  </a:lnTo>
                  <a:lnTo>
                    <a:pt x="14663" y="19240"/>
                  </a:lnTo>
                  <a:lnTo>
                    <a:pt x="14663" y="18877"/>
                  </a:lnTo>
                  <a:lnTo>
                    <a:pt x="14032" y="18877"/>
                  </a:lnTo>
                  <a:lnTo>
                    <a:pt x="14663" y="19240"/>
                  </a:lnTo>
                  <a:lnTo>
                    <a:pt x="14032" y="19240"/>
                  </a:lnTo>
                  <a:lnTo>
                    <a:pt x="14663" y="19240"/>
                  </a:lnTo>
                  <a:lnTo>
                    <a:pt x="14663" y="19513"/>
                  </a:lnTo>
                  <a:lnTo>
                    <a:pt x="14032" y="19876"/>
                  </a:lnTo>
                  <a:lnTo>
                    <a:pt x="13401" y="19513"/>
                  </a:lnTo>
                  <a:lnTo>
                    <a:pt x="14032" y="19876"/>
                  </a:lnTo>
                  <a:lnTo>
                    <a:pt x="14032" y="20239"/>
                  </a:lnTo>
                  <a:lnTo>
                    <a:pt x="13401" y="20239"/>
                  </a:lnTo>
                  <a:lnTo>
                    <a:pt x="13401" y="19876"/>
                  </a:lnTo>
                  <a:lnTo>
                    <a:pt x="12928" y="19876"/>
                  </a:lnTo>
                  <a:lnTo>
                    <a:pt x="13401" y="20239"/>
                  </a:lnTo>
                  <a:lnTo>
                    <a:pt x="12928" y="20239"/>
                  </a:lnTo>
                  <a:lnTo>
                    <a:pt x="12928" y="20511"/>
                  </a:lnTo>
                  <a:lnTo>
                    <a:pt x="12298" y="20511"/>
                  </a:lnTo>
                  <a:lnTo>
                    <a:pt x="12298" y="20874"/>
                  </a:lnTo>
                  <a:lnTo>
                    <a:pt x="11667" y="20874"/>
                  </a:lnTo>
                  <a:lnTo>
                    <a:pt x="11667" y="21237"/>
                  </a:lnTo>
                  <a:lnTo>
                    <a:pt x="11194" y="21237"/>
                  </a:lnTo>
                  <a:lnTo>
                    <a:pt x="9933" y="21600"/>
                  </a:lnTo>
                  <a:lnTo>
                    <a:pt x="9302" y="21600"/>
                  </a:lnTo>
                  <a:lnTo>
                    <a:pt x="9933" y="21600"/>
                  </a:lnTo>
                  <a:lnTo>
                    <a:pt x="9933" y="21237"/>
                  </a:lnTo>
                  <a:lnTo>
                    <a:pt x="10564" y="21237"/>
                  </a:lnTo>
                  <a:lnTo>
                    <a:pt x="9933" y="21237"/>
                  </a:lnTo>
                  <a:lnTo>
                    <a:pt x="9933" y="19876"/>
                  </a:lnTo>
                  <a:lnTo>
                    <a:pt x="11194" y="19513"/>
                  </a:lnTo>
                  <a:lnTo>
                    <a:pt x="11194" y="19240"/>
                  </a:lnTo>
                  <a:lnTo>
                    <a:pt x="10564" y="19513"/>
                  </a:lnTo>
                  <a:lnTo>
                    <a:pt x="9933" y="19513"/>
                  </a:lnTo>
                  <a:lnTo>
                    <a:pt x="9302" y="19240"/>
                  </a:lnTo>
                  <a:lnTo>
                    <a:pt x="9302" y="19513"/>
                  </a:lnTo>
                  <a:lnTo>
                    <a:pt x="8829" y="19240"/>
                  </a:lnTo>
                  <a:lnTo>
                    <a:pt x="8829" y="18877"/>
                  </a:lnTo>
                  <a:lnTo>
                    <a:pt x="9302" y="18514"/>
                  </a:lnTo>
                  <a:lnTo>
                    <a:pt x="9933" y="18514"/>
                  </a:lnTo>
                  <a:lnTo>
                    <a:pt x="9933" y="18151"/>
                  </a:lnTo>
                  <a:lnTo>
                    <a:pt x="12928" y="18151"/>
                  </a:lnTo>
                  <a:lnTo>
                    <a:pt x="12928" y="18514"/>
                  </a:lnTo>
                  <a:lnTo>
                    <a:pt x="13401" y="18514"/>
                  </a:lnTo>
                  <a:lnTo>
                    <a:pt x="13401" y="18151"/>
                  </a:lnTo>
                  <a:lnTo>
                    <a:pt x="12928" y="17879"/>
                  </a:lnTo>
                  <a:lnTo>
                    <a:pt x="12298" y="17879"/>
                  </a:lnTo>
                  <a:lnTo>
                    <a:pt x="12298" y="17153"/>
                  </a:lnTo>
                  <a:lnTo>
                    <a:pt x="14032" y="17153"/>
                  </a:lnTo>
                  <a:lnTo>
                    <a:pt x="14032" y="16881"/>
                  </a:lnTo>
                  <a:lnTo>
                    <a:pt x="14663" y="16518"/>
                  </a:lnTo>
                  <a:lnTo>
                    <a:pt x="15136" y="16518"/>
                  </a:lnTo>
                  <a:lnTo>
                    <a:pt x="16397" y="15792"/>
                  </a:lnTo>
                  <a:lnTo>
                    <a:pt x="16397" y="14521"/>
                  </a:lnTo>
                  <a:lnTo>
                    <a:pt x="15766" y="13795"/>
                  </a:lnTo>
                  <a:lnTo>
                    <a:pt x="15136" y="13795"/>
                  </a:lnTo>
                  <a:lnTo>
                    <a:pt x="15136" y="13523"/>
                  </a:lnTo>
                  <a:lnTo>
                    <a:pt x="15766" y="13160"/>
                  </a:lnTo>
                  <a:lnTo>
                    <a:pt x="15766" y="12797"/>
                  </a:lnTo>
                  <a:lnTo>
                    <a:pt x="15136" y="12434"/>
                  </a:lnTo>
                  <a:lnTo>
                    <a:pt x="15136" y="12161"/>
                  </a:lnTo>
                  <a:lnTo>
                    <a:pt x="15766" y="11798"/>
                  </a:lnTo>
                  <a:lnTo>
                    <a:pt x="15766" y="11435"/>
                  </a:lnTo>
                  <a:lnTo>
                    <a:pt x="15136" y="11435"/>
                  </a:lnTo>
                  <a:lnTo>
                    <a:pt x="15766" y="11163"/>
                  </a:lnTo>
                  <a:lnTo>
                    <a:pt x="15766" y="10800"/>
                  </a:lnTo>
                  <a:lnTo>
                    <a:pt x="15136" y="10800"/>
                  </a:lnTo>
                  <a:lnTo>
                    <a:pt x="14663" y="10437"/>
                  </a:lnTo>
                  <a:lnTo>
                    <a:pt x="14032" y="10437"/>
                  </a:lnTo>
                  <a:lnTo>
                    <a:pt x="14032" y="10074"/>
                  </a:lnTo>
                  <a:lnTo>
                    <a:pt x="13401" y="10074"/>
                  </a:lnTo>
                  <a:lnTo>
                    <a:pt x="12928" y="9802"/>
                  </a:lnTo>
                  <a:lnTo>
                    <a:pt x="12928" y="9439"/>
                  </a:lnTo>
                  <a:lnTo>
                    <a:pt x="11667" y="9439"/>
                  </a:lnTo>
                  <a:lnTo>
                    <a:pt x="11667" y="9076"/>
                  </a:lnTo>
                  <a:lnTo>
                    <a:pt x="8829" y="7442"/>
                  </a:lnTo>
                  <a:lnTo>
                    <a:pt x="8199" y="7442"/>
                  </a:lnTo>
                  <a:lnTo>
                    <a:pt x="7568" y="7079"/>
                  </a:lnTo>
                  <a:lnTo>
                    <a:pt x="6464" y="7079"/>
                  </a:lnTo>
                  <a:lnTo>
                    <a:pt x="6464" y="6716"/>
                  </a:lnTo>
                  <a:lnTo>
                    <a:pt x="5834" y="6716"/>
                  </a:lnTo>
                  <a:lnTo>
                    <a:pt x="5834" y="6444"/>
                  </a:lnTo>
                  <a:lnTo>
                    <a:pt x="6464" y="6444"/>
                  </a:lnTo>
                  <a:lnTo>
                    <a:pt x="5834" y="6081"/>
                  </a:lnTo>
                  <a:lnTo>
                    <a:pt x="5834" y="5718"/>
                  </a:lnTo>
                  <a:lnTo>
                    <a:pt x="6464" y="5718"/>
                  </a:lnTo>
                  <a:lnTo>
                    <a:pt x="7095" y="5355"/>
                  </a:lnTo>
                  <a:lnTo>
                    <a:pt x="7568" y="5355"/>
                  </a:lnTo>
                  <a:lnTo>
                    <a:pt x="7568" y="4719"/>
                  </a:lnTo>
                  <a:lnTo>
                    <a:pt x="8199" y="4719"/>
                  </a:lnTo>
                  <a:lnTo>
                    <a:pt x="7568" y="4356"/>
                  </a:lnTo>
                  <a:lnTo>
                    <a:pt x="7568" y="4084"/>
                  </a:lnTo>
                  <a:lnTo>
                    <a:pt x="6464" y="4084"/>
                  </a:lnTo>
                  <a:lnTo>
                    <a:pt x="6464" y="3721"/>
                  </a:lnTo>
                  <a:lnTo>
                    <a:pt x="5834" y="3721"/>
                  </a:lnTo>
                  <a:lnTo>
                    <a:pt x="5361" y="4084"/>
                  </a:lnTo>
                  <a:lnTo>
                    <a:pt x="4099" y="3721"/>
                  </a:lnTo>
                  <a:lnTo>
                    <a:pt x="3469" y="3721"/>
                  </a:lnTo>
                  <a:lnTo>
                    <a:pt x="2996" y="3358"/>
                  </a:lnTo>
                  <a:lnTo>
                    <a:pt x="1734" y="3086"/>
                  </a:lnTo>
                  <a:lnTo>
                    <a:pt x="1734" y="1997"/>
                  </a:lnTo>
                  <a:lnTo>
                    <a:pt x="1261" y="1724"/>
                  </a:lnTo>
                  <a:lnTo>
                    <a:pt x="0" y="1724"/>
                  </a:lnTo>
                  <a:lnTo>
                    <a:pt x="0" y="1361"/>
                  </a:lnTo>
                  <a:close/>
                  <a:moveTo>
                    <a:pt x="7095" y="19240"/>
                  </a:moveTo>
                  <a:lnTo>
                    <a:pt x="7568" y="19240"/>
                  </a:lnTo>
                  <a:lnTo>
                    <a:pt x="7568" y="19513"/>
                  </a:lnTo>
                  <a:lnTo>
                    <a:pt x="8199" y="19240"/>
                  </a:lnTo>
                  <a:lnTo>
                    <a:pt x="7568" y="19240"/>
                  </a:lnTo>
                  <a:lnTo>
                    <a:pt x="7568" y="18877"/>
                  </a:lnTo>
                  <a:lnTo>
                    <a:pt x="7095" y="19240"/>
                  </a:lnTo>
                  <a:close/>
                  <a:moveTo>
                    <a:pt x="7095" y="1924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8" name="AutoShape 22"/>
            <p:cNvSpPr>
              <a:spLocks/>
            </p:cNvSpPr>
            <p:nvPr/>
          </p:nvSpPr>
          <p:spPr bwMode="auto">
            <a:xfrm>
              <a:off x="11132" y="4116"/>
              <a:ext cx="216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402" y="21600"/>
                  </a:moveTo>
                  <a:lnTo>
                    <a:pt x="10165" y="20310"/>
                  </a:lnTo>
                  <a:lnTo>
                    <a:pt x="11181" y="20310"/>
                  </a:lnTo>
                  <a:lnTo>
                    <a:pt x="11181" y="19021"/>
                  </a:lnTo>
                  <a:lnTo>
                    <a:pt x="16009" y="19021"/>
                  </a:lnTo>
                  <a:lnTo>
                    <a:pt x="16009" y="20310"/>
                  </a:lnTo>
                  <a:lnTo>
                    <a:pt x="16772" y="20310"/>
                  </a:lnTo>
                  <a:lnTo>
                    <a:pt x="16772" y="19021"/>
                  </a:lnTo>
                  <a:lnTo>
                    <a:pt x="16009" y="18054"/>
                  </a:lnTo>
                  <a:lnTo>
                    <a:pt x="14993" y="18054"/>
                  </a:lnTo>
                  <a:lnTo>
                    <a:pt x="14993" y="15475"/>
                  </a:lnTo>
                  <a:lnTo>
                    <a:pt x="17788" y="15475"/>
                  </a:lnTo>
                  <a:lnTo>
                    <a:pt x="17788" y="14507"/>
                  </a:lnTo>
                  <a:lnTo>
                    <a:pt x="18805" y="13218"/>
                  </a:lnTo>
                  <a:lnTo>
                    <a:pt x="19567" y="13218"/>
                  </a:lnTo>
                  <a:lnTo>
                    <a:pt x="21600" y="10639"/>
                  </a:lnTo>
                  <a:lnTo>
                    <a:pt x="21600" y="6125"/>
                  </a:lnTo>
                  <a:lnTo>
                    <a:pt x="20584" y="3546"/>
                  </a:lnTo>
                  <a:lnTo>
                    <a:pt x="19567" y="3546"/>
                  </a:lnTo>
                  <a:lnTo>
                    <a:pt x="19567" y="2579"/>
                  </a:lnTo>
                  <a:lnTo>
                    <a:pt x="18805" y="2579"/>
                  </a:lnTo>
                  <a:lnTo>
                    <a:pt x="16772" y="0"/>
                  </a:lnTo>
                  <a:lnTo>
                    <a:pt x="16009" y="1290"/>
                  </a:lnTo>
                  <a:lnTo>
                    <a:pt x="14993" y="1290"/>
                  </a:lnTo>
                  <a:lnTo>
                    <a:pt x="16009" y="2579"/>
                  </a:lnTo>
                  <a:lnTo>
                    <a:pt x="16009" y="4836"/>
                  </a:lnTo>
                  <a:lnTo>
                    <a:pt x="14993" y="4836"/>
                  </a:lnTo>
                  <a:lnTo>
                    <a:pt x="13976" y="2579"/>
                  </a:lnTo>
                  <a:lnTo>
                    <a:pt x="12198" y="2579"/>
                  </a:lnTo>
                  <a:lnTo>
                    <a:pt x="11181" y="1290"/>
                  </a:lnTo>
                  <a:lnTo>
                    <a:pt x="1779" y="1290"/>
                  </a:lnTo>
                  <a:lnTo>
                    <a:pt x="762" y="3546"/>
                  </a:lnTo>
                  <a:lnTo>
                    <a:pt x="762" y="4836"/>
                  </a:lnTo>
                  <a:lnTo>
                    <a:pt x="0" y="6125"/>
                  </a:lnTo>
                  <a:lnTo>
                    <a:pt x="0" y="9672"/>
                  </a:lnTo>
                  <a:lnTo>
                    <a:pt x="762" y="9672"/>
                  </a:lnTo>
                  <a:lnTo>
                    <a:pt x="762" y="13218"/>
                  </a:lnTo>
                  <a:lnTo>
                    <a:pt x="1779" y="14507"/>
                  </a:lnTo>
                  <a:lnTo>
                    <a:pt x="1779" y="16764"/>
                  </a:lnTo>
                  <a:lnTo>
                    <a:pt x="2795" y="18054"/>
                  </a:lnTo>
                  <a:lnTo>
                    <a:pt x="2795" y="16764"/>
                  </a:lnTo>
                  <a:lnTo>
                    <a:pt x="3812" y="18054"/>
                  </a:lnTo>
                  <a:lnTo>
                    <a:pt x="3812" y="20310"/>
                  </a:lnTo>
                  <a:lnTo>
                    <a:pt x="4574" y="20310"/>
                  </a:lnTo>
                  <a:lnTo>
                    <a:pt x="4574" y="19021"/>
                  </a:lnTo>
                  <a:lnTo>
                    <a:pt x="5591" y="19021"/>
                  </a:lnTo>
                  <a:lnTo>
                    <a:pt x="5591" y="18054"/>
                  </a:lnTo>
                  <a:lnTo>
                    <a:pt x="5591" y="19021"/>
                  </a:lnTo>
                  <a:lnTo>
                    <a:pt x="6607" y="19021"/>
                  </a:lnTo>
                  <a:lnTo>
                    <a:pt x="5591" y="20310"/>
                  </a:lnTo>
                  <a:lnTo>
                    <a:pt x="5591" y="21600"/>
                  </a:lnTo>
                  <a:lnTo>
                    <a:pt x="6607" y="21600"/>
                  </a:lnTo>
                  <a:lnTo>
                    <a:pt x="7369" y="20310"/>
                  </a:lnTo>
                  <a:lnTo>
                    <a:pt x="7369" y="21600"/>
                  </a:lnTo>
                  <a:lnTo>
                    <a:pt x="9402" y="21600"/>
                  </a:lnTo>
                  <a:close/>
                  <a:moveTo>
                    <a:pt x="940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59" name="AutoShape 23"/>
            <p:cNvSpPr>
              <a:spLocks/>
            </p:cNvSpPr>
            <p:nvPr/>
          </p:nvSpPr>
          <p:spPr bwMode="auto">
            <a:xfrm>
              <a:off x="11000" y="3804"/>
              <a:ext cx="338" cy="34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436" y="2911"/>
                  </a:moveTo>
                  <a:lnTo>
                    <a:pt x="2923" y="2911"/>
                  </a:lnTo>
                  <a:lnTo>
                    <a:pt x="2923" y="3370"/>
                  </a:lnTo>
                  <a:lnTo>
                    <a:pt x="4223" y="2911"/>
                  </a:lnTo>
                  <a:lnTo>
                    <a:pt x="4223" y="0"/>
                  </a:lnTo>
                  <a:lnTo>
                    <a:pt x="5359" y="0"/>
                  </a:lnTo>
                  <a:lnTo>
                    <a:pt x="5359" y="613"/>
                  </a:lnTo>
                  <a:lnTo>
                    <a:pt x="6659" y="613"/>
                  </a:lnTo>
                  <a:lnTo>
                    <a:pt x="7146" y="1072"/>
                  </a:lnTo>
                  <a:lnTo>
                    <a:pt x="7146" y="2911"/>
                  </a:lnTo>
                  <a:lnTo>
                    <a:pt x="8445" y="3370"/>
                  </a:lnTo>
                  <a:lnTo>
                    <a:pt x="8932" y="3983"/>
                  </a:lnTo>
                  <a:lnTo>
                    <a:pt x="9582" y="3983"/>
                  </a:lnTo>
                  <a:lnTo>
                    <a:pt x="10881" y="4596"/>
                  </a:lnTo>
                  <a:lnTo>
                    <a:pt x="11368" y="3983"/>
                  </a:lnTo>
                  <a:lnTo>
                    <a:pt x="12018" y="3983"/>
                  </a:lnTo>
                  <a:lnTo>
                    <a:pt x="12018" y="4596"/>
                  </a:lnTo>
                  <a:lnTo>
                    <a:pt x="13155" y="4596"/>
                  </a:lnTo>
                  <a:lnTo>
                    <a:pt x="13155" y="5055"/>
                  </a:lnTo>
                  <a:lnTo>
                    <a:pt x="13805" y="5668"/>
                  </a:lnTo>
                  <a:lnTo>
                    <a:pt x="13155" y="5668"/>
                  </a:lnTo>
                  <a:lnTo>
                    <a:pt x="13155" y="6740"/>
                  </a:lnTo>
                  <a:lnTo>
                    <a:pt x="12668" y="6740"/>
                  </a:lnTo>
                  <a:lnTo>
                    <a:pt x="12018" y="7353"/>
                  </a:lnTo>
                  <a:lnTo>
                    <a:pt x="11368" y="7353"/>
                  </a:lnTo>
                  <a:lnTo>
                    <a:pt x="11368" y="7966"/>
                  </a:lnTo>
                  <a:lnTo>
                    <a:pt x="12018" y="8579"/>
                  </a:lnTo>
                  <a:lnTo>
                    <a:pt x="11368" y="8579"/>
                  </a:lnTo>
                  <a:lnTo>
                    <a:pt x="11368" y="9038"/>
                  </a:lnTo>
                  <a:lnTo>
                    <a:pt x="12018" y="9038"/>
                  </a:lnTo>
                  <a:lnTo>
                    <a:pt x="12018" y="9651"/>
                  </a:lnTo>
                  <a:lnTo>
                    <a:pt x="13155" y="9651"/>
                  </a:lnTo>
                  <a:lnTo>
                    <a:pt x="13805" y="10264"/>
                  </a:lnTo>
                  <a:lnTo>
                    <a:pt x="14454" y="10264"/>
                  </a:lnTo>
                  <a:lnTo>
                    <a:pt x="17377" y="13021"/>
                  </a:lnTo>
                  <a:lnTo>
                    <a:pt x="17377" y="13634"/>
                  </a:lnTo>
                  <a:lnTo>
                    <a:pt x="18677" y="13634"/>
                  </a:lnTo>
                  <a:lnTo>
                    <a:pt x="18677" y="14247"/>
                  </a:lnTo>
                  <a:lnTo>
                    <a:pt x="19164" y="14706"/>
                  </a:lnTo>
                  <a:lnTo>
                    <a:pt x="19814" y="14706"/>
                  </a:lnTo>
                  <a:lnTo>
                    <a:pt x="19814" y="15319"/>
                  </a:lnTo>
                  <a:lnTo>
                    <a:pt x="20463" y="15319"/>
                  </a:lnTo>
                  <a:lnTo>
                    <a:pt x="20950" y="15932"/>
                  </a:lnTo>
                  <a:lnTo>
                    <a:pt x="21600" y="15932"/>
                  </a:lnTo>
                  <a:lnTo>
                    <a:pt x="21600" y="16545"/>
                  </a:lnTo>
                  <a:lnTo>
                    <a:pt x="20950" y="17004"/>
                  </a:lnTo>
                  <a:lnTo>
                    <a:pt x="21600" y="17004"/>
                  </a:lnTo>
                  <a:lnTo>
                    <a:pt x="21600" y="17617"/>
                  </a:lnTo>
                  <a:lnTo>
                    <a:pt x="20950" y="18230"/>
                  </a:lnTo>
                  <a:lnTo>
                    <a:pt x="20950" y="18689"/>
                  </a:lnTo>
                  <a:lnTo>
                    <a:pt x="21600" y="19302"/>
                  </a:lnTo>
                  <a:lnTo>
                    <a:pt x="21600" y="19915"/>
                  </a:lnTo>
                  <a:lnTo>
                    <a:pt x="20950" y="20528"/>
                  </a:lnTo>
                  <a:lnTo>
                    <a:pt x="20463" y="20528"/>
                  </a:lnTo>
                  <a:lnTo>
                    <a:pt x="19164" y="19302"/>
                  </a:lnTo>
                  <a:lnTo>
                    <a:pt x="18677" y="19915"/>
                  </a:lnTo>
                  <a:lnTo>
                    <a:pt x="18027" y="19915"/>
                  </a:lnTo>
                  <a:lnTo>
                    <a:pt x="18677" y="20528"/>
                  </a:lnTo>
                  <a:lnTo>
                    <a:pt x="18677" y="21600"/>
                  </a:lnTo>
                  <a:lnTo>
                    <a:pt x="18027" y="21600"/>
                  </a:lnTo>
                  <a:lnTo>
                    <a:pt x="17377" y="20528"/>
                  </a:lnTo>
                  <a:lnTo>
                    <a:pt x="16241" y="20528"/>
                  </a:lnTo>
                  <a:lnTo>
                    <a:pt x="15591" y="19915"/>
                  </a:lnTo>
                  <a:lnTo>
                    <a:pt x="16241" y="19915"/>
                  </a:lnTo>
                  <a:lnTo>
                    <a:pt x="16241" y="17617"/>
                  </a:lnTo>
                  <a:lnTo>
                    <a:pt x="16890" y="17004"/>
                  </a:lnTo>
                  <a:lnTo>
                    <a:pt x="16241" y="17004"/>
                  </a:lnTo>
                  <a:lnTo>
                    <a:pt x="15591" y="16545"/>
                  </a:lnTo>
                  <a:lnTo>
                    <a:pt x="16241" y="16545"/>
                  </a:lnTo>
                  <a:lnTo>
                    <a:pt x="15591" y="15932"/>
                  </a:lnTo>
                  <a:lnTo>
                    <a:pt x="14941" y="15932"/>
                  </a:lnTo>
                  <a:lnTo>
                    <a:pt x="14454" y="15319"/>
                  </a:lnTo>
                  <a:lnTo>
                    <a:pt x="13805" y="15319"/>
                  </a:lnTo>
                  <a:lnTo>
                    <a:pt x="13805" y="12562"/>
                  </a:lnTo>
                  <a:lnTo>
                    <a:pt x="13155" y="11949"/>
                  </a:lnTo>
                  <a:lnTo>
                    <a:pt x="12018" y="11336"/>
                  </a:lnTo>
                  <a:lnTo>
                    <a:pt x="11368" y="10723"/>
                  </a:lnTo>
                  <a:lnTo>
                    <a:pt x="10232" y="10264"/>
                  </a:lnTo>
                  <a:lnTo>
                    <a:pt x="9582" y="10723"/>
                  </a:lnTo>
                  <a:lnTo>
                    <a:pt x="8932" y="11336"/>
                  </a:lnTo>
                  <a:lnTo>
                    <a:pt x="7795" y="11949"/>
                  </a:lnTo>
                  <a:lnTo>
                    <a:pt x="7146" y="11336"/>
                  </a:lnTo>
                  <a:lnTo>
                    <a:pt x="6659" y="11336"/>
                  </a:lnTo>
                  <a:lnTo>
                    <a:pt x="6009" y="10723"/>
                  </a:lnTo>
                  <a:lnTo>
                    <a:pt x="5359" y="11336"/>
                  </a:lnTo>
                  <a:lnTo>
                    <a:pt x="4872" y="11949"/>
                  </a:lnTo>
                  <a:lnTo>
                    <a:pt x="3573" y="11949"/>
                  </a:lnTo>
                  <a:lnTo>
                    <a:pt x="3573" y="7353"/>
                  </a:lnTo>
                  <a:lnTo>
                    <a:pt x="2923" y="7353"/>
                  </a:lnTo>
                  <a:lnTo>
                    <a:pt x="2436" y="7966"/>
                  </a:lnTo>
                  <a:lnTo>
                    <a:pt x="1786" y="7966"/>
                  </a:lnTo>
                  <a:lnTo>
                    <a:pt x="1137" y="7353"/>
                  </a:lnTo>
                  <a:lnTo>
                    <a:pt x="1786" y="6740"/>
                  </a:lnTo>
                  <a:lnTo>
                    <a:pt x="1786" y="6281"/>
                  </a:lnTo>
                  <a:lnTo>
                    <a:pt x="1137" y="5668"/>
                  </a:lnTo>
                  <a:lnTo>
                    <a:pt x="650" y="5668"/>
                  </a:lnTo>
                  <a:lnTo>
                    <a:pt x="0" y="5055"/>
                  </a:lnTo>
                  <a:lnTo>
                    <a:pt x="650" y="4596"/>
                  </a:lnTo>
                  <a:lnTo>
                    <a:pt x="1137" y="3983"/>
                  </a:lnTo>
                  <a:lnTo>
                    <a:pt x="1137" y="2911"/>
                  </a:lnTo>
                  <a:lnTo>
                    <a:pt x="2436" y="2911"/>
                  </a:lnTo>
                  <a:close/>
                  <a:moveTo>
                    <a:pt x="2436" y="29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0" name="AutoShape 24"/>
            <p:cNvSpPr>
              <a:spLocks/>
            </p:cNvSpPr>
            <p:nvPr/>
          </p:nvSpPr>
          <p:spPr bwMode="auto">
            <a:xfrm>
              <a:off x="10907" y="3886"/>
              <a:ext cx="357" cy="57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684" y="0"/>
                  </a:moveTo>
                  <a:cubicBezTo>
                    <a:pt x="6253" y="343"/>
                    <a:pt x="6253" y="343"/>
                    <a:pt x="6253" y="343"/>
                  </a:cubicBezTo>
                  <a:cubicBezTo>
                    <a:pt x="6821" y="343"/>
                    <a:pt x="6821" y="343"/>
                    <a:pt x="6821" y="343"/>
                  </a:cubicBezTo>
                  <a:cubicBezTo>
                    <a:pt x="7389" y="686"/>
                    <a:pt x="7389" y="686"/>
                    <a:pt x="7389" y="686"/>
                  </a:cubicBezTo>
                  <a:cubicBezTo>
                    <a:pt x="7389" y="1029"/>
                    <a:pt x="7389" y="1029"/>
                    <a:pt x="7389" y="1029"/>
                  </a:cubicBezTo>
                  <a:cubicBezTo>
                    <a:pt x="6821" y="1371"/>
                    <a:pt x="6821" y="1371"/>
                    <a:pt x="6821" y="1371"/>
                  </a:cubicBezTo>
                  <a:cubicBezTo>
                    <a:pt x="7389" y="1714"/>
                    <a:pt x="7389" y="1714"/>
                    <a:pt x="7389" y="1714"/>
                  </a:cubicBezTo>
                  <a:cubicBezTo>
                    <a:pt x="7958" y="1714"/>
                    <a:pt x="7958" y="1714"/>
                    <a:pt x="7958" y="1714"/>
                  </a:cubicBezTo>
                  <a:cubicBezTo>
                    <a:pt x="8526" y="1371"/>
                    <a:pt x="8526" y="1371"/>
                    <a:pt x="8526" y="1371"/>
                  </a:cubicBezTo>
                  <a:cubicBezTo>
                    <a:pt x="9095" y="1371"/>
                    <a:pt x="9095" y="1371"/>
                    <a:pt x="9095" y="1371"/>
                  </a:cubicBezTo>
                  <a:cubicBezTo>
                    <a:pt x="9095" y="1714"/>
                    <a:pt x="9095" y="1714"/>
                    <a:pt x="9095" y="1714"/>
                  </a:cubicBezTo>
                  <a:cubicBezTo>
                    <a:pt x="9095" y="2057"/>
                    <a:pt x="9095" y="2057"/>
                    <a:pt x="9095" y="2057"/>
                  </a:cubicBezTo>
                  <a:cubicBezTo>
                    <a:pt x="9095" y="2400"/>
                    <a:pt x="9095" y="2400"/>
                    <a:pt x="9095" y="2400"/>
                  </a:cubicBezTo>
                  <a:cubicBezTo>
                    <a:pt x="9095" y="2400"/>
                    <a:pt x="9095" y="2400"/>
                    <a:pt x="9095" y="2400"/>
                  </a:cubicBezTo>
                  <a:cubicBezTo>
                    <a:pt x="9095" y="2743"/>
                    <a:pt x="9095" y="2743"/>
                    <a:pt x="9095" y="2743"/>
                  </a:cubicBezTo>
                  <a:cubicBezTo>
                    <a:pt x="9095" y="3086"/>
                    <a:pt x="9095" y="3086"/>
                    <a:pt x="9095" y="3086"/>
                  </a:cubicBezTo>
                  <a:cubicBezTo>
                    <a:pt x="9095" y="3429"/>
                    <a:pt x="9095" y="3429"/>
                    <a:pt x="9095" y="3429"/>
                  </a:cubicBezTo>
                  <a:cubicBezTo>
                    <a:pt x="9095" y="4114"/>
                    <a:pt x="9095" y="4114"/>
                    <a:pt x="9095" y="4114"/>
                  </a:cubicBezTo>
                  <a:cubicBezTo>
                    <a:pt x="9663" y="4114"/>
                    <a:pt x="9663" y="4114"/>
                    <a:pt x="9663" y="4114"/>
                  </a:cubicBezTo>
                  <a:cubicBezTo>
                    <a:pt x="10232" y="4114"/>
                    <a:pt x="10232" y="4114"/>
                    <a:pt x="10232" y="4114"/>
                  </a:cubicBezTo>
                  <a:cubicBezTo>
                    <a:pt x="10800" y="3771"/>
                    <a:pt x="10800" y="3771"/>
                    <a:pt x="10800" y="3771"/>
                  </a:cubicBezTo>
                  <a:cubicBezTo>
                    <a:pt x="11368" y="3429"/>
                    <a:pt x="11368" y="3429"/>
                    <a:pt x="11368" y="3429"/>
                  </a:cubicBezTo>
                  <a:cubicBezTo>
                    <a:pt x="11937" y="3771"/>
                    <a:pt x="11937" y="3771"/>
                    <a:pt x="11937" y="3771"/>
                  </a:cubicBezTo>
                  <a:cubicBezTo>
                    <a:pt x="12505" y="3771"/>
                    <a:pt x="12505" y="3771"/>
                    <a:pt x="12505" y="3771"/>
                  </a:cubicBezTo>
                  <a:cubicBezTo>
                    <a:pt x="13074" y="4114"/>
                    <a:pt x="13074" y="4114"/>
                    <a:pt x="13074" y="4114"/>
                  </a:cubicBezTo>
                  <a:cubicBezTo>
                    <a:pt x="14211" y="3771"/>
                    <a:pt x="14211" y="3771"/>
                    <a:pt x="14211" y="3771"/>
                  </a:cubicBezTo>
                  <a:cubicBezTo>
                    <a:pt x="14779" y="3429"/>
                    <a:pt x="14779" y="3429"/>
                    <a:pt x="14779" y="3429"/>
                  </a:cubicBezTo>
                  <a:cubicBezTo>
                    <a:pt x="15347" y="3086"/>
                    <a:pt x="15347" y="3086"/>
                    <a:pt x="15347" y="3086"/>
                  </a:cubicBezTo>
                  <a:cubicBezTo>
                    <a:pt x="16484" y="3429"/>
                    <a:pt x="16484" y="3429"/>
                    <a:pt x="16484" y="3429"/>
                  </a:cubicBezTo>
                  <a:cubicBezTo>
                    <a:pt x="17053" y="3771"/>
                    <a:pt x="17053" y="3771"/>
                    <a:pt x="17053" y="3771"/>
                  </a:cubicBezTo>
                  <a:cubicBezTo>
                    <a:pt x="18189" y="4114"/>
                    <a:pt x="18189" y="4114"/>
                    <a:pt x="18189" y="4114"/>
                  </a:cubicBezTo>
                  <a:cubicBezTo>
                    <a:pt x="18758" y="4457"/>
                    <a:pt x="18758" y="4457"/>
                    <a:pt x="18758" y="4457"/>
                  </a:cubicBezTo>
                  <a:cubicBezTo>
                    <a:pt x="18758" y="4800"/>
                    <a:pt x="18758" y="4800"/>
                    <a:pt x="18758" y="4800"/>
                  </a:cubicBezTo>
                  <a:cubicBezTo>
                    <a:pt x="18758" y="5143"/>
                    <a:pt x="18758" y="5143"/>
                    <a:pt x="18758" y="5143"/>
                  </a:cubicBezTo>
                  <a:cubicBezTo>
                    <a:pt x="18758" y="5143"/>
                    <a:pt x="18758" y="5143"/>
                    <a:pt x="18758" y="5143"/>
                  </a:cubicBezTo>
                  <a:cubicBezTo>
                    <a:pt x="18758" y="5486"/>
                    <a:pt x="18758" y="5486"/>
                    <a:pt x="18758" y="5486"/>
                  </a:cubicBezTo>
                  <a:cubicBezTo>
                    <a:pt x="18758" y="5829"/>
                    <a:pt x="18758" y="5829"/>
                    <a:pt x="18758" y="5829"/>
                  </a:cubicBezTo>
                  <a:cubicBezTo>
                    <a:pt x="18758" y="6171"/>
                    <a:pt x="18758" y="6171"/>
                    <a:pt x="18758" y="6171"/>
                  </a:cubicBezTo>
                  <a:cubicBezTo>
                    <a:pt x="19326" y="6171"/>
                    <a:pt x="19326" y="6171"/>
                    <a:pt x="19326" y="6171"/>
                  </a:cubicBezTo>
                  <a:cubicBezTo>
                    <a:pt x="19895" y="6514"/>
                    <a:pt x="19895" y="6514"/>
                    <a:pt x="19895" y="6514"/>
                  </a:cubicBezTo>
                  <a:cubicBezTo>
                    <a:pt x="20463" y="6514"/>
                    <a:pt x="20463" y="6514"/>
                    <a:pt x="20463" y="6514"/>
                  </a:cubicBezTo>
                  <a:cubicBezTo>
                    <a:pt x="21032" y="6857"/>
                    <a:pt x="21032" y="6857"/>
                    <a:pt x="21032" y="6857"/>
                  </a:cubicBezTo>
                  <a:cubicBezTo>
                    <a:pt x="20463" y="6857"/>
                    <a:pt x="20463" y="6857"/>
                    <a:pt x="20463" y="6857"/>
                  </a:cubicBezTo>
                  <a:cubicBezTo>
                    <a:pt x="21032" y="7200"/>
                    <a:pt x="21032" y="7200"/>
                    <a:pt x="21032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032" y="7543"/>
                    <a:pt x="21032" y="7543"/>
                    <a:pt x="21032" y="7543"/>
                  </a:cubicBezTo>
                  <a:cubicBezTo>
                    <a:pt x="21032" y="7886"/>
                    <a:pt x="21032" y="7886"/>
                    <a:pt x="21032" y="7886"/>
                  </a:cubicBezTo>
                  <a:cubicBezTo>
                    <a:pt x="21032" y="7886"/>
                    <a:pt x="21032" y="7886"/>
                    <a:pt x="21032" y="7886"/>
                  </a:cubicBezTo>
                  <a:cubicBezTo>
                    <a:pt x="21032" y="8229"/>
                    <a:pt x="21032" y="8229"/>
                    <a:pt x="21032" y="8229"/>
                  </a:cubicBezTo>
                  <a:cubicBezTo>
                    <a:pt x="21032" y="8571"/>
                    <a:pt x="21032" y="8571"/>
                    <a:pt x="21032" y="8571"/>
                  </a:cubicBezTo>
                  <a:cubicBezTo>
                    <a:pt x="21032" y="8914"/>
                    <a:pt x="21032" y="8914"/>
                    <a:pt x="21032" y="8914"/>
                  </a:cubicBezTo>
                  <a:cubicBezTo>
                    <a:pt x="20463" y="8914"/>
                    <a:pt x="20463" y="8914"/>
                    <a:pt x="20463" y="8914"/>
                  </a:cubicBezTo>
                  <a:cubicBezTo>
                    <a:pt x="19895" y="8914"/>
                    <a:pt x="19895" y="8914"/>
                    <a:pt x="19895" y="8914"/>
                  </a:cubicBezTo>
                  <a:cubicBezTo>
                    <a:pt x="19326" y="8914"/>
                    <a:pt x="19326" y="8914"/>
                    <a:pt x="19326" y="8914"/>
                  </a:cubicBezTo>
                  <a:cubicBezTo>
                    <a:pt x="18758" y="8914"/>
                    <a:pt x="18758" y="8914"/>
                    <a:pt x="18758" y="8914"/>
                  </a:cubicBezTo>
                  <a:cubicBezTo>
                    <a:pt x="18189" y="8914"/>
                    <a:pt x="18189" y="8914"/>
                    <a:pt x="18189" y="8914"/>
                  </a:cubicBezTo>
                  <a:cubicBezTo>
                    <a:pt x="17053" y="8914"/>
                    <a:pt x="17053" y="8914"/>
                    <a:pt x="17053" y="8914"/>
                  </a:cubicBezTo>
                  <a:cubicBezTo>
                    <a:pt x="17053" y="8914"/>
                    <a:pt x="17053" y="8914"/>
                    <a:pt x="17053" y="8914"/>
                  </a:cubicBezTo>
                  <a:cubicBezTo>
                    <a:pt x="16484" y="8914"/>
                    <a:pt x="16484" y="8914"/>
                    <a:pt x="16484" y="8914"/>
                  </a:cubicBezTo>
                  <a:cubicBezTo>
                    <a:pt x="15347" y="8914"/>
                    <a:pt x="15347" y="8914"/>
                    <a:pt x="15347" y="8914"/>
                  </a:cubicBezTo>
                  <a:cubicBezTo>
                    <a:pt x="14779" y="8914"/>
                    <a:pt x="14779" y="8914"/>
                    <a:pt x="14779" y="8914"/>
                  </a:cubicBezTo>
                  <a:cubicBezTo>
                    <a:pt x="14211" y="9600"/>
                    <a:pt x="14211" y="9600"/>
                    <a:pt x="14211" y="9600"/>
                  </a:cubicBezTo>
                  <a:cubicBezTo>
                    <a:pt x="14211" y="9943"/>
                    <a:pt x="14211" y="9943"/>
                    <a:pt x="14211" y="9943"/>
                  </a:cubicBezTo>
                  <a:cubicBezTo>
                    <a:pt x="13642" y="10286"/>
                    <a:pt x="13642" y="10286"/>
                    <a:pt x="13642" y="10286"/>
                  </a:cubicBezTo>
                  <a:cubicBezTo>
                    <a:pt x="13642" y="10629"/>
                    <a:pt x="13642" y="10629"/>
                    <a:pt x="13642" y="10629"/>
                  </a:cubicBezTo>
                  <a:cubicBezTo>
                    <a:pt x="13642" y="11314"/>
                    <a:pt x="13642" y="11314"/>
                    <a:pt x="13642" y="11314"/>
                  </a:cubicBezTo>
                  <a:cubicBezTo>
                    <a:pt x="14211" y="11314"/>
                    <a:pt x="14211" y="11314"/>
                    <a:pt x="14211" y="11314"/>
                  </a:cubicBezTo>
                  <a:cubicBezTo>
                    <a:pt x="14211" y="11657"/>
                    <a:pt x="14211" y="11657"/>
                    <a:pt x="14211" y="11657"/>
                  </a:cubicBezTo>
                  <a:cubicBezTo>
                    <a:pt x="14211" y="12000"/>
                    <a:pt x="14211" y="12000"/>
                    <a:pt x="14211" y="12000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3642" y="12343"/>
                    <a:pt x="13642" y="12343"/>
                    <a:pt x="13642" y="12343"/>
                  </a:cubicBezTo>
                  <a:cubicBezTo>
                    <a:pt x="13074" y="12343"/>
                    <a:pt x="13074" y="12343"/>
                    <a:pt x="13074" y="12343"/>
                  </a:cubicBezTo>
                  <a:cubicBezTo>
                    <a:pt x="13074" y="12343"/>
                    <a:pt x="13074" y="12343"/>
                    <a:pt x="13074" y="12343"/>
                  </a:cubicBezTo>
                  <a:cubicBezTo>
                    <a:pt x="13074" y="12000"/>
                    <a:pt x="13074" y="12000"/>
                    <a:pt x="13074" y="12000"/>
                  </a:cubicBezTo>
                  <a:cubicBezTo>
                    <a:pt x="13074" y="12000"/>
                    <a:pt x="13074" y="12000"/>
                    <a:pt x="13074" y="12000"/>
                  </a:cubicBezTo>
                  <a:cubicBezTo>
                    <a:pt x="11937" y="11657"/>
                    <a:pt x="11937" y="11657"/>
                    <a:pt x="11937" y="11657"/>
                  </a:cubicBezTo>
                  <a:cubicBezTo>
                    <a:pt x="11937" y="11657"/>
                    <a:pt x="11937" y="11657"/>
                    <a:pt x="11937" y="11657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1368" y="12000"/>
                    <a:pt x="11368" y="12000"/>
                    <a:pt x="11368" y="12000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0800" y="11657"/>
                    <a:pt x="10800" y="11657"/>
                    <a:pt x="10800" y="11657"/>
                  </a:cubicBezTo>
                  <a:cubicBezTo>
                    <a:pt x="10232" y="11657"/>
                    <a:pt x="10232" y="11657"/>
                    <a:pt x="10232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314"/>
                    <a:pt x="9663" y="11314"/>
                    <a:pt x="9663" y="11314"/>
                  </a:cubicBezTo>
                  <a:cubicBezTo>
                    <a:pt x="9663" y="11314"/>
                    <a:pt x="9663" y="11314"/>
                    <a:pt x="9663" y="11314"/>
                  </a:cubicBezTo>
                  <a:cubicBezTo>
                    <a:pt x="9663" y="10971"/>
                    <a:pt x="9663" y="10971"/>
                    <a:pt x="9663" y="10971"/>
                  </a:cubicBezTo>
                  <a:cubicBezTo>
                    <a:pt x="9663" y="10629"/>
                    <a:pt x="9663" y="10629"/>
                    <a:pt x="9663" y="10629"/>
                  </a:cubicBezTo>
                  <a:cubicBezTo>
                    <a:pt x="9663" y="10629"/>
                    <a:pt x="9663" y="10629"/>
                    <a:pt x="9663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8526" y="10286"/>
                    <a:pt x="8526" y="10286"/>
                    <a:pt x="8526" y="10286"/>
                  </a:cubicBezTo>
                  <a:cubicBezTo>
                    <a:pt x="8526" y="10629"/>
                    <a:pt x="8526" y="10629"/>
                    <a:pt x="8526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971"/>
                    <a:pt x="7389" y="10971"/>
                    <a:pt x="7389" y="10971"/>
                  </a:cubicBezTo>
                  <a:cubicBezTo>
                    <a:pt x="7958" y="11314"/>
                    <a:pt x="7958" y="11314"/>
                    <a:pt x="7958" y="11314"/>
                  </a:cubicBezTo>
                  <a:cubicBezTo>
                    <a:pt x="7389" y="11314"/>
                    <a:pt x="7389" y="11314"/>
                    <a:pt x="7389" y="11314"/>
                  </a:cubicBezTo>
                  <a:cubicBezTo>
                    <a:pt x="7389" y="11657"/>
                    <a:pt x="7389" y="11657"/>
                    <a:pt x="7389" y="11657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343"/>
                    <a:pt x="7389" y="12343"/>
                    <a:pt x="7389" y="12343"/>
                  </a:cubicBezTo>
                  <a:cubicBezTo>
                    <a:pt x="7389" y="12686"/>
                    <a:pt x="7389" y="12686"/>
                    <a:pt x="7389" y="12686"/>
                  </a:cubicBezTo>
                  <a:cubicBezTo>
                    <a:pt x="6821" y="13029"/>
                    <a:pt x="6821" y="13029"/>
                    <a:pt x="6821" y="13029"/>
                  </a:cubicBezTo>
                  <a:cubicBezTo>
                    <a:pt x="6821" y="13029"/>
                    <a:pt x="6821" y="13029"/>
                    <a:pt x="6821" y="13029"/>
                  </a:cubicBezTo>
                  <a:cubicBezTo>
                    <a:pt x="6253" y="14057"/>
                    <a:pt x="6253" y="14057"/>
                    <a:pt x="6253" y="14057"/>
                  </a:cubicBezTo>
                  <a:cubicBezTo>
                    <a:pt x="5684" y="14743"/>
                    <a:pt x="5684" y="14743"/>
                    <a:pt x="5684" y="14743"/>
                  </a:cubicBezTo>
                  <a:cubicBezTo>
                    <a:pt x="5684" y="14743"/>
                    <a:pt x="5684" y="14743"/>
                    <a:pt x="5684" y="14743"/>
                  </a:cubicBezTo>
                  <a:cubicBezTo>
                    <a:pt x="5684" y="15086"/>
                    <a:pt x="5684" y="15086"/>
                    <a:pt x="5684" y="15086"/>
                  </a:cubicBezTo>
                  <a:cubicBezTo>
                    <a:pt x="5684" y="15086"/>
                    <a:pt x="5684" y="15086"/>
                    <a:pt x="5684" y="15086"/>
                  </a:cubicBezTo>
                  <a:cubicBezTo>
                    <a:pt x="6253" y="15429"/>
                    <a:pt x="6253" y="15429"/>
                    <a:pt x="6253" y="15429"/>
                  </a:cubicBezTo>
                  <a:cubicBezTo>
                    <a:pt x="5684" y="15429"/>
                    <a:pt x="5684" y="15429"/>
                    <a:pt x="5684" y="15429"/>
                  </a:cubicBezTo>
                  <a:cubicBezTo>
                    <a:pt x="5684" y="15429"/>
                    <a:pt x="5684" y="15429"/>
                    <a:pt x="5684" y="15429"/>
                  </a:cubicBezTo>
                  <a:cubicBezTo>
                    <a:pt x="5684" y="15771"/>
                    <a:pt x="5684" y="15771"/>
                    <a:pt x="5684" y="15771"/>
                  </a:cubicBezTo>
                  <a:cubicBezTo>
                    <a:pt x="5684" y="16114"/>
                    <a:pt x="5684" y="16114"/>
                    <a:pt x="5684" y="16114"/>
                  </a:cubicBezTo>
                  <a:cubicBezTo>
                    <a:pt x="6253" y="16457"/>
                    <a:pt x="6253" y="16457"/>
                    <a:pt x="6253" y="16457"/>
                  </a:cubicBezTo>
                  <a:cubicBezTo>
                    <a:pt x="6253" y="16800"/>
                    <a:pt x="6253" y="16800"/>
                    <a:pt x="6253" y="16800"/>
                  </a:cubicBezTo>
                  <a:cubicBezTo>
                    <a:pt x="6253" y="16800"/>
                    <a:pt x="6253" y="16800"/>
                    <a:pt x="6253" y="16800"/>
                  </a:cubicBezTo>
                  <a:cubicBezTo>
                    <a:pt x="6821" y="16800"/>
                    <a:pt x="6821" y="16800"/>
                    <a:pt x="6821" y="16800"/>
                  </a:cubicBezTo>
                  <a:cubicBezTo>
                    <a:pt x="6821" y="16800"/>
                    <a:pt x="6821" y="16800"/>
                    <a:pt x="6821" y="16800"/>
                  </a:cubicBezTo>
                  <a:cubicBezTo>
                    <a:pt x="6821" y="16457"/>
                    <a:pt x="6821" y="16457"/>
                    <a:pt x="6821" y="16457"/>
                  </a:cubicBezTo>
                  <a:cubicBezTo>
                    <a:pt x="6821" y="16457"/>
                    <a:pt x="6821" y="16457"/>
                    <a:pt x="6821" y="16457"/>
                  </a:cubicBezTo>
                  <a:cubicBezTo>
                    <a:pt x="7389" y="16457"/>
                    <a:pt x="7389" y="16457"/>
                    <a:pt x="7389" y="16457"/>
                  </a:cubicBezTo>
                  <a:cubicBezTo>
                    <a:pt x="7389" y="16800"/>
                    <a:pt x="7389" y="16800"/>
                    <a:pt x="7389" y="16800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958" y="17486"/>
                    <a:pt x="7958" y="17486"/>
                    <a:pt x="7958" y="17486"/>
                  </a:cubicBezTo>
                  <a:cubicBezTo>
                    <a:pt x="7958" y="17486"/>
                    <a:pt x="7958" y="17486"/>
                    <a:pt x="7958" y="17486"/>
                  </a:cubicBezTo>
                  <a:cubicBezTo>
                    <a:pt x="8526" y="17829"/>
                    <a:pt x="8526" y="17829"/>
                    <a:pt x="8526" y="17829"/>
                  </a:cubicBezTo>
                  <a:cubicBezTo>
                    <a:pt x="8526" y="17829"/>
                    <a:pt x="8526" y="17829"/>
                    <a:pt x="8526" y="17829"/>
                  </a:cubicBezTo>
                  <a:cubicBezTo>
                    <a:pt x="8526" y="17486"/>
                    <a:pt x="8526" y="17486"/>
                    <a:pt x="8526" y="17486"/>
                  </a:cubicBezTo>
                  <a:cubicBezTo>
                    <a:pt x="8526" y="17486"/>
                    <a:pt x="8526" y="17486"/>
                    <a:pt x="8526" y="17486"/>
                  </a:cubicBezTo>
                  <a:cubicBezTo>
                    <a:pt x="9095" y="17829"/>
                    <a:pt x="9095" y="17829"/>
                    <a:pt x="9095" y="17829"/>
                  </a:cubicBezTo>
                  <a:cubicBezTo>
                    <a:pt x="9095" y="17829"/>
                    <a:pt x="9095" y="17829"/>
                    <a:pt x="9095" y="17829"/>
                  </a:cubicBezTo>
                  <a:cubicBezTo>
                    <a:pt x="9095" y="18171"/>
                    <a:pt x="9095" y="18171"/>
                    <a:pt x="9095" y="18171"/>
                  </a:cubicBezTo>
                  <a:cubicBezTo>
                    <a:pt x="9663" y="18171"/>
                    <a:pt x="9663" y="18171"/>
                    <a:pt x="9663" y="18171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095" y="18857"/>
                    <a:pt x="9095" y="18857"/>
                    <a:pt x="9095" y="18857"/>
                  </a:cubicBezTo>
                  <a:cubicBezTo>
                    <a:pt x="9095" y="19200"/>
                    <a:pt x="9095" y="19200"/>
                    <a:pt x="9095" y="19200"/>
                  </a:cubicBezTo>
                  <a:cubicBezTo>
                    <a:pt x="9095" y="19200"/>
                    <a:pt x="9095" y="19200"/>
                    <a:pt x="9095" y="19200"/>
                  </a:cubicBezTo>
                  <a:cubicBezTo>
                    <a:pt x="9663" y="19543"/>
                    <a:pt x="9663" y="19543"/>
                    <a:pt x="9663" y="19543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9663" y="19543"/>
                    <a:pt x="9663" y="19543"/>
                    <a:pt x="9663" y="19543"/>
                  </a:cubicBezTo>
                  <a:cubicBezTo>
                    <a:pt x="10232" y="19543"/>
                    <a:pt x="10232" y="19543"/>
                    <a:pt x="10232" y="19543"/>
                  </a:cubicBezTo>
                  <a:cubicBezTo>
                    <a:pt x="10800" y="19886"/>
                    <a:pt x="10800" y="19886"/>
                    <a:pt x="10800" y="19886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937" y="20229"/>
                    <a:pt x="11937" y="20229"/>
                    <a:pt x="11937" y="20229"/>
                  </a:cubicBezTo>
                  <a:cubicBezTo>
                    <a:pt x="12505" y="20229"/>
                    <a:pt x="12505" y="20229"/>
                    <a:pt x="12505" y="20229"/>
                  </a:cubicBezTo>
                  <a:cubicBezTo>
                    <a:pt x="12505" y="20571"/>
                    <a:pt x="12505" y="20571"/>
                    <a:pt x="12505" y="20571"/>
                  </a:cubicBezTo>
                  <a:cubicBezTo>
                    <a:pt x="13074" y="20914"/>
                    <a:pt x="13074" y="20914"/>
                    <a:pt x="13074" y="20914"/>
                  </a:cubicBezTo>
                  <a:cubicBezTo>
                    <a:pt x="13642" y="20914"/>
                    <a:pt x="13642" y="20914"/>
                    <a:pt x="13642" y="20914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074" y="21600"/>
                    <a:pt x="13074" y="21600"/>
                    <a:pt x="13074" y="21600"/>
                  </a:cubicBezTo>
                  <a:cubicBezTo>
                    <a:pt x="12505" y="21257"/>
                    <a:pt x="12505" y="21257"/>
                    <a:pt x="12505" y="21257"/>
                  </a:cubicBezTo>
                  <a:cubicBezTo>
                    <a:pt x="12505" y="21600"/>
                    <a:pt x="12505" y="21600"/>
                    <a:pt x="12505" y="21600"/>
                  </a:cubicBezTo>
                  <a:cubicBezTo>
                    <a:pt x="11937" y="21600"/>
                    <a:pt x="11937" y="21600"/>
                    <a:pt x="11937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0800" y="21257"/>
                    <a:pt x="10800" y="21257"/>
                    <a:pt x="10800" y="21257"/>
                  </a:cubicBezTo>
                  <a:cubicBezTo>
                    <a:pt x="11368" y="21257"/>
                    <a:pt x="11368" y="21257"/>
                    <a:pt x="11368" y="21257"/>
                  </a:cubicBezTo>
                  <a:cubicBezTo>
                    <a:pt x="11368" y="20914"/>
                    <a:pt x="11368" y="20914"/>
                    <a:pt x="11368" y="20914"/>
                  </a:cubicBezTo>
                  <a:cubicBezTo>
                    <a:pt x="10800" y="20571"/>
                    <a:pt x="10800" y="20571"/>
                    <a:pt x="10800" y="20571"/>
                  </a:cubicBezTo>
                  <a:cubicBezTo>
                    <a:pt x="10800" y="20571"/>
                    <a:pt x="10800" y="20571"/>
                    <a:pt x="10800" y="20571"/>
                  </a:cubicBezTo>
                  <a:cubicBezTo>
                    <a:pt x="10232" y="20571"/>
                    <a:pt x="10232" y="20571"/>
                    <a:pt x="10232" y="20571"/>
                  </a:cubicBezTo>
                  <a:cubicBezTo>
                    <a:pt x="9663" y="20229"/>
                    <a:pt x="9663" y="20229"/>
                    <a:pt x="9663" y="20229"/>
                  </a:cubicBezTo>
                  <a:cubicBezTo>
                    <a:pt x="9095" y="20229"/>
                    <a:pt x="9095" y="20229"/>
                    <a:pt x="9095" y="20229"/>
                  </a:cubicBezTo>
                  <a:cubicBezTo>
                    <a:pt x="9095" y="20229"/>
                    <a:pt x="9095" y="20229"/>
                    <a:pt x="9095" y="20229"/>
                  </a:cubicBezTo>
                  <a:cubicBezTo>
                    <a:pt x="8526" y="20571"/>
                    <a:pt x="8526" y="20571"/>
                    <a:pt x="8526" y="20571"/>
                  </a:cubicBezTo>
                  <a:cubicBezTo>
                    <a:pt x="8526" y="20571"/>
                    <a:pt x="8526" y="20571"/>
                    <a:pt x="8526" y="20571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19886"/>
                    <a:pt x="7389" y="19886"/>
                    <a:pt x="7389" y="19886"/>
                  </a:cubicBezTo>
                  <a:cubicBezTo>
                    <a:pt x="7389" y="19886"/>
                    <a:pt x="7389" y="19886"/>
                    <a:pt x="7389" y="19886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6821" y="19543"/>
                    <a:pt x="6821" y="19543"/>
                    <a:pt x="6821" y="19543"/>
                  </a:cubicBezTo>
                  <a:cubicBezTo>
                    <a:pt x="6821" y="19200"/>
                    <a:pt x="6821" y="19200"/>
                    <a:pt x="6821" y="19200"/>
                  </a:cubicBezTo>
                  <a:cubicBezTo>
                    <a:pt x="6253" y="18857"/>
                    <a:pt x="6253" y="18857"/>
                    <a:pt x="6253" y="18857"/>
                  </a:cubicBezTo>
                  <a:cubicBezTo>
                    <a:pt x="5684" y="18857"/>
                    <a:pt x="5684" y="18857"/>
                    <a:pt x="5684" y="18857"/>
                  </a:cubicBezTo>
                  <a:cubicBezTo>
                    <a:pt x="5684" y="18171"/>
                    <a:pt x="5684" y="18171"/>
                    <a:pt x="5684" y="18171"/>
                  </a:cubicBezTo>
                  <a:cubicBezTo>
                    <a:pt x="5116" y="18171"/>
                    <a:pt x="5116" y="18171"/>
                    <a:pt x="5116" y="18171"/>
                  </a:cubicBezTo>
                  <a:cubicBezTo>
                    <a:pt x="5116" y="18171"/>
                    <a:pt x="5116" y="18171"/>
                    <a:pt x="5116" y="18171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8171"/>
                    <a:pt x="4547" y="18171"/>
                    <a:pt x="4547" y="18171"/>
                  </a:cubicBezTo>
                  <a:cubicBezTo>
                    <a:pt x="3979" y="18171"/>
                    <a:pt x="3979" y="18171"/>
                    <a:pt x="3979" y="18171"/>
                  </a:cubicBezTo>
                  <a:cubicBezTo>
                    <a:pt x="3979" y="17829"/>
                    <a:pt x="3979" y="17829"/>
                    <a:pt x="3979" y="17829"/>
                  </a:cubicBezTo>
                  <a:cubicBezTo>
                    <a:pt x="3411" y="17486"/>
                    <a:pt x="3411" y="17486"/>
                    <a:pt x="3411" y="17486"/>
                  </a:cubicBezTo>
                  <a:cubicBezTo>
                    <a:pt x="3979" y="17486"/>
                    <a:pt x="3979" y="17486"/>
                    <a:pt x="3979" y="17486"/>
                  </a:cubicBezTo>
                  <a:cubicBezTo>
                    <a:pt x="3411" y="17143"/>
                    <a:pt x="3411" y="17143"/>
                    <a:pt x="3411" y="17143"/>
                  </a:cubicBezTo>
                  <a:cubicBezTo>
                    <a:pt x="3979" y="16800"/>
                    <a:pt x="3979" y="16800"/>
                    <a:pt x="3979" y="16800"/>
                  </a:cubicBezTo>
                  <a:cubicBezTo>
                    <a:pt x="3979" y="16457"/>
                    <a:pt x="3979" y="16457"/>
                    <a:pt x="3979" y="16457"/>
                  </a:cubicBezTo>
                  <a:cubicBezTo>
                    <a:pt x="3979" y="16457"/>
                    <a:pt x="3979" y="16457"/>
                    <a:pt x="3979" y="16457"/>
                  </a:cubicBezTo>
                  <a:cubicBezTo>
                    <a:pt x="4547" y="16114"/>
                    <a:pt x="4547" y="16114"/>
                    <a:pt x="4547" y="16114"/>
                  </a:cubicBezTo>
                  <a:cubicBezTo>
                    <a:pt x="3979" y="16114"/>
                    <a:pt x="3979" y="16114"/>
                    <a:pt x="3979" y="16114"/>
                  </a:cubicBezTo>
                  <a:cubicBezTo>
                    <a:pt x="4547" y="15771"/>
                    <a:pt x="4547" y="15771"/>
                    <a:pt x="4547" y="15771"/>
                  </a:cubicBezTo>
                  <a:cubicBezTo>
                    <a:pt x="4547" y="15771"/>
                    <a:pt x="4547" y="15771"/>
                    <a:pt x="4547" y="15771"/>
                  </a:cubicBezTo>
                  <a:cubicBezTo>
                    <a:pt x="4547" y="15429"/>
                    <a:pt x="4547" y="15429"/>
                    <a:pt x="4547" y="15429"/>
                  </a:cubicBezTo>
                  <a:cubicBezTo>
                    <a:pt x="4547" y="15429"/>
                    <a:pt x="4547" y="15429"/>
                    <a:pt x="4547" y="15429"/>
                  </a:cubicBezTo>
                  <a:cubicBezTo>
                    <a:pt x="4547" y="15086"/>
                    <a:pt x="4547" y="15086"/>
                    <a:pt x="4547" y="15086"/>
                  </a:cubicBezTo>
                  <a:cubicBezTo>
                    <a:pt x="4547" y="14743"/>
                    <a:pt x="4547" y="14743"/>
                    <a:pt x="4547" y="14743"/>
                  </a:cubicBezTo>
                  <a:cubicBezTo>
                    <a:pt x="5116" y="14743"/>
                    <a:pt x="5116" y="14743"/>
                    <a:pt x="5116" y="14743"/>
                  </a:cubicBezTo>
                  <a:cubicBezTo>
                    <a:pt x="5116" y="14400"/>
                    <a:pt x="5116" y="14400"/>
                    <a:pt x="5116" y="14400"/>
                  </a:cubicBezTo>
                  <a:cubicBezTo>
                    <a:pt x="5684" y="14057"/>
                    <a:pt x="5684" y="14057"/>
                    <a:pt x="5684" y="14057"/>
                  </a:cubicBezTo>
                  <a:cubicBezTo>
                    <a:pt x="6253" y="13029"/>
                    <a:pt x="6253" y="13029"/>
                    <a:pt x="6253" y="13029"/>
                  </a:cubicBezTo>
                  <a:cubicBezTo>
                    <a:pt x="6253" y="13029"/>
                    <a:pt x="6253" y="13029"/>
                    <a:pt x="6253" y="13029"/>
                  </a:cubicBezTo>
                  <a:cubicBezTo>
                    <a:pt x="6253" y="12686"/>
                    <a:pt x="6253" y="12686"/>
                    <a:pt x="6253" y="12686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5684" y="11657"/>
                    <a:pt x="5684" y="11657"/>
                    <a:pt x="5684" y="11657"/>
                  </a:cubicBezTo>
                  <a:cubicBezTo>
                    <a:pt x="5684" y="11314"/>
                    <a:pt x="5684" y="11314"/>
                    <a:pt x="5684" y="11314"/>
                  </a:cubicBezTo>
                  <a:cubicBezTo>
                    <a:pt x="5684" y="10971"/>
                    <a:pt x="5684" y="10971"/>
                    <a:pt x="5684" y="10971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4547" y="9257"/>
                    <a:pt x="4547" y="9257"/>
                    <a:pt x="4547" y="9257"/>
                  </a:cubicBezTo>
                  <a:cubicBezTo>
                    <a:pt x="3979" y="8914"/>
                    <a:pt x="3979" y="8914"/>
                    <a:pt x="3979" y="8914"/>
                  </a:cubicBezTo>
                  <a:cubicBezTo>
                    <a:pt x="3411" y="8571"/>
                    <a:pt x="3411" y="8571"/>
                    <a:pt x="3411" y="8571"/>
                  </a:cubicBezTo>
                  <a:cubicBezTo>
                    <a:pt x="3411" y="8229"/>
                    <a:pt x="3411" y="8229"/>
                    <a:pt x="3411" y="8229"/>
                  </a:cubicBezTo>
                  <a:cubicBezTo>
                    <a:pt x="2842" y="7886"/>
                    <a:pt x="2842" y="7886"/>
                    <a:pt x="2842" y="7886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6857"/>
                    <a:pt x="3411" y="6857"/>
                    <a:pt x="3411" y="6857"/>
                  </a:cubicBezTo>
                  <a:cubicBezTo>
                    <a:pt x="3411" y="6514"/>
                    <a:pt x="3411" y="6514"/>
                    <a:pt x="3411" y="6514"/>
                  </a:cubicBezTo>
                  <a:cubicBezTo>
                    <a:pt x="3979" y="6514"/>
                    <a:pt x="3979" y="6514"/>
                    <a:pt x="3979" y="6514"/>
                  </a:cubicBezTo>
                  <a:cubicBezTo>
                    <a:pt x="3979" y="6171"/>
                    <a:pt x="3979" y="6171"/>
                    <a:pt x="3979" y="6171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2842" y="5486"/>
                    <a:pt x="2842" y="5486"/>
                    <a:pt x="2842" y="5486"/>
                  </a:cubicBezTo>
                  <a:cubicBezTo>
                    <a:pt x="2274" y="5143"/>
                    <a:pt x="2274" y="5143"/>
                    <a:pt x="2274" y="5143"/>
                  </a:cubicBezTo>
                  <a:cubicBezTo>
                    <a:pt x="1705" y="4457"/>
                    <a:pt x="1705" y="4457"/>
                    <a:pt x="1705" y="4457"/>
                  </a:cubicBezTo>
                  <a:cubicBezTo>
                    <a:pt x="1137" y="4457"/>
                    <a:pt x="1137" y="4457"/>
                    <a:pt x="1137" y="4457"/>
                  </a:cubicBezTo>
                  <a:cubicBezTo>
                    <a:pt x="1137" y="4114"/>
                    <a:pt x="1137" y="4114"/>
                    <a:pt x="1137" y="4114"/>
                  </a:cubicBezTo>
                  <a:cubicBezTo>
                    <a:pt x="568" y="3771"/>
                    <a:pt x="568" y="3771"/>
                    <a:pt x="568" y="3771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568" y="3086"/>
                    <a:pt x="568" y="3086"/>
                    <a:pt x="568" y="3086"/>
                  </a:cubicBezTo>
                  <a:cubicBezTo>
                    <a:pt x="1137" y="3086"/>
                    <a:pt x="1137" y="3086"/>
                    <a:pt x="1137" y="3086"/>
                  </a:cubicBezTo>
                  <a:cubicBezTo>
                    <a:pt x="568" y="2743"/>
                    <a:pt x="568" y="2743"/>
                    <a:pt x="568" y="2743"/>
                  </a:cubicBezTo>
                  <a:cubicBezTo>
                    <a:pt x="568" y="2400"/>
                    <a:pt x="568" y="2400"/>
                    <a:pt x="568" y="2400"/>
                  </a:cubicBezTo>
                  <a:cubicBezTo>
                    <a:pt x="1137" y="2057"/>
                    <a:pt x="1137" y="2057"/>
                    <a:pt x="1137" y="2057"/>
                  </a:cubicBezTo>
                  <a:cubicBezTo>
                    <a:pt x="1137" y="1714"/>
                    <a:pt x="1137" y="1714"/>
                    <a:pt x="1137" y="1714"/>
                  </a:cubicBezTo>
                  <a:cubicBezTo>
                    <a:pt x="1137" y="1371"/>
                    <a:pt x="1137" y="1371"/>
                    <a:pt x="1137" y="1371"/>
                  </a:cubicBezTo>
                  <a:cubicBezTo>
                    <a:pt x="2274" y="1371"/>
                    <a:pt x="2274" y="1371"/>
                    <a:pt x="2274" y="1371"/>
                  </a:cubicBezTo>
                  <a:cubicBezTo>
                    <a:pt x="2842" y="1371"/>
                    <a:pt x="2842" y="1371"/>
                    <a:pt x="2842" y="1371"/>
                  </a:cubicBezTo>
                  <a:cubicBezTo>
                    <a:pt x="3411" y="1371"/>
                    <a:pt x="3411" y="1371"/>
                    <a:pt x="3411" y="1371"/>
                  </a:cubicBezTo>
                  <a:cubicBezTo>
                    <a:pt x="3411" y="1029"/>
                    <a:pt x="3411" y="1029"/>
                    <a:pt x="3411" y="1029"/>
                  </a:cubicBezTo>
                  <a:cubicBezTo>
                    <a:pt x="3411" y="686"/>
                    <a:pt x="3411" y="686"/>
                    <a:pt x="3411" y="686"/>
                  </a:cubicBezTo>
                  <a:cubicBezTo>
                    <a:pt x="3979" y="686"/>
                    <a:pt x="3979" y="686"/>
                    <a:pt x="3979" y="686"/>
                  </a:cubicBezTo>
                  <a:cubicBezTo>
                    <a:pt x="4547" y="686"/>
                    <a:pt x="4547" y="686"/>
                    <a:pt x="4547" y="686"/>
                  </a:cubicBezTo>
                  <a:cubicBezTo>
                    <a:pt x="5116" y="686"/>
                    <a:pt x="5116" y="686"/>
                    <a:pt x="5116" y="686"/>
                  </a:cubicBezTo>
                  <a:cubicBezTo>
                    <a:pt x="4547" y="343"/>
                    <a:pt x="4547" y="343"/>
                    <a:pt x="4547" y="343"/>
                  </a:cubicBezTo>
                  <a:cubicBezTo>
                    <a:pt x="4547" y="343"/>
                    <a:pt x="4547" y="343"/>
                    <a:pt x="4547" y="343"/>
                  </a:cubicBezTo>
                  <a:cubicBezTo>
                    <a:pt x="5116" y="0"/>
                    <a:pt x="5116" y="0"/>
                    <a:pt x="5116" y="0"/>
                  </a:cubicBezTo>
                  <a:cubicBezTo>
                    <a:pt x="5684" y="0"/>
                    <a:pt x="5684" y="0"/>
                    <a:pt x="5684" y="0"/>
                  </a:cubicBezTo>
                  <a:cubicBezTo>
                    <a:pt x="5684" y="0"/>
                    <a:pt x="5684" y="0"/>
                    <a:pt x="5684" y="0"/>
                  </a:cubicBezTo>
                  <a:close/>
                  <a:moveTo>
                    <a:pt x="7389" y="20229"/>
                  </a:moveTo>
                  <a:cubicBezTo>
                    <a:pt x="7389" y="20571"/>
                    <a:pt x="7389" y="20571"/>
                    <a:pt x="7389" y="20571"/>
                  </a:cubicBezTo>
                  <a:cubicBezTo>
                    <a:pt x="7389" y="20571"/>
                    <a:pt x="7389" y="20571"/>
                    <a:pt x="7389" y="20571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20229"/>
                    <a:pt x="7389" y="20229"/>
                    <a:pt x="7389" y="20229"/>
                  </a:cubicBezTo>
                  <a:close/>
                  <a:moveTo>
                    <a:pt x="5684" y="18857"/>
                  </a:moveTo>
                  <a:cubicBezTo>
                    <a:pt x="5684" y="19200"/>
                    <a:pt x="5684" y="19200"/>
                    <a:pt x="5684" y="19200"/>
                  </a:cubicBezTo>
                  <a:cubicBezTo>
                    <a:pt x="5684" y="19200"/>
                    <a:pt x="5684" y="19200"/>
                    <a:pt x="5684" y="19200"/>
                  </a:cubicBezTo>
                  <a:cubicBezTo>
                    <a:pt x="5684" y="18857"/>
                    <a:pt x="5684" y="18857"/>
                    <a:pt x="5684" y="18857"/>
                  </a:cubicBezTo>
                  <a:cubicBezTo>
                    <a:pt x="5684" y="18857"/>
                    <a:pt x="5684" y="18857"/>
                    <a:pt x="5684" y="18857"/>
                  </a:cubicBezTo>
                  <a:close/>
                  <a:moveTo>
                    <a:pt x="3979" y="18171"/>
                  </a:move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857"/>
                    <a:pt x="3979" y="18857"/>
                    <a:pt x="3979" y="18857"/>
                  </a:cubicBez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171"/>
                    <a:pt x="3979" y="18171"/>
                    <a:pt x="3979" y="18171"/>
                  </a:cubicBezTo>
                  <a:cubicBezTo>
                    <a:pt x="3979" y="18171"/>
                    <a:pt x="3979" y="18171"/>
                    <a:pt x="3979" y="18171"/>
                  </a:cubicBezTo>
                  <a:close/>
                  <a:moveTo>
                    <a:pt x="13074" y="12343"/>
                  </a:moveTo>
                  <a:cubicBezTo>
                    <a:pt x="13074" y="12686"/>
                    <a:pt x="13074" y="12686"/>
                    <a:pt x="13074" y="12686"/>
                  </a:cubicBezTo>
                  <a:cubicBezTo>
                    <a:pt x="13642" y="12686"/>
                    <a:pt x="13642" y="12686"/>
                    <a:pt x="13642" y="12686"/>
                  </a:cubicBezTo>
                  <a:cubicBezTo>
                    <a:pt x="13642" y="12686"/>
                    <a:pt x="13642" y="12686"/>
                    <a:pt x="13642" y="12686"/>
                  </a:cubicBezTo>
                  <a:cubicBezTo>
                    <a:pt x="13074" y="12343"/>
                    <a:pt x="13074" y="12343"/>
                    <a:pt x="13074" y="12343"/>
                  </a:cubicBezTo>
                  <a:close/>
                  <a:moveTo>
                    <a:pt x="7958" y="15771"/>
                  </a:moveTo>
                  <a:cubicBezTo>
                    <a:pt x="7389" y="15771"/>
                    <a:pt x="7389" y="15771"/>
                    <a:pt x="7389" y="15771"/>
                  </a:cubicBezTo>
                  <a:cubicBezTo>
                    <a:pt x="7958" y="15771"/>
                    <a:pt x="7958" y="15771"/>
                    <a:pt x="7958" y="15771"/>
                  </a:cubicBezTo>
                  <a:cubicBezTo>
                    <a:pt x="7958" y="15771"/>
                    <a:pt x="7958" y="15771"/>
                    <a:pt x="7958" y="15771"/>
                  </a:cubicBezTo>
                  <a:close/>
                  <a:moveTo>
                    <a:pt x="7958" y="16114"/>
                  </a:moveTo>
                  <a:cubicBezTo>
                    <a:pt x="7958" y="16114"/>
                    <a:pt x="7958" y="16114"/>
                    <a:pt x="7958" y="16114"/>
                  </a:cubicBezTo>
                  <a:cubicBezTo>
                    <a:pt x="7958" y="16457"/>
                    <a:pt x="7958" y="16457"/>
                    <a:pt x="7958" y="16457"/>
                  </a:cubicBezTo>
                  <a:cubicBezTo>
                    <a:pt x="8526" y="16457"/>
                    <a:pt x="8526" y="16457"/>
                    <a:pt x="8526" y="16457"/>
                  </a:cubicBezTo>
                  <a:cubicBezTo>
                    <a:pt x="8526" y="16114"/>
                    <a:pt x="8526" y="16114"/>
                    <a:pt x="8526" y="16114"/>
                  </a:cubicBezTo>
                  <a:lnTo>
                    <a:pt x="7958" y="16114"/>
                  </a:lnTo>
                  <a:close/>
                  <a:moveTo>
                    <a:pt x="7958" y="161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1" name="AutoShape 25"/>
            <p:cNvSpPr>
              <a:spLocks/>
            </p:cNvSpPr>
            <p:nvPr/>
          </p:nvSpPr>
          <p:spPr bwMode="auto">
            <a:xfrm>
              <a:off x="10671" y="3574"/>
              <a:ext cx="375" cy="73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778" y="0"/>
                  </a:moveTo>
                  <a:lnTo>
                    <a:pt x="11968" y="0"/>
                  </a:lnTo>
                  <a:lnTo>
                    <a:pt x="11968" y="291"/>
                  </a:lnTo>
                  <a:lnTo>
                    <a:pt x="12405" y="291"/>
                  </a:lnTo>
                  <a:lnTo>
                    <a:pt x="12405" y="800"/>
                  </a:lnTo>
                  <a:lnTo>
                    <a:pt x="12989" y="582"/>
                  </a:lnTo>
                  <a:lnTo>
                    <a:pt x="13573" y="800"/>
                  </a:lnTo>
                  <a:lnTo>
                    <a:pt x="13573" y="1091"/>
                  </a:lnTo>
                  <a:lnTo>
                    <a:pt x="14157" y="1600"/>
                  </a:lnTo>
                  <a:lnTo>
                    <a:pt x="14157" y="2691"/>
                  </a:lnTo>
                  <a:lnTo>
                    <a:pt x="13573" y="2691"/>
                  </a:lnTo>
                  <a:lnTo>
                    <a:pt x="12989" y="2982"/>
                  </a:lnTo>
                  <a:lnTo>
                    <a:pt x="12989" y="3491"/>
                  </a:lnTo>
                  <a:lnTo>
                    <a:pt x="12405" y="3491"/>
                  </a:lnTo>
                  <a:lnTo>
                    <a:pt x="11968" y="3782"/>
                  </a:lnTo>
                  <a:lnTo>
                    <a:pt x="12405" y="4073"/>
                  </a:lnTo>
                  <a:lnTo>
                    <a:pt x="11968" y="4073"/>
                  </a:lnTo>
                  <a:lnTo>
                    <a:pt x="11968" y="4364"/>
                  </a:lnTo>
                  <a:lnTo>
                    <a:pt x="12405" y="4364"/>
                  </a:lnTo>
                  <a:lnTo>
                    <a:pt x="12405" y="4582"/>
                  </a:lnTo>
                  <a:lnTo>
                    <a:pt x="12989" y="4582"/>
                  </a:lnTo>
                  <a:lnTo>
                    <a:pt x="12989" y="5164"/>
                  </a:lnTo>
                  <a:lnTo>
                    <a:pt x="13573" y="4873"/>
                  </a:lnTo>
                  <a:lnTo>
                    <a:pt x="14595" y="4873"/>
                  </a:lnTo>
                  <a:lnTo>
                    <a:pt x="14595" y="5164"/>
                  </a:lnTo>
                  <a:lnTo>
                    <a:pt x="15178" y="5382"/>
                  </a:lnTo>
                  <a:lnTo>
                    <a:pt x="15762" y="5164"/>
                  </a:lnTo>
                  <a:lnTo>
                    <a:pt x="15762" y="5673"/>
                  </a:lnTo>
                  <a:lnTo>
                    <a:pt x="16200" y="5964"/>
                  </a:lnTo>
                  <a:lnTo>
                    <a:pt x="17368" y="5964"/>
                  </a:lnTo>
                  <a:lnTo>
                    <a:pt x="17805" y="6255"/>
                  </a:lnTo>
                  <a:lnTo>
                    <a:pt x="17805" y="6473"/>
                  </a:lnTo>
                  <a:lnTo>
                    <a:pt x="17368" y="7055"/>
                  </a:lnTo>
                  <a:lnTo>
                    <a:pt x="16784" y="7055"/>
                  </a:lnTo>
                  <a:lnTo>
                    <a:pt x="16784" y="7273"/>
                  </a:lnTo>
                  <a:lnTo>
                    <a:pt x="18389" y="7273"/>
                  </a:lnTo>
                  <a:lnTo>
                    <a:pt x="18389" y="7855"/>
                  </a:lnTo>
                  <a:lnTo>
                    <a:pt x="18973" y="8145"/>
                  </a:lnTo>
                  <a:lnTo>
                    <a:pt x="19557" y="7855"/>
                  </a:lnTo>
                  <a:lnTo>
                    <a:pt x="19995" y="7855"/>
                  </a:lnTo>
                  <a:lnTo>
                    <a:pt x="21162" y="7564"/>
                  </a:lnTo>
                  <a:lnTo>
                    <a:pt x="21600" y="7855"/>
                  </a:lnTo>
                  <a:lnTo>
                    <a:pt x="21162" y="8145"/>
                  </a:lnTo>
                  <a:lnTo>
                    <a:pt x="19995" y="8145"/>
                  </a:lnTo>
                  <a:lnTo>
                    <a:pt x="19995" y="8655"/>
                  </a:lnTo>
                  <a:lnTo>
                    <a:pt x="19557" y="8945"/>
                  </a:lnTo>
                  <a:lnTo>
                    <a:pt x="18973" y="9164"/>
                  </a:lnTo>
                  <a:lnTo>
                    <a:pt x="18389" y="9164"/>
                  </a:lnTo>
                  <a:lnTo>
                    <a:pt x="17805" y="9455"/>
                  </a:lnTo>
                  <a:lnTo>
                    <a:pt x="18389" y="9745"/>
                  </a:lnTo>
                  <a:lnTo>
                    <a:pt x="16784" y="9745"/>
                  </a:lnTo>
                  <a:lnTo>
                    <a:pt x="16784" y="10255"/>
                  </a:lnTo>
                  <a:lnTo>
                    <a:pt x="14595" y="10255"/>
                  </a:lnTo>
                  <a:lnTo>
                    <a:pt x="14595" y="10836"/>
                  </a:lnTo>
                  <a:lnTo>
                    <a:pt x="14157" y="11055"/>
                  </a:lnTo>
                  <a:lnTo>
                    <a:pt x="14157" y="11345"/>
                  </a:lnTo>
                  <a:lnTo>
                    <a:pt x="14595" y="11636"/>
                  </a:lnTo>
                  <a:lnTo>
                    <a:pt x="14157" y="11636"/>
                  </a:lnTo>
                  <a:lnTo>
                    <a:pt x="13573" y="11855"/>
                  </a:lnTo>
                  <a:lnTo>
                    <a:pt x="14157" y="12145"/>
                  </a:lnTo>
                  <a:lnTo>
                    <a:pt x="14595" y="12436"/>
                  </a:lnTo>
                  <a:lnTo>
                    <a:pt x="14595" y="12727"/>
                  </a:lnTo>
                  <a:lnTo>
                    <a:pt x="15178" y="12727"/>
                  </a:lnTo>
                  <a:lnTo>
                    <a:pt x="15762" y="13236"/>
                  </a:lnTo>
                  <a:lnTo>
                    <a:pt x="16200" y="13527"/>
                  </a:lnTo>
                  <a:lnTo>
                    <a:pt x="16784" y="13745"/>
                  </a:lnTo>
                  <a:lnTo>
                    <a:pt x="16784" y="14036"/>
                  </a:lnTo>
                  <a:lnTo>
                    <a:pt x="17368" y="14036"/>
                  </a:lnTo>
                  <a:lnTo>
                    <a:pt x="17368" y="14327"/>
                  </a:lnTo>
                  <a:lnTo>
                    <a:pt x="16784" y="14327"/>
                  </a:lnTo>
                  <a:lnTo>
                    <a:pt x="16784" y="15127"/>
                  </a:lnTo>
                  <a:lnTo>
                    <a:pt x="16200" y="15418"/>
                  </a:lnTo>
                  <a:lnTo>
                    <a:pt x="16784" y="15636"/>
                  </a:lnTo>
                  <a:lnTo>
                    <a:pt x="16784" y="15927"/>
                  </a:lnTo>
                  <a:lnTo>
                    <a:pt x="17368" y="16218"/>
                  </a:lnTo>
                  <a:lnTo>
                    <a:pt x="17805" y="16509"/>
                  </a:lnTo>
                  <a:lnTo>
                    <a:pt x="18389" y="16727"/>
                  </a:lnTo>
                  <a:lnTo>
                    <a:pt x="18973" y="17309"/>
                  </a:lnTo>
                  <a:lnTo>
                    <a:pt x="18973" y="18327"/>
                  </a:lnTo>
                  <a:lnTo>
                    <a:pt x="19557" y="18618"/>
                  </a:lnTo>
                  <a:lnTo>
                    <a:pt x="19557" y="19418"/>
                  </a:lnTo>
                  <a:lnTo>
                    <a:pt x="18973" y="20218"/>
                  </a:lnTo>
                  <a:lnTo>
                    <a:pt x="18389" y="20509"/>
                  </a:lnTo>
                  <a:lnTo>
                    <a:pt x="18389" y="20800"/>
                  </a:lnTo>
                  <a:lnTo>
                    <a:pt x="17805" y="20800"/>
                  </a:lnTo>
                  <a:lnTo>
                    <a:pt x="17805" y="21309"/>
                  </a:lnTo>
                  <a:lnTo>
                    <a:pt x="17368" y="21600"/>
                  </a:lnTo>
                  <a:lnTo>
                    <a:pt x="17368" y="20509"/>
                  </a:lnTo>
                  <a:lnTo>
                    <a:pt x="17805" y="20218"/>
                  </a:lnTo>
                  <a:lnTo>
                    <a:pt x="17805" y="19200"/>
                  </a:lnTo>
                  <a:lnTo>
                    <a:pt x="17368" y="18909"/>
                  </a:lnTo>
                  <a:lnTo>
                    <a:pt x="17368" y="18618"/>
                  </a:lnTo>
                  <a:lnTo>
                    <a:pt x="17805" y="18618"/>
                  </a:lnTo>
                  <a:lnTo>
                    <a:pt x="17368" y="18327"/>
                  </a:lnTo>
                  <a:lnTo>
                    <a:pt x="17368" y="17527"/>
                  </a:lnTo>
                  <a:lnTo>
                    <a:pt x="16784" y="17527"/>
                  </a:lnTo>
                  <a:lnTo>
                    <a:pt x="16784" y="17309"/>
                  </a:lnTo>
                  <a:lnTo>
                    <a:pt x="16200" y="17018"/>
                  </a:lnTo>
                  <a:lnTo>
                    <a:pt x="16200" y="17309"/>
                  </a:lnTo>
                  <a:lnTo>
                    <a:pt x="15762" y="17018"/>
                  </a:lnTo>
                  <a:lnTo>
                    <a:pt x="15762" y="15927"/>
                  </a:lnTo>
                  <a:lnTo>
                    <a:pt x="15178" y="15927"/>
                  </a:lnTo>
                  <a:lnTo>
                    <a:pt x="15178" y="15418"/>
                  </a:lnTo>
                  <a:lnTo>
                    <a:pt x="14595" y="14618"/>
                  </a:lnTo>
                  <a:lnTo>
                    <a:pt x="14595" y="14327"/>
                  </a:lnTo>
                  <a:lnTo>
                    <a:pt x="14157" y="14036"/>
                  </a:lnTo>
                  <a:lnTo>
                    <a:pt x="14595" y="13745"/>
                  </a:lnTo>
                  <a:lnTo>
                    <a:pt x="14157" y="14036"/>
                  </a:lnTo>
                  <a:lnTo>
                    <a:pt x="13573" y="14036"/>
                  </a:lnTo>
                  <a:lnTo>
                    <a:pt x="13573" y="13745"/>
                  </a:lnTo>
                  <a:lnTo>
                    <a:pt x="12989" y="13527"/>
                  </a:lnTo>
                  <a:lnTo>
                    <a:pt x="12405" y="13236"/>
                  </a:lnTo>
                  <a:lnTo>
                    <a:pt x="12405" y="12945"/>
                  </a:lnTo>
                  <a:lnTo>
                    <a:pt x="11968" y="12727"/>
                  </a:lnTo>
                  <a:lnTo>
                    <a:pt x="12405" y="12945"/>
                  </a:lnTo>
                  <a:lnTo>
                    <a:pt x="11968" y="12945"/>
                  </a:lnTo>
                  <a:lnTo>
                    <a:pt x="11968" y="13236"/>
                  </a:lnTo>
                  <a:lnTo>
                    <a:pt x="12405" y="13236"/>
                  </a:lnTo>
                  <a:lnTo>
                    <a:pt x="12405" y="13527"/>
                  </a:lnTo>
                  <a:lnTo>
                    <a:pt x="11968" y="13527"/>
                  </a:lnTo>
                  <a:lnTo>
                    <a:pt x="12405" y="13745"/>
                  </a:lnTo>
                  <a:lnTo>
                    <a:pt x="11384" y="14036"/>
                  </a:lnTo>
                  <a:lnTo>
                    <a:pt x="11384" y="13745"/>
                  </a:lnTo>
                  <a:lnTo>
                    <a:pt x="10800" y="13745"/>
                  </a:lnTo>
                  <a:lnTo>
                    <a:pt x="10800" y="14036"/>
                  </a:lnTo>
                  <a:lnTo>
                    <a:pt x="11384" y="14036"/>
                  </a:lnTo>
                  <a:lnTo>
                    <a:pt x="10362" y="14036"/>
                  </a:lnTo>
                  <a:lnTo>
                    <a:pt x="10362" y="14327"/>
                  </a:lnTo>
                  <a:lnTo>
                    <a:pt x="9195" y="14618"/>
                  </a:lnTo>
                  <a:lnTo>
                    <a:pt x="7005" y="14618"/>
                  </a:lnTo>
                  <a:lnTo>
                    <a:pt x="7005" y="14836"/>
                  </a:lnTo>
                  <a:lnTo>
                    <a:pt x="6568" y="14836"/>
                  </a:lnTo>
                  <a:lnTo>
                    <a:pt x="6568" y="14618"/>
                  </a:lnTo>
                  <a:lnTo>
                    <a:pt x="7589" y="14327"/>
                  </a:lnTo>
                  <a:lnTo>
                    <a:pt x="7589" y="14036"/>
                  </a:lnTo>
                  <a:lnTo>
                    <a:pt x="7005" y="14327"/>
                  </a:lnTo>
                  <a:lnTo>
                    <a:pt x="6568" y="14327"/>
                  </a:lnTo>
                  <a:lnTo>
                    <a:pt x="5984" y="14618"/>
                  </a:lnTo>
                  <a:lnTo>
                    <a:pt x="5984" y="14327"/>
                  </a:lnTo>
                  <a:lnTo>
                    <a:pt x="6568" y="13236"/>
                  </a:lnTo>
                  <a:lnTo>
                    <a:pt x="7005" y="12945"/>
                  </a:lnTo>
                  <a:lnTo>
                    <a:pt x="6568" y="12436"/>
                  </a:lnTo>
                  <a:lnTo>
                    <a:pt x="6568" y="12145"/>
                  </a:lnTo>
                  <a:lnTo>
                    <a:pt x="5984" y="11855"/>
                  </a:lnTo>
                  <a:lnTo>
                    <a:pt x="5984" y="11636"/>
                  </a:lnTo>
                  <a:lnTo>
                    <a:pt x="5400" y="11345"/>
                  </a:lnTo>
                  <a:lnTo>
                    <a:pt x="4962" y="11055"/>
                  </a:lnTo>
                  <a:lnTo>
                    <a:pt x="4962" y="10836"/>
                  </a:lnTo>
                  <a:lnTo>
                    <a:pt x="4378" y="10836"/>
                  </a:lnTo>
                  <a:lnTo>
                    <a:pt x="4962" y="10836"/>
                  </a:lnTo>
                  <a:lnTo>
                    <a:pt x="4962" y="11345"/>
                  </a:lnTo>
                  <a:lnTo>
                    <a:pt x="3795" y="11055"/>
                  </a:lnTo>
                  <a:lnTo>
                    <a:pt x="3357" y="11055"/>
                  </a:lnTo>
                  <a:lnTo>
                    <a:pt x="3357" y="10545"/>
                  </a:lnTo>
                  <a:lnTo>
                    <a:pt x="2773" y="10545"/>
                  </a:lnTo>
                  <a:lnTo>
                    <a:pt x="3357" y="10545"/>
                  </a:lnTo>
                  <a:lnTo>
                    <a:pt x="3795" y="10836"/>
                  </a:lnTo>
                  <a:lnTo>
                    <a:pt x="4378" y="10836"/>
                  </a:lnTo>
                  <a:lnTo>
                    <a:pt x="3795" y="10836"/>
                  </a:lnTo>
                  <a:lnTo>
                    <a:pt x="3795" y="10545"/>
                  </a:lnTo>
                  <a:lnTo>
                    <a:pt x="4378" y="10545"/>
                  </a:lnTo>
                  <a:lnTo>
                    <a:pt x="4378" y="10255"/>
                  </a:lnTo>
                  <a:lnTo>
                    <a:pt x="3795" y="9964"/>
                  </a:lnTo>
                  <a:lnTo>
                    <a:pt x="3357" y="9964"/>
                  </a:lnTo>
                  <a:lnTo>
                    <a:pt x="3357" y="9745"/>
                  </a:lnTo>
                  <a:lnTo>
                    <a:pt x="2189" y="9745"/>
                  </a:lnTo>
                  <a:lnTo>
                    <a:pt x="2189" y="9455"/>
                  </a:lnTo>
                  <a:lnTo>
                    <a:pt x="1605" y="9455"/>
                  </a:lnTo>
                  <a:lnTo>
                    <a:pt x="1605" y="9745"/>
                  </a:lnTo>
                  <a:lnTo>
                    <a:pt x="584" y="9164"/>
                  </a:lnTo>
                  <a:lnTo>
                    <a:pt x="584" y="8655"/>
                  </a:lnTo>
                  <a:lnTo>
                    <a:pt x="0" y="8655"/>
                  </a:lnTo>
                  <a:lnTo>
                    <a:pt x="584" y="8364"/>
                  </a:lnTo>
                  <a:lnTo>
                    <a:pt x="584" y="8145"/>
                  </a:lnTo>
                  <a:lnTo>
                    <a:pt x="1168" y="8364"/>
                  </a:lnTo>
                  <a:lnTo>
                    <a:pt x="1168" y="7564"/>
                  </a:lnTo>
                  <a:lnTo>
                    <a:pt x="1605" y="7564"/>
                  </a:lnTo>
                  <a:lnTo>
                    <a:pt x="1605" y="7273"/>
                  </a:lnTo>
                  <a:lnTo>
                    <a:pt x="2189" y="7055"/>
                  </a:lnTo>
                  <a:lnTo>
                    <a:pt x="2189" y="6255"/>
                  </a:lnTo>
                  <a:lnTo>
                    <a:pt x="2773" y="6255"/>
                  </a:lnTo>
                  <a:lnTo>
                    <a:pt x="2773" y="5673"/>
                  </a:lnTo>
                  <a:lnTo>
                    <a:pt x="2189" y="5164"/>
                  </a:lnTo>
                  <a:lnTo>
                    <a:pt x="3795" y="5164"/>
                  </a:lnTo>
                  <a:lnTo>
                    <a:pt x="4378" y="4873"/>
                  </a:lnTo>
                  <a:lnTo>
                    <a:pt x="4378" y="4364"/>
                  </a:lnTo>
                  <a:lnTo>
                    <a:pt x="4962" y="3782"/>
                  </a:lnTo>
                  <a:lnTo>
                    <a:pt x="4378" y="3491"/>
                  </a:lnTo>
                  <a:lnTo>
                    <a:pt x="4962" y="2982"/>
                  </a:lnTo>
                  <a:lnTo>
                    <a:pt x="5400" y="2473"/>
                  </a:lnTo>
                  <a:lnTo>
                    <a:pt x="4962" y="2473"/>
                  </a:lnTo>
                  <a:lnTo>
                    <a:pt x="5400" y="2182"/>
                  </a:lnTo>
                  <a:lnTo>
                    <a:pt x="5984" y="1600"/>
                  </a:lnTo>
                  <a:lnTo>
                    <a:pt x="6568" y="1600"/>
                  </a:lnTo>
                  <a:lnTo>
                    <a:pt x="7005" y="1091"/>
                  </a:lnTo>
                  <a:lnTo>
                    <a:pt x="7589" y="800"/>
                  </a:lnTo>
                  <a:lnTo>
                    <a:pt x="8173" y="800"/>
                  </a:lnTo>
                  <a:lnTo>
                    <a:pt x="8757" y="582"/>
                  </a:lnTo>
                  <a:lnTo>
                    <a:pt x="9195" y="800"/>
                  </a:lnTo>
                  <a:lnTo>
                    <a:pt x="9778" y="800"/>
                  </a:lnTo>
                  <a:lnTo>
                    <a:pt x="9778" y="291"/>
                  </a:lnTo>
                  <a:lnTo>
                    <a:pt x="10362" y="291"/>
                  </a:lnTo>
                  <a:lnTo>
                    <a:pt x="9778" y="0"/>
                  </a:lnTo>
                  <a:close/>
                  <a:moveTo>
                    <a:pt x="3357" y="11345"/>
                  </a:moveTo>
                  <a:lnTo>
                    <a:pt x="3795" y="11636"/>
                  </a:lnTo>
                  <a:lnTo>
                    <a:pt x="4378" y="11636"/>
                  </a:lnTo>
                  <a:lnTo>
                    <a:pt x="3795" y="11345"/>
                  </a:lnTo>
                  <a:lnTo>
                    <a:pt x="3357" y="11345"/>
                  </a:lnTo>
                  <a:close/>
                  <a:moveTo>
                    <a:pt x="3357" y="113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2" name="AutoShape 26"/>
            <p:cNvSpPr>
              <a:spLocks/>
            </p:cNvSpPr>
            <p:nvPr/>
          </p:nvSpPr>
          <p:spPr bwMode="auto">
            <a:xfrm>
              <a:off x="10191" y="4309"/>
              <a:ext cx="94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286"/>
                  </a:moveTo>
                  <a:lnTo>
                    <a:pt x="0" y="8914"/>
                  </a:lnTo>
                  <a:lnTo>
                    <a:pt x="2335" y="7543"/>
                  </a:lnTo>
                  <a:lnTo>
                    <a:pt x="0" y="8914"/>
                  </a:lnTo>
                  <a:lnTo>
                    <a:pt x="0" y="10286"/>
                  </a:lnTo>
                  <a:close/>
                  <a:moveTo>
                    <a:pt x="4670" y="1371"/>
                  </a:moveTo>
                  <a:lnTo>
                    <a:pt x="2335" y="1371"/>
                  </a:lnTo>
                  <a:lnTo>
                    <a:pt x="0" y="0"/>
                  </a:lnTo>
                  <a:lnTo>
                    <a:pt x="4670" y="0"/>
                  </a:lnTo>
                  <a:lnTo>
                    <a:pt x="4670" y="1371"/>
                  </a:lnTo>
                  <a:close/>
                  <a:moveTo>
                    <a:pt x="7005" y="1371"/>
                  </a:moveTo>
                  <a:lnTo>
                    <a:pt x="8757" y="2400"/>
                  </a:lnTo>
                  <a:lnTo>
                    <a:pt x="11092" y="2400"/>
                  </a:lnTo>
                  <a:lnTo>
                    <a:pt x="7005" y="2400"/>
                  </a:lnTo>
                  <a:lnTo>
                    <a:pt x="4670" y="1371"/>
                  </a:lnTo>
                  <a:lnTo>
                    <a:pt x="7005" y="1371"/>
                  </a:lnTo>
                  <a:lnTo>
                    <a:pt x="4670" y="1371"/>
                  </a:lnTo>
                  <a:lnTo>
                    <a:pt x="7005" y="1371"/>
                  </a:lnTo>
                  <a:close/>
                  <a:moveTo>
                    <a:pt x="4670" y="2400"/>
                  </a:moveTo>
                  <a:lnTo>
                    <a:pt x="4670" y="3771"/>
                  </a:lnTo>
                  <a:lnTo>
                    <a:pt x="2335" y="5143"/>
                  </a:lnTo>
                  <a:lnTo>
                    <a:pt x="2335" y="3771"/>
                  </a:lnTo>
                  <a:lnTo>
                    <a:pt x="0" y="3771"/>
                  </a:lnTo>
                  <a:lnTo>
                    <a:pt x="0" y="5143"/>
                  </a:lnTo>
                  <a:lnTo>
                    <a:pt x="2335" y="5143"/>
                  </a:lnTo>
                  <a:lnTo>
                    <a:pt x="2335" y="8914"/>
                  </a:lnTo>
                  <a:lnTo>
                    <a:pt x="0" y="10286"/>
                  </a:lnTo>
                  <a:lnTo>
                    <a:pt x="0" y="11314"/>
                  </a:lnTo>
                  <a:lnTo>
                    <a:pt x="2335" y="14057"/>
                  </a:lnTo>
                  <a:lnTo>
                    <a:pt x="0" y="14057"/>
                  </a:lnTo>
                  <a:lnTo>
                    <a:pt x="2335" y="16457"/>
                  </a:lnTo>
                  <a:lnTo>
                    <a:pt x="4670" y="19200"/>
                  </a:lnTo>
                  <a:lnTo>
                    <a:pt x="4670" y="20229"/>
                  </a:lnTo>
                  <a:lnTo>
                    <a:pt x="7005" y="21600"/>
                  </a:lnTo>
                  <a:lnTo>
                    <a:pt x="8757" y="20229"/>
                  </a:lnTo>
                  <a:lnTo>
                    <a:pt x="15178" y="20229"/>
                  </a:lnTo>
                  <a:lnTo>
                    <a:pt x="19849" y="19200"/>
                  </a:lnTo>
                  <a:lnTo>
                    <a:pt x="19849" y="16457"/>
                  </a:lnTo>
                  <a:lnTo>
                    <a:pt x="21600" y="16457"/>
                  </a:lnTo>
                  <a:lnTo>
                    <a:pt x="21600" y="14057"/>
                  </a:lnTo>
                  <a:lnTo>
                    <a:pt x="19849" y="12686"/>
                  </a:lnTo>
                  <a:lnTo>
                    <a:pt x="21600" y="12686"/>
                  </a:lnTo>
                  <a:lnTo>
                    <a:pt x="19849" y="11314"/>
                  </a:lnTo>
                  <a:lnTo>
                    <a:pt x="17514" y="8914"/>
                  </a:lnTo>
                  <a:lnTo>
                    <a:pt x="17514" y="7543"/>
                  </a:lnTo>
                  <a:lnTo>
                    <a:pt x="15178" y="7543"/>
                  </a:lnTo>
                  <a:lnTo>
                    <a:pt x="15178" y="6514"/>
                  </a:lnTo>
                  <a:lnTo>
                    <a:pt x="13427" y="6514"/>
                  </a:lnTo>
                  <a:lnTo>
                    <a:pt x="13427" y="5143"/>
                  </a:lnTo>
                  <a:lnTo>
                    <a:pt x="11092" y="5143"/>
                  </a:lnTo>
                  <a:lnTo>
                    <a:pt x="11092" y="3771"/>
                  </a:lnTo>
                  <a:lnTo>
                    <a:pt x="8757" y="2400"/>
                  </a:lnTo>
                  <a:lnTo>
                    <a:pt x="4670" y="2400"/>
                  </a:lnTo>
                  <a:close/>
                  <a:moveTo>
                    <a:pt x="4670" y="2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3" name="AutoShape 27"/>
            <p:cNvSpPr>
              <a:spLocks/>
            </p:cNvSpPr>
            <p:nvPr/>
          </p:nvSpPr>
          <p:spPr bwMode="auto">
            <a:xfrm>
              <a:off x="9676" y="3364"/>
              <a:ext cx="1175" cy="10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905" y="786"/>
                  </a:moveTo>
                  <a:lnTo>
                    <a:pt x="6905" y="944"/>
                  </a:lnTo>
                  <a:lnTo>
                    <a:pt x="7091" y="1153"/>
                  </a:lnTo>
                  <a:lnTo>
                    <a:pt x="7091" y="1363"/>
                  </a:lnTo>
                  <a:lnTo>
                    <a:pt x="7231" y="1573"/>
                  </a:lnTo>
                  <a:lnTo>
                    <a:pt x="7091" y="1573"/>
                  </a:lnTo>
                  <a:lnTo>
                    <a:pt x="7231" y="1730"/>
                  </a:lnTo>
                  <a:lnTo>
                    <a:pt x="7231" y="1940"/>
                  </a:lnTo>
                  <a:lnTo>
                    <a:pt x="7418" y="1940"/>
                  </a:lnTo>
                  <a:lnTo>
                    <a:pt x="7418" y="2150"/>
                  </a:lnTo>
                  <a:lnTo>
                    <a:pt x="8117" y="2150"/>
                  </a:lnTo>
                  <a:lnTo>
                    <a:pt x="8304" y="2307"/>
                  </a:lnTo>
                  <a:lnTo>
                    <a:pt x="8444" y="2307"/>
                  </a:lnTo>
                  <a:lnTo>
                    <a:pt x="8444" y="2517"/>
                  </a:lnTo>
                  <a:lnTo>
                    <a:pt x="8631" y="2517"/>
                  </a:lnTo>
                  <a:lnTo>
                    <a:pt x="8631" y="3670"/>
                  </a:lnTo>
                  <a:lnTo>
                    <a:pt x="8444" y="3880"/>
                  </a:lnTo>
                  <a:lnTo>
                    <a:pt x="8444" y="4089"/>
                  </a:lnTo>
                  <a:lnTo>
                    <a:pt x="8631" y="4089"/>
                  </a:lnTo>
                  <a:lnTo>
                    <a:pt x="8817" y="4299"/>
                  </a:lnTo>
                  <a:lnTo>
                    <a:pt x="8957" y="4299"/>
                  </a:lnTo>
                  <a:lnTo>
                    <a:pt x="9330" y="4456"/>
                  </a:lnTo>
                  <a:lnTo>
                    <a:pt x="9657" y="4666"/>
                  </a:lnTo>
                  <a:lnTo>
                    <a:pt x="9844" y="4876"/>
                  </a:lnTo>
                  <a:lnTo>
                    <a:pt x="10170" y="5033"/>
                  </a:lnTo>
                  <a:lnTo>
                    <a:pt x="10543" y="5033"/>
                  </a:lnTo>
                  <a:lnTo>
                    <a:pt x="10683" y="5243"/>
                  </a:lnTo>
                  <a:lnTo>
                    <a:pt x="11197" y="5243"/>
                  </a:lnTo>
                  <a:lnTo>
                    <a:pt x="11197" y="5452"/>
                  </a:lnTo>
                  <a:lnTo>
                    <a:pt x="11756" y="5243"/>
                  </a:lnTo>
                  <a:lnTo>
                    <a:pt x="12083" y="5452"/>
                  </a:lnTo>
                  <a:lnTo>
                    <a:pt x="12083" y="5610"/>
                  </a:lnTo>
                  <a:lnTo>
                    <a:pt x="12270" y="5610"/>
                  </a:lnTo>
                  <a:lnTo>
                    <a:pt x="12783" y="5819"/>
                  </a:lnTo>
                  <a:lnTo>
                    <a:pt x="13109" y="5819"/>
                  </a:lnTo>
                  <a:lnTo>
                    <a:pt x="13809" y="6029"/>
                  </a:lnTo>
                  <a:lnTo>
                    <a:pt x="13996" y="5819"/>
                  </a:lnTo>
                  <a:lnTo>
                    <a:pt x="14136" y="6029"/>
                  </a:lnTo>
                  <a:lnTo>
                    <a:pt x="14695" y="6029"/>
                  </a:lnTo>
                  <a:lnTo>
                    <a:pt x="14835" y="5610"/>
                  </a:lnTo>
                  <a:lnTo>
                    <a:pt x="14695" y="5243"/>
                  </a:lnTo>
                  <a:lnTo>
                    <a:pt x="14695" y="4876"/>
                  </a:lnTo>
                  <a:lnTo>
                    <a:pt x="14835" y="4666"/>
                  </a:lnTo>
                  <a:lnTo>
                    <a:pt x="15022" y="4666"/>
                  </a:lnTo>
                  <a:lnTo>
                    <a:pt x="15022" y="5033"/>
                  </a:lnTo>
                  <a:lnTo>
                    <a:pt x="15209" y="5033"/>
                  </a:lnTo>
                  <a:lnTo>
                    <a:pt x="15209" y="5452"/>
                  </a:lnTo>
                  <a:lnTo>
                    <a:pt x="15349" y="5610"/>
                  </a:lnTo>
                  <a:lnTo>
                    <a:pt x="15722" y="5610"/>
                  </a:lnTo>
                  <a:lnTo>
                    <a:pt x="16048" y="5819"/>
                  </a:lnTo>
                  <a:lnTo>
                    <a:pt x="16235" y="5819"/>
                  </a:lnTo>
                  <a:lnTo>
                    <a:pt x="16422" y="5610"/>
                  </a:lnTo>
                  <a:lnTo>
                    <a:pt x="17261" y="5610"/>
                  </a:lnTo>
                  <a:lnTo>
                    <a:pt x="17588" y="5452"/>
                  </a:lnTo>
                  <a:lnTo>
                    <a:pt x="17448" y="5452"/>
                  </a:lnTo>
                  <a:lnTo>
                    <a:pt x="17448" y="5243"/>
                  </a:lnTo>
                  <a:lnTo>
                    <a:pt x="17261" y="5033"/>
                  </a:lnTo>
                  <a:lnTo>
                    <a:pt x="17261" y="4666"/>
                  </a:lnTo>
                  <a:lnTo>
                    <a:pt x="17775" y="4666"/>
                  </a:lnTo>
                  <a:lnTo>
                    <a:pt x="17961" y="4456"/>
                  </a:lnTo>
                  <a:lnTo>
                    <a:pt x="18148" y="4456"/>
                  </a:lnTo>
                  <a:lnTo>
                    <a:pt x="18148" y="4299"/>
                  </a:lnTo>
                  <a:lnTo>
                    <a:pt x="18288" y="4299"/>
                  </a:lnTo>
                  <a:lnTo>
                    <a:pt x="18288" y="4089"/>
                  </a:lnTo>
                  <a:lnTo>
                    <a:pt x="18474" y="3880"/>
                  </a:lnTo>
                  <a:lnTo>
                    <a:pt x="18987" y="3880"/>
                  </a:lnTo>
                  <a:lnTo>
                    <a:pt x="19174" y="3670"/>
                  </a:lnTo>
                  <a:lnTo>
                    <a:pt x="19174" y="3513"/>
                  </a:lnTo>
                  <a:lnTo>
                    <a:pt x="19361" y="3303"/>
                  </a:lnTo>
                  <a:lnTo>
                    <a:pt x="19501" y="3513"/>
                  </a:lnTo>
                  <a:lnTo>
                    <a:pt x="20014" y="3513"/>
                  </a:lnTo>
                  <a:lnTo>
                    <a:pt x="20014" y="3303"/>
                  </a:lnTo>
                  <a:lnTo>
                    <a:pt x="20387" y="3093"/>
                  </a:lnTo>
                  <a:lnTo>
                    <a:pt x="20527" y="3093"/>
                  </a:lnTo>
                  <a:lnTo>
                    <a:pt x="20527" y="3303"/>
                  </a:lnTo>
                  <a:lnTo>
                    <a:pt x="20714" y="3303"/>
                  </a:lnTo>
                  <a:lnTo>
                    <a:pt x="20527" y="3513"/>
                  </a:lnTo>
                  <a:lnTo>
                    <a:pt x="20714" y="3670"/>
                  </a:lnTo>
                  <a:lnTo>
                    <a:pt x="20900" y="3670"/>
                  </a:lnTo>
                  <a:lnTo>
                    <a:pt x="21087" y="3880"/>
                  </a:lnTo>
                  <a:lnTo>
                    <a:pt x="21087" y="4089"/>
                  </a:lnTo>
                  <a:lnTo>
                    <a:pt x="20900" y="4089"/>
                  </a:lnTo>
                  <a:lnTo>
                    <a:pt x="20900" y="4299"/>
                  </a:lnTo>
                  <a:lnTo>
                    <a:pt x="21413" y="4299"/>
                  </a:lnTo>
                  <a:lnTo>
                    <a:pt x="21413" y="4456"/>
                  </a:lnTo>
                  <a:lnTo>
                    <a:pt x="21600" y="4666"/>
                  </a:lnTo>
                  <a:lnTo>
                    <a:pt x="21413" y="4666"/>
                  </a:lnTo>
                  <a:lnTo>
                    <a:pt x="21413" y="5033"/>
                  </a:lnTo>
                  <a:lnTo>
                    <a:pt x="21227" y="5033"/>
                  </a:lnTo>
                  <a:lnTo>
                    <a:pt x="21087" y="4876"/>
                  </a:lnTo>
                  <a:lnTo>
                    <a:pt x="20900" y="5033"/>
                  </a:lnTo>
                  <a:lnTo>
                    <a:pt x="20714" y="5033"/>
                  </a:lnTo>
                  <a:lnTo>
                    <a:pt x="20527" y="5243"/>
                  </a:lnTo>
                  <a:lnTo>
                    <a:pt x="20387" y="5610"/>
                  </a:lnTo>
                  <a:lnTo>
                    <a:pt x="20200" y="5610"/>
                  </a:lnTo>
                  <a:lnTo>
                    <a:pt x="20014" y="6029"/>
                  </a:lnTo>
                  <a:lnTo>
                    <a:pt x="19874" y="6239"/>
                  </a:lnTo>
                  <a:lnTo>
                    <a:pt x="20014" y="6239"/>
                  </a:lnTo>
                  <a:lnTo>
                    <a:pt x="19874" y="6606"/>
                  </a:lnTo>
                  <a:lnTo>
                    <a:pt x="19687" y="6973"/>
                  </a:lnTo>
                  <a:lnTo>
                    <a:pt x="19874" y="7183"/>
                  </a:lnTo>
                  <a:lnTo>
                    <a:pt x="19687" y="7602"/>
                  </a:lnTo>
                  <a:lnTo>
                    <a:pt x="19687" y="7969"/>
                  </a:lnTo>
                  <a:lnTo>
                    <a:pt x="19501" y="8179"/>
                  </a:lnTo>
                  <a:lnTo>
                    <a:pt x="18987" y="8179"/>
                  </a:lnTo>
                  <a:lnTo>
                    <a:pt x="19174" y="8546"/>
                  </a:lnTo>
                  <a:lnTo>
                    <a:pt x="19174" y="8965"/>
                  </a:lnTo>
                  <a:lnTo>
                    <a:pt x="18987" y="8965"/>
                  </a:lnTo>
                  <a:lnTo>
                    <a:pt x="18987" y="9542"/>
                  </a:lnTo>
                  <a:lnTo>
                    <a:pt x="18801" y="9699"/>
                  </a:lnTo>
                  <a:lnTo>
                    <a:pt x="18801" y="9909"/>
                  </a:lnTo>
                  <a:lnTo>
                    <a:pt x="18661" y="9909"/>
                  </a:lnTo>
                  <a:lnTo>
                    <a:pt x="18661" y="10118"/>
                  </a:lnTo>
                  <a:lnTo>
                    <a:pt x="18661" y="9909"/>
                  </a:lnTo>
                  <a:lnTo>
                    <a:pt x="18474" y="9699"/>
                  </a:lnTo>
                  <a:lnTo>
                    <a:pt x="18474" y="9122"/>
                  </a:lnTo>
                  <a:lnTo>
                    <a:pt x="18288" y="9122"/>
                  </a:lnTo>
                  <a:lnTo>
                    <a:pt x="18288" y="8546"/>
                  </a:lnTo>
                  <a:lnTo>
                    <a:pt x="18148" y="8546"/>
                  </a:lnTo>
                  <a:lnTo>
                    <a:pt x="17961" y="8336"/>
                  </a:lnTo>
                  <a:lnTo>
                    <a:pt x="17961" y="8755"/>
                  </a:lnTo>
                  <a:lnTo>
                    <a:pt x="17775" y="8965"/>
                  </a:lnTo>
                  <a:lnTo>
                    <a:pt x="17961" y="8965"/>
                  </a:lnTo>
                  <a:lnTo>
                    <a:pt x="17588" y="8965"/>
                  </a:lnTo>
                  <a:lnTo>
                    <a:pt x="17588" y="8755"/>
                  </a:lnTo>
                  <a:lnTo>
                    <a:pt x="17448" y="8546"/>
                  </a:lnTo>
                  <a:lnTo>
                    <a:pt x="17448" y="8179"/>
                  </a:lnTo>
                  <a:lnTo>
                    <a:pt x="17588" y="7969"/>
                  </a:lnTo>
                  <a:lnTo>
                    <a:pt x="17588" y="8179"/>
                  </a:lnTo>
                  <a:lnTo>
                    <a:pt x="17775" y="8179"/>
                  </a:lnTo>
                  <a:lnTo>
                    <a:pt x="17775" y="7969"/>
                  </a:lnTo>
                  <a:lnTo>
                    <a:pt x="17961" y="7759"/>
                  </a:lnTo>
                  <a:lnTo>
                    <a:pt x="17961" y="7392"/>
                  </a:lnTo>
                  <a:lnTo>
                    <a:pt x="18148" y="7183"/>
                  </a:lnTo>
                  <a:lnTo>
                    <a:pt x="17961" y="7183"/>
                  </a:lnTo>
                  <a:lnTo>
                    <a:pt x="17961" y="6973"/>
                  </a:lnTo>
                  <a:lnTo>
                    <a:pt x="17775" y="7183"/>
                  </a:lnTo>
                  <a:lnTo>
                    <a:pt x="17775" y="6973"/>
                  </a:lnTo>
                  <a:lnTo>
                    <a:pt x="16235" y="6973"/>
                  </a:lnTo>
                  <a:lnTo>
                    <a:pt x="16235" y="6816"/>
                  </a:lnTo>
                  <a:lnTo>
                    <a:pt x="16048" y="6606"/>
                  </a:lnTo>
                  <a:lnTo>
                    <a:pt x="16048" y="6239"/>
                  </a:lnTo>
                  <a:lnTo>
                    <a:pt x="15722" y="6239"/>
                  </a:lnTo>
                  <a:lnTo>
                    <a:pt x="15535" y="6029"/>
                  </a:lnTo>
                  <a:lnTo>
                    <a:pt x="15349" y="6239"/>
                  </a:lnTo>
                  <a:lnTo>
                    <a:pt x="15535" y="6239"/>
                  </a:lnTo>
                  <a:lnTo>
                    <a:pt x="15349" y="6239"/>
                  </a:lnTo>
                  <a:lnTo>
                    <a:pt x="15209" y="6029"/>
                  </a:lnTo>
                  <a:lnTo>
                    <a:pt x="15209" y="5819"/>
                  </a:lnTo>
                  <a:lnTo>
                    <a:pt x="15022" y="5819"/>
                  </a:lnTo>
                  <a:lnTo>
                    <a:pt x="15022" y="6239"/>
                  </a:lnTo>
                  <a:lnTo>
                    <a:pt x="14835" y="6396"/>
                  </a:lnTo>
                  <a:lnTo>
                    <a:pt x="14835" y="6606"/>
                  </a:lnTo>
                  <a:lnTo>
                    <a:pt x="15209" y="6816"/>
                  </a:lnTo>
                  <a:lnTo>
                    <a:pt x="15349" y="6816"/>
                  </a:lnTo>
                  <a:lnTo>
                    <a:pt x="15535" y="6973"/>
                  </a:lnTo>
                  <a:lnTo>
                    <a:pt x="15349" y="7183"/>
                  </a:lnTo>
                  <a:lnTo>
                    <a:pt x="15349" y="6973"/>
                  </a:lnTo>
                  <a:lnTo>
                    <a:pt x="15209" y="7183"/>
                  </a:lnTo>
                  <a:lnTo>
                    <a:pt x="15209" y="7392"/>
                  </a:lnTo>
                  <a:lnTo>
                    <a:pt x="15022" y="7392"/>
                  </a:lnTo>
                  <a:lnTo>
                    <a:pt x="15022" y="7759"/>
                  </a:lnTo>
                  <a:lnTo>
                    <a:pt x="15209" y="7969"/>
                  </a:lnTo>
                  <a:lnTo>
                    <a:pt x="15349" y="7969"/>
                  </a:lnTo>
                  <a:lnTo>
                    <a:pt x="15535" y="8179"/>
                  </a:lnTo>
                  <a:lnTo>
                    <a:pt x="15535" y="9122"/>
                  </a:lnTo>
                  <a:lnTo>
                    <a:pt x="15862" y="9332"/>
                  </a:lnTo>
                  <a:lnTo>
                    <a:pt x="15862" y="10328"/>
                  </a:lnTo>
                  <a:lnTo>
                    <a:pt x="15722" y="10118"/>
                  </a:lnTo>
                  <a:lnTo>
                    <a:pt x="15722" y="10328"/>
                  </a:lnTo>
                  <a:lnTo>
                    <a:pt x="15722" y="10118"/>
                  </a:lnTo>
                  <a:lnTo>
                    <a:pt x="15535" y="10118"/>
                  </a:lnTo>
                  <a:lnTo>
                    <a:pt x="15535" y="9909"/>
                  </a:lnTo>
                  <a:lnTo>
                    <a:pt x="15535" y="10118"/>
                  </a:lnTo>
                  <a:lnTo>
                    <a:pt x="15209" y="10118"/>
                  </a:lnTo>
                  <a:lnTo>
                    <a:pt x="15209" y="9699"/>
                  </a:lnTo>
                  <a:lnTo>
                    <a:pt x="15022" y="9699"/>
                  </a:lnTo>
                  <a:lnTo>
                    <a:pt x="15209" y="9699"/>
                  </a:lnTo>
                  <a:lnTo>
                    <a:pt x="15022" y="9909"/>
                  </a:lnTo>
                  <a:lnTo>
                    <a:pt x="15022" y="10118"/>
                  </a:lnTo>
                  <a:lnTo>
                    <a:pt x="14835" y="10118"/>
                  </a:lnTo>
                  <a:lnTo>
                    <a:pt x="14509" y="10328"/>
                  </a:lnTo>
                  <a:lnTo>
                    <a:pt x="14322" y="10485"/>
                  </a:lnTo>
                  <a:lnTo>
                    <a:pt x="14322" y="11062"/>
                  </a:lnTo>
                  <a:lnTo>
                    <a:pt x="14136" y="11272"/>
                  </a:lnTo>
                  <a:lnTo>
                    <a:pt x="14136" y="11482"/>
                  </a:lnTo>
                  <a:lnTo>
                    <a:pt x="13809" y="11639"/>
                  </a:lnTo>
                  <a:lnTo>
                    <a:pt x="13483" y="12058"/>
                  </a:lnTo>
                  <a:lnTo>
                    <a:pt x="13483" y="11849"/>
                  </a:lnTo>
                  <a:lnTo>
                    <a:pt x="13109" y="11849"/>
                  </a:lnTo>
                  <a:lnTo>
                    <a:pt x="13109" y="12058"/>
                  </a:lnTo>
                  <a:lnTo>
                    <a:pt x="13296" y="12058"/>
                  </a:lnTo>
                  <a:lnTo>
                    <a:pt x="12783" y="12425"/>
                  </a:lnTo>
                  <a:lnTo>
                    <a:pt x="12596" y="12845"/>
                  </a:lnTo>
                  <a:lnTo>
                    <a:pt x="11896" y="13421"/>
                  </a:lnTo>
                  <a:lnTo>
                    <a:pt x="11896" y="13631"/>
                  </a:lnTo>
                  <a:lnTo>
                    <a:pt x="11756" y="13788"/>
                  </a:lnTo>
                  <a:lnTo>
                    <a:pt x="11383" y="13998"/>
                  </a:lnTo>
                  <a:lnTo>
                    <a:pt x="11197" y="13998"/>
                  </a:lnTo>
                  <a:lnTo>
                    <a:pt x="11197" y="14365"/>
                  </a:lnTo>
                  <a:lnTo>
                    <a:pt x="11057" y="14575"/>
                  </a:lnTo>
                  <a:lnTo>
                    <a:pt x="10870" y="14784"/>
                  </a:lnTo>
                  <a:lnTo>
                    <a:pt x="10357" y="14784"/>
                  </a:lnTo>
                  <a:lnTo>
                    <a:pt x="10357" y="14994"/>
                  </a:lnTo>
                  <a:lnTo>
                    <a:pt x="10170" y="15151"/>
                  </a:lnTo>
                  <a:lnTo>
                    <a:pt x="9844" y="15151"/>
                  </a:lnTo>
                  <a:lnTo>
                    <a:pt x="9657" y="15361"/>
                  </a:lnTo>
                  <a:lnTo>
                    <a:pt x="9657" y="17091"/>
                  </a:lnTo>
                  <a:lnTo>
                    <a:pt x="9844" y="17301"/>
                  </a:lnTo>
                  <a:lnTo>
                    <a:pt x="9844" y="17511"/>
                  </a:lnTo>
                  <a:lnTo>
                    <a:pt x="9657" y="18087"/>
                  </a:lnTo>
                  <a:lnTo>
                    <a:pt x="9470" y="18454"/>
                  </a:lnTo>
                  <a:lnTo>
                    <a:pt x="9470" y="18874"/>
                  </a:lnTo>
                  <a:lnTo>
                    <a:pt x="9657" y="19450"/>
                  </a:lnTo>
                  <a:lnTo>
                    <a:pt x="9657" y="19660"/>
                  </a:lnTo>
                  <a:lnTo>
                    <a:pt x="9470" y="19817"/>
                  </a:lnTo>
                  <a:lnTo>
                    <a:pt x="9330" y="19660"/>
                  </a:lnTo>
                  <a:lnTo>
                    <a:pt x="9144" y="19817"/>
                  </a:lnTo>
                  <a:lnTo>
                    <a:pt x="9144" y="20027"/>
                  </a:lnTo>
                  <a:lnTo>
                    <a:pt x="8817" y="20394"/>
                  </a:lnTo>
                  <a:lnTo>
                    <a:pt x="8957" y="20394"/>
                  </a:lnTo>
                  <a:lnTo>
                    <a:pt x="9144" y="20604"/>
                  </a:lnTo>
                  <a:lnTo>
                    <a:pt x="8631" y="20604"/>
                  </a:lnTo>
                  <a:lnTo>
                    <a:pt x="8444" y="20814"/>
                  </a:lnTo>
                  <a:lnTo>
                    <a:pt x="8304" y="21023"/>
                  </a:lnTo>
                  <a:lnTo>
                    <a:pt x="8304" y="21390"/>
                  </a:lnTo>
                  <a:lnTo>
                    <a:pt x="7931" y="21600"/>
                  </a:lnTo>
                  <a:lnTo>
                    <a:pt x="7604" y="21390"/>
                  </a:lnTo>
                  <a:lnTo>
                    <a:pt x="7418" y="21390"/>
                  </a:lnTo>
                  <a:lnTo>
                    <a:pt x="7231" y="21023"/>
                  </a:lnTo>
                  <a:lnTo>
                    <a:pt x="6905" y="20394"/>
                  </a:lnTo>
                  <a:lnTo>
                    <a:pt x="6905" y="19817"/>
                  </a:lnTo>
                  <a:lnTo>
                    <a:pt x="6718" y="19450"/>
                  </a:lnTo>
                  <a:lnTo>
                    <a:pt x="6578" y="19450"/>
                  </a:lnTo>
                  <a:lnTo>
                    <a:pt x="6578" y="19031"/>
                  </a:lnTo>
                  <a:lnTo>
                    <a:pt x="6391" y="18874"/>
                  </a:lnTo>
                  <a:lnTo>
                    <a:pt x="6018" y="18454"/>
                  </a:lnTo>
                  <a:lnTo>
                    <a:pt x="5878" y="18087"/>
                  </a:lnTo>
                  <a:lnTo>
                    <a:pt x="5692" y="17878"/>
                  </a:lnTo>
                  <a:lnTo>
                    <a:pt x="5692" y="17511"/>
                  </a:lnTo>
                  <a:lnTo>
                    <a:pt x="5505" y="17511"/>
                  </a:lnTo>
                  <a:lnTo>
                    <a:pt x="5365" y="17091"/>
                  </a:lnTo>
                  <a:lnTo>
                    <a:pt x="5365" y="16724"/>
                  </a:lnTo>
                  <a:lnTo>
                    <a:pt x="5178" y="16515"/>
                  </a:lnTo>
                  <a:lnTo>
                    <a:pt x="5178" y="16357"/>
                  </a:lnTo>
                  <a:lnTo>
                    <a:pt x="4992" y="15938"/>
                  </a:lnTo>
                  <a:lnTo>
                    <a:pt x="4805" y="15938"/>
                  </a:lnTo>
                  <a:lnTo>
                    <a:pt x="4665" y="15571"/>
                  </a:lnTo>
                  <a:lnTo>
                    <a:pt x="4665" y="15361"/>
                  </a:lnTo>
                  <a:lnTo>
                    <a:pt x="4479" y="15151"/>
                  </a:lnTo>
                  <a:lnTo>
                    <a:pt x="4292" y="14784"/>
                  </a:lnTo>
                  <a:lnTo>
                    <a:pt x="4292" y="14365"/>
                  </a:lnTo>
                  <a:lnTo>
                    <a:pt x="3965" y="13631"/>
                  </a:lnTo>
                  <a:lnTo>
                    <a:pt x="3965" y="13421"/>
                  </a:lnTo>
                  <a:lnTo>
                    <a:pt x="3779" y="13212"/>
                  </a:lnTo>
                  <a:lnTo>
                    <a:pt x="3965" y="13212"/>
                  </a:lnTo>
                  <a:lnTo>
                    <a:pt x="3779" y="13002"/>
                  </a:lnTo>
                  <a:lnTo>
                    <a:pt x="3779" y="12845"/>
                  </a:lnTo>
                  <a:lnTo>
                    <a:pt x="3965" y="12845"/>
                  </a:lnTo>
                  <a:lnTo>
                    <a:pt x="3779" y="12635"/>
                  </a:lnTo>
                  <a:lnTo>
                    <a:pt x="3779" y="12425"/>
                  </a:lnTo>
                  <a:lnTo>
                    <a:pt x="3639" y="12058"/>
                  </a:lnTo>
                  <a:lnTo>
                    <a:pt x="3452" y="11849"/>
                  </a:lnTo>
                  <a:lnTo>
                    <a:pt x="3639" y="11639"/>
                  </a:lnTo>
                  <a:lnTo>
                    <a:pt x="3639" y="10905"/>
                  </a:lnTo>
                  <a:lnTo>
                    <a:pt x="3452" y="10905"/>
                  </a:lnTo>
                  <a:lnTo>
                    <a:pt x="3452" y="10485"/>
                  </a:lnTo>
                  <a:lnTo>
                    <a:pt x="3639" y="10328"/>
                  </a:lnTo>
                  <a:lnTo>
                    <a:pt x="3779" y="10328"/>
                  </a:lnTo>
                  <a:lnTo>
                    <a:pt x="3266" y="10328"/>
                  </a:lnTo>
                  <a:lnTo>
                    <a:pt x="3266" y="9909"/>
                  </a:lnTo>
                  <a:lnTo>
                    <a:pt x="3452" y="9909"/>
                  </a:lnTo>
                  <a:lnTo>
                    <a:pt x="3639" y="9699"/>
                  </a:lnTo>
                  <a:lnTo>
                    <a:pt x="3266" y="9699"/>
                  </a:lnTo>
                  <a:lnTo>
                    <a:pt x="3079" y="9542"/>
                  </a:lnTo>
                  <a:lnTo>
                    <a:pt x="3079" y="9909"/>
                  </a:lnTo>
                  <a:lnTo>
                    <a:pt x="2939" y="10118"/>
                  </a:lnTo>
                  <a:lnTo>
                    <a:pt x="3079" y="10328"/>
                  </a:lnTo>
                  <a:lnTo>
                    <a:pt x="3079" y="10485"/>
                  </a:lnTo>
                  <a:lnTo>
                    <a:pt x="2939" y="10695"/>
                  </a:lnTo>
                  <a:lnTo>
                    <a:pt x="2752" y="10905"/>
                  </a:lnTo>
                  <a:lnTo>
                    <a:pt x="2239" y="11062"/>
                  </a:lnTo>
                  <a:lnTo>
                    <a:pt x="2053" y="11272"/>
                  </a:lnTo>
                  <a:lnTo>
                    <a:pt x="1913" y="11062"/>
                  </a:lnTo>
                  <a:lnTo>
                    <a:pt x="1213" y="10695"/>
                  </a:lnTo>
                  <a:lnTo>
                    <a:pt x="1026" y="10328"/>
                  </a:lnTo>
                  <a:lnTo>
                    <a:pt x="840" y="10328"/>
                  </a:lnTo>
                  <a:lnTo>
                    <a:pt x="513" y="9909"/>
                  </a:lnTo>
                  <a:lnTo>
                    <a:pt x="513" y="9699"/>
                  </a:lnTo>
                  <a:lnTo>
                    <a:pt x="700" y="9699"/>
                  </a:lnTo>
                  <a:lnTo>
                    <a:pt x="700" y="9909"/>
                  </a:lnTo>
                  <a:lnTo>
                    <a:pt x="840" y="9909"/>
                  </a:lnTo>
                  <a:lnTo>
                    <a:pt x="1026" y="9699"/>
                  </a:lnTo>
                  <a:lnTo>
                    <a:pt x="1026" y="9909"/>
                  </a:lnTo>
                  <a:lnTo>
                    <a:pt x="1026" y="9699"/>
                  </a:lnTo>
                  <a:lnTo>
                    <a:pt x="1353" y="9542"/>
                  </a:lnTo>
                  <a:lnTo>
                    <a:pt x="1540" y="9542"/>
                  </a:lnTo>
                  <a:lnTo>
                    <a:pt x="1726" y="9332"/>
                  </a:lnTo>
                  <a:lnTo>
                    <a:pt x="1726" y="9122"/>
                  </a:lnTo>
                  <a:lnTo>
                    <a:pt x="1540" y="9122"/>
                  </a:lnTo>
                  <a:lnTo>
                    <a:pt x="1540" y="9332"/>
                  </a:lnTo>
                  <a:lnTo>
                    <a:pt x="1026" y="9332"/>
                  </a:lnTo>
                  <a:lnTo>
                    <a:pt x="840" y="9542"/>
                  </a:lnTo>
                  <a:lnTo>
                    <a:pt x="327" y="9332"/>
                  </a:lnTo>
                  <a:lnTo>
                    <a:pt x="187" y="8965"/>
                  </a:lnTo>
                  <a:lnTo>
                    <a:pt x="0" y="8965"/>
                  </a:lnTo>
                  <a:lnTo>
                    <a:pt x="187" y="8755"/>
                  </a:lnTo>
                  <a:lnTo>
                    <a:pt x="187" y="8546"/>
                  </a:lnTo>
                  <a:lnTo>
                    <a:pt x="327" y="8546"/>
                  </a:lnTo>
                  <a:lnTo>
                    <a:pt x="187" y="8546"/>
                  </a:lnTo>
                  <a:lnTo>
                    <a:pt x="0" y="8755"/>
                  </a:lnTo>
                  <a:lnTo>
                    <a:pt x="0" y="8546"/>
                  </a:lnTo>
                  <a:lnTo>
                    <a:pt x="327" y="8179"/>
                  </a:lnTo>
                  <a:lnTo>
                    <a:pt x="1026" y="8179"/>
                  </a:lnTo>
                  <a:lnTo>
                    <a:pt x="1353" y="7969"/>
                  </a:lnTo>
                  <a:lnTo>
                    <a:pt x="1540" y="7969"/>
                  </a:lnTo>
                  <a:lnTo>
                    <a:pt x="1726" y="8179"/>
                  </a:lnTo>
                  <a:lnTo>
                    <a:pt x="1913" y="7969"/>
                  </a:lnTo>
                  <a:lnTo>
                    <a:pt x="1913" y="7759"/>
                  </a:lnTo>
                  <a:lnTo>
                    <a:pt x="1726" y="7183"/>
                  </a:lnTo>
                  <a:lnTo>
                    <a:pt x="1540" y="6973"/>
                  </a:lnTo>
                  <a:lnTo>
                    <a:pt x="1540" y="6816"/>
                  </a:lnTo>
                  <a:lnTo>
                    <a:pt x="1213" y="6816"/>
                  </a:lnTo>
                  <a:lnTo>
                    <a:pt x="1026" y="6396"/>
                  </a:lnTo>
                  <a:lnTo>
                    <a:pt x="1026" y="6029"/>
                  </a:lnTo>
                  <a:lnTo>
                    <a:pt x="513" y="6029"/>
                  </a:lnTo>
                  <a:lnTo>
                    <a:pt x="513" y="5452"/>
                  </a:lnTo>
                  <a:lnTo>
                    <a:pt x="700" y="5452"/>
                  </a:lnTo>
                  <a:lnTo>
                    <a:pt x="840" y="5033"/>
                  </a:lnTo>
                  <a:lnTo>
                    <a:pt x="1026" y="4876"/>
                  </a:lnTo>
                  <a:lnTo>
                    <a:pt x="1353" y="4876"/>
                  </a:lnTo>
                  <a:lnTo>
                    <a:pt x="1353" y="5033"/>
                  </a:lnTo>
                  <a:lnTo>
                    <a:pt x="1726" y="5033"/>
                  </a:lnTo>
                  <a:lnTo>
                    <a:pt x="2239" y="4876"/>
                  </a:lnTo>
                  <a:lnTo>
                    <a:pt x="2426" y="4666"/>
                  </a:lnTo>
                  <a:lnTo>
                    <a:pt x="2566" y="4299"/>
                  </a:lnTo>
                  <a:lnTo>
                    <a:pt x="2939" y="3880"/>
                  </a:lnTo>
                  <a:lnTo>
                    <a:pt x="2939" y="3670"/>
                  </a:lnTo>
                  <a:lnTo>
                    <a:pt x="3452" y="3093"/>
                  </a:lnTo>
                  <a:lnTo>
                    <a:pt x="3639" y="2936"/>
                  </a:lnTo>
                  <a:lnTo>
                    <a:pt x="3452" y="2726"/>
                  </a:lnTo>
                  <a:lnTo>
                    <a:pt x="3639" y="2517"/>
                  </a:lnTo>
                  <a:lnTo>
                    <a:pt x="3779" y="2307"/>
                  </a:lnTo>
                  <a:lnTo>
                    <a:pt x="3779" y="1573"/>
                  </a:lnTo>
                  <a:lnTo>
                    <a:pt x="3965" y="1153"/>
                  </a:lnTo>
                  <a:lnTo>
                    <a:pt x="4292" y="1153"/>
                  </a:lnTo>
                  <a:lnTo>
                    <a:pt x="4992" y="367"/>
                  </a:lnTo>
                  <a:lnTo>
                    <a:pt x="5178" y="210"/>
                  </a:lnTo>
                  <a:lnTo>
                    <a:pt x="5365" y="0"/>
                  </a:lnTo>
                  <a:lnTo>
                    <a:pt x="5505" y="0"/>
                  </a:lnTo>
                  <a:lnTo>
                    <a:pt x="5878" y="367"/>
                  </a:lnTo>
                  <a:lnTo>
                    <a:pt x="6018" y="210"/>
                  </a:lnTo>
                  <a:lnTo>
                    <a:pt x="6391" y="367"/>
                  </a:lnTo>
                  <a:lnTo>
                    <a:pt x="6391" y="577"/>
                  </a:lnTo>
                  <a:lnTo>
                    <a:pt x="6578" y="577"/>
                  </a:lnTo>
                  <a:lnTo>
                    <a:pt x="6905" y="786"/>
                  </a:lnTo>
                  <a:close/>
                  <a:moveTo>
                    <a:pt x="15535" y="10328"/>
                  </a:moveTo>
                  <a:close/>
                  <a:moveTo>
                    <a:pt x="15535" y="10118"/>
                  </a:moveTo>
                  <a:lnTo>
                    <a:pt x="15349" y="10118"/>
                  </a:lnTo>
                  <a:lnTo>
                    <a:pt x="15349" y="10328"/>
                  </a:lnTo>
                  <a:lnTo>
                    <a:pt x="15535" y="10328"/>
                  </a:lnTo>
                  <a:lnTo>
                    <a:pt x="15535" y="10118"/>
                  </a:lnTo>
                  <a:close/>
                  <a:moveTo>
                    <a:pt x="15349" y="10118"/>
                  </a:moveTo>
                  <a:lnTo>
                    <a:pt x="15349" y="10328"/>
                  </a:lnTo>
                  <a:lnTo>
                    <a:pt x="15349" y="10118"/>
                  </a:lnTo>
                  <a:close/>
                  <a:moveTo>
                    <a:pt x="15022" y="10328"/>
                  </a:moveTo>
                  <a:lnTo>
                    <a:pt x="15209" y="10328"/>
                  </a:lnTo>
                  <a:lnTo>
                    <a:pt x="15209" y="10118"/>
                  </a:lnTo>
                  <a:lnTo>
                    <a:pt x="15022" y="10328"/>
                  </a:lnTo>
                  <a:close/>
                  <a:moveTo>
                    <a:pt x="15022" y="1032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4" name="AutoShape 28"/>
            <p:cNvSpPr>
              <a:spLocks/>
            </p:cNvSpPr>
            <p:nvPr/>
          </p:nvSpPr>
          <p:spPr bwMode="auto">
            <a:xfrm>
              <a:off x="10483" y="3639"/>
              <a:ext cx="208" cy="2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7600"/>
                  </a:moveTo>
                  <a:cubicBezTo>
                    <a:pt x="21600" y="18400"/>
                    <a:pt x="21600" y="18400"/>
                    <a:pt x="21600" y="18400"/>
                  </a:cubicBezTo>
                  <a:cubicBezTo>
                    <a:pt x="21600" y="19200"/>
                    <a:pt x="21600" y="19200"/>
                    <a:pt x="21600" y="19200"/>
                  </a:cubicBezTo>
                  <a:cubicBezTo>
                    <a:pt x="20618" y="18400"/>
                    <a:pt x="20618" y="18400"/>
                    <a:pt x="20618" y="18400"/>
                  </a:cubicBezTo>
                  <a:cubicBezTo>
                    <a:pt x="20618" y="19200"/>
                    <a:pt x="20618" y="19200"/>
                    <a:pt x="20618" y="19200"/>
                  </a:cubicBezTo>
                  <a:cubicBezTo>
                    <a:pt x="19636" y="20000"/>
                    <a:pt x="19636" y="20000"/>
                    <a:pt x="19636" y="20000"/>
                  </a:cubicBezTo>
                  <a:cubicBezTo>
                    <a:pt x="20618" y="20000"/>
                    <a:pt x="20618" y="20000"/>
                    <a:pt x="20618" y="20000"/>
                  </a:cubicBezTo>
                  <a:cubicBezTo>
                    <a:pt x="19636" y="20800"/>
                    <a:pt x="19636" y="20800"/>
                    <a:pt x="19636" y="208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19636" y="20000"/>
                    <a:pt x="19636" y="20000"/>
                    <a:pt x="19636" y="20000"/>
                  </a:cubicBezTo>
                  <a:cubicBezTo>
                    <a:pt x="18655" y="19200"/>
                    <a:pt x="18655" y="19200"/>
                    <a:pt x="18655" y="19200"/>
                  </a:cubicBezTo>
                  <a:cubicBezTo>
                    <a:pt x="18655" y="19200"/>
                    <a:pt x="18655" y="19200"/>
                    <a:pt x="18655" y="192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7673" y="18400"/>
                    <a:pt x="17673" y="18400"/>
                    <a:pt x="17673" y="18400"/>
                  </a:cubicBezTo>
                  <a:cubicBezTo>
                    <a:pt x="17673" y="18400"/>
                    <a:pt x="17673" y="18400"/>
                    <a:pt x="17673" y="18400"/>
                  </a:cubicBezTo>
                  <a:cubicBezTo>
                    <a:pt x="17673" y="17600"/>
                    <a:pt x="17673" y="17600"/>
                    <a:pt x="17673" y="17600"/>
                  </a:cubicBezTo>
                  <a:cubicBezTo>
                    <a:pt x="17673" y="17600"/>
                    <a:pt x="17673" y="17600"/>
                    <a:pt x="17673" y="17600"/>
                  </a:cubicBezTo>
                  <a:cubicBezTo>
                    <a:pt x="17673" y="16800"/>
                    <a:pt x="17673" y="16800"/>
                    <a:pt x="17673" y="16800"/>
                  </a:cubicBezTo>
                  <a:cubicBezTo>
                    <a:pt x="17673" y="16000"/>
                    <a:pt x="17673" y="16000"/>
                    <a:pt x="17673" y="16000"/>
                  </a:cubicBezTo>
                  <a:cubicBezTo>
                    <a:pt x="17673" y="16000"/>
                    <a:pt x="17673" y="16000"/>
                    <a:pt x="17673" y="160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4727" y="14400"/>
                    <a:pt x="14727" y="14400"/>
                    <a:pt x="14727" y="144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1782" y="12800"/>
                    <a:pt x="11782" y="12800"/>
                    <a:pt x="11782" y="12800"/>
                  </a:cubicBezTo>
                  <a:cubicBezTo>
                    <a:pt x="10800" y="12000"/>
                    <a:pt x="10800" y="12000"/>
                    <a:pt x="10800" y="12000"/>
                  </a:cubicBezTo>
                  <a:cubicBezTo>
                    <a:pt x="11782" y="12800"/>
                    <a:pt x="11782" y="12800"/>
                    <a:pt x="11782" y="12800"/>
                  </a:cubicBezTo>
                  <a:cubicBezTo>
                    <a:pt x="11782" y="13600"/>
                    <a:pt x="11782" y="13600"/>
                    <a:pt x="11782" y="136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0800" y="14400"/>
                    <a:pt x="10800" y="14400"/>
                    <a:pt x="10800" y="144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1782" y="15200"/>
                    <a:pt x="11782" y="15200"/>
                    <a:pt x="11782" y="15200"/>
                  </a:cubicBezTo>
                  <a:cubicBezTo>
                    <a:pt x="11782" y="16000"/>
                    <a:pt x="11782" y="16000"/>
                    <a:pt x="11782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10800" y="17600"/>
                    <a:pt x="10800" y="17600"/>
                    <a:pt x="10800" y="17600"/>
                  </a:cubicBezTo>
                  <a:cubicBezTo>
                    <a:pt x="9818" y="16800"/>
                    <a:pt x="9818" y="16800"/>
                    <a:pt x="9818" y="16800"/>
                  </a:cubicBezTo>
                  <a:cubicBezTo>
                    <a:pt x="9818" y="16000"/>
                    <a:pt x="9818" y="16000"/>
                    <a:pt x="9818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9818" y="16000"/>
                    <a:pt x="9818" y="16000"/>
                    <a:pt x="9818" y="16000"/>
                  </a:cubicBezTo>
                  <a:cubicBezTo>
                    <a:pt x="9818" y="16800"/>
                    <a:pt x="9818" y="16800"/>
                    <a:pt x="9818" y="168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8836" y="14400"/>
                    <a:pt x="8836" y="14400"/>
                    <a:pt x="8836" y="144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8836" y="15200"/>
                    <a:pt x="8836" y="15200"/>
                    <a:pt x="8836" y="152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8836" y="16800"/>
                    <a:pt x="8836" y="16800"/>
                    <a:pt x="8836" y="168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6873" y="17600"/>
                    <a:pt x="6873" y="17600"/>
                    <a:pt x="6873" y="17600"/>
                  </a:cubicBezTo>
                  <a:cubicBezTo>
                    <a:pt x="6873" y="17600"/>
                    <a:pt x="6873" y="17600"/>
                    <a:pt x="6873" y="17600"/>
                  </a:cubicBezTo>
                  <a:cubicBezTo>
                    <a:pt x="6873" y="16800"/>
                    <a:pt x="6873" y="16800"/>
                    <a:pt x="6873" y="16800"/>
                  </a:cubicBezTo>
                  <a:cubicBezTo>
                    <a:pt x="5891" y="16800"/>
                    <a:pt x="5891" y="16800"/>
                    <a:pt x="5891" y="16800"/>
                  </a:cubicBezTo>
                  <a:cubicBezTo>
                    <a:pt x="5891" y="16000"/>
                    <a:pt x="5891" y="16000"/>
                    <a:pt x="5891" y="16000"/>
                  </a:cubicBezTo>
                  <a:cubicBezTo>
                    <a:pt x="5891" y="15200"/>
                    <a:pt x="5891" y="15200"/>
                    <a:pt x="5891" y="15200"/>
                  </a:cubicBezTo>
                  <a:cubicBezTo>
                    <a:pt x="5891" y="14400"/>
                    <a:pt x="5891" y="14400"/>
                    <a:pt x="5891" y="14400"/>
                  </a:cubicBezTo>
                  <a:cubicBezTo>
                    <a:pt x="3927" y="13600"/>
                    <a:pt x="3927" y="13600"/>
                    <a:pt x="3927" y="13600"/>
                  </a:cubicBezTo>
                  <a:cubicBezTo>
                    <a:pt x="3927" y="12000"/>
                    <a:pt x="3927" y="12000"/>
                    <a:pt x="3927" y="12000"/>
                  </a:cubicBezTo>
                  <a:cubicBezTo>
                    <a:pt x="3927" y="12000"/>
                    <a:pt x="3927" y="12000"/>
                    <a:pt x="3927" y="12000"/>
                  </a:cubicBezTo>
                  <a:cubicBezTo>
                    <a:pt x="3927" y="11200"/>
                    <a:pt x="3927" y="11200"/>
                    <a:pt x="3927" y="11200"/>
                  </a:cubicBezTo>
                  <a:cubicBezTo>
                    <a:pt x="3927" y="9600"/>
                    <a:pt x="3927" y="9600"/>
                    <a:pt x="3927" y="9600"/>
                  </a:cubicBezTo>
                  <a:cubicBezTo>
                    <a:pt x="2945" y="8800"/>
                    <a:pt x="2945" y="8800"/>
                    <a:pt x="2945" y="8800"/>
                  </a:cubicBezTo>
                  <a:cubicBezTo>
                    <a:pt x="1964" y="8800"/>
                    <a:pt x="1964" y="8800"/>
                    <a:pt x="1964" y="8800"/>
                  </a:cubicBezTo>
                  <a:cubicBezTo>
                    <a:pt x="982" y="8000"/>
                    <a:pt x="982" y="8000"/>
                    <a:pt x="982" y="8000"/>
                  </a:cubicBezTo>
                  <a:cubicBezTo>
                    <a:pt x="982" y="6400"/>
                    <a:pt x="982" y="6400"/>
                    <a:pt x="982" y="6400"/>
                  </a:cubicBezTo>
                  <a:cubicBezTo>
                    <a:pt x="1964" y="6400"/>
                    <a:pt x="1964" y="6400"/>
                    <a:pt x="1964" y="6400"/>
                  </a:cubicBezTo>
                  <a:cubicBezTo>
                    <a:pt x="1964" y="5600"/>
                    <a:pt x="1964" y="5600"/>
                    <a:pt x="1964" y="5600"/>
                  </a:cubicBezTo>
                  <a:cubicBezTo>
                    <a:pt x="2945" y="4800"/>
                    <a:pt x="2945" y="4800"/>
                    <a:pt x="2945" y="4800"/>
                  </a:cubicBezTo>
                  <a:cubicBezTo>
                    <a:pt x="2945" y="5600"/>
                    <a:pt x="2945" y="5600"/>
                    <a:pt x="2945" y="5600"/>
                  </a:cubicBezTo>
                  <a:cubicBezTo>
                    <a:pt x="3927" y="4800"/>
                    <a:pt x="3927" y="4800"/>
                    <a:pt x="3927" y="4800"/>
                  </a:cubicBezTo>
                  <a:cubicBezTo>
                    <a:pt x="2945" y="4000"/>
                    <a:pt x="2945" y="4000"/>
                    <a:pt x="2945" y="4000"/>
                  </a:cubicBezTo>
                  <a:cubicBezTo>
                    <a:pt x="3927" y="4000"/>
                    <a:pt x="3927" y="4000"/>
                    <a:pt x="3927" y="4000"/>
                  </a:cubicBezTo>
                  <a:cubicBezTo>
                    <a:pt x="2945" y="4000"/>
                    <a:pt x="2945" y="4000"/>
                    <a:pt x="2945" y="4000"/>
                  </a:cubicBezTo>
                  <a:cubicBezTo>
                    <a:pt x="1964" y="4000"/>
                    <a:pt x="1964" y="4000"/>
                    <a:pt x="1964" y="4000"/>
                  </a:cubicBezTo>
                  <a:cubicBezTo>
                    <a:pt x="0" y="3200"/>
                    <a:pt x="0" y="3200"/>
                    <a:pt x="0" y="3200"/>
                  </a:cubicBezTo>
                  <a:cubicBezTo>
                    <a:pt x="0" y="2400"/>
                    <a:pt x="0" y="2400"/>
                    <a:pt x="0" y="2400"/>
                  </a:cubicBezTo>
                  <a:cubicBezTo>
                    <a:pt x="982" y="1600"/>
                    <a:pt x="982" y="1600"/>
                    <a:pt x="982" y="1600"/>
                  </a:cubicBezTo>
                  <a:cubicBezTo>
                    <a:pt x="982" y="800"/>
                    <a:pt x="982" y="800"/>
                    <a:pt x="982" y="800"/>
                  </a:cubicBezTo>
                  <a:cubicBezTo>
                    <a:pt x="982" y="800"/>
                    <a:pt x="982" y="800"/>
                    <a:pt x="982" y="80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1964" y="800"/>
                    <a:pt x="1964" y="800"/>
                    <a:pt x="1964" y="800"/>
                  </a:cubicBezTo>
                  <a:cubicBezTo>
                    <a:pt x="1964" y="800"/>
                    <a:pt x="1964" y="800"/>
                    <a:pt x="1964" y="800"/>
                  </a:cubicBezTo>
                  <a:cubicBezTo>
                    <a:pt x="2945" y="1600"/>
                    <a:pt x="2945" y="1600"/>
                    <a:pt x="2945" y="1600"/>
                  </a:cubicBezTo>
                  <a:cubicBezTo>
                    <a:pt x="3927" y="1600"/>
                    <a:pt x="3927" y="1600"/>
                    <a:pt x="3927" y="1600"/>
                  </a:cubicBezTo>
                  <a:cubicBezTo>
                    <a:pt x="3927" y="1600"/>
                    <a:pt x="3927" y="1600"/>
                    <a:pt x="3927" y="1600"/>
                  </a:cubicBezTo>
                  <a:cubicBezTo>
                    <a:pt x="2945" y="1600"/>
                    <a:pt x="2945" y="1600"/>
                    <a:pt x="2945" y="1600"/>
                  </a:cubicBezTo>
                  <a:cubicBezTo>
                    <a:pt x="3927" y="800"/>
                    <a:pt x="3927" y="800"/>
                    <a:pt x="3927" y="800"/>
                  </a:cubicBezTo>
                  <a:cubicBezTo>
                    <a:pt x="3927" y="800"/>
                    <a:pt x="3927" y="800"/>
                    <a:pt x="3927" y="800"/>
                  </a:cubicBezTo>
                  <a:cubicBezTo>
                    <a:pt x="4909" y="1600"/>
                    <a:pt x="4909" y="1600"/>
                    <a:pt x="4909" y="1600"/>
                  </a:cubicBezTo>
                  <a:cubicBezTo>
                    <a:pt x="4909" y="1600"/>
                    <a:pt x="4909" y="1600"/>
                    <a:pt x="4909" y="1600"/>
                  </a:cubicBezTo>
                  <a:cubicBezTo>
                    <a:pt x="5891" y="1600"/>
                    <a:pt x="5891" y="1600"/>
                    <a:pt x="5891" y="1600"/>
                  </a:cubicBezTo>
                  <a:cubicBezTo>
                    <a:pt x="5891" y="1600"/>
                    <a:pt x="5891" y="1600"/>
                    <a:pt x="5891" y="1600"/>
                  </a:cubicBezTo>
                  <a:cubicBezTo>
                    <a:pt x="6873" y="1600"/>
                    <a:pt x="6873" y="1600"/>
                    <a:pt x="6873" y="1600"/>
                  </a:cubicBezTo>
                  <a:cubicBezTo>
                    <a:pt x="6873" y="2400"/>
                    <a:pt x="6873" y="2400"/>
                    <a:pt x="6873" y="2400"/>
                  </a:cubicBezTo>
                  <a:cubicBezTo>
                    <a:pt x="6873" y="3200"/>
                    <a:pt x="6873" y="3200"/>
                    <a:pt x="6873" y="3200"/>
                  </a:cubicBezTo>
                  <a:cubicBezTo>
                    <a:pt x="6873" y="3200"/>
                    <a:pt x="6873" y="3200"/>
                    <a:pt x="6873" y="3200"/>
                  </a:cubicBezTo>
                  <a:cubicBezTo>
                    <a:pt x="7855" y="4000"/>
                    <a:pt x="7855" y="4000"/>
                    <a:pt x="7855" y="40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8836" y="4800"/>
                    <a:pt x="8836" y="4800"/>
                    <a:pt x="8836" y="4800"/>
                  </a:cubicBezTo>
                  <a:cubicBezTo>
                    <a:pt x="8836" y="4800"/>
                    <a:pt x="8836" y="4800"/>
                    <a:pt x="8836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2764" y="4800"/>
                    <a:pt x="12764" y="4800"/>
                    <a:pt x="12764" y="4800"/>
                  </a:cubicBezTo>
                  <a:cubicBezTo>
                    <a:pt x="14727" y="4800"/>
                    <a:pt x="14727" y="4800"/>
                    <a:pt x="14727" y="4800"/>
                  </a:cubicBezTo>
                  <a:cubicBezTo>
                    <a:pt x="15709" y="4800"/>
                    <a:pt x="15709" y="4800"/>
                    <a:pt x="15709" y="4800"/>
                  </a:cubicBezTo>
                  <a:cubicBezTo>
                    <a:pt x="16691" y="4800"/>
                    <a:pt x="16691" y="4800"/>
                    <a:pt x="16691" y="4800"/>
                  </a:cubicBezTo>
                  <a:cubicBezTo>
                    <a:pt x="16691" y="5600"/>
                    <a:pt x="16691" y="5600"/>
                    <a:pt x="16691" y="5600"/>
                  </a:cubicBezTo>
                  <a:cubicBezTo>
                    <a:pt x="17673" y="4800"/>
                    <a:pt x="17673" y="4800"/>
                    <a:pt x="17673" y="4800"/>
                  </a:cubicBezTo>
                  <a:cubicBezTo>
                    <a:pt x="17673" y="5600"/>
                    <a:pt x="17673" y="5600"/>
                    <a:pt x="17673" y="5600"/>
                  </a:cubicBezTo>
                  <a:cubicBezTo>
                    <a:pt x="18655" y="5600"/>
                    <a:pt x="18655" y="5600"/>
                    <a:pt x="18655" y="5600"/>
                  </a:cubicBezTo>
                  <a:cubicBezTo>
                    <a:pt x="17673" y="6400"/>
                    <a:pt x="17673" y="6400"/>
                    <a:pt x="17673" y="6400"/>
                  </a:cubicBezTo>
                  <a:cubicBezTo>
                    <a:pt x="17673" y="7200"/>
                    <a:pt x="17673" y="7200"/>
                    <a:pt x="17673" y="7200"/>
                  </a:cubicBezTo>
                  <a:cubicBezTo>
                    <a:pt x="17673" y="8000"/>
                    <a:pt x="17673" y="8000"/>
                    <a:pt x="17673" y="8000"/>
                  </a:cubicBezTo>
                  <a:cubicBezTo>
                    <a:pt x="16691" y="8800"/>
                    <a:pt x="16691" y="8800"/>
                    <a:pt x="16691" y="8800"/>
                  </a:cubicBezTo>
                  <a:cubicBezTo>
                    <a:pt x="16691" y="8800"/>
                    <a:pt x="16691" y="8800"/>
                    <a:pt x="16691" y="8800"/>
                  </a:cubicBezTo>
                  <a:cubicBezTo>
                    <a:pt x="16691" y="9600"/>
                    <a:pt x="16691" y="9600"/>
                    <a:pt x="16691" y="9600"/>
                  </a:cubicBezTo>
                  <a:cubicBezTo>
                    <a:pt x="15709" y="9600"/>
                    <a:pt x="15709" y="9600"/>
                    <a:pt x="15709" y="9600"/>
                  </a:cubicBezTo>
                  <a:cubicBezTo>
                    <a:pt x="15709" y="8800"/>
                    <a:pt x="15709" y="8800"/>
                    <a:pt x="15709" y="8800"/>
                  </a:cubicBezTo>
                  <a:cubicBezTo>
                    <a:pt x="14727" y="9600"/>
                    <a:pt x="14727" y="9600"/>
                    <a:pt x="14727" y="9600"/>
                  </a:cubicBezTo>
                  <a:cubicBezTo>
                    <a:pt x="14727" y="9600"/>
                    <a:pt x="14727" y="9600"/>
                    <a:pt x="14727" y="9600"/>
                  </a:cubicBezTo>
                  <a:cubicBezTo>
                    <a:pt x="14727" y="10400"/>
                    <a:pt x="14727" y="10400"/>
                    <a:pt x="14727" y="10400"/>
                  </a:cubicBezTo>
                  <a:cubicBezTo>
                    <a:pt x="14727" y="10400"/>
                    <a:pt x="14727" y="10400"/>
                    <a:pt x="14727" y="10400"/>
                  </a:cubicBezTo>
                  <a:cubicBezTo>
                    <a:pt x="14727" y="11200"/>
                    <a:pt x="14727" y="11200"/>
                    <a:pt x="14727" y="11200"/>
                  </a:cubicBezTo>
                  <a:cubicBezTo>
                    <a:pt x="15709" y="12000"/>
                    <a:pt x="15709" y="12000"/>
                    <a:pt x="15709" y="12000"/>
                  </a:cubicBezTo>
                  <a:cubicBezTo>
                    <a:pt x="15709" y="12000"/>
                    <a:pt x="15709" y="12000"/>
                    <a:pt x="15709" y="12000"/>
                  </a:cubicBezTo>
                  <a:cubicBezTo>
                    <a:pt x="15709" y="12800"/>
                    <a:pt x="15709" y="12800"/>
                    <a:pt x="15709" y="12800"/>
                  </a:cubicBezTo>
                  <a:cubicBezTo>
                    <a:pt x="16691" y="12800"/>
                    <a:pt x="16691" y="12800"/>
                    <a:pt x="16691" y="12800"/>
                  </a:cubicBezTo>
                  <a:cubicBezTo>
                    <a:pt x="17673" y="12800"/>
                    <a:pt x="17673" y="12800"/>
                    <a:pt x="17673" y="12800"/>
                  </a:cubicBezTo>
                  <a:cubicBezTo>
                    <a:pt x="17673" y="12800"/>
                    <a:pt x="17673" y="12800"/>
                    <a:pt x="17673" y="12800"/>
                  </a:cubicBezTo>
                  <a:cubicBezTo>
                    <a:pt x="16691" y="12800"/>
                    <a:pt x="16691" y="12800"/>
                    <a:pt x="16691" y="12800"/>
                  </a:cubicBezTo>
                  <a:cubicBezTo>
                    <a:pt x="17673" y="12000"/>
                    <a:pt x="17673" y="12000"/>
                    <a:pt x="17673" y="120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0400"/>
                    <a:pt x="17673" y="10400"/>
                    <a:pt x="17673" y="10400"/>
                  </a:cubicBezTo>
                  <a:cubicBezTo>
                    <a:pt x="18655" y="11200"/>
                    <a:pt x="18655" y="11200"/>
                    <a:pt x="18655" y="11200"/>
                  </a:cubicBezTo>
                  <a:cubicBezTo>
                    <a:pt x="19636" y="11200"/>
                    <a:pt x="19636" y="11200"/>
                    <a:pt x="19636" y="11200"/>
                  </a:cubicBezTo>
                  <a:cubicBezTo>
                    <a:pt x="19636" y="11200"/>
                    <a:pt x="19636" y="11200"/>
                    <a:pt x="19636" y="11200"/>
                  </a:cubicBezTo>
                  <a:cubicBezTo>
                    <a:pt x="19636" y="12000"/>
                    <a:pt x="19636" y="12000"/>
                    <a:pt x="19636" y="12000"/>
                  </a:cubicBezTo>
                  <a:cubicBezTo>
                    <a:pt x="19636" y="12800"/>
                    <a:pt x="19636" y="12800"/>
                    <a:pt x="19636" y="12800"/>
                  </a:cubicBezTo>
                  <a:cubicBezTo>
                    <a:pt x="19636" y="13600"/>
                    <a:pt x="19636" y="13600"/>
                    <a:pt x="19636" y="13600"/>
                  </a:cubicBezTo>
                  <a:cubicBezTo>
                    <a:pt x="20618" y="13600"/>
                    <a:pt x="20618" y="13600"/>
                    <a:pt x="20618" y="13600"/>
                  </a:cubicBezTo>
                  <a:cubicBezTo>
                    <a:pt x="20618" y="15200"/>
                    <a:pt x="20618" y="15200"/>
                    <a:pt x="20618" y="15200"/>
                  </a:cubicBezTo>
                  <a:cubicBezTo>
                    <a:pt x="20618" y="16000"/>
                    <a:pt x="20618" y="16000"/>
                    <a:pt x="20618" y="160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7600"/>
                    <a:pt x="21600" y="17600"/>
                    <a:pt x="21600" y="17600"/>
                  </a:cubicBezTo>
                  <a:cubicBezTo>
                    <a:pt x="21600" y="17600"/>
                    <a:pt x="21600" y="17600"/>
                    <a:pt x="21600" y="17600"/>
                  </a:cubicBezTo>
                  <a:close/>
                  <a:moveTo>
                    <a:pt x="15709" y="15200"/>
                  </a:moveTo>
                  <a:cubicBezTo>
                    <a:pt x="15709" y="14400"/>
                    <a:pt x="15709" y="14400"/>
                    <a:pt x="15709" y="14400"/>
                  </a:cubicBezTo>
                  <a:cubicBezTo>
                    <a:pt x="15709" y="14400"/>
                    <a:pt x="15709" y="14400"/>
                    <a:pt x="15709" y="14400"/>
                  </a:cubicBezTo>
                  <a:cubicBezTo>
                    <a:pt x="15709" y="15200"/>
                    <a:pt x="15709" y="15200"/>
                    <a:pt x="15709" y="15200"/>
                  </a:cubicBezTo>
                  <a:cubicBezTo>
                    <a:pt x="15709" y="15200"/>
                    <a:pt x="15709" y="15200"/>
                    <a:pt x="15709" y="15200"/>
                  </a:cubicBezTo>
                  <a:cubicBezTo>
                    <a:pt x="15709" y="15200"/>
                    <a:pt x="15709" y="15200"/>
                    <a:pt x="15709" y="15200"/>
                  </a:cubicBezTo>
                  <a:close/>
                  <a:moveTo>
                    <a:pt x="13745" y="14400"/>
                  </a:moveTo>
                  <a:cubicBezTo>
                    <a:pt x="13745" y="15200"/>
                    <a:pt x="13745" y="15200"/>
                    <a:pt x="13745" y="15200"/>
                  </a:cubicBezTo>
                  <a:cubicBezTo>
                    <a:pt x="13745" y="16000"/>
                    <a:pt x="13745" y="16000"/>
                    <a:pt x="13745" y="16000"/>
                  </a:cubicBezTo>
                  <a:cubicBezTo>
                    <a:pt x="14727" y="16000"/>
                    <a:pt x="14727" y="16000"/>
                    <a:pt x="14727" y="16000"/>
                  </a:cubicBezTo>
                  <a:cubicBezTo>
                    <a:pt x="14727" y="15200"/>
                    <a:pt x="14727" y="15200"/>
                    <a:pt x="14727" y="15200"/>
                  </a:cubicBezTo>
                  <a:cubicBezTo>
                    <a:pt x="14727" y="15200"/>
                    <a:pt x="14727" y="15200"/>
                    <a:pt x="14727" y="15200"/>
                  </a:cubicBezTo>
                  <a:cubicBezTo>
                    <a:pt x="13745" y="14400"/>
                    <a:pt x="13745" y="14400"/>
                    <a:pt x="13745" y="14400"/>
                  </a:cubicBezTo>
                  <a:cubicBezTo>
                    <a:pt x="13745" y="14400"/>
                    <a:pt x="13745" y="14400"/>
                    <a:pt x="13745" y="14400"/>
                  </a:cubicBezTo>
                  <a:close/>
                  <a:moveTo>
                    <a:pt x="12764" y="14400"/>
                  </a:moveTo>
                  <a:cubicBezTo>
                    <a:pt x="11782" y="14400"/>
                    <a:pt x="11782" y="14400"/>
                    <a:pt x="11782" y="144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2764" y="16000"/>
                    <a:pt x="12764" y="16000"/>
                    <a:pt x="12764" y="16000"/>
                  </a:cubicBezTo>
                  <a:cubicBezTo>
                    <a:pt x="13745" y="16000"/>
                    <a:pt x="13745" y="16000"/>
                    <a:pt x="13745" y="16000"/>
                  </a:cubicBezTo>
                  <a:cubicBezTo>
                    <a:pt x="13745" y="14400"/>
                    <a:pt x="13745" y="14400"/>
                    <a:pt x="13745" y="14400"/>
                  </a:cubicBezTo>
                  <a:lnTo>
                    <a:pt x="12764" y="14400"/>
                  </a:lnTo>
                  <a:close/>
                  <a:moveTo>
                    <a:pt x="12764" y="14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5" name="AutoShape 29"/>
            <p:cNvSpPr>
              <a:spLocks/>
            </p:cNvSpPr>
            <p:nvPr/>
          </p:nvSpPr>
          <p:spPr bwMode="auto">
            <a:xfrm>
              <a:off x="10503" y="3574"/>
              <a:ext cx="130" cy="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9138"/>
                  </a:moveTo>
                  <a:lnTo>
                    <a:pt x="1271" y="9138"/>
                  </a:lnTo>
                  <a:lnTo>
                    <a:pt x="2965" y="3323"/>
                  </a:lnTo>
                  <a:lnTo>
                    <a:pt x="5929" y="0"/>
                  </a:lnTo>
                  <a:lnTo>
                    <a:pt x="9318" y="0"/>
                  </a:lnTo>
                  <a:lnTo>
                    <a:pt x="12282" y="3323"/>
                  </a:lnTo>
                  <a:lnTo>
                    <a:pt x="18635" y="3323"/>
                  </a:lnTo>
                  <a:lnTo>
                    <a:pt x="18635" y="9138"/>
                  </a:lnTo>
                  <a:lnTo>
                    <a:pt x="20329" y="12462"/>
                  </a:lnTo>
                  <a:lnTo>
                    <a:pt x="20329" y="15785"/>
                  </a:lnTo>
                  <a:lnTo>
                    <a:pt x="21600" y="15785"/>
                  </a:lnTo>
                  <a:lnTo>
                    <a:pt x="18635" y="18277"/>
                  </a:lnTo>
                  <a:lnTo>
                    <a:pt x="11012" y="18277"/>
                  </a:lnTo>
                  <a:lnTo>
                    <a:pt x="9318" y="21600"/>
                  </a:lnTo>
                  <a:lnTo>
                    <a:pt x="7624" y="21600"/>
                  </a:lnTo>
                  <a:lnTo>
                    <a:pt x="4659" y="18277"/>
                  </a:lnTo>
                  <a:lnTo>
                    <a:pt x="1271" y="18277"/>
                  </a:lnTo>
                  <a:lnTo>
                    <a:pt x="0" y="15785"/>
                  </a:lnTo>
                  <a:lnTo>
                    <a:pt x="0" y="9138"/>
                  </a:lnTo>
                  <a:close/>
                  <a:moveTo>
                    <a:pt x="0" y="913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6" name="AutoShape 30"/>
            <p:cNvSpPr>
              <a:spLocks/>
            </p:cNvSpPr>
            <p:nvPr/>
          </p:nvSpPr>
          <p:spPr bwMode="auto">
            <a:xfrm>
              <a:off x="10135" y="3493"/>
              <a:ext cx="348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31" y="0"/>
                  </a:moveTo>
                  <a:lnTo>
                    <a:pt x="1734" y="0"/>
                  </a:lnTo>
                  <a:lnTo>
                    <a:pt x="1734" y="1371"/>
                  </a:lnTo>
                  <a:lnTo>
                    <a:pt x="2365" y="1371"/>
                  </a:lnTo>
                  <a:lnTo>
                    <a:pt x="2996" y="0"/>
                  </a:lnTo>
                  <a:lnTo>
                    <a:pt x="3469" y="0"/>
                  </a:lnTo>
                  <a:lnTo>
                    <a:pt x="4730" y="1371"/>
                  </a:lnTo>
                  <a:lnTo>
                    <a:pt x="5834" y="1371"/>
                  </a:lnTo>
                  <a:lnTo>
                    <a:pt x="6464" y="3771"/>
                  </a:lnTo>
                  <a:lnTo>
                    <a:pt x="7568" y="3771"/>
                  </a:lnTo>
                  <a:lnTo>
                    <a:pt x="8199" y="5143"/>
                  </a:lnTo>
                  <a:lnTo>
                    <a:pt x="8199" y="6171"/>
                  </a:lnTo>
                  <a:lnTo>
                    <a:pt x="8829" y="6171"/>
                  </a:lnTo>
                  <a:lnTo>
                    <a:pt x="8829" y="5143"/>
                  </a:lnTo>
                  <a:lnTo>
                    <a:pt x="10564" y="5143"/>
                  </a:lnTo>
                  <a:lnTo>
                    <a:pt x="10564" y="7543"/>
                  </a:lnTo>
                  <a:lnTo>
                    <a:pt x="12928" y="7543"/>
                  </a:lnTo>
                  <a:lnTo>
                    <a:pt x="12298" y="10286"/>
                  </a:lnTo>
                  <a:lnTo>
                    <a:pt x="12928" y="11314"/>
                  </a:lnTo>
                  <a:lnTo>
                    <a:pt x="14663" y="11314"/>
                  </a:lnTo>
                  <a:lnTo>
                    <a:pt x="15293" y="10286"/>
                  </a:lnTo>
                  <a:lnTo>
                    <a:pt x="17028" y="10286"/>
                  </a:lnTo>
                  <a:lnTo>
                    <a:pt x="17028" y="11314"/>
                  </a:lnTo>
                  <a:lnTo>
                    <a:pt x="18131" y="12686"/>
                  </a:lnTo>
                  <a:lnTo>
                    <a:pt x="18131" y="14057"/>
                  </a:lnTo>
                  <a:lnTo>
                    <a:pt x="19866" y="14057"/>
                  </a:lnTo>
                  <a:lnTo>
                    <a:pt x="20496" y="12686"/>
                  </a:lnTo>
                  <a:lnTo>
                    <a:pt x="21127" y="14057"/>
                  </a:lnTo>
                  <a:lnTo>
                    <a:pt x="21127" y="16457"/>
                  </a:lnTo>
                  <a:lnTo>
                    <a:pt x="21600" y="18857"/>
                  </a:lnTo>
                  <a:lnTo>
                    <a:pt x="21127" y="21600"/>
                  </a:lnTo>
                  <a:lnTo>
                    <a:pt x="19235" y="21600"/>
                  </a:lnTo>
                  <a:lnTo>
                    <a:pt x="18762" y="20229"/>
                  </a:lnTo>
                  <a:lnTo>
                    <a:pt x="18131" y="21600"/>
                  </a:lnTo>
                  <a:lnTo>
                    <a:pt x="15766" y="20229"/>
                  </a:lnTo>
                  <a:lnTo>
                    <a:pt x="14663" y="20229"/>
                  </a:lnTo>
                  <a:lnTo>
                    <a:pt x="12928" y="18857"/>
                  </a:lnTo>
                  <a:lnTo>
                    <a:pt x="12298" y="18857"/>
                  </a:lnTo>
                  <a:lnTo>
                    <a:pt x="12298" y="17829"/>
                  </a:lnTo>
                  <a:lnTo>
                    <a:pt x="11194" y="16457"/>
                  </a:lnTo>
                  <a:lnTo>
                    <a:pt x="9302" y="17829"/>
                  </a:lnTo>
                  <a:lnTo>
                    <a:pt x="9302" y="16457"/>
                  </a:lnTo>
                  <a:lnTo>
                    <a:pt x="7568" y="16457"/>
                  </a:lnTo>
                  <a:lnTo>
                    <a:pt x="7095" y="15086"/>
                  </a:lnTo>
                  <a:lnTo>
                    <a:pt x="5834" y="15086"/>
                  </a:lnTo>
                  <a:lnTo>
                    <a:pt x="4730" y="14057"/>
                  </a:lnTo>
                  <a:lnTo>
                    <a:pt x="4099" y="12686"/>
                  </a:lnTo>
                  <a:lnTo>
                    <a:pt x="2996" y="11314"/>
                  </a:lnTo>
                  <a:lnTo>
                    <a:pt x="1734" y="10286"/>
                  </a:lnTo>
                  <a:lnTo>
                    <a:pt x="1261" y="10286"/>
                  </a:lnTo>
                  <a:lnTo>
                    <a:pt x="631" y="8914"/>
                  </a:lnTo>
                  <a:lnTo>
                    <a:pt x="0" y="8914"/>
                  </a:lnTo>
                  <a:lnTo>
                    <a:pt x="0" y="7543"/>
                  </a:lnTo>
                  <a:lnTo>
                    <a:pt x="631" y="6171"/>
                  </a:lnTo>
                  <a:lnTo>
                    <a:pt x="631" y="0"/>
                  </a:lnTo>
                  <a:close/>
                  <a:moveTo>
                    <a:pt x="631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7" name="AutoShape 31"/>
            <p:cNvSpPr>
              <a:spLocks/>
            </p:cNvSpPr>
            <p:nvPr/>
          </p:nvSpPr>
          <p:spPr bwMode="auto">
            <a:xfrm>
              <a:off x="9339" y="3218"/>
              <a:ext cx="581" cy="55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545" y="21600"/>
                  </a:moveTo>
                  <a:lnTo>
                    <a:pt x="12545" y="21218"/>
                  </a:lnTo>
                  <a:lnTo>
                    <a:pt x="13205" y="20549"/>
                  </a:lnTo>
                  <a:lnTo>
                    <a:pt x="14620" y="20549"/>
                  </a:lnTo>
                  <a:lnTo>
                    <a:pt x="15280" y="20166"/>
                  </a:lnTo>
                  <a:lnTo>
                    <a:pt x="15658" y="20166"/>
                  </a:lnTo>
                  <a:lnTo>
                    <a:pt x="16035" y="20549"/>
                  </a:lnTo>
                  <a:lnTo>
                    <a:pt x="16412" y="20166"/>
                  </a:lnTo>
                  <a:lnTo>
                    <a:pt x="16412" y="19784"/>
                  </a:lnTo>
                  <a:lnTo>
                    <a:pt x="16035" y="18733"/>
                  </a:lnTo>
                  <a:lnTo>
                    <a:pt x="15658" y="18350"/>
                  </a:lnTo>
                  <a:lnTo>
                    <a:pt x="15658" y="18064"/>
                  </a:lnTo>
                  <a:lnTo>
                    <a:pt x="14997" y="18064"/>
                  </a:lnTo>
                  <a:lnTo>
                    <a:pt x="14620" y="17299"/>
                  </a:lnTo>
                  <a:lnTo>
                    <a:pt x="14620" y="16630"/>
                  </a:lnTo>
                  <a:lnTo>
                    <a:pt x="13583" y="16630"/>
                  </a:lnTo>
                  <a:lnTo>
                    <a:pt x="13583" y="15579"/>
                  </a:lnTo>
                  <a:lnTo>
                    <a:pt x="13960" y="15579"/>
                  </a:lnTo>
                  <a:lnTo>
                    <a:pt x="14243" y="14814"/>
                  </a:lnTo>
                  <a:lnTo>
                    <a:pt x="14620" y="14527"/>
                  </a:lnTo>
                  <a:lnTo>
                    <a:pt x="15280" y="14527"/>
                  </a:lnTo>
                  <a:lnTo>
                    <a:pt x="15280" y="14814"/>
                  </a:lnTo>
                  <a:lnTo>
                    <a:pt x="16035" y="14814"/>
                  </a:lnTo>
                  <a:lnTo>
                    <a:pt x="17072" y="14527"/>
                  </a:lnTo>
                  <a:lnTo>
                    <a:pt x="17450" y="14145"/>
                  </a:lnTo>
                  <a:lnTo>
                    <a:pt x="17733" y="13476"/>
                  </a:lnTo>
                  <a:lnTo>
                    <a:pt x="18487" y="12712"/>
                  </a:lnTo>
                  <a:lnTo>
                    <a:pt x="18487" y="12329"/>
                  </a:lnTo>
                  <a:lnTo>
                    <a:pt x="19525" y="11278"/>
                  </a:lnTo>
                  <a:lnTo>
                    <a:pt x="19902" y="10991"/>
                  </a:lnTo>
                  <a:lnTo>
                    <a:pt x="19525" y="10609"/>
                  </a:lnTo>
                  <a:lnTo>
                    <a:pt x="19902" y="10227"/>
                  </a:lnTo>
                  <a:lnTo>
                    <a:pt x="20185" y="9844"/>
                  </a:lnTo>
                  <a:lnTo>
                    <a:pt x="20185" y="8506"/>
                  </a:lnTo>
                  <a:lnTo>
                    <a:pt x="20562" y="7742"/>
                  </a:lnTo>
                  <a:lnTo>
                    <a:pt x="21223" y="7742"/>
                  </a:lnTo>
                  <a:lnTo>
                    <a:pt x="21600" y="7359"/>
                  </a:lnTo>
                  <a:lnTo>
                    <a:pt x="21600" y="7073"/>
                  </a:lnTo>
                  <a:lnTo>
                    <a:pt x="20185" y="7073"/>
                  </a:lnTo>
                  <a:lnTo>
                    <a:pt x="20185" y="6690"/>
                  </a:lnTo>
                  <a:lnTo>
                    <a:pt x="19525" y="6308"/>
                  </a:lnTo>
                  <a:lnTo>
                    <a:pt x="19148" y="6308"/>
                  </a:lnTo>
                  <a:lnTo>
                    <a:pt x="18487" y="6021"/>
                  </a:lnTo>
                  <a:lnTo>
                    <a:pt x="18487" y="5257"/>
                  </a:lnTo>
                  <a:lnTo>
                    <a:pt x="18110" y="4588"/>
                  </a:lnTo>
                  <a:lnTo>
                    <a:pt x="17733" y="3823"/>
                  </a:lnTo>
                  <a:lnTo>
                    <a:pt x="17733" y="3536"/>
                  </a:lnTo>
                  <a:lnTo>
                    <a:pt x="18110" y="3536"/>
                  </a:lnTo>
                  <a:lnTo>
                    <a:pt x="18110" y="3154"/>
                  </a:lnTo>
                  <a:lnTo>
                    <a:pt x="18487" y="2772"/>
                  </a:lnTo>
                  <a:lnTo>
                    <a:pt x="18487" y="2485"/>
                  </a:lnTo>
                  <a:lnTo>
                    <a:pt x="18110" y="2485"/>
                  </a:lnTo>
                  <a:lnTo>
                    <a:pt x="18110" y="2103"/>
                  </a:lnTo>
                  <a:lnTo>
                    <a:pt x="17733" y="2103"/>
                  </a:lnTo>
                  <a:lnTo>
                    <a:pt x="17072" y="1720"/>
                  </a:lnTo>
                  <a:lnTo>
                    <a:pt x="17072" y="1338"/>
                  </a:lnTo>
                  <a:lnTo>
                    <a:pt x="16035" y="1338"/>
                  </a:lnTo>
                  <a:lnTo>
                    <a:pt x="16035" y="669"/>
                  </a:lnTo>
                  <a:lnTo>
                    <a:pt x="16695" y="287"/>
                  </a:lnTo>
                  <a:lnTo>
                    <a:pt x="16695" y="0"/>
                  </a:lnTo>
                  <a:lnTo>
                    <a:pt x="15280" y="0"/>
                  </a:lnTo>
                  <a:lnTo>
                    <a:pt x="14997" y="287"/>
                  </a:lnTo>
                  <a:lnTo>
                    <a:pt x="14620" y="287"/>
                  </a:lnTo>
                  <a:lnTo>
                    <a:pt x="14243" y="669"/>
                  </a:lnTo>
                  <a:lnTo>
                    <a:pt x="13960" y="1051"/>
                  </a:lnTo>
                  <a:lnTo>
                    <a:pt x="14620" y="2103"/>
                  </a:lnTo>
                  <a:lnTo>
                    <a:pt x="14997" y="2485"/>
                  </a:lnTo>
                  <a:lnTo>
                    <a:pt x="13960" y="3536"/>
                  </a:lnTo>
                  <a:lnTo>
                    <a:pt x="14243" y="3823"/>
                  </a:lnTo>
                  <a:lnTo>
                    <a:pt x="14243" y="4205"/>
                  </a:lnTo>
                  <a:lnTo>
                    <a:pt x="13960" y="4588"/>
                  </a:lnTo>
                  <a:lnTo>
                    <a:pt x="12545" y="4588"/>
                  </a:lnTo>
                  <a:lnTo>
                    <a:pt x="12545" y="5257"/>
                  </a:lnTo>
                  <a:lnTo>
                    <a:pt x="12922" y="5257"/>
                  </a:lnTo>
                  <a:lnTo>
                    <a:pt x="13205" y="5639"/>
                  </a:lnTo>
                  <a:lnTo>
                    <a:pt x="13205" y="6021"/>
                  </a:lnTo>
                  <a:lnTo>
                    <a:pt x="12545" y="6021"/>
                  </a:lnTo>
                  <a:lnTo>
                    <a:pt x="12168" y="6308"/>
                  </a:lnTo>
                  <a:lnTo>
                    <a:pt x="12168" y="8124"/>
                  </a:lnTo>
                  <a:lnTo>
                    <a:pt x="11790" y="8506"/>
                  </a:lnTo>
                  <a:lnTo>
                    <a:pt x="11507" y="8124"/>
                  </a:lnTo>
                  <a:lnTo>
                    <a:pt x="11507" y="8506"/>
                  </a:lnTo>
                  <a:lnTo>
                    <a:pt x="10753" y="8506"/>
                  </a:lnTo>
                  <a:lnTo>
                    <a:pt x="10753" y="8124"/>
                  </a:lnTo>
                  <a:lnTo>
                    <a:pt x="10470" y="8506"/>
                  </a:lnTo>
                  <a:lnTo>
                    <a:pt x="9715" y="8793"/>
                  </a:lnTo>
                  <a:lnTo>
                    <a:pt x="10093" y="8793"/>
                  </a:lnTo>
                  <a:lnTo>
                    <a:pt x="9338" y="9558"/>
                  </a:lnTo>
                  <a:lnTo>
                    <a:pt x="9055" y="9175"/>
                  </a:lnTo>
                  <a:lnTo>
                    <a:pt x="8678" y="9558"/>
                  </a:lnTo>
                  <a:lnTo>
                    <a:pt x="8300" y="9844"/>
                  </a:lnTo>
                  <a:lnTo>
                    <a:pt x="8017" y="10227"/>
                  </a:lnTo>
                  <a:lnTo>
                    <a:pt x="8017" y="11278"/>
                  </a:lnTo>
                  <a:lnTo>
                    <a:pt x="8300" y="11660"/>
                  </a:lnTo>
                  <a:lnTo>
                    <a:pt x="8017" y="11660"/>
                  </a:lnTo>
                  <a:lnTo>
                    <a:pt x="7640" y="12042"/>
                  </a:lnTo>
                  <a:lnTo>
                    <a:pt x="5565" y="12042"/>
                  </a:lnTo>
                  <a:lnTo>
                    <a:pt x="5188" y="12329"/>
                  </a:lnTo>
                  <a:lnTo>
                    <a:pt x="3773" y="12329"/>
                  </a:lnTo>
                  <a:lnTo>
                    <a:pt x="2075" y="12712"/>
                  </a:lnTo>
                  <a:lnTo>
                    <a:pt x="0" y="12042"/>
                  </a:lnTo>
                  <a:lnTo>
                    <a:pt x="1038" y="13094"/>
                  </a:lnTo>
                  <a:lnTo>
                    <a:pt x="1038" y="13476"/>
                  </a:lnTo>
                  <a:lnTo>
                    <a:pt x="1321" y="13763"/>
                  </a:lnTo>
                  <a:lnTo>
                    <a:pt x="1698" y="13763"/>
                  </a:lnTo>
                  <a:lnTo>
                    <a:pt x="2075" y="14145"/>
                  </a:lnTo>
                  <a:lnTo>
                    <a:pt x="2735" y="14145"/>
                  </a:lnTo>
                  <a:lnTo>
                    <a:pt x="2735" y="14527"/>
                  </a:lnTo>
                  <a:lnTo>
                    <a:pt x="3113" y="14527"/>
                  </a:lnTo>
                  <a:lnTo>
                    <a:pt x="3113" y="14814"/>
                  </a:lnTo>
                  <a:lnTo>
                    <a:pt x="3490" y="15196"/>
                  </a:lnTo>
                  <a:lnTo>
                    <a:pt x="3490" y="15865"/>
                  </a:lnTo>
                  <a:lnTo>
                    <a:pt x="4150" y="15865"/>
                  </a:lnTo>
                  <a:lnTo>
                    <a:pt x="4150" y="17012"/>
                  </a:lnTo>
                  <a:lnTo>
                    <a:pt x="3773" y="16630"/>
                  </a:lnTo>
                  <a:lnTo>
                    <a:pt x="2735" y="17012"/>
                  </a:lnTo>
                  <a:lnTo>
                    <a:pt x="2358" y="17299"/>
                  </a:lnTo>
                  <a:lnTo>
                    <a:pt x="2075" y="17299"/>
                  </a:lnTo>
                  <a:lnTo>
                    <a:pt x="2075" y="19497"/>
                  </a:lnTo>
                  <a:lnTo>
                    <a:pt x="2358" y="19497"/>
                  </a:lnTo>
                  <a:lnTo>
                    <a:pt x="2735" y="19115"/>
                  </a:lnTo>
                  <a:lnTo>
                    <a:pt x="4528" y="19115"/>
                  </a:lnTo>
                  <a:lnTo>
                    <a:pt x="4528" y="18733"/>
                  </a:lnTo>
                  <a:lnTo>
                    <a:pt x="4810" y="18733"/>
                  </a:lnTo>
                  <a:lnTo>
                    <a:pt x="5188" y="19115"/>
                  </a:lnTo>
                  <a:lnTo>
                    <a:pt x="5188" y="18733"/>
                  </a:lnTo>
                  <a:lnTo>
                    <a:pt x="5565" y="18733"/>
                  </a:lnTo>
                  <a:lnTo>
                    <a:pt x="5565" y="19115"/>
                  </a:lnTo>
                  <a:lnTo>
                    <a:pt x="6225" y="19115"/>
                  </a:lnTo>
                  <a:lnTo>
                    <a:pt x="6603" y="18733"/>
                  </a:lnTo>
                  <a:lnTo>
                    <a:pt x="9338" y="18733"/>
                  </a:lnTo>
                  <a:lnTo>
                    <a:pt x="9715" y="19115"/>
                  </a:lnTo>
                  <a:lnTo>
                    <a:pt x="9715" y="19497"/>
                  </a:lnTo>
                  <a:lnTo>
                    <a:pt x="10470" y="19497"/>
                  </a:lnTo>
                  <a:lnTo>
                    <a:pt x="10470" y="19784"/>
                  </a:lnTo>
                  <a:lnTo>
                    <a:pt x="10753" y="20166"/>
                  </a:lnTo>
                  <a:lnTo>
                    <a:pt x="10753" y="20835"/>
                  </a:lnTo>
                  <a:lnTo>
                    <a:pt x="11130" y="21218"/>
                  </a:lnTo>
                  <a:lnTo>
                    <a:pt x="11790" y="21218"/>
                  </a:lnTo>
                  <a:lnTo>
                    <a:pt x="12168" y="21600"/>
                  </a:lnTo>
                  <a:lnTo>
                    <a:pt x="12545" y="21600"/>
                  </a:lnTo>
                  <a:close/>
                  <a:moveTo>
                    <a:pt x="125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8" name="AutoShape 32"/>
            <p:cNvSpPr>
              <a:spLocks/>
            </p:cNvSpPr>
            <p:nvPr/>
          </p:nvSpPr>
          <p:spPr bwMode="auto">
            <a:xfrm>
              <a:off x="9770" y="3189"/>
              <a:ext cx="309" cy="2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446" y="21600"/>
                  </a:moveTo>
                  <a:lnTo>
                    <a:pt x="12393" y="18930"/>
                  </a:lnTo>
                  <a:lnTo>
                    <a:pt x="13102" y="18202"/>
                  </a:lnTo>
                  <a:lnTo>
                    <a:pt x="13810" y="17231"/>
                  </a:lnTo>
                  <a:lnTo>
                    <a:pt x="14341" y="17231"/>
                  </a:lnTo>
                  <a:lnTo>
                    <a:pt x="15757" y="18930"/>
                  </a:lnTo>
                  <a:lnTo>
                    <a:pt x="16289" y="18202"/>
                  </a:lnTo>
                  <a:lnTo>
                    <a:pt x="17705" y="18930"/>
                  </a:lnTo>
                  <a:lnTo>
                    <a:pt x="17705" y="19901"/>
                  </a:lnTo>
                  <a:lnTo>
                    <a:pt x="18413" y="19901"/>
                  </a:lnTo>
                  <a:lnTo>
                    <a:pt x="19652" y="20872"/>
                  </a:lnTo>
                  <a:lnTo>
                    <a:pt x="20361" y="19901"/>
                  </a:lnTo>
                  <a:lnTo>
                    <a:pt x="21600" y="19901"/>
                  </a:lnTo>
                  <a:lnTo>
                    <a:pt x="20892" y="18202"/>
                  </a:lnTo>
                  <a:lnTo>
                    <a:pt x="20892" y="16261"/>
                  </a:lnTo>
                  <a:lnTo>
                    <a:pt x="20361" y="16261"/>
                  </a:lnTo>
                  <a:lnTo>
                    <a:pt x="19652" y="14562"/>
                  </a:lnTo>
                  <a:lnTo>
                    <a:pt x="19652" y="12620"/>
                  </a:lnTo>
                  <a:lnTo>
                    <a:pt x="18944" y="11892"/>
                  </a:lnTo>
                  <a:lnTo>
                    <a:pt x="18413" y="11892"/>
                  </a:lnTo>
                  <a:lnTo>
                    <a:pt x="17705" y="9951"/>
                  </a:lnTo>
                  <a:lnTo>
                    <a:pt x="16997" y="9222"/>
                  </a:lnTo>
                  <a:lnTo>
                    <a:pt x="15757" y="8252"/>
                  </a:lnTo>
                  <a:lnTo>
                    <a:pt x="14341" y="6310"/>
                  </a:lnTo>
                  <a:lnTo>
                    <a:pt x="11685" y="6310"/>
                  </a:lnTo>
                  <a:lnTo>
                    <a:pt x="11685" y="5582"/>
                  </a:lnTo>
                  <a:lnTo>
                    <a:pt x="11154" y="5582"/>
                  </a:lnTo>
                  <a:lnTo>
                    <a:pt x="11154" y="4611"/>
                  </a:lnTo>
                  <a:lnTo>
                    <a:pt x="9207" y="1942"/>
                  </a:lnTo>
                  <a:lnTo>
                    <a:pt x="8498" y="0"/>
                  </a:lnTo>
                  <a:lnTo>
                    <a:pt x="6551" y="0"/>
                  </a:lnTo>
                  <a:lnTo>
                    <a:pt x="6551" y="971"/>
                  </a:lnTo>
                  <a:lnTo>
                    <a:pt x="5843" y="0"/>
                  </a:lnTo>
                  <a:lnTo>
                    <a:pt x="5134" y="0"/>
                  </a:lnTo>
                  <a:lnTo>
                    <a:pt x="4603" y="1942"/>
                  </a:lnTo>
                  <a:lnTo>
                    <a:pt x="3187" y="1942"/>
                  </a:lnTo>
                  <a:lnTo>
                    <a:pt x="1239" y="2912"/>
                  </a:lnTo>
                  <a:lnTo>
                    <a:pt x="1239" y="3640"/>
                  </a:lnTo>
                  <a:lnTo>
                    <a:pt x="0" y="4611"/>
                  </a:lnTo>
                  <a:lnTo>
                    <a:pt x="0" y="6310"/>
                  </a:lnTo>
                  <a:lnTo>
                    <a:pt x="1948" y="6310"/>
                  </a:lnTo>
                  <a:lnTo>
                    <a:pt x="1948" y="7281"/>
                  </a:lnTo>
                  <a:lnTo>
                    <a:pt x="3187" y="8252"/>
                  </a:lnTo>
                  <a:lnTo>
                    <a:pt x="3895" y="8252"/>
                  </a:lnTo>
                  <a:lnTo>
                    <a:pt x="3895" y="9222"/>
                  </a:lnTo>
                  <a:lnTo>
                    <a:pt x="4603" y="9222"/>
                  </a:lnTo>
                  <a:lnTo>
                    <a:pt x="4603" y="9951"/>
                  </a:lnTo>
                  <a:lnTo>
                    <a:pt x="3895" y="10921"/>
                  </a:lnTo>
                  <a:lnTo>
                    <a:pt x="3895" y="11892"/>
                  </a:lnTo>
                  <a:lnTo>
                    <a:pt x="3187" y="11892"/>
                  </a:lnTo>
                  <a:lnTo>
                    <a:pt x="3187" y="12620"/>
                  </a:lnTo>
                  <a:lnTo>
                    <a:pt x="3895" y="14562"/>
                  </a:lnTo>
                  <a:lnTo>
                    <a:pt x="4603" y="16261"/>
                  </a:lnTo>
                  <a:lnTo>
                    <a:pt x="4603" y="18202"/>
                  </a:lnTo>
                  <a:lnTo>
                    <a:pt x="5843" y="18930"/>
                  </a:lnTo>
                  <a:lnTo>
                    <a:pt x="6551" y="18930"/>
                  </a:lnTo>
                  <a:lnTo>
                    <a:pt x="7790" y="19901"/>
                  </a:lnTo>
                  <a:lnTo>
                    <a:pt x="7790" y="20872"/>
                  </a:lnTo>
                  <a:lnTo>
                    <a:pt x="10446" y="20872"/>
                  </a:lnTo>
                  <a:lnTo>
                    <a:pt x="10446" y="21600"/>
                  </a:lnTo>
                  <a:close/>
                  <a:moveTo>
                    <a:pt x="10446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69" name="AutoShape 33"/>
            <p:cNvSpPr>
              <a:spLocks/>
            </p:cNvSpPr>
            <p:nvPr/>
          </p:nvSpPr>
          <p:spPr bwMode="auto">
            <a:xfrm>
              <a:off x="9301" y="3134"/>
              <a:ext cx="553" cy="4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727" y="2846"/>
                  </a:moveTo>
                  <a:lnTo>
                    <a:pt x="19420" y="2457"/>
                  </a:lnTo>
                  <a:lnTo>
                    <a:pt x="19817" y="1940"/>
                  </a:lnTo>
                  <a:lnTo>
                    <a:pt x="19817" y="2457"/>
                  </a:lnTo>
                  <a:lnTo>
                    <a:pt x="20510" y="2457"/>
                  </a:lnTo>
                  <a:lnTo>
                    <a:pt x="20906" y="1940"/>
                  </a:lnTo>
                  <a:lnTo>
                    <a:pt x="21600" y="1940"/>
                  </a:lnTo>
                  <a:lnTo>
                    <a:pt x="21600" y="2457"/>
                  </a:lnTo>
                  <a:lnTo>
                    <a:pt x="20906" y="2846"/>
                  </a:lnTo>
                  <a:lnTo>
                    <a:pt x="21204" y="2846"/>
                  </a:lnTo>
                  <a:lnTo>
                    <a:pt x="20906" y="3880"/>
                  </a:lnTo>
                  <a:lnTo>
                    <a:pt x="20114" y="3880"/>
                  </a:lnTo>
                  <a:lnTo>
                    <a:pt x="18727" y="4398"/>
                  </a:lnTo>
                  <a:lnTo>
                    <a:pt x="17538" y="4398"/>
                  </a:lnTo>
                  <a:lnTo>
                    <a:pt x="17240" y="4786"/>
                  </a:lnTo>
                  <a:lnTo>
                    <a:pt x="16844" y="4786"/>
                  </a:lnTo>
                  <a:lnTo>
                    <a:pt x="16448" y="5303"/>
                  </a:lnTo>
                  <a:lnTo>
                    <a:pt x="16150" y="5820"/>
                  </a:lnTo>
                  <a:lnTo>
                    <a:pt x="16844" y="7243"/>
                  </a:lnTo>
                  <a:lnTo>
                    <a:pt x="17240" y="7760"/>
                  </a:lnTo>
                  <a:lnTo>
                    <a:pt x="16150" y="9183"/>
                  </a:lnTo>
                  <a:lnTo>
                    <a:pt x="16448" y="9571"/>
                  </a:lnTo>
                  <a:lnTo>
                    <a:pt x="16448" y="10089"/>
                  </a:lnTo>
                  <a:lnTo>
                    <a:pt x="16150" y="10606"/>
                  </a:lnTo>
                  <a:lnTo>
                    <a:pt x="14664" y="10606"/>
                  </a:lnTo>
                  <a:lnTo>
                    <a:pt x="14664" y="11511"/>
                  </a:lnTo>
                  <a:lnTo>
                    <a:pt x="15061" y="11511"/>
                  </a:lnTo>
                  <a:lnTo>
                    <a:pt x="15358" y="12029"/>
                  </a:lnTo>
                  <a:lnTo>
                    <a:pt x="15358" y="12546"/>
                  </a:lnTo>
                  <a:lnTo>
                    <a:pt x="14664" y="12546"/>
                  </a:lnTo>
                  <a:lnTo>
                    <a:pt x="14268" y="12934"/>
                  </a:lnTo>
                  <a:lnTo>
                    <a:pt x="14268" y="15392"/>
                  </a:lnTo>
                  <a:lnTo>
                    <a:pt x="13872" y="15909"/>
                  </a:lnTo>
                  <a:lnTo>
                    <a:pt x="13574" y="15392"/>
                  </a:lnTo>
                  <a:lnTo>
                    <a:pt x="13574" y="15909"/>
                  </a:lnTo>
                  <a:lnTo>
                    <a:pt x="12782" y="15909"/>
                  </a:lnTo>
                  <a:lnTo>
                    <a:pt x="12782" y="15392"/>
                  </a:lnTo>
                  <a:lnTo>
                    <a:pt x="12484" y="15909"/>
                  </a:lnTo>
                  <a:lnTo>
                    <a:pt x="11692" y="16297"/>
                  </a:lnTo>
                  <a:lnTo>
                    <a:pt x="12088" y="16297"/>
                  </a:lnTo>
                  <a:lnTo>
                    <a:pt x="11295" y="17332"/>
                  </a:lnTo>
                  <a:lnTo>
                    <a:pt x="10998" y="16814"/>
                  </a:lnTo>
                  <a:lnTo>
                    <a:pt x="10602" y="17332"/>
                  </a:lnTo>
                  <a:lnTo>
                    <a:pt x="10206" y="17720"/>
                  </a:lnTo>
                  <a:lnTo>
                    <a:pt x="9908" y="18237"/>
                  </a:lnTo>
                  <a:lnTo>
                    <a:pt x="9908" y="19660"/>
                  </a:lnTo>
                  <a:lnTo>
                    <a:pt x="10206" y="20177"/>
                  </a:lnTo>
                  <a:lnTo>
                    <a:pt x="9908" y="20177"/>
                  </a:lnTo>
                  <a:lnTo>
                    <a:pt x="9512" y="20695"/>
                  </a:lnTo>
                  <a:lnTo>
                    <a:pt x="7332" y="20695"/>
                  </a:lnTo>
                  <a:lnTo>
                    <a:pt x="6936" y="21083"/>
                  </a:lnTo>
                  <a:lnTo>
                    <a:pt x="5450" y="21083"/>
                  </a:lnTo>
                  <a:lnTo>
                    <a:pt x="3666" y="21600"/>
                  </a:lnTo>
                  <a:lnTo>
                    <a:pt x="1486" y="20695"/>
                  </a:lnTo>
                  <a:lnTo>
                    <a:pt x="2873" y="18754"/>
                  </a:lnTo>
                  <a:lnTo>
                    <a:pt x="2873" y="18237"/>
                  </a:lnTo>
                  <a:lnTo>
                    <a:pt x="2576" y="17720"/>
                  </a:lnTo>
                  <a:lnTo>
                    <a:pt x="2873" y="17332"/>
                  </a:lnTo>
                  <a:lnTo>
                    <a:pt x="2576" y="16297"/>
                  </a:lnTo>
                  <a:lnTo>
                    <a:pt x="1090" y="16297"/>
                  </a:lnTo>
                  <a:lnTo>
                    <a:pt x="1090" y="15909"/>
                  </a:lnTo>
                  <a:lnTo>
                    <a:pt x="694" y="15392"/>
                  </a:lnTo>
                  <a:lnTo>
                    <a:pt x="1090" y="15392"/>
                  </a:lnTo>
                  <a:lnTo>
                    <a:pt x="694" y="14357"/>
                  </a:lnTo>
                  <a:lnTo>
                    <a:pt x="297" y="13451"/>
                  </a:lnTo>
                  <a:lnTo>
                    <a:pt x="297" y="12934"/>
                  </a:lnTo>
                  <a:lnTo>
                    <a:pt x="694" y="12029"/>
                  </a:lnTo>
                  <a:lnTo>
                    <a:pt x="297" y="12029"/>
                  </a:lnTo>
                  <a:lnTo>
                    <a:pt x="297" y="11511"/>
                  </a:lnTo>
                  <a:lnTo>
                    <a:pt x="0" y="10994"/>
                  </a:lnTo>
                  <a:lnTo>
                    <a:pt x="0" y="10606"/>
                  </a:lnTo>
                  <a:lnTo>
                    <a:pt x="297" y="10089"/>
                  </a:lnTo>
                  <a:lnTo>
                    <a:pt x="0" y="10089"/>
                  </a:lnTo>
                  <a:lnTo>
                    <a:pt x="0" y="9571"/>
                  </a:lnTo>
                  <a:lnTo>
                    <a:pt x="297" y="9571"/>
                  </a:lnTo>
                  <a:lnTo>
                    <a:pt x="694" y="9183"/>
                  </a:lnTo>
                  <a:lnTo>
                    <a:pt x="297" y="8666"/>
                  </a:lnTo>
                  <a:lnTo>
                    <a:pt x="694" y="8149"/>
                  </a:lnTo>
                  <a:lnTo>
                    <a:pt x="694" y="7243"/>
                  </a:lnTo>
                  <a:lnTo>
                    <a:pt x="1090" y="7760"/>
                  </a:lnTo>
                  <a:lnTo>
                    <a:pt x="2576" y="7760"/>
                  </a:lnTo>
                  <a:lnTo>
                    <a:pt x="2576" y="8149"/>
                  </a:lnTo>
                  <a:lnTo>
                    <a:pt x="3270" y="8149"/>
                  </a:lnTo>
                  <a:lnTo>
                    <a:pt x="3666" y="7760"/>
                  </a:lnTo>
                  <a:lnTo>
                    <a:pt x="3666" y="7243"/>
                  </a:lnTo>
                  <a:lnTo>
                    <a:pt x="3963" y="7243"/>
                  </a:lnTo>
                  <a:lnTo>
                    <a:pt x="3666" y="6726"/>
                  </a:lnTo>
                  <a:lnTo>
                    <a:pt x="4360" y="6726"/>
                  </a:lnTo>
                  <a:lnTo>
                    <a:pt x="5152" y="6208"/>
                  </a:lnTo>
                  <a:lnTo>
                    <a:pt x="5152" y="5820"/>
                  </a:lnTo>
                  <a:lnTo>
                    <a:pt x="5450" y="5820"/>
                  </a:lnTo>
                  <a:lnTo>
                    <a:pt x="5450" y="4786"/>
                  </a:lnTo>
                  <a:lnTo>
                    <a:pt x="5846" y="4398"/>
                  </a:lnTo>
                  <a:lnTo>
                    <a:pt x="5846" y="3363"/>
                  </a:lnTo>
                  <a:lnTo>
                    <a:pt x="6539" y="3363"/>
                  </a:lnTo>
                  <a:lnTo>
                    <a:pt x="7332" y="2846"/>
                  </a:lnTo>
                  <a:lnTo>
                    <a:pt x="9116" y="2846"/>
                  </a:lnTo>
                  <a:lnTo>
                    <a:pt x="9512" y="3363"/>
                  </a:lnTo>
                  <a:lnTo>
                    <a:pt x="9908" y="3363"/>
                  </a:lnTo>
                  <a:lnTo>
                    <a:pt x="9908" y="2846"/>
                  </a:lnTo>
                  <a:lnTo>
                    <a:pt x="10206" y="3363"/>
                  </a:lnTo>
                  <a:lnTo>
                    <a:pt x="10602" y="3880"/>
                  </a:lnTo>
                  <a:lnTo>
                    <a:pt x="11295" y="3880"/>
                  </a:lnTo>
                  <a:lnTo>
                    <a:pt x="11692" y="3363"/>
                  </a:lnTo>
                  <a:lnTo>
                    <a:pt x="12088" y="3363"/>
                  </a:lnTo>
                  <a:lnTo>
                    <a:pt x="12088" y="2846"/>
                  </a:lnTo>
                  <a:lnTo>
                    <a:pt x="12484" y="2846"/>
                  </a:lnTo>
                  <a:lnTo>
                    <a:pt x="12782" y="3363"/>
                  </a:lnTo>
                  <a:lnTo>
                    <a:pt x="13178" y="3363"/>
                  </a:lnTo>
                  <a:lnTo>
                    <a:pt x="13178" y="2457"/>
                  </a:lnTo>
                  <a:lnTo>
                    <a:pt x="14268" y="2457"/>
                  </a:lnTo>
                  <a:lnTo>
                    <a:pt x="14268" y="1423"/>
                  </a:lnTo>
                  <a:lnTo>
                    <a:pt x="14664" y="1035"/>
                  </a:lnTo>
                  <a:lnTo>
                    <a:pt x="14664" y="0"/>
                  </a:lnTo>
                  <a:lnTo>
                    <a:pt x="15358" y="0"/>
                  </a:lnTo>
                  <a:lnTo>
                    <a:pt x="15358" y="517"/>
                  </a:lnTo>
                  <a:lnTo>
                    <a:pt x="15754" y="517"/>
                  </a:lnTo>
                  <a:lnTo>
                    <a:pt x="15754" y="1423"/>
                  </a:lnTo>
                  <a:lnTo>
                    <a:pt x="16150" y="1423"/>
                  </a:lnTo>
                  <a:lnTo>
                    <a:pt x="16150" y="3880"/>
                  </a:lnTo>
                  <a:lnTo>
                    <a:pt x="16448" y="3880"/>
                  </a:lnTo>
                  <a:lnTo>
                    <a:pt x="16448" y="4398"/>
                  </a:lnTo>
                  <a:lnTo>
                    <a:pt x="17538" y="4398"/>
                  </a:lnTo>
                  <a:lnTo>
                    <a:pt x="17538" y="3880"/>
                  </a:lnTo>
                  <a:lnTo>
                    <a:pt x="17934" y="3880"/>
                  </a:lnTo>
                  <a:lnTo>
                    <a:pt x="18330" y="3363"/>
                  </a:lnTo>
                  <a:lnTo>
                    <a:pt x="18330" y="2846"/>
                  </a:lnTo>
                  <a:lnTo>
                    <a:pt x="18727" y="2846"/>
                  </a:lnTo>
                  <a:close/>
                  <a:moveTo>
                    <a:pt x="18727" y="284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0" name="AutoShape 34"/>
            <p:cNvSpPr>
              <a:spLocks/>
            </p:cNvSpPr>
            <p:nvPr/>
          </p:nvSpPr>
          <p:spPr bwMode="auto">
            <a:xfrm>
              <a:off x="7139" y="2264"/>
              <a:ext cx="264" cy="18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429" y="20520"/>
                  </a:moveTo>
                  <a:cubicBezTo>
                    <a:pt x="15429" y="21600"/>
                    <a:pt x="15429" y="21600"/>
                    <a:pt x="15429" y="21600"/>
                  </a:cubicBezTo>
                  <a:cubicBezTo>
                    <a:pt x="16200" y="21600"/>
                    <a:pt x="16200" y="21600"/>
                    <a:pt x="16200" y="2160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19440"/>
                    <a:pt x="16971" y="19440"/>
                    <a:pt x="16971" y="19440"/>
                  </a:cubicBezTo>
                  <a:cubicBezTo>
                    <a:pt x="16971" y="19440"/>
                    <a:pt x="16971" y="19440"/>
                    <a:pt x="16971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5429" y="20520"/>
                    <a:pt x="15429" y="20520"/>
                    <a:pt x="15429" y="20520"/>
                  </a:cubicBezTo>
                  <a:cubicBezTo>
                    <a:pt x="15429" y="20520"/>
                    <a:pt x="15429" y="20520"/>
                    <a:pt x="15429" y="20520"/>
                  </a:cubicBezTo>
                  <a:close/>
                  <a:moveTo>
                    <a:pt x="20057" y="15120"/>
                  </a:moveTo>
                  <a:cubicBezTo>
                    <a:pt x="20057" y="16200"/>
                    <a:pt x="20057" y="16200"/>
                    <a:pt x="20057" y="16200"/>
                  </a:cubicBezTo>
                  <a:cubicBezTo>
                    <a:pt x="20057" y="17280"/>
                    <a:pt x="20057" y="17280"/>
                    <a:pt x="20057" y="17280"/>
                  </a:cubicBezTo>
                  <a:cubicBezTo>
                    <a:pt x="21600" y="17280"/>
                    <a:pt x="21600" y="17280"/>
                    <a:pt x="21600" y="17280"/>
                  </a:cubicBezTo>
                  <a:cubicBezTo>
                    <a:pt x="21600" y="16200"/>
                    <a:pt x="21600" y="16200"/>
                    <a:pt x="21600" y="16200"/>
                  </a:cubicBezTo>
                  <a:cubicBezTo>
                    <a:pt x="20829" y="15120"/>
                    <a:pt x="20829" y="15120"/>
                    <a:pt x="20829" y="15120"/>
                  </a:cubicBezTo>
                  <a:cubicBezTo>
                    <a:pt x="20057" y="15120"/>
                    <a:pt x="20057" y="15120"/>
                    <a:pt x="20057" y="15120"/>
                  </a:cubicBezTo>
                  <a:close/>
                  <a:moveTo>
                    <a:pt x="13886" y="12960"/>
                  </a:moveTo>
                  <a:cubicBezTo>
                    <a:pt x="13114" y="14040"/>
                    <a:pt x="13114" y="14040"/>
                    <a:pt x="13114" y="14040"/>
                  </a:cubicBezTo>
                  <a:cubicBezTo>
                    <a:pt x="13886" y="14040"/>
                    <a:pt x="13886" y="14040"/>
                    <a:pt x="13886" y="14040"/>
                  </a:cubicBezTo>
                  <a:cubicBezTo>
                    <a:pt x="13886" y="12960"/>
                    <a:pt x="13886" y="12960"/>
                    <a:pt x="13886" y="12960"/>
                  </a:cubicBezTo>
                  <a:close/>
                  <a:moveTo>
                    <a:pt x="11571" y="17280"/>
                  </a:moveTo>
                  <a:cubicBezTo>
                    <a:pt x="11571" y="17280"/>
                    <a:pt x="11571" y="17280"/>
                    <a:pt x="11571" y="17280"/>
                  </a:cubicBezTo>
                  <a:cubicBezTo>
                    <a:pt x="10800" y="17280"/>
                    <a:pt x="10800" y="17280"/>
                    <a:pt x="10800" y="17280"/>
                  </a:cubicBezTo>
                  <a:cubicBezTo>
                    <a:pt x="11571" y="16200"/>
                    <a:pt x="11571" y="16200"/>
                    <a:pt x="11571" y="16200"/>
                  </a:cubicBezTo>
                  <a:cubicBezTo>
                    <a:pt x="11571" y="16200"/>
                    <a:pt x="11571" y="16200"/>
                    <a:pt x="11571" y="16200"/>
                  </a:cubicBezTo>
                  <a:cubicBezTo>
                    <a:pt x="10800" y="16200"/>
                    <a:pt x="10800" y="16200"/>
                    <a:pt x="10800" y="16200"/>
                  </a:cubicBezTo>
                  <a:cubicBezTo>
                    <a:pt x="10029" y="16200"/>
                    <a:pt x="10029" y="16200"/>
                    <a:pt x="10029" y="16200"/>
                  </a:cubicBezTo>
                  <a:cubicBezTo>
                    <a:pt x="10029" y="15120"/>
                    <a:pt x="10029" y="15120"/>
                    <a:pt x="10029" y="15120"/>
                  </a:cubicBezTo>
                  <a:cubicBezTo>
                    <a:pt x="10029" y="14040"/>
                    <a:pt x="10029" y="14040"/>
                    <a:pt x="10029" y="14040"/>
                  </a:cubicBezTo>
                  <a:cubicBezTo>
                    <a:pt x="9257" y="14040"/>
                    <a:pt x="9257" y="14040"/>
                    <a:pt x="9257" y="14040"/>
                  </a:cubicBezTo>
                  <a:cubicBezTo>
                    <a:pt x="9257" y="12960"/>
                    <a:pt x="9257" y="12960"/>
                    <a:pt x="9257" y="12960"/>
                  </a:cubicBezTo>
                  <a:cubicBezTo>
                    <a:pt x="10029" y="12960"/>
                    <a:pt x="10029" y="12960"/>
                    <a:pt x="10029" y="12960"/>
                  </a:cubicBezTo>
                  <a:cubicBezTo>
                    <a:pt x="10029" y="11880"/>
                    <a:pt x="10029" y="11880"/>
                    <a:pt x="10029" y="11880"/>
                  </a:cubicBezTo>
                  <a:cubicBezTo>
                    <a:pt x="10029" y="11880"/>
                    <a:pt x="10029" y="11880"/>
                    <a:pt x="10029" y="11880"/>
                  </a:cubicBezTo>
                  <a:cubicBezTo>
                    <a:pt x="10800" y="12960"/>
                    <a:pt x="10800" y="12960"/>
                    <a:pt x="10800" y="12960"/>
                  </a:cubicBezTo>
                  <a:cubicBezTo>
                    <a:pt x="10800" y="12960"/>
                    <a:pt x="10800" y="12960"/>
                    <a:pt x="10800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1880"/>
                    <a:pt x="11571" y="11880"/>
                    <a:pt x="11571" y="1188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1571" y="10800"/>
                    <a:pt x="11571" y="10800"/>
                    <a:pt x="11571" y="10800"/>
                  </a:cubicBezTo>
                  <a:cubicBezTo>
                    <a:pt x="12343" y="10800"/>
                    <a:pt x="12343" y="10800"/>
                    <a:pt x="12343" y="10800"/>
                  </a:cubicBezTo>
                  <a:cubicBezTo>
                    <a:pt x="13114" y="10800"/>
                    <a:pt x="13114" y="10800"/>
                    <a:pt x="13114" y="10800"/>
                  </a:cubicBezTo>
                  <a:cubicBezTo>
                    <a:pt x="13114" y="11880"/>
                    <a:pt x="13114" y="11880"/>
                    <a:pt x="13114" y="11880"/>
                  </a:cubicBezTo>
                  <a:cubicBezTo>
                    <a:pt x="13114" y="12960"/>
                    <a:pt x="13114" y="12960"/>
                    <a:pt x="13114" y="12960"/>
                  </a:cubicBezTo>
                  <a:cubicBezTo>
                    <a:pt x="13114" y="14040"/>
                    <a:pt x="13114" y="14040"/>
                    <a:pt x="13114" y="14040"/>
                  </a:cubicBezTo>
                  <a:cubicBezTo>
                    <a:pt x="12343" y="14040"/>
                    <a:pt x="12343" y="14040"/>
                    <a:pt x="12343" y="14040"/>
                  </a:cubicBezTo>
                  <a:cubicBezTo>
                    <a:pt x="12343" y="14040"/>
                    <a:pt x="12343" y="14040"/>
                    <a:pt x="12343" y="14040"/>
                  </a:cubicBezTo>
                  <a:cubicBezTo>
                    <a:pt x="13114" y="15120"/>
                    <a:pt x="13114" y="15120"/>
                    <a:pt x="13114" y="15120"/>
                  </a:cubicBezTo>
                  <a:cubicBezTo>
                    <a:pt x="13114" y="15120"/>
                    <a:pt x="13114" y="15120"/>
                    <a:pt x="13114" y="15120"/>
                  </a:cubicBezTo>
                  <a:cubicBezTo>
                    <a:pt x="13114" y="16200"/>
                    <a:pt x="13114" y="16200"/>
                    <a:pt x="13114" y="16200"/>
                  </a:cubicBezTo>
                  <a:cubicBezTo>
                    <a:pt x="12343" y="16200"/>
                    <a:pt x="12343" y="16200"/>
                    <a:pt x="12343" y="1620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1571" y="17280"/>
                    <a:pt x="11571" y="17280"/>
                    <a:pt x="11571" y="17280"/>
                  </a:cubicBezTo>
                  <a:close/>
                  <a:moveTo>
                    <a:pt x="12343" y="17280"/>
                  </a:move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3114" y="17280"/>
                    <a:pt x="13114" y="17280"/>
                    <a:pt x="13114" y="17280"/>
                  </a:cubicBezTo>
                  <a:cubicBezTo>
                    <a:pt x="13114" y="16200"/>
                    <a:pt x="13114" y="16200"/>
                    <a:pt x="13114" y="1620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lose/>
                  <a:moveTo>
                    <a:pt x="10029" y="17280"/>
                  </a:moveTo>
                  <a:cubicBezTo>
                    <a:pt x="10029" y="18360"/>
                    <a:pt x="10029" y="18360"/>
                    <a:pt x="10029" y="18360"/>
                  </a:cubicBezTo>
                  <a:cubicBezTo>
                    <a:pt x="10800" y="18360"/>
                    <a:pt x="10800" y="18360"/>
                    <a:pt x="10800" y="18360"/>
                  </a:cubicBezTo>
                  <a:cubicBezTo>
                    <a:pt x="10800" y="18360"/>
                    <a:pt x="10800" y="18360"/>
                    <a:pt x="10800" y="18360"/>
                  </a:cubicBezTo>
                  <a:cubicBezTo>
                    <a:pt x="11571" y="17280"/>
                    <a:pt x="11571" y="17280"/>
                    <a:pt x="11571" y="17280"/>
                  </a:cubicBezTo>
                  <a:cubicBezTo>
                    <a:pt x="11571" y="17280"/>
                    <a:pt x="11571" y="17280"/>
                    <a:pt x="11571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8360"/>
                    <a:pt x="12343" y="18360"/>
                    <a:pt x="12343" y="18360"/>
                  </a:cubicBezTo>
                  <a:cubicBezTo>
                    <a:pt x="11571" y="18360"/>
                    <a:pt x="11571" y="18360"/>
                    <a:pt x="11571" y="18360"/>
                  </a:cubicBezTo>
                  <a:cubicBezTo>
                    <a:pt x="11571" y="19440"/>
                    <a:pt x="11571" y="19440"/>
                    <a:pt x="11571" y="19440"/>
                  </a:cubicBezTo>
                  <a:cubicBezTo>
                    <a:pt x="11571" y="19440"/>
                    <a:pt x="11571" y="19440"/>
                    <a:pt x="11571" y="19440"/>
                  </a:cubicBezTo>
                  <a:cubicBezTo>
                    <a:pt x="11571" y="18360"/>
                    <a:pt x="11571" y="18360"/>
                    <a:pt x="11571" y="18360"/>
                  </a:cubicBezTo>
                  <a:cubicBezTo>
                    <a:pt x="10800" y="19440"/>
                    <a:pt x="10800" y="19440"/>
                    <a:pt x="10800" y="19440"/>
                  </a:cubicBezTo>
                  <a:cubicBezTo>
                    <a:pt x="10029" y="19440"/>
                    <a:pt x="10029" y="19440"/>
                    <a:pt x="10029" y="19440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7280"/>
                    <a:pt x="9257" y="17280"/>
                    <a:pt x="9257" y="17280"/>
                  </a:cubicBezTo>
                  <a:cubicBezTo>
                    <a:pt x="10029" y="17280"/>
                    <a:pt x="10029" y="17280"/>
                    <a:pt x="10029" y="17280"/>
                  </a:cubicBezTo>
                  <a:close/>
                  <a:moveTo>
                    <a:pt x="6943" y="12960"/>
                  </a:moveTo>
                  <a:cubicBezTo>
                    <a:pt x="7714" y="11880"/>
                    <a:pt x="7714" y="11880"/>
                    <a:pt x="7714" y="11880"/>
                  </a:cubicBezTo>
                  <a:cubicBezTo>
                    <a:pt x="7714" y="10800"/>
                    <a:pt x="7714" y="10800"/>
                    <a:pt x="7714" y="10800"/>
                  </a:cubicBezTo>
                  <a:cubicBezTo>
                    <a:pt x="7714" y="11880"/>
                    <a:pt x="7714" y="11880"/>
                    <a:pt x="7714" y="11880"/>
                  </a:cubicBezTo>
                  <a:cubicBezTo>
                    <a:pt x="7714" y="12960"/>
                    <a:pt x="7714" y="12960"/>
                    <a:pt x="7714" y="12960"/>
                  </a:cubicBezTo>
                  <a:cubicBezTo>
                    <a:pt x="6943" y="12960"/>
                    <a:pt x="6943" y="12960"/>
                    <a:pt x="6943" y="12960"/>
                  </a:cubicBezTo>
                  <a:close/>
                  <a:moveTo>
                    <a:pt x="6943" y="17280"/>
                  </a:moveTo>
                  <a:cubicBezTo>
                    <a:pt x="7714" y="18360"/>
                    <a:pt x="7714" y="18360"/>
                    <a:pt x="7714" y="18360"/>
                  </a:cubicBezTo>
                  <a:cubicBezTo>
                    <a:pt x="7714" y="18360"/>
                    <a:pt x="7714" y="18360"/>
                    <a:pt x="7714" y="18360"/>
                  </a:cubicBezTo>
                  <a:cubicBezTo>
                    <a:pt x="6943" y="17280"/>
                    <a:pt x="6943" y="17280"/>
                    <a:pt x="6943" y="17280"/>
                  </a:cubicBezTo>
                  <a:close/>
                  <a:moveTo>
                    <a:pt x="8486" y="16200"/>
                  </a:moveTo>
                  <a:cubicBezTo>
                    <a:pt x="8486" y="17280"/>
                    <a:pt x="8486" y="17280"/>
                    <a:pt x="8486" y="17280"/>
                  </a:cubicBezTo>
                  <a:cubicBezTo>
                    <a:pt x="7714" y="18360"/>
                    <a:pt x="7714" y="18360"/>
                    <a:pt x="7714" y="18360"/>
                  </a:cubicBezTo>
                  <a:cubicBezTo>
                    <a:pt x="8486" y="18360"/>
                    <a:pt x="8486" y="18360"/>
                    <a:pt x="8486" y="18360"/>
                  </a:cubicBezTo>
                  <a:cubicBezTo>
                    <a:pt x="8486" y="18360"/>
                    <a:pt x="8486" y="18360"/>
                    <a:pt x="8486" y="18360"/>
                  </a:cubicBezTo>
                  <a:cubicBezTo>
                    <a:pt x="9257" y="17280"/>
                    <a:pt x="9257" y="17280"/>
                    <a:pt x="9257" y="17280"/>
                  </a:cubicBezTo>
                  <a:cubicBezTo>
                    <a:pt x="9257" y="17280"/>
                    <a:pt x="8486" y="16200"/>
                    <a:pt x="8486" y="16200"/>
                  </a:cubicBezTo>
                  <a:close/>
                  <a:moveTo>
                    <a:pt x="5400" y="14040"/>
                  </a:moveTo>
                  <a:cubicBezTo>
                    <a:pt x="6171" y="14040"/>
                    <a:pt x="6171" y="14040"/>
                    <a:pt x="6171" y="14040"/>
                  </a:cubicBezTo>
                  <a:cubicBezTo>
                    <a:pt x="6943" y="14040"/>
                    <a:pt x="6943" y="14040"/>
                    <a:pt x="6943" y="14040"/>
                  </a:cubicBezTo>
                  <a:cubicBezTo>
                    <a:pt x="7714" y="14040"/>
                    <a:pt x="7714" y="14040"/>
                    <a:pt x="7714" y="14040"/>
                  </a:cubicBezTo>
                  <a:cubicBezTo>
                    <a:pt x="7714" y="15120"/>
                    <a:pt x="7714" y="15120"/>
                    <a:pt x="7714" y="15120"/>
                  </a:cubicBezTo>
                  <a:cubicBezTo>
                    <a:pt x="8486" y="16200"/>
                    <a:pt x="8486" y="16200"/>
                    <a:pt x="8486" y="16200"/>
                  </a:cubicBezTo>
                  <a:cubicBezTo>
                    <a:pt x="7714" y="17280"/>
                    <a:pt x="7714" y="17280"/>
                    <a:pt x="7714" y="17280"/>
                  </a:cubicBezTo>
                  <a:cubicBezTo>
                    <a:pt x="6943" y="17280"/>
                    <a:pt x="6943" y="17280"/>
                    <a:pt x="6943" y="17280"/>
                  </a:cubicBezTo>
                  <a:cubicBezTo>
                    <a:pt x="6943" y="17280"/>
                    <a:pt x="6943" y="17280"/>
                    <a:pt x="6943" y="17280"/>
                  </a:cubicBezTo>
                  <a:cubicBezTo>
                    <a:pt x="6171" y="17280"/>
                    <a:pt x="6171" y="17280"/>
                    <a:pt x="6171" y="17280"/>
                  </a:cubicBezTo>
                  <a:cubicBezTo>
                    <a:pt x="5400" y="16200"/>
                    <a:pt x="5400" y="16200"/>
                    <a:pt x="5400" y="16200"/>
                  </a:cubicBezTo>
                  <a:cubicBezTo>
                    <a:pt x="5400" y="15120"/>
                    <a:pt x="5400" y="15120"/>
                    <a:pt x="5400" y="15120"/>
                  </a:cubicBezTo>
                  <a:cubicBezTo>
                    <a:pt x="5400" y="14040"/>
                    <a:pt x="5400" y="14040"/>
                    <a:pt x="5400" y="14040"/>
                  </a:cubicBezTo>
                  <a:close/>
                  <a:moveTo>
                    <a:pt x="8486" y="3240"/>
                  </a:moveTo>
                  <a:cubicBezTo>
                    <a:pt x="8486" y="2160"/>
                    <a:pt x="8486" y="2160"/>
                    <a:pt x="8486" y="2160"/>
                  </a:cubicBezTo>
                  <a:cubicBezTo>
                    <a:pt x="9257" y="2160"/>
                    <a:pt x="9257" y="2160"/>
                    <a:pt x="9257" y="2160"/>
                  </a:cubicBezTo>
                  <a:cubicBezTo>
                    <a:pt x="8486" y="3240"/>
                    <a:pt x="8486" y="3240"/>
                    <a:pt x="8486" y="3240"/>
                  </a:cubicBezTo>
                  <a:cubicBezTo>
                    <a:pt x="8486" y="3240"/>
                    <a:pt x="8486" y="3240"/>
                    <a:pt x="8486" y="3240"/>
                  </a:cubicBezTo>
                  <a:close/>
                  <a:moveTo>
                    <a:pt x="2314" y="7560"/>
                  </a:moveTo>
                  <a:cubicBezTo>
                    <a:pt x="2314" y="6480"/>
                    <a:pt x="2314" y="6480"/>
                    <a:pt x="2314" y="6480"/>
                  </a:cubicBezTo>
                  <a:cubicBezTo>
                    <a:pt x="2314" y="5400"/>
                    <a:pt x="2314" y="5400"/>
                    <a:pt x="2314" y="540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2314" y="7560"/>
                    <a:pt x="2314" y="7560"/>
                    <a:pt x="2314" y="7560"/>
                  </a:cubicBezTo>
                  <a:cubicBezTo>
                    <a:pt x="2314" y="7560"/>
                    <a:pt x="2314" y="7560"/>
                    <a:pt x="2314" y="7560"/>
                  </a:cubicBezTo>
                  <a:close/>
                  <a:moveTo>
                    <a:pt x="1543" y="7560"/>
                  </a:moveTo>
                  <a:cubicBezTo>
                    <a:pt x="1543" y="6480"/>
                    <a:pt x="1543" y="6480"/>
                    <a:pt x="1543" y="6480"/>
                  </a:cubicBezTo>
                  <a:cubicBezTo>
                    <a:pt x="1543" y="6480"/>
                    <a:pt x="1543" y="6480"/>
                    <a:pt x="1543" y="648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6171" y="5400"/>
                    <a:pt x="6171" y="5400"/>
                    <a:pt x="6171" y="5400"/>
                  </a:cubicBezTo>
                  <a:cubicBezTo>
                    <a:pt x="6171" y="5400"/>
                    <a:pt x="6171" y="5400"/>
                    <a:pt x="6171" y="5400"/>
                  </a:cubicBezTo>
                  <a:cubicBezTo>
                    <a:pt x="6943" y="3240"/>
                    <a:pt x="6943" y="3240"/>
                    <a:pt x="6943" y="3240"/>
                  </a:cubicBezTo>
                  <a:cubicBezTo>
                    <a:pt x="6943" y="3240"/>
                    <a:pt x="6943" y="3240"/>
                    <a:pt x="6943" y="3240"/>
                  </a:cubicBezTo>
                  <a:cubicBezTo>
                    <a:pt x="6943" y="2160"/>
                    <a:pt x="6943" y="2160"/>
                    <a:pt x="6943" y="2160"/>
                  </a:cubicBezTo>
                  <a:cubicBezTo>
                    <a:pt x="6943" y="1080"/>
                    <a:pt x="6943" y="1080"/>
                    <a:pt x="6943" y="1080"/>
                  </a:cubicBezTo>
                  <a:cubicBezTo>
                    <a:pt x="7714" y="0"/>
                    <a:pt x="7714" y="0"/>
                    <a:pt x="7714" y="0"/>
                  </a:cubicBezTo>
                  <a:cubicBezTo>
                    <a:pt x="7714" y="0"/>
                    <a:pt x="7714" y="0"/>
                    <a:pt x="7714" y="0"/>
                  </a:cubicBezTo>
                  <a:cubicBezTo>
                    <a:pt x="6171" y="1080"/>
                    <a:pt x="6171" y="1080"/>
                    <a:pt x="6171" y="108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4629" y="2160"/>
                    <a:pt x="4629" y="2160"/>
                    <a:pt x="4629" y="2160"/>
                  </a:cubicBezTo>
                  <a:cubicBezTo>
                    <a:pt x="4629" y="2160"/>
                    <a:pt x="4629" y="2160"/>
                    <a:pt x="4629" y="2160"/>
                  </a:cubicBezTo>
                  <a:cubicBezTo>
                    <a:pt x="3857" y="3240"/>
                    <a:pt x="3857" y="3240"/>
                    <a:pt x="3857" y="3240"/>
                  </a:cubicBezTo>
                  <a:cubicBezTo>
                    <a:pt x="3857" y="4320"/>
                    <a:pt x="3857" y="4320"/>
                    <a:pt x="3857" y="4320"/>
                  </a:cubicBezTo>
                  <a:cubicBezTo>
                    <a:pt x="3086" y="4320"/>
                    <a:pt x="3086" y="4320"/>
                    <a:pt x="3086" y="4320"/>
                  </a:cubicBezTo>
                  <a:cubicBezTo>
                    <a:pt x="2314" y="5400"/>
                    <a:pt x="2314" y="5400"/>
                    <a:pt x="2314" y="5400"/>
                  </a:cubicBezTo>
                  <a:cubicBezTo>
                    <a:pt x="1543" y="5400"/>
                    <a:pt x="1543" y="5400"/>
                    <a:pt x="1543" y="5400"/>
                  </a:cubicBezTo>
                  <a:cubicBezTo>
                    <a:pt x="1543" y="5400"/>
                    <a:pt x="1543" y="5400"/>
                    <a:pt x="1543" y="5400"/>
                  </a:cubicBezTo>
                  <a:cubicBezTo>
                    <a:pt x="771" y="5400"/>
                    <a:pt x="771" y="5400"/>
                    <a:pt x="771" y="540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1543" y="7560"/>
                    <a:pt x="1543" y="7560"/>
                    <a:pt x="1543" y="7560"/>
                  </a:cubicBezTo>
                  <a:close/>
                  <a:moveTo>
                    <a:pt x="4629" y="18360"/>
                  </a:moveTo>
                  <a:cubicBezTo>
                    <a:pt x="4629" y="18360"/>
                    <a:pt x="4629" y="18360"/>
                    <a:pt x="4629" y="18360"/>
                  </a:cubicBezTo>
                  <a:cubicBezTo>
                    <a:pt x="4629" y="17280"/>
                    <a:pt x="4629" y="17280"/>
                    <a:pt x="4629" y="17280"/>
                  </a:cubicBezTo>
                  <a:cubicBezTo>
                    <a:pt x="4629" y="17280"/>
                    <a:pt x="4629" y="17280"/>
                    <a:pt x="4629" y="17280"/>
                  </a:cubicBezTo>
                  <a:cubicBezTo>
                    <a:pt x="3857" y="17280"/>
                    <a:pt x="3857" y="17280"/>
                    <a:pt x="3857" y="17280"/>
                  </a:cubicBezTo>
                  <a:cubicBezTo>
                    <a:pt x="3857" y="16200"/>
                    <a:pt x="3857" y="16200"/>
                    <a:pt x="3857" y="16200"/>
                  </a:cubicBezTo>
                  <a:cubicBezTo>
                    <a:pt x="4629" y="16200"/>
                    <a:pt x="4629" y="16200"/>
                    <a:pt x="4629" y="16200"/>
                  </a:cubicBezTo>
                  <a:cubicBezTo>
                    <a:pt x="4629" y="15120"/>
                    <a:pt x="4629" y="15120"/>
                    <a:pt x="4629" y="15120"/>
                  </a:cubicBezTo>
                  <a:cubicBezTo>
                    <a:pt x="4629" y="15120"/>
                    <a:pt x="4629" y="15120"/>
                    <a:pt x="4629" y="15120"/>
                  </a:cubicBezTo>
                  <a:cubicBezTo>
                    <a:pt x="4629" y="14040"/>
                    <a:pt x="4629" y="14040"/>
                    <a:pt x="4629" y="1404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6171" y="12960"/>
                    <a:pt x="6171" y="12960"/>
                    <a:pt x="6171" y="12960"/>
                  </a:cubicBezTo>
                  <a:cubicBezTo>
                    <a:pt x="6171" y="12960"/>
                    <a:pt x="6171" y="12960"/>
                    <a:pt x="6171" y="12960"/>
                  </a:cubicBezTo>
                  <a:cubicBezTo>
                    <a:pt x="6943" y="11880"/>
                    <a:pt x="6943" y="11880"/>
                    <a:pt x="6943" y="11880"/>
                  </a:cubicBezTo>
                  <a:cubicBezTo>
                    <a:pt x="6943" y="10800"/>
                    <a:pt x="6943" y="10800"/>
                    <a:pt x="6943" y="10800"/>
                  </a:cubicBezTo>
                  <a:cubicBezTo>
                    <a:pt x="6171" y="10800"/>
                    <a:pt x="6171" y="10800"/>
                    <a:pt x="6171" y="10800"/>
                  </a:cubicBezTo>
                  <a:cubicBezTo>
                    <a:pt x="6943" y="9720"/>
                    <a:pt x="6943" y="9720"/>
                    <a:pt x="6943" y="9720"/>
                  </a:cubicBezTo>
                  <a:cubicBezTo>
                    <a:pt x="7714" y="9720"/>
                    <a:pt x="7714" y="9720"/>
                    <a:pt x="7714" y="9720"/>
                  </a:cubicBezTo>
                  <a:cubicBezTo>
                    <a:pt x="7714" y="10800"/>
                    <a:pt x="7714" y="10800"/>
                    <a:pt x="7714" y="10800"/>
                  </a:cubicBezTo>
                  <a:cubicBezTo>
                    <a:pt x="8486" y="9720"/>
                    <a:pt x="8486" y="9720"/>
                    <a:pt x="8486" y="9720"/>
                  </a:cubicBezTo>
                  <a:cubicBezTo>
                    <a:pt x="8486" y="10800"/>
                    <a:pt x="8486" y="10800"/>
                    <a:pt x="8486" y="10800"/>
                  </a:cubicBezTo>
                  <a:cubicBezTo>
                    <a:pt x="8486" y="9720"/>
                    <a:pt x="8486" y="9720"/>
                    <a:pt x="8486" y="9720"/>
                  </a:cubicBezTo>
                  <a:cubicBezTo>
                    <a:pt x="8486" y="8640"/>
                    <a:pt x="8486" y="8640"/>
                    <a:pt x="8486" y="8640"/>
                  </a:cubicBezTo>
                  <a:cubicBezTo>
                    <a:pt x="8486" y="8640"/>
                    <a:pt x="8486" y="8640"/>
                    <a:pt x="8486" y="8640"/>
                  </a:cubicBezTo>
                  <a:cubicBezTo>
                    <a:pt x="7714" y="8640"/>
                    <a:pt x="7714" y="8640"/>
                    <a:pt x="7714" y="8640"/>
                  </a:cubicBezTo>
                  <a:cubicBezTo>
                    <a:pt x="6943" y="8640"/>
                    <a:pt x="6943" y="8640"/>
                    <a:pt x="6943" y="8640"/>
                  </a:cubicBezTo>
                  <a:cubicBezTo>
                    <a:pt x="6943" y="7560"/>
                    <a:pt x="6943" y="7560"/>
                    <a:pt x="6943" y="7560"/>
                  </a:cubicBezTo>
                  <a:cubicBezTo>
                    <a:pt x="6171" y="7560"/>
                    <a:pt x="6171" y="7560"/>
                    <a:pt x="6171" y="7560"/>
                  </a:cubicBezTo>
                  <a:cubicBezTo>
                    <a:pt x="6171" y="7560"/>
                    <a:pt x="6171" y="7560"/>
                    <a:pt x="6171" y="7560"/>
                  </a:cubicBezTo>
                  <a:cubicBezTo>
                    <a:pt x="6171" y="6480"/>
                    <a:pt x="6171" y="6480"/>
                    <a:pt x="6171" y="6480"/>
                  </a:cubicBezTo>
                  <a:cubicBezTo>
                    <a:pt x="6171" y="6480"/>
                    <a:pt x="6171" y="6480"/>
                    <a:pt x="6171" y="648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3857" y="6480"/>
                    <a:pt x="3857" y="6480"/>
                    <a:pt x="3857" y="6480"/>
                  </a:cubicBezTo>
                  <a:cubicBezTo>
                    <a:pt x="3857" y="7560"/>
                    <a:pt x="3857" y="7560"/>
                    <a:pt x="3857" y="7560"/>
                  </a:cubicBezTo>
                  <a:cubicBezTo>
                    <a:pt x="4629" y="8640"/>
                    <a:pt x="4629" y="8640"/>
                    <a:pt x="4629" y="8640"/>
                  </a:cubicBezTo>
                  <a:cubicBezTo>
                    <a:pt x="4629" y="8640"/>
                    <a:pt x="4629" y="8640"/>
                    <a:pt x="4629" y="8640"/>
                  </a:cubicBezTo>
                  <a:cubicBezTo>
                    <a:pt x="3857" y="8640"/>
                    <a:pt x="3857" y="8640"/>
                    <a:pt x="3857" y="8640"/>
                  </a:cubicBezTo>
                  <a:cubicBezTo>
                    <a:pt x="3086" y="8640"/>
                    <a:pt x="3086" y="8640"/>
                    <a:pt x="3086" y="8640"/>
                  </a:cubicBezTo>
                  <a:cubicBezTo>
                    <a:pt x="3086" y="7560"/>
                    <a:pt x="3086" y="7560"/>
                    <a:pt x="3086" y="7560"/>
                  </a:cubicBezTo>
                  <a:cubicBezTo>
                    <a:pt x="3086" y="7560"/>
                    <a:pt x="3086" y="7560"/>
                    <a:pt x="3086" y="756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2314" y="7560"/>
                    <a:pt x="2314" y="7560"/>
                    <a:pt x="2314" y="7560"/>
                  </a:cubicBezTo>
                  <a:cubicBezTo>
                    <a:pt x="2314" y="8640"/>
                    <a:pt x="2314" y="8640"/>
                    <a:pt x="2314" y="8640"/>
                  </a:cubicBezTo>
                  <a:cubicBezTo>
                    <a:pt x="2314" y="8640"/>
                    <a:pt x="2314" y="8640"/>
                    <a:pt x="2314" y="8640"/>
                  </a:cubicBezTo>
                  <a:cubicBezTo>
                    <a:pt x="1543" y="8640"/>
                    <a:pt x="1543" y="8640"/>
                    <a:pt x="1543" y="8640"/>
                  </a:cubicBezTo>
                  <a:cubicBezTo>
                    <a:pt x="771" y="8640"/>
                    <a:pt x="771" y="8640"/>
                    <a:pt x="771" y="8640"/>
                  </a:cubicBezTo>
                  <a:cubicBezTo>
                    <a:pt x="771" y="7560"/>
                    <a:pt x="771" y="7560"/>
                    <a:pt x="771" y="7560"/>
                  </a:cubicBezTo>
                  <a:cubicBezTo>
                    <a:pt x="0" y="8640"/>
                    <a:pt x="0" y="8640"/>
                    <a:pt x="0" y="864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0" y="9720"/>
                    <a:pt x="0" y="9720"/>
                    <a:pt x="0" y="972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771" y="10800"/>
                    <a:pt x="771" y="10800"/>
                    <a:pt x="771" y="10800"/>
                  </a:cubicBezTo>
                  <a:cubicBezTo>
                    <a:pt x="771" y="11880"/>
                    <a:pt x="771" y="11880"/>
                    <a:pt x="771" y="11880"/>
                  </a:cubicBezTo>
                  <a:cubicBezTo>
                    <a:pt x="1543" y="12960"/>
                    <a:pt x="1543" y="12960"/>
                    <a:pt x="1543" y="12960"/>
                  </a:cubicBezTo>
                  <a:cubicBezTo>
                    <a:pt x="0" y="12960"/>
                    <a:pt x="0" y="12960"/>
                    <a:pt x="0" y="12960"/>
                  </a:cubicBezTo>
                  <a:cubicBezTo>
                    <a:pt x="0" y="14040"/>
                    <a:pt x="0" y="14040"/>
                    <a:pt x="0" y="1404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771" y="14040"/>
                    <a:pt x="771" y="14040"/>
                    <a:pt x="771" y="14040"/>
                  </a:cubicBezTo>
                  <a:cubicBezTo>
                    <a:pt x="1543" y="15120"/>
                    <a:pt x="1543" y="15120"/>
                    <a:pt x="1543" y="15120"/>
                  </a:cubicBezTo>
                  <a:cubicBezTo>
                    <a:pt x="1543" y="16200"/>
                    <a:pt x="1543" y="16200"/>
                    <a:pt x="1543" y="16200"/>
                  </a:cubicBezTo>
                  <a:cubicBezTo>
                    <a:pt x="1543" y="17280"/>
                    <a:pt x="1543" y="17280"/>
                    <a:pt x="1543" y="17280"/>
                  </a:cubicBezTo>
                  <a:cubicBezTo>
                    <a:pt x="1543" y="17280"/>
                    <a:pt x="1543" y="17280"/>
                    <a:pt x="1543" y="17280"/>
                  </a:cubicBezTo>
                  <a:cubicBezTo>
                    <a:pt x="2314" y="17280"/>
                    <a:pt x="2314" y="17280"/>
                    <a:pt x="2314" y="17280"/>
                  </a:cubicBezTo>
                  <a:cubicBezTo>
                    <a:pt x="3857" y="18360"/>
                    <a:pt x="3857" y="18360"/>
                    <a:pt x="3857" y="18360"/>
                  </a:cubicBezTo>
                  <a:cubicBezTo>
                    <a:pt x="3857" y="18360"/>
                    <a:pt x="3857" y="18360"/>
                    <a:pt x="3857" y="18360"/>
                  </a:cubicBezTo>
                  <a:lnTo>
                    <a:pt x="4629" y="18360"/>
                  </a:lnTo>
                  <a:close/>
                  <a:moveTo>
                    <a:pt x="4629" y="183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1" name="AutoShape 35"/>
            <p:cNvSpPr>
              <a:spLocks/>
            </p:cNvSpPr>
            <p:nvPr/>
          </p:nvSpPr>
          <p:spPr bwMode="auto">
            <a:xfrm>
              <a:off x="7007" y="1391"/>
              <a:ext cx="845" cy="86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920" y="3906"/>
                  </a:moveTo>
                  <a:cubicBezTo>
                    <a:pt x="20160" y="3906"/>
                    <a:pt x="20160" y="3906"/>
                    <a:pt x="20160" y="3906"/>
                  </a:cubicBezTo>
                  <a:cubicBezTo>
                    <a:pt x="20160" y="3677"/>
                    <a:pt x="20160" y="3677"/>
                    <a:pt x="20160" y="3677"/>
                  </a:cubicBezTo>
                  <a:cubicBezTo>
                    <a:pt x="20400" y="3447"/>
                    <a:pt x="20400" y="3447"/>
                    <a:pt x="20400" y="3447"/>
                  </a:cubicBezTo>
                  <a:cubicBezTo>
                    <a:pt x="20640" y="3447"/>
                    <a:pt x="20640" y="3447"/>
                    <a:pt x="20640" y="3447"/>
                  </a:cubicBezTo>
                  <a:cubicBezTo>
                    <a:pt x="20880" y="3217"/>
                    <a:pt x="20880" y="3217"/>
                    <a:pt x="20880" y="3217"/>
                  </a:cubicBezTo>
                  <a:cubicBezTo>
                    <a:pt x="20880" y="2987"/>
                    <a:pt x="20880" y="2987"/>
                    <a:pt x="20880" y="2987"/>
                  </a:cubicBezTo>
                  <a:cubicBezTo>
                    <a:pt x="21120" y="2987"/>
                    <a:pt x="21120" y="2987"/>
                    <a:pt x="21120" y="2987"/>
                  </a:cubicBezTo>
                  <a:cubicBezTo>
                    <a:pt x="21360" y="2987"/>
                    <a:pt x="21360" y="2987"/>
                    <a:pt x="21360" y="2987"/>
                  </a:cubicBezTo>
                  <a:cubicBezTo>
                    <a:pt x="21360" y="2757"/>
                    <a:pt x="21360" y="2757"/>
                    <a:pt x="21360" y="2757"/>
                  </a:cubicBezTo>
                  <a:cubicBezTo>
                    <a:pt x="21360" y="2528"/>
                    <a:pt x="21360" y="2528"/>
                    <a:pt x="21360" y="2528"/>
                  </a:cubicBezTo>
                  <a:cubicBezTo>
                    <a:pt x="21360" y="2528"/>
                    <a:pt x="21360" y="2528"/>
                    <a:pt x="21360" y="2528"/>
                  </a:cubicBezTo>
                  <a:cubicBezTo>
                    <a:pt x="21120" y="2528"/>
                    <a:pt x="21120" y="2528"/>
                    <a:pt x="21120" y="2528"/>
                  </a:cubicBezTo>
                  <a:cubicBezTo>
                    <a:pt x="21120" y="2528"/>
                    <a:pt x="21120" y="2528"/>
                    <a:pt x="21120" y="2528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880" y="2757"/>
                    <a:pt x="20880" y="2757"/>
                    <a:pt x="20880" y="2757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640" y="2757"/>
                    <a:pt x="20640" y="2757"/>
                    <a:pt x="20640" y="2757"/>
                  </a:cubicBezTo>
                  <a:cubicBezTo>
                    <a:pt x="20640" y="2757"/>
                    <a:pt x="20640" y="2757"/>
                    <a:pt x="20640" y="2757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160" y="2528"/>
                    <a:pt x="20160" y="2528"/>
                    <a:pt x="20160" y="2528"/>
                  </a:cubicBezTo>
                  <a:cubicBezTo>
                    <a:pt x="20160" y="2528"/>
                    <a:pt x="20160" y="2528"/>
                    <a:pt x="20160" y="2528"/>
                  </a:cubicBezTo>
                  <a:cubicBezTo>
                    <a:pt x="20160" y="2298"/>
                    <a:pt x="20160" y="2298"/>
                    <a:pt x="20160" y="2298"/>
                  </a:cubicBezTo>
                  <a:cubicBezTo>
                    <a:pt x="19920" y="2298"/>
                    <a:pt x="19920" y="2298"/>
                    <a:pt x="19920" y="2298"/>
                  </a:cubicBezTo>
                  <a:cubicBezTo>
                    <a:pt x="19920" y="2298"/>
                    <a:pt x="19920" y="2298"/>
                    <a:pt x="19920" y="2298"/>
                  </a:cubicBezTo>
                  <a:cubicBezTo>
                    <a:pt x="19680" y="2068"/>
                    <a:pt x="19680" y="2068"/>
                    <a:pt x="19680" y="2068"/>
                  </a:cubicBezTo>
                  <a:cubicBezTo>
                    <a:pt x="19440" y="2068"/>
                    <a:pt x="19440" y="2068"/>
                    <a:pt x="19440" y="2068"/>
                  </a:cubicBezTo>
                  <a:cubicBezTo>
                    <a:pt x="19200" y="2068"/>
                    <a:pt x="19200" y="2068"/>
                    <a:pt x="19200" y="2068"/>
                  </a:cubicBezTo>
                  <a:cubicBezTo>
                    <a:pt x="19440" y="2068"/>
                    <a:pt x="19440" y="2068"/>
                    <a:pt x="19440" y="2068"/>
                  </a:cubicBezTo>
                  <a:cubicBezTo>
                    <a:pt x="19680" y="2068"/>
                    <a:pt x="19680" y="2068"/>
                    <a:pt x="19680" y="2068"/>
                  </a:cubicBezTo>
                  <a:cubicBezTo>
                    <a:pt x="19920" y="2068"/>
                    <a:pt x="19920" y="2068"/>
                    <a:pt x="19920" y="2068"/>
                  </a:cubicBezTo>
                  <a:cubicBezTo>
                    <a:pt x="20160" y="2068"/>
                    <a:pt x="20160" y="2068"/>
                    <a:pt x="20160" y="2068"/>
                  </a:cubicBezTo>
                  <a:cubicBezTo>
                    <a:pt x="20640" y="2068"/>
                    <a:pt x="20640" y="2068"/>
                    <a:pt x="20640" y="2068"/>
                  </a:cubicBezTo>
                  <a:cubicBezTo>
                    <a:pt x="20880" y="2068"/>
                    <a:pt x="20880" y="2068"/>
                    <a:pt x="20880" y="2068"/>
                  </a:cubicBezTo>
                  <a:cubicBezTo>
                    <a:pt x="21120" y="1609"/>
                    <a:pt x="21120" y="1609"/>
                    <a:pt x="21120" y="1609"/>
                  </a:cubicBezTo>
                  <a:cubicBezTo>
                    <a:pt x="21360" y="1609"/>
                    <a:pt x="21360" y="1609"/>
                    <a:pt x="21360" y="1609"/>
                  </a:cubicBezTo>
                  <a:cubicBezTo>
                    <a:pt x="21600" y="1379"/>
                    <a:pt x="21600" y="1379"/>
                    <a:pt x="21600" y="1379"/>
                  </a:cubicBezTo>
                  <a:cubicBezTo>
                    <a:pt x="21600" y="1379"/>
                    <a:pt x="21600" y="1379"/>
                    <a:pt x="21600" y="1379"/>
                  </a:cubicBezTo>
                  <a:cubicBezTo>
                    <a:pt x="21360" y="1379"/>
                    <a:pt x="21360" y="1379"/>
                    <a:pt x="21360" y="1379"/>
                  </a:cubicBezTo>
                  <a:cubicBezTo>
                    <a:pt x="21360" y="1379"/>
                    <a:pt x="21360" y="1379"/>
                    <a:pt x="21360" y="1379"/>
                  </a:cubicBezTo>
                  <a:cubicBezTo>
                    <a:pt x="21360" y="1149"/>
                    <a:pt x="21360" y="1149"/>
                    <a:pt x="21360" y="1149"/>
                  </a:cubicBezTo>
                  <a:cubicBezTo>
                    <a:pt x="21120" y="1379"/>
                    <a:pt x="21120" y="1379"/>
                    <a:pt x="21120" y="1379"/>
                  </a:cubicBezTo>
                  <a:cubicBezTo>
                    <a:pt x="20880" y="1149"/>
                    <a:pt x="20880" y="1149"/>
                    <a:pt x="20880" y="1149"/>
                  </a:cubicBezTo>
                  <a:cubicBezTo>
                    <a:pt x="20640" y="1149"/>
                    <a:pt x="20640" y="1149"/>
                    <a:pt x="20640" y="1149"/>
                  </a:cubicBezTo>
                  <a:cubicBezTo>
                    <a:pt x="20640" y="1379"/>
                    <a:pt x="20640" y="1379"/>
                    <a:pt x="20640" y="1379"/>
                  </a:cubicBezTo>
                  <a:cubicBezTo>
                    <a:pt x="20400" y="1379"/>
                    <a:pt x="20400" y="1379"/>
                    <a:pt x="20400" y="1379"/>
                  </a:cubicBezTo>
                  <a:cubicBezTo>
                    <a:pt x="20400" y="1149"/>
                    <a:pt x="20400" y="1149"/>
                    <a:pt x="20400" y="1149"/>
                  </a:cubicBezTo>
                  <a:cubicBezTo>
                    <a:pt x="20640" y="1149"/>
                    <a:pt x="20640" y="1149"/>
                    <a:pt x="20640" y="1149"/>
                  </a:cubicBezTo>
                  <a:cubicBezTo>
                    <a:pt x="20640" y="919"/>
                    <a:pt x="20640" y="919"/>
                    <a:pt x="20640" y="919"/>
                  </a:cubicBezTo>
                  <a:cubicBezTo>
                    <a:pt x="20400" y="919"/>
                    <a:pt x="20400" y="919"/>
                    <a:pt x="20400" y="919"/>
                  </a:cubicBezTo>
                  <a:cubicBezTo>
                    <a:pt x="20400" y="919"/>
                    <a:pt x="20400" y="919"/>
                    <a:pt x="20400" y="919"/>
                  </a:cubicBezTo>
                  <a:cubicBezTo>
                    <a:pt x="20160" y="919"/>
                    <a:pt x="20160" y="919"/>
                    <a:pt x="20160" y="919"/>
                  </a:cubicBezTo>
                  <a:cubicBezTo>
                    <a:pt x="20160" y="1149"/>
                    <a:pt x="20160" y="1149"/>
                    <a:pt x="20160" y="1149"/>
                  </a:cubicBezTo>
                  <a:cubicBezTo>
                    <a:pt x="19920" y="1149"/>
                    <a:pt x="19920" y="1149"/>
                    <a:pt x="19920" y="114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1149"/>
                    <a:pt x="19920" y="1149"/>
                    <a:pt x="19920" y="1149"/>
                  </a:cubicBezTo>
                  <a:cubicBezTo>
                    <a:pt x="19680" y="1149"/>
                    <a:pt x="19680" y="1149"/>
                    <a:pt x="19680" y="1149"/>
                  </a:cubicBezTo>
                  <a:cubicBezTo>
                    <a:pt x="19680" y="919"/>
                    <a:pt x="19680" y="919"/>
                    <a:pt x="19680" y="91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689"/>
                    <a:pt x="19920" y="689"/>
                    <a:pt x="19920" y="689"/>
                  </a:cubicBezTo>
                  <a:cubicBezTo>
                    <a:pt x="19680" y="689"/>
                    <a:pt x="19680" y="689"/>
                    <a:pt x="19680" y="689"/>
                  </a:cubicBezTo>
                  <a:cubicBezTo>
                    <a:pt x="19440" y="689"/>
                    <a:pt x="19440" y="689"/>
                    <a:pt x="19440" y="689"/>
                  </a:cubicBezTo>
                  <a:cubicBezTo>
                    <a:pt x="19200" y="689"/>
                    <a:pt x="19200" y="689"/>
                    <a:pt x="19200" y="689"/>
                  </a:cubicBezTo>
                  <a:cubicBezTo>
                    <a:pt x="19200" y="919"/>
                    <a:pt x="19200" y="919"/>
                    <a:pt x="19200" y="919"/>
                  </a:cubicBezTo>
                  <a:cubicBezTo>
                    <a:pt x="19200" y="919"/>
                    <a:pt x="19200" y="919"/>
                    <a:pt x="19200" y="919"/>
                  </a:cubicBezTo>
                  <a:cubicBezTo>
                    <a:pt x="19200" y="1149"/>
                    <a:pt x="19200" y="1149"/>
                    <a:pt x="19200" y="1149"/>
                  </a:cubicBezTo>
                  <a:cubicBezTo>
                    <a:pt x="19200" y="1379"/>
                    <a:pt x="19200" y="1379"/>
                    <a:pt x="19200" y="1379"/>
                  </a:cubicBezTo>
                  <a:cubicBezTo>
                    <a:pt x="19200" y="1379"/>
                    <a:pt x="19200" y="1379"/>
                    <a:pt x="19200" y="1379"/>
                  </a:cubicBezTo>
                  <a:cubicBezTo>
                    <a:pt x="19200" y="1609"/>
                    <a:pt x="19200" y="1609"/>
                    <a:pt x="19200" y="160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720" y="1379"/>
                    <a:pt x="18720" y="1379"/>
                    <a:pt x="18720" y="1379"/>
                  </a:cubicBezTo>
                  <a:cubicBezTo>
                    <a:pt x="18480" y="1609"/>
                    <a:pt x="18480" y="1609"/>
                    <a:pt x="18480" y="1609"/>
                  </a:cubicBezTo>
                  <a:cubicBezTo>
                    <a:pt x="18720" y="1379"/>
                    <a:pt x="18720" y="1379"/>
                    <a:pt x="18720" y="1379"/>
                  </a:cubicBezTo>
                  <a:cubicBezTo>
                    <a:pt x="18720" y="1149"/>
                    <a:pt x="18720" y="1149"/>
                    <a:pt x="18720" y="1149"/>
                  </a:cubicBezTo>
                  <a:cubicBezTo>
                    <a:pt x="18960" y="1149"/>
                    <a:pt x="18960" y="1149"/>
                    <a:pt x="18960" y="1149"/>
                  </a:cubicBezTo>
                  <a:cubicBezTo>
                    <a:pt x="18960" y="919"/>
                    <a:pt x="18960" y="919"/>
                    <a:pt x="1896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480" y="1149"/>
                    <a:pt x="18480" y="1149"/>
                    <a:pt x="18480" y="1149"/>
                  </a:cubicBezTo>
                  <a:cubicBezTo>
                    <a:pt x="18480" y="1149"/>
                    <a:pt x="18480" y="1149"/>
                    <a:pt x="18480" y="1149"/>
                  </a:cubicBezTo>
                  <a:cubicBezTo>
                    <a:pt x="18480" y="919"/>
                    <a:pt x="18480" y="919"/>
                    <a:pt x="1848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480" y="919"/>
                    <a:pt x="18480" y="919"/>
                    <a:pt x="18480" y="919"/>
                  </a:cubicBezTo>
                  <a:cubicBezTo>
                    <a:pt x="18480" y="689"/>
                    <a:pt x="18480" y="689"/>
                    <a:pt x="18480" y="689"/>
                  </a:cubicBezTo>
                  <a:cubicBezTo>
                    <a:pt x="18480" y="689"/>
                    <a:pt x="18480" y="689"/>
                    <a:pt x="18480" y="689"/>
                  </a:cubicBezTo>
                  <a:cubicBezTo>
                    <a:pt x="18720" y="689"/>
                    <a:pt x="18720" y="689"/>
                    <a:pt x="18720" y="689"/>
                  </a:cubicBezTo>
                  <a:cubicBezTo>
                    <a:pt x="18960" y="689"/>
                    <a:pt x="18960" y="689"/>
                    <a:pt x="18960" y="689"/>
                  </a:cubicBezTo>
                  <a:cubicBezTo>
                    <a:pt x="18960" y="460"/>
                    <a:pt x="18960" y="460"/>
                    <a:pt x="18960" y="460"/>
                  </a:cubicBezTo>
                  <a:cubicBezTo>
                    <a:pt x="18960" y="460"/>
                    <a:pt x="18960" y="460"/>
                    <a:pt x="18960" y="460"/>
                  </a:cubicBezTo>
                  <a:cubicBezTo>
                    <a:pt x="18720" y="460"/>
                    <a:pt x="18720" y="460"/>
                    <a:pt x="18720" y="460"/>
                  </a:cubicBezTo>
                  <a:cubicBezTo>
                    <a:pt x="18720" y="460"/>
                    <a:pt x="18720" y="460"/>
                    <a:pt x="18720" y="460"/>
                  </a:cubicBezTo>
                  <a:cubicBezTo>
                    <a:pt x="18720" y="230"/>
                    <a:pt x="18720" y="230"/>
                    <a:pt x="18720" y="230"/>
                  </a:cubicBezTo>
                  <a:cubicBezTo>
                    <a:pt x="18720" y="0"/>
                    <a:pt x="18720" y="0"/>
                    <a:pt x="18720" y="0"/>
                  </a:cubicBezTo>
                  <a:cubicBezTo>
                    <a:pt x="18480" y="230"/>
                    <a:pt x="18480" y="230"/>
                    <a:pt x="18480" y="230"/>
                  </a:cubicBezTo>
                  <a:cubicBezTo>
                    <a:pt x="18480" y="230"/>
                    <a:pt x="18480" y="230"/>
                    <a:pt x="18480" y="230"/>
                  </a:cubicBezTo>
                  <a:cubicBezTo>
                    <a:pt x="18240" y="0"/>
                    <a:pt x="18240" y="0"/>
                    <a:pt x="18240" y="0"/>
                  </a:cubicBezTo>
                  <a:cubicBezTo>
                    <a:pt x="18000" y="230"/>
                    <a:pt x="18000" y="230"/>
                    <a:pt x="18000" y="230"/>
                  </a:cubicBezTo>
                  <a:cubicBezTo>
                    <a:pt x="18000" y="230"/>
                    <a:pt x="18000" y="230"/>
                    <a:pt x="18000" y="230"/>
                  </a:cubicBezTo>
                  <a:cubicBezTo>
                    <a:pt x="18240" y="460"/>
                    <a:pt x="18240" y="460"/>
                    <a:pt x="18240" y="460"/>
                  </a:cubicBezTo>
                  <a:cubicBezTo>
                    <a:pt x="18240" y="460"/>
                    <a:pt x="18240" y="460"/>
                    <a:pt x="18240" y="460"/>
                  </a:cubicBezTo>
                  <a:cubicBezTo>
                    <a:pt x="18000" y="460"/>
                    <a:pt x="18000" y="460"/>
                    <a:pt x="18000" y="460"/>
                  </a:cubicBezTo>
                  <a:cubicBezTo>
                    <a:pt x="18000" y="460"/>
                    <a:pt x="18000" y="460"/>
                    <a:pt x="18000" y="460"/>
                  </a:cubicBezTo>
                  <a:cubicBezTo>
                    <a:pt x="17760" y="460"/>
                    <a:pt x="17760" y="460"/>
                    <a:pt x="17760" y="460"/>
                  </a:cubicBezTo>
                  <a:cubicBezTo>
                    <a:pt x="17760" y="689"/>
                    <a:pt x="17760" y="689"/>
                    <a:pt x="17760" y="689"/>
                  </a:cubicBezTo>
                  <a:cubicBezTo>
                    <a:pt x="17760" y="689"/>
                    <a:pt x="17760" y="689"/>
                    <a:pt x="17760" y="689"/>
                  </a:cubicBezTo>
                  <a:cubicBezTo>
                    <a:pt x="18000" y="689"/>
                    <a:pt x="18000" y="689"/>
                    <a:pt x="18000" y="689"/>
                  </a:cubicBezTo>
                  <a:cubicBezTo>
                    <a:pt x="18000" y="689"/>
                    <a:pt x="18000" y="689"/>
                    <a:pt x="18000" y="68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379"/>
                    <a:pt x="17760" y="1379"/>
                    <a:pt x="17760" y="1379"/>
                  </a:cubicBezTo>
                  <a:cubicBezTo>
                    <a:pt x="17760" y="1379"/>
                    <a:pt x="17760" y="1379"/>
                    <a:pt x="17760" y="1379"/>
                  </a:cubicBezTo>
                  <a:cubicBezTo>
                    <a:pt x="17760" y="1609"/>
                    <a:pt x="17760" y="1609"/>
                    <a:pt x="17760" y="1609"/>
                  </a:cubicBezTo>
                  <a:cubicBezTo>
                    <a:pt x="17520" y="1379"/>
                    <a:pt x="17520" y="1379"/>
                    <a:pt x="17520" y="1379"/>
                  </a:cubicBezTo>
                  <a:cubicBezTo>
                    <a:pt x="17520" y="1609"/>
                    <a:pt x="17520" y="1609"/>
                    <a:pt x="17520" y="1609"/>
                  </a:cubicBezTo>
                  <a:cubicBezTo>
                    <a:pt x="17520" y="1609"/>
                    <a:pt x="17520" y="1609"/>
                    <a:pt x="17520" y="1609"/>
                  </a:cubicBezTo>
                  <a:cubicBezTo>
                    <a:pt x="17280" y="1609"/>
                    <a:pt x="17280" y="1609"/>
                    <a:pt x="17280" y="1609"/>
                  </a:cubicBezTo>
                  <a:cubicBezTo>
                    <a:pt x="17280" y="1609"/>
                    <a:pt x="17280" y="1609"/>
                    <a:pt x="17280" y="1609"/>
                  </a:cubicBezTo>
                  <a:cubicBezTo>
                    <a:pt x="17520" y="1149"/>
                    <a:pt x="17520" y="1149"/>
                    <a:pt x="17520" y="1149"/>
                  </a:cubicBezTo>
                  <a:cubicBezTo>
                    <a:pt x="17280" y="1149"/>
                    <a:pt x="17280" y="1149"/>
                    <a:pt x="17280" y="1149"/>
                  </a:cubicBezTo>
                  <a:cubicBezTo>
                    <a:pt x="17280" y="1149"/>
                    <a:pt x="17280" y="1149"/>
                    <a:pt x="17280" y="1149"/>
                  </a:cubicBezTo>
                  <a:cubicBezTo>
                    <a:pt x="17280" y="919"/>
                    <a:pt x="17280" y="919"/>
                    <a:pt x="17280" y="91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040" y="919"/>
                    <a:pt x="17040" y="919"/>
                    <a:pt x="17040" y="919"/>
                  </a:cubicBezTo>
                  <a:cubicBezTo>
                    <a:pt x="17040" y="1149"/>
                    <a:pt x="17040" y="1149"/>
                    <a:pt x="17040" y="1149"/>
                  </a:cubicBezTo>
                  <a:cubicBezTo>
                    <a:pt x="16800" y="1379"/>
                    <a:pt x="16800" y="1379"/>
                    <a:pt x="16800" y="1379"/>
                  </a:cubicBezTo>
                  <a:cubicBezTo>
                    <a:pt x="16560" y="1609"/>
                    <a:pt x="16560" y="1609"/>
                    <a:pt x="16560" y="1609"/>
                  </a:cubicBezTo>
                  <a:cubicBezTo>
                    <a:pt x="16800" y="1838"/>
                    <a:pt x="16800" y="1838"/>
                    <a:pt x="16800" y="1838"/>
                  </a:cubicBezTo>
                  <a:cubicBezTo>
                    <a:pt x="16560" y="2068"/>
                    <a:pt x="16560" y="2068"/>
                    <a:pt x="16560" y="2068"/>
                  </a:cubicBezTo>
                  <a:cubicBezTo>
                    <a:pt x="16320" y="2298"/>
                    <a:pt x="16320" y="2298"/>
                    <a:pt x="16320" y="2298"/>
                  </a:cubicBezTo>
                  <a:cubicBezTo>
                    <a:pt x="16320" y="2298"/>
                    <a:pt x="16320" y="2298"/>
                    <a:pt x="16320" y="2298"/>
                  </a:cubicBezTo>
                  <a:cubicBezTo>
                    <a:pt x="16320" y="2068"/>
                    <a:pt x="16320" y="2068"/>
                    <a:pt x="16320" y="2068"/>
                  </a:cubicBezTo>
                  <a:cubicBezTo>
                    <a:pt x="16080" y="2068"/>
                    <a:pt x="16080" y="2068"/>
                    <a:pt x="16080" y="2068"/>
                  </a:cubicBezTo>
                  <a:cubicBezTo>
                    <a:pt x="16320" y="1838"/>
                    <a:pt x="16320" y="1838"/>
                    <a:pt x="16320" y="1838"/>
                  </a:cubicBezTo>
                  <a:cubicBezTo>
                    <a:pt x="16320" y="1609"/>
                    <a:pt x="16320" y="1609"/>
                    <a:pt x="16320" y="1609"/>
                  </a:cubicBezTo>
                  <a:cubicBezTo>
                    <a:pt x="16320" y="1609"/>
                    <a:pt x="16320" y="1609"/>
                    <a:pt x="16320" y="1609"/>
                  </a:cubicBezTo>
                  <a:cubicBezTo>
                    <a:pt x="16320" y="1379"/>
                    <a:pt x="16320" y="1379"/>
                    <a:pt x="16320" y="1379"/>
                  </a:cubicBezTo>
                  <a:cubicBezTo>
                    <a:pt x="16560" y="1149"/>
                    <a:pt x="16560" y="1149"/>
                    <a:pt x="16560" y="1149"/>
                  </a:cubicBezTo>
                  <a:cubicBezTo>
                    <a:pt x="16560" y="919"/>
                    <a:pt x="16560" y="919"/>
                    <a:pt x="16560" y="919"/>
                  </a:cubicBezTo>
                  <a:cubicBezTo>
                    <a:pt x="16800" y="919"/>
                    <a:pt x="16800" y="919"/>
                    <a:pt x="16800" y="919"/>
                  </a:cubicBezTo>
                  <a:cubicBezTo>
                    <a:pt x="16800" y="689"/>
                    <a:pt x="16800" y="689"/>
                    <a:pt x="16800" y="689"/>
                  </a:cubicBezTo>
                  <a:cubicBezTo>
                    <a:pt x="16560" y="689"/>
                    <a:pt x="16560" y="689"/>
                    <a:pt x="1656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080" y="919"/>
                    <a:pt x="16080" y="919"/>
                    <a:pt x="16080" y="919"/>
                  </a:cubicBezTo>
                  <a:cubicBezTo>
                    <a:pt x="16080" y="689"/>
                    <a:pt x="16080" y="689"/>
                    <a:pt x="16080" y="689"/>
                  </a:cubicBezTo>
                  <a:cubicBezTo>
                    <a:pt x="16080" y="689"/>
                    <a:pt x="16080" y="689"/>
                    <a:pt x="16080" y="689"/>
                  </a:cubicBezTo>
                  <a:cubicBezTo>
                    <a:pt x="15840" y="689"/>
                    <a:pt x="15840" y="689"/>
                    <a:pt x="15840" y="689"/>
                  </a:cubicBezTo>
                  <a:cubicBezTo>
                    <a:pt x="15840" y="689"/>
                    <a:pt x="15840" y="689"/>
                    <a:pt x="15840" y="689"/>
                  </a:cubicBezTo>
                  <a:cubicBezTo>
                    <a:pt x="15840" y="919"/>
                    <a:pt x="15840" y="919"/>
                    <a:pt x="1584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360" y="919"/>
                    <a:pt x="15360" y="919"/>
                    <a:pt x="15360" y="919"/>
                  </a:cubicBezTo>
                  <a:cubicBezTo>
                    <a:pt x="15360" y="919"/>
                    <a:pt x="15360" y="919"/>
                    <a:pt x="15360" y="919"/>
                  </a:cubicBezTo>
                  <a:cubicBezTo>
                    <a:pt x="15600" y="1149"/>
                    <a:pt x="15600" y="1149"/>
                    <a:pt x="15600" y="1149"/>
                  </a:cubicBezTo>
                  <a:cubicBezTo>
                    <a:pt x="15840" y="1149"/>
                    <a:pt x="15840" y="1149"/>
                    <a:pt x="15840" y="1149"/>
                  </a:cubicBezTo>
                  <a:cubicBezTo>
                    <a:pt x="15600" y="1379"/>
                    <a:pt x="15600" y="1379"/>
                    <a:pt x="15600" y="1379"/>
                  </a:cubicBezTo>
                  <a:cubicBezTo>
                    <a:pt x="15600" y="1149"/>
                    <a:pt x="15600" y="1149"/>
                    <a:pt x="15600" y="114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600" y="1379"/>
                    <a:pt x="15600" y="1379"/>
                    <a:pt x="15600" y="1379"/>
                  </a:cubicBezTo>
                  <a:cubicBezTo>
                    <a:pt x="15360" y="1609"/>
                    <a:pt x="15360" y="1609"/>
                    <a:pt x="15360" y="160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609"/>
                    <a:pt x="15120" y="1609"/>
                    <a:pt x="15120" y="1609"/>
                  </a:cubicBezTo>
                  <a:cubicBezTo>
                    <a:pt x="14880" y="1609"/>
                    <a:pt x="14880" y="1609"/>
                    <a:pt x="14880" y="1609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640" y="2068"/>
                    <a:pt x="14640" y="2068"/>
                    <a:pt x="14640" y="206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5120" y="2528"/>
                    <a:pt x="15120" y="2528"/>
                    <a:pt x="15120" y="2528"/>
                  </a:cubicBezTo>
                  <a:cubicBezTo>
                    <a:pt x="14880" y="2528"/>
                    <a:pt x="14880" y="2528"/>
                    <a:pt x="14880" y="2528"/>
                  </a:cubicBezTo>
                  <a:cubicBezTo>
                    <a:pt x="14640" y="2528"/>
                    <a:pt x="14640" y="2528"/>
                    <a:pt x="14640" y="2528"/>
                  </a:cubicBezTo>
                  <a:cubicBezTo>
                    <a:pt x="14640" y="2298"/>
                    <a:pt x="14640" y="2298"/>
                    <a:pt x="14640" y="2298"/>
                  </a:cubicBezTo>
                  <a:cubicBezTo>
                    <a:pt x="14400" y="2298"/>
                    <a:pt x="14400" y="2298"/>
                    <a:pt x="14400" y="2298"/>
                  </a:cubicBezTo>
                  <a:cubicBezTo>
                    <a:pt x="14640" y="2068"/>
                    <a:pt x="14640" y="2068"/>
                    <a:pt x="14640" y="2068"/>
                  </a:cubicBezTo>
                  <a:cubicBezTo>
                    <a:pt x="14400" y="2068"/>
                    <a:pt x="14400" y="2068"/>
                    <a:pt x="14400" y="2068"/>
                  </a:cubicBezTo>
                  <a:cubicBezTo>
                    <a:pt x="14160" y="2068"/>
                    <a:pt x="14160" y="2068"/>
                    <a:pt x="14160" y="2068"/>
                  </a:cubicBezTo>
                  <a:cubicBezTo>
                    <a:pt x="13920" y="2068"/>
                    <a:pt x="13920" y="2068"/>
                    <a:pt x="13920" y="2068"/>
                  </a:cubicBezTo>
                  <a:cubicBezTo>
                    <a:pt x="13680" y="1838"/>
                    <a:pt x="13680" y="1838"/>
                    <a:pt x="13680" y="1838"/>
                  </a:cubicBezTo>
                  <a:cubicBezTo>
                    <a:pt x="13680" y="1838"/>
                    <a:pt x="13680" y="1838"/>
                    <a:pt x="13680" y="1838"/>
                  </a:cubicBezTo>
                  <a:cubicBezTo>
                    <a:pt x="13440" y="1838"/>
                    <a:pt x="13440" y="1838"/>
                    <a:pt x="13440" y="1838"/>
                  </a:cubicBezTo>
                  <a:cubicBezTo>
                    <a:pt x="13440" y="1838"/>
                    <a:pt x="13440" y="1838"/>
                    <a:pt x="13440" y="1838"/>
                  </a:cubicBezTo>
                  <a:cubicBezTo>
                    <a:pt x="13200" y="1838"/>
                    <a:pt x="13200" y="1838"/>
                    <a:pt x="13200" y="183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3200" y="2298"/>
                    <a:pt x="13200" y="2298"/>
                    <a:pt x="13200" y="2298"/>
                  </a:cubicBezTo>
                  <a:cubicBezTo>
                    <a:pt x="13440" y="2298"/>
                    <a:pt x="13440" y="2298"/>
                    <a:pt x="13440" y="2298"/>
                  </a:cubicBezTo>
                  <a:cubicBezTo>
                    <a:pt x="13440" y="2298"/>
                    <a:pt x="13440" y="2298"/>
                    <a:pt x="13440" y="2298"/>
                  </a:cubicBezTo>
                  <a:cubicBezTo>
                    <a:pt x="13680" y="2298"/>
                    <a:pt x="13680" y="2298"/>
                    <a:pt x="13680" y="2298"/>
                  </a:cubicBezTo>
                  <a:cubicBezTo>
                    <a:pt x="13680" y="2528"/>
                    <a:pt x="13680" y="2528"/>
                    <a:pt x="13680" y="2528"/>
                  </a:cubicBezTo>
                  <a:cubicBezTo>
                    <a:pt x="13680" y="2757"/>
                    <a:pt x="13680" y="2757"/>
                    <a:pt x="13680" y="2757"/>
                  </a:cubicBezTo>
                  <a:cubicBezTo>
                    <a:pt x="13920" y="2987"/>
                    <a:pt x="13920" y="2987"/>
                    <a:pt x="13920" y="2987"/>
                  </a:cubicBezTo>
                  <a:cubicBezTo>
                    <a:pt x="13920" y="2987"/>
                    <a:pt x="13920" y="2987"/>
                    <a:pt x="13920" y="2987"/>
                  </a:cubicBezTo>
                  <a:cubicBezTo>
                    <a:pt x="13680" y="2987"/>
                    <a:pt x="13680" y="2987"/>
                    <a:pt x="13680" y="2987"/>
                  </a:cubicBezTo>
                  <a:cubicBezTo>
                    <a:pt x="13440" y="2757"/>
                    <a:pt x="13440" y="2757"/>
                    <a:pt x="13440" y="2757"/>
                  </a:cubicBezTo>
                  <a:cubicBezTo>
                    <a:pt x="13440" y="2757"/>
                    <a:pt x="13440" y="2757"/>
                    <a:pt x="13440" y="2757"/>
                  </a:cubicBezTo>
                  <a:cubicBezTo>
                    <a:pt x="13200" y="2528"/>
                    <a:pt x="13200" y="2528"/>
                    <a:pt x="13200" y="2528"/>
                  </a:cubicBezTo>
                  <a:cubicBezTo>
                    <a:pt x="13200" y="2757"/>
                    <a:pt x="13200" y="2757"/>
                    <a:pt x="13200" y="2757"/>
                  </a:cubicBezTo>
                  <a:cubicBezTo>
                    <a:pt x="12960" y="2757"/>
                    <a:pt x="12960" y="2757"/>
                    <a:pt x="12960" y="2757"/>
                  </a:cubicBezTo>
                  <a:cubicBezTo>
                    <a:pt x="12960" y="2528"/>
                    <a:pt x="12960" y="2528"/>
                    <a:pt x="12960" y="2528"/>
                  </a:cubicBezTo>
                  <a:cubicBezTo>
                    <a:pt x="12720" y="2757"/>
                    <a:pt x="12720" y="2757"/>
                    <a:pt x="12720" y="2757"/>
                  </a:cubicBezTo>
                  <a:cubicBezTo>
                    <a:pt x="12720" y="2757"/>
                    <a:pt x="12720" y="2757"/>
                    <a:pt x="12720" y="2757"/>
                  </a:cubicBezTo>
                  <a:cubicBezTo>
                    <a:pt x="12720" y="2987"/>
                    <a:pt x="12720" y="2987"/>
                    <a:pt x="12720" y="2987"/>
                  </a:cubicBezTo>
                  <a:cubicBezTo>
                    <a:pt x="12720" y="3217"/>
                    <a:pt x="12720" y="3217"/>
                    <a:pt x="12720" y="3217"/>
                  </a:cubicBezTo>
                  <a:cubicBezTo>
                    <a:pt x="12960" y="3217"/>
                    <a:pt x="12960" y="3217"/>
                    <a:pt x="12960" y="3217"/>
                  </a:cubicBezTo>
                  <a:cubicBezTo>
                    <a:pt x="12960" y="3447"/>
                    <a:pt x="12960" y="3447"/>
                    <a:pt x="12960" y="3447"/>
                  </a:cubicBezTo>
                  <a:cubicBezTo>
                    <a:pt x="12720" y="3447"/>
                    <a:pt x="12720" y="3447"/>
                    <a:pt x="12720" y="3447"/>
                  </a:cubicBezTo>
                  <a:cubicBezTo>
                    <a:pt x="12720" y="3217"/>
                    <a:pt x="12720" y="3217"/>
                    <a:pt x="12720" y="321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677"/>
                    <a:pt x="12480" y="3677"/>
                    <a:pt x="12480" y="3677"/>
                  </a:cubicBezTo>
                  <a:cubicBezTo>
                    <a:pt x="12240" y="3677"/>
                    <a:pt x="12240" y="3677"/>
                    <a:pt x="12240" y="3677"/>
                  </a:cubicBezTo>
                  <a:cubicBezTo>
                    <a:pt x="12240" y="3677"/>
                    <a:pt x="12240" y="3677"/>
                    <a:pt x="12240" y="367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217"/>
                    <a:pt x="12480" y="3217"/>
                    <a:pt x="12480" y="3217"/>
                  </a:cubicBezTo>
                  <a:cubicBezTo>
                    <a:pt x="12480" y="2757"/>
                    <a:pt x="12480" y="2757"/>
                    <a:pt x="12480" y="2757"/>
                  </a:cubicBezTo>
                  <a:cubicBezTo>
                    <a:pt x="12240" y="2757"/>
                    <a:pt x="12240" y="2757"/>
                    <a:pt x="12240" y="2757"/>
                  </a:cubicBezTo>
                  <a:cubicBezTo>
                    <a:pt x="12000" y="2987"/>
                    <a:pt x="12000" y="2987"/>
                    <a:pt x="12000" y="2987"/>
                  </a:cubicBezTo>
                  <a:cubicBezTo>
                    <a:pt x="12000" y="3217"/>
                    <a:pt x="12000" y="3217"/>
                    <a:pt x="12000" y="3217"/>
                  </a:cubicBezTo>
                  <a:cubicBezTo>
                    <a:pt x="12000" y="3447"/>
                    <a:pt x="12000" y="3447"/>
                    <a:pt x="12000" y="3447"/>
                  </a:cubicBezTo>
                  <a:cubicBezTo>
                    <a:pt x="12000" y="3677"/>
                    <a:pt x="12000" y="3677"/>
                    <a:pt x="12000" y="3677"/>
                  </a:cubicBezTo>
                  <a:cubicBezTo>
                    <a:pt x="11760" y="3447"/>
                    <a:pt x="11760" y="3447"/>
                    <a:pt x="11760" y="3447"/>
                  </a:cubicBezTo>
                  <a:cubicBezTo>
                    <a:pt x="12000" y="3217"/>
                    <a:pt x="12000" y="3217"/>
                    <a:pt x="12000" y="3217"/>
                  </a:cubicBezTo>
                  <a:cubicBezTo>
                    <a:pt x="12000" y="2987"/>
                    <a:pt x="12000" y="2987"/>
                    <a:pt x="12000" y="2987"/>
                  </a:cubicBezTo>
                  <a:cubicBezTo>
                    <a:pt x="11760" y="2987"/>
                    <a:pt x="11760" y="2987"/>
                    <a:pt x="11760" y="2987"/>
                  </a:cubicBezTo>
                  <a:cubicBezTo>
                    <a:pt x="11520" y="2987"/>
                    <a:pt x="11520" y="2987"/>
                    <a:pt x="11520" y="2987"/>
                  </a:cubicBezTo>
                  <a:cubicBezTo>
                    <a:pt x="11520" y="3217"/>
                    <a:pt x="11520" y="3217"/>
                    <a:pt x="11520" y="3217"/>
                  </a:cubicBezTo>
                  <a:cubicBezTo>
                    <a:pt x="11520" y="3447"/>
                    <a:pt x="11520" y="3447"/>
                    <a:pt x="11520" y="3447"/>
                  </a:cubicBezTo>
                  <a:cubicBezTo>
                    <a:pt x="11520" y="3677"/>
                    <a:pt x="11520" y="3677"/>
                    <a:pt x="11520" y="3677"/>
                  </a:cubicBezTo>
                  <a:cubicBezTo>
                    <a:pt x="11760" y="3677"/>
                    <a:pt x="11760" y="3677"/>
                    <a:pt x="11760" y="3677"/>
                  </a:cubicBezTo>
                  <a:cubicBezTo>
                    <a:pt x="12000" y="3906"/>
                    <a:pt x="12000" y="3906"/>
                    <a:pt x="12000" y="3906"/>
                  </a:cubicBezTo>
                  <a:cubicBezTo>
                    <a:pt x="11760" y="4136"/>
                    <a:pt x="11760" y="4136"/>
                    <a:pt x="11760" y="4136"/>
                  </a:cubicBezTo>
                  <a:cubicBezTo>
                    <a:pt x="11760" y="3906"/>
                    <a:pt x="11760" y="3906"/>
                    <a:pt x="11760" y="3906"/>
                  </a:cubicBezTo>
                  <a:cubicBezTo>
                    <a:pt x="11520" y="3677"/>
                    <a:pt x="11520" y="3677"/>
                    <a:pt x="11520" y="367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040" y="3447"/>
                    <a:pt x="11040" y="3447"/>
                    <a:pt x="11040" y="3447"/>
                  </a:cubicBezTo>
                  <a:cubicBezTo>
                    <a:pt x="11040" y="3677"/>
                    <a:pt x="11040" y="3677"/>
                    <a:pt x="11040" y="3677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520" y="3906"/>
                    <a:pt x="11520" y="3906"/>
                    <a:pt x="11520" y="3906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040" y="3906"/>
                    <a:pt x="11040" y="3906"/>
                    <a:pt x="11040" y="3906"/>
                  </a:cubicBezTo>
                  <a:cubicBezTo>
                    <a:pt x="11280" y="4136"/>
                    <a:pt x="11280" y="4136"/>
                    <a:pt x="11280" y="4136"/>
                  </a:cubicBezTo>
                  <a:cubicBezTo>
                    <a:pt x="11040" y="3906"/>
                    <a:pt x="11040" y="3906"/>
                    <a:pt x="11040" y="3906"/>
                  </a:cubicBezTo>
                  <a:cubicBezTo>
                    <a:pt x="11040" y="3677"/>
                    <a:pt x="11040" y="3677"/>
                    <a:pt x="1104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560" y="3906"/>
                    <a:pt x="10560" y="3906"/>
                    <a:pt x="10560" y="3906"/>
                  </a:cubicBezTo>
                  <a:cubicBezTo>
                    <a:pt x="10800" y="3906"/>
                    <a:pt x="10800" y="3906"/>
                    <a:pt x="10800" y="3906"/>
                  </a:cubicBezTo>
                  <a:cubicBezTo>
                    <a:pt x="10800" y="4136"/>
                    <a:pt x="10800" y="4136"/>
                    <a:pt x="10800" y="4136"/>
                  </a:cubicBezTo>
                  <a:cubicBezTo>
                    <a:pt x="10560" y="4136"/>
                    <a:pt x="10560" y="4136"/>
                    <a:pt x="10560" y="4136"/>
                  </a:cubicBezTo>
                  <a:cubicBezTo>
                    <a:pt x="10320" y="4136"/>
                    <a:pt x="10320" y="4136"/>
                    <a:pt x="10320" y="4136"/>
                  </a:cubicBezTo>
                  <a:cubicBezTo>
                    <a:pt x="10080" y="4366"/>
                    <a:pt x="10080" y="4366"/>
                    <a:pt x="10080" y="4366"/>
                  </a:cubicBezTo>
                  <a:cubicBezTo>
                    <a:pt x="10320" y="4366"/>
                    <a:pt x="10320" y="4366"/>
                    <a:pt x="10320" y="4366"/>
                  </a:cubicBezTo>
                  <a:cubicBezTo>
                    <a:pt x="10320" y="4366"/>
                    <a:pt x="10320" y="4366"/>
                    <a:pt x="10320" y="4366"/>
                  </a:cubicBezTo>
                  <a:cubicBezTo>
                    <a:pt x="10560" y="4596"/>
                    <a:pt x="10560" y="4596"/>
                    <a:pt x="1056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826"/>
                    <a:pt x="10320" y="4826"/>
                    <a:pt x="1032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9840" y="4826"/>
                    <a:pt x="9840" y="4826"/>
                    <a:pt x="9840" y="4826"/>
                  </a:cubicBezTo>
                  <a:cubicBezTo>
                    <a:pt x="9840" y="4826"/>
                    <a:pt x="9840" y="4826"/>
                    <a:pt x="9840" y="4826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360" y="5055"/>
                    <a:pt x="9360" y="5055"/>
                    <a:pt x="9360" y="5055"/>
                  </a:cubicBezTo>
                  <a:cubicBezTo>
                    <a:pt x="9360" y="5285"/>
                    <a:pt x="9360" y="5285"/>
                    <a:pt x="9360" y="5285"/>
                  </a:cubicBezTo>
                  <a:cubicBezTo>
                    <a:pt x="9600" y="5285"/>
                    <a:pt x="9600" y="5285"/>
                    <a:pt x="9600" y="5285"/>
                  </a:cubicBezTo>
                  <a:cubicBezTo>
                    <a:pt x="10080" y="5285"/>
                    <a:pt x="10080" y="5285"/>
                    <a:pt x="10080" y="5285"/>
                  </a:cubicBezTo>
                  <a:cubicBezTo>
                    <a:pt x="10080" y="5285"/>
                    <a:pt x="10080" y="5285"/>
                    <a:pt x="1008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515"/>
                    <a:pt x="10320" y="5515"/>
                    <a:pt x="10320" y="5515"/>
                  </a:cubicBezTo>
                  <a:cubicBezTo>
                    <a:pt x="10320" y="5745"/>
                    <a:pt x="10320" y="5745"/>
                    <a:pt x="10320" y="5745"/>
                  </a:cubicBezTo>
                  <a:cubicBezTo>
                    <a:pt x="10080" y="5745"/>
                    <a:pt x="10080" y="5745"/>
                    <a:pt x="10080" y="5745"/>
                  </a:cubicBezTo>
                  <a:cubicBezTo>
                    <a:pt x="10080" y="5745"/>
                    <a:pt x="10080" y="5745"/>
                    <a:pt x="10080" y="5745"/>
                  </a:cubicBezTo>
                  <a:cubicBezTo>
                    <a:pt x="10080" y="5515"/>
                    <a:pt x="10080" y="5515"/>
                    <a:pt x="10080" y="5515"/>
                  </a:cubicBezTo>
                  <a:cubicBezTo>
                    <a:pt x="9840" y="5515"/>
                    <a:pt x="9840" y="5515"/>
                    <a:pt x="9840" y="5515"/>
                  </a:cubicBezTo>
                  <a:cubicBezTo>
                    <a:pt x="9840" y="5515"/>
                    <a:pt x="9840" y="5515"/>
                    <a:pt x="9840" y="5515"/>
                  </a:cubicBezTo>
                  <a:cubicBezTo>
                    <a:pt x="9600" y="5515"/>
                    <a:pt x="9600" y="5515"/>
                    <a:pt x="9600" y="5515"/>
                  </a:cubicBezTo>
                  <a:cubicBezTo>
                    <a:pt x="9600" y="5515"/>
                    <a:pt x="9600" y="5515"/>
                    <a:pt x="9600" y="5515"/>
                  </a:cubicBezTo>
                  <a:cubicBezTo>
                    <a:pt x="9600" y="5745"/>
                    <a:pt x="9600" y="5745"/>
                    <a:pt x="9600" y="5745"/>
                  </a:cubicBezTo>
                  <a:cubicBezTo>
                    <a:pt x="9360" y="5515"/>
                    <a:pt x="9360" y="5515"/>
                    <a:pt x="9360" y="5515"/>
                  </a:cubicBezTo>
                  <a:cubicBezTo>
                    <a:pt x="9360" y="5515"/>
                    <a:pt x="9360" y="5515"/>
                    <a:pt x="9360" y="5515"/>
                  </a:cubicBezTo>
                  <a:cubicBezTo>
                    <a:pt x="9600" y="5745"/>
                    <a:pt x="9600" y="5745"/>
                    <a:pt x="9600" y="5745"/>
                  </a:cubicBezTo>
                  <a:cubicBezTo>
                    <a:pt x="9600" y="5974"/>
                    <a:pt x="9600" y="5974"/>
                    <a:pt x="960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6204"/>
                    <a:pt x="9360" y="6204"/>
                    <a:pt x="9360" y="6204"/>
                  </a:cubicBezTo>
                  <a:cubicBezTo>
                    <a:pt x="9360" y="6204"/>
                    <a:pt x="9360" y="6204"/>
                    <a:pt x="9360" y="620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120" y="5745"/>
                    <a:pt x="9120" y="5745"/>
                    <a:pt x="9120" y="5745"/>
                  </a:cubicBezTo>
                  <a:cubicBezTo>
                    <a:pt x="9120" y="5974"/>
                    <a:pt x="9120" y="5974"/>
                    <a:pt x="9120" y="5974"/>
                  </a:cubicBezTo>
                  <a:cubicBezTo>
                    <a:pt x="8880" y="5974"/>
                    <a:pt x="8880" y="5974"/>
                    <a:pt x="8880" y="5974"/>
                  </a:cubicBezTo>
                  <a:cubicBezTo>
                    <a:pt x="8880" y="5745"/>
                    <a:pt x="8880" y="5745"/>
                    <a:pt x="8880" y="5745"/>
                  </a:cubicBezTo>
                  <a:cubicBezTo>
                    <a:pt x="8880" y="5745"/>
                    <a:pt x="8880" y="5745"/>
                    <a:pt x="8880" y="5745"/>
                  </a:cubicBezTo>
                  <a:cubicBezTo>
                    <a:pt x="8640" y="5745"/>
                    <a:pt x="8640" y="5745"/>
                    <a:pt x="8640" y="5745"/>
                  </a:cubicBezTo>
                  <a:cubicBezTo>
                    <a:pt x="8640" y="5974"/>
                    <a:pt x="8640" y="5974"/>
                    <a:pt x="8640" y="5974"/>
                  </a:cubicBezTo>
                  <a:cubicBezTo>
                    <a:pt x="8640" y="5974"/>
                    <a:pt x="8640" y="5974"/>
                    <a:pt x="8640" y="5974"/>
                  </a:cubicBezTo>
                  <a:cubicBezTo>
                    <a:pt x="8880" y="5974"/>
                    <a:pt x="8880" y="5974"/>
                    <a:pt x="8880" y="5974"/>
                  </a:cubicBezTo>
                  <a:cubicBezTo>
                    <a:pt x="9120" y="6204"/>
                    <a:pt x="9120" y="6204"/>
                    <a:pt x="9120" y="6204"/>
                  </a:cubicBezTo>
                  <a:cubicBezTo>
                    <a:pt x="9120" y="6204"/>
                    <a:pt x="9120" y="6204"/>
                    <a:pt x="9120" y="6204"/>
                  </a:cubicBezTo>
                  <a:cubicBezTo>
                    <a:pt x="8640" y="6204"/>
                    <a:pt x="8640" y="6204"/>
                    <a:pt x="8640" y="6204"/>
                  </a:cubicBezTo>
                  <a:cubicBezTo>
                    <a:pt x="8640" y="6204"/>
                    <a:pt x="8640" y="6204"/>
                    <a:pt x="8640" y="6204"/>
                  </a:cubicBezTo>
                  <a:cubicBezTo>
                    <a:pt x="8400" y="6204"/>
                    <a:pt x="8400" y="6204"/>
                    <a:pt x="8400" y="6204"/>
                  </a:cubicBezTo>
                  <a:cubicBezTo>
                    <a:pt x="8400" y="6434"/>
                    <a:pt x="8400" y="6434"/>
                    <a:pt x="8400" y="6434"/>
                  </a:cubicBezTo>
                  <a:cubicBezTo>
                    <a:pt x="8400" y="6434"/>
                    <a:pt x="8400" y="6434"/>
                    <a:pt x="8400" y="6434"/>
                  </a:cubicBezTo>
                  <a:cubicBezTo>
                    <a:pt x="8400" y="6664"/>
                    <a:pt x="8400" y="6664"/>
                    <a:pt x="8400" y="6664"/>
                  </a:cubicBezTo>
                  <a:cubicBezTo>
                    <a:pt x="8400" y="6664"/>
                    <a:pt x="8400" y="6664"/>
                    <a:pt x="8400" y="6664"/>
                  </a:cubicBezTo>
                  <a:cubicBezTo>
                    <a:pt x="8640" y="6434"/>
                    <a:pt x="8640" y="6434"/>
                    <a:pt x="8640" y="6434"/>
                  </a:cubicBezTo>
                  <a:cubicBezTo>
                    <a:pt x="8880" y="6434"/>
                    <a:pt x="8880" y="6434"/>
                    <a:pt x="8880" y="6434"/>
                  </a:cubicBezTo>
                  <a:cubicBezTo>
                    <a:pt x="8880" y="6664"/>
                    <a:pt x="8880" y="6664"/>
                    <a:pt x="8880" y="6664"/>
                  </a:cubicBezTo>
                  <a:cubicBezTo>
                    <a:pt x="8640" y="6664"/>
                    <a:pt x="8640" y="6664"/>
                    <a:pt x="8640" y="6664"/>
                  </a:cubicBezTo>
                  <a:cubicBezTo>
                    <a:pt x="8640" y="6664"/>
                    <a:pt x="8640" y="6664"/>
                    <a:pt x="8640" y="6664"/>
                  </a:cubicBezTo>
                  <a:cubicBezTo>
                    <a:pt x="8640" y="6894"/>
                    <a:pt x="8640" y="6894"/>
                    <a:pt x="8640" y="6894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640" y="7123"/>
                    <a:pt x="8640" y="7123"/>
                    <a:pt x="8640" y="7123"/>
                  </a:cubicBezTo>
                  <a:cubicBezTo>
                    <a:pt x="8400" y="6894"/>
                    <a:pt x="8400" y="6894"/>
                    <a:pt x="8400" y="6894"/>
                  </a:cubicBezTo>
                  <a:cubicBezTo>
                    <a:pt x="8400" y="6894"/>
                    <a:pt x="8400" y="6894"/>
                    <a:pt x="8400" y="6894"/>
                  </a:cubicBezTo>
                  <a:cubicBezTo>
                    <a:pt x="8160" y="7123"/>
                    <a:pt x="8160" y="7123"/>
                    <a:pt x="8160" y="7123"/>
                  </a:cubicBezTo>
                  <a:cubicBezTo>
                    <a:pt x="8400" y="7123"/>
                    <a:pt x="8400" y="7123"/>
                    <a:pt x="8400" y="7123"/>
                  </a:cubicBezTo>
                  <a:cubicBezTo>
                    <a:pt x="8160" y="7123"/>
                    <a:pt x="8160" y="7123"/>
                    <a:pt x="8160" y="7123"/>
                  </a:cubicBezTo>
                  <a:cubicBezTo>
                    <a:pt x="7920" y="7353"/>
                    <a:pt x="7920" y="7353"/>
                    <a:pt x="7920" y="7353"/>
                  </a:cubicBezTo>
                  <a:cubicBezTo>
                    <a:pt x="7920" y="7353"/>
                    <a:pt x="7920" y="7353"/>
                    <a:pt x="7920" y="7353"/>
                  </a:cubicBezTo>
                  <a:cubicBezTo>
                    <a:pt x="8160" y="7353"/>
                    <a:pt x="8160" y="7353"/>
                    <a:pt x="8160" y="7353"/>
                  </a:cubicBezTo>
                  <a:cubicBezTo>
                    <a:pt x="8400" y="7353"/>
                    <a:pt x="8400" y="7353"/>
                    <a:pt x="8400" y="7353"/>
                  </a:cubicBezTo>
                  <a:cubicBezTo>
                    <a:pt x="8400" y="7353"/>
                    <a:pt x="8400" y="7353"/>
                    <a:pt x="8400" y="7353"/>
                  </a:cubicBezTo>
                  <a:cubicBezTo>
                    <a:pt x="8640" y="7353"/>
                    <a:pt x="8640" y="7353"/>
                    <a:pt x="8640" y="7353"/>
                  </a:cubicBezTo>
                  <a:cubicBezTo>
                    <a:pt x="8640" y="7583"/>
                    <a:pt x="8640" y="7583"/>
                    <a:pt x="8640" y="7583"/>
                  </a:cubicBezTo>
                  <a:cubicBezTo>
                    <a:pt x="8880" y="7583"/>
                    <a:pt x="8880" y="7583"/>
                    <a:pt x="8880" y="7583"/>
                  </a:cubicBezTo>
                  <a:cubicBezTo>
                    <a:pt x="8880" y="7813"/>
                    <a:pt x="8880" y="7813"/>
                    <a:pt x="8880" y="7813"/>
                  </a:cubicBezTo>
                  <a:cubicBezTo>
                    <a:pt x="8640" y="7583"/>
                    <a:pt x="8640" y="7583"/>
                    <a:pt x="8640" y="7583"/>
                  </a:cubicBezTo>
                  <a:cubicBezTo>
                    <a:pt x="8400" y="7583"/>
                    <a:pt x="8400" y="7583"/>
                    <a:pt x="8400" y="7583"/>
                  </a:cubicBezTo>
                  <a:cubicBezTo>
                    <a:pt x="8160" y="7583"/>
                    <a:pt x="8160" y="7583"/>
                    <a:pt x="8160" y="7583"/>
                  </a:cubicBez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813"/>
                    <a:pt x="7920" y="7813"/>
                    <a:pt x="7920" y="7813"/>
                  </a:cubicBezTo>
                  <a:cubicBezTo>
                    <a:pt x="7680" y="7813"/>
                    <a:pt x="7680" y="7813"/>
                    <a:pt x="7680" y="7813"/>
                  </a:cubicBezTo>
                  <a:cubicBezTo>
                    <a:pt x="7680" y="7813"/>
                    <a:pt x="7680" y="7813"/>
                    <a:pt x="7680" y="7813"/>
                  </a:cubicBezTo>
                  <a:cubicBezTo>
                    <a:pt x="7440" y="8043"/>
                    <a:pt x="7440" y="8043"/>
                    <a:pt x="7440" y="8043"/>
                  </a:cubicBezTo>
                  <a:cubicBezTo>
                    <a:pt x="7200" y="8043"/>
                    <a:pt x="7200" y="8043"/>
                    <a:pt x="7200" y="8043"/>
                  </a:cubicBezTo>
                  <a:cubicBezTo>
                    <a:pt x="7200" y="8043"/>
                    <a:pt x="7200" y="8043"/>
                    <a:pt x="7200" y="8043"/>
                  </a:cubicBezTo>
                  <a:cubicBezTo>
                    <a:pt x="7440" y="8043"/>
                    <a:pt x="7440" y="8043"/>
                    <a:pt x="7440" y="8043"/>
                  </a:cubicBezTo>
                  <a:cubicBezTo>
                    <a:pt x="7680" y="8272"/>
                    <a:pt x="7680" y="8272"/>
                    <a:pt x="768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200" y="8272"/>
                    <a:pt x="7200" y="8272"/>
                    <a:pt x="720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440" y="8502"/>
                    <a:pt x="7440" y="8502"/>
                    <a:pt x="744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272"/>
                    <a:pt x="7200" y="8272"/>
                    <a:pt x="7200" y="827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962"/>
                    <a:pt x="6960" y="8962"/>
                    <a:pt x="6960" y="8962"/>
                  </a:cubicBezTo>
                  <a:cubicBezTo>
                    <a:pt x="6960" y="8962"/>
                    <a:pt x="6960" y="8962"/>
                    <a:pt x="6960" y="8962"/>
                  </a:cubicBezTo>
                  <a:cubicBezTo>
                    <a:pt x="7200" y="8962"/>
                    <a:pt x="7200" y="8962"/>
                    <a:pt x="7200" y="8962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680" y="9191"/>
                    <a:pt x="7680" y="9191"/>
                    <a:pt x="768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200" y="9191"/>
                    <a:pt x="7200" y="9191"/>
                    <a:pt x="7200" y="9191"/>
                  </a:cubicBezTo>
                  <a:cubicBezTo>
                    <a:pt x="7200" y="9191"/>
                    <a:pt x="7200" y="9191"/>
                    <a:pt x="7200" y="9191"/>
                  </a:cubicBezTo>
                  <a:cubicBezTo>
                    <a:pt x="6960" y="9191"/>
                    <a:pt x="6960" y="9191"/>
                    <a:pt x="6960" y="9191"/>
                  </a:cubicBezTo>
                  <a:cubicBezTo>
                    <a:pt x="6720" y="9421"/>
                    <a:pt x="6720" y="9421"/>
                    <a:pt x="6720" y="9421"/>
                  </a:cubicBezTo>
                  <a:cubicBezTo>
                    <a:pt x="6720" y="9421"/>
                    <a:pt x="6720" y="9421"/>
                    <a:pt x="6720" y="9421"/>
                  </a:cubicBezTo>
                  <a:cubicBezTo>
                    <a:pt x="6960" y="9421"/>
                    <a:pt x="6960" y="9421"/>
                    <a:pt x="6960" y="942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7200" y="9651"/>
                    <a:pt x="7200" y="9651"/>
                    <a:pt x="7200" y="9651"/>
                  </a:cubicBezTo>
                  <a:cubicBezTo>
                    <a:pt x="7200" y="9881"/>
                    <a:pt x="7200" y="9881"/>
                    <a:pt x="7200" y="988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960" y="10111"/>
                    <a:pt x="6960" y="10111"/>
                    <a:pt x="6960" y="10111"/>
                  </a:cubicBezTo>
                  <a:cubicBezTo>
                    <a:pt x="6960" y="10111"/>
                    <a:pt x="6960" y="10111"/>
                    <a:pt x="696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570"/>
                    <a:pt x="6720" y="10570"/>
                    <a:pt x="6720" y="10570"/>
                  </a:cubicBezTo>
                  <a:cubicBezTo>
                    <a:pt x="6480" y="10340"/>
                    <a:pt x="6480" y="10340"/>
                    <a:pt x="6480" y="10340"/>
                  </a:cubicBezTo>
                  <a:cubicBezTo>
                    <a:pt x="6480" y="10340"/>
                    <a:pt x="6480" y="10340"/>
                    <a:pt x="6480" y="10340"/>
                  </a:cubicBezTo>
                  <a:cubicBezTo>
                    <a:pt x="6480" y="10570"/>
                    <a:pt x="6480" y="10570"/>
                    <a:pt x="6480" y="10570"/>
                  </a:cubicBezTo>
                  <a:cubicBezTo>
                    <a:pt x="6480" y="10570"/>
                    <a:pt x="6480" y="10570"/>
                    <a:pt x="6480" y="10570"/>
                  </a:cubicBezTo>
                  <a:cubicBezTo>
                    <a:pt x="6480" y="10800"/>
                    <a:pt x="6480" y="10800"/>
                    <a:pt x="648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960" y="10800"/>
                    <a:pt x="6960" y="10800"/>
                    <a:pt x="6960" y="10800"/>
                  </a:cubicBezTo>
                  <a:cubicBezTo>
                    <a:pt x="6720" y="11030"/>
                    <a:pt x="6720" y="11030"/>
                    <a:pt x="6720" y="11030"/>
                  </a:cubicBezTo>
                  <a:cubicBezTo>
                    <a:pt x="6720" y="11030"/>
                    <a:pt x="6720" y="11030"/>
                    <a:pt x="6720" y="11030"/>
                  </a:cubicBezTo>
                  <a:cubicBezTo>
                    <a:pt x="6480" y="11030"/>
                    <a:pt x="6480" y="11030"/>
                    <a:pt x="6480" y="11030"/>
                  </a:cubicBezTo>
                  <a:cubicBezTo>
                    <a:pt x="6480" y="11030"/>
                    <a:pt x="6480" y="11030"/>
                    <a:pt x="6480" y="11030"/>
                  </a:cubicBezTo>
                  <a:cubicBezTo>
                    <a:pt x="6240" y="11260"/>
                    <a:pt x="6240" y="11260"/>
                    <a:pt x="6240" y="11260"/>
                  </a:cubicBezTo>
                  <a:cubicBezTo>
                    <a:pt x="6240" y="11260"/>
                    <a:pt x="6240" y="11260"/>
                    <a:pt x="6240" y="11260"/>
                  </a:cubicBezTo>
                  <a:cubicBezTo>
                    <a:pt x="6000" y="11260"/>
                    <a:pt x="6000" y="11260"/>
                    <a:pt x="6000" y="11260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5760" y="11489"/>
                    <a:pt x="5760" y="11489"/>
                    <a:pt x="5760" y="11489"/>
                  </a:cubicBezTo>
                  <a:cubicBezTo>
                    <a:pt x="5520" y="11719"/>
                    <a:pt x="5520" y="11719"/>
                    <a:pt x="5520" y="11719"/>
                  </a:cubicBezTo>
                  <a:cubicBezTo>
                    <a:pt x="5760" y="11719"/>
                    <a:pt x="5760" y="11719"/>
                    <a:pt x="5760" y="11719"/>
                  </a:cubicBezTo>
                  <a:cubicBezTo>
                    <a:pt x="5760" y="11949"/>
                    <a:pt x="5760" y="11949"/>
                    <a:pt x="5760" y="11949"/>
                  </a:cubicBezTo>
                  <a:cubicBezTo>
                    <a:pt x="5760" y="11949"/>
                    <a:pt x="5760" y="11949"/>
                    <a:pt x="5760" y="11949"/>
                  </a:cubicBezTo>
                  <a:cubicBezTo>
                    <a:pt x="5520" y="12179"/>
                    <a:pt x="5520" y="12179"/>
                    <a:pt x="5520" y="12179"/>
                  </a:cubicBezTo>
                  <a:cubicBezTo>
                    <a:pt x="5520" y="12179"/>
                    <a:pt x="5520" y="12179"/>
                    <a:pt x="5520" y="12179"/>
                  </a:cubicBezTo>
                  <a:cubicBezTo>
                    <a:pt x="5520" y="11949"/>
                    <a:pt x="5520" y="11949"/>
                    <a:pt x="5520" y="11949"/>
                  </a:cubicBezTo>
                  <a:cubicBezTo>
                    <a:pt x="5280" y="11949"/>
                    <a:pt x="5280" y="11949"/>
                    <a:pt x="5280" y="11949"/>
                  </a:cubicBezTo>
                  <a:cubicBezTo>
                    <a:pt x="5280" y="11949"/>
                    <a:pt x="5280" y="11949"/>
                    <a:pt x="5280" y="11949"/>
                  </a:cubicBezTo>
                  <a:cubicBezTo>
                    <a:pt x="5040" y="11949"/>
                    <a:pt x="5040" y="11949"/>
                    <a:pt x="5040" y="11949"/>
                  </a:cubicBezTo>
                  <a:cubicBezTo>
                    <a:pt x="5280" y="12179"/>
                    <a:pt x="5280" y="12179"/>
                    <a:pt x="5280" y="12179"/>
                  </a:cubicBezTo>
                  <a:cubicBezTo>
                    <a:pt x="5040" y="12179"/>
                    <a:pt x="5040" y="12179"/>
                    <a:pt x="5040" y="12179"/>
                  </a:cubicBezTo>
                  <a:cubicBezTo>
                    <a:pt x="5040" y="12179"/>
                    <a:pt x="5040" y="12179"/>
                    <a:pt x="5040" y="12179"/>
                  </a:cubicBezTo>
                  <a:cubicBezTo>
                    <a:pt x="5040" y="12409"/>
                    <a:pt x="5040" y="12409"/>
                    <a:pt x="5040" y="12409"/>
                  </a:cubicBezTo>
                  <a:cubicBezTo>
                    <a:pt x="4800" y="12409"/>
                    <a:pt x="4800" y="12409"/>
                    <a:pt x="4800" y="12409"/>
                  </a:cubicBezTo>
                  <a:cubicBezTo>
                    <a:pt x="4800" y="12409"/>
                    <a:pt x="4800" y="12409"/>
                    <a:pt x="4800" y="12409"/>
                  </a:cubicBezTo>
                  <a:cubicBezTo>
                    <a:pt x="4800" y="12638"/>
                    <a:pt x="4800" y="12638"/>
                    <a:pt x="4800" y="12638"/>
                  </a:cubicBezTo>
                  <a:cubicBezTo>
                    <a:pt x="4560" y="12638"/>
                    <a:pt x="4560" y="12638"/>
                    <a:pt x="4560" y="12638"/>
                  </a:cubicBezTo>
                  <a:cubicBezTo>
                    <a:pt x="4560" y="12638"/>
                    <a:pt x="4560" y="12638"/>
                    <a:pt x="4560" y="12638"/>
                  </a:cubicBezTo>
                  <a:cubicBezTo>
                    <a:pt x="4560" y="12868"/>
                    <a:pt x="4560" y="12868"/>
                    <a:pt x="4560" y="1286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320" y="13098"/>
                    <a:pt x="4320" y="13098"/>
                    <a:pt x="4320" y="13098"/>
                  </a:cubicBezTo>
                  <a:cubicBezTo>
                    <a:pt x="4320" y="13328"/>
                    <a:pt x="4320" y="13328"/>
                    <a:pt x="4320" y="1332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560" y="13328"/>
                    <a:pt x="4560" y="13328"/>
                    <a:pt x="4560" y="13328"/>
                  </a:cubicBezTo>
                  <a:cubicBezTo>
                    <a:pt x="4560" y="13328"/>
                    <a:pt x="4560" y="13328"/>
                    <a:pt x="4560" y="13328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800" y="13557"/>
                    <a:pt x="4800" y="13557"/>
                    <a:pt x="4800" y="13557"/>
                  </a:cubicBezTo>
                  <a:cubicBezTo>
                    <a:pt x="5040" y="13557"/>
                    <a:pt x="5040" y="13557"/>
                    <a:pt x="5040" y="13557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2868"/>
                    <a:pt x="5280" y="12868"/>
                    <a:pt x="5280" y="12868"/>
                  </a:cubicBezTo>
                  <a:cubicBezTo>
                    <a:pt x="5280" y="12868"/>
                    <a:pt x="5280" y="12868"/>
                    <a:pt x="5280" y="12868"/>
                  </a:cubicBezTo>
                  <a:cubicBezTo>
                    <a:pt x="5520" y="12638"/>
                    <a:pt x="5520" y="12638"/>
                    <a:pt x="5520" y="12638"/>
                  </a:cubicBezTo>
                  <a:cubicBezTo>
                    <a:pt x="5520" y="12638"/>
                    <a:pt x="5520" y="12638"/>
                    <a:pt x="5520" y="12638"/>
                  </a:cubicBezTo>
                  <a:cubicBezTo>
                    <a:pt x="5760" y="12638"/>
                    <a:pt x="5760" y="12638"/>
                    <a:pt x="5760" y="12638"/>
                  </a:cubicBezTo>
                  <a:cubicBezTo>
                    <a:pt x="5760" y="12638"/>
                    <a:pt x="5760" y="12638"/>
                    <a:pt x="5760" y="12638"/>
                  </a:cubicBezTo>
                  <a:cubicBezTo>
                    <a:pt x="5520" y="12868"/>
                    <a:pt x="5520" y="12868"/>
                    <a:pt x="5520" y="12868"/>
                  </a:cubicBezTo>
                  <a:cubicBezTo>
                    <a:pt x="5520" y="12868"/>
                    <a:pt x="5520" y="12868"/>
                    <a:pt x="5520" y="12868"/>
                  </a:cubicBezTo>
                  <a:cubicBezTo>
                    <a:pt x="5760" y="13098"/>
                    <a:pt x="5760" y="13098"/>
                    <a:pt x="5760" y="13098"/>
                  </a:cubicBezTo>
                  <a:cubicBezTo>
                    <a:pt x="5760" y="13098"/>
                    <a:pt x="5760" y="13098"/>
                    <a:pt x="5760" y="13098"/>
                  </a:cubicBezTo>
                  <a:cubicBezTo>
                    <a:pt x="5520" y="13098"/>
                    <a:pt x="5520" y="13098"/>
                    <a:pt x="5520" y="13098"/>
                  </a:cubicBezTo>
                  <a:cubicBezTo>
                    <a:pt x="5280" y="13557"/>
                    <a:pt x="5280" y="13557"/>
                    <a:pt x="5280" y="13557"/>
                  </a:cubicBezTo>
                  <a:cubicBezTo>
                    <a:pt x="5520" y="13557"/>
                    <a:pt x="5520" y="13557"/>
                    <a:pt x="5520" y="13557"/>
                  </a:cubicBezTo>
                  <a:cubicBezTo>
                    <a:pt x="5280" y="13557"/>
                    <a:pt x="5280" y="13557"/>
                    <a:pt x="5280" y="13557"/>
                  </a:cubicBezTo>
                  <a:cubicBezTo>
                    <a:pt x="5280" y="13787"/>
                    <a:pt x="5280" y="13787"/>
                    <a:pt x="5280" y="13787"/>
                  </a:cubicBezTo>
                  <a:cubicBezTo>
                    <a:pt x="5280" y="13787"/>
                    <a:pt x="5280" y="13787"/>
                    <a:pt x="5280" y="13787"/>
                  </a:cubicBezTo>
                  <a:cubicBezTo>
                    <a:pt x="5040" y="13557"/>
                    <a:pt x="5040" y="13557"/>
                    <a:pt x="5040" y="13557"/>
                  </a:cubicBezTo>
                  <a:cubicBezTo>
                    <a:pt x="4800" y="13787"/>
                    <a:pt x="4800" y="13787"/>
                    <a:pt x="4800" y="13787"/>
                  </a:cubicBezTo>
                  <a:cubicBezTo>
                    <a:pt x="4800" y="13787"/>
                    <a:pt x="4800" y="13787"/>
                    <a:pt x="4800" y="13787"/>
                  </a:cubicBezTo>
                  <a:cubicBezTo>
                    <a:pt x="4800" y="14017"/>
                    <a:pt x="4800" y="14017"/>
                    <a:pt x="480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320" y="14017"/>
                    <a:pt x="4320" y="14017"/>
                    <a:pt x="432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560" y="13787"/>
                    <a:pt x="4560" y="13787"/>
                    <a:pt x="4560" y="13787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320" y="13328"/>
                    <a:pt x="4320" y="13328"/>
                    <a:pt x="4320" y="13328"/>
                  </a:cubicBezTo>
                  <a:cubicBezTo>
                    <a:pt x="4080" y="13328"/>
                    <a:pt x="4080" y="13328"/>
                    <a:pt x="4080" y="13328"/>
                  </a:cubicBezTo>
                  <a:cubicBezTo>
                    <a:pt x="4080" y="13557"/>
                    <a:pt x="4080" y="13557"/>
                    <a:pt x="4080" y="13557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4080" y="13557"/>
                    <a:pt x="4080" y="13557"/>
                    <a:pt x="4080" y="13557"/>
                  </a:cubicBezTo>
                  <a:cubicBezTo>
                    <a:pt x="3840" y="13787"/>
                    <a:pt x="3840" y="13787"/>
                    <a:pt x="3840" y="13787"/>
                  </a:cubicBezTo>
                  <a:cubicBezTo>
                    <a:pt x="3600" y="13787"/>
                    <a:pt x="3600" y="13787"/>
                    <a:pt x="3600" y="13787"/>
                  </a:cubicBezTo>
                  <a:cubicBezTo>
                    <a:pt x="3600" y="13787"/>
                    <a:pt x="3600" y="13787"/>
                    <a:pt x="3600" y="1378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600" y="14017"/>
                    <a:pt x="3600" y="14017"/>
                    <a:pt x="3600" y="14017"/>
                  </a:cubicBezTo>
                  <a:cubicBezTo>
                    <a:pt x="3600" y="14017"/>
                    <a:pt x="3600" y="14017"/>
                    <a:pt x="3600" y="1401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360" y="14247"/>
                    <a:pt x="3360" y="14247"/>
                    <a:pt x="3360" y="1424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3120" y="14247"/>
                    <a:pt x="3120" y="14247"/>
                    <a:pt x="3120" y="14247"/>
                  </a:cubicBezTo>
                  <a:cubicBezTo>
                    <a:pt x="3360" y="14247"/>
                    <a:pt x="3360" y="14247"/>
                    <a:pt x="3360" y="14247"/>
                  </a:cubicBezTo>
                  <a:cubicBezTo>
                    <a:pt x="3600" y="14247"/>
                    <a:pt x="3600" y="14247"/>
                    <a:pt x="3600" y="14247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600" y="14477"/>
                    <a:pt x="3600" y="14477"/>
                    <a:pt x="3600" y="14477"/>
                  </a:cubicBezTo>
                  <a:cubicBezTo>
                    <a:pt x="3600" y="14706"/>
                    <a:pt x="3600" y="14706"/>
                    <a:pt x="3600" y="14706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120" y="14477"/>
                    <a:pt x="3120" y="14477"/>
                    <a:pt x="3120" y="1447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477"/>
                    <a:pt x="2880" y="14477"/>
                    <a:pt x="2880" y="14477"/>
                  </a:cubicBezTo>
                  <a:cubicBezTo>
                    <a:pt x="3120" y="14706"/>
                    <a:pt x="3120" y="14706"/>
                    <a:pt x="312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2880" y="14706"/>
                    <a:pt x="2880" y="14706"/>
                    <a:pt x="2880" y="14706"/>
                  </a:cubicBezTo>
                  <a:cubicBezTo>
                    <a:pt x="2640" y="14477"/>
                    <a:pt x="2640" y="14477"/>
                    <a:pt x="2640" y="14477"/>
                  </a:cubicBezTo>
                  <a:cubicBezTo>
                    <a:pt x="2640" y="14477"/>
                    <a:pt x="2640" y="14477"/>
                    <a:pt x="2640" y="14477"/>
                  </a:cubicBezTo>
                  <a:cubicBezTo>
                    <a:pt x="2400" y="14477"/>
                    <a:pt x="2400" y="14477"/>
                    <a:pt x="2400" y="14477"/>
                  </a:cubicBezTo>
                  <a:cubicBezTo>
                    <a:pt x="2160" y="14477"/>
                    <a:pt x="2160" y="14477"/>
                    <a:pt x="2160" y="14477"/>
                  </a:cubicBezTo>
                  <a:cubicBezTo>
                    <a:pt x="2160" y="14247"/>
                    <a:pt x="2160" y="14247"/>
                    <a:pt x="2160" y="14247"/>
                  </a:cubicBezTo>
                  <a:cubicBezTo>
                    <a:pt x="1920" y="14477"/>
                    <a:pt x="1920" y="14477"/>
                    <a:pt x="1920" y="14477"/>
                  </a:cubicBezTo>
                  <a:cubicBezTo>
                    <a:pt x="1920" y="14477"/>
                    <a:pt x="1920" y="14477"/>
                    <a:pt x="1920" y="14477"/>
                  </a:cubicBezTo>
                  <a:cubicBezTo>
                    <a:pt x="1920" y="14706"/>
                    <a:pt x="1920" y="14706"/>
                    <a:pt x="1920" y="14706"/>
                  </a:cubicBezTo>
                  <a:cubicBezTo>
                    <a:pt x="2160" y="14706"/>
                    <a:pt x="2160" y="14706"/>
                    <a:pt x="216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936"/>
                    <a:pt x="2400" y="14936"/>
                    <a:pt x="2400" y="14936"/>
                  </a:cubicBezTo>
                  <a:cubicBezTo>
                    <a:pt x="2640" y="14706"/>
                    <a:pt x="2640" y="14706"/>
                    <a:pt x="2640" y="14706"/>
                  </a:cubicBezTo>
                  <a:cubicBezTo>
                    <a:pt x="2880" y="14706"/>
                    <a:pt x="2880" y="14706"/>
                    <a:pt x="2880" y="14706"/>
                  </a:cubicBezTo>
                  <a:cubicBezTo>
                    <a:pt x="2640" y="14936"/>
                    <a:pt x="2640" y="14936"/>
                    <a:pt x="2640" y="14936"/>
                  </a:cubicBezTo>
                  <a:cubicBezTo>
                    <a:pt x="2400" y="14936"/>
                    <a:pt x="2400" y="14936"/>
                    <a:pt x="2400" y="14936"/>
                  </a:cubicBezTo>
                  <a:cubicBezTo>
                    <a:pt x="2400" y="15166"/>
                    <a:pt x="2400" y="15166"/>
                    <a:pt x="2400" y="15166"/>
                  </a:cubicBezTo>
                  <a:cubicBezTo>
                    <a:pt x="2160" y="15166"/>
                    <a:pt x="2160" y="15166"/>
                    <a:pt x="2160" y="15166"/>
                  </a:cubicBezTo>
                  <a:cubicBezTo>
                    <a:pt x="1920" y="14936"/>
                    <a:pt x="1920" y="14936"/>
                    <a:pt x="1920" y="14936"/>
                  </a:cubicBezTo>
                  <a:cubicBezTo>
                    <a:pt x="1920" y="14936"/>
                    <a:pt x="1920" y="14936"/>
                    <a:pt x="1920" y="14936"/>
                  </a:cubicBezTo>
                  <a:cubicBezTo>
                    <a:pt x="1680" y="14936"/>
                    <a:pt x="1680" y="14936"/>
                    <a:pt x="1680" y="14936"/>
                  </a:cubicBezTo>
                  <a:cubicBezTo>
                    <a:pt x="1680" y="14706"/>
                    <a:pt x="1680" y="14706"/>
                    <a:pt x="1680" y="14706"/>
                  </a:cubicBezTo>
                  <a:cubicBezTo>
                    <a:pt x="1440" y="14936"/>
                    <a:pt x="1440" y="14936"/>
                    <a:pt x="1440" y="14936"/>
                  </a:cubicBezTo>
                  <a:cubicBezTo>
                    <a:pt x="1440" y="14936"/>
                    <a:pt x="1440" y="14936"/>
                    <a:pt x="1440" y="14936"/>
                  </a:cubicBezTo>
                  <a:cubicBezTo>
                    <a:pt x="1200" y="14936"/>
                    <a:pt x="1200" y="14936"/>
                    <a:pt x="1200" y="14936"/>
                  </a:cubicBezTo>
                  <a:cubicBezTo>
                    <a:pt x="1200" y="14936"/>
                    <a:pt x="1200" y="14936"/>
                    <a:pt x="1200" y="14936"/>
                  </a:cubicBezTo>
                  <a:cubicBezTo>
                    <a:pt x="1680" y="14936"/>
                    <a:pt x="1680" y="14936"/>
                    <a:pt x="1680" y="14936"/>
                  </a:cubicBezTo>
                  <a:cubicBezTo>
                    <a:pt x="1680" y="15166"/>
                    <a:pt x="1680" y="15166"/>
                    <a:pt x="1680" y="15166"/>
                  </a:cubicBezTo>
                  <a:cubicBezTo>
                    <a:pt x="1920" y="15166"/>
                    <a:pt x="1920" y="15166"/>
                    <a:pt x="1920" y="15166"/>
                  </a:cubicBezTo>
                  <a:cubicBezTo>
                    <a:pt x="1920" y="15396"/>
                    <a:pt x="1920" y="15396"/>
                    <a:pt x="1920" y="15396"/>
                  </a:cubicBezTo>
                  <a:cubicBezTo>
                    <a:pt x="2160" y="15626"/>
                    <a:pt x="2160" y="15626"/>
                    <a:pt x="2160" y="15626"/>
                  </a:cubicBezTo>
                  <a:cubicBezTo>
                    <a:pt x="1920" y="15626"/>
                    <a:pt x="1920" y="15626"/>
                    <a:pt x="1920" y="15626"/>
                  </a:cubicBezTo>
                  <a:cubicBezTo>
                    <a:pt x="1920" y="15626"/>
                    <a:pt x="1920" y="15626"/>
                    <a:pt x="1920" y="15626"/>
                  </a:cubicBezTo>
                  <a:cubicBezTo>
                    <a:pt x="1920" y="15396"/>
                    <a:pt x="1920" y="15396"/>
                    <a:pt x="1920" y="15396"/>
                  </a:cubicBezTo>
                  <a:cubicBezTo>
                    <a:pt x="1680" y="15166"/>
                    <a:pt x="1680" y="15166"/>
                    <a:pt x="1680" y="15166"/>
                  </a:cubicBezTo>
                  <a:cubicBezTo>
                    <a:pt x="1440" y="15166"/>
                    <a:pt x="1440" y="15166"/>
                    <a:pt x="1440" y="15166"/>
                  </a:cubicBezTo>
                  <a:cubicBezTo>
                    <a:pt x="1440" y="15396"/>
                    <a:pt x="1440" y="15396"/>
                    <a:pt x="1440" y="15396"/>
                  </a:cubicBezTo>
                  <a:cubicBezTo>
                    <a:pt x="1440" y="15396"/>
                    <a:pt x="1440" y="15396"/>
                    <a:pt x="1440" y="15396"/>
                  </a:cubicBezTo>
                  <a:cubicBezTo>
                    <a:pt x="1200" y="15396"/>
                    <a:pt x="1200" y="15396"/>
                    <a:pt x="1200" y="1539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1200" y="15626"/>
                    <a:pt x="1200" y="15626"/>
                    <a:pt x="1200" y="15626"/>
                  </a:cubicBezTo>
                  <a:cubicBezTo>
                    <a:pt x="1200" y="15626"/>
                    <a:pt x="1200" y="15626"/>
                    <a:pt x="1200" y="1562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720" y="15626"/>
                    <a:pt x="720" y="15626"/>
                    <a:pt x="720" y="15626"/>
                  </a:cubicBezTo>
                  <a:cubicBezTo>
                    <a:pt x="720" y="15626"/>
                    <a:pt x="720" y="15626"/>
                    <a:pt x="720" y="15626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626"/>
                    <a:pt x="480" y="15626"/>
                    <a:pt x="480" y="15626"/>
                  </a:cubicBezTo>
                  <a:cubicBezTo>
                    <a:pt x="240" y="15396"/>
                    <a:pt x="240" y="15396"/>
                    <a:pt x="240" y="15396"/>
                  </a:cubicBezTo>
                  <a:cubicBezTo>
                    <a:pt x="240" y="15396"/>
                    <a:pt x="240" y="15396"/>
                    <a:pt x="240" y="15396"/>
                  </a:cubicBezTo>
                  <a:cubicBezTo>
                    <a:pt x="240" y="15626"/>
                    <a:pt x="240" y="15626"/>
                    <a:pt x="240" y="15626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720" y="15855"/>
                    <a:pt x="720" y="15855"/>
                    <a:pt x="720" y="15855"/>
                  </a:cubicBezTo>
                  <a:cubicBezTo>
                    <a:pt x="960" y="15855"/>
                    <a:pt x="960" y="15855"/>
                    <a:pt x="960" y="1585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1440" y="16085"/>
                    <a:pt x="1440" y="16085"/>
                    <a:pt x="144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960" y="16085"/>
                    <a:pt x="960" y="16085"/>
                    <a:pt x="960" y="16085"/>
                  </a:cubicBezTo>
                  <a:cubicBezTo>
                    <a:pt x="720" y="16085"/>
                    <a:pt x="720" y="16085"/>
                    <a:pt x="720" y="16085"/>
                  </a:cubicBezTo>
                  <a:cubicBezTo>
                    <a:pt x="480" y="16085"/>
                    <a:pt x="480" y="16085"/>
                    <a:pt x="480" y="16085"/>
                  </a:cubicBezTo>
                  <a:cubicBezTo>
                    <a:pt x="480" y="16085"/>
                    <a:pt x="480" y="16085"/>
                    <a:pt x="480" y="16085"/>
                  </a:cubicBezTo>
                  <a:cubicBezTo>
                    <a:pt x="240" y="16085"/>
                    <a:pt x="240" y="16085"/>
                    <a:pt x="240" y="16085"/>
                  </a:cubicBezTo>
                  <a:cubicBezTo>
                    <a:pt x="240" y="16315"/>
                    <a:pt x="240" y="16315"/>
                    <a:pt x="240" y="16315"/>
                  </a:cubicBezTo>
                  <a:cubicBezTo>
                    <a:pt x="480" y="16315"/>
                    <a:pt x="480" y="16315"/>
                    <a:pt x="480" y="1631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720" y="16545"/>
                    <a:pt x="720" y="16545"/>
                    <a:pt x="720" y="16545"/>
                  </a:cubicBezTo>
                  <a:cubicBezTo>
                    <a:pt x="960" y="16545"/>
                    <a:pt x="960" y="16545"/>
                    <a:pt x="960" y="16545"/>
                  </a:cubicBezTo>
                  <a:cubicBezTo>
                    <a:pt x="720" y="16545"/>
                    <a:pt x="720" y="16545"/>
                    <a:pt x="72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240" y="16545"/>
                    <a:pt x="240" y="16545"/>
                    <a:pt x="240" y="16545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480" y="16774"/>
                    <a:pt x="480" y="16774"/>
                    <a:pt x="480" y="16774"/>
                  </a:cubicBezTo>
                  <a:cubicBezTo>
                    <a:pt x="480" y="16774"/>
                    <a:pt x="480" y="16774"/>
                    <a:pt x="480" y="16774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240" y="17004"/>
                    <a:pt x="240" y="17004"/>
                    <a:pt x="240" y="17004"/>
                  </a:cubicBezTo>
                  <a:cubicBezTo>
                    <a:pt x="480" y="17004"/>
                    <a:pt x="480" y="17004"/>
                    <a:pt x="480" y="17004"/>
                  </a:cubicBezTo>
                  <a:cubicBezTo>
                    <a:pt x="480" y="17004"/>
                    <a:pt x="480" y="17004"/>
                    <a:pt x="480" y="17004"/>
                  </a:cubicBezTo>
                  <a:cubicBezTo>
                    <a:pt x="720" y="17004"/>
                    <a:pt x="720" y="17004"/>
                    <a:pt x="720" y="17004"/>
                  </a:cubicBezTo>
                  <a:cubicBezTo>
                    <a:pt x="720" y="17004"/>
                    <a:pt x="720" y="17004"/>
                    <a:pt x="720" y="17004"/>
                  </a:cubicBezTo>
                  <a:cubicBezTo>
                    <a:pt x="1200" y="17004"/>
                    <a:pt x="1200" y="17004"/>
                    <a:pt x="1200" y="17004"/>
                  </a:cubicBezTo>
                  <a:cubicBezTo>
                    <a:pt x="1440" y="17004"/>
                    <a:pt x="1440" y="17004"/>
                    <a:pt x="1440" y="17004"/>
                  </a:cubicBezTo>
                  <a:cubicBezTo>
                    <a:pt x="1440" y="17004"/>
                    <a:pt x="1440" y="17004"/>
                    <a:pt x="1440" y="1700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680" y="16774"/>
                    <a:pt x="1680" y="16774"/>
                    <a:pt x="1680" y="16774"/>
                  </a:cubicBezTo>
                  <a:cubicBezTo>
                    <a:pt x="1680" y="16774"/>
                    <a:pt x="1680" y="16774"/>
                    <a:pt x="1680" y="1677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920" y="17004"/>
                    <a:pt x="1920" y="17004"/>
                    <a:pt x="1920" y="17004"/>
                  </a:cubicBezTo>
                  <a:cubicBezTo>
                    <a:pt x="2160" y="16774"/>
                    <a:pt x="2160" y="16774"/>
                    <a:pt x="2160" y="16774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160" y="16774"/>
                    <a:pt x="2160" y="16774"/>
                    <a:pt x="2160" y="16774"/>
                  </a:cubicBezTo>
                  <a:cubicBezTo>
                    <a:pt x="2160" y="17004"/>
                    <a:pt x="2160" y="17004"/>
                    <a:pt x="2160" y="17004"/>
                  </a:cubicBezTo>
                  <a:cubicBezTo>
                    <a:pt x="2400" y="17004"/>
                    <a:pt x="2400" y="17004"/>
                    <a:pt x="2400" y="17004"/>
                  </a:cubicBezTo>
                  <a:cubicBezTo>
                    <a:pt x="2400" y="17004"/>
                    <a:pt x="2400" y="17004"/>
                    <a:pt x="2400" y="17004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640" y="16545"/>
                    <a:pt x="2640" y="16545"/>
                    <a:pt x="2640" y="16545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640" y="17004"/>
                    <a:pt x="2640" y="17004"/>
                    <a:pt x="2640" y="17004"/>
                  </a:cubicBezTo>
                  <a:cubicBezTo>
                    <a:pt x="2640" y="17004"/>
                    <a:pt x="2640" y="17004"/>
                    <a:pt x="2640" y="1700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464"/>
                    <a:pt x="2160" y="17464"/>
                    <a:pt x="2160" y="17464"/>
                  </a:cubicBezTo>
                  <a:cubicBezTo>
                    <a:pt x="1920" y="17464"/>
                    <a:pt x="1920" y="17464"/>
                    <a:pt x="1920" y="17464"/>
                  </a:cubicBezTo>
                  <a:cubicBezTo>
                    <a:pt x="1920" y="17234"/>
                    <a:pt x="1920" y="17234"/>
                    <a:pt x="1920" y="17234"/>
                  </a:cubicBezTo>
                  <a:cubicBezTo>
                    <a:pt x="1920" y="17234"/>
                    <a:pt x="1920" y="17234"/>
                    <a:pt x="1920" y="17234"/>
                  </a:cubicBezTo>
                  <a:cubicBezTo>
                    <a:pt x="1920" y="17004"/>
                    <a:pt x="1920" y="17004"/>
                    <a:pt x="1920" y="1700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200" y="17234"/>
                    <a:pt x="1200" y="17234"/>
                    <a:pt x="1200" y="17234"/>
                  </a:cubicBezTo>
                  <a:cubicBezTo>
                    <a:pt x="960" y="17234"/>
                    <a:pt x="960" y="17234"/>
                    <a:pt x="960" y="17234"/>
                  </a:cubicBezTo>
                  <a:cubicBezTo>
                    <a:pt x="720" y="17234"/>
                    <a:pt x="720" y="17234"/>
                    <a:pt x="720" y="17234"/>
                  </a:cubicBezTo>
                  <a:cubicBezTo>
                    <a:pt x="480" y="17234"/>
                    <a:pt x="480" y="17234"/>
                    <a:pt x="480" y="17234"/>
                  </a:cubicBezTo>
                  <a:cubicBezTo>
                    <a:pt x="480" y="17234"/>
                    <a:pt x="480" y="17234"/>
                    <a:pt x="480" y="1723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720" y="17464"/>
                    <a:pt x="720" y="17464"/>
                    <a:pt x="72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480" y="17694"/>
                    <a:pt x="480" y="17694"/>
                    <a:pt x="480" y="17694"/>
                  </a:cubicBezTo>
                  <a:cubicBezTo>
                    <a:pt x="480" y="17694"/>
                    <a:pt x="480" y="17694"/>
                    <a:pt x="480" y="17694"/>
                  </a:cubicBezTo>
                  <a:cubicBezTo>
                    <a:pt x="240" y="17694"/>
                    <a:pt x="240" y="17694"/>
                    <a:pt x="240" y="17694"/>
                  </a:cubicBezTo>
                  <a:cubicBezTo>
                    <a:pt x="480" y="17923"/>
                    <a:pt x="480" y="17923"/>
                    <a:pt x="480" y="17923"/>
                  </a:cubicBezTo>
                  <a:cubicBezTo>
                    <a:pt x="480" y="17923"/>
                    <a:pt x="480" y="17923"/>
                    <a:pt x="480" y="17923"/>
                  </a:cubicBezTo>
                  <a:cubicBezTo>
                    <a:pt x="720" y="17694"/>
                    <a:pt x="720" y="17694"/>
                    <a:pt x="720" y="17694"/>
                  </a:cubicBezTo>
                  <a:cubicBezTo>
                    <a:pt x="960" y="17694"/>
                    <a:pt x="960" y="17694"/>
                    <a:pt x="960" y="17694"/>
                  </a:cubicBezTo>
                  <a:cubicBezTo>
                    <a:pt x="960" y="17923"/>
                    <a:pt x="960" y="17923"/>
                    <a:pt x="960" y="17923"/>
                  </a:cubicBezTo>
                  <a:cubicBezTo>
                    <a:pt x="960" y="17923"/>
                    <a:pt x="960" y="17923"/>
                    <a:pt x="960" y="17923"/>
                  </a:cubicBezTo>
                  <a:cubicBezTo>
                    <a:pt x="720" y="18153"/>
                    <a:pt x="720" y="18153"/>
                    <a:pt x="720" y="18153"/>
                  </a:cubicBezTo>
                  <a:cubicBezTo>
                    <a:pt x="720" y="18153"/>
                    <a:pt x="720" y="18153"/>
                    <a:pt x="720" y="18153"/>
                  </a:cubicBezTo>
                  <a:cubicBezTo>
                    <a:pt x="960" y="18153"/>
                    <a:pt x="960" y="18153"/>
                    <a:pt x="960" y="18153"/>
                  </a:cubicBezTo>
                  <a:cubicBezTo>
                    <a:pt x="960" y="18383"/>
                    <a:pt x="960" y="18383"/>
                    <a:pt x="960" y="18383"/>
                  </a:cubicBezTo>
                  <a:cubicBezTo>
                    <a:pt x="960" y="18383"/>
                    <a:pt x="960" y="18383"/>
                    <a:pt x="960" y="18383"/>
                  </a:cubicBezTo>
                  <a:cubicBezTo>
                    <a:pt x="960" y="18613"/>
                    <a:pt x="960" y="18613"/>
                    <a:pt x="960" y="18613"/>
                  </a:cubicBezTo>
                  <a:cubicBezTo>
                    <a:pt x="960" y="18613"/>
                    <a:pt x="960" y="18613"/>
                    <a:pt x="960" y="1861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200" y="18153"/>
                    <a:pt x="1200" y="18153"/>
                    <a:pt x="1200" y="18153"/>
                  </a:cubicBezTo>
                  <a:cubicBezTo>
                    <a:pt x="1680" y="17923"/>
                    <a:pt x="1680" y="17923"/>
                    <a:pt x="1680" y="17923"/>
                  </a:cubicBezTo>
                  <a:cubicBezTo>
                    <a:pt x="1920" y="17923"/>
                    <a:pt x="1920" y="17923"/>
                    <a:pt x="1920" y="17923"/>
                  </a:cubicBezTo>
                  <a:cubicBezTo>
                    <a:pt x="1920" y="17923"/>
                    <a:pt x="1920" y="17923"/>
                    <a:pt x="1920" y="17923"/>
                  </a:cubicBezTo>
                  <a:cubicBezTo>
                    <a:pt x="1920" y="18153"/>
                    <a:pt x="1920" y="18153"/>
                    <a:pt x="1920" y="18153"/>
                  </a:cubicBezTo>
                  <a:cubicBezTo>
                    <a:pt x="1680" y="18153"/>
                    <a:pt x="1680" y="18153"/>
                    <a:pt x="1680" y="18153"/>
                  </a:cubicBezTo>
                  <a:cubicBezTo>
                    <a:pt x="1680" y="18383"/>
                    <a:pt x="1680" y="18383"/>
                    <a:pt x="1680" y="18383"/>
                  </a:cubicBezTo>
                  <a:cubicBezTo>
                    <a:pt x="1680" y="18613"/>
                    <a:pt x="1680" y="18613"/>
                    <a:pt x="1680" y="18613"/>
                  </a:cubicBezTo>
                  <a:cubicBezTo>
                    <a:pt x="1680" y="18383"/>
                    <a:pt x="1680" y="18383"/>
                    <a:pt x="1680" y="18383"/>
                  </a:cubicBezTo>
                  <a:cubicBezTo>
                    <a:pt x="1680" y="18153"/>
                    <a:pt x="1680" y="18153"/>
                    <a:pt x="1680" y="18153"/>
                  </a:cubicBezTo>
                  <a:cubicBezTo>
                    <a:pt x="1440" y="18153"/>
                    <a:pt x="1440" y="18153"/>
                    <a:pt x="1440" y="18153"/>
                  </a:cubicBezTo>
                  <a:cubicBezTo>
                    <a:pt x="1440" y="18383"/>
                    <a:pt x="1440" y="18383"/>
                    <a:pt x="1440" y="1838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440" y="18613"/>
                    <a:pt x="1440" y="18613"/>
                    <a:pt x="1440" y="18613"/>
                  </a:cubicBezTo>
                  <a:cubicBezTo>
                    <a:pt x="1200" y="18613"/>
                    <a:pt x="1200" y="18613"/>
                    <a:pt x="1200" y="18613"/>
                  </a:cubicBezTo>
                  <a:cubicBezTo>
                    <a:pt x="1200" y="18613"/>
                    <a:pt x="1200" y="18613"/>
                    <a:pt x="1200" y="18613"/>
                  </a:cubicBezTo>
                  <a:cubicBezTo>
                    <a:pt x="960" y="18843"/>
                    <a:pt x="960" y="18843"/>
                    <a:pt x="960" y="18843"/>
                  </a:cubicBezTo>
                  <a:cubicBezTo>
                    <a:pt x="1200" y="18843"/>
                    <a:pt x="1200" y="18843"/>
                    <a:pt x="1200" y="18843"/>
                  </a:cubicBezTo>
                  <a:cubicBezTo>
                    <a:pt x="1440" y="18843"/>
                    <a:pt x="1440" y="18843"/>
                    <a:pt x="1440" y="18843"/>
                  </a:cubicBezTo>
                  <a:cubicBezTo>
                    <a:pt x="1440" y="19072"/>
                    <a:pt x="1440" y="19072"/>
                    <a:pt x="1440" y="19072"/>
                  </a:cubicBezTo>
                  <a:cubicBezTo>
                    <a:pt x="1200" y="19072"/>
                    <a:pt x="1200" y="19072"/>
                    <a:pt x="1200" y="19072"/>
                  </a:cubicBezTo>
                  <a:cubicBezTo>
                    <a:pt x="1200" y="19072"/>
                    <a:pt x="1200" y="19072"/>
                    <a:pt x="1200" y="19072"/>
                  </a:cubicBezTo>
                  <a:cubicBezTo>
                    <a:pt x="1200" y="19302"/>
                    <a:pt x="1200" y="19302"/>
                    <a:pt x="1200" y="19302"/>
                  </a:cubicBezTo>
                  <a:cubicBezTo>
                    <a:pt x="960" y="19072"/>
                    <a:pt x="960" y="19072"/>
                    <a:pt x="960" y="19072"/>
                  </a:cubicBezTo>
                  <a:cubicBezTo>
                    <a:pt x="960" y="19072"/>
                    <a:pt x="960" y="19072"/>
                    <a:pt x="960" y="19072"/>
                  </a:cubicBezTo>
                  <a:cubicBezTo>
                    <a:pt x="960" y="19302"/>
                    <a:pt x="960" y="19302"/>
                    <a:pt x="960" y="19302"/>
                  </a:cubicBezTo>
                  <a:cubicBezTo>
                    <a:pt x="720" y="19072"/>
                    <a:pt x="720" y="19072"/>
                    <a:pt x="720" y="19072"/>
                  </a:cubicBezTo>
                  <a:cubicBezTo>
                    <a:pt x="720" y="19302"/>
                    <a:pt x="720" y="19302"/>
                    <a:pt x="720" y="19302"/>
                  </a:cubicBezTo>
                  <a:cubicBezTo>
                    <a:pt x="480" y="19302"/>
                    <a:pt x="480" y="19302"/>
                    <a:pt x="480" y="19302"/>
                  </a:cubicBezTo>
                  <a:cubicBezTo>
                    <a:pt x="480" y="19532"/>
                    <a:pt x="480" y="19532"/>
                    <a:pt x="480" y="19532"/>
                  </a:cubicBezTo>
                  <a:cubicBezTo>
                    <a:pt x="720" y="19762"/>
                    <a:pt x="720" y="19762"/>
                    <a:pt x="720" y="19762"/>
                  </a:cubicBezTo>
                  <a:cubicBezTo>
                    <a:pt x="960" y="19762"/>
                    <a:pt x="960" y="19762"/>
                    <a:pt x="960" y="19762"/>
                  </a:cubicBezTo>
                  <a:cubicBezTo>
                    <a:pt x="960" y="19762"/>
                    <a:pt x="960" y="19762"/>
                    <a:pt x="960" y="19762"/>
                  </a:cubicBezTo>
                  <a:cubicBezTo>
                    <a:pt x="1200" y="19762"/>
                    <a:pt x="1200" y="19762"/>
                    <a:pt x="1200" y="19762"/>
                  </a:cubicBezTo>
                  <a:cubicBezTo>
                    <a:pt x="960" y="19532"/>
                    <a:pt x="960" y="19532"/>
                    <a:pt x="960" y="19532"/>
                  </a:cubicBezTo>
                  <a:cubicBezTo>
                    <a:pt x="1200" y="19532"/>
                    <a:pt x="1200" y="19532"/>
                    <a:pt x="1200" y="19532"/>
                  </a:cubicBezTo>
                  <a:cubicBezTo>
                    <a:pt x="1440" y="19532"/>
                    <a:pt x="1440" y="19532"/>
                    <a:pt x="1440" y="19532"/>
                  </a:cubicBezTo>
                  <a:cubicBezTo>
                    <a:pt x="1200" y="19532"/>
                    <a:pt x="1200" y="19532"/>
                    <a:pt x="1200" y="19532"/>
                  </a:cubicBezTo>
                  <a:cubicBezTo>
                    <a:pt x="1440" y="19762"/>
                    <a:pt x="1440" y="19762"/>
                    <a:pt x="1440" y="19762"/>
                  </a:cubicBezTo>
                  <a:cubicBezTo>
                    <a:pt x="1440" y="19991"/>
                    <a:pt x="1440" y="19991"/>
                    <a:pt x="1440" y="19991"/>
                  </a:cubicBezTo>
                  <a:cubicBezTo>
                    <a:pt x="1200" y="19991"/>
                    <a:pt x="1200" y="19991"/>
                    <a:pt x="1200" y="1999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680" y="19991"/>
                    <a:pt x="1680" y="19991"/>
                    <a:pt x="1680" y="19991"/>
                  </a:cubicBezTo>
                  <a:cubicBezTo>
                    <a:pt x="1920" y="20221"/>
                    <a:pt x="1920" y="20221"/>
                    <a:pt x="1920" y="20221"/>
                  </a:cubicBezTo>
                  <a:cubicBezTo>
                    <a:pt x="1680" y="20221"/>
                    <a:pt x="1680" y="20221"/>
                    <a:pt x="1680" y="2022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680" y="20451"/>
                    <a:pt x="1680" y="20451"/>
                    <a:pt x="1680" y="20451"/>
                  </a:cubicBezTo>
                  <a:cubicBezTo>
                    <a:pt x="1680" y="20451"/>
                    <a:pt x="1680" y="20451"/>
                    <a:pt x="1680" y="20451"/>
                  </a:cubicBezTo>
                  <a:cubicBezTo>
                    <a:pt x="1200" y="20221"/>
                    <a:pt x="1200" y="20221"/>
                    <a:pt x="1200" y="2022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720" y="20221"/>
                    <a:pt x="720" y="20221"/>
                    <a:pt x="720" y="20221"/>
                  </a:cubicBezTo>
                  <a:cubicBezTo>
                    <a:pt x="720" y="20451"/>
                    <a:pt x="720" y="20451"/>
                    <a:pt x="720" y="20451"/>
                  </a:cubicBezTo>
                  <a:cubicBezTo>
                    <a:pt x="720" y="20451"/>
                    <a:pt x="720" y="20451"/>
                    <a:pt x="720" y="20451"/>
                  </a:cubicBezTo>
                  <a:cubicBezTo>
                    <a:pt x="960" y="20911"/>
                    <a:pt x="960" y="20911"/>
                    <a:pt x="960" y="20911"/>
                  </a:cubicBezTo>
                  <a:cubicBezTo>
                    <a:pt x="1200" y="20911"/>
                    <a:pt x="1200" y="20911"/>
                    <a:pt x="1200" y="20911"/>
                  </a:cubicBezTo>
                  <a:cubicBezTo>
                    <a:pt x="1440" y="21140"/>
                    <a:pt x="1440" y="21140"/>
                    <a:pt x="1440" y="21140"/>
                  </a:cubicBezTo>
                  <a:cubicBezTo>
                    <a:pt x="1920" y="21140"/>
                    <a:pt x="1920" y="21140"/>
                    <a:pt x="1920" y="21140"/>
                  </a:cubicBezTo>
                  <a:cubicBezTo>
                    <a:pt x="1920" y="21370"/>
                    <a:pt x="1920" y="21370"/>
                    <a:pt x="1920" y="21370"/>
                  </a:cubicBezTo>
                  <a:cubicBezTo>
                    <a:pt x="1680" y="21370"/>
                    <a:pt x="1680" y="21370"/>
                    <a:pt x="1680" y="21370"/>
                  </a:cubicBezTo>
                  <a:cubicBezTo>
                    <a:pt x="1920" y="21600"/>
                    <a:pt x="1920" y="21600"/>
                    <a:pt x="1920" y="2160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1920" y="21370"/>
                    <a:pt x="1920" y="21370"/>
                    <a:pt x="1920" y="2137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2400" y="21370"/>
                    <a:pt x="2400" y="21370"/>
                    <a:pt x="2400" y="2137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2400" y="21600"/>
                    <a:pt x="2400" y="21600"/>
                    <a:pt x="2400" y="21600"/>
                  </a:cubicBezTo>
                  <a:cubicBezTo>
                    <a:pt x="2640" y="21600"/>
                    <a:pt x="2640" y="21600"/>
                    <a:pt x="2640" y="21600"/>
                  </a:cubicBezTo>
                  <a:cubicBezTo>
                    <a:pt x="2640" y="21600"/>
                    <a:pt x="2640" y="21600"/>
                    <a:pt x="2640" y="21600"/>
                  </a:cubicBezTo>
                  <a:cubicBezTo>
                    <a:pt x="2880" y="21600"/>
                    <a:pt x="2880" y="21600"/>
                    <a:pt x="2880" y="21600"/>
                  </a:cubicBezTo>
                  <a:cubicBezTo>
                    <a:pt x="3120" y="21370"/>
                    <a:pt x="3120" y="21370"/>
                    <a:pt x="3120" y="21370"/>
                  </a:cubicBezTo>
                  <a:cubicBezTo>
                    <a:pt x="3120" y="21370"/>
                    <a:pt x="3120" y="21370"/>
                    <a:pt x="3120" y="21370"/>
                  </a:cubicBezTo>
                  <a:cubicBezTo>
                    <a:pt x="3360" y="21140"/>
                    <a:pt x="3360" y="21140"/>
                    <a:pt x="3360" y="21140"/>
                  </a:cubicBezTo>
                  <a:cubicBezTo>
                    <a:pt x="3360" y="21140"/>
                    <a:pt x="3360" y="21140"/>
                    <a:pt x="3360" y="21140"/>
                  </a:cubicBezTo>
                  <a:cubicBezTo>
                    <a:pt x="3360" y="21370"/>
                    <a:pt x="3360" y="21370"/>
                    <a:pt x="3360" y="21370"/>
                  </a:cubicBezTo>
                  <a:cubicBezTo>
                    <a:pt x="3360" y="21370"/>
                    <a:pt x="3360" y="21370"/>
                    <a:pt x="3360" y="21370"/>
                  </a:cubicBezTo>
                  <a:cubicBezTo>
                    <a:pt x="3840" y="21140"/>
                    <a:pt x="3840" y="21140"/>
                    <a:pt x="3840" y="21140"/>
                  </a:cubicBezTo>
                  <a:cubicBezTo>
                    <a:pt x="3840" y="20911"/>
                    <a:pt x="3840" y="20911"/>
                    <a:pt x="3840" y="20911"/>
                  </a:cubicBezTo>
                  <a:cubicBezTo>
                    <a:pt x="3600" y="20681"/>
                    <a:pt x="3600" y="20681"/>
                    <a:pt x="3600" y="20681"/>
                  </a:cubicBezTo>
                  <a:cubicBezTo>
                    <a:pt x="3840" y="20911"/>
                    <a:pt x="3840" y="20911"/>
                    <a:pt x="3840" y="20911"/>
                  </a:cubicBezTo>
                  <a:cubicBezTo>
                    <a:pt x="4080" y="20681"/>
                    <a:pt x="4080" y="20681"/>
                    <a:pt x="4080" y="20681"/>
                  </a:cubicBezTo>
                  <a:cubicBezTo>
                    <a:pt x="4080" y="20681"/>
                    <a:pt x="4080" y="20681"/>
                    <a:pt x="4080" y="20681"/>
                  </a:cubicBezTo>
                  <a:cubicBezTo>
                    <a:pt x="4320" y="20681"/>
                    <a:pt x="4320" y="20681"/>
                    <a:pt x="4320" y="20681"/>
                  </a:cubicBezTo>
                  <a:cubicBezTo>
                    <a:pt x="4320" y="20451"/>
                    <a:pt x="4320" y="20451"/>
                    <a:pt x="4320" y="20451"/>
                  </a:cubicBezTo>
                  <a:cubicBezTo>
                    <a:pt x="4320" y="20451"/>
                    <a:pt x="4320" y="20451"/>
                    <a:pt x="4320" y="20451"/>
                  </a:cubicBezTo>
                  <a:cubicBezTo>
                    <a:pt x="4560" y="20451"/>
                    <a:pt x="4560" y="20451"/>
                    <a:pt x="4560" y="20451"/>
                  </a:cubicBezTo>
                  <a:cubicBezTo>
                    <a:pt x="4560" y="20221"/>
                    <a:pt x="4560" y="20221"/>
                    <a:pt x="4560" y="20221"/>
                  </a:cubicBezTo>
                  <a:cubicBezTo>
                    <a:pt x="4320" y="19991"/>
                    <a:pt x="4320" y="19991"/>
                    <a:pt x="4320" y="19991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320" y="19762"/>
                    <a:pt x="4320" y="19762"/>
                    <a:pt x="4320" y="19762"/>
                  </a:cubicBezTo>
                  <a:cubicBezTo>
                    <a:pt x="4080" y="19762"/>
                    <a:pt x="4080" y="19762"/>
                    <a:pt x="4080" y="19762"/>
                  </a:cubicBezTo>
                  <a:cubicBezTo>
                    <a:pt x="4080" y="19532"/>
                    <a:pt x="4080" y="19532"/>
                    <a:pt x="4080" y="19532"/>
                  </a:cubicBezTo>
                  <a:cubicBezTo>
                    <a:pt x="4320" y="19532"/>
                    <a:pt x="4320" y="19532"/>
                    <a:pt x="4320" y="19532"/>
                  </a:cubicBezTo>
                  <a:cubicBezTo>
                    <a:pt x="4560" y="19762"/>
                    <a:pt x="4560" y="19762"/>
                    <a:pt x="4560" y="19762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800" y="19991"/>
                    <a:pt x="4800" y="19991"/>
                    <a:pt x="4800" y="19991"/>
                  </a:cubicBezTo>
                  <a:cubicBezTo>
                    <a:pt x="4800" y="20221"/>
                    <a:pt x="4800" y="20221"/>
                    <a:pt x="4800" y="20221"/>
                  </a:cubicBezTo>
                  <a:cubicBezTo>
                    <a:pt x="4800" y="20221"/>
                    <a:pt x="4800" y="20221"/>
                    <a:pt x="4800" y="2022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4800" y="19991"/>
                    <a:pt x="4800" y="19991"/>
                    <a:pt x="4800" y="19991"/>
                  </a:cubicBezTo>
                  <a:cubicBezTo>
                    <a:pt x="5040" y="19991"/>
                    <a:pt x="5040" y="19991"/>
                    <a:pt x="5040" y="19991"/>
                  </a:cubicBezTo>
                  <a:cubicBezTo>
                    <a:pt x="5040" y="19991"/>
                    <a:pt x="5040" y="19991"/>
                    <a:pt x="5040" y="1999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5520" y="19991"/>
                    <a:pt x="5520" y="19991"/>
                    <a:pt x="5520" y="19991"/>
                  </a:cubicBezTo>
                  <a:cubicBezTo>
                    <a:pt x="5520" y="19762"/>
                    <a:pt x="5520" y="19762"/>
                    <a:pt x="5520" y="19762"/>
                  </a:cubicBezTo>
                  <a:cubicBezTo>
                    <a:pt x="5520" y="19532"/>
                    <a:pt x="5520" y="19532"/>
                    <a:pt x="5520" y="19532"/>
                  </a:cubicBezTo>
                  <a:cubicBezTo>
                    <a:pt x="5280" y="19532"/>
                    <a:pt x="5280" y="19532"/>
                    <a:pt x="5280" y="1953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520" y="19302"/>
                    <a:pt x="5520" y="19302"/>
                    <a:pt x="5520" y="19302"/>
                  </a:cubicBezTo>
                  <a:cubicBezTo>
                    <a:pt x="5520" y="19072"/>
                    <a:pt x="5520" y="19072"/>
                    <a:pt x="5520" y="19072"/>
                  </a:cubicBezTo>
                  <a:cubicBezTo>
                    <a:pt x="5280" y="19072"/>
                    <a:pt x="5280" y="19072"/>
                    <a:pt x="5280" y="19072"/>
                  </a:cubicBezTo>
                  <a:cubicBezTo>
                    <a:pt x="5280" y="18843"/>
                    <a:pt x="5280" y="18843"/>
                    <a:pt x="5280" y="18843"/>
                  </a:cubicBezTo>
                  <a:cubicBezTo>
                    <a:pt x="5520" y="18843"/>
                    <a:pt x="5520" y="18843"/>
                    <a:pt x="5520" y="18843"/>
                  </a:cubicBezTo>
                  <a:cubicBezTo>
                    <a:pt x="5760" y="18843"/>
                    <a:pt x="5760" y="18843"/>
                    <a:pt x="5760" y="18843"/>
                  </a:cubicBezTo>
                  <a:cubicBezTo>
                    <a:pt x="5520" y="19072"/>
                    <a:pt x="5520" y="19072"/>
                    <a:pt x="5520" y="19072"/>
                  </a:cubicBezTo>
                  <a:cubicBezTo>
                    <a:pt x="5520" y="19302"/>
                    <a:pt x="5520" y="19302"/>
                    <a:pt x="5520" y="19302"/>
                  </a:cubicBezTo>
                  <a:cubicBezTo>
                    <a:pt x="5520" y="19532"/>
                    <a:pt x="5520" y="19532"/>
                    <a:pt x="5520" y="19532"/>
                  </a:cubicBezTo>
                  <a:cubicBezTo>
                    <a:pt x="5760" y="19532"/>
                    <a:pt x="5760" y="19532"/>
                    <a:pt x="5760" y="19532"/>
                  </a:cubicBezTo>
                  <a:cubicBezTo>
                    <a:pt x="5760" y="19762"/>
                    <a:pt x="5760" y="19762"/>
                    <a:pt x="5760" y="19762"/>
                  </a:cubicBezTo>
                  <a:cubicBezTo>
                    <a:pt x="6000" y="19991"/>
                    <a:pt x="6000" y="19991"/>
                    <a:pt x="600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480" y="20221"/>
                    <a:pt x="6480" y="20221"/>
                    <a:pt x="6480" y="20221"/>
                  </a:cubicBezTo>
                  <a:cubicBezTo>
                    <a:pt x="6480" y="20221"/>
                    <a:pt x="6480" y="20221"/>
                    <a:pt x="6480" y="20221"/>
                  </a:cubicBezTo>
                  <a:cubicBezTo>
                    <a:pt x="6720" y="20221"/>
                    <a:pt x="6720" y="20221"/>
                    <a:pt x="6720" y="20221"/>
                  </a:cubicBezTo>
                  <a:cubicBezTo>
                    <a:pt x="6480" y="19532"/>
                    <a:pt x="6480" y="19532"/>
                    <a:pt x="6480" y="19532"/>
                  </a:cubicBezTo>
                  <a:cubicBezTo>
                    <a:pt x="6480" y="19302"/>
                    <a:pt x="6480" y="19302"/>
                    <a:pt x="6480" y="19302"/>
                  </a:cubicBezTo>
                  <a:cubicBezTo>
                    <a:pt x="6480" y="19072"/>
                    <a:pt x="6480" y="19072"/>
                    <a:pt x="6480" y="19072"/>
                  </a:cubicBezTo>
                  <a:cubicBezTo>
                    <a:pt x="6720" y="19072"/>
                    <a:pt x="6720" y="19072"/>
                    <a:pt x="6720" y="19072"/>
                  </a:cubicBezTo>
                  <a:cubicBezTo>
                    <a:pt x="6480" y="18843"/>
                    <a:pt x="6480" y="18843"/>
                    <a:pt x="6480" y="18843"/>
                  </a:cubicBezTo>
                  <a:cubicBezTo>
                    <a:pt x="6480" y="18843"/>
                    <a:pt x="6480" y="18843"/>
                    <a:pt x="6480" y="18843"/>
                  </a:cubicBezTo>
                  <a:cubicBezTo>
                    <a:pt x="6960" y="18843"/>
                    <a:pt x="6960" y="18843"/>
                    <a:pt x="6960" y="18843"/>
                  </a:cubicBezTo>
                  <a:cubicBezTo>
                    <a:pt x="6960" y="18613"/>
                    <a:pt x="6960" y="18613"/>
                    <a:pt x="6960" y="18613"/>
                  </a:cubicBezTo>
                  <a:cubicBezTo>
                    <a:pt x="6960" y="18383"/>
                    <a:pt x="6960" y="18383"/>
                    <a:pt x="6960" y="18383"/>
                  </a:cubicBezTo>
                  <a:cubicBezTo>
                    <a:pt x="7200" y="18153"/>
                    <a:pt x="7200" y="18153"/>
                    <a:pt x="7200" y="18153"/>
                  </a:cubicBezTo>
                  <a:cubicBezTo>
                    <a:pt x="6960" y="17923"/>
                    <a:pt x="6960" y="17923"/>
                    <a:pt x="6960" y="17923"/>
                  </a:cubicBezTo>
                  <a:cubicBezTo>
                    <a:pt x="6960" y="17464"/>
                    <a:pt x="6960" y="17464"/>
                    <a:pt x="6960" y="17464"/>
                  </a:cubicBezTo>
                  <a:cubicBezTo>
                    <a:pt x="6720" y="17234"/>
                    <a:pt x="6720" y="17234"/>
                    <a:pt x="6720" y="17234"/>
                  </a:cubicBezTo>
                  <a:cubicBezTo>
                    <a:pt x="6720" y="17004"/>
                    <a:pt x="6720" y="17004"/>
                    <a:pt x="6720" y="17004"/>
                  </a:cubicBezTo>
                  <a:cubicBezTo>
                    <a:pt x="7200" y="17004"/>
                    <a:pt x="7200" y="17004"/>
                    <a:pt x="7200" y="17004"/>
                  </a:cubicBezTo>
                  <a:cubicBezTo>
                    <a:pt x="7200" y="16545"/>
                    <a:pt x="7200" y="16545"/>
                    <a:pt x="7200" y="16545"/>
                  </a:cubicBezTo>
                  <a:cubicBezTo>
                    <a:pt x="7440" y="16315"/>
                    <a:pt x="7440" y="16315"/>
                    <a:pt x="7440" y="16315"/>
                  </a:cubicBezTo>
                  <a:cubicBezTo>
                    <a:pt x="6960" y="16085"/>
                    <a:pt x="6960" y="16085"/>
                    <a:pt x="6960" y="16085"/>
                  </a:cubicBezTo>
                  <a:cubicBezTo>
                    <a:pt x="6720" y="15855"/>
                    <a:pt x="6720" y="15855"/>
                    <a:pt x="6720" y="15855"/>
                  </a:cubicBezTo>
                  <a:cubicBezTo>
                    <a:pt x="6720" y="15626"/>
                    <a:pt x="6720" y="15626"/>
                    <a:pt x="6720" y="15626"/>
                  </a:cubicBezTo>
                  <a:cubicBezTo>
                    <a:pt x="6720" y="15166"/>
                    <a:pt x="6720" y="15166"/>
                    <a:pt x="6720" y="15166"/>
                  </a:cubicBezTo>
                  <a:cubicBezTo>
                    <a:pt x="6720" y="14936"/>
                    <a:pt x="6720" y="14936"/>
                    <a:pt x="6720" y="14936"/>
                  </a:cubicBezTo>
                  <a:cubicBezTo>
                    <a:pt x="6480" y="14706"/>
                    <a:pt x="6480" y="14706"/>
                    <a:pt x="6480" y="14706"/>
                  </a:cubicBezTo>
                  <a:cubicBezTo>
                    <a:pt x="6720" y="14247"/>
                    <a:pt x="6720" y="14247"/>
                    <a:pt x="6720" y="14247"/>
                  </a:cubicBezTo>
                  <a:cubicBezTo>
                    <a:pt x="6480" y="13787"/>
                    <a:pt x="6480" y="13787"/>
                    <a:pt x="6480" y="13787"/>
                  </a:cubicBezTo>
                  <a:cubicBezTo>
                    <a:pt x="6480" y="13328"/>
                    <a:pt x="6480" y="13328"/>
                    <a:pt x="6480" y="13328"/>
                  </a:cubicBezTo>
                  <a:cubicBezTo>
                    <a:pt x="6480" y="12868"/>
                    <a:pt x="6480" y="12868"/>
                    <a:pt x="6480" y="12868"/>
                  </a:cubicBezTo>
                  <a:cubicBezTo>
                    <a:pt x="6720" y="12638"/>
                    <a:pt x="6720" y="12638"/>
                    <a:pt x="6720" y="12638"/>
                  </a:cubicBezTo>
                  <a:cubicBezTo>
                    <a:pt x="6960" y="12409"/>
                    <a:pt x="6960" y="12409"/>
                    <a:pt x="6960" y="12409"/>
                  </a:cubicBezTo>
                  <a:cubicBezTo>
                    <a:pt x="7200" y="12638"/>
                    <a:pt x="7200" y="12638"/>
                    <a:pt x="7200" y="12638"/>
                  </a:cubicBezTo>
                  <a:cubicBezTo>
                    <a:pt x="7680" y="12638"/>
                    <a:pt x="7680" y="12638"/>
                    <a:pt x="7680" y="12638"/>
                  </a:cubicBezTo>
                  <a:cubicBezTo>
                    <a:pt x="7920" y="12409"/>
                    <a:pt x="7920" y="12409"/>
                    <a:pt x="7920" y="12409"/>
                  </a:cubicBezTo>
                  <a:cubicBezTo>
                    <a:pt x="7920" y="11949"/>
                    <a:pt x="7920" y="11949"/>
                    <a:pt x="7920" y="11949"/>
                  </a:cubicBezTo>
                  <a:cubicBezTo>
                    <a:pt x="7680" y="11949"/>
                    <a:pt x="7680" y="11949"/>
                    <a:pt x="7680" y="11949"/>
                  </a:cubicBezTo>
                  <a:cubicBezTo>
                    <a:pt x="7680" y="11719"/>
                    <a:pt x="7680" y="11719"/>
                    <a:pt x="7680" y="11719"/>
                  </a:cubicBezTo>
                  <a:cubicBezTo>
                    <a:pt x="8160" y="10800"/>
                    <a:pt x="8160" y="10800"/>
                    <a:pt x="8160" y="10800"/>
                  </a:cubicBezTo>
                  <a:cubicBezTo>
                    <a:pt x="8160" y="10340"/>
                    <a:pt x="8160" y="10340"/>
                    <a:pt x="8160" y="10340"/>
                  </a:cubicBezTo>
                  <a:cubicBezTo>
                    <a:pt x="8160" y="10111"/>
                    <a:pt x="8160" y="10111"/>
                    <a:pt x="8160" y="10111"/>
                  </a:cubicBezTo>
                  <a:cubicBezTo>
                    <a:pt x="8400" y="9881"/>
                    <a:pt x="8400" y="9881"/>
                    <a:pt x="8400" y="9881"/>
                  </a:cubicBezTo>
                  <a:cubicBezTo>
                    <a:pt x="8400" y="9421"/>
                    <a:pt x="8400" y="9421"/>
                    <a:pt x="8400" y="9421"/>
                  </a:cubicBezTo>
                  <a:cubicBezTo>
                    <a:pt x="8160" y="9421"/>
                    <a:pt x="8160" y="9421"/>
                    <a:pt x="8160" y="9421"/>
                  </a:cubicBezTo>
                  <a:cubicBezTo>
                    <a:pt x="8160" y="9191"/>
                    <a:pt x="8160" y="9191"/>
                    <a:pt x="8160" y="9191"/>
                  </a:cubicBezTo>
                  <a:cubicBezTo>
                    <a:pt x="8400" y="8962"/>
                    <a:pt x="8400" y="8962"/>
                    <a:pt x="8400" y="8962"/>
                  </a:cubicBezTo>
                  <a:cubicBezTo>
                    <a:pt x="8880" y="8962"/>
                    <a:pt x="8880" y="8962"/>
                    <a:pt x="8880" y="8962"/>
                  </a:cubicBezTo>
                  <a:cubicBezTo>
                    <a:pt x="9120" y="8732"/>
                    <a:pt x="9120" y="8732"/>
                    <a:pt x="9120" y="8732"/>
                  </a:cubicBezTo>
                  <a:cubicBezTo>
                    <a:pt x="9120" y="8732"/>
                    <a:pt x="9120" y="8732"/>
                    <a:pt x="9120" y="8732"/>
                  </a:cubicBezTo>
                  <a:cubicBezTo>
                    <a:pt x="9360" y="8272"/>
                    <a:pt x="9360" y="8272"/>
                    <a:pt x="9360" y="8272"/>
                  </a:cubicBezTo>
                  <a:cubicBezTo>
                    <a:pt x="9600" y="7813"/>
                    <a:pt x="9600" y="7813"/>
                    <a:pt x="9600" y="7813"/>
                  </a:cubicBezTo>
                  <a:cubicBezTo>
                    <a:pt x="9840" y="7583"/>
                    <a:pt x="9840" y="7583"/>
                    <a:pt x="9840" y="7583"/>
                  </a:cubicBezTo>
                  <a:cubicBezTo>
                    <a:pt x="9600" y="7353"/>
                    <a:pt x="9600" y="7353"/>
                    <a:pt x="9600" y="7353"/>
                  </a:cubicBezTo>
                  <a:cubicBezTo>
                    <a:pt x="9600" y="7353"/>
                    <a:pt x="9600" y="7353"/>
                    <a:pt x="9600" y="7353"/>
                  </a:cubicBezTo>
                  <a:cubicBezTo>
                    <a:pt x="9600" y="6894"/>
                    <a:pt x="9600" y="6894"/>
                    <a:pt x="9600" y="6894"/>
                  </a:cubicBezTo>
                  <a:cubicBezTo>
                    <a:pt x="9600" y="6664"/>
                    <a:pt x="9600" y="6664"/>
                    <a:pt x="9600" y="6664"/>
                  </a:cubicBezTo>
                  <a:cubicBezTo>
                    <a:pt x="9840" y="6664"/>
                    <a:pt x="9840" y="6664"/>
                    <a:pt x="9840" y="6664"/>
                  </a:cubicBezTo>
                  <a:cubicBezTo>
                    <a:pt x="9840" y="6434"/>
                    <a:pt x="9840" y="6434"/>
                    <a:pt x="9840" y="6434"/>
                  </a:cubicBezTo>
                  <a:cubicBezTo>
                    <a:pt x="10080" y="6204"/>
                    <a:pt x="10080" y="6204"/>
                    <a:pt x="10080" y="6204"/>
                  </a:cubicBezTo>
                  <a:cubicBezTo>
                    <a:pt x="10080" y="5974"/>
                    <a:pt x="10080" y="5974"/>
                    <a:pt x="10080" y="5974"/>
                  </a:cubicBezTo>
                  <a:cubicBezTo>
                    <a:pt x="10320" y="5974"/>
                    <a:pt x="10320" y="5974"/>
                    <a:pt x="10320" y="5974"/>
                  </a:cubicBezTo>
                  <a:cubicBezTo>
                    <a:pt x="10560" y="5974"/>
                    <a:pt x="10560" y="5974"/>
                    <a:pt x="10560" y="5974"/>
                  </a:cubicBezTo>
                  <a:cubicBezTo>
                    <a:pt x="10800" y="5974"/>
                    <a:pt x="10800" y="5974"/>
                    <a:pt x="10800" y="5974"/>
                  </a:cubicBezTo>
                  <a:cubicBezTo>
                    <a:pt x="10800" y="5974"/>
                    <a:pt x="10800" y="5974"/>
                    <a:pt x="10800" y="5974"/>
                  </a:cubicBezTo>
                  <a:cubicBezTo>
                    <a:pt x="11040" y="5974"/>
                    <a:pt x="11040" y="5974"/>
                    <a:pt x="11040" y="5974"/>
                  </a:cubicBezTo>
                  <a:cubicBezTo>
                    <a:pt x="10800" y="5745"/>
                    <a:pt x="10800" y="5745"/>
                    <a:pt x="10800" y="574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0800" y="5285"/>
                    <a:pt x="10800" y="5285"/>
                    <a:pt x="10800" y="5285"/>
                  </a:cubicBezTo>
                  <a:cubicBezTo>
                    <a:pt x="11040" y="5055"/>
                    <a:pt x="11040" y="5055"/>
                    <a:pt x="11040" y="5055"/>
                  </a:cubicBezTo>
                  <a:cubicBezTo>
                    <a:pt x="11280" y="5055"/>
                    <a:pt x="11280" y="5055"/>
                    <a:pt x="11280" y="5055"/>
                  </a:cubicBezTo>
                  <a:cubicBezTo>
                    <a:pt x="11520" y="5055"/>
                    <a:pt x="11520" y="5055"/>
                    <a:pt x="11520" y="5055"/>
                  </a:cubicBezTo>
                  <a:cubicBezTo>
                    <a:pt x="11760" y="5055"/>
                    <a:pt x="11760" y="5055"/>
                    <a:pt x="11760" y="5055"/>
                  </a:cubicBezTo>
                  <a:cubicBezTo>
                    <a:pt x="12000" y="5285"/>
                    <a:pt x="12000" y="5285"/>
                    <a:pt x="12000" y="5285"/>
                  </a:cubicBezTo>
                  <a:cubicBezTo>
                    <a:pt x="12240" y="5285"/>
                    <a:pt x="12240" y="5285"/>
                    <a:pt x="12240" y="5285"/>
                  </a:cubicBezTo>
                  <a:cubicBezTo>
                    <a:pt x="12480" y="5285"/>
                    <a:pt x="12480" y="5285"/>
                    <a:pt x="12480" y="5285"/>
                  </a:cubicBezTo>
                  <a:cubicBezTo>
                    <a:pt x="12480" y="5285"/>
                    <a:pt x="12480" y="5285"/>
                    <a:pt x="12480" y="5285"/>
                  </a:cubicBezTo>
                  <a:cubicBezTo>
                    <a:pt x="12720" y="5285"/>
                    <a:pt x="12720" y="5285"/>
                    <a:pt x="12720" y="5285"/>
                  </a:cubicBezTo>
                  <a:cubicBezTo>
                    <a:pt x="12720" y="5055"/>
                    <a:pt x="12720" y="5055"/>
                    <a:pt x="12720" y="5055"/>
                  </a:cubicBezTo>
                  <a:cubicBezTo>
                    <a:pt x="12480" y="5055"/>
                    <a:pt x="12480" y="5055"/>
                    <a:pt x="12480" y="5055"/>
                  </a:cubicBezTo>
                  <a:cubicBezTo>
                    <a:pt x="12480" y="4826"/>
                    <a:pt x="12480" y="4826"/>
                    <a:pt x="12480" y="4826"/>
                  </a:cubicBezTo>
                  <a:cubicBezTo>
                    <a:pt x="12720" y="4596"/>
                    <a:pt x="12720" y="4596"/>
                    <a:pt x="12720" y="4596"/>
                  </a:cubicBezTo>
                  <a:cubicBezTo>
                    <a:pt x="12720" y="4366"/>
                    <a:pt x="12720" y="4366"/>
                    <a:pt x="12720" y="4366"/>
                  </a:cubicBezTo>
                  <a:cubicBezTo>
                    <a:pt x="12480" y="4366"/>
                    <a:pt x="12480" y="4366"/>
                    <a:pt x="12480" y="4366"/>
                  </a:cubicBezTo>
                  <a:cubicBezTo>
                    <a:pt x="12480" y="4136"/>
                    <a:pt x="12480" y="4136"/>
                    <a:pt x="12480" y="4136"/>
                  </a:cubicBezTo>
                  <a:cubicBezTo>
                    <a:pt x="12720" y="4136"/>
                    <a:pt x="12720" y="4136"/>
                    <a:pt x="1272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3906"/>
                    <a:pt x="13200" y="3906"/>
                    <a:pt x="13200" y="3906"/>
                  </a:cubicBezTo>
                  <a:cubicBezTo>
                    <a:pt x="13200" y="3906"/>
                    <a:pt x="13200" y="3906"/>
                    <a:pt x="13200" y="3906"/>
                  </a:cubicBezTo>
                  <a:cubicBezTo>
                    <a:pt x="13440" y="3677"/>
                    <a:pt x="13440" y="3677"/>
                    <a:pt x="13440" y="3677"/>
                  </a:cubicBezTo>
                  <a:cubicBezTo>
                    <a:pt x="13680" y="3677"/>
                    <a:pt x="13680" y="3677"/>
                    <a:pt x="13680" y="3677"/>
                  </a:cubicBezTo>
                  <a:cubicBezTo>
                    <a:pt x="13680" y="3906"/>
                    <a:pt x="13680" y="3906"/>
                    <a:pt x="13680" y="3906"/>
                  </a:cubicBezTo>
                  <a:cubicBezTo>
                    <a:pt x="14160" y="4366"/>
                    <a:pt x="14160" y="4366"/>
                    <a:pt x="14160" y="4366"/>
                  </a:cubicBezTo>
                  <a:cubicBezTo>
                    <a:pt x="14400" y="4366"/>
                    <a:pt x="14400" y="4366"/>
                    <a:pt x="14400" y="4366"/>
                  </a:cubicBezTo>
                  <a:cubicBezTo>
                    <a:pt x="14400" y="4596"/>
                    <a:pt x="14400" y="4596"/>
                    <a:pt x="14400" y="4596"/>
                  </a:cubicBezTo>
                  <a:cubicBezTo>
                    <a:pt x="14880" y="4826"/>
                    <a:pt x="14880" y="4826"/>
                    <a:pt x="14880" y="4826"/>
                  </a:cubicBezTo>
                  <a:cubicBezTo>
                    <a:pt x="15360" y="4826"/>
                    <a:pt x="15360" y="4826"/>
                    <a:pt x="15360" y="4826"/>
                  </a:cubicBezTo>
                  <a:cubicBezTo>
                    <a:pt x="15600" y="4596"/>
                    <a:pt x="15600" y="4596"/>
                    <a:pt x="15600" y="4596"/>
                  </a:cubicBezTo>
                  <a:cubicBezTo>
                    <a:pt x="15600" y="4366"/>
                    <a:pt x="15600" y="4366"/>
                    <a:pt x="15600" y="4366"/>
                  </a:cubicBezTo>
                  <a:cubicBezTo>
                    <a:pt x="15840" y="4366"/>
                    <a:pt x="15840" y="4366"/>
                    <a:pt x="15840" y="4366"/>
                  </a:cubicBezTo>
                  <a:cubicBezTo>
                    <a:pt x="16320" y="4596"/>
                    <a:pt x="16320" y="4596"/>
                    <a:pt x="16320" y="4596"/>
                  </a:cubicBezTo>
                  <a:cubicBezTo>
                    <a:pt x="16560" y="4596"/>
                    <a:pt x="16560" y="4596"/>
                    <a:pt x="16560" y="4596"/>
                  </a:cubicBezTo>
                  <a:cubicBezTo>
                    <a:pt x="16560" y="4366"/>
                    <a:pt x="16560" y="4366"/>
                    <a:pt x="16560" y="4366"/>
                  </a:cubicBezTo>
                  <a:cubicBezTo>
                    <a:pt x="16800" y="4366"/>
                    <a:pt x="16800" y="4366"/>
                    <a:pt x="16800" y="4366"/>
                  </a:cubicBezTo>
                  <a:cubicBezTo>
                    <a:pt x="16800" y="4366"/>
                    <a:pt x="16800" y="4366"/>
                    <a:pt x="16800" y="4366"/>
                  </a:cubicBezTo>
                  <a:cubicBezTo>
                    <a:pt x="17040" y="4366"/>
                    <a:pt x="17040" y="4366"/>
                    <a:pt x="17040" y="4366"/>
                  </a:cubicBezTo>
                  <a:cubicBezTo>
                    <a:pt x="17280" y="4136"/>
                    <a:pt x="17280" y="4136"/>
                    <a:pt x="17280" y="4136"/>
                  </a:cubicBezTo>
                  <a:cubicBezTo>
                    <a:pt x="17280" y="4136"/>
                    <a:pt x="17280" y="4136"/>
                    <a:pt x="17280" y="4136"/>
                  </a:cubicBezTo>
                  <a:cubicBezTo>
                    <a:pt x="17280" y="3906"/>
                    <a:pt x="17280" y="3906"/>
                    <a:pt x="17280" y="3906"/>
                  </a:cubicBezTo>
                  <a:cubicBezTo>
                    <a:pt x="17280" y="3677"/>
                    <a:pt x="17280" y="3677"/>
                    <a:pt x="17280" y="3677"/>
                  </a:cubicBezTo>
                  <a:cubicBezTo>
                    <a:pt x="17280" y="3217"/>
                    <a:pt x="17280" y="3217"/>
                    <a:pt x="17280" y="3217"/>
                  </a:cubicBezTo>
                  <a:cubicBezTo>
                    <a:pt x="17280" y="2987"/>
                    <a:pt x="17280" y="2987"/>
                    <a:pt x="17280" y="2987"/>
                  </a:cubicBezTo>
                  <a:cubicBezTo>
                    <a:pt x="17280" y="2757"/>
                    <a:pt x="17280" y="2757"/>
                    <a:pt x="17280" y="2757"/>
                  </a:cubicBezTo>
                  <a:cubicBezTo>
                    <a:pt x="17280" y="2757"/>
                    <a:pt x="17280" y="2757"/>
                    <a:pt x="17280" y="2757"/>
                  </a:cubicBezTo>
                  <a:cubicBezTo>
                    <a:pt x="17520" y="2528"/>
                    <a:pt x="17520" y="2528"/>
                    <a:pt x="17520" y="2528"/>
                  </a:cubicBezTo>
                  <a:cubicBezTo>
                    <a:pt x="17520" y="2528"/>
                    <a:pt x="17520" y="2528"/>
                    <a:pt x="17520" y="2528"/>
                  </a:cubicBezTo>
                  <a:cubicBezTo>
                    <a:pt x="17760" y="2298"/>
                    <a:pt x="17760" y="2298"/>
                    <a:pt x="17760" y="2298"/>
                  </a:cubicBezTo>
                  <a:cubicBezTo>
                    <a:pt x="18000" y="2528"/>
                    <a:pt x="18000" y="2528"/>
                    <a:pt x="18000" y="2528"/>
                  </a:cubicBezTo>
                  <a:cubicBezTo>
                    <a:pt x="18240" y="2528"/>
                    <a:pt x="18240" y="2528"/>
                    <a:pt x="18240" y="2528"/>
                  </a:cubicBezTo>
                  <a:cubicBezTo>
                    <a:pt x="18240" y="2298"/>
                    <a:pt x="18240" y="2298"/>
                    <a:pt x="18240" y="2298"/>
                  </a:cubicBezTo>
                  <a:cubicBezTo>
                    <a:pt x="18240" y="2068"/>
                    <a:pt x="18240" y="2068"/>
                    <a:pt x="18240" y="2068"/>
                  </a:cubicBezTo>
                  <a:cubicBezTo>
                    <a:pt x="18720" y="2068"/>
                    <a:pt x="18720" y="2068"/>
                    <a:pt x="18720" y="2068"/>
                  </a:cubicBezTo>
                  <a:cubicBezTo>
                    <a:pt x="18960" y="2298"/>
                    <a:pt x="18960" y="2298"/>
                    <a:pt x="18960" y="2298"/>
                  </a:cubicBezTo>
                  <a:cubicBezTo>
                    <a:pt x="19200" y="2528"/>
                    <a:pt x="19200" y="2528"/>
                    <a:pt x="19200" y="2528"/>
                  </a:cubicBezTo>
                  <a:cubicBezTo>
                    <a:pt x="19440" y="2757"/>
                    <a:pt x="19440" y="2757"/>
                    <a:pt x="19440" y="2757"/>
                  </a:cubicBezTo>
                  <a:cubicBezTo>
                    <a:pt x="19680" y="2757"/>
                    <a:pt x="19680" y="2757"/>
                    <a:pt x="19680" y="2757"/>
                  </a:cubicBezTo>
                  <a:cubicBezTo>
                    <a:pt x="19920" y="2757"/>
                    <a:pt x="19920" y="2757"/>
                    <a:pt x="19920" y="2757"/>
                  </a:cubicBezTo>
                  <a:cubicBezTo>
                    <a:pt x="19920" y="2987"/>
                    <a:pt x="19920" y="2987"/>
                    <a:pt x="19920" y="2987"/>
                  </a:cubicBezTo>
                  <a:cubicBezTo>
                    <a:pt x="20160" y="3217"/>
                    <a:pt x="20160" y="3217"/>
                    <a:pt x="20160" y="3217"/>
                  </a:cubicBezTo>
                  <a:cubicBezTo>
                    <a:pt x="20160" y="3447"/>
                    <a:pt x="20160" y="3447"/>
                    <a:pt x="20160" y="3447"/>
                  </a:cubicBezTo>
                  <a:cubicBezTo>
                    <a:pt x="19920" y="3677"/>
                    <a:pt x="19920" y="3677"/>
                    <a:pt x="19920" y="3677"/>
                  </a:cubicBezTo>
                  <a:cubicBezTo>
                    <a:pt x="19920" y="3906"/>
                    <a:pt x="19920" y="3906"/>
                    <a:pt x="19920" y="3906"/>
                  </a:cubicBezTo>
                  <a:close/>
                  <a:moveTo>
                    <a:pt x="960" y="19991"/>
                  </a:moveTo>
                  <a:cubicBezTo>
                    <a:pt x="960" y="19991"/>
                    <a:pt x="960" y="19991"/>
                    <a:pt x="960" y="1999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960" y="19991"/>
                    <a:pt x="960" y="19991"/>
                    <a:pt x="960" y="19991"/>
                  </a:cubicBezTo>
                  <a:close/>
                  <a:moveTo>
                    <a:pt x="480" y="18843"/>
                  </a:moveTo>
                  <a:cubicBezTo>
                    <a:pt x="480" y="18843"/>
                    <a:pt x="480" y="18843"/>
                    <a:pt x="480" y="18843"/>
                  </a:cubicBezTo>
                  <a:cubicBezTo>
                    <a:pt x="720" y="19072"/>
                    <a:pt x="720" y="19072"/>
                    <a:pt x="720" y="19072"/>
                  </a:cubicBezTo>
                  <a:cubicBezTo>
                    <a:pt x="480" y="19072"/>
                    <a:pt x="480" y="19072"/>
                    <a:pt x="480" y="19072"/>
                  </a:cubicBezTo>
                  <a:cubicBezTo>
                    <a:pt x="480" y="18843"/>
                    <a:pt x="480" y="18843"/>
                    <a:pt x="480" y="18843"/>
                  </a:cubicBezTo>
                  <a:close/>
                  <a:moveTo>
                    <a:pt x="720" y="18613"/>
                  </a:moveTo>
                  <a:cubicBezTo>
                    <a:pt x="720" y="18613"/>
                    <a:pt x="720" y="18613"/>
                    <a:pt x="720" y="18613"/>
                  </a:cubicBezTo>
                  <a:cubicBezTo>
                    <a:pt x="720" y="18613"/>
                    <a:pt x="720" y="18613"/>
                    <a:pt x="720" y="18613"/>
                  </a:cubicBezTo>
                  <a:cubicBezTo>
                    <a:pt x="720" y="18613"/>
                    <a:pt x="720" y="18613"/>
                    <a:pt x="720" y="18613"/>
                  </a:cubicBezTo>
                  <a:close/>
                  <a:moveTo>
                    <a:pt x="480" y="18383"/>
                  </a:moveTo>
                  <a:cubicBezTo>
                    <a:pt x="480" y="18613"/>
                    <a:pt x="480" y="18613"/>
                    <a:pt x="480" y="18613"/>
                  </a:cubicBezTo>
                  <a:cubicBezTo>
                    <a:pt x="480" y="18613"/>
                    <a:pt x="480" y="18613"/>
                    <a:pt x="480" y="18613"/>
                  </a:cubicBezTo>
                  <a:cubicBezTo>
                    <a:pt x="480" y="18383"/>
                    <a:pt x="480" y="18383"/>
                    <a:pt x="480" y="18383"/>
                  </a:cubicBezTo>
                  <a:close/>
                  <a:moveTo>
                    <a:pt x="240" y="17694"/>
                  </a:moveTo>
                  <a:cubicBezTo>
                    <a:pt x="0" y="17694"/>
                    <a:pt x="0" y="17694"/>
                    <a:pt x="0" y="1769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694"/>
                    <a:pt x="240" y="17694"/>
                  </a:cubicBezTo>
                  <a:close/>
                  <a:moveTo>
                    <a:pt x="240" y="17923"/>
                  </a:moveTo>
                  <a:cubicBezTo>
                    <a:pt x="240" y="17923"/>
                    <a:pt x="240" y="17923"/>
                    <a:pt x="240" y="17923"/>
                  </a:cubicBezTo>
                  <a:cubicBezTo>
                    <a:pt x="240" y="17923"/>
                    <a:pt x="240" y="17923"/>
                    <a:pt x="240" y="17923"/>
                  </a:cubicBezTo>
                  <a:cubicBezTo>
                    <a:pt x="240" y="17923"/>
                    <a:pt x="240" y="17923"/>
                    <a:pt x="240" y="17923"/>
                  </a:cubicBezTo>
                  <a:close/>
                  <a:moveTo>
                    <a:pt x="480" y="18153"/>
                  </a:moveTo>
                  <a:cubicBezTo>
                    <a:pt x="480" y="18153"/>
                    <a:pt x="720" y="18153"/>
                    <a:pt x="720" y="18153"/>
                  </a:cubicBezTo>
                  <a:cubicBezTo>
                    <a:pt x="720" y="18383"/>
                    <a:pt x="720" y="18383"/>
                    <a:pt x="720" y="18383"/>
                  </a:cubicBezTo>
                  <a:cubicBezTo>
                    <a:pt x="480" y="18153"/>
                    <a:pt x="480" y="18153"/>
                    <a:pt x="480" y="18153"/>
                  </a:cubicBezTo>
                  <a:close/>
                  <a:moveTo>
                    <a:pt x="240" y="18383"/>
                  </a:moveTo>
                  <a:cubicBezTo>
                    <a:pt x="0" y="18153"/>
                    <a:pt x="0" y="18153"/>
                    <a:pt x="0" y="18153"/>
                  </a:cubicBezTo>
                  <a:cubicBezTo>
                    <a:pt x="240" y="18153"/>
                    <a:pt x="240" y="18153"/>
                    <a:pt x="240" y="18153"/>
                  </a:cubicBezTo>
                  <a:cubicBezTo>
                    <a:pt x="240" y="18383"/>
                    <a:pt x="240" y="18383"/>
                    <a:pt x="240" y="18383"/>
                  </a:cubicBezTo>
                  <a:close/>
                  <a:moveTo>
                    <a:pt x="0" y="17234"/>
                  </a:moveTo>
                  <a:cubicBezTo>
                    <a:pt x="0" y="17464"/>
                    <a:pt x="0" y="17464"/>
                    <a:pt x="0" y="17464"/>
                  </a:cubicBezTo>
                  <a:cubicBezTo>
                    <a:pt x="0" y="17464"/>
                    <a:pt x="0" y="17464"/>
                    <a:pt x="0" y="1746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0" y="17234"/>
                    <a:pt x="0" y="17234"/>
                    <a:pt x="0" y="17234"/>
                  </a:cubicBezTo>
                  <a:close/>
                  <a:moveTo>
                    <a:pt x="0" y="15855"/>
                  </a:moveTo>
                  <a:cubicBezTo>
                    <a:pt x="240" y="16085"/>
                    <a:pt x="240" y="16085"/>
                    <a:pt x="240" y="16085"/>
                  </a:cubicBezTo>
                  <a:cubicBezTo>
                    <a:pt x="0" y="16085"/>
                    <a:pt x="0" y="16085"/>
                    <a:pt x="0" y="16085"/>
                  </a:cubicBezTo>
                  <a:cubicBezTo>
                    <a:pt x="0" y="15855"/>
                    <a:pt x="0" y="15855"/>
                    <a:pt x="0" y="15855"/>
                  </a:cubicBezTo>
                  <a:close/>
                  <a:moveTo>
                    <a:pt x="0" y="15626"/>
                  </a:moveTo>
                  <a:cubicBezTo>
                    <a:pt x="240" y="15855"/>
                    <a:pt x="240" y="15855"/>
                    <a:pt x="240" y="15855"/>
                  </a:cubicBezTo>
                  <a:cubicBezTo>
                    <a:pt x="240" y="15855"/>
                    <a:pt x="240" y="15855"/>
                    <a:pt x="240" y="15855"/>
                  </a:cubicBezTo>
                  <a:cubicBezTo>
                    <a:pt x="0" y="15626"/>
                    <a:pt x="0" y="15626"/>
                    <a:pt x="0" y="15626"/>
                  </a:cubicBezTo>
                  <a:close/>
                  <a:moveTo>
                    <a:pt x="720" y="15166"/>
                  </a:moveTo>
                  <a:cubicBezTo>
                    <a:pt x="720" y="15396"/>
                    <a:pt x="720" y="15396"/>
                    <a:pt x="720" y="15396"/>
                  </a:cubicBezTo>
                  <a:cubicBezTo>
                    <a:pt x="480" y="15396"/>
                    <a:pt x="480" y="15396"/>
                    <a:pt x="480" y="15396"/>
                  </a:cubicBezTo>
                  <a:cubicBezTo>
                    <a:pt x="720" y="15166"/>
                    <a:pt x="720" y="15166"/>
                    <a:pt x="720" y="15166"/>
                  </a:cubicBezTo>
                  <a:close/>
                  <a:moveTo>
                    <a:pt x="960" y="15166"/>
                  </a:moveTo>
                  <a:cubicBezTo>
                    <a:pt x="960" y="15166"/>
                    <a:pt x="960" y="15166"/>
                    <a:pt x="960" y="15166"/>
                  </a:cubicBezTo>
                  <a:cubicBezTo>
                    <a:pt x="1200" y="15396"/>
                    <a:pt x="1200" y="15396"/>
                    <a:pt x="1200" y="15396"/>
                  </a:cubicBezTo>
                  <a:cubicBezTo>
                    <a:pt x="960" y="15396"/>
                    <a:pt x="960" y="15396"/>
                    <a:pt x="960" y="15396"/>
                  </a:cubicBezTo>
                  <a:cubicBezTo>
                    <a:pt x="960" y="15166"/>
                    <a:pt x="960" y="15166"/>
                    <a:pt x="960" y="15166"/>
                  </a:cubicBezTo>
                  <a:close/>
                  <a:moveTo>
                    <a:pt x="2880" y="14017"/>
                  </a:moveTo>
                  <a:cubicBezTo>
                    <a:pt x="2880" y="14017"/>
                    <a:pt x="2880" y="13787"/>
                    <a:pt x="2880" y="1378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2880" y="14017"/>
                    <a:pt x="2880" y="14017"/>
                    <a:pt x="2880" y="14017"/>
                  </a:cubicBezTo>
                  <a:cubicBezTo>
                    <a:pt x="2880" y="14017"/>
                    <a:pt x="2880" y="14017"/>
                    <a:pt x="2880" y="14017"/>
                  </a:cubicBezTo>
                  <a:close/>
                  <a:moveTo>
                    <a:pt x="2880" y="13787"/>
                  </a:moveTo>
                  <a:cubicBezTo>
                    <a:pt x="2880" y="13787"/>
                    <a:pt x="2880" y="13787"/>
                    <a:pt x="2880" y="13787"/>
                  </a:cubicBezTo>
                  <a:cubicBezTo>
                    <a:pt x="2640" y="13557"/>
                    <a:pt x="2640" y="13557"/>
                    <a:pt x="2640" y="13557"/>
                  </a:cubicBezTo>
                  <a:cubicBezTo>
                    <a:pt x="2880" y="13557"/>
                    <a:pt x="2880" y="13557"/>
                    <a:pt x="2880" y="13557"/>
                  </a:cubicBezTo>
                  <a:cubicBezTo>
                    <a:pt x="2880" y="13787"/>
                    <a:pt x="2880" y="13787"/>
                    <a:pt x="2880" y="13787"/>
                  </a:cubicBezTo>
                  <a:close/>
                  <a:moveTo>
                    <a:pt x="3120" y="13328"/>
                  </a:moveTo>
                  <a:cubicBezTo>
                    <a:pt x="3360" y="13098"/>
                    <a:pt x="3360" y="13098"/>
                    <a:pt x="3360" y="13098"/>
                  </a:cubicBezTo>
                  <a:cubicBezTo>
                    <a:pt x="3600" y="13098"/>
                    <a:pt x="3600" y="13098"/>
                    <a:pt x="3600" y="13098"/>
                  </a:cubicBezTo>
                  <a:cubicBezTo>
                    <a:pt x="3360" y="13328"/>
                    <a:pt x="3360" y="13328"/>
                    <a:pt x="3360" y="13328"/>
                  </a:cubicBezTo>
                  <a:cubicBezTo>
                    <a:pt x="3120" y="13328"/>
                    <a:pt x="3120" y="13328"/>
                    <a:pt x="3120" y="13328"/>
                  </a:cubicBezTo>
                  <a:close/>
                  <a:moveTo>
                    <a:pt x="3120" y="13787"/>
                  </a:moveTo>
                  <a:cubicBezTo>
                    <a:pt x="3120" y="13557"/>
                    <a:pt x="3120" y="13557"/>
                    <a:pt x="3120" y="13557"/>
                  </a:cubicBezTo>
                  <a:cubicBezTo>
                    <a:pt x="3360" y="13557"/>
                    <a:pt x="3360" y="13557"/>
                    <a:pt x="3360" y="13557"/>
                  </a:cubicBezTo>
                  <a:cubicBezTo>
                    <a:pt x="3600" y="13328"/>
                    <a:pt x="3600" y="13328"/>
                    <a:pt x="3600" y="13328"/>
                  </a:cubicBezTo>
                  <a:cubicBezTo>
                    <a:pt x="3600" y="13328"/>
                    <a:pt x="3600" y="13328"/>
                    <a:pt x="3600" y="13328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3600" y="13557"/>
                    <a:pt x="3600" y="13557"/>
                    <a:pt x="3600" y="13557"/>
                  </a:cubicBezTo>
                  <a:cubicBezTo>
                    <a:pt x="3360" y="13557"/>
                    <a:pt x="3360" y="13557"/>
                    <a:pt x="3360" y="13557"/>
                  </a:cubicBezTo>
                  <a:cubicBezTo>
                    <a:pt x="3360" y="13787"/>
                    <a:pt x="3360" y="13787"/>
                    <a:pt x="3360" y="13787"/>
                  </a:cubicBezTo>
                  <a:cubicBezTo>
                    <a:pt x="3120" y="13787"/>
                    <a:pt x="3120" y="13787"/>
                    <a:pt x="3120" y="13787"/>
                  </a:cubicBezTo>
                  <a:close/>
                  <a:moveTo>
                    <a:pt x="5760" y="11030"/>
                  </a:moveTo>
                  <a:cubicBezTo>
                    <a:pt x="6000" y="11030"/>
                    <a:pt x="6000" y="11030"/>
                    <a:pt x="6000" y="11030"/>
                  </a:cubicBezTo>
                  <a:cubicBezTo>
                    <a:pt x="6240" y="10800"/>
                    <a:pt x="6240" y="10800"/>
                    <a:pt x="6240" y="10800"/>
                  </a:cubicBezTo>
                  <a:cubicBezTo>
                    <a:pt x="6000" y="11030"/>
                    <a:pt x="6000" y="11030"/>
                    <a:pt x="6000" y="11030"/>
                  </a:cubicBezTo>
                  <a:cubicBezTo>
                    <a:pt x="5760" y="11030"/>
                    <a:pt x="5760" y="11030"/>
                    <a:pt x="5760" y="11030"/>
                  </a:cubicBezTo>
                  <a:close/>
                  <a:moveTo>
                    <a:pt x="5760" y="11489"/>
                  </a:moveTo>
                  <a:cubicBezTo>
                    <a:pt x="5520" y="11489"/>
                    <a:pt x="5520" y="11489"/>
                    <a:pt x="5520" y="11489"/>
                  </a:cubicBezTo>
                  <a:cubicBezTo>
                    <a:pt x="5280" y="11489"/>
                    <a:pt x="5280" y="11489"/>
                    <a:pt x="5280" y="11489"/>
                  </a:cubicBezTo>
                  <a:cubicBezTo>
                    <a:pt x="5520" y="11260"/>
                    <a:pt x="5520" y="11260"/>
                    <a:pt x="5520" y="11260"/>
                  </a:cubicBezTo>
                  <a:cubicBezTo>
                    <a:pt x="5760" y="11260"/>
                    <a:pt x="5760" y="11260"/>
                    <a:pt x="5760" y="11260"/>
                  </a:cubicBezTo>
                  <a:cubicBezTo>
                    <a:pt x="6000" y="11260"/>
                    <a:pt x="6000" y="11260"/>
                    <a:pt x="6000" y="11260"/>
                  </a:cubicBezTo>
                  <a:cubicBezTo>
                    <a:pt x="5760" y="11489"/>
                    <a:pt x="5760" y="11489"/>
                    <a:pt x="5760" y="11489"/>
                  </a:cubicBezTo>
                  <a:cubicBezTo>
                    <a:pt x="5760" y="11489"/>
                    <a:pt x="5760" y="11489"/>
                    <a:pt x="5760" y="11489"/>
                  </a:cubicBezTo>
                  <a:close/>
                  <a:moveTo>
                    <a:pt x="6240" y="9881"/>
                  </a:moveTo>
                  <a:cubicBezTo>
                    <a:pt x="6240" y="10111"/>
                    <a:pt x="6240" y="10111"/>
                    <a:pt x="6240" y="10111"/>
                  </a:cubicBezTo>
                  <a:cubicBezTo>
                    <a:pt x="6240" y="10111"/>
                    <a:pt x="6240" y="10111"/>
                    <a:pt x="6240" y="10111"/>
                  </a:cubicBezTo>
                  <a:cubicBezTo>
                    <a:pt x="6240" y="10111"/>
                    <a:pt x="6240" y="10111"/>
                    <a:pt x="6240" y="10111"/>
                  </a:cubicBezTo>
                  <a:cubicBezTo>
                    <a:pt x="6000" y="10111"/>
                    <a:pt x="6000" y="10111"/>
                    <a:pt x="6000" y="10111"/>
                  </a:cubicBezTo>
                  <a:cubicBezTo>
                    <a:pt x="6240" y="9881"/>
                    <a:pt x="6240" y="9881"/>
                    <a:pt x="6240" y="9881"/>
                  </a:cubicBezTo>
                  <a:close/>
                  <a:moveTo>
                    <a:pt x="6480" y="9651"/>
                  </a:moveTo>
                  <a:cubicBezTo>
                    <a:pt x="6720" y="9421"/>
                    <a:pt x="6720" y="9421"/>
                    <a:pt x="6720" y="942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480" y="9651"/>
                    <a:pt x="6480" y="9651"/>
                    <a:pt x="6480" y="9651"/>
                  </a:cubicBezTo>
                  <a:cubicBezTo>
                    <a:pt x="6480" y="9651"/>
                    <a:pt x="6480" y="9651"/>
                    <a:pt x="6480" y="9651"/>
                  </a:cubicBezTo>
                  <a:close/>
                  <a:moveTo>
                    <a:pt x="6480" y="9191"/>
                  </a:moveTo>
                  <a:cubicBezTo>
                    <a:pt x="6720" y="9191"/>
                    <a:pt x="6720" y="9191"/>
                    <a:pt x="6720" y="9191"/>
                  </a:cubicBezTo>
                  <a:cubicBezTo>
                    <a:pt x="6720" y="9191"/>
                    <a:pt x="6720" y="9191"/>
                    <a:pt x="6720" y="9191"/>
                  </a:cubicBezTo>
                  <a:cubicBezTo>
                    <a:pt x="6480" y="9421"/>
                    <a:pt x="6480" y="9421"/>
                    <a:pt x="6480" y="9421"/>
                  </a:cubicBezTo>
                  <a:cubicBezTo>
                    <a:pt x="6480" y="9191"/>
                    <a:pt x="6480" y="9191"/>
                    <a:pt x="6480" y="9191"/>
                  </a:cubicBezTo>
                  <a:close/>
                  <a:moveTo>
                    <a:pt x="7680" y="7583"/>
                  </a:move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813"/>
                    <a:pt x="7920" y="7813"/>
                    <a:pt x="7920" y="7813"/>
                  </a:cubicBezTo>
                  <a:cubicBezTo>
                    <a:pt x="7680" y="7583"/>
                    <a:pt x="7680" y="7583"/>
                    <a:pt x="7680" y="7583"/>
                  </a:cubicBezTo>
                  <a:close/>
                  <a:moveTo>
                    <a:pt x="6480" y="6664"/>
                  </a:moveTo>
                  <a:cubicBezTo>
                    <a:pt x="6480" y="6664"/>
                    <a:pt x="6480" y="6664"/>
                    <a:pt x="6480" y="6664"/>
                  </a:cubicBezTo>
                  <a:cubicBezTo>
                    <a:pt x="6480" y="6894"/>
                    <a:pt x="6480" y="6894"/>
                    <a:pt x="6480" y="6894"/>
                  </a:cubicBezTo>
                  <a:cubicBezTo>
                    <a:pt x="6480" y="6894"/>
                    <a:pt x="6480" y="6894"/>
                    <a:pt x="6480" y="6894"/>
                  </a:cubicBezTo>
                  <a:cubicBezTo>
                    <a:pt x="6480" y="6664"/>
                    <a:pt x="6480" y="6664"/>
                    <a:pt x="6480" y="6664"/>
                  </a:cubicBezTo>
                  <a:close/>
                  <a:moveTo>
                    <a:pt x="6720" y="6204"/>
                  </a:moveTo>
                  <a:cubicBezTo>
                    <a:pt x="6480" y="6434"/>
                    <a:pt x="6480" y="6434"/>
                    <a:pt x="6480" y="6434"/>
                  </a:cubicBezTo>
                  <a:cubicBezTo>
                    <a:pt x="6480" y="6204"/>
                    <a:pt x="6480" y="6204"/>
                    <a:pt x="6480" y="6204"/>
                  </a:cubicBezTo>
                  <a:cubicBezTo>
                    <a:pt x="6720" y="5974"/>
                    <a:pt x="6720" y="5974"/>
                    <a:pt x="6720" y="5974"/>
                  </a:cubicBezTo>
                  <a:cubicBezTo>
                    <a:pt x="6720" y="6204"/>
                    <a:pt x="6720" y="6204"/>
                    <a:pt x="6720" y="6204"/>
                  </a:cubicBezTo>
                  <a:close/>
                  <a:moveTo>
                    <a:pt x="6960" y="5974"/>
                  </a:move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lose/>
                  <a:moveTo>
                    <a:pt x="7680" y="5745"/>
                  </a:moveTo>
                  <a:cubicBezTo>
                    <a:pt x="7680" y="5745"/>
                    <a:pt x="7680" y="5745"/>
                    <a:pt x="7680" y="5745"/>
                  </a:cubicBezTo>
                  <a:cubicBezTo>
                    <a:pt x="7200" y="5974"/>
                    <a:pt x="7200" y="5974"/>
                    <a:pt x="7200" y="5974"/>
                  </a:cubicBezTo>
                  <a:cubicBezTo>
                    <a:pt x="7200" y="5745"/>
                    <a:pt x="7200" y="5745"/>
                    <a:pt x="7200" y="5745"/>
                  </a:cubicBezTo>
                  <a:cubicBezTo>
                    <a:pt x="7680" y="5745"/>
                    <a:pt x="7680" y="5745"/>
                    <a:pt x="7680" y="5745"/>
                  </a:cubicBezTo>
                  <a:close/>
                  <a:moveTo>
                    <a:pt x="7920" y="5285"/>
                  </a:moveTo>
                  <a:cubicBezTo>
                    <a:pt x="8160" y="5055"/>
                    <a:pt x="8160" y="5055"/>
                    <a:pt x="8160" y="5055"/>
                  </a:cubicBezTo>
                  <a:cubicBezTo>
                    <a:pt x="8160" y="5285"/>
                    <a:pt x="8160" y="5285"/>
                    <a:pt x="8160" y="5285"/>
                  </a:cubicBezTo>
                  <a:cubicBezTo>
                    <a:pt x="7920" y="5285"/>
                    <a:pt x="7920" y="5285"/>
                    <a:pt x="7920" y="5285"/>
                  </a:cubicBezTo>
                  <a:close/>
                  <a:moveTo>
                    <a:pt x="8160" y="5285"/>
                  </a:moveTo>
                  <a:cubicBezTo>
                    <a:pt x="8160" y="5745"/>
                    <a:pt x="8160" y="5745"/>
                    <a:pt x="8160" y="5745"/>
                  </a:cubicBezTo>
                  <a:cubicBezTo>
                    <a:pt x="7920" y="5515"/>
                    <a:pt x="7920" y="5515"/>
                    <a:pt x="7920" y="5515"/>
                  </a:cubicBezTo>
                  <a:cubicBezTo>
                    <a:pt x="7680" y="5745"/>
                    <a:pt x="7680" y="5745"/>
                    <a:pt x="7680" y="5745"/>
                  </a:cubicBezTo>
                  <a:cubicBezTo>
                    <a:pt x="7680" y="5515"/>
                    <a:pt x="7680" y="5515"/>
                    <a:pt x="7680" y="5515"/>
                  </a:cubicBezTo>
                  <a:cubicBezTo>
                    <a:pt x="8160" y="5285"/>
                    <a:pt x="8160" y="5285"/>
                    <a:pt x="8160" y="5285"/>
                  </a:cubicBezTo>
                  <a:close/>
                  <a:moveTo>
                    <a:pt x="8400" y="4366"/>
                  </a:moveTo>
                  <a:cubicBezTo>
                    <a:pt x="8400" y="4596"/>
                    <a:pt x="8400" y="4596"/>
                    <a:pt x="8400" y="4596"/>
                  </a:cubicBezTo>
                  <a:cubicBezTo>
                    <a:pt x="8400" y="5055"/>
                    <a:pt x="8400" y="5055"/>
                    <a:pt x="8400" y="5055"/>
                  </a:cubicBezTo>
                  <a:cubicBezTo>
                    <a:pt x="8160" y="5055"/>
                    <a:pt x="8160" y="5055"/>
                    <a:pt x="8160" y="5055"/>
                  </a:cubicBezTo>
                  <a:cubicBezTo>
                    <a:pt x="7920" y="5055"/>
                    <a:pt x="7920" y="5055"/>
                    <a:pt x="7920" y="5055"/>
                  </a:cubicBezTo>
                  <a:cubicBezTo>
                    <a:pt x="8400" y="4826"/>
                    <a:pt x="8400" y="4826"/>
                    <a:pt x="8400" y="4826"/>
                  </a:cubicBezTo>
                  <a:cubicBezTo>
                    <a:pt x="8160" y="4826"/>
                    <a:pt x="8160" y="4826"/>
                    <a:pt x="8160" y="4826"/>
                  </a:cubicBezTo>
                  <a:cubicBezTo>
                    <a:pt x="7920" y="5055"/>
                    <a:pt x="7920" y="5055"/>
                    <a:pt x="7920" y="5055"/>
                  </a:cubicBezTo>
                  <a:cubicBezTo>
                    <a:pt x="7680" y="4826"/>
                    <a:pt x="7680" y="4826"/>
                    <a:pt x="7680" y="4826"/>
                  </a:cubicBezTo>
                  <a:cubicBezTo>
                    <a:pt x="7920" y="4596"/>
                    <a:pt x="7920" y="4596"/>
                    <a:pt x="7920" y="4596"/>
                  </a:cubicBezTo>
                  <a:cubicBezTo>
                    <a:pt x="8160" y="4826"/>
                    <a:pt x="8160" y="4826"/>
                    <a:pt x="8160" y="4826"/>
                  </a:cubicBezTo>
                  <a:cubicBezTo>
                    <a:pt x="8160" y="4596"/>
                    <a:pt x="8160" y="4596"/>
                    <a:pt x="8160" y="4596"/>
                  </a:cubicBezTo>
                  <a:cubicBezTo>
                    <a:pt x="8160" y="4366"/>
                    <a:pt x="8160" y="4366"/>
                    <a:pt x="8160" y="4366"/>
                  </a:cubicBezTo>
                  <a:cubicBezTo>
                    <a:pt x="8400" y="4366"/>
                    <a:pt x="8400" y="4366"/>
                    <a:pt x="8400" y="4366"/>
                  </a:cubicBezTo>
                  <a:close/>
                  <a:moveTo>
                    <a:pt x="8640" y="4596"/>
                  </a:moveTo>
                  <a:cubicBezTo>
                    <a:pt x="8400" y="4366"/>
                    <a:pt x="8400" y="4366"/>
                    <a:pt x="8400" y="4366"/>
                  </a:cubicBezTo>
                  <a:cubicBezTo>
                    <a:pt x="8400" y="4136"/>
                    <a:pt x="8400" y="4136"/>
                    <a:pt x="8400" y="4136"/>
                  </a:cubicBezTo>
                  <a:cubicBezTo>
                    <a:pt x="8880" y="3906"/>
                    <a:pt x="8880" y="3906"/>
                    <a:pt x="8880" y="3906"/>
                  </a:cubicBezTo>
                  <a:cubicBezTo>
                    <a:pt x="8880" y="3906"/>
                    <a:pt x="8880" y="3906"/>
                    <a:pt x="8880" y="3906"/>
                  </a:cubicBezTo>
                  <a:cubicBezTo>
                    <a:pt x="9120" y="3677"/>
                    <a:pt x="9120" y="3677"/>
                    <a:pt x="9120" y="3677"/>
                  </a:cubicBezTo>
                  <a:cubicBezTo>
                    <a:pt x="9120" y="3906"/>
                    <a:pt x="9120" y="3906"/>
                    <a:pt x="9120" y="3906"/>
                  </a:cubicBezTo>
                  <a:cubicBezTo>
                    <a:pt x="8880" y="4136"/>
                    <a:pt x="8880" y="4136"/>
                    <a:pt x="8880" y="4136"/>
                  </a:cubicBezTo>
                  <a:cubicBezTo>
                    <a:pt x="8880" y="4136"/>
                    <a:pt x="8880" y="4136"/>
                    <a:pt x="8880" y="4136"/>
                  </a:cubicBezTo>
                  <a:cubicBezTo>
                    <a:pt x="8640" y="4596"/>
                    <a:pt x="8640" y="4596"/>
                    <a:pt x="8640" y="4596"/>
                  </a:cubicBezTo>
                  <a:close/>
                  <a:moveTo>
                    <a:pt x="9360" y="4596"/>
                  </a:moveTo>
                  <a:cubicBezTo>
                    <a:pt x="9600" y="4826"/>
                    <a:pt x="9600" y="4826"/>
                    <a:pt x="9600" y="4826"/>
                  </a:cubicBezTo>
                  <a:cubicBezTo>
                    <a:pt x="9120" y="5285"/>
                    <a:pt x="9120" y="5285"/>
                    <a:pt x="9120" y="5285"/>
                  </a:cubicBezTo>
                  <a:cubicBezTo>
                    <a:pt x="8880" y="5285"/>
                    <a:pt x="8880" y="5285"/>
                    <a:pt x="8880" y="5285"/>
                  </a:cubicBezTo>
                  <a:cubicBezTo>
                    <a:pt x="8880" y="5515"/>
                    <a:pt x="8880" y="5515"/>
                    <a:pt x="8880" y="5515"/>
                  </a:cubicBezTo>
                  <a:cubicBezTo>
                    <a:pt x="8640" y="5515"/>
                    <a:pt x="8640" y="5515"/>
                    <a:pt x="8640" y="5515"/>
                  </a:cubicBezTo>
                  <a:cubicBezTo>
                    <a:pt x="8640" y="5285"/>
                    <a:pt x="8640" y="5285"/>
                    <a:pt x="8640" y="5285"/>
                  </a:cubicBezTo>
                  <a:cubicBezTo>
                    <a:pt x="8400" y="5515"/>
                    <a:pt x="8400" y="5515"/>
                    <a:pt x="8400" y="5515"/>
                  </a:cubicBezTo>
                  <a:cubicBezTo>
                    <a:pt x="8400" y="5515"/>
                    <a:pt x="8400" y="5515"/>
                    <a:pt x="8400" y="5515"/>
                  </a:cubicBezTo>
                  <a:cubicBezTo>
                    <a:pt x="8400" y="5285"/>
                    <a:pt x="8400" y="5285"/>
                    <a:pt x="8400" y="5285"/>
                  </a:cubicBezTo>
                  <a:cubicBezTo>
                    <a:pt x="8400" y="5285"/>
                    <a:pt x="8400" y="5285"/>
                    <a:pt x="8400" y="5285"/>
                  </a:cubicBezTo>
                  <a:cubicBezTo>
                    <a:pt x="8400" y="5055"/>
                    <a:pt x="8400" y="5055"/>
                    <a:pt x="8400" y="5055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880" y="4366"/>
                    <a:pt x="8880" y="4366"/>
                    <a:pt x="8880" y="4366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880" y="5055"/>
                    <a:pt x="8880" y="5055"/>
                    <a:pt x="8880" y="5055"/>
                  </a:cubicBezTo>
                  <a:cubicBezTo>
                    <a:pt x="8880" y="4826"/>
                    <a:pt x="8880" y="4826"/>
                    <a:pt x="8880" y="4826"/>
                  </a:cubicBezTo>
                  <a:cubicBezTo>
                    <a:pt x="9360" y="4826"/>
                    <a:pt x="9360" y="4826"/>
                    <a:pt x="9360" y="4826"/>
                  </a:cubicBezTo>
                  <a:cubicBezTo>
                    <a:pt x="9120" y="4596"/>
                    <a:pt x="9120" y="4596"/>
                    <a:pt x="9120" y="4596"/>
                  </a:cubicBezTo>
                  <a:cubicBezTo>
                    <a:pt x="9120" y="4596"/>
                    <a:pt x="9120" y="4596"/>
                    <a:pt x="9120" y="4596"/>
                  </a:cubicBezTo>
                  <a:cubicBezTo>
                    <a:pt x="9360" y="4596"/>
                    <a:pt x="9360" y="4596"/>
                    <a:pt x="9360" y="4596"/>
                  </a:cubicBezTo>
                  <a:close/>
                  <a:moveTo>
                    <a:pt x="9360" y="4366"/>
                  </a:moveTo>
                  <a:cubicBezTo>
                    <a:pt x="9120" y="4366"/>
                    <a:pt x="9120" y="4366"/>
                    <a:pt x="9120" y="4366"/>
                  </a:cubicBezTo>
                  <a:cubicBezTo>
                    <a:pt x="9360" y="4366"/>
                    <a:pt x="9360" y="4366"/>
                    <a:pt x="9360" y="4366"/>
                  </a:cubicBezTo>
                  <a:cubicBezTo>
                    <a:pt x="9600" y="4366"/>
                    <a:pt x="9600" y="4366"/>
                    <a:pt x="9600" y="4366"/>
                  </a:cubicBezTo>
                  <a:cubicBezTo>
                    <a:pt x="9600" y="4596"/>
                    <a:pt x="9600" y="4596"/>
                    <a:pt x="9600" y="4596"/>
                  </a:cubicBezTo>
                  <a:cubicBezTo>
                    <a:pt x="9360" y="4366"/>
                    <a:pt x="9360" y="4366"/>
                    <a:pt x="9360" y="4366"/>
                  </a:cubicBezTo>
                  <a:close/>
                  <a:moveTo>
                    <a:pt x="9840" y="4826"/>
                  </a:moveTo>
                  <a:cubicBezTo>
                    <a:pt x="9840" y="4596"/>
                    <a:pt x="9840" y="4596"/>
                    <a:pt x="9840" y="4596"/>
                  </a:cubicBezTo>
                  <a:cubicBezTo>
                    <a:pt x="10080" y="4596"/>
                    <a:pt x="10080" y="4596"/>
                    <a:pt x="10080" y="4596"/>
                  </a:cubicBezTo>
                  <a:cubicBezTo>
                    <a:pt x="9840" y="4826"/>
                    <a:pt x="9840" y="4826"/>
                    <a:pt x="9840" y="4826"/>
                  </a:cubicBezTo>
                  <a:close/>
                  <a:moveTo>
                    <a:pt x="10560" y="3677"/>
                  </a:moveTo>
                  <a:cubicBezTo>
                    <a:pt x="10560" y="3906"/>
                    <a:pt x="10560" y="3906"/>
                    <a:pt x="10560" y="3906"/>
                  </a:cubicBezTo>
                  <a:cubicBezTo>
                    <a:pt x="10560" y="3906"/>
                    <a:pt x="10560" y="3906"/>
                    <a:pt x="10560" y="3906"/>
                  </a:cubicBezTo>
                  <a:cubicBezTo>
                    <a:pt x="10320" y="3906"/>
                    <a:pt x="10320" y="3906"/>
                    <a:pt x="10320" y="3906"/>
                  </a:cubicBezTo>
                  <a:cubicBezTo>
                    <a:pt x="10320" y="4136"/>
                    <a:pt x="10320" y="4136"/>
                    <a:pt x="10320" y="4136"/>
                  </a:cubicBezTo>
                  <a:cubicBezTo>
                    <a:pt x="10080" y="4136"/>
                    <a:pt x="10080" y="4136"/>
                    <a:pt x="10080" y="4136"/>
                  </a:cubicBezTo>
                  <a:cubicBezTo>
                    <a:pt x="9840" y="4366"/>
                    <a:pt x="9840" y="4366"/>
                    <a:pt x="9840" y="4366"/>
                  </a:cubicBezTo>
                  <a:cubicBezTo>
                    <a:pt x="9840" y="4366"/>
                    <a:pt x="9840" y="4366"/>
                    <a:pt x="9840" y="4366"/>
                  </a:cubicBezTo>
                  <a:cubicBezTo>
                    <a:pt x="9840" y="4136"/>
                    <a:pt x="9840" y="4136"/>
                    <a:pt x="9840" y="4136"/>
                  </a:cubicBezTo>
                  <a:cubicBezTo>
                    <a:pt x="9600" y="4136"/>
                    <a:pt x="9600" y="4136"/>
                    <a:pt x="9600" y="4136"/>
                  </a:cubicBezTo>
                  <a:cubicBezTo>
                    <a:pt x="9840" y="3906"/>
                    <a:pt x="9840" y="3906"/>
                    <a:pt x="9840" y="3906"/>
                  </a:cubicBezTo>
                  <a:cubicBezTo>
                    <a:pt x="9600" y="3906"/>
                    <a:pt x="9600" y="3906"/>
                    <a:pt x="9600" y="3906"/>
                  </a:cubicBezTo>
                  <a:cubicBezTo>
                    <a:pt x="9840" y="3677"/>
                    <a:pt x="9840" y="3677"/>
                    <a:pt x="9840" y="3677"/>
                  </a:cubicBezTo>
                  <a:cubicBezTo>
                    <a:pt x="10080" y="3677"/>
                    <a:pt x="10080" y="3677"/>
                    <a:pt x="10080" y="3677"/>
                  </a:cubicBezTo>
                  <a:cubicBezTo>
                    <a:pt x="9840" y="3677"/>
                    <a:pt x="9840" y="3677"/>
                    <a:pt x="9840" y="3677"/>
                  </a:cubicBezTo>
                  <a:cubicBezTo>
                    <a:pt x="9840" y="3447"/>
                    <a:pt x="9840" y="3447"/>
                    <a:pt x="9840" y="3447"/>
                  </a:cubicBezTo>
                  <a:cubicBezTo>
                    <a:pt x="10080" y="3447"/>
                    <a:pt x="10080" y="3447"/>
                    <a:pt x="10080" y="3447"/>
                  </a:cubicBezTo>
                  <a:cubicBezTo>
                    <a:pt x="10080" y="3217"/>
                    <a:pt x="10080" y="3217"/>
                    <a:pt x="10080" y="3217"/>
                  </a:cubicBezTo>
                  <a:cubicBezTo>
                    <a:pt x="10320" y="3217"/>
                    <a:pt x="10320" y="3217"/>
                    <a:pt x="10320" y="3217"/>
                  </a:cubicBezTo>
                  <a:cubicBezTo>
                    <a:pt x="10320" y="3447"/>
                    <a:pt x="10320" y="3447"/>
                    <a:pt x="10320" y="3447"/>
                  </a:cubicBezTo>
                  <a:cubicBezTo>
                    <a:pt x="10560" y="3447"/>
                    <a:pt x="10560" y="3447"/>
                    <a:pt x="10560" y="3447"/>
                  </a:cubicBezTo>
                  <a:cubicBezTo>
                    <a:pt x="10560" y="3677"/>
                    <a:pt x="10560" y="3677"/>
                    <a:pt x="10560" y="3677"/>
                  </a:cubicBezTo>
                  <a:close/>
                  <a:moveTo>
                    <a:pt x="10560" y="3217"/>
                  </a:moveTo>
                  <a:cubicBezTo>
                    <a:pt x="10800" y="3217"/>
                    <a:pt x="10800" y="3217"/>
                    <a:pt x="10800" y="3217"/>
                  </a:cubicBezTo>
                  <a:cubicBezTo>
                    <a:pt x="10800" y="2987"/>
                    <a:pt x="10800" y="2987"/>
                    <a:pt x="10800" y="2987"/>
                  </a:cubicBezTo>
                  <a:cubicBezTo>
                    <a:pt x="11040" y="2987"/>
                    <a:pt x="11040" y="2987"/>
                    <a:pt x="11040" y="2987"/>
                  </a:cubicBezTo>
                  <a:cubicBezTo>
                    <a:pt x="11280" y="2987"/>
                    <a:pt x="11280" y="2987"/>
                    <a:pt x="11280" y="2987"/>
                  </a:cubicBezTo>
                  <a:cubicBezTo>
                    <a:pt x="11280" y="2987"/>
                    <a:pt x="11280" y="2987"/>
                    <a:pt x="11280" y="2987"/>
                  </a:cubicBezTo>
                  <a:cubicBezTo>
                    <a:pt x="11280" y="3217"/>
                    <a:pt x="11280" y="3217"/>
                    <a:pt x="11280" y="321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040" y="3447"/>
                    <a:pt x="11040" y="3447"/>
                    <a:pt x="11040" y="3447"/>
                  </a:cubicBezTo>
                  <a:cubicBezTo>
                    <a:pt x="10800" y="3447"/>
                    <a:pt x="10800" y="3447"/>
                    <a:pt x="10800" y="3447"/>
                  </a:cubicBezTo>
                  <a:cubicBezTo>
                    <a:pt x="10560" y="3217"/>
                    <a:pt x="10560" y="3217"/>
                    <a:pt x="10560" y="3217"/>
                  </a:cubicBezTo>
                  <a:close/>
                  <a:moveTo>
                    <a:pt x="11520" y="2068"/>
                  </a:moveTo>
                  <a:cubicBezTo>
                    <a:pt x="11280" y="2068"/>
                    <a:pt x="11280" y="2068"/>
                    <a:pt x="11280" y="2068"/>
                  </a:cubicBezTo>
                  <a:cubicBezTo>
                    <a:pt x="11520" y="2068"/>
                    <a:pt x="11520" y="2068"/>
                    <a:pt x="11520" y="2068"/>
                  </a:cubicBezTo>
                  <a:cubicBezTo>
                    <a:pt x="11520" y="2068"/>
                    <a:pt x="11520" y="2068"/>
                    <a:pt x="11520" y="2068"/>
                  </a:cubicBezTo>
                  <a:close/>
                  <a:moveTo>
                    <a:pt x="11040" y="2528"/>
                  </a:moveTo>
                  <a:cubicBezTo>
                    <a:pt x="11040" y="2298"/>
                    <a:pt x="11040" y="2298"/>
                    <a:pt x="11040" y="2298"/>
                  </a:cubicBezTo>
                  <a:cubicBezTo>
                    <a:pt x="11280" y="2298"/>
                    <a:pt x="11280" y="2298"/>
                    <a:pt x="11280" y="2298"/>
                  </a:cubicBezTo>
                  <a:cubicBezTo>
                    <a:pt x="11280" y="2298"/>
                    <a:pt x="11280" y="2298"/>
                    <a:pt x="11280" y="2298"/>
                  </a:cubicBezTo>
                  <a:cubicBezTo>
                    <a:pt x="11280" y="2298"/>
                    <a:pt x="11040" y="2528"/>
                    <a:pt x="11040" y="2528"/>
                  </a:cubicBezTo>
                  <a:close/>
                  <a:moveTo>
                    <a:pt x="11760" y="2757"/>
                  </a:moveTo>
                  <a:cubicBezTo>
                    <a:pt x="11760" y="2528"/>
                    <a:pt x="11760" y="2528"/>
                    <a:pt x="11760" y="2528"/>
                  </a:cubicBezTo>
                  <a:cubicBezTo>
                    <a:pt x="12000" y="2757"/>
                    <a:pt x="12000" y="2757"/>
                    <a:pt x="12000" y="2757"/>
                  </a:cubicBezTo>
                  <a:cubicBezTo>
                    <a:pt x="11760" y="2757"/>
                    <a:pt x="11760" y="2757"/>
                    <a:pt x="11760" y="2757"/>
                  </a:cubicBezTo>
                  <a:close/>
                  <a:moveTo>
                    <a:pt x="11520" y="2757"/>
                  </a:moveTo>
                  <a:cubicBezTo>
                    <a:pt x="11520" y="2987"/>
                    <a:pt x="11520" y="2987"/>
                    <a:pt x="11520" y="2987"/>
                  </a:cubicBezTo>
                  <a:cubicBezTo>
                    <a:pt x="11520" y="2987"/>
                    <a:pt x="11520" y="2987"/>
                    <a:pt x="11520" y="2987"/>
                  </a:cubicBezTo>
                  <a:cubicBezTo>
                    <a:pt x="11040" y="2528"/>
                    <a:pt x="11040" y="2528"/>
                    <a:pt x="11040" y="2528"/>
                  </a:cubicBezTo>
                  <a:cubicBezTo>
                    <a:pt x="11520" y="2298"/>
                    <a:pt x="11520" y="2298"/>
                    <a:pt x="11520" y="2298"/>
                  </a:cubicBezTo>
                  <a:cubicBezTo>
                    <a:pt x="11520" y="2528"/>
                    <a:pt x="11520" y="2528"/>
                    <a:pt x="11520" y="2528"/>
                  </a:cubicBezTo>
                  <a:cubicBezTo>
                    <a:pt x="11760" y="2528"/>
                    <a:pt x="11760" y="2528"/>
                    <a:pt x="11760" y="2528"/>
                  </a:cubicBezTo>
                  <a:cubicBezTo>
                    <a:pt x="11760" y="2528"/>
                    <a:pt x="11760" y="2528"/>
                    <a:pt x="11760" y="2528"/>
                  </a:cubicBezTo>
                  <a:cubicBezTo>
                    <a:pt x="11520" y="2528"/>
                    <a:pt x="11520" y="2528"/>
                    <a:pt x="11520" y="2528"/>
                  </a:cubicBezTo>
                  <a:cubicBezTo>
                    <a:pt x="11520" y="2757"/>
                    <a:pt x="11520" y="2757"/>
                    <a:pt x="11520" y="2757"/>
                  </a:cubicBezTo>
                  <a:close/>
                  <a:moveTo>
                    <a:pt x="12240" y="2298"/>
                  </a:moveTo>
                  <a:cubicBezTo>
                    <a:pt x="12000" y="2528"/>
                    <a:pt x="12000" y="2528"/>
                    <a:pt x="12000" y="2528"/>
                  </a:cubicBezTo>
                  <a:cubicBezTo>
                    <a:pt x="11760" y="2298"/>
                    <a:pt x="11760" y="2298"/>
                    <a:pt x="11760" y="2298"/>
                  </a:cubicBezTo>
                  <a:cubicBezTo>
                    <a:pt x="11760" y="2068"/>
                    <a:pt x="11760" y="2068"/>
                    <a:pt x="11760" y="2068"/>
                  </a:cubicBezTo>
                  <a:cubicBezTo>
                    <a:pt x="11760" y="1838"/>
                    <a:pt x="11760" y="1838"/>
                    <a:pt x="11760" y="1838"/>
                  </a:cubicBezTo>
                  <a:cubicBezTo>
                    <a:pt x="12000" y="1838"/>
                    <a:pt x="12000" y="1838"/>
                    <a:pt x="12000" y="1838"/>
                  </a:cubicBezTo>
                  <a:cubicBezTo>
                    <a:pt x="12000" y="2068"/>
                    <a:pt x="12000" y="2068"/>
                    <a:pt x="12000" y="2068"/>
                  </a:cubicBezTo>
                  <a:cubicBezTo>
                    <a:pt x="12240" y="2298"/>
                    <a:pt x="12240" y="2298"/>
                    <a:pt x="12240" y="2298"/>
                  </a:cubicBezTo>
                  <a:cubicBezTo>
                    <a:pt x="12240" y="2298"/>
                    <a:pt x="12240" y="2298"/>
                    <a:pt x="12240" y="2298"/>
                  </a:cubicBezTo>
                  <a:close/>
                  <a:moveTo>
                    <a:pt x="12720" y="2528"/>
                  </a:moveTo>
                  <a:cubicBezTo>
                    <a:pt x="12720" y="2528"/>
                    <a:pt x="12720" y="2528"/>
                    <a:pt x="12720" y="2528"/>
                  </a:cubicBezTo>
                  <a:cubicBezTo>
                    <a:pt x="12480" y="2528"/>
                    <a:pt x="12480" y="2528"/>
                    <a:pt x="12480" y="2528"/>
                  </a:cubicBezTo>
                  <a:cubicBezTo>
                    <a:pt x="12480" y="2068"/>
                    <a:pt x="12480" y="2068"/>
                    <a:pt x="12480" y="2068"/>
                  </a:cubicBezTo>
                  <a:cubicBezTo>
                    <a:pt x="12720" y="2068"/>
                    <a:pt x="12720" y="2068"/>
                    <a:pt x="12720" y="206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2720" y="2298"/>
                    <a:pt x="12720" y="2298"/>
                    <a:pt x="12720" y="2298"/>
                  </a:cubicBezTo>
                  <a:cubicBezTo>
                    <a:pt x="12960" y="2528"/>
                    <a:pt x="12960" y="2528"/>
                    <a:pt x="12960" y="2528"/>
                  </a:cubicBezTo>
                  <a:cubicBezTo>
                    <a:pt x="12720" y="2528"/>
                    <a:pt x="12720" y="2528"/>
                    <a:pt x="12720" y="2528"/>
                  </a:cubicBezTo>
                  <a:close/>
                  <a:moveTo>
                    <a:pt x="14400" y="1838"/>
                  </a:moveTo>
                  <a:cubicBezTo>
                    <a:pt x="14160" y="1838"/>
                    <a:pt x="14160" y="1838"/>
                    <a:pt x="14160" y="1838"/>
                  </a:cubicBezTo>
                  <a:cubicBezTo>
                    <a:pt x="13920" y="1838"/>
                    <a:pt x="13920" y="1838"/>
                    <a:pt x="13920" y="1838"/>
                  </a:cubicBezTo>
                  <a:cubicBezTo>
                    <a:pt x="14160" y="1609"/>
                    <a:pt x="14160" y="1609"/>
                    <a:pt x="14160" y="1609"/>
                  </a:cubicBezTo>
                  <a:cubicBezTo>
                    <a:pt x="14400" y="1609"/>
                    <a:pt x="14400" y="1609"/>
                    <a:pt x="14400" y="1609"/>
                  </a:cubicBezTo>
                  <a:cubicBezTo>
                    <a:pt x="14400" y="1838"/>
                    <a:pt x="14400" y="1838"/>
                    <a:pt x="14400" y="1838"/>
                  </a:cubicBezTo>
                  <a:cubicBezTo>
                    <a:pt x="14400" y="1838"/>
                    <a:pt x="14400" y="1838"/>
                    <a:pt x="14400" y="1838"/>
                  </a:cubicBezTo>
                  <a:close/>
                  <a:moveTo>
                    <a:pt x="14640" y="1838"/>
                  </a:moveTo>
                  <a:cubicBezTo>
                    <a:pt x="14400" y="1609"/>
                    <a:pt x="14400" y="1609"/>
                    <a:pt x="14400" y="1609"/>
                  </a:cubicBezTo>
                  <a:cubicBezTo>
                    <a:pt x="14880" y="1149"/>
                    <a:pt x="14880" y="1149"/>
                    <a:pt x="14880" y="1149"/>
                  </a:cubicBezTo>
                  <a:cubicBezTo>
                    <a:pt x="14880" y="1379"/>
                    <a:pt x="14880" y="1379"/>
                    <a:pt x="14880" y="1379"/>
                  </a:cubicBezTo>
                  <a:cubicBezTo>
                    <a:pt x="14640" y="1609"/>
                    <a:pt x="14640" y="1609"/>
                    <a:pt x="14640" y="1609"/>
                  </a:cubicBezTo>
                  <a:cubicBezTo>
                    <a:pt x="14640" y="1838"/>
                    <a:pt x="14640" y="1838"/>
                    <a:pt x="14640" y="1838"/>
                  </a:cubicBezTo>
                  <a:close/>
                  <a:moveTo>
                    <a:pt x="14160" y="1379"/>
                  </a:moveTo>
                  <a:cubicBezTo>
                    <a:pt x="14160" y="1379"/>
                    <a:pt x="14160" y="1379"/>
                    <a:pt x="14160" y="1379"/>
                  </a:cubicBezTo>
                  <a:cubicBezTo>
                    <a:pt x="13680" y="1379"/>
                    <a:pt x="13680" y="1379"/>
                    <a:pt x="13680" y="1379"/>
                  </a:cubicBezTo>
                  <a:cubicBezTo>
                    <a:pt x="13680" y="1149"/>
                    <a:pt x="13680" y="1149"/>
                    <a:pt x="13680" y="1149"/>
                  </a:cubicBezTo>
                  <a:cubicBezTo>
                    <a:pt x="13920" y="1149"/>
                    <a:pt x="13920" y="1149"/>
                    <a:pt x="13920" y="1149"/>
                  </a:cubicBezTo>
                  <a:cubicBezTo>
                    <a:pt x="13920" y="1149"/>
                    <a:pt x="13920" y="1149"/>
                    <a:pt x="13920" y="1149"/>
                  </a:cubicBezTo>
                  <a:cubicBezTo>
                    <a:pt x="14160" y="1149"/>
                    <a:pt x="14160" y="1149"/>
                    <a:pt x="14160" y="1149"/>
                  </a:cubicBezTo>
                  <a:cubicBezTo>
                    <a:pt x="14160" y="1149"/>
                    <a:pt x="14160" y="1149"/>
                    <a:pt x="14160" y="1149"/>
                  </a:cubicBezTo>
                  <a:cubicBezTo>
                    <a:pt x="14400" y="1149"/>
                    <a:pt x="14400" y="1149"/>
                    <a:pt x="14400" y="1149"/>
                  </a:cubicBezTo>
                  <a:cubicBezTo>
                    <a:pt x="14640" y="919"/>
                    <a:pt x="14640" y="919"/>
                    <a:pt x="14640" y="919"/>
                  </a:cubicBezTo>
                  <a:cubicBezTo>
                    <a:pt x="14640" y="919"/>
                    <a:pt x="14640" y="919"/>
                    <a:pt x="14640" y="919"/>
                  </a:cubicBezTo>
                  <a:cubicBezTo>
                    <a:pt x="14160" y="1379"/>
                    <a:pt x="14160" y="1379"/>
                    <a:pt x="14160" y="1379"/>
                  </a:cubicBezTo>
                  <a:close/>
                  <a:moveTo>
                    <a:pt x="14880" y="1149"/>
                  </a:moveTo>
                  <a:cubicBezTo>
                    <a:pt x="14880" y="1149"/>
                    <a:pt x="15120" y="919"/>
                    <a:pt x="15120" y="919"/>
                  </a:cubicBezTo>
                  <a:cubicBezTo>
                    <a:pt x="15360" y="1149"/>
                    <a:pt x="15360" y="1149"/>
                    <a:pt x="15360" y="114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149"/>
                    <a:pt x="15120" y="1149"/>
                    <a:pt x="15120" y="1149"/>
                  </a:cubicBezTo>
                  <a:cubicBezTo>
                    <a:pt x="14880" y="1149"/>
                    <a:pt x="14880" y="1149"/>
                    <a:pt x="14880" y="1149"/>
                  </a:cubicBezTo>
                  <a:close/>
                  <a:moveTo>
                    <a:pt x="15360" y="689"/>
                  </a:moveTo>
                  <a:cubicBezTo>
                    <a:pt x="15360" y="689"/>
                    <a:pt x="15360" y="689"/>
                    <a:pt x="15360" y="689"/>
                  </a:cubicBezTo>
                  <a:cubicBezTo>
                    <a:pt x="15360" y="689"/>
                    <a:pt x="15360" y="689"/>
                    <a:pt x="15360" y="689"/>
                  </a:cubicBezTo>
                  <a:cubicBezTo>
                    <a:pt x="15120" y="460"/>
                    <a:pt x="15120" y="460"/>
                    <a:pt x="15120" y="460"/>
                  </a:cubicBezTo>
                  <a:cubicBezTo>
                    <a:pt x="15360" y="460"/>
                    <a:pt x="15360" y="460"/>
                    <a:pt x="15360" y="460"/>
                  </a:cubicBezTo>
                  <a:cubicBezTo>
                    <a:pt x="15360" y="689"/>
                    <a:pt x="15360" y="689"/>
                    <a:pt x="15360" y="689"/>
                  </a:cubicBezTo>
                  <a:close/>
                  <a:moveTo>
                    <a:pt x="15840" y="230"/>
                  </a:moveTo>
                  <a:cubicBezTo>
                    <a:pt x="15840" y="230"/>
                    <a:pt x="15840" y="230"/>
                    <a:pt x="15840" y="230"/>
                  </a:cubicBezTo>
                  <a:cubicBezTo>
                    <a:pt x="15840" y="230"/>
                    <a:pt x="15840" y="230"/>
                    <a:pt x="15840" y="230"/>
                  </a:cubicBezTo>
                  <a:cubicBezTo>
                    <a:pt x="16080" y="230"/>
                    <a:pt x="16080" y="230"/>
                    <a:pt x="16080" y="230"/>
                  </a:cubicBezTo>
                  <a:cubicBezTo>
                    <a:pt x="15840" y="230"/>
                    <a:pt x="15840" y="230"/>
                    <a:pt x="15840" y="230"/>
                  </a:cubicBezTo>
                  <a:close/>
                  <a:moveTo>
                    <a:pt x="16080" y="460"/>
                  </a:moveTo>
                  <a:cubicBezTo>
                    <a:pt x="16080" y="460"/>
                    <a:pt x="16080" y="460"/>
                    <a:pt x="16080" y="460"/>
                  </a:cubicBezTo>
                  <a:cubicBezTo>
                    <a:pt x="16320" y="230"/>
                    <a:pt x="16320" y="230"/>
                    <a:pt x="16320" y="230"/>
                  </a:cubicBezTo>
                  <a:cubicBezTo>
                    <a:pt x="16320" y="230"/>
                    <a:pt x="16320" y="230"/>
                    <a:pt x="16320" y="230"/>
                  </a:cubicBezTo>
                  <a:cubicBezTo>
                    <a:pt x="16560" y="230"/>
                    <a:pt x="16560" y="230"/>
                    <a:pt x="16560" y="230"/>
                  </a:cubicBezTo>
                  <a:cubicBezTo>
                    <a:pt x="16560" y="0"/>
                    <a:pt x="16560" y="0"/>
                    <a:pt x="16560" y="0"/>
                  </a:cubicBezTo>
                  <a:cubicBezTo>
                    <a:pt x="16560" y="230"/>
                    <a:pt x="16560" y="230"/>
                    <a:pt x="16560" y="230"/>
                  </a:cubicBezTo>
                  <a:cubicBezTo>
                    <a:pt x="16800" y="230"/>
                    <a:pt x="16800" y="230"/>
                    <a:pt x="16800" y="230"/>
                  </a:cubicBezTo>
                  <a:cubicBezTo>
                    <a:pt x="16800" y="460"/>
                    <a:pt x="16800" y="460"/>
                    <a:pt x="16800" y="460"/>
                  </a:cubicBezTo>
                  <a:cubicBezTo>
                    <a:pt x="17040" y="460"/>
                    <a:pt x="17040" y="460"/>
                    <a:pt x="17040" y="460"/>
                  </a:cubicBezTo>
                  <a:cubicBezTo>
                    <a:pt x="16800" y="689"/>
                    <a:pt x="16800" y="689"/>
                    <a:pt x="16800" y="689"/>
                  </a:cubicBezTo>
                  <a:cubicBezTo>
                    <a:pt x="16560" y="689"/>
                    <a:pt x="16560" y="689"/>
                    <a:pt x="16560" y="689"/>
                  </a:cubicBezTo>
                  <a:cubicBezTo>
                    <a:pt x="16320" y="460"/>
                    <a:pt x="16320" y="460"/>
                    <a:pt x="16320" y="460"/>
                  </a:cubicBezTo>
                  <a:lnTo>
                    <a:pt x="16080" y="460"/>
                  </a:lnTo>
                  <a:close/>
                  <a:moveTo>
                    <a:pt x="16080" y="4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2" name="AutoShape 36"/>
            <p:cNvSpPr>
              <a:spLocks/>
            </p:cNvSpPr>
            <p:nvPr/>
          </p:nvSpPr>
          <p:spPr bwMode="auto">
            <a:xfrm>
              <a:off x="7243" y="1557"/>
              <a:ext cx="421" cy="8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20" y="16360"/>
                  </a:moveTo>
                  <a:lnTo>
                    <a:pt x="911" y="16615"/>
                  </a:lnTo>
                  <a:lnTo>
                    <a:pt x="1431" y="16615"/>
                  </a:lnTo>
                  <a:lnTo>
                    <a:pt x="911" y="15912"/>
                  </a:lnTo>
                  <a:lnTo>
                    <a:pt x="911" y="15401"/>
                  </a:lnTo>
                  <a:lnTo>
                    <a:pt x="1431" y="15401"/>
                  </a:lnTo>
                  <a:lnTo>
                    <a:pt x="911" y="15209"/>
                  </a:lnTo>
                  <a:lnTo>
                    <a:pt x="1952" y="15209"/>
                  </a:lnTo>
                  <a:lnTo>
                    <a:pt x="1952" y="14698"/>
                  </a:lnTo>
                  <a:lnTo>
                    <a:pt x="2342" y="14443"/>
                  </a:lnTo>
                  <a:lnTo>
                    <a:pt x="1952" y="14251"/>
                  </a:lnTo>
                  <a:lnTo>
                    <a:pt x="1952" y="13740"/>
                  </a:lnTo>
                  <a:lnTo>
                    <a:pt x="1431" y="13548"/>
                  </a:lnTo>
                  <a:lnTo>
                    <a:pt x="1431" y="13292"/>
                  </a:lnTo>
                  <a:lnTo>
                    <a:pt x="2342" y="13292"/>
                  </a:lnTo>
                  <a:lnTo>
                    <a:pt x="2342" y="12781"/>
                  </a:lnTo>
                  <a:lnTo>
                    <a:pt x="2863" y="12589"/>
                  </a:lnTo>
                  <a:lnTo>
                    <a:pt x="1952" y="12334"/>
                  </a:lnTo>
                  <a:lnTo>
                    <a:pt x="1431" y="12078"/>
                  </a:lnTo>
                  <a:lnTo>
                    <a:pt x="1431" y="11120"/>
                  </a:lnTo>
                  <a:lnTo>
                    <a:pt x="911" y="10928"/>
                  </a:lnTo>
                  <a:lnTo>
                    <a:pt x="1431" y="10417"/>
                  </a:lnTo>
                  <a:lnTo>
                    <a:pt x="911" y="9969"/>
                  </a:lnTo>
                  <a:lnTo>
                    <a:pt x="911" y="9011"/>
                  </a:lnTo>
                  <a:lnTo>
                    <a:pt x="1431" y="8755"/>
                  </a:lnTo>
                  <a:lnTo>
                    <a:pt x="1952" y="8563"/>
                  </a:lnTo>
                  <a:lnTo>
                    <a:pt x="2342" y="8755"/>
                  </a:lnTo>
                  <a:lnTo>
                    <a:pt x="3383" y="8755"/>
                  </a:lnTo>
                  <a:lnTo>
                    <a:pt x="3773" y="8563"/>
                  </a:lnTo>
                  <a:lnTo>
                    <a:pt x="3773" y="8052"/>
                  </a:lnTo>
                  <a:lnTo>
                    <a:pt x="3383" y="8052"/>
                  </a:lnTo>
                  <a:lnTo>
                    <a:pt x="3383" y="7860"/>
                  </a:lnTo>
                  <a:lnTo>
                    <a:pt x="4294" y="6902"/>
                  </a:lnTo>
                  <a:lnTo>
                    <a:pt x="4294" y="6199"/>
                  </a:lnTo>
                  <a:lnTo>
                    <a:pt x="4814" y="5943"/>
                  </a:lnTo>
                  <a:lnTo>
                    <a:pt x="4814" y="5432"/>
                  </a:lnTo>
                  <a:lnTo>
                    <a:pt x="4294" y="5432"/>
                  </a:lnTo>
                  <a:lnTo>
                    <a:pt x="4294" y="5240"/>
                  </a:lnTo>
                  <a:lnTo>
                    <a:pt x="4814" y="4985"/>
                  </a:lnTo>
                  <a:lnTo>
                    <a:pt x="5725" y="4985"/>
                  </a:lnTo>
                  <a:lnTo>
                    <a:pt x="6246" y="4729"/>
                  </a:lnTo>
                  <a:lnTo>
                    <a:pt x="6766" y="4282"/>
                  </a:lnTo>
                  <a:lnTo>
                    <a:pt x="7157" y="3770"/>
                  </a:lnTo>
                  <a:lnTo>
                    <a:pt x="7677" y="3579"/>
                  </a:lnTo>
                  <a:lnTo>
                    <a:pt x="7157" y="3323"/>
                  </a:lnTo>
                  <a:lnTo>
                    <a:pt x="7157" y="2620"/>
                  </a:lnTo>
                  <a:lnTo>
                    <a:pt x="7677" y="2620"/>
                  </a:lnTo>
                  <a:lnTo>
                    <a:pt x="7677" y="2364"/>
                  </a:lnTo>
                  <a:lnTo>
                    <a:pt x="8198" y="2173"/>
                  </a:lnTo>
                  <a:lnTo>
                    <a:pt x="8198" y="1917"/>
                  </a:lnTo>
                  <a:lnTo>
                    <a:pt x="10149" y="1917"/>
                  </a:lnTo>
                  <a:lnTo>
                    <a:pt x="9629" y="1662"/>
                  </a:lnTo>
                  <a:lnTo>
                    <a:pt x="10149" y="1406"/>
                  </a:lnTo>
                  <a:lnTo>
                    <a:pt x="9629" y="1214"/>
                  </a:lnTo>
                  <a:lnTo>
                    <a:pt x="10149" y="959"/>
                  </a:lnTo>
                  <a:lnTo>
                    <a:pt x="11581" y="959"/>
                  </a:lnTo>
                  <a:lnTo>
                    <a:pt x="11971" y="1214"/>
                  </a:lnTo>
                  <a:lnTo>
                    <a:pt x="13402" y="1214"/>
                  </a:lnTo>
                  <a:lnTo>
                    <a:pt x="13402" y="959"/>
                  </a:lnTo>
                  <a:lnTo>
                    <a:pt x="13012" y="959"/>
                  </a:lnTo>
                  <a:lnTo>
                    <a:pt x="13012" y="703"/>
                  </a:lnTo>
                  <a:lnTo>
                    <a:pt x="13402" y="511"/>
                  </a:lnTo>
                  <a:lnTo>
                    <a:pt x="13402" y="256"/>
                  </a:lnTo>
                  <a:lnTo>
                    <a:pt x="13012" y="256"/>
                  </a:lnTo>
                  <a:lnTo>
                    <a:pt x="13012" y="0"/>
                  </a:lnTo>
                  <a:lnTo>
                    <a:pt x="13923" y="0"/>
                  </a:lnTo>
                  <a:lnTo>
                    <a:pt x="14443" y="256"/>
                  </a:lnTo>
                  <a:lnTo>
                    <a:pt x="14964" y="256"/>
                  </a:lnTo>
                  <a:lnTo>
                    <a:pt x="16395" y="959"/>
                  </a:lnTo>
                  <a:lnTo>
                    <a:pt x="17306" y="959"/>
                  </a:lnTo>
                  <a:lnTo>
                    <a:pt x="17827" y="1214"/>
                  </a:lnTo>
                  <a:lnTo>
                    <a:pt x="18347" y="1214"/>
                  </a:lnTo>
                  <a:lnTo>
                    <a:pt x="18347" y="1406"/>
                  </a:lnTo>
                  <a:lnTo>
                    <a:pt x="18737" y="1406"/>
                  </a:lnTo>
                  <a:lnTo>
                    <a:pt x="19778" y="1917"/>
                  </a:lnTo>
                  <a:lnTo>
                    <a:pt x="19258" y="1917"/>
                  </a:lnTo>
                  <a:lnTo>
                    <a:pt x="19778" y="2364"/>
                  </a:lnTo>
                  <a:lnTo>
                    <a:pt x="19258" y="2620"/>
                  </a:lnTo>
                  <a:lnTo>
                    <a:pt x="20169" y="2620"/>
                  </a:lnTo>
                  <a:lnTo>
                    <a:pt x="20169" y="2876"/>
                  </a:lnTo>
                  <a:lnTo>
                    <a:pt x="19778" y="3067"/>
                  </a:lnTo>
                  <a:lnTo>
                    <a:pt x="20169" y="3323"/>
                  </a:lnTo>
                  <a:lnTo>
                    <a:pt x="20169" y="4985"/>
                  </a:lnTo>
                  <a:lnTo>
                    <a:pt x="20689" y="4985"/>
                  </a:lnTo>
                  <a:lnTo>
                    <a:pt x="21600" y="5432"/>
                  </a:lnTo>
                  <a:lnTo>
                    <a:pt x="21210" y="5688"/>
                  </a:lnTo>
                  <a:lnTo>
                    <a:pt x="20689" y="5688"/>
                  </a:lnTo>
                  <a:lnTo>
                    <a:pt x="20689" y="5432"/>
                  </a:lnTo>
                  <a:lnTo>
                    <a:pt x="20169" y="5688"/>
                  </a:lnTo>
                  <a:lnTo>
                    <a:pt x="19258" y="5688"/>
                  </a:lnTo>
                  <a:lnTo>
                    <a:pt x="18737" y="5432"/>
                  </a:lnTo>
                  <a:lnTo>
                    <a:pt x="18737" y="5688"/>
                  </a:lnTo>
                  <a:lnTo>
                    <a:pt x="18347" y="5432"/>
                  </a:lnTo>
                  <a:lnTo>
                    <a:pt x="18347" y="5688"/>
                  </a:lnTo>
                  <a:lnTo>
                    <a:pt x="17827" y="5943"/>
                  </a:lnTo>
                  <a:lnTo>
                    <a:pt x="17306" y="5943"/>
                  </a:lnTo>
                  <a:lnTo>
                    <a:pt x="17306" y="6199"/>
                  </a:lnTo>
                  <a:lnTo>
                    <a:pt x="17827" y="6199"/>
                  </a:lnTo>
                  <a:lnTo>
                    <a:pt x="17306" y="6391"/>
                  </a:lnTo>
                  <a:lnTo>
                    <a:pt x="16786" y="6199"/>
                  </a:lnTo>
                  <a:lnTo>
                    <a:pt x="16786" y="6391"/>
                  </a:lnTo>
                  <a:lnTo>
                    <a:pt x="16395" y="6391"/>
                  </a:lnTo>
                  <a:lnTo>
                    <a:pt x="16395" y="6646"/>
                  </a:lnTo>
                  <a:lnTo>
                    <a:pt x="16786" y="6646"/>
                  </a:lnTo>
                  <a:lnTo>
                    <a:pt x="16786" y="7349"/>
                  </a:lnTo>
                  <a:lnTo>
                    <a:pt x="16395" y="7349"/>
                  </a:lnTo>
                  <a:lnTo>
                    <a:pt x="16786" y="7605"/>
                  </a:lnTo>
                  <a:lnTo>
                    <a:pt x="17306" y="7605"/>
                  </a:lnTo>
                  <a:lnTo>
                    <a:pt x="16786" y="7860"/>
                  </a:lnTo>
                  <a:lnTo>
                    <a:pt x="17306" y="7860"/>
                  </a:lnTo>
                  <a:lnTo>
                    <a:pt x="16786" y="8052"/>
                  </a:lnTo>
                  <a:lnTo>
                    <a:pt x="16395" y="8308"/>
                  </a:lnTo>
                  <a:lnTo>
                    <a:pt x="16395" y="8563"/>
                  </a:lnTo>
                  <a:lnTo>
                    <a:pt x="15875" y="9011"/>
                  </a:lnTo>
                  <a:lnTo>
                    <a:pt x="14964" y="9011"/>
                  </a:lnTo>
                  <a:lnTo>
                    <a:pt x="14964" y="9266"/>
                  </a:lnTo>
                  <a:lnTo>
                    <a:pt x="15354" y="9266"/>
                  </a:lnTo>
                  <a:lnTo>
                    <a:pt x="14964" y="9522"/>
                  </a:lnTo>
                  <a:lnTo>
                    <a:pt x="14443" y="9714"/>
                  </a:lnTo>
                  <a:lnTo>
                    <a:pt x="13923" y="9522"/>
                  </a:lnTo>
                  <a:lnTo>
                    <a:pt x="13402" y="9714"/>
                  </a:lnTo>
                  <a:lnTo>
                    <a:pt x="13402" y="9969"/>
                  </a:lnTo>
                  <a:lnTo>
                    <a:pt x="13012" y="9969"/>
                  </a:lnTo>
                  <a:lnTo>
                    <a:pt x="13012" y="10225"/>
                  </a:lnTo>
                  <a:lnTo>
                    <a:pt x="12492" y="10225"/>
                  </a:lnTo>
                  <a:lnTo>
                    <a:pt x="12492" y="9969"/>
                  </a:lnTo>
                  <a:lnTo>
                    <a:pt x="11971" y="10225"/>
                  </a:lnTo>
                  <a:lnTo>
                    <a:pt x="12492" y="10417"/>
                  </a:lnTo>
                  <a:lnTo>
                    <a:pt x="11581" y="10672"/>
                  </a:lnTo>
                  <a:lnTo>
                    <a:pt x="11060" y="10672"/>
                  </a:lnTo>
                  <a:lnTo>
                    <a:pt x="11581" y="10928"/>
                  </a:lnTo>
                  <a:lnTo>
                    <a:pt x="11060" y="11120"/>
                  </a:lnTo>
                  <a:lnTo>
                    <a:pt x="10149" y="11120"/>
                  </a:lnTo>
                  <a:lnTo>
                    <a:pt x="10540" y="11375"/>
                  </a:lnTo>
                  <a:lnTo>
                    <a:pt x="10540" y="12078"/>
                  </a:lnTo>
                  <a:lnTo>
                    <a:pt x="11060" y="12334"/>
                  </a:lnTo>
                  <a:lnTo>
                    <a:pt x="11060" y="12589"/>
                  </a:lnTo>
                  <a:lnTo>
                    <a:pt x="10540" y="12334"/>
                  </a:lnTo>
                  <a:lnTo>
                    <a:pt x="10540" y="12781"/>
                  </a:lnTo>
                  <a:lnTo>
                    <a:pt x="10149" y="13037"/>
                  </a:lnTo>
                  <a:lnTo>
                    <a:pt x="10540" y="13037"/>
                  </a:lnTo>
                  <a:lnTo>
                    <a:pt x="10540" y="13292"/>
                  </a:lnTo>
                  <a:lnTo>
                    <a:pt x="10149" y="13548"/>
                  </a:lnTo>
                  <a:lnTo>
                    <a:pt x="10540" y="13740"/>
                  </a:lnTo>
                  <a:lnTo>
                    <a:pt x="11060" y="13740"/>
                  </a:lnTo>
                  <a:lnTo>
                    <a:pt x="11060" y="13995"/>
                  </a:lnTo>
                  <a:lnTo>
                    <a:pt x="11971" y="13995"/>
                  </a:lnTo>
                  <a:lnTo>
                    <a:pt x="12492" y="14251"/>
                  </a:lnTo>
                  <a:lnTo>
                    <a:pt x="13012" y="14443"/>
                  </a:lnTo>
                  <a:lnTo>
                    <a:pt x="13402" y="14698"/>
                  </a:lnTo>
                  <a:lnTo>
                    <a:pt x="13402" y="14954"/>
                  </a:lnTo>
                  <a:lnTo>
                    <a:pt x="13923" y="14954"/>
                  </a:lnTo>
                  <a:lnTo>
                    <a:pt x="13402" y="15401"/>
                  </a:lnTo>
                  <a:lnTo>
                    <a:pt x="13012" y="15657"/>
                  </a:lnTo>
                  <a:lnTo>
                    <a:pt x="13012" y="15912"/>
                  </a:lnTo>
                  <a:lnTo>
                    <a:pt x="12492" y="15912"/>
                  </a:lnTo>
                  <a:lnTo>
                    <a:pt x="11971" y="15657"/>
                  </a:lnTo>
                  <a:lnTo>
                    <a:pt x="11581" y="15657"/>
                  </a:lnTo>
                  <a:lnTo>
                    <a:pt x="11581" y="15401"/>
                  </a:lnTo>
                  <a:lnTo>
                    <a:pt x="11581" y="15657"/>
                  </a:lnTo>
                  <a:lnTo>
                    <a:pt x="11060" y="15657"/>
                  </a:lnTo>
                  <a:lnTo>
                    <a:pt x="11060" y="15401"/>
                  </a:lnTo>
                  <a:lnTo>
                    <a:pt x="10540" y="15401"/>
                  </a:lnTo>
                  <a:lnTo>
                    <a:pt x="10540" y="15657"/>
                  </a:lnTo>
                  <a:lnTo>
                    <a:pt x="9108" y="15657"/>
                  </a:lnTo>
                  <a:lnTo>
                    <a:pt x="9108" y="15912"/>
                  </a:lnTo>
                  <a:lnTo>
                    <a:pt x="9629" y="15912"/>
                  </a:lnTo>
                  <a:lnTo>
                    <a:pt x="10149" y="15657"/>
                  </a:lnTo>
                  <a:lnTo>
                    <a:pt x="10540" y="15657"/>
                  </a:lnTo>
                  <a:lnTo>
                    <a:pt x="10540" y="15912"/>
                  </a:lnTo>
                  <a:lnTo>
                    <a:pt x="11060" y="15912"/>
                  </a:lnTo>
                  <a:lnTo>
                    <a:pt x="11581" y="16104"/>
                  </a:lnTo>
                  <a:lnTo>
                    <a:pt x="11581" y="15912"/>
                  </a:lnTo>
                  <a:lnTo>
                    <a:pt x="13012" y="15912"/>
                  </a:lnTo>
                  <a:lnTo>
                    <a:pt x="13012" y="16360"/>
                  </a:lnTo>
                  <a:lnTo>
                    <a:pt x="12492" y="16360"/>
                  </a:lnTo>
                  <a:lnTo>
                    <a:pt x="11971" y="16615"/>
                  </a:lnTo>
                  <a:lnTo>
                    <a:pt x="11971" y="16360"/>
                  </a:lnTo>
                  <a:lnTo>
                    <a:pt x="11581" y="16360"/>
                  </a:lnTo>
                  <a:lnTo>
                    <a:pt x="11971" y="16615"/>
                  </a:lnTo>
                  <a:lnTo>
                    <a:pt x="11581" y="16615"/>
                  </a:lnTo>
                  <a:lnTo>
                    <a:pt x="11060" y="16871"/>
                  </a:lnTo>
                  <a:lnTo>
                    <a:pt x="10540" y="17063"/>
                  </a:lnTo>
                  <a:lnTo>
                    <a:pt x="10149" y="17063"/>
                  </a:lnTo>
                  <a:lnTo>
                    <a:pt x="10540" y="17063"/>
                  </a:lnTo>
                  <a:lnTo>
                    <a:pt x="11060" y="17318"/>
                  </a:lnTo>
                  <a:lnTo>
                    <a:pt x="10149" y="17318"/>
                  </a:lnTo>
                  <a:lnTo>
                    <a:pt x="10540" y="17574"/>
                  </a:lnTo>
                  <a:lnTo>
                    <a:pt x="10540" y="17766"/>
                  </a:lnTo>
                  <a:lnTo>
                    <a:pt x="11060" y="18021"/>
                  </a:lnTo>
                  <a:lnTo>
                    <a:pt x="10149" y="18021"/>
                  </a:lnTo>
                  <a:lnTo>
                    <a:pt x="10149" y="18277"/>
                  </a:lnTo>
                  <a:lnTo>
                    <a:pt x="10540" y="18469"/>
                  </a:lnTo>
                  <a:lnTo>
                    <a:pt x="10149" y="18469"/>
                  </a:lnTo>
                  <a:lnTo>
                    <a:pt x="10540" y="18724"/>
                  </a:lnTo>
                  <a:lnTo>
                    <a:pt x="10149" y="18980"/>
                  </a:lnTo>
                  <a:lnTo>
                    <a:pt x="10149" y="19236"/>
                  </a:lnTo>
                  <a:lnTo>
                    <a:pt x="10540" y="19236"/>
                  </a:lnTo>
                  <a:lnTo>
                    <a:pt x="10149" y="19427"/>
                  </a:lnTo>
                  <a:lnTo>
                    <a:pt x="10149" y="19938"/>
                  </a:lnTo>
                  <a:lnTo>
                    <a:pt x="9629" y="19938"/>
                  </a:lnTo>
                  <a:lnTo>
                    <a:pt x="9629" y="20386"/>
                  </a:lnTo>
                  <a:lnTo>
                    <a:pt x="9108" y="20641"/>
                  </a:lnTo>
                  <a:lnTo>
                    <a:pt x="8588" y="20386"/>
                  </a:lnTo>
                  <a:lnTo>
                    <a:pt x="8198" y="20641"/>
                  </a:lnTo>
                  <a:lnTo>
                    <a:pt x="7157" y="20386"/>
                  </a:lnTo>
                  <a:lnTo>
                    <a:pt x="7157" y="20641"/>
                  </a:lnTo>
                  <a:lnTo>
                    <a:pt x="6246" y="20641"/>
                  </a:lnTo>
                  <a:lnTo>
                    <a:pt x="6246" y="21344"/>
                  </a:lnTo>
                  <a:lnTo>
                    <a:pt x="5335" y="21344"/>
                  </a:lnTo>
                  <a:lnTo>
                    <a:pt x="4294" y="21600"/>
                  </a:lnTo>
                  <a:lnTo>
                    <a:pt x="3773" y="21600"/>
                  </a:lnTo>
                  <a:lnTo>
                    <a:pt x="3773" y="20897"/>
                  </a:lnTo>
                  <a:lnTo>
                    <a:pt x="3383" y="20641"/>
                  </a:lnTo>
                  <a:lnTo>
                    <a:pt x="2863" y="20386"/>
                  </a:lnTo>
                  <a:lnTo>
                    <a:pt x="3773" y="20386"/>
                  </a:lnTo>
                  <a:lnTo>
                    <a:pt x="3773" y="19938"/>
                  </a:lnTo>
                  <a:lnTo>
                    <a:pt x="3383" y="19938"/>
                  </a:lnTo>
                  <a:lnTo>
                    <a:pt x="2342" y="19427"/>
                  </a:lnTo>
                  <a:lnTo>
                    <a:pt x="2342" y="19236"/>
                  </a:lnTo>
                  <a:lnTo>
                    <a:pt x="1952" y="18980"/>
                  </a:lnTo>
                  <a:lnTo>
                    <a:pt x="1952" y="18724"/>
                  </a:lnTo>
                  <a:lnTo>
                    <a:pt x="1431" y="18469"/>
                  </a:lnTo>
                  <a:lnTo>
                    <a:pt x="911" y="18469"/>
                  </a:lnTo>
                  <a:lnTo>
                    <a:pt x="911" y="17766"/>
                  </a:lnTo>
                  <a:lnTo>
                    <a:pt x="1431" y="17574"/>
                  </a:lnTo>
                  <a:lnTo>
                    <a:pt x="911" y="17574"/>
                  </a:lnTo>
                  <a:lnTo>
                    <a:pt x="911" y="17318"/>
                  </a:lnTo>
                  <a:lnTo>
                    <a:pt x="911" y="17574"/>
                  </a:lnTo>
                  <a:lnTo>
                    <a:pt x="1431" y="17574"/>
                  </a:lnTo>
                  <a:lnTo>
                    <a:pt x="911" y="17766"/>
                  </a:lnTo>
                  <a:lnTo>
                    <a:pt x="911" y="17574"/>
                  </a:lnTo>
                  <a:lnTo>
                    <a:pt x="520" y="17574"/>
                  </a:lnTo>
                  <a:lnTo>
                    <a:pt x="520" y="17063"/>
                  </a:lnTo>
                  <a:lnTo>
                    <a:pt x="0" y="16871"/>
                  </a:lnTo>
                  <a:lnTo>
                    <a:pt x="0" y="16615"/>
                  </a:lnTo>
                  <a:lnTo>
                    <a:pt x="520" y="16360"/>
                  </a:lnTo>
                  <a:close/>
                  <a:moveTo>
                    <a:pt x="13012" y="15912"/>
                  </a:moveTo>
                  <a:lnTo>
                    <a:pt x="13402" y="16104"/>
                  </a:lnTo>
                  <a:lnTo>
                    <a:pt x="13402" y="15912"/>
                  </a:lnTo>
                  <a:lnTo>
                    <a:pt x="13923" y="15657"/>
                  </a:lnTo>
                  <a:lnTo>
                    <a:pt x="13402" y="15657"/>
                  </a:lnTo>
                  <a:lnTo>
                    <a:pt x="13012" y="15912"/>
                  </a:lnTo>
                  <a:close/>
                  <a:moveTo>
                    <a:pt x="520" y="17766"/>
                  </a:moveTo>
                  <a:lnTo>
                    <a:pt x="520" y="18021"/>
                  </a:lnTo>
                  <a:lnTo>
                    <a:pt x="911" y="18021"/>
                  </a:lnTo>
                  <a:lnTo>
                    <a:pt x="911" y="17766"/>
                  </a:lnTo>
                  <a:lnTo>
                    <a:pt x="520" y="17766"/>
                  </a:lnTo>
                  <a:close/>
                  <a:moveTo>
                    <a:pt x="14964" y="17063"/>
                  </a:moveTo>
                  <a:lnTo>
                    <a:pt x="14964" y="17318"/>
                  </a:lnTo>
                  <a:lnTo>
                    <a:pt x="15354" y="17318"/>
                  </a:lnTo>
                  <a:lnTo>
                    <a:pt x="14964" y="17063"/>
                  </a:lnTo>
                  <a:close/>
                  <a:moveTo>
                    <a:pt x="14964" y="18021"/>
                  </a:moveTo>
                  <a:lnTo>
                    <a:pt x="15354" y="18277"/>
                  </a:lnTo>
                  <a:lnTo>
                    <a:pt x="15354" y="18021"/>
                  </a:lnTo>
                  <a:lnTo>
                    <a:pt x="15875" y="18021"/>
                  </a:lnTo>
                  <a:lnTo>
                    <a:pt x="14964" y="18021"/>
                  </a:lnTo>
                  <a:close/>
                  <a:moveTo>
                    <a:pt x="13402" y="19427"/>
                  </a:moveTo>
                  <a:lnTo>
                    <a:pt x="13923" y="19427"/>
                  </a:lnTo>
                  <a:lnTo>
                    <a:pt x="13923" y="19236"/>
                  </a:lnTo>
                  <a:lnTo>
                    <a:pt x="14964" y="18724"/>
                  </a:lnTo>
                  <a:lnTo>
                    <a:pt x="14443" y="18469"/>
                  </a:lnTo>
                  <a:lnTo>
                    <a:pt x="14964" y="18277"/>
                  </a:lnTo>
                  <a:lnTo>
                    <a:pt x="14964" y="18021"/>
                  </a:lnTo>
                  <a:lnTo>
                    <a:pt x="14443" y="18277"/>
                  </a:lnTo>
                  <a:lnTo>
                    <a:pt x="13923" y="18277"/>
                  </a:lnTo>
                  <a:lnTo>
                    <a:pt x="13402" y="18469"/>
                  </a:lnTo>
                  <a:lnTo>
                    <a:pt x="13402" y="19236"/>
                  </a:lnTo>
                  <a:lnTo>
                    <a:pt x="13923" y="19236"/>
                  </a:lnTo>
                  <a:lnTo>
                    <a:pt x="13402" y="19427"/>
                  </a:lnTo>
                  <a:close/>
                  <a:moveTo>
                    <a:pt x="10540" y="20130"/>
                  </a:moveTo>
                  <a:lnTo>
                    <a:pt x="10540" y="20386"/>
                  </a:lnTo>
                  <a:lnTo>
                    <a:pt x="11060" y="19938"/>
                  </a:lnTo>
                  <a:lnTo>
                    <a:pt x="11060" y="19427"/>
                  </a:lnTo>
                  <a:lnTo>
                    <a:pt x="11581" y="18980"/>
                  </a:lnTo>
                  <a:lnTo>
                    <a:pt x="11060" y="18980"/>
                  </a:lnTo>
                  <a:lnTo>
                    <a:pt x="11060" y="19236"/>
                  </a:lnTo>
                  <a:lnTo>
                    <a:pt x="10540" y="19427"/>
                  </a:lnTo>
                  <a:lnTo>
                    <a:pt x="10540" y="20130"/>
                  </a:lnTo>
                  <a:close/>
                  <a:moveTo>
                    <a:pt x="10540" y="2013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3" name="AutoShape 37"/>
            <p:cNvSpPr>
              <a:spLocks/>
            </p:cNvSpPr>
            <p:nvPr/>
          </p:nvSpPr>
          <p:spPr bwMode="auto">
            <a:xfrm>
              <a:off x="7514" y="1475"/>
              <a:ext cx="424" cy="66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280" y="20100"/>
                  </a:moveTo>
                  <a:cubicBezTo>
                    <a:pt x="16800" y="19800"/>
                    <a:pt x="16800" y="19800"/>
                    <a:pt x="16800" y="19800"/>
                  </a:cubicBezTo>
                  <a:cubicBezTo>
                    <a:pt x="17760" y="19200"/>
                    <a:pt x="17760" y="19200"/>
                    <a:pt x="17760" y="19200"/>
                  </a:cubicBezTo>
                  <a:cubicBezTo>
                    <a:pt x="18720" y="19200"/>
                    <a:pt x="18720" y="19200"/>
                    <a:pt x="18720" y="19200"/>
                  </a:cubicBezTo>
                  <a:cubicBezTo>
                    <a:pt x="19200" y="18600"/>
                    <a:pt x="19200" y="18600"/>
                    <a:pt x="19200" y="18600"/>
                  </a:cubicBezTo>
                  <a:cubicBezTo>
                    <a:pt x="19680" y="18000"/>
                    <a:pt x="19680" y="18000"/>
                    <a:pt x="19680" y="18000"/>
                  </a:cubicBezTo>
                  <a:cubicBezTo>
                    <a:pt x="20160" y="17400"/>
                    <a:pt x="20160" y="17400"/>
                    <a:pt x="20160" y="17400"/>
                  </a:cubicBezTo>
                  <a:cubicBezTo>
                    <a:pt x="21120" y="16500"/>
                    <a:pt x="21120" y="16500"/>
                    <a:pt x="21120" y="16500"/>
                  </a:cubicBezTo>
                  <a:cubicBezTo>
                    <a:pt x="21600" y="15900"/>
                    <a:pt x="21600" y="15900"/>
                    <a:pt x="21600" y="15900"/>
                  </a:cubicBezTo>
                  <a:cubicBezTo>
                    <a:pt x="21600" y="15300"/>
                    <a:pt x="21600" y="15300"/>
                    <a:pt x="21600" y="15300"/>
                  </a:cubicBezTo>
                  <a:cubicBezTo>
                    <a:pt x="20640" y="14700"/>
                    <a:pt x="20640" y="14700"/>
                    <a:pt x="20640" y="14700"/>
                  </a:cubicBezTo>
                  <a:cubicBezTo>
                    <a:pt x="20160" y="14700"/>
                    <a:pt x="20160" y="14700"/>
                    <a:pt x="20160" y="14700"/>
                  </a:cubicBezTo>
                  <a:cubicBezTo>
                    <a:pt x="19200" y="13800"/>
                    <a:pt x="19200" y="13800"/>
                    <a:pt x="19200" y="13800"/>
                  </a:cubicBezTo>
                  <a:cubicBezTo>
                    <a:pt x="19200" y="13500"/>
                    <a:pt x="19200" y="13500"/>
                    <a:pt x="19200" y="13500"/>
                  </a:cubicBezTo>
                  <a:cubicBezTo>
                    <a:pt x="19680" y="13200"/>
                    <a:pt x="19680" y="13200"/>
                    <a:pt x="19680" y="13200"/>
                  </a:cubicBezTo>
                  <a:cubicBezTo>
                    <a:pt x="19680" y="12900"/>
                    <a:pt x="19680" y="12900"/>
                    <a:pt x="19680" y="12900"/>
                  </a:cubicBezTo>
                  <a:cubicBezTo>
                    <a:pt x="18720" y="12600"/>
                    <a:pt x="18720" y="12600"/>
                    <a:pt x="18720" y="12600"/>
                  </a:cubicBezTo>
                  <a:cubicBezTo>
                    <a:pt x="18720" y="12300"/>
                    <a:pt x="18720" y="12300"/>
                    <a:pt x="18720" y="12300"/>
                  </a:cubicBezTo>
                  <a:cubicBezTo>
                    <a:pt x="18720" y="12000"/>
                    <a:pt x="18720" y="12000"/>
                    <a:pt x="18720" y="12000"/>
                  </a:cubicBezTo>
                  <a:cubicBezTo>
                    <a:pt x="18720" y="11700"/>
                    <a:pt x="18720" y="11700"/>
                    <a:pt x="18720" y="11700"/>
                  </a:cubicBezTo>
                  <a:cubicBezTo>
                    <a:pt x="18720" y="11700"/>
                    <a:pt x="18720" y="11700"/>
                    <a:pt x="18720" y="11700"/>
                  </a:cubicBezTo>
                  <a:cubicBezTo>
                    <a:pt x="18240" y="11400"/>
                    <a:pt x="18240" y="11400"/>
                    <a:pt x="18240" y="11400"/>
                  </a:cubicBezTo>
                  <a:cubicBezTo>
                    <a:pt x="17760" y="11400"/>
                    <a:pt x="17760" y="11400"/>
                    <a:pt x="17760" y="11400"/>
                  </a:cubicBezTo>
                  <a:cubicBezTo>
                    <a:pt x="17760" y="10800"/>
                    <a:pt x="17760" y="10800"/>
                    <a:pt x="17760" y="10800"/>
                  </a:cubicBezTo>
                  <a:cubicBezTo>
                    <a:pt x="18240" y="10800"/>
                    <a:pt x="18240" y="10800"/>
                    <a:pt x="18240" y="10800"/>
                  </a:cubicBezTo>
                  <a:cubicBezTo>
                    <a:pt x="17760" y="10800"/>
                    <a:pt x="17760" y="10800"/>
                    <a:pt x="17760" y="10800"/>
                  </a:cubicBezTo>
                  <a:cubicBezTo>
                    <a:pt x="17760" y="10500"/>
                    <a:pt x="17760" y="10500"/>
                    <a:pt x="17760" y="10500"/>
                  </a:cubicBezTo>
                  <a:cubicBezTo>
                    <a:pt x="17760" y="9600"/>
                    <a:pt x="17760" y="9600"/>
                    <a:pt x="17760" y="9600"/>
                  </a:cubicBezTo>
                  <a:cubicBezTo>
                    <a:pt x="18240" y="9600"/>
                    <a:pt x="18240" y="9600"/>
                    <a:pt x="18240" y="9600"/>
                  </a:cubicBezTo>
                  <a:cubicBezTo>
                    <a:pt x="17280" y="8400"/>
                    <a:pt x="17280" y="8400"/>
                    <a:pt x="17280" y="8400"/>
                  </a:cubicBezTo>
                  <a:cubicBezTo>
                    <a:pt x="16320" y="7500"/>
                    <a:pt x="16320" y="7500"/>
                    <a:pt x="16320" y="7500"/>
                  </a:cubicBezTo>
                  <a:cubicBezTo>
                    <a:pt x="16320" y="7200"/>
                    <a:pt x="16320" y="7200"/>
                    <a:pt x="16320" y="7200"/>
                  </a:cubicBezTo>
                  <a:cubicBezTo>
                    <a:pt x="15840" y="6900"/>
                    <a:pt x="15840" y="6900"/>
                    <a:pt x="15840" y="6900"/>
                  </a:cubicBezTo>
                  <a:cubicBezTo>
                    <a:pt x="15840" y="6300"/>
                    <a:pt x="15840" y="6300"/>
                    <a:pt x="15840" y="6300"/>
                  </a:cubicBezTo>
                  <a:cubicBezTo>
                    <a:pt x="16320" y="5700"/>
                    <a:pt x="16320" y="5700"/>
                    <a:pt x="16320" y="5700"/>
                  </a:cubicBezTo>
                  <a:cubicBezTo>
                    <a:pt x="16800" y="5400"/>
                    <a:pt x="16800" y="5400"/>
                    <a:pt x="16800" y="5400"/>
                  </a:cubicBezTo>
                  <a:cubicBezTo>
                    <a:pt x="16320" y="5400"/>
                    <a:pt x="16320" y="5400"/>
                    <a:pt x="16320" y="5400"/>
                  </a:cubicBezTo>
                  <a:cubicBezTo>
                    <a:pt x="15360" y="5100"/>
                    <a:pt x="15360" y="5100"/>
                    <a:pt x="15360" y="5100"/>
                  </a:cubicBezTo>
                  <a:cubicBezTo>
                    <a:pt x="15360" y="4800"/>
                    <a:pt x="15360" y="4800"/>
                    <a:pt x="15360" y="4800"/>
                  </a:cubicBezTo>
                  <a:cubicBezTo>
                    <a:pt x="14880" y="4500"/>
                    <a:pt x="14880" y="4500"/>
                    <a:pt x="14880" y="4500"/>
                  </a:cubicBezTo>
                  <a:cubicBezTo>
                    <a:pt x="14400" y="4200"/>
                    <a:pt x="14400" y="4200"/>
                    <a:pt x="14400" y="4200"/>
                  </a:cubicBezTo>
                  <a:cubicBezTo>
                    <a:pt x="13920" y="4200"/>
                    <a:pt x="13920" y="4200"/>
                    <a:pt x="13920" y="4200"/>
                  </a:cubicBezTo>
                  <a:cubicBezTo>
                    <a:pt x="13440" y="3600"/>
                    <a:pt x="13440" y="3600"/>
                    <a:pt x="13440" y="3600"/>
                  </a:cubicBezTo>
                  <a:cubicBezTo>
                    <a:pt x="13440" y="3600"/>
                    <a:pt x="13440" y="3600"/>
                    <a:pt x="13440" y="3600"/>
                  </a:cubicBezTo>
                  <a:cubicBezTo>
                    <a:pt x="13440" y="3000"/>
                    <a:pt x="13440" y="3000"/>
                    <a:pt x="13440" y="30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920" y="2400"/>
                    <a:pt x="13920" y="2400"/>
                    <a:pt x="13920" y="2400"/>
                  </a:cubicBezTo>
                  <a:cubicBezTo>
                    <a:pt x="13920" y="2100"/>
                    <a:pt x="13920" y="2100"/>
                    <a:pt x="13920" y="2100"/>
                  </a:cubicBezTo>
                  <a:cubicBezTo>
                    <a:pt x="14400" y="1800"/>
                    <a:pt x="14400" y="1800"/>
                    <a:pt x="14400" y="1800"/>
                  </a:cubicBezTo>
                  <a:cubicBezTo>
                    <a:pt x="14400" y="1500"/>
                    <a:pt x="14400" y="1500"/>
                    <a:pt x="14400" y="1500"/>
                  </a:cubicBezTo>
                  <a:cubicBezTo>
                    <a:pt x="13920" y="1200"/>
                    <a:pt x="13920" y="1200"/>
                    <a:pt x="13920" y="1200"/>
                  </a:cubicBezTo>
                  <a:cubicBezTo>
                    <a:pt x="13920" y="900"/>
                    <a:pt x="13920" y="900"/>
                    <a:pt x="13920" y="900"/>
                  </a:cubicBezTo>
                  <a:cubicBezTo>
                    <a:pt x="13440" y="900"/>
                    <a:pt x="13440" y="900"/>
                    <a:pt x="13440" y="900"/>
                  </a:cubicBezTo>
                  <a:cubicBezTo>
                    <a:pt x="12960" y="900"/>
                    <a:pt x="12960" y="900"/>
                    <a:pt x="12960" y="900"/>
                  </a:cubicBezTo>
                  <a:cubicBezTo>
                    <a:pt x="12480" y="600"/>
                    <a:pt x="12480" y="600"/>
                    <a:pt x="12480" y="600"/>
                  </a:cubicBezTo>
                  <a:cubicBezTo>
                    <a:pt x="12000" y="300"/>
                    <a:pt x="12000" y="300"/>
                    <a:pt x="12000" y="300"/>
                  </a:cubicBezTo>
                  <a:cubicBezTo>
                    <a:pt x="11520" y="0"/>
                    <a:pt x="11520" y="0"/>
                    <a:pt x="11520" y="0"/>
                  </a:cubicBezTo>
                  <a:cubicBezTo>
                    <a:pt x="10560" y="0"/>
                    <a:pt x="10560" y="0"/>
                    <a:pt x="10560" y="0"/>
                  </a:cubicBezTo>
                  <a:cubicBezTo>
                    <a:pt x="10560" y="300"/>
                    <a:pt x="10560" y="300"/>
                    <a:pt x="10560" y="300"/>
                  </a:cubicBezTo>
                  <a:cubicBezTo>
                    <a:pt x="10560" y="600"/>
                    <a:pt x="10560" y="600"/>
                    <a:pt x="10560" y="600"/>
                  </a:cubicBezTo>
                  <a:cubicBezTo>
                    <a:pt x="10080" y="600"/>
                    <a:pt x="10080" y="600"/>
                    <a:pt x="10080" y="600"/>
                  </a:cubicBezTo>
                  <a:cubicBezTo>
                    <a:pt x="9600" y="300"/>
                    <a:pt x="9600" y="300"/>
                    <a:pt x="9600" y="300"/>
                  </a:cubicBezTo>
                  <a:cubicBezTo>
                    <a:pt x="9120" y="600"/>
                    <a:pt x="9120" y="600"/>
                    <a:pt x="9120" y="600"/>
                  </a:cubicBezTo>
                  <a:cubicBezTo>
                    <a:pt x="9120" y="600"/>
                    <a:pt x="9120" y="600"/>
                    <a:pt x="9120" y="600"/>
                  </a:cubicBezTo>
                  <a:cubicBezTo>
                    <a:pt x="8640" y="900"/>
                    <a:pt x="8640" y="900"/>
                    <a:pt x="8640" y="900"/>
                  </a:cubicBezTo>
                  <a:cubicBezTo>
                    <a:pt x="8640" y="900"/>
                    <a:pt x="8640" y="900"/>
                    <a:pt x="8640" y="900"/>
                  </a:cubicBezTo>
                  <a:cubicBezTo>
                    <a:pt x="8640" y="1200"/>
                    <a:pt x="8640" y="1200"/>
                    <a:pt x="8640" y="1200"/>
                  </a:cubicBezTo>
                  <a:cubicBezTo>
                    <a:pt x="8640" y="1500"/>
                    <a:pt x="8640" y="1500"/>
                    <a:pt x="8640" y="1500"/>
                  </a:cubicBezTo>
                  <a:cubicBezTo>
                    <a:pt x="8640" y="2100"/>
                    <a:pt x="8640" y="2100"/>
                    <a:pt x="8640" y="2100"/>
                  </a:cubicBezTo>
                  <a:cubicBezTo>
                    <a:pt x="8640" y="2400"/>
                    <a:pt x="8640" y="2400"/>
                    <a:pt x="8640" y="2400"/>
                  </a:cubicBezTo>
                  <a:cubicBezTo>
                    <a:pt x="8640" y="2700"/>
                    <a:pt x="8640" y="2700"/>
                    <a:pt x="8640" y="2700"/>
                  </a:cubicBezTo>
                  <a:cubicBezTo>
                    <a:pt x="8640" y="2700"/>
                    <a:pt x="8640" y="2700"/>
                    <a:pt x="8640" y="2700"/>
                  </a:cubicBezTo>
                  <a:cubicBezTo>
                    <a:pt x="8160" y="3000"/>
                    <a:pt x="8160" y="3000"/>
                    <a:pt x="8160" y="3000"/>
                  </a:cubicBezTo>
                  <a:cubicBezTo>
                    <a:pt x="7680" y="3000"/>
                    <a:pt x="7680" y="3000"/>
                    <a:pt x="7680" y="3000"/>
                  </a:cubicBezTo>
                  <a:cubicBezTo>
                    <a:pt x="7680" y="3000"/>
                    <a:pt x="7680" y="3000"/>
                    <a:pt x="7680" y="3000"/>
                  </a:cubicBezTo>
                  <a:cubicBezTo>
                    <a:pt x="7200" y="3000"/>
                    <a:pt x="7200" y="3000"/>
                    <a:pt x="7200" y="3000"/>
                  </a:cubicBezTo>
                  <a:cubicBezTo>
                    <a:pt x="7200" y="3300"/>
                    <a:pt x="7200" y="3300"/>
                    <a:pt x="7200" y="3300"/>
                  </a:cubicBezTo>
                  <a:cubicBezTo>
                    <a:pt x="6720" y="3300"/>
                    <a:pt x="6720" y="3300"/>
                    <a:pt x="6720" y="3300"/>
                  </a:cubicBezTo>
                  <a:cubicBezTo>
                    <a:pt x="5760" y="3000"/>
                    <a:pt x="5760" y="3000"/>
                    <a:pt x="5760" y="3000"/>
                  </a:cubicBezTo>
                  <a:cubicBezTo>
                    <a:pt x="5280" y="3000"/>
                    <a:pt x="5280" y="3000"/>
                    <a:pt x="5280" y="3000"/>
                  </a:cubicBezTo>
                  <a:cubicBezTo>
                    <a:pt x="5280" y="3300"/>
                    <a:pt x="5280" y="3300"/>
                    <a:pt x="5280" y="3300"/>
                  </a:cubicBezTo>
                  <a:cubicBezTo>
                    <a:pt x="4800" y="3600"/>
                    <a:pt x="4800" y="3600"/>
                    <a:pt x="4800" y="3600"/>
                  </a:cubicBezTo>
                  <a:cubicBezTo>
                    <a:pt x="3840" y="3600"/>
                    <a:pt x="3840" y="3600"/>
                    <a:pt x="3840" y="3600"/>
                  </a:cubicBezTo>
                  <a:cubicBezTo>
                    <a:pt x="2880" y="3300"/>
                    <a:pt x="2880" y="3300"/>
                    <a:pt x="2880" y="3300"/>
                  </a:cubicBezTo>
                  <a:cubicBezTo>
                    <a:pt x="2880" y="3000"/>
                    <a:pt x="2880" y="3000"/>
                    <a:pt x="2880" y="3000"/>
                  </a:cubicBezTo>
                  <a:cubicBezTo>
                    <a:pt x="2400" y="3000"/>
                    <a:pt x="2400" y="3000"/>
                    <a:pt x="2400" y="3000"/>
                  </a:cubicBezTo>
                  <a:cubicBezTo>
                    <a:pt x="1440" y="2400"/>
                    <a:pt x="1440" y="2400"/>
                    <a:pt x="1440" y="2400"/>
                  </a:cubicBezTo>
                  <a:cubicBezTo>
                    <a:pt x="1440" y="2100"/>
                    <a:pt x="1440" y="2100"/>
                    <a:pt x="1440" y="2100"/>
                  </a:cubicBezTo>
                  <a:cubicBezTo>
                    <a:pt x="960" y="2100"/>
                    <a:pt x="960" y="2100"/>
                    <a:pt x="960" y="2100"/>
                  </a:cubicBezTo>
                  <a:cubicBezTo>
                    <a:pt x="480" y="2400"/>
                    <a:pt x="480" y="2400"/>
                    <a:pt x="480" y="2400"/>
                  </a:cubicBezTo>
                  <a:cubicBezTo>
                    <a:pt x="480" y="2400"/>
                    <a:pt x="480" y="2400"/>
                    <a:pt x="480" y="24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0" y="2700"/>
                    <a:pt x="0" y="2700"/>
                    <a:pt x="0" y="2700"/>
                  </a:cubicBezTo>
                  <a:cubicBezTo>
                    <a:pt x="480" y="3000"/>
                    <a:pt x="480" y="3000"/>
                    <a:pt x="480" y="3000"/>
                  </a:cubicBezTo>
                  <a:cubicBezTo>
                    <a:pt x="960" y="3000"/>
                    <a:pt x="960" y="3000"/>
                    <a:pt x="960" y="3000"/>
                  </a:cubicBezTo>
                  <a:cubicBezTo>
                    <a:pt x="1920" y="3600"/>
                    <a:pt x="1920" y="3600"/>
                    <a:pt x="1920" y="3600"/>
                  </a:cubicBezTo>
                  <a:cubicBezTo>
                    <a:pt x="2400" y="3900"/>
                    <a:pt x="2400" y="3900"/>
                    <a:pt x="2400" y="3900"/>
                  </a:cubicBezTo>
                  <a:cubicBezTo>
                    <a:pt x="3360" y="3900"/>
                    <a:pt x="3360" y="3900"/>
                    <a:pt x="3360" y="3900"/>
                  </a:cubicBezTo>
                  <a:cubicBezTo>
                    <a:pt x="3360" y="3900"/>
                    <a:pt x="3360" y="3900"/>
                    <a:pt x="3360" y="3900"/>
                  </a:cubicBezTo>
                  <a:cubicBezTo>
                    <a:pt x="3840" y="4200"/>
                    <a:pt x="3840" y="4200"/>
                    <a:pt x="3840" y="4200"/>
                  </a:cubicBezTo>
                  <a:cubicBezTo>
                    <a:pt x="4320" y="4200"/>
                    <a:pt x="4320" y="4200"/>
                    <a:pt x="4320" y="4200"/>
                  </a:cubicBezTo>
                  <a:cubicBezTo>
                    <a:pt x="4320" y="4500"/>
                    <a:pt x="4320" y="4500"/>
                    <a:pt x="4320" y="4500"/>
                  </a:cubicBezTo>
                  <a:cubicBezTo>
                    <a:pt x="4800" y="4500"/>
                    <a:pt x="4800" y="4500"/>
                    <a:pt x="4800" y="4500"/>
                  </a:cubicBezTo>
                  <a:cubicBezTo>
                    <a:pt x="4800" y="4500"/>
                    <a:pt x="4800" y="4500"/>
                    <a:pt x="4800" y="4500"/>
                  </a:cubicBezTo>
                  <a:cubicBezTo>
                    <a:pt x="5280" y="4800"/>
                    <a:pt x="5280" y="4800"/>
                    <a:pt x="5280" y="4800"/>
                  </a:cubicBezTo>
                  <a:cubicBezTo>
                    <a:pt x="5280" y="4800"/>
                    <a:pt x="5280" y="4800"/>
                    <a:pt x="5280" y="4800"/>
                  </a:cubicBezTo>
                  <a:cubicBezTo>
                    <a:pt x="5760" y="5100"/>
                    <a:pt x="5760" y="5100"/>
                    <a:pt x="5760" y="5100"/>
                  </a:cubicBezTo>
                  <a:cubicBezTo>
                    <a:pt x="5280" y="5100"/>
                    <a:pt x="5280" y="5100"/>
                    <a:pt x="5280" y="5100"/>
                  </a:cubicBezTo>
                  <a:cubicBezTo>
                    <a:pt x="5760" y="5700"/>
                    <a:pt x="5760" y="5700"/>
                    <a:pt x="5760" y="5700"/>
                  </a:cubicBezTo>
                  <a:cubicBezTo>
                    <a:pt x="5280" y="6000"/>
                    <a:pt x="5280" y="6000"/>
                    <a:pt x="5280" y="6000"/>
                  </a:cubicBezTo>
                  <a:cubicBezTo>
                    <a:pt x="5280" y="6000"/>
                    <a:pt x="5280" y="6000"/>
                    <a:pt x="5280" y="6000"/>
                  </a:cubicBezTo>
                  <a:cubicBezTo>
                    <a:pt x="6240" y="6000"/>
                    <a:pt x="6240" y="6000"/>
                    <a:pt x="6240" y="6000"/>
                  </a:cubicBezTo>
                  <a:cubicBezTo>
                    <a:pt x="6240" y="6300"/>
                    <a:pt x="6240" y="6300"/>
                    <a:pt x="6240" y="6300"/>
                  </a:cubicBezTo>
                  <a:cubicBezTo>
                    <a:pt x="5760" y="6600"/>
                    <a:pt x="5760" y="6600"/>
                    <a:pt x="5760" y="6600"/>
                  </a:cubicBezTo>
                  <a:cubicBezTo>
                    <a:pt x="6240" y="6900"/>
                    <a:pt x="6240" y="6900"/>
                    <a:pt x="6240" y="6900"/>
                  </a:cubicBezTo>
                  <a:cubicBezTo>
                    <a:pt x="6240" y="7200"/>
                    <a:pt x="6240" y="7200"/>
                    <a:pt x="6240" y="7200"/>
                  </a:cubicBezTo>
                  <a:cubicBezTo>
                    <a:pt x="6240" y="7500"/>
                    <a:pt x="6240" y="7500"/>
                    <a:pt x="6240" y="7500"/>
                  </a:cubicBezTo>
                  <a:cubicBezTo>
                    <a:pt x="6240" y="7800"/>
                    <a:pt x="6240" y="7800"/>
                    <a:pt x="6240" y="7800"/>
                  </a:cubicBezTo>
                  <a:cubicBezTo>
                    <a:pt x="6240" y="7800"/>
                    <a:pt x="6240" y="7800"/>
                    <a:pt x="6240" y="7800"/>
                  </a:cubicBezTo>
                  <a:cubicBezTo>
                    <a:pt x="6240" y="8400"/>
                    <a:pt x="6240" y="8400"/>
                    <a:pt x="6240" y="8400"/>
                  </a:cubicBezTo>
                  <a:cubicBezTo>
                    <a:pt x="6240" y="8700"/>
                    <a:pt x="6240" y="8700"/>
                    <a:pt x="6240" y="8700"/>
                  </a:cubicBezTo>
                  <a:cubicBezTo>
                    <a:pt x="6240" y="9000"/>
                    <a:pt x="6240" y="9000"/>
                    <a:pt x="6240" y="9000"/>
                  </a:cubicBezTo>
                  <a:cubicBezTo>
                    <a:pt x="6720" y="9000"/>
                    <a:pt x="6720" y="9000"/>
                    <a:pt x="6720" y="9000"/>
                  </a:cubicBezTo>
                  <a:cubicBezTo>
                    <a:pt x="7200" y="9300"/>
                    <a:pt x="7200" y="9300"/>
                    <a:pt x="7200" y="9300"/>
                  </a:cubicBezTo>
                  <a:cubicBezTo>
                    <a:pt x="7680" y="9600"/>
                    <a:pt x="7680" y="9600"/>
                    <a:pt x="7680" y="9600"/>
                  </a:cubicBezTo>
                  <a:cubicBezTo>
                    <a:pt x="7200" y="9900"/>
                    <a:pt x="7200" y="9900"/>
                    <a:pt x="7200" y="9900"/>
                  </a:cubicBezTo>
                  <a:cubicBezTo>
                    <a:pt x="7680" y="9900"/>
                    <a:pt x="7680" y="9900"/>
                    <a:pt x="7680" y="9900"/>
                  </a:cubicBezTo>
                  <a:cubicBezTo>
                    <a:pt x="8160" y="9900"/>
                    <a:pt x="8160" y="9900"/>
                    <a:pt x="8160" y="9900"/>
                  </a:cubicBezTo>
                  <a:cubicBezTo>
                    <a:pt x="8160" y="10200"/>
                    <a:pt x="8160" y="10200"/>
                    <a:pt x="8160" y="10200"/>
                  </a:cubicBezTo>
                  <a:cubicBezTo>
                    <a:pt x="9120" y="10200"/>
                    <a:pt x="9120" y="10200"/>
                    <a:pt x="9120" y="10200"/>
                  </a:cubicBezTo>
                  <a:cubicBezTo>
                    <a:pt x="9600" y="10500"/>
                    <a:pt x="9600" y="10500"/>
                    <a:pt x="9600" y="10500"/>
                  </a:cubicBezTo>
                  <a:cubicBezTo>
                    <a:pt x="9600" y="10500"/>
                    <a:pt x="9600" y="10500"/>
                    <a:pt x="9600" y="10500"/>
                  </a:cubicBezTo>
                  <a:cubicBezTo>
                    <a:pt x="9600" y="10800"/>
                    <a:pt x="9600" y="10800"/>
                    <a:pt x="9600" y="10800"/>
                  </a:cubicBezTo>
                  <a:cubicBezTo>
                    <a:pt x="9600" y="11100"/>
                    <a:pt x="9600" y="11100"/>
                    <a:pt x="9600" y="11100"/>
                  </a:cubicBezTo>
                  <a:cubicBezTo>
                    <a:pt x="9600" y="11100"/>
                    <a:pt x="9600" y="11100"/>
                    <a:pt x="9600" y="11100"/>
                  </a:cubicBezTo>
                  <a:cubicBezTo>
                    <a:pt x="10080" y="11400"/>
                    <a:pt x="10080" y="11400"/>
                    <a:pt x="10080" y="11400"/>
                  </a:cubicBezTo>
                  <a:cubicBezTo>
                    <a:pt x="9600" y="11400"/>
                    <a:pt x="9600" y="11400"/>
                    <a:pt x="9600" y="11400"/>
                  </a:cubicBezTo>
                  <a:cubicBezTo>
                    <a:pt x="9600" y="11400"/>
                    <a:pt x="9600" y="11400"/>
                    <a:pt x="9600" y="11400"/>
                  </a:cubicBezTo>
                  <a:cubicBezTo>
                    <a:pt x="10080" y="11700"/>
                    <a:pt x="10080" y="11700"/>
                    <a:pt x="10080" y="11700"/>
                  </a:cubicBezTo>
                  <a:cubicBezTo>
                    <a:pt x="10080" y="12000"/>
                    <a:pt x="10080" y="12000"/>
                    <a:pt x="10080" y="12000"/>
                  </a:cubicBezTo>
                  <a:cubicBezTo>
                    <a:pt x="9600" y="11700"/>
                    <a:pt x="9600" y="11700"/>
                    <a:pt x="9600" y="11700"/>
                  </a:cubicBezTo>
                  <a:cubicBezTo>
                    <a:pt x="9120" y="11700"/>
                    <a:pt x="9120" y="11700"/>
                    <a:pt x="9120" y="11700"/>
                  </a:cubicBezTo>
                  <a:cubicBezTo>
                    <a:pt x="8160" y="12000"/>
                    <a:pt x="8160" y="12000"/>
                    <a:pt x="8160" y="12000"/>
                  </a:cubicBezTo>
                  <a:cubicBezTo>
                    <a:pt x="8160" y="12000"/>
                    <a:pt x="8160" y="12000"/>
                    <a:pt x="8160" y="12000"/>
                  </a:cubicBezTo>
                  <a:cubicBezTo>
                    <a:pt x="8160" y="12300"/>
                    <a:pt x="8160" y="12300"/>
                    <a:pt x="8160" y="12300"/>
                  </a:cubicBezTo>
                  <a:cubicBezTo>
                    <a:pt x="8160" y="12600"/>
                    <a:pt x="8160" y="12600"/>
                    <a:pt x="8160" y="12600"/>
                  </a:cubicBezTo>
                  <a:cubicBezTo>
                    <a:pt x="7680" y="12600"/>
                    <a:pt x="7680" y="12600"/>
                    <a:pt x="7680" y="12600"/>
                  </a:cubicBezTo>
                  <a:cubicBezTo>
                    <a:pt x="7200" y="12900"/>
                    <a:pt x="7200" y="12900"/>
                    <a:pt x="7200" y="12900"/>
                  </a:cubicBezTo>
                  <a:cubicBezTo>
                    <a:pt x="7200" y="13200"/>
                    <a:pt x="7200" y="13200"/>
                    <a:pt x="720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500"/>
                    <a:pt x="6720" y="13500"/>
                    <a:pt x="6720" y="13500"/>
                  </a:cubicBezTo>
                  <a:cubicBezTo>
                    <a:pt x="6720" y="13800"/>
                    <a:pt x="6720" y="13800"/>
                    <a:pt x="6720" y="13800"/>
                  </a:cubicBezTo>
                  <a:cubicBezTo>
                    <a:pt x="6240" y="13800"/>
                    <a:pt x="6240" y="13800"/>
                    <a:pt x="6240" y="13800"/>
                  </a:cubicBezTo>
                  <a:cubicBezTo>
                    <a:pt x="5760" y="13800"/>
                    <a:pt x="5760" y="13800"/>
                    <a:pt x="5760" y="13800"/>
                  </a:cubicBezTo>
                  <a:cubicBezTo>
                    <a:pt x="6240" y="14100"/>
                    <a:pt x="6240" y="14100"/>
                    <a:pt x="6240" y="14100"/>
                  </a:cubicBezTo>
                  <a:cubicBezTo>
                    <a:pt x="6240" y="14400"/>
                    <a:pt x="6240" y="14400"/>
                    <a:pt x="6240" y="14400"/>
                  </a:cubicBezTo>
                  <a:cubicBezTo>
                    <a:pt x="5760" y="14100"/>
                    <a:pt x="5760" y="14100"/>
                    <a:pt x="5760" y="14100"/>
                  </a:cubicBezTo>
                  <a:cubicBezTo>
                    <a:pt x="5760" y="14100"/>
                    <a:pt x="5760" y="14100"/>
                    <a:pt x="5760" y="14100"/>
                  </a:cubicBezTo>
                  <a:cubicBezTo>
                    <a:pt x="5280" y="14100"/>
                    <a:pt x="5280" y="14100"/>
                    <a:pt x="5280" y="14100"/>
                  </a:cubicBezTo>
                  <a:cubicBezTo>
                    <a:pt x="5280" y="14400"/>
                    <a:pt x="5280" y="14400"/>
                    <a:pt x="5280" y="14400"/>
                  </a:cubicBezTo>
                  <a:cubicBezTo>
                    <a:pt x="5280" y="14400"/>
                    <a:pt x="5280" y="14400"/>
                    <a:pt x="5280" y="14400"/>
                  </a:cubicBezTo>
                  <a:cubicBezTo>
                    <a:pt x="4800" y="14400"/>
                    <a:pt x="4800" y="14400"/>
                    <a:pt x="4800" y="14400"/>
                  </a:cubicBezTo>
                  <a:cubicBezTo>
                    <a:pt x="4800" y="14700"/>
                    <a:pt x="4800" y="14700"/>
                    <a:pt x="4800" y="14700"/>
                  </a:cubicBezTo>
                  <a:cubicBezTo>
                    <a:pt x="5280" y="14700"/>
                    <a:pt x="5280" y="14700"/>
                    <a:pt x="5280" y="14700"/>
                  </a:cubicBezTo>
                  <a:cubicBezTo>
                    <a:pt x="5280" y="14700"/>
                    <a:pt x="5280" y="14700"/>
                    <a:pt x="5280" y="14700"/>
                  </a:cubicBezTo>
                  <a:cubicBezTo>
                    <a:pt x="4800" y="15000"/>
                    <a:pt x="4800" y="15000"/>
                    <a:pt x="4800" y="15000"/>
                  </a:cubicBezTo>
                  <a:cubicBezTo>
                    <a:pt x="4800" y="15000"/>
                    <a:pt x="4800" y="15000"/>
                    <a:pt x="4800" y="15000"/>
                  </a:cubicBezTo>
                  <a:cubicBezTo>
                    <a:pt x="4320" y="15300"/>
                    <a:pt x="4320" y="15300"/>
                    <a:pt x="4320" y="15300"/>
                  </a:cubicBezTo>
                  <a:cubicBezTo>
                    <a:pt x="4320" y="15300"/>
                    <a:pt x="4320" y="15300"/>
                    <a:pt x="4320" y="15300"/>
                  </a:cubicBezTo>
                  <a:cubicBezTo>
                    <a:pt x="4320" y="15000"/>
                    <a:pt x="4320" y="15000"/>
                    <a:pt x="4320" y="15000"/>
                  </a:cubicBezTo>
                  <a:cubicBezTo>
                    <a:pt x="3840" y="15000"/>
                    <a:pt x="3840" y="15000"/>
                    <a:pt x="3840" y="150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840" y="15300"/>
                    <a:pt x="3840" y="15300"/>
                    <a:pt x="3840" y="15300"/>
                  </a:cubicBezTo>
                  <a:cubicBezTo>
                    <a:pt x="3360" y="15300"/>
                    <a:pt x="3360" y="15300"/>
                    <a:pt x="3360" y="15300"/>
                  </a:cubicBezTo>
                  <a:cubicBezTo>
                    <a:pt x="3840" y="15600"/>
                    <a:pt x="3840" y="15600"/>
                    <a:pt x="3840" y="15600"/>
                  </a:cubicBezTo>
                  <a:cubicBezTo>
                    <a:pt x="3360" y="15900"/>
                    <a:pt x="3360" y="15900"/>
                    <a:pt x="3360" y="15900"/>
                  </a:cubicBezTo>
                  <a:cubicBezTo>
                    <a:pt x="3360" y="15900"/>
                    <a:pt x="3360" y="15900"/>
                    <a:pt x="3360" y="15900"/>
                  </a:cubicBezTo>
                  <a:cubicBezTo>
                    <a:pt x="2880" y="16200"/>
                    <a:pt x="2880" y="16200"/>
                    <a:pt x="2880" y="162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800"/>
                    <a:pt x="3360" y="16800"/>
                    <a:pt x="3360" y="16800"/>
                  </a:cubicBezTo>
                  <a:cubicBezTo>
                    <a:pt x="3360" y="16800"/>
                    <a:pt x="3360" y="16800"/>
                    <a:pt x="3360" y="16800"/>
                  </a:cubicBezTo>
                  <a:cubicBezTo>
                    <a:pt x="3840" y="16800"/>
                    <a:pt x="3840" y="16800"/>
                    <a:pt x="3840" y="16800"/>
                  </a:cubicBezTo>
                  <a:cubicBezTo>
                    <a:pt x="3840" y="17100"/>
                    <a:pt x="3840" y="17100"/>
                    <a:pt x="3840" y="17100"/>
                  </a:cubicBezTo>
                  <a:cubicBezTo>
                    <a:pt x="3360" y="17100"/>
                    <a:pt x="3360" y="17100"/>
                    <a:pt x="3360" y="17100"/>
                  </a:cubicBezTo>
                  <a:cubicBezTo>
                    <a:pt x="3840" y="17400"/>
                    <a:pt x="3840" y="17400"/>
                    <a:pt x="3840" y="17400"/>
                  </a:cubicBezTo>
                  <a:cubicBezTo>
                    <a:pt x="3840" y="17700"/>
                    <a:pt x="3840" y="17700"/>
                    <a:pt x="3840" y="17700"/>
                  </a:cubicBezTo>
                  <a:cubicBezTo>
                    <a:pt x="3840" y="18000"/>
                    <a:pt x="3840" y="18000"/>
                    <a:pt x="3840" y="18000"/>
                  </a:cubicBezTo>
                  <a:cubicBezTo>
                    <a:pt x="4320" y="18000"/>
                    <a:pt x="4320" y="18000"/>
                    <a:pt x="4320" y="18000"/>
                  </a:cubicBezTo>
                  <a:cubicBezTo>
                    <a:pt x="4320" y="18300"/>
                    <a:pt x="4320" y="18300"/>
                    <a:pt x="4320" y="18300"/>
                  </a:cubicBezTo>
                  <a:cubicBezTo>
                    <a:pt x="4320" y="18600"/>
                    <a:pt x="4320" y="18600"/>
                    <a:pt x="4320" y="18600"/>
                  </a:cubicBezTo>
                  <a:cubicBezTo>
                    <a:pt x="4320" y="18600"/>
                    <a:pt x="4320" y="18600"/>
                    <a:pt x="4320" y="18600"/>
                  </a:cubicBezTo>
                  <a:cubicBezTo>
                    <a:pt x="4320" y="18900"/>
                    <a:pt x="4320" y="18900"/>
                    <a:pt x="4320" y="18900"/>
                  </a:cubicBezTo>
                  <a:cubicBezTo>
                    <a:pt x="3840" y="19200"/>
                    <a:pt x="3840" y="19200"/>
                    <a:pt x="3840" y="19200"/>
                  </a:cubicBezTo>
                  <a:cubicBezTo>
                    <a:pt x="3840" y="19500"/>
                    <a:pt x="3840" y="19500"/>
                    <a:pt x="3840" y="19500"/>
                  </a:cubicBezTo>
                  <a:cubicBezTo>
                    <a:pt x="4320" y="19800"/>
                    <a:pt x="4320" y="19800"/>
                    <a:pt x="4320" y="19800"/>
                  </a:cubicBezTo>
                  <a:cubicBezTo>
                    <a:pt x="3840" y="20100"/>
                    <a:pt x="3840" y="20100"/>
                    <a:pt x="3840" y="20100"/>
                  </a:cubicBezTo>
                  <a:cubicBezTo>
                    <a:pt x="3840" y="20100"/>
                    <a:pt x="3840" y="20100"/>
                    <a:pt x="3840" y="20100"/>
                  </a:cubicBezTo>
                  <a:cubicBezTo>
                    <a:pt x="4320" y="20400"/>
                    <a:pt x="4320" y="20400"/>
                    <a:pt x="4320" y="20400"/>
                  </a:cubicBezTo>
                  <a:cubicBezTo>
                    <a:pt x="4800" y="20100"/>
                    <a:pt x="4800" y="20100"/>
                    <a:pt x="4800" y="20100"/>
                  </a:cubicBezTo>
                  <a:cubicBezTo>
                    <a:pt x="4800" y="20400"/>
                    <a:pt x="4800" y="20400"/>
                    <a:pt x="4800" y="20400"/>
                  </a:cubicBezTo>
                  <a:cubicBezTo>
                    <a:pt x="5280" y="20100"/>
                    <a:pt x="5280" y="20100"/>
                    <a:pt x="5280" y="20100"/>
                  </a:cubicBezTo>
                  <a:cubicBezTo>
                    <a:pt x="5760" y="20400"/>
                    <a:pt x="5760" y="20400"/>
                    <a:pt x="5760" y="20400"/>
                  </a:cubicBezTo>
                  <a:cubicBezTo>
                    <a:pt x="5760" y="20400"/>
                    <a:pt x="5760" y="20400"/>
                    <a:pt x="5760" y="20400"/>
                  </a:cubicBezTo>
                  <a:cubicBezTo>
                    <a:pt x="6240" y="20400"/>
                    <a:pt x="6240" y="20400"/>
                    <a:pt x="6240" y="20400"/>
                  </a:cubicBezTo>
                  <a:cubicBezTo>
                    <a:pt x="6720" y="20400"/>
                    <a:pt x="6720" y="20400"/>
                    <a:pt x="6720" y="20400"/>
                  </a:cubicBezTo>
                  <a:cubicBezTo>
                    <a:pt x="6720" y="20400"/>
                    <a:pt x="6720" y="20400"/>
                    <a:pt x="6720" y="20400"/>
                  </a:cubicBezTo>
                  <a:cubicBezTo>
                    <a:pt x="6720" y="20700"/>
                    <a:pt x="6720" y="20700"/>
                    <a:pt x="6720" y="20700"/>
                  </a:cubicBezTo>
                  <a:cubicBezTo>
                    <a:pt x="7200" y="20700"/>
                    <a:pt x="7200" y="20700"/>
                    <a:pt x="7200" y="20700"/>
                  </a:cubicBezTo>
                  <a:cubicBezTo>
                    <a:pt x="7680" y="20400"/>
                    <a:pt x="7680" y="20400"/>
                    <a:pt x="7680" y="20400"/>
                  </a:cubicBezTo>
                  <a:cubicBezTo>
                    <a:pt x="7680" y="20700"/>
                    <a:pt x="7680" y="20700"/>
                    <a:pt x="7680" y="20700"/>
                  </a:cubicBezTo>
                  <a:cubicBezTo>
                    <a:pt x="7200" y="21000"/>
                    <a:pt x="7200" y="21000"/>
                    <a:pt x="7200" y="21000"/>
                  </a:cubicBezTo>
                  <a:cubicBezTo>
                    <a:pt x="7680" y="21300"/>
                    <a:pt x="7680" y="21300"/>
                    <a:pt x="7680" y="213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7680" y="21600"/>
                    <a:pt x="7680" y="21600"/>
                    <a:pt x="7680" y="21600"/>
                  </a:cubicBezTo>
                  <a:cubicBezTo>
                    <a:pt x="8160" y="21600"/>
                    <a:pt x="8160" y="21600"/>
                    <a:pt x="8160" y="216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8640" y="21300"/>
                    <a:pt x="8640" y="21300"/>
                    <a:pt x="8640" y="21300"/>
                  </a:cubicBezTo>
                  <a:cubicBezTo>
                    <a:pt x="9120" y="21300"/>
                    <a:pt x="9120" y="21300"/>
                    <a:pt x="9120" y="21300"/>
                  </a:cubicBezTo>
                  <a:cubicBezTo>
                    <a:pt x="9600" y="21000"/>
                    <a:pt x="9600" y="21000"/>
                    <a:pt x="9600" y="21000"/>
                  </a:cubicBezTo>
                  <a:cubicBezTo>
                    <a:pt x="10080" y="21000"/>
                    <a:pt x="10080" y="21000"/>
                    <a:pt x="10080" y="21000"/>
                  </a:cubicBezTo>
                  <a:cubicBezTo>
                    <a:pt x="11040" y="20700"/>
                    <a:pt x="11040" y="20700"/>
                    <a:pt x="11040" y="20700"/>
                  </a:cubicBezTo>
                  <a:cubicBezTo>
                    <a:pt x="11040" y="20700"/>
                    <a:pt x="11040" y="20700"/>
                    <a:pt x="11040" y="20700"/>
                  </a:cubicBezTo>
                  <a:cubicBezTo>
                    <a:pt x="11520" y="20700"/>
                    <a:pt x="11520" y="20700"/>
                    <a:pt x="11520" y="20700"/>
                  </a:cubicBezTo>
                  <a:cubicBezTo>
                    <a:pt x="12000" y="20700"/>
                    <a:pt x="12000" y="20700"/>
                    <a:pt x="12000" y="207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480" y="20700"/>
                    <a:pt x="12480" y="20700"/>
                    <a:pt x="12480" y="20700"/>
                  </a:cubicBezTo>
                  <a:cubicBezTo>
                    <a:pt x="12480" y="20700"/>
                    <a:pt x="12480" y="20700"/>
                    <a:pt x="12480" y="207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960" y="20400"/>
                    <a:pt x="12960" y="20400"/>
                    <a:pt x="12960" y="204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960" y="20100"/>
                    <a:pt x="12960" y="20100"/>
                    <a:pt x="12960" y="20100"/>
                  </a:cubicBezTo>
                  <a:cubicBezTo>
                    <a:pt x="12960" y="20400"/>
                    <a:pt x="12960" y="20400"/>
                    <a:pt x="12960" y="20400"/>
                  </a:cubicBezTo>
                  <a:cubicBezTo>
                    <a:pt x="13440" y="20400"/>
                    <a:pt x="13440" y="20400"/>
                    <a:pt x="13440" y="20400"/>
                  </a:cubicBezTo>
                  <a:cubicBezTo>
                    <a:pt x="13440" y="20100"/>
                    <a:pt x="13440" y="20100"/>
                    <a:pt x="13440" y="20100"/>
                  </a:cubicBezTo>
                  <a:cubicBezTo>
                    <a:pt x="13440" y="20400"/>
                    <a:pt x="13440" y="20400"/>
                    <a:pt x="13440" y="20400"/>
                  </a:cubicBezTo>
                  <a:cubicBezTo>
                    <a:pt x="13920" y="20400"/>
                    <a:pt x="13920" y="20400"/>
                    <a:pt x="13920" y="20400"/>
                  </a:cubicBezTo>
                  <a:cubicBezTo>
                    <a:pt x="13920" y="20400"/>
                    <a:pt x="13920" y="20400"/>
                    <a:pt x="1392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880" y="20100"/>
                    <a:pt x="14880" y="20100"/>
                    <a:pt x="14880" y="20100"/>
                  </a:cubicBezTo>
                  <a:cubicBezTo>
                    <a:pt x="15360" y="20400"/>
                    <a:pt x="15360" y="20400"/>
                    <a:pt x="15360" y="20400"/>
                  </a:cubicBezTo>
                  <a:cubicBezTo>
                    <a:pt x="15840" y="20400"/>
                    <a:pt x="15840" y="20400"/>
                    <a:pt x="15840" y="204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5840" y="20100"/>
                    <a:pt x="15840" y="20100"/>
                    <a:pt x="15840" y="201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6320" y="20400"/>
                    <a:pt x="16320" y="20400"/>
                    <a:pt x="16320" y="20400"/>
                  </a:cubicBezTo>
                  <a:cubicBezTo>
                    <a:pt x="16800" y="20400"/>
                    <a:pt x="16800" y="20400"/>
                    <a:pt x="16800" y="20400"/>
                  </a:cubicBezTo>
                  <a:cubicBezTo>
                    <a:pt x="16800" y="20400"/>
                    <a:pt x="16800" y="20100"/>
                    <a:pt x="17280" y="20100"/>
                  </a:cubicBezTo>
                  <a:close/>
                  <a:moveTo>
                    <a:pt x="9120" y="11400"/>
                  </a:moveTo>
                  <a:cubicBezTo>
                    <a:pt x="9120" y="11400"/>
                    <a:pt x="9120" y="11400"/>
                    <a:pt x="9120" y="11400"/>
                  </a:cubicBezTo>
                  <a:cubicBezTo>
                    <a:pt x="8640" y="11400"/>
                    <a:pt x="8640" y="11400"/>
                    <a:pt x="8640" y="11400"/>
                  </a:cubicBezTo>
                  <a:cubicBezTo>
                    <a:pt x="8160" y="11100"/>
                    <a:pt x="8160" y="11100"/>
                    <a:pt x="8160" y="11100"/>
                  </a:cubicBezTo>
                  <a:cubicBezTo>
                    <a:pt x="8640" y="11100"/>
                    <a:pt x="8640" y="11100"/>
                    <a:pt x="864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400"/>
                    <a:pt x="9120" y="11400"/>
                    <a:pt x="9120" y="11400"/>
                  </a:cubicBezTo>
                  <a:close/>
                  <a:moveTo>
                    <a:pt x="3360" y="14700"/>
                  </a:moveTo>
                  <a:cubicBezTo>
                    <a:pt x="3360" y="14700"/>
                    <a:pt x="3360" y="14700"/>
                    <a:pt x="3360" y="14700"/>
                  </a:cubicBezTo>
                  <a:cubicBezTo>
                    <a:pt x="3360" y="14700"/>
                    <a:pt x="3360" y="14700"/>
                    <a:pt x="3360" y="147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4700"/>
                    <a:pt x="3360" y="14700"/>
                    <a:pt x="3360" y="14700"/>
                  </a:cubicBezTo>
                  <a:close/>
                  <a:moveTo>
                    <a:pt x="2880" y="15000"/>
                  </a:move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5300"/>
                    <a:pt x="3360" y="15300"/>
                    <a:pt x="3360" y="15300"/>
                  </a:cubicBezTo>
                  <a:cubicBezTo>
                    <a:pt x="2880" y="15300"/>
                    <a:pt x="2880" y="15300"/>
                    <a:pt x="2880" y="15300"/>
                  </a:cubicBezTo>
                  <a:cubicBezTo>
                    <a:pt x="2880" y="15000"/>
                    <a:pt x="2880" y="15000"/>
                    <a:pt x="2880" y="15000"/>
                  </a:cubicBezTo>
                  <a:cubicBezTo>
                    <a:pt x="2880" y="15000"/>
                    <a:pt x="2880" y="15000"/>
                    <a:pt x="2880" y="15000"/>
                  </a:cubicBezTo>
                  <a:close/>
                  <a:moveTo>
                    <a:pt x="7200" y="21300"/>
                  </a:moveTo>
                  <a:cubicBezTo>
                    <a:pt x="7680" y="21300"/>
                    <a:pt x="7680" y="21300"/>
                    <a:pt x="7680" y="21300"/>
                  </a:cubicBezTo>
                  <a:cubicBezTo>
                    <a:pt x="7200" y="21600"/>
                    <a:pt x="7200" y="21600"/>
                    <a:pt x="7200" y="21600"/>
                  </a:cubicBezTo>
                  <a:cubicBezTo>
                    <a:pt x="7200" y="21300"/>
                    <a:pt x="7200" y="21300"/>
                    <a:pt x="7200" y="21300"/>
                  </a:cubicBezTo>
                  <a:cubicBezTo>
                    <a:pt x="7200" y="21300"/>
                    <a:pt x="7200" y="21300"/>
                    <a:pt x="7200" y="21300"/>
                  </a:cubicBezTo>
                  <a:cubicBezTo>
                    <a:pt x="7200" y="21300"/>
                    <a:pt x="7200" y="21300"/>
                    <a:pt x="7200" y="21300"/>
                  </a:cubicBezTo>
                  <a:close/>
                  <a:moveTo>
                    <a:pt x="6720" y="21000"/>
                  </a:moveTo>
                  <a:cubicBezTo>
                    <a:pt x="6720" y="21000"/>
                    <a:pt x="6720" y="21300"/>
                    <a:pt x="6720" y="21300"/>
                  </a:cubicBezTo>
                  <a:cubicBezTo>
                    <a:pt x="6720" y="21300"/>
                    <a:pt x="6720" y="21300"/>
                    <a:pt x="6720" y="21300"/>
                  </a:cubicBezTo>
                  <a:cubicBezTo>
                    <a:pt x="6720" y="21000"/>
                    <a:pt x="6720" y="21000"/>
                    <a:pt x="6720" y="21000"/>
                  </a:cubicBezTo>
                  <a:close/>
                  <a:moveTo>
                    <a:pt x="5760" y="20700"/>
                  </a:moveTo>
                  <a:cubicBezTo>
                    <a:pt x="6720" y="20700"/>
                    <a:pt x="6720" y="20700"/>
                    <a:pt x="6720" y="20700"/>
                  </a:cubicBezTo>
                  <a:cubicBezTo>
                    <a:pt x="6720" y="20700"/>
                    <a:pt x="6720" y="20700"/>
                    <a:pt x="6720" y="20700"/>
                  </a:cubicBezTo>
                  <a:cubicBezTo>
                    <a:pt x="6240" y="21000"/>
                    <a:pt x="6240" y="21000"/>
                    <a:pt x="6240" y="21000"/>
                  </a:cubicBezTo>
                  <a:cubicBezTo>
                    <a:pt x="5760" y="21000"/>
                    <a:pt x="5760" y="21000"/>
                    <a:pt x="5760" y="21000"/>
                  </a:cubicBezTo>
                  <a:cubicBezTo>
                    <a:pt x="5760" y="20700"/>
                    <a:pt x="5760" y="20700"/>
                    <a:pt x="5760" y="20700"/>
                  </a:cubicBezTo>
                  <a:close/>
                  <a:moveTo>
                    <a:pt x="5280" y="20400"/>
                  </a:moveTo>
                  <a:cubicBezTo>
                    <a:pt x="5280" y="20700"/>
                    <a:pt x="5280" y="20700"/>
                    <a:pt x="5280" y="20700"/>
                  </a:cubicBezTo>
                  <a:cubicBezTo>
                    <a:pt x="5280" y="20700"/>
                    <a:pt x="5280" y="20700"/>
                    <a:pt x="5280" y="20700"/>
                  </a:cubicBezTo>
                  <a:cubicBezTo>
                    <a:pt x="5280" y="20400"/>
                    <a:pt x="5280" y="20400"/>
                    <a:pt x="5280" y="20400"/>
                  </a:cubicBezTo>
                  <a:cubicBezTo>
                    <a:pt x="5280" y="20400"/>
                    <a:pt x="5280" y="20400"/>
                    <a:pt x="5280" y="20400"/>
                  </a:cubicBezTo>
                  <a:close/>
                  <a:moveTo>
                    <a:pt x="4320" y="20400"/>
                  </a:moveTo>
                  <a:cubicBezTo>
                    <a:pt x="4320" y="20400"/>
                    <a:pt x="4320" y="20400"/>
                    <a:pt x="4320" y="20400"/>
                  </a:cubicBezTo>
                  <a:cubicBezTo>
                    <a:pt x="4320" y="20400"/>
                    <a:pt x="4320" y="20400"/>
                    <a:pt x="4320" y="20400"/>
                  </a:cubicBezTo>
                  <a:cubicBezTo>
                    <a:pt x="4320" y="20400"/>
                    <a:pt x="4320" y="20400"/>
                    <a:pt x="4320" y="20400"/>
                  </a:cubicBezTo>
                  <a:close/>
                  <a:moveTo>
                    <a:pt x="1440" y="20700"/>
                  </a:moveTo>
                  <a:cubicBezTo>
                    <a:pt x="1920" y="21000"/>
                    <a:pt x="1920" y="21000"/>
                    <a:pt x="1920" y="21000"/>
                  </a:cubicBezTo>
                  <a:cubicBezTo>
                    <a:pt x="1920" y="20700"/>
                    <a:pt x="1920" y="20700"/>
                    <a:pt x="1920" y="20700"/>
                  </a:cubicBezTo>
                  <a:cubicBezTo>
                    <a:pt x="1440" y="20700"/>
                    <a:pt x="1440" y="20700"/>
                    <a:pt x="1440" y="20700"/>
                  </a:cubicBezTo>
                  <a:cubicBezTo>
                    <a:pt x="1440" y="20400"/>
                    <a:pt x="1440" y="20400"/>
                    <a:pt x="1440" y="20400"/>
                  </a:cubicBezTo>
                  <a:cubicBezTo>
                    <a:pt x="1920" y="20400"/>
                    <a:pt x="1920" y="20400"/>
                    <a:pt x="1920" y="20400"/>
                  </a:cubicBezTo>
                  <a:cubicBezTo>
                    <a:pt x="2400" y="20700"/>
                    <a:pt x="2400" y="20700"/>
                    <a:pt x="2400" y="207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1920" y="21000"/>
                    <a:pt x="1920" y="21000"/>
                    <a:pt x="1920" y="21000"/>
                  </a:cubicBezTo>
                  <a:cubicBezTo>
                    <a:pt x="2400" y="21300"/>
                    <a:pt x="2400" y="21300"/>
                    <a:pt x="2400" y="213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2880" y="21300"/>
                    <a:pt x="2880" y="21300"/>
                    <a:pt x="2880" y="21300"/>
                  </a:cubicBezTo>
                  <a:cubicBezTo>
                    <a:pt x="2400" y="21300"/>
                    <a:pt x="2400" y="21300"/>
                    <a:pt x="2400" y="21300"/>
                  </a:cubicBezTo>
                  <a:cubicBezTo>
                    <a:pt x="1920" y="21300"/>
                    <a:pt x="1920" y="21300"/>
                    <a:pt x="1920" y="21300"/>
                  </a:cubicBezTo>
                  <a:cubicBezTo>
                    <a:pt x="1440" y="21300"/>
                    <a:pt x="1440" y="21300"/>
                    <a:pt x="1440" y="21300"/>
                  </a:cubicBezTo>
                  <a:cubicBezTo>
                    <a:pt x="1440" y="21000"/>
                    <a:pt x="1440" y="21000"/>
                    <a:pt x="1440" y="21000"/>
                  </a:cubicBezTo>
                  <a:cubicBezTo>
                    <a:pt x="960" y="21000"/>
                    <a:pt x="960" y="21000"/>
                    <a:pt x="960" y="21000"/>
                  </a:cubicBezTo>
                  <a:lnTo>
                    <a:pt x="1440" y="20700"/>
                  </a:lnTo>
                  <a:close/>
                  <a:moveTo>
                    <a:pt x="1440" y="207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4" name="AutoShape 38"/>
            <p:cNvSpPr>
              <a:spLocks/>
            </p:cNvSpPr>
            <p:nvPr/>
          </p:nvSpPr>
          <p:spPr bwMode="auto">
            <a:xfrm>
              <a:off x="7636" y="2145"/>
              <a:ext cx="216" cy="1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838" y="21600"/>
                  </a:moveTo>
                  <a:lnTo>
                    <a:pt x="21600" y="20329"/>
                  </a:lnTo>
                  <a:lnTo>
                    <a:pt x="20838" y="18635"/>
                  </a:lnTo>
                  <a:lnTo>
                    <a:pt x="21600" y="18635"/>
                  </a:lnTo>
                  <a:lnTo>
                    <a:pt x="21600" y="16941"/>
                  </a:lnTo>
                  <a:lnTo>
                    <a:pt x="19821" y="12282"/>
                  </a:lnTo>
                  <a:lnTo>
                    <a:pt x="19821" y="7624"/>
                  </a:lnTo>
                  <a:lnTo>
                    <a:pt x="20838" y="5929"/>
                  </a:lnTo>
                  <a:lnTo>
                    <a:pt x="20838" y="4659"/>
                  </a:lnTo>
                  <a:lnTo>
                    <a:pt x="21600" y="2965"/>
                  </a:lnTo>
                  <a:lnTo>
                    <a:pt x="21600" y="1271"/>
                  </a:lnTo>
                  <a:lnTo>
                    <a:pt x="21600" y="2965"/>
                  </a:lnTo>
                  <a:lnTo>
                    <a:pt x="18042" y="2965"/>
                  </a:lnTo>
                  <a:lnTo>
                    <a:pt x="16009" y="1271"/>
                  </a:lnTo>
                  <a:lnTo>
                    <a:pt x="15247" y="1271"/>
                  </a:lnTo>
                  <a:lnTo>
                    <a:pt x="14231" y="0"/>
                  </a:lnTo>
                  <a:lnTo>
                    <a:pt x="13214" y="1271"/>
                  </a:lnTo>
                  <a:lnTo>
                    <a:pt x="12198" y="0"/>
                  </a:lnTo>
                  <a:lnTo>
                    <a:pt x="12198" y="1271"/>
                  </a:lnTo>
                  <a:lnTo>
                    <a:pt x="11435" y="2965"/>
                  </a:lnTo>
                  <a:lnTo>
                    <a:pt x="11435" y="1271"/>
                  </a:lnTo>
                  <a:lnTo>
                    <a:pt x="9402" y="1271"/>
                  </a:lnTo>
                  <a:lnTo>
                    <a:pt x="9402" y="2965"/>
                  </a:lnTo>
                  <a:lnTo>
                    <a:pt x="6607" y="2965"/>
                  </a:lnTo>
                  <a:lnTo>
                    <a:pt x="5845" y="4659"/>
                  </a:lnTo>
                  <a:lnTo>
                    <a:pt x="4828" y="5929"/>
                  </a:lnTo>
                  <a:lnTo>
                    <a:pt x="5845" y="9318"/>
                  </a:lnTo>
                  <a:lnTo>
                    <a:pt x="6607" y="9318"/>
                  </a:lnTo>
                  <a:lnTo>
                    <a:pt x="6607" y="11012"/>
                  </a:lnTo>
                  <a:lnTo>
                    <a:pt x="5845" y="11012"/>
                  </a:lnTo>
                  <a:lnTo>
                    <a:pt x="5845" y="12282"/>
                  </a:lnTo>
                  <a:lnTo>
                    <a:pt x="6607" y="13976"/>
                  </a:lnTo>
                  <a:lnTo>
                    <a:pt x="7624" y="15671"/>
                  </a:lnTo>
                  <a:lnTo>
                    <a:pt x="8640" y="15671"/>
                  </a:lnTo>
                  <a:lnTo>
                    <a:pt x="8640" y="13976"/>
                  </a:lnTo>
                  <a:lnTo>
                    <a:pt x="9402" y="12282"/>
                  </a:lnTo>
                  <a:lnTo>
                    <a:pt x="9402" y="13976"/>
                  </a:lnTo>
                  <a:lnTo>
                    <a:pt x="8640" y="16941"/>
                  </a:lnTo>
                  <a:lnTo>
                    <a:pt x="8640" y="18635"/>
                  </a:lnTo>
                  <a:lnTo>
                    <a:pt x="9402" y="16941"/>
                  </a:lnTo>
                  <a:lnTo>
                    <a:pt x="10419" y="16941"/>
                  </a:lnTo>
                  <a:lnTo>
                    <a:pt x="11435" y="15671"/>
                  </a:lnTo>
                  <a:lnTo>
                    <a:pt x="12198" y="16941"/>
                  </a:lnTo>
                  <a:lnTo>
                    <a:pt x="13214" y="16941"/>
                  </a:lnTo>
                  <a:lnTo>
                    <a:pt x="13214" y="15671"/>
                  </a:lnTo>
                  <a:lnTo>
                    <a:pt x="14231" y="16941"/>
                  </a:lnTo>
                  <a:lnTo>
                    <a:pt x="15247" y="18635"/>
                  </a:lnTo>
                  <a:lnTo>
                    <a:pt x="16009" y="18635"/>
                  </a:lnTo>
                  <a:lnTo>
                    <a:pt x="17026" y="20329"/>
                  </a:lnTo>
                  <a:lnTo>
                    <a:pt x="17026" y="21600"/>
                  </a:lnTo>
                  <a:lnTo>
                    <a:pt x="20838" y="21600"/>
                  </a:lnTo>
                  <a:close/>
                  <a:moveTo>
                    <a:pt x="3812" y="7624"/>
                  </a:moveTo>
                  <a:lnTo>
                    <a:pt x="4828" y="7624"/>
                  </a:lnTo>
                  <a:lnTo>
                    <a:pt x="3812" y="7624"/>
                  </a:lnTo>
                  <a:close/>
                  <a:moveTo>
                    <a:pt x="2033" y="11012"/>
                  </a:moveTo>
                  <a:lnTo>
                    <a:pt x="2033" y="9318"/>
                  </a:lnTo>
                  <a:lnTo>
                    <a:pt x="0" y="9318"/>
                  </a:lnTo>
                  <a:lnTo>
                    <a:pt x="1016" y="7624"/>
                  </a:lnTo>
                  <a:lnTo>
                    <a:pt x="3812" y="7624"/>
                  </a:lnTo>
                  <a:lnTo>
                    <a:pt x="3812" y="9318"/>
                  </a:lnTo>
                  <a:lnTo>
                    <a:pt x="2795" y="9318"/>
                  </a:lnTo>
                  <a:lnTo>
                    <a:pt x="2033" y="11012"/>
                  </a:lnTo>
                  <a:close/>
                  <a:moveTo>
                    <a:pt x="3812" y="11012"/>
                  </a:moveTo>
                  <a:lnTo>
                    <a:pt x="4828" y="11012"/>
                  </a:lnTo>
                  <a:lnTo>
                    <a:pt x="5845" y="12282"/>
                  </a:lnTo>
                  <a:lnTo>
                    <a:pt x="4828" y="12282"/>
                  </a:lnTo>
                  <a:lnTo>
                    <a:pt x="3812" y="11012"/>
                  </a:lnTo>
                  <a:close/>
                  <a:moveTo>
                    <a:pt x="0" y="18635"/>
                  </a:moveTo>
                  <a:lnTo>
                    <a:pt x="1016" y="16941"/>
                  </a:lnTo>
                  <a:lnTo>
                    <a:pt x="2033" y="15671"/>
                  </a:lnTo>
                  <a:lnTo>
                    <a:pt x="2795" y="15671"/>
                  </a:lnTo>
                  <a:lnTo>
                    <a:pt x="3812" y="13976"/>
                  </a:lnTo>
                  <a:lnTo>
                    <a:pt x="3812" y="12282"/>
                  </a:lnTo>
                  <a:lnTo>
                    <a:pt x="4828" y="12282"/>
                  </a:lnTo>
                  <a:lnTo>
                    <a:pt x="3812" y="12282"/>
                  </a:lnTo>
                  <a:lnTo>
                    <a:pt x="3812" y="11012"/>
                  </a:lnTo>
                  <a:lnTo>
                    <a:pt x="2033" y="11012"/>
                  </a:lnTo>
                  <a:lnTo>
                    <a:pt x="1016" y="12282"/>
                  </a:lnTo>
                  <a:lnTo>
                    <a:pt x="0" y="12282"/>
                  </a:lnTo>
                  <a:lnTo>
                    <a:pt x="0" y="15671"/>
                  </a:lnTo>
                  <a:lnTo>
                    <a:pt x="1016" y="15671"/>
                  </a:lnTo>
                  <a:lnTo>
                    <a:pt x="1016" y="16941"/>
                  </a:lnTo>
                  <a:lnTo>
                    <a:pt x="0" y="16941"/>
                  </a:lnTo>
                  <a:lnTo>
                    <a:pt x="0" y="18635"/>
                  </a:lnTo>
                  <a:close/>
                  <a:moveTo>
                    <a:pt x="0" y="186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5" name="AutoShape 39"/>
            <p:cNvSpPr>
              <a:spLocks/>
            </p:cNvSpPr>
            <p:nvPr/>
          </p:nvSpPr>
          <p:spPr bwMode="auto">
            <a:xfrm>
              <a:off x="7608" y="2237"/>
              <a:ext cx="264" cy="1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6615"/>
                  </a:moveTo>
                  <a:lnTo>
                    <a:pt x="21600" y="13708"/>
                  </a:lnTo>
                  <a:lnTo>
                    <a:pt x="20769" y="12046"/>
                  </a:lnTo>
                  <a:lnTo>
                    <a:pt x="19938" y="10800"/>
                  </a:lnTo>
                  <a:lnTo>
                    <a:pt x="19938" y="5815"/>
                  </a:lnTo>
                  <a:lnTo>
                    <a:pt x="16200" y="5815"/>
                  </a:lnTo>
                  <a:lnTo>
                    <a:pt x="16200" y="4569"/>
                  </a:lnTo>
                  <a:lnTo>
                    <a:pt x="15369" y="2908"/>
                  </a:lnTo>
                  <a:lnTo>
                    <a:pt x="14746" y="2908"/>
                  </a:lnTo>
                  <a:lnTo>
                    <a:pt x="13915" y="1246"/>
                  </a:lnTo>
                  <a:lnTo>
                    <a:pt x="13085" y="0"/>
                  </a:lnTo>
                  <a:lnTo>
                    <a:pt x="13085" y="1246"/>
                  </a:lnTo>
                  <a:lnTo>
                    <a:pt x="12254" y="1246"/>
                  </a:lnTo>
                  <a:lnTo>
                    <a:pt x="11631" y="0"/>
                  </a:lnTo>
                  <a:lnTo>
                    <a:pt x="10800" y="1246"/>
                  </a:lnTo>
                  <a:lnTo>
                    <a:pt x="9969" y="1246"/>
                  </a:lnTo>
                  <a:lnTo>
                    <a:pt x="9346" y="2908"/>
                  </a:lnTo>
                  <a:lnTo>
                    <a:pt x="9346" y="4569"/>
                  </a:lnTo>
                  <a:lnTo>
                    <a:pt x="9969" y="5815"/>
                  </a:lnTo>
                  <a:lnTo>
                    <a:pt x="9346" y="9138"/>
                  </a:lnTo>
                  <a:lnTo>
                    <a:pt x="8515" y="10800"/>
                  </a:lnTo>
                  <a:lnTo>
                    <a:pt x="7685" y="10800"/>
                  </a:lnTo>
                  <a:lnTo>
                    <a:pt x="7062" y="9138"/>
                  </a:lnTo>
                  <a:lnTo>
                    <a:pt x="7062" y="7477"/>
                  </a:lnTo>
                  <a:lnTo>
                    <a:pt x="5400" y="4569"/>
                  </a:lnTo>
                  <a:lnTo>
                    <a:pt x="5400" y="2908"/>
                  </a:lnTo>
                  <a:lnTo>
                    <a:pt x="4569" y="2908"/>
                  </a:lnTo>
                  <a:lnTo>
                    <a:pt x="3946" y="4569"/>
                  </a:lnTo>
                  <a:lnTo>
                    <a:pt x="3115" y="4569"/>
                  </a:lnTo>
                  <a:lnTo>
                    <a:pt x="3115" y="5815"/>
                  </a:lnTo>
                  <a:lnTo>
                    <a:pt x="2285" y="5815"/>
                  </a:lnTo>
                  <a:lnTo>
                    <a:pt x="1662" y="7477"/>
                  </a:lnTo>
                  <a:lnTo>
                    <a:pt x="1662" y="10800"/>
                  </a:lnTo>
                  <a:lnTo>
                    <a:pt x="831" y="12046"/>
                  </a:lnTo>
                  <a:lnTo>
                    <a:pt x="831" y="15369"/>
                  </a:lnTo>
                  <a:lnTo>
                    <a:pt x="0" y="15369"/>
                  </a:lnTo>
                  <a:lnTo>
                    <a:pt x="831" y="18277"/>
                  </a:lnTo>
                  <a:lnTo>
                    <a:pt x="831" y="19938"/>
                  </a:lnTo>
                  <a:lnTo>
                    <a:pt x="1662" y="18277"/>
                  </a:lnTo>
                  <a:lnTo>
                    <a:pt x="2285" y="16615"/>
                  </a:lnTo>
                  <a:lnTo>
                    <a:pt x="3946" y="15369"/>
                  </a:lnTo>
                  <a:lnTo>
                    <a:pt x="6231" y="15369"/>
                  </a:lnTo>
                  <a:lnTo>
                    <a:pt x="7062" y="16615"/>
                  </a:lnTo>
                  <a:lnTo>
                    <a:pt x="7685" y="15369"/>
                  </a:lnTo>
                  <a:lnTo>
                    <a:pt x="8515" y="15369"/>
                  </a:lnTo>
                  <a:lnTo>
                    <a:pt x="9346" y="16615"/>
                  </a:lnTo>
                  <a:lnTo>
                    <a:pt x="10800" y="16615"/>
                  </a:lnTo>
                  <a:lnTo>
                    <a:pt x="11631" y="15369"/>
                  </a:lnTo>
                  <a:lnTo>
                    <a:pt x="13085" y="16615"/>
                  </a:lnTo>
                  <a:lnTo>
                    <a:pt x="13915" y="16615"/>
                  </a:lnTo>
                  <a:lnTo>
                    <a:pt x="14746" y="19938"/>
                  </a:lnTo>
                  <a:lnTo>
                    <a:pt x="15369" y="19938"/>
                  </a:lnTo>
                  <a:lnTo>
                    <a:pt x="16200" y="21600"/>
                  </a:lnTo>
                  <a:lnTo>
                    <a:pt x="19315" y="21600"/>
                  </a:lnTo>
                  <a:lnTo>
                    <a:pt x="19938" y="19938"/>
                  </a:lnTo>
                  <a:lnTo>
                    <a:pt x="21600" y="16615"/>
                  </a:lnTo>
                  <a:close/>
                  <a:moveTo>
                    <a:pt x="21600" y="166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6" name="AutoShape 40"/>
            <p:cNvSpPr>
              <a:spLocks/>
            </p:cNvSpPr>
            <p:nvPr/>
          </p:nvSpPr>
          <p:spPr bwMode="auto">
            <a:xfrm>
              <a:off x="7618" y="2328"/>
              <a:ext cx="206" cy="1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933" y="17031"/>
                  </a:moveTo>
                  <a:lnTo>
                    <a:pt x="6933" y="13708"/>
                  </a:lnTo>
                  <a:lnTo>
                    <a:pt x="8000" y="12046"/>
                  </a:lnTo>
                  <a:lnTo>
                    <a:pt x="6933" y="12046"/>
                  </a:lnTo>
                  <a:lnTo>
                    <a:pt x="5867" y="10800"/>
                  </a:lnTo>
                  <a:lnTo>
                    <a:pt x="2933" y="10800"/>
                  </a:lnTo>
                  <a:lnTo>
                    <a:pt x="1867" y="7477"/>
                  </a:lnTo>
                  <a:lnTo>
                    <a:pt x="0" y="7477"/>
                  </a:lnTo>
                  <a:lnTo>
                    <a:pt x="0" y="4569"/>
                  </a:lnTo>
                  <a:lnTo>
                    <a:pt x="1067" y="2908"/>
                  </a:lnTo>
                  <a:lnTo>
                    <a:pt x="1867" y="1246"/>
                  </a:lnTo>
                  <a:lnTo>
                    <a:pt x="4000" y="0"/>
                  </a:lnTo>
                  <a:lnTo>
                    <a:pt x="6933" y="0"/>
                  </a:lnTo>
                  <a:lnTo>
                    <a:pt x="8000" y="1246"/>
                  </a:lnTo>
                  <a:lnTo>
                    <a:pt x="8800" y="0"/>
                  </a:lnTo>
                  <a:lnTo>
                    <a:pt x="9867" y="0"/>
                  </a:lnTo>
                  <a:lnTo>
                    <a:pt x="10933" y="1246"/>
                  </a:lnTo>
                  <a:lnTo>
                    <a:pt x="12800" y="1246"/>
                  </a:lnTo>
                  <a:lnTo>
                    <a:pt x="13867" y="0"/>
                  </a:lnTo>
                  <a:lnTo>
                    <a:pt x="15733" y="1246"/>
                  </a:lnTo>
                  <a:lnTo>
                    <a:pt x="16800" y="1246"/>
                  </a:lnTo>
                  <a:lnTo>
                    <a:pt x="17867" y="4569"/>
                  </a:lnTo>
                  <a:lnTo>
                    <a:pt x="18667" y="4569"/>
                  </a:lnTo>
                  <a:lnTo>
                    <a:pt x="19733" y="6231"/>
                  </a:lnTo>
                  <a:lnTo>
                    <a:pt x="21600" y="6231"/>
                  </a:lnTo>
                  <a:lnTo>
                    <a:pt x="20800" y="9138"/>
                  </a:lnTo>
                  <a:lnTo>
                    <a:pt x="21600" y="9138"/>
                  </a:lnTo>
                  <a:lnTo>
                    <a:pt x="21600" y="10800"/>
                  </a:lnTo>
                  <a:lnTo>
                    <a:pt x="19733" y="10800"/>
                  </a:lnTo>
                  <a:lnTo>
                    <a:pt x="18667" y="13708"/>
                  </a:lnTo>
                  <a:lnTo>
                    <a:pt x="18667" y="15369"/>
                  </a:lnTo>
                  <a:lnTo>
                    <a:pt x="19733" y="15369"/>
                  </a:lnTo>
                  <a:lnTo>
                    <a:pt x="19733" y="17031"/>
                  </a:lnTo>
                  <a:lnTo>
                    <a:pt x="17867" y="17031"/>
                  </a:lnTo>
                  <a:lnTo>
                    <a:pt x="16800" y="18277"/>
                  </a:lnTo>
                  <a:lnTo>
                    <a:pt x="15733" y="18277"/>
                  </a:lnTo>
                  <a:lnTo>
                    <a:pt x="15733" y="19938"/>
                  </a:lnTo>
                  <a:lnTo>
                    <a:pt x="13867" y="21600"/>
                  </a:lnTo>
                  <a:lnTo>
                    <a:pt x="12800" y="19938"/>
                  </a:lnTo>
                  <a:lnTo>
                    <a:pt x="11733" y="21600"/>
                  </a:lnTo>
                  <a:lnTo>
                    <a:pt x="9867" y="21600"/>
                  </a:lnTo>
                  <a:lnTo>
                    <a:pt x="9867" y="17031"/>
                  </a:lnTo>
                  <a:lnTo>
                    <a:pt x="8800" y="17031"/>
                  </a:lnTo>
                  <a:lnTo>
                    <a:pt x="8000" y="15369"/>
                  </a:lnTo>
                  <a:lnTo>
                    <a:pt x="6933" y="17031"/>
                  </a:lnTo>
                  <a:close/>
                  <a:moveTo>
                    <a:pt x="6933" y="1703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7" name="AutoShape 41"/>
            <p:cNvSpPr>
              <a:spLocks/>
            </p:cNvSpPr>
            <p:nvPr/>
          </p:nvSpPr>
          <p:spPr bwMode="auto">
            <a:xfrm>
              <a:off x="7722" y="2336"/>
              <a:ext cx="348" cy="2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911"/>
                  </a:moveTo>
                  <a:lnTo>
                    <a:pt x="473" y="10911"/>
                  </a:lnTo>
                  <a:lnTo>
                    <a:pt x="1104" y="10021"/>
                  </a:lnTo>
                  <a:lnTo>
                    <a:pt x="1734" y="10911"/>
                  </a:lnTo>
                  <a:lnTo>
                    <a:pt x="2838" y="10021"/>
                  </a:lnTo>
                  <a:lnTo>
                    <a:pt x="2838" y="9130"/>
                  </a:lnTo>
                  <a:lnTo>
                    <a:pt x="3469" y="9130"/>
                  </a:lnTo>
                  <a:lnTo>
                    <a:pt x="4099" y="8462"/>
                  </a:lnTo>
                  <a:lnTo>
                    <a:pt x="5203" y="8462"/>
                  </a:lnTo>
                  <a:lnTo>
                    <a:pt x="5203" y="7571"/>
                  </a:lnTo>
                  <a:lnTo>
                    <a:pt x="4572" y="7571"/>
                  </a:lnTo>
                  <a:lnTo>
                    <a:pt x="4572" y="6680"/>
                  </a:lnTo>
                  <a:lnTo>
                    <a:pt x="5203" y="5122"/>
                  </a:lnTo>
                  <a:lnTo>
                    <a:pt x="6307" y="5122"/>
                  </a:lnTo>
                  <a:lnTo>
                    <a:pt x="6307" y="4231"/>
                  </a:lnTo>
                  <a:lnTo>
                    <a:pt x="5834" y="4231"/>
                  </a:lnTo>
                  <a:lnTo>
                    <a:pt x="6307" y="2672"/>
                  </a:lnTo>
                  <a:lnTo>
                    <a:pt x="7568" y="2672"/>
                  </a:lnTo>
                  <a:lnTo>
                    <a:pt x="8041" y="1781"/>
                  </a:lnTo>
                  <a:lnTo>
                    <a:pt x="9302" y="0"/>
                  </a:lnTo>
                  <a:lnTo>
                    <a:pt x="9933" y="0"/>
                  </a:lnTo>
                  <a:lnTo>
                    <a:pt x="10406" y="891"/>
                  </a:lnTo>
                  <a:lnTo>
                    <a:pt x="10406" y="0"/>
                  </a:lnTo>
                  <a:lnTo>
                    <a:pt x="11036" y="891"/>
                  </a:lnTo>
                  <a:lnTo>
                    <a:pt x="12140" y="891"/>
                  </a:lnTo>
                  <a:lnTo>
                    <a:pt x="12771" y="1781"/>
                  </a:lnTo>
                  <a:lnTo>
                    <a:pt x="13401" y="891"/>
                  </a:lnTo>
                  <a:lnTo>
                    <a:pt x="14505" y="891"/>
                  </a:lnTo>
                  <a:lnTo>
                    <a:pt x="14505" y="1781"/>
                  </a:lnTo>
                  <a:lnTo>
                    <a:pt x="16239" y="1781"/>
                  </a:lnTo>
                  <a:lnTo>
                    <a:pt x="16239" y="5122"/>
                  </a:lnTo>
                  <a:lnTo>
                    <a:pt x="16870" y="5790"/>
                  </a:lnTo>
                  <a:lnTo>
                    <a:pt x="17501" y="6680"/>
                  </a:lnTo>
                  <a:lnTo>
                    <a:pt x="17974" y="8462"/>
                  </a:lnTo>
                  <a:lnTo>
                    <a:pt x="18604" y="8462"/>
                  </a:lnTo>
                  <a:lnTo>
                    <a:pt x="18604" y="10021"/>
                  </a:lnTo>
                  <a:lnTo>
                    <a:pt x="19866" y="10021"/>
                  </a:lnTo>
                  <a:lnTo>
                    <a:pt x="20969" y="10911"/>
                  </a:lnTo>
                  <a:lnTo>
                    <a:pt x="20969" y="11579"/>
                  </a:lnTo>
                  <a:lnTo>
                    <a:pt x="21600" y="12470"/>
                  </a:lnTo>
                  <a:lnTo>
                    <a:pt x="20969" y="12470"/>
                  </a:lnTo>
                  <a:lnTo>
                    <a:pt x="20339" y="14252"/>
                  </a:lnTo>
                  <a:lnTo>
                    <a:pt x="19235" y="14252"/>
                  </a:lnTo>
                  <a:lnTo>
                    <a:pt x="18604" y="13361"/>
                  </a:lnTo>
                  <a:lnTo>
                    <a:pt x="18604" y="14920"/>
                  </a:lnTo>
                  <a:lnTo>
                    <a:pt x="19235" y="15810"/>
                  </a:lnTo>
                  <a:lnTo>
                    <a:pt x="19235" y="16701"/>
                  </a:lnTo>
                  <a:lnTo>
                    <a:pt x="19866" y="17369"/>
                  </a:lnTo>
                  <a:lnTo>
                    <a:pt x="19866" y="18260"/>
                  </a:lnTo>
                  <a:lnTo>
                    <a:pt x="18604" y="19151"/>
                  </a:lnTo>
                  <a:lnTo>
                    <a:pt x="17501" y="19151"/>
                  </a:lnTo>
                  <a:lnTo>
                    <a:pt x="17501" y="21600"/>
                  </a:lnTo>
                  <a:lnTo>
                    <a:pt x="16870" y="21600"/>
                  </a:lnTo>
                  <a:lnTo>
                    <a:pt x="16239" y="20709"/>
                  </a:lnTo>
                  <a:lnTo>
                    <a:pt x="14505" y="20709"/>
                  </a:lnTo>
                  <a:lnTo>
                    <a:pt x="14032" y="21600"/>
                  </a:lnTo>
                  <a:lnTo>
                    <a:pt x="13401" y="21600"/>
                  </a:lnTo>
                  <a:lnTo>
                    <a:pt x="13401" y="20709"/>
                  </a:lnTo>
                  <a:lnTo>
                    <a:pt x="12771" y="20709"/>
                  </a:lnTo>
                  <a:lnTo>
                    <a:pt x="12140" y="21600"/>
                  </a:lnTo>
                  <a:lnTo>
                    <a:pt x="11667" y="20709"/>
                  </a:lnTo>
                  <a:lnTo>
                    <a:pt x="8672" y="20709"/>
                  </a:lnTo>
                  <a:lnTo>
                    <a:pt x="8041" y="19819"/>
                  </a:lnTo>
                  <a:lnTo>
                    <a:pt x="4572" y="19819"/>
                  </a:lnTo>
                  <a:lnTo>
                    <a:pt x="2207" y="20709"/>
                  </a:lnTo>
                  <a:lnTo>
                    <a:pt x="1104" y="19819"/>
                  </a:lnTo>
                  <a:lnTo>
                    <a:pt x="473" y="19151"/>
                  </a:lnTo>
                  <a:lnTo>
                    <a:pt x="0" y="18260"/>
                  </a:lnTo>
                  <a:lnTo>
                    <a:pt x="473" y="17369"/>
                  </a:lnTo>
                  <a:lnTo>
                    <a:pt x="1104" y="16701"/>
                  </a:lnTo>
                  <a:lnTo>
                    <a:pt x="1104" y="14920"/>
                  </a:lnTo>
                  <a:lnTo>
                    <a:pt x="473" y="14252"/>
                  </a:lnTo>
                  <a:lnTo>
                    <a:pt x="473" y="13361"/>
                  </a:lnTo>
                  <a:lnTo>
                    <a:pt x="0" y="11579"/>
                  </a:lnTo>
                  <a:lnTo>
                    <a:pt x="0" y="10911"/>
                  </a:lnTo>
                  <a:close/>
                  <a:moveTo>
                    <a:pt x="0" y="109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8" name="AutoShape 42"/>
            <p:cNvSpPr>
              <a:spLocks/>
            </p:cNvSpPr>
            <p:nvPr/>
          </p:nvSpPr>
          <p:spPr bwMode="auto">
            <a:xfrm>
              <a:off x="7695" y="2529"/>
              <a:ext cx="685" cy="37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40" y="1563"/>
                  </a:moveTo>
                  <a:lnTo>
                    <a:pt x="2000" y="2132"/>
                  </a:lnTo>
                  <a:lnTo>
                    <a:pt x="3200" y="1563"/>
                  </a:lnTo>
                  <a:lnTo>
                    <a:pt x="4960" y="1563"/>
                  </a:lnTo>
                  <a:lnTo>
                    <a:pt x="5280" y="2132"/>
                  </a:lnTo>
                  <a:lnTo>
                    <a:pt x="6800" y="2132"/>
                  </a:lnTo>
                  <a:lnTo>
                    <a:pt x="7040" y="2700"/>
                  </a:lnTo>
                  <a:lnTo>
                    <a:pt x="7360" y="2132"/>
                  </a:lnTo>
                  <a:lnTo>
                    <a:pt x="7680" y="2132"/>
                  </a:lnTo>
                  <a:lnTo>
                    <a:pt x="7680" y="2700"/>
                  </a:lnTo>
                  <a:lnTo>
                    <a:pt x="8000" y="2700"/>
                  </a:lnTo>
                  <a:lnTo>
                    <a:pt x="8240" y="2132"/>
                  </a:lnTo>
                  <a:lnTo>
                    <a:pt x="9120" y="2132"/>
                  </a:lnTo>
                  <a:lnTo>
                    <a:pt x="9440" y="2700"/>
                  </a:lnTo>
                  <a:lnTo>
                    <a:pt x="9760" y="2700"/>
                  </a:lnTo>
                  <a:lnTo>
                    <a:pt x="9760" y="1137"/>
                  </a:lnTo>
                  <a:lnTo>
                    <a:pt x="10320" y="1137"/>
                  </a:lnTo>
                  <a:lnTo>
                    <a:pt x="10960" y="568"/>
                  </a:lnTo>
                  <a:lnTo>
                    <a:pt x="11200" y="568"/>
                  </a:lnTo>
                  <a:lnTo>
                    <a:pt x="11200" y="0"/>
                  </a:lnTo>
                  <a:lnTo>
                    <a:pt x="13600" y="0"/>
                  </a:lnTo>
                  <a:lnTo>
                    <a:pt x="13600" y="1137"/>
                  </a:lnTo>
                  <a:lnTo>
                    <a:pt x="13920" y="1137"/>
                  </a:lnTo>
                  <a:lnTo>
                    <a:pt x="13920" y="1563"/>
                  </a:lnTo>
                  <a:lnTo>
                    <a:pt x="14160" y="2700"/>
                  </a:lnTo>
                  <a:lnTo>
                    <a:pt x="14800" y="2132"/>
                  </a:lnTo>
                  <a:lnTo>
                    <a:pt x="15040" y="2700"/>
                  </a:lnTo>
                  <a:lnTo>
                    <a:pt x="15040" y="3268"/>
                  </a:lnTo>
                  <a:lnTo>
                    <a:pt x="15360" y="3268"/>
                  </a:lnTo>
                  <a:lnTo>
                    <a:pt x="15360" y="3695"/>
                  </a:lnTo>
                  <a:lnTo>
                    <a:pt x="16240" y="5258"/>
                  </a:lnTo>
                  <a:lnTo>
                    <a:pt x="16240" y="4832"/>
                  </a:lnTo>
                  <a:lnTo>
                    <a:pt x="16880" y="5258"/>
                  </a:lnTo>
                  <a:lnTo>
                    <a:pt x="17440" y="5258"/>
                  </a:lnTo>
                  <a:lnTo>
                    <a:pt x="17760" y="4832"/>
                  </a:lnTo>
                  <a:lnTo>
                    <a:pt x="18000" y="4832"/>
                  </a:lnTo>
                  <a:lnTo>
                    <a:pt x="18320" y="5826"/>
                  </a:lnTo>
                  <a:lnTo>
                    <a:pt x="18640" y="6395"/>
                  </a:lnTo>
                  <a:lnTo>
                    <a:pt x="19840" y="6395"/>
                  </a:lnTo>
                  <a:lnTo>
                    <a:pt x="20080" y="6963"/>
                  </a:lnTo>
                  <a:lnTo>
                    <a:pt x="20400" y="6395"/>
                  </a:lnTo>
                  <a:lnTo>
                    <a:pt x="20720" y="6963"/>
                  </a:lnTo>
                  <a:lnTo>
                    <a:pt x="21280" y="6963"/>
                  </a:lnTo>
                  <a:lnTo>
                    <a:pt x="21280" y="7389"/>
                  </a:lnTo>
                  <a:lnTo>
                    <a:pt x="21600" y="7389"/>
                  </a:lnTo>
                  <a:lnTo>
                    <a:pt x="21600" y="7958"/>
                  </a:lnTo>
                  <a:lnTo>
                    <a:pt x="21280" y="8526"/>
                  </a:lnTo>
                  <a:lnTo>
                    <a:pt x="20960" y="8526"/>
                  </a:lnTo>
                  <a:lnTo>
                    <a:pt x="20960" y="9521"/>
                  </a:lnTo>
                  <a:lnTo>
                    <a:pt x="21600" y="10658"/>
                  </a:lnTo>
                  <a:lnTo>
                    <a:pt x="21280" y="11084"/>
                  </a:lnTo>
                  <a:lnTo>
                    <a:pt x="21280" y="11653"/>
                  </a:lnTo>
                  <a:lnTo>
                    <a:pt x="20960" y="12221"/>
                  </a:lnTo>
                  <a:lnTo>
                    <a:pt x="20400" y="12221"/>
                  </a:lnTo>
                  <a:lnTo>
                    <a:pt x="20080" y="12647"/>
                  </a:lnTo>
                  <a:lnTo>
                    <a:pt x="20080" y="13216"/>
                  </a:lnTo>
                  <a:lnTo>
                    <a:pt x="19840" y="13784"/>
                  </a:lnTo>
                  <a:lnTo>
                    <a:pt x="19840" y="14353"/>
                  </a:lnTo>
                  <a:lnTo>
                    <a:pt x="19840" y="13784"/>
                  </a:lnTo>
                  <a:lnTo>
                    <a:pt x="19520" y="13784"/>
                  </a:lnTo>
                  <a:lnTo>
                    <a:pt x="19200" y="14353"/>
                  </a:lnTo>
                  <a:lnTo>
                    <a:pt x="18640" y="14353"/>
                  </a:lnTo>
                  <a:lnTo>
                    <a:pt x="18640" y="14779"/>
                  </a:lnTo>
                  <a:lnTo>
                    <a:pt x="18000" y="14779"/>
                  </a:lnTo>
                  <a:lnTo>
                    <a:pt x="17760" y="15347"/>
                  </a:lnTo>
                  <a:lnTo>
                    <a:pt x="17440" y="15347"/>
                  </a:lnTo>
                  <a:lnTo>
                    <a:pt x="17440" y="15916"/>
                  </a:lnTo>
                  <a:lnTo>
                    <a:pt x="16880" y="15347"/>
                  </a:lnTo>
                  <a:lnTo>
                    <a:pt x="16560" y="15916"/>
                  </a:lnTo>
                  <a:lnTo>
                    <a:pt x="16240" y="15347"/>
                  </a:lnTo>
                  <a:lnTo>
                    <a:pt x="16240" y="15916"/>
                  </a:lnTo>
                  <a:lnTo>
                    <a:pt x="16560" y="15916"/>
                  </a:lnTo>
                  <a:lnTo>
                    <a:pt x="16240" y="16342"/>
                  </a:lnTo>
                  <a:lnTo>
                    <a:pt x="16240" y="16911"/>
                  </a:lnTo>
                  <a:lnTo>
                    <a:pt x="15920" y="16911"/>
                  </a:lnTo>
                  <a:lnTo>
                    <a:pt x="16240" y="16342"/>
                  </a:lnTo>
                  <a:lnTo>
                    <a:pt x="16240" y="15916"/>
                  </a:lnTo>
                  <a:lnTo>
                    <a:pt x="15920" y="15916"/>
                  </a:lnTo>
                  <a:lnTo>
                    <a:pt x="15680" y="16911"/>
                  </a:lnTo>
                  <a:lnTo>
                    <a:pt x="14480" y="16911"/>
                  </a:lnTo>
                  <a:lnTo>
                    <a:pt x="14480" y="17479"/>
                  </a:lnTo>
                  <a:lnTo>
                    <a:pt x="15040" y="17479"/>
                  </a:lnTo>
                  <a:lnTo>
                    <a:pt x="15360" y="17905"/>
                  </a:lnTo>
                  <a:lnTo>
                    <a:pt x="15680" y="17905"/>
                  </a:lnTo>
                  <a:lnTo>
                    <a:pt x="15360" y="17905"/>
                  </a:lnTo>
                  <a:lnTo>
                    <a:pt x="15360" y="18474"/>
                  </a:lnTo>
                  <a:lnTo>
                    <a:pt x="15920" y="18474"/>
                  </a:lnTo>
                  <a:lnTo>
                    <a:pt x="15920" y="19042"/>
                  </a:lnTo>
                  <a:lnTo>
                    <a:pt x="16240" y="19042"/>
                  </a:lnTo>
                  <a:lnTo>
                    <a:pt x="16560" y="19611"/>
                  </a:lnTo>
                  <a:lnTo>
                    <a:pt x="16560" y="19042"/>
                  </a:lnTo>
                  <a:lnTo>
                    <a:pt x="15680" y="17479"/>
                  </a:lnTo>
                  <a:lnTo>
                    <a:pt x="15680" y="16911"/>
                  </a:lnTo>
                  <a:lnTo>
                    <a:pt x="15920" y="17479"/>
                  </a:lnTo>
                  <a:lnTo>
                    <a:pt x="15920" y="17905"/>
                  </a:lnTo>
                  <a:lnTo>
                    <a:pt x="16560" y="19042"/>
                  </a:lnTo>
                  <a:lnTo>
                    <a:pt x="17440" y="19042"/>
                  </a:lnTo>
                  <a:lnTo>
                    <a:pt x="17440" y="18474"/>
                  </a:lnTo>
                  <a:lnTo>
                    <a:pt x="18320" y="18474"/>
                  </a:lnTo>
                  <a:lnTo>
                    <a:pt x="18000" y="19042"/>
                  </a:lnTo>
                  <a:lnTo>
                    <a:pt x="18000" y="19611"/>
                  </a:lnTo>
                  <a:lnTo>
                    <a:pt x="17440" y="20037"/>
                  </a:lnTo>
                  <a:lnTo>
                    <a:pt x="16880" y="19611"/>
                  </a:lnTo>
                  <a:lnTo>
                    <a:pt x="16560" y="20037"/>
                  </a:lnTo>
                  <a:lnTo>
                    <a:pt x="16560" y="20605"/>
                  </a:lnTo>
                  <a:lnTo>
                    <a:pt x="15920" y="20605"/>
                  </a:lnTo>
                  <a:lnTo>
                    <a:pt x="15360" y="21174"/>
                  </a:lnTo>
                  <a:lnTo>
                    <a:pt x="15040" y="21600"/>
                  </a:lnTo>
                  <a:lnTo>
                    <a:pt x="14480" y="21600"/>
                  </a:lnTo>
                  <a:lnTo>
                    <a:pt x="14160" y="21174"/>
                  </a:lnTo>
                  <a:lnTo>
                    <a:pt x="14480" y="20037"/>
                  </a:lnTo>
                  <a:lnTo>
                    <a:pt x="14160" y="19611"/>
                  </a:lnTo>
                  <a:lnTo>
                    <a:pt x="13920" y="19611"/>
                  </a:lnTo>
                  <a:lnTo>
                    <a:pt x="13600" y="19042"/>
                  </a:lnTo>
                  <a:lnTo>
                    <a:pt x="13280" y="19611"/>
                  </a:lnTo>
                  <a:lnTo>
                    <a:pt x="13600" y="18474"/>
                  </a:lnTo>
                  <a:lnTo>
                    <a:pt x="13920" y="18474"/>
                  </a:lnTo>
                  <a:lnTo>
                    <a:pt x="14160" y="17905"/>
                  </a:lnTo>
                  <a:lnTo>
                    <a:pt x="14480" y="17905"/>
                  </a:lnTo>
                  <a:lnTo>
                    <a:pt x="14160" y="17905"/>
                  </a:lnTo>
                  <a:lnTo>
                    <a:pt x="14160" y="16911"/>
                  </a:lnTo>
                  <a:lnTo>
                    <a:pt x="13920" y="17479"/>
                  </a:lnTo>
                  <a:lnTo>
                    <a:pt x="13600" y="16911"/>
                  </a:lnTo>
                  <a:lnTo>
                    <a:pt x="13280" y="16911"/>
                  </a:lnTo>
                  <a:lnTo>
                    <a:pt x="12960" y="17479"/>
                  </a:lnTo>
                  <a:lnTo>
                    <a:pt x="12720" y="16911"/>
                  </a:lnTo>
                  <a:lnTo>
                    <a:pt x="12400" y="16911"/>
                  </a:lnTo>
                  <a:lnTo>
                    <a:pt x="12400" y="16342"/>
                  </a:lnTo>
                  <a:lnTo>
                    <a:pt x="11520" y="16342"/>
                  </a:lnTo>
                  <a:lnTo>
                    <a:pt x="11520" y="15916"/>
                  </a:lnTo>
                  <a:lnTo>
                    <a:pt x="12400" y="15916"/>
                  </a:lnTo>
                  <a:lnTo>
                    <a:pt x="12080" y="15347"/>
                  </a:lnTo>
                  <a:lnTo>
                    <a:pt x="11840" y="15916"/>
                  </a:lnTo>
                  <a:lnTo>
                    <a:pt x="11520" y="15916"/>
                  </a:lnTo>
                  <a:lnTo>
                    <a:pt x="11520" y="15347"/>
                  </a:lnTo>
                  <a:lnTo>
                    <a:pt x="11200" y="15916"/>
                  </a:lnTo>
                  <a:lnTo>
                    <a:pt x="10960" y="15916"/>
                  </a:lnTo>
                  <a:lnTo>
                    <a:pt x="10640" y="16342"/>
                  </a:lnTo>
                  <a:lnTo>
                    <a:pt x="10640" y="16911"/>
                  </a:lnTo>
                  <a:lnTo>
                    <a:pt x="10320" y="17479"/>
                  </a:lnTo>
                  <a:lnTo>
                    <a:pt x="10000" y="18474"/>
                  </a:lnTo>
                  <a:lnTo>
                    <a:pt x="9760" y="18474"/>
                  </a:lnTo>
                  <a:lnTo>
                    <a:pt x="9760" y="19611"/>
                  </a:lnTo>
                  <a:lnTo>
                    <a:pt x="9440" y="19042"/>
                  </a:lnTo>
                  <a:lnTo>
                    <a:pt x="9120" y="19042"/>
                  </a:lnTo>
                  <a:lnTo>
                    <a:pt x="8880" y="19611"/>
                  </a:lnTo>
                  <a:lnTo>
                    <a:pt x="8000" y="19611"/>
                  </a:lnTo>
                  <a:lnTo>
                    <a:pt x="7680" y="19042"/>
                  </a:lnTo>
                  <a:lnTo>
                    <a:pt x="8000" y="18474"/>
                  </a:lnTo>
                  <a:lnTo>
                    <a:pt x="8240" y="18474"/>
                  </a:lnTo>
                  <a:lnTo>
                    <a:pt x="8560" y="17479"/>
                  </a:lnTo>
                  <a:lnTo>
                    <a:pt x="8560" y="16342"/>
                  </a:lnTo>
                  <a:lnTo>
                    <a:pt x="8880" y="16342"/>
                  </a:lnTo>
                  <a:lnTo>
                    <a:pt x="9120" y="15916"/>
                  </a:lnTo>
                  <a:lnTo>
                    <a:pt x="9440" y="16342"/>
                  </a:lnTo>
                  <a:lnTo>
                    <a:pt x="9760" y="16342"/>
                  </a:lnTo>
                  <a:lnTo>
                    <a:pt x="9760" y="14779"/>
                  </a:lnTo>
                  <a:lnTo>
                    <a:pt x="9440" y="14779"/>
                  </a:lnTo>
                  <a:lnTo>
                    <a:pt x="8880" y="14353"/>
                  </a:lnTo>
                  <a:lnTo>
                    <a:pt x="8880" y="13784"/>
                  </a:lnTo>
                  <a:lnTo>
                    <a:pt x="8560" y="13784"/>
                  </a:lnTo>
                  <a:lnTo>
                    <a:pt x="8560" y="12647"/>
                  </a:lnTo>
                  <a:lnTo>
                    <a:pt x="8240" y="12221"/>
                  </a:lnTo>
                  <a:lnTo>
                    <a:pt x="8000" y="11653"/>
                  </a:lnTo>
                  <a:lnTo>
                    <a:pt x="7360" y="11653"/>
                  </a:lnTo>
                  <a:lnTo>
                    <a:pt x="6800" y="11084"/>
                  </a:lnTo>
                  <a:lnTo>
                    <a:pt x="6480" y="11084"/>
                  </a:lnTo>
                  <a:lnTo>
                    <a:pt x="6160" y="10658"/>
                  </a:lnTo>
                  <a:lnTo>
                    <a:pt x="5920" y="10658"/>
                  </a:lnTo>
                  <a:lnTo>
                    <a:pt x="5920" y="11084"/>
                  </a:lnTo>
                  <a:lnTo>
                    <a:pt x="5600" y="10658"/>
                  </a:lnTo>
                  <a:lnTo>
                    <a:pt x="5600" y="11084"/>
                  </a:lnTo>
                  <a:lnTo>
                    <a:pt x="5280" y="10658"/>
                  </a:lnTo>
                  <a:lnTo>
                    <a:pt x="5280" y="12221"/>
                  </a:lnTo>
                  <a:lnTo>
                    <a:pt x="4960" y="12221"/>
                  </a:lnTo>
                  <a:lnTo>
                    <a:pt x="4720" y="12647"/>
                  </a:lnTo>
                  <a:lnTo>
                    <a:pt x="3840" y="12647"/>
                  </a:lnTo>
                  <a:lnTo>
                    <a:pt x="3520" y="13216"/>
                  </a:lnTo>
                  <a:lnTo>
                    <a:pt x="2640" y="13216"/>
                  </a:lnTo>
                  <a:lnTo>
                    <a:pt x="2640" y="12647"/>
                  </a:lnTo>
                  <a:lnTo>
                    <a:pt x="1760" y="12647"/>
                  </a:lnTo>
                  <a:lnTo>
                    <a:pt x="1440" y="12221"/>
                  </a:lnTo>
                  <a:lnTo>
                    <a:pt x="560" y="12221"/>
                  </a:lnTo>
                  <a:lnTo>
                    <a:pt x="240" y="11653"/>
                  </a:lnTo>
                  <a:lnTo>
                    <a:pt x="0" y="11084"/>
                  </a:lnTo>
                  <a:lnTo>
                    <a:pt x="0" y="10658"/>
                  </a:lnTo>
                  <a:lnTo>
                    <a:pt x="240" y="9521"/>
                  </a:lnTo>
                  <a:lnTo>
                    <a:pt x="560" y="9521"/>
                  </a:lnTo>
                  <a:lnTo>
                    <a:pt x="560" y="8526"/>
                  </a:lnTo>
                  <a:lnTo>
                    <a:pt x="1440" y="6963"/>
                  </a:lnTo>
                  <a:lnTo>
                    <a:pt x="1440" y="6395"/>
                  </a:lnTo>
                  <a:lnTo>
                    <a:pt x="1760" y="5826"/>
                  </a:lnTo>
                  <a:lnTo>
                    <a:pt x="2000" y="5826"/>
                  </a:lnTo>
                  <a:lnTo>
                    <a:pt x="2000" y="5258"/>
                  </a:lnTo>
                  <a:lnTo>
                    <a:pt x="1760" y="4832"/>
                  </a:lnTo>
                  <a:lnTo>
                    <a:pt x="2000" y="4263"/>
                  </a:lnTo>
                  <a:lnTo>
                    <a:pt x="1760" y="4263"/>
                  </a:lnTo>
                  <a:lnTo>
                    <a:pt x="1440" y="3695"/>
                  </a:lnTo>
                  <a:lnTo>
                    <a:pt x="1440" y="1563"/>
                  </a:lnTo>
                  <a:close/>
                  <a:moveTo>
                    <a:pt x="1440" y="156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79" name="AutoShape 43"/>
            <p:cNvSpPr>
              <a:spLocks/>
            </p:cNvSpPr>
            <p:nvPr/>
          </p:nvSpPr>
          <p:spPr bwMode="auto">
            <a:xfrm>
              <a:off x="7862" y="2714"/>
              <a:ext cx="142" cy="1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4027"/>
                  </a:moveTo>
                  <a:lnTo>
                    <a:pt x="0" y="0"/>
                  </a:lnTo>
                  <a:lnTo>
                    <a:pt x="1543" y="1098"/>
                  </a:lnTo>
                  <a:lnTo>
                    <a:pt x="1543" y="0"/>
                  </a:lnTo>
                  <a:lnTo>
                    <a:pt x="3086" y="1098"/>
                  </a:lnTo>
                  <a:lnTo>
                    <a:pt x="3086" y="0"/>
                  </a:lnTo>
                  <a:lnTo>
                    <a:pt x="4243" y="0"/>
                  </a:lnTo>
                  <a:lnTo>
                    <a:pt x="5786" y="1098"/>
                  </a:lnTo>
                  <a:lnTo>
                    <a:pt x="7329" y="1098"/>
                  </a:lnTo>
                  <a:lnTo>
                    <a:pt x="10029" y="2563"/>
                  </a:lnTo>
                  <a:lnTo>
                    <a:pt x="13114" y="2563"/>
                  </a:lnTo>
                  <a:lnTo>
                    <a:pt x="14271" y="4027"/>
                  </a:lnTo>
                  <a:lnTo>
                    <a:pt x="15814" y="5125"/>
                  </a:lnTo>
                  <a:lnTo>
                    <a:pt x="15814" y="8054"/>
                  </a:lnTo>
                  <a:lnTo>
                    <a:pt x="17357" y="8054"/>
                  </a:lnTo>
                  <a:lnTo>
                    <a:pt x="17357" y="9519"/>
                  </a:lnTo>
                  <a:lnTo>
                    <a:pt x="20057" y="10617"/>
                  </a:lnTo>
                  <a:lnTo>
                    <a:pt x="21600" y="10617"/>
                  </a:lnTo>
                  <a:lnTo>
                    <a:pt x="21600" y="14644"/>
                  </a:lnTo>
                  <a:lnTo>
                    <a:pt x="20057" y="14644"/>
                  </a:lnTo>
                  <a:lnTo>
                    <a:pt x="18514" y="13546"/>
                  </a:lnTo>
                  <a:lnTo>
                    <a:pt x="17357" y="14644"/>
                  </a:lnTo>
                  <a:lnTo>
                    <a:pt x="15814" y="14644"/>
                  </a:lnTo>
                  <a:lnTo>
                    <a:pt x="15814" y="17573"/>
                  </a:lnTo>
                  <a:lnTo>
                    <a:pt x="14271" y="20136"/>
                  </a:lnTo>
                  <a:lnTo>
                    <a:pt x="13114" y="20136"/>
                  </a:lnTo>
                  <a:lnTo>
                    <a:pt x="11571" y="21600"/>
                  </a:lnTo>
                  <a:lnTo>
                    <a:pt x="11571" y="14644"/>
                  </a:lnTo>
                  <a:lnTo>
                    <a:pt x="10029" y="12081"/>
                  </a:lnTo>
                  <a:lnTo>
                    <a:pt x="10029" y="10617"/>
                  </a:lnTo>
                  <a:lnTo>
                    <a:pt x="5786" y="9519"/>
                  </a:lnTo>
                  <a:lnTo>
                    <a:pt x="5786" y="8054"/>
                  </a:lnTo>
                  <a:lnTo>
                    <a:pt x="4243" y="5125"/>
                  </a:lnTo>
                  <a:lnTo>
                    <a:pt x="3086" y="4027"/>
                  </a:lnTo>
                  <a:lnTo>
                    <a:pt x="0" y="4027"/>
                  </a:lnTo>
                  <a:close/>
                  <a:moveTo>
                    <a:pt x="0" y="402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0" name="AutoShape 44"/>
            <p:cNvSpPr>
              <a:spLocks/>
            </p:cNvSpPr>
            <p:nvPr/>
          </p:nvSpPr>
          <p:spPr bwMode="auto">
            <a:xfrm>
              <a:off x="7636" y="2741"/>
              <a:ext cx="368" cy="20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469" y="0"/>
                  </a:moveTo>
                  <a:lnTo>
                    <a:pt x="6108" y="0"/>
                  </a:lnTo>
                  <a:lnTo>
                    <a:pt x="6703" y="800"/>
                  </a:lnTo>
                  <a:lnTo>
                    <a:pt x="8342" y="800"/>
                  </a:lnTo>
                  <a:lnTo>
                    <a:pt x="8342" y="1867"/>
                  </a:lnTo>
                  <a:lnTo>
                    <a:pt x="9981" y="1867"/>
                  </a:lnTo>
                  <a:lnTo>
                    <a:pt x="10577" y="800"/>
                  </a:lnTo>
                  <a:lnTo>
                    <a:pt x="12215" y="800"/>
                  </a:lnTo>
                  <a:lnTo>
                    <a:pt x="12662" y="0"/>
                  </a:lnTo>
                  <a:lnTo>
                    <a:pt x="14450" y="0"/>
                  </a:lnTo>
                  <a:lnTo>
                    <a:pt x="14897" y="800"/>
                  </a:lnTo>
                  <a:lnTo>
                    <a:pt x="15492" y="2933"/>
                  </a:lnTo>
                  <a:lnTo>
                    <a:pt x="15492" y="4000"/>
                  </a:lnTo>
                  <a:lnTo>
                    <a:pt x="17131" y="4800"/>
                  </a:lnTo>
                  <a:lnTo>
                    <a:pt x="17131" y="5867"/>
                  </a:lnTo>
                  <a:lnTo>
                    <a:pt x="17727" y="7733"/>
                  </a:lnTo>
                  <a:lnTo>
                    <a:pt x="17727" y="11733"/>
                  </a:lnTo>
                  <a:lnTo>
                    <a:pt x="18323" y="13867"/>
                  </a:lnTo>
                  <a:lnTo>
                    <a:pt x="19961" y="13867"/>
                  </a:lnTo>
                  <a:lnTo>
                    <a:pt x="20408" y="12800"/>
                  </a:lnTo>
                  <a:lnTo>
                    <a:pt x="21004" y="12800"/>
                  </a:lnTo>
                  <a:lnTo>
                    <a:pt x="21600" y="13867"/>
                  </a:lnTo>
                  <a:lnTo>
                    <a:pt x="21004" y="13867"/>
                  </a:lnTo>
                  <a:lnTo>
                    <a:pt x="21600" y="14667"/>
                  </a:lnTo>
                  <a:lnTo>
                    <a:pt x="21004" y="15733"/>
                  </a:lnTo>
                  <a:lnTo>
                    <a:pt x="20408" y="15733"/>
                  </a:lnTo>
                  <a:lnTo>
                    <a:pt x="19961" y="16800"/>
                  </a:lnTo>
                  <a:lnTo>
                    <a:pt x="19366" y="16800"/>
                  </a:lnTo>
                  <a:lnTo>
                    <a:pt x="19366" y="20800"/>
                  </a:lnTo>
                  <a:lnTo>
                    <a:pt x="18770" y="20800"/>
                  </a:lnTo>
                  <a:lnTo>
                    <a:pt x="18323" y="19733"/>
                  </a:lnTo>
                  <a:lnTo>
                    <a:pt x="17727" y="20800"/>
                  </a:lnTo>
                  <a:lnTo>
                    <a:pt x="17131" y="19733"/>
                  </a:lnTo>
                  <a:lnTo>
                    <a:pt x="14897" y="19733"/>
                  </a:lnTo>
                  <a:lnTo>
                    <a:pt x="13854" y="20800"/>
                  </a:lnTo>
                  <a:lnTo>
                    <a:pt x="13258" y="20800"/>
                  </a:lnTo>
                  <a:lnTo>
                    <a:pt x="12662" y="21600"/>
                  </a:lnTo>
                  <a:lnTo>
                    <a:pt x="7746" y="21600"/>
                  </a:lnTo>
                  <a:lnTo>
                    <a:pt x="7746" y="20800"/>
                  </a:lnTo>
                  <a:lnTo>
                    <a:pt x="7150" y="20800"/>
                  </a:lnTo>
                  <a:lnTo>
                    <a:pt x="6703" y="21600"/>
                  </a:lnTo>
                  <a:lnTo>
                    <a:pt x="6108" y="20800"/>
                  </a:lnTo>
                  <a:lnTo>
                    <a:pt x="6703" y="20800"/>
                  </a:lnTo>
                  <a:lnTo>
                    <a:pt x="6703" y="19733"/>
                  </a:lnTo>
                  <a:lnTo>
                    <a:pt x="5512" y="19733"/>
                  </a:lnTo>
                  <a:lnTo>
                    <a:pt x="5512" y="18667"/>
                  </a:lnTo>
                  <a:lnTo>
                    <a:pt x="5065" y="17600"/>
                  </a:lnTo>
                  <a:lnTo>
                    <a:pt x="5512" y="16800"/>
                  </a:lnTo>
                  <a:lnTo>
                    <a:pt x="5065" y="16800"/>
                  </a:lnTo>
                  <a:lnTo>
                    <a:pt x="4469" y="17600"/>
                  </a:lnTo>
                  <a:lnTo>
                    <a:pt x="3426" y="17600"/>
                  </a:lnTo>
                  <a:lnTo>
                    <a:pt x="3426" y="16800"/>
                  </a:lnTo>
                  <a:lnTo>
                    <a:pt x="2234" y="16800"/>
                  </a:lnTo>
                  <a:lnTo>
                    <a:pt x="2234" y="15733"/>
                  </a:lnTo>
                  <a:lnTo>
                    <a:pt x="2830" y="14667"/>
                  </a:lnTo>
                  <a:lnTo>
                    <a:pt x="2234" y="14667"/>
                  </a:lnTo>
                  <a:lnTo>
                    <a:pt x="1192" y="13867"/>
                  </a:lnTo>
                  <a:lnTo>
                    <a:pt x="1192" y="12800"/>
                  </a:lnTo>
                  <a:lnTo>
                    <a:pt x="0" y="10667"/>
                  </a:lnTo>
                  <a:lnTo>
                    <a:pt x="596" y="9867"/>
                  </a:lnTo>
                  <a:lnTo>
                    <a:pt x="1192" y="8800"/>
                  </a:lnTo>
                  <a:lnTo>
                    <a:pt x="2234" y="8800"/>
                  </a:lnTo>
                  <a:lnTo>
                    <a:pt x="2234" y="7733"/>
                  </a:lnTo>
                  <a:lnTo>
                    <a:pt x="2830" y="5867"/>
                  </a:lnTo>
                  <a:lnTo>
                    <a:pt x="3426" y="2933"/>
                  </a:lnTo>
                  <a:lnTo>
                    <a:pt x="3873" y="1867"/>
                  </a:lnTo>
                  <a:lnTo>
                    <a:pt x="4469" y="1867"/>
                  </a:lnTo>
                  <a:lnTo>
                    <a:pt x="5065" y="800"/>
                  </a:lnTo>
                  <a:lnTo>
                    <a:pt x="4469" y="0"/>
                  </a:lnTo>
                  <a:close/>
                  <a:moveTo>
                    <a:pt x="4469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1" name="AutoShape 45"/>
            <p:cNvSpPr>
              <a:spLocks/>
            </p:cNvSpPr>
            <p:nvPr/>
          </p:nvSpPr>
          <p:spPr bwMode="auto">
            <a:xfrm>
              <a:off x="7476" y="2721"/>
              <a:ext cx="246" cy="13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029" y="18514"/>
                  </a:moveTo>
                  <a:lnTo>
                    <a:pt x="14920" y="17357"/>
                  </a:lnTo>
                  <a:lnTo>
                    <a:pt x="15810" y="15814"/>
                  </a:lnTo>
                  <a:lnTo>
                    <a:pt x="17369" y="15814"/>
                  </a:lnTo>
                  <a:lnTo>
                    <a:pt x="17369" y="14271"/>
                  </a:lnTo>
                  <a:lnTo>
                    <a:pt x="18260" y="11571"/>
                  </a:lnTo>
                  <a:lnTo>
                    <a:pt x="19151" y="7329"/>
                  </a:lnTo>
                  <a:lnTo>
                    <a:pt x="19819" y="5786"/>
                  </a:lnTo>
                  <a:lnTo>
                    <a:pt x="20709" y="5786"/>
                  </a:lnTo>
                  <a:lnTo>
                    <a:pt x="21600" y="4243"/>
                  </a:lnTo>
                  <a:lnTo>
                    <a:pt x="20709" y="3086"/>
                  </a:lnTo>
                  <a:lnTo>
                    <a:pt x="19819" y="1543"/>
                  </a:lnTo>
                  <a:lnTo>
                    <a:pt x="19151" y="0"/>
                  </a:lnTo>
                  <a:lnTo>
                    <a:pt x="18260" y="1543"/>
                  </a:lnTo>
                  <a:lnTo>
                    <a:pt x="17369" y="0"/>
                  </a:lnTo>
                  <a:lnTo>
                    <a:pt x="15810" y="1543"/>
                  </a:lnTo>
                  <a:lnTo>
                    <a:pt x="14920" y="0"/>
                  </a:lnTo>
                  <a:lnTo>
                    <a:pt x="13361" y="0"/>
                  </a:lnTo>
                  <a:lnTo>
                    <a:pt x="13361" y="1543"/>
                  </a:lnTo>
                  <a:lnTo>
                    <a:pt x="12470" y="3086"/>
                  </a:lnTo>
                  <a:lnTo>
                    <a:pt x="12470" y="4243"/>
                  </a:lnTo>
                  <a:lnTo>
                    <a:pt x="10911" y="3086"/>
                  </a:lnTo>
                  <a:lnTo>
                    <a:pt x="10021" y="4243"/>
                  </a:lnTo>
                  <a:lnTo>
                    <a:pt x="9130" y="4243"/>
                  </a:lnTo>
                  <a:lnTo>
                    <a:pt x="9130" y="5786"/>
                  </a:lnTo>
                  <a:lnTo>
                    <a:pt x="6680" y="5786"/>
                  </a:lnTo>
                  <a:lnTo>
                    <a:pt x="5790" y="7329"/>
                  </a:lnTo>
                  <a:lnTo>
                    <a:pt x="4231" y="5786"/>
                  </a:lnTo>
                  <a:lnTo>
                    <a:pt x="1781" y="4243"/>
                  </a:lnTo>
                  <a:lnTo>
                    <a:pt x="1781" y="7329"/>
                  </a:lnTo>
                  <a:lnTo>
                    <a:pt x="0" y="7329"/>
                  </a:lnTo>
                  <a:lnTo>
                    <a:pt x="891" y="8871"/>
                  </a:lnTo>
                  <a:lnTo>
                    <a:pt x="891" y="11571"/>
                  </a:lnTo>
                  <a:lnTo>
                    <a:pt x="0" y="13114"/>
                  </a:lnTo>
                  <a:lnTo>
                    <a:pt x="891" y="14271"/>
                  </a:lnTo>
                  <a:lnTo>
                    <a:pt x="891" y="17357"/>
                  </a:lnTo>
                  <a:lnTo>
                    <a:pt x="1781" y="17357"/>
                  </a:lnTo>
                  <a:lnTo>
                    <a:pt x="3340" y="18514"/>
                  </a:lnTo>
                  <a:lnTo>
                    <a:pt x="4231" y="20057"/>
                  </a:lnTo>
                  <a:lnTo>
                    <a:pt x="5122" y="20057"/>
                  </a:lnTo>
                  <a:lnTo>
                    <a:pt x="6680" y="21600"/>
                  </a:lnTo>
                  <a:lnTo>
                    <a:pt x="8239" y="21600"/>
                  </a:lnTo>
                  <a:lnTo>
                    <a:pt x="8239" y="20057"/>
                  </a:lnTo>
                  <a:lnTo>
                    <a:pt x="9130" y="21600"/>
                  </a:lnTo>
                  <a:lnTo>
                    <a:pt x="9130" y="20057"/>
                  </a:lnTo>
                  <a:lnTo>
                    <a:pt x="10911" y="20057"/>
                  </a:lnTo>
                  <a:lnTo>
                    <a:pt x="10911" y="18514"/>
                  </a:lnTo>
                  <a:lnTo>
                    <a:pt x="11579" y="17357"/>
                  </a:lnTo>
                  <a:lnTo>
                    <a:pt x="12470" y="18514"/>
                  </a:lnTo>
                  <a:lnTo>
                    <a:pt x="14029" y="18514"/>
                  </a:lnTo>
                  <a:close/>
                  <a:moveTo>
                    <a:pt x="14029" y="185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2" name="AutoShape 46"/>
            <p:cNvSpPr>
              <a:spLocks/>
            </p:cNvSpPr>
            <p:nvPr/>
          </p:nvSpPr>
          <p:spPr bwMode="auto">
            <a:xfrm>
              <a:off x="7497" y="2684"/>
              <a:ext cx="205" cy="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518"/>
                  </a:moveTo>
                  <a:lnTo>
                    <a:pt x="2933" y="19059"/>
                  </a:lnTo>
                  <a:lnTo>
                    <a:pt x="4800" y="21600"/>
                  </a:lnTo>
                  <a:lnTo>
                    <a:pt x="5867" y="19059"/>
                  </a:lnTo>
                  <a:lnTo>
                    <a:pt x="8800" y="19059"/>
                  </a:lnTo>
                  <a:lnTo>
                    <a:pt x="8800" y="16518"/>
                  </a:lnTo>
                  <a:lnTo>
                    <a:pt x="9867" y="16518"/>
                  </a:lnTo>
                  <a:lnTo>
                    <a:pt x="10933" y="14612"/>
                  </a:lnTo>
                  <a:lnTo>
                    <a:pt x="12800" y="16518"/>
                  </a:lnTo>
                  <a:lnTo>
                    <a:pt x="12800" y="14612"/>
                  </a:lnTo>
                  <a:lnTo>
                    <a:pt x="13867" y="12071"/>
                  </a:lnTo>
                  <a:lnTo>
                    <a:pt x="13867" y="9529"/>
                  </a:lnTo>
                  <a:lnTo>
                    <a:pt x="15733" y="9529"/>
                  </a:lnTo>
                  <a:lnTo>
                    <a:pt x="16800" y="12071"/>
                  </a:lnTo>
                  <a:lnTo>
                    <a:pt x="18667" y="9529"/>
                  </a:lnTo>
                  <a:lnTo>
                    <a:pt x="19733" y="12071"/>
                  </a:lnTo>
                  <a:lnTo>
                    <a:pt x="20800" y="9529"/>
                  </a:lnTo>
                  <a:lnTo>
                    <a:pt x="20800" y="7624"/>
                  </a:lnTo>
                  <a:lnTo>
                    <a:pt x="21600" y="2541"/>
                  </a:lnTo>
                  <a:lnTo>
                    <a:pt x="19733" y="0"/>
                  </a:lnTo>
                  <a:lnTo>
                    <a:pt x="12800" y="0"/>
                  </a:lnTo>
                  <a:lnTo>
                    <a:pt x="12800" y="2541"/>
                  </a:lnTo>
                  <a:lnTo>
                    <a:pt x="7733" y="2541"/>
                  </a:lnTo>
                  <a:lnTo>
                    <a:pt x="6933" y="5082"/>
                  </a:lnTo>
                  <a:lnTo>
                    <a:pt x="5867" y="7624"/>
                  </a:lnTo>
                  <a:lnTo>
                    <a:pt x="800" y="7624"/>
                  </a:lnTo>
                  <a:lnTo>
                    <a:pt x="0" y="9529"/>
                  </a:lnTo>
                  <a:lnTo>
                    <a:pt x="0" y="16518"/>
                  </a:lnTo>
                  <a:close/>
                  <a:moveTo>
                    <a:pt x="0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3" name="AutoShape 47"/>
            <p:cNvSpPr>
              <a:spLocks/>
            </p:cNvSpPr>
            <p:nvPr/>
          </p:nvSpPr>
          <p:spPr bwMode="auto">
            <a:xfrm>
              <a:off x="7722" y="2924"/>
              <a:ext cx="244" cy="1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75" y="0"/>
                  </a:moveTo>
                  <a:lnTo>
                    <a:pt x="2475" y="0"/>
                  </a:lnTo>
                  <a:lnTo>
                    <a:pt x="2475" y="1662"/>
                  </a:lnTo>
                  <a:lnTo>
                    <a:pt x="1575" y="1662"/>
                  </a:lnTo>
                  <a:lnTo>
                    <a:pt x="2475" y="2908"/>
                  </a:lnTo>
                  <a:lnTo>
                    <a:pt x="3150" y="1662"/>
                  </a:lnTo>
                  <a:lnTo>
                    <a:pt x="4050" y="1662"/>
                  </a:lnTo>
                  <a:lnTo>
                    <a:pt x="4050" y="2908"/>
                  </a:lnTo>
                  <a:lnTo>
                    <a:pt x="11475" y="2908"/>
                  </a:lnTo>
                  <a:lnTo>
                    <a:pt x="12375" y="1662"/>
                  </a:lnTo>
                  <a:lnTo>
                    <a:pt x="13275" y="1662"/>
                  </a:lnTo>
                  <a:lnTo>
                    <a:pt x="14850" y="0"/>
                  </a:lnTo>
                  <a:lnTo>
                    <a:pt x="18225" y="0"/>
                  </a:lnTo>
                  <a:lnTo>
                    <a:pt x="19125" y="1662"/>
                  </a:lnTo>
                  <a:lnTo>
                    <a:pt x="20025" y="0"/>
                  </a:lnTo>
                  <a:lnTo>
                    <a:pt x="20700" y="1662"/>
                  </a:lnTo>
                  <a:lnTo>
                    <a:pt x="21600" y="1662"/>
                  </a:lnTo>
                  <a:lnTo>
                    <a:pt x="21600" y="4569"/>
                  </a:lnTo>
                  <a:lnTo>
                    <a:pt x="20700" y="6231"/>
                  </a:lnTo>
                  <a:lnTo>
                    <a:pt x="20700" y="4569"/>
                  </a:lnTo>
                  <a:lnTo>
                    <a:pt x="19125" y="6231"/>
                  </a:lnTo>
                  <a:lnTo>
                    <a:pt x="20025" y="9138"/>
                  </a:lnTo>
                  <a:lnTo>
                    <a:pt x="18225" y="12462"/>
                  </a:lnTo>
                  <a:lnTo>
                    <a:pt x="19125" y="12462"/>
                  </a:lnTo>
                  <a:lnTo>
                    <a:pt x="20025" y="15369"/>
                  </a:lnTo>
                  <a:lnTo>
                    <a:pt x="20025" y="17031"/>
                  </a:lnTo>
                  <a:lnTo>
                    <a:pt x="19125" y="15369"/>
                  </a:lnTo>
                  <a:lnTo>
                    <a:pt x="19125" y="17031"/>
                  </a:lnTo>
                  <a:lnTo>
                    <a:pt x="18225" y="15369"/>
                  </a:lnTo>
                  <a:lnTo>
                    <a:pt x="16650" y="15369"/>
                  </a:lnTo>
                  <a:lnTo>
                    <a:pt x="15750" y="17031"/>
                  </a:lnTo>
                  <a:lnTo>
                    <a:pt x="14850" y="17031"/>
                  </a:lnTo>
                  <a:lnTo>
                    <a:pt x="14175" y="18277"/>
                  </a:lnTo>
                  <a:lnTo>
                    <a:pt x="14175" y="21600"/>
                  </a:lnTo>
                  <a:lnTo>
                    <a:pt x="7425" y="21600"/>
                  </a:lnTo>
                  <a:lnTo>
                    <a:pt x="6525" y="19938"/>
                  </a:lnTo>
                  <a:lnTo>
                    <a:pt x="6525" y="21600"/>
                  </a:lnTo>
                  <a:lnTo>
                    <a:pt x="4050" y="21600"/>
                  </a:lnTo>
                  <a:lnTo>
                    <a:pt x="3150" y="19938"/>
                  </a:lnTo>
                  <a:lnTo>
                    <a:pt x="3150" y="18277"/>
                  </a:lnTo>
                  <a:lnTo>
                    <a:pt x="675" y="13708"/>
                  </a:lnTo>
                  <a:lnTo>
                    <a:pt x="1575" y="13708"/>
                  </a:lnTo>
                  <a:lnTo>
                    <a:pt x="675" y="12462"/>
                  </a:lnTo>
                  <a:lnTo>
                    <a:pt x="675" y="10800"/>
                  </a:lnTo>
                  <a:lnTo>
                    <a:pt x="2475" y="7477"/>
                  </a:lnTo>
                  <a:lnTo>
                    <a:pt x="1575" y="6231"/>
                  </a:lnTo>
                  <a:lnTo>
                    <a:pt x="675" y="4569"/>
                  </a:lnTo>
                  <a:lnTo>
                    <a:pt x="0" y="1662"/>
                  </a:lnTo>
                  <a:lnTo>
                    <a:pt x="675" y="0"/>
                  </a:lnTo>
                  <a:close/>
                  <a:moveTo>
                    <a:pt x="675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4" name="AutoShape 48"/>
            <p:cNvSpPr>
              <a:spLocks/>
            </p:cNvSpPr>
            <p:nvPr/>
          </p:nvSpPr>
          <p:spPr bwMode="auto">
            <a:xfrm>
              <a:off x="7656" y="3006"/>
              <a:ext cx="112" cy="7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236" y="0"/>
                  </a:moveTo>
                  <a:lnTo>
                    <a:pt x="19636" y="7920"/>
                  </a:lnTo>
                  <a:lnTo>
                    <a:pt x="19636" y="10800"/>
                  </a:lnTo>
                  <a:lnTo>
                    <a:pt x="21600" y="13680"/>
                  </a:lnTo>
                  <a:lnTo>
                    <a:pt x="19636" y="16560"/>
                  </a:lnTo>
                  <a:lnTo>
                    <a:pt x="12764" y="16560"/>
                  </a:lnTo>
                  <a:lnTo>
                    <a:pt x="10800" y="18720"/>
                  </a:lnTo>
                  <a:lnTo>
                    <a:pt x="8836" y="18720"/>
                  </a:lnTo>
                  <a:lnTo>
                    <a:pt x="5400" y="21600"/>
                  </a:lnTo>
                  <a:lnTo>
                    <a:pt x="3436" y="21600"/>
                  </a:lnTo>
                  <a:lnTo>
                    <a:pt x="3436" y="18720"/>
                  </a:lnTo>
                  <a:lnTo>
                    <a:pt x="1473" y="16560"/>
                  </a:lnTo>
                  <a:lnTo>
                    <a:pt x="0" y="10800"/>
                  </a:lnTo>
                  <a:lnTo>
                    <a:pt x="1473" y="7920"/>
                  </a:lnTo>
                  <a:lnTo>
                    <a:pt x="1473" y="5760"/>
                  </a:lnTo>
                  <a:lnTo>
                    <a:pt x="3436" y="2880"/>
                  </a:lnTo>
                  <a:lnTo>
                    <a:pt x="7364" y="2880"/>
                  </a:lnTo>
                  <a:lnTo>
                    <a:pt x="10800" y="0"/>
                  </a:lnTo>
                  <a:lnTo>
                    <a:pt x="10800" y="2880"/>
                  </a:lnTo>
                  <a:lnTo>
                    <a:pt x="14236" y="0"/>
                  </a:lnTo>
                  <a:close/>
                  <a:moveTo>
                    <a:pt x="1423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5" name="AutoShape 49"/>
            <p:cNvSpPr>
              <a:spLocks/>
            </p:cNvSpPr>
            <p:nvPr/>
          </p:nvSpPr>
          <p:spPr bwMode="auto">
            <a:xfrm>
              <a:off x="7608" y="2998"/>
              <a:ext cx="76" cy="12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840" y="5929"/>
                  </a:moveTo>
                  <a:lnTo>
                    <a:pt x="13680" y="7624"/>
                  </a:lnTo>
                  <a:lnTo>
                    <a:pt x="15840" y="11012"/>
                  </a:lnTo>
                  <a:lnTo>
                    <a:pt x="18720" y="12282"/>
                  </a:lnTo>
                  <a:lnTo>
                    <a:pt x="18720" y="13976"/>
                  </a:lnTo>
                  <a:lnTo>
                    <a:pt x="21600" y="13976"/>
                  </a:lnTo>
                  <a:lnTo>
                    <a:pt x="21600" y="15671"/>
                  </a:lnTo>
                  <a:lnTo>
                    <a:pt x="18720" y="18635"/>
                  </a:lnTo>
                  <a:lnTo>
                    <a:pt x="13680" y="18635"/>
                  </a:lnTo>
                  <a:lnTo>
                    <a:pt x="13680" y="21600"/>
                  </a:lnTo>
                  <a:lnTo>
                    <a:pt x="7920" y="21600"/>
                  </a:lnTo>
                  <a:lnTo>
                    <a:pt x="5760" y="18635"/>
                  </a:lnTo>
                  <a:lnTo>
                    <a:pt x="0" y="18635"/>
                  </a:lnTo>
                  <a:lnTo>
                    <a:pt x="2880" y="16941"/>
                  </a:lnTo>
                  <a:lnTo>
                    <a:pt x="0" y="15671"/>
                  </a:lnTo>
                  <a:lnTo>
                    <a:pt x="0" y="13976"/>
                  </a:lnTo>
                  <a:lnTo>
                    <a:pt x="2880" y="12282"/>
                  </a:lnTo>
                  <a:lnTo>
                    <a:pt x="0" y="11012"/>
                  </a:lnTo>
                  <a:lnTo>
                    <a:pt x="2880" y="7624"/>
                  </a:lnTo>
                  <a:lnTo>
                    <a:pt x="2880" y="5929"/>
                  </a:lnTo>
                  <a:lnTo>
                    <a:pt x="0" y="5929"/>
                  </a:lnTo>
                  <a:lnTo>
                    <a:pt x="0" y="1271"/>
                  </a:lnTo>
                  <a:lnTo>
                    <a:pt x="2880" y="0"/>
                  </a:lnTo>
                  <a:lnTo>
                    <a:pt x="5760" y="0"/>
                  </a:lnTo>
                  <a:lnTo>
                    <a:pt x="5760" y="1271"/>
                  </a:lnTo>
                  <a:lnTo>
                    <a:pt x="7920" y="0"/>
                  </a:lnTo>
                  <a:lnTo>
                    <a:pt x="10800" y="1271"/>
                  </a:lnTo>
                  <a:lnTo>
                    <a:pt x="13680" y="2965"/>
                  </a:lnTo>
                  <a:lnTo>
                    <a:pt x="15840" y="2965"/>
                  </a:lnTo>
                  <a:lnTo>
                    <a:pt x="15840" y="5929"/>
                  </a:lnTo>
                  <a:close/>
                  <a:moveTo>
                    <a:pt x="15840" y="59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6" name="AutoShape 50"/>
            <p:cNvSpPr>
              <a:spLocks/>
            </p:cNvSpPr>
            <p:nvPr/>
          </p:nvSpPr>
          <p:spPr bwMode="auto">
            <a:xfrm>
              <a:off x="7580" y="2833"/>
              <a:ext cx="170" cy="2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933"/>
                  </a:moveTo>
                  <a:lnTo>
                    <a:pt x="0" y="1867"/>
                  </a:lnTo>
                  <a:lnTo>
                    <a:pt x="2579" y="1867"/>
                  </a:lnTo>
                  <a:lnTo>
                    <a:pt x="2579" y="800"/>
                  </a:lnTo>
                  <a:lnTo>
                    <a:pt x="3546" y="0"/>
                  </a:lnTo>
                  <a:lnTo>
                    <a:pt x="4836" y="800"/>
                  </a:lnTo>
                  <a:lnTo>
                    <a:pt x="7093" y="800"/>
                  </a:lnTo>
                  <a:lnTo>
                    <a:pt x="9672" y="2933"/>
                  </a:lnTo>
                  <a:lnTo>
                    <a:pt x="9672" y="4000"/>
                  </a:lnTo>
                  <a:lnTo>
                    <a:pt x="11928" y="4800"/>
                  </a:lnTo>
                  <a:lnTo>
                    <a:pt x="13218" y="4800"/>
                  </a:lnTo>
                  <a:lnTo>
                    <a:pt x="11928" y="5867"/>
                  </a:lnTo>
                  <a:lnTo>
                    <a:pt x="11928" y="6933"/>
                  </a:lnTo>
                  <a:lnTo>
                    <a:pt x="14507" y="6933"/>
                  </a:lnTo>
                  <a:lnTo>
                    <a:pt x="14507" y="7733"/>
                  </a:lnTo>
                  <a:lnTo>
                    <a:pt x="16764" y="7733"/>
                  </a:lnTo>
                  <a:lnTo>
                    <a:pt x="18054" y="6933"/>
                  </a:lnTo>
                  <a:lnTo>
                    <a:pt x="19021" y="6933"/>
                  </a:lnTo>
                  <a:lnTo>
                    <a:pt x="18054" y="7733"/>
                  </a:lnTo>
                  <a:lnTo>
                    <a:pt x="19021" y="8800"/>
                  </a:lnTo>
                  <a:lnTo>
                    <a:pt x="19021" y="9867"/>
                  </a:lnTo>
                  <a:lnTo>
                    <a:pt x="18054" y="10933"/>
                  </a:lnTo>
                  <a:lnTo>
                    <a:pt x="19021" y="12800"/>
                  </a:lnTo>
                  <a:lnTo>
                    <a:pt x="20310" y="13867"/>
                  </a:lnTo>
                  <a:lnTo>
                    <a:pt x="21600" y="14667"/>
                  </a:lnTo>
                  <a:lnTo>
                    <a:pt x="19021" y="16800"/>
                  </a:lnTo>
                  <a:lnTo>
                    <a:pt x="19021" y="17867"/>
                  </a:lnTo>
                  <a:lnTo>
                    <a:pt x="20310" y="18667"/>
                  </a:lnTo>
                  <a:lnTo>
                    <a:pt x="19021" y="18667"/>
                  </a:lnTo>
                  <a:lnTo>
                    <a:pt x="16764" y="19733"/>
                  </a:lnTo>
                  <a:lnTo>
                    <a:pt x="16764" y="18667"/>
                  </a:lnTo>
                  <a:lnTo>
                    <a:pt x="14507" y="19733"/>
                  </a:lnTo>
                  <a:lnTo>
                    <a:pt x="11928" y="19733"/>
                  </a:lnTo>
                  <a:lnTo>
                    <a:pt x="10639" y="20800"/>
                  </a:lnTo>
                  <a:lnTo>
                    <a:pt x="10639" y="21600"/>
                  </a:lnTo>
                  <a:lnTo>
                    <a:pt x="10639" y="19733"/>
                  </a:lnTo>
                  <a:lnTo>
                    <a:pt x="9672" y="19733"/>
                  </a:lnTo>
                  <a:lnTo>
                    <a:pt x="8382" y="18667"/>
                  </a:lnTo>
                  <a:lnTo>
                    <a:pt x="7093" y="17867"/>
                  </a:lnTo>
                  <a:lnTo>
                    <a:pt x="8382" y="16800"/>
                  </a:lnTo>
                  <a:lnTo>
                    <a:pt x="8382" y="15733"/>
                  </a:lnTo>
                  <a:lnTo>
                    <a:pt x="7093" y="15733"/>
                  </a:lnTo>
                  <a:lnTo>
                    <a:pt x="6125" y="14667"/>
                  </a:lnTo>
                  <a:lnTo>
                    <a:pt x="3546" y="14667"/>
                  </a:lnTo>
                  <a:lnTo>
                    <a:pt x="3546" y="12800"/>
                  </a:lnTo>
                  <a:lnTo>
                    <a:pt x="2579" y="11733"/>
                  </a:lnTo>
                  <a:lnTo>
                    <a:pt x="2579" y="10933"/>
                  </a:lnTo>
                  <a:lnTo>
                    <a:pt x="3546" y="10933"/>
                  </a:lnTo>
                  <a:lnTo>
                    <a:pt x="3546" y="9867"/>
                  </a:lnTo>
                  <a:lnTo>
                    <a:pt x="2579" y="9867"/>
                  </a:lnTo>
                  <a:lnTo>
                    <a:pt x="1290" y="8800"/>
                  </a:lnTo>
                  <a:lnTo>
                    <a:pt x="2579" y="7733"/>
                  </a:lnTo>
                  <a:lnTo>
                    <a:pt x="2579" y="6933"/>
                  </a:lnTo>
                  <a:lnTo>
                    <a:pt x="1290" y="6933"/>
                  </a:lnTo>
                  <a:lnTo>
                    <a:pt x="1290" y="5867"/>
                  </a:lnTo>
                  <a:lnTo>
                    <a:pt x="2579" y="5867"/>
                  </a:lnTo>
                  <a:lnTo>
                    <a:pt x="2579" y="4800"/>
                  </a:lnTo>
                  <a:lnTo>
                    <a:pt x="1290" y="4800"/>
                  </a:lnTo>
                  <a:lnTo>
                    <a:pt x="0" y="4000"/>
                  </a:lnTo>
                  <a:lnTo>
                    <a:pt x="0" y="2933"/>
                  </a:lnTo>
                  <a:close/>
                  <a:moveTo>
                    <a:pt x="0" y="29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7" name="AutoShape 51"/>
            <p:cNvSpPr>
              <a:spLocks/>
            </p:cNvSpPr>
            <p:nvPr/>
          </p:nvSpPr>
          <p:spPr bwMode="auto">
            <a:xfrm>
              <a:off x="7570" y="2951"/>
              <a:ext cx="76" cy="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21600"/>
                  </a:moveTo>
                  <a:lnTo>
                    <a:pt x="10800" y="14400"/>
                  </a:lnTo>
                  <a:lnTo>
                    <a:pt x="13680" y="12436"/>
                  </a:lnTo>
                  <a:lnTo>
                    <a:pt x="16560" y="12436"/>
                  </a:lnTo>
                  <a:lnTo>
                    <a:pt x="16560" y="14400"/>
                  </a:lnTo>
                  <a:lnTo>
                    <a:pt x="21600" y="9818"/>
                  </a:lnTo>
                  <a:lnTo>
                    <a:pt x="21600" y="7200"/>
                  </a:lnTo>
                  <a:lnTo>
                    <a:pt x="18720" y="7200"/>
                  </a:lnTo>
                  <a:lnTo>
                    <a:pt x="16560" y="4582"/>
                  </a:lnTo>
                  <a:lnTo>
                    <a:pt x="10800" y="4582"/>
                  </a:lnTo>
                  <a:lnTo>
                    <a:pt x="10800" y="0"/>
                  </a:lnTo>
                  <a:lnTo>
                    <a:pt x="8640" y="2618"/>
                  </a:lnTo>
                  <a:lnTo>
                    <a:pt x="8640" y="0"/>
                  </a:lnTo>
                  <a:lnTo>
                    <a:pt x="2880" y="0"/>
                  </a:lnTo>
                  <a:lnTo>
                    <a:pt x="2880" y="2618"/>
                  </a:lnTo>
                  <a:lnTo>
                    <a:pt x="5760" y="2618"/>
                  </a:lnTo>
                  <a:lnTo>
                    <a:pt x="5760" y="4582"/>
                  </a:lnTo>
                  <a:lnTo>
                    <a:pt x="2880" y="4582"/>
                  </a:lnTo>
                  <a:lnTo>
                    <a:pt x="2880" y="9818"/>
                  </a:lnTo>
                  <a:lnTo>
                    <a:pt x="0" y="12436"/>
                  </a:lnTo>
                  <a:lnTo>
                    <a:pt x="2880" y="14400"/>
                  </a:lnTo>
                  <a:lnTo>
                    <a:pt x="10800" y="21600"/>
                  </a:lnTo>
                  <a:close/>
                  <a:moveTo>
                    <a:pt x="10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8" name="AutoShape 52"/>
            <p:cNvSpPr>
              <a:spLocks/>
            </p:cNvSpPr>
            <p:nvPr/>
          </p:nvSpPr>
          <p:spPr bwMode="auto">
            <a:xfrm>
              <a:off x="7375" y="2833"/>
              <a:ext cx="226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700" y="8894"/>
                  </a:moveTo>
                  <a:cubicBezTo>
                    <a:pt x="20700" y="7624"/>
                    <a:pt x="20700" y="7624"/>
                    <a:pt x="20700" y="7624"/>
                  </a:cubicBezTo>
                  <a:cubicBezTo>
                    <a:pt x="20700" y="7624"/>
                    <a:pt x="20700" y="7624"/>
                    <a:pt x="20700" y="7624"/>
                  </a:cubicBezTo>
                  <a:cubicBezTo>
                    <a:pt x="21600" y="7624"/>
                    <a:pt x="21600" y="7624"/>
                    <a:pt x="21600" y="7624"/>
                  </a:cubicBezTo>
                  <a:cubicBezTo>
                    <a:pt x="21600" y="6353"/>
                    <a:pt x="21600" y="6353"/>
                    <a:pt x="21600" y="6353"/>
                  </a:cubicBezTo>
                  <a:cubicBezTo>
                    <a:pt x="20700" y="6353"/>
                    <a:pt x="20700" y="6353"/>
                    <a:pt x="20700" y="6353"/>
                  </a:cubicBezTo>
                  <a:cubicBezTo>
                    <a:pt x="20700" y="6353"/>
                    <a:pt x="20700" y="6353"/>
                    <a:pt x="20700" y="6353"/>
                  </a:cubicBezTo>
                  <a:cubicBezTo>
                    <a:pt x="19800" y="5082"/>
                    <a:pt x="19800" y="5082"/>
                    <a:pt x="19800" y="5082"/>
                  </a:cubicBezTo>
                  <a:cubicBezTo>
                    <a:pt x="19800" y="3812"/>
                    <a:pt x="19800" y="3812"/>
                    <a:pt x="19800" y="3812"/>
                  </a:cubicBezTo>
                  <a:cubicBezTo>
                    <a:pt x="18900" y="2541"/>
                    <a:pt x="18900" y="2541"/>
                    <a:pt x="18900" y="2541"/>
                  </a:cubicBezTo>
                  <a:cubicBezTo>
                    <a:pt x="18900" y="3812"/>
                    <a:pt x="18900" y="3812"/>
                    <a:pt x="18900" y="3812"/>
                  </a:cubicBezTo>
                  <a:cubicBezTo>
                    <a:pt x="17100" y="3812"/>
                    <a:pt x="17100" y="3812"/>
                    <a:pt x="17100" y="3812"/>
                  </a:cubicBezTo>
                  <a:cubicBezTo>
                    <a:pt x="15300" y="2541"/>
                    <a:pt x="15300" y="2541"/>
                    <a:pt x="15300" y="2541"/>
                  </a:cubicBezTo>
                  <a:cubicBezTo>
                    <a:pt x="14400" y="2541"/>
                    <a:pt x="14400" y="2541"/>
                    <a:pt x="14400" y="2541"/>
                  </a:cubicBezTo>
                  <a:cubicBezTo>
                    <a:pt x="13500" y="1271"/>
                    <a:pt x="13500" y="1271"/>
                    <a:pt x="13500" y="1271"/>
                  </a:cubicBezTo>
                  <a:cubicBezTo>
                    <a:pt x="11700" y="0"/>
                    <a:pt x="11700" y="0"/>
                    <a:pt x="1170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9000" y="0"/>
                    <a:pt x="9000" y="0"/>
                    <a:pt x="9000" y="0"/>
                  </a:cubicBezTo>
                  <a:cubicBezTo>
                    <a:pt x="7200" y="1271"/>
                    <a:pt x="7200" y="1271"/>
                    <a:pt x="7200" y="1271"/>
                  </a:cubicBezTo>
                  <a:cubicBezTo>
                    <a:pt x="7200" y="2541"/>
                    <a:pt x="7200" y="2541"/>
                    <a:pt x="7200" y="2541"/>
                  </a:cubicBezTo>
                  <a:cubicBezTo>
                    <a:pt x="5400" y="3812"/>
                    <a:pt x="5400" y="3812"/>
                    <a:pt x="5400" y="3812"/>
                  </a:cubicBezTo>
                  <a:cubicBezTo>
                    <a:pt x="5400" y="5082"/>
                    <a:pt x="5400" y="5082"/>
                    <a:pt x="5400" y="5082"/>
                  </a:cubicBezTo>
                  <a:cubicBezTo>
                    <a:pt x="4500" y="5082"/>
                    <a:pt x="4500" y="5082"/>
                    <a:pt x="4500" y="5082"/>
                  </a:cubicBezTo>
                  <a:cubicBezTo>
                    <a:pt x="2700" y="5082"/>
                    <a:pt x="2700" y="5082"/>
                    <a:pt x="2700" y="5082"/>
                  </a:cubicBezTo>
                  <a:cubicBezTo>
                    <a:pt x="1800" y="5082"/>
                    <a:pt x="1800" y="5082"/>
                    <a:pt x="1800" y="5082"/>
                  </a:cubicBezTo>
                  <a:cubicBezTo>
                    <a:pt x="900" y="6353"/>
                    <a:pt x="900" y="6353"/>
                    <a:pt x="900" y="6353"/>
                  </a:cubicBezTo>
                  <a:cubicBezTo>
                    <a:pt x="0" y="6353"/>
                    <a:pt x="0" y="6353"/>
                    <a:pt x="0" y="6353"/>
                  </a:cubicBezTo>
                  <a:cubicBezTo>
                    <a:pt x="0" y="6353"/>
                    <a:pt x="0" y="6353"/>
                    <a:pt x="0" y="6353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900" y="8894"/>
                    <a:pt x="900" y="8894"/>
                    <a:pt x="900" y="8894"/>
                  </a:cubicBezTo>
                  <a:cubicBezTo>
                    <a:pt x="900" y="10165"/>
                    <a:pt x="900" y="10165"/>
                    <a:pt x="900" y="10165"/>
                  </a:cubicBezTo>
                  <a:cubicBezTo>
                    <a:pt x="900" y="10165"/>
                    <a:pt x="900" y="10165"/>
                    <a:pt x="900" y="10165"/>
                  </a:cubicBezTo>
                  <a:cubicBezTo>
                    <a:pt x="1800" y="7624"/>
                    <a:pt x="1800" y="7624"/>
                    <a:pt x="1800" y="7624"/>
                  </a:cubicBezTo>
                  <a:cubicBezTo>
                    <a:pt x="2700" y="6353"/>
                    <a:pt x="2700" y="6353"/>
                    <a:pt x="2700" y="6353"/>
                  </a:cubicBezTo>
                  <a:cubicBezTo>
                    <a:pt x="2700" y="6353"/>
                    <a:pt x="2700" y="6353"/>
                    <a:pt x="2700" y="6353"/>
                  </a:cubicBezTo>
                  <a:cubicBezTo>
                    <a:pt x="3600" y="6353"/>
                    <a:pt x="3600" y="6353"/>
                    <a:pt x="3600" y="6353"/>
                  </a:cubicBezTo>
                  <a:cubicBezTo>
                    <a:pt x="4500" y="6353"/>
                    <a:pt x="4500" y="6353"/>
                    <a:pt x="4500" y="6353"/>
                  </a:cubicBezTo>
                  <a:cubicBezTo>
                    <a:pt x="4500" y="7624"/>
                    <a:pt x="4500" y="7624"/>
                    <a:pt x="4500" y="7624"/>
                  </a:cubicBezTo>
                  <a:cubicBezTo>
                    <a:pt x="5400" y="8894"/>
                    <a:pt x="5400" y="8894"/>
                    <a:pt x="5400" y="8894"/>
                  </a:cubicBezTo>
                  <a:cubicBezTo>
                    <a:pt x="5400" y="10165"/>
                    <a:pt x="5400" y="10165"/>
                    <a:pt x="5400" y="10165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8100" y="12706"/>
                    <a:pt x="8100" y="12706"/>
                    <a:pt x="8100" y="12706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6300" y="13976"/>
                    <a:pt x="6300" y="13976"/>
                    <a:pt x="6300" y="13976"/>
                  </a:cubicBezTo>
                  <a:cubicBezTo>
                    <a:pt x="6300" y="15247"/>
                    <a:pt x="6300" y="15247"/>
                    <a:pt x="6300" y="15247"/>
                  </a:cubicBezTo>
                  <a:cubicBezTo>
                    <a:pt x="7200" y="15247"/>
                    <a:pt x="7200" y="15247"/>
                    <a:pt x="7200" y="15247"/>
                  </a:cubicBezTo>
                  <a:cubicBezTo>
                    <a:pt x="8100" y="15247"/>
                    <a:pt x="8100" y="15247"/>
                    <a:pt x="8100" y="15247"/>
                  </a:cubicBezTo>
                  <a:cubicBezTo>
                    <a:pt x="9000" y="16518"/>
                    <a:pt x="9000" y="16518"/>
                    <a:pt x="9000" y="16518"/>
                  </a:cubicBezTo>
                  <a:cubicBezTo>
                    <a:pt x="9900" y="16518"/>
                    <a:pt x="9900" y="16518"/>
                    <a:pt x="9900" y="16518"/>
                  </a:cubicBezTo>
                  <a:cubicBezTo>
                    <a:pt x="9900" y="17788"/>
                    <a:pt x="9900" y="17788"/>
                    <a:pt x="9900" y="17788"/>
                  </a:cubicBezTo>
                  <a:cubicBezTo>
                    <a:pt x="10800" y="17788"/>
                    <a:pt x="10800" y="17788"/>
                    <a:pt x="10800" y="17788"/>
                  </a:cubicBezTo>
                  <a:cubicBezTo>
                    <a:pt x="12600" y="17788"/>
                    <a:pt x="12600" y="17788"/>
                    <a:pt x="12600" y="17788"/>
                  </a:cubicBezTo>
                  <a:cubicBezTo>
                    <a:pt x="13500" y="17788"/>
                    <a:pt x="13500" y="17788"/>
                    <a:pt x="13500" y="17788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4400" y="20329"/>
                    <a:pt x="14400" y="20329"/>
                    <a:pt x="14400" y="20329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5300" y="21600"/>
                    <a:pt x="15300" y="21600"/>
                    <a:pt x="15300" y="21600"/>
                  </a:cubicBezTo>
                  <a:cubicBezTo>
                    <a:pt x="15300" y="21600"/>
                    <a:pt x="15300" y="21600"/>
                    <a:pt x="15300" y="21600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2600" y="16518"/>
                    <a:pt x="12600" y="16518"/>
                    <a:pt x="12600" y="16518"/>
                  </a:cubicBezTo>
                  <a:cubicBezTo>
                    <a:pt x="9900" y="12706"/>
                    <a:pt x="9900" y="12706"/>
                    <a:pt x="9900" y="12706"/>
                  </a:cubicBezTo>
                  <a:cubicBezTo>
                    <a:pt x="9900" y="12706"/>
                    <a:pt x="9900" y="12706"/>
                    <a:pt x="9900" y="12706"/>
                  </a:cubicBezTo>
                  <a:cubicBezTo>
                    <a:pt x="9900" y="11435"/>
                    <a:pt x="9900" y="11435"/>
                    <a:pt x="9900" y="11435"/>
                  </a:cubicBezTo>
                  <a:cubicBezTo>
                    <a:pt x="9000" y="11435"/>
                    <a:pt x="9000" y="11435"/>
                    <a:pt x="9000" y="11435"/>
                  </a:cubicBezTo>
                  <a:cubicBezTo>
                    <a:pt x="9000" y="10165"/>
                    <a:pt x="9000" y="10165"/>
                    <a:pt x="9000" y="10165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7624"/>
                    <a:pt x="8100" y="7624"/>
                    <a:pt x="8100" y="7624"/>
                  </a:cubicBezTo>
                  <a:cubicBezTo>
                    <a:pt x="8100" y="6353"/>
                    <a:pt x="8100" y="6353"/>
                    <a:pt x="8100" y="6353"/>
                  </a:cubicBezTo>
                  <a:cubicBezTo>
                    <a:pt x="8100" y="6353"/>
                    <a:pt x="8100" y="6353"/>
                    <a:pt x="8100" y="6353"/>
                  </a:cubicBezTo>
                  <a:cubicBezTo>
                    <a:pt x="9000" y="7624"/>
                    <a:pt x="9000" y="7624"/>
                    <a:pt x="9000" y="7624"/>
                  </a:cubicBezTo>
                  <a:cubicBezTo>
                    <a:pt x="9900" y="7624"/>
                    <a:pt x="9900" y="7624"/>
                    <a:pt x="9900" y="7624"/>
                  </a:cubicBezTo>
                  <a:cubicBezTo>
                    <a:pt x="9900" y="7624"/>
                    <a:pt x="9900" y="7624"/>
                    <a:pt x="9900" y="7624"/>
                  </a:cubicBezTo>
                  <a:cubicBezTo>
                    <a:pt x="9900" y="6353"/>
                    <a:pt x="9900" y="6353"/>
                    <a:pt x="9900" y="6353"/>
                  </a:cubicBezTo>
                  <a:cubicBezTo>
                    <a:pt x="10800" y="6353"/>
                    <a:pt x="10800" y="6353"/>
                    <a:pt x="10800" y="6353"/>
                  </a:cubicBezTo>
                  <a:cubicBezTo>
                    <a:pt x="11700" y="6353"/>
                    <a:pt x="11700" y="6353"/>
                    <a:pt x="11700" y="6353"/>
                  </a:cubicBezTo>
                  <a:cubicBezTo>
                    <a:pt x="11700" y="6353"/>
                    <a:pt x="11700" y="6353"/>
                    <a:pt x="11700" y="6353"/>
                  </a:cubicBezTo>
                  <a:cubicBezTo>
                    <a:pt x="12600" y="6353"/>
                    <a:pt x="12600" y="6353"/>
                    <a:pt x="12600" y="6353"/>
                  </a:cubicBezTo>
                  <a:cubicBezTo>
                    <a:pt x="12600" y="6353"/>
                    <a:pt x="12600" y="6353"/>
                    <a:pt x="12600" y="6353"/>
                  </a:cubicBezTo>
                  <a:cubicBezTo>
                    <a:pt x="13500" y="6353"/>
                    <a:pt x="13500" y="6353"/>
                    <a:pt x="13500" y="6353"/>
                  </a:cubicBezTo>
                  <a:cubicBezTo>
                    <a:pt x="13500" y="7624"/>
                    <a:pt x="13500" y="7624"/>
                    <a:pt x="13500" y="7624"/>
                  </a:cubicBezTo>
                  <a:cubicBezTo>
                    <a:pt x="14400" y="6353"/>
                    <a:pt x="14400" y="6353"/>
                    <a:pt x="14400" y="6353"/>
                  </a:cubicBezTo>
                  <a:cubicBezTo>
                    <a:pt x="15300" y="7624"/>
                    <a:pt x="15300" y="7624"/>
                    <a:pt x="15300" y="7624"/>
                  </a:cubicBezTo>
                  <a:cubicBezTo>
                    <a:pt x="16200" y="6353"/>
                    <a:pt x="16200" y="6353"/>
                    <a:pt x="16200" y="6353"/>
                  </a:cubicBezTo>
                  <a:cubicBezTo>
                    <a:pt x="16200" y="7624"/>
                    <a:pt x="16200" y="7624"/>
                    <a:pt x="16200" y="7624"/>
                  </a:cubicBezTo>
                  <a:cubicBezTo>
                    <a:pt x="17100" y="7624"/>
                    <a:pt x="17100" y="7624"/>
                    <a:pt x="17100" y="7624"/>
                  </a:cubicBezTo>
                  <a:cubicBezTo>
                    <a:pt x="18000" y="7624"/>
                    <a:pt x="18000" y="7624"/>
                    <a:pt x="18000" y="7624"/>
                  </a:cubicBezTo>
                  <a:cubicBezTo>
                    <a:pt x="18000" y="7624"/>
                    <a:pt x="18000" y="7624"/>
                    <a:pt x="18000" y="7624"/>
                  </a:cubicBezTo>
                  <a:cubicBezTo>
                    <a:pt x="18900" y="7624"/>
                    <a:pt x="18900" y="7624"/>
                    <a:pt x="18900" y="7624"/>
                  </a:cubicBezTo>
                  <a:cubicBezTo>
                    <a:pt x="20700" y="8894"/>
                    <a:pt x="20700" y="8894"/>
                    <a:pt x="20700" y="8894"/>
                  </a:cubicBezTo>
                  <a:cubicBezTo>
                    <a:pt x="20700" y="8894"/>
                    <a:pt x="20700" y="8894"/>
                    <a:pt x="20700" y="8894"/>
                  </a:cubicBezTo>
                  <a:close/>
                  <a:moveTo>
                    <a:pt x="12600" y="20329"/>
                  </a:moveTo>
                  <a:cubicBezTo>
                    <a:pt x="12600" y="20329"/>
                    <a:pt x="13500" y="20329"/>
                    <a:pt x="13500" y="20329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2600" y="21600"/>
                    <a:pt x="12600" y="21600"/>
                    <a:pt x="12600" y="21600"/>
                  </a:cubicBezTo>
                  <a:cubicBezTo>
                    <a:pt x="12600" y="20329"/>
                    <a:pt x="12600" y="20329"/>
                    <a:pt x="12600" y="20329"/>
                  </a:cubicBezTo>
                  <a:close/>
                  <a:moveTo>
                    <a:pt x="10800" y="19059"/>
                  </a:moveTo>
                  <a:cubicBezTo>
                    <a:pt x="13500" y="19059"/>
                    <a:pt x="13500" y="19059"/>
                    <a:pt x="13500" y="19059"/>
                  </a:cubicBezTo>
                  <a:cubicBezTo>
                    <a:pt x="12600" y="20329"/>
                    <a:pt x="12600" y="20329"/>
                    <a:pt x="12600" y="20329"/>
                  </a:cubicBezTo>
                  <a:cubicBezTo>
                    <a:pt x="10800" y="19059"/>
                    <a:pt x="10800" y="19059"/>
                    <a:pt x="10800" y="19059"/>
                  </a:cubicBezTo>
                  <a:close/>
                  <a:moveTo>
                    <a:pt x="11700" y="17788"/>
                  </a:moveTo>
                  <a:cubicBezTo>
                    <a:pt x="12600" y="17788"/>
                    <a:pt x="12600" y="17788"/>
                    <a:pt x="12600" y="17788"/>
                  </a:cubicBezTo>
                  <a:cubicBezTo>
                    <a:pt x="13500" y="19059"/>
                    <a:pt x="13500" y="19059"/>
                    <a:pt x="13500" y="19059"/>
                  </a:cubicBezTo>
                  <a:cubicBezTo>
                    <a:pt x="12600" y="19059"/>
                    <a:pt x="12600" y="19059"/>
                    <a:pt x="12600" y="19059"/>
                  </a:cubicBezTo>
                  <a:cubicBezTo>
                    <a:pt x="11700" y="19059"/>
                    <a:pt x="11700" y="19059"/>
                    <a:pt x="11700" y="19059"/>
                  </a:cubicBezTo>
                  <a:cubicBezTo>
                    <a:pt x="11700" y="17788"/>
                    <a:pt x="11700" y="17788"/>
                    <a:pt x="11700" y="17788"/>
                  </a:cubicBezTo>
                  <a:close/>
                  <a:moveTo>
                    <a:pt x="5400" y="11435"/>
                  </a:moveTo>
                  <a:cubicBezTo>
                    <a:pt x="6300" y="11435"/>
                    <a:pt x="6300" y="11435"/>
                    <a:pt x="6300" y="11435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5400" y="11435"/>
                    <a:pt x="5400" y="11435"/>
                    <a:pt x="5400" y="11435"/>
                  </a:cubicBezTo>
                  <a:close/>
                  <a:moveTo>
                    <a:pt x="4500" y="10165"/>
                  </a:moveTo>
                  <a:cubicBezTo>
                    <a:pt x="5400" y="11435"/>
                    <a:pt x="5400" y="11435"/>
                    <a:pt x="5400" y="11435"/>
                  </a:cubicBezTo>
                  <a:cubicBezTo>
                    <a:pt x="4500" y="11435"/>
                    <a:pt x="4500" y="11435"/>
                    <a:pt x="4500" y="11435"/>
                  </a:cubicBezTo>
                  <a:cubicBezTo>
                    <a:pt x="4500" y="10165"/>
                    <a:pt x="4500" y="10165"/>
                    <a:pt x="4500" y="10165"/>
                  </a:cubicBezTo>
                  <a:close/>
                  <a:moveTo>
                    <a:pt x="5400" y="13976"/>
                  </a:moveTo>
                  <a:cubicBezTo>
                    <a:pt x="6300" y="13976"/>
                    <a:pt x="6300" y="13976"/>
                    <a:pt x="6300" y="13976"/>
                  </a:cubicBezTo>
                  <a:cubicBezTo>
                    <a:pt x="6300" y="15247"/>
                    <a:pt x="6300" y="15247"/>
                    <a:pt x="6300" y="15247"/>
                  </a:cubicBezTo>
                  <a:cubicBezTo>
                    <a:pt x="5400" y="13976"/>
                    <a:pt x="5400" y="13976"/>
                    <a:pt x="5400" y="13976"/>
                  </a:cubicBezTo>
                  <a:close/>
                  <a:moveTo>
                    <a:pt x="4500" y="11435"/>
                  </a:moveTo>
                  <a:cubicBezTo>
                    <a:pt x="4500" y="12706"/>
                    <a:pt x="4500" y="12706"/>
                    <a:pt x="4500" y="12706"/>
                  </a:cubicBezTo>
                  <a:cubicBezTo>
                    <a:pt x="4500" y="12706"/>
                    <a:pt x="4500" y="12706"/>
                    <a:pt x="4500" y="12706"/>
                  </a:cubicBezTo>
                  <a:cubicBezTo>
                    <a:pt x="4500" y="11435"/>
                    <a:pt x="4500" y="11435"/>
                    <a:pt x="4500" y="11435"/>
                  </a:cubicBezTo>
                  <a:close/>
                  <a:moveTo>
                    <a:pt x="2700" y="8894"/>
                  </a:moveTo>
                  <a:cubicBezTo>
                    <a:pt x="3600" y="10165"/>
                    <a:pt x="3600" y="10165"/>
                    <a:pt x="3600" y="10165"/>
                  </a:cubicBezTo>
                  <a:cubicBezTo>
                    <a:pt x="4500" y="11435"/>
                    <a:pt x="4500" y="11435"/>
                    <a:pt x="4500" y="11435"/>
                  </a:cubicBezTo>
                  <a:cubicBezTo>
                    <a:pt x="3600" y="11435"/>
                    <a:pt x="3600" y="11435"/>
                    <a:pt x="3600" y="11435"/>
                  </a:cubicBezTo>
                  <a:cubicBezTo>
                    <a:pt x="2700" y="10165"/>
                    <a:pt x="2700" y="10165"/>
                    <a:pt x="2700" y="10165"/>
                  </a:cubicBezTo>
                  <a:cubicBezTo>
                    <a:pt x="3600" y="10165"/>
                    <a:pt x="3600" y="10165"/>
                    <a:pt x="3600" y="10165"/>
                  </a:cubicBezTo>
                  <a:cubicBezTo>
                    <a:pt x="2700" y="8894"/>
                    <a:pt x="2700" y="8894"/>
                    <a:pt x="2700" y="8894"/>
                  </a:cubicBezTo>
                  <a:close/>
                  <a:moveTo>
                    <a:pt x="3600" y="6353"/>
                  </a:moveTo>
                  <a:cubicBezTo>
                    <a:pt x="4500" y="8894"/>
                    <a:pt x="4500" y="8894"/>
                    <a:pt x="4500" y="8894"/>
                  </a:cubicBezTo>
                  <a:cubicBezTo>
                    <a:pt x="3600" y="8894"/>
                    <a:pt x="3600" y="8894"/>
                    <a:pt x="3600" y="8894"/>
                  </a:cubicBezTo>
                  <a:cubicBezTo>
                    <a:pt x="3600" y="8894"/>
                    <a:pt x="3600" y="8894"/>
                    <a:pt x="3600" y="8894"/>
                  </a:cubicBezTo>
                  <a:cubicBezTo>
                    <a:pt x="2700" y="8894"/>
                    <a:pt x="2700" y="8894"/>
                    <a:pt x="2700" y="8894"/>
                  </a:cubicBezTo>
                  <a:cubicBezTo>
                    <a:pt x="2700" y="7624"/>
                    <a:pt x="2700" y="7624"/>
                    <a:pt x="2700" y="7624"/>
                  </a:cubicBezTo>
                  <a:cubicBezTo>
                    <a:pt x="2700" y="7624"/>
                    <a:pt x="3600" y="6353"/>
                    <a:pt x="3600" y="6353"/>
                  </a:cubicBezTo>
                  <a:close/>
                  <a:moveTo>
                    <a:pt x="3600" y="635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89" name="AutoShape 53"/>
            <p:cNvSpPr>
              <a:spLocks/>
            </p:cNvSpPr>
            <p:nvPr/>
          </p:nvSpPr>
          <p:spPr bwMode="auto">
            <a:xfrm>
              <a:off x="7459" y="2877"/>
              <a:ext cx="149" cy="12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983" y="19837"/>
                  </a:moveTo>
                  <a:lnTo>
                    <a:pt x="10983" y="18073"/>
                  </a:lnTo>
                  <a:lnTo>
                    <a:pt x="6590" y="13224"/>
                  </a:lnTo>
                  <a:lnTo>
                    <a:pt x="2563" y="8376"/>
                  </a:lnTo>
                  <a:lnTo>
                    <a:pt x="2563" y="6612"/>
                  </a:lnTo>
                  <a:lnTo>
                    <a:pt x="1464" y="6612"/>
                  </a:lnTo>
                  <a:lnTo>
                    <a:pt x="1464" y="4849"/>
                  </a:lnTo>
                  <a:lnTo>
                    <a:pt x="0" y="3527"/>
                  </a:lnTo>
                  <a:lnTo>
                    <a:pt x="0" y="0"/>
                  </a:lnTo>
                  <a:lnTo>
                    <a:pt x="1464" y="1763"/>
                  </a:lnTo>
                  <a:lnTo>
                    <a:pt x="2563" y="1763"/>
                  </a:lnTo>
                  <a:lnTo>
                    <a:pt x="2563" y="0"/>
                  </a:lnTo>
                  <a:lnTo>
                    <a:pt x="8054" y="0"/>
                  </a:lnTo>
                  <a:lnTo>
                    <a:pt x="8054" y="1763"/>
                  </a:lnTo>
                  <a:lnTo>
                    <a:pt x="9519" y="0"/>
                  </a:lnTo>
                  <a:lnTo>
                    <a:pt x="10983" y="1763"/>
                  </a:lnTo>
                  <a:lnTo>
                    <a:pt x="12081" y="0"/>
                  </a:lnTo>
                  <a:lnTo>
                    <a:pt x="12081" y="1763"/>
                  </a:lnTo>
                  <a:lnTo>
                    <a:pt x="16108" y="1763"/>
                  </a:lnTo>
                  <a:lnTo>
                    <a:pt x="19037" y="3527"/>
                  </a:lnTo>
                  <a:lnTo>
                    <a:pt x="20502" y="3527"/>
                  </a:lnTo>
                  <a:lnTo>
                    <a:pt x="20502" y="4849"/>
                  </a:lnTo>
                  <a:lnTo>
                    <a:pt x="19037" y="6612"/>
                  </a:lnTo>
                  <a:lnTo>
                    <a:pt x="20502" y="8376"/>
                  </a:lnTo>
                  <a:lnTo>
                    <a:pt x="21600" y="8376"/>
                  </a:lnTo>
                  <a:lnTo>
                    <a:pt x="21600" y="10139"/>
                  </a:lnTo>
                  <a:lnTo>
                    <a:pt x="20502" y="10139"/>
                  </a:lnTo>
                  <a:lnTo>
                    <a:pt x="20502" y="11461"/>
                  </a:lnTo>
                  <a:lnTo>
                    <a:pt x="21600" y="13224"/>
                  </a:lnTo>
                  <a:lnTo>
                    <a:pt x="20502" y="14988"/>
                  </a:lnTo>
                  <a:lnTo>
                    <a:pt x="20502" y="13224"/>
                  </a:lnTo>
                  <a:lnTo>
                    <a:pt x="17573" y="13224"/>
                  </a:lnTo>
                  <a:lnTo>
                    <a:pt x="17573" y="14988"/>
                  </a:lnTo>
                  <a:lnTo>
                    <a:pt x="19037" y="14988"/>
                  </a:lnTo>
                  <a:lnTo>
                    <a:pt x="19037" y="16310"/>
                  </a:lnTo>
                  <a:lnTo>
                    <a:pt x="17573" y="16310"/>
                  </a:lnTo>
                  <a:lnTo>
                    <a:pt x="17573" y="19837"/>
                  </a:lnTo>
                  <a:lnTo>
                    <a:pt x="16108" y="21600"/>
                  </a:lnTo>
                  <a:lnTo>
                    <a:pt x="15010" y="19837"/>
                  </a:lnTo>
                  <a:lnTo>
                    <a:pt x="10983" y="19837"/>
                  </a:lnTo>
                  <a:close/>
                  <a:moveTo>
                    <a:pt x="10983" y="1983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0" name="AutoShape 54"/>
            <p:cNvSpPr>
              <a:spLocks/>
            </p:cNvSpPr>
            <p:nvPr/>
          </p:nvSpPr>
          <p:spPr bwMode="auto">
            <a:xfrm>
              <a:off x="7365" y="2806"/>
              <a:ext cx="122" cy="7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00" y="21600"/>
                  </a:moveTo>
                  <a:lnTo>
                    <a:pt x="3150" y="21600"/>
                  </a:lnTo>
                  <a:lnTo>
                    <a:pt x="4950" y="19366"/>
                  </a:lnTo>
                  <a:lnTo>
                    <a:pt x="11700" y="19366"/>
                  </a:lnTo>
                  <a:lnTo>
                    <a:pt x="11700" y="16386"/>
                  </a:lnTo>
                  <a:lnTo>
                    <a:pt x="14850" y="13407"/>
                  </a:lnTo>
                  <a:lnTo>
                    <a:pt x="14850" y="10428"/>
                  </a:lnTo>
                  <a:lnTo>
                    <a:pt x="18450" y="8193"/>
                  </a:lnTo>
                  <a:lnTo>
                    <a:pt x="21600" y="8193"/>
                  </a:lnTo>
                  <a:lnTo>
                    <a:pt x="21600" y="2234"/>
                  </a:lnTo>
                  <a:lnTo>
                    <a:pt x="19800" y="0"/>
                  </a:lnTo>
                  <a:lnTo>
                    <a:pt x="18450" y="2234"/>
                  </a:lnTo>
                  <a:lnTo>
                    <a:pt x="14850" y="5214"/>
                  </a:lnTo>
                  <a:lnTo>
                    <a:pt x="3150" y="5214"/>
                  </a:lnTo>
                  <a:lnTo>
                    <a:pt x="1800" y="8193"/>
                  </a:lnTo>
                  <a:lnTo>
                    <a:pt x="1800" y="10428"/>
                  </a:lnTo>
                  <a:lnTo>
                    <a:pt x="0" y="13407"/>
                  </a:lnTo>
                  <a:lnTo>
                    <a:pt x="1800" y="16386"/>
                  </a:lnTo>
                  <a:lnTo>
                    <a:pt x="3150" y="16386"/>
                  </a:lnTo>
                  <a:lnTo>
                    <a:pt x="3150" y="19366"/>
                  </a:lnTo>
                  <a:lnTo>
                    <a:pt x="1800" y="19366"/>
                  </a:lnTo>
                  <a:lnTo>
                    <a:pt x="1800" y="21600"/>
                  </a:lnTo>
                  <a:close/>
                  <a:moveTo>
                    <a:pt x="1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1" name="AutoShape 55"/>
            <p:cNvSpPr>
              <a:spLocks/>
            </p:cNvSpPr>
            <p:nvPr/>
          </p:nvSpPr>
          <p:spPr bwMode="auto">
            <a:xfrm>
              <a:off x="7215" y="2704"/>
              <a:ext cx="282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843" y="21600"/>
                  </a:moveTo>
                  <a:lnTo>
                    <a:pt x="17903" y="21600"/>
                  </a:lnTo>
                  <a:lnTo>
                    <a:pt x="19459" y="19800"/>
                  </a:lnTo>
                  <a:lnTo>
                    <a:pt x="20822" y="16650"/>
                  </a:lnTo>
                  <a:lnTo>
                    <a:pt x="20822" y="13500"/>
                  </a:lnTo>
                  <a:lnTo>
                    <a:pt x="20043" y="11700"/>
                  </a:lnTo>
                  <a:lnTo>
                    <a:pt x="21600" y="11700"/>
                  </a:lnTo>
                  <a:lnTo>
                    <a:pt x="21600" y="3150"/>
                  </a:lnTo>
                  <a:lnTo>
                    <a:pt x="20043" y="1800"/>
                  </a:lnTo>
                  <a:lnTo>
                    <a:pt x="17903" y="1800"/>
                  </a:lnTo>
                  <a:lnTo>
                    <a:pt x="17319" y="0"/>
                  </a:lnTo>
                  <a:lnTo>
                    <a:pt x="15762" y="0"/>
                  </a:lnTo>
                  <a:lnTo>
                    <a:pt x="14984" y="1800"/>
                  </a:lnTo>
                  <a:lnTo>
                    <a:pt x="14984" y="3150"/>
                  </a:lnTo>
                  <a:lnTo>
                    <a:pt x="13622" y="3150"/>
                  </a:lnTo>
                  <a:lnTo>
                    <a:pt x="12259" y="1800"/>
                  </a:lnTo>
                  <a:lnTo>
                    <a:pt x="11481" y="1800"/>
                  </a:lnTo>
                  <a:lnTo>
                    <a:pt x="11481" y="4950"/>
                  </a:lnTo>
                  <a:lnTo>
                    <a:pt x="10703" y="4950"/>
                  </a:lnTo>
                  <a:lnTo>
                    <a:pt x="10119" y="6750"/>
                  </a:lnTo>
                  <a:lnTo>
                    <a:pt x="9341" y="8100"/>
                  </a:lnTo>
                  <a:lnTo>
                    <a:pt x="9341" y="9900"/>
                  </a:lnTo>
                  <a:lnTo>
                    <a:pt x="10119" y="9900"/>
                  </a:lnTo>
                  <a:lnTo>
                    <a:pt x="10119" y="11700"/>
                  </a:lnTo>
                  <a:lnTo>
                    <a:pt x="7200" y="11700"/>
                  </a:lnTo>
                  <a:lnTo>
                    <a:pt x="5643" y="13500"/>
                  </a:lnTo>
                  <a:lnTo>
                    <a:pt x="4281" y="13500"/>
                  </a:lnTo>
                  <a:lnTo>
                    <a:pt x="3503" y="11700"/>
                  </a:lnTo>
                  <a:lnTo>
                    <a:pt x="2141" y="11700"/>
                  </a:lnTo>
                  <a:lnTo>
                    <a:pt x="2141" y="13500"/>
                  </a:lnTo>
                  <a:lnTo>
                    <a:pt x="1362" y="13500"/>
                  </a:lnTo>
                  <a:lnTo>
                    <a:pt x="584" y="11700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584" y="14850"/>
                  </a:lnTo>
                  <a:lnTo>
                    <a:pt x="584" y="16650"/>
                  </a:lnTo>
                  <a:lnTo>
                    <a:pt x="3503" y="16650"/>
                  </a:lnTo>
                  <a:lnTo>
                    <a:pt x="4281" y="18450"/>
                  </a:lnTo>
                  <a:lnTo>
                    <a:pt x="5643" y="16650"/>
                  </a:lnTo>
                  <a:lnTo>
                    <a:pt x="7784" y="16650"/>
                  </a:lnTo>
                  <a:lnTo>
                    <a:pt x="7784" y="18450"/>
                  </a:lnTo>
                  <a:lnTo>
                    <a:pt x="9341" y="19800"/>
                  </a:lnTo>
                  <a:lnTo>
                    <a:pt x="12259" y="19800"/>
                  </a:lnTo>
                  <a:lnTo>
                    <a:pt x="12843" y="21600"/>
                  </a:lnTo>
                  <a:close/>
                  <a:moveTo>
                    <a:pt x="1284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2" name="AutoShape 56"/>
            <p:cNvSpPr>
              <a:spLocks/>
            </p:cNvSpPr>
            <p:nvPr/>
          </p:nvSpPr>
          <p:spPr bwMode="auto">
            <a:xfrm>
              <a:off x="7375" y="2410"/>
              <a:ext cx="383" cy="2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731" y="21600"/>
                  </a:moveTo>
                  <a:lnTo>
                    <a:pt x="13732" y="21600"/>
                  </a:lnTo>
                  <a:lnTo>
                    <a:pt x="13732" y="20849"/>
                  </a:lnTo>
                  <a:lnTo>
                    <a:pt x="17452" y="20849"/>
                  </a:lnTo>
                  <a:lnTo>
                    <a:pt x="18453" y="21600"/>
                  </a:lnTo>
                  <a:lnTo>
                    <a:pt x="19025" y="21600"/>
                  </a:lnTo>
                  <a:lnTo>
                    <a:pt x="19025" y="20285"/>
                  </a:lnTo>
                  <a:lnTo>
                    <a:pt x="20599" y="18219"/>
                  </a:lnTo>
                  <a:lnTo>
                    <a:pt x="20599" y="17468"/>
                  </a:lnTo>
                  <a:lnTo>
                    <a:pt x="21171" y="16717"/>
                  </a:lnTo>
                  <a:lnTo>
                    <a:pt x="21600" y="16717"/>
                  </a:lnTo>
                  <a:lnTo>
                    <a:pt x="21600" y="15965"/>
                  </a:lnTo>
                  <a:lnTo>
                    <a:pt x="21171" y="15402"/>
                  </a:lnTo>
                  <a:lnTo>
                    <a:pt x="21600" y="14650"/>
                  </a:lnTo>
                  <a:lnTo>
                    <a:pt x="21171" y="14650"/>
                  </a:lnTo>
                  <a:lnTo>
                    <a:pt x="20599" y="13899"/>
                  </a:lnTo>
                  <a:lnTo>
                    <a:pt x="20599" y="11082"/>
                  </a:lnTo>
                  <a:lnTo>
                    <a:pt x="20026" y="10518"/>
                  </a:lnTo>
                  <a:lnTo>
                    <a:pt x="19597" y="9767"/>
                  </a:lnTo>
                  <a:lnTo>
                    <a:pt x="20026" y="9016"/>
                  </a:lnTo>
                  <a:lnTo>
                    <a:pt x="20599" y="8452"/>
                  </a:lnTo>
                  <a:lnTo>
                    <a:pt x="20599" y="6950"/>
                  </a:lnTo>
                  <a:lnTo>
                    <a:pt x="20026" y="6386"/>
                  </a:lnTo>
                  <a:lnTo>
                    <a:pt x="20026" y="5635"/>
                  </a:lnTo>
                  <a:lnTo>
                    <a:pt x="19597" y="4132"/>
                  </a:lnTo>
                  <a:lnTo>
                    <a:pt x="19025" y="3569"/>
                  </a:lnTo>
                  <a:lnTo>
                    <a:pt x="19025" y="1503"/>
                  </a:lnTo>
                  <a:lnTo>
                    <a:pt x="18453" y="1503"/>
                  </a:lnTo>
                  <a:lnTo>
                    <a:pt x="18024" y="751"/>
                  </a:lnTo>
                  <a:lnTo>
                    <a:pt x="14734" y="1503"/>
                  </a:lnTo>
                  <a:lnTo>
                    <a:pt x="11587" y="1503"/>
                  </a:lnTo>
                  <a:lnTo>
                    <a:pt x="11015" y="2066"/>
                  </a:lnTo>
                  <a:lnTo>
                    <a:pt x="10013" y="2066"/>
                  </a:lnTo>
                  <a:lnTo>
                    <a:pt x="10585" y="1503"/>
                  </a:lnTo>
                  <a:lnTo>
                    <a:pt x="11015" y="751"/>
                  </a:lnTo>
                  <a:lnTo>
                    <a:pt x="10585" y="1503"/>
                  </a:lnTo>
                  <a:lnTo>
                    <a:pt x="9441" y="2066"/>
                  </a:lnTo>
                  <a:lnTo>
                    <a:pt x="8440" y="751"/>
                  </a:lnTo>
                  <a:lnTo>
                    <a:pt x="9441" y="751"/>
                  </a:lnTo>
                  <a:lnTo>
                    <a:pt x="9012" y="0"/>
                  </a:lnTo>
                  <a:lnTo>
                    <a:pt x="7295" y="0"/>
                  </a:lnTo>
                  <a:lnTo>
                    <a:pt x="6866" y="751"/>
                  </a:lnTo>
                  <a:lnTo>
                    <a:pt x="5293" y="751"/>
                  </a:lnTo>
                  <a:lnTo>
                    <a:pt x="4721" y="1503"/>
                  </a:lnTo>
                  <a:lnTo>
                    <a:pt x="4148" y="1503"/>
                  </a:lnTo>
                  <a:lnTo>
                    <a:pt x="3719" y="2066"/>
                  </a:lnTo>
                  <a:lnTo>
                    <a:pt x="3719" y="2817"/>
                  </a:lnTo>
                  <a:lnTo>
                    <a:pt x="3147" y="2817"/>
                  </a:lnTo>
                  <a:lnTo>
                    <a:pt x="2003" y="3569"/>
                  </a:lnTo>
                  <a:lnTo>
                    <a:pt x="1001" y="3569"/>
                  </a:lnTo>
                  <a:lnTo>
                    <a:pt x="1001" y="4883"/>
                  </a:lnTo>
                  <a:lnTo>
                    <a:pt x="429" y="4883"/>
                  </a:lnTo>
                  <a:lnTo>
                    <a:pt x="429" y="6950"/>
                  </a:lnTo>
                  <a:lnTo>
                    <a:pt x="0" y="7701"/>
                  </a:lnTo>
                  <a:lnTo>
                    <a:pt x="429" y="9016"/>
                  </a:lnTo>
                  <a:lnTo>
                    <a:pt x="429" y="9767"/>
                  </a:lnTo>
                  <a:lnTo>
                    <a:pt x="1001" y="9767"/>
                  </a:lnTo>
                  <a:lnTo>
                    <a:pt x="1001" y="11082"/>
                  </a:lnTo>
                  <a:lnTo>
                    <a:pt x="1574" y="12584"/>
                  </a:lnTo>
                  <a:lnTo>
                    <a:pt x="2003" y="13336"/>
                  </a:lnTo>
                  <a:lnTo>
                    <a:pt x="2003" y="15402"/>
                  </a:lnTo>
                  <a:lnTo>
                    <a:pt x="3719" y="15402"/>
                  </a:lnTo>
                  <a:lnTo>
                    <a:pt x="4148" y="15965"/>
                  </a:lnTo>
                  <a:lnTo>
                    <a:pt x="4721" y="15965"/>
                  </a:lnTo>
                  <a:lnTo>
                    <a:pt x="4721" y="17468"/>
                  </a:lnTo>
                  <a:lnTo>
                    <a:pt x="5293" y="17468"/>
                  </a:lnTo>
                  <a:lnTo>
                    <a:pt x="5293" y="18219"/>
                  </a:lnTo>
                  <a:lnTo>
                    <a:pt x="5722" y="18219"/>
                  </a:lnTo>
                  <a:lnTo>
                    <a:pt x="5293" y="16717"/>
                  </a:lnTo>
                  <a:lnTo>
                    <a:pt x="5722" y="16717"/>
                  </a:lnTo>
                  <a:lnTo>
                    <a:pt x="6866" y="17468"/>
                  </a:lnTo>
                  <a:lnTo>
                    <a:pt x="7295" y="17468"/>
                  </a:lnTo>
                  <a:lnTo>
                    <a:pt x="7295" y="18219"/>
                  </a:lnTo>
                  <a:lnTo>
                    <a:pt x="9441" y="18219"/>
                  </a:lnTo>
                  <a:lnTo>
                    <a:pt x="10585" y="19534"/>
                  </a:lnTo>
                  <a:lnTo>
                    <a:pt x="11015" y="20849"/>
                  </a:lnTo>
                  <a:lnTo>
                    <a:pt x="11587" y="20849"/>
                  </a:lnTo>
                  <a:lnTo>
                    <a:pt x="11587" y="20285"/>
                  </a:lnTo>
                  <a:lnTo>
                    <a:pt x="12731" y="20285"/>
                  </a:lnTo>
                  <a:lnTo>
                    <a:pt x="12731" y="21600"/>
                  </a:lnTo>
                  <a:close/>
                  <a:moveTo>
                    <a:pt x="12731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3" name="AutoShape 57"/>
            <p:cNvSpPr>
              <a:spLocks/>
            </p:cNvSpPr>
            <p:nvPr/>
          </p:nvSpPr>
          <p:spPr bwMode="auto">
            <a:xfrm>
              <a:off x="7299" y="2603"/>
              <a:ext cx="302" cy="11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987" y="1800"/>
                  </a:moveTo>
                  <a:lnTo>
                    <a:pt x="10165" y="1800"/>
                  </a:lnTo>
                  <a:lnTo>
                    <a:pt x="10709" y="3150"/>
                  </a:lnTo>
                  <a:lnTo>
                    <a:pt x="11435" y="3150"/>
                  </a:lnTo>
                  <a:lnTo>
                    <a:pt x="11435" y="6750"/>
                  </a:lnTo>
                  <a:lnTo>
                    <a:pt x="12161" y="6750"/>
                  </a:lnTo>
                  <a:lnTo>
                    <a:pt x="12161" y="8550"/>
                  </a:lnTo>
                  <a:lnTo>
                    <a:pt x="12706" y="8550"/>
                  </a:lnTo>
                  <a:lnTo>
                    <a:pt x="12161" y="4950"/>
                  </a:lnTo>
                  <a:lnTo>
                    <a:pt x="12706" y="4950"/>
                  </a:lnTo>
                  <a:lnTo>
                    <a:pt x="14158" y="6750"/>
                  </a:lnTo>
                  <a:lnTo>
                    <a:pt x="14703" y="6750"/>
                  </a:lnTo>
                  <a:lnTo>
                    <a:pt x="14703" y="8550"/>
                  </a:lnTo>
                  <a:lnTo>
                    <a:pt x="17425" y="8550"/>
                  </a:lnTo>
                  <a:lnTo>
                    <a:pt x="18877" y="11700"/>
                  </a:lnTo>
                  <a:lnTo>
                    <a:pt x="19422" y="14850"/>
                  </a:lnTo>
                  <a:lnTo>
                    <a:pt x="20148" y="14850"/>
                  </a:lnTo>
                  <a:lnTo>
                    <a:pt x="20148" y="13500"/>
                  </a:lnTo>
                  <a:lnTo>
                    <a:pt x="21600" y="13500"/>
                  </a:lnTo>
                  <a:lnTo>
                    <a:pt x="21600" y="16650"/>
                  </a:lnTo>
                  <a:lnTo>
                    <a:pt x="19422" y="16650"/>
                  </a:lnTo>
                  <a:lnTo>
                    <a:pt x="18877" y="18450"/>
                  </a:lnTo>
                  <a:lnTo>
                    <a:pt x="18151" y="20250"/>
                  </a:lnTo>
                  <a:lnTo>
                    <a:pt x="14703" y="20250"/>
                  </a:lnTo>
                  <a:lnTo>
                    <a:pt x="14158" y="21600"/>
                  </a:lnTo>
                  <a:lnTo>
                    <a:pt x="12706" y="20250"/>
                  </a:lnTo>
                  <a:lnTo>
                    <a:pt x="10709" y="20250"/>
                  </a:lnTo>
                  <a:lnTo>
                    <a:pt x="10165" y="18450"/>
                  </a:lnTo>
                  <a:lnTo>
                    <a:pt x="8713" y="18450"/>
                  </a:lnTo>
                  <a:lnTo>
                    <a:pt x="7987" y="20250"/>
                  </a:lnTo>
                  <a:lnTo>
                    <a:pt x="7987" y="21600"/>
                  </a:lnTo>
                  <a:lnTo>
                    <a:pt x="6716" y="21600"/>
                  </a:lnTo>
                  <a:lnTo>
                    <a:pt x="5445" y="20250"/>
                  </a:lnTo>
                  <a:lnTo>
                    <a:pt x="4719" y="20250"/>
                  </a:lnTo>
                  <a:lnTo>
                    <a:pt x="3449" y="16650"/>
                  </a:lnTo>
                  <a:lnTo>
                    <a:pt x="1997" y="14850"/>
                  </a:lnTo>
                  <a:lnTo>
                    <a:pt x="1271" y="13500"/>
                  </a:lnTo>
                  <a:lnTo>
                    <a:pt x="1271" y="11700"/>
                  </a:lnTo>
                  <a:lnTo>
                    <a:pt x="726" y="8550"/>
                  </a:lnTo>
                  <a:lnTo>
                    <a:pt x="0" y="8550"/>
                  </a:lnTo>
                  <a:lnTo>
                    <a:pt x="0" y="6750"/>
                  </a:lnTo>
                  <a:lnTo>
                    <a:pt x="726" y="6750"/>
                  </a:lnTo>
                  <a:lnTo>
                    <a:pt x="1997" y="4950"/>
                  </a:lnTo>
                  <a:lnTo>
                    <a:pt x="2723" y="4950"/>
                  </a:lnTo>
                  <a:lnTo>
                    <a:pt x="3449" y="3150"/>
                  </a:lnTo>
                  <a:lnTo>
                    <a:pt x="5445" y="3150"/>
                  </a:lnTo>
                  <a:lnTo>
                    <a:pt x="5990" y="1800"/>
                  </a:lnTo>
                  <a:lnTo>
                    <a:pt x="6716" y="1800"/>
                  </a:lnTo>
                  <a:lnTo>
                    <a:pt x="7442" y="0"/>
                  </a:lnTo>
                  <a:lnTo>
                    <a:pt x="7442" y="1800"/>
                  </a:lnTo>
                  <a:lnTo>
                    <a:pt x="7987" y="1800"/>
                  </a:lnTo>
                  <a:close/>
                  <a:moveTo>
                    <a:pt x="7987" y="1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4" name="AutoShape 58"/>
            <p:cNvSpPr>
              <a:spLocks/>
            </p:cNvSpPr>
            <p:nvPr/>
          </p:nvSpPr>
          <p:spPr bwMode="auto">
            <a:xfrm>
              <a:off x="7063" y="2410"/>
              <a:ext cx="347" cy="36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834" y="0"/>
                  </a:moveTo>
                  <a:lnTo>
                    <a:pt x="6464" y="0"/>
                  </a:lnTo>
                  <a:lnTo>
                    <a:pt x="7726" y="580"/>
                  </a:lnTo>
                  <a:lnTo>
                    <a:pt x="8829" y="580"/>
                  </a:lnTo>
                  <a:lnTo>
                    <a:pt x="9460" y="1160"/>
                  </a:lnTo>
                  <a:lnTo>
                    <a:pt x="8829" y="1160"/>
                  </a:lnTo>
                  <a:lnTo>
                    <a:pt x="8829" y="1595"/>
                  </a:lnTo>
                  <a:lnTo>
                    <a:pt x="9460" y="1595"/>
                  </a:lnTo>
                  <a:lnTo>
                    <a:pt x="9460" y="2174"/>
                  </a:lnTo>
                  <a:lnTo>
                    <a:pt x="9933" y="2174"/>
                  </a:lnTo>
                  <a:lnTo>
                    <a:pt x="9933" y="1595"/>
                  </a:lnTo>
                  <a:lnTo>
                    <a:pt x="10564" y="1595"/>
                  </a:lnTo>
                  <a:lnTo>
                    <a:pt x="11194" y="2174"/>
                  </a:lnTo>
                  <a:lnTo>
                    <a:pt x="11825" y="1595"/>
                  </a:lnTo>
                  <a:lnTo>
                    <a:pt x="11825" y="2754"/>
                  </a:lnTo>
                  <a:lnTo>
                    <a:pt x="10564" y="2754"/>
                  </a:lnTo>
                  <a:lnTo>
                    <a:pt x="11194" y="3189"/>
                  </a:lnTo>
                  <a:lnTo>
                    <a:pt x="11825" y="2754"/>
                  </a:lnTo>
                  <a:lnTo>
                    <a:pt x="12298" y="3189"/>
                  </a:lnTo>
                  <a:lnTo>
                    <a:pt x="12928" y="3189"/>
                  </a:lnTo>
                  <a:lnTo>
                    <a:pt x="12928" y="2754"/>
                  </a:lnTo>
                  <a:lnTo>
                    <a:pt x="13559" y="2754"/>
                  </a:lnTo>
                  <a:lnTo>
                    <a:pt x="14032" y="2174"/>
                  </a:lnTo>
                  <a:lnTo>
                    <a:pt x="14663" y="2174"/>
                  </a:lnTo>
                  <a:lnTo>
                    <a:pt x="14663" y="1595"/>
                  </a:lnTo>
                  <a:lnTo>
                    <a:pt x="15293" y="1595"/>
                  </a:lnTo>
                  <a:lnTo>
                    <a:pt x="15293" y="2174"/>
                  </a:lnTo>
                  <a:lnTo>
                    <a:pt x="14663" y="2174"/>
                  </a:lnTo>
                  <a:lnTo>
                    <a:pt x="15766" y="2174"/>
                  </a:lnTo>
                  <a:lnTo>
                    <a:pt x="16397" y="1595"/>
                  </a:lnTo>
                  <a:lnTo>
                    <a:pt x="16397" y="2174"/>
                  </a:lnTo>
                  <a:lnTo>
                    <a:pt x="17028" y="2174"/>
                  </a:lnTo>
                  <a:lnTo>
                    <a:pt x="17658" y="2754"/>
                  </a:lnTo>
                  <a:lnTo>
                    <a:pt x="18131" y="2754"/>
                  </a:lnTo>
                  <a:lnTo>
                    <a:pt x="18131" y="3189"/>
                  </a:lnTo>
                  <a:lnTo>
                    <a:pt x="18762" y="3769"/>
                  </a:lnTo>
                  <a:lnTo>
                    <a:pt x="19866" y="3769"/>
                  </a:lnTo>
                  <a:lnTo>
                    <a:pt x="19866" y="5364"/>
                  </a:lnTo>
                  <a:lnTo>
                    <a:pt x="19393" y="5944"/>
                  </a:lnTo>
                  <a:lnTo>
                    <a:pt x="19866" y="6958"/>
                  </a:lnTo>
                  <a:lnTo>
                    <a:pt x="19866" y="7538"/>
                  </a:lnTo>
                  <a:lnTo>
                    <a:pt x="20496" y="7538"/>
                  </a:lnTo>
                  <a:lnTo>
                    <a:pt x="20496" y="8553"/>
                  </a:lnTo>
                  <a:lnTo>
                    <a:pt x="21127" y="9713"/>
                  </a:lnTo>
                  <a:lnTo>
                    <a:pt x="21600" y="10293"/>
                  </a:lnTo>
                  <a:lnTo>
                    <a:pt x="21600" y="11307"/>
                  </a:lnTo>
                  <a:lnTo>
                    <a:pt x="21127" y="11887"/>
                  </a:lnTo>
                  <a:lnTo>
                    <a:pt x="21127" y="11307"/>
                  </a:lnTo>
                  <a:lnTo>
                    <a:pt x="20496" y="11887"/>
                  </a:lnTo>
                  <a:lnTo>
                    <a:pt x="19866" y="11887"/>
                  </a:lnTo>
                  <a:lnTo>
                    <a:pt x="19393" y="12322"/>
                  </a:lnTo>
                  <a:lnTo>
                    <a:pt x="17658" y="12322"/>
                  </a:lnTo>
                  <a:lnTo>
                    <a:pt x="17028" y="12902"/>
                  </a:lnTo>
                  <a:lnTo>
                    <a:pt x="16397" y="12902"/>
                  </a:lnTo>
                  <a:lnTo>
                    <a:pt x="15293" y="13482"/>
                  </a:lnTo>
                  <a:lnTo>
                    <a:pt x="14663" y="13482"/>
                  </a:lnTo>
                  <a:lnTo>
                    <a:pt x="14663" y="14062"/>
                  </a:lnTo>
                  <a:lnTo>
                    <a:pt x="15293" y="14062"/>
                  </a:lnTo>
                  <a:lnTo>
                    <a:pt x="15766" y="15077"/>
                  </a:lnTo>
                  <a:lnTo>
                    <a:pt x="15766" y="15656"/>
                  </a:lnTo>
                  <a:lnTo>
                    <a:pt x="16397" y="16091"/>
                  </a:lnTo>
                  <a:lnTo>
                    <a:pt x="17658" y="16671"/>
                  </a:lnTo>
                  <a:lnTo>
                    <a:pt x="18762" y="17831"/>
                  </a:lnTo>
                  <a:lnTo>
                    <a:pt x="18762" y="18846"/>
                  </a:lnTo>
                  <a:lnTo>
                    <a:pt x="18131" y="18846"/>
                  </a:lnTo>
                  <a:lnTo>
                    <a:pt x="17658" y="19426"/>
                  </a:lnTo>
                  <a:lnTo>
                    <a:pt x="17028" y="19860"/>
                  </a:lnTo>
                  <a:lnTo>
                    <a:pt x="17028" y="20440"/>
                  </a:lnTo>
                  <a:lnTo>
                    <a:pt x="17658" y="20440"/>
                  </a:lnTo>
                  <a:lnTo>
                    <a:pt x="17658" y="21020"/>
                  </a:lnTo>
                  <a:lnTo>
                    <a:pt x="15293" y="21020"/>
                  </a:lnTo>
                  <a:lnTo>
                    <a:pt x="14032" y="21600"/>
                  </a:lnTo>
                  <a:lnTo>
                    <a:pt x="12928" y="21600"/>
                  </a:lnTo>
                  <a:lnTo>
                    <a:pt x="12298" y="21020"/>
                  </a:lnTo>
                  <a:lnTo>
                    <a:pt x="11194" y="21020"/>
                  </a:lnTo>
                  <a:lnTo>
                    <a:pt x="11194" y="21600"/>
                  </a:lnTo>
                  <a:lnTo>
                    <a:pt x="10564" y="21600"/>
                  </a:lnTo>
                  <a:lnTo>
                    <a:pt x="9933" y="21020"/>
                  </a:lnTo>
                  <a:lnTo>
                    <a:pt x="9460" y="21600"/>
                  </a:lnTo>
                  <a:lnTo>
                    <a:pt x="8829" y="21600"/>
                  </a:lnTo>
                  <a:lnTo>
                    <a:pt x="8199" y="21020"/>
                  </a:lnTo>
                  <a:lnTo>
                    <a:pt x="7095" y="21020"/>
                  </a:lnTo>
                  <a:lnTo>
                    <a:pt x="7095" y="20440"/>
                  </a:lnTo>
                  <a:lnTo>
                    <a:pt x="6464" y="20440"/>
                  </a:lnTo>
                  <a:lnTo>
                    <a:pt x="6464" y="21020"/>
                  </a:lnTo>
                  <a:lnTo>
                    <a:pt x="4730" y="21020"/>
                  </a:lnTo>
                  <a:lnTo>
                    <a:pt x="4730" y="20440"/>
                  </a:lnTo>
                  <a:lnTo>
                    <a:pt x="4099" y="20440"/>
                  </a:lnTo>
                  <a:lnTo>
                    <a:pt x="4099" y="19860"/>
                  </a:lnTo>
                  <a:lnTo>
                    <a:pt x="4730" y="18846"/>
                  </a:lnTo>
                  <a:lnTo>
                    <a:pt x="4730" y="18266"/>
                  </a:lnTo>
                  <a:lnTo>
                    <a:pt x="5361" y="17831"/>
                  </a:lnTo>
                  <a:lnTo>
                    <a:pt x="5834" y="17251"/>
                  </a:lnTo>
                  <a:lnTo>
                    <a:pt x="4730" y="17251"/>
                  </a:lnTo>
                  <a:lnTo>
                    <a:pt x="4099" y="16671"/>
                  </a:lnTo>
                  <a:lnTo>
                    <a:pt x="3626" y="17251"/>
                  </a:lnTo>
                  <a:lnTo>
                    <a:pt x="2996" y="16671"/>
                  </a:lnTo>
                  <a:lnTo>
                    <a:pt x="2365" y="17251"/>
                  </a:lnTo>
                  <a:lnTo>
                    <a:pt x="1892" y="16671"/>
                  </a:lnTo>
                  <a:lnTo>
                    <a:pt x="1892" y="16091"/>
                  </a:lnTo>
                  <a:lnTo>
                    <a:pt x="1261" y="16091"/>
                  </a:lnTo>
                  <a:lnTo>
                    <a:pt x="1261" y="14497"/>
                  </a:lnTo>
                  <a:lnTo>
                    <a:pt x="631" y="14062"/>
                  </a:lnTo>
                  <a:lnTo>
                    <a:pt x="0" y="14062"/>
                  </a:lnTo>
                  <a:lnTo>
                    <a:pt x="631" y="13482"/>
                  </a:lnTo>
                  <a:lnTo>
                    <a:pt x="0" y="12902"/>
                  </a:lnTo>
                  <a:lnTo>
                    <a:pt x="0" y="11307"/>
                  </a:lnTo>
                  <a:lnTo>
                    <a:pt x="631" y="10728"/>
                  </a:lnTo>
                  <a:lnTo>
                    <a:pt x="0" y="10293"/>
                  </a:lnTo>
                  <a:lnTo>
                    <a:pt x="631" y="9713"/>
                  </a:lnTo>
                  <a:lnTo>
                    <a:pt x="631" y="9133"/>
                  </a:lnTo>
                  <a:lnTo>
                    <a:pt x="2365" y="9133"/>
                  </a:lnTo>
                  <a:lnTo>
                    <a:pt x="2365" y="8553"/>
                  </a:lnTo>
                  <a:lnTo>
                    <a:pt x="2996" y="8118"/>
                  </a:lnTo>
                  <a:lnTo>
                    <a:pt x="2996" y="7538"/>
                  </a:lnTo>
                  <a:lnTo>
                    <a:pt x="1892" y="7538"/>
                  </a:lnTo>
                  <a:lnTo>
                    <a:pt x="1892" y="6958"/>
                  </a:lnTo>
                  <a:lnTo>
                    <a:pt x="2996" y="6958"/>
                  </a:lnTo>
                  <a:lnTo>
                    <a:pt x="2996" y="5944"/>
                  </a:lnTo>
                  <a:lnTo>
                    <a:pt x="3626" y="5944"/>
                  </a:lnTo>
                  <a:lnTo>
                    <a:pt x="3626" y="5364"/>
                  </a:lnTo>
                  <a:lnTo>
                    <a:pt x="2996" y="4929"/>
                  </a:lnTo>
                  <a:lnTo>
                    <a:pt x="2365" y="4929"/>
                  </a:lnTo>
                  <a:lnTo>
                    <a:pt x="2365" y="4349"/>
                  </a:lnTo>
                  <a:lnTo>
                    <a:pt x="3626" y="3769"/>
                  </a:lnTo>
                  <a:lnTo>
                    <a:pt x="4099" y="3769"/>
                  </a:lnTo>
                  <a:lnTo>
                    <a:pt x="4730" y="4349"/>
                  </a:lnTo>
                  <a:lnTo>
                    <a:pt x="4730" y="4929"/>
                  </a:lnTo>
                  <a:lnTo>
                    <a:pt x="5361" y="5364"/>
                  </a:lnTo>
                  <a:lnTo>
                    <a:pt x="5361" y="4349"/>
                  </a:lnTo>
                  <a:lnTo>
                    <a:pt x="5834" y="4349"/>
                  </a:lnTo>
                  <a:lnTo>
                    <a:pt x="5834" y="4929"/>
                  </a:lnTo>
                  <a:lnTo>
                    <a:pt x="6464" y="5364"/>
                  </a:lnTo>
                  <a:lnTo>
                    <a:pt x="5834" y="4929"/>
                  </a:lnTo>
                  <a:lnTo>
                    <a:pt x="5834" y="4349"/>
                  </a:lnTo>
                  <a:lnTo>
                    <a:pt x="6464" y="3769"/>
                  </a:lnTo>
                  <a:lnTo>
                    <a:pt x="7726" y="3769"/>
                  </a:lnTo>
                  <a:lnTo>
                    <a:pt x="8199" y="4349"/>
                  </a:lnTo>
                  <a:lnTo>
                    <a:pt x="9460" y="4349"/>
                  </a:lnTo>
                  <a:lnTo>
                    <a:pt x="8199" y="4349"/>
                  </a:lnTo>
                  <a:lnTo>
                    <a:pt x="7726" y="3189"/>
                  </a:lnTo>
                  <a:lnTo>
                    <a:pt x="6464" y="3189"/>
                  </a:lnTo>
                  <a:lnTo>
                    <a:pt x="6464" y="2754"/>
                  </a:lnTo>
                  <a:lnTo>
                    <a:pt x="7095" y="2754"/>
                  </a:lnTo>
                  <a:lnTo>
                    <a:pt x="6464" y="2174"/>
                  </a:lnTo>
                  <a:lnTo>
                    <a:pt x="6464" y="1595"/>
                  </a:lnTo>
                  <a:lnTo>
                    <a:pt x="6464" y="2174"/>
                  </a:lnTo>
                  <a:lnTo>
                    <a:pt x="6464" y="1595"/>
                  </a:lnTo>
                  <a:lnTo>
                    <a:pt x="7095" y="1595"/>
                  </a:lnTo>
                  <a:lnTo>
                    <a:pt x="6464" y="1160"/>
                  </a:lnTo>
                  <a:lnTo>
                    <a:pt x="6464" y="580"/>
                  </a:lnTo>
                  <a:lnTo>
                    <a:pt x="5834" y="580"/>
                  </a:lnTo>
                  <a:lnTo>
                    <a:pt x="5834" y="0"/>
                  </a:lnTo>
                  <a:close/>
                  <a:moveTo>
                    <a:pt x="583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5" name="AutoShape 59"/>
            <p:cNvSpPr>
              <a:spLocks/>
            </p:cNvSpPr>
            <p:nvPr/>
          </p:nvSpPr>
          <p:spPr bwMode="auto">
            <a:xfrm>
              <a:off x="7215" y="2786"/>
              <a:ext cx="8" cy="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6" name="AutoShape 60"/>
            <p:cNvSpPr>
              <a:spLocks/>
            </p:cNvSpPr>
            <p:nvPr/>
          </p:nvSpPr>
          <p:spPr bwMode="auto">
            <a:xfrm>
              <a:off x="7073" y="2759"/>
              <a:ext cx="188" cy="9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589" y="2335"/>
                  </a:moveTo>
                  <a:lnTo>
                    <a:pt x="10800" y="2335"/>
                  </a:lnTo>
                  <a:lnTo>
                    <a:pt x="10800" y="0"/>
                  </a:lnTo>
                  <a:lnTo>
                    <a:pt x="11968" y="0"/>
                  </a:lnTo>
                  <a:lnTo>
                    <a:pt x="11968" y="2335"/>
                  </a:lnTo>
                  <a:lnTo>
                    <a:pt x="14011" y="2335"/>
                  </a:lnTo>
                  <a:lnTo>
                    <a:pt x="15178" y="4670"/>
                  </a:lnTo>
                  <a:lnTo>
                    <a:pt x="16346" y="4670"/>
                  </a:lnTo>
                  <a:lnTo>
                    <a:pt x="16346" y="8757"/>
                  </a:lnTo>
                  <a:lnTo>
                    <a:pt x="21600" y="8757"/>
                  </a:lnTo>
                  <a:lnTo>
                    <a:pt x="20724" y="11092"/>
                  </a:lnTo>
                  <a:lnTo>
                    <a:pt x="20724" y="15178"/>
                  </a:lnTo>
                  <a:lnTo>
                    <a:pt x="18389" y="15178"/>
                  </a:lnTo>
                  <a:lnTo>
                    <a:pt x="18389" y="19265"/>
                  </a:lnTo>
                  <a:lnTo>
                    <a:pt x="17222" y="17514"/>
                  </a:lnTo>
                  <a:lnTo>
                    <a:pt x="15178" y="17514"/>
                  </a:lnTo>
                  <a:lnTo>
                    <a:pt x="15178" y="19265"/>
                  </a:lnTo>
                  <a:lnTo>
                    <a:pt x="14011" y="21600"/>
                  </a:lnTo>
                  <a:lnTo>
                    <a:pt x="13135" y="19265"/>
                  </a:lnTo>
                  <a:lnTo>
                    <a:pt x="11968" y="19265"/>
                  </a:lnTo>
                  <a:lnTo>
                    <a:pt x="11968" y="17514"/>
                  </a:lnTo>
                  <a:lnTo>
                    <a:pt x="10800" y="15178"/>
                  </a:lnTo>
                  <a:lnTo>
                    <a:pt x="9632" y="21600"/>
                  </a:lnTo>
                  <a:lnTo>
                    <a:pt x="7589" y="19265"/>
                  </a:lnTo>
                  <a:lnTo>
                    <a:pt x="6422" y="21600"/>
                  </a:lnTo>
                  <a:lnTo>
                    <a:pt x="5546" y="21600"/>
                  </a:lnTo>
                  <a:lnTo>
                    <a:pt x="5546" y="19265"/>
                  </a:lnTo>
                  <a:lnTo>
                    <a:pt x="4378" y="19265"/>
                  </a:lnTo>
                  <a:lnTo>
                    <a:pt x="4378" y="17514"/>
                  </a:lnTo>
                  <a:lnTo>
                    <a:pt x="3211" y="15178"/>
                  </a:lnTo>
                  <a:lnTo>
                    <a:pt x="2335" y="15178"/>
                  </a:lnTo>
                  <a:lnTo>
                    <a:pt x="1168" y="17514"/>
                  </a:lnTo>
                  <a:lnTo>
                    <a:pt x="2335" y="19265"/>
                  </a:lnTo>
                  <a:lnTo>
                    <a:pt x="0" y="19265"/>
                  </a:lnTo>
                  <a:lnTo>
                    <a:pt x="0" y="17514"/>
                  </a:lnTo>
                  <a:lnTo>
                    <a:pt x="1168" y="17514"/>
                  </a:lnTo>
                  <a:lnTo>
                    <a:pt x="1168" y="12843"/>
                  </a:lnTo>
                  <a:lnTo>
                    <a:pt x="2335" y="8757"/>
                  </a:lnTo>
                  <a:lnTo>
                    <a:pt x="3211" y="8757"/>
                  </a:lnTo>
                  <a:lnTo>
                    <a:pt x="4378" y="6422"/>
                  </a:lnTo>
                  <a:lnTo>
                    <a:pt x="4378" y="4670"/>
                  </a:lnTo>
                  <a:lnTo>
                    <a:pt x="3211" y="4670"/>
                  </a:lnTo>
                  <a:lnTo>
                    <a:pt x="4378" y="2335"/>
                  </a:lnTo>
                  <a:lnTo>
                    <a:pt x="5546" y="2335"/>
                  </a:lnTo>
                  <a:lnTo>
                    <a:pt x="5546" y="4670"/>
                  </a:lnTo>
                  <a:lnTo>
                    <a:pt x="6422" y="4670"/>
                  </a:lnTo>
                  <a:lnTo>
                    <a:pt x="7589" y="2335"/>
                  </a:lnTo>
                  <a:close/>
                  <a:moveTo>
                    <a:pt x="7589" y="23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7" name="AutoShape 61"/>
            <p:cNvSpPr>
              <a:spLocks/>
            </p:cNvSpPr>
            <p:nvPr/>
          </p:nvSpPr>
          <p:spPr bwMode="auto">
            <a:xfrm>
              <a:off x="6979" y="2494"/>
              <a:ext cx="142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729" y="21600"/>
                  </a:moveTo>
                  <a:lnTo>
                    <a:pt x="12729" y="19800"/>
                  </a:lnTo>
                  <a:lnTo>
                    <a:pt x="14271" y="18000"/>
                  </a:lnTo>
                  <a:lnTo>
                    <a:pt x="12729" y="16650"/>
                  </a:lnTo>
                  <a:lnTo>
                    <a:pt x="14271" y="14850"/>
                  </a:lnTo>
                  <a:lnTo>
                    <a:pt x="14271" y="13050"/>
                  </a:lnTo>
                  <a:lnTo>
                    <a:pt x="18514" y="13050"/>
                  </a:lnTo>
                  <a:lnTo>
                    <a:pt x="18514" y="11250"/>
                  </a:lnTo>
                  <a:lnTo>
                    <a:pt x="20057" y="9900"/>
                  </a:lnTo>
                  <a:lnTo>
                    <a:pt x="20057" y="8100"/>
                  </a:lnTo>
                  <a:lnTo>
                    <a:pt x="17357" y="8100"/>
                  </a:lnTo>
                  <a:lnTo>
                    <a:pt x="17357" y="6300"/>
                  </a:lnTo>
                  <a:lnTo>
                    <a:pt x="20057" y="6300"/>
                  </a:lnTo>
                  <a:lnTo>
                    <a:pt x="20057" y="3150"/>
                  </a:lnTo>
                  <a:lnTo>
                    <a:pt x="21600" y="3150"/>
                  </a:lnTo>
                  <a:lnTo>
                    <a:pt x="21600" y="1350"/>
                  </a:lnTo>
                  <a:lnTo>
                    <a:pt x="20057" y="1350"/>
                  </a:lnTo>
                  <a:lnTo>
                    <a:pt x="18514" y="0"/>
                  </a:lnTo>
                  <a:lnTo>
                    <a:pt x="15814" y="0"/>
                  </a:lnTo>
                  <a:lnTo>
                    <a:pt x="14271" y="1350"/>
                  </a:lnTo>
                  <a:lnTo>
                    <a:pt x="12729" y="0"/>
                  </a:lnTo>
                  <a:lnTo>
                    <a:pt x="12729" y="1350"/>
                  </a:lnTo>
                  <a:lnTo>
                    <a:pt x="11571" y="1350"/>
                  </a:lnTo>
                  <a:lnTo>
                    <a:pt x="10029" y="3150"/>
                  </a:lnTo>
                  <a:lnTo>
                    <a:pt x="7329" y="4950"/>
                  </a:lnTo>
                  <a:lnTo>
                    <a:pt x="7329" y="3150"/>
                  </a:lnTo>
                  <a:lnTo>
                    <a:pt x="5786" y="4950"/>
                  </a:lnTo>
                  <a:lnTo>
                    <a:pt x="5786" y="6300"/>
                  </a:lnTo>
                  <a:lnTo>
                    <a:pt x="4243" y="6300"/>
                  </a:lnTo>
                  <a:lnTo>
                    <a:pt x="4243" y="11250"/>
                  </a:lnTo>
                  <a:lnTo>
                    <a:pt x="3086" y="11250"/>
                  </a:lnTo>
                  <a:lnTo>
                    <a:pt x="3086" y="13050"/>
                  </a:lnTo>
                  <a:lnTo>
                    <a:pt x="4243" y="14850"/>
                  </a:lnTo>
                  <a:lnTo>
                    <a:pt x="5786" y="14850"/>
                  </a:lnTo>
                  <a:lnTo>
                    <a:pt x="4243" y="14850"/>
                  </a:lnTo>
                  <a:lnTo>
                    <a:pt x="3086" y="16650"/>
                  </a:lnTo>
                  <a:lnTo>
                    <a:pt x="4243" y="16650"/>
                  </a:lnTo>
                  <a:lnTo>
                    <a:pt x="4243" y="18000"/>
                  </a:lnTo>
                  <a:lnTo>
                    <a:pt x="3086" y="18000"/>
                  </a:lnTo>
                  <a:lnTo>
                    <a:pt x="1543" y="16650"/>
                  </a:lnTo>
                  <a:lnTo>
                    <a:pt x="0" y="16650"/>
                  </a:lnTo>
                  <a:lnTo>
                    <a:pt x="1543" y="18000"/>
                  </a:lnTo>
                  <a:lnTo>
                    <a:pt x="3086" y="18000"/>
                  </a:lnTo>
                  <a:lnTo>
                    <a:pt x="0" y="18000"/>
                  </a:lnTo>
                  <a:lnTo>
                    <a:pt x="0" y="19800"/>
                  </a:lnTo>
                  <a:lnTo>
                    <a:pt x="3086" y="19800"/>
                  </a:lnTo>
                  <a:lnTo>
                    <a:pt x="4243" y="18000"/>
                  </a:lnTo>
                  <a:lnTo>
                    <a:pt x="8486" y="18000"/>
                  </a:lnTo>
                  <a:lnTo>
                    <a:pt x="10029" y="19800"/>
                  </a:lnTo>
                  <a:lnTo>
                    <a:pt x="11571" y="19800"/>
                  </a:lnTo>
                  <a:lnTo>
                    <a:pt x="11571" y="21600"/>
                  </a:lnTo>
                  <a:lnTo>
                    <a:pt x="12729" y="21600"/>
                  </a:lnTo>
                  <a:close/>
                  <a:moveTo>
                    <a:pt x="0" y="16650"/>
                  </a:moveTo>
                  <a:lnTo>
                    <a:pt x="1543" y="14850"/>
                  </a:lnTo>
                  <a:lnTo>
                    <a:pt x="3086" y="16650"/>
                  </a:lnTo>
                  <a:lnTo>
                    <a:pt x="0" y="16650"/>
                  </a:lnTo>
                  <a:close/>
                  <a:moveTo>
                    <a:pt x="1543" y="14850"/>
                  </a:moveTo>
                  <a:lnTo>
                    <a:pt x="3086" y="14850"/>
                  </a:lnTo>
                  <a:lnTo>
                    <a:pt x="1543" y="14850"/>
                  </a:lnTo>
                  <a:close/>
                  <a:moveTo>
                    <a:pt x="1543" y="148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8" name="AutoShape 62"/>
            <p:cNvSpPr>
              <a:spLocks/>
            </p:cNvSpPr>
            <p:nvPr/>
          </p:nvSpPr>
          <p:spPr bwMode="auto">
            <a:xfrm>
              <a:off x="6961" y="2593"/>
              <a:ext cx="112" cy="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36" y="14612"/>
                  </a:moveTo>
                  <a:lnTo>
                    <a:pt x="21600" y="12071"/>
                  </a:lnTo>
                  <a:lnTo>
                    <a:pt x="19636" y="9529"/>
                  </a:lnTo>
                  <a:lnTo>
                    <a:pt x="19636" y="5082"/>
                  </a:lnTo>
                  <a:lnTo>
                    <a:pt x="18164" y="5082"/>
                  </a:lnTo>
                  <a:lnTo>
                    <a:pt x="18164" y="2541"/>
                  </a:lnTo>
                  <a:lnTo>
                    <a:pt x="16200" y="2541"/>
                  </a:lnTo>
                  <a:lnTo>
                    <a:pt x="14236" y="0"/>
                  </a:lnTo>
                  <a:lnTo>
                    <a:pt x="8836" y="0"/>
                  </a:lnTo>
                  <a:lnTo>
                    <a:pt x="7364" y="2541"/>
                  </a:lnTo>
                  <a:lnTo>
                    <a:pt x="3436" y="2541"/>
                  </a:lnTo>
                  <a:lnTo>
                    <a:pt x="3436" y="0"/>
                  </a:lnTo>
                  <a:lnTo>
                    <a:pt x="1473" y="0"/>
                  </a:lnTo>
                  <a:lnTo>
                    <a:pt x="0" y="2541"/>
                  </a:lnTo>
                  <a:lnTo>
                    <a:pt x="0" y="6988"/>
                  </a:lnTo>
                  <a:lnTo>
                    <a:pt x="1473" y="9529"/>
                  </a:lnTo>
                  <a:lnTo>
                    <a:pt x="5400" y="12071"/>
                  </a:lnTo>
                  <a:lnTo>
                    <a:pt x="7364" y="14612"/>
                  </a:lnTo>
                  <a:lnTo>
                    <a:pt x="7364" y="16518"/>
                  </a:lnTo>
                  <a:lnTo>
                    <a:pt x="12764" y="16518"/>
                  </a:lnTo>
                  <a:lnTo>
                    <a:pt x="12764" y="19059"/>
                  </a:lnTo>
                  <a:lnTo>
                    <a:pt x="14236" y="21600"/>
                  </a:lnTo>
                  <a:lnTo>
                    <a:pt x="19636" y="21600"/>
                  </a:lnTo>
                  <a:lnTo>
                    <a:pt x="19636" y="19059"/>
                  </a:lnTo>
                  <a:lnTo>
                    <a:pt x="18164" y="16518"/>
                  </a:lnTo>
                  <a:lnTo>
                    <a:pt x="19636" y="16518"/>
                  </a:lnTo>
                  <a:lnTo>
                    <a:pt x="19636" y="14612"/>
                  </a:lnTo>
                  <a:close/>
                  <a:moveTo>
                    <a:pt x="19636" y="1461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99" name="AutoShape 63"/>
            <p:cNvSpPr>
              <a:spLocks/>
            </p:cNvSpPr>
            <p:nvPr/>
          </p:nvSpPr>
          <p:spPr bwMode="auto">
            <a:xfrm>
              <a:off x="7055" y="2650"/>
              <a:ext cx="28" cy="3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891" y="16971"/>
                  </a:moveTo>
                  <a:lnTo>
                    <a:pt x="5891" y="10800"/>
                  </a:lnTo>
                  <a:lnTo>
                    <a:pt x="0" y="4629"/>
                  </a:lnTo>
                  <a:lnTo>
                    <a:pt x="5891" y="4629"/>
                  </a:lnTo>
                  <a:lnTo>
                    <a:pt x="5891" y="0"/>
                  </a:lnTo>
                  <a:lnTo>
                    <a:pt x="13745" y="0"/>
                  </a:lnTo>
                  <a:lnTo>
                    <a:pt x="21600" y="4629"/>
                  </a:lnTo>
                  <a:lnTo>
                    <a:pt x="21600" y="21600"/>
                  </a:lnTo>
                  <a:lnTo>
                    <a:pt x="13745" y="21600"/>
                  </a:lnTo>
                  <a:lnTo>
                    <a:pt x="5891" y="16971"/>
                  </a:lnTo>
                  <a:close/>
                  <a:moveTo>
                    <a:pt x="5891" y="169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0" name="AutoShape 64"/>
            <p:cNvSpPr>
              <a:spLocks/>
            </p:cNvSpPr>
            <p:nvPr/>
          </p:nvSpPr>
          <p:spPr bwMode="auto">
            <a:xfrm>
              <a:off x="6593" y="1997"/>
              <a:ext cx="28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400" y="15429"/>
                  </a:moveTo>
                  <a:cubicBezTo>
                    <a:pt x="14400" y="21600"/>
                    <a:pt x="14400" y="21600"/>
                    <a:pt x="14400" y="21600"/>
                  </a:cubicBezTo>
                  <a:cubicBezTo>
                    <a:pt x="14400" y="18514"/>
                    <a:pt x="14400" y="18514"/>
                    <a:pt x="14400" y="18514"/>
                  </a:cubicBezTo>
                  <a:cubicBezTo>
                    <a:pt x="14400" y="15429"/>
                    <a:pt x="14400" y="15429"/>
                    <a:pt x="14400" y="15429"/>
                  </a:cubicBezTo>
                  <a:cubicBezTo>
                    <a:pt x="14400" y="15429"/>
                    <a:pt x="14400" y="15429"/>
                    <a:pt x="14400" y="15429"/>
                  </a:cubicBezTo>
                  <a:close/>
                  <a:moveTo>
                    <a:pt x="14400" y="9257"/>
                  </a:move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9257"/>
                    <a:pt x="14400" y="9257"/>
                    <a:pt x="14400" y="9257"/>
                  </a:cubicBezTo>
                  <a:close/>
                  <a:moveTo>
                    <a:pt x="0" y="3086"/>
                  </a:moveTo>
                  <a:cubicBezTo>
                    <a:pt x="0" y="6171"/>
                    <a:pt x="0" y="6171"/>
                    <a:pt x="0" y="6171"/>
                  </a:cubicBezTo>
                  <a:cubicBezTo>
                    <a:pt x="7200" y="6171"/>
                    <a:pt x="7200" y="6171"/>
                    <a:pt x="7200" y="6171"/>
                  </a:cubicBezTo>
                  <a:cubicBezTo>
                    <a:pt x="0" y="3086"/>
                    <a:pt x="0" y="3086"/>
                    <a:pt x="0" y="3086"/>
                  </a:cubicBezTo>
                  <a:close/>
                  <a:moveTo>
                    <a:pt x="21600" y="0"/>
                  </a:move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close/>
                  <a:moveTo>
                    <a:pt x="7200" y="0"/>
                  </a:moveTo>
                  <a:cubicBezTo>
                    <a:pt x="7200" y="0"/>
                    <a:pt x="14400" y="0"/>
                    <a:pt x="14400" y="0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14400" y="3086"/>
                    <a:pt x="14400" y="3086"/>
                    <a:pt x="14400" y="3086"/>
                  </a:cubicBezTo>
                  <a:cubicBezTo>
                    <a:pt x="7200" y="0"/>
                    <a:pt x="7200" y="0"/>
                    <a:pt x="7200" y="0"/>
                  </a:cubicBezTo>
                  <a:close/>
                  <a:moveTo>
                    <a:pt x="7200" y="0"/>
                  </a:moveTo>
                  <a:cubicBezTo>
                    <a:pt x="14400" y="6171"/>
                    <a:pt x="14400" y="6171"/>
                    <a:pt x="14400" y="6171"/>
                  </a:cubicBezTo>
                  <a:cubicBezTo>
                    <a:pt x="21600" y="9257"/>
                    <a:pt x="21600" y="9257"/>
                    <a:pt x="21600" y="9257"/>
                  </a:cubicBezTo>
                  <a:cubicBezTo>
                    <a:pt x="14400" y="9257"/>
                    <a:pt x="14400" y="9257"/>
                    <a:pt x="14400" y="9257"/>
                  </a:cubicBezTo>
                  <a:cubicBezTo>
                    <a:pt x="7200" y="6171"/>
                    <a:pt x="7200" y="6171"/>
                    <a:pt x="7200" y="6171"/>
                  </a:cubicBezTo>
                  <a:cubicBezTo>
                    <a:pt x="7200" y="3086"/>
                    <a:pt x="7200" y="3086"/>
                    <a:pt x="7200" y="3086"/>
                  </a:cubicBezTo>
                  <a:lnTo>
                    <a:pt x="7200" y="0"/>
                  </a:lnTo>
                  <a:close/>
                  <a:moveTo>
                    <a:pt x="72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1" name="AutoShape 65"/>
            <p:cNvSpPr>
              <a:spLocks/>
            </p:cNvSpPr>
            <p:nvPr/>
          </p:nvSpPr>
          <p:spPr bwMode="auto">
            <a:xfrm>
              <a:off x="6462" y="2393"/>
              <a:ext cx="170" cy="19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125" y="21600"/>
                  </a:moveTo>
                  <a:lnTo>
                    <a:pt x="7415" y="21600"/>
                  </a:lnTo>
                  <a:lnTo>
                    <a:pt x="9672" y="20492"/>
                  </a:lnTo>
                  <a:lnTo>
                    <a:pt x="10961" y="20492"/>
                  </a:lnTo>
                  <a:lnTo>
                    <a:pt x="9672" y="19385"/>
                  </a:lnTo>
                  <a:lnTo>
                    <a:pt x="13218" y="19385"/>
                  </a:lnTo>
                  <a:lnTo>
                    <a:pt x="13218" y="18277"/>
                  </a:lnTo>
                  <a:lnTo>
                    <a:pt x="16764" y="18277"/>
                  </a:lnTo>
                  <a:lnTo>
                    <a:pt x="16764" y="17446"/>
                  </a:lnTo>
                  <a:lnTo>
                    <a:pt x="16764" y="18277"/>
                  </a:lnTo>
                  <a:lnTo>
                    <a:pt x="18054" y="17446"/>
                  </a:lnTo>
                  <a:lnTo>
                    <a:pt x="20310" y="17446"/>
                  </a:lnTo>
                  <a:lnTo>
                    <a:pt x="19343" y="16338"/>
                  </a:lnTo>
                  <a:lnTo>
                    <a:pt x="20310" y="15231"/>
                  </a:lnTo>
                  <a:lnTo>
                    <a:pt x="21600" y="14400"/>
                  </a:lnTo>
                  <a:lnTo>
                    <a:pt x="21600" y="11354"/>
                  </a:lnTo>
                  <a:lnTo>
                    <a:pt x="20310" y="11354"/>
                  </a:lnTo>
                  <a:lnTo>
                    <a:pt x="21600" y="11354"/>
                  </a:lnTo>
                  <a:lnTo>
                    <a:pt x="21600" y="10246"/>
                  </a:lnTo>
                  <a:lnTo>
                    <a:pt x="20310" y="9138"/>
                  </a:lnTo>
                  <a:lnTo>
                    <a:pt x="20310" y="7200"/>
                  </a:lnTo>
                  <a:lnTo>
                    <a:pt x="21600" y="8031"/>
                  </a:lnTo>
                  <a:lnTo>
                    <a:pt x="20310" y="7200"/>
                  </a:lnTo>
                  <a:lnTo>
                    <a:pt x="19343" y="7200"/>
                  </a:lnTo>
                  <a:lnTo>
                    <a:pt x="18054" y="4985"/>
                  </a:lnTo>
                  <a:lnTo>
                    <a:pt x="15797" y="4985"/>
                  </a:lnTo>
                  <a:lnTo>
                    <a:pt x="15797" y="6092"/>
                  </a:lnTo>
                  <a:lnTo>
                    <a:pt x="14507" y="6092"/>
                  </a:lnTo>
                  <a:lnTo>
                    <a:pt x="13218" y="4985"/>
                  </a:lnTo>
                  <a:lnTo>
                    <a:pt x="14507" y="3046"/>
                  </a:lnTo>
                  <a:lnTo>
                    <a:pt x="15797" y="1938"/>
                  </a:lnTo>
                  <a:lnTo>
                    <a:pt x="16764" y="831"/>
                  </a:lnTo>
                  <a:lnTo>
                    <a:pt x="15797" y="1938"/>
                  </a:lnTo>
                  <a:lnTo>
                    <a:pt x="16764" y="831"/>
                  </a:lnTo>
                  <a:lnTo>
                    <a:pt x="18054" y="0"/>
                  </a:lnTo>
                  <a:lnTo>
                    <a:pt x="15797" y="0"/>
                  </a:lnTo>
                  <a:lnTo>
                    <a:pt x="15797" y="831"/>
                  </a:lnTo>
                  <a:lnTo>
                    <a:pt x="14507" y="1938"/>
                  </a:lnTo>
                  <a:lnTo>
                    <a:pt x="14507" y="831"/>
                  </a:lnTo>
                  <a:lnTo>
                    <a:pt x="15797" y="831"/>
                  </a:lnTo>
                  <a:lnTo>
                    <a:pt x="14507" y="0"/>
                  </a:lnTo>
                  <a:lnTo>
                    <a:pt x="14507" y="831"/>
                  </a:lnTo>
                  <a:lnTo>
                    <a:pt x="13218" y="831"/>
                  </a:lnTo>
                  <a:lnTo>
                    <a:pt x="13218" y="0"/>
                  </a:lnTo>
                  <a:lnTo>
                    <a:pt x="12251" y="831"/>
                  </a:lnTo>
                  <a:lnTo>
                    <a:pt x="10961" y="831"/>
                  </a:lnTo>
                  <a:lnTo>
                    <a:pt x="10961" y="1938"/>
                  </a:lnTo>
                  <a:lnTo>
                    <a:pt x="12251" y="1938"/>
                  </a:lnTo>
                  <a:lnTo>
                    <a:pt x="10961" y="1938"/>
                  </a:lnTo>
                  <a:lnTo>
                    <a:pt x="10961" y="3046"/>
                  </a:lnTo>
                  <a:lnTo>
                    <a:pt x="9672" y="3046"/>
                  </a:lnTo>
                  <a:lnTo>
                    <a:pt x="9672" y="4154"/>
                  </a:lnTo>
                  <a:lnTo>
                    <a:pt x="12251" y="4154"/>
                  </a:lnTo>
                  <a:lnTo>
                    <a:pt x="10961" y="4985"/>
                  </a:lnTo>
                  <a:lnTo>
                    <a:pt x="9672" y="4985"/>
                  </a:lnTo>
                  <a:lnTo>
                    <a:pt x="10961" y="4985"/>
                  </a:lnTo>
                  <a:lnTo>
                    <a:pt x="8382" y="6092"/>
                  </a:lnTo>
                  <a:lnTo>
                    <a:pt x="8382" y="4985"/>
                  </a:lnTo>
                  <a:lnTo>
                    <a:pt x="7415" y="6092"/>
                  </a:lnTo>
                  <a:lnTo>
                    <a:pt x="7415" y="4985"/>
                  </a:lnTo>
                  <a:lnTo>
                    <a:pt x="3869" y="4985"/>
                  </a:lnTo>
                  <a:lnTo>
                    <a:pt x="3869" y="6092"/>
                  </a:lnTo>
                  <a:lnTo>
                    <a:pt x="4836" y="7200"/>
                  </a:lnTo>
                  <a:lnTo>
                    <a:pt x="3869" y="7200"/>
                  </a:lnTo>
                  <a:lnTo>
                    <a:pt x="4836" y="7200"/>
                  </a:lnTo>
                  <a:lnTo>
                    <a:pt x="4836" y="8031"/>
                  </a:lnTo>
                  <a:lnTo>
                    <a:pt x="3869" y="8031"/>
                  </a:lnTo>
                  <a:lnTo>
                    <a:pt x="3869" y="9138"/>
                  </a:lnTo>
                  <a:lnTo>
                    <a:pt x="4836" y="9138"/>
                  </a:lnTo>
                  <a:lnTo>
                    <a:pt x="2579" y="9138"/>
                  </a:lnTo>
                  <a:lnTo>
                    <a:pt x="3869" y="10246"/>
                  </a:lnTo>
                  <a:lnTo>
                    <a:pt x="2579" y="10246"/>
                  </a:lnTo>
                  <a:lnTo>
                    <a:pt x="4836" y="10246"/>
                  </a:lnTo>
                  <a:lnTo>
                    <a:pt x="4836" y="11354"/>
                  </a:lnTo>
                  <a:lnTo>
                    <a:pt x="8382" y="11354"/>
                  </a:lnTo>
                  <a:lnTo>
                    <a:pt x="7415" y="12185"/>
                  </a:lnTo>
                  <a:lnTo>
                    <a:pt x="6125" y="12185"/>
                  </a:lnTo>
                  <a:lnTo>
                    <a:pt x="4836" y="13292"/>
                  </a:lnTo>
                  <a:lnTo>
                    <a:pt x="6125" y="13292"/>
                  </a:lnTo>
                  <a:lnTo>
                    <a:pt x="4836" y="14400"/>
                  </a:lnTo>
                  <a:lnTo>
                    <a:pt x="6125" y="15231"/>
                  </a:lnTo>
                  <a:lnTo>
                    <a:pt x="7415" y="15231"/>
                  </a:lnTo>
                  <a:lnTo>
                    <a:pt x="7415" y="14400"/>
                  </a:lnTo>
                  <a:lnTo>
                    <a:pt x="8382" y="14400"/>
                  </a:lnTo>
                  <a:lnTo>
                    <a:pt x="6125" y="15231"/>
                  </a:lnTo>
                  <a:lnTo>
                    <a:pt x="3869" y="15231"/>
                  </a:lnTo>
                  <a:lnTo>
                    <a:pt x="3869" y="17446"/>
                  </a:lnTo>
                  <a:lnTo>
                    <a:pt x="2579" y="17446"/>
                  </a:lnTo>
                  <a:lnTo>
                    <a:pt x="2579" y="16338"/>
                  </a:lnTo>
                  <a:lnTo>
                    <a:pt x="1290" y="16338"/>
                  </a:lnTo>
                  <a:lnTo>
                    <a:pt x="0" y="17446"/>
                  </a:lnTo>
                  <a:lnTo>
                    <a:pt x="3869" y="17446"/>
                  </a:lnTo>
                  <a:lnTo>
                    <a:pt x="2579" y="18277"/>
                  </a:lnTo>
                  <a:lnTo>
                    <a:pt x="1290" y="18277"/>
                  </a:lnTo>
                  <a:lnTo>
                    <a:pt x="1290" y="19385"/>
                  </a:lnTo>
                  <a:lnTo>
                    <a:pt x="3869" y="19385"/>
                  </a:lnTo>
                  <a:lnTo>
                    <a:pt x="2579" y="20492"/>
                  </a:lnTo>
                  <a:lnTo>
                    <a:pt x="1290" y="20492"/>
                  </a:lnTo>
                  <a:lnTo>
                    <a:pt x="2579" y="20492"/>
                  </a:lnTo>
                  <a:lnTo>
                    <a:pt x="4836" y="19385"/>
                  </a:lnTo>
                  <a:lnTo>
                    <a:pt x="4836" y="20492"/>
                  </a:lnTo>
                  <a:lnTo>
                    <a:pt x="3869" y="20492"/>
                  </a:lnTo>
                  <a:lnTo>
                    <a:pt x="3869" y="21600"/>
                  </a:lnTo>
                  <a:lnTo>
                    <a:pt x="4836" y="20492"/>
                  </a:lnTo>
                  <a:lnTo>
                    <a:pt x="6125" y="21600"/>
                  </a:lnTo>
                  <a:close/>
                  <a:moveTo>
                    <a:pt x="612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2" name="AutoShape 66"/>
            <p:cNvSpPr>
              <a:spLocks/>
            </p:cNvSpPr>
            <p:nvPr/>
          </p:nvSpPr>
          <p:spPr bwMode="auto">
            <a:xfrm>
              <a:off x="6566" y="2089"/>
              <a:ext cx="357" cy="57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979" y="14057"/>
                  </a:moveTo>
                  <a:cubicBezTo>
                    <a:pt x="3411" y="13714"/>
                    <a:pt x="3411" y="13714"/>
                    <a:pt x="3411" y="13714"/>
                  </a:cubicBezTo>
                  <a:cubicBezTo>
                    <a:pt x="2842" y="13714"/>
                    <a:pt x="2842" y="13714"/>
                    <a:pt x="2842" y="13714"/>
                  </a:cubicBezTo>
                  <a:cubicBezTo>
                    <a:pt x="2274" y="13029"/>
                    <a:pt x="2274" y="13029"/>
                    <a:pt x="2274" y="13029"/>
                  </a:cubicBezTo>
                  <a:cubicBezTo>
                    <a:pt x="1705" y="13029"/>
                    <a:pt x="1705" y="13029"/>
                    <a:pt x="1705" y="13029"/>
                  </a:cubicBezTo>
                  <a:cubicBezTo>
                    <a:pt x="1137" y="13029"/>
                    <a:pt x="1137" y="13029"/>
                    <a:pt x="1137" y="13029"/>
                  </a:cubicBezTo>
                  <a:cubicBezTo>
                    <a:pt x="1137" y="13371"/>
                    <a:pt x="1137" y="13371"/>
                    <a:pt x="1137" y="13371"/>
                  </a:cubicBezTo>
                  <a:cubicBezTo>
                    <a:pt x="568" y="13371"/>
                    <a:pt x="568" y="13371"/>
                    <a:pt x="568" y="13371"/>
                  </a:cubicBezTo>
                  <a:cubicBezTo>
                    <a:pt x="0" y="13029"/>
                    <a:pt x="0" y="13029"/>
                    <a:pt x="0" y="13029"/>
                  </a:cubicBezTo>
                  <a:cubicBezTo>
                    <a:pt x="568" y="12343"/>
                    <a:pt x="568" y="12343"/>
                    <a:pt x="568" y="12343"/>
                  </a:cubicBezTo>
                  <a:cubicBezTo>
                    <a:pt x="568" y="12343"/>
                    <a:pt x="568" y="12343"/>
                    <a:pt x="568" y="12343"/>
                  </a:cubicBezTo>
                  <a:cubicBezTo>
                    <a:pt x="1137" y="12000"/>
                    <a:pt x="1137" y="12000"/>
                    <a:pt x="1137" y="12000"/>
                  </a:cubicBezTo>
                  <a:cubicBezTo>
                    <a:pt x="1137" y="12000"/>
                    <a:pt x="1137" y="12000"/>
                    <a:pt x="1137" y="12000"/>
                  </a:cubicBezTo>
                  <a:cubicBezTo>
                    <a:pt x="1705" y="11657"/>
                    <a:pt x="1705" y="11657"/>
                    <a:pt x="1705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842" y="11314"/>
                    <a:pt x="2842" y="11314"/>
                    <a:pt x="2842" y="11314"/>
                  </a:cubicBezTo>
                  <a:cubicBezTo>
                    <a:pt x="3411" y="11657"/>
                    <a:pt x="3411" y="11657"/>
                    <a:pt x="3411" y="11657"/>
                  </a:cubicBezTo>
                  <a:cubicBezTo>
                    <a:pt x="3979" y="11657"/>
                    <a:pt x="3979" y="11657"/>
                    <a:pt x="3979" y="11657"/>
                  </a:cubicBezTo>
                  <a:cubicBezTo>
                    <a:pt x="3979" y="12000"/>
                    <a:pt x="3979" y="12000"/>
                    <a:pt x="3979" y="12000"/>
                  </a:cubicBezTo>
                  <a:cubicBezTo>
                    <a:pt x="5116" y="12343"/>
                    <a:pt x="5116" y="12343"/>
                    <a:pt x="5116" y="12343"/>
                  </a:cubicBezTo>
                  <a:cubicBezTo>
                    <a:pt x="4547" y="12686"/>
                    <a:pt x="4547" y="12686"/>
                    <a:pt x="4547" y="12686"/>
                  </a:cubicBezTo>
                  <a:cubicBezTo>
                    <a:pt x="5116" y="12686"/>
                    <a:pt x="5116" y="12686"/>
                    <a:pt x="5116" y="12686"/>
                  </a:cubicBezTo>
                  <a:cubicBezTo>
                    <a:pt x="5116" y="13371"/>
                    <a:pt x="5116" y="13371"/>
                    <a:pt x="5116" y="13371"/>
                  </a:cubicBezTo>
                  <a:cubicBezTo>
                    <a:pt x="5116" y="12686"/>
                    <a:pt x="5116" y="12686"/>
                    <a:pt x="5116" y="12686"/>
                  </a:cubicBezTo>
                  <a:cubicBezTo>
                    <a:pt x="4547" y="12686"/>
                    <a:pt x="4547" y="12686"/>
                    <a:pt x="4547" y="12686"/>
                  </a:cubicBezTo>
                  <a:cubicBezTo>
                    <a:pt x="5116" y="13029"/>
                    <a:pt x="5116" y="13029"/>
                    <a:pt x="5116" y="13029"/>
                  </a:cubicBezTo>
                  <a:cubicBezTo>
                    <a:pt x="4547" y="13029"/>
                    <a:pt x="4547" y="13029"/>
                    <a:pt x="4547" y="13029"/>
                  </a:cubicBezTo>
                  <a:cubicBezTo>
                    <a:pt x="5116" y="13029"/>
                    <a:pt x="5116" y="13029"/>
                    <a:pt x="5116" y="13029"/>
                  </a:cubicBezTo>
                  <a:cubicBezTo>
                    <a:pt x="5116" y="13371"/>
                    <a:pt x="5116" y="13371"/>
                    <a:pt x="5116" y="13371"/>
                  </a:cubicBezTo>
                  <a:cubicBezTo>
                    <a:pt x="4547" y="13371"/>
                    <a:pt x="4547" y="13371"/>
                    <a:pt x="4547" y="13371"/>
                  </a:cubicBezTo>
                  <a:cubicBezTo>
                    <a:pt x="4547" y="13714"/>
                    <a:pt x="4547" y="13714"/>
                    <a:pt x="4547" y="13714"/>
                  </a:cubicBezTo>
                  <a:cubicBezTo>
                    <a:pt x="3979" y="13714"/>
                    <a:pt x="3979" y="13714"/>
                    <a:pt x="3979" y="13714"/>
                  </a:cubicBezTo>
                  <a:cubicBezTo>
                    <a:pt x="3979" y="13714"/>
                    <a:pt x="3979" y="13714"/>
                    <a:pt x="3979" y="13714"/>
                  </a:cubicBezTo>
                  <a:cubicBezTo>
                    <a:pt x="3979" y="14057"/>
                    <a:pt x="3979" y="14057"/>
                    <a:pt x="3979" y="14057"/>
                  </a:cubicBezTo>
                  <a:cubicBezTo>
                    <a:pt x="3979" y="14057"/>
                    <a:pt x="3979" y="14057"/>
                    <a:pt x="3979" y="14057"/>
                  </a:cubicBezTo>
                  <a:close/>
                  <a:moveTo>
                    <a:pt x="14211" y="1714"/>
                  </a:moveTo>
                  <a:cubicBezTo>
                    <a:pt x="14211" y="1714"/>
                    <a:pt x="14211" y="1714"/>
                    <a:pt x="14211" y="1714"/>
                  </a:cubicBezTo>
                  <a:cubicBezTo>
                    <a:pt x="14779" y="1714"/>
                    <a:pt x="14779" y="1714"/>
                    <a:pt x="14779" y="1714"/>
                  </a:cubicBezTo>
                  <a:cubicBezTo>
                    <a:pt x="14211" y="1714"/>
                    <a:pt x="14211" y="1714"/>
                    <a:pt x="14211" y="1714"/>
                  </a:cubicBezTo>
                  <a:close/>
                  <a:moveTo>
                    <a:pt x="15347" y="343"/>
                  </a:moveTo>
                  <a:cubicBezTo>
                    <a:pt x="15347" y="0"/>
                    <a:pt x="15347" y="0"/>
                    <a:pt x="15347" y="0"/>
                  </a:cubicBezTo>
                  <a:cubicBezTo>
                    <a:pt x="15347" y="0"/>
                    <a:pt x="15347" y="0"/>
                    <a:pt x="15347" y="0"/>
                  </a:cubicBezTo>
                  <a:cubicBezTo>
                    <a:pt x="15347" y="343"/>
                    <a:pt x="15347" y="343"/>
                    <a:pt x="15347" y="343"/>
                  </a:cubicBezTo>
                  <a:close/>
                  <a:moveTo>
                    <a:pt x="14211" y="686"/>
                  </a:moveTo>
                  <a:cubicBezTo>
                    <a:pt x="14211" y="343"/>
                    <a:pt x="14211" y="343"/>
                    <a:pt x="14211" y="343"/>
                  </a:cubicBezTo>
                  <a:cubicBezTo>
                    <a:pt x="13642" y="686"/>
                    <a:pt x="13642" y="686"/>
                    <a:pt x="13642" y="686"/>
                  </a:cubicBezTo>
                  <a:cubicBezTo>
                    <a:pt x="13642" y="686"/>
                    <a:pt x="13642" y="686"/>
                    <a:pt x="13642" y="686"/>
                  </a:cubicBezTo>
                  <a:cubicBezTo>
                    <a:pt x="13642" y="686"/>
                    <a:pt x="14211" y="686"/>
                    <a:pt x="14211" y="686"/>
                  </a:cubicBezTo>
                  <a:close/>
                  <a:moveTo>
                    <a:pt x="14779" y="686"/>
                  </a:moveTo>
                  <a:cubicBezTo>
                    <a:pt x="14211" y="343"/>
                    <a:pt x="14211" y="343"/>
                    <a:pt x="14211" y="343"/>
                  </a:cubicBezTo>
                  <a:cubicBezTo>
                    <a:pt x="14779" y="343"/>
                    <a:pt x="14779" y="343"/>
                    <a:pt x="14779" y="343"/>
                  </a:cubicBezTo>
                  <a:cubicBezTo>
                    <a:pt x="14779" y="0"/>
                    <a:pt x="14779" y="0"/>
                    <a:pt x="14779" y="0"/>
                  </a:cubicBezTo>
                  <a:cubicBezTo>
                    <a:pt x="14779" y="343"/>
                    <a:pt x="14779" y="343"/>
                    <a:pt x="14779" y="343"/>
                  </a:cubicBezTo>
                  <a:cubicBezTo>
                    <a:pt x="14779" y="686"/>
                    <a:pt x="14779" y="686"/>
                    <a:pt x="14779" y="686"/>
                  </a:cubicBezTo>
                  <a:cubicBezTo>
                    <a:pt x="14779" y="686"/>
                    <a:pt x="14779" y="686"/>
                    <a:pt x="14779" y="686"/>
                  </a:cubicBezTo>
                  <a:close/>
                  <a:moveTo>
                    <a:pt x="14211" y="1371"/>
                  </a:moveTo>
                  <a:cubicBezTo>
                    <a:pt x="14211" y="1371"/>
                    <a:pt x="14211" y="1371"/>
                    <a:pt x="14211" y="1371"/>
                  </a:cubicBezTo>
                  <a:cubicBezTo>
                    <a:pt x="13642" y="1371"/>
                    <a:pt x="13642" y="1371"/>
                    <a:pt x="13642" y="1371"/>
                  </a:cubicBezTo>
                  <a:cubicBezTo>
                    <a:pt x="13642" y="1029"/>
                    <a:pt x="13642" y="1029"/>
                    <a:pt x="13642" y="1029"/>
                  </a:cubicBezTo>
                  <a:cubicBezTo>
                    <a:pt x="13642" y="1029"/>
                    <a:pt x="13642" y="1029"/>
                    <a:pt x="13642" y="1029"/>
                  </a:cubicBezTo>
                  <a:cubicBezTo>
                    <a:pt x="14211" y="1029"/>
                    <a:pt x="14211" y="1029"/>
                    <a:pt x="14211" y="1029"/>
                  </a:cubicBezTo>
                  <a:cubicBezTo>
                    <a:pt x="14211" y="1029"/>
                    <a:pt x="14211" y="1029"/>
                    <a:pt x="14211" y="1029"/>
                  </a:cubicBezTo>
                  <a:cubicBezTo>
                    <a:pt x="14211" y="686"/>
                    <a:pt x="14211" y="686"/>
                    <a:pt x="14211" y="686"/>
                  </a:cubicBezTo>
                  <a:cubicBezTo>
                    <a:pt x="14211" y="686"/>
                    <a:pt x="14211" y="686"/>
                    <a:pt x="14211" y="686"/>
                  </a:cubicBezTo>
                  <a:cubicBezTo>
                    <a:pt x="14779" y="686"/>
                    <a:pt x="14779" y="686"/>
                    <a:pt x="14779" y="686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371"/>
                    <a:pt x="14779" y="1371"/>
                    <a:pt x="14779" y="1371"/>
                  </a:cubicBezTo>
                  <a:cubicBezTo>
                    <a:pt x="14779" y="1371"/>
                    <a:pt x="14779" y="1371"/>
                    <a:pt x="14779" y="1371"/>
                  </a:cubicBezTo>
                  <a:cubicBezTo>
                    <a:pt x="14211" y="1371"/>
                    <a:pt x="14211" y="1371"/>
                    <a:pt x="14211" y="1371"/>
                  </a:cubicBezTo>
                  <a:close/>
                  <a:moveTo>
                    <a:pt x="19326" y="18857"/>
                  </a:move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514"/>
                    <a:pt x="19895" y="18514"/>
                    <a:pt x="19895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857"/>
                    <a:pt x="19326" y="18857"/>
                    <a:pt x="19326" y="18857"/>
                  </a:cubicBezTo>
                  <a:close/>
                  <a:moveTo>
                    <a:pt x="14211" y="20229"/>
                  </a:moveTo>
                  <a:cubicBezTo>
                    <a:pt x="14779" y="20229"/>
                    <a:pt x="14779" y="20229"/>
                    <a:pt x="14779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571"/>
                    <a:pt x="15347" y="20571"/>
                    <a:pt x="15347" y="20571"/>
                  </a:cubicBezTo>
                  <a:cubicBezTo>
                    <a:pt x="14779" y="20571"/>
                    <a:pt x="14779" y="20571"/>
                    <a:pt x="14779" y="20571"/>
                  </a:cubicBezTo>
                  <a:cubicBezTo>
                    <a:pt x="14779" y="20229"/>
                    <a:pt x="14779" y="20229"/>
                    <a:pt x="14779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lose/>
                  <a:moveTo>
                    <a:pt x="6253" y="10286"/>
                  </a:moveTo>
                  <a:cubicBezTo>
                    <a:pt x="6253" y="10286"/>
                    <a:pt x="6253" y="10286"/>
                    <a:pt x="6253" y="10286"/>
                  </a:cubicBezTo>
                  <a:cubicBezTo>
                    <a:pt x="6253" y="10629"/>
                    <a:pt x="6253" y="10629"/>
                    <a:pt x="6253" y="10629"/>
                  </a:cubicBezTo>
                  <a:cubicBezTo>
                    <a:pt x="6253" y="10286"/>
                    <a:pt x="6253" y="10286"/>
                    <a:pt x="6253" y="10286"/>
                  </a:cubicBezTo>
                  <a:cubicBezTo>
                    <a:pt x="6253" y="10286"/>
                    <a:pt x="6253" y="10286"/>
                    <a:pt x="6253" y="10286"/>
                  </a:cubicBezTo>
                  <a:close/>
                  <a:moveTo>
                    <a:pt x="3979" y="9943"/>
                  </a:moveTo>
                  <a:cubicBezTo>
                    <a:pt x="3979" y="9943"/>
                    <a:pt x="3979" y="9943"/>
                    <a:pt x="3979" y="9943"/>
                  </a:cubicBezTo>
                  <a:cubicBezTo>
                    <a:pt x="3979" y="9943"/>
                    <a:pt x="3979" y="9943"/>
                    <a:pt x="3979" y="9943"/>
                  </a:cubicBezTo>
                  <a:cubicBezTo>
                    <a:pt x="3979" y="9943"/>
                    <a:pt x="3979" y="9943"/>
                    <a:pt x="3979" y="9943"/>
                  </a:cubicBezTo>
                  <a:close/>
                  <a:moveTo>
                    <a:pt x="2274" y="9257"/>
                  </a:moveTo>
                  <a:cubicBezTo>
                    <a:pt x="2274" y="8914"/>
                    <a:pt x="2274" y="8914"/>
                    <a:pt x="2274" y="8914"/>
                  </a:cubicBezTo>
                  <a:cubicBezTo>
                    <a:pt x="2842" y="8914"/>
                    <a:pt x="2842" y="8914"/>
                    <a:pt x="2842" y="8914"/>
                  </a:cubicBezTo>
                  <a:cubicBezTo>
                    <a:pt x="2274" y="9257"/>
                    <a:pt x="2274" y="9257"/>
                    <a:pt x="2274" y="9257"/>
                  </a:cubicBezTo>
                  <a:close/>
                  <a:moveTo>
                    <a:pt x="2842" y="8914"/>
                  </a:moveTo>
                  <a:cubicBezTo>
                    <a:pt x="3411" y="8571"/>
                    <a:pt x="3411" y="8571"/>
                    <a:pt x="3411" y="8571"/>
                  </a:cubicBezTo>
                  <a:cubicBezTo>
                    <a:pt x="3411" y="8914"/>
                    <a:pt x="3411" y="8914"/>
                    <a:pt x="3411" y="8914"/>
                  </a:cubicBezTo>
                  <a:cubicBezTo>
                    <a:pt x="2842" y="8914"/>
                    <a:pt x="2842" y="8914"/>
                    <a:pt x="2842" y="8914"/>
                  </a:cubicBezTo>
                  <a:close/>
                  <a:moveTo>
                    <a:pt x="3979" y="8229"/>
                  </a:move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8229"/>
                    <a:pt x="3979" y="8229"/>
                    <a:pt x="3979" y="8229"/>
                  </a:cubicBezTo>
                  <a:close/>
                  <a:moveTo>
                    <a:pt x="3411" y="7886"/>
                  </a:moveTo>
                  <a:cubicBezTo>
                    <a:pt x="3411" y="8229"/>
                    <a:pt x="3411" y="8229"/>
                    <a:pt x="3411" y="8229"/>
                  </a:cubicBez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7886"/>
                    <a:pt x="3979" y="7886"/>
                    <a:pt x="3979" y="7886"/>
                  </a:cubicBezTo>
                  <a:cubicBezTo>
                    <a:pt x="3411" y="7886"/>
                    <a:pt x="3411" y="7886"/>
                    <a:pt x="3411" y="7886"/>
                  </a:cubicBezTo>
                  <a:close/>
                  <a:moveTo>
                    <a:pt x="10232" y="4114"/>
                  </a:moveTo>
                  <a:cubicBezTo>
                    <a:pt x="10232" y="4114"/>
                    <a:pt x="10232" y="4114"/>
                    <a:pt x="10232" y="4114"/>
                  </a:cubicBezTo>
                  <a:cubicBezTo>
                    <a:pt x="10232" y="3771"/>
                    <a:pt x="10232" y="3771"/>
                    <a:pt x="10232" y="3771"/>
                  </a:cubicBezTo>
                  <a:cubicBezTo>
                    <a:pt x="10232" y="4114"/>
                    <a:pt x="10232" y="4114"/>
                    <a:pt x="10232" y="4114"/>
                  </a:cubicBezTo>
                  <a:close/>
                  <a:moveTo>
                    <a:pt x="9663" y="4114"/>
                  </a:moveTo>
                  <a:cubicBezTo>
                    <a:pt x="9663" y="4114"/>
                    <a:pt x="9663" y="4114"/>
                    <a:pt x="9663" y="4114"/>
                  </a:cubicBezTo>
                  <a:cubicBezTo>
                    <a:pt x="10232" y="4114"/>
                    <a:pt x="10232" y="4114"/>
                    <a:pt x="10232" y="4114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10800" y="4114"/>
                    <a:pt x="10800" y="4114"/>
                    <a:pt x="10800" y="4114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114"/>
                    <a:pt x="9663" y="4114"/>
                    <a:pt x="9663" y="4114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114"/>
                    <a:pt x="9663" y="4114"/>
                    <a:pt x="9663" y="4114"/>
                  </a:cubicBezTo>
                  <a:close/>
                  <a:moveTo>
                    <a:pt x="9663" y="4457"/>
                  </a:moveTo>
                  <a:cubicBezTo>
                    <a:pt x="9663" y="4800"/>
                    <a:pt x="9663" y="4800"/>
                    <a:pt x="9663" y="4800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lose/>
                  <a:moveTo>
                    <a:pt x="2274" y="6171"/>
                  </a:moveTo>
                  <a:cubicBezTo>
                    <a:pt x="2274" y="6171"/>
                    <a:pt x="2274" y="6171"/>
                    <a:pt x="2274" y="6171"/>
                  </a:cubicBezTo>
                  <a:cubicBezTo>
                    <a:pt x="2274" y="5829"/>
                    <a:pt x="2274" y="5829"/>
                    <a:pt x="2274" y="5829"/>
                  </a:cubicBezTo>
                  <a:cubicBezTo>
                    <a:pt x="2274" y="5829"/>
                    <a:pt x="2274" y="5829"/>
                    <a:pt x="2274" y="5829"/>
                  </a:cubicBezTo>
                  <a:cubicBezTo>
                    <a:pt x="2842" y="5829"/>
                    <a:pt x="2842" y="5829"/>
                    <a:pt x="2842" y="5829"/>
                  </a:cubicBezTo>
                  <a:cubicBezTo>
                    <a:pt x="2842" y="5486"/>
                    <a:pt x="2842" y="5486"/>
                    <a:pt x="2842" y="5486"/>
                  </a:cubicBezTo>
                  <a:cubicBezTo>
                    <a:pt x="3979" y="5143"/>
                    <a:pt x="3979" y="5143"/>
                    <a:pt x="3979" y="5143"/>
                  </a:cubicBezTo>
                  <a:cubicBezTo>
                    <a:pt x="3979" y="5486"/>
                    <a:pt x="3979" y="5486"/>
                    <a:pt x="3979" y="5486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2842" y="6171"/>
                    <a:pt x="2842" y="6171"/>
                    <a:pt x="2842" y="6171"/>
                  </a:cubicBezTo>
                  <a:cubicBezTo>
                    <a:pt x="2274" y="6171"/>
                    <a:pt x="2274" y="6171"/>
                    <a:pt x="2274" y="6171"/>
                  </a:cubicBezTo>
                  <a:cubicBezTo>
                    <a:pt x="2274" y="6171"/>
                    <a:pt x="2274" y="6171"/>
                    <a:pt x="2274" y="6171"/>
                  </a:cubicBezTo>
                  <a:close/>
                  <a:moveTo>
                    <a:pt x="2274" y="6514"/>
                  </a:moveTo>
                  <a:cubicBezTo>
                    <a:pt x="2274" y="6514"/>
                    <a:pt x="2274" y="6514"/>
                    <a:pt x="2274" y="6514"/>
                  </a:cubicBezTo>
                  <a:cubicBezTo>
                    <a:pt x="2842" y="6514"/>
                    <a:pt x="2842" y="6514"/>
                    <a:pt x="2842" y="6514"/>
                  </a:cubicBezTo>
                  <a:cubicBezTo>
                    <a:pt x="2842" y="6171"/>
                    <a:pt x="2842" y="6171"/>
                    <a:pt x="2842" y="6171"/>
                  </a:cubicBezTo>
                  <a:cubicBezTo>
                    <a:pt x="2274" y="6514"/>
                    <a:pt x="2274" y="6514"/>
                    <a:pt x="2274" y="6514"/>
                  </a:cubicBezTo>
                  <a:cubicBezTo>
                    <a:pt x="2274" y="6514"/>
                    <a:pt x="2274" y="6514"/>
                    <a:pt x="2274" y="6514"/>
                  </a:cubicBezTo>
                  <a:cubicBezTo>
                    <a:pt x="2274" y="6514"/>
                    <a:pt x="2274" y="6514"/>
                    <a:pt x="2274" y="6514"/>
                  </a:cubicBezTo>
                  <a:close/>
                  <a:moveTo>
                    <a:pt x="2274" y="6857"/>
                  </a:moveTo>
                  <a:cubicBezTo>
                    <a:pt x="1705" y="7200"/>
                    <a:pt x="1705" y="7200"/>
                    <a:pt x="1705" y="7200"/>
                  </a:cubicBezTo>
                  <a:cubicBezTo>
                    <a:pt x="1137" y="6857"/>
                    <a:pt x="1137" y="6857"/>
                    <a:pt x="1137" y="6857"/>
                  </a:cubicBezTo>
                  <a:cubicBezTo>
                    <a:pt x="1705" y="6857"/>
                    <a:pt x="1705" y="6857"/>
                    <a:pt x="1705" y="6857"/>
                  </a:cubicBezTo>
                  <a:cubicBezTo>
                    <a:pt x="2274" y="6857"/>
                    <a:pt x="2274" y="6857"/>
                    <a:pt x="2274" y="6857"/>
                  </a:cubicBezTo>
                  <a:cubicBezTo>
                    <a:pt x="2274" y="6857"/>
                    <a:pt x="2274" y="6857"/>
                    <a:pt x="2274" y="6857"/>
                  </a:cubicBezTo>
                  <a:close/>
                  <a:moveTo>
                    <a:pt x="1705" y="7200"/>
                  </a:move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2274" y="7200"/>
                    <a:pt x="2274" y="7200"/>
                    <a:pt x="2274" y="7200"/>
                  </a:cubicBezTo>
                  <a:cubicBezTo>
                    <a:pt x="1705" y="7200"/>
                    <a:pt x="1705" y="7200"/>
                    <a:pt x="1705" y="7200"/>
                  </a:cubicBezTo>
                  <a:close/>
                  <a:moveTo>
                    <a:pt x="1137" y="7886"/>
                  </a:moveTo>
                  <a:cubicBezTo>
                    <a:pt x="1705" y="8229"/>
                    <a:pt x="1705" y="8229"/>
                    <a:pt x="1705" y="8229"/>
                  </a:cubicBezTo>
                  <a:cubicBezTo>
                    <a:pt x="1137" y="8229"/>
                    <a:pt x="1137" y="8229"/>
                    <a:pt x="1137" y="8229"/>
                  </a:cubicBezTo>
                  <a:cubicBezTo>
                    <a:pt x="1137" y="8229"/>
                    <a:pt x="1137" y="8229"/>
                    <a:pt x="1137" y="8229"/>
                  </a:cubicBezTo>
                  <a:cubicBezTo>
                    <a:pt x="1137" y="7886"/>
                    <a:pt x="1137" y="7886"/>
                    <a:pt x="1137" y="7886"/>
                  </a:cubicBezTo>
                  <a:close/>
                  <a:moveTo>
                    <a:pt x="1705" y="7886"/>
                  </a:move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886"/>
                    <a:pt x="1705" y="7886"/>
                    <a:pt x="1705" y="7886"/>
                  </a:cubicBezTo>
                  <a:cubicBezTo>
                    <a:pt x="1705" y="7886"/>
                    <a:pt x="1705" y="7886"/>
                    <a:pt x="1705" y="7886"/>
                  </a:cubicBezTo>
                  <a:close/>
                  <a:moveTo>
                    <a:pt x="4547" y="7886"/>
                  </a:moveTo>
                  <a:cubicBezTo>
                    <a:pt x="4547" y="7886"/>
                    <a:pt x="4547" y="7886"/>
                    <a:pt x="4547" y="7886"/>
                  </a:cubicBezTo>
                  <a:cubicBezTo>
                    <a:pt x="3979" y="7886"/>
                    <a:pt x="3979" y="7886"/>
                    <a:pt x="3979" y="7886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2842" y="7200"/>
                    <a:pt x="2842" y="7200"/>
                    <a:pt x="2842" y="7200"/>
                  </a:cubicBezTo>
                  <a:cubicBezTo>
                    <a:pt x="2842" y="7200"/>
                    <a:pt x="2842" y="7200"/>
                    <a:pt x="2842" y="7200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2842" y="6857"/>
                    <a:pt x="2842" y="6857"/>
                    <a:pt x="2842" y="6857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3411" y="6857"/>
                    <a:pt x="3411" y="6857"/>
                    <a:pt x="3411" y="6857"/>
                  </a:cubicBezTo>
                  <a:cubicBezTo>
                    <a:pt x="3979" y="6857"/>
                    <a:pt x="3979" y="6857"/>
                    <a:pt x="3979" y="6857"/>
                  </a:cubicBezTo>
                  <a:cubicBezTo>
                    <a:pt x="3979" y="6857"/>
                    <a:pt x="3979" y="6857"/>
                    <a:pt x="3979" y="6857"/>
                  </a:cubicBezTo>
                  <a:cubicBezTo>
                    <a:pt x="3979" y="7543"/>
                    <a:pt x="3979" y="7543"/>
                    <a:pt x="3979" y="7543"/>
                  </a:cubicBezTo>
                  <a:cubicBezTo>
                    <a:pt x="4547" y="7543"/>
                    <a:pt x="4547" y="7543"/>
                    <a:pt x="4547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4547" y="7886"/>
                    <a:pt x="4547" y="7886"/>
                    <a:pt x="4547" y="7886"/>
                  </a:cubicBezTo>
                  <a:close/>
                  <a:moveTo>
                    <a:pt x="3411" y="9600"/>
                  </a:moveTo>
                  <a:cubicBezTo>
                    <a:pt x="4547" y="9257"/>
                    <a:pt x="4547" y="9257"/>
                    <a:pt x="4547" y="9257"/>
                  </a:cubicBezTo>
                  <a:cubicBezTo>
                    <a:pt x="4547" y="9600"/>
                    <a:pt x="4547" y="9600"/>
                    <a:pt x="4547" y="9600"/>
                  </a:cubicBezTo>
                  <a:cubicBezTo>
                    <a:pt x="5116" y="9257"/>
                    <a:pt x="5116" y="9257"/>
                    <a:pt x="5116" y="9257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3979" y="8914"/>
                    <a:pt x="3979" y="8914"/>
                    <a:pt x="3979" y="8914"/>
                  </a:cubicBezTo>
                  <a:cubicBezTo>
                    <a:pt x="3411" y="8914"/>
                    <a:pt x="3411" y="8914"/>
                    <a:pt x="3411" y="8914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411" y="9600"/>
                    <a:pt x="3411" y="9600"/>
                    <a:pt x="3411" y="9600"/>
                  </a:cubicBezTo>
                  <a:close/>
                  <a:moveTo>
                    <a:pt x="3979" y="10286"/>
                  </a:moveTo>
                  <a:cubicBezTo>
                    <a:pt x="3979" y="10286"/>
                    <a:pt x="3979" y="10286"/>
                    <a:pt x="3979" y="10286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4547" y="10286"/>
                    <a:pt x="4547" y="10286"/>
                    <a:pt x="4547" y="10286"/>
                  </a:cubicBezTo>
                  <a:cubicBezTo>
                    <a:pt x="3979" y="10286"/>
                    <a:pt x="3979" y="10286"/>
                    <a:pt x="3979" y="10286"/>
                  </a:cubicBezTo>
                  <a:close/>
                  <a:moveTo>
                    <a:pt x="3411" y="10629"/>
                  </a:moveTo>
                  <a:cubicBezTo>
                    <a:pt x="3979" y="10629"/>
                    <a:pt x="3979" y="10629"/>
                    <a:pt x="3979" y="10629"/>
                  </a:cubicBezTo>
                  <a:cubicBezTo>
                    <a:pt x="3979" y="10286"/>
                    <a:pt x="3979" y="10286"/>
                    <a:pt x="3979" y="10286"/>
                  </a:cubicBezTo>
                  <a:cubicBezTo>
                    <a:pt x="3411" y="10286"/>
                    <a:pt x="3411" y="10286"/>
                    <a:pt x="3411" y="10286"/>
                  </a:cubicBezTo>
                  <a:cubicBezTo>
                    <a:pt x="3411" y="10629"/>
                    <a:pt x="3411" y="10629"/>
                    <a:pt x="3411" y="10629"/>
                  </a:cubicBezTo>
                  <a:cubicBezTo>
                    <a:pt x="3411" y="10629"/>
                    <a:pt x="3411" y="10629"/>
                    <a:pt x="3411" y="10629"/>
                  </a:cubicBezTo>
                  <a:cubicBezTo>
                    <a:pt x="3411" y="10629"/>
                    <a:pt x="3411" y="10629"/>
                    <a:pt x="3411" y="10629"/>
                  </a:cubicBezTo>
                  <a:close/>
                  <a:moveTo>
                    <a:pt x="5684" y="10629"/>
                  </a:moveTo>
                  <a:cubicBezTo>
                    <a:pt x="5684" y="11314"/>
                    <a:pt x="5684" y="11314"/>
                    <a:pt x="5684" y="11314"/>
                  </a:cubicBezTo>
                  <a:cubicBezTo>
                    <a:pt x="6253" y="11314"/>
                    <a:pt x="6253" y="11314"/>
                    <a:pt x="6253" y="11314"/>
                  </a:cubicBezTo>
                  <a:cubicBezTo>
                    <a:pt x="6253" y="10971"/>
                    <a:pt x="6253" y="10971"/>
                    <a:pt x="6253" y="10971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629"/>
                    <a:pt x="5684" y="10629"/>
                    <a:pt x="5684" y="10629"/>
                  </a:cubicBezTo>
                  <a:close/>
                  <a:moveTo>
                    <a:pt x="7389" y="15429"/>
                  </a:moveTo>
                  <a:cubicBezTo>
                    <a:pt x="7958" y="15429"/>
                    <a:pt x="7958" y="15429"/>
                    <a:pt x="7958" y="15429"/>
                  </a:cubicBezTo>
                  <a:cubicBezTo>
                    <a:pt x="8526" y="15086"/>
                    <a:pt x="8526" y="15086"/>
                    <a:pt x="8526" y="15086"/>
                  </a:cubicBezTo>
                  <a:cubicBezTo>
                    <a:pt x="7958" y="15086"/>
                    <a:pt x="7958" y="15086"/>
                    <a:pt x="7958" y="15086"/>
                  </a:cubicBezTo>
                  <a:cubicBezTo>
                    <a:pt x="7958" y="15086"/>
                    <a:pt x="7958" y="15086"/>
                    <a:pt x="7958" y="15086"/>
                  </a:cubicBezTo>
                  <a:cubicBezTo>
                    <a:pt x="7389" y="15086"/>
                    <a:pt x="7389" y="15086"/>
                    <a:pt x="7389" y="15086"/>
                  </a:cubicBezTo>
                  <a:cubicBezTo>
                    <a:pt x="7389" y="15086"/>
                    <a:pt x="7389" y="15429"/>
                    <a:pt x="7389" y="15429"/>
                  </a:cubicBezTo>
                  <a:close/>
                  <a:moveTo>
                    <a:pt x="6821" y="13714"/>
                  </a:moveTo>
                  <a:cubicBezTo>
                    <a:pt x="6821" y="13371"/>
                    <a:pt x="6821" y="13371"/>
                    <a:pt x="6821" y="13371"/>
                  </a:cubicBezTo>
                  <a:cubicBezTo>
                    <a:pt x="7389" y="13029"/>
                    <a:pt x="7389" y="13029"/>
                    <a:pt x="7389" y="13029"/>
                  </a:cubicBezTo>
                  <a:cubicBezTo>
                    <a:pt x="7389" y="13371"/>
                    <a:pt x="7389" y="13371"/>
                    <a:pt x="7389" y="13371"/>
                  </a:cubicBezTo>
                  <a:cubicBezTo>
                    <a:pt x="7389" y="13371"/>
                    <a:pt x="7389" y="13371"/>
                    <a:pt x="7389" y="13371"/>
                  </a:cubicBezTo>
                  <a:cubicBezTo>
                    <a:pt x="6821" y="13714"/>
                    <a:pt x="6821" y="13714"/>
                    <a:pt x="6821" y="13714"/>
                  </a:cubicBezTo>
                  <a:cubicBezTo>
                    <a:pt x="6821" y="13714"/>
                    <a:pt x="6821" y="13714"/>
                    <a:pt x="6821" y="13714"/>
                  </a:cubicBezTo>
                  <a:close/>
                  <a:moveTo>
                    <a:pt x="5684" y="21600"/>
                  </a:moveTo>
                  <a:cubicBezTo>
                    <a:pt x="6253" y="21600"/>
                    <a:pt x="6253" y="21600"/>
                    <a:pt x="6253" y="21600"/>
                  </a:cubicBezTo>
                  <a:cubicBezTo>
                    <a:pt x="5684" y="21257"/>
                    <a:pt x="5684" y="21257"/>
                    <a:pt x="5684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821" y="21257"/>
                    <a:pt x="6821" y="21257"/>
                    <a:pt x="6821" y="21257"/>
                  </a:cubicBezTo>
                  <a:cubicBezTo>
                    <a:pt x="6821" y="20914"/>
                    <a:pt x="6821" y="20914"/>
                    <a:pt x="6821" y="20914"/>
                  </a:cubicBezTo>
                  <a:cubicBezTo>
                    <a:pt x="7389" y="20914"/>
                    <a:pt x="7389" y="20914"/>
                    <a:pt x="7389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8526" y="20914"/>
                    <a:pt x="8526" y="20914"/>
                    <a:pt x="8526" y="20914"/>
                  </a:cubicBezTo>
                  <a:cubicBezTo>
                    <a:pt x="8526" y="20914"/>
                    <a:pt x="8526" y="20914"/>
                    <a:pt x="8526" y="20914"/>
                  </a:cubicBezTo>
                  <a:cubicBezTo>
                    <a:pt x="9095" y="21257"/>
                    <a:pt x="9095" y="21257"/>
                    <a:pt x="9095" y="21257"/>
                  </a:cubicBezTo>
                  <a:cubicBezTo>
                    <a:pt x="9663" y="21257"/>
                    <a:pt x="9663" y="21257"/>
                    <a:pt x="9663" y="21257"/>
                  </a:cubicBezTo>
                  <a:cubicBezTo>
                    <a:pt x="9095" y="20914"/>
                    <a:pt x="9095" y="20914"/>
                    <a:pt x="9095" y="20914"/>
                  </a:cubicBezTo>
                  <a:cubicBezTo>
                    <a:pt x="9663" y="20914"/>
                    <a:pt x="9663" y="20914"/>
                    <a:pt x="9663" y="20914"/>
                  </a:cubicBezTo>
                  <a:cubicBezTo>
                    <a:pt x="9663" y="20914"/>
                    <a:pt x="9663" y="20914"/>
                    <a:pt x="9663" y="20914"/>
                  </a:cubicBezTo>
                  <a:cubicBezTo>
                    <a:pt x="9663" y="20571"/>
                    <a:pt x="9663" y="20571"/>
                    <a:pt x="9663" y="20571"/>
                  </a:cubicBezTo>
                  <a:cubicBezTo>
                    <a:pt x="9663" y="20571"/>
                    <a:pt x="9663" y="20571"/>
                    <a:pt x="9663" y="20571"/>
                  </a:cubicBezTo>
                  <a:cubicBezTo>
                    <a:pt x="10232" y="20229"/>
                    <a:pt x="10232" y="20229"/>
                    <a:pt x="10232" y="20229"/>
                  </a:cubicBezTo>
                  <a:cubicBezTo>
                    <a:pt x="10232" y="20229"/>
                    <a:pt x="10232" y="20229"/>
                    <a:pt x="10232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937" y="20571"/>
                    <a:pt x="11937" y="20571"/>
                    <a:pt x="11937" y="20571"/>
                  </a:cubicBezTo>
                  <a:cubicBezTo>
                    <a:pt x="12505" y="20229"/>
                    <a:pt x="12505" y="20229"/>
                    <a:pt x="12505" y="20229"/>
                  </a:cubicBezTo>
                  <a:cubicBezTo>
                    <a:pt x="13074" y="20229"/>
                    <a:pt x="13074" y="20229"/>
                    <a:pt x="13074" y="20229"/>
                  </a:cubicBezTo>
                  <a:cubicBezTo>
                    <a:pt x="13074" y="20571"/>
                    <a:pt x="13074" y="20571"/>
                    <a:pt x="13074" y="20571"/>
                  </a:cubicBezTo>
                  <a:cubicBezTo>
                    <a:pt x="13642" y="20229"/>
                    <a:pt x="13642" y="20229"/>
                    <a:pt x="13642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ubicBezTo>
                    <a:pt x="14779" y="19886"/>
                    <a:pt x="14779" y="19886"/>
                    <a:pt x="14779" y="19886"/>
                  </a:cubicBezTo>
                  <a:cubicBezTo>
                    <a:pt x="15347" y="19886"/>
                    <a:pt x="15347" y="19886"/>
                    <a:pt x="15347" y="19886"/>
                  </a:cubicBezTo>
                  <a:cubicBezTo>
                    <a:pt x="15347" y="19886"/>
                    <a:pt x="15347" y="19886"/>
                    <a:pt x="15347" y="19886"/>
                  </a:cubicBezTo>
                  <a:cubicBezTo>
                    <a:pt x="15916" y="19886"/>
                    <a:pt x="15916" y="19886"/>
                    <a:pt x="15916" y="19886"/>
                  </a:cubicBezTo>
                  <a:cubicBezTo>
                    <a:pt x="15916" y="19886"/>
                    <a:pt x="15916" y="19886"/>
                    <a:pt x="15916" y="19886"/>
                  </a:cubicBezTo>
                  <a:cubicBezTo>
                    <a:pt x="15916" y="20229"/>
                    <a:pt x="15916" y="20229"/>
                    <a:pt x="15916" y="20229"/>
                  </a:cubicBezTo>
                  <a:cubicBezTo>
                    <a:pt x="16484" y="19886"/>
                    <a:pt x="16484" y="19886"/>
                    <a:pt x="16484" y="19886"/>
                  </a:cubicBezTo>
                  <a:cubicBezTo>
                    <a:pt x="17053" y="19886"/>
                    <a:pt x="17053" y="19886"/>
                    <a:pt x="17053" y="19886"/>
                  </a:cubicBezTo>
                  <a:cubicBezTo>
                    <a:pt x="17621" y="19886"/>
                    <a:pt x="17621" y="19886"/>
                    <a:pt x="17621" y="19886"/>
                  </a:cubicBezTo>
                  <a:cubicBezTo>
                    <a:pt x="18189" y="19886"/>
                    <a:pt x="18189" y="19886"/>
                    <a:pt x="18189" y="19886"/>
                  </a:cubicBezTo>
                  <a:cubicBezTo>
                    <a:pt x="18758" y="19886"/>
                    <a:pt x="18758" y="19886"/>
                    <a:pt x="18758" y="19886"/>
                  </a:cubicBezTo>
                  <a:cubicBezTo>
                    <a:pt x="18758" y="19886"/>
                    <a:pt x="18758" y="19886"/>
                    <a:pt x="18758" y="19886"/>
                  </a:cubicBezTo>
                  <a:cubicBezTo>
                    <a:pt x="19326" y="19886"/>
                    <a:pt x="19326" y="19886"/>
                    <a:pt x="19326" y="19886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20463" y="19200"/>
                    <a:pt x="20463" y="19200"/>
                    <a:pt x="20463" y="19200"/>
                  </a:cubicBezTo>
                  <a:cubicBezTo>
                    <a:pt x="21032" y="19200"/>
                    <a:pt x="21032" y="19200"/>
                    <a:pt x="21032" y="19200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0463" y="18857"/>
                    <a:pt x="20463" y="18857"/>
                    <a:pt x="20463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326" y="18857"/>
                    <a:pt x="19326" y="18857"/>
                    <a:pt x="19326" y="18857"/>
                  </a:cubicBezTo>
                  <a:cubicBezTo>
                    <a:pt x="19326" y="18857"/>
                    <a:pt x="19326" y="18857"/>
                    <a:pt x="19326" y="18857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8758" y="18514"/>
                    <a:pt x="18758" y="18514"/>
                    <a:pt x="18758" y="18514"/>
                  </a:cubicBezTo>
                  <a:cubicBezTo>
                    <a:pt x="18758" y="18514"/>
                    <a:pt x="18758" y="18514"/>
                    <a:pt x="18758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895" y="18514"/>
                    <a:pt x="19895" y="18514"/>
                    <a:pt x="19895" y="18514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19326" y="18171"/>
                    <a:pt x="19326" y="18171"/>
                    <a:pt x="19326" y="18171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19895" y="17829"/>
                    <a:pt x="19895" y="17829"/>
                    <a:pt x="19895" y="17829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19895" y="17486"/>
                    <a:pt x="19895" y="17486"/>
                    <a:pt x="19895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1032" y="17486"/>
                    <a:pt x="21032" y="17486"/>
                    <a:pt x="21032" y="17486"/>
                  </a:cubicBezTo>
                  <a:cubicBezTo>
                    <a:pt x="21032" y="17486"/>
                    <a:pt x="21032" y="17486"/>
                    <a:pt x="21032" y="17486"/>
                  </a:cubicBezTo>
                  <a:cubicBezTo>
                    <a:pt x="21032" y="16800"/>
                    <a:pt x="21032" y="16800"/>
                    <a:pt x="21032" y="16800"/>
                  </a:cubicBezTo>
                  <a:cubicBezTo>
                    <a:pt x="21600" y="16457"/>
                    <a:pt x="21600" y="16457"/>
                    <a:pt x="21600" y="16457"/>
                  </a:cubicBezTo>
                  <a:cubicBezTo>
                    <a:pt x="21032" y="16457"/>
                    <a:pt x="21032" y="16457"/>
                    <a:pt x="21032" y="16457"/>
                  </a:cubicBezTo>
                  <a:cubicBezTo>
                    <a:pt x="21032" y="16114"/>
                    <a:pt x="21032" y="16114"/>
                    <a:pt x="21032" y="16114"/>
                  </a:cubicBezTo>
                  <a:cubicBezTo>
                    <a:pt x="20463" y="15771"/>
                    <a:pt x="20463" y="15771"/>
                    <a:pt x="20463" y="15771"/>
                  </a:cubicBezTo>
                  <a:cubicBezTo>
                    <a:pt x="19326" y="15771"/>
                    <a:pt x="19326" y="15771"/>
                    <a:pt x="19326" y="15771"/>
                  </a:cubicBezTo>
                  <a:cubicBezTo>
                    <a:pt x="18189" y="15771"/>
                    <a:pt x="18189" y="15771"/>
                    <a:pt x="18189" y="15771"/>
                  </a:cubicBezTo>
                  <a:cubicBezTo>
                    <a:pt x="18189" y="16114"/>
                    <a:pt x="18189" y="16114"/>
                    <a:pt x="18189" y="16114"/>
                  </a:cubicBezTo>
                  <a:cubicBezTo>
                    <a:pt x="18189" y="16114"/>
                    <a:pt x="18189" y="16114"/>
                    <a:pt x="18189" y="16114"/>
                  </a:cubicBezTo>
                  <a:cubicBezTo>
                    <a:pt x="17621" y="16114"/>
                    <a:pt x="17621" y="16114"/>
                    <a:pt x="17621" y="16114"/>
                  </a:cubicBezTo>
                  <a:cubicBezTo>
                    <a:pt x="17621" y="15771"/>
                    <a:pt x="17621" y="15771"/>
                    <a:pt x="17621" y="15771"/>
                  </a:cubicBezTo>
                  <a:cubicBezTo>
                    <a:pt x="18189" y="15429"/>
                    <a:pt x="18189" y="15429"/>
                    <a:pt x="18189" y="15429"/>
                  </a:cubicBezTo>
                  <a:cubicBezTo>
                    <a:pt x="18189" y="15086"/>
                    <a:pt x="18189" y="15086"/>
                    <a:pt x="18189" y="15086"/>
                  </a:cubicBezTo>
                  <a:cubicBezTo>
                    <a:pt x="17621" y="14743"/>
                    <a:pt x="17621" y="14743"/>
                    <a:pt x="17621" y="14743"/>
                  </a:cubicBezTo>
                  <a:cubicBezTo>
                    <a:pt x="17053" y="14743"/>
                    <a:pt x="17053" y="14743"/>
                    <a:pt x="17053" y="14743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621" y="14400"/>
                    <a:pt x="17621" y="14400"/>
                    <a:pt x="17621" y="14400"/>
                  </a:cubicBezTo>
                  <a:cubicBezTo>
                    <a:pt x="17053" y="14057"/>
                    <a:pt x="17053" y="14057"/>
                    <a:pt x="17053" y="14057"/>
                  </a:cubicBezTo>
                  <a:cubicBezTo>
                    <a:pt x="16484" y="13714"/>
                    <a:pt x="16484" y="13714"/>
                    <a:pt x="16484" y="13714"/>
                  </a:cubicBezTo>
                  <a:cubicBezTo>
                    <a:pt x="16484" y="13714"/>
                    <a:pt x="16484" y="13714"/>
                    <a:pt x="16484" y="13714"/>
                  </a:cubicBezTo>
                  <a:cubicBezTo>
                    <a:pt x="17053" y="13714"/>
                    <a:pt x="17053" y="13714"/>
                    <a:pt x="17053" y="13714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5916" y="13029"/>
                    <a:pt x="15916" y="13029"/>
                    <a:pt x="15916" y="13029"/>
                  </a:cubicBezTo>
                  <a:cubicBezTo>
                    <a:pt x="15347" y="12686"/>
                    <a:pt x="15347" y="12686"/>
                    <a:pt x="15347" y="12686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000"/>
                    <a:pt x="14211" y="12000"/>
                    <a:pt x="14211" y="12000"/>
                  </a:cubicBezTo>
                  <a:cubicBezTo>
                    <a:pt x="13642" y="11657"/>
                    <a:pt x="13642" y="11657"/>
                    <a:pt x="13642" y="11657"/>
                  </a:cubicBezTo>
                  <a:cubicBezTo>
                    <a:pt x="13642" y="10971"/>
                    <a:pt x="13642" y="10971"/>
                    <a:pt x="13642" y="10971"/>
                  </a:cubicBezTo>
                  <a:cubicBezTo>
                    <a:pt x="13074" y="10971"/>
                    <a:pt x="13074" y="10971"/>
                    <a:pt x="13074" y="10971"/>
                  </a:cubicBezTo>
                  <a:cubicBezTo>
                    <a:pt x="13074" y="10971"/>
                    <a:pt x="13074" y="10971"/>
                    <a:pt x="13074" y="10971"/>
                  </a:cubicBezTo>
                  <a:cubicBezTo>
                    <a:pt x="12505" y="10286"/>
                    <a:pt x="12505" y="10286"/>
                    <a:pt x="12505" y="10286"/>
                  </a:cubicBezTo>
                  <a:cubicBezTo>
                    <a:pt x="11937" y="10286"/>
                    <a:pt x="11937" y="10286"/>
                    <a:pt x="11937" y="10286"/>
                  </a:cubicBezTo>
                  <a:cubicBezTo>
                    <a:pt x="11368" y="9943"/>
                    <a:pt x="11368" y="9943"/>
                    <a:pt x="11368" y="9943"/>
                  </a:cubicBezTo>
                  <a:cubicBezTo>
                    <a:pt x="10800" y="9943"/>
                    <a:pt x="10800" y="9943"/>
                    <a:pt x="10800" y="9943"/>
                  </a:cubicBezTo>
                  <a:cubicBezTo>
                    <a:pt x="10800" y="9943"/>
                    <a:pt x="10800" y="9943"/>
                    <a:pt x="10800" y="9943"/>
                  </a:cubicBezTo>
                  <a:cubicBezTo>
                    <a:pt x="10232" y="10286"/>
                    <a:pt x="10232" y="10286"/>
                    <a:pt x="10232" y="10286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10232" y="9943"/>
                    <a:pt x="10232" y="9943"/>
                    <a:pt x="10232" y="9943"/>
                  </a:cubicBezTo>
                  <a:cubicBezTo>
                    <a:pt x="10232" y="9600"/>
                    <a:pt x="10232" y="9600"/>
                    <a:pt x="10232" y="9600"/>
                  </a:cubicBezTo>
                  <a:cubicBezTo>
                    <a:pt x="10800" y="9600"/>
                    <a:pt x="10800" y="9600"/>
                    <a:pt x="10800" y="9600"/>
                  </a:cubicBezTo>
                  <a:cubicBezTo>
                    <a:pt x="11368" y="9600"/>
                    <a:pt x="11368" y="9600"/>
                    <a:pt x="11368" y="9600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232" y="9257"/>
                    <a:pt x="10232" y="9257"/>
                    <a:pt x="10232" y="9257"/>
                  </a:cubicBezTo>
                  <a:cubicBezTo>
                    <a:pt x="9663" y="9257"/>
                    <a:pt x="9663" y="9257"/>
                    <a:pt x="9663" y="9257"/>
                  </a:cubicBezTo>
                  <a:cubicBezTo>
                    <a:pt x="10232" y="9257"/>
                    <a:pt x="10232" y="9257"/>
                    <a:pt x="10232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1368" y="8914"/>
                    <a:pt x="11368" y="8914"/>
                    <a:pt x="11368" y="8914"/>
                  </a:cubicBezTo>
                  <a:cubicBezTo>
                    <a:pt x="11368" y="8914"/>
                    <a:pt x="11368" y="8914"/>
                    <a:pt x="11368" y="8914"/>
                  </a:cubicBezTo>
                  <a:cubicBezTo>
                    <a:pt x="11368" y="8571"/>
                    <a:pt x="11368" y="8571"/>
                    <a:pt x="11368" y="8571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2505" y="7886"/>
                    <a:pt x="12505" y="7886"/>
                    <a:pt x="12505" y="7886"/>
                  </a:cubicBezTo>
                  <a:cubicBezTo>
                    <a:pt x="11937" y="7886"/>
                    <a:pt x="11937" y="7886"/>
                    <a:pt x="11937" y="7886"/>
                  </a:cubicBezTo>
                  <a:cubicBezTo>
                    <a:pt x="12505" y="7543"/>
                    <a:pt x="12505" y="7543"/>
                    <a:pt x="12505" y="7543"/>
                  </a:cubicBezTo>
                  <a:cubicBezTo>
                    <a:pt x="13074" y="7200"/>
                    <a:pt x="13074" y="7200"/>
                    <a:pt x="13074" y="7200"/>
                  </a:cubicBezTo>
                  <a:cubicBezTo>
                    <a:pt x="13074" y="7200"/>
                    <a:pt x="13074" y="7200"/>
                    <a:pt x="13074" y="7200"/>
                  </a:cubicBezTo>
                  <a:cubicBezTo>
                    <a:pt x="12505" y="6857"/>
                    <a:pt x="12505" y="6857"/>
                    <a:pt x="12505" y="6857"/>
                  </a:cubicBezTo>
                  <a:cubicBezTo>
                    <a:pt x="11937" y="6857"/>
                    <a:pt x="11937" y="6857"/>
                    <a:pt x="11937" y="6857"/>
                  </a:cubicBezTo>
                  <a:cubicBezTo>
                    <a:pt x="11368" y="6857"/>
                    <a:pt x="11368" y="6857"/>
                    <a:pt x="11368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9663" y="6857"/>
                    <a:pt x="9663" y="6857"/>
                    <a:pt x="9663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8526" y="7200"/>
                    <a:pt x="8526" y="7200"/>
                    <a:pt x="8526" y="7200"/>
                  </a:cubicBezTo>
                  <a:cubicBezTo>
                    <a:pt x="8526" y="7200"/>
                    <a:pt x="8526" y="7200"/>
                    <a:pt x="8526" y="7200"/>
                  </a:cubicBezTo>
                  <a:cubicBezTo>
                    <a:pt x="7958" y="7200"/>
                    <a:pt x="7958" y="7200"/>
                    <a:pt x="7958" y="7200"/>
                  </a:cubicBezTo>
                  <a:cubicBezTo>
                    <a:pt x="7958" y="7200"/>
                    <a:pt x="7958" y="7200"/>
                    <a:pt x="7958" y="7200"/>
                  </a:cubicBezTo>
                  <a:cubicBezTo>
                    <a:pt x="8526" y="6857"/>
                    <a:pt x="8526" y="6857"/>
                    <a:pt x="8526" y="6857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7958" y="6514"/>
                    <a:pt x="7958" y="6514"/>
                    <a:pt x="7958" y="6514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8526" y="6171"/>
                    <a:pt x="8526" y="6171"/>
                    <a:pt x="8526" y="6171"/>
                  </a:cubicBezTo>
                  <a:cubicBezTo>
                    <a:pt x="9663" y="5829"/>
                    <a:pt x="9663" y="5829"/>
                    <a:pt x="9663" y="5829"/>
                  </a:cubicBezTo>
                  <a:cubicBezTo>
                    <a:pt x="9663" y="5486"/>
                    <a:pt x="9663" y="5486"/>
                    <a:pt x="9663" y="5486"/>
                  </a:cubicBezTo>
                  <a:cubicBezTo>
                    <a:pt x="10232" y="5486"/>
                    <a:pt x="10232" y="5486"/>
                    <a:pt x="10232" y="5486"/>
                  </a:cubicBezTo>
                  <a:cubicBezTo>
                    <a:pt x="10232" y="5486"/>
                    <a:pt x="10232" y="5486"/>
                    <a:pt x="10232" y="5486"/>
                  </a:cubicBezTo>
                  <a:cubicBezTo>
                    <a:pt x="10232" y="5143"/>
                    <a:pt x="10232" y="5143"/>
                    <a:pt x="10232" y="5143"/>
                  </a:cubicBezTo>
                  <a:cubicBezTo>
                    <a:pt x="10232" y="5143"/>
                    <a:pt x="10232" y="5143"/>
                    <a:pt x="10232" y="5143"/>
                  </a:cubicBezTo>
                  <a:cubicBezTo>
                    <a:pt x="10232" y="4800"/>
                    <a:pt x="10232" y="4800"/>
                    <a:pt x="10232" y="4800"/>
                  </a:cubicBezTo>
                  <a:cubicBezTo>
                    <a:pt x="9663" y="4800"/>
                    <a:pt x="9663" y="4800"/>
                    <a:pt x="9663" y="4800"/>
                  </a:cubicBezTo>
                  <a:cubicBezTo>
                    <a:pt x="9663" y="5143"/>
                    <a:pt x="9663" y="5143"/>
                    <a:pt x="9663" y="5143"/>
                  </a:cubicBezTo>
                  <a:cubicBezTo>
                    <a:pt x="9095" y="5143"/>
                    <a:pt x="9095" y="5143"/>
                    <a:pt x="9095" y="5143"/>
                  </a:cubicBezTo>
                  <a:cubicBezTo>
                    <a:pt x="8526" y="5143"/>
                    <a:pt x="8526" y="5143"/>
                    <a:pt x="8526" y="5143"/>
                  </a:cubicBezTo>
                  <a:cubicBezTo>
                    <a:pt x="7958" y="5143"/>
                    <a:pt x="7958" y="5143"/>
                    <a:pt x="7958" y="5143"/>
                  </a:cubicBezTo>
                  <a:cubicBezTo>
                    <a:pt x="7958" y="5143"/>
                    <a:pt x="7958" y="5143"/>
                    <a:pt x="7958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6821" y="5486"/>
                    <a:pt x="6821" y="5486"/>
                    <a:pt x="6821" y="5486"/>
                  </a:cubicBezTo>
                  <a:cubicBezTo>
                    <a:pt x="6821" y="5143"/>
                    <a:pt x="6821" y="5143"/>
                    <a:pt x="6821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486"/>
                    <a:pt x="6253" y="5486"/>
                    <a:pt x="6253" y="5486"/>
                  </a:cubicBezTo>
                  <a:cubicBezTo>
                    <a:pt x="6253" y="5486"/>
                    <a:pt x="6253" y="5486"/>
                    <a:pt x="6253" y="5486"/>
                  </a:cubicBezTo>
                  <a:cubicBezTo>
                    <a:pt x="6253" y="5829"/>
                    <a:pt x="6253" y="5829"/>
                    <a:pt x="6253" y="5829"/>
                  </a:cubicBezTo>
                  <a:cubicBezTo>
                    <a:pt x="5684" y="5829"/>
                    <a:pt x="5684" y="5829"/>
                    <a:pt x="5684" y="5829"/>
                  </a:cubicBezTo>
                  <a:cubicBezTo>
                    <a:pt x="5684" y="5829"/>
                    <a:pt x="5684" y="5829"/>
                    <a:pt x="5684" y="5829"/>
                  </a:cubicBezTo>
                  <a:cubicBezTo>
                    <a:pt x="5684" y="6171"/>
                    <a:pt x="5684" y="6171"/>
                    <a:pt x="5684" y="6171"/>
                  </a:cubicBezTo>
                  <a:cubicBezTo>
                    <a:pt x="5684" y="6171"/>
                    <a:pt x="5684" y="6171"/>
                    <a:pt x="5684" y="6171"/>
                  </a:cubicBezTo>
                  <a:cubicBezTo>
                    <a:pt x="6253" y="6514"/>
                    <a:pt x="6253" y="6514"/>
                    <a:pt x="6253" y="6514"/>
                  </a:cubicBezTo>
                  <a:cubicBezTo>
                    <a:pt x="6253" y="6514"/>
                    <a:pt x="6253" y="6514"/>
                    <a:pt x="6253" y="6514"/>
                  </a:cubicBezTo>
                  <a:cubicBezTo>
                    <a:pt x="5684" y="6514"/>
                    <a:pt x="5684" y="6514"/>
                    <a:pt x="5684" y="6514"/>
                  </a:cubicBezTo>
                  <a:cubicBezTo>
                    <a:pt x="5684" y="6514"/>
                    <a:pt x="5684" y="6514"/>
                    <a:pt x="5684" y="6514"/>
                  </a:cubicBezTo>
                  <a:cubicBezTo>
                    <a:pt x="5116" y="6171"/>
                    <a:pt x="5116" y="6171"/>
                    <a:pt x="5116" y="6171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4547" y="6514"/>
                    <a:pt x="4547" y="6514"/>
                    <a:pt x="4547" y="6514"/>
                  </a:cubicBezTo>
                  <a:cubicBezTo>
                    <a:pt x="5116" y="6857"/>
                    <a:pt x="5116" y="6857"/>
                    <a:pt x="5116" y="6857"/>
                  </a:cubicBezTo>
                  <a:cubicBezTo>
                    <a:pt x="4547" y="6857"/>
                    <a:pt x="4547" y="6857"/>
                    <a:pt x="4547" y="6857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4547" y="7200"/>
                    <a:pt x="4547" y="7200"/>
                    <a:pt x="4547" y="7200"/>
                  </a:cubicBezTo>
                  <a:cubicBezTo>
                    <a:pt x="4547" y="7200"/>
                    <a:pt x="4547" y="7200"/>
                    <a:pt x="4547" y="7200"/>
                  </a:cubicBezTo>
                  <a:cubicBezTo>
                    <a:pt x="4547" y="7543"/>
                    <a:pt x="4547" y="7543"/>
                    <a:pt x="4547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684" y="7543"/>
                    <a:pt x="5684" y="7543"/>
                    <a:pt x="5684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684" y="7543"/>
                    <a:pt x="5684" y="7543"/>
                    <a:pt x="5684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5116" y="8229"/>
                    <a:pt x="5116" y="8229"/>
                    <a:pt x="5116" y="8229"/>
                  </a:cubicBezTo>
                  <a:cubicBezTo>
                    <a:pt x="5116" y="8229"/>
                    <a:pt x="5116" y="8229"/>
                    <a:pt x="5116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5116" y="8914"/>
                    <a:pt x="5116" y="8914"/>
                    <a:pt x="5116" y="8914"/>
                  </a:cubicBezTo>
                  <a:cubicBezTo>
                    <a:pt x="6253" y="8571"/>
                    <a:pt x="6253" y="8571"/>
                    <a:pt x="6253" y="8571"/>
                  </a:cubicBezTo>
                  <a:cubicBezTo>
                    <a:pt x="5684" y="8571"/>
                    <a:pt x="5684" y="8571"/>
                    <a:pt x="5684" y="8571"/>
                  </a:cubicBezTo>
                  <a:cubicBezTo>
                    <a:pt x="6253" y="8571"/>
                    <a:pt x="6253" y="8571"/>
                    <a:pt x="6253" y="8571"/>
                  </a:cubicBezTo>
                  <a:cubicBezTo>
                    <a:pt x="5684" y="8914"/>
                    <a:pt x="5684" y="8914"/>
                    <a:pt x="5684" y="8914"/>
                  </a:cubicBezTo>
                  <a:cubicBezTo>
                    <a:pt x="5684" y="9257"/>
                    <a:pt x="5684" y="9257"/>
                    <a:pt x="5684" y="9257"/>
                  </a:cubicBezTo>
                  <a:cubicBezTo>
                    <a:pt x="5684" y="9257"/>
                    <a:pt x="5684" y="9257"/>
                    <a:pt x="5684" y="9257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5116" y="9943"/>
                    <a:pt x="5116" y="9943"/>
                    <a:pt x="5116" y="9943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4547" y="11314"/>
                    <a:pt x="4547" y="11314"/>
                    <a:pt x="4547" y="11314"/>
                  </a:cubicBezTo>
                  <a:cubicBezTo>
                    <a:pt x="4547" y="11314"/>
                    <a:pt x="4547" y="11314"/>
                    <a:pt x="4547" y="11314"/>
                  </a:cubicBezTo>
                  <a:cubicBezTo>
                    <a:pt x="5116" y="11314"/>
                    <a:pt x="5116" y="11314"/>
                    <a:pt x="5116" y="11314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116" y="9943"/>
                    <a:pt x="5116" y="9943"/>
                    <a:pt x="5116" y="9943"/>
                  </a:cubicBezTo>
                  <a:cubicBezTo>
                    <a:pt x="5684" y="9943"/>
                    <a:pt x="5684" y="9943"/>
                    <a:pt x="5684" y="9943"/>
                  </a:cubicBezTo>
                  <a:cubicBezTo>
                    <a:pt x="6253" y="9600"/>
                    <a:pt x="6253" y="9600"/>
                    <a:pt x="6253" y="9600"/>
                  </a:cubicBezTo>
                  <a:cubicBezTo>
                    <a:pt x="5684" y="9943"/>
                    <a:pt x="5684" y="9943"/>
                    <a:pt x="5684" y="9943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6253" y="9943"/>
                    <a:pt x="6253" y="9943"/>
                    <a:pt x="6253" y="9943"/>
                  </a:cubicBezTo>
                  <a:cubicBezTo>
                    <a:pt x="6253" y="10286"/>
                    <a:pt x="6253" y="10286"/>
                    <a:pt x="6253" y="10286"/>
                  </a:cubicBezTo>
                  <a:cubicBezTo>
                    <a:pt x="6821" y="9943"/>
                    <a:pt x="6821" y="9943"/>
                    <a:pt x="6821" y="9943"/>
                  </a:cubicBezTo>
                  <a:cubicBezTo>
                    <a:pt x="6821" y="9600"/>
                    <a:pt x="6821" y="9600"/>
                    <a:pt x="6821" y="9600"/>
                  </a:cubicBezTo>
                  <a:cubicBezTo>
                    <a:pt x="6821" y="9600"/>
                    <a:pt x="6821" y="9600"/>
                    <a:pt x="6821" y="9600"/>
                  </a:cubicBezTo>
                  <a:cubicBezTo>
                    <a:pt x="6821" y="9943"/>
                    <a:pt x="6821" y="9943"/>
                    <a:pt x="6821" y="9943"/>
                  </a:cubicBezTo>
                  <a:cubicBezTo>
                    <a:pt x="7389" y="10286"/>
                    <a:pt x="7389" y="10286"/>
                    <a:pt x="7389" y="10286"/>
                  </a:cubicBezTo>
                  <a:cubicBezTo>
                    <a:pt x="6821" y="10286"/>
                    <a:pt x="6821" y="10286"/>
                    <a:pt x="6821" y="10286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7389" y="10971"/>
                    <a:pt x="7389" y="10971"/>
                    <a:pt x="7389" y="10971"/>
                  </a:cubicBezTo>
                  <a:cubicBezTo>
                    <a:pt x="6821" y="11314"/>
                    <a:pt x="6821" y="11314"/>
                    <a:pt x="6821" y="11314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821" y="12686"/>
                    <a:pt x="6821" y="12686"/>
                    <a:pt x="6821" y="12686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821" y="12343"/>
                    <a:pt x="6821" y="12343"/>
                    <a:pt x="6821" y="12343"/>
                  </a:cubicBezTo>
                  <a:cubicBezTo>
                    <a:pt x="7389" y="12686"/>
                    <a:pt x="7389" y="12686"/>
                    <a:pt x="7389" y="12686"/>
                  </a:cubicBezTo>
                  <a:cubicBezTo>
                    <a:pt x="7389" y="12343"/>
                    <a:pt x="7389" y="12343"/>
                    <a:pt x="7389" y="12343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958" y="12343"/>
                    <a:pt x="7958" y="12343"/>
                    <a:pt x="7958" y="12343"/>
                  </a:cubicBezTo>
                  <a:cubicBezTo>
                    <a:pt x="8526" y="12343"/>
                    <a:pt x="8526" y="12343"/>
                    <a:pt x="8526" y="12343"/>
                  </a:cubicBezTo>
                  <a:cubicBezTo>
                    <a:pt x="8526" y="12343"/>
                    <a:pt x="8526" y="12343"/>
                    <a:pt x="8526" y="12343"/>
                  </a:cubicBezTo>
                  <a:cubicBezTo>
                    <a:pt x="9095" y="12343"/>
                    <a:pt x="9095" y="12343"/>
                    <a:pt x="9095" y="12343"/>
                  </a:cubicBezTo>
                  <a:cubicBezTo>
                    <a:pt x="9095" y="12000"/>
                    <a:pt x="9095" y="12000"/>
                    <a:pt x="9095" y="12000"/>
                  </a:cubicBezTo>
                  <a:cubicBezTo>
                    <a:pt x="10800" y="12000"/>
                    <a:pt x="10800" y="12000"/>
                    <a:pt x="10800" y="12000"/>
                  </a:cubicBezTo>
                  <a:cubicBezTo>
                    <a:pt x="9663" y="12000"/>
                    <a:pt x="9663" y="12000"/>
                    <a:pt x="9663" y="12000"/>
                  </a:cubicBezTo>
                  <a:cubicBezTo>
                    <a:pt x="9095" y="13029"/>
                    <a:pt x="9095" y="13029"/>
                    <a:pt x="9095" y="13029"/>
                  </a:cubicBezTo>
                  <a:cubicBezTo>
                    <a:pt x="9663" y="13371"/>
                    <a:pt x="9663" y="13371"/>
                    <a:pt x="9663" y="13371"/>
                  </a:cubicBezTo>
                  <a:cubicBezTo>
                    <a:pt x="10232" y="13371"/>
                    <a:pt x="10232" y="13371"/>
                    <a:pt x="10232" y="13371"/>
                  </a:cubicBezTo>
                  <a:cubicBezTo>
                    <a:pt x="10232" y="13714"/>
                    <a:pt x="10232" y="13714"/>
                    <a:pt x="10232" y="13714"/>
                  </a:cubicBezTo>
                  <a:cubicBezTo>
                    <a:pt x="10800" y="13371"/>
                    <a:pt x="10800" y="13371"/>
                    <a:pt x="10800" y="13371"/>
                  </a:cubicBezTo>
                  <a:cubicBezTo>
                    <a:pt x="10800" y="13371"/>
                    <a:pt x="10800" y="13371"/>
                    <a:pt x="10800" y="13371"/>
                  </a:cubicBezTo>
                  <a:cubicBezTo>
                    <a:pt x="10800" y="13714"/>
                    <a:pt x="10800" y="13714"/>
                    <a:pt x="10800" y="13714"/>
                  </a:cubicBezTo>
                  <a:cubicBezTo>
                    <a:pt x="10800" y="14057"/>
                    <a:pt x="10800" y="14057"/>
                    <a:pt x="10800" y="14057"/>
                  </a:cubicBezTo>
                  <a:cubicBezTo>
                    <a:pt x="10800" y="14057"/>
                    <a:pt x="10800" y="14057"/>
                    <a:pt x="10800" y="14057"/>
                  </a:cubicBezTo>
                  <a:cubicBezTo>
                    <a:pt x="10800" y="14400"/>
                    <a:pt x="10800" y="14400"/>
                    <a:pt x="10800" y="14400"/>
                  </a:cubicBezTo>
                  <a:cubicBezTo>
                    <a:pt x="10232" y="14743"/>
                    <a:pt x="10232" y="14743"/>
                    <a:pt x="10232" y="14743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1368" y="15086"/>
                    <a:pt x="11368" y="15086"/>
                    <a:pt x="11368" y="15086"/>
                  </a:cubicBezTo>
                  <a:cubicBezTo>
                    <a:pt x="11368" y="15086"/>
                    <a:pt x="11368" y="15086"/>
                    <a:pt x="11368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232" y="15086"/>
                    <a:pt x="10232" y="15086"/>
                    <a:pt x="10232" y="15086"/>
                  </a:cubicBezTo>
                  <a:cubicBezTo>
                    <a:pt x="10232" y="15429"/>
                    <a:pt x="10232" y="15429"/>
                    <a:pt x="10232" y="15429"/>
                  </a:cubicBezTo>
                  <a:cubicBezTo>
                    <a:pt x="10800" y="15429"/>
                    <a:pt x="10800" y="15429"/>
                    <a:pt x="10800" y="15429"/>
                  </a:cubicBezTo>
                  <a:cubicBezTo>
                    <a:pt x="10232" y="15429"/>
                    <a:pt x="10232" y="15429"/>
                    <a:pt x="10232" y="15429"/>
                  </a:cubicBezTo>
                  <a:cubicBezTo>
                    <a:pt x="10232" y="15086"/>
                    <a:pt x="10232" y="15086"/>
                    <a:pt x="10232" y="15086"/>
                  </a:cubicBezTo>
                  <a:cubicBezTo>
                    <a:pt x="9095" y="15429"/>
                    <a:pt x="9095" y="15429"/>
                    <a:pt x="9095" y="15429"/>
                  </a:cubicBezTo>
                  <a:cubicBezTo>
                    <a:pt x="9095" y="15429"/>
                    <a:pt x="9095" y="15429"/>
                    <a:pt x="9095" y="15429"/>
                  </a:cubicBezTo>
                  <a:cubicBezTo>
                    <a:pt x="7958" y="15429"/>
                    <a:pt x="7958" y="15429"/>
                    <a:pt x="7958" y="15429"/>
                  </a:cubicBezTo>
                  <a:cubicBezTo>
                    <a:pt x="7389" y="15771"/>
                    <a:pt x="7389" y="15771"/>
                    <a:pt x="7389" y="15771"/>
                  </a:cubicBezTo>
                  <a:cubicBezTo>
                    <a:pt x="6821" y="16114"/>
                    <a:pt x="6821" y="16114"/>
                    <a:pt x="6821" y="16114"/>
                  </a:cubicBezTo>
                  <a:cubicBezTo>
                    <a:pt x="6821" y="16114"/>
                    <a:pt x="6821" y="16114"/>
                    <a:pt x="6821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8526" y="16114"/>
                    <a:pt x="8526" y="16114"/>
                    <a:pt x="8526" y="16114"/>
                  </a:cubicBezTo>
                  <a:cubicBezTo>
                    <a:pt x="7958" y="16114"/>
                    <a:pt x="7958" y="16114"/>
                    <a:pt x="7958" y="16114"/>
                  </a:cubicBezTo>
                  <a:cubicBezTo>
                    <a:pt x="8526" y="16457"/>
                    <a:pt x="8526" y="16457"/>
                    <a:pt x="8526" y="16457"/>
                  </a:cubicBezTo>
                  <a:cubicBezTo>
                    <a:pt x="7958" y="16457"/>
                    <a:pt x="7958" y="16457"/>
                    <a:pt x="7958" y="16457"/>
                  </a:cubicBezTo>
                  <a:cubicBezTo>
                    <a:pt x="8526" y="16800"/>
                    <a:pt x="8526" y="16800"/>
                    <a:pt x="8526" y="16800"/>
                  </a:cubicBezTo>
                  <a:cubicBezTo>
                    <a:pt x="8526" y="16800"/>
                    <a:pt x="8526" y="16800"/>
                    <a:pt x="8526" y="16800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389" y="17486"/>
                    <a:pt x="7389" y="17486"/>
                    <a:pt x="7389" y="17486"/>
                  </a:cubicBezTo>
                  <a:cubicBezTo>
                    <a:pt x="7389" y="17486"/>
                    <a:pt x="7389" y="17486"/>
                    <a:pt x="7389" y="17486"/>
                  </a:cubicBezTo>
                  <a:cubicBezTo>
                    <a:pt x="6821" y="17486"/>
                    <a:pt x="6821" y="17486"/>
                    <a:pt x="6821" y="17486"/>
                  </a:cubicBezTo>
                  <a:cubicBezTo>
                    <a:pt x="6253" y="17829"/>
                    <a:pt x="6253" y="17829"/>
                    <a:pt x="6253" y="17829"/>
                  </a:cubicBezTo>
                  <a:cubicBezTo>
                    <a:pt x="6253" y="17829"/>
                    <a:pt x="6253" y="17829"/>
                    <a:pt x="6253" y="17829"/>
                  </a:cubicBezTo>
                  <a:cubicBezTo>
                    <a:pt x="5684" y="17829"/>
                    <a:pt x="5684" y="17829"/>
                    <a:pt x="5684" y="17829"/>
                  </a:cubicBezTo>
                  <a:cubicBezTo>
                    <a:pt x="5684" y="17829"/>
                    <a:pt x="5684" y="17829"/>
                    <a:pt x="5684" y="17829"/>
                  </a:cubicBezTo>
                  <a:cubicBezTo>
                    <a:pt x="6253" y="18171"/>
                    <a:pt x="6253" y="18171"/>
                    <a:pt x="6253" y="18171"/>
                  </a:cubicBezTo>
                  <a:cubicBezTo>
                    <a:pt x="5684" y="18171"/>
                    <a:pt x="5684" y="18171"/>
                    <a:pt x="5684" y="18171"/>
                  </a:cubicBezTo>
                  <a:cubicBezTo>
                    <a:pt x="6253" y="18171"/>
                    <a:pt x="6253" y="18171"/>
                    <a:pt x="6253" y="18171"/>
                  </a:cubicBezTo>
                  <a:cubicBezTo>
                    <a:pt x="6253" y="18514"/>
                    <a:pt x="6253" y="18514"/>
                    <a:pt x="6253" y="18514"/>
                  </a:cubicBezTo>
                  <a:cubicBezTo>
                    <a:pt x="6253" y="18514"/>
                    <a:pt x="6253" y="18514"/>
                    <a:pt x="6253" y="18514"/>
                  </a:cubicBezTo>
                  <a:cubicBezTo>
                    <a:pt x="6821" y="18514"/>
                    <a:pt x="6821" y="18514"/>
                    <a:pt x="6821" y="18514"/>
                  </a:cubicBezTo>
                  <a:cubicBezTo>
                    <a:pt x="6821" y="18171"/>
                    <a:pt x="6821" y="18171"/>
                    <a:pt x="6821" y="18171"/>
                  </a:cubicBezTo>
                  <a:cubicBezTo>
                    <a:pt x="7958" y="18171"/>
                    <a:pt x="7958" y="18171"/>
                    <a:pt x="7958" y="18171"/>
                  </a:cubicBezTo>
                  <a:cubicBezTo>
                    <a:pt x="7958" y="18171"/>
                    <a:pt x="7958" y="18171"/>
                    <a:pt x="7958" y="18171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7958" y="18514"/>
                    <a:pt x="7958" y="18514"/>
                    <a:pt x="7958" y="18514"/>
                  </a:cubicBezTo>
                  <a:cubicBezTo>
                    <a:pt x="7958" y="18514"/>
                    <a:pt x="7958" y="18514"/>
                    <a:pt x="7958" y="18514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9095" y="18514"/>
                    <a:pt x="9095" y="18514"/>
                    <a:pt x="9095" y="18514"/>
                  </a:cubicBezTo>
                  <a:cubicBezTo>
                    <a:pt x="9095" y="18857"/>
                    <a:pt x="9095" y="18857"/>
                    <a:pt x="9095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10232" y="18857"/>
                    <a:pt x="10232" y="18857"/>
                    <a:pt x="10232" y="18857"/>
                  </a:cubicBezTo>
                  <a:cubicBezTo>
                    <a:pt x="10800" y="18857"/>
                    <a:pt x="10800" y="18857"/>
                    <a:pt x="10800" y="18857"/>
                  </a:cubicBezTo>
                  <a:cubicBezTo>
                    <a:pt x="10800" y="18514"/>
                    <a:pt x="10800" y="18514"/>
                    <a:pt x="10800" y="18514"/>
                  </a:cubicBezTo>
                  <a:cubicBezTo>
                    <a:pt x="11368" y="18514"/>
                    <a:pt x="11368" y="18514"/>
                    <a:pt x="11368" y="18514"/>
                  </a:cubicBezTo>
                  <a:cubicBezTo>
                    <a:pt x="11937" y="18514"/>
                    <a:pt x="11937" y="18514"/>
                    <a:pt x="11937" y="18514"/>
                  </a:cubicBezTo>
                  <a:cubicBezTo>
                    <a:pt x="11937" y="18171"/>
                    <a:pt x="11937" y="18171"/>
                    <a:pt x="11937" y="18171"/>
                  </a:cubicBezTo>
                  <a:cubicBezTo>
                    <a:pt x="11368" y="18514"/>
                    <a:pt x="11368" y="18514"/>
                    <a:pt x="11368" y="18514"/>
                  </a:cubicBezTo>
                  <a:cubicBezTo>
                    <a:pt x="10800" y="18857"/>
                    <a:pt x="10800" y="18857"/>
                    <a:pt x="10800" y="18857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0232" y="19200"/>
                    <a:pt x="10232" y="19200"/>
                    <a:pt x="10232" y="19200"/>
                  </a:cubicBezTo>
                  <a:cubicBezTo>
                    <a:pt x="10232" y="19543"/>
                    <a:pt x="10232" y="19543"/>
                    <a:pt x="10232" y="19543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8526" y="19200"/>
                    <a:pt x="8526" y="19200"/>
                    <a:pt x="8526" y="19200"/>
                  </a:cubicBezTo>
                  <a:cubicBezTo>
                    <a:pt x="7958" y="19200"/>
                    <a:pt x="7958" y="19200"/>
                    <a:pt x="7958" y="19200"/>
                  </a:cubicBezTo>
                  <a:cubicBezTo>
                    <a:pt x="7958" y="19543"/>
                    <a:pt x="7958" y="19543"/>
                    <a:pt x="7958" y="19543"/>
                  </a:cubicBezTo>
                  <a:cubicBezTo>
                    <a:pt x="7958" y="19543"/>
                    <a:pt x="7958" y="19543"/>
                    <a:pt x="7958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6821" y="20229"/>
                    <a:pt x="6821" y="20229"/>
                    <a:pt x="6821" y="20229"/>
                  </a:cubicBezTo>
                  <a:cubicBezTo>
                    <a:pt x="6821" y="20571"/>
                    <a:pt x="6821" y="20571"/>
                    <a:pt x="6821" y="20571"/>
                  </a:cubicBezTo>
                  <a:cubicBezTo>
                    <a:pt x="6253" y="20571"/>
                    <a:pt x="6253" y="20571"/>
                    <a:pt x="6253" y="20571"/>
                  </a:cubicBezTo>
                  <a:cubicBezTo>
                    <a:pt x="6253" y="20914"/>
                    <a:pt x="6253" y="20914"/>
                    <a:pt x="6253" y="20914"/>
                  </a:cubicBezTo>
                  <a:cubicBezTo>
                    <a:pt x="5684" y="20914"/>
                    <a:pt x="5684" y="20914"/>
                    <a:pt x="5684" y="20914"/>
                  </a:cubicBezTo>
                  <a:cubicBezTo>
                    <a:pt x="5684" y="20914"/>
                    <a:pt x="5684" y="20914"/>
                    <a:pt x="5684" y="20914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4547" y="21257"/>
                    <a:pt x="4547" y="21257"/>
                    <a:pt x="4547" y="21257"/>
                  </a:cubicBezTo>
                  <a:cubicBezTo>
                    <a:pt x="4547" y="21600"/>
                    <a:pt x="4547" y="21600"/>
                    <a:pt x="4547" y="21600"/>
                  </a:cubicBezTo>
                  <a:cubicBezTo>
                    <a:pt x="5116" y="21600"/>
                    <a:pt x="5116" y="21600"/>
                    <a:pt x="5116" y="21600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5684" y="21257"/>
                    <a:pt x="5684" y="21257"/>
                    <a:pt x="5684" y="21257"/>
                  </a:cubicBezTo>
                  <a:lnTo>
                    <a:pt x="5684" y="21600"/>
                  </a:lnTo>
                  <a:close/>
                  <a:moveTo>
                    <a:pt x="568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3" name="AutoShape 67"/>
            <p:cNvSpPr>
              <a:spLocks/>
            </p:cNvSpPr>
            <p:nvPr/>
          </p:nvSpPr>
          <p:spPr bwMode="auto">
            <a:xfrm>
              <a:off x="6680" y="2613"/>
              <a:ext cx="543" cy="4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563" y="11649"/>
                  </a:moveTo>
                  <a:lnTo>
                    <a:pt x="17563" y="11164"/>
                  </a:lnTo>
                  <a:lnTo>
                    <a:pt x="17159" y="11164"/>
                  </a:lnTo>
                  <a:lnTo>
                    <a:pt x="17159" y="10800"/>
                  </a:lnTo>
                  <a:lnTo>
                    <a:pt x="16755" y="10315"/>
                  </a:lnTo>
                  <a:lnTo>
                    <a:pt x="16452" y="10315"/>
                  </a:lnTo>
                  <a:lnTo>
                    <a:pt x="16049" y="10800"/>
                  </a:lnTo>
                  <a:lnTo>
                    <a:pt x="16452" y="11164"/>
                  </a:lnTo>
                  <a:lnTo>
                    <a:pt x="15645" y="11164"/>
                  </a:lnTo>
                  <a:lnTo>
                    <a:pt x="15645" y="10800"/>
                  </a:lnTo>
                  <a:lnTo>
                    <a:pt x="16049" y="10800"/>
                  </a:lnTo>
                  <a:lnTo>
                    <a:pt x="16049" y="9829"/>
                  </a:lnTo>
                  <a:lnTo>
                    <a:pt x="16452" y="8980"/>
                  </a:lnTo>
                  <a:lnTo>
                    <a:pt x="16755" y="8980"/>
                  </a:lnTo>
                  <a:lnTo>
                    <a:pt x="17159" y="8494"/>
                  </a:lnTo>
                  <a:lnTo>
                    <a:pt x="17159" y="8130"/>
                  </a:lnTo>
                  <a:lnTo>
                    <a:pt x="16755" y="8130"/>
                  </a:lnTo>
                  <a:lnTo>
                    <a:pt x="17159" y="7645"/>
                  </a:lnTo>
                  <a:lnTo>
                    <a:pt x="17563" y="7645"/>
                  </a:lnTo>
                  <a:lnTo>
                    <a:pt x="17563" y="8130"/>
                  </a:lnTo>
                  <a:lnTo>
                    <a:pt x="17865" y="8130"/>
                  </a:lnTo>
                  <a:lnTo>
                    <a:pt x="18269" y="7645"/>
                  </a:lnTo>
                  <a:lnTo>
                    <a:pt x="18269" y="7160"/>
                  </a:lnTo>
                  <a:lnTo>
                    <a:pt x="17865" y="7160"/>
                  </a:lnTo>
                  <a:lnTo>
                    <a:pt x="17865" y="6674"/>
                  </a:lnTo>
                  <a:lnTo>
                    <a:pt x="18269" y="5825"/>
                  </a:lnTo>
                  <a:lnTo>
                    <a:pt x="18269" y="5339"/>
                  </a:lnTo>
                  <a:lnTo>
                    <a:pt x="18673" y="4975"/>
                  </a:lnTo>
                  <a:lnTo>
                    <a:pt x="18976" y="4490"/>
                  </a:lnTo>
                  <a:lnTo>
                    <a:pt x="18269" y="4490"/>
                  </a:lnTo>
                  <a:lnTo>
                    <a:pt x="17865" y="4004"/>
                  </a:lnTo>
                  <a:lnTo>
                    <a:pt x="17563" y="4490"/>
                  </a:lnTo>
                  <a:lnTo>
                    <a:pt x="17159" y="4004"/>
                  </a:lnTo>
                  <a:lnTo>
                    <a:pt x="16755" y="4490"/>
                  </a:lnTo>
                  <a:lnTo>
                    <a:pt x="16452" y="4004"/>
                  </a:lnTo>
                  <a:lnTo>
                    <a:pt x="16452" y="3519"/>
                  </a:lnTo>
                  <a:lnTo>
                    <a:pt x="15645" y="3519"/>
                  </a:lnTo>
                  <a:lnTo>
                    <a:pt x="15241" y="3155"/>
                  </a:lnTo>
                  <a:lnTo>
                    <a:pt x="14131" y="3155"/>
                  </a:lnTo>
                  <a:lnTo>
                    <a:pt x="13828" y="2670"/>
                  </a:lnTo>
                  <a:lnTo>
                    <a:pt x="13828" y="2184"/>
                  </a:lnTo>
                  <a:lnTo>
                    <a:pt x="12718" y="2184"/>
                  </a:lnTo>
                  <a:lnTo>
                    <a:pt x="12718" y="1820"/>
                  </a:lnTo>
                  <a:lnTo>
                    <a:pt x="12314" y="1335"/>
                  </a:lnTo>
                  <a:lnTo>
                    <a:pt x="11507" y="849"/>
                  </a:lnTo>
                  <a:lnTo>
                    <a:pt x="11204" y="364"/>
                  </a:lnTo>
                  <a:lnTo>
                    <a:pt x="11204" y="0"/>
                  </a:lnTo>
                  <a:lnTo>
                    <a:pt x="10093" y="0"/>
                  </a:lnTo>
                  <a:lnTo>
                    <a:pt x="9690" y="364"/>
                  </a:lnTo>
                  <a:lnTo>
                    <a:pt x="9690" y="1820"/>
                  </a:lnTo>
                  <a:lnTo>
                    <a:pt x="9286" y="2184"/>
                  </a:lnTo>
                  <a:lnTo>
                    <a:pt x="8579" y="2670"/>
                  </a:lnTo>
                  <a:lnTo>
                    <a:pt x="7469" y="2670"/>
                  </a:lnTo>
                  <a:lnTo>
                    <a:pt x="7065" y="3155"/>
                  </a:lnTo>
                  <a:lnTo>
                    <a:pt x="7469" y="3519"/>
                  </a:lnTo>
                  <a:lnTo>
                    <a:pt x="7772" y="3519"/>
                  </a:lnTo>
                  <a:lnTo>
                    <a:pt x="7469" y="4004"/>
                  </a:lnTo>
                  <a:lnTo>
                    <a:pt x="6359" y="4004"/>
                  </a:lnTo>
                  <a:lnTo>
                    <a:pt x="5955" y="3519"/>
                  </a:lnTo>
                  <a:lnTo>
                    <a:pt x="5551" y="4004"/>
                  </a:lnTo>
                  <a:lnTo>
                    <a:pt x="5551" y="3519"/>
                  </a:lnTo>
                  <a:lnTo>
                    <a:pt x="5148" y="3519"/>
                  </a:lnTo>
                  <a:lnTo>
                    <a:pt x="5551" y="3155"/>
                  </a:lnTo>
                  <a:lnTo>
                    <a:pt x="4441" y="3155"/>
                  </a:lnTo>
                  <a:lnTo>
                    <a:pt x="4441" y="3519"/>
                  </a:lnTo>
                  <a:lnTo>
                    <a:pt x="4845" y="4004"/>
                  </a:lnTo>
                  <a:lnTo>
                    <a:pt x="4845" y="4975"/>
                  </a:lnTo>
                  <a:lnTo>
                    <a:pt x="5148" y="5339"/>
                  </a:lnTo>
                  <a:lnTo>
                    <a:pt x="3735" y="5339"/>
                  </a:lnTo>
                  <a:lnTo>
                    <a:pt x="3331" y="5825"/>
                  </a:lnTo>
                  <a:lnTo>
                    <a:pt x="2624" y="4975"/>
                  </a:lnTo>
                  <a:lnTo>
                    <a:pt x="2221" y="4975"/>
                  </a:lnTo>
                  <a:lnTo>
                    <a:pt x="1817" y="5339"/>
                  </a:lnTo>
                  <a:lnTo>
                    <a:pt x="303" y="5339"/>
                  </a:lnTo>
                  <a:lnTo>
                    <a:pt x="0" y="5825"/>
                  </a:lnTo>
                  <a:lnTo>
                    <a:pt x="0" y="6310"/>
                  </a:lnTo>
                  <a:lnTo>
                    <a:pt x="303" y="5825"/>
                  </a:lnTo>
                  <a:lnTo>
                    <a:pt x="707" y="6310"/>
                  </a:lnTo>
                  <a:lnTo>
                    <a:pt x="303" y="6310"/>
                  </a:lnTo>
                  <a:lnTo>
                    <a:pt x="707" y="6310"/>
                  </a:lnTo>
                  <a:lnTo>
                    <a:pt x="707" y="6674"/>
                  </a:lnTo>
                  <a:lnTo>
                    <a:pt x="303" y="6674"/>
                  </a:lnTo>
                  <a:lnTo>
                    <a:pt x="707" y="7160"/>
                  </a:lnTo>
                  <a:lnTo>
                    <a:pt x="707" y="7645"/>
                  </a:lnTo>
                  <a:lnTo>
                    <a:pt x="1110" y="7160"/>
                  </a:lnTo>
                  <a:lnTo>
                    <a:pt x="1413" y="7160"/>
                  </a:lnTo>
                  <a:lnTo>
                    <a:pt x="1817" y="7645"/>
                  </a:lnTo>
                  <a:lnTo>
                    <a:pt x="2221" y="7645"/>
                  </a:lnTo>
                  <a:lnTo>
                    <a:pt x="2624" y="8130"/>
                  </a:lnTo>
                  <a:lnTo>
                    <a:pt x="2927" y="7645"/>
                  </a:lnTo>
                  <a:lnTo>
                    <a:pt x="2927" y="8130"/>
                  </a:lnTo>
                  <a:lnTo>
                    <a:pt x="3331" y="8130"/>
                  </a:lnTo>
                  <a:lnTo>
                    <a:pt x="3331" y="8494"/>
                  </a:lnTo>
                  <a:lnTo>
                    <a:pt x="4441" y="8494"/>
                  </a:lnTo>
                  <a:lnTo>
                    <a:pt x="4441" y="8980"/>
                  </a:lnTo>
                  <a:lnTo>
                    <a:pt x="4441" y="8494"/>
                  </a:lnTo>
                  <a:lnTo>
                    <a:pt x="4037" y="8494"/>
                  </a:lnTo>
                  <a:lnTo>
                    <a:pt x="3735" y="8980"/>
                  </a:lnTo>
                  <a:lnTo>
                    <a:pt x="4037" y="8980"/>
                  </a:lnTo>
                  <a:lnTo>
                    <a:pt x="4037" y="9829"/>
                  </a:lnTo>
                  <a:lnTo>
                    <a:pt x="4845" y="10315"/>
                  </a:lnTo>
                  <a:lnTo>
                    <a:pt x="5148" y="10800"/>
                  </a:lnTo>
                  <a:lnTo>
                    <a:pt x="5551" y="10800"/>
                  </a:lnTo>
                  <a:lnTo>
                    <a:pt x="5551" y="11649"/>
                  </a:lnTo>
                  <a:lnTo>
                    <a:pt x="5148" y="12135"/>
                  </a:lnTo>
                  <a:lnTo>
                    <a:pt x="5551" y="12135"/>
                  </a:lnTo>
                  <a:lnTo>
                    <a:pt x="5955" y="12620"/>
                  </a:lnTo>
                  <a:lnTo>
                    <a:pt x="6359" y="13470"/>
                  </a:lnTo>
                  <a:lnTo>
                    <a:pt x="5955" y="12984"/>
                  </a:lnTo>
                  <a:lnTo>
                    <a:pt x="5955" y="12620"/>
                  </a:lnTo>
                  <a:lnTo>
                    <a:pt x="5551" y="12620"/>
                  </a:lnTo>
                  <a:lnTo>
                    <a:pt x="5148" y="13470"/>
                  </a:lnTo>
                  <a:lnTo>
                    <a:pt x="5148" y="14319"/>
                  </a:lnTo>
                  <a:lnTo>
                    <a:pt x="5551" y="14319"/>
                  </a:lnTo>
                  <a:lnTo>
                    <a:pt x="5148" y="14319"/>
                  </a:lnTo>
                  <a:lnTo>
                    <a:pt x="5148" y="15775"/>
                  </a:lnTo>
                  <a:lnTo>
                    <a:pt x="4845" y="17110"/>
                  </a:lnTo>
                  <a:lnTo>
                    <a:pt x="4441" y="17110"/>
                  </a:lnTo>
                  <a:lnTo>
                    <a:pt x="4845" y="17110"/>
                  </a:lnTo>
                  <a:lnTo>
                    <a:pt x="4845" y="17474"/>
                  </a:lnTo>
                  <a:lnTo>
                    <a:pt x="5148" y="17474"/>
                  </a:lnTo>
                  <a:lnTo>
                    <a:pt x="5148" y="17960"/>
                  </a:lnTo>
                  <a:lnTo>
                    <a:pt x="5551" y="17960"/>
                  </a:lnTo>
                  <a:lnTo>
                    <a:pt x="6359" y="18445"/>
                  </a:lnTo>
                  <a:lnTo>
                    <a:pt x="6662" y="18930"/>
                  </a:lnTo>
                  <a:lnTo>
                    <a:pt x="7065" y="18445"/>
                  </a:lnTo>
                  <a:lnTo>
                    <a:pt x="7469" y="18930"/>
                  </a:lnTo>
                  <a:lnTo>
                    <a:pt x="10800" y="18930"/>
                  </a:lnTo>
                  <a:lnTo>
                    <a:pt x="11507" y="19294"/>
                  </a:lnTo>
                  <a:lnTo>
                    <a:pt x="11910" y="19294"/>
                  </a:lnTo>
                  <a:lnTo>
                    <a:pt x="11507" y="19294"/>
                  </a:lnTo>
                  <a:lnTo>
                    <a:pt x="11507" y="17960"/>
                  </a:lnTo>
                  <a:lnTo>
                    <a:pt x="11910" y="17960"/>
                  </a:lnTo>
                  <a:lnTo>
                    <a:pt x="12314" y="17474"/>
                  </a:lnTo>
                  <a:lnTo>
                    <a:pt x="12718" y="16625"/>
                  </a:lnTo>
                  <a:lnTo>
                    <a:pt x="13021" y="16625"/>
                  </a:lnTo>
                  <a:lnTo>
                    <a:pt x="13021" y="17110"/>
                  </a:lnTo>
                  <a:lnTo>
                    <a:pt x="14535" y="17110"/>
                  </a:lnTo>
                  <a:lnTo>
                    <a:pt x="15645" y="17474"/>
                  </a:lnTo>
                  <a:lnTo>
                    <a:pt x="16049" y="17960"/>
                  </a:lnTo>
                  <a:lnTo>
                    <a:pt x="16755" y="17960"/>
                  </a:lnTo>
                  <a:lnTo>
                    <a:pt x="16755" y="17474"/>
                  </a:lnTo>
                  <a:lnTo>
                    <a:pt x="17159" y="17110"/>
                  </a:lnTo>
                  <a:lnTo>
                    <a:pt x="18269" y="16139"/>
                  </a:lnTo>
                  <a:lnTo>
                    <a:pt x="18269" y="15290"/>
                  </a:lnTo>
                  <a:lnTo>
                    <a:pt x="17865" y="15290"/>
                  </a:lnTo>
                  <a:lnTo>
                    <a:pt x="17563" y="14804"/>
                  </a:lnTo>
                  <a:lnTo>
                    <a:pt x="17159" y="13955"/>
                  </a:lnTo>
                  <a:lnTo>
                    <a:pt x="16755" y="13470"/>
                  </a:lnTo>
                  <a:lnTo>
                    <a:pt x="17159" y="13470"/>
                  </a:lnTo>
                  <a:lnTo>
                    <a:pt x="17563" y="12984"/>
                  </a:lnTo>
                  <a:lnTo>
                    <a:pt x="17563" y="12620"/>
                  </a:lnTo>
                  <a:lnTo>
                    <a:pt x="17159" y="12135"/>
                  </a:lnTo>
                  <a:lnTo>
                    <a:pt x="17159" y="11649"/>
                  </a:lnTo>
                  <a:lnTo>
                    <a:pt x="17563" y="11649"/>
                  </a:lnTo>
                  <a:close/>
                  <a:moveTo>
                    <a:pt x="20893" y="21600"/>
                  </a:moveTo>
                  <a:lnTo>
                    <a:pt x="20490" y="21600"/>
                  </a:lnTo>
                  <a:lnTo>
                    <a:pt x="20187" y="21115"/>
                  </a:lnTo>
                  <a:lnTo>
                    <a:pt x="20490" y="21115"/>
                  </a:lnTo>
                  <a:lnTo>
                    <a:pt x="20490" y="20629"/>
                  </a:lnTo>
                  <a:lnTo>
                    <a:pt x="20187" y="20629"/>
                  </a:lnTo>
                  <a:lnTo>
                    <a:pt x="20490" y="20629"/>
                  </a:lnTo>
                  <a:lnTo>
                    <a:pt x="20187" y="20629"/>
                  </a:lnTo>
                  <a:lnTo>
                    <a:pt x="20187" y="20265"/>
                  </a:lnTo>
                  <a:lnTo>
                    <a:pt x="19783" y="19780"/>
                  </a:lnTo>
                  <a:lnTo>
                    <a:pt x="20187" y="19780"/>
                  </a:lnTo>
                  <a:lnTo>
                    <a:pt x="20187" y="19294"/>
                  </a:lnTo>
                  <a:lnTo>
                    <a:pt x="19783" y="19294"/>
                  </a:lnTo>
                  <a:lnTo>
                    <a:pt x="20187" y="18930"/>
                  </a:lnTo>
                  <a:lnTo>
                    <a:pt x="20490" y="18930"/>
                  </a:lnTo>
                  <a:lnTo>
                    <a:pt x="20893" y="18445"/>
                  </a:lnTo>
                  <a:lnTo>
                    <a:pt x="20893" y="18930"/>
                  </a:lnTo>
                  <a:lnTo>
                    <a:pt x="21297" y="18930"/>
                  </a:lnTo>
                  <a:lnTo>
                    <a:pt x="21297" y="18445"/>
                  </a:lnTo>
                  <a:lnTo>
                    <a:pt x="21297" y="18930"/>
                  </a:lnTo>
                  <a:lnTo>
                    <a:pt x="21600" y="19780"/>
                  </a:lnTo>
                  <a:lnTo>
                    <a:pt x="21297" y="20265"/>
                  </a:lnTo>
                  <a:lnTo>
                    <a:pt x="21297" y="21600"/>
                  </a:lnTo>
                  <a:lnTo>
                    <a:pt x="20893" y="21600"/>
                  </a:lnTo>
                  <a:close/>
                  <a:moveTo>
                    <a:pt x="2089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4" name="AutoShape 68"/>
            <p:cNvSpPr>
              <a:spLocks/>
            </p:cNvSpPr>
            <p:nvPr/>
          </p:nvSpPr>
          <p:spPr bwMode="auto">
            <a:xfrm>
              <a:off x="7421" y="3290"/>
              <a:ext cx="20" cy="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10800"/>
                  </a:lnTo>
                  <a:lnTo>
                    <a:pt x="10800" y="21600"/>
                  </a:lnTo>
                  <a:lnTo>
                    <a:pt x="21600" y="108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5" name="AutoShape 69"/>
            <p:cNvSpPr>
              <a:spLocks/>
            </p:cNvSpPr>
            <p:nvPr/>
          </p:nvSpPr>
          <p:spPr bwMode="auto">
            <a:xfrm>
              <a:off x="7101" y="2796"/>
              <a:ext cx="479" cy="46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14" y="6743"/>
                  </a:moveTo>
                  <a:lnTo>
                    <a:pt x="1714" y="5943"/>
                  </a:lnTo>
                  <a:lnTo>
                    <a:pt x="1257" y="5943"/>
                  </a:lnTo>
                  <a:lnTo>
                    <a:pt x="914" y="5486"/>
                  </a:lnTo>
                  <a:lnTo>
                    <a:pt x="457" y="4686"/>
                  </a:lnTo>
                  <a:lnTo>
                    <a:pt x="0" y="4229"/>
                  </a:lnTo>
                  <a:lnTo>
                    <a:pt x="457" y="4229"/>
                  </a:lnTo>
                  <a:lnTo>
                    <a:pt x="914" y="3771"/>
                  </a:lnTo>
                  <a:lnTo>
                    <a:pt x="914" y="3429"/>
                  </a:lnTo>
                  <a:lnTo>
                    <a:pt x="457" y="2971"/>
                  </a:lnTo>
                  <a:lnTo>
                    <a:pt x="457" y="2514"/>
                  </a:lnTo>
                  <a:lnTo>
                    <a:pt x="1257" y="2514"/>
                  </a:lnTo>
                  <a:lnTo>
                    <a:pt x="1714" y="2057"/>
                  </a:lnTo>
                  <a:lnTo>
                    <a:pt x="2514" y="2514"/>
                  </a:lnTo>
                  <a:lnTo>
                    <a:pt x="2971" y="1257"/>
                  </a:lnTo>
                  <a:lnTo>
                    <a:pt x="3429" y="1714"/>
                  </a:lnTo>
                  <a:lnTo>
                    <a:pt x="3429" y="2057"/>
                  </a:lnTo>
                  <a:lnTo>
                    <a:pt x="3886" y="2057"/>
                  </a:lnTo>
                  <a:lnTo>
                    <a:pt x="4229" y="2514"/>
                  </a:lnTo>
                  <a:lnTo>
                    <a:pt x="4686" y="2057"/>
                  </a:lnTo>
                  <a:lnTo>
                    <a:pt x="4686" y="1714"/>
                  </a:lnTo>
                  <a:lnTo>
                    <a:pt x="5486" y="1714"/>
                  </a:lnTo>
                  <a:lnTo>
                    <a:pt x="5943" y="2057"/>
                  </a:lnTo>
                  <a:lnTo>
                    <a:pt x="5943" y="1257"/>
                  </a:lnTo>
                  <a:lnTo>
                    <a:pt x="6857" y="1257"/>
                  </a:lnTo>
                  <a:lnTo>
                    <a:pt x="6857" y="457"/>
                  </a:lnTo>
                  <a:lnTo>
                    <a:pt x="7200" y="0"/>
                  </a:lnTo>
                  <a:lnTo>
                    <a:pt x="7657" y="457"/>
                  </a:lnTo>
                  <a:lnTo>
                    <a:pt x="8457" y="0"/>
                  </a:lnTo>
                  <a:lnTo>
                    <a:pt x="9714" y="0"/>
                  </a:lnTo>
                  <a:lnTo>
                    <a:pt x="9714" y="457"/>
                  </a:lnTo>
                  <a:lnTo>
                    <a:pt x="10629" y="800"/>
                  </a:lnTo>
                  <a:lnTo>
                    <a:pt x="12343" y="800"/>
                  </a:lnTo>
                  <a:lnTo>
                    <a:pt x="12686" y="1257"/>
                  </a:lnTo>
                  <a:lnTo>
                    <a:pt x="12343" y="1714"/>
                  </a:lnTo>
                  <a:lnTo>
                    <a:pt x="12343" y="2057"/>
                  </a:lnTo>
                  <a:lnTo>
                    <a:pt x="11886" y="2514"/>
                  </a:lnTo>
                  <a:lnTo>
                    <a:pt x="12343" y="2971"/>
                  </a:lnTo>
                  <a:lnTo>
                    <a:pt x="11429" y="2971"/>
                  </a:lnTo>
                  <a:lnTo>
                    <a:pt x="11086" y="3429"/>
                  </a:lnTo>
                  <a:lnTo>
                    <a:pt x="10171" y="3429"/>
                  </a:lnTo>
                  <a:lnTo>
                    <a:pt x="9714" y="3771"/>
                  </a:lnTo>
                  <a:lnTo>
                    <a:pt x="10171" y="4229"/>
                  </a:lnTo>
                  <a:lnTo>
                    <a:pt x="10171" y="4686"/>
                  </a:lnTo>
                  <a:lnTo>
                    <a:pt x="9714" y="5029"/>
                  </a:lnTo>
                  <a:lnTo>
                    <a:pt x="10171" y="5486"/>
                  </a:lnTo>
                  <a:lnTo>
                    <a:pt x="10171" y="5943"/>
                  </a:lnTo>
                  <a:lnTo>
                    <a:pt x="11086" y="6400"/>
                  </a:lnTo>
                  <a:lnTo>
                    <a:pt x="11886" y="7200"/>
                  </a:lnTo>
                  <a:lnTo>
                    <a:pt x="13143" y="8000"/>
                  </a:lnTo>
                  <a:lnTo>
                    <a:pt x="13143" y="8914"/>
                  </a:lnTo>
                  <a:lnTo>
                    <a:pt x="13600" y="9371"/>
                  </a:lnTo>
                  <a:lnTo>
                    <a:pt x="13943" y="9371"/>
                  </a:lnTo>
                  <a:lnTo>
                    <a:pt x="13943" y="9714"/>
                  </a:lnTo>
                  <a:lnTo>
                    <a:pt x="14857" y="10171"/>
                  </a:lnTo>
                  <a:lnTo>
                    <a:pt x="14857" y="10629"/>
                  </a:lnTo>
                  <a:lnTo>
                    <a:pt x="16914" y="10629"/>
                  </a:lnTo>
                  <a:lnTo>
                    <a:pt x="17371" y="10971"/>
                  </a:lnTo>
                  <a:lnTo>
                    <a:pt x="16914" y="11429"/>
                  </a:lnTo>
                  <a:lnTo>
                    <a:pt x="16914" y="11886"/>
                  </a:lnTo>
                  <a:lnTo>
                    <a:pt x="18171" y="11886"/>
                  </a:lnTo>
                  <a:lnTo>
                    <a:pt x="19543" y="12686"/>
                  </a:lnTo>
                  <a:lnTo>
                    <a:pt x="19886" y="13143"/>
                  </a:lnTo>
                  <a:lnTo>
                    <a:pt x="20343" y="13600"/>
                  </a:lnTo>
                  <a:lnTo>
                    <a:pt x="21143" y="13600"/>
                  </a:lnTo>
                  <a:lnTo>
                    <a:pt x="21143" y="13943"/>
                  </a:lnTo>
                  <a:lnTo>
                    <a:pt x="21600" y="13943"/>
                  </a:lnTo>
                  <a:lnTo>
                    <a:pt x="21600" y="14400"/>
                  </a:lnTo>
                  <a:lnTo>
                    <a:pt x="21143" y="14857"/>
                  </a:lnTo>
                  <a:lnTo>
                    <a:pt x="21143" y="15200"/>
                  </a:lnTo>
                  <a:lnTo>
                    <a:pt x="20343" y="14400"/>
                  </a:lnTo>
                  <a:lnTo>
                    <a:pt x="20343" y="13943"/>
                  </a:lnTo>
                  <a:lnTo>
                    <a:pt x="19543" y="13943"/>
                  </a:lnTo>
                  <a:lnTo>
                    <a:pt x="19086" y="13600"/>
                  </a:lnTo>
                  <a:lnTo>
                    <a:pt x="18629" y="13943"/>
                  </a:lnTo>
                  <a:lnTo>
                    <a:pt x="18629" y="14857"/>
                  </a:lnTo>
                  <a:lnTo>
                    <a:pt x="18171" y="14857"/>
                  </a:lnTo>
                  <a:lnTo>
                    <a:pt x="18171" y="15657"/>
                  </a:lnTo>
                  <a:lnTo>
                    <a:pt x="18629" y="15657"/>
                  </a:lnTo>
                  <a:lnTo>
                    <a:pt x="19086" y="16114"/>
                  </a:lnTo>
                  <a:lnTo>
                    <a:pt x="19086" y="16914"/>
                  </a:lnTo>
                  <a:lnTo>
                    <a:pt x="18629" y="16914"/>
                  </a:lnTo>
                  <a:lnTo>
                    <a:pt x="18629" y="18171"/>
                  </a:lnTo>
                  <a:lnTo>
                    <a:pt x="17829" y="18629"/>
                  </a:lnTo>
                  <a:lnTo>
                    <a:pt x="17829" y="19086"/>
                  </a:lnTo>
                  <a:lnTo>
                    <a:pt x="16571" y="19086"/>
                  </a:lnTo>
                  <a:lnTo>
                    <a:pt x="16571" y="18629"/>
                  </a:lnTo>
                  <a:lnTo>
                    <a:pt x="16914" y="18171"/>
                  </a:lnTo>
                  <a:lnTo>
                    <a:pt x="17371" y="18171"/>
                  </a:lnTo>
                  <a:lnTo>
                    <a:pt x="17371" y="17371"/>
                  </a:lnTo>
                  <a:lnTo>
                    <a:pt x="17829" y="17371"/>
                  </a:lnTo>
                  <a:lnTo>
                    <a:pt x="17829" y="16914"/>
                  </a:lnTo>
                  <a:lnTo>
                    <a:pt x="17371" y="16571"/>
                  </a:lnTo>
                  <a:lnTo>
                    <a:pt x="17371" y="16114"/>
                  </a:lnTo>
                  <a:lnTo>
                    <a:pt x="16914" y="15657"/>
                  </a:lnTo>
                  <a:lnTo>
                    <a:pt x="16914" y="14857"/>
                  </a:lnTo>
                  <a:lnTo>
                    <a:pt x="16571" y="14400"/>
                  </a:lnTo>
                  <a:lnTo>
                    <a:pt x="16571" y="14857"/>
                  </a:lnTo>
                  <a:lnTo>
                    <a:pt x="15657" y="14400"/>
                  </a:lnTo>
                  <a:lnTo>
                    <a:pt x="15314" y="14400"/>
                  </a:lnTo>
                  <a:lnTo>
                    <a:pt x="15314" y="13600"/>
                  </a:lnTo>
                  <a:lnTo>
                    <a:pt x="14400" y="13600"/>
                  </a:lnTo>
                  <a:lnTo>
                    <a:pt x="14400" y="13143"/>
                  </a:lnTo>
                  <a:lnTo>
                    <a:pt x="13600" y="13143"/>
                  </a:lnTo>
                  <a:lnTo>
                    <a:pt x="13143" y="12343"/>
                  </a:lnTo>
                  <a:lnTo>
                    <a:pt x="11886" y="12343"/>
                  </a:lnTo>
                  <a:lnTo>
                    <a:pt x="11886" y="11886"/>
                  </a:lnTo>
                  <a:lnTo>
                    <a:pt x="11086" y="11886"/>
                  </a:lnTo>
                  <a:lnTo>
                    <a:pt x="10629" y="11429"/>
                  </a:lnTo>
                  <a:lnTo>
                    <a:pt x="9714" y="10629"/>
                  </a:lnTo>
                  <a:lnTo>
                    <a:pt x="9371" y="10171"/>
                  </a:lnTo>
                  <a:lnTo>
                    <a:pt x="8914" y="9714"/>
                  </a:lnTo>
                  <a:lnTo>
                    <a:pt x="8457" y="9714"/>
                  </a:lnTo>
                  <a:lnTo>
                    <a:pt x="8457" y="9371"/>
                  </a:lnTo>
                  <a:lnTo>
                    <a:pt x="8114" y="8914"/>
                  </a:lnTo>
                  <a:lnTo>
                    <a:pt x="7657" y="8457"/>
                  </a:lnTo>
                  <a:lnTo>
                    <a:pt x="7200" y="8457"/>
                  </a:lnTo>
                  <a:lnTo>
                    <a:pt x="7200" y="8000"/>
                  </a:lnTo>
                  <a:lnTo>
                    <a:pt x="6857" y="7657"/>
                  </a:lnTo>
                  <a:lnTo>
                    <a:pt x="6400" y="6743"/>
                  </a:lnTo>
                  <a:lnTo>
                    <a:pt x="6400" y="6400"/>
                  </a:lnTo>
                  <a:lnTo>
                    <a:pt x="5943" y="6400"/>
                  </a:lnTo>
                  <a:lnTo>
                    <a:pt x="5486" y="5943"/>
                  </a:lnTo>
                  <a:lnTo>
                    <a:pt x="5143" y="5943"/>
                  </a:lnTo>
                  <a:lnTo>
                    <a:pt x="3886" y="5486"/>
                  </a:lnTo>
                  <a:lnTo>
                    <a:pt x="2971" y="5943"/>
                  </a:lnTo>
                  <a:lnTo>
                    <a:pt x="2971" y="6400"/>
                  </a:lnTo>
                  <a:lnTo>
                    <a:pt x="2514" y="6743"/>
                  </a:lnTo>
                  <a:lnTo>
                    <a:pt x="1714" y="6743"/>
                  </a:lnTo>
                  <a:close/>
                  <a:moveTo>
                    <a:pt x="2971" y="12686"/>
                  </a:moveTo>
                  <a:lnTo>
                    <a:pt x="3429" y="12686"/>
                  </a:lnTo>
                  <a:lnTo>
                    <a:pt x="3429" y="12343"/>
                  </a:lnTo>
                  <a:lnTo>
                    <a:pt x="2971" y="12343"/>
                  </a:lnTo>
                  <a:lnTo>
                    <a:pt x="2971" y="12686"/>
                  </a:lnTo>
                  <a:close/>
                  <a:moveTo>
                    <a:pt x="8114" y="9714"/>
                  </a:moveTo>
                  <a:close/>
                  <a:moveTo>
                    <a:pt x="6400" y="8914"/>
                  </a:moveTo>
                  <a:lnTo>
                    <a:pt x="7200" y="8914"/>
                  </a:lnTo>
                  <a:lnTo>
                    <a:pt x="6857" y="8457"/>
                  </a:lnTo>
                  <a:lnTo>
                    <a:pt x="6857" y="8914"/>
                  </a:lnTo>
                  <a:lnTo>
                    <a:pt x="6400" y="8914"/>
                  </a:lnTo>
                  <a:close/>
                  <a:moveTo>
                    <a:pt x="4229" y="17371"/>
                  </a:moveTo>
                  <a:lnTo>
                    <a:pt x="4229" y="16914"/>
                  </a:lnTo>
                  <a:lnTo>
                    <a:pt x="4229" y="17371"/>
                  </a:lnTo>
                  <a:lnTo>
                    <a:pt x="4686" y="16914"/>
                  </a:lnTo>
                  <a:lnTo>
                    <a:pt x="4686" y="16571"/>
                  </a:lnTo>
                  <a:lnTo>
                    <a:pt x="5943" y="16571"/>
                  </a:lnTo>
                  <a:lnTo>
                    <a:pt x="5943" y="15657"/>
                  </a:lnTo>
                  <a:lnTo>
                    <a:pt x="5486" y="14857"/>
                  </a:lnTo>
                  <a:lnTo>
                    <a:pt x="5943" y="14400"/>
                  </a:lnTo>
                  <a:lnTo>
                    <a:pt x="5486" y="13943"/>
                  </a:lnTo>
                  <a:lnTo>
                    <a:pt x="5943" y="13600"/>
                  </a:lnTo>
                  <a:lnTo>
                    <a:pt x="5943" y="13143"/>
                  </a:lnTo>
                  <a:lnTo>
                    <a:pt x="5143" y="12343"/>
                  </a:lnTo>
                  <a:lnTo>
                    <a:pt x="4686" y="12343"/>
                  </a:lnTo>
                  <a:lnTo>
                    <a:pt x="3886" y="13143"/>
                  </a:lnTo>
                  <a:lnTo>
                    <a:pt x="3429" y="13143"/>
                  </a:lnTo>
                  <a:lnTo>
                    <a:pt x="2971" y="12686"/>
                  </a:lnTo>
                  <a:lnTo>
                    <a:pt x="2971" y="13600"/>
                  </a:lnTo>
                  <a:lnTo>
                    <a:pt x="3429" y="13600"/>
                  </a:lnTo>
                  <a:lnTo>
                    <a:pt x="3429" y="13943"/>
                  </a:lnTo>
                  <a:lnTo>
                    <a:pt x="3886" y="13943"/>
                  </a:lnTo>
                  <a:lnTo>
                    <a:pt x="3886" y="14400"/>
                  </a:lnTo>
                  <a:lnTo>
                    <a:pt x="3429" y="14857"/>
                  </a:lnTo>
                  <a:lnTo>
                    <a:pt x="3886" y="14857"/>
                  </a:lnTo>
                  <a:lnTo>
                    <a:pt x="3886" y="15200"/>
                  </a:lnTo>
                  <a:lnTo>
                    <a:pt x="3429" y="16114"/>
                  </a:lnTo>
                  <a:lnTo>
                    <a:pt x="3886" y="16914"/>
                  </a:lnTo>
                  <a:lnTo>
                    <a:pt x="4229" y="17371"/>
                  </a:lnTo>
                  <a:close/>
                  <a:moveTo>
                    <a:pt x="16114" y="21600"/>
                  </a:moveTo>
                  <a:lnTo>
                    <a:pt x="16114" y="20800"/>
                  </a:lnTo>
                  <a:lnTo>
                    <a:pt x="15657" y="20343"/>
                  </a:lnTo>
                  <a:lnTo>
                    <a:pt x="16114" y="19543"/>
                  </a:lnTo>
                  <a:lnTo>
                    <a:pt x="16571" y="19086"/>
                  </a:lnTo>
                  <a:lnTo>
                    <a:pt x="16571" y="18629"/>
                  </a:lnTo>
                  <a:lnTo>
                    <a:pt x="16114" y="18171"/>
                  </a:lnTo>
                  <a:lnTo>
                    <a:pt x="15657" y="18629"/>
                  </a:lnTo>
                  <a:lnTo>
                    <a:pt x="15314" y="18629"/>
                  </a:lnTo>
                  <a:lnTo>
                    <a:pt x="14857" y="19086"/>
                  </a:lnTo>
                  <a:lnTo>
                    <a:pt x="12686" y="19086"/>
                  </a:lnTo>
                  <a:lnTo>
                    <a:pt x="12343" y="18629"/>
                  </a:lnTo>
                  <a:lnTo>
                    <a:pt x="11886" y="18629"/>
                  </a:lnTo>
                  <a:lnTo>
                    <a:pt x="11886" y="19086"/>
                  </a:lnTo>
                  <a:lnTo>
                    <a:pt x="11429" y="18629"/>
                  </a:lnTo>
                  <a:lnTo>
                    <a:pt x="11086" y="19086"/>
                  </a:lnTo>
                  <a:lnTo>
                    <a:pt x="11086" y="19543"/>
                  </a:lnTo>
                  <a:lnTo>
                    <a:pt x="11429" y="19886"/>
                  </a:lnTo>
                  <a:lnTo>
                    <a:pt x="11886" y="19886"/>
                  </a:lnTo>
                  <a:lnTo>
                    <a:pt x="12686" y="20343"/>
                  </a:lnTo>
                  <a:lnTo>
                    <a:pt x="13143" y="20800"/>
                  </a:lnTo>
                  <a:lnTo>
                    <a:pt x="13943" y="21143"/>
                  </a:lnTo>
                  <a:lnTo>
                    <a:pt x="14400" y="20800"/>
                  </a:lnTo>
                  <a:lnTo>
                    <a:pt x="14857" y="21143"/>
                  </a:lnTo>
                  <a:lnTo>
                    <a:pt x="15657" y="21600"/>
                  </a:lnTo>
                  <a:lnTo>
                    <a:pt x="16114" y="21600"/>
                  </a:lnTo>
                  <a:close/>
                  <a:moveTo>
                    <a:pt x="1611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6" name="AutoShape 70"/>
            <p:cNvSpPr>
              <a:spLocks/>
            </p:cNvSpPr>
            <p:nvPr/>
          </p:nvSpPr>
          <p:spPr bwMode="auto">
            <a:xfrm>
              <a:off x="6500" y="2942"/>
              <a:ext cx="517" cy="34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175" y="1137"/>
                  </a:moveTo>
                  <a:cubicBezTo>
                    <a:pt x="12567" y="1137"/>
                    <a:pt x="12567" y="1137"/>
                    <a:pt x="12567" y="1137"/>
                  </a:cubicBezTo>
                  <a:cubicBezTo>
                    <a:pt x="12567" y="1705"/>
                    <a:pt x="12567" y="1705"/>
                    <a:pt x="12567" y="1705"/>
                  </a:cubicBezTo>
                  <a:cubicBezTo>
                    <a:pt x="12960" y="1705"/>
                    <a:pt x="12960" y="1705"/>
                    <a:pt x="12960" y="1705"/>
                  </a:cubicBezTo>
                  <a:cubicBezTo>
                    <a:pt x="12960" y="2274"/>
                    <a:pt x="12960" y="2274"/>
                    <a:pt x="12960" y="2274"/>
                  </a:cubicBezTo>
                  <a:cubicBezTo>
                    <a:pt x="12960" y="2274"/>
                    <a:pt x="12960" y="2274"/>
                    <a:pt x="12960" y="2274"/>
                  </a:cubicBezTo>
                  <a:cubicBezTo>
                    <a:pt x="13353" y="2274"/>
                    <a:pt x="13353" y="2274"/>
                    <a:pt x="13353" y="2274"/>
                  </a:cubicBezTo>
                  <a:cubicBezTo>
                    <a:pt x="14138" y="2842"/>
                    <a:pt x="14138" y="2842"/>
                    <a:pt x="14138" y="2842"/>
                  </a:cubicBezTo>
                  <a:cubicBezTo>
                    <a:pt x="14531" y="3411"/>
                    <a:pt x="14531" y="3411"/>
                    <a:pt x="14531" y="3411"/>
                  </a:cubicBezTo>
                  <a:cubicBezTo>
                    <a:pt x="14924" y="2842"/>
                    <a:pt x="14924" y="2842"/>
                    <a:pt x="14924" y="2842"/>
                  </a:cubicBezTo>
                  <a:cubicBezTo>
                    <a:pt x="15316" y="3411"/>
                    <a:pt x="15316" y="3411"/>
                    <a:pt x="15316" y="3411"/>
                  </a:cubicBezTo>
                  <a:cubicBezTo>
                    <a:pt x="15709" y="3411"/>
                    <a:pt x="15709" y="3411"/>
                    <a:pt x="15709" y="3411"/>
                  </a:cubicBezTo>
                  <a:cubicBezTo>
                    <a:pt x="15709" y="3411"/>
                    <a:pt x="15709" y="3411"/>
                    <a:pt x="15709" y="3411"/>
                  </a:cubicBezTo>
                  <a:cubicBezTo>
                    <a:pt x="16102" y="3411"/>
                    <a:pt x="16102" y="3411"/>
                    <a:pt x="16102" y="3411"/>
                  </a:cubicBezTo>
                  <a:cubicBezTo>
                    <a:pt x="16887" y="3411"/>
                    <a:pt x="16887" y="3411"/>
                    <a:pt x="16887" y="3411"/>
                  </a:cubicBezTo>
                  <a:cubicBezTo>
                    <a:pt x="17280" y="3411"/>
                    <a:pt x="17280" y="3411"/>
                    <a:pt x="17280" y="3411"/>
                  </a:cubicBezTo>
                  <a:cubicBezTo>
                    <a:pt x="17673" y="3411"/>
                    <a:pt x="17673" y="3411"/>
                    <a:pt x="17673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851" y="3411"/>
                    <a:pt x="18851" y="3411"/>
                    <a:pt x="18851" y="3411"/>
                  </a:cubicBezTo>
                  <a:cubicBezTo>
                    <a:pt x="19636" y="3979"/>
                    <a:pt x="19636" y="3979"/>
                    <a:pt x="19636" y="3979"/>
                  </a:cubicBezTo>
                  <a:cubicBezTo>
                    <a:pt x="20029" y="3979"/>
                    <a:pt x="20029" y="3979"/>
                    <a:pt x="20029" y="3979"/>
                  </a:cubicBezTo>
                  <a:cubicBezTo>
                    <a:pt x="20029" y="4547"/>
                    <a:pt x="20029" y="4547"/>
                    <a:pt x="20029" y="4547"/>
                  </a:cubicBezTo>
                  <a:cubicBezTo>
                    <a:pt x="19636" y="4547"/>
                    <a:pt x="19636" y="4547"/>
                    <a:pt x="19636" y="4547"/>
                  </a:cubicBezTo>
                  <a:cubicBezTo>
                    <a:pt x="19636" y="5116"/>
                    <a:pt x="19636" y="5116"/>
                    <a:pt x="19636" y="5116"/>
                  </a:cubicBezTo>
                  <a:cubicBezTo>
                    <a:pt x="19636" y="5684"/>
                    <a:pt x="19636" y="5684"/>
                    <a:pt x="19636" y="5684"/>
                  </a:cubicBezTo>
                  <a:cubicBezTo>
                    <a:pt x="19636" y="6253"/>
                    <a:pt x="19636" y="6253"/>
                    <a:pt x="19636" y="6253"/>
                  </a:cubicBezTo>
                  <a:cubicBezTo>
                    <a:pt x="18851" y="6821"/>
                    <a:pt x="18851" y="6821"/>
                    <a:pt x="18851" y="6821"/>
                  </a:cubicBezTo>
                  <a:cubicBezTo>
                    <a:pt x="18851" y="6821"/>
                    <a:pt x="18458" y="7389"/>
                    <a:pt x="18458" y="7389"/>
                  </a:cubicBezTo>
                  <a:cubicBezTo>
                    <a:pt x="18458" y="7389"/>
                    <a:pt x="18065" y="7389"/>
                    <a:pt x="18065" y="7389"/>
                  </a:cubicBezTo>
                  <a:cubicBezTo>
                    <a:pt x="17280" y="7389"/>
                    <a:pt x="17280" y="7389"/>
                    <a:pt x="17280" y="7389"/>
                  </a:cubicBezTo>
                  <a:cubicBezTo>
                    <a:pt x="16887" y="7958"/>
                    <a:pt x="16887" y="7958"/>
                    <a:pt x="16887" y="7958"/>
                  </a:cubicBezTo>
                  <a:cubicBezTo>
                    <a:pt x="16495" y="8526"/>
                    <a:pt x="16495" y="8526"/>
                    <a:pt x="16495" y="8526"/>
                  </a:cubicBezTo>
                  <a:cubicBezTo>
                    <a:pt x="16495" y="8526"/>
                    <a:pt x="16495" y="8526"/>
                    <a:pt x="16495" y="8526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102" y="9095"/>
                    <a:pt x="16102" y="9095"/>
                    <a:pt x="16102" y="9095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102" y="9095"/>
                    <a:pt x="16102" y="9095"/>
                    <a:pt x="16102" y="9095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316" y="10232"/>
                    <a:pt x="15316" y="10232"/>
                    <a:pt x="15316" y="10232"/>
                  </a:cubicBezTo>
                  <a:cubicBezTo>
                    <a:pt x="14531" y="11937"/>
                    <a:pt x="14531" y="11937"/>
                    <a:pt x="14531" y="11937"/>
                  </a:cubicBezTo>
                  <a:cubicBezTo>
                    <a:pt x="14531" y="11937"/>
                    <a:pt x="14531" y="11937"/>
                    <a:pt x="14531" y="11937"/>
                  </a:cubicBezTo>
                  <a:cubicBezTo>
                    <a:pt x="14531" y="13074"/>
                    <a:pt x="14531" y="13074"/>
                    <a:pt x="14531" y="13074"/>
                  </a:cubicBezTo>
                  <a:cubicBezTo>
                    <a:pt x="14924" y="13074"/>
                    <a:pt x="14924" y="13074"/>
                    <a:pt x="14924" y="13074"/>
                  </a:cubicBezTo>
                  <a:cubicBezTo>
                    <a:pt x="14924" y="13642"/>
                    <a:pt x="14924" y="13642"/>
                    <a:pt x="14924" y="13642"/>
                  </a:cubicBezTo>
                  <a:cubicBezTo>
                    <a:pt x="15316" y="14211"/>
                    <a:pt x="15316" y="14211"/>
                    <a:pt x="15316" y="14211"/>
                  </a:cubicBezTo>
                  <a:cubicBezTo>
                    <a:pt x="14924" y="14779"/>
                    <a:pt x="14924" y="14779"/>
                    <a:pt x="14924" y="14779"/>
                  </a:cubicBezTo>
                  <a:cubicBezTo>
                    <a:pt x="14531" y="14779"/>
                    <a:pt x="14531" y="14779"/>
                    <a:pt x="14531" y="14779"/>
                  </a:cubicBezTo>
                  <a:cubicBezTo>
                    <a:pt x="14531" y="15347"/>
                    <a:pt x="14531" y="15347"/>
                    <a:pt x="14531" y="15347"/>
                  </a:cubicBezTo>
                  <a:cubicBezTo>
                    <a:pt x="14138" y="16484"/>
                    <a:pt x="14138" y="16484"/>
                    <a:pt x="14138" y="16484"/>
                  </a:cubicBezTo>
                  <a:cubicBezTo>
                    <a:pt x="13745" y="17053"/>
                    <a:pt x="13745" y="17053"/>
                    <a:pt x="13745" y="17053"/>
                  </a:cubicBezTo>
                  <a:cubicBezTo>
                    <a:pt x="14138" y="17053"/>
                    <a:pt x="14138" y="17053"/>
                    <a:pt x="14138" y="17053"/>
                  </a:cubicBezTo>
                  <a:cubicBezTo>
                    <a:pt x="13745" y="17621"/>
                    <a:pt x="13745" y="17621"/>
                    <a:pt x="13745" y="17621"/>
                  </a:cubicBezTo>
                  <a:cubicBezTo>
                    <a:pt x="13353" y="17621"/>
                    <a:pt x="13353" y="17621"/>
                    <a:pt x="13353" y="17621"/>
                  </a:cubicBezTo>
                  <a:cubicBezTo>
                    <a:pt x="12175" y="18189"/>
                    <a:pt x="12175" y="18189"/>
                    <a:pt x="12175" y="18189"/>
                  </a:cubicBezTo>
                  <a:cubicBezTo>
                    <a:pt x="12175" y="18758"/>
                    <a:pt x="12175" y="18758"/>
                    <a:pt x="12175" y="18758"/>
                  </a:cubicBezTo>
                  <a:cubicBezTo>
                    <a:pt x="11782" y="19326"/>
                    <a:pt x="11782" y="19326"/>
                    <a:pt x="11782" y="19326"/>
                  </a:cubicBezTo>
                  <a:cubicBezTo>
                    <a:pt x="11389" y="19326"/>
                    <a:pt x="11389" y="19326"/>
                    <a:pt x="11389" y="19326"/>
                  </a:cubicBezTo>
                  <a:cubicBezTo>
                    <a:pt x="10996" y="18758"/>
                    <a:pt x="10996" y="18758"/>
                    <a:pt x="10996" y="18758"/>
                  </a:cubicBezTo>
                  <a:cubicBezTo>
                    <a:pt x="10996" y="19326"/>
                    <a:pt x="10996" y="19326"/>
                    <a:pt x="10996" y="19326"/>
                  </a:cubicBezTo>
                  <a:cubicBezTo>
                    <a:pt x="10604" y="19895"/>
                    <a:pt x="10604" y="19895"/>
                    <a:pt x="10604" y="19895"/>
                  </a:cubicBezTo>
                  <a:cubicBezTo>
                    <a:pt x="10604" y="19326"/>
                    <a:pt x="10604" y="19326"/>
                    <a:pt x="10604" y="19326"/>
                  </a:cubicBezTo>
                  <a:cubicBezTo>
                    <a:pt x="10211" y="19326"/>
                    <a:pt x="10211" y="19326"/>
                    <a:pt x="10211" y="19326"/>
                  </a:cubicBezTo>
                  <a:cubicBezTo>
                    <a:pt x="9818" y="19326"/>
                    <a:pt x="9818" y="19326"/>
                    <a:pt x="9818" y="19326"/>
                  </a:cubicBezTo>
                  <a:cubicBezTo>
                    <a:pt x="9425" y="19326"/>
                    <a:pt x="9425" y="19326"/>
                    <a:pt x="9425" y="19326"/>
                  </a:cubicBezTo>
                  <a:cubicBezTo>
                    <a:pt x="8640" y="19326"/>
                    <a:pt x="8640" y="19326"/>
                    <a:pt x="8640" y="19326"/>
                  </a:cubicBezTo>
                  <a:cubicBezTo>
                    <a:pt x="8640" y="19326"/>
                    <a:pt x="8640" y="19326"/>
                    <a:pt x="8640" y="19326"/>
                  </a:cubicBezTo>
                  <a:cubicBezTo>
                    <a:pt x="7855" y="19326"/>
                    <a:pt x="7855" y="19326"/>
                    <a:pt x="7855" y="19326"/>
                  </a:cubicBezTo>
                  <a:cubicBezTo>
                    <a:pt x="7462" y="20463"/>
                    <a:pt x="7462" y="20463"/>
                    <a:pt x="7462" y="20463"/>
                  </a:cubicBezTo>
                  <a:cubicBezTo>
                    <a:pt x="6676" y="20463"/>
                    <a:pt x="6676" y="20463"/>
                    <a:pt x="6676" y="20463"/>
                  </a:cubicBezTo>
                  <a:cubicBezTo>
                    <a:pt x="6284" y="20463"/>
                    <a:pt x="6284" y="20463"/>
                    <a:pt x="6284" y="20463"/>
                  </a:cubicBezTo>
                  <a:cubicBezTo>
                    <a:pt x="6284" y="21032"/>
                    <a:pt x="6284" y="21032"/>
                    <a:pt x="6284" y="21032"/>
                  </a:cubicBezTo>
                  <a:cubicBezTo>
                    <a:pt x="5891" y="21600"/>
                    <a:pt x="5891" y="21600"/>
                    <a:pt x="5891" y="21600"/>
                  </a:cubicBezTo>
                  <a:cubicBezTo>
                    <a:pt x="5498" y="21032"/>
                    <a:pt x="5498" y="21032"/>
                    <a:pt x="5498" y="21032"/>
                  </a:cubicBezTo>
                  <a:cubicBezTo>
                    <a:pt x="4713" y="20463"/>
                    <a:pt x="4713" y="20463"/>
                    <a:pt x="4713" y="20463"/>
                  </a:cubicBezTo>
                  <a:cubicBezTo>
                    <a:pt x="4320" y="19326"/>
                    <a:pt x="4320" y="19326"/>
                    <a:pt x="4320" y="19326"/>
                  </a:cubicBezTo>
                  <a:cubicBezTo>
                    <a:pt x="4713" y="19326"/>
                    <a:pt x="4713" y="19326"/>
                    <a:pt x="4713" y="19326"/>
                  </a:cubicBezTo>
                  <a:cubicBezTo>
                    <a:pt x="3927" y="18189"/>
                    <a:pt x="3927" y="18189"/>
                    <a:pt x="3927" y="18189"/>
                  </a:cubicBezTo>
                  <a:cubicBezTo>
                    <a:pt x="3142" y="18189"/>
                    <a:pt x="3142" y="18189"/>
                    <a:pt x="3142" y="18189"/>
                  </a:cubicBezTo>
                  <a:cubicBezTo>
                    <a:pt x="3142" y="18189"/>
                    <a:pt x="3142" y="18189"/>
                    <a:pt x="3142" y="18189"/>
                  </a:cubicBezTo>
                  <a:cubicBezTo>
                    <a:pt x="3142" y="17621"/>
                    <a:pt x="3142" y="17621"/>
                    <a:pt x="3142" y="17621"/>
                  </a:cubicBezTo>
                  <a:cubicBezTo>
                    <a:pt x="2749" y="17053"/>
                    <a:pt x="2749" y="17053"/>
                    <a:pt x="2749" y="17053"/>
                  </a:cubicBezTo>
                  <a:cubicBezTo>
                    <a:pt x="3142" y="16484"/>
                    <a:pt x="3142" y="16484"/>
                    <a:pt x="3142" y="16484"/>
                  </a:cubicBezTo>
                  <a:cubicBezTo>
                    <a:pt x="3535" y="15916"/>
                    <a:pt x="3535" y="15916"/>
                    <a:pt x="3535" y="15916"/>
                  </a:cubicBezTo>
                  <a:cubicBezTo>
                    <a:pt x="3535" y="15347"/>
                    <a:pt x="3535" y="15347"/>
                    <a:pt x="3535" y="15347"/>
                  </a:cubicBezTo>
                  <a:cubicBezTo>
                    <a:pt x="3142" y="15347"/>
                    <a:pt x="3142" y="15347"/>
                    <a:pt x="3142" y="15347"/>
                  </a:cubicBezTo>
                  <a:cubicBezTo>
                    <a:pt x="3142" y="14779"/>
                    <a:pt x="3142" y="14779"/>
                    <a:pt x="3142" y="14779"/>
                  </a:cubicBezTo>
                  <a:cubicBezTo>
                    <a:pt x="3535" y="13642"/>
                    <a:pt x="3535" y="13642"/>
                    <a:pt x="3535" y="13642"/>
                  </a:cubicBezTo>
                  <a:cubicBezTo>
                    <a:pt x="3535" y="13074"/>
                    <a:pt x="3535" y="13074"/>
                    <a:pt x="3535" y="13074"/>
                  </a:cubicBezTo>
                  <a:cubicBezTo>
                    <a:pt x="3142" y="12505"/>
                    <a:pt x="3142" y="12505"/>
                    <a:pt x="3142" y="12505"/>
                  </a:cubicBezTo>
                  <a:cubicBezTo>
                    <a:pt x="2749" y="11368"/>
                    <a:pt x="2749" y="11368"/>
                    <a:pt x="2749" y="11368"/>
                  </a:cubicBezTo>
                  <a:cubicBezTo>
                    <a:pt x="3142" y="11368"/>
                    <a:pt x="3142" y="11368"/>
                    <a:pt x="3142" y="11368"/>
                  </a:cubicBezTo>
                  <a:cubicBezTo>
                    <a:pt x="3535" y="11368"/>
                    <a:pt x="3535" y="11368"/>
                    <a:pt x="3535" y="11368"/>
                  </a:cubicBezTo>
                  <a:cubicBezTo>
                    <a:pt x="3927" y="10800"/>
                    <a:pt x="3927" y="10800"/>
                    <a:pt x="3927" y="10800"/>
                  </a:cubicBezTo>
                  <a:cubicBezTo>
                    <a:pt x="3535" y="10232"/>
                    <a:pt x="3535" y="10232"/>
                    <a:pt x="3535" y="10232"/>
                  </a:cubicBezTo>
                  <a:cubicBezTo>
                    <a:pt x="3927" y="9663"/>
                    <a:pt x="3927" y="9663"/>
                    <a:pt x="3927" y="9663"/>
                  </a:cubicBezTo>
                  <a:cubicBezTo>
                    <a:pt x="3927" y="8526"/>
                    <a:pt x="3927" y="8526"/>
                    <a:pt x="3927" y="8526"/>
                  </a:cubicBezTo>
                  <a:cubicBezTo>
                    <a:pt x="3927" y="7958"/>
                    <a:pt x="3927" y="7958"/>
                    <a:pt x="3927" y="7958"/>
                  </a:cubicBezTo>
                  <a:cubicBezTo>
                    <a:pt x="4713" y="6821"/>
                    <a:pt x="4713" y="6821"/>
                    <a:pt x="4713" y="6821"/>
                  </a:cubicBezTo>
                  <a:cubicBezTo>
                    <a:pt x="4713" y="6821"/>
                    <a:pt x="4713" y="6821"/>
                    <a:pt x="4713" y="6821"/>
                  </a:cubicBezTo>
                  <a:cubicBezTo>
                    <a:pt x="5105" y="6253"/>
                    <a:pt x="5105" y="6253"/>
                    <a:pt x="5105" y="6253"/>
                  </a:cubicBezTo>
                  <a:cubicBezTo>
                    <a:pt x="4713" y="5684"/>
                    <a:pt x="4713" y="5684"/>
                    <a:pt x="4713" y="5684"/>
                  </a:cubicBezTo>
                  <a:cubicBezTo>
                    <a:pt x="4713" y="5116"/>
                    <a:pt x="4713" y="5116"/>
                    <a:pt x="4713" y="5116"/>
                  </a:cubicBezTo>
                  <a:cubicBezTo>
                    <a:pt x="3535" y="5116"/>
                    <a:pt x="3535" y="5116"/>
                    <a:pt x="3535" y="5116"/>
                  </a:cubicBezTo>
                  <a:cubicBezTo>
                    <a:pt x="3535" y="5684"/>
                    <a:pt x="3535" y="5684"/>
                    <a:pt x="3535" y="5684"/>
                  </a:cubicBezTo>
                  <a:cubicBezTo>
                    <a:pt x="2356" y="5116"/>
                    <a:pt x="2356" y="5116"/>
                    <a:pt x="2356" y="5116"/>
                  </a:cubicBezTo>
                  <a:cubicBezTo>
                    <a:pt x="1964" y="5684"/>
                    <a:pt x="1964" y="5684"/>
                    <a:pt x="1964" y="5684"/>
                  </a:cubicBezTo>
                  <a:cubicBezTo>
                    <a:pt x="1571" y="5116"/>
                    <a:pt x="1571" y="5116"/>
                    <a:pt x="1571" y="5116"/>
                  </a:cubicBezTo>
                  <a:cubicBezTo>
                    <a:pt x="1571" y="5116"/>
                    <a:pt x="1571" y="5116"/>
                    <a:pt x="1571" y="5116"/>
                  </a:cubicBezTo>
                  <a:cubicBezTo>
                    <a:pt x="1571" y="4547"/>
                    <a:pt x="1571" y="4547"/>
                    <a:pt x="1571" y="4547"/>
                  </a:cubicBezTo>
                  <a:cubicBezTo>
                    <a:pt x="785" y="5116"/>
                    <a:pt x="785" y="5116"/>
                    <a:pt x="785" y="5116"/>
                  </a:cubicBezTo>
                  <a:cubicBezTo>
                    <a:pt x="785" y="4547"/>
                    <a:pt x="785" y="4547"/>
                    <a:pt x="785" y="4547"/>
                  </a:cubicBezTo>
                  <a:cubicBezTo>
                    <a:pt x="1178" y="4547"/>
                    <a:pt x="1178" y="4547"/>
                    <a:pt x="1178" y="4547"/>
                  </a:cubicBezTo>
                  <a:cubicBezTo>
                    <a:pt x="785" y="3979"/>
                    <a:pt x="785" y="3979"/>
                    <a:pt x="785" y="3979"/>
                  </a:cubicBezTo>
                  <a:cubicBezTo>
                    <a:pt x="1178" y="3979"/>
                    <a:pt x="1178" y="3979"/>
                    <a:pt x="1178" y="3979"/>
                  </a:cubicBezTo>
                  <a:cubicBezTo>
                    <a:pt x="785" y="3979"/>
                    <a:pt x="785" y="3979"/>
                    <a:pt x="785" y="3979"/>
                  </a:cubicBezTo>
                  <a:cubicBezTo>
                    <a:pt x="785" y="3411"/>
                    <a:pt x="785" y="3411"/>
                    <a:pt x="785" y="3411"/>
                  </a:cubicBezTo>
                  <a:cubicBezTo>
                    <a:pt x="785" y="3411"/>
                    <a:pt x="785" y="3411"/>
                    <a:pt x="785" y="3411"/>
                  </a:cubicBezTo>
                  <a:cubicBezTo>
                    <a:pt x="393" y="3411"/>
                    <a:pt x="393" y="3411"/>
                    <a:pt x="393" y="3411"/>
                  </a:cubicBezTo>
                  <a:cubicBezTo>
                    <a:pt x="785" y="2842"/>
                    <a:pt x="785" y="2842"/>
                    <a:pt x="785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0" y="2274"/>
                    <a:pt x="0" y="2274"/>
                    <a:pt x="0" y="2274"/>
                  </a:cubicBezTo>
                  <a:cubicBezTo>
                    <a:pt x="393" y="1705"/>
                    <a:pt x="393" y="1705"/>
                    <a:pt x="393" y="1705"/>
                  </a:cubicBezTo>
                  <a:cubicBezTo>
                    <a:pt x="785" y="1137"/>
                    <a:pt x="785" y="1137"/>
                    <a:pt x="785" y="1137"/>
                  </a:cubicBezTo>
                  <a:cubicBezTo>
                    <a:pt x="1178" y="1705"/>
                    <a:pt x="1178" y="1705"/>
                    <a:pt x="1178" y="1705"/>
                  </a:cubicBezTo>
                  <a:cubicBezTo>
                    <a:pt x="1571" y="1705"/>
                    <a:pt x="1571" y="1705"/>
                    <a:pt x="1571" y="1705"/>
                  </a:cubicBezTo>
                  <a:cubicBezTo>
                    <a:pt x="1964" y="1137"/>
                    <a:pt x="1964" y="1137"/>
                    <a:pt x="1964" y="1137"/>
                  </a:cubicBezTo>
                  <a:cubicBezTo>
                    <a:pt x="1964" y="1137"/>
                    <a:pt x="1964" y="1137"/>
                    <a:pt x="1964" y="1137"/>
                  </a:cubicBezTo>
                  <a:cubicBezTo>
                    <a:pt x="1571" y="568"/>
                    <a:pt x="1571" y="568"/>
                    <a:pt x="1571" y="568"/>
                  </a:cubicBezTo>
                  <a:cubicBezTo>
                    <a:pt x="2356" y="0"/>
                    <a:pt x="2356" y="0"/>
                    <a:pt x="2356" y="0"/>
                  </a:cubicBezTo>
                  <a:cubicBezTo>
                    <a:pt x="2356" y="568"/>
                    <a:pt x="2356" y="568"/>
                    <a:pt x="2356" y="568"/>
                  </a:cubicBezTo>
                  <a:cubicBezTo>
                    <a:pt x="2749" y="0"/>
                    <a:pt x="2749" y="0"/>
                    <a:pt x="2749" y="0"/>
                  </a:cubicBezTo>
                  <a:cubicBezTo>
                    <a:pt x="3142" y="0"/>
                    <a:pt x="3142" y="0"/>
                    <a:pt x="3142" y="0"/>
                  </a:cubicBezTo>
                  <a:cubicBezTo>
                    <a:pt x="3535" y="1137"/>
                    <a:pt x="3535" y="1137"/>
                    <a:pt x="3535" y="1137"/>
                  </a:cubicBezTo>
                  <a:cubicBezTo>
                    <a:pt x="3927" y="568"/>
                    <a:pt x="3927" y="568"/>
                    <a:pt x="3927" y="568"/>
                  </a:cubicBezTo>
                  <a:cubicBezTo>
                    <a:pt x="4320" y="568"/>
                    <a:pt x="4320" y="568"/>
                    <a:pt x="4320" y="568"/>
                  </a:cubicBezTo>
                  <a:cubicBezTo>
                    <a:pt x="4713" y="568"/>
                    <a:pt x="4713" y="568"/>
                    <a:pt x="4713" y="568"/>
                  </a:cubicBezTo>
                  <a:cubicBezTo>
                    <a:pt x="5105" y="568"/>
                    <a:pt x="5105" y="568"/>
                    <a:pt x="5105" y="568"/>
                  </a:cubicBezTo>
                  <a:cubicBezTo>
                    <a:pt x="5498" y="568"/>
                    <a:pt x="5498" y="568"/>
                    <a:pt x="5498" y="568"/>
                  </a:cubicBezTo>
                  <a:cubicBezTo>
                    <a:pt x="5891" y="568"/>
                    <a:pt x="5891" y="568"/>
                    <a:pt x="5891" y="568"/>
                  </a:cubicBezTo>
                  <a:cubicBezTo>
                    <a:pt x="6284" y="568"/>
                    <a:pt x="6284" y="568"/>
                    <a:pt x="6284" y="568"/>
                  </a:cubicBezTo>
                  <a:cubicBezTo>
                    <a:pt x="7462" y="1137"/>
                    <a:pt x="7462" y="1137"/>
                    <a:pt x="7462" y="1137"/>
                  </a:cubicBezTo>
                  <a:cubicBezTo>
                    <a:pt x="7855" y="1137"/>
                    <a:pt x="7855" y="1137"/>
                    <a:pt x="7855" y="1137"/>
                  </a:cubicBezTo>
                  <a:cubicBezTo>
                    <a:pt x="8640" y="568"/>
                    <a:pt x="8640" y="568"/>
                    <a:pt x="8640" y="568"/>
                  </a:cubicBezTo>
                  <a:cubicBezTo>
                    <a:pt x="9425" y="1137"/>
                    <a:pt x="9425" y="1137"/>
                    <a:pt x="9425" y="1137"/>
                  </a:cubicBezTo>
                  <a:cubicBezTo>
                    <a:pt x="9425" y="1137"/>
                    <a:pt x="9425" y="1137"/>
                    <a:pt x="9425" y="1137"/>
                  </a:cubicBezTo>
                  <a:cubicBezTo>
                    <a:pt x="10211" y="1137"/>
                    <a:pt x="10211" y="1137"/>
                    <a:pt x="10211" y="1137"/>
                  </a:cubicBezTo>
                  <a:cubicBezTo>
                    <a:pt x="10604" y="1137"/>
                    <a:pt x="10604" y="1137"/>
                    <a:pt x="10604" y="1137"/>
                  </a:cubicBezTo>
                  <a:cubicBezTo>
                    <a:pt x="10996" y="1137"/>
                    <a:pt x="10996" y="1137"/>
                    <a:pt x="10996" y="1137"/>
                  </a:cubicBezTo>
                  <a:cubicBezTo>
                    <a:pt x="11782" y="1705"/>
                    <a:pt x="11782" y="1705"/>
                    <a:pt x="11782" y="1705"/>
                  </a:cubicBezTo>
                  <a:cubicBezTo>
                    <a:pt x="11782" y="1137"/>
                    <a:pt x="11782" y="1137"/>
                    <a:pt x="11782" y="1137"/>
                  </a:cubicBezTo>
                  <a:cubicBezTo>
                    <a:pt x="12175" y="1137"/>
                    <a:pt x="12175" y="1137"/>
                    <a:pt x="12175" y="1137"/>
                  </a:cubicBezTo>
                  <a:cubicBezTo>
                    <a:pt x="12175" y="1137"/>
                    <a:pt x="12175" y="1137"/>
                    <a:pt x="12175" y="1137"/>
                  </a:cubicBezTo>
                  <a:close/>
                  <a:moveTo>
                    <a:pt x="20815" y="11368"/>
                  </a:moveTo>
                  <a:cubicBezTo>
                    <a:pt x="21207" y="11368"/>
                    <a:pt x="21207" y="11368"/>
                    <a:pt x="21207" y="11368"/>
                  </a:cubicBezTo>
                  <a:cubicBezTo>
                    <a:pt x="21600" y="11368"/>
                    <a:pt x="21600" y="11368"/>
                    <a:pt x="21600" y="11368"/>
                  </a:cubicBezTo>
                  <a:cubicBezTo>
                    <a:pt x="21600" y="11368"/>
                    <a:pt x="21600" y="11368"/>
                    <a:pt x="21600" y="11368"/>
                  </a:cubicBezTo>
                  <a:cubicBezTo>
                    <a:pt x="21207" y="10800"/>
                    <a:pt x="21207" y="10800"/>
                    <a:pt x="21207" y="10800"/>
                  </a:cubicBezTo>
                  <a:cubicBezTo>
                    <a:pt x="20815" y="10800"/>
                    <a:pt x="20815" y="10800"/>
                    <a:pt x="20815" y="10800"/>
                  </a:cubicBezTo>
                  <a:cubicBezTo>
                    <a:pt x="20815" y="11368"/>
                    <a:pt x="20815" y="11368"/>
                    <a:pt x="20815" y="11368"/>
                  </a:cubicBezTo>
                  <a:close/>
                  <a:moveTo>
                    <a:pt x="19636" y="12505"/>
                  </a:moveTo>
                  <a:cubicBezTo>
                    <a:pt x="20029" y="11937"/>
                    <a:pt x="20029" y="11937"/>
                    <a:pt x="20029" y="11937"/>
                  </a:cubicBezTo>
                  <a:cubicBezTo>
                    <a:pt x="20422" y="11368"/>
                    <a:pt x="20422" y="11368"/>
                    <a:pt x="20422" y="11368"/>
                  </a:cubicBezTo>
                  <a:cubicBezTo>
                    <a:pt x="20029" y="11368"/>
                    <a:pt x="20029" y="11368"/>
                    <a:pt x="20029" y="11368"/>
                  </a:cubicBezTo>
                  <a:cubicBezTo>
                    <a:pt x="19636" y="11368"/>
                    <a:pt x="19636" y="11368"/>
                    <a:pt x="19636" y="11368"/>
                  </a:cubicBezTo>
                  <a:cubicBezTo>
                    <a:pt x="19244" y="11937"/>
                    <a:pt x="19244" y="11937"/>
                    <a:pt x="19244" y="11937"/>
                  </a:cubicBezTo>
                  <a:cubicBezTo>
                    <a:pt x="19244" y="12505"/>
                    <a:pt x="19244" y="12505"/>
                    <a:pt x="19244" y="12505"/>
                  </a:cubicBezTo>
                  <a:cubicBezTo>
                    <a:pt x="19244" y="12505"/>
                    <a:pt x="19244" y="12505"/>
                    <a:pt x="19244" y="12505"/>
                  </a:cubicBezTo>
                  <a:cubicBezTo>
                    <a:pt x="19636" y="12505"/>
                    <a:pt x="19636" y="12505"/>
                    <a:pt x="19636" y="12505"/>
                  </a:cubicBezTo>
                  <a:close/>
                  <a:moveTo>
                    <a:pt x="17673" y="14211"/>
                  </a:moveTo>
                  <a:cubicBezTo>
                    <a:pt x="17673" y="13642"/>
                    <a:pt x="17673" y="13642"/>
                    <a:pt x="17673" y="13642"/>
                  </a:cubicBezTo>
                  <a:cubicBezTo>
                    <a:pt x="18065" y="13642"/>
                    <a:pt x="18065" y="13642"/>
                    <a:pt x="18065" y="13642"/>
                  </a:cubicBezTo>
                  <a:cubicBezTo>
                    <a:pt x="17673" y="13074"/>
                    <a:pt x="17673" y="13074"/>
                    <a:pt x="17673" y="13074"/>
                  </a:cubicBezTo>
                  <a:cubicBezTo>
                    <a:pt x="17280" y="13642"/>
                    <a:pt x="17280" y="13642"/>
                    <a:pt x="17280" y="13642"/>
                  </a:cubicBezTo>
                  <a:cubicBezTo>
                    <a:pt x="17280" y="13642"/>
                    <a:pt x="17280" y="13642"/>
                    <a:pt x="17280" y="13642"/>
                  </a:cubicBezTo>
                  <a:lnTo>
                    <a:pt x="17673" y="14211"/>
                  </a:lnTo>
                  <a:close/>
                  <a:moveTo>
                    <a:pt x="17673" y="142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7" name="AutoShape 71"/>
            <p:cNvSpPr>
              <a:spLocks/>
            </p:cNvSpPr>
            <p:nvPr/>
          </p:nvSpPr>
          <p:spPr bwMode="auto">
            <a:xfrm>
              <a:off x="6492" y="3016"/>
              <a:ext cx="129" cy="2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976" y="20671"/>
                  </a:moveTo>
                  <a:lnTo>
                    <a:pt x="13976" y="19742"/>
                  </a:lnTo>
                  <a:lnTo>
                    <a:pt x="12282" y="19045"/>
                  </a:lnTo>
                  <a:lnTo>
                    <a:pt x="15671" y="17187"/>
                  </a:lnTo>
                  <a:lnTo>
                    <a:pt x="15671" y="16258"/>
                  </a:lnTo>
                  <a:lnTo>
                    <a:pt x="13976" y="16258"/>
                  </a:lnTo>
                  <a:lnTo>
                    <a:pt x="13976" y="15561"/>
                  </a:lnTo>
                  <a:lnTo>
                    <a:pt x="15671" y="13703"/>
                  </a:lnTo>
                  <a:lnTo>
                    <a:pt x="15671" y="13006"/>
                  </a:lnTo>
                  <a:lnTo>
                    <a:pt x="13976" y="12077"/>
                  </a:lnTo>
                  <a:lnTo>
                    <a:pt x="12282" y="10219"/>
                  </a:lnTo>
                  <a:lnTo>
                    <a:pt x="15671" y="10219"/>
                  </a:lnTo>
                  <a:lnTo>
                    <a:pt x="16941" y="9523"/>
                  </a:lnTo>
                  <a:lnTo>
                    <a:pt x="15671" y="8594"/>
                  </a:lnTo>
                  <a:lnTo>
                    <a:pt x="16941" y="7665"/>
                  </a:lnTo>
                  <a:lnTo>
                    <a:pt x="16941" y="5110"/>
                  </a:lnTo>
                  <a:lnTo>
                    <a:pt x="20329" y="3484"/>
                  </a:lnTo>
                  <a:lnTo>
                    <a:pt x="21600" y="2555"/>
                  </a:lnTo>
                  <a:lnTo>
                    <a:pt x="20329" y="1626"/>
                  </a:lnTo>
                  <a:lnTo>
                    <a:pt x="20329" y="929"/>
                  </a:lnTo>
                  <a:lnTo>
                    <a:pt x="15671" y="929"/>
                  </a:lnTo>
                  <a:lnTo>
                    <a:pt x="15671" y="1626"/>
                  </a:lnTo>
                  <a:lnTo>
                    <a:pt x="11012" y="929"/>
                  </a:lnTo>
                  <a:lnTo>
                    <a:pt x="9318" y="1626"/>
                  </a:lnTo>
                  <a:lnTo>
                    <a:pt x="7624" y="929"/>
                  </a:lnTo>
                  <a:lnTo>
                    <a:pt x="7624" y="0"/>
                  </a:lnTo>
                  <a:lnTo>
                    <a:pt x="4659" y="929"/>
                  </a:lnTo>
                  <a:lnTo>
                    <a:pt x="4659" y="6039"/>
                  </a:lnTo>
                  <a:lnTo>
                    <a:pt x="5929" y="6039"/>
                  </a:lnTo>
                  <a:lnTo>
                    <a:pt x="4659" y="6968"/>
                  </a:lnTo>
                  <a:lnTo>
                    <a:pt x="4659" y="8594"/>
                  </a:lnTo>
                  <a:lnTo>
                    <a:pt x="2965" y="10219"/>
                  </a:lnTo>
                  <a:lnTo>
                    <a:pt x="0" y="12077"/>
                  </a:lnTo>
                  <a:lnTo>
                    <a:pt x="0" y="14632"/>
                  </a:lnTo>
                  <a:lnTo>
                    <a:pt x="1271" y="14632"/>
                  </a:lnTo>
                  <a:lnTo>
                    <a:pt x="1271" y="13703"/>
                  </a:lnTo>
                  <a:lnTo>
                    <a:pt x="2965" y="13703"/>
                  </a:lnTo>
                  <a:lnTo>
                    <a:pt x="2965" y="14632"/>
                  </a:lnTo>
                  <a:lnTo>
                    <a:pt x="1271" y="14632"/>
                  </a:lnTo>
                  <a:lnTo>
                    <a:pt x="1271" y="16258"/>
                  </a:lnTo>
                  <a:lnTo>
                    <a:pt x="2965" y="15561"/>
                  </a:lnTo>
                  <a:lnTo>
                    <a:pt x="4659" y="15561"/>
                  </a:lnTo>
                  <a:lnTo>
                    <a:pt x="4659" y="17187"/>
                  </a:lnTo>
                  <a:lnTo>
                    <a:pt x="2965" y="18116"/>
                  </a:lnTo>
                  <a:lnTo>
                    <a:pt x="2965" y="21600"/>
                  </a:lnTo>
                  <a:lnTo>
                    <a:pt x="4659" y="20671"/>
                  </a:lnTo>
                  <a:lnTo>
                    <a:pt x="7624" y="21600"/>
                  </a:lnTo>
                  <a:lnTo>
                    <a:pt x="11012" y="21600"/>
                  </a:lnTo>
                  <a:lnTo>
                    <a:pt x="13976" y="20671"/>
                  </a:lnTo>
                  <a:close/>
                  <a:moveTo>
                    <a:pt x="13976" y="206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8" name="AutoShape 72"/>
            <p:cNvSpPr>
              <a:spLocks/>
            </p:cNvSpPr>
            <p:nvPr/>
          </p:nvSpPr>
          <p:spPr bwMode="auto">
            <a:xfrm>
              <a:off x="7629" y="3026"/>
              <a:ext cx="355" cy="31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916" y="0"/>
                  </a:moveTo>
                  <a:cubicBezTo>
                    <a:pt x="15916" y="0"/>
                    <a:pt x="15916" y="0"/>
                    <a:pt x="15916" y="0"/>
                  </a:cubicBezTo>
                  <a:cubicBezTo>
                    <a:pt x="15347" y="635"/>
                    <a:pt x="15347" y="635"/>
                    <a:pt x="15347" y="635"/>
                  </a:cubicBezTo>
                  <a:cubicBezTo>
                    <a:pt x="15347" y="1271"/>
                    <a:pt x="15347" y="1271"/>
                    <a:pt x="15347" y="1271"/>
                  </a:cubicBezTo>
                  <a:cubicBezTo>
                    <a:pt x="15347" y="1906"/>
                    <a:pt x="15347" y="1906"/>
                    <a:pt x="15347" y="1906"/>
                  </a:cubicBezTo>
                  <a:cubicBezTo>
                    <a:pt x="15347" y="1906"/>
                    <a:pt x="15347" y="1906"/>
                    <a:pt x="15347" y="1906"/>
                  </a:cubicBezTo>
                  <a:cubicBezTo>
                    <a:pt x="14211" y="1906"/>
                    <a:pt x="14211" y="1906"/>
                    <a:pt x="14211" y="1906"/>
                  </a:cubicBezTo>
                  <a:cubicBezTo>
                    <a:pt x="13642" y="1906"/>
                    <a:pt x="13642" y="1906"/>
                    <a:pt x="13642" y="1906"/>
                  </a:cubicBezTo>
                  <a:cubicBezTo>
                    <a:pt x="13074" y="1906"/>
                    <a:pt x="13074" y="1906"/>
                    <a:pt x="13074" y="1906"/>
                  </a:cubicBezTo>
                  <a:cubicBezTo>
                    <a:pt x="12505" y="1906"/>
                    <a:pt x="12505" y="1906"/>
                    <a:pt x="12505" y="1906"/>
                  </a:cubicBezTo>
                  <a:cubicBezTo>
                    <a:pt x="12505" y="1906"/>
                    <a:pt x="12505" y="1906"/>
                    <a:pt x="12505" y="1906"/>
                  </a:cubicBezTo>
                  <a:cubicBezTo>
                    <a:pt x="11937" y="1906"/>
                    <a:pt x="11937" y="1906"/>
                    <a:pt x="11937" y="1906"/>
                  </a:cubicBezTo>
                  <a:cubicBezTo>
                    <a:pt x="11937" y="1906"/>
                    <a:pt x="11937" y="1906"/>
                    <a:pt x="11937" y="1906"/>
                  </a:cubicBezTo>
                  <a:cubicBezTo>
                    <a:pt x="10800" y="1906"/>
                    <a:pt x="10800" y="1906"/>
                    <a:pt x="10800" y="1906"/>
                  </a:cubicBezTo>
                  <a:cubicBezTo>
                    <a:pt x="10232" y="1271"/>
                    <a:pt x="10232" y="1271"/>
                    <a:pt x="10232" y="1271"/>
                  </a:cubicBezTo>
                  <a:cubicBezTo>
                    <a:pt x="10232" y="1906"/>
                    <a:pt x="10232" y="1906"/>
                    <a:pt x="10232" y="1906"/>
                  </a:cubicBezTo>
                  <a:cubicBezTo>
                    <a:pt x="9095" y="1906"/>
                    <a:pt x="9095" y="1906"/>
                    <a:pt x="9095" y="1906"/>
                  </a:cubicBezTo>
                  <a:cubicBezTo>
                    <a:pt x="8526" y="1906"/>
                    <a:pt x="8526" y="1906"/>
                    <a:pt x="8526" y="1906"/>
                  </a:cubicBezTo>
                  <a:cubicBezTo>
                    <a:pt x="8526" y="1906"/>
                    <a:pt x="8526" y="1906"/>
                    <a:pt x="8526" y="1906"/>
                  </a:cubicBezTo>
                  <a:cubicBezTo>
                    <a:pt x="7958" y="2541"/>
                    <a:pt x="7958" y="2541"/>
                    <a:pt x="7958" y="2541"/>
                  </a:cubicBezTo>
                  <a:cubicBezTo>
                    <a:pt x="7389" y="2541"/>
                    <a:pt x="7389" y="2541"/>
                    <a:pt x="7389" y="2541"/>
                  </a:cubicBezTo>
                  <a:cubicBezTo>
                    <a:pt x="6821" y="2541"/>
                    <a:pt x="6821" y="2541"/>
                    <a:pt x="6821" y="2541"/>
                  </a:cubicBezTo>
                  <a:cubicBezTo>
                    <a:pt x="5684" y="2541"/>
                    <a:pt x="5684" y="2541"/>
                    <a:pt x="5684" y="2541"/>
                  </a:cubicBezTo>
                  <a:cubicBezTo>
                    <a:pt x="5116" y="3176"/>
                    <a:pt x="5116" y="3176"/>
                    <a:pt x="5116" y="3176"/>
                  </a:cubicBezTo>
                  <a:cubicBezTo>
                    <a:pt x="5116" y="3176"/>
                    <a:pt x="5116" y="3176"/>
                    <a:pt x="5116" y="3176"/>
                  </a:cubicBezTo>
                  <a:cubicBezTo>
                    <a:pt x="4547" y="3176"/>
                    <a:pt x="4547" y="3176"/>
                    <a:pt x="4547" y="3176"/>
                  </a:cubicBezTo>
                  <a:cubicBezTo>
                    <a:pt x="3411" y="3812"/>
                    <a:pt x="3411" y="3812"/>
                    <a:pt x="3411" y="3812"/>
                  </a:cubicBezTo>
                  <a:cubicBezTo>
                    <a:pt x="3411" y="4447"/>
                    <a:pt x="3411" y="4447"/>
                    <a:pt x="3411" y="4447"/>
                  </a:cubicBezTo>
                  <a:cubicBezTo>
                    <a:pt x="2842" y="5718"/>
                    <a:pt x="2842" y="5718"/>
                    <a:pt x="2842" y="5718"/>
                  </a:cubicBezTo>
                  <a:cubicBezTo>
                    <a:pt x="1705" y="5718"/>
                    <a:pt x="1705" y="5718"/>
                    <a:pt x="1705" y="5718"/>
                  </a:cubicBezTo>
                  <a:cubicBezTo>
                    <a:pt x="1705" y="6353"/>
                    <a:pt x="1705" y="6353"/>
                    <a:pt x="1705" y="6353"/>
                  </a:cubicBezTo>
                  <a:cubicBezTo>
                    <a:pt x="1705" y="6988"/>
                    <a:pt x="1705" y="6988"/>
                    <a:pt x="1705" y="6988"/>
                  </a:cubicBezTo>
                  <a:cubicBezTo>
                    <a:pt x="1137" y="6988"/>
                    <a:pt x="1137" y="6988"/>
                    <a:pt x="1137" y="6988"/>
                  </a:cubicBezTo>
                  <a:cubicBezTo>
                    <a:pt x="1137" y="7624"/>
                    <a:pt x="1137" y="7624"/>
                    <a:pt x="1137" y="7624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2274" y="8894"/>
                    <a:pt x="2274" y="8894"/>
                    <a:pt x="2274" y="8894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3411" y="10800"/>
                    <a:pt x="3411" y="10800"/>
                    <a:pt x="3411" y="10800"/>
                  </a:cubicBezTo>
                  <a:cubicBezTo>
                    <a:pt x="3979" y="11435"/>
                    <a:pt x="3979" y="11435"/>
                    <a:pt x="3979" y="11435"/>
                  </a:cubicBezTo>
                  <a:cubicBezTo>
                    <a:pt x="3979" y="11435"/>
                    <a:pt x="3979" y="11435"/>
                    <a:pt x="3979" y="11435"/>
                  </a:cubicBezTo>
                  <a:cubicBezTo>
                    <a:pt x="4547" y="11435"/>
                    <a:pt x="4547" y="11435"/>
                    <a:pt x="4547" y="11435"/>
                  </a:cubicBezTo>
                  <a:cubicBezTo>
                    <a:pt x="5116" y="11435"/>
                    <a:pt x="5116" y="11435"/>
                    <a:pt x="5116" y="11435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6253" y="11435"/>
                    <a:pt x="6253" y="11435"/>
                    <a:pt x="6253" y="11435"/>
                  </a:cubicBezTo>
                  <a:cubicBezTo>
                    <a:pt x="6821" y="11435"/>
                    <a:pt x="6821" y="11435"/>
                    <a:pt x="6821" y="11435"/>
                  </a:cubicBezTo>
                  <a:cubicBezTo>
                    <a:pt x="7389" y="11435"/>
                    <a:pt x="7389" y="11435"/>
                    <a:pt x="7389" y="11435"/>
                  </a:cubicBezTo>
                  <a:cubicBezTo>
                    <a:pt x="7389" y="12071"/>
                    <a:pt x="7389" y="12071"/>
                    <a:pt x="7389" y="12071"/>
                  </a:cubicBezTo>
                  <a:cubicBezTo>
                    <a:pt x="7389" y="12071"/>
                    <a:pt x="7389" y="12071"/>
                    <a:pt x="7389" y="12071"/>
                  </a:cubicBezTo>
                  <a:cubicBezTo>
                    <a:pt x="7958" y="12071"/>
                    <a:pt x="7958" y="12071"/>
                    <a:pt x="7958" y="12071"/>
                  </a:cubicBezTo>
                  <a:cubicBezTo>
                    <a:pt x="8526" y="12071"/>
                    <a:pt x="8526" y="12071"/>
                    <a:pt x="8526" y="12071"/>
                  </a:cubicBezTo>
                  <a:cubicBezTo>
                    <a:pt x="7958" y="12706"/>
                    <a:pt x="7958" y="12706"/>
                    <a:pt x="7958" y="12706"/>
                  </a:cubicBezTo>
                  <a:cubicBezTo>
                    <a:pt x="7958" y="12706"/>
                    <a:pt x="7958" y="12706"/>
                    <a:pt x="7958" y="12706"/>
                  </a:cubicBezTo>
                  <a:cubicBezTo>
                    <a:pt x="7389" y="12706"/>
                    <a:pt x="7389" y="12706"/>
                    <a:pt x="7389" y="12706"/>
                  </a:cubicBezTo>
                  <a:cubicBezTo>
                    <a:pt x="6821" y="12071"/>
                    <a:pt x="6821" y="12071"/>
                    <a:pt x="6821" y="12071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5684" y="12071"/>
                    <a:pt x="5684" y="12071"/>
                    <a:pt x="5684" y="12071"/>
                  </a:cubicBezTo>
                  <a:cubicBezTo>
                    <a:pt x="5116" y="12071"/>
                    <a:pt x="5116" y="12071"/>
                    <a:pt x="5116" y="12071"/>
                  </a:cubicBezTo>
                  <a:cubicBezTo>
                    <a:pt x="4547" y="12071"/>
                    <a:pt x="4547" y="12071"/>
                    <a:pt x="4547" y="12071"/>
                  </a:cubicBezTo>
                  <a:cubicBezTo>
                    <a:pt x="3979" y="12071"/>
                    <a:pt x="3979" y="12071"/>
                    <a:pt x="3979" y="12071"/>
                  </a:cubicBezTo>
                  <a:cubicBezTo>
                    <a:pt x="3979" y="12706"/>
                    <a:pt x="3979" y="12706"/>
                    <a:pt x="3979" y="12706"/>
                  </a:cubicBezTo>
                  <a:cubicBezTo>
                    <a:pt x="3979" y="12706"/>
                    <a:pt x="3979" y="12706"/>
                    <a:pt x="3979" y="12706"/>
                  </a:cubicBezTo>
                  <a:cubicBezTo>
                    <a:pt x="4547" y="13341"/>
                    <a:pt x="4547" y="13341"/>
                    <a:pt x="4547" y="13341"/>
                  </a:cubicBezTo>
                  <a:cubicBezTo>
                    <a:pt x="5116" y="13976"/>
                    <a:pt x="5116" y="13976"/>
                    <a:pt x="5116" y="13976"/>
                  </a:cubicBezTo>
                  <a:cubicBezTo>
                    <a:pt x="5684" y="13976"/>
                    <a:pt x="5684" y="13976"/>
                    <a:pt x="5684" y="13976"/>
                  </a:cubicBezTo>
                  <a:cubicBezTo>
                    <a:pt x="5684" y="14612"/>
                    <a:pt x="5684" y="14612"/>
                    <a:pt x="5684" y="14612"/>
                  </a:cubicBezTo>
                  <a:cubicBezTo>
                    <a:pt x="5116" y="14612"/>
                    <a:pt x="5116" y="14612"/>
                    <a:pt x="5116" y="14612"/>
                  </a:cubicBezTo>
                  <a:cubicBezTo>
                    <a:pt x="5116" y="15247"/>
                    <a:pt x="5116" y="15247"/>
                    <a:pt x="5116" y="15247"/>
                  </a:cubicBezTo>
                  <a:cubicBezTo>
                    <a:pt x="5684" y="15882"/>
                    <a:pt x="5684" y="15882"/>
                    <a:pt x="5684" y="15882"/>
                  </a:cubicBezTo>
                  <a:cubicBezTo>
                    <a:pt x="6253" y="16518"/>
                    <a:pt x="6253" y="16518"/>
                    <a:pt x="6253" y="16518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6253" y="15247"/>
                    <a:pt x="6253" y="15247"/>
                    <a:pt x="6253" y="15247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7389" y="15882"/>
                    <a:pt x="7389" y="15882"/>
                    <a:pt x="7389" y="15882"/>
                  </a:cubicBezTo>
                  <a:cubicBezTo>
                    <a:pt x="7389" y="16518"/>
                    <a:pt x="7389" y="16518"/>
                    <a:pt x="7389" y="16518"/>
                  </a:cubicBezTo>
                  <a:cubicBezTo>
                    <a:pt x="7389" y="17153"/>
                    <a:pt x="7389" y="17153"/>
                    <a:pt x="7389" y="17153"/>
                  </a:cubicBezTo>
                  <a:cubicBezTo>
                    <a:pt x="7389" y="17153"/>
                    <a:pt x="7389" y="17153"/>
                    <a:pt x="7389" y="17153"/>
                  </a:cubicBezTo>
                  <a:cubicBezTo>
                    <a:pt x="7389" y="16518"/>
                    <a:pt x="7389" y="16518"/>
                    <a:pt x="7389" y="16518"/>
                  </a:cubicBezTo>
                  <a:cubicBezTo>
                    <a:pt x="7958" y="15882"/>
                    <a:pt x="7958" y="15882"/>
                    <a:pt x="7958" y="15882"/>
                  </a:cubicBezTo>
                  <a:cubicBezTo>
                    <a:pt x="7958" y="15882"/>
                    <a:pt x="7958" y="15882"/>
                    <a:pt x="7958" y="15882"/>
                  </a:cubicBezTo>
                  <a:cubicBezTo>
                    <a:pt x="8526" y="16518"/>
                    <a:pt x="8526" y="16518"/>
                    <a:pt x="8526" y="16518"/>
                  </a:cubicBezTo>
                  <a:cubicBezTo>
                    <a:pt x="9095" y="17153"/>
                    <a:pt x="9095" y="17153"/>
                    <a:pt x="9095" y="17153"/>
                  </a:cubicBezTo>
                  <a:cubicBezTo>
                    <a:pt x="8526" y="16518"/>
                    <a:pt x="8526" y="16518"/>
                    <a:pt x="8526" y="16518"/>
                  </a:cubicBezTo>
                  <a:cubicBezTo>
                    <a:pt x="9095" y="15882"/>
                    <a:pt x="9095" y="15882"/>
                    <a:pt x="9095" y="15882"/>
                  </a:cubicBezTo>
                  <a:cubicBezTo>
                    <a:pt x="8526" y="15882"/>
                    <a:pt x="8526" y="15882"/>
                    <a:pt x="8526" y="15882"/>
                  </a:cubicBezTo>
                  <a:cubicBezTo>
                    <a:pt x="7958" y="14612"/>
                    <a:pt x="7958" y="14612"/>
                    <a:pt x="7958" y="14612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9095" y="14612"/>
                    <a:pt x="9095" y="14612"/>
                    <a:pt x="9095" y="14612"/>
                  </a:cubicBezTo>
                  <a:cubicBezTo>
                    <a:pt x="9663" y="14612"/>
                    <a:pt x="9663" y="14612"/>
                    <a:pt x="9663" y="14612"/>
                  </a:cubicBezTo>
                  <a:cubicBezTo>
                    <a:pt x="9663" y="14612"/>
                    <a:pt x="9663" y="14612"/>
                    <a:pt x="9663" y="14612"/>
                  </a:cubicBezTo>
                  <a:cubicBezTo>
                    <a:pt x="9663" y="13976"/>
                    <a:pt x="9663" y="13976"/>
                    <a:pt x="9663" y="13976"/>
                  </a:cubicBezTo>
                  <a:cubicBezTo>
                    <a:pt x="9663" y="13976"/>
                    <a:pt x="9663" y="13976"/>
                    <a:pt x="9663" y="13976"/>
                  </a:cubicBezTo>
                  <a:cubicBezTo>
                    <a:pt x="9095" y="13976"/>
                    <a:pt x="9095" y="13976"/>
                    <a:pt x="9095" y="13976"/>
                  </a:cubicBezTo>
                  <a:cubicBezTo>
                    <a:pt x="8526" y="13976"/>
                    <a:pt x="8526" y="13976"/>
                    <a:pt x="8526" y="13976"/>
                  </a:cubicBezTo>
                  <a:cubicBezTo>
                    <a:pt x="8526" y="13341"/>
                    <a:pt x="8526" y="13341"/>
                    <a:pt x="8526" y="13341"/>
                  </a:cubicBezTo>
                  <a:cubicBezTo>
                    <a:pt x="8526" y="13341"/>
                    <a:pt x="8526" y="13341"/>
                    <a:pt x="8526" y="13341"/>
                  </a:cubicBezTo>
                  <a:cubicBezTo>
                    <a:pt x="8526" y="12706"/>
                    <a:pt x="8526" y="12706"/>
                    <a:pt x="8526" y="12706"/>
                  </a:cubicBezTo>
                  <a:cubicBezTo>
                    <a:pt x="9095" y="12706"/>
                    <a:pt x="9095" y="12706"/>
                    <a:pt x="9095" y="12706"/>
                  </a:cubicBezTo>
                  <a:cubicBezTo>
                    <a:pt x="9663" y="12706"/>
                    <a:pt x="9663" y="12706"/>
                    <a:pt x="9663" y="12706"/>
                  </a:cubicBezTo>
                  <a:cubicBezTo>
                    <a:pt x="10232" y="13341"/>
                    <a:pt x="10232" y="13341"/>
                    <a:pt x="10232" y="13341"/>
                  </a:cubicBezTo>
                  <a:cubicBezTo>
                    <a:pt x="10232" y="13341"/>
                    <a:pt x="10232" y="13341"/>
                    <a:pt x="10232" y="13341"/>
                  </a:cubicBezTo>
                  <a:cubicBezTo>
                    <a:pt x="10800" y="13341"/>
                    <a:pt x="10800" y="13341"/>
                    <a:pt x="10800" y="13341"/>
                  </a:cubicBezTo>
                  <a:cubicBezTo>
                    <a:pt x="10800" y="13341"/>
                    <a:pt x="10800" y="13341"/>
                    <a:pt x="10800" y="13341"/>
                  </a:cubicBezTo>
                  <a:cubicBezTo>
                    <a:pt x="10232" y="12706"/>
                    <a:pt x="10232" y="12706"/>
                    <a:pt x="10232" y="12706"/>
                  </a:cubicBezTo>
                  <a:cubicBezTo>
                    <a:pt x="10800" y="12071"/>
                    <a:pt x="10800" y="12071"/>
                    <a:pt x="10800" y="12071"/>
                  </a:cubicBezTo>
                  <a:cubicBezTo>
                    <a:pt x="10232" y="11435"/>
                    <a:pt x="10232" y="11435"/>
                    <a:pt x="10232" y="11435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8526" y="10165"/>
                    <a:pt x="8526" y="10165"/>
                    <a:pt x="8526" y="10165"/>
                  </a:cubicBezTo>
                  <a:cubicBezTo>
                    <a:pt x="8526" y="10800"/>
                    <a:pt x="8526" y="10800"/>
                    <a:pt x="8526" y="10800"/>
                  </a:cubicBezTo>
                  <a:cubicBezTo>
                    <a:pt x="7958" y="10165"/>
                    <a:pt x="7958" y="10165"/>
                    <a:pt x="7958" y="10165"/>
                  </a:cubicBezTo>
                  <a:cubicBezTo>
                    <a:pt x="7389" y="10165"/>
                    <a:pt x="7389" y="10165"/>
                    <a:pt x="7389" y="10165"/>
                  </a:cubicBezTo>
                  <a:cubicBezTo>
                    <a:pt x="7389" y="9529"/>
                    <a:pt x="7389" y="9529"/>
                    <a:pt x="7389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8894"/>
                    <a:pt x="7958" y="8894"/>
                    <a:pt x="7958" y="8894"/>
                  </a:cubicBezTo>
                  <a:cubicBezTo>
                    <a:pt x="7389" y="8894"/>
                    <a:pt x="7389" y="8894"/>
                    <a:pt x="7389" y="8894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259"/>
                    <a:pt x="8526" y="8259"/>
                    <a:pt x="8526" y="8259"/>
                  </a:cubicBezTo>
                  <a:cubicBezTo>
                    <a:pt x="8526" y="8259"/>
                    <a:pt x="8526" y="8259"/>
                    <a:pt x="8526" y="8259"/>
                  </a:cubicBezTo>
                  <a:cubicBezTo>
                    <a:pt x="7958" y="6988"/>
                    <a:pt x="7958" y="6988"/>
                    <a:pt x="7958" y="6988"/>
                  </a:cubicBezTo>
                  <a:cubicBezTo>
                    <a:pt x="7389" y="6988"/>
                    <a:pt x="7389" y="6988"/>
                    <a:pt x="7389" y="6988"/>
                  </a:cubicBezTo>
                  <a:cubicBezTo>
                    <a:pt x="7389" y="6353"/>
                    <a:pt x="7389" y="6353"/>
                    <a:pt x="7389" y="6353"/>
                  </a:cubicBezTo>
                  <a:cubicBezTo>
                    <a:pt x="6821" y="6353"/>
                    <a:pt x="6821" y="6353"/>
                    <a:pt x="6821" y="6353"/>
                  </a:cubicBezTo>
                  <a:cubicBezTo>
                    <a:pt x="6821" y="5718"/>
                    <a:pt x="6821" y="5718"/>
                    <a:pt x="6821" y="5718"/>
                  </a:cubicBezTo>
                  <a:cubicBezTo>
                    <a:pt x="6821" y="5082"/>
                    <a:pt x="6821" y="5082"/>
                    <a:pt x="6821" y="5082"/>
                  </a:cubicBezTo>
                  <a:cubicBezTo>
                    <a:pt x="7389" y="4447"/>
                    <a:pt x="7389" y="4447"/>
                    <a:pt x="7389" y="4447"/>
                  </a:cubicBezTo>
                  <a:cubicBezTo>
                    <a:pt x="7958" y="4447"/>
                    <a:pt x="7958" y="4447"/>
                    <a:pt x="7958" y="4447"/>
                  </a:cubicBezTo>
                  <a:cubicBezTo>
                    <a:pt x="7958" y="4447"/>
                    <a:pt x="7958" y="4447"/>
                    <a:pt x="7958" y="4447"/>
                  </a:cubicBezTo>
                  <a:cubicBezTo>
                    <a:pt x="7389" y="4447"/>
                    <a:pt x="7389" y="4447"/>
                    <a:pt x="7389" y="4447"/>
                  </a:cubicBezTo>
                  <a:cubicBezTo>
                    <a:pt x="7389" y="5082"/>
                    <a:pt x="7389" y="5082"/>
                    <a:pt x="7389" y="5082"/>
                  </a:cubicBezTo>
                  <a:cubicBezTo>
                    <a:pt x="8526" y="5082"/>
                    <a:pt x="8526" y="5082"/>
                    <a:pt x="8526" y="5082"/>
                  </a:cubicBezTo>
                  <a:cubicBezTo>
                    <a:pt x="8526" y="5718"/>
                    <a:pt x="8526" y="5718"/>
                    <a:pt x="8526" y="5718"/>
                  </a:cubicBezTo>
                  <a:cubicBezTo>
                    <a:pt x="9095" y="6353"/>
                    <a:pt x="9095" y="6353"/>
                    <a:pt x="9095" y="6353"/>
                  </a:cubicBezTo>
                  <a:cubicBezTo>
                    <a:pt x="9663" y="6353"/>
                    <a:pt x="9663" y="6353"/>
                    <a:pt x="9663" y="6353"/>
                  </a:cubicBezTo>
                  <a:cubicBezTo>
                    <a:pt x="9095" y="5718"/>
                    <a:pt x="9095" y="5718"/>
                    <a:pt x="9095" y="5718"/>
                  </a:cubicBezTo>
                  <a:cubicBezTo>
                    <a:pt x="9095" y="5718"/>
                    <a:pt x="9095" y="5718"/>
                    <a:pt x="9095" y="5718"/>
                  </a:cubicBezTo>
                  <a:cubicBezTo>
                    <a:pt x="9095" y="5082"/>
                    <a:pt x="9095" y="5082"/>
                    <a:pt x="9095" y="5082"/>
                  </a:cubicBezTo>
                  <a:cubicBezTo>
                    <a:pt x="9663" y="5718"/>
                    <a:pt x="9663" y="5718"/>
                    <a:pt x="9663" y="5718"/>
                  </a:cubicBezTo>
                  <a:cubicBezTo>
                    <a:pt x="9663" y="5718"/>
                    <a:pt x="9663" y="5718"/>
                    <a:pt x="9663" y="5718"/>
                  </a:cubicBezTo>
                  <a:cubicBezTo>
                    <a:pt x="10232" y="6353"/>
                    <a:pt x="10232" y="6353"/>
                    <a:pt x="10232" y="6353"/>
                  </a:cubicBezTo>
                  <a:cubicBezTo>
                    <a:pt x="10232" y="5718"/>
                    <a:pt x="10232" y="5718"/>
                    <a:pt x="10232" y="5718"/>
                  </a:cubicBezTo>
                  <a:cubicBezTo>
                    <a:pt x="10232" y="5718"/>
                    <a:pt x="10232" y="5718"/>
                    <a:pt x="10232" y="5718"/>
                  </a:cubicBezTo>
                  <a:cubicBezTo>
                    <a:pt x="9663" y="5082"/>
                    <a:pt x="9663" y="5082"/>
                    <a:pt x="9663" y="5082"/>
                  </a:cubicBezTo>
                  <a:cubicBezTo>
                    <a:pt x="9663" y="5082"/>
                    <a:pt x="9663" y="5082"/>
                    <a:pt x="9663" y="5082"/>
                  </a:cubicBezTo>
                  <a:cubicBezTo>
                    <a:pt x="10800" y="5082"/>
                    <a:pt x="10800" y="5082"/>
                    <a:pt x="10800" y="5082"/>
                  </a:cubicBezTo>
                  <a:cubicBezTo>
                    <a:pt x="10800" y="5718"/>
                    <a:pt x="10800" y="5718"/>
                    <a:pt x="10800" y="5718"/>
                  </a:cubicBezTo>
                  <a:cubicBezTo>
                    <a:pt x="11368" y="5082"/>
                    <a:pt x="11368" y="5082"/>
                    <a:pt x="11368" y="5082"/>
                  </a:cubicBezTo>
                  <a:cubicBezTo>
                    <a:pt x="10800" y="5082"/>
                    <a:pt x="10800" y="5082"/>
                    <a:pt x="10800" y="5082"/>
                  </a:cubicBezTo>
                  <a:cubicBezTo>
                    <a:pt x="10232" y="4447"/>
                    <a:pt x="10232" y="4447"/>
                    <a:pt x="10232" y="4447"/>
                  </a:cubicBezTo>
                  <a:cubicBezTo>
                    <a:pt x="9663" y="4447"/>
                    <a:pt x="9663" y="4447"/>
                    <a:pt x="9663" y="4447"/>
                  </a:cubicBezTo>
                  <a:cubicBezTo>
                    <a:pt x="9663" y="3812"/>
                    <a:pt x="9663" y="3812"/>
                    <a:pt x="9663" y="3812"/>
                  </a:cubicBezTo>
                  <a:cubicBezTo>
                    <a:pt x="10232" y="3812"/>
                    <a:pt x="10232" y="3812"/>
                    <a:pt x="10232" y="3812"/>
                  </a:cubicBezTo>
                  <a:cubicBezTo>
                    <a:pt x="10800" y="3812"/>
                    <a:pt x="10800" y="3812"/>
                    <a:pt x="10800" y="3812"/>
                  </a:cubicBezTo>
                  <a:cubicBezTo>
                    <a:pt x="10800" y="3176"/>
                    <a:pt x="10800" y="3176"/>
                    <a:pt x="10800" y="3176"/>
                  </a:cubicBezTo>
                  <a:cubicBezTo>
                    <a:pt x="11368" y="3176"/>
                    <a:pt x="11368" y="3176"/>
                    <a:pt x="11368" y="3176"/>
                  </a:cubicBezTo>
                  <a:cubicBezTo>
                    <a:pt x="11937" y="3176"/>
                    <a:pt x="11937" y="3176"/>
                    <a:pt x="11937" y="3176"/>
                  </a:cubicBezTo>
                  <a:cubicBezTo>
                    <a:pt x="12505" y="3176"/>
                    <a:pt x="12505" y="3176"/>
                    <a:pt x="12505" y="3176"/>
                  </a:cubicBezTo>
                  <a:cubicBezTo>
                    <a:pt x="12505" y="3176"/>
                    <a:pt x="12505" y="3176"/>
                    <a:pt x="12505" y="3176"/>
                  </a:cubicBezTo>
                  <a:cubicBezTo>
                    <a:pt x="12505" y="2541"/>
                    <a:pt x="12505" y="2541"/>
                    <a:pt x="12505" y="2541"/>
                  </a:cubicBezTo>
                  <a:cubicBezTo>
                    <a:pt x="13074" y="2541"/>
                    <a:pt x="13074" y="2541"/>
                    <a:pt x="13074" y="2541"/>
                  </a:cubicBezTo>
                  <a:cubicBezTo>
                    <a:pt x="13074" y="3176"/>
                    <a:pt x="13074" y="3176"/>
                    <a:pt x="13074" y="3176"/>
                  </a:cubicBezTo>
                  <a:cubicBezTo>
                    <a:pt x="14211" y="3176"/>
                    <a:pt x="14211" y="3176"/>
                    <a:pt x="14211" y="3176"/>
                  </a:cubicBezTo>
                  <a:cubicBezTo>
                    <a:pt x="15347" y="3176"/>
                    <a:pt x="15347" y="3176"/>
                    <a:pt x="15347" y="3176"/>
                  </a:cubicBezTo>
                  <a:cubicBezTo>
                    <a:pt x="15916" y="3176"/>
                    <a:pt x="15916" y="3176"/>
                    <a:pt x="15916" y="3176"/>
                  </a:cubicBezTo>
                  <a:cubicBezTo>
                    <a:pt x="15916" y="2541"/>
                    <a:pt x="15916" y="2541"/>
                    <a:pt x="15916" y="2541"/>
                  </a:cubicBezTo>
                  <a:cubicBezTo>
                    <a:pt x="15916" y="1906"/>
                    <a:pt x="15916" y="1906"/>
                    <a:pt x="15916" y="1906"/>
                  </a:cubicBezTo>
                  <a:cubicBezTo>
                    <a:pt x="16484" y="1906"/>
                    <a:pt x="16484" y="1906"/>
                    <a:pt x="16484" y="1906"/>
                  </a:cubicBezTo>
                  <a:cubicBezTo>
                    <a:pt x="16484" y="1271"/>
                    <a:pt x="16484" y="1271"/>
                    <a:pt x="16484" y="1271"/>
                  </a:cubicBezTo>
                  <a:cubicBezTo>
                    <a:pt x="15916" y="635"/>
                    <a:pt x="15916" y="635"/>
                    <a:pt x="15916" y="635"/>
                  </a:cubicBezTo>
                  <a:cubicBezTo>
                    <a:pt x="15916" y="0"/>
                    <a:pt x="15916" y="0"/>
                    <a:pt x="15916" y="0"/>
                  </a:cubicBezTo>
                  <a:close/>
                  <a:moveTo>
                    <a:pt x="10232" y="19694"/>
                  </a:moveTo>
                  <a:cubicBezTo>
                    <a:pt x="10232" y="19694"/>
                    <a:pt x="10232" y="19694"/>
                    <a:pt x="10232" y="19694"/>
                  </a:cubicBezTo>
                  <a:cubicBezTo>
                    <a:pt x="10232" y="19694"/>
                    <a:pt x="10232" y="19694"/>
                    <a:pt x="10232" y="19694"/>
                  </a:cubicBezTo>
                  <a:cubicBezTo>
                    <a:pt x="10232" y="20329"/>
                    <a:pt x="10232" y="20329"/>
                    <a:pt x="10232" y="20329"/>
                  </a:cubicBezTo>
                  <a:cubicBezTo>
                    <a:pt x="10232" y="20965"/>
                    <a:pt x="10232" y="20965"/>
                    <a:pt x="10232" y="20965"/>
                  </a:cubicBezTo>
                  <a:cubicBezTo>
                    <a:pt x="10800" y="20965"/>
                    <a:pt x="10800" y="20965"/>
                    <a:pt x="10800" y="20965"/>
                  </a:cubicBezTo>
                  <a:cubicBezTo>
                    <a:pt x="11368" y="20965"/>
                    <a:pt x="11368" y="20965"/>
                    <a:pt x="11368" y="20965"/>
                  </a:cubicBezTo>
                  <a:cubicBezTo>
                    <a:pt x="11937" y="20965"/>
                    <a:pt x="11937" y="20965"/>
                    <a:pt x="11937" y="20965"/>
                  </a:cubicBezTo>
                  <a:cubicBezTo>
                    <a:pt x="11937" y="20965"/>
                    <a:pt x="11937" y="20965"/>
                    <a:pt x="11937" y="20965"/>
                  </a:cubicBezTo>
                  <a:cubicBezTo>
                    <a:pt x="12505" y="20965"/>
                    <a:pt x="12505" y="20965"/>
                    <a:pt x="12505" y="20965"/>
                  </a:cubicBezTo>
                  <a:cubicBezTo>
                    <a:pt x="13074" y="20965"/>
                    <a:pt x="13074" y="20965"/>
                    <a:pt x="13074" y="20965"/>
                  </a:cubicBezTo>
                  <a:cubicBezTo>
                    <a:pt x="13074" y="21600"/>
                    <a:pt x="13074" y="21600"/>
                    <a:pt x="13074" y="21600"/>
                  </a:cubicBezTo>
                  <a:cubicBezTo>
                    <a:pt x="13642" y="21600"/>
                    <a:pt x="13642" y="21600"/>
                    <a:pt x="13642" y="21600"/>
                  </a:cubicBezTo>
                  <a:cubicBezTo>
                    <a:pt x="14211" y="20965"/>
                    <a:pt x="14211" y="20965"/>
                    <a:pt x="14211" y="20965"/>
                  </a:cubicBezTo>
                  <a:cubicBezTo>
                    <a:pt x="14779" y="20965"/>
                    <a:pt x="14779" y="20965"/>
                    <a:pt x="14779" y="20965"/>
                  </a:cubicBezTo>
                  <a:cubicBezTo>
                    <a:pt x="15916" y="20965"/>
                    <a:pt x="15916" y="20965"/>
                    <a:pt x="15916" y="20965"/>
                  </a:cubicBezTo>
                  <a:cubicBezTo>
                    <a:pt x="16484" y="20965"/>
                    <a:pt x="16484" y="20965"/>
                    <a:pt x="16484" y="20965"/>
                  </a:cubicBezTo>
                  <a:cubicBezTo>
                    <a:pt x="17053" y="20965"/>
                    <a:pt x="17053" y="20965"/>
                    <a:pt x="17053" y="20965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19694"/>
                    <a:pt x="17053" y="19694"/>
                    <a:pt x="17053" y="19694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6484" y="20965"/>
                    <a:pt x="16484" y="20965"/>
                    <a:pt x="16484" y="20965"/>
                  </a:cubicBezTo>
                  <a:cubicBezTo>
                    <a:pt x="16484" y="20329"/>
                    <a:pt x="16484" y="20329"/>
                    <a:pt x="16484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347" y="20329"/>
                    <a:pt x="15347" y="20329"/>
                    <a:pt x="15347" y="20329"/>
                  </a:cubicBezTo>
                  <a:cubicBezTo>
                    <a:pt x="14779" y="19694"/>
                    <a:pt x="14779" y="19694"/>
                    <a:pt x="14779" y="19694"/>
                  </a:cubicBezTo>
                  <a:cubicBezTo>
                    <a:pt x="14211" y="19694"/>
                    <a:pt x="14211" y="19694"/>
                    <a:pt x="14211" y="19694"/>
                  </a:cubicBezTo>
                  <a:cubicBezTo>
                    <a:pt x="13642" y="19694"/>
                    <a:pt x="13642" y="19694"/>
                    <a:pt x="13642" y="19694"/>
                  </a:cubicBezTo>
                  <a:cubicBezTo>
                    <a:pt x="13074" y="20329"/>
                    <a:pt x="13074" y="20329"/>
                    <a:pt x="13074" y="20329"/>
                  </a:cubicBezTo>
                  <a:cubicBezTo>
                    <a:pt x="12505" y="20329"/>
                    <a:pt x="12505" y="20329"/>
                    <a:pt x="12505" y="20329"/>
                  </a:cubicBezTo>
                  <a:cubicBezTo>
                    <a:pt x="11937" y="20329"/>
                    <a:pt x="11937" y="20329"/>
                    <a:pt x="11937" y="20329"/>
                  </a:cubicBezTo>
                  <a:cubicBezTo>
                    <a:pt x="11937" y="19694"/>
                    <a:pt x="11937" y="19694"/>
                    <a:pt x="11937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937" y="19694"/>
                    <a:pt x="11937" y="19694"/>
                    <a:pt x="11937" y="19694"/>
                  </a:cubicBezTo>
                  <a:cubicBezTo>
                    <a:pt x="11368" y="19059"/>
                    <a:pt x="11368" y="19059"/>
                    <a:pt x="11368" y="19059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059"/>
                    <a:pt x="10800" y="19059"/>
                    <a:pt x="10800" y="19059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232" y="19694"/>
                    <a:pt x="10232" y="19694"/>
                    <a:pt x="10232" y="19694"/>
                  </a:cubicBezTo>
                  <a:close/>
                  <a:moveTo>
                    <a:pt x="568" y="6988"/>
                  </a:moveTo>
                  <a:cubicBezTo>
                    <a:pt x="568" y="7624"/>
                    <a:pt x="568" y="7624"/>
                    <a:pt x="568" y="7624"/>
                  </a:cubicBezTo>
                  <a:cubicBezTo>
                    <a:pt x="568" y="7624"/>
                    <a:pt x="568" y="7624"/>
                    <a:pt x="568" y="7624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568" y="8259"/>
                    <a:pt x="568" y="8259"/>
                    <a:pt x="568" y="8259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568" y="6988"/>
                    <a:pt x="568" y="6988"/>
                    <a:pt x="568" y="6988"/>
                  </a:cubicBezTo>
                  <a:close/>
                  <a:moveTo>
                    <a:pt x="2274" y="10800"/>
                  </a:moveTo>
                  <a:cubicBezTo>
                    <a:pt x="2274" y="10800"/>
                    <a:pt x="2274" y="10800"/>
                    <a:pt x="2274" y="10800"/>
                  </a:cubicBezTo>
                  <a:cubicBezTo>
                    <a:pt x="2842" y="10165"/>
                    <a:pt x="2842" y="10165"/>
                    <a:pt x="2842" y="10165"/>
                  </a:cubicBezTo>
                  <a:cubicBezTo>
                    <a:pt x="2842" y="10165"/>
                    <a:pt x="2842" y="10165"/>
                    <a:pt x="2842" y="10165"/>
                  </a:cubicBezTo>
                  <a:cubicBezTo>
                    <a:pt x="2842" y="10800"/>
                    <a:pt x="2842" y="10800"/>
                    <a:pt x="2842" y="10800"/>
                  </a:cubicBezTo>
                  <a:cubicBezTo>
                    <a:pt x="2842" y="10800"/>
                    <a:pt x="2842" y="10800"/>
                    <a:pt x="2842" y="10800"/>
                  </a:cubicBezTo>
                  <a:cubicBezTo>
                    <a:pt x="2274" y="10800"/>
                    <a:pt x="2274" y="10800"/>
                    <a:pt x="2274" y="10800"/>
                  </a:cubicBezTo>
                  <a:cubicBezTo>
                    <a:pt x="2274" y="10800"/>
                    <a:pt x="2274" y="10800"/>
                    <a:pt x="2274" y="10800"/>
                  </a:cubicBezTo>
                  <a:close/>
                  <a:moveTo>
                    <a:pt x="2274" y="11435"/>
                  </a:moveTo>
                  <a:cubicBezTo>
                    <a:pt x="2274" y="10800"/>
                    <a:pt x="2274" y="10800"/>
                    <a:pt x="2274" y="10800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3411" y="12071"/>
                    <a:pt x="3411" y="12071"/>
                    <a:pt x="3411" y="12071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1705" y="12071"/>
                    <a:pt x="1705" y="12071"/>
                    <a:pt x="1705" y="12071"/>
                  </a:cubicBezTo>
                  <a:cubicBezTo>
                    <a:pt x="1705" y="11435"/>
                    <a:pt x="1705" y="11435"/>
                    <a:pt x="1705" y="11435"/>
                  </a:cubicBezTo>
                  <a:cubicBezTo>
                    <a:pt x="2274" y="11435"/>
                    <a:pt x="2274" y="11435"/>
                    <a:pt x="2274" y="11435"/>
                  </a:cubicBezTo>
                  <a:cubicBezTo>
                    <a:pt x="2274" y="11435"/>
                    <a:pt x="2274" y="11435"/>
                    <a:pt x="2274" y="11435"/>
                  </a:cubicBezTo>
                  <a:close/>
                  <a:moveTo>
                    <a:pt x="3411" y="13341"/>
                  </a:moveTo>
                  <a:cubicBezTo>
                    <a:pt x="3411" y="13341"/>
                    <a:pt x="3411" y="13341"/>
                    <a:pt x="3411" y="13341"/>
                  </a:cubicBezTo>
                  <a:cubicBezTo>
                    <a:pt x="3411" y="13341"/>
                    <a:pt x="3411" y="13341"/>
                    <a:pt x="3411" y="13341"/>
                  </a:cubicBezTo>
                  <a:cubicBezTo>
                    <a:pt x="3411" y="13341"/>
                    <a:pt x="3411" y="13341"/>
                    <a:pt x="3411" y="13341"/>
                  </a:cubicBezTo>
                  <a:cubicBezTo>
                    <a:pt x="2842" y="13341"/>
                    <a:pt x="2842" y="13341"/>
                    <a:pt x="2842" y="13341"/>
                  </a:cubicBezTo>
                  <a:cubicBezTo>
                    <a:pt x="2274" y="13341"/>
                    <a:pt x="2274" y="13341"/>
                    <a:pt x="2274" y="13341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3411" y="13341"/>
                    <a:pt x="3411" y="13341"/>
                    <a:pt x="3411" y="13341"/>
                  </a:cubicBezTo>
                  <a:close/>
                  <a:moveTo>
                    <a:pt x="18758" y="19059"/>
                  </a:moveTo>
                  <a:cubicBezTo>
                    <a:pt x="18758" y="19059"/>
                    <a:pt x="18758" y="19059"/>
                    <a:pt x="18758" y="19059"/>
                  </a:cubicBezTo>
                  <a:cubicBezTo>
                    <a:pt x="19326" y="18424"/>
                    <a:pt x="19326" y="18424"/>
                    <a:pt x="19326" y="18424"/>
                  </a:cubicBezTo>
                  <a:cubicBezTo>
                    <a:pt x="19326" y="19059"/>
                    <a:pt x="19326" y="19059"/>
                    <a:pt x="19326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lose/>
                  <a:moveTo>
                    <a:pt x="18758" y="20329"/>
                  </a:moveTo>
                  <a:cubicBezTo>
                    <a:pt x="18758" y="19694"/>
                    <a:pt x="18758" y="19694"/>
                    <a:pt x="18758" y="19694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9326" y="19694"/>
                    <a:pt x="19326" y="19694"/>
                    <a:pt x="19326" y="19694"/>
                  </a:cubicBezTo>
                  <a:cubicBezTo>
                    <a:pt x="19326" y="20329"/>
                    <a:pt x="19326" y="20329"/>
                    <a:pt x="19326" y="20329"/>
                  </a:cubicBezTo>
                  <a:cubicBezTo>
                    <a:pt x="18758" y="20329"/>
                    <a:pt x="18758" y="20329"/>
                    <a:pt x="18758" y="20329"/>
                  </a:cubicBezTo>
                  <a:close/>
                  <a:moveTo>
                    <a:pt x="20463" y="18424"/>
                  </a:moveTo>
                  <a:cubicBezTo>
                    <a:pt x="19895" y="18424"/>
                    <a:pt x="19895" y="18424"/>
                    <a:pt x="19895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19895" y="18424"/>
                    <a:pt x="19895" y="18424"/>
                    <a:pt x="19895" y="18424"/>
                  </a:cubicBezTo>
                  <a:cubicBezTo>
                    <a:pt x="19895" y="17788"/>
                    <a:pt x="19895" y="17788"/>
                    <a:pt x="19895" y="17788"/>
                  </a:cubicBezTo>
                  <a:cubicBezTo>
                    <a:pt x="20463" y="17153"/>
                    <a:pt x="20463" y="17153"/>
                    <a:pt x="20463" y="17153"/>
                  </a:cubicBezTo>
                  <a:cubicBezTo>
                    <a:pt x="21032" y="17153"/>
                    <a:pt x="21032" y="17153"/>
                    <a:pt x="21032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lose/>
                  <a:moveTo>
                    <a:pt x="17053" y="17153"/>
                  </a:moveTo>
                  <a:cubicBezTo>
                    <a:pt x="16484" y="16518"/>
                    <a:pt x="16484" y="16518"/>
                    <a:pt x="16484" y="16518"/>
                  </a:cubicBezTo>
                  <a:cubicBezTo>
                    <a:pt x="16484" y="16518"/>
                    <a:pt x="16484" y="16518"/>
                    <a:pt x="16484" y="16518"/>
                  </a:cubicBezTo>
                  <a:cubicBezTo>
                    <a:pt x="17053" y="16518"/>
                    <a:pt x="17053" y="16518"/>
                    <a:pt x="17053" y="16518"/>
                  </a:cubicBezTo>
                  <a:cubicBezTo>
                    <a:pt x="17053" y="16518"/>
                    <a:pt x="17053" y="16518"/>
                    <a:pt x="17053" y="16518"/>
                  </a:cubicBezTo>
                  <a:cubicBezTo>
                    <a:pt x="17053" y="17153"/>
                    <a:pt x="17053" y="17153"/>
                    <a:pt x="17053" y="17153"/>
                  </a:cubicBezTo>
                  <a:cubicBezTo>
                    <a:pt x="17053" y="17153"/>
                    <a:pt x="17053" y="17153"/>
                    <a:pt x="17053" y="17153"/>
                  </a:cubicBezTo>
                  <a:close/>
                  <a:moveTo>
                    <a:pt x="17053" y="13341"/>
                  </a:moveTo>
                  <a:cubicBezTo>
                    <a:pt x="17053" y="13341"/>
                    <a:pt x="17053" y="13341"/>
                    <a:pt x="17053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8189" y="13341"/>
                    <a:pt x="18189" y="13341"/>
                    <a:pt x="18189" y="13341"/>
                  </a:cubicBezTo>
                  <a:cubicBezTo>
                    <a:pt x="18189" y="13341"/>
                    <a:pt x="18189" y="13341"/>
                    <a:pt x="18189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976"/>
                    <a:pt x="17621" y="13976"/>
                    <a:pt x="17621" y="13976"/>
                  </a:cubicBezTo>
                  <a:cubicBezTo>
                    <a:pt x="17621" y="13976"/>
                    <a:pt x="17621" y="13976"/>
                    <a:pt x="17621" y="13976"/>
                  </a:cubicBezTo>
                  <a:cubicBezTo>
                    <a:pt x="17053" y="13341"/>
                    <a:pt x="17053" y="13341"/>
                    <a:pt x="17053" y="13341"/>
                  </a:cubicBezTo>
                  <a:cubicBezTo>
                    <a:pt x="17053" y="13341"/>
                    <a:pt x="17053" y="13341"/>
                    <a:pt x="17053" y="13341"/>
                  </a:cubicBezTo>
                  <a:cubicBezTo>
                    <a:pt x="16484" y="13341"/>
                    <a:pt x="16484" y="13341"/>
                    <a:pt x="16484" y="13341"/>
                  </a:cubicBezTo>
                  <a:cubicBezTo>
                    <a:pt x="17053" y="13341"/>
                    <a:pt x="17053" y="13341"/>
                    <a:pt x="17053" y="13341"/>
                  </a:cubicBezTo>
                  <a:close/>
                  <a:moveTo>
                    <a:pt x="15916" y="10800"/>
                  </a:moveTo>
                  <a:cubicBezTo>
                    <a:pt x="15916" y="11435"/>
                    <a:pt x="15916" y="11435"/>
                    <a:pt x="15916" y="11435"/>
                  </a:cubicBezTo>
                  <a:cubicBezTo>
                    <a:pt x="15916" y="11435"/>
                    <a:pt x="15916" y="11435"/>
                    <a:pt x="15916" y="11435"/>
                  </a:cubicBezTo>
                  <a:cubicBezTo>
                    <a:pt x="15347" y="12071"/>
                    <a:pt x="15347" y="12071"/>
                    <a:pt x="15347" y="12071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165"/>
                    <a:pt x="15347" y="10165"/>
                    <a:pt x="15347" y="10165"/>
                  </a:cubicBezTo>
                  <a:cubicBezTo>
                    <a:pt x="15916" y="10800"/>
                    <a:pt x="15916" y="10800"/>
                    <a:pt x="15916" y="10800"/>
                  </a:cubicBezTo>
                  <a:cubicBezTo>
                    <a:pt x="15916" y="10800"/>
                    <a:pt x="15916" y="10800"/>
                    <a:pt x="15916" y="10800"/>
                  </a:cubicBezTo>
                  <a:close/>
                  <a:moveTo>
                    <a:pt x="15347" y="9529"/>
                  </a:moveTo>
                  <a:cubicBezTo>
                    <a:pt x="14779" y="8894"/>
                    <a:pt x="14779" y="8894"/>
                    <a:pt x="14779" y="8894"/>
                  </a:cubicBezTo>
                  <a:cubicBezTo>
                    <a:pt x="15347" y="8259"/>
                    <a:pt x="15347" y="8259"/>
                    <a:pt x="15347" y="8259"/>
                  </a:cubicBezTo>
                  <a:cubicBezTo>
                    <a:pt x="15916" y="8259"/>
                    <a:pt x="15916" y="8259"/>
                    <a:pt x="15916" y="8259"/>
                  </a:cubicBezTo>
                  <a:cubicBezTo>
                    <a:pt x="15916" y="8259"/>
                    <a:pt x="15916" y="8259"/>
                    <a:pt x="15916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894"/>
                    <a:pt x="16484" y="8894"/>
                    <a:pt x="16484" y="8894"/>
                  </a:cubicBezTo>
                  <a:cubicBezTo>
                    <a:pt x="16484" y="9529"/>
                    <a:pt x="16484" y="9529"/>
                    <a:pt x="16484" y="9529"/>
                  </a:cubicBezTo>
                  <a:cubicBezTo>
                    <a:pt x="15916" y="9529"/>
                    <a:pt x="15916" y="9529"/>
                    <a:pt x="15916" y="9529"/>
                  </a:cubicBezTo>
                  <a:cubicBezTo>
                    <a:pt x="15916" y="9529"/>
                    <a:pt x="15916" y="9529"/>
                    <a:pt x="15916" y="9529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347" y="9529"/>
                    <a:pt x="15347" y="9529"/>
                    <a:pt x="15347" y="9529"/>
                  </a:cubicBezTo>
                  <a:cubicBezTo>
                    <a:pt x="15347" y="9529"/>
                    <a:pt x="15347" y="9529"/>
                    <a:pt x="15347" y="9529"/>
                  </a:cubicBezTo>
                  <a:close/>
                  <a:moveTo>
                    <a:pt x="14211" y="4447"/>
                  </a:moveTo>
                  <a:cubicBezTo>
                    <a:pt x="14211" y="4447"/>
                    <a:pt x="14211" y="4447"/>
                    <a:pt x="14211" y="4447"/>
                  </a:cubicBezTo>
                  <a:cubicBezTo>
                    <a:pt x="14211" y="4447"/>
                    <a:pt x="14211" y="4447"/>
                    <a:pt x="14211" y="4447"/>
                  </a:cubicBezTo>
                  <a:cubicBezTo>
                    <a:pt x="14779" y="4447"/>
                    <a:pt x="14779" y="4447"/>
                    <a:pt x="14779" y="4447"/>
                  </a:cubicBezTo>
                  <a:cubicBezTo>
                    <a:pt x="14779" y="4447"/>
                    <a:pt x="14779" y="4447"/>
                    <a:pt x="14779" y="4447"/>
                  </a:cubicBezTo>
                  <a:cubicBezTo>
                    <a:pt x="14211" y="5082"/>
                    <a:pt x="14211" y="5082"/>
                    <a:pt x="14211" y="5082"/>
                  </a:cubicBezTo>
                  <a:cubicBezTo>
                    <a:pt x="14211" y="4447"/>
                    <a:pt x="14211" y="4447"/>
                    <a:pt x="14211" y="4447"/>
                  </a:cubicBezTo>
                  <a:close/>
                  <a:moveTo>
                    <a:pt x="13074" y="5718"/>
                  </a:moveTo>
                  <a:cubicBezTo>
                    <a:pt x="13074" y="5718"/>
                    <a:pt x="13074" y="5718"/>
                    <a:pt x="13074" y="5718"/>
                  </a:cubicBezTo>
                  <a:cubicBezTo>
                    <a:pt x="13642" y="6353"/>
                    <a:pt x="13642" y="6353"/>
                    <a:pt x="13642" y="6353"/>
                  </a:cubicBezTo>
                  <a:cubicBezTo>
                    <a:pt x="13642" y="5718"/>
                    <a:pt x="13642" y="5718"/>
                    <a:pt x="13642" y="5718"/>
                  </a:cubicBezTo>
                  <a:cubicBezTo>
                    <a:pt x="14211" y="5718"/>
                    <a:pt x="14211" y="5718"/>
                    <a:pt x="14211" y="5718"/>
                  </a:cubicBezTo>
                  <a:cubicBezTo>
                    <a:pt x="13642" y="6353"/>
                    <a:pt x="13642" y="6353"/>
                    <a:pt x="13642" y="6353"/>
                  </a:cubicBezTo>
                  <a:cubicBezTo>
                    <a:pt x="13642" y="6988"/>
                    <a:pt x="13642" y="6988"/>
                    <a:pt x="13642" y="6988"/>
                  </a:cubicBezTo>
                  <a:cubicBezTo>
                    <a:pt x="13074" y="6353"/>
                    <a:pt x="13074" y="6353"/>
                    <a:pt x="13074" y="6353"/>
                  </a:cubicBezTo>
                  <a:cubicBezTo>
                    <a:pt x="13074" y="6988"/>
                    <a:pt x="13074" y="6988"/>
                    <a:pt x="13074" y="6988"/>
                  </a:cubicBezTo>
                  <a:cubicBezTo>
                    <a:pt x="13074" y="6353"/>
                    <a:pt x="13074" y="6353"/>
                    <a:pt x="13074" y="6353"/>
                  </a:cubicBezTo>
                  <a:cubicBezTo>
                    <a:pt x="12505" y="6353"/>
                    <a:pt x="12505" y="6353"/>
                    <a:pt x="12505" y="6353"/>
                  </a:cubicBezTo>
                  <a:cubicBezTo>
                    <a:pt x="13074" y="5718"/>
                    <a:pt x="13074" y="5718"/>
                    <a:pt x="13074" y="5718"/>
                  </a:cubicBezTo>
                  <a:close/>
                  <a:moveTo>
                    <a:pt x="11937" y="3812"/>
                  </a:moveTo>
                  <a:cubicBezTo>
                    <a:pt x="11937" y="3812"/>
                    <a:pt x="11937" y="3812"/>
                    <a:pt x="11937" y="3812"/>
                  </a:cubicBezTo>
                  <a:cubicBezTo>
                    <a:pt x="12505" y="3812"/>
                    <a:pt x="12505" y="3812"/>
                    <a:pt x="12505" y="3812"/>
                  </a:cubicBezTo>
                  <a:cubicBezTo>
                    <a:pt x="12505" y="3812"/>
                    <a:pt x="12505" y="3812"/>
                    <a:pt x="12505" y="3812"/>
                  </a:cubicBezTo>
                  <a:cubicBezTo>
                    <a:pt x="11937" y="4447"/>
                    <a:pt x="11937" y="4447"/>
                    <a:pt x="11937" y="4447"/>
                  </a:cubicBezTo>
                  <a:cubicBezTo>
                    <a:pt x="11937" y="4447"/>
                    <a:pt x="11937" y="4447"/>
                    <a:pt x="11937" y="4447"/>
                  </a:cubicBezTo>
                  <a:cubicBezTo>
                    <a:pt x="11368" y="4447"/>
                    <a:pt x="11368" y="4447"/>
                    <a:pt x="11368" y="4447"/>
                  </a:cubicBezTo>
                  <a:cubicBezTo>
                    <a:pt x="11937" y="3812"/>
                    <a:pt x="11937" y="3812"/>
                    <a:pt x="11937" y="3812"/>
                  </a:cubicBezTo>
                  <a:close/>
                  <a:moveTo>
                    <a:pt x="9663" y="8894"/>
                  </a:moveTo>
                  <a:cubicBezTo>
                    <a:pt x="9663" y="8894"/>
                    <a:pt x="9663" y="8894"/>
                    <a:pt x="9663" y="8894"/>
                  </a:cubicBezTo>
                  <a:cubicBezTo>
                    <a:pt x="9663" y="8894"/>
                    <a:pt x="9663" y="8894"/>
                    <a:pt x="9663" y="8894"/>
                  </a:cubicBezTo>
                  <a:cubicBezTo>
                    <a:pt x="9663" y="9529"/>
                    <a:pt x="9663" y="9529"/>
                    <a:pt x="9663" y="9529"/>
                  </a:cubicBezTo>
                  <a:cubicBezTo>
                    <a:pt x="9663" y="9529"/>
                    <a:pt x="9663" y="9529"/>
                    <a:pt x="9663" y="9529"/>
                  </a:cubicBezTo>
                  <a:cubicBezTo>
                    <a:pt x="9663" y="8894"/>
                    <a:pt x="9663" y="8894"/>
                    <a:pt x="9663" y="8894"/>
                  </a:cubicBezTo>
                  <a:close/>
                  <a:moveTo>
                    <a:pt x="9095" y="8894"/>
                  </a:move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lose/>
                  <a:moveTo>
                    <a:pt x="11937" y="9529"/>
                  </a:moveTo>
                  <a:cubicBezTo>
                    <a:pt x="11937" y="9529"/>
                    <a:pt x="11937" y="9529"/>
                    <a:pt x="11937" y="9529"/>
                  </a:cubicBezTo>
                  <a:cubicBezTo>
                    <a:pt x="11937" y="9529"/>
                    <a:pt x="11937" y="9529"/>
                    <a:pt x="11937" y="9529"/>
                  </a:cubicBezTo>
                  <a:cubicBezTo>
                    <a:pt x="12505" y="9529"/>
                    <a:pt x="12505" y="9529"/>
                    <a:pt x="12505" y="9529"/>
                  </a:cubicBezTo>
                  <a:cubicBezTo>
                    <a:pt x="12505" y="10165"/>
                    <a:pt x="12505" y="10165"/>
                    <a:pt x="12505" y="10165"/>
                  </a:cubicBezTo>
                  <a:cubicBezTo>
                    <a:pt x="12505" y="10165"/>
                    <a:pt x="12505" y="10165"/>
                    <a:pt x="12505" y="10165"/>
                  </a:cubicBezTo>
                  <a:cubicBezTo>
                    <a:pt x="11937" y="10165"/>
                    <a:pt x="11937" y="10165"/>
                    <a:pt x="11937" y="10165"/>
                  </a:cubicBezTo>
                  <a:cubicBezTo>
                    <a:pt x="11937" y="10165"/>
                    <a:pt x="11937" y="10165"/>
                    <a:pt x="11937" y="10165"/>
                  </a:cubicBezTo>
                  <a:cubicBezTo>
                    <a:pt x="11937" y="9529"/>
                    <a:pt x="11937" y="9529"/>
                    <a:pt x="11937" y="9529"/>
                  </a:cubicBezTo>
                  <a:close/>
                  <a:moveTo>
                    <a:pt x="15916" y="13976"/>
                  </a:moveTo>
                  <a:cubicBezTo>
                    <a:pt x="15916" y="13976"/>
                    <a:pt x="15916" y="13976"/>
                    <a:pt x="15916" y="13976"/>
                  </a:cubicBezTo>
                  <a:cubicBezTo>
                    <a:pt x="15916" y="13976"/>
                    <a:pt x="15916" y="13976"/>
                    <a:pt x="15916" y="13976"/>
                  </a:cubicBezTo>
                  <a:cubicBezTo>
                    <a:pt x="16484" y="13976"/>
                    <a:pt x="16484" y="13976"/>
                    <a:pt x="16484" y="13976"/>
                  </a:cubicBezTo>
                  <a:cubicBezTo>
                    <a:pt x="16484" y="13976"/>
                    <a:pt x="16484" y="13976"/>
                    <a:pt x="16484" y="13976"/>
                  </a:cubicBezTo>
                  <a:cubicBezTo>
                    <a:pt x="15916" y="13976"/>
                    <a:pt x="15916" y="13976"/>
                    <a:pt x="15916" y="13976"/>
                  </a:cubicBezTo>
                  <a:close/>
                  <a:moveTo>
                    <a:pt x="11937" y="17153"/>
                  </a:moveTo>
                  <a:cubicBezTo>
                    <a:pt x="11937" y="16518"/>
                    <a:pt x="11937" y="16518"/>
                    <a:pt x="11937" y="16518"/>
                  </a:cubicBezTo>
                  <a:cubicBezTo>
                    <a:pt x="12505" y="16518"/>
                    <a:pt x="12505" y="16518"/>
                    <a:pt x="12505" y="16518"/>
                  </a:cubicBezTo>
                  <a:cubicBezTo>
                    <a:pt x="12505" y="16518"/>
                    <a:pt x="12505" y="16518"/>
                    <a:pt x="12505" y="16518"/>
                  </a:cubicBezTo>
                  <a:cubicBezTo>
                    <a:pt x="11937" y="17153"/>
                    <a:pt x="11937" y="17153"/>
                    <a:pt x="11937" y="17153"/>
                  </a:cubicBezTo>
                  <a:cubicBezTo>
                    <a:pt x="11937" y="17153"/>
                    <a:pt x="11937" y="17153"/>
                    <a:pt x="11937" y="17153"/>
                  </a:cubicBezTo>
                  <a:close/>
                  <a:moveTo>
                    <a:pt x="11937" y="15247"/>
                  </a:moveTo>
                  <a:cubicBezTo>
                    <a:pt x="11937" y="15247"/>
                    <a:pt x="11937" y="15247"/>
                    <a:pt x="11937" y="15247"/>
                  </a:cubicBezTo>
                  <a:cubicBezTo>
                    <a:pt x="11937" y="15247"/>
                    <a:pt x="11937" y="15247"/>
                    <a:pt x="11937" y="15247"/>
                  </a:cubicBezTo>
                  <a:cubicBezTo>
                    <a:pt x="11937" y="15247"/>
                    <a:pt x="11937" y="15247"/>
                    <a:pt x="11937" y="15247"/>
                  </a:cubicBezTo>
                  <a:close/>
                  <a:moveTo>
                    <a:pt x="11937" y="14612"/>
                  </a:move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lose/>
                  <a:moveTo>
                    <a:pt x="11368" y="13976"/>
                  </a:moveTo>
                  <a:cubicBezTo>
                    <a:pt x="11368" y="13976"/>
                    <a:pt x="11368" y="13976"/>
                    <a:pt x="11368" y="13976"/>
                  </a:cubicBezTo>
                  <a:cubicBezTo>
                    <a:pt x="11937" y="13976"/>
                    <a:pt x="11937" y="13976"/>
                    <a:pt x="11937" y="13976"/>
                  </a:cubicBezTo>
                  <a:cubicBezTo>
                    <a:pt x="11937" y="13976"/>
                    <a:pt x="11937" y="13976"/>
                    <a:pt x="11937" y="13976"/>
                  </a:cubicBezTo>
                  <a:cubicBezTo>
                    <a:pt x="11368" y="13976"/>
                    <a:pt x="11368" y="13976"/>
                    <a:pt x="11368" y="13976"/>
                  </a:cubicBezTo>
                  <a:close/>
                  <a:moveTo>
                    <a:pt x="13642" y="15882"/>
                  </a:moveTo>
                  <a:cubicBezTo>
                    <a:pt x="13642" y="15247"/>
                    <a:pt x="13642" y="15247"/>
                    <a:pt x="13642" y="15247"/>
                  </a:cubicBezTo>
                  <a:cubicBezTo>
                    <a:pt x="13642" y="15247"/>
                    <a:pt x="13642" y="15247"/>
                    <a:pt x="13642" y="15247"/>
                  </a:cubicBezTo>
                  <a:cubicBezTo>
                    <a:pt x="14211" y="15247"/>
                    <a:pt x="14211" y="15247"/>
                    <a:pt x="14211" y="15247"/>
                  </a:cubicBezTo>
                  <a:cubicBezTo>
                    <a:pt x="14211" y="15247"/>
                    <a:pt x="14211" y="15247"/>
                    <a:pt x="14211" y="15247"/>
                  </a:cubicBezTo>
                  <a:cubicBezTo>
                    <a:pt x="13642" y="15882"/>
                    <a:pt x="13642" y="15882"/>
                    <a:pt x="13642" y="15882"/>
                  </a:cubicBezTo>
                  <a:close/>
                  <a:moveTo>
                    <a:pt x="14779" y="15882"/>
                  </a:moveTo>
                  <a:cubicBezTo>
                    <a:pt x="14211" y="15247"/>
                    <a:pt x="14211" y="15247"/>
                    <a:pt x="14211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882"/>
                    <a:pt x="14779" y="15882"/>
                    <a:pt x="14779" y="15882"/>
                  </a:cubicBezTo>
                  <a:cubicBezTo>
                    <a:pt x="14779" y="15882"/>
                    <a:pt x="14779" y="15882"/>
                    <a:pt x="14779" y="15882"/>
                  </a:cubicBezTo>
                  <a:close/>
                  <a:moveTo>
                    <a:pt x="14211" y="14612"/>
                  </a:moveTo>
                  <a:cubicBezTo>
                    <a:pt x="14211" y="13976"/>
                    <a:pt x="14211" y="13976"/>
                    <a:pt x="14211" y="13976"/>
                  </a:cubicBezTo>
                  <a:cubicBezTo>
                    <a:pt x="14779" y="14612"/>
                    <a:pt x="14779" y="14612"/>
                    <a:pt x="14779" y="14612"/>
                  </a:cubicBezTo>
                  <a:cubicBezTo>
                    <a:pt x="14211" y="14612"/>
                    <a:pt x="14211" y="14612"/>
                    <a:pt x="14211" y="14612"/>
                  </a:cubicBezTo>
                  <a:close/>
                  <a:moveTo>
                    <a:pt x="13642" y="13976"/>
                  </a:moveTo>
                  <a:cubicBezTo>
                    <a:pt x="13642" y="13976"/>
                    <a:pt x="13642" y="13976"/>
                    <a:pt x="13642" y="13976"/>
                  </a:cubicBezTo>
                  <a:cubicBezTo>
                    <a:pt x="14211" y="13976"/>
                    <a:pt x="14211" y="13976"/>
                    <a:pt x="14211" y="13976"/>
                  </a:cubicBezTo>
                  <a:cubicBezTo>
                    <a:pt x="14211" y="13976"/>
                    <a:pt x="14211" y="13976"/>
                    <a:pt x="14211" y="13976"/>
                  </a:cubicBezTo>
                  <a:cubicBezTo>
                    <a:pt x="13642" y="13976"/>
                    <a:pt x="13642" y="13976"/>
                    <a:pt x="13642" y="13976"/>
                  </a:cubicBezTo>
                  <a:cubicBezTo>
                    <a:pt x="13642" y="13976"/>
                    <a:pt x="13642" y="13976"/>
                    <a:pt x="13642" y="13976"/>
                  </a:cubicBezTo>
                  <a:close/>
                  <a:moveTo>
                    <a:pt x="12505" y="12706"/>
                  </a:moveTo>
                  <a:cubicBezTo>
                    <a:pt x="12505" y="12706"/>
                    <a:pt x="12505" y="12706"/>
                    <a:pt x="12505" y="12706"/>
                  </a:cubicBezTo>
                  <a:cubicBezTo>
                    <a:pt x="13074" y="13341"/>
                    <a:pt x="13074" y="13341"/>
                    <a:pt x="13074" y="13341"/>
                  </a:cubicBezTo>
                  <a:cubicBezTo>
                    <a:pt x="13642" y="13341"/>
                    <a:pt x="13642" y="13341"/>
                    <a:pt x="13642" y="13341"/>
                  </a:cubicBezTo>
                  <a:cubicBezTo>
                    <a:pt x="13642" y="13976"/>
                    <a:pt x="13642" y="13976"/>
                    <a:pt x="13642" y="13976"/>
                  </a:cubicBezTo>
                  <a:cubicBezTo>
                    <a:pt x="13074" y="13976"/>
                    <a:pt x="13074" y="13976"/>
                    <a:pt x="13074" y="13976"/>
                  </a:cubicBezTo>
                  <a:cubicBezTo>
                    <a:pt x="12505" y="13341"/>
                    <a:pt x="12505" y="13341"/>
                    <a:pt x="12505" y="13341"/>
                  </a:cubicBezTo>
                  <a:cubicBezTo>
                    <a:pt x="12505" y="13341"/>
                    <a:pt x="12505" y="13341"/>
                    <a:pt x="12505" y="13341"/>
                  </a:cubicBezTo>
                  <a:cubicBezTo>
                    <a:pt x="12505" y="12706"/>
                    <a:pt x="12505" y="12706"/>
                    <a:pt x="12505" y="12706"/>
                  </a:cubicBezTo>
                  <a:close/>
                  <a:moveTo>
                    <a:pt x="7958" y="9529"/>
                  </a:moveTo>
                  <a:cubicBezTo>
                    <a:pt x="7958" y="9529"/>
                    <a:pt x="7958" y="9529"/>
                    <a:pt x="7958" y="9529"/>
                  </a:cubicBezTo>
                  <a:cubicBezTo>
                    <a:pt x="9095" y="9529"/>
                    <a:pt x="9095" y="9529"/>
                    <a:pt x="9095" y="9529"/>
                  </a:cubicBezTo>
                  <a:cubicBezTo>
                    <a:pt x="9095" y="9529"/>
                    <a:pt x="9095" y="9529"/>
                    <a:pt x="9095" y="9529"/>
                  </a:cubicBezTo>
                  <a:cubicBezTo>
                    <a:pt x="9663" y="10165"/>
                    <a:pt x="9663" y="10165"/>
                    <a:pt x="9663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1368" y="10800"/>
                    <a:pt x="11368" y="10800"/>
                    <a:pt x="11368" y="10800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1937" y="12071"/>
                    <a:pt x="11937" y="12071"/>
                    <a:pt x="11937" y="12071"/>
                  </a:cubicBezTo>
                  <a:cubicBezTo>
                    <a:pt x="11937" y="12071"/>
                    <a:pt x="11937" y="12071"/>
                    <a:pt x="11937" y="12071"/>
                  </a:cubicBezTo>
                  <a:cubicBezTo>
                    <a:pt x="12505" y="12071"/>
                    <a:pt x="12505" y="12071"/>
                    <a:pt x="12505" y="12071"/>
                  </a:cubicBezTo>
                  <a:cubicBezTo>
                    <a:pt x="11937" y="12706"/>
                    <a:pt x="11937" y="12706"/>
                    <a:pt x="11937" y="12706"/>
                  </a:cubicBezTo>
                  <a:cubicBezTo>
                    <a:pt x="11937" y="12706"/>
                    <a:pt x="11937" y="12706"/>
                    <a:pt x="11937" y="12706"/>
                  </a:cubicBezTo>
                  <a:cubicBezTo>
                    <a:pt x="11368" y="12706"/>
                    <a:pt x="11368" y="12706"/>
                    <a:pt x="11368" y="12706"/>
                  </a:cubicBezTo>
                  <a:cubicBezTo>
                    <a:pt x="11368" y="12706"/>
                    <a:pt x="11368" y="12706"/>
                    <a:pt x="11368" y="12706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0800" y="12071"/>
                    <a:pt x="10800" y="12071"/>
                    <a:pt x="10800" y="12071"/>
                  </a:cubicBezTo>
                  <a:cubicBezTo>
                    <a:pt x="10800" y="11435"/>
                    <a:pt x="10800" y="11435"/>
                    <a:pt x="10800" y="11435"/>
                  </a:cubicBezTo>
                  <a:cubicBezTo>
                    <a:pt x="10800" y="11435"/>
                    <a:pt x="10800" y="11435"/>
                    <a:pt x="10800" y="11435"/>
                  </a:cubicBezTo>
                  <a:cubicBezTo>
                    <a:pt x="10232" y="11435"/>
                    <a:pt x="10232" y="11435"/>
                    <a:pt x="10232" y="11435"/>
                  </a:cubicBezTo>
                  <a:cubicBezTo>
                    <a:pt x="9663" y="10800"/>
                    <a:pt x="9663" y="10800"/>
                    <a:pt x="9663" y="10800"/>
                  </a:cubicBezTo>
                  <a:cubicBezTo>
                    <a:pt x="9663" y="10800"/>
                    <a:pt x="9663" y="10800"/>
                    <a:pt x="9663" y="10800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9095" y="10165"/>
                    <a:pt x="9095" y="10165"/>
                    <a:pt x="9095" y="10165"/>
                  </a:cubicBezTo>
                  <a:cubicBezTo>
                    <a:pt x="9095" y="10165"/>
                    <a:pt x="9095" y="10165"/>
                    <a:pt x="9095" y="10165"/>
                  </a:cubicBezTo>
                  <a:cubicBezTo>
                    <a:pt x="8526" y="10165"/>
                    <a:pt x="8526" y="10165"/>
                    <a:pt x="8526" y="10165"/>
                  </a:cubicBezTo>
                  <a:cubicBezTo>
                    <a:pt x="8526" y="9529"/>
                    <a:pt x="8526" y="9529"/>
                    <a:pt x="8526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9529"/>
                    <a:pt x="7958" y="9529"/>
                    <a:pt x="7958" y="9529"/>
                  </a:cubicBezTo>
                  <a:close/>
                  <a:moveTo>
                    <a:pt x="8526" y="17153"/>
                  </a:moveTo>
                  <a:cubicBezTo>
                    <a:pt x="8526" y="17153"/>
                    <a:pt x="8526" y="17153"/>
                    <a:pt x="8526" y="17153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9095" y="17788"/>
                    <a:pt x="9095" y="17788"/>
                    <a:pt x="9095" y="17788"/>
                  </a:cubicBezTo>
                  <a:cubicBezTo>
                    <a:pt x="8526" y="18424"/>
                    <a:pt x="8526" y="18424"/>
                    <a:pt x="8526" y="18424"/>
                  </a:cubicBezTo>
                  <a:cubicBezTo>
                    <a:pt x="8526" y="18424"/>
                    <a:pt x="8526" y="18424"/>
                    <a:pt x="8526" y="18424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8526" y="17153"/>
                    <a:pt x="8526" y="17153"/>
                    <a:pt x="8526" y="17153"/>
                  </a:cubicBezTo>
                  <a:close/>
                  <a:moveTo>
                    <a:pt x="8526" y="16518"/>
                  </a:moveTo>
                  <a:cubicBezTo>
                    <a:pt x="8526" y="17153"/>
                    <a:pt x="8526" y="17153"/>
                    <a:pt x="8526" y="17153"/>
                  </a:cubicBezTo>
                  <a:cubicBezTo>
                    <a:pt x="8526" y="17153"/>
                    <a:pt x="8526" y="17153"/>
                    <a:pt x="8526" y="17153"/>
                  </a:cubicBezTo>
                  <a:lnTo>
                    <a:pt x="8526" y="16518"/>
                  </a:lnTo>
                  <a:close/>
                  <a:moveTo>
                    <a:pt x="8526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09" name="AutoShape 73"/>
            <p:cNvSpPr>
              <a:spLocks/>
            </p:cNvSpPr>
            <p:nvPr/>
          </p:nvSpPr>
          <p:spPr bwMode="auto">
            <a:xfrm>
              <a:off x="8613" y="3006"/>
              <a:ext cx="236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29" y="4836"/>
                  </a:moveTo>
                  <a:lnTo>
                    <a:pt x="929" y="3546"/>
                  </a:lnTo>
                  <a:lnTo>
                    <a:pt x="1858" y="3546"/>
                  </a:lnTo>
                  <a:lnTo>
                    <a:pt x="4413" y="4836"/>
                  </a:lnTo>
                  <a:lnTo>
                    <a:pt x="6039" y="4836"/>
                  </a:lnTo>
                  <a:lnTo>
                    <a:pt x="6968" y="6125"/>
                  </a:lnTo>
                  <a:lnTo>
                    <a:pt x="6968" y="2579"/>
                  </a:lnTo>
                  <a:lnTo>
                    <a:pt x="6039" y="2579"/>
                  </a:lnTo>
                  <a:lnTo>
                    <a:pt x="6039" y="0"/>
                  </a:lnTo>
                  <a:lnTo>
                    <a:pt x="6968" y="1290"/>
                  </a:lnTo>
                  <a:lnTo>
                    <a:pt x="8594" y="2579"/>
                  </a:lnTo>
                  <a:lnTo>
                    <a:pt x="9523" y="3546"/>
                  </a:lnTo>
                  <a:lnTo>
                    <a:pt x="11381" y="3546"/>
                  </a:lnTo>
                  <a:lnTo>
                    <a:pt x="11381" y="2579"/>
                  </a:lnTo>
                  <a:lnTo>
                    <a:pt x="13006" y="2579"/>
                  </a:lnTo>
                  <a:lnTo>
                    <a:pt x="13935" y="0"/>
                  </a:lnTo>
                  <a:lnTo>
                    <a:pt x="14632" y="1290"/>
                  </a:lnTo>
                  <a:lnTo>
                    <a:pt x="16490" y="2579"/>
                  </a:lnTo>
                  <a:lnTo>
                    <a:pt x="16490" y="4836"/>
                  </a:lnTo>
                  <a:lnTo>
                    <a:pt x="18116" y="6125"/>
                  </a:lnTo>
                  <a:lnTo>
                    <a:pt x="18116" y="7415"/>
                  </a:lnTo>
                  <a:lnTo>
                    <a:pt x="19045" y="8382"/>
                  </a:lnTo>
                  <a:lnTo>
                    <a:pt x="20671" y="8382"/>
                  </a:lnTo>
                  <a:lnTo>
                    <a:pt x="21600" y="9672"/>
                  </a:lnTo>
                  <a:lnTo>
                    <a:pt x="19045" y="9672"/>
                  </a:lnTo>
                  <a:lnTo>
                    <a:pt x="18116" y="10961"/>
                  </a:lnTo>
                  <a:lnTo>
                    <a:pt x="18116" y="18054"/>
                  </a:lnTo>
                  <a:lnTo>
                    <a:pt x="17187" y="19343"/>
                  </a:lnTo>
                  <a:lnTo>
                    <a:pt x="17187" y="16764"/>
                  </a:lnTo>
                  <a:lnTo>
                    <a:pt x="16490" y="16764"/>
                  </a:lnTo>
                  <a:lnTo>
                    <a:pt x="16490" y="18054"/>
                  </a:lnTo>
                  <a:lnTo>
                    <a:pt x="17187" y="19343"/>
                  </a:lnTo>
                  <a:lnTo>
                    <a:pt x="16490" y="19343"/>
                  </a:lnTo>
                  <a:lnTo>
                    <a:pt x="17187" y="20310"/>
                  </a:lnTo>
                  <a:lnTo>
                    <a:pt x="17187" y="21600"/>
                  </a:lnTo>
                  <a:lnTo>
                    <a:pt x="15561" y="21600"/>
                  </a:lnTo>
                  <a:lnTo>
                    <a:pt x="13935" y="19343"/>
                  </a:lnTo>
                  <a:lnTo>
                    <a:pt x="14632" y="18054"/>
                  </a:lnTo>
                  <a:lnTo>
                    <a:pt x="13935" y="16764"/>
                  </a:lnTo>
                  <a:lnTo>
                    <a:pt x="14632" y="16764"/>
                  </a:lnTo>
                  <a:lnTo>
                    <a:pt x="13935" y="15475"/>
                  </a:lnTo>
                  <a:lnTo>
                    <a:pt x="13006" y="14507"/>
                  </a:lnTo>
                  <a:lnTo>
                    <a:pt x="12077" y="15475"/>
                  </a:lnTo>
                  <a:lnTo>
                    <a:pt x="11381" y="15475"/>
                  </a:lnTo>
                  <a:lnTo>
                    <a:pt x="11381" y="16764"/>
                  </a:lnTo>
                  <a:lnTo>
                    <a:pt x="10452" y="16764"/>
                  </a:lnTo>
                  <a:lnTo>
                    <a:pt x="9523" y="18054"/>
                  </a:lnTo>
                  <a:lnTo>
                    <a:pt x="9523" y="19343"/>
                  </a:lnTo>
                  <a:lnTo>
                    <a:pt x="7897" y="19343"/>
                  </a:lnTo>
                  <a:lnTo>
                    <a:pt x="7897" y="18054"/>
                  </a:lnTo>
                  <a:lnTo>
                    <a:pt x="8594" y="16764"/>
                  </a:lnTo>
                  <a:lnTo>
                    <a:pt x="7897" y="15475"/>
                  </a:lnTo>
                  <a:lnTo>
                    <a:pt x="8594" y="15475"/>
                  </a:lnTo>
                  <a:lnTo>
                    <a:pt x="7897" y="14507"/>
                  </a:lnTo>
                  <a:lnTo>
                    <a:pt x="6968" y="14507"/>
                  </a:lnTo>
                  <a:lnTo>
                    <a:pt x="5342" y="13218"/>
                  </a:lnTo>
                  <a:lnTo>
                    <a:pt x="4413" y="11928"/>
                  </a:lnTo>
                  <a:lnTo>
                    <a:pt x="5342" y="10961"/>
                  </a:lnTo>
                  <a:lnTo>
                    <a:pt x="3484" y="8382"/>
                  </a:lnTo>
                  <a:lnTo>
                    <a:pt x="3484" y="7415"/>
                  </a:lnTo>
                  <a:lnTo>
                    <a:pt x="2787" y="6125"/>
                  </a:lnTo>
                  <a:lnTo>
                    <a:pt x="1858" y="6125"/>
                  </a:lnTo>
                  <a:lnTo>
                    <a:pt x="929" y="4836"/>
                  </a:lnTo>
                  <a:close/>
                  <a:moveTo>
                    <a:pt x="6968" y="19343"/>
                  </a:moveTo>
                  <a:lnTo>
                    <a:pt x="5342" y="15475"/>
                  </a:lnTo>
                  <a:lnTo>
                    <a:pt x="4413" y="15475"/>
                  </a:lnTo>
                  <a:lnTo>
                    <a:pt x="3484" y="14507"/>
                  </a:lnTo>
                  <a:lnTo>
                    <a:pt x="2787" y="14507"/>
                  </a:lnTo>
                  <a:lnTo>
                    <a:pt x="1858" y="13218"/>
                  </a:lnTo>
                  <a:lnTo>
                    <a:pt x="0" y="13218"/>
                  </a:lnTo>
                  <a:lnTo>
                    <a:pt x="929" y="14507"/>
                  </a:lnTo>
                  <a:lnTo>
                    <a:pt x="1858" y="14507"/>
                  </a:lnTo>
                  <a:lnTo>
                    <a:pt x="1858" y="16764"/>
                  </a:lnTo>
                  <a:lnTo>
                    <a:pt x="3484" y="18054"/>
                  </a:lnTo>
                  <a:lnTo>
                    <a:pt x="5342" y="19343"/>
                  </a:lnTo>
                  <a:lnTo>
                    <a:pt x="6968" y="19343"/>
                  </a:lnTo>
                  <a:close/>
                  <a:moveTo>
                    <a:pt x="6968" y="1934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0" name="AutoShape 74"/>
            <p:cNvSpPr>
              <a:spLocks/>
            </p:cNvSpPr>
            <p:nvPr/>
          </p:nvSpPr>
          <p:spPr bwMode="auto">
            <a:xfrm>
              <a:off x="8605" y="3117"/>
              <a:ext cx="845" cy="60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54" y="0"/>
                  </a:moveTo>
                  <a:lnTo>
                    <a:pt x="714" y="0"/>
                  </a:lnTo>
                  <a:lnTo>
                    <a:pt x="714" y="617"/>
                  </a:lnTo>
                  <a:lnTo>
                    <a:pt x="1168" y="970"/>
                  </a:lnTo>
                  <a:lnTo>
                    <a:pt x="1686" y="1322"/>
                  </a:lnTo>
                  <a:lnTo>
                    <a:pt x="2854" y="1322"/>
                  </a:lnTo>
                  <a:lnTo>
                    <a:pt x="2854" y="970"/>
                  </a:lnTo>
                  <a:lnTo>
                    <a:pt x="3114" y="617"/>
                  </a:lnTo>
                  <a:lnTo>
                    <a:pt x="3373" y="617"/>
                  </a:lnTo>
                  <a:lnTo>
                    <a:pt x="3373" y="264"/>
                  </a:lnTo>
                  <a:lnTo>
                    <a:pt x="3568" y="264"/>
                  </a:lnTo>
                  <a:lnTo>
                    <a:pt x="3827" y="0"/>
                  </a:lnTo>
                  <a:lnTo>
                    <a:pt x="4086" y="264"/>
                  </a:lnTo>
                  <a:lnTo>
                    <a:pt x="4281" y="617"/>
                  </a:lnTo>
                  <a:lnTo>
                    <a:pt x="4086" y="617"/>
                  </a:lnTo>
                  <a:lnTo>
                    <a:pt x="4281" y="970"/>
                  </a:lnTo>
                  <a:lnTo>
                    <a:pt x="4086" y="1322"/>
                  </a:lnTo>
                  <a:lnTo>
                    <a:pt x="4541" y="1940"/>
                  </a:lnTo>
                  <a:lnTo>
                    <a:pt x="4995" y="1940"/>
                  </a:lnTo>
                  <a:lnTo>
                    <a:pt x="4995" y="2909"/>
                  </a:lnTo>
                  <a:lnTo>
                    <a:pt x="5254" y="2909"/>
                  </a:lnTo>
                  <a:lnTo>
                    <a:pt x="5514" y="3262"/>
                  </a:lnTo>
                  <a:lnTo>
                    <a:pt x="5773" y="3262"/>
                  </a:lnTo>
                  <a:lnTo>
                    <a:pt x="5968" y="3615"/>
                  </a:lnTo>
                  <a:lnTo>
                    <a:pt x="6227" y="3262"/>
                  </a:lnTo>
                  <a:lnTo>
                    <a:pt x="6486" y="3615"/>
                  </a:lnTo>
                  <a:lnTo>
                    <a:pt x="6681" y="3615"/>
                  </a:lnTo>
                  <a:lnTo>
                    <a:pt x="6681" y="3879"/>
                  </a:lnTo>
                  <a:lnTo>
                    <a:pt x="7395" y="4232"/>
                  </a:lnTo>
                  <a:lnTo>
                    <a:pt x="7654" y="4232"/>
                  </a:lnTo>
                  <a:lnTo>
                    <a:pt x="8173" y="4584"/>
                  </a:lnTo>
                  <a:lnTo>
                    <a:pt x="8627" y="4584"/>
                  </a:lnTo>
                  <a:lnTo>
                    <a:pt x="9341" y="4232"/>
                  </a:lnTo>
                  <a:lnTo>
                    <a:pt x="10573" y="4232"/>
                  </a:lnTo>
                  <a:lnTo>
                    <a:pt x="10768" y="3879"/>
                  </a:lnTo>
                  <a:lnTo>
                    <a:pt x="10573" y="3615"/>
                  </a:lnTo>
                  <a:lnTo>
                    <a:pt x="10573" y="3262"/>
                  </a:lnTo>
                  <a:lnTo>
                    <a:pt x="11286" y="3262"/>
                  </a:lnTo>
                  <a:lnTo>
                    <a:pt x="11286" y="2909"/>
                  </a:lnTo>
                  <a:lnTo>
                    <a:pt x="11481" y="2557"/>
                  </a:lnTo>
                  <a:lnTo>
                    <a:pt x="12000" y="2292"/>
                  </a:lnTo>
                  <a:lnTo>
                    <a:pt x="12454" y="1940"/>
                  </a:lnTo>
                  <a:lnTo>
                    <a:pt x="12973" y="2292"/>
                  </a:lnTo>
                  <a:lnTo>
                    <a:pt x="12973" y="1940"/>
                  </a:lnTo>
                  <a:lnTo>
                    <a:pt x="13168" y="1587"/>
                  </a:lnTo>
                  <a:lnTo>
                    <a:pt x="13427" y="1940"/>
                  </a:lnTo>
                  <a:lnTo>
                    <a:pt x="13686" y="1940"/>
                  </a:lnTo>
                  <a:lnTo>
                    <a:pt x="13881" y="2292"/>
                  </a:lnTo>
                  <a:lnTo>
                    <a:pt x="14400" y="2292"/>
                  </a:lnTo>
                  <a:lnTo>
                    <a:pt x="14854" y="2909"/>
                  </a:lnTo>
                  <a:lnTo>
                    <a:pt x="15114" y="2909"/>
                  </a:lnTo>
                  <a:lnTo>
                    <a:pt x="15373" y="2557"/>
                  </a:lnTo>
                  <a:lnTo>
                    <a:pt x="15827" y="2909"/>
                  </a:lnTo>
                  <a:lnTo>
                    <a:pt x="16086" y="2909"/>
                  </a:lnTo>
                  <a:lnTo>
                    <a:pt x="16086" y="3615"/>
                  </a:lnTo>
                  <a:lnTo>
                    <a:pt x="16281" y="3262"/>
                  </a:lnTo>
                  <a:lnTo>
                    <a:pt x="16800" y="3615"/>
                  </a:lnTo>
                  <a:lnTo>
                    <a:pt x="17254" y="4232"/>
                  </a:lnTo>
                  <a:lnTo>
                    <a:pt x="17773" y="4232"/>
                  </a:lnTo>
                  <a:lnTo>
                    <a:pt x="17968" y="4584"/>
                  </a:lnTo>
                  <a:lnTo>
                    <a:pt x="17968" y="5554"/>
                  </a:lnTo>
                  <a:lnTo>
                    <a:pt x="18227" y="5907"/>
                  </a:lnTo>
                  <a:lnTo>
                    <a:pt x="18227" y="6171"/>
                  </a:lnTo>
                  <a:lnTo>
                    <a:pt x="17968" y="6524"/>
                  </a:lnTo>
                  <a:lnTo>
                    <a:pt x="18227" y="6877"/>
                  </a:lnTo>
                  <a:lnTo>
                    <a:pt x="17968" y="7141"/>
                  </a:lnTo>
                  <a:lnTo>
                    <a:pt x="17773" y="7141"/>
                  </a:lnTo>
                  <a:lnTo>
                    <a:pt x="17773" y="7494"/>
                  </a:lnTo>
                  <a:lnTo>
                    <a:pt x="17968" y="7494"/>
                  </a:lnTo>
                  <a:lnTo>
                    <a:pt x="17773" y="7847"/>
                  </a:lnTo>
                  <a:lnTo>
                    <a:pt x="17773" y="8111"/>
                  </a:lnTo>
                  <a:lnTo>
                    <a:pt x="17968" y="8464"/>
                  </a:lnTo>
                  <a:lnTo>
                    <a:pt x="17968" y="8816"/>
                  </a:lnTo>
                  <a:lnTo>
                    <a:pt x="18227" y="8816"/>
                  </a:lnTo>
                  <a:lnTo>
                    <a:pt x="17968" y="9433"/>
                  </a:lnTo>
                  <a:lnTo>
                    <a:pt x="17968" y="9786"/>
                  </a:lnTo>
                  <a:lnTo>
                    <a:pt x="18227" y="10403"/>
                  </a:lnTo>
                  <a:lnTo>
                    <a:pt x="18486" y="11109"/>
                  </a:lnTo>
                  <a:lnTo>
                    <a:pt x="18227" y="11109"/>
                  </a:lnTo>
                  <a:lnTo>
                    <a:pt x="18486" y="11461"/>
                  </a:lnTo>
                  <a:lnTo>
                    <a:pt x="18486" y="11726"/>
                  </a:lnTo>
                  <a:lnTo>
                    <a:pt x="19459" y="11726"/>
                  </a:lnTo>
                  <a:lnTo>
                    <a:pt x="19654" y="12431"/>
                  </a:lnTo>
                  <a:lnTo>
                    <a:pt x="19459" y="12696"/>
                  </a:lnTo>
                  <a:lnTo>
                    <a:pt x="19654" y="13048"/>
                  </a:lnTo>
                  <a:lnTo>
                    <a:pt x="19654" y="13401"/>
                  </a:lnTo>
                  <a:lnTo>
                    <a:pt x="18746" y="14723"/>
                  </a:lnTo>
                  <a:lnTo>
                    <a:pt x="19459" y="15693"/>
                  </a:lnTo>
                  <a:lnTo>
                    <a:pt x="19459" y="16046"/>
                  </a:lnTo>
                  <a:lnTo>
                    <a:pt x="19654" y="16310"/>
                  </a:lnTo>
                  <a:lnTo>
                    <a:pt x="19914" y="16310"/>
                  </a:lnTo>
                  <a:lnTo>
                    <a:pt x="20173" y="16663"/>
                  </a:lnTo>
                  <a:lnTo>
                    <a:pt x="20627" y="16663"/>
                  </a:lnTo>
                  <a:lnTo>
                    <a:pt x="20627" y="17016"/>
                  </a:lnTo>
                  <a:lnTo>
                    <a:pt x="20886" y="17016"/>
                  </a:lnTo>
                  <a:lnTo>
                    <a:pt x="20886" y="17280"/>
                  </a:lnTo>
                  <a:lnTo>
                    <a:pt x="21146" y="17633"/>
                  </a:lnTo>
                  <a:lnTo>
                    <a:pt x="21146" y="18250"/>
                  </a:lnTo>
                  <a:lnTo>
                    <a:pt x="21600" y="18250"/>
                  </a:lnTo>
                  <a:lnTo>
                    <a:pt x="21600" y="19308"/>
                  </a:lnTo>
                  <a:lnTo>
                    <a:pt x="21341" y="18955"/>
                  </a:lnTo>
                  <a:lnTo>
                    <a:pt x="20627" y="19308"/>
                  </a:lnTo>
                  <a:lnTo>
                    <a:pt x="20368" y="19572"/>
                  </a:lnTo>
                  <a:lnTo>
                    <a:pt x="20173" y="19572"/>
                  </a:lnTo>
                  <a:lnTo>
                    <a:pt x="20173" y="21247"/>
                  </a:lnTo>
                  <a:lnTo>
                    <a:pt x="19914" y="21247"/>
                  </a:lnTo>
                  <a:lnTo>
                    <a:pt x="19914" y="21600"/>
                  </a:lnTo>
                  <a:lnTo>
                    <a:pt x="19459" y="21247"/>
                  </a:lnTo>
                  <a:lnTo>
                    <a:pt x="19200" y="21247"/>
                  </a:lnTo>
                  <a:lnTo>
                    <a:pt x="19200" y="20895"/>
                  </a:lnTo>
                  <a:lnTo>
                    <a:pt x="18941" y="20895"/>
                  </a:lnTo>
                  <a:lnTo>
                    <a:pt x="18941" y="21247"/>
                  </a:lnTo>
                  <a:lnTo>
                    <a:pt x="18746" y="21247"/>
                  </a:lnTo>
                  <a:lnTo>
                    <a:pt x="18486" y="20895"/>
                  </a:lnTo>
                  <a:lnTo>
                    <a:pt x="17059" y="20895"/>
                  </a:lnTo>
                  <a:lnTo>
                    <a:pt x="16800" y="20542"/>
                  </a:lnTo>
                  <a:lnTo>
                    <a:pt x="16541" y="20895"/>
                  </a:lnTo>
                  <a:lnTo>
                    <a:pt x="16281" y="20542"/>
                  </a:lnTo>
                  <a:lnTo>
                    <a:pt x="15373" y="20542"/>
                  </a:lnTo>
                  <a:lnTo>
                    <a:pt x="15373" y="19925"/>
                  </a:lnTo>
                  <a:lnTo>
                    <a:pt x="15114" y="19572"/>
                  </a:lnTo>
                  <a:lnTo>
                    <a:pt x="14854" y="18955"/>
                  </a:lnTo>
                  <a:lnTo>
                    <a:pt x="14854" y="18602"/>
                  </a:lnTo>
                  <a:lnTo>
                    <a:pt x="14141" y="18602"/>
                  </a:lnTo>
                  <a:lnTo>
                    <a:pt x="13686" y="18955"/>
                  </a:lnTo>
                  <a:lnTo>
                    <a:pt x="13427" y="18602"/>
                  </a:lnTo>
                  <a:lnTo>
                    <a:pt x="13427" y="18955"/>
                  </a:lnTo>
                  <a:lnTo>
                    <a:pt x="13168" y="19308"/>
                  </a:lnTo>
                  <a:lnTo>
                    <a:pt x="12714" y="19572"/>
                  </a:lnTo>
                  <a:lnTo>
                    <a:pt x="12259" y="19308"/>
                  </a:lnTo>
                  <a:lnTo>
                    <a:pt x="12000" y="18955"/>
                  </a:lnTo>
                  <a:lnTo>
                    <a:pt x="11741" y="19308"/>
                  </a:lnTo>
                  <a:lnTo>
                    <a:pt x="11481" y="19308"/>
                  </a:lnTo>
                  <a:lnTo>
                    <a:pt x="11286" y="18955"/>
                  </a:lnTo>
                  <a:lnTo>
                    <a:pt x="11027" y="18955"/>
                  </a:lnTo>
                  <a:lnTo>
                    <a:pt x="10768" y="18602"/>
                  </a:lnTo>
                  <a:lnTo>
                    <a:pt x="10573" y="18602"/>
                  </a:lnTo>
                  <a:lnTo>
                    <a:pt x="10314" y="18250"/>
                  </a:lnTo>
                  <a:lnTo>
                    <a:pt x="10573" y="17985"/>
                  </a:lnTo>
                  <a:lnTo>
                    <a:pt x="10054" y="17985"/>
                  </a:lnTo>
                  <a:lnTo>
                    <a:pt x="9859" y="17633"/>
                  </a:lnTo>
                  <a:lnTo>
                    <a:pt x="9081" y="17633"/>
                  </a:lnTo>
                  <a:lnTo>
                    <a:pt x="8886" y="17280"/>
                  </a:lnTo>
                  <a:lnTo>
                    <a:pt x="8368" y="16663"/>
                  </a:lnTo>
                  <a:lnTo>
                    <a:pt x="8368" y="16310"/>
                  </a:lnTo>
                  <a:lnTo>
                    <a:pt x="8173" y="16310"/>
                  </a:lnTo>
                  <a:lnTo>
                    <a:pt x="8173" y="16046"/>
                  </a:lnTo>
                  <a:lnTo>
                    <a:pt x="8368" y="16046"/>
                  </a:lnTo>
                  <a:lnTo>
                    <a:pt x="7914" y="16046"/>
                  </a:lnTo>
                  <a:lnTo>
                    <a:pt x="7914" y="15340"/>
                  </a:lnTo>
                  <a:lnTo>
                    <a:pt x="7654" y="14988"/>
                  </a:lnTo>
                  <a:lnTo>
                    <a:pt x="7395" y="14723"/>
                  </a:lnTo>
                  <a:lnTo>
                    <a:pt x="7395" y="14371"/>
                  </a:lnTo>
                  <a:lnTo>
                    <a:pt x="7200" y="14018"/>
                  </a:lnTo>
                  <a:lnTo>
                    <a:pt x="6941" y="14723"/>
                  </a:lnTo>
                  <a:lnTo>
                    <a:pt x="6681" y="14371"/>
                  </a:lnTo>
                  <a:lnTo>
                    <a:pt x="6486" y="14371"/>
                  </a:lnTo>
                  <a:lnTo>
                    <a:pt x="6227" y="14018"/>
                  </a:lnTo>
                  <a:lnTo>
                    <a:pt x="6486" y="14018"/>
                  </a:lnTo>
                  <a:lnTo>
                    <a:pt x="6227" y="14018"/>
                  </a:lnTo>
                  <a:lnTo>
                    <a:pt x="6227" y="14371"/>
                  </a:lnTo>
                  <a:lnTo>
                    <a:pt x="5773" y="14371"/>
                  </a:lnTo>
                  <a:lnTo>
                    <a:pt x="5773" y="14018"/>
                  </a:lnTo>
                  <a:lnTo>
                    <a:pt x="5773" y="14371"/>
                  </a:lnTo>
                  <a:lnTo>
                    <a:pt x="5773" y="14018"/>
                  </a:lnTo>
                  <a:lnTo>
                    <a:pt x="5514" y="14018"/>
                  </a:lnTo>
                  <a:lnTo>
                    <a:pt x="5254" y="13753"/>
                  </a:lnTo>
                  <a:lnTo>
                    <a:pt x="5254" y="13048"/>
                  </a:lnTo>
                  <a:lnTo>
                    <a:pt x="4800" y="13048"/>
                  </a:lnTo>
                  <a:lnTo>
                    <a:pt x="4800" y="12431"/>
                  </a:lnTo>
                  <a:lnTo>
                    <a:pt x="4995" y="12078"/>
                  </a:lnTo>
                  <a:lnTo>
                    <a:pt x="4800" y="11461"/>
                  </a:lnTo>
                  <a:lnTo>
                    <a:pt x="4541" y="11461"/>
                  </a:lnTo>
                  <a:lnTo>
                    <a:pt x="4281" y="10756"/>
                  </a:lnTo>
                  <a:lnTo>
                    <a:pt x="4086" y="10756"/>
                  </a:lnTo>
                  <a:lnTo>
                    <a:pt x="3373" y="10139"/>
                  </a:lnTo>
                  <a:lnTo>
                    <a:pt x="3114" y="10139"/>
                  </a:lnTo>
                  <a:lnTo>
                    <a:pt x="3114" y="10403"/>
                  </a:lnTo>
                  <a:lnTo>
                    <a:pt x="2854" y="10139"/>
                  </a:lnTo>
                  <a:lnTo>
                    <a:pt x="2854" y="9433"/>
                  </a:lnTo>
                  <a:lnTo>
                    <a:pt x="2595" y="9433"/>
                  </a:lnTo>
                  <a:lnTo>
                    <a:pt x="2595" y="9169"/>
                  </a:lnTo>
                  <a:lnTo>
                    <a:pt x="2400" y="9169"/>
                  </a:lnTo>
                  <a:lnTo>
                    <a:pt x="2141" y="8816"/>
                  </a:lnTo>
                  <a:lnTo>
                    <a:pt x="2141" y="7847"/>
                  </a:lnTo>
                  <a:lnTo>
                    <a:pt x="2400" y="7494"/>
                  </a:lnTo>
                  <a:lnTo>
                    <a:pt x="2400" y="7141"/>
                  </a:lnTo>
                  <a:lnTo>
                    <a:pt x="2595" y="7141"/>
                  </a:lnTo>
                  <a:lnTo>
                    <a:pt x="2595" y="6171"/>
                  </a:lnTo>
                  <a:lnTo>
                    <a:pt x="2854" y="6171"/>
                  </a:lnTo>
                  <a:lnTo>
                    <a:pt x="2595" y="5907"/>
                  </a:lnTo>
                  <a:lnTo>
                    <a:pt x="2400" y="5907"/>
                  </a:lnTo>
                  <a:lnTo>
                    <a:pt x="1881" y="5554"/>
                  </a:lnTo>
                  <a:lnTo>
                    <a:pt x="1686" y="5554"/>
                  </a:lnTo>
                  <a:lnTo>
                    <a:pt x="1427" y="5202"/>
                  </a:lnTo>
                  <a:lnTo>
                    <a:pt x="1427" y="4849"/>
                  </a:lnTo>
                  <a:lnTo>
                    <a:pt x="1168" y="4849"/>
                  </a:lnTo>
                  <a:lnTo>
                    <a:pt x="1168" y="4584"/>
                  </a:lnTo>
                  <a:lnTo>
                    <a:pt x="973" y="4232"/>
                  </a:lnTo>
                  <a:lnTo>
                    <a:pt x="714" y="4232"/>
                  </a:lnTo>
                  <a:lnTo>
                    <a:pt x="973" y="3879"/>
                  </a:lnTo>
                  <a:lnTo>
                    <a:pt x="714" y="3615"/>
                  </a:lnTo>
                  <a:lnTo>
                    <a:pt x="195" y="2909"/>
                  </a:lnTo>
                  <a:lnTo>
                    <a:pt x="195" y="2557"/>
                  </a:lnTo>
                  <a:lnTo>
                    <a:pt x="454" y="1940"/>
                  </a:lnTo>
                  <a:lnTo>
                    <a:pt x="0" y="1940"/>
                  </a:lnTo>
                  <a:lnTo>
                    <a:pt x="0" y="264"/>
                  </a:lnTo>
                  <a:lnTo>
                    <a:pt x="195" y="264"/>
                  </a:lnTo>
                  <a:lnTo>
                    <a:pt x="195" y="0"/>
                  </a:lnTo>
                  <a:lnTo>
                    <a:pt x="454" y="0"/>
                  </a:lnTo>
                  <a:close/>
                  <a:moveTo>
                    <a:pt x="45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1" name="AutoShape 75"/>
            <p:cNvSpPr>
              <a:spLocks/>
            </p:cNvSpPr>
            <p:nvPr/>
          </p:nvSpPr>
          <p:spPr bwMode="auto">
            <a:xfrm>
              <a:off x="8557" y="3043"/>
              <a:ext cx="150" cy="11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9519" y="0"/>
                  </a:lnTo>
                  <a:lnTo>
                    <a:pt x="10983" y="1920"/>
                  </a:lnTo>
                  <a:lnTo>
                    <a:pt x="12447" y="1920"/>
                  </a:lnTo>
                  <a:lnTo>
                    <a:pt x="13546" y="3840"/>
                  </a:lnTo>
                  <a:lnTo>
                    <a:pt x="13546" y="5280"/>
                  </a:lnTo>
                  <a:lnTo>
                    <a:pt x="16475" y="9120"/>
                  </a:lnTo>
                  <a:lnTo>
                    <a:pt x="15010" y="10560"/>
                  </a:lnTo>
                  <a:lnTo>
                    <a:pt x="16475" y="12480"/>
                  </a:lnTo>
                  <a:lnTo>
                    <a:pt x="19037" y="14400"/>
                  </a:lnTo>
                  <a:lnTo>
                    <a:pt x="20502" y="14400"/>
                  </a:lnTo>
                  <a:lnTo>
                    <a:pt x="21600" y="15840"/>
                  </a:lnTo>
                  <a:lnTo>
                    <a:pt x="20502" y="15840"/>
                  </a:lnTo>
                  <a:lnTo>
                    <a:pt x="21600" y="17760"/>
                  </a:lnTo>
                  <a:lnTo>
                    <a:pt x="20502" y="19680"/>
                  </a:lnTo>
                  <a:lnTo>
                    <a:pt x="20502" y="21600"/>
                  </a:lnTo>
                  <a:lnTo>
                    <a:pt x="19037" y="21600"/>
                  </a:lnTo>
                  <a:lnTo>
                    <a:pt x="16475" y="15840"/>
                  </a:lnTo>
                  <a:lnTo>
                    <a:pt x="15010" y="15840"/>
                  </a:lnTo>
                  <a:lnTo>
                    <a:pt x="13546" y="14400"/>
                  </a:lnTo>
                  <a:lnTo>
                    <a:pt x="12447" y="14400"/>
                  </a:lnTo>
                  <a:lnTo>
                    <a:pt x="10983" y="12480"/>
                  </a:lnTo>
                  <a:lnTo>
                    <a:pt x="8054" y="12480"/>
                  </a:lnTo>
                  <a:lnTo>
                    <a:pt x="6956" y="10560"/>
                  </a:lnTo>
                  <a:lnTo>
                    <a:pt x="4027" y="10560"/>
                  </a:lnTo>
                  <a:lnTo>
                    <a:pt x="2929" y="9120"/>
                  </a:lnTo>
                  <a:lnTo>
                    <a:pt x="2929" y="3840"/>
                  </a:lnTo>
                  <a:lnTo>
                    <a:pt x="1464" y="3840"/>
                  </a:lnTo>
                  <a:lnTo>
                    <a:pt x="1464" y="192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2" name="AutoShape 76"/>
            <p:cNvSpPr>
              <a:spLocks/>
            </p:cNvSpPr>
            <p:nvPr/>
          </p:nvSpPr>
          <p:spPr bwMode="auto">
            <a:xfrm>
              <a:off x="7862" y="3016"/>
              <a:ext cx="781" cy="27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61" y="4281"/>
                  </a:moveTo>
                  <a:lnTo>
                    <a:pt x="771" y="4281"/>
                  </a:lnTo>
                  <a:lnTo>
                    <a:pt x="771" y="2919"/>
                  </a:lnTo>
                  <a:lnTo>
                    <a:pt x="1052" y="2919"/>
                  </a:lnTo>
                  <a:lnTo>
                    <a:pt x="1052" y="2141"/>
                  </a:lnTo>
                  <a:lnTo>
                    <a:pt x="771" y="1362"/>
                  </a:lnTo>
                  <a:lnTo>
                    <a:pt x="771" y="778"/>
                  </a:lnTo>
                  <a:lnTo>
                    <a:pt x="1052" y="778"/>
                  </a:lnTo>
                  <a:lnTo>
                    <a:pt x="1332" y="0"/>
                  </a:lnTo>
                  <a:lnTo>
                    <a:pt x="1823" y="0"/>
                  </a:lnTo>
                  <a:lnTo>
                    <a:pt x="2104" y="778"/>
                  </a:lnTo>
                  <a:lnTo>
                    <a:pt x="2104" y="0"/>
                  </a:lnTo>
                  <a:lnTo>
                    <a:pt x="2875" y="2141"/>
                  </a:lnTo>
                  <a:lnTo>
                    <a:pt x="3156" y="2141"/>
                  </a:lnTo>
                  <a:lnTo>
                    <a:pt x="3366" y="2919"/>
                  </a:lnTo>
                  <a:lnTo>
                    <a:pt x="3647" y="3697"/>
                  </a:lnTo>
                  <a:lnTo>
                    <a:pt x="3366" y="4281"/>
                  </a:lnTo>
                  <a:lnTo>
                    <a:pt x="3156" y="4281"/>
                  </a:lnTo>
                  <a:lnTo>
                    <a:pt x="2875" y="3697"/>
                  </a:lnTo>
                  <a:lnTo>
                    <a:pt x="2595" y="3697"/>
                  </a:lnTo>
                  <a:lnTo>
                    <a:pt x="2595" y="4281"/>
                  </a:lnTo>
                  <a:lnTo>
                    <a:pt x="1823" y="4281"/>
                  </a:lnTo>
                  <a:lnTo>
                    <a:pt x="1823" y="5059"/>
                  </a:lnTo>
                  <a:lnTo>
                    <a:pt x="1332" y="5838"/>
                  </a:lnTo>
                  <a:lnTo>
                    <a:pt x="771" y="7200"/>
                  </a:lnTo>
                  <a:lnTo>
                    <a:pt x="771" y="5838"/>
                  </a:lnTo>
                  <a:lnTo>
                    <a:pt x="1052" y="5838"/>
                  </a:lnTo>
                  <a:lnTo>
                    <a:pt x="1332" y="5059"/>
                  </a:lnTo>
                  <a:lnTo>
                    <a:pt x="561" y="5059"/>
                  </a:lnTo>
                  <a:lnTo>
                    <a:pt x="561" y="4281"/>
                  </a:lnTo>
                  <a:close/>
                  <a:moveTo>
                    <a:pt x="17392" y="778"/>
                  </a:moveTo>
                  <a:lnTo>
                    <a:pt x="17182" y="1362"/>
                  </a:lnTo>
                  <a:lnTo>
                    <a:pt x="17182" y="2141"/>
                  </a:lnTo>
                  <a:lnTo>
                    <a:pt x="16901" y="2141"/>
                  </a:lnTo>
                  <a:lnTo>
                    <a:pt x="16340" y="2919"/>
                  </a:lnTo>
                  <a:lnTo>
                    <a:pt x="16340" y="3697"/>
                  </a:lnTo>
                  <a:lnTo>
                    <a:pt x="15358" y="3697"/>
                  </a:lnTo>
                  <a:lnTo>
                    <a:pt x="15358" y="2919"/>
                  </a:lnTo>
                  <a:lnTo>
                    <a:pt x="14797" y="2919"/>
                  </a:lnTo>
                  <a:lnTo>
                    <a:pt x="14306" y="3697"/>
                  </a:lnTo>
                  <a:lnTo>
                    <a:pt x="13535" y="3697"/>
                  </a:lnTo>
                  <a:lnTo>
                    <a:pt x="13255" y="2919"/>
                  </a:lnTo>
                  <a:lnTo>
                    <a:pt x="12974" y="3697"/>
                  </a:lnTo>
                  <a:lnTo>
                    <a:pt x="12764" y="2919"/>
                  </a:lnTo>
                  <a:lnTo>
                    <a:pt x="12483" y="2919"/>
                  </a:lnTo>
                  <a:lnTo>
                    <a:pt x="11992" y="2141"/>
                  </a:lnTo>
                  <a:lnTo>
                    <a:pt x="11712" y="2141"/>
                  </a:lnTo>
                  <a:lnTo>
                    <a:pt x="11431" y="1362"/>
                  </a:lnTo>
                  <a:lnTo>
                    <a:pt x="11431" y="778"/>
                  </a:lnTo>
                  <a:lnTo>
                    <a:pt x="11151" y="778"/>
                  </a:lnTo>
                  <a:lnTo>
                    <a:pt x="10660" y="1362"/>
                  </a:lnTo>
                  <a:lnTo>
                    <a:pt x="10169" y="778"/>
                  </a:lnTo>
                  <a:lnTo>
                    <a:pt x="10169" y="0"/>
                  </a:lnTo>
                  <a:lnTo>
                    <a:pt x="8065" y="0"/>
                  </a:lnTo>
                  <a:lnTo>
                    <a:pt x="7574" y="778"/>
                  </a:lnTo>
                  <a:lnTo>
                    <a:pt x="7013" y="778"/>
                  </a:lnTo>
                  <a:lnTo>
                    <a:pt x="6732" y="1362"/>
                  </a:lnTo>
                  <a:lnTo>
                    <a:pt x="6522" y="2141"/>
                  </a:lnTo>
                  <a:lnTo>
                    <a:pt x="6242" y="2141"/>
                  </a:lnTo>
                  <a:lnTo>
                    <a:pt x="6242" y="3697"/>
                  </a:lnTo>
                  <a:lnTo>
                    <a:pt x="5751" y="3697"/>
                  </a:lnTo>
                  <a:lnTo>
                    <a:pt x="5190" y="2919"/>
                  </a:lnTo>
                  <a:lnTo>
                    <a:pt x="4418" y="2919"/>
                  </a:lnTo>
                  <a:lnTo>
                    <a:pt x="4138" y="3697"/>
                  </a:lnTo>
                  <a:lnTo>
                    <a:pt x="3927" y="2919"/>
                  </a:lnTo>
                  <a:lnTo>
                    <a:pt x="3647" y="3697"/>
                  </a:lnTo>
                  <a:lnTo>
                    <a:pt x="3927" y="4281"/>
                  </a:lnTo>
                  <a:lnTo>
                    <a:pt x="4138" y="4281"/>
                  </a:lnTo>
                  <a:lnTo>
                    <a:pt x="4418" y="5059"/>
                  </a:lnTo>
                  <a:lnTo>
                    <a:pt x="3647" y="5059"/>
                  </a:lnTo>
                  <a:lnTo>
                    <a:pt x="3366" y="5838"/>
                  </a:lnTo>
                  <a:lnTo>
                    <a:pt x="3366" y="6422"/>
                  </a:lnTo>
                  <a:lnTo>
                    <a:pt x="3647" y="5838"/>
                  </a:lnTo>
                  <a:lnTo>
                    <a:pt x="3927" y="6422"/>
                  </a:lnTo>
                  <a:lnTo>
                    <a:pt x="2595" y="6422"/>
                  </a:lnTo>
                  <a:lnTo>
                    <a:pt x="2384" y="5838"/>
                  </a:lnTo>
                  <a:lnTo>
                    <a:pt x="2104" y="6422"/>
                  </a:lnTo>
                  <a:lnTo>
                    <a:pt x="1823" y="6422"/>
                  </a:lnTo>
                  <a:lnTo>
                    <a:pt x="1543" y="5838"/>
                  </a:lnTo>
                  <a:lnTo>
                    <a:pt x="1332" y="5838"/>
                  </a:lnTo>
                  <a:lnTo>
                    <a:pt x="771" y="7200"/>
                  </a:lnTo>
                  <a:lnTo>
                    <a:pt x="771" y="9341"/>
                  </a:lnTo>
                  <a:lnTo>
                    <a:pt x="1543" y="9341"/>
                  </a:lnTo>
                  <a:lnTo>
                    <a:pt x="1332" y="10119"/>
                  </a:lnTo>
                  <a:lnTo>
                    <a:pt x="1543" y="10897"/>
                  </a:lnTo>
                  <a:lnTo>
                    <a:pt x="1543" y="11481"/>
                  </a:lnTo>
                  <a:lnTo>
                    <a:pt x="1823" y="11481"/>
                  </a:lnTo>
                  <a:lnTo>
                    <a:pt x="1543" y="11481"/>
                  </a:lnTo>
                  <a:lnTo>
                    <a:pt x="1332" y="12259"/>
                  </a:lnTo>
                  <a:lnTo>
                    <a:pt x="1543" y="12259"/>
                  </a:lnTo>
                  <a:lnTo>
                    <a:pt x="1543" y="13038"/>
                  </a:lnTo>
                  <a:lnTo>
                    <a:pt x="1332" y="13038"/>
                  </a:lnTo>
                  <a:lnTo>
                    <a:pt x="1052" y="12259"/>
                  </a:lnTo>
                  <a:lnTo>
                    <a:pt x="1052" y="14400"/>
                  </a:lnTo>
                  <a:lnTo>
                    <a:pt x="1543" y="14400"/>
                  </a:lnTo>
                  <a:lnTo>
                    <a:pt x="2104" y="15957"/>
                  </a:lnTo>
                  <a:lnTo>
                    <a:pt x="1823" y="15957"/>
                  </a:lnTo>
                  <a:lnTo>
                    <a:pt x="1823" y="16541"/>
                  </a:lnTo>
                  <a:lnTo>
                    <a:pt x="2104" y="16541"/>
                  </a:lnTo>
                  <a:lnTo>
                    <a:pt x="2384" y="17319"/>
                  </a:lnTo>
                  <a:lnTo>
                    <a:pt x="2384" y="18097"/>
                  </a:lnTo>
                  <a:lnTo>
                    <a:pt x="2104" y="18097"/>
                  </a:lnTo>
                  <a:lnTo>
                    <a:pt x="2104" y="18681"/>
                  </a:lnTo>
                  <a:lnTo>
                    <a:pt x="2595" y="18097"/>
                  </a:lnTo>
                  <a:lnTo>
                    <a:pt x="3156" y="18097"/>
                  </a:lnTo>
                  <a:lnTo>
                    <a:pt x="3156" y="18681"/>
                  </a:lnTo>
                  <a:lnTo>
                    <a:pt x="2384" y="18681"/>
                  </a:lnTo>
                  <a:lnTo>
                    <a:pt x="2104" y="19459"/>
                  </a:lnTo>
                  <a:lnTo>
                    <a:pt x="2875" y="19459"/>
                  </a:lnTo>
                  <a:lnTo>
                    <a:pt x="2875" y="18681"/>
                  </a:lnTo>
                  <a:lnTo>
                    <a:pt x="2875" y="19459"/>
                  </a:lnTo>
                  <a:lnTo>
                    <a:pt x="3156" y="19459"/>
                  </a:lnTo>
                  <a:lnTo>
                    <a:pt x="3366" y="18681"/>
                  </a:lnTo>
                  <a:lnTo>
                    <a:pt x="3647" y="18681"/>
                  </a:lnTo>
                  <a:lnTo>
                    <a:pt x="3927" y="19459"/>
                  </a:lnTo>
                  <a:lnTo>
                    <a:pt x="3927" y="18681"/>
                  </a:lnTo>
                  <a:lnTo>
                    <a:pt x="4138" y="18681"/>
                  </a:lnTo>
                  <a:lnTo>
                    <a:pt x="4138" y="20238"/>
                  </a:lnTo>
                  <a:lnTo>
                    <a:pt x="4418" y="21016"/>
                  </a:lnTo>
                  <a:lnTo>
                    <a:pt x="5470" y="21016"/>
                  </a:lnTo>
                  <a:lnTo>
                    <a:pt x="5470" y="20238"/>
                  </a:lnTo>
                  <a:lnTo>
                    <a:pt x="5961" y="20238"/>
                  </a:lnTo>
                  <a:lnTo>
                    <a:pt x="5961" y="18681"/>
                  </a:lnTo>
                  <a:lnTo>
                    <a:pt x="6732" y="18681"/>
                  </a:lnTo>
                  <a:lnTo>
                    <a:pt x="7294" y="19459"/>
                  </a:lnTo>
                  <a:lnTo>
                    <a:pt x="7574" y="19459"/>
                  </a:lnTo>
                  <a:lnTo>
                    <a:pt x="7784" y="21016"/>
                  </a:lnTo>
                  <a:lnTo>
                    <a:pt x="9327" y="21016"/>
                  </a:lnTo>
                  <a:lnTo>
                    <a:pt x="9608" y="20238"/>
                  </a:lnTo>
                  <a:lnTo>
                    <a:pt x="9608" y="21016"/>
                  </a:lnTo>
                  <a:lnTo>
                    <a:pt x="9888" y="20238"/>
                  </a:lnTo>
                  <a:lnTo>
                    <a:pt x="10379" y="18681"/>
                  </a:lnTo>
                  <a:lnTo>
                    <a:pt x="10660" y="18097"/>
                  </a:lnTo>
                  <a:lnTo>
                    <a:pt x="10940" y="18681"/>
                  </a:lnTo>
                  <a:lnTo>
                    <a:pt x="11712" y="18681"/>
                  </a:lnTo>
                  <a:lnTo>
                    <a:pt x="11992" y="18097"/>
                  </a:lnTo>
                  <a:lnTo>
                    <a:pt x="12203" y="18097"/>
                  </a:lnTo>
                  <a:lnTo>
                    <a:pt x="12203" y="18681"/>
                  </a:lnTo>
                  <a:lnTo>
                    <a:pt x="11992" y="19459"/>
                  </a:lnTo>
                  <a:lnTo>
                    <a:pt x="11712" y="20238"/>
                  </a:lnTo>
                  <a:lnTo>
                    <a:pt x="12203" y="21600"/>
                  </a:lnTo>
                  <a:lnTo>
                    <a:pt x="12483" y="21016"/>
                  </a:lnTo>
                  <a:lnTo>
                    <a:pt x="12764" y="21016"/>
                  </a:lnTo>
                  <a:lnTo>
                    <a:pt x="12483" y="20238"/>
                  </a:lnTo>
                  <a:lnTo>
                    <a:pt x="12764" y="20238"/>
                  </a:lnTo>
                  <a:lnTo>
                    <a:pt x="12764" y="18681"/>
                  </a:lnTo>
                  <a:lnTo>
                    <a:pt x="14026" y="18681"/>
                  </a:lnTo>
                  <a:lnTo>
                    <a:pt x="14026" y="18097"/>
                  </a:lnTo>
                  <a:lnTo>
                    <a:pt x="15078" y="18097"/>
                  </a:lnTo>
                  <a:lnTo>
                    <a:pt x="15569" y="18681"/>
                  </a:lnTo>
                  <a:lnTo>
                    <a:pt x="16130" y="18681"/>
                  </a:lnTo>
                  <a:lnTo>
                    <a:pt x="16130" y="18097"/>
                  </a:lnTo>
                  <a:lnTo>
                    <a:pt x="16340" y="18097"/>
                  </a:lnTo>
                  <a:lnTo>
                    <a:pt x="16621" y="17319"/>
                  </a:lnTo>
                  <a:lnTo>
                    <a:pt x="17953" y="17319"/>
                  </a:lnTo>
                  <a:lnTo>
                    <a:pt x="18444" y="16541"/>
                  </a:lnTo>
                  <a:lnTo>
                    <a:pt x="18725" y="16541"/>
                  </a:lnTo>
                  <a:lnTo>
                    <a:pt x="18935" y="17319"/>
                  </a:lnTo>
                  <a:lnTo>
                    <a:pt x="19216" y="16541"/>
                  </a:lnTo>
                  <a:lnTo>
                    <a:pt x="19496" y="16541"/>
                  </a:lnTo>
                  <a:lnTo>
                    <a:pt x="19777" y="15957"/>
                  </a:lnTo>
                  <a:lnTo>
                    <a:pt x="19987" y="15957"/>
                  </a:lnTo>
                  <a:lnTo>
                    <a:pt x="20548" y="16541"/>
                  </a:lnTo>
                  <a:lnTo>
                    <a:pt x="21039" y="16541"/>
                  </a:lnTo>
                  <a:lnTo>
                    <a:pt x="21039" y="17319"/>
                  </a:lnTo>
                  <a:lnTo>
                    <a:pt x="21319" y="17319"/>
                  </a:lnTo>
                  <a:lnTo>
                    <a:pt x="21600" y="16541"/>
                  </a:lnTo>
                  <a:lnTo>
                    <a:pt x="21319" y="15957"/>
                  </a:lnTo>
                  <a:lnTo>
                    <a:pt x="20758" y="14400"/>
                  </a:lnTo>
                  <a:lnTo>
                    <a:pt x="20758" y="13622"/>
                  </a:lnTo>
                  <a:lnTo>
                    <a:pt x="21039" y="12259"/>
                  </a:lnTo>
                  <a:lnTo>
                    <a:pt x="20548" y="12259"/>
                  </a:lnTo>
                  <a:lnTo>
                    <a:pt x="20548" y="8562"/>
                  </a:lnTo>
                  <a:lnTo>
                    <a:pt x="20758" y="8562"/>
                  </a:lnTo>
                  <a:lnTo>
                    <a:pt x="20758" y="7978"/>
                  </a:lnTo>
                  <a:lnTo>
                    <a:pt x="21039" y="7978"/>
                  </a:lnTo>
                  <a:lnTo>
                    <a:pt x="20758" y="7200"/>
                  </a:lnTo>
                  <a:lnTo>
                    <a:pt x="20548" y="6422"/>
                  </a:lnTo>
                  <a:lnTo>
                    <a:pt x="19987" y="6422"/>
                  </a:lnTo>
                  <a:lnTo>
                    <a:pt x="19777" y="5838"/>
                  </a:lnTo>
                  <a:lnTo>
                    <a:pt x="19777" y="3697"/>
                  </a:lnTo>
                  <a:lnTo>
                    <a:pt x="19496" y="3697"/>
                  </a:lnTo>
                  <a:lnTo>
                    <a:pt x="19496" y="2919"/>
                  </a:lnTo>
                  <a:lnTo>
                    <a:pt x="19216" y="2141"/>
                  </a:lnTo>
                  <a:lnTo>
                    <a:pt x="18935" y="2141"/>
                  </a:lnTo>
                  <a:lnTo>
                    <a:pt x="18444" y="1362"/>
                  </a:lnTo>
                  <a:lnTo>
                    <a:pt x="17392" y="1362"/>
                  </a:lnTo>
                  <a:lnTo>
                    <a:pt x="17392" y="778"/>
                  </a:lnTo>
                  <a:close/>
                  <a:moveTo>
                    <a:pt x="2595" y="19459"/>
                  </a:moveTo>
                  <a:lnTo>
                    <a:pt x="2875" y="19459"/>
                  </a:lnTo>
                  <a:lnTo>
                    <a:pt x="2595" y="19459"/>
                  </a:lnTo>
                  <a:close/>
                  <a:moveTo>
                    <a:pt x="0" y="6422"/>
                  </a:moveTo>
                  <a:lnTo>
                    <a:pt x="281" y="7200"/>
                  </a:lnTo>
                  <a:lnTo>
                    <a:pt x="561" y="6422"/>
                  </a:lnTo>
                  <a:lnTo>
                    <a:pt x="0" y="6422"/>
                  </a:lnTo>
                  <a:close/>
                  <a:moveTo>
                    <a:pt x="0" y="642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3" name="AutoShape 77"/>
            <p:cNvSpPr>
              <a:spLocks/>
            </p:cNvSpPr>
            <p:nvPr/>
          </p:nvSpPr>
          <p:spPr bwMode="auto">
            <a:xfrm>
              <a:off x="8425" y="3218"/>
              <a:ext cx="406" cy="34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8689"/>
                  </a:moveTo>
                  <a:lnTo>
                    <a:pt x="21600" y="18077"/>
                  </a:lnTo>
                  <a:lnTo>
                    <a:pt x="21060" y="18077"/>
                  </a:lnTo>
                  <a:lnTo>
                    <a:pt x="20520" y="17617"/>
                  </a:lnTo>
                  <a:lnTo>
                    <a:pt x="20520" y="16391"/>
                  </a:lnTo>
                  <a:lnTo>
                    <a:pt x="19575" y="16391"/>
                  </a:lnTo>
                  <a:lnTo>
                    <a:pt x="19575" y="15319"/>
                  </a:lnTo>
                  <a:lnTo>
                    <a:pt x="19980" y="14706"/>
                  </a:lnTo>
                  <a:lnTo>
                    <a:pt x="19575" y="13634"/>
                  </a:lnTo>
                  <a:lnTo>
                    <a:pt x="19035" y="13634"/>
                  </a:lnTo>
                  <a:lnTo>
                    <a:pt x="18495" y="12409"/>
                  </a:lnTo>
                  <a:lnTo>
                    <a:pt x="18090" y="12409"/>
                  </a:lnTo>
                  <a:lnTo>
                    <a:pt x="16605" y="11336"/>
                  </a:lnTo>
                  <a:lnTo>
                    <a:pt x="16065" y="11336"/>
                  </a:lnTo>
                  <a:lnTo>
                    <a:pt x="16065" y="11796"/>
                  </a:lnTo>
                  <a:lnTo>
                    <a:pt x="15525" y="11336"/>
                  </a:lnTo>
                  <a:lnTo>
                    <a:pt x="15525" y="10111"/>
                  </a:lnTo>
                  <a:lnTo>
                    <a:pt x="14985" y="10111"/>
                  </a:lnTo>
                  <a:lnTo>
                    <a:pt x="14985" y="9651"/>
                  </a:lnTo>
                  <a:lnTo>
                    <a:pt x="14580" y="9651"/>
                  </a:lnTo>
                  <a:lnTo>
                    <a:pt x="14040" y="9038"/>
                  </a:lnTo>
                  <a:lnTo>
                    <a:pt x="14040" y="7353"/>
                  </a:lnTo>
                  <a:lnTo>
                    <a:pt x="14580" y="6740"/>
                  </a:lnTo>
                  <a:lnTo>
                    <a:pt x="14580" y="6128"/>
                  </a:lnTo>
                  <a:lnTo>
                    <a:pt x="14985" y="6128"/>
                  </a:lnTo>
                  <a:lnTo>
                    <a:pt x="14985" y="4443"/>
                  </a:lnTo>
                  <a:lnTo>
                    <a:pt x="15525" y="4443"/>
                  </a:lnTo>
                  <a:lnTo>
                    <a:pt x="14985" y="3983"/>
                  </a:lnTo>
                  <a:lnTo>
                    <a:pt x="14580" y="3983"/>
                  </a:lnTo>
                  <a:lnTo>
                    <a:pt x="13500" y="3370"/>
                  </a:lnTo>
                  <a:lnTo>
                    <a:pt x="13095" y="3370"/>
                  </a:lnTo>
                  <a:lnTo>
                    <a:pt x="12555" y="2757"/>
                  </a:lnTo>
                  <a:lnTo>
                    <a:pt x="12555" y="2145"/>
                  </a:lnTo>
                  <a:lnTo>
                    <a:pt x="12015" y="2145"/>
                  </a:lnTo>
                  <a:lnTo>
                    <a:pt x="12015" y="1685"/>
                  </a:lnTo>
                  <a:lnTo>
                    <a:pt x="11610" y="1072"/>
                  </a:lnTo>
                  <a:lnTo>
                    <a:pt x="10530" y="1072"/>
                  </a:lnTo>
                  <a:lnTo>
                    <a:pt x="10530" y="460"/>
                  </a:lnTo>
                  <a:lnTo>
                    <a:pt x="9585" y="460"/>
                  </a:lnTo>
                  <a:lnTo>
                    <a:pt x="8505" y="0"/>
                  </a:lnTo>
                  <a:lnTo>
                    <a:pt x="8100" y="0"/>
                  </a:lnTo>
                  <a:lnTo>
                    <a:pt x="7560" y="460"/>
                  </a:lnTo>
                  <a:lnTo>
                    <a:pt x="7020" y="460"/>
                  </a:lnTo>
                  <a:lnTo>
                    <a:pt x="6480" y="1072"/>
                  </a:lnTo>
                  <a:lnTo>
                    <a:pt x="6075" y="1685"/>
                  </a:lnTo>
                  <a:lnTo>
                    <a:pt x="5535" y="1685"/>
                  </a:lnTo>
                  <a:lnTo>
                    <a:pt x="4590" y="2145"/>
                  </a:lnTo>
                  <a:lnTo>
                    <a:pt x="4590" y="6740"/>
                  </a:lnTo>
                  <a:lnTo>
                    <a:pt x="4050" y="7353"/>
                  </a:lnTo>
                  <a:lnTo>
                    <a:pt x="4050" y="7813"/>
                  </a:lnTo>
                  <a:lnTo>
                    <a:pt x="0" y="10723"/>
                  </a:lnTo>
                  <a:lnTo>
                    <a:pt x="1080" y="13634"/>
                  </a:lnTo>
                  <a:lnTo>
                    <a:pt x="3105" y="14094"/>
                  </a:lnTo>
                  <a:lnTo>
                    <a:pt x="13500" y="21600"/>
                  </a:lnTo>
                  <a:lnTo>
                    <a:pt x="17550" y="21600"/>
                  </a:lnTo>
                  <a:lnTo>
                    <a:pt x="18090" y="20374"/>
                  </a:lnTo>
                  <a:lnTo>
                    <a:pt x="18495" y="19302"/>
                  </a:lnTo>
                  <a:lnTo>
                    <a:pt x="19575" y="18689"/>
                  </a:lnTo>
                  <a:lnTo>
                    <a:pt x="20520" y="19302"/>
                  </a:lnTo>
                  <a:lnTo>
                    <a:pt x="21060" y="19302"/>
                  </a:lnTo>
                  <a:lnTo>
                    <a:pt x="21060" y="18689"/>
                  </a:lnTo>
                  <a:lnTo>
                    <a:pt x="21600" y="18689"/>
                  </a:lnTo>
                  <a:close/>
                  <a:moveTo>
                    <a:pt x="21600" y="1868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4" name="AutoShape 78"/>
            <p:cNvSpPr>
              <a:spLocks/>
            </p:cNvSpPr>
            <p:nvPr/>
          </p:nvSpPr>
          <p:spPr bwMode="auto">
            <a:xfrm>
              <a:off x="8755" y="3520"/>
              <a:ext cx="76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5785"/>
                  </a:moveTo>
                  <a:lnTo>
                    <a:pt x="2880" y="9138"/>
                  </a:lnTo>
                  <a:lnTo>
                    <a:pt x="5040" y="3323"/>
                  </a:lnTo>
                  <a:lnTo>
                    <a:pt x="10800" y="0"/>
                  </a:lnTo>
                  <a:lnTo>
                    <a:pt x="15840" y="3323"/>
                  </a:lnTo>
                  <a:lnTo>
                    <a:pt x="18720" y="3323"/>
                  </a:lnTo>
                  <a:lnTo>
                    <a:pt x="18720" y="9138"/>
                  </a:lnTo>
                  <a:lnTo>
                    <a:pt x="12960" y="9138"/>
                  </a:lnTo>
                  <a:lnTo>
                    <a:pt x="18720" y="12462"/>
                  </a:lnTo>
                  <a:lnTo>
                    <a:pt x="18720" y="15785"/>
                  </a:lnTo>
                  <a:lnTo>
                    <a:pt x="21600" y="18277"/>
                  </a:lnTo>
                  <a:lnTo>
                    <a:pt x="18720" y="18277"/>
                  </a:lnTo>
                  <a:lnTo>
                    <a:pt x="21600" y="18277"/>
                  </a:lnTo>
                  <a:lnTo>
                    <a:pt x="12960" y="21600"/>
                  </a:lnTo>
                  <a:lnTo>
                    <a:pt x="12960" y="18277"/>
                  </a:lnTo>
                  <a:lnTo>
                    <a:pt x="2880" y="15785"/>
                  </a:lnTo>
                  <a:lnTo>
                    <a:pt x="0" y="15785"/>
                  </a:lnTo>
                  <a:close/>
                  <a:moveTo>
                    <a:pt x="0" y="157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5" name="AutoShape 79"/>
            <p:cNvSpPr>
              <a:spLocks/>
            </p:cNvSpPr>
            <p:nvPr/>
          </p:nvSpPr>
          <p:spPr bwMode="auto">
            <a:xfrm>
              <a:off x="8154" y="3300"/>
              <a:ext cx="94" cy="4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335" y="21600"/>
                  </a:moveTo>
                  <a:lnTo>
                    <a:pt x="0" y="18000"/>
                  </a:lnTo>
                  <a:lnTo>
                    <a:pt x="0" y="13200"/>
                  </a:lnTo>
                  <a:lnTo>
                    <a:pt x="2335" y="8400"/>
                  </a:lnTo>
                  <a:lnTo>
                    <a:pt x="4086" y="8400"/>
                  </a:lnTo>
                  <a:lnTo>
                    <a:pt x="6422" y="4800"/>
                  </a:lnTo>
                  <a:lnTo>
                    <a:pt x="8757" y="8400"/>
                  </a:lnTo>
                  <a:lnTo>
                    <a:pt x="10508" y="8400"/>
                  </a:lnTo>
                  <a:lnTo>
                    <a:pt x="15178" y="4800"/>
                  </a:lnTo>
                  <a:lnTo>
                    <a:pt x="19265" y="0"/>
                  </a:lnTo>
                  <a:lnTo>
                    <a:pt x="21600" y="0"/>
                  </a:lnTo>
                  <a:lnTo>
                    <a:pt x="19265" y="4800"/>
                  </a:lnTo>
                  <a:lnTo>
                    <a:pt x="17514" y="4800"/>
                  </a:lnTo>
                  <a:lnTo>
                    <a:pt x="15178" y="8400"/>
                  </a:lnTo>
                  <a:lnTo>
                    <a:pt x="15178" y="18000"/>
                  </a:lnTo>
                  <a:lnTo>
                    <a:pt x="10508" y="18000"/>
                  </a:lnTo>
                  <a:lnTo>
                    <a:pt x="10508" y="21600"/>
                  </a:lnTo>
                  <a:lnTo>
                    <a:pt x="2335" y="21600"/>
                  </a:lnTo>
                  <a:close/>
                  <a:moveTo>
                    <a:pt x="233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6" name="AutoShape 80"/>
            <p:cNvSpPr>
              <a:spLocks/>
            </p:cNvSpPr>
            <p:nvPr/>
          </p:nvSpPr>
          <p:spPr bwMode="auto">
            <a:xfrm>
              <a:off x="8286" y="3226"/>
              <a:ext cx="261" cy="21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534" y="16828"/>
                  </a:moveTo>
                  <a:lnTo>
                    <a:pt x="17825" y="12056"/>
                  </a:lnTo>
                  <a:lnTo>
                    <a:pt x="17825" y="11302"/>
                  </a:lnTo>
                  <a:lnTo>
                    <a:pt x="18664" y="10298"/>
                  </a:lnTo>
                  <a:lnTo>
                    <a:pt x="18664" y="2763"/>
                  </a:lnTo>
                  <a:lnTo>
                    <a:pt x="20132" y="2009"/>
                  </a:lnTo>
                  <a:lnTo>
                    <a:pt x="20971" y="2009"/>
                  </a:lnTo>
                  <a:lnTo>
                    <a:pt x="21600" y="1005"/>
                  </a:lnTo>
                  <a:lnTo>
                    <a:pt x="20971" y="0"/>
                  </a:lnTo>
                  <a:lnTo>
                    <a:pt x="20132" y="0"/>
                  </a:lnTo>
                  <a:lnTo>
                    <a:pt x="18664" y="1005"/>
                  </a:lnTo>
                  <a:lnTo>
                    <a:pt x="14680" y="1005"/>
                  </a:lnTo>
                  <a:lnTo>
                    <a:pt x="13841" y="2009"/>
                  </a:lnTo>
                  <a:lnTo>
                    <a:pt x="13212" y="2009"/>
                  </a:lnTo>
                  <a:lnTo>
                    <a:pt x="13212" y="2763"/>
                  </a:lnTo>
                  <a:lnTo>
                    <a:pt x="11534" y="2763"/>
                  </a:lnTo>
                  <a:lnTo>
                    <a:pt x="10066" y="2009"/>
                  </a:lnTo>
                  <a:lnTo>
                    <a:pt x="6920" y="2009"/>
                  </a:lnTo>
                  <a:lnTo>
                    <a:pt x="6920" y="2763"/>
                  </a:lnTo>
                  <a:lnTo>
                    <a:pt x="3146" y="2763"/>
                  </a:lnTo>
                  <a:lnTo>
                    <a:pt x="3146" y="4772"/>
                  </a:lnTo>
                  <a:lnTo>
                    <a:pt x="2307" y="4772"/>
                  </a:lnTo>
                  <a:lnTo>
                    <a:pt x="3146" y="5777"/>
                  </a:lnTo>
                  <a:lnTo>
                    <a:pt x="2307" y="5777"/>
                  </a:lnTo>
                  <a:lnTo>
                    <a:pt x="1468" y="6530"/>
                  </a:lnTo>
                  <a:lnTo>
                    <a:pt x="839" y="5777"/>
                  </a:lnTo>
                  <a:lnTo>
                    <a:pt x="839" y="6530"/>
                  </a:lnTo>
                  <a:lnTo>
                    <a:pt x="0" y="6530"/>
                  </a:lnTo>
                  <a:lnTo>
                    <a:pt x="0" y="7535"/>
                  </a:lnTo>
                  <a:lnTo>
                    <a:pt x="1468" y="9293"/>
                  </a:lnTo>
                  <a:lnTo>
                    <a:pt x="839" y="10298"/>
                  </a:lnTo>
                  <a:lnTo>
                    <a:pt x="839" y="12056"/>
                  </a:lnTo>
                  <a:lnTo>
                    <a:pt x="2307" y="12056"/>
                  </a:lnTo>
                  <a:lnTo>
                    <a:pt x="2307" y="13060"/>
                  </a:lnTo>
                  <a:lnTo>
                    <a:pt x="3146" y="13060"/>
                  </a:lnTo>
                  <a:lnTo>
                    <a:pt x="3146" y="15070"/>
                  </a:lnTo>
                  <a:lnTo>
                    <a:pt x="2307" y="15070"/>
                  </a:lnTo>
                  <a:lnTo>
                    <a:pt x="1468" y="15823"/>
                  </a:lnTo>
                  <a:lnTo>
                    <a:pt x="1468" y="17833"/>
                  </a:lnTo>
                  <a:lnTo>
                    <a:pt x="2307" y="19591"/>
                  </a:lnTo>
                  <a:lnTo>
                    <a:pt x="1468" y="19591"/>
                  </a:lnTo>
                  <a:lnTo>
                    <a:pt x="2307" y="19591"/>
                  </a:lnTo>
                  <a:lnTo>
                    <a:pt x="3146" y="20595"/>
                  </a:lnTo>
                  <a:lnTo>
                    <a:pt x="3775" y="21600"/>
                  </a:lnTo>
                  <a:lnTo>
                    <a:pt x="4614" y="21600"/>
                  </a:lnTo>
                  <a:lnTo>
                    <a:pt x="11534" y="16828"/>
                  </a:lnTo>
                  <a:close/>
                  <a:moveTo>
                    <a:pt x="11534" y="1682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7" name="AutoShape 81"/>
            <p:cNvSpPr>
              <a:spLocks/>
            </p:cNvSpPr>
            <p:nvPr/>
          </p:nvSpPr>
          <p:spPr bwMode="auto">
            <a:xfrm>
              <a:off x="8237" y="3391"/>
              <a:ext cx="66" cy="16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462" y="21600"/>
                  </a:moveTo>
                  <a:lnTo>
                    <a:pt x="15785" y="20310"/>
                  </a:lnTo>
                  <a:lnTo>
                    <a:pt x="15785" y="15475"/>
                  </a:lnTo>
                  <a:lnTo>
                    <a:pt x="19108" y="15475"/>
                  </a:lnTo>
                  <a:lnTo>
                    <a:pt x="19108" y="10639"/>
                  </a:lnTo>
                  <a:lnTo>
                    <a:pt x="12462" y="10639"/>
                  </a:lnTo>
                  <a:lnTo>
                    <a:pt x="12462" y="4836"/>
                  </a:lnTo>
                  <a:lnTo>
                    <a:pt x="15785" y="4836"/>
                  </a:lnTo>
                  <a:lnTo>
                    <a:pt x="15785" y="6125"/>
                  </a:lnTo>
                  <a:lnTo>
                    <a:pt x="19108" y="6125"/>
                  </a:lnTo>
                  <a:lnTo>
                    <a:pt x="19108" y="1290"/>
                  </a:lnTo>
                  <a:lnTo>
                    <a:pt x="21600" y="0"/>
                  </a:lnTo>
                  <a:lnTo>
                    <a:pt x="19108" y="0"/>
                  </a:lnTo>
                  <a:lnTo>
                    <a:pt x="19108" y="1290"/>
                  </a:lnTo>
                  <a:lnTo>
                    <a:pt x="12462" y="1290"/>
                  </a:lnTo>
                  <a:lnTo>
                    <a:pt x="9138" y="2257"/>
                  </a:lnTo>
                  <a:lnTo>
                    <a:pt x="6646" y="6125"/>
                  </a:lnTo>
                  <a:lnTo>
                    <a:pt x="0" y="10639"/>
                  </a:lnTo>
                  <a:lnTo>
                    <a:pt x="3323" y="11928"/>
                  </a:lnTo>
                  <a:lnTo>
                    <a:pt x="6646" y="14507"/>
                  </a:lnTo>
                  <a:lnTo>
                    <a:pt x="9138" y="16764"/>
                  </a:lnTo>
                  <a:lnTo>
                    <a:pt x="12462" y="19021"/>
                  </a:lnTo>
                  <a:lnTo>
                    <a:pt x="9138" y="20310"/>
                  </a:lnTo>
                  <a:lnTo>
                    <a:pt x="12462" y="21600"/>
                  </a:lnTo>
                  <a:close/>
                  <a:moveTo>
                    <a:pt x="1246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8" name="AutoShape 82"/>
            <p:cNvSpPr>
              <a:spLocks/>
            </p:cNvSpPr>
            <p:nvPr/>
          </p:nvSpPr>
          <p:spPr bwMode="auto">
            <a:xfrm>
              <a:off x="8296" y="3391"/>
              <a:ext cx="18" cy="3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0" y="5760"/>
                  </a:lnTo>
                  <a:lnTo>
                    <a:pt x="9257" y="0"/>
                  </a:lnTo>
                  <a:lnTo>
                    <a:pt x="9257" y="5760"/>
                  </a:lnTo>
                  <a:lnTo>
                    <a:pt x="21600" y="15840"/>
                  </a:lnTo>
                  <a:lnTo>
                    <a:pt x="9257" y="15840"/>
                  </a:lnTo>
                  <a:lnTo>
                    <a:pt x="9257" y="2160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19" name="AutoShape 83"/>
            <p:cNvSpPr>
              <a:spLocks/>
            </p:cNvSpPr>
            <p:nvPr/>
          </p:nvSpPr>
          <p:spPr bwMode="auto">
            <a:xfrm>
              <a:off x="8276" y="3429"/>
              <a:ext cx="20" cy="4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10800" y="0"/>
                  </a:lnTo>
                  <a:lnTo>
                    <a:pt x="10800" y="4800"/>
                  </a:lnTo>
                  <a:lnTo>
                    <a:pt x="21600" y="4800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0" name="AutoShape 84"/>
            <p:cNvSpPr>
              <a:spLocks/>
            </p:cNvSpPr>
            <p:nvPr/>
          </p:nvSpPr>
          <p:spPr bwMode="auto">
            <a:xfrm>
              <a:off x="8276" y="3344"/>
              <a:ext cx="48" cy="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9095" y="21600"/>
                  </a:lnTo>
                  <a:lnTo>
                    <a:pt x="9095" y="17843"/>
                  </a:lnTo>
                  <a:lnTo>
                    <a:pt x="12505" y="17843"/>
                  </a:lnTo>
                  <a:lnTo>
                    <a:pt x="12505" y="14087"/>
                  </a:lnTo>
                  <a:lnTo>
                    <a:pt x="17053" y="11270"/>
                  </a:lnTo>
                  <a:lnTo>
                    <a:pt x="21600" y="11270"/>
                  </a:lnTo>
                  <a:lnTo>
                    <a:pt x="21600" y="3757"/>
                  </a:lnTo>
                  <a:lnTo>
                    <a:pt x="17053" y="3757"/>
                  </a:lnTo>
                  <a:lnTo>
                    <a:pt x="17053" y="0"/>
                  </a:lnTo>
                  <a:lnTo>
                    <a:pt x="9095" y="0"/>
                  </a:lnTo>
                  <a:lnTo>
                    <a:pt x="4547" y="11270"/>
                  </a:lnTo>
                  <a:lnTo>
                    <a:pt x="4547" y="14087"/>
                  </a:lnTo>
                  <a:lnTo>
                    <a:pt x="0" y="17843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1" name="AutoShape 85"/>
            <p:cNvSpPr>
              <a:spLocks/>
            </p:cNvSpPr>
            <p:nvPr/>
          </p:nvSpPr>
          <p:spPr bwMode="auto">
            <a:xfrm>
              <a:off x="8276" y="3391"/>
              <a:ext cx="170" cy="18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90" y="18389"/>
                  </a:moveTo>
                  <a:lnTo>
                    <a:pt x="1290" y="14011"/>
                  </a:lnTo>
                  <a:lnTo>
                    <a:pt x="2579" y="14011"/>
                  </a:lnTo>
                  <a:lnTo>
                    <a:pt x="2579" y="4378"/>
                  </a:lnTo>
                  <a:lnTo>
                    <a:pt x="3546" y="4378"/>
                  </a:lnTo>
                  <a:lnTo>
                    <a:pt x="3546" y="3211"/>
                  </a:lnTo>
                  <a:lnTo>
                    <a:pt x="4836" y="3211"/>
                  </a:lnTo>
                  <a:lnTo>
                    <a:pt x="6125" y="4378"/>
                  </a:lnTo>
                  <a:lnTo>
                    <a:pt x="7093" y="5546"/>
                  </a:lnTo>
                  <a:lnTo>
                    <a:pt x="8382" y="5546"/>
                  </a:lnTo>
                  <a:lnTo>
                    <a:pt x="19021" y="0"/>
                  </a:lnTo>
                  <a:lnTo>
                    <a:pt x="21600" y="5546"/>
                  </a:lnTo>
                  <a:lnTo>
                    <a:pt x="19021" y="7589"/>
                  </a:lnTo>
                  <a:lnTo>
                    <a:pt x="11928" y="8757"/>
                  </a:lnTo>
                  <a:lnTo>
                    <a:pt x="18054" y="14011"/>
                  </a:lnTo>
                  <a:lnTo>
                    <a:pt x="15475" y="16346"/>
                  </a:lnTo>
                  <a:lnTo>
                    <a:pt x="15475" y="18389"/>
                  </a:lnTo>
                  <a:lnTo>
                    <a:pt x="10639" y="18389"/>
                  </a:lnTo>
                  <a:lnTo>
                    <a:pt x="7093" y="21600"/>
                  </a:lnTo>
                  <a:lnTo>
                    <a:pt x="2579" y="20724"/>
                  </a:lnTo>
                  <a:lnTo>
                    <a:pt x="0" y="20724"/>
                  </a:lnTo>
                  <a:lnTo>
                    <a:pt x="1290" y="19557"/>
                  </a:lnTo>
                  <a:lnTo>
                    <a:pt x="1290" y="18389"/>
                  </a:lnTo>
                  <a:close/>
                  <a:moveTo>
                    <a:pt x="1290" y="1838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2" name="AutoShape 86"/>
            <p:cNvSpPr>
              <a:spLocks/>
            </p:cNvSpPr>
            <p:nvPr/>
          </p:nvSpPr>
          <p:spPr bwMode="auto">
            <a:xfrm>
              <a:off x="8276" y="3438"/>
              <a:ext cx="865" cy="64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872" y="4587"/>
                  </a:moveTo>
                  <a:lnTo>
                    <a:pt x="13112" y="4920"/>
                  </a:lnTo>
                  <a:lnTo>
                    <a:pt x="13112" y="4587"/>
                  </a:lnTo>
                  <a:lnTo>
                    <a:pt x="12225" y="4337"/>
                  </a:lnTo>
                  <a:lnTo>
                    <a:pt x="10072" y="4337"/>
                  </a:lnTo>
                  <a:lnTo>
                    <a:pt x="5194" y="250"/>
                  </a:lnTo>
                  <a:lnTo>
                    <a:pt x="4244" y="0"/>
                  </a:lnTo>
                  <a:lnTo>
                    <a:pt x="3737" y="584"/>
                  </a:lnTo>
                  <a:lnTo>
                    <a:pt x="2344" y="917"/>
                  </a:lnTo>
                  <a:lnTo>
                    <a:pt x="3547" y="2419"/>
                  </a:lnTo>
                  <a:lnTo>
                    <a:pt x="3040" y="3086"/>
                  </a:lnTo>
                  <a:lnTo>
                    <a:pt x="3040" y="3669"/>
                  </a:lnTo>
                  <a:lnTo>
                    <a:pt x="2090" y="3669"/>
                  </a:lnTo>
                  <a:lnTo>
                    <a:pt x="1394" y="4587"/>
                  </a:lnTo>
                  <a:lnTo>
                    <a:pt x="507" y="4337"/>
                  </a:lnTo>
                  <a:lnTo>
                    <a:pt x="0" y="4337"/>
                  </a:lnTo>
                  <a:lnTo>
                    <a:pt x="0" y="5504"/>
                  </a:lnTo>
                  <a:lnTo>
                    <a:pt x="253" y="5838"/>
                  </a:lnTo>
                  <a:lnTo>
                    <a:pt x="253" y="5504"/>
                  </a:lnTo>
                  <a:lnTo>
                    <a:pt x="950" y="6422"/>
                  </a:lnTo>
                  <a:lnTo>
                    <a:pt x="950" y="6755"/>
                  </a:lnTo>
                  <a:lnTo>
                    <a:pt x="1204" y="7089"/>
                  </a:lnTo>
                  <a:lnTo>
                    <a:pt x="1394" y="7422"/>
                  </a:lnTo>
                  <a:lnTo>
                    <a:pt x="1647" y="8006"/>
                  </a:lnTo>
                  <a:lnTo>
                    <a:pt x="2090" y="8590"/>
                  </a:lnTo>
                  <a:lnTo>
                    <a:pt x="2090" y="8924"/>
                  </a:lnTo>
                  <a:lnTo>
                    <a:pt x="2344" y="8924"/>
                  </a:lnTo>
                  <a:lnTo>
                    <a:pt x="2597" y="9591"/>
                  </a:lnTo>
                  <a:lnTo>
                    <a:pt x="2850" y="9591"/>
                  </a:lnTo>
                  <a:lnTo>
                    <a:pt x="2850" y="10508"/>
                  </a:lnTo>
                  <a:lnTo>
                    <a:pt x="3040" y="10758"/>
                  </a:lnTo>
                  <a:lnTo>
                    <a:pt x="3547" y="10758"/>
                  </a:lnTo>
                  <a:lnTo>
                    <a:pt x="3737" y="11092"/>
                  </a:lnTo>
                  <a:lnTo>
                    <a:pt x="4244" y="11759"/>
                  </a:lnTo>
                  <a:lnTo>
                    <a:pt x="4244" y="12009"/>
                  </a:lnTo>
                  <a:lnTo>
                    <a:pt x="4434" y="12343"/>
                  </a:lnTo>
                  <a:lnTo>
                    <a:pt x="4687" y="12676"/>
                  </a:lnTo>
                  <a:lnTo>
                    <a:pt x="4687" y="14511"/>
                  </a:lnTo>
                  <a:lnTo>
                    <a:pt x="4941" y="14845"/>
                  </a:lnTo>
                  <a:lnTo>
                    <a:pt x="4941" y="15095"/>
                  </a:lnTo>
                  <a:lnTo>
                    <a:pt x="5638" y="16012"/>
                  </a:lnTo>
                  <a:lnTo>
                    <a:pt x="5891" y="16012"/>
                  </a:lnTo>
                  <a:lnTo>
                    <a:pt x="6081" y="16346"/>
                  </a:lnTo>
                  <a:lnTo>
                    <a:pt x="6588" y="16680"/>
                  </a:lnTo>
                  <a:lnTo>
                    <a:pt x="6778" y="17013"/>
                  </a:lnTo>
                  <a:lnTo>
                    <a:pt x="7031" y="18181"/>
                  </a:lnTo>
                  <a:lnTo>
                    <a:pt x="7284" y="18181"/>
                  </a:lnTo>
                  <a:lnTo>
                    <a:pt x="7284" y="18514"/>
                  </a:lnTo>
                  <a:lnTo>
                    <a:pt x="8235" y="19432"/>
                  </a:lnTo>
                  <a:lnTo>
                    <a:pt x="8425" y="20099"/>
                  </a:lnTo>
                  <a:lnTo>
                    <a:pt x="8678" y="20099"/>
                  </a:lnTo>
                  <a:lnTo>
                    <a:pt x="8931" y="21016"/>
                  </a:lnTo>
                  <a:lnTo>
                    <a:pt x="9185" y="21016"/>
                  </a:lnTo>
                  <a:lnTo>
                    <a:pt x="9375" y="20683"/>
                  </a:lnTo>
                  <a:lnTo>
                    <a:pt x="9628" y="20349"/>
                  </a:lnTo>
                  <a:lnTo>
                    <a:pt x="9375" y="20099"/>
                  </a:lnTo>
                  <a:lnTo>
                    <a:pt x="9628" y="19432"/>
                  </a:lnTo>
                  <a:lnTo>
                    <a:pt x="9882" y="19432"/>
                  </a:lnTo>
                  <a:lnTo>
                    <a:pt x="10072" y="19765"/>
                  </a:lnTo>
                  <a:lnTo>
                    <a:pt x="10768" y="19765"/>
                  </a:lnTo>
                  <a:lnTo>
                    <a:pt x="11718" y="20099"/>
                  </a:lnTo>
                  <a:lnTo>
                    <a:pt x="12669" y="20683"/>
                  </a:lnTo>
                  <a:lnTo>
                    <a:pt x="12669" y="21600"/>
                  </a:lnTo>
                  <a:lnTo>
                    <a:pt x="14569" y="18848"/>
                  </a:lnTo>
                  <a:lnTo>
                    <a:pt x="21347" y="16346"/>
                  </a:lnTo>
                  <a:lnTo>
                    <a:pt x="21600" y="13594"/>
                  </a:lnTo>
                  <a:lnTo>
                    <a:pt x="21347" y="12676"/>
                  </a:lnTo>
                  <a:lnTo>
                    <a:pt x="20903" y="12927"/>
                  </a:lnTo>
                  <a:lnTo>
                    <a:pt x="17863" y="12343"/>
                  </a:lnTo>
                  <a:lnTo>
                    <a:pt x="17609" y="11425"/>
                  </a:lnTo>
                  <a:lnTo>
                    <a:pt x="17356" y="11092"/>
                  </a:lnTo>
                  <a:lnTo>
                    <a:pt x="17356" y="10175"/>
                  </a:lnTo>
                  <a:lnTo>
                    <a:pt x="17103" y="10175"/>
                  </a:lnTo>
                  <a:lnTo>
                    <a:pt x="16659" y="9841"/>
                  </a:lnTo>
                  <a:lnTo>
                    <a:pt x="16406" y="9591"/>
                  </a:lnTo>
                  <a:lnTo>
                    <a:pt x="16406" y="9257"/>
                  </a:lnTo>
                  <a:lnTo>
                    <a:pt x="15962" y="8340"/>
                  </a:lnTo>
                  <a:lnTo>
                    <a:pt x="15709" y="8340"/>
                  </a:lnTo>
                  <a:lnTo>
                    <a:pt x="15709" y="7422"/>
                  </a:lnTo>
                  <a:lnTo>
                    <a:pt x="15456" y="7089"/>
                  </a:lnTo>
                  <a:lnTo>
                    <a:pt x="15012" y="6422"/>
                  </a:lnTo>
                  <a:lnTo>
                    <a:pt x="14759" y="6171"/>
                  </a:lnTo>
                  <a:lnTo>
                    <a:pt x="15012" y="6171"/>
                  </a:lnTo>
                  <a:lnTo>
                    <a:pt x="14759" y="6171"/>
                  </a:lnTo>
                  <a:lnTo>
                    <a:pt x="14316" y="5838"/>
                  </a:lnTo>
                  <a:lnTo>
                    <a:pt x="14062" y="5254"/>
                  </a:lnTo>
                  <a:lnTo>
                    <a:pt x="14062" y="4920"/>
                  </a:lnTo>
                  <a:lnTo>
                    <a:pt x="13872" y="4920"/>
                  </a:lnTo>
                  <a:lnTo>
                    <a:pt x="13872" y="4587"/>
                  </a:lnTo>
                  <a:lnTo>
                    <a:pt x="13872" y="4920"/>
                  </a:lnTo>
                  <a:lnTo>
                    <a:pt x="13872" y="4587"/>
                  </a:lnTo>
                  <a:close/>
                  <a:moveTo>
                    <a:pt x="13872" y="458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3" name="AutoShape 87"/>
            <p:cNvSpPr>
              <a:spLocks/>
            </p:cNvSpPr>
            <p:nvPr/>
          </p:nvSpPr>
          <p:spPr bwMode="auto">
            <a:xfrm>
              <a:off x="8943" y="3676"/>
              <a:ext cx="28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745" y="21600"/>
                  </a:moveTo>
                  <a:lnTo>
                    <a:pt x="0" y="18277"/>
                  </a:lnTo>
                  <a:lnTo>
                    <a:pt x="0" y="3323"/>
                  </a:lnTo>
                  <a:lnTo>
                    <a:pt x="7855" y="3323"/>
                  </a:lnTo>
                  <a:lnTo>
                    <a:pt x="7855" y="0"/>
                  </a:lnTo>
                  <a:lnTo>
                    <a:pt x="13745" y="3323"/>
                  </a:lnTo>
                  <a:lnTo>
                    <a:pt x="21600" y="3323"/>
                  </a:lnTo>
                  <a:lnTo>
                    <a:pt x="13745" y="9138"/>
                  </a:lnTo>
                  <a:lnTo>
                    <a:pt x="13745" y="12462"/>
                  </a:lnTo>
                  <a:lnTo>
                    <a:pt x="21600" y="12462"/>
                  </a:lnTo>
                  <a:lnTo>
                    <a:pt x="21600" y="21600"/>
                  </a:lnTo>
                  <a:lnTo>
                    <a:pt x="13745" y="21600"/>
                  </a:lnTo>
                  <a:close/>
                  <a:moveTo>
                    <a:pt x="137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4" name="AutoShape 88"/>
            <p:cNvSpPr>
              <a:spLocks/>
            </p:cNvSpPr>
            <p:nvPr/>
          </p:nvSpPr>
          <p:spPr bwMode="auto">
            <a:xfrm>
              <a:off x="8971" y="3686"/>
              <a:ext cx="208" cy="1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211"/>
                  </a:moveTo>
                  <a:lnTo>
                    <a:pt x="0" y="12960"/>
                  </a:lnTo>
                  <a:lnTo>
                    <a:pt x="1054" y="14531"/>
                  </a:lnTo>
                  <a:lnTo>
                    <a:pt x="2107" y="18851"/>
                  </a:lnTo>
                  <a:lnTo>
                    <a:pt x="14751" y="21600"/>
                  </a:lnTo>
                  <a:lnTo>
                    <a:pt x="16595" y="20422"/>
                  </a:lnTo>
                  <a:lnTo>
                    <a:pt x="20546" y="4320"/>
                  </a:lnTo>
                  <a:lnTo>
                    <a:pt x="21600" y="4320"/>
                  </a:lnTo>
                  <a:lnTo>
                    <a:pt x="20546" y="2749"/>
                  </a:lnTo>
                  <a:lnTo>
                    <a:pt x="20546" y="1178"/>
                  </a:lnTo>
                  <a:lnTo>
                    <a:pt x="20546" y="2749"/>
                  </a:lnTo>
                  <a:lnTo>
                    <a:pt x="20546" y="1178"/>
                  </a:lnTo>
                  <a:lnTo>
                    <a:pt x="19493" y="1178"/>
                  </a:lnTo>
                  <a:lnTo>
                    <a:pt x="19493" y="0"/>
                  </a:lnTo>
                  <a:lnTo>
                    <a:pt x="18439" y="1178"/>
                  </a:lnTo>
                  <a:lnTo>
                    <a:pt x="16595" y="2749"/>
                  </a:lnTo>
                  <a:lnTo>
                    <a:pt x="16595" y="4320"/>
                  </a:lnTo>
                  <a:lnTo>
                    <a:pt x="13698" y="7069"/>
                  </a:lnTo>
                  <a:lnTo>
                    <a:pt x="13698" y="8640"/>
                  </a:lnTo>
                  <a:lnTo>
                    <a:pt x="12644" y="10211"/>
                  </a:lnTo>
                  <a:lnTo>
                    <a:pt x="11854" y="10211"/>
                  </a:lnTo>
                  <a:lnTo>
                    <a:pt x="11854" y="11389"/>
                  </a:lnTo>
                  <a:lnTo>
                    <a:pt x="9746" y="11389"/>
                  </a:lnTo>
                  <a:lnTo>
                    <a:pt x="8693" y="12960"/>
                  </a:lnTo>
                  <a:lnTo>
                    <a:pt x="8693" y="11389"/>
                  </a:lnTo>
                  <a:lnTo>
                    <a:pt x="5005" y="11389"/>
                  </a:lnTo>
                  <a:lnTo>
                    <a:pt x="2898" y="12960"/>
                  </a:lnTo>
                  <a:lnTo>
                    <a:pt x="1054" y="12960"/>
                  </a:lnTo>
                  <a:lnTo>
                    <a:pt x="1054" y="11389"/>
                  </a:lnTo>
                  <a:lnTo>
                    <a:pt x="0" y="10211"/>
                  </a:lnTo>
                  <a:close/>
                  <a:moveTo>
                    <a:pt x="0" y="102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5" name="AutoShape 89"/>
            <p:cNvSpPr>
              <a:spLocks/>
            </p:cNvSpPr>
            <p:nvPr/>
          </p:nvSpPr>
          <p:spPr bwMode="auto">
            <a:xfrm>
              <a:off x="5731" y="3162"/>
              <a:ext cx="111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836" y="0"/>
                  </a:moveTo>
                  <a:lnTo>
                    <a:pt x="10800" y="4547"/>
                  </a:lnTo>
                  <a:lnTo>
                    <a:pt x="10800" y="0"/>
                  </a:lnTo>
                  <a:lnTo>
                    <a:pt x="8836" y="0"/>
                  </a:lnTo>
                  <a:close/>
                  <a:moveTo>
                    <a:pt x="1473" y="0"/>
                  </a:moveTo>
                  <a:lnTo>
                    <a:pt x="3436" y="4547"/>
                  </a:lnTo>
                  <a:lnTo>
                    <a:pt x="3436" y="0"/>
                  </a:lnTo>
                  <a:lnTo>
                    <a:pt x="1473" y="0"/>
                  </a:lnTo>
                  <a:close/>
                  <a:moveTo>
                    <a:pt x="0" y="4547"/>
                  </a:moveTo>
                  <a:lnTo>
                    <a:pt x="0" y="9095"/>
                  </a:lnTo>
                  <a:lnTo>
                    <a:pt x="1473" y="9095"/>
                  </a:lnTo>
                  <a:lnTo>
                    <a:pt x="1473" y="4547"/>
                  </a:lnTo>
                  <a:lnTo>
                    <a:pt x="0" y="4547"/>
                  </a:lnTo>
                  <a:close/>
                  <a:moveTo>
                    <a:pt x="21600" y="21600"/>
                  </a:moveTo>
                  <a:lnTo>
                    <a:pt x="19636" y="21600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6" name="AutoShape 90"/>
            <p:cNvSpPr>
              <a:spLocks/>
            </p:cNvSpPr>
            <p:nvPr/>
          </p:nvSpPr>
          <p:spPr bwMode="auto">
            <a:xfrm>
              <a:off x="6172" y="3419"/>
              <a:ext cx="18" cy="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21600"/>
                  </a:moveTo>
                  <a:cubicBezTo>
                    <a:pt x="10800" y="21600"/>
                    <a:pt x="10800" y="21600"/>
                    <a:pt x="10800" y="216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10800" y="21600"/>
                    <a:pt x="10800" y="21600"/>
                  </a:cubicBezTo>
                  <a:close/>
                  <a:moveTo>
                    <a:pt x="10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7" name="AutoShape 91"/>
            <p:cNvSpPr>
              <a:spLocks/>
            </p:cNvSpPr>
            <p:nvPr/>
          </p:nvSpPr>
          <p:spPr bwMode="auto">
            <a:xfrm>
              <a:off x="6134" y="3574"/>
              <a:ext cx="188" cy="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240" y="14400"/>
                  </a:moveTo>
                  <a:cubicBezTo>
                    <a:pt x="3240" y="14400"/>
                    <a:pt x="3240" y="14400"/>
                    <a:pt x="3240" y="14400"/>
                  </a:cubicBezTo>
                  <a:cubicBezTo>
                    <a:pt x="3240" y="14400"/>
                    <a:pt x="3240" y="14400"/>
                    <a:pt x="324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4320" y="14400"/>
                    <a:pt x="3240" y="14400"/>
                    <a:pt x="3240" y="14400"/>
                  </a:cubicBezTo>
                  <a:close/>
                  <a:moveTo>
                    <a:pt x="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18000"/>
                    <a:pt x="0" y="18000"/>
                    <a:pt x="0" y="18000"/>
                  </a:cubicBezTo>
                  <a:cubicBezTo>
                    <a:pt x="1080" y="18000"/>
                    <a:pt x="1080" y="18000"/>
                    <a:pt x="1080" y="18000"/>
                  </a:cubicBezTo>
                  <a:cubicBezTo>
                    <a:pt x="1080" y="21600"/>
                    <a:pt x="1080" y="21600"/>
                    <a:pt x="108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lose/>
                  <a:moveTo>
                    <a:pt x="1080" y="10800"/>
                  </a:moveTo>
                  <a:cubicBezTo>
                    <a:pt x="1080" y="7200"/>
                    <a:pt x="1080" y="7200"/>
                    <a:pt x="1080" y="7200"/>
                  </a:cubicBezTo>
                  <a:cubicBezTo>
                    <a:pt x="1080" y="3600"/>
                    <a:pt x="1080" y="3600"/>
                    <a:pt x="1080" y="3600"/>
                  </a:cubicBezTo>
                  <a:cubicBezTo>
                    <a:pt x="1080" y="3600"/>
                    <a:pt x="1080" y="3600"/>
                    <a:pt x="1080" y="3600"/>
                  </a:cubicBezTo>
                  <a:cubicBezTo>
                    <a:pt x="1080" y="3600"/>
                    <a:pt x="2160" y="3600"/>
                    <a:pt x="2160" y="3600"/>
                  </a:cubicBezTo>
                  <a:cubicBezTo>
                    <a:pt x="2160" y="7200"/>
                    <a:pt x="2160" y="7200"/>
                    <a:pt x="2160" y="7200"/>
                  </a:cubicBezTo>
                  <a:cubicBezTo>
                    <a:pt x="2160" y="7200"/>
                    <a:pt x="1080" y="10800"/>
                    <a:pt x="1080" y="10800"/>
                  </a:cubicBezTo>
                  <a:close/>
                  <a:moveTo>
                    <a:pt x="8640" y="14400"/>
                  </a:moveTo>
                  <a:cubicBezTo>
                    <a:pt x="7560" y="14400"/>
                    <a:pt x="7560" y="14400"/>
                    <a:pt x="7560" y="14400"/>
                  </a:cubicBezTo>
                  <a:cubicBezTo>
                    <a:pt x="6480" y="18000"/>
                    <a:pt x="6480" y="18000"/>
                    <a:pt x="6480" y="18000"/>
                  </a:cubicBezTo>
                  <a:cubicBezTo>
                    <a:pt x="5400" y="14400"/>
                    <a:pt x="5400" y="14400"/>
                    <a:pt x="540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5400" y="10800"/>
                    <a:pt x="5400" y="10800"/>
                    <a:pt x="5400" y="10800"/>
                  </a:cubicBezTo>
                  <a:cubicBezTo>
                    <a:pt x="6480" y="10800"/>
                    <a:pt x="6480" y="10800"/>
                    <a:pt x="6480" y="10800"/>
                  </a:cubicBezTo>
                  <a:cubicBezTo>
                    <a:pt x="7560" y="10800"/>
                    <a:pt x="7560" y="10800"/>
                    <a:pt x="7560" y="10800"/>
                  </a:cubicBezTo>
                  <a:cubicBezTo>
                    <a:pt x="7560" y="10800"/>
                    <a:pt x="7560" y="10800"/>
                    <a:pt x="7560" y="10800"/>
                  </a:cubicBezTo>
                  <a:cubicBezTo>
                    <a:pt x="8640" y="10800"/>
                    <a:pt x="8640" y="10800"/>
                    <a:pt x="8640" y="10800"/>
                  </a:cubicBezTo>
                  <a:cubicBezTo>
                    <a:pt x="8640" y="14400"/>
                    <a:pt x="8640" y="14400"/>
                    <a:pt x="8640" y="14400"/>
                  </a:cubicBezTo>
                  <a:close/>
                  <a:moveTo>
                    <a:pt x="10800" y="14400"/>
                  </a:moveTo>
                  <a:cubicBezTo>
                    <a:pt x="9720" y="18000"/>
                    <a:pt x="9720" y="18000"/>
                    <a:pt x="9720" y="180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1880" y="18000"/>
                    <a:pt x="11880" y="18000"/>
                    <a:pt x="11880" y="18000"/>
                  </a:cubicBezTo>
                  <a:cubicBezTo>
                    <a:pt x="12960" y="18000"/>
                    <a:pt x="12960" y="18000"/>
                    <a:pt x="12960" y="18000"/>
                  </a:cubicBezTo>
                  <a:cubicBezTo>
                    <a:pt x="11880" y="14400"/>
                    <a:pt x="11880" y="14400"/>
                    <a:pt x="11880" y="14400"/>
                  </a:cubicBezTo>
                  <a:cubicBezTo>
                    <a:pt x="11880" y="14400"/>
                    <a:pt x="11880" y="14400"/>
                    <a:pt x="11880" y="14400"/>
                  </a:cubicBezTo>
                  <a:cubicBezTo>
                    <a:pt x="10800" y="14400"/>
                    <a:pt x="10800" y="14400"/>
                    <a:pt x="10800" y="14400"/>
                  </a:cubicBezTo>
                  <a:close/>
                  <a:moveTo>
                    <a:pt x="19440" y="3600"/>
                  </a:moveTo>
                  <a:cubicBezTo>
                    <a:pt x="20520" y="0"/>
                    <a:pt x="20520" y="0"/>
                    <a:pt x="20520" y="0"/>
                  </a:cubicBezTo>
                  <a:cubicBezTo>
                    <a:pt x="20520" y="0"/>
                    <a:pt x="20520" y="0"/>
                    <a:pt x="2052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520" y="0"/>
                    <a:pt x="20520" y="0"/>
                    <a:pt x="20520" y="0"/>
                  </a:cubicBezTo>
                  <a:cubicBezTo>
                    <a:pt x="19440" y="3600"/>
                    <a:pt x="19440" y="3600"/>
                    <a:pt x="19440" y="3600"/>
                  </a:cubicBezTo>
                  <a:close/>
                  <a:moveTo>
                    <a:pt x="16200" y="14400"/>
                  </a:moveTo>
                  <a:cubicBezTo>
                    <a:pt x="17280" y="10800"/>
                    <a:pt x="17280" y="10800"/>
                    <a:pt x="17280" y="10800"/>
                  </a:cubicBezTo>
                  <a:cubicBezTo>
                    <a:pt x="17280" y="10800"/>
                    <a:pt x="17280" y="10800"/>
                    <a:pt x="17280" y="10800"/>
                  </a:cubicBezTo>
                  <a:cubicBezTo>
                    <a:pt x="19440" y="7200"/>
                    <a:pt x="19440" y="7200"/>
                    <a:pt x="19440" y="7200"/>
                  </a:cubicBezTo>
                  <a:cubicBezTo>
                    <a:pt x="19440" y="10800"/>
                    <a:pt x="19440" y="10800"/>
                    <a:pt x="19440" y="10800"/>
                  </a:cubicBezTo>
                  <a:cubicBezTo>
                    <a:pt x="18360" y="14400"/>
                    <a:pt x="18360" y="14400"/>
                    <a:pt x="18360" y="14400"/>
                  </a:cubicBezTo>
                  <a:cubicBezTo>
                    <a:pt x="17280" y="14400"/>
                    <a:pt x="17280" y="14400"/>
                    <a:pt x="17280" y="14400"/>
                  </a:cubicBezTo>
                  <a:lnTo>
                    <a:pt x="16200" y="14400"/>
                  </a:lnTo>
                  <a:close/>
                  <a:moveTo>
                    <a:pt x="16200" y="14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8" name="AutoShape 92"/>
            <p:cNvSpPr>
              <a:spLocks/>
            </p:cNvSpPr>
            <p:nvPr/>
          </p:nvSpPr>
          <p:spPr bwMode="auto">
            <a:xfrm>
              <a:off x="5825" y="4034"/>
              <a:ext cx="101" cy="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4" y="2400"/>
                  </a:moveTo>
                  <a:cubicBezTo>
                    <a:pt x="3927" y="0"/>
                    <a:pt x="3927" y="0"/>
                    <a:pt x="3927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964" y="2400"/>
                    <a:pt x="1964" y="2400"/>
                  </a:cubicBezTo>
                  <a:close/>
                  <a:moveTo>
                    <a:pt x="3927" y="2400"/>
                  </a:moveTo>
                  <a:cubicBezTo>
                    <a:pt x="3927" y="2400"/>
                    <a:pt x="3927" y="2400"/>
                    <a:pt x="3927" y="2400"/>
                  </a:cubicBezTo>
                  <a:cubicBezTo>
                    <a:pt x="3927" y="0"/>
                    <a:pt x="3927" y="0"/>
                    <a:pt x="3927" y="0"/>
                  </a:cubicBezTo>
                  <a:cubicBezTo>
                    <a:pt x="3927" y="0"/>
                    <a:pt x="3927" y="0"/>
                    <a:pt x="3927" y="0"/>
                  </a:cubicBezTo>
                  <a:cubicBezTo>
                    <a:pt x="3927" y="2400"/>
                    <a:pt x="3927" y="2400"/>
                    <a:pt x="3927" y="2400"/>
                  </a:cubicBezTo>
                  <a:cubicBezTo>
                    <a:pt x="3927" y="2400"/>
                    <a:pt x="3927" y="2400"/>
                    <a:pt x="3927" y="2400"/>
                  </a:cubicBezTo>
                  <a:close/>
                  <a:moveTo>
                    <a:pt x="9818" y="4800"/>
                  </a:move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lose/>
                  <a:moveTo>
                    <a:pt x="13745" y="4800"/>
                  </a:moveTo>
                  <a:cubicBezTo>
                    <a:pt x="11782" y="4800"/>
                    <a:pt x="11782" y="4800"/>
                    <a:pt x="11782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3745" y="4800"/>
                    <a:pt x="13745" y="4800"/>
                    <a:pt x="13745" y="4800"/>
                  </a:cubicBezTo>
                  <a:close/>
                  <a:moveTo>
                    <a:pt x="21600" y="4800"/>
                  </a:moveTo>
                  <a:cubicBezTo>
                    <a:pt x="19636" y="2400"/>
                    <a:pt x="19636" y="2400"/>
                    <a:pt x="19636" y="2400"/>
                  </a:cubicBezTo>
                  <a:cubicBezTo>
                    <a:pt x="21600" y="2400"/>
                    <a:pt x="21600" y="2400"/>
                    <a:pt x="21600" y="2400"/>
                  </a:cubicBezTo>
                  <a:cubicBezTo>
                    <a:pt x="21600" y="2400"/>
                    <a:pt x="21600" y="2400"/>
                    <a:pt x="21600" y="2400"/>
                  </a:cubicBezTo>
                  <a:cubicBezTo>
                    <a:pt x="21600" y="4800"/>
                    <a:pt x="21600" y="4800"/>
                    <a:pt x="21600" y="4800"/>
                  </a:cubicBezTo>
                  <a:close/>
                  <a:moveTo>
                    <a:pt x="19636" y="9600"/>
                  </a:moveTo>
                  <a:cubicBezTo>
                    <a:pt x="19636" y="9600"/>
                    <a:pt x="19636" y="9600"/>
                    <a:pt x="19636" y="9600"/>
                  </a:cubicBezTo>
                  <a:cubicBezTo>
                    <a:pt x="19636" y="7200"/>
                    <a:pt x="19636" y="7200"/>
                    <a:pt x="19636" y="72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19636" y="9600"/>
                    <a:pt x="19636" y="9600"/>
                    <a:pt x="19636" y="9600"/>
                  </a:cubicBezTo>
                  <a:close/>
                  <a:moveTo>
                    <a:pt x="17673" y="19200"/>
                  </a:moveTo>
                  <a:cubicBezTo>
                    <a:pt x="17673" y="19200"/>
                    <a:pt x="17673" y="19200"/>
                    <a:pt x="17673" y="19200"/>
                  </a:cubicBezTo>
                  <a:cubicBezTo>
                    <a:pt x="17673" y="16800"/>
                    <a:pt x="17673" y="16800"/>
                    <a:pt x="17673" y="16800"/>
                  </a:cubicBezTo>
                  <a:cubicBezTo>
                    <a:pt x="19636" y="19200"/>
                    <a:pt x="19636" y="19200"/>
                    <a:pt x="19636" y="19200"/>
                  </a:cubicBezTo>
                  <a:cubicBezTo>
                    <a:pt x="17673" y="19200"/>
                    <a:pt x="17673" y="19200"/>
                    <a:pt x="17673" y="19200"/>
                  </a:cubicBezTo>
                  <a:close/>
                  <a:moveTo>
                    <a:pt x="13745" y="21600"/>
                  </a:moveTo>
                  <a:cubicBezTo>
                    <a:pt x="13745" y="19200"/>
                    <a:pt x="13745" y="19200"/>
                    <a:pt x="13745" y="19200"/>
                  </a:cubicBezTo>
                  <a:cubicBezTo>
                    <a:pt x="13745" y="16800"/>
                    <a:pt x="13745" y="16800"/>
                    <a:pt x="13745" y="16800"/>
                  </a:cubicBezTo>
                  <a:cubicBezTo>
                    <a:pt x="13745" y="19200"/>
                    <a:pt x="13745" y="19200"/>
                    <a:pt x="13745" y="19200"/>
                  </a:cubicBezTo>
                  <a:cubicBezTo>
                    <a:pt x="15709" y="21600"/>
                    <a:pt x="15709" y="21600"/>
                    <a:pt x="15709" y="21600"/>
                  </a:cubicBezTo>
                  <a:cubicBezTo>
                    <a:pt x="15709" y="21600"/>
                    <a:pt x="15709" y="21600"/>
                    <a:pt x="15709" y="21600"/>
                  </a:cubicBezTo>
                  <a:lnTo>
                    <a:pt x="13745" y="21600"/>
                  </a:lnTo>
                  <a:close/>
                  <a:moveTo>
                    <a:pt x="137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29" name="AutoShape 93"/>
            <p:cNvSpPr>
              <a:spLocks/>
            </p:cNvSpPr>
            <p:nvPr/>
          </p:nvSpPr>
          <p:spPr bwMode="auto">
            <a:xfrm>
              <a:off x="9009" y="3666"/>
              <a:ext cx="319" cy="38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86" y="15923"/>
                  </a:moveTo>
                  <a:lnTo>
                    <a:pt x="8229" y="14400"/>
                  </a:lnTo>
                  <a:lnTo>
                    <a:pt x="8914" y="9831"/>
                  </a:lnTo>
                  <a:lnTo>
                    <a:pt x="8229" y="8308"/>
                  </a:lnTo>
                  <a:lnTo>
                    <a:pt x="10800" y="2631"/>
                  </a:lnTo>
                  <a:lnTo>
                    <a:pt x="11486" y="2631"/>
                  </a:lnTo>
                  <a:lnTo>
                    <a:pt x="11486" y="3600"/>
                  </a:lnTo>
                  <a:lnTo>
                    <a:pt x="12000" y="4708"/>
                  </a:lnTo>
                  <a:lnTo>
                    <a:pt x="12000" y="5123"/>
                  </a:lnTo>
                  <a:lnTo>
                    <a:pt x="13886" y="5677"/>
                  </a:lnTo>
                  <a:lnTo>
                    <a:pt x="14571" y="6231"/>
                  </a:lnTo>
                  <a:lnTo>
                    <a:pt x="15257" y="5677"/>
                  </a:lnTo>
                  <a:lnTo>
                    <a:pt x="16457" y="6231"/>
                  </a:lnTo>
                  <a:lnTo>
                    <a:pt x="17829" y="6231"/>
                  </a:lnTo>
                  <a:lnTo>
                    <a:pt x="18343" y="6785"/>
                  </a:lnTo>
                  <a:lnTo>
                    <a:pt x="19029" y="7200"/>
                  </a:lnTo>
                  <a:lnTo>
                    <a:pt x="19029" y="7754"/>
                  </a:lnTo>
                  <a:lnTo>
                    <a:pt x="19714" y="7754"/>
                  </a:lnTo>
                  <a:lnTo>
                    <a:pt x="20229" y="8723"/>
                  </a:lnTo>
                  <a:lnTo>
                    <a:pt x="21600" y="8723"/>
                  </a:lnTo>
                  <a:lnTo>
                    <a:pt x="20914" y="9277"/>
                  </a:lnTo>
                  <a:lnTo>
                    <a:pt x="20914" y="10385"/>
                  </a:lnTo>
                  <a:lnTo>
                    <a:pt x="19029" y="11908"/>
                  </a:lnTo>
                  <a:lnTo>
                    <a:pt x="19029" y="12323"/>
                  </a:lnTo>
                  <a:lnTo>
                    <a:pt x="18343" y="12323"/>
                  </a:lnTo>
                  <a:lnTo>
                    <a:pt x="18343" y="13431"/>
                  </a:lnTo>
                  <a:lnTo>
                    <a:pt x="17829" y="13431"/>
                  </a:lnTo>
                  <a:lnTo>
                    <a:pt x="17829" y="12877"/>
                  </a:lnTo>
                  <a:lnTo>
                    <a:pt x="17143" y="12877"/>
                  </a:lnTo>
                  <a:lnTo>
                    <a:pt x="17143" y="13431"/>
                  </a:lnTo>
                  <a:lnTo>
                    <a:pt x="16457" y="13431"/>
                  </a:lnTo>
                  <a:lnTo>
                    <a:pt x="17143" y="13431"/>
                  </a:lnTo>
                  <a:lnTo>
                    <a:pt x="16457" y="13846"/>
                  </a:lnTo>
                  <a:lnTo>
                    <a:pt x="15771" y="14400"/>
                  </a:lnTo>
                  <a:lnTo>
                    <a:pt x="15771" y="14954"/>
                  </a:lnTo>
                  <a:lnTo>
                    <a:pt x="16457" y="15508"/>
                  </a:lnTo>
                  <a:lnTo>
                    <a:pt x="16457" y="16477"/>
                  </a:lnTo>
                  <a:lnTo>
                    <a:pt x="15257" y="16477"/>
                  </a:lnTo>
                  <a:lnTo>
                    <a:pt x="15257" y="17031"/>
                  </a:lnTo>
                  <a:lnTo>
                    <a:pt x="14571" y="16477"/>
                  </a:lnTo>
                  <a:lnTo>
                    <a:pt x="13886" y="17031"/>
                  </a:lnTo>
                  <a:lnTo>
                    <a:pt x="12686" y="17446"/>
                  </a:lnTo>
                  <a:lnTo>
                    <a:pt x="12686" y="18554"/>
                  </a:lnTo>
                  <a:lnTo>
                    <a:pt x="12000" y="19108"/>
                  </a:lnTo>
                  <a:lnTo>
                    <a:pt x="10114" y="19108"/>
                  </a:lnTo>
                  <a:lnTo>
                    <a:pt x="9429" y="19523"/>
                  </a:lnTo>
                  <a:lnTo>
                    <a:pt x="9429" y="20077"/>
                  </a:lnTo>
                  <a:lnTo>
                    <a:pt x="8914" y="21046"/>
                  </a:lnTo>
                  <a:lnTo>
                    <a:pt x="8229" y="20631"/>
                  </a:lnTo>
                  <a:lnTo>
                    <a:pt x="7543" y="21046"/>
                  </a:lnTo>
                  <a:lnTo>
                    <a:pt x="5657" y="21046"/>
                  </a:lnTo>
                  <a:lnTo>
                    <a:pt x="5143" y="21600"/>
                  </a:lnTo>
                  <a:lnTo>
                    <a:pt x="3771" y="21600"/>
                  </a:lnTo>
                  <a:lnTo>
                    <a:pt x="2571" y="20077"/>
                  </a:lnTo>
                  <a:lnTo>
                    <a:pt x="2571" y="19523"/>
                  </a:lnTo>
                  <a:lnTo>
                    <a:pt x="0" y="17031"/>
                  </a:lnTo>
                  <a:lnTo>
                    <a:pt x="686" y="15923"/>
                  </a:lnTo>
                  <a:close/>
                  <a:moveTo>
                    <a:pt x="10800" y="1523"/>
                  </a:moveTo>
                  <a:lnTo>
                    <a:pt x="10800" y="0"/>
                  </a:lnTo>
                  <a:lnTo>
                    <a:pt x="10114" y="0"/>
                  </a:lnTo>
                  <a:lnTo>
                    <a:pt x="10114" y="1523"/>
                  </a:lnTo>
                  <a:lnTo>
                    <a:pt x="10800" y="1523"/>
                  </a:lnTo>
                  <a:close/>
                  <a:moveTo>
                    <a:pt x="10800" y="15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0" name="AutoShape 94"/>
            <p:cNvSpPr>
              <a:spLocks/>
            </p:cNvSpPr>
            <p:nvPr/>
          </p:nvSpPr>
          <p:spPr bwMode="auto">
            <a:xfrm>
              <a:off x="8623" y="3950"/>
              <a:ext cx="508" cy="27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32" y="8679"/>
                  </a:moveTo>
                  <a:lnTo>
                    <a:pt x="864" y="8679"/>
                  </a:lnTo>
                  <a:lnTo>
                    <a:pt x="1188" y="7907"/>
                  </a:lnTo>
                  <a:lnTo>
                    <a:pt x="1620" y="7136"/>
                  </a:lnTo>
                  <a:lnTo>
                    <a:pt x="1188" y="6557"/>
                  </a:lnTo>
                  <a:lnTo>
                    <a:pt x="1620" y="5014"/>
                  </a:lnTo>
                  <a:lnTo>
                    <a:pt x="2052" y="5014"/>
                  </a:lnTo>
                  <a:lnTo>
                    <a:pt x="2376" y="5786"/>
                  </a:lnTo>
                  <a:lnTo>
                    <a:pt x="3564" y="5786"/>
                  </a:lnTo>
                  <a:lnTo>
                    <a:pt x="5184" y="6557"/>
                  </a:lnTo>
                  <a:lnTo>
                    <a:pt x="6804" y="7907"/>
                  </a:lnTo>
                  <a:lnTo>
                    <a:pt x="6804" y="10029"/>
                  </a:lnTo>
                  <a:lnTo>
                    <a:pt x="10044" y="3664"/>
                  </a:lnTo>
                  <a:lnTo>
                    <a:pt x="16848" y="0"/>
                  </a:lnTo>
                  <a:lnTo>
                    <a:pt x="16416" y="1543"/>
                  </a:lnTo>
                  <a:lnTo>
                    <a:pt x="18036" y="5014"/>
                  </a:lnTo>
                  <a:lnTo>
                    <a:pt x="18036" y="5786"/>
                  </a:lnTo>
                  <a:lnTo>
                    <a:pt x="18792" y="7907"/>
                  </a:lnTo>
                  <a:lnTo>
                    <a:pt x="18360" y="7907"/>
                  </a:lnTo>
                  <a:lnTo>
                    <a:pt x="18036" y="8679"/>
                  </a:lnTo>
                  <a:lnTo>
                    <a:pt x="17172" y="9450"/>
                  </a:lnTo>
                  <a:lnTo>
                    <a:pt x="17172" y="10800"/>
                  </a:lnTo>
                  <a:lnTo>
                    <a:pt x="16848" y="11571"/>
                  </a:lnTo>
                  <a:lnTo>
                    <a:pt x="16416" y="11571"/>
                  </a:lnTo>
                  <a:lnTo>
                    <a:pt x="15660" y="12150"/>
                  </a:lnTo>
                  <a:lnTo>
                    <a:pt x="14364" y="12921"/>
                  </a:lnTo>
                  <a:lnTo>
                    <a:pt x="12420" y="13693"/>
                  </a:lnTo>
                  <a:lnTo>
                    <a:pt x="11988" y="13693"/>
                  </a:lnTo>
                  <a:lnTo>
                    <a:pt x="11988" y="14464"/>
                  </a:lnTo>
                  <a:lnTo>
                    <a:pt x="11556" y="15043"/>
                  </a:lnTo>
                  <a:lnTo>
                    <a:pt x="10800" y="15814"/>
                  </a:lnTo>
                  <a:lnTo>
                    <a:pt x="9612" y="15814"/>
                  </a:lnTo>
                  <a:lnTo>
                    <a:pt x="9180" y="16586"/>
                  </a:lnTo>
                  <a:lnTo>
                    <a:pt x="9180" y="17164"/>
                  </a:lnTo>
                  <a:lnTo>
                    <a:pt x="7992" y="17164"/>
                  </a:lnTo>
                  <a:lnTo>
                    <a:pt x="7236" y="17936"/>
                  </a:lnTo>
                  <a:lnTo>
                    <a:pt x="6804" y="17936"/>
                  </a:lnTo>
                  <a:lnTo>
                    <a:pt x="6804" y="17164"/>
                  </a:lnTo>
                  <a:lnTo>
                    <a:pt x="5616" y="17164"/>
                  </a:lnTo>
                  <a:lnTo>
                    <a:pt x="5184" y="17936"/>
                  </a:lnTo>
                  <a:lnTo>
                    <a:pt x="5184" y="18707"/>
                  </a:lnTo>
                  <a:lnTo>
                    <a:pt x="4860" y="18707"/>
                  </a:lnTo>
                  <a:lnTo>
                    <a:pt x="4428" y="19286"/>
                  </a:lnTo>
                  <a:lnTo>
                    <a:pt x="3564" y="19286"/>
                  </a:lnTo>
                  <a:lnTo>
                    <a:pt x="3240" y="20057"/>
                  </a:lnTo>
                  <a:lnTo>
                    <a:pt x="2376" y="19286"/>
                  </a:lnTo>
                  <a:lnTo>
                    <a:pt x="2376" y="20057"/>
                  </a:lnTo>
                  <a:lnTo>
                    <a:pt x="2052" y="20057"/>
                  </a:lnTo>
                  <a:lnTo>
                    <a:pt x="2052" y="18707"/>
                  </a:lnTo>
                  <a:lnTo>
                    <a:pt x="1188" y="17164"/>
                  </a:lnTo>
                  <a:lnTo>
                    <a:pt x="1620" y="17164"/>
                  </a:lnTo>
                  <a:lnTo>
                    <a:pt x="1620" y="16586"/>
                  </a:lnTo>
                  <a:lnTo>
                    <a:pt x="1188" y="15814"/>
                  </a:lnTo>
                  <a:lnTo>
                    <a:pt x="864" y="12921"/>
                  </a:lnTo>
                  <a:lnTo>
                    <a:pt x="432" y="12150"/>
                  </a:lnTo>
                  <a:lnTo>
                    <a:pt x="432" y="11571"/>
                  </a:lnTo>
                  <a:lnTo>
                    <a:pt x="0" y="11571"/>
                  </a:lnTo>
                  <a:lnTo>
                    <a:pt x="432" y="11571"/>
                  </a:lnTo>
                  <a:lnTo>
                    <a:pt x="432" y="8679"/>
                  </a:lnTo>
                  <a:close/>
                  <a:moveTo>
                    <a:pt x="17172" y="21600"/>
                  </a:moveTo>
                  <a:lnTo>
                    <a:pt x="17604" y="21600"/>
                  </a:lnTo>
                  <a:lnTo>
                    <a:pt x="17172" y="21600"/>
                  </a:lnTo>
                  <a:close/>
                  <a:moveTo>
                    <a:pt x="19656" y="20829"/>
                  </a:moveTo>
                  <a:lnTo>
                    <a:pt x="19656" y="20057"/>
                  </a:lnTo>
                  <a:lnTo>
                    <a:pt x="19980" y="19286"/>
                  </a:lnTo>
                  <a:lnTo>
                    <a:pt x="20412" y="20057"/>
                  </a:lnTo>
                  <a:lnTo>
                    <a:pt x="21600" y="20057"/>
                  </a:lnTo>
                  <a:lnTo>
                    <a:pt x="21600" y="20829"/>
                  </a:lnTo>
                  <a:lnTo>
                    <a:pt x="19656" y="20829"/>
                  </a:lnTo>
                  <a:close/>
                  <a:moveTo>
                    <a:pt x="19656" y="208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1" name="AutoShape 95"/>
            <p:cNvSpPr>
              <a:spLocks/>
            </p:cNvSpPr>
            <p:nvPr/>
          </p:nvSpPr>
          <p:spPr bwMode="auto">
            <a:xfrm>
              <a:off x="7862" y="3466"/>
              <a:ext cx="518" cy="38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259" y="5123"/>
                  </a:moveTo>
                  <a:lnTo>
                    <a:pt x="16835" y="4569"/>
                  </a:lnTo>
                  <a:lnTo>
                    <a:pt x="17259" y="4015"/>
                  </a:lnTo>
                  <a:lnTo>
                    <a:pt x="16835" y="3046"/>
                  </a:lnTo>
                  <a:lnTo>
                    <a:pt x="16518" y="2077"/>
                  </a:lnTo>
                  <a:lnTo>
                    <a:pt x="16094" y="969"/>
                  </a:lnTo>
                  <a:lnTo>
                    <a:pt x="15671" y="415"/>
                  </a:lnTo>
                  <a:lnTo>
                    <a:pt x="15353" y="969"/>
                  </a:lnTo>
                  <a:lnTo>
                    <a:pt x="12918" y="969"/>
                  </a:lnTo>
                  <a:lnTo>
                    <a:pt x="12176" y="415"/>
                  </a:lnTo>
                  <a:lnTo>
                    <a:pt x="12176" y="969"/>
                  </a:lnTo>
                  <a:lnTo>
                    <a:pt x="12600" y="1523"/>
                  </a:lnTo>
                  <a:lnTo>
                    <a:pt x="12176" y="969"/>
                  </a:lnTo>
                  <a:lnTo>
                    <a:pt x="11753" y="969"/>
                  </a:lnTo>
                  <a:lnTo>
                    <a:pt x="11753" y="415"/>
                  </a:lnTo>
                  <a:lnTo>
                    <a:pt x="11012" y="415"/>
                  </a:lnTo>
                  <a:lnTo>
                    <a:pt x="10588" y="0"/>
                  </a:lnTo>
                  <a:lnTo>
                    <a:pt x="10588" y="415"/>
                  </a:lnTo>
                  <a:lnTo>
                    <a:pt x="9847" y="415"/>
                  </a:lnTo>
                  <a:lnTo>
                    <a:pt x="10165" y="0"/>
                  </a:lnTo>
                  <a:lnTo>
                    <a:pt x="9847" y="415"/>
                  </a:lnTo>
                  <a:lnTo>
                    <a:pt x="8682" y="415"/>
                  </a:lnTo>
                  <a:lnTo>
                    <a:pt x="8682" y="969"/>
                  </a:lnTo>
                  <a:lnTo>
                    <a:pt x="8259" y="969"/>
                  </a:lnTo>
                  <a:lnTo>
                    <a:pt x="7835" y="1523"/>
                  </a:lnTo>
                  <a:lnTo>
                    <a:pt x="7094" y="1523"/>
                  </a:lnTo>
                  <a:lnTo>
                    <a:pt x="6247" y="969"/>
                  </a:lnTo>
                  <a:lnTo>
                    <a:pt x="4341" y="969"/>
                  </a:lnTo>
                  <a:lnTo>
                    <a:pt x="3918" y="415"/>
                  </a:lnTo>
                  <a:lnTo>
                    <a:pt x="2012" y="415"/>
                  </a:lnTo>
                  <a:lnTo>
                    <a:pt x="1588" y="0"/>
                  </a:lnTo>
                  <a:lnTo>
                    <a:pt x="424" y="0"/>
                  </a:lnTo>
                  <a:lnTo>
                    <a:pt x="424" y="415"/>
                  </a:lnTo>
                  <a:lnTo>
                    <a:pt x="0" y="1523"/>
                  </a:lnTo>
                  <a:lnTo>
                    <a:pt x="424" y="2077"/>
                  </a:lnTo>
                  <a:lnTo>
                    <a:pt x="424" y="2492"/>
                  </a:lnTo>
                  <a:lnTo>
                    <a:pt x="0" y="3046"/>
                  </a:lnTo>
                  <a:lnTo>
                    <a:pt x="0" y="4015"/>
                  </a:lnTo>
                  <a:lnTo>
                    <a:pt x="424" y="5123"/>
                  </a:lnTo>
                  <a:lnTo>
                    <a:pt x="847" y="21600"/>
                  </a:lnTo>
                  <a:lnTo>
                    <a:pt x="21600" y="21600"/>
                  </a:lnTo>
                  <a:lnTo>
                    <a:pt x="21176" y="21046"/>
                  </a:lnTo>
                  <a:lnTo>
                    <a:pt x="20753" y="21046"/>
                  </a:lnTo>
                  <a:lnTo>
                    <a:pt x="20753" y="20492"/>
                  </a:lnTo>
                  <a:lnTo>
                    <a:pt x="20435" y="20492"/>
                  </a:lnTo>
                  <a:lnTo>
                    <a:pt x="20435" y="19938"/>
                  </a:lnTo>
                  <a:lnTo>
                    <a:pt x="19588" y="19938"/>
                  </a:lnTo>
                  <a:lnTo>
                    <a:pt x="19271" y="19523"/>
                  </a:lnTo>
                  <a:lnTo>
                    <a:pt x="18847" y="18415"/>
                  </a:lnTo>
                  <a:lnTo>
                    <a:pt x="18847" y="17446"/>
                  </a:lnTo>
                  <a:lnTo>
                    <a:pt x="19588" y="17446"/>
                  </a:lnTo>
                  <a:lnTo>
                    <a:pt x="19271" y="16892"/>
                  </a:lnTo>
                  <a:lnTo>
                    <a:pt x="18847" y="16338"/>
                  </a:lnTo>
                  <a:lnTo>
                    <a:pt x="18424" y="16338"/>
                  </a:lnTo>
                  <a:lnTo>
                    <a:pt x="18424" y="15923"/>
                  </a:lnTo>
                  <a:lnTo>
                    <a:pt x="17682" y="14400"/>
                  </a:lnTo>
                  <a:lnTo>
                    <a:pt x="17259" y="14400"/>
                  </a:lnTo>
                  <a:lnTo>
                    <a:pt x="17259" y="13846"/>
                  </a:lnTo>
                  <a:lnTo>
                    <a:pt x="16094" y="11769"/>
                  </a:lnTo>
                  <a:lnTo>
                    <a:pt x="16094" y="10246"/>
                  </a:lnTo>
                  <a:lnTo>
                    <a:pt x="15671" y="10246"/>
                  </a:lnTo>
                  <a:lnTo>
                    <a:pt x="15671" y="9692"/>
                  </a:lnTo>
                  <a:lnTo>
                    <a:pt x="15353" y="9138"/>
                  </a:lnTo>
                  <a:lnTo>
                    <a:pt x="15353" y="8169"/>
                  </a:lnTo>
                  <a:lnTo>
                    <a:pt x="14082" y="7200"/>
                  </a:lnTo>
                  <a:lnTo>
                    <a:pt x="14082" y="6646"/>
                  </a:lnTo>
                  <a:lnTo>
                    <a:pt x="13341" y="6092"/>
                  </a:lnTo>
                  <a:lnTo>
                    <a:pt x="13341" y="5677"/>
                  </a:lnTo>
                  <a:lnTo>
                    <a:pt x="12918" y="5123"/>
                  </a:lnTo>
                  <a:lnTo>
                    <a:pt x="12918" y="4015"/>
                  </a:lnTo>
                  <a:lnTo>
                    <a:pt x="13341" y="4015"/>
                  </a:lnTo>
                  <a:lnTo>
                    <a:pt x="13341" y="4569"/>
                  </a:lnTo>
                  <a:lnTo>
                    <a:pt x="14506" y="6092"/>
                  </a:lnTo>
                  <a:lnTo>
                    <a:pt x="14506" y="6646"/>
                  </a:lnTo>
                  <a:lnTo>
                    <a:pt x="16094" y="8723"/>
                  </a:lnTo>
                  <a:lnTo>
                    <a:pt x="16518" y="8723"/>
                  </a:lnTo>
                  <a:lnTo>
                    <a:pt x="16835" y="8169"/>
                  </a:lnTo>
                  <a:lnTo>
                    <a:pt x="16835" y="6092"/>
                  </a:lnTo>
                  <a:lnTo>
                    <a:pt x="17259" y="5123"/>
                  </a:lnTo>
                  <a:close/>
                  <a:moveTo>
                    <a:pt x="17259" y="51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2" name="AutoShape 96"/>
            <p:cNvSpPr>
              <a:spLocks/>
            </p:cNvSpPr>
            <p:nvPr/>
          </p:nvSpPr>
          <p:spPr bwMode="auto">
            <a:xfrm>
              <a:off x="7768" y="3851"/>
              <a:ext cx="685" cy="69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600" y="0"/>
                  </a:moveTo>
                  <a:lnTo>
                    <a:pt x="19280" y="0"/>
                  </a:lnTo>
                  <a:lnTo>
                    <a:pt x="19280" y="538"/>
                  </a:lnTo>
                  <a:lnTo>
                    <a:pt x="19840" y="1076"/>
                  </a:lnTo>
                  <a:lnTo>
                    <a:pt x="19600" y="1076"/>
                  </a:lnTo>
                  <a:lnTo>
                    <a:pt x="19600" y="846"/>
                  </a:lnTo>
                  <a:lnTo>
                    <a:pt x="19600" y="1076"/>
                  </a:lnTo>
                  <a:lnTo>
                    <a:pt x="19840" y="1922"/>
                  </a:lnTo>
                  <a:lnTo>
                    <a:pt x="19840" y="2844"/>
                  </a:lnTo>
                  <a:lnTo>
                    <a:pt x="20160" y="3382"/>
                  </a:lnTo>
                  <a:lnTo>
                    <a:pt x="20160" y="3690"/>
                  </a:lnTo>
                  <a:lnTo>
                    <a:pt x="20480" y="3690"/>
                  </a:lnTo>
                  <a:lnTo>
                    <a:pt x="21040" y="4228"/>
                  </a:lnTo>
                  <a:lnTo>
                    <a:pt x="21360" y="4228"/>
                  </a:lnTo>
                  <a:lnTo>
                    <a:pt x="21600" y="4535"/>
                  </a:lnTo>
                  <a:lnTo>
                    <a:pt x="21600" y="4843"/>
                  </a:lnTo>
                  <a:lnTo>
                    <a:pt x="21360" y="5073"/>
                  </a:lnTo>
                  <a:lnTo>
                    <a:pt x="20720" y="5073"/>
                  </a:lnTo>
                  <a:lnTo>
                    <a:pt x="20480" y="5381"/>
                  </a:lnTo>
                  <a:lnTo>
                    <a:pt x="20160" y="5381"/>
                  </a:lnTo>
                  <a:lnTo>
                    <a:pt x="20480" y="5688"/>
                  </a:lnTo>
                  <a:lnTo>
                    <a:pt x="19840" y="5688"/>
                  </a:lnTo>
                  <a:lnTo>
                    <a:pt x="19840" y="5919"/>
                  </a:lnTo>
                  <a:lnTo>
                    <a:pt x="19600" y="6226"/>
                  </a:lnTo>
                  <a:lnTo>
                    <a:pt x="19840" y="6226"/>
                  </a:lnTo>
                  <a:lnTo>
                    <a:pt x="19840" y="6534"/>
                  </a:lnTo>
                  <a:lnTo>
                    <a:pt x="19600" y="6841"/>
                  </a:lnTo>
                  <a:lnTo>
                    <a:pt x="19600" y="7379"/>
                  </a:lnTo>
                  <a:lnTo>
                    <a:pt x="19280" y="7687"/>
                  </a:lnTo>
                  <a:lnTo>
                    <a:pt x="19280" y="7917"/>
                  </a:lnTo>
                  <a:lnTo>
                    <a:pt x="18960" y="8225"/>
                  </a:lnTo>
                  <a:lnTo>
                    <a:pt x="19280" y="8840"/>
                  </a:lnTo>
                  <a:lnTo>
                    <a:pt x="19280" y="9916"/>
                  </a:lnTo>
                  <a:lnTo>
                    <a:pt x="18640" y="10531"/>
                  </a:lnTo>
                  <a:lnTo>
                    <a:pt x="18640" y="10762"/>
                  </a:lnTo>
                  <a:lnTo>
                    <a:pt x="18400" y="10762"/>
                  </a:lnTo>
                  <a:lnTo>
                    <a:pt x="18400" y="11069"/>
                  </a:lnTo>
                  <a:lnTo>
                    <a:pt x="18080" y="11377"/>
                  </a:lnTo>
                  <a:lnTo>
                    <a:pt x="18080" y="11684"/>
                  </a:lnTo>
                  <a:lnTo>
                    <a:pt x="17520" y="11915"/>
                  </a:lnTo>
                  <a:lnTo>
                    <a:pt x="17520" y="12222"/>
                  </a:lnTo>
                  <a:lnTo>
                    <a:pt x="17200" y="13068"/>
                  </a:lnTo>
                  <a:lnTo>
                    <a:pt x="16880" y="13068"/>
                  </a:lnTo>
                  <a:lnTo>
                    <a:pt x="16640" y="13683"/>
                  </a:lnTo>
                  <a:lnTo>
                    <a:pt x="16640" y="14221"/>
                  </a:lnTo>
                  <a:lnTo>
                    <a:pt x="16320" y="14528"/>
                  </a:lnTo>
                  <a:lnTo>
                    <a:pt x="16320" y="15681"/>
                  </a:lnTo>
                  <a:lnTo>
                    <a:pt x="16000" y="15912"/>
                  </a:lnTo>
                  <a:lnTo>
                    <a:pt x="15120" y="15912"/>
                  </a:lnTo>
                  <a:lnTo>
                    <a:pt x="15120" y="16219"/>
                  </a:lnTo>
                  <a:lnTo>
                    <a:pt x="14800" y="16527"/>
                  </a:lnTo>
                  <a:lnTo>
                    <a:pt x="15120" y="16757"/>
                  </a:lnTo>
                  <a:lnTo>
                    <a:pt x="15680" y="16527"/>
                  </a:lnTo>
                  <a:lnTo>
                    <a:pt x="15680" y="16757"/>
                  </a:lnTo>
                  <a:lnTo>
                    <a:pt x="16000" y="17065"/>
                  </a:lnTo>
                  <a:lnTo>
                    <a:pt x="16320" y="17065"/>
                  </a:lnTo>
                  <a:lnTo>
                    <a:pt x="16320" y="17680"/>
                  </a:lnTo>
                  <a:lnTo>
                    <a:pt x="16640" y="17680"/>
                  </a:lnTo>
                  <a:lnTo>
                    <a:pt x="16880" y="17910"/>
                  </a:lnTo>
                  <a:lnTo>
                    <a:pt x="17200" y="17910"/>
                  </a:lnTo>
                  <a:lnTo>
                    <a:pt x="17200" y="18218"/>
                  </a:lnTo>
                  <a:lnTo>
                    <a:pt x="17520" y="18525"/>
                  </a:lnTo>
                  <a:lnTo>
                    <a:pt x="17520" y="18756"/>
                  </a:lnTo>
                  <a:lnTo>
                    <a:pt x="17760" y="19063"/>
                  </a:lnTo>
                  <a:lnTo>
                    <a:pt x="17760" y="19371"/>
                  </a:lnTo>
                  <a:lnTo>
                    <a:pt x="16880" y="20216"/>
                  </a:lnTo>
                  <a:lnTo>
                    <a:pt x="16640" y="20524"/>
                  </a:lnTo>
                  <a:lnTo>
                    <a:pt x="16320" y="20524"/>
                  </a:lnTo>
                  <a:lnTo>
                    <a:pt x="16320" y="20754"/>
                  </a:lnTo>
                  <a:lnTo>
                    <a:pt x="16000" y="21062"/>
                  </a:lnTo>
                  <a:lnTo>
                    <a:pt x="15680" y="21062"/>
                  </a:lnTo>
                  <a:lnTo>
                    <a:pt x="15440" y="21369"/>
                  </a:lnTo>
                  <a:lnTo>
                    <a:pt x="15120" y="21062"/>
                  </a:lnTo>
                  <a:lnTo>
                    <a:pt x="14800" y="21062"/>
                  </a:lnTo>
                  <a:lnTo>
                    <a:pt x="14560" y="21369"/>
                  </a:lnTo>
                  <a:lnTo>
                    <a:pt x="13920" y="21369"/>
                  </a:lnTo>
                  <a:lnTo>
                    <a:pt x="13920" y="21600"/>
                  </a:lnTo>
                  <a:lnTo>
                    <a:pt x="13360" y="21600"/>
                  </a:lnTo>
                  <a:lnTo>
                    <a:pt x="13360" y="21369"/>
                  </a:lnTo>
                  <a:lnTo>
                    <a:pt x="12480" y="21369"/>
                  </a:lnTo>
                  <a:lnTo>
                    <a:pt x="12160" y="21062"/>
                  </a:lnTo>
                  <a:lnTo>
                    <a:pt x="12160" y="21600"/>
                  </a:lnTo>
                  <a:lnTo>
                    <a:pt x="11600" y="21600"/>
                  </a:lnTo>
                  <a:lnTo>
                    <a:pt x="11600" y="21062"/>
                  </a:lnTo>
                  <a:lnTo>
                    <a:pt x="11280" y="21062"/>
                  </a:lnTo>
                  <a:lnTo>
                    <a:pt x="11280" y="20754"/>
                  </a:lnTo>
                  <a:lnTo>
                    <a:pt x="10960" y="20754"/>
                  </a:lnTo>
                  <a:lnTo>
                    <a:pt x="10640" y="20524"/>
                  </a:lnTo>
                  <a:lnTo>
                    <a:pt x="10400" y="20216"/>
                  </a:lnTo>
                  <a:lnTo>
                    <a:pt x="10080" y="20216"/>
                  </a:lnTo>
                  <a:lnTo>
                    <a:pt x="9760" y="20524"/>
                  </a:lnTo>
                  <a:lnTo>
                    <a:pt x="8880" y="20524"/>
                  </a:lnTo>
                  <a:lnTo>
                    <a:pt x="8640" y="20754"/>
                  </a:lnTo>
                  <a:lnTo>
                    <a:pt x="8320" y="20524"/>
                  </a:lnTo>
                  <a:lnTo>
                    <a:pt x="8000" y="20524"/>
                  </a:lnTo>
                  <a:lnTo>
                    <a:pt x="8000" y="20216"/>
                  </a:lnTo>
                  <a:lnTo>
                    <a:pt x="7680" y="20216"/>
                  </a:lnTo>
                  <a:lnTo>
                    <a:pt x="7440" y="19909"/>
                  </a:lnTo>
                  <a:lnTo>
                    <a:pt x="7440" y="19601"/>
                  </a:lnTo>
                  <a:lnTo>
                    <a:pt x="7120" y="19601"/>
                  </a:lnTo>
                  <a:lnTo>
                    <a:pt x="7120" y="19371"/>
                  </a:lnTo>
                  <a:lnTo>
                    <a:pt x="6800" y="19063"/>
                  </a:lnTo>
                  <a:lnTo>
                    <a:pt x="7120" y="19063"/>
                  </a:lnTo>
                  <a:lnTo>
                    <a:pt x="6800" y="18756"/>
                  </a:lnTo>
                  <a:lnTo>
                    <a:pt x="6240" y="18756"/>
                  </a:lnTo>
                  <a:lnTo>
                    <a:pt x="6240" y="18525"/>
                  </a:lnTo>
                  <a:lnTo>
                    <a:pt x="5920" y="18218"/>
                  </a:lnTo>
                  <a:lnTo>
                    <a:pt x="5680" y="17910"/>
                  </a:lnTo>
                  <a:lnTo>
                    <a:pt x="5680" y="17680"/>
                  </a:lnTo>
                  <a:lnTo>
                    <a:pt x="5360" y="17372"/>
                  </a:lnTo>
                  <a:lnTo>
                    <a:pt x="5040" y="17680"/>
                  </a:lnTo>
                  <a:lnTo>
                    <a:pt x="5040" y="17372"/>
                  </a:lnTo>
                  <a:lnTo>
                    <a:pt x="4720" y="17372"/>
                  </a:lnTo>
                  <a:lnTo>
                    <a:pt x="4480" y="17065"/>
                  </a:lnTo>
                  <a:lnTo>
                    <a:pt x="4720" y="16757"/>
                  </a:lnTo>
                  <a:lnTo>
                    <a:pt x="4480" y="16527"/>
                  </a:lnTo>
                  <a:lnTo>
                    <a:pt x="4160" y="16527"/>
                  </a:lnTo>
                  <a:lnTo>
                    <a:pt x="4160" y="16219"/>
                  </a:lnTo>
                  <a:lnTo>
                    <a:pt x="3280" y="16219"/>
                  </a:lnTo>
                  <a:lnTo>
                    <a:pt x="2960" y="15912"/>
                  </a:lnTo>
                  <a:lnTo>
                    <a:pt x="2960" y="15681"/>
                  </a:lnTo>
                  <a:lnTo>
                    <a:pt x="3280" y="15681"/>
                  </a:lnTo>
                  <a:lnTo>
                    <a:pt x="2960" y="15374"/>
                  </a:lnTo>
                  <a:lnTo>
                    <a:pt x="2640" y="15374"/>
                  </a:lnTo>
                  <a:lnTo>
                    <a:pt x="2640" y="15681"/>
                  </a:lnTo>
                  <a:lnTo>
                    <a:pt x="2080" y="15681"/>
                  </a:lnTo>
                  <a:lnTo>
                    <a:pt x="2080" y="14759"/>
                  </a:lnTo>
                  <a:lnTo>
                    <a:pt x="2400" y="14528"/>
                  </a:lnTo>
                  <a:lnTo>
                    <a:pt x="1760" y="13913"/>
                  </a:lnTo>
                  <a:lnTo>
                    <a:pt x="1520" y="13375"/>
                  </a:lnTo>
                  <a:lnTo>
                    <a:pt x="1200" y="13068"/>
                  </a:lnTo>
                  <a:lnTo>
                    <a:pt x="1200" y="12222"/>
                  </a:lnTo>
                  <a:lnTo>
                    <a:pt x="640" y="12222"/>
                  </a:lnTo>
                  <a:lnTo>
                    <a:pt x="640" y="11377"/>
                  </a:lnTo>
                  <a:lnTo>
                    <a:pt x="320" y="11069"/>
                  </a:lnTo>
                  <a:lnTo>
                    <a:pt x="640" y="11069"/>
                  </a:lnTo>
                  <a:lnTo>
                    <a:pt x="640" y="10762"/>
                  </a:lnTo>
                  <a:lnTo>
                    <a:pt x="320" y="10762"/>
                  </a:lnTo>
                  <a:lnTo>
                    <a:pt x="0" y="11069"/>
                  </a:lnTo>
                  <a:lnTo>
                    <a:pt x="0" y="10762"/>
                  </a:lnTo>
                  <a:lnTo>
                    <a:pt x="320" y="10223"/>
                  </a:lnTo>
                  <a:lnTo>
                    <a:pt x="640" y="10223"/>
                  </a:lnTo>
                  <a:lnTo>
                    <a:pt x="640" y="9916"/>
                  </a:lnTo>
                  <a:lnTo>
                    <a:pt x="320" y="9685"/>
                  </a:lnTo>
                  <a:lnTo>
                    <a:pt x="640" y="9378"/>
                  </a:lnTo>
                  <a:lnTo>
                    <a:pt x="640" y="8840"/>
                  </a:lnTo>
                  <a:lnTo>
                    <a:pt x="880" y="8840"/>
                  </a:lnTo>
                  <a:lnTo>
                    <a:pt x="1200" y="8225"/>
                  </a:lnTo>
                  <a:lnTo>
                    <a:pt x="1520" y="7917"/>
                  </a:lnTo>
                  <a:lnTo>
                    <a:pt x="1200" y="7917"/>
                  </a:lnTo>
                  <a:lnTo>
                    <a:pt x="1200" y="7687"/>
                  </a:lnTo>
                  <a:lnTo>
                    <a:pt x="1520" y="7379"/>
                  </a:lnTo>
                  <a:lnTo>
                    <a:pt x="2640" y="7379"/>
                  </a:lnTo>
                  <a:lnTo>
                    <a:pt x="2400" y="2844"/>
                  </a:lnTo>
                  <a:lnTo>
                    <a:pt x="2400" y="2229"/>
                  </a:lnTo>
                  <a:lnTo>
                    <a:pt x="3840" y="2229"/>
                  </a:lnTo>
                  <a:lnTo>
                    <a:pt x="3600" y="0"/>
                  </a:lnTo>
                  <a:close/>
                  <a:moveTo>
                    <a:pt x="3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3" name="AutoShape 97"/>
            <p:cNvSpPr>
              <a:spLocks/>
            </p:cNvSpPr>
            <p:nvPr/>
          </p:nvSpPr>
          <p:spPr bwMode="auto">
            <a:xfrm>
              <a:off x="8237" y="4116"/>
              <a:ext cx="640" cy="4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171" y="18000"/>
                  </a:moveTo>
                  <a:lnTo>
                    <a:pt x="3171" y="17503"/>
                  </a:lnTo>
                  <a:lnTo>
                    <a:pt x="2914" y="17007"/>
                  </a:lnTo>
                  <a:lnTo>
                    <a:pt x="2914" y="16634"/>
                  </a:lnTo>
                  <a:lnTo>
                    <a:pt x="2571" y="16138"/>
                  </a:lnTo>
                  <a:lnTo>
                    <a:pt x="2571" y="15641"/>
                  </a:lnTo>
                  <a:lnTo>
                    <a:pt x="2229" y="15641"/>
                  </a:lnTo>
                  <a:lnTo>
                    <a:pt x="1971" y="15269"/>
                  </a:lnTo>
                  <a:lnTo>
                    <a:pt x="1629" y="15269"/>
                  </a:lnTo>
                  <a:lnTo>
                    <a:pt x="1629" y="14276"/>
                  </a:lnTo>
                  <a:lnTo>
                    <a:pt x="1286" y="14276"/>
                  </a:lnTo>
                  <a:lnTo>
                    <a:pt x="943" y="13779"/>
                  </a:lnTo>
                  <a:lnTo>
                    <a:pt x="943" y="13407"/>
                  </a:lnTo>
                  <a:lnTo>
                    <a:pt x="343" y="13779"/>
                  </a:lnTo>
                  <a:lnTo>
                    <a:pt x="0" y="13407"/>
                  </a:lnTo>
                  <a:lnTo>
                    <a:pt x="343" y="12910"/>
                  </a:lnTo>
                  <a:lnTo>
                    <a:pt x="343" y="12414"/>
                  </a:lnTo>
                  <a:lnTo>
                    <a:pt x="1286" y="12414"/>
                  </a:lnTo>
                  <a:lnTo>
                    <a:pt x="1629" y="12041"/>
                  </a:lnTo>
                  <a:lnTo>
                    <a:pt x="1629" y="10179"/>
                  </a:lnTo>
                  <a:lnTo>
                    <a:pt x="1971" y="9683"/>
                  </a:lnTo>
                  <a:lnTo>
                    <a:pt x="1971" y="8814"/>
                  </a:lnTo>
                  <a:lnTo>
                    <a:pt x="2229" y="7821"/>
                  </a:lnTo>
                  <a:lnTo>
                    <a:pt x="2571" y="7821"/>
                  </a:lnTo>
                  <a:lnTo>
                    <a:pt x="2914" y="6455"/>
                  </a:lnTo>
                  <a:lnTo>
                    <a:pt x="2914" y="5959"/>
                  </a:lnTo>
                  <a:lnTo>
                    <a:pt x="3514" y="5586"/>
                  </a:lnTo>
                  <a:lnTo>
                    <a:pt x="3514" y="5090"/>
                  </a:lnTo>
                  <a:lnTo>
                    <a:pt x="3857" y="4593"/>
                  </a:lnTo>
                  <a:lnTo>
                    <a:pt x="3857" y="4097"/>
                  </a:lnTo>
                  <a:lnTo>
                    <a:pt x="4114" y="4097"/>
                  </a:lnTo>
                  <a:lnTo>
                    <a:pt x="4114" y="3724"/>
                  </a:lnTo>
                  <a:lnTo>
                    <a:pt x="4800" y="2731"/>
                  </a:lnTo>
                  <a:lnTo>
                    <a:pt x="4800" y="1366"/>
                  </a:lnTo>
                  <a:lnTo>
                    <a:pt x="5743" y="1366"/>
                  </a:lnTo>
                  <a:lnTo>
                    <a:pt x="6086" y="0"/>
                  </a:lnTo>
                  <a:lnTo>
                    <a:pt x="6343" y="497"/>
                  </a:lnTo>
                  <a:lnTo>
                    <a:pt x="7029" y="993"/>
                  </a:lnTo>
                  <a:lnTo>
                    <a:pt x="7286" y="497"/>
                  </a:lnTo>
                  <a:lnTo>
                    <a:pt x="8314" y="497"/>
                  </a:lnTo>
                  <a:lnTo>
                    <a:pt x="8571" y="993"/>
                  </a:lnTo>
                  <a:lnTo>
                    <a:pt x="9257" y="993"/>
                  </a:lnTo>
                  <a:lnTo>
                    <a:pt x="9514" y="1366"/>
                  </a:lnTo>
                  <a:lnTo>
                    <a:pt x="9857" y="1366"/>
                  </a:lnTo>
                  <a:lnTo>
                    <a:pt x="10200" y="1862"/>
                  </a:lnTo>
                  <a:lnTo>
                    <a:pt x="10200" y="2359"/>
                  </a:lnTo>
                  <a:lnTo>
                    <a:pt x="11143" y="2359"/>
                  </a:lnTo>
                  <a:lnTo>
                    <a:pt x="11143" y="2731"/>
                  </a:lnTo>
                  <a:lnTo>
                    <a:pt x="11486" y="2731"/>
                  </a:lnTo>
                  <a:lnTo>
                    <a:pt x="11743" y="3228"/>
                  </a:lnTo>
                  <a:lnTo>
                    <a:pt x="12086" y="3228"/>
                  </a:lnTo>
                  <a:lnTo>
                    <a:pt x="12429" y="4097"/>
                  </a:lnTo>
                  <a:lnTo>
                    <a:pt x="12429" y="4593"/>
                  </a:lnTo>
                  <a:lnTo>
                    <a:pt x="12686" y="4593"/>
                  </a:lnTo>
                  <a:lnTo>
                    <a:pt x="13029" y="5090"/>
                  </a:lnTo>
                  <a:lnTo>
                    <a:pt x="12686" y="5090"/>
                  </a:lnTo>
                  <a:lnTo>
                    <a:pt x="12686" y="6455"/>
                  </a:lnTo>
                  <a:lnTo>
                    <a:pt x="12429" y="6952"/>
                  </a:lnTo>
                  <a:lnTo>
                    <a:pt x="12429" y="7821"/>
                  </a:lnTo>
                  <a:lnTo>
                    <a:pt x="13029" y="7821"/>
                  </a:lnTo>
                  <a:lnTo>
                    <a:pt x="13371" y="7324"/>
                  </a:lnTo>
                  <a:lnTo>
                    <a:pt x="13714" y="7324"/>
                  </a:lnTo>
                  <a:lnTo>
                    <a:pt x="13971" y="7821"/>
                  </a:lnTo>
                  <a:lnTo>
                    <a:pt x="13714" y="7821"/>
                  </a:lnTo>
                  <a:lnTo>
                    <a:pt x="13971" y="8814"/>
                  </a:lnTo>
                  <a:lnTo>
                    <a:pt x="14314" y="9683"/>
                  </a:lnTo>
                  <a:lnTo>
                    <a:pt x="14657" y="9683"/>
                  </a:lnTo>
                  <a:lnTo>
                    <a:pt x="14657" y="11048"/>
                  </a:lnTo>
                  <a:lnTo>
                    <a:pt x="15257" y="11048"/>
                  </a:lnTo>
                  <a:lnTo>
                    <a:pt x="15600" y="11545"/>
                  </a:lnTo>
                  <a:lnTo>
                    <a:pt x="19714" y="12910"/>
                  </a:lnTo>
                  <a:lnTo>
                    <a:pt x="21600" y="12910"/>
                  </a:lnTo>
                  <a:lnTo>
                    <a:pt x="17143" y="18869"/>
                  </a:lnTo>
                  <a:lnTo>
                    <a:pt x="14914" y="18869"/>
                  </a:lnTo>
                  <a:lnTo>
                    <a:pt x="14657" y="19366"/>
                  </a:lnTo>
                  <a:lnTo>
                    <a:pt x="14314" y="19862"/>
                  </a:lnTo>
                  <a:lnTo>
                    <a:pt x="13971" y="19862"/>
                  </a:lnTo>
                  <a:lnTo>
                    <a:pt x="13714" y="20234"/>
                  </a:lnTo>
                  <a:lnTo>
                    <a:pt x="12686" y="20234"/>
                  </a:lnTo>
                  <a:lnTo>
                    <a:pt x="12686" y="20731"/>
                  </a:lnTo>
                  <a:lnTo>
                    <a:pt x="11486" y="20731"/>
                  </a:lnTo>
                  <a:lnTo>
                    <a:pt x="11486" y="20234"/>
                  </a:lnTo>
                  <a:lnTo>
                    <a:pt x="10200" y="20234"/>
                  </a:lnTo>
                  <a:lnTo>
                    <a:pt x="9257" y="21600"/>
                  </a:lnTo>
                  <a:lnTo>
                    <a:pt x="8314" y="21600"/>
                  </a:lnTo>
                  <a:lnTo>
                    <a:pt x="7971" y="21228"/>
                  </a:lnTo>
                  <a:lnTo>
                    <a:pt x="7286" y="21228"/>
                  </a:lnTo>
                  <a:lnTo>
                    <a:pt x="7029" y="20731"/>
                  </a:lnTo>
                  <a:lnTo>
                    <a:pt x="6686" y="20731"/>
                  </a:lnTo>
                  <a:lnTo>
                    <a:pt x="6086" y="19862"/>
                  </a:lnTo>
                  <a:lnTo>
                    <a:pt x="5143" y="19862"/>
                  </a:lnTo>
                  <a:lnTo>
                    <a:pt x="4800" y="19366"/>
                  </a:lnTo>
                  <a:lnTo>
                    <a:pt x="4457" y="19862"/>
                  </a:lnTo>
                  <a:lnTo>
                    <a:pt x="4114" y="19862"/>
                  </a:lnTo>
                  <a:lnTo>
                    <a:pt x="3857" y="19366"/>
                  </a:lnTo>
                  <a:lnTo>
                    <a:pt x="3857" y="18000"/>
                  </a:lnTo>
                  <a:lnTo>
                    <a:pt x="3514" y="18372"/>
                  </a:lnTo>
                  <a:lnTo>
                    <a:pt x="3171" y="18000"/>
                  </a:lnTo>
                  <a:close/>
                  <a:moveTo>
                    <a:pt x="3171" y="180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4" name="AutoShape 98"/>
            <p:cNvSpPr>
              <a:spLocks/>
            </p:cNvSpPr>
            <p:nvPr/>
          </p:nvSpPr>
          <p:spPr bwMode="auto">
            <a:xfrm>
              <a:off x="8369" y="3997"/>
              <a:ext cx="282" cy="2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459" y="21600"/>
                  </a:moveTo>
                  <a:lnTo>
                    <a:pt x="18681" y="20629"/>
                  </a:lnTo>
                  <a:lnTo>
                    <a:pt x="18097" y="20629"/>
                  </a:lnTo>
                  <a:lnTo>
                    <a:pt x="18097" y="19658"/>
                  </a:lnTo>
                  <a:lnTo>
                    <a:pt x="17319" y="17960"/>
                  </a:lnTo>
                  <a:lnTo>
                    <a:pt x="16541" y="17960"/>
                  </a:lnTo>
                  <a:lnTo>
                    <a:pt x="15957" y="16989"/>
                  </a:lnTo>
                  <a:lnTo>
                    <a:pt x="15178" y="16989"/>
                  </a:lnTo>
                  <a:lnTo>
                    <a:pt x="15178" y="16261"/>
                  </a:lnTo>
                  <a:lnTo>
                    <a:pt x="13038" y="16261"/>
                  </a:lnTo>
                  <a:lnTo>
                    <a:pt x="13038" y="15290"/>
                  </a:lnTo>
                  <a:lnTo>
                    <a:pt x="12259" y="14319"/>
                  </a:lnTo>
                  <a:lnTo>
                    <a:pt x="11481" y="14319"/>
                  </a:lnTo>
                  <a:lnTo>
                    <a:pt x="10897" y="13591"/>
                  </a:lnTo>
                  <a:lnTo>
                    <a:pt x="9341" y="13591"/>
                  </a:lnTo>
                  <a:lnTo>
                    <a:pt x="8757" y="12620"/>
                  </a:lnTo>
                  <a:lnTo>
                    <a:pt x="6422" y="12620"/>
                  </a:lnTo>
                  <a:lnTo>
                    <a:pt x="5838" y="13591"/>
                  </a:lnTo>
                  <a:lnTo>
                    <a:pt x="4281" y="12620"/>
                  </a:lnTo>
                  <a:lnTo>
                    <a:pt x="3697" y="11649"/>
                  </a:lnTo>
                  <a:lnTo>
                    <a:pt x="2919" y="14319"/>
                  </a:lnTo>
                  <a:lnTo>
                    <a:pt x="778" y="14319"/>
                  </a:lnTo>
                  <a:lnTo>
                    <a:pt x="778" y="13591"/>
                  </a:lnTo>
                  <a:lnTo>
                    <a:pt x="0" y="11649"/>
                  </a:lnTo>
                  <a:lnTo>
                    <a:pt x="778" y="10679"/>
                  </a:lnTo>
                  <a:lnTo>
                    <a:pt x="778" y="9951"/>
                  </a:lnTo>
                  <a:lnTo>
                    <a:pt x="1557" y="8980"/>
                  </a:lnTo>
                  <a:lnTo>
                    <a:pt x="1557" y="7281"/>
                  </a:lnTo>
                  <a:lnTo>
                    <a:pt x="2141" y="6310"/>
                  </a:lnTo>
                  <a:lnTo>
                    <a:pt x="2141" y="5339"/>
                  </a:lnTo>
                  <a:lnTo>
                    <a:pt x="1557" y="5339"/>
                  </a:lnTo>
                  <a:lnTo>
                    <a:pt x="2141" y="4369"/>
                  </a:lnTo>
                  <a:lnTo>
                    <a:pt x="2141" y="3640"/>
                  </a:lnTo>
                  <a:lnTo>
                    <a:pt x="3697" y="3640"/>
                  </a:lnTo>
                  <a:lnTo>
                    <a:pt x="2919" y="2670"/>
                  </a:lnTo>
                  <a:lnTo>
                    <a:pt x="3697" y="2670"/>
                  </a:lnTo>
                  <a:lnTo>
                    <a:pt x="4281" y="1699"/>
                  </a:lnTo>
                  <a:lnTo>
                    <a:pt x="5838" y="1699"/>
                  </a:lnTo>
                  <a:lnTo>
                    <a:pt x="6422" y="971"/>
                  </a:lnTo>
                  <a:lnTo>
                    <a:pt x="6422" y="0"/>
                  </a:lnTo>
                  <a:lnTo>
                    <a:pt x="7200" y="971"/>
                  </a:lnTo>
                  <a:lnTo>
                    <a:pt x="8757" y="5339"/>
                  </a:lnTo>
                  <a:lnTo>
                    <a:pt x="9341" y="8009"/>
                  </a:lnTo>
                  <a:lnTo>
                    <a:pt x="9341" y="8980"/>
                  </a:lnTo>
                  <a:lnTo>
                    <a:pt x="10119" y="8980"/>
                  </a:lnTo>
                  <a:lnTo>
                    <a:pt x="10119" y="9951"/>
                  </a:lnTo>
                  <a:lnTo>
                    <a:pt x="10897" y="10679"/>
                  </a:lnTo>
                  <a:lnTo>
                    <a:pt x="10897" y="11649"/>
                  </a:lnTo>
                  <a:lnTo>
                    <a:pt x="10897" y="9951"/>
                  </a:lnTo>
                  <a:lnTo>
                    <a:pt x="12259" y="11649"/>
                  </a:lnTo>
                  <a:lnTo>
                    <a:pt x="13622" y="11649"/>
                  </a:lnTo>
                  <a:lnTo>
                    <a:pt x="14400" y="12620"/>
                  </a:lnTo>
                  <a:lnTo>
                    <a:pt x="15957" y="13591"/>
                  </a:lnTo>
                  <a:lnTo>
                    <a:pt x="16541" y="15290"/>
                  </a:lnTo>
                  <a:lnTo>
                    <a:pt x="17319" y="16261"/>
                  </a:lnTo>
                  <a:lnTo>
                    <a:pt x="18097" y="16261"/>
                  </a:lnTo>
                  <a:lnTo>
                    <a:pt x="18681" y="16989"/>
                  </a:lnTo>
                  <a:lnTo>
                    <a:pt x="18681" y="16261"/>
                  </a:lnTo>
                  <a:lnTo>
                    <a:pt x="18681" y="16989"/>
                  </a:lnTo>
                  <a:lnTo>
                    <a:pt x="20238" y="18930"/>
                  </a:lnTo>
                  <a:lnTo>
                    <a:pt x="20238" y="19658"/>
                  </a:lnTo>
                  <a:lnTo>
                    <a:pt x="21016" y="19658"/>
                  </a:lnTo>
                  <a:lnTo>
                    <a:pt x="21016" y="20629"/>
                  </a:lnTo>
                  <a:lnTo>
                    <a:pt x="21600" y="19658"/>
                  </a:lnTo>
                  <a:lnTo>
                    <a:pt x="21600" y="20629"/>
                  </a:lnTo>
                  <a:lnTo>
                    <a:pt x="21016" y="20629"/>
                  </a:lnTo>
                  <a:lnTo>
                    <a:pt x="21016" y="21600"/>
                  </a:lnTo>
                  <a:lnTo>
                    <a:pt x="19459" y="21600"/>
                  </a:lnTo>
                  <a:close/>
                  <a:moveTo>
                    <a:pt x="1945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5" name="AutoShape 99"/>
            <p:cNvSpPr>
              <a:spLocks/>
            </p:cNvSpPr>
            <p:nvPr/>
          </p:nvSpPr>
          <p:spPr bwMode="auto">
            <a:xfrm>
              <a:off x="8605" y="4207"/>
              <a:ext cx="56" cy="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673" y="21600"/>
                  </a:moveTo>
                  <a:lnTo>
                    <a:pt x="14727" y="18277"/>
                  </a:lnTo>
                  <a:lnTo>
                    <a:pt x="10800" y="18277"/>
                  </a:lnTo>
                  <a:lnTo>
                    <a:pt x="6873" y="21600"/>
                  </a:lnTo>
                  <a:lnTo>
                    <a:pt x="0" y="21600"/>
                  </a:lnTo>
                  <a:lnTo>
                    <a:pt x="0" y="15785"/>
                  </a:lnTo>
                  <a:lnTo>
                    <a:pt x="2945" y="12462"/>
                  </a:lnTo>
                  <a:lnTo>
                    <a:pt x="2945" y="3323"/>
                  </a:lnTo>
                  <a:lnTo>
                    <a:pt x="14727" y="3323"/>
                  </a:lnTo>
                  <a:lnTo>
                    <a:pt x="14727" y="0"/>
                  </a:lnTo>
                  <a:lnTo>
                    <a:pt x="17673" y="0"/>
                  </a:lnTo>
                  <a:lnTo>
                    <a:pt x="21600" y="3323"/>
                  </a:lnTo>
                  <a:lnTo>
                    <a:pt x="21600" y="9138"/>
                  </a:lnTo>
                  <a:lnTo>
                    <a:pt x="17673" y="9138"/>
                  </a:lnTo>
                  <a:lnTo>
                    <a:pt x="14727" y="12462"/>
                  </a:lnTo>
                  <a:lnTo>
                    <a:pt x="10800" y="12462"/>
                  </a:lnTo>
                  <a:lnTo>
                    <a:pt x="14727" y="15785"/>
                  </a:lnTo>
                  <a:lnTo>
                    <a:pt x="17673" y="12462"/>
                  </a:lnTo>
                  <a:lnTo>
                    <a:pt x="21600" y="12462"/>
                  </a:lnTo>
                  <a:lnTo>
                    <a:pt x="21600" y="15785"/>
                  </a:lnTo>
                  <a:lnTo>
                    <a:pt x="17673" y="18277"/>
                  </a:lnTo>
                  <a:lnTo>
                    <a:pt x="17673" y="21600"/>
                  </a:lnTo>
                  <a:close/>
                  <a:moveTo>
                    <a:pt x="1767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6" name="AutoShape 100"/>
            <p:cNvSpPr>
              <a:spLocks/>
            </p:cNvSpPr>
            <p:nvPr/>
          </p:nvSpPr>
          <p:spPr bwMode="auto">
            <a:xfrm>
              <a:off x="8577" y="4234"/>
              <a:ext cx="422" cy="49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22" y="12788"/>
                  </a:moveTo>
                  <a:lnTo>
                    <a:pt x="1822" y="12358"/>
                  </a:lnTo>
                  <a:lnTo>
                    <a:pt x="3383" y="12358"/>
                  </a:lnTo>
                  <a:lnTo>
                    <a:pt x="3773" y="12036"/>
                  </a:lnTo>
                  <a:lnTo>
                    <a:pt x="4294" y="12036"/>
                  </a:lnTo>
                  <a:lnTo>
                    <a:pt x="4814" y="11606"/>
                  </a:lnTo>
                  <a:lnTo>
                    <a:pt x="5205" y="11176"/>
                  </a:lnTo>
                  <a:lnTo>
                    <a:pt x="8588" y="11176"/>
                  </a:lnTo>
                  <a:lnTo>
                    <a:pt x="15354" y="6018"/>
                  </a:lnTo>
                  <a:lnTo>
                    <a:pt x="12492" y="6018"/>
                  </a:lnTo>
                  <a:lnTo>
                    <a:pt x="6246" y="4836"/>
                  </a:lnTo>
                  <a:lnTo>
                    <a:pt x="5725" y="4406"/>
                  </a:lnTo>
                  <a:lnTo>
                    <a:pt x="4814" y="4406"/>
                  </a:lnTo>
                  <a:lnTo>
                    <a:pt x="4814" y="3224"/>
                  </a:lnTo>
                  <a:lnTo>
                    <a:pt x="4294" y="3224"/>
                  </a:lnTo>
                  <a:lnTo>
                    <a:pt x="3773" y="2472"/>
                  </a:lnTo>
                  <a:lnTo>
                    <a:pt x="3383" y="1612"/>
                  </a:lnTo>
                  <a:lnTo>
                    <a:pt x="3773" y="1182"/>
                  </a:lnTo>
                  <a:lnTo>
                    <a:pt x="4294" y="860"/>
                  </a:lnTo>
                  <a:lnTo>
                    <a:pt x="5725" y="2042"/>
                  </a:lnTo>
                  <a:lnTo>
                    <a:pt x="5725" y="2472"/>
                  </a:lnTo>
                  <a:lnTo>
                    <a:pt x="6246" y="2472"/>
                  </a:lnTo>
                  <a:lnTo>
                    <a:pt x="6636" y="2794"/>
                  </a:lnTo>
                  <a:lnTo>
                    <a:pt x="7677" y="2794"/>
                  </a:lnTo>
                  <a:lnTo>
                    <a:pt x="8198" y="2472"/>
                  </a:lnTo>
                  <a:lnTo>
                    <a:pt x="9108" y="2472"/>
                  </a:lnTo>
                  <a:lnTo>
                    <a:pt x="9629" y="1612"/>
                  </a:lnTo>
                  <a:lnTo>
                    <a:pt x="10019" y="1612"/>
                  </a:lnTo>
                  <a:lnTo>
                    <a:pt x="10019" y="2042"/>
                  </a:lnTo>
                  <a:lnTo>
                    <a:pt x="10540" y="2042"/>
                  </a:lnTo>
                  <a:lnTo>
                    <a:pt x="10540" y="1612"/>
                  </a:lnTo>
                  <a:lnTo>
                    <a:pt x="11060" y="2042"/>
                  </a:lnTo>
                  <a:lnTo>
                    <a:pt x="11971" y="2042"/>
                  </a:lnTo>
                  <a:lnTo>
                    <a:pt x="13012" y="1182"/>
                  </a:lnTo>
                  <a:lnTo>
                    <a:pt x="16265" y="1182"/>
                  </a:lnTo>
                  <a:lnTo>
                    <a:pt x="17827" y="860"/>
                  </a:lnTo>
                  <a:lnTo>
                    <a:pt x="19648" y="860"/>
                  </a:lnTo>
                  <a:lnTo>
                    <a:pt x="19648" y="430"/>
                  </a:lnTo>
                  <a:lnTo>
                    <a:pt x="20169" y="430"/>
                  </a:lnTo>
                  <a:lnTo>
                    <a:pt x="20169" y="0"/>
                  </a:lnTo>
                  <a:lnTo>
                    <a:pt x="21600" y="0"/>
                  </a:lnTo>
                  <a:lnTo>
                    <a:pt x="21600" y="430"/>
                  </a:lnTo>
                  <a:lnTo>
                    <a:pt x="21210" y="860"/>
                  </a:lnTo>
                  <a:lnTo>
                    <a:pt x="21210" y="1182"/>
                  </a:lnTo>
                  <a:lnTo>
                    <a:pt x="21600" y="1182"/>
                  </a:lnTo>
                  <a:lnTo>
                    <a:pt x="21210" y="1612"/>
                  </a:lnTo>
                  <a:lnTo>
                    <a:pt x="21210" y="2472"/>
                  </a:lnTo>
                  <a:lnTo>
                    <a:pt x="21600" y="2472"/>
                  </a:lnTo>
                  <a:lnTo>
                    <a:pt x="21600" y="2794"/>
                  </a:lnTo>
                  <a:lnTo>
                    <a:pt x="21210" y="2794"/>
                  </a:lnTo>
                  <a:lnTo>
                    <a:pt x="20689" y="3224"/>
                  </a:lnTo>
                  <a:lnTo>
                    <a:pt x="21210" y="3224"/>
                  </a:lnTo>
                  <a:lnTo>
                    <a:pt x="20689" y="3654"/>
                  </a:lnTo>
                  <a:lnTo>
                    <a:pt x="20689" y="4406"/>
                  </a:lnTo>
                  <a:lnTo>
                    <a:pt x="20169" y="5266"/>
                  </a:lnTo>
                  <a:lnTo>
                    <a:pt x="19648" y="6018"/>
                  </a:lnTo>
                  <a:lnTo>
                    <a:pt x="19258" y="6018"/>
                  </a:lnTo>
                  <a:lnTo>
                    <a:pt x="18737" y="6448"/>
                  </a:lnTo>
                  <a:lnTo>
                    <a:pt x="18737" y="6770"/>
                  </a:lnTo>
                  <a:lnTo>
                    <a:pt x="18217" y="7200"/>
                  </a:lnTo>
                  <a:lnTo>
                    <a:pt x="17306" y="8812"/>
                  </a:lnTo>
                  <a:lnTo>
                    <a:pt x="17306" y="9242"/>
                  </a:lnTo>
                  <a:lnTo>
                    <a:pt x="16265" y="9994"/>
                  </a:lnTo>
                  <a:lnTo>
                    <a:pt x="16265" y="10424"/>
                  </a:lnTo>
                  <a:lnTo>
                    <a:pt x="14834" y="12036"/>
                  </a:lnTo>
                  <a:lnTo>
                    <a:pt x="13012" y="13540"/>
                  </a:lnTo>
                  <a:lnTo>
                    <a:pt x="10540" y="15152"/>
                  </a:lnTo>
                  <a:lnTo>
                    <a:pt x="9629" y="16012"/>
                  </a:lnTo>
                  <a:lnTo>
                    <a:pt x="9108" y="16012"/>
                  </a:lnTo>
                  <a:lnTo>
                    <a:pt x="8198" y="16334"/>
                  </a:lnTo>
                  <a:lnTo>
                    <a:pt x="6246" y="17946"/>
                  </a:lnTo>
                  <a:lnTo>
                    <a:pt x="5725" y="17946"/>
                  </a:lnTo>
                  <a:lnTo>
                    <a:pt x="4814" y="19128"/>
                  </a:lnTo>
                  <a:lnTo>
                    <a:pt x="4294" y="19128"/>
                  </a:lnTo>
                  <a:lnTo>
                    <a:pt x="3773" y="19558"/>
                  </a:lnTo>
                  <a:lnTo>
                    <a:pt x="3383" y="19558"/>
                  </a:lnTo>
                  <a:lnTo>
                    <a:pt x="3383" y="19988"/>
                  </a:lnTo>
                  <a:lnTo>
                    <a:pt x="1431" y="21600"/>
                  </a:lnTo>
                  <a:lnTo>
                    <a:pt x="0" y="20418"/>
                  </a:lnTo>
                  <a:lnTo>
                    <a:pt x="0" y="14400"/>
                  </a:lnTo>
                  <a:lnTo>
                    <a:pt x="1822" y="12788"/>
                  </a:lnTo>
                  <a:close/>
                  <a:moveTo>
                    <a:pt x="1822" y="1278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7" name="AutoShape 101"/>
            <p:cNvSpPr>
              <a:spLocks/>
            </p:cNvSpPr>
            <p:nvPr/>
          </p:nvSpPr>
          <p:spPr bwMode="auto">
            <a:xfrm>
              <a:off x="11366" y="3896"/>
              <a:ext cx="94" cy="8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440" y="0"/>
                  </a:moveTo>
                  <a:cubicBezTo>
                    <a:pt x="17280" y="0"/>
                    <a:pt x="17280" y="0"/>
                    <a:pt x="17280" y="0"/>
                  </a:cubicBezTo>
                  <a:cubicBezTo>
                    <a:pt x="17280" y="2400"/>
                    <a:pt x="17280" y="2400"/>
                    <a:pt x="17280" y="2400"/>
                  </a:cubicBezTo>
                  <a:cubicBezTo>
                    <a:pt x="17280" y="2400"/>
                    <a:pt x="15120" y="0"/>
                    <a:pt x="15120" y="0"/>
                  </a:cubicBezTo>
                  <a:cubicBezTo>
                    <a:pt x="12960" y="0"/>
                    <a:pt x="12960" y="0"/>
                    <a:pt x="12960" y="0"/>
                  </a:cubicBezTo>
                  <a:cubicBezTo>
                    <a:pt x="12960" y="0"/>
                    <a:pt x="12960" y="0"/>
                    <a:pt x="12960" y="0"/>
                  </a:cubicBezTo>
                  <a:cubicBezTo>
                    <a:pt x="10800" y="2400"/>
                    <a:pt x="10800" y="2400"/>
                    <a:pt x="10800" y="2400"/>
                  </a:cubicBezTo>
                  <a:cubicBezTo>
                    <a:pt x="8640" y="2400"/>
                    <a:pt x="8640" y="2400"/>
                    <a:pt x="8640" y="2400"/>
                  </a:cubicBezTo>
                  <a:cubicBezTo>
                    <a:pt x="6480" y="2400"/>
                    <a:pt x="6480" y="2400"/>
                    <a:pt x="6480" y="2400"/>
                  </a:cubicBezTo>
                  <a:cubicBezTo>
                    <a:pt x="6480" y="2400"/>
                    <a:pt x="6480" y="2400"/>
                    <a:pt x="6480" y="2400"/>
                  </a:cubicBezTo>
                  <a:cubicBezTo>
                    <a:pt x="4320" y="4800"/>
                    <a:pt x="4320" y="4800"/>
                    <a:pt x="4320" y="4800"/>
                  </a:cubicBezTo>
                  <a:cubicBezTo>
                    <a:pt x="2160" y="7200"/>
                    <a:pt x="2160" y="7200"/>
                    <a:pt x="2160" y="72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14400"/>
                    <a:pt x="0" y="14400"/>
                    <a:pt x="0" y="14400"/>
                  </a:cubicBezTo>
                  <a:cubicBezTo>
                    <a:pt x="2160" y="16800"/>
                    <a:pt x="2160" y="16800"/>
                    <a:pt x="2160" y="16800"/>
                  </a:cubicBezTo>
                  <a:cubicBezTo>
                    <a:pt x="2160" y="16800"/>
                    <a:pt x="2160" y="16800"/>
                    <a:pt x="2160" y="16800"/>
                  </a:cubicBezTo>
                  <a:cubicBezTo>
                    <a:pt x="4320" y="19200"/>
                    <a:pt x="4320" y="19200"/>
                    <a:pt x="4320" y="19200"/>
                  </a:cubicBezTo>
                  <a:cubicBezTo>
                    <a:pt x="6480" y="19200"/>
                    <a:pt x="6480" y="19200"/>
                    <a:pt x="6480" y="19200"/>
                  </a:cubicBezTo>
                  <a:cubicBezTo>
                    <a:pt x="6480" y="19200"/>
                    <a:pt x="6480" y="19200"/>
                    <a:pt x="6480" y="19200"/>
                  </a:cubicBezTo>
                  <a:cubicBezTo>
                    <a:pt x="8640" y="19200"/>
                    <a:pt x="8640" y="19200"/>
                    <a:pt x="8640" y="192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2960" y="16800"/>
                    <a:pt x="12960" y="16800"/>
                    <a:pt x="12960" y="16800"/>
                  </a:cubicBezTo>
                  <a:cubicBezTo>
                    <a:pt x="15120" y="19200"/>
                    <a:pt x="15120" y="19200"/>
                    <a:pt x="15120" y="19200"/>
                  </a:cubicBezTo>
                  <a:cubicBezTo>
                    <a:pt x="15120" y="16800"/>
                    <a:pt x="15120" y="16800"/>
                    <a:pt x="15120" y="16800"/>
                  </a:cubicBezTo>
                  <a:cubicBezTo>
                    <a:pt x="15120" y="16800"/>
                    <a:pt x="15120" y="16800"/>
                    <a:pt x="15120" y="16800"/>
                  </a:cubicBezTo>
                  <a:cubicBezTo>
                    <a:pt x="17280" y="14400"/>
                    <a:pt x="17280" y="14400"/>
                    <a:pt x="17280" y="14400"/>
                  </a:cubicBezTo>
                  <a:cubicBezTo>
                    <a:pt x="19440" y="14400"/>
                    <a:pt x="19440" y="14400"/>
                    <a:pt x="19440" y="14400"/>
                  </a:cubicBezTo>
                  <a:cubicBezTo>
                    <a:pt x="19440" y="12000"/>
                    <a:pt x="19440" y="12000"/>
                    <a:pt x="19440" y="12000"/>
                  </a:cubicBezTo>
                  <a:cubicBezTo>
                    <a:pt x="19440" y="9600"/>
                    <a:pt x="19440" y="9600"/>
                    <a:pt x="1944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2400"/>
                    <a:pt x="21600" y="2400"/>
                    <a:pt x="21600" y="2400"/>
                  </a:cubicBezTo>
                  <a:lnTo>
                    <a:pt x="19440" y="0"/>
                  </a:lnTo>
                  <a:close/>
                  <a:moveTo>
                    <a:pt x="1944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8" name="AutoShape 102"/>
            <p:cNvSpPr>
              <a:spLocks/>
            </p:cNvSpPr>
            <p:nvPr/>
          </p:nvSpPr>
          <p:spPr bwMode="auto">
            <a:xfrm>
              <a:off x="9544" y="2210"/>
              <a:ext cx="2555" cy="167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514" y="3759"/>
                  </a:moveTo>
                  <a:lnTo>
                    <a:pt x="21514" y="3664"/>
                  </a:lnTo>
                  <a:lnTo>
                    <a:pt x="21450" y="3536"/>
                  </a:lnTo>
                  <a:lnTo>
                    <a:pt x="21450" y="3281"/>
                  </a:lnTo>
                  <a:lnTo>
                    <a:pt x="21128" y="3281"/>
                  </a:lnTo>
                  <a:lnTo>
                    <a:pt x="21128" y="3409"/>
                  </a:lnTo>
                  <a:lnTo>
                    <a:pt x="21042" y="3409"/>
                  </a:lnTo>
                  <a:lnTo>
                    <a:pt x="21042" y="3536"/>
                  </a:lnTo>
                  <a:lnTo>
                    <a:pt x="20892" y="3536"/>
                  </a:lnTo>
                  <a:lnTo>
                    <a:pt x="20892" y="3664"/>
                  </a:lnTo>
                  <a:lnTo>
                    <a:pt x="20806" y="3759"/>
                  </a:lnTo>
                  <a:lnTo>
                    <a:pt x="20806" y="3887"/>
                  </a:lnTo>
                  <a:lnTo>
                    <a:pt x="20721" y="3887"/>
                  </a:lnTo>
                  <a:lnTo>
                    <a:pt x="20656" y="4014"/>
                  </a:lnTo>
                  <a:lnTo>
                    <a:pt x="20485" y="4014"/>
                  </a:lnTo>
                  <a:lnTo>
                    <a:pt x="20420" y="3887"/>
                  </a:lnTo>
                  <a:lnTo>
                    <a:pt x="20334" y="4014"/>
                  </a:lnTo>
                  <a:lnTo>
                    <a:pt x="20249" y="4014"/>
                  </a:lnTo>
                  <a:lnTo>
                    <a:pt x="20249" y="3759"/>
                  </a:lnTo>
                  <a:lnTo>
                    <a:pt x="20163" y="3759"/>
                  </a:lnTo>
                  <a:lnTo>
                    <a:pt x="20099" y="3664"/>
                  </a:lnTo>
                  <a:lnTo>
                    <a:pt x="20163" y="3536"/>
                  </a:lnTo>
                  <a:lnTo>
                    <a:pt x="20099" y="3409"/>
                  </a:lnTo>
                  <a:lnTo>
                    <a:pt x="20099" y="3281"/>
                  </a:lnTo>
                  <a:lnTo>
                    <a:pt x="20013" y="3281"/>
                  </a:lnTo>
                  <a:lnTo>
                    <a:pt x="20013" y="3186"/>
                  </a:lnTo>
                  <a:lnTo>
                    <a:pt x="20099" y="3186"/>
                  </a:lnTo>
                  <a:lnTo>
                    <a:pt x="20099" y="3058"/>
                  </a:lnTo>
                  <a:lnTo>
                    <a:pt x="20013" y="3058"/>
                  </a:lnTo>
                  <a:lnTo>
                    <a:pt x="20013" y="3186"/>
                  </a:lnTo>
                  <a:lnTo>
                    <a:pt x="19863" y="3186"/>
                  </a:lnTo>
                  <a:lnTo>
                    <a:pt x="19863" y="3058"/>
                  </a:lnTo>
                  <a:lnTo>
                    <a:pt x="19691" y="3058"/>
                  </a:lnTo>
                  <a:lnTo>
                    <a:pt x="19691" y="2931"/>
                  </a:lnTo>
                  <a:lnTo>
                    <a:pt x="19627" y="2931"/>
                  </a:lnTo>
                  <a:lnTo>
                    <a:pt x="19627" y="2835"/>
                  </a:lnTo>
                  <a:lnTo>
                    <a:pt x="19541" y="2835"/>
                  </a:lnTo>
                  <a:lnTo>
                    <a:pt x="19541" y="2708"/>
                  </a:lnTo>
                  <a:lnTo>
                    <a:pt x="19455" y="2708"/>
                  </a:lnTo>
                  <a:lnTo>
                    <a:pt x="19455" y="2835"/>
                  </a:lnTo>
                  <a:lnTo>
                    <a:pt x="19369" y="2708"/>
                  </a:lnTo>
                  <a:lnTo>
                    <a:pt x="19369" y="2835"/>
                  </a:lnTo>
                  <a:lnTo>
                    <a:pt x="19305" y="2835"/>
                  </a:lnTo>
                  <a:lnTo>
                    <a:pt x="19305" y="2708"/>
                  </a:lnTo>
                  <a:lnTo>
                    <a:pt x="19133" y="2708"/>
                  </a:lnTo>
                  <a:lnTo>
                    <a:pt x="19133" y="2581"/>
                  </a:lnTo>
                  <a:lnTo>
                    <a:pt x="19069" y="2708"/>
                  </a:lnTo>
                  <a:lnTo>
                    <a:pt x="18983" y="2581"/>
                  </a:lnTo>
                  <a:lnTo>
                    <a:pt x="18983" y="2708"/>
                  </a:lnTo>
                  <a:lnTo>
                    <a:pt x="18983" y="2581"/>
                  </a:lnTo>
                  <a:lnTo>
                    <a:pt x="18897" y="2708"/>
                  </a:lnTo>
                  <a:lnTo>
                    <a:pt x="18897" y="2581"/>
                  </a:lnTo>
                  <a:lnTo>
                    <a:pt x="18833" y="2581"/>
                  </a:lnTo>
                  <a:lnTo>
                    <a:pt x="18747" y="2453"/>
                  </a:lnTo>
                  <a:lnTo>
                    <a:pt x="18661" y="2358"/>
                  </a:lnTo>
                  <a:lnTo>
                    <a:pt x="18661" y="2230"/>
                  </a:lnTo>
                  <a:lnTo>
                    <a:pt x="18576" y="2230"/>
                  </a:lnTo>
                  <a:lnTo>
                    <a:pt x="18576" y="2007"/>
                  </a:lnTo>
                  <a:lnTo>
                    <a:pt x="18511" y="2007"/>
                  </a:lnTo>
                  <a:lnTo>
                    <a:pt x="18511" y="1880"/>
                  </a:lnTo>
                  <a:lnTo>
                    <a:pt x="18340" y="1625"/>
                  </a:lnTo>
                  <a:lnTo>
                    <a:pt x="18340" y="1529"/>
                  </a:lnTo>
                  <a:lnTo>
                    <a:pt x="18189" y="1529"/>
                  </a:lnTo>
                  <a:lnTo>
                    <a:pt x="18275" y="1402"/>
                  </a:lnTo>
                  <a:lnTo>
                    <a:pt x="18189" y="1402"/>
                  </a:lnTo>
                  <a:lnTo>
                    <a:pt x="18189" y="1274"/>
                  </a:lnTo>
                  <a:lnTo>
                    <a:pt x="18104" y="1274"/>
                  </a:lnTo>
                  <a:lnTo>
                    <a:pt x="18104" y="1051"/>
                  </a:lnTo>
                  <a:lnTo>
                    <a:pt x="18018" y="1051"/>
                  </a:lnTo>
                  <a:lnTo>
                    <a:pt x="17954" y="924"/>
                  </a:lnTo>
                  <a:lnTo>
                    <a:pt x="17954" y="796"/>
                  </a:lnTo>
                  <a:lnTo>
                    <a:pt x="17868" y="796"/>
                  </a:lnTo>
                  <a:lnTo>
                    <a:pt x="17868" y="573"/>
                  </a:lnTo>
                  <a:lnTo>
                    <a:pt x="17782" y="573"/>
                  </a:lnTo>
                  <a:lnTo>
                    <a:pt x="17782" y="446"/>
                  </a:lnTo>
                  <a:lnTo>
                    <a:pt x="17632" y="446"/>
                  </a:lnTo>
                  <a:lnTo>
                    <a:pt x="17632" y="223"/>
                  </a:lnTo>
                  <a:lnTo>
                    <a:pt x="17546" y="350"/>
                  </a:lnTo>
                  <a:lnTo>
                    <a:pt x="17546" y="223"/>
                  </a:lnTo>
                  <a:lnTo>
                    <a:pt x="17482" y="223"/>
                  </a:lnTo>
                  <a:lnTo>
                    <a:pt x="17546" y="223"/>
                  </a:lnTo>
                  <a:lnTo>
                    <a:pt x="17482" y="96"/>
                  </a:lnTo>
                  <a:lnTo>
                    <a:pt x="17224" y="96"/>
                  </a:lnTo>
                  <a:lnTo>
                    <a:pt x="17224" y="223"/>
                  </a:lnTo>
                  <a:lnTo>
                    <a:pt x="17160" y="96"/>
                  </a:lnTo>
                  <a:lnTo>
                    <a:pt x="16988" y="96"/>
                  </a:lnTo>
                  <a:lnTo>
                    <a:pt x="16924" y="0"/>
                  </a:lnTo>
                  <a:lnTo>
                    <a:pt x="16516" y="0"/>
                  </a:lnTo>
                  <a:lnTo>
                    <a:pt x="16516" y="96"/>
                  </a:lnTo>
                  <a:lnTo>
                    <a:pt x="16195" y="96"/>
                  </a:lnTo>
                  <a:lnTo>
                    <a:pt x="16195" y="223"/>
                  </a:lnTo>
                  <a:lnTo>
                    <a:pt x="15894" y="223"/>
                  </a:lnTo>
                  <a:lnTo>
                    <a:pt x="15809" y="350"/>
                  </a:lnTo>
                  <a:lnTo>
                    <a:pt x="15809" y="446"/>
                  </a:lnTo>
                  <a:lnTo>
                    <a:pt x="15723" y="573"/>
                  </a:lnTo>
                  <a:lnTo>
                    <a:pt x="15723" y="796"/>
                  </a:lnTo>
                  <a:lnTo>
                    <a:pt x="15959" y="796"/>
                  </a:lnTo>
                  <a:lnTo>
                    <a:pt x="15959" y="924"/>
                  </a:lnTo>
                  <a:lnTo>
                    <a:pt x="16044" y="924"/>
                  </a:lnTo>
                  <a:lnTo>
                    <a:pt x="16044" y="1051"/>
                  </a:lnTo>
                  <a:lnTo>
                    <a:pt x="16130" y="1179"/>
                  </a:lnTo>
                  <a:lnTo>
                    <a:pt x="16044" y="1274"/>
                  </a:lnTo>
                  <a:lnTo>
                    <a:pt x="15959" y="1402"/>
                  </a:lnTo>
                  <a:lnTo>
                    <a:pt x="15959" y="1529"/>
                  </a:lnTo>
                  <a:lnTo>
                    <a:pt x="15894" y="1625"/>
                  </a:lnTo>
                  <a:lnTo>
                    <a:pt x="15894" y="2007"/>
                  </a:lnTo>
                  <a:lnTo>
                    <a:pt x="15959" y="2007"/>
                  </a:lnTo>
                  <a:lnTo>
                    <a:pt x="15959" y="2103"/>
                  </a:lnTo>
                  <a:lnTo>
                    <a:pt x="15894" y="2103"/>
                  </a:lnTo>
                  <a:lnTo>
                    <a:pt x="15894" y="2230"/>
                  </a:lnTo>
                  <a:lnTo>
                    <a:pt x="15959" y="2230"/>
                  </a:lnTo>
                  <a:lnTo>
                    <a:pt x="15959" y="2453"/>
                  </a:lnTo>
                  <a:lnTo>
                    <a:pt x="15894" y="2453"/>
                  </a:lnTo>
                  <a:lnTo>
                    <a:pt x="15894" y="2581"/>
                  </a:lnTo>
                  <a:lnTo>
                    <a:pt x="16044" y="2581"/>
                  </a:lnTo>
                  <a:lnTo>
                    <a:pt x="16044" y="2835"/>
                  </a:lnTo>
                  <a:lnTo>
                    <a:pt x="15959" y="2931"/>
                  </a:lnTo>
                  <a:lnTo>
                    <a:pt x="15723" y="2931"/>
                  </a:lnTo>
                  <a:lnTo>
                    <a:pt x="15573" y="3186"/>
                  </a:lnTo>
                  <a:lnTo>
                    <a:pt x="15337" y="3186"/>
                  </a:lnTo>
                  <a:lnTo>
                    <a:pt x="15337" y="3058"/>
                  </a:lnTo>
                  <a:lnTo>
                    <a:pt x="15251" y="3058"/>
                  </a:lnTo>
                  <a:lnTo>
                    <a:pt x="15251" y="3186"/>
                  </a:lnTo>
                  <a:lnTo>
                    <a:pt x="15165" y="3887"/>
                  </a:lnTo>
                  <a:lnTo>
                    <a:pt x="15165" y="4237"/>
                  </a:lnTo>
                  <a:lnTo>
                    <a:pt x="15079" y="4460"/>
                  </a:lnTo>
                  <a:lnTo>
                    <a:pt x="15165" y="4588"/>
                  </a:lnTo>
                  <a:lnTo>
                    <a:pt x="15337" y="4715"/>
                  </a:lnTo>
                  <a:lnTo>
                    <a:pt x="15487" y="4588"/>
                  </a:lnTo>
                  <a:lnTo>
                    <a:pt x="15723" y="4588"/>
                  </a:lnTo>
                  <a:lnTo>
                    <a:pt x="15809" y="4715"/>
                  </a:lnTo>
                  <a:lnTo>
                    <a:pt x="15894" y="4588"/>
                  </a:lnTo>
                  <a:lnTo>
                    <a:pt x="15894" y="4365"/>
                  </a:lnTo>
                  <a:lnTo>
                    <a:pt x="15959" y="4365"/>
                  </a:lnTo>
                  <a:lnTo>
                    <a:pt x="16044" y="4237"/>
                  </a:lnTo>
                  <a:lnTo>
                    <a:pt x="16195" y="4365"/>
                  </a:lnTo>
                  <a:lnTo>
                    <a:pt x="16280" y="4460"/>
                  </a:lnTo>
                  <a:lnTo>
                    <a:pt x="16431" y="4588"/>
                  </a:lnTo>
                  <a:lnTo>
                    <a:pt x="16516" y="4842"/>
                  </a:lnTo>
                  <a:lnTo>
                    <a:pt x="16602" y="4938"/>
                  </a:lnTo>
                  <a:lnTo>
                    <a:pt x="16688" y="5065"/>
                  </a:lnTo>
                  <a:lnTo>
                    <a:pt x="16688" y="5193"/>
                  </a:lnTo>
                  <a:lnTo>
                    <a:pt x="16602" y="5193"/>
                  </a:lnTo>
                  <a:lnTo>
                    <a:pt x="16602" y="5288"/>
                  </a:lnTo>
                  <a:lnTo>
                    <a:pt x="16280" y="5288"/>
                  </a:lnTo>
                  <a:lnTo>
                    <a:pt x="16195" y="5416"/>
                  </a:lnTo>
                  <a:lnTo>
                    <a:pt x="16130" y="5543"/>
                  </a:lnTo>
                  <a:lnTo>
                    <a:pt x="15959" y="5543"/>
                  </a:lnTo>
                  <a:lnTo>
                    <a:pt x="15959" y="5671"/>
                  </a:lnTo>
                  <a:lnTo>
                    <a:pt x="15809" y="5671"/>
                  </a:lnTo>
                  <a:lnTo>
                    <a:pt x="15723" y="5894"/>
                  </a:lnTo>
                  <a:lnTo>
                    <a:pt x="15723" y="6117"/>
                  </a:lnTo>
                  <a:lnTo>
                    <a:pt x="15637" y="6117"/>
                  </a:lnTo>
                  <a:lnTo>
                    <a:pt x="15487" y="6372"/>
                  </a:lnTo>
                  <a:lnTo>
                    <a:pt x="15401" y="6372"/>
                  </a:lnTo>
                  <a:lnTo>
                    <a:pt x="15251" y="6244"/>
                  </a:lnTo>
                  <a:lnTo>
                    <a:pt x="15251" y="6372"/>
                  </a:lnTo>
                  <a:lnTo>
                    <a:pt x="15165" y="6499"/>
                  </a:lnTo>
                  <a:lnTo>
                    <a:pt x="15079" y="6595"/>
                  </a:lnTo>
                  <a:lnTo>
                    <a:pt x="15015" y="6595"/>
                  </a:lnTo>
                  <a:lnTo>
                    <a:pt x="15015" y="6722"/>
                  </a:lnTo>
                  <a:lnTo>
                    <a:pt x="14929" y="6850"/>
                  </a:lnTo>
                  <a:lnTo>
                    <a:pt x="14843" y="6722"/>
                  </a:lnTo>
                  <a:lnTo>
                    <a:pt x="14693" y="6722"/>
                  </a:lnTo>
                  <a:lnTo>
                    <a:pt x="14607" y="6595"/>
                  </a:lnTo>
                  <a:lnTo>
                    <a:pt x="14371" y="6595"/>
                  </a:lnTo>
                  <a:lnTo>
                    <a:pt x="14286" y="6722"/>
                  </a:lnTo>
                  <a:lnTo>
                    <a:pt x="14221" y="6850"/>
                  </a:lnTo>
                  <a:lnTo>
                    <a:pt x="14221" y="7200"/>
                  </a:lnTo>
                  <a:lnTo>
                    <a:pt x="14371" y="7327"/>
                  </a:lnTo>
                  <a:lnTo>
                    <a:pt x="14543" y="7423"/>
                  </a:lnTo>
                  <a:lnTo>
                    <a:pt x="14543" y="7550"/>
                  </a:lnTo>
                  <a:lnTo>
                    <a:pt x="14457" y="7550"/>
                  </a:lnTo>
                  <a:lnTo>
                    <a:pt x="14457" y="7678"/>
                  </a:lnTo>
                  <a:lnTo>
                    <a:pt x="14286" y="7901"/>
                  </a:lnTo>
                  <a:lnTo>
                    <a:pt x="14221" y="8124"/>
                  </a:lnTo>
                  <a:lnTo>
                    <a:pt x="14135" y="8251"/>
                  </a:lnTo>
                  <a:lnTo>
                    <a:pt x="14050" y="8251"/>
                  </a:lnTo>
                  <a:lnTo>
                    <a:pt x="13985" y="8379"/>
                  </a:lnTo>
                  <a:lnTo>
                    <a:pt x="13814" y="8379"/>
                  </a:lnTo>
                  <a:lnTo>
                    <a:pt x="13749" y="8506"/>
                  </a:lnTo>
                  <a:lnTo>
                    <a:pt x="13428" y="8506"/>
                  </a:lnTo>
                  <a:lnTo>
                    <a:pt x="13342" y="8602"/>
                  </a:lnTo>
                  <a:lnTo>
                    <a:pt x="13256" y="8602"/>
                  </a:lnTo>
                  <a:lnTo>
                    <a:pt x="12784" y="8857"/>
                  </a:lnTo>
                  <a:lnTo>
                    <a:pt x="12698" y="8952"/>
                  </a:lnTo>
                  <a:lnTo>
                    <a:pt x="12548" y="9207"/>
                  </a:lnTo>
                  <a:lnTo>
                    <a:pt x="12312" y="9207"/>
                  </a:lnTo>
                  <a:lnTo>
                    <a:pt x="12312" y="9080"/>
                  </a:lnTo>
                  <a:lnTo>
                    <a:pt x="12141" y="9080"/>
                  </a:lnTo>
                  <a:lnTo>
                    <a:pt x="11990" y="9207"/>
                  </a:lnTo>
                  <a:lnTo>
                    <a:pt x="11905" y="9080"/>
                  </a:lnTo>
                  <a:lnTo>
                    <a:pt x="11755" y="9080"/>
                  </a:lnTo>
                  <a:lnTo>
                    <a:pt x="11604" y="8952"/>
                  </a:lnTo>
                  <a:lnTo>
                    <a:pt x="11347" y="8857"/>
                  </a:lnTo>
                  <a:lnTo>
                    <a:pt x="11197" y="8602"/>
                  </a:lnTo>
                  <a:lnTo>
                    <a:pt x="10553" y="8602"/>
                  </a:lnTo>
                  <a:lnTo>
                    <a:pt x="10553" y="8729"/>
                  </a:lnTo>
                  <a:lnTo>
                    <a:pt x="9288" y="8729"/>
                  </a:lnTo>
                  <a:lnTo>
                    <a:pt x="9202" y="8506"/>
                  </a:lnTo>
                  <a:lnTo>
                    <a:pt x="9202" y="8379"/>
                  </a:lnTo>
                  <a:lnTo>
                    <a:pt x="9138" y="8251"/>
                  </a:lnTo>
                  <a:lnTo>
                    <a:pt x="9052" y="8124"/>
                  </a:lnTo>
                  <a:lnTo>
                    <a:pt x="9052" y="8028"/>
                  </a:lnTo>
                  <a:lnTo>
                    <a:pt x="8966" y="7901"/>
                  </a:lnTo>
                  <a:lnTo>
                    <a:pt x="8902" y="7901"/>
                  </a:lnTo>
                  <a:lnTo>
                    <a:pt x="8902" y="7773"/>
                  </a:lnTo>
                  <a:lnTo>
                    <a:pt x="8730" y="7773"/>
                  </a:lnTo>
                  <a:lnTo>
                    <a:pt x="8666" y="7678"/>
                  </a:lnTo>
                  <a:lnTo>
                    <a:pt x="8494" y="7550"/>
                  </a:lnTo>
                  <a:lnTo>
                    <a:pt x="8344" y="7550"/>
                  </a:lnTo>
                  <a:lnTo>
                    <a:pt x="8344" y="7423"/>
                  </a:lnTo>
                  <a:lnTo>
                    <a:pt x="8258" y="7423"/>
                  </a:lnTo>
                  <a:lnTo>
                    <a:pt x="8022" y="7327"/>
                  </a:lnTo>
                  <a:lnTo>
                    <a:pt x="7314" y="7327"/>
                  </a:lnTo>
                  <a:lnTo>
                    <a:pt x="7143" y="7073"/>
                  </a:lnTo>
                  <a:lnTo>
                    <a:pt x="7143" y="6850"/>
                  </a:lnTo>
                  <a:lnTo>
                    <a:pt x="7229" y="6850"/>
                  </a:lnTo>
                  <a:lnTo>
                    <a:pt x="7229" y="6372"/>
                  </a:lnTo>
                  <a:lnTo>
                    <a:pt x="7143" y="6244"/>
                  </a:lnTo>
                  <a:lnTo>
                    <a:pt x="7078" y="6117"/>
                  </a:lnTo>
                  <a:lnTo>
                    <a:pt x="6993" y="6021"/>
                  </a:lnTo>
                  <a:lnTo>
                    <a:pt x="6993" y="5894"/>
                  </a:lnTo>
                  <a:lnTo>
                    <a:pt x="6907" y="5766"/>
                  </a:lnTo>
                  <a:lnTo>
                    <a:pt x="6821" y="5671"/>
                  </a:lnTo>
                  <a:lnTo>
                    <a:pt x="6757" y="5543"/>
                  </a:lnTo>
                  <a:lnTo>
                    <a:pt x="6671" y="5543"/>
                  </a:lnTo>
                  <a:lnTo>
                    <a:pt x="6585" y="5671"/>
                  </a:lnTo>
                  <a:lnTo>
                    <a:pt x="6521" y="5543"/>
                  </a:lnTo>
                  <a:lnTo>
                    <a:pt x="6349" y="5543"/>
                  </a:lnTo>
                  <a:lnTo>
                    <a:pt x="6263" y="5671"/>
                  </a:lnTo>
                  <a:lnTo>
                    <a:pt x="6199" y="5543"/>
                  </a:lnTo>
                  <a:lnTo>
                    <a:pt x="6199" y="5416"/>
                  </a:lnTo>
                  <a:lnTo>
                    <a:pt x="6113" y="5416"/>
                  </a:lnTo>
                  <a:lnTo>
                    <a:pt x="6027" y="5288"/>
                  </a:lnTo>
                  <a:lnTo>
                    <a:pt x="6027" y="5193"/>
                  </a:lnTo>
                  <a:lnTo>
                    <a:pt x="5963" y="5193"/>
                  </a:lnTo>
                  <a:lnTo>
                    <a:pt x="5877" y="5065"/>
                  </a:lnTo>
                  <a:lnTo>
                    <a:pt x="5877" y="4938"/>
                  </a:lnTo>
                  <a:lnTo>
                    <a:pt x="5877" y="5065"/>
                  </a:lnTo>
                  <a:lnTo>
                    <a:pt x="5791" y="4938"/>
                  </a:lnTo>
                  <a:lnTo>
                    <a:pt x="5791" y="4842"/>
                  </a:lnTo>
                  <a:lnTo>
                    <a:pt x="5727" y="4842"/>
                  </a:lnTo>
                  <a:lnTo>
                    <a:pt x="5641" y="4715"/>
                  </a:lnTo>
                  <a:lnTo>
                    <a:pt x="5641" y="4842"/>
                  </a:lnTo>
                  <a:lnTo>
                    <a:pt x="5556" y="4938"/>
                  </a:lnTo>
                  <a:lnTo>
                    <a:pt x="5470" y="5065"/>
                  </a:lnTo>
                  <a:lnTo>
                    <a:pt x="5470" y="5193"/>
                  </a:lnTo>
                  <a:lnTo>
                    <a:pt x="5405" y="5288"/>
                  </a:lnTo>
                  <a:lnTo>
                    <a:pt x="5320" y="5288"/>
                  </a:lnTo>
                  <a:lnTo>
                    <a:pt x="5234" y="5416"/>
                  </a:lnTo>
                  <a:lnTo>
                    <a:pt x="5234" y="5671"/>
                  </a:lnTo>
                  <a:lnTo>
                    <a:pt x="5320" y="5894"/>
                  </a:lnTo>
                  <a:lnTo>
                    <a:pt x="5405" y="6021"/>
                  </a:lnTo>
                  <a:lnTo>
                    <a:pt x="5405" y="6117"/>
                  </a:lnTo>
                  <a:lnTo>
                    <a:pt x="5320" y="6244"/>
                  </a:lnTo>
                  <a:lnTo>
                    <a:pt x="5234" y="6244"/>
                  </a:lnTo>
                  <a:lnTo>
                    <a:pt x="5169" y="6372"/>
                  </a:lnTo>
                  <a:lnTo>
                    <a:pt x="5084" y="6372"/>
                  </a:lnTo>
                  <a:lnTo>
                    <a:pt x="5084" y="6244"/>
                  </a:lnTo>
                  <a:lnTo>
                    <a:pt x="4998" y="6244"/>
                  </a:lnTo>
                  <a:lnTo>
                    <a:pt x="4848" y="6372"/>
                  </a:lnTo>
                  <a:lnTo>
                    <a:pt x="4762" y="6372"/>
                  </a:lnTo>
                  <a:lnTo>
                    <a:pt x="4612" y="6244"/>
                  </a:lnTo>
                  <a:lnTo>
                    <a:pt x="4526" y="6244"/>
                  </a:lnTo>
                  <a:lnTo>
                    <a:pt x="4440" y="6499"/>
                  </a:lnTo>
                  <a:lnTo>
                    <a:pt x="4440" y="6722"/>
                  </a:lnTo>
                  <a:lnTo>
                    <a:pt x="4376" y="6945"/>
                  </a:lnTo>
                  <a:lnTo>
                    <a:pt x="4376" y="7327"/>
                  </a:lnTo>
                  <a:lnTo>
                    <a:pt x="4526" y="7327"/>
                  </a:lnTo>
                  <a:lnTo>
                    <a:pt x="4440" y="7423"/>
                  </a:lnTo>
                  <a:lnTo>
                    <a:pt x="4440" y="7550"/>
                  </a:lnTo>
                  <a:lnTo>
                    <a:pt x="4140" y="7550"/>
                  </a:lnTo>
                  <a:lnTo>
                    <a:pt x="3968" y="7678"/>
                  </a:lnTo>
                  <a:lnTo>
                    <a:pt x="3732" y="7678"/>
                  </a:lnTo>
                  <a:lnTo>
                    <a:pt x="3646" y="7773"/>
                  </a:lnTo>
                  <a:lnTo>
                    <a:pt x="3732" y="7901"/>
                  </a:lnTo>
                  <a:lnTo>
                    <a:pt x="3882" y="7901"/>
                  </a:lnTo>
                  <a:lnTo>
                    <a:pt x="3882" y="8251"/>
                  </a:lnTo>
                  <a:lnTo>
                    <a:pt x="3968" y="8251"/>
                  </a:lnTo>
                  <a:lnTo>
                    <a:pt x="3968" y="8379"/>
                  </a:lnTo>
                  <a:lnTo>
                    <a:pt x="4054" y="8506"/>
                  </a:lnTo>
                  <a:lnTo>
                    <a:pt x="4054" y="8602"/>
                  </a:lnTo>
                  <a:lnTo>
                    <a:pt x="4140" y="8602"/>
                  </a:lnTo>
                  <a:lnTo>
                    <a:pt x="4140" y="8857"/>
                  </a:lnTo>
                  <a:lnTo>
                    <a:pt x="4054" y="8857"/>
                  </a:lnTo>
                  <a:lnTo>
                    <a:pt x="4054" y="8952"/>
                  </a:lnTo>
                  <a:lnTo>
                    <a:pt x="4140" y="9080"/>
                  </a:lnTo>
                  <a:lnTo>
                    <a:pt x="4054" y="9080"/>
                  </a:lnTo>
                  <a:lnTo>
                    <a:pt x="4054" y="9335"/>
                  </a:lnTo>
                  <a:lnTo>
                    <a:pt x="3968" y="9430"/>
                  </a:lnTo>
                  <a:lnTo>
                    <a:pt x="3818" y="9335"/>
                  </a:lnTo>
                  <a:lnTo>
                    <a:pt x="3646" y="9080"/>
                  </a:lnTo>
                  <a:lnTo>
                    <a:pt x="3089" y="9080"/>
                  </a:lnTo>
                  <a:lnTo>
                    <a:pt x="2939" y="8952"/>
                  </a:lnTo>
                  <a:lnTo>
                    <a:pt x="2788" y="9080"/>
                  </a:lnTo>
                  <a:lnTo>
                    <a:pt x="2531" y="9080"/>
                  </a:lnTo>
                  <a:lnTo>
                    <a:pt x="2467" y="9207"/>
                  </a:lnTo>
                  <a:lnTo>
                    <a:pt x="2295" y="9080"/>
                  </a:lnTo>
                  <a:lnTo>
                    <a:pt x="1737" y="9080"/>
                  </a:lnTo>
                  <a:lnTo>
                    <a:pt x="1737" y="9430"/>
                  </a:lnTo>
                  <a:lnTo>
                    <a:pt x="1201" y="9430"/>
                  </a:lnTo>
                  <a:lnTo>
                    <a:pt x="1115" y="9335"/>
                  </a:lnTo>
                  <a:lnTo>
                    <a:pt x="944" y="9335"/>
                  </a:lnTo>
                  <a:lnTo>
                    <a:pt x="944" y="9430"/>
                  </a:lnTo>
                  <a:lnTo>
                    <a:pt x="879" y="9558"/>
                  </a:lnTo>
                  <a:lnTo>
                    <a:pt x="879" y="9685"/>
                  </a:lnTo>
                  <a:lnTo>
                    <a:pt x="794" y="9908"/>
                  </a:lnTo>
                  <a:lnTo>
                    <a:pt x="708" y="10035"/>
                  </a:lnTo>
                  <a:lnTo>
                    <a:pt x="794" y="10163"/>
                  </a:lnTo>
                  <a:lnTo>
                    <a:pt x="944" y="10163"/>
                  </a:lnTo>
                  <a:lnTo>
                    <a:pt x="1030" y="10258"/>
                  </a:lnTo>
                  <a:lnTo>
                    <a:pt x="1115" y="10258"/>
                  </a:lnTo>
                  <a:lnTo>
                    <a:pt x="1115" y="10035"/>
                  </a:lnTo>
                  <a:lnTo>
                    <a:pt x="1201" y="10035"/>
                  </a:lnTo>
                  <a:lnTo>
                    <a:pt x="1351" y="10258"/>
                  </a:lnTo>
                  <a:lnTo>
                    <a:pt x="1351" y="10386"/>
                  </a:lnTo>
                  <a:lnTo>
                    <a:pt x="1266" y="10513"/>
                  </a:lnTo>
                  <a:lnTo>
                    <a:pt x="944" y="10513"/>
                  </a:lnTo>
                  <a:lnTo>
                    <a:pt x="879" y="10386"/>
                  </a:lnTo>
                  <a:lnTo>
                    <a:pt x="794" y="10513"/>
                  </a:lnTo>
                  <a:lnTo>
                    <a:pt x="708" y="10513"/>
                  </a:lnTo>
                  <a:lnTo>
                    <a:pt x="643" y="10609"/>
                  </a:lnTo>
                  <a:lnTo>
                    <a:pt x="558" y="10609"/>
                  </a:lnTo>
                  <a:lnTo>
                    <a:pt x="558" y="10736"/>
                  </a:lnTo>
                  <a:lnTo>
                    <a:pt x="643" y="10864"/>
                  </a:lnTo>
                  <a:lnTo>
                    <a:pt x="472" y="10991"/>
                  </a:lnTo>
                  <a:lnTo>
                    <a:pt x="322" y="10991"/>
                  </a:lnTo>
                  <a:lnTo>
                    <a:pt x="386" y="11087"/>
                  </a:lnTo>
                  <a:lnTo>
                    <a:pt x="236" y="11214"/>
                  </a:lnTo>
                  <a:lnTo>
                    <a:pt x="236" y="11342"/>
                  </a:lnTo>
                  <a:lnTo>
                    <a:pt x="0" y="11342"/>
                  </a:lnTo>
                  <a:lnTo>
                    <a:pt x="0" y="11565"/>
                  </a:lnTo>
                  <a:lnTo>
                    <a:pt x="86" y="11692"/>
                  </a:lnTo>
                  <a:lnTo>
                    <a:pt x="236" y="11692"/>
                  </a:lnTo>
                  <a:lnTo>
                    <a:pt x="236" y="12042"/>
                  </a:lnTo>
                  <a:lnTo>
                    <a:pt x="322" y="12042"/>
                  </a:lnTo>
                  <a:lnTo>
                    <a:pt x="322" y="12170"/>
                  </a:lnTo>
                  <a:lnTo>
                    <a:pt x="236" y="12393"/>
                  </a:lnTo>
                  <a:lnTo>
                    <a:pt x="150" y="12743"/>
                  </a:lnTo>
                  <a:lnTo>
                    <a:pt x="236" y="12871"/>
                  </a:lnTo>
                  <a:lnTo>
                    <a:pt x="386" y="12871"/>
                  </a:lnTo>
                  <a:lnTo>
                    <a:pt x="472" y="12743"/>
                  </a:lnTo>
                  <a:lnTo>
                    <a:pt x="558" y="12743"/>
                  </a:lnTo>
                  <a:lnTo>
                    <a:pt x="558" y="12616"/>
                  </a:lnTo>
                  <a:lnTo>
                    <a:pt x="643" y="12616"/>
                  </a:lnTo>
                  <a:lnTo>
                    <a:pt x="708" y="12743"/>
                  </a:lnTo>
                  <a:lnTo>
                    <a:pt x="794" y="12743"/>
                  </a:lnTo>
                  <a:lnTo>
                    <a:pt x="794" y="12520"/>
                  </a:lnTo>
                  <a:lnTo>
                    <a:pt x="1030" y="12520"/>
                  </a:lnTo>
                  <a:lnTo>
                    <a:pt x="1030" y="12265"/>
                  </a:lnTo>
                  <a:lnTo>
                    <a:pt x="1115" y="12170"/>
                  </a:lnTo>
                  <a:lnTo>
                    <a:pt x="1115" y="11915"/>
                  </a:lnTo>
                  <a:lnTo>
                    <a:pt x="1266" y="11915"/>
                  </a:lnTo>
                  <a:lnTo>
                    <a:pt x="1266" y="12042"/>
                  </a:lnTo>
                  <a:lnTo>
                    <a:pt x="1351" y="12042"/>
                  </a:lnTo>
                  <a:lnTo>
                    <a:pt x="1351" y="12265"/>
                  </a:lnTo>
                  <a:lnTo>
                    <a:pt x="1437" y="12265"/>
                  </a:lnTo>
                  <a:lnTo>
                    <a:pt x="1437" y="12871"/>
                  </a:lnTo>
                  <a:lnTo>
                    <a:pt x="1501" y="12871"/>
                  </a:lnTo>
                  <a:lnTo>
                    <a:pt x="1501" y="12998"/>
                  </a:lnTo>
                  <a:lnTo>
                    <a:pt x="1737" y="12998"/>
                  </a:lnTo>
                  <a:lnTo>
                    <a:pt x="1737" y="12871"/>
                  </a:lnTo>
                  <a:lnTo>
                    <a:pt x="1823" y="12871"/>
                  </a:lnTo>
                  <a:lnTo>
                    <a:pt x="1909" y="12743"/>
                  </a:lnTo>
                  <a:lnTo>
                    <a:pt x="1909" y="12616"/>
                  </a:lnTo>
                  <a:lnTo>
                    <a:pt x="1995" y="12616"/>
                  </a:lnTo>
                  <a:lnTo>
                    <a:pt x="2145" y="12520"/>
                  </a:lnTo>
                  <a:lnTo>
                    <a:pt x="2231" y="12393"/>
                  </a:lnTo>
                  <a:lnTo>
                    <a:pt x="2231" y="12520"/>
                  </a:lnTo>
                  <a:lnTo>
                    <a:pt x="2381" y="12520"/>
                  </a:lnTo>
                  <a:lnTo>
                    <a:pt x="2467" y="12393"/>
                  </a:lnTo>
                  <a:lnTo>
                    <a:pt x="2617" y="12393"/>
                  </a:lnTo>
                  <a:lnTo>
                    <a:pt x="2617" y="12520"/>
                  </a:lnTo>
                  <a:lnTo>
                    <a:pt x="2467" y="12616"/>
                  </a:lnTo>
                  <a:lnTo>
                    <a:pt x="2617" y="12616"/>
                  </a:lnTo>
                  <a:lnTo>
                    <a:pt x="2703" y="12743"/>
                  </a:lnTo>
                  <a:lnTo>
                    <a:pt x="2703" y="12616"/>
                  </a:lnTo>
                  <a:lnTo>
                    <a:pt x="2939" y="12616"/>
                  </a:lnTo>
                  <a:lnTo>
                    <a:pt x="3024" y="12871"/>
                  </a:lnTo>
                  <a:lnTo>
                    <a:pt x="3260" y="13221"/>
                  </a:lnTo>
                  <a:lnTo>
                    <a:pt x="3260" y="13349"/>
                  </a:lnTo>
                  <a:lnTo>
                    <a:pt x="3325" y="13349"/>
                  </a:lnTo>
                  <a:lnTo>
                    <a:pt x="3325" y="13444"/>
                  </a:lnTo>
                  <a:lnTo>
                    <a:pt x="3646" y="13444"/>
                  </a:lnTo>
                  <a:lnTo>
                    <a:pt x="3818" y="13699"/>
                  </a:lnTo>
                  <a:lnTo>
                    <a:pt x="3968" y="13699"/>
                  </a:lnTo>
                  <a:lnTo>
                    <a:pt x="4054" y="13922"/>
                  </a:lnTo>
                  <a:lnTo>
                    <a:pt x="4140" y="14177"/>
                  </a:lnTo>
                  <a:lnTo>
                    <a:pt x="4204" y="14177"/>
                  </a:lnTo>
                  <a:lnTo>
                    <a:pt x="4290" y="14273"/>
                  </a:lnTo>
                  <a:lnTo>
                    <a:pt x="4290" y="14527"/>
                  </a:lnTo>
                  <a:lnTo>
                    <a:pt x="4376" y="14750"/>
                  </a:lnTo>
                  <a:lnTo>
                    <a:pt x="4440" y="14750"/>
                  </a:lnTo>
                  <a:lnTo>
                    <a:pt x="4440" y="15005"/>
                  </a:lnTo>
                  <a:lnTo>
                    <a:pt x="4526" y="15101"/>
                  </a:lnTo>
                  <a:lnTo>
                    <a:pt x="4440" y="15228"/>
                  </a:lnTo>
                  <a:lnTo>
                    <a:pt x="4376" y="15228"/>
                  </a:lnTo>
                  <a:lnTo>
                    <a:pt x="4290" y="15356"/>
                  </a:lnTo>
                  <a:lnTo>
                    <a:pt x="4290" y="15451"/>
                  </a:lnTo>
                  <a:lnTo>
                    <a:pt x="4376" y="15579"/>
                  </a:lnTo>
                  <a:lnTo>
                    <a:pt x="4376" y="15706"/>
                  </a:lnTo>
                  <a:lnTo>
                    <a:pt x="4440" y="15834"/>
                  </a:lnTo>
                  <a:lnTo>
                    <a:pt x="4376" y="15834"/>
                  </a:lnTo>
                  <a:lnTo>
                    <a:pt x="4440" y="15929"/>
                  </a:lnTo>
                  <a:lnTo>
                    <a:pt x="4440" y="16057"/>
                  </a:lnTo>
                  <a:lnTo>
                    <a:pt x="4526" y="16057"/>
                  </a:lnTo>
                  <a:lnTo>
                    <a:pt x="4526" y="16184"/>
                  </a:lnTo>
                  <a:lnTo>
                    <a:pt x="4848" y="16184"/>
                  </a:lnTo>
                  <a:lnTo>
                    <a:pt x="4933" y="16280"/>
                  </a:lnTo>
                  <a:lnTo>
                    <a:pt x="4998" y="16280"/>
                  </a:lnTo>
                  <a:lnTo>
                    <a:pt x="4998" y="16407"/>
                  </a:lnTo>
                  <a:lnTo>
                    <a:pt x="5084" y="16407"/>
                  </a:lnTo>
                  <a:lnTo>
                    <a:pt x="5084" y="16535"/>
                  </a:lnTo>
                  <a:lnTo>
                    <a:pt x="5234" y="16535"/>
                  </a:lnTo>
                  <a:lnTo>
                    <a:pt x="5234" y="16662"/>
                  </a:lnTo>
                  <a:lnTo>
                    <a:pt x="5320" y="16662"/>
                  </a:lnTo>
                  <a:lnTo>
                    <a:pt x="5405" y="16535"/>
                  </a:lnTo>
                  <a:lnTo>
                    <a:pt x="5470" y="16535"/>
                  </a:lnTo>
                  <a:lnTo>
                    <a:pt x="5641" y="16662"/>
                  </a:lnTo>
                  <a:lnTo>
                    <a:pt x="5791" y="16662"/>
                  </a:lnTo>
                  <a:lnTo>
                    <a:pt x="5877" y="16885"/>
                  </a:lnTo>
                  <a:lnTo>
                    <a:pt x="6027" y="16885"/>
                  </a:lnTo>
                  <a:lnTo>
                    <a:pt x="6113" y="17012"/>
                  </a:lnTo>
                  <a:lnTo>
                    <a:pt x="6113" y="17108"/>
                  </a:lnTo>
                  <a:lnTo>
                    <a:pt x="6199" y="17108"/>
                  </a:lnTo>
                  <a:lnTo>
                    <a:pt x="6199" y="17012"/>
                  </a:lnTo>
                  <a:lnTo>
                    <a:pt x="6435" y="17012"/>
                  </a:lnTo>
                  <a:lnTo>
                    <a:pt x="6435" y="17235"/>
                  </a:lnTo>
                  <a:lnTo>
                    <a:pt x="6757" y="17235"/>
                  </a:lnTo>
                  <a:lnTo>
                    <a:pt x="6671" y="17490"/>
                  </a:lnTo>
                  <a:lnTo>
                    <a:pt x="6757" y="17586"/>
                  </a:lnTo>
                  <a:lnTo>
                    <a:pt x="6993" y="17586"/>
                  </a:lnTo>
                  <a:lnTo>
                    <a:pt x="7078" y="17490"/>
                  </a:lnTo>
                  <a:lnTo>
                    <a:pt x="7314" y="17490"/>
                  </a:lnTo>
                  <a:lnTo>
                    <a:pt x="7314" y="17586"/>
                  </a:lnTo>
                  <a:lnTo>
                    <a:pt x="7465" y="17713"/>
                  </a:lnTo>
                  <a:lnTo>
                    <a:pt x="7465" y="17841"/>
                  </a:lnTo>
                  <a:lnTo>
                    <a:pt x="7700" y="17841"/>
                  </a:lnTo>
                  <a:lnTo>
                    <a:pt x="7786" y="17713"/>
                  </a:lnTo>
                  <a:lnTo>
                    <a:pt x="7872" y="17713"/>
                  </a:lnTo>
                  <a:lnTo>
                    <a:pt x="7872" y="17841"/>
                  </a:lnTo>
                  <a:lnTo>
                    <a:pt x="7936" y="17713"/>
                  </a:lnTo>
                  <a:lnTo>
                    <a:pt x="8022" y="17713"/>
                  </a:lnTo>
                  <a:lnTo>
                    <a:pt x="8022" y="17936"/>
                  </a:lnTo>
                  <a:lnTo>
                    <a:pt x="8172" y="17936"/>
                  </a:lnTo>
                  <a:lnTo>
                    <a:pt x="8258" y="17713"/>
                  </a:lnTo>
                  <a:lnTo>
                    <a:pt x="8408" y="17586"/>
                  </a:lnTo>
                  <a:lnTo>
                    <a:pt x="8580" y="17586"/>
                  </a:lnTo>
                  <a:lnTo>
                    <a:pt x="8730" y="17713"/>
                  </a:lnTo>
                  <a:lnTo>
                    <a:pt x="8816" y="17713"/>
                  </a:lnTo>
                  <a:lnTo>
                    <a:pt x="8902" y="17586"/>
                  </a:lnTo>
                  <a:lnTo>
                    <a:pt x="8966" y="17713"/>
                  </a:lnTo>
                  <a:lnTo>
                    <a:pt x="9288" y="17713"/>
                  </a:lnTo>
                  <a:lnTo>
                    <a:pt x="9374" y="17586"/>
                  </a:lnTo>
                  <a:lnTo>
                    <a:pt x="9459" y="17586"/>
                  </a:lnTo>
                  <a:lnTo>
                    <a:pt x="9459" y="17490"/>
                  </a:lnTo>
                  <a:lnTo>
                    <a:pt x="9524" y="17490"/>
                  </a:lnTo>
                  <a:lnTo>
                    <a:pt x="9524" y="17363"/>
                  </a:lnTo>
                  <a:lnTo>
                    <a:pt x="9610" y="17235"/>
                  </a:lnTo>
                  <a:lnTo>
                    <a:pt x="9845" y="17235"/>
                  </a:lnTo>
                  <a:lnTo>
                    <a:pt x="9931" y="17108"/>
                  </a:lnTo>
                  <a:lnTo>
                    <a:pt x="9931" y="17012"/>
                  </a:lnTo>
                  <a:lnTo>
                    <a:pt x="10017" y="16885"/>
                  </a:lnTo>
                  <a:lnTo>
                    <a:pt x="10081" y="17012"/>
                  </a:lnTo>
                  <a:lnTo>
                    <a:pt x="10317" y="17012"/>
                  </a:lnTo>
                  <a:lnTo>
                    <a:pt x="10317" y="16885"/>
                  </a:lnTo>
                  <a:lnTo>
                    <a:pt x="10489" y="16758"/>
                  </a:lnTo>
                  <a:lnTo>
                    <a:pt x="10553" y="16758"/>
                  </a:lnTo>
                  <a:lnTo>
                    <a:pt x="10553" y="16885"/>
                  </a:lnTo>
                  <a:lnTo>
                    <a:pt x="10639" y="16885"/>
                  </a:lnTo>
                  <a:lnTo>
                    <a:pt x="10553" y="17012"/>
                  </a:lnTo>
                  <a:lnTo>
                    <a:pt x="10639" y="17108"/>
                  </a:lnTo>
                  <a:lnTo>
                    <a:pt x="10725" y="17108"/>
                  </a:lnTo>
                  <a:lnTo>
                    <a:pt x="10811" y="17235"/>
                  </a:lnTo>
                  <a:lnTo>
                    <a:pt x="10811" y="17363"/>
                  </a:lnTo>
                  <a:lnTo>
                    <a:pt x="10725" y="17363"/>
                  </a:lnTo>
                  <a:lnTo>
                    <a:pt x="10725" y="17490"/>
                  </a:lnTo>
                  <a:lnTo>
                    <a:pt x="10961" y="17490"/>
                  </a:lnTo>
                  <a:lnTo>
                    <a:pt x="10961" y="17586"/>
                  </a:lnTo>
                  <a:lnTo>
                    <a:pt x="11283" y="17586"/>
                  </a:lnTo>
                  <a:lnTo>
                    <a:pt x="11283" y="17713"/>
                  </a:lnTo>
                  <a:lnTo>
                    <a:pt x="11347" y="17713"/>
                  </a:lnTo>
                  <a:lnTo>
                    <a:pt x="11347" y="17841"/>
                  </a:lnTo>
                  <a:lnTo>
                    <a:pt x="11433" y="17841"/>
                  </a:lnTo>
                  <a:lnTo>
                    <a:pt x="11519" y="17936"/>
                  </a:lnTo>
                  <a:lnTo>
                    <a:pt x="11519" y="18064"/>
                  </a:lnTo>
                  <a:lnTo>
                    <a:pt x="11604" y="18287"/>
                  </a:lnTo>
                  <a:lnTo>
                    <a:pt x="11604" y="18765"/>
                  </a:lnTo>
                  <a:lnTo>
                    <a:pt x="11519" y="18765"/>
                  </a:lnTo>
                  <a:lnTo>
                    <a:pt x="11433" y="18892"/>
                  </a:lnTo>
                  <a:lnTo>
                    <a:pt x="11433" y="19115"/>
                  </a:lnTo>
                  <a:lnTo>
                    <a:pt x="11347" y="19115"/>
                  </a:lnTo>
                  <a:lnTo>
                    <a:pt x="11283" y="19242"/>
                  </a:lnTo>
                  <a:lnTo>
                    <a:pt x="11347" y="19370"/>
                  </a:lnTo>
                  <a:lnTo>
                    <a:pt x="11283" y="19370"/>
                  </a:lnTo>
                  <a:lnTo>
                    <a:pt x="11283" y="19497"/>
                  </a:lnTo>
                  <a:lnTo>
                    <a:pt x="11347" y="19497"/>
                  </a:lnTo>
                  <a:lnTo>
                    <a:pt x="11347" y="19593"/>
                  </a:lnTo>
                  <a:lnTo>
                    <a:pt x="11433" y="19593"/>
                  </a:lnTo>
                  <a:lnTo>
                    <a:pt x="11433" y="19848"/>
                  </a:lnTo>
                  <a:lnTo>
                    <a:pt x="11519" y="19720"/>
                  </a:lnTo>
                  <a:lnTo>
                    <a:pt x="11669" y="19720"/>
                  </a:lnTo>
                  <a:lnTo>
                    <a:pt x="11669" y="19848"/>
                  </a:lnTo>
                  <a:lnTo>
                    <a:pt x="11755" y="19943"/>
                  </a:lnTo>
                  <a:lnTo>
                    <a:pt x="11840" y="19848"/>
                  </a:lnTo>
                  <a:lnTo>
                    <a:pt x="11840" y="20071"/>
                  </a:lnTo>
                  <a:lnTo>
                    <a:pt x="11905" y="20198"/>
                  </a:lnTo>
                  <a:lnTo>
                    <a:pt x="12076" y="20198"/>
                  </a:lnTo>
                  <a:lnTo>
                    <a:pt x="12141" y="20326"/>
                  </a:lnTo>
                  <a:lnTo>
                    <a:pt x="12141" y="20421"/>
                  </a:lnTo>
                  <a:lnTo>
                    <a:pt x="12076" y="20676"/>
                  </a:lnTo>
                  <a:lnTo>
                    <a:pt x="11990" y="20676"/>
                  </a:lnTo>
                  <a:lnTo>
                    <a:pt x="11990" y="20772"/>
                  </a:lnTo>
                  <a:lnTo>
                    <a:pt x="12226" y="20772"/>
                  </a:lnTo>
                  <a:lnTo>
                    <a:pt x="12226" y="21027"/>
                  </a:lnTo>
                  <a:lnTo>
                    <a:pt x="12312" y="21154"/>
                  </a:lnTo>
                  <a:lnTo>
                    <a:pt x="12398" y="21027"/>
                  </a:lnTo>
                  <a:lnTo>
                    <a:pt x="12462" y="21027"/>
                  </a:lnTo>
                  <a:lnTo>
                    <a:pt x="12634" y="20899"/>
                  </a:lnTo>
                  <a:lnTo>
                    <a:pt x="12698" y="21027"/>
                  </a:lnTo>
                  <a:lnTo>
                    <a:pt x="12634" y="21154"/>
                  </a:lnTo>
                  <a:lnTo>
                    <a:pt x="12698" y="21154"/>
                  </a:lnTo>
                  <a:lnTo>
                    <a:pt x="12698" y="21250"/>
                  </a:lnTo>
                  <a:lnTo>
                    <a:pt x="12870" y="21154"/>
                  </a:lnTo>
                  <a:lnTo>
                    <a:pt x="12870" y="20549"/>
                  </a:lnTo>
                  <a:lnTo>
                    <a:pt x="13020" y="20549"/>
                  </a:lnTo>
                  <a:lnTo>
                    <a:pt x="13020" y="20676"/>
                  </a:lnTo>
                  <a:lnTo>
                    <a:pt x="13020" y="20549"/>
                  </a:lnTo>
                  <a:lnTo>
                    <a:pt x="13106" y="20549"/>
                  </a:lnTo>
                  <a:lnTo>
                    <a:pt x="13106" y="20421"/>
                  </a:lnTo>
                  <a:lnTo>
                    <a:pt x="13256" y="20421"/>
                  </a:lnTo>
                  <a:lnTo>
                    <a:pt x="13256" y="20549"/>
                  </a:lnTo>
                  <a:lnTo>
                    <a:pt x="13342" y="20549"/>
                  </a:lnTo>
                  <a:lnTo>
                    <a:pt x="13342" y="20421"/>
                  </a:lnTo>
                  <a:lnTo>
                    <a:pt x="13492" y="20421"/>
                  </a:lnTo>
                  <a:lnTo>
                    <a:pt x="13578" y="20549"/>
                  </a:lnTo>
                  <a:lnTo>
                    <a:pt x="13664" y="20421"/>
                  </a:lnTo>
                  <a:lnTo>
                    <a:pt x="13664" y="20326"/>
                  </a:lnTo>
                  <a:lnTo>
                    <a:pt x="13749" y="20326"/>
                  </a:lnTo>
                  <a:lnTo>
                    <a:pt x="13814" y="20421"/>
                  </a:lnTo>
                  <a:lnTo>
                    <a:pt x="13900" y="20326"/>
                  </a:lnTo>
                  <a:lnTo>
                    <a:pt x="13900" y="20198"/>
                  </a:lnTo>
                  <a:lnTo>
                    <a:pt x="13985" y="20071"/>
                  </a:lnTo>
                  <a:lnTo>
                    <a:pt x="14135" y="20071"/>
                  </a:lnTo>
                  <a:lnTo>
                    <a:pt x="14221" y="20198"/>
                  </a:lnTo>
                  <a:lnTo>
                    <a:pt x="14286" y="20198"/>
                  </a:lnTo>
                  <a:lnTo>
                    <a:pt x="14286" y="20326"/>
                  </a:lnTo>
                  <a:lnTo>
                    <a:pt x="14693" y="20326"/>
                  </a:lnTo>
                  <a:lnTo>
                    <a:pt x="14607" y="20421"/>
                  </a:lnTo>
                  <a:lnTo>
                    <a:pt x="14543" y="20676"/>
                  </a:lnTo>
                  <a:lnTo>
                    <a:pt x="14607" y="20676"/>
                  </a:lnTo>
                  <a:lnTo>
                    <a:pt x="14607" y="20772"/>
                  </a:lnTo>
                  <a:lnTo>
                    <a:pt x="14779" y="20772"/>
                  </a:lnTo>
                  <a:lnTo>
                    <a:pt x="14779" y="20899"/>
                  </a:lnTo>
                  <a:lnTo>
                    <a:pt x="14843" y="20899"/>
                  </a:lnTo>
                  <a:lnTo>
                    <a:pt x="14929" y="21027"/>
                  </a:lnTo>
                  <a:lnTo>
                    <a:pt x="15015" y="20899"/>
                  </a:lnTo>
                  <a:lnTo>
                    <a:pt x="15015" y="21027"/>
                  </a:lnTo>
                  <a:lnTo>
                    <a:pt x="15079" y="20899"/>
                  </a:lnTo>
                  <a:lnTo>
                    <a:pt x="15079" y="21027"/>
                  </a:lnTo>
                  <a:lnTo>
                    <a:pt x="15251" y="21027"/>
                  </a:lnTo>
                  <a:lnTo>
                    <a:pt x="15251" y="20772"/>
                  </a:lnTo>
                  <a:lnTo>
                    <a:pt x="15337" y="20899"/>
                  </a:lnTo>
                  <a:lnTo>
                    <a:pt x="15401" y="21027"/>
                  </a:lnTo>
                  <a:lnTo>
                    <a:pt x="15487" y="21154"/>
                  </a:lnTo>
                  <a:lnTo>
                    <a:pt x="15573" y="21027"/>
                  </a:lnTo>
                  <a:lnTo>
                    <a:pt x="15573" y="21154"/>
                  </a:lnTo>
                  <a:lnTo>
                    <a:pt x="15637" y="21027"/>
                  </a:lnTo>
                  <a:lnTo>
                    <a:pt x="15723" y="21027"/>
                  </a:lnTo>
                  <a:lnTo>
                    <a:pt x="15809" y="21154"/>
                  </a:lnTo>
                  <a:lnTo>
                    <a:pt x="15723" y="21154"/>
                  </a:lnTo>
                  <a:lnTo>
                    <a:pt x="15637" y="21250"/>
                  </a:lnTo>
                  <a:lnTo>
                    <a:pt x="15637" y="21377"/>
                  </a:lnTo>
                  <a:lnTo>
                    <a:pt x="15723" y="21504"/>
                  </a:lnTo>
                  <a:lnTo>
                    <a:pt x="15809" y="21504"/>
                  </a:lnTo>
                  <a:lnTo>
                    <a:pt x="15809" y="21600"/>
                  </a:lnTo>
                  <a:lnTo>
                    <a:pt x="15959" y="21600"/>
                  </a:lnTo>
                  <a:lnTo>
                    <a:pt x="16044" y="21504"/>
                  </a:lnTo>
                  <a:lnTo>
                    <a:pt x="15959" y="21504"/>
                  </a:lnTo>
                  <a:lnTo>
                    <a:pt x="15959" y="21377"/>
                  </a:lnTo>
                  <a:lnTo>
                    <a:pt x="15894" y="21377"/>
                  </a:lnTo>
                  <a:lnTo>
                    <a:pt x="15894" y="21250"/>
                  </a:lnTo>
                  <a:lnTo>
                    <a:pt x="15959" y="21154"/>
                  </a:lnTo>
                  <a:lnTo>
                    <a:pt x="15959" y="21027"/>
                  </a:lnTo>
                  <a:lnTo>
                    <a:pt x="15959" y="21154"/>
                  </a:lnTo>
                  <a:lnTo>
                    <a:pt x="16130" y="21154"/>
                  </a:lnTo>
                  <a:lnTo>
                    <a:pt x="16195" y="21027"/>
                  </a:lnTo>
                  <a:lnTo>
                    <a:pt x="16366" y="21027"/>
                  </a:lnTo>
                  <a:lnTo>
                    <a:pt x="16366" y="20899"/>
                  </a:lnTo>
                  <a:lnTo>
                    <a:pt x="16602" y="20899"/>
                  </a:lnTo>
                  <a:lnTo>
                    <a:pt x="16688" y="20772"/>
                  </a:lnTo>
                  <a:lnTo>
                    <a:pt x="16752" y="20772"/>
                  </a:lnTo>
                  <a:lnTo>
                    <a:pt x="16752" y="20676"/>
                  </a:lnTo>
                  <a:lnTo>
                    <a:pt x="16838" y="20676"/>
                  </a:lnTo>
                  <a:lnTo>
                    <a:pt x="16924" y="20549"/>
                  </a:lnTo>
                  <a:lnTo>
                    <a:pt x="16924" y="20326"/>
                  </a:lnTo>
                  <a:lnTo>
                    <a:pt x="16988" y="20326"/>
                  </a:lnTo>
                  <a:lnTo>
                    <a:pt x="17074" y="20421"/>
                  </a:lnTo>
                  <a:lnTo>
                    <a:pt x="17160" y="20421"/>
                  </a:lnTo>
                  <a:lnTo>
                    <a:pt x="17160" y="20549"/>
                  </a:lnTo>
                  <a:lnTo>
                    <a:pt x="17074" y="20549"/>
                  </a:lnTo>
                  <a:lnTo>
                    <a:pt x="17224" y="20549"/>
                  </a:lnTo>
                  <a:lnTo>
                    <a:pt x="17224" y="20421"/>
                  </a:lnTo>
                  <a:lnTo>
                    <a:pt x="17310" y="20421"/>
                  </a:lnTo>
                  <a:lnTo>
                    <a:pt x="17310" y="20326"/>
                  </a:lnTo>
                  <a:lnTo>
                    <a:pt x="17396" y="20421"/>
                  </a:lnTo>
                  <a:lnTo>
                    <a:pt x="17482" y="20326"/>
                  </a:lnTo>
                  <a:lnTo>
                    <a:pt x="17546" y="20326"/>
                  </a:lnTo>
                  <a:lnTo>
                    <a:pt x="17546" y="20421"/>
                  </a:lnTo>
                  <a:lnTo>
                    <a:pt x="17632" y="20326"/>
                  </a:lnTo>
                  <a:lnTo>
                    <a:pt x="17718" y="20326"/>
                  </a:lnTo>
                  <a:lnTo>
                    <a:pt x="17718" y="20198"/>
                  </a:lnTo>
                  <a:lnTo>
                    <a:pt x="17954" y="20198"/>
                  </a:lnTo>
                  <a:lnTo>
                    <a:pt x="18018" y="20071"/>
                  </a:lnTo>
                  <a:lnTo>
                    <a:pt x="18018" y="19848"/>
                  </a:lnTo>
                  <a:lnTo>
                    <a:pt x="18104" y="19720"/>
                  </a:lnTo>
                  <a:lnTo>
                    <a:pt x="18189" y="19720"/>
                  </a:lnTo>
                  <a:lnTo>
                    <a:pt x="18189" y="19848"/>
                  </a:lnTo>
                  <a:lnTo>
                    <a:pt x="18275" y="19848"/>
                  </a:lnTo>
                  <a:lnTo>
                    <a:pt x="18275" y="19593"/>
                  </a:lnTo>
                  <a:lnTo>
                    <a:pt x="18425" y="19593"/>
                  </a:lnTo>
                  <a:lnTo>
                    <a:pt x="18425" y="19497"/>
                  </a:lnTo>
                  <a:lnTo>
                    <a:pt x="18511" y="19497"/>
                  </a:lnTo>
                  <a:lnTo>
                    <a:pt x="18425" y="19370"/>
                  </a:lnTo>
                  <a:lnTo>
                    <a:pt x="18425" y="19497"/>
                  </a:lnTo>
                  <a:lnTo>
                    <a:pt x="18340" y="19370"/>
                  </a:lnTo>
                  <a:lnTo>
                    <a:pt x="18425" y="19370"/>
                  </a:lnTo>
                  <a:lnTo>
                    <a:pt x="18511" y="19242"/>
                  </a:lnTo>
                  <a:lnTo>
                    <a:pt x="18576" y="19242"/>
                  </a:lnTo>
                  <a:lnTo>
                    <a:pt x="18661" y="19370"/>
                  </a:lnTo>
                  <a:lnTo>
                    <a:pt x="18661" y="19242"/>
                  </a:lnTo>
                  <a:lnTo>
                    <a:pt x="18576" y="19115"/>
                  </a:lnTo>
                  <a:lnTo>
                    <a:pt x="18747" y="19115"/>
                  </a:lnTo>
                  <a:lnTo>
                    <a:pt x="18747" y="19019"/>
                  </a:lnTo>
                  <a:lnTo>
                    <a:pt x="18661" y="19019"/>
                  </a:lnTo>
                  <a:lnTo>
                    <a:pt x="18576" y="18892"/>
                  </a:lnTo>
                  <a:lnTo>
                    <a:pt x="18661" y="18892"/>
                  </a:lnTo>
                  <a:lnTo>
                    <a:pt x="18661" y="19019"/>
                  </a:lnTo>
                  <a:lnTo>
                    <a:pt x="18747" y="19019"/>
                  </a:lnTo>
                  <a:lnTo>
                    <a:pt x="18747" y="18892"/>
                  </a:lnTo>
                  <a:lnTo>
                    <a:pt x="18661" y="18892"/>
                  </a:lnTo>
                  <a:lnTo>
                    <a:pt x="18661" y="18765"/>
                  </a:lnTo>
                  <a:lnTo>
                    <a:pt x="18833" y="18765"/>
                  </a:lnTo>
                  <a:lnTo>
                    <a:pt x="18833" y="18892"/>
                  </a:lnTo>
                  <a:lnTo>
                    <a:pt x="18897" y="18892"/>
                  </a:lnTo>
                  <a:lnTo>
                    <a:pt x="18897" y="18765"/>
                  </a:lnTo>
                  <a:lnTo>
                    <a:pt x="18833" y="18765"/>
                  </a:lnTo>
                  <a:lnTo>
                    <a:pt x="18833" y="18669"/>
                  </a:lnTo>
                  <a:lnTo>
                    <a:pt x="18897" y="18669"/>
                  </a:lnTo>
                  <a:lnTo>
                    <a:pt x="18833" y="18669"/>
                  </a:lnTo>
                  <a:lnTo>
                    <a:pt x="18897" y="18542"/>
                  </a:lnTo>
                  <a:lnTo>
                    <a:pt x="18833" y="18414"/>
                  </a:lnTo>
                  <a:lnTo>
                    <a:pt x="18747" y="18542"/>
                  </a:lnTo>
                  <a:lnTo>
                    <a:pt x="18833" y="18414"/>
                  </a:lnTo>
                  <a:lnTo>
                    <a:pt x="18833" y="18287"/>
                  </a:lnTo>
                  <a:lnTo>
                    <a:pt x="18983" y="18287"/>
                  </a:lnTo>
                  <a:lnTo>
                    <a:pt x="18897" y="18191"/>
                  </a:lnTo>
                  <a:lnTo>
                    <a:pt x="18897" y="18287"/>
                  </a:lnTo>
                  <a:lnTo>
                    <a:pt x="18833" y="18191"/>
                  </a:lnTo>
                  <a:lnTo>
                    <a:pt x="18897" y="18191"/>
                  </a:lnTo>
                  <a:lnTo>
                    <a:pt x="18833" y="18064"/>
                  </a:lnTo>
                  <a:lnTo>
                    <a:pt x="18747" y="18064"/>
                  </a:lnTo>
                  <a:lnTo>
                    <a:pt x="18833" y="18064"/>
                  </a:lnTo>
                  <a:lnTo>
                    <a:pt x="18833" y="17936"/>
                  </a:lnTo>
                  <a:lnTo>
                    <a:pt x="18833" y="18064"/>
                  </a:lnTo>
                  <a:lnTo>
                    <a:pt x="18833" y="17936"/>
                  </a:lnTo>
                  <a:lnTo>
                    <a:pt x="18897" y="17936"/>
                  </a:lnTo>
                  <a:lnTo>
                    <a:pt x="18897" y="18064"/>
                  </a:lnTo>
                  <a:lnTo>
                    <a:pt x="18983" y="18064"/>
                  </a:lnTo>
                  <a:lnTo>
                    <a:pt x="19069" y="17936"/>
                  </a:lnTo>
                  <a:lnTo>
                    <a:pt x="19069" y="17841"/>
                  </a:lnTo>
                  <a:lnTo>
                    <a:pt x="19133" y="17841"/>
                  </a:lnTo>
                  <a:lnTo>
                    <a:pt x="19069" y="17841"/>
                  </a:lnTo>
                  <a:lnTo>
                    <a:pt x="18983" y="17713"/>
                  </a:lnTo>
                  <a:lnTo>
                    <a:pt x="19133" y="17713"/>
                  </a:lnTo>
                  <a:lnTo>
                    <a:pt x="19133" y="17363"/>
                  </a:lnTo>
                  <a:lnTo>
                    <a:pt x="19069" y="17235"/>
                  </a:lnTo>
                  <a:lnTo>
                    <a:pt x="19219" y="17363"/>
                  </a:lnTo>
                  <a:lnTo>
                    <a:pt x="19219" y="17235"/>
                  </a:lnTo>
                  <a:lnTo>
                    <a:pt x="19305" y="17108"/>
                  </a:lnTo>
                  <a:lnTo>
                    <a:pt x="19369" y="17108"/>
                  </a:lnTo>
                  <a:lnTo>
                    <a:pt x="19369" y="17235"/>
                  </a:lnTo>
                  <a:lnTo>
                    <a:pt x="19369" y="17108"/>
                  </a:lnTo>
                  <a:lnTo>
                    <a:pt x="19455" y="17108"/>
                  </a:lnTo>
                  <a:lnTo>
                    <a:pt x="19369" y="17012"/>
                  </a:lnTo>
                  <a:lnTo>
                    <a:pt x="19305" y="17012"/>
                  </a:lnTo>
                  <a:lnTo>
                    <a:pt x="19305" y="16885"/>
                  </a:lnTo>
                  <a:lnTo>
                    <a:pt x="19369" y="16885"/>
                  </a:lnTo>
                  <a:lnTo>
                    <a:pt x="19369" y="16758"/>
                  </a:lnTo>
                  <a:lnTo>
                    <a:pt x="19305" y="16758"/>
                  </a:lnTo>
                  <a:lnTo>
                    <a:pt x="19369" y="16758"/>
                  </a:lnTo>
                  <a:lnTo>
                    <a:pt x="19369" y="16662"/>
                  </a:lnTo>
                  <a:lnTo>
                    <a:pt x="19305" y="16662"/>
                  </a:lnTo>
                  <a:lnTo>
                    <a:pt x="19305" y="16535"/>
                  </a:lnTo>
                  <a:lnTo>
                    <a:pt x="19541" y="16535"/>
                  </a:lnTo>
                  <a:lnTo>
                    <a:pt x="19541" y="16407"/>
                  </a:lnTo>
                  <a:lnTo>
                    <a:pt x="19455" y="16280"/>
                  </a:lnTo>
                  <a:lnTo>
                    <a:pt x="19369" y="16280"/>
                  </a:lnTo>
                  <a:lnTo>
                    <a:pt x="19455" y="16407"/>
                  </a:lnTo>
                  <a:lnTo>
                    <a:pt x="19369" y="16407"/>
                  </a:lnTo>
                  <a:lnTo>
                    <a:pt x="19305" y="16535"/>
                  </a:lnTo>
                  <a:lnTo>
                    <a:pt x="19219" y="16407"/>
                  </a:lnTo>
                  <a:lnTo>
                    <a:pt x="19305" y="16407"/>
                  </a:lnTo>
                  <a:lnTo>
                    <a:pt x="19455" y="16184"/>
                  </a:lnTo>
                  <a:lnTo>
                    <a:pt x="19369" y="16184"/>
                  </a:lnTo>
                  <a:lnTo>
                    <a:pt x="19369" y="16057"/>
                  </a:lnTo>
                  <a:lnTo>
                    <a:pt x="19369" y="16184"/>
                  </a:lnTo>
                  <a:lnTo>
                    <a:pt x="19219" y="15929"/>
                  </a:lnTo>
                  <a:lnTo>
                    <a:pt x="19133" y="15929"/>
                  </a:lnTo>
                  <a:lnTo>
                    <a:pt x="19069" y="16057"/>
                  </a:lnTo>
                  <a:lnTo>
                    <a:pt x="18983" y="16057"/>
                  </a:lnTo>
                  <a:lnTo>
                    <a:pt x="18897" y="15834"/>
                  </a:lnTo>
                  <a:lnTo>
                    <a:pt x="18833" y="15929"/>
                  </a:lnTo>
                  <a:lnTo>
                    <a:pt x="18747" y="15929"/>
                  </a:lnTo>
                  <a:lnTo>
                    <a:pt x="18747" y="16057"/>
                  </a:lnTo>
                  <a:lnTo>
                    <a:pt x="18747" y="15929"/>
                  </a:lnTo>
                  <a:lnTo>
                    <a:pt x="18833" y="15834"/>
                  </a:lnTo>
                  <a:lnTo>
                    <a:pt x="19069" y="15834"/>
                  </a:lnTo>
                  <a:lnTo>
                    <a:pt x="19069" y="15706"/>
                  </a:lnTo>
                  <a:lnTo>
                    <a:pt x="19133" y="15706"/>
                  </a:lnTo>
                  <a:lnTo>
                    <a:pt x="19219" y="15579"/>
                  </a:lnTo>
                  <a:lnTo>
                    <a:pt x="19305" y="15579"/>
                  </a:lnTo>
                  <a:lnTo>
                    <a:pt x="19305" y="15451"/>
                  </a:lnTo>
                  <a:lnTo>
                    <a:pt x="19219" y="15356"/>
                  </a:lnTo>
                  <a:lnTo>
                    <a:pt x="19069" y="15101"/>
                  </a:lnTo>
                  <a:lnTo>
                    <a:pt x="18983" y="15101"/>
                  </a:lnTo>
                  <a:lnTo>
                    <a:pt x="18833" y="14878"/>
                  </a:lnTo>
                  <a:lnTo>
                    <a:pt x="18747" y="14878"/>
                  </a:lnTo>
                  <a:lnTo>
                    <a:pt x="18661" y="15005"/>
                  </a:lnTo>
                  <a:lnTo>
                    <a:pt x="18576" y="15005"/>
                  </a:lnTo>
                  <a:lnTo>
                    <a:pt x="18511" y="14878"/>
                  </a:lnTo>
                  <a:lnTo>
                    <a:pt x="18511" y="14750"/>
                  </a:lnTo>
                  <a:lnTo>
                    <a:pt x="18425" y="14750"/>
                  </a:lnTo>
                  <a:lnTo>
                    <a:pt x="18340" y="14878"/>
                  </a:lnTo>
                  <a:lnTo>
                    <a:pt x="18189" y="14878"/>
                  </a:lnTo>
                  <a:lnTo>
                    <a:pt x="18104" y="15005"/>
                  </a:lnTo>
                  <a:lnTo>
                    <a:pt x="18189" y="14750"/>
                  </a:lnTo>
                  <a:lnTo>
                    <a:pt x="18511" y="14750"/>
                  </a:lnTo>
                  <a:lnTo>
                    <a:pt x="18511" y="14878"/>
                  </a:lnTo>
                  <a:lnTo>
                    <a:pt x="18897" y="14878"/>
                  </a:lnTo>
                  <a:lnTo>
                    <a:pt x="18983" y="15005"/>
                  </a:lnTo>
                  <a:lnTo>
                    <a:pt x="19305" y="15005"/>
                  </a:lnTo>
                  <a:lnTo>
                    <a:pt x="19219" y="14878"/>
                  </a:lnTo>
                  <a:lnTo>
                    <a:pt x="19133" y="14623"/>
                  </a:lnTo>
                  <a:lnTo>
                    <a:pt x="18897" y="14623"/>
                  </a:lnTo>
                  <a:lnTo>
                    <a:pt x="18833" y="14400"/>
                  </a:lnTo>
                  <a:lnTo>
                    <a:pt x="18833" y="14273"/>
                  </a:lnTo>
                  <a:lnTo>
                    <a:pt x="18747" y="14177"/>
                  </a:lnTo>
                  <a:lnTo>
                    <a:pt x="18661" y="14050"/>
                  </a:lnTo>
                  <a:lnTo>
                    <a:pt x="18661" y="13827"/>
                  </a:lnTo>
                  <a:lnTo>
                    <a:pt x="18511" y="13572"/>
                  </a:lnTo>
                  <a:lnTo>
                    <a:pt x="18340" y="13444"/>
                  </a:lnTo>
                  <a:lnTo>
                    <a:pt x="18275" y="13444"/>
                  </a:lnTo>
                  <a:lnTo>
                    <a:pt x="18275" y="13349"/>
                  </a:lnTo>
                  <a:lnTo>
                    <a:pt x="18104" y="13221"/>
                  </a:lnTo>
                  <a:lnTo>
                    <a:pt x="18104" y="12616"/>
                  </a:lnTo>
                  <a:lnTo>
                    <a:pt x="18189" y="12616"/>
                  </a:lnTo>
                  <a:lnTo>
                    <a:pt x="18275" y="12520"/>
                  </a:lnTo>
                  <a:lnTo>
                    <a:pt x="18340" y="12393"/>
                  </a:lnTo>
                  <a:lnTo>
                    <a:pt x="18275" y="12393"/>
                  </a:lnTo>
                  <a:lnTo>
                    <a:pt x="18275" y="12265"/>
                  </a:lnTo>
                  <a:lnTo>
                    <a:pt x="18425" y="12265"/>
                  </a:lnTo>
                  <a:lnTo>
                    <a:pt x="18425" y="12170"/>
                  </a:lnTo>
                  <a:lnTo>
                    <a:pt x="18511" y="12170"/>
                  </a:lnTo>
                  <a:lnTo>
                    <a:pt x="18511" y="12042"/>
                  </a:lnTo>
                  <a:lnTo>
                    <a:pt x="18425" y="11915"/>
                  </a:lnTo>
                  <a:lnTo>
                    <a:pt x="18511" y="11915"/>
                  </a:lnTo>
                  <a:lnTo>
                    <a:pt x="18511" y="12042"/>
                  </a:lnTo>
                  <a:lnTo>
                    <a:pt x="18576" y="11915"/>
                  </a:lnTo>
                  <a:lnTo>
                    <a:pt x="18747" y="11915"/>
                  </a:lnTo>
                  <a:lnTo>
                    <a:pt x="18833" y="11788"/>
                  </a:lnTo>
                  <a:lnTo>
                    <a:pt x="18897" y="11788"/>
                  </a:lnTo>
                  <a:lnTo>
                    <a:pt x="18983" y="11915"/>
                  </a:lnTo>
                  <a:lnTo>
                    <a:pt x="19069" y="11788"/>
                  </a:lnTo>
                  <a:lnTo>
                    <a:pt x="18983" y="11692"/>
                  </a:lnTo>
                  <a:lnTo>
                    <a:pt x="19069" y="11565"/>
                  </a:lnTo>
                  <a:lnTo>
                    <a:pt x="18983" y="11437"/>
                  </a:lnTo>
                  <a:lnTo>
                    <a:pt x="19069" y="11437"/>
                  </a:lnTo>
                  <a:lnTo>
                    <a:pt x="19069" y="11342"/>
                  </a:lnTo>
                  <a:lnTo>
                    <a:pt x="18983" y="11437"/>
                  </a:lnTo>
                  <a:lnTo>
                    <a:pt x="18833" y="11437"/>
                  </a:lnTo>
                  <a:lnTo>
                    <a:pt x="18897" y="11342"/>
                  </a:lnTo>
                  <a:lnTo>
                    <a:pt x="18833" y="11342"/>
                  </a:lnTo>
                  <a:lnTo>
                    <a:pt x="18747" y="11437"/>
                  </a:lnTo>
                  <a:lnTo>
                    <a:pt x="18511" y="11437"/>
                  </a:lnTo>
                  <a:lnTo>
                    <a:pt x="18511" y="11342"/>
                  </a:lnTo>
                  <a:lnTo>
                    <a:pt x="18425" y="11342"/>
                  </a:lnTo>
                  <a:lnTo>
                    <a:pt x="18425" y="11214"/>
                  </a:lnTo>
                  <a:lnTo>
                    <a:pt x="18340" y="11214"/>
                  </a:lnTo>
                  <a:lnTo>
                    <a:pt x="18189" y="11342"/>
                  </a:lnTo>
                  <a:lnTo>
                    <a:pt x="18104" y="11342"/>
                  </a:lnTo>
                  <a:lnTo>
                    <a:pt x="18104" y="11437"/>
                  </a:lnTo>
                  <a:lnTo>
                    <a:pt x="17954" y="11565"/>
                  </a:lnTo>
                  <a:lnTo>
                    <a:pt x="18018" y="11565"/>
                  </a:lnTo>
                  <a:lnTo>
                    <a:pt x="18018" y="11692"/>
                  </a:lnTo>
                  <a:lnTo>
                    <a:pt x="17868" y="11692"/>
                  </a:lnTo>
                  <a:lnTo>
                    <a:pt x="17782" y="11788"/>
                  </a:lnTo>
                  <a:lnTo>
                    <a:pt x="17718" y="11692"/>
                  </a:lnTo>
                  <a:lnTo>
                    <a:pt x="17632" y="11437"/>
                  </a:lnTo>
                  <a:lnTo>
                    <a:pt x="17632" y="11342"/>
                  </a:lnTo>
                  <a:lnTo>
                    <a:pt x="17482" y="11342"/>
                  </a:lnTo>
                  <a:lnTo>
                    <a:pt x="17482" y="11214"/>
                  </a:lnTo>
                  <a:lnTo>
                    <a:pt x="17396" y="11342"/>
                  </a:lnTo>
                  <a:lnTo>
                    <a:pt x="17396" y="11214"/>
                  </a:lnTo>
                  <a:lnTo>
                    <a:pt x="17396" y="11342"/>
                  </a:lnTo>
                  <a:lnTo>
                    <a:pt x="17310" y="11214"/>
                  </a:lnTo>
                  <a:lnTo>
                    <a:pt x="17310" y="11087"/>
                  </a:lnTo>
                  <a:lnTo>
                    <a:pt x="17224" y="10991"/>
                  </a:lnTo>
                  <a:lnTo>
                    <a:pt x="17160" y="10991"/>
                  </a:lnTo>
                  <a:lnTo>
                    <a:pt x="17160" y="10864"/>
                  </a:lnTo>
                  <a:lnTo>
                    <a:pt x="17074" y="10736"/>
                  </a:lnTo>
                  <a:lnTo>
                    <a:pt x="17160" y="10736"/>
                  </a:lnTo>
                  <a:lnTo>
                    <a:pt x="17160" y="10386"/>
                  </a:lnTo>
                  <a:lnTo>
                    <a:pt x="17310" y="10513"/>
                  </a:lnTo>
                  <a:lnTo>
                    <a:pt x="17546" y="10513"/>
                  </a:lnTo>
                  <a:lnTo>
                    <a:pt x="17546" y="10163"/>
                  </a:lnTo>
                  <a:lnTo>
                    <a:pt x="17632" y="9908"/>
                  </a:lnTo>
                  <a:lnTo>
                    <a:pt x="17718" y="9781"/>
                  </a:lnTo>
                  <a:lnTo>
                    <a:pt x="17782" y="9781"/>
                  </a:lnTo>
                  <a:lnTo>
                    <a:pt x="17868" y="9685"/>
                  </a:lnTo>
                  <a:lnTo>
                    <a:pt x="17954" y="9685"/>
                  </a:lnTo>
                  <a:lnTo>
                    <a:pt x="17954" y="9430"/>
                  </a:lnTo>
                  <a:lnTo>
                    <a:pt x="18018" y="9335"/>
                  </a:lnTo>
                  <a:lnTo>
                    <a:pt x="18018" y="9207"/>
                  </a:lnTo>
                  <a:lnTo>
                    <a:pt x="18104" y="9080"/>
                  </a:lnTo>
                  <a:lnTo>
                    <a:pt x="18189" y="9080"/>
                  </a:lnTo>
                  <a:lnTo>
                    <a:pt x="18189" y="9207"/>
                  </a:lnTo>
                  <a:lnTo>
                    <a:pt x="18275" y="9207"/>
                  </a:lnTo>
                  <a:lnTo>
                    <a:pt x="18275" y="9080"/>
                  </a:lnTo>
                  <a:lnTo>
                    <a:pt x="18340" y="9207"/>
                  </a:lnTo>
                  <a:lnTo>
                    <a:pt x="18511" y="9335"/>
                  </a:lnTo>
                  <a:lnTo>
                    <a:pt x="18576" y="9430"/>
                  </a:lnTo>
                  <a:lnTo>
                    <a:pt x="18511" y="9430"/>
                  </a:lnTo>
                  <a:lnTo>
                    <a:pt x="18511" y="9558"/>
                  </a:lnTo>
                  <a:lnTo>
                    <a:pt x="18425" y="9685"/>
                  </a:lnTo>
                  <a:lnTo>
                    <a:pt x="18425" y="9781"/>
                  </a:lnTo>
                  <a:lnTo>
                    <a:pt x="18340" y="9781"/>
                  </a:lnTo>
                  <a:lnTo>
                    <a:pt x="18340" y="9908"/>
                  </a:lnTo>
                  <a:lnTo>
                    <a:pt x="18425" y="10035"/>
                  </a:lnTo>
                  <a:lnTo>
                    <a:pt x="18425" y="10163"/>
                  </a:lnTo>
                  <a:lnTo>
                    <a:pt x="18340" y="10163"/>
                  </a:lnTo>
                  <a:lnTo>
                    <a:pt x="18425" y="10258"/>
                  </a:lnTo>
                  <a:lnTo>
                    <a:pt x="18511" y="10258"/>
                  </a:lnTo>
                  <a:lnTo>
                    <a:pt x="18576" y="10163"/>
                  </a:lnTo>
                  <a:lnTo>
                    <a:pt x="18511" y="10258"/>
                  </a:lnTo>
                  <a:lnTo>
                    <a:pt x="18511" y="10386"/>
                  </a:lnTo>
                  <a:lnTo>
                    <a:pt x="18425" y="10386"/>
                  </a:lnTo>
                  <a:lnTo>
                    <a:pt x="18340" y="10513"/>
                  </a:lnTo>
                  <a:lnTo>
                    <a:pt x="18275" y="10513"/>
                  </a:lnTo>
                  <a:lnTo>
                    <a:pt x="18340" y="10609"/>
                  </a:lnTo>
                  <a:lnTo>
                    <a:pt x="18511" y="10609"/>
                  </a:lnTo>
                  <a:lnTo>
                    <a:pt x="18511" y="10513"/>
                  </a:lnTo>
                  <a:lnTo>
                    <a:pt x="18661" y="10386"/>
                  </a:lnTo>
                  <a:lnTo>
                    <a:pt x="18576" y="10258"/>
                  </a:lnTo>
                  <a:lnTo>
                    <a:pt x="18661" y="10163"/>
                  </a:lnTo>
                  <a:lnTo>
                    <a:pt x="18833" y="10035"/>
                  </a:lnTo>
                  <a:lnTo>
                    <a:pt x="18897" y="10035"/>
                  </a:lnTo>
                  <a:lnTo>
                    <a:pt x="18897" y="9908"/>
                  </a:lnTo>
                  <a:lnTo>
                    <a:pt x="18983" y="9908"/>
                  </a:lnTo>
                  <a:lnTo>
                    <a:pt x="19069" y="9781"/>
                  </a:lnTo>
                  <a:lnTo>
                    <a:pt x="19133" y="9908"/>
                  </a:lnTo>
                  <a:lnTo>
                    <a:pt x="19219" y="9908"/>
                  </a:lnTo>
                  <a:lnTo>
                    <a:pt x="19369" y="9685"/>
                  </a:lnTo>
                  <a:lnTo>
                    <a:pt x="19369" y="9781"/>
                  </a:lnTo>
                  <a:lnTo>
                    <a:pt x="19541" y="9685"/>
                  </a:lnTo>
                  <a:lnTo>
                    <a:pt x="20570" y="8729"/>
                  </a:lnTo>
                  <a:lnTo>
                    <a:pt x="20656" y="8028"/>
                  </a:lnTo>
                  <a:lnTo>
                    <a:pt x="20957" y="7678"/>
                  </a:lnTo>
                  <a:lnTo>
                    <a:pt x="20957" y="7423"/>
                  </a:lnTo>
                  <a:lnTo>
                    <a:pt x="21128" y="7423"/>
                  </a:lnTo>
                  <a:lnTo>
                    <a:pt x="21128" y="6945"/>
                  </a:lnTo>
                  <a:lnTo>
                    <a:pt x="21042" y="6945"/>
                  </a:lnTo>
                  <a:lnTo>
                    <a:pt x="21042" y="6499"/>
                  </a:lnTo>
                  <a:lnTo>
                    <a:pt x="20957" y="6372"/>
                  </a:lnTo>
                  <a:lnTo>
                    <a:pt x="20957" y="6244"/>
                  </a:lnTo>
                  <a:lnTo>
                    <a:pt x="20892" y="6117"/>
                  </a:lnTo>
                  <a:lnTo>
                    <a:pt x="20892" y="6021"/>
                  </a:lnTo>
                  <a:lnTo>
                    <a:pt x="20957" y="6021"/>
                  </a:lnTo>
                  <a:lnTo>
                    <a:pt x="20957" y="5766"/>
                  </a:lnTo>
                  <a:lnTo>
                    <a:pt x="21042" y="5671"/>
                  </a:lnTo>
                  <a:lnTo>
                    <a:pt x="21128" y="5671"/>
                  </a:lnTo>
                  <a:lnTo>
                    <a:pt x="21214" y="5766"/>
                  </a:lnTo>
                  <a:lnTo>
                    <a:pt x="21514" y="5766"/>
                  </a:lnTo>
                  <a:lnTo>
                    <a:pt x="21514" y="5543"/>
                  </a:lnTo>
                  <a:lnTo>
                    <a:pt x="21450" y="5416"/>
                  </a:lnTo>
                  <a:lnTo>
                    <a:pt x="21514" y="5288"/>
                  </a:lnTo>
                  <a:lnTo>
                    <a:pt x="21514" y="4365"/>
                  </a:lnTo>
                  <a:lnTo>
                    <a:pt x="21450" y="4365"/>
                  </a:lnTo>
                  <a:lnTo>
                    <a:pt x="21514" y="4365"/>
                  </a:lnTo>
                  <a:lnTo>
                    <a:pt x="21514" y="4237"/>
                  </a:lnTo>
                  <a:lnTo>
                    <a:pt x="21450" y="4110"/>
                  </a:lnTo>
                  <a:lnTo>
                    <a:pt x="21514" y="4014"/>
                  </a:lnTo>
                  <a:lnTo>
                    <a:pt x="21600" y="4014"/>
                  </a:lnTo>
                  <a:lnTo>
                    <a:pt x="21600" y="3759"/>
                  </a:lnTo>
                  <a:lnTo>
                    <a:pt x="21514" y="3759"/>
                  </a:lnTo>
                  <a:close/>
                  <a:moveTo>
                    <a:pt x="21514" y="375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39" name="AutoShape 103"/>
            <p:cNvSpPr>
              <a:spLocks/>
            </p:cNvSpPr>
            <p:nvPr/>
          </p:nvSpPr>
          <p:spPr bwMode="auto">
            <a:xfrm>
              <a:off x="11817" y="3666"/>
              <a:ext cx="76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720" y="1371"/>
                  </a:moveTo>
                  <a:lnTo>
                    <a:pt x="15840" y="0"/>
                  </a:lnTo>
                  <a:lnTo>
                    <a:pt x="13680" y="0"/>
                  </a:lnTo>
                  <a:lnTo>
                    <a:pt x="13680" y="1371"/>
                  </a:lnTo>
                  <a:lnTo>
                    <a:pt x="10800" y="1371"/>
                  </a:lnTo>
                  <a:lnTo>
                    <a:pt x="7920" y="2743"/>
                  </a:lnTo>
                  <a:lnTo>
                    <a:pt x="5040" y="3771"/>
                  </a:lnTo>
                  <a:lnTo>
                    <a:pt x="5040" y="5143"/>
                  </a:lnTo>
                  <a:lnTo>
                    <a:pt x="2880" y="7886"/>
                  </a:lnTo>
                  <a:lnTo>
                    <a:pt x="0" y="10286"/>
                  </a:lnTo>
                  <a:lnTo>
                    <a:pt x="0" y="14057"/>
                  </a:lnTo>
                  <a:lnTo>
                    <a:pt x="2880" y="15429"/>
                  </a:lnTo>
                  <a:lnTo>
                    <a:pt x="2880" y="16800"/>
                  </a:lnTo>
                  <a:lnTo>
                    <a:pt x="5040" y="16800"/>
                  </a:lnTo>
                  <a:lnTo>
                    <a:pt x="5040" y="17829"/>
                  </a:lnTo>
                  <a:lnTo>
                    <a:pt x="7920" y="17829"/>
                  </a:lnTo>
                  <a:lnTo>
                    <a:pt x="10800" y="19200"/>
                  </a:lnTo>
                  <a:lnTo>
                    <a:pt x="10800" y="21600"/>
                  </a:lnTo>
                  <a:lnTo>
                    <a:pt x="13680" y="21600"/>
                  </a:lnTo>
                  <a:lnTo>
                    <a:pt x="13680" y="16800"/>
                  </a:lnTo>
                  <a:lnTo>
                    <a:pt x="15840" y="14057"/>
                  </a:lnTo>
                  <a:lnTo>
                    <a:pt x="15840" y="12686"/>
                  </a:lnTo>
                  <a:lnTo>
                    <a:pt x="18720" y="12686"/>
                  </a:lnTo>
                  <a:lnTo>
                    <a:pt x="15840" y="12686"/>
                  </a:lnTo>
                  <a:lnTo>
                    <a:pt x="18720" y="10286"/>
                  </a:lnTo>
                  <a:lnTo>
                    <a:pt x="18720" y="8914"/>
                  </a:lnTo>
                  <a:lnTo>
                    <a:pt x="15840" y="7886"/>
                  </a:lnTo>
                  <a:lnTo>
                    <a:pt x="18720" y="6514"/>
                  </a:lnTo>
                  <a:lnTo>
                    <a:pt x="18720" y="2743"/>
                  </a:lnTo>
                  <a:lnTo>
                    <a:pt x="21600" y="2743"/>
                  </a:lnTo>
                  <a:lnTo>
                    <a:pt x="21600" y="1371"/>
                  </a:lnTo>
                  <a:lnTo>
                    <a:pt x="18720" y="1371"/>
                  </a:lnTo>
                  <a:close/>
                  <a:moveTo>
                    <a:pt x="18720" y="13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0" name="AutoShape 104"/>
            <p:cNvSpPr>
              <a:spLocks/>
            </p:cNvSpPr>
            <p:nvPr/>
          </p:nvSpPr>
          <p:spPr bwMode="auto">
            <a:xfrm>
              <a:off x="8172" y="4474"/>
              <a:ext cx="441" cy="37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586" y="2558"/>
                  </a:moveTo>
                  <a:lnTo>
                    <a:pt x="5586" y="2132"/>
                  </a:lnTo>
                  <a:lnTo>
                    <a:pt x="6083" y="2132"/>
                  </a:lnTo>
                  <a:lnTo>
                    <a:pt x="6455" y="1563"/>
                  </a:lnTo>
                  <a:lnTo>
                    <a:pt x="7821" y="0"/>
                  </a:lnTo>
                  <a:lnTo>
                    <a:pt x="8317" y="426"/>
                  </a:lnTo>
                  <a:lnTo>
                    <a:pt x="8814" y="0"/>
                  </a:lnTo>
                  <a:lnTo>
                    <a:pt x="8814" y="1563"/>
                  </a:lnTo>
                  <a:lnTo>
                    <a:pt x="9186" y="2132"/>
                  </a:lnTo>
                  <a:lnTo>
                    <a:pt x="9683" y="2132"/>
                  </a:lnTo>
                  <a:lnTo>
                    <a:pt x="10179" y="1563"/>
                  </a:lnTo>
                  <a:lnTo>
                    <a:pt x="10676" y="2132"/>
                  </a:lnTo>
                  <a:lnTo>
                    <a:pt x="12041" y="2132"/>
                  </a:lnTo>
                  <a:lnTo>
                    <a:pt x="12910" y="3126"/>
                  </a:lnTo>
                  <a:lnTo>
                    <a:pt x="13407" y="3126"/>
                  </a:lnTo>
                  <a:lnTo>
                    <a:pt x="13779" y="3695"/>
                  </a:lnTo>
                  <a:lnTo>
                    <a:pt x="14772" y="3695"/>
                  </a:lnTo>
                  <a:lnTo>
                    <a:pt x="15269" y="4121"/>
                  </a:lnTo>
                  <a:lnTo>
                    <a:pt x="16634" y="4121"/>
                  </a:lnTo>
                  <a:lnTo>
                    <a:pt x="18000" y="2558"/>
                  </a:lnTo>
                  <a:lnTo>
                    <a:pt x="19862" y="2558"/>
                  </a:lnTo>
                  <a:lnTo>
                    <a:pt x="19862" y="3126"/>
                  </a:lnTo>
                  <a:lnTo>
                    <a:pt x="21600" y="3126"/>
                  </a:lnTo>
                  <a:lnTo>
                    <a:pt x="19862" y="5258"/>
                  </a:lnTo>
                  <a:lnTo>
                    <a:pt x="19862" y="13216"/>
                  </a:lnTo>
                  <a:lnTo>
                    <a:pt x="21228" y="14779"/>
                  </a:lnTo>
                  <a:lnTo>
                    <a:pt x="20234" y="15774"/>
                  </a:lnTo>
                  <a:lnTo>
                    <a:pt x="19862" y="16342"/>
                  </a:lnTo>
                  <a:lnTo>
                    <a:pt x="20234" y="16342"/>
                  </a:lnTo>
                  <a:lnTo>
                    <a:pt x="19366" y="16342"/>
                  </a:lnTo>
                  <a:lnTo>
                    <a:pt x="18869" y="16768"/>
                  </a:lnTo>
                  <a:lnTo>
                    <a:pt x="18372" y="16768"/>
                  </a:lnTo>
                  <a:lnTo>
                    <a:pt x="18372" y="17337"/>
                  </a:lnTo>
                  <a:lnTo>
                    <a:pt x="18000" y="17905"/>
                  </a:lnTo>
                  <a:lnTo>
                    <a:pt x="17503" y="18474"/>
                  </a:lnTo>
                  <a:lnTo>
                    <a:pt x="17503" y="19468"/>
                  </a:lnTo>
                  <a:lnTo>
                    <a:pt x="15641" y="21600"/>
                  </a:lnTo>
                  <a:lnTo>
                    <a:pt x="13407" y="19468"/>
                  </a:lnTo>
                  <a:lnTo>
                    <a:pt x="12910" y="19468"/>
                  </a:lnTo>
                  <a:lnTo>
                    <a:pt x="12910" y="18900"/>
                  </a:lnTo>
                  <a:lnTo>
                    <a:pt x="12414" y="18474"/>
                  </a:lnTo>
                  <a:lnTo>
                    <a:pt x="5090" y="13642"/>
                  </a:lnTo>
                  <a:lnTo>
                    <a:pt x="4593" y="13642"/>
                  </a:lnTo>
                  <a:lnTo>
                    <a:pt x="5090" y="11511"/>
                  </a:lnTo>
                  <a:lnTo>
                    <a:pt x="5090" y="11084"/>
                  </a:lnTo>
                  <a:lnTo>
                    <a:pt x="6455" y="9521"/>
                  </a:lnTo>
                  <a:lnTo>
                    <a:pt x="6455" y="8953"/>
                  </a:lnTo>
                  <a:lnTo>
                    <a:pt x="7448" y="8953"/>
                  </a:lnTo>
                  <a:lnTo>
                    <a:pt x="7448" y="8384"/>
                  </a:lnTo>
                  <a:lnTo>
                    <a:pt x="7821" y="7816"/>
                  </a:lnTo>
                  <a:lnTo>
                    <a:pt x="7821" y="6821"/>
                  </a:lnTo>
                  <a:lnTo>
                    <a:pt x="7448" y="6253"/>
                  </a:lnTo>
                  <a:lnTo>
                    <a:pt x="7821" y="6253"/>
                  </a:lnTo>
                  <a:lnTo>
                    <a:pt x="7448" y="6253"/>
                  </a:lnTo>
                  <a:lnTo>
                    <a:pt x="6952" y="5826"/>
                  </a:lnTo>
                  <a:lnTo>
                    <a:pt x="6952" y="5258"/>
                  </a:lnTo>
                  <a:lnTo>
                    <a:pt x="6455" y="4689"/>
                  </a:lnTo>
                  <a:lnTo>
                    <a:pt x="6455" y="3695"/>
                  </a:lnTo>
                  <a:lnTo>
                    <a:pt x="6083" y="3695"/>
                  </a:lnTo>
                  <a:lnTo>
                    <a:pt x="6083" y="3126"/>
                  </a:lnTo>
                  <a:lnTo>
                    <a:pt x="5586" y="2558"/>
                  </a:lnTo>
                  <a:close/>
                  <a:moveTo>
                    <a:pt x="0" y="13642"/>
                  </a:moveTo>
                  <a:lnTo>
                    <a:pt x="1862" y="13642"/>
                  </a:lnTo>
                  <a:lnTo>
                    <a:pt x="0" y="13642"/>
                  </a:lnTo>
                  <a:close/>
                  <a:moveTo>
                    <a:pt x="0" y="1364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1" name="AutoShape 105"/>
            <p:cNvSpPr>
              <a:spLocks/>
            </p:cNvSpPr>
            <p:nvPr/>
          </p:nvSpPr>
          <p:spPr bwMode="auto">
            <a:xfrm>
              <a:off x="8088" y="4519"/>
              <a:ext cx="243" cy="21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650" y="15823"/>
                  </a:moveTo>
                  <a:lnTo>
                    <a:pt x="16650" y="15070"/>
                  </a:lnTo>
                  <a:lnTo>
                    <a:pt x="19125" y="12307"/>
                  </a:lnTo>
                  <a:lnTo>
                    <a:pt x="19125" y="11302"/>
                  </a:lnTo>
                  <a:lnTo>
                    <a:pt x="20925" y="11302"/>
                  </a:lnTo>
                  <a:lnTo>
                    <a:pt x="20925" y="10298"/>
                  </a:lnTo>
                  <a:lnTo>
                    <a:pt x="21600" y="9293"/>
                  </a:lnTo>
                  <a:lnTo>
                    <a:pt x="21600" y="7535"/>
                  </a:lnTo>
                  <a:lnTo>
                    <a:pt x="20925" y="6530"/>
                  </a:lnTo>
                  <a:lnTo>
                    <a:pt x="21600" y="6530"/>
                  </a:lnTo>
                  <a:lnTo>
                    <a:pt x="20925" y="6530"/>
                  </a:lnTo>
                  <a:lnTo>
                    <a:pt x="20025" y="5777"/>
                  </a:lnTo>
                  <a:lnTo>
                    <a:pt x="20025" y="4772"/>
                  </a:lnTo>
                  <a:lnTo>
                    <a:pt x="19125" y="3767"/>
                  </a:lnTo>
                  <a:lnTo>
                    <a:pt x="19125" y="2009"/>
                  </a:lnTo>
                  <a:lnTo>
                    <a:pt x="18450" y="2009"/>
                  </a:lnTo>
                  <a:lnTo>
                    <a:pt x="18450" y="1005"/>
                  </a:lnTo>
                  <a:lnTo>
                    <a:pt x="17550" y="0"/>
                  </a:lnTo>
                  <a:lnTo>
                    <a:pt x="16650" y="1005"/>
                  </a:lnTo>
                  <a:lnTo>
                    <a:pt x="15750" y="1005"/>
                  </a:lnTo>
                  <a:lnTo>
                    <a:pt x="15075" y="2009"/>
                  </a:lnTo>
                  <a:lnTo>
                    <a:pt x="14175" y="1005"/>
                  </a:lnTo>
                  <a:lnTo>
                    <a:pt x="13275" y="1005"/>
                  </a:lnTo>
                  <a:lnTo>
                    <a:pt x="12600" y="2009"/>
                  </a:lnTo>
                  <a:lnTo>
                    <a:pt x="10800" y="2009"/>
                  </a:lnTo>
                  <a:lnTo>
                    <a:pt x="10800" y="2763"/>
                  </a:lnTo>
                  <a:lnTo>
                    <a:pt x="9225" y="2763"/>
                  </a:lnTo>
                  <a:lnTo>
                    <a:pt x="9225" y="2009"/>
                  </a:lnTo>
                  <a:lnTo>
                    <a:pt x="6750" y="2009"/>
                  </a:lnTo>
                  <a:lnTo>
                    <a:pt x="5850" y="1005"/>
                  </a:lnTo>
                  <a:lnTo>
                    <a:pt x="5850" y="3767"/>
                  </a:lnTo>
                  <a:lnTo>
                    <a:pt x="4950" y="3767"/>
                  </a:lnTo>
                  <a:lnTo>
                    <a:pt x="4950" y="7535"/>
                  </a:lnTo>
                  <a:lnTo>
                    <a:pt x="5850" y="8540"/>
                  </a:lnTo>
                  <a:lnTo>
                    <a:pt x="5850" y="9293"/>
                  </a:lnTo>
                  <a:lnTo>
                    <a:pt x="4275" y="11302"/>
                  </a:lnTo>
                  <a:lnTo>
                    <a:pt x="2475" y="13060"/>
                  </a:lnTo>
                  <a:lnTo>
                    <a:pt x="900" y="15823"/>
                  </a:lnTo>
                  <a:lnTo>
                    <a:pt x="900" y="18837"/>
                  </a:lnTo>
                  <a:lnTo>
                    <a:pt x="0" y="20595"/>
                  </a:lnTo>
                  <a:lnTo>
                    <a:pt x="0" y="21600"/>
                  </a:lnTo>
                  <a:lnTo>
                    <a:pt x="900" y="21600"/>
                  </a:lnTo>
                  <a:lnTo>
                    <a:pt x="1575" y="20595"/>
                  </a:lnTo>
                  <a:lnTo>
                    <a:pt x="2475" y="21600"/>
                  </a:lnTo>
                  <a:lnTo>
                    <a:pt x="3375" y="20595"/>
                  </a:lnTo>
                  <a:lnTo>
                    <a:pt x="4275" y="20595"/>
                  </a:lnTo>
                  <a:lnTo>
                    <a:pt x="4950" y="19591"/>
                  </a:lnTo>
                  <a:lnTo>
                    <a:pt x="15750" y="19591"/>
                  </a:lnTo>
                  <a:lnTo>
                    <a:pt x="16650" y="15823"/>
                  </a:lnTo>
                  <a:close/>
                  <a:moveTo>
                    <a:pt x="16650" y="158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2" name="AutoShape 106"/>
            <p:cNvSpPr>
              <a:spLocks/>
            </p:cNvSpPr>
            <p:nvPr/>
          </p:nvSpPr>
          <p:spPr bwMode="auto">
            <a:xfrm>
              <a:off x="7459" y="4262"/>
              <a:ext cx="545" cy="32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764" y="0"/>
                  </a:moveTo>
                  <a:lnTo>
                    <a:pt x="13764" y="665"/>
                  </a:lnTo>
                  <a:lnTo>
                    <a:pt x="14166" y="1329"/>
                  </a:lnTo>
                  <a:lnTo>
                    <a:pt x="14467" y="2492"/>
                  </a:lnTo>
                  <a:lnTo>
                    <a:pt x="15271" y="3822"/>
                  </a:lnTo>
                  <a:lnTo>
                    <a:pt x="14869" y="4320"/>
                  </a:lnTo>
                  <a:lnTo>
                    <a:pt x="14869" y="6314"/>
                  </a:lnTo>
                  <a:lnTo>
                    <a:pt x="15572" y="6314"/>
                  </a:lnTo>
                  <a:lnTo>
                    <a:pt x="15572" y="5649"/>
                  </a:lnTo>
                  <a:lnTo>
                    <a:pt x="15974" y="5649"/>
                  </a:lnTo>
                  <a:lnTo>
                    <a:pt x="16376" y="6314"/>
                  </a:lnTo>
                  <a:lnTo>
                    <a:pt x="15974" y="6314"/>
                  </a:lnTo>
                  <a:lnTo>
                    <a:pt x="15974" y="6812"/>
                  </a:lnTo>
                  <a:lnTo>
                    <a:pt x="16376" y="7477"/>
                  </a:lnTo>
                  <a:lnTo>
                    <a:pt x="17481" y="7477"/>
                  </a:lnTo>
                  <a:lnTo>
                    <a:pt x="17481" y="8142"/>
                  </a:lnTo>
                  <a:lnTo>
                    <a:pt x="17883" y="8142"/>
                  </a:lnTo>
                  <a:lnTo>
                    <a:pt x="18184" y="8640"/>
                  </a:lnTo>
                  <a:lnTo>
                    <a:pt x="17883" y="9305"/>
                  </a:lnTo>
                  <a:lnTo>
                    <a:pt x="18184" y="9969"/>
                  </a:lnTo>
                  <a:lnTo>
                    <a:pt x="18586" y="9969"/>
                  </a:lnTo>
                  <a:lnTo>
                    <a:pt x="18586" y="10634"/>
                  </a:lnTo>
                  <a:lnTo>
                    <a:pt x="18988" y="9969"/>
                  </a:lnTo>
                  <a:lnTo>
                    <a:pt x="19390" y="10634"/>
                  </a:lnTo>
                  <a:lnTo>
                    <a:pt x="19390" y="11132"/>
                  </a:lnTo>
                  <a:lnTo>
                    <a:pt x="19691" y="11797"/>
                  </a:lnTo>
                  <a:lnTo>
                    <a:pt x="20093" y="12462"/>
                  </a:lnTo>
                  <a:lnTo>
                    <a:pt x="20093" y="12960"/>
                  </a:lnTo>
                  <a:lnTo>
                    <a:pt x="20796" y="12960"/>
                  </a:lnTo>
                  <a:lnTo>
                    <a:pt x="21198" y="13625"/>
                  </a:lnTo>
                  <a:lnTo>
                    <a:pt x="20796" y="13625"/>
                  </a:lnTo>
                  <a:lnTo>
                    <a:pt x="21198" y="14289"/>
                  </a:lnTo>
                  <a:lnTo>
                    <a:pt x="21198" y="14788"/>
                  </a:lnTo>
                  <a:lnTo>
                    <a:pt x="21600" y="14788"/>
                  </a:lnTo>
                  <a:lnTo>
                    <a:pt x="21600" y="15452"/>
                  </a:lnTo>
                  <a:lnTo>
                    <a:pt x="21198" y="14788"/>
                  </a:lnTo>
                  <a:lnTo>
                    <a:pt x="20796" y="14788"/>
                  </a:lnTo>
                  <a:lnTo>
                    <a:pt x="20495" y="15452"/>
                  </a:lnTo>
                  <a:lnTo>
                    <a:pt x="19691" y="15452"/>
                  </a:lnTo>
                  <a:lnTo>
                    <a:pt x="19390" y="14788"/>
                  </a:lnTo>
                  <a:lnTo>
                    <a:pt x="18184" y="14788"/>
                  </a:lnTo>
                  <a:lnTo>
                    <a:pt x="17883" y="15452"/>
                  </a:lnTo>
                  <a:lnTo>
                    <a:pt x="15572" y="15452"/>
                  </a:lnTo>
                  <a:lnTo>
                    <a:pt x="15271" y="16117"/>
                  </a:lnTo>
                  <a:lnTo>
                    <a:pt x="13362" y="16117"/>
                  </a:lnTo>
                  <a:lnTo>
                    <a:pt x="13060" y="16782"/>
                  </a:lnTo>
                  <a:lnTo>
                    <a:pt x="13060" y="17280"/>
                  </a:lnTo>
                  <a:lnTo>
                    <a:pt x="13362" y="17280"/>
                  </a:lnTo>
                  <a:lnTo>
                    <a:pt x="10750" y="17280"/>
                  </a:lnTo>
                  <a:lnTo>
                    <a:pt x="10448" y="16782"/>
                  </a:lnTo>
                  <a:lnTo>
                    <a:pt x="10047" y="16782"/>
                  </a:lnTo>
                  <a:lnTo>
                    <a:pt x="9645" y="16117"/>
                  </a:lnTo>
                  <a:lnTo>
                    <a:pt x="9343" y="16117"/>
                  </a:lnTo>
                  <a:lnTo>
                    <a:pt x="8941" y="15452"/>
                  </a:lnTo>
                  <a:lnTo>
                    <a:pt x="7434" y="15452"/>
                  </a:lnTo>
                  <a:lnTo>
                    <a:pt x="7434" y="16782"/>
                  </a:lnTo>
                  <a:lnTo>
                    <a:pt x="7033" y="16782"/>
                  </a:lnTo>
                  <a:lnTo>
                    <a:pt x="7033" y="18609"/>
                  </a:lnTo>
                  <a:lnTo>
                    <a:pt x="6731" y="18609"/>
                  </a:lnTo>
                  <a:lnTo>
                    <a:pt x="6731" y="19108"/>
                  </a:lnTo>
                  <a:lnTo>
                    <a:pt x="6329" y="18609"/>
                  </a:lnTo>
                  <a:lnTo>
                    <a:pt x="5224" y="18609"/>
                  </a:lnTo>
                  <a:lnTo>
                    <a:pt x="4420" y="19108"/>
                  </a:lnTo>
                  <a:lnTo>
                    <a:pt x="4119" y="19108"/>
                  </a:lnTo>
                  <a:lnTo>
                    <a:pt x="3717" y="19772"/>
                  </a:lnTo>
                  <a:lnTo>
                    <a:pt x="3014" y="21600"/>
                  </a:lnTo>
                  <a:lnTo>
                    <a:pt x="3014" y="20437"/>
                  </a:lnTo>
                  <a:lnTo>
                    <a:pt x="2210" y="20437"/>
                  </a:lnTo>
                  <a:lnTo>
                    <a:pt x="2210" y="19772"/>
                  </a:lnTo>
                  <a:lnTo>
                    <a:pt x="1808" y="19108"/>
                  </a:lnTo>
                  <a:lnTo>
                    <a:pt x="1507" y="17945"/>
                  </a:lnTo>
                  <a:lnTo>
                    <a:pt x="1105" y="17280"/>
                  </a:lnTo>
                  <a:lnTo>
                    <a:pt x="703" y="16782"/>
                  </a:lnTo>
                  <a:lnTo>
                    <a:pt x="402" y="16782"/>
                  </a:lnTo>
                  <a:lnTo>
                    <a:pt x="402" y="12960"/>
                  </a:lnTo>
                  <a:lnTo>
                    <a:pt x="0" y="12462"/>
                  </a:lnTo>
                  <a:lnTo>
                    <a:pt x="402" y="12462"/>
                  </a:lnTo>
                  <a:lnTo>
                    <a:pt x="703" y="11797"/>
                  </a:lnTo>
                  <a:lnTo>
                    <a:pt x="1105" y="11132"/>
                  </a:lnTo>
                  <a:lnTo>
                    <a:pt x="1507" y="9969"/>
                  </a:lnTo>
                  <a:lnTo>
                    <a:pt x="1507" y="9305"/>
                  </a:lnTo>
                  <a:lnTo>
                    <a:pt x="1808" y="9305"/>
                  </a:lnTo>
                  <a:lnTo>
                    <a:pt x="1808" y="8640"/>
                  </a:lnTo>
                  <a:lnTo>
                    <a:pt x="2210" y="8640"/>
                  </a:lnTo>
                  <a:lnTo>
                    <a:pt x="2210" y="9305"/>
                  </a:lnTo>
                  <a:lnTo>
                    <a:pt x="3315" y="9305"/>
                  </a:lnTo>
                  <a:lnTo>
                    <a:pt x="3315" y="8142"/>
                  </a:lnTo>
                  <a:lnTo>
                    <a:pt x="3717" y="8142"/>
                  </a:lnTo>
                  <a:lnTo>
                    <a:pt x="4119" y="8640"/>
                  </a:lnTo>
                  <a:lnTo>
                    <a:pt x="4119" y="9305"/>
                  </a:lnTo>
                  <a:lnTo>
                    <a:pt x="4420" y="8640"/>
                  </a:lnTo>
                  <a:lnTo>
                    <a:pt x="4822" y="8640"/>
                  </a:lnTo>
                  <a:lnTo>
                    <a:pt x="5224" y="8142"/>
                  </a:lnTo>
                  <a:lnTo>
                    <a:pt x="5626" y="8142"/>
                  </a:lnTo>
                  <a:lnTo>
                    <a:pt x="6731" y="7477"/>
                  </a:lnTo>
                  <a:lnTo>
                    <a:pt x="7033" y="7477"/>
                  </a:lnTo>
                  <a:lnTo>
                    <a:pt x="7434" y="6812"/>
                  </a:lnTo>
                  <a:lnTo>
                    <a:pt x="7836" y="6812"/>
                  </a:lnTo>
                  <a:lnTo>
                    <a:pt x="7836" y="6314"/>
                  </a:lnTo>
                  <a:lnTo>
                    <a:pt x="7434" y="6314"/>
                  </a:lnTo>
                  <a:lnTo>
                    <a:pt x="7434" y="4985"/>
                  </a:lnTo>
                  <a:lnTo>
                    <a:pt x="8138" y="4985"/>
                  </a:lnTo>
                  <a:lnTo>
                    <a:pt x="8540" y="5649"/>
                  </a:lnTo>
                  <a:lnTo>
                    <a:pt x="9343" y="5649"/>
                  </a:lnTo>
                  <a:lnTo>
                    <a:pt x="10047" y="4985"/>
                  </a:lnTo>
                  <a:lnTo>
                    <a:pt x="10448" y="4985"/>
                  </a:lnTo>
                  <a:lnTo>
                    <a:pt x="10448" y="4320"/>
                  </a:lnTo>
                  <a:lnTo>
                    <a:pt x="10750" y="4320"/>
                  </a:lnTo>
                  <a:lnTo>
                    <a:pt x="10448" y="3822"/>
                  </a:lnTo>
                  <a:lnTo>
                    <a:pt x="10750" y="3822"/>
                  </a:lnTo>
                  <a:lnTo>
                    <a:pt x="10750" y="3157"/>
                  </a:lnTo>
                  <a:lnTo>
                    <a:pt x="11152" y="2492"/>
                  </a:lnTo>
                  <a:lnTo>
                    <a:pt x="11553" y="2492"/>
                  </a:lnTo>
                  <a:lnTo>
                    <a:pt x="11553" y="1994"/>
                  </a:lnTo>
                  <a:lnTo>
                    <a:pt x="11855" y="1994"/>
                  </a:lnTo>
                  <a:lnTo>
                    <a:pt x="11855" y="1329"/>
                  </a:lnTo>
                  <a:lnTo>
                    <a:pt x="12257" y="665"/>
                  </a:lnTo>
                  <a:lnTo>
                    <a:pt x="13362" y="665"/>
                  </a:lnTo>
                  <a:lnTo>
                    <a:pt x="13764" y="0"/>
                  </a:lnTo>
                  <a:close/>
                  <a:moveTo>
                    <a:pt x="1376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3" name="AutoShape 107"/>
            <p:cNvSpPr>
              <a:spLocks/>
            </p:cNvSpPr>
            <p:nvPr/>
          </p:nvSpPr>
          <p:spPr bwMode="auto">
            <a:xfrm>
              <a:off x="7243" y="3409"/>
              <a:ext cx="647" cy="53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075" y="21600"/>
                  </a:moveTo>
                  <a:lnTo>
                    <a:pt x="20075" y="20800"/>
                  </a:lnTo>
                  <a:lnTo>
                    <a:pt x="21600" y="20800"/>
                  </a:lnTo>
                  <a:lnTo>
                    <a:pt x="21007" y="6000"/>
                  </a:lnTo>
                  <a:lnTo>
                    <a:pt x="20668" y="5200"/>
                  </a:lnTo>
                  <a:lnTo>
                    <a:pt x="20668" y="4500"/>
                  </a:lnTo>
                  <a:lnTo>
                    <a:pt x="21007" y="4100"/>
                  </a:lnTo>
                  <a:lnTo>
                    <a:pt x="21007" y="3800"/>
                  </a:lnTo>
                  <a:lnTo>
                    <a:pt x="20668" y="3400"/>
                  </a:lnTo>
                  <a:lnTo>
                    <a:pt x="21007" y="2600"/>
                  </a:lnTo>
                  <a:lnTo>
                    <a:pt x="21007" y="1900"/>
                  </a:lnTo>
                  <a:lnTo>
                    <a:pt x="20668" y="1900"/>
                  </a:lnTo>
                  <a:lnTo>
                    <a:pt x="20329" y="1500"/>
                  </a:lnTo>
                  <a:lnTo>
                    <a:pt x="20075" y="1900"/>
                  </a:lnTo>
                  <a:lnTo>
                    <a:pt x="19144" y="1500"/>
                  </a:lnTo>
                  <a:lnTo>
                    <a:pt x="18805" y="1500"/>
                  </a:lnTo>
                  <a:lnTo>
                    <a:pt x="18212" y="1200"/>
                  </a:lnTo>
                  <a:lnTo>
                    <a:pt x="18212" y="800"/>
                  </a:lnTo>
                  <a:lnTo>
                    <a:pt x="17534" y="400"/>
                  </a:lnTo>
                  <a:lnTo>
                    <a:pt x="15078" y="400"/>
                  </a:lnTo>
                  <a:lnTo>
                    <a:pt x="14400" y="800"/>
                  </a:lnTo>
                  <a:lnTo>
                    <a:pt x="14061" y="1200"/>
                  </a:lnTo>
                  <a:lnTo>
                    <a:pt x="14061" y="1500"/>
                  </a:lnTo>
                  <a:lnTo>
                    <a:pt x="13807" y="1900"/>
                  </a:lnTo>
                  <a:lnTo>
                    <a:pt x="13807" y="2600"/>
                  </a:lnTo>
                  <a:lnTo>
                    <a:pt x="14061" y="3000"/>
                  </a:lnTo>
                  <a:lnTo>
                    <a:pt x="14061" y="3800"/>
                  </a:lnTo>
                  <a:lnTo>
                    <a:pt x="13807" y="4100"/>
                  </a:lnTo>
                  <a:lnTo>
                    <a:pt x="13807" y="4500"/>
                  </a:lnTo>
                  <a:lnTo>
                    <a:pt x="13129" y="4900"/>
                  </a:lnTo>
                  <a:lnTo>
                    <a:pt x="12198" y="4900"/>
                  </a:lnTo>
                  <a:lnTo>
                    <a:pt x="11944" y="4100"/>
                  </a:lnTo>
                  <a:lnTo>
                    <a:pt x="11266" y="3800"/>
                  </a:lnTo>
                  <a:lnTo>
                    <a:pt x="10673" y="3400"/>
                  </a:lnTo>
                  <a:lnTo>
                    <a:pt x="9741" y="3000"/>
                  </a:lnTo>
                  <a:lnTo>
                    <a:pt x="8132" y="3000"/>
                  </a:lnTo>
                  <a:lnTo>
                    <a:pt x="7539" y="1900"/>
                  </a:lnTo>
                  <a:lnTo>
                    <a:pt x="7539" y="1500"/>
                  </a:lnTo>
                  <a:lnTo>
                    <a:pt x="7200" y="1200"/>
                  </a:lnTo>
                  <a:lnTo>
                    <a:pt x="6268" y="800"/>
                  </a:lnTo>
                  <a:lnTo>
                    <a:pt x="5929" y="400"/>
                  </a:lnTo>
                  <a:lnTo>
                    <a:pt x="3134" y="400"/>
                  </a:lnTo>
                  <a:lnTo>
                    <a:pt x="2795" y="0"/>
                  </a:lnTo>
                  <a:lnTo>
                    <a:pt x="2456" y="0"/>
                  </a:lnTo>
                  <a:lnTo>
                    <a:pt x="2456" y="1500"/>
                  </a:lnTo>
                  <a:lnTo>
                    <a:pt x="1525" y="1900"/>
                  </a:lnTo>
                  <a:lnTo>
                    <a:pt x="1525" y="2300"/>
                  </a:lnTo>
                  <a:lnTo>
                    <a:pt x="932" y="2300"/>
                  </a:lnTo>
                  <a:lnTo>
                    <a:pt x="593" y="2600"/>
                  </a:lnTo>
                  <a:lnTo>
                    <a:pt x="593" y="3000"/>
                  </a:lnTo>
                  <a:lnTo>
                    <a:pt x="932" y="3400"/>
                  </a:lnTo>
                  <a:lnTo>
                    <a:pt x="932" y="4100"/>
                  </a:lnTo>
                  <a:lnTo>
                    <a:pt x="593" y="4100"/>
                  </a:lnTo>
                  <a:lnTo>
                    <a:pt x="593" y="4500"/>
                  </a:lnTo>
                  <a:lnTo>
                    <a:pt x="0" y="4500"/>
                  </a:lnTo>
                  <a:lnTo>
                    <a:pt x="0" y="5200"/>
                  </a:lnTo>
                  <a:lnTo>
                    <a:pt x="339" y="5600"/>
                  </a:lnTo>
                  <a:lnTo>
                    <a:pt x="339" y="8200"/>
                  </a:lnTo>
                  <a:lnTo>
                    <a:pt x="593" y="8600"/>
                  </a:lnTo>
                  <a:lnTo>
                    <a:pt x="339" y="9300"/>
                  </a:lnTo>
                  <a:lnTo>
                    <a:pt x="339" y="9700"/>
                  </a:lnTo>
                  <a:lnTo>
                    <a:pt x="593" y="10100"/>
                  </a:lnTo>
                  <a:lnTo>
                    <a:pt x="593" y="10400"/>
                  </a:lnTo>
                  <a:lnTo>
                    <a:pt x="339" y="10400"/>
                  </a:lnTo>
                  <a:lnTo>
                    <a:pt x="0" y="10800"/>
                  </a:lnTo>
                  <a:lnTo>
                    <a:pt x="0" y="11200"/>
                  </a:lnTo>
                  <a:lnTo>
                    <a:pt x="339" y="11900"/>
                  </a:lnTo>
                  <a:lnTo>
                    <a:pt x="593" y="12300"/>
                  </a:lnTo>
                  <a:lnTo>
                    <a:pt x="593" y="12700"/>
                  </a:lnTo>
                  <a:lnTo>
                    <a:pt x="932" y="13000"/>
                  </a:lnTo>
                  <a:lnTo>
                    <a:pt x="932" y="13800"/>
                  </a:lnTo>
                  <a:lnTo>
                    <a:pt x="1271" y="14100"/>
                  </a:lnTo>
                  <a:lnTo>
                    <a:pt x="2456" y="14100"/>
                  </a:lnTo>
                  <a:lnTo>
                    <a:pt x="2795" y="14500"/>
                  </a:lnTo>
                  <a:lnTo>
                    <a:pt x="3134" y="15300"/>
                  </a:lnTo>
                  <a:lnTo>
                    <a:pt x="3473" y="15600"/>
                  </a:lnTo>
                  <a:lnTo>
                    <a:pt x="5929" y="16400"/>
                  </a:lnTo>
                  <a:lnTo>
                    <a:pt x="6268" y="16700"/>
                  </a:lnTo>
                  <a:lnTo>
                    <a:pt x="9064" y="15300"/>
                  </a:lnTo>
                  <a:lnTo>
                    <a:pt x="20075" y="21600"/>
                  </a:lnTo>
                  <a:close/>
                  <a:moveTo>
                    <a:pt x="2007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4" name="AutoShape 108"/>
            <p:cNvSpPr>
              <a:spLocks/>
            </p:cNvSpPr>
            <p:nvPr/>
          </p:nvSpPr>
          <p:spPr bwMode="auto">
            <a:xfrm>
              <a:off x="7157" y="3236"/>
              <a:ext cx="160" cy="2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657" y="21600"/>
                  </a:moveTo>
                  <a:lnTo>
                    <a:pt x="14057" y="21600"/>
                  </a:lnTo>
                  <a:lnTo>
                    <a:pt x="14057" y="20849"/>
                  </a:lnTo>
                  <a:lnTo>
                    <a:pt x="15429" y="20849"/>
                  </a:lnTo>
                  <a:lnTo>
                    <a:pt x="15429" y="19534"/>
                  </a:lnTo>
                  <a:lnTo>
                    <a:pt x="14057" y="18783"/>
                  </a:lnTo>
                  <a:lnTo>
                    <a:pt x="14057" y="18031"/>
                  </a:lnTo>
                  <a:lnTo>
                    <a:pt x="15429" y="17468"/>
                  </a:lnTo>
                  <a:lnTo>
                    <a:pt x="17829" y="17468"/>
                  </a:lnTo>
                  <a:lnTo>
                    <a:pt x="17829" y="16717"/>
                  </a:lnTo>
                  <a:lnTo>
                    <a:pt x="21600" y="15965"/>
                  </a:lnTo>
                  <a:lnTo>
                    <a:pt x="21600" y="13148"/>
                  </a:lnTo>
                  <a:lnTo>
                    <a:pt x="20571" y="13148"/>
                  </a:lnTo>
                  <a:lnTo>
                    <a:pt x="19200" y="12584"/>
                  </a:lnTo>
                  <a:lnTo>
                    <a:pt x="19200" y="11833"/>
                  </a:lnTo>
                  <a:lnTo>
                    <a:pt x="17829" y="11833"/>
                  </a:lnTo>
                  <a:lnTo>
                    <a:pt x="17829" y="12584"/>
                  </a:lnTo>
                  <a:lnTo>
                    <a:pt x="16800" y="11833"/>
                  </a:lnTo>
                  <a:lnTo>
                    <a:pt x="15429" y="11833"/>
                  </a:lnTo>
                  <a:lnTo>
                    <a:pt x="13029" y="10518"/>
                  </a:lnTo>
                  <a:lnTo>
                    <a:pt x="14057" y="9767"/>
                  </a:lnTo>
                  <a:lnTo>
                    <a:pt x="17829" y="7701"/>
                  </a:lnTo>
                  <a:lnTo>
                    <a:pt x="17829" y="6950"/>
                  </a:lnTo>
                  <a:lnTo>
                    <a:pt x="19200" y="6950"/>
                  </a:lnTo>
                  <a:lnTo>
                    <a:pt x="17829" y="6198"/>
                  </a:lnTo>
                  <a:lnTo>
                    <a:pt x="17829" y="5635"/>
                  </a:lnTo>
                  <a:lnTo>
                    <a:pt x="16800" y="4883"/>
                  </a:lnTo>
                  <a:lnTo>
                    <a:pt x="15429" y="4132"/>
                  </a:lnTo>
                  <a:lnTo>
                    <a:pt x="15429" y="3569"/>
                  </a:lnTo>
                  <a:lnTo>
                    <a:pt x="16800" y="2817"/>
                  </a:lnTo>
                  <a:lnTo>
                    <a:pt x="17829" y="1315"/>
                  </a:lnTo>
                  <a:lnTo>
                    <a:pt x="17829" y="751"/>
                  </a:lnTo>
                  <a:lnTo>
                    <a:pt x="15429" y="2066"/>
                  </a:lnTo>
                  <a:lnTo>
                    <a:pt x="14057" y="2066"/>
                  </a:lnTo>
                  <a:lnTo>
                    <a:pt x="13029" y="1315"/>
                  </a:lnTo>
                  <a:lnTo>
                    <a:pt x="13029" y="751"/>
                  </a:lnTo>
                  <a:lnTo>
                    <a:pt x="11657" y="0"/>
                  </a:lnTo>
                  <a:lnTo>
                    <a:pt x="10286" y="0"/>
                  </a:lnTo>
                  <a:lnTo>
                    <a:pt x="10286" y="751"/>
                  </a:lnTo>
                  <a:lnTo>
                    <a:pt x="10286" y="0"/>
                  </a:lnTo>
                  <a:lnTo>
                    <a:pt x="8914" y="751"/>
                  </a:lnTo>
                  <a:lnTo>
                    <a:pt x="6514" y="751"/>
                  </a:lnTo>
                  <a:lnTo>
                    <a:pt x="5143" y="1315"/>
                  </a:lnTo>
                  <a:lnTo>
                    <a:pt x="5143" y="4132"/>
                  </a:lnTo>
                  <a:lnTo>
                    <a:pt x="4114" y="5635"/>
                  </a:lnTo>
                  <a:lnTo>
                    <a:pt x="4114" y="6198"/>
                  </a:lnTo>
                  <a:lnTo>
                    <a:pt x="5143" y="6198"/>
                  </a:lnTo>
                  <a:lnTo>
                    <a:pt x="5143" y="6950"/>
                  </a:lnTo>
                  <a:lnTo>
                    <a:pt x="4114" y="6950"/>
                  </a:lnTo>
                  <a:lnTo>
                    <a:pt x="5143" y="7701"/>
                  </a:lnTo>
                  <a:lnTo>
                    <a:pt x="4114" y="7701"/>
                  </a:lnTo>
                  <a:lnTo>
                    <a:pt x="4114" y="9016"/>
                  </a:lnTo>
                  <a:lnTo>
                    <a:pt x="1371" y="10518"/>
                  </a:lnTo>
                  <a:lnTo>
                    <a:pt x="0" y="11833"/>
                  </a:lnTo>
                  <a:lnTo>
                    <a:pt x="1371" y="12584"/>
                  </a:lnTo>
                  <a:lnTo>
                    <a:pt x="1371" y="13148"/>
                  </a:lnTo>
                  <a:lnTo>
                    <a:pt x="2743" y="13148"/>
                  </a:lnTo>
                  <a:lnTo>
                    <a:pt x="4114" y="13899"/>
                  </a:lnTo>
                  <a:lnTo>
                    <a:pt x="4114" y="14650"/>
                  </a:lnTo>
                  <a:lnTo>
                    <a:pt x="5143" y="15402"/>
                  </a:lnTo>
                  <a:lnTo>
                    <a:pt x="6514" y="15402"/>
                  </a:lnTo>
                  <a:lnTo>
                    <a:pt x="8914" y="15965"/>
                  </a:lnTo>
                  <a:lnTo>
                    <a:pt x="11657" y="21600"/>
                  </a:lnTo>
                  <a:close/>
                  <a:moveTo>
                    <a:pt x="16800" y="11082"/>
                  </a:moveTo>
                  <a:lnTo>
                    <a:pt x="19200" y="11082"/>
                  </a:lnTo>
                  <a:lnTo>
                    <a:pt x="17829" y="11833"/>
                  </a:lnTo>
                  <a:lnTo>
                    <a:pt x="16800" y="11082"/>
                  </a:lnTo>
                  <a:close/>
                  <a:moveTo>
                    <a:pt x="16800" y="1108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5" name="AutoShape 109"/>
            <p:cNvSpPr>
              <a:spLocks/>
            </p:cNvSpPr>
            <p:nvPr/>
          </p:nvSpPr>
          <p:spPr bwMode="auto">
            <a:xfrm>
              <a:off x="6510" y="3246"/>
              <a:ext cx="837" cy="71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6592"/>
                  </a:moveTo>
                  <a:lnTo>
                    <a:pt x="21338" y="16368"/>
                  </a:lnTo>
                  <a:lnTo>
                    <a:pt x="21076" y="15770"/>
                  </a:lnTo>
                  <a:lnTo>
                    <a:pt x="20815" y="15471"/>
                  </a:lnTo>
                  <a:lnTo>
                    <a:pt x="19898" y="15471"/>
                  </a:lnTo>
                  <a:lnTo>
                    <a:pt x="19636" y="15247"/>
                  </a:lnTo>
                  <a:lnTo>
                    <a:pt x="19636" y="14649"/>
                  </a:lnTo>
                  <a:lnTo>
                    <a:pt x="19375" y="14425"/>
                  </a:lnTo>
                  <a:lnTo>
                    <a:pt x="19375" y="14126"/>
                  </a:lnTo>
                  <a:lnTo>
                    <a:pt x="19178" y="13827"/>
                  </a:lnTo>
                  <a:lnTo>
                    <a:pt x="18916" y="13304"/>
                  </a:lnTo>
                  <a:lnTo>
                    <a:pt x="18916" y="13005"/>
                  </a:lnTo>
                  <a:lnTo>
                    <a:pt x="19178" y="12706"/>
                  </a:lnTo>
                  <a:lnTo>
                    <a:pt x="19375" y="12706"/>
                  </a:lnTo>
                  <a:lnTo>
                    <a:pt x="19375" y="12482"/>
                  </a:lnTo>
                  <a:lnTo>
                    <a:pt x="19178" y="12183"/>
                  </a:lnTo>
                  <a:lnTo>
                    <a:pt x="19178" y="11884"/>
                  </a:lnTo>
                  <a:lnTo>
                    <a:pt x="19375" y="11361"/>
                  </a:lnTo>
                  <a:lnTo>
                    <a:pt x="19178" y="11062"/>
                  </a:lnTo>
                  <a:lnTo>
                    <a:pt x="19178" y="9118"/>
                  </a:lnTo>
                  <a:lnTo>
                    <a:pt x="18916" y="8819"/>
                  </a:lnTo>
                  <a:lnTo>
                    <a:pt x="18916" y="8296"/>
                  </a:lnTo>
                  <a:lnTo>
                    <a:pt x="18393" y="6054"/>
                  </a:lnTo>
                  <a:lnTo>
                    <a:pt x="17935" y="5830"/>
                  </a:lnTo>
                  <a:lnTo>
                    <a:pt x="17673" y="5830"/>
                  </a:lnTo>
                  <a:lnTo>
                    <a:pt x="17476" y="5531"/>
                  </a:lnTo>
                  <a:lnTo>
                    <a:pt x="17476" y="5232"/>
                  </a:lnTo>
                  <a:lnTo>
                    <a:pt x="17215" y="4933"/>
                  </a:lnTo>
                  <a:lnTo>
                    <a:pt x="16953" y="4933"/>
                  </a:lnTo>
                  <a:lnTo>
                    <a:pt x="16953" y="4709"/>
                  </a:lnTo>
                  <a:lnTo>
                    <a:pt x="16691" y="4410"/>
                  </a:lnTo>
                  <a:lnTo>
                    <a:pt x="16953" y="3887"/>
                  </a:lnTo>
                  <a:lnTo>
                    <a:pt x="17476" y="3289"/>
                  </a:lnTo>
                  <a:lnTo>
                    <a:pt x="17476" y="2765"/>
                  </a:lnTo>
                  <a:lnTo>
                    <a:pt x="17673" y="2765"/>
                  </a:lnTo>
                  <a:lnTo>
                    <a:pt x="17476" y="2466"/>
                  </a:lnTo>
                  <a:lnTo>
                    <a:pt x="17673" y="2466"/>
                  </a:lnTo>
                  <a:lnTo>
                    <a:pt x="17673" y="2167"/>
                  </a:lnTo>
                  <a:lnTo>
                    <a:pt x="17476" y="2167"/>
                  </a:lnTo>
                  <a:lnTo>
                    <a:pt x="17476" y="1943"/>
                  </a:lnTo>
                  <a:lnTo>
                    <a:pt x="17673" y="1345"/>
                  </a:lnTo>
                  <a:lnTo>
                    <a:pt x="17673" y="224"/>
                  </a:lnTo>
                  <a:lnTo>
                    <a:pt x="17215" y="224"/>
                  </a:lnTo>
                  <a:lnTo>
                    <a:pt x="16691" y="523"/>
                  </a:lnTo>
                  <a:lnTo>
                    <a:pt x="16495" y="224"/>
                  </a:lnTo>
                  <a:lnTo>
                    <a:pt x="16233" y="0"/>
                  </a:lnTo>
                  <a:lnTo>
                    <a:pt x="16233" y="224"/>
                  </a:lnTo>
                  <a:lnTo>
                    <a:pt x="15513" y="224"/>
                  </a:lnTo>
                  <a:lnTo>
                    <a:pt x="15513" y="0"/>
                  </a:lnTo>
                  <a:lnTo>
                    <a:pt x="15251" y="0"/>
                  </a:lnTo>
                  <a:lnTo>
                    <a:pt x="15251" y="224"/>
                  </a:lnTo>
                  <a:lnTo>
                    <a:pt x="15055" y="224"/>
                  </a:lnTo>
                  <a:lnTo>
                    <a:pt x="14793" y="523"/>
                  </a:lnTo>
                  <a:lnTo>
                    <a:pt x="14073" y="523"/>
                  </a:lnTo>
                  <a:lnTo>
                    <a:pt x="14073" y="224"/>
                  </a:lnTo>
                  <a:lnTo>
                    <a:pt x="12633" y="224"/>
                  </a:lnTo>
                  <a:lnTo>
                    <a:pt x="12633" y="523"/>
                  </a:lnTo>
                  <a:lnTo>
                    <a:pt x="12109" y="523"/>
                  </a:lnTo>
                  <a:lnTo>
                    <a:pt x="11847" y="822"/>
                  </a:lnTo>
                  <a:lnTo>
                    <a:pt x="11651" y="822"/>
                  </a:lnTo>
                  <a:lnTo>
                    <a:pt x="11389" y="523"/>
                  </a:lnTo>
                  <a:lnTo>
                    <a:pt x="11127" y="523"/>
                  </a:lnTo>
                  <a:lnTo>
                    <a:pt x="10669" y="822"/>
                  </a:lnTo>
                  <a:lnTo>
                    <a:pt x="10407" y="523"/>
                  </a:lnTo>
                  <a:lnTo>
                    <a:pt x="9949" y="1121"/>
                  </a:lnTo>
                  <a:lnTo>
                    <a:pt x="9425" y="1121"/>
                  </a:lnTo>
                  <a:lnTo>
                    <a:pt x="9229" y="1345"/>
                  </a:lnTo>
                  <a:lnTo>
                    <a:pt x="9229" y="1644"/>
                  </a:lnTo>
                  <a:lnTo>
                    <a:pt x="8247" y="1644"/>
                  </a:lnTo>
                  <a:lnTo>
                    <a:pt x="7985" y="1943"/>
                  </a:lnTo>
                  <a:lnTo>
                    <a:pt x="7724" y="2167"/>
                  </a:lnTo>
                  <a:lnTo>
                    <a:pt x="7724" y="2466"/>
                  </a:lnTo>
                  <a:lnTo>
                    <a:pt x="7004" y="2466"/>
                  </a:lnTo>
                  <a:lnTo>
                    <a:pt x="7265" y="2765"/>
                  </a:lnTo>
                  <a:lnTo>
                    <a:pt x="7265" y="3887"/>
                  </a:lnTo>
                  <a:lnTo>
                    <a:pt x="7527" y="4111"/>
                  </a:lnTo>
                  <a:lnTo>
                    <a:pt x="7527" y="4933"/>
                  </a:lnTo>
                  <a:lnTo>
                    <a:pt x="7724" y="5232"/>
                  </a:lnTo>
                  <a:lnTo>
                    <a:pt x="7724" y="5531"/>
                  </a:lnTo>
                  <a:lnTo>
                    <a:pt x="7985" y="5830"/>
                  </a:lnTo>
                  <a:lnTo>
                    <a:pt x="8247" y="5830"/>
                  </a:lnTo>
                  <a:lnTo>
                    <a:pt x="7985" y="6054"/>
                  </a:lnTo>
                  <a:lnTo>
                    <a:pt x="7985" y="6353"/>
                  </a:lnTo>
                  <a:lnTo>
                    <a:pt x="6545" y="6353"/>
                  </a:lnTo>
                  <a:lnTo>
                    <a:pt x="5825" y="7175"/>
                  </a:lnTo>
                  <a:lnTo>
                    <a:pt x="5825" y="7773"/>
                  </a:lnTo>
                  <a:lnTo>
                    <a:pt x="5105" y="8296"/>
                  </a:lnTo>
                  <a:lnTo>
                    <a:pt x="3862" y="9118"/>
                  </a:lnTo>
                  <a:lnTo>
                    <a:pt x="2880" y="9716"/>
                  </a:lnTo>
                  <a:lnTo>
                    <a:pt x="1702" y="9716"/>
                  </a:lnTo>
                  <a:lnTo>
                    <a:pt x="982" y="9940"/>
                  </a:lnTo>
                  <a:lnTo>
                    <a:pt x="458" y="10538"/>
                  </a:lnTo>
                  <a:lnTo>
                    <a:pt x="0" y="10763"/>
                  </a:lnTo>
                  <a:lnTo>
                    <a:pt x="0" y="11884"/>
                  </a:lnTo>
                  <a:lnTo>
                    <a:pt x="3862" y="14649"/>
                  </a:lnTo>
                  <a:lnTo>
                    <a:pt x="10931" y="19657"/>
                  </a:lnTo>
                  <a:lnTo>
                    <a:pt x="11127" y="20180"/>
                  </a:lnTo>
                  <a:lnTo>
                    <a:pt x="11651" y="20180"/>
                  </a:lnTo>
                  <a:lnTo>
                    <a:pt x="12109" y="20479"/>
                  </a:lnTo>
                  <a:lnTo>
                    <a:pt x="12371" y="20778"/>
                  </a:lnTo>
                  <a:lnTo>
                    <a:pt x="12633" y="20778"/>
                  </a:lnTo>
                  <a:lnTo>
                    <a:pt x="12633" y="21600"/>
                  </a:lnTo>
                  <a:lnTo>
                    <a:pt x="13811" y="21600"/>
                  </a:lnTo>
                  <a:lnTo>
                    <a:pt x="15513" y="21077"/>
                  </a:lnTo>
                  <a:lnTo>
                    <a:pt x="16691" y="19956"/>
                  </a:lnTo>
                  <a:lnTo>
                    <a:pt x="21600" y="16592"/>
                  </a:lnTo>
                  <a:close/>
                  <a:moveTo>
                    <a:pt x="21600" y="1659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6" name="AutoShape 110"/>
            <p:cNvSpPr>
              <a:spLocks/>
            </p:cNvSpPr>
            <p:nvPr/>
          </p:nvSpPr>
          <p:spPr bwMode="auto">
            <a:xfrm>
              <a:off x="6340" y="3290"/>
              <a:ext cx="489" cy="33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498" y="21600"/>
                  </a:moveTo>
                  <a:lnTo>
                    <a:pt x="7498" y="19866"/>
                  </a:lnTo>
                  <a:lnTo>
                    <a:pt x="8282" y="19393"/>
                  </a:lnTo>
                  <a:lnTo>
                    <a:pt x="9177" y="18131"/>
                  </a:lnTo>
                  <a:lnTo>
                    <a:pt x="10408" y="17658"/>
                  </a:lnTo>
                  <a:lnTo>
                    <a:pt x="12423" y="17658"/>
                  </a:lnTo>
                  <a:lnTo>
                    <a:pt x="14102" y="16397"/>
                  </a:lnTo>
                  <a:lnTo>
                    <a:pt x="16228" y="14663"/>
                  </a:lnTo>
                  <a:lnTo>
                    <a:pt x="17459" y="13559"/>
                  </a:lnTo>
                  <a:lnTo>
                    <a:pt x="17459" y="12298"/>
                  </a:lnTo>
                  <a:lnTo>
                    <a:pt x="18690" y="10564"/>
                  </a:lnTo>
                  <a:lnTo>
                    <a:pt x="21152" y="10564"/>
                  </a:lnTo>
                  <a:lnTo>
                    <a:pt x="21152" y="9933"/>
                  </a:lnTo>
                  <a:lnTo>
                    <a:pt x="21600" y="9460"/>
                  </a:lnTo>
                  <a:lnTo>
                    <a:pt x="21152" y="9460"/>
                  </a:lnTo>
                  <a:lnTo>
                    <a:pt x="20705" y="8829"/>
                  </a:lnTo>
                  <a:lnTo>
                    <a:pt x="20705" y="8199"/>
                  </a:lnTo>
                  <a:lnTo>
                    <a:pt x="20369" y="7568"/>
                  </a:lnTo>
                  <a:lnTo>
                    <a:pt x="20369" y="5834"/>
                  </a:lnTo>
                  <a:lnTo>
                    <a:pt x="19921" y="5361"/>
                  </a:lnTo>
                  <a:lnTo>
                    <a:pt x="19921" y="2996"/>
                  </a:lnTo>
                  <a:lnTo>
                    <a:pt x="19474" y="2365"/>
                  </a:lnTo>
                  <a:lnTo>
                    <a:pt x="18242" y="2365"/>
                  </a:lnTo>
                  <a:lnTo>
                    <a:pt x="17907" y="1734"/>
                  </a:lnTo>
                  <a:lnTo>
                    <a:pt x="17459" y="1734"/>
                  </a:lnTo>
                  <a:lnTo>
                    <a:pt x="17011" y="2365"/>
                  </a:lnTo>
                  <a:lnTo>
                    <a:pt x="16228" y="1734"/>
                  </a:lnTo>
                  <a:lnTo>
                    <a:pt x="15780" y="1734"/>
                  </a:lnTo>
                  <a:lnTo>
                    <a:pt x="15333" y="2365"/>
                  </a:lnTo>
                  <a:lnTo>
                    <a:pt x="14549" y="2365"/>
                  </a:lnTo>
                  <a:lnTo>
                    <a:pt x="14102" y="1261"/>
                  </a:lnTo>
                  <a:lnTo>
                    <a:pt x="13766" y="1261"/>
                  </a:lnTo>
                  <a:lnTo>
                    <a:pt x="13766" y="0"/>
                  </a:lnTo>
                  <a:lnTo>
                    <a:pt x="13318" y="631"/>
                  </a:lnTo>
                  <a:lnTo>
                    <a:pt x="12870" y="631"/>
                  </a:lnTo>
                  <a:lnTo>
                    <a:pt x="12423" y="1261"/>
                  </a:lnTo>
                  <a:lnTo>
                    <a:pt x="12423" y="2365"/>
                  </a:lnTo>
                  <a:lnTo>
                    <a:pt x="12087" y="2996"/>
                  </a:lnTo>
                  <a:lnTo>
                    <a:pt x="12087" y="4099"/>
                  </a:lnTo>
                  <a:lnTo>
                    <a:pt x="10856" y="5834"/>
                  </a:lnTo>
                  <a:lnTo>
                    <a:pt x="10408" y="5834"/>
                  </a:lnTo>
                  <a:lnTo>
                    <a:pt x="9625" y="6464"/>
                  </a:lnTo>
                  <a:lnTo>
                    <a:pt x="9177" y="7095"/>
                  </a:lnTo>
                  <a:lnTo>
                    <a:pt x="8282" y="7568"/>
                  </a:lnTo>
                  <a:lnTo>
                    <a:pt x="7946" y="7568"/>
                  </a:lnTo>
                  <a:lnTo>
                    <a:pt x="7498" y="8199"/>
                  </a:lnTo>
                  <a:lnTo>
                    <a:pt x="6715" y="8829"/>
                  </a:lnTo>
                  <a:lnTo>
                    <a:pt x="7051" y="9933"/>
                  </a:lnTo>
                  <a:lnTo>
                    <a:pt x="7051" y="10564"/>
                  </a:lnTo>
                  <a:lnTo>
                    <a:pt x="6267" y="11194"/>
                  </a:lnTo>
                  <a:lnTo>
                    <a:pt x="5820" y="12298"/>
                  </a:lnTo>
                  <a:lnTo>
                    <a:pt x="5820" y="12928"/>
                  </a:lnTo>
                  <a:lnTo>
                    <a:pt x="6267" y="14032"/>
                  </a:lnTo>
                  <a:lnTo>
                    <a:pt x="5820" y="14663"/>
                  </a:lnTo>
                  <a:lnTo>
                    <a:pt x="6267" y="15293"/>
                  </a:lnTo>
                  <a:lnTo>
                    <a:pt x="6267" y="15766"/>
                  </a:lnTo>
                  <a:lnTo>
                    <a:pt x="5036" y="17658"/>
                  </a:lnTo>
                  <a:lnTo>
                    <a:pt x="4589" y="18131"/>
                  </a:lnTo>
                  <a:lnTo>
                    <a:pt x="4141" y="18762"/>
                  </a:lnTo>
                  <a:lnTo>
                    <a:pt x="3805" y="18762"/>
                  </a:lnTo>
                  <a:lnTo>
                    <a:pt x="2574" y="20496"/>
                  </a:lnTo>
                  <a:lnTo>
                    <a:pt x="448" y="21127"/>
                  </a:lnTo>
                  <a:lnTo>
                    <a:pt x="0" y="21600"/>
                  </a:lnTo>
                  <a:lnTo>
                    <a:pt x="7498" y="21600"/>
                  </a:lnTo>
                  <a:close/>
                  <a:moveTo>
                    <a:pt x="7498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7" name="AutoShape 111"/>
            <p:cNvSpPr>
              <a:spLocks/>
            </p:cNvSpPr>
            <p:nvPr/>
          </p:nvSpPr>
          <p:spPr bwMode="auto">
            <a:xfrm>
              <a:off x="6172" y="3629"/>
              <a:ext cx="338" cy="24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855"/>
                  </a:moveTo>
                  <a:lnTo>
                    <a:pt x="21600" y="0"/>
                  </a:lnTo>
                  <a:lnTo>
                    <a:pt x="10719" y="0"/>
                  </a:lnTo>
                  <a:lnTo>
                    <a:pt x="10232" y="1711"/>
                  </a:lnTo>
                  <a:lnTo>
                    <a:pt x="10232" y="3208"/>
                  </a:lnTo>
                  <a:lnTo>
                    <a:pt x="9582" y="3208"/>
                  </a:lnTo>
                  <a:lnTo>
                    <a:pt x="7795" y="4063"/>
                  </a:lnTo>
                  <a:lnTo>
                    <a:pt x="7146" y="4919"/>
                  </a:lnTo>
                  <a:lnTo>
                    <a:pt x="6496" y="5560"/>
                  </a:lnTo>
                  <a:lnTo>
                    <a:pt x="7146" y="6416"/>
                  </a:lnTo>
                  <a:lnTo>
                    <a:pt x="5359" y="8768"/>
                  </a:lnTo>
                  <a:lnTo>
                    <a:pt x="5359" y="9624"/>
                  </a:lnTo>
                  <a:lnTo>
                    <a:pt x="3573" y="11976"/>
                  </a:lnTo>
                  <a:lnTo>
                    <a:pt x="2923" y="13687"/>
                  </a:lnTo>
                  <a:lnTo>
                    <a:pt x="1786" y="15184"/>
                  </a:lnTo>
                  <a:lnTo>
                    <a:pt x="1786" y="16040"/>
                  </a:lnTo>
                  <a:lnTo>
                    <a:pt x="2436" y="16040"/>
                  </a:lnTo>
                  <a:lnTo>
                    <a:pt x="1786" y="16040"/>
                  </a:lnTo>
                  <a:lnTo>
                    <a:pt x="487" y="18392"/>
                  </a:lnTo>
                  <a:lnTo>
                    <a:pt x="0" y="19248"/>
                  </a:lnTo>
                  <a:lnTo>
                    <a:pt x="0" y="21600"/>
                  </a:lnTo>
                  <a:lnTo>
                    <a:pt x="10719" y="21600"/>
                  </a:lnTo>
                  <a:lnTo>
                    <a:pt x="10719" y="14329"/>
                  </a:lnTo>
                  <a:lnTo>
                    <a:pt x="11368" y="14329"/>
                  </a:lnTo>
                  <a:lnTo>
                    <a:pt x="12018" y="13687"/>
                  </a:lnTo>
                  <a:lnTo>
                    <a:pt x="13155" y="13687"/>
                  </a:lnTo>
                  <a:lnTo>
                    <a:pt x="13155" y="5560"/>
                  </a:lnTo>
                  <a:lnTo>
                    <a:pt x="21600" y="5560"/>
                  </a:lnTo>
                  <a:lnTo>
                    <a:pt x="21600" y="855"/>
                  </a:lnTo>
                  <a:close/>
                  <a:moveTo>
                    <a:pt x="21600" y="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8" name="AutoShape 112"/>
            <p:cNvSpPr>
              <a:spLocks/>
            </p:cNvSpPr>
            <p:nvPr/>
          </p:nvSpPr>
          <p:spPr bwMode="auto">
            <a:xfrm>
              <a:off x="6172" y="3639"/>
              <a:ext cx="487" cy="48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636"/>
                  </a:moveTo>
                  <a:lnTo>
                    <a:pt x="7425" y="10636"/>
                  </a:lnTo>
                  <a:lnTo>
                    <a:pt x="7425" y="6908"/>
                  </a:lnTo>
                  <a:lnTo>
                    <a:pt x="7875" y="6908"/>
                  </a:lnTo>
                  <a:lnTo>
                    <a:pt x="8325" y="6579"/>
                  </a:lnTo>
                  <a:lnTo>
                    <a:pt x="9113" y="6579"/>
                  </a:lnTo>
                  <a:lnTo>
                    <a:pt x="9113" y="2412"/>
                  </a:lnTo>
                  <a:lnTo>
                    <a:pt x="14962" y="2412"/>
                  </a:lnTo>
                  <a:lnTo>
                    <a:pt x="14962" y="0"/>
                  </a:lnTo>
                  <a:lnTo>
                    <a:pt x="21600" y="4057"/>
                  </a:lnTo>
                  <a:lnTo>
                    <a:pt x="19575" y="4057"/>
                  </a:lnTo>
                  <a:lnTo>
                    <a:pt x="20813" y="18749"/>
                  </a:lnTo>
                  <a:lnTo>
                    <a:pt x="21600" y="18749"/>
                  </a:lnTo>
                  <a:lnTo>
                    <a:pt x="20813" y="20394"/>
                  </a:lnTo>
                  <a:lnTo>
                    <a:pt x="14175" y="20394"/>
                  </a:lnTo>
                  <a:lnTo>
                    <a:pt x="13725" y="19955"/>
                  </a:lnTo>
                  <a:lnTo>
                    <a:pt x="13275" y="20394"/>
                  </a:lnTo>
                  <a:lnTo>
                    <a:pt x="13275" y="19517"/>
                  </a:lnTo>
                  <a:lnTo>
                    <a:pt x="12487" y="19517"/>
                  </a:lnTo>
                  <a:lnTo>
                    <a:pt x="11588" y="19955"/>
                  </a:lnTo>
                  <a:lnTo>
                    <a:pt x="11250" y="20723"/>
                  </a:lnTo>
                  <a:lnTo>
                    <a:pt x="10800" y="19955"/>
                  </a:lnTo>
                  <a:lnTo>
                    <a:pt x="10800" y="19517"/>
                  </a:lnTo>
                  <a:lnTo>
                    <a:pt x="10350" y="19517"/>
                  </a:lnTo>
                  <a:lnTo>
                    <a:pt x="9563" y="19955"/>
                  </a:lnTo>
                  <a:lnTo>
                    <a:pt x="9563" y="21161"/>
                  </a:lnTo>
                  <a:lnTo>
                    <a:pt x="9113" y="21161"/>
                  </a:lnTo>
                  <a:lnTo>
                    <a:pt x="8663" y="21600"/>
                  </a:lnTo>
                  <a:lnTo>
                    <a:pt x="8325" y="21161"/>
                  </a:lnTo>
                  <a:lnTo>
                    <a:pt x="7875" y="20723"/>
                  </a:lnTo>
                  <a:lnTo>
                    <a:pt x="7425" y="20723"/>
                  </a:lnTo>
                  <a:lnTo>
                    <a:pt x="7425" y="20394"/>
                  </a:lnTo>
                  <a:lnTo>
                    <a:pt x="7087" y="20394"/>
                  </a:lnTo>
                  <a:lnTo>
                    <a:pt x="7087" y="19955"/>
                  </a:lnTo>
                  <a:lnTo>
                    <a:pt x="6637" y="19517"/>
                  </a:lnTo>
                  <a:lnTo>
                    <a:pt x="6637" y="19188"/>
                  </a:lnTo>
                  <a:lnTo>
                    <a:pt x="5400" y="19188"/>
                  </a:lnTo>
                  <a:lnTo>
                    <a:pt x="4500" y="18311"/>
                  </a:lnTo>
                  <a:lnTo>
                    <a:pt x="2475" y="18311"/>
                  </a:lnTo>
                  <a:lnTo>
                    <a:pt x="1688" y="18749"/>
                  </a:lnTo>
                  <a:lnTo>
                    <a:pt x="1238" y="19188"/>
                  </a:lnTo>
                  <a:lnTo>
                    <a:pt x="338" y="19188"/>
                  </a:lnTo>
                  <a:lnTo>
                    <a:pt x="787" y="18311"/>
                  </a:lnTo>
                  <a:lnTo>
                    <a:pt x="787" y="17543"/>
                  </a:lnTo>
                  <a:lnTo>
                    <a:pt x="1238" y="17105"/>
                  </a:lnTo>
                  <a:lnTo>
                    <a:pt x="1688" y="15898"/>
                  </a:lnTo>
                  <a:lnTo>
                    <a:pt x="1238" y="14254"/>
                  </a:lnTo>
                  <a:lnTo>
                    <a:pt x="787" y="13486"/>
                  </a:lnTo>
                  <a:lnTo>
                    <a:pt x="1238" y="13486"/>
                  </a:lnTo>
                  <a:lnTo>
                    <a:pt x="1238" y="12171"/>
                  </a:lnTo>
                  <a:lnTo>
                    <a:pt x="787" y="11403"/>
                  </a:lnTo>
                  <a:lnTo>
                    <a:pt x="338" y="11403"/>
                  </a:lnTo>
                  <a:lnTo>
                    <a:pt x="338" y="10964"/>
                  </a:lnTo>
                  <a:lnTo>
                    <a:pt x="0" y="11403"/>
                  </a:lnTo>
                  <a:lnTo>
                    <a:pt x="0" y="10636"/>
                  </a:lnTo>
                  <a:close/>
                  <a:moveTo>
                    <a:pt x="0" y="106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49" name="AutoShape 113"/>
            <p:cNvSpPr>
              <a:spLocks/>
            </p:cNvSpPr>
            <p:nvPr/>
          </p:nvSpPr>
          <p:spPr bwMode="auto">
            <a:xfrm>
              <a:off x="6368" y="3730"/>
              <a:ext cx="677" cy="56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5225"/>
                  </a:moveTo>
                  <a:lnTo>
                    <a:pt x="324" y="14844"/>
                  </a:lnTo>
                  <a:lnTo>
                    <a:pt x="647" y="14844"/>
                  </a:lnTo>
                  <a:lnTo>
                    <a:pt x="647" y="13797"/>
                  </a:lnTo>
                  <a:lnTo>
                    <a:pt x="1213" y="13417"/>
                  </a:lnTo>
                  <a:lnTo>
                    <a:pt x="1537" y="13417"/>
                  </a:lnTo>
                  <a:lnTo>
                    <a:pt x="1537" y="13797"/>
                  </a:lnTo>
                  <a:lnTo>
                    <a:pt x="1861" y="14463"/>
                  </a:lnTo>
                  <a:lnTo>
                    <a:pt x="2103" y="13797"/>
                  </a:lnTo>
                  <a:lnTo>
                    <a:pt x="2751" y="13417"/>
                  </a:lnTo>
                  <a:lnTo>
                    <a:pt x="3317" y="13417"/>
                  </a:lnTo>
                  <a:lnTo>
                    <a:pt x="3317" y="14178"/>
                  </a:lnTo>
                  <a:lnTo>
                    <a:pt x="3640" y="13797"/>
                  </a:lnTo>
                  <a:lnTo>
                    <a:pt x="3964" y="14178"/>
                  </a:lnTo>
                  <a:lnTo>
                    <a:pt x="8737" y="14178"/>
                  </a:lnTo>
                  <a:lnTo>
                    <a:pt x="9303" y="12751"/>
                  </a:lnTo>
                  <a:lnTo>
                    <a:pt x="8737" y="12751"/>
                  </a:lnTo>
                  <a:lnTo>
                    <a:pt x="7847" y="0"/>
                  </a:lnTo>
                  <a:lnTo>
                    <a:pt x="9303" y="0"/>
                  </a:lnTo>
                  <a:lnTo>
                    <a:pt x="18040" y="6375"/>
                  </a:lnTo>
                  <a:lnTo>
                    <a:pt x="18283" y="7041"/>
                  </a:lnTo>
                  <a:lnTo>
                    <a:pt x="18930" y="7041"/>
                  </a:lnTo>
                  <a:lnTo>
                    <a:pt x="19497" y="7422"/>
                  </a:lnTo>
                  <a:lnTo>
                    <a:pt x="19820" y="7803"/>
                  </a:lnTo>
                  <a:lnTo>
                    <a:pt x="20144" y="7803"/>
                  </a:lnTo>
                  <a:lnTo>
                    <a:pt x="20144" y="8849"/>
                  </a:lnTo>
                  <a:lnTo>
                    <a:pt x="21600" y="8849"/>
                  </a:lnTo>
                  <a:lnTo>
                    <a:pt x="21600" y="11323"/>
                  </a:lnTo>
                  <a:lnTo>
                    <a:pt x="21276" y="12751"/>
                  </a:lnTo>
                  <a:lnTo>
                    <a:pt x="21276" y="13417"/>
                  </a:lnTo>
                  <a:lnTo>
                    <a:pt x="21034" y="13797"/>
                  </a:lnTo>
                  <a:lnTo>
                    <a:pt x="20387" y="14178"/>
                  </a:lnTo>
                  <a:lnTo>
                    <a:pt x="19497" y="14178"/>
                  </a:lnTo>
                  <a:lnTo>
                    <a:pt x="19173" y="14463"/>
                  </a:lnTo>
                  <a:lnTo>
                    <a:pt x="18283" y="14463"/>
                  </a:lnTo>
                  <a:lnTo>
                    <a:pt x="18040" y="14844"/>
                  </a:lnTo>
                  <a:lnTo>
                    <a:pt x="16503" y="14844"/>
                  </a:lnTo>
                  <a:lnTo>
                    <a:pt x="16180" y="14463"/>
                  </a:lnTo>
                  <a:lnTo>
                    <a:pt x="15290" y="14463"/>
                  </a:lnTo>
                  <a:lnTo>
                    <a:pt x="14724" y="14844"/>
                  </a:lnTo>
                  <a:lnTo>
                    <a:pt x="14400" y="14844"/>
                  </a:lnTo>
                  <a:lnTo>
                    <a:pt x="14076" y="15225"/>
                  </a:lnTo>
                  <a:lnTo>
                    <a:pt x="12297" y="16271"/>
                  </a:lnTo>
                  <a:lnTo>
                    <a:pt x="12297" y="16652"/>
                  </a:lnTo>
                  <a:lnTo>
                    <a:pt x="11407" y="16937"/>
                  </a:lnTo>
                  <a:lnTo>
                    <a:pt x="10840" y="16937"/>
                  </a:lnTo>
                  <a:lnTo>
                    <a:pt x="10517" y="17699"/>
                  </a:lnTo>
                  <a:lnTo>
                    <a:pt x="10193" y="18365"/>
                  </a:lnTo>
                  <a:lnTo>
                    <a:pt x="9627" y="19126"/>
                  </a:lnTo>
                  <a:lnTo>
                    <a:pt x="9303" y="19411"/>
                  </a:lnTo>
                  <a:lnTo>
                    <a:pt x="9303" y="20173"/>
                  </a:lnTo>
                  <a:lnTo>
                    <a:pt x="9061" y="20173"/>
                  </a:lnTo>
                  <a:lnTo>
                    <a:pt x="9061" y="21219"/>
                  </a:lnTo>
                  <a:lnTo>
                    <a:pt x="8737" y="21600"/>
                  </a:lnTo>
                  <a:lnTo>
                    <a:pt x="8090" y="21600"/>
                  </a:lnTo>
                  <a:lnTo>
                    <a:pt x="8090" y="21219"/>
                  </a:lnTo>
                  <a:lnTo>
                    <a:pt x="7524" y="21219"/>
                  </a:lnTo>
                  <a:lnTo>
                    <a:pt x="7200" y="21600"/>
                  </a:lnTo>
                  <a:lnTo>
                    <a:pt x="6634" y="21600"/>
                  </a:lnTo>
                  <a:lnTo>
                    <a:pt x="6310" y="21219"/>
                  </a:lnTo>
                  <a:lnTo>
                    <a:pt x="6067" y="21600"/>
                  </a:lnTo>
                  <a:lnTo>
                    <a:pt x="6067" y="21219"/>
                  </a:lnTo>
                  <a:lnTo>
                    <a:pt x="5420" y="21219"/>
                  </a:lnTo>
                  <a:lnTo>
                    <a:pt x="5420" y="20458"/>
                  </a:lnTo>
                  <a:lnTo>
                    <a:pt x="5097" y="20458"/>
                  </a:lnTo>
                  <a:lnTo>
                    <a:pt x="5097" y="20839"/>
                  </a:lnTo>
                  <a:lnTo>
                    <a:pt x="4854" y="20839"/>
                  </a:lnTo>
                  <a:lnTo>
                    <a:pt x="4854" y="20458"/>
                  </a:lnTo>
                  <a:lnTo>
                    <a:pt x="5097" y="20173"/>
                  </a:lnTo>
                  <a:lnTo>
                    <a:pt x="5097" y="19792"/>
                  </a:lnTo>
                  <a:lnTo>
                    <a:pt x="4854" y="19792"/>
                  </a:lnTo>
                  <a:lnTo>
                    <a:pt x="4854" y="19411"/>
                  </a:lnTo>
                  <a:lnTo>
                    <a:pt x="4530" y="19126"/>
                  </a:lnTo>
                  <a:lnTo>
                    <a:pt x="4207" y="18745"/>
                  </a:lnTo>
                  <a:lnTo>
                    <a:pt x="3317" y="18745"/>
                  </a:lnTo>
                  <a:lnTo>
                    <a:pt x="2993" y="19126"/>
                  </a:lnTo>
                  <a:lnTo>
                    <a:pt x="1537" y="19126"/>
                  </a:lnTo>
                  <a:lnTo>
                    <a:pt x="1537" y="18365"/>
                  </a:lnTo>
                  <a:lnTo>
                    <a:pt x="1213" y="18365"/>
                  </a:lnTo>
                  <a:lnTo>
                    <a:pt x="1213" y="17699"/>
                  </a:lnTo>
                  <a:lnTo>
                    <a:pt x="971" y="17699"/>
                  </a:lnTo>
                  <a:lnTo>
                    <a:pt x="971" y="17318"/>
                  </a:lnTo>
                  <a:lnTo>
                    <a:pt x="647" y="17318"/>
                  </a:lnTo>
                  <a:lnTo>
                    <a:pt x="647" y="16937"/>
                  </a:lnTo>
                  <a:lnTo>
                    <a:pt x="324" y="16652"/>
                  </a:lnTo>
                  <a:lnTo>
                    <a:pt x="0" y="16652"/>
                  </a:lnTo>
                  <a:lnTo>
                    <a:pt x="0" y="15225"/>
                  </a:lnTo>
                  <a:close/>
                  <a:moveTo>
                    <a:pt x="0" y="1522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0" name="AutoShape 114"/>
            <p:cNvSpPr>
              <a:spLocks/>
            </p:cNvSpPr>
            <p:nvPr/>
          </p:nvSpPr>
          <p:spPr bwMode="auto">
            <a:xfrm>
              <a:off x="6652" y="4106"/>
              <a:ext cx="317" cy="20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8702"/>
                  </a:moveTo>
                  <a:lnTo>
                    <a:pt x="0" y="15805"/>
                  </a:lnTo>
                  <a:lnTo>
                    <a:pt x="518" y="15805"/>
                  </a:lnTo>
                  <a:lnTo>
                    <a:pt x="518" y="13698"/>
                  </a:lnTo>
                  <a:lnTo>
                    <a:pt x="1210" y="12907"/>
                  </a:lnTo>
                  <a:lnTo>
                    <a:pt x="2419" y="10800"/>
                  </a:lnTo>
                  <a:lnTo>
                    <a:pt x="3110" y="8956"/>
                  </a:lnTo>
                  <a:lnTo>
                    <a:pt x="3802" y="6849"/>
                  </a:lnTo>
                  <a:lnTo>
                    <a:pt x="5011" y="6849"/>
                  </a:lnTo>
                  <a:lnTo>
                    <a:pt x="6912" y="6059"/>
                  </a:lnTo>
                  <a:lnTo>
                    <a:pt x="6912" y="5005"/>
                  </a:lnTo>
                  <a:lnTo>
                    <a:pt x="10714" y="2107"/>
                  </a:lnTo>
                  <a:lnTo>
                    <a:pt x="11405" y="1054"/>
                  </a:lnTo>
                  <a:lnTo>
                    <a:pt x="12096" y="1054"/>
                  </a:lnTo>
                  <a:lnTo>
                    <a:pt x="13306" y="0"/>
                  </a:lnTo>
                  <a:lnTo>
                    <a:pt x="15206" y="0"/>
                  </a:lnTo>
                  <a:lnTo>
                    <a:pt x="15898" y="1054"/>
                  </a:lnTo>
                  <a:lnTo>
                    <a:pt x="15898" y="2107"/>
                  </a:lnTo>
                  <a:lnTo>
                    <a:pt x="15206" y="3161"/>
                  </a:lnTo>
                  <a:lnTo>
                    <a:pt x="15206" y="3951"/>
                  </a:lnTo>
                  <a:lnTo>
                    <a:pt x="17798" y="6849"/>
                  </a:lnTo>
                  <a:lnTo>
                    <a:pt x="17798" y="7902"/>
                  </a:lnTo>
                  <a:lnTo>
                    <a:pt x="19181" y="8956"/>
                  </a:lnTo>
                  <a:lnTo>
                    <a:pt x="20390" y="8956"/>
                  </a:lnTo>
                  <a:lnTo>
                    <a:pt x="21082" y="9746"/>
                  </a:lnTo>
                  <a:lnTo>
                    <a:pt x="20390" y="10800"/>
                  </a:lnTo>
                  <a:lnTo>
                    <a:pt x="21082" y="11854"/>
                  </a:lnTo>
                  <a:lnTo>
                    <a:pt x="21600" y="11854"/>
                  </a:lnTo>
                  <a:lnTo>
                    <a:pt x="21600" y="12907"/>
                  </a:lnTo>
                  <a:lnTo>
                    <a:pt x="21082" y="13698"/>
                  </a:lnTo>
                  <a:lnTo>
                    <a:pt x="19181" y="13698"/>
                  </a:lnTo>
                  <a:lnTo>
                    <a:pt x="17798" y="15805"/>
                  </a:lnTo>
                  <a:lnTo>
                    <a:pt x="18490" y="16595"/>
                  </a:lnTo>
                  <a:lnTo>
                    <a:pt x="17280" y="16595"/>
                  </a:lnTo>
                  <a:lnTo>
                    <a:pt x="14688" y="15805"/>
                  </a:lnTo>
                  <a:lnTo>
                    <a:pt x="13997" y="15805"/>
                  </a:lnTo>
                  <a:lnTo>
                    <a:pt x="13306" y="16595"/>
                  </a:lnTo>
                  <a:lnTo>
                    <a:pt x="6912" y="16595"/>
                  </a:lnTo>
                  <a:lnTo>
                    <a:pt x="6912" y="19756"/>
                  </a:lnTo>
                  <a:lnTo>
                    <a:pt x="7603" y="20546"/>
                  </a:lnTo>
                  <a:lnTo>
                    <a:pt x="7603" y="21600"/>
                  </a:lnTo>
                  <a:lnTo>
                    <a:pt x="6912" y="21600"/>
                  </a:lnTo>
                  <a:lnTo>
                    <a:pt x="6394" y="20546"/>
                  </a:lnTo>
                  <a:lnTo>
                    <a:pt x="5702" y="21600"/>
                  </a:lnTo>
                  <a:lnTo>
                    <a:pt x="5011" y="21600"/>
                  </a:lnTo>
                  <a:lnTo>
                    <a:pt x="3802" y="20546"/>
                  </a:lnTo>
                  <a:lnTo>
                    <a:pt x="3110" y="19756"/>
                  </a:lnTo>
                  <a:lnTo>
                    <a:pt x="1901" y="19756"/>
                  </a:lnTo>
                  <a:lnTo>
                    <a:pt x="1210" y="18702"/>
                  </a:lnTo>
                  <a:lnTo>
                    <a:pt x="0" y="17649"/>
                  </a:lnTo>
                  <a:lnTo>
                    <a:pt x="0" y="18702"/>
                  </a:lnTo>
                  <a:close/>
                  <a:moveTo>
                    <a:pt x="0" y="1870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1" name="AutoShape 115"/>
            <p:cNvSpPr>
              <a:spLocks/>
            </p:cNvSpPr>
            <p:nvPr/>
          </p:nvSpPr>
          <p:spPr bwMode="auto">
            <a:xfrm>
              <a:off x="6144" y="4052"/>
              <a:ext cx="272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826" y="2579"/>
                  </a:moveTo>
                  <a:lnTo>
                    <a:pt x="4441" y="2579"/>
                  </a:lnTo>
                  <a:lnTo>
                    <a:pt x="5249" y="1290"/>
                  </a:lnTo>
                  <a:lnTo>
                    <a:pt x="6662" y="0"/>
                  </a:lnTo>
                  <a:lnTo>
                    <a:pt x="10295" y="0"/>
                  </a:lnTo>
                  <a:lnTo>
                    <a:pt x="11910" y="2579"/>
                  </a:lnTo>
                  <a:lnTo>
                    <a:pt x="14131" y="2579"/>
                  </a:lnTo>
                  <a:lnTo>
                    <a:pt x="14131" y="3546"/>
                  </a:lnTo>
                  <a:lnTo>
                    <a:pt x="14938" y="4836"/>
                  </a:lnTo>
                  <a:lnTo>
                    <a:pt x="14938" y="6125"/>
                  </a:lnTo>
                  <a:lnTo>
                    <a:pt x="15544" y="6125"/>
                  </a:lnTo>
                  <a:lnTo>
                    <a:pt x="15544" y="7093"/>
                  </a:lnTo>
                  <a:lnTo>
                    <a:pt x="16351" y="7093"/>
                  </a:lnTo>
                  <a:lnTo>
                    <a:pt x="17159" y="8382"/>
                  </a:lnTo>
                  <a:lnTo>
                    <a:pt x="17764" y="9672"/>
                  </a:lnTo>
                  <a:lnTo>
                    <a:pt x="17764" y="14507"/>
                  </a:lnTo>
                  <a:lnTo>
                    <a:pt x="18572" y="14507"/>
                  </a:lnTo>
                  <a:lnTo>
                    <a:pt x="19379" y="15475"/>
                  </a:lnTo>
                  <a:lnTo>
                    <a:pt x="19379" y="16764"/>
                  </a:lnTo>
                  <a:lnTo>
                    <a:pt x="20187" y="16764"/>
                  </a:lnTo>
                  <a:lnTo>
                    <a:pt x="20187" y="18054"/>
                  </a:lnTo>
                  <a:lnTo>
                    <a:pt x="20793" y="18054"/>
                  </a:lnTo>
                  <a:lnTo>
                    <a:pt x="20793" y="20310"/>
                  </a:lnTo>
                  <a:lnTo>
                    <a:pt x="21600" y="20310"/>
                  </a:lnTo>
                  <a:lnTo>
                    <a:pt x="21600" y="21600"/>
                  </a:lnTo>
                  <a:lnTo>
                    <a:pt x="20187" y="21600"/>
                  </a:lnTo>
                  <a:lnTo>
                    <a:pt x="19379" y="20310"/>
                  </a:lnTo>
                  <a:lnTo>
                    <a:pt x="19379" y="21600"/>
                  </a:lnTo>
                  <a:lnTo>
                    <a:pt x="17764" y="20310"/>
                  </a:lnTo>
                  <a:lnTo>
                    <a:pt x="16351" y="20310"/>
                  </a:lnTo>
                  <a:lnTo>
                    <a:pt x="14938" y="19021"/>
                  </a:lnTo>
                  <a:lnTo>
                    <a:pt x="7469" y="19021"/>
                  </a:lnTo>
                  <a:lnTo>
                    <a:pt x="6662" y="20310"/>
                  </a:lnTo>
                  <a:lnTo>
                    <a:pt x="4441" y="20310"/>
                  </a:lnTo>
                  <a:lnTo>
                    <a:pt x="3634" y="21600"/>
                  </a:lnTo>
                  <a:lnTo>
                    <a:pt x="2826" y="21600"/>
                  </a:lnTo>
                  <a:lnTo>
                    <a:pt x="2826" y="20310"/>
                  </a:lnTo>
                  <a:lnTo>
                    <a:pt x="2221" y="19021"/>
                  </a:lnTo>
                  <a:lnTo>
                    <a:pt x="2826" y="20310"/>
                  </a:lnTo>
                  <a:lnTo>
                    <a:pt x="3634" y="19021"/>
                  </a:lnTo>
                  <a:lnTo>
                    <a:pt x="2221" y="19021"/>
                  </a:lnTo>
                  <a:lnTo>
                    <a:pt x="2221" y="18054"/>
                  </a:lnTo>
                  <a:lnTo>
                    <a:pt x="2826" y="16764"/>
                  </a:lnTo>
                  <a:lnTo>
                    <a:pt x="4441" y="16764"/>
                  </a:lnTo>
                  <a:lnTo>
                    <a:pt x="5249" y="15475"/>
                  </a:lnTo>
                  <a:lnTo>
                    <a:pt x="7469" y="15475"/>
                  </a:lnTo>
                  <a:lnTo>
                    <a:pt x="8075" y="14507"/>
                  </a:lnTo>
                  <a:lnTo>
                    <a:pt x="8882" y="15475"/>
                  </a:lnTo>
                  <a:lnTo>
                    <a:pt x="10295" y="15475"/>
                  </a:lnTo>
                  <a:lnTo>
                    <a:pt x="11103" y="16764"/>
                  </a:lnTo>
                  <a:lnTo>
                    <a:pt x="11910" y="16764"/>
                  </a:lnTo>
                  <a:lnTo>
                    <a:pt x="12718" y="15475"/>
                  </a:lnTo>
                  <a:lnTo>
                    <a:pt x="11910" y="15475"/>
                  </a:lnTo>
                  <a:lnTo>
                    <a:pt x="10295" y="14507"/>
                  </a:lnTo>
                  <a:lnTo>
                    <a:pt x="9690" y="14507"/>
                  </a:lnTo>
                  <a:lnTo>
                    <a:pt x="8882" y="13218"/>
                  </a:lnTo>
                  <a:lnTo>
                    <a:pt x="6662" y="13218"/>
                  </a:lnTo>
                  <a:lnTo>
                    <a:pt x="5249" y="14507"/>
                  </a:lnTo>
                  <a:lnTo>
                    <a:pt x="4441" y="14507"/>
                  </a:lnTo>
                  <a:lnTo>
                    <a:pt x="4441" y="15475"/>
                  </a:lnTo>
                  <a:lnTo>
                    <a:pt x="2826" y="15475"/>
                  </a:lnTo>
                  <a:lnTo>
                    <a:pt x="2826" y="14507"/>
                  </a:lnTo>
                  <a:lnTo>
                    <a:pt x="2221" y="13218"/>
                  </a:lnTo>
                  <a:lnTo>
                    <a:pt x="2826" y="13218"/>
                  </a:lnTo>
                  <a:lnTo>
                    <a:pt x="2826" y="11928"/>
                  </a:lnTo>
                  <a:lnTo>
                    <a:pt x="2221" y="11928"/>
                  </a:lnTo>
                  <a:lnTo>
                    <a:pt x="1413" y="10961"/>
                  </a:lnTo>
                  <a:lnTo>
                    <a:pt x="0" y="9672"/>
                  </a:lnTo>
                  <a:lnTo>
                    <a:pt x="2221" y="6125"/>
                  </a:lnTo>
                  <a:lnTo>
                    <a:pt x="2826" y="3546"/>
                  </a:lnTo>
                  <a:lnTo>
                    <a:pt x="2826" y="2579"/>
                  </a:lnTo>
                  <a:close/>
                  <a:moveTo>
                    <a:pt x="2826" y="257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2" name="AutoShape 116"/>
            <p:cNvSpPr>
              <a:spLocks/>
            </p:cNvSpPr>
            <p:nvPr/>
          </p:nvSpPr>
          <p:spPr bwMode="auto">
            <a:xfrm>
              <a:off x="6172" y="4153"/>
              <a:ext cx="132" cy="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1246" y="15840"/>
                  </a:lnTo>
                  <a:lnTo>
                    <a:pt x="4569" y="15840"/>
                  </a:lnTo>
                  <a:lnTo>
                    <a:pt x="6231" y="10080"/>
                  </a:lnTo>
                  <a:lnTo>
                    <a:pt x="10800" y="10080"/>
                  </a:lnTo>
                  <a:lnTo>
                    <a:pt x="12046" y="5760"/>
                  </a:lnTo>
                  <a:lnTo>
                    <a:pt x="13708" y="10080"/>
                  </a:lnTo>
                  <a:lnTo>
                    <a:pt x="16615" y="10080"/>
                  </a:lnTo>
                  <a:lnTo>
                    <a:pt x="18277" y="15840"/>
                  </a:lnTo>
                  <a:lnTo>
                    <a:pt x="19938" y="15840"/>
                  </a:lnTo>
                  <a:lnTo>
                    <a:pt x="21600" y="10080"/>
                  </a:lnTo>
                  <a:lnTo>
                    <a:pt x="19938" y="10080"/>
                  </a:lnTo>
                  <a:lnTo>
                    <a:pt x="16615" y="5760"/>
                  </a:lnTo>
                  <a:lnTo>
                    <a:pt x="15369" y="5760"/>
                  </a:lnTo>
                  <a:lnTo>
                    <a:pt x="13708" y="0"/>
                  </a:lnTo>
                  <a:lnTo>
                    <a:pt x="9138" y="0"/>
                  </a:lnTo>
                  <a:lnTo>
                    <a:pt x="6231" y="5760"/>
                  </a:lnTo>
                  <a:lnTo>
                    <a:pt x="4569" y="5760"/>
                  </a:lnTo>
                  <a:lnTo>
                    <a:pt x="4569" y="10080"/>
                  </a:lnTo>
                  <a:lnTo>
                    <a:pt x="1246" y="10080"/>
                  </a:lnTo>
                  <a:lnTo>
                    <a:pt x="2908" y="15840"/>
                  </a:lnTo>
                  <a:lnTo>
                    <a:pt x="4569" y="10080"/>
                  </a:lnTo>
                  <a:lnTo>
                    <a:pt x="2908" y="15840"/>
                  </a:lnTo>
                  <a:lnTo>
                    <a:pt x="1246" y="15840"/>
                  </a:lnTo>
                  <a:lnTo>
                    <a:pt x="0" y="1008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3" name="AutoShape 117"/>
            <p:cNvSpPr>
              <a:spLocks/>
            </p:cNvSpPr>
            <p:nvPr/>
          </p:nvSpPr>
          <p:spPr bwMode="auto">
            <a:xfrm>
              <a:off x="6180" y="4197"/>
              <a:ext cx="124" cy="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6646"/>
                  </a:moveTo>
                  <a:lnTo>
                    <a:pt x="1763" y="6646"/>
                  </a:lnTo>
                  <a:lnTo>
                    <a:pt x="3527" y="3323"/>
                  </a:lnTo>
                  <a:lnTo>
                    <a:pt x="8376" y="3323"/>
                  </a:lnTo>
                  <a:lnTo>
                    <a:pt x="10139" y="0"/>
                  </a:lnTo>
                  <a:lnTo>
                    <a:pt x="21600" y="0"/>
                  </a:lnTo>
                  <a:lnTo>
                    <a:pt x="21600" y="15785"/>
                  </a:lnTo>
                  <a:lnTo>
                    <a:pt x="18073" y="15785"/>
                  </a:lnTo>
                  <a:lnTo>
                    <a:pt x="16310" y="19108"/>
                  </a:lnTo>
                  <a:lnTo>
                    <a:pt x="14988" y="19108"/>
                  </a:lnTo>
                  <a:lnTo>
                    <a:pt x="13224" y="21600"/>
                  </a:lnTo>
                  <a:lnTo>
                    <a:pt x="11461" y="21600"/>
                  </a:lnTo>
                  <a:lnTo>
                    <a:pt x="11461" y="19108"/>
                  </a:lnTo>
                  <a:lnTo>
                    <a:pt x="8376" y="21600"/>
                  </a:lnTo>
                  <a:lnTo>
                    <a:pt x="10139" y="19108"/>
                  </a:lnTo>
                  <a:lnTo>
                    <a:pt x="10139" y="15785"/>
                  </a:lnTo>
                  <a:lnTo>
                    <a:pt x="8376" y="15785"/>
                  </a:lnTo>
                  <a:lnTo>
                    <a:pt x="6612" y="12462"/>
                  </a:lnTo>
                  <a:lnTo>
                    <a:pt x="8376" y="12462"/>
                  </a:lnTo>
                  <a:lnTo>
                    <a:pt x="3527" y="12462"/>
                  </a:lnTo>
                  <a:lnTo>
                    <a:pt x="1763" y="9969"/>
                  </a:lnTo>
                  <a:lnTo>
                    <a:pt x="3527" y="6646"/>
                  </a:lnTo>
                  <a:lnTo>
                    <a:pt x="0" y="6646"/>
                  </a:lnTo>
                  <a:close/>
                  <a:moveTo>
                    <a:pt x="0" y="664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4" name="AutoShape 118"/>
            <p:cNvSpPr>
              <a:spLocks/>
            </p:cNvSpPr>
            <p:nvPr/>
          </p:nvSpPr>
          <p:spPr bwMode="auto">
            <a:xfrm>
              <a:off x="6256" y="4197"/>
              <a:ext cx="302" cy="25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5400"/>
                  </a:moveTo>
                  <a:lnTo>
                    <a:pt x="726" y="4777"/>
                  </a:lnTo>
                  <a:lnTo>
                    <a:pt x="1271" y="4777"/>
                  </a:lnTo>
                  <a:lnTo>
                    <a:pt x="1997" y="3946"/>
                  </a:lnTo>
                  <a:lnTo>
                    <a:pt x="3449" y="3946"/>
                  </a:lnTo>
                  <a:lnTo>
                    <a:pt x="3449" y="0"/>
                  </a:lnTo>
                  <a:lnTo>
                    <a:pt x="5445" y="0"/>
                  </a:lnTo>
                  <a:lnTo>
                    <a:pt x="6716" y="831"/>
                  </a:lnTo>
                  <a:lnTo>
                    <a:pt x="7987" y="831"/>
                  </a:lnTo>
                  <a:lnTo>
                    <a:pt x="9439" y="1662"/>
                  </a:lnTo>
                  <a:lnTo>
                    <a:pt x="9439" y="831"/>
                  </a:lnTo>
                  <a:lnTo>
                    <a:pt x="10165" y="1662"/>
                  </a:lnTo>
                  <a:lnTo>
                    <a:pt x="11435" y="1662"/>
                  </a:lnTo>
                  <a:lnTo>
                    <a:pt x="11435" y="2492"/>
                  </a:lnTo>
                  <a:lnTo>
                    <a:pt x="14703" y="2492"/>
                  </a:lnTo>
                  <a:lnTo>
                    <a:pt x="15429" y="1662"/>
                  </a:lnTo>
                  <a:lnTo>
                    <a:pt x="17425" y="1662"/>
                  </a:lnTo>
                  <a:lnTo>
                    <a:pt x="18151" y="2492"/>
                  </a:lnTo>
                  <a:lnTo>
                    <a:pt x="18877" y="3115"/>
                  </a:lnTo>
                  <a:lnTo>
                    <a:pt x="18877" y="3946"/>
                  </a:lnTo>
                  <a:lnTo>
                    <a:pt x="19422" y="3946"/>
                  </a:lnTo>
                  <a:lnTo>
                    <a:pt x="19422" y="4777"/>
                  </a:lnTo>
                  <a:lnTo>
                    <a:pt x="18877" y="5400"/>
                  </a:lnTo>
                  <a:lnTo>
                    <a:pt x="18877" y="6231"/>
                  </a:lnTo>
                  <a:lnTo>
                    <a:pt x="19422" y="6231"/>
                  </a:lnTo>
                  <a:lnTo>
                    <a:pt x="19422" y="5400"/>
                  </a:lnTo>
                  <a:lnTo>
                    <a:pt x="20148" y="5400"/>
                  </a:lnTo>
                  <a:lnTo>
                    <a:pt x="20148" y="7062"/>
                  </a:lnTo>
                  <a:lnTo>
                    <a:pt x="21600" y="7062"/>
                  </a:lnTo>
                  <a:lnTo>
                    <a:pt x="21600" y="7892"/>
                  </a:lnTo>
                  <a:lnTo>
                    <a:pt x="20874" y="7892"/>
                  </a:lnTo>
                  <a:lnTo>
                    <a:pt x="20148" y="8515"/>
                  </a:lnTo>
                  <a:lnTo>
                    <a:pt x="20148" y="12462"/>
                  </a:lnTo>
                  <a:lnTo>
                    <a:pt x="20874" y="12462"/>
                  </a:lnTo>
                  <a:lnTo>
                    <a:pt x="20874" y="13292"/>
                  </a:lnTo>
                  <a:lnTo>
                    <a:pt x="20148" y="13292"/>
                  </a:lnTo>
                  <a:lnTo>
                    <a:pt x="20148" y="14746"/>
                  </a:lnTo>
                  <a:lnTo>
                    <a:pt x="20874" y="14746"/>
                  </a:lnTo>
                  <a:lnTo>
                    <a:pt x="20874" y="15577"/>
                  </a:lnTo>
                  <a:lnTo>
                    <a:pt x="19422" y="17031"/>
                  </a:lnTo>
                  <a:lnTo>
                    <a:pt x="18877" y="17862"/>
                  </a:lnTo>
                  <a:lnTo>
                    <a:pt x="19422" y="18692"/>
                  </a:lnTo>
                  <a:lnTo>
                    <a:pt x="18151" y="20146"/>
                  </a:lnTo>
                  <a:lnTo>
                    <a:pt x="18877" y="20146"/>
                  </a:lnTo>
                  <a:lnTo>
                    <a:pt x="14158" y="21600"/>
                  </a:lnTo>
                  <a:lnTo>
                    <a:pt x="12706" y="20977"/>
                  </a:lnTo>
                  <a:lnTo>
                    <a:pt x="12161" y="20977"/>
                  </a:lnTo>
                  <a:lnTo>
                    <a:pt x="11435" y="20146"/>
                  </a:lnTo>
                  <a:lnTo>
                    <a:pt x="11435" y="19315"/>
                  </a:lnTo>
                  <a:lnTo>
                    <a:pt x="12706" y="17862"/>
                  </a:lnTo>
                  <a:lnTo>
                    <a:pt x="12706" y="12462"/>
                  </a:lnTo>
                  <a:lnTo>
                    <a:pt x="12161" y="11631"/>
                  </a:lnTo>
                  <a:lnTo>
                    <a:pt x="12706" y="10800"/>
                  </a:lnTo>
                  <a:lnTo>
                    <a:pt x="11435" y="10177"/>
                  </a:lnTo>
                  <a:lnTo>
                    <a:pt x="11435" y="9346"/>
                  </a:lnTo>
                  <a:lnTo>
                    <a:pt x="10709" y="8515"/>
                  </a:lnTo>
                  <a:lnTo>
                    <a:pt x="7442" y="8515"/>
                  </a:lnTo>
                  <a:lnTo>
                    <a:pt x="7442" y="9346"/>
                  </a:lnTo>
                  <a:lnTo>
                    <a:pt x="6716" y="10177"/>
                  </a:lnTo>
                  <a:lnTo>
                    <a:pt x="6716" y="10800"/>
                  </a:lnTo>
                  <a:lnTo>
                    <a:pt x="4719" y="10800"/>
                  </a:lnTo>
                  <a:lnTo>
                    <a:pt x="3993" y="10177"/>
                  </a:lnTo>
                  <a:lnTo>
                    <a:pt x="3449" y="9346"/>
                  </a:lnTo>
                  <a:lnTo>
                    <a:pt x="2723" y="9346"/>
                  </a:lnTo>
                  <a:lnTo>
                    <a:pt x="2723" y="7892"/>
                  </a:lnTo>
                  <a:lnTo>
                    <a:pt x="1997" y="8515"/>
                  </a:lnTo>
                  <a:lnTo>
                    <a:pt x="1271" y="8515"/>
                  </a:lnTo>
                  <a:lnTo>
                    <a:pt x="726" y="7062"/>
                  </a:lnTo>
                  <a:lnTo>
                    <a:pt x="726" y="6231"/>
                  </a:lnTo>
                  <a:lnTo>
                    <a:pt x="0" y="5400"/>
                  </a:lnTo>
                  <a:close/>
                  <a:moveTo>
                    <a:pt x="0" y="5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5" name="AutoShape 119"/>
            <p:cNvSpPr>
              <a:spLocks/>
            </p:cNvSpPr>
            <p:nvPr/>
          </p:nvSpPr>
          <p:spPr bwMode="auto">
            <a:xfrm>
              <a:off x="6322" y="4299"/>
              <a:ext cx="112" cy="1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400" y="18692"/>
                  </a:moveTo>
                  <a:lnTo>
                    <a:pt x="5400" y="17031"/>
                  </a:lnTo>
                  <a:lnTo>
                    <a:pt x="3436" y="17031"/>
                  </a:lnTo>
                  <a:lnTo>
                    <a:pt x="5400" y="18692"/>
                  </a:lnTo>
                  <a:close/>
                  <a:moveTo>
                    <a:pt x="1964" y="4569"/>
                  </a:moveTo>
                  <a:lnTo>
                    <a:pt x="5400" y="4569"/>
                  </a:lnTo>
                  <a:lnTo>
                    <a:pt x="5400" y="3323"/>
                  </a:lnTo>
                  <a:lnTo>
                    <a:pt x="7364" y="1662"/>
                  </a:lnTo>
                  <a:lnTo>
                    <a:pt x="7364" y="0"/>
                  </a:lnTo>
                  <a:lnTo>
                    <a:pt x="16200" y="0"/>
                  </a:lnTo>
                  <a:lnTo>
                    <a:pt x="18164" y="1662"/>
                  </a:lnTo>
                  <a:lnTo>
                    <a:pt x="18164" y="3323"/>
                  </a:lnTo>
                  <a:lnTo>
                    <a:pt x="21600" y="4569"/>
                  </a:lnTo>
                  <a:lnTo>
                    <a:pt x="20127" y="6231"/>
                  </a:lnTo>
                  <a:lnTo>
                    <a:pt x="21600" y="7892"/>
                  </a:lnTo>
                  <a:lnTo>
                    <a:pt x="21600" y="18692"/>
                  </a:lnTo>
                  <a:lnTo>
                    <a:pt x="18164" y="21600"/>
                  </a:lnTo>
                  <a:lnTo>
                    <a:pt x="16200" y="20354"/>
                  </a:lnTo>
                  <a:lnTo>
                    <a:pt x="14727" y="20354"/>
                  </a:lnTo>
                  <a:lnTo>
                    <a:pt x="8836" y="18692"/>
                  </a:lnTo>
                  <a:lnTo>
                    <a:pt x="7364" y="18692"/>
                  </a:lnTo>
                  <a:lnTo>
                    <a:pt x="7364" y="17031"/>
                  </a:lnTo>
                  <a:lnTo>
                    <a:pt x="5400" y="15369"/>
                  </a:lnTo>
                  <a:lnTo>
                    <a:pt x="7364" y="15369"/>
                  </a:lnTo>
                  <a:lnTo>
                    <a:pt x="5400" y="15369"/>
                  </a:lnTo>
                  <a:lnTo>
                    <a:pt x="3436" y="14123"/>
                  </a:lnTo>
                  <a:lnTo>
                    <a:pt x="3436" y="12462"/>
                  </a:lnTo>
                  <a:lnTo>
                    <a:pt x="1964" y="10800"/>
                  </a:lnTo>
                  <a:lnTo>
                    <a:pt x="0" y="10800"/>
                  </a:lnTo>
                  <a:lnTo>
                    <a:pt x="0" y="9554"/>
                  </a:lnTo>
                  <a:lnTo>
                    <a:pt x="1964" y="7892"/>
                  </a:lnTo>
                  <a:lnTo>
                    <a:pt x="0" y="7892"/>
                  </a:lnTo>
                  <a:lnTo>
                    <a:pt x="0" y="6231"/>
                  </a:lnTo>
                  <a:lnTo>
                    <a:pt x="1964" y="4569"/>
                  </a:lnTo>
                  <a:close/>
                  <a:moveTo>
                    <a:pt x="1964" y="456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6" name="AutoShape 120"/>
            <p:cNvSpPr>
              <a:spLocks/>
            </p:cNvSpPr>
            <p:nvPr/>
          </p:nvSpPr>
          <p:spPr bwMode="auto">
            <a:xfrm>
              <a:off x="6398" y="4356"/>
              <a:ext cx="168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8914"/>
                  </a:moveTo>
                  <a:lnTo>
                    <a:pt x="982" y="7543"/>
                  </a:lnTo>
                  <a:lnTo>
                    <a:pt x="3600" y="4800"/>
                  </a:lnTo>
                  <a:lnTo>
                    <a:pt x="3600" y="3771"/>
                  </a:lnTo>
                  <a:lnTo>
                    <a:pt x="4582" y="2400"/>
                  </a:lnTo>
                  <a:lnTo>
                    <a:pt x="4582" y="1029"/>
                  </a:lnTo>
                  <a:lnTo>
                    <a:pt x="5891" y="0"/>
                  </a:lnTo>
                  <a:lnTo>
                    <a:pt x="5891" y="1029"/>
                  </a:lnTo>
                  <a:lnTo>
                    <a:pt x="8182" y="0"/>
                  </a:lnTo>
                  <a:lnTo>
                    <a:pt x="9491" y="0"/>
                  </a:lnTo>
                  <a:lnTo>
                    <a:pt x="10800" y="1029"/>
                  </a:lnTo>
                  <a:lnTo>
                    <a:pt x="12109" y="2400"/>
                  </a:lnTo>
                  <a:lnTo>
                    <a:pt x="10800" y="3771"/>
                  </a:lnTo>
                  <a:lnTo>
                    <a:pt x="10800" y="4800"/>
                  </a:lnTo>
                  <a:lnTo>
                    <a:pt x="12109" y="6171"/>
                  </a:lnTo>
                  <a:lnTo>
                    <a:pt x="13091" y="6171"/>
                  </a:lnTo>
                  <a:lnTo>
                    <a:pt x="14400" y="4800"/>
                  </a:lnTo>
                  <a:lnTo>
                    <a:pt x="15709" y="4800"/>
                  </a:lnTo>
                  <a:lnTo>
                    <a:pt x="15709" y="6171"/>
                  </a:lnTo>
                  <a:lnTo>
                    <a:pt x="16691" y="6171"/>
                  </a:lnTo>
                  <a:lnTo>
                    <a:pt x="15709" y="7543"/>
                  </a:lnTo>
                  <a:lnTo>
                    <a:pt x="16691" y="8914"/>
                  </a:lnTo>
                  <a:lnTo>
                    <a:pt x="14400" y="11314"/>
                  </a:lnTo>
                  <a:lnTo>
                    <a:pt x="15709" y="11314"/>
                  </a:lnTo>
                  <a:lnTo>
                    <a:pt x="15709" y="12686"/>
                  </a:lnTo>
                  <a:lnTo>
                    <a:pt x="16691" y="11314"/>
                  </a:lnTo>
                  <a:lnTo>
                    <a:pt x="18000" y="12686"/>
                  </a:lnTo>
                  <a:lnTo>
                    <a:pt x="19309" y="12686"/>
                  </a:lnTo>
                  <a:lnTo>
                    <a:pt x="19309" y="13714"/>
                  </a:lnTo>
                  <a:lnTo>
                    <a:pt x="21600" y="13714"/>
                  </a:lnTo>
                  <a:lnTo>
                    <a:pt x="21600" y="15086"/>
                  </a:lnTo>
                  <a:lnTo>
                    <a:pt x="20618" y="16457"/>
                  </a:lnTo>
                  <a:lnTo>
                    <a:pt x="21600" y="16457"/>
                  </a:lnTo>
                  <a:lnTo>
                    <a:pt x="20618" y="17486"/>
                  </a:lnTo>
                  <a:lnTo>
                    <a:pt x="20618" y="21600"/>
                  </a:lnTo>
                  <a:lnTo>
                    <a:pt x="15709" y="20229"/>
                  </a:lnTo>
                  <a:lnTo>
                    <a:pt x="12109" y="17486"/>
                  </a:lnTo>
                  <a:lnTo>
                    <a:pt x="10800" y="17486"/>
                  </a:lnTo>
                  <a:lnTo>
                    <a:pt x="7200" y="13714"/>
                  </a:lnTo>
                  <a:lnTo>
                    <a:pt x="4582" y="12686"/>
                  </a:lnTo>
                  <a:lnTo>
                    <a:pt x="3600" y="12686"/>
                  </a:lnTo>
                  <a:lnTo>
                    <a:pt x="2291" y="11314"/>
                  </a:lnTo>
                  <a:lnTo>
                    <a:pt x="2291" y="9943"/>
                  </a:lnTo>
                  <a:lnTo>
                    <a:pt x="982" y="8914"/>
                  </a:lnTo>
                  <a:lnTo>
                    <a:pt x="0" y="8914"/>
                  </a:lnTo>
                  <a:close/>
                  <a:moveTo>
                    <a:pt x="0" y="89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7" name="AutoShape 121"/>
            <p:cNvSpPr>
              <a:spLocks/>
            </p:cNvSpPr>
            <p:nvPr/>
          </p:nvSpPr>
          <p:spPr bwMode="auto">
            <a:xfrm>
              <a:off x="6510" y="4272"/>
              <a:ext cx="264" cy="2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946" y="20952"/>
                  </a:moveTo>
                  <a:lnTo>
                    <a:pt x="3946" y="18360"/>
                  </a:lnTo>
                  <a:lnTo>
                    <a:pt x="4569" y="17712"/>
                  </a:lnTo>
                  <a:lnTo>
                    <a:pt x="3946" y="17712"/>
                  </a:lnTo>
                  <a:lnTo>
                    <a:pt x="4569" y="16848"/>
                  </a:lnTo>
                  <a:lnTo>
                    <a:pt x="4569" y="15984"/>
                  </a:lnTo>
                  <a:lnTo>
                    <a:pt x="3115" y="15984"/>
                  </a:lnTo>
                  <a:lnTo>
                    <a:pt x="3115" y="15336"/>
                  </a:lnTo>
                  <a:lnTo>
                    <a:pt x="2285" y="15336"/>
                  </a:lnTo>
                  <a:lnTo>
                    <a:pt x="1454" y="14472"/>
                  </a:lnTo>
                  <a:lnTo>
                    <a:pt x="831" y="15336"/>
                  </a:lnTo>
                  <a:lnTo>
                    <a:pt x="831" y="14472"/>
                  </a:lnTo>
                  <a:lnTo>
                    <a:pt x="0" y="14472"/>
                  </a:lnTo>
                  <a:lnTo>
                    <a:pt x="1454" y="12960"/>
                  </a:lnTo>
                  <a:lnTo>
                    <a:pt x="831" y="12096"/>
                  </a:lnTo>
                  <a:lnTo>
                    <a:pt x="1454" y="11232"/>
                  </a:lnTo>
                  <a:lnTo>
                    <a:pt x="3115" y="9720"/>
                  </a:lnTo>
                  <a:lnTo>
                    <a:pt x="3115" y="8856"/>
                  </a:lnTo>
                  <a:lnTo>
                    <a:pt x="2285" y="8856"/>
                  </a:lnTo>
                  <a:lnTo>
                    <a:pt x="2285" y="7344"/>
                  </a:lnTo>
                  <a:lnTo>
                    <a:pt x="3115" y="7344"/>
                  </a:lnTo>
                  <a:lnTo>
                    <a:pt x="3115" y="6480"/>
                  </a:lnTo>
                  <a:lnTo>
                    <a:pt x="2285" y="6480"/>
                  </a:lnTo>
                  <a:lnTo>
                    <a:pt x="2285" y="2376"/>
                  </a:lnTo>
                  <a:lnTo>
                    <a:pt x="3115" y="1728"/>
                  </a:lnTo>
                  <a:lnTo>
                    <a:pt x="4569" y="864"/>
                  </a:lnTo>
                  <a:lnTo>
                    <a:pt x="5400" y="1728"/>
                  </a:lnTo>
                  <a:lnTo>
                    <a:pt x="6854" y="1728"/>
                  </a:lnTo>
                  <a:lnTo>
                    <a:pt x="7685" y="864"/>
                  </a:lnTo>
                  <a:lnTo>
                    <a:pt x="9138" y="864"/>
                  </a:lnTo>
                  <a:lnTo>
                    <a:pt x="9138" y="1728"/>
                  </a:lnTo>
                  <a:lnTo>
                    <a:pt x="10800" y="1728"/>
                  </a:lnTo>
                  <a:lnTo>
                    <a:pt x="11631" y="864"/>
                  </a:lnTo>
                  <a:lnTo>
                    <a:pt x="11631" y="0"/>
                  </a:lnTo>
                  <a:lnTo>
                    <a:pt x="13085" y="864"/>
                  </a:lnTo>
                  <a:lnTo>
                    <a:pt x="13915" y="1728"/>
                  </a:lnTo>
                  <a:lnTo>
                    <a:pt x="15369" y="1728"/>
                  </a:lnTo>
                  <a:lnTo>
                    <a:pt x="16200" y="2376"/>
                  </a:lnTo>
                  <a:lnTo>
                    <a:pt x="17654" y="3240"/>
                  </a:lnTo>
                  <a:lnTo>
                    <a:pt x="18485" y="3240"/>
                  </a:lnTo>
                  <a:lnTo>
                    <a:pt x="19315" y="2376"/>
                  </a:lnTo>
                  <a:lnTo>
                    <a:pt x="19938" y="3240"/>
                  </a:lnTo>
                  <a:lnTo>
                    <a:pt x="20769" y="3240"/>
                  </a:lnTo>
                  <a:lnTo>
                    <a:pt x="20769" y="5616"/>
                  </a:lnTo>
                  <a:lnTo>
                    <a:pt x="21600" y="6480"/>
                  </a:lnTo>
                  <a:lnTo>
                    <a:pt x="21600" y="7992"/>
                  </a:lnTo>
                  <a:lnTo>
                    <a:pt x="19315" y="10368"/>
                  </a:lnTo>
                  <a:lnTo>
                    <a:pt x="19315" y="13608"/>
                  </a:lnTo>
                  <a:lnTo>
                    <a:pt x="18485" y="14472"/>
                  </a:lnTo>
                  <a:lnTo>
                    <a:pt x="19315" y="14472"/>
                  </a:lnTo>
                  <a:lnTo>
                    <a:pt x="19315" y="15984"/>
                  </a:lnTo>
                  <a:lnTo>
                    <a:pt x="19938" y="16848"/>
                  </a:lnTo>
                  <a:lnTo>
                    <a:pt x="20769" y="16848"/>
                  </a:lnTo>
                  <a:lnTo>
                    <a:pt x="20769" y="18360"/>
                  </a:lnTo>
                  <a:lnTo>
                    <a:pt x="19315" y="18360"/>
                  </a:lnTo>
                  <a:lnTo>
                    <a:pt x="19315" y="17712"/>
                  </a:lnTo>
                  <a:lnTo>
                    <a:pt x="18485" y="18360"/>
                  </a:lnTo>
                  <a:lnTo>
                    <a:pt x="18485" y="19224"/>
                  </a:lnTo>
                  <a:lnTo>
                    <a:pt x="16200" y="18360"/>
                  </a:lnTo>
                  <a:lnTo>
                    <a:pt x="9969" y="18360"/>
                  </a:lnTo>
                  <a:lnTo>
                    <a:pt x="9138" y="19224"/>
                  </a:lnTo>
                  <a:lnTo>
                    <a:pt x="6854" y="20088"/>
                  </a:lnTo>
                  <a:lnTo>
                    <a:pt x="5400" y="20088"/>
                  </a:lnTo>
                  <a:lnTo>
                    <a:pt x="4569" y="21600"/>
                  </a:lnTo>
                  <a:lnTo>
                    <a:pt x="3946" y="20952"/>
                  </a:lnTo>
                  <a:close/>
                  <a:moveTo>
                    <a:pt x="3946" y="2095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8" name="AutoShape 122"/>
            <p:cNvSpPr>
              <a:spLocks/>
            </p:cNvSpPr>
            <p:nvPr/>
          </p:nvSpPr>
          <p:spPr bwMode="auto">
            <a:xfrm>
              <a:off x="6736" y="4254"/>
              <a:ext cx="177" cy="24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34" y="19872"/>
                  </a:moveTo>
                  <a:lnTo>
                    <a:pt x="3394" y="19872"/>
                  </a:lnTo>
                  <a:lnTo>
                    <a:pt x="3394" y="18360"/>
                  </a:lnTo>
                  <a:lnTo>
                    <a:pt x="2160" y="18360"/>
                  </a:lnTo>
                  <a:lnTo>
                    <a:pt x="1234" y="17496"/>
                  </a:lnTo>
                  <a:lnTo>
                    <a:pt x="1234" y="15984"/>
                  </a:lnTo>
                  <a:lnTo>
                    <a:pt x="0" y="15984"/>
                  </a:lnTo>
                  <a:lnTo>
                    <a:pt x="1234" y="15120"/>
                  </a:lnTo>
                  <a:lnTo>
                    <a:pt x="1234" y="11880"/>
                  </a:lnTo>
                  <a:lnTo>
                    <a:pt x="4629" y="9504"/>
                  </a:lnTo>
                  <a:lnTo>
                    <a:pt x="4629" y="7992"/>
                  </a:lnTo>
                  <a:lnTo>
                    <a:pt x="3394" y="7128"/>
                  </a:lnTo>
                  <a:lnTo>
                    <a:pt x="3394" y="3888"/>
                  </a:lnTo>
                  <a:lnTo>
                    <a:pt x="2160" y="3240"/>
                  </a:lnTo>
                  <a:lnTo>
                    <a:pt x="2160" y="648"/>
                  </a:lnTo>
                  <a:lnTo>
                    <a:pt x="13577" y="648"/>
                  </a:lnTo>
                  <a:lnTo>
                    <a:pt x="14811" y="0"/>
                  </a:lnTo>
                  <a:lnTo>
                    <a:pt x="16046" y="648"/>
                  </a:lnTo>
                  <a:lnTo>
                    <a:pt x="16046" y="1512"/>
                  </a:lnTo>
                  <a:lnTo>
                    <a:pt x="16971" y="2376"/>
                  </a:lnTo>
                  <a:lnTo>
                    <a:pt x="18206" y="3240"/>
                  </a:lnTo>
                  <a:lnTo>
                    <a:pt x="18206" y="5616"/>
                  </a:lnTo>
                  <a:lnTo>
                    <a:pt x="19440" y="5616"/>
                  </a:lnTo>
                  <a:lnTo>
                    <a:pt x="19440" y="11232"/>
                  </a:lnTo>
                  <a:lnTo>
                    <a:pt x="20674" y="12744"/>
                  </a:lnTo>
                  <a:lnTo>
                    <a:pt x="19440" y="13608"/>
                  </a:lnTo>
                  <a:lnTo>
                    <a:pt x="19440" y="16848"/>
                  </a:lnTo>
                  <a:lnTo>
                    <a:pt x="20674" y="16848"/>
                  </a:lnTo>
                  <a:lnTo>
                    <a:pt x="21600" y="17496"/>
                  </a:lnTo>
                  <a:lnTo>
                    <a:pt x="19440" y="17496"/>
                  </a:lnTo>
                  <a:lnTo>
                    <a:pt x="16046" y="18360"/>
                  </a:lnTo>
                  <a:lnTo>
                    <a:pt x="13577" y="19872"/>
                  </a:lnTo>
                  <a:lnTo>
                    <a:pt x="10183" y="19872"/>
                  </a:lnTo>
                  <a:lnTo>
                    <a:pt x="6789" y="21600"/>
                  </a:lnTo>
                  <a:lnTo>
                    <a:pt x="4629" y="20736"/>
                  </a:lnTo>
                  <a:lnTo>
                    <a:pt x="1234" y="20736"/>
                  </a:lnTo>
                  <a:lnTo>
                    <a:pt x="1234" y="19872"/>
                  </a:lnTo>
                  <a:close/>
                  <a:moveTo>
                    <a:pt x="1234" y="1987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59" name="AutoShape 123"/>
            <p:cNvSpPr>
              <a:spLocks/>
            </p:cNvSpPr>
            <p:nvPr/>
          </p:nvSpPr>
          <p:spPr bwMode="auto">
            <a:xfrm>
              <a:off x="6857" y="4254"/>
              <a:ext cx="84" cy="20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436" y="800"/>
                  </a:moveTo>
                  <a:lnTo>
                    <a:pt x="2618" y="0"/>
                  </a:lnTo>
                  <a:lnTo>
                    <a:pt x="0" y="0"/>
                  </a:lnTo>
                  <a:lnTo>
                    <a:pt x="2618" y="800"/>
                  </a:lnTo>
                  <a:lnTo>
                    <a:pt x="2618" y="1867"/>
                  </a:lnTo>
                  <a:lnTo>
                    <a:pt x="4582" y="2933"/>
                  </a:lnTo>
                  <a:lnTo>
                    <a:pt x="7200" y="4000"/>
                  </a:lnTo>
                  <a:lnTo>
                    <a:pt x="7200" y="6933"/>
                  </a:lnTo>
                  <a:lnTo>
                    <a:pt x="9818" y="6933"/>
                  </a:lnTo>
                  <a:lnTo>
                    <a:pt x="9818" y="13867"/>
                  </a:lnTo>
                  <a:lnTo>
                    <a:pt x="12436" y="15733"/>
                  </a:lnTo>
                  <a:lnTo>
                    <a:pt x="9818" y="16800"/>
                  </a:lnTo>
                  <a:lnTo>
                    <a:pt x="9818" y="20800"/>
                  </a:lnTo>
                  <a:lnTo>
                    <a:pt x="12436" y="20800"/>
                  </a:lnTo>
                  <a:lnTo>
                    <a:pt x="14400" y="21600"/>
                  </a:lnTo>
                  <a:lnTo>
                    <a:pt x="21600" y="20800"/>
                  </a:lnTo>
                  <a:lnTo>
                    <a:pt x="21600" y="17867"/>
                  </a:lnTo>
                  <a:lnTo>
                    <a:pt x="19636" y="16800"/>
                  </a:lnTo>
                  <a:lnTo>
                    <a:pt x="19636" y="11733"/>
                  </a:lnTo>
                  <a:lnTo>
                    <a:pt x="21600" y="10933"/>
                  </a:lnTo>
                  <a:lnTo>
                    <a:pt x="21600" y="7733"/>
                  </a:lnTo>
                  <a:lnTo>
                    <a:pt x="19636" y="5867"/>
                  </a:lnTo>
                  <a:lnTo>
                    <a:pt x="17018" y="4000"/>
                  </a:lnTo>
                  <a:lnTo>
                    <a:pt x="14400" y="4000"/>
                  </a:lnTo>
                  <a:lnTo>
                    <a:pt x="12436" y="2933"/>
                  </a:lnTo>
                  <a:lnTo>
                    <a:pt x="12436" y="800"/>
                  </a:lnTo>
                  <a:close/>
                  <a:moveTo>
                    <a:pt x="12436" y="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0" name="AutoShape 124"/>
            <p:cNvSpPr>
              <a:spLocks/>
            </p:cNvSpPr>
            <p:nvPr/>
          </p:nvSpPr>
          <p:spPr bwMode="auto">
            <a:xfrm>
              <a:off x="6906" y="4207"/>
              <a:ext cx="129" cy="2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588" y="891"/>
                  </a:moveTo>
                  <a:lnTo>
                    <a:pt x="10588" y="1781"/>
                  </a:lnTo>
                  <a:lnTo>
                    <a:pt x="9318" y="2449"/>
                  </a:lnTo>
                  <a:lnTo>
                    <a:pt x="4659" y="2449"/>
                  </a:lnTo>
                  <a:lnTo>
                    <a:pt x="1271" y="4231"/>
                  </a:lnTo>
                  <a:lnTo>
                    <a:pt x="2965" y="4899"/>
                  </a:lnTo>
                  <a:lnTo>
                    <a:pt x="0" y="4899"/>
                  </a:lnTo>
                  <a:lnTo>
                    <a:pt x="0" y="6680"/>
                  </a:lnTo>
                  <a:lnTo>
                    <a:pt x="1271" y="7571"/>
                  </a:lnTo>
                  <a:lnTo>
                    <a:pt x="2965" y="7571"/>
                  </a:lnTo>
                  <a:lnTo>
                    <a:pt x="4659" y="9130"/>
                  </a:lnTo>
                  <a:lnTo>
                    <a:pt x="5929" y="10689"/>
                  </a:lnTo>
                  <a:lnTo>
                    <a:pt x="5929" y="13361"/>
                  </a:lnTo>
                  <a:lnTo>
                    <a:pt x="4659" y="14029"/>
                  </a:lnTo>
                  <a:lnTo>
                    <a:pt x="4659" y="18260"/>
                  </a:lnTo>
                  <a:lnTo>
                    <a:pt x="5929" y="19151"/>
                  </a:lnTo>
                  <a:lnTo>
                    <a:pt x="5929" y="21600"/>
                  </a:lnTo>
                  <a:lnTo>
                    <a:pt x="9318" y="21600"/>
                  </a:lnTo>
                  <a:lnTo>
                    <a:pt x="13976" y="20709"/>
                  </a:lnTo>
                  <a:lnTo>
                    <a:pt x="13976" y="11579"/>
                  </a:lnTo>
                  <a:lnTo>
                    <a:pt x="15671" y="11579"/>
                  </a:lnTo>
                  <a:lnTo>
                    <a:pt x="16941" y="10689"/>
                  </a:lnTo>
                  <a:lnTo>
                    <a:pt x="18635" y="10021"/>
                  </a:lnTo>
                  <a:lnTo>
                    <a:pt x="18635" y="9130"/>
                  </a:lnTo>
                  <a:lnTo>
                    <a:pt x="20329" y="9130"/>
                  </a:lnTo>
                  <a:lnTo>
                    <a:pt x="20329" y="8239"/>
                  </a:lnTo>
                  <a:lnTo>
                    <a:pt x="18635" y="7571"/>
                  </a:lnTo>
                  <a:lnTo>
                    <a:pt x="20329" y="6680"/>
                  </a:lnTo>
                  <a:lnTo>
                    <a:pt x="21600" y="6680"/>
                  </a:lnTo>
                  <a:lnTo>
                    <a:pt x="20329" y="4899"/>
                  </a:lnTo>
                  <a:lnTo>
                    <a:pt x="20329" y="4231"/>
                  </a:lnTo>
                  <a:lnTo>
                    <a:pt x="18635" y="4231"/>
                  </a:lnTo>
                  <a:lnTo>
                    <a:pt x="18635" y="2449"/>
                  </a:lnTo>
                  <a:lnTo>
                    <a:pt x="16941" y="1781"/>
                  </a:lnTo>
                  <a:lnTo>
                    <a:pt x="15671" y="1781"/>
                  </a:lnTo>
                  <a:lnTo>
                    <a:pt x="15671" y="891"/>
                  </a:lnTo>
                  <a:lnTo>
                    <a:pt x="12282" y="0"/>
                  </a:lnTo>
                  <a:lnTo>
                    <a:pt x="12282" y="891"/>
                  </a:lnTo>
                  <a:lnTo>
                    <a:pt x="10588" y="891"/>
                  </a:lnTo>
                  <a:close/>
                  <a:moveTo>
                    <a:pt x="10588" y="8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1" name="AutoShape 125"/>
            <p:cNvSpPr>
              <a:spLocks/>
            </p:cNvSpPr>
            <p:nvPr/>
          </p:nvSpPr>
          <p:spPr bwMode="auto">
            <a:xfrm>
              <a:off x="7365" y="3787"/>
              <a:ext cx="487" cy="6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613" y="610"/>
                  </a:moveTo>
                  <a:lnTo>
                    <a:pt x="6637" y="0"/>
                  </a:lnTo>
                  <a:lnTo>
                    <a:pt x="21263" y="5487"/>
                  </a:lnTo>
                  <a:lnTo>
                    <a:pt x="21600" y="10626"/>
                  </a:lnTo>
                  <a:lnTo>
                    <a:pt x="20025" y="10626"/>
                  </a:lnTo>
                  <a:lnTo>
                    <a:pt x="19575" y="10974"/>
                  </a:lnTo>
                  <a:lnTo>
                    <a:pt x="19575" y="11235"/>
                  </a:lnTo>
                  <a:lnTo>
                    <a:pt x="20025" y="11235"/>
                  </a:lnTo>
                  <a:lnTo>
                    <a:pt x="19575" y="11584"/>
                  </a:lnTo>
                  <a:lnTo>
                    <a:pt x="19125" y="12281"/>
                  </a:lnTo>
                  <a:lnTo>
                    <a:pt x="18788" y="12281"/>
                  </a:lnTo>
                  <a:lnTo>
                    <a:pt x="18788" y="12890"/>
                  </a:lnTo>
                  <a:lnTo>
                    <a:pt x="18338" y="13239"/>
                  </a:lnTo>
                  <a:lnTo>
                    <a:pt x="18788" y="13500"/>
                  </a:lnTo>
                  <a:lnTo>
                    <a:pt x="18788" y="13848"/>
                  </a:lnTo>
                  <a:lnTo>
                    <a:pt x="18338" y="13848"/>
                  </a:lnTo>
                  <a:lnTo>
                    <a:pt x="17888" y="14458"/>
                  </a:lnTo>
                  <a:lnTo>
                    <a:pt x="17888" y="14806"/>
                  </a:lnTo>
                  <a:lnTo>
                    <a:pt x="18338" y="14458"/>
                  </a:lnTo>
                  <a:lnTo>
                    <a:pt x="18788" y="14458"/>
                  </a:lnTo>
                  <a:lnTo>
                    <a:pt x="18788" y="14806"/>
                  </a:lnTo>
                  <a:lnTo>
                    <a:pt x="18338" y="14806"/>
                  </a:lnTo>
                  <a:lnTo>
                    <a:pt x="18788" y="15155"/>
                  </a:lnTo>
                  <a:lnTo>
                    <a:pt x="18788" y="16113"/>
                  </a:lnTo>
                  <a:lnTo>
                    <a:pt x="19575" y="16113"/>
                  </a:lnTo>
                  <a:lnTo>
                    <a:pt x="19575" y="16723"/>
                  </a:lnTo>
                  <a:lnTo>
                    <a:pt x="19125" y="17071"/>
                  </a:lnTo>
                  <a:lnTo>
                    <a:pt x="17888" y="17071"/>
                  </a:lnTo>
                  <a:lnTo>
                    <a:pt x="17438" y="17419"/>
                  </a:lnTo>
                  <a:lnTo>
                    <a:pt x="17438" y="17768"/>
                  </a:lnTo>
                  <a:lnTo>
                    <a:pt x="17100" y="17768"/>
                  </a:lnTo>
                  <a:lnTo>
                    <a:pt x="17100" y="18029"/>
                  </a:lnTo>
                  <a:lnTo>
                    <a:pt x="16650" y="18029"/>
                  </a:lnTo>
                  <a:lnTo>
                    <a:pt x="16200" y="18377"/>
                  </a:lnTo>
                  <a:lnTo>
                    <a:pt x="16200" y="18726"/>
                  </a:lnTo>
                  <a:lnTo>
                    <a:pt x="15863" y="18726"/>
                  </a:lnTo>
                  <a:lnTo>
                    <a:pt x="16200" y="18987"/>
                  </a:lnTo>
                  <a:lnTo>
                    <a:pt x="15863" y="18987"/>
                  </a:lnTo>
                  <a:lnTo>
                    <a:pt x="15863" y="19335"/>
                  </a:lnTo>
                  <a:lnTo>
                    <a:pt x="15412" y="19335"/>
                  </a:lnTo>
                  <a:lnTo>
                    <a:pt x="14625" y="19684"/>
                  </a:lnTo>
                  <a:lnTo>
                    <a:pt x="13725" y="19684"/>
                  </a:lnTo>
                  <a:lnTo>
                    <a:pt x="13275" y="19335"/>
                  </a:lnTo>
                  <a:lnTo>
                    <a:pt x="12487" y="19335"/>
                  </a:lnTo>
                  <a:lnTo>
                    <a:pt x="12487" y="20032"/>
                  </a:lnTo>
                  <a:lnTo>
                    <a:pt x="12938" y="20032"/>
                  </a:lnTo>
                  <a:lnTo>
                    <a:pt x="12938" y="20294"/>
                  </a:lnTo>
                  <a:lnTo>
                    <a:pt x="12487" y="20294"/>
                  </a:lnTo>
                  <a:lnTo>
                    <a:pt x="12038" y="20642"/>
                  </a:lnTo>
                  <a:lnTo>
                    <a:pt x="11700" y="20642"/>
                  </a:lnTo>
                  <a:lnTo>
                    <a:pt x="10463" y="20990"/>
                  </a:lnTo>
                  <a:lnTo>
                    <a:pt x="10013" y="20990"/>
                  </a:lnTo>
                  <a:lnTo>
                    <a:pt x="9563" y="21252"/>
                  </a:lnTo>
                  <a:lnTo>
                    <a:pt x="9113" y="21252"/>
                  </a:lnTo>
                  <a:lnTo>
                    <a:pt x="8775" y="21600"/>
                  </a:lnTo>
                  <a:lnTo>
                    <a:pt x="8775" y="21252"/>
                  </a:lnTo>
                  <a:lnTo>
                    <a:pt x="8325" y="20990"/>
                  </a:lnTo>
                  <a:lnTo>
                    <a:pt x="7875" y="20990"/>
                  </a:lnTo>
                  <a:lnTo>
                    <a:pt x="7875" y="21600"/>
                  </a:lnTo>
                  <a:lnTo>
                    <a:pt x="6637" y="21600"/>
                  </a:lnTo>
                  <a:lnTo>
                    <a:pt x="6637" y="21252"/>
                  </a:lnTo>
                  <a:lnTo>
                    <a:pt x="6188" y="21252"/>
                  </a:lnTo>
                  <a:lnTo>
                    <a:pt x="6188" y="20642"/>
                  </a:lnTo>
                  <a:lnTo>
                    <a:pt x="5850" y="20294"/>
                  </a:lnTo>
                  <a:lnTo>
                    <a:pt x="5400" y="20294"/>
                  </a:lnTo>
                  <a:lnTo>
                    <a:pt x="4950" y="19684"/>
                  </a:lnTo>
                  <a:lnTo>
                    <a:pt x="4163" y="19335"/>
                  </a:lnTo>
                  <a:lnTo>
                    <a:pt x="3712" y="19335"/>
                  </a:lnTo>
                  <a:lnTo>
                    <a:pt x="3712" y="18377"/>
                  </a:lnTo>
                  <a:lnTo>
                    <a:pt x="6188" y="18377"/>
                  </a:lnTo>
                  <a:lnTo>
                    <a:pt x="5850" y="18029"/>
                  </a:lnTo>
                  <a:lnTo>
                    <a:pt x="5400" y="17768"/>
                  </a:lnTo>
                  <a:lnTo>
                    <a:pt x="4950" y="17419"/>
                  </a:lnTo>
                  <a:lnTo>
                    <a:pt x="4950" y="16723"/>
                  </a:lnTo>
                  <a:lnTo>
                    <a:pt x="5400" y="16461"/>
                  </a:lnTo>
                  <a:lnTo>
                    <a:pt x="4950" y="16461"/>
                  </a:lnTo>
                  <a:lnTo>
                    <a:pt x="4950" y="16113"/>
                  </a:lnTo>
                  <a:lnTo>
                    <a:pt x="5400" y="16113"/>
                  </a:lnTo>
                  <a:lnTo>
                    <a:pt x="5400" y="15765"/>
                  </a:lnTo>
                  <a:lnTo>
                    <a:pt x="4950" y="15503"/>
                  </a:lnTo>
                  <a:lnTo>
                    <a:pt x="4950" y="15155"/>
                  </a:lnTo>
                  <a:lnTo>
                    <a:pt x="4613" y="14806"/>
                  </a:lnTo>
                  <a:lnTo>
                    <a:pt x="4163" y="14458"/>
                  </a:lnTo>
                  <a:lnTo>
                    <a:pt x="3375" y="14197"/>
                  </a:lnTo>
                  <a:lnTo>
                    <a:pt x="2475" y="13500"/>
                  </a:lnTo>
                  <a:lnTo>
                    <a:pt x="2025" y="11932"/>
                  </a:lnTo>
                  <a:lnTo>
                    <a:pt x="2025" y="11584"/>
                  </a:lnTo>
                  <a:lnTo>
                    <a:pt x="2475" y="11584"/>
                  </a:lnTo>
                  <a:lnTo>
                    <a:pt x="2925" y="11235"/>
                  </a:lnTo>
                  <a:lnTo>
                    <a:pt x="5850" y="9319"/>
                  </a:lnTo>
                  <a:lnTo>
                    <a:pt x="5850" y="7403"/>
                  </a:lnTo>
                  <a:lnTo>
                    <a:pt x="6188" y="4790"/>
                  </a:lnTo>
                  <a:lnTo>
                    <a:pt x="6637" y="4790"/>
                  </a:lnTo>
                  <a:lnTo>
                    <a:pt x="6637" y="4181"/>
                  </a:lnTo>
                  <a:lnTo>
                    <a:pt x="5400" y="3223"/>
                  </a:lnTo>
                  <a:lnTo>
                    <a:pt x="5400" y="2526"/>
                  </a:lnTo>
                  <a:lnTo>
                    <a:pt x="4613" y="958"/>
                  </a:lnTo>
                  <a:lnTo>
                    <a:pt x="4613" y="610"/>
                  </a:lnTo>
                  <a:close/>
                  <a:moveTo>
                    <a:pt x="450" y="14197"/>
                  </a:moveTo>
                  <a:lnTo>
                    <a:pt x="0" y="14197"/>
                  </a:lnTo>
                  <a:lnTo>
                    <a:pt x="450" y="14197"/>
                  </a:lnTo>
                  <a:close/>
                  <a:moveTo>
                    <a:pt x="450" y="1419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2" name="AutoShape 126"/>
            <p:cNvSpPr>
              <a:spLocks/>
            </p:cNvSpPr>
            <p:nvPr/>
          </p:nvSpPr>
          <p:spPr bwMode="auto">
            <a:xfrm>
              <a:off x="6875" y="3794"/>
              <a:ext cx="639" cy="4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800" y="21600"/>
                  </a:moveTo>
                  <a:lnTo>
                    <a:pt x="4457" y="21236"/>
                  </a:lnTo>
                  <a:lnTo>
                    <a:pt x="4200" y="21236"/>
                  </a:lnTo>
                  <a:lnTo>
                    <a:pt x="4200" y="20751"/>
                  </a:lnTo>
                  <a:lnTo>
                    <a:pt x="3514" y="20265"/>
                  </a:lnTo>
                  <a:lnTo>
                    <a:pt x="3514" y="20751"/>
                  </a:lnTo>
                  <a:lnTo>
                    <a:pt x="2914" y="20751"/>
                  </a:lnTo>
                  <a:lnTo>
                    <a:pt x="2571" y="20265"/>
                  </a:lnTo>
                  <a:lnTo>
                    <a:pt x="2914" y="19780"/>
                  </a:lnTo>
                  <a:lnTo>
                    <a:pt x="2571" y="19416"/>
                  </a:lnTo>
                  <a:lnTo>
                    <a:pt x="1971" y="19416"/>
                  </a:lnTo>
                  <a:lnTo>
                    <a:pt x="1286" y="18930"/>
                  </a:lnTo>
                  <a:lnTo>
                    <a:pt x="1286" y="18445"/>
                  </a:lnTo>
                  <a:lnTo>
                    <a:pt x="0" y="17110"/>
                  </a:lnTo>
                  <a:lnTo>
                    <a:pt x="0" y="16746"/>
                  </a:lnTo>
                  <a:lnTo>
                    <a:pt x="343" y="16261"/>
                  </a:lnTo>
                  <a:lnTo>
                    <a:pt x="343" y="15775"/>
                  </a:lnTo>
                  <a:lnTo>
                    <a:pt x="1971" y="15775"/>
                  </a:lnTo>
                  <a:lnTo>
                    <a:pt x="2229" y="15290"/>
                  </a:lnTo>
                  <a:lnTo>
                    <a:pt x="3171" y="15290"/>
                  </a:lnTo>
                  <a:lnTo>
                    <a:pt x="3514" y="14926"/>
                  </a:lnTo>
                  <a:lnTo>
                    <a:pt x="4457" y="14926"/>
                  </a:lnTo>
                  <a:lnTo>
                    <a:pt x="5143" y="14440"/>
                  </a:lnTo>
                  <a:lnTo>
                    <a:pt x="5400" y="13955"/>
                  </a:lnTo>
                  <a:lnTo>
                    <a:pt x="5400" y="13106"/>
                  </a:lnTo>
                  <a:lnTo>
                    <a:pt x="5743" y="11285"/>
                  </a:lnTo>
                  <a:lnTo>
                    <a:pt x="5743" y="8130"/>
                  </a:lnTo>
                  <a:lnTo>
                    <a:pt x="7971" y="7281"/>
                  </a:lnTo>
                  <a:lnTo>
                    <a:pt x="9514" y="5461"/>
                  </a:lnTo>
                  <a:lnTo>
                    <a:pt x="15943" y="0"/>
                  </a:lnTo>
                  <a:lnTo>
                    <a:pt x="18429" y="971"/>
                  </a:lnTo>
                  <a:lnTo>
                    <a:pt x="18771" y="1335"/>
                  </a:lnTo>
                  <a:lnTo>
                    <a:pt x="20057" y="485"/>
                  </a:lnTo>
                  <a:lnTo>
                    <a:pt x="20057" y="971"/>
                  </a:lnTo>
                  <a:lnTo>
                    <a:pt x="20657" y="3155"/>
                  </a:lnTo>
                  <a:lnTo>
                    <a:pt x="20657" y="4126"/>
                  </a:lnTo>
                  <a:lnTo>
                    <a:pt x="21600" y="5461"/>
                  </a:lnTo>
                  <a:lnTo>
                    <a:pt x="21600" y="6310"/>
                  </a:lnTo>
                  <a:lnTo>
                    <a:pt x="21257" y="6310"/>
                  </a:lnTo>
                  <a:lnTo>
                    <a:pt x="21000" y="9951"/>
                  </a:lnTo>
                  <a:lnTo>
                    <a:pt x="21000" y="12620"/>
                  </a:lnTo>
                  <a:lnTo>
                    <a:pt x="18771" y="15290"/>
                  </a:lnTo>
                  <a:lnTo>
                    <a:pt x="18429" y="15775"/>
                  </a:lnTo>
                  <a:lnTo>
                    <a:pt x="18086" y="15775"/>
                  </a:lnTo>
                  <a:lnTo>
                    <a:pt x="18086" y="16261"/>
                  </a:lnTo>
                  <a:lnTo>
                    <a:pt x="18429" y="18445"/>
                  </a:lnTo>
                  <a:lnTo>
                    <a:pt x="18086" y="18081"/>
                  </a:lnTo>
                  <a:lnTo>
                    <a:pt x="17829" y="18445"/>
                  </a:lnTo>
                  <a:lnTo>
                    <a:pt x="17829" y="18930"/>
                  </a:lnTo>
                  <a:lnTo>
                    <a:pt x="16886" y="18930"/>
                  </a:lnTo>
                  <a:lnTo>
                    <a:pt x="16886" y="19416"/>
                  </a:lnTo>
                  <a:lnTo>
                    <a:pt x="15943" y="19416"/>
                  </a:lnTo>
                  <a:lnTo>
                    <a:pt x="15600" y="18930"/>
                  </a:lnTo>
                  <a:lnTo>
                    <a:pt x="13371" y="18930"/>
                  </a:lnTo>
                  <a:lnTo>
                    <a:pt x="13029" y="19780"/>
                  </a:lnTo>
                  <a:lnTo>
                    <a:pt x="11743" y="19780"/>
                  </a:lnTo>
                  <a:lnTo>
                    <a:pt x="11143" y="19416"/>
                  </a:lnTo>
                  <a:lnTo>
                    <a:pt x="10800" y="19416"/>
                  </a:lnTo>
                  <a:lnTo>
                    <a:pt x="10800" y="18930"/>
                  </a:lnTo>
                  <a:lnTo>
                    <a:pt x="9514" y="18930"/>
                  </a:lnTo>
                  <a:lnTo>
                    <a:pt x="9514" y="19416"/>
                  </a:lnTo>
                  <a:lnTo>
                    <a:pt x="8914" y="19416"/>
                  </a:lnTo>
                  <a:lnTo>
                    <a:pt x="8571" y="18445"/>
                  </a:lnTo>
                  <a:lnTo>
                    <a:pt x="8314" y="18081"/>
                  </a:lnTo>
                  <a:lnTo>
                    <a:pt x="5743" y="18081"/>
                  </a:lnTo>
                  <a:lnTo>
                    <a:pt x="5400" y="18445"/>
                  </a:lnTo>
                  <a:lnTo>
                    <a:pt x="5143" y="18445"/>
                  </a:lnTo>
                  <a:lnTo>
                    <a:pt x="5143" y="18930"/>
                  </a:lnTo>
                  <a:lnTo>
                    <a:pt x="5400" y="18930"/>
                  </a:lnTo>
                  <a:lnTo>
                    <a:pt x="5143" y="18930"/>
                  </a:lnTo>
                  <a:lnTo>
                    <a:pt x="5143" y="19416"/>
                  </a:lnTo>
                  <a:lnTo>
                    <a:pt x="5400" y="19780"/>
                  </a:lnTo>
                  <a:lnTo>
                    <a:pt x="5143" y="19780"/>
                  </a:lnTo>
                  <a:lnTo>
                    <a:pt x="4800" y="20265"/>
                  </a:lnTo>
                  <a:lnTo>
                    <a:pt x="4800" y="20751"/>
                  </a:lnTo>
                  <a:lnTo>
                    <a:pt x="5143" y="21236"/>
                  </a:lnTo>
                  <a:lnTo>
                    <a:pt x="5143" y="21600"/>
                  </a:lnTo>
                  <a:lnTo>
                    <a:pt x="4800" y="21600"/>
                  </a:lnTo>
                  <a:close/>
                  <a:moveTo>
                    <a:pt x="4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3" name="AutoShape 127"/>
            <p:cNvSpPr>
              <a:spLocks/>
            </p:cNvSpPr>
            <p:nvPr/>
          </p:nvSpPr>
          <p:spPr bwMode="auto">
            <a:xfrm>
              <a:off x="6989" y="4163"/>
              <a:ext cx="470" cy="3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783" y="1650"/>
                  </a:moveTo>
                  <a:lnTo>
                    <a:pt x="19849" y="450"/>
                  </a:lnTo>
                  <a:lnTo>
                    <a:pt x="19382" y="0"/>
                  </a:lnTo>
                  <a:lnTo>
                    <a:pt x="19031" y="450"/>
                  </a:lnTo>
                  <a:lnTo>
                    <a:pt x="19031" y="1050"/>
                  </a:lnTo>
                  <a:lnTo>
                    <a:pt x="17747" y="1050"/>
                  </a:lnTo>
                  <a:lnTo>
                    <a:pt x="17747" y="1650"/>
                  </a:lnTo>
                  <a:lnTo>
                    <a:pt x="16463" y="1650"/>
                  </a:lnTo>
                  <a:lnTo>
                    <a:pt x="15996" y="1050"/>
                  </a:lnTo>
                  <a:lnTo>
                    <a:pt x="12960" y="1050"/>
                  </a:lnTo>
                  <a:lnTo>
                    <a:pt x="12493" y="2100"/>
                  </a:lnTo>
                  <a:lnTo>
                    <a:pt x="10742" y="2100"/>
                  </a:lnTo>
                  <a:lnTo>
                    <a:pt x="9924" y="1650"/>
                  </a:lnTo>
                  <a:lnTo>
                    <a:pt x="9457" y="1650"/>
                  </a:lnTo>
                  <a:lnTo>
                    <a:pt x="9457" y="1050"/>
                  </a:lnTo>
                  <a:lnTo>
                    <a:pt x="7706" y="1050"/>
                  </a:lnTo>
                  <a:lnTo>
                    <a:pt x="7706" y="1650"/>
                  </a:lnTo>
                  <a:lnTo>
                    <a:pt x="6889" y="1650"/>
                  </a:lnTo>
                  <a:lnTo>
                    <a:pt x="6422" y="450"/>
                  </a:lnTo>
                  <a:lnTo>
                    <a:pt x="6071" y="0"/>
                  </a:lnTo>
                  <a:lnTo>
                    <a:pt x="2569" y="0"/>
                  </a:lnTo>
                  <a:lnTo>
                    <a:pt x="2102" y="450"/>
                  </a:lnTo>
                  <a:lnTo>
                    <a:pt x="1751" y="450"/>
                  </a:lnTo>
                  <a:lnTo>
                    <a:pt x="1751" y="1050"/>
                  </a:lnTo>
                  <a:lnTo>
                    <a:pt x="2102" y="1050"/>
                  </a:lnTo>
                  <a:lnTo>
                    <a:pt x="1751" y="1050"/>
                  </a:lnTo>
                  <a:lnTo>
                    <a:pt x="1751" y="1650"/>
                  </a:lnTo>
                  <a:lnTo>
                    <a:pt x="2102" y="2100"/>
                  </a:lnTo>
                  <a:lnTo>
                    <a:pt x="1751" y="2100"/>
                  </a:lnTo>
                  <a:lnTo>
                    <a:pt x="1284" y="2700"/>
                  </a:lnTo>
                  <a:lnTo>
                    <a:pt x="1284" y="3300"/>
                  </a:lnTo>
                  <a:lnTo>
                    <a:pt x="1751" y="3900"/>
                  </a:lnTo>
                  <a:lnTo>
                    <a:pt x="1751" y="4350"/>
                  </a:lnTo>
                  <a:lnTo>
                    <a:pt x="1284" y="4350"/>
                  </a:lnTo>
                  <a:lnTo>
                    <a:pt x="1284" y="5550"/>
                  </a:lnTo>
                  <a:lnTo>
                    <a:pt x="1751" y="5550"/>
                  </a:lnTo>
                  <a:lnTo>
                    <a:pt x="1751" y="6000"/>
                  </a:lnTo>
                  <a:lnTo>
                    <a:pt x="2102" y="7200"/>
                  </a:lnTo>
                  <a:lnTo>
                    <a:pt x="1751" y="7200"/>
                  </a:lnTo>
                  <a:lnTo>
                    <a:pt x="1284" y="7800"/>
                  </a:lnTo>
                  <a:lnTo>
                    <a:pt x="1751" y="8250"/>
                  </a:lnTo>
                  <a:lnTo>
                    <a:pt x="1751" y="8850"/>
                  </a:lnTo>
                  <a:lnTo>
                    <a:pt x="1284" y="8850"/>
                  </a:lnTo>
                  <a:lnTo>
                    <a:pt x="1284" y="9450"/>
                  </a:lnTo>
                  <a:lnTo>
                    <a:pt x="817" y="9900"/>
                  </a:lnTo>
                  <a:lnTo>
                    <a:pt x="467" y="10500"/>
                  </a:lnTo>
                  <a:lnTo>
                    <a:pt x="0" y="10500"/>
                  </a:lnTo>
                  <a:lnTo>
                    <a:pt x="0" y="16650"/>
                  </a:lnTo>
                  <a:lnTo>
                    <a:pt x="1284" y="16650"/>
                  </a:lnTo>
                  <a:lnTo>
                    <a:pt x="2569" y="17250"/>
                  </a:lnTo>
                  <a:lnTo>
                    <a:pt x="3386" y="18300"/>
                  </a:lnTo>
                  <a:lnTo>
                    <a:pt x="3853" y="19350"/>
                  </a:lnTo>
                  <a:lnTo>
                    <a:pt x="3853" y="19950"/>
                  </a:lnTo>
                  <a:lnTo>
                    <a:pt x="4320" y="19950"/>
                  </a:lnTo>
                  <a:lnTo>
                    <a:pt x="4320" y="21150"/>
                  </a:lnTo>
                  <a:lnTo>
                    <a:pt x="4787" y="21600"/>
                  </a:lnTo>
                  <a:lnTo>
                    <a:pt x="7356" y="21600"/>
                  </a:lnTo>
                  <a:lnTo>
                    <a:pt x="7706" y="21150"/>
                  </a:lnTo>
                  <a:lnTo>
                    <a:pt x="8173" y="21600"/>
                  </a:lnTo>
                  <a:lnTo>
                    <a:pt x="9107" y="21150"/>
                  </a:lnTo>
                  <a:lnTo>
                    <a:pt x="9924" y="21150"/>
                  </a:lnTo>
                  <a:lnTo>
                    <a:pt x="9924" y="20550"/>
                  </a:lnTo>
                  <a:lnTo>
                    <a:pt x="10391" y="21150"/>
                  </a:lnTo>
                  <a:lnTo>
                    <a:pt x="10391" y="20550"/>
                  </a:lnTo>
                  <a:lnTo>
                    <a:pt x="11209" y="19950"/>
                  </a:lnTo>
                  <a:lnTo>
                    <a:pt x="11209" y="17700"/>
                  </a:lnTo>
                  <a:lnTo>
                    <a:pt x="11676" y="17700"/>
                  </a:lnTo>
                  <a:lnTo>
                    <a:pt x="12143" y="17250"/>
                  </a:lnTo>
                  <a:lnTo>
                    <a:pt x="12493" y="16650"/>
                  </a:lnTo>
                  <a:lnTo>
                    <a:pt x="12493" y="16050"/>
                  </a:lnTo>
                  <a:lnTo>
                    <a:pt x="12960" y="16050"/>
                  </a:lnTo>
                  <a:lnTo>
                    <a:pt x="13427" y="15600"/>
                  </a:lnTo>
                  <a:lnTo>
                    <a:pt x="13777" y="16050"/>
                  </a:lnTo>
                  <a:lnTo>
                    <a:pt x="14244" y="15600"/>
                  </a:lnTo>
                  <a:lnTo>
                    <a:pt x="14711" y="16050"/>
                  </a:lnTo>
                  <a:lnTo>
                    <a:pt x="14711" y="16650"/>
                  </a:lnTo>
                  <a:lnTo>
                    <a:pt x="15529" y="16650"/>
                  </a:lnTo>
                  <a:lnTo>
                    <a:pt x="15996" y="16050"/>
                  </a:lnTo>
                  <a:lnTo>
                    <a:pt x="15996" y="15600"/>
                  </a:lnTo>
                  <a:lnTo>
                    <a:pt x="16463" y="15600"/>
                  </a:lnTo>
                  <a:lnTo>
                    <a:pt x="16813" y="15000"/>
                  </a:lnTo>
                  <a:lnTo>
                    <a:pt x="16813" y="14400"/>
                  </a:lnTo>
                  <a:lnTo>
                    <a:pt x="17280" y="13350"/>
                  </a:lnTo>
                  <a:lnTo>
                    <a:pt x="17280" y="12750"/>
                  </a:lnTo>
                  <a:lnTo>
                    <a:pt x="17747" y="12750"/>
                  </a:lnTo>
                  <a:lnTo>
                    <a:pt x="18097" y="12150"/>
                  </a:lnTo>
                  <a:lnTo>
                    <a:pt x="18564" y="11700"/>
                  </a:lnTo>
                  <a:lnTo>
                    <a:pt x="18564" y="9900"/>
                  </a:lnTo>
                  <a:lnTo>
                    <a:pt x="19031" y="9900"/>
                  </a:lnTo>
                  <a:lnTo>
                    <a:pt x="19849" y="8850"/>
                  </a:lnTo>
                  <a:lnTo>
                    <a:pt x="19849" y="7200"/>
                  </a:lnTo>
                  <a:lnTo>
                    <a:pt x="20316" y="6600"/>
                  </a:lnTo>
                  <a:lnTo>
                    <a:pt x="20316" y="6000"/>
                  </a:lnTo>
                  <a:lnTo>
                    <a:pt x="21133" y="6000"/>
                  </a:lnTo>
                  <a:lnTo>
                    <a:pt x="21133" y="5550"/>
                  </a:lnTo>
                  <a:lnTo>
                    <a:pt x="21600" y="5550"/>
                  </a:lnTo>
                  <a:lnTo>
                    <a:pt x="21600" y="3900"/>
                  </a:lnTo>
                  <a:lnTo>
                    <a:pt x="21133" y="3900"/>
                  </a:lnTo>
                  <a:lnTo>
                    <a:pt x="21133" y="2100"/>
                  </a:lnTo>
                  <a:lnTo>
                    <a:pt x="20783" y="1650"/>
                  </a:lnTo>
                  <a:close/>
                  <a:moveTo>
                    <a:pt x="20783" y="16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4" name="AutoShape 128"/>
            <p:cNvSpPr>
              <a:spLocks/>
            </p:cNvSpPr>
            <p:nvPr/>
          </p:nvSpPr>
          <p:spPr bwMode="auto">
            <a:xfrm>
              <a:off x="7129" y="4667"/>
              <a:ext cx="10" cy="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5" name="AutoShape 129"/>
            <p:cNvSpPr>
              <a:spLocks/>
            </p:cNvSpPr>
            <p:nvPr/>
          </p:nvSpPr>
          <p:spPr bwMode="auto">
            <a:xfrm>
              <a:off x="7205" y="4539"/>
              <a:ext cx="18" cy="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745"/>
                  </a:moveTo>
                  <a:lnTo>
                    <a:pt x="0" y="5891"/>
                  </a:lnTo>
                  <a:lnTo>
                    <a:pt x="12343" y="5891"/>
                  </a:lnTo>
                  <a:lnTo>
                    <a:pt x="12343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12343" y="13745"/>
                  </a:lnTo>
                  <a:lnTo>
                    <a:pt x="0" y="13745"/>
                  </a:lnTo>
                  <a:close/>
                  <a:moveTo>
                    <a:pt x="0" y="137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6" name="AutoShape 130"/>
            <p:cNvSpPr>
              <a:spLocks/>
            </p:cNvSpPr>
            <p:nvPr/>
          </p:nvSpPr>
          <p:spPr bwMode="auto">
            <a:xfrm>
              <a:off x="7215" y="4190"/>
              <a:ext cx="320" cy="4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518"/>
                  </a:moveTo>
                  <a:lnTo>
                    <a:pt x="0" y="16009"/>
                  </a:lnTo>
                  <a:lnTo>
                    <a:pt x="1200" y="15501"/>
                  </a:lnTo>
                  <a:lnTo>
                    <a:pt x="1200" y="13595"/>
                  </a:lnTo>
                  <a:lnTo>
                    <a:pt x="1886" y="13595"/>
                  </a:lnTo>
                  <a:lnTo>
                    <a:pt x="2571" y="13214"/>
                  </a:lnTo>
                  <a:lnTo>
                    <a:pt x="3086" y="12706"/>
                  </a:lnTo>
                  <a:lnTo>
                    <a:pt x="3086" y="12198"/>
                  </a:lnTo>
                  <a:lnTo>
                    <a:pt x="3771" y="12198"/>
                  </a:lnTo>
                  <a:lnTo>
                    <a:pt x="4457" y="11816"/>
                  </a:lnTo>
                  <a:lnTo>
                    <a:pt x="4971" y="12198"/>
                  </a:lnTo>
                  <a:lnTo>
                    <a:pt x="5657" y="11816"/>
                  </a:lnTo>
                  <a:lnTo>
                    <a:pt x="6343" y="12198"/>
                  </a:lnTo>
                  <a:lnTo>
                    <a:pt x="6343" y="12706"/>
                  </a:lnTo>
                  <a:lnTo>
                    <a:pt x="7543" y="12706"/>
                  </a:lnTo>
                  <a:lnTo>
                    <a:pt x="8229" y="12198"/>
                  </a:lnTo>
                  <a:lnTo>
                    <a:pt x="8229" y="11816"/>
                  </a:lnTo>
                  <a:lnTo>
                    <a:pt x="8914" y="11816"/>
                  </a:lnTo>
                  <a:lnTo>
                    <a:pt x="9429" y="11308"/>
                  </a:lnTo>
                  <a:lnTo>
                    <a:pt x="9429" y="10800"/>
                  </a:lnTo>
                  <a:lnTo>
                    <a:pt x="10114" y="9911"/>
                  </a:lnTo>
                  <a:lnTo>
                    <a:pt x="10114" y="9402"/>
                  </a:lnTo>
                  <a:lnTo>
                    <a:pt x="10800" y="9402"/>
                  </a:lnTo>
                  <a:lnTo>
                    <a:pt x="11314" y="8894"/>
                  </a:lnTo>
                  <a:lnTo>
                    <a:pt x="12000" y="8513"/>
                  </a:lnTo>
                  <a:lnTo>
                    <a:pt x="12000" y="6988"/>
                  </a:lnTo>
                  <a:lnTo>
                    <a:pt x="12686" y="6988"/>
                  </a:lnTo>
                  <a:lnTo>
                    <a:pt x="13886" y="6099"/>
                  </a:lnTo>
                  <a:lnTo>
                    <a:pt x="13886" y="4701"/>
                  </a:lnTo>
                  <a:lnTo>
                    <a:pt x="14571" y="4193"/>
                  </a:lnTo>
                  <a:lnTo>
                    <a:pt x="14571" y="3685"/>
                  </a:lnTo>
                  <a:lnTo>
                    <a:pt x="15771" y="3685"/>
                  </a:lnTo>
                  <a:lnTo>
                    <a:pt x="15771" y="3304"/>
                  </a:lnTo>
                  <a:lnTo>
                    <a:pt x="16457" y="3304"/>
                  </a:lnTo>
                  <a:lnTo>
                    <a:pt x="16457" y="1906"/>
                  </a:lnTo>
                  <a:lnTo>
                    <a:pt x="15771" y="1906"/>
                  </a:lnTo>
                  <a:lnTo>
                    <a:pt x="15771" y="381"/>
                  </a:lnTo>
                  <a:lnTo>
                    <a:pt x="15257" y="0"/>
                  </a:lnTo>
                  <a:lnTo>
                    <a:pt x="16457" y="381"/>
                  </a:lnTo>
                  <a:lnTo>
                    <a:pt x="17143" y="889"/>
                  </a:lnTo>
                  <a:lnTo>
                    <a:pt x="17657" y="1398"/>
                  </a:lnTo>
                  <a:lnTo>
                    <a:pt x="17657" y="1906"/>
                  </a:lnTo>
                  <a:lnTo>
                    <a:pt x="18343" y="2287"/>
                  </a:lnTo>
                  <a:lnTo>
                    <a:pt x="18343" y="2795"/>
                  </a:lnTo>
                  <a:lnTo>
                    <a:pt x="17657" y="2795"/>
                  </a:lnTo>
                  <a:lnTo>
                    <a:pt x="17657" y="3304"/>
                  </a:lnTo>
                  <a:lnTo>
                    <a:pt x="18343" y="3304"/>
                  </a:lnTo>
                  <a:lnTo>
                    <a:pt x="17657" y="3685"/>
                  </a:lnTo>
                  <a:lnTo>
                    <a:pt x="17657" y="4701"/>
                  </a:lnTo>
                  <a:lnTo>
                    <a:pt x="18343" y="5209"/>
                  </a:lnTo>
                  <a:lnTo>
                    <a:pt x="19029" y="5591"/>
                  </a:lnTo>
                  <a:lnTo>
                    <a:pt x="19543" y="6099"/>
                  </a:lnTo>
                  <a:lnTo>
                    <a:pt x="15771" y="6099"/>
                  </a:lnTo>
                  <a:lnTo>
                    <a:pt x="15771" y="7496"/>
                  </a:lnTo>
                  <a:lnTo>
                    <a:pt x="16457" y="7496"/>
                  </a:lnTo>
                  <a:lnTo>
                    <a:pt x="17657" y="8005"/>
                  </a:lnTo>
                  <a:lnTo>
                    <a:pt x="18343" y="8894"/>
                  </a:lnTo>
                  <a:lnTo>
                    <a:pt x="19029" y="8894"/>
                  </a:lnTo>
                  <a:lnTo>
                    <a:pt x="19543" y="9402"/>
                  </a:lnTo>
                  <a:lnTo>
                    <a:pt x="19543" y="10800"/>
                  </a:lnTo>
                  <a:lnTo>
                    <a:pt x="19029" y="10800"/>
                  </a:lnTo>
                  <a:lnTo>
                    <a:pt x="19029" y="11308"/>
                  </a:lnTo>
                  <a:lnTo>
                    <a:pt x="18343" y="12198"/>
                  </a:lnTo>
                  <a:lnTo>
                    <a:pt x="17657" y="12706"/>
                  </a:lnTo>
                  <a:lnTo>
                    <a:pt x="17143" y="13214"/>
                  </a:lnTo>
                  <a:lnTo>
                    <a:pt x="16457" y="13214"/>
                  </a:lnTo>
                  <a:lnTo>
                    <a:pt x="17143" y="13595"/>
                  </a:lnTo>
                  <a:lnTo>
                    <a:pt x="17143" y="16518"/>
                  </a:lnTo>
                  <a:lnTo>
                    <a:pt x="17657" y="16518"/>
                  </a:lnTo>
                  <a:lnTo>
                    <a:pt x="18343" y="16899"/>
                  </a:lnTo>
                  <a:lnTo>
                    <a:pt x="19029" y="17407"/>
                  </a:lnTo>
                  <a:lnTo>
                    <a:pt x="19543" y="18296"/>
                  </a:lnTo>
                  <a:lnTo>
                    <a:pt x="20229" y="18805"/>
                  </a:lnTo>
                  <a:lnTo>
                    <a:pt x="20229" y="19313"/>
                  </a:lnTo>
                  <a:lnTo>
                    <a:pt x="21600" y="19313"/>
                  </a:lnTo>
                  <a:lnTo>
                    <a:pt x="21600" y="20711"/>
                  </a:lnTo>
                  <a:lnTo>
                    <a:pt x="20914" y="21219"/>
                  </a:lnTo>
                  <a:lnTo>
                    <a:pt x="20914" y="21600"/>
                  </a:lnTo>
                  <a:lnTo>
                    <a:pt x="19029" y="21600"/>
                  </a:lnTo>
                  <a:lnTo>
                    <a:pt x="19029" y="21219"/>
                  </a:lnTo>
                  <a:lnTo>
                    <a:pt x="18343" y="21219"/>
                  </a:lnTo>
                  <a:lnTo>
                    <a:pt x="18343" y="21600"/>
                  </a:lnTo>
                  <a:lnTo>
                    <a:pt x="17657" y="21219"/>
                  </a:lnTo>
                  <a:lnTo>
                    <a:pt x="12686" y="21219"/>
                  </a:lnTo>
                  <a:lnTo>
                    <a:pt x="12686" y="20711"/>
                  </a:lnTo>
                  <a:lnTo>
                    <a:pt x="12000" y="21219"/>
                  </a:lnTo>
                  <a:lnTo>
                    <a:pt x="11314" y="20711"/>
                  </a:lnTo>
                  <a:lnTo>
                    <a:pt x="8229" y="20711"/>
                  </a:lnTo>
                  <a:lnTo>
                    <a:pt x="7543" y="21219"/>
                  </a:lnTo>
                  <a:lnTo>
                    <a:pt x="3086" y="21219"/>
                  </a:lnTo>
                  <a:lnTo>
                    <a:pt x="3771" y="20711"/>
                  </a:lnTo>
                  <a:lnTo>
                    <a:pt x="3086" y="20711"/>
                  </a:lnTo>
                  <a:lnTo>
                    <a:pt x="3771" y="19821"/>
                  </a:lnTo>
                  <a:lnTo>
                    <a:pt x="3771" y="19313"/>
                  </a:lnTo>
                  <a:lnTo>
                    <a:pt x="3086" y="18805"/>
                  </a:lnTo>
                  <a:lnTo>
                    <a:pt x="3086" y="17407"/>
                  </a:lnTo>
                  <a:lnTo>
                    <a:pt x="1200" y="17407"/>
                  </a:lnTo>
                  <a:lnTo>
                    <a:pt x="1200" y="16009"/>
                  </a:lnTo>
                  <a:lnTo>
                    <a:pt x="514" y="16518"/>
                  </a:lnTo>
                  <a:lnTo>
                    <a:pt x="0" y="16518"/>
                  </a:lnTo>
                  <a:close/>
                  <a:moveTo>
                    <a:pt x="0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7" name="AutoShape 131"/>
            <p:cNvSpPr>
              <a:spLocks/>
            </p:cNvSpPr>
            <p:nvPr/>
          </p:nvSpPr>
          <p:spPr bwMode="auto">
            <a:xfrm>
              <a:off x="7223" y="4593"/>
              <a:ext cx="236" cy="2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523" y="929"/>
                  </a:moveTo>
                  <a:lnTo>
                    <a:pt x="10452" y="0"/>
                  </a:lnTo>
                  <a:lnTo>
                    <a:pt x="14632" y="0"/>
                  </a:lnTo>
                  <a:lnTo>
                    <a:pt x="15561" y="929"/>
                  </a:lnTo>
                  <a:lnTo>
                    <a:pt x="16490" y="0"/>
                  </a:lnTo>
                  <a:lnTo>
                    <a:pt x="16490" y="3484"/>
                  </a:lnTo>
                  <a:lnTo>
                    <a:pt x="17187" y="4413"/>
                  </a:lnTo>
                  <a:lnTo>
                    <a:pt x="17187" y="3484"/>
                  </a:lnTo>
                  <a:lnTo>
                    <a:pt x="21600" y="3484"/>
                  </a:lnTo>
                  <a:lnTo>
                    <a:pt x="21600" y="6039"/>
                  </a:lnTo>
                  <a:lnTo>
                    <a:pt x="20671" y="6039"/>
                  </a:lnTo>
                  <a:lnTo>
                    <a:pt x="19974" y="6968"/>
                  </a:lnTo>
                  <a:lnTo>
                    <a:pt x="19974" y="7665"/>
                  </a:lnTo>
                  <a:lnTo>
                    <a:pt x="19045" y="8594"/>
                  </a:lnTo>
                  <a:lnTo>
                    <a:pt x="19974" y="8594"/>
                  </a:lnTo>
                  <a:lnTo>
                    <a:pt x="19974" y="9523"/>
                  </a:lnTo>
                  <a:lnTo>
                    <a:pt x="20671" y="9523"/>
                  </a:lnTo>
                  <a:lnTo>
                    <a:pt x="20671" y="10452"/>
                  </a:lnTo>
                  <a:lnTo>
                    <a:pt x="21600" y="10452"/>
                  </a:lnTo>
                  <a:lnTo>
                    <a:pt x="21600" y="11148"/>
                  </a:lnTo>
                  <a:lnTo>
                    <a:pt x="20671" y="13006"/>
                  </a:lnTo>
                  <a:lnTo>
                    <a:pt x="19974" y="15561"/>
                  </a:lnTo>
                  <a:lnTo>
                    <a:pt x="20671" y="16258"/>
                  </a:lnTo>
                  <a:lnTo>
                    <a:pt x="19974" y="16258"/>
                  </a:lnTo>
                  <a:lnTo>
                    <a:pt x="19045" y="15561"/>
                  </a:lnTo>
                  <a:lnTo>
                    <a:pt x="18116" y="15561"/>
                  </a:lnTo>
                  <a:lnTo>
                    <a:pt x="17187" y="16258"/>
                  </a:lnTo>
                  <a:lnTo>
                    <a:pt x="16490" y="16258"/>
                  </a:lnTo>
                  <a:lnTo>
                    <a:pt x="15561" y="15561"/>
                  </a:lnTo>
                  <a:lnTo>
                    <a:pt x="15561" y="14632"/>
                  </a:lnTo>
                  <a:lnTo>
                    <a:pt x="13935" y="14632"/>
                  </a:lnTo>
                  <a:lnTo>
                    <a:pt x="13935" y="16258"/>
                  </a:lnTo>
                  <a:lnTo>
                    <a:pt x="12077" y="16258"/>
                  </a:lnTo>
                  <a:lnTo>
                    <a:pt x="11381" y="17187"/>
                  </a:lnTo>
                  <a:lnTo>
                    <a:pt x="10452" y="16258"/>
                  </a:lnTo>
                  <a:lnTo>
                    <a:pt x="9523" y="17187"/>
                  </a:lnTo>
                  <a:lnTo>
                    <a:pt x="9523" y="18116"/>
                  </a:lnTo>
                  <a:lnTo>
                    <a:pt x="12077" y="18116"/>
                  </a:lnTo>
                  <a:lnTo>
                    <a:pt x="12077" y="20671"/>
                  </a:lnTo>
                  <a:lnTo>
                    <a:pt x="11381" y="19742"/>
                  </a:lnTo>
                  <a:lnTo>
                    <a:pt x="10452" y="19742"/>
                  </a:lnTo>
                  <a:lnTo>
                    <a:pt x="10452" y="20671"/>
                  </a:lnTo>
                  <a:lnTo>
                    <a:pt x="9523" y="20671"/>
                  </a:lnTo>
                  <a:lnTo>
                    <a:pt x="8594" y="21600"/>
                  </a:lnTo>
                  <a:lnTo>
                    <a:pt x="7897" y="21600"/>
                  </a:lnTo>
                  <a:lnTo>
                    <a:pt x="7897" y="20671"/>
                  </a:lnTo>
                  <a:lnTo>
                    <a:pt x="6039" y="19742"/>
                  </a:lnTo>
                  <a:lnTo>
                    <a:pt x="6039" y="19045"/>
                  </a:lnTo>
                  <a:lnTo>
                    <a:pt x="4413" y="18116"/>
                  </a:lnTo>
                  <a:lnTo>
                    <a:pt x="3484" y="17187"/>
                  </a:lnTo>
                  <a:lnTo>
                    <a:pt x="2787" y="16258"/>
                  </a:lnTo>
                  <a:lnTo>
                    <a:pt x="1858" y="15561"/>
                  </a:lnTo>
                  <a:lnTo>
                    <a:pt x="1858" y="13703"/>
                  </a:lnTo>
                  <a:lnTo>
                    <a:pt x="929" y="13006"/>
                  </a:lnTo>
                  <a:lnTo>
                    <a:pt x="929" y="12077"/>
                  </a:lnTo>
                  <a:lnTo>
                    <a:pt x="0" y="10452"/>
                  </a:lnTo>
                  <a:lnTo>
                    <a:pt x="1858" y="10452"/>
                  </a:lnTo>
                  <a:lnTo>
                    <a:pt x="1858" y="7665"/>
                  </a:lnTo>
                  <a:lnTo>
                    <a:pt x="3484" y="6968"/>
                  </a:lnTo>
                  <a:lnTo>
                    <a:pt x="2787" y="6968"/>
                  </a:lnTo>
                  <a:lnTo>
                    <a:pt x="1858" y="6039"/>
                  </a:lnTo>
                  <a:lnTo>
                    <a:pt x="2787" y="6039"/>
                  </a:lnTo>
                  <a:lnTo>
                    <a:pt x="2787" y="5110"/>
                  </a:lnTo>
                  <a:lnTo>
                    <a:pt x="3484" y="5110"/>
                  </a:lnTo>
                  <a:lnTo>
                    <a:pt x="3484" y="4413"/>
                  </a:lnTo>
                  <a:lnTo>
                    <a:pt x="4413" y="4413"/>
                  </a:lnTo>
                  <a:lnTo>
                    <a:pt x="4413" y="5110"/>
                  </a:lnTo>
                  <a:lnTo>
                    <a:pt x="9523" y="5110"/>
                  </a:lnTo>
                  <a:lnTo>
                    <a:pt x="9523" y="929"/>
                  </a:lnTo>
                  <a:close/>
                  <a:moveTo>
                    <a:pt x="9523" y="9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8" name="AutoShape 132"/>
            <p:cNvSpPr>
              <a:spLocks/>
            </p:cNvSpPr>
            <p:nvPr/>
          </p:nvSpPr>
          <p:spPr bwMode="auto">
            <a:xfrm>
              <a:off x="7243" y="4603"/>
              <a:ext cx="84" cy="4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618" y="21600"/>
                  </a:moveTo>
                  <a:lnTo>
                    <a:pt x="4582" y="21600"/>
                  </a:lnTo>
                  <a:lnTo>
                    <a:pt x="4582" y="18000"/>
                  </a:lnTo>
                  <a:lnTo>
                    <a:pt x="7200" y="18000"/>
                  </a:lnTo>
                  <a:lnTo>
                    <a:pt x="720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4582" y="0"/>
                  </a:lnTo>
                  <a:lnTo>
                    <a:pt x="7200" y="3600"/>
                  </a:lnTo>
                  <a:lnTo>
                    <a:pt x="2618" y="8400"/>
                  </a:lnTo>
                  <a:lnTo>
                    <a:pt x="0" y="18000"/>
                  </a:lnTo>
                  <a:lnTo>
                    <a:pt x="2618" y="18000"/>
                  </a:lnTo>
                  <a:lnTo>
                    <a:pt x="2618" y="21600"/>
                  </a:lnTo>
                  <a:close/>
                  <a:moveTo>
                    <a:pt x="2618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69" name="AutoShape 133"/>
            <p:cNvSpPr>
              <a:spLocks/>
            </p:cNvSpPr>
            <p:nvPr/>
          </p:nvSpPr>
          <p:spPr bwMode="auto">
            <a:xfrm>
              <a:off x="7317" y="4539"/>
              <a:ext cx="319" cy="3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8677"/>
                  </a:moveTo>
                  <a:lnTo>
                    <a:pt x="686" y="18027"/>
                  </a:lnTo>
                  <a:lnTo>
                    <a:pt x="1371" y="18027"/>
                  </a:lnTo>
                  <a:lnTo>
                    <a:pt x="1371" y="17377"/>
                  </a:lnTo>
                  <a:lnTo>
                    <a:pt x="2057" y="17377"/>
                  </a:lnTo>
                  <a:lnTo>
                    <a:pt x="2571" y="18027"/>
                  </a:lnTo>
                  <a:lnTo>
                    <a:pt x="2571" y="16241"/>
                  </a:lnTo>
                  <a:lnTo>
                    <a:pt x="686" y="16241"/>
                  </a:lnTo>
                  <a:lnTo>
                    <a:pt x="686" y="15591"/>
                  </a:lnTo>
                  <a:lnTo>
                    <a:pt x="1371" y="14941"/>
                  </a:lnTo>
                  <a:lnTo>
                    <a:pt x="2057" y="15591"/>
                  </a:lnTo>
                  <a:lnTo>
                    <a:pt x="2571" y="14941"/>
                  </a:lnTo>
                  <a:lnTo>
                    <a:pt x="3943" y="14941"/>
                  </a:lnTo>
                  <a:lnTo>
                    <a:pt x="3943" y="13805"/>
                  </a:lnTo>
                  <a:lnTo>
                    <a:pt x="5143" y="13805"/>
                  </a:lnTo>
                  <a:lnTo>
                    <a:pt x="5143" y="14454"/>
                  </a:lnTo>
                  <a:lnTo>
                    <a:pt x="5829" y="14941"/>
                  </a:lnTo>
                  <a:lnTo>
                    <a:pt x="6343" y="14941"/>
                  </a:lnTo>
                  <a:lnTo>
                    <a:pt x="7029" y="14454"/>
                  </a:lnTo>
                  <a:lnTo>
                    <a:pt x="7714" y="14454"/>
                  </a:lnTo>
                  <a:lnTo>
                    <a:pt x="8400" y="14941"/>
                  </a:lnTo>
                  <a:lnTo>
                    <a:pt x="8914" y="14941"/>
                  </a:lnTo>
                  <a:lnTo>
                    <a:pt x="8400" y="14454"/>
                  </a:lnTo>
                  <a:lnTo>
                    <a:pt x="8914" y="12668"/>
                  </a:lnTo>
                  <a:lnTo>
                    <a:pt x="9600" y="11368"/>
                  </a:lnTo>
                  <a:lnTo>
                    <a:pt x="9600" y="10881"/>
                  </a:lnTo>
                  <a:lnTo>
                    <a:pt x="8914" y="10881"/>
                  </a:lnTo>
                  <a:lnTo>
                    <a:pt x="8914" y="10232"/>
                  </a:lnTo>
                  <a:lnTo>
                    <a:pt x="8400" y="10232"/>
                  </a:lnTo>
                  <a:lnTo>
                    <a:pt x="8400" y="9582"/>
                  </a:lnTo>
                  <a:lnTo>
                    <a:pt x="7714" y="9582"/>
                  </a:lnTo>
                  <a:lnTo>
                    <a:pt x="8400" y="8932"/>
                  </a:lnTo>
                  <a:lnTo>
                    <a:pt x="8400" y="8445"/>
                  </a:lnTo>
                  <a:lnTo>
                    <a:pt x="8914" y="7795"/>
                  </a:lnTo>
                  <a:lnTo>
                    <a:pt x="9600" y="7795"/>
                  </a:lnTo>
                  <a:lnTo>
                    <a:pt x="9600" y="6009"/>
                  </a:lnTo>
                  <a:lnTo>
                    <a:pt x="6343" y="6009"/>
                  </a:lnTo>
                  <a:lnTo>
                    <a:pt x="6343" y="6659"/>
                  </a:lnTo>
                  <a:lnTo>
                    <a:pt x="5829" y="6009"/>
                  </a:lnTo>
                  <a:lnTo>
                    <a:pt x="5829" y="4223"/>
                  </a:lnTo>
                  <a:lnTo>
                    <a:pt x="10800" y="4223"/>
                  </a:lnTo>
                  <a:lnTo>
                    <a:pt x="11486" y="4710"/>
                  </a:lnTo>
                  <a:lnTo>
                    <a:pt x="11486" y="4223"/>
                  </a:lnTo>
                  <a:lnTo>
                    <a:pt x="12171" y="4223"/>
                  </a:lnTo>
                  <a:lnTo>
                    <a:pt x="12171" y="4710"/>
                  </a:lnTo>
                  <a:lnTo>
                    <a:pt x="14057" y="4710"/>
                  </a:lnTo>
                  <a:lnTo>
                    <a:pt x="14057" y="4223"/>
                  </a:lnTo>
                  <a:lnTo>
                    <a:pt x="14743" y="3573"/>
                  </a:lnTo>
                  <a:lnTo>
                    <a:pt x="14743" y="2923"/>
                  </a:lnTo>
                  <a:lnTo>
                    <a:pt x="15943" y="1137"/>
                  </a:lnTo>
                  <a:lnTo>
                    <a:pt x="16629" y="487"/>
                  </a:lnTo>
                  <a:lnTo>
                    <a:pt x="17143" y="487"/>
                  </a:lnTo>
                  <a:lnTo>
                    <a:pt x="18514" y="0"/>
                  </a:lnTo>
                  <a:lnTo>
                    <a:pt x="20400" y="0"/>
                  </a:lnTo>
                  <a:lnTo>
                    <a:pt x="21086" y="487"/>
                  </a:lnTo>
                  <a:lnTo>
                    <a:pt x="21086" y="0"/>
                  </a:lnTo>
                  <a:lnTo>
                    <a:pt x="21600" y="0"/>
                  </a:lnTo>
                  <a:lnTo>
                    <a:pt x="21600" y="1786"/>
                  </a:lnTo>
                  <a:lnTo>
                    <a:pt x="21086" y="1786"/>
                  </a:lnTo>
                  <a:lnTo>
                    <a:pt x="21086" y="2436"/>
                  </a:lnTo>
                  <a:lnTo>
                    <a:pt x="19714" y="3573"/>
                  </a:lnTo>
                  <a:lnTo>
                    <a:pt x="20400" y="4710"/>
                  </a:lnTo>
                  <a:lnTo>
                    <a:pt x="19714" y="5359"/>
                  </a:lnTo>
                  <a:lnTo>
                    <a:pt x="19714" y="6009"/>
                  </a:lnTo>
                  <a:lnTo>
                    <a:pt x="19200" y="6659"/>
                  </a:lnTo>
                  <a:lnTo>
                    <a:pt x="19714" y="7146"/>
                  </a:lnTo>
                  <a:lnTo>
                    <a:pt x="19200" y="7795"/>
                  </a:lnTo>
                  <a:lnTo>
                    <a:pt x="19714" y="7795"/>
                  </a:lnTo>
                  <a:lnTo>
                    <a:pt x="19200" y="8445"/>
                  </a:lnTo>
                  <a:lnTo>
                    <a:pt x="19200" y="8932"/>
                  </a:lnTo>
                  <a:lnTo>
                    <a:pt x="18514" y="9582"/>
                  </a:lnTo>
                  <a:lnTo>
                    <a:pt x="18514" y="10232"/>
                  </a:lnTo>
                  <a:lnTo>
                    <a:pt x="17829" y="11368"/>
                  </a:lnTo>
                  <a:lnTo>
                    <a:pt x="17143" y="12018"/>
                  </a:lnTo>
                  <a:lnTo>
                    <a:pt x="16629" y="12018"/>
                  </a:lnTo>
                  <a:lnTo>
                    <a:pt x="15943" y="12668"/>
                  </a:lnTo>
                  <a:lnTo>
                    <a:pt x="15257" y="13155"/>
                  </a:lnTo>
                  <a:lnTo>
                    <a:pt x="15257" y="13805"/>
                  </a:lnTo>
                  <a:lnTo>
                    <a:pt x="14743" y="14454"/>
                  </a:lnTo>
                  <a:lnTo>
                    <a:pt x="14057" y="14941"/>
                  </a:lnTo>
                  <a:lnTo>
                    <a:pt x="14057" y="18027"/>
                  </a:lnTo>
                  <a:lnTo>
                    <a:pt x="13371" y="18677"/>
                  </a:lnTo>
                  <a:lnTo>
                    <a:pt x="12686" y="19164"/>
                  </a:lnTo>
                  <a:lnTo>
                    <a:pt x="11486" y="20463"/>
                  </a:lnTo>
                  <a:lnTo>
                    <a:pt x="10800" y="21113"/>
                  </a:lnTo>
                  <a:lnTo>
                    <a:pt x="9600" y="21113"/>
                  </a:lnTo>
                  <a:lnTo>
                    <a:pt x="9600" y="20463"/>
                  </a:lnTo>
                  <a:lnTo>
                    <a:pt x="8914" y="20463"/>
                  </a:lnTo>
                  <a:lnTo>
                    <a:pt x="9600" y="19814"/>
                  </a:lnTo>
                  <a:lnTo>
                    <a:pt x="8914" y="19814"/>
                  </a:lnTo>
                  <a:lnTo>
                    <a:pt x="8400" y="20463"/>
                  </a:lnTo>
                  <a:lnTo>
                    <a:pt x="7714" y="20463"/>
                  </a:lnTo>
                  <a:lnTo>
                    <a:pt x="7029" y="21113"/>
                  </a:lnTo>
                  <a:lnTo>
                    <a:pt x="6343" y="21113"/>
                  </a:lnTo>
                  <a:lnTo>
                    <a:pt x="6343" y="20463"/>
                  </a:lnTo>
                  <a:lnTo>
                    <a:pt x="5829" y="20463"/>
                  </a:lnTo>
                  <a:lnTo>
                    <a:pt x="5829" y="21113"/>
                  </a:lnTo>
                  <a:lnTo>
                    <a:pt x="5829" y="20463"/>
                  </a:lnTo>
                  <a:lnTo>
                    <a:pt x="5143" y="19814"/>
                  </a:lnTo>
                  <a:lnTo>
                    <a:pt x="4457" y="19814"/>
                  </a:lnTo>
                  <a:lnTo>
                    <a:pt x="4457" y="20463"/>
                  </a:lnTo>
                  <a:lnTo>
                    <a:pt x="3943" y="20463"/>
                  </a:lnTo>
                  <a:lnTo>
                    <a:pt x="3257" y="21113"/>
                  </a:lnTo>
                  <a:lnTo>
                    <a:pt x="2571" y="21600"/>
                  </a:lnTo>
                  <a:lnTo>
                    <a:pt x="2057" y="21113"/>
                  </a:lnTo>
                  <a:lnTo>
                    <a:pt x="2057" y="19814"/>
                  </a:lnTo>
                  <a:lnTo>
                    <a:pt x="686" y="19164"/>
                  </a:lnTo>
                  <a:lnTo>
                    <a:pt x="0" y="18677"/>
                  </a:lnTo>
                  <a:close/>
                  <a:moveTo>
                    <a:pt x="0" y="1867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0" name="AutoShape 134"/>
            <p:cNvSpPr>
              <a:spLocks/>
            </p:cNvSpPr>
            <p:nvPr/>
          </p:nvSpPr>
          <p:spPr bwMode="auto">
            <a:xfrm>
              <a:off x="7355" y="4840"/>
              <a:ext cx="48" cy="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7855"/>
                  </a:moveTo>
                  <a:lnTo>
                    <a:pt x="21600" y="3927"/>
                  </a:lnTo>
                  <a:lnTo>
                    <a:pt x="17053" y="0"/>
                  </a:lnTo>
                  <a:lnTo>
                    <a:pt x="12505" y="0"/>
                  </a:lnTo>
                  <a:lnTo>
                    <a:pt x="12505" y="3927"/>
                  </a:lnTo>
                  <a:lnTo>
                    <a:pt x="9095" y="3927"/>
                  </a:lnTo>
                  <a:lnTo>
                    <a:pt x="4547" y="7855"/>
                  </a:lnTo>
                  <a:lnTo>
                    <a:pt x="0" y="10800"/>
                  </a:lnTo>
                  <a:lnTo>
                    <a:pt x="4547" y="18655"/>
                  </a:lnTo>
                  <a:lnTo>
                    <a:pt x="0" y="18655"/>
                  </a:lnTo>
                  <a:lnTo>
                    <a:pt x="0" y="21600"/>
                  </a:lnTo>
                  <a:lnTo>
                    <a:pt x="4547" y="18655"/>
                  </a:lnTo>
                  <a:lnTo>
                    <a:pt x="12505" y="18655"/>
                  </a:lnTo>
                  <a:lnTo>
                    <a:pt x="9095" y="10800"/>
                  </a:lnTo>
                  <a:lnTo>
                    <a:pt x="12505" y="10800"/>
                  </a:lnTo>
                  <a:lnTo>
                    <a:pt x="17053" y="7855"/>
                  </a:lnTo>
                  <a:lnTo>
                    <a:pt x="21600" y="7855"/>
                  </a:lnTo>
                  <a:close/>
                  <a:moveTo>
                    <a:pt x="21600" y="7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1" name="AutoShape 135"/>
            <p:cNvSpPr>
              <a:spLocks/>
            </p:cNvSpPr>
            <p:nvPr/>
          </p:nvSpPr>
          <p:spPr bwMode="auto">
            <a:xfrm>
              <a:off x="8078" y="4712"/>
              <a:ext cx="469" cy="42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685" y="505"/>
                  </a:moveTo>
                  <a:lnTo>
                    <a:pt x="3036" y="0"/>
                  </a:lnTo>
                  <a:lnTo>
                    <a:pt x="9107" y="0"/>
                  </a:lnTo>
                  <a:lnTo>
                    <a:pt x="15996" y="4295"/>
                  </a:lnTo>
                  <a:lnTo>
                    <a:pt x="16463" y="4674"/>
                  </a:lnTo>
                  <a:lnTo>
                    <a:pt x="16463" y="5179"/>
                  </a:lnTo>
                  <a:lnTo>
                    <a:pt x="16930" y="5179"/>
                  </a:lnTo>
                  <a:lnTo>
                    <a:pt x="19031" y="7074"/>
                  </a:lnTo>
                  <a:lnTo>
                    <a:pt x="19031" y="7579"/>
                  </a:lnTo>
                  <a:lnTo>
                    <a:pt x="18681" y="8968"/>
                  </a:lnTo>
                  <a:lnTo>
                    <a:pt x="18214" y="9347"/>
                  </a:lnTo>
                  <a:lnTo>
                    <a:pt x="18214" y="9853"/>
                  </a:lnTo>
                  <a:lnTo>
                    <a:pt x="19031" y="10358"/>
                  </a:lnTo>
                  <a:lnTo>
                    <a:pt x="19031" y="10863"/>
                  </a:lnTo>
                  <a:lnTo>
                    <a:pt x="19498" y="10863"/>
                  </a:lnTo>
                  <a:lnTo>
                    <a:pt x="19965" y="11747"/>
                  </a:lnTo>
                  <a:lnTo>
                    <a:pt x="19031" y="11747"/>
                  </a:lnTo>
                  <a:lnTo>
                    <a:pt x="19031" y="13137"/>
                  </a:lnTo>
                  <a:lnTo>
                    <a:pt x="19498" y="13137"/>
                  </a:lnTo>
                  <a:lnTo>
                    <a:pt x="19498" y="13642"/>
                  </a:lnTo>
                  <a:lnTo>
                    <a:pt x="19031" y="14147"/>
                  </a:lnTo>
                  <a:lnTo>
                    <a:pt x="19031" y="14526"/>
                  </a:lnTo>
                  <a:lnTo>
                    <a:pt x="19498" y="15032"/>
                  </a:lnTo>
                  <a:lnTo>
                    <a:pt x="19498" y="15537"/>
                  </a:lnTo>
                  <a:lnTo>
                    <a:pt x="19965" y="15537"/>
                  </a:lnTo>
                  <a:lnTo>
                    <a:pt x="19498" y="15916"/>
                  </a:lnTo>
                  <a:lnTo>
                    <a:pt x="19965" y="15916"/>
                  </a:lnTo>
                  <a:lnTo>
                    <a:pt x="19965" y="16926"/>
                  </a:lnTo>
                  <a:lnTo>
                    <a:pt x="20316" y="17811"/>
                  </a:lnTo>
                  <a:lnTo>
                    <a:pt x="21600" y="17811"/>
                  </a:lnTo>
                  <a:lnTo>
                    <a:pt x="21600" y="18316"/>
                  </a:lnTo>
                  <a:lnTo>
                    <a:pt x="20783" y="18316"/>
                  </a:lnTo>
                  <a:lnTo>
                    <a:pt x="20783" y="18821"/>
                  </a:lnTo>
                  <a:lnTo>
                    <a:pt x="19965" y="18821"/>
                  </a:lnTo>
                  <a:lnTo>
                    <a:pt x="19965" y="19200"/>
                  </a:lnTo>
                  <a:lnTo>
                    <a:pt x="19031" y="19200"/>
                  </a:lnTo>
                  <a:lnTo>
                    <a:pt x="19031" y="19705"/>
                  </a:lnTo>
                  <a:lnTo>
                    <a:pt x="18681" y="19200"/>
                  </a:lnTo>
                  <a:lnTo>
                    <a:pt x="17747" y="19705"/>
                  </a:lnTo>
                  <a:lnTo>
                    <a:pt x="16463" y="19705"/>
                  </a:lnTo>
                  <a:lnTo>
                    <a:pt x="16463" y="20211"/>
                  </a:lnTo>
                  <a:lnTo>
                    <a:pt x="15645" y="20211"/>
                  </a:lnTo>
                  <a:lnTo>
                    <a:pt x="15178" y="20589"/>
                  </a:lnTo>
                  <a:lnTo>
                    <a:pt x="15178" y="20211"/>
                  </a:lnTo>
                  <a:lnTo>
                    <a:pt x="14361" y="20211"/>
                  </a:lnTo>
                  <a:lnTo>
                    <a:pt x="13894" y="20589"/>
                  </a:lnTo>
                  <a:lnTo>
                    <a:pt x="13427" y="20589"/>
                  </a:lnTo>
                  <a:lnTo>
                    <a:pt x="12960" y="20211"/>
                  </a:lnTo>
                  <a:lnTo>
                    <a:pt x="12610" y="20211"/>
                  </a:lnTo>
                  <a:lnTo>
                    <a:pt x="12610" y="19705"/>
                  </a:lnTo>
                  <a:lnTo>
                    <a:pt x="12143" y="19705"/>
                  </a:lnTo>
                  <a:lnTo>
                    <a:pt x="12143" y="20211"/>
                  </a:lnTo>
                  <a:lnTo>
                    <a:pt x="10041" y="20211"/>
                  </a:lnTo>
                  <a:lnTo>
                    <a:pt x="9574" y="21600"/>
                  </a:lnTo>
                  <a:lnTo>
                    <a:pt x="9574" y="17811"/>
                  </a:lnTo>
                  <a:lnTo>
                    <a:pt x="8640" y="16926"/>
                  </a:lnTo>
                  <a:lnTo>
                    <a:pt x="8290" y="16421"/>
                  </a:lnTo>
                  <a:lnTo>
                    <a:pt x="7356" y="16421"/>
                  </a:lnTo>
                  <a:lnTo>
                    <a:pt x="7356" y="15916"/>
                  </a:lnTo>
                  <a:lnTo>
                    <a:pt x="7005" y="15916"/>
                  </a:lnTo>
                  <a:lnTo>
                    <a:pt x="6538" y="15537"/>
                  </a:lnTo>
                  <a:lnTo>
                    <a:pt x="6071" y="15537"/>
                  </a:lnTo>
                  <a:lnTo>
                    <a:pt x="6071" y="15032"/>
                  </a:lnTo>
                  <a:lnTo>
                    <a:pt x="4320" y="15032"/>
                  </a:lnTo>
                  <a:lnTo>
                    <a:pt x="4320" y="14526"/>
                  </a:lnTo>
                  <a:lnTo>
                    <a:pt x="3970" y="14147"/>
                  </a:lnTo>
                  <a:lnTo>
                    <a:pt x="2685" y="14147"/>
                  </a:lnTo>
                  <a:lnTo>
                    <a:pt x="2218" y="12253"/>
                  </a:lnTo>
                  <a:lnTo>
                    <a:pt x="934" y="10863"/>
                  </a:lnTo>
                  <a:lnTo>
                    <a:pt x="467" y="8463"/>
                  </a:lnTo>
                  <a:lnTo>
                    <a:pt x="0" y="6568"/>
                  </a:lnTo>
                  <a:lnTo>
                    <a:pt x="1751" y="6568"/>
                  </a:lnTo>
                  <a:lnTo>
                    <a:pt x="1751" y="6063"/>
                  </a:lnTo>
                  <a:lnTo>
                    <a:pt x="2685" y="5684"/>
                  </a:lnTo>
                  <a:lnTo>
                    <a:pt x="3036" y="5179"/>
                  </a:lnTo>
                  <a:lnTo>
                    <a:pt x="3036" y="4674"/>
                  </a:lnTo>
                  <a:lnTo>
                    <a:pt x="3503" y="4674"/>
                  </a:lnTo>
                  <a:lnTo>
                    <a:pt x="3036" y="4295"/>
                  </a:lnTo>
                  <a:lnTo>
                    <a:pt x="3036" y="3789"/>
                  </a:lnTo>
                  <a:lnTo>
                    <a:pt x="2685" y="3789"/>
                  </a:lnTo>
                  <a:lnTo>
                    <a:pt x="2685" y="3284"/>
                  </a:lnTo>
                  <a:lnTo>
                    <a:pt x="3036" y="2779"/>
                  </a:lnTo>
                  <a:lnTo>
                    <a:pt x="3503" y="2400"/>
                  </a:lnTo>
                  <a:lnTo>
                    <a:pt x="3036" y="1895"/>
                  </a:lnTo>
                  <a:lnTo>
                    <a:pt x="3036" y="1011"/>
                  </a:lnTo>
                  <a:lnTo>
                    <a:pt x="2685" y="1011"/>
                  </a:lnTo>
                  <a:lnTo>
                    <a:pt x="2685" y="505"/>
                  </a:lnTo>
                  <a:close/>
                  <a:moveTo>
                    <a:pt x="2685" y="50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2" name="AutoShape 136"/>
            <p:cNvSpPr>
              <a:spLocks/>
            </p:cNvSpPr>
            <p:nvPr/>
          </p:nvSpPr>
          <p:spPr bwMode="auto">
            <a:xfrm>
              <a:off x="8070" y="4722"/>
              <a:ext cx="84" cy="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582" y="3323"/>
                  </a:moveTo>
                  <a:lnTo>
                    <a:pt x="7200" y="3323"/>
                  </a:lnTo>
                  <a:lnTo>
                    <a:pt x="9164" y="0"/>
                  </a:lnTo>
                  <a:lnTo>
                    <a:pt x="11782" y="3323"/>
                  </a:lnTo>
                  <a:lnTo>
                    <a:pt x="14400" y="0"/>
                  </a:lnTo>
                  <a:lnTo>
                    <a:pt x="17018" y="3323"/>
                  </a:lnTo>
                  <a:lnTo>
                    <a:pt x="18982" y="3323"/>
                  </a:lnTo>
                  <a:lnTo>
                    <a:pt x="18982" y="9138"/>
                  </a:lnTo>
                  <a:lnTo>
                    <a:pt x="21600" y="12462"/>
                  </a:lnTo>
                  <a:lnTo>
                    <a:pt x="18982" y="14954"/>
                  </a:lnTo>
                  <a:lnTo>
                    <a:pt x="17018" y="18277"/>
                  </a:lnTo>
                  <a:lnTo>
                    <a:pt x="17018" y="14954"/>
                  </a:lnTo>
                  <a:lnTo>
                    <a:pt x="14400" y="14954"/>
                  </a:lnTo>
                  <a:lnTo>
                    <a:pt x="14400" y="12462"/>
                  </a:lnTo>
                  <a:lnTo>
                    <a:pt x="11782" y="12462"/>
                  </a:lnTo>
                  <a:lnTo>
                    <a:pt x="11782" y="14954"/>
                  </a:lnTo>
                  <a:lnTo>
                    <a:pt x="9164" y="18277"/>
                  </a:lnTo>
                  <a:lnTo>
                    <a:pt x="7200" y="21600"/>
                  </a:lnTo>
                  <a:lnTo>
                    <a:pt x="7200" y="18277"/>
                  </a:lnTo>
                  <a:lnTo>
                    <a:pt x="4582" y="21600"/>
                  </a:lnTo>
                  <a:lnTo>
                    <a:pt x="4582" y="18277"/>
                  </a:lnTo>
                  <a:lnTo>
                    <a:pt x="1964" y="18277"/>
                  </a:lnTo>
                  <a:lnTo>
                    <a:pt x="1964" y="14954"/>
                  </a:lnTo>
                  <a:lnTo>
                    <a:pt x="0" y="14954"/>
                  </a:lnTo>
                  <a:lnTo>
                    <a:pt x="0" y="18277"/>
                  </a:lnTo>
                  <a:lnTo>
                    <a:pt x="0" y="5815"/>
                  </a:lnTo>
                  <a:lnTo>
                    <a:pt x="1964" y="5815"/>
                  </a:lnTo>
                  <a:lnTo>
                    <a:pt x="4582" y="3323"/>
                  </a:lnTo>
                  <a:close/>
                  <a:moveTo>
                    <a:pt x="4582" y="33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3" name="AutoShape 137"/>
            <p:cNvSpPr>
              <a:spLocks/>
            </p:cNvSpPr>
            <p:nvPr/>
          </p:nvSpPr>
          <p:spPr bwMode="auto">
            <a:xfrm>
              <a:off x="8070" y="4759"/>
              <a:ext cx="84" cy="8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4" y="21600"/>
                  </a:moveTo>
                  <a:lnTo>
                    <a:pt x="11782" y="21600"/>
                  </a:lnTo>
                  <a:lnTo>
                    <a:pt x="11782" y="18982"/>
                  </a:lnTo>
                  <a:lnTo>
                    <a:pt x="17018" y="17018"/>
                  </a:lnTo>
                  <a:lnTo>
                    <a:pt x="18982" y="14400"/>
                  </a:lnTo>
                  <a:lnTo>
                    <a:pt x="18982" y="11782"/>
                  </a:lnTo>
                  <a:lnTo>
                    <a:pt x="21600" y="11782"/>
                  </a:lnTo>
                  <a:lnTo>
                    <a:pt x="18982" y="9818"/>
                  </a:lnTo>
                  <a:lnTo>
                    <a:pt x="18982" y="7200"/>
                  </a:lnTo>
                  <a:lnTo>
                    <a:pt x="17018" y="7200"/>
                  </a:lnTo>
                  <a:lnTo>
                    <a:pt x="17018" y="1964"/>
                  </a:lnTo>
                  <a:lnTo>
                    <a:pt x="14400" y="1964"/>
                  </a:lnTo>
                  <a:lnTo>
                    <a:pt x="14400" y="0"/>
                  </a:lnTo>
                  <a:lnTo>
                    <a:pt x="11782" y="0"/>
                  </a:lnTo>
                  <a:lnTo>
                    <a:pt x="11782" y="1964"/>
                  </a:lnTo>
                  <a:lnTo>
                    <a:pt x="9164" y="4582"/>
                  </a:lnTo>
                  <a:lnTo>
                    <a:pt x="7200" y="7200"/>
                  </a:lnTo>
                  <a:lnTo>
                    <a:pt x="7200" y="4582"/>
                  </a:lnTo>
                  <a:lnTo>
                    <a:pt x="4582" y="7200"/>
                  </a:lnTo>
                  <a:lnTo>
                    <a:pt x="4582" y="4582"/>
                  </a:lnTo>
                  <a:lnTo>
                    <a:pt x="1964" y="4582"/>
                  </a:lnTo>
                  <a:lnTo>
                    <a:pt x="1964" y="1964"/>
                  </a:lnTo>
                  <a:lnTo>
                    <a:pt x="0" y="1964"/>
                  </a:lnTo>
                  <a:lnTo>
                    <a:pt x="0" y="11782"/>
                  </a:lnTo>
                  <a:lnTo>
                    <a:pt x="1964" y="21600"/>
                  </a:lnTo>
                  <a:close/>
                  <a:moveTo>
                    <a:pt x="196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4" name="AutoShape 138"/>
            <p:cNvSpPr>
              <a:spLocks/>
            </p:cNvSpPr>
            <p:nvPr/>
          </p:nvSpPr>
          <p:spPr bwMode="auto">
            <a:xfrm>
              <a:off x="7355" y="4482"/>
              <a:ext cx="799" cy="69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2791"/>
                  </a:moveTo>
                  <a:lnTo>
                    <a:pt x="274" y="12562"/>
                  </a:lnTo>
                  <a:lnTo>
                    <a:pt x="754" y="12562"/>
                  </a:lnTo>
                  <a:lnTo>
                    <a:pt x="549" y="11949"/>
                  </a:lnTo>
                  <a:lnTo>
                    <a:pt x="754" y="11949"/>
                  </a:lnTo>
                  <a:lnTo>
                    <a:pt x="1029" y="11719"/>
                  </a:lnTo>
                  <a:lnTo>
                    <a:pt x="1303" y="11413"/>
                  </a:lnTo>
                  <a:lnTo>
                    <a:pt x="1509" y="11413"/>
                  </a:lnTo>
                  <a:lnTo>
                    <a:pt x="1509" y="11719"/>
                  </a:lnTo>
                  <a:lnTo>
                    <a:pt x="1783" y="11719"/>
                  </a:lnTo>
                  <a:lnTo>
                    <a:pt x="2057" y="11413"/>
                  </a:lnTo>
                  <a:lnTo>
                    <a:pt x="2331" y="11413"/>
                  </a:lnTo>
                  <a:lnTo>
                    <a:pt x="2537" y="11106"/>
                  </a:lnTo>
                  <a:lnTo>
                    <a:pt x="2811" y="11106"/>
                  </a:lnTo>
                  <a:lnTo>
                    <a:pt x="2537" y="11413"/>
                  </a:lnTo>
                  <a:lnTo>
                    <a:pt x="2811" y="11413"/>
                  </a:lnTo>
                  <a:lnTo>
                    <a:pt x="2811" y="11719"/>
                  </a:lnTo>
                  <a:lnTo>
                    <a:pt x="3291" y="11719"/>
                  </a:lnTo>
                  <a:lnTo>
                    <a:pt x="3566" y="11413"/>
                  </a:lnTo>
                  <a:lnTo>
                    <a:pt x="4046" y="10800"/>
                  </a:lnTo>
                  <a:lnTo>
                    <a:pt x="4320" y="10570"/>
                  </a:lnTo>
                  <a:lnTo>
                    <a:pt x="4594" y="10264"/>
                  </a:lnTo>
                  <a:lnTo>
                    <a:pt x="4594" y="8809"/>
                  </a:lnTo>
                  <a:lnTo>
                    <a:pt x="4869" y="8579"/>
                  </a:lnTo>
                  <a:lnTo>
                    <a:pt x="5074" y="8272"/>
                  </a:lnTo>
                  <a:lnTo>
                    <a:pt x="5074" y="7966"/>
                  </a:lnTo>
                  <a:lnTo>
                    <a:pt x="5349" y="7736"/>
                  </a:lnTo>
                  <a:lnTo>
                    <a:pt x="5623" y="7430"/>
                  </a:lnTo>
                  <a:lnTo>
                    <a:pt x="5829" y="7430"/>
                  </a:lnTo>
                  <a:lnTo>
                    <a:pt x="6103" y="7123"/>
                  </a:lnTo>
                  <a:lnTo>
                    <a:pt x="6377" y="6587"/>
                  </a:lnTo>
                  <a:lnTo>
                    <a:pt x="6377" y="6281"/>
                  </a:lnTo>
                  <a:lnTo>
                    <a:pt x="6651" y="5974"/>
                  </a:lnTo>
                  <a:lnTo>
                    <a:pt x="6651" y="5745"/>
                  </a:lnTo>
                  <a:lnTo>
                    <a:pt x="6857" y="5438"/>
                  </a:lnTo>
                  <a:lnTo>
                    <a:pt x="6651" y="5438"/>
                  </a:lnTo>
                  <a:lnTo>
                    <a:pt x="6857" y="5132"/>
                  </a:lnTo>
                  <a:lnTo>
                    <a:pt x="6651" y="4902"/>
                  </a:lnTo>
                  <a:lnTo>
                    <a:pt x="6857" y="4596"/>
                  </a:lnTo>
                  <a:lnTo>
                    <a:pt x="6857" y="4289"/>
                  </a:lnTo>
                  <a:lnTo>
                    <a:pt x="7131" y="3983"/>
                  </a:lnTo>
                  <a:lnTo>
                    <a:pt x="6857" y="3447"/>
                  </a:lnTo>
                  <a:lnTo>
                    <a:pt x="7406" y="2911"/>
                  </a:lnTo>
                  <a:lnTo>
                    <a:pt x="7406" y="2604"/>
                  </a:lnTo>
                  <a:lnTo>
                    <a:pt x="7611" y="2604"/>
                  </a:lnTo>
                  <a:lnTo>
                    <a:pt x="7611" y="919"/>
                  </a:lnTo>
                  <a:lnTo>
                    <a:pt x="7886" y="919"/>
                  </a:lnTo>
                  <a:lnTo>
                    <a:pt x="7886" y="306"/>
                  </a:lnTo>
                  <a:lnTo>
                    <a:pt x="8914" y="306"/>
                  </a:lnTo>
                  <a:lnTo>
                    <a:pt x="9189" y="613"/>
                  </a:lnTo>
                  <a:lnTo>
                    <a:pt x="9394" y="613"/>
                  </a:lnTo>
                  <a:lnTo>
                    <a:pt x="9669" y="919"/>
                  </a:lnTo>
                  <a:lnTo>
                    <a:pt x="9943" y="919"/>
                  </a:lnTo>
                  <a:lnTo>
                    <a:pt x="10149" y="1149"/>
                  </a:lnTo>
                  <a:lnTo>
                    <a:pt x="11726" y="1149"/>
                  </a:lnTo>
                  <a:lnTo>
                    <a:pt x="11726" y="919"/>
                  </a:lnTo>
                  <a:lnTo>
                    <a:pt x="11931" y="613"/>
                  </a:lnTo>
                  <a:lnTo>
                    <a:pt x="13234" y="613"/>
                  </a:lnTo>
                  <a:lnTo>
                    <a:pt x="13440" y="306"/>
                  </a:lnTo>
                  <a:lnTo>
                    <a:pt x="15017" y="306"/>
                  </a:lnTo>
                  <a:lnTo>
                    <a:pt x="15223" y="0"/>
                  </a:lnTo>
                  <a:lnTo>
                    <a:pt x="16046" y="0"/>
                  </a:lnTo>
                  <a:lnTo>
                    <a:pt x="16251" y="306"/>
                  </a:lnTo>
                  <a:lnTo>
                    <a:pt x="16800" y="306"/>
                  </a:lnTo>
                  <a:lnTo>
                    <a:pt x="17006" y="0"/>
                  </a:lnTo>
                  <a:lnTo>
                    <a:pt x="17280" y="0"/>
                  </a:lnTo>
                  <a:lnTo>
                    <a:pt x="17554" y="306"/>
                  </a:lnTo>
                  <a:lnTo>
                    <a:pt x="17760" y="613"/>
                  </a:lnTo>
                  <a:lnTo>
                    <a:pt x="18034" y="613"/>
                  </a:lnTo>
                  <a:lnTo>
                    <a:pt x="18034" y="919"/>
                  </a:lnTo>
                  <a:lnTo>
                    <a:pt x="18309" y="919"/>
                  </a:lnTo>
                  <a:lnTo>
                    <a:pt x="18583" y="1149"/>
                  </a:lnTo>
                  <a:lnTo>
                    <a:pt x="18789" y="919"/>
                  </a:lnTo>
                  <a:lnTo>
                    <a:pt x="19543" y="919"/>
                  </a:lnTo>
                  <a:lnTo>
                    <a:pt x="19817" y="613"/>
                  </a:lnTo>
                  <a:lnTo>
                    <a:pt x="20091" y="613"/>
                  </a:lnTo>
                  <a:lnTo>
                    <a:pt x="20297" y="919"/>
                  </a:lnTo>
                  <a:lnTo>
                    <a:pt x="20571" y="1149"/>
                  </a:lnTo>
                  <a:lnTo>
                    <a:pt x="20846" y="1149"/>
                  </a:lnTo>
                  <a:lnTo>
                    <a:pt x="20846" y="1455"/>
                  </a:lnTo>
                  <a:lnTo>
                    <a:pt x="21120" y="1455"/>
                  </a:lnTo>
                  <a:lnTo>
                    <a:pt x="21120" y="1991"/>
                  </a:lnTo>
                  <a:lnTo>
                    <a:pt x="21600" y="1991"/>
                  </a:lnTo>
                  <a:lnTo>
                    <a:pt x="21600" y="2298"/>
                  </a:lnTo>
                  <a:lnTo>
                    <a:pt x="21326" y="2298"/>
                  </a:lnTo>
                  <a:lnTo>
                    <a:pt x="21326" y="3447"/>
                  </a:lnTo>
                  <a:lnTo>
                    <a:pt x="21600" y="3753"/>
                  </a:lnTo>
                  <a:lnTo>
                    <a:pt x="21600" y="3983"/>
                  </a:lnTo>
                  <a:lnTo>
                    <a:pt x="21120" y="4596"/>
                  </a:lnTo>
                  <a:lnTo>
                    <a:pt x="20571" y="5132"/>
                  </a:lnTo>
                  <a:lnTo>
                    <a:pt x="20091" y="5974"/>
                  </a:lnTo>
                  <a:lnTo>
                    <a:pt x="20091" y="6894"/>
                  </a:lnTo>
                  <a:lnTo>
                    <a:pt x="19817" y="7430"/>
                  </a:lnTo>
                  <a:lnTo>
                    <a:pt x="19817" y="7736"/>
                  </a:lnTo>
                  <a:lnTo>
                    <a:pt x="19543" y="7966"/>
                  </a:lnTo>
                  <a:lnTo>
                    <a:pt x="19337" y="7966"/>
                  </a:lnTo>
                  <a:lnTo>
                    <a:pt x="19337" y="9957"/>
                  </a:lnTo>
                  <a:lnTo>
                    <a:pt x="19817" y="12255"/>
                  </a:lnTo>
                  <a:lnTo>
                    <a:pt x="20091" y="13711"/>
                  </a:lnTo>
                  <a:lnTo>
                    <a:pt x="20846" y="14553"/>
                  </a:lnTo>
                  <a:lnTo>
                    <a:pt x="21120" y="15702"/>
                  </a:lnTo>
                  <a:lnTo>
                    <a:pt x="20846" y="15396"/>
                  </a:lnTo>
                  <a:lnTo>
                    <a:pt x="19063" y="15932"/>
                  </a:lnTo>
                  <a:lnTo>
                    <a:pt x="18583" y="16774"/>
                  </a:lnTo>
                  <a:lnTo>
                    <a:pt x="18583" y="17081"/>
                  </a:lnTo>
                  <a:lnTo>
                    <a:pt x="18789" y="17081"/>
                  </a:lnTo>
                  <a:lnTo>
                    <a:pt x="18789" y="18230"/>
                  </a:lnTo>
                  <a:lnTo>
                    <a:pt x="18583" y="18536"/>
                  </a:lnTo>
                  <a:lnTo>
                    <a:pt x="18583" y="19915"/>
                  </a:lnTo>
                  <a:lnTo>
                    <a:pt x="18789" y="20221"/>
                  </a:lnTo>
                  <a:lnTo>
                    <a:pt x="19063" y="20221"/>
                  </a:lnTo>
                  <a:lnTo>
                    <a:pt x="19063" y="20528"/>
                  </a:lnTo>
                  <a:lnTo>
                    <a:pt x="19543" y="20528"/>
                  </a:lnTo>
                  <a:lnTo>
                    <a:pt x="19543" y="20221"/>
                  </a:lnTo>
                  <a:lnTo>
                    <a:pt x="19817" y="20221"/>
                  </a:lnTo>
                  <a:lnTo>
                    <a:pt x="20091" y="21370"/>
                  </a:lnTo>
                  <a:lnTo>
                    <a:pt x="19817" y="21600"/>
                  </a:lnTo>
                  <a:lnTo>
                    <a:pt x="19817" y="21370"/>
                  </a:lnTo>
                  <a:lnTo>
                    <a:pt x="19543" y="21370"/>
                  </a:lnTo>
                  <a:lnTo>
                    <a:pt x="19337" y="21600"/>
                  </a:lnTo>
                  <a:lnTo>
                    <a:pt x="19063" y="21600"/>
                  </a:lnTo>
                  <a:lnTo>
                    <a:pt x="18789" y="21370"/>
                  </a:lnTo>
                  <a:lnTo>
                    <a:pt x="18583" y="21064"/>
                  </a:lnTo>
                  <a:lnTo>
                    <a:pt x="18583" y="20757"/>
                  </a:lnTo>
                  <a:lnTo>
                    <a:pt x="18309" y="20528"/>
                  </a:lnTo>
                  <a:lnTo>
                    <a:pt x="18034" y="20528"/>
                  </a:lnTo>
                  <a:lnTo>
                    <a:pt x="17554" y="20221"/>
                  </a:lnTo>
                  <a:lnTo>
                    <a:pt x="17280" y="20221"/>
                  </a:lnTo>
                  <a:lnTo>
                    <a:pt x="17280" y="19915"/>
                  </a:lnTo>
                  <a:lnTo>
                    <a:pt x="17006" y="19609"/>
                  </a:lnTo>
                  <a:lnTo>
                    <a:pt x="17006" y="19379"/>
                  </a:lnTo>
                  <a:lnTo>
                    <a:pt x="16800" y="19379"/>
                  </a:lnTo>
                  <a:lnTo>
                    <a:pt x="16526" y="19609"/>
                  </a:lnTo>
                  <a:lnTo>
                    <a:pt x="16526" y="19915"/>
                  </a:lnTo>
                  <a:lnTo>
                    <a:pt x="15497" y="19915"/>
                  </a:lnTo>
                  <a:lnTo>
                    <a:pt x="15223" y="19609"/>
                  </a:lnTo>
                  <a:lnTo>
                    <a:pt x="15017" y="19609"/>
                  </a:lnTo>
                  <a:lnTo>
                    <a:pt x="15017" y="19379"/>
                  </a:lnTo>
                  <a:lnTo>
                    <a:pt x="14743" y="19072"/>
                  </a:lnTo>
                  <a:lnTo>
                    <a:pt x="13989" y="19072"/>
                  </a:lnTo>
                  <a:lnTo>
                    <a:pt x="13989" y="19379"/>
                  </a:lnTo>
                  <a:lnTo>
                    <a:pt x="13714" y="19072"/>
                  </a:lnTo>
                  <a:lnTo>
                    <a:pt x="13714" y="18766"/>
                  </a:lnTo>
                  <a:lnTo>
                    <a:pt x="12960" y="18766"/>
                  </a:lnTo>
                  <a:lnTo>
                    <a:pt x="12686" y="19072"/>
                  </a:lnTo>
                  <a:lnTo>
                    <a:pt x="11931" y="19072"/>
                  </a:lnTo>
                  <a:lnTo>
                    <a:pt x="11931" y="18766"/>
                  </a:lnTo>
                  <a:lnTo>
                    <a:pt x="11726" y="18766"/>
                  </a:lnTo>
                  <a:lnTo>
                    <a:pt x="11726" y="19072"/>
                  </a:lnTo>
                  <a:lnTo>
                    <a:pt x="11451" y="19072"/>
                  </a:lnTo>
                  <a:lnTo>
                    <a:pt x="11451" y="17923"/>
                  </a:lnTo>
                  <a:lnTo>
                    <a:pt x="11177" y="17617"/>
                  </a:lnTo>
                  <a:lnTo>
                    <a:pt x="11451" y="17387"/>
                  </a:lnTo>
                  <a:lnTo>
                    <a:pt x="11177" y="17387"/>
                  </a:lnTo>
                  <a:lnTo>
                    <a:pt x="11177" y="17081"/>
                  </a:lnTo>
                  <a:lnTo>
                    <a:pt x="10903" y="16774"/>
                  </a:lnTo>
                  <a:lnTo>
                    <a:pt x="10903" y="14553"/>
                  </a:lnTo>
                  <a:lnTo>
                    <a:pt x="9669" y="14553"/>
                  </a:lnTo>
                  <a:lnTo>
                    <a:pt x="9669" y="13940"/>
                  </a:lnTo>
                  <a:lnTo>
                    <a:pt x="9394" y="13940"/>
                  </a:lnTo>
                  <a:lnTo>
                    <a:pt x="9394" y="14247"/>
                  </a:lnTo>
                  <a:lnTo>
                    <a:pt x="8366" y="14247"/>
                  </a:lnTo>
                  <a:lnTo>
                    <a:pt x="8366" y="14553"/>
                  </a:lnTo>
                  <a:lnTo>
                    <a:pt x="8160" y="14553"/>
                  </a:lnTo>
                  <a:lnTo>
                    <a:pt x="8160" y="15089"/>
                  </a:lnTo>
                  <a:lnTo>
                    <a:pt x="7406" y="15396"/>
                  </a:lnTo>
                  <a:lnTo>
                    <a:pt x="6103" y="15396"/>
                  </a:lnTo>
                  <a:lnTo>
                    <a:pt x="5829" y="14783"/>
                  </a:lnTo>
                  <a:lnTo>
                    <a:pt x="5623" y="14553"/>
                  </a:lnTo>
                  <a:lnTo>
                    <a:pt x="5623" y="13940"/>
                  </a:lnTo>
                  <a:lnTo>
                    <a:pt x="5349" y="13711"/>
                  </a:lnTo>
                  <a:lnTo>
                    <a:pt x="5349" y="12791"/>
                  </a:lnTo>
                  <a:lnTo>
                    <a:pt x="754" y="12791"/>
                  </a:lnTo>
                  <a:lnTo>
                    <a:pt x="754" y="13098"/>
                  </a:lnTo>
                  <a:lnTo>
                    <a:pt x="549" y="13098"/>
                  </a:lnTo>
                  <a:lnTo>
                    <a:pt x="549" y="12791"/>
                  </a:lnTo>
                  <a:lnTo>
                    <a:pt x="0" y="12791"/>
                  </a:lnTo>
                  <a:close/>
                  <a:moveTo>
                    <a:pt x="0" y="127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5" name="AutoShape 139"/>
            <p:cNvSpPr>
              <a:spLocks/>
            </p:cNvSpPr>
            <p:nvPr/>
          </p:nvSpPr>
          <p:spPr bwMode="auto">
            <a:xfrm>
              <a:off x="8220" y="5023"/>
              <a:ext cx="132" cy="29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62" y="0"/>
                  </a:moveTo>
                  <a:lnTo>
                    <a:pt x="2908" y="0"/>
                  </a:lnTo>
                  <a:lnTo>
                    <a:pt x="2908" y="726"/>
                  </a:lnTo>
                  <a:lnTo>
                    <a:pt x="6231" y="726"/>
                  </a:lnTo>
                  <a:lnTo>
                    <a:pt x="7477" y="1452"/>
                  </a:lnTo>
                  <a:lnTo>
                    <a:pt x="10800" y="2723"/>
                  </a:lnTo>
                  <a:lnTo>
                    <a:pt x="10800" y="10891"/>
                  </a:lnTo>
                  <a:lnTo>
                    <a:pt x="13708" y="11435"/>
                  </a:lnTo>
                  <a:lnTo>
                    <a:pt x="15369" y="12161"/>
                  </a:lnTo>
                  <a:lnTo>
                    <a:pt x="18277" y="12887"/>
                  </a:lnTo>
                  <a:lnTo>
                    <a:pt x="18277" y="13613"/>
                  </a:lnTo>
                  <a:lnTo>
                    <a:pt x="19938" y="14158"/>
                  </a:lnTo>
                  <a:lnTo>
                    <a:pt x="19938" y="14884"/>
                  </a:lnTo>
                  <a:lnTo>
                    <a:pt x="21600" y="15610"/>
                  </a:lnTo>
                  <a:lnTo>
                    <a:pt x="19938" y="15610"/>
                  </a:lnTo>
                  <a:lnTo>
                    <a:pt x="19938" y="16155"/>
                  </a:lnTo>
                  <a:lnTo>
                    <a:pt x="18277" y="16155"/>
                  </a:lnTo>
                  <a:lnTo>
                    <a:pt x="19938" y="16155"/>
                  </a:lnTo>
                  <a:lnTo>
                    <a:pt x="18277" y="16881"/>
                  </a:lnTo>
                  <a:lnTo>
                    <a:pt x="19938" y="16881"/>
                  </a:lnTo>
                  <a:lnTo>
                    <a:pt x="19938" y="18151"/>
                  </a:lnTo>
                  <a:lnTo>
                    <a:pt x="18277" y="18877"/>
                  </a:lnTo>
                  <a:lnTo>
                    <a:pt x="17031" y="18877"/>
                  </a:lnTo>
                  <a:lnTo>
                    <a:pt x="17031" y="20329"/>
                  </a:lnTo>
                  <a:lnTo>
                    <a:pt x="15369" y="20874"/>
                  </a:lnTo>
                  <a:lnTo>
                    <a:pt x="15369" y="21600"/>
                  </a:lnTo>
                  <a:lnTo>
                    <a:pt x="13708" y="21600"/>
                  </a:lnTo>
                  <a:lnTo>
                    <a:pt x="13708" y="20874"/>
                  </a:lnTo>
                  <a:lnTo>
                    <a:pt x="10800" y="19603"/>
                  </a:lnTo>
                  <a:lnTo>
                    <a:pt x="9138" y="19603"/>
                  </a:lnTo>
                  <a:lnTo>
                    <a:pt x="9138" y="16881"/>
                  </a:lnTo>
                  <a:lnTo>
                    <a:pt x="10800" y="16155"/>
                  </a:lnTo>
                  <a:lnTo>
                    <a:pt x="12462" y="15610"/>
                  </a:lnTo>
                  <a:lnTo>
                    <a:pt x="12462" y="14884"/>
                  </a:lnTo>
                  <a:lnTo>
                    <a:pt x="10800" y="14158"/>
                  </a:lnTo>
                  <a:lnTo>
                    <a:pt x="4569" y="14158"/>
                  </a:lnTo>
                  <a:lnTo>
                    <a:pt x="4569" y="13613"/>
                  </a:lnTo>
                  <a:lnTo>
                    <a:pt x="2908" y="13613"/>
                  </a:lnTo>
                  <a:lnTo>
                    <a:pt x="2908" y="12887"/>
                  </a:lnTo>
                  <a:lnTo>
                    <a:pt x="1662" y="13613"/>
                  </a:lnTo>
                  <a:lnTo>
                    <a:pt x="1662" y="12887"/>
                  </a:lnTo>
                  <a:lnTo>
                    <a:pt x="0" y="12161"/>
                  </a:lnTo>
                  <a:lnTo>
                    <a:pt x="0" y="11435"/>
                  </a:lnTo>
                  <a:lnTo>
                    <a:pt x="1662" y="10891"/>
                  </a:lnTo>
                  <a:lnTo>
                    <a:pt x="1662" y="9439"/>
                  </a:lnTo>
                  <a:lnTo>
                    <a:pt x="2908" y="9439"/>
                  </a:lnTo>
                  <a:lnTo>
                    <a:pt x="4569" y="8894"/>
                  </a:lnTo>
                  <a:lnTo>
                    <a:pt x="4569" y="8168"/>
                  </a:lnTo>
                  <a:lnTo>
                    <a:pt x="2908" y="7442"/>
                  </a:lnTo>
                  <a:lnTo>
                    <a:pt x="4569" y="7442"/>
                  </a:lnTo>
                  <a:lnTo>
                    <a:pt x="2908" y="6716"/>
                  </a:lnTo>
                  <a:lnTo>
                    <a:pt x="4569" y="6716"/>
                  </a:lnTo>
                  <a:lnTo>
                    <a:pt x="4569" y="6171"/>
                  </a:lnTo>
                  <a:lnTo>
                    <a:pt x="2908" y="5445"/>
                  </a:lnTo>
                  <a:lnTo>
                    <a:pt x="2908" y="4719"/>
                  </a:lnTo>
                  <a:lnTo>
                    <a:pt x="4569" y="4175"/>
                  </a:lnTo>
                  <a:lnTo>
                    <a:pt x="6231" y="4175"/>
                  </a:lnTo>
                  <a:lnTo>
                    <a:pt x="6231" y="3449"/>
                  </a:lnTo>
                  <a:lnTo>
                    <a:pt x="2908" y="1997"/>
                  </a:lnTo>
                  <a:lnTo>
                    <a:pt x="4569" y="1452"/>
                  </a:lnTo>
                  <a:lnTo>
                    <a:pt x="2908" y="1452"/>
                  </a:lnTo>
                  <a:lnTo>
                    <a:pt x="2908" y="726"/>
                  </a:lnTo>
                  <a:lnTo>
                    <a:pt x="1662" y="726"/>
                  </a:lnTo>
                  <a:lnTo>
                    <a:pt x="1662" y="0"/>
                  </a:lnTo>
                  <a:close/>
                  <a:moveTo>
                    <a:pt x="1662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6" name="AutoShape 140"/>
            <p:cNvSpPr>
              <a:spLocks/>
            </p:cNvSpPr>
            <p:nvPr/>
          </p:nvSpPr>
          <p:spPr bwMode="auto">
            <a:xfrm>
              <a:off x="7758" y="4979"/>
              <a:ext cx="500" cy="37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057" y="6253"/>
                  </a:moveTo>
                  <a:lnTo>
                    <a:pt x="4495" y="6253"/>
                  </a:lnTo>
                  <a:lnTo>
                    <a:pt x="4495" y="6821"/>
                  </a:lnTo>
                  <a:lnTo>
                    <a:pt x="4934" y="7389"/>
                  </a:lnTo>
                  <a:lnTo>
                    <a:pt x="4934" y="6821"/>
                  </a:lnTo>
                  <a:lnTo>
                    <a:pt x="6140" y="6821"/>
                  </a:lnTo>
                  <a:lnTo>
                    <a:pt x="6579" y="7389"/>
                  </a:lnTo>
                  <a:lnTo>
                    <a:pt x="6579" y="7816"/>
                  </a:lnTo>
                  <a:lnTo>
                    <a:pt x="6908" y="7816"/>
                  </a:lnTo>
                  <a:lnTo>
                    <a:pt x="7346" y="8384"/>
                  </a:lnTo>
                  <a:lnTo>
                    <a:pt x="8991" y="8384"/>
                  </a:lnTo>
                  <a:lnTo>
                    <a:pt x="8991" y="7816"/>
                  </a:lnTo>
                  <a:lnTo>
                    <a:pt x="9429" y="7389"/>
                  </a:lnTo>
                  <a:lnTo>
                    <a:pt x="9758" y="7389"/>
                  </a:lnTo>
                  <a:lnTo>
                    <a:pt x="9758" y="7816"/>
                  </a:lnTo>
                  <a:lnTo>
                    <a:pt x="10197" y="8384"/>
                  </a:lnTo>
                  <a:lnTo>
                    <a:pt x="10197" y="8953"/>
                  </a:lnTo>
                  <a:lnTo>
                    <a:pt x="10636" y="8953"/>
                  </a:lnTo>
                  <a:lnTo>
                    <a:pt x="11403" y="9521"/>
                  </a:lnTo>
                  <a:lnTo>
                    <a:pt x="11842" y="9521"/>
                  </a:lnTo>
                  <a:lnTo>
                    <a:pt x="12280" y="9947"/>
                  </a:lnTo>
                  <a:lnTo>
                    <a:pt x="12280" y="10516"/>
                  </a:lnTo>
                  <a:lnTo>
                    <a:pt x="12609" y="11084"/>
                  </a:lnTo>
                  <a:lnTo>
                    <a:pt x="13048" y="11511"/>
                  </a:lnTo>
                  <a:lnTo>
                    <a:pt x="13486" y="11511"/>
                  </a:lnTo>
                  <a:lnTo>
                    <a:pt x="13815" y="11084"/>
                  </a:lnTo>
                  <a:lnTo>
                    <a:pt x="14254" y="11084"/>
                  </a:lnTo>
                  <a:lnTo>
                    <a:pt x="14254" y="11511"/>
                  </a:lnTo>
                  <a:lnTo>
                    <a:pt x="14692" y="11084"/>
                  </a:lnTo>
                  <a:lnTo>
                    <a:pt x="14254" y="8953"/>
                  </a:lnTo>
                  <a:lnTo>
                    <a:pt x="13815" y="8953"/>
                  </a:lnTo>
                  <a:lnTo>
                    <a:pt x="13815" y="9521"/>
                  </a:lnTo>
                  <a:lnTo>
                    <a:pt x="13048" y="9521"/>
                  </a:lnTo>
                  <a:lnTo>
                    <a:pt x="13048" y="8953"/>
                  </a:lnTo>
                  <a:lnTo>
                    <a:pt x="12609" y="8953"/>
                  </a:lnTo>
                  <a:lnTo>
                    <a:pt x="12280" y="8384"/>
                  </a:lnTo>
                  <a:lnTo>
                    <a:pt x="12280" y="5826"/>
                  </a:lnTo>
                  <a:lnTo>
                    <a:pt x="12609" y="5258"/>
                  </a:lnTo>
                  <a:lnTo>
                    <a:pt x="12609" y="3126"/>
                  </a:lnTo>
                  <a:lnTo>
                    <a:pt x="12280" y="3126"/>
                  </a:lnTo>
                  <a:lnTo>
                    <a:pt x="12280" y="2558"/>
                  </a:lnTo>
                  <a:lnTo>
                    <a:pt x="13048" y="995"/>
                  </a:lnTo>
                  <a:lnTo>
                    <a:pt x="15898" y="0"/>
                  </a:lnTo>
                  <a:lnTo>
                    <a:pt x="16666" y="568"/>
                  </a:lnTo>
                  <a:lnTo>
                    <a:pt x="17543" y="568"/>
                  </a:lnTo>
                  <a:lnTo>
                    <a:pt x="17872" y="995"/>
                  </a:lnTo>
                  <a:lnTo>
                    <a:pt x="17872" y="1563"/>
                  </a:lnTo>
                  <a:lnTo>
                    <a:pt x="19517" y="1563"/>
                  </a:lnTo>
                  <a:lnTo>
                    <a:pt x="19517" y="2132"/>
                  </a:lnTo>
                  <a:lnTo>
                    <a:pt x="19955" y="2132"/>
                  </a:lnTo>
                  <a:lnTo>
                    <a:pt x="20394" y="2558"/>
                  </a:lnTo>
                  <a:lnTo>
                    <a:pt x="20394" y="3126"/>
                  </a:lnTo>
                  <a:lnTo>
                    <a:pt x="20723" y="3126"/>
                  </a:lnTo>
                  <a:lnTo>
                    <a:pt x="20723" y="3695"/>
                  </a:lnTo>
                  <a:lnTo>
                    <a:pt x="21161" y="3695"/>
                  </a:lnTo>
                  <a:lnTo>
                    <a:pt x="20723" y="4121"/>
                  </a:lnTo>
                  <a:lnTo>
                    <a:pt x="21600" y="5258"/>
                  </a:lnTo>
                  <a:lnTo>
                    <a:pt x="21600" y="5826"/>
                  </a:lnTo>
                  <a:lnTo>
                    <a:pt x="21161" y="5826"/>
                  </a:lnTo>
                  <a:lnTo>
                    <a:pt x="20723" y="6253"/>
                  </a:lnTo>
                  <a:lnTo>
                    <a:pt x="20723" y="6821"/>
                  </a:lnTo>
                  <a:lnTo>
                    <a:pt x="21161" y="7389"/>
                  </a:lnTo>
                  <a:lnTo>
                    <a:pt x="21161" y="7816"/>
                  </a:lnTo>
                  <a:lnTo>
                    <a:pt x="20723" y="7816"/>
                  </a:lnTo>
                  <a:lnTo>
                    <a:pt x="21161" y="8384"/>
                  </a:lnTo>
                  <a:lnTo>
                    <a:pt x="20723" y="8384"/>
                  </a:lnTo>
                  <a:lnTo>
                    <a:pt x="21161" y="8953"/>
                  </a:lnTo>
                  <a:lnTo>
                    <a:pt x="21161" y="9521"/>
                  </a:lnTo>
                  <a:lnTo>
                    <a:pt x="20723" y="9947"/>
                  </a:lnTo>
                  <a:lnTo>
                    <a:pt x="20394" y="9947"/>
                  </a:lnTo>
                  <a:lnTo>
                    <a:pt x="20394" y="11084"/>
                  </a:lnTo>
                  <a:lnTo>
                    <a:pt x="19955" y="11511"/>
                  </a:lnTo>
                  <a:lnTo>
                    <a:pt x="19955" y="12079"/>
                  </a:lnTo>
                  <a:lnTo>
                    <a:pt x="20394" y="12647"/>
                  </a:lnTo>
                  <a:lnTo>
                    <a:pt x="20394" y="13216"/>
                  </a:lnTo>
                  <a:lnTo>
                    <a:pt x="19955" y="13216"/>
                  </a:lnTo>
                  <a:lnTo>
                    <a:pt x="18749" y="13642"/>
                  </a:lnTo>
                  <a:lnTo>
                    <a:pt x="18311" y="13642"/>
                  </a:lnTo>
                  <a:lnTo>
                    <a:pt x="16666" y="14779"/>
                  </a:lnTo>
                  <a:lnTo>
                    <a:pt x="16337" y="14779"/>
                  </a:lnTo>
                  <a:lnTo>
                    <a:pt x="15460" y="15205"/>
                  </a:lnTo>
                  <a:lnTo>
                    <a:pt x="15460" y="16342"/>
                  </a:lnTo>
                  <a:lnTo>
                    <a:pt x="13048" y="16342"/>
                  </a:lnTo>
                  <a:lnTo>
                    <a:pt x="12609" y="16768"/>
                  </a:lnTo>
                  <a:lnTo>
                    <a:pt x="12609" y="17905"/>
                  </a:lnTo>
                  <a:lnTo>
                    <a:pt x="12280" y="17905"/>
                  </a:lnTo>
                  <a:lnTo>
                    <a:pt x="11842" y="18474"/>
                  </a:lnTo>
                  <a:lnTo>
                    <a:pt x="10636" y="18900"/>
                  </a:lnTo>
                  <a:lnTo>
                    <a:pt x="9758" y="20463"/>
                  </a:lnTo>
                  <a:lnTo>
                    <a:pt x="9429" y="21032"/>
                  </a:lnTo>
                  <a:lnTo>
                    <a:pt x="8991" y="21600"/>
                  </a:lnTo>
                  <a:lnTo>
                    <a:pt x="8552" y="21600"/>
                  </a:lnTo>
                  <a:lnTo>
                    <a:pt x="8223" y="21032"/>
                  </a:lnTo>
                  <a:lnTo>
                    <a:pt x="5702" y="21032"/>
                  </a:lnTo>
                  <a:lnTo>
                    <a:pt x="5702" y="20463"/>
                  </a:lnTo>
                  <a:lnTo>
                    <a:pt x="5373" y="20463"/>
                  </a:lnTo>
                  <a:lnTo>
                    <a:pt x="4934" y="20037"/>
                  </a:lnTo>
                  <a:lnTo>
                    <a:pt x="4495" y="20463"/>
                  </a:lnTo>
                  <a:lnTo>
                    <a:pt x="4057" y="20037"/>
                  </a:lnTo>
                  <a:lnTo>
                    <a:pt x="2522" y="20463"/>
                  </a:lnTo>
                  <a:lnTo>
                    <a:pt x="2083" y="20037"/>
                  </a:lnTo>
                  <a:lnTo>
                    <a:pt x="1645" y="19468"/>
                  </a:lnTo>
                  <a:lnTo>
                    <a:pt x="1316" y="19468"/>
                  </a:lnTo>
                  <a:lnTo>
                    <a:pt x="877" y="18900"/>
                  </a:lnTo>
                  <a:lnTo>
                    <a:pt x="877" y="18474"/>
                  </a:lnTo>
                  <a:lnTo>
                    <a:pt x="439" y="18474"/>
                  </a:lnTo>
                  <a:lnTo>
                    <a:pt x="0" y="17905"/>
                  </a:lnTo>
                  <a:lnTo>
                    <a:pt x="0" y="10516"/>
                  </a:lnTo>
                  <a:lnTo>
                    <a:pt x="4057" y="10516"/>
                  </a:lnTo>
                  <a:lnTo>
                    <a:pt x="4057" y="7389"/>
                  </a:lnTo>
                  <a:lnTo>
                    <a:pt x="3728" y="6821"/>
                  </a:lnTo>
                  <a:lnTo>
                    <a:pt x="4057" y="6821"/>
                  </a:lnTo>
                  <a:lnTo>
                    <a:pt x="4057" y="6253"/>
                  </a:lnTo>
                  <a:close/>
                  <a:moveTo>
                    <a:pt x="4057" y="625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7" name="AutoShape 141"/>
            <p:cNvSpPr>
              <a:spLocks/>
            </p:cNvSpPr>
            <p:nvPr/>
          </p:nvSpPr>
          <p:spPr bwMode="auto">
            <a:xfrm>
              <a:off x="7327" y="4895"/>
              <a:ext cx="525" cy="45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139" y="20671"/>
                  </a:moveTo>
                  <a:lnTo>
                    <a:pt x="19722" y="20323"/>
                  </a:lnTo>
                  <a:lnTo>
                    <a:pt x="19304" y="19858"/>
                  </a:lnTo>
                  <a:lnTo>
                    <a:pt x="18991" y="19858"/>
                  </a:lnTo>
                  <a:lnTo>
                    <a:pt x="18574" y="19394"/>
                  </a:lnTo>
                  <a:lnTo>
                    <a:pt x="18574" y="19045"/>
                  </a:lnTo>
                  <a:lnTo>
                    <a:pt x="18157" y="19045"/>
                  </a:lnTo>
                  <a:lnTo>
                    <a:pt x="17739" y="18581"/>
                  </a:lnTo>
                  <a:lnTo>
                    <a:pt x="17739" y="12542"/>
                  </a:lnTo>
                  <a:lnTo>
                    <a:pt x="21600" y="12542"/>
                  </a:lnTo>
                  <a:lnTo>
                    <a:pt x="21600" y="9987"/>
                  </a:lnTo>
                  <a:lnTo>
                    <a:pt x="21287" y="9523"/>
                  </a:lnTo>
                  <a:lnTo>
                    <a:pt x="21600" y="9523"/>
                  </a:lnTo>
                  <a:lnTo>
                    <a:pt x="21600" y="9058"/>
                  </a:lnTo>
                  <a:lnTo>
                    <a:pt x="20870" y="9058"/>
                  </a:lnTo>
                  <a:lnTo>
                    <a:pt x="20452" y="9523"/>
                  </a:lnTo>
                  <a:lnTo>
                    <a:pt x="19304" y="9523"/>
                  </a:lnTo>
                  <a:lnTo>
                    <a:pt x="19304" y="9058"/>
                  </a:lnTo>
                  <a:lnTo>
                    <a:pt x="18991" y="9058"/>
                  </a:lnTo>
                  <a:lnTo>
                    <a:pt x="18991" y="9523"/>
                  </a:lnTo>
                  <a:lnTo>
                    <a:pt x="18574" y="9523"/>
                  </a:lnTo>
                  <a:lnTo>
                    <a:pt x="18574" y="7781"/>
                  </a:lnTo>
                  <a:lnTo>
                    <a:pt x="18157" y="7316"/>
                  </a:lnTo>
                  <a:lnTo>
                    <a:pt x="18574" y="6968"/>
                  </a:lnTo>
                  <a:lnTo>
                    <a:pt x="18157" y="6968"/>
                  </a:lnTo>
                  <a:lnTo>
                    <a:pt x="18157" y="6503"/>
                  </a:lnTo>
                  <a:lnTo>
                    <a:pt x="17739" y="6039"/>
                  </a:lnTo>
                  <a:lnTo>
                    <a:pt x="17739" y="2671"/>
                  </a:lnTo>
                  <a:lnTo>
                    <a:pt x="15861" y="2671"/>
                  </a:lnTo>
                  <a:lnTo>
                    <a:pt x="15861" y="1742"/>
                  </a:lnTo>
                  <a:lnTo>
                    <a:pt x="15443" y="1742"/>
                  </a:lnTo>
                  <a:lnTo>
                    <a:pt x="15443" y="2206"/>
                  </a:lnTo>
                  <a:lnTo>
                    <a:pt x="13878" y="2206"/>
                  </a:lnTo>
                  <a:lnTo>
                    <a:pt x="13878" y="2671"/>
                  </a:lnTo>
                  <a:lnTo>
                    <a:pt x="13565" y="2671"/>
                  </a:lnTo>
                  <a:lnTo>
                    <a:pt x="13565" y="3484"/>
                  </a:lnTo>
                  <a:lnTo>
                    <a:pt x="12417" y="3948"/>
                  </a:lnTo>
                  <a:lnTo>
                    <a:pt x="10435" y="3948"/>
                  </a:lnTo>
                  <a:lnTo>
                    <a:pt x="10017" y="3019"/>
                  </a:lnTo>
                  <a:lnTo>
                    <a:pt x="9704" y="2671"/>
                  </a:lnTo>
                  <a:lnTo>
                    <a:pt x="9704" y="1742"/>
                  </a:lnTo>
                  <a:lnTo>
                    <a:pt x="9287" y="1394"/>
                  </a:lnTo>
                  <a:lnTo>
                    <a:pt x="9287" y="0"/>
                  </a:lnTo>
                  <a:lnTo>
                    <a:pt x="2296" y="0"/>
                  </a:lnTo>
                  <a:lnTo>
                    <a:pt x="2296" y="465"/>
                  </a:lnTo>
                  <a:lnTo>
                    <a:pt x="1565" y="465"/>
                  </a:lnTo>
                  <a:lnTo>
                    <a:pt x="1983" y="929"/>
                  </a:lnTo>
                  <a:lnTo>
                    <a:pt x="1983" y="1394"/>
                  </a:lnTo>
                  <a:lnTo>
                    <a:pt x="2713" y="2206"/>
                  </a:lnTo>
                  <a:lnTo>
                    <a:pt x="2713" y="3484"/>
                  </a:lnTo>
                  <a:lnTo>
                    <a:pt x="3443" y="4413"/>
                  </a:lnTo>
                  <a:lnTo>
                    <a:pt x="3130" y="4761"/>
                  </a:lnTo>
                  <a:lnTo>
                    <a:pt x="2713" y="5690"/>
                  </a:lnTo>
                  <a:lnTo>
                    <a:pt x="3130" y="5690"/>
                  </a:lnTo>
                  <a:lnTo>
                    <a:pt x="3130" y="7316"/>
                  </a:lnTo>
                  <a:lnTo>
                    <a:pt x="3861" y="8245"/>
                  </a:lnTo>
                  <a:lnTo>
                    <a:pt x="3861" y="8710"/>
                  </a:lnTo>
                  <a:lnTo>
                    <a:pt x="4278" y="9058"/>
                  </a:lnTo>
                  <a:lnTo>
                    <a:pt x="4278" y="10335"/>
                  </a:lnTo>
                  <a:lnTo>
                    <a:pt x="3443" y="11729"/>
                  </a:lnTo>
                  <a:lnTo>
                    <a:pt x="3130" y="11729"/>
                  </a:lnTo>
                  <a:lnTo>
                    <a:pt x="2296" y="12077"/>
                  </a:lnTo>
                  <a:lnTo>
                    <a:pt x="2296" y="12542"/>
                  </a:lnTo>
                  <a:lnTo>
                    <a:pt x="1565" y="13355"/>
                  </a:lnTo>
                  <a:lnTo>
                    <a:pt x="1565" y="14284"/>
                  </a:lnTo>
                  <a:lnTo>
                    <a:pt x="1148" y="14284"/>
                  </a:lnTo>
                  <a:lnTo>
                    <a:pt x="1148" y="15561"/>
                  </a:lnTo>
                  <a:lnTo>
                    <a:pt x="835" y="16374"/>
                  </a:lnTo>
                  <a:lnTo>
                    <a:pt x="835" y="16839"/>
                  </a:lnTo>
                  <a:lnTo>
                    <a:pt x="417" y="17303"/>
                  </a:lnTo>
                  <a:lnTo>
                    <a:pt x="417" y="19394"/>
                  </a:lnTo>
                  <a:lnTo>
                    <a:pt x="0" y="19858"/>
                  </a:lnTo>
                  <a:lnTo>
                    <a:pt x="0" y="20323"/>
                  </a:lnTo>
                  <a:lnTo>
                    <a:pt x="835" y="20323"/>
                  </a:lnTo>
                  <a:lnTo>
                    <a:pt x="835" y="19858"/>
                  </a:lnTo>
                  <a:lnTo>
                    <a:pt x="1148" y="19858"/>
                  </a:lnTo>
                  <a:lnTo>
                    <a:pt x="1565" y="20323"/>
                  </a:lnTo>
                  <a:lnTo>
                    <a:pt x="1565" y="19858"/>
                  </a:lnTo>
                  <a:lnTo>
                    <a:pt x="2296" y="19394"/>
                  </a:lnTo>
                  <a:lnTo>
                    <a:pt x="3130" y="19394"/>
                  </a:lnTo>
                  <a:lnTo>
                    <a:pt x="3130" y="19858"/>
                  </a:lnTo>
                  <a:lnTo>
                    <a:pt x="3443" y="19858"/>
                  </a:lnTo>
                  <a:lnTo>
                    <a:pt x="3861" y="20323"/>
                  </a:lnTo>
                  <a:lnTo>
                    <a:pt x="11583" y="20323"/>
                  </a:lnTo>
                  <a:lnTo>
                    <a:pt x="12000" y="20671"/>
                  </a:lnTo>
                  <a:lnTo>
                    <a:pt x="12417" y="20671"/>
                  </a:lnTo>
                  <a:lnTo>
                    <a:pt x="12730" y="21135"/>
                  </a:lnTo>
                  <a:lnTo>
                    <a:pt x="14713" y="21135"/>
                  </a:lnTo>
                  <a:lnTo>
                    <a:pt x="14713" y="20671"/>
                  </a:lnTo>
                  <a:lnTo>
                    <a:pt x="14713" y="21135"/>
                  </a:lnTo>
                  <a:lnTo>
                    <a:pt x="15443" y="21135"/>
                  </a:lnTo>
                  <a:lnTo>
                    <a:pt x="15443" y="21600"/>
                  </a:lnTo>
                  <a:lnTo>
                    <a:pt x="16278" y="21600"/>
                  </a:lnTo>
                  <a:lnTo>
                    <a:pt x="16278" y="21135"/>
                  </a:lnTo>
                  <a:lnTo>
                    <a:pt x="16591" y="21135"/>
                  </a:lnTo>
                  <a:lnTo>
                    <a:pt x="17009" y="21600"/>
                  </a:lnTo>
                  <a:lnTo>
                    <a:pt x="17426" y="21600"/>
                  </a:lnTo>
                  <a:lnTo>
                    <a:pt x="20139" y="20671"/>
                  </a:lnTo>
                  <a:close/>
                  <a:moveTo>
                    <a:pt x="20139" y="206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8" name="AutoShape 142"/>
            <p:cNvSpPr>
              <a:spLocks/>
            </p:cNvSpPr>
            <p:nvPr/>
          </p:nvSpPr>
          <p:spPr bwMode="auto">
            <a:xfrm>
              <a:off x="7890" y="5263"/>
              <a:ext cx="330" cy="2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6854"/>
                  </a:moveTo>
                  <a:lnTo>
                    <a:pt x="3822" y="6854"/>
                  </a:lnTo>
                  <a:lnTo>
                    <a:pt x="4320" y="7685"/>
                  </a:lnTo>
                  <a:lnTo>
                    <a:pt x="4985" y="7685"/>
                  </a:lnTo>
                  <a:lnTo>
                    <a:pt x="5649" y="6854"/>
                  </a:lnTo>
                  <a:lnTo>
                    <a:pt x="6148" y="6023"/>
                  </a:lnTo>
                  <a:lnTo>
                    <a:pt x="7477" y="3738"/>
                  </a:lnTo>
                  <a:lnTo>
                    <a:pt x="9305" y="3115"/>
                  </a:lnTo>
                  <a:lnTo>
                    <a:pt x="9969" y="2285"/>
                  </a:lnTo>
                  <a:lnTo>
                    <a:pt x="10468" y="2285"/>
                  </a:lnTo>
                  <a:lnTo>
                    <a:pt x="10468" y="623"/>
                  </a:lnTo>
                  <a:lnTo>
                    <a:pt x="11132" y="0"/>
                  </a:lnTo>
                  <a:lnTo>
                    <a:pt x="14788" y="0"/>
                  </a:lnTo>
                  <a:lnTo>
                    <a:pt x="14788" y="623"/>
                  </a:lnTo>
                  <a:lnTo>
                    <a:pt x="16117" y="623"/>
                  </a:lnTo>
                  <a:lnTo>
                    <a:pt x="16117" y="1454"/>
                  </a:lnTo>
                  <a:lnTo>
                    <a:pt x="16615" y="1454"/>
                  </a:lnTo>
                  <a:lnTo>
                    <a:pt x="16615" y="623"/>
                  </a:lnTo>
                  <a:lnTo>
                    <a:pt x="17280" y="1454"/>
                  </a:lnTo>
                  <a:lnTo>
                    <a:pt x="18443" y="1454"/>
                  </a:lnTo>
                  <a:lnTo>
                    <a:pt x="18443" y="2285"/>
                  </a:lnTo>
                  <a:lnTo>
                    <a:pt x="20271" y="2285"/>
                  </a:lnTo>
                  <a:lnTo>
                    <a:pt x="20271" y="3115"/>
                  </a:lnTo>
                  <a:lnTo>
                    <a:pt x="20935" y="3738"/>
                  </a:lnTo>
                  <a:lnTo>
                    <a:pt x="21600" y="3738"/>
                  </a:lnTo>
                  <a:lnTo>
                    <a:pt x="21600" y="6023"/>
                  </a:lnTo>
                  <a:lnTo>
                    <a:pt x="20935" y="6854"/>
                  </a:lnTo>
                  <a:lnTo>
                    <a:pt x="20935" y="8515"/>
                  </a:lnTo>
                  <a:lnTo>
                    <a:pt x="21600" y="8515"/>
                  </a:lnTo>
                  <a:lnTo>
                    <a:pt x="20935" y="8515"/>
                  </a:lnTo>
                  <a:lnTo>
                    <a:pt x="20935" y="9969"/>
                  </a:lnTo>
                  <a:lnTo>
                    <a:pt x="20271" y="10800"/>
                  </a:lnTo>
                  <a:lnTo>
                    <a:pt x="20935" y="11423"/>
                  </a:lnTo>
                  <a:lnTo>
                    <a:pt x="20935" y="13915"/>
                  </a:lnTo>
                  <a:lnTo>
                    <a:pt x="20271" y="14538"/>
                  </a:lnTo>
                  <a:lnTo>
                    <a:pt x="19772" y="14538"/>
                  </a:lnTo>
                  <a:lnTo>
                    <a:pt x="19772" y="18485"/>
                  </a:lnTo>
                  <a:lnTo>
                    <a:pt x="16615" y="21600"/>
                  </a:lnTo>
                  <a:lnTo>
                    <a:pt x="16117" y="21600"/>
                  </a:lnTo>
                  <a:lnTo>
                    <a:pt x="14788" y="20769"/>
                  </a:lnTo>
                  <a:lnTo>
                    <a:pt x="14123" y="21600"/>
                  </a:lnTo>
                  <a:lnTo>
                    <a:pt x="13625" y="21600"/>
                  </a:lnTo>
                  <a:lnTo>
                    <a:pt x="12960" y="20769"/>
                  </a:lnTo>
                  <a:lnTo>
                    <a:pt x="11132" y="20769"/>
                  </a:lnTo>
                  <a:lnTo>
                    <a:pt x="10468" y="19938"/>
                  </a:lnTo>
                  <a:lnTo>
                    <a:pt x="10468" y="19315"/>
                  </a:lnTo>
                  <a:lnTo>
                    <a:pt x="9305" y="19315"/>
                  </a:lnTo>
                  <a:lnTo>
                    <a:pt x="8640" y="18485"/>
                  </a:lnTo>
                  <a:lnTo>
                    <a:pt x="7975" y="19315"/>
                  </a:lnTo>
                  <a:lnTo>
                    <a:pt x="7477" y="18485"/>
                  </a:lnTo>
                  <a:lnTo>
                    <a:pt x="6148" y="16823"/>
                  </a:lnTo>
                  <a:lnTo>
                    <a:pt x="6148" y="15369"/>
                  </a:lnTo>
                  <a:lnTo>
                    <a:pt x="5649" y="15369"/>
                  </a:lnTo>
                  <a:lnTo>
                    <a:pt x="5649" y="14538"/>
                  </a:lnTo>
                  <a:lnTo>
                    <a:pt x="4985" y="13915"/>
                  </a:lnTo>
                  <a:lnTo>
                    <a:pt x="4320" y="13915"/>
                  </a:lnTo>
                  <a:lnTo>
                    <a:pt x="3822" y="13085"/>
                  </a:lnTo>
                  <a:lnTo>
                    <a:pt x="3157" y="11423"/>
                  </a:lnTo>
                  <a:lnTo>
                    <a:pt x="2492" y="11423"/>
                  </a:lnTo>
                  <a:lnTo>
                    <a:pt x="2492" y="10800"/>
                  </a:lnTo>
                  <a:lnTo>
                    <a:pt x="1828" y="9969"/>
                  </a:lnTo>
                  <a:lnTo>
                    <a:pt x="1828" y="9138"/>
                  </a:lnTo>
                  <a:lnTo>
                    <a:pt x="1329" y="9138"/>
                  </a:lnTo>
                  <a:lnTo>
                    <a:pt x="1329" y="8515"/>
                  </a:lnTo>
                  <a:lnTo>
                    <a:pt x="665" y="8515"/>
                  </a:lnTo>
                  <a:lnTo>
                    <a:pt x="665" y="7685"/>
                  </a:lnTo>
                  <a:lnTo>
                    <a:pt x="0" y="7685"/>
                  </a:lnTo>
                  <a:lnTo>
                    <a:pt x="0" y="6854"/>
                  </a:lnTo>
                  <a:close/>
                  <a:moveTo>
                    <a:pt x="0" y="685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79" name="AutoShape 143"/>
            <p:cNvSpPr>
              <a:spLocks/>
            </p:cNvSpPr>
            <p:nvPr/>
          </p:nvSpPr>
          <p:spPr bwMode="auto">
            <a:xfrm>
              <a:off x="7664" y="5345"/>
              <a:ext cx="396" cy="33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323" y="0"/>
                  </a:moveTo>
                  <a:lnTo>
                    <a:pt x="12323" y="631"/>
                  </a:lnTo>
                  <a:lnTo>
                    <a:pt x="12877" y="631"/>
                  </a:lnTo>
                  <a:lnTo>
                    <a:pt x="12877" y="1261"/>
                  </a:lnTo>
                  <a:lnTo>
                    <a:pt x="13431" y="1261"/>
                  </a:lnTo>
                  <a:lnTo>
                    <a:pt x="13431" y="1734"/>
                  </a:lnTo>
                  <a:lnTo>
                    <a:pt x="13846" y="1734"/>
                  </a:lnTo>
                  <a:lnTo>
                    <a:pt x="13846" y="2365"/>
                  </a:lnTo>
                  <a:lnTo>
                    <a:pt x="14400" y="2996"/>
                  </a:lnTo>
                  <a:lnTo>
                    <a:pt x="14400" y="3469"/>
                  </a:lnTo>
                  <a:lnTo>
                    <a:pt x="14954" y="3469"/>
                  </a:lnTo>
                  <a:lnTo>
                    <a:pt x="15508" y="4730"/>
                  </a:lnTo>
                  <a:lnTo>
                    <a:pt x="15923" y="5361"/>
                  </a:lnTo>
                  <a:lnTo>
                    <a:pt x="16477" y="5361"/>
                  </a:lnTo>
                  <a:lnTo>
                    <a:pt x="17031" y="5834"/>
                  </a:lnTo>
                  <a:lnTo>
                    <a:pt x="17031" y="6464"/>
                  </a:lnTo>
                  <a:lnTo>
                    <a:pt x="17446" y="6464"/>
                  </a:lnTo>
                  <a:lnTo>
                    <a:pt x="17446" y="7568"/>
                  </a:lnTo>
                  <a:lnTo>
                    <a:pt x="18554" y="8829"/>
                  </a:lnTo>
                  <a:lnTo>
                    <a:pt x="18969" y="9460"/>
                  </a:lnTo>
                  <a:lnTo>
                    <a:pt x="19523" y="8829"/>
                  </a:lnTo>
                  <a:lnTo>
                    <a:pt x="20077" y="9460"/>
                  </a:lnTo>
                  <a:lnTo>
                    <a:pt x="21046" y="9460"/>
                  </a:lnTo>
                  <a:lnTo>
                    <a:pt x="21046" y="9933"/>
                  </a:lnTo>
                  <a:lnTo>
                    <a:pt x="21600" y="10564"/>
                  </a:lnTo>
                  <a:lnTo>
                    <a:pt x="20631" y="10564"/>
                  </a:lnTo>
                  <a:lnTo>
                    <a:pt x="20631" y="11194"/>
                  </a:lnTo>
                  <a:lnTo>
                    <a:pt x="20077" y="11194"/>
                  </a:lnTo>
                  <a:lnTo>
                    <a:pt x="20077" y="11667"/>
                  </a:lnTo>
                  <a:lnTo>
                    <a:pt x="18554" y="11667"/>
                  </a:lnTo>
                  <a:lnTo>
                    <a:pt x="18000" y="12298"/>
                  </a:lnTo>
                  <a:lnTo>
                    <a:pt x="17446" y="12298"/>
                  </a:lnTo>
                  <a:lnTo>
                    <a:pt x="17446" y="12928"/>
                  </a:lnTo>
                  <a:lnTo>
                    <a:pt x="17031" y="12928"/>
                  </a:lnTo>
                  <a:lnTo>
                    <a:pt x="17031" y="13401"/>
                  </a:lnTo>
                  <a:lnTo>
                    <a:pt x="16477" y="13401"/>
                  </a:lnTo>
                  <a:lnTo>
                    <a:pt x="15508" y="14032"/>
                  </a:lnTo>
                  <a:lnTo>
                    <a:pt x="15508" y="14663"/>
                  </a:lnTo>
                  <a:lnTo>
                    <a:pt x="15923" y="15293"/>
                  </a:lnTo>
                  <a:lnTo>
                    <a:pt x="15508" y="15293"/>
                  </a:lnTo>
                  <a:lnTo>
                    <a:pt x="15508" y="15766"/>
                  </a:lnTo>
                  <a:lnTo>
                    <a:pt x="14954" y="15766"/>
                  </a:lnTo>
                  <a:lnTo>
                    <a:pt x="13846" y="17028"/>
                  </a:lnTo>
                  <a:lnTo>
                    <a:pt x="13431" y="17028"/>
                  </a:lnTo>
                  <a:lnTo>
                    <a:pt x="12877" y="17501"/>
                  </a:lnTo>
                  <a:lnTo>
                    <a:pt x="12877" y="19393"/>
                  </a:lnTo>
                  <a:lnTo>
                    <a:pt x="9831" y="19393"/>
                  </a:lnTo>
                  <a:lnTo>
                    <a:pt x="8723" y="18762"/>
                  </a:lnTo>
                  <a:lnTo>
                    <a:pt x="8308" y="18131"/>
                  </a:lnTo>
                  <a:lnTo>
                    <a:pt x="7200" y="18131"/>
                  </a:lnTo>
                  <a:lnTo>
                    <a:pt x="6785" y="18762"/>
                  </a:lnTo>
                  <a:lnTo>
                    <a:pt x="6231" y="19866"/>
                  </a:lnTo>
                  <a:lnTo>
                    <a:pt x="5677" y="20496"/>
                  </a:lnTo>
                  <a:lnTo>
                    <a:pt x="5123" y="20496"/>
                  </a:lnTo>
                  <a:lnTo>
                    <a:pt x="4708" y="21127"/>
                  </a:lnTo>
                  <a:lnTo>
                    <a:pt x="4154" y="21127"/>
                  </a:lnTo>
                  <a:lnTo>
                    <a:pt x="3600" y="21600"/>
                  </a:lnTo>
                  <a:lnTo>
                    <a:pt x="1662" y="21600"/>
                  </a:lnTo>
                  <a:lnTo>
                    <a:pt x="1662" y="19866"/>
                  </a:lnTo>
                  <a:lnTo>
                    <a:pt x="1108" y="18762"/>
                  </a:lnTo>
                  <a:lnTo>
                    <a:pt x="1108" y="18131"/>
                  </a:lnTo>
                  <a:lnTo>
                    <a:pt x="0" y="17501"/>
                  </a:lnTo>
                  <a:lnTo>
                    <a:pt x="0" y="17028"/>
                  </a:lnTo>
                  <a:lnTo>
                    <a:pt x="554" y="9933"/>
                  </a:lnTo>
                  <a:lnTo>
                    <a:pt x="2631" y="9933"/>
                  </a:lnTo>
                  <a:lnTo>
                    <a:pt x="3185" y="1261"/>
                  </a:lnTo>
                  <a:lnTo>
                    <a:pt x="6785" y="1261"/>
                  </a:lnTo>
                  <a:lnTo>
                    <a:pt x="7754" y="631"/>
                  </a:lnTo>
                  <a:lnTo>
                    <a:pt x="8308" y="631"/>
                  </a:lnTo>
                  <a:lnTo>
                    <a:pt x="8308" y="1734"/>
                  </a:lnTo>
                  <a:lnTo>
                    <a:pt x="9277" y="1261"/>
                  </a:lnTo>
                  <a:lnTo>
                    <a:pt x="9831" y="631"/>
                  </a:lnTo>
                  <a:lnTo>
                    <a:pt x="10246" y="0"/>
                  </a:lnTo>
                  <a:lnTo>
                    <a:pt x="10800" y="631"/>
                  </a:lnTo>
                  <a:lnTo>
                    <a:pt x="11354" y="0"/>
                  </a:lnTo>
                  <a:lnTo>
                    <a:pt x="12323" y="0"/>
                  </a:lnTo>
                  <a:close/>
                  <a:moveTo>
                    <a:pt x="12323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0" name="AutoShape 144"/>
            <p:cNvSpPr>
              <a:spLocks/>
            </p:cNvSpPr>
            <p:nvPr/>
          </p:nvSpPr>
          <p:spPr bwMode="auto">
            <a:xfrm>
              <a:off x="7327" y="5307"/>
              <a:ext cx="563" cy="4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941" y="14324"/>
                  </a:moveTo>
                  <a:lnTo>
                    <a:pt x="12941" y="13983"/>
                  </a:lnTo>
                  <a:lnTo>
                    <a:pt x="13330" y="8867"/>
                  </a:lnTo>
                  <a:lnTo>
                    <a:pt x="14789" y="8867"/>
                  </a:lnTo>
                  <a:lnTo>
                    <a:pt x="15178" y="2615"/>
                  </a:lnTo>
                  <a:lnTo>
                    <a:pt x="17708" y="2615"/>
                  </a:lnTo>
                  <a:lnTo>
                    <a:pt x="18389" y="2160"/>
                  </a:lnTo>
                  <a:lnTo>
                    <a:pt x="18778" y="2160"/>
                  </a:lnTo>
                  <a:lnTo>
                    <a:pt x="18778" y="2956"/>
                  </a:lnTo>
                  <a:lnTo>
                    <a:pt x="19459" y="2615"/>
                  </a:lnTo>
                  <a:lnTo>
                    <a:pt x="19849" y="2160"/>
                  </a:lnTo>
                  <a:lnTo>
                    <a:pt x="20141" y="1705"/>
                  </a:lnTo>
                  <a:lnTo>
                    <a:pt x="20530" y="2160"/>
                  </a:lnTo>
                  <a:lnTo>
                    <a:pt x="20919" y="1705"/>
                  </a:lnTo>
                  <a:lnTo>
                    <a:pt x="21600" y="1705"/>
                  </a:lnTo>
                  <a:lnTo>
                    <a:pt x="21600" y="1251"/>
                  </a:lnTo>
                  <a:lnTo>
                    <a:pt x="21308" y="1251"/>
                  </a:lnTo>
                  <a:lnTo>
                    <a:pt x="20919" y="909"/>
                  </a:lnTo>
                  <a:lnTo>
                    <a:pt x="20530" y="1251"/>
                  </a:lnTo>
                  <a:lnTo>
                    <a:pt x="20141" y="909"/>
                  </a:lnTo>
                  <a:lnTo>
                    <a:pt x="16249" y="2160"/>
                  </a:lnTo>
                  <a:lnTo>
                    <a:pt x="15859" y="2160"/>
                  </a:lnTo>
                  <a:lnTo>
                    <a:pt x="15470" y="1705"/>
                  </a:lnTo>
                  <a:lnTo>
                    <a:pt x="15178" y="1705"/>
                  </a:lnTo>
                  <a:lnTo>
                    <a:pt x="15178" y="2160"/>
                  </a:lnTo>
                  <a:lnTo>
                    <a:pt x="14400" y="2160"/>
                  </a:lnTo>
                  <a:lnTo>
                    <a:pt x="14400" y="1705"/>
                  </a:lnTo>
                  <a:lnTo>
                    <a:pt x="13719" y="1705"/>
                  </a:lnTo>
                  <a:lnTo>
                    <a:pt x="13719" y="1251"/>
                  </a:lnTo>
                  <a:lnTo>
                    <a:pt x="13719" y="1705"/>
                  </a:lnTo>
                  <a:lnTo>
                    <a:pt x="11870" y="1705"/>
                  </a:lnTo>
                  <a:lnTo>
                    <a:pt x="11578" y="1251"/>
                  </a:lnTo>
                  <a:lnTo>
                    <a:pt x="11189" y="1251"/>
                  </a:lnTo>
                  <a:lnTo>
                    <a:pt x="10800" y="909"/>
                  </a:lnTo>
                  <a:lnTo>
                    <a:pt x="3600" y="909"/>
                  </a:lnTo>
                  <a:lnTo>
                    <a:pt x="3211" y="455"/>
                  </a:lnTo>
                  <a:lnTo>
                    <a:pt x="2919" y="455"/>
                  </a:lnTo>
                  <a:lnTo>
                    <a:pt x="2919" y="0"/>
                  </a:lnTo>
                  <a:lnTo>
                    <a:pt x="2141" y="0"/>
                  </a:lnTo>
                  <a:lnTo>
                    <a:pt x="1459" y="455"/>
                  </a:lnTo>
                  <a:lnTo>
                    <a:pt x="1459" y="909"/>
                  </a:lnTo>
                  <a:lnTo>
                    <a:pt x="1070" y="455"/>
                  </a:lnTo>
                  <a:lnTo>
                    <a:pt x="778" y="455"/>
                  </a:lnTo>
                  <a:lnTo>
                    <a:pt x="778" y="909"/>
                  </a:lnTo>
                  <a:lnTo>
                    <a:pt x="0" y="909"/>
                  </a:lnTo>
                  <a:lnTo>
                    <a:pt x="389" y="2160"/>
                  </a:lnTo>
                  <a:lnTo>
                    <a:pt x="1070" y="3411"/>
                  </a:lnTo>
                  <a:lnTo>
                    <a:pt x="1849" y="4206"/>
                  </a:lnTo>
                  <a:lnTo>
                    <a:pt x="2530" y="5912"/>
                  </a:lnTo>
                  <a:lnTo>
                    <a:pt x="2530" y="6821"/>
                  </a:lnTo>
                  <a:lnTo>
                    <a:pt x="3211" y="8072"/>
                  </a:lnTo>
                  <a:lnTo>
                    <a:pt x="3211" y="8526"/>
                  </a:lnTo>
                  <a:lnTo>
                    <a:pt x="4378" y="9777"/>
                  </a:lnTo>
                  <a:lnTo>
                    <a:pt x="4378" y="10573"/>
                  </a:lnTo>
                  <a:lnTo>
                    <a:pt x="3989" y="10573"/>
                  </a:lnTo>
                  <a:lnTo>
                    <a:pt x="4378" y="11368"/>
                  </a:lnTo>
                  <a:lnTo>
                    <a:pt x="4378" y="12733"/>
                  </a:lnTo>
                  <a:lnTo>
                    <a:pt x="4670" y="13983"/>
                  </a:lnTo>
                  <a:lnTo>
                    <a:pt x="4670" y="14779"/>
                  </a:lnTo>
                  <a:lnTo>
                    <a:pt x="5059" y="15234"/>
                  </a:lnTo>
                  <a:lnTo>
                    <a:pt x="4670" y="15234"/>
                  </a:lnTo>
                  <a:lnTo>
                    <a:pt x="5059" y="15688"/>
                  </a:lnTo>
                  <a:lnTo>
                    <a:pt x="5059" y="16484"/>
                  </a:lnTo>
                  <a:lnTo>
                    <a:pt x="5449" y="16939"/>
                  </a:lnTo>
                  <a:lnTo>
                    <a:pt x="5059" y="16939"/>
                  </a:lnTo>
                  <a:lnTo>
                    <a:pt x="5059" y="17280"/>
                  </a:lnTo>
                  <a:lnTo>
                    <a:pt x="5449" y="17735"/>
                  </a:lnTo>
                  <a:lnTo>
                    <a:pt x="5449" y="18644"/>
                  </a:lnTo>
                  <a:lnTo>
                    <a:pt x="6519" y="19895"/>
                  </a:lnTo>
                  <a:lnTo>
                    <a:pt x="6519" y="20236"/>
                  </a:lnTo>
                  <a:lnTo>
                    <a:pt x="7200" y="20691"/>
                  </a:lnTo>
                  <a:lnTo>
                    <a:pt x="7589" y="20691"/>
                  </a:lnTo>
                  <a:lnTo>
                    <a:pt x="7589" y="20236"/>
                  </a:lnTo>
                  <a:lnTo>
                    <a:pt x="7978" y="19895"/>
                  </a:lnTo>
                  <a:lnTo>
                    <a:pt x="8659" y="19895"/>
                  </a:lnTo>
                  <a:lnTo>
                    <a:pt x="8659" y="21145"/>
                  </a:lnTo>
                  <a:lnTo>
                    <a:pt x="10800" y="21145"/>
                  </a:lnTo>
                  <a:lnTo>
                    <a:pt x="10800" y="21600"/>
                  </a:lnTo>
                  <a:lnTo>
                    <a:pt x="11189" y="21600"/>
                  </a:lnTo>
                  <a:lnTo>
                    <a:pt x="11189" y="21145"/>
                  </a:lnTo>
                  <a:lnTo>
                    <a:pt x="11578" y="20691"/>
                  </a:lnTo>
                  <a:lnTo>
                    <a:pt x="11870" y="20691"/>
                  </a:lnTo>
                  <a:lnTo>
                    <a:pt x="12259" y="20236"/>
                  </a:lnTo>
                  <a:lnTo>
                    <a:pt x="12941" y="20236"/>
                  </a:lnTo>
                  <a:lnTo>
                    <a:pt x="12941" y="14324"/>
                  </a:lnTo>
                  <a:close/>
                  <a:moveTo>
                    <a:pt x="12941" y="1432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1" name="AutoShape 145"/>
            <p:cNvSpPr>
              <a:spLocks/>
            </p:cNvSpPr>
            <p:nvPr/>
          </p:nvSpPr>
          <p:spPr bwMode="auto">
            <a:xfrm>
              <a:off x="9141" y="5463"/>
              <a:ext cx="28" cy="2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10800"/>
                  </a:lnTo>
                  <a:lnTo>
                    <a:pt x="5891" y="21600"/>
                  </a:lnTo>
                  <a:lnTo>
                    <a:pt x="21600" y="10800"/>
                  </a:lnTo>
                  <a:lnTo>
                    <a:pt x="13745" y="10800"/>
                  </a:lnTo>
                  <a:lnTo>
                    <a:pt x="13745" y="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2" name="AutoShape 146"/>
            <p:cNvSpPr>
              <a:spLocks/>
            </p:cNvSpPr>
            <p:nvPr/>
          </p:nvSpPr>
          <p:spPr bwMode="auto">
            <a:xfrm>
              <a:off x="8623" y="5125"/>
              <a:ext cx="320" cy="52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457" y="21600"/>
                  </a:moveTo>
                  <a:lnTo>
                    <a:pt x="5657" y="21600"/>
                  </a:lnTo>
                  <a:lnTo>
                    <a:pt x="7029" y="20785"/>
                  </a:lnTo>
                  <a:lnTo>
                    <a:pt x="10114" y="20785"/>
                  </a:lnTo>
                  <a:lnTo>
                    <a:pt x="10114" y="20377"/>
                  </a:lnTo>
                  <a:lnTo>
                    <a:pt x="10800" y="20377"/>
                  </a:lnTo>
                  <a:lnTo>
                    <a:pt x="11486" y="20072"/>
                  </a:lnTo>
                  <a:lnTo>
                    <a:pt x="11486" y="19257"/>
                  </a:lnTo>
                  <a:lnTo>
                    <a:pt x="12000" y="18951"/>
                  </a:lnTo>
                  <a:lnTo>
                    <a:pt x="12000" y="18543"/>
                  </a:lnTo>
                  <a:lnTo>
                    <a:pt x="12686" y="17728"/>
                  </a:lnTo>
                  <a:lnTo>
                    <a:pt x="13371" y="17423"/>
                  </a:lnTo>
                  <a:lnTo>
                    <a:pt x="14057" y="16302"/>
                  </a:lnTo>
                  <a:lnTo>
                    <a:pt x="14057" y="15894"/>
                  </a:lnTo>
                  <a:lnTo>
                    <a:pt x="14571" y="15487"/>
                  </a:lnTo>
                  <a:lnTo>
                    <a:pt x="14571" y="14774"/>
                  </a:lnTo>
                  <a:lnTo>
                    <a:pt x="15257" y="13958"/>
                  </a:lnTo>
                  <a:lnTo>
                    <a:pt x="15943" y="12838"/>
                  </a:lnTo>
                  <a:lnTo>
                    <a:pt x="16457" y="12532"/>
                  </a:lnTo>
                  <a:lnTo>
                    <a:pt x="16457" y="12125"/>
                  </a:lnTo>
                  <a:lnTo>
                    <a:pt x="17143" y="11309"/>
                  </a:lnTo>
                  <a:lnTo>
                    <a:pt x="17829" y="10596"/>
                  </a:lnTo>
                  <a:lnTo>
                    <a:pt x="18343" y="9883"/>
                  </a:lnTo>
                  <a:lnTo>
                    <a:pt x="18343" y="9068"/>
                  </a:lnTo>
                  <a:lnTo>
                    <a:pt x="19029" y="9068"/>
                  </a:lnTo>
                  <a:lnTo>
                    <a:pt x="19029" y="8660"/>
                  </a:lnTo>
                  <a:lnTo>
                    <a:pt x="18343" y="8355"/>
                  </a:lnTo>
                  <a:lnTo>
                    <a:pt x="19714" y="7540"/>
                  </a:lnTo>
                  <a:lnTo>
                    <a:pt x="19029" y="7234"/>
                  </a:lnTo>
                  <a:lnTo>
                    <a:pt x="19714" y="7234"/>
                  </a:lnTo>
                  <a:lnTo>
                    <a:pt x="19714" y="5298"/>
                  </a:lnTo>
                  <a:lnTo>
                    <a:pt x="20914" y="6011"/>
                  </a:lnTo>
                  <a:lnTo>
                    <a:pt x="20914" y="5706"/>
                  </a:lnTo>
                  <a:lnTo>
                    <a:pt x="21600" y="5706"/>
                  </a:lnTo>
                  <a:lnTo>
                    <a:pt x="21600" y="4891"/>
                  </a:lnTo>
                  <a:lnTo>
                    <a:pt x="20914" y="4585"/>
                  </a:lnTo>
                  <a:lnTo>
                    <a:pt x="20914" y="1528"/>
                  </a:lnTo>
                  <a:lnTo>
                    <a:pt x="20400" y="1121"/>
                  </a:lnTo>
                  <a:lnTo>
                    <a:pt x="20400" y="1528"/>
                  </a:lnTo>
                  <a:lnTo>
                    <a:pt x="19714" y="1121"/>
                  </a:lnTo>
                  <a:lnTo>
                    <a:pt x="19714" y="815"/>
                  </a:lnTo>
                  <a:lnTo>
                    <a:pt x="19029" y="815"/>
                  </a:lnTo>
                  <a:lnTo>
                    <a:pt x="19714" y="408"/>
                  </a:lnTo>
                  <a:lnTo>
                    <a:pt x="19029" y="0"/>
                  </a:lnTo>
                  <a:lnTo>
                    <a:pt x="18343" y="408"/>
                  </a:lnTo>
                  <a:lnTo>
                    <a:pt x="18343" y="815"/>
                  </a:lnTo>
                  <a:lnTo>
                    <a:pt x="17829" y="408"/>
                  </a:lnTo>
                  <a:lnTo>
                    <a:pt x="17143" y="408"/>
                  </a:lnTo>
                  <a:lnTo>
                    <a:pt x="17829" y="815"/>
                  </a:lnTo>
                  <a:lnTo>
                    <a:pt x="17829" y="1121"/>
                  </a:lnTo>
                  <a:lnTo>
                    <a:pt x="18343" y="1121"/>
                  </a:lnTo>
                  <a:lnTo>
                    <a:pt x="18343" y="1528"/>
                  </a:lnTo>
                  <a:lnTo>
                    <a:pt x="17829" y="1528"/>
                  </a:lnTo>
                  <a:lnTo>
                    <a:pt x="17829" y="2242"/>
                  </a:lnTo>
                  <a:lnTo>
                    <a:pt x="17143" y="2242"/>
                  </a:lnTo>
                  <a:lnTo>
                    <a:pt x="16457" y="2649"/>
                  </a:lnTo>
                  <a:lnTo>
                    <a:pt x="16457" y="3057"/>
                  </a:lnTo>
                  <a:lnTo>
                    <a:pt x="15943" y="3057"/>
                  </a:lnTo>
                  <a:lnTo>
                    <a:pt x="15943" y="2649"/>
                  </a:lnTo>
                  <a:lnTo>
                    <a:pt x="15257" y="2649"/>
                  </a:lnTo>
                  <a:lnTo>
                    <a:pt x="15257" y="3057"/>
                  </a:lnTo>
                  <a:lnTo>
                    <a:pt x="15943" y="3464"/>
                  </a:lnTo>
                  <a:lnTo>
                    <a:pt x="15257" y="3464"/>
                  </a:lnTo>
                  <a:lnTo>
                    <a:pt x="14571" y="3770"/>
                  </a:lnTo>
                  <a:lnTo>
                    <a:pt x="15257" y="4177"/>
                  </a:lnTo>
                  <a:lnTo>
                    <a:pt x="14571" y="4177"/>
                  </a:lnTo>
                  <a:lnTo>
                    <a:pt x="14571" y="4585"/>
                  </a:lnTo>
                  <a:lnTo>
                    <a:pt x="13371" y="4891"/>
                  </a:lnTo>
                  <a:lnTo>
                    <a:pt x="13371" y="4585"/>
                  </a:lnTo>
                  <a:lnTo>
                    <a:pt x="14057" y="4585"/>
                  </a:lnTo>
                  <a:lnTo>
                    <a:pt x="13371" y="4177"/>
                  </a:lnTo>
                  <a:lnTo>
                    <a:pt x="12686" y="4585"/>
                  </a:lnTo>
                  <a:lnTo>
                    <a:pt x="13371" y="4585"/>
                  </a:lnTo>
                  <a:lnTo>
                    <a:pt x="12686" y="4891"/>
                  </a:lnTo>
                  <a:lnTo>
                    <a:pt x="12686" y="5298"/>
                  </a:lnTo>
                  <a:lnTo>
                    <a:pt x="13371" y="5298"/>
                  </a:lnTo>
                  <a:lnTo>
                    <a:pt x="12686" y="5298"/>
                  </a:lnTo>
                  <a:lnTo>
                    <a:pt x="12000" y="5706"/>
                  </a:lnTo>
                  <a:lnTo>
                    <a:pt x="12000" y="4891"/>
                  </a:lnTo>
                  <a:lnTo>
                    <a:pt x="10800" y="5706"/>
                  </a:lnTo>
                  <a:lnTo>
                    <a:pt x="10800" y="6419"/>
                  </a:lnTo>
                  <a:lnTo>
                    <a:pt x="10114" y="6011"/>
                  </a:lnTo>
                  <a:lnTo>
                    <a:pt x="10114" y="5706"/>
                  </a:lnTo>
                  <a:lnTo>
                    <a:pt x="9600" y="6011"/>
                  </a:lnTo>
                  <a:lnTo>
                    <a:pt x="8229" y="5706"/>
                  </a:lnTo>
                  <a:lnTo>
                    <a:pt x="8229" y="6419"/>
                  </a:lnTo>
                  <a:lnTo>
                    <a:pt x="7714" y="6419"/>
                  </a:lnTo>
                  <a:lnTo>
                    <a:pt x="7714" y="6011"/>
                  </a:lnTo>
                  <a:lnTo>
                    <a:pt x="7029" y="6419"/>
                  </a:lnTo>
                  <a:lnTo>
                    <a:pt x="7029" y="6011"/>
                  </a:lnTo>
                  <a:lnTo>
                    <a:pt x="5657" y="6826"/>
                  </a:lnTo>
                  <a:lnTo>
                    <a:pt x="5143" y="6419"/>
                  </a:lnTo>
                  <a:lnTo>
                    <a:pt x="4457" y="6419"/>
                  </a:lnTo>
                  <a:lnTo>
                    <a:pt x="4457" y="7234"/>
                  </a:lnTo>
                  <a:lnTo>
                    <a:pt x="3771" y="7947"/>
                  </a:lnTo>
                  <a:lnTo>
                    <a:pt x="3257" y="8355"/>
                  </a:lnTo>
                  <a:lnTo>
                    <a:pt x="3257" y="9883"/>
                  </a:lnTo>
                  <a:lnTo>
                    <a:pt x="3771" y="11004"/>
                  </a:lnTo>
                  <a:lnTo>
                    <a:pt x="4457" y="11309"/>
                  </a:lnTo>
                  <a:lnTo>
                    <a:pt x="4457" y="11717"/>
                  </a:lnTo>
                  <a:lnTo>
                    <a:pt x="3771" y="12532"/>
                  </a:lnTo>
                  <a:lnTo>
                    <a:pt x="3257" y="12838"/>
                  </a:lnTo>
                  <a:lnTo>
                    <a:pt x="3257" y="13245"/>
                  </a:lnTo>
                  <a:lnTo>
                    <a:pt x="2571" y="13653"/>
                  </a:lnTo>
                  <a:lnTo>
                    <a:pt x="2571" y="14366"/>
                  </a:lnTo>
                  <a:lnTo>
                    <a:pt x="1371" y="14366"/>
                  </a:lnTo>
                  <a:lnTo>
                    <a:pt x="686" y="14774"/>
                  </a:lnTo>
                  <a:lnTo>
                    <a:pt x="686" y="15181"/>
                  </a:lnTo>
                  <a:lnTo>
                    <a:pt x="0" y="15487"/>
                  </a:lnTo>
                  <a:lnTo>
                    <a:pt x="686" y="15894"/>
                  </a:lnTo>
                  <a:lnTo>
                    <a:pt x="0" y="16302"/>
                  </a:lnTo>
                  <a:lnTo>
                    <a:pt x="686" y="16302"/>
                  </a:lnTo>
                  <a:lnTo>
                    <a:pt x="686" y="17015"/>
                  </a:lnTo>
                  <a:lnTo>
                    <a:pt x="1371" y="17423"/>
                  </a:lnTo>
                  <a:lnTo>
                    <a:pt x="1371" y="18136"/>
                  </a:lnTo>
                  <a:lnTo>
                    <a:pt x="1886" y="17728"/>
                  </a:lnTo>
                  <a:lnTo>
                    <a:pt x="1371" y="18136"/>
                  </a:lnTo>
                  <a:lnTo>
                    <a:pt x="686" y="18136"/>
                  </a:lnTo>
                  <a:lnTo>
                    <a:pt x="686" y="18543"/>
                  </a:lnTo>
                  <a:lnTo>
                    <a:pt x="1371" y="18951"/>
                  </a:lnTo>
                  <a:lnTo>
                    <a:pt x="686" y="19664"/>
                  </a:lnTo>
                  <a:lnTo>
                    <a:pt x="1371" y="19664"/>
                  </a:lnTo>
                  <a:lnTo>
                    <a:pt x="1371" y="20072"/>
                  </a:lnTo>
                  <a:lnTo>
                    <a:pt x="2571" y="20785"/>
                  </a:lnTo>
                  <a:lnTo>
                    <a:pt x="3771" y="20785"/>
                  </a:lnTo>
                  <a:lnTo>
                    <a:pt x="4457" y="21192"/>
                  </a:lnTo>
                  <a:lnTo>
                    <a:pt x="4457" y="21600"/>
                  </a:lnTo>
                  <a:close/>
                  <a:moveTo>
                    <a:pt x="17143" y="1528"/>
                  </a:moveTo>
                  <a:lnTo>
                    <a:pt x="17143" y="1121"/>
                  </a:lnTo>
                  <a:lnTo>
                    <a:pt x="17143" y="1528"/>
                  </a:lnTo>
                  <a:close/>
                  <a:moveTo>
                    <a:pt x="17143" y="1936"/>
                  </a:moveTo>
                  <a:lnTo>
                    <a:pt x="17143" y="2242"/>
                  </a:lnTo>
                  <a:lnTo>
                    <a:pt x="17143" y="1936"/>
                  </a:lnTo>
                  <a:close/>
                  <a:moveTo>
                    <a:pt x="15943" y="1936"/>
                  </a:moveTo>
                  <a:lnTo>
                    <a:pt x="16457" y="1936"/>
                  </a:lnTo>
                  <a:lnTo>
                    <a:pt x="16457" y="2242"/>
                  </a:lnTo>
                  <a:lnTo>
                    <a:pt x="15943" y="2242"/>
                  </a:lnTo>
                  <a:lnTo>
                    <a:pt x="15943" y="1936"/>
                  </a:lnTo>
                  <a:close/>
                  <a:moveTo>
                    <a:pt x="19714" y="7947"/>
                  </a:moveTo>
                  <a:lnTo>
                    <a:pt x="19714" y="7540"/>
                  </a:lnTo>
                  <a:lnTo>
                    <a:pt x="20400" y="7540"/>
                  </a:lnTo>
                  <a:lnTo>
                    <a:pt x="20400" y="7234"/>
                  </a:lnTo>
                  <a:lnTo>
                    <a:pt x="20400" y="7540"/>
                  </a:lnTo>
                  <a:lnTo>
                    <a:pt x="19714" y="7947"/>
                  </a:lnTo>
                  <a:close/>
                  <a:moveTo>
                    <a:pt x="19714" y="79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3" name="AutoShape 147"/>
            <p:cNvSpPr>
              <a:spLocks/>
            </p:cNvSpPr>
            <p:nvPr/>
          </p:nvSpPr>
          <p:spPr bwMode="auto">
            <a:xfrm>
              <a:off x="8116" y="5070"/>
              <a:ext cx="431" cy="6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98" y="15852"/>
                  </a:moveTo>
                  <a:lnTo>
                    <a:pt x="3812" y="14545"/>
                  </a:lnTo>
                  <a:lnTo>
                    <a:pt x="3812" y="12890"/>
                  </a:lnTo>
                  <a:lnTo>
                    <a:pt x="4193" y="12890"/>
                  </a:lnTo>
                  <a:lnTo>
                    <a:pt x="4701" y="12629"/>
                  </a:lnTo>
                  <a:lnTo>
                    <a:pt x="4701" y="11584"/>
                  </a:lnTo>
                  <a:lnTo>
                    <a:pt x="4193" y="11323"/>
                  </a:lnTo>
                  <a:lnTo>
                    <a:pt x="4701" y="10974"/>
                  </a:lnTo>
                  <a:lnTo>
                    <a:pt x="4701" y="10365"/>
                  </a:lnTo>
                  <a:lnTo>
                    <a:pt x="5209" y="10365"/>
                  </a:lnTo>
                  <a:lnTo>
                    <a:pt x="4701" y="10365"/>
                  </a:lnTo>
                  <a:lnTo>
                    <a:pt x="4701" y="9668"/>
                  </a:lnTo>
                  <a:lnTo>
                    <a:pt x="5209" y="9319"/>
                  </a:lnTo>
                  <a:lnTo>
                    <a:pt x="5209" y="8361"/>
                  </a:lnTo>
                  <a:lnTo>
                    <a:pt x="4701" y="8361"/>
                  </a:lnTo>
                  <a:lnTo>
                    <a:pt x="4193" y="8100"/>
                  </a:lnTo>
                  <a:lnTo>
                    <a:pt x="4193" y="7752"/>
                  </a:lnTo>
                  <a:lnTo>
                    <a:pt x="2795" y="7752"/>
                  </a:lnTo>
                  <a:lnTo>
                    <a:pt x="2795" y="7403"/>
                  </a:lnTo>
                  <a:lnTo>
                    <a:pt x="1906" y="7403"/>
                  </a:lnTo>
                  <a:lnTo>
                    <a:pt x="1398" y="7055"/>
                  </a:lnTo>
                  <a:lnTo>
                    <a:pt x="1398" y="7403"/>
                  </a:lnTo>
                  <a:lnTo>
                    <a:pt x="1016" y="7403"/>
                  </a:lnTo>
                  <a:lnTo>
                    <a:pt x="1016" y="7055"/>
                  </a:lnTo>
                  <a:lnTo>
                    <a:pt x="0" y="7055"/>
                  </a:lnTo>
                  <a:lnTo>
                    <a:pt x="0" y="6097"/>
                  </a:lnTo>
                  <a:lnTo>
                    <a:pt x="1016" y="5835"/>
                  </a:lnTo>
                  <a:lnTo>
                    <a:pt x="1398" y="5835"/>
                  </a:lnTo>
                  <a:lnTo>
                    <a:pt x="3304" y="5139"/>
                  </a:lnTo>
                  <a:lnTo>
                    <a:pt x="3812" y="5139"/>
                  </a:lnTo>
                  <a:lnTo>
                    <a:pt x="5209" y="4877"/>
                  </a:lnTo>
                  <a:lnTo>
                    <a:pt x="5718" y="4877"/>
                  </a:lnTo>
                  <a:lnTo>
                    <a:pt x="6099" y="4529"/>
                  </a:lnTo>
                  <a:lnTo>
                    <a:pt x="6099" y="4877"/>
                  </a:lnTo>
                  <a:lnTo>
                    <a:pt x="6607" y="4877"/>
                  </a:lnTo>
                  <a:lnTo>
                    <a:pt x="6607" y="5139"/>
                  </a:lnTo>
                  <a:lnTo>
                    <a:pt x="8513" y="5139"/>
                  </a:lnTo>
                  <a:lnTo>
                    <a:pt x="9021" y="5487"/>
                  </a:lnTo>
                  <a:lnTo>
                    <a:pt x="9021" y="5835"/>
                  </a:lnTo>
                  <a:lnTo>
                    <a:pt x="8513" y="6097"/>
                  </a:lnTo>
                  <a:lnTo>
                    <a:pt x="8005" y="6445"/>
                  </a:lnTo>
                  <a:lnTo>
                    <a:pt x="8005" y="7752"/>
                  </a:lnTo>
                  <a:lnTo>
                    <a:pt x="8513" y="7752"/>
                  </a:lnTo>
                  <a:lnTo>
                    <a:pt x="9402" y="8361"/>
                  </a:lnTo>
                  <a:lnTo>
                    <a:pt x="9402" y="8710"/>
                  </a:lnTo>
                  <a:lnTo>
                    <a:pt x="9911" y="8710"/>
                  </a:lnTo>
                  <a:lnTo>
                    <a:pt x="9911" y="8361"/>
                  </a:lnTo>
                  <a:lnTo>
                    <a:pt x="10419" y="8100"/>
                  </a:lnTo>
                  <a:lnTo>
                    <a:pt x="10419" y="7403"/>
                  </a:lnTo>
                  <a:lnTo>
                    <a:pt x="10800" y="7403"/>
                  </a:lnTo>
                  <a:lnTo>
                    <a:pt x="11308" y="7055"/>
                  </a:lnTo>
                  <a:lnTo>
                    <a:pt x="11308" y="6445"/>
                  </a:lnTo>
                  <a:lnTo>
                    <a:pt x="10800" y="6445"/>
                  </a:lnTo>
                  <a:lnTo>
                    <a:pt x="11308" y="6097"/>
                  </a:lnTo>
                  <a:lnTo>
                    <a:pt x="10800" y="6097"/>
                  </a:lnTo>
                  <a:lnTo>
                    <a:pt x="11308" y="6097"/>
                  </a:lnTo>
                  <a:lnTo>
                    <a:pt x="11308" y="5835"/>
                  </a:lnTo>
                  <a:lnTo>
                    <a:pt x="11816" y="5835"/>
                  </a:lnTo>
                  <a:lnTo>
                    <a:pt x="11308" y="5487"/>
                  </a:lnTo>
                  <a:lnTo>
                    <a:pt x="11308" y="5139"/>
                  </a:lnTo>
                  <a:lnTo>
                    <a:pt x="10800" y="4877"/>
                  </a:lnTo>
                  <a:lnTo>
                    <a:pt x="10800" y="4529"/>
                  </a:lnTo>
                  <a:lnTo>
                    <a:pt x="9911" y="4181"/>
                  </a:lnTo>
                  <a:lnTo>
                    <a:pt x="9402" y="3832"/>
                  </a:lnTo>
                  <a:lnTo>
                    <a:pt x="8513" y="3571"/>
                  </a:lnTo>
                  <a:lnTo>
                    <a:pt x="8513" y="2613"/>
                  </a:lnTo>
                  <a:lnTo>
                    <a:pt x="9021" y="1306"/>
                  </a:lnTo>
                  <a:lnTo>
                    <a:pt x="11308" y="1306"/>
                  </a:lnTo>
                  <a:lnTo>
                    <a:pt x="11308" y="958"/>
                  </a:lnTo>
                  <a:lnTo>
                    <a:pt x="11816" y="958"/>
                  </a:lnTo>
                  <a:lnTo>
                    <a:pt x="11816" y="1306"/>
                  </a:lnTo>
                  <a:lnTo>
                    <a:pt x="12198" y="1306"/>
                  </a:lnTo>
                  <a:lnTo>
                    <a:pt x="12706" y="1568"/>
                  </a:lnTo>
                  <a:lnTo>
                    <a:pt x="13214" y="1568"/>
                  </a:lnTo>
                  <a:lnTo>
                    <a:pt x="13722" y="1306"/>
                  </a:lnTo>
                  <a:lnTo>
                    <a:pt x="14612" y="1306"/>
                  </a:lnTo>
                  <a:lnTo>
                    <a:pt x="14612" y="1568"/>
                  </a:lnTo>
                  <a:lnTo>
                    <a:pt x="15120" y="1306"/>
                  </a:lnTo>
                  <a:lnTo>
                    <a:pt x="16009" y="1306"/>
                  </a:lnTo>
                  <a:lnTo>
                    <a:pt x="16009" y="958"/>
                  </a:lnTo>
                  <a:lnTo>
                    <a:pt x="17407" y="958"/>
                  </a:lnTo>
                  <a:lnTo>
                    <a:pt x="18424" y="610"/>
                  </a:lnTo>
                  <a:lnTo>
                    <a:pt x="18805" y="958"/>
                  </a:lnTo>
                  <a:lnTo>
                    <a:pt x="18805" y="610"/>
                  </a:lnTo>
                  <a:lnTo>
                    <a:pt x="19821" y="610"/>
                  </a:lnTo>
                  <a:lnTo>
                    <a:pt x="19821" y="348"/>
                  </a:lnTo>
                  <a:lnTo>
                    <a:pt x="20711" y="348"/>
                  </a:lnTo>
                  <a:lnTo>
                    <a:pt x="20711" y="0"/>
                  </a:lnTo>
                  <a:lnTo>
                    <a:pt x="21600" y="0"/>
                  </a:lnTo>
                  <a:lnTo>
                    <a:pt x="21600" y="610"/>
                  </a:lnTo>
                  <a:lnTo>
                    <a:pt x="21219" y="958"/>
                  </a:lnTo>
                  <a:lnTo>
                    <a:pt x="21219" y="4877"/>
                  </a:lnTo>
                  <a:lnTo>
                    <a:pt x="20711" y="4877"/>
                  </a:lnTo>
                  <a:lnTo>
                    <a:pt x="21600" y="4877"/>
                  </a:lnTo>
                  <a:lnTo>
                    <a:pt x="21600" y="5487"/>
                  </a:lnTo>
                  <a:lnTo>
                    <a:pt x="21219" y="5835"/>
                  </a:lnTo>
                  <a:lnTo>
                    <a:pt x="20711" y="5835"/>
                  </a:lnTo>
                  <a:lnTo>
                    <a:pt x="20711" y="6097"/>
                  </a:lnTo>
                  <a:lnTo>
                    <a:pt x="21219" y="6097"/>
                  </a:lnTo>
                  <a:lnTo>
                    <a:pt x="20711" y="6445"/>
                  </a:lnTo>
                  <a:lnTo>
                    <a:pt x="20711" y="6794"/>
                  </a:lnTo>
                  <a:lnTo>
                    <a:pt x="20202" y="7055"/>
                  </a:lnTo>
                  <a:lnTo>
                    <a:pt x="19821" y="7403"/>
                  </a:lnTo>
                  <a:lnTo>
                    <a:pt x="19313" y="7403"/>
                  </a:lnTo>
                  <a:lnTo>
                    <a:pt x="19313" y="7752"/>
                  </a:lnTo>
                  <a:lnTo>
                    <a:pt x="17915" y="8361"/>
                  </a:lnTo>
                  <a:lnTo>
                    <a:pt x="16518" y="9058"/>
                  </a:lnTo>
                  <a:lnTo>
                    <a:pt x="16009" y="8710"/>
                  </a:lnTo>
                  <a:lnTo>
                    <a:pt x="16009" y="9058"/>
                  </a:lnTo>
                  <a:lnTo>
                    <a:pt x="15120" y="9058"/>
                  </a:lnTo>
                  <a:lnTo>
                    <a:pt x="14104" y="9319"/>
                  </a:lnTo>
                  <a:lnTo>
                    <a:pt x="13722" y="10016"/>
                  </a:lnTo>
                  <a:lnTo>
                    <a:pt x="13214" y="10016"/>
                  </a:lnTo>
                  <a:lnTo>
                    <a:pt x="13214" y="9668"/>
                  </a:lnTo>
                  <a:lnTo>
                    <a:pt x="13214" y="10016"/>
                  </a:lnTo>
                  <a:lnTo>
                    <a:pt x="12706" y="10016"/>
                  </a:lnTo>
                  <a:lnTo>
                    <a:pt x="12706" y="10365"/>
                  </a:lnTo>
                  <a:lnTo>
                    <a:pt x="11816" y="10626"/>
                  </a:lnTo>
                  <a:lnTo>
                    <a:pt x="11816" y="10974"/>
                  </a:lnTo>
                  <a:lnTo>
                    <a:pt x="11308" y="10974"/>
                  </a:lnTo>
                  <a:lnTo>
                    <a:pt x="9911" y="11584"/>
                  </a:lnTo>
                  <a:lnTo>
                    <a:pt x="9911" y="11932"/>
                  </a:lnTo>
                  <a:lnTo>
                    <a:pt x="9021" y="11932"/>
                  </a:lnTo>
                  <a:lnTo>
                    <a:pt x="9021" y="12281"/>
                  </a:lnTo>
                  <a:lnTo>
                    <a:pt x="8513" y="11932"/>
                  </a:lnTo>
                  <a:lnTo>
                    <a:pt x="8513" y="12890"/>
                  </a:lnTo>
                  <a:lnTo>
                    <a:pt x="8005" y="12890"/>
                  </a:lnTo>
                  <a:lnTo>
                    <a:pt x="9021" y="13587"/>
                  </a:lnTo>
                  <a:lnTo>
                    <a:pt x="9021" y="13848"/>
                  </a:lnTo>
                  <a:lnTo>
                    <a:pt x="8513" y="13848"/>
                  </a:lnTo>
                  <a:lnTo>
                    <a:pt x="9021" y="13848"/>
                  </a:lnTo>
                  <a:lnTo>
                    <a:pt x="9021" y="14545"/>
                  </a:lnTo>
                  <a:lnTo>
                    <a:pt x="9402" y="14894"/>
                  </a:lnTo>
                  <a:lnTo>
                    <a:pt x="9021" y="15503"/>
                  </a:lnTo>
                  <a:lnTo>
                    <a:pt x="9402" y="15852"/>
                  </a:lnTo>
                  <a:lnTo>
                    <a:pt x="9402" y="15155"/>
                  </a:lnTo>
                  <a:lnTo>
                    <a:pt x="9911" y="15503"/>
                  </a:lnTo>
                  <a:lnTo>
                    <a:pt x="9911" y="15852"/>
                  </a:lnTo>
                  <a:lnTo>
                    <a:pt x="9402" y="16113"/>
                  </a:lnTo>
                  <a:lnTo>
                    <a:pt x="9402" y="17071"/>
                  </a:lnTo>
                  <a:lnTo>
                    <a:pt x="9021" y="17419"/>
                  </a:lnTo>
                  <a:lnTo>
                    <a:pt x="9021" y="17768"/>
                  </a:lnTo>
                  <a:lnTo>
                    <a:pt x="9402" y="17419"/>
                  </a:lnTo>
                  <a:lnTo>
                    <a:pt x="9402" y="18116"/>
                  </a:lnTo>
                  <a:lnTo>
                    <a:pt x="8513" y="18726"/>
                  </a:lnTo>
                  <a:lnTo>
                    <a:pt x="7115" y="19074"/>
                  </a:lnTo>
                  <a:lnTo>
                    <a:pt x="5209" y="19335"/>
                  </a:lnTo>
                  <a:lnTo>
                    <a:pt x="4701" y="19684"/>
                  </a:lnTo>
                  <a:lnTo>
                    <a:pt x="3812" y="20032"/>
                  </a:lnTo>
                  <a:lnTo>
                    <a:pt x="3812" y="20381"/>
                  </a:lnTo>
                  <a:lnTo>
                    <a:pt x="3304" y="20642"/>
                  </a:lnTo>
                  <a:lnTo>
                    <a:pt x="2795" y="20642"/>
                  </a:lnTo>
                  <a:lnTo>
                    <a:pt x="3304" y="20990"/>
                  </a:lnTo>
                  <a:lnTo>
                    <a:pt x="3812" y="20990"/>
                  </a:lnTo>
                  <a:lnTo>
                    <a:pt x="3812" y="20642"/>
                  </a:lnTo>
                  <a:lnTo>
                    <a:pt x="3812" y="21600"/>
                  </a:lnTo>
                  <a:lnTo>
                    <a:pt x="2414" y="21600"/>
                  </a:lnTo>
                  <a:lnTo>
                    <a:pt x="2414" y="20990"/>
                  </a:lnTo>
                  <a:lnTo>
                    <a:pt x="1906" y="20642"/>
                  </a:lnTo>
                  <a:lnTo>
                    <a:pt x="1906" y="17071"/>
                  </a:lnTo>
                  <a:lnTo>
                    <a:pt x="1398" y="16810"/>
                  </a:lnTo>
                  <a:lnTo>
                    <a:pt x="1398" y="15852"/>
                  </a:lnTo>
                  <a:close/>
                  <a:moveTo>
                    <a:pt x="1398" y="1585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4" name="AutoShape 148"/>
            <p:cNvSpPr>
              <a:spLocks/>
            </p:cNvSpPr>
            <p:nvPr/>
          </p:nvSpPr>
          <p:spPr bwMode="auto">
            <a:xfrm>
              <a:off x="8106" y="5649"/>
              <a:ext cx="58" cy="5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843" y="2945"/>
                  </a:moveTo>
                  <a:lnTo>
                    <a:pt x="21600" y="6873"/>
                  </a:lnTo>
                  <a:lnTo>
                    <a:pt x="21600" y="13745"/>
                  </a:lnTo>
                  <a:lnTo>
                    <a:pt x="17843" y="13745"/>
                  </a:lnTo>
                  <a:lnTo>
                    <a:pt x="17843" y="21600"/>
                  </a:lnTo>
                  <a:lnTo>
                    <a:pt x="11270" y="21600"/>
                  </a:lnTo>
                  <a:lnTo>
                    <a:pt x="3757" y="17673"/>
                  </a:lnTo>
                  <a:lnTo>
                    <a:pt x="3757" y="13745"/>
                  </a:lnTo>
                  <a:lnTo>
                    <a:pt x="0" y="13745"/>
                  </a:lnTo>
                  <a:lnTo>
                    <a:pt x="0" y="6873"/>
                  </a:lnTo>
                  <a:lnTo>
                    <a:pt x="3757" y="2945"/>
                  </a:lnTo>
                  <a:lnTo>
                    <a:pt x="7513" y="0"/>
                  </a:lnTo>
                  <a:lnTo>
                    <a:pt x="11270" y="0"/>
                  </a:lnTo>
                  <a:lnTo>
                    <a:pt x="14087" y="2945"/>
                  </a:lnTo>
                  <a:lnTo>
                    <a:pt x="17843" y="2945"/>
                  </a:lnTo>
                  <a:close/>
                  <a:moveTo>
                    <a:pt x="17843" y="29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5" name="AutoShape 149"/>
            <p:cNvSpPr>
              <a:spLocks/>
            </p:cNvSpPr>
            <p:nvPr/>
          </p:nvSpPr>
          <p:spPr bwMode="auto">
            <a:xfrm>
              <a:off x="7514" y="5510"/>
              <a:ext cx="678" cy="50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588"/>
                  </a:moveTo>
                  <a:lnTo>
                    <a:pt x="324" y="10588"/>
                  </a:lnTo>
                  <a:lnTo>
                    <a:pt x="324" y="10165"/>
                  </a:lnTo>
                  <a:lnTo>
                    <a:pt x="647" y="9847"/>
                  </a:lnTo>
                  <a:lnTo>
                    <a:pt x="1213" y="9847"/>
                  </a:lnTo>
                  <a:lnTo>
                    <a:pt x="1213" y="11012"/>
                  </a:lnTo>
                  <a:lnTo>
                    <a:pt x="2993" y="11012"/>
                  </a:lnTo>
                  <a:lnTo>
                    <a:pt x="2993" y="11435"/>
                  </a:lnTo>
                  <a:lnTo>
                    <a:pt x="3317" y="11435"/>
                  </a:lnTo>
                  <a:lnTo>
                    <a:pt x="3317" y="11012"/>
                  </a:lnTo>
                  <a:lnTo>
                    <a:pt x="3640" y="10588"/>
                  </a:lnTo>
                  <a:lnTo>
                    <a:pt x="3883" y="10588"/>
                  </a:lnTo>
                  <a:lnTo>
                    <a:pt x="4207" y="10165"/>
                  </a:lnTo>
                  <a:lnTo>
                    <a:pt x="4773" y="10165"/>
                  </a:lnTo>
                  <a:lnTo>
                    <a:pt x="4773" y="4659"/>
                  </a:lnTo>
                  <a:lnTo>
                    <a:pt x="5420" y="5082"/>
                  </a:lnTo>
                  <a:lnTo>
                    <a:pt x="5420" y="5506"/>
                  </a:lnTo>
                  <a:lnTo>
                    <a:pt x="5744" y="6247"/>
                  </a:lnTo>
                  <a:lnTo>
                    <a:pt x="5744" y="7412"/>
                  </a:lnTo>
                  <a:lnTo>
                    <a:pt x="6876" y="7412"/>
                  </a:lnTo>
                  <a:lnTo>
                    <a:pt x="7200" y="7094"/>
                  </a:lnTo>
                  <a:lnTo>
                    <a:pt x="7524" y="7094"/>
                  </a:lnTo>
                  <a:lnTo>
                    <a:pt x="7766" y="6671"/>
                  </a:lnTo>
                  <a:lnTo>
                    <a:pt x="8090" y="6671"/>
                  </a:lnTo>
                  <a:lnTo>
                    <a:pt x="8413" y="6247"/>
                  </a:lnTo>
                  <a:lnTo>
                    <a:pt x="8737" y="5506"/>
                  </a:lnTo>
                  <a:lnTo>
                    <a:pt x="8980" y="5082"/>
                  </a:lnTo>
                  <a:lnTo>
                    <a:pt x="9627" y="5082"/>
                  </a:lnTo>
                  <a:lnTo>
                    <a:pt x="9870" y="5506"/>
                  </a:lnTo>
                  <a:lnTo>
                    <a:pt x="10517" y="5929"/>
                  </a:lnTo>
                  <a:lnTo>
                    <a:pt x="12297" y="5929"/>
                  </a:lnTo>
                  <a:lnTo>
                    <a:pt x="12297" y="4659"/>
                  </a:lnTo>
                  <a:lnTo>
                    <a:pt x="12620" y="4341"/>
                  </a:lnTo>
                  <a:lnTo>
                    <a:pt x="12863" y="4341"/>
                  </a:lnTo>
                  <a:lnTo>
                    <a:pt x="13510" y="3494"/>
                  </a:lnTo>
                  <a:lnTo>
                    <a:pt x="13834" y="3494"/>
                  </a:lnTo>
                  <a:lnTo>
                    <a:pt x="13834" y="3176"/>
                  </a:lnTo>
                  <a:lnTo>
                    <a:pt x="14076" y="3176"/>
                  </a:lnTo>
                  <a:lnTo>
                    <a:pt x="13834" y="2753"/>
                  </a:lnTo>
                  <a:lnTo>
                    <a:pt x="13834" y="2329"/>
                  </a:lnTo>
                  <a:lnTo>
                    <a:pt x="14400" y="1906"/>
                  </a:lnTo>
                  <a:lnTo>
                    <a:pt x="14724" y="1906"/>
                  </a:lnTo>
                  <a:lnTo>
                    <a:pt x="14724" y="1588"/>
                  </a:lnTo>
                  <a:lnTo>
                    <a:pt x="14966" y="1588"/>
                  </a:lnTo>
                  <a:lnTo>
                    <a:pt x="14966" y="1165"/>
                  </a:lnTo>
                  <a:lnTo>
                    <a:pt x="15290" y="1165"/>
                  </a:lnTo>
                  <a:lnTo>
                    <a:pt x="15613" y="741"/>
                  </a:lnTo>
                  <a:lnTo>
                    <a:pt x="16503" y="741"/>
                  </a:lnTo>
                  <a:lnTo>
                    <a:pt x="16503" y="424"/>
                  </a:lnTo>
                  <a:lnTo>
                    <a:pt x="16827" y="424"/>
                  </a:lnTo>
                  <a:lnTo>
                    <a:pt x="16827" y="0"/>
                  </a:lnTo>
                  <a:lnTo>
                    <a:pt x="18283" y="0"/>
                  </a:lnTo>
                  <a:lnTo>
                    <a:pt x="18607" y="424"/>
                  </a:lnTo>
                  <a:lnTo>
                    <a:pt x="18849" y="424"/>
                  </a:lnTo>
                  <a:lnTo>
                    <a:pt x="19173" y="0"/>
                  </a:lnTo>
                  <a:lnTo>
                    <a:pt x="19820" y="424"/>
                  </a:lnTo>
                  <a:lnTo>
                    <a:pt x="20063" y="424"/>
                  </a:lnTo>
                  <a:lnTo>
                    <a:pt x="20063" y="1588"/>
                  </a:lnTo>
                  <a:lnTo>
                    <a:pt x="20387" y="1906"/>
                  </a:lnTo>
                  <a:lnTo>
                    <a:pt x="20387" y="6247"/>
                  </a:lnTo>
                  <a:lnTo>
                    <a:pt x="20063" y="6247"/>
                  </a:lnTo>
                  <a:lnTo>
                    <a:pt x="19820" y="5929"/>
                  </a:lnTo>
                  <a:lnTo>
                    <a:pt x="19497" y="5929"/>
                  </a:lnTo>
                  <a:lnTo>
                    <a:pt x="19173" y="6247"/>
                  </a:lnTo>
                  <a:lnTo>
                    <a:pt x="18849" y="6671"/>
                  </a:lnTo>
                  <a:lnTo>
                    <a:pt x="18849" y="7412"/>
                  </a:lnTo>
                  <a:lnTo>
                    <a:pt x="19173" y="7412"/>
                  </a:lnTo>
                  <a:lnTo>
                    <a:pt x="19173" y="7835"/>
                  </a:lnTo>
                  <a:lnTo>
                    <a:pt x="19820" y="8259"/>
                  </a:lnTo>
                  <a:lnTo>
                    <a:pt x="20387" y="8259"/>
                  </a:lnTo>
                  <a:lnTo>
                    <a:pt x="20387" y="7412"/>
                  </a:lnTo>
                  <a:lnTo>
                    <a:pt x="21600" y="7412"/>
                  </a:lnTo>
                  <a:lnTo>
                    <a:pt x="21276" y="7835"/>
                  </a:lnTo>
                  <a:lnTo>
                    <a:pt x="21600" y="7835"/>
                  </a:lnTo>
                  <a:lnTo>
                    <a:pt x="21276" y="8682"/>
                  </a:lnTo>
                  <a:lnTo>
                    <a:pt x="21276" y="9000"/>
                  </a:lnTo>
                  <a:lnTo>
                    <a:pt x="20953" y="9424"/>
                  </a:lnTo>
                  <a:lnTo>
                    <a:pt x="20953" y="10165"/>
                  </a:lnTo>
                  <a:lnTo>
                    <a:pt x="20710" y="10165"/>
                  </a:lnTo>
                  <a:lnTo>
                    <a:pt x="20710" y="10588"/>
                  </a:lnTo>
                  <a:lnTo>
                    <a:pt x="20387" y="11012"/>
                  </a:lnTo>
                  <a:lnTo>
                    <a:pt x="20063" y="11012"/>
                  </a:lnTo>
                  <a:lnTo>
                    <a:pt x="20063" y="11435"/>
                  </a:lnTo>
                  <a:lnTo>
                    <a:pt x="19820" y="11435"/>
                  </a:lnTo>
                  <a:lnTo>
                    <a:pt x="19820" y="11753"/>
                  </a:lnTo>
                  <a:lnTo>
                    <a:pt x="19497" y="11753"/>
                  </a:lnTo>
                  <a:lnTo>
                    <a:pt x="18849" y="12600"/>
                  </a:lnTo>
                  <a:lnTo>
                    <a:pt x="18849" y="12918"/>
                  </a:lnTo>
                  <a:lnTo>
                    <a:pt x="18607" y="12918"/>
                  </a:lnTo>
                  <a:lnTo>
                    <a:pt x="18283" y="13341"/>
                  </a:lnTo>
                  <a:lnTo>
                    <a:pt x="17717" y="14506"/>
                  </a:lnTo>
                  <a:lnTo>
                    <a:pt x="17393" y="14929"/>
                  </a:lnTo>
                  <a:lnTo>
                    <a:pt x="17393" y="15671"/>
                  </a:lnTo>
                  <a:lnTo>
                    <a:pt x="17070" y="15671"/>
                  </a:lnTo>
                  <a:lnTo>
                    <a:pt x="16827" y="16094"/>
                  </a:lnTo>
                  <a:lnTo>
                    <a:pt x="16503" y="16094"/>
                  </a:lnTo>
                  <a:lnTo>
                    <a:pt x="15290" y="17682"/>
                  </a:lnTo>
                  <a:lnTo>
                    <a:pt x="14966" y="17682"/>
                  </a:lnTo>
                  <a:lnTo>
                    <a:pt x="14966" y="18106"/>
                  </a:lnTo>
                  <a:lnTo>
                    <a:pt x="13834" y="18847"/>
                  </a:lnTo>
                  <a:lnTo>
                    <a:pt x="13834" y="19271"/>
                  </a:lnTo>
                  <a:lnTo>
                    <a:pt x="13510" y="19271"/>
                  </a:lnTo>
                  <a:lnTo>
                    <a:pt x="12863" y="19588"/>
                  </a:lnTo>
                  <a:lnTo>
                    <a:pt x="11407" y="19588"/>
                  </a:lnTo>
                  <a:lnTo>
                    <a:pt x="11407" y="20435"/>
                  </a:lnTo>
                  <a:lnTo>
                    <a:pt x="11083" y="20435"/>
                  </a:lnTo>
                  <a:lnTo>
                    <a:pt x="10760" y="20012"/>
                  </a:lnTo>
                  <a:lnTo>
                    <a:pt x="10517" y="20012"/>
                  </a:lnTo>
                  <a:lnTo>
                    <a:pt x="10193" y="20435"/>
                  </a:lnTo>
                  <a:lnTo>
                    <a:pt x="10517" y="20435"/>
                  </a:lnTo>
                  <a:lnTo>
                    <a:pt x="10193" y="20859"/>
                  </a:lnTo>
                  <a:lnTo>
                    <a:pt x="9627" y="20435"/>
                  </a:lnTo>
                  <a:lnTo>
                    <a:pt x="8980" y="20012"/>
                  </a:lnTo>
                  <a:lnTo>
                    <a:pt x="8413" y="20435"/>
                  </a:lnTo>
                  <a:lnTo>
                    <a:pt x="7200" y="20435"/>
                  </a:lnTo>
                  <a:lnTo>
                    <a:pt x="6876" y="20859"/>
                  </a:lnTo>
                  <a:lnTo>
                    <a:pt x="6876" y="20435"/>
                  </a:lnTo>
                  <a:lnTo>
                    <a:pt x="6634" y="20435"/>
                  </a:lnTo>
                  <a:lnTo>
                    <a:pt x="6634" y="20859"/>
                  </a:lnTo>
                  <a:lnTo>
                    <a:pt x="4773" y="20859"/>
                  </a:lnTo>
                  <a:lnTo>
                    <a:pt x="4530" y="21176"/>
                  </a:lnTo>
                  <a:lnTo>
                    <a:pt x="4207" y="21176"/>
                  </a:lnTo>
                  <a:lnTo>
                    <a:pt x="4207" y="21600"/>
                  </a:lnTo>
                  <a:lnTo>
                    <a:pt x="3883" y="21600"/>
                  </a:lnTo>
                  <a:lnTo>
                    <a:pt x="3317" y="21176"/>
                  </a:lnTo>
                  <a:lnTo>
                    <a:pt x="2993" y="20859"/>
                  </a:lnTo>
                  <a:lnTo>
                    <a:pt x="2751" y="20859"/>
                  </a:lnTo>
                  <a:lnTo>
                    <a:pt x="2751" y="20435"/>
                  </a:lnTo>
                  <a:lnTo>
                    <a:pt x="2103" y="20435"/>
                  </a:lnTo>
                  <a:lnTo>
                    <a:pt x="2103" y="20859"/>
                  </a:lnTo>
                  <a:lnTo>
                    <a:pt x="1780" y="20859"/>
                  </a:lnTo>
                  <a:lnTo>
                    <a:pt x="1780" y="20435"/>
                  </a:lnTo>
                  <a:lnTo>
                    <a:pt x="2103" y="20012"/>
                  </a:lnTo>
                  <a:lnTo>
                    <a:pt x="1780" y="19588"/>
                  </a:lnTo>
                  <a:lnTo>
                    <a:pt x="2103" y="19271"/>
                  </a:lnTo>
                  <a:lnTo>
                    <a:pt x="1780" y="18847"/>
                  </a:lnTo>
                  <a:lnTo>
                    <a:pt x="1780" y="18424"/>
                  </a:lnTo>
                  <a:lnTo>
                    <a:pt x="1537" y="18106"/>
                  </a:lnTo>
                  <a:lnTo>
                    <a:pt x="1537" y="17682"/>
                  </a:lnTo>
                  <a:lnTo>
                    <a:pt x="2103" y="17682"/>
                  </a:lnTo>
                  <a:lnTo>
                    <a:pt x="2103" y="17259"/>
                  </a:lnTo>
                  <a:lnTo>
                    <a:pt x="1780" y="16518"/>
                  </a:lnTo>
                  <a:lnTo>
                    <a:pt x="2103" y="16518"/>
                  </a:lnTo>
                  <a:lnTo>
                    <a:pt x="1537" y="15671"/>
                  </a:lnTo>
                  <a:lnTo>
                    <a:pt x="1537" y="15353"/>
                  </a:lnTo>
                  <a:lnTo>
                    <a:pt x="1213" y="14506"/>
                  </a:lnTo>
                  <a:lnTo>
                    <a:pt x="890" y="13765"/>
                  </a:lnTo>
                  <a:lnTo>
                    <a:pt x="647" y="12918"/>
                  </a:lnTo>
                  <a:lnTo>
                    <a:pt x="890" y="12600"/>
                  </a:lnTo>
                  <a:lnTo>
                    <a:pt x="647" y="11435"/>
                  </a:lnTo>
                  <a:lnTo>
                    <a:pt x="0" y="11012"/>
                  </a:lnTo>
                  <a:lnTo>
                    <a:pt x="0" y="10588"/>
                  </a:lnTo>
                  <a:close/>
                  <a:moveTo>
                    <a:pt x="14076" y="13765"/>
                  </a:moveTo>
                  <a:lnTo>
                    <a:pt x="14400" y="13765"/>
                  </a:lnTo>
                  <a:lnTo>
                    <a:pt x="14400" y="14082"/>
                  </a:lnTo>
                  <a:lnTo>
                    <a:pt x="14966" y="14082"/>
                  </a:lnTo>
                  <a:lnTo>
                    <a:pt x="15290" y="13765"/>
                  </a:lnTo>
                  <a:lnTo>
                    <a:pt x="15290" y="13341"/>
                  </a:lnTo>
                  <a:lnTo>
                    <a:pt x="16180" y="13341"/>
                  </a:lnTo>
                  <a:lnTo>
                    <a:pt x="16503" y="12918"/>
                  </a:lnTo>
                  <a:lnTo>
                    <a:pt x="16180" y="12600"/>
                  </a:lnTo>
                  <a:lnTo>
                    <a:pt x="16503" y="12600"/>
                  </a:lnTo>
                  <a:lnTo>
                    <a:pt x="16827" y="12176"/>
                  </a:lnTo>
                  <a:lnTo>
                    <a:pt x="16827" y="11753"/>
                  </a:lnTo>
                  <a:lnTo>
                    <a:pt x="16503" y="11012"/>
                  </a:lnTo>
                  <a:lnTo>
                    <a:pt x="15856" y="11012"/>
                  </a:lnTo>
                  <a:lnTo>
                    <a:pt x="15613" y="10588"/>
                  </a:lnTo>
                  <a:lnTo>
                    <a:pt x="15290" y="11012"/>
                  </a:lnTo>
                  <a:lnTo>
                    <a:pt x="14966" y="11012"/>
                  </a:lnTo>
                  <a:lnTo>
                    <a:pt x="14724" y="11435"/>
                  </a:lnTo>
                  <a:lnTo>
                    <a:pt x="14400" y="11435"/>
                  </a:lnTo>
                  <a:lnTo>
                    <a:pt x="14076" y="12176"/>
                  </a:lnTo>
                  <a:lnTo>
                    <a:pt x="13834" y="12176"/>
                  </a:lnTo>
                  <a:lnTo>
                    <a:pt x="13834" y="12600"/>
                  </a:lnTo>
                  <a:lnTo>
                    <a:pt x="14076" y="12918"/>
                  </a:lnTo>
                  <a:lnTo>
                    <a:pt x="14076" y="13765"/>
                  </a:lnTo>
                  <a:close/>
                  <a:moveTo>
                    <a:pt x="14076" y="1376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6" name="AutoShape 150"/>
            <p:cNvSpPr>
              <a:spLocks/>
            </p:cNvSpPr>
            <p:nvPr/>
          </p:nvSpPr>
          <p:spPr bwMode="auto">
            <a:xfrm>
              <a:off x="7948" y="5757"/>
              <a:ext cx="94" cy="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51" y="19636"/>
                  </a:moveTo>
                  <a:lnTo>
                    <a:pt x="1751" y="14400"/>
                  </a:lnTo>
                  <a:lnTo>
                    <a:pt x="0" y="12436"/>
                  </a:lnTo>
                  <a:lnTo>
                    <a:pt x="0" y="9818"/>
                  </a:lnTo>
                  <a:lnTo>
                    <a:pt x="1751" y="9818"/>
                  </a:lnTo>
                  <a:lnTo>
                    <a:pt x="4086" y="5236"/>
                  </a:lnTo>
                  <a:lnTo>
                    <a:pt x="6422" y="5236"/>
                  </a:lnTo>
                  <a:lnTo>
                    <a:pt x="8173" y="2618"/>
                  </a:lnTo>
                  <a:lnTo>
                    <a:pt x="10508" y="2618"/>
                  </a:lnTo>
                  <a:lnTo>
                    <a:pt x="12843" y="0"/>
                  </a:lnTo>
                  <a:lnTo>
                    <a:pt x="14595" y="2618"/>
                  </a:lnTo>
                  <a:lnTo>
                    <a:pt x="19265" y="2618"/>
                  </a:lnTo>
                  <a:lnTo>
                    <a:pt x="21600" y="7200"/>
                  </a:lnTo>
                  <a:lnTo>
                    <a:pt x="21600" y="9818"/>
                  </a:lnTo>
                  <a:lnTo>
                    <a:pt x="19265" y="12436"/>
                  </a:lnTo>
                  <a:lnTo>
                    <a:pt x="16930" y="12436"/>
                  </a:lnTo>
                  <a:lnTo>
                    <a:pt x="19265" y="14400"/>
                  </a:lnTo>
                  <a:lnTo>
                    <a:pt x="16930" y="17018"/>
                  </a:lnTo>
                  <a:lnTo>
                    <a:pt x="10508" y="17018"/>
                  </a:lnTo>
                  <a:lnTo>
                    <a:pt x="10508" y="19636"/>
                  </a:lnTo>
                  <a:lnTo>
                    <a:pt x="8173" y="21600"/>
                  </a:lnTo>
                  <a:lnTo>
                    <a:pt x="4086" y="21600"/>
                  </a:lnTo>
                  <a:lnTo>
                    <a:pt x="4086" y="19636"/>
                  </a:lnTo>
                  <a:lnTo>
                    <a:pt x="1751" y="19636"/>
                  </a:lnTo>
                  <a:close/>
                  <a:moveTo>
                    <a:pt x="1751" y="196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7" name="AutoShape 151"/>
            <p:cNvSpPr>
              <a:spLocks/>
            </p:cNvSpPr>
            <p:nvPr/>
          </p:nvSpPr>
          <p:spPr bwMode="auto">
            <a:xfrm>
              <a:off x="11498" y="5080"/>
              <a:ext cx="1700" cy="159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242" y="10303"/>
                  </a:moveTo>
                  <a:cubicBezTo>
                    <a:pt x="21361" y="10055"/>
                    <a:pt x="21361" y="10055"/>
                    <a:pt x="21361" y="10055"/>
                  </a:cubicBezTo>
                  <a:cubicBezTo>
                    <a:pt x="21361" y="10179"/>
                    <a:pt x="21361" y="10179"/>
                    <a:pt x="21361" y="10179"/>
                  </a:cubicBezTo>
                  <a:cubicBezTo>
                    <a:pt x="21242" y="10303"/>
                    <a:pt x="21242" y="10303"/>
                    <a:pt x="21242" y="10303"/>
                  </a:cubicBezTo>
                  <a:close/>
                  <a:moveTo>
                    <a:pt x="21361" y="9062"/>
                  </a:moveTo>
                  <a:cubicBezTo>
                    <a:pt x="21242" y="8938"/>
                    <a:pt x="21242" y="8938"/>
                    <a:pt x="21242" y="8938"/>
                  </a:cubicBezTo>
                  <a:cubicBezTo>
                    <a:pt x="21361" y="8814"/>
                    <a:pt x="21361" y="8814"/>
                    <a:pt x="21361" y="8814"/>
                  </a:cubicBezTo>
                  <a:cubicBezTo>
                    <a:pt x="21361" y="8690"/>
                    <a:pt x="21361" y="8690"/>
                    <a:pt x="21361" y="8690"/>
                  </a:cubicBezTo>
                  <a:cubicBezTo>
                    <a:pt x="21361" y="8566"/>
                    <a:pt x="21361" y="8566"/>
                    <a:pt x="21361" y="8566"/>
                  </a:cubicBezTo>
                  <a:cubicBezTo>
                    <a:pt x="21481" y="8441"/>
                    <a:pt x="21481" y="8441"/>
                    <a:pt x="21481" y="8441"/>
                  </a:cubicBezTo>
                  <a:cubicBezTo>
                    <a:pt x="21481" y="8441"/>
                    <a:pt x="21481" y="8441"/>
                    <a:pt x="21481" y="8441"/>
                  </a:cubicBezTo>
                  <a:cubicBezTo>
                    <a:pt x="21481" y="8317"/>
                    <a:pt x="21481" y="8317"/>
                    <a:pt x="21481" y="8317"/>
                  </a:cubicBezTo>
                  <a:cubicBezTo>
                    <a:pt x="21481" y="8317"/>
                    <a:pt x="21481" y="8317"/>
                    <a:pt x="21481" y="8317"/>
                  </a:cubicBezTo>
                  <a:cubicBezTo>
                    <a:pt x="21600" y="8441"/>
                    <a:pt x="21600" y="8441"/>
                    <a:pt x="21600" y="8441"/>
                  </a:cubicBezTo>
                  <a:cubicBezTo>
                    <a:pt x="21481" y="8566"/>
                    <a:pt x="21481" y="8566"/>
                    <a:pt x="21481" y="8566"/>
                  </a:cubicBezTo>
                  <a:cubicBezTo>
                    <a:pt x="21361" y="8814"/>
                    <a:pt x="21361" y="8814"/>
                    <a:pt x="21361" y="8814"/>
                  </a:cubicBezTo>
                  <a:cubicBezTo>
                    <a:pt x="21361" y="8938"/>
                    <a:pt x="21361" y="8938"/>
                    <a:pt x="21361" y="8938"/>
                  </a:cubicBezTo>
                  <a:cubicBezTo>
                    <a:pt x="21361" y="9062"/>
                    <a:pt x="21361" y="9062"/>
                    <a:pt x="21361" y="9062"/>
                  </a:cubicBezTo>
                  <a:cubicBezTo>
                    <a:pt x="21361" y="9062"/>
                    <a:pt x="21361" y="9062"/>
                    <a:pt x="21361" y="9062"/>
                  </a:cubicBezTo>
                  <a:close/>
                  <a:moveTo>
                    <a:pt x="20407" y="7572"/>
                  </a:moveTo>
                  <a:cubicBezTo>
                    <a:pt x="20526" y="7697"/>
                    <a:pt x="20526" y="7697"/>
                    <a:pt x="20526" y="7697"/>
                  </a:cubicBezTo>
                  <a:cubicBezTo>
                    <a:pt x="20645" y="7821"/>
                    <a:pt x="20645" y="7821"/>
                    <a:pt x="20645" y="7821"/>
                  </a:cubicBezTo>
                  <a:cubicBezTo>
                    <a:pt x="20645" y="7697"/>
                    <a:pt x="20645" y="7697"/>
                    <a:pt x="20645" y="7697"/>
                  </a:cubicBezTo>
                  <a:cubicBezTo>
                    <a:pt x="20645" y="7697"/>
                    <a:pt x="20645" y="7697"/>
                    <a:pt x="20645" y="7697"/>
                  </a:cubicBezTo>
                  <a:cubicBezTo>
                    <a:pt x="20645" y="7572"/>
                    <a:pt x="20645" y="7572"/>
                    <a:pt x="20645" y="7572"/>
                  </a:cubicBezTo>
                  <a:cubicBezTo>
                    <a:pt x="20526" y="7572"/>
                    <a:pt x="20526" y="7572"/>
                    <a:pt x="20526" y="7572"/>
                  </a:cubicBezTo>
                  <a:cubicBezTo>
                    <a:pt x="20526" y="7572"/>
                    <a:pt x="20526" y="7572"/>
                    <a:pt x="20526" y="7572"/>
                  </a:cubicBezTo>
                  <a:cubicBezTo>
                    <a:pt x="20407" y="7572"/>
                    <a:pt x="20407" y="7572"/>
                    <a:pt x="20407" y="7572"/>
                  </a:cubicBezTo>
                  <a:close/>
                  <a:moveTo>
                    <a:pt x="20287" y="6828"/>
                  </a:moveTo>
                  <a:cubicBezTo>
                    <a:pt x="20287" y="6828"/>
                    <a:pt x="20287" y="6828"/>
                    <a:pt x="20287" y="6828"/>
                  </a:cubicBezTo>
                  <a:cubicBezTo>
                    <a:pt x="20287" y="6828"/>
                    <a:pt x="20287" y="6828"/>
                    <a:pt x="20287" y="6828"/>
                  </a:cubicBezTo>
                  <a:cubicBezTo>
                    <a:pt x="20287" y="6828"/>
                    <a:pt x="20287" y="6828"/>
                    <a:pt x="20287" y="6828"/>
                  </a:cubicBezTo>
                  <a:close/>
                  <a:moveTo>
                    <a:pt x="18259" y="4717"/>
                  </a:moveTo>
                  <a:cubicBezTo>
                    <a:pt x="18378" y="4593"/>
                    <a:pt x="18378" y="4593"/>
                    <a:pt x="18378" y="4593"/>
                  </a:cubicBezTo>
                  <a:cubicBezTo>
                    <a:pt x="18259" y="4469"/>
                    <a:pt x="18259" y="4469"/>
                    <a:pt x="18259" y="4469"/>
                  </a:cubicBezTo>
                  <a:cubicBezTo>
                    <a:pt x="18378" y="4469"/>
                    <a:pt x="18378" y="4469"/>
                    <a:pt x="18378" y="4469"/>
                  </a:cubicBezTo>
                  <a:cubicBezTo>
                    <a:pt x="18378" y="4469"/>
                    <a:pt x="18378" y="4469"/>
                    <a:pt x="18378" y="4469"/>
                  </a:cubicBezTo>
                  <a:cubicBezTo>
                    <a:pt x="18378" y="4593"/>
                    <a:pt x="18378" y="4593"/>
                    <a:pt x="18378" y="4593"/>
                  </a:cubicBezTo>
                  <a:cubicBezTo>
                    <a:pt x="18378" y="4717"/>
                    <a:pt x="18378" y="4717"/>
                    <a:pt x="18378" y="4717"/>
                  </a:cubicBezTo>
                  <a:cubicBezTo>
                    <a:pt x="18259" y="4717"/>
                    <a:pt x="18259" y="4717"/>
                    <a:pt x="18259" y="4717"/>
                  </a:cubicBezTo>
                  <a:close/>
                  <a:moveTo>
                    <a:pt x="16588" y="0"/>
                  </a:moveTo>
                  <a:cubicBezTo>
                    <a:pt x="16588" y="0"/>
                    <a:pt x="16588" y="0"/>
                    <a:pt x="16588" y="0"/>
                  </a:cubicBezTo>
                  <a:cubicBezTo>
                    <a:pt x="16588" y="0"/>
                    <a:pt x="16588" y="0"/>
                    <a:pt x="16588" y="0"/>
                  </a:cubicBezTo>
                  <a:cubicBezTo>
                    <a:pt x="16588" y="0"/>
                    <a:pt x="16588" y="0"/>
                    <a:pt x="16588" y="0"/>
                  </a:cubicBezTo>
                  <a:close/>
                  <a:moveTo>
                    <a:pt x="16469" y="248"/>
                  </a:moveTo>
                  <a:cubicBezTo>
                    <a:pt x="16469" y="372"/>
                    <a:pt x="16469" y="372"/>
                    <a:pt x="16469" y="372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469" y="248"/>
                    <a:pt x="16469" y="248"/>
                    <a:pt x="16469" y="248"/>
                  </a:cubicBezTo>
                  <a:close/>
                  <a:moveTo>
                    <a:pt x="14798" y="3724"/>
                  </a:moveTo>
                  <a:cubicBezTo>
                    <a:pt x="14798" y="3848"/>
                    <a:pt x="14798" y="3848"/>
                    <a:pt x="14798" y="3848"/>
                  </a:cubicBezTo>
                  <a:cubicBezTo>
                    <a:pt x="14917" y="3848"/>
                    <a:pt x="14917" y="3848"/>
                    <a:pt x="14917" y="3848"/>
                  </a:cubicBezTo>
                  <a:cubicBezTo>
                    <a:pt x="14917" y="3724"/>
                    <a:pt x="14917" y="3724"/>
                    <a:pt x="14917" y="3724"/>
                  </a:cubicBezTo>
                  <a:cubicBezTo>
                    <a:pt x="14798" y="3724"/>
                    <a:pt x="14798" y="3724"/>
                    <a:pt x="14798" y="3724"/>
                  </a:cubicBezTo>
                  <a:close/>
                  <a:moveTo>
                    <a:pt x="14678" y="3600"/>
                  </a:moveTo>
                  <a:cubicBezTo>
                    <a:pt x="14678" y="3600"/>
                    <a:pt x="14678" y="3600"/>
                    <a:pt x="14678" y="3600"/>
                  </a:cubicBezTo>
                  <a:cubicBezTo>
                    <a:pt x="14798" y="3600"/>
                    <a:pt x="14798" y="3600"/>
                    <a:pt x="14798" y="3600"/>
                  </a:cubicBezTo>
                  <a:cubicBezTo>
                    <a:pt x="14798" y="3476"/>
                    <a:pt x="14798" y="3476"/>
                    <a:pt x="14798" y="3476"/>
                  </a:cubicBezTo>
                  <a:cubicBezTo>
                    <a:pt x="14917" y="3476"/>
                    <a:pt x="14917" y="3476"/>
                    <a:pt x="14917" y="3476"/>
                  </a:cubicBezTo>
                  <a:cubicBezTo>
                    <a:pt x="14917" y="3476"/>
                    <a:pt x="14917" y="3476"/>
                    <a:pt x="14917" y="3476"/>
                  </a:cubicBezTo>
                  <a:cubicBezTo>
                    <a:pt x="14798" y="3476"/>
                    <a:pt x="14798" y="3476"/>
                    <a:pt x="14798" y="3476"/>
                  </a:cubicBezTo>
                  <a:cubicBezTo>
                    <a:pt x="14678" y="3476"/>
                    <a:pt x="14678" y="3476"/>
                    <a:pt x="14678" y="3476"/>
                  </a:cubicBezTo>
                  <a:cubicBezTo>
                    <a:pt x="14678" y="3476"/>
                    <a:pt x="14678" y="3600"/>
                    <a:pt x="14678" y="3600"/>
                  </a:cubicBezTo>
                  <a:close/>
                  <a:moveTo>
                    <a:pt x="13604" y="3103"/>
                  </a:move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3103"/>
                    <a:pt x="13604" y="3103"/>
                    <a:pt x="13604" y="3103"/>
                  </a:cubicBezTo>
                  <a:close/>
                  <a:moveTo>
                    <a:pt x="13246" y="1986"/>
                  </a:move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862"/>
                    <a:pt x="13246" y="1862"/>
                    <a:pt x="13246" y="1862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246" y="1986"/>
                    <a:pt x="13246" y="1986"/>
                    <a:pt x="13246" y="1986"/>
                  </a:cubicBezTo>
                  <a:close/>
                  <a:moveTo>
                    <a:pt x="13366" y="2110"/>
                  </a:moveTo>
                  <a:cubicBezTo>
                    <a:pt x="13366" y="2234"/>
                    <a:pt x="13366" y="2234"/>
                    <a:pt x="13366" y="2234"/>
                  </a:cubicBezTo>
                  <a:cubicBezTo>
                    <a:pt x="13366" y="2234"/>
                    <a:pt x="13366" y="2234"/>
                    <a:pt x="13366" y="2234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604" y="2234"/>
                    <a:pt x="13604" y="2234"/>
                    <a:pt x="13604" y="2234"/>
                  </a:cubicBezTo>
                  <a:cubicBezTo>
                    <a:pt x="13604" y="2110"/>
                    <a:pt x="13604" y="2110"/>
                    <a:pt x="13604" y="2110"/>
                  </a:cubicBezTo>
                  <a:cubicBezTo>
                    <a:pt x="13604" y="2110"/>
                    <a:pt x="13604" y="2110"/>
                    <a:pt x="13604" y="2110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604" y="1986"/>
                    <a:pt x="13604" y="1986"/>
                    <a:pt x="13604" y="1986"/>
                  </a:cubicBezTo>
                  <a:cubicBezTo>
                    <a:pt x="13604" y="1986"/>
                    <a:pt x="13604" y="1986"/>
                    <a:pt x="13604" y="1986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485" y="1862"/>
                    <a:pt x="13485" y="1862"/>
                    <a:pt x="13485" y="1862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2110"/>
                    <a:pt x="13366" y="2110"/>
                    <a:pt x="13366" y="2110"/>
                  </a:cubicBezTo>
                  <a:close/>
                  <a:moveTo>
                    <a:pt x="13485" y="621"/>
                  </a:moveTo>
                  <a:cubicBezTo>
                    <a:pt x="13485" y="621"/>
                    <a:pt x="13485" y="621"/>
                    <a:pt x="13485" y="621"/>
                  </a:cubicBezTo>
                  <a:cubicBezTo>
                    <a:pt x="13604" y="621"/>
                    <a:pt x="13604" y="621"/>
                    <a:pt x="13604" y="621"/>
                  </a:cubicBezTo>
                  <a:cubicBezTo>
                    <a:pt x="13604" y="497"/>
                    <a:pt x="13604" y="497"/>
                    <a:pt x="13604" y="497"/>
                  </a:cubicBezTo>
                  <a:cubicBezTo>
                    <a:pt x="13604" y="497"/>
                    <a:pt x="13604" y="497"/>
                    <a:pt x="13604" y="497"/>
                  </a:cubicBezTo>
                  <a:cubicBezTo>
                    <a:pt x="13485" y="497"/>
                    <a:pt x="13485" y="497"/>
                    <a:pt x="13485" y="497"/>
                  </a:cubicBezTo>
                  <a:cubicBezTo>
                    <a:pt x="13485" y="621"/>
                    <a:pt x="13485" y="621"/>
                    <a:pt x="13485" y="621"/>
                  </a:cubicBezTo>
                  <a:close/>
                  <a:moveTo>
                    <a:pt x="13366" y="745"/>
                  </a:moveTo>
                  <a:cubicBezTo>
                    <a:pt x="13366" y="745"/>
                    <a:pt x="13366" y="745"/>
                    <a:pt x="13366" y="745"/>
                  </a:cubicBezTo>
                  <a:cubicBezTo>
                    <a:pt x="13366" y="621"/>
                    <a:pt x="13366" y="621"/>
                    <a:pt x="13366" y="621"/>
                  </a:cubicBezTo>
                  <a:cubicBezTo>
                    <a:pt x="13366" y="745"/>
                    <a:pt x="13366" y="745"/>
                    <a:pt x="13366" y="745"/>
                  </a:cubicBezTo>
                  <a:close/>
                  <a:moveTo>
                    <a:pt x="13246" y="745"/>
                  </a:moveTo>
                  <a:cubicBezTo>
                    <a:pt x="13246" y="745"/>
                    <a:pt x="13246" y="745"/>
                    <a:pt x="13246" y="745"/>
                  </a:cubicBezTo>
                  <a:cubicBezTo>
                    <a:pt x="13366" y="745"/>
                    <a:pt x="13366" y="745"/>
                    <a:pt x="13366" y="745"/>
                  </a:cubicBezTo>
                  <a:cubicBezTo>
                    <a:pt x="13246" y="745"/>
                    <a:pt x="13246" y="745"/>
                    <a:pt x="13246" y="745"/>
                  </a:cubicBezTo>
                  <a:close/>
                  <a:moveTo>
                    <a:pt x="13127" y="869"/>
                  </a:moveTo>
                  <a:cubicBezTo>
                    <a:pt x="13127" y="869"/>
                    <a:pt x="13127" y="869"/>
                    <a:pt x="13127" y="869"/>
                  </a:cubicBezTo>
                  <a:cubicBezTo>
                    <a:pt x="13127" y="745"/>
                    <a:pt x="13127" y="745"/>
                    <a:pt x="13127" y="745"/>
                  </a:cubicBezTo>
                  <a:cubicBezTo>
                    <a:pt x="13127" y="869"/>
                    <a:pt x="13127" y="869"/>
                    <a:pt x="13127" y="869"/>
                  </a:cubicBezTo>
                  <a:close/>
                  <a:moveTo>
                    <a:pt x="12888" y="993"/>
                  </a:moveTo>
                  <a:cubicBezTo>
                    <a:pt x="12888" y="869"/>
                    <a:pt x="12888" y="869"/>
                    <a:pt x="12888" y="869"/>
                  </a:cubicBezTo>
                  <a:cubicBezTo>
                    <a:pt x="13008" y="869"/>
                    <a:pt x="13008" y="869"/>
                    <a:pt x="13008" y="869"/>
                  </a:cubicBezTo>
                  <a:cubicBezTo>
                    <a:pt x="13127" y="869"/>
                    <a:pt x="13127" y="869"/>
                    <a:pt x="13127" y="869"/>
                  </a:cubicBezTo>
                  <a:cubicBezTo>
                    <a:pt x="13127" y="869"/>
                    <a:pt x="13127" y="869"/>
                    <a:pt x="13127" y="869"/>
                  </a:cubicBezTo>
                  <a:cubicBezTo>
                    <a:pt x="13008" y="869"/>
                    <a:pt x="13008" y="869"/>
                    <a:pt x="13008" y="869"/>
                  </a:cubicBezTo>
                  <a:cubicBezTo>
                    <a:pt x="12888" y="993"/>
                    <a:pt x="12888" y="993"/>
                    <a:pt x="12888" y="993"/>
                  </a:cubicBezTo>
                  <a:close/>
                  <a:moveTo>
                    <a:pt x="12769" y="993"/>
                  </a:moveTo>
                  <a:cubicBezTo>
                    <a:pt x="12769" y="993"/>
                    <a:pt x="12769" y="993"/>
                    <a:pt x="12769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769" y="993"/>
                    <a:pt x="12769" y="993"/>
                    <a:pt x="12769" y="993"/>
                  </a:cubicBezTo>
                  <a:close/>
                  <a:moveTo>
                    <a:pt x="11456" y="621"/>
                  </a:moveTo>
                  <a:cubicBezTo>
                    <a:pt x="11337" y="497"/>
                    <a:pt x="11337" y="497"/>
                    <a:pt x="11337" y="497"/>
                  </a:cubicBezTo>
                  <a:cubicBezTo>
                    <a:pt x="11337" y="497"/>
                    <a:pt x="11337" y="497"/>
                    <a:pt x="11337" y="497"/>
                  </a:cubicBezTo>
                  <a:cubicBezTo>
                    <a:pt x="11456" y="372"/>
                    <a:pt x="11456" y="372"/>
                    <a:pt x="11456" y="372"/>
                  </a:cubicBezTo>
                  <a:cubicBezTo>
                    <a:pt x="11456" y="497"/>
                    <a:pt x="11456" y="497"/>
                    <a:pt x="11456" y="497"/>
                  </a:cubicBezTo>
                  <a:cubicBezTo>
                    <a:pt x="11456" y="621"/>
                    <a:pt x="11456" y="621"/>
                    <a:pt x="11456" y="621"/>
                  </a:cubicBezTo>
                  <a:close/>
                  <a:moveTo>
                    <a:pt x="10263" y="497"/>
                  </a:moveTo>
                  <a:cubicBezTo>
                    <a:pt x="10263" y="621"/>
                    <a:pt x="10263" y="621"/>
                    <a:pt x="10263" y="621"/>
                  </a:cubicBezTo>
                  <a:cubicBezTo>
                    <a:pt x="10382" y="745"/>
                    <a:pt x="10382" y="745"/>
                    <a:pt x="10382" y="745"/>
                  </a:cubicBezTo>
                  <a:cubicBezTo>
                    <a:pt x="10382" y="869"/>
                    <a:pt x="10382" y="869"/>
                    <a:pt x="10382" y="869"/>
                  </a:cubicBezTo>
                  <a:cubicBezTo>
                    <a:pt x="10621" y="869"/>
                    <a:pt x="10621" y="869"/>
                    <a:pt x="10621" y="869"/>
                  </a:cubicBezTo>
                  <a:cubicBezTo>
                    <a:pt x="10740" y="745"/>
                    <a:pt x="10740" y="745"/>
                    <a:pt x="10740" y="745"/>
                  </a:cubicBezTo>
                  <a:cubicBezTo>
                    <a:pt x="10740" y="745"/>
                    <a:pt x="10740" y="745"/>
                    <a:pt x="10740" y="745"/>
                  </a:cubicBezTo>
                  <a:cubicBezTo>
                    <a:pt x="10860" y="745"/>
                    <a:pt x="10860" y="745"/>
                    <a:pt x="10860" y="745"/>
                  </a:cubicBezTo>
                  <a:cubicBezTo>
                    <a:pt x="10860" y="621"/>
                    <a:pt x="10860" y="621"/>
                    <a:pt x="10860" y="621"/>
                  </a:cubicBezTo>
                  <a:cubicBezTo>
                    <a:pt x="10860" y="621"/>
                    <a:pt x="10860" y="621"/>
                    <a:pt x="10860" y="621"/>
                  </a:cubicBezTo>
                  <a:cubicBezTo>
                    <a:pt x="10740" y="497"/>
                    <a:pt x="10740" y="497"/>
                    <a:pt x="10740" y="497"/>
                  </a:cubicBezTo>
                  <a:cubicBezTo>
                    <a:pt x="10740" y="497"/>
                    <a:pt x="10740" y="497"/>
                    <a:pt x="10740" y="497"/>
                  </a:cubicBezTo>
                  <a:cubicBezTo>
                    <a:pt x="10621" y="621"/>
                    <a:pt x="10621" y="621"/>
                    <a:pt x="10621" y="621"/>
                  </a:cubicBezTo>
                  <a:cubicBezTo>
                    <a:pt x="10502" y="621"/>
                    <a:pt x="10502" y="621"/>
                    <a:pt x="10502" y="621"/>
                  </a:cubicBezTo>
                  <a:cubicBezTo>
                    <a:pt x="10502" y="621"/>
                    <a:pt x="10502" y="621"/>
                    <a:pt x="1050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263" y="497"/>
                    <a:pt x="10263" y="497"/>
                    <a:pt x="10263" y="497"/>
                  </a:cubicBezTo>
                  <a:cubicBezTo>
                    <a:pt x="10263" y="497"/>
                    <a:pt x="10263" y="497"/>
                    <a:pt x="10263" y="497"/>
                  </a:cubicBezTo>
                  <a:cubicBezTo>
                    <a:pt x="10263" y="497"/>
                    <a:pt x="10263" y="497"/>
                    <a:pt x="10263" y="497"/>
                  </a:cubicBezTo>
                  <a:close/>
                  <a:moveTo>
                    <a:pt x="10263" y="621"/>
                  </a:moveTo>
                  <a:cubicBezTo>
                    <a:pt x="10263" y="745"/>
                    <a:pt x="10263" y="745"/>
                    <a:pt x="10263" y="745"/>
                  </a:cubicBezTo>
                  <a:cubicBezTo>
                    <a:pt x="10382" y="745"/>
                    <a:pt x="10382" y="745"/>
                    <a:pt x="10382" y="745"/>
                  </a:cubicBezTo>
                  <a:cubicBezTo>
                    <a:pt x="10382" y="869"/>
                    <a:pt x="10382" y="869"/>
                    <a:pt x="10382" y="869"/>
                  </a:cubicBezTo>
                  <a:cubicBezTo>
                    <a:pt x="10263" y="745"/>
                    <a:pt x="10263" y="745"/>
                    <a:pt x="10263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263" y="621"/>
                    <a:pt x="10263" y="621"/>
                    <a:pt x="10263" y="621"/>
                  </a:cubicBezTo>
                  <a:close/>
                  <a:moveTo>
                    <a:pt x="6802" y="2731"/>
                  </a:moveTo>
                  <a:cubicBezTo>
                    <a:pt x="6922" y="2731"/>
                    <a:pt x="6922" y="2731"/>
                    <a:pt x="6922" y="2731"/>
                  </a:cubicBezTo>
                  <a:cubicBezTo>
                    <a:pt x="6922" y="2731"/>
                    <a:pt x="6922" y="2731"/>
                    <a:pt x="6922" y="2731"/>
                  </a:cubicBezTo>
                  <a:cubicBezTo>
                    <a:pt x="6922" y="2607"/>
                    <a:pt x="6922" y="2607"/>
                    <a:pt x="6922" y="2607"/>
                  </a:cubicBezTo>
                  <a:cubicBezTo>
                    <a:pt x="6922" y="2607"/>
                    <a:pt x="6802" y="2731"/>
                    <a:pt x="6802" y="2731"/>
                  </a:cubicBezTo>
                  <a:close/>
                  <a:moveTo>
                    <a:pt x="6802" y="3103"/>
                  </a:moveTo>
                  <a:cubicBezTo>
                    <a:pt x="6802" y="2979"/>
                    <a:pt x="6802" y="2979"/>
                    <a:pt x="6802" y="2979"/>
                  </a:cubicBezTo>
                  <a:cubicBezTo>
                    <a:pt x="6802" y="2855"/>
                    <a:pt x="6802" y="2855"/>
                    <a:pt x="6802" y="2855"/>
                  </a:cubicBezTo>
                  <a:cubicBezTo>
                    <a:pt x="6802" y="2979"/>
                    <a:pt x="6802" y="2979"/>
                    <a:pt x="6802" y="2979"/>
                  </a:cubicBezTo>
                  <a:cubicBezTo>
                    <a:pt x="6802" y="3103"/>
                    <a:pt x="6802" y="3103"/>
                    <a:pt x="6802" y="3103"/>
                  </a:cubicBezTo>
                  <a:close/>
                  <a:moveTo>
                    <a:pt x="7280" y="2359"/>
                  </a:moveTo>
                  <a:cubicBezTo>
                    <a:pt x="7280" y="2359"/>
                    <a:pt x="7280" y="2359"/>
                    <a:pt x="7280" y="2359"/>
                  </a:cubicBezTo>
                  <a:cubicBezTo>
                    <a:pt x="7280" y="2234"/>
                    <a:pt x="7280" y="2234"/>
                    <a:pt x="7280" y="2234"/>
                  </a:cubicBezTo>
                  <a:cubicBezTo>
                    <a:pt x="7280" y="2234"/>
                    <a:pt x="7280" y="2234"/>
                    <a:pt x="7280" y="2234"/>
                  </a:cubicBezTo>
                  <a:cubicBezTo>
                    <a:pt x="7280" y="2359"/>
                    <a:pt x="7280" y="2359"/>
                    <a:pt x="7280" y="2359"/>
                  </a:cubicBezTo>
                  <a:close/>
                  <a:moveTo>
                    <a:pt x="1671" y="5710"/>
                  </a:moveTo>
                  <a:cubicBezTo>
                    <a:pt x="1671" y="5710"/>
                    <a:pt x="1671" y="5710"/>
                    <a:pt x="1671" y="5710"/>
                  </a:cubicBezTo>
                  <a:cubicBezTo>
                    <a:pt x="1790" y="5586"/>
                    <a:pt x="1790" y="5586"/>
                    <a:pt x="1790" y="5586"/>
                  </a:cubicBezTo>
                  <a:cubicBezTo>
                    <a:pt x="1790" y="5710"/>
                    <a:pt x="1790" y="5710"/>
                    <a:pt x="1790" y="5710"/>
                  </a:cubicBezTo>
                  <a:cubicBezTo>
                    <a:pt x="1671" y="5710"/>
                    <a:pt x="1671" y="5710"/>
                    <a:pt x="1671" y="5710"/>
                  </a:cubicBezTo>
                  <a:close/>
                  <a:moveTo>
                    <a:pt x="119" y="8317"/>
                  </a:moveTo>
                  <a:cubicBezTo>
                    <a:pt x="119" y="8069"/>
                    <a:pt x="119" y="8069"/>
                    <a:pt x="119" y="8069"/>
                  </a:cubicBezTo>
                  <a:cubicBezTo>
                    <a:pt x="119" y="8193"/>
                    <a:pt x="119" y="8193"/>
                    <a:pt x="119" y="8193"/>
                  </a:cubicBezTo>
                  <a:cubicBezTo>
                    <a:pt x="119" y="8193"/>
                    <a:pt x="119" y="8317"/>
                    <a:pt x="119" y="8317"/>
                  </a:cubicBezTo>
                  <a:close/>
                  <a:moveTo>
                    <a:pt x="119" y="8690"/>
                  </a:moveTo>
                  <a:cubicBezTo>
                    <a:pt x="0" y="8566"/>
                    <a:pt x="0" y="8566"/>
                    <a:pt x="0" y="8566"/>
                  </a:cubicBezTo>
                  <a:cubicBezTo>
                    <a:pt x="119" y="8441"/>
                    <a:pt x="119" y="8441"/>
                    <a:pt x="119" y="8441"/>
                  </a:cubicBezTo>
                  <a:cubicBezTo>
                    <a:pt x="119" y="8566"/>
                    <a:pt x="119" y="8566"/>
                    <a:pt x="119" y="8566"/>
                  </a:cubicBezTo>
                  <a:cubicBezTo>
                    <a:pt x="119" y="8690"/>
                    <a:pt x="119" y="8690"/>
                    <a:pt x="119" y="8690"/>
                  </a:cubicBezTo>
                  <a:close/>
                  <a:moveTo>
                    <a:pt x="11814" y="15145"/>
                  </a:moveTo>
                  <a:cubicBezTo>
                    <a:pt x="11814" y="15269"/>
                    <a:pt x="11814" y="15269"/>
                    <a:pt x="11814" y="15269"/>
                  </a:cubicBezTo>
                  <a:cubicBezTo>
                    <a:pt x="11814" y="15269"/>
                    <a:pt x="11814" y="15269"/>
                    <a:pt x="11814" y="15269"/>
                  </a:cubicBezTo>
                  <a:cubicBezTo>
                    <a:pt x="11934" y="15269"/>
                    <a:pt x="11934" y="15269"/>
                    <a:pt x="11934" y="15269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934" y="15393"/>
                    <a:pt x="11934" y="15393"/>
                    <a:pt x="11934" y="15393"/>
                  </a:cubicBezTo>
                  <a:cubicBezTo>
                    <a:pt x="12053" y="15269"/>
                    <a:pt x="12053" y="15269"/>
                    <a:pt x="12053" y="15269"/>
                  </a:cubicBezTo>
                  <a:cubicBezTo>
                    <a:pt x="12053" y="15393"/>
                    <a:pt x="12053" y="15393"/>
                    <a:pt x="12053" y="15393"/>
                  </a:cubicBezTo>
                  <a:cubicBezTo>
                    <a:pt x="12053" y="15393"/>
                    <a:pt x="12053" y="15393"/>
                    <a:pt x="12053" y="15393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695" y="15393"/>
                    <a:pt x="11695" y="15393"/>
                    <a:pt x="11695" y="15393"/>
                  </a:cubicBezTo>
                  <a:cubicBezTo>
                    <a:pt x="11695" y="15517"/>
                    <a:pt x="11695" y="15517"/>
                    <a:pt x="11695" y="15517"/>
                  </a:cubicBezTo>
                  <a:cubicBezTo>
                    <a:pt x="11695" y="15517"/>
                    <a:pt x="11695" y="15517"/>
                    <a:pt x="11695" y="15517"/>
                  </a:cubicBezTo>
                  <a:cubicBezTo>
                    <a:pt x="11695" y="15393"/>
                    <a:pt x="11695" y="15393"/>
                    <a:pt x="11695" y="15393"/>
                  </a:cubicBezTo>
                  <a:cubicBezTo>
                    <a:pt x="11576" y="15393"/>
                    <a:pt x="11576" y="15393"/>
                    <a:pt x="11576" y="15393"/>
                  </a:cubicBezTo>
                  <a:cubicBezTo>
                    <a:pt x="11456" y="15393"/>
                    <a:pt x="11456" y="15393"/>
                    <a:pt x="11456" y="15393"/>
                  </a:cubicBezTo>
                  <a:cubicBezTo>
                    <a:pt x="11456" y="15393"/>
                    <a:pt x="11456" y="15393"/>
                    <a:pt x="11456" y="15393"/>
                  </a:cubicBezTo>
                  <a:cubicBezTo>
                    <a:pt x="11337" y="15393"/>
                    <a:pt x="11337" y="15393"/>
                    <a:pt x="11337" y="15393"/>
                  </a:cubicBezTo>
                  <a:cubicBezTo>
                    <a:pt x="11218" y="15393"/>
                    <a:pt x="11218" y="15393"/>
                    <a:pt x="11218" y="15393"/>
                  </a:cubicBezTo>
                  <a:cubicBezTo>
                    <a:pt x="11218" y="15269"/>
                    <a:pt x="11218" y="15269"/>
                    <a:pt x="11218" y="15269"/>
                  </a:cubicBezTo>
                  <a:cubicBezTo>
                    <a:pt x="11337" y="15269"/>
                    <a:pt x="11337" y="15269"/>
                    <a:pt x="11337" y="15269"/>
                  </a:cubicBezTo>
                  <a:cubicBezTo>
                    <a:pt x="11695" y="15145"/>
                    <a:pt x="11695" y="15145"/>
                    <a:pt x="11695" y="15145"/>
                  </a:cubicBezTo>
                  <a:cubicBezTo>
                    <a:pt x="11695" y="15145"/>
                    <a:pt x="11695" y="15145"/>
                    <a:pt x="11695" y="15145"/>
                  </a:cubicBezTo>
                  <a:cubicBezTo>
                    <a:pt x="11814" y="15145"/>
                    <a:pt x="11814" y="15145"/>
                    <a:pt x="11814" y="15145"/>
                  </a:cubicBezTo>
                  <a:close/>
                  <a:moveTo>
                    <a:pt x="15275" y="17503"/>
                  </a:moveTo>
                  <a:cubicBezTo>
                    <a:pt x="15394" y="17503"/>
                    <a:pt x="15394" y="17503"/>
                    <a:pt x="15394" y="17503"/>
                  </a:cubicBezTo>
                  <a:cubicBezTo>
                    <a:pt x="15394" y="17503"/>
                    <a:pt x="15394" y="17503"/>
                    <a:pt x="15394" y="17503"/>
                  </a:cubicBezTo>
                  <a:cubicBezTo>
                    <a:pt x="15394" y="17628"/>
                    <a:pt x="15394" y="17628"/>
                    <a:pt x="15394" y="17628"/>
                  </a:cubicBezTo>
                  <a:cubicBezTo>
                    <a:pt x="15275" y="17503"/>
                    <a:pt x="15275" y="17503"/>
                    <a:pt x="15275" y="17503"/>
                  </a:cubicBezTo>
                  <a:close/>
                  <a:moveTo>
                    <a:pt x="15872" y="17876"/>
                  </a:moveTo>
                  <a:cubicBezTo>
                    <a:pt x="15872" y="17876"/>
                    <a:pt x="15872" y="17876"/>
                    <a:pt x="15872" y="17876"/>
                  </a:cubicBezTo>
                  <a:cubicBezTo>
                    <a:pt x="15872" y="17876"/>
                    <a:pt x="15872" y="17876"/>
                    <a:pt x="15872" y="17876"/>
                  </a:cubicBezTo>
                  <a:cubicBezTo>
                    <a:pt x="15872" y="17876"/>
                    <a:pt x="15872" y="17876"/>
                    <a:pt x="15872" y="17876"/>
                  </a:cubicBezTo>
                  <a:close/>
                  <a:moveTo>
                    <a:pt x="14559" y="19241"/>
                  </a:moveTo>
                  <a:cubicBezTo>
                    <a:pt x="14559" y="19241"/>
                    <a:pt x="14559" y="19241"/>
                    <a:pt x="14559" y="19241"/>
                  </a:cubicBezTo>
                  <a:cubicBezTo>
                    <a:pt x="14678" y="19241"/>
                    <a:pt x="14678" y="19241"/>
                    <a:pt x="14678" y="19241"/>
                  </a:cubicBezTo>
                  <a:cubicBezTo>
                    <a:pt x="14678" y="19241"/>
                    <a:pt x="14678" y="19241"/>
                    <a:pt x="14678" y="19241"/>
                  </a:cubicBezTo>
                  <a:cubicBezTo>
                    <a:pt x="14678" y="19117"/>
                    <a:pt x="14678" y="19117"/>
                    <a:pt x="14678" y="19117"/>
                  </a:cubicBezTo>
                  <a:cubicBezTo>
                    <a:pt x="14559" y="19241"/>
                    <a:pt x="14559" y="19241"/>
                    <a:pt x="14559" y="19241"/>
                  </a:cubicBezTo>
                  <a:close/>
                  <a:moveTo>
                    <a:pt x="14559" y="18993"/>
                  </a:moveTo>
                  <a:cubicBezTo>
                    <a:pt x="14559" y="19117"/>
                    <a:pt x="14559" y="19117"/>
                    <a:pt x="14559" y="19117"/>
                  </a:cubicBezTo>
                  <a:cubicBezTo>
                    <a:pt x="14678" y="19117"/>
                    <a:pt x="14678" y="19117"/>
                    <a:pt x="14678" y="19117"/>
                  </a:cubicBezTo>
                  <a:cubicBezTo>
                    <a:pt x="14678" y="18993"/>
                    <a:pt x="14678" y="18993"/>
                    <a:pt x="14678" y="18993"/>
                  </a:cubicBezTo>
                  <a:cubicBezTo>
                    <a:pt x="14559" y="18993"/>
                    <a:pt x="14559" y="18993"/>
                    <a:pt x="14559" y="18993"/>
                  </a:cubicBezTo>
                  <a:close/>
                  <a:moveTo>
                    <a:pt x="14559" y="19117"/>
                  </a:moveTo>
                  <a:cubicBezTo>
                    <a:pt x="14440" y="19117"/>
                    <a:pt x="14440" y="19117"/>
                    <a:pt x="14440" y="19117"/>
                  </a:cubicBezTo>
                  <a:cubicBezTo>
                    <a:pt x="14440" y="18993"/>
                    <a:pt x="14440" y="18993"/>
                    <a:pt x="14440" y="18993"/>
                  </a:cubicBezTo>
                  <a:cubicBezTo>
                    <a:pt x="14559" y="18993"/>
                    <a:pt x="14559" y="18993"/>
                    <a:pt x="14559" y="18993"/>
                  </a:cubicBezTo>
                  <a:cubicBezTo>
                    <a:pt x="14559" y="19117"/>
                    <a:pt x="14559" y="19117"/>
                    <a:pt x="14559" y="19117"/>
                  </a:cubicBezTo>
                  <a:cubicBezTo>
                    <a:pt x="14559" y="19117"/>
                    <a:pt x="14559" y="19117"/>
                    <a:pt x="14559" y="19117"/>
                  </a:cubicBezTo>
                  <a:close/>
                  <a:moveTo>
                    <a:pt x="14201" y="18745"/>
                  </a:moveTo>
                  <a:cubicBezTo>
                    <a:pt x="14201" y="18745"/>
                    <a:pt x="14201" y="18745"/>
                    <a:pt x="14201" y="18745"/>
                  </a:cubicBezTo>
                  <a:cubicBezTo>
                    <a:pt x="14201" y="18621"/>
                    <a:pt x="14201" y="18621"/>
                    <a:pt x="14201" y="18621"/>
                  </a:cubicBezTo>
                  <a:cubicBezTo>
                    <a:pt x="14201" y="18497"/>
                    <a:pt x="14201" y="18497"/>
                    <a:pt x="14201" y="18497"/>
                  </a:cubicBezTo>
                  <a:cubicBezTo>
                    <a:pt x="14201" y="18497"/>
                    <a:pt x="14201" y="18497"/>
                    <a:pt x="14201" y="18497"/>
                  </a:cubicBezTo>
                  <a:cubicBezTo>
                    <a:pt x="14320" y="18372"/>
                    <a:pt x="14320" y="18372"/>
                    <a:pt x="14320" y="18372"/>
                  </a:cubicBezTo>
                  <a:cubicBezTo>
                    <a:pt x="14320" y="18372"/>
                    <a:pt x="14320" y="18372"/>
                    <a:pt x="14320" y="18372"/>
                  </a:cubicBezTo>
                  <a:cubicBezTo>
                    <a:pt x="14440" y="18372"/>
                    <a:pt x="14440" y="18372"/>
                    <a:pt x="14440" y="18372"/>
                  </a:cubicBezTo>
                  <a:cubicBezTo>
                    <a:pt x="14440" y="18497"/>
                    <a:pt x="14440" y="18497"/>
                    <a:pt x="14440" y="18497"/>
                  </a:cubicBezTo>
                  <a:cubicBezTo>
                    <a:pt x="14440" y="18621"/>
                    <a:pt x="14440" y="18621"/>
                    <a:pt x="14440" y="18621"/>
                  </a:cubicBezTo>
                  <a:cubicBezTo>
                    <a:pt x="14320" y="18621"/>
                    <a:pt x="14320" y="18621"/>
                    <a:pt x="14320" y="18621"/>
                  </a:cubicBezTo>
                  <a:cubicBezTo>
                    <a:pt x="14320" y="18745"/>
                    <a:pt x="14320" y="18745"/>
                    <a:pt x="14320" y="18745"/>
                  </a:cubicBezTo>
                  <a:cubicBezTo>
                    <a:pt x="14201" y="18745"/>
                    <a:pt x="14201" y="18745"/>
                    <a:pt x="14201" y="18745"/>
                  </a:cubicBezTo>
                  <a:cubicBezTo>
                    <a:pt x="14201" y="18745"/>
                    <a:pt x="14201" y="18745"/>
                    <a:pt x="14201" y="18745"/>
                  </a:cubicBezTo>
                  <a:close/>
                  <a:moveTo>
                    <a:pt x="16230" y="18993"/>
                  </a:moveTo>
                  <a:cubicBezTo>
                    <a:pt x="16469" y="18869"/>
                    <a:pt x="16469" y="18869"/>
                    <a:pt x="16469" y="18869"/>
                  </a:cubicBezTo>
                  <a:cubicBezTo>
                    <a:pt x="16469" y="18869"/>
                    <a:pt x="16469" y="18869"/>
                    <a:pt x="16469" y="18869"/>
                  </a:cubicBezTo>
                  <a:cubicBezTo>
                    <a:pt x="16349" y="18621"/>
                    <a:pt x="16349" y="18621"/>
                    <a:pt x="16349" y="18621"/>
                  </a:cubicBezTo>
                  <a:cubicBezTo>
                    <a:pt x="16230" y="18745"/>
                    <a:pt x="16230" y="18745"/>
                    <a:pt x="16230" y="18745"/>
                  </a:cubicBezTo>
                  <a:cubicBezTo>
                    <a:pt x="16230" y="18745"/>
                    <a:pt x="16230" y="18745"/>
                    <a:pt x="16230" y="18745"/>
                  </a:cubicBezTo>
                  <a:cubicBezTo>
                    <a:pt x="16230" y="18869"/>
                    <a:pt x="16230" y="18869"/>
                    <a:pt x="16230" y="18869"/>
                  </a:cubicBezTo>
                  <a:cubicBezTo>
                    <a:pt x="16230" y="18993"/>
                    <a:pt x="16230" y="18993"/>
                    <a:pt x="16230" y="18993"/>
                  </a:cubicBezTo>
                  <a:cubicBezTo>
                    <a:pt x="16230" y="18993"/>
                    <a:pt x="16230" y="18993"/>
                    <a:pt x="16230" y="18993"/>
                  </a:cubicBezTo>
                  <a:close/>
                  <a:moveTo>
                    <a:pt x="16230" y="19117"/>
                  </a:moveTo>
                  <a:cubicBezTo>
                    <a:pt x="16230" y="19241"/>
                    <a:pt x="16230" y="19241"/>
                    <a:pt x="16230" y="19241"/>
                  </a:cubicBezTo>
                  <a:cubicBezTo>
                    <a:pt x="16349" y="19241"/>
                    <a:pt x="16349" y="19241"/>
                    <a:pt x="16349" y="19241"/>
                  </a:cubicBezTo>
                  <a:cubicBezTo>
                    <a:pt x="16469" y="19241"/>
                    <a:pt x="16469" y="19241"/>
                    <a:pt x="16469" y="19241"/>
                  </a:cubicBezTo>
                  <a:cubicBezTo>
                    <a:pt x="16469" y="19117"/>
                    <a:pt x="16469" y="19117"/>
                    <a:pt x="16469" y="19117"/>
                  </a:cubicBezTo>
                  <a:cubicBezTo>
                    <a:pt x="16349" y="19117"/>
                    <a:pt x="16349" y="19117"/>
                    <a:pt x="16349" y="19117"/>
                  </a:cubicBezTo>
                  <a:cubicBezTo>
                    <a:pt x="16230" y="19117"/>
                    <a:pt x="16230" y="19117"/>
                    <a:pt x="16230" y="19117"/>
                  </a:cubicBezTo>
                  <a:cubicBezTo>
                    <a:pt x="16230" y="19117"/>
                    <a:pt x="16230" y="19117"/>
                    <a:pt x="16230" y="19117"/>
                  </a:cubicBezTo>
                  <a:close/>
                  <a:moveTo>
                    <a:pt x="16230" y="19366"/>
                  </a:moveTo>
                  <a:cubicBezTo>
                    <a:pt x="16230" y="19366"/>
                    <a:pt x="16230" y="19366"/>
                    <a:pt x="16230" y="19366"/>
                  </a:cubicBezTo>
                  <a:cubicBezTo>
                    <a:pt x="16349" y="19241"/>
                    <a:pt x="16349" y="19241"/>
                    <a:pt x="16349" y="19241"/>
                  </a:cubicBezTo>
                  <a:cubicBezTo>
                    <a:pt x="16230" y="19366"/>
                    <a:pt x="16230" y="19366"/>
                    <a:pt x="16230" y="19366"/>
                  </a:cubicBezTo>
                  <a:close/>
                  <a:moveTo>
                    <a:pt x="15752" y="20979"/>
                  </a:moveTo>
                  <a:cubicBezTo>
                    <a:pt x="15752" y="20855"/>
                    <a:pt x="15752" y="20855"/>
                    <a:pt x="15752" y="20855"/>
                  </a:cubicBezTo>
                  <a:cubicBezTo>
                    <a:pt x="15752" y="20979"/>
                    <a:pt x="15752" y="20979"/>
                    <a:pt x="15752" y="20979"/>
                  </a:cubicBezTo>
                  <a:cubicBezTo>
                    <a:pt x="15752" y="20979"/>
                    <a:pt x="15752" y="20979"/>
                    <a:pt x="15752" y="20979"/>
                  </a:cubicBezTo>
                  <a:close/>
                  <a:moveTo>
                    <a:pt x="15156" y="21600"/>
                  </a:moveTo>
                  <a:cubicBezTo>
                    <a:pt x="15036" y="21476"/>
                    <a:pt x="15036" y="21476"/>
                    <a:pt x="15036" y="21476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600"/>
                    <a:pt x="15156" y="21600"/>
                    <a:pt x="15156" y="21600"/>
                  </a:cubicBezTo>
                  <a:close/>
                  <a:moveTo>
                    <a:pt x="14440" y="21476"/>
                  </a:moveTo>
                  <a:cubicBezTo>
                    <a:pt x="14440" y="21352"/>
                    <a:pt x="14440" y="21352"/>
                    <a:pt x="14440" y="21352"/>
                  </a:cubicBezTo>
                  <a:cubicBezTo>
                    <a:pt x="14440" y="21352"/>
                    <a:pt x="14440" y="21352"/>
                    <a:pt x="14440" y="21352"/>
                  </a:cubicBezTo>
                  <a:cubicBezTo>
                    <a:pt x="14320" y="21352"/>
                    <a:pt x="14320" y="21352"/>
                    <a:pt x="14320" y="21352"/>
                  </a:cubicBezTo>
                  <a:cubicBezTo>
                    <a:pt x="14320" y="21228"/>
                    <a:pt x="14320" y="21228"/>
                    <a:pt x="14320" y="21228"/>
                  </a:cubicBezTo>
                  <a:cubicBezTo>
                    <a:pt x="14320" y="21103"/>
                    <a:pt x="14320" y="21103"/>
                    <a:pt x="14320" y="21103"/>
                  </a:cubicBezTo>
                  <a:cubicBezTo>
                    <a:pt x="14320" y="21103"/>
                    <a:pt x="14320" y="21103"/>
                    <a:pt x="14320" y="21103"/>
                  </a:cubicBezTo>
                  <a:cubicBezTo>
                    <a:pt x="14320" y="20855"/>
                    <a:pt x="14320" y="20855"/>
                    <a:pt x="14320" y="20855"/>
                  </a:cubicBezTo>
                  <a:cubicBezTo>
                    <a:pt x="14320" y="20731"/>
                    <a:pt x="14320" y="20731"/>
                    <a:pt x="14320" y="20731"/>
                  </a:cubicBezTo>
                  <a:cubicBezTo>
                    <a:pt x="14320" y="20731"/>
                    <a:pt x="14320" y="20731"/>
                    <a:pt x="14320" y="20731"/>
                  </a:cubicBezTo>
                  <a:cubicBezTo>
                    <a:pt x="14201" y="20483"/>
                    <a:pt x="14201" y="20483"/>
                    <a:pt x="14201" y="20483"/>
                  </a:cubicBezTo>
                  <a:cubicBezTo>
                    <a:pt x="14320" y="20483"/>
                    <a:pt x="14320" y="20483"/>
                    <a:pt x="14320" y="20483"/>
                  </a:cubicBezTo>
                  <a:cubicBezTo>
                    <a:pt x="14440" y="20483"/>
                    <a:pt x="14440" y="20483"/>
                    <a:pt x="14440" y="20483"/>
                  </a:cubicBezTo>
                  <a:cubicBezTo>
                    <a:pt x="14559" y="20483"/>
                    <a:pt x="14559" y="20483"/>
                    <a:pt x="14559" y="20483"/>
                  </a:cubicBezTo>
                  <a:cubicBezTo>
                    <a:pt x="14440" y="20483"/>
                    <a:pt x="14440" y="20483"/>
                    <a:pt x="14440" y="20483"/>
                  </a:cubicBezTo>
                  <a:cubicBezTo>
                    <a:pt x="14440" y="20359"/>
                    <a:pt x="14440" y="20359"/>
                    <a:pt x="14440" y="20359"/>
                  </a:cubicBezTo>
                  <a:cubicBezTo>
                    <a:pt x="14320" y="20359"/>
                    <a:pt x="14320" y="20359"/>
                    <a:pt x="14320" y="20359"/>
                  </a:cubicBezTo>
                  <a:cubicBezTo>
                    <a:pt x="14440" y="20234"/>
                    <a:pt x="14440" y="20234"/>
                    <a:pt x="14440" y="20234"/>
                  </a:cubicBezTo>
                  <a:cubicBezTo>
                    <a:pt x="14320" y="19986"/>
                    <a:pt x="14320" y="19986"/>
                    <a:pt x="14320" y="19986"/>
                  </a:cubicBezTo>
                  <a:cubicBezTo>
                    <a:pt x="14320" y="19862"/>
                    <a:pt x="14320" y="19862"/>
                    <a:pt x="14320" y="19862"/>
                  </a:cubicBezTo>
                  <a:cubicBezTo>
                    <a:pt x="14320" y="19738"/>
                    <a:pt x="14320" y="19738"/>
                    <a:pt x="14320" y="19738"/>
                  </a:cubicBezTo>
                  <a:cubicBezTo>
                    <a:pt x="14320" y="19490"/>
                    <a:pt x="14320" y="19490"/>
                    <a:pt x="14320" y="19490"/>
                  </a:cubicBezTo>
                  <a:cubicBezTo>
                    <a:pt x="14320" y="19366"/>
                    <a:pt x="14320" y="19366"/>
                    <a:pt x="14320" y="19366"/>
                  </a:cubicBezTo>
                  <a:cubicBezTo>
                    <a:pt x="14320" y="19366"/>
                    <a:pt x="14320" y="19366"/>
                    <a:pt x="14320" y="19366"/>
                  </a:cubicBezTo>
                  <a:cubicBezTo>
                    <a:pt x="14440" y="19241"/>
                    <a:pt x="14440" y="19241"/>
                    <a:pt x="14440" y="19241"/>
                  </a:cubicBezTo>
                  <a:cubicBezTo>
                    <a:pt x="14440" y="19241"/>
                    <a:pt x="14440" y="19241"/>
                    <a:pt x="14440" y="19241"/>
                  </a:cubicBezTo>
                  <a:cubicBezTo>
                    <a:pt x="14559" y="19241"/>
                    <a:pt x="14559" y="19241"/>
                    <a:pt x="14559" y="19241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798" y="19241"/>
                    <a:pt x="14798" y="19241"/>
                    <a:pt x="14798" y="19241"/>
                  </a:cubicBezTo>
                  <a:cubicBezTo>
                    <a:pt x="14798" y="19366"/>
                    <a:pt x="14798" y="19366"/>
                    <a:pt x="14798" y="19366"/>
                  </a:cubicBezTo>
                  <a:cubicBezTo>
                    <a:pt x="14917" y="19490"/>
                    <a:pt x="14917" y="19490"/>
                    <a:pt x="14917" y="19490"/>
                  </a:cubicBezTo>
                  <a:cubicBezTo>
                    <a:pt x="15036" y="19614"/>
                    <a:pt x="15036" y="19614"/>
                    <a:pt x="15036" y="19614"/>
                  </a:cubicBezTo>
                  <a:cubicBezTo>
                    <a:pt x="15156" y="19738"/>
                    <a:pt x="15156" y="19738"/>
                    <a:pt x="15156" y="19738"/>
                  </a:cubicBezTo>
                  <a:cubicBezTo>
                    <a:pt x="15275" y="19614"/>
                    <a:pt x="15275" y="19614"/>
                    <a:pt x="15275" y="19614"/>
                  </a:cubicBezTo>
                  <a:cubicBezTo>
                    <a:pt x="15394" y="19614"/>
                    <a:pt x="15394" y="19614"/>
                    <a:pt x="15394" y="19614"/>
                  </a:cubicBezTo>
                  <a:cubicBezTo>
                    <a:pt x="15394" y="19738"/>
                    <a:pt x="15394" y="19738"/>
                    <a:pt x="15394" y="19738"/>
                  </a:cubicBezTo>
                  <a:cubicBezTo>
                    <a:pt x="15394" y="19614"/>
                    <a:pt x="15394" y="19614"/>
                    <a:pt x="15394" y="19614"/>
                  </a:cubicBezTo>
                  <a:cubicBezTo>
                    <a:pt x="15514" y="19614"/>
                    <a:pt x="15514" y="19614"/>
                    <a:pt x="15514" y="19614"/>
                  </a:cubicBezTo>
                  <a:cubicBezTo>
                    <a:pt x="15872" y="19614"/>
                    <a:pt x="15872" y="19614"/>
                    <a:pt x="15872" y="19614"/>
                  </a:cubicBezTo>
                  <a:cubicBezTo>
                    <a:pt x="15872" y="19614"/>
                    <a:pt x="15872" y="19614"/>
                    <a:pt x="15872" y="19614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6110" y="19490"/>
                    <a:pt x="16110" y="19490"/>
                    <a:pt x="16110" y="19490"/>
                  </a:cubicBezTo>
                  <a:cubicBezTo>
                    <a:pt x="16110" y="19490"/>
                    <a:pt x="16110" y="19490"/>
                    <a:pt x="16110" y="19490"/>
                  </a:cubicBezTo>
                  <a:cubicBezTo>
                    <a:pt x="16230" y="19490"/>
                    <a:pt x="16230" y="19490"/>
                    <a:pt x="16230" y="19490"/>
                  </a:cubicBezTo>
                  <a:cubicBezTo>
                    <a:pt x="16230" y="19614"/>
                    <a:pt x="16230" y="19614"/>
                    <a:pt x="16230" y="19614"/>
                  </a:cubicBezTo>
                  <a:cubicBezTo>
                    <a:pt x="16230" y="19862"/>
                    <a:pt x="16230" y="19862"/>
                    <a:pt x="16230" y="19862"/>
                  </a:cubicBezTo>
                  <a:cubicBezTo>
                    <a:pt x="16110" y="19986"/>
                    <a:pt x="16110" y="19986"/>
                    <a:pt x="16110" y="19986"/>
                  </a:cubicBezTo>
                  <a:cubicBezTo>
                    <a:pt x="16110" y="20234"/>
                    <a:pt x="16110" y="20234"/>
                    <a:pt x="16110" y="20234"/>
                  </a:cubicBezTo>
                  <a:cubicBezTo>
                    <a:pt x="15991" y="20234"/>
                    <a:pt x="15991" y="20234"/>
                    <a:pt x="15991" y="20234"/>
                  </a:cubicBezTo>
                  <a:cubicBezTo>
                    <a:pt x="15991" y="20359"/>
                    <a:pt x="15991" y="20359"/>
                    <a:pt x="15991" y="20359"/>
                  </a:cubicBezTo>
                  <a:cubicBezTo>
                    <a:pt x="15991" y="20483"/>
                    <a:pt x="15991" y="20483"/>
                    <a:pt x="15991" y="20483"/>
                  </a:cubicBezTo>
                  <a:cubicBezTo>
                    <a:pt x="15991" y="20483"/>
                    <a:pt x="15991" y="20483"/>
                    <a:pt x="15991" y="20483"/>
                  </a:cubicBezTo>
                  <a:cubicBezTo>
                    <a:pt x="15991" y="20607"/>
                    <a:pt x="15991" y="20607"/>
                    <a:pt x="15991" y="20607"/>
                  </a:cubicBezTo>
                  <a:cubicBezTo>
                    <a:pt x="15991" y="20607"/>
                    <a:pt x="15991" y="20607"/>
                    <a:pt x="15991" y="20607"/>
                  </a:cubicBezTo>
                  <a:cubicBezTo>
                    <a:pt x="15872" y="20483"/>
                    <a:pt x="15872" y="20483"/>
                    <a:pt x="15872" y="20483"/>
                  </a:cubicBezTo>
                  <a:cubicBezTo>
                    <a:pt x="15872" y="20483"/>
                    <a:pt x="15872" y="20483"/>
                    <a:pt x="15872" y="20483"/>
                  </a:cubicBezTo>
                  <a:cubicBezTo>
                    <a:pt x="15752" y="20607"/>
                    <a:pt x="15752" y="20607"/>
                    <a:pt x="15752" y="20607"/>
                  </a:cubicBezTo>
                  <a:cubicBezTo>
                    <a:pt x="15752" y="20731"/>
                    <a:pt x="15752" y="20731"/>
                    <a:pt x="15752" y="20731"/>
                  </a:cubicBezTo>
                  <a:cubicBezTo>
                    <a:pt x="15752" y="20855"/>
                    <a:pt x="15752" y="20855"/>
                    <a:pt x="15752" y="20855"/>
                  </a:cubicBezTo>
                  <a:cubicBezTo>
                    <a:pt x="15633" y="20855"/>
                    <a:pt x="15633" y="20855"/>
                    <a:pt x="15633" y="20855"/>
                  </a:cubicBezTo>
                  <a:cubicBezTo>
                    <a:pt x="15633" y="20979"/>
                    <a:pt x="15633" y="20979"/>
                    <a:pt x="15633" y="20979"/>
                  </a:cubicBezTo>
                  <a:cubicBezTo>
                    <a:pt x="15514" y="20979"/>
                    <a:pt x="15514" y="20979"/>
                    <a:pt x="15514" y="20979"/>
                  </a:cubicBezTo>
                  <a:cubicBezTo>
                    <a:pt x="15633" y="21103"/>
                    <a:pt x="15633" y="21103"/>
                    <a:pt x="15633" y="21103"/>
                  </a:cubicBezTo>
                  <a:cubicBezTo>
                    <a:pt x="15633" y="21103"/>
                    <a:pt x="15633" y="21103"/>
                    <a:pt x="15633" y="21103"/>
                  </a:cubicBezTo>
                  <a:cubicBezTo>
                    <a:pt x="15514" y="21352"/>
                    <a:pt x="15514" y="21352"/>
                    <a:pt x="15514" y="21352"/>
                  </a:cubicBezTo>
                  <a:cubicBezTo>
                    <a:pt x="15514" y="21352"/>
                    <a:pt x="15514" y="21352"/>
                    <a:pt x="15514" y="21352"/>
                  </a:cubicBezTo>
                  <a:cubicBezTo>
                    <a:pt x="15394" y="21352"/>
                    <a:pt x="15394" y="21352"/>
                    <a:pt x="15394" y="21352"/>
                  </a:cubicBezTo>
                  <a:cubicBezTo>
                    <a:pt x="15394" y="21228"/>
                    <a:pt x="15394" y="21228"/>
                    <a:pt x="15394" y="21228"/>
                  </a:cubicBezTo>
                  <a:cubicBezTo>
                    <a:pt x="15514" y="21228"/>
                    <a:pt x="15514" y="21228"/>
                    <a:pt x="15514" y="21228"/>
                  </a:cubicBezTo>
                  <a:cubicBezTo>
                    <a:pt x="15514" y="21103"/>
                    <a:pt x="15514" y="21103"/>
                    <a:pt x="15514" y="21103"/>
                  </a:cubicBezTo>
                  <a:cubicBezTo>
                    <a:pt x="15514" y="21103"/>
                    <a:pt x="15514" y="21103"/>
                    <a:pt x="15514" y="21103"/>
                  </a:cubicBezTo>
                  <a:cubicBezTo>
                    <a:pt x="15394" y="21103"/>
                    <a:pt x="15394" y="21103"/>
                    <a:pt x="15394" y="21103"/>
                  </a:cubicBezTo>
                  <a:cubicBezTo>
                    <a:pt x="15275" y="21228"/>
                    <a:pt x="15275" y="21228"/>
                    <a:pt x="15275" y="21228"/>
                  </a:cubicBezTo>
                  <a:cubicBezTo>
                    <a:pt x="15275" y="21228"/>
                    <a:pt x="15275" y="21228"/>
                    <a:pt x="15275" y="21228"/>
                  </a:cubicBezTo>
                  <a:cubicBezTo>
                    <a:pt x="15275" y="21103"/>
                    <a:pt x="15275" y="21103"/>
                    <a:pt x="15275" y="21103"/>
                  </a:cubicBezTo>
                  <a:cubicBezTo>
                    <a:pt x="15156" y="21228"/>
                    <a:pt x="15156" y="21228"/>
                    <a:pt x="15156" y="21228"/>
                  </a:cubicBezTo>
                  <a:cubicBezTo>
                    <a:pt x="15156" y="21228"/>
                    <a:pt x="15156" y="21228"/>
                    <a:pt x="15156" y="21228"/>
                  </a:cubicBezTo>
                  <a:cubicBezTo>
                    <a:pt x="15036" y="21352"/>
                    <a:pt x="15036" y="21352"/>
                    <a:pt x="15036" y="21352"/>
                  </a:cubicBezTo>
                  <a:cubicBezTo>
                    <a:pt x="15036" y="21228"/>
                    <a:pt x="15036" y="21228"/>
                    <a:pt x="15036" y="21228"/>
                  </a:cubicBezTo>
                  <a:cubicBezTo>
                    <a:pt x="14917" y="21352"/>
                    <a:pt x="14917" y="21352"/>
                    <a:pt x="14917" y="21352"/>
                  </a:cubicBezTo>
                  <a:cubicBezTo>
                    <a:pt x="14917" y="21476"/>
                    <a:pt x="14917" y="21476"/>
                    <a:pt x="14917" y="21476"/>
                  </a:cubicBezTo>
                  <a:cubicBezTo>
                    <a:pt x="14798" y="21600"/>
                    <a:pt x="14798" y="21600"/>
                    <a:pt x="14798" y="21600"/>
                  </a:cubicBezTo>
                  <a:cubicBezTo>
                    <a:pt x="14798" y="21600"/>
                    <a:pt x="14798" y="21600"/>
                    <a:pt x="14798" y="21600"/>
                  </a:cubicBezTo>
                  <a:cubicBezTo>
                    <a:pt x="14678" y="21600"/>
                    <a:pt x="14678" y="21600"/>
                    <a:pt x="14678" y="21600"/>
                  </a:cubicBezTo>
                  <a:cubicBezTo>
                    <a:pt x="14678" y="21476"/>
                    <a:pt x="14678" y="21476"/>
                    <a:pt x="14678" y="21476"/>
                  </a:cubicBezTo>
                  <a:cubicBezTo>
                    <a:pt x="14678" y="21600"/>
                    <a:pt x="14678" y="21600"/>
                    <a:pt x="14678" y="21600"/>
                  </a:cubicBezTo>
                  <a:cubicBezTo>
                    <a:pt x="14559" y="21476"/>
                    <a:pt x="14559" y="21476"/>
                    <a:pt x="14559" y="21476"/>
                  </a:cubicBezTo>
                  <a:cubicBezTo>
                    <a:pt x="14440" y="21476"/>
                    <a:pt x="14440" y="21476"/>
                    <a:pt x="14440" y="21476"/>
                  </a:cubicBezTo>
                  <a:cubicBezTo>
                    <a:pt x="14440" y="21476"/>
                    <a:pt x="14440" y="21476"/>
                    <a:pt x="14440" y="21476"/>
                  </a:cubicBezTo>
                  <a:close/>
                  <a:moveTo>
                    <a:pt x="239" y="13655"/>
                  </a:moveTo>
                  <a:cubicBezTo>
                    <a:pt x="358" y="13779"/>
                    <a:pt x="358" y="13779"/>
                    <a:pt x="358" y="13779"/>
                  </a:cubicBezTo>
                  <a:cubicBezTo>
                    <a:pt x="477" y="13779"/>
                    <a:pt x="477" y="13779"/>
                    <a:pt x="477" y="13779"/>
                  </a:cubicBezTo>
                  <a:cubicBezTo>
                    <a:pt x="716" y="14028"/>
                    <a:pt x="716" y="14028"/>
                    <a:pt x="716" y="14028"/>
                  </a:cubicBezTo>
                  <a:cubicBezTo>
                    <a:pt x="716" y="14028"/>
                    <a:pt x="716" y="14028"/>
                    <a:pt x="716" y="14028"/>
                  </a:cubicBezTo>
                  <a:cubicBezTo>
                    <a:pt x="716" y="14152"/>
                    <a:pt x="716" y="14152"/>
                    <a:pt x="716" y="14152"/>
                  </a:cubicBezTo>
                  <a:cubicBezTo>
                    <a:pt x="835" y="14152"/>
                    <a:pt x="835" y="14152"/>
                    <a:pt x="835" y="14152"/>
                  </a:cubicBezTo>
                  <a:cubicBezTo>
                    <a:pt x="835" y="14152"/>
                    <a:pt x="835" y="14152"/>
                    <a:pt x="835" y="14152"/>
                  </a:cubicBezTo>
                  <a:cubicBezTo>
                    <a:pt x="1074" y="14152"/>
                    <a:pt x="1074" y="14152"/>
                    <a:pt x="1074" y="14152"/>
                  </a:cubicBezTo>
                  <a:cubicBezTo>
                    <a:pt x="1074" y="14152"/>
                    <a:pt x="1074" y="14152"/>
                    <a:pt x="1074" y="14152"/>
                  </a:cubicBezTo>
                  <a:cubicBezTo>
                    <a:pt x="1074" y="14276"/>
                    <a:pt x="1074" y="14276"/>
                    <a:pt x="1074" y="14276"/>
                  </a:cubicBezTo>
                  <a:cubicBezTo>
                    <a:pt x="1193" y="14276"/>
                    <a:pt x="1193" y="14276"/>
                    <a:pt x="1193" y="14276"/>
                  </a:cubicBezTo>
                  <a:cubicBezTo>
                    <a:pt x="1313" y="14276"/>
                    <a:pt x="1313" y="14276"/>
                    <a:pt x="1313" y="14276"/>
                  </a:cubicBezTo>
                  <a:cubicBezTo>
                    <a:pt x="1432" y="14276"/>
                    <a:pt x="1432" y="14276"/>
                    <a:pt x="1432" y="14276"/>
                  </a:cubicBezTo>
                  <a:cubicBezTo>
                    <a:pt x="1432" y="14276"/>
                    <a:pt x="1432" y="14276"/>
                    <a:pt x="1432" y="14276"/>
                  </a:cubicBezTo>
                  <a:cubicBezTo>
                    <a:pt x="1551" y="14276"/>
                    <a:pt x="1551" y="14276"/>
                    <a:pt x="1551" y="14276"/>
                  </a:cubicBezTo>
                  <a:cubicBezTo>
                    <a:pt x="1671" y="14276"/>
                    <a:pt x="1671" y="14276"/>
                    <a:pt x="1671" y="14276"/>
                  </a:cubicBezTo>
                  <a:cubicBezTo>
                    <a:pt x="1790" y="14276"/>
                    <a:pt x="1790" y="14276"/>
                    <a:pt x="1790" y="14276"/>
                  </a:cubicBezTo>
                  <a:cubicBezTo>
                    <a:pt x="1790" y="14152"/>
                    <a:pt x="1790" y="14152"/>
                    <a:pt x="1790" y="14152"/>
                  </a:cubicBezTo>
                  <a:cubicBezTo>
                    <a:pt x="1909" y="14152"/>
                    <a:pt x="1909" y="14152"/>
                    <a:pt x="1909" y="14152"/>
                  </a:cubicBezTo>
                  <a:cubicBezTo>
                    <a:pt x="1909" y="14028"/>
                    <a:pt x="1909" y="14028"/>
                    <a:pt x="1909" y="14028"/>
                  </a:cubicBezTo>
                  <a:cubicBezTo>
                    <a:pt x="2148" y="14028"/>
                    <a:pt x="2148" y="14028"/>
                    <a:pt x="2148" y="14028"/>
                  </a:cubicBezTo>
                  <a:cubicBezTo>
                    <a:pt x="2148" y="14028"/>
                    <a:pt x="2148" y="14028"/>
                    <a:pt x="2148" y="14028"/>
                  </a:cubicBezTo>
                  <a:cubicBezTo>
                    <a:pt x="2267" y="13903"/>
                    <a:pt x="2267" y="13903"/>
                    <a:pt x="2267" y="13903"/>
                  </a:cubicBezTo>
                  <a:cubicBezTo>
                    <a:pt x="2267" y="13903"/>
                    <a:pt x="2267" y="13903"/>
                    <a:pt x="2267" y="13903"/>
                  </a:cubicBezTo>
                  <a:cubicBezTo>
                    <a:pt x="2387" y="14028"/>
                    <a:pt x="2387" y="14028"/>
                    <a:pt x="2387" y="14028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625" y="13779"/>
                    <a:pt x="2625" y="13779"/>
                    <a:pt x="2625" y="13779"/>
                  </a:cubicBezTo>
                  <a:cubicBezTo>
                    <a:pt x="2864" y="13531"/>
                    <a:pt x="2864" y="13531"/>
                    <a:pt x="2864" y="13531"/>
                  </a:cubicBezTo>
                  <a:cubicBezTo>
                    <a:pt x="2983" y="13655"/>
                    <a:pt x="2983" y="13655"/>
                    <a:pt x="2983" y="13655"/>
                  </a:cubicBezTo>
                  <a:cubicBezTo>
                    <a:pt x="3103" y="13655"/>
                    <a:pt x="3103" y="13655"/>
                    <a:pt x="3103" y="13655"/>
                  </a:cubicBezTo>
                  <a:cubicBezTo>
                    <a:pt x="3103" y="13531"/>
                    <a:pt x="3103" y="13531"/>
                    <a:pt x="3103" y="13531"/>
                  </a:cubicBezTo>
                  <a:cubicBezTo>
                    <a:pt x="3461" y="13531"/>
                    <a:pt x="3461" y="13531"/>
                    <a:pt x="3461" y="13531"/>
                  </a:cubicBezTo>
                  <a:cubicBezTo>
                    <a:pt x="3461" y="13531"/>
                    <a:pt x="3461" y="13531"/>
                    <a:pt x="3461" y="13531"/>
                  </a:cubicBezTo>
                  <a:cubicBezTo>
                    <a:pt x="3699" y="13531"/>
                    <a:pt x="3699" y="13531"/>
                    <a:pt x="3699" y="13531"/>
                  </a:cubicBezTo>
                  <a:cubicBezTo>
                    <a:pt x="3699" y="13531"/>
                    <a:pt x="3699" y="13531"/>
                    <a:pt x="3699" y="13531"/>
                  </a:cubicBezTo>
                  <a:cubicBezTo>
                    <a:pt x="3819" y="13531"/>
                    <a:pt x="3819" y="13531"/>
                    <a:pt x="3819" y="13531"/>
                  </a:cubicBezTo>
                  <a:cubicBezTo>
                    <a:pt x="3938" y="13531"/>
                    <a:pt x="3938" y="13531"/>
                    <a:pt x="3938" y="13531"/>
                  </a:cubicBezTo>
                  <a:cubicBezTo>
                    <a:pt x="3938" y="13655"/>
                    <a:pt x="3938" y="13655"/>
                    <a:pt x="3938" y="13655"/>
                  </a:cubicBezTo>
                  <a:cubicBezTo>
                    <a:pt x="4057" y="13655"/>
                    <a:pt x="4057" y="13655"/>
                    <a:pt x="4057" y="13655"/>
                  </a:cubicBezTo>
                  <a:cubicBezTo>
                    <a:pt x="4057" y="13655"/>
                    <a:pt x="4057" y="13655"/>
                    <a:pt x="4057" y="13655"/>
                  </a:cubicBezTo>
                  <a:cubicBezTo>
                    <a:pt x="4177" y="13655"/>
                    <a:pt x="4177" y="13655"/>
                    <a:pt x="4177" y="13655"/>
                  </a:cubicBezTo>
                  <a:cubicBezTo>
                    <a:pt x="4177" y="13655"/>
                    <a:pt x="4177" y="13655"/>
                    <a:pt x="4177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535" y="13655"/>
                    <a:pt x="4535" y="13655"/>
                    <a:pt x="4535" y="13655"/>
                  </a:cubicBezTo>
                  <a:cubicBezTo>
                    <a:pt x="4654" y="13655"/>
                    <a:pt x="4654" y="13655"/>
                    <a:pt x="4654" y="13655"/>
                  </a:cubicBezTo>
                  <a:cubicBezTo>
                    <a:pt x="4773" y="13531"/>
                    <a:pt x="4773" y="13531"/>
                    <a:pt x="4773" y="13531"/>
                  </a:cubicBezTo>
                  <a:cubicBezTo>
                    <a:pt x="4893" y="13407"/>
                    <a:pt x="4893" y="13407"/>
                    <a:pt x="4893" y="13407"/>
                  </a:cubicBezTo>
                  <a:cubicBezTo>
                    <a:pt x="4893" y="13407"/>
                    <a:pt x="4893" y="13407"/>
                    <a:pt x="4893" y="13407"/>
                  </a:cubicBezTo>
                  <a:cubicBezTo>
                    <a:pt x="5012" y="13283"/>
                    <a:pt x="5012" y="13283"/>
                    <a:pt x="5012" y="13283"/>
                  </a:cubicBezTo>
                  <a:cubicBezTo>
                    <a:pt x="5131" y="13159"/>
                    <a:pt x="5131" y="13159"/>
                    <a:pt x="5131" y="13159"/>
                  </a:cubicBezTo>
                  <a:cubicBezTo>
                    <a:pt x="5251" y="13034"/>
                    <a:pt x="5251" y="13034"/>
                    <a:pt x="5251" y="13034"/>
                  </a:cubicBezTo>
                  <a:cubicBezTo>
                    <a:pt x="5370" y="13034"/>
                    <a:pt x="5370" y="13034"/>
                    <a:pt x="5370" y="13034"/>
                  </a:cubicBezTo>
                  <a:cubicBezTo>
                    <a:pt x="5490" y="13034"/>
                    <a:pt x="5490" y="13034"/>
                    <a:pt x="5490" y="13034"/>
                  </a:cubicBezTo>
                  <a:cubicBezTo>
                    <a:pt x="5609" y="12910"/>
                    <a:pt x="5609" y="12910"/>
                    <a:pt x="5609" y="12910"/>
                  </a:cubicBezTo>
                  <a:cubicBezTo>
                    <a:pt x="5967" y="12786"/>
                    <a:pt x="5967" y="12786"/>
                    <a:pt x="5967" y="12786"/>
                  </a:cubicBezTo>
                  <a:cubicBezTo>
                    <a:pt x="6086" y="12662"/>
                    <a:pt x="6086" y="12662"/>
                    <a:pt x="6086" y="12662"/>
                  </a:cubicBezTo>
                  <a:cubicBezTo>
                    <a:pt x="6206" y="12662"/>
                    <a:pt x="6206" y="12662"/>
                    <a:pt x="6206" y="12662"/>
                  </a:cubicBezTo>
                  <a:cubicBezTo>
                    <a:pt x="6325" y="12662"/>
                    <a:pt x="6325" y="12662"/>
                    <a:pt x="6325" y="12662"/>
                  </a:cubicBezTo>
                  <a:cubicBezTo>
                    <a:pt x="6325" y="12662"/>
                    <a:pt x="6325" y="12662"/>
                    <a:pt x="6325" y="12662"/>
                  </a:cubicBezTo>
                  <a:cubicBezTo>
                    <a:pt x="6564" y="12662"/>
                    <a:pt x="6564" y="12662"/>
                    <a:pt x="6564" y="12662"/>
                  </a:cubicBezTo>
                  <a:cubicBezTo>
                    <a:pt x="6683" y="12662"/>
                    <a:pt x="6683" y="12662"/>
                    <a:pt x="6683" y="12662"/>
                  </a:cubicBezTo>
                  <a:cubicBezTo>
                    <a:pt x="6802" y="12662"/>
                    <a:pt x="6802" y="12662"/>
                    <a:pt x="6802" y="12662"/>
                  </a:cubicBezTo>
                  <a:cubicBezTo>
                    <a:pt x="6922" y="12662"/>
                    <a:pt x="6922" y="12662"/>
                    <a:pt x="6922" y="12662"/>
                  </a:cubicBezTo>
                  <a:cubicBezTo>
                    <a:pt x="7280" y="12538"/>
                    <a:pt x="7280" y="12538"/>
                    <a:pt x="7280" y="12538"/>
                  </a:cubicBezTo>
                  <a:cubicBezTo>
                    <a:pt x="7399" y="12538"/>
                    <a:pt x="7399" y="12538"/>
                    <a:pt x="7399" y="12538"/>
                  </a:cubicBezTo>
                  <a:cubicBezTo>
                    <a:pt x="7518" y="12414"/>
                    <a:pt x="7518" y="12414"/>
                    <a:pt x="7518" y="12414"/>
                  </a:cubicBezTo>
                  <a:cubicBezTo>
                    <a:pt x="7638" y="12414"/>
                    <a:pt x="7638" y="12414"/>
                    <a:pt x="7638" y="12414"/>
                  </a:cubicBezTo>
                  <a:cubicBezTo>
                    <a:pt x="7757" y="12290"/>
                    <a:pt x="7757" y="12290"/>
                    <a:pt x="7757" y="12290"/>
                  </a:cubicBezTo>
                  <a:cubicBezTo>
                    <a:pt x="7996" y="12290"/>
                    <a:pt x="7996" y="12290"/>
                    <a:pt x="7996" y="12290"/>
                  </a:cubicBezTo>
                  <a:cubicBezTo>
                    <a:pt x="8592" y="12290"/>
                    <a:pt x="8592" y="12290"/>
                    <a:pt x="8592" y="12290"/>
                  </a:cubicBezTo>
                  <a:cubicBezTo>
                    <a:pt x="8831" y="12290"/>
                    <a:pt x="8831" y="12290"/>
                    <a:pt x="8831" y="12290"/>
                  </a:cubicBezTo>
                  <a:cubicBezTo>
                    <a:pt x="8950" y="12290"/>
                    <a:pt x="8950" y="12290"/>
                    <a:pt x="8950" y="12290"/>
                  </a:cubicBezTo>
                  <a:cubicBezTo>
                    <a:pt x="9070" y="12290"/>
                    <a:pt x="9070" y="12290"/>
                    <a:pt x="9070" y="12290"/>
                  </a:cubicBezTo>
                  <a:cubicBezTo>
                    <a:pt x="9189" y="12290"/>
                    <a:pt x="9189" y="12290"/>
                    <a:pt x="9189" y="12290"/>
                  </a:cubicBezTo>
                  <a:cubicBezTo>
                    <a:pt x="9308" y="12414"/>
                    <a:pt x="9308" y="12414"/>
                    <a:pt x="9308" y="12414"/>
                  </a:cubicBezTo>
                  <a:cubicBezTo>
                    <a:pt x="9428" y="12662"/>
                    <a:pt x="9428" y="12662"/>
                    <a:pt x="9428" y="12662"/>
                  </a:cubicBezTo>
                  <a:cubicBezTo>
                    <a:pt x="9547" y="12662"/>
                    <a:pt x="9547" y="12662"/>
                    <a:pt x="9547" y="12662"/>
                  </a:cubicBezTo>
                  <a:cubicBezTo>
                    <a:pt x="9666" y="12662"/>
                    <a:pt x="9666" y="12662"/>
                    <a:pt x="9666" y="12662"/>
                  </a:cubicBezTo>
                  <a:cubicBezTo>
                    <a:pt x="9666" y="12538"/>
                    <a:pt x="9666" y="12538"/>
                    <a:pt x="9666" y="12538"/>
                  </a:cubicBezTo>
                  <a:cubicBezTo>
                    <a:pt x="9786" y="12662"/>
                    <a:pt x="9786" y="12662"/>
                    <a:pt x="9786" y="12662"/>
                  </a:cubicBezTo>
                  <a:cubicBezTo>
                    <a:pt x="9786" y="12662"/>
                    <a:pt x="9786" y="12662"/>
                    <a:pt x="9786" y="12662"/>
                  </a:cubicBezTo>
                  <a:cubicBezTo>
                    <a:pt x="9905" y="12662"/>
                    <a:pt x="9905" y="12662"/>
                    <a:pt x="9905" y="12662"/>
                  </a:cubicBezTo>
                  <a:cubicBezTo>
                    <a:pt x="10024" y="12786"/>
                    <a:pt x="10024" y="12786"/>
                    <a:pt x="10024" y="12786"/>
                  </a:cubicBezTo>
                  <a:cubicBezTo>
                    <a:pt x="10144" y="12786"/>
                    <a:pt x="10144" y="12786"/>
                    <a:pt x="10144" y="12786"/>
                  </a:cubicBezTo>
                  <a:cubicBezTo>
                    <a:pt x="10263" y="12786"/>
                    <a:pt x="10263" y="12786"/>
                    <a:pt x="10263" y="12786"/>
                  </a:cubicBezTo>
                  <a:cubicBezTo>
                    <a:pt x="10502" y="12910"/>
                    <a:pt x="10502" y="12910"/>
                    <a:pt x="10502" y="12910"/>
                  </a:cubicBezTo>
                  <a:cubicBezTo>
                    <a:pt x="10382" y="13034"/>
                    <a:pt x="10382" y="13034"/>
                    <a:pt x="10382" y="13034"/>
                  </a:cubicBezTo>
                  <a:cubicBezTo>
                    <a:pt x="10502" y="13034"/>
                    <a:pt x="10502" y="13034"/>
                    <a:pt x="10502" y="13034"/>
                  </a:cubicBezTo>
                  <a:cubicBezTo>
                    <a:pt x="10621" y="13034"/>
                    <a:pt x="10621" y="13034"/>
                    <a:pt x="10621" y="13034"/>
                  </a:cubicBezTo>
                  <a:cubicBezTo>
                    <a:pt x="10502" y="13159"/>
                    <a:pt x="10502" y="13159"/>
                    <a:pt x="10502" y="13159"/>
                  </a:cubicBezTo>
                  <a:cubicBezTo>
                    <a:pt x="10502" y="13159"/>
                    <a:pt x="10502" y="13159"/>
                    <a:pt x="10502" y="13159"/>
                  </a:cubicBezTo>
                  <a:cubicBezTo>
                    <a:pt x="10502" y="13283"/>
                    <a:pt x="10502" y="13283"/>
                    <a:pt x="10502" y="13283"/>
                  </a:cubicBezTo>
                  <a:cubicBezTo>
                    <a:pt x="10502" y="13407"/>
                    <a:pt x="10502" y="13407"/>
                    <a:pt x="10502" y="13407"/>
                  </a:cubicBezTo>
                  <a:cubicBezTo>
                    <a:pt x="10621" y="13407"/>
                    <a:pt x="10621" y="13407"/>
                    <a:pt x="10621" y="13407"/>
                  </a:cubicBezTo>
                  <a:cubicBezTo>
                    <a:pt x="10740" y="13531"/>
                    <a:pt x="10740" y="13531"/>
                    <a:pt x="10740" y="13531"/>
                  </a:cubicBezTo>
                  <a:cubicBezTo>
                    <a:pt x="10740" y="13655"/>
                    <a:pt x="10740" y="13655"/>
                    <a:pt x="10740" y="13655"/>
                  </a:cubicBezTo>
                  <a:cubicBezTo>
                    <a:pt x="10740" y="13779"/>
                    <a:pt x="10740" y="13779"/>
                    <a:pt x="10740" y="13779"/>
                  </a:cubicBezTo>
                  <a:cubicBezTo>
                    <a:pt x="10860" y="14028"/>
                    <a:pt x="10860" y="14028"/>
                    <a:pt x="10860" y="14028"/>
                  </a:cubicBezTo>
                  <a:cubicBezTo>
                    <a:pt x="10860" y="14152"/>
                    <a:pt x="10860" y="14152"/>
                    <a:pt x="10860" y="14152"/>
                  </a:cubicBezTo>
                  <a:cubicBezTo>
                    <a:pt x="10860" y="14152"/>
                    <a:pt x="10860" y="14152"/>
                    <a:pt x="10860" y="14152"/>
                  </a:cubicBezTo>
                  <a:cubicBezTo>
                    <a:pt x="10860" y="14276"/>
                    <a:pt x="10860" y="14276"/>
                    <a:pt x="10860" y="14276"/>
                  </a:cubicBezTo>
                  <a:cubicBezTo>
                    <a:pt x="10860" y="14400"/>
                    <a:pt x="10860" y="14400"/>
                    <a:pt x="10860" y="14400"/>
                  </a:cubicBezTo>
                  <a:cubicBezTo>
                    <a:pt x="10740" y="14400"/>
                    <a:pt x="10740" y="14400"/>
                    <a:pt x="10740" y="14400"/>
                  </a:cubicBezTo>
                  <a:cubicBezTo>
                    <a:pt x="10740" y="14400"/>
                    <a:pt x="10740" y="14400"/>
                    <a:pt x="10740" y="14400"/>
                  </a:cubicBezTo>
                  <a:cubicBezTo>
                    <a:pt x="10860" y="14524"/>
                    <a:pt x="10860" y="14524"/>
                    <a:pt x="10860" y="14524"/>
                  </a:cubicBezTo>
                  <a:cubicBezTo>
                    <a:pt x="10860" y="14524"/>
                    <a:pt x="10860" y="14524"/>
                    <a:pt x="10860" y="14524"/>
                  </a:cubicBezTo>
                  <a:cubicBezTo>
                    <a:pt x="10979" y="14648"/>
                    <a:pt x="10979" y="14648"/>
                    <a:pt x="10979" y="14648"/>
                  </a:cubicBezTo>
                  <a:cubicBezTo>
                    <a:pt x="10979" y="14648"/>
                    <a:pt x="10979" y="14648"/>
                    <a:pt x="10979" y="14648"/>
                  </a:cubicBezTo>
                  <a:cubicBezTo>
                    <a:pt x="11098" y="14648"/>
                    <a:pt x="11098" y="14648"/>
                    <a:pt x="11098" y="14648"/>
                  </a:cubicBezTo>
                  <a:cubicBezTo>
                    <a:pt x="11098" y="14524"/>
                    <a:pt x="11098" y="14524"/>
                    <a:pt x="11098" y="14524"/>
                  </a:cubicBezTo>
                  <a:cubicBezTo>
                    <a:pt x="11098" y="14524"/>
                    <a:pt x="11098" y="14524"/>
                    <a:pt x="11098" y="14524"/>
                  </a:cubicBezTo>
                  <a:cubicBezTo>
                    <a:pt x="11098" y="14400"/>
                    <a:pt x="11098" y="14400"/>
                    <a:pt x="11098" y="14400"/>
                  </a:cubicBezTo>
                  <a:cubicBezTo>
                    <a:pt x="11218" y="14400"/>
                    <a:pt x="11218" y="14400"/>
                    <a:pt x="11218" y="14400"/>
                  </a:cubicBezTo>
                  <a:cubicBezTo>
                    <a:pt x="11218" y="14276"/>
                    <a:pt x="11218" y="14276"/>
                    <a:pt x="11218" y="14276"/>
                  </a:cubicBezTo>
                  <a:cubicBezTo>
                    <a:pt x="11337" y="14276"/>
                    <a:pt x="11337" y="14276"/>
                    <a:pt x="11337" y="14276"/>
                  </a:cubicBezTo>
                  <a:cubicBezTo>
                    <a:pt x="11337" y="14152"/>
                    <a:pt x="11337" y="14152"/>
                    <a:pt x="11337" y="14152"/>
                  </a:cubicBezTo>
                  <a:cubicBezTo>
                    <a:pt x="11456" y="14152"/>
                    <a:pt x="11456" y="14152"/>
                    <a:pt x="11456" y="14152"/>
                  </a:cubicBezTo>
                  <a:cubicBezTo>
                    <a:pt x="11576" y="14028"/>
                    <a:pt x="11576" y="14028"/>
                    <a:pt x="11576" y="14028"/>
                  </a:cubicBezTo>
                  <a:cubicBezTo>
                    <a:pt x="11695" y="13903"/>
                    <a:pt x="11695" y="13903"/>
                    <a:pt x="11695" y="13903"/>
                  </a:cubicBezTo>
                  <a:cubicBezTo>
                    <a:pt x="11814" y="13779"/>
                    <a:pt x="11814" y="13779"/>
                    <a:pt x="11814" y="13779"/>
                  </a:cubicBezTo>
                  <a:cubicBezTo>
                    <a:pt x="11814" y="13779"/>
                    <a:pt x="11814" y="13779"/>
                    <a:pt x="11814" y="13779"/>
                  </a:cubicBezTo>
                  <a:cubicBezTo>
                    <a:pt x="11934" y="13779"/>
                    <a:pt x="11934" y="13779"/>
                    <a:pt x="11934" y="13779"/>
                  </a:cubicBezTo>
                  <a:cubicBezTo>
                    <a:pt x="12053" y="13655"/>
                    <a:pt x="12053" y="13655"/>
                    <a:pt x="12053" y="13655"/>
                  </a:cubicBezTo>
                  <a:cubicBezTo>
                    <a:pt x="12172" y="13407"/>
                    <a:pt x="12172" y="13407"/>
                    <a:pt x="12172" y="13407"/>
                  </a:cubicBezTo>
                  <a:cubicBezTo>
                    <a:pt x="12292" y="13407"/>
                    <a:pt x="12292" y="13407"/>
                    <a:pt x="12292" y="13407"/>
                  </a:cubicBezTo>
                  <a:cubicBezTo>
                    <a:pt x="12411" y="13283"/>
                    <a:pt x="12411" y="13283"/>
                    <a:pt x="12411" y="13283"/>
                  </a:cubicBezTo>
                  <a:cubicBezTo>
                    <a:pt x="12292" y="13159"/>
                    <a:pt x="12292" y="13159"/>
                    <a:pt x="12292" y="13159"/>
                  </a:cubicBezTo>
                  <a:cubicBezTo>
                    <a:pt x="12411" y="13034"/>
                    <a:pt x="12411" y="13034"/>
                    <a:pt x="12411" y="13034"/>
                  </a:cubicBezTo>
                  <a:cubicBezTo>
                    <a:pt x="12411" y="13159"/>
                    <a:pt x="12411" y="13159"/>
                    <a:pt x="12411" y="13159"/>
                  </a:cubicBezTo>
                  <a:cubicBezTo>
                    <a:pt x="12411" y="13283"/>
                    <a:pt x="12411" y="13283"/>
                    <a:pt x="12411" y="13283"/>
                  </a:cubicBezTo>
                  <a:cubicBezTo>
                    <a:pt x="12411" y="13407"/>
                    <a:pt x="12411" y="13407"/>
                    <a:pt x="12411" y="13407"/>
                  </a:cubicBezTo>
                  <a:cubicBezTo>
                    <a:pt x="12411" y="13531"/>
                    <a:pt x="12411" y="13531"/>
                    <a:pt x="12411" y="13531"/>
                  </a:cubicBezTo>
                  <a:cubicBezTo>
                    <a:pt x="12292" y="13779"/>
                    <a:pt x="12292" y="13779"/>
                    <a:pt x="12292" y="13779"/>
                  </a:cubicBezTo>
                  <a:cubicBezTo>
                    <a:pt x="12172" y="13903"/>
                    <a:pt x="12172" y="13903"/>
                    <a:pt x="12172" y="13903"/>
                  </a:cubicBezTo>
                  <a:cubicBezTo>
                    <a:pt x="12053" y="14028"/>
                    <a:pt x="12053" y="14028"/>
                    <a:pt x="12053" y="14028"/>
                  </a:cubicBezTo>
                  <a:cubicBezTo>
                    <a:pt x="12053" y="14152"/>
                    <a:pt x="12053" y="14152"/>
                    <a:pt x="12053" y="14152"/>
                  </a:cubicBezTo>
                  <a:cubicBezTo>
                    <a:pt x="12053" y="14276"/>
                    <a:pt x="12053" y="14276"/>
                    <a:pt x="12053" y="14276"/>
                  </a:cubicBezTo>
                  <a:cubicBezTo>
                    <a:pt x="11934" y="14400"/>
                    <a:pt x="11934" y="14400"/>
                    <a:pt x="11934" y="14400"/>
                  </a:cubicBezTo>
                  <a:cubicBezTo>
                    <a:pt x="11934" y="14400"/>
                    <a:pt x="11934" y="14400"/>
                    <a:pt x="11934" y="14400"/>
                  </a:cubicBezTo>
                  <a:cubicBezTo>
                    <a:pt x="11814" y="14648"/>
                    <a:pt x="11814" y="14648"/>
                    <a:pt x="11814" y="14648"/>
                  </a:cubicBezTo>
                  <a:cubicBezTo>
                    <a:pt x="11576" y="14648"/>
                    <a:pt x="11576" y="14648"/>
                    <a:pt x="11576" y="14648"/>
                  </a:cubicBezTo>
                  <a:cubicBezTo>
                    <a:pt x="11576" y="14772"/>
                    <a:pt x="11576" y="14772"/>
                    <a:pt x="11576" y="14772"/>
                  </a:cubicBezTo>
                  <a:cubicBezTo>
                    <a:pt x="11456" y="14897"/>
                    <a:pt x="11456" y="14897"/>
                    <a:pt x="11456" y="14897"/>
                  </a:cubicBezTo>
                  <a:cubicBezTo>
                    <a:pt x="11456" y="14897"/>
                    <a:pt x="11456" y="14897"/>
                    <a:pt x="11456" y="14897"/>
                  </a:cubicBezTo>
                  <a:cubicBezTo>
                    <a:pt x="11695" y="14897"/>
                    <a:pt x="11695" y="14897"/>
                    <a:pt x="11695" y="14897"/>
                  </a:cubicBezTo>
                  <a:cubicBezTo>
                    <a:pt x="11814" y="14897"/>
                    <a:pt x="11814" y="14897"/>
                    <a:pt x="11814" y="14897"/>
                  </a:cubicBezTo>
                  <a:cubicBezTo>
                    <a:pt x="11934" y="14897"/>
                    <a:pt x="11934" y="14897"/>
                    <a:pt x="11934" y="14897"/>
                  </a:cubicBezTo>
                  <a:cubicBezTo>
                    <a:pt x="12172" y="14648"/>
                    <a:pt x="12172" y="14648"/>
                    <a:pt x="12172" y="14648"/>
                  </a:cubicBezTo>
                  <a:cubicBezTo>
                    <a:pt x="12172" y="14400"/>
                    <a:pt x="12172" y="14400"/>
                    <a:pt x="12172" y="14400"/>
                  </a:cubicBezTo>
                  <a:cubicBezTo>
                    <a:pt x="12292" y="14276"/>
                    <a:pt x="12292" y="14276"/>
                    <a:pt x="12292" y="14276"/>
                  </a:cubicBezTo>
                  <a:cubicBezTo>
                    <a:pt x="12411" y="14276"/>
                    <a:pt x="12411" y="14276"/>
                    <a:pt x="12411" y="14276"/>
                  </a:cubicBezTo>
                  <a:cubicBezTo>
                    <a:pt x="12411" y="14524"/>
                    <a:pt x="12411" y="14524"/>
                    <a:pt x="12411" y="14524"/>
                  </a:cubicBezTo>
                  <a:cubicBezTo>
                    <a:pt x="12411" y="14648"/>
                    <a:pt x="12411" y="14648"/>
                    <a:pt x="12411" y="14648"/>
                  </a:cubicBezTo>
                  <a:cubicBezTo>
                    <a:pt x="12411" y="14648"/>
                    <a:pt x="12411" y="14648"/>
                    <a:pt x="12411" y="14648"/>
                  </a:cubicBezTo>
                  <a:cubicBezTo>
                    <a:pt x="12411" y="14897"/>
                    <a:pt x="12411" y="14897"/>
                    <a:pt x="12411" y="14897"/>
                  </a:cubicBezTo>
                  <a:cubicBezTo>
                    <a:pt x="12292" y="15145"/>
                    <a:pt x="12292" y="15145"/>
                    <a:pt x="12292" y="15145"/>
                  </a:cubicBezTo>
                  <a:cubicBezTo>
                    <a:pt x="12053" y="15145"/>
                    <a:pt x="12053" y="15145"/>
                    <a:pt x="12053" y="15145"/>
                  </a:cubicBezTo>
                  <a:cubicBezTo>
                    <a:pt x="12172" y="15269"/>
                    <a:pt x="12172" y="15269"/>
                    <a:pt x="12172" y="15269"/>
                  </a:cubicBezTo>
                  <a:cubicBezTo>
                    <a:pt x="12292" y="15269"/>
                    <a:pt x="12292" y="15269"/>
                    <a:pt x="12292" y="15269"/>
                  </a:cubicBezTo>
                  <a:cubicBezTo>
                    <a:pt x="12411" y="15269"/>
                    <a:pt x="12411" y="15269"/>
                    <a:pt x="12411" y="15269"/>
                  </a:cubicBezTo>
                  <a:cubicBezTo>
                    <a:pt x="12411" y="15145"/>
                    <a:pt x="12411" y="15145"/>
                    <a:pt x="12411" y="15145"/>
                  </a:cubicBezTo>
                  <a:cubicBezTo>
                    <a:pt x="12530" y="15145"/>
                    <a:pt x="12530" y="15145"/>
                    <a:pt x="12530" y="15145"/>
                  </a:cubicBezTo>
                  <a:cubicBezTo>
                    <a:pt x="12650" y="15021"/>
                    <a:pt x="12650" y="15021"/>
                    <a:pt x="12650" y="15021"/>
                  </a:cubicBezTo>
                  <a:cubicBezTo>
                    <a:pt x="12769" y="15145"/>
                    <a:pt x="12769" y="15145"/>
                    <a:pt x="12769" y="15145"/>
                  </a:cubicBezTo>
                  <a:cubicBezTo>
                    <a:pt x="12769" y="15021"/>
                    <a:pt x="12769" y="15021"/>
                    <a:pt x="12769" y="15021"/>
                  </a:cubicBezTo>
                  <a:cubicBezTo>
                    <a:pt x="12769" y="15145"/>
                    <a:pt x="12769" y="15145"/>
                    <a:pt x="12769" y="15145"/>
                  </a:cubicBezTo>
                  <a:cubicBezTo>
                    <a:pt x="12650" y="15269"/>
                    <a:pt x="12650" y="15269"/>
                    <a:pt x="12650" y="15269"/>
                  </a:cubicBezTo>
                  <a:cubicBezTo>
                    <a:pt x="12650" y="15269"/>
                    <a:pt x="12650" y="15269"/>
                    <a:pt x="12650" y="15269"/>
                  </a:cubicBezTo>
                  <a:cubicBezTo>
                    <a:pt x="12530" y="15269"/>
                    <a:pt x="12530" y="15269"/>
                    <a:pt x="12530" y="15269"/>
                  </a:cubicBezTo>
                  <a:cubicBezTo>
                    <a:pt x="12650" y="15393"/>
                    <a:pt x="12650" y="15393"/>
                    <a:pt x="12650" y="15393"/>
                  </a:cubicBezTo>
                  <a:cubicBezTo>
                    <a:pt x="12769" y="15517"/>
                    <a:pt x="12769" y="15517"/>
                    <a:pt x="12769" y="15517"/>
                  </a:cubicBezTo>
                  <a:cubicBezTo>
                    <a:pt x="12769" y="15641"/>
                    <a:pt x="12769" y="15641"/>
                    <a:pt x="12769" y="15641"/>
                  </a:cubicBezTo>
                  <a:cubicBezTo>
                    <a:pt x="12769" y="15890"/>
                    <a:pt x="12769" y="15890"/>
                    <a:pt x="12769" y="15890"/>
                  </a:cubicBezTo>
                  <a:cubicBezTo>
                    <a:pt x="12769" y="16138"/>
                    <a:pt x="12769" y="16138"/>
                    <a:pt x="12769" y="16138"/>
                  </a:cubicBezTo>
                  <a:cubicBezTo>
                    <a:pt x="12650" y="16262"/>
                    <a:pt x="12650" y="16262"/>
                    <a:pt x="12650" y="16262"/>
                  </a:cubicBezTo>
                  <a:cubicBezTo>
                    <a:pt x="12650" y="16262"/>
                    <a:pt x="12650" y="16262"/>
                    <a:pt x="12650" y="16262"/>
                  </a:cubicBezTo>
                  <a:cubicBezTo>
                    <a:pt x="12650" y="16510"/>
                    <a:pt x="12650" y="16510"/>
                    <a:pt x="12650" y="16510"/>
                  </a:cubicBezTo>
                  <a:cubicBezTo>
                    <a:pt x="12769" y="16510"/>
                    <a:pt x="12769" y="16510"/>
                    <a:pt x="12769" y="16510"/>
                  </a:cubicBezTo>
                  <a:cubicBezTo>
                    <a:pt x="12769" y="16634"/>
                    <a:pt x="12769" y="16634"/>
                    <a:pt x="12769" y="16634"/>
                  </a:cubicBezTo>
                  <a:cubicBezTo>
                    <a:pt x="12888" y="16883"/>
                    <a:pt x="12888" y="16883"/>
                    <a:pt x="12888" y="16883"/>
                  </a:cubicBezTo>
                  <a:cubicBezTo>
                    <a:pt x="13008" y="17131"/>
                    <a:pt x="13008" y="17131"/>
                    <a:pt x="13008" y="17131"/>
                  </a:cubicBezTo>
                  <a:cubicBezTo>
                    <a:pt x="13127" y="17131"/>
                    <a:pt x="13127" y="17131"/>
                    <a:pt x="13127" y="17131"/>
                  </a:cubicBezTo>
                  <a:cubicBezTo>
                    <a:pt x="13246" y="17131"/>
                    <a:pt x="13246" y="17131"/>
                    <a:pt x="13246" y="17131"/>
                  </a:cubicBezTo>
                  <a:cubicBezTo>
                    <a:pt x="13366" y="17255"/>
                    <a:pt x="13366" y="17255"/>
                    <a:pt x="13366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604" y="17255"/>
                    <a:pt x="13604" y="17255"/>
                    <a:pt x="13604" y="17255"/>
                  </a:cubicBezTo>
                  <a:cubicBezTo>
                    <a:pt x="13724" y="17379"/>
                    <a:pt x="13724" y="17379"/>
                    <a:pt x="13724" y="17379"/>
                  </a:cubicBezTo>
                  <a:cubicBezTo>
                    <a:pt x="13843" y="17379"/>
                    <a:pt x="13843" y="17379"/>
                    <a:pt x="13843" y="17379"/>
                  </a:cubicBezTo>
                  <a:cubicBezTo>
                    <a:pt x="13962" y="17503"/>
                    <a:pt x="13962" y="17503"/>
                    <a:pt x="13962" y="17503"/>
                  </a:cubicBezTo>
                  <a:cubicBezTo>
                    <a:pt x="14082" y="17628"/>
                    <a:pt x="14082" y="17628"/>
                    <a:pt x="14082" y="17628"/>
                  </a:cubicBezTo>
                  <a:cubicBezTo>
                    <a:pt x="14082" y="17628"/>
                    <a:pt x="14082" y="17628"/>
                    <a:pt x="14082" y="17628"/>
                  </a:cubicBezTo>
                  <a:cubicBezTo>
                    <a:pt x="14201" y="17752"/>
                    <a:pt x="14201" y="17752"/>
                    <a:pt x="14201" y="17752"/>
                  </a:cubicBezTo>
                  <a:cubicBezTo>
                    <a:pt x="14320" y="17752"/>
                    <a:pt x="14320" y="17752"/>
                    <a:pt x="14320" y="17752"/>
                  </a:cubicBezTo>
                  <a:cubicBezTo>
                    <a:pt x="14320" y="17752"/>
                    <a:pt x="14320" y="17752"/>
                    <a:pt x="14320" y="17752"/>
                  </a:cubicBezTo>
                  <a:cubicBezTo>
                    <a:pt x="14559" y="17628"/>
                    <a:pt x="14559" y="17628"/>
                    <a:pt x="14559" y="17628"/>
                  </a:cubicBezTo>
                  <a:cubicBezTo>
                    <a:pt x="14678" y="17503"/>
                    <a:pt x="14678" y="17503"/>
                    <a:pt x="14678" y="17503"/>
                  </a:cubicBezTo>
                  <a:cubicBezTo>
                    <a:pt x="14798" y="17503"/>
                    <a:pt x="14798" y="17503"/>
                    <a:pt x="14798" y="17503"/>
                  </a:cubicBezTo>
                  <a:cubicBezTo>
                    <a:pt x="14917" y="17379"/>
                    <a:pt x="14917" y="17379"/>
                    <a:pt x="14917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4917" y="17255"/>
                    <a:pt x="14917" y="17255"/>
                    <a:pt x="14917" y="17255"/>
                  </a:cubicBezTo>
                  <a:cubicBezTo>
                    <a:pt x="14917" y="17255"/>
                    <a:pt x="14917" y="17255"/>
                    <a:pt x="14917" y="17255"/>
                  </a:cubicBezTo>
                  <a:cubicBezTo>
                    <a:pt x="15156" y="17131"/>
                    <a:pt x="15156" y="17131"/>
                    <a:pt x="15156" y="17131"/>
                  </a:cubicBezTo>
                  <a:cubicBezTo>
                    <a:pt x="15275" y="17255"/>
                    <a:pt x="15275" y="17255"/>
                    <a:pt x="15275" y="17255"/>
                  </a:cubicBezTo>
                  <a:cubicBezTo>
                    <a:pt x="15275" y="17379"/>
                    <a:pt x="15275" y="17379"/>
                    <a:pt x="15275" y="17379"/>
                  </a:cubicBezTo>
                  <a:cubicBezTo>
                    <a:pt x="15156" y="17379"/>
                    <a:pt x="15156" y="17379"/>
                    <a:pt x="15156" y="17379"/>
                  </a:cubicBezTo>
                  <a:cubicBezTo>
                    <a:pt x="15156" y="17503"/>
                    <a:pt x="15156" y="17503"/>
                    <a:pt x="15156" y="17503"/>
                  </a:cubicBezTo>
                  <a:cubicBezTo>
                    <a:pt x="15156" y="17503"/>
                    <a:pt x="15156" y="17503"/>
                    <a:pt x="15156" y="17503"/>
                  </a:cubicBezTo>
                  <a:cubicBezTo>
                    <a:pt x="15275" y="17503"/>
                    <a:pt x="15275" y="17503"/>
                    <a:pt x="15275" y="17503"/>
                  </a:cubicBezTo>
                  <a:cubicBezTo>
                    <a:pt x="15394" y="17379"/>
                    <a:pt x="15394" y="17379"/>
                    <a:pt x="15394" y="17379"/>
                  </a:cubicBezTo>
                  <a:cubicBezTo>
                    <a:pt x="15514" y="17503"/>
                    <a:pt x="15514" y="17503"/>
                    <a:pt x="15514" y="17503"/>
                  </a:cubicBezTo>
                  <a:cubicBezTo>
                    <a:pt x="15514" y="17503"/>
                    <a:pt x="15514" y="17503"/>
                    <a:pt x="15514" y="17503"/>
                  </a:cubicBezTo>
                  <a:cubicBezTo>
                    <a:pt x="15394" y="17503"/>
                    <a:pt x="15394" y="17503"/>
                    <a:pt x="15394" y="17503"/>
                  </a:cubicBezTo>
                  <a:cubicBezTo>
                    <a:pt x="15275" y="17628"/>
                    <a:pt x="15275" y="17628"/>
                    <a:pt x="15275" y="17628"/>
                  </a:cubicBezTo>
                  <a:cubicBezTo>
                    <a:pt x="15514" y="17752"/>
                    <a:pt x="15514" y="17752"/>
                    <a:pt x="15514" y="17752"/>
                  </a:cubicBezTo>
                  <a:cubicBezTo>
                    <a:pt x="15514" y="18000"/>
                    <a:pt x="15514" y="18000"/>
                    <a:pt x="15514" y="18000"/>
                  </a:cubicBezTo>
                  <a:cubicBezTo>
                    <a:pt x="15514" y="17876"/>
                    <a:pt x="15514" y="17876"/>
                    <a:pt x="15514" y="17876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752" y="18124"/>
                    <a:pt x="15752" y="18124"/>
                    <a:pt x="15752" y="18124"/>
                  </a:cubicBezTo>
                  <a:cubicBezTo>
                    <a:pt x="15752" y="18000"/>
                    <a:pt x="15752" y="18000"/>
                    <a:pt x="15752" y="18000"/>
                  </a:cubicBezTo>
                  <a:cubicBezTo>
                    <a:pt x="15752" y="17876"/>
                    <a:pt x="15752" y="17876"/>
                    <a:pt x="15752" y="17876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633" y="17876"/>
                    <a:pt x="15633" y="17876"/>
                    <a:pt x="15633" y="17876"/>
                  </a:cubicBezTo>
                  <a:cubicBezTo>
                    <a:pt x="15752" y="17876"/>
                    <a:pt x="15752" y="17876"/>
                    <a:pt x="15752" y="17876"/>
                  </a:cubicBezTo>
                  <a:cubicBezTo>
                    <a:pt x="15991" y="17876"/>
                    <a:pt x="15991" y="17876"/>
                    <a:pt x="15991" y="17876"/>
                  </a:cubicBezTo>
                  <a:cubicBezTo>
                    <a:pt x="15991" y="17876"/>
                    <a:pt x="15991" y="17876"/>
                    <a:pt x="15991" y="17876"/>
                  </a:cubicBezTo>
                  <a:cubicBezTo>
                    <a:pt x="16110" y="17876"/>
                    <a:pt x="16110" y="17876"/>
                    <a:pt x="16110" y="17876"/>
                  </a:cubicBezTo>
                  <a:cubicBezTo>
                    <a:pt x="16230" y="17628"/>
                    <a:pt x="16230" y="17628"/>
                    <a:pt x="16230" y="17628"/>
                  </a:cubicBezTo>
                  <a:cubicBezTo>
                    <a:pt x="16469" y="17503"/>
                    <a:pt x="16469" y="17503"/>
                    <a:pt x="16469" y="17503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349" y="17379"/>
                    <a:pt x="16349" y="17379"/>
                    <a:pt x="16349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827" y="17255"/>
                    <a:pt x="16827" y="17255"/>
                    <a:pt x="16827" y="17255"/>
                  </a:cubicBezTo>
                  <a:cubicBezTo>
                    <a:pt x="17304" y="17255"/>
                    <a:pt x="17304" y="17255"/>
                    <a:pt x="17304" y="17255"/>
                  </a:cubicBezTo>
                  <a:cubicBezTo>
                    <a:pt x="17543" y="17255"/>
                    <a:pt x="17543" y="17255"/>
                    <a:pt x="17543" y="17255"/>
                  </a:cubicBezTo>
                  <a:cubicBezTo>
                    <a:pt x="17662" y="17131"/>
                    <a:pt x="17662" y="17131"/>
                    <a:pt x="17662" y="17131"/>
                  </a:cubicBezTo>
                  <a:cubicBezTo>
                    <a:pt x="17662" y="17131"/>
                    <a:pt x="17662" y="17131"/>
                    <a:pt x="17662" y="17131"/>
                  </a:cubicBezTo>
                  <a:cubicBezTo>
                    <a:pt x="17781" y="17131"/>
                    <a:pt x="17781" y="17131"/>
                    <a:pt x="17781" y="17131"/>
                  </a:cubicBezTo>
                  <a:cubicBezTo>
                    <a:pt x="17901" y="17007"/>
                    <a:pt x="17901" y="17007"/>
                    <a:pt x="17901" y="17007"/>
                  </a:cubicBezTo>
                  <a:cubicBezTo>
                    <a:pt x="18020" y="16883"/>
                    <a:pt x="18020" y="16883"/>
                    <a:pt x="18020" y="16883"/>
                  </a:cubicBezTo>
                  <a:cubicBezTo>
                    <a:pt x="18020" y="16634"/>
                    <a:pt x="18020" y="16634"/>
                    <a:pt x="18020" y="16634"/>
                  </a:cubicBezTo>
                  <a:cubicBezTo>
                    <a:pt x="17901" y="16510"/>
                    <a:pt x="17901" y="16510"/>
                    <a:pt x="17901" y="16510"/>
                  </a:cubicBezTo>
                  <a:cubicBezTo>
                    <a:pt x="18139" y="16386"/>
                    <a:pt x="18139" y="16386"/>
                    <a:pt x="18139" y="16386"/>
                  </a:cubicBezTo>
                  <a:cubicBezTo>
                    <a:pt x="18139" y="16138"/>
                    <a:pt x="18139" y="16138"/>
                    <a:pt x="18139" y="16138"/>
                  </a:cubicBezTo>
                  <a:cubicBezTo>
                    <a:pt x="18259" y="16014"/>
                    <a:pt x="18259" y="16014"/>
                    <a:pt x="18259" y="16014"/>
                  </a:cubicBezTo>
                  <a:cubicBezTo>
                    <a:pt x="18259" y="15766"/>
                    <a:pt x="18259" y="15766"/>
                    <a:pt x="18259" y="15766"/>
                  </a:cubicBezTo>
                  <a:cubicBezTo>
                    <a:pt x="18378" y="15766"/>
                    <a:pt x="18378" y="15766"/>
                    <a:pt x="18378" y="15766"/>
                  </a:cubicBezTo>
                  <a:cubicBezTo>
                    <a:pt x="18378" y="15641"/>
                    <a:pt x="18378" y="15641"/>
                    <a:pt x="18378" y="15641"/>
                  </a:cubicBezTo>
                  <a:cubicBezTo>
                    <a:pt x="18617" y="15269"/>
                    <a:pt x="18617" y="15269"/>
                    <a:pt x="18617" y="15269"/>
                  </a:cubicBezTo>
                  <a:cubicBezTo>
                    <a:pt x="18736" y="15269"/>
                    <a:pt x="18736" y="15269"/>
                    <a:pt x="18736" y="15269"/>
                  </a:cubicBezTo>
                  <a:cubicBezTo>
                    <a:pt x="18855" y="15021"/>
                    <a:pt x="18855" y="15021"/>
                    <a:pt x="18855" y="15021"/>
                  </a:cubicBezTo>
                  <a:cubicBezTo>
                    <a:pt x="18975" y="14897"/>
                    <a:pt x="18975" y="14897"/>
                    <a:pt x="18975" y="14897"/>
                  </a:cubicBezTo>
                  <a:cubicBezTo>
                    <a:pt x="18975" y="14648"/>
                    <a:pt x="18975" y="14648"/>
                    <a:pt x="18975" y="14648"/>
                  </a:cubicBezTo>
                  <a:cubicBezTo>
                    <a:pt x="19213" y="14524"/>
                    <a:pt x="19213" y="14524"/>
                    <a:pt x="19213" y="14524"/>
                  </a:cubicBezTo>
                  <a:cubicBezTo>
                    <a:pt x="19094" y="14400"/>
                    <a:pt x="19094" y="14400"/>
                    <a:pt x="19094" y="14400"/>
                  </a:cubicBezTo>
                  <a:cubicBezTo>
                    <a:pt x="19213" y="14400"/>
                    <a:pt x="19213" y="14400"/>
                    <a:pt x="19213" y="14400"/>
                  </a:cubicBezTo>
                  <a:cubicBezTo>
                    <a:pt x="19333" y="14276"/>
                    <a:pt x="19333" y="14276"/>
                    <a:pt x="19333" y="14276"/>
                  </a:cubicBezTo>
                  <a:cubicBezTo>
                    <a:pt x="19213" y="14152"/>
                    <a:pt x="19213" y="14152"/>
                    <a:pt x="19213" y="14152"/>
                  </a:cubicBezTo>
                  <a:cubicBezTo>
                    <a:pt x="19452" y="14028"/>
                    <a:pt x="19452" y="14028"/>
                    <a:pt x="19452" y="14028"/>
                  </a:cubicBezTo>
                  <a:cubicBezTo>
                    <a:pt x="19571" y="13903"/>
                    <a:pt x="19571" y="13903"/>
                    <a:pt x="19571" y="13903"/>
                  </a:cubicBezTo>
                  <a:cubicBezTo>
                    <a:pt x="19571" y="13903"/>
                    <a:pt x="19571" y="13903"/>
                    <a:pt x="19571" y="13903"/>
                  </a:cubicBezTo>
                  <a:cubicBezTo>
                    <a:pt x="19691" y="13655"/>
                    <a:pt x="19691" y="13655"/>
                    <a:pt x="19691" y="13655"/>
                  </a:cubicBezTo>
                  <a:cubicBezTo>
                    <a:pt x="19810" y="13655"/>
                    <a:pt x="19810" y="13655"/>
                    <a:pt x="19810" y="13655"/>
                  </a:cubicBezTo>
                  <a:cubicBezTo>
                    <a:pt x="19929" y="13655"/>
                    <a:pt x="19929" y="13655"/>
                    <a:pt x="19929" y="13655"/>
                  </a:cubicBezTo>
                  <a:cubicBezTo>
                    <a:pt x="19810" y="13655"/>
                    <a:pt x="19810" y="13655"/>
                    <a:pt x="19810" y="13655"/>
                  </a:cubicBezTo>
                  <a:cubicBezTo>
                    <a:pt x="19810" y="13531"/>
                    <a:pt x="19810" y="13531"/>
                    <a:pt x="19810" y="13531"/>
                  </a:cubicBezTo>
                  <a:cubicBezTo>
                    <a:pt x="20049" y="13531"/>
                    <a:pt x="20049" y="13531"/>
                    <a:pt x="20049" y="13531"/>
                  </a:cubicBezTo>
                  <a:cubicBezTo>
                    <a:pt x="20168" y="13407"/>
                    <a:pt x="20168" y="13407"/>
                    <a:pt x="20168" y="13407"/>
                  </a:cubicBezTo>
                  <a:cubicBezTo>
                    <a:pt x="20168" y="13283"/>
                    <a:pt x="20168" y="13283"/>
                    <a:pt x="20168" y="13283"/>
                  </a:cubicBezTo>
                  <a:cubicBezTo>
                    <a:pt x="20168" y="13283"/>
                    <a:pt x="20168" y="13283"/>
                    <a:pt x="20168" y="13283"/>
                  </a:cubicBezTo>
                  <a:cubicBezTo>
                    <a:pt x="20168" y="13159"/>
                    <a:pt x="20168" y="13159"/>
                    <a:pt x="20168" y="13159"/>
                  </a:cubicBezTo>
                  <a:cubicBezTo>
                    <a:pt x="20407" y="13034"/>
                    <a:pt x="20407" y="13034"/>
                    <a:pt x="20407" y="13034"/>
                  </a:cubicBezTo>
                  <a:cubicBezTo>
                    <a:pt x="20407" y="12910"/>
                    <a:pt x="20407" y="12910"/>
                    <a:pt x="20407" y="12910"/>
                  </a:cubicBezTo>
                  <a:cubicBezTo>
                    <a:pt x="20526" y="12910"/>
                    <a:pt x="20526" y="12910"/>
                    <a:pt x="20526" y="12910"/>
                  </a:cubicBezTo>
                  <a:cubicBezTo>
                    <a:pt x="20645" y="12662"/>
                    <a:pt x="20645" y="12662"/>
                    <a:pt x="20645" y="12662"/>
                  </a:cubicBezTo>
                  <a:cubicBezTo>
                    <a:pt x="20645" y="12662"/>
                    <a:pt x="20645" y="12662"/>
                    <a:pt x="20645" y="12662"/>
                  </a:cubicBezTo>
                  <a:cubicBezTo>
                    <a:pt x="20645" y="12414"/>
                    <a:pt x="20645" y="12414"/>
                    <a:pt x="20645" y="12414"/>
                  </a:cubicBezTo>
                  <a:cubicBezTo>
                    <a:pt x="20645" y="12414"/>
                    <a:pt x="20645" y="12414"/>
                    <a:pt x="20645" y="12414"/>
                  </a:cubicBezTo>
                  <a:cubicBezTo>
                    <a:pt x="20645" y="12290"/>
                    <a:pt x="20645" y="12290"/>
                    <a:pt x="20645" y="12290"/>
                  </a:cubicBezTo>
                  <a:cubicBezTo>
                    <a:pt x="20765" y="12041"/>
                    <a:pt x="20765" y="12041"/>
                    <a:pt x="20765" y="12041"/>
                  </a:cubicBezTo>
                  <a:cubicBezTo>
                    <a:pt x="20765" y="11793"/>
                    <a:pt x="20765" y="11793"/>
                    <a:pt x="20765" y="11793"/>
                  </a:cubicBezTo>
                  <a:cubicBezTo>
                    <a:pt x="21003" y="11545"/>
                    <a:pt x="21003" y="11545"/>
                    <a:pt x="21003" y="11545"/>
                  </a:cubicBezTo>
                  <a:cubicBezTo>
                    <a:pt x="21003" y="11421"/>
                    <a:pt x="21003" y="11421"/>
                    <a:pt x="21003" y="11421"/>
                  </a:cubicBezTo>
                  <a:cubicBezTo>
                    <a:pt x="21123" y="11172"/>
                    <a:pt x="21123" y="11172"/>
                    <a:pt x="21123" y="11172"/>
                  </a:cubicBezTo>
                  <a:cubicBezTo>
                    <a:pt x="21242" y="11048"/>
                    <a:pt x="21242" y="11048"/>
                    <a:pt x="21242" y="11048"/>
                  </a:cubicBezTo>
                  <a:cubicBezTo>
                    <a:pt x="21242" y="10924"/>
                    <a:pt x="21242" y="10924"/>
                    <a:pt x="21242" y="10924"/>
                  </a:cubicBezTo>
                  <a:cubicBezTo>
                    <a:pt x="21242" y="10800"/>
                    <a:pt x="21242" y="10800"/>
                    <a:pt x="21242" y="10800"/>
                  </a:cubicBezTo>
                  <a:cubicBezTo>
                    <a:pt x="21361" y="10676"/>
                    <a:pt x="21361" y="10676"/>
                    <a:pt x="21361" y="10676"/>
                  </a:cubicBezTo>
                  <a:cubicBezTo>
                    <a:pt x="21242" y="10428"/>
                    <a:pt x="21242" y="10428"/>
                    <a:pt x="21242" y="10428"/>
                  </a:cubicBezTo>
                  <a:cubicBezTo>
                    <a:pt x="21242" y="10303"/>
                    <a:pt x="21242" y="10303"/>
                    <a:pt x="21242" y="10303"/>
                  </a:cubicBezTo>
                  <a:cubicBezTo>
                    <a:pt x="21242" y="10179"/>
                    <a:pt x="21242" y="10179"/>
                    <a:pt x="21242" y="10179"/>
                  </a:cubicBezTo>
                  <a:cubicBezTo>
                    <a:pt x="21123" y="10055"/>
                    <a:pt x="21123" y="10055"/>
                    <a:pt x="21123" y="10055"/>
                  </a:cubicBezTo>
                  <a:cubicBezTo>
                    <a:pt x="21123" y="9931"/>
                    <a:pt x="21123" y="9931"/>
                    <a:pt x="21123" y="9931"/>
                  </a:cubicBezTo>
                  <a:cubicBezTo>
                    <a:pt x="21242" y="9931"/>
                    <a:pt x="21242" y="9931"/>
                    <a:pt x="21242" y="9931"/>
                  </a:cubicBezTo>
                  <a:cubicBezTo>
                    <a:pt x="21242" y="9807"/>
                    <a:pt x="21242" y="9807"/>
                    <a:pt x="21242" y="9807"/>
                  </a:cubicBezTo>
                  <a:cubicBezTo>
                    <a:pt x="21242" y="9683"/>
                    <a:pt x="21242" y="9683"/>
                    <a:pt x="21242" y="9683"/>
                  </a:cubicBezTo>
                  <a:cubicBezTo>
                    <a:pt x="21242" y="9559"/>
                    <a:pt x="21242" y="9559"/>
                    <a:pt x="21242" y="9559"/>
                  </a:cubicBezTo>
                  <a:cubicBezTo>
                    <a:pt x="21242" y="9310"/>
                    <a:pt x="21242" y="9310"/>
                    <a:pt x="21242" y="9310"/>
                  </a:cubicBezTo>
                  <a:cubicBezTo>
                    <a:pt x="21361" y="9186"/>
                    <a:pt x="21361" y="9186"/>
                    <a:pt x="21361" y="9186"/>
                  </a:cubicBezTo>
                  <a:cubicBezTo>
                    <a:pt x="21242" y="9186"/>
                    <a:pt x="21242" y="9186"/>
                    <a:pt x="21242" y="9186"/>
                  </a:cubicBezTo>
                  <a:cubicBezTo>
                    <a:pt x="21242" y="9062"/>
                    <a:pt x="21242" y="9062"/>
                    <a:pt x="21242" y="9062"/>
                  </a:cubicBezTo>
                  <a:cubicBezTo>
                    <a:pt x="21242" y="8814"/>
                    <a:pt x="21242" y="8814"/>
                    <a:pt x="21242" y="8814"/>
                  </a:cubicBezTo>
                  <a:cubicBezTo>
                    <a:pt x="21242" y="8814"/>
                    <a:pt x="21242" y="8814"/>
                    <a:pt x="21242" y="8814"/>
                  </a:cubicBezTo>
                  <a:cubicBezTo>
                    <a:pt x="21242" y="8690"/>
                    <a:pt x="21242" y="8690"/>
                    <a:pt x="21242" y="8690"/>
                  </a:cubicBezTo>
                  <a:cubicBezTo>
                    <a:pt x="21123" y="8690"/>
                    <a:pt x="21123" y="8690"/>
                    <a:pt x="21123" y="8690"/>
                  </a:cubicBezTo>
                  <a:cubicBezTo>
                    <a:pt x="21123" y="8566"/>
                    <a:pt x="21123" y="8566"/>
                    <a:pt x="21123" y="8566"/>
                  </a:cubicBezTo>
                  <a:cubicBezTo>
                    <a:pt x="21123" y="8441"/>
                    <a:pt x="21123" y="8441"/>
                    <a:pt x="21123" y="8441"/>
                  </a:cubicBezTo>
                  <a:cubicBezTo>
                    <a:pt x="21003" y="8441"/>
                    <a:pt x="21003" y="8441"/>
                    <a:pt x="21003" y="8441"/>
                  </a:cubicBezTo>
                  <a:cubicBezTo>
                    <a:pt x="20884" y="8193"/>
                    <a:pt x="20884" y="8193"/>
                    <a:pt x="20884" y="8193"/>
                  </a:cubicBezTo>
                  <a:cubicBezTo>
                    <a:pt x="20884" y="8069"/>
                    <a:pt x="20884" y="8069"/>
                    <a:pt x="20884" y="8069"/>
                  </a:cubicBezTo>
                  <a:cubicBezTo>
                    <a:pt x="20884" y="7945"/>
                    <a:pt x="20884" y="7945"/>
                    <a:pt x="20884" y="7945"/>
                  </a:cubicBezTo>
                  <a:cubicBezTo>
                    <a:pt x="20765" y="7945"/>
                    <a:pt x="20765" y="7945"/>
                    <a:pt x="20765" y="7945"/>
                  </a:cubicBezTo>
                  <a:cubicBezTo>
                    <a:pt x="20645" y="8069"/>
                    <a:pt x="20645" y="8069"/>
                    <a:pt x="20645" y="8069"/>
                  </a:cubicBezTo>
                  <a:cubicBezTo>
                    <a:pt x="20645" y="7945"/>
                    <a:pt x="20645" y="7945"/>
                    <a:pt x="20645" y="7945"/>
                  </a:cubicBezTo>
                  <a:cubicBezTo>
                    <a:pt x="20645" y="7821"/>
                    <a:pt x="20645" y="7821"/>
                    <a:pt x="20645" y="7821"/>
                  </a:cubicBezTo>
                  <a:cubicBezTo>
                    <a:pt x="20526" y="7821"/>
                    <a:pt x="20526" y="7821"/>
                    <a:pt x="20526" y="7821"/>
                  </a:cubicBezTo>
                  <a:cubicBezTo>
                    <a:pt x="20526" y="7697"/>
                    <a:pt x="20526" y="7697"/>
                    <a:pt x="20526" y="7697"/>
                  </a:cubicBezTo>
                  <a:cubicBezTo>
                    <a:pt x="20407" y="7572"/>
                    <a:pt x="20407" y="7572"/>
                    <a:pt x="20407" y="7572"/>
                  </a:cubicBezTo>
                  <a:cubicBezTo>
                    <a:pt x="20287" y="7572"/>
                    <a:pt x="20287" y="7572"/>
                    <a:pt x="20287" y="7572"/>
                  </a:cubicBezTo>
                  <a:cubicBezTo>
                    <a:pt x="20407" y="7448"/>
                    <a:pt x="20407" y="7448"/>
                    <a:pt x="20407" y="7448"/>
                  </a:cubicBezTo>
                  <a:cubicBezTo>
                    <a:pt x="20287" y="7324"/>
                    <a:pt x="20287" y="7324"/>
                    <a:pt x="20287" y="7324"/>
                  </a:cubicBezTo>
                  <a:cubicBezTo>
                    <a:pt x="20407" y="7200"/>
                    <a:pt x="20407" y="7200"/>
                    <a:pt x="20407" y="7200"/>
                  </a:cubicBezTo>
                  <a:cubicBezTo>
                    <a:pt x="20407" y="7076"/>
                    <a:pt x="20407" y="7076"/>
                    <a:pt x="20407" y="7076"/>
                  </a:cubicBezTo>
                  <a:cubicBezTo>
                    <a:pt x="20407" y="7076"/>
                    <a:pt x="20407" y="7076"/>
                    <a:pt x="20407" y="7076"/>
                  </a:cubicBezTo>
                  <a:cubicBezTo>
                    <a:pt x="20407" y="6952"/>
                    <a:pt x="20407" y="6952"/>
                    <a:pt x="2040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7076"/>
                    <a:pt x="20287" y="7076"/>
                    <a:pt x="20287" y="7076"/>
                  </a:cubicBezTo>
                  <a:cubicBezTo>
                    <a:pt x="20049" y="6828"/>
                    <a:pt x="20049" y="6828"/>
                    <a:pt x="20049" y="6828"/>
                  </a:cubicBezTo>
                  <a:cubicBezTo>
                    <a:pt x="20049" y="6703"/>
                    <a:pt x="20049" y="6703"/>
                    <a:pt x="20049" y="6703"/>
                  </a:cubicBezTo>
                  <a:cubicBezTo>
                    <a:pt x="19929" y="6703"/>
                    <a:pt x="19929" y="6703"/>
                    <a:pt x="19929" y="6703"/>
                  </a:cubicBezTo>
                  <a:cubicBezTo>
                    <a:pt x="19929" y="6828"/>
                    <a:pt x="19929" y="6828"/>
                    <a:pt x="19929" y="6828"/>
                  </a:cubicBezTo>
                  <a:cubicBezTo>
                    <a:pt x="19929" y="6952"/>
                    <a:pt x="19929" y="6952"/>
                    <a:pt x="19929" y="6952"/>
                  </a:cubicBezTo>
                  <a:cubicBezTo>
                    <a:pt x="20049" y="7076"/>
                    <a:pt x="20049" y="7076"/>
                    <a:pt x="20049" y="7076"/>
                  </a:cubicBezTo>
                  <a:cubicBezTo>
                    <a:pt x="19929" y="6952"/>
                    <a:pt x="19929" y="6952"/>
                    <a:pt x="19929" y="6952"/>
                  </a:cubicBezTo>
                  <a:cubicBezTo>
                    <a:pt x="19810" y="6952"/>
                    <a:pt x="19810" y="6952"/>
                    <a:pt x="19810" y="6952"/>
                  </a:cubicBezTo>
                  <a:cubicBezTo>
                    <a:pt x="19810" y="6828"/>
                    <a:pt x="19810" y="6828"/>
                    <a:pt x="19810" y="6828"/>
                  </a:cubicBezTo>
                  <a:cubicBezTo>
                    <a:pt x="19810" y="6828"/>
                    <a:pt x="19810" y="6828"/>
                    <a:pt x="19810" y="6828"/>
                  </a:cubicBezTo>
                  <a:cubicBezTo>
                    <a:pt x="19810" y="6579"/>
                    <a:pt x="19810" y="6579"/>
                    <a:pt x="19810" y="6579"/>
                  </a:cubicBezTo>
                  <a:cubicBezTo>
                    <a:pt x="19810" y="6455"/>
                    <a:pt x="19810" y="6455"/>
                    <a:pt x="19810" y="6455"/>
                  </a:cubicBezTo>
                  <a:cubicBezTo>
                    <a:pt x="19810" y="6455"/>
                    <a:pt x="19810" y="6455"/>
                    <a:pt x="19810" y="6455"/>
                  </a:cubicBezTo>
                  <a:cubicBezTo>
                    <a:pt x="19691" y="6331"/>
                    <a:pt x="19691" y="6331"/>
                    <a:pt x="19691" y="6331"/>
                  </a:cubicBezTo>
                  <a:cubicBezTo>
                    <a:pt x="19691" y="6331"/>
                    <a:pt x="19691" y="6331"/>
                    <a:pt x="19691" y="6331"/>
                  </a:cubicBezTo>
                  <a:cubicBezTo>
                    <a:pt x="19691" y="6207"/>
                    <a:pt x="19691" y="6207"/>
                    <a:pt x="19691" y="6207"/>
                  </a:cubicBezTo>
                  <a:cubicBezTo>
                    <a:pt x="19691" y="6083"/>
                    <a:pt x="19691" y="6083"/>
                    <a:pt x="19691" y="6083"/>
                  </a:cubicBezTo>
                  <a:cubicBezTo>
                    <a:pt x="19571" y="5959"/>
                    <a:pt x="19571" y="5959"/>
                    <a:pt x="19571" y="5959"/>
                  </a:cubicBezTo>
                  <a:cubicBezTo>
                    <a:pt x="19452" y="5959"/>
                    <a:pt x="19452" y="5959"/>
                    <a:pt x="19452" y="5959"/>
                  </a:cubicBezTo>
                  <a:cubicBezTo>
                    <a:pt x="19452" y="5834"/>
                    <a:pt x="19452" y="5834"/>
                    <a:pt x="19452" y="5834"/>
                  </a:cubicBezTo>
                  <a:cubicBezTo>
                    <a:pt x="19571" y="5834"/>
                    <a:pt x="19571" y="5834"/>
                    <a:pt x="19571" y="5834"/>
                  </a:cubicBezTo>
                  <a:cubicBezTo>
                    <a:pt x="19571" y="5710"/>
                    <a:pt x="19571" y="5710"/>
                    <a:pt x="19571" y="5710"/>
                  </a:cubicBezTo>
                  <a:cubicBezTo>
                    <a:pt x="19452" y="5586"/>
                    <a:pt x="19452" y="5586"/>
                    <a:pt x="19452" y="5586"/>
                  </a:cubicBezTo>
                  <a:cubicBezTo>
                    <a:pt x="19452" y="5586"/>
                    <a:pt x="19452" y="5586"/>
                    <a:pt x="19452" y="5586"/>
                  </a:cubicBezTo>
                  <a:cubicBezTo>
                    <a:pt x="19333" y="5586"/>
                    <a:pt x="19333" y="5586"/>
                    <a:pt x="19333" y="5586"/>
                  </a:cubicBezTo>
                  <a:cubicBezTo>
                    <a:pt x="19213" y="5462"/>
                    <a:pt x="19213" y="5462"/>
                    <a:pt x="19213" y="5462"/>
                  </a:cubicBezTo>
                  <a:cubicBezTo>
                    <a:pt x="19094" y="5462"/>
                    <a:pt x="19094" y="5462"/>
                    <a:pt x="19094" y="5462"/>
                  </a:cubicBezTo>
                  <a:cubicBezTo>
                    <a:pt x="19094" y="5338"/>
                    <a:pt x="19094" y="5338"/>
                    <a:pt x="19094" y="5338"/>
                  </a:cubicBezTo>
                  <a:cubicBezTo>
                    <a:pt x="18975" y="5462"/>
                    <a:pt x="18975" y="5462"/>
                    <a:pt x="18975" y="5462"/>
                  </a:cubicBezTo>
                  <a:cubicBezTo>
                    <a:pt x="18975" y="5338"/>
                    <a:pt x="18975" y="5338"/>
                    <a:pt x="18975" y="5338"/>
                  </a:cubicBezTo>
                  <a:cubicBezTo>
                    <a:pt x="18855" y="5338"/>
                    <a:pt x="18855" y="5338"/>
                    <a:pt x="18855" y="5338"/>
                  </a:cubicBezTo>
                  <a:cubicBezTo>
                    <a:pt x="18736" y="5338"/>
                    <a:pt x="18736" y="5338"/>
                    <a:pt x="18736" y="5338"/>
                  </a:cubicBezTo>
                  <a:cubicBezTo>
                    <a:pt x="18855" y="5338"/>
                    <a:pt x="18855" y="5338"/>
                    <a:pt x="18855" y="5338"/>
                  </a:cubicBezTo>
                  <a:cubicBezTo>
                    <a:pt x="18975" y="5214"/>
                    <a:pt x="18975" y="5214"/>
                    <a:pt x="18975" y="5214"/>
                  </a:cubicBezTo>
                  <a:cubicBezTo>
                    <a:pt x="18975" y="5214"/>
                    <a:pt x="18975" y="5214"/>
                    <a:pt x="18975" y="5214"/>
                  </a:cubicBezTo>
                  <a:cubicBezTo>
                    <a:pt x="18855" y="5090"/>
                    <a:pt x="18855" y="5090"/>
                    <a:pt x="18855" y="5090"/>
                  </a:cubicBezTo>
                  <a:cubicBezTo>
                    <a:pt x="18736" y="5214"/>
                    <a:pt x="18736" y="5214"/>
                    <a:pt x="18736" y="5214"/>
                  </a:cubicBezTo>
                  <a:cubicBezTo>
                    <a:pt x="18736" y="5090"/>
                    <a:pt x="18736" y="5090"/>
                    <a:pt x="18736" y="5090"/>
                  </a:cubicBezTo>
                  <a:cubicBezTo>
                    <a:pt x="18617" y="5090"/>
                    <a:pt x="18617" y="5090"/>
                    <a:pt x="18617" y="5090"/>
                  </a:cubicBezTo>
                  <a:cubicBezTo>
                    <a:pt x="18617" y="5090"/>
                    <a:pt x="18617" y="5090"/>
                    <a:pt x="18617" y="5090"/>
                  </a:cubicBezTo>
                  <a:cubicBezTo>
                    <a:pt x="18378" y="4966"/>
                    <a:pt x="18378" y="4966"/>
                    <a:pt x="18378" y="4966"/>
                  </a:cubicBezTo>
                  <a:cubicBezTo>
                    <a:pt x="18259" y="4841"/>
                    <a:pt x="18259" y="4841"/>
                    <a:pt x="18259" y="4841"/>
                  </a:cubicBezTo>
                  <a:cubicBezTo>
                    <a:pt x="18259" y="4593"/>
                    <a:pt x="18259" y="4593"/>
                    <a:pt x="18259" y="4593"/>
                  </a:cubicBezTo>
                  <a:cubicBezTo>
                    <a:pt x="18259" y="4469"/>
                    <a:pt x="18259" y="4469"/>
                    <a:pt x="18259" y="4469"/>
                  </a:cubicBezTo>
                  <a:cubicBezTo>
                    <a:pt x="18259" y="4345"/>
                    <a:pt x="18259" y="4345"/>
                    <a:pt x="18259" y="4345"/>
                  </a:cubicBezTo>
                  <a:cubicBezTo>
                    <a:pt x="18259" y="4345"/>
                    <a:pt x="18259" y="4345"/>
                    <a:pt x="18259" y="4345"/>
                  </a:cubicBezTo>
                  <a:cubicBezTo>
                    <a:pt x="18259" y="4221"/>
                    <a:pt x="18259" y="4221"/>
                    <a:pt x="18259" y="4221"/>
                  </a:cubicBezTo>
                  <a:cubicBezTo>
                    <a:pt x="18259" y="3972"/>
                    <a:pt x="18259" y="3972"/>
                    <a:pt x="18259" y="3972"/>
                  </a:cubicBezTo>
                  <a:cubicBezTo>
                    <a:pt x="18139" y="3848"/>
                    <a:pt x="18139" y="3848"/>
                    <a:pt x="18139" y="3848"/>
                  </a:cubicBezTo>
                  <a:cubicBezTo>
                    <a:pt x="18259" y="3724"/>
                    <a:pt x="18259" y="3724"/>
                    <a:pt x="18259" y="3724"/>
                  </a:cubicBezTo>
                  <a:cubicBezTo>
                    <a:pt x="18139" y="3724"/>
                    <a:pt x="18139" y="3724"/>
                    <a:pt x="18139" y="3724"/>
                  </a:cubicBezTo>
                  <a:cubicBezTo>
                    <a:pt x="18139" y="3724"/>
                    <a:pt x="18139" y="3724"/>
                    <a:pt x="18139" y="3724"/>
                  </a:cubicBezTo>
                  <a:cubicBezTo>
                    <a:pt x="18020" y="3476"/>
                    <a:pt x="18020" y="3476"/>
                    <a:pt x="18020" y="3476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103"/>
                    <a:pt x="18020" y="3103"/>
                    <a:pt x="18020" y="3103"/>
                  </a:cubicBezTo>
                  <a:cubicBezTo>
                    <a:pt x="18020" y="2855"/>
                    <a:pt x="18020" y="2855"/>
                    <a:pt x="18020" y="2855"/>
                  </a:cubicBezTo>
                  <a:cubicBezTo>
                    <a:pt x="18020" y="2731"/>
                    <a:pt x="18020" y="2731"/>
                    <a:pt x="18020" y="2731"/>
                  </a:cubicBezTo>
                  <a:cubicBezTo>
                    <a:pt x="18020" y="2607"/>
                    <a:pt x="18020" y="2607"/>
                    <a:pt x="18020" y="2607"/>
                  </a:cubicBezTo>
                  <a:cubicBezTo>
                    <a:pt x="18020" y="2607"/>
                    <a:pt x="18020" y="2607"/>
                    <a:pt x="18020" y="2607"/>
                  </a:cubicBezTo>
                  <a:cubicBezTo>
                    <a:pt x="18020" y="2483"/>
                    <a:pt x="18020" y="2483"/>
                    <a:pt x="18020" y="2483"/>
                  </a:cubicBezTo>
                  <a:cubicBezTo>
                    <a:pt x="17781" y="2359"/>
                    <a:pt x="17781" y="2359"/>
                    <a:pt x="17781" y="2359"/>
                  </a:cubicBezTo>
                  <a:cubicBezTo>
                    <a:pt x="17662" y="2359"/>
                    <a:pt x="17662" y="2359"/>
                    <a:pt x="17662" y="2359"/>
                  </a:cubicBezTo>
                  <a:cubicBezTo>
                    <a:pt x="17781" y="2234"/>
                    <a:pt x="17781" y="2234"/>
                    <a:pt x="17781" y="2234"/>
                  </a:cubicBezTo>
                  <a:cubicBezTo>
                    <a:pt x="17662" y="2110"/>
                    <a:pt x="17662" y="2110"/>
                    <a:pt x="17662" y="2110"/>
                  </a:cubicBezTo>
                  <a:cubicBezTo>
                    <a:pt x="17543" y="2234"/>
                    <a:pt x="17543" y="2234"/>
                    <a:pt x="17543" y="2234"/>
                  </a:cubicBezTo>
                  <a:cubicBezTo>
                    <a:pt x="17423" y="2234"/>
                    <a:pt x="17423" y="2234"/>
                    <a:pt x="17423" y="2234"/>
                  </a:cubicBezTo>
                  <a:cubicBezTo>
                    <a:pt x="17423" y="2234"/>
                    <a:pt x="17423" y="2234"/>
                    <a:pt x="17423" y="2234"/>
                  </a:cubicBezTo>
                  <a:cubicBezTo>
                    <a:pt x="17304" y="2359"/>
                    <a:pt x="17304" y="2359"/>
                    <a:pt x="17304" y="2359"/>
                  </a:cubicBezTo>
                  <a:cubicBezTo>
                    <a:pt x="17185" y="2110"/>
                    <a:pt x="17185" y="2110"/>
                    <a:pt x="17185" y="2110"/>
                  </a:cubicBezTo>
                  <a:cubicBezTo>
                    <a:pt x="17185" y="2110"/>
                    <a:pt x="17185" y="2110"/>
                    <a:pt x="17185" y="2110"/>
                  </a:cubicBezTo>
                  <a:cubicBezTo>
                    <a:pt x="17185" y="1862"/>
                    <a:pt x="17185" y="1862"/>
                    <a:pt x="17185" y="1862"/>
                  </a:cubicBezTo>
                  <a:cubicBezTo>
                    <a:pt x="17185" y="1738"/>
                    <a:pt x="17185" y="1738"/>
                    <a:pt x="17185" y="1738"/>
                  </a:cubicBezTo>
                  <a:cubicBezTo>
                    <a:pt x="17185" y="1490"/>
                    <a:pt x="17185" y="1490"/>
                    <a:pt x="17185" y="1490"/>
                  </a:cubicBezTo>
                  <a:cubicBezTo>
                    <a:pt x="17185" y="1490"/>
                    <a:pt x="17185" y="1490"/>
                    <a:pt x="17185" y="1490"/>
                  </a:cubicBezTo>
                  <a:cubicBezTo>
                    <a:pt x="17065" y="1490"/>
                    <a:pt x="17065" y="1490"/>
                    <a:pt x="17065" y="1490"/>
                  </a:cubicBezTo>
                  <a:cubicBezTo>
                    <a:pt x="17185" y="1366"/>
                    <a:pt x="17185" y="1366"/>
                    <a:pt x="17185" y="1366"/>
                  </a:cubicBezTo>
                  <a:cubicBezTo>
                    <a:pt x="17065" y="1241"/>
                    <a:pt x="17065" y="1241"/>
                    <a:pt x="17065" y="1241"/>
                  </a:cubicBezTo>
                  <a:cubicBezTo>
                    <a:pt x="17065" y="1117"/>
                    <a:pt x="17065" y="1117"/>
                    <a:pt x="17065" y="1117"/>
                  </a:cubicBezTo>
                  <a:cubicBezTo>
                    <a:pt x="16946" y="1117"/>
                    <a:pt x="16946" y="1117"/>
                    <a:pt x="16946" y="1117"/>
                  </a:cubicBezTo>
                  <a:cubicBezTo>
                    <a:pt x="16946" y="993"/>
                    <a:pt x="16946" y="993"/>
                    <a:pt x="16946" y="993"/>
                  </a:cubicBezTo>
                  <a:cubicBezTo>
                    <a:pt x="17065" y="993"/>
                    <a:pt x="17065" y="993"/>
                    <a:pt x="17065" y="993"/>
                  </a:cubicBezTo>
                  <a:cubicBezTo>
                    <a:pt x="16946" y="869"/>
                    <a:pt x="16946" y="869"/>
                    <a:pt x="16946" y="869"/>
                  </a:cubicBezTo>
                  <a:cubicBezTo>
                    <a:pt x="16946" y="993"/>
                    <a:pt x="16946" y="993"/>
                    <a:pt x="16946" y="993"/>
                  </a:cubicBezTo>
                  <a:cubicBezTo>
                    <a:pt x="16827" y="869"/>
                    <a:pt x="16827" y="869"/>
                    <a:pt x="16827" y="869"/>
                  </a:cubicBezTo>
                  <a:cubicBezTo>
                    <a:pt x="16827" y="621"/>
                    <a:pt x="16827" y="621"/>
                    <a:pt x="16827" y="621"/>
                  </a:cubicBezTo>
                  <a:cubicBezTo>
                    <a:pt x="16827" y="621"/>
                    <a:pt x="16827" y="621"/>
                    <a:pt x="16827" y="621"/>
                  </a:cubicBezTo>
                  <a:cubicBezTo>
                    <a:pt x="16827" y="497"/>
                    <a:pt x="16827" y="497"/>
                    <a:pt x="16827" y="497"/>
                  </a:cubicBezTo>
                  <a:cubicBezTo>
                    <a:pt x="16707" y="372"/>
                    <a:pt x="16707" y="372"/>
                    <a:pt x="16707" y="372"/>
                  </a:cubicBezTo>
                  <a:cubicBezTo>
                    <a:pt x="16707" y="372"/>
                    <a:pt x="16707" y="372"/>
                    <a:pt x="16707" y="372"/>
                  </a:cubicBezTo>
                  <a:cubicBezTo>
                    <a:pt x="16588" y="372"/>
                    <a:pt x="16588" y="372"/>
                    <a:pt x="16588" y="372"/>
                  </a:cubicBezTo>
                  <a:cubicBezTo>
                    <a:pt x="16469" y="497"/>
                    <a:pt x="16469" y="497"/>
                    <a:pt x="16469" y="497"/>
                  </a:cubicBezTo>
                  <a:cubicBezTo>
                    <a:pt x="16469" y="621"/>
                    <a:pt x="16469" y="621"/>
                    <a:pt x="16469" y="621"/>
                  </a:cubicBezTo>
                  <a:cubicBezTo>
                    <a:pt x="16469" y="869"/>
                    <a:pt x="16469" y="869"/>
                    <a:pt x="16469" y="869"/>
                  </a:cubicBezTo>
                  <a:cubicBezTo>
                    <a:pt x="16469" y="869"/>
                    <a:pt x="16469" y="869"/>
                    <a:pt x="16469" y="869"/>
                  </a:cubicBezTo>
                  <a:cubicBezTo>
                    <a:pt x="16469" y="993"/>
                    <a:pt x="16469" y="993"/>
                    <a:pt x="16469" y="993"/>
                  </a:cubicBezTo>
                  <a:cubicBezTo>
                    <a:pt x="16349" y="993"/>
                    <a:pt x="16349" y="993"/>
                    <a:pt x="16349" y="993"/>
                  </a:cubicBezTo>
                  <a:cubicBezTo>
                    <a:pt x="16349" y="1117"/>
                    <a:pt x="16349" y="1117"/>
                    <a:pt x="16349" y="1117"/>
                  </a:cubicBezTo>
                  <a:cubicBezTo>
                    <a:pt x="16230" y="1241"/>
                    <a:pt x="16230" y="1241"/>
                    <a:pt x="16230" y="1241"/>
                  </a:cubicBezTo>
                  <a:cubicBezTo>
                    <a:pt x="16349" y="1241"/>
                    <a:pt x="16349" y="1241"/>
                    <a:pt x="16349" y="1241"/>
                  </a:cubicBezTo>
                  <a:cubicBezTo>
                    <a:pt x="16349" y="1366"/>
                    <a:pt x="16349" y="1366"/>
                    <a:pt x="16349" y="1366"/>
                  </a:cubicBezTo>
                  <a:cubicBezTo>
                    <a:pt x="16349" y="1366"/>
                    <a:pt x="16349" y="1366"/>
                    <a:pt x="16349" y="1366"/>
                  </a:cubicBezTo>
                  <a:cubicBezTo>
                    <a:pt x="16230" y="1366"/>
                    <a:pt x="16230" y="1366"/>
                    <a:pt x="16230" y="1366"/>
                  </a:cubicBezTo>
                  <a:cubicBezTo>
                    <a:pt x="16230" y="1490"/>
                    <a:pt x="16230" y="1490"/>
                    <a:pt x="16230" y="1490"/>
                  </a:cubicBezTo>
                  <a:cubicBezTo>
                    <a:pt x="16110" y="1614"/>
                    <a:pt x="16110" y="1614"/>
                    <a:pt x="16110" y="1614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110" y="1862"/>
                    <a:pt x="16110" y="1862"/>
                    <a:pt x="16110" y="1862"/>
                  </a:cubicBezTo>
                  <a:cubicBezTo>
                    <a:pt x="16110" y="2110"/>
                    <a:pt x="16110" y="2110"/>
                    <a:pt x="16110" y="2110"/>
                  </a:cubicBezTo>
                  <a:cubicBezTo>
                    <a:pt x="16110" y="2234"/>
                    <a:pt x="16110" y="2234"/>
                    <a:pt x="16110" y="2234"/>
                  </a:cubicBezTo>
                  <a:cubicBezTo>
                    <a:pt x="16110" y="2359"/>
                    <a:pt x="16110" y="2359"/>
                    <a:pt x="16110" y="2359"/>
                  </a:cubicBezTo>
                  <a:cubicBezTo>
                    <a:pt x="16110" y="2483"/>
                    <a:pt x="16110" y="2483"/>
                    <a:pt x="16110" y="2483"/>
                  </a:cubicBezTo>
                  <a:cubicBezTo>
                    <a:pt x="16110" y="2731"/>
                    <a:pt x="16110" y="2731"/>
                    <a:pt x="16110" y="2731"/>
                  </a:cubicBezTo>
                  <a:cubicBezTo>
                    <a:pt x="15991" y="2731"/>
                    <a:pt x="15991" y="2731"/>
                    <a:pt x="15991" y="2731"/>
                  </a:cubicBezTo>
                  <a:cubicBezTo>
                    <a:pt x="15991" y="2855"/>
                    <a:pt x="15991" y="2855"/>
                    <a:pt x="15991" y="2855"/>
                  </a:cubicBezTo>
                  <a:cubicBezTo>
                    <a:pt x="15872" y="2979"/>
                    <a:pt x="15872" y="2979"/>
                    <a:pt x="15872" y="2979"/>
                  </a:cubicBezTo>
                  <a:cubicBezTo>
                    <a:pt x="15872" y="3352"/>
                    <a:pt x="15872" y="3352"/>
                    <a:pt x="15872" y="3352"/>
                  </a:cubicBezTo>
                  <a:cubicBezTo>
                    <a:pt x="15752" y="3476"/>
                    <a:pt x="15752" y="3476"/>
                    <a:pt x="15752" y="3476"/>
                  </a:cubicBezTo>
                  <a:cubicBezTo>
                    <a:pt x="15872" y="3476"/>
                    <a:pt x="15872" y="3476"/>
                    <a:pt x="15872" y="3476"/>
                  </a:cubicBezTo>
                  <a:cubicBezTo>
                    <a:pt x="15752" y="3724"/>
                    <a:pt x="15752" y="3724"/>
                    <a:pt x="15752" y="3724"/>
                  </a:cubicBezTo>
                  <a:cubicBezTo>
                    <a:pt x="15633" y="3724"/>
                    <a:pt x="15633" y="3724"/>
                    <a:pt x="15633" y="3724"/>
                  </a:cubicBezTo>
                  <a:cubicBezTo>
                    <a:pt x="15633" y="3972"/>
                    <a:pt x="15633" y="3972"/>
                    <a:pt x="15633" y="3972"/>
                  </a:cubicBezTo>
                  <a:cubicBezTo>
                    <a:pt x="15514" y="4097"/>
                    <a:pt x="15514" y="4097"/>
                    <a:pt x="15514" y="4097"/>
                  </a:cubicBezTo>
                  <a:cubicBezTo>
                    <a:pt x="15156" y="4221"/>
                    <a:pt x="15156" y="4221"/>
                    <a:pt x="15156" y="4221"/>
                  </a:cubicBezTo>
                  <a:cubicBezTo>
                    <a:pt x="15036" y="4097"/>
                    <a:pt x="15036" y="4097"/>
                    <a:pt x="15036" y="4097"/>
                  </a:cubicBezTo>
                  <a:cubicBezTo>
                    <a:pt x="14917" y="4097"/>
                    <a:pt x="14917" y="4097"/>
                    <a:pt x="14917" y="4097"/>
                  </a:cubicBezTo>
                  <a:cubicBezTo>
                    <a:pt x="14798" y="3972"/>
                    <a:pt x="14798" y="3972"/>
                    <a:pt x="14798" y="3972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559" y="3724"/>
                    <a:pt x="14559" y="3724"/>
                    <a:pt x="14559" y="3724"/>
                  </a:cubicBezTo>
                  <a:cubicBezTo>
                    <a:pt x="14440" y="3724"/>
                    <a:pt x="14440" y="3724"/>
                    <a:pt x="14440" y="3724"/>
                  </a:cubicBezTo>
                  <a:cubicBezTo>
                    <a:pt x="14440" y="3600"/>
                    <a:pt x="14440" y="3600"/>
                    <a:pt x="14440" y="3600"/>
                  </a:cubicBezTo>
                  <a:cubicBezTo>
                    <a:pt x="14201" y="3600"/>
                    <a:pt x="14201" y="3600"/>
                    <a:pt x="14201" y="3600"/>
                  </a:cubicBezTo>
                  <a:cubicBezTo>
                    <a:pt x="14082" y="3476"/>
                    <a:pt x="14082" y="3476"/>
                    <a:pt x="14082" y="3476"/>
                  </a:cubicBezTo>
                  <a:cubicBezTo>
                    <a:pt x="14082" y="3476"/>
                    <a:pt x="14082" y="3476"/>
                    <a:pt x="14082" y="3476"/>
                  </a:cubicBezTo>
                  <a:cubicBezTo>
                    <a:pt x="13962" y="3352"/>
                    <a:pt x="13962" y="3352"/>
                    <a:pt x="13962" y="3352"/>
                  </a:cubicBezTo>
                  <a:cubicBezTo>
                    <a:pt x="13843" y="3352"/>
                    <a:pt x="13843" y="3352"/>
                    <a:pt x="13843" y="3352"/>
                  </a:cubicBezTo>
                  <a:cubicBezTo>
                    <a:pt x="13724" y="3228"/>
                    <a:pt x="13724" y="3228"/>
                    <a:pt x="13724" y="3228"/>
                  </a:cubicBezTo>
                  <a:cubicBezTo>
                    <a:pt x="13604" y="3103"/>
                    <a:pt x="13604" y="3103"/>
                    <a:pt x="13604" y="3103"/>
                  </a:cubicBezTo>
                  <a:cubicBezTo>
                    <a:pt x="13604" y="3103"/>
                    <a:pt x="13604" y="3103"/>
                    <a:pt x="13604" y="3103"/>
                  </a:cubicBezTo>
                  <a:cubicBezTo>
                    <a:pt x="13485" y="3103"/>
                    <a:pt x="13485" y="3103"/>
                    <a:pt x="13485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246" y="2979"/>
                    <a:pt x="13246" y="2979"/>
                    <a:pt x="13246" y="2979"/>
                  </a:cubicBezTo>
                  <a:cubicBezTo>
                    <a:pt x="13246" y="2855"/>
                    <a:pt x="13246" y="2855"/>
                    <a:pt x="13246" y="2855"/>
                  </a:cubicBezTo>
                  <a:cubicBezTo>
                    <a:pt x="13008" y="2731"/>
                    <a:pt x="13008" y="2731"/>
                    <a:pt x="13008" y="2731"/>
                  </a:cubicBezTo>
                  <a:cubicBezTo>
                    <a:pt x="13008" y="2731"/>
                    <a:pt x="13008" y="2731"/>
                    <a:pt x="13008" y="2731"/>
                  </a:cubicBezTo>
                  <a:cubicBezTo>
                    <a:pt x="12888" y="2607"/>
                    <a:pt x="12888" y="2607"/>
                    <a:pt x="12888" y="2607"/>
                  </a:cubicBezTo>
                  <a:cubicBezTo>
                    <a:pt x="12888" y="2483"/>
                    <a:pt x="12888" y="2483"/>
                    <a:pt x="12888" y="2483"/>
                  </a:cubicBezTo>
                  <a:cubicBezTo>
                    <a:pt x="12888" y="2359"/>
                    <a:pt x="12888" y="2359"/>
                    <a:pt x="12888" y="2359"/>
                  </a:cubicBezTo>
                  <a:cubicBezTo>
                    <a:pt x="13008" y="2234"/>
                    <a:pt x="13008" y="2234"/>
                    <a:pt x="13008" y="2234"/>
                  </a:cubicBezTo>
                  <a:cubicBezTo>
                    <a:pt x="13127" y="2110"/>
                    <a:pt x="13127" y="2110"/>
                    <a:pt x="13127" y="2110"/>
                  </a:cubicBezTo>
                  <a:cubicBezTo>
                    <a:pt x="13127" y="1986"/>
                    <a:pt x="13127" y="1986"/>
                    <a:pt x="13127" y="1986"/>
                  </a:cubicBezTo>
                  <a:cubicBezTo>
                    <a:pt x="13127" y="1862"/>
                    <a:pt x="13127" y="1862"/>
                    <a:pt x="13127" y="1862"/>
                  </a:cubicBezTo>
                  <a:cubicBezTo>
                    <a:pt x="13008" y="1986"/>
                    <a:pt x="13008" y="1986"/>
                    <a:pt x="13008" y="1986"/>
                  </a:cubicBezTo>
                  <a:cubicBezTo>
                    <a:pt x="13008" y="1862"/>
                    <a:pt x="13008" y="1862"/>
                    <a:pt x="13008" y="1862"/>
                  </a:cubicBezTo>
                  <a:cubicBezTo>
                    <a:pt x="13127" y="1738"/>
                    <a:pt x="13127" y="1738"/>
                    <a:pt x="13127" y="1738"/>
                  </a:cubicBezTo>
                  <a:cubicBezTo>
                    <a:pt x="13127" y="1614"/>
                    <a:pt x="13127" y="1614"/>
                    <a:pt x="13127" y="1614"/>
                  </a:cubicBezTo>
                  <a:cubicBezTo>
                    <a:pt x="13127" y="1614"/>
                    <a:pt x="13127" y="1614"/>
                    <a:pt x="13127" y="1614"/>
                  </a:cubicBezTo>
                  <a:cubicBezTo>
                    <a:pt x="13246" y="1614"/>
                    <a:pt x="13246" y="1614"/>
                    <a:pt x="13246" y="1614"/>
                  </a:cubicBezTo>
                  <a:cubicBezTo>
                    <a:pt x="13246" y="1614"/>
                    <a:pt x="13246" y="1614"/>
                    <a:pt x="13246" y="1614"/>
                  </a:cubicBezTo>
                  <a:cubicBezTo>
                    <a:pt x="13366" y="1614"/>
                    <a:pt x="13366" y="1614"/>
                    <a:pt x="13366" y="1614"/>
                  </a:cubicBezTo>
                  <a:cubicBezTo>
                    <a:pt x="13485" y="1614"/>
                    <a:pt x="13485" y="1614"/>
                    <a:pt x="13485" y="1614"/>
                  </a:cubicBezTo>
                  <a:cubicBezTo>
                    <a:pt x="13485" y="1490"/>
                    <a:pt x="13485" y="1490"/>
                    <a:pt x="13485" y="1490"/>
                  </a:cubicBezTo>
                  <a:cubicBezTo>
                    <a:pt x="13366" y="1490"/>
                    <a:pt x="13366" y="1490"/>
                    <a:pt x="13366" y="1490"/>
                  </a:cubicBezTo>
                  <a:cubicBezTo>
                    <a:pt x="13485" y="1366"/>
                    <a:pt x="13485" y="1366"/>
                    <a:pt x="13485" y="1366"/>
                  </a:cubicBezTo>
                  <a:cubicBezTo>
                    <a:pt x="13485" y="1366"/>
                    <a:pt x="13485" y="1366"/>
                    <a:pt x="13485" y="1366"/>
                  </a:cubicBezTo>
                  <a:cubicBezTo>
                    <a:pt x="13604" y="1241"/>
                    <a:pt x="13604" y="1241"/>
                    <a:pt x="13604" y="1241"/>
                  </a:cubicBezTo>
                  <a:cubicBezTo>
                    <a:pt x="13724" y="1241"/>
                    <a:pt x="13724" y="1241"/>
                    <a:pt x="13724" y="1241"/>
                  </a:cubicBezTo>
                  <a:cubicBezTo>
                    <a:pt x="13724" y="1117"/>
                    <a:pt x="13724" y="1117"/>
                    <a:pt x="13724" y="1117"/>
                  </a:cubicBezTo>
                  <a:cubicBezTo>
                    <a:pt x="13724" y="993"/>
                    <a:pt x="13724" y="993"/>
                    <a:pt x="13724" y="993"/>
                  </a:cubicBezTo>
                  <a:cubicBezTo>
                    <a:pt x="13604" y="993"/>
                    <a:pt x="13604" y="993"/>
                    <a:pt x="13604" y="993"/>
                  </a:cubicBezTo>
                  <a:cubicBezTo>
                    <a:pt x="13604" y="1117"/>
                    <a:pt x="13604" y="1117"/>
                    <a:pt x="13604" y="1117"/>
                  </a:cubicBezTo>
                  <a:cubicBezTo>
                    <a:pt x="13485" y="993"/>
                    <a:pt x="13485" y="993"/>
                    <a:pt x="13485" y="993"/>
                  </a:cubicBezTo>
                  <a:cubicBezTo>
                    <a:pt x="13485" y="869"/>
                    <a:pt x="13485" y="869"/>
                    <a:pt x="13485" y="869"/>
                  </a:cubicBezTo>
                  <a:cubicBezTo>
                    <a:pt x="13366" y="869"/>
                    <a:pt x="13366" y="869"/>
                    <a:pt x="13366" y="869"/>
                  </a:cubicBezTo>
                  <a:cubicBezTo>
                    <a:pt x="13246" y="1117"/>
                    <a:pt x="13246" y="1117"/>
                    <a:pt x="13246" y="1117"/>
                  </a:cubicBezTo>
                  <a:cubicBezTo>
                    <a:pt x="13366" y="1117"/>
                    <a:pt x="13366" y="1117"/>
                    <a:pt x="13366" y="1117"/>
                  </a:cubicBezTo>
                  <a:cubicBezTo>
                    <a:pt x="13366" y="1117"/>
                    <a:pt x="13366" y="1117"/>
                    <a:pt x="13366" y="1117"/>
                  </a:cubicBezTo>
                  <a:cubicBezTo>
                    <a:pt x="13246" y="1241"/>
                    <a:pt x="13246" y="1241"/>
                    <a:pt x="13246" y="1241"/>
                  </a:cubicBezTo>
                  <a:cubicBezTo>
                    <a:pt x="13127" y="1117"/>
                    <a:pt x="13127" y="1117"/>
                    <a:pt x="13127" y="1117"/>
                  </a:cubicBezTo>
                  <a:cubicBezTo>
                    <a:pt x="13127" y="1117"/>
                    <a:pt x="13127" y="1117"/>
                    <a:pt x="13127" y="1117"/>
                  </a:cubicBezTo>
                  <a:cubicBezTo>
                    <a:pt x="13127" y="993"/>
                    <a:pt x="13127" y="993"/>
                    <a:pt x="13127" y="993"/>
                  </a:cubicBezTo>
                  <a:cubicBezTo>
                    <a:pt x="13008" y="1117"/>
                    <a:pt x="13008" y="1117"/>
                    <a:pt x="13008" y="1117"/>
                  </a:cubicBezTo>
                  <a:cubicBezTo>
                    <a:pt x="13008" y="1117"/>
                    <a:pt x="13008" y="1117"/>
                    <a:pt x="13008" y="1117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3127" y="993"/>
                    <a:pt x="13127" y="993"/>
                    <a:pt x="13127" y="993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650" y="1117"/>
                    <a:pt x="12650" y="1117"/>
                    <a:pt x="12650" y="1117"/>
                  </a:cubicBezTo>
                  <a:cubicBezTo>
                    <a:pt x="12650" y="993"/>
                    <a:pt x="12650" y="993"/>
                    <a:pt x="12650" y="993"/>
                  </a:cubicBezTo>
                  <a:cubicBezTo>
                    <a:pt x="12530" y="869"/>
                    <a:pt x="12530" y="869"/>
                    <a:pt x="12530" y="869"/>
                  </a:cubicBezTo>
                  <a:cubicBezTo>
                    <a:pt x="12530" y="869"/>
                    <a:pt x="12530" y="869"/>
                    <a:pt x="12530" y="869"/>
                  </a:cubicBezTo>
                  <a:cubicBezTo>
                    <a:pt x="12411" y="993"/>
                    <a:pt x="12411" y="993"/>
                    <a:pt x="12411" y="993"/>
                  </a:cubicBezTo>
                  <a:cubicBezTo>
                    <a:pt x="12292" y="993"/>
                    <a:pt x="12292" y="993"/>
                    <a:pt x="12292" y="993"/>
                  </a:cubicBezTo>
                  <a:cubicBezTo>
                    <a:pt x="12172" y="993"/>
                    <a:pt x="12172" y="993"/>
                    <a:pt x="12172" y="993"/>
                  </a:cubicBezTo>
                  <a:cubicBezTo>
                    <a:pt x="12172" y="869"/>
                    <a:pt x="12172" y="869"/>
                    <a:pt x="12172" y="869"/>
                  </a:cubicBezTo>
                  <a:cubicBezTo>
                    <a:pt x="12172" y="869"/>
                    <a:pt x="12172" y="869"/>
                    <a:pt x="12172" y="869"/>
                  </a:cubicBezTo>
                  <a:cubicBezTo>
                    <a:pt x="12053" y="745"/>
                    <a:pt x="12053" y="745"/>
                    <a:pt x="12053" y="745"/>
                  </a:cubicBezTo>
                  <a:cubicBezTo>
                    <a:pt x="11934" y="869"/>
                    <a:pt x="11934" y="869"/>
                    <a:pt x="11934" y="869"/>
                  </a:cubicBezTo>
                  <a:cubicBezTo>
                    <a:pt x="11814" y="869"/>
                    <a:pt x="11814" y="869"/>
                    <a:pt x="11814" y="869"/>
                  </a:cubicBezTo>
                  <a:cubicBezTo>
                    <a:pt x="11695" y="745"/>
                    <a:pt x="11695" y="745"/>
                    <a:pt x="11695" y="745"/>
                  </a:cubicBezTo>
                  <a:cubicBezTo>
                    <a:pt x="11695" y="745"/>
                    <a:pt x="11695" y="745"/>
                    <a:pt x="11695" y="745"/>
                  </a:cubicBezTo>
                  <a:cubicBezTo>
                    <a:pt x="11695" y="621"/>
                    <a:pt x="11695" y="621"/>
                    <a:pt x="11695" y="621"/>
                  </a:cubicBezTo>
                  <a:cubicBezTo>
                    <a:pt x="11576" y="621"/>
                    <a:pt x="11576" y="621"/>
                    <a:pt x="11576" y="621"/>
                  </a:cubicBezTo>
                  <a:cubicBezTo>
                    <a:pt x="11576" y="621"/>
                    <a:pt x="11576" y="621"/>
                    <a:pt x="11576" y="621"/>
                  </a:cubicBezTo>
                  <a:cubicBezTo>
                    <a:pt x="11456" y="745"/>
                    <a:pt x="11456" y="745"/>
                    <a:pt x="11456" y="745"/>
                  </a:cubicBezTo>
                  <a:cubicBezTo>
                    <a:pt x="11456" y="621"/>
                    <a:pt x="11456" y="621"/>
                    <a:pt x="11456" y="621"/>
                  </a:cubicBezTo>
                  <a:cubicBezTo>
                    <a:pt x="11337" y="621"/>
                    <a:pt x="11337" y="621"/>
                    <a:pt x="11337" y="621"/>
                  </a:cubicBezTo>
                  <a:cubicBezTo>
                    <a:pt x="11218" y="497"/>
                    <a:pt x="11218" y="497"/>
                    <a:pt x="11218" y="497"/>
                  </a:cubicBezTo>
                  <a:cubicBezTo>
                    <a:pt x="11098" y="497"/>
                    <a:pt x="11098" y="497"/>
                    <a:pt x="11098" y="497"/>
                  </a:cubicBezTo>
                  <a:cubicBezTo>
                    <a:pt x="11098" y="497"/>
                    <a:pt x="11098" y="497"/>
                    <a:pt x="11098" y="497"/>
                  </a:cubicBezTo>
                  <a:cubicBezTo>
                    <a:pt x="10979" y="497"/>
                    <a:pt x="10979" y="497"/>
                    <a:pt x="10979" y="497"/>
                  </a:cubicBezTo>
                  <a:cubicBezTo>
                    <a:pt x="11098" y="621"/>
                    <a:pt x="11098" y="621"/>
                    <a:pt x="11098" y="621"/>
                  </a:cubicBezTo>
                  <a:cubicBezTo>
                    <a:pt x="11098" y="621"/>
                    <a:pt x="11098" y="621"/>
                    <a:pt x="11098" y="621"/>
                  </a:cubicBezTo>
                  <a:cubicBezTo>
                    <a:pt x="11218" y="621"/>
                    <a:pt x="11218" y="621"/>
                    <a:pt x="11218" y="621"/>
                  </a:cubicBezTo>
                  <a:cubicBezTo>
                    <a:pt x="11218" y="621"/>
                    <a:pt x="11218" y="621"/>
                    <a:pt x="11218" y="621"/>
                  </a:cubicBezTo>
                  <a:cubicBezTo>
                    <a:pt x="11456" y="745"/>
                    <a:pt x="11456" y="745"/>
                    <a:pt x="11456" y="745"/>
                  </a:cubicBezTo>
                  <a:cubicBezTo>
                    <a:pt x="11337" y="869"/>
                    <a:pt x="11337" y="869"/>
                    <a:pt x="11337" y="869"/>
                  </a:cubicBezTo>
                  <a:cubicBezTo>
                    <a:pt x="11456" y="993"/>
                    <a:pt x="11456" y="993"/>
                    <a:pt x="11456" y="993"/>
                  </a:cubicBezTo>
                  <a:cubicBezTo>
                    <a:pt x="11337" y="993"/>
                    <a:pt x="11337" y="993"/>
                    <a:pt x="11337" y="993"/>
                  </a:cubicBezTo>
                  <a:cubicBezTo>
                    <a:pt x="11218" y="1117"/>
                    <a:pt x="11218" y="1117"/>
                    <a:pt x="11218" y="1117"/>
                  </a:cubicBezTo>
                  <a:cubicBezTo>
                    <a:pt x="11218" y="993"/>
                    <a:pt x="11218" y="993"/>
                    <a:pt x="11218" y="993"/>
                  </a:cubicBezTo>
                  <a:cubicBezTo>
                    <a:pt x="11218" y="993"/>
                    <a:pt x="11218" y="993"/>
                    <a:pt x="11218" y="993"/>
                  </a:cubicBezTo>
                  <a:cubicBezTo>
                    <a:pt x="11098" y="1117"/>
                    <a:pt x="11098" y="1117"/>
                    <a:pt x="11098" y="1117"/>
                  </a:cubicBezTo>
                  <a:cubicBezTo>
                    <a:pt x="10740" y="1117"/>
                    <a:pt x="10740" y="1117"/>
                    <a:pt x="10740" y="1117"/>
                  </a:cubicBezTo>
                  <a:cubicBezTo>
                    <a:pt x="10621" y="993"/>
                    <a:pt x="10621" y="993"/>
                    <a:pt x="10621" y="993"/>
                  </a:cubicBezTo>
                  <a:cubicBezTo>
                    <a:pt x="10621" y="993"/>
                    <a:pt x="10621" y="993"/>
                    <a:pt x="10621" y="993"/>
                  </a:cubicBezTo>
                  <a:cubicBezTo>
                    <a:pt x="10502" y="1117"/>
                    <a:pt x="10502" y="1117"/>
                    <a:pt x="10502" y="1117"/>
                  </a:cubicBezTo>
                  <a:cubicBezTo>
                    <a:pt x="10502" y="1117"/>
                    <a:pt x="10502" y="1117"/>
                    <a:pt x="10502" y="1117"/>
                  </a:cubicBezTo>
                  <a:cubicBezTo>
                    <a:pt x="10382" y="1117"/>
                    <a:pt x="10382" y="1117"/>
                    <a:pt x="10382" y="1117"/>
                  </a:cubicBezTo>
                  <a:cubicBezTo>
                    <a:pt x="10502" y="1241"/>
                    <a:pt x="10502" y="1241"/>
                    <a:pt x="10502" y="1241"/>
                  </a:cubicBezTo>
                  <a:cubicBezTo>
                    <a:pt x="10382" y="1241"/>
                    <a:pt x="10382" y="1241"/>
                    <a:pt x="10382" y="1241"/>
                  </a:cubicBezTo>
                  <a:cubicBezTo>
                    <a:pt x="10263" y="1241"/>
                    <a:pt x="10263" y="1241"/>
                    <a:pt x="10263" y="1241"/>
                  </a:cubicBezTo>
                  <a:cubicBezTo>
                    <a:pt x="10263" y="1241"/>
                    <a:pt x="10263" y="1241"/>
                    <a:pt x="10263" y="1241"/>
                  </a:cubicBezTo>
                  <a:cubicBezTo>
                    <a:pt x="10263" y="1366"/>
                    <a:pt x="10263" y="1366"/>
                    <a:pt x="10263" y="1366"/>
                  </a:cubicBezTo>
                  <a:cubicBezTo>
                    <a:pt x="10263" y="1366"/>
                    <a:pt x="10263" y="1366"/>
                    <a:pt x="10263" y="1366"/>
                  </a:cubicBezTo>
                  <a:cubicBezTo>
                    <a:pt x="10144" y="1366"/>
                    <a:pt x="10144" y="1366"/>
                    <a:pt x="10144" y="1366"/>
                  </a:cubicBezTo>
                  <a:cubicBezTo>
                    <a:pt x="10144" y="1366"/>
                    <a:pt x="10144" y="1366"/>
                    <a:pt x="10144" y="1366"/>
                  </a:cubicBezTo>
                  <a:cubicBezTo>
                    <a:pt x="10144" y="1490"/>
                    <a:pt x="10144" y="1490"/>
                    <a:pt x="10144" y="1490"/>
                  </a:cubicBezTo>
                  <a:cubicBezTo>
                    <a:pt x="10144" y="1490"/>
                    <a:pt x="10144" y="1490"/>
                    <a:pt x="10144" y="1490"/>
                  </a:cubicBezTo>
                  <a:cubicBezTo>
                    <a:pt x="10024" y="1490"/>
                    <a:pt x="10024" y="1490"/>
                    <a:pt x="10024" y="1490"/>
                  </a:cubicBezTo>
                  <a:cubicBezTo>
                    <a:pt x="10024" y="1614"/>
                    <a:pt x="10024" y="1614"/>
                    <a:pt x="10024" y="1614"/>
                  </a:cubicBezTo>
                  <a:cubicBezTo>
                    <a:pt x="10144" y="1614"/>
                    <a:pt x="10144" y="1614"/>
                    <a:pt x="10144" y="1614"/>
                  </a:cubicBezTo>
                  <a:cubicBezTo>
                    <a:pt x="10144" y="1738"/>
                    <a:pt x="10144" y="1738"/>
                    <a:pt x="10144" y="1738"/>
                  </a:cubicBezTo>
                  <a:cubicBezTo>
                    <a:pt x="10024" y="1614"/>
                    <a:pt x="10024" y="1614"/>
                    <a:pt x="10024" y="1614"/>
                  </a:cubicBezTo>
                  <a:cubicBezTo>
                    <a:pt x="9905" y="1738"/>
                    <a:pt x="9905" y="1738"/>
                    <a:pt x="9905" y="1738"/>
                  </a:cubicBezTo>
                  <a:cubicBezTo>
                    <a:pt x="9905" y="1738"/>
                    <a:pt x="9905" y="1738"/>
                    <a:pt x="9905" y="1738"/>
                  </a:cubicBezTo>
                  <a:cubicBezTo>
                    <a:pt x="9786" y="1862"/>
                    <a:pt x="9786" y="1862"/>
                    <a:pt x="9786" y="1862"/>
                  </a:cubicBezTo>
                  <a:cubicBezTo>
                    <a:pt x="9666" y="1986"/>
                    <a:pt x="9666" y="1986"/>
                    <a:pt x="9666" y="1986"/>
                  </a:cubicBezTo>
                  <a:cubicBezTo>
                    <a:pt x="9666" y="1986"/>
                    <a:pt x="9666" y="1986"/>
                    <a:pt x="9666" y="1986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786" y="2359"/>
                    <a:pt x="9786" y="2359"/>
                    <a:pt x="9786" y="2359"/>
                  </a:cubicBezTo>
                  <a:cubicBezTo>
                    <a:pt x="9666" y="2359"/>
                    <a:pt x="9666" y="2359"/>
                    <a:pt x="9666" y="2359"/>
                  </a:cubicBezTo>
                  <a:cubicBezTo>
                    <a:pt x="9666" y="2359"/>
                    <a:pt x="9666" y="2359"/>
                    <a:pt x="9666" y="2359"/>
                  </a:cubicBezTo>
                  <a:cubicBezTo>
                    <a:pt x="9905" y="2483"/>
                    <a:pt x="9905" y="2483"/>
                    <a:pt x="9905" y="2483"/>
                  </a:cubicBezTo>
                  <a:cubicBezTo>
                    <a:pt x="9786" y="2483"/>
                    <a:pt x="9786" y="2483"/>
                    <a:pt x="9786" y="2483"/>
                  </a:cubicBezTo>
                  <a:cubicBezTo>
                    <a:pt x="9666" y="2483"/>
                    <a:pt x="9666" y="2483"/>
                    <a:pt x="9666" y="2483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666" y="2607"/>
                    <a:pt x="9666" y="2607"/>
                    <a:pt x="9666" y="2607"/>
                  </a:cubicBezTo>
                  <a:cubicBezTo>
                    <a:pt x="9666" y="2731"/>
                    <a:pt x="9666" y="2731"/>
                    <a:pt x="9666" y="2731"/>
                  </a:cubicBezTo>
                  <a:cubicBezTo>
                    <a:pt x="9786" y="2731"/>
                    <a:pt x="9786" y="2731"/>
                    <a:pt x="9786" y="2731"/>
                  </a:cubicBezTo>
                  <a:cubicBezTo>
                    <a:pt x="9666" y="2731"/>
                    <a:pt x="9666" y="2731"/>
                    <a:pt x="9666" y="2731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428" y="2483"/>
                    <a:pt x="9428" y="2483"/>
                    <a:pt x="9428" y="2483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189" y="2483"/>
                    <a:pt x="9189" y="2483"/>
                    <a:pt x="9189" y="2483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9070" y="2483"/>
                    <a:pt x="9070" y="2483"/>
                    <a:pt x="9070" y="2483"/>
                  </a:cubicBezTo>
                  <a:cubicBezTo>
                    <a:pt x="8950" y="2607"/>
                    <a:pt x="8950" y="2607"/>
                    <a:pt x="8950" y="2607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8831" y="2607"/>
                    <a:pt x="8831" y="2607"/>
                    <a:pt x="8831" y="2607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712" y="2855"/>
                    <a:pt x="8712" y="2855"/>
                    <a:pt x="8712" y="2855"/>
                  </a:cubicBezTo>
                  <a:cubicBezTo>
                    <a:pt x="8592" y="2855"/>
                    <a:pt x="8592" y="2855"/>
                    <a:pt x="8592" y="2855"/>
                  </a:cubicBezTo>
                  <a:cubicBezTo>
                    <a:pt x="8712" y="2855"/>
                    <a:pt x="8712" y="2855"/>
                    <a:pt x="8712" y="2855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831" y="2483"/>
                    <a:pt x="8831" y="2483"/>
                    <a:pt x="8831" y="2483"/>
                  </a:cubicBezTo>
                  <a:cubicBezTo>
                    <a:pt x="8831" y="2483"/>
                    <a:pt x="8831" y="2483"/>
                    <a:pt x="8831" y="2483"/>
                  </a:cubicBezTo>
                  <a:cubicBezTo>
                    <a:pt x="8831" y="2359"/>
                    <a:pt x="8831" y="2359"/>
                    <a:pt x="8831" y="2359"/>
                  </a:cubicBezTo>
                  <a:cubicBezTo>
                    <a:pt x="8712" y="2359"/>
                    <a:pt x="8712" y="2359"/>
                    <a:pt x="8712" y="2359"/>
                  </a:cubicBezTo>
                  <a:cubicBezTo>
                    <a:pt x="8592" y="2110"/>
                    <a:pt x="8592" y="2110"/>
                    <a:pt x="8592" y="2110"/>
                  </a:cubicBezTo>
                  <a:cubicBezTo>
                    <a:pt x="8473" y="1986"/>
                    <a:pt x="8473" y="1986"/>
                    <a:pt x="8473" y="1986"/>
                  </a:cubicBezTo>
                  <a:cubicBezTo>
                    <a:pt x="8354" y="1986"/>
                    <a:pt x="8354" y="1986"/>
                    <a:pt x="8354" y="1986"/>
                  </a:cubicBezTo>
                  <a:cubicBezTo>
                    <a:pt x="8234" y="1862"/>
                    <a:pt x="8234" y="1862"/>
                    <a:pt x="8234" y="1862"/>
                  </a:cubicBezTo>
                  <a:cubicBezTo>
                    <a:pt x="8234" y="1986"/>
                    <a:pt x="8234" y="1986"/>
                    <a:pt x="8234" y="1986"/>
                  </a:cubicBezTo>
                  <a:cubicBezTo>
                    <a:pt x="8234" y="1986"/>
                    <a:pt x="8234" y="1986"/>
                    <a:pt x="8234" y="1986"/>
                  </a:cubicBezTo>
                  <a:cubicBezTo>
                    <a:pt x="8115" y="1986"/>
                    <a:pt x="8115" y="1986"/>
                    <a:pt x="8115" y="1986"/>
                  </a:cubicBezTo>
                  <a:cubicBezTo>
                    <a:pt x="8115" y="2110"/>
                    <a:pt x="8115" y="2110"/>
                    <a:pt x="8115" y="2110"/>
                  </a:cubicBezTo>
                  <a:cubicBezTo>
                    <a:pt x="7996" y="2110"/>
                    <a:pt x="7996" y="2110"/>
                    <a:pt x="7996" y="2110"/>
                  </a:cubicBezTo>
                  <a:cubicBezTo>
                    <a:pt x="7996" y="1986"/>
                    <a:pt x="7996" y="1986"/>
                    <a:pt x="7996" y="1986"/>
                  </a:cubicBezTo>
                  <a:cubicBezTo>
                    <a:pt x="7996" y="2110"/>
                    <a:pt x="7996" y="2110"/>
                    <a:pt x="7996" y="2110"/>
                  </a:cubicBezTo>
                  <a:cubicBezTo>
                    <a:pt x="7876" y="2110"/>
                    <a:pt x="7876" y="2110"/>
                    <a:pt x="7876" y="2110"/>
                  </a:cubicBezTo>
                  <a:cubicBezTo>
                    <a:pt x="7876" y="1986"/>
                    <a:pt x="7876" y="1986"/>
                    <a:pt x="7876" y="1986"/>
                  </a:cubicBezTo>
                  <a:cubicBezTo>
                    <a:pt x="7757" y="1986"/>
                    <a:pt x="7757" y="1986"/>
                    <a:pt x="7757" y="1986"/>
                  </a:cubicBezTo>
                  <a:cubicBezTo>
                    <a:pt x="7757" y="2110"/>
                    <a:pt x="7757" y="2110"/>
                    <a:pt x="7757" y="2110"/>
                  </a:cubicBezTo>
                  <a:cubicBezTo>
                    <a:pt x="7876" y="2110"/>
                    <a:pt x="7876" y="2110"/>
                    <a:pt x="7876" y="2110"/>
                  </a:cubicBezTo>
                  <a:cubicBezTo>
                    <a:pt x="7757" y="2110"/>
                    <a:pt x="7757" y="2110"/>
                    <a:pt x="7757" y="2110"/>
                  </a:cubicBezTo>
                  <a:cubicBezTo>
                    <a:pt x="7757" y="2234"/>
                    <a:pt x="7757" y="2234"/>
                    <a:pt x="7757" y="2234"/>
                  </a:cubicBezTo>
                  <a:cubicBezTo>
                    <a:pt x="7757" y="2359"/>
                    <a:pt x="7757" y="2359"/>
                    <a:pt x="7757" y="2359"/>
                  </a:cubicBezTo>
                  <a:cubicBezTo>
                    <a:pt x="7638" y="2359"/>
                    <a:pt x="7638" y="2359"/>
                    <a:pt x="7638" y="2359"/>
                  </a:cubicBezTo>
                  <a:cubicBezTo>
                    <a:pt x="7638" y="2359"/>
                    <a:pt x="7638" y="2359"/>
                    <a:pt x="7638" y="2359"/>
                  </a:cubicBezTo>
                  <a:cubicBezTo>
                    <a:pt x="7518" y="2359"/>
                    <a:pt x="7518" y="2359"/>
                    <a:pt x="7518" y="2359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638" y="2234"/>
                    <a:pt x="7638" y="2234"/>
                    <a:pt x="7638" y="2234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399" y="2359"/>
                    <a:pt x="7399" y="2359"/>
                    <a:pt x="7399" y="2359"/>
                  </a:cubicBezTo>
                  <a:cubicBezTo>
                    <a:pt x="7280" y="2359"/>
                    <a:pt x="7280" y="2359"/>
                    <a:pt x="7280" y="2359"/>
                  </a:cubicBezTo>
                  <a:cubicBezTo>
                    <a:pt x="7280" y="2483"/>
                    <a:pt x="7280" y="2483"/>
                    <a:pt x="7280" y="2483"/>
                  </a:cubicBezTo>
                  <a:cubicBezTo>
                    <a:pt x="7399" y="2483"/>
                    <a:pt x="7399" y="2483"/>
                    <a:pt x="7399" y="2483"/>
                  </a:cubicBezTo>
                  <a:cubicBezTo>
                    <a:pt x="7280" y="2607"/>
                    <a:pt x="7280" y="2607"/>
                    <a:pt x="7280" y="2607"/>
                  </a:cubicBezTo>
                  <a:cubicBezTo>
                    <a:pt x="7160" y="2607"/>
                    <a:pt x="7160" y="2607"/>
                    <a:pt x="7160" y="2607"/>
                  </a:cubicBezTo>
                  <a:cubicBezTo>
                    <a:pt x="7041" y="2607"/>
                    <a:pt x="7041" y="2607"/>
                    <a:pt x="7041" y="2607"/>
                  </a:cubicBezTo>
                  <a:cubicBezTo>
                    <a:pt x="7160" y="2731"/>
                    <a:pt x="7160" y="2731"/>
                    <a:pt x="7160" y="2731"/>
                  </a:cubicBezTo>
                  <a:cubicBezTo>
                    <a:pt x="7280" y="2731"/>
                    <a:pt x="7280" y="2731"/>
                    <a:pt x="7280" y="2731"/>
                  </a:cubicBezTo>
                  <a:cubicBezTo>
                    <a:pt x="7160" y="2855"/>
                    <a:pt x="7160" y="2855"/>
                    <a:pt x="7160" y="2855"/>
                  </a:cubicBezTo>
                  <a:cubicBezTo>
                    <a:pt x="7160" y="2855"/>
                    <a:pt x="7160" y="2855"/>
                    <a:pt x="7160" y="2855"/>
                  </a:cubicBezTo>
                  <a:cubicBezTo>
                    <a:pt x="7041" y="2731"/>
                    <a:pt x="7041" y="2731"/>
                    <a:pt x="7041" y="2731"/>
                  </a:cubicBezTo>
                  <a:cubicBezTo>
                    <a:pt x="6922" y="2855"/>
                    <a:pt x="6922" y="2855"/>
                    <a:pt x="6922" y="2855"/>
                  </a:cubicBezTo>
                  <a:cubicBezTo>
                    <a:pt x="6802" y="2855"/>
                    <a:pt x="6802" y="2855"/>
                    <a:pt x="6802" y="2855"/>
                  </a:cubicBezTo>
                  <a:cubicBezTo>
                    <a:pt x="6922" y="2855"/>
                    <a:pt x="6922" y="2855"/>
                    <a:pt x="6922" y="2855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3103"/>
                    <a:pt x="6922" y="3103"/>
                    <a:pt x="6922" y="3103"/>
                  </a:cubicBezTo>
                  <a:cubicBezTo>
                    <a:pt x="6922" y="3228"/>
                    <a:pt x="6922" y="3228"/>
                    <a:pt x="6922" y="3228"/>
                  </a:cubicBezTo>
                  <a:cubicBezTo>
                    <a:pt x="6802" y="3228"/>
                    <a:pt x="6802" y="3228"/>
                    <a:pt x="6802" y="3228"/>
                  </a:cubicBezTo>
                  <a:cubicBezTo>
                    <a:pt x="6802" y="3352"/>
                    <a:pt x="6802" y="3352"/>
                    <a:pt x="6802" y="3352"/>
                  </a:cubicBezTo>
                  <a:cubicBezTo>
                    <a:pt x="6922" y="3352"/>
                    <a:pt x="6922" y="3352"/>
                    <a:pt x="6922" y="3352"/>
                  </a:cubicBezTo>
                  <a:cubicBezTo>
                    <a:pt x="6802" y="3352"/>
                    <a:pt x="6802" y="3352"/>
                    <a:pt x="6802" y="3352"/>
                  </a:cubicBezTo>
                  <a:cubicBezTo>
                    <a:pt x="6802" y="3476"/>
                    <a:pt x="6802" y="3476"/>
                    <a:pt x="6802" y="3476"/>
                  </a:cubicBezTo>
                  <a:cubicBezTo>
                    <a:pt x="6683" y="3352"/>
                    <a:pt x="6683" y="3352"/>
                    <a:pt x="6683" y="3352"/>
                  </a:cubicBezTo>
                  <a:cubicBezTo>
                    <a:pt x="6683" y="3352"/>
                    <a:pt x="6683" y="3352"/>
                    <a:pt x="6683" y="3352"/>
                  </a:cubicBezTo>
                  <a:cubicBezTo>
                    <a:pt x="6564" y="3228"/>
                    <a:pt x="6564" y="3228"/>
                    <a:pt x="6564" y="3228"/>
                  </a:cubicBezTo>
                  <a:cubicBezTo>
                    <a:pt x="6564" y="3352"/>
                    <a:pt x="6564" y="3352"/>
                    <a:pt x="6564" y="3352"/>
                  </a:cubicBezTo>
                  <a:cubicBezTo>
                    <a:pt x="6444" y="3228"/>
                    <a:pt x="6444" y="3228"/>
                    <a:pt x="6444" y="3228"/>
                  </a:cubicBezTo>
                  <a:cubicBezTo>
                    <a:pt x="6325" y="3228"/>
                    <a:pt x="6325" y="3228"/>
                    <a:pt x="6325" y="3228"/>
                  </a:cubicBezTo>
                  <a:cubicBezTo>
                    <a:pt x="6325" y="3228"/>
                    <a:pt x="6325" y="3228"/>
                    <a:pt x="6325" y="3228"/>
                  </a:cubicBezTo>
                  <a:cubicBezTo>
                    <a:pt x="6444" y="3352"/>
                    <a:pt x="6444" y="3352"/>
                    <a:pt x="6444" y="3352"/>
                  </a:cubicBezTo>
                  <a:cubicBezTo>
                    <a:pt x="6444" y="3352"/>
                    <a:pt x="6444" y="3352"/>
                    <a:pt x="6444" y="3352"/>
                  </a:cubicBezTo>
                  <a:cubicBezTo>
                    <a:pt x="6325" y="3476"/>
                    <a:pt x="6325" y="3476"/>
                    <a:pt x="6325" y="3476"/>
                  </a:cubicBezTo>
                  <a:cubicBezTo>
                    <a:pt x="6444" y="3600"/>
                    <a:pt x="6444" y="3600"/>
                    <a:pt x="6444" y="3600"/>
                  </a:cubicBezTo>
                  <a:cubicBezTo>
                    <a:pt x="6564" y="3600"/>
                    <a:pt x="6564" y="3600"/>
                    <a:pt x="6564" y="3600"/>
                  </a:cubicBezTo>
                  <a:cubicBezTo>
                    <a:pt x="6444" y="3600"/>
                    <a:pt x="6444" y="3600"/>
                    <a:pt x="6444" y="3600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848"/>
                    <a:pt x="6444" y="3848"/>
                    <a:pt x="6444" y="3848"/>
                  </a:cubicBezTo>
                  <a:cubicBezTo>
                    <a:pt x="6325" y="3972"/>
                    <a:pt x="6325" y="3972"/>
                    <a:pt x="6325" y="3972"/>
                  </a:cubicBezTo>
                  <a:cubicBezTo>
                    <a:pt x="6325" y="4097"/>
                    <a:pt x="6325" y="4097"/>
                    <a:pt x="6325" y="4097"/>
                  </a:cubicBezTo>
                  <a:cubicBezTo>
                    <a:pt x="6206" y="3724"/>
                    <a:pt x="6206" y="3724"/>
                    <a:pt x="6206" y="3724"/>
                  </a:cubicBezTo>
                  <a:cubicBezTo>
                    <a:pt x="6086" y="3476"/>
                    <a:pt x="6086" y="3476"/>
                    <a:pt x="6086" y="3476"/>
                  </a:cubicBezTo>
                  <a:cubicBezTo>
                    <a:pt x="5967" y="3476"/>
                    <a:pt x="5967" y="3476"/>
                    <a:pt x="5967" y="3476"/>
                  </a:cubicBezTo>
                  <a:cubicBezTo>
                    <a:pt x="6086" y="3352"/>
                    <a:pt x="6086" y="3352"/>
                    <a:pt x="6086" y="3352"/>
                  </a:cubicBezTo>
                  <a:cubicBezTo>
                    <a:pt x="5967" y="3352"/>
                    <a:pt x="5967" y="3352"/>
                    <a:pt x="5967" y="3352"/>
                  </a:cubicBezTo>
                  <a:cubicBezTo>
                    <a:pt x="5848" y="3476"/>
                    <a:pt x="5848" y="3476"/>
                    <a:pt x="5848" y="3476"/>
                  </a:cubicBezTo>
                  <a:cubicBezTo>
                    <a:pt x="5848" y="3600"/>
                    <a:pt x="5848" y="3600"/>
                    <a:pt x="5848" y="3600"/>
                  </a:cubicBezTo>
                  <a:cubicBezTo>
                    <a:pt x="5728" y="3600"/>
                    <a:pt x="5728" y="3600"/>
                    <a:pt x="5728" y="3600"/>
                  </a:cubicBezTo>
                  <a:cubicBezTo>
                    <a:pt x="5728" y="3600"/>
                    <a:pt x="5728" y="3600"/>
                    <a:pt x="5728" y="3600"/>
                  </a:cubicBezTo>
                  <a:cubicBezTo>
                    <a:pt x="5609" y="3600"/>
                    <a:pt x="5609" y="3600"/>
                    <a:pt x="5609" y="3600"/>
                  </a:cubicBezTo>
                  <a:cubicBezTo>
                    <a:pt x="5609" y="3724"/>
                    <a:pt x="5609" y="3724"/>
                    <a:pt x="5609" y="3724"/>
                  </a:cubicBezTo>
                  <a:cubicBezTo>
                    <a:pt x="5490" y="3724"/>
                    <a:pt x="5490" y="3724"/>
                    <a:pt x="5490" y="3724"/>
                  </a:cubicBezTo>
                  <a:cubicBezTo>
                    <a:pt x="5490" y="3848"/>
                    <a:pt x="5490" y="3848"/>
                    <a:pt x="5490" y="3848"/>
                  </a:cubicBezTo>
                  <a:cubicBezTo>
                    <a:pt x="5490" y="4221"/>
                    <a:pt x="5490" y="4221"/>
                    <a:pt x="5490" y="4221"/>
                  </a:cubicBezTo>
                  <a:cubicBezTo>
                    <a:pt x="5609" y="4221"/>
                    <a:pt x="5609" y="4221"/>
                    <a:pt x="5609" y="4221"/>
                  </a:cubicBezTo>
                  <a:cubicBezTo>
                    <a:pt x="5609" y="4345"/>
                    <a:pt x="5609" y="4345"/>
                    <a:pt x="5609" y="4345"/>
                  </a:cubicBezTo>
                  <a:cubicBezTo>
                    <a:pt x="5490" y="4345"/>
                    <a:pt x="5490" y="4345"/>
                    <a:pt x="5490" y="4345"/>
                  </a:cubicBezTo>
                  <a:cubicBezTo>
                    <a:pt x="5490" y="4469"/>
                    <a:pt x="5490" y="4469"/>
                    <a:pt x="5490" y="4469"/>
                  </a:cubicBezTo>
                  <a:cubicBezTo>
                    <a:pt x="5251" y="4469"/>
                    <a:pt x="5251" y="4469"/>
                    <a:pt x="5251" y="4469"/>
                  </a:cubicBezTo>
                  <a:cubicBezTo>
                    <a:pt x="5251" y="4469"/>
                    <a:pt x="5251" y="4469"/>
                    <a:pt x="5251" y="4469"/>
                  </a:cubicBezTo>
                  <a:cubicBezTo>
                    <a:pt x="5131" y="4593"/>
                    <a:pt x="5131" y="4593"/>
                    <a:pt x="5131" y="4593"/>
                  </a:cubicBezTo>
                  <a:cubicBezTo>
                    <a:pt x="5131" y="4717"/>
                    <a:pt x="5131" y="4717"/>
                    <a:pt x="5131" y="4717"/>
                  </a:cubicBezTo>
                  <a:cubicBezTo>
                    <a:pt x="5131" y="4841"/>
                    <a:pt x="5131" y="4841"/>
                    <a:pt x="5131" y="4841"/>
                  </a:cubicBezTo>
                  <a:cubicBezTo>
                    <a:pt x="4893" y="4966"/>
                    <a:pt x="4893" y="4966"/>
                    <a:pt x="4893" y="4966"/>
                  </a:cubicBezTo>
                  <a:cubicBezTo>
                    <a:pt x="4654" y="5214"/>
                    <a:pt x="4654" y="5214"/>
                    <a:pt x="4654" y="5214"/>
                  </a:cubicBezTo>
                  <a:cubicBezTo>
                    <a:pt x="4415" y="5214"/>
                    <a:pt x="4415" y="5214"/>
                    <a:pt x="4415" y="5214"/>
                  </a:cubicBezTo>
                  <a:cubicBezTo>
                    <a:pt x="4296" y="5214"/>
                    <a:pt x="4296" y="5214"/>
                    <a:pt x="4296" y="5214"/>
                  </a:cubicBezTo>
                  <a:cubicBezTo>
                    <a:pt x="4057" y="5214"/>
                    <a:pt x="4057" y="5214"/>
                    <a:pt x="4057" y="5214"/>
                  </a:cubicBezTo>
                  <a:cubicBezTo>
                    <a:pt x="3938" y="5338"/>
                    <a:pt x="3938" y="5338"/>
                    <a:pt x="3938" y="5338"/>
                  </a:cubicBezTo>
                  <a:cubicBezTo>
                    <a:pt x="3819" y="5214"/>
                    <a:pt x="3819" y="5214"/>
                    <a:pt x="3819" y="5214"/>
                  </a:cubicBezTo>
                  <a:cubicBezTo>
                    <a:pt x="3699" y="5338"/>
                    <a:pt x="3699" y="5338"/>
                    <a:pt x="3699" y="5338"/>
                  </a:cubicBezTo>
                  <a:cubicBezTo>
                    <a:pt x="3699" y="5462"/>
                    <a:pt x="3699" y="5462"/>
                    <a:pt x="3699" y="5462"/>
                  </a:cubicBezTo>
                  <a:cubicBezTo>
                    <a:pt x="3580" y="5462"/>
                    <a:pt x="3580" y="5462"/>
                    <a:pt x="3580" y="5462"/>
                  </a:cubicBezTo>
                  <a:cubicBezTo>
                    <a:pt x="3222" y="5462"/>
                    <a:pt x="3222" y="5462"/>
                    <a:pt x="3222" y="5462"/>
                  </a:cubicBezTo>
                  <a:cubicBezTo>
                    <a:pt x="3103" y="5462"/>
                    <a:pt x="3103" y="5462"/>
                    <a:pt x="3103" y="5462"/>
                  </a:cubicBezTo>
                  <a:cubicBezTo>
                    <a:pt x="3103" y="5586"/>
                    <a:pt x="3103" y="5586"/>
                    <a:pt x="3103" y="5586"/>
                  </a:cubicBezTo>
                  <a:cubicBezTo>
                    <a:pt x="2864" y="5710"/>
                    <a:pt x="2864" y="5710"/>
                    <a:pt x="2864" y="5710"/>
                  </a:cubicBezTo>
                  <a:cubicBezTo>
                    <a:pt x="2745" y="5710"/>
                    <a:pt x="2745" y="5710"/>
                    <a:pt x="2745" y="5710"/>
                  </a:cubicBezTo>
                  <a:cubicBezTo>
                    <a:pt x="2625" y="5586"/>
                    <a:pt x="2625" y="5586"/>
                    <a:pt x="2625" y="5586"/>
                  </a:cubicBezTo>
                  <a:cubicBezTo>
                    <a:pt x="2506" y="5586"/>
                    <a:pt x="2506" y="5586"/>
                    <a:pt x="2506" y="5586"/>
                  </a:cubicBezTo>
                  <a:cubicBezTo>
                    <a:pt x="2506" y="5586"/>
                    <a:pt x="2506" y="5586"/>
                    <a:pt x="2506" y="5586"/>
                  </a:cubicBezTo>
                  <a:cubicBezTo>
                    <a:pt x="2387" y="5586"/>
                    <a:pt x="2387" y="5586"/>
                    <a:pt x="2387" y="5586"/>
                  </a:cubicBezTo>
                  <a:cubicBezTo>
                    <a:pt x="2267" y="5710"/>
                    <a:pt x="2267" y="5710"/>
                    <a:pt x="2267" y="5710"/>
                  </a:cubicBezTo>
                  <a:cubicBezTo>
                    <a:pt x="2148" y="5834"/>
                    <a:pt x="2148" y="5834"/>
                    <a:pt x="2148" y="5834"/>
                  </a:cubicBezTo>
                  <a:cubicBezTo>
                    <a:pt x="2029" y="5834"/>
                    <a:pt x="2029" y="5834"/>
                    <a:pt x="2029" y="5834"/>
                  </a:cubicBezTo>
                  <a:cubicBezTo>
                    <a:pt x="2029" y="5834"/>
                    <a:pt x="2029" y="5834"/>
                    <a:pt x="2029" y="5834"/>
                  </a:cubicBezTo>
                  <a:cubicBezTo>
                    <a:pt x="1790" y="5959"/>
                    <a:pt x="1790" y="5959"/>
                    <a:pt x="1790" y="5959"/>
                  </a:cubicBezTo>
                  <a:cubicBezTo>
                    <a:pt x="1671" y="6083"/>
                    <a:pt x="1671" y="6083"/>
                    <a:pt x="1671" y="6083"/>
                  </a:cubicBezTo>
                  <a:cubicBezTo>
                    <a:pt x="1313" y="6207"/>
                    <a:pt x="1313" y="6207"/>
                    <a:pt x="1313" y="6207"/>
                  </a:cubicBezTo>
                  <a:cubicBezTo>
                    <a:pt x="1193" y="6331"/>
                    <a:pt x="1193" y="6331"/>
                    <a:pt x="1193" y="6331"/>
                  </a:cubicBezTo>
                  <a:cubicBezTo>
                    <a:pt x="1193" y="6455"/>
                    <a:pt x="1193" y="6455"/>
                    <a:pt x="1193" y="6455"/>
                  </a:cubicBezTo>
                  <a:cubicBezTo>
                    <a:pt x="1074" y="6579"/>
                    <a:pt x="1074" y="6579"/>
                    <a:pt x="1074" y="6579"/>
                  </a:cubicBezTo>
                  <a:cubicBezTo>
                    <a:pt x="955" y="6579"/>
                    <a:pt x="955" y="6579"/>
                    <a:pt x="955" y="6579"/>
                  </a:cubicBezTo>
                  <a:cubicBezTo>
                    <a:pt x="1074" y="6455"/>
                    <a:pt x="1074" y="6455"/>
                    <a:pt x="1074" y="6455"/>
                  </a:cubicBezTo>
                  <a:cubicBezTo>
                    <a:pt x="955" y="6455"/>
                    <a:pt x="955" y="6455"/>
                    <a:pt x="955" y="6455"/>
                  </a:cubicBezTo>
                  <a:cubicBezTo>
                    <a:pt x="1074" y="6331"/>
                    <a:pt x="1074" y="6331"/>
                    <a:pt x="1074" y="6331"/>
                  </a:cubicBezTo>
                  <a:cubicBezTo>
                    <a:pt x="1074" y="6207"/>
                    <a:pt x="1074" y="6207"/>
                    <a:pt x="1074" y="6207"/>
                  </a:cubicBezTo>
                  <a:cubicBezTo>
                    <a:pt x="835" y="6331"/>
                    <a:pt x="835" y="6331"/>
                    <a:pt x="835" y="6331"/>
                  </a:cubicBezTo>
                  <a:cubicBezTo>
                    <a:pt x="835" y="6455"/>
                    <a:pt x="835" y="6455"/>
                    <a:pt x="835" y="6455"/>
                  </a:cubicBezTo>
                  <a:cubicBezTo>
                    <a:pt x="716" y="6703"/>
                    <a:pt x="716" y="6703"/>
                    <a:pt x="716" y="6703"/>
                  </a:cubicBezTo>
                  <a:cubicBezTo>
                    <a:pt x="835" y="6828"/>
                    <a:pt x="835" y="6828"/>
                    <a:pt x="835" y="6828"/>
                  </a:cubicBezTo>
                  <a:cubicBezTo>
                    <a:pt x="716" y="6952"/>
                    <a:pt x="716" y="6952"/>
                    <a:pt x="716" y="6952"/>
                  </a:cubicBezTo>
                  <a:cubicBezTo>
                    <a:pt x="716" y="7200"/>
                    <a:pt x="716" y="7200"/>
                    <a:pt x="716" y="7200"/>
                  </a:cubicBezTo>
                  <a:cubicBezTo>
                    <a:pt x="597" y="7448"/>
                    <a:pt x="597" y="7448"/>
                    <a:pt x="597" y="7448"/>
                  </a:cubicBezTo>
                  <a:cubicBezTo>
                    <a:pt x="477" y="7697"/>
                    <a:pt x="477" y="7697"/>
                    <a:pt x="477" y="7697"/>
                  </a:cubicBezTo>
                  <a:cubicBezTo>
                    <a:pt x="477" y="7945"/>
                    <a:pt x="477" y="7945"/>
                    <a:pt x="477" y="7945"/>
                  </a:cubicBezTo>
                  <a:cubicBezTo>
                    <a:pt x="477" y="8193"/>
                    <a:pt x="477" y="8193"/>
                    <a:pt x="477" y="8193"/>
                  </a:cubicBezTo>
                  <a:cubicBezTo>
                    <a:pt x="716" y="8441"/>
                    <a:pt x="716" y="8441"/>
                    <a:pt x="716" y="8441"/>
                  </a:cubicBezTo>
                  <a:cubicBezTo>
                    <a:pt x="716" y="8566"/>
                    <a:pt x="716" y="8566"/>
                    <a:pt x="716" y="8566"/>
                  </a:cubicBezTo>
                  <a:cubicBezTo>
                    <a:pt x="716" y="8690"/>
                    <a:pt x="716" y="8690"/>
                    <a:pt x="716" y="8690"/>
                  </a:cubicBezTo>
                  <a:cubicBezTo>
                    <a:pt x="716" y="8814"/>
                    <a:pt x="716" y="8814"/>
                    <a:pt x="716" y="8814"/>
                  </a:cubicBezTo>
                  <a:cubicBezTo>
                    <a:pt x="716" y="8938"/>
                    <a:pt x="716" y="8938"/>
                    <a:pt x="716" y="8938"/>
                  </a:cubicBezTo>
                  <a:cubicBezTo>
                    <a:pt x="597" y="8938"/>
                    <a:pt x="597" y="8938"/>
                    <a:pt x="597" y="8938"/>
                  </a:cubicBezTo>
                  <a:cubicBezTo>
                    <a:pt x="597" y="8814"/>
                    <a:pt x="597" y="8814"/>
                    <a:pt x="597" y="8814"/>
                  </a:cubicBezTo>
                  <a:cubicBezTo>
                    <a:pt x="597" y="8690"/>
                    <a:pt x="597" y="8690"/>
                    <a:pt x="597" y="8690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477" y="8566"/>
                    <a:pt x="477" y="8566"/>
                    <a:pt x="477" y="8566"/>
                  </a:cubicBezTo>
                  <a:cubicBezTo>
                    <a:pt x="358" y="8441"/>
                    <a:pt x="358" y="8441"/>
                    <a:pt x="358" y="8441"/>
                  </a:cubicBezTo>
                  <a:cubicBezTo>
                    <a:pt x="358" y="8441"/>
                    <a:pt x="358" y="8441"/>
                    <a:pt x="358" y="8441"/>
                  </a:cubicBezTo>
                  <a:cubicBezTo>
                    <a:pt x="358" y="8690"/>
                    <a:pt x="358" y="8690"/>
                    <a:pt x="358" y="8690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597" y="9062"/>
                    <a:pt x="597" y="9062"/>
                    <a:pt x="597" y="9062"/>
                  </a:cubicBezTo>
                  <a:cubicBezTo>
                    <a:pt x="477" y="9062"/>
                    <a:pt x="477" y="9062"/>
                    <a:pt x="477" y="9062"/>
                  </a:cubicBezTo>
                  <a:cubicBezTo>
                    <a:pt x="358" y="8938"/>
                    <a:pt x="358" y="8938"/>
                    <a:pt x="358" y="8938"/>
                  </a:cubicBezTo>
                  <a:cubicBezTo>
                    <a:pt x="239" y="8690"/>
                    <a:pt x="239" y="8690"/>
                    <a:pt x="239" y="8690"/>
                  </a:cubicBezTo>
                  <a:cubicBezTo>
                    <a:pt x="239" y="8814"/>
                    <a:pt x="239" y="8814"/>
                    <a:pt x="239" y="8814"/>
                  </a:cubicBezTo>
                  <a:cubicBezTo>
                    <a:pt x="119" y="8814"/>
                    <a:pt x="119" y="8814"/>
                    <a:pt x="119" y="8814"/>
                  </a:cubicBezTo>
                  <a:cubicBezTo>
                    <a:pt x="239" y="9062"/>
                    <a:pt x="239" y="9062"/>
                    <a:pt x="239" y="9062"/>
                  </a:cubicBezTo>
                  <a:cubicBezTo>
                    <a:pt x="477" y="9186"/>
                    <a:pt x="477" y="9186"/>
                    <a:pt x="477" y="9186"/>
                  </a:cubicBezTo>
                  <a:cubicBezTo>
                    <a:pt x="597" y="9559"/>
                    <a:pt x="597" y="9559"/>
                    <a:pt x="597" y="9559"/>
                  </a:cubicBezTo>
                  <a:cubicBezTo>
                    <a:pt x="477" y="10055"/>
                    <a:pt x="477" y="10055"/>
                    <a:pt x="477" y="10055"/>
                  </a:cubicBezTo>
                  <a:cubicBezTo>
                    <a:pt x="597" y="10055"/>
                    <a:pt x="597" y="10055"/>
                    <a:pt x="597" y="10055"/>
                  </a:cubicBezTo>
                  <a:cubicBezTo>
                    <a:pt x="716" y="10428"/>
                    <a:pt x="716" y="10428"/>
                    <a:pt x="716" y="10428"/>
                  </a:cubicBezTo>
                  <a:cubicBezTo>
                    <a:pt x="835" y="10800"/>
                    <a:pt x="835" y="10800"/>
                    <a:pt x="835" y="10800"/>
                  </a:cubicBezTo>
                  <a:cubicBezTo>
                    <a:pt x="716" y="10924"/>
                    <a:pt x="716" y="10924"/>
                    <a:pt x="716" y="10924"/>
                  </a:cubicBezTo>
                  <a:cubicBezTo>
                    <a:pt x="835" y="11421"/>
                    <a:pt x="835" y="11421"/>
                    <a:pt x="835" y="11421"/>
                  </a:cubicBezTo>
                  <a:cubicBezTo>
                    <a:pt x="716" y="11545"/>
                    <a:pt x="716" y="11545"/>
                    <a:pt x="716" y="11545"/>
                  </a:cubicBezTo>
                  <a:cubicBezTo>
                    <a:pt x="835" y="11669"/>
                    <a:pt x="835" y="11669"/>
                    <a:pt x="835" y="11669"/>
                  </a:cubicBezTo>
                  <a:cubicBezTo>
                    <a:pt x="835" y="11793"/>
                    <a:pt x="835" y="11793"/>
                    <a:pt x="835" y="11793"/>
                  </a:cubicBezTo>
                  <a:cubicBezTo>
                    <a:pt x="955" y="12041"/>
                    <a:pt x="955" y="12041"/>
                    <a:pt x="955" y="12041"/>
                  </a:cubicBezTo>
                  <a:cubicBezTo>
                    <a:pt x="955" y="12166"/>
                    <a:pt x="955" y="12166"/>
                    <a:pt x="955" y="12166"/>
                  </a:cubicBezTo>
                  <a:cubicBezTo>
                    <a:pt x="835" y="12290"/>
                    <a:pt x="835" y="12290"/>
                    <a:pt x="835" y="12290"/>
                  </a:cubicBezTo>
                  <a:cubicBezTo>
                    <a:pt x="835" y="12290"/>
                    <a:pt x="835" y="12290"/>
                    <a:pt x="835" y="12290"/>
                  </a:cubicBezTo>
                  <a:cubicBezTo>
                    <a:pt x="835" y="12414"/>
                    <a:pt x="835" y="12414"/>
                    <a:pt x="835" y="12414"/>
                  </a:cubicBezTo>
                  <a:cubicBezTo>
                    <a:pt x="835" y="12662"/>
                    <a:pt x="835" y="12662"/>
                    <a:pt x="835" y="12662"/>
                  </a:cubicBezTo>
                  <a:cubicBezTo>
                    <a:pt x="716" y="12786"/>
                    <a:pt x="716" y="12786"/>
                    <a:pt x="716" y="12786"/>
                  </a:cubicBezTo>
                  <a:cubicBezTo>
                    <a:pt x="716" y="12786"/>
                    <a:pt x="716" y="12786"/>
                    <a:pt x="716" y="12786"/>
                  </a:cubicBezTo>
                  <a:cubicBezTo>
                    <a:pt x="716" y="12910"/>
                    <a:pt x="716" y="12910"/>
                    <a:pt x="716" y="12910"/>
                  </a:cubicBezTo>
                  <a:cubicBezTo>
                    <a:pt x="597" y="13034"/>
                    <a:pt x="597" y="13034"/>
                    <a:pt x="597" y="13034"/>
                  </a:cubicBezTo>
                  <a:cubicBezTo>
                    <a:pt x="716" y="13159"/>
                    <a:pt x="716" y="13159"/>
                    <a:pt x="716" y="13159"/>
                  </a:cubicBezTo>
                  <a:cubicBezTo>
                    <a:pt x="477" y="13283"/>
                    <a:pt x="477" y="13283"/>
                    <a:pt x="477" y="13283"/>
                  </a:cubicBezTo>
                  <a:cubicBezTo>
                    <a:pt x="358" y="13159"/>
                    <a:pt x="358" y="13159"/>
                    <a:pt x="358" y="13159"/>
                  </a:cubicBezTo>
                  <a:cubicBezTo>
                    <a:pt x="239" y="13407"/>
                    <a:pt x="239" y="13407"/>
                    <a:pt x="239" y="13407"/>
                  </a:cubicBezTo>
                  <a:lnTo>
                    <a:pt x="239" y="13655"/>
                  </a:lnTo>
                  <a:close/>
                  <a:moveTo>
                    <a:pt x="239" y="136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8" name="AutoShape 152"/>
            <p:cNvSpPr>
              <a:spLocks/>
            </p:cNvSpPr>
            <p:nvPr/>
          </p:nvSpPr>
          <p:spPr bwMode="auto">
            <a:xfrm>
              <a:off x="6020" y="1733"/>
              <a:ext cx="368" cy="2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746" y="21600"/>
                  </a:moveTo>
                  <a:lnTo>
                    <a:pt x="7746" y="20800"/>
                  </a:lnTo>
                  <a:lnTo>
                    <a:pt x="7746" y="21600"/>
                  </a:lnTo>
                  <a:close/>
                  <a:moveTo>
                    <a:pt x="6703" y="18667"/>
                  </a:moveTo>
                  <a:lnTo>
                    <a:pt x="7299" y="17600"/>
                  </a:lnTo>
                  <a:lnTo>
                    <a:pt x="7299" y="18667"/>
                  </a:lnTo>
                  <a:lnTo>
                    <a:pt x="7746" y="19733"/>
                  </a:lnTo>
                  <a:lnTo>
                    <a:pt x="8938" y="19733"/>
                  </a:lnTo>
                  <a:lnTo>
                    <a:pt x="9385" y="20800"/>
                  </a:lnTo>
                  <a:lnTo>
                    <a:pt x="11619" y="20800"/>
                  </a:lnTo>
                  <a:lnTo>
                    <a:pt x="11619" y="19733"/>
                  </a:lnTo>
                  <a:lnTo>
                    <a:pt x="12215" y="20800"/>
                  </a:lnTo>
                  <a:lnTo>
                    <a:pt x="12811" y="19733"/>
                  </a:lnTo>
                  <a:lnTo>
                    <a:pt x="12811" y="18667"/>
                  </a:lnTo>
                  <a:lnTo>
                    <a:pt x="13854" y="18667"/>
                  </a:lnTo>
                  <a:lnTo>
                    <a:pt x="14450" y="17600"/>
                  </a:lnTo>
                  <a:lnTo>
                    <a:pt x="15492" y="17600"/>
                  </a:lnTo>
                  <a:lnTo>
                    <a:pt x="16684" y="16800"/>
                  </a:lnTo>
                  <a:lnTo>
                    <a:pt x="17131" y="15733"/>
                  </a:lnTo>
                  <a:lnTo>
                    <a:pt x="18323" y="14667"/>
                  </a:lnTo>
                  <a:lnTo>
                    <a:pt x="18323" y="13867"/>
                  </a:lnTo>
                  <a:lnTo>
                    <a:pt x="18770" y="13867"/>
                  </a:lnTo>
                  <a:lnTo>
                    <a:pt x="18770" y="14667"/>
                  </a:lnTo>
                  <a:lnTo>
                    <a:pt x="19366" y="14667"/>
                  </a:lnTo>
                  <a:lnTo>
                    <a:pt x="19961" y="13867"/>
                  </a:lnTo>
                  <a:lnTo>
                    <a:pt x="19366" y="13867"/>
                  </a:lnTo>
                  <a:lnTo>
                    <a:pt x="19366" y="12800"/>
                  </a:lnTo>
                  <a:lnTo>
                    <a:pt x="19961" y="12800"/>
                  </a:lnTo>
                  <a:lnTo>
                    <a:pt x="19961" y="11733"/>
                  </a:lnTo>
                  <a:lnTo>
                    <a:pt x="20408" y="11733"/>
                  </a:lnTo>
                  <a:lnTo>
                    <a:pt x="20408" y="12800"/>
                  </a:lnTo>
                  <a:lnTo>
                    <a:pt x="21004" y="12800"/>
                  </a:lnTo>
                  <a:lnTo>
                    <a:pt x="21004" y="10667"/>
                  </a:lnTo>
                  <a:lnTo>
                    <a:pt x="20408" y="9867"/>
                  </a:lnTo>
                  <a:lnTo>
                    <a:pt x="20408" y="7733"/>
                  </a:lnTo>
                  <a:lnTo>
                    <a:pt x="21600" y="7733"/>
                  </a:lnTo>
                  <a:lnTo>
                    <a:pt x="21600" y="6933"/>
                  </a:lnTo>
                  <a:lnTo>
                    <a:pt x="19961" y="6933"/>
                  </a:lnTo>
                  <a:lnTo>
                    <a:pt x="20408" y="5867"/>
                  </a:lnTo>
                  <a:lnTo>
                    <a:pt x="19366" y="5867"/>
                  </a:lnTo>
                  <a:lnTo>
                    <a:pt x="19366" y="4800"/>
                  </a:lnTo>
                  <a:lnTo>
                    <a:pt x="19961" y="4800"/>
                  </a:lnTo>
                  <a:lnTo>
                    <a:pt x="19961" y="2933"/>
                  </a:lnTo>
                  <a:lnTo>
                    <a:pt x="18770" y="2933"/>
                  </a:lnTo>
                  <a:lnTo>
                    <a:pt x="18770" y="1867"/>
                  </a:lnTo>
                  <a:lnTo>
                    <a:pt x="19366" y="1867"/>
                  </a:lnTo>
                  <a:lnTo>
                    <a:pt x="19366" y="800"/>
                  </a:lnTo>
                  <a:lnTo>
                    <a:pt x="19961" y="800"/>
                  </a:lnTo>
                  <a:lnTo>
                    <a:pt x="19366" y="800"/>
                  </a:lnTo>
                  <a:lnTo>
                    <a:pt x="18323" y="1867"/>
                  </a:lnTo>
                  <a:lnTo>
                    <a:pt x="18323" y="2933"/>
                  </a:lnTo>
                  <a:lnTo>
                    <a:pt x="17727" y="2933"/>
                  </a:lnTo>
                  <a:lnTo>
                    <a:pt x="17727" y="0"/>
                  </a:lnTo>
                  <a:lnTo>
                    <a:pt x="17131" y="0"/>
                  </a:lnTo>
                  <a:lnTo>
                    <a:pt x="16684" y="800"/>
                  </a:lnTo>
                  <a:lnTo>
                    <a:pt x="16684" y="0"/>
                  </a:lnTo>
                  <a:lnTo>
                    <a:pt x="16088" y="800"/>
                  </a:lnTo>
                  <a:lnTo>
                    <a:pt x="16088" y="1867"/>
                  </a:lnTo>
                  <a:lnTo>
                    <a:pt x="15492" y="1867"/>
                  </a:lnTo>
                  <a:lnTo>
                    <a:pt x="14897" y="2933"/>
                  </a:lnTo>
                  <a:lnTo>
                    <a:pt x="14897" y="1867"/>
                  </a:lnTo>
                  <a:lnTo>
                    <a:pt x="14450" y="2933"/>
                  </a:lnTo>
                  <a:lnTo>
                    <a:pt x="14450" y="3733"/>
                  </a:lnTo>
                  <a:lnTo>
                    <a:pt x="13854" y="3733"/>
                  </a:lnTo>
                  <a:lnTo>
                    <a:pt x="13258" y="1867"/>
                  </a:lnTo>
                  <a:lnTo>
                    <a:pt x="12811" y="1867"/>
                  </a:lnTo>
                  <a:lnTo>
                    <a:pt x="12215" y="3733"/>
                  </a:lnTo>
                  <a:lnTo>
                    <a:pt x="12811" y="4800"/>
                  </a:lnTo>
                  <a:lnTo>
                    <a:pt x="12215" y="6933"/>
                  </a:lnTo>
                  <a:lnTo>
                    <a:pt x="12811" y="4800"/>
                  </a:lnTo>
                  <a:lnTo>
                    <a:pt x="12215" y="3733"/>
                  </a:lnTo>
                  <a:lnTo>
                    <a:pt x="12215" y="2933"/>
                  </a:lnTo>
                  <a:lnTo>
                    <a:pt x="11619" y="2933"/>
                  </a:lnTo>
                  <a:lnTo>
                    <a:pt x="11619" y="1867"/>
                  </a:lnTo>
                  <a:lnTo>
                    <a:pt x="10577" y="2933"/>
                  </a:lnTo>
                  <a:lnTo>
                    <a:pt x="10577" y="3733"/>
                  </a:lnTo>
                  <a:lnTo>
                    <a:pt x="9981" y="4800"/>
                  </a:lnTo>
                  <a:lnTo>
                    <a:pt x="9385" y="4800"/>
                  </a:lnTo>
                  <a:lnTo>
                    <a:pt x="9385" y="1867"/>
                  </a:lnTo>
                  <a:lnTo>
                    <a:pt x="8938" y="1867"/>
                  </a:lnTo>
                  <a:lnTo>
                    <a:pt x="8342" y="2933"/>
                  </a:lnTo>
                  <a:lnTo>
                    <a:pt x="8342" y="4800"/>
                  </a:lnTo>
                  <a:lnTo>
                    <a:pt x="8938" y="4800"/>
                  </a:lnTo>
                  <a:lnTo>
                    <a:pt x="8342" y="5867"/>
                  </a:lnTo>
                  <a:lnTo>
                    <a:pt x="8342" y="6933"/>
                  </a:lnTo>
                  <a:lnTo>
                    <a:pt x="7746" y="6933"/>
                  </a:lnTo>
                  <a:lnTo>
                    <a:pt x="7746" y="5867"/>
                  </a:lnTo>
                  <a:lnTo>
                    <a:pt x="7299" y="6933"/>
                  </a:lnTo>
                  <a:lnTo>
                    <a:pt x="6703" y="7733"/>
                  </a:lnTo>
                  <a:lnTo>
                    <a:pt x="6703" y="8800"/>
                  </a:lnTo>
                  <a:lnTo>
                    <a:pt x="6703" y="7733"/>
                  </a:lnTo>
                  <a:lnTo>
                    <a:pt x="6108" y="7733"/>
                  </a:lnTo>
                  <a:lnTo>
                    <a:pt x="6108" y="6933"/>
                  </a:lnTo>
                  <a:lnTo>
                    <a:pt x="6703" y="5867"/>
                  </a:lnTo>
                  <a:lnTo>
                    <a:pt x="6108" y="5867"/>
                  </a:lnTo>
                  <a:lnTo>
                    <a:pt x="6108" y="4800"/>
                  </a:lnTo>
                  <a:lnTo>
                    <a:pt x="6703" y="3733"/>
                  </a:lnTo>
                  <a:lnTo>
                    <a:pt x="6108" y="2933"/>
                  </a:lnTo>
                  <a:lnTo>
                    <a:pt x="6703" y="2933"/>
                  </a:lnTo>
                  <a:lnTo>
                    <a:pt x="6108" y="1867"/>
                  </a:lnTo>
                  <a:lnTo>
                    <a:pt x="5512" y="1867"/>
                  </a:lnTo>
                  <a:lnTo>
                    <a:pt x="5065" y="800"/>
                  </a:lnTo>
                  <a:lnTo>
                    <a:pt x="5065" y="0"/>
                  </a:lnTo>
                  <a:lnTo>
                    <a:pt x="3426" y="0"/>
                  </a:lnTo>
                  <a:lnTo>
                    <a:pt x="3426" y="800"/>
                  </a:lnTo>
                  <a:lnTo>
                    <a:pt x="3873" y="0"/>
                  </a:lnTo>
                  <a:lnTo>
                    <a:pt x="4469" y="800"/>
                  </a:lnTo>
                  <a:lnTo>
                    <a:pt x="3873" y="800"/>
                  </a:lnTo>
                  <a:lnTo>
                    <a:pt x="5065" y="2933"/>
                  </a:lnTo>
                  <a:lnTo>
                    <a:pt x="4469" y="2933"/>
                  </a:lnTo>
                  <a:lnTo>
                    <a:pt x="4469" y="3733"/>
                  </a:lnTo>
                  <a:lnTo>
                    <a:pt x="4469" y="2933"/>
                  </a:lnTo>
                  <a:lnTo>
                    <a:pt x="3873" y="1867"/>
                  </a:lnTo>
                  <a:lnTo>
                    <a:pt x="3426" y="2933"/>
                  </a:lnTo>
                  <a:lnTo>
                    <a:pt x="3426" y="1867"/>
                  </a:lnTo>
                  <a:lnTo>
                    <a:pt x="2830" y="1867"/>
                  </a:lnTo>
                  <a:lnTo>
                    <a:pt x="2830" y="800"/>
                  </a:lnTo>
                  <a:lnTo>
                    <a:pt x="2234" y="1867"/>
                  </a:lnTo>
                  <a:lnTo>
                    <a:pt x="2830" y="1867"/>
                  </a:lnTo>
                  <a:lnTo>
                    <a:pt x="2234" y="2933"/>
                  </a:lnTo>
                  <a:lnTo>
                    <a:pt x="2234" y="1867"/>
                  </a:lnTo>
                  <a:lnTo>
                    <a:pt x="1788" y="1867"/>
                  </a:lnTo>
                  <a:lnTo>
                    <a:pt x="1788" y="2933"/>
                  </a:lnTo>
                  <a:lnTo>
                    <a:pt x="2234" y="2933"/>
                  </a:lnTo>
                  <a:lnTo>
                    <a:pt x="2234" y="3733"/>
                  </a:lnTo>
                  <a:lnTo>
                    <a:pt x="1788" y="2933"/>
                  </a:lnTo>
                  <a:lnTo>
                    <a:pt x="1788" y="3733"/>
                  </a:lnTo>
                  <a:lnTo>
                    <a:pt x="2234" y="3733"/>
                  </a:lnTo>
                  <a:lnTo>
                    <a:pt x="2234" y="4800"/>
                  </a:lnTo>
                  <a:lnTo>
                    <a:pt x="1788" y="4800"/>
                  </a:lnTo>
                  <a:lnTo>
                    <a:pt x="1192" y="3733"/>
                  </a:lnTo>
                  <a:lnTo>
                    <a:pt x="596" y="4800"/>
                  </a:lnTo>
                  <a:lnTo>
                    <a:pt x="1192" y="4800"/>
                  </a:lnTo>
                  <a:lnTo>
                    <a:pt x="1192" y="5867"/>
                  </a:lnTo>
                  <a:lnTo>
                    <a:pt x="596" y="4800"/>
                  </a:lnTo>
                  <a:lnTo>
                    <a:pt x="0" y="5867"/>
                  </a:lnTo>
                  <a:lnTo>
                    <a:pt x="596" y="5867"/>
                  </a:lnTo>
                  <a:lnTo>
                    <a:pt x="1192" y="6933"/>
                  </a:lnTo>
                  <a:lnTo>
                    <a:pt x="1788" y="6933"/>
                  </a:lnTo>
                  <a:lnTo>
                    <a:pt x="1788" y="5867"/>
                  </a:lnTo>
                  <a:lnTo>
                    <a:pt x="2234" y="5867"/>
                  </a:lnTo>
                  <a:lnTo>
                    <a:pt x="2830" y="4800"/>
                  </a:lnTo>
                  <a:lnTo>
                    <a:pt x="2830" y="5867"/>
                  </a:lnTo>
                  <a:lnTo>
                    <a:pt x="3426" y="5867"/>
                  </a:lnTo>
                  <a:lnTo>
                    <a:pt x="3426" y="6933"/>
                  </a:lnTo>
                  <a:lnTo>
                    <a:pt x="3873" y="6933"/>
                  </a:lnTo>
                  <a:lnTo>
                    <a:pt x="3873" y="5867"/>
                  </a:lnTo>
                  <a:lnTo>
                    <a:pt x="5065" y="5867"/>
                  </a:lnTo>
                  <a:lnTo>
                    <a:pt x="4469" y="6933"/>
                  </a:lnTo>
                  <a:lnTo>
                    <a:pt x="5065" y="6933"/>
                  </a:lnTo>
                  <a:lnTo>
                    <a:pt x="5065" y="7733"/>
                  </a:lnTo>
                  <a:lnTo>
                    <a:pt x="3873" y="7733"/>
                  </a:lnTo>
                  <a:lnTo>
                    <a:pt x="3873" y="8800"/>
                  </a:lnTo>
                  <a:lnTo>
                    <a:pt x="5065" y="8800"/>
                  </a:lnTo>
                  <a:lnTo>
                    <a:pt x="5065" y="7733"/>
                  </a:lnTo>
                  <a:lnTo>
                    <a:pt x="5512" y="7733"/>
                  </a:lnTo>
                  <a:lnTo>
                    <a:pt x="5512" y="8800"/>
                  </a:lnTo>
                  <a:lnTo>
                    <a:pt x="5065" y="8800"/>
                  </a:lnTo>
                  <a:lnTo>
                    <a:pt x="4469" y="9867"/>
                  </a:lnTo>
                  <a:lnTo>
                    <a:pt x="3873" y="8800"/>
                  </a:lnTo>
                  <a:lnTo>
                    <a:pt x="3873" y="9867"/>
                  </a:lnTo>
                  <a:lnTo>
                    <a:pt x="3426" y="9867"/>
                  </a:lnTo>
                  <a:lnTo>
                    <a:pt x="3426" y="8800"/>
                  </a:lnTo>
                  <a:lnTo>
                    <a:pt x="2830" y="8800"/>
                  </a:lnTo>
                  <a:lnTo>
                    <a:pt x="2830" y="9867"/>
                  </a:lnTo>
                  <a:lnTo>
                    <a:pt x="596" y="9867"/>
                  </a:lnTo>
                  <a:lnTo>
                    <a:pt x="596" y="10667"/>
                  </a:lnTo>
                  <a:lnTo>
                    <a:pt x="1192" y="10667"/>
                  </a:lnTo>
                  <a:lnTo>
                    <a:pt x="1788" y="11733"/>
                  </a:lnTo>
                  <a:lnTo>
                    <a:pt x="1788" y="10667"/>
                  </a:lnTo>
                  <a:lnTo>
                    <a:pt x="2234" y="11733"/>
                  </a:lnTo>
                  <a:lnTo>
                    <a:pt x="3426" y="11733"/>
                  </a:lnTo>
                  <a:lnTo>
                    <a:pt x="3426" y="12800"/>
                  </a:lnTo>
                  <a:lnTo>
                    <a:pt x="3873" y="12800"/>
                  </a:lnTo>
                  <a:lnTo>
                    <a:pt x="3873" y="13867"/>
                  </a:lnTo>
                  <a:lnTo>
                    <a:pt x="4469" y="13867"/>
                  </a:lnTo>
                  <a:lnTo>
                    <a:pt x="5065" y="12800"/>
                  </a:lnTo>
                  <a:lnTo>
                    <a:pt x="4469" y="13867"/>
                  </a:lnTo>
                  <a:lnTo>
                    <a:pt x="4469" y="14667"/>
                  </a:lnTo>
                  <a:lnTo>
                    <a:pt x="5065" y="13867"/>
                  </a:lnTo>
                  <a:lnTo>
                    <a:pt x="5512" y="13867"/>
                  </a:lnTo>
                  <a:lnTo>
                    <a:pt x="6108" y="14667"/>
                  </a:lnTo>
                  <a:lnTo>
                    <a:pt x="4469" y="14667"/>
                  </a:lnTo>
                  <a:lnTo>
                    <a:pt x="4469" y="15733"/>
                  </a:lnTo>
                  <a:lnTo>
                    <a:pt x="3873" y="15733"/>
                  </a:lnTo>
                  <a:lnTo>
                    <a:pt x="3426" y="16800"/>
                  </a:lnTo>
                  <a:lnTo>
                    <a:pt x="3426" y="15733"/>
                  </a:lnTo>
                  <a:lnTo>
                    <a:pt x="2830" y="15733"/>
                  </a:lnTo>
                  <a:lnTo>
                    <a:pt x="2830" y="18667"/>
                  </a:lnTo>
                  <a:lnTo>
                    <a:pt x="3426" y="18667"/>
                  </a:lnTo>
                  <a:lnTo>
                    <a:pt x="3426" y="17600"/>
                  </a:lnTo>
                  <a:lnTo>
                    <a:pt x="3873" y="18667"/>
                  </a:lnTo>
                  <a:lnTo>
                    <a:pt x="4469" y="18667"/>
                  </a:lnTo>
                  <a:lnTo>
                    <a:pt x="5512" y="17600"/>
                  </a:lnTo>
                  <a:lnTo>
                    <a:pt x="6108" y="17600"/>
                  </a:lnTo>
                  <a:lnTo>
                    <a:pt x="6108" y="18667"/>
                  </a:lnTo>
                  <a:lnTo>
                    <a:pt x="6703" y="18667"/>
                  </a:lnTo>
                  <a:close/>
                  <a:moveTo>
                    <a:pt x="6703" y="1866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89" name="AutoShape 153"/>
            <p:cNvSpPr>
              <a:spLocks/>
            </p:cNvSpPr>
            <p:nvPr/>
          </p:nvSpPr>
          <p:spPr bwMode="auto">
            <a:xfrm>
              <a:off x="3072" y="4684"/>
              <a:ext cx="84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7053"/>
                  </a:moveTo>
                  <a:lnTo>
                    <a:pt x="18982" y="17053"/>
                  </a:lnTo>
                  <a:lnTo>
                    <a:pt x="18982" y="21600"/>
                  </a:lnTo>
                  <a:lnTo>
                    <a:pt x="21600" y="17053"/>
                  </a:lnTo>
                  <a:close/>
                  <a:moveTo>
                    <a:pt x="11782" y="12505"/>
                  </a:moveTo>
                  <a:lnTo>
                    <a:pt x="14400" y="12505"/>
                  </a:lnTo>
                  <a:lnTo>
                    <a:pt x="14400" y="17053"/>
                  </a:lnTo>
                  <a:lnTo>
                    <a:pt x="11782" y="12505"/>
                  </a:lnTo>
                  <a:close/>
                  <a:moveTo>
                    <a:pt x="9818" y="4547"/>
                  </a:moveTo>
                  <a:lnTo>
                    <a:pt x="9818" y="9095"/>
                  </a:lnTo>
                  <a:lnTo>
                    <a:pt x="9818" y="4547"/>
                  </a:lnTo>
                  <a:close/>
                  <a:moveTo>
                    <a:pt x="0" y="9095"/>
                  </a:moveTo>
                  <a:lnTo>
                    <a:pt x="2618" y="9095"/>
                  </a:lnTo>
                  <a:lnTo>
                    <a:pt x="2618" y="12505"/>
                  </a:lnTo>
                  <a:lnTo>
                    <a:pt x="0" y="12505"/>
                  </a:lnTo>
                  <a:lnTo>
                    <a:pt x="0" y="9095"/>
                  </a:lnTo>
                  <a:close/>
                  <a:moveTo>
                    <a:pt x="2618" y="4547"/>
                  </a:moveTo>
                  <a:lnTo>
                    <a:pt x="4582" y="9095"/>
                  </a:lnTo>
                  <a:lnTo>
                    <a:pt x="4582" y="17053"/>
                  </a:lnTo>
                  <a:lnTo>
                    <a:pt x="2618" y="17053"/>
                  </a:lnTo>
                  <a:lnTo>
                    <a:pt x="4582" y="21600"/>
                  </a:lnTo>
                  <a:lnTo>
                    <a:pt x="7200" y="21600"/>
                  </a:lnTo>
                  <a:lnTo>
                    <a:pt x="7200" y="9095"/>
                  </a:lnTo>
                  <a:lnTo>
                    <a:pt x="4582" y="4547"/>
                  </a:lnTo>
                  <a:lnTo>
                    <a:pt x="4582" y="0"/>
                  </a:lnTo>
                  <a:lnTo>
                    <a:pt x="2618" y="0"/>
                  </a:lnTo>
                  <a:lnTo>
                    <a:pt x="2618" y="4547"/>
                  </a:lnTo>
                  <a:close/>
                  <a:moveTo>
                    <a:pt x="2618" y="45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0" name="AutoShape 154"/>
            <p:cNvSpPr>
              <a:spLocks/>
            </p:cNvSpPr>
            <p:nvPr/>
          </p:nvSpPr>
          <p:spPr bwMode="auto">
            <a:xfrm>
              <a:off x="4209" y="3987"/>
              <a:ext cx="131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277" y="17053"/>
                  </a:moveTo>
                  <a:lnTo>
                    <a:pt x="21600" y="21600"/>
                  </a:lnTo>
                  <a:lnTo>
                    <a:pt x="18277" y="21600"/>
                  </a:lnTo>
                  <a:lnTo>
                    <a:pt x="18277" y="17053"/>
                  </a:lnTo>
                  <a:close/>
                  <a:moveTo>
                    <a:pt x="19938" y="9095"/>
                  </a:moveTo>
                  <a:lnTo>
                    <a:pt x="18277" y="9095"/>
                  </a:lnTo>
                  <a:lnTo>
                    <a:pt x="19938" y="12505"/>
                  </a:lnTo>
                  <a:lnTo>
                    <a:pt x="19938" y="9095"/>
                  </a:lnTo>
                  <a:close/>
                  <a:moveTo>
                    <a:pt x="12046" y="12505"/>
                  </a:moveTo>
                  <a:lnTo>
                    <a:pt x="12046" y="17053"/>
                  </a:lnTo>
                  <a:lnTo>
                    <a:pt x="13708" y="17053"/>
                  </a:lnTo>
                  <a:lnTo>
                    <a:pt x="12046" y="12505"/>
                  </a:lnTo>
                  <a:close/>
                  <a:moveTo>
                    <a:pt x="9138" y="0"/>
                  </a:moveTo>
                  <a:lnTo>
                    <a:pt x="12046" y="0"/>
                  </a:lnTo>
                  <a:lnTo>
                    <a:pt x="12046" y="4547"/>
                  </a:lnTo>
                  <a:lnTo>
                    <a:pt x="10800" y="4547"/>
                  </a:lnTo>
                  <a:lnTo>
                    <a:pt x="9138" y="0"/>
                  </a:lnTo>
                  <a:close/>
                  <a:moveTo>
                    <a:pt x="1662" y="9095"/>
                  </a:moveTo>
                  <a:lnTo>
                    <a:pt x="0" y="9095"/>
                  </a:lnTo>
                  <a:lnTo>
                    <a:pt x="1662" y="9095"/>
                  </a:lnTo>
                  <a:close/>
                  <a:moveTo>
                    <a:pt x="1662" y="909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1" name="AutoShape 155"/>
            <p:cNvSpPr>
              <a:spLocks/>
            </p:cNvSpPr>
            <p:nvPr/>
          </p:nvSpPr>
          <p:spPr bwMode="auto">
            <a:xfrm>
              <a:off x="4105" y="3977"/>
              <a:ext cx="83" cy="3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636" y="14400"/>
                  </a:moveTo>
                  <a:lnTo>
                    <a:pt x="21600" y="14400"/>
                  </a:lnTo>
                  <a:lnTo>
                    <a:pt x="19636" y="14400"/>
                  </a:lnTo>
                  <a:close/>
                  <a:moveTo>
                    <a:pt x="17018" y="0"/>
                  </a:moveTo>
                  <a:lnTo>
                    <a:pt x="2618" y="0"/>
                  </a:lnTo>
                  <a:lnTo>
                    <a:pt x="2618" y="7200"/>
                  </a:lnTo>
                  <a:lnTo>
                    <a:pt x="0" y="7200"/>
                  </a:lnTo>
                  <a:lnTo>
                    <a:pt x="0" y="21600"/>
                  </a:lnTo>
                  <a:lnTo>
                    <a:pt x="7200" y="21600"/>
                  </a:lnTo>
                  <a:lnTo>
                    <a:pt x="12436" y="14400"/>
                  </a:lnTo>
                  <a:lnTo>
                    <a:pt x="12436" y="21600"/>
                  </a:lnTo>
                  <a:lnTo>
                    <a:pt x="17018" y="14400"/>
                  </a:lnTo>
                  <a:lnTo>
                    <a:pt x="19636" y="7200"/>
                  </a:lnTo>
                  <a:lnTo>
                    <a:pt x="17018" y="7200"/>
                  </a:lnTo>
                  <a:lnTo>
                    <a:pt x="17018" y="0"/>
                  </a:lnTo>
                  <a:close/>
                  <a:moveTo>
                    <a:pt x="17018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2" name="AutoShape 156"/>
            <p:cNvSpPr>
              <a:spLocks/>
            </p:cNvSpPr>
            <p:nvPr/>
          </p:nvSpPr>
          <p:spPr bwMode="auto">
            <a:xfrm>
              <a:off x="3907" y="3923"/>
              <a:ext cx="159" cy="9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200" y="15178"/>
                  </a:moveTo>
                  <a:lnTo>
                    <a:pt x="20571" y="17514"/>
                  </a:lnTo>
                  <a:lnTo>
                    <a:pt x="19200" y="17514"/>
                  </a:lnTo>
                  <a:lnTo>
                    <a:pt x="19200" y="15178"/>
                  </a:lnTo>
                  <a:close/>
                  <a:moveTo>
                    <a:pt x="2743" y="2335"/>
                  </a:moveTo>
                  <a:lnTo>
                    <a:pt x="1371" y="4670"/>
                  </a:lnTo>
                  <a:lnTo>
                    <a:pt x="2743" y="6422"/>
                  </a:lnTo>
                  <a:lnTo>
                    <a:pt x="2743" y="8757"/>
                  </a:lnTo>
                  <a:lnTo>
                    <a:pt x="1371" y="8757"/>
                  </a:lnTo>
                  <a:lnTo>
                    <a:pt x="1371" y="12843"/>
                  </a:lnTo>
                  <a:lnTo>
                    <a:pt x="0" y="15178"/>
                  </a:lnTo>
                  <a:lnTo>
                    <a:pt x="0" y="17514"/>
                  </a:lnTo>
                  <a:lnTo>
                    <a:pt x="1371" y="17514"/>
                  </a:lnTo>
                  <a:lnTo>
                    <a:pt x="1371" y="19849"/>
                  </a:lnTo>
                  <a:lnTo>
                    <a:pt x="2743" y="21600"/>
                  </a:lnTo>
                  <a:lnTo>
                    <a:pt x="5143" y="17514"/>
                  </a:lnTo>
                  <a:lnTo>
                    <a:pt x="5143" y="15178"/>
                  </a:lnTo>
                  <a:lnTo>
                    <a:pt x="6514" y="15178"/>
                  </a:lnTo>
                  <a:lnTo>
                    <a:pt x="7886" y="12843"/>
                  </a:lnTo>
                  <a:lnTo>
                    <a:pt x="8914" y="15178"/>
                  </a:lnTo>
                  <a:lnTo>
                    <a:pt x="8914" y="17514"/>
                  </a:lnTo>
                  <a:lnTo>
                    <a:pt x="11657" y="12843"/>
                  </a:lnTo>
                  <a:lnTo>
                    <a:pt x="16457" y="12843"/>
                  </a:lnTo>
                  <a:lnTo>
                    <a:pt x="17829" y="15178"/>
                  </a:lnTo>
                  <a:lnTo>
                    <a:pt x="20571" y="15178"/>
                  </a:lnTo>
                  <a:lnTo>
                    <a:pt x="20571" y="12843"/>
                  </a:lnTo>
                  <a:lnTo>
                    <a:pt x="21600" y="12843"/>
                  </a:lnTo>
                  <a:lnTo>
                    <a:pt x="21600" y="11092"/>
                  </a:lnTo>
                  <a:lnTo>
                    <a:pt x="19200" y="8757"/>
                  </a:lnTo>
                  <a:lnTo>
                    <a:pt x="15429" y="8757"/>
                  </a:lnTo>
                  <a:lnTo>
                    <a:pt x="14057" y="6422"/>
                  </a:lnTo>
                  <a:lnTo>
                    <a:pt x="11657" y="6422"/>
                  </a:lnTo>
                  <a:lnTo>
                    <a:pt x="12686" y="4670"/>
                  </a:lnTo>
                  <a:lnTo>
                    <a:pt x="14057" y="6422"/>
                  </a:lnTo>
                  <a:lnTo>
                    <a:pt x="17829" y="6422"/>
                  </a:lnTo>
                  <a:lnTo>
                    <a:pt x="16457" y="4670"/>
                  </a:lnTo>
                  <a:lnTo>
                    <a:pt x="14057" y="4670"/>
                  </a:lnTo>
                  <a:lnTo>
                    <a:pt x="12686" y="2335"/>
                  </a:lnTo>
                  <a:lnTo>
                    <a:pt x="11657" y="2335"/>
                  </a:lnTo>
                  <a:lnTo>
                    <a:pt x="6514" y="0"/>
                  </a:lnTo>
                  <a:lnTo>
                    <a:pt x="2743" y="0"/>
                  </a:lnTo>
                  <a:lnTo>
                    <a:pt x="2743" y="2335"/>
                  </a:lnTo>
                  <a:close/>
                  <a:moveTo>
                    <a:pt x="2743" y="23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3" name="AutoShape 157"/>
            <p:cNvSpPr>
              <a:spLocks/>
            </p:cNvSpPr>
            <p:nvPr/>
          </p:nvSpPr>
          <p:spPr bwMode="auto">
            <a:xfrm>
              <a:off x="4790" y="108"/>
              <a:ext cx="1758" cy="20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353" y="21402"/>
                  </a:moveTo>
                  <a:cubicBezTo>
                    <a:pt x="6122" y="21303"/>
                    <a:pt x="6122" y="21303"/>
                    <a:pt x="6122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6122" y="21204"/>
                    <a:pt x="6122" y="21204"/>
                    <a:pt x="6122" y="21204"/>
                  </a:cubicBezTo>
                  <a:cubicBezTo>
                    <a:pt x="6122" y="21105"/>
                    <a:pt x="6122" y="21105"/>
                    <a:pt x="6122" y="21105"/>
                  </a:cubicBezTo>
                  <a:cubicBezTo>
                    <a:pt x="6006" y="21105"/>
                    <a:pt x="6006" y="21105"/>
                    <a:pt x="6006" y="21105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5891" y="21204"/>
                    <a:pt x="5891" y="21204"/>
                    <a:pt x="5891" y="21204"/>
                  </a:cubicBezTo>
                  <a:cubicBezTo>
                    <a:pt x="5891" y="21303"/>
                    <a:pt x="5891" y="21303"/>
                    <a:pt x="5891" y="21303"/>
                  </a:cubicBezTo>
                  <a:cubicBezTo>
                    <a:pt x="5891" y="21303"/>
                    <a:pt x="5891" y="21303"/>
                    <a:pt x="5891" y="21303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891" y="21105"/>
                    <a:pt x="5891" y="21105"/>
                    <a:pt x="5891" y="21105"/>
                  </a:cubicBezTo>
                  <a:cubicBezTo>
                    <a:pt x="5891" y="21105"/>
                    <a:pt x="5891" y="21105"/>
                    <a:pt x="5891" y="21105"/>
                  </a:cubicBezTo>
                  <a:cubicBezTo>
                    <a:pt x="5775" y="21105"/>
                    <a:pt x="5775" y="21105"/>
                    <a:pt x="5775" y="21105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660" y="21303"/>
                    <a:pt x="5660" y="21303"/>
                    <a:pt x="5660" y="21303"/>
                  </a:cubicBezTo>
                  <a:cubicBezTo>
                    <a:pt x="5660" y="21303"/>
                    <a:pt x="5660" y="21303"/>
                    <a:pt x="5660" y="21303"/>
                  </a:cubicBezTo>
                  <a:cubicBezTo>
                    <a:pt x="5660" y="21204"/>
                    <a:pt x="5660" y="21204"/>
                    <a:pt x="5660" y="21204"/>
                  </a:cubicBezTo>
                  <a:cubicBezTo>
                    <a:pt x="5660" y="21204"/>
                    <a:pt x="5660" y="21204"/>
                    <a:pt x="5660" y="21204"/>
                  </a:cubicBezTo>
                  <a:cubicBezTo>
                    <a:pt x="5775" y="21105"/>
                    <a:pt x="5775" y="21105"/>
                    <a:pt x="5775" y="21105"/>
                  </a:cubicBezTo>
                  <a:cubicBezTo>
                    <a:pt x="5775" y="21006"/>
                    <a:pt x="5775" y="21006"/>
                    <a:pt x="5775" y="21006"/>
                  </a:cubicBezTo>
                  <a:cubicBezTo>
                    <a:pt x="5775" y="21006"/>
                    <a:pt x="5775" y="21006"/>
                    <a:pt x="5775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660" y="21105"/>
                    <a:pt x="5660" y="21105"/>
                    <a:pt x="5660" y="21105"/>
                  </a:cubicBezTo>
                  <a:cubicBezTo>
                    <a:pt x="5544" y="21105"/>
                    <a:pt x="5544" y="21105"/>
                    <a:pt x="5544" y="21105"/>
                  </a:cubicBezTo>
                  <a:cubicBezTo>
                    <a:pt x="5544" y="21105"/>
                    <a:pt x="5544" y="21105"/>
                    <a:pt x="5544" y="21105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105"/>
                    <a:pt x="5429" y="21105"/>
                    <a:pt x="5429" y="21105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429" y="20906"/>
                    <a:pt x="5429" y="20906"/>
                    <a:pt x="5429" y="20906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660" y="20807"/>
                    <a:pt x="5660" y="20807"/>
                    <a:pt x="5660" y="20807"/>
                  </a:cubicBezTo>
                  <a:cubicBezTo>
                    <a:pt x="5660" y="20807"/>
                    <a:pt x="5660" y="20807"/>
                    <a:pt x="5660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544" y="20708"/>
                    <a:pt x="5544" y="20708"/>
                    <a:pt x="5544" y="20708"/>
                  </a:cubicBezTo>
                  <a:cubicBezTo>
                    <a:pt x="5660" y="20708"/>
                    <a:pt x="5660" y="20708"/>
                    <a:pt x="5660" y="20708"/>
                  </a:cubicBezTo>
                  <a:cubicBezTo>
                    <a:pt x="5775" y="20708"/>
                    <a:pt x="5775" y="20708"/>
                    <a:pt x="5775" y="20708"/>
                  </a:cubicBezTo>
                  <a:cubicBezTo>
                    <a:pt x="5775" y="20609"/>
                    <a:pt x="5775" y="20609"/>
                    <a:pt x="5775" y="20609"/>
                  </a:cubicBezTo>
                  <a:cubicBezTo>
                    <a:pt x="5660" y="20609"/>
                    <a:pt x="5660" y="20609"/>
                    <a:pt x="5660" y="20609"/>
                  </a:cubicBezTo>
                  <a:cubicBezTo>
                    <a:pt x="5660" y="20609"/>
                    <a:pt x="5660" y="20609"/>
                    <a:pt x="5660" y="20609"/>
                  </a:cubicBezTo>
                  <a:cubicBezTo>
                    <a:pt x="5544" y="20708"/>
                    <a:pt x="5544" y="20708"/>
                    <a:pt x="5544" y="20708"/>
                  </a:cubicBezTo>
                  <a:cubicBezTo>
                    <a:pt x="5429" y="20708"/>
                    <a:pt x="5429" y="20708"/>
                    <a:pt x="5429" y="20708"/>
                  </a:cubicBezTo>
                  <a:cubicBezTo>
                    <a:pt x="5313" y="20807"/>
                    <a:pt x="5313" y="20807"/>
                    <a:pt x="5313" y="20807"/>
                  </a:cubicBezTo>
                  <a:cubicBezTo>
                    <a:pt x="5313" y="20708"/>
                    <a:pt x="5313" y="20708"/>
                    <a:pt x="5313" y="20708"/>
                  </a:cubicBezTo>
                  <a:cubicBezTo>
                    <a:pt x="5313" y="20708"/>
                    <a:pt x="5313" y="20708"/>
                    <a:pt x="5313" y="20708"/>
                  </a:cubicBezTo>
                  <a:cubicBezTo>
                    <a:pt x="5429" y="20708"/>
                    <a:pt x="5429" y="20708"/>
                    <a:pt x="5429" y="20708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510"/>
                    <a:pt x="5429" y="20510"/>
                    <a:pt x="5429" y="20510"/>
                  </a:cubicBezTo>
                  <a:cubicBezTo>
                    <a:pt x="5429" y="20510"/>
                    <a:pt x="5429" y="20510"/>
                    <a:pt x="5429" y="20510"/>
                  </a:cubicBezTo>
                  <a:cubicBezTo>
                    <a:pt x="5313" y="20510"/>
                    <a:pt x="5313" y="20510"/>
                    <a:pt x="5313" y="20510"/>
                  </a:cubicBezTo>
                  <a:cubicBezTo>
                    <a:pt x="5313" y="20510"/>
                    <a:pt x="5313" y="20510"/>
                    <a:pt x="5313" y="20510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313" y="20609"/>
                    <a:pt x="5313" y="20609"/>
                    <a:pt x="5313" y="20609"/>
                  </a:cubicBezTo>
                  <a:cubicBezTo>
                    <a:pt x="5198" y="20609"/>
                    <a:pt x="5198" y="20609"/>
                    <a:pt x="5198" y="20609"/>
                  </a:cubicBezTo>
                  <a:cubicBezTo>
                    <a:pt x="5198" y="20609"/>
                    <a:pt x="5198" y="20609"/>
                    <a:pt x="5198" y="20609"/>
                  </a:cubicBezTo>
                  <a:cubicBezTo>
                    <a:pt x="5082" y="20609"/>
                    <a:pt x="5082" y="20609"/>
                    <a:pt x="5082" y="20609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4967" y="20708"/>
                    <a:pt x="4967" y="20708"/>
                    <a:pt x="4967" y="20708"/>
                  </a:cubicBezTo>
                  <a:cubicBezTo>
                    <a:pt x="4967" y="20708"/>
                    <a:pt x="4967" y="20708"/>
                    <a:pt x="4967" y="20708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736" y="20708"/>
                    <a:pt x="4736" y="20708"/>
                    <a:pt x="4736" y="20708"/>
                  </a:cubicBezTo>
                  <a:cubicBezTo>
                    <a:pt x="4736" y="20708"/>
                    <a:pt x="4736" y="20708"/>
                    <a:pt x="4736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505" y="20807"/>
                    <a:pt x="4505" y="20807"/>
                    <a:pt x="4505" y="20807"/>
                  </a:cubicBezTo>
                  <a:cubicBezTo>
                    <a:pt x="4505" y="20807"/>
                    <a:pt x="4505" y="20807"/>
                    <a:pt x="4505" y="20807"/>
                  </a:cubicBezTo>
                  <a:cubicBezTo>
                    <a:pt x="4505" y="20708"/>
                    <a:pt x="4505" y="20708"/>
                    <a:pt x="4505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609"/>
                    <a:pt x="4620" y="20609"/>
                    <a:pt x="4620" y="20609"/>
                  </a:cubicBezTo>
                  <a:cubicBezTo>
                    <a:pt x="4505" y="20609"/>
                    <a:pt x="4505" y="20609"/>
                    <a:pt x="4505" y="20609"/>
                  </a:cubicBezTo>
                  <a:cubicBezTo>
                    <a:pt x="4505" y="20510"/>
                    <a:pt x="4505" y="20510"/>
                    <a:pt x="4505" y="20510"/>
                  </a:cubicBezTo>
                  <a:cubicBezTo>
                    <a:pt x="4505" y="20510"/>
                    <a:pt x="4505" y="20510"/>
                    <a:pt x="4505" y="20510"/>
                  </a:cubicBezTo>
                  <a:cubicBezTo>
                    <a:pt x="4389" y="20510"/>
                    <a:pt x="4389" y="20510"/>
                    <a:pt x="4389" y="20510"/>
                  </a:cubicBezTo>
                  <a:cubicBezTo>
                    <a:pt x="4389" y="20510"/>
                    <a:pt x="4389" y="20510"/>
                    <a:pt x="4389" y="20510"/>
                  </a:cubicBezTo>
                  <a:cubicBezTo>
                    <a:pt x="4274" y="20510"/>
                    <a:pt x="4274" y="20510"/>
                    <a:pt x="4274" y="20510"/>
                  </a:cubicBezTo>
                  <a:cubicBezTo>
                    <a:pt x="4158" y="20510"/>
                    <a:pt x="4158" y="20510"/>
                    <a:pt x="4158" y="20510"/>
                  </a:cubicBezTo>
                  <a:cubicBezTo>
                    <a:pt x="4158" y="20510"/>
                    <a:pt x="4158" y="20510"/>
                    <a:pt x="4158" y="20510"/>
                  </a:cubicBezTo>
                  <a:cubicBezTo>
                    <a:pt x="4274" y="20411"/>
                    <a:pt x="4274" y="20411"/>
                    <a:pt x="4274" y="20411"/>
                  </a:cubicBezTo>
                  <a:cubicBezTo>
                    <a:pt x="4274" y="20411"/>
                    <a:pt x="4274" y="20411"/>
                    <a:pt x="4274" y="20411"/>
                  </a:cubicBezTo>
                  <a:cubicBezTo>
                    <a:pt x="4158" y="20411"/>
                    <a:pt x="4158" y="20411"/>
                    <a:pt x="4158" y="20411"/>
                  </a:cubicBezTo>
                  <a:cubicBezTo>
                    <a:pt x="4158" y="20411"/>
                    <a:pt x="4158" y="20411"/>
                    <a:pt x="4158" y="20411"/>
                  </a:cubicBezTo>
                  <a:cubicBezTo>
                    <a:pt x="4274" y="20312"/>
                    <a:pt x="4274" y="20312"/>
                    <a:pt x="4274" y="20312"/>
                  </a:cubicBezTo>
                  <a:cubicBezTo>
                    <a:pt x="4389" y="20312"/>
                    <a:pt x="4389" y="20312"/>
                    <a:pt x="4389" y="20312"/>
                  </a:cubicBezTo>
                  <a:cubicBezTo>
                    <a:pt x="4389" y="20312"/>
                    <a:pt x="4389" y="20312"/>
                    <a:pt x="4389" y="20312"/>
                  </a:cubicBezTo>
                  <a:cubicBezTo>
                    <a:pt x="4389" y="20213"/>
                    <a:pt x="4389" y="20213"/>
                    <a:pt x="4389" y="20213"/>
                  </a:cubicBezTo>
                  <a:cubicBezTo>
                    <a:pt x="4274" y="20213"/>
                    <a:pt x="4274" y="20213"/>
                    <a:pt x="4274" y="20213"/>
                  </a:cubicBezTo>
                  <a:cubicBezTo>
                    <a:pt x="4158" y="20312"/>
                    <a:pt x="4158" y="20312"/>
                    <a:pt x="4158" y="20312"/>
                  </a:cubicBezTo>
                  <a:cubicBezTo>
                    <a:pt x="4158" y="20312"/>
                    <a:pt x="4158" y="20312"/>
                    <a:pt x="4158" y="20312"/>
                  </a:cubicBezTo>
                  <a:cubicBezTo>
                    <a:pt x="4043" y="20312"/>
                    <a:pt x="4043" y="20312"/>
                    <a:pt x="4043" y="20312"/>
                  </a:cubicBezTo>
                  <a:cubicBezTo>
                    <a:pt x="3927" y="20312"/>
                    <a:pt x="3927" y="20312"/>
                    <a:pt x="3927" y="20312"/>
                  </a:cubicBezTo>
                  <a:cubicBezTo>
                    <a:pt x="3927" y="20312"/>
                    <a:pt x="3927" y="20312"/>
                    <a:pt x="3927" y="20312"/>
                  </a:cubicBezTo>
                  <a:cubicBezTo>
                    <a:pt x="4043" y="20213"/>
                    <a:pt x="4043" y="20213"/>
                    <a:pt x="4043" y="20213"/>
                  </a:cubicBezTo>
                  <a:cubicBezTo>
                    <a:pt x="4043" y="20213"/>
                    <a:pt x="4043" y="20213"/>
                    <a:pt x="4043" y="20213"/>
                  </a:cubicBezTo>
                  <a:cubicBezTo>
                    <a:pt x="4043" y="20114"/>
                    <a:pt x="4043" y="20114"/>
                    <a:pt x="4043" y="20114"/>
                  </a:cubicBezTo>
                  <a:cubicBezTo>
                    <a:pt x="4158" y="20114"/>
                    <a:pt x="4158" y="20114"/>
                    <a:pt x="4158" y="20114"/>
                  </a:cubicBezTo>
                  <a:cubicBezTo>
                    <a:pt x="4158" y="20114"/>
                    <a:pt x="4158" y="20114"/>
                    <a:pt x="4158" y="20114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043" y="20114"/>
                    <a:pt x="4043" y="20114"/>
                    <a:pt x="4043" y="20114"/>
                  </a:cubicBezTo>
                  <a:cubicBezTo>
                    <a:pt x="3927" y="20114"/>
                    <a:pt x="3927" y="20114"/>
                    <a:pt x="3927" y="20114"/>
                  </a:cubicBezTo>
                  <a:cubicBezTo>
                    <a:pt x="3927" y="20114"/>
                    <a:pt x="3927" y="20114"/>
                    <a:pt x="3927" y="20114"/>
                  </a:cubicBezTo>
                  <a:cubicBezTo>
                    <a:pt x="3927" y="20015"/>
                    <a:pt x="3927" y="20015"/>
                    <a:pt x="3927" y="20015"/>
                  </a:cubicBezTo>
                  <a:cubicBezTo>
                    <a:pt x="4043" y="20015"/>
                    <a:pt x="4043" y="20015"/>
                    <a:pt x="4043" y="20015"/>
                  </a:cubicBezTo>
                  <a:cubicBezTo>
                    <a:pt x="4043" y="20015"/>
                    <a:pt x="4043" y="20015"/>
                    <a:pt x="4043" y="20015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158" y="19916"/>
                    <a:pt x="4158" y="19916"/>
                    <a:pt x="4158" y="19916"/>
                  </a:cubicBezTo>
                  <a:cubicBezTo>
                    <a:pt x="4158" y="19916"/>
                    <a:pt x="4158" y="19916"/>
                    <a:pt x="4158" y="19916"/>
                  </a:cubicBezTo>
                  <a:cubicBezTo>
                    <a:pt x="4274" y="19916"/>
                    <a:pt x="4274" y="19916"/>
                    <a:pt x="4274" y="19916"/>
                  </a:cubicBezTo>
                  <a:cubicBezTo>
                    <a:pt x="4158" y="19817"/>
                    <a:pt x="4158" y="19817"/>
                    <a:pt x="4158" y="19817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3927" y="19916"/>
                    <a:pt x="3927" y="19916"/>
                    <a:pt x="3927" y="19916"/>
                  </a:cubicBezTo>
                  <a:cubicBezTo>
                    <a:pt x="3927" y="19916"/>
                    <a:pt x="3927" y="19916"/>
                    <a:pt x="3927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817"/>
                    <a:pt x="4043" y="19817"/>
                    <a:pt x="4043" y="19817"/>
                  </a:cubicBezTo>
                  <a:cubicBezTo>
                    <a:pt x="3927" y="19817"/>
                    <a:pt x="3927" y="19817"/>
                    <a:pt x="3927" y="19817"/>
                  </a:cubicBezTo>
                  <a:cubicBezTo>
                    <a:pt x="4043" y="19817"/>
                    <a:pt x="4043" y="19817"/>
                    <a:pt x="4043" y="19817"/>
                  </a:cubicBezTo>
                  <a:cubicBezTo>
                    <a:pt x="4043" y="19717"/>
                    <a:pt x="4043" y="19717"/>
                    <a:pt x="4043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618"/>
                    <a:pt x="3927" y="19618"/>
                    <a:pt x="3927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696" y="19618"/>
                    <a:pt x="3696" y="19618"/>
                    <a:pt x="3696" y="19618"/>
                  </a:cubicBezTo>
                  <a:cubicBezTo>
                    <a:pt x="3812" y="19519"/>
                    <a:pt x="3812" y="19519"/>
                    <a:pt x="3812" y="19519"/>
                  </a:cubicBezTo>
                  <a:cubicBezTo>
                    <a:pt x="3812" y="19519"/>
                    <a:pt x="3812" y="19519"/>
                    <a:pt x="3812" y="19519"/>
                  </a:cubicBezTo>
                  <a:cubicBezTo>
                    <a:pt x="3927" y="19519"/>
                    <a:pt x="3927" y="19519"/>
                    <a:pt x="3927" y="19519"/>
                  </a:cubicBezTo>
                  <a:cubicBezTo>
                    <a:pt x="3927" y="19420"/>
                    <a:pt x="3927" y="19420"/>
                    <a:pt x="3927" y="19420"/>
                  </a:cubicBezTo>
                  <a:cubicBezTo>
                    <a:pt x="3927" y="19420"/>
                    <a:pt x="3927" y="19420"/>
                    <a:pt x="3927" y="19420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812" y="19321"/>
                    <a:pt x="3812" y="19321"/>
                    <a:pt x="3812" y="19321"/>
                  </a:cubicBezTo>
                  <a:cubicBezTo>
                    <a:pt x="3812" y="19321"/>
                    <a:pt x="3812" y="19321"/>
                    <a:pt x="3812" y="19321"/>
                  </a:cubicBezTo>
                  <a:cubicBezTo>
                    <a:pt x="3696" y="19321"/>
                    <a:pt x="3696" y="19321"/>
                    <a:pt x="3696" y="19321"/>
                  </a:cubicBezTo>
                  <a:cubicBezTo>
                    <a:pt x="3696" y="19321"/>
                    <a:pt x="3696" y="19321"/>
                    <a:pt x="3696" y="19321"/>
                  </a:cubicBezTo>
                  <a:cubicBezTo>
                    <a:pt x="3696" y="19222"/>
                    <a:pt x="3696" y="19222"/>
                    <a:pt x="3696" y="19222"/>
                  </a:cubicBezTo>
                  <a:cubicBezTo>
                    <a:pt x="3696" y="19222"/>
                    <a:pt x="3696" y="19222"/>
                    <a:pt x="3696" y="19222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696" y="19123"/>
                    <a:pt x="3696" y="19123"/>
                    <a:pt x="3696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696" y="19024"/>
                    <a:pt x="3696" y="19024"/>
                    <a:pt x="3696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696" y="19024"/>
                    <a:pt x="3696" y="19024"/>
                    <a:pt x="3696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465" y="18925"/>
                    <a:pt x="3465" y="18925"/>
                    <a:pt x="3465" y="18925"/>
                  </a:cubicBezTo>
                  <a:cubicBezTo>
                    <a:pt x="3581" y="18925"/>
                    <a:pt x="3581" y="18925"/>
                    <a:pt x="3581" y="18925"/>
                  </a:cubicBezTo>
                  <a:cubicBezTo>
                    <a:pt x="3696" y="18925"/>
                    <a:pt x="3696" y="18925"/>
                    <a:pt x="3696" y="18925"/>
                  </a:cubicBezTo>
                  <a:cubicBezTo>
                    <a:pt x="3812" y="18925"/>
                    <a:pt x="3812" y="18925"/>
                    <a:pt x="3812" y="18925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581" y="18826"/>
                    <a:pt x="3581" y="18826"/>
                    <a:pt x="3581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927" y="18826"/>
                    <a:pt x="3927" y="18826"/>
                    <a:pt x="3927" y="18826"/>
                  </a:cubicBezTo>
                  <a:cubicBezTo>
                    <a:pt x="3927" y="18727"/>
                    <a:pt x="3927" y="18727"/>
                    <a:pt x="3927" y="18727"/>
                  </a:cubicBezTo>
                  <a:cubicBezTo>
                    <a:pt x="3812" y="18727"/>
                    <a:pt x="3812" y="18727"/>
                    <a:pt x="3812" y="18727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727"/>
                    <a:pt x="3696" y="18727"/>
                    <a:pt x="3696" y="18727"/>
                  </a:cubicBezTo>
                  <a:cubicBezTo>
                    <a:pt x="3581" y="18727"/>
                    <a:pt x="3581" y="18727"/>
                    <a:pt x="3581" y="18727"/>
                  </a:cubicBezTo>
                  <a:cubicBezTo>
                    <a:pt x="3581" y="18826"/>
                    <a:pt x="3581" y="18826"/>
                    <a:pt x="3581" y="18826"/>
                  </a:cubicBezTo>
                  <a:cubicBezTo>
                    <a:pt x="3465" y="18826"/>
                    <a:pt x="3465" y="18826"/>
                    <a:pt x="3465" y="18826"/>
                  </a:cubicBezTo>
                  <a:cubicBezTo>
                    <a:pt x="3465" y="18826"/>
                    <a:pt x="3465" y="18826"/>
                    <a:pt x="3465" y="18826"/>
                  </a:cubicBezTo>
                  <a:cubicBezTo>
                    <a:pt x="3465" y="18727"/>
                    <a:pt x="3465" y="18727"/>
                    <a:pt x="3465" y="18727"/>
                  </a:cubicBezTo>
                  <a:cubicBezTo>
                    <a:pt x="3465" y="18727"/>
                    <a:pt x="3465" y="18727"/>
                    <a:pt x="3465" y="18727"/>
                  </a:cubicBezTo>
                  <a:cubicBezTo>
                    <a:pt x="3581" y="18727"/>
                    <a:pt x="3581" y="18727"/>
                    <a:pt x="3581" y="18727"/>
                  </a:cubicBezTo>
                  <a:cubicBezTo>
                    <a:pt x="3696" y="18628"/>
                    <a:pt x="3696" y="18628"/>
                    <a:pt x="3696" y="18628"/>
                  </a:cubicBezTo>
                  <a:cubicBezTo>
                    <a:pt x="3696" y="18628"/>
                    <a:pt x="3696" y="18628"/>
                    <a:pt x="3696" y="18628"/>
                  </a:cubicBezTo>
                  <a:cubicBezTo>
                    <a:pt x="3581" y="18628"/>
                    <a:pt x="3581" y="18628"/>
                    <a:pt x="3581" y="18628"/>
                  </a:cubicBezTo>
                  <a:cubicBezTo>
                    <a:pt x="3465" y="18628"/>
                    <a:pt x="3465" y="18628"/>
                    <a:pt x="3465" y="18628"/>
                  </a:cubicBezTo>
                  <a:cubicBezTo>
                    <a:pt x="3465" y="18628"/>
                    <a:pt x="3465" y="18628"/>
                    <a:pt x="3465" y="18628"/>
                  </a:cubicBezTo>
                  <a:cubicBezTo>
                    <a:pt x="3465" y="18528"/>
                    <a:pt x="3465" y="18528"/>
                    <a:pt x="3465" y="18528"/>
                  </a:cubicBezTo>
                  <a:cubicBezTo>
                    <a:pt x="3581" y="18528"/>
                    <a:pt x="3581" y="18528"/>
                    <a:pt x="3581" y="18528"/>
                  </a:cubicBezTo>
                  <a:cubicBezTo>
                    <a:pt x="3696" y="18528"/>
                    <a:pt x="3696" y="18528"/>
                    <a:pt x="3696" y="18528"/>
                  </a:cubicBezTo>
                  <a:cubicBezTo>
                    <a:pt x="3812" y="18528"/>
                    <a:pt x="3812" y="18528"/>
                    <a:pt x="3812" y="18528"/>
                  </a:cubicBezTo>
                  <a:cubicBezTo>
                    <a:pt x="3927" y="18528"/>
                    <a:pt x="3927" y="18528"/>
                    <a:pt x="3927" y="18528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3927" y="18429"/>
                    <a:pt x="3927" y="18429"/>
                    <a:pt x="3927" y="18429"/>
                  </a:cubicBezTo>
                  <a:cubicBezTo>
                    <a:pt x="3812" y="18429"/>
                    <a:pt x="3812" y="18429"/>
                    <a:pt x="3812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581" y="18528"/>
                    <a:pt x="3581" y="18528"/>
                    <a:pt x="3581" y="18528"/>
                  </a:cubicBezTo>
                  <a:cubicBezTo>
                    <a:pt x="3465" y="18528"/>
                    <a:pt x="3465" y="18528"/>
                    <a:pt x="3465" y="18528"/>
                  </a:cubicBezTo>
                  <a:cubicBezTo>
                    <a:pt x="3465" y="18429"/>
                    <a:pt x="3465" y="18429"/>
                    <a:pt x="3465" y="18429"/>
                  </a:cubicBezTo>
                  <a:cubicBezTo>
                    <a:pt x="3465" y="18429"/>
                    <a:pt x="3465" y="18429"/>
                    <a:pt x="3465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812" y="18330"/>
                    <a:pt x="3812" y="18330"/>
                    <a:pt x="3812" y="18330"/>
                  </a:cubicBezTo>
                  <a:cubicBezTo>
                    <a:pt x="3927" y="18330"/>
                    <a:pt x="3927" y="18330"/>
                    <a:pt x="3927" y="18330"/>
                  </a:cubicBezTo>
                  <a:cubicBezTo>
                    <a:pt x="3927" y="18330"/>
                    <a:pt x="3927" y="18330"/>
                    <a:pt x="3927" y="18330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330"/>
                    <a:pt x="4043" y="18330"/>
                    <a:pt x="4043" y="18330"/>
                  </a:cubicBezTo>
                  <a:cubicBezTo>
                    <a:pt x="4043" y="18330"/>
                    <a:pt x="4043" y="18330"/>
                    <a:pt x="4043" y="18330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158" y="18330"/>
                    <a:pt x="4158" y="18330"/>
                    <a:pt x="4158" y="18330"/>
                  </a:cubicBezTo>
                  <a:cubicBezTo>
                    <a:pt x="4158" y="18330"/>
                    <a:pt x="4158" y="18330"/>
                    <a:pt x="4158" y="18330"/>
                  </a:cubicBezTo>
                  <a:cubicBezTo>
                    <a:pt x="4274" y="18330"/>
                    <a:pt x="4274" y="18330"/>
                    <a:pt x="4274" y="18330"/>
                  </a:cubicBezTo>
                  <a:cubicBezTo>
                    <a:pt x="4158" y="18231"/>
                    <a:pt x="4158" y="18231"/>
                    <a:pt x="4158" y="18231"/>
                  </a:cubicBezTo>
                  <a:cubicBezTo>
                    <a:pt x="4158" y="18231"/>
                    <a:pt x="4158" y="18231"/>
                    <a:pt x="4158" y="18231"/>
                  </a:cubicBezTo>
                  <a:cubicBezTo>
                    <a:pt x="4158" y="18132"/>
                    <a:pt x="4158" y="18132"/>
                    <a:pt x="4158" y="18132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043" y="18132"/>
                    <a:pt x="4043" y="18132"/>
                    <a:pt x="4043" y="18132"/>
                  </a:cubicBezTo>
                  <a:cubicBezTo>
                    <a:pt x="4043" y="18132"/>
                    <a:pt x="4043" y="18132"/>
                    <a:pt x="4043" y="18132"/>
                  </a:cubicBezTo>
                  <a:cubicBezTo>
                    <a:pt x="4043" y="18033"/>
                    <a:pt x="4043" y="18033"/>
                    <a:pt x="4043" y="18033"/>
                  </a:cubicBezTo>
                  <a:cubicBezTo>
                    <a:pt x="3927" y="18033"/>
                    <a:pt x="3927" y="18033"/>
                    <a:pt x="3927" y="18033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231"/>
                    <a:pt x="3812" y="18231"/>
                    <a:pt x="3812" y="18231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581" y="18231"/>
                    <a:pt x="3581" y="18231"/>
                    <a:pt x="3581" y="18231"/>
                  </a:cubicBezTo>
                  <a:cubicBezTo>
                    <a:pt x="3465" y="18231"/>
                    <a:pt x="3465" y="18231"/>
                    <a:pt x="3465" y="18231"/>
                  </a:cubicBezTo>
                  <a:cubicBezTo>
                    <a:pt x="3465" y="18330"/>
                    <a:pt x="3465" y="18330"/>
                    <a:pt x="3465" y="18330"/>
                  </a:cubicBezTo>
                  <a:cubicBezTo>
                    <a:pt x="3350" y="18330"/>
                    <a:pt x="3350" y="18330"/>
                    <a:pt x="3350" y="18330"/>
                  </a:cubicBezTo>
                  <a:cubicBezTo>
                    <a:pt x="3350" y="18330"/>
                    <a:pt x="3350" y="18330"/>
                    <a:pt x="3350" y="18330"/>
                  </a:cubicBezTo>
                  <a:cubicBezTo>
                    <a:pt x="3350" y="18231"/>
                    <a:pt x="3350" y="18231"/>
                    <a:pt x="3350" y="18231"/>
                  </a:cubicBezTo>
                  <a:cubicBezTo>
                    <a:pt x="3350" y="18132"/>
                    <a:pt x="3350" y="18132"/>
                    <a:pt x="3350" y="18132"/>
                  </a:cubicBezTo>
                  <a:cubicBezTo>
                    <a:pt x="3350" y="18132"/>
                    <a:pt x="3350" y="18132"/>
                    <a:pt x="3350" y="18132"/>
                  </a:cubicBezTo>
                  <a:cubicBezTo>
                    <a:pt x="3350" y="18033"/>
                    <a:pt x="3350" y="18033"/>
                    <a:pt x="3350" y="18033"/>
                  </a:cubicBezTo>
                  <a:cubicBezTo>
                    <a:pt x="3350" y="18033"/>
                    <a:pt x="3350" y="18033"/>
                    <a:pt x="3350" y="18033"/>
                  </a:cubicBezTo>
                  <a:cubicBezTo>
                    <a:pt x="3465" y="18033"/>
                    <a:pt x="3465" y="18033"/>
                    <a:pt x="3465" y="18033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835"/>
                    <a:pt x="3696" y="17835"/>
                    <a:pt x="3696" y="17835"/>
                  </a:cubicBezTo>
                  <a:cubicBezTo>
                    <a:pt x="3696" y="17835"/>
                    <a:pt x="3696" y="17835"/>
                    <a:pt x="3696" y="17835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465" y="17934"/>
                    <a:pt x="3465" y="17934"/>
                    <a:pt x="3465" y="17934"/>
                  </a:cubicBezTo>
                  <a:cubicBezTo>
                    <a:pt x="3350" y="17934"/>
                    <a:pt x="3350" y="17934"/>
                    <a:pt x="3350" y="17934"/>
                  </a:cubicBezTo>
                  <a:cubicBezTo>
                    <a:pt x="3350" y="17934"/>
                    <a:pt x="3350" y="17934"/>
                    <a:pt x="3350" y="17934"/>
                  </a:cubicBezTo>
                  <a:cubicBezTo>
                    <a:pt x="3350" y="17835"/>
                    <a:pt x="3350" y="17835"/>
                    <a:pt x="3350" y="17835"/>
                  </a:cubicBezTo>
                  <a:cubicBezTo>
                    <a:pt x="3465" y="17736"/>
                    <a:pt x="3465" y="17736"/>
                    <a:pt x="3465" y="17736"/>
                  </a:cubicBezTo>
                  <a:cubicBezTo>
                    <a:pt x="3465" y="17736"/>
                    <a:pt x="3465" y="17736"/>
                    <a:pt x="3465" y="17736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350" y="17736"/>
                    <a:pt x="3350" y="17736"/>
                    <a:pt x="3350" y="17736"/>
                  </a:cubicBezTo>
                  <a:cubicBezTo>
                    <a:pt x="3234" y="17736"/>
                    <a:pt x="3234" y="17736"/>
                    <a:pt x="3234" y="17736"/>
                  </a:cubicBezTo>
                  <a:cubicBezTo>
                    <a:pt x="3234" y="17637"/>
                    <a:pt x="3234" y="17637"/>
                    <a:pt x="3234" y="17637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465" y="17637"/>
                    <a:pt x="3465" y="17637"/>
                    <a:pt x="3465" y="17637"/>
                  </a:cubicBezTo>
                  <a:cubicBezTo>
                    <a:pt x="3465" y="17538"/>
                    <a:pt x="3465" y="17538"/>
                    <a:pt x="3465" y="17538"/>
                  </a:cubicBezTo>
                  <a:cubicBezTo>
                    <a:pt x="3581" y="17538"/>
                    <a:pt x="3581" y="17538"/>
                    <a:pt x="3581" y="17538"/>
                  </a:cubicBezTo>
                  <a:cubicBezTo>
                    <a:pt x="3696" y="17538"/>
                    <a:pt x="3696" y="17538"/>
                    <a:pt x="3696" y="17538"/>
                  </a:cubicBezTo>
                  <a:cubicBezTo>
                    <a:pt x="3696" y="17439"/>
                    <a:pt x="3696" y="17439"/>
                    <a:pt x="3696" y="17439"/>
                  </a:cubicBezTo>
                  <a:cubicBezTo>
                    <a:pt x="3696" y="17439"/>
                    <a:pt x="3696" y="17439"/>
                    <a:pt x="3696" y="17439"/>
                  </a:cubicBezTo>
                  <a:cubicBezTo>
                    <a:pt x="3812" y="17439"/>
                    <a:pt x="3812" y="17439"/>
                    <a:pt x="3812" y="17439"/>
                  </a:cubicBezTo>
                  <a:cubicBezTo>
                    <a:pt x="3812" y="17439"/>
                    <a:pt x="3812" y="17439"/>
                    <a:pt x="3812" y="17439"/>
                  </a:cubicBezTo>
                  <a:cubicBezTo>
                    <a:pt x="3812" y="17339"/>
                    <a:pt x="3812" y="17339"/>
                    <a:pt x="3812" y="173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4043" y="17439"/>
                    <a:pt x="4043" y="17439"/>
                    <a:pt x="4043" y="17439"/>
                  </a:cubicBezTo>
                  <a:cubicBezTo>
                    <a:pt x="4158" y="17439"/>
                    <a:pt x="4158" y="17439"/>
                    <a:pt x="4158" y="174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3927" y="17339"/>
                    <a:pt x="3927" y="17339"/>
                    <a:pt x="3927" y="17339"/>
                  </a:cubicBezTo>
                  <a:cubicBezTo>
                    <a:pt x="3927" y="17240"/>
                    <a:pt x="3927" y="17240"/>
                    <a:pt x="3927" y="17240"/>
                  </a:cubicBezTo>
                  <a:cubicBezTo>
                    <a:pt x="3696" y="17339"/>
                    <a:pt x="3696" y="17339"/>
                    <a:pt x="3696" y="17339"/>
                  </a:cubicBezTo>
                  <a:cubicBezTo>
                    <a:pt x="3696" y="17339"/>
                    <a:pt x="3696" y="17339"/>
                    <a:pt x="3696" y="173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465" y="17538"/>
                    <a:pt x="3465" y="17538"/>
                    <a:pt x="3465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439"/>
                    <a:pt x="3350" y="17439"/>
                    <a:pt x="3350" y="17439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350" y="17439"/>
                    <a:pt x="3350" y="17439"/>
                    <a:pt x="3350" y="17439"/>
                  </a:cubicBezTo>
                  <a:cubicBezTo>
                    <a:pt x="3350" y="17339"/>
                    <a:pt x="3350" y="17339"/>
                    <a:pt x="3350" y="173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119" y="17339"/>
                    <a:pt x="3119" y="17339"/>
                    <a:pt x="3119" y="17339"/>
                  </a:cubicBezTo>
                  <a:cubicBezTo>
                    <a:pt x="3119" y="17240"/>
                    <a:pt x="3119" y="17240"/>
                    <a:pt x="3119" y="17240"/>
                  </a:cubicBezTo>
                  <a:cubicBezTo>
                    <a:pt x="3234" y="17240"/>
                    <a:pt x="3234" y="17240"/>
                    <a:pt x="3234" y="17240"/>
                  </a:cubicBezTo>
                  <a:cubicBezTo>
                    <a:pt x="3350" y="17240"/>
                    <a:pt x="3350" y="17240"/>
                    <a:pt x="3350" y="17240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465" y="17240"/>
                    <a:pt x="3465" y="17240"/>
                    <a:pt x="3465" y="17240"/>
                  </a:cubicBezTo>
                  <a:cubicBezTo>
                    <a:pt x="3465" y="17240"/>
                    <a:pt x="3465" y="17240"/>
                    <a:pt x="3465" y="17240"/>
                  </a:cubicBezTo>
                  <a:cubicBezTo>
                    <a:pt x="3581" y="17240"/>
                    <a:pt x="3581" y="17240"/>
                    <a:pt x="3581" y="17240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812" y="17141"/>
                    <a:pt x="3812" y="17141"/>
                    <a:pt x="3812" y="17141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696" y="17042"/>
                    <a:pt x="3696" y="17042"/>
                    <a:pt x="3696" y="17042"/>
                  </a:cubicBezTo>
                  <a:cubicBezTo>
                    <a:pt x="3581" y="17141"/>
                    <a:pt x="3581" y="17141"/>
                    <a:pt x="3581" y="17141"/>
                  </a:cubicBezTo>
                  <a:cubicBezTo>
                    <a:pt x="3465" y="17141"/>
                    <a:pt x="3465" y="17141"/>
                    <a:pt x="3465" y="17141"/>
                  </a:cubicBezTo>
                  <a:cubicBezTo>
                    <a:pt x="3465" y="17141"/>
                    <a:pt x="3465" y="17141"/>
                    <a:pt x="3465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234" y="17240"/>
                    <a:pt x="3234" y="17240"/>
                    <a:pt x="3234" y="17240"/>
                  </a:cubicBezTo>
                  <a:cubicBezTo>
                    <a:pt x="3234" y="17141"/>
                    <a:pt x="3234" y="17141"/>
                    <a:pt x="3234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003" y="17141"/>
                    <a:pt x="3003" y="17141"/>
                    <a:pt x="3003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234" y="17042"/>
                    <a:pt x="3234" y="17042"/>
                    <a:pt x="3234" y="17042"/>
                  </a:cubicBezTo>
                  <a:cubicBezTo>
                    <a:pt x="3465" y="17042"/>
                    <a:pt x="3465" y="17042"/>
                    <a:pt x="3465" y="17042"/>
                  </a:cubicBezTo>
                  <a:cubicBezTo>
                    <a:pt x="3465" y="16943"/>
                    <a:pt x="3465" y="16943"/>
                    <a:pt x="3465" y="16943"/>
                  </a:cubicBezTo>
                  <a:cubicBezTo>
                    <a:pt x="3696" y="16943"/>
                    <a:pt x="3696" y="16943"/>
                    <a:pt x="3696" y="16943"/>
                  </a:cubicBezTo>
                  <a:cubicBezTo>
                    <a:pt x="3696" y="16943"/>
                    <a:pt x="3696" y="16943"/>
                    <a:pt x="3696" y="16943"/>
                  </a:cubicBezTo>
                  <a:cubicBezTo>
                    <a:pt x="3927" y="16745"/>
                    <a:pt x="3927" y="16745"/>
                    <a:pt x="3927" y="16745"/>
                  </a:cubicBezTo>
                  <a:cubicBezTo>
                    <a:pt x="4043" y="16745"/>
                    <a:pt x="4043" y="16745"/>
                    <a:pt x="4043" y="16745"/>
                  </a:cubicBezTo>
                  <a:cubicBezTo>
                    <a:pt x="4158" y="16646"/>
                    <a:pt x="4158" y="16646"/>
                    <a:pt x="4158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158" y="16547"/>
                    <a:pt x="4158" y="16547"/>
                    <a:pt x="4158" y="16547"/>
                  </a:cubicBezTo>
                  <a:cubicBezTo>
                    <a:pt x="4043" y="16646"/>
                    <a:pt x="4043" y="16646"/>
                    <a:pt x="4043" y="16646"/>
                  </a:cubicBezTo>
                  <a:cubicBezTo>
                    <a:pt x="3812" y="16745"/>
                    <a:pt x="3812" y="16745"/>
                    <a:pt x="3812" y="16745"/>
                  </a:cubicBezTo>
                  <a:cubicBezTo>
                    <a:pt x="3696" y="16844"/>
                    <a:pt x="3696" y="16844"/>
                    <a:pt x="3696" y="16844"/>
                  </a:cubicBezTo>
                  <a:cubicBezTo>
                    <a:pt x="3696" y="16844"/>
                    <a:pt x="3696" y="16844"/>
                    <a:pt x="3696" y="16844"/>
                  </a:cubicBezTo>
                  <a:cubicBezTo>
                    <a:pt x="3581" y="16943"/>
                    <a:pt x="3581" y="16943"/>
                    <a:pt x="3581" y="16943"/>
                  </a:cubicBezTo>
                  <a:cubicBezTo>
                    <a:pt x="3350" y="16943"/>
                    <a:pt x="3350" y="16943"/>
                    <a:pt x="3350" y="16943"/>
                  </a:cubicBezTo>
                  <a:cubicBezTo>
                    <a:pt x="3350" y="16943"/>
                    <a:pt x="3350" y="16943"/>
                    <a:pt x="3350" y="16943"/>
                  </a:cubicBezTo>
                  <a:cubicBezTo>
                    <a:pt x="3119" y="17042"/>
                    <a:pt x="3119" y="17042"/>
                    <a:pt x="3119" y="17042"/>
                  </a:cubicBezTo>
                  <a:cubicBezTo>
                    <a:pt x="3003" y="17042"/>
                    <a:pt x="3003" y="17042"/>
                    <a:pt x="3003" y="17042"/>
                  </a:cubicBezTo>
                  <a:cubicBezTo>
                    <a:pt x="3003" y="17042"/>
                    <a:pt x="3003" y="17042"/>
                    <a:pt x="3003" y="17042"/>
                  </a:cubicBezTo>
                  <a:cubicBezTo>
                    <a:pt x="3119" y="16943"/>
                    <a:pt x="3119" y="16943"/>
                    <a:pt x="3119" y="16943"/>
                  </a:cubicBezTo>
                  <a:cubicBezTo>
                    <a:pt x="3003" y="16844"/>
                    <a:pt x="3003" y="16844"/>
                    <a:pt x="3003" y="16844"/>
                  </a:cubicBezTo>
                  <a:cubicBezTo>
                    <a:pt x="3119" y="16745"/>
                    <a:pt x="3119" y="16745"/>
                    <a:pt x="3119" y="16745"/>
                  </a:cubicBezTo>
                  <a:cubicBezTo>
                    <a:pt x="3119" y="16745"/>
                    <a:pt x="3119" y="16745"/>
                    <a:pt x="3119" y="16745"/>
                  </a:cubicBezTo>
                  <a:cubicBezTo>
                    <a:pt x="3234" y="16844"/>
                    <a:pt x="3234" y="16844"/>
                    <a:pt x="3234" y="16844"/>
                  </a:cubicBezTo>
                  <a:cubicBezTo>
                    <a:pt x="3350" y="16844"/>
                    <a:pt x="3350" y="16844"/>
                    <a:pt x="3350" y="16844"/>
                  </a:cubicBezTo>
                  <a:cubicBezTo>
                    <a:pt x="3465" y="16844"/>
                    <a:pt x="3465" y="16844"/>
                    <a:pt x="3465" y="16844"/>
                  </a:cubicBezTo>
                  <a:cubicBezTo>
                    <a:pt x="3465" y="16844"/>
                    <a:pt x="3465" y="16844"/>
                    <a:pt x="3465" y="16844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350" y="16745"/>
                    <a:pt x="3350" y="16745"/>
                    <a:pt x="3350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646"/>
                    <a:pt x="3234" y="16646"/>
                    <a:pt x="3234" y="16646"/>
                  </a:cubicBezTo>
                  <a:cubicBezTo>
                    <a:pt x="3234" y="16646"/>
                    <a:pt x="3234" y="16646"/>
                    <a:pt x="3234" y="16646"/>
                  </a:cubicBezTo>
                  <a:cubicBezTo>
                    <a:pt x="3350" y="16745"/>
                    <a:pt x="3350" y="16745"/>
                    <a:pt x="3350" y="16745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581" y="16646"/>
                    <a:pt x="3581" y="16646"/>
                    <a:pt x="3581" y="16646"/>
                  </a:cubicBezTo>
                  <a:cubicBezTo>
                    <a:pt x="3581" y="16646"/>
                    <a:pt x="3581" y="16646"/>
                    <a:pt x="3581" y="16646"/>
                  </a:cubicBezTo>
                  <a:cubicBezTo>
                    <a:pt x="3465" y="16646"/>
                    <a:pt x="3465" y="16646"/>
                    <a:pt x="3465" y="16646"/>
                  </a:cubicBezTo>
                  <a:cubicBezTo>
                    <a:pt x="3465" y="16646"/>
                    <a:pt x="3465" y="16646"/>
                    <a:pt x="3465" y="16646"/>
                  </a:cubicBezTo>
                  <a:cubicBezTo>
                    <a:pt x="3350" y="16646"/>
                    <a:pt x="3350" y="16646"/>
                    <a:pt x="3350" y="16646"/>
                  </a:cubicBezTo>
                  <a:cubicBezTo>
                    <a:pt x="3465" y="16547"/>
                    <a:pt x="3465" y="16547"/>
                    <a:pt x="3465" y="16547"/>
                  </a:cubicBezTo>
                  <a:cubicBezTo>
                    <a:pt x="3465" y="16547"/>
                    <a:pt x="3465" y="16547"/>
                    <a:pt x="3465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696" y="16547"/>
                    <a:pt x="3696" y="16547"/>
                    <a:pt x="3696" y="16547"/>
                  </a:cubicBezTo>
                  <a:cubicBezTo>
                    <a:pt x="3696" y="16547"/>
                    <a:pt x="3696" y="16547"/>
                    <a:pt x="3696" y="16547"/>
                  </a:cubicBezTo>
                  <a:cubicBezTo>
                    <a:pt x="3696" y="16448"/>
                    <a:pt x="3696" y="16448"/>
                    <a:pt x="3696" y="16448"/>
                  </a:cubicBezTo>
                  <a:cubicBezTo>
                    <a:pt x="3696" y="16448"/>
                    <a:pt x="3696" y="16448"/>
                    <a:pt x="3696" y="16448"/>
                  </a:cubicBezTo>
                  <a:cubicBezTo>
                    <a:pt x="3581" y="16448"/>
                    <a:pt x="3581" y="16448"/>
                    <a:pt x="3581" y="16448"/>
                  </a:cubicBezTo>
                  <a:cubicBezTo>
                    <a:pt x="3581" y="16448"/>
                    <a:pt x="3581" y="16448"/>
                    <a:pt x="3581" y="16448"/>
                  </a:cubicBezTo>
                  <a:cubicBezTo>
                    <a:pt x="3465" y="16448"/>
                    <a:pt x="3465" y="16448"/>
                    <a:pt x="3465" y="16448"/>
                  </a:cubicBezTo>
                  <a:cubicBezTo>
                    <a:pt x="3234" y="16448"/>
                    <a:pt x="3234" y="16448"/>
                    <a:pt x="3234" y="16448"/>
                  </a:cubicBezTo>
                  <a:cubicBezTo>
                    <a:pt x="3119" y="16448"/>
                    <a:pt x="3119" y="16448"/>
                    <a:pt x="3119" y="16448"/>
                  </a:cubicBezTo>
                  <a:cubicBezTo>
                    <a:pt x="3119" y="16448"/>
                    <a:pt x="3119" y="16448"/>
                    <a:pt x="3119" y="16448"/>
                  </a:cubicBezTo>
                  <a:cubicBezTo>
                    <a:pt x="3119" y="16349"/>
                    <a:pt x="3119" y="16349"/>
                    <a:pt x="3119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350" y="16349"/>
                    <a:pt x="3350" y="16349"/>
                    <a:pt x="3350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119" y="16349"/>
                    <a:pt x="3119" y="16349"/>
                    <a:pt x="3119" y="16349"/>
                  </a:cubicBezTo>
                  <a:cubicBezTo>
                    <a:pt x="3119" y="16250"/>
                    <a:pt x="3119" y="16250"/>
                    <a:pt x="3119" y="16250"/>
                  </a:cubicBezTo>
                  <a:cubicBezTo>
                    <a:pt x="3350" y="16250"/>
                    <a:pt x="3350" y="16250"/>
                    <a:pt x="3350" y="16250"/>
                  </a:cubicBezTo>
                  <a:cubicBezTo>
                    <a:pt x="3350" y="16250"/>
                    <a:pt x="3350" y="16250"/>
                    <a:pt x="3350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812" y="16250"/>
                    <a:pt x="3812" y="16250"/>
                    <a:pt x="3812" y="16250"/>
                  </a:cubicBezTo>
                  <a:cubicBezTo>
                    <a:pt x="3812" y="16250"/>
                    <a:pt x="3812" y="16250"/>
                    <a:pt x="3812" y="16250"/>
                  </a:cubicBezTo>
                  <a:cubicBezTo>
                    <a:pt x="3927" y="16250"/>
                    <a:pt x="3927" y="16250"/>
                    <a:pt x="3927" y="16250"/>
                  </a:cubicBezTo>
                  <a:cubicBezTo>
                    <a:pt x="4043" y="16250"/>
                    <a:pt x="4043" y="16250"/>
                    <a:pt x="4043" y="16250"/>
                  </a:cubicBezTo>
                  <a:cubicBezTo>
                    <a:pt x="4043" y="16250"/>
                    <a:pt x="4043" y="16250"/>
                    <a:pt x="4043" y="16250"/>
                  </a:cubicBezTo>
                  <a:cubicBezTo>
                    <a:pt x="3927" y="16150"/>
                    <a:pt x="3927" y="16150"/>
                    <a:pt x="3927" y="16150"/>
                  </a:cubicBezTo>
                  <a:cubicBezTo>
                    <a:pt x="3696" y="16150"/>
                    <a:pt x="3696" y="16150"/>
                    <a:pt x="3696" y="16150"/>
                  </a:cubicBezTo>
                  <a:cubicBezTo>
                    <a:pt x="3581" y="16250"/>
                    <a:pt x="3581" y="16250"/>
                    <a:pt x="3581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350" y="16150"/>
                    <a:pt x="3350" y="16150"/>
                    <a:pt x="3350" y="161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150"/>
                    <a:pt x="3234" y="16150"/>
                    <a:pt x="3234" y="16150"/>
                  </a:cubicBezTo>
                  <a:cubicBezTo>
                    <a:pt x="3234" y="16150"/>
                    <a:pt x="3234" y="16150"/>
                    <a:pt x="3234" y="16150"/>
                  </a:cubicBezTo>
                  <a:cubicBezTo>
                    <a:pt x="3350" y="16051"/>
                    <a:pt x="3350" y="16051"/>
                    <a:pt x="3350" y="16051"/>
                  </a:cubicBezTo>
                  <a:cubicBezTo>
                    <a:pt x="3350" y="16051"/>
                    <a:pt x="3350" y="16051"/>
                    <a:pt x="3350" y="16051"/>
                  </a:cubicBezTo>
                  <a:cubicBezTo>
                    <a:pt x="3465" y="16051"/>
                    <a:pt x="3465" y="16051"/>
                    <a:pt x="3465" y="16051"/>
                  </a:cubicBezTo>
                  <a:cubicBezTo>
                    <a:pt x="3581" y="15952"/>
                    <a:pt x="3581" y="15952"/>
                    <a:pt x="3581" y="15952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696" y="15853"/>
                    <a:pt x="3696" y="15853"/>
                    <a:pt x="3696" y="15853"/>
                  </a:cubicBezTo>
                  <a:cubicBezTo>
                    <a:pt x="3696" y="15952"/>
                    <a:pt x="3696" y="15952"/>
                    <a:pt x="3696" y="15952"/>
                  </a:cubicBezTo>
                  <a:cubicBezTo>
                    <a:pt x="3812" y="15952"/>
                    <a:pt x="3812" y="15952"/>
                    <a:pt x="3812" y="15952"/>
                  </a:cubicBezTo>
                  <a:cubicBezTo>
                    <a:pt x="3812" y="15853"/>
                    <a:pt x="3812" y="15853"/>
                    <a:pt x="3812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952"/>
                    <a:pt x="3927" y="15952"/>
                    <a:pt x="3927" y="15952"/>
                  </a:cubicBezTo>
                  <a:cubicBezTo>
                    <a:pt x="4043" y="15952"/>
                    <a:pt x="4043" y="15952"/>
                    <a:pt x="4043" y="15952"/>
                  </a:cubicBezTo>
                  <a:cubicBezTo>
                    <a:pt x="4158" y="16051"/>
                    <a:pt x="4158" y="16051"/>
                    <a:pt x="4158" y="16051"/>
                  </a:cubicBezTo>
                  <a:cubicBezTo>
                    <a:pt x="4274" y="16051"/>
                    <a:pt x="4274" y="16051"/>
                    <a:pt x="4274" y="16051"/>
                  </a:cubicBezTo>
                  <a:cubicBezTo>
                    <a:pt x="4274" y="16051"/>
                    <a:pt x="4274" y="16051"/>
                    <a:pt x="4274" y="16051"/>
                  </a:cubicBezTo>
                  <a:cubicBezTo>
                    <a:pt x="4389" y="16150"/>
                    <a:pt x="4389" y="16150"/>
                    <a:pt x="4389" y="16150"/>
                  </a:cubicBezTo>
                  <a:cubicBezTo>
                    <a:pt x="4505" y="16150"/>
                    <a:pt x="4505" y="16150"/>
                    <a:pt x="4505" y="16150"/>
                  </a:cubicBezTo>
                  <a:cubicBezTo>
                    <a:pt x="4736" y="16250"/>
                    <a:pt x="4736" y="16250"/>
                    <a:pt x="4736" y="162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851" y="16150"/>
                    <a:pt x="4851" y="16150"/>
                    <a:pt x="4851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620" y="16150"/>
                    <a:pt x="4620" y="16150"/>
                    <a:pt x="4620" y="16150"/>
                  </a:cubicBezTo>
                  <a:cubicBezTo>
                    <a:pt x="4620" y="16150"/>
                    <a:pt x="4620" y="16150"/>
                    <a:pt x="4620" y="16150"/>
                  </a:cubicBezTo>
                  <a:cubicBezTo>
                    <a:pt x="4505" y="16051"/>
                    <a:pt x="4505" y="16051"/>
                    <a:pt x="4505" y="16051"/>
                  </a:cubicBezTo>
                  <a:cubicBezTo>
                    <a:pt x="4389" y="15952"/>
                    <a:pt x="4389" y="15952"/>
                    <a:pt x="4389" y="15952"/>
                  </a:cubicBezTo>
                  <a:cubicBezTo>
                    <a:pt x="4389" y="15952"/>
                    <a:pt x="4389" y="15952"/>
                    <a:pt x="4389" y="15952"/>
                  </a:cubicBezTo>
                  <a:cubicBezTo>
                    <a:pt x="4505" y="15952"/>
                    <a:pt x="4505" y="15952"/>
                    <a:pt x="4505" y="15952"/>
                  </a:cubicBezTo>
                  <a:cubicBezTo>
                    <a:pt x="4620" y="15952"/>
                    <a:pt x="4620" y="15952"/>
                    <a:pt x="4620" y="15952"/>
                  </a:cubicBezTo>
                  <a:cubicBezTo>
                    <a:pt x="4736" y="15952"/>
                    <a:pt x="4736" y="15952"/>
                    <a:pt x="4736" y="15952"/>
                  </a:cubicBezTo>
                  <a:cubicBezTo>
                    <a:pt x="4736" y="15853"/>
                    <a:pt x="4736" y="15853"/>
                    <a:pt x="4736" y="15853"/>
                  </a:cubicBezTo>
                  <a:cubicBezTo>
                    <a:pt x="4736" y="15853"/>
                    <a:pt x="4736" y="15853"/>
                    <a:pt x="4736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952"/>
                    <a:pt x="4620" y="15952"/>
                    <a:pt x="4620" y="15952"/>
                  </a:cubicBezTo>
                  <a:cubicBezTo>
                    <a:pt x="4505" y="15952"/>
                    <a:pt x="4505" y="15952"/>
                    <a:pt x="4505" y="15952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505" y="15853"/>
                    <a:pt x="4505" y="15853"/>
                    <a:pt x="4505" y="15853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389" y="15754"/>
                    <a:pt x="4389" y="15754"/>
                    <a:pt x="4389" y="15754"/>
                  </a:cubicBezTo>
                  <a:cubicBezTo>
                    <a:pt x="4389" y="15754"/>
                    <a:pt x="4389" y="15754"/>
                    <a:pt x="4389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853"/>
                    <a:pt x="4274" y="15853"/>
                    <a:pt x="4274" y="15853"/>
                  </a:cubicBezTo>
                  <a:cubicBezTo>
                    <a:pt x="4274" y="15853"/>
                    <a:pt x="4274" y="15853"/>
                    <a:pt x="4274" y="15853"/>
                  </a:cubicBezTo>
                  <a:cubicBezTo>
                    <a:pt x="4274" y="15952"/>
                    <a:pt x="4274" y="15952"/>
                    <a:pt x="4274" y="15952"/>
                  </a:cubicBezTo>
                  <a:cubicBezTo>
                    <a:pt x="4158" y="15952"/>
                    <a:pt x="4158" y="15952"/>
                    <a:pt x="4158" y="15952"/>
                  </a:cubicBezTo>
                  <a:cubicBezTo>
                    <a:pt x="4158" y="15952"/>
                    <a:pt x="4158" y="15952"/>
                    <a:pt x="4158" y="15952"/>
                  </a:cubicBezTo>
                  <a:cubicBezTo>
                    <a:pt x="4043" y="15853"/>
                    <a:pt x="4043" y="15853"/>
                    <a:pt x="4043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754"/>
                    <a:pt x="3927" y="15754"/>
                    <a:pt x="3927" y="15754"/>
                  </a:cubicBezTo>
                  <a:cubicBezTo>
                    <a:pt x="3812" y="15754"/>
                    <a:pt x="3812" y="15754"/>
                    <a:pt x="3812" y="15754"/>
                  </a:cubicBezTo>
                  <a:cubicBezTo>
                    <a:pt x="3812" y="15853"/>
                    <a:pt x="3812" y="15853"/>
                    <a:pt x="3812" y="15853"/>
                  </a:cubicBezTo>
                  <a:cubicBezTo>
                    <a:pt x="3696" y="15853"/>
                    <a:pt x="3696" y="15853"/>
                    <a:pt x="3696" y="15853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465" y="15952"/>
                    <a:pt x="3465" y="15952"/>
                    <a:pt x="3465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465" y="15853"/>
                    <a:pt x="3465" y="15853"/>
                    <a:pt x="3465" y="15853"/>
                  </a:cubicBezTo>
                  <a:cubicBezTo>
                    <a:pt x="3465" y="15853"/>
                    <a:pt x="3465" y="15853"/>
                    <a:pt x="3465" y="15853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655"/>
                    <a:pt x="3581" y="15655"/>
                    <a:pt x="3581" y="15655"/>
                  </a:cubicBezTo>
                  <a:cubicBezTo>
                    <a:pt x="3696" y="15655"/>
                    <a:pt x="3696" y="15655"/>
                    <a:pt x="3696" y="15655"/>
                  </a:cubicBezTo>
                  <a:cubicBezTo>
                    <a:pt x="3696" y="15655"/>
                    <a:pt x="3696" y="15655"/>
                    <a:pt x="3696" y="15655"/>
                  </a:cubicBezTo>
                  <a:cubicBezTo>
                    <a:pt x="3812" y="15655"/>
                    <a:pt x="3812" y="15655"/>
                    <a:pt x="3812" y="15655"/>
                  </a:cubicBezTo>
                  <a:cubicBezTo>
                    <a:pt x="3812" y="15754"/>
                    <a:pt x="3812" y="15754"/>
                    <a:pt x="3812" y="15754"/>
                  </a:cubicBezTo>
                  <a:cubicBezTo>
                    <a:pt x="4043" y="15754"/>
                    <a:pt x="4043" y="15754"/>
                    <a:pt x="4043" y="15754"/>
                  </a:cubicBezTo>
                  <a:cubicBezTo>
                    <a:pt x="4043" y="15655"/>
                    <a:pt x="4043" y="15655"/>
                    <a:pt x="4043" y="15655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812" y="15655"/>
                    <a:pt x="3812" y="15655"/>
                    <a:pt x="3812" y="15655"/>
                  </a:cubicBezTo>
                  <a:cubicBezTo>
                    <a:pt x="3696" y="15556"/>
                    <a:pt x="3696" y="15556"/>
                    <a:pt x="3696" y="15556"/>
                  </a:cubicBezTo>
                  <a:cubicBezTo>
                    <a:pt x="3696" y="15457"/>
                    <a:pt x="3696" y="15457"/>
                    <a:pt x="3696" y="15457"/>
                  </a:cubicBezTo>
                  <a:cubicBezTo>
                    <a:pt x="3581" y="15457"/>
                    <a:pt x="3581" y="15457"/>
                    <a:pt x="3581" y="15457"/>
                  </a:cubicBezTo>
                  <a:cubicBezTo>
                    <a:pt x="3581" y="15457"/>
                    <a:pt x="3581" y="15457"/>
                    <a:pt x="3581" y="15457"/>
                  </a:cubicBezTo>
                  <a:cubicBezTo>
                    <a:pt x="3696" y="15457"/>
                    <a:pt x="3696" y="15457"/>
                    <a:pt x="3696" y="15457"/>
                  </a:cubicBezTo>
                  <a:cubicBezTo>
                    <a:pt x="3812" y="15457"/>
                    <a:pt x="3812" y="15457"/>
                    <a:pt x="3812" y="15457"/>
                  </a:cubicBezTo>
                  <a:cubicBezTo>
                    <a:pt x="3812" y="15556"/>
                    <a:pt x="3812" y="15556"/>
                    <a:pt x="3812" y="15556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927" y="15556"/>
                    <a:pt x="3927" y="15556"/>
                    <a:pt x="3927" y="15556"/>
                  </a:cubicBezTo>
                  <a:cubicBezTo>
                    <a:pt x="3927" y="15556"/>
                    <a:pt x="3927" y="15556"/>
                    <a:pt x="3927" y="15556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4043" y="15556"/>
                    <a:pt x="4043" y="15556"/>
                    <a:pt x="4043" y="15556"/>
                  </a:cubicBezTo>
                  <a:cubicBezTo>
                    <a:pt x="4043" y="15556"/>
                    <a:pt x="4043" y="15556"/>
                    <a:pt x="4043" y="15556"/>
                  </a:cubicBezTo>
                  <a:cubicBezTo>
                    <a:pt x="4158" y="15655"/>
                    <a:pt x="4158" y="15655"/>
                    <a:pt x="4158" y="15655"/>
                  </a:cubicBezTo>
                  <a:cubicBezTo>
                    <a:pt x="4274" y="15655"/>
                    <a:pt x="4274" y="15655"/>
                    <a:pt x="4274" y="15655"/>
                  </a:cubicBezTo>
                  <a:cubicBezTo>
                    <a:pt x="4274" y="15655"/>
                    <a:pt x="4274" y="15655"/>
                    <a:pt x="4274" y="15655"/>
                  </a:cubicBezTo>
                  <a:cubicBezTo>
                    <a:pt x="4389" y="15655"/>
                    <a:pt x="4389" y="15655"/>
                    <a:pt x="4389" y="15655"/>
                  </a:cubicBezTo>
                  <a:cubicBezTo>
                    <a:pt x="4389" y="15655"/>
                    <a:pt x="4389" y="15655"/>
                    <a:pt x="4389" y="15655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620" y="15754"/>
                    <a:pt x="4620" y="15754"/>
                    <a:pt x="4620" y="15754"/>
                  </a:cubicBezTo>
                  <a:cubicBezTo>
                    <a:pt x="4620" y="15754"/>
                    <a:pt x="4620" y="15754"/>
                    <a:pt x="4620" y="15754"/>
                  </a:cubicBezTo>
                  <a:cubicBezTo>
                    <a:pt x="4736" y="15754"/>
                    <a:pt x="4736" y="15754"/>
                    <a:pt x="4736" y="15754"/>
                  </a:cubicBezTo>
                  <a:cubicBezTo>
                    <a:pt x="4736" y="15754"/>
                    <a:pt x="4736" y="15754"/>
                    <a:pt x="4736" y="15754"/>
                  </a:cubicBezTo>
                  <a:cubicBezTo>
                    <a:pt x="4620" y="15655"/>
                    <a:pt x="4620" y="15655"/>
                    <a:pt x="4620" y="15655"/>
                  </a:cubicBezTo>
                  <a:cubicBezTo>
                    <a:pt x="4389" y="15556"/>
                    <a:pt x="4389" y="15556"/>
                    <a:pt x="4389" y="15556"/>
                  </a:cubicBezTo>
                  <a:cubicBezTo>
                    <a:pt x="4389" y="15556"/>
                    <a:pt x="4389" y="15556"/>
                    <a:pt x="4389" y="15556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505" y="15457"/>
                    <a:pt x="4505" y="15457"/>
                    <a:pt x="4505" y="15457"/>
                  </a:cubicBezTo>
                  <a:cubicBezTo>
                    <a:pt x="4505" y="15457"/>
                    <a:pt x="4505" y="15457"/>
                    <a:pt x="4505" y="15457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505" y="15358"/>
                    <a:pt x="4505" y="15358"/>
                    <a:pt x="4505" y="15358"/>
                  </a:cubicBezTo>
                  <a:cubicBezTo>
                    <a:pt x="4505" y="15358"/>
                    <a:pt x="4505" y="15358"/>
                    <a:pt x="4505" y="15358"/>
                  </a:cubicBezTo>
                  <a:cubicBezTo>
                    <a:pt x="4389" y="15358"/>
                    <a:pt x="4389" y="15358"/>
                    <a:pt x="4389" y="15358"/>
                  </a:cubicBezTo>
                  <a:cubicBezTo>
                    <a:pt x="4274" y="15358"/>
                    <a:pt x="4274" y="15358"/>
                    <a:pt x="4274" y="15358"/>
                  </a:cubicBezTo>
                  <a:cubicBezTo>
                    <a:pt x="4389" y="15358"/>
                    <a:pt x="4389" y="15358"/>
                    <a:pt x="4389" y="15358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274" y="15457"/>
                    <a:pt x="4274" y="15457"/>
                    <a:pt x="4274" y="15457"/>
                  </a:cubicBezTo>
                  <a:cubicBezTo>
                    <a:pt x="4274" y="15457"/>
                    <a:pt x="4274" y="15457"/>
                    <a:pt x="4274" y="15457"/>
                  </a:cubicBezTo>
                  <a:cubicBezTo>
                    <a:pt x="4158" y="15457"/>
                    <a:pt x="4158" y="15457"/>
                    <a:pt x="4158" y="15457"/>
                  </a:cubicBezTo>
                  <a:cubicBezTo>
                    <a:pt x="4043" y="15457"/>
                    <a:pt x="4043" y="15457"/>
                    <a:pt x="4043" y="15457"/>
                  </a:cubicBezTo>
                  <a:cubicBezTo>
                    <a:pt x="4043" y="15457"/>
                    <a:pt x="4043" y="15457"/>
                    <a:pt x="4043" y="15457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4043" y="15358"/>
                    <a:pt x="4043" y="15358"/>
                    <a:pt x="4043" y="15358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3812" y="15358"/>
                    <a:pt x="3812" y="15358"/>
                    <a:pt x="3812" y="15358"/>
                  </a:cubicBezTo>
                  <a:cubicBezTo>
                    <a:pt x="3812" y="15358"/>
                    <a:pt x="3812" y="15358"/>
                    <a:pt x="3812" y="15358"/>
                  </a:cubicBezTo>
                  <a:cubicBezTo>
                    <a:pt x="3927" y="15259"/>
                    <a:pt x="3927" y="15259"/>
                    <a:pt x="3927" y="15259"/>
                  </a:cubicBezTo>
                  <a:cubicBezTo>
                    <a:pt x="4043" y="15259"/>
                    <a:pt x="4043" y="15259"/>
                    <a:pt x="4043" y="15259"/>
                  </a:cubicBezTo>
                  <a:cubicBezTo>
                    <a:pt x="4158" y="15259"/>
                    <a:pt x="4158" y="15259"/>
                    <a:pt x="4158" y="15259"/>
                  </a:cubicBezTo>
                  <a:cubicBezTo>
                    <a:pt x="4274" y="15259"/>
                    <a:pt x="4274" y="15259"/>
                    <a:pt x="4274" y="15259"/>
                  </a:cubicBezTo>
                  <a:cubicBezTo>
                    <a:pt x="4274" y="15259"/>
                    <a:pt x="4274" y="15259"/>
                    <a:pt x="4274" y="15259"/>
                  </a:cubicBezTo>
                  <a:cubicBezTo>
                    <a:pt x="4389" y="15259"/>
                    <a:pt x="4389" y="15259"/>
                    <a:pt x="4389" y="15259"/>
                  </a:cubicBezTo>
                  <a:cubicBezTo>
                    <a:pt x="4505" y="15259"/>
                    <a:pt x="4505" y="15259"/>
                    <a:pt x="4505" y="15259"/>
                  </a:cubicBezTo>
                  <a:cubicBezTo>
                    <a:pt x="4620" y="15259"/>
                    <a:pt x="4620" y="15259"/>
                    <a:pt x="4620" y="15259"/>
                  </a:cubicBezTo>
                  <a:cubicBezTo>
                    <a:pt x="4620" y="15259"/>
                    <a:pt x="4620" y="15259"/>
                    <a:pt x="4620" y="15259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736" y="15160"/>
                    <a:pt x="4736" y="15160"/>
                    <a:pt x="4736" y="15160"/>
                  </a:cubicBezTo>
                  <a:cubicBezTo>
                    <a:pt x="4736" y="15061"/>
                    <a:pt x="4736" y="15061"/>
                    <a:pt x="4736" y="15061"/>
                  </a:cubicBezTo>
                  <a:cubicBezTo>
                    <a:pt x="4736" y="15061"/>
                    <a:pt x="4736" y="15061"/>
                    <a:pt x="4736" y="15061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061"/>
                    <a:pt x="4620" y="15061"/>
                    <a:pt x="4620" y="15061"/>
                  </a:cubicBezTo>
                  <a:cubicBezTo>
                    <a:pt x="4620" y="15061"/>
                    <a:pt x="4620" y="15061"/>
                    <a:pt x="4620" y="15061"/>
                  </a:cubicBezTo>
                  <a:cubicBezTo>
                    <a:pt x="4736" y="14862"/>
                    <a:pt x="4736" y="14862"/>
                    <a:pt x="4736" y="14862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851" y="14862"/>
                    <a:pt x="4851" y="14862"/>
                    <a:pt x="4851" y="14862"/>
                  </a:cubicBezTo>
                  <a:cubicBezTo>
                    <a:pt x="4851" y="14862"/>
                    <a:pt x="4851" y="14862"/>
                    <a:pt x="4851" y="14862"/>
                  </a:cubicBezTo>
                  <a:cubicBezTo>
                    <a:pt x="4851" y="14961"/>
                    <a:pt x="4851" y="14961"/>
                    <a:pt x="4851" y="14961"/>
                  </a:cubicBezTo>
                  <a:cubicBezTo>
                    <a:pt x="4851" y="14961"/>
                    <a:pt x="4851" y="14961"/>
                    <a:pt x="4851" y="14961"/>
                  </a:cubicBezTo>
                  <a:cubicBezTo>
                    <a:pt x="4967" y="14961"/>
                    <a:pt x="4967" y="14961"/>
                    <a:pt x="4967" y="14961"/>
                  </a:cubicBezTo>
                  <a:cubicBezTo>
                    <a:pt x="4967" y="14961"/>
                    <a:pt x="4967" y="14961"/>
                    <a:pt x="4967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198" y="14961"/>
                    <a:pt x="5198" y="14961"/>
                    <a:pt x="5198" y="14961"/>
                  </a:cubicBezTo>
                  <a:cubicBezTo>
                    <a:pt x="5198" y="14961"/>
                    <a:pt x="5198" y="14961"/>
                    <a:pt x="5198" y="14961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4967" y="14862"/>
                    <a:pt x="4967" y="14862"/>
                    <a:pt x="4967" y="14862"/>
                  </a:cubicBezTo>
                  <a:cubicBezTo>
                    <a:pt x="4967" y="14862"/>
                    <a:pt x="4967" y="14862"/>
                    <a:pt x="4967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763"/>
                    <a:pt x="5082" y="14763"/>
                    <a:pt x="5082" y="14763"/>
                  </a:cubicBezTo>
                  <a:cubicBezTo>
                    <a:pt x="5082" y="14763"/>
                    <a:pt x="5082" y="14763"/>
                    <a:pt x="5082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664"/>
                    <a:pt x="4851" y="14664"/>
                    <a:pt x="4851" y="14664"/>
                  </a:cubicBezTo>
                  <a:cubicBezTo>
                    <a:pt x="4851" y="14664"/>
                    <a:pt x="4851" y="14664"/>
                    <a:pt x="4851" y="14664"/>
                  </a:cubicBezTo>
                  <a:cubicBezTo>
                    <a:pt x="4967" y="14565"/>
                    <a:pt x="4967" y="14565"/>
                    <a:pt x="4967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198" y="14565"/>
                    <a:pt x="5198" y="14565"/>
                    <a:pt x="5198" y="14565"/>
                  </a:cubicBezTo>
                  <a:cubicBezTo>
                    <a:pt x="5198" y="14565"/>
                    <a:pt x="5198" y="14565"/>
                    <a:pt x="5198" y="14565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313" y="14268"/>
                    <a:pt x="5313" y="14268"/>
                    <a:pt x="5313" y="14268"/>
                  </a:cubicBezTo>
                  <a:cubicBezTo>
                    <a:pt x="5313" y="14268"/>
                    <a:pt x="5313" y="14268"/>
                    <a:pt x="5313" y="14268"/>
                  </a:cubicBezTo>
                  <a:cubicBezTo>
                    <a:pt x="5198" y="14268"/>
                    <a:pt x="5198" y="14268"/>
                    <a:pt x="5198" y="14268"/>
                  </a:cubicBezTo>
                  <a:cubicBezTo>
                    <a:pt x="5198" y="14268"/>
                    <a:pt x="5198" y="14268"/>
                    <a:pt x="5198" y="14268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198" y="14169"/>
                    <a:pt x="5198" y="14169"/>
                    <a:pt x="5198" y="14169"/>
                  </a:cubicBezTo>
                  <a:cubicBezTo>
                    <a:pt x="5082" y="14169"/>
                    <a:pt x="5082" y="14169"/>
                    <a:pt x="5082" y="14169"/>
                  </a:cubicBezTo>
                  <a:cubicBezTo>
                    <a:pt x="4967" y="14169"/>
                    <a:pt x="4967" y="14169"/>
                    <a:pt x="4967" y="14169"/>
                  </a:cubicBezTo>
                  <a:cubicBezTo>
                    <a:pt x="4967" y="14169"/>
                    <a:pt x="4967" y="14169"/>
                    <a:pt x="4967" y="14169"/>
                  </a:cubicBezTo>
                  <a:cubicBezTo>
                    <a:pt x="4851" y="14169"/>
                    <a:pt x="4851" y="14169"/>
                    <a:pt x="4851" y="14169"/>
                  </a:cubicBezTo>
                  <a:cubicBezTo>
                    <a:pt x="4851" y="14169"/>
                    <a:pt x="4851" y="14169"/>
                    <a:pt x="4851" y="14169"/>
                  </a:cubicBezTo>
                  <a:cubicBezTo>
                    <a:pt x="4736" y="14169"/>
                    <a:pt x="4736" y="14169"/>
                    <a:pt x="4736" y="14169"/>
                  </a:cubicBezTo>
                  <a:cubicBezTo>
                    <a:pt x="4736" y="14169"/>
                    <a:pt x="4736" y="14169"/>
                    <a:pt x="4736" y="14169"/>
                  </a:cubicBezTo>
                  <a:cubicBezTo>
                    <a:pt x="4620" y="14169"/>
                    <a:pt x="4620" y="14169"/>
                    <a:pt x="4620" y="14169"/>
                  </a:cubicBezTo>
                  <a:cubicBezTo>
                    <a:pt x="4620" y="14070"/>
                    <a:pt x="4620" y="14070"/>
                    <a:pt x="4620" y="14070"/>
                  </a:cubicBezTo>
                  <a:cubicBezTo>
                    <a:pt x="4505" y="14070"/>
                    <a:pt x="4505" y="14070"/>
                    <a:pt x="4505" y="14070"/>
                  </a:cubicBezTo>
                  <a:cubicBezTo>
                    <a:pt x="4389" y="14070"/>
                    <a:pt x="4389" y="14070"/>
                    <a:pt x="4389" y="14070"/>
                  </a:cubicBezTo>
                  <a:cubicBezTo>
                    <a:pt x="4389" y="13971"/>
                    <a:pt x="4389" y="13971"/>
                    <a:pt x="4389" y="13971"/>
                  </a:cubicBezTo>
                  <a:cubicBezTo>
                    <a:pt x="4389" y="13971"/>
                    <a:pt x="4389" y="13971"/>
                    <a:pt x="4389" y="13971"/>
                  </a:cubicBezTo>
                  <a:cubicBezTo>
                    <a:pt x="4274" y="13872"/>
                    <a:pt x="4274" y="13872"/>
                    <a:pt x="4274" y="13872"/>
                  </a:cubicBezTo>
                  <a:cubicBezTo>
                    <a:pt x="4158" y="13772"/>
                    <a:pt x="4158" y="13772"/>
                    <a:pt x="4158" y="13772"/>
                  </a:cubicBezTo>
                  <a:cubicBezTo>
                    <a:pt x="3927" y="13772"/>
                    <a:pt x="3927" y="13772"/>
                    <a:pt x="3927" y="13772"/>
                  </a:cubicBezTo>
                  <a:cubicBezTo>
                    <a:pt x="3927" y="13673"/>
                    <a:pt x="3927" y="13673"/>
                    <a:pt x="3927" y="13673"/>
                  </a:cubicBezTo>
                  <a:cubicBezTo>
                    <a:pt x="3927" y="13673"/>
                    <a:pt x="3927" y="13673"/>
                    <a:pt x="3927" y="13673"/>
                  </a:cubicBezTo>
                  <a:cubicBezTo>
                    <a:pt x="3812" y="13574"/>
                    <a:pt x="3812" y="13574"/>
                    <a:pt x="3812" y="13574"/>
                  </a:cubicBezTo>
                  <a:cubicBezTo>
                    <a:pt x="3812" y="13475"/>
                    <a:pt x="3812" y="13475"/>
                    <a:pt x="3812" y="13475"/>
                  </a:cubicBezTo>
                  <a:cubicBezTo>
                    <a:pt x="3696" y="13475"/>
                    <a:pt x="3696" y="13475"/>
                    <a:pt x="3696" y="13475"/>
                  </a:cubicBezTo>
                  <a:cubicBezTo>
                    <a:pt x="3696" y="13475"/>
                    <a:pt x="3696" y="13475"/>
                    <a:pt x="3696" y="13475"/>
                  </a:cubicBezTo>
                  <a:cubicBezTo>
                    <a:pt x="3812" y="13376"/>
                    <a:pt x="3812" y="13376"/>
                    <a:pt x="3812" y="13376"/>
                  </a:cubicBezTo>
                  <a:cubicBezTo>
                    <a:pt x="3927" y="13376"/>
                    <a:pt x="3927" y="13376"/>
                    <a:pt x="3927" y="13376"/>
                  </a:cubicBezTo>
                  <a:cubicBezTo>
                    <a:pt x="3927" y="13376"/>
                    <a:pt x="3927" y="13376"/>
                    <a:pt x="3927" y="13376"/>
                  </a:cubicBezTo>
                  <a:cubicBezTo>
                    <a:pt x="4043" y="13376"/>
                    <a:pt x="4043" y="13376"/>
                    <a:pt x="4043" y="13376"/>
                  </a:cubicBezTo>
                  <a:cubicBezTo>
                    <a:pt x="4158" y="13376"/>
                    <a:pt x="4158" y="13376"/>
                    <a:pt x="4158" y="13376"/>
                  </a:cubicBezTo>
                  <a:cubicBezTo>
                    <a:pt x="4274" y="13475"/>
                    <a:pt x="4274" y="13475"/>
                    <a:pt x="4274" y="13475"/>
                  </a:cubicBezTo>
                  <a:cubicBezTo>
                    <a:pt x="4274" y="13475"/>
                    <a:pt x="4274" y="13475"/>
                    <a:pt x="4274" y="13475"/>
                  </a:cubicBezTo>
                  <a:cubicBezTo>
                    <a:pt x="4389" y="13475"/>
                    <a:pt x="4389" y="13475"/>
                    <a:pt x="4389" y="13475"/>
                  </a:cubicBezTo>
                  <a:cubicBezTo>
                    <a:pt x="4389" y="13475"/>
                    <a:pt x="4389" y="13475"/>
                    <a:pt x="4389" y="13475"/>
                  </a:cubicBezTo>
                  <a:cubicBezTo>
                    <a:pt x="4505" y="13475"/>
                    <a:pt x="4505" y="13475"/>
                    <a:pt x="4505" y="13475"/>
                  </a:cubicBezTo>
                  <a:cubicBezTo>
                    <a:pt x="4620" y="13475"/>
                    <a:pt x="4620" y="13475"/>
                    <a:pt x="4620" y="13475"/>
                  </a:cubicBezTo>
                  <a:cubicBezTo>
                    <a:pt x="4620" y="13574"/>
                    <a:pt x="4620" y="13574"/>
                    <a:pt x="4620" y="13574"/>
                  </a:cubicBezTo>
                  <a:cubicBezTo>
                    <a:pt x="4736" y="13574"/>
                    <a:pt x="4736" y="13574"/>
                    <a:pt x="4736" y="13574"/>
                  </a:cubicBezTo>
                  <a:cubicBezTo>
                    <a:pt x="4736" y="13574"/>
                    <a:pt x="4736" y="13574"/>
                    <a:pt x="4736" y="13574"/>
                  </a:cubicBezTo>
                  <a:cubicBezTo>
                    <a:pt x="4851" y="13772"/>
                    <a:pt x="4851" y="13772"/>
                    <a:pt x="4851" y="13772"/>
                  </a:cubicBezTo>
                  <a:cubicBezTo>
                    <a:pt x="4967" y="13772"/>
                    <a:pt x="4967" y="13772"/>
                    <a:pt x="4967" y="13772"/>
                  </a:cubicBezTo>
                  <a:cubicBezTo>
                    <a:pt x="4967" y="13872"/>
                    <a:pt x="4967" y="13872"/>
                    <a:pt x="4967" y="13872"/>
                  </a:cubicBezTo>
                  <a:cubicBezTo>
                    <a:pt x="5082" y="13872"/>
                    <a:pt x="5082" y="13872"/>
                    <a:pt x="5082" y="13872"/>
                  </a:cubicBezTo>
                  <a:cubicBezTo>
                    <a:pt x="5198" y="13971"/>
                    <a:pt x="5198" y="13971"/>
                    <a:pt x="5198" y="13971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313" y="13872"/>
                    <a:pt x="5313" y="13872"/>
                    <a:pt x="5313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082" y="13872"/>
                    <a:pt x="5082" y="13872"/>
                    <a:pt x="5082" y="13872"/>
                  </a:cubicBezTo>
                  <a:cubicBezTo>
                    <a:pt x="4967" y="13772"/>
                    <a:pt x="4967" y="13772"/>
                    <a:pt x="4967" y="13772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5082" y="13772"/>
                    <a:pt x="5082" y="13772"/>
                    <a:pt x="5082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673"/>
                    <a:pt x="5198" y="13673"/>
                    <a:pt x="5198" y="13673"/>
                  </a:cubicBezTo>
                  <a:cubicBezTo>
                    <a:pt x="5082" y="13673"/>
                    <a:pt x="5082" y="13673"/>
                    <a:pt x="5082" y="13673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5082" y="13574"/>
                    <a:pt x="5082" y="13574"/>
                    <a:pt x="5082" y="13574"/>
                  </a:cubicBezTo>
                  <a:cubicBezTo>
                    <a:pt x="5198" y="13574"/>
                    <a:pt x="5198" y="13574"/>
                    <a:pt x="5198" y="13574"/>
                  </a:cubicBezTo>
                  <a:cubicBezTo>
                    <a:pt x="5082" y="13475"/>
                    <a:pt x="5082" y="13475"/>
                    <a:pt x="5082" y="13475"/>
                  </a:cubicBezTo>
                  <a:cubicBezTo>
                    <a:pt x="4967" y="13376"/>
                    <a:pt x="4967" y="13376"/>
                    <a:pt x="4967" y="13376"/>
                  </a:cubicBezTo>
                  <a:cubicBezTo>
                    <a:pt x="4967" y="13376"/>
                    <a:pt x="4967" y="13376"/>
                    <a:pt x="4967" y="13376"/>
                  </a:cubicBezTo>
                  <a:cubicBezTo>
                    <a:pt x="4851" y="13277"/>
                    <a:pt x="4851" y="13277"/>
                    <a:pt x="4851" y="13277"/>
                  </a:cubicBezTo>
                  <a:cubicBezTo>
                    <a:pt x="4851" y="13277"/>
                    <a:pt x="4851" y="13277"/>
                    <a:pt x="4851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5198" y="13376"/>
                    <a:pt x="5198" y="13376"/>
                    <a:pt x="5198" y="13376"/>
                  </a:cubicBezTo>
                  <a:cubicBezTo>
                    <a:pt x="5198" y="13376"/>
                    <a:pt x="5198" y="13376"/>
                    <a:pt x="5198" y="13376"/>
                  </a:cubicBezTo>
                  <a:cubicBezTo>
                    <a:pt x="5313" y="13277"/>
                    <a:pt x="5313" y="13277"/>
                    <a:pt x="5313" y="13277"/>
                  </a:cubicBezTo>
                  <a:cubicBezTo>
                    <a:pt x="5198" y="13277"/>
                    <a:pt x="5198" y="13277"/>
                    <a:pt x="5198" y="13277"/>
                  </a:cubicBezTo>
                  <a:cubicBezTo>
                    <a:pt x="5198" y="13277"/>
                    <a:pt x="5198" y="13277"/>
                    <a:pt x="5198" y="13277"/>
                  </a:cubicBezTo>
                  <a:cubicBezTo>
                    <a:pt x="5082" y="13277"/>
                    <a:pt x="5082" y="13277"/>
                    <a:pt x="5082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4851" y="13178"/>
                    <a:pt x="4851" y="13178"/>
                    <a:pt x="4851" y="13178"/>
                  </a:cubicBezTo>
                  <a:cubicBezTo>
                    <a:pt x="4967" y="13178"/>
                    <a:pt x="4967" y="13178"/>
                    <a:pt x="4967" y="13178"/>
                  </a:cubicBezTo>
                  <a:cubicBezTo>
                    <a:pt x="5082" y="13178"/>
                    <a:pt x="5082" y="13178"/>
                    <a:pt x="5082" y="13178"/>
                  </a:cubicBezTo>
                  <a:cubicBezTo>
                    <a:pt x="5082" y="13178"/>
                    <a:pt x="5082" y="13178"/>
                    <a:pt x="5082" y="13178"/>
                  </a:cubicBezTo>
                  <a:cubicBezTo>
                    <a:pt x="5198" y="13178"/>
                    <a:pt x="5198" y="13178"/>
                    <a:pt x="5198" y="13178"/>
                  </a:cubicBezTo>
                  <a:cubicBezTo>
                    <a:pt x="5198" y="13178"/>
                    <a:pt x="5198" y="13178"/>
                    <a:pt x="5198" y="13178"/>
                  </a:cubicBezTo>
                  <a:cubicBezTo>
                    <a:pt x="5198" y="13079"/>
                    <a:pt x="5198" y="13079"/>
                    <a:pt x="5198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4967" y="13079"/>
                    <a:pt x="4967" y="13079"/>
                    <a:pt x="4967" y="13079"/>
                  </a:cubicBezTo>
                  <a:cubicBezTo>
                    <a:pt x="4967" y="13079"/>
                    <a:pt x="4967" y="13079"/>
                    <a:pt x="4967" y="13079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851" y="13178"/>
                    <a:pt x="4851" y="13178"/>
                    <a:pt x="4851" y="13178"/>
                  </a:cubicBezTo>
                  <a:cubicBezTo>
                    <a:pt x="4851" y="13079"/>
                    <a:pt x="4851" y="13079"/>
                    <a:pt x="4851" y="13079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5082" y="12980"/>
                    <a:pt x="5082" y="12980"/>
                    <a:pt x="5082" y="12980"/>
                  </a:cubicBezTo>
                  <a:cubicBezTo>
                    <a:pt x="5082" y="12980"/>
                    <a:pt x="5082" y="12980"/>
                    <a:pt x="5082" y="12980"/>
                  </a:cubicBezTo>
                  <a:cubicBezTo>
                    <a:pt x="5198" y="12980"/>
                    <a:pt x="5198" y="12980"/>
                    <a:pt x="5198" y="12980"/>
                  </a:cubicBezTo>
                  <a:cubicBezTo>
                    <a:pt x="5082" y="12881"/>
                    <a:pt x="5082" y="12881"/>
                    <a:pt x="5082" y="12881"/>
                  </a:cubicBezTo>
                  <a:cubicBezTo>
                    <a:pt x="4967" y="12881"/>
                    <a:pt x="4967" y="12881"/>
                    <a:pt x="4967" y="12881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736" y="12881"/>
                    <a:pt x="4736" y="12881"/>
                    <a:pt x="4736" y="12881"/>
                  </a:cubicBezTo>
                  <a:cubicBezTo>
                    <a:pt x="4736" y="12881"/>
                    <a:pt x="4736" y="12881"/>
                    <a:pt x="4736" y="12881"/>
                  </a:cubicBezTo>
                  <a:cubicBezTo>
                    <a:pt x="4851" y="12881"/>
                    <a:pt x="4851" y="12881"/>
                    <a:pt x="4851" y="12881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5082" y="12782"/>
                    <a:pt x="5082" y="12782"/>
                    <a:pt x="5082" y="12782"/>
                  </a:cubicBezTo>
                  <a:cubicBezTo>
                    <a:pt x="5198" y="12782"/>
                    <a:pt x="5198" y="12782"/>
                    <a:pt x="5198" y="12782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082" y="12782"/>
                    <a:pt x="5082" y="12782"/>
                    <a:pt x="5082" y="12782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4851" y="12683"/>
                    <a:pt x="4851" y="12683"/>
                    <a:pt x="4851" y="12683"/>
                  </a:cubicBezTo>
                  <a:cubicBezTo>
                    <a:pt x="4851" y="12683"/>
                    <a:pt x="4851" y="12683"/>
                    <a:pt x="4851" y="12683"/>
                  </a:cubicBezTo>
                  <a:cubicBezTo>
                    <a:pt x="4736" y="12683"/>
                    <a:pt x="4736" y="12683"/>
                    <a:pt x="4736" y="12683"/>
                  </a:cubicBezTo>
                  <a:cubicBezTo>
                    <a:pt x="4736" y="12683"/>
                    <a:pt x="4736" y="12683"/>
                    <a:pt x="4736" y="126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967" y="12484"/>
                    <a:pt x="4967" y="12484"/>
                    <a:pt x="4967" y="12484"/>
                  </a:cubicBezTo>
                  <a:cubicBezTo>
                    <a:pt x="4967" y="12385"/>
                    <a:pt x="4967" y="12385"/>
                    <a:pt x="4967" y="12385"/>
                  </a:cubicBezTo>
                  <a:cubicBezTo>
                    <a:pt x="4967" y="12385"/>
                    <a:pt x="4967" y="12385"/>
                    <a:pt x="4967" y="12385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683"/>
                    <a:pt x="4620" y="12683"/>
                    <a:pt x="4620" y="126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484"/>
                    <a:pt x="4620" y="12484"/>
                    <a:pt x="4620" y="12484"/>
                  </a:cubicBezTo>
                  <a:cubicBezTo>
                    <a:pt x="4620" y="12385"/>
                    <a:pt x="4620" y="12385"/>
                    <a:pt x="4620" y="12385"/>
                  </a:cubicBezTo>
                  <a:cubicBezTo>
                    <a:pt x="4620" y="12286"/>
                    <a:pt x="4620" y="12286"/>
                    <a:pt x="4620" y="12286"/>
                  </a:cubicBezTo>
                  <a:cubicBezTo>
                    <a:pt x="4620" y="12187"/>
                    <a:pt x="4620" y="12187"/>
                    <a:pt x="4620" y="12187"/>
                  </a:cubicBezTo>
                  <a:cubicBezTo>
                    <a:pt x="4620" y="12187"/>
                    <a:pt x="4620" y="12187"/>
                    <a:pt x="4620" y="12187"/>
                  </a:cubicBezTo>
                  <a:cubicBezTo>
                    <a:pt x="4620" y="12088"/>
                    <a:pt x="4620" y="12088"/>
                    <a:pt x="4620" y="12088"/>
                  </a:cubicBezTo>
                  <a:cubicBezTo>
                    <a:pt x="4620" y="12088"/>
                    <a:pt x="4620" y="12088"/>
                    <a:pt x="4620" y="12088"/>
                  </a:cubicBezTo>
                  <a:cubicBezTo>
                    <a:pt x="4505" y="12187"/>
                    <a:pt x="4505" y="12187"/>
                    <a:pt x="4505" y="12187"/>
                  </a:cubicBezTo>
                  <a:cubicBezTo>
                    <a:pt x="4505" y="12286"/>
                    <a:pt x="4505" y="12286"/>
                    <a:pt x="4505" y="12286"/>
                  </a:cubicBezTo>
                  <a:cubicBezTo>
                    <a:pt x="4505" y="12385"/>
                    <a:pt x="4505" y="12385"/>
                    <a:pt x="4505" y="12385"/>
                  </a:cubicBezTo>
                  <a:cubicBezTo>
                    <a:pt x="4620" y="12385"/>
                    <a:pt x="4620" y="12385"/>
                    <a:pt x="4620" y="12385"/>
                  </a:cubicBezTo>
                  <a:cubicBezTo>
                    <a:pt x="4620" y="12484"/>
                    <a:pt x="4620" y="12484"/>
                    <a:pt x="4620" y="12484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505" y="12683"/>
                    <a:pt x="4505" y="12683"/>
                    <a:pt x="4505" y="12683"/>
                  </a:cubicBezTo>
                  <a:cubicBezTo>
                    <a:pt x="4505" y="12683"/>
                    <a:pt x="4505" y="12683"/>
                    <a:pt x="4505" y="12683"/>
                  </a:cubicBezTo>
                  <a:cubicBezTo>
                    <a:pt x="4389" y="12583"/>
                    <a:pt x="4389" y="12583"/>
                    <a:pt x="4389" y="12583"/>
                  </a:cubicBezTo>
                  <a:cubicBezTo>
                    <a:pt x="4389" y="12583"/>
                    <a:pt x="4389" y="12583"/>
                    <a:pt x="4389" y="12583"/>
                  </a:cubicBezTo>
                  <a:cubicBezTo>
                    <a:pt x="4389" y="12683"/>
                    <a:pt x="4389" y="12683"/>
                    <a:pt x="4389" y="12683"/>
                  </a:cubicBezTo>
                  <a:cubicBezTo>
                    <a:pt x="4389" y="12683"/>
                    <a:pt x="4389" y="12683"/>
                    <a:pt x="4389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389" y="12782"/>
                    <a:pt x="4389" y="12782"/>
                    <a:pt x="4389" y="12782"/>
                  </a:cubicBezTo>
                  <a:cubicBezTo>
                    <a:pt x="4274" y="12782"/>
                    <a:pt x="4274" y="12782"/>
                    <a:pt x="4274" y="12782"/>
                  </a:cubicBezTo>
                  <a:cubicBezTo>
                    <a:pt x="4274" y="12881"/>
                    <a:pt x="4274" y="12881"/>
                    <a:pt x="4274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043" y="12980"/>
                    <a:pt x="4043" y="12980"/>
                    <a:pt x="4043" y="12980"/>
                  </a:cubicBezTo>
                  <a:cubicBezTo>
                    <a:pt x="3927" y="12980"/>
                    <a:pt x="3927" y="12980"/>
                    <a:pt x="3927" y="12980"/>
                  </a:cubicBezTo>
                  <a:cubicBezTo>
                    <a:pt x="3812" y="12881"/>
                    <a:pt x="3812" y="12881"/>
                    <a:pt x="3812" y="12881"/>
                  </a:cubicBezTo>
                  <a:cubicBezTo>
                    <a:pt x="3927" y="12881"/>
                    <a:pt x="3927" y="12881"/>
                    <a:pt x="3927" y="12881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696" y="12782"/>
                    <a:pt x="3696" y="12782"/>
                    <a:pt x="3696" y="12782"/>
                  </a:cubicBezTo>
                  <a:cubicBezTo>
                    <a:pt x="3696" y="12782"/>
                    <a:pt x="3696" y="12782"/>
                    <a:pt x="3696" y="12782"/>
                  </a:cubicBezTo>
                  <a:cubicBezTo>
                    <a:pt x="3696" y="12683"/>
                    <a:pt x="3696" y="12683"/>
                    <a:pt x="3696" y="12683"/>
                  </a:cubicBezTo>
                  <a:cubicBezTo>
                    <a:pt x="3696" y="12683"/>
                    <a:pt x="3696" y="12683"/>
                    <a:pt x="3696" y="126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484"/>
                    <a:pt x="3696" y="12484"/>
                    <a:pt x="3696" y="12484"/>
                  </a:cubicBezTo>
                  <a:cubicBezTo>
                    <a:pt x="3812" y="12484"/>
                    <a:pt x="3812" y="12484"/>
                    <a:pt x="3812" y="12484"/>
                  </a:cubicBezTo>
                  <a:cubicBezTo>
                    <a:pt x="3812" y="12583"/>
                    <a:pt x="3812" y="12583"/>
                    <a:pt x="3812" y="12583"/>
                  </a:cubicBezTo>
                  <a:cubicBezTo>
                    <a:pt x="3927" y="12484"/>
                    <a:pt x="3927" y="12484"/>
                    <a:pt x="3927" y="12484"/>
                  </a:cubicBezTo>
                  <a:cubicBezTo>
                    <a:pt x="3927" y="12484"/>
                    <a:pt x="3927" y="12484"/>
                    <a:pt x="3927" y="12484"/>
                  </a:cubicBezTo>
                  <a:cubicBezTo>
                    <a:pt x="4158" y="12484"/>
                    <a:pt x="4158" y="12484"/>
                    <a:pt x="4158" y="12484"/>
                  </a:cubicBezTo>
                  <a:cubicBezTo>
                    <a:pt x="4158" y="12484"/>
                    <a:pt x="4158" y="12484"/>
                    <a:pt x="4158" y="12484"/>
                  </a:cubicBezTo>
                  <a:cubicBezTo>
                    <a:pt x="4274" y="12385"/>
                    <a:pt x="4274" y="12385"/>
                    <a:pt x="4274" y="12385"/>
                  </a:cubicBezTo>
                  <a:cubicBezTo>
                    <a:pt x="4389" y="12286"/>
                    <a:pt x="4389" y="12286"/>
                    <a:pt x="4389" y="12286"/>
                  </a:cubicBezTo>
                  <a:cubicBezTo>
                    <a:pt x="4389" y="12187"/>
                    <a:pt x="4389" y="12187"/>
                    <a:pt x="4389" y="12187"/>
                  </a:cubicBezTo>
                  <a:cubicBezTo>
                    <a:pt x="4274" y="12187"/>
                    <a:pt x="4274" y="12187"/>
                    <a:pt x="4274" y="12187"/>
                  </a:cubicBezTo>
                  <a:cubicBezTo>
                    <a:pt x="4274" y="12286"/>
                    <a:pt x="4274" y="12286"/>
                    <a:pt x="4274" y="12286"/>
                  </a:cubicBezTo>
                  <a:cubicBezTo>
                    <a:pt x="4274" y="12286"/>
                    <a:pt x="4274" y="12286"/>
                    <a:pt x="4274" y="12286"/>
                  </a:cubicBezTo>
                  <a:cubicBezTo>
                    <a:pt x="4158" y="12385"/>
                    <a:pt x="4158" y="12385"/>
                    <a:pt x="4158" y="12385"/>
                  </a:cubicBezTo>
                  <a:cubicBezTo>
                    <a:pt x="4043" y="12385"/>
                    <a:pt x="4043" y="12385"/>
                    <a:pt x="4043" y="12385"/>
                  </a:cubicBezTo>
                  <a:cubicBezTo>
                    <a:pt x="3927" y="12385"/>
                    <a:pt x="3927" y="12385"/>
                    <a:pt x="3927" y="12385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812" y="12286"/>
                    <a:pt x="3812" y="12286"/>
                    <a:pt x="3812" y="12286"/>
                  </a:cubicBezTo>
                  <a:cubicBezTo>
                    <a:pt x="3927" y="12286"/>
                    <a:pt x="3927" y="12286"/>
                    <a:pt x="3927" y="12286"/>
                  </a:cubicBezTo>
                  <a:cubicBezTo>
                    <a:pt x="4043" y="12187"/>
                    <a:pt x="4043" y="12187"/>
                    <a:pt x="4043" y="12187"/>
                  </a:cubicBezTo>
                  <a:cubicBezTo>
                    <a:pt x="4158" y="12187"/>
                    <a:pt x="4158" y="12187"/>
                    <a:pt x="4158" y="12187"/>
                  </a:cubicBezTo>
                  <a:cubicBezTo>
                    <a:pt x="4158" y="12187"/>
                    <a:pt x="4158" y="12187"/>
                    <a:pt x="4158" y="12187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274" y="11989"/>
                    <a:pt x="4274" y="11989"/>
                    <a:pt x="4274" y="11989"/>
                  </a:cubicBezTo>
                  <a:cubicBezTo>
                    <a:pt x="4274" y="11989"/>
                    <a:pt x="4274" y="11989"/>
                    <a:pt x="4274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890"/>
                    <a:pt x="3927" y="11890"/>
                    <a:pt x="3927" y="11890"/>
                  </a:cubicBezTo>
                  <a:cubicBezTo>
                    <a:pt x="4043" y="11890"/>
                    <a:pt x="4043" y="11890"/>
                    <a:pt x="4043" y="11890"/>
                  </a:cubicBezTo>
                  <a:cubicBezTo>
                    <a:pt x="4043" y="11890"/>
                    <a:pt x="4043" y="11890"/>
                    <a:pt x="4043" y="11890"/>
                  </a:cubicBezTo>
                  <a:cubicBezTo>
                    <a:pt x="4158" y="11890"/>
                    <a:pt x="4158" y="11890"/>
                    <a:pt x="4158" y="11890"/>
                  </a:cubicBezTo>
                  <a:cubicBezTo>
                    <a:pt x="4274" y="11890"/>
                    <a:pt x="4274" y="11890"/>
                    <a:pt x="4274" y="11890"/>
                  </a:cubicBezTo>
                  <a:cubicBezTo>
                    <a:pt x="4274" y="11890"/>
                    <a:pt x="4274" y="11890"/>
                    <a:pt x="4274" y="11890"/>
                  </a:cubicBezTo>
                  <a:cubicBezTo>
                    <a:pt x="4389" y="11791"/>
                    <a:pt x="4389" y="11791"/>
                    <a:pt x="4389" y="11791"/>
                  </a:cubicBezTo>
                  <a:cubicBezTo>
                    <a:pt x="4389" y="11692"/>
                    <a:pt x="4389" y="11692"/>
                    <a:pt x="4389" y="11692"/>
                  </a:cubicBezTo>
                  <a:cubicBezTo>
                    <a:pt x="4389" y="11692"/>
                    <a:pt x="4389" y="11692"/>
                    <a:pt x="4389" y="11692"/>
                  </a:cubicBezTo>
                  <a:cubicBezTo>
                    <a:pt x="4505" y="11593"/>
                    <a:pt x="4505" y="11593"/>
                    <a:pt x="4505" y="11593"/>
                  </a:cubicBezTo>
                  <a:cubicBezTo>
                    <a:pt x="4389" y="11494"/>
                    <a:pt x="4389" y="11494"/>
                    <a:pt x="4389" y="114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274" y="11295"/>
                    <a:pt x="4274" y="11295"/>
                    <a:pt x="4274" y="11295"/>
                  </a:cubicBezTo>
                  <a:cubicBezTo>
                    <a:pt x="4274" y="11295"/>
                    <a:pt x="4274" y="11295"/>
                    <a:pt x="4274" y="11295"/>
                  </a:cubicBezTo>
                  <a:cubicBezTo>
                    <a:pt x="4389" y="11196"/>
                    <a:pt x="4389" y="11196"/>
                    <a:pt x="4389" y="11196"/>
                  </a:cubicBezTo>
                  <a:cubicBezTo>
                    <a:pt x="4389" y="11196"/>
                    <a:pt x="4389" y="11196"/>
                    <a:pt x="4389" y="11196"/>
                  </a:cubicBezTo>
                  <a:cubicBezTo>
                    <a:pt x="4389" y="11097"/>
                    <a:pt x="4389" y="11097"/>
                    <a:pt x="4389" y="11097"/>
                  </a:cubicBezTo>
                  <a:cubicBezTo>
                    <a:pt x="4389" y="11097"/>
                    <a:pt x="4389" y="11097"/>
                    <a:pt x="4389" y="11097"/>
                  </a:cubicBezTo>
                  <a:cubicBezTo>
                    <a:pt x="4389" y="10998"/>
                    <a:pt x="4389" y="10998"/>
                    <a:pt x="4389" y="10998"/>
                  </a:cubicBezTo>
                  <a:cubicBezTo>
                    <a:pt x="4274" y="10998"/>
                    <a:pt x="4274" y="10998"/>
                    <a:pt x="4274" y="10998"/>
                  </a:cubicBezTo>
                  <a:cubicBezTo>
                    <a:pt x="4274" y="10998"/>
                    <a:pt x="4274" y="10998"/>
                    <a:pt x="4274" y="10998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00"/>
                    <a:pt x="4274" y="10800"/>
                    <a:pt x="4274" y="10800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389" y="10800"/>
                    <a:pt x="4389" y="10800"/>
                    <a:pt x="4389" y="10800"/>
                  </a:cubicBezTo>
                  <a:cubicBezTo>
                    <a:pt x="4389" y="10701"/>
                    <a:pt x="4389" y="10701"/>
                    <a:pt x="4389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389" y="10602"/>
                    <a:pt x="4389" y="10602"/>
                    <a:pt x="4389" y="10602"/>
                  </a:cubicBezTo>
                  <a:cubicBezTo>
                    <a:pt x="4389" y="10503"/>
                    <a:pt x="4389" y="10503"/>
                    <a:pt x="4389" y="10503"/>
                  </a:cubicBezTo>
                  <a:cubicBezTo>
                    <a:pt x="4274" y="10503"/>
                    <a:pt x="4274" y="10503"/>
                    <a:pt x="4274" y="10503"/>
                  </a:cubicBezTo>
                  <a:cubicBezTo>
                    <a:pt x="4274" y="10404"/>
                    <a:pt x="4274" y="10404"/>
                    <a:pt x="4274" y="10404"/>
                  </a:cubicBezTo>
                  <a:cubicBezTo>
                    <a:pt x="4274" y="10404"/>
                    <a:pt x="4274" y="10404"/>
                    <a:pt x="4274" y="10404"/>
                  </a:cubicBezTo>
                  <a:cubicBezTo>
                    <a:pt x="4274" y="10305"/>
                    <a:pt x="4274" y="10305"/>
                    <a:pt x="4274" y="10305"/>
                  </a:cubicBezTo>
                  <a:cubicBezTo>
                    <a:pt x="4389" y="10206"/>
                    <a:pt x="4389" y="10206"/>
                    <a:pt x="4389" y="10206"/>
                  </a:cubicBezTo>
                  <a:cubicBezTo>
                    <a:pt x="4274" y="10206"/>
                    <a:pt x="4274" y="10206"/>
                    <a:pt x="4274" y="10206"/>
                  </a:cubicBezTo>
                  <a:cubicBezTo>
                    <a:pt x="4274" y="10206"/>
                    <a:pt x="4274" y="10206"/>
                    <a:pt x="4274" y="10206"/>
                  </a:cubicBezTo>
                  <a:cubicBezTo>
                    <a:pt x="4158" y="10305"/>
                    <a:pt x="4158" y="10305"/>
                    <a:pt x="4158" y="10305"/>
                  </a:cubicBezTo>
                  <a:cubicBezTo>
                    <a:pt x="4158" y="10305"/>
                    <a:pt x="4158" y="10305"/>
                    <a:pt x="4158" y="10305"/>
                  </a:cubicBezTo>
                  <a:cubicBezTo>
                    <a:pt x="4043" y="10305"/>
                    <a:pt x="4043" y="10305"/>
                    <a:pt x="4043" y="10305"/>
                  </a:cubicBezTo>
                  <a:cubicBezTo>
                    <a:pt x="4043" y="10404"/>
                    <a:pt x="4043" y="10404"/>
                    <a:pt x="4043" y="10404"/>
                  </a:cubicBezTo>
                  <a:cubicBezTo>
                    <a:pt x="3927" y="10305"/>
                    <a:pt x="3927" y="10305"/>
                    <a:pt x="3927" y="10305"/>
                  </a:cubicBezTo>
                  <a:cubicBezTo>
                    <a:pt x="4043" y="10305"/>
                    <a:pt x="4043" y="10305"/>
                    <a:pt x="4043" y="10305"/>
                  </a:cubicBezTo>
                  <a:cubicBezTo>
                    <a:pt x="4043" y="10206"/>
                    <a:pt x="4043" y="10206"/>
                    <a:pt x="4043" y="10206"/>
                  </a:cubicBezTo>
                  <a:cubicBezTo>
                    <a:pt x="4158" y="10206"/>
                    <a:pt x="4158" y="10206"/>
                    <a:pt x="4158" y="10206"/>
                  </a:cubicBezTo>
                  <a:cubicBezTo>
                    <a:pt x="4158" y="10206"/>
                    <a:pt x="4158" y="10206"/>
                    <a:pt x="4158" y="10206"/>
                  </a:cubicBezTo>
                  <a:cubicBezTo>
                    <a:pt x="4274" y="10106"/>
                    <a:pt x="4274" y="10106"/>
                    <a:pt x="4274" y="10106"/>
                  </a:cubicBezTo>
                  <a:cubicBezTo>
                    <a:pt x="4274" y="10106"/>
                    <a:pt x="4274" y="10106"/>
                    <a:pt x="4274" y="10106"/>
                  </a:cubicBezTo>
                  <a:cubicBezTo>
                    <a:pt x="4389" y="10106"/>
                    <a:pt x="4389" y="10106"/>
                    <a:pt x="4389" y="10106"/>
                  </a:cubicBezTo>
                  <a:cubicBezTo>
                    <a:pt x="4389" y="10007"/>
                    <a:pt x="4389" y="10007"/>
                    <a:pt x="4389" y="10007"/>
                  </a:cubicBezTo>
                  <a:cubicBezTo>
                    <a:pt x="4389" y="9908"/>
                    <a:pt x="4389" y="9908"/>
                    <a:pt x="4389" y="9908"/>
                  </a:cubicBezTo>
                  <a:cubicBezTo>
                    <a:pt x="4389" y="9908"/>
                    <a:pt x="4389" y="9908"/>
                    <a:pt x="4389" y="9908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158" y="9809"/>
                    <a:pt x="4158" y="9809"/>
                    <a:pt x="4158" y="9809"/>
                  </a:cubicBezTo>
                  <a:cubicBezTo>
                    <a:pt x="4158" y="9710"/>
                    <a:pt x="4158" y="9710"/>
                    <a:pt x="4158" y="9710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512"/>
                    <a:pt x="4158" y="9512"/>
                    <a:pt x="4158" y="9512"/>
                  </a:cubicBezTo>
                  <a:cubicBezTo>
                    <a:pt x="4158" y="9413"/>
                    <a:pt x="4158" y="9413"/>
                    <a:pt x="4158" y="9413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812" y="9215"/>
                    <a:pt x="3812" y="9215"/>
                    <a:pt x="3812" y="9215"/>
                  </a:cubicBezTo>
                  <a:cubicBezTo>
                    <a:pt x="3812" y="9215"/>
                    <a:pt x="3812" y="9215"/>
                    <a:pt x="3812" y="9215"/>
                  </a:cubicBezTo>
                  <a:cubicBezTo>
                    <a:pt x="3927" y="9215"/>
                    <a:pt x="3927" y="9215"/>
                    <a:pt x="3927" y="9215"/>
                  </a:cubicBezTo>
                  <a:cubicBezTo>
                    <a:pt x="4043" y="9116"/>
                    <a:pt x="4043" y="9116"/>
                    <a:pt x="4043" y="9116"/>
                  </a:cubicBezTo>
                  <a:cubicBezTo>
                    <a:pt x="4043" y="9116"/>
                    <a:pt x="4043" y="9116"/>
                    <a:pt x="4043" y="9116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3927" y="9017"/>
                    <a:pt x="3927" y="9017"/>
                    <a:pt x="3927" y="9017"/>
                  </a:cubicBezTo>
                  <a:cubicBezTo>
                    <a:pt x="3927" y="9017"/>
                    <a:pt x="3927" y="9017"/>
                    <a:pt x="3927" y="9017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4043" y="8917"/>
                    <a:pt x="4043" y="8917"/>
                    <a:pt x="4043" y="8917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719"/>
                    <a:pt x="4158" y="8719"/>
                    <a:pt x="4158" y="8719"/>
                  </a:cubicBezTo>
                  <a:cubicBezTo>
                    <a:pt x="4158" y="8719"/>
                    <a:pt x="4158" y="8719"/>
                    <a:pt x="4158" y="8719"/>
                  </a:cubicBezTo>
                  <a:cubicBezTo>
                    <a:pt x="4043" y="8719"/>
                    <a:pt x="4043" y="8719"/>
                    <a:pt x="4043" y="8719"/>
                  </a:cubicBezTo>
                  <a:cubicBezTo>
                    <a:pt x="3927" y="8620"/>
                    <a:pt x="3927" y="8620"/>
                    <a:pt x="3927" y="8620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422"/>
                    <a:pt x="3696" y="8422"/>
                    <a:pt x="3696" y="8422"/>
                  </a:cubicBezTo>
                  <a:cubicBezTo>
                    <a:pt x="3581" y="8422"/>
                    <a:pt x="3581" y="8422"/>
                    <a:pt x="3581" y="8422"/>
                  </a:cubicBezTo>
                  <a:cubicBezTo>
                    <a:pt x="3581" y="8422"/>
                    <a:pt x="3581" y="8422"/>
                    <a:pt x="3581" y="8422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350" y="8323"/>
                    <a:pt x="3350" y="8323"/>
                    <a:pt x="3350" y="8323"/>
                  </a:cubicBezTo>
                  <a:cubicBezTo>
                    <a:pt x="3350" y="8323"/>
                    <a:pt x="3350" y="8323"/>
                    <a:pt x="3350" y="8323"/>
                  </a:cubicBezTo>
                  <a:cubicBezTo>
                    <a:pt x="3350" y="8224"/>
                    <a:pt x="3350" y="8224"/>
                    <a:pt x="3350" y="8224"/>
                  </a:cubicBezTo>
                  <a:cubicBezTo>
                    <a:pt x="3234" y="8224"/>
                    <a:pt x="3234" y="8224"/>
                    <a:pt x="3234" y="8224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003" y="8125"/>
                    <a:pt x="3003" y="8125"/>
                    <a:pt x="3003" y="8125"/>
                  </a:cubicBezTo>
                  <a:cubicBezTo>
                    <a:pt x="2888" y="8026"/>
                    <a:pt x="2888" y="8026"/>
                    <a:pt x="2888" y="8026"/>
                  </a:cubicBezTo>
                  <a:cubicBezTo>
                    <a:pt x="2772" y="8026"/>
                    <a:pt x="2772" y="8026"/>
                    <a:pt x="2772" y="8026"/>
                  </a:cubicBezTo>
                  <a:cubicBezTo>
                    <a:pt x="2657" y="7927"/>
                    <a:pt x="2657" y="7927"/>
                    <a:pt x="2657" y="7927"/>
                  </a:cubicBezTo>
                  <a:cubicBezTo>
                    <a:pt x="2541" y="7927"/>
                    <a:pt x="2541" y="7927"/>
                    <a:pt x="2541" y="7927"/>
                  </a:cubicBezTo>
                  <a:cubicBezTo>
                    <a:pt x="2541" y="7927"/>
                    <a:pt x="2541" y="7927"/>
                    <a:pt x="2541" y="7927"/>
                  </a:cubicBezTo>
                  <a:cubicBezTo>
                    <a:pt x="2426" y="7927"/>
                    <a:pt x="2426" y="7927"/>
                    <a:pt x="2426" y="7927"/>
                  </a:cubicBezTo>
                  <a:cubicBezTo>
                    <a:pt x="2310" y="8026"/>
                    <a:pt x="2310" y="8026"/>
                    <a:pt x="2310" y="8026"/>
                  </a:cubicBezTo>
                  <a:cubicBezTo>
                    <a:pt x="2310" y="8125"/>
                    <a:pt x="2310" y="8125"/>
                    <a:pt x="2310" y="8125"/>
                  </a:cubicBezTo>
                  <a:cubicBezTo>
                    <a:pt x="2195" y="8125"/>
                    <a:pt x="2195" y="8125"/>
                    <a:pt x="2195" y="8125"/>
                  </a:cubicBezTo>
                  <a:cubicBezTo>
                    <a:pt x="2195" y="8026"/>
                    <a:pt x="2195" y="8026"/>
                    <a:pt x="2195" y="8026"/>
                  </a:cubicBezTo>
                  <a:cubicBezTo>
                    <a:pt x="2310" y="8026"/>
                    <a:pt x="2310" y="8026"/>
                    <a:pt x="2310" y="8026"/>
                  </a:cubicBezTo>
                  <a:cubicBezTo>
                    <a:pt x="2310" y="7927"/>
                    <a:pt x="2310" y="7927"/>
                    <a:pt x="2310" y="7927"/>
                  </a:cubicBezTo>
                  <a:cubicBezTo>
                    <a:pt x="2195" y="7927"/>
                    <a:pt x="2195" y="7927"/>
                    <a:pt x="2195" y="7927"/>
                  </a:cubicBezTo>
                  <a:cubicBezTo>
                    <a:pt x="2195" y="7927"/>
                    <a:pt x="2195" y="7927"/>
                    <a:pt x="2195" y="7927"/>
                  </a:cubicBezTo>
                  <a:cubicBezTo>
                    <a:pt x="2079" y="7927"/>
                    <a:pt x="2079" y="7927"/>
                    <a:pt x="2079" y="7927"/>
                  </a:cubicBezTo>
                  <a:cubicBezTo>
                    <a:pt x="2079" y="8026"/>
                    <a:pt x="2079" y="8026"/>
                    <a:pt x="2079" y="8026"/>
                  </a:cubicBezTo>
                  <a:cubicBezTo>
                    <a:pt x="1964" y="8026"/>
                    <a:pt x="1964" y="8026"/>
                    <a:pt x="1964" y="8026"/>
                  </a:cubicBezTo>
                  <a:cubicBezTo>
                    <a:pt x="1964" y="8026"/>
                    <a:pt x="1964" y="8026"/>
                    <a:pt x="1964" y="8026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617" y="8026"/>
                    <a:pt x="1617" y="8026"/>
                    <a:pt x="1617" y="8026"/>
                  </a:cubicBezTo>
                  <a:cubicBezTo>
                    <a:pt x="1733" y="7927"/>
                    <a:pt x="1733" y="7927"/>
                    <a:pt x="1733" y="7927"/>
                  </a:cubicBezTo>
                  <a:cubicBezTo>
                    <a:pt x="1733" y="7927"/>
                    <a:pt x="1733" y="7927"/>
                    <a:pt x="1733" y="7927"/>
                  </a:cubicBezTo>
                  <a:cubicBezTo>
                    <a:pt x="1733" y="7828"/>
                    <a:pt x="1733" y="7828"/>
                    <a:pt x="1733" y="7828"/>
                  </a:cubicBezTo>
                  <a:cubicBezTo>
                    <a:pt x="1733" y="7828"/>
                    <a:pt x="1733" y="7828"/>
                    <a:pt x="1733" y="7828"/>
                  </a:cubicBezTo>
                  <a:cubicBezTo>
                    <a:pt x="1617" y="7828"/>
                    <a:pt x="1617" y="7828"/>
                    <a:pt x="1617" y="7828"/>
                  </a:cubicBezTo>
                  <a:cubicBezTo>
                    <a:pt x="1617" y="7927"/>
                    <a:pt x="1617" y="7927"/>
                    <a:pt x="1617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386" y="7927"/>
                    <a:pt x="1386" y="7927"/>
                    <a:pt x="1386" y="7927"/>
                  </a:cubicBezTo>
                  <a:cubicBezTo>
                    <a:pt x="1386" y="7828"/>
                    <a:pt x="1386" y="7828"/>
                    <a:pt x="1386" y="7828"/>
                  </a:cubicBezTo>
                  <a:cubicBezTo>
                    <a:pt x="1386" y="7828"/>
                    <a:pt x="1386" y="7828"/>
                    <a:pt x="1386" y="7828"/>
                  </a:cubicBezTo>
                  <a:cubicBezTo>
                    <a:pt x="1386" y="7728"/>
                    <a:pt x="1386" y="7728"/>
                    <a:pt x="1386" y="7728"/>
                  </a:cubicBezTo>
                  <a:cubicBezTo>
                    <a:pt x="1386" y="7728"/>
                    <a:pt x="1386" y="7728"/>
                    <a:pt x="1386" y="7728"/>
                  </a:cubicBezTo>
                  <a:cubicBezTo>
                    <a:pt x="1271" y="7728"/>
                    <a:pt x="1271" y="7728"/>
                    <a:pt x="1271" y="7728"/>
                  </a:cubicBezTo>
                  <a:cubicBezTo>
                    <a:pt x="1271" y="7828"/>
                    <a:pt x="1271" y="7828"/>
                    <a:pt x="1271" y="7828"/>
                  </a:cubicBezTo>
                  <a:cubicBezTo>
                    <a:pt x="1271" y="7828"/>
                    <a:pt x="1271" y="7828"/>
                    <a:pt x="1271" y="7828"/>
                  </a:cubicBezTo>
                  <a:cubicBezTo>
                    <a:pt x="1155" y="7927"/>
                    <a:pt x="1155" y="7927"/>
                    <a:pt x="1155" y="7927"/>
                  </a:cubicBezTo>
                  <a:cubicBezTo>
                    <a:pt x="1155" y="7927"/>
                    <a:pt x="1155" y="7927"/>
                    <a:pt x="1155" y="7927"/>
                  </a:cubicBezTo>
                  <a:cubicBezTo>
                    <a:pt x="1271" y="8026"/>
                    <a:pt x="1271" y="8026"/>
                    <a:pt x="1271" y="8026"/>
                  </a:cubicBezTo>
                  <a:cubicBezTo>
                    <a:pt x="1271" y="8125"/>
                    <a:pt x="1271" y="8125"/>
                    <a:pt x="1271" y="8125"/>
                  </a:cubicBezTo>
                  <a:cubicBezTo>
                    <a:pt x="1155" y="8125"/>
                    <a:pt x="1155" y="8125"/>
                    <a:pt x="1155" y="8125"/>
                  </a:cubicBezTo>
                  <a:cubicBezTo>
                    <a:pt x="1155" y="8125"/>
                    <a:pt x="1155" y="8125"/>
                    <a:pt x="1155" y="8125"/>
                  </a:cubicBezTo>
                  <a:cubicBezTo>
                    <a:pt x="1040" y="8026"/>
                    <a:pt x="1040" y="8026"/>
                    <a:pt x="1040" y="8026"/>
                  </a:cubicBezTo>
                  <a:cubicBezTo>
                    <a:pt x="924" y="8026"/>
                    <a:pt x="924" y="8026"/>
                    <a:pt x="924" y="8026"/>
                  </a:cubicBezTo>
                  <a:cubicBezTo>
                    <a:pt x="809" y="7927"/>
                    <a:pt x="809" y="7927"/>
                    <a:pt x="809" y="7927"/>
                  </a:cubicBezTo>
                  <a:cubicBezTo>
                    <a:pt x="809" y="7927"/>
                    <a:pt x="809" y="7927"/>
                    <a:pt x="809" y="7927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578" y="7828"/>
                    <a:pt x="578" y="7828"/>
                    <a:pt x="578" y="7828"/>
                  </a:cubicBezTo>
                  <a:cubicBezTo>
                    <a:pt x="578" y="7629"/>
                    <a:pt x="578" y="7629"/>
                    <a:pt x="578" y="7629"/>
                  </a:cubicBezTo>
                  <a:cubicBezTo>
                    <a:pt x="462" y="7629"/>
                    <a:pt x="462" y="7629"/>
                    <a:pt x="462" y="7629"/>
                  </a:cubicBezTo>
                  <a:cubicBezTo>
                    <a:pt x="462" y="7530"/>
                    <a:pt x="462" y="7530"/>
                    <a:pt x="462" y="7530"/>
                  </a:cubicBezTo>
                  <a:cubicBezTo>
                    <a:pt x="462" y="7431"/>
                    <a:pt x="462" y="7431"/>
                    <a:pt x="462" y="7431"/>
                  </a:cubicBezTo>
                  <a:cubicBezTo>
                    <a:pt x="462" y="7431"/>
                    <a:pt x="462" y="7431"/>
                    <a:pt x="462" y="7431"/>
                  </a:cubicBezTo>
                  <a:cubicBezTo>
                    <a:pt x="578" y="7431"/>
                    <a:pt x="578" y="7431"/>
                    <a:pt x="578" y="7431"/>
                  </a:cubicBezTo>
                  <a:cubicBezTo>
                    <a:pt x="693" y="7332"/>
                    <a:pt x="693" y="7332"/>
                    <a:pt x="693" y="7332"/>
                  </a:cubicBezTo>
                  <a:cubicBezTo>
                    <a:pt x="693" y="7332"/>
                    <a:pt x="693" y="7332"/>
                    <a:pt x="693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1040" y="7233"/>
                    <a:pt x="1040" y="7233"/>
                    <a:pt x="1040" y="7233"/>
                  </a:cubicBezTo>
                  <a:cubicBezTo>
                    <a:pt x="1040" y="7233"/>
                    <a:pt x="1040" y="7233"/>
                    <a:pt x="1040" y="7233"/>
                  </a:cubicBezTo>
                  <a:cubicBezTo>
                    <a:pt x="924" y="7233"/>
                    <a:pt x="924" y="7233"/>
                    <a:pt x="924" y="7233"/>
                  </a:cubicBezTo>
                  <a:cubicBezTo>
                    <a:pt x="809" y="7233"/>
                    <a:pt x="809" y="7233"/>
                    <a:pt x="809" y="7233"/>
                  </a:cubicBezTo>
                  <a:cubicBezTo>
                    <a:pt x="693" y="7233"/>
                    <a:pt x="693" y="7233"/>
                    <a:pt x="693" y="7233"/>
                  </a:cubicBezTo>
                  <a:cubicBezTo>
                    <a:pt x="693" y="7233"/>
                    <a:pt x="693" y="7233"/>
                    <a:pt x="693" y="7233"/>
                  </a:cubicBezTo>
                  <a:cubicBezTo>
                    <a:pt x="578" y="7134"/>
                    <a:pt x="578" y="7134"/>
                    <a:pt x="578" y="7134"/>
                  </a:cubicBezTo>
                  <a:cubicBezTo>
                    <a:pt x="578" y="7035"/>
                    <a:pt x="578" y="7035"/>
                    <a:pt x="578" y="7035"/>
                  </a:cubicBezTo>
                  <a:cubicBezTo>
                    <a:pt x="578" y="6936"/>
                    <a:pt x="578" y="6936"/>
                    <a:pt x="578" y="6936"/>
                  </a:cubicBezTo>
                  <a:cubicBezTo>
                    <a:pt x="693" y="6936"/>
                    <a:pt x="693" y="6936"/>
                    <a:pt x="693" y="6936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578" y="6837"/>
                    <a:pt x="578" y="6837"/>
                    <a:pt x="578" y="6837"/>
                  </a:cubicBezTo>
                  <a:cubicBezTo>
                    <a:pt x="578" y="6936"/>
                    <a:pt x="578" y="6936"/>
                    <a:pt x="578" y="6936"/>
                  </a:cubicBezTo>
                  <a:cubicBezTo>
                    <a:pt x="462" y="6936"/>
                    <a:pt x="462" y="6936"/>
                    <a:pt x="462" y="6936"/>
                  </a:cubicBezTo>
                  <a:cubicBezTo>
                    <a:pt x="462" y="6936"/>
                    <a:pt x="462" y="6936"/>
                    <a:pt x="462" y="6936"/>
                  </a:cubicBezTo>
                  <a:cubicBezTo>
                    <a:pt x="462" y="7035"/>
                    <a:pt x="462" y="7035"/>
                    <a:pt x="462" y="7035"/>
                  </a:cubicBezTo>
                  <a:cubicBezTo>
                    <a:pt x="347" y="6936"/>
                    <a:pt x="347" y="6936"/>
                    <a:pt x="347" y="6936"/>
                  </a:cubicBezTo>
                  <a:cubicBezTo>
                    <a:pt x="231" y="6936"/>
                    <a:pt x="231" y="6936"/>
                    <a:pt x="231" y="6936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231" y="6837"/>
                    <a:pt x="231" y="6837"/>
                    <a:pt x="231" y="6837"/>
                  </a:cubicBezTo>
                  <a:cubicBezTo>
                    <a:pt x="231" y="6837"/>
                    <a:pt x="231" y="6837"/>
                    <a:pt x="231" y="6837"/>
                  </a:cubicBezTo>
                  <a:cubicBezTo>
                    <a:pt x="231" y="6738"/>
                    <a:pt x="231" y="6738"/>
                    <a:pt x="231" y="6738"/>
                  </a:cubicBezTo>
                  <a:cubicBezTo>
                    <a:pt x="231" y="6738"/>
                    <a:pt x="231" y="6738"/>
                    <a:pt x="231" y="6738"/>
                  </a:cubicBezTo>
                  <a:cubicBezTo>
                    <a:pt x="231" y="6639"/>
                    <a:pt x="231" y="6639"/>
                    <a:pt x="231" y="6639"/>
                  </a:cubicBezTo>
                  <a:cubicBezTo>
                    <a:pt x="347" y="6639"/>
                    <a:pt x="347" y="6639"/>
                    <a:pt x="347" y="6639"/>
                  </a:cubicBezTo>
                  <a:cubicBezTo>
                    <a:pt x="347" y="6639"/>
                    <a:pt x="347" y="6639"/>
                    <a:pt x="347" y="6639"/>
                  </a:cubicBezTo>
                  <a:cubicBezTo>
                    <a:pt x="462" y="6639"/>
                    <a:pt x="462" y="6639"/>
                    <a:pt x="462" y="6639"/>
                  </a:cubicBezTo>
                  <a:cubicBezTo>
                    <a:pt x="462" y="6639"/>
                    <a:pt x="462" y="6639"/>
                    <a:pt x="462" y="6639"/>
                  </a:cubicBezTo>
                  <a:cubicBezTo>
                    <a:pt x="462" y="6539"/>
                    <a:pt x="462" y="6539"/>
                    <a:pt x="462" y="6539"/>
                  </a:cubicBezTo>
                  <a:cubicBezTo>
                    <a:pt x="693" y="6539"/>
                    <a:pt x="693" y="6539"/>
                    <a:pt x="693" y="6539"/>
                  </a:cubicBezTo>
                  <a:cubicBezTo>
                    <a:pt x="809" y="6539"/>
                    <a:pt x="809" y="6539"/>
                    <a:pt x="809" y="6539"/>
                  </a:cubicBezTo>
                  <a:cubicBezTo>
                    <a:pt x="924" y="6639"/>
                    <a:pt x="924" y="6639"/>
                    <a:pt x="924" y="6639"/>
                  </a:cubicBezTo>
                  <a:cubicBezTo>
                    <a:pt x="1155" y="6639"/>
                    <a:pt x="1155" y="6639"/>
                    <a:pt x="1155" y="6639"/>
                  </a:cubicBezTo>
                  <a:cubicBezTo>
                    <a:pt x="1271" y="6639"/>
                    <a:pt x="1271" y="6639"/>
                    <a:pt x="1271" y="6639"/>
                  </a:cubicBezTo>
                  <a:cubicBezTo>
                    <a:pt x="1386" y="6639"/>
                    <a:pt x="1386" y="6639"/>
                    <a:pt x="1386" y="6639"/>
                  </a:cubicBezTo>
                  <a:cubicBezTo>
                    <a:pt x="1502" y="6738"/>
                    <a:pt x="1502" y="6738"/>
                    <a:pt x="1502" y="6738"/>
                  </a:cubicBezTo>
                  <a:cubicBezTo>
                    <a:pt x="1733" y="6837"/>
                    <a:pt x="1733" y="6837"/>
                    <a:pt x="1733" y="6837"/>
                  </a:cubicBezTo>
                  <a:cubicBezTo>
                    <a:pt x="1733" y="6837"/>
                    <a:pt x="1733" y="6837"/>
                    <a:pt x="1733" y="6837"/>
                  </a:cubicBezTo>
                  <a:cubicBezTo>
                    <a:pt x="1848" y="6837"/>
                    <a:pt x="1848" y="6837"/>
                    <a:pt x="1848" y="6837"/>
                  </a:cubicBezTo>
                  <a:cubicBezTo>
                    <a:pt x="1964" y="6738"/>
                    <a:pt x="1964" y="6738"/>
                    <a:pt x="1964" y="6738"/>
                  </a:cubicBezTo>
                  <a:cubicBezTo>
                    <a:pt x="1848" y="6738"/>
                    <a:pt x="1848" y="6738"/>
                    <a:pt x="1848" y="6738"/>
                  </a:cubicBezTo>
                  <a:cubicBezTo>
                    <a:pt x="1733" y="6738"/>
                    <a:pt x="1733" y="6738"/>
                    <a:pt x="1733" y="6738"/>
                  </a:cubicBezTo>
                  <a:cubicBezTo>
                    <a:pt x="1617" y="6738"/>
                    <a:pt x="1617" y="6738"/>
                    <a:pt x="1617" y="6738"/>
                  </a:cubicBezTo>
                  <a:cubicBezTo>
                    <a:pt x="1502" y="6639"/>
                    <a:pt x="1502" y="6639"/>
                    <a:pt x="1502" y="6639"/>
                  </a:cubicBezTo>
                  <a:cubicBezTo>
                    <a:pt x="1386" y="6639"/>
                    <a:pt x="1386" y="6639"/>
                    <a:pt x="1386" y="6639"/>
                  </a:cubicBezTo>
                  <a:cubicBezTo>
                    <a:pt x="1271" y="6639"/>
                    <a:pt x="1271" y="6639"/>
                    <a:pt x="1271" y="6639"/>
                  </a:cubicBezTo>
                  <a:cubicBezTo>
                    <a:pt x="1155" y="6539"/>
                    <a:pt x="1155" y="6539"/>
                    <a:pt x="1155" y="6539"/>
                  </a:cubicBezTo>
                  <a:cubicBezTo>
                    <a:pt x="1155" y="6539"/>
                    <a:pt x="1155" y="6539"/>
                    <a:pt x="1155" y="6539"/>
                  </a:cubicBezTo>
                  <a:cubicBezTo>
                    <a:pt x="1271" y="6440"/>
                    <a:pt x="1271" y="6440"/>
                    <a:pt x="1271" y="6440"/>
                  </a:cubicBezTo>
                  <a:cubicBezTo>
                    <a:pt x="1502" y="6440"/>
                    <a:pt x="1502" y="6440"/>
                    <a:pt x="1502" y="6440"/>
                  </a:cubicBezTo>
                  <a:cubicBezTo>
                    <a:pt x="1617" y="6440"/>
                    <a:pt x="1617" y="6440"/>
                    <a:pt x="1617" y="6440"/>
                  </a:cubicBezTo>
                  <a:cubicBezTo>
                    <a:pt x="1848" y="6539"/>
                    <a:pt x="1848" y="6539"/>
                    <a:pt x="1848" y="6539"/>
                  </a:cubicBezTo>
                  <a:cubicBezTo>
                    <a:pt x="1848" y="6539"/>
                    <a:pt x="1848" y="6539"/>
                    <a:pt x="1848" y="6539"/>
                  </a:cubicBezTo>
                  <a:cubicBezTo>
                    <a:pt x="1964" y="6639"/>
                    <a:pt x="1964" y="6639"/>
                    <a:pt x="1964" y="6639"/>
                  </a:cubicBezTo>
                  <a:cubicBezTo>
                    <a:pt x="1964" y="6639"/>
                    <a:pt x="1964" y="6639"/>
                    <a:pt x="1964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539"/>
                    <a:pt x="2079" y="6539"/>
                    <a:pt x="2079" y="6539"/>
                  </a:cubicBezTo>
                  <a:cubicBezTo>
                    <a:pt x="2195" y="6440"/>
                    <a:pt x="2195" y="6440"/>
                    <a:pt x="2195" y="6440"/>
                  </a:cubicBezTo>
                  <a:cubicBezTo>
                    <a:pt x="2195" y="6440"/>
                    <a:pt x="2195" y="6440"/>
                    <a:pt x="2195" y="6440"/>
                  </a:cubicBezTo>
                  <a:cubicBezTo>
                    <a:pt x="2195" y="6341"/>
                    <a:pt x="2195" y="6341"/>
                    <a:pt x="2195" y="6341"/>
                  </a:cubicBezTo>
                  <a:cubicBezTo>
                    <a:pt x="2079" y="6341"/>
                    <a:pt x="2079" y="6341"/>
                    <a:pt x="2079" y="6341"/>
                  </a:cubicBezTo>
                  <a:cubicBezTo>
                    <a:pt x="2079" y="6341"/>
                    <a:pt x="2079" y="6341"/>
                    <a:pt x="2079" y="6341"/>
                  </a:cubicBezTo>
                  <a:cubicBezTo>
                    <a:pt x="1964" y="6341"/>
                    <a:pt x="1964" y="6341"/>
                    <a:pt x="1964" y="6341"/>
                  </a:cubicBezTo>
                  <a:cubicBezTo>
                    <a:pt x="2079" y="6242"/>
                    <a:pt x="2079" y="6242"/>
                    <a:pt x="2079" y="6242"/>
                  </a:cubicBezTo>
                  <a:cubicBezTo>
                    <a:pt x="1964" y="6242"/>
                    <a:pt x="1964" y="6242"/>
                    <a:pt x="1964" y="6242"/>
                  </a:cubicBezTo>
                  <a:cubicBezTo>
                    <a:pt x="1848" y="6242"/>
                    <a:pt x="1848" y="6242"/>
                    <a:pt x="1848" y="6242"/>
                  </a:cubicBezTo>
                  <a:cubicBezTo>
                    <a:pt x="1848" y="6341"/>
                    <a:pt x="1848" y="6341"/>
                    <a:pt x="1848" y="6341"/>
                  </a:cubicBezTo>
                  <a:cubicBezTo>
                    <a:pt x="1733" y="6341"/>
                    <a:pt x="1733" y="6341"/>
                    <a:pt x="1733" y="6341"/>
                  </a:cubicBezTo>
                  <a:cubicBezTo>
                    <a:pt x="1502" y="6341"/>
                    <a:pt x="1502" y="6341"/>
                    <a:pt x="1502" y="6341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386" y="6143"/>
                    <a:pt x="1386" y="6143"/>
                    <a:pt x="1386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386" y="6242"/>
                    <a:pt x="1386" y="6242"/>
                    <a:pt x="1386" y="6242"/>
                  </a:cubicBezTo>
                  <a:cubicBezTo>
                    <a:pt x="1386" y="6341"/>
                    <a:pt x="1386" y="6341"/>
                    <a:pt x="1386" y="6341"/>
                  </a:cubicBezTo>
                  <a:cubicBezTo>
                    <a:pt x="1271" y="6341"/>
                    <a:pt x="1271" y="6341"/>
                    <a:pt x="1271" y="6341"/>
                  </a:cubicBezTo>
                  <a:cubicBezTo>
                    <a:pt x="1155" y="6341"/>
                    <a:pt x="1155" y="6341"/>
                    <a:pt x="1155" y="6341"/>
                  </a:cubicBezTo>
                  <a:cubicBezTo>
                    <a:pt x="1040" y="6341"/>
                    <a:pt x="1040" y="6341"/>
                    <a:pt x="1040" y="6341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1040" y="6143"/>
                    <a:pt x="1040" y="6143"/>
                    <a:pt x="1040" y="6143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040" y="6044"/>
                    <a:pt x="1040" y="6044"/>
                    <a:pt x="1040" y="6044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809" y="6044"/>
                    <a:pt x="809" y="6044"/>
                    <a:pt x="809" y="6044"/>
                  </a:cubicBezTo>
                  <a:cubicBezTo>
                    <a:pt x="809" y="6044"/>
                    <a:pt x="809" y="6044"/>
                    <a:pt x="809" y="6044"/>
                  </a:cubicBezTo>
                  <a:cubicBezTo>
                    <a:pt x="809" y="5945"/>
                    <a:pt x="809" y="5945"/>
                    <a:pt x="809" y="5945"/>
                  </a:cubicBezTo>
                  <a:cubicBezTo>
                    <a:pt x="924" y="5945"/>
                    <a:pt x="924" y="5945"/>
                    <a:pt x="924" y="5945"/>
                  </a:cubicBezTo>
                  <a:cubicBezTo>
                    <a:pt x="1040" y="5945"/>
                    <a:pt x="1040" y="5945"/>
                    <a:pt x="1040" y="5945"/>
                  </a:cubicBezTo>
                  <a:cubicBezTo>
                    <a:pt x="1155" y="5846"/>
                    <a:pt x="1155" y="5846"/>
                    <a:pt x="1155" y="5846"/>
                  </a:cubicBezTo>
                  <a:cubicBezTo>
                    <a:pt x="1040" y="5846"/>
                    <a:pt x="1040" y="5846"/>
                    <a:pt x="1040" y="5846"/>
                  </a:cubicBezTo>
                  <a:cubicBezTo>
                    <a:pt x="1040" y="5747"/>
                    <a:pt x="1040" y="5747"/>
                    <a:pt x="1040" y="5747"/>
                  </a:cubicBezTo>
                  <a:cubicBezTo>
                    <a:pt x="1040" y="5846"/>
                    <a:pt x="1040" y="5846"/>
                    <a:pt x="1040" y="5846"/>
                  </a:cubicBezTo>
                  <a:cubicBezTo>
                    <a:pt x="924" y="5846"/>
                    <a:pt x="924" y="5846"/>
                    <a:pt x="924" y="5846"/>
                  </a:cubicBezTo>
                  <a:cubicBezTo>
                    <a:pt x="809" y="5846"/>
                    <a:pt x="809" y="5846"/>
                    <a:pt x="809" y="5846"/>
                  </a:cubicBezTo>
                  <a:cubicBezTo>
                    <a:pt x="693" y="5945"/>
                    <a:pt x="693" y="5945"/>
                    <a:pt x="693" y="5945"/>
                  </a:cubicBezTo>
                  <a:cubicBezTo>
                    <a:pt x="693" y="5945"/>
                    <a:pt x="693" y="5945"/>
                    <a:pt x="693" y="5945"/>
                  </a:cubicBezTo>
                  <a:cubicBezTo>
                    <a:pt x="578" y="5846"/>
                    <a:pt x="578" y="5846"/>
                    <a:pt x="578" y="5846"/>
                  </a:cubicBezTo>
                  <a:cubicBezTo>
                    <a:pt x="693" y="5846"/>
                    <a:pt x="693" y="5846"/>
                    <a:pt x="693" y="5846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648"/>
                    <a:pt x="693" y="5648"/>
                    <a:pt x="693" y="5648"/>
                  </a:cubicBezTo>
                  <a:cubicBezTo>
                    <a:pt x="578" y="5648"/>
                    <a:pt x="578" y="5648"/>
                    <a:pt x="578" y="5648"/>
                  </a:cubicBezTo>
                  <a:cubicBezTo>
                    <a:pt x="578" y="5648"/>
                    <a:pt x="578" y="5648"/>
                    <a:pt x="578" y="5648"/>
                  </a:cubicBezTo>
                  <a:cubicBezTo>
                    <a:pt x="462" y="5450"/>
                    <a:pt x="462" y="5450"/>
                    <a:pt x="462" y="5450"/>
                  </a:cubicBezTo>
                  <a:cubicBezTo>
                    <a:pt x="347" y="5450"/>
                    <a:pt x="347" y="5450"/>
                    <a:pt x="347" y="5450"/>
                  </a:cubicBezTo>
                  <a:cubicBezTo>
                    <a:pt x="347" y="5450"/>
                    <a:pt x="347" y="5450"/>
                    <a:pt x="347" y="5450"/>
                  </a:cubicBezTo>
                  <a:cubicBezTo>
                    <a:pt x="231" y="5350"/>
                    <a:pt x="231" y="5350"/>
                    <a:pt x="231" y="5350"/>
                  </a:cubicBezTo>
                  <a:cubicBezTo>
                    <a:pt x="347" y="5350"/>
                    <a:pt x="347" y="5350"/>
                    <a:pt x="347" y="5350"/>
                  </a:cubicBezTo>
                  <a:cubicBezTo>
                    <a:pt x="462" y="5350"/>
                    <a:pt x="462" y="5350"/>
                    <a:pt x="462" y="5350"/>
                  </a:cubicBezTo>
                  <a:cubicBezTo>
                    <a:pt x="462" y="5251"/>
                    <a:pt x="462" y="5251"/>
                    <a:pt x="462" y="5251"/>
                  </a:cubicBezTo>
                  <a:cubicBezTo>
                    <a:pt x="462" y="5251"/>
                    <a:pt x="462" y="5251"/>
                    <a:pt x="462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347" y="5152"/>
                    <a:pt x="347" y="5152"/>
                    <a:pt x="347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693" y="5053"/>
                    <a:pt x="693" y="5053"/>
                    <a:pt x="693" y="5053"/>
                  </a:cubicBezTo>
                  <a:cubicBezTo>
                    <a:pt x="693" y="5053"/>
                    <a:pt x="693" y="5053"/>
                    <a:pt x="693" y="5053"/>
                  </a:cubicBezTo>
                  <a:cubicBezTo>
                    <a:pt x="693" y="4954"/>
                    <a:pt x="693" y="4954"/>
                    <a:pt x="693" y="4954"/>
                  </a:cubicBezTo>
                  <a:cubicBezTo>
                    <a:pt x="809" y="4954"/>
                    <a:pt x="809" y="4954"/>
                    <a:pt x="809" y="4954"/>
                  </a:cubicBezTo>
                  <a:cubicBezTo>
                    <a:pt x="809" y="4954"/>
                    <a:pt x="809" y="4954"/>
                    <a:pt x="809" y="4954"/>
                  </a:cubicBezTo>
                  <a:cubicBezTo>
                    <a:pt x="924" y="4954"/>
                    <a:pt x="924" y="4954"/>
                    <a:pt x="924" y="4954"/>
                  </a:cubicBezTo>
                  <a:cubicBezTo>
                    <a:pt x="924" y="4954"/>
                    <a:pt x="924" y="4954"/>
                    <a:pt x="924" y="4954"/>
                  </a:cubicBezTo>
                  <a:cubicBezTo>
                    <a:pt x="1040" y="4954"/>
                    <a:pt x="1040" y="4954"/>
                    <a:pt x="1040" y="4954"/>
                  </a:cubicBezTo>
                  <a:cubicBezTo>
                    <a:pt x="1040" y="4954"/>
                    <a:pt x="1040" y="4954"/>
                    <a:pt x="1040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386" y="4855"/>
                    <a:pt x="1386" y="4855"/>
                    <a:pt x="1386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617" y="4855"/>
                    <a:pt x="1617" y="4855"/>
                    <a:pt x="1617" y="4855"/>
                  </a:cubicBezTo>
                  <a:cubicBezTo>
                    <a:pt x="1617" y="4855"/>
                    <a:pt x="1617" y="4855"/>
                    <a:pt x="1617" y="4855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195" y="4855"/>
                    <a:pt x="2195" y="4855"/>
                    <a:pt x="2195" y="4855"/>
                  </a:cubicBezTo>
                  <a:cubicBezTo>
                    <a:pt x="2195" y="4756"/>
                    <a:pt x="2195" y="4756"/>
                    <a:pt x="2195" y="4756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195" y="4657"/>
                    <a:pt x="2195" y="4657"/>
                    <a:pt x="2195" y="4657"/>
                  </a:cubicBezTo>
                  <a:cubicBezTo>
                    <a:pt x="2310" y="4657"/>
                    <a:pt x="2310" y="4657"/>
                    <a:pt x="2310" y="4657"/>
                  </a:cubicBezTo>
                  <a:cubicBezTo>
                    <a:pt x="2426" y="4657"/>
                    <a:pt x="2426" y="4657"/>
                    <a:pt x="2426" y="4657"/>
                  </a:cubicBezTo>
                  <a:cubicBezTo>
                    <a:pt x="2541" y="4657"/>
                    <a:pt x="2541" y="4657"/>
                    <a:pt x="2541" y="4657"/>
                  </a:cubicBezTo>
                  <a:cubicBezTo>
                    <a:pt x="2657" y="4657"/>
                    <a:pt x="2657" y="4657"/>
                    <a:pt x="2657" y="4657"/>
                  </a:cubicBezTo>
                  <a:cubicBezTo>
                    <a:pt x="2657" y="4657"/>
                    <a:pt x="2657" y="4657"/>
                    <a:pt x="2657" y="4657"/>
                  </a:cubicBezTo>
                  <a:cubicBezTo>
                    <a:pt x="2772" y="4657"/>
                    <a:pt x="2772" y="4657"/>
                    <a:pt x="2772" y="4657"/>
                  </a:cubicBezTo>
                  <a:cubicBezTo>
                    <a:pt x="2888" y="4657"/>
                    <a:pt x="2888" y="4657"/>
                    <a:pt x="2888" y="4657"/>
                  </a:cubicBezTo>
                  <a:cubicBezTo>
                    <a:pt x="3003" y="4657"/>
                    <a:pt x="3003" y="4657"/>
                    <a:pt x="3003" y="4657"/>
                  </a:cubicBezTo>
                  <a:cubicBezTo>
                    <a:pt x="3119" y="4657"/>
                    <a:pt x="3119" y="4657"/>
                    <a:pt x="3119" y="4657"/>
                  </a:cubicBezTo>
                  <a:cubicBezTo>
                    <a:pt x="3119" y="4657"/>
                    <a:pt x="3119" y="4657"/>
                    <a:pt x="3119" y="4657"/>
                  </a:cubicBezTo>
                  <a:cubicBezTo>
                    <a:pt x="3234" y="4756"/>
                    <a:pt x="3234" y="4756"/>
                    <a:pt x="3234" y="4756"/>
                  </a:cubicBezTo>
                  <a:cubicBezTo>
                    <a:pt x="3350" y="4756"/>
                    <a:pt x="3350" y="4756"/>
                    <a:pt x="3350" y="4756"/>
                  </a:cubicBezTo>
                  <a:cubicBezTo>
                    <a:pt x="3350" y="4756"/>
                    <a:pt x="3350" y="4756"/>
                    <a:pt x="3350" y="4756"/>
                  </a:cubicBezTo>
                  <a:cubicBezTo>
                    <a:pt x="3465" y="4756"/>
                    <a:pt x="3465" y="4756"/>
                    <a:pt x="3465" y="4756"/>
                  </a:cubicBezTo>
                  <a:cubicBezTo>
                    <a:pt x="3465" y="4756"/>
                    <a:pt x="3465" y="4756"/>
                    <a:pt x="3465" y="4756"/>
                  </a:cubicBezTo>
                  <a:cubicBezTo>
                    <a:pt x="3581" y="4657"/>
                    <a:pt x="3581" y="4657"/>
                    <a:pt x="3581" y="4657"/>
                  </a:cubicBezTo>
                  <a:cubicBezTo>
                    <a:pt x="3581" y="4558"/>
                    <a:pt x="3581" y="4558"/>
                    <a:pt x="3581" y="4558"/>
                  </a:cubicBezTo>
                  <a:cubicBezTo>
                    <a:pt x="3696" y="4459"/>
                    <a:pt x="3696" y="4459"/>
                    <a:pt x="3696" y="4459"/>
                  </a:cubicBezTo>
                  <a:cubicBezTo>
                    <a:pt x="3812" y="4459"/>
                    <a:pt x="3812" y="4459"/>
                    <a:pt x="3812" y="4459"/>
                  </a:cubicBezTo>
                  <a:cubicBezTo>
                    <a:pt x="3812" y="4360"/>
                    <a:pt x="3812" y="4360"/>
                    <a:pt x="3812" y="4360"/>
                  </a:cubicBezTo>
                  <a:cubicBezTo>
                    <a:pt x="3927" y="4261"/>
                    <a:pt x="3927" y="4261"/>
                    <a:pt x="3927" y="4261"/>
                  </a:cubicBezTo>
                  <a:cubicBezTo>
                    <a:pt x="4043" y="4261"/>
                    <a:pt x="4043" y="4261"/>
                    <a:pt x="4043" y="4261"/>
                  </a:cubicBezTo>
                  <a:cubicBezTo>
                    <a:pt x="4043" y="4161"/>
                    <a:pt x="4043" y="4161"/>
                    <a:pt x="4043" y="4161"/>
                  </a:cubicBezTo>
                  <a:cubicBezTo>
                    <a:pt x="3927" y="4161"/>
                    <a:pt x="3927" y="4161"/>
                    <a:pt x="3927" y="4161"/>
                  </a:cubicBezTo>
                  <a:cubicBezTo>
                    <a:pt x="3927" y="4062"/>
                    <a:pt x="3927" y="4062"/>
                    <a:pt x="3927" y="4062"/>
                  </a:cubicBezTo>
                  <a:cubicBezTo>
                    <a:pt x="4043" y="4062"/>
                    <a:pt x="4043" y="4062"/>
                    <a:pt x="4043" y="4062"/>
                  </a:cubicBezTo>
                  <a:cubicBezTo>
                    <a:pt x="4158" y="3963"/>
                    <a:pt x="4158" y="3963"/>
                    <a:pt x="4158" y="3963"/>
                  </a:cubicBezTo>
                  <a:cubicBezTo>
                    <a:pt x="4274" y="4062"/>
                    <a:pt x="4274" y="4062"/>
                    <a:pt x="4274" y="4062"/>
                  </a:cubicBezTo>
                  <a:cubicBezTo>
                    <a:pt x="4389" y="3963"/>
                    <a:pt x="4389" y="3963"/>
                    <a:pt x="4389" y="3963"/>
                  </a:cubicBezTo>
                  <a:cubicBezTo>
                    <a:pt x="4389" y="3864"/>
                    <a:pt x="4389" y="3864"/>
                    <a:pt x="4389" y="3864"/>
                  </a:cubicBezTo>
                  <a:cubicBezTo>
                    <a:pt x="4389" y="3864"/>
                    <a:pt x="4389" y="3864"/>
                    <a:pt x="4389" y="3864"/>
                  </a:cubicBezTo>
                  <a:cubicBezTo>
                    <a:pt x="4274" y="3864"/>
                    <a:pt x="4274" y="3864"/>
                    <a:pt x="4274" y="3864"/>
                  </a:cubicBezTo>
                  <a:cubicBezTo>
                    <a:pt x="4158" y="3864"/>
                    <a:pt x="4158" y="3864"/>
                    <a:pt x="4158" y="3864"/>
                  </a:cubicBezTo>
                  <a:cubicBezTo>
                    <a:pt x="4158" y="3765"/>
                    <a:pt x="4158" y="3765"/>
                    <a:pt x="4158" y="3765"/>
                  </a:cubicBezTo>
                  <a:cubicBezTo>
                    <a:pt x="4158" y="3765"/>
                    <a:pt x="4158" y="3765"/>
                    <a:pt x="4158" y="3765"/>
                  </a:cubicBezTo>
                  <a:cubicBezTo>
                    <a:pt x="4274" y="3765"/>
                    <a:pt x="4274" y="3765"/>
                    <a:pt x="4274" y="3765"/>
                  </a:cubicBezTo>
                  <a:cubicBezTo>
                    <a:pt x="4389" y="3765"/>
                    <a:pt x="4389" y="3765"/>
                    <a:pt x="4389" y="3765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620" y="3666"/>
                    <a:pt x="4620" y="3666"/>
                    <a:pt x="4620" y="3666"/>
                  </a:cubicBezTo>
                  <a:cubicBezTo>
                    <a:pt x="4620" y="3666"/>
                    <a:pt x="4620" y="3666"/>
                    <a:pt x="4620" y="3666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505" y="3567"/>
                    <a:pt x="4505" y="3567"/>
                    <a:pt x="4505" y="3567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274" y="3666"/>
                    <a:pt x="4274" y="3666"/>
                    <a:pt x="4274" y="3666"/>
                  </a:cubicBezTo>
                  <a:cubicBezTo>
                    <a:pt x="4158" y="3666"/>
                    <a:pt x="4158" y="3666"/>
                    <a:pt x="4158" y="3666"/>
                  </a:cubicBezTo>
                  <a:cubicBezTo>
                    <a:pt x="4158" y="3666"/>
                    <a:pt x="4158" y="3666"/>
                    <a:pt x="4158" y="3666"/>
                  </a:cubicBezTo>
                  <a:cubicBezTo>
                    <a:pt x="4043" y="3765"/>
                    <a:pt x="4043" y="3765"/>
                    <a:pt x="4043" y="3765"/>
                  </a:cubicBezTo>
                  <a:cubicBezTo>
                    <a:pt x="4043" y="3765"/>
                    <a:pt x="4043" y="3765"/>
                    <a:pt x="4043" y="3765"/>
                  </a:cubicBezTo>
                  <a:cubicBezTo>
                    <a:pt x="3927" y="3666"/>
                    <a:pt x="3927" y="3666"/>
                    <a:pt x="3927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696" y="3666"/>
                    <a:pt x="3696" y="3666"/>
                    <a:pt x="3696" y="3666"/>
                  </a:cubicBezTo>
                  <a:cubicBezTo>
                    <a:pt x="3696" y="3666"/>
                    <a:pt x="3696" y="3666"/>
                    <a:pt x="3696" y="3666"/>
                  </a:cubicBezTo>
                  <a:cubicBezTo>
                    <a:pt x="3581" y="3666"/>
                    <a:pt x="3581" y="3666"/>
                    <a:pt x="3581" y="3666"/>
                  </a:cubicBezTo>
                  <a:cubicBezTo>
                    <a:pt x="3581" y="3666"/>
                    <a:pt x="3581" y="3666"/>
                    <a:pt x="3581" y="3666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465" y="3468"/>
                    <a:pt x="3465" y="3468"/>
                    <a:pt x="3465" y="3468"/>
                  </a:cubicBezTo>
                  <a:cubicBezTo>
                    <a:pt x="3581" y="3468"/>
                    <a:pt x="3581" y="3468"/>
                    <a:pt x="3581" y="3468"/>
                  </a:cubicBezTo>
                  <a:cubicBezTo>
                    <a:pt x="3581" y="3369"/>
                    <a:pt x="3581" y="3369"/>
                    <a:pt x="3581" y="3369"/>
                  </a:cubicBezTo>
                  <a:cubicBezTo>
                    <a:pt x="3696" y="3369"/>
                    <a:pt x="3696" y="3369"/>
                    <a:pt x="3696" y="3369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812" y="3270"/>
                    <a:pt x="3812" y="3270"/>
                    <a:pt x="3812" y="3270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696" y="3171"/>
                    <a:pt x="3696" y="3171"/>
                    <a:pt x="3696" y="3171"/>
                  </a:cubicBezTo>
                  <a:cubicBezTo>
                    <a:pt x="3696" y="3171"/>
                    <a:pt x="3696" y="3171"/>
                    <a:pt x="3696" y="3171"/>
                  </a:cubicBezTo>
                  <a:cubicBezTo>
                    <a:pt x="3812" y="3171"/>
                    <a:pt x="3812" y="3171"/>
                    <a:pt x="3812" y="3171"/>
                  </a:cubicBezTo>
                  <a:cubicBezTo>
                    <a:pt x="3927" y="3072"/>
                    <a:pt x="3927" y="3072"/>
                    <a:pt x="3927" y="3072"/>
                  </a:cubicBezTo>
                  <a:cubicBezTo>
                    <a:pt x="3927" y="3072"/>
                    <a:pt x="3927" y="3072"/>
                    <a:pt x="3927" y="3072"/>
                  </a:cubicBezTo>
                  <a:cubicBezTo>
                    <a:pt x="3927" y="2972"/>
                    <a:pt x="3927" y="2972"/>
                    <a:pt x="3927" y="2972"/>
                  </a:cubicBezTo>
                  <a:cubicBezTo>
                    <a:pt x="4158" y="2972"/>
                    <a:pt x="4158" y="2972"/>
                    <a:pt x="4158" y="2972"/>
                  </a:cubicBezTo>
                  <a:cubicBezTo>
                    <a:pt x="4158" y="2972"/>
                    <a:pt x="4158" y="2972"/>
                    <a:pt x="4158" y="2972"/>
                  </a:cubicBezTo>
                  <a:cubicBezTo>
                    <a:pt x="4274" y="2873"/>
                    <a:pt x="4274" y="2873"/>
                    <a:pt x="4274" y="2873"/>
                  </a:cubicBezTo>
                  <a:cubicBezTo>
                    <a:pt x="4389" y="2873"/>
                    <a:pt x="4389" y="2873"/>
                    <a:pt x="4389" y="2873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389" y="2873"/>
                    <a:pt x="4389" y="2873"/>
                    <a:pt x="4389" y="2873"/>
                  </a:cubicBezTo>
                  <a:cubicBezTo>
                    <a:pt x="4389" y="2774"/>
                    <a:pt x="4389" y="2774"/>
                    <a:pt x="4389" y="2774"/>
                  </a:cubicBezTo>
                  <a:cubicBezTo>
                    <a:pt x="4505" y="2774"/>
                    <a:pt x="4505" y="2774"/>
                    <a:pt x="4505" y="2774"/>
                  </a:cubicBezTo>
                  <a:cubicBezTo>
                    <a:pt x="4505" y="2774"/>
                    <a:pt x="4505" y="2774"/>
                    <a:pt x="4505" y="2774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620" y="2774"/>
                    <a:pt x="4620" y="2774"/>
                    <a:pt x="4620" y="2774"/>
                  </a:cubicBezTo>
                  <a:cubicBezTo>
                    <a:pt x="4736" y="2675"/>
                    <a:pt x="4736" y="2675"/>
                    <a:pt x="4736" y="2675"/>
                  </a:cubicBezTo>
                  <a:cubicBezTo>
                    <a:pt x="4736" y="2675"/>
                    <a:pt x="4736" y="2675"/>
                    <a:pt x="4736" y="2675"/>
                  </a:cubicBezTo>
                  <a:cubicBezTo>
                    <a:pt x="4736" y="2576"/>
                    <a:pt x="4736" y="2576"/>
                    <a:pt x="4736" y="2576"/>
                  </a:cubicBezTo>
                  <a:cubicBezTo>
                    <a:pt x="4851" y="2576"/>
                    <a:pt x="4851" y="2576"/>
                    <a:pt x="4851" y="2576"/>
                  </a:cubicBezTo>
                  <a:cubicBezTo>
                    <a:pt x="4967" y="2576"/>
                    <a:pt x="4967" y="2576"/>
                    <a:pt x="4967" y="2576"/>
                  </a:cubicBezTo>
                  <a:cubicBezTo>
                    <a:pt x="4967" y="2477"/>
                    <a:pt x="4967" y="2477"/>
                    <a:pt x="4967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198" y="2576"/>
                    <a:pt x="5198" y="2576"/>
                    <a:pt x="5198" y="2576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774"/>
                    <a:pt x="5198" y="2774"/>
                    <a:pt x="5198" y="2774"/>
                  </a:cubicBezTo>
                  <a:cubicBezTo>
                    <a:pt x="5198" y="2873"/>
                    <a:pt x="5198" y="2873"/>
                    <a:pt x="5198" y="2873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313" y="2873"/>
                    <a:pt x="5313" y="2873"/>
                    <a:pt x="5313" y="2873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576"/>
                    <a:pt x="5198" y="2576"/>
                    <a:pt x="5198" y="2576"/>
                  </a:cubicBezTo>
                  <a:cubicBezTo>
                    <a:pt x="5198" y="2477"/>
                    <a:pt x="5198" y="2477"/>
                    <a:pt x="5198" y="2477"/>
                  </a:cubicBezTo>
                  <a:cubicBezTo>
                    <a:pt x="5313" y="2477"/>
                    <a:pt x="5313" y="2477"/>
                    <a:pt x="5313" y="2477"/>
                  </a:cubicBezTo>
                  <a:cubicBezTo>
                    <a:pt x="5313" y="2477"/>
                    <a:pt x="5313" y="2477"/>
                    <a:pt x="5313" y="2477"/>
                  </a:cubicBezTo>
                  <a:cubicBezTo>
                    <a:pt x="5313" y="2378"/>
                    <a:pt x="5313" y="2378"/>
                    <a:pt x="5313" y="2378"/>
                  </a:cubicBezTo>
                  <a:cubicBezTo>
                    <a:pt x="5429" y="2378"/>
                    <a:pt x="5429" y="2378"/>
                    <a:pt x="5429" y="2378"/>
                  </a:cubicBezTo>
                  <a:cubicBezTo>
                    <a:pt x="5429" y="2378"/>
                    <a:pt x="5429" y="2378"/>
                    <a:pt x="5429" y="2378"/>
                  </a:cubicBezTo>
                  <a:cubicBezTo>
                    <a:pt x="5429" y="2477"/>
                    <a:pt x="5429" y="2477"/>
                    <a:pt x="5429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576"/>
                    <a:pt x="5544" y="2576"/>
                    <a:pt x="5544" y="2576"/>
                  </a:cubicBezTo>
                  <a:cubicBezTo>
                    <a:pt x="5544" y="2576"/>
                    <a:pt x="5544" y="2576"/>
                    <a:pt x="5544" y="2576"/>
                  </a:cubicBezTo>
                  <a:cubicBezTo>
                    <a:pt x="5660" y="2675"/>
                    <a:pt x="5660" y="2675"/>
                    <a:pt x="5660" y="2675"/>
                  </a:cubicBezTo>
                  <a:cubicBezTo>
                    <a:pt x="5775" y="2576"/>
                    <a:pt x="5775" y="2576"/>
                    <a:pt x="5775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477"/>
                    <a:pt x="5891" y="2477"/>
                    <a:pt x="5891" y="2477"/>
                  </a:cubicBezTo>
                  <a:cubicBezTo>
                    <a:pt x="5891" y="2477"/>
                    <a:pt x="5891" y="2477"/>
                    <a:pt x="5891" y="2477"/>
                  </a:cubicBezTo>
                  <a:cubicBezTo>
                    <a:pt x="6006" y="2477"/>
                    <a:pt x="6006" y="2477"/>
                    <a:pt x="6006" y="2477"/>
                  </a:cubicBezTo>
                  <a:cubicBezTo>
                    <a:pt x="6006" y="2378"/>
                    <a:pt x="6006" y="2378"/>
                    <a:pt x="6006" y="2378"/>
                  </a:cubicBezTo>
                  <a:cubicBezTo>
                    <a:pt x="6006" y="2378"/>
                    <a:pt x="6006" y="2378"/>
                    <a:pt x="6006" y="2378"/>
                  </a:cubicBezTo>
                  <a:cubicBezTo>
                    <a:pt x="6122" y="2378"/>
                    <a:pt x="6122" y="2378"/>
                    <a:pt x="6122" y="2378"/>
                  </a:cubicBezTo>
                  <a:cubicBezTo>
                    <a:pt x="6237" y="2279"/>
                    <a:pt x="6237" y="2279"/>
                    <a:pt x="6237" y="2279"/>
                  </a:cubicBezTo>
                  <a:cubicBezTo>
                    <a:pt x="6353" y="2180"/>
                    <a:pt x="6353" y="2180"/>
                    <a:pt x="6353" y="2180"/>
                  </a:cubicBezTo>
                  <a:cubicBezTo>
                    <a:pt x="6353" y="2081"/>
                    <a:pt x="6353" y="2081"/>
                    <a:pt x="6353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1982"/>
                    <a:pt x="6237" y="1982"/>
                    <a:pt x="6237" y="1982"/>
                  </a:cubicBezTo>
                  <a:cubicBezTo>
                    <a:pt x="6353" y="1982"/>
                    <a:pt x="6353" y="1982"/>
                    <a:pt x="6353" y="1982"/>
                  </a:cubicBezTo>
                  <a:cubicBezTo>
                    <a:pt x="6353" y="1883"/>
                    <a:pt x="6353" y="1883"/>
                    <a:pt x="6353" y="1883"/>
                  </a:cubicBezTo>
                  <a:cubicBezTo>
                    <a:pt x="6353" y="1783"/>
                    <a:pt x="6353" y="1783"/>
                    <a:pt x="6353" y="1783"/>
                  </a:cubicBezTo>
                  <a:cubicBezTo>
                    <a:pt x="6353" y="1684"/>
                    <a:pt x="6353" y="1684"/>
                    <a:pt x="6353" y="1684"/>
                  </a:cubicBezTo>
                  <a:cubicBezTo>
                    <a:pt x="6353" y="1684"/>
                    <a:pt x="6353" y="1684"/>
                    <a:pt x="6353" y="1684"/>
                  </a:cubicBezTo>
                  <a:cubicBezTo>
                    <a:pt x="6584" y="1684"/>
                    <a:pt x="6584" y="1684"/>
                    <a:pt x="6584" y="1684"/>
                  </a:cubicBezTo>
                  <a:cubicBezTo>
                    <a:pt x="6699" y="1585"/>
                    <a:pt x="6699" y="1585"/>
                    <a:pt x="6699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684"/>
                    <a:pt x="6815" y="1684"/>
                    <a:pt x="6815" y="1684"/>
                  </a:cubicBezTo>
                  <a:cubicBezTo>
                    <a:pt x="6930" y="1783"/>
                    <a:pt x="6930" y="1783"/>
                    <a:pt x="6930" y="1783"/>
                  </a:cubicBezTo>
                  <a:cubicBezTo>
                    <a:pt x="6930" y="1883"/>
                    <a:pt x="6930" y="1883"/>
                    <a:pt x="6930" y="1883"/>
                  </a:cubicBezTo>
                  <a:cubicBezTo>
                    <a:pt x="6930" y="1982"/>
                    <a:pt x="6930" y="1982"/>
                    <a:pt x="6930" y="1982"/>
                  </a:cubicBezTo>
                  <a:cubicBezTo>
                    <a:pt x="6930" y="2180"/>
                    <a:pt x="6930" y="2180"/>
                    <a:pt x="6930" y="2180"/>
                  </a:cubicBezTo>
                  <a:cubicBezTo>
                    <a:pt x="6930" y="2180"/>
                    <a:pt x="6930" y="2180"/>
                    <a:pt x="6930" y="2180"/>
                  </a:cubicBezTo>
                  <a:cubicBezTo>
                    <a:pt x="7046" y="2279"/>
                    <a:pt x="7046" y="2279"/>
                    <a:pt x="7046" y="2279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180"/>
                    <a:pt x="7161" y="2180"/>
                    <a:pt x="7161" y="2180"/>
                  </a:cubicBezTo>
                  <a:cubicBezTo>
                    <a:pt x="7161" y="2180"/>
                    <a:pt x="7161" y="2180"/>
                    <a:pt x="7161" y="2180"/>
                  </a:cubicBezTo>
                  <a:cubicBezTo>
                    <a:pt x="7046" y="1982"/>
                    <a:pt x="7046" y="1982"/>
                    <a:pt x="7046" y="1982"/>
                  </a:cubicBezTo>
                  <a:cubicBezTo>
                    <a:pt x="7046" y="1883"/>
                    <a:pt x="7046" y="1883"/>
                    <a:pt x="7046" y="1883"/>
                  </a:cubicBezTo>
                  <a:cubicBezTo>
                    <a:pt x="7046" y="1783"/>
                    <a:pt x="7046" y="1783"/>
                    <a:pt x="7046" y="1783"/>
                  </a:cubicBezTo>
                  <a:cubicBezTo>
                    <a:pt x="7161" y="1783"/>
                    <a:pt x="7161" y="1783"/>
                    <a:pt x="7161" y="1783"/>
                  </a:cubicBezTo>
                  <a:cubicBezTo>
                    <a:pt x="7046" y="1684"/>
                    <a:pt x="7046" y="1684"/>
                    <a:pt x="7046" y="1684"/>
                  </a:cubicBezTo>
                  <a:cubicBezTo>
                    <a:pt x="7046" y="1585"/>
                    <a:pt x="7046" y="1585"/>
                    <a:pt x="7046" y="1585"/>
                  </a:cubicBezTo>
                  <a:cubicBezTo>
                    <a:pt x="7046" y="1585"/>
                    <a:pt x="7046" y="1585"/>
                    <a:pt x="7046" y="1585"/>
                  </a:cubicBezTo>
                  <a:cubicBezTo>
                    <a:pt x="7046" y="1486"/>
                    <a:pt x="7046" y="1486"/>
                    <a:pt x="7046" y="1486"/>
                  </a:cubicBezTo>
                  <a:cubicBezTo>
                    <a:pt x="7046" y="1486"/>
                    <a:pt x="7046" y="1486"/>
                    <a:pt x="7046" y="1486"/>
                  </a:cubicBezTo>
                  <a:cubicBezTo>
                    <a:pt x="7161" y="1387"/>
                    <a:pt x="7161" y="1387"/>
                    <a:pt x="7161" y="1387"/>
                  </a:cubicBezTo>
                  <a:cubicBezTo>
                    <a:pt x="7161" y="1387"/>
                    <a:pt x="7161" y="1387"/>
                    <a:pt x="7161" y="1387"/>
                  </a:cubicBezTo>
                  <a:cubicBezTo>
                    <a:pt x="7277" y="1387"/>
                    <a:pt x="7277" y="1387"/>
                    <a:pt x="7277" y="1387"/>
                  </a:cubicBezTo>
                  <a:cubicBezTo>
                    <a:pt x="7393" y="1387"/>
                    <a:pt x="7393" y="1387"/>
                    <a:pt x="7393" y="1387"/>
                  </a:cubicBezTo>
                  <a:cubicBezTo>
                    <a:pt x="7393" y="1387"/>
                    <a:pt x="7393" y="1387"/>
                    <a:pt x="7393" y="1387"/>
                  </a:cubicBezTo>
                  <a:cubicBezTo>
                    <a:pt x="7508" y="1486"/>
                    <a:pt x="7508" y="1486"/>
                    <a:pt x="7508" y="1486"/>
                  </a:cubicBezTo>
                  <a:cubicBezTo>
                    <a:pt x="7739" y="1387"/>
                    <a:pt x="7739" y="1387"/>
                    <a:pt x="7739" y="1387"/>
                  </a:cubicBezTo>
                  <a:cubicBezTo>
                    <a:pt x="7970" y="1387"/>
                    <a:pt x="7970" y="1387"/>
                    <a:pt x="7970" y="1387"/>
                  </a:cubicBezTo>
                  <a:cubicBezTo>
                    <a:pt x="8201" y="1387"/>
                    <a:pt x="8201" y="1387"/>
                    <a:pt x="8201" y="1387"/>
                  </a:cubicBezTo>
                  <a:cubicBezTo>
                    <a:pt x="8201" y="1387"/>
                    <a:pt x="8201" y="1387"/>
                    <a:pt x="8201" y="1387"/>
                  </a:cubicBezTo>
                  <a:cubicBezTo>
                    <a:pt x="8201" y="1486"/>
                    <a:pt x="8201" y="1486"/>
                    <a:pt x="8201" y="1486"/>
                  </a:cubicBezTo>
                  <a:cubicBezTo>
                    <a:pt x="8201" y="1585"/>
                    <a:pt x="8201" y="1585"/>
                    <a:pt x="8201" y="1585"/>
                  </a:cubicBezTo>
                  <a:cubicBezTo>
                    <a:pt x="8201" y="1585"/>
                    <a:pt x="8201" y="1585"/>
                    <a:pt x="8201" y="1585"/>
                  </a:cubicBezTo>
                  <a:cubicBezTo>
                    <a:pt x="8317" y="1585"/>
                    <a:pt x="8317" y="1585"/>
                    <a:pt x="8317" y="1585"/>
                  </a:cubicBezTo>
                  <a:cubicBezTo>
                    <a:pt x="8317" y="1486"/>
                    <a:pt x="8317" y="1486"/>
                    <a:pt x="8317" y="1486"/>
                  </a:cubicBezTo>
                  <a:cubicBezTo>
                    <a:pt x="8317" y="1486"/>
                    <a:pt x="8317" y="1486"/>
                    <a:pt x="8317" y="1486"/>
                  </a:cubicBezTo>
                  <a:cubicBezTo>
                    <a:pt x="8317" y="1387"/>
                    <a:pt x="8317" y="1387"/>
                    <a:pt x="8317" y="1387"/>
                  </a:cubicBezTo>
                  <a:cubicBezTo>
                    <a:pt x="8432" y="1288"/>
                    <a:pt x="8432" y="1288"/>
                    <a:pt x="8432" y="1288"/>
                  </a:cubicBezTo>
                  <a:cubicBezTo>
                    <a:pt x="8548" y="1288"/>
                    <a:pt x="8548" y="1288"/>
                    <a:pt x="8548" y="1288"/>
                  </a:cubicBezTo>
                  <a:cubicBezTo>
                    <a:pt x="8548" y="1387"/>
                    <a:pt x="8548" y="1387"/>
                    <a:pt x="8548" y="1387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387"/>
                    <a:pt x="8663" y="1387"/>
                    <a:pt x="8663" y="1387"/>
                  </a:cubicBezTo>
                  <a:cubicBezTo>
                    <a:pt x="8663" y="1288"/>
                    <a:pt x="8663" y="1288"/>
                    <a:pt x="8663" y="1288"/>
                  </a:cubicBezTo>
                  <a:cubicBezTo>
                    <a:pt x="8548" y="1189"/>
                    <a:pt x="8548" y="1189"/>
                    <a:pt x="8548" y="1189"/>
                  </a:cubicBezTo>
                  <a:cubicBezTo>
                    <a:pt x="8663" y="1189"/>
                    <a:pt x="8663" y="1189"/>
                    <a:pt x="8663" y="1189"/>
                  </a:cubicBezTo>
                  <a:cubicBezTo>
                    <a:pt x="8663" y="1189"/>
                    <a:pt x="8663" y="1189"/>
                    <a:pt x="8663" y="1189"/>
                  </a:cubicBezTo>
                  <a:cubicBezTo>
                    <a:pt x="8779" y="1288"/>
                    <a:pt x="8779" y="1288"/>
                    <a:pt x="8779" y="1288"/>
                  </a:cubicBezTo>
                  <a:cubicBezTo>
                    <a:pt x="8894" y="1189"/>
                    <a:pt x="8894" y="1189"/>
                    <a:pt x="8894" y="1189"/>
                  </a:cubicBezTo>
                  <a:cubicBezTo>
                    <a:pt x="9010" y="1189"/>
                    <a:pt x="9010" y="1189"/>
                    <a:pt x="9010" y="1189"/>
                  </a:cubicBezTo>
                  <a:cubicBezTo>
                    <a:pt x="9125" y="1189"/>
                    <a:pt x="9125" y="1189"/>
                    <a:pt x="9125" y="1189"/>
                  </a:cubicBezTo>
                  <a:cubicBezTo>
                    <a:pt x="9125" y="1288"/>
                    <a:pt x="9125" y="1288"/>
                    <a:pt x="9125" y="1288"/>
                  </a:cubicBezTo>
                  <a:cubicBezTo>
                    <a:pt x="9125" y="1387"/>
                    <a:pt x="9125" y="1387"/>
                    <a:pt x="9125" y="1387"/>
                  </a:cubicBezTo>
                  <a:cubicBezTo>
                    <a:pt x="9125" y="1585"/>
                    <a:pt x="9125" y="1585"/>
                    <a:pt x="9125" y="1585"/>
                  </a:cubicBezTo>
                  <a:cubicBezTo>
                    <a:pt x="9125" y="1585"/>
                    <a:pt x="9125" y="1585"/>
                    <a:pt x="9125" y="1585"/>
                  </a:cubicBezTo>
                  <a:cubicBezTo>
                    <a:pt x="9010" y="1783"/>
                    <a:pt x="9010" y="1783"/>
                    <a:pt x="9010" y="1783"/>
                  </a:cubicBezTo>
                  <a:cubicBezTo>
                    <a:pt x="9010" y="1783"/>
                    <a:pt x="9010" y="1783"/>
                    <a:pt x="9010" y="1783"/>
                  </a:cubicBezTo>
                  <a:cubicBezTo>
                    <a:pt x="9010" y="1883"/>
                    <a:pt x="9010" y="1883"/>
                    <a:pt x="9010" y="1883"/>
                  </a:cubicBezTo>
                  <a:cubicBezTo>
                    <a:pt x="8894" y="1883"/>
                    <a:pt x="8894" y="1883"/>
                    <a:pt x="8894" y="1883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2081"/>
                    <a:pt x="8894" y="2081"/>
                    <a:pt x="8894" y="2081"/>
                  </a:cubicBezTo>
                  <a:cubicBezTo>
                    <a:pt x="8894" y="2081"/>
                    <a:pt x="8894" y="2081"/>
                    <a:pt x="8894" y="2081"/>
                  </a:cubicBezTo>
                  <a:cubicBezTo>
                    <a:pt x="8779" y="2180"/>
                    <a:pt x="8779" y="2180"/>
                    <a:pt x="8779" y="2180"/>
                  </a:cubicBezTo>
                  <a:cubicBezTo>
                    <a:pt x="8779" y="2279"/>
                    <a:pt x="8779" y="2279"/>
                    <a:pt x="8779" y="2279"/>
                  </a:cubicBezTo>
                  <a:cubicBezTo>
                    <a:pt x="8663" y="2279"/>
                    <a:pt x="8663" y="2279"/>
                    <a:pt x="8663" y="2279"/>
                  </a:cubicBezTo>
                  <a:cubicBezTo>
                    <a:pt x="8663" y="2378"/>
                    <a:pt x="8663" y="2378"/>
                    <a:pt x="8663" y="2378"/>
                  </a:cubicBezTo>
                  <a:cubicBezTo>
                    <a:pt x="8663" y="2477"/>
                    <a:pt x="8663" y="2477"/>
                    <a:pt x="8663" y="2477"/>
                  </a:cubicBezTo>
                  <a:cubicBezTo>
                    <a:pt x="8548" y="2477"/>
                    <a:pt x="8548" y="2477"/>
                    <a:pt x="8548" y="2477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663" y="2477"/>
                    <a:pt x="8663" y="2477"/>
                    <a:pt x="8663" y="2477"/>
                  </a:cubicBezTo>
                  <a:cubicBezTo>
                    <a:pt x="8779" y="2477"/>
                    <a:pt x="8779" y="2477"/>
                    <a:pt x="8779" y="2477"/>
                  </a:cubicBezTo>
                  <a:cubicBezTo>
                    <a:pt x="8779" y="2477"/>
                    <a:pt x="8779" y="2477"/>
                    <a:pt x="8779" y="2477"/>
                  </a:cubicBezTo>
                  <a:cubicBezTo>
                    <a:pt x="8779" y="2378"/>
                    <a:pt x="8779" y="2378"/>
                    <a:pt x="8779" y="2378"/>
                  </a:cubicBezTo>
                  <a:cubicBezTo>
                    <a:pt x="8894" y="2279"/>
                    <a:pt x="8894" y="2279"/>
                    <a:pt x="8894" y="2279"/>
                  </a:cubicBezTo>
                  <a:cubicBezTo>
                    <a:pt x="8894" y="2180"/>
                    <a:pt x="8894" y="2180"/>
                    <a:pt x="8894" y="2180"/>
                  </a:cubicBezTo>
                  <a:cubicBezTo>
                    <a:pt x="9010" y="2180"/>
                    <a:pt x="9010" y="2180"/>
                    <a:pt x="9010" y="2180"/>
                  </a:cubicBezTo>
                  <a:cubicBezTo>
                    <a:pt x="9010" y="2180"/>
                    <a:pt x="9010" y="2180"/>
                    <a:pt x="9010" y="2180"/>
                  </a:cubicBezTo>
                  <a:cubicBezTo>
                    <a:pt x="9125" y="2081"/>
                    <a:pt x="9125" y="2081"/>
                    <a:pt x="9125" y="2081"/>
                  </a:cubicBezTo>
                  <a:cubicBezTo>
                    <a:pt x="9125" y="2081"/>
                    <a:pt x="9125" y="2081"/>
                    <a:pt x="9125" y="2081"/>
                  </a:cubicBezTo>
                  <a:cubicBezTo>
                    <a:pt x="9125" y="1982"/>
                    <a:pt x="9125" y="1982"/>
                    <a:pt x="9125" y="1982"/>
                  </a:cubicBezTo>
                  <a:cubicBezTo>
                    <a:pt x="9125" y="1982"/>
                    <a:pt x="9125" y="1982"/>
                    <a:pt x="9125" y="1982"/>
                  </a:cubicBezTo>
                  <a:cubicBezTo>
                    <a:pt x="9241" y="1883"/>
                    <a:pt x="9241" y="1883"/>
                    <a:pt x="9241" y="1883"/>
                  </a:cubicBezTo>
                  <a:cubicBezTo>
                    <a:pt x="9241" y="1982"/>
                    <a:pt x="9241" y="1982"/>
                    <a:pt x="9241" y="1982"/>
                  </a:cubicBezTo>
                  <a:cubicBezTo>
                    <a:pt x="9241" y="1982"/>
                    <a:pt x="9241" y="1982"/>
                    <a:pt x="9241" y="1982"/>
                  </a:cubicBezTo>
                  <a:cubicBezTo>
                    <a:pt x="9356" y="2081"/>
                    <a:pt x="9356" y="2081"/>
                    <a:pt x="9356" y="2081"/>
                  </a:cubicBezTo>
                  <a:cubicBezTo>
                    <a:pt x="9356" y="2081"/>
                    <a:pt x="9356" y="2081"/>
                    <a:pt x="9356" y="2081"/>
                  </a:cubicBezTo>
                  <a:cubicBezTo>
                    <a:pt x="9356" y="2180"/>
                    <a:pt x="9356" y="2180"/>
                    <a:pt x="9356" y="2180"/>
                  </a:cubicBezTo>
                  <a:cubicBezTo>
                    <a:pt x="9472" y="2279"/>
                    <a:pt x="9472" y="2279"/>
                    <a:pt x="9472" y="2279"/>
                  </a:cubicBezTo>
                  <a:cubicBezTo>
                    <a:pt x="9472" y="2378"/>
                    <a:pt x="9472" y="2378"/>
                    <a:pt x="9472" y="2378"/>
                  </a:cubicBezTo>
                  <a:cubicBezTo>
                    <a:pt x="9472" y="2378"/>
                    <a:pt x="9472" y="2378"/>
                    <a:pt x="9472" y="2378"/>
                  </a:cubicBezTo>
                  <a:cubicBezTo>
                    <a:pt x="9587" y="2477"/>
                    <a:pt x="9587" y="2477"/>
                    <a:pt x="9587" y="2477"/>
                  </a:cubicBezTo>
                  <a:cubicBezTo>
                    <a:pt x="9587" y="2477"/>
                    <a:pt x="9587" y="2477"/>
                    <a:pt x="9587" y="2477"/>
                  </a:cubicBezTo>
                  <a:cubicBezTo>
                    <a:pt x="9703" y="2477"/>
                    <a:pt x="9703" y="2477"/>
                    <a:pt x="9703" y="2477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703" y="2279"/>
                    <a:pt x="9703" y="2279"/>
                    <a:pt x="9703" y="2279"/>
                  </a:cubicBezTo>
                  <a:cubicBezTo>
                    <a:pt x="9703" y="2279"/>
                    <a:pt x="9703" y="2279"/>
                    <a:pt x="9703" y="2279"/>
                  </a:cubicBezTo>
                  <a:cubicBezTo>
                    <a:pt x="9818" y="2279"/>
                    <a:pt x="9818" y="2279"/>
                    <a:pt x="9818" y="2279"/>
                  </a:cubicBezTo>
                  <a:cubicBezTo>
                    <a:pt x="9934" y="2279"/>
                    <a:pt x="9934" y="2279"/>
                    <a:pt x="9934" y="2279"/>
                  </a:cubicBezTo>
                  <a:cubicBezTo>
                    <a:pt x="9934" y="2378"/>
                    <a:pt x="9934" y="2378"/>
                    <a:pt x="9934" y="2378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049" y="2279"/>
                    <a:pt x="10049" y="2279"/>
                    <a:pt x="10049" y="2279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165" y="2378"/>
                    <a:pt x="10165" y="2378"/>
                    <a:pt x="10165" y="2378"/>
                  </a:cubicBezTo>
                  <a:cubicBezTo>
                    <a:pt x="10165" y="2180"/>
                    <a:pt x="10165" y="2180"/>
                    <a:pt x="10165" y="2180"/>
                  </a:cubicBezTo>
                  <a:cubicBezTo>
                    <a:pt x="10165" y="2180"/>
                    <a:pt x="10165" y="2180"/>
                    <a:pt x="10165" y="2180"/>
                  </a:cubicBezTo>
                  <a:cubicBezTo>
                    <a:pt x="10165" y="1982"/>
                    <a:pt x="10165" y="1982"/>
                    <a:pt x="10165" y="1982"/>
                  </a:cubicBezTo>
                  <a:cubicBezTo>
                    <a:pt x="10165" y="1883"/>
                    <a:pt x="10165" y="1883"/>
                    <a:pt x="10165" y="1883"/>
                  </a:cubicBezTo>
                  <a:cubicBezTo>
                    <a:pt x="10165" y="1883"/>
                    <a:pt x="10165" y="1883"/>
                    <a:pt x="10165" y="1883"/>
                  </a:cubicBezTo>
                  <a:cubicBezTo>
                    <a:pt x="10049" y="1783"/>
                    <a:pt x="10049" y="1783"/>
                    <a:pt x="10049" y="1783"/>
                  </a:cubicBezTo>
                  <a:cubicBezTo>
                    <a:pt x="10165" y="1684"/>
                    <a:pt x="10165" y="1684"/>
                    <a:pt x="10165" y="1684"/>
                  </a:cubicBezTo>
                  <a:cubicBezTo>
                    <a:pt x="10165" y="1585"/>
                    <a:pt x="10165" y="1585"/>
                    <a:pt x="10165" y="1585"/>
                  </a:cubicBezTo>
                  <a:cubicBezTo>
                    <a:pt x="10165" y="1486"/>
                    <a:pt x="10165" y="1486"/>
                    <a:pt x="10165" y="1486"/>
                  </a:cubicBezTo>
                  <a:cubicBezTo>
                    <a:pt x="10165" y="1486"/>
                    <a:pt x="10165" y="1486"/>
                    <a:pt x="10165" y="1486"/>
                  </a:cubicBezTo>
                  <a:cubicBezTo>
                    <a:pt x="10165" y="1387"/>
                    <a:pt x="10165" y="1387"/>
                    <a:pt x="10165" y="1387"/>
                  </a:cubicBezTo>
                  <a:cubicBezTo>
                    <a:pt x="10165" y="1288"/>
                    <a:pt x="10165" y="1288"/>
                    <a:pt x="10165" y="1288"/>
                  </a:cubicBezTo>
                  <a:cubicBezTo>
                    <a:pt x="10280" y="1288"/>
                    <a:pt x="10280" y="1288"/>
                    <a:pt x="10280" y="1288"/>
                  </a:cubicBezTo>
                  <a:cubicBezTo>
                    <a:pt x="10280" y="1288"/>
                    <a:pt x="10280" y="1288"/>
                    <a:pt x="10280" y="1288"/>
                  </a:cubicBezTo>
                  <a:cubicBezTo>
                    <a:pt x="10396" y="1288"/>
                    <a:pt x="10396" y="1288"/>
                    <a:pt x="10396" y="1288"/>
                  </a:cubicBezTo>
                  <a:cubicBezTo>
                    <a:pt x="10511" y="1288"/>
                    <a:pt x="10511" y="1288"/>
                    <a:pt x="10511" y="1288"/>
                  </a:cubicBezTo>
                  <a:cubicBezTo>
                    <a:pt x="10511" y="1288"/>
                    <a:pt x="10511" y="1288"/>
                    <a:pt x="10511" y="1288"/>
                  </a:cubicBezTo>
                  <a:cubicBezTo>
                    <a:pt x="10627" y="1387"/>
                    <a:pt x="10627" y="1387"/>
                    <a:pt x="10627" y="1387"/>
                  </a:cubicBezTo>
                  <a:cubicBezTo>
                    <a:pt x="10627" y="1387"/>
                    <a:pt x="10627" y="1387"/>
                    <a:pt x="10627" y="1387"/>
                  </a:cubicBezTo>
                  <a:cubicBezTo>
                    <a:pt x="10742" y="1486"/>
                    <a:pt x="10742" y="1486"/>
                    <a:pt x="10742" y="1486"/>
                  </a:cubicBezTo>
                  <a:cubicBezTo>
                    <a:pt x="10742" y="1585"/>
                    <a:pt x="10742" y="1585"/>
                    <a:pt x="10742" y="1585"/>
                  </a:cubicBezTo>
                  <a:cubicBezTo>
                    <a:pt x="10742" y="1684"/>
                    <a:pt x="10742" y="1684"/>
                    <a:pt x="10742" y="1684"/>
                  </a:cubicBezTo>
                  <a:cubicBezTo>
                    <a:pt x="10858" y="1783"/>
                    <a:pt x="10858" y="1783"/>
                    <a:pt x="10858" y="1783"/>
                  </a:cubicBezTo>
                  <a:cubicBezTo>
                    <a:pt x="10973" y="1883"/>
                    <a:pt x="10973" y="1883"/>
                    <a:pt x="10973" y="1883"/>
                  </a:cubicBezTo>
                  <a:cubicBezTo>
                    <a:pt x="10973" y="2081"/>
                    <a:pt x="10973" y="2081"/>
                    <a:pt x="10973" y="2081"/>
                  </a:cubicBezTo>
                  <a:cubicBezTo>
                    <a:pt x="10973" y="2081"/>
                    <a:pt x="10973" y="2081"/>
                    <a:pt x="10973" y="2081"/>
                  </a:cubicBezTo>
                  <a:cubicBezTo>
                    <a:pt x="10858" y="2180"/>
                    <a:pt x="10858" y="2180"/>
                    <a:pt x="10858" y="2180"/>
                  </a:cubicBezTo>
                  <a:cubicBezTo>
                    <a:pt x="10858" y="2279"/>
                    <a:pt x="10858" y="2279"/>
                    <a:pt x="10858" y="2279"/>
                  </a:cubicBezTo>
                  <a:cubicBezTo>
                    <a:pt x="10858" y="2279"/>
                    <a:pt x="10858" y="2279"/>
                    <a:pt x="10858" y="2279"/>
                  </a:cubicBezTo>
                  <a:cubicBezTo>
                    <a:pt x="10973" y="2378"/>
                    <a:pt x="10973" y="2378"/>
                    <a:pt x="10973" y="2378"/>
                  </a:cubicBezTo>
                  <a:cubicBezTo>
                    <a:pt x="10973" y="2477"/>
                    <a:pt x="10973" y="2477"/>
                    <a:pt x="10973" y="2477"/>
                  </a:cubicBezTo>
                  <a:cubicBezTo>
                    <a:pt x="10973" y="2576"/>
                    <a:pt x="10973" y="2576"/>
                    <a:pt x="10973" y="2576"/>
                  </a:cubicBezTo>
                  <a:cubicBezTo>
                    <a:pt x="10973" y="2675"/>
                    <a:pt x="10973" y="2675"/>
                    <a:pt x="10973" y="2675"/>
                  </a:cubicBezTo>
                  <a:cubicBezTo>
                    <a:pt x="11089" y="2675"/>
                    <a:pt x="11089" y="2675"/>
                    <a:pt x="11089" y="2675"/>
                  </a:cubicBezTo>
                  <a:cubicBezTo>
                    <a:pt x="11089" y="2675"/>
                    <a:pt x="11089" y="2675"/>
                    <a:pt x="11089" y="2675"/>
                  </a:cubicBezTo>
                  <a:cubicBezTo>
                    <a:pt x="11204" y="2774"/>
                    <a:pt x="11204" y="2774"/>
                    <a:pt x="11204" y="2774"/>
                  </a:cubicBezTo>
                  <a:cubicBezTo>
                    <a:pt x="11320" y="2774"/>
                    <a:pt x="11320" y="2774"/>
                    <a:pt x="11320" y="2774"/>
                  </a:cubicBezTo>
                  <a:cubicBezTo>
                    <a:pt x="11435" y="2774"/>
                    <a:pt x="11435" y="2774"/>
                    <a:pt x="11435" y="2774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551" y="2576"/>
                    <a:pt x="11551" y="2576"/>
                    <a:pt x="11551" y="2576"/>
                  </a:cubicBezTo>
                  <a:cubicBezTo>
                    <a:pt x="11551" y="2576"/>
                    <a:pt x="11551" y="2576"/>
                    <a:pt x="11551" y="2576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666" y="2675"/>
                    <a:pt x="11666" y="2675"/>
                    <a:pt x="11666" y="2675"/>
                  </a:cubicBezTo>
                  <a:cubicBezTo>
                    <a:pt x="11666" y="2675"/>
                    <a:pt x="11666" y="2675"/>
                    <a:pt x="11666" y="2675"/>
                  </a:cubicBezTo>
                  <a:cubicBezTo>
                    <a:pt x="11782" y="2675"/>
                    <a:pt x="11782" y="2675"/>
                    <a:pt x="11782" y="2675"/>
                  </a:cubicBezTo>
                  <a:cubicBezTo>
                    <a:pt x="11782" y="2774"/>
                    <a:pt x="11782" y="2774"/>
                    <a:pt x="11782" y="2774"/>
                  </a:cubicBezTo>
                  <a:cubicBezTo>
                    <a:pt x="11782" y="2774"/>
                    <a:pt x="11782" y="2774"/>
                    <a:pt x="11782" y="2774"/>
                  </a:cubicBezTo>
                  <a:cubicBezTo>
                    <a:pt x="11782" y="2873"/>
                    <a:pt x="11782" y="2873"/>
                    <a:pt x="11782" y="2873"/>
                  </a:cubicBezTo>
                  <a:cubicBezTo>
                    <a:pt x="11897" y="2873"/>
                    <a:pt x="11897" y="2873"/>
                    <a:pt x="11897" y="2873"/>
                  </a:cubicBezTo>
                  <a:cubicBezTo>
                    <a:pt x="11897" y="2873"/>
                    <a:pt x="11897" y="2873"/>
                    <a:pt x="11897" y="2873"/>
                  </a:cubicBezTo>
                  <a:cubicBezTo>
                    <a:pt x="12013" y="2873"/>
                    <a:pt x="12013" y="2873"/>
                    <a:pt x="12013" y="2873"/>
                  </a:cubicBezTo>
                  <a:cubicBezTo>
                    <a:pt x="12128" y="2873"/>
                    <a:pt x="12128" y="2873"/>
                    <a:pt x="12128" y="2873"/>
                  </a:cubicBezTo>
                  <a:cubicBezTo>
                    <a:pt x="12013" y="2873"/>
                    <a:pt x="12013" y="2873"/>
                    <a:pt x="12013" y="2873"/>
                  </a:cubicBezTo>
                  <a:cubicBezTo>
                    <a:pt x="11897" y="2774"/>
                    <a:pt x="11897" y="2774"/>
                    <a:pt x="11897" y="2774"/>
                  </a:cubicBezTo>
                  <a:cubicBezTo>
                    <a:pt x="11897" y="2774"/>
                    <a:pt x="11897" y="2774"/>
                    <a:pt x="11897" y="2774"/>
                  </a:cubicBezTo>
                  <a:cubicBezTo>
                    <a:pt x="11897" y="2675"/>
                    <a:pt x="11897" y="2675"/>
                    <a:pt x="11897" y="2675"/>
                  </a:cubicBezTo>
                  <a:cubicBezTo>
                    <a:pt x="11897" y="2675"/>
                    <a:pt x="11897" y="2675"/>
                    <a:pt x="11897" y="2675"/>
                  </a:cubicBezTo>
                  <a:cubicBezTo>
                    <a:pt x="11782" y="2675"/>
                    <a:pt x="11782" y="2675"/>
                    <a:pt x="11782" y="2675"/>
                  </a:cubicBezTo>
                  <a:cubicBezTo>
                    <a:pt x="11782" y="2576"/>
                    <a:pt x="11782" y="2576"/>
                    <a:pt x="11782" y="2576"/>
                  </a:cubicBezTo>
                  <a:cubicBezTo>
                    <a:pt x="11782" y="2477"/>
                    <a:pt x="11782" y="2477"/>
                    <a:pt x="11782" y="2477"/>
                  </a:cubicBezTo>
                  <a:cubicBezTo>
                    <a:pt x="11666" y="2477"/>
                    <a:pt x="11666" y="2477"/>
                    <a:pt x="11666" y="2477"/>
                  </a:cubicBezTo>
                  <a:cubicBezTo>
                    <a:pt x="11666" y="2378"/>
                    <a:pt x="11666" y="2378"/>
                    <a:pt x="11666" y="2378"/>
                  </a:cubicBezTo>
                  <a:cubicBezTo>
                    <a:pt x="11666" y="2279"/>
                    <a:pt x="11666" y="2279"/>
                    <a:pt x="11666" y="2279"/>
                  </a:cubicBezTo>
                  <a:cubicBezTo>
                    <a:pt x="11551" y="2279"/>
                    <a:pt x="11551" y="2279"/>
                    <a:pt x="11551" y="2279"/>
                  </a:cubicBezTo>
                  <a:cubicBezTo>
                    <a:pt x="11551" y="2180"/>
                    <a:pt x="11551" y="2180"/>
                    <a:pt x="11551" y="2180"/>
                  </a:cubicBezTo>
                  <a:cubicBezTo>
                    <a:pt x="11551" y="2081"/>
                    <a:pt x="11551" y="2081"/>
                    <a:pt x="11551" y="2081"/>
                  </a:cubicBezTo>
                  <a:cubicBezTo>
                    <a:pt x="11551" y="1982"/>
                    <a:pt x="11551" y="1982"/>
                    <a:pt x="11551" y="1982"/>
                  </a:cubicBezTo>
                  <a:cubicBezTo>
                    <a:pt x="11551" y="1883"/>
                    <a:pt x="11551" y="1883"/>
                    <a:pt x="11551" y="1883"/>
                  </a:cubicBezTo>
                  <a:cubicBezTo>
                    <a:pt x="11551" y="1883"/>
                    <a:pt x="11551" y="1883"/>
                    <a:pt x="11551" y="1883"/>
                  </a:cubicBezTo>
                  <a:cubicBezTo>
                    <a:pt x="11551" y="1783"/>
                    <a:pt x="11551" y="1783"/>
                    <a:pt x="11551" y="1783"/>
                  </a:cubicBezTo>
                  <a:cubicBezTo>
                    <a:pt x="11435" y="1684"/>
                    <a:pt x="11435" y="1684"/>
                    <a:pt x="11435" y="1684"/>
                  </a:cubicBezTo>
                  <a:cubicBezTo>
                    <a:pt x="11435" y="1684"/>
                    <a:pt x="11435" y="1684"/>
                    <a:pt x="11435" y="1684"/>
                  </a:cubicBezTo>
                  <a:cubicBezTo>
                    <a:pt x="11435" y="1585"/>
                    <a:pt x="11435" y="1585"/>
                    <a:pt x="11435" y="1585"/>
                  </a:cubicBezTo>
                  <a:cubicBezTo>
                    <a:pt x="11435" y="1486"/>
                    <a:pt x="11435" y="1486"/>
                    <a:pt x="11435" y="1486"/>
                  </a:cubicBezTo>
                  <a:cubicBezTo>
                    <a:pt x="11320" y="1387"/>
                    <a:pt x="11320" y="1387"/>
                    <a:pt x="11320" y="1387"/>
                  </a:cubicBezTo>
                  <a:cubicBezTo>
                    <a:pt x="11435" y="1387"/>
                    <a:pt x="11435" y="1387"/>
                    <a:pt x="11435" y="1387"/>
                  </a:cubicBezTo>
                  <a:cubicBezTo>
                    <a:pt x="11320" y="1288"/>
                    <a:pt x="11320" y="1288"/>
                    <a:pt x="11320" y="1288"/>
                  </a:cubicBezTo>
                  <a:cubicBezTo>
                    <a:pt x="11320" y="1189"/>
                    <a:pt x="11320" y="1189"/>
                    <a:pt x="11320" y="1189"/>
                  </a:cubicBezTo>
                  <a:cubicBezTo>
                    <a:pt x="11435" y="1189"/>
                    <a:pt x="11435" y="1189"/>
                    <a:pt x="11435" y="1189"/>
                  </a:cubicBezTo>
                  <a:cubicBezTo>
                    <a:pt x="11551" y="1189"/>
                    <a:pt x="11551" y="1189"/>
                    <a:pt x="11551" y="1189"/>
                  </a:cubicBezTo>
                  <a:cubicBezTo>
                    <a:pt x="11551" y="1189"/>
                    <a:pt x="11551" y="1189"/>
                    <a:pt x="11551" y="1189"/>
                  </a:cubicBezTo>
                  <a:cubicBezTo>
                    <a:pt x="11666" y="1189"/>
                    <a:pt x="11666" y="1189"/>
                    <a:pt x="11666" y="1189"/>
                  </a:cubicBezTo>
                  <a:cubicBezTo>
                    <a:pt x="11666" y="1189"/>
                    <a:pt x="11666" y="1189"/>
                    <a:pt x="11666" y="1189"/>
                  </a:cubicBezTo>
                  <a:cubicBezTo>
                    <a:pt x="11782" y="1189"/>
                    <a:pt x="11782" y="1189"/>
                    <a:pt x="11782" y="1189"/>
                  </a:cubicBezTo>
                  <a:cubicBezTo>
                    <a:pt x="11897" y="1288"/>
                    <a:pt x="11897" y="1288"/>
                    <a:pt x="11897" y="1288"/>
                  </a:cubicBezTo>
                  <a:cubicBezTo>
                    <a:pt x="12013" y="1387"/>
                    <a:pt x="12013" y="1387"/>
                    <a:pt x="12013" y="1387"/>
                  </a:cubicBezTo>
                  <a:cubicBezTo>
                    <a:pt x="12128" y="1387"/>
                    <a:pt x="12128" y="1387"/>
                    <a:pt x="12128" y="1387"/>
                  </a:cubicBezTo>
                  <a:cubicBezTo>
                    <a:pt x="12128" y="1288"/>
                    <a:pt x="12128" y="1288"/>
                    <a:pt x="12128" y="1288"/>
                  </a:cubicBezTo>
                  <a:cubicBezTo>
                    <a:pt x="12013" y="1288"/>
                    <a:pt x="12013" y="1288"/>
                    <a:pt x="12013" y="1288"/>
                  </a:cubicBezTo>
                  <a:cubicBezTo>
                    <a:pt x="12128" y="1090"/>
                    <a:pt x="12128" y="1090"/>
                    <a:pt x="12128" y="1090"/>
                  </a:cubicBezTo>
                  <a:cubicBezTo>
                    <a:pt x="12128" y="1090"/>
                    <a:pt x="12128" y="1090"/>
                    <a:pt x="12128" y="1090"/>
                  </a:cubicBezTo>
                  <a:cubicBezTo>
                    <a:pt x="12244" y="1189"/>
                    <a:pt x="12244" y="1189"/>
                    <a:pt x="12244" y="1189"/>
                  </a:cubicBezTo>
                  <a:cubicBezTo>
                    <a:pt x="12359" y="1090"/>
                    <a:pt x="12359" y="1090"/>
                    <a:pt x="12359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590" y="1189"/>
                    <a:pt x="12590" y="1189"/>
                    <a:pt x="12590" y="1189"/>
                  </a:cubicBezTo>
                  <a:cubicBezTo>
                    <a:pt x="12706" y="1189"/>
                    <a:pt x="12706" y="1189"/>
                    <a:pt x="12706" y="1189"/>
                  </a:cubicBezTo>
                  <a:cubicBezTo>
                    <a:pt x="12706" y="1189"/>
                    <a:pt x="12706" y="1189"/>
                    <a:pt x="12706" y="1189"/>
                  </a:cubicBezTo>
                  <a:cubicBezTo>
                    <a:pt x="12821" y="1288"/>
                    <a:pt x="12821" y="1288"/>
                    <a:pt x="12821" y="1288"/>
                  </a:cubicBezTo>
                  <a:cubicBezTo>
                    <a:pt x="12821" y="1387"/>
                    <a:pt x="12821" y="1387"/>
                    <a:pt x="12821" y="1387"/>
                  </a:cubicBezTo>
                  <a:cubicBezTo>
                    <a:pt x="12821" y="1486"/>
                    <a:pt x="12821" y="1486"/>
                    <a:pt x="12821" y="1486"/>
                  </a:cubicBezTo>
                  <a:cubicBezTo>
                    <a:pt x="12821" y="1486"/>
                    <a:pt x="12821" y="1486"/>
                    <a:pt x="12821" y="1486"/>
                  </a:cubicBezTo>
                  <a:cubicBezTo>
                    <a:pt x="12821" y="1585"/>
                    <a:pt x="12821" y="1585"/>
                    <a:pt x="12821" y="1585"/>
                  </a:cubicBezTo>
                  <a:cubicBezTo>
                    <a:pt x="12937" y="1684"/>
                    <a:pt x="12937" y="1684"/>
                    <a:pt x="12937" y="1684"/>
                  </a:cubicBezTo>
                  <a:cubicBezTo>
                    <a:pt x="12937" y="1783"/>
                    <a:pt x="12937" y="1783"/>
                    <a:pt x="12937" y="1783"/>
                  </a:cubicBezTo>
                  <a:cubicBezTo>
                    <a:pt x="12937" y="1883"/>
                    <a:pt x="12937" y="1883"/>
                    <a:pt x="12937" y="1883"/>
                  </a:cubicBezTo>
                  <a:cubicBezTo>
                    <a:pt x="12937" y="1883"/>
                    <a:pt x="12937" y="1883"/>
                    <a:pt x="12937" y="1883"/>
                  </a:cubicBezTo>
                  <a:cubicBezTo>
                    <a:pt x="13168" y="1883"/>
                    <a:pt x="13168" y="1883"/>
                    <a:pt x="13168" y="1883"/>
                  </a:cubicBezTo>
                  <a:cubicBezTo>
                    <a:pt x="13283" y="1982"/>
                    <a:pt x="13283" y="1982"/>
                    <a:pt x="13283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283" y="1883"/>
                    <a:pt x="13283" y="1883"/>
                    <a:pt x="13283" y="1883"/>
                  </a:cubicBezTo>
                  <a:cubicBezTo>
                    <a:pt x="13168" y="1883"/>
                    <a:pt x="13168" y="1883"/>
                    <a:pt x="13168" y="1883"/>
                  </a:cubicBezTo>
                  <a:cubicBezTo>
                    <a:pt x="13052" y="1883"/>
                    <a:pt x="13052" y="1883"/>
                    <a:pt x="13052" y="1883"/>
                  </a:cubicBezTo>
                  <a:cubicBezTo>
                    <a:pt x="13052" y="1783"/>
                    <a:pt x="13052" y="1783"/>
                    <a:pt x="13052" y="1783"/>
                  </a:cubicBezTo>
                  <a:cubicBezTo>
                    <a:pt x="12937" y="1783"/>
                    <a:pt x="12937" y="1783"/>
                    <a:pt x="12937" y="1783"/>
                  </a:cubicBezTo>
                  <a:cubicBezTo>
                    <a:pt x="12937" y="1684"/>
                    <a:pt x="12937" y="1684"/>
                    <a:pt x="12937" y="1684"/>
                  </a:cubicBezTo>
                  <a:cubicBezTo>
                    <a:pt x="12937" y="1585"/>
                    <a:pt x="12937" y="1585"/>
                    <a:pt x="12937" y="1585"/>
                  </a:cubicBezTo>
                  <a:cubicBezTo>
                    <a:pt x="12937" y="1486"/>
                    <a:pt x="12937" y="1486"/>
                    <a:pt x="12937" y="1486"/>
                  </a:cubicBezTo>
                  <a:cubicBezTo>
                    <a:pt x="12937" y="1387"/>
                    <a:pt x="12937" y="1387"/>
                    <a:pt x="12937" y="1387"/>
                  </a:cubicBezTo>
                  <a:cubicBezTo>
                    <a:pt x="12937" y="1288"/>
                    <a:pt x="12937" y="1288"/>
                    <a:pt x="12937" y="1288"/>
                  </a:cubicBezTo>
                  <a:cubicBezTo>
                    <a:pt x="12937" y="1288"/>
                    <a:pt x="12937" y="1288"/>
                    <a:pt x="12937" y="1288"/>
                  </a:cubicBezTo>
                  <a:cubicBezTo>
                    <a:pt x="12937" y="1189"/>
                    <a:pt x="12937" y="1189"/>
                    <a:pt x="12937" y="1189"/>
                  </a:cubicBezTo>
                  <a:cubicBezTo>
                    <a:pt x="12937" y="1189"/>
                    <a:pt x="12937" y="1189"/>
                    <a:pt x="12937" y="1189"/>
                  </a:cubicBezTo>
                  <a:cubicBezTo>
                    <a:pt x="12821" y="1189"/>
                    <a:pt x="12821" y="1189"/>
                    <a:pt x="12821" y="1189"/>
                  </a:cubicBezTo>
                  <a:cubicBezTo>
                    <a:pt x="12706" y="991"/>
                    <a:pt x="12706" y="991"/>
                    <a:pt x="12706" y="991"/>
                  </a:cubicBezTo>
                  <a:cubicBezTo>
                    <a:pt x="12706" y="991"/>
                    <a:pt x="12706" y="991"/>
                    <a:pt x="12706" y="991"/>
                  </a:cubicBezTo>
                  <a:cubicBezTo>
                    <a:pt x="12590" y="991"/>
                    <a:pt x="12590" y="991"/>
                    <a:pt x="12590" y="991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359" y="991"/>
                    <a:pt x="12359" y="991"/>
                    <a:pt x="12359" y="991"/>
                  </a:cubicBezTo>
                  <a:cubicBezTo>
                    <a:pt x="12359" y="892"/>
                    <a:pt x="12359" y="892"/>
                    <a:pt x="12359" y="892"/>
                  </a:cubicBezTo>
                  <a:cubicBezTo>
                    <a:pt x="12359" y="793"/>
                    <a:pt x="12359" y="793"/>
                    <a:pt x="12359" y="793"/>
                  </a:cubicBezTo>
                  <a:cubicBezTo>
                    <a:pt x="12475" y="793"/>
                    <a:pt x="12475" y="793"/>
                    <a:pt x="12475" y="793"/>
                  </a:cubicBezTo>
                  <a:cubicBezTo>
                    <a:pt x="12475" y="793"/>
                    <a:pt x="12475" y="793"/>
                    <a:pt x="12475" y="793"/>
                  </a:cubicBezTo>
                  <a:cubicBezTo>
                    <a:pt x="12359" y="694"/>
                    <a:pt x="12359" y="694"/>
                    <a:pt x="12359" y="694"/>
                  </a:cubicBezTo>
                  <a:cubicBezTo>
                    <a:pt x="12359" y="594"/>
                    <a:pt x="12359" y="594"/>
                    <a:pt x="12359" y="594"/>
                  </a:cubicBezTo>
                  <a:cubicBezTo>
                    <a:pt x="12359" y="594"/>
                    <a:pt x="12359" y="594"/>
                    <a:pt x="12359" y="594"/>
                  </a:cubicBezTo>
                  <a:cubicBezTo>
                    <a:pt x="12359" y="495"/>
                    <a:pt x="12359" y="495"/>
                    <a:pt x="12359" y="495"/>
                  </a:cubicBezTo>
                  <a:cubicBezTo>
                    <a:pt x="12359" y="495"/>
                    <a:pt x="12359" y="495"/>
                    <a:pt x="12359" y="495"/>
                  </a:cubicBezTo>
                  <a:cubicBezTo>
                    <a:pt x="12475" y="594"/>
                    <a:pt x="12475" y="594"/>
                    <a:pt x="12475" y="594"/>
                  </a:cubicBezTo>
                  <a:cubicBezTo>
                    <a:pt x="12475" y="694"/>
                    <a:pt x="12475" y="694"/>
                    <a:pt x="12475" y="694"/>
                  </a:cubicBezTo>
                  <a:cubicBezTo>
                    <a:pt x="12590" y="594"/>
                    <a:pt x="12590" y="594"/>
                    <a:pt x="12590" y="594"/>
                  </a:cubicBezTo>
                  <a:cubicBezTo>
                    <a:pt x="12706" y="495"/>
                    <a:pt x="12706" y="495"/>
                    <a:pt x="12706" y="495"/>
                  </a:cubicBezTo>
                  <a:cubicBezTo>
                    <a:pt x="12706" y="495"/>
                    <a:pt x="12706" y="495"/>
                    <a:pt x="12706" y="495"/>
                  </a:cubicBezTo>
                  <a:cubicBezTo>
                    <a:pt x="12821" y="495"/>
                    <a:pt x="12821" y="495"/>
                    <a:pt x="12821" y="495"/>
                  </a:cubicBezTo>
                  <a:cubicBezTo>
                    <a:pt x="12821" y="396"/>
                    <a:pt x="12821" y="396"/>
                    <a:pt x="12821" y="396"/>
                  </a:cubicBezTo>
                  <a:cubicBezTo>
                    <a:pt x="12937" y="297"/>
                    <a:pt x="12937" y="297"/>
                    <a:pt x="12937" y="297"/>
                  </a:cubicBezTo>
                  <a:cubicBezTo>
                    <a:pt x="13052" y="297"/>
                    <a:pt x="13052" y="297"/>
                    <a:pt x="13052" y="297"/>
                  </a:cubicBezTo>
                  <a:cubicBezTo>
                    <a:pt x="12937" y="396"/>
                    <a:pt x="12937" y="396"/>
                    <a:pt x="12937" y="396"/>
                  </a:cubicBezTo>
                  <a:cubicBezTo>
                    <a:pt x="12937" y="396"/>
                    <a:pt x="12937" y="396"/>
                    <a:pt x="12937" y="396"/>
                  </a:cubicBezTo>
                  <a:cubicBezTo>
                    <a:pt x="12937" y="495"/>
                    <a:pt x="12937" y="495"/>
                    <a:pt x="12937" y="495"/>
                  </a:cubicBezTo>
                  <a:cubicBezTo>
                    <a:pt x="13052" y="396"/>
                    <a:pt x="13052" y="396"/>
                    <a:pt x="13052" y="396"/>
                  </a:cubicBezTo>
                  <a:cubicBezTo>
                    <a:pt x="13168" y="396"/>
                    <a:pt x="13168" y="396"/>
                    <a:pt x="13168" y="396"/>
                  </a:cubicBezTo>
                  <a:cubicBezTo>
                    <a:pt x="13168" y="495"/>
                    <a:pt x="13168" y="495"/>
                    <a:pt x="13168" y="495"/>
                  </a:cubicBezTo>
                  <a:cubicBezTo>
                    <a:pt x="13168" y="495"/>
                    <a:pt x="13168" y="495"/>
                    <a:pt x="13168" y="495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168" y="694"/>
                    <a:pt x="13168" y="694"/>
                    <a:pt x="13168" y="694"/>
                  </a:cubicBezTo>
                  <a:cubicBezTo>
                    <a:pt x="13168" y="694"/>
                    <a:pt x="13168" y="694"/>
                    <a:pt x="13168" y="694"/>
                  </a:cubicBezTo>
                  <a:cubicBezTo>
                    <a:pt x="13283" y="694"/>
                    <a:pt x="13283" y="694"/>
                    <a:pt x="13283" y="694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399" y="594"/>
                    <a:pt x="13399" y="594"/>
                    <a:pt x="13399" y="594"/>
                  </a:cubicBezTo>
                  <a:cubicBezTo>
                    <a:pt x="13514" y="694"/>
                    <a:pt x="13514" y="694"/>
                    <a:pt x="13514" y="694"/>
                  </a:cubicBezTo>
                  <a:cubicBezTo>
                    <a:pt x="13514" y="694"/>
                    <a:pt x="13514" y="694"/>
                    <a:pt x="13514" y="694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892"/>
                    <a:pt x="13630" y="892"/>
                    <a:pt x="13630" y="892"/>
                  </a:cubicBezTo>
                  <a:cubicBezTo>
                    <a:pt x="13630" y="991"/>
                    <a:pt x="13630" y="991"/>
                    <a:pt x="13630" y="991"/>
                  </a:cubicBezTo>
                  <a:cubicBezTo>
                    <a:pt x="13630" y="991"/>
                    <a:pt x="13630" y="991"/>
                    <a:pt x="13630" y="991"/>
                  </a:cubicBezTo>
                  <a:cubicBezTo>
                    <a:pt x="13630" y="892"/>
                    <a:pt x="13630" y="892"/>
                    <a:pt x="13630" y="892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630" y="594"/>
                    <a:pt x="13630" y="594"/>
                    <a:pt x="13630" y="594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861" y="793"/>
                    <a:pt x="13861" y="793"/>
                    <a:pt x="13861" y="793"/>
                  </a:cubicBezTo>
                  <a:cubicBezTo>
                    <a:pt x="13976" y="892"/>
                    <a:pt x="13976" y="892"/>
                    <a:pt x="13976" y="892"/>
                  </a:cubicBezTo>
                  <a:cubicBezTo>
                    <a:pt x="14092" y="892"/>
                    <a:pt x="14092" y="892"/>
                    <a:pt x="14092" y="892"/>
                  </a:cubicBezTo>
                  <a:cubicBezTo>
                    <a:pt x="14207" y="991"/>
                    <a:pt x="14207" y="991"/>
                    <a:pt x="14207" y="991"/>
                  </a:cubicBezTo>
                  <a:cubicBezTo>
                    <a:pt x="14207" y="892"/>
                    <a:pt x="14207" y="892"/>
                    <a:pt x="14207" y="892"/>
                  </a:cubicBezTo>
                  <a:cubicBezTo>
                    <a:pt x="14092" y="892"/>
                    <a:pt x="14092" y="892"/>
                    <a:pt x="14092" y="892"/>
                  </a:cubicBezTo>
                  <a:cubicBezTo>
                    <a:pt x="13976" y="793"/>
                    <a:pt x="13976" y="793"/>
                    <a:pt x="13976" y="793"/>
                  </a:cubicBezTo>
                  <a:cubicBezTo>
                    <a:pt x="13861" y="694"/>
                    <a:pt x="13861" y="694"/>
                    <a:pt x="13861" y="694"/>
                  </a:cubicBezTo>
                  <a:cubicBezTo>
                    <a:pt x="13861" y="594"/>
                    <a:pt x="13861" y="594"/>
                    <a:pt x="13861" y="594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976" y="495"/>
                    <a:pt x="13976" y="495"/>
                    <a:pt x="13976" y="495"/>
                  </a:cubicBezTo>
                  <a:cubicBezTo>
                    <a:pt x="14092" y="495"/>
                    <a:pt x="14092" y="495"/>
                    <a:pt x="14092" y="495"/>
                  </a:cubicBezTo>
                  <a:cubicBezTo>
                    <a:pt x="14207" y="594"/>
                    <a:pt x="14207" y="594"/>
                    <a:pt x="14207" y="594"/>
                  </a:cubicBezTo>
                  <a:cubicBezTo>
                    <a:pt x="14323" y="594"/>
                    <a:pt x="14323" y="594"/>
                    <a:pt x="14323" y="594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396"/>
                    <a:pt x="14323" y="396"/>
                    <a:pt x="14323" y="396"/>
                  </a:cubicBezTo>
                  <a:cubicBezTo>
                    <a:pt x="14439" y="297"/>
                    <a:pt x="14439" y="297"/>
                    <a:pt x="14439" y="297"/>
                  </a:cubicBezTo>
                  <a:cubicBezTo>
                    <a:pt x="14439" y="297"/>
                    <a:pt x="14439" y="297"/>
                    <a:pt x="14439" y="297"/>
                  </a:cubicBezTo>
                  <a:cubicBezTo>
                    <a:pt x="14323" y="198"/>
                    <a:pt x="14323" y="198"/>
                    <a:pt x="14323" y="198"/>
                  </a:cubicBezTo>
                  <a:cubicBezTo>
                    <a:pt x="14439" y="198"/>
                    <a:pt x="14439" y="198"/>
                    <a:pt x="14439" y="198"/>
                  </a:cubicBezTo>
                  <a:cubicBezTo>
                    <a:pt x="14439" y="99"/>
                    <a:pt x="14439" y="99"/>
                    <a:pt x="14439" y="99"/>
                  </a:cubicBezTo>
                  <a:cubicBezTo>
                    <a:pt x="14554" y="198"/>
                    <a:pt x="14554" y="198"/>
                    <a:pt x="14554" y="198"/>
                  </a:cubicBezTo>
                  <a:cubicBezTo>
                    <a:pt x="14554" y="99"/>
                    <a:pt x="14554" y="99"/>
                    <a:pt x="14554" y="99"/>
                  </a:cubicBezTo>
                  <a:cubicBezTo>
                    <a:pt x="14554" y="0"/>
                    <a:pt x="14554" y="0"/>
                    <a:pt x="14554" y="0"/>
                  </a:cubicBezTo>
                  <a:cubicBezTo>
                    <a:pt x="14670" y="0"/>
                    <a:pt x="14670" y="0"/>
                    <a:pt x="14670" y="0"/>
                  </a:cubicBezTo>
                  <a:cubicBezTo>
                    <a:pt x="14670" y="0"/>
                    <a:pt x="14670" y="0"/>
                    <a:pt x="14670" y="0"/>
                  </a:cubicBezTo>
                  <a:cubicBezTo>
                    <a:pt x="14670" y="99"/>
                    <a:pt x="14670" y="99"/>
                    <a:pt x="14670" y="99"/>
                  </a:cubicBezTo>
                  <a:cubicBezTo>
                    <a:pt x="14785" y="99"/>
                    <a:pt x="14785" y="99"/>
                    <a:pt x="14785" y="99"/>
                  </a:cubicBezTo>
                  <a:cubicBezTo>
                    <a:pt x="14785" y="99"/>
                    <a:pt x="14785" y="99"/>
                    <a:pt x="14785" y="99"/>
                  </a:cubicBezTo>
                  <a:cubicBezTo>
                    <a:pt x="14785" y="198"/>
                    <a:pt x="14785" y="198"/>
                    <a:pt x="14785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99"/>
                    <a:pt x="14901" y="99"/>
                    <a:pt x="14901" y="99"/>
                  </a:cubicBezTo>
                  <a:cubicBezTo>
                    <a:pt x="14901" y="0"/>
                    <a:pt x="14901" y="0"/>
                    <a:pt x="14901" y="0"/>
                  </a:cubicBezTo>
                  <a:cubicBezTo>
                    <a:pt x="14901" y="0"/>
                    <a:pt x="14901" y="0"/>
                    <a:pt x="14901" y="0"/>
                  </a:cubicBezTo>
                  <a:cubicBezTo>
                    <a:pt x="15016" y="0"/>
                    <a:pt x="15016" y="0"/>
                    <a:pt x="15016" y="0"/>
                  </a:cubicBezTo>
                  <a:cubicBezTo>
                    <a:pt x="15132" y="0"/>
                    <a:pt x="15132" y="0"/>
                    <a:pt x="15132" y="0"/>
                  </a:cubicBezTo>
                  <a:cubicBezTo>
                    <a:pt x="15247" y="0"/>
                    <a:pt x="15247" y="0"/>
                    <a:pt x="15247" y="0"/>
                  </a:cubicBezTo>
                  <a:cubicBezTo>
                    <a:pt x="15363" y="0"/>
                    <a:pt x="15363" y="0"/>
                    <a:pt x="15363" y="0"/>
                  </a:cubicBezTo>
                  <a:cubicBezTo>
                    <a:pt x="15363" y="99"/>
                    <a:pt x="15363" y="99"/>
                    <a:pt x="15363" y="99"/>
                  </a:cubicBezTo>
                  <a:cubicBezTo>
                    <a:pt x="15478" y="99"/>
                    <a:pt x="15478" y="99"/>
                    <a:pt x="15478" y="99"/>
                  </a:cubicBezTo>
                  <a:cubicBezTo>
                    <a:pt x="15478" y="0"/>
                    <a:pt x="15478" y="0"/>
                    <a:pt x="15478" y="0"/>
                  </a:cubicBezTo>
                  <a:cubicBezTo>
                    <a:pt x="15594" y="0"/>
                    <a:pt x="15594" y="0"/>
                    <a:pt x="15594" y="0"/>
                  </a:cubicBezTo>
                  <a:cubicBezTo>
                    <a:pt x="15709" y="99"/>
                    <a:pt x="15709" y="99"/>
                    <a:pt x="15709" y="99"/>
                  </a:cubicBezTo>
                  <a:cubicBezTo>
                    <a:pt x="15825" y="99"/>
                    <a:pt x="15825" y="99"/>
                    <a:pt x="15825" y="99"/>
                  </a:cubicBezTo>
                  <a:cubicBezTo>
                    <a:pt x="15825" y="99"/>
                    <a:pt x="15825" y="99"/>
                    <a:pt x="15825" y="99"/>
                  </a:cubicBezTo>
                  <a:cubicBezTo>
                    <a:pt x="15940" y="99"/>
                    <a:pt x="15940" y="99"/>
                    <a:pt x="15940" y="99"/>
                  </a:cubicBezTo>
                  <a:cubicBezTo>
                    <a:pt x="16056" y="99"/>
                    <a:pt x="16056" y="99"/>
                    <a:pt x="16056" y="99"/>
                  </a:cubicBezTo>
                  <a:cubicBezTo>
                    <a:pt x="16056" y="99"/>
                    <a:pt x="16056" y="99"/>
                    <a:pt x="16056" y="99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287" y="198"/>
                    <a:pt x="16287" y="198"/>
                    <a:pt x="16287" y="198"/>
                  </a:cubicBezTo>
                  <a:cubicBezTo>
                    <a:pt x="16402" y="198"/>
                    <a:pt x="16402" y="198"/>
                    <a:pt x="16402" y="198"/>
                  </a:cubicBezTo>
                  <a:cubicBezTo>
                    <a:pt x="16518" y="198"/>
                    <a:pt x="16518" y="198"/>
                    <a:pt x="16518" y="198"/>
                  </a:cubicBezTo>
                  <a:cubicBezTo>
                    <a:pt x="16633" y="297"/>
                    <a:pt x="16633" y="297"/>
                    <a:pt x="16633" y="297"/>
                  </a:cubicBezTo>
                  <a:cubicBezTo>
                    <a:pt x="16864" y="297"/>
                    <a:pt x="16864" y="297"/>
                    <a:pt x="16864" y="297"/>
                  </a:cubicBezTo>
                  <a:cubicBezTo>
                    <a:pt x="16864" y="396"/>
                    <a:pt x="16864" y="396"/>
                    <a:pt x="16864" y="396"/>
                  </a:cubicBezTo>
                  <a:cubicBezTo>
                    <a:pt x="16980" y="297"/>
                    <a:pt x="16980" y="297"/>
                    <a:pt x="16980" y="297"/>
                  </a:cubicBezTo>
                  <a:cubicBezTo>
                    <a:pt x="16980" y="396"/>
                    <a:pt x="16980" y="396"/>
                    <a:pt x="16980" y="396"/>
                  </a:cubicBezTo>
                  <a:cubicBezTo>
                    <a:pt x="17095" y="396"/>
                    <a:pt x="17095" y="396"/>
                    <a:pt x="17095" y="396"/>
                  </a:cubicBezTo>
                  <a:cubicBezTo>
                    <a:pt x="17095" y="396"/>
                    <a:pt x="17095" y="396"/>
                    <a:pt x="17095" y="396"/>
                  </a:cubicBezTo>
                  <a:cubicBezTo>
                    <a:pt x="17211" y="396"/>
                    <a:pt x="17211" y="396"/>
                    <a:pt x="17211" y="396"/>
                  </a:cubicBezTo>
                  <a:cubicBezTo>
                    <a:pt x="17326" y="495"/>
                    <a:pt x="17326" y="495"/>
                    <a:pt x="17326" y="495"/>
                  </a:cubicBezTo>
                  <a:cubicBezTo>
                    <a:pt x="17442" y="495"/>
                    <a:pt x="17442" y="495"/>
                    <a:pt x="17442" y="495"/>
                  </a:cubicBezTo>
                  <a:cubicBezTo>
                    <a:pt x="17557" y="594"/>
                    <a:pt x="17557" y="594"/>
                    <a:pt x="17557" y="594"/>
                  </a:cubicBezTo>
                  <a:cubicBezTo>
                    <a:pt x="17673" y="594"/>
                    <a:pt x="17673" y="594"/>
                    <a:pt x="17673" y="594"/>
                  </a:cubicBezTo>
                  <a:cubicBezTo>
                    <a:pt x="17673" y="694"/>
                    <a:pt x="17673" y="694"/>
                    <a:pt x="17673" y="694"/>
                  </a:cubicBezTo>
                  <a:cubicBezTo>
                    <a:pt x="17788" y="694"/>
                    <a:pt x="17788" y="694"/>
                    <a:pt x="17788" y="694"/>
                  </a:cubicBezTo>
                  <a:cubicBezTo>
                    <a:pt x="17788" y="793"/>
                    <a:pt x="17788" y="793"/>
                    <a:pt x="17788" y="793"/>
                  </a:cubicBezTo>
                  <a:cubicBezTo>
                    <a:pt x="17788" y="793"/>
                    <a:pt x="17788" y="793"/>
                    <a:pt x="17788" y="793"/>
                  </a:cubicBezTo>
                  <a:cubicBezTo>
                    <a:pt x="17673" y="793"/>
                    <a:pt x="17673" y="793"/>
                    <a:pt x="17673" y="793"/>
                  </a:cubicBezTo>
                  <a:cubicBezTo>
                    <a:pt x="17557" y="793"/>
                    <a:pt x="17557" y="793"/>
                    <a:pt x="17557" y="793"/>
                  </a:cubicBezTo>
                  <a:cubicBezTo>
                    <a:pt x="17557" y="892"/>
                    <a:pt x="17557" y="892"/>
                    <a:pt x="17557" y="892"/>
                  </a:cubicBezTo>
                  <a:cubicBezTo>
                    <a:pt x="17442" y="892"/>
                    <a:pt x="17442" y="892"/>
                    <a:pt x="17442" y="892"/>
                  </a:cubicBezTo>
                  <a:cubicBezTo>
                    <a:pt x="17442" y="892"/>
                    <a:pt x="17442" y="892"/>
                    <a:pt x="17442" y="892"/>
                  </a:cubicBezTo>
                  <a:cubicBezTo>
                    <a:pt x="17326" y="892"/>
                    <a:pt x="17326" y="892"/>
                    <a:pt x="17326" y="892"/>
                  </a:cubicBezTo>
                  <a:cubicBezTo>
                    <a:pt x="17326" y="892"/>
                    <a:pt x="17326" y="892"/>
                    <a:pt x="17326" y="892"/>
                  </a:cubicBezTo>
                  <a:cubicBezTo>
                    <a:pt x="17211" y="892"/>
                    <a:pt x="17211" y="892"/>
                    <a:pt x="17211" y="892"/>
                  </a:cubicBezTo>
                  <a:cubicBezTo>
                    <a:pt x="16980" y="793"/>
                    <a:pt x="16980" y="793"/>
                    <a:pt x="16980" y="793"/>
                  </a:cubicBezTo>
                  <a:cubicBezTo>
                    <a:pt x="16864" y="793"/>
                    <a:pt x="16864" y="793"/>
                    <a:pt x="16864" y="793"/>
                  </a:cubicBezTo>
                  <a:cubicBezTo>
                    <a:pt x="16864" y="793"/>
                    <a:pt x="16864" y="793"/>
                    <a:pt x="16864" y="793"/>
                  </a:cubicBezTo>
                  <a:cubicBezTo>
                    <a:pt x="16749" y="793"/>
                    <a:pt x="16749" y="793"/>
                    <a:pt x="16749" y="793"/>
                  </a:cubicBezTo>
                  <a:cubicBezTo>
                    <a:pt x="16633" y="793"/>
                    <a:pt x="16633" y="793"/>
                    <a:pt x="16633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402" y="793"/>
                    <a:pt x="16402" y="793"/>
                    <a:pt x="16402" y="793"/>
                  </a:cubicBezTo>
                  <a:cubicBezTo>
                    <a:pt x="16171" y="892"/>
                    <a:pt x="16171" y="892"/>
                    <a:pt x="16171" y="892"/>
                  </a:cubicBezTo>
                  <a:cubicBezTo>
                    <a:pt x="16171" y="892"/>
                    <a:pt x="16171" y="892"/>
                    <a:pt x="16171" y="892"/>
                  </a:cubicBezTo>
                  <a:cubicBezTo>
                    <a:pt x="16056" y="892"/>
                    <a:pt x="16056" y="892"/>
                    <a:pt x="16056" y="892"/>
                  </a:cubicBezTo>
                  <a:cubicBezTo>
                    <a:pt x="15940" y="892"/>
                    <a:pt x="15940" y="892"/>
                    <a:pt x="15940" y="892"/>
                  </a:cubicBezTo>
                  <a:cubicBezTo>
                    <a:pt x="15825" y="892"/>
                    <a:pt x="15825" y="892"/>
                    <a:pt x="15825" y="892"/>
                  </a:cubicBezTo>
                  <a:cubicBezTo>
                    <a:pt x="15709" y="892"/>
                    <a:pt x="15709" y="892"/>
                    <a:pt x="15709" y="892"/>
                  </a:cubicBezTo>
                  <a:cubicBezTo>
                    <a:pt x="15709" y="793"/>
                    <a:pt x="15709" y="793"/>
                    <a:pt x="15709" y="793"/>
                  </a:cubicBezTo>
                  <a:cubicBezTo>
                    <a:pt x="15594" y="793"/>
                    <a:pt x="15594" y="793"/>
                    <a:pt x="15594" y="793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825" y="694"/>
                    <a:pt x="15825" y="694"/>
                    <a:pt x="15825" y="694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709" y="594"/>
                    <a:pt x="15709" y="594"/>
                    <a:pt x="15709" y="594"/>
                  </a:cubicBezTo>
                  <a:cubicBezTo>
                    <a:pt x="15594" y="694"/>
                    <a:pt x="15594" y="694"/>
                    <a:pt x="15594" y="694"/>
                  </a:cubicBezTo>
                  <a:cubicBezTo>
                    <a:pt x="15478" y="694"/>
                    <a:pt x="15478" y="694"/>
                    <a:pt x="15478" y="694"/>
                  </a:cubicBezTo>
                  <a:cubicBezTo>
                    <a:pt x="15478" y="793"/>
                    <a:pt x="15478" y="793"/>
                    <a:pt x="15478" y="793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478" y="892"/>
                    <a:pt x="15478" y="892"/>
                    <a:pt x="15478" y="892"/>
                  </a:cubicBezTo>
                  <a:cubicBezTo>
                    <a:pt x="15478" y="892"/>
                    <a:pt x="15478" y="892"/>
                    <a:pt x="15478" y="892"/>
                  </a:cubicBezTo>
                  <a:cubicBezTo>
                    <a:pt x="15363" y="892"/>
                    <a:pt x="15363" y="892"/>
                    <a:pt x="15363" y="892"/>
                  </a:cubicBezTo>
                  <a:cubicBezTo>
                    <a:pt x="15247" y="892"/>
                    <a:pt x="15247" y="892"/>
                    <a:pt x="15247" y="892"/>
                  </a:cubicBezTo>
                  <a:cubicBezTo>
                    <a:pt x="15247" y="991"/>
                    <a:pt x="15247" y="991"/>
                    <a:pt x="15247" y="991"/>
                  </a:cubicBezTo>
                  <a:cubicBezTo>
                    <a:pt x="15132" y="991"/>
                    <a:pt x="15132" y="991"/>
                    <a:pt x="15132" y="991"/>
                  </a:cubicBezTo>
                  <a:cubicBezTo>
                    <a:pt x="15016" y="892"/>
                    <a:pt x="15016" y="892"/>
                    <a:pt x="15016" y="892"/>
                  </a:cubicBezTo>
                  <a:cubicBezTo>
                    <a:pt x="14901" y="892"/>
                    <a:pt x="14901" y="892"/>
                    <a:pt x="14901" y="892"/>
                  </a:cubicBezTo>
                  <a:cubicBezTo>
                    <a:pt x="14785" y="991"/>
                    <a:pt x="14785" y="991"/>
                    <a:pt x="14785" y="991"/>
                  </a:cubicBezTo>
                  <a:cubicBezTo>
                    <a:pt x="14554" y="1090"/>
                    <a:pt x="14554" y="1090"/>
                    <a:pt x="14554" y="1090"/>
                  </a:cubicBezTo>
                  <a:cubicBezTo>
                    <a:pt x="14554" y="1090"/>
                    <a:pt x="14554" y="1090"/>
                    <a:pt x="14554" y="1090"/>
                  </a:cubicBezTo>
                  <a:cubicBezTo>
                    <a:pt x="14554" y="1288"/>
                    <a:pt x="14554" y="1288"/>
                    <a:pt x="14554" y="1288"/>
                  </a:cubicBezTo>
                  <a:cubicBezTo>
                    <a:pt x="14554" y="1288"/>
                    <a:pt x="14554" y="1288"/>
                    <a:pt x="14554" y="1288"/>
                  </a:cubicBezTo>
                  <a:cubicBezTo>
                    <a:pt x="14554" y="1387"/>
                    <a:pt x="14554" y="1387"/>
                    <a:pt x="14554" y="1387"/>
                  </a:cubicBezTo>
                  <a:cubicBezTo>
                    <a:pt x="14554" y="1387"/>
                    <a:pt x="14554" y="1387"/>
                    <a:pt x="14554" y="1387"/>
                  </a:cubicBezTo>
                  <a:cubicBezTo>
                    <a:pt x="14670" y="1387"/>
                    <a:pt x="14670" y="1387"/>
                    <a:pt x="14670" y="1387"/>
                  </a:cubicBezTo>
                  <a:cubicBezTo>
                    <a:pt x="14670" y="1288"/>
                    <a:pt x="14670" y="1288"/>
                    <a:pt x="14670" y="1288"/>
                  </a:cubicBezTo>
                  <a:cubicBezTo>
                    <a:pt x="14670" y="1189"/>
                    <a:pt x="14670" y="1189"/>
                    <a:pt x="14670" y="1189"/>
                  </a:cubicBezTo>
                  <a:cubicBezTo>
                    <a:pt x="14670" y="1189"/>
                    <a:pt x="14670" y="1189"/>
                    <a:pt x="14670" y="1189"/>
                  </a:cubicBezTo>
                  <a:cubicBezTo>
                    <a:pt x="14785" y="1189"/>
                    <a:pt x="14785" y="1189"/>
                    <a:pt x="14785" y="1189"/>
                  </a:cubicBezTo>
                  <a:cubicBezTo>
                    <a:pt x="14785" y="1189"/>
                    <a:pt x="14785" y="1189"/>
                    <a:pt x="14785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5016" y="1189"/>
                    <a:pt x="15016" y="1189"/>
                    <a:pt x="15016" y="1189"/>
                  </a:cubicBezTo>
                  <a:cubicBezTo>
                    <a:pt x="15016" y="1189"/>
                    <a:pt x="15016" y="1090"/>
                    <a:pt x="15016" y="1090"/>
                  </a:cubicBezTo>
                  <a:cubicBezTo>
                    <a:pt x="15016" y="1090"/>
                    <a:pt x="15132" y="1090"/>
                    <a:pt x="15132" y="1090"/>
                  </a:cubicBezTo>
                  <a:cubicBezTo>
                    <a:pt x="15247" y="1090"/>
                    <a:pt x="15247" y="1090"/>
                    <a:pt x="15247" y="1090"/>
                  </a:cubicBezTo>
                  <a:cubicBezTo>
                    <a:pt x="15363" y="1090"/>
                    <a:pt x="15363" y="1090"/>
                    <a:pt x="15363" y="1090"/>
                  </a:cubicBezTo>
                  <a:cubicBezTo>
                    <a:pt x="15478" y="991"/>
                    <a:pt x="15478" y="991"/>
                    <a:pt x="15478" y="991"/>
                  </a:cubicBezTo>
                  <a:cubicBezTo>
                    <a:pt x="15478" y="991"/>
                    <a:pt x="15478" y="991"/>
                    <a:pt x="15478" y="991"/>
                  </a:cubicBezTo>
                  <a:cubicBezTo>
                    <a:pt x="15594" y="991"/>
                    <a:pt x="15594" y="991"/>
                    <a:pt x="15594" y="991"/>
                  </a:cubicBezTo>
                  <a:cubicBezTo>
                    <a:pt x="15594" y="1090"/>
                    <a:pt x="15594" y="1090"/>
                    <a:pt x="15594" y="1090"/>
                  </a:cubicBezTo>
                  <a:cubicBezTo>
                    <a:pt x="15594" y="1189"/>
                    <a:pt x="15594" y="1189"/>
                    <a:pt x="15594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090"/>
                    <a:pt x="15709" y="1090"/>
                    <a:pt x="15709" y="1090"/>
                  </a:cubicBezTo>
                  <a:cubicBezTo>
                    <a:pt x="15709" y="991"/>
                    <a:pt x="15709" y="991"/>
                    <a:pt x="15709" y="991"/>
                  </a:cubicBezTo>
                  <a:cubicBezTo>
                    <a:pt x="15825" y="991"/>
                    <a:pt x="15825" y="991"/>
                    <a:pt x="15825" y="991"/>
                  </a:cubicBezTo>
                  <a:cubicBezTo>
                    <a:pt x="15940" y="991"/>
                    <a:pt x="15940" y="991"/>
                    <a:pt x="15940" y="991"/>
                  </a:cubicBezTo>
                  <a:cubicBezTo>
                    <a:pt x="16056" y="991"/>
                    <a:pt x="16056" y="991"/>
                    <a:pt x="16056" y="991"/>
                  </a:cubicBezTo>
                  <a:cubicBezTo>
                    <a:pt x="16171" y="991"/>
                    <a:pt x="16171" y="991"/>
                    <a:pt x="16171" y="991"/>
                  </a:cubicBezTo>
                  <a:cubicBezTo>
                    <a:pt x="16287" y="991"/>
                    <a:pt x="16287" y="991"/>
                    <a:pt x="16287" y="991"/>
                  </a:cubicBezTo>
                  <a:cubicBezTo>
                    <a:pt x="16402" y="892"/>
                    <a:pt x="16402" y="892"/>
                    <a:pt x="16402" y="892"/>
                  </a:cubicBezTo>
                  <a:cubicBezTo>
                    <a:pt x="16633" y="892"/>
                    <a:pt x="16633" y="892"/>
                    <a:pt x="16633" y="892"/>
                  </a:cubicBezTo>
                  <a:cubicBezTo>
                    <a:pt x="16749" y="991"/>
                    <a:pt x="16749" y="991"/>
                    <a:pt x="16749" y="991"/>
                  </a:cubicBezTo>
                  <a:cubicBezTo>
                    <a:pt x="16864" y="991"/>
                    <a:pt x="16864" y="991"/>
                    <a:pt x="16864" y="991"/>
                  </a:cubicBezTo>
                  <a:cubicBezTo>
                    <a:pt x="16864" y="991"/>
                    <a:pt x="16864" y="991"/>
                    <a:pt x="16864" y="991"/>
                  </a:cubicBezTo>
                  <a:cubicBezTo>
                    <a:pt x="16980" y="1090"/>
                    <a:pt x="16980" y="1090"/>
                    <a:pt x="16980" y="1090"/>
                  </a:cubicBezTo>
                  <a:cubicBezTo>
                    <a:pt x="17095" y="1090"/>
                    <a:pt x="17095" y="1090"/>
                    <a:pt x="17095" y="1090"/>
                  </a:cubicBezTo>
                  <a:cubicBezTo>
                    <a:pt x="17095" y="1090"/>
                    <a:pt x="17095" y="1090"/>
                    <a:pt x="17095" y="1090"/>
                  </a:cubicBezTo>
                  <a:cubicBezTo>
                    <a:pt x="17211" y="1090"/>
                    <a:pt x="17211" y="1090"/>
                    <a:pt x="17211" y="1090"/>
                  </a:cubicBezTo>
                  <a:cubicBezTo>
                    <a:pt x="17326" y="1090"/>
                    <a:pt x="17326" y="1090"/>
                    <a:pt x="17326" y="1090"/>
                  </a:cubicBezTo>
                  <a:cubicBezTo>
                    <a:pt x="17326" y="1090"/>
                    <a:pt x="17326" y="1090"/>
                    <a:pt x="17326" y="1090"/>
                  </a:cubicBezTo>
                  <a:cubicBezTo>
                    <a:pt x="17442" y="1090"/>
                    <a:pt x="17442" y="1090"/>
                    <a:pt x="17442" y="1090"/>
                  </a:cubicBezTo>
                  <a:cubicBezTo>
                    <a:pt x="17442" y="1189"/>
                    <a:pt x="17442" y="1189"/>
                    <a:pt x="17442" y="1189"/>
                  </a:cubicBezTo>
                  <a:cubicBezTo>
                    <a:pt x="17442" y="1189"/>
                    <a:pt x="17442" y="1189"/>
                    <a:pt x="17442" y="1189"/>
                  </a:cubicBezTo>
                  <a:cubicBezTo>
                    <a:pt x="17557" y="1090"/>
                    <a:pt x="17557" y="1090"/>
                    <a:pt x="17557" y="1090"/>
                  </a:cubicBezTo>
                  <a:cubicBezTo>
                    <a:pt x="17673" y="1090"/>
                    <a:pt x="17673" y="1090"/>
                    <a:pt x="17673" y="1090"/>
                  </a:cubicBezTo>
                  <a:cubicBezTo>
                    <a:pt x="17673" y="1090"/>
                    <a:pt x="17673" y="1090"/>
                    <a:pt x="17673" y="1090"/>
                  </a:cubicBezTo>
                  <a:cubicBezTo>
                    <a:pt x="17904" y="991"/>
                    <a:pt x="17904" y="991"/>
                    <a:pt x="17904" y="991"/>
                  </a:cubicBezTo>
                  <a:cubicBezTo>
                    <a:pt x="17904" y="991"/>
                    <a:pt x="17904" y="991"/>
                    <a:pt x="17904" y="991"/>
                  </a:cubicBezTo>
                  <a:cubicBezTo>
                    <a:pt x="18019" y="991"/>
                    <a:pt x="18019" y="991"/>
                    <a:pt x="18019" y="991"/>
                  </a:cubicBezTo>
                  <a:cubicBezTo>
                    <a:pt x="18019" y="991"/>
                    <a:pt x="18019" y="991"/>
                    <a:pt x="18019" y="991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250" y="1288"/>
                    <a:pt x="18250" y="1288"/>
                    <a:pt x="18250" y="1288"/>
                  </a:cubicBezTo>
                  <a:cubicBezTo>
                    <a:pt x="18250" y="1288"/>
                    <a:pt x="18250" y="1288"/>
                    <a:pt x="18250" y="1288"/>
                  </a:cubicBezTo>
                  <a:cubicBezTo>
                    <a:pt x="18019" y="1387"/>
                    <a:pt x="18019" y="1387"/>
                    <a:pt x="18019" y="1387"/>
                  </a:cubicBezTo>
                  <a:cubicBezTo>
                    <a:pt x="17904" y="1387"/>
                    <a:pt x="17904" y="1387"/>
                    <a:pt x="17904" y="1387"/>
                  </a:cubicBezTo>
                  <a:cubicBezTo>
                    <a:pt x="17788" y="1387"/>
                    <a:pt x="17788" y="1387"/>
                    <a:pt x="17788" y="1387"/>
                  </a:cubicBezTo>
                  <a:cubicBezTo>
                    <a:pt x="17788" y="1387"/>
                    <a:pt x="17788" y="1387"/>
                    <a:pt x="17788" y="1387"/>
                  </a:cubicBezTo>
                  <a:cubicBezTo>
                    <a:pt x="17673" y="1288"/>
                    <a:pt x="17673" y="1288"/>
                    <a:pt x="17673" y="1288"/>
                  </a:cubicBezTo>
                  <a:cubicBezTo>
                    <a:pt x="17673" y="1387"/>
                    <a:pt x="17673" y="1387"/>
                    <a:pt x="17673" y="1387"/>
                  </a:cubicBezTo>
                  <a:cubicBezTo>
                    <a:pt x="17673" y="1387"/>
                    <a:pt x="17673" y="1387"/>
                    <a:pt x="17673" y="1387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673" y="1486"/>
                    <a:pt x="17673" y="1486"/>
                    <a:pt x="17673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673" y="1585"/>
                    <a:pt x="17673" y="1585"/>
                    <a:pt x="17673" y="1585"/>
                  </a:cubicBezTo>
                  <a:cubicBezTo>
                    <a:pt x="17788" y="1585"/>
                    <a:pt x="17788" y="1585"/>
                    <a:pt x="17788" y="1585"/>
                  </a:cubicBezTo>
                  <a:cubicBezTo>
                    <a:pt x="17904" y="1585"/>
                    <a:pt x="17904" y="1585"/>
                    <a:pt x="17904" y="1585"/>
                  </a:cubicBezTo>
                  <a:cubicBezTo>
                    <a:pt x="17904" y="1585"/>
                    <a:pt x="17904" y="1585"/>
                    <a:pt x="17904" y="1585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585"/>
                    <a:pt x="18135" y="1585"/>
                    <a:pt x="18135" y="1585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250" y="1486"/>
                    <a:pt x="18250" y="1486"/>
                    <a:pt x="18250" y="1486"/>
                  </a:cubicBezTo>
                  <a:cubicBezTo>
                    <a:pt x="18481" y="1486"/>
                    <a:pt x="18481" y="1486"/>
                    <a:pt x="18481" y="1486"/>
                  </a:cubicBezTo>
                  <a:cubicBezTo>
                    <a:pt x="18481" y="1486"/>
                    <a:pt x="18481" y="1486"/>
                    <a:pt x="18481" y="1486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712" y="1486"/>
                    <a:pt x="18712" y="1486"/>
                    <a:pt x="18712" y="1486"/>
                  </a:cubicBezTo>
                  <a:cubicBezTo>
                    <a:pt x="18712" y="1585"/>
                    <a:pt x="18712" y="1585"/>
                    <a:pt x="18712" y="1585"/>
                  </a:cubicBezTo>
                  <a:cubicBezTo>
                    <a:pt x="18712" y="1585"/>
                    <a:pt x="18712" y="1585"/>
                    <a:pt x="18712" y="1585"/>
                  </a:cubicBezTo>
                  <a:cubicBezTo>
                    <a:pt x="18828" y="1684"/>
                    <a:pt x="18828" y="1684"/>
                    <a:pt x="18828" y="1684"/>
                  </a:cubicBezTo>
                  <a:cubicBezTo>
                    <a:pt x="18943" y="1684"/>
                    <a:pt x="18943" y="1684"/>
                    <a:pt x="18943" y="1684"/>
                  </a:cubicBezTo>
                  <a:cubicBezTo>
                    <a:pt x="19059" y="1684"/>
                    <a:pt x="19059" y="1684"/>
                    <a:pt x="19059" y="1684"/>
                  </a:cubicBezTo>
                  <a:cubicBezTo>
                    <a:pt x="19059" y="1783"/>
                    <a:pt x="19059" y="1783"/>
                    <a:pt x="19059" y="1783"/>
                  </a:cubicBezTo>
                  <a:cubicBezTo>
                    <a:pt x="19059" y="1783"/>
                    <a:pt x="19059" y="1783"/>
                    <a:pt x="19059" y="1783"/>
                  </a:cubicBezTo>
                  <a:cubicBezTo>
                    <a:pt x="19290" y="1883"/>
                    <a:pt x="19290" y="1883"/>
                    <a:pt x="19290" y="1883"/>
                  </a:cubicBezTo>
                  <a:cubicBezTo>
                    <a:pt x="19290" y="1883"/>
                    <a:pt x="19290" y="1883"/>
                    <a:pt x="19290" y="1883"/>
                  </a:cubicBezTo>
                  <a:cubicBezTo>
                    <a:pt x="19290" y="1982"/>
                    <a:pt x="19290" y="1982"/>
                    <a:pt x="19290" y="1982"/>
                  </a:cubicBezTo>
                  <a:cubicBezTo>
                    <a:pt x="19290" y="1982"/>
                    <a:pt x="19290" y="1982"/>
                    <a:pt x="19290" y="1982"/>
                  </a:cubicBezTo>
                  <a:cubicBezTo>
                    <a:pt x="19290" y="2081"/>
                    <a:pt x="19290" y="2081"/>
                    <a:pt x="19290" y="2081"/>
                  </a:cubicBezTo>
                  <a:cubicBezTo>
                    <a:pt x="19290" y="2081"/>
                    <a:pt x="19290" y="2081"/>
                    <a:pt x="19290" y="2081"/>
                  </a:cubicBezTo>
                  <a:cubicBezTo>
                    <a:pt x="19290" y="2180"/>
                    <a:pt x="19290" y="2180"/>
                    <a:pt x="19290" y="2180"/>
                  </a:cubicBezTo>
                  <a:cubicBezTo>
                    <a:pt x="19174" y="2180"/>
                    <a:pt x="19174" y="2180"/>
                    <a:pt x="19174" y="2180"/>
                  </a:cubicBezTo>
                  <a:cubicBezTo>
                    <a:pt x="19174" y="2180"/>
                    <a:pt x="19174" y="2180"/>
                    <a:pt x="19174" y="2180"/>
                  </a:cubicBezTo>
                  <a:cubicBezTo>
                    <a:pt x="19059" y="2279"/>
                    <a:pt x="19059" y="2279"/>
                    <a:pt x="19059" y="2279"/>
                  </a:cubicBezTo>
                  <a:cubicBezTo>
                    <a:pt x="19059" y="2180"/>
                    <a:pt x="19059" y="2180"/>
                    <a:pt x="19059" y="2180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828" y="2378"/>
                    <a:pt x="18828" y="2378"/>
                    <a:pt x="18828" y="2378"/>
                  </a:cubicBezTo>
                  <a:cubicBezTo>
                    <a:pt x="18712" y="2378"/>
                    <a:pt x="18712" y="2378"/>
                    <a:pt x="18712" y="2378"/>
                  </a:cubicBezTo>
                  <a:cubicBezTo>
                    <a:pt x="18597" y="2378"/>
                    <a:pt x="18597" y="2378"/>
                    <a:pt x="18597" y="2378"/>
                  </a:cubicBezTo>
                  <a:cubicBezTo>
                    <a:pt x="18481" y="2378"/>
                    <a:pt x="18481" y="2378"/>
                    <a:pt x="18481" y="2378"/>
                  </a:cubicBezTo>
                  <a:cubicBezTo>
                    <a:pt x="18481" y="2378"/>
                    <a:pt x="18481" y="2378"/>
                    <a:pt x="18481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477"/>
                    <a:pt x="18366" y="2477"/>
                    <a:pt x="18366" y="2477"/>
                  </a:cubicBezTo>
                  <a:cubicBezTo>
                    <a:pt x="18250" y="2477"/>
                    <a:pt x="18250" y="2477"/>
                    <a:pt x="18250" y="2477"/>
                  </a:cubicBezTo>
                  <a:cubicBezTo>
                    <a:pt x="18135" y="2477"/>
                    <a:pt x="18135" y="2477"/>
                    <a:pt x="18135" y="2477"/>
                  </a:cubicBezTo>
                  <a:cubicBezTo>
                    <a:pt x="18135" y="2477"/>
                    <a:pt x="18135" y="2477"/>
                    <a:pt x="18135" y="2477"/>
                  </a:cubicBezTo>
                  <a:cubicBezTo>
                    <a:pt x="18019" y="2477"/>
                    <a:pt x="18019" y="2477"/>
                    <a:pt x="18019" y="2477"/>
                  </a:cubicBezTo>
                  <a:cubicBezTo>
                    <a:pt x="18019" y="2477"/>
                    <a:pt x="18019" y="2477"/>
                    <a:pt x="18019" y="2477"/>
                  </a:cubicBezTo>
                  <a:cubicBezTo>
                    <a:pt x="17904" y="2477"/>
                    <a:pt x="17904" y="2477"/>
                    <a:pt x="17904" y="2477"/>
                  </a:cubicBezTo>
                  <a:cubicBezTo>
                    <a:pt x="17788" y="2477"/>
                    <a:pt x="17788" y="2477"/>
                    <a:pt x="17788" y="2477"/>
                  </a:cubicBezTo>
                  <a:cubicBezTo>
                    <a:pt x="17673" y="2477"/>
                    <a:pt x="17673" y="2477"/>
                    <a:pt x="17673" y="2477"/>
                  </a:cubicBezTo>
                  <a:cubicBezTo>
                    <a:pt x="17673" y="2477"/>
                    <a:pt x="17673" y="2477"/>
                    <a:pt x="17673" y="2477"/>
                  </a:cubicBezTo>
                  <a:cubicBezTo>
                    <a:pt x="17557" y="2477"/>
                    <a:pt x="17557" y="2477"/>
                    <a:pt x="17557" y="2477"/>
                  </a:cubicBezTo>
                  <a:cubicBezTo>
                    <a:pt x="17557" y="2477"/>
                    <a:pt x="17557" y="2477"/>
                    <a:pt x="17557" y="2477"/>
                  </a:cubicBezTo>
                  <a:cubicBezTo>
                    <a:pt x="17442" y="2477"/>
                    <a:pt x="17442" y="2477"/>
                    <a:pt x="17442" y="2477"/>
                  </a:cubicBezTo>
                  <a:cubicBezTo>
                    <a:pt x="17326" y="2477"/>
                    <a:pt x="17326" y="2477"/>
                    <a:pt x="17326" y="2477"/>
                  </a:cubicBezTo>
                  <a:cubicBezTo>
                    <a:pt x="17326" y="2477"/>
                    <a:pt x="17326" y="2477"/>
                    <a:pt x="17326" y="2477"/>
                  </a:cubicBezTo>
                  <a:cubicBezTo>
                    <a:pt x="17211" y="2477"/>
                    <a:pt x="17211" y="2477"/>
                    <a:pt x="17211" y="2477"/>
                  </a:cubicBezTo>
                  <a:cubicBezTo>
                    <a:pt x="17095" y="2477"/>
                    <a:pt x="17095" y="2477"/>
                    <a:pt x="17095" y="2477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749" y="2378"/>
                    <a:pt x="16749" y="2378"/>
                    <a:pt x="16749" y="2378"/>
                  </a:cubicBezTo>
                  <a:cubicBezTo>
                    <a:pt x="16749" y="2378"/>
                    <a:pt x="16749" y="2378"/>
                    <a:pt x="16749" y="2378"/>
                  </a:cubicBezTo>
                  <a:cubicBezTo>
                    <a:pt x="16633" y="2378"/>
                    <a:pt x="16633" y="2378"/>
                    <a:pt x="16633" y="2378"/>
                  </a:cubicBezTo>
                  <a:cubicBezTo>
                    <a:pt x="16518" y="2378"/>
                    <a:pt x="16518" y="2378"/>
                    <a:pt x="16518" y="2378"/>
                  </a:cubicBezTo>
                  <a:cubicBezTo>
                    <a:pt x="16518" y="2378"/>
                    <a:pt x="16518" y="2378"/>
                    <a:pt x="16518" y="2378"/>
                  </a:cubicBezTo>
                  <a:cubicBezTo>
                    <a:pt x="16402" y="2378"/>
                    <a:pt x="16402" y="2378"/>
                    <a:pt x="16402" y="2378"/>
                  </a:cubicBezTo>
                  <a:cubicBezTo>
                    <a:pt x="16287" y="2378"/>
                    <a:pt x="16287" y="2378"/>
                    <a:pt x="16287" y="2378"/>
                  </a:cubicBezTo>
                  <a:cubicBezTo>
                    <a:pt x="16287" y="2378"/>
                    <a:pt x="16287" y="2378"/>
                    <a:pt x="16287" y="2378"/>
                  </a:cubicBezTo>
                  <a:cubicBezTo>
                    <a:pt x="16171" y="2378"/>
                    <a:pt x="16171" y="2378"/>
                    <a:pt x="16171" y="2378"/>
                  </a:cubicBezTo>
                  <a:cubicBezTo>
                    <a:pt x="16056" y="2378"/>
                    <a:pt x="16056" y="2378"/>
                    <a:pt x="16056" y="2378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378"/>
                    <a:pt x="15940" y="2378"/>
                    <a:pt x="15940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825" y="2477"/>
                    <a:pt x="15825" y="2477"/>
                    <a:pt x="15825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825" y="2477"/>
                    <a:pt x="15825" y="2477"/>
                    <a:pt x="15825" y="2477"/>
                  </a:cubicBezTo>
                  <a:cubicBezTo>
                    <a:pt x="15825" y="2576"/>
                    <a:pt x="15825" y="2576"/>
                    <a:pt x="15825" y="2576"/>
                  </a:cubicBezTo>
                  <a:cubicBezTo>
                    <a:pt x="15709" y="2576"/>
                    <a:pt x="15709" y="2576"/>
                    <a:pt x="15709" y="2576"/>
                  </a:cubicBezTo>
                  <a:cubicBezTo>
                    <a:pt x="15709" y="2576"/>
                    <a:pt x="15709" y="2576"/>
                    <a:pt x="15709" y="2576"/>
                  </a:cubicBezTo>
                  <a:cubicBezTo>
                    <a:pt x="15594" y="2576"/>
                    <a:pt x="15594" y="2576"/>
                    <a:pt x="15594" y="2576"/>
                  </a:cubicBezTo>
                  <a:cubicBezTo>
                    <a:pt x="15478" y="2576"/>
                    <a:pt x="15478" y="2576"/>
                    <a:pt x="15478" y="2576"/>
                  </a:cubicBezTo>
                  <a:cubicBezTo>
                    <a:pt x="15363" y="2675"/>
                    <a:pt x="15363" y="2675"/>
                    <a:pt x="15363" y="2675"/>
                  </a:cubicBezTo>
                  <a:cubicBezTo>
                    <a:pt x="15247" y="2675"/>
                    <a:pt x="15247" y="2675"/>
                    <a:pt x="15247" y="2675"/>
                  </a:cubicBezTo>
                  <a:cubicBezTo>
                    <a:pt x="15247" y="2675"/>
                    <a:pt x="15247" y="2675"/>
                    <a:pt x="15247" y="2675"/>
                  </a:cubicBezTo>
                  <a:cubicBezTo>
                    <a:pt x="15132" y="2675"/>
                    <a:pt x="15132" y="2675"/>
                    <a:pt x="15132" y="2675"/>
                  </a:cubicBezTo>
                  <a:cubicBezTo>
                    <a:pt x="15132" y="2675"/>
                    <a:pt x="15132" y="2675"/>
                    <a:pt x="15132" y="2675"/>
                  </a:cubicBezTo>
                  <a:cubicBezTo>
                    <a:pt x="15016" y="2774"/>
                    <a:pt x="15016" y="2774"/>
                    <a:pt x="15016" y="2774"/>
                  </a:cubicBezTo>
                  <a:cubicBezTo>
                    <a:pt x="14901" y="2774"/>
                    <a:pt x="14901" y="2774"/>
                    <a:pt x="14901" y="2774"/>
                  </a:cubicBezTo>
                  <a:cubicBezTo>
                    <a:pt x="14901" y="2774"/>
                    <a:pt x="14901" y="2774"/>
                    <a:pt x="14901" y="2774"/>
                  </a:cubicBezTo>
                  <a:cubicBezTo>
                    <a:pt x="14901" y="2873"/>
                    <a:pt x="14901" y="2873"/>
                    <a:pt x="14901" y="2873"/>
                  </a:cubicBezTo>
                  <a:cubicBezTo>
                    <a:pt x="14901" y="2873"/>
                    <a:pt x="14901" y="2873"/>
                    <a:pt x="14901" y="2873"/>
                  </a:cubicBezTo>
                  <a:cubicBezTo>
                    <a:pt x="14901" y="2972"/>
                    <a:pt x="14901" y="2972"/>
                    <a:pt x="14901" y="2972"/>
                  </a:cubicBezTo>
                  <a:cubicBezTo>
                    <a:pt x="14901" y="3072"/>
                    <a:pt x="14901" y="3072"/>
                    <a:pt x="14901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2972"/>
                    <a:pt x="15016" y="2972"/>
                    <a:pt x="15016" y="2972"/>
                  </a:cubicBezTo>
                  <a:cubicBezTo>
                    <a:pt x="15132" y="2873"/>
                    <a:pt x="15132" y="2873"/>
                    <a:pt x="15132" y="2873"/>
                  </a:cubicBezTo>
                  <a:cubicBezTo>
                    <a:pt x="15247" y="2873"/>
                    <a:pt x="15247" y="2873"/>
                    <a:pt x="15247" y="2873"/>
                  </a:cubicBezTo>
                  <a:cubicBezTo>
                    <a:pt x="15247" y="2873"/>
                    <a:pt x="15247" y="2873"/>
                    <a:pt x="15247" y="2873"/>
                  </a:cubicBezTo>
                  <a:cubicBezTo>
                    <a:pt x="15363" y="2873"/>
                    <a:pt x="15363" y="2873"/>
                    <a:pt x="15363" y="2873"/>
                  </a:cubicBezTo>
                  <a:cubicBezTo>
                    <a:pt x="15478" y="2873"/>
                    <a:pt x="15478" y="2873"/>
                    <a:pt x="15478" y="2873"/>
                  </a:cubicBezTo>
                  <a:cubicBezTo>
                    <a:pt x="15478" y="2873"/>
                    <a:pt x="15478" y="2873"/>
                    <a:pt x="15478" y="2873"/>
                  </a:cubicBezTo>
                  <a:cubicBezTo>
                    <a:pt x="15594" y="2774"/>
                    <a:pt x="15594" y="2774"/>
                    <a:pt x="15594" y="2774"/>
                  </a:cubicBezTo>
                  <a:cubicBezTo>
                    <a:pt x="15709" y="2774"/>
                    <a:pt x="15709" y="2774"/>
                    <a:pt x="15709" y="2774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774"/>
                    <a:pt x="15940" y="2774"/>
                    <a:pt x="15940" y="2774"/>
                  </a:cubicBezTo>
                  <a:cubicBezTo>
                    <a:pt x="15940" y="2774"/>
                    <a:pt x="15940" y="2774"/>
                    <a:pt x="15940" y="2774"/>
                  </a:cubicBezTo>
                  <a:cubicBezTo>
                    <a:pt x="16056" y="2774"/>
                    <a:pt x="16056" y="2774"/>
                    <a:pt x="16056" y="2774"/>
                  </a:cubicBezTo>
                  <a:cubicBezTo>
                    <a:pt x="16056" y="2675"/>
                    <a:pt x="16056" y="2675"/>
                    <a:pt x="16056" y="2675"/>
                  </a:cubicBezTo>
                  <a:cubicBezTo>
                    <a:pt x="16171" y="2576"/>
                    <a:pt x="16171" y="2576"/>
                    <a:pt x="16171" y="2576"/>
                  </a:cubicBezTo>
                  <a:cubicBezTo>
                    <a:pt x="16171" y="2576"/>
                    <a:pt x="16171" y="2576"/>
                    <a:pt x="16171" y="2576"/>
                  </a:cubicBezTo>
                  <a:cubicBezTo>
                    <a:pt x="16287" y="2576"/>
                    <a:pt x="16287" y="2576"/>
                    <a:pt x="16287" y="2576"/>
                  </a:cubicBezTo>
                  <a:cubicBezTo>
                    <a:pt x="16287" y="2576"/>
                    <a:pt x="16287" y="2576"/>
                    <a:pt x="16287" y="2576"/>
                  </a:cubicBezTo>
                  <a:cubicBezTo>
                    <a:pt x="16402" y="2576"/>
                    <a:pt x="16402" y="2576"/>
                    <a:pt x="16402" y="2576"/>
                  </a:cubicBezTo>
                  <a:cubicBezTo>
                    <a:pt x="16518" y="2576"/>
                    <a:pt x="16518" y="2576"/>
                    <a:pt x="16518" y="2576"/>
                  </a:cubicBezTo>
                  <a:cubicBezTo>
                    <a:pt x="16633" y="2675"/>
                    <a:pt x="16633" y="2675"/>
                    <a:pt x="16633" y="2675"/>
                  </a:cubicBezTo>
                  <a:cubicBezTo>
                    <a:pt x="16749" y="2675"/>
                    <a:pt x="16749" y="2675"/>
                    <a:pt x="16749" y="2675"/>
                  </a:cubicBezTo>
                  <a:cubicBezTo>
                    <a:pt x="16980" y="2675"/>
                    <a:pt x="16980" y="2675"/>
                    <a:pt x="16980" y="2675"/>
                  </a:cubicBezTo>
                  <a:cubicBezTo>
                    <a:pt x="17095" y="2675"/>
                    <a:pt x="17095" y="2675"/>
                    <a:pt x="17095" y="2675"/>
                  </a:cubicBezTo>
                  <a:cubicBezTo>
                    <a:pt x="17211" y="2675"/>
                    <a:pt x="17211" y="2675"/>
                    <a:pt x="17211" y="2675"/>
                  </a:cubicBezTo>
                  <a:cubicBezTo>
                    <a:pt x="17326" y="2675"/>
                    <a:pt x="17326" y="2675"/>
                    <a:pt x="17326" y="2675"/>
                  </a:cubicBezTo>
                  <a:cubicBezTo>
                    <a:pt x="17557" y="2774"/>
                    <a:pt x="17557" y="2774"/>
                    <a:pt x="17557" y="2774"/>
                  </a:cubicBezTo>
                  <a:cubicBezTo>
                    <a:pt x="17557" y="2675"/>
                    <a:pt x="17557" y="2675"/>
                    <a:pt x="17557" y="2675"/>
                  </a:cubicBezTo>
                  <a:cubicBezTo>
                    <a:pt x="17673" y="2774"/>
                    <a:pt x="17673" y="2774"/>
                    <a:pt x="17673" y="2774"/>
                  </a:cubicBezTo>
                  <a:cubicBezTo>
                    <a:pt x="17673" y="2774"/>
                    <a:pt x="17673" y="2774"/>
                    <a:pt x="17673" y="2774"/>
                  </a:cubicBezTo>
                  <a:cubicBezTo>
                    <a:pt x="17673" y="2873"/>
                    <a:pt x="17673" y="2873"/>
                    <a:pt x="17673" y="2873"/>
                  </a:cubicBezTo>
                  <a:cubicBezTo>
                    <a:pt x="17557" y="2873"/>
                    <a:pt x="17557" y="2873"/>
                    <a:pt x="17557" y="2873"/>
                  </a:cubicBezTo>
                  <a:cubicBezTo>
                    <a:pt x="17557" y="2972"/>
                    <a:pt x="17557" y="2972"/>
                    <a:pt x="17557" y="2972"/>
                  </a:cubicBezTo>
                  <a:cubicBezTo>
                    <a:pt x="17557" y="2972"/>
                    <a:pt x="17557" y="2972"/>
                    <a:pt x="17557" y="2972"/>
                  </a:cubicBezTo>
                  <a:cubicBezTo>
                    <a:pt x="17442" y="3072"/>
                    <a:pt x="17442" y="3072"/>
                    <a:pt x="17442" y="3072"/>
                  </a:cubicBezTo>
                  <a:cubicBezTo>
                    <a:pt x="17211" y="3072"/>
                    <a:pt x="17211" y="3072"/>
                    <a:pt x="17211" y="3072"/>
                  </a:cubicBezTo>
                  <a:cubicBezTo>
                    <a:pt x="17095" y="3072"/>
                    <a:pt x="17095" y="3072"/>
                    <a:pt x="17095" y="3072"/>
                  </a:cubicBezTo>
                  <a:cubicBezTo>
                    <a:pt x="17095" y="3072"/>
                    <a:pt x="17095" y="3072"/>
                    <a:pt x="17095" y="3072"/>
                  </a:cubicBezTo>
                  <a:cubicBezTo>
                    <a:pt x="16980" y="3072"/>
                    <a:pt x="16980" y="3072"/>
                    <a:pt x="16980" y="3072"/>
                  </a:cubicBezTo>
                  <a:cubicBezTo>
                    <a:pt x="16980" y="3072"/>
                    <a:pt x="16980" y="3072"/>
                    <a:pt x="16980" y="3072"/>
                  </a:cubicBezTo>
                  <a:cubicBezTo>
                    <a:pt x="16980" y="3171"/>
                    <a:pt x="16980" y="3171"/>
                    <a:pt x="16980" y="3171"/>
                  </a:cubicBezTo>
                  <a:cubicBezTo>
                    <a:pt x="16980" y="3171"/>
                    <a:pt x="16980" y="3171"/>
                    <a:pt x="16980" y="3171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7095" y="3270"/>
                    <a:pt x="17095" y="3270"/>
                    <a:pt x="17095" y="3270"/>
                  </a:cubicBezTo>
                  <a:cubicBezTo>
                    <a:pt x="17211" y="3270"/>
                    <a:pt x="17211" y="3270"/>
                    <a:pt x="17211" y="3270"/>
                  </a:cubicBezTo>
                  <a:cubicBezTo>
                    <a:pt x="17326" y="3171"/>
                    <a:pt x="17326" y="3171"/>
                    <a:pt x="17326" y="3171"/>
                  </a:cubicBezTo>
                  <a:cubicBezTo>
                    <a:pt x="17326" y="3171"/>
                    <a:pt x="17557" y="3171"/>
                    <a:pt x="17557" y="3171"/>
                  </a:cubicBezTo>
                  <a:cubicBezTo>
                    <a:pt x="17557" y="3171"/>
                    <a:pt x="17673" y="3270"/>
                    <a:pt x="17673" y="3270"/>
                  </a:cubicBezTo>
                  <a:cubicBezTo>
                    <a:pt x="17788" y="3270"/>
                    <a:pt x="17788" y="3270"/>
                    <a:pt x="17788" y="3270"/>
                  </a:cubicBezTo>
                  <a:cubicBezTo>
                    <a:pt x="17788" y="3270"/>
                    <a:pt x="17788" y="3270"/>
                    <a:pt x="17788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8019" y="3270"/>
                    <a:pt x="18019" y="3270"/>
                    <a:pt x="18019" y="3270"/>
                  </a:cubicBezTo>
                  <a:cubicBezTo>
                    <a:pt x="18019" y="3270"/>
                    <a:pt x="18019" y="3270"/>
                    <a:pt x="18019" y="3270"/>
                  </a:cubicBezTo>
                  <a:cubicBezTo>
                    <a:pt x="18135" y="3171"/>
                    <a:pt x="18135" y="3171"/>
                    <a:pt x="18135" y="3171"/>
                  </a:cubicBezTo>
                  <a:cubicBezTo>
                    <a:pt x="18135" y="3072"/>
                    <a:pt x="18135" y="3072"/>
                    <a:pt x="18135" y="3072"/>
                  </a:cubicBezTo>
                  <a:cubicBezTo>
                    <a:pt x="18135" y="2972"/>
                    <a:pt x="18135" y="2972"/>
                    <a:pt x="18135" y="2972"/>
                  </a:cubicBezTo>
                  <a:cubicBezTo>
                    <a:pt x="18250" y="2873"/>
                    <a:pt x="18250" y="2873"/>
                    <a:pt x="18250" y="2873"/>
                  </a:cubicBezTo>
                  <a:cubicBezTo>
                    <a:pt x="18135" y="2873"/>
                    <a:pt x="18135" y="2873"/>
                    <a:pt x="18135" y="2873"/>
                  </a:cubicBezTo>
                  <a:cubicBezTo>
                    <a:pt x="18135" y="2873"/>
                    <a:pt x="18135" y="2873"/>
                    <a:pt x="18135" y="2873"/>
                  </a:cubicBezTo>
                  <a:cubicBezTo>
                    <a:pt x="18250" y="2774"/>
                    <a:pt x="18250" y="2774"/>
                    <a:pt x="18250" y="2774"/>
                  </a:cubicBezTo>
                  <a:cubicBezTo>
                    <a:pt x="18366" y="2774"/>
                    <a:pt x="18366" y="2774"/>
                    <a:pt x="18366" y="2774"/>
                  </a:cubicBezTo>
                  <a:cubicBezTo>
                    <a:pt x="18481" y="2774"/>
                    <a:pt x="18481" y="2774"/>
                    <a:pt x="18481" y="2774"/>
                  </a:cubicBezTo>
                  <a:cubicBezTo>
                    <a:pt x="18597" y="2774"/>
                    <a:pt x="18597" y="2774"/>
                    <a:pt x="18597" y="2774"/>
                  </a:cubicBezTo>
                  <a:cubicBezTo>
                    <a:pt x="18712" y="2774"/>
                    <a:pt x="18712" y="2774"/>
                    <a:pt x="18712" y="2774"/>
                  </a:cubicBezTo>
                  <a:cubicBezTo>
                    <a:pt x="18828" y="2774"/>
                    <a:pt x="18828" y="2774"/>
                    <a:pt x="18828" y="2774"/>
                  </a:cubicBezTo>
                  <a:cubicBezTo>
                    <a:pt x="18828" y="2873"/>
                    <a:pt x="18828" y="2873"/>
                    <a:pt x="18828" y="2873"/>
                  </a:cubicBezTo>
                  <a:cubicBezTo>
                    <a:pt x="18828" y="2972"/>
                    <a:pt x="18828" y="2972"/>
                    <a:pt x="18828" y="2972"/>
                  </a:cubicBezTo>
                  <a:cubicBezTo>
                    <a:pt x="18828" y="3072"/>
                    <a:pt x="18828" y="3072"/>
                    <a:pt x="18828" y="3072"/>
                  </a:cubicBezTo>
                  <a:cubicBezTo>
                    <a:pt x="18712" y="3171"/>
                    <a:pt x="18712" y="3171"/>
                    <a:pt x="18712" y="3171"/>
                  </a:cubicBezTo>
                  <a:cubicBezTo>
                    <a:pt x="18597" y="3369"/>
                    <a:pt x="18597" y="3369"/>
                    <a:pt x="18597" y="3369"/>
                  </a:cubicBezTo>
                  <a:cubicBezTo>
                    <a:pt x="18597" y="3468"/>
                    <a:pt x="18597" y="3468"/>
                    <a:pt x="18597" y="3468"/>
                  </a:cubicBezTo>
                  <a:cubicBezTo>
                    <a:pt x="18597" y="3468"/>
                    <a:pt x="18597" y="3468"/>
                    <a:pt x="18597" y="3468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135" y="3666"/>
                    <a:pt x="18135" y="3666"/>
                    <a:pt x="18135" y="3666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7904" y="3864"/>
                    <a:pt x="17904" y="3864"/>
                    <a:pt x="17904" y="3864"/>
                  </a:cubicBezTo>
                  <a:cubicBezTo>
                    <a:pt x="17904" y="3864"/>
                    <a:pt x="17904" y="3864"/>
                    <a:pt x="17904" y="3864"/>
                  </a:cubicBezTo>
                  <a:cubicBezTo>
                    <a:pt x="17788" y="3963"/>
                    <a:pt x="17788" y="3963"/>
                    <a:pt x="17788" y="3963"/>
                  </a:cubicBezTo>
                  <a:cubicBezTo>
                    <a:pt x="17788" y="3963"/>
                    <a:pt x="17788" y="3963"/>
                    <a:pt x="17788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4062"/>
                    <a:pt x="17673" y="4062"/>
                    <a:pt x="17673" y="4062"/>
                  </a:cubicBezTo>
                  <a:cubicBezTo>
                    <a:pt x="17673" y="4062"/>
                    <a:pt x="17673" y="4062"/>
                    <a:pt x="17673" y="4062"/>
                  </a:cubicBezTo>
                  <a:cubicBezTo>
                    <a:pt x="17557" y="4161"/>
                    <a:pt x="17557" y="4161"/>
                    <a:pt x="17557" y="4161"/>
                  </a:cubicBezTo>
                  <a:cubicBezTo>
                    <a:pt x="17442" y="4261"/>
                    <a:pt x="17442" y="4261"/>
                    <a:pt x="17442" y="4261"/>
                  </a:cubicBezTo>
                  <a:cubicBezTo>
                    <a:pt x="17442" y="4261"/>
                    <a:pt x="17442" y="4261"/>
                    <a:pt x="17442" y="4261"/>
                  </a:cubicBezTo>
                  <a:cubicBezTo>
                    <a:pt x="17326" y="4360"/>
                    <a:pt x="17326" y="4360"/>
                    <a:pt x="17326" y="4360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095" y="4459"/>
                    <a:pt x="17095" y="4459"/>
                    <a:pt x="17095" y="4459"/>
                  </a:cubicBezTo>
                  <a:cubicBezTo>
                    <a:pt x="16980" y="4558"/>
                    <a:pt x="16980" y="4558"/>
                    <a:pt x="16980" y="4558"/>
                  </a:cubicBezTo>
                  <a:cubicBezTo>
                    <a:pt x="16980" y="4558"/>
                    <a:pt x="16980" y="4558"/>
                    <a:pt x="16980" y="4558"/>
                  </a:cubicBezTo>
                  <a:cubicBezTo>
                    <a:pt x="16864" y="4558"/>
                    <a:pt x="16864" y="4558"/>
                    <a:pt x="16864" y="4558"/>
                  </a:cubicBezTo>
                  <a:cubicBezTo>
                    <a:pt x="16864" y="4657"/>
                    <a:pt x="16864" y="4657"/>
                    <a:pt x="16864" y="4657"/>
                  </a:cubicBezTo>
                  <a:cubicBezTo>
                    <a:pt x="16864" y="4657"/>
                    <a:pt x="16864" y="4657"/>
                    <a:pt x="16864" y="4657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864" y="4855"/>
                    <a:pt x="16864" y="4855"/>
                    <a:pt x="16864" y="4855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980" y="4657"/>
                    <a:pt x="16980" y="4657"/>
                    <a:pt x="16980" y="4657"/>
                  </a:cubicBezTo>
                  <a:cubicBezTo>
                    <a:pt x="17095" y="4558"/>
                    <a:pt x="17095" y="4558"/>
                    <a:pt x="17095" y="4558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211" y="4558"/>
                    <a:pt x="17211" y="4558"/>
                    <a:pt x="17211" y="4558"/>
                  </a:cubicBezTo>
                  <a:cubicBezTo>
                    <a:pt x="17326" y="4459"/>
                    <a:pt x="17326" y="4459"/>
                    <a:pt x="17326" y="4459"/>
                  </a:cubicBezTo>
                  <a:cubicBezTo>
                    <a:pt x="17442" y="4360"/>
                    <a:pt x="17442" y="4360"/>
                    <a:pt x="17442" y="4360"/>
                  </a:cubicBezTo>
                  <a:cubicBezTo>
                    <a:pt x="17557" y="4360"/>
                    <a:pt x="17557" y="4360"/>
                    <a:pt x="17557" y="4360"/>
                  </a:cubicBezTo>
                  <a:cubicBezTo>
                    <a:pt x="17557" y="4261"/>
                    <a:pt x="17557" y="4261"/>
                    <a:pt x="17557" y="4261"/>
                  </a:cubicBezTo>
                  <a:cubicBezTo>
                    <a:pt x="17673" y="4161"/>
                    <a:pt x="17673" y="4161"/>
                    <a:pt x="17673" y="4161"/>
                  </a:cubicBezTo>
                  <a:cubicBezTo>
                    <a:pt x="17788" y="4062"/>
                    <a:pt x="17788" y="4062"/>
                    <a:pt x="17788" y="4062"/>
                  </a:cubicBezTo>
                  <a:cubicBezTo>
                    <a:pt x="17904" y="4062"/>
                    <a:pt x="17904" y="4062"/>
                    <a:pt x="17904" y="4062"/>
                  </a:cubicBezTo>
                  <a:cubicBezTo>
                    <a:pt x="18019" y="4062"/>
                    <a:pt x="18019" y="4062"/>
                    <a:pt x="18019" y="4062"/>
                  </a:cubicBezTo>
                  <a:cubicBezTo>
                    <a:pt x="18019" y="4062"/>
                    <a:pt x="18019" y="4062"/>
                    <a:pt x="18019" y="4062"/>
                  </a:cubicBezTo>
                  <a:cubicBezTo>
                    <a:pt x="18135" y="3963"/>
                    <a:pt x="18135" y="3963"/>
                    <a:pt x="18135" y="3963"/>
                  </a:cubicBezTo>
                  <a:cubicBezTo>
                    <a:pt x="18135" y="3963"/>
                    <a:pt x="18135" y="3963"/>
                    <a:pt x="18135" y="3963"/>
                  </a:cubicBezTo>
                  <a:cubicBezTo>
                    <a:pt x="18250" y="3963"/>
                    <a:pt x="18250" y="3963"/>
                    <a:pt x="18250" y="3963"/>
                  </a:cubicBezTo>
                  <a:cubicBezTo>
                    <a:pt x="18366" y="3963"/>
                    <a:pt x="18366" y="3963"/>
                    <a:pt x="18366" y="3963"/>
                  </a:cubicBezTo>
                  <a:cubicBezTo>
                    <a:pt x="18481" y="3963"/>
                    <a:pt x="18481" y="3963"/>
                    <a:pt x="18481" y="3963"/>
                  </a:cubicBezTo>
                  <a:cubicBezTo>
                    <a:pt x="18597" y="3864"/>
                    <a:pt x="18597" y="3864"/>
                    <a:pt x="18597" y="3864"/>
                  </a:cubicBezTo>
                  <a:cubicBezTo>
                    <a:pt x="18712" y="3864"/>
                    <a:pt x="18712" y="3864"/>
                    <a:pt x="18712" y="3864"/>
                  </a:cubicBezTo>
                  <a:cubicBezTo>
                    <a:pt x="18828" y="3765"/>
                    <a:pt x="18828" y="3765"/>
                    <a:pt x="18828" y="3765"/>
                  </a:cubicBezTo>
                  <a:cubicBezTo>
                    <a:pt x="18828" y="3765"/>
                    <a:pt x="18828" y="3765"/>
                    <a:pt x="18828" y="3765"/>
                  </a:cubicBezTo>
                  <a:cubicBezTo>
                    <a:pt x="18943" y="3765"/>
                    <a:pt x="18943" y="3765"/>
                    <a:pt x="18943" y="3765"/>
                  </a:cubicBezTo>
                  <a:cubicBezTo>
                    <a:pt x="18943" y="3666"/>
                    <a:pt x="18943" y="3666"/>
                    <a:pt x="18943" y="3666"/>
                  </a:cubicBezTo>
                  <a:cubicBezTo>
                    <a:pt x="19059" y="3567"/>
                    <a:pt x="19059" y="3567"/>
                    <a:pt x="19059" y="3567"/>
                  </a:cubicBezTo>
                  <a:cubicBezTo>
                    <a:pt x="19174" y="3468"/>
                    <a:pt x="19174" y="3468"/>
                    <a:pt x="19174" y="3468"/>
                  </a:cubicBezTo>
                  <a:cubicBezTo>
                    <a:pt x="19174" y="3468"/>
                    <a:pt x="19174" y="3468"/>
                    <a:pt x="19174" y="3468"/>
                  </a:cubicBezTo>
                  <a:cubicBezTo>
                    <a:pt x="19174" y="3369"/>
                    <a:pt x="19174" y="3369"/>
                    <a:pt x="19174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468"/>
                    <a:pt x="19290" y="3468"/>
                    <a:pt x="19290" y="3468"/>
                  </a:cubicBezTo>
                  <a:cubicBezTo>
                    <a:pt x="19290" y="3468"/>
                    <a:pt x="19290" y="3468"/>
                    <a:pt x="19290" y="3468"/>
                  </a:cubicBezTo>
                  <a:cubicBezTo>
                    <a:pt x="19290" y="3567"/>
                    <a:pt x="19290" y="3567"/>
                    <a:pt x="19290" y="3567"/>
                  </a:cubicBezTo>
                  <a:cubicBezTo>
                    <a:pt x="19290" y="3567"/>
                    <a:pt x="19290" y="3567"/>
                    <a:pt x="19290" y="3567"/>
                  </a:cubicBezTo>
                  <a:cubicBezTo>
                    <a:pt x="19405" y="3666"/>
                    <a:pt x="19405" y="3666"/>
                    <a:pt x="19405" y="3666"/>
                  </a:cubicBezTo>
                  <a:cubicBezTo>
                    <a:pt x="19290" y="3765"/>
                    <a:pt x="19290" y="3765"/>
                    <a:pt x="19290" y="3765"/>
                  </a:cubicBezTo>
                  <a:cubicBezTo>
                    <a:pt x="19290" y="3765"/>
                    <a:pt x="19290" y="3765"/>
                    <a:pt x="19290" y="3765"/>
                  </a:cubicBezTo>
                  <a:cubicBezTo>
                    <a:pt x="19405" y="3765"/>
                    <a:pt x="19405" y="3765"/>
                    <a:pt x="19405" y="3765"/>
                  </a:cubicBezTo>
                  <a:cubicBezTo>
                    <a:pt x="19405" y="3666"/>
                    <a:pt x="19405" y="3666"/>
                    <a:pt x="19405" y="3666"/>
                  </a:cubicBezTo>
                  <a:cubicBezTo>
                    <a:pt x="19405" y="3567"/>
                    <a:pt x="19405" y="3567"/>
                    <a:pt x="19405" y="3567"/>
                  </a:cubicBezTo>
                  <a:cubicBezTo>
                    <a:pt x="19405" y="3567"/>
                    <a:pt x="19405" y="3567"/>
                    <a:pt x="19405" y="3567"/>
                  </a:cubicBezTo>
                  <a:cubicBezTo>
                    <a:pt x="19405" y="3468"/>
                    <a:pt x="19405" y="3468"/>
                    <a:pt x="19405" y="3468"/>
                  </a:cubicBezTo>
                  <a:cubicBezTo>
                    <a:pt x="19405" y="3468"/>
                    <a:pt x="19405" y="3468"/>
                    <a:pt x="19405" y="3468"/>
                  </a:cubicBezTo>
                  <a:cubicBezTo>
                    <a:pt x="19521" y="3468"/>
                    <a:pt x="19521" y="3468"/>
                    <a:pt x="19521" y="3468"/>
                  </a:cubicBezTo>
                  <a:cubicBezTo>
                    <a:pt x="19521" y="3567"/>
                    <a:pt x="19521" y="3567"/>
                    <a:pt x="19521" y="3567"/>
                  </a:cubicBezTo>
                  <a:cubicBezTo>
                    <a:pt x="19521" y="3567"/>
                    <a:pt x="19521" y="3567"/>
                    <a:pt x="19521" y="3567"/>
                  </a:cubicBezTo>
                  <a:cubicBezTo>
                    <a:pt x="19636" y="3567"/>
                    <a:pt x="19636" y="3567"/>
                    <a:pt x="19636" y="3567"/>
                  </a:cubicBezTo>
                  <a:cubicBezTo>
                    <a:pt x="19752" y="3567"/>
                    <a:pt x="19752" y="3567"/>
                    <a:pt x="19752" y="3567"/>
                  </a:cubicBezTo>
                  <a:cubicBezTo>
                    <a:pt x="19752" y="3567"/>
                    <a:pt x="19752" y="3567"/>
                    <a:pt x="19752" y="3567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867" y="3369"/>
                    <a:pt x="19867" y="3369"/>
                    <a:pt x="19867" y="3369"/>
                  </a:cubicBezTo>
                  <a:cubicBezTo>
                    <a:pt x="19867" y="3369"/>
                    <a:pt x="19867" y="3369"/>
                    <a:pt x="19867" y="3369"/>
                  </a:cubicBezTo>
                  <a:cubicBezTo>
                    <a:pt x="19867" y="3270"/>
                    <a:pt x="19867" y="3270"/>
                    <a:pt x="19867" y="3270"/>
                  </a:cubicBezTo>
                  <a:cubicBezTo>
                    <a:pt x="19867" y="3171"/>
                    <a:pt x="19867" y="3171"/>
                    <a:pt x="19867" y="3171"/>
                  </a:cubicBezTo>
                  <a:cubicBezTo>
                    <a:pt x="19867" y="3171"/>
                    <a:pt x="19867" y="3171"/>
                    <a:pt x="19867" y="3171"/>
                  </a:cubicBezTo>
                  <a:cubicBezTo>
                    <a:pt x="19983" y="3270"/>
                    <a:pt x="19983" y="3270"/>
                    <a:pt x="19983" y="3270"/>
                  </a:cubicBezTo>
                  <a:cubicBezTo>
                    <a:pt x="19983" y="3270"/>
                    <a:pt x="19983" y="3270"/>
                    <a:pt x="19983" y="3270"/>
                  </a:cubicBezTo>
                  <a:cubicBezTo>
                    <a:pt x="20098" y="3270"/>
                    <a:pt x="20098" y="3270"/>
                    <a:pt x="20098" y="3270"/>
                  </a:cubicBezTo>
                  <a:cubicBezTo>
                    <a:pt x="20214" y="3171"/>
                    <a:pt x="20214" y="3171"/>
                    <a:pt x="20214" y="3171"/>
                  </a:cubicBezTo>
                  <a:cubicBezTo>
                    <a:pt x="20329" y="3171"/>
                    <a:pt x="20329" y="3171"/>
                    <a:pt x="20329" y="3171"/>
                  </a:cubicBezTo>
                  <a:cubicBezTo>
                    <a:pt x="20445" y="3171"/>
                    <a:pt x="20445" y="3171"/>
                    <a:pt x="20445" y="3171"/>
                  </a:cubicBezTo>
                  <a:cubicBezTo>
                    <a:pt x="20445" y="3171"/>
                    <a:pt x="20445" y="3171"/>
                    <a:pt x="20445" y="3171"/>
                  </a:cubicBezTo>
                  <a:cubicBezTo>
                    <a:pt x="20676" y="3171"/>
                    <a:pt x="20676" y="3171"/>
                    <a:pt x="20676" y="3171"/>
                  </a:cubicBezTo>
                  <a:cubicBezTo>
                    <a:pt x="20791" y="3171"/>
                    <a:pt x="20791" y="3171"/>
                    <a:pt x="20791" y="3171"/>
                  </a:cubicBezTo>
                  <a:cubicBezTo>
                    <a:pt x="20907" y="3270"/>
                    <a:pt x="20907" y="3270"/>
                    <a:pt x="20907" y="3270"/>
                  </a:cubicBezTo>
                  <a:cubicBezTo>
                    <a:pt x="21022" y="3270"/>
                    <a:pt x="21022" y="3270"/>
                    <a:pt x="21022" y="3270"/>
                  </a:cubicBezTo>
                  <a:cubicBezTo>
                    <a:pt x="21138" y="3270"/>
                    <a:pt x="21138" y="3270"/>
                    <a:pt x="21138" y="3270"/>
                  </a:cubicBezTo>
                  <a:cubicBezTo>
                    <a:pt x="21138" y="3369"/>
                    <a:pt x="21138" y="3369"/>
                    <a:pt x="21138" y="3369"/>
                  </a:cubicBezTo>
                  <a:cubicBezTo>
                    <a:pt x="21253" y="3369"/>
                    <a:pt x="21253" y="3369"/>
                    <a:pt x="21253" y="3369"/>
                  </a:cubicBezTo>
                  <a:cubicBezTo>
                    <a:pt x="21253" y="3369"/>
                    <a:pt x="21253" y="3369"/>
                    <a:pt x="21253" y="3369"/>
                  </a:cubicBezTo>
                  <a:cubicBezTo>
                    <a:pt x="21369" y="3468"/>
                    <a:pt x="21369" y="3468"/>
                    <a:pt x="21369" y="3468"/>
                  </a:cubicBezTo>
                  <a:cubicBezTo>
                    <a:pt x="21369" y="3468"/>
                    <a:pt x="21369" y="3468"/>
                    <a:pt x="21369" y="3468"/>
                  </a:cubicBezTo>
                  <a:cubicBezTo>
                    <a:pt x="21484" y="3567"/>
                    <a:pt x="21484" y="3567"/>
                    <a:pt x="21484" y="3567"/>
                  </a:cubicBezTo>
                  <a:cubicBezTo>
                    <a:pt x="21484" y="3666"/>
                    <a:pt x="21484" y="3666"/>
                    <a:pt x="21484" y="3666"/>
                  </a:cubicBezTo>
                  <a:cubicBezTo>
                    <a:pt x="21600" y="3666"/>
                    <a:pt x="21600" y="3666"/>
                    <a:pt x="21600" y="3666"/>
                  </a:cubicBezTo>
                  <a:cubicBezTo>
                    <a:pt x="21600" y="3765"/>
                    <a:pt x="21600" y="3765"/>
                    <a:pt x="21600" y="3765"/>
                  </a:cubicBezTo>
                  <a:cubicBezTo>
                    <a:pt x="21600" y="3864"/>
                    <a:pt x="21600" y="3864"/>
                    <a:pt x="21600" y="3864"/>
                  </a:cubicBezTo>
                  <a:cubicBezTo>
                    <a:pt x="21600" y="3963"/>
                    <a:pt x="21600" y="3963"/>
                    <a:pt x="21600" y="3963"/>
                  </a:cubicBezTo>
                  <a:cubicBezTo>
                    <a:pt x="21484" y="3963"/>
                    <a:pt x="21484" y="3963"/>
                    <a:pt x="21484" y="3963"/>
                  </a:cubicBezTo>
                  <a:cubicBezTo>
                    <a:pt x="21369" y="3963"/>
                    <a:pt x="21369" y="3963"/>
                    <a:pt x="21369" y="3963"/>
                  </a:cubicBezTo>
                  <a:cubicBezTo>
                    <a:pt x="21369" y="4062"/>
                    <a:pt x="21369" y="4062"/>
                    <a:pt x="21369" y="4062"/>
                  </a:cubicBezTo>
                  <a:cubicBezTo>
                    <a:pt x="21369" y="4062"/>
                    <a:pt x="21369" y="4062"/>
                    <a:pt x="21369" y="4062"/>
                  </a:cubicBezTo>
                  <a:cubicBezTo>
                    <a:pt x="21253" y="4062"/>
                    <a:pt x="21253" y="4062"/>
                    <a:pt x="21253" y="4062"/>
                  </a:cubicBezTo>
                  <a:cubicBezTo>
                    <a:pt x="21138" y="4261"/>
                    <a:pt x="21138" y="4261"/>
                    <a:pt x="21138" y="4261"/>
                  </a:cubicBezTo>
                  <a:cubicBezTo>
                    <a:pt x="21138" y="4261"/>
                    <a:pt x="21138" y="4261"/>
                    <a:pt x="21138" y="4261"/>
                  </a:cubicBezTo>
                  <a:cubicBezTo>
                    <a:pt x="21022" y="4261"/>
                    <a:pt x="21022" y="4261"/>
                    <a:pt x="21022" y="4261"/>
                  </a:cubicBezTo>
                  <a:cubicBezTo>
                    <a:pt x="21022" y="4261"/>
                    <a:pt x="21022" y="4261"/>
                    <a:pt x="21022" y="4261"/>
                  </a:cubicBezTo>
                  <a:cubicBezTo>
                    <a:pt x="20791" y="4161"/>
                    <a:pt x="20791" y="4161"/>
                    <a:pt x="20791" y="4161"/>
                  </a:cubicBezTo>
                  <a:cubicBezTo>
                    <a:pt x="20791" y="4161"/>
                    <a:pt x="20791" y="4161"/>
                    <a:pt x="20791" y="4161"/>
                  </a:cubicBezTo>
                  <a:cubicBezTo>
                    <a:pt x="20676" y="4261"/>
                    <a:pt x="20676" y="4261"/>
                    <a:pt x="20676" y="4261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459"/>
                    <a:pt x="20676" y="4459"/>
                    <a:pt x="20676" y="4459"/>
                  </a:cubicBezTo>
                  <a:cubicBezTo>
                    <a:pt x="20791" y="4459"/>
                    <a:pt x="20791" y="4459"/>
                    <a:pt x="20791" y="4459"/>
                  </a:cubicBezTo>
                  <a:cubicBezTo>
                    <a:pt x="20791" y="4459"/>
                    <a:pt x="20791" y="4459"/>
                    <a:pt x="20791" y="4459"/>
                  </a:cubicBezTo>
                  <a:cubicBezTo>
                    <a:pt x="20791" y="4558"/>
                    <a:pt x="20791" y="4558"/>
                    <a:pt x="20791" y="4558"/>
                  </a:cubicBezTo>
                  <a:cubicBezTo>
                    <a:pt x="20791" y="4558"/>
                    <a:pt x="20791" y="4558"/>
                    <a:pt x="20791" y="4558"/>
                  </a:cubicBezTo>
                  <a:cubicBezTo>
                    <a:pt x="20676" y="4558"/>
                    <a:pt x="20676" y="4558"/>
                    <a:pt x="20676" y="4558"/>
                  </a:cubicBezTo>
                  <a:cubicBezTo>
                    <a:pt x="20560" y="4558"/>
                    <a:pt x="20560" y="4558"/>
                    <a:pt x="20560" y="4558"/>
                  </a:cubicBezTo>
                  <a:cubicBezTo>
                    <a:pt x="20445" y="4657"/>
                    <a:pt x="20445" y="4657"/>
                    <a:pt x="20445" y="4657"/>
                  </a:cubicBezTo>
                  <a:cubicBezTo>
                    <a:pt x="20329" y="4657"/>
                    <a:pt x="20329" y="4657"/>
                    <a:pt x="20329" y="4657"/>
                  </a:cubicBezTo>
                  <a:cubicBezTo>
                    <a:pt x="20329" y="4657"/>
                    <a:pt x="20329" y="4657"/>
                    <a:pt x="20329" y="4657"/>
                  </a:cubicBezTo>
                  <a:cubicBezTo>
                    <a:pt x="20214" y="4756"/>
                    <a:pt x="20214" y="4756"/>
                    <a:pt x="20214" y="4756"/>
                  </a:cubicBezTo>
                  <a:cubicBezTo>
                    <a:pt x="20098" y="4657"/>
                    <a:pt x="20098" y="4657"/>
                    <a:pt x="20098" y="4657"/>
                  </a:cubicBezTo>
                  <a:cubicBezTo>
                    <a:pt x="20098" y="4657"/>
                    <a:pt x="20098" y="4657"/>
                    <a:pt x="20098" y="4657"/>
                  </a:cubicBezTo>
                  <a:cubicBezTo>
                    <a:pt x="19983" y="4657"/>
                    <a:pt x="19983" y="4657"/>
                    <a:pt x="19983" y="4657"/>
                  </a:cubicBezTo>
                  <a:cubicBezTo>
                    <a:pt x="19983" y="4657"/>
                    <a:pt x="19983" y="4657"/>
                    <a:pt x="19983" y="4657"/>
                  </a:cubicBezTo>
                  <a:cubicBezTo>
                    <a:pt x="19867" y="4657"/>
                    <a:pt x="19867" y="4657"/>
                    <a:pt x="19867" y="4657"/>
                  </a:cubicBezTo>
                  <a:cubicBezTo>
                    <a:pt x="19867" y="4558"/>
                    <a:pt x="19867" y="4558"/>
                    <a:pt x="19867" y="4558"/>
                  </a:cubicBezTo>
                  <a:cubicBezTo>
                    <a:pt x="19867" y="4558"/>
                    <a:pt x="19867" y="4558"/>
                    <a:pt x="19867" y="4558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521" y="4657"/>
                    <a:pt x="19521" y="4657"/>
                    <a:pt x="19521" y="4657"/>
                  </a:cubicBezTo>
                  <a:cubicBezTo>
                    <a:pt x="19521" y="4657"/>
                    <a:pt x="19521" y="4657"/>
                    <a:pt x="19521" y="4657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290" y="4756"/>
                    <a:pt x="19290" y="4756"/>
                    <a:pt x="19290" y="4756"/>
                  </a:cubicBezTo>
                  <a:cubicBezTo>
                    <a:pt x="19174" y="4657"/>
                    <a:pt x="19174" y="4657"/>
                    <a:pt x="19174" y="4657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8943" y="4756"/>
                    <a:pt x="18943" y="4756"/>
                    <a:pt x="18943" y="4756"/>
                  </a:cubicBezTo>
                  <a:cubicBezTo>
                    <a:pt x="18828" y="4756"/>
                    <a:pt x="18828" y="4756"/>
                    <a:pt x="18828" y="4756"/>
                  </a:cubicBezTo>
                  <a:cubicBezTo>
                    <a:pt x="18943" y="4756"/>
                    <a:pt x="18943" y="4756"/>
                    <a:pt x="18943" y="4756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9174" y="4756"/>
                    <a:pt x="19174" y="4756"/>
                    <a:pt x="19174" y="4756"/>
                  </a:cubicBezTo>
                  <a:cubicBezTo>
                    <a:pt x="19290" y="4756"/>
                    <a:pt x="19290" y="4756"/>
                    <a:pt x="19290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521" y="4756"/>
                    <a:pt x="19521" y="4756"/>
                    <a:pt x="19521" y="4756"/>
                  </a:cubicBezTo>
                  <a:cubicBezTo>
                    <a:pt x="19752" y="4756"/>
                    <a:pt x="19752" y="4756"/>
                    <a:pt x="19752" y="4756"/>
                  </a:cubicBezTo>
                  <a:cubicBezTo>
                    <a:pt x="19867" y="4855"/>
                    <a:pt x="19867" y="4855"/>
                    <a:pt x="19867" y="4855"/>
                  </a:cubicBezTo>
                  <a:cubicBezTo>
                    <a:pt x="19867" y="4855"/>
                    <a:pt x="19867" y="4855"/>
                    <a:pt x="19867" y="4855"/>
                  </a:cubicBezTo>
                  <a:cubicBezTo>
                    <a:pt x="19983" y="4756"/>
                    <a:pt x="19983" y="4756"/>
                    <a:pt x="19983" y="4756"/>
                  </a:cubicBezTo>
                  <a:cubicBezTo>
                    <a:pt x="19983" y="4756"/>
                    <a:pt x="19983" y="4756"/>
                    <a:pt x="19983" y="4756"/>
                  </a:cubicBezTo>
                  <a:cubicBezTo>
                    <a:pt x="20098" y="4756"/>
                    <a:pt x="20098" y="4756"/>
                    <a:pt x="20098" y="4756"/>
                  </a:cubicBezTo>
                  <a:cubicBezTo>
                    <a:pt x="20098" y="4855"/>
                    <a:pt x="20098" y="4855"/>
                    <a:pt x="20098" y="4855"/>
                  </a:cubicBezTo>
                  <a:cubicBezTo>
                    <a:pt x="20214" y="4855"/>
                    <a:pt x="20214" y="4855"/>
                    <a:pt x="20214" y="4855"/>
                  </a:cubicBezTo>
                  <a:cubicBezTo>
                    <a:pt x="20214" y="4954"/>
                    <a:pt x="20214" y="4954"/>
                    <a:pt x="20214" y="4954"/>
                  </a:cubicBezTo>
                  <a:cubicBezTo>
                    <a:pt x="20214" y="4954"/>
                    <a:pt x="20214" y="4954"/>
                    <a:pt x="20214" y="4954"/>
                  </a:cubicBezTo>
                  <a:cubicBezTo>
                    <a:pt x="20214" y="5053"/>
                    <a:pt x="20214" y="5053"/>
                    <a:pt x="20214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152"/>
                    <a:pt x="20098" y="5152"/>
                    <a:pt x="20098" y="5152"/>
                  </a:cubicBezTo>
                  <a:cubicBezTo>
                    <a:pt x="19983" y="5152"/>
                    <a:pt x="19983" y="5152"/>
                    <a:pt x="19983" y="5152"/>
                  </a:cubicBezTo>
                  <a:cubicBezTo>
                    <a:pt x="19752" y="5251"/>
                    <a:pt x="19752" y="5251"/>
                    <a:pt x="19752" y="5251"/>
                  </a:cubicBezTo>
                  <a:cubicBezTo>
                    <a:pt x="19752" y="5152"/>
                    <a:pt x="19752" y="5152"/>
                    <a:pt x="19752" y="5152"/>
                  </a:cubicBezTo>
                  <a:cubicBezTo>
                    <a:pt x="19636" y="5251"/>
                    <a:pt x="19636" y="5251"/>
                    <a:pt x="19636" y="5251"/>
                  </a:cubicBezTo>
                  <a:cubicBezTo>
                    <a:pt x="19405" y="5251"/>
                    <a:pt x="19405" y="5251"/>
                    <a:pt x="19405" y="5251"/>
                  </a:cubicBezTo>
                  <a:cubicBezTo>
                    <a:pt x="19405" y="5152"/>
                    <a:pt x="19405" y="5152"/>
                    <a:pt x="19405" y="5152"/>
                  </a:cubicBezTo>
                  <a:cubicBezTo>
                    <a:pt x="19174" y="5053"/>
                    <a:pt x="19174" y="5053"/>
                    <a:pt x="19174" y="5053"/>
                  </a:cubicBezTo>
                  <a:cubicBezTo>
                    <a:pt x="19059" y="5053"/>
                    <a:pt x="19059" y="5053"/>
                    <a:pt x="19059" y="5053"/>
                  </a:cubicBezTo>
                  <a:cubicBezTo>
                    <a:pt x="18943" y="5053"/>
                    <a:pt x="18943" y="5053"/>
                    <a:pt x="18943" y="5053"/>
                  </a:cubicBezTo>
                  <a:cubicBezTo>
                    <a:pt x="18943" y="5053"/>
                    <a:pt x="18943" y="5053"/>
                    <a:pt x="18943" y="5053"/>
                  </a:cubicBezTo>
                  <a:cubicBezTo>
                    <a:pt x="18828" y="5152"/>
                    <a:pt x="18828" y="5152"/>
                    <a:pt x="18828" y="5152"/>
                  </a:cubicBezTo>
                  <a:cubicBezTo>
                    <a:pt x="18712" y="5251"/>
                    <a:pt x="18712" y="5251"/>
                    <a:pt x="18712" y="5251"/>
                  </a:cubicBezTo>
                  <a:cubicBezTo>
                    <a:pt x="18712" y="5251"/>
                    <a:pt x="18712" y="5251"/>
                    <a:pt x="18712" y="5251"/>
                  </a:cubicBezTo>
                  <a:cubicBezTo>
                    <a:pt x="18597" y="5251"/>
                    <a:pt x="18597" y="5251"/>
                    <a:pt x="18597" y="5251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450"/>
                    <a:pt x="18712" y="5450"/>
                    <a:pt x="18712" y="5450"/>
                  </a:cubicBezTo>
                  <a:cubicBezTo>
                    <a:pt x="18712" y="5450"/>
                    <a:pt x="18712" y="5450"/>
                    <a:pt x="18712" y="5450"/>
                  </a:cubicBezTo>
                  <a:cubicBezTo>
                    <a:pt x="18597" y="5450"/>
                    <a:pt x="18597" y="5450"/>
                    <a:pt x="18597" y="5450"/>
                  </a:cubicBezTo>
                  <a:cubicBezTo>
                    <a:pt x="18597" y="5450"/>
                    <a:pt x="18597" y="5450"/>
                    <a:pt x="18597" y="5450"/>
                  </a:cubicBezTo>
                  <a:cubicBezTo>
                    <a:pt x="18712" y="5549"/>
                    <a:pt x="18712" y="5549"/>
                    <a:pt x="18712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943" y="5450"/>
                    <a:pt x="18943" y="5450"/>
                    <a:pt x="18943" y="5450"/>
                  </a:cubicBezTo>
                  <a:cubicBezTo>
                    <a:pt x="19059" y="5350"/>
                    <a:pt x="19059" y="5350"/>
                    <a:pt x="19059" y="5350"/>
                  </a:cubicBezTo>
                  <a:cubicBezTo>
                    <a:pt x="19174" y="5350"/>
                    <a:pt x="19174" y="5350"/>
                    <a:pt x="19174" y="5350"/>
                  </a:cubicBezTo>
                  <a:cubicBezTo>
                    <a:pt x="19290" y="5350"/>
                    <a:pt x="19290" y="5350"/>
                    <a:pt x="19290" y="5350"/>
                  </a:cubicBezTo>
                  <a:cubicBezTo>
                    <a:pt x="19405" y="5251"/>
                    <a:pt x="19405" y="5251"/>
                    <a:pt x="19405" y="5251"/>
                  </a:cubicBezTo>
                  <a:cubicBezTo>
                    <a:pt x="19521" y="5251"/>
                    <a:pt x="19521" y="5251"/>
                    <a:pt x="19521" y="5251"/>
                  </a:cubicBezTo>
                  <a:cubicBezTo>
                    <a:pt x="19521" y="5350"/>
                    <a:pt x="19521" y="5350"/>
                    <a:pt x="19521" y="5350"/>
                  </a:cubicBezTo>
                  <a:cubicBezTo>
                    <a:pt x="19636" y="5350"/>
                    <a:pt x="19636" y="5350"/>
                    <a:pt x="19636" y="5350"/>
                  </a:cubicBezTo>
                  <a:cubicBezTo>
                    <a:pt x="19636" y="5350"/>
                    <a:pt x="19636" y="5350"/>
                    <a:pt x="19636" y="5350"/>
                  </a:cubicBezTo>
                  <a:cubicBezTo>
                    <a:pt x="19752" y="5350"/>
                    <a:pt x="19752" y="5350"/>
                    <a:pt x="19752" y="5350"/>
                  </a:cubicBezTo>
                  <a:cubicBezTo>
                    <a:pt x="19752" y="5450"/>
                    <a:pt x="19752" y="5450"/>
                    <a:pt x="19752" y="5450"/>
                  </a:cubicBezTo>
                  <a:cubicBezTo>
                    <a:pt x="19752" y="5450"/>
                    <a:pt x="19752" y="5450"/>
                    <a:pt x="19752" y="5450"/>
                  </a:cubicBezTo>
                  <a:cubicBezTo>
                    <a:pt x="19636" y="5549"/>
                    <a:pt x="19636" y="5549"/>
                    <a:pt x="19636" y="5549"/>
                  </a:cubicBezTo>
                  <a:cubicBezTo>
                    <a:pt x="19521" y="5648"/>
                    <a:pt x="19521" y="5648"/>
                    <a:pt x="19521" y="5648"/>
                  </a:cubicBezTo>
                  <a:cubicBezTo>
                    <a:pt x="19521" y="5648"/>
                    <a:pt x="19521" y="5648"/>
                    <a:pt x="19521" y="5648"/>
                  </a:cubicBezTo>
                  <a:cubicBezTo>
                    <a:pt x="19405" y="5747"/>
                    <a:pt x="19405" y="5747"/>
                    <a:pt x="19405" y="5747"/>
                  </a:cubicBezTo>
                  <a:cubicBezTo>
                    <a:pt x="19290" y="5846"/>
                    <a:pt x="19290" y="5846"/>
                    <a:pt x="19290" y="5846"/>
                  </a:cubicBezTo>
                  <a:cubicBezTo>
                    <a:pt x="19174" y="5945"/>
                    <a:pt x="19174" y="5945"/>
                    <a:pt x="19174" y="5945"/>
                  </a:cubicBezTo>
                  <a:cubicBezTo>
                    <a:pt x="19059" y="6143"/>
                    <a:pt x="19059" y="6143"/>
                    <a:pt x="19059" y="6143"/>
                  </a:cubicBezTo>
                  <a:cubicBezTo>
                    <a:pt x="19059" y="6242"/>
                    <a:pt x="19059" y="6242"/>
                    <a:pt x="19059" y="6242"/>
                  </a:cubicBezTo>
                  <a:cubicBezTo>
                    <a:pt x="18943" y="6242"/>
                    <a:pt x="18943" y="6242"/>
                    <a:pt x="18943" y="6242"/>
                  </a:cubicBezTo>
                  <a:cubicBezTo>
                    <a:pt x="18943" y="6341"/>
                    <a:pt x="18943" y="6341"/>
                    <a:pt x="18943" y="6341"/>
                  </a:cubicBezTo>
                  <a:cubicBezTo>
                    <a:pt x="18943" y="6440"/>
                    <a:pt x="18943" y="6440"/>
                    <a:pt x="18943" y="6440"/>
                  </a:cubicBezTo>
                  <a:cubicBezTo>
                    <a:pt x="18943" y="6440"/>
                    <a:pt x="18943" y="6440"/>
                    <a:pt x="18943" y="6440"/>
                  </a:cubicBezTo>
                  <a:cubicBezTo>
                    <a:pt x="18828" y="6539"/>
                    <a:pt x="18828" y="6539"/>
                    <a:pt x="18828" y="6539"/>
                  </a:cubicBezTo>
                  <a:cubicBezTo>
                    <a:pt x="18828" y="6639"/>
                    <a:pt x="18828" y="6639"/>
                    <a:pt x="18828" y="6639"/>
                  </a:cubicBezTo>
                  <a:cubicBezTo>
                    <a:pt x="18828" y="6738"/>
                    <a:pt x="18828" y="6738"/>
                    <a:pt x="18828" y="6738"/>
                  </a:cubicBezTo>
                  <a:cubicBezTo>
                    <a:pt x="18712" y="6936"/>
                    <a:pt x="18712" y="6936"/>
                    <a:pt x="18712" y="6936"/>
                  </a:cubicBezTo>
                  <a:cubicBezTo>
                    <a:pt x="18828" y="6936"/>
                    <a:pt x="18828" y="6936"/>
                    <a:pt x="18828" y="6936"/>
                  </a:cubicBezTo>
                  <a:cubicBezTo>
                    <a:pt x="18828" y="7035"/>
                    <a:pt x="18828" y="7035"/>
                    <a:pt x="18828" y="7035"/>
                  </a:cubicBezTo>
                  <a:cubicBezTo>
                    <a:pt x="18712" y="7134"/>
                    <a:pt x="18712" y="7134"/>
                    <a:pt x="18712" y="7134"/>
                  </a:cubicBezTo>
                  <a:cubicBezTo>
                    <a:pt x="18712" y="7134"/>
                    <a:pt x="18712" y="7134"/>
                    <a:pt x="18712" y="7134"/>
                  </a:cubicBezTo>
                  <a:cubicBezTo>
                    <a:pt x="18597" y="7233"/>
                    <a:pt x="18597" y="7233"/>
                    <a:pt x="18597" y="7233"/>
                  </a:cubicBezTo>
                  <a:cubicBezTo>
                    <a:pt x="18712" y="7332"/>
                    <a:pt x="18712" y="7332"/>
                    <a:pt x="18712" y="7332"/>
                  </a:cubicBezTo>
                  <a:cubicBezTo>
                    <a:pt x="18597" y="7332"/>
                    <a:pt x="18597" y="7332"/>
                    <a:pt x="18597" y="7332"/>
                  </a:cubicBezTo>
                  <a:cubicBezTo>
                    <a:pt x="18597" y="7431"/>
                    <a:pt x="18597" y="7431"/>
                    <a:pt x="18597" y="7431"/>
                  </a:cubicBezTo>
                  <a:cubicBezTo>
                    <a:pt x="18597" y="7530"/>
                    <a:pt x="18597" y="7530"/>
                    <a:pt x="18597" y="7530"/>
                  </a:cubicBezTo>
                  <a:cubicBezTo>
                    <a:pt x="18481" y="7629"/>
                    <a:pt x="18481" y="7629"/>
                    <a:pt x="18481" y="7629"/>
                  </a:cubicBezTo>
                  <a:cubicBezTo>
                    <a:pt x="18481" y="7629"/>
                    <a:pt x="18481" y="7629"/>
                    <a:pt x="18481" y="7629"/>
                  </a:cubicBezTo>
                  <a:cubicBezTo>
                    <a:pt x="18366" y="7629"/>
                    <a:pt x="18366" y="7629"/>
                    <a:pt x="18366" y="7629"/>
                  </a:cubicBezTo>
                  <a:cubicBezTo>
                    <a:pt x="18366" y="7629"/>
                    <a:pt x="18366" y="7629"/>
                    <a:pt x="18366" y="7629"/>
                  </a:cubicBezTo>
                  <a:cubicBezTo>
                    <a:pt x="18366" y="7530"/>
                    <a:pt x="18366" y="7530"/>
                    <a:pt x="18366" y="7530"/>
                  </a:cubicBezTo>
                  <a:cubicBezTo>
                    <a:pt x="18250" y="7530"/>
                    <a:pt x="18250" y="7530"/>
                    <a:pt x="18250" y="7530"/>
                  </a:cubicBezTo>
                  <a:cubicBezTo>
                    <a:pt x="18250" y="7530"/>
                    <a:pt x="18250" y="7530"/>
                    <a:pt x="18250" y="7530"/>
                  </a:cubicBezTo>
                  <a:cubicBezTo>
                    <a:pt x="18366" y="7431"/>
                    <a:pt x="18366" y="7431"/>
                    <a:pt x="18366" y="7431"/>
                  </a:cubicBezTo>
                  <a:cubicBezTo>
                    <a:pt x="18250" y="7431"/>
                    <a:pt x="18250" y="7431"/>
                    <a:pt x="18250" y="7431"/>
                  </a:cubicBezTo>
                  <a:cubicBezTo>
                    <a:pt x="18250" y="7431"/>
                    <a:pt x="18250" y="7431"/>
                    <a:pt x="18250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629"/>
                    <a:pt x="18135" y="7629"/>
                    <a:pt x="18135" y="7629"/>
                  </a:cubicBezTo>
                  <a:cubicBezTo>
                    <a:pt x="18135" y="7629"/>
                    <a:pt x="18135" y="7629"/>
                    <a:pt x="18135" y="7629"/>
                  </a:cubicBezTo>
                  <a:cubicBezTo>
                    <a:pt x="18135" y="7728"/>
                    <a:pt x="18135" y="7728"/>
                    <a:pt x="18135" y="7728"/>
                  </a:cubicBezTo>
                  <a:cubicBezTo>
                    <a:pt x="18250" y="7728"/>
                    <a:pt x="18250" y="7728"/>
                    <a:pt x="18250" y="7728"/>
                  </a:cubicBezTo>
                  <a:cubicBezTo>
                    <a:pt x="18250" y="7728"/>
                    <a:pt x="18250" y="7728"/>
                    <a:pt x="18250" y="7728"/>
                  </a:cubicBezTo>
                  <a:cubicBezTo>
                    <a:pt x="18366" y="7828"/>
                    <a:pt x="18366" y="7828"/>
                    <a:pt x="18366" y="7828"/>
                  </a:cubicBezTo>
                  <a:cubicBezTo>
                    <a:pt x="18366" y="7927"/>
                    <a:pt x="18366" y="7927"/>
                    <a:pt x="18366" y="7927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597" y="8026"/>
                    <a:pt x="18597" y="8026"/>
                    <a:pt x="18597" y="8026"/>
                  </a:cubicBezTo>
                  <a:cubicBezTo>
                    <a:pt x="18712" y="8125"/>
                    <a:pt x="18712" y="8125"/>
                    <a:pt x="18712" y="8125"/>
                  </a:cubicBezTo>
                  <a:cubicBezTo>
                    <a:pt x="18597" y="8125"/>
                    <a:pt x="18597" y="8125"/>
                    <a:pt x="18597" y="8125"/>
                  </a:cubicBezTo>
                  <a:cubicBezTo>
                    <a:pt x="18597" y="8224"/>
                    <a:pt x="18597" y="8224"/>
                    <a:pt x="18597" y="8224"/>
                  </a:cubicBezTo>
                  <a:cubicBezTo>
                    <a:pt x="18481" y="8125"/>
                    <a:pt x="18481" y="8125"/>
                    <a:pt x="18481" y="8125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250" y="7927"/>
                    <a:pt x="18250" y="7927"/>
                    <a:pt x="18250" y="7927"/>
                  </a:cubicBezTo>
                  <a:cubicBezTo>
                    <a:pt x="18250" y="8026"/>
                    <a:pt x="18250" y="8026"/>
                    <a:pt x="18250" y="8026"/>
                  </a:cubicBezTo>
                  <a:cubicBezTo>
                    <a:pt x="18250" y="8026"/>
                    <a:pt x="18250" y="8026"/>
                    <a:pt x="18250" y="8026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135" y="8125"/>
                    <a:pt x="18135" y="8125"/>
                    <a:pt x="18135" y="8125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323"/>
                    <a:pt x="18250" y="8323"/>
                    <a:pt x="18250" y="8323"/>
                  </a:cubicBezTo>
                  <a:cubicBezTo>
                    <a:pt x="18250" y="8323"/>
                    <a:pt x="18250" y="8323"/>
                    <a:pt x="18250" y="8323"/>
                  </a:cubicBezTo>
                  <a:cubicBezTo>
                    <a:pt x="18366" y="8323"/>
                    <a:pt x="18366" y="8323"/>
                    <a:pt x="18366" y="8323"/>
                  </a:cubicBezTo>
                  <a:cubicBezTo>
                    <a:pt x="18366" y="8323"/>
                    <a:pt x="18366" y="8323"/>
                    <a:pt x="18366" y="8323"/>
                  </a:cubicBezTo>
                  <a:cubicBezTo>
                    <a:pt x="18481" y="8323"/>
                    <a:pt x="18481" y="8323"/>
                    <a:pt x="18481" y="8323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597" y="8323"/>
                    <a:pt x="18597" y="8323"/>
                    <a:pt x="18597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828" y="8323"/>
                    <a:pt x="18828" y="8323"/>
                    <a:pt x="18828" y="8323"/>
                  </a:cubicBezTo>
                  <a:cubicBezTo>
                    <a:pt x="18828" y="8422"/>
                    <a:pt x="18828" y="8422"/>
                    <a:pt x="18828" y="8422"/>
                  </a:cubicBezTo>
                  <a:cubicBezTo>
                    <a:pt x="18943" y="8422"/>
                    <a:pt x="18943" y="8422"/>
                    <a:pt x="18943" y="8422"/>
                  </a:cubicBezTo>
                  <a:cubicBezTo>
                    <a:pt x="18943" y="8521"/>
                    <a:pt x="18943" y="8521"/>
                    <a:pt x="18943" y="8521"/>
                  </a:cubicBezTo>
                  <a:cubicBezTo>
                    <a:pt x="18943" y="8521"/>
                    <a:pt x="18943" y="8521"/>
                    <a:pt x="18943" y="8521"/>
                  </a:cubicBezTo>
                  <a:cubicBezTo>
                    <a:pt x="18943" y="8620"/>
                    <a:pt x="18943" y="8620"/>
                    <a:pt x="18943" y="8620"/>
                  </a:cubicBezTo>
                  <a:cubicBezTo>
                    <a:pt x="18828" y="8719"/>
                    <a:pt x="18828" y="8719"/>
                    <a:pt x="18828" y="8719"/>
                  </a:cubicBezTo>
                  <a:cubicBezTo>
                    <a:pt x="18828" y="8818"/>
                    <a:pt x="18828" y="8818"/>
                    <a:pt x="18828" y="8818"/>
                  </a:cubicBezTo>
                  <a:cubicBezTo>
                    <a:pt x="18828" y="8818"/>
                    <a:pt x="18828" y="8818"/>
                    <a:pt x="18828" y="8818"/>
                  </a:cubicBezTo>
                  <a:cubicBezTo>
                    <a:pt x="18828" y="8917"/>
                    <a:pt x="18828" y="8917"/>
                    <a:pt x="18828" y="8917"/>
                  </a:cubicBezTo>
                  <a:cubicBezTo>
                    <a:pt x="18828" y="9017"/>
                    <a:pt x="18828" y="9017"/>
                    <a:pt x="18828" y="9017"/>
                  </a:cubicBezTo>
                  <a:cubicBezTo>
                    <a:pt x="18828" y="9017"/>
                    <a:pt x="18828" y="9017"/>
                    <a:pt x="18828" y="9017"/>
                  </a:cubicBezTo>
                  <a:cubicBezTo>
                    <a:pt x="18712" y="9116"/>
                    <a:pt x="18712" y="9116"/>
                    <a:pt x="18712" y="9116"/>
                  </a:cubicBezTo>
                  <a:cubicBezTo>
                    <a:pt x="18712" y="9017"/>
                    <a:pt x="18712" y="9017"/>
                    <a:pt x="18712" y="9017"/>
                  </a:cubicBezTo>
                  <a:cubicBezTo>
                    <a:pt x="18712" y="9017"/>
                    <a:pt x="18712" y="9017"/>
                    <a:pt x="18712" y="9017"/>
                  </a:cubicBezTo>
                  <a:cubicBezTo>
                    <a:pt x="18597" y="9017"/>
                    <a:pt x="18597" y="9017"/>
                    <a:pt x="18597" y="90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366" y="8917"/>
                    <a:pt x="18366" y="8917"/>
                    <a:pt x="18366" y="8917"/>
                  </a:cubicBezTo>
                  <a:cubicBezTo>
                    <a:pt x="18366" y="8917"/>
                    <a:pt x="18366" y="8917"/>
                    <a:pt x="18366" y="8917"/>
                  </a:cubicBezTo>
                  <a:cubicBezTo>
                    <a:pt x="18366" y="8818"/>
                    <a:pt x="18366" y="8818"/>
                    <a:pt x="18366" y="8818"/>
                  </a:cubicBezTo>
                  <a:cubicBezTo>
                    <a:pt x="18250" y="8719"/>
                    <a:pt x="18250" y="8719"/>
                    <a:pt x="18250" y="8719"/>
                  </a:cubicBezTo>
                  <a:cubicBezTo>
                    <a:pt x="18250" y="8719"/>
                    <a:pt x="18250" y="8719"/>
                    <a:pt x="18250" y="8719"/>
                  </a:cubicBezTo>
                  <a:cubicBezTo>
                    <a:pt x="18250" y="8818"/>
                    <a:pt x="18250" y="8818"/>
                    <a:pt x="18250" y="8818"/>
                  </a:cubicBezTo>
                  <a:cubicBezTo>
                    <a:pt x="18135" y="8719"/>
                    <a:pt x="18135" y="8719"/>
                    <a:pt x="18135" y="8719"/>
                  </a:cubicBezTo>
                  <a:cubicBezTo>
                    <a:pt x="18135" y="8719"/>
                    <a:pt x="18135" y="8719"/>
                    <a:pt x="18135" y="8719"/>
                  </a:cubicBezTo>
                  <a:cubicBezTo>
                    <a:pt x="18019" y="8719"/>
                    <a:pt x="18019" y="8719"/>
                    <a:pt x="18019" y="8719"/>
                  </a:cubicBezTo>
                  <a:cubicBezTo>
                    <a:pt x="17904" y="8719"/>
                    <a:pt x="17904" y="8719"/>
                    <a:pt x="17904" y="8719"/>
                  </a:cubicBezTo>
                  <a:cubicBezTo>
                    <a:pt x="18019" y="8719"/>
                    <a:pt x="18019" y="8719"/>
                    <a:pt x="18019" y="8719"/>
                  </a:cubicBezTo>
                  <a:cubicBezTo>
                    <a:pt x="18019" y="8818"/>
                    <a:pt x="18019" y="8818"/>
                    <a:pt x="18019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788" y="8719"/>
                    <a:pt x="17788" y="8719"/>
                    <a:pt x="17788" y="8719"/>
                  </a:cubicBezTo>
                  <a:cubicBezTo>
                    <a:pt x="17673" y="8818"/>
                    <a:pt x="17673" y="8818"/>
                    <a:pt x="17673" y="8818"/>
                  </a:cubicBezTo>
                  <a:cubicBezTo>
                    <a:pt x="17788" y="8818"/>
                    <a:pt x="17788" y="8818"/>
                    <a:pt x="17788" y="8818"/>
                  </a:cubicBezTo>
                  <a:cubicBezTo>
                    <a:pt x="17788" y="8818"/>
                    <a:pt x="17788" y="8818"/>
                    <a:pt x="17788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917"/>
                    <a:pt x="17904" y="8917"/>
                    <a:pt x="17904" y="8917"/>
                  </a:cubicBezTo>
                  <a:cubicBezTo>
                    <a:pt x="17904" y="8917"/>
                    <a:pt x="17904" y="8917"/>
                    <a:pt x="17904" y="8917"/>
                  </a:cubicBezTo>
                  <a:cubicBezTo>
                    <a:pt x="17788" y="9017"/>
                    <a:pt x="17788" y="9017"/>
                    <a:pt x="17788" y="9017"/>
                  </a:cubicBezTo>
                  <a:cubicBezTo>
                    <a:pt x="17673" y="9017"/>
                    <a:pt x="17673" y="9017"/>
                    <a:pt x="17673" y="90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442" y="8917"/>
                    <a:pt x="17442" y="8917"/>
                    <a:pt x="17442" y="89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442" y="9017"/>
                    <a:pt x="17442" y="9017"/>
                    <a:pt x="17442" y="9017"/>
                  </a:cubicBezTo>
                  <a:cubicBezTo>
                    <a:pt x="17557" y="9116"/>
                    <a:pt x="17557" y="9116"/>
                    <a:pt x="17557" y="9116"/>
                  </a:cubicBezTo>
                  <a:cubicBezTo>
                    <a:pt x="17557" y="9116"/>
                    <a:pt x="17557" y="9116"/>
                    <a:pt x="17557" y="9116"/>
                  </a:cubicBezTo>
                  <a:cubicBezTo>
                    <a:pt x="17442" y="9116"/>
                    <a:pt x="17442" y="9116"/>
                    <a:pt x="17442" y="9116"/>
                  </a:cubicBezTo>
                  <a:cubicBezTo>
                    <a:pt x="17557" y="9215"/>
                    <a:pt x="17557" y="9215"/>
                    <a:pt x="17557" y="9215"/>
                  </a:cubicBezTo>
                  <a:cubicBezTo>
                    <a:pt x="17557" y="9215"/>
                    <a:pt x="17557" y="9215"/>
                    <a:pt x="17557" y="9215"/>
                  </a:cubicBezTo>
                  <a:cubicBezTo>
                    <a:pt x="17442" y="9215"/>
                    <a:pt x="17442" y="9215"/>
                    <a:pt x="17442" y="9215"/>
                  </a:cubicBezTo>
                  <a:cubicBezTo>
                    <a:pt x="17442" y="9215"/>
                    <a:pt x="17442" y="9215"/>
                    <a:pt x="17442" y="9215"/>
                  </a:cubicBezTo>
                  <a:cubicBezTo>
                    <a:pt x="17326" y="9215"/>
                    <a:pt x="17326" y="9215"/>
                    <a:pt x="17326" y="9215"/>
                  </a:cubicBezTo>
                  <a:cubicBezTo>
                    <a:pt x="17326" y="9215"/>
                    <a:pt x="17326" y="9215"/>
                    <a:pt x="17326" y="9215"/>
                  </a:cubicBezTo>
                  <a:cubicBezTo>
                    <a:pt x="17326" y="9314"/>
                    <a:pt x="17326" y="9314"/>
                    <a:pt x="17326" y="9314"/>
                  </a:cubicBezTo>
                  <a:cubicBezTo>
                    <a:pt x="17442" y="9314"/>
                    <a:pt x="17442" y="9314"/>
                    <a:pt x="17442" y="9314"/>
                  </a:cubicBezTo>
                  <a:cubicBezTo>
                    <a:pt x="17557" y="9314"/>
                    <a:pt x="17557" y="9314"/>
                    <a:pt x="17557" y="9314"/>
                  </a:cubicBezTo>
                  <a:cubicBezTo>
                    <a:pt x="17557" y="9314"/>
                    <a:pt x="17557" y="9314"/>
                    <a:pt x="17557" y="9314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673" y="9413"/>
                    <a:pt x="17673" y="9413"/>
                    <a:pt x="17673" y="9413"/>
                  </a:cubicBezTo>
                  <a:cubicBezTo>
                    <a:pt x="17673" y="9413"/>
                    <a:pt x="17673" y="9413"/>
                    <a:pt x="17673" y="9413"/>
                  </a:cubicBezTo>
                  <a:cubicBezTo>
                    <a:pt x="17788" y="9413"/>
                    <a:pt x="17788" y="9413"/>
                    <a:pt x="17788" y="9413"/>
                  </a:cubicBezTo>
                  <a:cubicBezTo>
                    <a:pt x="17904" y="9413"/>
                    <a:pt x="17904" y="9413"/>
                    <a:pt x="17904" y="9413"/>
                  </a:cubicBezTo>
                  <a:cubicBezTo>
                    <a:pt x="18019" y="9413"/>
                    <a:pt x="18019" y="9413"/>
                    <a:pt x="18019" y="9413"/>
                  </a:cubicBezTo>
                  <a:cubicBezTo>
                    <a:pt x="18019" y="9512"/>
                    <a:pt x="18019" y="9512"/>
                    <a:pt x="18019" y="9512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512"/>
                    <a:pt x="18135" y="9512"/>
                    <a:pt x="18135" y="9512"/>
                  </a:cubicBezTo>
                  <a:cubicBezTo>
                    <a:pt x="18135" y="9512"/>
                    <a:pt x="18135" y="9512"/>
                    <a:pt x="18135" y="9512"/>
                  </a:cubicBezTo>
                  <a:cubicBezTo>
                    <a:pt x="18250" y="9611"/>
                    <a:pt x="18250" y="9611"/>
                    <a:pt x="18250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019" y="9611"/>
                    <a:pt x="18019" y="9611"/>
                    <a:pt x="18019" y="9611"/>
                  </a:cubicBezTo>
                  <a:cubicBezTo>
                    <a:pt x="17904" y="9611"/>
                    <a:pt x="17904" y="9611"/>
                    <a:pt x="17904" y="9611"/>
                  </a:cubicBezTo>
                  <a:cubicBezTo>
                    <a:pt x="17904" y="9611"/>
                    <a:pt x="17904" y="9611"/>
                    <a:pt x="17904" y="9611"/>
                  </a:cubicBezTo>
                  <a:cubicBezTo>
                    <a:pt x="17788" y="9611"/>
                    <a:pt x="17788" y="9611"/>
                    <a:pt x="17788" y="9611"/>
                  </a:cubicBezTo>
                  <a:cubicBezTo>
                    <a:pt x="17673" y="9611"/>
                    <a:pt x="17673" y="9611"/>
                    <a:pt x="17673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673" y="9710"/>
                    <a:pt x="17673" y="9710"/>
                    <a:pt x="17673" y="9710"/>
                  </a:cubicBezTo>
                  <a:cubicBezTo>
                    <a:pt x="17904" y="9710"/>
                    <a:pt x="17904" y="9710"/>
                    <a:pt x="17904" y="9710"/>
                  </a:cubicBezTo>
                  <a:cubicBezTo>
                    <a:pt x="17904" y="9710"/>
                    <a:pt x="17904" y="9710"/>
                    <a:pt x="17904" y="9710"/>
                  </a:cubicBezTo>
                  <a:cubicBezTo>
                    <a:pt x="18019" y="9710"/>
                    <a:pt x="18019" y="9710"/>
                    <a:pt x="18019" y="9710"/>
                  </a:cubicBezTo>
                  <a:cubicBezTo>
                    <a:pt x="18019" y="9710"/>
                    <a:pt x="18019" y="9710"/>
                    <a:pt x="18019" y="9710"/>
                  </a:cubicBezTo>
                  <a:cubicBezTo>
                    <a:pt x="18135" y="9809"/>
                    <a:pt x="18135" y="9809"/>
                    <a:pt x="18135" y="9809"/>
                  </a:cubicBezTo>
                  <a:cubicBezTo>
                    <a:pt x="18135" y="9809"/>
                    <a:pt x="18135" y="9809"/>
                    <a:pt x="18135" y="9809"/>
                  </a:cubicBezTo>
                  <a:cubicBezTo>
                    <a:pt x="18250" y="9908"/>
                    <a:pt x="18250" y="9908"/>
                    <a:pt x="18250" y="9908"/>
                  </a:cubicBezTo>
                  <a:cubicBezTo>
                    <a:pt x="18250" y="9908"/>
                    <a:pt x="18250" y="9908"/>
                    <a:pt x="18250" y="9908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135" y="9908"/>
                    <a:pt x="18135" y="9908"/>
                    <a:pt x="18135" y="9908"/>
                  </a:cubicBezTo>
                  <a:cubicBezTo>
                    <a:pt x="18135" y="10007"/>
                    <a:pt x="18135" y="10007"/>
                    <a:pt x="18135" y="10007"/>
                  </a:cubicBezTo>
                  <a:cubicBezTo>
                    <a:pt x="18135" y="10007"/>
                    <a:pt x="18135" y="10007"/>
                    <a:pt x="18135" y="10007"/>
                  </a:cubicBezTo>
                  <a:cubicBezTo>
                    <a:pt x="18250" y="10106"/>
                    <a:pt x="18250" y="10106"/>
                    <a:pt x="18250" y="10106"/>
                  </a:cubicBezTo>
                  <a:cubicBezTo>
                    <a:pt x="18250" y="10206"/>
                    <a:pt x="18250" y="10206"/>
                    <a:pt x="18250" y="10206"/>
                  </a:cubicBezTo>
                  <a:cubicBezTo>
                    <a:pt x="18250" y="10206"/>
                    <a:pt x="18250" y="10206"/>
                    <a:pt x="18250" y="10206"/>
                  </a:cubicBezTo>
                  <a:cubicBezTo>
                    <a:pt x="18250" y="10305"/>
                    <a:pt x="18250" y="10305"/>
                    <a:pt x="18250" y="10305"/>
                  </a:cubicBezTo>
                  <a:cubicBezTo>
                    <a:pt x="18250" y="10305"/>
                    <a:pt x="18250" y="10305"/>
                    <a:pt x="18250" y="10305"/>
                  </a:cubicBezTo>
                  <a:cubicBezTo>
                    <a:pt x="18135" y="10404"/>
                    <a:pt x="18135" y="10404"/>
                    <a:pt x="18135" y="10404"/>
                  </a:cubicBezTo>
                  <a:cubicBezTo>
                    <a:pt x="18135" y="10503"/>
                    <a:pt x="18135" y="10503"/>
                    <a:pt x="18135" y="10503"/>
                  </a:cubicBezTo>
                  <a:cubicBezTo>
                    <a:pt x="18019" y="10503"/>
                    <a:pt x="18019" y="10503"/>
                    <a:pt x="18019" y="10503"/>
                  </a:cubicBezTo>
                  <a:cubicBezTo>
                    <a:pt x="18019" y="10503"/>
                    <a:pt x="18019" y="10503"/>
                    <a:pt x="18019" y="10503"/>
                  </a:cubicBezTo>
                  <a:cubicBezTo>
                    <a:pt x="17904" y="10503"/>
                    <a:pt x="17904" y="10503"/>
                    <a:pt x="17904" y="10503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8019" y="10404"/>
                    <a:pt x="18019" y="10404"/>
                    <a:pt x="18019" y="10404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7904" y="10305"/>
                    <a:pt x="17904" y="10305"/>
                    <a:pt x="17904" y="10305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673" y="10206"/>
                    <a:pt x="17673" y="10206"/>
                    <a:pt x="17673" y="10206"/>
                  </a:cubicBezTo>
                  <a:cubicBezTo>
                    <a:pt x="17557" y="10206"/>
                    <a:pt x="17557" y="10206"/>
                    <a:pt x="17557" y="10206"/>
                  </a:cubicBezTo>
                  <a:cubicBezTo>
                    <a:pt x="17557" y="10106"/>
                    <a:pt x="17557" y="10106"/>
                    <a:pt x="17557" y="10106"/>
                  </a:cubicBezTo>
                  <a:cubicBezTo>
                    <a:pt x="17557" y="10106"/>
                    <a:pt x="17557" y="10106"/>
                    <a:pt x="17557" y="10106"/>
                  </a:cubicBezTo>
                  <a:cubicBezTo>
                    <a:pt x="17442" y="10007"/>
                    <a:pt x="17442" y="10007"/>
                    <a:pt x="17442" y="10007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10007"/>
                    <a:pt x="17326" y="10007"/>
                    <a:pt x="17326" y="10007"/>
                  </a:cubicBezTo>
                  <a:cubicBezTo>
                    <a:pt x="17442" y="10007"/>
                    <a:pt x="17442" y="10007"/>
                    <a:pt x="17442" y="10007"/>
                  </a:cubicBezTo>
                  <a:cubicBezTo>
                    <a:pt x="17442" y="10106"/>
                    <a:pt x="17442" y="10106"/>
                    <a:pt x="17442" y="10106"/>
                  </a:cubicBezTo>
                  <a:cubicBezTo>
                    <a:pt x="17326" y="10106"/>
                    <a:pt x="17326" y="10106"/>
                    <a:pt x="17326" y="10106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095" y="9908"/>
                    <a:pt x="17095" y="9908"/>
                    <a:pt x="17095" y="9908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326" y="10206"/>
                    <a:pt x="17326" y="10206"/>
                    <a:pt x="17326" y="10206"/>
                  </a:cubicBezTo>
                  <a:cubicBezTo>
                    <a:pt x="17442" y="10206"/>
                    <a:pt x="17442" y="10206"/>
                    <a:pt x="17442" y="10206"/>
                  </a:cubicBezTo>
                  <a:cubicBezTo>
                    <a:pt x="17557" y="10206"/>
                    <a:pt x="17557" y="10206"/>
                    <a:pt x="17557" y="10206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788" y="10503"/>
                    <a:pt x="17788" y="10503"/>
                    <a:pt x="17788" y="10503"/>
                  </a:cubicBezTo>
                  <a:cubicBezTo>
                    <a:pt x="17673" y="10503"/>
                    <a:pt x="17673" y="10503"/>
                    <a:pt x="17673" y="10503"/>
                  </a:cubicBezTo>
                  <a:cubicBezTo>
                    <a:pt x="17673" y="10404"/>
                    <a:pt x="17673" y="10404"/>
                    <a:pt x="17673" y="10404"/>
                  </a:cubicBezTo>
                  <a:cubicBezTo>
                    <a:pt x="17557" y="10404"/>
                    <a:pt x="17557" y="10404"/>
                    <a:pt x="17557" y="10404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442" y="10503"/>
                    <a:pt x="17442" y="10503"/>
                    <a:pt x="17442" y="10503"/>
                  </a:cubicBezTo>
                  <a:cubicBezTo>
                    <a:pt x="17326" y="10503"/>
                    <a:pt x="17326" y="10503"/>
                    <a:pt x="17326" y="10503"/>
                  </a:cubicBezTo>
                  <a:cubicBezTo>
                    <a:pt x="17326" y="10503"/>
                    <a:pt x="17326" y="10503"/>
                    <a:pt x="17326" y="10503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326" y="10404"/>
                    <a:pt x="17326" y="10404"/>
                    <a:pt x="17326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326" y="10602"/>
                    <a:pt x="17326" y="10602"/>
                    <a:pt x="17326" y="10602"/>
                  </a:cubicBezTo>
                  <a:cubicBezTo>
                    <a:pt x="17326" y="10602"/>
                    <a:pt x="17326" y="10602"/>
                    <a:pt x="17326" y="10602"/>
                  </a:cubicBezTo>
                  <a:cubicBezTo>
                    <a:pt x="17442" y="10602"/>
                    <a:pt x="17442" y="10602"/>
                    <a:pt x="17442" y="10602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673" y="10503"/>
                    <a:pt x="17673" y="10503"/>
                    <a:pt x="17673" y="10503"/>
                  </a:cubicBezTo>
                  <a:cubicBezTo>
                    <a:pt x="17673" y="10602"/>
                    <a:pt x="17673" y="10602"/>
                    <a:pt x="17673" y="10602"/>
                  </a:cubicBezTo>
                  <a:cubicBezTo>
                    <a:pt x="17673" y="10602"/>
                    <a:pt x="17673" y="10602"/>
                    <a:pt x="17673" y="10602"/>
                  </a:cubicBezTo>
                  <a:cubicBezTo>
                    <a:pt x="17673" y="10701"/>
                    <a:pt x="17673" y="10701"/>
                    <a:pt x="17673" y="10701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557" y="10800"/>
                    <a:pt x="17557" y="10800"/>
                    <a:pt x="17557" y="10800"/>
                  </a:cubicBezTo>
                  <a:cubicBezTo>
                    <a:pt x="17557" y="10800"/>
                    <a:pt x="17557" y="10800"/>
                    <a:pt x="17557" y="10800"/>
                  </a:cubicBezTo>
                  <a:cubicBezTo>
                    <a:pt x="17673" y="10899"/>
                    <a:pt x="17673" y="10899"/>
                    <a:pt x="17673" y="10899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788" y="10899"/>
                    <a:pt x="17788" y="10899"/>
                    <a:pt x="17788" y="10899"/>
                  </a:cubicBezTo>
                  <a:cubicBezTo>
                    <a:pt x="17904" y="10899"/>
                    <a:pt x="17904" y="10899"/>
                    <a:pt x="17904" y="10899"/>
                  </a:cubicBezTo>
                  <a:cubicBezTo>
                    <a:pt x="18019" y="10998"/>
                    <a:pt x="18019" y="10998"/>
                    <a:pt x="18019" y="10998"/>
                  </a:cubicBezTo>
                  <a:cubicBezTo>
                    <a:pt x="18019" y="10899"/>
                    <a:pt x="18019" y="10899"/>
                    <a:pt x="18019" y="10899"/>
                  </a:cubicBezTo>
                  <a:cubicBezTo>
                    <a:pt x="18135" y="10899"/>
                    <a:pt x="18135" y="10899"/>
                    <a:pt x="18135" y="10899"/>
                  </a:cubicBezTo>
                  <a:cubicBezTo>
                    <a:pt x="18135" y="10899"/>
                    <a:pt x="18135" y="10899"/>
                    <a:pt x="18135" y="10899"/>
                  </a:cubicBezTo>
                  <a:cubicBezTo>
                    <a:pt x="18135" y="10998"/>
                    <a:pt x="18135" y="10998"/>
                    <a:pt x="18135" y="10998"/>
                  </a:cubicBezTo>
                  <a:cubicBezTo>
                    <a:pt x="18135" y="10998"/>
                    <a:pt x="18135" y="10998"/>
                    <a:pt x="18135" y="10998"/>
                  </a:cubicBezTo>
                  <a:cubicBezTo>
                    <a:pt x="18135" y="11097"/>
                    <a:pt x="18135" y="11097"/>
                    <a:pt x="18135" y="11097"/>
                  </a:cubicBezTo>
                  <a:cubicBezTo>
                    <a:pt x="18250" y="11097"/>
                    <a:pt x="18250" y="11097"/>
                    <a:pt x="18250" y="11097"/>
                  </a:cubicBezTo>
                  <a:cubicBezTo>
                    <a:pt x="18135" y="11196"/>
                    <a:pt x="18135" y="11196"/>
                    <a:pt x="18135" y="11196"/>
                  </a:cubicBezTo>
                  <a:cubicBezTo>
                    <a:pt x="18135" y="11295"/>
                    <a:pt x="18135" y="11295"/>
                    <a:pt x="18135" y="11295"/>
                  </a:cubicBezTo>
                  <a:cubicBezTo>
                    <a:pt x="18019" y="11295"/>
                    <a:pt x="18019" y="11295"/>
                    <a:pt x="18019" y="11295"/>
                  </a:cubicBezTo>
                  <a:cubicBezTo>
                    <a:pt x="17904" y="11295"/>
                    <a:pt x="17904" y="11295"/>
                    <a:pt x="17904" y="11295"/>
                  </a:cubicBezTo>
                  <a:cubicBezTo>
                    <a:pt x="17904" y="11295"/>
                    <a:pt x="17904" y="11295"/>
                    <a:pt x="17904" y="11295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788" y="11097"/>
                    <a:pt x="17788" y="11097"/>
                    <a:pt x="17788" y="11097"/>
                  </a:cubicBezTo>
                  <a:cubicBezTo>
                    <a:pt x="17673" y="11097"/>
                    <a:pt x="17673" y="11097"/>
                    <a:pt x="17673" y="11097"/>
                  </a:cubicBezTo>
                  <a:cubicBezTo>
                    <a:pt x="17673" y="10998"/>
                    <a:pt x="17673" y="10998"/>
                    <a:pt x="17673" y="10998"/>
                  </a:cubicBezTo>
                  <a:cubicBezTo>
                    <a:pt x="17557" y="10998"/>
                    <a:pt x="17557" y="10998"/>
                    <a:pt x="17557" y="10998"/>
                  </a:cubicBezTo>
                  <a:cubicBezTo>
                    <a:pt x="17442" y="10998"/>
                    <a:pt x="17442" y="10998"/>
                    <a:pt x="17442" y="10998"/>
                  </a:cubicBezTo>
                  <a:cubicBezTo>
                    <a:pt x="17442" y="10998"/>
                    <a:pt x="17442" y="10998"/>
                    <a:pt x="17442" y="10998"/>
                  </a:cubicBezTo>
                  <a:cubicBezTo>
                    <a:pt x="17326" y="10998"/>
                    <a:pt x="17326" y="10998"/>
                    <a:pt x="17326" y="10998"/>
                  </a:cubicBezTo>
                  <a:cubicBezTo>
                    <a:pt x="17326" y="10998"/>
                    <a:pt x="17326" y="10998"/>
                    <a:pt x="17326" y="10998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998"/>
                    <a:pt x="17211" y="10998"/>
                    <a:pt x="17211" y="10998"/>
                  </a:cubicBezTo>
                  <a:cubicBezTo>
                    <a:pt x="17211" y="11097"/>
                    <a:pt x="17211" y="11097"/>
                    <a:pt x="17211" y="11097"/>
                  </a:cubicBezTo>
                  <a:cubicBezTo>
                    <a:pt x="17211" y="11097"/>
                    <a:pt x="17211" y="11097"/>
                    <a:pt x="17211" y="11097"/>
                  </a:cubicBezTo>
                  <a:cubicBezTo>
                    <a:pt x="17095" y="11097"/>
                    <a:pt x="17095" y="11097"/>
                    <a:pt x="17095" y="11097"/>
                  </a:cubicBezTo>
                  <a:cubicBezTo>
                    <a:pt x="17095" y="11097"/>
                    <a:pt x="17095" y="11097"/>
                    <a:pt x="17095" y="11097"/>
                  </a:cubicBezTo>
                  <a:cubicBezTo>
                    <a:pt x="16980" y="11196"/>
                    <a:pt x="16980" y="11196"/>
                    <a:pt x="16980" y="11196"/>
                  </a:cubicBezTo>
                  <a:cubicBezTo>
                    <a:pt x="17095" y="11196"/>
                    <a:pt x="17095" y="11196"/>
                    <a:pt x="17095" y="11196"/>
                  </a:cubicBezTo>
                  <a:cubicBezTo>
                    <a:pt x="17095" y="11196"/>
                    <a:pt x="17095" y="11196"/>
                    <a:pt x="17095" y="11196"/>
                  </a:cubicBezTo>
                  <a:cubicBezTo>
                    <a:pt x="17095" y="11295"/>
                    <a:pt x="17095" y="11295"/>
                    <a:pt x="17095" y="11295"/>
                  </a:cubicBezTo>
                  <a:cubicBezTo>
                    <a:pt x="16980" y="11295"/>
                    <a:pt x="16980" y="11295"/>
                    <a:pt x="16980" y="11295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095" y="11593"/>
                    <a:pt x="17095" y="11593"/>
                    <a:pt x="17095" y="11593"/>
                  </a:cubicBezTo>
                  <a:cubicBezTo>
                    <a:pt x="17095" y="11692"/>
                    <a:pt x="17095" y="11692"/>
                    <a:pt x="17095" y="11692"/>
                  </a:cubicBezTo>
                  <a:cubicBezTo>
                    <a:pt x="17095" y="11692"/>
                    <a:pt x="17095" y="11692"/>
                    <a:pt x="17095" y="11692"/>
                  </a:cubicBezTo>
                  <a:cubicBezTo>
                    <a:pt x="17211" y="11692"/>
                    <a:pt x="17211" y="11692"/>
                    <a:pt x="17211" y="11692"/>
                  </a:cubicBezTo>
                  <a:cubicBezTo>
                    <a:pt x="17211" y="11593"/>
                    <a:pt x="17211" y="11593"/>
                    <a:pt x="17211" y="11593"/>
                  </a:cubicBezTo>
                  <a:cubicBezTo>
                    <a:pt x="17211" y="11593"/>
                    <a:pt x="17211" y="11593"/>
                    <a:pt x="17211" y="11593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211" y="11494"/>
                    <a:pt x="17211" y="11494"/>
                    <a:pt x="17211" y="11494"/>
                  </a:cubicBezTo>
                  <a:cubicBezTo>
                    <a:pt x="17211" y="11394"/>
                    <a:pt x="17211" y="11394"/>
                    <a:pt x="17211" y="11394"/>
                  </a:cubicBezTo>
                  <a:cubicBezTo>
                    <a:pt x="17211" y="11394"/>
                    <a:pt x="17211" y="11394"/>
                    <a:pt x="17211" y="11394"/>
                  </a:cubicBezTo>
                  <a:cubicBezTo>
                    <a:pt x="17211" y="11494"/>
                    <a:pt x="17211" y="11494"/>
                    <a:pt x="17211" y="11494"/>
                  </a:cubicBezTo>
                  <a:cubicBezTo>
                    <a:pt x="17326" y="11494"/>
                    <a:pt x="17326" y="11494"/>
                    <a:pt x="17326" y="11494"/>
                  </a:cubicBezTo>
                  <a:cubicBezTo>
                    <a:pt x="17326" y="11593"/>
                    <a:pt x="17326" y="11593"/>
                    <a:pt x="17326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557" y="11593"/>
                    <a:pt x="17557" y="11593"/>
                    <a:pt x="17557" y="11593"/>
                  </a:cubicBezTo>
                  <a:cubicBezTo>
                    <a:pt x="17557" y="11593"/>
                    <a:pt x="17557" y="11593"/>
                    <a:pt x="17557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692"/>
                    <a:pt x="17673" y="11692"/>
                    <a:pt x="17673" y="11692"/>
                  </a:cubicBezTo>
                  <a:cubicBezTo>
                    <a:pt x="17673" y="11692"/>
                    <a:pt x="17673" y="11692"/>
                    <a:pt x="17673" y="11692"/>
                  </a:cubicBezTo>
                  <a:cubicBezTo>
                    <a:pt x="17557" y="11791"/>
                    <a:pt x="17557" y="11791"/>
                    <a:pt x="17557" y="11791"/>
                  </a:cubicBezTo>
                  <a:cubicBezTo>
                    <a:pt x="17557" y="11890"/>
                    <a:pt x="17557" y="11890"/>
                    <a:pt x="17557" y="11890"/>
                  </a:cubicBezTo>
                  <a:cubicBezTo>
                    <a:pt x="17557" y="11989"/>
                    <a:pt x="17557" y="11989"/>
                    <a:pt x="17557" y="11989"/>
                  </a:cubicBezTo>
                  <a:cubicBezTo>
                    <a:pt x="17557" y="11989"/>
                    <a:pt x="17557" y="11989"/>
                    <a:pt x="17557" y="11989"/>
                  </a:cubicBezTo>
                  <a:cubicBezTo>
                    <a:pt x="17442" y="11989"/>
                    <a:pt x="17442" y="11989"/>
                    <a:pt x="17442" y="11989"/>
                  </a:cubicBezTo>
                  <a:cubicBezTo>
                    <a:pt x="17442" y="11989"/>
                    <a:pt x="17442" y="11989"/>
                    <a:pt x="17442" y="11989"/>
                  </a:cubicBezTo>
                  <a:cubicBezTo>
                    <a:pt x="17326" y="11989"/>
                    <a:pt x="17326" y="11989"/>
                    <a:pt x="17326" y="11989"/>
                  </a:cubicBezTo>
                  <a:cubicBezTo>
                    <a:pt x="17211" y="11989"/>
                    <a:pt x="17211" y="11989"/>
                    <a:pt x="17211" y="11989"/>
                  </a:cubicBezTo>
                  <a:cubicBezTo>
                    <a:pt x="17211" y="11989"/>
                    <a:pt x="17211" y="11989"/>
                    <a:pt x="17211" y="11989"/>
                  </a:cubicBezTo>
                  <a:cubicBezTo>
                    <a:pt x="17095" y="11989"/>
                    <a:pt x="17095" y="11989"/>
                    <a:pt x="17095" y="11989"/>
                  </a:cubicBezTo>
                  <a:cubicBezTo>
                    <a:pt x="17095" y="12088"/>
                    <a:pt x="17095" y="12088"/>
                    <a:pt x="17095" y="12088"/>
                  </a:cubicBezTo>
                  <a:cubicBezTo>
                    <a:pt x="17095" y="12088"/>
                    <a:pt x="17095" y="12088"/>
                    <a:pt x="17095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187"/>
                    <a:pt x="16980" y="12187"/>
                    <a:pt x="16980" y="12187"/>
                  </a:cubicBezTo>
                  <a:cubicBezTo>
                    <a:pt x="16864" y="12187"/>
                    <a:pt x="16864" y="12187"/>
                    <a:pt x="16864" y="12187"/>
                  </a:cubicBezTo>
                  <a:cubicBezTo>
                    <a:pt x="16864" y="12187"/>
                    <a:pt x="16864" y="12187"/>
                    <a:pt x="16864" y="12187"/>
                  </a:cubicBezTo>
                  <a:cubicBezTo>
                    <a:pt x="16749" y="12088"/>
                    <a:pt x="16749" y="12088"/>
                    <a:pt x="16749" y="12088"/>
                  </a:cubicBezTo>
                  <a:cubicBezTo>
                    <a:pt x="16633" y="12088"/>
                    <a:pt x="16633" y="12088"/>
                    <a:pt x="16633" y="12088"/>
                  </a:cubicBezTo>
                  <a:cubicBezTo>
                    <a:pt x="16518" y="11989"/>
                    <a:pt x="16518" y="11989"/>
                    <a:pt x="16518" y="11989"/>
                  </a:cubicBezTo>
                  <a:cubicBezTo>
                    <a:pt x="16287" y="11791"/>
                    <a:pt x="16287" y="11791"/>
                    <a:pt x="16287" y="11791"/>
                  </a:cubicBezTo>
                  <a:cubicBezTo>
                    <a:pt x="16287" y="11791"/>
                    <a:pt x="16287" y="11791"/>
                    <a:pt x="16287" y="11791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402" y="11791"/>
                    <a:pt x="16402" y="11791"/>
                    <a:pt x="16402" y="11791"/>
                  </a:cubicBezTo>
                  <a:cubicBezTo>
                    <a:pt x="16633" y="11791"/>
                    <a:pt x="16633" y="11791"/>
                    <a:pt x="16633" y="11791"/>
                  </a:cubicBezTo>
                  <a:cubicBezTo>
                    <a:pt x="16749" y="11890"/>
                    <a:pt x="16749" y="11890"/>
                    <a:pt x="16749" y="11890"/>
                  </a:cubicBezTo>
                  <a:cubicBezTo>
                    <a:pt x="16749" y="11890"/>
                    <a:pt x="16749" y="11890"/>
                    <a:pt x="16749" y="11890"/>
                  </a:cubicBezTo>
                  <a:cubicBezTo>
                    <a:pt x="16864" y="11890"/>
                    <a:pt x="16864" y="11890"/>
                    <a:pt x="16864" y="11890"/>
                  </a:cubicBezTo>
                  <a:cubicBezTo>
                    <a:pt x="16864" y="11791"/>
                    <a:pt x="16864" y="11791"/>
                    <a:pt x="16864" y="11791"/>
                  </a:cubicBezTo>
                  <a:cubicBezTo>
                    <a:pt x="16864" y="11791"/>
                    <a:pt x="16864" y="11791"/>
                    <a:pt x="16864" y="11791"/>
                  </a:cubicBezTo>
                  <a:cubicBezTo>
                    <a:pt x="16749" y="11791"/>
                    <a:pt x="16749" y="11791"/>
                    <a:pt x="16749" y="11791"/>
                  </a:cubicBezTo>
                  <a:cubicBezTo>
                    <a:pt x="16749" y="11791"/>
                    <a:pt x="16749" y="11791"/>
                    <a:pt x="16749" y="11791"/>
                  </a:cubicBezTo>
                  <a:cubicBezTo>
                    <a:pt x="16633" y="11791"/>
                    <a:pt x="16633" y="11791"/>
                    <a:pt x="16633" y="11791"/>
                  </a:cubicBezTo>
                  <a:cubicBezTo>
                    <a:pt x="16518" y="11692"/>
                    <a:pt x="16518" y="11692"/>
                    <a:pt x="16518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287" y="11593"/>
                    <a:pt x="16287" y="11593"/>
                    <a:pt x="16287" y="11593"/>
                  </a:cubicBezTo>
                  <a:cubicBezTo>
                    <a:pt x="16287" y="11593"/>
                    <a:pt x="16287" y="11593"/>
                    <a:pt x="16287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692"/>
                    <a:pt x="16171" y="11692"/>
                    <a:pt x="16171" y="11692"/>
                  </a:cubicBezTo>
                  <a:cubicBezTo>
                    <a:pt x="16171" y="11791"/>
                    <a:pt x="16171" y="11791"/>
                    <a:pt x="16171" y="11791"/>
                  </a:cubicBezTo>
                  <a:cubicBezTo>
                    <a:pt x="16171" y="11890"/>
                    <a:pt x="16171" y="11890"/>
                    <a:pt x="16171" y="11890"/>
                  </a:cubicBezTo>
                  <a:cubicBezTo>
                    <a:pt x="16056" y="11890"/>
                    <a:pt x="16056" y="11890"/>
                    <a:pt x="16056" y="11890"/>
                  </a:cubicBezTo>
                  <a:cubicBezTo>
                    <a:pt x="16056" y="11890"/>
                    <a:pt x="16056" y="11890"/>
                    <a:pt x="16056" y="11890"/>
                  </a:cubicBezTo>
                  <a:cubicBezTo>
                    <a:pt x="15940" y="11692"/>
                    <a:pt x="15940" y="11692"/>
                    <a:pt x="15940" y="11692"/>
                  </a:cubicBezTo>
                  <a:cubicBezTo>
                    <a:pt x="15825" y="11593"/>
                    <a:pt x="15825" y="11593"/>
                    <a:pt x="15825" y="11593"/>
                  </a:cubicBezTo>
                  <a:cubicBezTo>
                    <a:pt x="15825" y="11494"/>
                    <a:pt x="15825" y="11494"/>
                    <a:pt x="15825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593"/>
                    <a:pt x="15709" y="11593"/>
                    <a:pt x="15709" y="11593"/>
                  </a:cubicBezTo>
                  <a:cubicBezTo>
                    <a:pt x="15825" y="11692"/>
                    <a:pt x="15825" y="11692"/>
                    <a:pt x="15825" y="11692"/>
                  </a:cubicBezTo>
                  <a:cubicBezTo>
                    <a:pt x="15825" y="11791"/>
                    <a:pt x="15825" y="11791"/>
                    <a:pt x="15825" y="11791"/>
                  </a:cubicBezTo>
                  <a:cubicBezTo>
                    <a:pt x="15940" y="11791"/>
                    <a:pt x="15940" y="11791"/>
                    <a:pt x="15940" y="11791"/>
                  </a:cubicBezTo>
                  <a:cubicBezTo>
                    <a:pt x="15940" y="11791"/>
                    <a:pt x="15940" y="11791"/>
                    <a:pt x="15940" y="11791"/>
                  </a:cubicBezTo>
                  <a:cubicBezTo>
                    <a:pt x="15940" y="11890"/>
                    <a:pt x="15940" y="11890"/>
                    <a:pt x="15940" y="11890"/>
                  </a:cubicBezTo>
                  <a:cubicBezTo>
                    <a:pt x="15940" y="11890"/>
                    <a:pt x="15940" y="11890"/>
                    <a:pt x="15940" y="11890"/>
                  </a:cubicBezTo>
                  <a:cubicBezTo>
                    <a:pt x="15825" y="11890"/>
                    <a:pt x="15825" y="11890"/>
                    <a:pt x="15825" y="11890"/>
                  </a:cubicBezTo>
                  <a:cubicBezTo>
                    <a:pt x="15709" y="11890"/>
                    <a:pt x="15709" y="11890"/>
                    <a:pt x="15709" y="11890"/>
                  </a:cubicBezTo>
                  <a:cubicBezTo>
                    <a:pt x="15709" y="11989"/>
                    <a:pt x="15709" y="11989"/>
                    <a:pt x="15709" y="11989"/>
                  </a:cubicBezTo>
                  <a:cubicBezTo>
                    <a:pt x="15594" y="11989"/>
                    <a:pt x="15594" y="11989"/>
                    <a:pt x="15594" y="11989"/>
                  </a:cubicBezTo>
                  <a:cubicBezTo>
                    <a:pt x="15594" y="11989"/>
                    <a:pt x="15594" y="11989"/>
                    <a:pt x="15594" y="11989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363" y="11989"/>
                    <a:pt x="15363" y="11989"/>
                    <a:pt x="15363" y="11989"/>
                  </a:cubicBezTo>
                  <a:cubicBezTo>
                    <a:pt x="15363" y="11989"/>
                    <a:pt x="15363" y="11989"/>
                    <a:pt x="15363" y="11989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1890"/>
                    <a:pt x="15247" y="11890"/>
                    <a:pt x="15247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132" y="11791"/>
                    <a:pt x="15132" y="11791"/>
                    <a:pt x="15132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890"/>
                    <a:pt x="15016" y="11890"/>
                    <a:pt x="15016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016" y="12088"/>
                    <a:pt x="15016" y="12088"/>
                    <a:pt x="15016" y="12088"/>
                  </a:cubicBezTo>
                  <a:cubicBezTo>
                    <a:pt x="14901" y="12088"/>
                    <a:pt x="14901" y="12088"/>
                    <a:pt x="14901" y="12088"/>
                  </a:cubicBezTo>
                  <a:cubicBezTo>
                    <a:pt x="14901" y="12088"/>
                    <a:pt x="14901" y="12088"/>
                    <a:pt x="14901" y="12088"/>
                  </a:cubicBezTo>
                  <a:cubicBezTo>
                    <a:pt x="14785" y="12187"/>
                    <a:pt x="14785" y="12187"/>
                    <a:pt x="14785" y="12187"/>
                  </a:cubicBezTo>
                  <a:cubicBezTo>
                    <a:pt x="14785" y="12187"/>
                    <a:pt x="14785" y="12187"/>
                    <a:pt x="14785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132" y="12187"/>
                    <a:pt x="15132" y="12187"/>
                  </a:cubicBezTo>
                  <a:cubicBezTo>
                    <a:pt x="15132" y="12187"/>
                    <a:pt x="15247" y="12187"/>
                    <a:pt x="15247" y="12187"/>
                  </a:cubicBezTo>
                  <a:cubicBezTo>
                    <a:pt x="15247" y="12187"/>
                    <a:pt x="15247" y="12187"/>
                    <a:pt x="15247" y="12187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363" y="12088"/>
                    <a:pt x="15363" y="12088"/>
                    <a:pt x="15363" y="12088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ubicBezTo>
                    <a:pt x="15594" y="12187"/>
                    <a:pt x="15594" y="12187"/>
                    <a:pt x="15594" y="12187"/>
                  </a:cubicBezTo>
                  <a:cubicBezTo>
                    <a:pt x="15709" y="12187"/>
                    <a:pt x="15709" y="12187"/>
                    <a:pt x="15709" y="12187"/>
                  </a:cubicBezTo>
                  <a:cubicBezTo>
                    <a:pt x="15825" y="12187"/>
                    <a:pt x="15825" y="12187"/>
                    <a:pt x="15825" y="12187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709" y="12385"/>
                    <a:pt x="15709" y="12385"/>
                    <a:pt x="15709" y="12385"/>
                  </a:cubicBezTo>
                  <a:cubicBezTo>
                    <a:pt x="15594" y="12385"/>
                    <a:pt x="15594" y="12385"/>
                    <a:pt x="15594" y="12385"/>
                  </a:cubicBezTo>
                  <a:cubicBezTo>
                    <a:pt x="15594" y="12385"/>
                    <a:pt x="15594" y="12385"/>
                    <a:pt x="15594" y="12385"/>
                  </a:cubicBezTo>
                  <a:cubicBezTo>
                    <a:pt x="15478" y="12385"/>
                    <a:pt x="15478" y="12385"/>
                    <a:pt x="15478" y="12385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132" y="12484"/>
                    <a:pt x="15132" y="12484"/>
                    <a:pt x="15132" y="12484"/>
                  </a:cubicBezTo>
                  <a:cubicBezTo>
                    <a:pt x="15016" y="12484"/>
                    <a:pt x="15016" y="12484"/>
                    <a:pt x="15016" y="12484"/>
                  </a:cubicBezTo>
                  <a:cubicBezTo>
                    <a:pt x="15016" y="12583"/>
                    <a:pt x="15016" y="12583"/>
                    <a:pt x="15016" y="12583"/>
                  </a:cubicBezTo>
                  <a:cubicBezTo>
                    <a:pt x="15016" y="12583"/>
                    <a:pt x="15016" y="12583"/>
                    <a:pt x="15016" y="12583"/>
                  </a:cubicBezTo>
                  <a:cubicBezTo>
                    <a:pt x="15132" y="12484"/>
                    <a:pt x="15132" y="12484"/>
                    <a:pt x="15132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583"/>
                    <a:pt x="15247" y="12583"/>
                    <a:pt x="15247" y="12583"/>
                  </a:cubicBezTo>
                  <a:cubicBezTo>
                    <a:pt x="15247" y="12583"/>
                    <a:pt x="15247" y="12583"/>
                    <a:pt x="15247" y="12583"/>
                  </a:cubicBezTo>
                  <a:cubicBezTo>
                    <a:pt x="15363" y="12583"/>
                    <a:pt x="15363" y="12583"/>
                    <a:pt x="15363" y="12583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478" y="12484"/>
                    <a:pt x="15478" y="12484"/>
                    <a:pt x="15478" y="12484"/>
                  </a:cubicBezTo>
                  <a:cubicBezTo>
                    <a:pt x="15478" y="12484"/>
                    <a:pt x="15478" y="12484"/>
                    <a:pt x="15478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683"/>
                    <a:pt x="15825" y="12683"/>
                    <a:pt x="15825" y="12683"/>
                  </a:cubicBezTo>
                  <a:cubicBezTo>
                    <a:pt x="15825" y="12782"/>
                    <a:pt x="15825" y="12782"/>
                    <a:pt x="15825" y="12782"/>
                  </a:cubicBezTo>
                  <a:cubicBezTo>
                    <a:pt x="15709" y="12782"/>
                    <a:pt x="15709" y="12782"/>
                    <a:pt x="15709" y="12782"/>
                  </a:cubicBezTo>
                  <a:cubicBezTo>
                    <a:pt x="15594" y="12782"/>
                    <a:pt x="15594" y="12782"/>
                    <a:pt x="15594" y="12782"/>
                  </a:cubicBezTo>
                  <a:cubicBezTo>
                    <a:pt x="15478" y="12782"/>
                    <a:pt x="15478" y="12782"/>
                    <a:pt x="15478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247" y="12782"/>
                    <a:pt x="15247" y="12782"/>
                    <a:pt x="15247" y="12782"/>
                  </a:cubicBezTo>
                  <a:cubicBezTo>
                    <a:pt x="15247" y="12782"/>
                    <a:pt x="15247" y="12782"/>
                    <a:pt x="15247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478" y="12782"/>
                    <a:pt x="15478" y="12782"/>
                    <a:pt x="15478" y="12782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709" y="12881"/>
                    <a:pt x="15709" y="12881"/>
                    <a:pt x="15709" y="12881"/>
                  </a:cubicBezTo>
                  <a:cubicBezTo>
                    <a:pt x="15825" y="12881"/>
                    <a:pt x="15825" y="12881"/>
                    <a:pt x="15825" y="12881"/>
                  </a:cubicBezTo>
                  <a:cubicBezTo>
                    <a:pt x="15940" y="12881"/>
                    <a:pt x="15940" y="12881"/>
                    <a:pt x="15940" y="12881"/>
                  </a:cubicBezTo>
                  <a:cubicBezTo>
                    <a:pt x="15940" y="12881"/>
                    <a:pt x="15940" y="12881"/>
                    <a:pt x="15940" y="12881"/>
                  </a:cubicBezTo>
                  <a:cubicBezTo>
                    <a:pt x="16056" y="12881"/>
                    <a:pt x="16056" y="12881"/>
                    <a:pt x="16056" y="12881"/>
                  </a:cubicBezTo>
                  <a:cubicBezTo>
                    <a:pt x="16171" y="12980"/>
                    <a:pt x="16171" y="12980"/>
                    <a:pt x="16171" y="12980"/>
                  </a:cubicBezTo>
                  <a:cubicBezTo>
                    <a:pt x="16171" y="12980"/>
                    <a:pt x="16171" y="12980"/>
                    <a:pt x="16171" y="12980"/>
                  </a:cubicBezTo>
                  <a:cubicBezTo>
                    <a:pt x="16171" y="13079"/>
                    <a:pt x="16171" y="13079"/>
                    <a:pt x="16171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402" y="13178"/>
                    <a:pt x="16402" y="13178"/>
                    <a:pt x="16402" y="13178"/>
                  </a:cubicBezTo>
                  <a:cubicBezTo>
                    <a:pt x="16402" y="13178"/>
                    <a:pt x="16402" y="13178"/>
                    <a:pt x="16402" y="13178"/>
                  </a:cubicBezTo>
                  <a:cubicBezTo>
                    <a:pt x="16518" y="13178"/>
                    <a:pt x="16518" y="13178"/>
                    <a:pt x="16518" y="13178"/>
                  </a:cubicBezTo>
                  <a:cubicBezTo>
                    <a:pt x="16518" y="13277"/>
                    <a:pt x="16518" y="13277"/>
                    <a:pt x="16518" y="13277"/>
                  </a:cubicBezTo>
                  <a:cubicBezTo>
                    <a:pt x="16518" y="13277"/>
                    <a:pt x="16518" y="13277"/>
                    <a:pt x="16518" y="13277"/>
                  </a:cubicBezTo>
                  <a:cubicBezTo>
                    <a:pt x="16633" y="13277"/>
                    <a:pt x="16633" y="13277"/>
                    <a:pt x="16633" y="13277"/>
                  </a:cubicBezTo>
                  <a:cubicBezTo>
                    <a:pt x="16633" y="13277"/>
                    <a:pt x="16633" y="13277"/>
                    <a:pt x="16633" y="13277"/>
                  </a:cubicBezTo>
                  <a:cubicBezTo>
                    <a:pt x="16633" y="13376"/>
                    <a:pt x="16633" y="13376"/>
                    <a:pt x="16633" y="13376"/>
                  </a:cubicBezTo>
                  <a:cubicBezTo>
                    <a:pt x="16518" y="13376"/>
                    <a:pt x="16518" y="13376"/>
                    <a:pt x="16518" y="13376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402" y="13574"/>
                    <a:pt x="16402" y="13574"/>
                    <a:pt x="16402" y="13574"/>
                  </a:cubicBezTo>
                  <a:cubicBezTo>
                    <a:pt x="16518" y="13574"/>
                    <a:pt x="16518" y="13574"/>
                    <a:pt x="16518" y="13574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376"/>
                    <a:pt x="16633" y="13376"/>
                    <a:pt x="16633" y="13376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574"/>
                    <a:pt x="16633" y="13574"/>
                    <a:pt x="16633" y="13574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749" y="13475"/>
                    <a:pt x="16749" y="13475"/>
                    <a:pt x="16749" y="13475"/>
                  </a:cubicBezTo>
                  <a:cubicBezTo>
                    <a:pt x="16749" y="13475"/>
                    <a:pt x="16749" y="13475"/>
                    <a:pt x="16749" y="13475"/>
                  </a:cubicBezTo>
                  <a:cubicBezTo>
                    <a:pt x="16864" y="13475"/>
                    <a:pt x="16864" y="13475"/>
                    <a:pt x="16864" y="13475"/>
                  </a:cubicBezTo>
                  <a:cubicBezTo>
                    <a:pt x="16749" y="13574"/>
                    <a:pt x="16749" y="13574"/>
                    <a:pt x="16749" y="13574"/>
                  </a:cubicBezTo>
                  <a:cubicBezTo>
                    <a:pt x="16749" y="13574"/>
                    <a:pt x="16749" y="13574"/>
                    <a:pt x="16749" y="13574"/>
                  </a:cubicBezTo>
                  <a:cubicBezTo>
                    <a:pt x="16633" y="13673"/>
                    <a:pt x="16633" y="13673"/>
                    <a:pt x="16633" y="13673"/>
                  </a:cubicBezTo>
                  <a:cubicBezTo>
                    <a:pt x="16633" y="13673"/>
                    <a:pt x="16633" y="13673"/>
                    <a:pt x="16633" y="13673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749" y="13772"/>
                    <a:pt x="16749" y="13772"/>
                    <a:pt x="16749" y="13772"/>
                  </a:cubicBezTo>
                  <a:cubicBezTo>
                    <a:pt x="16749" y="13673"/>
                    <a:pt x="16749" y="13673"/>
                    <a:pt x="16749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772"/>
                    <a:pt x="16864" y="13772"/>
                    <a:pt x="16864" y="13772"/>
                  </a:cubicBezTo>
                  <a:cubicBezTo>
                    <a:pt x="16749" y="13872"/>
                    <a:pt x="16749" y="13872"/>
                    <a:pt x="16749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971"/>
                    <a:pt x="16864" y="13971"/>
                    <a:pt x="16864" y="13971"/>
                  </a:cubicBezTo>
                  <a:cubicBezTo>
                    <a:pt x="16864" y="13971"/>
                    <a:pt x="16864" y="13971"/>
                    <a:pt x="16864" y="13971"/>
                  </a:cubicBezTo>
                  <a:cubicBezTo>
                    <a:pt x="16749" y="13971"/>
                    <a:pt x="16749" y="13971"/>
                    <a:pt x="16749" y="13971"/>
                  </a:cubicBezTo>
                  <a:cubicBezTo>
                    <a:pt x="16749" y="14070"/>
                    <a:pt x="16749" y="14070"/>
                    <a:pt x="16749" y="14070"/>
                  </a:cubicBezTo>
                  <a:cubicBezTo>
                    <a:pt x="16749" y="14070"/>
                    <a:pt x="16749" y="14070"/>
                    <a:pt x="16749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268"/>
                    <a:pt x="16864" y="14268"/>
                    <a:pt x="16864" y="14268"/>
                  </a:cubicBezTo>
                  <a:cubicBezTo>
                    <a:pt x="16864" y="14268"/>
                    <a:pt x="16864" y="14268"/>
                    <a:pt x="16864" y="14268"/>
                  </a:cubicBezTo>
                  <a:cubicBezTo>
                    <a:pt x="16864" y="14367"/>
                    <a:pt x="16864" y="14367"/>
                    <a:pt x="16864" y="14367"/>
                  </a:cubicBezTo>
                  <a:cubicBezTo>
                    <a:pt x="16864" y="14466"/>
                    <a:pt x="16864" y="14466"/>
                    <a:pt x="16864" y="14466"/>
                  </a:cubicBezTo>
                  <a:cubicBezTo>
                    <a:pt x="16864" y="14466"/>
                    <a:pt x="16864" y="14466"/>
                    <a:pt x="16864" y="14466"/>
                  </a:cubicBezTo>
                  <a:cubicBezTo>
                    <a:pt x="16864" y="14565"/>
                    <a:pt x="16864" y="14565"/>
                    <a:pt x="16864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633" y="14565"/>
                    <a:pt x="16633" y="14565"/>
                    <a:pt x="16633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518" y="14565"/>
                    <a:pt x="16518" y="14565"/>
                    <a:pt x="16518" y="14565"/>
                  </a:cubicBezTo>
                  <a:cubicBezTo>
                    <a:pt x="16518" y="14466"/>
                    <a:pt x="16518" y="14466"/>
                    <a:pt x="16518" y="14466"/>
                  </a:cubicBezTo>
                  <a:cubicBezTo>
                    <a:pt x="16518" y="14466"/>
                    <a:pt x="16518" y="14466"/>
                    <a:pt x="16518" y="14466"/>
                  </a:cubicBezTo>
                  <a:cubicBezTo>
                    <a:pt x="16518" y="14367"/>
                    <a:pt x="16518" y="14367"/>
                    <a:pt x="16518" y="14367"/>
                  </a:cubicBezTo>
                  <a:cubicBezTo>
                    <a:pt x="16518" y="14367"/>
                    <a:pt x="16518" y="14367"/>
                    <a:pt x="16518" y="14367"/>
                  </a:cubicBezTo>
                  <a:cubicBezTo>
                    <a:pt x="16518" y="14268"/>
                    <a:pt x="16518" y="14268"/>
                    <a:pt x="16518" y="14268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402" y="14169"/>
                    <a:pt x="16402" y="14169"/>
                    <a:pt x="16402" y="14169"/>
                  </a:cubicBezTo>
                  <a:cubicBezTo>
                    <a:pt x="16402" y="14268"/>
                    <a:pt x="16402" y="14268"/>
                    <a:pt x="16402" y="14268"/>
                  </a:cubicBezTo>
                  <a:cubicBezTo>
                    <a:pt x="16402" y="14367"/>
                    <a:pt x="16402" y="14367"/>
                    <a:pt x="16402" y="14367"/>
                  </a:cubicBezTo>
                  <a:cubicBezTo>
                    <a:pt x="16402" y="14466"/>
                    <a:pt x="16402" y="14466"/>
                    <a:pt x="16402" y="14466"/>
                  </a:cubicBezTo>
                  <a:cubicBezTo>
                    <a:pt x="16402" y="14565"/>
                    <a:pt x="16402" y="14565"/>
                    <a:pt x="16402" y="14565"/>
                  </a:cubicBezTo>
                  <a:cubicBezTo>
                    <a:pt x="16402" y="14565"/>
                    <a:pt x="16402" y="14565"/>
                    <a:pt x="16402" y="14565"/>
                  </a:cubicBezTo>
                  <a:cubicBezTo>
                    <a:pt x="16287" y="14565"/>
                    <a:pt x="16287" y="14565"/>
                    <a:pt x="16287" y="14565"/>
                  </a:cubicBezTo>
                  <a:cubicBezTo>
                    <a:pt x="16287" y="14565"/>
                    <a:pt x="16287" y="14565"/>
                    <a:pt x="16287" y="14565"/>
                  </a:cubicBezTo>
                  <a:cubicBezTo>
                    <a:pt x="16171" y="14565"/>
                    <a:pt x="16171" y="14565"/>
                    <a:pt x="16171" y="14565"/>
                  </a:cubicBezTo>
                  <a:cubicBezTo>
                    <a:pt x="16171" y="14565"/>
                    <a:pt x="16171" y="14565"/>
                    <a:pt x="16171" y="14565"/>
                  </a:cubicBezTo>
                  <a:cubicBezTo>
                    <a:pt x="16056" y="14466"/>
                    <a:pt x="16056" y="14466"/>
                    <a:pt x="16056" y="14466"/>
                  </a:cubicBezTo>
                  <a:cubicBezTo>
                    <a:pt x="15940" y="14367"/>
                    <a:pt x="15940" y="14367"/>
                    <a:pt x="15940" y="14367"/>
                  </a:cubicBezTo>
                  <a:cubicBezTo>
                    <a:pt x="15825" y="14268"/>
                    <a:pt x="15825" y="14268"/>
                    <a:pt x="15825" y="14268"/>
                  </a:cubicBezTo>
                  <a:cubicBezTo>
                    <a:pt x="15825" y="14268"/>
                    <a:pt x="15825" y="14268"/>
                    <a:pt x="15825" y="14268"/>
                  </a:cubicBezTo>
                  <a:cubicBezTo>
                    <a:pt x="15825" y="14070"/>
                    <a:pt x="15825" y="14070"/>
                    <a:pt x="15825" y="14070"/>
                  </a:cubicBezTo>
                  <a:cubicBezTo>
                    <a:pt x="15709" y="14070"/>
                    <a:pt x="15709" y="14070"/>
                    <a:pt x="15709" y="14070"/>
                  </a:cubicBezTo>
                  <a:cubicBezTo>
                    <a:pt x="15709" y="13971"/>
                    <a:pt x="15709" y="13971"/>
                    <a:pt x="15709" y="13971"/>
                  </a:cubicBezTo>
                  <a:cubicBezTo>
                    <a:pt x="15709" y="13872"/>
                    <a:pt x="15709" y="13872"/>
                    <a:pt x="15709" y="13872"/>
                  </a:cubicBezTo>
                  <a:cubicBezTo>
                    <a:pt x="15709" y="13872"/>
                    <a:pt x="15709" y="13872"/>
                    <a:pt x="15709" y="138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594" y="13772"/>
                    <a:pt x="15594" y="13772"/>
                    <a:pt x="15594" y="13772"/>
                  </a:cubicBezTo>
                  <a:cubicBezTo>
                    <a:pt x="15594" y="13772"/>
                    <a:pt x="15594" y="13772"/>
                    <a:pt x="15594" y="13772"/>
                  </a:cubicBezTo>
                  <a:cubicBezTo>
                    <a:pt x="15478" y="13772"/>
                    <a:pt x="15478" y="13772"/>
                    <a:pt x="15478" y="13772"/>
                  </a:cubicBezTo>
                  <a:cubicBezTo>
                    <a:pt x="15363" y="13574"/>
                    <a:pt x="15363" y="13574"/>
                    <a:pt x="15363" y="13574"/>
                  </a:cubicBezTo>
                  <a:cubicBezTo>
                    <a:pt x="15247" y="13574"/>
                    <a:pt x="15247" y="13574"/>
                    <a:pt x="15247" y="13574"/>
                  </a:cubicBezTo>
                  <a:cubicBezTo>
                    <a:pt x="15247" y="13475"/>
                    <a:pt x="15247" y="13475"/>
                    <a:pt x="15247" y="13475"/>
                  </a:cubicBezTo>
                  <a:cubicBezTo>
                    <a:pt x="15247" y="13475"/>
                    <a:pt x="15247" y="13475"/>
                    <a:pt x="15247" y="13475"/>
                  </a:cubicBezTo>
                  <a:cubicBezTo>
                    <a:pt x="15132" y="13574"/>
                    <a:pt x="15132" y="13574"/>
                    <a:pt x="15132" y="13574"/>
                  </a:cubicBezTo>
                  <a:cubicBezTo>
                    <a:pt x="15016" y="13475"/>
                    <a:pt x="15016" y="13475"/>
                    <a:pt x="15016" y="13475"/>
                  </a:cubicBezTo>
                  <a:cubicBezTo>
                    <a:pt x="15016" y="13475"/>
                    <a:pt x="15016" y="13475"/>
                    <a:pt x="15016" y="13475"/>
                  </a:cubicBezTo>
                  <a:cubicBezTo>
                    <a:pt x="14901" y="13574"/>
                    <a:pt x="14901" y="13574"/>
                    <a:pt x="14901" y="13574"/>
                  </a:cubicBezTo>
                  <a:cubicBezTo>
                    <a:pt x="14901" y="13475"/>
                    <a:pt x="14901" y="13475"/>
                    <a:pt x="14901" y="13475"/>
                  </a:cubicBezTo>
                  <a:cubicBezTo>
                    <a:pt x="14785" y="13475"/>
                    <a:pt x="14785" y="13475"/>
                    <a:pt x="14785" y="13475"/>
                  </a:cubicBezTo>
                  <a:cubicBezTo>
                    <a:pt x="14785" y="13376"/>
                    <a:pt x="14785" y="13376"/>
                    <a:pt x="14785" y="13376"/>
                  </a:cubicBezTo>
                  <a:cubicBezTo>
                    <a:pt x="14670" y="13376"/>
                    <a:pt x="14670" y="13376"/>
                    <a:pt x="14670" y="13376"/>
                  </a:cubicBezTo>
                  <a:cubicBezTo>
                    <a:pt x="14670" y="13277"/>
                    <a:pt x="14670" y="13277"/>
                    <a:pt x="14670" y="13277"/>
                  </a:cubicBezTo>
                  <a:cubicBezTo>
                    <a:pt x="14670" y="13277"/>
                    <a:pt x="14670" y="13277"/>
                    <a:pt x="14670" y="13277"/>
                  </a:cubicBezTo>
                  <a:cubicBezTo>
                    <a:pt x="14670" y="13178"/>
                    <a:pt x="14670" y="13178"/>
                    <a:pt x="14670" y="13178"/>
                  </a:cubicBezTo>
                  <a:cubicBezTo>
                    <a:pt x="14554" y="13079"/>
                    <a:pt x="14554" y="13079"/>
                    <a:pt x="14554" y="13079"/>
                  </a:cubicBezTo>
                  <a:cubicBezTo>
                    <a:pt x="14554" y="13178"/>
                    <a:pt x="14554" y="13178"/>
                    <a:pt x="14554" y="13178"/>
                  </a:cubicBezTo>
                  <a:cubicBezTo>
                    <a:pt x="14554" y="13277"/>
                    <a:pt x="14554" y="13277"/>
                    <a:pt x="14554" y="13277"/>
                  </a:cubicBezTo>
                  <a:cubicBezTo>
                    <a:pt x="14554" y="13277"/>
                    <a:pt x="14554" y="13277"/>
                    <a:pt x="14554" y="13277"/>
                  </a:cubicBezTo>
                  <a:cubicBezTo>
                    <a:pt x="14439" y="13277"/>
                    <a:pt x="14439" y="13277"/>
                    <a:pt x="14439" y="13277"/>
                  </a:cubicBezTo>
                  <a:cubicBezTo>
                    <a:pt x="14439" y="13277"/>
                    <a:pt x="14439" y="13277"/>
                    <a:pt x="14439" y="13277"/>
                  </a:cubicBezTo>
                  <a:cubicBezTo>
                    <a:pt x="14554" y="13376"/>
                    <a:pt x="14554" y="13376"/>
                    <a:pt x="14554" y="13376"/>
                  </a:cubicBezTo>
                  <a:cubicBezTo>
                    <a:pt x="14554" y="13376"/>
                    <a:pt x="14554" y="13376"/>
                    <a:pt x="14554" y="13376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554" y="13475"/>
                    <a:pt x="14554" y="13475"/>
                    <a:pt x="14554" y="13475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439" y="13574"/>
                    <a:pt x="14439" y="13574"/>
                    <a:pt x="14439" y="13574"/>
                  </a:cubicBezTo>
                  <a:cubicBezTo>
                    <a:pt x="14323" y="13574"/>
                    <a:pt x="14323" y="13574"/>
                    <a:pt x="14323" y="13574"/>
                  </a:cubicBezTo>
                  <a:cubicBezTo>
                    <a:pt x="14323" y="13574"/>
                    <a:pt x="14323" y="13574"/>
                    <a:pt x="14323" y="13574"/>
                  </a:cubicBezTo>
                  <a:cubicBezTo>
                    <a:pt x="14439" y="13574"/>
                    <a:pt x="14439" y="13574"/>
                    <a:pt x="14439" y="13574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670" y="13574"/>
                    <a:pt x="14670" y="13574"/>
                    <a:pt x="14670" y="13574"/>
                  </a:cubicBezTo>
                  <a:cubicBezTo>
                    <a:pt x="14785" y="13475"/>
                    <a:pt x="14785" y="13475"/>
                    <a:pt x="14785" y="13475"/>
                  </a:cubicBezTo>
                  <a:cubicBezTo>
                    <a:pt x="14785" y="13574"/>
                    <a:pt x="14785" y="13574"/>
                    <a:pt x="14785" y="13574"/>
                  </a:cubicBezTo>
                  <a:cubicBezTo>
                    <a:pt x="14785" y="13574"/>
                    <a:pt x="14785" y="13574"/>
                    <a:pt x="14785" y="13574"/>
                  </a:cubicBezTo>
                  <a:cubicBezTo>
                    <a:pt x="14785" y="13673"/>
                    <a:pt x="14785" y="13673"/>
                    <a:pt x="14785" y="13673"/>
                  </a:cubicBezTo>
                  <a:cubicBezTo>
                    <a:pt x="14901" y="13574"/>
                    <a:pt x="14901" y="13574"/>
                    <a:pt x="14901" y="13574"/>
                  </a:cubicBezTo>
                  <a:cubicBezTo>
                    <a:pt x="15016" y="13574"/>
                    <a:pt x="15016" y="13574"/>
                    <a:pt x="15016" y="13574"/>
                  </a:cubicBezTo>
                  <a:cubicBezTo>
                    <a:pt x="15247" y="13673"/>
                    <a:pt x="15247" y="13673"/>
                    <a:pt x="15247" y="13673"/>
                  </a:cubicBezTo>
                  <a:cubicBezTo>
                    <a:pt x="15247" y="13673"/>
                    <a:pt x="15247" y="13673"/>
                    <a:pt x="15247" y="13673"/>
                  </a:cubicBezTo>
                  <a:cubicBezTo>
                    <a:pt x="15363" y="13673"/>
                    <a:pt x="15363" y="13673"/>
                    <a:pt x="15363" y="13673"/>
                  </a:cubicBezTo>
                  <a:cubicBezTo>
                    <a:pt x="15363" y="13772"/>
                    <a:pt x="15363" y="13772"/>
                    <a:pt x="15363" y="13772"/>
                  </a:cubicBezTo>
                  <a:cubicBezTo>
                    <a:pt x="15363" y="13772"/>
                    <a:pt x="15363" y="13772"/>
                    <a:pt x="15363" y="13772"/>
                  </a:cubicBezTo>
                  <a:cubicBezTo>
                    <a:pt x="15363" y="13872"/>
                    <a:pt x="15363" y="13872"/>
                    <a:pt x="15363" y="13872"/>
                  </a:cubicBezTo>
                  <a:cubicBezTo>
                    <a:pt x="15247" y="13872"/>
                    <a:pt x="15247" y="13872"/>
                    <a:pt x="15247" y="13872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132" y="13971"/>
                    <a:pt x="15132" y="13971"/>
                    <a:pt x="15132" y="13971"/>
                  </a:cubicBezTo>
                  <a:cubicBezTo>
                    <a:pt x="14901" y="14070"/>
                    <a:pt x="14901" y="14070"/>
                    <a:pt x="14901" y="14070"/>
                  </a:cubicBezTo>
                  <a:cubicBezTo>
                    <a:pt x="14785" y="14070"/>
                    <a:pt x="14785" y="14070"/>
                    <a:pt x="14785" y="14070"/>
                  </a:cubicBezTo>
                  <a:cubicBezTo>
                    <a:pt x="14670" y="14070"/>
                    <a:pt x="14670" y="14070"/>
                    <a:pt x="14670" y="14070"/>
                  </a:cubicBezTo>
                  <a:cubicBezTo>
                    <a:pt x="14554" y="14070"/>
                    <a:pt x="14554" y="14070"/>
                    <a:pt x="14554" y="14070"/>
                  </a:cubicBezTo>
                  <a:cubicBezTo>
                    <a:pt x="14554" y="13971"/>
                    <a:pt x="14554" y="13971"/>
                    <a:pt x="14554" y="13971"/>
                  </a:cubicBezTo>
                  <a:cubicBezTo>
                    <a:pt x="14554" y="13971"/>
                    <a:pt x="14554" y="13971"/>
                    <a:pt x="14554" y="13971"/>
                  </a:cubicBezTo>
                  <a:cubicBezTo>
                    <a:pt x="14554" y="13872"/>
                    <a:pt x="14554" y="13872"/>
                    <a:pt x="14554" y="13872"/>
                  </a:cubicBezTo>
                  <a:cubicBezTo>
                    <a:pt x="14439" y="13872"/>
                    <a:pt x="14439" y="13872"/>
                    <a:pt x="14439" y="13872"/>
                  </a:cubicBezTo>
                  <a:cubicBezTo>
                    <a:pt x="14439" y="13971"/>
                    <a:pt x="14439" y="13971"/>
                    <a:pt x="14439" y="13971"/>
                  </a:cubicBezTo>
                  <a:cubicBezTo>
                    <a:pt x="14439" y="13971"/>
                    <a:pt x="14439" y="13971"/>
                    <a:pt x="14439" y="13971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439" y="14169"/>
                    <a:pt x="14439" y="14169"/>
                    <a:pt x="14439" y="14169"/>
                  </a:cubicBezTo>
                  <a:cubicBezTo>
                    <a:pt x="14439" y="14169"/>
                    <a:pt x="14439" y="14169"/>
                    <a:pt x="14439" y="14169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207" y="14268"/>
                    <a:pt x="14207" y="14268"/>
                    <a:pt x="14207" y="14268"/>
                  </a:cubicBezTo>
                  <a:cubicBezTo>
                    <a:pt x="14207" y="14367"/>
                    <a:pt x="14207" y="14367"/>
                    <a:pt x="14207" y="14367"/>
                  </a:cubicBezTo>
                  <a:cubicBezTo>
                    <a:pt x="14207" y="14367"/>
                    <a:pt x="14207" y="14367"/>
                    <a:pt x="14207" y="14367"/>
                  </a:cubicBezTo>
                  <a:cubicBezTo>
                    <a:pt x="13976" y="14466"/>
                    <a:pt x="13976" y="14466"/>
                    <a:pt x="13976" y="14466"/>
                  </a:cubicBezTo>
                  <a:cubicBezTo>
                    <a:pt x="13976" y="14367"/>
                    <a:pt x="13976" y="14367"/>
                    <a:pt x="13976" y="14367"/>
                  </a:cubicBezTo>
                  <a:cubicBezTo>
                    <a:pt x="13861" y="14367"/>
                    <a:pt x="13861" y="14367"/>
                    <a:pt x="13861" y="14367"/>
                  </a:cubicBezTo>
                  <a:cubicBezTo>
                    <a:pt x="13745" y="14466"/>
                    <a:pt x="13745" y="14466"/>
                    <a:pt x="13745" y="14466"/>
                  </a:cubicBezTo>
                  <a:cubicBezTo>
                    <a:pt x="13745" y="14565"/>
                    <a:pt x="13745" y="14565"/>
                    <a:pt x="13745" y="14565"/>
                  </a:cubicBezTo>
                  <a:cubicBezTo>
                    <a:pt x="13745" y="14565"/>
                    <a:pt x="13745" y="14565"/>
                    <a:pt x="13745" y="14565"/>
                  </a:cubicBezTo>
                  <a:cubicBezTo>
                    <a:pt x="13976" y="14466"/>
                    <a:pt x="13976" y="14466"/>
                    <a:pt x="13976" y="14466"/>
                  </a:cubicBezTo>
                  <a:cubicBezTo>
                    <a:pt x="14092" y="14466"/>
                    <a:pt x="14092" y="14466"/>
                    <a:pt x="14092" y="14466"/>
                  </a:cubicBezTo>
                  <a:cubicBezTo>
                    <a:pt x="14092" y="14466"/>
                    <a:pt x="14092" y="14466"/>
                    <a:pt x="14092" y="14466"/>
                  </a:cubicBezTo>
                  <a:cubicBezTo>
                    <a:pt x="14207" y="14466"/>
                    <a:pt x="14207" y="14466"/>
                    <a:pt x="14207" y="14466"/>
                  </a:cubicBezTo>
                  <a:cubicBezTo>
                    <a:pt x="14207" y="14466"/>
                    <a:pt x="14207" y="14466"/>
                    <a:pt x="14207" y="14466"/>
                  </a:cubicBezTo>
                  <a:cubicBezTo>
                    <a:pt x="14323" y="14565"/>
                    <a:pt x="14323" y="14565"/>
                    <a:pt x="14323" y="14565"/>
                  </a:cubicBezTo>
                  <a:cubicBezTo>
                    <a:pt x="14439" y="14565"/>
                    <a:pt x="14439" y="14565"/>
                    <a:pt x="14439" y="14565"/>
                  </a:cubicBezTo>
                  <a:cubicBezTo>
                    <a:pt x="14554" y="14466"/>
                    <a:pt x="14554" y="14466"/>
                    <a:pt x="14554" y="14466"/>
                  </a:cubicBezTo>
                  <a:cubicBezTo>
                    <a:pt x="14670" y="14466"/>
                    <a:pt x="14670" y="14466"/>
                    <a:pt x="14670" y="14466"/>
                  </a:cubicBezTo>
                  <a:cubicBezTo>
                    <a:pt x="14785" y="14565"/>
                    <a:pt x="14785" y="14565"/>
                    <a:pt x="14785" y="14565"/>
                  </a:cubicBezTo>
                  <a:cubicBezTo>
                    <a:pt x="14785" y="14466"/>
                    <a:pt x="14785" y="14466"/>
                    <a:pt x="14785" y="14466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5016" y="14565"/>
                    <a:pt x="15016" y="14565"/>
                    <a:pt x="15016" y="14565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785" y="14664"/>
                    <a:pt x="14785" y="14664"/>
                    <a:pt x="14785" y="14664"/>
                  </a:cubicBezTo>
                  <a:cubicBezTo>
                    <a:pt x="14670" y="14664"/>
                    <a:pt x="14670" y="14664"/>
                    <a:pt x="14670" y="14664"/>
                  </a:cubicBezTo>
                  <a:cubicBezTo>
                    <a:pt x="14554" y="14664"/>
                    <a:pt x="14554" y="14664"/>
                    <a:pt x="14554" y="14664"/>
                  </a:cubicBezTo>
                  <a:cubicBezTo>
                    <a:pt x="14439" y="14664"/>
                    <a:pt x="14439" y="14664"/>
                    <a:pt x="14439" y="14664"/>
                  </a:cubicBezTo>
                  <a:cubicBezTo>
                    <a:pt x="14439" y="14763"/>
                    <a:pt x="14439" y="14763"/>
                    <a:pt x="14439" y="14763"/>
                  </a:cubicBezTo>
                  <a:cubicBezTo>
                    <a:pt x="14323" y="14664"/>
                    <a:pt x="14323" y="14664"/>
                    <a:pt x="14323" y="14664"/>
                  </a:cubicBezTo>
                  <a:cubicBezTo>
                    <a:pt x="14323" y="14664"/>
                    <a:pt x="14323" y="14664"/>
                    <a:pt x="14323" y="14664"/>
                  </a:cubicBezTo>
                  <a:cubicBezTo>
                    <a:pt x="14207" y="14664"/>
                    <a:pt x="14207" y="14664"/>
                    <a:pt x="14207" y="14664"/>
                  </a:cubicBezTo>
                  <a:cubicBezTo>
                    <a:pt x="14092" y="14763"/>
                    <a:pt x="14092" y="14763"/>
                    <a:pt x="14092" y="14763"/>
                  </a:cubicBezTo>
                  <a:cubicBezTo>
                    <a:pt x="14207" y="14763"/>
                    <a:pt x="14207" y="14763"/>
                    <a:pt x="14207" y="14763"/>
                  </a:cubicBezTo>
                  <a:cubicBezTo>
                    <a:pt x="14207" y="14763"/>
                    <a:pt x="14207" y="14763"/>
                    <a:pt x="14207" y="14763"/>
                  </a:cubicBezTo>
                  <a:cubicBezTo>
                    <a:pt x="14323" y="14763"/>
                    <a:pt x="14323" y="14763"/>
                    <a:pt x="14323" y="14763"/>
                  </a:cubicBezTo>
                  <a:cubicBezTo>
                    <a:pt x="14439" y="14763"/>
                    <a:pt x="14439" y="14763"/>
                    <a:pt x="14439" y="14763"/>
                  </a:cubicBezTo>
                  <a:cubicBezTo>
                    <a:pt x="14554" y="14763"/>
                    <a:pt x="14554" y="14763"/>
                    <a:pt x="14554" y="14763"/>
                  </a:cubicBezTo>
                  <a:cubicBezTo>
                    <a:pt x="14554" y="14862"/>
                    <a:pt x="14554" y="14862"/>
                    <a:pt x="14554" y="14862"/>
                  </a:cubicBezTo>
                  <a:cubicBezTo>
                    <a:pt x="14554" y="14763"/>
                    <a:pt x="14554" y="14763"/>
                    <a:pt x="14554" y="14763"/>
                  </a:cubicBezTo>
                  <a:cubicBezTo>
                    <a:pt x="14670" y="14664"/>
                    <a:pt x="14670" y="14664"/>
                    <a:pt x="14670" y="14664"/>
                  </a:cubicBezTo>
                  <a:cubicBezTo>
                    <a:pt x="14670" y="14664"/>
                    <a:pt x="14785" y="14664"/>
                    <a:pt x="14785" y="14664"/>
                  </a:cubicBezTo>
                  <a:cubicBezTo>
                    <a:pt x="14785" y="14664"/>
                    <a:pt x="14901" y="14664"/>
                    <a:pt x="14901" y="14664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901" y="14763"/>
                    <a:pt x="14901" y="14763"/>
                    <a:pt x="14901" y="14763"/>
                  </a:cubicBezTo>
                  <a:cubicBezTo>
                    <a:pt x="15016" y="14664"/>
                    <a:pt x="15016" y="14664"/>
                    <a:pt x="15016" y="14664"/>
                  </a:cubicBezTo>
                  <a:cubicBezTo>
                    <a:pt x="15132" y="14664"/>
                    <a:pt x="15132" y="14664"/>
                    <a:pt x="15132" y="14664"/>
                  </a:cubicBezTo>
                  <a:cubicBezTo>
                    <a:pt x="15247" y="14664"/>
                    <a:pt x="15247" y="14664"/>
                    <a:pt x="15247" y="14664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664"/>
                    <a:pt x="15363" y="14664"/>
                    <a:pt x="15363" y="14664"/>
                  </a:cubicBezTo>
                  <a:cubicBezTo>
                    <a:pt x="15478" y="14565"/>
                    <a:pt x="15478" y="14565"/>
                    <a:pt x="15478" y="14565"/>
                  </a:cubicBezTo>
                  <a:cubicBezTo>
                    <a:pt x="15478" y="14565"/>
                    <a:pt x="15478" y="14565"/>
                    <a:pt x="15478" y="14565"/>
                  </a:cubicBezTo>
                  <a:cubicBezTo>
                    <a:pt x="15594" y="14664"/>
                    <a:pt x="15594" y="14664"/>
                    <a:pt x="15594" y="14664"/>
                  </a:cubicBezTo>
                  <a:cubicBezTo>
                    <a:pt x="15709" y="14664"/>
                    <a:pt x="15709" y="14664"/>
                    <a:pt x="15709" y="14664"/>
                  </a:cubicBezTo>
                  <a:cubicBezTo>
                    <a:pt x="15825" y="14763"/>
                    <a:pt x="15825" y="14763"/>
                    <a:pt x="15825" y="14763"/>
                  </a:cubicBezTo>
                  <a:cubicBezTo>
                    <a:pt x="15940" y="14763"/>
                    <a:pt x="15940" y="14763"/>
                    <a:pt x="15940" y="14763"/>
                  </a:cubicBezTo>
                  <a:cubicBezTo>
                    <a:pt x="16056" y="14763"/>
                    <a:pt x="16056" y="14763"/>
                    <a:pt x="16056" y="14763"/>
                  </a:cubicBezTo>
                  <a:cubicBezTo>
                    <a:pt x="16171" y="14763"/>
                    <a:pt x="16171" y="14763"/>
                    <a:pt x="16171" y="14763"/>
                  </a:cubicBezTo>
                  <a:cubicBezTo>
                    <a:pt x="16287" y="14763"/>
                    <a:pt x="16287" y="14763"/>
                    <a:pt x="16287" y="14763"/>
                  </a:cubicBezTo>
                  <a:cubicBezTo>
                    <a:pt x="16287" y="14763"/>
                    <a:pt x="16287" y="14763"/>
                    <a:pt x="16287" y="14763"/>
                  </a:cubicBezTo>
                  <a:cubicBezTo>
                    <a:pt x="16402" y="14763"/>
                    <a:pt x="16402" y="14763"/>
                    <a:pt x="16402" y="14763"/>
                  </a:cubicBezTo>
                  <a:cubicBezTo>
                    <a:pt x="16518" y="14763"/>
                    <a:pt x="16518" y="14763"/>
                    <a:pt x="16518" y="14763"/>
                  </a:cubicBezTo>
                  <a:cubicBezTo>
                    <a:pt x="16518" y="14763"/>
                    <a:pt x="16518" y="14763"/>
                    <a:pt x="16518" y="14763"/>
                  </a:cubicBezTo>
                  <a:cubicBezTo>
                    <a:pt x="16518" y="14862"/>
                    <a:pt x="16518" y="14862"/>
                    <a:pt x="16518" y="14862"/>
                  </a:cubicBezTo>
                  <a:cubicBezTo>
                    <a:pt x="16402" y="14862"/>
                    <a:pt x="16402" y="14862"/>
                    <a:pt x="16402" y="14862"/>
                  </a:cubicBezTo>
                  <a:cubicBezTo>
                    <a:pt x="16287" y="14961"/>
                    <a:pt x="16287" y="14961"/>
                    <a:pt x="16287" y="14961"/>
                  </a:cubicBezTo>
                  <a:cubicBezTo>
                    <a:pt x="16287" y="14961"/>
                    <a:pt x="16287" y="14961"/>
                    <a:pt x="16287" y="14961"/>
                  </a:cubicBezTo>
                  <a:cubicBezTo>
                    <a:pt x="16171" y="14961"/>
                    <a:pt x="16171" y="14961"/>
                    <a:pt x="16171" y="14961"/>
                  </a:cubicBezTo>
                  <a:cubicBezTo>
                    <a:pt x="16171" y="14961"/>
                    <a:pt x="16171" y="14961"/>
                    <a:pt x="16171" y="14961"/>
                  </a:cubicBezTo>
                  <a:cubicBezTo>
                    <a:pt x="16287" y="15061"/>
                    <a:pt x="16287" y="15061"/>
                    <a:pt x="16287" y="15061"/>
                  </a:cubicBezTo>
                  <a:cubicBezTo>
                    <a:pt x="16287" y="15061"/>
                    <a:pt x="16287" y="15061"/>
                    <a:pt x="16287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5940" y="15061"/>
                    <a:pt x="15940" y="15061"/>
                    <a:pt x="15940" y="15061"/>
                  </a:cubicBezTo>
                  <a:cubicBezTo>
                    <a:pt x="15940" y="15061"/>
                    <a:pt x="15940" y="15061"/>
                    <a:pt x="15940" y="15061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709" y="15160"/>
                    <a:pt x="15709" y="15160"/>
                    <a:pt x="15709" y="15160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594" y="15358"/>
                    <a:pt x="15594" y="15358"/>
                    <a:pt x="15594" y="15358"/>
                  </a:cubicBezTo>
                  <a:cubicBezTo>
                    <a:pt x="15594" y="15358"/>
                    <a:pt x="15594" y="15358"/>
                    <a:pt x="15594" y="15358"/>
                  </a:cubicBezTo>
                  <a:cubicBezTo>
                    <a:pt x="15478" y="15358"/>
                    <a:pt x="15478" y="15358"/>
                    <a:pt x="15478" y="15358"/>
                  </a:cubicBezTo>
                  <a:cubicBezTo>
                    <a:pt x="15478" y="15259"/>
                    <a:pt x="15478" y="15259"/>
                    <a:pt x="15478" y="15259"/>
                  </a:cubicBezTo>
                  <a:cubicBezTo>
                    <a:pt x="15478" y="15259"/>
                    <a:pt x="15478" y="15259"/>
                    <a:pt x="15478" y="15259"/>
                  </a:cubicBezTo>
                  <a:cubicBezTo>
                    <a:pt x="15478" y="15358"/>
                    <a:pt x="15478" y="15358"/>
                    <a:pt x="15478" y="15358"/>
                  </a:cubicBezTo>
                  <a:cubicBezTo>
                    <a:pt x="15478" y="15457"/>
                    <a:pt x="15478" y="15457"/>
                    <a:pt x="15478" y="15457"/>
                  </a:cubicBezTo>
                  <a:cubicBezTo>
                    <a:pt x="15478" y="15457"/>
                    <a:pt x="15478" y="15457"/>
                    <a:pt x="15478" y="15457"/>
                  </a:cubicBezTo>
                  <a:cubicBezTo>
                    <a:pt x="15363" y="15457"/>
                    <a:pt x="15363" y="15457"/>
                    <a:pt x="15363" y="15457"/>
                  </a:cubicBezTo>
                  <a:cubicBezTo>
                    <a:pt x="15363" y="15358"/>
                    <a:pt x="15363" y="15358"/>
                    <a:pt x="15363" y="15358"/>
                  </a:cubicBezTo>
                  <a:cubicBezTo>
                    <a:pt x="15247" y="15457"/>
                    <a:pt x="15247" y="15457"/>
                    <a:pt x="15247" y="15457"/>
                  </a:cubicBezTo>
                  <a:cubicBezTo>
                    <a:pt x="15247" y="15457"/>
                    <a:pt x="15247" y="15457"/>
                    <a:pt x="15247" y="15457"/>
                  </a:cubicBezTo>
                  <a:cubicBezTo>
                    <a:pt x="15363" y="15457"/>
                    <a:pt x="15363" y="15457"/>
                    <a:pt x="15363" y="15457"/>
                  </a:cubicBezTo>
                  <a:cubicBezTo>
                    <a:pt x="15363" y="15556"/>
                    <a:pt x="15363" y="15556"/>
                    <a:pt x="15363" y="15556"/>
                  </a:cubicBezTo>
                  <a:cubicBezTo>
                    <a:pt x="15247" y="15556"/>
                    <a:pt x="15247" y="15556"/>
                    <a:pt x="15247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016" y="15556"/>
                    <a:pt x="15016" y="15556"/>
                    <a:pt x="15016" y="15556"/>
                  </a:cubicBezTo>
                  <a:cubicBezTo>
                    <a:pt x="15016" y="15556"/>
                    <a:pt x="15016" y="15556"/>
                    <a:pt x="15016" y="15556"/>
                  </a:cubicBezTo>
                  <a:cubicBezTo>
                    <a:pt x="15132" y="15655"/>
                    <a:pt x="15132" y="15655"/>
                    <a:pt x="15132" y="15655"/>
                  </a:cubicBezTo>
                  <a:cubicBezTo>
                    <a:pt x="15132" y="15655"/>
                    <a:pt x="15132" y="15655"/>
                    <a:pt x="15132" y="15655"/>
                  </a:cubicBezTo>
                  <a:cubicBezTo>
                    <a:pt x="15016" y="15655"/>
                    <a:pt x="15016" y="15655"/>
                    <a:pt x="15016" y="15655"/>
                  </a:cubicBezTo>
                  <a:cubicBezTo>
                    <a:pt x="14901" y="15655"/>
                    <a:pt x="14901" y="15655"/>
                    <a:pt x="14901" y="15655"/>
                  </a:cubicBezTo>
                  <a:cubicBezTo>
                    <a:pt x="14901" y="15754"/>
                    <a:pt x="14901" y="15754"/>
                    <a:pt x="14901" y="15754"/>
                  </a:cubicBezTo>
                  <a:cubicBezTo>
                    <a:pt x="14785" y="15754"/>
                    <a:pt x="14785" y="15754"/>
                    <a:pt x="14785" y="15754"/>
                  </a:cubicBezTo>
                  <a:cubicBezTo>
                    <a:pt x="14785" y="15754"/>
                    <a:pt x="14785" y="15754"/>
                    <a:pt x="14785" y="15754"/>
                  </a:cubicBezTo>
                  <a:cubicBezTo>
                    <a:pt x="14670" y="15853"/>
                    <a:pt x="14670" y="15853"/>
                    <a:pt x="14670" y="15853"/>
                  </a:cubicBezTo>
                  <a:cubicBezTo>
                    <a:pt x="14670" y="15853"/>
                    <a:pt x="14670" y="15853"/>
                    <a:pt x="14670" y="15853"/>
                  </a:cubicBezTo>
                  <a:cubicBezTo>
                    <a:pt x="14670" y="15754"/>
                    <a:pt x="14670" y="15754"/>
                    <a:pt x="14670" y="15754"/>
                  </a:cubicBezTo>
                  <a:cubicBezTo>
                    <a:pt x="14554" y="15754"/>
                    <a:pt x="14554" y="15754"/>
                    <a:pt x="14554" y="15754"/>
                  </a:cubicBezTo>
                  <a:cubicBezTo>
                    <a:pt x="14554" y="15853"/>
                    <a:pt x="14554" y="15853"/>
                    <a:pt x="14554" y="15853"/>
                  </a:cubicBezTo>
                  <a:cubicBezTo>
                    <a:pt x="14439" y="15853"/>
                    <a:pt x="14439" y="15853"/>
                    <a:pt x="14439" y="15853"/>
                  </a:cubicBezTo>
                  <a:cubicBezTo>
                    <a:pt x="14439" y="15853"/>
                    <a:pt x="14439" y="15853"/>
                    <a:pt x="14439" y="15853"/>
                  </a:cubicBezTo>
                  <a:cubicBezTo>
                    <a:pt x="14323" y="15853"/>
                    <a:pt x="14323" y="15853"/>
                    <a:pt x="14323" y="15853"/>
                  </a:cubicBezTo>
                  <a:cubicBezTo>
                    <a:pt x="14323" y="15853"/>
                    <a:pt x="14323" y="15853"/>
                    <a:pt x="14323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092" y="15952"/>
                    <a:pt x="14092" y="15952"/>
                    <a:pt x="14092" y="15952"/>
                  </a:cubicBezTo>
                  <a:cubicBezTo>
                    <a:pt x="14092" y="15952"/>
                    <a:pt x="14092" y="15952"/>
                    <a:pt x="14092" y="15952"/>
                  </a:cubicBezTo>
                  <a:cubicBezTo>
                    <a:pt x="14092" y="15853"/>
                    <a:pt x="14092" y="15853"/>
                    <a:pt x="14092" y="15853"/>
                  </a:cubicBezTo>
                  <a:cubicBezTo>
                    <a:pt x="14092" y="15853"/>
                    <a:pt x="14092" y="15853"/>
                    <a:pt x="14092" y="15853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861" y="15853"/>
                    <a:pt x="13861" y="15853"/>
                    <a:pt x="13861" y="15853"/>
                  </a:cubicBezTo>
                  <a:cubicBezTo>
                    <a:pt x="13861" y="15853"/>
                    <a:pt x="13861" y="15853"/>
                    <a:pt x="13861" y="15853"/>
                  </a:cubicBezTo>
                  <a:cubicBezTo>
                    <a:pt x="13861" y="15952"/>
                    <a:pt x="13861" y="15952"/>
                    <a:pt x="13861" y="15952"/>
                  </a:cubicBezTo>
                  <a:cubicBezTo>
                    <a:pt x="13861" y="15952"/>
                    <a:pt x="13861" y="15952"/>
                    <a:pt x="13861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6051"/>
                    <a:pt x="13745" y="16051"/>
                    <a:pt x="13745" y="16051"/>
                  </a:cubicBezTo>
                  <a:cubicBezTo>
                    <a:pt x="13630" y="16051"/>
                    <a:pt x="13630" y="16051"/>
                    <a:pt x="13630" y="16051"/>
                  </a:cubicBezTo>
                  <a:cubicBezTo>
                    <a:pt x="13630" y="15952"/>
                    <a:pt x="13630" y="15952"/>
                    <a:pt x="13630" y="15952"/>
                  </a:cubicBezTo>
                  <a:cubicBezTo>
                    <a:pt x="13630" y="16051"/>
                    <a:pt x="13630" y="16051"/>
                    <a:pt x="13630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399" y="16150"/>
                    <a:pt x="13399" y="16150"/>
                    <a:pt x="13399" y="16150"/>
                  </a:cubicBezTo>
                  <a:cubicBezTo>
                    <a:pt x="13399" y="16150"/>
                    <a:pt x="13399" y="16150"/>
                    <a:pt x="13399" y="16150"/>
                  </a:cubicBezTo>
                  <a:cubicBezTo>
                    <a:pt x="13283" y="16150"/>
                    <a:pt x="13283" y="16150"/>
                    <a:pt x="13283" y="16150"/>
                  </a:cubicBezTo>
                  <a:cubicBezTo>
                    <a:pt x="13283" y="16150"/>
                    <a:pt x="13283" y="16150"/>
                    <a:pt x="13283" y="16150"/>
                  </a:cubicBezTo>
                  <a:cubicBezTo>
                    <a:pt x="13168" y="16051"/>
                    <a:pt x="13168" y="16051"/>
                    <a:pt x="13168" y="16051"/>
                  </a:cubicBezTo>
                  <a:cubicBezTo>
                    <a:pt x="13168" y="15952"/>
                    <a:pt x="13168" y="15952"/>
                    <a:pt x="13168" y="15952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150"/>
                    <a:pt x="13052" y="16150"/>
                    <a:pt x="13052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821" y="16150"/>
                    <a:pt x="12821" y="16150"/>
                    <a:pt x="12821" y="16150"/>
                  </a:cubicBezTo>
                  <a:cubicBezTo>
                    <a:pt x="12821" y="16150"/>
                    <a:pt x="12821" y="16150"/>
                    <a:pt x="12821" y="16150"/>
                  </a:cubicBezTo>
                  <a:cubicBezTo>
                    <a:pt x="12706" y="16150"/>
                    <a:pt x="12706" y="16150"/>
                    <a:pt x="12706" y="16150"/>
                  </a:cubicBezTo>
                  <a:cubicBezTo>
                    <a:pt x="12706" y="16150"/>
                    <a:pt x="12706" y="16150"/>
                    <a:pt x="12706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475" y="16150"/>
                    <a:pt x="12475" y="16150"/>
                    <a:pt x="12475" y="16150"/>
                  </a:cubicBezTo>
                  <a:cubicBezTo>
                    <a:pt x="12475" y="16150"/>
                    <a:pt x="12475" y="16150"/>
                    <a:pt x="12475" y="16150"/>
                  </a:cubicBezTo>
                  <a:cubicBezTo>
                    <a:pt x="12359" y="16051"/>
                    <a:pt x="12359" y="16051"/>
                    <a:pt x="12359" y="16051"/>
                  </a:cubicBezTo>
                  <a:cubicBezTo>
                    <a:pt x="12475" y="16051"/>
                    <a:pt x="12475" y="16051"/>
                    <a:pt x="12475" y="16051"/>
                  </a:cubicBezTo>
                  <a:cubicBezTo>
                    <a:pt x="12359" y="15952"/>
                    <a:pt x="12359" y="15952"/>
                    <a:pt x="12359" y="15952"/>
                  </a:cubicBezTo>
                  <a:cubicBezTo>
                    <a:pt x="12359" y="15952"/>
                    <a:pt x="12359" y="15952"/>
                    <a:pt x="12359" y="15952"/>
                  </a:cubicBezTo>
                  <a:cubicBezTo>
                    <a:pt x="12244" y="15952"/>
                    <a:pt x="12244" y="15952"/>
                    <a:pt x="12244" y="15952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754"/>
                    <a:pt x="12244" y="15754"/>
                    <a:pt x="12244" y="15754"/>
                  </a:cubicBezTo>
                  <a:cubicBezTo>
                    <a:pt x="12244" y="15754"/>
                    <a:pt x="12244" y="15754"/>
                    <a:pt x="12244" y="15754"/>
                  </a:cubicBezTo>
                  <a:cubicBezTo>
                    <a:pt x="12128" y="15655"/>
                    <a:pt x="12128" y="15655"/>
                    <a:pt x="12128" y="15655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952"/>
                    <a:pt x="12244" y="15952"/>
                    <a:pt x="12244" y="15952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359" y="16051"/>
                    <a:pt x="12359" y="16051"/>
                    <a:pt x="12359" y="16051"/>
                  </a:cubicBezTo>
                  <a:cubicBezTo>
                    <a:pt x="12359" y="16150"/>
                    <a:pt x="12359" y="16150"/>
                    <a:pt x="12359" y="16150"/>
                  </a:cubicBezTo>
                  <a:cubicBezTo>
                    <a:pt x="12359" y="16250"/>
                    <a:pt x="12359" y="16250"/>
                    <a:pt x="12359" y="16250"/>
                  </a:cubicBezTo>
                  <a:cubicBezTo>
                    <a:pt x="12244" y="16349"/>
                    <a:pt x="12244" y="16349"/>
                    <a:pt x="12244" y="16349"/>
                  </a:cubicBezTo>
                  <a:cubicBezTo>
                    <a:pt x="12244" y="16349"/>
                    <a:pt x="12244" y="16349"/>
                    <a:pt x="12244" y="16349"/>
                  </a:cubicBezTo>
                  <a:cubicBezTo>
                    <a:pt x="12128" y="16349"/>
                    <a:pt x="12128" y="16349"/>
                    <a:pt x="12128" y="16349"/>
                  </a:cubicBezTo>
                  <a:cubicBezTo>
                    <a:pt x="12128" y="16349"/>
                    <a:pt x="12128" y="16349"/>
                    <a:pt x="12128" y="16349"/>
                  </a:cubicBezTo>
                  <a:cubicBezTo>
                    <a:pt x="12013" y="16349"/>
                    <a:pt x="12013" y="16349"/>
                    <a:pt x="12013" y="16349"/>
                  </a:cubicBezTo>
                  <a:cubicBezTo>
                    <a:pt x="12013" y="16448"/>
                    <a:pt x="12013" y="16448"/>
                    <a:pt x="12013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547"/>
                    <a:pt x="11897" y="16547"/>
                    <a:pt x="11897" y="16547"/>
                  </a:cubicBezTo>
                  <a:cubicBezTo>
                    <a:pt x="11782" y="16547"/>
                    <a:pt x="11782" y="16547"/>
                    <a:pt x="11782" y="16547"/>
                  </a:cubicBezTo>
                  <a:cubicBezTo>
                    <a:pt x="11782" y="16547"/>
                    <a:pt x="11782" y="16547"/>
                    <a:pt x="11782" y="16547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745"/>
                    <a:pt x="11666" y="16745"/>
                    <a:pt x="11666" y="16745"/>
                  </a:cubicBezTo>
                  <a:cubicBezTo>
                    <a:pt x="11666" y="16745"/>
                    <a:pt x="11666" y="16745"/>
                    <a:pt x="11666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844"/>
                    <a:pt x="11551" y="16844"/>
                    <a:pt x="11551" y="16844"/>
                  </a:cubicBezTo>
                  <a:cubicBezTo>
                    <a:pt x="11551" y="16844"/>
                    <a:pt x="11551" y="16844"/>
                    <a:pt x="11551" y="16844"/>
                  </a:cubicBezTo>
                  <a:cubicBezTo>
                    <a:pt x="11435" y="16844"/>
                    <a:pt x="11435" y="16844"/>
                    <a:pt x="11435" y="16844"/>
                  </a:cubicBezTo>
                  <a:cubicBezTo>
                    <a:pt x="11320" y="16943"/>
                    <a:pt x="11320" y="16943"/>
                    <a:pt x="11320" y="16943"/>
                  </a:cubicBezTo>
                  <a:cubicBezTo>
                    <a:pt x="11320" y="17042"/>
                    <a:pt x="11320" y="17042"/>
                    <a:pt x="11320" y="17042"/>
                  </a:cubicBezTo>
                  <a:cubicBezTo>
                    <a:pt x="11320" y="17042"/>
                    <a:pt x="11320" y="17042"/>
                    <a:pt x="11320" y="17042"/>
                  </a:cubicBezTo>
                  <a:cubicBezTo>
                    <a:pt x="11320" y="17141"/>
                    <a:pt x="11320" y="17141"/>
                    <a:pt x="11320" y="17141"/>
                  </a:cubicBezTo>
                  <a:cubicBezTo>
                    <a:pt x="11204" y="17240"/>
                    <a:pt x="11204" y="17240"/>
                    <a:pt x="11204" y="17240"/>
                  </a:cubicBezTo>
                  <a:cubicBezTo>
                    <a:pt x="11204" y="17240"/>
                    <a:pt x="11204" y="17240"/>
                    <a:pt x="11204" y="17240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0973" y="17240"/>
                    <a:pt x="10973" y="17240"/>
                    <a:pt x="10973" y="17240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858" y="17439"/>
                    <a:pt x="10858" y="17439"/>
                    <a:pt x="10858" y="17439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627" y="17339"/>
                    <a:pt x="10627" y="17339"/>
                    <a:pt x="10627" y="17339"/>
                  </a:cubicBezTo>
                  <a:cubicBezTo>
                    <a:pt x="10627" y="17240"/>
                    <a:pt x="10627" y="17240"/>
                    <a:pt x="10627" y="17240"/>
                  </a:cubicBezTo>
                  <a:cubicBezTo>
                    <a:pt x="10511" y="17240"/>
                    <a:pt x="10511" y="17240"/>
                    <a:pt x="10511" y="17240"/>
                  </a:cubicBezTo>
                  <a:cubicBezTo>
                    <a:pt x="10511" y="17339"/>
                    <a:pt x="10511" y="17339"/>
                    <a:pt x="10511" y="17339"/>
                  </a:cubicBezTo>
                  <a:cubicBezTo>
                    <a:pt x="10511" y="17339"/>
                    <a:pt x="10511" y="17339"/>
                    <a:pt x="10511" y="17339"/>
                  </a:cubicBezTo>
                  <a:cubicBezTo>
                    <a:pt x="10627" y="17339"/>
                    <a:pt x="10627" y="17339"/>
                    <a:pt x="10627" y="17339"/>
                  </a:cubicBezTo>
                  <a:cubicBezTo>
                    <a:pt x="10627" y="17439"/>
                    <a:pt x="10627" y="17439"/>
                    <a:pt x="10627" y="17439"/>
                  </a:cubicBezTo>
                  <a:cubicBezTo>
                    <a:pt x="10627" y="17439"/>
                    <a:pt x="10627" y="17439"/>
                    <a:pt x="10627" y="17439"/>
                  </a:cubicBezTo>
                  <a:cubicBezTo>
                    <a:pt x="10627" y="17538"/>
                    <a:pt x="10627" y="17538"/>
                    <a:pt x="10627" y="17538"/>
                  </a:cubicBezTo>
                  <a:cubicBezTo>
                    <a:pt x="10511" y="17538"/>
                    <a:pt x="10511" y="17538"/>
                    <a:pt x="10511" y="17538"/>
                  </a:cubicBezTo>
                  <a:cubicBezTo>
                    <a:pt x="10396" y="17538"/>
                    <a:pt x="10396" y="17538"/>
                    <a:pt x="10396" y="17538"/>
                  </a:cubicBezTo>
                  <a:cubicBezTo>
                    <a:pt x="10280" y="17637"/>
                    <a:pt x="10280" y="17637"/>
                    <a:pt x="10280" y="17637"/>
                  </a:cubicBezTo>
                  <a:cubicBezTo>
                    <a:pt x="10280" y="17637"/>
                    <a:pt x="10280" y="17637"/>
                    <a:pt x="10280" y="17637"/>
                  </a:cubicBezTo>
                  <a:cubicBezTo>
                    <a:pt x="10165" y="17637"/>
                    <a:pt x="10165" y="17637"/>
                    <a:pt x="10165" y="17637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280" y="17538"/>
                    <a:pt x="10280" y="17538"/>
                    <a:pt x="10280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637"/>
                    <a:pt x="10165" y="17637"/>
                    <a:pt x="10165" y="17637"/>
                  </a:cubicBezTo>
                  <a:cubicBezTo>
                    <a:pt x="10049" y="17637"/>
                    <a:pt x="10049" y="17637"/>
                    <a:pt x="10049" y="17637"/>
                  </a:cubicBezTo>
                  <a:cubicBezTo>
                    <a:pt x="10049" y="17637"/>
                    <a:pt x="10049" y="17637"/>
                    <a:pt x="10049" y="17637"/>
                  </a:cubicBezTo>
                  <a:cubicBezTo>
                    <a:pt x="9934" y="17637"/>
                    <a:pt x="9934" y="17637"/>
                    <a:pt x="9934" y="17637"/>
                  </a:cubicBezTo>
                  <a:cubicBezTo>
                    <a:pt x="9934" y="17538"/>
                    <a:pt x="9934" y="17538"/>
                    <a:pt x="9934" y="17538"/>
                  </a:cubicBezTo>
                  <a:cubicBezTo>
                    <a:pt x="9934" y="17538"/>
                    <a:pt x="9934" y="17538"/>
                    <a:pt x="9934" y="17538"/>
                  </a:cubicBezTo>
                  <a:cubicBezTo>
                    <a:pt x="9934" y="17439"/>
                    <a:pt x="9934" y="17439"/>
                    <a:pt x="9934" y="17439"/>
                  </a:cubicBezTo>
                  <a:cubicBezTo>
                    <a:pt x="9934" y="17439"/>
                    <a:pt x="9934" y="17439"/>
                    <a:pt x="9934" y="17439"/>
                  </a:cubicBezTo>
                  <a:cubicBezTo>
                    <a:pt x="9818" y="17439"/>
                    <a:pt x="9818" y="17439"/>
                    <a:pt x="9818" y="17439"/>
                  </a:cubicBezTo>
                  <a:cubicBezTo>
                    <a:pt x="9818" y="17538"/>
                    <a:pt x="9818" y="17538"/>
                    <a:pt x="9818" y="17538"/>
                  </a:cubicBezTo>
                  <a:cubicBezTo>
                    <a:pt x="9818" y="17538"/>
                    <a:pt x="9818" y="17538"/>
                    <a:pt x="9818" y="17538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703" y="17538"/>
                    <a:pt x="9703" y="17538"/>
                    <a:pt x="9703" y="17538"/>
                  </a:cubicBezTo>
                  <a:cubicBezTo>
                    <a:pt x="9703" y="17439"/>
                    <a:pt x="9703" y="17439"/>
                    <a:pt x="9703" y="17439"/>
                  </a:cubicBezTo>
                  <a:cubicBezTo>
                    <a:pt x="9703" y="17439"/>
                    <a:pt x="9703" y="17439"/>
                    <a:pt x="9703" y="174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703" y="17240"/>
                    <a:pt x="9703" y="17240"/>
                    <a:pt x="9703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439"/>
                    <a:pt x="9587" y="17439"/>
                    <a:pt x="9587" y="17439"/>
                  </a:cubicBezTo>
                  <a:cubicBezTo>
                    <a:pt x="9587" y="17538"/>
                    <a:pt x="9587" y="17538"/>
                    <a:pt x="9587" y="17538"/>
                  </a:cubicBezTo>
                  <a:cubicBezTo>
                    <a:pt x="9472" y="17538"/>
                    <a:pt x="9472" y="17538"/>
                    <a:pt x="9472" y="17538"/>
                  </a:cubicBezTo>
                  <a:cubicBezTo>
                    <a:pt x="9472" y="17538"/>
                    <a:pt x="9472" y="17538"/>
                    <a:pt x="9472" y="17538"/>
                  </a:cubicBezTo>
                  <a:cubicBezTo>
                    <a:pt x="9356" y="17439"/>
                    <a:pt x="9356" y="17439"/>
                    <a:pt x="9356" y="17439"/>
                  </a:cubicBezTo>
                  <a:cubicBezTo>
                    <a:pt x="9356" y="17439"/>
                    <a:pt x="9356" y="17439"/>
                    <a:pt x="9356" y="17439"/>
                  </a:cubicBezTo>
                  <a:cubicBezTo>
                    <a:pt x="9356" y="17538"/>
                    <a:pt x="9356" y="17538"/>
                    <a:pt x="9356" y="17538"/>
                  </a:cubicBezTo>
                  <a:cubicBezTo>
                    <a:pt x="9356" y="17538"/>
                    <a:pt x="9356" y="17538"/>
                    <a:pt x="9356" y="17538"/>
                  </a:cubicBezTo>
                  <a:cubicBezTo>
                    <a:pt x="9356" y="17637"/>
                    <a:pt x="9356" y="17637"/>
                    <a:pt x="9356" y="17637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356" y="17736"/>
                    <a:pt x="9356" y="17736"/>
                    <a:pt x="9356" y="17736"/>
                  </a:cubicBezTo>
                  <a:cubicBezTo>
                    <a:pt x="9356" y="17736"/>
                    <a:pt x="9356" y="17736"/>
                    <a:pt x="9356" y="17736"/>
                  </a:cubicBezTo>
                  <a:cubicBezTo>
                    <a:pt x="9356" y="17835"/>
                    <a:pt x="9356" y="17835"/>
                    <a:pt x="9356" y="17835"/>
                  </a:cubicBezTo>
                  <a:cubicBezTo>
                    <a:pt x="9241" y="17835"/>
                    <a:pt x="9241" y="17835"/>
                    <a:pt x="9241" y="17835"/>
                  </a:cubicBezTo>
                  <a:cubicBezTo>
                    <a:pt x="9241" y="17736"/>
                    <a:pt x="9241" y="17736"/>
                    <a:pt x="9241" y="17736"/>
                  </a:cubicBezTo>
                  <a:cubicBezTo>
                    <a:pt x="9125" y="17835"/>
                    <a:pt x="9125" y="17835"/>
                    <a:pt x="9125" y="17835"/>
                  </a:cubicBezTo>
                  <a:cubicBezTo>
                    <a:pt x="9125" y="17835"/>
                    <a:pt x="9125" y="17835"/>
                    <a:pt x="9125" y="17835"/>
                  </a:cubicBezTo>
                  <a:cubicBezTo>
                    <a:pt x="9010" y="17835"/>
                    <a:pt x="9010" y="17835"/>
                    <a:pt x="9010" y="17835"/>
                  </a:cubicBezTo>
                  <a:cubicBezTo>
                    <a:pt x="9010" y="17835"/>
                    <a:pt x="9010" y="17835"/>
                    <a:pt x="9010" y="17835"/>
                  </a:cubicBezTo>
                  <a:cubicBezTo>
                    <a:pt x="9010" y="17736"/>
                    <a:pt x="9010" y="17736"/>
                    <a:pt x="9010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835"/>
                    <a:pt x="8894" y="17835"/>
                    <a:pt x="8894" y="17835"/>
                  </a:cubicBezTo>
                  <a:cubicBezTo>
                    <a:pt x="8894" y="17835"/>
                    <a:pt x="8894" y="17835"/>
                    <a:pt x="8894" y="17835"/>
                  </a:cubicBezTo>
                  <a:cubicBezTo>
                    <a:pt x="8779" y="17835"/>
                    <a:pt x="8779" y="17835"/>
                    <a:pt x="8779" y="17835"/>
                  </a:cubicBezTo>
                  <a:cubicBezTo>
                    <a:pt x="8779" y="17736"/>
                    <a:pt x="8779" y="17736"/>
                    <a:pt x="8779" y="17736"/>
                  </a:cubicBezTo>
                  <a:cubicBezTo>
                    <a:pt x="8779" y="17736"/>
                    <a:pt x="8779" y="17736"/>
                    <a:pt x="8779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548" y="17835"/>
                    <a:pt x="8548" y="17835"/>
                    <a:pt x="8548" y="17835"/>
                  </a:cubicBezTo>
                  <a:cubicBezTo>
                    <a:pt x="8548" y="17835"/>
                    <a:pt x="8548" y="17835"/>
                    <a:pt x="8548" y="17835"/>
                  </a:cubicBezTo>
                  <a:cubicBezTo>
                    <a:pt x="8663" y="17835"/>
                    <a:pt x="8663" y="17835"/>
                    <a:pt x="8663" y="17835"/>
                  </a:cubicBezTo>
                  <a:cubicBezTo>
                    <a:pt x="8663" y="17934"/>
                    <a:pt x="8663" y="17934"/>
                    <a:pt x="8663" y="17934"/>
                  </a:cubicBezTo>
                  <a:cubicBezTo>
                    <a:pt x="8548" y="18033"/>
                    <a:pt x="8548" y="18033"/>
                    <a:pt x="8548" y="18033"/>
                  </a:cubicBezTo>
                  <a:cubicBezTo>
                    <a:pt x="8432" y="18132"/>
                    <a:pt x="8432" y="18132"/>
                    <a:pt x="8432" y="18132"/>
                  </a:cubicBezTo>
                  <a:cubicBezTo>
                    <a:pt x="8432" y="18132"/>
                    <a:pt x="8432" y="18132"/>
                    <a:pt x="8432" y="18132"/>
                  </a:cubicBezTo>
                  <a:cubicBezTo>
                    <a:pt x="8317" y="18132"/>
                    <a:pt x="8317" y="18132"/>
                    <a:pt x="8317" y="18132"/>
                  </a:cubicBezTo>
                  <a:cubicBezTo>
                    <a:pt x="8317" y="18033"/>
                    <a:pt x="8317" y="18033"/>
                    <a:pt x="8317" y="18033"/>
                  </a:cubicBezTo>
                  <a:cubicBezTo>
                    <a:pt x="8317" y="18033"/>
                    <a:pt x="8317" y="18033"/>
                    <a:pt x="8317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132"/>
                    <a:pt x="8086" y="18132"/>
                    <a:pt x="8086" y="18132"/>
                  </a:cubicBezTo>
                  <a:cubicBezTo>
                    <a:pt x="8086" y="18132"/>
                    <a:pt x="8086" y="18132"/>
                    <a:pt x="8086" y="18132"/>
                  </a:cubicBezTo>
                  <a:cubicBezTo>
                    <a:pt x="8086" y="18231"/>
                    <a:pt x="8086" y="18231"/>
                    <a:pt x="8086" y="18231"/>
                  </a:cubicBezTo>
                  <a:cubicBezTo>
                    <a:pt x="8086" y="18231"/>
                    <a:pt x="8086" y="18231"/>
                    <a:pt x="8086" y="18231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330"/>
                    <a:pt x="8201" y="18330"/>
                    <a:pt x="8201" y="18330"/>
                  </a:cubicBezTo>
                  <a:cubicBezTo>
                    <a:pt x="8201" y="18429"/>
                    <a:pt x="8201" y="18429"/>
                    <a:pt x="8201" y="18429"/>
                  </a:cubicBezTo>
                  <a:cubicBezTo>
                    <a:pt x="8201" y="18528"/>
                    <a:pt x="8201" y="18528"/>
                    <a:pt x="8201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7970" y="18528"/>
                    <a:pt x="7970" y="18528"/>
                    <a:pt x="7970" y="18528"/>
                  </a:cubicBezTo>
                  <a:cubicBezTo>
                    <a:pt x="7855" y="18528"/>
                    <a:pt x="7855" y="18528"/>
                    <a:pt x="7855" y="18528"/>
                  </a:cubicBezTo>
                  <a:cubicBezTo>
                    <a:pt x="7739" y="18528"/>
                    <a:pt x="7739" y="18528"/>
                    <a:pt x="7739" y="18528"/>
                  </a:cubicBezTo>
                  <a:cubicBezTo>
                    <a:pt x="7739" y="18528"/>
                    <a:pt x="7739" y="18528"/>
                    <a:pt x="7739" y="18528"/>
                  </a:cubicBezTo>
                  <a:cubicBezTo>
                    <a:pt x="7739" y="18628"/>
                    <a:pt x="7739" y="18628"/>
                    <a:pt x="7739" y="18628"/>
                  </a:cubicBezTo>
                  <a:cubicBezTo>
                    <a:pt x="7855" y="18628"/>
                    <a:pt x="7855" y="18628"/>
                    <a:pt x="7855" y="18628"/>
                  </a:cubicBezTo>
                  <a:cubicBezTo>
                    <a:pt x="7970" y="18628"/>
                    <a:pt x="7970" y="18628"/>
                    <a:pt x="7970" y="18628"/>
                  </a:cubicBezTo>
                  <a:cubicBezTo>
                    <a:pt x="7970" y="18727"/>
                    <a:pt x="7970" y="18727"/>
                    <a:pt x="7970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7970" y="18826"/>
                    <a:pt x="7970" y="18826"/>
                    <a:pt x="7970" y="18826"/>
                  </a:cubicBezTo>
                  <a:cubicBezTo>
                    <a:pt x="7970" y="18826"/>
                    <a:pt x="7970" y="18826"/>
                    <a:pt x="7970" y="18826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8086" y="18925"/>
                    <a:pt x="8086" y="18925"/>
                    <a:pt x="8086" y="18925"/>
                  </a:cubicBezTo>
                  <a:cubicBezTo>
                    <a:pt x="8086" y="18925"/>
                    <a:pt x="8086" y="18925"/>
                    <a:pt x="8086" y="18925"/>
                  </a:cubicBezTo>
                  <a:cubicBezTo>
                    <a:pt x="8086" y="19024"/>
                    <a:pt x="8086" y="19024"/>
                    <a:pt x="8086" y="19024"/>
                  </a:cubicBezTo>
                  <a:cubicBezTo>
                    <a:pt x="8086" y="19024"/>
                    <a:pt x="8086" y="19024"/>
                    <a:pt x="8086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855" y="18925"/>
                    <a:pt x="7855" y="18925"/>
                    <a:pt x="7855" y="18925"/>
                  </a:cubicBezTo>
                  <a:cubicBezTo>
                    <a:pt x="7855" y="18925"/>
                    <a:pt x="7855" y="18925"/>
                    <a:pt x="7855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624" y="18826"/>
                    <a:pt x="7624" y="18826"/>
                    <a:pt x="7624" y="18826"/>
                  </a:cubicBezTo>
                  <a:cubicBezTo>
                    <a:pt x="7624" y="18925"/>
                    <a:pt x="7624" y="18925"/>
                    <a:pt x="7624" y="18925"/>
                  </a:cubicBezTo>
                  <a:cubicBezTo>
                    <a:pt x="7624" y="18925"/>
                    <a:pt x="7624" y="18925"/>
                    <a:pt x="7624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855" y="19024"/>
                    <a:pt x="7855" y="19024"/>
                    <a:pt x="7855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123"/>
                    <a:pt x="7970" y="19123"/>
                    <a:pt x="7970" y="19123"/>
                  </a:cubicBezTo>
                  <a:cubicBezTo>
                    <a:pt x="7970" y="19123"/>
                    <a:pt x="7970" y="19123"/>
                    <a:pt x="7970" y="19123"/>
                  </a:cubicBezTo>
                  <a:cubicBezTo>
                    <a:pt x="7855" y="19123"/>
                    <a:pt x="7855" y="19123"/>
                    <a:pt x="7855" y="19123"/>
                  </a:cubicBezTo>
                  <a:cubicBezTo>
                    <a:pt x="7855" y="19123"/>
                    <a:pt x="7855" y="19123"/>
                    <a:pt x="7855" y="19123"/>
                  </a:cubicBezTo>
                  <a:cubicBezTo>
                    <a:pt x="7855" y="19222"/>
                    <a:pt x="7855" y="19222"/>
                    <a:pt x="7855" y="19222"/>
                  </a:cubicBezTo>
                  <a:cubicBezTo>
                    <a:pt x="7739" y="19123"/>
                    <a:pt x="7739" y="19123"/>
                    <a:pt x="7739" y="19123"/>
                  </a:cubicBezTo>
                  <a:cubicBezTo>
                    <a:pt x="7624" y="19123"/>
                    <a:pt x="7624" y="19123"/>
                    <a:pt x="7624" y="19123"/>
                  </a:cubicBezTo>
                  <a:cubicBezTo>
                    <a:pt x="7624" y="19024"/>
                    <a:pt x="7624" y="19024"/>
                    <a:pt x="7624" y="19024"/>
                  </a:cubicBezTo>
                  <a:cubicBezTo>
                    <a:pt x="7508" y="19024"/>
                    <a:pt x="7508" y="19024"/>
                    <a:pt x="7508" y="19024"/>
                  </a:cubicBezTo>
                  <a:cubicBezTo>
                    <a:pt x="7508" y="19123"/>
                    <a:pt x="7508" y="19123"/>
                    <a:pt x="7508" y="19123"/>
                  </a:cubicBezTo>
                  <a:cubicBezTo>
                    <a:pt x="7508" y="19123"/>
                    <a:pt x="7508" y="19123"/>
                    <a:pt x="7508" y="19123"/>
                  </a:cubicBezTo>
                  <a:cubicBezTo>
                    <a:pt x="7508" y="19222"/>
                    <a:pt x="7508" y="19222"/>
                    <a:pt x="7508" y="19222"/>
                  </a:cubicBezTo>
                  <a:cubicBezTo>
                    <a:pt x="7508" y="19222"/>
                    <a:pt x="7508" y="19222"/>
                    <a:pt x="7508" y="19222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321"/>
                    <a:pt x="7393" y="19321"/>
                    <a:pt x="7393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624" y="19420"/>
                    <a:pt x="7624" y="19420"/>
                    <a:pt x="7624" y="19420"/>
                  </a:cubicBezTo>
                  <a:cubicBezTo>
                    <a:pt x="7624" y="19420"/>
                    <a:pt x="7624" y="19420"/>
                    <a:pt x="7624" y="19420"/>
                  </a:cubicBezTo>
                  <a:cubicBezTo>
                    <a:pt x="7508" y="19420"/>
                    <a:pt x="7508" y="19420"/>
                    <a:pt x="7508" y="19420"/>
                  </a:cubicBezTo>
                  <a:cubicBezTo>
                    <a:pt x="7393" y="19420"/>
                    <a:pt x="7393" y="19420"/>
                    <a:pt x="7393" y="19420"/>
                  </a:cubicBezTo>
                  <a:cubicBezTo>
                    <a:pt x="7393" y="19420"/>
                    <a:pt x="7393" y="19420"/>
                    <a:pt x="7393" y="19420"/>
                  </a:cubicBezTo>
                  <a:cubicBezTo>
                    <a:pt x="7393" y="19321"/>
                    <a:pt x="7393" y="19321"/>
                    <a:pt x="7393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420"/>
                    <a:pt x="7277" y="19420"/>
                    <a:pt x="7277" y="19420"/>
                  </a:cubicBezTo>
                  <a:cubicBezTo>
                    <a:pt x="7277" y="19420"/>
                    <a:pt x="7277" y="19420"/>
                    <a:pt x="7277" y="19420"/>
                  </a:cubicBezTo>
                  <a:cubicBezTo>
                    <a:pt x="7277" y="19519"/>
                    <a:pt x="7277" y="19519"/>
                    <a:pt x="7277" y="19519"/>
                  </a:cubicBezTo>
                  <a:cubicBezTo>
                    <a:pt x="7277" y="19519"/>
                    <a:pt x="7277" y="19519"/>
                    <a:pt x="7277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393" y="19618"/>
                    <a:pt x="7393" y="19618"/>
                    <a:pt x="7393" y="19618"/>
                  </a:cubicBezTo>
                  <a:cubicBezTo>
                    <a:pt x="7393" y="19618"/>
                    <a:pt x="7393" y="19618"/>
                    <a:pt x="7393" y="19618"/>
                  </a:cubicBezTo>
                  <a:cubicBezTo>
                    <a:pt x="7277" y="19618"/>
                    <a:pt x="7277" y="19618"/>
                    <a:pt x="7277" y="19618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046" y="19618"/>
                    <a:pt x="7046" y="19618"/>
                    <a:pt x="7046" y="19618"/>
                  </a:cubicBezTo>
                  <a:cubicBezTo>
                    <a:pt x="7046" y="19618"/>
                    <a:pt x="7046" y="19618"/>
                    <a:pt x="7046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815" y="19618"/>
                    <a:pt x="6815" y="19618"/>
                    <a:pt x="6815" y="19618"/>
                  </a:cubicBezTo>
                  <a:cubicBezTo>
                    <a:pt x="6815" y="19618"/>
                    <a:pt x="6815" y="19618"/>
                    <a:pt x="6815" y="19618"/>
                  </a:cubicBezTo>
                  <a:cubicBezTo>
                    <a:pt x="6815" y="19717"/>
                    <a:pt x="6815" y="19717"/>
                    <a:pt x="6815" y="19717"/>
                  </a:cubicBezTo>
                  <a:cubicBezTo>
                    <a:pt x="7046" y="19717"/>
                    <a:pt x="7046" y="19717"/>
                    <a:pt x="7046" y="19717"/>
                  </a:cubicBezTo>
                  <a:cubicBezTo>
                    <a:pt x="7161" y="19717"/>
                    <a:pt x="7161" y="19717"/>
                    <a:pt x="7161" y="19717"/>
                  </a:cubicBezTo>
                  <a:cubicBezTo>
                    <a:pt x="7161" y="19817"/>
                    <a:pt x="7161" y="19817"/>
                    <a:pt x="7161" y="19817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046" y="19916"/>
                    <a:pt x="7046" y="19916"/>
                    <a:pt x="7046" y="19916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815" y="19817"/>
                    <a:pt x="6815" y="19817"/>
                    <a:pt x="6815" y="19817"/>
                  </a:cubicBezTo>
                  <a:cubicBezTo>
                    <a:pt x="6815" y="19817"/>
                    <a:pt x="6815" y="19817"/>
                    <a:pt x="6815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7046" y="19916"/>
                    <a:pt x="7046" y="19916"/>
                    <a:pt x="7046" y="19916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046" y="20114"/>
                    <a:pt x="7046" y="20114"/>
                    <a:pt x="7046" y="20114"/>
                  </a:cubicBezTo>
                  <a:cubicBezTo>
                    <a:pt x="7161" y="20114"/>
                    <a:pt x="7161" y="20114"/>
                    <a:pt x="7161" y="20114"/>
                  </a:cubicBezTo>
                  <a:cubicBezTo>
                    <a:pt x="7161" y="20114"/>
                    <a:pt x="7161" y="20114"/>
                    <a:pt x="7161" y="20114"/>
                  </a:cubicBezTo>
                  <a:cubicBezTo>
                    <a:pt x="7046" y="20213"/>
                    <a:pt x="7046" y="20213"/>
                    <a:pt x="7046" y="20213"/>
                  </a:cubicBezTo>
                  <a:cubicBezTo>
                    <a:pt x="7046" y="20213"/>
                    <a:pt x="7046" y="20213"/>
                    <a:pt x="7046" y="20213"/>
                  </a:cubicBezTo>
                  <a:cubicBezTo>
                    <a:pt x="7046" y="20312"/>
                    <a:pt x="7046" y="20312"/>
                    <a:pt x="7046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699" y="20213"/>
                    <a:pt x="6699" y="20213"/>
                    <a:pt x="6699" y="20213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411"/>
                    <a:pt x="6930" y="20411"/>
                    <a:pt x="6930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699" y="20411"/>
                    <a:pt x="6699" y="20411"/>
                    <a:pt x="6699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510"/>
                    <a:pt x="6815" y="20510"/>
                    <a:pt x="6815" y="20510"/>
                  </a:cubicBezTo>
                  <a:cubicBezTo>
                    <a:pt x="6815" y="20510"/>
                    <a:pt x="6815" y="20510"/>
                    <a:pt x="6815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584" y="20510"/>
                    <a:pt x="6584" y="20510"/>
                    <a:pt x="6584" y="20510"/>
                  </a:cubicBezTo>
                  <a:cubicBezTo>
                    <a:pt x="6584" y="20510"/>
                    <a:pt x="6584" y="20510"/>
                    <a:pt x="6584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584" y="20609"/>
                    <a:pt x="6584" y="20609"/>
                    <a:pt x="6584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584" y="20708"/>
                    <a:pt x="6584" y="20708"/>
                    <a:pt x="6584" y="20708"/>
                  </a:cubicBezTo>
                  <a:cubicBezTo>
                    <a:pt x="6699" y="20708"/>
                    <a:pt x="6699" y="20708"/>
                    <a:pt x="6699" y="20708"/>
                  </a:cubicBezTo>
                  <a:cubicBezTo>
                    <a:pt x="6815" y="20708"/>
                    <a:pt x="6815" y="20708"/>
                    <a:pt x="6815" y="20708"/>
                  </a:cubicBezTo>
                  <a:cubicBezTo>
                    <a:pt x="6815" y="20708"/>
                    <a:pt x="6815" y="20708"/>
                    <a:pt x="6815" y="20708"/>
                  </a:cubicBezTo>
                  <a:cubicBezTo>
                    <a:pt x="6815" y="20807"/>
                    <a:pt x="6815" y="20807"/>
                    <a:pt x="6815" y="20807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584" y="20807"/>
                    <a:pt x="6584" y="20807"/>
                    <a:pt x="6584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353" y="20807"/>
                    <a:pt x="6353" y="20807"/>
                    <a:pt x="6353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584" y="20807"/>
                    <a:pt x="6584" y="20807"/>
                    <a:pt x="6584" y="20807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468" y="20906"/>
                    <a:pt x="6468" y="20906"/>
                    <a:pt x="6468" y="20906"/>
                  </a:cubicBezTo>
                  <a:cubicBezTo>
                    <a:pt x="6468" y="20906"/>
                    <a:pt x="6468" y="20906"/>
                    <a:pt x="6468" y="20906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1006"/>
                    <a:pt x="6699" y="21006"/>
                    <a:pt x="6699" y="21006"/>
                  </a:cubicBezTo>
                  <a:cubicBezTo>
                    <a:pt x="6584" y="21006"/>
                    <a:pt x="6584" y="21006"/>
                    <a:pt x="6584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584" y="21006"/>
                    <a:pt x="6584" y="21006"/>
                    <a:pt x="6584" y="21006"/>
                  </a:cubicBezTo>
                  <a:cubicBezTo>
                    <a:pt x="6699" y="21006"/>
                    <a:pt x="6699" y="21006"/>
                    <a:pt x="6699" y="21006"/>
                  </a:cubicBezTo>
                  <a:cubicBezTo>
                    <a:pt x="6699" y="21105"/>
                    <a:pt x="6699" y="21105"/>
                    <a:pt x="6699" y="21105"/>
                  </a:cubicBezTo>
                  <a:cubicBezTo>
                    <a:pt x="6584" y="21105"/>
                    <a:pt x="6584" y="21105"/>
                    <a:pt x="6584" y="21105"/>
                  </a:cubicBezTo>
                  <a:cubicBezTo>
                    <a:pt x="6468" y="21105"/>
                    <a:pt x="6468" y="21105"/>
                    <a:pt x="6468" y="21105"/>
                  </a:cubicBezTo>
                  <a:cubicBezTo>
                    <a:pt x="6468" y="21105"/>
                    <a:pt x="6468" y="21105"/>
                    <a:pt x="6468" y="21105"/>
                  </a:cubicBezTo>
                  <a:cubicBezTo>
                    <a:pt x="6353" y="21105"/>
                    <a:pt x="6353" y="21105"/>
                    <a:pt x="6353" y="21105"/>
                  </a:cubicBezTo>
                  <a:cubicBezTo>
                    <a:pt x="6353" y="21006"/>
                    <a:pt x="6353" y="21006"/>
                    <a:pt x="6353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122" y="21006"/>
                    <a:pt x="6122" y="21006"/>
                    <a:pt x="6122" y="21006"/>
                  </a:cubicBezTo>
                  <a:cubicBezTo>
                    <a:pt x="6122" y="21006"/>
                    <a:pt x="6122" y="21006"/>
                    <a:pt x="6122" y="21006"/>
                  </a:cubicBezTo>
                  <a:cubicBezTo>
                    <a:pt x="6122" y="21105"/>
                    <a:pt x="6122" y="21105"/>
                    <a:pt x="6122" y="21105"/>
                  </a:cubicBezTo>
                  <a:cubicBezTo>
                    <a:pt x="6353" y="21105"/>
                    <a:pt x="6353" y="21105"/>
                    <a:pt x="6353" y="21105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468" y="21204"/>
                    <a:pt x="6468" y="21204"/>
                    <a:pt x="6468" y="21204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584" y="21303"/>
                    <a:pt x="6584" y="21303"/>
                    <a:pt x="6584" y="21303"/>
                  </a:cubicBezTo>
                  <a:cubicBezTo>
                    <a:pt x="6584" y="21303"/>
                    <a:pt x="6584" y="21303"/>
                    <a:pt x="6584" y="21303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468" y="21402"/>
                    <a:pt x="6468" y="21402"/>
                    <a:pt x="6468" y="21402"/>
                  </a:cubicBezTo>
                  <a:cubicBezTo>
                    <a:pt x="6353" y="21402"/>
                    <a:pt x="6353" y="21402"/>
                    <a:pt x="6353" y="21402"/>
                  </a:cubicBezTo>
                  <a:close/>
                  <a:moveTo>
                    <a:pt x="6237" y="21402"/>
                  </a:moveTo>
                  <a:cubicBezTo>
                    <a:pt x="6122" y="21303"/>
                    <a:pt x="6122" y="21303"/>
                    <a:pt x="6122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122" y="21402"/>
                    <a:pt x="6122" y="21402"/>
                    <a:pt x="6122" y="21402"/>
                  </a:cubicBezTo>
                  <a:cubicBezTo>
                    <a:pt x="6237" y="21402"/>
                    <a:pt x="6237" y="21402"/>
                    <a:pt x="6237" y="21402"/>
                  </a:cubicBezTo>
                  <a:cubicBezTo>
                    <a:pt x="6237" y="21402"/>
                    <a:pt x="6237" y="21402"/>
                    <a:pt x="6237" y="21402"/>
                  </a:cubicBezTo>
                  <a:close/>
                  <a:moveTo>
                    <a:pt x="14323" y="14466"/>
                  </a:moveTo>
                  <a:cubicBezTo>
                    <a:pt x="14323" y="14466"/>
                    <a:pt x="14323" y="14466"/>
                    <a:pt x="14323" y="14466"/>
                  </a:cubicBezTo>
                  <a:cubicBezTo>
                    <a:pt x="14439" y="14466"/>
                    <a:pt x="14439" y="14466"/>
                    <a:pt x="14439" y="14466"/>
                  </a:cubicBezTo>
                  <a:cubicBezTo>
                    <a:pt x="14670" y="14466"/>
                    <a:pt x="14670" y="14466"/>
                    <a:pt x="14670" y="14466"/>
                  </a:cubicBezTo>
                  <a:cubicBezTo>
                    <a:pt x="14901" y="14466"/>
                    <a:pt x="14901" y="14466"/>
                    <a:pt x="14901" y="14466"/>
                  </a:cubicBezTo>
                  <a:cubicBezTo>
                    <a:pt x="14901" y="14367"/>
                    <a:pt x="14901" y="14367"/>
                    <a:pt x="14901" y="14367"/>
                  </a:cubicBezTo>
                  <a:cubicBezTo>
                    <a:pt x="15016" y="14367"/>
                    <a:pt x="15016" y="14367"/>
                    <a:pt x="15016" y="14367"/>
                  </a:cubicBezTo>
                  <a:cubicBezTo>
                    <a:pt x="15132" y="14466"/>
                    <a:pt x="15132" y="14466"/>
                    <a:pt x="15132" y="14466"/>
                  </a:cubicBezTo>
                  <a:cubicBezTo>
                    <a:pt x="15247" y="14367"/>
                    <a:pt x="15247" y="14367"/>
                    <a:pt x="15247" y="14367"/>
                  </a:cubicBezTo>
                  <a:cubicBezTo>
                    <a:pt x="15363" y="14466"/>
                    <a:pt x="15363" y="14466"/>
                    <a:pt x="15363" y="14466"/>
                  </a:cubicBezTo>
                  <a:cubicBezTo>
                    <a:pt x="15478" y="14367"/>
                    <a:pt x="15478" y="14367"/>
                    <a:pt x="15478" y="14367"/>
                  </a:cubicBezTo>
                  <a:cubicBezTo>
                    <a:pt x="15478" y="14169"/>
                    <a:pt x="15478" y="14169"/>
                    <a:pt x="15478" y="14169"/>
                  </a:cubicBezTo>
                  <a:cubicBezTo>
                    <a:pt x="15363" y="14070"/>
                    <a:pt x="15363" y="14070"/>
                    <a:pt x="15363" y="14070"/>
                  </a:cubicBezTo>
                  <a:cubicBezTo>
                    <a:pt x="15363" y="13971"/>
                    <a:pt x="15363" y="13971"/>
                    <a:pt x="15363" y="13971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016" y="14070"/>
                    <a:pt x="15016" y="14070"/>
                    <a:pt x="15016" y="14070"/>
                  </a:cubicBezTo>
                  <a:cubicBezTo>
                    <a:pt x="14670" y="14169"/>
                    <a:pt x="14670" y="14169"/>
                    <a:pt x="14670" y="14169"/>
                  </a:cubicBezTo>
                  <a:cubicBezTo>
                    <a:pt x="14670" y="14169"/>
                    <a:pt x="14670" y="14169"/>
                    <a:pt x="14670" y="14169"/>
                  </a:cubicBezTo>
                  <a:cubicBezTo>
                    <a:pt x="14554" y="14268"/>
                    <a:pt x="14554" y="14268"/>
                    <a:pt x="14554" y="14268"/>
                  </a:cubicBezTo>
                  <a:cubicBezTo>
                    <a:pt x="14439" y="14367"/>
                    <a:pt x="14439" y="14367"/>
                    <a:pt x="14439" y="14367"/>
                  </a:cubicBezTo>
                  <a:cubicBezTo>
                    <a:pt x="14323" y="14367"/>
                    <a:pt x="14323" y="14367"/>
                    <a:pt x="14323" y="14367"/>
                  </a:cubicBezTo>
                  <a:cubicBezTo>
                    <a:pt x="14323" y="14367"/>
                    <a:pt x="14323" y="14367"/>
                    <a:pt x="14323" y="14367"/>
                  </a:cubicBezTo>
                  <a:cubicBezTo>
                    <a:pt x="14323" y="14466"/>
                    <a:pt x="14323" y="14466"/>
                    <a:pt x="14323" y="14466"/>
                  </a:cubicBezTo>
                  <a:close/>
                  <a:moveTo>
                    <a:pt x="6584" y="20906"/>
                  </a:move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584" y="20906"/>
                    <a:pt x="6584" y="20906"/>
                    <a:pt x="6584" y="20906"/>
                  </a:cubicBezTo>
                  <a:close/>
                  <a:moveTo>
                    <a:pt x="7161" y="20114"/>
                  </a:moveTo>
                  <a:cubicBezTo>
                    <a:pt x="7161" y="20114"/>
                    <a:pt x="7161" y="20114"/>
                    <a:pt x="7161" y="20114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161" y="20114"/>
                    <a:pt x="7161" y="20114"/>
                    <a:pt x="7161" y="20114"/>
                  </a:cubicBezTo>
                  <a:close/>
                  <a:moveTo>
                    <a:pt x="7161" y="20015"/>
                  </a:moveTo>
                  <a:cubicBezTo>
                    <a:pt x="7161" y="20015"/>
                    <a:pt x="7161" y="20015"/>
                    <a:pt x="7161" y="20015"/>
                  </a:cubicBezTo>
                  <a:cubicBezTo>
                    <a:pt x="7277" y="20015"/>
                    <a:pt x="7277" y="20015"/>
                    <a:pt x="7277" y="20015"/>
                  </a:cubicBezTo>
                  <a:cubicBezTo>
                    <a:pt x="7277" y="19916"/>
                    <a:pt x="7277" y="19916"/>
                    <a:pt x="7277" y="19916"/>
                  </a:cubicBezTo>
                  <a:cubicBezTo>
                    <a:pt x="7161" y="20015"/>
                    <a:pt x="7161" y="20015"/>
                    <a:pt x="7161" y="20015"/>
                  </a:cubicBezTo>
                  <a:close/>
                  <a:moveTo>
                    <a:pt x="7277" y="19817"/>
                  </a:move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lose/>
                  <a:moveTo>
                    <a:pt x="7161" y="19618"/>
                  </a:moveTo>
                  <a:cubicBezTo>
                    <a:pt x="7161" y="19717"/>
                    <a:pt x="7161" y="19717"/>
                    <a:pt x="7161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161" y="19618"/>
                    <a:pt x="7161" y="19618"/>
                    <a:pt x="7161" y="19618"/>
                  </a:cubicBezTo>
                  <a:close/>
                  <a:moveTo>
                    <a:pt x="7624" y="19618"/>
                  </a:moveTo>
                  <a:cubicBezTo>
                    <a:pt x="7624" y="19618"/>
                    <a:pt x="7624" y="19618"/>
                    <a:pt x="7624" y="19618"/>
                  </a:cubicBezTo>
                  <a:cubicBezTo>
                    <a:pt x="7624" y="19519"/>
                    <a:pt x="7624" y="19519"/>
                    <a:pt x="7624" y="19519"/>
                  </a:cubicBezTo>
                  <a:cubicBezTo>
                    <a:pt x="7624" y="19519"/>
                    <a:pt x="7624" y="19519"/>
                    <a:pt x="7624" y="19519"/>
                  </a:cubicBezTo>
                  <a:cubicBezTo>
                    <a:pt x="7624" y="19618"/>
                    <a:pt x="7624" y="19618"/>
                    <a:pt x="7624" y="19618"/>
                  </a:cubicBezTo>
                  <a:close/>
                  <a:moveTo>
                    <a:pt x="7508" y="19123"/>
                  </a:moveTo>
                  <a:cubicBezTo>
                    <a:pt x="7508" y="19123"/>
                    <a:pt x="7508" y="19123"/>
                    <a:pt x="7508" y="19123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739" y="19321"/>
                    <a:pt x="7739" y="19321"/>
                    <a:pt x="7739" y="19321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624" y="19123"/>
                    <a:pt x="7624" y="19123"/>
                    <a:pt x="7624" y="19123"/>
                  </a:cubicBezTo>
                  <a:cubicBezTo>
                    <a:pt x="7508" y="19123"/>
                    <a:pt x="7508" y="19123"/>
                    <a:pt x="7508" y="19123"/>
                  </a:cubicBezTo>
                  <a:close/>
                  <a:moveTo>
                    <a:pt x="8201" y="18231"/>
                  </a:moveTo>
                  <a:cubicBezTo>
                    <a:pt x="8201" y="18330"/>
                    <a:pt x="8201" y="18330"/>
                    <a:pt x="8201" y="18330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201" y="18429"/>
                    <a:pt x="8201" y="18429"/>
                    <a:pt x="8201" y="18429"/>
                  </a:cubicBezTo>
                  <a:cubicBezTo>
                    <a:pt x="8317" y="18528"/>
                    <a:pt x="8317" y="18528"/>
                    <a:pt x="8317" y="18528"/>
                  </a:cubicBezTo>
                  <a:cubicBezTo>
                    <a:pt x="8317" y="18528"/>
                    <a:pt x="8317" y="18528"/>
                    <a:pt x="8317" y="18528"/>
                  </a:cubicBezTo>
                  <a:cubicBezTo>
                    <a:pt x="8317" y="18429"/>
                    <a:pt x="8317" y="18429"/>
                    <a:pt x="8317" y="18429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231"/>
                    <a:pt x="8201" y="18231"/>
                    <a:pt x="8201" y="18231"/>
                  </a:cubicBezTo>
                  <a:close/>
                  <a:moveTo>
                    <a:pt x="8663" y="17934"/>
                  </a:moveTo>
                  <a:cubicBezTo>
                    <a:pt x="8663" y="18033"/>
                    <a:pt x="8663" y="18033"/>
                    <a:pt x="8663" y="18033"/>
                  </a:cubicBezTo>
                  <a:cubicBezTo>
                    <a:pt x="8779" y="18033"/>
                    <a:pt x="8779" y="18033"/>
                    <a:pt x="8779" y="18033"/>
                  </a:cubicBezTo>
                  <a:cubicBezTo>
                    <a:pt x="8779" y="18033"/>
                    <a:pt x="8779" y="18033"/>
                    <a:pt x="8779" y="18033"/>
                  </a:cubicBezTo>
                  <a:cubicBezTo>
                    <a:pt x="8779" y="17934"/>
                    <a:pt x="8779" y="17934"/>
                    <a:pt x="8779" y="17934"/>
                  </a:cubicBezTo>
                  <a:cubicBezTo>
                    <a:pt x="8663" y="17934"/>
                    <a:pt x="8663" y="17934"/>
                    <a:pt x="8663" y="17934"/>
                  </a:cubicBezTo>
                  <a:close/>
                  <a:moveTo>
                    <a:pt x="8779" y="17934"/>
                  </a:moveTo>
                  <a:cubicBezTo>
                    <a:pt x="8894" y="17934"/>
                    <a:pt x="8894" y="17934"/>
                    <a:pt x="8894" y="17934"/>
                  </a:cubicBezTo>
                  <a:cubicBezTo>
                    <a:pt x="8894" y="17934"/>
                    <a:pt x="8894" y="17934"/>
                    <a:pt x="8894" y="17934"/>
                  </a:cubicBezTo>
                  <a:cubicBezTo>
                    <a:pt x="8779" y="17835"/>
                    <a:pt x="8779" y="17835"/>
                    <a:pt x="8779" y="17835"/>
                  </a:cubicBezTo>
                  <a:cubicBezTo>
                    <a:pt x="8779" y="17934"/>
                    <a:pt x="8779" y="17934"/>
                    <a:pt x="8779" y="17934"/>
                  </a:cubicBezTo>
                  <a:close/>
                  <a:moveTo>
                    <a:pt x="9587" y="17835"/>
                  </a:moveTo>
                  <a:cubicBezTo>
                    <a:pt x="9703" y="17835"/>
                    <a:pt x="9703" y="17835"/>
                    <a:pt x="9703" y="17835"/>
                  </a:cubicBezTo>
                  <a:cubicBezTo>
                    <a:pt x="9818" y="17835"/>
                    <a:pt x="9818" y="17835"/>
                    <a:pt x="9818" y="17835"/>
                  </a:cubicBezTo>
                  <a:cubicBezTo>
                    <a:pt x="9818" y="17736"/>
                    <a:pt x="9818" y="17736"/>
                    <a:pt x="9818" y="17736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587" y="17637"/>
                    <a:pt x="9587" y="17637"/>
                    <a:pt x="9587" y="17637"/>
                  </a:cubicBezTo>
                  <a:cubicBezTo>
                    <a:pt x="9587" y="17637"/>
                    <a:pt x="9587" y="17637"/>
                    <a:pt x="9587" y="17637"/>
                  </a:cubicBezTo>
                  <a:cubicBezTo>
                    <a:pt x="9587" y="17736"/>
                    <a:pt x="9587" y="17736"/>
                    <a:pt x="9587" y="17736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587" y="17835"/>
                    <a:pt x="9587" y="17835"/>
                    <a:pt x="9587" y="17835"/>
                  </a:cubicBezTo>
                  <a:cubicBezTo>
                    <a:pt x="9587" y="17835"/>
                    <a:pt x="9587" y="17835"/>
                    <a:pt x="9587" y="17835"/>
                  </a:cubicBezTo>
                  <a:cubicBezTo>
                    <a:pt x="9587" y="17835"/>
                    <a:pt x="9587" y="17835"/>
                    <a:pt x="9587" y="17835"/>
                  </a:cubicBezTo>
                  <a:close/>
                  <a:moveTo>
                    <a:pt x="9934" y="17835"/>
                  </a:move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835"/>
                    <a:pt x="9934" y="17835"/>
                    <a:pt x="9934" y="17835"/>
                  </a:cubicBezTo>
                  <a:cubicBezTo>
                    <a:pt x="9934" y="17835"/>
                    <a:pt x="9934" y="17835"/>
                    <a:pt x="9934" y="17835"/>
                  </a:cubicBezTo>
                  <a:close/>
                  <a:moveTo>
                    <a:pt x="16056" y="15160"/>
                  </a:move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lose/>
                  <a:moveTo>
                    <a:pt x="14901" y="14466"/>
                  </a:move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4901" y="14466"/>
                    <a:pt x="14901" y="14466"/>
                  </a:cubicBezTo>
                  <a:close/>
                  <a:moveTo>
                    <a:pt x="14439" y="14169"/>
                  </a:move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439" y="14169"/>
                    <a:pt x="14439" y="14169"/>
                    <a:pt x="14439" y="14169"/>
                  </a:cubicBezTo>
                  <a:close/>
                  <a:moveTo>
                    <a:pt x="15363" y="13971"/>
                  </a:moveTo>
                  <a:cubicBezTo>
                    <a:pt x="15363" y="13971"/>
                    <a:pt x="15363" y="13971"/>
                    <a:pt x="15363" y="13971"/>
                  </a:cubicBezTo>
                  <a:cubicBezTo>
                    <a:pt x="15478" y="14070"/>
                    <a:pt x="15478" y="14070"/>
                    <a:pt x="15478" y="14070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363" y="13971"/>
                    <a:pt x="15363" y="13971"/>
                    <a:pt x="15363" y="13971"/>
                  </a:cubicBezTo>
                  <a:close/>
                  <a:moveTo>
                    <a:pt x="16056" y="12484"/>
                  </a:moveTo>
                  <a:cubicBezTo>
                    <a:pt x="16056" y="12484"/>
                    <a:pt x="16056" y="12484"/>
                    <a:pt x="16056" y="12484"/>
                  </a:cubicBezTo>
                  <a:cubicBezTo>
                    <a:pt x="16056" y="12583"/>
                    <a:pt x="16056" y="12583"/>
                    <a:pt x="16056" y="12583"/>
                  </a:cubicBezTo>
                  <a:cubicBezTo>
                    <a:pt x="16056" y="12583"/>
                    <a:pt x="16056" y="12583"/>
                    <a:pt x="16056" y="12583"/>
                  </a:cubicBezTo>
                  <a:cubicBezTo>
                    <a:pt x="16171" y="12683"/>
                    <a:pt x="16171" y="12683"/>
                    <a:pt x="16171" y="12683"/>
                  </a:cubicBezTo>
                  <a:cubicBezTo>
                    <a:pt x="16171" y="12782"/>
                    <a:pt x="16171" y="12782"/>
                    <a:pt x="16171" y="12782"/>
                  </a:cubicBezTo>
                  <a:cubicBezTo>
                    <a:pt x="16287" y="12782"/>
                    <a:pt x="16287" y="12782"/>
                    <a:pt x="16287" y="12782"/>
                  </a:cubicBezTo>
                  <a:cubicBezTo>
                    <a:pt x="16402" y="12881"/>
                    <a:pt x="16402" y="12881"/>
                    <a:pt x="16402" y="12881"/>
                  </a:cubicBezTo>
                  <a:cubicBezTo>
                    <a:pt x="16518" y="12980"/>
                    <a:pt x="16518" y="12980"/>
                    <a:pt x="16518" y="12980"/>
                  </a:cubicBezTo>
                  <a:cubicBezTo>
                    <a:pt x="16633" y="12980"/>
                    <a:pt x="16633" y="12980"/>
                    <a:pt x="16633" y="12980"/>
                  </a:cubicBezTo>
                  <a:cubicBezTo>
                    <a:pt x="16633" y="12980"/>
                    <a:pt x="16633" y="12980"/>
                    <a:pt x="16633" y="12980"/>
                  </a:cubicBezTo>
                  <a:cubicBezTo>
                    <a:pt x="16633" y="13079"/>
                    <a:pt x="16633" y="13079"/>
                    <a:pt x="16633" y="13079"/>
                  </a:cubicBezTo>
                  <a:cubicBezTo>
                    <a:pt x="16749" y="13079"/>
                    <a:pt x="16749" y="13079"/>
                    <a:pt x="16749" y="13079"/>
                  </a:cubicBezTo>
                  <a:cubicBezTo>
                    <a:pt x="16749" y="13079"/>
                    <a:pt x="16749" y="13079"/>
                    <a:pt x="16749" y="13079"/>
                  </a:cubicBezTo>
                  <a:cubicBezTo>
                    <a:pt x="16749" y="12980"/>
                    <a:pt x="16749" y="12980"/>
                    <a:pt x="16749" y="12980"/>
                  </a:cubicBezTo>
                  <a:cubicBezTo>
                    <a:pt x="16864" y="12980"/>
                    <a:pt x="16864" y="12980"/>
                    <a:pt x="16864" y="12980"/>
                  </a:cubicBezTo>
                  <a:cubicBezTo>
                    <a:pt x="16749" y="12881"/>
                    <a:pt x="16749" y="12881"/>
                    <a:pt x="16749" y="12881"/>
                  </a:cubicBezTo>
                  <a:cubicBezTo>
                    <a:pt x="16633" y="12881"/>
                    <a:pt x="16633" y="12881"/>
                    <a:pt x="16633" y="12881"/>
                  </a:cubicBezTo>
                  <a:cubicBezTo>
                    <a:pt x="16633" y="12881"/>
                    <a:pt x="16633" y="12881"/>
                    <a:pt x="16633" y="12881"/>
                  </a:cubicBezTo>
                  <a:cubicBezTo>
                    <a:pt x="16518" y="12782"/>
                    <a:pt x="16518" y="12782"/>
                    <a:pt x="16518" y="12782"/>
                  </a:cubicBezTo>
                  <a:cubicBezTo>
                    <a:pt x="16633" y="12782"/>
                    <a:pt x="16633" y="12782"/>
                    <a:pt x="16633" y="12782"/>
                  </a:cubicBezTo>
                  <a:cubicBezTo>
                    <a:pt x="16633" y="12782"/>
                    <a:pt x="16633" y="12782"/>
                    <a:pt x="16633" y="12782"/>
                  </a:cubicBezTo>
                  <a:cubicBezTo>
                    <a:pt x="16749" y="12782"/>
                    <a:pt x="16749" y="12782"/>
                    <a:pt x="16749" y="12782"/>
                  </a:cubicBezTo>
                  <a:cubicBezTo>
                    <a:pt x="16749" y="12782"/>
                    <a:pt x="16749" y="12782"/>
                    <a:pt x="16749" y="12782"/>
                  </a:cubicBezTo>
                  <a:cubicBezTo>
                    <a:pt x="16864" y="12782"/>
                    <a:pt x="16864" y="12782"/>
                    <a:pt x="16864" y="12782"/>
                  </a:cubicBezTo>
                  <a:cubicBezTo>
                    <a:pt x="16864" y="12881"/>
                    <a:pt x="16864" y="12881"/>
                    <a:pt x="16864" y="12881"/>
                  </a:cubicBezTo>
                  <a:cubicBezTo>
                    <a:pt x="16980" y="12782"/>
                    <a:pt x="16980" y="12782"/>
                    <a:pt x="16980" y="12782"/>
                  </a:cubicBezTo>
                  <a:cubicBezTo>
                    <a:pt x="16864" y="12782"/>
                    <a:pt x="16864" y="12782"/>
                    <a:pt x="16864" y="12782"/>
                  </a:cubicBezTo>
                  <a:cubicBezTo>
                    <a:pt x="16633" y="12683"/>
                    <a:pt x="16633" y="12683"/>
                    <a:pt x="16633" y="12683"/>
                  </a:cubicBezTo>
                  <a:cubicBezTo>
                    <a:pt x="16518" y="12583"/>
                    <a:pt x="16518" y="12583"/>
                    <a:pt x="16518" y="12583"/>
                  </a:cubicBezTo>
                  <a:cubicBezTo>
                    <a:pt x="16518" y="12484"/>
                    <a:pt x="16518" y="12484"/>
                    <a:pt x="16518" y="12484"/>
                  </a:cubicBezTo>
                  <a:cubicBezTo>
                    <a:pt x="16402" y="12484"/>
                    <a:pt x="16402" y="12484"/>
                    <a:pt x="16402" y="12484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171" y="12484"/>
                    <a:pt x="16171" y="12484"/>
                    <a:pt x="16171" y="12484"/>
                  </a:cubicBezTo>
                  <a:cubicBezTo>
                    <a:pt x="16056" y="12385"/>
                    <a:pt x="16056" y="12385"/>
                    <a:pt x="16056" y="12385"/>
                  </a:cubicBezTo>
                  <a:cubicBezTo>
                    <a:pt x="16056" y="12484"/>
                    <a:pt x="16056" y="12484"/>
                    <a:pt x="16056" y="12484"/>
                  </a:cubicBezTo>
                  <a:close/>
                  <a:moveTo>
                    <a:pt x="15825" y="12484"/>
                  </a:moveTo>
                  <a:cubicBezTo>
                    <a:pt x="15825" y="12484"/>
                    <a:pt x="15825" y="12484"/>
                    <a:pt x="15825" y="12484"/>
                  </a:cubicBezTo>
                  <a:cubicBezTo>
                    <a:pt x="15825" y="12385"/>
                    <a:pt x="15825" y="12385"/>
                    <a:pt x="15825" y="12385"/>
                  </a:cubicBezTo>
                  <a:cubicBezTo>
                    <a:pt x="15940" y="12385"/>
                    <a:pt x="15940" y="12385"/>
                    <a:pt x="15940" y="12385"/>
                  </a:cubicBezTo>
                  <a:cubicBezTo>
                    <a:pt x="15709" y="12385"/>
                    <a:pt x="15709" y="12385"/>
                    <a:pt x="15709" y="12385"/>
                  </a:cubicBezTo>
                  <a:cubicBezTo>
                    <a:pt x="15709" y="12484"/>
                    <a:pt x="15709" y="12484"/>
                    <a:pt x="15709" y="12484"/>
                  </a:cubicBezTo>
                  <a:cubicBezTo>
                    <a:pt x="15825" y="12484"/>
                    <a:pt x="15825" y="12484"/>
                    <a:pt x="15825" y="12484"/>
                  </a:cubicBezTo>
                  <a:close/>
                  <a:moveTo>
                    <a:pt x="16056" y="12385"/>
                  </a:moveTo>
                  <a:cubicBezTo>
                    <a:pt x="16056" y="12385"/>
                    <a:pt x="16056" y="12385"/>
                    <a:pt x="16056" y="12385"/>
                  </a:cubicBezTo>
                  <a:cubicBezTo>
                    <a:pt x="16287" y="12385"/>
                    <a:pt x="16287" y="12385"/>
                    <a:pt x="16287" y="12385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518" y="12484"/>
                    <a:pt x="16518" y="12484"/>
                    <a:pt x="16518" y="12484"/>
                  </a:cubicBezTo>
                  <a:cubicBezTo>
                    <a:pt x="16633" y="12484"/>
                    <a:pt x="16633" y="12484"/>
                    <a:pt x="16633" y="12484"/>
                  </a:cubicBezTo>
                  <a:cubicBezTo>
                    <a:pt x="16633" y="12484"/>
                    <a:pt x="16633" y="12484"/>
                    <a:pt x="16633" y="12484"/>
                  </a:cubicBezTo>
                  <a:cubicBezTo>
                    <a:pt x="16749" y="12484"/>
                    <a:pt x="16749" y="12484"/>
                    <a:pt x="16749" y="12484"/>
                  </a:cubicBezTo>
                  <a:cubicBezTo>
                    <a:pt x="16749" y="12583"/>
                    <a:pt x="16749" y="12583"/>
                    <a:pt x="16749" y="12583"/>
                  </a:cubicBezTo>
                  <a:cubicBezTo>
                    <a:pt x="16749" y="12583"/>
                    <a:pt x="16749" y="12583"/>
                    <a:pt x="16749" y="12583"/>
                  </a:cubicBezTo>
                  <a:cubicBezTo>
                    <a:pt x="16864" y="12583"/>
                    <a:pt x="16864" y="12583"/>
                    <a:pt x="16864" y="12583"/>
                  </a:cubicBezTo>
                  <a:cubicBezTo>
                    <a:pt x="16864" y="12583"/>
                    <a:pt x="16864" y="12583"/>
                    <a:pt x="16864" y="12583"/>
                  </a:cubicBezTo>
                  <a:cubicBezTo>
                    <a:pt x="16980" y="12583"/>
                    <a:pt x="16980" y="12583"/>
                    <a:pt x="16980" y="12583"/>
                  </a:cubicBezTo>
                  <a:cubicBezTo>
                    <a:pt x="16980" y="12583"/>
                    <a:pt x="16980" y="12583"/>
                    <a:pt x="16980" y="12583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864" y="12385"/>
                    <a:pt x="16864" y="12385"/>
                    <a:pt x="16864" y="12385"/>
                  </a:cubicBezTo>
                  <a:cubicBezTo>
                    <a:pt x="16864" y="12385"/>
                    <a:pt x="16864" y="12385"/>
                    <a:pt x="16864" y="12385"/>
                  </a:cubicBezTo>
                  <a:cubicBezTo>
                    <a:pt x="16749" y="12286"/>
                    <a:pt x="16749" y="12286"/>
                    <a:pt x="16749" y="12286"/>
                  </a:cubicBezTo>
                  <a:cubicBezTo>
                    <a:pt x="16633" y="12286"/>
                    <a:pt x="16633" y="12286"/>
                    <a:pt x="16633" y="12286"/>
                  </a:cubicBezTo>
                  <a:cubicBezTo>
                    <a:pt x="16402" y="12385"/>
                    <a:pt x="16402" y="12385"/>
                    <a:pt x="16402" y="12385"/>
                  </a:cubicBezTo>
                  <a:cubicBezTo>
                    <a:pt x="16287" y="12286"/>
                    <a:pt x="16287" y="12286"/>
                    <a:pt x="16287" y="12286"/>
                  </a:cubicBezTo>
                  <a:cubicBezTo>
                    <a:pt x="16171" y="12286"/>
                    <a:pt x="16171" y="12286"/>
                    <a:pt x="16171" y="12286"/>
                  </a:cubicBezTo>
                  <a:cubicBezTo>
                    <a:pt x="16056" y="12286"/>
                    <a:pt x="16056" y="12286"/>
                    <a:pt x="16056" y="12286"/>
                  </a:cubicBezTo>
                  <a:cubicBezTo>
                    <a:pt x="16056" y="12286"/>
                    <a:pt x="16056" y="12385"/>
                    <a:pt x="16056" y="12385"/>
                  </a:cubicBezTo>
                  <a:close/>
                  <a:moveTo>
                    <a:pt x="15594" y="12088"/>
                  </a:moveTo>
                  <a:cubicBezTo>
                    <a:pt x="15709" y="12088"/>
                    <a:pt x="15709" y="12088"/>
                    <a:pt x="15709" y="12088"/>
                  </a:cubicBezTo>
                  <a:cubicBezTo>
                    <a:pt x="15825" y="12187"/>
                    <a:pt x="15825" y="12187"/>
                    <a:pt x="15825" y="12187"/>
                  </a:cubicBezTo>
                  <a:cubicBezTo>
                    <a:pt x="15940" y="12286"/>
                    <a:pt x="15940" y="12286"/>
                    <a:pt x="15940" y="12286"/>
                  </a:cubicBezTo>
                  <a:cubicBezTo>
                    <a:pt x="16056" y="12286"/>
                    <a:pt x="16056" y="12286"/>
                    <a:pt x="16056" y="12286"/>
                  </a:cubicBezTo>
                  <a:cubicBezTo>
                    <a:pt x="16287" y="12286"/>
                    <a:pt x="16287" y="12286"/>
                    <a:pt x="16287" y="12286"/>
                  </a:cubicBezTo>
                  <a:cubicBezTo>
                    <a:pt x="16518" y="12286"/>
                    <a:pt x="16518" y="12286"/>
                    <a:pt x="16518" y="12286"/>
                  </a:cubicBezTo>
                  <a:cubicBezTo>
                    <a:pt x="16749" y="12286"/>
                    <a:pt x="16749" y="12286"/>
                    <a:pt x="16749" y="12286"/>
                  </a:cubicBezTo>
                  <a:cubicBezTo>
                    <a:pt x="16633" y="12187"/>
                    <a:pt x="16633" y="12187"/>
                    <a:pt x="16633" y="12187"/>
                  </a:cubicBezTo>
                  <a:cubicBezTo>
                    <a:pt x="16518" y="12187"/>
                    <a:pt x="16518" y="12187"/>
                    <a:pt x="16518" y="12187"/>
                  </a:cubicBezTo>
                  <a:cubicBezTo>
                    <a:pt x="16287" y="12187"/>
                    <a:pt x="16287" y="12187"/>
                    <a:pt x="16287" y="12187"/>
                  </a:cubicBezTo>
                  <a:cubicBezTo>
                    <a:pt x="16287" y="12187"/>
                    <a:pt x="16287" y="12187"/>
                    <a:pt x="16287" y="12187"/>
                  </a:cubicBezTo>
                  <a:cubicBezTo>
                    <a:pt x="16056" y="12088"/>
                    <a:pt x="16056" y="12088"/>
                    <a:pt x="16056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6056" y="12088"/>
                    <a:pt x="16056" y="12088"/>
                    <a:pt x="16056" y="12088"/>
                  </a:cubicBezTo>
                  <a:cubicBezTo>
                    <a:pt x="16171" y="12088"/>
                    <a:pt x="16171" y="12088"/>
                    <a:pt x="16171" y="12088"/>
                  </a:cubicBezTo>
                  <a:cubicBezTo>
                    <a:pt x="16402" y="12187"/>
                    <a:pt x="16402" y="12187"/>
                    <a:pt x="16402" y="12187"/>
                  </a:cubicBezTo>
                  <a:cubicBezTo>
                    <a:pt x="16402" y="12187"/>
                    <a:pt x="16402" y="12187"/>
                    <a:pt x="16402" y="12187"/>
                  </a:cubicBezTo>
                  <a:cubicBezTo>
                    <a:pt x="16402" y="12088"/>
                    <a:pt x="16402" y="12088"/>
                    <a:pt x="16402" y="12088"/>
                  </a:cubicBezTo>
                  <a:cubicBezTo>
                    <a:pt x="16171" y="11989"/>
                    <a:pt x="16171" y="11989"/>
                    <a:pt x="16171" y="11989"/>
                  </a:cubicBezTo>
                  <a:cubicBezTo>
                    <a:pt x="15940" y="11989"/>
                    <a:pt x="15940" y="11989"/>
                    <a:pt x="15940" y="11989"/>
                  </a:cubicBezTo>
                  <a:cubicBezTo>
                    <a:pt x="15825" y="11989"/>
                    <a:pt x="15825" y="11989"/>
                    <a:pt x="15825" y="11989"/>
                  </a:cubicBezTo>
                  <a:cubicBezTo>
                    <a:pt x="15825" y="11989"/>
                    <a:pt x="15825" y="11989"/>
                    <a:pt x="15825" y="11989"/>
                  </a:cubicBezTo>
                  <a:cubicBezTo>
                    <a:pt x="15709" y="12088"/>
                    <a:pt x="15709" y="12088"/>
                    <a:pt x="15709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lose/>
                  <a:moveTo>
                    <a:pt x="17211" y="12286"/>
                  </a:moveTo>
                  <a:cubicBezTo>
                    <a:pt x="17211" y="12286"/>
                    <a:pt x="17211" y="12286"/>
                    <a:pt x="17211" y="12286"/>
                  </a:cubicBezTo>
                  <a:cubicBezTo>
                    <a:pt x="17326" y="12286"/>
                    <a:pt x="17326" y="12286"/>
                    <a:pt x="17326" y="12286"/>
                  </a:cubicBezTo>
                  <a:cubicBezTo>
                    <a:pt x="17326" y="12187"/>
                    <a:pt x="17326" y="12187"/>
                    <a:pt x="17326" y="12187"/>
                  </a:cubicBezTo>
                  <a:cubicBezTo>
                    <a:pt x="17211" y="12286"/>
                    <a:pt x="17211" y="12286"/>
                    <a:pt x="17211" y="12286"/>
                  </a:cubicBezTo>
                  <a:cubicBezTo>
                    <a:pt x="17211" y="12286"/>
                    <a:pt x="17211" y="12286"/>
                    <a:pt x="17211" y="12286"/>
                  </a:cubicBezTo>
                  <a:close/>
                  <a:moveTo>
                    <a:pt x="17326" y="11097"/>
                  </a:moveTo>
                  <a:cubicBezTo>
                    <a:pt x="17211" y="11196"/>
                    <a:pt x="17211" y="11196"/>
                    <a:pt x="17211" y="11196"/>
                  </a:cubicBezTo>
                  <a:cubicBezTo>
                    <a:pt x="17211" y="11295"/>
                    <a:pt x="17211" y="11295"/>
                    <a:pt x="17211" y="11295"/>
                  </a:cubicBezTo>
                  <a:cubicBezTo>
                    <a:pt x="17211" y="11295"/>
                    <a:pt x="17211" y="11295"/>
                    <a:pt x="17211" y="11295"/>
                  </a:cubicBezTo>
                  <a:cubicBezTo>
                    <a:pt x="17326" y="11295"/>
                    <a:pt x="17326" y="11295"/>
                    <a:pt x="17326" y="11295"/>
                  </a:cubicBezTo>
                  <a:cubicBezTo>
                    <a:pt x="17442" y="11394"/>
                    <a:pt x="17442" y="11394"/>
                    <a:pt x="17442" y="11394"/>
                  </a:cubicBezTo>
                  <a:cubicBezTo>
                    <a:pt x="17557" y="11394"/>
                    <a:pt x="17557" y="11394"/>
                    <a:pt x="17557" y="11394"/>
                  </a:cubicBezTo>
                  <a:cubicBezTo>
                    <a:pt x="17673" y="11394"/>
                    <a:pt x="17673" y="11394"/>
                    <a:pt x="17673" y="11394"/>
                  </a:cubicBezTo>
                  <a:cubicBezTo>
                    <a:pt x="17673" y="11394"/>
                    <a:pt x="17673" y="11394"/>
                    <a:pt x="17673" y="11394"/>
                  </a:cubicBezTo>
                  <a:cubicBezTo>
                    <a:pt x="17673" y="11295"/>
                    <a:pt x="17673" y="11295"/>
                    <a:pt x="17673" y="11295"/>
                  </a:cubicBezTo>
                  <a:cubicBezTo>
                    <a:pt x="17788" y="11295"/>
                    <a:pt x="17788" y="11295"/>
                    <a:pt x="17788" y="11295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557" y="11097"/>
                    <a:pt x="17557" y="11097"/>
                    <a:pt x="17557" y="11097"/>
                  </a:cubicBezTo>
                  <a:cubicBezTo>
                    <a:pt x="17442" y="11097"/>
                    <a:pt x="17442" y="11097"/>
                    <a:pt x="17442" y="11097"/>
                  </a:cubicBezTo>
                  <a:cubicBezTo>
                    <a:pt x="17326" y="11097"/>
                    <a:pt x="17326" y="11097"/>
                    <a:pt x="17326" y="11097"/>
                  </a:cubicBezTo>
                  <a:close/>
                  <a:moveTo>
                    <a:pt x="18250" y="10998"/>
                  </a:moveTo>
                  <a:cubicBezTo>
                    <a:pt x="18250" y="10998"/>
                    <a:pt x="18250" y="10998"/>
                    <a:pt x="18250" y="10998"/>
                  </a:cubicBezTo>
                  <a:cubicBezTo>
                    <a:pt x="18366" y="10998"/>
                    <a:pt x="18366" y="10998"/>
                    <a:pt x="18366" y="10998"/>
                  </a:cubicBezTo>
                  <a:cubicBezTo>
                    <a:pt x="18366" y="10899"/>
                    <a:pt x="18366" y="10899"/>
                    <a:pt x="18366" y="10899"/>
                  </a:cubicBezTo>
                  <a:cubicBezTo>
                    <a:pt x="18250" y="10899"/>
                    <a:pt x="18250" y="10899"/>
                    <a:pt x="18250" y="10899"/>
                  </a:cubicBezTo>
                  <a:cubicBezTo>
                    <a:pt x="18250" y="10998"/>
                    <a:pt x="18250" y="10998"/>
                    <a:pt x="18250" y="10998"/>
                  </a:cubicBezTo>
                  <a:cubicBezTo>
                    <a:pt x="18250" y="10998"/>
                    <a:pt x="18250" y="10998"/>
                    <a:pt x="18250" y="10998"/>
                  </a:cubicBezTo>
                  <a:close/>
                  <a:moveTo>
                    <a:pt x="17788" y="10602"/>
                  </a:moveTo>
                  <a:cubicBezTo>
                    <a:pt x="17788" y="10602"/>
                    <a:pt x="17788" y="10602"/>
                    <a:pt x="17788" y="10602"/>
                  </a:cubicBezTo>
                  <a:cubicBezTo>
                    <a:pt x="17788" y="10701"/>
                    <a:pt x="17788" y="10701"/>
                    <a:pt x="17788" y="10701"/>
                  </a:cubicBezTo>
                  <a:cubicBezTo>
                    <a:pt x="17788" y="10800"/>
                    <a:pt x="17788" y="10800"/>
                    <a:pt x="17788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8019" y="10701"/>
                    <a:pt x="18019" y="10701"/>
                    <a:pt x="18019" y="10701"/>
                  </a:cubicBezTo>
                  <a:cubicBezTo>
                    <a:pt x="18019" y="10602"/>
                    <a:pt x="18019" y="10602"/>
                    <a:pt x="18019" y="10602"/>
                  </a:cubicBezTo>
                  <a:cubicBezTo>
                    <a:pt x="17904" y="10602"/>
                    <a:pt x="17904" y="10602"/>
                    <a:pt x="17904" y="10602"/>
                  </a:cubicBezTo>
                  <a:cubicBezTo>
                    <a:pt x="17788" y="10602"/>
                    <a:pt x="17788" y="10602"/>
                    <a:pt x="17788" y="10602"/>
                  </a:cubicBezTo>
                  <a:close/>
                  <a:moveTo>
                    <a:pt x="18481" y="10305"/>
                  </a:moveTo>
                  <a:cubicBezTo>
                    <a:pt x="18481" y="10404"/>
                    <a:pt x="18481" y="10404"/>
                    <a:pt x="18481" y="10404"/>
                  </a:cubicBezTo>
                  <a:cubicBezTo>
                    <a:pt x="18366" y="10503"/>
                    <a:pt x="18366" y="10503"/>
                    <a:pt x="18366" y="10503"/>
                  </a:cubicBezTo>
                  <a:cubicBezTo>
                    <a:pt x="18481" y="10602"/>
                    <a:pt x="18481" y="10602"/>
                    <a:pt x="18481" y="10602"/>
                  </a:cubicBezTo>
                  <a:cubicBezTo>
                    <a:pt x="18481" y="10701"/>
                    <a:pt x="18481" y="10701"/>
                    <a:pt x="18481" y="10701"/>
                  </a:cubicBezTo>
                  <a:cubicBezTo>
                    <a:pt x="18597" y="10602"/>
                    <a:pt x="18597" y="10602"/>
                    <a:pt x="18597" y="10602"/>
                  </a:cubicBezTo>
                  <a:cubicBezTo>
                    <a:pt x="18712" y="10602"/>
                    <a:pt x="18712" y="10602"/>
                    <a:pt x="18712" y="10602"/>
                  </a:cubicBezTo>
                  <a:cubicBezTo>
                    <a:pt x="18828" y="10602"/>
                    <a:pt x="18828" y="10602"/>
                    <a:pt x="18828" y="10602"/>
                  </a:cubicBezTo>
                  <a:cubicBezTo>
                    <a:pt x="18828" y="10701"/>
                    <a:pt x="18828" y="10701"/>
                    <a:pt x="18828" y="10701"/>
                  </a:cubicBezTo>
                  <a:cubicBezTo>
                    <a:pt x="18828" y="10701"/>
                    <a:pt x="18828" y="10701"/>
                    <a:pt x="18828" y="10701"/>
                  </a:cubicBezTo>
                  <a:cubicBezTo>
                    <a:pt x="18943" y="10602"/>
                    <a:pt x="18943" y="10602"/>
                    <a:pt x="18943" y="10602"/>
                  </a:cubicBezTo>
                  <a:cubicBezTo>
                    <a:pt x="18943" y="10602"/>
                    <a:pt x="18943" y="10602"/>
                    <a:pt x="18943" y="10602"/>
                  </a:cubicBezTo>
                  <a:cubicBezTo>
                    <a:pt x="18943" y="10503"/>
                    <a:pt x="18943" y="10503"/>
                    <a:pt x="18943" y="10503"/>
                  </a:cubicBezTo>
                  <a:cubicBezTo>
                    <a:pt x="18943" y="10404"/>
                    <a:pt x="18943" y="10404"/>
                    <a:pt x="18943" y="10404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712" y="10404"/>
                    <a:pt x="18712" y="10404"/>
                    <a:pt x="18712" y="10404"/>
                  </a:cubicBezTo>
                  <a:cubicBezTo>
                    <a:pt x="18712" y="10404"/>
                    <a:pt x="18712" y="10404"/>
                    <a:pt x="18712" y="10404"/>
                  </a:cubicBezTo>
                  <a:cubicBezTo>
                    <a:pt x="18712" y="10305"/>
                    <a:pt x="18712" y="10305"/>
                    <a:pt x="18712" y="10305"/>
                  </a:cubicBezTo>
                  <a:cubicBezTo>
                    <a:pt x="18712" y="10305"/>
                    <a:pt x="18712" y="10305"/>
                    <a:pt x="18712" y="10305"/>
                  </a:cubicBezTo>
                  <a:cubicBezTo>
                    <a:pt x="18828" y="10305"/>
                    <a:pt x="18828" y="10305"/>
                    <a:pt x="18828" y="10305"/>
                  </a:cubicBezTo>
                  <a:cubicBezTo>
                    <a:pt x="18828" y="10206"/>
                    <a:pt x="18828" y="10206"/>
                    <a:pt x="18828" y="10206"/>
                  </a:cubicBezTo>
                  <a:cubicBezTo>
                    <a:pt x="18712" y="10206"/>
                    <a:pt x="18712" y="10206"/>
                    <a:pt x="18712" y="10206"/>
                  </a:cubicBezTo>
                  <a:cubicBezTo>
                    <a:pt x="18597" y="10305"/>
                    <a:pt x="18597" y="10305"/>
                    <a:pt x="18597" y="10305"/>
                  </a:cubicBezTo>
                  <a:cubicBezTo>
                    <a:pt x="18597" y="10206"/>
                    <a:pt x="18597" y="10206"/>
                    <a:pt x="18597" y="10206"/>
                  </a:cubicBezTo>
                  <a:cubicBezTo>
                    <a:pt x="18481" y="10305"/>
                    <a:pt x="18481" y="10305"/>
                    <a:pt x="18481" y="10305"/>
                  </a:cubicBezTo>
                  <a:cubicBezTo>
                    <a:pt x="18481" y="10305"/>
                    <a:pt x="18481" y="10305"/>
                    <a:pt x="18481" y="10305"/>
                  </a:cubicBezTo>
                  <a:close/>
                  <a:moveTo>
                    <a:pt x="18597" y="9017"/>
                  </a:moveTo>
                  <a:cubicBezTo>
                    <a:pt x="18481" y="9017"/>
                    <a:pt x="18481" y="9017"/>
                    <a:pt x="18481" y="9017"/>
                  </a:cubicBezTo>
                  <a:cubicBezTo>
                    <a:pt x="18481" y="9116"/>
                    <a:pt x="18481" y="9116"/>
                    <a:pt x="18481" y="9116"/>
                  </a:cubicBezTo>
                  <a:cubicBezTo>
                    <a:pt x="18597" y="9116"/>
                    <a:pt x="18597" y="9116"/>
                    <a:pt x="18597" y="9116"/>
                  </a:cubicBezTo>
                  <a:cubicBezTo>
                    <a:pt x="18597" y="9215"/>
                    <a:pt x="18597" y="9215"/>
                    <a:pt x="18597" y="9215"/>
                  </a:cubicBezTo>
                  <a:cubicBezTo>
                    <a:pt x="18481" y="9215"/>
                    <a:pt x="18481" y="9215"/>
                    <a:pt x="18481" y="9215"/>
                  </a:cubicBezTo>
                  <a:cubicBezTo>
                    <a:pt x="18481" y="9314"/>
                    <a:pt x="18481" y="9314"/>
                    <a:pt x="18481" y="9314"/>
                  </a:cubicBezTo>
                  <a:cubicBezTo>
                    <a:pt x="18597" y="9413"/>
                    <a:pt x="18597" y="9413"/>
                    <a:pt x="18597" y="9413"/>
                  </a:cubicBezTo>
                  <a:cubicBezTo>
                    <a:pt x="18597" y="9512"/>
                    <a:pt x="18597" y="9512"/>
                    <a:pt x="18597" y="9512"/>
                  </a:cubicBezTo>
                  <a:cubicBezTo>
                    <a:pt x="18597" y="9611"/>
                    <a:pt x="18597" y="9611"/>
                    <a:pt x="18597" y="9611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611"/>
                    <a:pt x="18597" y="9611"/>
                    <a:pt x="18597" y="9611"/>
                  </a:cubicBezTo>
                  <a:cubicBezTo>
                    <a:pt x="18712" y="9512"/>
                    <a:pt x="18712" y="9512"/>
                    <a:pt x="18712" y="9512"/>
                  </a:cubicBezTo>
                  <a:cubicBezTo>
                    <a:pt x="18712" y="9413"/>
                    <a:pt x="18712" y="9413"/>
                    <a:pt x="18712" y="9413"/>
                  </a:cubicBezTo>
                  <a:cubicBezTo>
                    <a:pt x="18597" y="9314"/>
                    <a:pt x="18597" y="9314"/>
                    <a:pt x="18597" y="9314"/>
                  </a:cubicBezTo>
                  <a:cubicBezTo>
                    <a:pt x="18597" y="9215"/>
                    <a:pt x="18597" y="9215"/>
                    <a:pt x="18597" y="9215"/>
                  </a:cubicBezTo>
                  <a:cubicBezTo>
                    <a:pt x="18597" y="9116"/>
                    <a:pt x="18597" y="9116"/>
                    <a:pt x="18597" y="9116"/>
                  </a:cubicBezTo>
                  <a:cubicBezTo>
                    <a:pt x="18597" y="9017"/>
                    <a:pt x="18597" y="9017"/>
                    <a:pt x="18597" y="9017"/>
                  </a:cubicBezTo>
                  <a:cubicBezTo>
                    <a:pt x="18597" y="9017"/>
                    <a:pt x="18597" y="9017"/>
                    <a:pt x="18597" y="9017"/>
                  </a:cubicBezTo>
                  <a:close/>
                  <a:moveTo>
                    <a:pt x="17788" y="9215"/>
                  </a:moveTo>
                  <a:cubicBezTo>
                    <a:pt x="17788" y="9314"/>
                    <a:pt x="17788" y="9314"/>
                    <a:pt x="17788" y="9314"/>
                  </a:cubicBezTo>
                  <a:cubicBezTo>
                    <a:pt x="17788" y="9314"/>
                    <a:pt x="17788" y="9314"/>
                    <a:pt x="17788" y="9314"/>
                  </a:cubicBezTo>
                  <a:cubicBezTo>
                    <a:pt x="17904" y="9314"/>
                    <a:pt x="17904" y="9314"/>
                    <a:pt x="17904" y="9314"/>
                  </a:cubicBezTo>
                  <a:cubicBezTo>
                    <a:pt x="18019" y="9215"/>
                    <a:pt x="18019" y="9215"/>
                    <a:pt x="18019" y="9215"/>
                  </a:cubicBezTo>
                  <a:cubicBezTo>
                    <a:pt x="17904" y="9215"/>
                    <a:pt x="17904" y="9215"/>
                    <a:pt x="17904" y="9215"/>
                  </a:cubicBezTo>
                  <a:cubicBezTo>
                    <a:pt x="17788" y="9215"/>
                    <a:pt x="17788" y="9215"/>
                    <a:pt x="17788" y="9215"/>
                  </a:cubicBezTo>
                  <a:cubicBezTo>
                    <a:pt x="17788" y="9215"/>
                    <a:pt x="17788" y="9215"/>
                    <a:pt x="17788" y="9215"/>
                  </a:cubicBezTo>
                  <a:close/>
                  <a:moveTo>
                    <a:pt x="17673" y="9116"/>
                  </a:moveTo>
                  <a:cubicBezTo>
                    <a:pt x="17673" y="9116"/>
                    <a:pt x="17673" y="9116"/>
                    <a:pt x="17673" y="9116"/>
                  </a:cubicBezTo>
                  <a:cubicBezTo>
                    <a:pt x="17788" y="9116"/>
                    <a:pt x="17788" y="9116"/>
                    <a:pt x="17788" y="9116"/>
                  </a:cubicBezTo>
                  <a:cubicBezTo>
                    <a:pt x="17788" y="9017"/>
                    <a:pt x="17788" y="9017"/>
                    <a:pt x="17788" y="9017"/>
                  </a:cubicBezTo>
                  <a:cubicBezTo>
                    <a:pt x="17673" y="9017"/>
                    <a:pt x="17673" y="9017"/>
                    <a:pt x="17673" y="9017"/>
                  </a:cubicBezTo>
                  <a:cubicBezTo>
                    <a:pt x="17673" y="9116"/>
                    <a:pt x="17673" y="9116"/>
                    <a:pt x="17673" y="9116"/>
                  </a:cubicBezTo>
                  <a:close/>
                  <a:moveTo>
                    <a:pt x="18366" y="7728"/>
                  </a:moveTo>
                  <a:cubicBezTo>
                    <a:pt x="18366" y="7828"/>
                    <a:pt x="18366" y="7828"/>
                    <a:pt x="18366" y="7828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597" y="7927"/>
                    <a:pt x="18597" y="7927"/>
                    <a:pt x="18597" y="7927"/>
                  </a:cubicBezTo>
                  <a:cubicBezTo>
                    <a:pt x="18597" y="7828"/>
                    <a:pt x="18597" y="7828"/>
                    <a:pt x="18597" y="7828"/>
                  </a:cubicBezTo>
                  <a:cubicBezTo>
                    <a:pt x="18481" y="7828"/>
                    <a:pt x="18481" y="7828"/>
                    <a:pt x="18481" y="7828"/>
                  </a:cubicBezTo>
                  <a:cubicBezTo>
                    <a:pt x="18366" y="7728"/>
                    <a:pt x="18366" y="7728"/>
                    <a:pt x="18366" y="7728"/>
                  </a:cubicBezTo>
                  <a:cubicBezTo>
                    <a:pt x="18366" y="7728"/>
                    <a:pt x="18366" y="7728"/>
                    <a:pt x="18366" y="7728"/>
                  </a:cubicBezTo>
                  <a:cubicBezTo>
                    <a:pt x="18366" y="7728"/>
                    <a:pt x="18366" y="7728"/>
                    <a:pt x="18366" y="7728"/>
                  </a:cubicBezTo>
                  <a:close/>
                  <a:moveTo>
                    <a:pt x="18943" y="8125"/>
                  </a:moveTo>
                  <a:cubicBezTo>
                    <a:pt x="18943" y="8125"/>
                    <a:pt x="19059" y="8125"/>
                    <a:pt x="19059" y="8125"/>
                  </a:cubicBezTo>
                  <a:cubicBezTo>
                    <a:pt x="19059" y="8125"/>
                    <a:pt x="19059" y="8125"/>
                    <a:pt x="19059" y="8125"/>
                  </a:cubicBezTo>
                  <a:cubicBezTo>
                    <a:pt x="19059" y="8125"/>
                    <a:pt x="19059" y="8125"/>
                    <a:pt x="19059" y="8125"/>
                  </a:cubicBezTo>
                  <a:cubicBezTo>
                    <a:pt x="19059" y="8026"/>
                    <a:pt x="19059" y="8026"/>
                    <a:pt x="19059" y="8026"/>
                  </a:cubicBezTo>
                  <a:cubicBezTo>
                    <a:pt x="19059" y="7927"/>
                    <a:pt x="19059" y="7927"/>
                    <a:pt x="19059" y="7927"/>
                  </a:cubicBezTo>
                  <a:cubicBezTo>
                    <a:pt x="19174" y="7927"/>
                    <a:pt x="19174" y="7927"/>
                    <a:pt x="19174" y="7927"/>
                  </a:cubicBezTo>
                  <a:cubicBezTo>
                    <a:pt x="19174" y="7828"/>
                    <a:pt x="19174" y="7828"/>
                    <a:pt x="19174" y="7828"/>
                  </a:cubicBezTo>
                  <a:cubicBezTo>
                    <a:pt x="19059" y="7927"/>
                    <a:pt x="19059" y="7927"/>
                    <a:pt x="19059" y="7927"/>
                  </a:cubicBezTo>
                  <a:cubicBezTo>
                    <a:pt x="19059" y="8026"/>
                    <a:pt x="19059" y="8026"/>
                    <a:pt x="19059" y="8026"/>
                  </a:cubicBezTo>
                  <a:cubicBezTo>
                    <a:pt x="18943" y="8125"/>
                    <a:pt x="18943" y="8125"/>
                    <a:pt x="18943" y="8125"/>
                  </a:cubicBezTo>
                  <a:close/>
                  <a:moveTo>
                    <a:pt x="18712" y="7629"/>
                  </a:moveTo>
                  <a:cubicBezTo>
                    <a:pt x="18712" y="7629"/>
                    <a:pt x="18712" y="7629"/>
                    <a:pt x="18712" y="7629"/>
                  </a:cubicBezTo>
                  <a:cubicBezTo>
                    <a:pt x="18712" y="7629"/>
                    <a:pt x="18712" y="7629"/>
                    <a:pt x="18712" y="7629"/>
                  </a:cubicBezTo>
                  <a:cubicBezTo>
                    <a:pt x="18828" y="7530"/>
                    <a:pt x="18828" y="7530"/>
                    <a:pt x="18828" y="7530"/>
                  </a:cubicBezTo>
                  <a:cubicBezTo>
                    <a:pt x="18828" y="7530"/>
                    <a:pt x="18828" y="7530"/>
                    <a:pt x="18828" y="7530"/>
                  </a:cubicBezTo>
                  <a:cubicBezTo>
                    <a:pt x="18712" y="7530"/>
                    <a:pt x="18712" y="7530"/>
                    <a:pt x="18712" y="7530"/>
                  </a:cubicBezTo>
                  <a:cubicBezTo>
                    <a:pt x="18712" y="7629"/>
                    <a:pt x="18712" y="7629"/>
                    <a:pt x="18712" y="7629"/>
                  </a:cubicBezTo>
                  <a:close/>
                  <a:moveTo>
                    <a:pt x="18712" y="7332"/>
                  </a:moveTo>
                  <a:cubicBezTo>
                    <a:pt x="18712" y="7332"/>
                    <a:pt x="18712" y="7332"/>
                    <a:pt x="18712" y="7332"/>
                  </a:cubicBezTo>
                  <a:cubicBezTo>
                    <a:pt x="18828" y="7431"/>
                    <a:pt x="18828" y="7431"/>
                    <a:pt x="18828" y="7431"/>
                  </a:cubicBezTo>
                  <a:cubicBezTo>
                    <a:pt x="18828" y="7332"/>
                    <a:pt x="18828" y="7332"/>
                    <a:pt x="18828" y="7332"/>
                  </a:cubicBezTo>
                  <a:cubicBezTo>
                    <a:pt x="18828" y="7332"/>
                    <a:pt x="18828" y="7332"/>
                    <a:pt x="18828" y="7332"/>
                  </a:cubicBezTo>
                  <a:cubicBezTo>
                    <a:pt x="18712" y="7332"/>
                    <a:pt x="18712" y="7332"/>
                    <a:pt x="18712" y="7332"/>
                  </a:cubicBezTo>
                  <a:close/>
                  <a:moveTo>
                    <a:pt x="19174" y="6440"/>
                  </a:moveTo>
                  <a:cubicBezTo>
                    <a:pt x="19290" y="6539"/>
                    <a:pt x="19290" y="6539"/>
                    <a:pt x="19290" y="6539"/>
                  </a:cubicBezTo>
                  <a:cubicBezTo>
                    <a:pt x="19290" y="6639"/>
                    <a:pt x="19290" y="6639"/>
                    <a:pt x="19290" y="6639"/>
                  </a:cubicBezTo>
                  <a:cubicBezTo>
                    <a:pt x="19290" y="6539"/>
                    <a:pt x="19290" y="6539"/>
                    <a:pt x="19290" y="6539"/>
                  </a:cubicBezTo>
                  <a:cubicBezTo>
                    <a:pt x="19405" y="6440"/>
                    <a:pt x="19405" y="6440"/>
                    <a:pt x="19405" y="6440"/>
                  </a:cubicBezTo>
                  <a:cubicBezTo>
                    <a:pt x="19405" y="6341"/>
                    <a:pt x="19405" y="6341"/>
                    <a:pt x="19405" y="6341"/>
                  </a:cubicBezTo>
                  <a:cubicBezTo>
                    <a:pt x="19405" y="6341"/>
                    <a:pt x="19405" y="6341"/>
                    <a:pt x="19405" y="6341"/>
                  </a:cubicBezTo>
                  <a:cubicBezTo>
                    <a:pt x="19405" y="6242"/>
                    <a:pt x="19405" y="6242"/>
                    <a:pt x="19405" y="6242"/>
                  </a:cubicBezTo>
                  <a:cubicBezTo>
                    <a:pt x="19290" y="6341"/>
                    <a:pt x="19290" y="6341"/>
                    <a:pt x="19290" y="6341"/>
                  </a:cubicBezTo>
                  <a:cubicBezTo>
                    <a:pt x="19290" y="6341"/>
                    <a:pt x="19290" y="6341"/>
                    <a:pt x="19290" y="6341"/>
                  </a:cubicBezTo>
                  <a:cubicBezTo>
                    <a:pt x="19174" y="6440"/>
                    <a:pt x="19174" y="6440"/>
                    <a:pt x="19174" y="6440"/>
                  </a:cubicBezTo>
                  <a:close/>
                  <a:moveTo>
                    <a:pt x="18943" y="5350"/>
                  </a:moveTo>
                  <a:cubicBezTo>
                    <a:pt x="18943" y="5350"/>
                    <a:pt x="18943" y="5350"/>
                    <a:pt x="18943" y="5350"/>
                  </a:cubicBezTo>
                  <a:cubicBezTo>
                    <a:pt x="18943" y="5251"/>
                    <a:pt x="18943" y="5251"/>
                    <a:pt x="18943" y="5251"/>
                  </a:cubicBezTo>
                  <a:cubicBezTo>
                    <a:pt x="19059" y="5251"/>
                    <a:pt x="19059" y="5251"/>
                    <a:pt x="19059" y="5251"/>
                  </a:cubicBezTo>
                  <a:cubicBezTo>
                    <a:pt x="19174" y="5251"/>
                    <a:pt x="19174" y="5251"/>
                    <a:pt x="19174" y="5251"/>
                  </a:cubicBezTo>
                  <a:cubicBezTo>
                    <a:pt x="19174" y="5152"/>
                    <a:pt x="19174" y="5152"/>
                    <a:pt x="19174" y="5152"/>
                  </a:cubicBezTo>
                  <a:cubicBezTo>
                    <a:pt x="19059" y="5053"/>
                    <a:pt x="19059" y="5053"/>
                    <a:pt x="19059" y="5053"/>
                  </a:cubicBezTo>
                  <a:cubicBezTo>
                    <a:pt x="18943" y="5152"/>
                    <a:pt x="18943" y="5152"/>
                    <a:pt x="18943" y="5152"/>
                  </a:cubicBezTo>
                  <a:cubicBezTo>
                    <a:pt x="18943" y="5251"/>
                    <a:pt x="18943" y="5251"/>
                    <a:pt x="18943" y="5251"/>
                  </a:cubicBezTo>
                  <a:cubicBezTo>
                    <a:pt x="18943" y="5350"/>
                    <a:pt x="18943" y="5350"/>
                    <a:pt x="18943" y="5350"/>
                  </a:cubicBezTo>
                  <a:close/>
                  <a:moveTo>
                    <a:pt x="19983" y="3171"/>
                  </a:moveTo>
                  <a:cubicBezTo>
                    <a:pt x="19983" y="3072"/>
                    <a:pt x="19983" y="3072"/>
                    <a:pt x="19983" y="3072"/>
                  </a:cubicBezTo>
                  <a:cubicBezTo>
                    <a:pt x="19983" y="2972"/>
                    <a:pt x="19983" y="2972"/>
                    <a:pt x="19983" y="2972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774"/>
                    <a:pt x="19983" y="2774"/>
                    <a:pt x="19983" y="2774"/>
                  </a:cubicBezTo>
                  <a:cubicBezTo>
                    <a:pt x="19867" y="2774"/>
                    <a:pt x="19867" y="2774"/>
                    <a:pt x="19867" y="2774"/>
                  </a:cubicBezTo>
                  <a:cubicBezTo>
                    <a:pt x="19867" y="2873"/>
                    <a:pt x="19867" y="2873"/>
                    <a:pt x="19867" y="2873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972"/>
                    <a:pt x="19983" y="2972"/>
                    <a:pt x="19983" y="2972"/>
                  </a:cubicBezTo>
                  <a:cubicBezTo>
                    <a:pt x="19867" y="2972"/>
                    <a:pt x="19867" y="2972"/>
                    <a:pt x="19867" y="2972"/>
                  </a:cubicBezTo>
                  <a:cubicBezTo>
                    <a:pt x="19983" y="3171"/>
                    <a:pt x="19983" y="3171"/>
                    <a:pt x="19983" y="3171"/>
                  </a:cubicBezTo>
                  <a:close/>
                  <a:moveTo>
                    <a:pt x="19636" y="3369"/>
                  </a:moveTo>
                  <a:cubicBezTo>
                    <a:pt x="19636" y="3369"/>
                    <a:pt x="19636" y="3369"/>
                    <a:pt x="19636" y="3369"/>
                  </a:cubicBezTo>
                  <a:cubicBezTo>
                    <a:pt x="19752" y="3369"/>
                    <a:pt x="19752" y="3369"/>
                    <a:pt x="19752" y="3369"/>
                  </a:cubicBezTo>
                  <a:cubicBezTo>
                    <a:pt x="19752" y="3171"/>
                    <a:pt x="19752" y="3171"/>
                    <a:pt x="19752" y="3171"/>
                  </a:cubicBezTo>
                  <a:cubicBezTo>
                    <a:pt x="19636" y="3171"/>
                    <a:pt x="19636" y="3171"/>
                    <a:pt x="19636" y="3171"/>
                  </a:cubicBezTo>
                  <a:cubicBezTo>
                    <a:pt x="19636" y="3171"/>
                    <a:pt x="19636" y="3171"/>
                    <a:pt x="19636" y="3171"/>
                  </a:cubicBezTo>
                  <a:cubicBezTo>
                    <a:pt x="19636" y="3270"/>
                    <a:pt x="19636" y="3270"/>
                    <a:pt x="19636" y="3270"/>
                  </a:cubicBezTo>
                  <a:cubicBezTo>
                    <a:pt x="19636" y="3369"/>
                    <a:pt x="19636" y="3369"/>
                    <a:pt x="19636" y="3369"/>
                  </a:cubicBezTo>
                  <a:close/>
                  <a:moveTo>
                    <a:pt x="19521" y="3171"/>
                  </a:moveTo>
                  <a:cubicBezTo>
                    <a:pt x="19521" y="3171"/>
                    <a:pt x="19521" y="3171"/>
                    <a:pt x="19521" y="3171"/>
                  </a:cubicBezTo>
                  <a:cubicBezTo>
                    <a:pt x="19521" y="3171"/>
                    <a:pt x="19521" y="3171"/>
                    <a:pt x="19521" y="3171"/>
                  </a:cubicBezTo>
                  <a:cubicBezTo>
                    <a:pt x="19636" y="3072"/>
                    <a:pt x="19636" y="3072"/>
                    <a:pt x="19636" y="3072"/>
                  </a:cubicBezTo>
                  <a:cubicBezTo>
                    <a:pt x="19636" y="2972"/>
                    <a:pt x="19636" y="2972"/>
                    <a:pt x="19636" y="2972"/>
                  </a:cubicBezTo>
                  <a:cubicBezTo>
                    <a:pt x="19636" y="2972"/>
                    <a:pt x="19636" y="2972"/>
                    <a:pt x="19636" y="2972"/>
                  </a:cubicBezTo>
                  <a:cubicBezTo>
                    <a:pt x="19636" y="2873"/>
                    <a:pt x="19636" y="2873"/>
                    <a:pt x="19636" y="2873"/>
                  </a:cubicBezTo>
                  <a:cubicBezTo>
                    <a:pt x="19521" y="2972"/>
                    <a:pt x="19521" y="2972"/>
                    <a:pt x="19521" y="2972"/>
                  </a:cubicBezTo>
                  <a:cubicBezTo>
                    <a:pt x="19405" y="2972"/>
                    <a:pt x="19405" y="2972"/>
                    <a:pt x="19405" y="2972"/>
                  </a:cubicBezTo>
                  <a:cubicBezTo>
                    <a:pt x="19521" y="3072"/>
                    <a:pt x="19521" y="3072"/>
                    <a:pt x="19521" y="3072"/>
                  </a:cubicBezTo>
                  <a:cubicBezTo>
                    <a:pt x="19521" y="3171"/>
                    <a:pt x="19521" y="3171"/>
                    <a:pt x="19521" y="3171"/>
                  </a:cubicBezTo>
                  <a:close/>
                  <a:moveTo>
                    <a:pt x="14092" y="198"/>
                  </a:moveTo>
                  <a:cubicBezTo>
                    <a:pt x="14092" y="198"/>
                    <a:pt x="14092" y="198"/>
                    <a:pt x="14092" y="198"/>
                  </a:cubicBezTo>
                  <a:cubicBezTo>
                    <a:pt x="14207" y="198"/>
                    <a:pt x="14207" y="198"/>
                    <a:pt x="14207" y="198"/>
                  </a:cubicBezTo>
                  <a:cubicBezTo>
                    <a:pt x="14207" y="99"/>
                    <a:pt x="14207" y="99"/>
                    <a:pt x="14207" y="99"/>
                  </a:cubicBezTo>
                  <a:cubicBezTo>
                    <a:pt x="14092" y="99"/>
                    <a:pt x="14092" y="99"/>
                    <a:pt x="14092" y="99"/>
                  </a:cubicBezTo>
                  <a:cubicBezTo>
                    <a:pt x="14092" y="99"/>
                    <a:pt x="14092" y="99"/>
                    <a:pt x="14092" y="99"/>
                  </a:cubicBezTo>
                  <a:cubicBezTo>
                    <a:pt x="14092" y="198"/>
                    <a:pt x="14092" y="198"/>
                    <a:pt x="14092" y="198"/>
                  </a:cubicBezTo>
                  <a:cubicBezTo>
                    <a:pt x="14092" y="198"/>
                    <a:pt x="14092" y="198"/>
                    <a:pt x="14092" y="198"/>
                  </a:cubicBezTo>
                  <a:close/>
                  <a:moveTo>
                    <a:pt x="14092" y="396"/>
                  </a:moveTo>
                  <a:cubicBezTo>
                    <a:pt x="14092" y="396"/>
                    <a:pt x="14092" y="396"/>
                    <a:pt x="14092" y="396"/>
                  </a:cubicBezTo>
                  <a:cubicBezTo>
                    <a:pt x="14207" y="396"/>
                    <a:pt x="14207" y="396"/>
                    <a:pt x="14207" y="396"/>
                  </a:cubicBezTo>
                  <a:cubicBezTo>
                    <a:pt x="14207" y="396"/>
                    <a:pt x="14207" y="396"/>
                    <a:pt x="14207" y="396"/>
                  </a:cubicBezTo>
                  <a:cubicBezTo>
                    <a:pt x="14207" y="297"/>
                    <a:pt x="14207" y="297"/>
                    <a:pt x="14207" y="297"/>
                  </a:cubicBezTo>
                  <a:cubicBezTo>
                    <a:pt x="14207" y="297"/>
                    <a:pt x="14207" y="297"/>
                    <a:pt x="14207" y="297"/>
                  </a:cubicBezTo>
                  <a:cubicBezTo>
                    <a:pt x="14092" y="297"/>
                    <a:pt x="14092" y="297"/>
                    <a:pt x="14092" y="297"/>
                  </a:cubicBezTo>
                  <a:cubicBezTo>
                    <a:pt x="14092" y="396"/>
                    <a:pt x="14092" y="396"/>
                    <a:pt x="14092" y="396"/>
                  </a:cubicBezTo>
                  <a:close/>
                  <a:moveTo>
                    <a:pt x="13630" y="396"/>
                  </a:moveTo>
                  <a:cubicBezTo>
                    <a:pt x="13745" y="495"/>
                    <a:pt x="13745" y="495"/>
                    <a:pt x="13745" y="495"/>
                  </a:cubicBezTo>
                  <a:cubicBezTo>
                    <a:pt x="13745" y="495"/>
                    <a:pt x="13745" y="495"/>
                    <a:pt x="13745" y="495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976" y="396"/>
                    <a:pt x="13976" y="396"/>
                    <a:pt x="13976" y="396"/>
                  </a:cubicBezTo>
                  <a:cubicBezTo>
                    <a:pt x="13745" y="396"/>
                    <a:pt x="13745" y="396"/>
                    <a:pt x="13745" y="396"/>
                  </a:cubicBezTo>
                  <a:cubicBezTo>
                    <a:pt x="13745" y="297"/>
                    <a:pt x="13745" y="297"/>
                    <a:pt x="13745" y="297"/>
                  </a:cubicBezTo>
                  <a:cubicBezTo>
                    <a:pt x="13745" y="198"/>
                    <a:pt x="13745" y="198"/>
                    <a:pt x="13745" y="198"/>
                  </a:cubicBezTo>
                  <a:cubicBezTo>
                    <a:pt x="13745" y="297"/>
                    <a:pt x="13745" y="297"/>
                    <a:pt x="13745" y="297"/>
                  </a:cubicBezTo>
                  <a:cubicBezTo>
                    <a:pt x="13630" y="297"/>
                    <a:pt x="13630" y="297"/>
                    <a:pt x="13630" y="297"/>
                  </a:cubicBezTo>
                  <a:cubicBezTo>
                    <a:pt x="13630" y="297"/>
                    <a:pt x="13630" y="297"/>
                    <a:pt x="13630" y="297"/>
                  </a:cubicBezTo>
                  <a:cubicBezTo>
                    <a:pt x="13630" y="396"/>
                    <a:pt x="13630" y="396"/>
                    <a:pt x="13630" y="396"/>
                  </a:cubicBezTo>
                  <a:close/>
                  <a:moveTo>
                    <a:pt x="13399" y="495"/>
                  </a:moveTo>
                  <a:cubicBezTo>
                    <a:pt x="13399" y="495"/>
                    <a:pt x="13399" y="495"/>
                    <a:pt x="13399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399" y="396"/>
                    <a:pt x="13399" y="396"/>
                    <a:pt x="13399" y="396"/>
                  </a:cubicBezTo>
                  <a:cubicBezTo>
                    <a:pt x="13399" y="495"/>
                    <a:pt x="13399" y="495"/>
                    <a:pt x="13399" y="495"/>
                  </a:cubicBezTo>
                  <a:close/>
                  <a:moveTo>
                    <a:pt x="11897" y="793"/>
                  </a:moveTo>
                  <a:cubicBezTo>
                    <a:pt x="11897" y="892"/>
                    <a:pt x="11897" y="892"/>
                    <a:pt x="11897" y="892"/>
                  </a:cubicBezTo>
                  <a:cubicBezTo>
                    <a:pt x="12013" y="892"/>
                    <a:pt x="12013" y="892"/>
                    <a:pt x="12013" y="892"/>
                  </a:cubicBezTo>
                  <a:cubicBezTo>
                    <a:pt x="12128" y="991"/>
                    <a:pt x="12128" y="991"/>
                    <a:pt x="12128" y="991"/>
                  </a:cubicBezTo>
                  <a:cubicBezTo>
                    <a:pt x="12244" y="991"/>
                    <a:pt x="12244" y="991"/>
                    <a:pt x="12244" y="991"/>
                  </a:cubicBezTo>
                  <a:cubicBezTo>
                    <a:pt x="12244" y="892"/>
                    <a:pt x="12244" y="892"/>
                    <a:pt x="12244" y="892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694"/>
                    <a:pt x="12244" y="694"/>
                    <a:pt x="12244" y="694"/>
                  </a:cubicBezTo>
                  <a:cubicBezTo>
                    <a:pt x="12128" y="694"/>
                    <a:pt x="12128" y="694"/>
                    <a:pt x="12128" y="694"/>
                  </a:cubicBezTo>
                  <a:cubicBezTo>
                    <a:pt x="12013" y="594"/>
                    <a:pt x="12013" y="594"/>
                    <a:pt x="12013" y="594"/>
                  </a:cubicBezTo>
                  <a:cubicBezTo>
                    <a:pt x="12013" y="694"/>
                    <a:pt x="12013" y="694"/>
                    <a:pt x="12013" y="694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1897" y="793"/>
                    <a:pt x="11897" y="793"/>
                    <a:pt x="11897" y="793"/>
                  </a:cubicBezTo>
                  <a:cubicBezTo>
                    <a:pt x="11897" y="793"/>
                    <a:pt x="11897" y="793"/>
                    <a:pt x="11897" y="793"/>
                  </a:cubicBezTo>
                  <a:close/>
                  <a:moveTo>
                    <a:pt x="11782" y="892"/>
                  </a:moveTo>
                  <a:cubicBezTo>
                    <a:pt x="11897" y="991"/>
                    <a:pt x="11897" y="991"/>
                    <a:pt x="11897" y="991"/>
                  </a:cubicBezTo>
                  <a:cubicBezTo>
                    <a:pt x="11897" y="991"/>
                    <a:pt x="11897" y="991"/>
                    <a:pt x="11897" y="991"/>
                  </a:cubicBezTo>
                  <a:cubicBezTo>
                    <a:pt x="11897" y="892"/>
                    <a:pt x="11897" y="892"/>
                    <a:pt x="11897" y="892"/>
                  </a:cubicBezTo>
                  <a:cubicBezTo>
                    <a:pt x="11782" y="793"/>
                    <a:pt x="11782" y="793"/>
                    <a:pt x="11782" y="793"/>
                  </a:cubicBezTo>
                  <a:cubicBezTo>
                    <a:pt x="11782" y="892"/>
                    <a:pt x="11782" y="892"/>
                    <a:pt x="11782" y="892"/>
                  </a:cubicBezTo>
                  <a:close/>
                  <a:moveTo>
                    <a:pt x="11320" y="793"/>
                  </a:moveTo>
                  <a:cubicBezTo>
                    <a:pt x="11320" y="892"/>
                    <a:pt x="11320" y="892"/>
                    <a:pt x="11320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551" y="892"/>
                    <a:pt x="11551" y="892"/>
                    <a:pt x="11551" y="892"/>
                  </a:cubicBezTo>
                  <a:cubicBezTo>
                    <a:pt x="11551" y="892"/>
                    <a:pt x="11551" y="892"/>
                    <a:pt x="11551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435" y="793"/>
                    <a:pt x="11435" y="793"/>
                    <a:pt x="11435" y="793"/>
                  </a:cubicBezTo>
                  <a:cubicBezTo>
                    <a:pt x="11435" y="793"/>
                    <a:pt x="11435" y="793"/>
                    <a:pt x="11435" y="793"/>
                  </a:cubicBezTo>
                  <a:cubicBezTo>
                    <a:pt x="11320" y="694"/>
                    <a:pt x="11320" y="694"/>
                    <a:pt x="11320" y="694"/>
                  </a:cubicBezTo>
                  <a:cubicBezTo>
                    <a:pt x="11320" y="793"/>
                    <a:pt x="11320" y="793"/>
                    <a:pt x="11320" y="793"/>
                  </a:cubicBezTo>
                  <a:cubicBezTo>
                    <a:pt x="11320" y="793"/>
                    <a:pt x="11320" y="793"/>
                    <a:pt x="11320" y="793"/>
                  </a:cubicBezTo>
                  <a:close/>
                  <a:moveTo>
                    <a:pt x="10973" y="1585"/>
                  </a:moveTo>
                  <a:cubicBezTo>
                    <a:pt x="10973" y="1585"/>
                    <a:pt x="10973" y="1585"/>
                    <a:pt x="10973" y="1585"/>
                  </a:cubicBezTo>
                  <a:cubicBezTo>
                    <a:pt x="11089" y="1585"/>
                    <a:pt x="11089" y="1585"/>
                    <a:pt x="11089" y="1585"/>
                  </a:cubicBezTo>
                  <a:cubicBezTo>
                    <a:pt x="11089" y="1486"/>
                    <a:pt x="11089" y="1486"/>
                    <a:pt x="11089" y="1486"/>
                  </a:cubicBezTo>
                  <a:cubicBezTo>
                    <a:pt x="11089" y="1486"/>
                    <a:pt x="11089" y="1486"/>
                    <a:pt x="11089" y="1486"/>
                  </a:cubicBezTo>
                  <a:cubicBezTo>
                    <a:pt x="10973" y="1387"/>
                    <a:pt x="10973" y="1387"/>
                    <a:pt x="10973" y="1387"/>
                  </a:cubicBezTo>
                  <a:cubicBezTo>
                    <a:pt x="10973" y="1288"/>
                    <a:pt x="10973" y="1288"/>
                    <a:pt x="10973" y="1288"/>
                  </a:cubicBezTo>
                  <a:cubicBezTo>
                    <a:pt x="10858" y="1288"/>
                    <a:pt x="10858" y="1288"/>
                    <a:pt x="10858" y="1288"/>
                  </a:cubicBezTo>
                  <a:cubicBezTo>
                    <a:pt x="10858" y="1387"/>
                    <a:pt x="10858" y="1387"/>
                    <a:pt x="10858" y="1387"/>
                  </a:cubicBezTo>
                  <a:cubicBezTo>
                    <a:pt x="10973" y="1387"/>
                    <a:pt x="10973" y="1387"/>
                    <a:pt x="10973" y="1387"/>
                  </a:cubicBezTo>
                  <a:cubicBezTo>
                    <a:pt x="10973" y="1486"/>
                    <a:pt x="10973" y="1486"/>
                    <a:pt x="10973" y="1486"/>
                  </a:cubicBezTo>
                  <a:cubicBezTo>
                    <a:pt x="10973" y="1585"/>
                    <a:pt x="10973" y="1585"/>
                    <a:pt x="10973" y="1585"/>
                  </a:cubicBezTo>
                  <a:close/>
                  <a:moveTo>
                    <a:pt x="11089" y="2279"/>
                  </a:moveTo>
                  <a:cubicBezTo>
                    <a:pt x="11204" y="2279"/>
                    <a:pt x="11204" y="2279"/>
                    <a:pt x="11204" y="2279"/>
                  </a:cubicBezTo>
                  <a:cubicBezTo>
                    <a:pt x="11320" y="2279"/>
                    <a:pt x="11320" y="2279"/>
                    <a:pt x="11320" y="2279"/>
                  </a:cubicBezTo>
                  <a:cubicBezTo>
                    <a:pt x="11320" y="2180"/>
                    <a:pt x="11320" y="2180"/>
                    <a:pt x="11320" y="2180"/>
                  </a:cubicBezTo>
                  <a:cubicBezTo>
                    <a:pt x="11204" y="2180"/>
                    <a:pt x="11204" y="2180"/>
                    <a:pt x="11204" y="2180"/>
                  </a:cubicBezTo>
                  <a:cubicBezTo>
                    <a:pt x="11204" y="2081"/>
                    <a:pt x="11204" y="2081"/>
                    <a:pt x="11204" y="2081"/>
                  </a:cubicBezTo>
                  <a:cubicBezTo>
                    <a:pt x="11204" y="2081"/>
                    <a:pt x="11204" y="2081"/>
                    <a:pt x="11204" y="2081"/>
                  </a:cubicBezTo>
                  <a:cubicBezTo>
                    <a:pt x="11089" y="2081"/>
                    <a:pt x="11089" y="2081"/>
                    <a:pt x="11089" y="2081"/>
                  </a:cubicBezTo>
                  <a:cubicBezTo>
                    <a:pt x="10973" y="2180"/>
                    <a:pt x="10973" y="2180"/>
                    <a:pt x="10973" y="2180"/>
                  </a:cubicBezTo>
                  <a:cubicBezTo>
                    <a:pt x="10973" y="2279"/>
                    <a:pt x="10973" y="2279"/>
                    <a:pt x="10973" y="2279"/>
                  </a:cubicBezTo>
                  <a:cubicBezTo>
                    <a:pt x="11089" y="2279"/>
                    <a:pt x="11089" y="2279"/>
                    <a:pt x="11089" y="2279"/>
                  </a:cubicBezTo>
                  <a:cubicBezTo>
                    <a:pt x="11089" y="2279"/>
                    <a:pt x="11089" y="2279"/>
                    <a:pt x="11089" y="2279"/>
                  </a:cubicBezTo>
                  <a:close/>
                  <a:moveTo>
                    <a:pt x="11089" y="2378"/>
                  </a:moveTo>
                  <a:cubicBezTo>
                    <a:pt x="11089" y="2477"/>
                    <a:pt x="11089" y="2477"/>
                    <a:pt x="11089" y="2477"/>
                  </a:cubicBezTo>
                  <a:cubicBezTo>
                    <a:pt x="11089" y="2576"/>
                    <a:pt x="11089" y="2576"/>
                    <a:pt x="11089" y="2576"/>
                  </a:cubicBezTo>
                  <a:cubicBezTo>
                    <a:pt x="11089" y="2576"/>
                    <a:pt x="11089" y="2576"/>
                    <a:pt x="11089" y="2576"/>
                  </a:cubicBezTo>
                  <a:cubicBezTo>
                    <a:pt x="11320" y="2675"/>
                    <a:pt x="11320" y="2675"/>
                    <a:pt x="11320" y="2675"/>
                  </a:cubicBezTo>
                  <a:cubicBezTo>
                    <a:pt x="11320" y="2675"/>
                    <a:pt x="11320" y="2675"/>
                    <a:pt x="11320" y="2675"/>
                  </a:cubicBezTo>
                  <a:cubicBezTo>
                    <a:pt x="11320" y="2477"/>
                    <a:pt x="11320" y="2477"/>
                    <a:pt x="11320" y="2477"/>
                  </a:cubicBezTo>
                  <a:cubicBezTo>
                    <a:pt x="11204" y="2378"/>
                    <a:pt x="11204" y="2378"/>
                    <a:pt x="11204" y="2378"/>
                  </a:cubicBezTo>
                  <a:cubicBezTo>
                    <a:pt x="11204" y="2378"/>
                    <a:pt x="11204" y="2378"/>
                    <a:pt x="11204" y="2378"/>
                  </a:cubicBezTo>
                  <a:cubicBezTo>
                    <a:pt x="11089" y="2378"/>
                    <a:pt x="11089" y="2378"/>
                    <a:pt x="11089" y="2378"/>
                  </a:cubicBezTo>
                  <a:close/>
                  <a:moveTo>
                    <a:pt x="9703" y="1684"/>
                  </a:move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486"/>
                    <a:pt x="9703" y="1486"/>
                    <a:pt x="9703" y="1486"/>
                  </a:cubicBezTo>
                  <a:cubicBezTo>
                    <a:pt x="9587" y="1486"/>
                    <a:pt x="9587" y="1486"/>
                    <a:pt x="9587" y="1486"/>
                  </a:cubicBezTo>
                  <a:cubicBezTo>
                    <a:pt x="9587" y="1585"/>
                    <a:pt x="9587" y="1585"/>
                    <a:pt x="9587" y="1585"/>
                  </a:cubicBezTo>
                  <a:cubicBezTo>
                    <a:pt x="9703" y="1684"/>
                    <a:pt x="9703" y="1684"/>
                    <a:pt x="9703" y="1684"/>
                  </a:cubicBezTo>
                  <a:close/>
                  <a:moveTo>
                    <a:pt x="9472" y="2180"/>
                  </a:moveTo>
                  <a:cubicBezTo>
                    <a:pt x="9472" y="2180"/>
                    <a:pt x="9472" y="2180"/>
                    <a:pt x="9472" y="2180"/>
                  </a:cubicBezTo>
                  <a:cubicBezTo>
                    <a:pt x="9587" y="2081"/>
                    <a:pt x="9587" y="2081"/>
                    <a:pt x="9587" y="2081"/>
                  </a:cubicBezTo>
                  <a:cubicBezTo>
                    <a:pt x="9587" y="1982"/>
                    <a:pt x="9587" y="1982"/>
                    <a:pt x="9587" y="1982"/>
                  </a:cubicBezTo>
                  <a:cubicBezTo>
                    <a:pt x="9472" y="1883"/>
                    <a:pt x="9472" y="1883"/>
                    <a:pt x="9472" y="1883"/>
                  </a:cubicBezTo>
                  <a:cubicBezTo>
                    <a:pt x="9472" y="1783"/>
                    <a:pt x="9472" y="1783"/>
                    <a:pt x="9472" y="1783"/>
                  </a:cubicBezTo>
                  <a:cubicBezTo>
                    <a:pt x="9472" y="1684"/>
                    <a:pt x="9472" y="1684"/>
                    <a:pt x="9472" y="1684"/>
                  </a:cubicBezTo>
                  <a:cubicBezTo>
                    <a:pt x="9472" y="1585"/>
                    <a:pt x="9472" y="1585"/>
                    <a:pt x="9472" y="1585"/>
                  </a:cubicBezTo>
                  <a:cubicBezTo>
                    <a:pt x="9472" y="1486"/>
                    <a:pt x="9472" y="1486"/>
                    <a:pt x="9472" y="1486"/>
                  </a:cubicBezTo>
                  <a:cubicBezTo>
                    <a:pt x="9472" y="1387"/>
                    <a:pt x="9472" y="1387"/>
                    <a:pt x="9472" y="1387"/>
                  </a:cubicBezTo>
                  <a:cubicBezTo>
                    <a:pt x="9356" y="1288"/>
                    <a:pt x="9356" y="1288"/>
                    <a:pt x="9356" y="1288"/>
                  </a:cubicBezTo>
                  <a:cubicBezTo>
                    <a:pt x="9356" y="1387"/>
                    <a:pt x="9356" y="1387"/>
                    <a:pt x="9356" y="1387"/>
                  </a:cubicBezTo>
                  <a:cubicBezTo>
                    <a:pt x="9356" y="1585"/>
                    <a:pt x="9356" y="1585"/>
                    <a:pt x="9356" y="1585"/>
                  </a:cubicBezTo>
                  <a:cubicBezTo>
                    <a:pt x="9241" y="1684"/>
                    <a:pt x="9241" y="1684"/>
                    <a:pt x="9241" y="1684"/>
                  </a:cubicBezTo>
                  <a:cubicBezTo>
                    <a:pt x="9241" y="1783"/>
                    <a:pt x="9241" y="1783"/>
                    <a:pt x="9241" y="1783"/>
                  </a:cubicBezTo>
                  <a:cubicBezTo>
                    <a:pt x="9356" y="1883"/>
                    <a:pt x="9356" y="1883"/>
                    <a:pt x="9356" y="1883"/>
                  </a:cubicBezTo>
                  <a:cubicBezTo>
                    <a:pt x="9356" y="1982"/>
                    <a:pt x="9356" y="1982"/>
                    <a:pt x="9356" y="1982"/>
                  </a:cubicBezTo>
                  <a:cubicBezTo>
                    <a:pt x="9472" y="2180"/>
                    <a:pt x="9472" y="2180"/>
                    <a:pt x="9472" y="2180"/>
                  </a:cubicBezTo>
                  <a:close/>
                  <a:moveTo>
                    <a:pt x="3927" y="2774"/>
                  </a:moveTo>
                  <a:cubicBezTo>
                    <a:pt x="4043" y="2873"/>
                    <a:pt x="4043" y="2873"/>
                    <a:pt x="4043" y="2873"/>
                  </a:cubicBezTo>
                  <a:cubicBezTo>
                    <a:pt x="4043" y="2873"/>
                    <a:pt x="4043" y="2873"/>
                    <a:pt x="4043" y="2873"/>
                  </a:cubicBezTo>
                  <a:cubicBezTo>
                    <a:pt x="4043" y="2972"/>
                    <a:pt x="4043" y="2972"/>
                    <a:pt x="4043" y="2972"/>
                  </a:cubicBezTo>
                  <a:cubicBezTo>
                    <a:pt x="4158" y="2873"/>
                    <a:pt x="4158" y="2873"/>
                    <a:pt x="4158" y="2873"/>
                  </a:cubicBezTo>
                  <a:cubicBezTo>
                    <a:pt x="4043" y="2774"/>
                    <a:pt x="4043" y="2774"/>
                    <a:pt x="4043" y="2774"/>
                  </a:cubicBezTo>
                  <a:cubicBezTo>
                    <a:pt x="3927" y="2774"/>
                    <a:pt x="3927" y="2774"/>
                    <a:pt x="3927" y="2774"/>
                  </a:cubicBezTo>
                  <a:close/>
                  <a:moveTo>
                    <a:pt x="462" y="6242"/>
                  </a:moveTo>
                  <a:cubicBezTo>
                    <a:pt x="578" y="6341"/>
                    <a:pt x="578" y="6341"/>
                    <a:pt x="578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809" y="6341"/>
                    <a:pt x="809" y="6341"/>
                    <a:pt x="809" y="6341"/>
                  </a:cubicBezTo>
                  <a:cubicBezTo>
                    <a:pt x="809" y="6341"/>
                    <a:pt x="809" y="6341"/>
                    <a:pt x="809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578" y="6242"/>
                    <a:pt x="578" y="6242"/>
                    <a:pt x="578" y="6242"/>
                  </a:cubicBezTo>
                  <a:cubicBezTo>
                    <a:pt x="578" y="6242"/>
                    <a:pt x="578" y="6242"/>
                    <a:pt x="578" y="6242"/>
                  </a:cubicBezTo>
                  <a:cubicBezTo>
                    <a:pt x="462" y="6242"/>
                    <a:pt x="462" y="6242"/>
                    <a:pt x="462" y="6242"/>
                  </a:cubicBezTo>
                  <a:cubicBezTo>
                    <a:pt x="462" y="6242"/>
                    <a:pt x="462" y="6242"/>
                    <a:pt x="462" y="6242"/>
                  </a:cubicBezTo>
                  <a:close/>
                  <a:moveTo>
                    <a:pt x="0" y="6242"/>
                  </a:moveTo>
                  <a:cubicBezTo>
                    <a:pt x="116" y="6341"/>
                    <a:pt x="116" y="6341"/>
                    <a:pt x="116" y="6341"/>
                  </a:cubicBezTo>
                  <a:cubicBezTo>
                    <a:pt x="231" y="6341"/>
                    <a:pt x="231" y="6341"/>
                    <a:pt x="231" y="6341"/>
                  </a:cubicBezTo>
                  <a:cubicBezTo>
                    <a:pt x="231" y="6440"/>
                    <a:pt x="231" y="6440"/>
                    <a:pt x="231" y="6440"/>
                  </a:cubicBezTo>
                  <a:cubicBezTo>
                    <a:pt x="347" y="6341"/>
                    <a:pt x="347" y="6341"/>
                    <a:pt x="347" y="6341"/>
                  </a:cubicBezTo>
                  <a:cubicBezTo>
                    <a:pt x="231" y="6242"/>
                    <a:pt x="231" y="6242"/>
                    <a:pt x="231" y="6242"/>
                  </a:cubicBezTo>
                  <a:cubicBezTo>
                    <a:pt x="116" y="6242"/>
                    <a:pt x="116" y="6242"/>
                    <a:pt x="116" y="6242"/>
                  </a:cubicBezTo>
                  <a:cubicBezTo>
                    <a:pt x="0" y="6242"/>
                    <a:pt x="0" y="6242"/>
                    <a:pt x="0" y="6242"/>
                  </a:cubicBezTo>
                  <a:cubicBezTo>
                    <a:pt x="0" y="6242"/>
                    <a:pt x="0" y="6242"/>
                    <a:pt x="0" y="6242"/>
                  </a:cubicBezTo>
                  <a:close/>
                  <a:moveTo>
                    <a:pt x="3927" y="9611"/>
                  </a:moveTo>
                  <a:cubicBezTo>
                    <a:pt x="3812" y="9611"/>
                    <a:pt x="3812" y="9611"/>
                    <a:pt x="3812" y="9611"/>
                  </a:cubicBezTo>
                  <a:cubicBezTo>
                    <a:pt x="3927" y="9611"/>
                    <a:pt x="3927" y="9611"/>
                    <a:pt x="3927" y="9611"/>
                  </a:cubicBezTo>
                  <a:cubicBezTo>
                    <a:pt x="3927" y="9611"/>
                    <a:pt x="3927" y="9611"/>
                    <a:pt x="3927" y="9611"/>
                  </a:cubicBezTo>
                  <a:cubicBezTo>
                    <a:pt x="3927" y="9512"/>
                    <a:pt x="3927" y="9512"/>
                    <a:pt x="3927" y="9512"/>
                  </a:cubicBezTo>
                  <a:cubicBezTo>
                    <a:pt x="3927" y="9611"/>
                    <a:pt x="3927" y="9611"/>
                    <a:pt x="3927" y="9611"/>
                  </a:cubicBezTo>
                  <a:close/>
                  <a:moveTo>
                    <a:pt x="3927" y="9908"/>
                  </a:moveTo>
                  <a:cubicBezTo>
                    <a:pt x="3927" y="9908"/>
                    <a:pt x="3927" y="9908"/>
                    <a:pt x="3927" y="9908"/>
                  </a:cubicBezTo>
                  <a:cubicBezTo>
                    <a:pt x="4043" y="9908"/>
                    <a:pt x="4043" y="9908"/>
                    <a:pt x="4043" y="9908"/>
                  </a:cubicBezTo>
                  <a:cubicBezTo>
                    <a:pt x="4158" y="9908"/>
                    <a:pt x="4158" y="9908"/>
                    <a:pt x="4158" y="9908"/>
                  </a:cubicBezTo>
                  <a:cubicBezTo>
                    <a:pt x="4274" y="10007"/>
                    <a:pt x="4274" y="10007"/>
                    <a:pt x="4274" y="10007"/>
                  </a:cubicBezTo>
                  <a:cubicBezTo>
                    <a:pt x="4274" y="10007"/>
                    <a:pt x="4274" y="10007"/>
                    <a:pt x="4274" y="10007"/>
                  </a:cubicBezTo>
                  <a:cubicBezTo>
                    <a:pt x="4274" y="9908"/>
                    <a:pt x="4274" y="9908"/>
                    <a:pt x="4274" y="9908"/>
                  </a:cubicBezTo>
                  <a:cubicBezTo>
                    <a:pt x="4274" y="9908"/>
                    <a:pt x="4274" y="9908"/>
                    <a:pt x="4274" y="9908"/>
                  </a:cubicBezTo>
                  <a:cubicBezTo>
                    <a:pt x="4158" y="9908"/>
                    <a:pt x="4158" y="9908"/>
                    <a:pt x="4158" y="9908"/>
                  </a:cubicBezTo>
                  <a:cubicBezTo>
                    <a:pt x="4043" y="9908"/>
                    <a:pt x="4043" y="9908"/>
                    <a:pt x="4043" y="9908"/>
                  </a:cubicBezTo>
                  <a:cubicBezTo>
                    <a:pt x="3927" y="9809"/>
                    <a:pt x="3927" y="9809"/>
                    <a:pt x="3927" y="9809"/>
                  </a:cubicBezTo>
                  <a:cubicBezTo>
                    <a:pt x="3927" y="9809"/>
                    <a:pt x="3927" y="9809"/>
                    <a:pt x="3927" y="9809"/>
                  </a:cubicBezTo>
                  <a:cubicBezTo>
                    <a:pt x="3927" y="9908"/>
                    <a:pt x="3927" y="9908"/>
                    <a:pt x="3927" y="9908"/>
                  </a:cubicBezTo>
                  <a:cubicBezTo>
                    <a:pt x="3927" y="9908"/>
                    <a:pt x="3927" y="9908"/>
                    <a:pt x="3927" y="9908"/>
                  </a:cubicBezTo>
                  <a:close/>
                  <a:moveTo>
                    <a:pt x="4043" y="10007"/>
                  </a:move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lose/>
                  <a:moveTo>
                    <a:pt x="4043" y="10503"/>
                  </a:moveTo>
                  <a:cubicBezTo>
                    <a:pt x="4043" y="10602"/>
                    <a:pt x="4043" y="10602"/>
                    <a:pt x="4043" y="10602"/>
                  </a:cubicBezTo>
                  <a:cubicBezTo>
                    <a:pt x="4158" y="10602"/>
                    <a:pt x="4158" y="10602"/>
                    <a:pt x="4158" y="10602"/>
                  </a:cubicBezTo>
                  <a:cubicBezTo>
                    <a:pt x="4158" y="10602"/>
                    <a:pt x="4158" y="10602"/>
                    <a:pt x="4158" y="10602"/>
                  </a:cubicBezTo>
                  <a:cubicBezTo>
                    <a:pt x="4274" y="10602"/>
                    <a:pt x="4274" y="10602"/>
                    <a:pt x="4274" y="10602"/>
                  </a:cubicBezTo>
                  <a:cubicBezTo>
                    <a:pt x="4274" y="10503"/>
                    <a:pt x="4274" y="10503"/>
                    <a:pt x="4274" y="10503"/>
                  </a:cubicBezTo>
                  <a:cubicBezTo>
                    <a:pt x="4158" y="10503"/>
                    <a:pt x="4158" y="10503"/>
                    <a:pt x="4158" y="10503"/>
                  </a:cubicBezTo>
                  <a:cubicBezTo>
                    <a:pt x="4043" y="10503"/>
                    <a:pt x="4043" y="10503"/>
                    <a:pt x="4043" y="10503"/>
                  </a:cubicBezTo>
                  <a:cubicBezTo>
                    <a:pt x="4043" y="10503"/>
                    <a:pt x="4043" y="10503"/>
                    <a:pt x="4043" y="10503"/>
                  </a:cubicBezTo>
                  <a:close/>
                  <a:moveTo>
                    <a:pt x="3927" y="10701"/>
                  </a:moveTo>
                  <a:cubicBezTo>
                    <a:pt x="3927" y="10800"/>
                    <a:pt x="3927" y="10800"/>
                    <a:pt x="3927" y="10800"/>
                  </a:cubicBezTo>
                  <a:cubicBezTo>
                    <a:pt x="4043" y="10800"/>
                    <a:pt x="4043" y="10800"/>
                    <a:pt x="4043" y="10800"/>
                  </a:cubicBezTo>
                  <a:cubicBezTo>
                    <a:pt x="4158" y="10701"/>
                    <a:pt x="4158" y="10701"/>
                    <a:pt x="4158" y="10701"/>
                  </a:cubicBezTo>
                  <a:cubicBezTo>
                    <a:pt x="4043" y="10701"/>
                    <a:pt x="4043" y="10701"/>
                    <a:pt x="4043" y="10701"/>
                  </a:cubicBezTo>
                  <a:cubicBezTo>
                    <a:pt x="3927" y="10701"/>
                    <a:pt x="3927" y="10701"/>
                    <a:pt x="3927" y="10701"/>
                  </a:cubicBezTo>
                  <a:cubicBezTo>
                    <a:pt x="3927" y="10701"/>
                    <a:pt x="3927" y="10701"/>
                    <a:pt x="3927" y="10701"/>
                  </a:cubicBezTo>
                  <a:close/>
                  <a:moveTo>
                    <a:pt x="4043" y="10998"/>
                  </a:move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899"/>
                    <a:pt x="4158" y="10899"/>
                    <a:pt x="4158" y="10899"/>
                  </a:cubicBezTo>
                  <a:cubicBezTo>
                    <a:pt x="4043" y="10998"/>
                    <a:pt x="4043" y="10998"/>
                    <a:pt x="4043" y="10998"/>
                  </a:cubicBezTo>
                  <a:cubicBezTo>
                    <a:pt x="4043" y="10998"/>
                    <a:pt x="4043" y="10998"/>
                    <a:pt x="4043" y="10998"/>
                  </a:cubicBezTo>
                  <a:close/>
                  <a:moveTo>
                    <a:pt x="4274" y="11097"/>
                  </a:moveTo>
                  <a:cubicBezTo>
                    <a:pt x="4274" y="11196"/>
                    <a:pt x="4274" y="11196"/>
                    <a:pt x="4274" y="11196"/>
                  </a:cubicBezTo>
                  <a:cubicBezTo>
                    <a:pt x="4274" y="11196"/>
                    <a:pt x="4274" y="11196"/>
                    <a:pt x="4274" y="11196"/>
                  </a:cubicBezTo>
                  <a:cubicBezTo>
                    <a:pt x="4274" y="11097"/>
                    <a:pt x="4274" y="11097"/>
                    <a:pt x="4274" y="11097"/>
                  </a:cubicBezTo>
                  <a:cubicBezTo>
                    <a:pt x="4274" y="11097"/>
                    <a:pt x="4274" y="11097"/>
                    <a:pt x="4274" y="11097"/>
                  </a:cubicBezTo>
                  <a:close/>
                  <a:moveTo>
                    <a:pt x="3927" y="11196"/>
                  </a:moveTo>
                  <a:cubicBezTo>
                    <a:pt x="3927" y="11196"/>
                    <a:pt x="3927" y="11196"/>
                    <a:pt x="3927" y="11196"/>
                  </a:cubicBezTo>
                  <a:cubicBezTo>
                    <a:pt x="3927" y="11097"/>
                    <a:pt x="3927" y="11097"/>
                    <a:pt x="3927" y="11097"/>
                  </a:cubicBezTo>
                  <a:cubicBezTo>
                    <a:pt x="3927" y="11196"/>
                    <a:pt x="3927" y="11196"/>
                    <a:pt x="3927" y="11196"/>
                  </a:cubicBezTo>
                  <a:cubicBezTo>
                    <a:pt x="3927" y="11196"/>
                    <a:pt x="3927" y="11196"/>
                    <a:pt x="3927" y="11196"/>
                  </a:cubicBezTo>
                  <a:close/>
                  <a:moveTo>
                    <a:pt x="4043" y="11196"/>
                  </a:moveTo>
                  <a:cubicBezTo>
                    <a:pt x="4043" y="11196"/>
                    <a:pt x="4043" y="11196"/>
                    <a:pt x="4043" y="11196"/>
                  </a:cubicBezTo>
                  <a:cubicBezTo>
                    <a:pt x="4158" y="11097"/>
                    <a:pt x="4158" y="11097"/>
                    <a:pt x="4158" y="11097"/>
                  </a:cubicBezTo>
                  <a:cubicBezTo>
                    <a:pt x="4043" y="11097"/>
                    <a:pt x="4043" y="11097"/>
                    <a:pt x="4043" y="11097"/>
                  </a:cubicBezTo>
                  <a:cubicBezTo>
                    <a:pt x="4043" y="11196"/>
                    <a:pt x="4043" y="11196"/>
                    <a:pt x="4043" y="11196"/>
                  </a:cubicBezTo>
                  <a:close/>
                  <a:moveTo>
                    <a:pt x="4043" y="11295"/>
                  </a:move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295"/>
                    <a:pt x="4043" y="11295"/>
                    <a:pt x="4043" y="11295"/>
                  </a:cubicBezTo>
                  <a:close/>
                  <a:moveTo>
                    <a:pt x="4043" y="11394"/>
                  </a:moveTo>
                  <a:cubicBezTo>
                    <a:pt x="4158" y="11394"/>
                    <a:pt x="4158" y="11394"/>
                    <a:pt x="4158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lose/>
                  <a:moveTo>
                    <a:pt x="4158" y="11494"/>
                  </a:moveTo>
                  <a:cubicBezTo>
                    <a:pt x="4274" y="11494"/>
                    <a:pt x="4274" y="11494"/>
                    <a:pt x="4274" y="114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158" y="11394"/>
                    <a:pt x="4158" y="11394"/>
                    <a:pt x="4158" y="11394"/>
                  </a:cubicBezTo>
                  <a:cubicBezTo>
                    <a:pt x="4158" y="11394"/>
                    <a:pt x="4158" y="11394"/>
                    <a:pt x="4158" y="11394"/>
                  </a:cubicBezTo>
                  <a:cubicBezTo>
                    <a:pt x="4158" y="11394"/>
                    <a:pt x="4158" y="11494"/>
                    <a:pt x="4158" y="11494"/>
                  </a:cubicBezTo>
                  <a:close/>
                  <a:moveTo>
                    <a:pt x="3812" y="11692"/>
                  </a:moveTo>
                  <a:cubicBezTo>
                    <a:pt x="3927" y="11593"/>
                    <a:pt x="3927" y="11593"/>
                    <a:pt x="3927" y="11593"/>
                  </a:cubicBezTo>
                  <a:cubicBezTo>
                    <a:pt x="3927" y="11593"/>
                    <a:pt x="3927" y="11593"/>
                    <a:pt x="3927" y="11593"/>
                  </a:cubicBezTo>
                  <a:cubicBezTo>
                    <a:pt x="3927" y="11593"/>
                    <a:pt x="3927" y="11593"/>
                    <a:pt x="3927" y="11593"/>
                  </a:cubicBezTo>
                  <a:cubicBezTo>
                    <a:pt x="3812" y="11593"/>
                    <a:pt x="3812" y="11593"/>
                    <a:pt x="3812" y="11593"/>
                  </a:cubicBezTo>
                  <a:cubicBezTo>
                    <a:pt x="3812" y="11593"/>
                    <a:pt x="3812" y="11593"/>
                    <a:pt x="3812" y="11593"/>
                  </a:cubicBezTo>
                  <a:cubicBezTo>
                    <a:pt x="3812" y="11692"/>
                    <a:pt x="3812" y="11692"/>
                    <a:pt x="3812" y="11692"/>
                  </a:cubicBezTo>
                  <a:close/>
                  <a:moveTo>
                    <a:pt x="4043" y="11791"/>
                  </a:moveTo>
                  <a:cubicBezTo>
                    <a:pt x="4158" y="11692"/>
                    <a:pt x="4158" y="11692"/>
                    <a:pt x="4158" y="11692"/>
                  </a:cubicBezTo>
                  <a:cubicBezTo>
                    <a:pt x="4274" y="11593"/>
                    <a:pt x="4274" y="11593"/>
                    <a:pt x="4274" y="11593"/>
                  </a:cubicBezTo>
                  <a:cubicBezTo>
                    <a:pt x="4274" y="11593"/>
                    <a:pt x="4274" y="11593"/>
                    <a:pt x="4274" y="11593"/>
                  </a:cubicBezTo>
                  <a:cubicBezTo>
                    <a:pt x="4158" y="11593"/>
                    <a:pt x="4158" y="11593"/>
                    <a:pt x="4158" y="11593"/>
                  </a:cubicBezTo>
                  <a:cubicBezTo>
                    <a:pt x="4043" y="11593"/>
                    <a:pt x="4043" y="11593"/>
                    <a:pt x="4043" y="11593"/>
                  </a:cubicBezTo>
                  <a:cubicBezTo>
                    <a:pt x="4043" y="11692"/>
                    <a:pt x="4043" y="11692"/>
                    <a:pt x="4043" y="11692"/>
                  </a:cubicBezTo>
                  <a:cubicBezTo>
                    <a:pt x="4043" y="11692"/>
                    <a:pt x="4043" y="11692"/>
                    <a:pt x="4043" y="11692"/>
                  </a:cubicBezTo>
                  <a:cubicBezTo>
                    <a:pt x="3927" y="11692"/>
                    <a:pt x="3927" y="11692"/>
                    <a:pt x="3927" y="11692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4043" y="11791"/>
                    <a:pt x="4043" y="11791"/>
                    <a:pt x="4043" y="11791"/>
                  </a:cubicBezTo>
                  <a:cubicBezTo>
                    <a:pt x="4043" y="11791"/>
                    <a:pt x="4043" y="11791"/>
                    <a:pt x="4043" y="11791"/>
                  </a:cubicBezTo>
                  <a:close/>
                  <a:moveTo>
                    <a:pt x="4158" y="11791"/>
                  </a:moveTo>
                  <a:cubicBezTo>
                    <a:pt x="4158" y="11791"/>
                    <a:pt x="4158" y="11791"/>
                    <a:pt x="4158" y="11791"/>
                  </a:cubicBezTo>
                  <a:cubicBezTo>
                    <a:pt x="4274" y="11692"/>
                    <a:pt x="4274" y="11692"/>
                    <a:pt x="4274" y="11692"/>
                  </a:cubicBezTo>
                  <a:cubicBezTo>
                    <a:pt x="4274" y="11692"/>
                    <a:pt x="4274" y="11692"/>
                    <a:pt x="4274" y="11692"/>
                  </a:cubicBezTo>
                  <a:cubicBezTo>
                    <a:pt x="4158" y="11791"/>
                    <a:pt x="4158" y="11791"/>
                    <a:pt x="4158" y="11791"/>
                  </a:cubicBezTo>
                  <a:close/>
                  <a:moveTo>
                    <a:pt x="4158" y="11890"/>
                  </a:move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890"/>
                    <a:pt x="4158" y="11890"/>
                    <a:pt x="4158" y="11890"/>
                  </a:cubicBezTo>
                  <a:close/>
                  <a:moveTo>
                    <a:pt x="3927" y="11890"/>
                  </a:moveTo>
                  <a:cubicBezTo>
                    <a:pt x="4043" y="11890"/>
                    <a:pt x="4043" y="11890"/>
                    <a:pt x="4043" y="11890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890"/>
                    <a:pt x="3927" y="11890"/>
                    <a:pt x="3927" y="11890"/>
                  </a:cubicBezTo>
                  <a:cubicBezTo>
                    <a:pt x="3927" y="11890"/>
                    <a:pt x="3927" y="11890"/>
                    <a:pt x="3927" y="11890"/>
                  </a:cubicBezTo>
                  <a:close/>
                  <a:moveTo>
                    <a:pt x="3812" y="12187"/>
                  </a:moveTo>
                  <a:cubicBezTo>
                    <a:pt x="3812" y="12187"/>
                    <a:pt x="3812" y="12187"/>
                    <a:pt x="3812" y="12187"/>
                  </a:cubicBezTo>
                  <a:cubicBezTo>
                    <a:pt x="3812" y="12187"/>
                    <a:pt x="3812" y="12187"/>
                    <a:pt x="3812" y="12187"/>
                  </a:cubicBezTo>
                  <a:cubicBezTo>
                    <a:pt x="3927" y="12088"/>
                    <a:pt x="3927" y="12088"/>
                    <a:pt x="3927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3927" y="12088"/>
                    <a:pt x="3927" y="12088"/>
                    <a:pt x="3927" y="12088"/>
                  </a:cubicBezTo>
                  <a:cubicBezTo>
                    <a:pt x="3812" y="12088"/>
                    <a:pt x="3812" y="12088"/>
                    <a:pt x="3812" y="12088"/>
                  </a:cubicBezTo>
                  <a:cubicBezTo>
                    <a:pt x="3812" y="12088"/>
                    <a:pt x="3812" y="12088"/>
                    <a:pt x="3812" y="12088"/>
                  </a:cubicBezTo>
                  <a:cubicBezTo>
                    <a:pt x="3812" y="12088"/>
                    <a:pt x="3812" y="12187"/>
                    <a:pt x="3812" y="12187"/>
                  </a:cubicBezTo>
                  <a:close/>
                  <a:moveTo>
                    <a:pt x="3696" y="12385"/>
                  </a:moveTo>
                  <a:cubicBezTo>
                    <a:pt x="3696" y="12484"/>
                    <a:pt x="3696" y="12484"/>
                    <a:pt x="3696" y="12484"/>
                  </a:cubicBezTo>
                  <a:cubicBezTo>
                    <a:pt x="3812" y="12484"/>
                    <a:pt x="3812" y="12484"/>
                    <a:pt x="3812" y="12484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696" y="12385"/>
                    <a:pt x="3696" y="12385"/>
                    <a:pt x="3696" y="12385"/>
                  </a:cubicBezTo>
                  <a:close/>
                  <a:moveTo>
                    <a:pt x="6006" y="21600"/>
                  </a:moveTo>
                  <a:cubicBezTo>
                    <a:pt x="6006" y="21501"/>
                    <a:pt x="6006" y="21501"/>
                    <a:pt x="6006" y="21501"/>
                  </a:cubicBezTo>
                  <a:cubicBezTo>
                    <a:pt x="6122" y="21501"/>
                    <a:pt x="6122" y="21501"/>
                    <a:pt x="6122" y="21501"/>
                  </a:cubicBezTo>
                  <a:cubicBezTo>
                    <a:pt x="6122" y="21501"/>
                    <a:pt x="6122" y="21501"/>
                    <a:pt x="6122" y="21501"/>
                  </a:cubicBezTo>
                  <a:cubicBezTo>
                    <a:pt x="6122" y="21600"/>
                    <a:pt x="6122" y="21600"/>
                    <a:pt x="6122" y="21600"/>
                  </a:cubicBezTo>
                  <a:cubicBezTo>
                    <a:pt x="6006" y="21600"/>
                    <a:pt x="6006" y="21600"/>
                    <a:pt x="6006" y="21600"/>
                  </a:cubicBezTo>
                  <a:cubicBezTo>
                    <a:pt x="6006" y="21600"/>
                    <a:pt x="6006" y="21600"/>
                    <a:pt x="6006" y="21600"/>
                  </a:cubicBezTo>
                  <a:cubicBezTo>
                    <a:pt x="6006" y="21600"/>
                    <a:pt x="6006" y="21600"/>
                    <a:pt x="6006" y="21600"/>
                  </a:cubicBezTo>
                  <a:close/>
                  <a:moveTo>
                    <a:pt x="5429" y="21303"/>
                  </a:moveTo>
                  <a:cubicBezTo>
                    <a:pt x="5429" y="21303"/>
                    <a:pt x="5429" y="21303"/>
                    <a:pt x="5429" y="21303"/>
                  </a:cubicBezTo>
                  <a:cubicBezTo>
                    <a:pt x="5429" y="21303"/>
                    <a:pt x="5429" y="21303"/>
                    <a:pt x="5429" y="21303"/>
                  </a:cubicBezTo>
                  <a:cubicBezTo>
                    <a:pt x="5544" y="21204"/>
                    <a:pt x="5544" y="21204"/>
                    <a:pt x="5544" y="21204"/>
                  </a:cubicBezTo>
                  <a:cubicBezTo>
                    <a:pt x="5544" y="21204"/>
                    <a:pt x="5544" y="21204"/>
                    <a:pt x="5544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303"/>
                    <a:pt x="5429" y="21303"/>
                    <a:pt x="5429" y="21303"/>
                  </a:cubicBezTo>
                  <a:close/>
                  <a:moveTo>
                    <a:pt x="5082" y="20807"/>
                  </a:moveTo>
                  <a:cubicBezTo>
                    <a:pt x="5082" y="20807"/>
                    <a:pt x="5082" y="20807"/>
                    <a:pt x="5082" y="20807"/>
                  </a:cubicBezTo>
                  <a:cubicBezTo>
                    <a:pt x="5082" y="20807"/>
                    <a:pt x="5082" y="20807"/>
                    <a:pt x="5082" y="20807"/>
                  </a:cubicBezTo>
                  <a:cubicBezTo>
                    <a:pt x="5198" y="20807"/>
                    <a:pt x="5198" y="20807"/>
                    <a:pt x="5198" y="20807"/>
                  </a:cubicBezTo>
                  <a:cubicBezTo>
                    <a:pt x="5198" y="20708"/>
                    <a:pt x="5198" y="20708"/>
                    <a:pt x="5198" y="20708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5082" y="20807"/>
                    <a:pt x="5082" y="20807"/>
                    <a:pt x="5082" y="20807"/>
                  </a:cubicBezTo>
                  <a:close/>
                  <a:moveTo>
                    <a:pt x="4851" y="20807"/>
                  </a:moveTo>
                  <a:cubicBezTo>
                    <a:pt x="4851" y="20807"/>
                    <a:pt x="4851" y="20807"/>
                    <a:pt x="4851" y="20807"/>
                  </a:cubicBezTo>
                  <a:cubicBezTo>
                    <a:pt x="4967" y="20807"/>
                    <a:pt x="4967" y="20807"/>
                    <a:pt x="4967" y="20807"/>
                  </a:cubicBezTo>
                  <a:cubicBezTo>
                    <a:pt x="4967" y="20807"/>
                    <a:pt x="4967" y="20807"/>
                    <a:pt x="4967" y="20807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851" y="20807"/>
                    <a:pt x="4851" y="20807"/>
                    <a:pt x="4851" y="20807"/>
                  </a:cubicBezTo>
                  <a:close/>
                  <a:moveTo>
                    <a:pt x="4274" y="20807"/>
                  </a:moveTo>
                  <a:cubicBezTo>
                    <a:pt x="4274" y="20807"/>
                    <a:pt x="4274" y="20807"/>
                    <a:pt x="4274" y="20807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389" y="20906"/>
                    <a:pt x="4389" y="20906"/>
                    <a:pt x="4389" y="20906"/>
                  </a:cubicBezTo>
                  <a:cubicBezTo>
                    <a:pt x="4505" y="20906"/>
                    <a:pt x="4505" y="20906"/>
                    <a:pt x="4505" y="20906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274" y="20807"/>
                    <a:pt x="4274" y="20807"/>
                    <a:pt x="4274" y="20807"/>
                  </a:cubicBezTo>
                  <a:close/>
                  <a:moveTo>
                    <a:pt x="3581" y="18429"/>
                  </a:moveTo>
                  <a:cubicBezTo>
                    <a:pt x="3581" y="18429"/>
                    <a:pt x="3581" y="18429"/>
                    <a:pt x="3581" y="18429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812" y="18231"/>
                    <a:pt x="3812" y="18231"/>
                    <a:pt x="3812" y="18231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581" y="18429"/>
                    <a:pt x="3581" y="18429"/>
                    <a:pt x="3581" y="18429"/>
                  </a:cubicBezTo>
                  <a:close/>
                  <a:moveTo>
                    <a:pt x="3581" y="18330"/>
                  </a:moveTo>
                  <a:cubicBezTo>
                    <a:pt x="3581" y="18330"/>
                    <a:pt x="3581" y="18330"/>
                    <a:pt x="3581" y="18330"/>
                  </a:cubicBezTo>
                  <a:cubicBezTo>
                    <a:pt x="3581" y="18330"/>
                    <a:pt x="3581" y="18330"/>
                    <a:pt x="3581" y="18330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581" y="18330"/>
                    <a:pt x="3581" y="18330"/>
                    <a:pt x="3581" y="18330"/>
                  </a:cubicBezTo>
                  <a:close/>
                  <a:moveTo>
                    <a:pt x="3119" y="17538"/>
                  </a:moveTo>
                  <a:cubicBezTo>
                    <a:pt x="3119" y="17538"/>
                    <a:pt x="3119" y="17538"/>
                    <a:pt x="3119" y="17538"/>
                  </a:cubicBezTo>
                  <a:cubicBezTo>
                    <a:pt x="3119" y="17538"/>
                    <a:pt x="3119" y="17538"/>
                    <a:pt x="3119" y="17538"/>
                  </a:cubicBezTo>
                  <a:cubicBezTo>
                    <a:pt x="3234" y="17538"/>
                    <a:pt x="3234" y="17538"/>
                    <a:pt x="3234" y="17538"/>
                  </a:cubicBezTo>
                  <a:cubicBezTo>
                    <a:pt x="3234" y="17538"/>
                    <a:pt x="3234" y="17538"/>
                    <a:pt x="3234" y="17538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119" y="17538"/>
                    <a:pt x="3119" y="17538"/>
                    <a:pt x="3119" y="17538"/>
                  </a:cubicBezTo>
                  <a:close/>
                  <a:moveTo>
                    <a:pt x="3119" y="17439"/>
                  </a:moveTo>
                  <a:cubicBezTo>
                    <a:pt x="3119" y="17439"/>
                    <a:pt x="3119" y="17439"/>
                    <a:pt x="3119" y="17439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119" y="17339"/>
                    <a:pt x="3119" y="17339"/>
                    <a:pt x="3119" y="17339"/>
                  </a:cubicBezTo>
                  <a:cubicBezTo>
                    <a:pt x="3119" y="17439"/>
                    <a:pt x="3119" y="17439"/>
                    <a:pt x="3119" y="17439"/>
                  </a:cubicBezTo>
                  <a:close/>
                  <a:moveTo>
                    <a:pt x="3119" y="16646"/>
                  </a:moveTo>
                  <a:cubicBezTo>
                    <a:pt x="3234" y="16646"/>
                    <a:pt x="3234" y="16646"/>
                    <a:pt x="3234" y="16646"/>
                  </a:cubicBezTo>
                  <a:cubicBezTo>
                    <a:pt x="3350" y="16646"/>
                    <a:pt x="3350" y="16646"/>
                    <a:pt x="3350" y="16646"/>
                  </a:cubicBezTo>
                  <a:cubicBezTo>
                    <a:pt x="3234" y="16547"/>
                    <a:pt x="3234" y="16547"/>
                    <a:pt x="3234" y="16547"/>
                  </a:cubicBezTo>
                  <a:cubicBezTo>
                    <a:pt x="3119" y="16646"/>
                    <a:pt x="3119" y="16646"/>
                    <a:pt x="3119" y="16646"/>
                  </a:cubicBezTo>
                  <a:close/>
                  <a:moveTo>
                    <a:pt x="3234" y="16547"/>
                  </a:moveTo>
                  <a:cubicBezTo>
                    <a:pt x="3234" y="16547"/>
                    <a:pt x="3234" y="16547"/>
                    <a:pt x="3234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234" y="16547"/>
                    <a:pt x="3234" y="16547"/>
                    <a:pt x="3234" y="16547"/>
                  </a:cubicBezTo>
                  <a:cubicBezTo>
                    <a:pt x="3234" y="16547"/>
                    <a:pt x="3234" y="16547"/>
                    <a:pt x="3234" y="16547"/>
                  </a:cubicBezTo>
                  <a:close/>
                  <a:moveTo>
                    <a:pt x="3003" y="16547"/>
                  </a:moveTo>
                  <a:cubicBezTo>
                    <a:pt x="3003" y="16547"/>
                    <a:pt x="3003" y="16547"/>
                    <a:pt x="3003" y="16547"/>
                  </a:cubicBezTo>
                  <a:cubicBezTo>
                    <a:pt x="3119" y="16547"/>
                    <a:pt x="3119" y="16547"/>
                    <a:pt x="3119" y="16547"/>
                  </a:cubicBezTo>
                  <a:cubicBezTo>
                    <a:pt x="3119" y="16547"/>
                    <a:pt x="3119" y="16547"/>
                    <a:pt x="3119" y="16547"/>
                  </a:cubicBezTo>
                  <a:cubicBezTo>
                    <a:pt x="3003" y="16547"/>
                    <a:pt x="3003" y="16547"/>
                    <a:pt x="3003" y="16547"/>
                  </a:cubicBezTo>
                  <a:cubicBezTo>
                    <a:pt x="3003" y="16547"/>
                    <a:pt x="3003" y="16547"/>
                    <a:pt x="3003" y="16547"/>
                  </a:cubicBezTo>
                  <a:close/>
                  <a:moveTo>
                    <a:pt x="3350" y="15853"/>
                  </a:moveTo>
                  <a:cubicBezTo>
                    <a:pt x="3234" y="15853"/>
                    <a:pt x="3234" y="15853"/>
                    <a:pt x="3234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465" y="15754"/>
                    <a:pt x="3465" y="15754"/>
                    <a:pt x="3465" y="15754"/>
                  </a:cubicBezTo>
                  <a:cubicBezTo>
                    <a:pt x="3350" y="15754"/>
                    <a:pt x="3350" y="15754"/>
                    <a:pt x="3350" y="15754"/>
                  </a:cubicBezTo>
                  <a:cubicBezTo>
                    <a:pt x="3350" y="15853"/>
                    <a:pt x="3350" y="15853"/>
                    <a:pt x="3350" y="15853"/>
                  </a:cubicBezTo>
                  <a:close/>
                  <a:moveTo>
                    <a:pt x="4158" y="15556"/>
                  </a:moveTo>
                  <a:cubicBezTo>
                    <a:pt x="4158" y="15556"/>
                    <a:pt x="4158" y="15556"/>
                    <a:pt x="4158" y="15556"/>
                  </a:cubicBezTo>
                  <a:cubicBezTo>
                    <a:pt x="4274" y="15556"/>
                    <a:pt x="4274" y="15556"/>
                    <a:pt x="4274" y="15556"/>
                  </a:cubicBezTo>
                  <a:cubicBezTo>
                    <a:pt x="4274" y="15556"/>
                    <a:pt x="4274" y="15556"/>
                    <a:pt x="4274" y="15556"/>
                  </a:cubicBezTo>
                  <a:cubicBezTo>
                    <a:pt x="4158" y="15556"/>
                    <a:pt x="4158" y="15556"/>
                    <a:pt x="4158" y="15556"/>
                  </a:cubicBezTo>
                  <a:cubicBezTo>
                    <a:pt x="4158" y="15556"/>
                    <a:pt x="4158" y="15556"/>
                    <a:pt x="4158" y="15556"/>
                  </a:cubicBezTo>
                  <a:cubicBezTo>
                    <a:pt x="4158" y="15556"/>
                    <a:pt x="4158" y="15556"/>
                    <a:pt x="4158" y="15556"/>
                  </a:cubicBezTo>
                  <a:close/>
                  <a:moveTo>
                    <a:pt x="3812" y="15160"/>
                  </a:moveTo>
                  <a:cubicBezTo>
                    <a:pt x="3812" y="15259"/>
                    <a:pt x="3812" y="15259"/>
                    <a:pt x="3812" y="15259"/>
                  </a:cubicBezTo>
                  <a:cubicBezTo>
                    <a:pt x="3812" y="15259"/>
                    <a:pt x="3812" y="15259"/>
                    <a:pt x="3812" y="15259"/>
                  </a:cubicBezTo>
                  <a:cubicBezTo>
                    <a:pt x="3927" y="15259"/>
                    <a:pt x="3927" y="15259"/>
                    <a:pt x="3927" y="15259"/>
                  </a:cubicBezTo>
                  <a:cubicBezTo>
                    <a:pt x="3927" y="15160"/>
                    <a:pt x="3927" y="15160"/>
                    <a:pt x="3927" y="15160"/>
                  </a:cubicBezTo>
                  <a:cubicBezTo>
                    <a:pt x="3812" y="15160"/>
                    <a:pt x="3812" y="15160"/>
                    <a:pt x="3812" y="15160"/>
                  </a:cubicBezTo>
                  <a:cubicBezTo>
                    <a:pt x="3812" y="15160"/>
                    <a:pt x="3812" y="15160"/>
                    <a:pt x="3812" y="15160"/>
                  </a:cubicBezTo>
                  <a:close/>
                  <a:moveTo>
                    <a:pt x="4158" y="15160"/>
                  </a:moveTo>
                  <a:cubicBezTo>
                    <a:pt x="4274" y="15160"/>
                    <a:pt x="4274" y="15160"/>
                    <a:pt x="4274" y="15160"/>
                  </a:cubicBezTo>
                  <a:cubicBezTo>
                    <a:pt x="4274" y="15160"/>
                    <a:pt x="4274" y="15160"/>
                    <a:pt x="4274" y="15160"/>
                  </a:cubicBezTo>
                  <a:cubicBezTo>
                    <a:pt x="4389" y="15160"/>
                    <a:pt x="4389" y="15160"/>
                    <a:pt x="4389" y="15160"/>
                  </a:cubicBezTo>
                  <a:cubicBezTo>
                    <a:pt x="4274" y="15160"/>
                    <a:pt x="4274" y="15160"/>
                    <a:pt x="4274" y="15160"/>
                  </a:cubicBezTo>
                  <a:cubicBezTo>
                    <a:pt x="4158" y="15160"/>
                    <a:pt x="4158" y="15160"/>
                    <a:pt x="4158" y="15160"/>
                  </a:cubicBezTo>
                  <a:close/>
                  <a:moveTo>
                    <a:pt x="3927" y="15160"/>
                  </a:moveTo>
                  <a:cubicBezTo>
                    <a:pt x="4043" y="15160"/>
                    <a:pt x="4043" y="15160"/>
                    <a:pt x="4043" y="15160"/>
                  </a:cubicBezTo>
                  <a:cubicBezTo>
                    <a:pt x="4158" y="15160"/>
                    <a:pt x="4158" y="15160"/>
                    <a:pt x="4158" y="15160"/>
                  </a:cubicBezTo>
                  <a:cubicBezTo>
                    <a:pt x="4274" y="15061"/>
                    <a:pt x="4274" y="15061"/>
                    <a:pt x="4274" y="15061"/>
                  </a:cubicBezTo>
                  <a:cubicBezTo>
                    <a:pt x="4158" y="15061"/>
                    <a:pt x="4158" y="15061"/>
                    <a:pt x="4158" y="15061"/>
                  </a:cubicBezTo>
                  <a:cubicBezTo>
                    <a:pt x="4043" y="15061"/>
                    <a:pt x="4043" y="15061"/>
                    <a:pt x="4043" y="15061"/>
                  </a:cubicBezTo>
                  <a:cubicBezTo>
                    <a:pt x="3927" y="15061"/>
                    <a:pt x="3927" y="15061"/>
                    <a:pt x="3927" y="15061"/>
                  </a:cubicBezTo>
                  <a:cubicBezTo>
                    <a:pt x="3927" y="15160"/>
                    <a:pt x="3927" y="15160"/>
                    <a:pt x="3927" y="15160"/>
                  </a:cubicBezTo>
                  <a:close/>
                  <a:moveTo>
                    <a:pt x="4851" y="13574"/>
                  </a:moveTo>
                  <a:cubicBezTo>
                    <a:pt x="4851" y="13673"/>
                    <a:pt x="4851" y="13673"/>
                    <a:pt x="4851" y="13673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851" y="13574"/>
                    <a:pt x="4851" y="13574"/>
                    <a:pt x="4851" y="13574"/>
                  </a:cubicBezTo>
                  <a:close/>
                  <a:moveTo>
                    <a:pt x="4851" y="13376"/>
                  </a:moveTo>
                  <a:cubicBezTo>
                    <a:pt x="4736" y="13376"/>
                    <a:pt x="4736" y="13376"/>
                    <a:pt x="4736" y="13376"/>
                  </a:cubicBezTo>
                  <a:cubicBezTo>
                    <a:pt x="4851" y="13475"/>
                    <a:pt x="4851" y="13475"/>
                    <a:pt x="4851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851" y="13376"/>
                    <a:pt x="4851" y="13376"/>
                    <a:pt x="4851" y="13376"/>
                  </a:cubicBezTo>
                  <a:cubicBezTo>
                    <a:pt x="4851" y="13376"/>
                    <a:pt x="4851" y="13376"/>
                    <a:pt x="4851" y="13376"/>
                  </a:cubicBezTo>
                  <a:close/>
                  <a:moveTo>
                    <a:pt x="4505" y="12881"/>
                  </a:moveTo>
                  <a:cubicBezTo>
                    <a:pt x="4620" y="12881"/>
                    <a:pt x="4620" y="12881"/>
                    <a:pt x="4620" y="12881"/>
                  </a:cubicBezTo>
                  <a:cubicBezTo>
                    <a:pt x="4620" y="12782"/>
                    <a:pt x="4620" y="12782"/>
                    <a:pt x="4620" y="12782"/>
                  </a:cubicBezTo>
                  <a:cubicBezTo>
                    <a:pt x="4736" y="12782"/>
                    <a:pt x="4736" y="12782"/>
                    <a:pt x="4736" y="12782"/>
                  </a:cubicBezTo>
                  <a:cubicBezTo>
                    <a:pt x="4736" y="12782"/>
                    <a:pt x="4736" y="12782"/>
                    <a:pt x="4736" y="12782"/>
                  </a:cubicBezTo>
                  <a:cubicBezTo>
                    <a:pt x="4620" y="12782"/>
                    <a:pt x="4620" y="12782"/>
                    <a:pt x="4620" y="12782"/>
                  </a:cubicBezTo>
                  <a:cubicBezTo>
                    <a:pt x="4620" y="12683"/>
                    <a:pt x="4620" y="12683"/>
                    <a:pt x="4620" y="12683"/>
                  </a:cubicBezTo>
                  <a:cubicBezTo>
                    <a:pt x="4505" y="12782"/>
                    <a:pt x="4505" y="12782"/>
                    <a:pt x="4505" y="12782"/>
                  </a:cubicBezTo>
                  <a:cubicBezTo>
                    <a:pt x="4505" y="12782"/>
                    <a:pt x="4505" y="12782"/>
                    <a:pt x="4505" y="12782"/>
                  </a:cubicBezTo>
                  <a:cubicBezTo>
                    <a:pt x="4505" y="12881"/>
                    <a:pt x="4505" y="12881"/>
                    <a:pt x="4505" y="12881"/>
                  </a:cubicBezTo>
                  <a:close/>
                  <a:moveTo>
                    <a:pt x="4505" y="13178"/>
                  </a:moveTo>
                  <a:cubicBezTo>
                    <a:pt x="4620" y="13178"/>
                    <a:pt x="4620" y="13178"/>
                    <a:pt x="4620" y="13178"/>
                  </a:cubicBezTo>
                  <a:cubicBezTo>
                    <a:pt x="4620" y="13178"/>
                    <a:pt x="4620" y="13178"/>
                    <a:pt x="4620" y="13178"/>
                  </a:cubicBezTo>
                  <a:cubicBezTo>
                    <a:pt x="4736" y="13079"/>
                    <a:pt x="4736" y="13079"/>
                    <a:pt x="4736" y="13079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620" y="12980"/>
                    <a:pt x="4620" y="12980"/>
                    <a:pt x="4620" y="12980"/>
                  </a:cubicBezTo>
                  <a:cubicBezTo>
                    <a:pt x="4620" y="12980"/>
                    <a:pt x="4620" y="12980"/>
                    <a:pt x="4620" y="12980"/>
                  </a:cubicBezTo>
                  <a:cubicBezTo>
                    <a:pt x="4505" y="13178"/>
                    <a:pt x="4505" y="13178"/>
                    <a:pt x="4505" y="13178"/>
                  </a:cubicBezTo>
                  <a:close/>
                  <a:moveTo>
                    <a:pt x="4158" y="13178"/>
                  </a:moveTo>
                  <a:cubicBezTo>
                    <a:pt x="4274" y="13178"/>
                    <a:pt x="4274" y="13178"/>
                    <a:pt x="4274" y="13178"/>
                  </a:cubicBezTo>
                  <a:cubicBezTo>
                    <a:pt x="4389" y="13178"/>
                    <a:pt x="4389" y="13178"/>
                    <a:pt x="4389" y="13178"/>
                  </a:cubicBezTo>
                  <a:cubicBezTo>
                    <a:pt x="4389" y="13079"/>
                    <a:pt x="4389" y="13079"/>
                    <a:pt x="4389" y="13079"/>
                  </a:cubicBezTo>
                  <a:cubicBezTo>
                    <a:pt x="4389" y="12980"/>
                    <a:pt x="4389" y="12980"/>
                    <a:pt x="4389" y="12980"/>
                  </a:cubicBezTo>
                  <a:cubicBezTo>
                    <a:pt x="4274" y="13079"/>
                    <a:pt x="4274" y="13079"/>
                    <a:pt x="4274" y="13079"/>
                  </a:cubicBezTo>
                  <a:cubicBezTo>
                    <a:pt x="4158" y="13079"/>
                    <a:pt x="4158" y="13079"/>
                    <a:pt x="4158" y="13079"/>
                  </a:cubicBezTo>
                  <a:cubicBezTo>
                    <a:pt x="4158" y="13178"/>
                    <a:pt x="4158" y="13178"/>
                    <a:pt x="4158" y="13178"/>
                  </a:cubicBezTo>
                  <a:close/>
                  <a:moveTo>
                    <a:pt x="3581" y="13574"/>
                  </a:moveTo>
                  <a:cubicBezTo>
                    <a:pt x="3581" y="13574"/>
                    <a:pt x="3581" y="13574"/>
                    <a:pt x="3581" y="13574"/>
                  </a:cubicBezTo>
                  <a:cubicBezTo>
                    <a:pt x="3581" y="13673"/>
                    <a:pt x="3581" y="13673"/>
                    <a:pt x="3581" y="13673"/>
                  </a:cubicBezTo>
                  <a:cubicBezTo>
                    <a:pt x="3696" y="13673"/>
                    <a:pt x="3696" y="13673"/>
                    <a:pt x="3696" y="13673"/>
                  </a:cubicBezTo>
                  <a:cubicBezTo>
                    <a:pt x="3696" y="13574"/>
                    <a:pt x="3696" y="13574"/>
                    <a:pt x="3696" y="13574"/>
                  </a:cubicBezTo>
                  <a:cubicBezTo>
                    <a:pt x="3696" y="13574"/>
                    <a:pt x="3696" y="13574"/>
                    <a:pt x="3696" y="13574"/>
                  </a:cubicBezTo>
                  <a:cubicBezTo>
                    <a:pt x="3581" y="13574"/>
                    <a:pt x="3581" y="13574"/>
                    <a:pt x="3581" y="13574"/>
                  </a:cubicBezTo>
                  <a:close/>
                  <a:moveTo>
                    <a:pt x="4736" y="14268"/>
                  </a:moveTo>
                  <a:cubicBezTo>
                    <a:pt x="4736" y="14367"/>
                    <a:pt x="4736" y="14367"/>
                    <a:pt x="4736" y="14367"/>
                  </a:cubicBezTo>
                  <a:cubicBezTo>
                    <a:pt x="4851" y="14268"/>
                    <a:pt x="4851" y="14268"/>
                    <a:pt x="4851" y="14268"/>
                  </a:cubicBezTo>
                  <a:cubicBezTo>
                    <a:pt x="4851" y="14367"/>
                    <a:pt x="4851" y="14367"/>
                    <a:pt x="4851" y="14367"/>
                  </a:cubicBezTo>
                  <a:cubicBezTo>
                    <a:pt x="4851" y="14466"/>
                    <a:pt x="4851" y="14466"/>
                    <a:pt x="4851" y="14466"/>
                  </a:cubicBezTo>
                  <a:cubicBezTo>
                    <a:pt x="4851" y="14466"/>
                    <a:pt x="4851" y="14466"/>
                    <a:pt x="4851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4967" y="14367"/>
                    <a:pt x="4967" y="14367"/>
                    <a:pt x="4967" y="14367"/>
                  </a:cubicBezTo>
                  <a:cubicBezTo>
                    <a:pt x="5082" y="14268"/>
                    <a:pt x="5082" y="14268"/>
                    <a:pt x="5082" y="14268"/>
                  </a:cubicBezTo>
                  <a:cubicBezTo>
                    <a:pt x="4967" y="14268"/>
                    <a:pt x="4967" y="14268"/>
                    <a:pt x="4967" y="14268"/>
                  </a:cubicBezTo>
                  <a:cubicBezTo>
                    <a:pt x="4967" y="14268"/>
                    <a:pt x="4967" y="14268"/>
                    <a:pt x="4967" y="14268"/>
                  </a:cubicBezTo>
                  <a:cubicBezTo>
                    <a:pt x="4851" y="14268"/>
                    <a:pt x="4851" y="14268"/>
                    <a:pt x="4851" y="14268"/>
                  </a:cubicBezTo>
                  <a:cubicBezTo>
                    <a:pt x="4736" y="14268"/>
                    <a:pt x="4736" y="14268"/>
                    <a:pt x="4736" y="14268"/>
                  </a:cubicBezTo>
                  <a:close/>
                  <a:moveTo>
                    <a:pt x="3581" y="14565"/>
                  </a:moveTo>
                  <a:cubicBezTo>
                    <a:pt x="3581" y="14565"/>
                    <a:pt x="3581" y="14565"/>
                    <a:pt x="3581" y="14565"/>
                  </a:cubicBezTo>
                  <a:cubicBezTo>
                    <a:pt x="3812" y="14565"/>
                    <a:pt x="3812" y="14565"/>
                    <a:pt x="3812" y="14565"/>
                  </a:cubicBezTo>
                  <a:cubicBezTo>
                    <a:pt x="3812" y="14664"/>
                    <a:pt x="3812" y="14664"/>
                    <a:pt x="3812" y="14664"/>
                  </a:cubicBezTo>
                  <a:cubicBezTo>
                    <a:pt x="3927" y="14664"/>
                    <a:pt x="3927" y="14664"/>
                    <a:pt x="3927" y="14664"/>
                  </a:cubicBezTo>
                  <a:cubicBezTo>
                    <a:pt x="3927" y="14664"/>
                    <a:pt x="3927" y="14664"/>
                    <a:pt x="3927" y="14664"/>
                  </a:cubicBezTo>
                  <a:cubicBezTo>
                    <a:pt x="4274" y="14565"/>
                    <a:pt x="4274" y="14565"/>
                    <a:pt x="4274" y="14565"/>
                  </a:cubicBezTo>
                  <a:cubicBezTo>
                    <a:pt x="4389" y="14565"/>
                    <a:pt x="4389" y="14565"/>
                    <a:pt x="4389" y="14565"/>
                  </a:cubicBezTo>
                  <a:cubicBezTo>
                    <a:pt x="4620" y="14466"/>
                    <a:pt x="4620" y="14466"/>
                    <a:pt x="4620" y="14466"/>
                  </a:cubicBezTo>
                  <a:cubicBezTo>
                    <a:pt x="4505" y="14367"/>
                    <a:pt x="4505" y="14367"/>
                    <a:pt x="4505" y="14367"/>
                  </a:cubicBezTo>
                  <a:cubicBezTo>
                    <a:pt x="4505" y="14268"/>
                    <a:pt x="4505" y="14268"/>
                    <a:pt x="4505" y="14268"/>
                  </a:cubicBezTo>
                  <a:cubicBezTo>
                    <a:pt x="4389" y="14268"/>
                    <a:pt x="4389" y="14268"/>
                    <a:pt x="4389" y="14268"/>
                  </a:cubicBezTo>
                  <a:cubicBezTo>
                    <a:pt x="4274" y="14268"/>
                    <a:pt x="4274" y="14268"/>
                    <a:pt x="4274" y="14268"/>
                  </a:cubicBezTo>
                  <a:cubicBezTo>
                    <a:pt x="4274" y="14070"/>
                    <a:pt x="4274" y="14070"/>
                    <a:pt x="4274" y="14070"/>
                  </a:cubicBezTo>
                  <a:cubicBezTo>
                    <a:pt x="4158" y="13872"/>
                    <a:pt x="4158" y="13872"/>
                    <a:pt x="4158" y="13872"/>
                  </a:cubicBezTo>
                  <a:cubicBezTo>
                    <a:pt x="3927" y="13872"/>
                    <a:pt x="3927" y="13872"/>
                    <a:pt x="3927" y="13872"/>
                  </a:cubicBezTo>
                  <a:cubicBezTo>
                    <a:pt x="3927" y="13772"/>
                    <a:pt x="3927" y="13772"/>
                    <a:pt x="3927" y="13772"/>
                  </a:cubicBezTo>
                  <a:cubicBezTo>
                    <a:pt x="3696" y="13772"/>
                    <a:pt x="3696" y="13772"/>
                    <a:pt x="3696" y="13772"/>
                  </a:cubicBezTo>
                  <a:cubicBezTo>
                    <a:pt x="3581" y="13772"/>
                    <a:pt x="3581" y="13772"/>
                    <a:pt x="3581" y="13772"/>
                  </a:cubicBezTo>
                  <a:cubicBezTo>
                    <a:pt x="3581" y="13772"/>
                    <a:pt x="3581" y="13772"/>
                    <a:pt x="3581" y="13772"/>
                  </a:cubicBezTo>
                  <a:cubicBezTo>
                    <a:pt x="3465" y="13872"/>
                    <a:pt x="3465" y="13872"/>
                    <a:pt x="3465" y="13872"/>
                  </a:cubicBezTo>
                  <a:cubicBezTo>
                    <a:pt x="3465" y="13971"/>
                    <a:pt x="3465" y="13971"/>
                    <a:pt x="3465" y="13971"/>
                  </a:cubicBezTo>
                  <a:cubicBezTo>
                    <a:pt x="3581" y="14070"/>
                    <a:pt x="3581" y="14070"/>
                    <a:pt x="3581" y="14070"/>
                  </a:cubicBezTo>
                  <a:cubicBezTo>
                    <a:pt x="3696" y="14070"/>
                    <a:pt x="3696" y="14070"/>
                    <a:pt x="3696" y="14070"/>
                  </a:cubicBezTo>
                  <a:cubicBezTo>
                    <a:pt x="3581" y="14070"/>
                    <a:pt x="3581" y="14070"/>
                    <a:pt x="3581" y="14070"/>
                  </a:cubicBezTo>
                  <a:cubicBezTo>
                    <a:pt x="3465" y="14070"/>
                    <a:pt x="3465" y="14070"/>
                    <a:pt x="3465" y="14070"/>
                  </a:cubicBezTo>
                  <a:cubicBezTo>
                    <a:pt x="3465" y="14169"/>
                    <a:pt x="3465" y="14169"/>
                    <a:pt x="3465" y="14169"/>
                  </a:cubicBezTo>
                  <a:cubicBezTo>
                    <a:pt x="3465" y="14169"/>
                    <a:pt x="3465" y="14169"/>
                    <a:pt x="3465" y="14169"/>
                  </a:cubicBezTo>
                  <a:cubicBezTo>
                    <a:pt x="3581" y="14268"/>
                    <a:pt x="3581" y="14268"/>
                    <a:pt x="3581" y="14268"/>
                  </a:cubicBezTo>
                  <a:cubicBezTo>
                    <a:pt x="3465" y="14268"/>
                    <a:pt x="3465" y="14268"/>
                    <a:pt x="3465" y="14268"/>
                  </a:cubicBezTo>
                  <a:cubicBezTo>
                    <a:pt x="3465" y="14268"/>
                    <a:pt x="3465" y="14268"/>
                    <a:pt x="3465" y="14268"/>
                  </a:cubicBezTo>
                  <a:cubicBezTo>
                    <a:pt x="3465" y="14367"/>
                    <a:pt x="3465" y="14367"/>
                    <a:pt x="3465" y="14367"/>
                  </a:cubicBezTo>
                  <a:cubicBezTo>
                    <a:pt x="3696" y="14466"/>
                    <a:pt x="3696" y="14466"/>
                    <a:pt x="3696" y="14466"/>
                  </a:cubicBezTo>
                  <a:cubicBezTo>
                    <a:pt x="3812" y="14466"/>
                    <a:pt x="3812" y="14466"/>
                    <a:pt x="3812" y="14466"/>
                  </a:cubicBezTo>
                  <a:cubicBezTo>
                    <a:pt x="3812" y="14466"/>
                    <a:pt x="3812" y="14466"/>
                    <a:pt x="3812" y="14466"/>
                  </a:cubicBezTo>
                  <a:cubicBezTo>
                    <a:pt x="4043" y="14367"/>
                    <a:pt x="4043" y="14367"/>
                    <a:pt x="4043" y="14367"/>
                  </a:cubicBezTo>
                  <a:cubicBezTo>
                    <a:pt x="3927" y="14466"/>
                    <a:pt x="3927" y="14466"/>
                    <a:pt x="3927" y="14466"/>
                  </a:cubicBezTo>
                  <a:cubicBezTo>
                    <a:pt x="3812" y="14565"/>
                    <a:pt x="3812" y="14565"/>
                    <a:pt x="3812" y="14565"/>
                  </a:cubicBezTo>
                  <a:cubicBezTo>
                    <a:pt x="3696" y="14466"/>
                    <a:pt x="3696" y="14466"/>
                    <a:pt x="3696" y="14466"/>
                  </a:cubicBezTo>
                  <a:cubicBezTo>
                    <a:pt x="3581" y="14466"/>
                    <a:pt x="3581" y="14466"/>
                    <a:pt x="3581" y="14466"/>
                  </a:cubicBezTo>
                  <a:lnTo>
                    <a:pt x="3581" y="14565"/>
                  </a:lnTo>
                  <a:close/>
                  <a:moveTo>
                    <a:pt x="3581" y="1456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4" name="AutoShape 158"/>
            <p:cNvSpPr>
              <a:spLocks/>
            </p:cNvSpPr>
            <p:nvPr/>
          </p:nvSpPr>
          <p:spPr bwMode="auto">
            <a:xfrm>
              <a:off x="1755" y="0"/>
              <a:ext cx="3618" cy="296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597" y="3812"/>
                  </a:moveTo>
                  <a:cubicBezTo>
                    <a:pt x="15653" y="3745"/>
                    <a:pt x="15653" y="3745"/>
                    <a:pt x="15653" y="3745"/>
                  </a:cubicBezTo>
                  <a:cubicBezTo>
                    <a:pt x="15709" y="3745"/>
                    <a:pt x="15709" y="3745"/>
                    <a:pt x="15709" y="3745"/>
                  </a:cubicBezTo>
                  <a:cubicBezTo>
                    <a:pt x="15765" y="3611"/>
                    <a:pt x="15765" y="3611"/>
                    <a:pt x="15765" y="3611"/>
                  </a:cubicBezTo>
                  <a:cubicBezTo>
                    <a:pt x="15821" y="3477"/>
                    <a:pt x="15821" y="3477"/>
                    <a:pt x="15821" y="3477"/>
                  </a:cubicBezTo>
                  <a:cubicBezTo>
                    <a:pt x="15821" y="3477"/>
                    <a:pt x="15821" y="3477"/>
                    <a:pt x="15821" y="3477"/>
                  </a:cubicBezTo>
                  <a:cubicBezTo>
                    <a:pt x="15821" y="3544"/>
                    <a:pt x="15821" y="3544"/>
                    <a:pt x="15821" y="3544"/>
                  </a:cubicBezTo>
                  <a:cubicBezTo>
                    <a:pt x="15821" y="3611"/>
                    <a:pt x="15821" y="3611"/>
                    <a:pt x="15821" y="3611"/>
                  </a:cubicBezTo>
                  <a:cubicBezTo>
                    <a:pt x="15821" y="3611"/>
                    <a:pt x="15821" y="3611"/>
                    <a:pt x="15821" y="3611"/>
                  </a:cubicBezTo>
                  <a:cubicBezTo>
                    <a:pt x="15877" y="3611"/>
                    <a:pt x="15877" y="3611"/>
                    <a:pt x="15877" y="3611"/>
                  </a:cubicBezTo>
                  <a:cubicBezTo>
                    <a:pt x="15877" y="3544"/>
                    <a:pt x="15877" y="3544"/>
                    <a:pt x="15877" y="3544"/>
                  </a:cubicBezTo>
                  <a:cubicBezTo>
                    <a:pt x="15934" y="3544"/>
                    <a:pt x="15934" y="3544"/>
                    <a:pt x="15934" y="3544"/>
                  </a:cubicBezTo>
                  <a:cubicBezTo>
                    <a:pt x="15934" y="3477"/>
                    <a:pt x="15934" y="3477"/>
                    <a:pt x="15934" y="3477"/>
                  </a:cubicBezTo>
                  <a:cubicBezTo>
                    <a:pt x="15877" y="3477"/>
                    <a:pt x="15877" y="3477"/>
                    <a:pt x="15877" y="3477"/>
                  </a:cubicBezTo>
                  <a:cubicBezTo>
                    <a:pt x="15877" y="3477"/>
                    <a:pt x="15877" y="3477"/>
                    <a:pt x="15877" y="3477"/>
                  </a:cubicBezTo>
                  <a:cubicBezTo>
                    <a:pt x="15934" y="3411"/>
                    <a:pt x="15934" y="3411"/>
                    <a:pt x="15934" y="3411"/>
                  </a:cubicBezTo>
                  <a:cubicBezTo>
                    <a:pt x="15934" y="3344"/>
                    <a:pt x="15934" y="3344"/>
                    <a:pt x="15934" y="3344"/>
                  </a:cubicBezTo>
                  <a:cubicBezTo>
                    <a:pt x="15934" y="3344"/>
                    <a:pt x="15934" y="3344"/>
                    <a:pt x="15934" y="3344"/>
                  </a:cubicBezTo>
                  <a:cubicBezTo>
                    <a:pt x="15934" y="3277"/>
                    <a:pt x="15934" y="3277"/>
                    <a:pt x="15934" y="3277"/>
                  </a:cubicBezTo>
                  <a:cubicBezTo>
                    <a:pt x="15990" y="3210"/>
                    <a:pt x="15990" y="3210"/>
                    <a:pt x="15990" y="3210"/>
                  </a:cubicBezTo>
                  <a:cubicBezTo>
                    <a:pt x="15990" y="3143"/>
                    <a:pt x="15990" y="3143"/>
                    <a:pt x="15990" y="3143"/>
                  </a:cubicBezTo>
                  <a:cubicBezTo>
                    <a:pt x="16046" y="3143"/>
                    <a:pt x="16046" y="3143"/>
                    <a:pt x="16046" y="3143"/>
                  </a:cubicBezTo>
                  <a:cubicBezTo>
                    <a:pt x="16102" y="3076"/>
                    <a:pt x="16102" y="3076"/>
                    <a:pt x="16102" y="3076"/>
                  </a:cubicBezTo>
                  <a:cubicBezTo>
                    <a:pt x="16102" y="3143"/>
                    <a:pt x="16102" y="3143"/>
                    <a:pt x="16102" y="3143"/>
                  </a:cubicBezTo>
                  <a:cubicBezTo>
                    <a:pt x="16102" y="3143"/>
                    <a:pt x="16102" y="3143"/>
                    <a:pt x="16102" y="3143"/>
                  </a:cubicBezTo>
                  <a:cubicBezTo>
                    <a:pt x="16046" y="3143"/>
                    <a:pt x="16046" y="3143"/>
                    <a:pt x="16046" y="3143"/>
                  </a:cubicBezTo>
                  <a:cubicBezTo>
                    <a:pt x="16046" y="3277"/>
                    <a:pt x="16046" y="3277"/>
                    <a:pt x="16046" y="3277"/>
                  </a:cubicBezTo>
                  <a:cubicBezTo>
                    <a:pt x="15990" y="3344"/>
                    <a:pt x="15990" y="3344"/>
                    <a:pt x="15990" y="3344"/>
                  </a:cubicBezTo>
                  <a:cubicBezTo>
                    <a:pt x="15990" y="3411"/>
                    <a:pt x="15990" y="3411"/>
                    <a:pt x="15990" y="3411"/>
                  </a:cubicBezTo>
                  <a:cubicBezTo>
                    <a:pt x="15990" y="3411"/>
                    <a:pt x="15990" y="3411"/>
                    <a:pt x="15990" y="3411"/>
                  </a:cubicBezTo>
                  <a:cubicBezTo>
                    <a:pt x="15990" y="3477"/>
                    <a:pt x="15990" y="3477"/>
                    <a:pt x="15990" y="3477"/>
                  </a:cubicBezTo>
                  <a:cubicBezTo>
                    <a:pt x="16046" y="3477"/>
                    <a:pt x="16046" y="3477"/>
                    <a:pt x="16046" y="3477"/>
                  </a:cubicBezTo>
                  <a:cubicBezTo>
                    <a:pt x="16102" y="3411"/>
                    <a:pt x="16102" y="3411"/>
                    <a:pt x="16102" y="3411"/>
                  </a:cubicBezTo>
                  <a:cubicBezTo>
                    <a:pt x="16158" y="3277"/>
                    <a:pt x="16158" y="3277"/>
                    <a:pt x="16158" y="3277"/>
                  </a:cubicBezTo>
                  <a:cubicBezTo>
                    <a:pt x="16214" y="3210"/>
                    <a:pt x="16214" y="3210"/>
                    <a:pt x="16214" y="3210"/>
                  </a:cubicBezTo>
                  <a:cubicBezTo>
                    <a:pt x="16214" y="3143"/>
                    <a:pt x="16214" y="3143"/>
                    <a:pt x="16214" y="3143"/>
                  </a:cubicBezTo>
                  <a:cubicBezTo>
                    <a:pt x="16214" y="3143"/>
                    <a:pt x="16214" y="3143"/>
                    <a:pt x="16214" y="3143"/>
                  </a:cubicBezTo>
                  <a:cubicBezTo>
                    <a:pt x="16270" y="3076"/>
                    <a:pt x="16270" y="3076"/>
                    <a:pt x="16270" y="3076"/>
                  </a:cubicBezTo>
                  <a:cubicBezTo>
                    <a:pt x="16270" y="3143"/>
                    <a:pt x="16270" y="3143"/>
                    <a:pt x="16270" y="3143"/>
                  </a:cubicBezTo>
                  <a:cubicBezTo>
                    <a:pt x="16270" y="3143"/>
                    <a:pt x="16270" y="3143"/>
                    <a:pt x="16270" y="3143"/>
                  </a:cubicBezTo>
                  <a:cubicBezTo>
                    <a:pt x="16270" y="3210"/>
                    <a:pt x="16270" y="3210"/>
                    <a:pt x="16270" y="3210"/>
                  </a:cubicBezTo>
                  <a:cubicBezTo>
                    <a:pt x="16270" y="3210"/>
                    <a:pt x="16270" y="3210"/>
                    <a:pt x="16270" y="3210"/>
                  </a:cubicBezTo>
                  <a:cubicBezTo>
                    <a:pt x="16326" y="3143"/>
                    <a:pt x="16326" y="3143"/>
                    <a:pt x="16326" y="3143"/>
                  </a:cubicBezTo>
                  <a:cubicBezTo>
                    <a:pt x="16382" y="3143"/>
                    <a:pt x="16382" y="3143"/>
                    <a:pt x="16382" y="3143"/>
                  </a:cubicBezTo>
                  <a:cubicBezTo>
                    <a:pt x="16438" y="3143"/>
                    <a:pt x="16438" y="3143"/>
                    <a:pt x="16438" y="3143"/>
                  </a:cubicBezTo>
                  <a:cubicBezTo>
                    <a:pt x="16551" y="3076"/>
                    <a:pt x="16551" y="3076"/>
                    <a:pt x="16551" y="3076"/>
                  </a:cubicBezTo>
                  <a:cubicBezTo>
                    <a:pt x="16607" y="3076"/>
                    <a:pt x="16607" y="3076"/>
                    <a:pt x="16607" y="3076"/>
                  </a:cubicBezTo>
                  <a:cubicBezTo>
                    <a:pt x="16607" y="3076"/>
                    <a:pt x="16607" y="3076"/>
                    <a:pt x="16607" y="3076"/>
                  </a:cubicBezTo>
                  <a:cubicBezTo>
                    <a:pt x="16663" y="3076"/>
                    <a:pt x="16663" y="3076"/>
                    <a:pt x="16663" y="3076"/>
                  </a:cubicBezTo>
                  <a:cubicBezTo>
                    <a:pt x="16663" y="3009"/>
                    <a:pt x="16663" y="3009"/>
                    <a:pt x="16663" y="3009"/>
                  </a:cubicBezTo>
                  <a:cubicBezTo>
                    <a:pt x="16663" y="2942"/>
                    <a:pt x="16663" y="2942"/>
                    <a:pt x="16663" y="2942"/>
                  </a:cubicBezTo>
                  <a:cubicBezTo>
                    <a:pt x="16719" y="2942"/>
                    <a:pt x="16719" y="2942"/>
                    <a:pt x="16719" y="2942"/>
                  </a:cubicBezTo>
                  <a:cubicBezTo>
                    <a:pt x="16663" y="2876"/>
                    <a:pt x="16663" y="2876"/>
                    <a:pt x="16663" y="2876"/>
                  </a:cubicBezTo>
                  <a:cubicBezTo>
                    <a:pt x="16663" y="2809"/>
                    <a:pt x="16663" y="2809"/>
                    <a:pt x="16663" y="2809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07" y="2742"/>
                    <a:pt x="16607" y="2742"/>
                    <a:pt x="16607" y="2742"/>
                  </a:cubicBezTo>
                  <a:cubicBezTo>
                    <a:pt x="16551" y="2876"/>
                    <a:pt x="16551" y="2876"/>
                    <a:pt x="16551" y="2876"/>
                  </a:cubicBezTo>
                  <a:cubicBezTo>
                    <a:pt x="16551" y="2876"/>
                    <a:pt x="16551" y="2876"/>
                    <a:pt x="16551" y="2876"/>
                  </a:cubicBezTo>
                  <a:cubicBezTo>
                    <a:pt x="16551" y="2809"/>
                    <a:pt x="16551" y="2809"/>
                    <a:pt x="16551" y="2809"/>
                  </a:cubicBezTo>
                  <a:cubicBezTo>
                    <a:pt x="16607" y="2742"/>
                    <a:pt x="16607" y="2742"/>
                    <a:pt x="16607" y="2742"/>
                  </a:cubicBezTo>
                  <a:cubicBezTo>
                    <a:pt x="16663" y="2742"/>
                    <a:pt x="16663" y="2742"/>
                    <a:pt x="16663" y="2742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07" y="2608"/>
                    <a:pt x="16607" y="2608"/>
                    <a:pt x="16607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495" y="2608"/>
                    <a:pt x="16495" y="2608"/>
                    <a:pt x="16495" y="2608"/>
                  </a:cubicBezTo>
                  <a:cubicBezTo>
                    <a:pt x="16495" y="2608"/>
                    <a:pt x="16495" y="2608"/>
                    <a:pt x="16495" y="2608"/>
                  </a:cubicBezTo>
                  <a:cubicBezTo>
                    <a:pt x="16438" y="2608"/>
                    <a:pt x="16438" y="2608"/>
                    <a:pt x="16438" y="2608"/>
                  </a:cubicBezTo>
                  <a:cubicBezTo>
                    <a:pt x="16382" y="2675"/>
                    <a:pt x="16382" y="2675"/>
                    <a:pt x="16382" y="2675"/>
                  </a:cubicBezTo>
                  <a:cubicBezTo>
                    <a:pt x="16382" y="2608"/>
                    <a:pt x="16382" y="2608"/>
                    <a:pt x="16382" y="2608"/>
                  </a:cubicBezTo>
                  <a:cubicBezTo>
                    <a:pt x="16382" y="2608"/>
                    <a:pt x="16382" y="2608"/>
                    <a:pt x="16382" y="2608"/>
                  </a:cubicBezTo>
                  <a:cubicBezTo>
                    <a:pt x="16495" y="2541"/>
                    <a:pt x="16495" y="2541"/>
                    <a:pt x="16495" y="2541"/>
                  </a:cubicBezTo>
                  <a:cubicBezTo>
                    <a:pt x="16551" y="2541"/>
                    <a:pt x="16551" y="2541"/>
                    <a:pt x="16551" y="2541"/>
                  </a:cubicBezTo>
                  <a:cubicBezTo>
                    <a:pt x="16607" y="2474"/>
                    <a:pt x="16607" y="2474"/>
                    <a:pt x="16607" y="2474"/>
                  </a:cubicBezTo>
                  <a:cubicBezTo>
                    <a:pt x="16663" y="2407"/>
                    <a:pt x="16663" y="2407"/>
                    <a:pt x="16663" y="2407"/>
                  </a:cubicBezTo>
                  <a:cubicBezTo>
                    <a:pt x="16719" y="2341"/>
                    <a:pt x="16719" y="2341"/>
                    <a:pt x="16719" y="2341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663" y="2274"/>
                    <a:pt x="16663" y="2274"/>
                    <a:pt x="16663" y="2274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719" y="2140"/>
                    <a:pt x="16719" y="2140"/>
                    <a:pt x="16719" y="2140"/>
                  </a:cubicBezTo>
                  <a:cubicBezTo>
                    <a:pt x="16719" y="2073"/>
                    <a:pt x="16719" y="2073"/>
                    <a:pt x="16719" y="2073"/>
                  </a:cubicBezTo>
                  <a:cubicBezTo>
                    <a:pt x="16775" y="2006"/>
                    <a:pt x="16775" y="2006"/>
                    <a:pt x="16775" y="2006"/>
                  </a:cubicBezTo>
                  <a:cubicBezTo>
                    <a:pt x="16775" y="2006"/>
                    <a:pt x="16775" y="2006"/>
                    <a:pt x="16775" y="2006"/>
                  </a:cubicBezTo>
                  <a:cubicBezTo>
                    <a:pt x="16775" y="1939"/>
                    <a:pt x="16775" y="1939"/>
                    <a:pt x="16775" y="1939"/>
                  </a:cubicBezTo>
                  <a:cubicBezTo>
                    <a:pt x="16775" y="1939"/>
                    <a:pt x="16775" y="1939"/>
                    <a:pt x="16775" y="1939"/>
                  </a:cubicBezTo>
                  <a:cubicBezTo>
                    <a:pt x="16719" y="1872"/>
                    <a:pt x="16719" y="1872"/>
                    <a:pt x="16719" y="1872"/>
                  </a:cubicBezTo>
                  <a:cubicBezTo>
                    <a:pt x="16663" y="1939"/>
                    <a:pt x="16663" y="1939"/>
                    <a:pt x="16663" y="1939"/>
                  </a:cubicBezTo>
                  <a:cubicBezTo>
                    <a:pt x="16607" y="2006"/>
                    <a:pt x="16607" y="2006"/>
                    <a:pt x="16607" y="2006"/>
                  </a:cubicBezTo>
                  <a:cubicBezTo>
                    <a:pt x="16607" y="2073"/>
                    <a:pt x="16607" y="2073"/>
                    <a:pt x="16607" y="2073"/>
                  </a:cubicBezTo>
                  <a:cubicBezTo>
                    <a:pt x="16663" y="2140"/>
                    <a:pt x="16663" y="2140"/>
                    <a:pt x="16663" y="2140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551" y="2207"/>
                    <a:pt x="16551" y="2207"/>
                    <a:pt x="16551" y="2207"/>
                  </a:cubicBezTo>
                  <a:cubicBezTo>
                    <a:pt x="16551" y="2140"/>
                    <a:pt x="16551" y="2140"/>
                    <a:pt x="16551" y="2140"/>
                  </a:cubicBezTo>
                  <a:cubicBezTo>
                    <a:pt x="16551" y="2140"/>
                    <a:pt x="16551" y="2140"/>
                    <a:pt x="16551" y="2140"/>
                  </a:cubicBezTo>
                  <a:cubicBezTo>
                    <a:pt x="16551" y="2073"/>
                    <a:pt x="16551" y="2073"/>
                    <a:pt x="16551" y="2073"/>
                  </a:cubicBezTo>
                  <a:cubicBezTo>
                    <a:pt x="16607" y="2006"/>
                    <a:pt x="16607" y="2006"/>
                    <a:pt x="16607" y="2006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63" y="1939"/>
                    <a:pt x="16663" y="1939"/>
                    <a:pt x="16663" y="1939"/>
                  </a:cubicBezTo>
                  <a:cubicBezTo>
                    <a:pt x="16607" y="1872"/>
                    <a:pt x="16607" y="1872"/>
                    <a:pt x="16607" y="1872"/>
                  </a:cubicBezTo>
                  <a:cubicBezTo>
                    <a:pt x="16607" y="1806"/>
                    <a:pt x="16607" y="1806"/>
                    <a:pt x="16607" y="1806"/>
                  </a:cubicBezTo>
                  <a:cubicBezTo>
                    <a:pt x="16551" y="1806"/>
                    <a:pt x="16551" y="1806"/>
                    <a:pt x="16551" y="1806"/>
                  </a:cubicBezTo>
                  <a:cubicBezTo>
                    <a:pt x="16495" y="1806"/>
                    <a:pt x="16495" y="1806"/>
                    <a:pt x="16495" y="1806"/>
                  </a:cubicBezTo>
                  <a:cubicBezTo>
                    <a:pt x="16495" y="1872"/>
                    <a:pt x="16495" y="1872"/>
                    <a:pt x="16495" y="1872"/>
                  </a:cubicBezTo>
                  <a:cubicBezTo>
                    <a:pt x="16438" y="1806"/>
                    <a:pt x="16438" y="1806"/>
                    <a:pt x="16438" y="1806"/>
                  </a:cubicBezTo>
                  <a:cubicBezTo>
                    <a:pt x="16438" y="1806"/>
                    <a:pt x="16438" y="1806"/>
                    <a:pt x="16438" y="1806"/>
                  </a:cubicBezTo>
                  <a:cubicBezTo>
                    <a:pt x="16438" y="1739"/>
                    <a:pt x="16438" y="1739"/>
                    <a:pt x="16438" y="1739"/>
                  </a:cubicBezTo>
                  <a:cubicBezTo>
                    <a:pt x="16438" y="1672"/>
                    <a:pt x="16438" y="1672"/>
                    <a:pt x="16438" y="1672"/>
                  </a:cubicBezTo>
                  <a:cubicBezTo>
                    <a:pt x="16438" y="1538"/>
                    <a:pt x="16438" y="1538"/>
                    <a:pt x="16438" y="1538"/>
                  </a:cubicBezTo>
                  <a:cubicBezTo>
                    <a:pt x="16438" y="1471"/>
                    <a:pt x="16438" y="1471"/>
                    <a:pt x="16438" y="1471"/>
                  </a:cubicBezTo>
                  <a:cubicBezTo>
                    <a:pt x="16438" y="1404"/>
                    <a:pt x="16438" y="1404"/>
                    <a:pt x="16438" y="1404"/>
                  </a:cubicBezTo>
                  <a:cubicBezTo>
                    <a:pt x="16495" y="1337"/>
                    <a:pt x="16495" y="1337"/>
                    <a:pt x="16495" y="1337"/>
                  </a:cubicBezTo>
                  <a:cubicBezTo>
                    <a:pt x="16438" y="1271"/>
                    <a:pt x="16438" y="1271"/>
                    <a:pt x="16438" y="1271"/>
                  </a:cubicBezTo>
                  <a:cubicBezTo>
                    <a:pt x="16495" y="1137"/>
                    <a:pt x="16495" y="1137"/>
                    <a:pt x="16495" y="1137"/>
                  </a:cubicBezTo>
                  <a:cubicBezTo>
                    <a:pt x="16495" y="1070"/>
                    <a:pt x="16495" y="1070"/>
                    <a:pt x="16495" y="1070"/>
                  </a:cubicBezTo>
                  <a:cubicBezTo>
                    <a:pt x="16438" y="1070"/>
                    <a:pt x="16438" y="1070"/>
                    <a:pt x="16438" y="1070"/>
                  </a:cubicBezTo>
                  <a:cubicBezTo>
                    <a:pt x="16438" y="1003"/>
                    <a:pt x="16438" y="1003"/>
                    <a:pt x="16438" y="1003"/>
                  </a:cubicBezTo>
                  <a:cubicBezTo>
                    <a:pt x="16382" y="936"/>
                    <a:pt x="16382" y="936"/>
                    <a:pt x="16382" y="936"/>
                  </a:cubicBezTo>
                  <a:cubicBezTo>
                    <a:pt x="16382" y="869"/>
                    <a:pt x="16382" y="869"/>
                    <a:pt x="16382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936"/>
                    <a:pt x="16270" y="936"/>
                    <a:pt x="16270" y="936"/>
                  </a:cubicBezTo>
                  <a:cubicBezTo>
                    <a:pt x="16214" y="869"/>
                    <a:pt x="16214" y="869"/>
                    <a:pt x="16214" y="869"/>
                  </a:cubicBezTo>
                  <a:cubicBezTo>
                    <a:pt x="16158" y="869"/>
                    <a:pt x="16158" y="869"/>
                    <a:pt x="16158" y="869"/>
                  </a:cubicBezTo>
                  <a:cubicBezTo>
                    <a:pt x="16158" y="936"/>
                    <a:pt x="16158" y="936"/>
                    <a:pt x="16158" y="936"/>
                  </a:cubicBezTo>
                  <a:cubicBezTo>
                    <a:pt x="16102" y="1003"/>
                    <a:pt x="16102" y="1003"/>
                    <a:pt x="16102" y="1003"/>
                  </a:cubicBezTo>
                  <a:cubicBezTo>
                    <a:pt x="16158" y="1003"/>
                    <a:pt x="16158" y="1003"/>
                    <a:pt x="16158" y="1003"/>
                  </a:cubicBezTo>
                  <a:cubicBezTo>
                    <a:pt x="16158" y="1003"/>
                    <a:pt x="16158" y="1003"/>
                    <a:pt x="16158" y="1003"/>
                  </a:cubicBezTo>
                  <a:cubicBezTo>
                    <a:pt x="16214" y="1003"/>
                    <a:pt x="16214" y="1003"/>
                    <a:pt x="16214" y="1003"/>
                  </a:cubicBezTo>
                  <a:cubicBezTo>
                    <a:pt x="16270" y="1003"/>
                    <a:pt x="16270" y="1003"/>
                    <a:pt x="16270" y="1003"/>
                  </a:cubicBezTo>
                  <a:cubicBezTo>
                    <a:pt x="16326" y="1070"/>
                    <a:pt x="16326" y="1070"/>
                    <a:pt x="16326" y="1070"/>
                  </a:cubicBezTo>
                  <a:cubicBezTo>
                    <a:pt x="16326" y="1070"/>
                    <a:pt x="16326" y="1070"/>
                    <a:pt x="16326" y="1070"/>
                  </a:cubicBezTo>
                  <a:cubicBezTo>
                    <a:pt x="16326" y="1137"/>
                    <a:pt x="16326" y="1137"/>
                    <a:pt x="16326" y="1137"/>
                  </a:cubicBezTo>
                  <a:cubicBezTo>
                    <a:pt x="16270" y="1204"/>
                    <a:pt x="16270" y="1204"/>
                    <a:pt x="16270" y="1204"/>
                  </a:cubicBezTo>
                  <a:cubicBezTo>
                    <a:pt x="16214" y="1204"/>
                    <a:pt x="16214" y="1204"/>
                    <a:pt x="16214" y="1204"/>
                  </a:cubicBezTo>
                  <a:cubicBezTo>
                    <a:pt x="16158" y="1137"/>
                    <a:pt x="16158" y="1137"/>
                    <a:pt x="16158" y="1137"/>
                  </a:cubicBezTo>
                  <a:cubicBezTo>
                    <a:pt x="16158" y="1137"/>
                    <a:pt x="16158" y="1137"/>
                    <a:pt x="16158" y="1137"/>
                  </a:cubicBezTo>
                  <a:cubicBezTo>
                    <a:pt x="16102" y="1137"/>
                    <a:pt x="16102" y="1137"/>
                    <a:pt x="16102" y="1137"/>
                  </a:cubicBezTo>
                  <a:cubicBezTo>
                    <a:pt x="16102" y="1204"/>
                    <a:pt x="16102" y="1204"/>
                    <a:pt x="16102" y="1204"/>
                  </a:cubicBezTo>
                  <a:cubicBezTo>
                    <a:pt x="16158" y="1204"/>
                    <a:pt x="16158" y="1204"/>
                    <a:pt x="16158" y="1204"/>
                  </a:cubicBezTo>
                  <a:cubicBezTo>
                    <a:pt x="16102" y="1271"/>
                    <a:pt x="16102" y="1271"/>
                    <a:pt x="16102" y="1271"/>
                  </a:cubicBezTo>
                  <a:cubicBezTo>
                    <a:pt x="16046" y="1271"/>
                    <a:pt x="16046" y="1271"/>
                    <a:pt x="16046" y="1271"/>
                  </a:cubicBezTo>
                  <a:cubicBezTo>
                    <a:pt x="15990" y="1204"/>
                    <a:pt x="15990" y="1204"/>
                    <a:pt x="15990" y="1204"/>
                  </a:cubicBezTo>
                  <a:cubicBezTo>
                    <a:pt x="15934" y="1204"/>
                    <a:pt x="15934" y="1204"/>
                    <a:pt x="15934" y="1204"/>
                  </a:cubicBezTo>
                  <a:cubicBezTo>
                    <a:pt x="15877" y="1271"/>
                    <a:pt x="15877" y="1271"/>
                    <a:pt x="15877" y="1271"/>
                  </a:cubicBezTo>
                  <a:cubicBezTo>
                    <a:pt x="15877" y="1337"/>
                    <a:pt x="15877" y="1337"/>
                    <a:pt x="15877" y="1337"/>
                  </a:cubicBezTo>
                  <a:cubicBezTo>
                    <a:pt x="15877" y="1337"/>
                    <a:pt x="15877" y="1337"/>
                    <a:pt x="15877" y="1337"/>
                  </a:cubicBezTo>
                  <a:cubicBezTo>
                    <a:pt x="15934" y="1337"/>
                    <a:pt x="15934" y="1337"/>
                    <a:pt x="15934" y="1337"/>
                  </a:cubicBezTo>
                  <a:cubicBezTo>
                    <a:pt x="15934" y="1404"/>
                    <a:pt x="15934" y="1404"/>
                    <a:pt x="15934" y="1404"/>
                  </a:cubicBezTo>
                  <a:cubicBezTo>
                    <a:pt x="15990" y="1471"/>
                    <a:pt x="15990" y="1471"/>
                    <a:pt x="15990" y="1471"/>
                  </a:cubicBezTo>
                  <a:cubicBezTo>
                    <a:pt x="15990" y="1471"/>
                    <a:pt x="15990" y="1471"/>
                    <a:pt x="15990" y="1471"/>
                  </a:cubicBezTo>
                  <a:cubicBezTo>
                    <a:pt x="15934" y="1471"/>
                    <a:pt x="15934" y="1471"/>
                    <a:pt x="15934" y="1471"/>
                  </a:cubicBezTo>
                  <a:cubicBezTo>
                    <a:pt x="15934" y="1538"/>
                    <a:pt x="15934" y="1538"/>
                    <a:pt x="15934" y="1538"/>
                  </a:cubicBezTo>
                  <a:cubicBezTo>
                    <a:pt x="15990" y="1538"/>
                    <a:pt x="15990" y="1538"/>
                    <a:pt x="15990" y="1538"/>
                  </a:cubicBezTo>
                  <a:cubicBezTo>
                    <a:pt x="15990" y="1605"/>
                    <a:pt x="15990" y="1605"/>
                    <a:pt x="15990" y="1605"/>
                  </a:cubicBezTo>
                  <a:cubicBezTo>
                    <a:pt x="15934" y="1605"/>
                    <a:pt x="15934" y="1605"/>
                    <a:pt x="15934" y="1605"/>
                  </a:cubicBezTo>
                  <a:cubicBezTo>
                    <a:pt x="15877" y="1538"/>
                    <a:pt x="15877" y="1538"/>
                    <a:pt x="15877" y="1538"/>
                  </a:cubicBezTo>
                  <a:cubicBezTo>
                    <a:pt x="15821" y="1538"/>
                    <a:pt x="15821" y="1538"/>
                    <a:pt x="15821" y="1538"/>
                  </a:cubicBezTo>
                  <a:cubicBezTo>
                    <a:pt x="15821" y="1538"/>
                    <a:pt x="15821" y="1538"/>
                    <a:pt x="15821" y="1538"/>
                  </a:cubicBezTo>
                  <a:cubicBezTo>
                    <a:pt x="15765" y="1538"/>
                    <a:pt x="15765" y="1538"/>
                    <a:pt x="15765" y="1538"/>
                  </a:cubicBezTo>
                  <a:cubicBezTo>
                    <a:pt x="15709" y="1538"/>
                    <a:pt x="15709" y="1538"/>
                    <a:pt x="15709" y="1538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709" y="1672"/>
                    <a:pt x="15709" y="1672"/>
                    <a:pt x="15709" y="1672"/>
                  </a:cubicBezTo>
                  <a:cubicBezTo>
                    <a:pt x="15709" y="1672"/>
                    <a:pt x="15709" y="1672"/>
                    <a:pt x="15709" y="1672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653" y="1605"/>
                    <a:pt x="15653" y="1605"/>
                    <a:pt x="15653" y="1605"/>
                  </a:cubicBezTo>
                  <a:cubicBezTo>
                    <a:pt x="15597" y="1605"/>
                    <a:pt x="15597" y="1605"/>
                    <a:pt x="15597" y="1605"/>
                  </a:cubicBezTo>
                  <a:cubicBezTo>
                    <a:pt x="15597" y="1605"/>
                    <a:pt x="15597" y="1605"/>
                    <a:pt x="15597" y="1605"/>
                  </a:cubicBezTo>
                  <a:cubicBezTo>
                    <a:pt x="15541" y="1538"/>
                    <a:pt x="15541" y="1538"/>
                    <a:pt x="15541" y="1538"/>
                  </a:cubicBezTo>
                  <a:cubicBezTo>
                    <a:pt x="15541" y="1538"/>
                    <a:pt x="15541" y="1538"/>
                    <a:pt x="15541" y="1538"/>
                  </a:cubicBezTo>
                  <a:cubicBezTo>
                    <a:pt x="15485" y="1538"/>
                    <a:pt x="15485" y="1538"/>
                    <a:pt x="15485" y="1538"/>
                  </a:cubicBezTo>
                  <a:cubicBezTo>
                    <a:pt x="15541" y="1605"/>
                    <a:pt x="15541" y="1605"/>
                    <a:pt x="15541" y="1605"/>
                  </a:cubicBezTo>
                  <a:cubicBezTo>
                    <a:pt x="15541" y="1672"/>
                    <a:pt x="15541" y="1672"/>
                    <a:pt x="15541" y="1672"/>
                  </a:cubicBezTo>
                  <a:cubicBezTo>
                    <a:pt x="15541" y="1739"/>
                    <a:pt x="15541" y="1739"/>
                    <a:pt x="15541" y="1739"/>
                  </a:cubicBezTo>
                  <a:cubicBezTo>
                    <a:pt x="15597" y="1806"/>
                    <a:pt x="15597" y="1806"/>
                    <a:pt x="15597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597" y="1806"/>
                    <a:pt x="15597" y="1806"/>
                    <a:pt x="15597" y="1806"/>
                  </a:cubicBezTo>
                  <a:cubicBezTo>
                    <a:pt x="15653" y="1872"/>
                    <a:pt x="15653" y="1872"/>
                    <a:pt x="15653" y="1872"/>
                  </a:cubicBezTo>
                  <a:cubicBezTo>
                    <a:pt x="15653" y="1939"/>
                    <a:pt x="15653" y="1939"/>
                    <a:pt x="15653" y="1939"/>
                  </a:cubicBezTo>
                  <a:cubicBezTo>
                    <a:pt x="15709" y="1939"/>
                    <a:pt x="15709" y="1939"/>
                    <a:pt x="15709" y="1939"/>
                  </a:cubicBezTo>
                  <a:cubicBezTo>
                    <a:pt x="15765" y="1939"/>
                    <a:pt x="15765" y="1939"/>
                    <a:pt x="15765" y="1939"/>
                  </a:cubicBezTo>
                  <a:cubicBezTo>
                    <a:pt x="15821" y="1872"/>
                    <a:pt x="15821" y="1872"/>
                    <a:pt x="15821" y="1872"/>
                  </a:cubicBezTo>
                  <a:cubicBezTo>
                    <a:pt x="15821" y="1939"/>
                    <a:pt x="15821" y="1939"/>
                    <a:pt x="15821" y="1939"/>
                  </a:cubicBezTo>
                  <a:cubicBezTo>
                    <a:pt x="15821" y="1939"/>
                    <a:pt x="15821" y="1939"/>
                    <a:pt x="15821" y="1939"/>
                  </a:cubicBezTo>
                  <a:cubicBezTo>
                    <a:pt x="15821" y="2006"/>
                    <a:pt x="15821" y="2006"/>
                    <a:pt x="15821" y="2006"/>
                  </a:cubicBezTo>
                  <a:cubicBezTo>
                    <a:pt x="15765" y="2073"/>
                    <a:pt x="15765" y="2073"/>
                    <a:pt x="15765" y="2073"/>
                  </a:cubicBezTo>
                  <a:cubicBezTo>
                    <a:pt x="15765" y="2073"/>
                    <a:pt x="15765" y="2073"/>
                    <a:pt x="15765" y="2073"/>
                  </a:cubicBezTo>
                  <a:cubicBezTo>
                    <a:pt x="15709" y="2006"/>
                    <a:pt x="15709" y="2006"/>
                    <a:pt x="15709" y="2006"/>
                  </a:cubicBezTo>
                  <a:cubicBezTo>
                    <a:pt x="15541" y="2006"/>
                    <a:pt x="15541" y="2006"/>
                    <a:pt x="15541" y="2006"/>
                  </a:cubicBezTo>
                  <a:cubicBezTo>
                    <a:pt x="15485" y="1872"/>
                    <a:pt x="15485" y="1872"/>
                    <a:pt x="15485" y="1872"/>
                  </a:cubicBezTo>
                  <a:cubicBezTo>
                    <a:pt x="15485" y="1872"/>
                    <a:pt x="15485" y="1872"/>
                    <a:pt x="15485" y="1872"/>
                  </a:cubicBezTo>
                  <a:cubicBezTo>
                    <a:pt x="15429" y="1872"/>
                    <a:pt x="15429" y="1872"/>
                    <a:pt x="15429" y="1872"/>
                  </a:cubicBezTo>
                  <a:cubicBezTo>
                    <a:pt x="15429" y="1872"/>
                    <a:pt x="15429" y="1872"/>
                    <a:pt x="15429" y="1872"/>
                  </a:cubicBezTo>
                  <a:cubicBezTo>
                    <a:pt x="15429" y="1939"/>
                    <a:pt x="15429" y="1939"/>
                    <a:pt x="15429" y="1939"/>
                  </a:cubicBezTo>
                  <a:cubicBezTo>
                    <a:pt x="15429" y="1939"/>
                    <a:pt x="15429" y="1939"/>
                    <a:pt x="15429" y="1939"/>
                  </a:cubicBezTo>
                  <a:cubicBezTo>
                    <a:pt x="15372" y="1939"/>
                    <a:pt x="15372" y="1939"/>
                    <a:pt x="15372" y="1939"/>
                  </a:cubicBezTo>
                  <a:cubicBezTo>
                    <a:pt x="15429" y="2073"/>
                    <a:pt x="15429" y="2073"/>
                    <a:pt x="15429" y="2073"/>
                  </a:cubicBezTo>
                  <a:cubicBezTo>
                    <a:pt x="15372" y="2073"/>
                    <a:pt x="15372" y="2073"/>
                    <a:pt x="15372" y="2073"/>
                  </a:cubicBezTo>
                  <a:cubicBezTo>
                    <a:pt x="15372" y="2073"/>
                    <a:pt x="15372" y="2073"/>
                    <a:pt x="15372" y="2073"/>
                  </a:cubicBezTo>
                  <a:cubicBezTo>
                    <a:pt x="15372" y="2140"/>
                    <a:pt x="15372" y="2140"/>
                    <a:pt x="15372" y="2140"/>
                  </a:cubicBezTo>
                  <a:cubicBezTo>
                    <a:pt x="15316" y="2140"/>
                    <a:pt x="15316" y="2140"/>
                    <a:pt x="15316" y="2140"/>
                  </a:cubicBezTo>
                  <a:cubicBezTo>
                    <a:pt x="15316" y="2274"/>
                    <a:pt x="15316" y="2274"/>
                    <a:pt x="15316" y="2274"/>
                  </a:cubicBezTo>
                  <a:cubicBezTo>
                    <a:pt x="15372" y="2274"/>
                    <a:pt x="15372" y="2274"/>
                    <a:pt x="15372" y="2274"/>
                  </a:cubicBezTo>
                  <a:cubicBezTo>
                    <a:pt x="15429" y="2274"/>
                    <a:pt x="15429" y="2274"/>
                    <a:pt x="15429" y="2274"/>
                  </a:cubicBezTo>
                  <a:cubicBezTo>
                    <a:pt x="15485" y="2341"/>
                    <a:pt x="15485" y="2341"/>
                    <a:pt x="15485" y="2341"/>
                  </a:cubicBezTo>
                  <a:cubicBezTo>
                    <a:pt x="15541" y="2341"/>
                    <a:pt x="15541" y="2341"/>
                    <a:pt x="15541" y="2341"/>
                  </a:cubicBezTo>
                  <a:cubicBezTo>
                    <a:pt x="15541" y="2341"/>
                    <a:pt x="15541" y="2341"/>
                    <a:pt x="15541" y="2341"/>
                  </a:cubicBezTo>
                  <a:cubicBezTo>
                    <a:pt x="15485" y="2341"/>
                    <a:pt x="15485" y="2341"/>
                    <a:pt x="15485" y="2341"/>
                  </a:cubicBezTo>
                  <a:cubicBezTo>
                    <a:pt x="15429" y="2341"/>
                    <a:pt x="15429" y="2341"/>
                    <a:pt x="15429" y="2341"/>
                  </a:cubicBezTo>
                  <a:cubicBezTo>
                    <a:pt x="15372" y="2341"/>
                    <a:pt x="15372" y="2341"/>
                    <a:pt x="15372" y="2341"/>
                  </a:cubicBezTo>
                  <a:cubicBezTo>
                    <a:pt x="15316" y="2341"/>
                    <a:pt x="15316" y="2341"/>
                    <a:pt x="15316" y="2341"/>
                  </a:cubicBezTo>
                  <a:cubicBezTo>
                    <a:pt x="15260" y="2341"/>
                    <a:pt x="15260" y="2341"/>
                    <a:pt x="15260" y="2341"/>
                  </a:cubicBezTo>
                  <a:cubicBezTo>
                    <a:pt x="15204" y="2407"/>
                    <a:pt x="15204" y="2407"/>
                    <a:pt x="15204" y="2407"/>
                  </a:cubicBezTo>
                  <a:cubicBezTo>
                    <a:pt x="15204" y="2474"/>
                    <a:pt x="15204" y="2474"/>
                    <a:pt x="15204" y="2474"/>
                  </a:cubicBezTo>
                  <a:cubicBezTo>
                    <a:pt x="15260" y="2474"/>
                    <a:pt x="15260" y="2474"/>
                    <a:pt x="15260" y="2474"/>
                  </a:cubicBezTo>
                  <a:cubicBezTo>
                    <a:pt x="15204" y="2541"/>
                    <a:pt x="15204" y="2541"/>
                    <a:pt x="15204" y="2541"/>
                  </a:cubicBezTo>
                  <a:cubicBezTo>
                    <a:pt x="15204" y="2541"/>
                    <a:pt x="15204" y="2541"/>
                    <a:pt x="15204" y="2541"/>
                  </a:cubicBezTo>
                  <a:cubicBezTo>
                    <a:pt x="15204" y="2608"/>
                    <a:pt x="15204" y="2608"/>
                    <a:pt x="15204" y="2608"/>
                  </a:cubicBezTo>
                  <a:cubicBezTo>
                    <a:pt x="15204" y="2608"/>
                    <a:pt x="15204" y="2608"/>
                    <a:pt x="15204" y="2608"/>
                  </a:cubicBezTo>
                  <a:cubicBezTo>
                    <a:pt x="15260" y="2608"/>
                    <a:pt x="15260" y="2608"/>
                    <a:pt x="15260" y="2608"/>
                  </a:cubicBezTo>
                  <a:cubicBezTo>
                    <a:pt x="15316" y="2608"/>
                    <a:pt x="15316" y="2608"/>
                    <a:pt x="15316" y="2608"/>
                  </a:cubicBezTo>
                  <a:cubicBezTo>
                    <a:pt x="15372" y="2541"/>
                    <a:pt x="15372" y="2541"/>
                    <a:pt x="15372" y="2541"/>
                  </a:cubicBezTo>
                  <a:cubicBezTo>
                    <a:pt x="15372" y="2541"/>
                    <a:pt x="15372" y="2541"/>
                    <a:pt x="15372" y="2541"/>
                  </a:cubicBezTo>
                  <a:cubicBezTo>
                    <a:pt x="15372" y="2608"/>
                    <a:pt x="15372" y="2608"/>
                    <a:pt x="15372" y="2608"/>
                  </a:cubicBezTo>
                  <a:cubicBezTo>
                    <a:pt x="15316" y="2608"/>
                    <a:pt x="15316" y="2608"/>
                    <a:pt x="15316" y="2608"/>
                  </a:cubicBezTo>
                  <a:cubicBezTo>
                    <a:pt x="15316" y="2675"/>
                    <a:pt x="15316" y="2675"/>
                    <a:pt x="15316" y="2675"/>
                  </a:cubicBezTo>
                  <a:cubicBezTo>
                    <a:pt x="15316" y="2675"/>
                    <a:pt x="15316" y="2675"/>
                    <a:pt x="15316" y="2675"/>
                  </a:cubicBezTo>
                  <a:cubicBezTo>
                    <a:pt x="15372" y="2675"/>
                    <a:pt x="15372" y="2675"/>
                    <a:pt x="15372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85" y="2608"/>
                    <a:pt x="15485" y="2608"/>
                    <a:pt x="15485" y="2608"/>
                  </a:cubicBezTo>
                  <a:cubicBezTo>
                    <a:pt x="15485" y="2675"/>
                    <a:pt x="15485" y="2675"/>
                    <a:pt x="15485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85" y="2675"/>
                    <a:pt x="15485" y="2675"/>
                    <a:pt x="15485" y="2675"/>
                  </a:cubicBezTo>
                  <a:cubicBezTo>
                    <a:pt x="15541" y="2675"/>
                    <a:pt x="15541" y="2675"/>
                    <a:pt x="15541" y="2675"/>
                  </a:cubicBezTo>
                  <a:cubicBezTo>
                    <a:pt x="15597" y="2742"/>
                    <a:pt x="15597" y="2742"/>
                    <a:pt x="15597" y="2742"/>
                  </a:cubicBezTo>
                  <a:cubicBezTo>
                    <a:pt x="15541" y="2742"/>
                    <a:pt x="15541" y="2742"/>
                    <a:pt x="15541" y="2742"/>
                  </a:cubicBezTo>
                  <a:cubicBezTo>
                    <a:pt x="15541" y="2742"/>
                    <a:pt x="15541" y="2742"/>
                    <a:pt x="15541" y="2742"/>
                  </a:cubicBezTo>
                  <a:cubicBezTo>
                    <a:pt x="15541" y="2809"/>
                    <a:pt x="15541" y="2809"/>
                    <a:pt x="15541" y="2809"/>
                  </a:cubicBezTo>
                  <a:cubicBezTo>
                    <a:pt x="15597" y="2742"/>
                    <a:pt x="15597" y="2742"/>
                    <a:pt x="15597" y="2742"/>
                  </a:cubicBezTo>
                  <a:cubicBezTo>
                    <a:pt x="15653" y="2809"/>
                    <a:pt x="15653" y="2809"/>
                    <a:pt x="15653" y="2809"/>
                  </a:cubicBezTo>
                  <a:cubicBezTo>
                    <a:pt x="15821" y="2809"/>
                    <a:pt x="15821" y="2809"/>
                    <a:pt x="15821" y="2809"/>
                  </a:cubicBezTo>
                  <a:cubicBezTo>
                    <a:pt x="15821" y="2876"/>
                    <a:pt x="15821" y="2876"/>
                    <a:pt x="15821" y="2876"/>
                  </a:cubicBezTo>
                  <a:cubicBezTo>
                    <a:pt x="15709" y="2876"/>
                    <a:pt x="15709" y="2876"/>
                    <a:pt x="15709" y="2876"/>
                  </a:cubicBezTo>
                  <a:cubicBezTo>
                    <a:pt x="15653" y="2876"/>
                    <a:pt x="15653" y="2876"/>
                    <a:pt x="15653" y="2876"/>
                  </a:cubicBezTo>
                  <a:cubicBezTo>
                    <a:pt x="15597" y="2809"/>
                    <a:pt x="15597" y="2809"/>
                    <a:pt x="15597" y="2809"/>
                  </a:cubicBezTo>
                  <a:cubicBezTo>
                    <a:pt x="15541" y="2809"/>
                    <a:pt x="15541" y="2809"/>
                    <a:pt x="15541" y="2809"/>
                  </a:cubicBezTo>
                  <a:cubicBezTo>
                    <a:pt x="15541" y="2876"/>
                    <a:pt x="15541" y="2876"/>
                    <a:pt x="15541" y="2876"/>
                  </a:cubicBezTo>
                  <a:cubicBezTo>
                    <a:pt x="15597" y="2876"/>
                    <a:pt x="15597" y="2876"/>
                    <a:pt x="15597" y="2876"/>
                  </a:cubicBezTo>
                  <a:cubicBezTo>
                    <a:pt x="15709" y="2942"/>
                    <a:pt x="15709" y="2942"/>
                    <a:pt x="15709" y="2942"/>
                  </a:cubicBezTo>
                  <a:cubicBezTo>
                    <a:pt x="15765" y="2942"/>
                    <a:pt x="15765" y="2942"/>
                    <a:pt x="15765" y="2942"/>
                  </a:cubicBezTo>
                  <a:cubicBezTo>
                    <a:pt x="15821" y="2942"/>
                    <a:pt x="15821" y="2942"/>
                    <a:pt x="15821" y="2942"/>
                  </a:cubicBezTo>
                  <a:cubicBezTo>
                    <a:pt x="15709" y="2942"/>
                    <a:pt x="15709" y="2942"/>
                    <a:pt x="15709" y="2942"/>
                  </a:cubicBezTo>
                  <a:cubicBezTo>
                    <a:pt x="15653" y="2942"/>
                    <a:pt x="15653" y="2942"/>
                    <a:pt x="15653" y="2942"/>
                  </a:cubicBezTo>
                  <a:cubicBezTo>
                    <a:pt x="15597" y="2942"/>
                    <a:pt x="15597" y="2942"/>
                    <a:pt x="15597" y="2942"/>
                  </a:cubicBezTo>
                  <a:cubicBezTo>
                    <a:pt x="15541" y="2942"/>
                    <a:pt x="15541" y="2942"/>
                    <a:pt x="15541" y="2942"/>
                  </a:cubicBezTo>
                  <a:cubicBezTo>
                    <a:pt x="15485" y="2876"/>
                    <a:pt x="15485" y="2876"/>
                    <a:pt x="15485" y="2876"/>
                  </a:cubicBezTo>
                  <a:cubicBezTo>
                    <a:pt x="15429" y="2876"/>
                    <a:pt x="15429" y="2876"/>
                    <a:pt x="15429" y="2876"/>
                  </a:cubicBezTo>
                  <a:cubicBezTo>
                    <a:pt x="15372" y="2809"/>
                    <a:pt x="15372" y="2809"/>
                    <a:pt x="15372" y="2809"/>
                  </a:cubicBezTo>
                  <a:cubicBezTo>
                    <a:pt x="15316" y="2809"/>
                    <a:pt x="15316" y="2809"/>
                    <a:pt x="15316" y="2809"/>
                  </a:cubicBezTo>
                  <a:cubicBezTo>
                    <a:pt x="15316" y="2876"/>
                    <a:pt x="15316" y="2876"/>
                    <a:pt x="15316" y="2876"/>
                  </a:cubicBezTo>
                  <a:cubicBezTo>
                    <a:pt x="15260" y="2876"/>
                    <a:pt x="15260" y="2876"/>
                    <a:pt x="15260" y="2876"/>
                  </a:cubicBezTo>
                  <a:cubicBezTo>
                    <a:pt x="15204" y="2876"/>
                    <a:pt x="15204" y="2876"/>
                    <a:pt x="15204" y="2876"/>
                  </a:cubicBezTo>
                  <a:cubicBezTo>
                    <a:pt x="15204" y="3009"/>
                    <a:pt x="15204" y="3009"/>
                    <a:pt x="15204" y="3009"/>
                  </a:cubicBezTo>
                  <a:cubicBezTo>
                    <a:pt x="15260" y="3076"/>
                    <a:pt x="15260" y="3076"/>
                    <a:pt x="15260" y="3076"/>
                  </a:cubicBezTo>
                  <a:cubicBezTo>
                    <a:pt x="15260" y="3143"/>
                    <a:pt x="15260" y="3143"/>
                    <a:pt x="15260" y="3143"/>
                  </a:cubicBezTo>
                  <a:cubicBezTo>
                    <a:pt x="15204" y="3143"/>
                    <a:pt x="15204" y="3143"/>
                    <a:pt x="15204" y="3143"/>
                  </a:cubicBezTo>
                  <a:cubicBezTo>
                    <a:pt x="15204" y="3076"/>
                    <a:pt x="15204" y="3076"/>
                    <a:pt x="15204" y="3076"/>
                  </a:cubicBezTo>
                  <a:cubicBezTo>
                    <a:pt x="15148" y="3076"/>
                    <a:pt x="15148" y="3076"/>
                    <a:pt x="15148" y="3076"/>
                  </a:cubicBezTo>
                  <a:cubicBezTo>
                    <a:pt x="15148" y="3143"/>
                    <a:pt x="15148" y="3143"/>
                    <a:pt x="15148" y="3143"/>
                  </a:cubicBezTo>
                  <a:cubicBezTo>
                    <a:pt x="15148" y="3210"/>
                    <a:pt x="15148" y="3210"/>
                    <a:pt x="15148" y="3210"/>
                  </a:cubicBezTo>
                  <a:cubicBezTo>
                    <a:pt x="15148" y="3277"/>
                    <a:pt x="15148" y="3277"/>
                    <a:pt x="15148" y="3277"/>
                  </a:cubicBezTo>
                  <a:cubicBezTo>
                    <a:pt x="15204" y="3210"/>
                    <a:pt x="15204" y="3210"/>
                    <a:pt x="15204" y="3210"/>
                  </a:cubicBezTo>
                  <a:cubicBezTo>
                    <a:pt x="15204" y="3210"/>
                    <a:pt x="15204" y="3210"/>
                    <a:pt x="15204" y="3210"/>
                  </a:cubicBezTo>
                  <a:cubicBezTo>
                    <a:pt x="15260" y="3277"/>
                    <a:pt x="15260" y="3277"/>
                    <a:pt x="15260" y="3277"/>
                  </a:cubicBezTo>
                  <a:cubicBezTo>
                    <a:pt x="15316" y="3277"/>
                    <a:pt x="15316" y="3277"/>
                    <a:pt x="15316" y="3277"/>
                  </a:cubicBezTo>
                  <a:cubicBezTo>
                    <a:pt x="15260" y="3344"/>
                    <a:pt x="15260" y="3344"/>
                    <a:pt x="15260" y="3344"/>
                  </a:cubicBezTo>
                  <a:cubicBezTo>
                    <a:pt x="15204" y="3344"/>
                    <a:pt x="15204" y="3344"/>
                    <a:pt x="15204" y="3344"/>
                  </a:cubicBezTo>
                  <a:cubicBezTo>
                    <a:pt x="15204" y="3277"/>
                    <a:pt x="15204" y="3277"/>
                    <a:pt x="15204" y="3277"/>
                  </a:cubicBezTo>
                  <a:cubicBezTo>
                    <a:pt x="15092" y="3277"/>
                    <a:pt x="15092" y="3277"/>
                    <a:pt x="15092" y="3277"/>
                  </a:cubicBezTo>
                  <a:cubicBezTo>
                    <a:pt x="15092" y="3411"/>
                    <a:pt x="15092" y="3411"/>
                    <a:pt x="15092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544"/>
                    <a:pt x="15148" y="3544"/>
                    <a:pt x="15148" y="3544"/>
                  </a:cubicBezTo>
                  <a:cubicBezTo>
                    <a:pt x="15148" y="3544"/>
                    <a:pt x="15148" y="3544"/>
                    <a:pt x="15148" y="3544"/>
                  </a:cubicBezTo>
                  <a:cubicBezTo>
                    <a:pt x="15204" y="3544"/>
                    <a:pt x="15204" y="3544"/>
                    <a:pt x="15204" y="3544"/>
                  </a:cubicBezTo>
                  <a:cubicBezTo>
                    <a:pt x="15204" y="3611"/>
                    <a:pt x="15204" y="3611"/>
                    <a:pt x="15204" y="3611"/>
                  </a:cubicBezTo>
                  <a:cubicBezTo>
                    <a:pt x="15260" y="3611"/>
                    <a:pt x="15260" y="3611"/>
                    <a:pt x="15260" y="3611"/>
                  </a:cubicBezTo>
                  <a:cubicBezTo>
                    <a:pt x="15372" y="3745"/>
                    <a:pt x="15372" y="3745"/>
                    <a:pt x="15372" y="3745"/>
                  </a:cubicBezTo>
                  <a:cubicBezTo>
                    <a:pt x="15429" y="3678"/>
                    <a:pt x="15429" y="3678"/>
                    <a:pt x="15429" y="3678"/>
                  </a:cubicBezTo>
                  <a:cubicBezTo>
                    <a:pt x="15429" y="3678"/>
                    <a:pt x="15429" y="3678"/>
                    <a:pt x="15429" y="3678"/>
                  </a:cubicBezTo>
                  <a:cubicBezTo>
                    <a:pt x="15429" y="3611"/>
                    <a:pt x="15429" y="3611"/>
                    <a:pt x="15429" y="3611"/>
                  </a:cubicBezTo>
                  <a:cubicBezTo>
                    <a:pt x="15485" y="3611"/>
                    <a:pt x="15485" y="3611"/>
                    <a:pt x="15485" y="3611"/>
                  </a:cubicBezTo>
                  <a:cubicBezTo>
                    <a:pt x="15541" y="3678"/>
                    <a:pt x="15541" y="3678"/>
                    <a:pt x="15541" y="3678"/>
                  </a:cubicBezTo>
                  <a:cubicBezTo>
                    <a:pt x="15485" y="3678"/>
                    <a:pt x="15485" y="3678"/>
                    <a:pt x="15485" y="3678"/>
                  </a:cubicBezTo>
                  <a:cubicBezTo>
                    <a:pt x="15485" y="3745"/>
                    <a:pt x="15485" y="3745"/>
                    <a:pt x="15485" y="3745"/>
                  </a:cubicBezTo>
                  <a:cubicBezTo>
                    <a:pt x="15541" y="3745"/>
                    <a:pt x="15541" y="3745"/>
                    <a:pt x="15541" y="3745"/>
                  </a:cubicBezTo>
                  <a:cubicBezTo>
                    <a:pt x="15597" y="3611"/>
                    <a:pt x="15597" y="3611"/>
                    <a:pt x="15597" y="3611"/>
                  </a:cubicBezTo>
                  <a:cubicBezTo>
                    <a:pt x="15597" y="3477"/>
                    <a:pt x="15597" y="3477"/>
                    <a:pt x="15597" y="3477"/>
                  </a:cubicBezTo>
                  <a:cubicBezTo>
                    <a:pt x="15597" y="3411"/>
                    <a:pt x="15597" y="3411"/>
                    <a:pt x="15597" y="3411"/>
                  </a:cubicBezTo>
                  <a:cubicBezTo>
                    <a:pt x="15653" y="3344"/>
                    <a:pt x="15653" y="3344"/>
                    <a:pt x="15653" y="3344"/>
                  </a:cubicBezTo>
                  <a:cubicBezTo>
                    <a:pt x="15653" y="3344"/>
                    <a:pt x="15653" y="3344"/>
                    <a:pt x="15653" y="3344"/>
                  </a:cubicBezTo>
                  <a:cubicBezTo>
                    <a:pt x="15653" y="3411"/>
                    <a:pt x="15653" y="3411"/>
                    <a:pt x="15653" y="3411"/>
                  </a:cubicBezTo>
                  <a:cubicBezTo>
                    <a:pt x="15597" y="3477"/>
                    <a:pt x="15597" y="3477"/>
                    <a:pt x="15597" y="3477"/>
                  </a:cubicBezTo>
                  <a:cubicBezTo>
                    <a:pt x="15597" y="3544"/>
                    <a:pt x="15597" y="3544"/>
                    <a:pt x="15597" y="3544"/>
                  </a:cubicBezTo>
                  <a:cubicBezTo>
                    <a:pt x="15597" y="3611"/>
                    <a:pt x="15597" y="3611"/>
                    <a:pt x="15597" y="3611"/>
                  </a:cubicBezTo>
                  <a:cubicBezTo>
                    <a:pt x="15597" y="3678"/>
                    <a:pt x="15597" y="3678"/>
                    <a:pt x="15597" y="3678"/>
                  </a:cubicBezTo>
                  <a:cubicBezTo>
                    <a:pt x="15597" y="3745"/>
                    <a:pt x="15597" y="3745"/>
                    <a:pt x="15597" y="3745"/>
                  </a:cubicBezTo>
                  <a:cubicBezTo>
                    <a:pt x="15597" y="3812"/>
                    <a:pt x="15597" y="3812"/>
                    <a:pt x="15597" y="3812"/>
                  </a:cubicBezTo>
                  <a:cubicBezTo>
                    <a:pt x="15597" y="3812"/>
                    <a:pt x="15597" y="3812"/>
                    <a:pt x="15597" y="3812"/>
                  </a:cubicBezTo>
                  <a:close/>
                  <a:moveTo>
                    <a:pt x="15765" y="1471"/>
                  </a:moveTo>
                  <a:cubicBezTo>
                    <a:pt x="15765" y="1404"/>
                    <a:pt x="15765" y="1404"/>
                    <a:pt x="15765" y="1404"/>
                  </a:cubicBezTo>
                  <a:cubicBezTo>
                    <a:pt x="15765" y="1404"/>
                    <a:pt x="15765" y="1404"/>
                    <a:pt x="15765" y="1404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77" y="1471"/>
                    <a:pt x="15877" y="1471"/>
                    <a:pt x="15877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765" y="1471"/>
                    <a:pt x="15765" y="1471"/>
                    <a:pt x="15765" y="1471"/>
                  </a:cubicBezTo>
                  <a:cubicBezTo>
                    <a:pt x="15765" y="1471"/>
                    <a:pt x="15765" y="1471"/>
                    <a:pt x="15765" y="1471"/>
                  </a:cubicBezTo>
                  <a:close/>
                  <a:moveTo>
                    <a:pt x="15765" y="3812"/>
                  </a:moveTo>
                  <a:cubicBezTo>
                    <a:pt x="15765" y="3745"/>
                    <a:pt x="15765" y="3745"/>
                    <a:pt x="15765" y="3745"/>
                  </a:cubicBezTo>
                  <a:cubicBezTo>
                    <a:pt x="15821" y="3678"/>
                    <a:pt x="15821" y="3678"/>
                    <a:pt x="15821" y="3678"/>
                  </a:cubicBezTo>
                  <a:cubicBezTo>
                    <a:pt x="15821" y="3678"/>
                    <a:pt x="15821" y="3678"/>
                    <a:pt x="15821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21" y="3745"/>
                    <a:pt x="15821" y="3745"/>
                    <a:pt x="15821" y="3745"/>
                  </a:cubicBezTo>
                  <a:cubicBezTo>
                    <a:pt x="15821" y="3812"/>
                    <a:pt x="15821" y="3812"/>
                    <a:pt x="15821" y="3812"/>
                  </a:cubicBezTo>
                  <a:cubicBezTo>
                    <a:pt x="15765" y="3812"/>
                    <a:pt x="15765" y="3812"/>
                    <a:pt x="15765" y="3812"/>
                  </a:cubicBezTo>
                  <a:close/>
                  <a:moveTo>
                    <a:pt x="16270" y="3277"/>
                  </a:moveTo>
                  <a:cubicBezTo>
                    <a:pt x="16326" y="3210"/>
                    <a:pt x="16326" y="3210"/>
                    <a:pt x="16326" y="3210"/>
                  </a:cubicBezTo>
                  <a:cubicBezTo>
                    <a:pt x="16382" y="3210"/>
                    <a:pt x="16382" y="3210"/>
                    <a:pt x="16382" y="3210"/>
                  </a:cubicBezTo>
                  <a:cubicBezTo>
                    <a:pt x="16438" y="3143"/>
                    <a:pt x="16438" y="3143"/>
                    <a:pt x="16438" y="3143"/>
                  </a:cubicBezTo>
                  <a:cubicBezTo>
                    <a:pt x="16495" y="3210"/>
                    <a:pt x="16495" y="3210"/>
                    <a:pt x="16495" y="3210"/>
                  </a:cubicBezTo>
                  <a:cubicBezTo>
                    <a:pt x="16551" y="3210"/>
                    <a:pt x="16551" y="3210"/>
                    <a:pt x="16551" y="3210"/>
                  </a:cubicBezTo>
                  <a:cubicBezTo>
                    <a:pt x="16495" y="3277"/>
                    <a:pt x="16495" y="3277"/>
                    <a:pt x="16495" y="3277"/>
                  </a:cubicBezTo>
                  <a:cubicBezTo>
                    <a:pt x="16438" y="3277"/>
                    <a:pt x="16438" y="3277"/>
                    <a:pt x="16438" y="3277"/>
                  </a:cubicBezTo>
                  <a:cubicBezTo>
                    <a:pt x="16382" y="3277"/>
                    <a:pt x="16382" y="3277"/>
                    <a:pt x="16382" y="3277"/>
                  </a:cubicBezTo>
                  <a:cubicBezTo>
                    <a:pt x="16326" y="3344"/>
                    <a:pt x="16326" y="3344"/>
                    <a:pt x="16326" y="3344"/>
                  </a:cubicBezTo>
                  <a:cubicBezTo>
                    <a:pt x="16326" y="3277"/>
                    <a:pt x="16326" y="3277"/>
                    <a:pt x="16326" y="3277"/>
                  </a:cubicBezTo>
                  <a:cubicBezTo>
                    <a:pt x="16270" y="3277"/>
                    <a:pt x="16270" y="3277"/>
                    <a:pt x="16270" y="3277"/>
                  </a:cubicBezTo>
                  <a:close/>
                  <a:moveTo>
                    <a:pt x="20029" y="134"/>
                  </a:moveTo>
                  <a:cubicBezTo>
                    <a:pt x="20029" y="67"/>
                    <a:pt x="20029" y="67"/>
                    <a:pt x="20029" y="67"/>
                  </a:cubicBezTo>
                  <a:cubicBezTo>
                    <a:pt x="20085" y="67"/>
                    <a:pt x="20085" y="67"/>
                    <a:pt x="20085" y="67"/>
                  </a:cubicBezTo>
                  <a:cubicBezTo>
                    <a:pt x="20085" y="134"/>
                    <a:pt x="20085" y="134"/>
                    <a:pt x="20085" y="134"/>
                  </a:cubicBezTo>
                  <a:cubicBezTo>
                    <a:pt x="20085" y="134"/>
                    <a:pt x="20085" y="134"/>
                    <a:pt x="20085" y="134"/>
                  </a:cubicBezTo>
                  <a:cubicBezTo>
                    <a:pt x="20029" y="134"/>
                    <a:pt x="20029" y="134"/>
                    <a:pt x="20029" y="134"/>
                  </a:cubicBezTo>
                  <a:close/>
                  <a:moveTo>
                    <a:pt x="18234" y="3879"/>
                  </a:moveTo>
                  <a:cubicBezTo>
                    <a:pt x="18234" y="3946"/>
                    <a:pt x="18234" y="3946"/>
                    <a:pt x="18234" y="3946"/>
                  </a:cubicBezTo>
                  <a:cubicBezTo>
                    <a:pt x="18234" y="3946"/>
                    <a:pt x="18234" y="3946"/>
                    <a:pt x="18234" y="3946"/>
                  </a:cubicBezTo>
                  <a:cubicBezTo>
                    <a:pt x="18290" y="3946"/>
                    <a:pt x="18290" y="3946"/>
                    <a:pt x="18290" y="3946"/>
                  </a:cubicBezTo>
                  <a:cubicBezTo>
                    <a:pt x="18290" y="3946"/>
                    <a:pt x="18290" y="3946"/>
                    <a:pt x="18290" y="3946"/>
                  </a:cubicBezTo>
                  <a:cubicBezTo>
                    <a:pt x="18234" y="3879"/>
                    <a:pt x="18234" y="3879"/>
                    <a:pt x="18234" y="3879"/>
                  </a:cubicBezTo>
                  <a:cubicBezTo>
                    <a:pt x="18234" y="3879"/>
                    <a:pt x="18234" y="3879"/>
                    <a:pt x="18234" y="3879"/>
                  </a:cubicBezTo>
                  <a:close/>
                  <a:moveTo>
                    <a:pt x="17336" y="4480"/>
                  </a:moveTo>
                  <a:cubicBezTo>
                    <a:pt x="17336" y="4547"/>
                    <a:pt x="17336" y="4547"/>
                    <a:pt x="17336" y="4547"/>
                  </a:cubicBezTo>
                  <a:cubicBezTo>
                    <a:pt x="17392" y="4547"/>
                    <a:pt x="17392" y="4547"/>
                    <a:pt x="17392" y="4547"/>
                  </a:cubicBezTo>
                  <a:cubicBezTo>
                    <a:pt x="17392" y="4480"/>
                    <a:pt x="17392" y="4480"/>
                    <a:pt x="17392" y="4480"/>
                  </a:cubicBezTo>
                  <a:cubicBezTo>
                    <a:pt x="17336" y="4480"/>
                    <a:pt x="17336" y="4480"/>
                    <a:pt x="17336" y="4480"/>
                  </a:cubicBezTo>
                  <a:close/>
                  <a:moveTo>
                    <a:pt x="16102" y="4480"/>
                  </a:moveTo>
                  <a:cubicBezTo>
                    <a:pt x="16046" y="4414"/>
                    <a:pt x="16046" y="4414"/>
                    <a:pt x="16046" y="4414"/>
                  </a:cubicBezTo>
                  <a:cubicBezTo>
                    <a:pt x="16046" y="4347"/>
                    <a:pt x="16046" y="4347"/>
                    <a:pt x="16046" y="4347"/>
                  </a:cubicBezTo>
                  <a:cubicBezTo>
                    <a:pt x="16102" y="4347"/>
                    <a:pt x="16102" y="4347"/>
                    <a:pt x="16102" y="4347"/>
                  </a:cubicBezTo>
                  <a:cubicBezTo>
                    <a:pt x="16102" y="4414"/>
                    <a:pt x="16102" y="4414"/>
                    <a:pt x="16102" y="4414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480"/>
                    <a:pt x="16102" y="4480"/>
                    <a:pt x="16102" y="4480"/>
                  </a:cubicBezTo>
                  <a:close/>
                  <a:moveTo>
                    <a:pt x="15709" y="5283"/>
                  </a:moveTo>
                  <a:cubicBezTo>
                    <a:pt x="15709" y="5216"/>
                    <a:pt x="15709" y="5216"/>
                    <a:pt x="15709" y="5216"/>
                  </a:cubicBezTo>
                  <a:cubicBezTo>
                    <a:pt x="15709" y="5216"/>
                    <a:pt x="15709" y="5216"/>
                    <a:pt x="15709" y="5216"/>
                  </a:cubicBezTo>
                  <a:cubicBezTo>
                    <a:pt x="15709" y="5149"/>
                    <a:pt x="15709" y="5149"/>
                    <a:pt x="15709" y="5149"/>
                  </a:cubicBezTo>
                  <a:cubicBezTo>
                    <a:pt x="15709" y="5149"/>
                    <a:pt x="15709" y="5149"/>
                    <a:pt x="15709" y="5149"/>
                  </a:cubicBezTo>
                  <a:cubicBezTo>
                    <a:pt x="15653" y="5149"/>
                    <a:pt x="15653" y="5149"/>
                    <a:pt x="15653" y="5149"/>
                  </a:cubicBezTo>
                  <a:cubicBezTo>
                    <a:pt x="15653" y="5216"/>
                    <a:pt x="15653" y="5216"/>
                    <a:pt x="15653" y="5216"/>
                  </a:cubicBezTo>
                  <a:cubicBezTo>
                    <a:pt x="15653" y="5283"/>
                    <a:pt x="15653" y="5283"/>
                    <a:pt x="15653" y="5283"/>
                  </a:cubicBezTo>
                  <a:cubicBezTo>
                    <a:pt x="15709" y="5350"/>
                    <a:pt x="15709" y="5350"/>
                    <a:pt x="15709" y="5350"/>
                  </a:cubicBezTo>
                  <a:cubicBezTo>
                    <a:pt x="15709" y="5417"/>
                    <a:pt x="15709" y="5417"/>
                    <a:pt x="15709" y="5417"/>
                  </a:cubicBezTo>
                  <a:cubicBezTo>
                    <a:pt x="15653" y="5417"/>
                    <a:pt x="15653" y="5417"/>
                    <a:pt x="15653" y="5417"/>
                  </a:cubicBezTo>
                  <a:cubicBezTo>
                    <a:pt x="15653" y="5350"/>
                    <a:pt x="15653" y="5350"/>
                    <a:pt x="15653" y="5350"/>
                  </a:cubicBezTo>
                  <a:cubicBezTo>
                    <a:pt x="15541" y="5350"/>
                    <a:pt x="15541" y="5350"/>
                    <a:pt x="15541" y="5350"/>
                  </a:cubicBezTo>
                  <a:cubicBezTo>
                    <a:pt x="15541" y="5350"/>
                    <a:pt x="15541" y="5350"/>
                    <a:pt x="15541" y="5350"/>
                  </a:cubicBezTo>
                  <a:cubicBezTo>
                    <a:pt x="15485" y="5350"/>
                    <a:pt x="15485" y="5350"/>
                    <a:pt x="15485" y="5350"/>
                  </a:cubicBezTo>
                  <a:cubicBezTo>
                    <a:pt x="15429" y="5283"/>
                    <a:pt x="15429" y="5283"/>
                    <a:pt x="15429" y="5283"/>
                  </a:cubicBezTo>
                  <a:cubicBezTo>
                    <a:pt x="15429" y="5283"/>
                    <a:pt x="15429" y="5283"/>
                    <a:pt x="15429" y="5283"/>
                  </a:cubicBezTo>
                  <a:cubicBezTo>
                    <a:pt x="15372" y="5283"/>
                    <a:pt x="15372" y="5283"/>
                    <a:pt x="15372" y="5283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429" y="5149"/>
                    <a:pt x="15429" y="5149"/>
                    <a:pt x="15429" y="5149"/>
                  </a:cubicBezTo>
                  <a:cubicBezTo>
                    <a:pt x="15429" y="5082"/>
                    <a:pt x="15429" y="5082"/>
                    <a:pt x="15429" y="5082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82"/>
                    <a:pt x="15372" y="5082"/>
                    <a:pt x="15372" y="5082"/>
                  </a:cubicBezTo>
                  <a:cubicBezTo>
                    <a:pt x="15372" y="5082"/>
                    <a:pt x="15372" y="5082"/>
                    <a:pt x="15372" y="5082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216"/>
                    <a:pt x="15316" y="5216"/>
                    <a:pt x="15316" y="5216"/>
                  </a:cubicBezTo>
                  <a:cubicBezTo>
                    <a:pt x="15316" y="5216"/>
                    <a:pt x="15316" y="5216"/>
                    <a:pt x="15316" y="5216"/>
                  </a:cubicBezTo>
                  <a:cubicBezTo>
                    <a:pt x="15260" y="5216"/>
                    <a:pt x="15260" y="5216"/>
                    <a:pt x="15260" y="5216"/>
                  </a:cubicBezTo>
                  <a:cubicBezTo>
                    <a:pt x="15260" y="5149"/>
                    <a:pt x="15260" y="5149"/>
                    <a:pt x="15260" y="5149"/>
                  </a:cubicBezTo>
                  <a:cubicBezTo>
                    <a:pt x="15260" y="5149"/>
                    <a:pt x="15260" y="5149"/>
                    <a:pt x="15260" y="5149"/>
                  </a:cubicBezTo>
                  <a:cubicBezTo>
                    <a:pt x="15260" y="5082"/>
                    <a:pt x="15260" y="5082"/>
                    <a:pt x="15260" y="5082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60" y="4949"/>
                    <a:pt x="15260" y="4949"/>
                    <a:pt x="15260" y="4949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04" y="5015"/>
                    <a:pt x="15204" y="5015"/>
                    <a:pt x="15204" y="5015"/>
                  </a:cubicBezTo>
                  <a:cubicBezTo>
                    <a:pt x="15204" y="5082"/>
                    <a:pt x="15204" y="5082"/>
                    <a:pt x="15204" y="5082"/>
                  </a:cubicBezTo>
                  <a:cubicBezTo>
                    <a:pt x="15204" y="5082"/>
                    <a:pt x="15204" y="5082"/>
                    <a:pt x="15204" y="5082"/>
                  </a:cubicBezTo>
                  <a:cubicBezTo>
                    <a:pt x="15204" y="5149"/>
                    <a:pt x="15204" y="5149"/>
                    <a:pt x="15204" y="5149"/>
                  </a:cubicBezTo>
                  <a:cubicBezTo>
                    <a:pt x="15148" y="5149"/>
                    <a:pt x="15148" y="5149"/>
                    <a:pt x="15148" y="5149"/>
                  </a:cubicBezTo>
                  <a:cubicBezTo>
                    <a:pt x="15092" y="5149"/>
                    <a:pt x="15092" y="5149"/>
                    <a:pt x="15092" y="5149"/>
                  </a:cubicBezTo>
                  <a:cubicBezTo>
                    <a:pt x="15092" y="5149"/>
                    <a:pt x="15092" y="5149"/>
                    <a:pt x="15092" y="5149"/>
                  </a:cubicBezTo>
                  <a:cubicBezTo>
                    <a:pt x="15092" y="5082"/>
                    <a:pt x="15092" y="5082"/>
                    <a:pt x="15092" y="5082"/>
                  </a:cubicBezTo>
                  <a:cubicBezTo>
                    <a:pt x="15092" y="5082"/>
                    <a:pt x="15092" y="5082"/>
                    <a:pt x="15092" y="5082"/>
                  </a:cubicBezTo>
                  <a:cubicBezTo>
                    <a:pt x="15092" y="5015"/>
                    <a:pt x="15092" y="5015"/>
                    <a:pt x="15092" y="5015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148" y="4815"/>
                    <a:pt x="15148" y="4815"/>
                    <a:pt x="15148" y="4815"/>
                  </a:cubicBezTo>
                  <a:cubicBezTo>
                    <a:pt x="15148" y="4815"/>
                    <a:pt x="15148" y="4815"/>
                    <a:pt x="15148" y="4815"/>
                  </a:cubicBezTo>
                  <a:cubicBezTo>
                    <a:pt x="15092" y="4882"/>
                    <a:pt x="15092" y="4882"/>
                    <a:pt x="15092" y="4882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092" y="5015"/>
                    <a:pt x="15092" y="5015"/>
                    <a:pt x="15092" y="5015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4980" y="5082"/>
                    <a:pt x="14980" y="5082"/>
                    <a:pt x="14980" y="5082"/>
                  </a:cubicBezTo>
                  <a:cubicBezTo>
                    <a:pt x="14924" y="5015"/>
                    <a:pt x="14924" y="5015"/>
                    <a:pt x="14924" y="5015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924" y="4882"/>
                    <a:pt x="14924" y="4882"/>
                    <a:pt x="14924" y="4882"/>
                  </a:cubicBezTo>
                  <a:cubicBezTo>
                    <a:pt x="14980" y="4882"/>
                    <a:pt x="14980" y="4882"/>
                    <a:pt x="14980" y="4882"/>
                  </a:cubicBezTo>
                  <a:cubicBezTo>
                    <a:pt x="15036" y="4815"/>
                    <a:pt x="15036" y="4815"/>
                    <a:pt x="15036" y="4815"/>
                  </a:cubicBezTo>
                  <a:cubicBezTo>
                    <a:pt x="14980" y="4815"/>
                    <a:pt x="14980" y="4815"/>
                    <a:pt x="14980" y="4815"/>
                  </a:cubicBezTo>
                  <a:cubicBezTo>
                    <a:pt x="15036" y="4748"/>
                    <a:pt x="15036" y="4748"/>
                    <a:pt x="15036" y="4748"/>
                  </a:cubicBezTo>
                  <a:cubicBezTo>
                    <a:pt x="15036" y="4681"/>
                    <a:pt x="15036" y="4681"/>
                    <a:pt x="15036" y="4681"/>
                  </a:cubicBezTo>
                  <a:cubicBezTo>
                    <a:pt x="15092" y="4681"/>
                    <a:pt x="15092" y="4681"/>
                    <a:pt x="15092" y="4681"/>
                  </a:cubicBezTo>
                  <a:cubicBezTo>
                    <a:pt x="15092" y="4681"/>
                    <a:pt x="15092" y="4681"/>
                    <a:pt x="15092" y="4681"/>
                  </a:cubicBezTo>
                  <a:cubicBezTo>
                    <a:pt x="15204" y="4681"/>
                    <a:pt x="15204" y="4681"/>
                    <a:pt x="15204" y="4681"/>
                  </a:cubicBezTo>
                  <a:cubicBezTo>
                    <a:pt x="15204" y="4614"/>
                    <a:pt x="15204" y="4614"/>
                    <a:pt x="15204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316" y="4547"/>
                    <a:pt x="15316" y="4547"/>
                    <a:pt x="15316" y="4547"/>
                  </a:cubicBezTo>
                  <a:cubicBezTo>
                    <a:pt x="15372" y="4547"/>
                    <a:pt x="15372" y="4547"/>
                    <a:pt x="15372" y="4547"/>
                  </a:cubicBezTo>
                  <a:cubicBezTo>
                    <a:pt x="15429" y="4614"/>
                    <a:pt x="15429" y="4614"/>
                    <a:pt x="15429" y="4614"/>
                  </a:cubicBezTo>
                  <a:cubicBezTo>
                    <a:pt x="15485" y="4614"/>
                    <a:pt x="15485" y="4614"/>
                    <a:pt x="15485" y="4614"/>
                  </a:cubicBezTo>
                  <a:cubicBezTo>
                    <a:pt x="15541" y="4547"/>
                    <a:pt x="15541" y="4547"/>
                    <a:pt x="15541" y="4547"/>
                  </a:cubicBezTo>
                  <a:cubicBezTo>
                    <a:pt x="15541" y="4614"/>
                    <a:pt x="15541" y="4614"/>
                    <a:pt x="15541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653" y="4614"/>
                    <a:pt x="15653" y="4614"/>
                    <a:pt x="15653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653" y="4547"/>
                    <a:pt x="15653" y="4547"/>
                    <a:pt x="15653" y="4547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653" y="4480"/>
                    <a:pt x="15653" y="4480"/>
                    <a:pt x="15653" y="4480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765" y="4480"/>
                    <a:pt x="15765" y="4480"/>
                    <a:pt x="15765" y="4480"/>
                  </a:cubicBezTo>
                  <a:cubicBezTo>
                    <a:pt x="15709" y="4414"/>
                    <a:pt x="15709" y="4414"/>
                    <a:pt x="15709" y="4414"/>
                  </a:cubicBezTo>
                  <a:cubicBezTo>
                    <a:pt x="15653" y="4414"/>
                    <a:pt x="15653" y="4414"/>
                    <a:pt x="15653" y="4414"/>
                  </a:cubicBezTo>
                  <a:cubicBezTo>
                    <a:pt x="15653" y="4480"/>
                    <a:pt x="15653" y="4480"/>
                    <a:pt x="15653" y="4480"/>
                  </a:cubicBezTo>
                  <a:cubicBezTo>
                    <a:pt x="15597" y="4414"/>
                    <a:pt x="15597" y="4414"/>
                    <a:pt x="15597" y="4414"/>
                  </a:cubicBezTo>
                  <a:cubicBezTo>
                    <a:pt x="15653" y="4347"/>
                    <a:pt x="15653" y="4347"/>
                    <a:pt x="15653" y="4347"/>
                  </a:cubicBezTo>
                  <a:cubicBezTo>
                    <a:pt x="15653" y="4347"/>
                    <a:pt x="15653" y="4347"/>
                    <a:pt x="15653" y="4347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146"/>
                    <a:pt x="15653" y="4146"/>
                    <a:pt x="15653" y="4146"/>
                  </a:cubicBezTo>
                  <a:cubicBezTo>
                    <a:pt x="15653" y="4146"/>
                    <a:pt x="15653" y="4146"/>
                    <a:pt x="15653" y="4146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709" y="4012"/>
                    <a:pt x="15709" y="4012"/>
                    <a:pt x="15709" y="4012"/>
                  </a:cubicBezTo>
                  <a:cubicBezTo>
                    <a:pt x="15765" y="4079"/>
                    <a:pt x="15765" y="4079"/>
                    <a:pt x="15765" y="4079"/>
                  </a:cubicBezTo>
                  <a:cubicBezTo>
                    <a:pt x="15821" y="4012"/>
                    <a:pt x="15821" y="4012"/>
                    <a:pt x="15821" y="4012"/>
                  </a:cubicBezTo>
                  <a:cubicBezTo>
                    <a:pt x="15877" y="4079"/>
                    <a:pt x="15877" y="4079"/>
                    <a:pt x="15877" y="4079"/>
                  </a:cubicBezTo>
                  <a:cubicBezTo>
                    <a:pt x="15877" y="4079"/>
                    <a:pt x="15877" y="4079"/>
                    <a:pt x="15877" y="4079"/>
                  </a:cubicBezTo>
                  <a:cubicBezTo>
                    <a:pt x="15934" y="4146"/>
                    <a:pt x="15934" y="4146"/>
                    <a:pt x="15934" y="4146"/>
                  </a:cubicBezTo>
                  <a:cubicBezTo>
                    <a:pt x="15990" y="4213"/>
                    <a:pt x="15990" y="4213"/>
                    <a:pt x="15990" y="4213"/>
                  </a:cubicBezTo>
                  <a:cubicBezTo>
                    <a:pt x="15990" y="4414"/>
                    <a:pt x="15990" y="4414"/>
                    <a:pt x="15990" y="4414"/>
                  </a:cubicBezTo>
                  <a:cubicBezTo>
                    <a:pt x="15934" y="4480"/>
                    <a:pt x="15934" y="4480"/>
                    <a:pt x="15934" y="4480"/>
                  </a:cubicBezTo>
                  <a:cubicBezTo>
                    <a:pt x="15990" y="4480"/>
                    <a:pt x="15990" y="4480"/>
                    <a:pt x="15990" y="4480"/>
                  </a:cubicBezTo>
                  <a:cubicBezTo>
                    <a:pt x="15990" y="4480"/>
                    <a:pt x="15990" y="4480"/>
                    <a:pt x="15990" y="4480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547"/>
                    <a:pt x="16102" y="4547"/>
                    <a:pt x="16102" y="4547"/>
                  </a:cubicBezTo>
                  <a:cubicBezTo>
                    <a:pt x="16158" y="4614"/>
                    <a:pt x="16158" y="4614"/>
                    <a:pt x="16158" y="4614"/>
                  </a:cubicBezTo>
                  <a:cubicBezTo>
                    <a:pt x="16158" y="4547"/>
                    <a:pt x="16158" y="4547"/>
                    <a:pt x="16158" y="4547"/>
                  </a:cubicBezTo>
                  <a:cubicBezTo>
                    <a:pt x="16270" y="4547"/>
                    <a:pt x="16270" y="4547"/>
                    <a:pt x="16270" y="4547"/>
                  </a:cubicBezTo>
                  <a:cubicBezTo>
                    <a:pt x="16326" y="4614"/>
                    <a:pt x="16326" y="4614"/>
                    <a:pt x="16326" y="4614"/>
                  </a:cubicBezTo>
                  <a:cubicBezTo>
                    <a:pt x="16326" y="4614"/>
                    <a:pt x="16326" y="4614"/>
                    <a:pt x="16326" y="4614"/>
                  </a:cubicBezTo>
                  <a:cubicBezTo>
                    <a:pt x="16326" y="4547"/>
                    <a:pt x="16326" y="4547"/>
                    <a:pt x="16326" y="4547"/>
                  </a:cubicBezTo>
                  <a:cubicBezTo>
                    <a:pt x="16382" y="4547"/>
                    <a:pt x="16382" y="4547"/>
                    <a:pt x="16382" y="4547"/>
                  </a:cubicBezTo>
                  <a:cubicBezTo>
                    <a:pt x="16438" y="4480"/>
                    <a:pt x="16438" y="4480"/>
                    <a:pt x="16438" y="4480"/>
                  </a:cubicBezTo>
                  <a:cubicBezTo>
                    <a:pt x="16495" y="4414"/>
                    <a:pt x="16495" y="4414"/>
                    <a:pt x="16495" y="4414"/>
                  </a:cubicBezTo>
                  <a:cubicBezTo>
                    <a:pt x="16551" y="4347"/>
                    <a:pt x="16551" y="4347"/>
                    <a:pt x="16551" y="4347"/>
                  </a:cubicBezTo>
                  <a:cubicBezTo>
                    <a:pt x="16663" y="4280"/>
                    <a:pt x="16663" y="4280"/>
                    <a:pt x="16663" y="4280"/>
                  </a:cubicBezTo>
                  <a:cubicBezTo>
                    <a:pt x="16663" y="4213"/>
                    <a:pt x="16663" y="4213"/>
                    <a:pt x="16663" y="4213"/>
                  </a:cubicBezTo>
                  <a:cubicBezTo>
                    <a:pt x="16719" y="4146"/>
                    <a:pt x="16719" y="4146"/>
                    <a:pt x="16719" y="4146"/>
                  </a:cubicBezTo>
                  <a:cubicBezTo>
                    <a:pt x="16663" y="4146"/>
                    <a:pt x="16663" y="4146"/>
                    <a:pt x="16663" y="4146"/>
                  </a:cubicBezTo>
                  <a:cubicBezTo>
                    <a:pt x="16607" y="4213"/>
                    <a:pt x="16607" y="4213"/>
                    <a:pt x="16607" y="4213"/>
                  </a:cubicBezTo>
                  <a:cubicBezTo>
                    <a:pt x="16607" y="4213"/>
                    <a:pt x="16607" y="4213"/>
                    <a:pt x="16607" y="4213"/>
                  </a:cubicBezTo>
                  <a:cubicBezTo>
                    <a:pt x="16551" y="4347"/>
                    <a:pt x="16551" y="4347"/>
                    <a:pt x="16551" y="4347"/>
                  </a:cubicBezTo>
                  <a:cubicBezTo>
                    <a:pt x="16495" y="4347"/>
                    <a:pt x="16495" y="4347"/>
                    <a:pt x="16495" y="4347"/>
                  </a:cubicBezTo>
                  <a:cubicBezTo>
                    <a:pt x="16495" y="4414"/>
                    <a:pt x="16495" y="4414"/>
                    <a:pt x="16495" y="4414"/>
                  </a:cubicBezTo>
                  <a:cubicBezTo>
                    <a:pt x="16438" y="4480"/>
                    <a:pt x="16438" y="4480"/>
                    <a:pt x="16438" y="4480"/>
                  </a:cubicBezTo>
                  <a:cubicBezTo>
                    <a:pt x="16326" y="4480"/>
                    <a:pt x="16326" y="4480"/>
                    <a:pt x="16326" y="4480"/>
                  </a:cubicBezTo>
                  <a:cubicBezTo>
                    <a:pt x="16326" y="4480"/>
                    <a:pt x="16326" y="4480"/>
                    <a:pt x="16326" y="4480"/>
                  </a:cubicBezTo>
                  <a:cubicBezTo>
                    <a:pt x="16270" y="4480"/>
                    <a:pt x="16270" y="4480"/>
                    <a:pt x="16270" y="4480"/>
                  </a:cubicBezTo>
                  <a:cubicBezTo>
                    <a:pt x="16270" y="4480"/>
                    <a:pt x="16270" y="4480"/>
                    <a:pt x="16270" y="4480"/>
                  </a:cubicBezTo>
                  <a:cubicBezTo>
                    <a:pt x="16214" y="4480"/>
                    <a:pt x="16214" y="4480"/>
                    <a:pt x="16214" y="4480"/>
                  </a:cubicBezTo>
                  <a:cubicBezTo>
                    <a:pt x="16158" y="4414"/>
                    <a:pt x="16158" y="4414"/>
                    <a:pt x="16158" y="4414"/>
                  </a:cubicBezTo>
                  <a:cubicBezTo>
                    <a:pt x="16158" y="4414"/>
                    <a:pt x="16158" y="4414"/>
                    <a:pt x="16158" y="4414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270" y="4280"/>
                    <a:pt x="16270" y="4280"/>
                    <a:pt x="16270" y="4280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158" y="4347"/>
                    <a:pt x="16158" y="4347"/>
                    <a:pt x="16158" y="4347"/>
                  </a:cubicBezTo>
                  <a:cubicBezTo>
                    <a:pt x="16102" y="4347"/>
                    <a:pt x="16102" y="4347"/>
                    <a:pt x="16102" y="4347"/>
                  </a:cubicBezTo>
                  <a:cubicBezTo>
                    <a:pt x="16102" y="4280"/>
                    <a:pt x="16102" y="4280"/>
                    <a:pt x="16102" y="4280"/>
                  </a:cubicBezTo>
                  <a:cubicBezTo>
                    <a:pt x="16102" y="4280"/>
                    <a:pt x="16102" y="4280"/>
                    <a:pt x="16102" y="4280"/>
                  </a:cubicBezTo>
                  <a:cubicBezTo>
                    <a:pt x="16158" y="4280"/>
                    <a:pt x="16158" y="4280"/>
                    <a:pt x="16158" y="4280"/>
                  </a:cubicBezTo>
                  <a:cubicBezTo>
                    <a:pt x="16158" y="4280"/>
                    <a:pt x="16158" y="4280"/>
                    <a:pt x="16158" y="4280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214" y="4213"/>
                    <a:pt x="16214" y="4213"/>
                    <a:pt x="16214" y="4213"/>
                  </a:cubicBezTo>
                  <a:cubicBezTo>
                    <a:pt x="16214" y="4213"/>
                    <a:pt x="16214" y="4213"/>
                    <a:pt x="16214" y="4213"/>
                  </a:cubicBezTo>
                  <a:cubicBezTo>
                    <a:pt x="16214" y="4146"/>
                    <a:pt x="16214" y="4146"/>
                    <a:pt x="16214" y="4146"/>
                  </a:cubicBezTo>
                  <a:cubicBezTo>
                    <a:pt x="16214" y="4146"/>
                    <a:pt x="16214" y="4146"/>
                    <a:pt x="16214" y="4146"/>
                  </a:cubicBezTo>
                  <a:cubicBezTo>
                    <a:pt x="16158" y="4146"/>
                    <a:pt x="16158" y="4146"/>
                    <a:pt x="16158" y="4146"/>
                  </a:cubicBezTo>
                  <a:cubicBezTo>
                    <a:pt x="16158" y="4146"/>
                    <a:pt x="16158" y="4146"/>
                    <a:pt x="16158" y="4146"/>
                  </a:cubicBezTo>
                  <a:cubicBezTo>
                    <a:pt x="16102" y="4146"/>
                    <a:pt x="16102" y="4146"/>
                    <a:pt x="16102" y="4146"/>
                  </a:cubicBezTo>
                  <a:cubicBezTo>
                    <a:pt x="16102" y="4146"/>
                    <a:pt x="16102" y="4146"/>
                    <a:pt x="16102" y="4146"/>
                  </a:cubicBezTo>
                  <a:cubicBezTo>
                    <a:pt x="16102" y="4079"/>
                    <a:pt x="16102" y="4079"/>
                    <a:pt x="16102" y="4079"/>
                  </a:cubicBezTo>
                  <a:cubicBezTo>
                    <a:pt x="16158" y="4079"/>
                    <a:pt x="16158" y="4079"/>
                    <a:pt x="16158" y="4079"/>
                  </a:cubicBezTo>
                  <a:cubicBezTo>
                    <a:pt x="16158" y="4079"/>
                    <a:pt x="16158" y="4079"/>
                    <a:pt x="16158" y="4079"/>
                  </a:cubicBezTo>
                  <a:cubicBezTo>
                    <a:pt x="16214" y="4079"/>
                    <a:pt x="16214" y="4079"/>
                    <a:pt x="16214" y="4079"/>
                  </a:cubicBezTo>
                  <a:cubicBezTo>
                    <a:pt x="16270" y="4079"/>
                    <a:pt x="16270" y="4079"/>
                    <a:pt x="16270" y="4079"/>
                  </a:cubicBezTo>
                  <a:cubicBezTo>
                    <a:pt x="16326" y="4079"/>
                    <a:pt x="16326" y="4079"/>
                    <a:pt x="16326" y="4079"/>
                  </a:cubicBezTo>
                  <a:cubicBezTo>
                    <a:pt x="16270" y="4079"/>
                    <a:pt x="16270" y="4079"/>
                    <a:pt x="16270" y="4079"/>
                  </a:cubicBezTo>
                  <a:cubicBezTo>
                    <a:pt x="16270" y="4012"/>
                    <a:pt x="16270" y="4012"/>
                    <a:pt x="16270" y="4012"/>
                  </a:cubicBezTo>
                  <a:cubicBezTo>
                    <a:pt x="16270" y="4012"/>
                    <a:pt x="16270" y="4012"/>
                    <a:pt x="16270" y="4012"/>
                  </a:cubicBezTo>
                  <a:cubicBezTo>
                    <a:pt x="16326" y="4012"/>
                    <a:pt x="16326" y="4012"/>
                    <a:pt x="16326" y="4012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879"/>
                    <a:pt x="16326" y="3879"/>
                    <a:pt x="16326" y="3879"/>
                  </a:cubicBezTo>
                  <a:cubicBezTo>
                    <a:pt x="16382" y="3879"/>
                    <a:pt x="16382" y="3879"/>
                    <a:pt x="16382" y="3879"/>
                  </a:cubicBezTo>
                  <a:cubicBezTo>
                    <a:pt x="16382" y="3812"/>
                    <a:pt x="16382" y="3812"/>
                    <a:pt x="16382" y="3812"/>
                  </a:cubicBezTo>
                  <a:cubicBezTo>
                    <a:pt x="16438" y="3745"/>
                    <a:pt x="16438" y="3745"/>
                    <a:pt x="16438" y="3745"/>
                  </a:cubicBezTo>
                  <a:cubicBezTo>
                    <a:pt x="16438" y="3745"/>
                    <a:pt x="16438" y="3745"/>
                    <a:pt x="16438" y="3745"/>
                  </a:cubicBezTo>
                  <a:cubicBezTo>
                    <a:pt x="16495" y="3678"/>
                    <a:pt x="16495" y="3678"/>
                    <a:pt x="16495" y="3678"/>
                  </a:cubicBezTo>
                  <a:cubicBezTo>
                    <a:pt x="16438" y="3678"/>
                    <a:pt x="16438" y="3678"/>
                    <a:pt x="16438" y="3678"/>
                  </a:cubicBezTo>
                  <a:cubicBezTo>
                    <a:pt x="16382" y="3812"/>
                    <a:pt x="16382" y="3812"/>
                    <a:pt x="16382" y="3812"/>
                  </a:cubicBezTo>
                  <a:cubicBezTo>
                    <a:pt x="16326" y="3879"/>
                    <a:pt x="16326" y="3879"/>
                    <a:pt x="16326" y="3879"/>
                  </a:cubicBezTo>
                  <a:cubicBezTo>
                    <a:pt x="16214" y="3946"/>
                    <a:pt x="16214" y="3946"/>
                    <a:pt x="16214" y="3946"/>
                  </a:cubicBezTo>
                  <a:cubicBezTo>
                    <a:pt x="16158" y="4012"/>
                    <a:pt x="16158" y="4012"/>
                    <a:pt x="16158" y="4012"/>
                  </a:cubicBezTo>
                  <a:cubicBezTo>
                    <a:pt x="16158" y="4012"/>
                    <a:pt x="16158" y="4012"/>
                    <a:pt x="16158" y="4012"/>
                  </a:cubicBezTo>
                  <a:cubicBezTo>
                    <a:pt x="16046" y="4012"/>
                    <a:pt x="16046" y="4012"/>
                    <a:pt x="16046" y="4012"/>
                  </a:cubicBezTo>
                  <a:cubicBezTo>
                    <a:pt x="16046" y="3946"/>
                    <a:pt x="16046" y="3946"/>
                    <a:pt x="16046" y="3946"/>
                  </a:cubicBezTo>
                  <a:cubicBezTo>
                    <a:pt x="16102" y="3946"/>
                    <a:pt x="16102" y="3946"/>
                    <a:pt x="16102" y="3946"/>
                  </a:cubicBezTo>
                  <a:cubicBezTo>
                    <a:pt x="16158" y="3879"/>
                    <a:pt x="16158" y="3879"/>
                    <a:pt x="16158" y="3879"/>
                  </a:cubicBezTo>
                  <a:cubicBezTo>
                    <a:pt x="16158" y="3812"/>
                    <a:pt x="16158" y="3812"/>
                    <a:pt x="16158" y="3812"/>
                  </a:cubicBezTo>
                  <a:cubicBezTo>
                    <a:pt x="16102" y="3879"/>
                    <a:pt x="16102" y="3879"/>
                    <a:pt x="16102" y="3879"/>
                  </a:cubicBezTo>
                  <a:cubicBezTo>
                    <a:pt x="15990" y="3879"/>
                    <a:pt x="15990" y="3879"/>
                    <a:pt x="15990" y="3879"/>
                  </a:cubicBezTo>
                  <a:cubicBezTo>
                    <a:pt x="15990" y="3946"/>
                    <a:pt x="15990" y="3946"/>
                    <a:pt x="15990" y="3946"/>
                  </a:cubicBezTo>
                  <a:cubicBezTo>
                    <a:pt x="15990" y="3946"/>
                    <a:pt x="15990" y="3946"/>
                    <a:pt x="15990" y="3946"/>
                  </a:cubicBezTo>
                  <a:cubicBezTo>
                    <a:pt x="15934" y="3946"/>
                    <a:pt x="15934" y="3946"/>
                    <a:pt x="15934" y="3946"/>
                  </a:cubicBezTo>
                  <a:cubicBezTo>
                    <a:pt x="15821" y="3879"/>
                    <a:pt x="15821" y="3879"/>
                    <a:pt x="15821" y="3879"/>
                  </a:cubicBezTo>
                  <a:cubicBezTo>
                    <a:pt x="15877" y="3879"/>
                    <a:pt x="15877" y="3879"/>
                    <a:pt x="15877" y="3879"/>
                  </a:cubicBezTo>
                  <a:cubicBezTo>
                    <a:pt x="15934" y="3879"/>
                    <a:pt x="15934" y="3879"/>
                    <a:pt x="15934" y="3879"/>
                  </a:cubicBezTo>
                  <a:cubicBezTo>
                    <a:pt x="15934" y="3812"/>
                    <a:pt x="15934" y="3812"/>
                    <a:pt x="15934" y="3812"/>
                  </a:cubicBezTo>
                  <a:cubicBezTo>
                    <a:pt x="15877" y="3812"/>
                    <a:pt x="15877" y="3812"/>
                    <a:pt x="15877" y="3812"/>
                  </a:cubicBezTo>
                  <a:cubicBezTo>
                    <a:pt x="15877" y="3745"/>
                    <a:pt x="15877" y="3745"/>
                    <a:pt x="15877" y="3745"/>
                  </a:cubicBezTo>
                  <a:cubicBezTo>
                    <a:pt x="15934" y="3745"/>
                    <a:pt x="15934" y="3745"/>
                    <a:pt x="15934" y="3745"/>
                  </a:cubicBezTo>
                  <a:cubicBezTo>
                    <a:pt x="15934" y="3678"/>
                    <a:pt x="15934" y="3678"/>
                    <a:pt x="15934" y="3678"/>
                  </a:cubicBezTo>
                  <a:cubicBezTo>
                    <a:pt x="15990" y="3678"/>
                    <a:pt x="15990" y="3678"/>
                    <a:pt x="15990" y="3678"/>
                  </a:cubicBezTo>
                  <a:cubicBezTo>
                    <a:pt x="16046" y="3611"/>
                    <a:pt x="16046" y="3611"/>
                    <a:pt x="16046" y="3611"/>
                  </a:cubicBezTo>
                  <a:cubicBezTo>
                    <a:pt x="16102" y="3611"/>
                    <a:pt x="16102" y="3611"/>
                    <a:pt x="16102" y="3611"/>
                  </a:cubicBezTo>
                  <a:cubicBezTo>
                    <a:pt x="16102" y="3544"/>
                    <a:pt x="16102" y="3544"/>
                    <a:pt x="16102" y="3544"/>
                  </a:cubicBezTo>
                  <a:cubicBezTo>
                    <a:pt x="16158" y="3477"/>
                    <a:pt x="16158" y="3477"/>
                    <a:pt x="16158" y="3477"/>
                  </a:cubicBezTo>
                  <a:cubicBezTo>
                    <a:pt x="16214" y="3411"/>
                    <a:pt x="16214" y="3411"/>
                    <a:pt x="16214" y="3411"/>
                  </a:cubicBezTo>
                  <a:cubicBezTo>
                    <a:pt x="16270" y="3411"/>
                    <a:pt x="16270" y="3411"/>
                    <a:pt x="16270" y="3411"/>
                  </a:cubicBezTo>
                  <a:cubicBezTo>
                    <a:pt x="16326" y="3411"/>
                    <a:pt x="16326" y="3411"/>
                    <a:pt x="16326" y="3411"/>
                  </a:cubicBezTo>
                  <a:cubicBezTo>
                    <a:pt x="16438" y="3411"/>
                    <a:pt x="16438" y="3411"/>
                    <a:pt x="16438" y="3411"/>
                  </a:cubicBezTo>
                  <a:cubicBezTo>
                    <a:pt x="16438" y="3411"/>
                    <a:pt x="16438" y="3411"/>
                    <a:pt x="16438" y="3411"/>
                  </a:cubicBezTo>
                  <a:cubicBezTo>
                    <a:pt x="16495" y="3411"/>
                    <a:pt x="16495" y="3411"/>
                    <a:pt x="16495" y="3411"/>
                  </a:cubicBezTo>
                  <a:cubicBezTo>
                    <a:pt x="16551" y="3344"/>
                    <a:pt x="16551" y="3344"/>
                    <a:pt x="16551" y="3344"/>
                  </a:cubicBezTo>
                  <a:cubicBezTo>
                    <a:pt x="16607" y="3344"/>
                    <a:pt x="16607" y="3344"/>
                    <a:pt x="16607" y="3344"/>
                  </a:cubicBezTo>
                  <a:cubicBezTo>
                    <a:pt x="16607" y="3344"/>
                    <a:pt x="16607" y="3344"/>
                    <a:pt x="16607" y="3344"/>
                  </a:cubicBezTo>
                  <a:cubicBezTo>
                    <a:pt x="16663" y="3411"/>
                    <a:pt x="16663" y="3411"/>
                    <a:pt x="16663" y="3411"/>
                  </a:cubicBezTo>
                  <a:cubicBezTo>
                    <a:pt x="16663" y="3411"/>
                    <a:pt x="16663" y="3411"/>
                    <a:pt x="16663" y="3411"/>
                  </a:cubicBezTo>
                  <a:cubicBezTo>
                    <a:pt x="16775" y="3477"/>
                    <a:pt x="16775" y="3477"/>
                    <a:pt x="16775" y="3477"/>
                  </a:cubicBezTo>
                  <a:cubicBezTo>
                    <a:pt x="16831" y="3544"/>
                    <a:pt x="16831" y="3544"/>
                    <a:pt x="16831" y="3544"/>
                  </a:cubicBezTo>
                  <a:cubicBezTo>
                    <a:pt x="16831" y="3611"/>
                    <a:pt x="16831" y="3611"/>
                    <a:pt x="16831" y="3611"/>
                  </a:cubicBezTo>
                  <a:cubicBezTo>
                    <a:pt x="16887" y="3611"/>
                    <a:pt x="16887" y="3611"/>
                    <a:pt x="16887" y="3611"/>
                  </a:cubicBezTo>
                  <a:cubicBezTo>
                    <a:pt x="16943" y="3678"/>
                    <a:pt x="16943" y="3678"/>
                    <a:pt x="16943" y="3678"/>
                  </a:cubicBezTo>
                  <a:cubicBezTo>
                    <a:pt x="16943" y="3611"/>
                    <a:pt x="16943" y="3611"/>
                    <a:pt x="16943" y="3611"/>
                  </a:cubicBezTo>
                  <a:cubicBezTo>
                    <a:pt x="16999" y="3611"/>
                    <a:pt x="16999" y="3611"/>
                    <a:pt x="16999" y="3611"/>
                  </a:cubicBezTo>
                  <a:cubicBezTo>
                    <a:pt x="16943" y="3611"/>
                    <a:pt x="16943" y="3611"/>
                    <a:pt x="16943" y="3611"/>
                  </a:cubicBezTo>
                  <a:cubicBezTo>
                    <a:pt x="16887" y="3611"/>
                    <a:pt x="16887" y="3611"/>
                    <a:pt x="16887" y="3611"/>
                  </a:cubicBezTo>
                  <a:cubicBezTo>
                    <a:pt x="16887" y="3544"/>
                    <a:pt x="16887" y="3544"/>
                    <a:pt x="16887" y="3544"/>
                  </a:cubicBezTo>
                  <a:cubicBezTo>
                    <a:pt x="16887" y="3544"/>
                    <a:pt x="16887" y="3544"/>
                    <a:pt x="16887" y="3544"/>
                  </a:cubicBezTo>
                  <a:cubicBezTo>
                    <a:pt x="16943" y="3477"/>
                    <a:pt x="16943" y="3477"/>
                    <a:pt x="16943" y="3477"/>
                  </a:cubicBezTo>
                  <a:cubicBezTo>
                    <a:pt x="17056" y="3477"/>
                    <a:pt x="17056" y="3477"/>
                    <a:pt x="17056" y="3477"/>
                  </a:cubicBezTo>
                  <a:cubicBezTo>
                    <a:pt x="17112" y="3544"/>
                    <a:pt x="17112" y="3544"/>
                    <a:pt x="17112" y="3544"/>
                  </a:cubicBezTo>
                  <a:cubicBezTo>
                    <a:pt x="17112" y="3544"/>
                    <a:pt x="17112" y="3544"/>
                    <a:pt x="17112" y="3544"/>
                  </a:cubicBezTo>
                  <a:cubicBezTo>
                    <a:pt x="17112" y="3477"/>
                    <a:pt x="17112" y="3477"/>
                    <a:pt x="17112" y="3477"/>
                  </a:cubicBezTo>
                  <a:cubicBezTo>
                    <a:pt x="17112" y="3411"/>
                    <a:pt x="17112" y="3411"/>
                    <a:pt x="17112" y="3411"/>
                  </a:cubicBezTo>
                  <a:cubicBezTo>
                    <a:pt x="17112" y="3344"/>
                    <a:pt x="17112" y="3344"/>
                    <a:pt x="17112" y="3344"/>
                  </a:cubicBezTo>
                  <a:cubicBezTo>
                    <a:pt x="17112" y="3344"/>
                    <a:pt x="17112" y="3344"/>
                    <a:pt x="17112" y="3344"/>
                  </a:cubicBezTo>
                  <a:cubicBezTo>
                    <a:pt x="17112" y="3411"/>
                    <a:pt x="17112" y="3411"/>
                    <a:pt x="17112" y="3411"/>
                  </a:cubicBezTo>
                  <a:cubicBezTo>
                    <a:pt x="17056" y="3477"/>
                    <a:pt x="17056" y="3477"/>
                    <a:pt x="17056" y="3477"/>
                  </a:cubicBezTo>
                  <a:cubicBezTo>
                    <a:pt x="16999" y="3477"/>
                    <a:pt x="16999" y="3477"/>
                    <a:pt x="16999" y="3477"/>
                  </a:cubicBezTo>
                  <a:cubicBezTo>
                    <a:pt x="16887" y="3477"/>
                    <a:pt x="16887" y="3477"/>
                    <a:pt x="16887" y="3477"/>
                  </a:cubicBezTo>
                  <a:cubicBezTo>
                    <a:pt x="16831" y="3477"/>
                    <a:pt x="16831" y="3477"/>
                    <a:pt x="16831" y="3477"/>
                  </a:cubicBezTo>
                  <a:cubicBezTo>
                    <a:pt x="16831" y="3411"/>
                    <a:pt x="16831" y="3411"/>
                    <a:pt x="16831" y="3411"/>
                  </a:cubicBezTo>
                  <a:cubicBezTo>
                    <a:pt x="16775" y="3411"/>
                    <a:pt x="16775" y="3411"/>
                    <a:pt x="16775" y="3411"/>
                  </a:cubicBezTo>
                  <a:cubicBezTo>
                    <a:pt x="16719" y="3411"/>
                    <a:pt x="16719" y="3411"/>
                    <a:pt x="16719" y="3411"/>
                  </a:cubicBezTo>
                  <a:cubicBezTo>
                    <a:pt x="16663" y="3277"/>
                    <a:pt x="16663" y="3277"/>
                    <a:pt x="16663" y="3277"/>
                  </a:cubicBezTo>
                  <a:cubicBezTo>
                    <a:pt x="16607" y="3210"/>
                    <a:pt x="16607" y="3210"/>
                    <a:pt x="16607" y="3210"/>
                  </a:cubicBezTo>
                  <a:cubicBezTo>
                    <a:pt x="16663" y="3143"/>
                    <a:pt x="16663" y="3143"/>
                    <a:pt x="16663" y="3143"/>
                  </a:cubicBezTo>
                  <a:cubicBezTo>
                    <a:pt x="16719" y="3210"/>
                    <a:pt x="16719" y="3210"/>
                    <a:pt x="16719" y="3210"/>
                  </a:cubicBezTo>
                  <a:cubicBezTo>
                    <a:pt x="16719" y="3277"/>
                    <a:pt x="16719" y="3277"/>
                    <a:pt x="16719" y="3277"/>
                  </a:cubicBezTo>
                  <a:cubicBezTo>
                    <a:pt x="16719" y="3277"/>
                    <a:pt x="16719" y="3277"/>
                    <a:pt x="16719" y="3277"/>
                  </a:cubicBezTo>
                  <a:cubicBezTo>
                    <a:pt x="16775" y="3210"/>
                    <a:pt x="16775" y="3210"/>
                    <a:pt x="16775" y="3210"/>
                  </a:cubicBezTo>
                  <a:cubicBezTo>
                    <a:pt x="16775" y="3143"/>
                    <a:pt x="16775" y="3143"/>
                    <a:pt x="16775" y="3143"/>
                  </a:cubicBezTo>
                  <a:cubicBezTo>
                    <a:pt x="16775" y="3143"/>
                    <a:pt x="16775" y="3143"/>
                    <a:pt x="16775" y="3143"/>
                  </a:cubicBezTo>
                  <a:cubicBezTo>
                    <a:pt x="16719" y="3143"/>
                    <a:pt x="16719" y="3143"/>
                    <a:pt x="16719" y="3143"/>
                  </a:cubicBezTo>
                  <a:cubicBezTo>
                    <a:pt x="16719" y="3076"/>
                    <a:pt x="16719" y="3076"/>
                    <a:pt x="16719" y="3076"/>
                  </a:cubicBezTo>
                  <a:cubicBezTo>
                    <a:pt x="16775" y="3009"/>
                    <a:pt x="16775" y="3009"/>
                    <a:pt x="16775" y="3009"/>
                  </a:cubicBezTo>
                  <a:cubicBezTo>
                    <a:pt x="16775" y="2942"/>
                    <a:pt x="16775" y="2942"/>
                    <a:pt x="16775" y="2942"/>
                  </a:cubicBezTo>
                  <a:cubicBezTo>
                    <a:pt x="16831" y="2876"/>
                    <a:pt x="16831" y="2876"/>
                    <a:pt x="16831" y="2876"/>
                  </a:cubicBezTo>
                  <a:cubicBezTo>
                    <a:pt x="16775" y="2675"/>
                    <a:pt x="16775" y="2675"/>
                    <a:pt x="16775" y="2675"/>
                  </a:cubicBezTo>
                  <a:cubicBezTo>
                    <a:pt x="16775" y="2608"/>
                    <a:pt x="16775" y="2608"/>
                    <a:pt x="16775" y="2608"/>
                  </a:cubicBezTo>
                  <a:cubicBezTo>
                    <a:pt x="16719" y="2608"/>
                    <a:pt x="16719" y="2608"/>
                    <a:pt x="16719" y="2608"/>
                  </a:cubicBezTo>
                  <a:cubicBezTo>
                    <a:pt x="16719" y="2541"/>
                    <a:pt x="16719" y="2541"/>
                    <a:pt x="16719" y="2541"/>
                  </a:cubicBezTo>
                  <a:cubicBezTo>
                    <a:pt x="16719" y="2541"/>
                    <a:pt x="16719" y="2541"/>
                    <a:pt x="16719" y="2541"/>
                  </a:cubicBezTo>
                  <a:cubicBezTo>
                    <a:pt x="16775" y="2474"/>
                    <a:pt x="16775" y="2474"/>
                    <a:pt x="16775" y="2474"/>
                  </a:cubicBezTo>
                  <a:cubicBezTo>
                    <a:pt x="16775" y="2474"/>
                    <a:pt x="16775" y="2474"/>
                    <a:pt x="16775" y="2474"/>
                  </a:cubicBezTo>
                  <a:cubicBezTo>
                    <a:pt x="16831" y="2541"/>
                    <a:pt x="16831" y="2541"/>
                    <a:pt x="16831" y="2541"/>
                  </a:cubicBezTo>
                  <a:cubicBezTo>
                    <a:pt x="16831" y="2541"/>
                    <a:pt x="16831" y="2541"/>
                    <a:pt x="16831" y="2541"/>
                  </a:cubicBezTo>
                  <a:cubicBezTo>
                    <a:pt x="16887" y="2608"/>
                    <a:pt x="16887" y="2608"/>
                    <a:pt x="16887" y="2608"/>
                  </a:cubicBezTo>
                  <a:cubicBezTo>
                    <a:pt x="16887" y="2608"/>
                    <a:pt x="16887" y="2608"/>
                    <a:pt x="16887" y="2608"/>
                  </a:cubicBezTo>
                  <a:cubicBezTo>
                    <a:pt x="16887" y="2541"/>
                    <a:pt x="16887" y="2541"/>
                    <a:pt x="16887" y="2541"/>
                  </a:cubicBezTo>
                  <a:cubicBezTo>
                    <a:pt x="16887" y="2474"/>
                    <a:pt x="16887" y="2474"/>
                    <a:pt x="16887" y="2474"/>
                  </a:cubicBezTo>
                  <a:cubicBezTo>
                    <a:pt x="16831" y="2474"/>
                    <a:pt x="16831" y="2474"/>
                    <a:pt x="16831" y="2474"/>
                  </a:cubicBezTo>
                  <a:cubicBezTo>
                    <a:pt x="16775" y="2407"/>
                    <a:pt x="16775" y="2407"/>
                    <a:pt x="16775" y="2407"/>
                  </a:cubicBezTo>
                  <a:cubicBezTo>
                    <a:pt x="16775" y="2407"/>
                    <a:pt x="16775" y="2407"/>
                    <a:pt x="16775" y="2407"/>
                  </a:cubicBezTo>
                  <a:cubicBezTo>
                    <a:pt x="16831" y="2341"/>
                    <a:pt x="16831" y="2341"/>
                    <a:pt x="16831" y="2341"/>
                  </a:cubicBezTo>
                  <a:cubicBezTo>
                    <a:pt x="16943" y="2140"/>
                    <a:pt x="16943" y="2140"/>
                    <a:pt x="16943" y="2140"/>
                  </a:cubicBezTo>
                  <a:cubicBezTo>
                    <a:pt x="17056" y="2140"/>
                    <a:pt x="17056" y="2140"/>
                    <a:pt x="17056" y="2140"/>
                  </a:cubicBezTo>
                  <a:cubicBezTo>
                    <a:pt x="17056" y="2140"/>
                    <a:pt x="17056" y="2140"/>
                    <a:pt x="17056" y="2140"/>
                  </a:cubicBezTo>
                  <a:cubicBezTo>
                    <a:pt x="17112" y="2207"/>
                    <a:pt x="17112" y="2207"/>
                    <a:pt x="17112" y="2207"/>
                  </a:cubicBezTo>
                  <a:cubicBezTo>
                    <a:pt x="17168" y="2207"/>
                    <a:pt x="17168" y="2207"/>
                    <a:pt x="17168" y="2207"/>
                  </a:cubicBezTo>
                  <a:cubicBezTo>
                    <a:pt x="17224" y="2207"/>
                    <a:pt x="17224" y="2207"/>
                    <a:pt x="17224" y="2207"/>
                  </a:cubicBezTo>
                  <a:cubicBezTo>
                    <a:pt x="17280" y="2341"/>
                    <a:pt x="17280" y="2341"/>
                    <a:pt x="17280" y="2341"/>
                  </a:cubicBezTo>
                  <a:cubicBezTo>
                    <a:pt x="17280" y="2341"/>
                    <a:pt x="17280" y="2341"/>
                    <a:pt x="17280" y="2341"/>
                  </a:cubicBezTo>
                  <a:cubicBezTo>
                    <a:pt x="17336" y="2474"/>
                    <a:pt x="17336" y="2474"/>
                    <a:pt x="17336" y="2474"/>
                  </a:cubicBezTo>
                  <a:cubicBezTo>
                    <a:pt x="17392" y="2541"/>
                    <a:pt x="17392" y="2541"/>
                    <a:pt x="17392" y="2541"/>
                  </a:cubicBezTo>
                  <a:cubicBezTo>
                    <a:pt x="17392" y="2675"/>
                    <a:pt x="17392" y="2675"/>
                    <a:pt x="17392" y="2675"/>
                  </a:cubicBezTo>
                  <a:cubicBezTo>
                    <a:pt x="17392" y="2742"/>
                    <a:pt x="17392" y="2742"/>
                    <a:pt x="17392" y="2742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504" y="2809"/>
                    <a:pt x="17504" y="2809"/>
                    <a:pt x="17504" y="2809"/>
                  </a:cubicBezTo>
                  <a:cubicBezTo>
                    <a:pt x="17504" y="2876"/>
                    <a:pt x="17504" y="2876"/>
                    <a:pt x="17504" y="2876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617" y="2809"/>
                    <a:pt x="17617" y="2809"/>
                    <a:pt x="17617" y="2809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504" y="2809"/>
                    <a:pt x="17504" y="2809"/>
                    <a:pt x="17504" y="2809"/>
                  </a:cubicBezTo>
                  <a:cubicBezTo>
                    <a:pt x="17504" y="2742"/>
                    <a:pt x="17504" y="2742"/>
                    <a:pt x="17504" y="2742"/>
                  </a:cubicBezTo>
                  <a:cubicBezTo>
                    <a:pt x="17448" y="2742"/>
                    <a:pt x="17448" y="2742"/>
                    <a:pt x="17448" y="2742"/>
                  </a:cubicBezTo>
                  <a:cubicBezTo>
                    <a:pt x="17448" y="2675"/>
                    <a:pt x="17448" y="2675"/>
                    <a:pt x="17448" y="2675"/>
                  </a:cubicBezTo>
                  <a:cubicBezTo>
                    <a:pt x="17504" y="2608"/>
                    <a:pt x="17504" y="2608"/>
                    <a:pt x="17504" y="2608"/>
                  </a:cubicBezTo>
                  <a:cubicBezTo>
                    <a:pt x="17504" y="2608"/>
                    <a:pt x="17504" y="2608"/>
                    <a:pt x="17504" y="2608"/>
                  </a:cubicBezTo>
                  <a:cubicBezTo>
                    <a:pt x="17504" y="2407"/>
                    <a:pt x="17504" y="2407"/>
                    <a:pt x="17504" y="2407"/>
                  </a:cubicBezTo>
                  <a:cubicBezTo>
                    <a:pt x="17448" y="2341"/>
                    <a:pt x="17448" y="2341"/>
                    <a:pt x="17448" y="2341"/>
                  </a:cubicBezTo>
                  <a:cubicBezTo>
                    <a:pt x="17504" y="2274"/>
                    <a:pt x="17504" y="2274"/>
                    <a:pt x="17504" y="2274"/>
                  </a:cubicBezTo>
                  <a:cubicBezTo>
                    <a:pt x="17561" y="2274"/>
                    <a:pt x="17561" y="2274"/>
                    <a:pt x="17561" y="2274"/>
                  </a:cubicBezTo>
                  <a:cubicBezTo>
                    <a:pt x="17617" y="2274"/>
                    <a:pt x="17617" y="2274"/>
                    <a:pt x="17617" y="2274"/>
                  </a:cubicBezTo>
                  <a:cubicBezTo>
                    <a:pt x="17673" y="2341"/>
                    <a:pt x="17673" y="2341"/>
                    <a:pt x="17673" y="2341"/>
                  </a:cubicBezTo>
                  <a:cubicBezTo>
                    <a:pt x="17729" y="2341"/>
                    <a:pt x="17729" y="2341"/>
                    <a:pt x="17729" y="2341"/>
                  </a:cubicBezTo>
                  <a:cubicBezTo>
                    <a:pt x="17841" y="2341"/>
                    <a:pt x="17841" y="2341"/>
                    <a:pt x="17841" y="2341"/>
                  </a:cubicBezTo>
                  <a:cubicBezTo>
                    <a:pt x="17953" y="2341"/>
                    <a:pt x="17953" y="2341"/>
                    <a:pt x="17953" y="2341"/>
                  </a:cubicBezTo>
                  <a:cubicBezTo>
                    <a:pt x="18009" y="2341"/>
                    <a:pt x="18009" y="2341"/>
                    <a:pt x="18009" y="2341"/>
                  </a:cubicBezTo>
                  <a:cubicBezTo>
                    <a:pt x="18065" y="2341"/>
                    <a:pt x="18065" y="2341"/>
                    <a:pt x="18065" y="2341"/>
                  </a:cubicBezTo>
                  <a:cubicBezTo>
                    <a:pt x="18122" y="2341"/>
                    <a:pt x="18122" y="2341"/>
                    <a:pt x="18122" y="2341"/>
                  </a:cubicBezTo>
                  <a:cubicBezTo>
                    <a:pt x="18178" y="2407"/>
                    <a:pt x="18178" y="2407"/>
                    <a:pt x="18178" y="2407"/>
                  </a:cubicBezTo>
                  <a:cubicBezTo>
                    <a:pt x="18234" y="2407"/>
                    <a:pt x="18234" y="2407"/>
                    <a:pt x="18234" y="2407"/>
                  </a:cubicBezTo>
                  <a:cubicBezTo>
                    <a:pt x="18290" y="2407"/>
                    <a:pt x="18290" y="2407"/>
                    <a:pt x="18290" y="2407"/>
                  </a:cubicBezTo>
                  <a:cubicBezTo>
                    <a:pt x="18290" y="2341"/>
                    <a:pt x="18290" y="2341"/>
                    <a:pt x="18290" y="2341"/>
                  </a:cubicBezTo>
                  <a:cubicBezTo>
                    <a:pt x="18234" y="2341"/>
                    <a:pt x="18234" y="2341"/>
                    <a:pt x="18234" y="2341"/>
                  </a:cubicBezTo>
                  <a:cubicBezTo>
                    <a:pt x="18178" y="2341"/>
                    <a:pt x="18178" y="2341"/>
                    <a:pt x="18178" y="2341"/>
                  </a:cubicBezTo>
                  <a:cubicBezTo>
                    <a:pt x="18122" y="2341"/>
                    <a:pt x="18122" y="2341"/>
                    <a:pt x="18122" y="2341"/>
                  </a:cubicBezTo>
                  <a:cubicBezTo>
                    <a:pt x="18065" y="2274"/>
                    <a:pt x="18065" y="2274"/>
                    <a:pt x="18065" y="2274"/>
                  </a:cubicBezTo>
                  <a:cubicBezTo>
                    <a:pt x="18065" y="2274"/>
                    <a:pt x="18065" y="2274"/>
                    <a:pt x="18065" y="2274"/>
                  </a:cubicBezTo>
                  <a:cubicBezTo>
                    <a:pt x="18122" y="2274"/>
                    <a:pt x="18122" y="2274"/>
                    <a:pt x="18122" y="2274"/>
                  </a:cubicBezTo>
                  <a:cubicBezTo>
                    <a:pt x="18178" y="2274"/>
                    <a:pt x="18178" y="2274"/>
                    <a:pt x="18178" y="2274"/>
                  </a:cubicBezTo>
                  <a:cubicBezTo>
                    <a:pt x="18346" y="2207"/>
                    <a:pt x="18346" y="2207"/>
                    <a:pt x="18346" y="2207"/>
                  </a:cubicBezTo>
                  <a:cubicBezTo>
                    <a:pt x="18458" y="2207"/>
                    <a:pt x="18458" y="2207"/>
                    <a:pt x="18458" y="2207"/>
                  </a:cubicBezTo>
                  <a:cubicBezTo>
                    <a:pt x="18570" y="2274"/>
                    <a:pt x="18570" y="2274"/>
                    <a:pt x="18570" y="2274"/>
                  </a:cubicBezTo>
                  <a:cubicBezTo>
                    <a:pt x="18626" y="2274"/>
                    <a:pt x="18626" y="2274"/>
                    <a:pt x="18626" y="2274"/>
                  </a:cubicBezTo>
                  <a:cubicBezTo>
                    <a:pt x="18683" y="2274"/>
                    <a:pt x="18683" y="2274"/>
                    <a:pt x="18683" y="2274"/>
                  </a:cubicBezTo>
                  <a:cubicBezTo>
                    <a:pt x="18739" y="2274"/>
                    <a:pt x="18739" y="2274"/>
                    <a:pt x="18739" y="2274"/>
                  </a:cubicBezTo>
                  <a:cubicBezTo>
                    <a:pt x="18683" y="2207"/>
                    <a:pt x="18683" y="2207"/>
                    <a:pt x="18683" y="2207"/>
                  </a:cubicBezTo>
                  <a:cubicBezTo>
                    <a:pt x="18683" y="2207"/>
                    <a:pt x="18683" y="2207"/>
                    <a:pt x="18683" y="2207"/>
                  </a:cubicBezTo>
                  <a:cubicBezTo>
                    <a:pt x="18626" y="2207"/>
                    <a:pt x="18626" y="2207"/>
                    <a:pt x="18626" y="2207"/>
                  </a:cubicBezTo>
                  <a:cubicBezTo>
                    <a:pt x="18626" y="2207"/>
                    <a:pt x="18626" y="2207"/>
                    <a:pt x="18626" y="2207"/>
                  </a:cubicBezTo>
                  <a:cubicBezTo>
                    <a:pt x="18570" y="2140"/>
                    <a:pt x="18570" y="2140"/>
                    <a:pt x="18570" y="2140"/>
                  </a:cubicBezTo>
                  <a:cubicBezTo>
                    <a:pt x="18514" y="2140"/>
                    <a:pt x="18514" y="2140"/>
                    <a:pt x="18514" y="2140"/>
                  </a:cubicBezTo>
                  <a:cubicBezTo>
                    <a:pt x="18514" y="2140"/>
                    <a:pt x="18514" y="2140"/>
                    <a:pt x="18514" y="2140"/>
                  </a:cubicBezTo>
                  <a:cubicBezTo>
                    <a:pt x="18346" y="2140"/>
                    <a:pt x="18346" y="2140"/>
                    <a:pt x="18346" y="2140"/>
                  </a:cubicBezTo>
                  <a:cubicBezTo>
                    <a:pt x="18346" y="2140"/>
                    <a:pt x="18346" y="2140"/>
                    <a:pt x="18346" y="2140"/>
                  </a:cubicBezTo>
                  <a:cubicBezTo>
                    <a:pt x="18402" y="2073"/>
                    <a:pt x="18402" y="2073"/>
                    <a:pt x="18402" y="2073"/>
                  </a:cubicBezTo>
                  <a:cubicBezTo>
                    <a:pt x="18402" y="2006"/>
                    <a:pt x="18402" y="2006"/>
                    <a:pt x="18402" y="2006"/>
                  </a:cubicBezTo>
                  <a:cubicBezTo>
                    <a:pt x="18458" y="2006"/>
                    <a:pt x="18458" y="2006"/>
                    <a:pt x="18458" y="2006"/>
                  </a:cubicBezTo>
                  <a:cubicBezTo>
                    <a:pt x="18514" y="1939"/>
                    <a:pt x="18514" y="1939"/>
                    <a:pt x="18514" y="1939"/>
                  </a:cubicBezTo>
                  <a:cubicBezTo>
                    <a:pt x="18570" y="1872"/>
                    <a:pt x="18570" y="1872"/>
                    <a:pt x="18570" y="1872"/>
                  </a:cubicBezTo>
                  <a:cubicBezTo>
                    <a:pt x="18683" y="1806"/>
                    <a:pt x="18683" y="1806"/>
                    <a:pt x="18683" y="1806"/>
                  </a:cubicBezTo>
                  <a:cubicBezTo>
                    <a:pt x="18739" y="1806"/>
                    <a:pt x="18739" y="1806"/>
                    <a:pt x="18739" y="1806"/>
                  </a:cubicBezTo>
                  <a:cubicBezTo>
                    <a:pt x="18851" y="1739"/>
                    <a:pt x="18851" y="1739"/>
                    <a:pt x="18851" y="1739"/>
                  </a:cubicBezTo>
                  <a:cubicBezTo>
                    <a:pt x="18851" y="1739"/>
                    <a:pt x="18851" y="1739"/>
                    <a:pt x="18851" y="1739"/>
                  </a:cubicBezTo>
                  <a:cubicBezTo>
                    <a:pt x="18739" y="1739"/>
                    <a:pt x="18739" y="1739"/>
                    <a:pt x="18739" y="1739"/>
                  </a:cubicBezTo>
                  <a:cubicBezTo>
                    <a:pt x="18626" y="1806"/>
                    <a:pt x="18626" y="1806"/>
                    <a:pt x="18626" y="1806"/>
                  </a:cubicBezTo>
                  <a:cubicBezTo>
                    <a:pt x="18514" y="1872"/>
                    <a:pt x="18514" y="1872"/>
                    <a:pt x="18514" y="1872"/>
                  </a:cubicBezTo>
                  <a:cubicBezTo>
                    <a:pt x="18514" y="1939"/>
                    <a:pt x="18514" y="1939"/>
                    <a:pt x="18514" y="1939"/>
                  </a:cubicBezTo>
                  <a:cubicBezTo>
                    <a:pt x="18458" y="1939"/>
                    <a:pt x="18458" y="1939"/>
                    <a:pt x="18458" y="1939"/>
                  </a:cubicBezTo>
                  <a:cubicBezTo>
                    <a:pt x="18458" y="1872"/>
                    <a:pt x="18458" y="1872"/>
                    <a:pt x="18458" y="1872"/>
                  </a:cubicBezTo>
                  <a:cubicBezTo>
                    <a:pt x="18458" y="1872"/>
                    <a:pt x="18458" y="1872"/>
                    <a:pt x="18458" y="1872"/>
                  </a:cubicBezTo>
                  <a:cubicBezTo>
                    <a:pt x="18402" y="1939"/>
                    <a:pt x="18402" y="1939"/>
                    <a:pt x="18402" y="1939"/>
                  </a:cubicBezTo>
                  <a:cubicBezTo>
                    <a:pt x="18346" y="1939"/>
                    <a:pt x="18346" y="1939"/>
                    <a:pt x="18346" y="1939"/>
                  </a:cubicBezTo>
                  <a:cubicBezTo>
                    <a:pt x="18290" y="2006"/>
                    <a:pt x="18290" y="2006"/>
                    <a:pt x="18290" y="2006"/>
                  </a:cubicBezTo>
                  <a:cubicBezTo>
                    <a:pt x="18346" y="2006"/>
                    <a:pt x="18346" y="2006"/>
                    <a:pt x="18346" y="2006"/>
                  </a:cubicBezTo>
                  <a:cubicBezTo>
                    <a:pt x="18346" y="2073"/>
                    <a:pt x="18346" y="2073"/>
                    <a:pt x="18346" y="2073"/>
                  </a:cubicBezTo>
                  <a:cubicBezTo>
                    <a:pt x="18234" y="2140"/>
                    <a:pt x="18234" y="2140"/>
                    <a:pt x="18234" y="2140"/>
                  </a:cubicBezTo>
                  <a:cubicBezTo>
                    <a:pt x="18178" y="2140"/>
                    <a:pt x="18178" y="2140"/>
                    <a:pt x="18178" y="2140"/>
                  </a:cubicBezTo>
                  <a:cubicBezTo>
                    <a:pt x="18009" y="2207"/>
                    <a:pt x="18009" y="2207"/>
                    <a:pt x="18009" y="2207"/>
                  </a:cubicBezTo>
                  <a:cubicBezTo>
                    <a:pt x="17953" y="2207"/>
                    <a:pt x="17953" y="2207"/>
                    <a:pt x="17953" y="2207"/>
                  </a:cubicBezTo>
                  <a:cubicBezTo>
                    <a:pt x="17897" y="2207"/>
                    <a:pt x="17897" y="2207"/>
                    <a:pt x="17897" y="2207"/>
                  </a:cubicBezTo>
                  <a:cubicBezTo>
                    <a:pt x="17785" y="2207"/>
                    <a:pt x="17785" y="2207"/>
                    <a:pt x="17785" y="2207"/>
                  </a:cubicBezTo>
                  <a:cubicBezTo>
                    <a:pt x="17729" y="2140"/>
                    <a:pt x="17729" y="2140"/>
                    <a:pt x="17729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73" y="2073"/>
                    <a:pt x="17673" y="2073"/>
                    <a:pt x="17673" y="2073"/>
                  </a:cubicBezTo>
                  <a:cubicBezTo>
                    <a:pt x="17729" y="2073"/>
                    <a:pt x="17729" y="2073"/>
                    <a:pt x="17729" y="2073"/>
                  </a:cubicBezTo>
                  <a:cubicBezTo>
                    <a:pt x="17785" y="2006"/>
                    <a:pt x="17785" y="2006"/>
                    <a:pt x="17785" y="2006"/>
                  </a:cubicBezTo>
                  <a:cubicBezTo>
                    <a:pt x="17841" y="2006"/>
                    <a:pt x="17841" y="2006"/>
                    <a:pt x="17841" y="2006"/>
                  </a:cubicBezTo>
                  <a:cubicBezTo>
                    <a:pt x="17897" y="1939"/>
                    <a:pt x="17897" y="1939"/>
                    <a:pt x="17897" y="1939"/>
                  </a:cubicBezTo>
                  <a:cubicBezTo>
                    <a:pt x="17841" y="1939"/>
                    <a:pt x="17841" y="1939"/>
                    <a:pt x="17841" y="1939"/>
                  </a:cubicBezTo>
                  <a:cubicBezTo>
                    <a:pt x="17785" y="2006"/>
                    <a:pt x="17785" y="2006"/>
                    <a:pt x="17785" y="2006"/>
                  </a:cubicBezTo>
                  <a:cubicBezTo>
                    <a:pt x="17729" y="2006"/>
                    <a:pt x="17729" y="2006"/>
                    <a:pt x="17729" y="2006"/>
                  </a:cubicBezTo>
                  <a:cubicBezTo>
                    <a:pt x="17673" y="2006"/>
                    <a:pt x="17673" y="2006"/>
                    <a:pt x="17673" y="2006"/>
                  </a:cubicBezTo>
                  <a:cubicBezTo>
                    <a:pt x="17617" y="2006"/>
                    <a:pt x="17617" y="2006"/>
                    <a:pt x="17617" y="2006"/>
                  </a:cubicBezTo>
                  <a:cubicBezTo>
                    <a:pt x="17617" y="1939"/>
                    <a:pt x="17617" y="1939"/>
                    <a:pt x="17617" y="1939"/>
                  </a:cubicBezTo>
                  <a:cubicBezTo>
                    <a:pt x="17673" y="1939"/>
                    <a:pt x="17673" y="1939"/>
                    <a:pt x="17673" y="1939"/>
                  </a:cubicBezTo>
                  <a:cubicBezTo>
                    <a:pt x="17673" y="1939"/>
                    <a:pt x="17673" y="1939"/>
                    <a:pt x="17673" y="1939"/>
                  </a:cubicBezTo>
                  <a:cubicBezTo>
                    <a:pt x="17561" y="1939"/>
                    <a:pt x="17561" y="1939"/>
                    <a:pt x="17561" y="1939"/>
                  </a:cubicBezTo>
                  <a:cubicBezTo>
                    <a:pt x="17561" y="2006"/>
                    <a:pt x="17561" y="2006"/>
                    <a:pt x="17561" y="2006"/>
                  </a:cubicBezTo>
                  <a:cubicBezTo>
                    <a:pt x="17504" y="2073"/>
                    <a:pt x="17504" y="2073"/>
                    <a:pt x="17504" y="2073"/>
                  </a:cubicBezTo>
                  <a:cubicBezTo>
                    <a:pt x="17392" y="2073"/>
                    <a:pt x="17392" y="2073"/>
                    <a:pt x="17392" y="2073"/>
                  </a:cubicBezTo>
                  <a:cubicBezTo>
                    <a:pt x="17336" y="2073"/>
                    <a:pt x="17336" y="2073"/>
                    <a:pt x="17336" y="2073"/>
                  </a:cubicBezTo>
                  <a:cubicBezTo>
                    <a:pt x="17224" y="2073"/>
                    <a:pt x="17224" y="2073"/>
                    <a:pt x="17224" y="2073"/>
                  </a:cubicBezTo>
                  <a:cubicBezTo>
                    <a:pt x="17168" y="2006"/>
                    <a:pt x="17168" y="2006"/>
                    <a:pt x="17168" y="2006"/>
                  </a:cubicBezTo>
                  <a:cubicBezTo>
                    <a:pt x="17168" y="1939"/>
                    <a:pt x="17168" y="1939"/>
                    <a:pt x="17168" y="1939"/>
                  </a:cubicBezTo>
                  <a:cubicBezTo>
                    <a:pt x="17112" y="1939"/>
                    <a:pt x="17112" y="1939"/>
                    <a:pt x="17112" y="1939"/>
                  </a:cubicBezTo>
                  <a:cubicBezTo>
                    <a:pt x="17056" y="1939"/>
                    <a:pt x="17056" y="1939"/>
                    <a:pt x="17056" y="1939"/>
                  </a:cubicBezTo>
                  <a:cubicBezTo>
                    <a:pt x="17056" y="1872"/>
                    <a:pt x="17056" y="1872"/>
                    <a:pt x="17056" y="1872"/>
                  </a:cubicBezTo>
                  <a:cubicBezTo>
                    <a:pt x="17112" y="1872"/>
                    <a:pt x="17112" y="1872"/>
                    <a:pt x="17112" y="1872"/>
                  </a:cubicBezTo>
                  <a:cubicBezTo>
                    <a:pt x="17168" y="1806"/>
                    <a:pt x="17168" y="1806"/>
                    <a:pt x="17168" y="1806"/>
                  </a:cubicBezTo>
                  <a:cubicBezTo>
                    <a:pt x="17224" y="1739"/>
                    <a:pt x="17224" y="1739"/>
                    <a:pt x="17224" y="1739"/>
                  </a:cubicBezTo>
                  <a:cubicBezTo>
                    <a:pt x="17280" y="1672"/>
                    <a:pt x="17280" y="1672"/>
                    <a:pt x="17280" y="1672"/>
                  </a:cubicBezTo>
                  <a:cubicBezTo>
                    <a:pt x="17336" y="1605"/>
                    <a:pt x="17336" y="1605"/>
                    <a:pt x="17336" y="1605"/>
                  </a:cubicBezTo>
                  <a:cubicBezTo>
                    <a:pt x="17336" y="1605"/>
                    <a:pt x="17336" y="1605"/>
                    <a:pt x="17336" y="1605"/>
                  </a:cubicBezTo>
                  <a:cubicBezTo>
                    <a:pt x="17392" y="1605"/>
                    <a:pt x="17392" y="1605"/>
                    <a:pt x="17392" y="1605"/>
                  </a:cubicBezTo>
                  <a:cubicBezTo>
                    <a:pt x="17504" y="1605"/>
                    <a:pt x="17504" y="1605"/>
                    <a:pt x="17504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673" y="1672"/>
                    <a:pt x="17673" y="1672"/>
                    <a:pt x="17673" y="1672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897" y="1672"/>
                    <a:pt x="17897" y="1672"/>
                    <a:pt x="17897" y="1672"/>
                  </a:cubicBezTo>
                  <a:cubicBezTo>
                    <a:pt x="17897" y="1672"/>
                    <a:pt x="17897" y="1672"/>
                    <a:pt x="17897" y="1672"/>
                  </a:cubicBezTo>
                  <a:cubicBezTo>
                    <a:pt x="17841" y="1605"/>
                    <a:pt x="17841" y="1605"/>
                    <a:pt x="17841" y="1605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673" y="1605"/>
                    <a:pt x="17673" y="1605"/>
                    <a:pt x="17673" y="1605"/>
                  </a:cubicBezTo>
                  <a:cubicBezTo>
                    <a:pt x="17617" y="1605"/>
                    <a:pt x="17617" y="1605"/>
                    <a:pt x="17617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448" y="1605"/>
                    <a:pt x="17448" y="1605"/>
                    <a:pt x="17448" y="1605"/>
                  </a:cubicBezTo>
                  <a:cubicBezTo>
                    <a:pt x="17336" y="1538"/>
                    <a:pt x="17336" y="1538"/>
                    <a:pt x="17336" y="1538"/>
                  </a:cubicBezTo>
                  <a:cubicBezTo>
                    <a:pt x="17280" y="1538"/>
                    <a:pt x="17280" y="1538"/>
                    <a:pt x="17280" y="1538"/>
                  </a:cubicBezTo>
                  <a:cubicBezTo>
                    <a:pt x="17280" y="1605"/>
                    <a:pt x="17280" y="1605"/>
                    <a:pt x="17280" y="1605"/>
                  </a:cubicBezTo>
                  <a:cubicBezTo>
                    <a:pt x="17224" y="1672"/>
                    <a:pt x="17224" y="1672"/>
                    <a:pt x="17224" y="1672"/>
                  </a:cubicBezTo>
                  <a:cubicBezTo>
                    <a:pt x="17168" y="1739"/>
                    <a:pt x="17168" y="1739"/>
                    <a:pt x="17168" y="1739"/>
                  </a:cubicBezTo>
                  <a:cubicBezTo>
                    <a:pt x="17056" y="1739"/>
                    <a:pt x="17056" y="1739"/>
                    <a:pt x="17056" y="1739"/>
                  </a:cubicBezTo>
                  <a:cubicBezTo>
                    <a:pt x="16999" y="1872"/>
                    <a:pt x="16999" y="1872"/>
                    <a:pt x="16999" y="1872"/>
                  </a:cubicBezTo>
                  <a:cubicBezTo>
                    <a:pt x="16999" y="1872"/>
                    <a:pt x="16999" y="1872"/>
                    <a:pt x="16999" y="1872"/>
                  </a:cubicBezTo>
                  <a:cubicBezTo>
                    <a:pt x="16943" y="1806"/>
                    <a:pt x="16943" y="1806"/>
                    <a:pt x="16943" y="1806"/>
                  </a:cubicBezTo>
                  <a:cubicBezTo>
                    <a:pt x="16887" y="1739"/>
                    <a:pt x="16887" y="1739"/>
                    <a:pt x="16887" y="1739"/>
                  </a:cubicBezTo>
                  <a:cubicBezTo>
                    <a:pt x="16831" y="1739"/>
                    <a:pt x="16831" y="1739"/>
                    <a:pt x="16831" y="1739"/>
                  </a:cubicBezTo>
                  <a:cubicBezTo>
                    <a:pt x="16831" y="1672"/>
                    <a:pt x="16831" y="1672"/>
                    <a:pt x="16831" y="1672"/>
                  </a:cubicBezTo>
                  <a:cubicBezTo>
                    <a:pt x="16775" y="1605"/>
                    <a:pt x="16775" y="1605"/>
                    <a:pt x="16775" y="1605"/>
                  </a:cubicBezTo>
                  <a:cubicBezTo>
                    <a:pt x="16775" y="1538"/>
                    <a:pt x="16775" y="1538"/>
                    <a:pt x="16775" y="1538"/>
                  </a:cubicBezTo>
                  <a:cubicBezTo>
                    <a:pt x="16775" y="1538"/>
                    <a:pt x="16775" y="1538"/>
                    <a:pt x="16775" y="1538"/>
                  </a:cubicBezTo>
                  <a:cubicBezTo>
                    <a:pt x="16775" y="1471"/>
                    <a:pt x="16775" y="1471"/>
                    <a:pt x="16775" y="1471"/>
                  </a:cubicBezTo>
                  <a:cubicBezTo>
                    <a:pt x="16775" y="1404"/>
                    <a:pt x="16775" y="1404"/>
                    <a:pt x="16775" y="1404"/>
                  </a:cubicBezTo>
                  <a:cubicBezTo>
                    <a:pt x="16831" y="1471"/>
                    <a:pt x="16831" y="1471"/>
                    <a:pt x="16831" y="1471"/>
                  </a:cubicBezTo>
                  <a:cubicBezTo>
                    <a:pt x="16887" y="1404"/>
                    <a:pt x="16887" y="1404"/>
                    <a:pt x="16887" y="1404"/>
                  </a:cubicBezTo>
                  <a:cubicBezTo>
                    <a:pt x="16887" y="1471"/>
                    <a:pt x="16887" y="1471"/>
                    <a:pt x="16887" y="1471"/>
                  </a:cubicBezTo>
                  <a:cubicBezTo>
                    <a:pt x="17056" y="1471"/>
                    <a:pt x="17056" y="1471"/>
                    <a:pt x="17056" y="1471"/>
                  </a:cubicBezTo>
                  <a:cubicBezTo>
                    <a:pt x="17112" y="1538"/>
                    <a:pt x="17112" y="1538"/>
                    <a:pt x="17112" y="1538"/>
                  </a:cubicBezTo>
                  <a:cubicBezTo>
                    <a:pt x="17168" y="1538"/>
                    <a:pt x="17168" y="1538"/>
                    <a:pt x="17168" y="1538"/>
                  </a:cubicBezTo>
                  <a:cubicBezTo>
                    <a:pt x="17168" y="1538"/>
                    <a:pt x="17168" y="1538"/>
                    <a:pt x="17168" y="1538"/>
                  </a:cubicBezTo>
                  <a:cubicBezTo>
                    <a:pt x="17224" y="1538"/>
                    <a:pt x="17224" y="1538"/>
                    <a:pt x="17224" y="1538"/>
                  </a:cubicBezTo>
                  <a:cubicBezTo>
                    <a:pt x="17280" y="1471"/>
                    <a:pt x="17280" y="1471"/>
                    <a:pt x="17280" y="1471"/>
                  </a:cubicBezTo>
                  <a:cubicBezTo>
                    <a:pt x="17336" y="1538"/>
                    <a:pt x="17336" y="1538"/>
                    <a:pt x="17336" y="1538"/>
                  </a:cubicBezTo>
                  <a:cubicBezTo>
                    <a:pt x="17392" y="1471"/>
                    <a:pt x="17392" y="1471"/>
                    <a:pt x="17392" y="1471"/>
                  </a:cubicBezTo>
                  <a:cubicBezTo>
                    <a:pt x="17448" y="1471"/>
                    <a:pt x="17448" y="1471"/>
                    <a:pt x="17448" y="1471"/>
                  </a:cubicBezTo>
                  <a:cubicBezTo>
                    <a:pt x="17448" y="1471"/>
                    <a:pt x="17448" y="1471"/>
                    <a:pt x="17448" y="1471"/>
                  </a:cubicBezTo>
                  <a:cubicBezTo>
                    <a:pt x="17561" y="1471"/>
                    <a:pt x="17561" y="1471"/>
                    <a:pt x="17561" y="1471"/>
                  </a:cubicBezTo>
                  <a:cubicBezTo>
                    <a:pt x="17673" y="1404"/>
                    <a:pt x="17673" y="1404"/>
                    <a:pt x="17673" y="1404"/>
                  </a:cubicBezTo>
                  <a:cubicBezTo>
                    <a:pt x="17673" y="1404"/>
                    <a:pt x="17673" y="1404"/>
                    <a:pt x="17673" y="1404"/>
                  </a:cubicBezTo>
                  <a:cubicBezTo>
                    <a:pt x="17673" y="1337"/>
                    <a:pt x="17673" y="1337"/>
                    <a:pt x="17673" y="1337"/>
                  </a:cubicBezTo>
                  <a:cubicBezTo>
                    <a:pt x="17617" y="1404"/>
                    <a:pt x="17617" y="1404"/>
                    <a:pt x="17617" y="1404"/>
                  </a:cubicBezTo>
                  <a:cubicBezTo>
                    <a:pt x="17617" y="1404"/>
                    <a:pt x="17617" y="1404"/>
                    <a:pt x="17617" y="1404"/>
                  </a:cubicBezTo>
                  <a:cubicBezTo>
                    <a:pt x="17561" y="1404"/>
                    <a:pt x="17561" y="1404"/>
                    <a:pt x="17561" y="1404"/>
                  </a:cubicBezTo>
                  <a:cubicBezTo>
                    <a:pt x="17504" y="1404"/>
                    <a:pt x="17504" y="1404"/>
                    <a:pt x="17504" y="1404"/>
                  </a:cubicBezTo>
                  <a:cubicBezTo>
                    <a:pt x="17392" y="1404"/>
                    <a:pt x="17392" y="1404"/>
                    <a:pt x="17392" y="1404"/>
                  </a:cubicBezTo>
                  <a:cubicBezTo>
                    <a:pt x="17336" y="1471"/>
                    <a:pt x="17336" y="1471"/>
                    <a:pt x="17336" y="1471"/>
                  </a:cubicBezTo>
                  <a:cubicBezTo>
                    <a:pt x="17280" y="1471"/>
                    <a:pt x="17280" y="1471"/>
                    <a:pt x="17280" y="1471"/>
                  </a:cubicBezTo>
                  <a:cubicBezTo>
                    <a:pt x="17224" y="1471"/>
                    <a:pt x="17224" y="1471"/>
                    <a:pt x="17224" y="1471"/>
                  </a:cubicBezTo>
                  <a:cubicBezTo>
                    <a:pt x="17224" y="1471"/>
                    <a:pt x="17224" y="1471"/>
                    <a:pt x="17224" y="1471"/>
                  </a:cubicBezTo>
                  <a:cubicBezTo>
                    <a:pt x="17168" y="1471"/>
                    <a:pt x="17168" y="1471"/>
                    <a:pt x="17168" y="1471"/>
                  </a:cubicBezTo>
                  <a:cubicBezTo>
                    <a:pt x="17112" y="1404"/>
                    <a:pt x="17112" y="1404"/>
                    <a:pt x="17112" y="1404"/>
                  </a:cubicBezTo>
                  <a:cubicBezTo>
                    <a:pt x="17056" y="1404"/>
                    <a:pt x="17056" y="1404"/>
                    <a:pt x="17056" y="1404"/>
                  </a:cubicBezTo>
                  <a:cubicBezTo>
                    <a:pt x="17056" y="1404"/>
                    <a:pt x="17056" y="1404"/>
                    <a:pt x="17056" y="1404"/>
                  </a:cubicBezTo>
                  <a:cubicBezTo>
                    <a:pt x="16999" y="1404"/>
                    <a:pt x="16999" y="1404"/>
                    <a:pt x="16999" y="1404"/>
                  </a:cubicBezTo>
                  <a:cubicBezTo>
                    <a:pt x="16887" y="1337"/>
                    <a:pt x="16887" y="1337"/>
                    <a:pt x="16887" y="1337"/>
                  </a:cubicBezTo>
                  <a:cubicBezTo>
                    <a:pt x="16831" y="1404"/>
                    <a:pt x="16831" y="1404"/>
                    <a:pt x="16831" y="1404"/>
                  </a:cubicBezTo>
                  <a:cubicBezTo>
                    <a:pt x="16775" y="1337"/>
                    <a:pt x="16775" y="1337"/>
                    <a:pt x="16775" y="1337"/>
                  </a:cubicBezTo>
                  <a:cubicBezTo>
                    <a:pt x="16775" y="1337"/>
                    <a:pt x="16775" y="1337"/>
                    <a:pt x="16775" y="1337"/>
                  </a:cubicBezTo>
                  <a:cubicBezTo>
                    <a:pt x="16831" y="1271"/>
                    <a:pt x="16831" y="1271"/>
                    <a:pt x="16831" y="1271"/>
                  </a:cubicBezTo>
                  <a:cubicBezTo>
                    <a:pt x="16831" y="1204"/>
                    <a:pt x="16831" y="1204"/>
                    <a:pt x="16831" y="1204"/>
                  </a:cubicBezTo>
                  <a:cubicBezTo>
                    <a:pt x="16831" y="1204"/>
                    <a:pt x="16831" y="1204"/>
                    <a:pt x="16831" y="1204"/>
                  </a:cubicBezTo>
                  <a:cubicBezTo>
                    <a:pt x="16887" y="1204"/>
                    <a:pt x="16887" y="1204"/>
                    <a:pt x="16887" y="1204"/>
                  </a:cubicBezTo>
                  <a:cubicBezTo>
                    <a:pt x="16887" y="1271"/>
                    <a:pt x="16887" y="1271"/>
                    <a:pt x="16887" y="1271"/>
                  </a:cubicBezTo>
                  <a:cubicBezTo>
                    <a:pt x="16999" y="1204"/>
                    <a:pt x="16999" y="1204"/>
                    <a:pt x="16999" y="1204"/>
                  </a:cubicBezTo>
                  <a:cubicBezTo>
                    <a:pt x="16999" y="1204"/>
                    <a:pt x="16999" y="1204"/>
                    <a:pt x="16999" y="1204"/>
                  </a:cubicBezTo>
                  <a:cubicBezTo>
                    <a:pt x="16943" y="1204"/>
                    <a:pt x="16943" y="1204"/>
                    <a:pt x="16943" y="1204"/>
                  </a:cubicBezTo>
                  <a:cubicBezTo>
                    <a:pt x="16943" y="1204"/>
                    <a:pt x="16943" y="1204"/>
                    <a:pt x="16943" y="1204"/>
                  </a:cubicBezTo>
                  <a:cubicBezTo>
                    <a:pt x="16887" y="1137"/>
                    <a:pt x="16887" y="1137"/>
                    <a:pt x="16887" y="1137"/>
                  </a:cubicBezTo>
                  <a:cubicBezTo>
                    <a:pt x="16887" y="1137"/>
                    <a:pt x="16887" y="1137"/>
                    <a:pt x="16887" y="1137"/>
                  </a:cubicBezTo>
                  <a:cubicBezTo>
                    <a:pt x="16999" y="1137"/>
                    <a:pt x="16999" y="1137"/>
                    <a:pt x="16999" y="1137"/>
                  </a:cubicBezTo>
                  <a:cubicBezTo>
                    <a:pt x="17056" y="1070"/>
                    <a:pt x="17056" y="1070"/>
                    <a:pt x="17056" y="1070"/>
                  </a:cubicBezTo>
                  <a:cubicBezTo>
                    <a:pt x="17112" y="1070"/>
                    <a:pt x="17112" y="1070"/>
                    <a:pt x="17112" y="1070"/>
                  </a:cubicBezTo>
                  <a:cubicBezTo>
                    <a:pt x="17168" y="1003"/>
                    <a:pt x="17168" y="1003"/>
                    <a:pt x="17168" y="1003"/>
                  </a:cubicBezTo>
                  <a:cubicBezTo>
                    <a:pt x="17224" y="1003"/>
                    <a:pt x="17224" y="1003"/>
                    <a:pt x="17224" y="1003"/>
                  </a:cubicBezTo>
                  <a:cubicBezTo>
                    <a:pt x="17224" y="1070"/>
                    <a:pt x="17224" y="1070"/>
                    <a:pt x="17224" y="1070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168" y="1003"/>
                    <a:pt x="17168" y="1003"/>
                    <a:pt x="17168" y="1003"/>
                  </a:cubicBezTo>
                  <a:cubicBezTo>
                    <a:pt x="17056" y="1003"/>
                    <a:pt x="17056" y="1003"/>
                    <a:pt x="17056" y="1003"/>
                  </a:cubicBezTo>
                  <a:cubicBezTo>
                    <a:pt x="16999" y="1003"/>
                    <a:pt x="16999" y="1003"/>
                    <a:pt x="16999" y="1003"/>
                  </a:cubicBezTo>
                  <a:cubicBezTo>
                    <a:pt x="16943" y="1003"/>
                    <a:pt x="16943" y="1003"/>
                    <a:pt x="16943" y="1003"/>
                  </a:cubicBezTo>
                  <a:cubicBezTo>
                    <a:pt x="16943" y="1070"/>
                    <a:pt x="16943" y="1070"/>
                    <a:pt x="16943" y="1070"/>
                  </a:cubicBezTo>
                  <a:cubicBezTo>
                    <a:pt x="16887" y="1070"/>
                    <a:pt x="16887" y="1070"/>
                    <a:pt x="16887" y="1070"/>
                  </a:cubicBezTo>
                  <a:cubicBezTo>
                    <a:pt x="16887" y="1003"/>
                    <a:pt x="16887" y="1003"/>
                    <a:pt x="16887" y="1003"/>
                  </a:cubicBezTo>
                  <a:cubicBezTo>
                    <a:pt x="16887" y="1003"/>
                    <a:pt x="16887" y="1003"/>
                    <a:pt x="16887" y="1003"/>
                  </a:cubicBezTo>
                  <a:cubicBezTo>
                    <a:pt x="16943" y="936"/>
                    <a:pt x="16943" y="936"/>
                    <a:pt x="16943" y="936"/>
                  </a:cubicBezTo>
                  <a:cubicBezTo>
                    <a:pt x="16999" y="869"/>
                    <a:pt x="16999" y="869"/>
                    <a:pt x="16999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112" y="869"/>
                    <a:pt x="17112" y="869"/>
                    <a:pt x="17112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056" y="736"/>
                    <a:pt x="17056" y="736"/>
                    <a:pt x="17056" y="736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99" y="869"/>
                    <a:pt x="16999" y="869"/>
                    <a:pt x="16999" y="869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43" y="802"/>
                    <a:pt x="16943" y="802"/>
                    <a:pt x="16943" y="802"/>
                  </a:cubicBezTo>
                  <a:cubicBezTo>
                    <a:pt x="16943" y="802"/>
                    <a:pt x="16943" y="802"/>
                    <a:pt x="16943" y="802"/>
                  </a:cubicBezTo>
                  <a:cubicBezTo>
                    <a:pt x="16887" y="802"/>
                    <a:pt x="16887" y="802"/>
                    <a:pt x="16887" y="802"/>
                  </a:cubicBezTo>
                  <a:cubicBezTo>
                    <a:pt x="16887" y="869"/>
                    <a:pt x="16887" y="869"/>
                    <a:pt x="16887" y="869"/>
                  </a:cubicBezTo>
                  <a:cubicBezTo>
                    <a:pt x="16831" y="936"/>
                    <a:pt x="16831" y="936"/>
                    <a:pt x="16831" y="936"/>
                  </a:cubicBezTo>
                  <a:cubicBezTo>
                    <a:pt x="16775" y="936"/>
                    <a:pt x="16775" y="936"/>
                    <a:pt x="16775" y="936"/>
                  </a:cubicBezTo>
                  <a:cubicBezTo>
                    <a:pt x="16775" y="869"/>
                    <a:pt x="16775" y="869"/>
                    <a:pt x="16775" y="869"/>
                  </a:cubicBezTo>
                  <a:cubicBezTo>
                    <a:pt x="16775" y="802"/>
                    <a:pt x="16775" y="802"/>
                    <a:pt x="16775" y="802"/>
                  </a:cubicBezTo>
                  <a:cubicBezTo>
                    <a:pt x="16775" y="802"/>
                    <a:pt x="16775" y="802"/>
                    <a:pt x="16775" y="802"/>
                  </a:cubicBezTo>
                  <a:cubicBezTo>
                    <a:pt x="16775" y="736"/>
                    <a:pt x="16775" y="736"/>
                    <a:pt x="16775" y="736"/>
                  </a:cubicBezTo>
                  <a:cubicBezTo>
                    <a:pt x="16775" y="736"/>
                    <a:pt x="16775" y="736"/>
                    <a:pt x="16775" y="736"/>
                  </a:cubicBezTo>
                  <a:cubicBezTo>
                    <a:pt x="16831" y="802"/>
                    <a:pt x="16831" y="802"/>
                    <a:pt x="16831" y="802"/>
                  </a:cubicBezTo>
                  <a:cubicBezTo>
                    <a:pt x="16831" y="736"/>
                    <a:pt x="16831" y="736"/>
                    <a:pt x="16831" y="736"/>
                  </a:cubicBezTo>
                  <a:cubicBezTo>
                    <a:pt x="16831" y="669"/>
                    <a:pt x="16831" y="669"/>
                    <a:pt x="16831" y="669"/>
                  </a:cubicBezTo>
                  <a:cubicBezTo>
                    <a:pt x="16887" y="669"/>
                    <a:pt x="16887" y="669"/>
                    <a:pt x="16887" y="669"/>
                  </a:cubicBezTo>
                  <a:cubicBezTo>
                    <a:pt x="16943" y="669"/>
                    <a:pt x="16943" y="669"/>
                    <a:pt x="16943" y="669"/>
                  </a:cubicBezTo>
                  <a:cubicBezTo>
                    <a:pt x="16999" y="602"/>
                    <a:pt x="16999" y="602"/>
                    <a:pt x="16999" y="602"/>
                  </a:cubicBezTo>
                  <a:cubicBezTo>
                    <a:pt x="17056" y="602"/>
                    <a:pt x="17056" y="602"/>
                    <a:pt x="17056" y="602"/>
                  </a:cubicBezTo>
                  <a:cubicBezTo>
                    <a:pt x="17112" y="602"/>
                    <a:pt x="17112" y="602"/>
                    <a:pt x="17112" y="602"/>
                  </a:cubicBezTo>
                  <a:cubicBezTo>
                    <a:pt x="17224" y="535"/>
                    <a:pt x="17224" y="535"/>
                    <a:pt x="17224" y="535"/>
                  </a:cubicBezTo>
                  <a:cubicBezTo>
                    <a:pt x="17224" y="535"/>
                    <a:pt x="17224" y="535"/>
                    <a:pt x="17224" y="535"/>
                  </a:cubicBezTo>
                  <a:cubicBezTo>
                    <a:pt x="17280" y="535"/>
                    <a:pt x="17280" y="535"/>
                    <a:pt x="17280" y="535"/>
                  </a:cubicBezTo>
                  <a:cubicBezTo>
                    <a:pt x="17280" y="602"/>
                    <a:pt x="17280" y="602"/>
                    <a:pt x="17280" y="602"/>
                  </a:cubicBezTo>
                  <a:cubicBezTo>
                    <a:pt x="17280" y="602"/>
                    <a:pt x="17280" y="602"/>
                    <a:pt x="17280" y="602"/>
                  </a:cubicBezTo>
                  <a:cubicBezTo>
                    <a:pt x="17280" y="736"/>
                    <a:pt x="17280" y="736"/>
                    <a:pt x="17280" y="736"/>
                  </a:cubicBezTo>
                  <a:cubicBezTo>
                    <a:pt x="17280" y="736"/>
                    <a:pt x="17280" y="736"/>
                    <a:pt x="17280" y="736"/>
                  </a:cubicBezTo>
                  <a:cubicBezTo>
                    <a:pt x="17336" y="669"/>
                    <a:pt x="17336" y="669"/>
                    <a:pt x="17336" y="669"/>
                  </a:cubicBezTo>
                  <a:cubicBezTo>
                    <a:pt x="17336" y="602"/>
                    <a:pt x="17336" y="602"/>
                    <a:pt x="17336" y="602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36" y="669"/>
                    <a:pt x="17336" y="669"/>
                    <a:pt x="17336" y="669"/>
                  </a:cubicBezTo>
                  <a:cubicBezTo>
                    <a:pt x="17336" y="736"/>
                    <a:pt x="17336" y="736"/>
                    <a:pt x="17336" y="736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92" y="602"/>
                    <a:pt x="17392" y="602"/>
                    <a:pt x="17392" y="602"/>
                  </a:cubicBezTo>
                  <a:cubicBezTo>
                    <a:pt x="17392" y="602"/>
                    <a:pt x="17392" y="602"/>
                    <a:pt x="17392" y="602"/>
                  </a:cubicBezTo>
                  <a:cubicBezTo>
                    <a:pt x="17392" y="535"/>
                    <a:pt x="17392" y="535"/>
                    <a:pt x="17392" y="535"/>
                  </a:cubicBezTo>
                  <a:cubicBezTo>
                    <a:pt x="17448" y="535"/>
                    <a:pt x="17448" y="535"/>
                    <a:pt x="17448" y="535"/>
                  </a:cubicBezTo>
                  <a:cubicBezTo>
                    <a:pt x="17504" y="468"/>
                    <a:pt x="17504" y="468"/>
                    <a:pt x="17504" y="468"/>
                  </a:cubicBezTo>
                  <a:cubicBezTo>
                    <a:pt x="17504" y="468"/>
                    <a:pt x="17504" y="468"/>
                    <a:pt x="17504" y="468"/>
                  </a:cubicBezTo>
                  <a:cubicBezTo>
                    <a:pt x="17504" y="535"/>
                    <a:pt x="17504" y="535"/>
                    <a:pt x="17504" y="535"/>
                  </a:cubicBezTo>
                  <a:cubicBezTo>
                    <a:pt x="17504" y="602"/>
                    <a:pt x="17504" y="602"/>
                    <a:pt x="17504" y="602"/>
                  </a:cubicBezTo>
                  <a:cubicBezTo>
                    <a:pt x="17561" y="602"/>
                    <a:pt x="17561" y="602"/>
                    <a:pt x="17561" y="602"/>
                  </a:cubicBezTo>
                  <a:cubicBezTo>
                    <a:pt x="17561" y="669"/>
                    <a:pt x="17561" y="669"/>
                    <a:pt x="17561" y="669"/>
                  </a:cubicBezTo>
                  <a:cubicBezTo>
                    <a:pt x="17561" y="736"/>
                    <a:pt x="17561" y="736"/>
                    <a:pt x="17561" y="736"/>
                  </a:cubicBezTo>
                  <a:cubicBezTo>
                    <a:pt x="17561" y="736"/>
                    <a:pt x="17561" y="736"/>
                    <a:pt x="17561" y="736"/>
                  </a:cubicBezTo>
                  <a:cubicBezTo>
                    <a:pt x="17561" y="802"/>
                    <a:pt x="17561" y="802"/>
                    <a:pt x="17561" y="802"/>
                  </a:cubicBezTo>
                  <a:cubicBezTo>
                    <a:pt x="17617" y="802"/>
                    <a:pt x="17617" y="802"/>
                    <a:pt x="17617" y="802"/>
                  </a:cubicBezTo>
                  <a:cubicBezTo>
                    <a:pt x="17617" y="802"/>
                    <a:pt x="17617" y="802"/>
                    <a:pt x="17617" y="802"/>
                  </a:cubicBezTo>
                  <a:cubicBezTo>
                    <a:pt x="17617" y="736"/>
                    <a:pt x="17617" y="736"/>
                    <a:pt x="17617" y="736"/>
                  </a:cubicBezTo>
                  <a:cubicBezTo>
                    <a:pt x="17617" y="669"/>
                    <a:pt x="17617" y="669"/>
                    <a:pt x="17617" y="669"/>
                  </a:cubicBezTo>
                  <a:cubicBezTo>
                    <a:pt x="17617" y="669"/>
                    <a:pt x="17617" y="669"/>
                    <a:pt x="17617" y="669"/>
                  </a:cubicBezTo>
                  <a:cubicBezTo>
                    <a:pt x="17673" y="602"/>
                    <a:pt x="17673" y="602"/>
                    <a:pt x="17673" y="602"/>
                  </a:cubicBezTo>
                  <a:cubicBezTo>
                    <a:pt x="17729" y="602"/>
                    <a:pt x="17729" y="602"/>
                    <a:pt x="17729" y="602"/>
                  </a:cubicBezTo>
                  <a:cubicBezTo>
                    <a:pt x="17785" y="669"/>
                    <a:pt x="17785" y="669"/>
                    <a:pt x="17785" y="669"/>
                  </a:cubicBezTo>
                  <a:cubicBezTo>
                    <a:pt x="17785" y="736"/>
                    <a:pt x="17785" y="736"/>
                    <a:pt x="17785" y="736"/>
                  </a:cubicBezTo>
                  <a:cubicBezTo>
                    <a:pt x="17729" y="802"/>
                    <a:pt x="17729" y="802"/>
                    <a:pt x="17729" y="802"/>
                  </a:cubicBezTo>
                  <a:cubicBezTo>
                    <a:pt x="17785" y="802"/>
                    <a:pt x="17785" y="802"/>
                    <a:pt x="17785" y="802"/>
                  </a:cubicBezTo>
                  <a:cubicBezTo>
                    <a:pt x="17785" y="869"/>
                    <a:pt x="17785" y="869"/>
                    <a:pt x="17785" y="869"/>
                  </a:cubicBezTo>
                  <a:cubicBezTo>
                    <a:pt x="17785" y="802"/>
                    <a:pt x="17785" y="802"/>
                    <a:pt x="17785" y="802"/>
                  </a:cubicBezTo>
                  <a:cubicBezTo>
                    <a:pt x="17785" y="736"/>
                    <a:pt x="17785" y="736"/>
                    <a:pt x="17785" y="736"/>
                  </a:cubicBezTo>
                  <a:cubicBezTo>
                    <a:pt x="17841" y="736"/>
                    <a:pt x="17841" y="736"/>
                    <a:pt x="17841" y="736"/>
                  </a:cubicBezTo>
                  <a:cubicBezTo>
                    <a:pt x="17841" y="736"/>
                    <a:pt x="17841" y="736"/>
                    <a:pt x="17841" y="736"/>
                  </a:cubicBezTo>
                  <a:cubicBezTo>
                    <a:pt x="17897" y="736"/>
                    <a:pt x="17897" y="736"/>
                    <a:pt x="17897" y="736"/>
                  </a:cubicBezTo>
                  <a:cubicBezTo>
                    <a:pt x="17841" y="802"/>
                    <a:pt x="17841" y="802"/>
                    <a:pt x="17841" y="802"/>
                  </a:cubicBezTo>
                  <a:cubicBezTo>
                    <a:pt x="17841" y="802"/>
                    <a:pt x="17841" y="802"/>
                    <a:pt x="17841" y="802"/>
                  </a:cubicBezTo>
                  <a:cubicBezTo>
                    <a:pt x="17897" y="869"/>
                    <a:pt x="17897" y="869"/>
                    <a:pt x="17897" y="869"/>
                  </a:cubicBezTo>
                  <a:cubicBezTo>
                    <a:pt x="17897" y="802"/>
                    <a:pt x="17897" y="802"/>
                    <a:pt x="17897" y="802"/>
                  </a:cubicBezTo>
                  <a:cubicBezTo>
                    <a:pt x="17953" y="802"/>
                    <a:pt x="17953" y="802"/>
                    <a:pt x="17953" y="802"/>
                  </a:cubicBezTo>
                  <a:cubicBezTo>
                    <a:pt x="17953" y="869"/>
                    <a:pt x="17953" y="869"/>
                    <a:pt x="17953" y="869"/>
                  </a:cubicBezTo>
                  <a:cubicBezTo>
                    <a:pt x="17953" y="802"/>
                    <a:pt x="17953" y="802"/>
                    <a:pt x="17953" y="802"/>
                  </a:cubicBezTo>
                  <a:cubicBezTo>
                    <a:pt x="17953" y="736"/>
                    <a:pt x="17953" y="736"/>
                    <a:pt x="17953" y="736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02"/>
                    <a:pt x="17897" y="602"/>
                    <a:pt x="17897" y="602"/>
                  </a:cubicBezTo>
                  <a:cubicBezTo>
                    <a:pt x="17841" y="535"/>
                    <a:pt x="17841" y="535"/>
                    <a:pt x="17841" y="535"/>
                  </a:cubicBezTo>
                  <a:cubicBezTo>
                    <a:pt x="17841" y="535"/>
                    <a:pt x="17841" y="535"/>
                    <a:pt x="17841" y="535"/>
                  </a:cubicBezTo>
                  <a:cubicBezTo>
                    <a:pt x="17785" y="468"/>
                    <a:pt x="17785" y="468"/>
                    <a:pt x="17785" y="468"/>
                  </a:cubicBezTo>
                  <a:cubicBezTo>
                    <a:pt x="17785" y="401"/>
                    <a:pt x="17785" y="401"/>
                    <a:pt x="17785" y="401"/>
                  </a:cubicBezTo>
                  <a:cubicBezTo>
                    <a:pt x="17841" y="401"/>
                    <a:pt x="17841" y="401"/>
                    <a:pt x="17841" y="401"/>
                  </a:cubicBezTo>
                  <a:cubicBezTo>
                    <a:pt x="17897" y="468"/>
                    <a:pt x="17897" y="468"/>
                    <a:pt x="17897" y="468"/>
                  </a:cubicBezTo>
                  <a:cubicBezTo>
                    <a:pt x="17953" y="468"/>
                    <a:pt x="17953" y="468"/>
                    <a:pt x="17953" y="468"/>
                  </a:cubicBezTo>
                  <a:cubicBezTo>
                    <a:pt x="18009" y="468"/>
                    <a:pt x="18009" y="468"/>
                    <a:pt x="18009" y="468"/>
                  </a:cubicBezTo>
                  <a:cubicBezTo>
                    <a:pt x="18009" y="401"/>
                    <a:pt x="18009" y="401"/>
                    <a:pt x="18009" y="401"/>
                  </a:cubicBezTo>
                  <a:cubicBezTo>
                    <a:pt x="18009" y="334"/>
                    <a:pt x="18009" y="334"/>
                    <a:pt x="18009" y="334"/>
                  </a:cubicBezTo>
                  <a:cubicBezTo>
                    <a:pt x="17953" y="267"/>
                    <a:pt x="17953" y="267"/>
                    <a:pt x="17953" y="267"/>
                  </a:cubicBezTo>
                  <a:cubicBezTo>
                    <a:pt x="18009" y="267"/>
                    <a:pt x="18009" y="267"/>
                    <a:pt x="18009" y="267"/>
                  </a:cubicBezTo>
                  <a:cubicBezTo>
                    <a:pt x="18065" y="201"/>
                    <a:pt x="18065" y="201"/>
                    <a:pt x="18065" y="201"/>
                  </a:cubicBezTo>
                  <a:cubicBezTo>
                    <a:pt x="18065" y="267"/>
                    <a:pt x="18065" y="267"/>
                    <a:pt x="18065" y="267"/>
                  </a:cubicBezTo>
                  <a:cubicBezTo>
                    <a:pt x="18178" y="267"/>
                    <a:pt x="18178" y="267"/>
                    <a:pt x="18178" y="267"/>
                  </a:cubicBezTo>
                  <a:cubicBezTo>
                    <a:pt x="18178" y="267"/>
                    <a:pt x="18178" y="267"/>
                    <a:pt x="18178" y="267"/>
                  </a:cubicBezTo>
                  <a:cubicBezTo>
                    <a:pt x="18178" y="334"/>
                    <a:pt x="18178" y="334"/>
                    <a:pt x="18178" y="334"/>
                  </a:cubicBezTo>
                  <a:cubicBezTo>
                    <a:pt x="18178" y="334"/>
                    <a:pt x="18178" y="334"/>
                    <a:pt x="18178" y="334"/>
                  </a:cubicBezTo>
                  <a:cubicBezTo>
                    <a:pt x="18178" y="401"/>
                    <a:pt x="18178" y="401"/>
                    <a:pt x="18178" y="401"/>
                  </a:cubicBezTo>
                  <a:cubicBezTo>
                    <a:pt x="18234" y="401"/>
                    <a:pt x="18234" y="401"/>
                    <a:pt x="18234" y="401"/>
                  </a:cubicBezTo>
                  <a:cubicBezTo>
                    <a:pt x="18234" y="468"/>
                    <a:pt x="18234" y="468"/>
                    <a:pt x="18234" y="468"/>
                  </a:cubicBezTo>
                  <a:cubicBezTo>
                    <a:pt x="18234" y="535"/>
                    <a:pt x="18234" y="535"/>
                    <a:pt x="18234" y="535"/>
                  </a:cubicBezTo>
                  <a:cubicBezTo>
                    <a:pt x="18234" y="669"/>
                    <a:pt x="18234" y="669"/>
                    <a:pt x="18234" y="669"/>
                  </a:cubicBezTo>
                  <a:cubicBezTo>
                    <a:pt x="18290" y="602"/>
                    <a:pt x="18290" y="602"/>
                    <a:pt x="18290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69"/>
                    <a:pt x="18346" y="669"/>
                    <a:pt x="18346" y="669"/>
                  </a:cubicBezTo>
                  <a:cubicBezTo>
                    <a:pt x="18402" y="602"/>
                    <a:pt x="18402" y="602"/>
                    <a:pt x="18402" y="602"/>
                  </a:cubicBezTo>
                  <a:cubicBezTo>
                    <a:pt x="18402" y="602"/>
                    <a:pt x="18402" y="602"/>
                    <a:pt x="18402" y="602"/>
                  </a:cubicBezTo>
                  <a:cubicBezTo>
                    <a:pt x="18458" y="535"/>
                    <a:pt x="18458" y="535"/>
                    <a:pt x="18458" y="535"/>
                  </a:cubicBezTo>
                  <a:cubicBezTo>
                    <a:pt x="18514" y="535"/>
                    <a:pt x="18514" y="535"/>
                    <a:pt x="18514" y="535"/>
                  </a:cubicBezTo>
                  <a:cubicBezTo>
                    <a:pt x="18458" y="401"/>
                    <a:pt x="18458" y="401"/>
                    <a:pt x="18458" y="401"/>
                  </a:cubicBezTo>
                  <a:cubicBezTo>
                    <a:pt x="18514" y="401"/>
                    <a:pt x="18514" y="401"/>
                    <a:pt x="18514" y="401"/>
                  </a:cubicBezTo>
                  <a:cubicBezTo>
                    <a:pt x="18514" y="401"/>
                    <a:pt x="18514" y="401"/>
                    <a:pt x="18514" y="401"/>
                  </a:cubicBezTo>
                  <a:cubicBezTo>
                    <a:pt x="18570" y="401"/>
                    <a:pt x="18570" y="401"/>
                    <a:pt x="18570" y="401"/>
                  </a:cubicBezTo>
                  <a:cubicBezTo>
                    <a:pt x="18626" y="401"/>
                    <a:pt x="18626" y="401"/>
                    <a:pt x="18626" y="401"/>
                  </a:cubicBezTo>
                  <a:cubicBezTo>
                    <a:pt x="18626" y="401"/>
                    <a:pt x="18626" y="401"/>
                    <a:pt x="18626" y="401"/>
                  </a:cubicBezTo>
                  <a:cubicBezTo>
                    <a:pt x="18570" y="334"/>
                    <a:pt x="18570" y="334"/>
                    <a:pt x="18570" y="334"/>
                  </a:cubicBezTo>
                  <a:cubicBezTo>
                    <a:pt x="18514" y="267"/>
                    <a:pt x="18514" y="267"/>
                    <a:pt x="18514" y="267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683" y="201"/>
                    <a:pt x="18683" y="201"/>
                    <a:pt x="18683" y="201"/>
                  </a:cubicBezTo>
                  <a:cubicBezTo>
                    <a:pt x="18683" y="334"/>
                    <a:pt x="18683" y="334"/>
                    <a:pt x="18683" y="334"/>
                  </a:cubicBezTo>
                  <a:cubicBezTo>
                    <a:pt x="18739" y="334"/>
                    <a:pt x="18739" y="334"/>
                    <a:pt x="18739" y="334"/>
                  </a:cubicBezTo>
                  <a:cubicBezTo>
                    <a:pt x="18683" y="401"/>
                    <a:pt x="18683" y="401"/>
                    <a:pt x="18683" y="401"/>
                  </a:cubicBezTo>
                  <a:cubicBezTo>
                    <a:pt x="18739" y="468"/>
                    <a:pt x="18739" y="468"/>
                    <a:pt x="18739" y="468"/>
                  </a:cubicBezTo>
                  <a:cubicBezTo>
                    <a:pt x="18739" y="535"/>
                    <a:pt x="18739" y="535"/>
                    <a:pt x="18739" y="535"/>
                  </a:cubicBezTo>
                  <a:cubicBezTo>
                    <a:pt x="18739" y="602"/>
                    <a:pt x="18739" y="602"/>
                    <a:pt x="18739" y="602"/>
                  </a:cubicBezTo>
                  <a:cubicBezTo>
                    <a:pt x="18795" y="535"/>
                    <a:pt x="18795" y="535"/>
                    <a:pt x="18795" y="535"/>
                  </a:cubicBezTo>
                  <a:cubicBezTo>
                    <a:pt x="18795" y="468"/>
                    <a:pt x="18795" y="468"/>
                    <a:pt x="18795" y="468"/>
                  </a:cubicBezTo>
                  <a:cubicBezTo>
                    <a:pt x="18795" y="468"/>
                    <a:pt x="18795" y="468"/>
                    <a:pt x="18795" y="468"/>
                  </a:cubicBezTo>
                  <a:cubicBezTo>
                    <a:pt x="18795" y="401"/>
                    <a:pt x="18795" y="401"/>
                    <a:pt x="18795" y="401"/>
                  </a:cubicBezTo>
                  <a:cubicBezTo>
                    <a:pt x="18739" y="334"/>
                    <a:pt x="18739" y="334"/>
                    <a:pt x="18739" y="334"/>
                  </a:cubicBezTo>
                  <a:cubicBezTo>
                    <a:pt x="18739" y="201"/>
                    <a:pt x="18739" y="201"/>
                    <a:pt x="18739" y="201"/>
                  </a:cubicBezTo>
                  <a:cubicBezTo>
                    <a:pt x="18739" y="134"/>
                    <a:pt x="18739" y="134"/>
                    <a:pt x="18739" y="134"/>
                  </a:cubicBezTo>
                  <a:cubicBezTo>
                    <a:pt x="18795" y="67"/>
                    <a:pt x="18795" y="67"/>
                    <a:pt x="18795" y="67"/>
                  </a:cubicBezTo>
                  <a:cubicBezTo>
                    <a:pt x="18795" y="67"/>
                    <a:pt x="18795" y="67"/>
                    <a:pt x="18795" y="67"/>
                  </a:cubicBezTo>
                  <a:cubicBezTo>
                    <a:pt x="18851" y="134"/>
                    <a:pt x="18851" y="134"/>
                    <a:pt x="18851" y="134"/>
                  </a:cubicBezTo>
                  <a:cubicBezTo>
                    <a:pt x="18907" y="134"/>
                    <a:pt x="18907" y="134"/>
                    <a:pt x="18907" y="134"/>
                  </a:cubicBezTo>
                  <a:cubicBezTo>
                    <a:pt x="18907" y="134"/>
                    <a:pt x="18907" y="134"/>
                    <a:pt x="18907" y="134"/>
                  </a:cubicBezTo>
                  <a:cubicBezTo>
                    <a:pt x="18907" y="201"/>
                    <a:pt x="18907" y="201"/>
                    <a:pt x="18907" y="201"/>
                  </a:cubicBezTo>
                  <a:cubicBezTo>
                    <a:pt x="18907" y="267"/>
                    <a:pt x="18907" y="267"/>
                    <a:pt x="18907" y="267"/>
                  </a:cubicBezTo>
                  <a:cubicBezTo>
                    <a:pt x="18907" y="334"/>
                    <a:pt x="18907" y="334"/>
                    <a:pt x="18907" y="334"/>
                  </a:cubicBezTo>
                  <a:cubicBezTo>
                    <a:pt x="18907" y="401"/>
                    <a:pt x="18907" y="401"/>
                    <a:pt x="18907" y="401"/>
                  </a:cubicBezTo>
                  <a:cubicBezTo>
                    <a:pt x="18963" y="401"/>
                    <a:pt x="18963" y="401"/>
                    <a:pt x="18963" y="401"/>
                  </a:cubicBezTo>
                  <a:cubicBezTo>
                    <a:pt x="18963" y="401"/>
                    <a:pt x="18963" y="401"/>
                    <a:pt x="18963" y="401"/>
                  </a:cubicBezTo>
                  <a:cubicBezTo>
                    <a:pt x="18963" y="334"/>
                    <a:pt x="18963" y="334"/>
                    <a:pt x="18963" y="334"/>
                  </a:cubicBezTo>
                  <a:cubicBezTo>
                    <a:pt x="18963" y="334"/>
                    <a:pt x="18963" y="334"/>
                    <a:pt x="18963" y="334"/>
                  </a:cubicBezTo>
                  <a:cubicBezTo>
                    <a:pt x="19075" y="468"/>
                    <a:pt x="19075" y="468"/>
                    <a:pt x="19075" y="468"/>
                  </a:cubicBezTo>
                  <a:cubicBezTo>
                    <a:pt x="19075" y="401"/>
                    <a:pt x="19075" y="401"/>
                    <a:pt x="19075" y="401"/>
                  </a:cubicBezTo>
                  <a:cubicBezTo>
                    <a:pt x="19131" y="401"/>
                    <a:pt x="19131" y="401"/>
                    <a:pt x="19131" y="401"/>
                  </a:cubicBezTo>
                  <a:cubicBezTo>
                    <a:pt x="19131" y="401"/>
                    <a:pt x="19131" y="401"/>
                    <a:pt x="19131" y="401"/>
                  </a:cubicBezTo>
                  <a:cubicBezTo>
                    <a:pt x="19075" y="401"/>
                    <a:pt x="19075" y="401"/>
                    <a:pt x="19075" y="401"/>
                  </a:cubicBezTo>
                  <a:cubicBezTo>
                    <a:pt x="19075" y="334"/>
                    <a:pt x="19075" y="334"/>
                    <a:pt x="19075" y="334"/>
                  </a:cubicBezTo>
                  <a:cubicBezTo>
                    <a:pt x="19075" y="267"/>
                    <a:pt x="19075" y="267"/>
                    <a:pt x="19075" y="267"/>
                  </a:cubicBezTo>
                  <a:cubicBezTo>
                    <a:pt x="19075" y="267"/>
                    <a:pt x="19075" y="267"/>
                    <a:pt x="19075" y="267"/>
                  </a:cubicBezTo>
                  <a:cubicBezTo>
                    <a:pt x="19019" y="201"/>
                    <a:pt x="19019" y="201"/>
                    <a:pt x="19019" y="201"/>
                  </a:cubicBezTo>
                  <a:cubicBezTo>
                    <a:pt x="19019" y="201"/>
                    <a:pt x="19019" y="201"/>
                    <a:pt x="19019" y="201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9075" y="134"/>
                    <a:pt x="19075" y="134"/>
                    <a:pt x="19075" y="134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8963" y="67"/>
                    <a:pt x="18963" y="67"/>
                    <a:pt x="18963" y="67"/>
                  </a:cubicBezTo>
                  <a:cubicBezTo>
                    <a:pt x="19019" y="67"/>
                    <a:pt x="19019" y="67"/>
                    <a:pt x="19019" y="67"/>
                  </a:cubicBezTo>
                  <a:cubicBezTo>
                    <a:pt x="19019" y="67"/>
                    <a:pt x="19019" y="67"/>
                    <a:pt x="19019" y="67"/>
                  </a:cubicBezTo>
                  <a:cubicBezTo>
                    <a:pt x="19075" y="0"/>
                    <a:pt x="19075" y="0"/>
                    <a:pt x="19075" y="0"/>
                  </a:cubicBezTo>
                  <a:cubicBezTo>
                    <a:pt x="19188" y="0"/>
                    <a:pt x="19188" y="0"/>
                    <a:pt x="19188" y="0"/>
                  </a:cubicBezTo>
                  <a:cubicBezTo>
                    <a:pt x="19244" y="67"/>
                    <a:pt x="19244" y="67"/>
                    <a:pt x="19244" y="67"/>
                  </a:cubicBezTo>
                  <a:cubicBezTo>
                    <a:pt x="19244" y="134"/>
                    <a:pt x="19244" y="134"/>
                    <a:pt x="19244" y="134"/>
                  </a:cubicBezTo>
                  <a:cubicBezTo>
                    <a:pt x="19188" y="134"/>
                    <a:pt x="19188" y="134"/>
                    <a:pt x="19188" y="134"/>
                  </a:cubicBezTo>
                  <a:cubicBezTo>
                    <a:pt x="19188" y="201"/>
                    <a:pt x="19188" y="201"/>
                    <a:pt x="19188" y="201"/>
                  </a:cubicBezTo>
                  <a:cubicBezTo>
                    <a:pt x="19244" y="201"/>
                    <a:pt x="19244" y="201"/>
                    <a:pt x="19244" y="201"/>
                  </a:cubicBezTo>
                  <a:cubicBezTo>
                    <a:pt x="19244" y="134"/>
                    <a:pt x="19244" y="134"/>
                    <a:pt x="19244" y="134"/>
                  </a:cubicBezTo>
                  <a:cubicBezTo>
                    <a:pt x="19300" y="134"/>
                    <a:pt x="19300" y="134"/>
                    <a:pt x="19300" y="134"/>
                  </a:cubicBezTo>
                  <a:cubicBezTo>
                    <a:pt x="19300" y="134"/>
                    <a:pt x="19300" y="134"/>
                    <a:pt x="19300" y="134"/>
                  </a:cubicBezTo>
                  <a:cubicBezTo>
                    <a:pt x="19300" y="201"/>
                    <a:pt x="19300" y="201"/>
                    <a:pt x="19300" y="201"/>
                  </a:cubicBezTo>
                  <a:cubicBezTo>
                    <a:pt x="19300" y="201"/>
                    <a:pt x="19300" y="201"/>
                    <a:pt x="19300" y="201"/>
                  </a:cubicBezTo>
                  <a:cubicBezTo>
                    <a:pt x="19356" y="201"/>
                    <a:pt x="19356" y="201"/>
                    <a:pt x="19356" y="201"/>
                  </a:cubicBezTo>
                  <a:cubicBezTo>
                    <a:pt x="19356" y="201"/>
                    <a:pt x="19356" y="201"/>
                    <a:pt x="19356" y="201"/>
                  </a:cubicBezTo>
                  <a:cubicBezTo>
                    <a:pt x="19412" y="134"/>
                    <a:pt x="19412" y="134"/>
                    <a:pt x="19412" y="134"/>
                  </a:cubicBezTo>
                  <a:cubicBezTo>
                    <a:pt x="19412" y="134"/>
                    <a:pt x="19412" y="134"/>
                    <a:pt x="19412" y="134"/>
                  </a:cubicBezTo>
                  <a:cubicBezTo>
                    <a:pt x="19412" y="201"/>
                    <a:pt x="19412" y="201"/>
                    <a:pt x="19412" y="201"/>
                  </a:cubicBezTo>
                  <a:cubicBezTo>
                    <a:pt x="19412" y="267"/>
                    <a:pt x="19412" y="267"/>
                    <a:pt x="19412" y="267"/>
                  </a:cubicBezTo>
                  <a:cubicBezTo>
                    <a:pt x="19412" y="334"/>
                    <a:pt x="19412" y="334"/>
                    <a:pt x="19412" y="334"/>
                  </a:cubicBezTo>
                  <a:cubicBezTo>
                    <a:pt x="19412" y="401"/>
                    <a:pt x="19412" y="401"/>
                    <a:pt x="19412" y="401"/>
                  </a:cubicBezTo>
                  <a:cubicBezTo>
                    <a:pt x="19412" y="401"/>
                    <a:pt x="19412" y="401"/>
                    <a:pt x="19412" y="401"/>
                  </a:cubicBezTo>
                  <a:cubicBezTo>
                    <a:pt x="19468" y="401"/>
                    <a:pt x="19468" y="401"/>
                    <a:pt x="19468" y="401"/>
                  </a:cubicBezTo>
                  <a:cubicBezTo>
                    <a:pt x="19524" y="401"/>
                    <a:pt x="19524" y="401"/>
                    <a:pt x="19524" y="401"/>
                  </a:cubicBezTo>
                  <a:cubicBezTo>
                    <a:pt x="19524" y="401"/>
                    <a:pt x="19524" y="401"/>
                    <a:pt x="19524" y="401"/>
                  </a:cubicBezTo>
                  <a:cubicBezTo>
                    <a:pt x="19524" y="334"/>
                    <a:pt x="19524" y="334"/>
                    <a:pt x="19524" y="334"/>
                  </a:cubicBezTo>
                  <a:cubicBezTo>
                    <a:pt x="19580" y="201"/>
                    <a:pt x="19580" y="201"/>
                    <a:pt x="19580" y="201"/>
                  </a:cubicBezTo>
                  <a:cubicBezTo>
                    <a:pt x="19524" y="134"/>
                    <a:pt x="19524" y="134"/>
                    <a:pt x="19524" y="134"/>
                  </a:cubicBezTo>
                  <a:cubicBezTo>
                    <a:pt x="19524" y="0"/>
                    <a:pt x="19524" y="0"/>
                    <a:pt x="19524" y="0"/>
                  </a:cubicBezTo>
                  <a:cubicBezTo>
                    <a:pt x="19580" y="0"/>
                    <a:pt x="19580" y="0"/>
                    <a:pt x="19580" y="0"/>
                  </a:cubicBezTo>
                  <a:cubicBezTo>
                    <a:pt x="19580" y="67"/>
                    <a:pt x="19580" y="67"/>
                    <a:pt x="19580" y="67"/>
                  </a:cubicBezTo>
                  <a:cubicBezTo>
                    <a:pt x="19636" y="67"/>
                    <a:pt x="19636" y="67"/>
                    <a:pt x="19636" y="67"/>
                  </a:cubicBezTo>
                  <a:cubicBezTo>
                    <a:pt x="19692" y="67"/>
                    <a:pt x="19692" y="67"/>
                    <a:pt x="19692" y="67"/>
                  </a:cubicBezTo>
                  <a:cubicBezTo>
                    <a:pt x="19749" y="0"/>
                    <a:pt x="19749" y="0"/>
                    <a:pt x="19749" y="0"/>
                  </a:cubicBezTo>
                  <a:cubicBezTo>
                    <a:pt x="19805" y="67"/>
                    <a:pt x="19805" y="67"/>
                    <a:pt x="19805" y="67"/>
                  </a:cubicBezTo>
                  <a:cubicBezTo>
                    <a:pt x="19805" y="67"/>
                    <a:pt x="19805" y="67"/>
                    <a:pt x="19805" y="67"/>
                  </a:cubicBezTo>
                  <a:cubicBezTo>
                    <a:pt x="19861" y="134"/>
                    <a:pt x="19861" y="134"/>
                    <a:pt x="19861" y="134"/>
                  </a:cubicBezTo>
                  <a:cubicBezTo>
                    <a:pt x="19917" y="67"/>
                    <a:pt x="19917" y="67"/>
                    <a:pt x="19917" y="67"/>
                  </a:cubicBezTo>
                  <a:cubicBezTo>
                    <a:pt x="20029" y="134"/>
                    <a:pt x="20029" y="134"/>
                    <a:pt x="20029" y="134"/>
                  </a:cubicBezTo>
                  <a:cubicBezTo>
                    <a:pt x="20029" y="201"/>
                    <a:pt x="20029" y="201"/>
                    <a:pt x="20029" y="201"/>
                  </a:cubicBezTo>
                  <a:cubicBezTo>
                    <a:pt x="20029" y="201"/>
                    <a:pt x="20029" y="201"/>
                    <a:pt x="20029" y="201"/>
                  </a:cubicBezTo>
                  <a:cubicBezTo>
                    <a:pt x="20029" y="267"/>
                    <a:pt x="20029" y="267"/>
                    <a:pt x="20029" y="267"/>
                  </a:cubicBezTo>
                  <a:cubicBezTo>
                    <a:pt x="20029" y="334"/>
                    <a:pt x="20029" y="334"/>
                    <a:pt x="20029" y="334"/>
                  </a:cubicBezTo>
                  <a:cubicBezTo>
                    <a:pt x="20029" y="334"/>
                    <a:pt x="20029" y="334"/>
                    <a:pt x="20029" y="334"/>
                  </a:cubicBezTo>
                  <a:cubicBezTo>
                    <a:pt x="20085" y="334"/>
                    <a:pt x="20085" y="334"/>
                    <a:pt x="20085" y="334"/>
                  </a:cubicBezTo>
                  <a:cubicBezTo>
                    <a:pt x="20141" y="267"/>
                    <a:pt x="20141" y="267"/>
                    <a:pt x="20141" y="267"/>
                  </a:cubicBezTo>
                  <a:cubicBezTo>
                    <a:pt x="20197" y="201"/>
                    <a:pt x="20197" y="201"/>
                    <a:pt x="20197" y="201"/>
                  </a:cubicBezTo>
                  <a:cubicBezTo>
                    <a:pt x="20254" y="201"/>
                    <a:pt x="20254" y="201"/>
                    <a:pt x="20254" y="201"/>
                  </a:cubicBezTo>
                  <a:cubicBezTo>
                    <a:pt x="20254" y="201"/>
                    <a:pt x="20254" y="201"/>
                    <a:pt x="20254" y="201"/>
                  </a:cubicBezTo>
                  <a:cubicBezTo>
                    <a:pt x="20310" y="201"/>
                    <a:pt x="20310" y="201"/>
                    <a:pt x="20310" y="201"/>
                  </a:cubicBezTo>
                  <a:cubicBezTo>
                    <a:pt x="20422" y="201"/>
                    <a:pt x="20422" y="201"/>
                    <a:pt x="20422" y="201"/>
                  </a:cubicBezTo>
                  <a:cubicBezTo>
                    <a:pt x="20366" y="267"/>
                    <a:pt x="20366" y="267"/>
                    <a:pt x="20366" y="267"/>
                  </a:cubicBezTo>
                  <a:cubicBezTo>
                    <a:pt x="20310" y="334"/>
                    <a:pt x="20310" y="334"/>
                    <a:pt x="20310" y="334"/>
                  </a:cubicBezTo>
                  <a:cubicBezTo>
                    <a:pt x="20366" y="334"/>
                    <a:pt x="20366" y="334"/>
                    <a:pt x="20366" y="334"/>
                  </a:cubicBezTo>
                  <a:cubicBezTo>
                    <a:pt x="20366" y="334"/>
                    <a:pt x="20366" y="334"/>
                    <a:pt x="20366" y="334"/>
                  </a:cubicBezTo>
                  <a:cubicBezTo>
                    <a:pt x="20422" y="267"/>
                    <a:pt x="20422" y="267"/>
                    <a:pt x="20422" y="267"/>
                  </a:cubicBezTo>
                  <a:cubicBezTo>
                    <a:pt x="20478" y="267"/>
                    <a:pt x="20478" y="267"/>
                    <a:pt x="20478" y="267"/>
                  </a:cubicBezTo>
                  <a:cubicBezTo>
                    <a:pt x="20478" y="267"/>
                    <a:pt x="20478" y="267"/>
                    <a:pt x="20478" y="267"/>
                  </a:cubicBezTo>
                  <a:cubicBezTo>
                    <a:pt x="20590" y="267"/>
                    <a:pt x="20590" y="267"/>
                    <a:pt x="20590" y="267"/>
                  </a:cubicBezTo>
                  <a:cubicBezTo>
                    <a:pt x="20646" y="267"/>
                    <a:pt x="20646" y="267"/>
                    <a:pt x="20646" y="267"/>
                  </a:cubicBezTo>
                  <a:cubicBezTo>
                    <a:pt x="20702" y="334"/>
                    <a:pt x="20702" y="334"/>
                    <a:pt x="20702" y="334"/>
                  </a:cubicBezTo>
                  <a:cubicBezTo>
                    <a:pt x="20702" y="334"/>
                    <a:pt x="20702" y="334"/>
                    <a:pt x="20702" y="334"/>
                  </a:cubicBezTo>
                  <a:cubicBezTo>
                    <a:pt x="20646" y="334"/>
                    <a:pt x="20646" y="334"/>
                    <a:pt x="20646" y="334"/>
                  </a:cubicBezTo>
                  <a:cubicBezTo>
                    <a:pt x="20646" y="401"/>
                    <a:pt x="20646" y="401"/>
                    <a:pt x="20646" y="401"/>
                  </a:cubicBezTo>
                  <a:cubicBezTo>
                    <a:pt x="20646" y="401"/>
                    <a:pt x="20646" y="401"/>
                    <a:pt x="20646" y="401"/>
                  </a:cubicBezTo>
                  <a:cubicBezTo>
                    <a:pt x="20646" y="468"/>
                    <a:pt x="20646" y="468"/>
                    <a:pt x="20646" y="468"/>
                  </a:cubicBezTo>
                  <a:cubicBezTo>
                    <a:pt x="20702" y="468"/>
                    <a:pt x="20702" y="468"/>
                    <a:pt x="20702" y="468"/>
                  </a:cubicBezTo>
                  <a:cubicBezTo>
                    <a:pt x="20758" y="401"/>
                    <a:pt x="20758" y="401"/>
                    <a:pt x="20758" y="401"/>
                  </a:cubicBezTo>
                  <a:cubicBezTo>
                    <a:pt x="20758" y="468"/>
                    <a:pt x="20758" y="468"/>
                    <a:pt x="20758" y="468"/>
                  </a:cubicBezTo>
                  <a:cubicBezTo>
                    <a:pt x="20758" y="468"/>
                    <a:pt x="20758" y="468"/>
                    <a:pt x="20758" y="468"/>
                  </a:cubicBezTo>
                  <a:cubicBezTo>
                    <a:pt x="20815" y="468"/>
                    <a:pt x="20815" y="468"/>
                    <a:pt x="20815" y="468"/>
                  </a:cubicBezTo>
                  <a:cubicBezTo>
                    <a:pt x="20871" y="401"/>
                    <a:pt x="20871" y="401"/>
                    <a:pt x="20871" y="401"/>
                  </a:cubicBezTo>
                  <a:cubicBezTo>
                    <a:pt x="20871" y="468"/>
                    <a:pt x="20871" y="468"/>
                    <a:pt x="20871" y="468"/>
                  </a:cubicBezTo>
                  <a:cubicBezTo>
                    <a:pt x="20871" y="535"/>
                    <a:pt x="20871" y="535"/>
                    <a:pt x="20871" y="535"/>
                  </a:cubicBezTo>
                  <a:cubicBezTo>
                    <a:pt x="20871" y="535"/>
                    <a:pt x="20871" y="535"/>
                    <a:pt x="20871" y="535"/>
                  </a:cubicBezTo>
                  <a:cubicBezTo>
                    <a:pt x="20927" y="535"/>
                    <a:pt x="20927" y="535"/>
                    <a:pt x="20927" y="535"/>
                  </a:cubicBezTo>
                  <a:cubicBezTo>
                    <a:pt x="20927" y="535"/>
                    <a:pt x="20927" y="535"/>
                    <a:pt x="20927" y="535"/>
                  </a:cubicBezTo>
                  <a:cubicBezTo>
                    <a:pt x="20983" y="468"/>
                    <a:pt x="20983" y="468"/>
                    <a:pt x="20983" y="468"/>
                  </a:cubicBezTo>
                  <a:cubicBezTo>
                    <a:pt x="20983" y="468"/>
                    <a:pt x="20983" y="468"/>
                    <a:pt x="20983" y="468"/>
                  </a:cubicBezTo>
                  <a:cubicBezTo>
                    <a:pt x="20983" y="535"/>
                    <a:pt x="20983" y="535"/>
                    <a:pt x="20983" y="535"/>
                  </a:cubicBezTo>
                  <a:cubicBezTo>
                    <a:pt x="21095" y="602"/>
                    <a:pt x="21095" y="602"/>
                    <a:pt x="21095" y="602"/>
                  </a:cubicBezTo>
                  <a:cubicBezTo>
                    <a:pt x="21151" y="602"/>
                    <a:pt x="21151" y="602"/>
                    <a:pt x="21151" y="602"/>
                  </a:cubicBezTo>
                  <a:cubicBezTo>
                    <a:pt x="21151" y="602"/>
                    <a:pt x="21151" y="602"/>
                    <a:pt x="21151" y="602"/>
                  </a:cubicBezTo>
                  <a:cubicBezTo>
                    <a:pt x="21151" y="669"/>
                    <a:pt x="21151" y="669"/>
                    <a:pt x="21151" y="669"/>
                  </a:cubicBezTo>
                  <a:cubicBezTo>
                    <a:pt x="21039" y="669"/>
                    <a:pt x="21039" y="669"/>
                    <a:pt x="21039" y="669"/>
                  </a:cubicBezTo>
                  <a:cubicBezTo>
                    <a:pt x="20983" y="736"/>
                    <a:pt x="20983" y="736"/>
                    <a:pt x="20983" y="736"/>
                  </a:cubicBezTo>
                  <a:cubicBezTo>
                    <a:pt x="20927" y="802"/>
                    <a:pt x="20927" y="802"/>
                    <a:pt x="20927" y="802"/>
                  </a:cubicBezTo>
                  <a:cubicBezTo>
                    <a:pt x="20871" y="802"/>
                    <a:pt x="20871" y="802"/>
                    <a:pt x="20871" y="802"/>
                  </a:cubicBezTo>
                  <a:cubicBezTo>
                    <a:pt x="20815" y="802"/>
                    <a:pt x="20815" y="802"/>
                    <a:pt x="20815" y="802"/>
                  </a:cubicBezTo>
                  <a:cubicBezTo>
                    <a:pt x="20758" y="802"/>
                    <a:pt x="20758" y="802"/>
                    <a:pt x="20758" y="802"/>
                  </a:cubicBezTo>
                  <a:cubicBezTo>
                    <a:pt x="20758" y="802"/>
                    <a:pt x="20758" y="802"/>
                    <a:pt x="20758" y="802"/>
                  </a:cubicBezTo>
                  <a:cubicBezTo>
                    <a:pt x="20702" y="869"/>
                    <a:pt x="20702" y="869"/>
                    <a:pt x="20702" y="869"/>
                  </a:cubicBezTo>
                  <a:cubicBezTo>
                    <a:pt x="20815" y="869"/>
                    <a:pt x="20815" y="869"/>
                    <a:pt x="20815" y="869"/>
                  </a:cubicBezTo>
                  <a:cubicBezTo>
                    <a:pt x="20871" y="869"/>
                    <a:pt x="20871" y="869"/>
                    <a:pt x="20871" y="869"/>
                  </a:cubicBezTo>
                  <a:cubicBezTo>
                    <a:pt x="20927" y="869"/>
                    <a:pt x="20927" y="869"/>
                    <a:pt x="20927" y="869"/>
                  </a:cubicBezTo>
                  <a:cubicBezTo>
                    <a:pt x="20983" y="869"/>
                    <a:pt x="20983" y="869"/>
                    <a:pt x="20983" y="869"/>
                  </a:cubicBezTo>
                  <a:cubicBezTo>
                    <a:pt x="20983" y="802"/>
                    <a:pt x="20983" y="802"/>
                    <a:pt x="20983" y="802"/>
                  </a:cubicBezTo>
                  <a:cubicBezTo>
                    <a:pt x="21039" y="802"/>
                    <a:pt x="21039" y="802"/>
                    <a:pt x="21039" y="802"/>
                  </a:cubicBezTo>
                  <a:cubicBezTo>
                    <a:pt x="21039" y="802"/>
                    <a:pt x="21039" y="802"/>
                    <a:pt x="21039" y="802"/>
                  </a:cubicBezTo>
                  <a:cubicBezTo>
                    <a:pt x="21095" y="736"/>
                    <a:pt x="21095" y="736"/>
                    <a:pt x="21095" y="736"/>
                  </a:cubicBezTo>
                  <a:cubicBezTo>
                    <a:pt x="21151" y="736"/>
                    <a:pt x="21151" y="736"/>
                    <a:pt x="21151" y="736"/>
                  </a:cubicBezTo>
                  <a:cubicBezTo>
                    <a:pt x="21207" y="736"/>
                    <a:pt x="21207" y="736"/>
                    <a:pt x="21207" y="736"/>
                  </a:cubicBezTo>
                  <a:cubicBezTo>
                    <a:pt x="21207" y="736"/>
                    <a:pt x="21207" y="736"/>
                    <a:pt x="21207" y="736"/>
                  </a:cubicBezTo>
                  <a:cubicBezTo>
                    <a:pt x="21207" y="802"/>
                    <a:pt x="21207" y="802"/>
                    <a:pt x="21207" y="802"/>
                  </a:cubicBezTo>
                  <a:cubicBezTo>
                    <a:pt x="21207" y="869"/>
                    <a:pt x="21207" y="869"/>
                    <a:pt x="21207" y="869"/>
                  </a:cubicBezTo>
                  <a:cubicBezTo>
                    <a:pt x="21263" y="802"/>
                    <a:pt x="21263" y="802"/>
                    <a:pt x="21263" y="802"/>
                  </a:cubicBezTo>
                  <a:cubicBezTo>
                    <a:pt x="21263" y="802"/>
                    <a:pt x="21263" y="802"/>
                    <a:pt x="21263" y="802"/>
                  </a:cubicBezTo>
                  <a:cubicBezTo>
                    <a:pt x="21319" y="736"/>
                    <a:pt x="21319" y="736"/>
                    <a:pt x="21319" y="736"/>
                  </a:cubicBezTo>
                  <a:cubicBezTo>
                    <a:pt x="21319" y="736"/>
                    <a:pt x="21319" y="736"/>
                    <a:pt x="21319" y="736"/>
                  </a:cubicBezTo>
                  <a:cubicBezTo>
                    <a:pt x="21319" y="802"/>
                    <a:pt x="21319" y="802"/>
                    <a:pt x="21319" y="802"/>
                  </a:cubicBezTo>
                  <a:cubicBezTo>
                    <a:pt x="21319" y="802"/>
                    <a:pt x="21319" y="802"/>
                    <a:pt x="21319" y="802"/>
                  </a:cubicBezTo>
                  <a:cubicBezTo>
                    <a:pt x="21319" y="869"/>
                    <a:pt x="21319" y="869"/>
                    <a:pt x="21319" y="869"/>
                  </a:cubicBezTo>
                  <a:cubicBezTo>
                    <a:pt x="21319" y="869"/>
                    <a:pt x="21319" y="869"/>
                    <a:pt x="21319" y="869"/>
                  </a:cubicBezTo>
                  <a:cubicBezTo>
                    <a:pt x="21376" y="869"/>
                    <a:pt x="21376" y="869"/>
                    <a:pt x="21376" y="869"/>
                  </a:cubicBezTo>
                  <a:cubicBezTo>
                    <a:pt x="21376" y="869"/>
                    <a:pt x="21376" y="869"/>
                    <a:pt x="21376" y="869"/>
                  </a:cubicBezTo>
                  <a:cubicBezTo>
                    <a:pt x="21376" y="802"/>
                    <a:pt x="21376" y="802"/>
                    <a:pt x="21376" y="802"/>
                  </a:cubicBezTo>
                  <a:cubicBezTo>
                    <a:pt x="21432" y="802"/>
                    <a:pt x="21432" y="802"/>
                    <a:pt x="21432" y="802"/>
                  </a:cubicBezTo>
                  <a:cubicBezTo>
                    <a:pt x="21488" y="802"/>
                    <a:pt x="21488" y="802"/>
                    <a:pt x="21488" y="802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1003"/>
                    <a:pt x="21432" y="1003"/>
                    <a:pt x="21432" y="1003"/>
                  </a:cubicBezTo>
                  <a:cubicBezTo>
                    <a:pt x="21432" y="1070"/>
                    <a:pt x="21432" y="1070"/>
                    <a:pt x="21432" y="1070"/>
                  </a:cubicBezTo>
                  <a:cubicBezTo>
                    <a:pt x="21432" y="1137"/>
                    <a:pt x="21432" y="1137"/>
                    <a:pt x="21432" y="1137"/>
                  </a:cubicBezTo>
                  <a:cubicBezTo>
                    <a:pt x="21376" y="1137"/>
                    <a:pt x="21376" y="1137"/>
                    <a:pt x="21376" y="1137"/>
                  </a:cubicBezTo>
                  <a:cubicBezTo>
                    <a:pt x="21319" y="1204"/>
                    <a:pt x="21319" y="1204"/>
                    <a:pt x="21319" y="1204"/>
                  </a:cubicBezTo>
                  <a:cubicBezTo>
                    <a:pt x="21376" y="1271"/>
                    <a:pt x="21376" y="1271"/>
                    <a:pt x="21376" y="1271"/>
                  </a:cubicBezTo>
                  <a:cubicBezTo>
                    <a:pt x="21376" y="1271"/>
                    <a:pt x="21376" y="1271"/>
                    <a:pt x="21376" y="1271"/>
                  </a:cubicBezTo>
                  <a:cubicBezTo>
                    <a:pt x="21432" y="1204"/>
                    <a:pt x="21432" y="1204"/>
                    <a:pt x="21432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544" y="1204"/>
                    <a:pt x="21544" y="1204"/>
                    <a:pt x="21544" y="1204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1600" y="1337"/>
                    <a:pt x="21600" y="1337"/>
                    <a:pt x="21600" y="1337"/>
                  </a:cubicBezTo>
                  <a:cubicBezTo>
                    <a:pt x="21600" y="1471"/>
                    <a:pt x="21600" y="1471"/>
                    <a:pt x="21600" y="1471"/>
                  </a:cubicBezTo>
                  <a:cubicBezTo>
                    <a:pt x="21544" y="1605"/>
                    <a:pt x="21544" y="1605"/>
                    <a:pt x="21544" y="1605"/>
                  </a:cubicBezTo>
                  <a:cubicBezTo>
                    <a:pt x="21432" y="1672"/>
                    <a:pt x="21432" y="1672"/>
                    <a:pt x="21432" y="1672"/>
                  </a:cubicBezTo>
                  <a:cubicBezTo>
                    <a:pt x="21432" y="1672"/>
                    <a:pt x="21432" y="1672"/>
                    <a:pt x="21432" y="1672"/>
                  </a:cubicBezTo>
                  <a:cubicBezTo>
                    <a:pt x="21376" y="1672"/>
                    <a:pt x="21376" y="1672"/>
                    <a:pt x="21376" y="1672"/>
                  </a:cubicBezTo>
                  <a:cubicBezTo>
                    <a:pt x="21319" y="1672"/>
                    <a:pt x="21319" y="1672"/>
                    <a:pt x="21319" y="1672"/>
                  </a:cubicBezTo>
                  <a:cubicBezTo>
                    <a:pt x="21319" y="1739"/>
                    <a:pt x="21319" y="1739"/>
                    <a:pt x="21319" y="1739"/>
                  </a:cubicBezTo>
                  <a:cubicBezTo>
                    <a:pt x="21263" y="1739"/>
                    <a:pt x="21263" y="1739"/>
                    <a:pt x="21263" y="1739"/>
                  </a:cubicBezTo>
                  <a:cubicBezTo>
                    <a:pt x="21151" y="1806"/>
                    <a:pt x="21151" y="1806"/>
                    <a:pt x="21151" y="1806"/>
                  </a:cubicBezTo>
                  <a:cubicBezTo>
                    <a:pt x="21095" y="1872"/>
                    <a:pt x="21095" y="1872"/>
                    <a:pt x="21095" y="1872"/>
                  </a:cubicBezTo>
                  <a:cubicBezTo>
                    <a:pt x="21039" y="1872"/>
                    <a:pt x="21039" y="1872"/>
                    <a:pt x="21039" y="1872"/>
                  </a:cubicBezTo>
                  <a:cubicBezTo>
                    <a:pt x="20983" y="1939"/>
                    <a:pt x="20983" y="1939"/>
                    <a:pt x="20983" y="1939"/>
                  </a:cubicBezTo>
                  <a:cubicBezTo>
                    <a:pt x="20871" y="1939"/>
                    <a:pt x="20871" y="1939"/>
                    <a:pt x="20871" y="1939"/>
                  </a:cubicBezTo>
                  <a:cubicBezTo>
                    <a:pt x="20871" y="1872"/>
                    <a:pt x="20871" y="1872"/>
                    <a:pt x="20871" y="1872"/>
                  </a:cubicBezTo>
                  <a:cubicBezTo>
                    <a:pt x="20815" y="1939"/>
                    <a:pt x="20815" y="1939"/>
                    <a:pt x="20815" y="1939"/>
                  </a:cubicBezTo>
                  <a:cubicBezTo>
                    <a:pt x="20815" y="1939"/>
                    <a:pt x="20815" y="1939"/>
                    <a:pt x="20815" y="1939"/>
                  </a:cubicBezTo>
                  <a:cubicBezTo>
                    <a:pt x="20758" y="1872"/>
                    <a:pt x="20758" y="1872"/>
                    <a:pt x="20758" y="1872"/>
                  </a:cubicBezTo>
                  <a:cubicBezTo>
                    <a:pt x="20702" y="1872"/>
                    <a:pt x="20702" y="1872"/>
                    <a:pt x="20702" y="1872"/>
                  </a:cubicBezTo>
                  <a:cubicBezTo>
                    <a:pt x="20646" y="1872"/>
                    <a:pt x="20646" y="1872"/>
                    <a:pt x="20646" y="1872"/>
                  </a:cubicBezTo>
                  <a:cubicBezTo>
                    <a:pt x="20646" y="1872"/>
                    <a:pt x="20646" y="1872"/>
                    <a:pt x="20646" y="1872"/>
                  </a:cubicBezTo>
                  <a:cubicBezTo>
                    <a:pt x="20702" y="1872"/>
                    <a:pt x="20702" y="1872"/>
                    <a:pt x="20702" y="1872"/>
                  </a:cubicBezTo>
                  <a:cubicBezTo>
                    <a:pt x="20702" y="1939"/>
                    <a:pt x="20702" y="1939"/>
                    <a:pt x="20702" y="1939"/>
                  </a:cubicBezTo>
                  <a:cubicBezTo>
                    <a:pt x="20646" y="1939"/>
                    <a:pt x="20646" y="1939"/>
                    <a:pt x="20646" y="1939"/>
                  </a:cubicBezTo>
                  <a:cubicBezTo>
                    <a:pt x="20590" y="1939"/>
                    <a:pt x="20590" y="1939"/>
                    <a:pt x="20590" y="1939"/>
                  </a:cubicBezTo>
                  <a:cubicBezTo>
                    <a:pt x="20590" y="1939"/>
                    <a:pt x="20590" y="1939"/>
                    <a:pt x="20590" y="1939"/>
                  </a:cubicBezTo>
                  <a:cubicBezTo>
                    <a:pt x="20534" y="1939"/>
                    <a:pt x="20534" y="1939"/>
                    <a:pt x="20534" y="1939"/>
                  </a:cubicBezTo>
                  <a:cubicBezTo>
                    <a:pt x="20422" y="1872"/>
                    <a:pt x="20422" y="1872"/>
                    <a:pt x="20422" y="1872"/>
                  </a:cubicBezTo>
                  <a:cubicBezTo>
                    <a:pt x="20422" y="1872"/>
                    <a:pt x="20422" y="1872"/>
                    <a:pt x="20422" y="1872"/>
                  </a:cubicBezTo>
                  <a:cubicBezTo>
                    <a:pt x="20366" y="1872"/>
                    <a:pt x="20366" y="1872"/>
                    <a:pt x="20366" y="1872"/>
                  </a:cubicBezTo>
                  <a:cubicBezTo>
                    <a:pt x="20366" y="1872"/>
                    <a:pt x="20366" y="1872"/>
                    <a:pt x="20366" y="1872"/>
                  </a:cubicBezTo>
                  <a:cubicBezTo>
                    <a:pt x="20310" y="1806"/>
                    <a:pt x="20310" y="1806"/>
                    <a:pt x="20310" y="1806"/>
                  </a:cubicBezTo>
                  <a:cubicBezTo>
                    <a:pt x="20254" y="1739"/>
                    <a:pt x="20254" y="1739"/>
                    <a:pt x="20254" y="1739"/>
                  </a:cubicBezTo>
                  <a:cubicBezTo>
                    <a:pt x="20254" y="1806"/>
                    <a:pt x="20254" y="1806"/>
                    <a:pt x="20254" y="1806"/>
                  </a:cubicBezTo>
                  <a:cubicBezTo>
                    <a:pt x="20310" y="1872"/>
                    <a:pt x="20310" y="1872"/>
                    <a:pt x="20310" y="1872"/>
                  </a:cubicBezTo>
                  <a:cubicBezTo>
                    <a:pt x="20310" y="1872"/>
                    <a:pt x="20310" y="1872"/>
                    <a:pt x="20310" y="1872"/>
                  </a:cubicBezTo>
                  <a:cubicBezTo>
                    <a:pt x="20254" y="1872"/>
                    <a:pt x="20254" y="1872"/>
                    <a:pt x="20254" y="1872"/>
                  </a:cubicBezTo>
                  <a:cubicBezTo>
                    <a:pt x="20197" y="1872"/>
                    <a:pt x="20197" y="1872"/>
                    <a:pt x="20197" y="1872"/>
                  </a:cubicBezTo>
                  <a:cubicBezTo>
                    <a:pt x="20254" y="1872"/>
                    <a:pt x="20254" y="1872"/>
                    <a:pt x="20254" y="1872"/>
                  </a:cubicBezTo>
                  <a:cubicBezTo>
                    <a:pt x="20366" y="1939"/>
                    <a:pt x="20366" y="1939"/>
                    <a:pt x="20366" y="1939"/>
                  </a:cubicBezTo>
                  <a:cubicBezTo>
                    <a:pt x="20478" y="1939"/>
                    <a:pt x="20478" y="1939"/>
                    <a:pt x="20478" y="1939"/>
                  </a:cubicBezTo>
                  <a:cubicBezTo>
                    <a:pt x="20534" y="2006"/>
                    <a:pt x="20534" y="2006"/>
                    <a:pt x="20534" y="2006"/>
                  </a:cubicBezTo>
                  <a:cubicBezTo>
                    <a:pt x="20478" y="2006"/>
                    <a:pt x="20478" y="2006"/>
                    <a:pt x="20478" y="2006"/>
                  </a:cubicBezTo>
                  <a:cubicBezTo>
                    <a:pt x="20254" y="2140"/>
                    <a:pt x="20254" y="2140"/>
                    <a:pt x="20254" y="2140"/>
                  </a:cubicBezTo>
                  <a:cubicBezTo>
                    <a:pt x="20141" y="2140"/>
                    <a:pt x="20141" y="2140"/>
                    <a:pt x="20141" y="2140"/>
                  </a:cubicBezTo>
                  <a:cubicBezTo>
                    <a:pt x="20085" y="2140"/>
                    <a:pt x="20085" y="2140"/>
                    <a:pt x="20085" y="2140"/>
                  </a:cubicBezTo>
                  <a:cubicBezTo>
                    <a:pt x="19973" y="2140"/>
                    <a:pt x="19973" y="2140"/>
                    <a:pt x="19973" y="2140"/>
                  </a:cubicBezTo>
                  <a:cubicBezTo>
                    <a:pt x="19917" y="2140"/>
                    <a:pt x="19917" y="2140"/>
                    <a:pt x="19917" y="2140"/>
                  </a:cubicBezTo>
                  <a:cubicBezTo>
                    <a:pt x="19917" y="2140"/>
                    <a:pt x="19917" y="2140"/>
                    <a:pt x="19917" y="2140"/>
                  </a:cubicBezTo>
                  <a:cubicBezTo>
                    <a:pt x="19861" y="2140"/>
                    <a:pt x="19861" y="2140"/>
                    <a:pt x="19861" y="2140"/>
                  </a:cubicBezTo>
                  <a:cubicBezTo>
                    <a:pt x="19861" y="2140"/>
                    <a:pt x="19861" y="2140"/>
                    <a:pt x="19861" y="2140"/>
                  </a:cubicBezTo>
                  <a:cubicBezTo>
                    <a:pt x="19805" y="2140"/>
                    <a:pt x="19805" y="2140"/>
                    <a:pt x="19805" y="2140"/>
                  </a:cubicBezTo>
                  <a:cubicBezTo>
                    <a:pt x="19749" y="2207"/>
                    <a:pt x="19749" y="2207"/>
                    <a:pt x="19749" y="2207"/>
                  </a:cubicBezTo>
                  <a:cubicBezTo>
                    <a:pt x="19805" y="2140"/>
                    <a:pt x="19805" y="2140"/>
                    <a:pt x="19805" y="2140"/>
                  </a:cubicBezTo>
                  <a:cubicBezTo>
                    <a:pt x="19805" y="2207"/>
                    <a:pt x="19805" y="2207"/>
                    <a:pt x="19805" y="2207"/>
                  </a:cubicBezTo>
                  <a:cubicBezTo>
                    <a:pt x="19861" y="2207"/>
                    <a:pt x="19861" y="2207"/>
                    <a:pt x="19861" y="2207"/>
                  </a:cubicBezTo>
                  <a:cubicBezTo>
                    <a:pt x="20029" y="2207"/>
                    <a:pt x="20029" y="2207"/>
                    <a:pt x="20029" y="2207"/>
                  </a:cubicBezTo>
                  <a:cubicBezTo>
                    <a:pt x="20085" y="2207"/>
                    <a:pt x="20085" y="2207"/>
                    <a:pt x="20085" y="2207"/>
                  </a:cubicBezTo>
                  <a:cubicBezTo>
                    <a:pt x="20254" y="2207"/>
                    <a:pt x="20254" y="2207"/>
                    <a:pt x="20254" y="2207"/>
                  </a:cubicBezTo>
                  <a:cubicBezTo>
                    <a:pt x="20422" y="2140"/>
                    <a:pt x="20422" y="2140"/>
                    <a:pt x="20422" y="2140"/>
                  </a:cubicBezTo>
                  <a:cubicBezTo>
                    <a:pt x="20478" y="2073"/>
                    <a:pt x="20478" y="2073"/>
                    <a:pt x="20478" y="2073"/>
                  </a:cubicBezTo>
                  <a:cubicBezTo>
                    <a:pt x="20534" y="2073"/>
                    <a:pt x="20534" y="2073"/>
                    <a:pt x="20534" y="2073"/>
                  </a:cubicBezTo>
                  <a:cubicBezTo>
                    <a:pt x="20590" y="2073"/>
                    <a:pt x="20590" y="2073"/>
                    <a:pt x="20590" y="2073"/>
                  </a:cubicBezTo>
                  <a:cubicBezTo>
                    <a:pt x="20646" y="2073"/>
                    <a:pt x="20646" y="2073"/>
                    <a:pt x="20646" y="2073"/>
                  </a:cubicBezTo>
                  <a:cubicBezTo>
                    <a:pt x="20702" y="2073"/>
                    <a:pt x="20702" y="2073"/>
                    <a:pt x="20702" y="2073"/>
                  </a:cubicBezTo>
                  <a:cubicBezTo>
                    <a:pt x="20702" y="2140"/>
                    <a:pt x="20702" y="2140"/>
                    <a:pt x="20702" y="2140"/>
                  </a:cubicBezTo>
                  <a:cubicBezTo>
                    <a:pt x="20646" y="2207"/>
                    <a:pt x="20646" y="2207"/>
                    <a:pt x="20646" y="2207"/>
                  </a:cubicBezTo>
                  <a:cubicBezTo>
                    <a:pt x="20534" y="2274"/>
                    <a:pt x="20534" y="2274"/>
                    <a:pt x="20534" y="2274"/>
                  </a:cubicBezTo>
                  <a:cubicBezTo>
                    <a:pt x="20534" y="2274"/>
                    <a:pt x="20534" y="2274"/>
                    <a:pt x="20534" y="2274"/>
                  </a:cubicBezTo>
                  <a:cubicBezTo>
                    <a:pt x="20422" y="2341"/>
                    <a:pt x="20422" y="2341"/>
                    <a:pt x="20422" y="2341"/>
                  </a:cubicBezTo>
                  <a:cubicBezTo>
                    <a:pt x="20422" y="2341"/>
                    <a:pt x="20422" y="2341"/>
                    <a:pt x="20422" y="2341"/>
                  </a:cubicBezTo>
                  <a:cubicBezTo>
                    <a:pt x="20366" y="2407"/>
                    <a:pt x="20366" y="2407"/>
                    <a:pt x="20366" y="2407"/>
                  </a:cubicBezTo>
                  <a:cubicBezTo>
                    <a:pt x="20310" y="2407"/>
                    <a:pt x="20310" y="2407"/>
                    <a:pt x="20310" y="2407"/>
                  </a:cubicBezTo>
                  <a:cubicBezTo>
                    <a:pt x="20254" y="2474"/>
                    <a:pt x="20254" y="2474"/>
                    <a:pt x="20254" y="2474"/>
                  </a:cubicBezTo>
                  <a:cubicBezTo>
                    <a:pt x="20197" y="2474"/>
                    <a:pt x="20197" y="2474"/>
                    <a:pt x="20197" y="2474"/>
                  </a:cubicBezTo>
                  <a:cubicBezTo>
                    <a:pt x="20141" y="2474"/>
                    <a:pt x="20141" y="2474"/>
                    <a:pt x="20141" y="2474"/>
                  </a:cubicBezTo>
                  <a:cubicBezTo>
                    <a:pt x="20085" y="2474"/>
                    <a:pt x="20085" y="2474"/>
                    <a:pt x="20085" y="2474"/>
                  </a:cubicBezTo>
                  <a:cubicBezTo>
                    <a:pt x="20029" y="2541"/>
                    <a:pt x="20029" y="2541"/>
                    <a:pt x="20029" y="2541"/>
                  </a:cubicBezTo>
                  <a:cubicBezTo>
                    <a:pt x="19973" y="2541"/>
                    <a:pt x="19973" y="2541"/>
                    <a:pt x="19973" y="2541"/>
                  </a:cubicBezTo>
                  <a:cubicBezTo>
                    <a:pt x="19917" y="2608"/>
                    <a:pt x="19917" y="2608"/>
                    <a:pt x="19917" y="2608"/>
                  </a:cubicBezTo>
                  <a:cubicBezTo>
                    <a:pt x="19805" y="2608"/>
                    <a:pt x="19805" y="2608"/>
                    <a:pt x="19805" y="2608"/>
                  </a:cubicBezTo>
                  <a:cubicBezTo>
                    <a:pt x="19749" y="2675"/>
                    <a:pt x="19749" y="2675"/>
                    <a:pt x="19749" y="2675"/>
                  </a:cubicBezTo>
                  <a:cubicBezTo>
                    <a:pt x="19749" y="2608"/>
                    <a:pt x="19749" y="2608"/>
                    <a:pt x="19749" y="2608"/>
                  </a:cubicBezTo>
                  <a:cubicBezTo>
                    <a:pt x="19692" y="2675"/>
                    <a:pt x="19692" y="2675"/>
                    <a:pt x="19692" y="2675"/>
                  </a:cubicBezTo>
                  <a:cubicBezTo>
                    <a:pt x="19636" y="2675"/>
                    <a:pt x="19636" y="2675"/>
                    <a:pt x="19636" y="2675"/>
                  </a:cubicBezTo>
                  <a:cubicBezTo>
                    <a:pt x="19636" y="2675"/>
                    <a:pt x="19636" y="2675"/>
                    <a:pt x="19636" y="2675"/>
                  </a:cubicBezTo>
                  <a:cubicBezTo>
                    <a:pt x="19636" y="2742"/>
                    <a:pt x="19636" y="2742"/>
                    <a:pt x="19636" y="2742"/>
                  </a:cubicBezTo>
                  <a:cubicBezTo>
                    <a:pt x="19580" y="2809"/>
                    <a:pt x="19580" y="2809"/>
                    <a:pt x="19580" y="2809"/>
                  </a:cubicBezTo>
                  <a:cubicBezTo>
                    <a:pt x="19580" y="2876"/>
                    <a:pt x="19580" y="2876"/>
                    <a:pt x="19580" y="2876"/>
                  </a:cubicBezTo>
                  <a:cubicBezTo>
                    <a:pt x="19468" y="2876"/>
                    <a:pt x="19468" y="2876"/>
                    <a:pt x="19468" y="2876"/>
                  </a:cubicBezTo>
                  <a:cubicBezTo>
                    <a:pt x="19412" y="2876"/>
                    <a:pt x="19412" y="2876"/>
                    <a:pt x="19412" y="2876"/>
                  </a:cubicBezTo>
                  <a:cubicBezTo>
                    <a:pt x="19356" y="2876"/>
                    <a:pt x="19356" y="2876"/>
                    <a:pt x="19356" y="2876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412" y="2809"/>
                    <a:pt x="19412" y="2809"/>
                    <a:pt x="19412" y="2809"/>
                  </a:cubicBezTo>
                  <a:cubicBezTo>
                    <a:pt x="19412" y="2742"/>
                    <a:pt x="19412" y="2742"/>
                    <a:pt x="19412" y="2742"/>
                  </a:cubicBezTo>
                  <a:cubicBezTo>
                    <a:pt x="19356" y="2742"/>
                    <a:pt x="19356" y="2742"/>
                    <a:pt x="19356" y="2742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300" y="2876"/>
                    <a:pt x="19300" y="2876"/>
                    <a:pt x="19300" y="2876"/>
                  </a:cubicBezTo>
                  <a:cubicBezTo>
                    <a:pt x="19356" y="2876"/>
                    <a:pt x="19356" y="2876"/>
                    <a:pt x="19356" y="2876"/>
                  </a:cubicBezTo>
                  <a:cubicBezTo>
                    <a:pt x="19412" y="2942"/>
                    <a:pt x="19412" y="2942"/>
                    <a:pt x="19412" y="2942"/>
                  </a:cubicBezTo>
                  <a:cubicBezTo>
                    <a:pt x="19356" y="3009"/>
                    <a:pt x="19356" y="3009"/>
                    <a:pt x="19356" y="3009"/>
                  </a:cubicBezTo>
                  <a:cubicBezTo>
                    <a:pt x="19300" y="3009"/>
                    <a:pt x="19300" y="3009"/>
                    <a:pt x="19300" y="3009"/>
                  </a:cubicBezTo>
                  <a:cubicBezTo>
                    <a:pt x="19244" y="2942"/>
                    <a:pt x="19244" y="2942"/>
                    <a:pt x="19244" y="2942"/>
                  </a:cubicBezTo>
                  <a:cubicBezTo>
                    <a:pt x="19244" y="3009"/>
                    <a:pt x="19244" y="3009"/>
                    <a:pt x="19244" y="3009"/>
                  </a:cubicBezTo>
                  <a:cubicBezTo>
                    <a:pt x="19131" y="2942"/>
                    <a:pt x="19131" y="2942"/>
                    <a:pt x="19131" y="2942"/>
                  </a:cubicBezTo>
                  <a:cubicBezTo>
                    <a:pt x="19131" y="2942"/>
                    <a:pt x="19131" y="2942"/>
                    <a:pt x="19131" y="2942"/>
                  </a:cubicBezTo>
                  <a:cubicBezTo>
                    <a:pt x="19075" y="3009"/>
                    <a:pt x="19075" y="3009"/>
                    <a:pt x="19075" y="3009"/>
                  </a:cubicBezTo>
                  <a:cubicBezTo>
                    <a:pt x="19075" y="2942"/>
                    <a:pt x="19075" y="2942"/>
                    <a:pt x="19075" y="2942"/>
                  </a:cubicBezTo>
                  <a:cubicBezTo>
                    <a:pt x="19075" y="2942"/>
                    <a:pt x="19075" y="2942"/>
                    <a:pt x="19075" y="2942"/>
                  </a:cubicBezTo>
                  <a:cubicBezTo>
                    <a:pt x="19019" y="2942"/>
                    <a:pt x="19019" y="2942"/>
                    <a:pt x="19019" y="2942"/>
                  </a:cubicBezTo>
                  <a:cubicBezTo>
                    <a:pt x="19019" y="2942"/>
                    <a:pt x="19019" y="2942"/>
                    <a:pt x="19019" y="2942"/>
                  </a:cubicBezTo>
                  <a:cubicBezTo>
                    <a:pt x="19019" y="3009"/>
                    <a:pt x="19019" y="3009"/>
                    <a:pt x="19019" y="3009"/>
                  </a:cubicBezTo>
                  <a:cubicBezTo>
                    <a:pt x="19075" y="3009"/>
                    <a:pt x="19075" y="3009"/>
                    <a:pt x="19075" y="3009"/>
                  </a:cubicBezTo>
                  <a:cubicBezTo>
                    <a:pt x="19244" y="3009"/>
                    <a:pt x="19244" y="3009"/>
                    <a:pt x="19244" y="3009"/>
                  </a:cubicBezTo>
                  <a:cubicBezTo>
                    <a:pt x="19244" y="3076"/>
                    <a:pt x="19244" y="3076"/>
                    <a:pt x="19244" y="3076"/>
                  </a:cubicBezTo>
                  <a:cubicBezTo>
                    <a:pt x="19244" y="3076"/>
                    <a:pt x="19244" y="3076"/>
                    <a:pt x="19244" y="3076"/>
                  </a:cubicBezTo>
                  <a:cubicBezTo>
                    <a:pt x="19188" y="3143"/>
                    <a:pt x="19188" y="3143"/>
                    <a:pt x="19188" y="3143"/>
                  </a:cubicBezTo>
                  <a:cubicBezTo>
                    <a:pt x="19131" y="3143"/>
                    <a:pt x="19131" y="3143"/>
                    <a:pt x="19131" y="3143"/>
                  </a:cubicBezTo>
                  <a:cubicBezTo>
                    <a:pt x="19075" y="3143"/>
                    <a:pt x="19075" y="3143"/>
                    <a:pt x="19075" y="3143"/>
                  </a:cubicBezTo>
                  <a:cubicBezTo>
                    <a:pt x="19019" y="3143"/>
                    <a:pt x="19019" y="3143"/>
                    <a:pt x="19019" y="3143"/>
                  </a:cubicBezTo>
                  <a:cubicBezTo>
                    <a:pt x="19075" y="3210"/>
                    <a:pt x="19075" y="3210"/>
                    <a:pt x="19075" y="3210"/>
                  </a:cubicBezTo>
                  <a:cubicBezTo>
                    <a:pt x="19075" y="3143"/>
                    <a:pt x="19075" y="3143"/>
                    <a:pt x="19075" y="3143"/>
                  </a:cubicBezTo>
                  <a:cubicBezTo>
                    <a:pt x="19131" y="3210"/>
                    <a:pt x="19131" y="3210"/>
                    <a:pt x="19131" y="3210"/>
                  </a:cubicBezTo>
                  <a:cubicBezTo>
                    <a:pt x="19131" y="3210"/>
                    <a:pt x="19131" y="3210"/>
                    <a:pt x="19131" y="3210"/>
                  </a:cubicBezTo>
                  <a:cubicBezTo>
                    <a:pt x="19019" y="3344"/>
                    <a:pt x="19019" y="3344"/>
                    <a:pt x="19019" y="3344"/>
                  </a:cubicBezTo>
                  <a:cubicBezTo>
                    <a:pt x="18963" y="3344"/>
                    <a:pt x="18963" y="3344"/>
                    <a:pt x="18963" y="3344"/>
                  </a:cubicBezTo>
                  <a:cubicBezTo>
                    <a:pt x="18851" y="3277"/>
                    <a:pt x="18851" y="3277"/>
                    <a:pt x="18851" y="3277"/>
                  </a:cubicBezTo>
                  <a:cubicBezTo>
                    <a:pt x="18851" y="3277"/>
                    <a:pt x="18851" y="3277"/>
                    <a:pt x="18851" y="3277"/>
                  </a:cubicBezTo>
                  <a:cubicBezTo>
                    <a:pt x="18795" y="3277"/>
                    <a:pt x="18795" y="3277"/>
                    <a:pt x="18795" y="3277"/>
                  </a:cubicBezTo>
                  <a:cubicBezTo>
                    <a:pt x="18739" y="3277"/>
                    <a:pt x="18739" y="3277"/>
                    <a:pt x="18739" y="3277"/>
                  </a:cubicBezTo>
                  <a:cubicBezTo>
                    <a:pt x="18739" y="3143"/>
                    <a:pt x="18739" y="3143"/>
                    <a:pt x="18739" y="3143"/>
                  </a:cubicBezTo>
                  <a:cubicBezTo>
                    <a:pt x="18683" y="3143"/>
                    <a:pt x="18683" y="3143"/>
                    <a:pt x="18683" y="3143"/>
                  </a:cubicBezTo>
                  <a:cubicBezTo>
                    <a:pt x="18683" y="3143"/>
                    <a:pt x="18683" y="3143"/>
                    <a:pt x="18683" y="3143"/>
                  </a:cubicBezTo>
                  <a:cubicBezTo>
                    <a:pt x="18683" y="3076"/>
                    <a:pt x="18683" y="3076"/>
                    <a:pt x="18683" y="3076"/>
                  </a:cubicBezTo>
                  <a:cubicBezTo>
                    <a:pt x="18626" y="3076"/>
                    <a:pt x="18626" y="3076"/>
                    <a:pt x="18626" y="3076"/>
                  </a:cubicBezTo>
                  <a:cubicBezTo>
                    <a:pt x="18626" y="3076"/>
                    <a:pt x="18626" y="3076"/>
                    <a:pt x="18626" y="3076"/>
                  </a:cubicBezTo>
                  <a:cubicBezTo>
                    <a:pt x="18570" y="3076"/>
                    <a:pt x="18570" y="3076"/>
                    <a:pt x="18570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458" y="3076"/>
                    <a:pt x="18458" y="3076"/>
                    <a:pt x="18458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570" y="3076"/>
                    <a:pt x="18570" y="3076"/>
                    <a:pt x="18570" y="3076"/>
                  </a:cubicBezTo>
                  <a:cubicBezTo>
                    <a:pt x="18683" y="3210"/>
                    <a:pt x="18683" y="3210"/>
                    <a:pt x="18683" y="3210"/>
                  </a:cubicBezTo>
                  <a:cubicBezTo>
                    <a:pt x="18683" y="3344"/>
                    <a:pt x="18683" y="3344"/>
                    <a:pt x="18683" y="3344"/>
                  </a:cubicBezTo>
                  <a:cubicBezTo>
                    <a:pt x="18683" y="3411"/>
                    <a:pt x="18683" y="3411"/>
                    <a:pt x="18683" y="3411"/>
                  </a:cubicBezTo>
                  <a:cubicBezTo>
                    <a:pt x="18626" y="3344"/>
                    <a:pt x="18626" y="3344"/>
                    <a:pt x="18626" y="3344"/>
                  </a:cubicBezTo>
                  <a:cubicBezTo>
                    <a:pt x="18570" y="3344"/>
                    <a:pt x="18570" y="3344"/>
                    <a:pt x="18570" y="3344"/>
                  </a:cubicBezTo>
                  <a:cubicBezTo>
                    <a:pt x="18514" y="3344"/>
                    <a:pt x="18514" y="3344"/>
                    <a:pt x="18514" y="3344"/>
                  </a:cubicBezTo>
                  <a:cubicBezTo>
                    <a:pt x="18514" y="3344"/>
                    <a:pt x="18514" y="3344"/>
                    <a:pt x="18514" y="3344"/>
                  </a:cubicBezTo>
                  <a:cubicBezTo>
                    <a:pt x="18514" y="3411"/>
                    <a:pt x="18514" y="3411"/>
                    <a:pt x="18514" y="3411"/>
                  </a:cubicBezTo>
                  <a:cubicBezTo>
                    <a:pt x="18458" y="3344"/>
                    <a:pt x="18458" y="3344"/>
                    <a:pt x="18458" y="3344"/>
                  </a:cubicBezTo>
                  <a:cubicBezTo>
                    <a:pt x="18402" y="3344"/>
                    <a:pt x="18402" y="3344"/>
                    <a:pt x="18402" y="3344"/>
                  </a:cubicBezTo>
                  <a:cubicBezTo>
                    <a:pt x="18402" y="3411"/>
                    <a:pt x="18402" y="3411"/>
                    <a:pt x="18402" y="3411"/>
                  </a:cubicBezTo>
                  <a:cubicBezTo>
                    <a:pt x="18346" y="3411"/>
                    <a:pt x="18346" y="3411"/>
                    <a:pt x="18346" y="3411"/>
                  </a:cubicBezTo>
                  <a:cubicBezTo>
                    <a:pt x="18346" y="3344"/>
                    <a:pt x="18346" y="3344"/>
                    <a:pt x="18346" y="3344"/>
                  </a:cubicBezTo>
                  <a:cubicBezTo>
                    <a:pt x="18290" y="3344"/>
                    <a:pt x="18290" y="3344"/>
                    <a:pt x="18290" y="3344"/>
                  </a:cubicBezTo>
                  <a:cubicBezTo>
                    <a:pt x="18290" y="3277"/>
                    <a:pt x="18290" y="3277"/>
                    <a:pt x="18290" y="3277"/>
                  </a:cubicBezTo>
                  <a:cubicBezTo>
                    <a:pt x="18234" y="3277"/>
                    <a:pt x="18234" y="3277"/>
                    <a:pt x="18234" y="3277"/>
                  </a:cubicBezTo>
                  <a:cubicBezTo>
                    <a:pt x="18234" y="3210"/>
                    <a:pt x="18234" y="3210"/>
                    <a:pt x="18234" y="3210"/>
                  </a:cubicBezTo>
                  <a:cubicBezTo>
                    <a:pt x="18178" y="3210"/>
                    <a:pt x="18178" y="3210"/>
                    <a:pt x="18178" y="3210"/>
                  </a:cubicBezTo>
                  <a:cubicBezTo>
                    <a:pt x="18122" y="3210"/>
                    <a:pt x="18122" y="3210"/>
                    <a:pt x="18122" y="3210"/>
                  </a:cubicBezTo>
                  <a:cubicBezTo>
                    <a:pt x="18122" y="3143"/>
                    <a:pt x="18122" y="3143"/>
                    <a:pt x="18122" y="3143"/>
                  </a:cubicBezTo>
                  <a:cubicBezTo>
                    <a:pt x="18065" y="3210"/>
                    <a:pt x="18065" y="3210"/>
                    <a:pt x="18065" y="3210"/>
                  </a:cubicBezTo>
                  <a:cubicBezTo>
                    <a:pt x="18065" y="3210"/>
                    <a:pt x="18065" y="3210"/>
                    <a:pt x="18065" y="3210"/>
                  </a:cubicBezTo>
                  <a:cubicBezTo>
                    <a:pt x="18122" y="3277"/>
                    <a:pt x="18122" y="3277"/>
                    <a:pt x="18122" y="3277"/>
                  </a:cubicBezTo>
                  <a:cubicBezTo>
                    <a:pt x="18178" y="3277"/>
                    <a:pt x="18178" y="3277"/>
                    <a:pt x="18178" y="3277"/>
                  </a:cubicBezTo>
                  <a:cubicBezTo>
                    <a:pt x="18234" y="3344"/>
                    <a:pt x="18234" y="3344"/>
                    <a:pt x="18234" y="3344"/>
                  </a:cubicBezTo>
                  <a:cubicBezTo>
                    <a:pt x="18234" y="3411"/>
                    <a:pt x="18234" y="3411"/>
                    <a:pt x="18234" y="3411"/>
                  </a:cubicBezTo>
                  <a:cubicBezTo>
                    <a:pt x="18122" y="3344"/>
                    <a:pt x="18122" y="3344"/>
                    <a:pt x="18122" y="3344"/>
                  </a:cubicBezTo>
                  <a:cubicBezTo>
                    <a:pt x="18065" y="3344"/>
                    <a:pt x="18065" y="3344"/>
                    <a:pt x="18065" y="3344"/>
                  </a:cubicBezTo>
                  <a:cubicBezTo>
                    <a:pt x="18065" y="3277"/>
                    <a:pt x="18065" y="3277"/>
                    <a:pt x="18065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344"/>
                    <a:pt x="18009" y="3344"/>
                    <a:pt x="18009" y="3344"/>
                  </a:cubicBezTo>
                  <a:cubicBezTo>
                    <a:pt x="17953" y="3344"/>
                    <a:pt x="17953" y="3344"/>
                    <a:pt x="17953" y="3344"/>
                  </a:cubicBezTo>
                  <a:cubicBezTo>
                    <a:pt x="17953" y="3277"/>
                    <a:pt x="17953" y="3277"/>
                    <a:pt x="17953" y="3277"/>
                  </a:cubicBezTo>
                  <a:cubicBezTo>
                    <a:pt x="17897" y="3277"/>
                    <a:pt x="17897" y="3277"/>
                    <a:pt x="17897" y="3277"/>
                  </a:cubicBezTo>
                  <a:cubicBezTo>
                    <a:pt x="17897" y="3344"/>
                    <a:pt x="17897" y="3344"/>
                    <a:pt x="17897" y="3344"/>
                  </a:cubicBezTo>
                  <a:cubicBezTo>
                    <a:pt x="17953" y="3344"/>
                    <a:pt x="17953" y="3344"/>
                    <a:pt x="17953" y="3344"/>
                  </a:cubicBezTo>
                  <a:cubicBezTo>
                    <a:pt x="17953" y="3411"/>
                    <a:pt x="17953" y="3411"/>
                    <a:pt x="17953" y="3411"/>
                  </a:cubicBezTo>
                  <a:cubicBezTo>
                    <a:pt x="18009" y="3411"/>
                    <a:pt x="18009" y="3411"/>
                    <a:pt x="18009" y="3411"/>
                  </a:cubicBezTo>
                  <a:cubicBezTo>
                    <a:pt x="18009" y="3411"/>
                    <a:pt x="18009" y="3411"/>
                    <a:pt x="18009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122" y="3477"/>
                    <a:pt x="18122" y="3477"/>
                    <a:pt x="18122" y="3477"/>
                  </a:cubicBezTo>
                  <a:cubicBezTo>
                    <a:pt x="18178" y="3477"/>
                    <a:pt x="18178" y="3477"/>
                    <a:pt x="18178" y="3477"/>
                  </a:cubicBezTo>
                  <a:cubicBezTo>
                    <a:pt x="18178" y="3477"/>
                    <a:pt x="18178" y="3477"/>
                    <a:pt x="18178" y="3477"/>
                  </a:cubicBezTo>
                  <a:cubicBezTo>
                    <a:pt x="18234" y="3477"/>
                    <a:pt x="18234" y="3477"/>
                    <a:pt x="18234" y="3477"/>
                  </a:cubicBezTo>
                  <a:cubicBezTo>
                    <a:pt x="18402" y="3544"/>
                    <a:pt x="18402" y="3544"/>
                    <a:pt x="18402" y="3544"/>
                  </a:cubicBezTo>
                  <a:cubicBezTo>
                    <a:pt x="18402" y="3544"/>
                    <a:pt x="18402" y="3544"/>
                    <a:pt x="18402" y="3544"/>
                  </a:cubicBezTo>
                  <a:cubicBezTo>
                    <a:pt x="18346" y="3611"/>
                    <a:pt x="18346" y="3611"/>
                    <a:pt x="18346" y="3611"/>
                  </a:cubicBezTo>
                  <a:cubicBezTo>
                    <a:pt x="18402" y="3611"/>
                    <a:pt x="18402" y="3611"/>
                    <a:pt x="18402" y="3611"/>
                  </a:cubicBezTo>
                  <a:cubicBezTo>
                    <a:pt x="18346" y="3678"/>
                    <a:pt x="18346" y="3678"/>
                    <a:pt x="18346" y="3678"/>
                  </a:cubicBezTo>
                  <a:cubicBezTo>
                    <a:pt x="18402" y="3745"/>
                    <a:pt x="18402" y="3745"/>
                    <a:pt x="18402" y="3745"/>
                  </a:cubicBezTo>
                  <a:cubicBezTo>
                    <a:pt x="18346" y="3745"/>
                    <a:pt x="18346" y="3745"/>
                    <a:pt x="18346" y="3745"/>
                  </a:cubicBezTo>
                  <a:cubicBezTo>
                    <a:pt x="18346" y="3745"/>
                    <a:pt x="18346" y="3745"/>
                    <a:pt x="18346" y="3745"/>
                  </a:cubicBezTo>
                  <a:cubicBezTo>
                    <a:pt x="18290" y="3678"/>
                    <a:pt x="18290" y="3678"/>
                    <a:pt x="18290" y="3678"/>
                  </a:cubicBezTo>
                  <a:cubicBezTo>
                    <a:pt x="18234" y="3678"/>
                    <a:pt x="18234" y="3678"/>
                    <a:pt x="18234" y="3678"/>
                  </a:cubicBezTo>
                  <a:cubicBezTo>
                    <a:pt x="18178" y="3611"/>
                    <a:pt x="18178" y="3611"/>
                    <a:pt x="18178" y="3611"/>
                  </a:cubicBezTo>
                  <a:cubicBezTo>
                    <a:pt x="18178" y="3611"/>
                    <a:pt x="18178" y="3611"/>
                    <a:pt x="18178" y="3611"/>
                  </a:cubicBezTo>
                  <a:cubicBezTo>
                    <a:pt x="18178" y="3544"/>
                    <a:pt x="18178" y="3544"/>
                    <a:pt x="18178" y="3544"/>
                  </a:cubicBezTo>
                  <a:cubicBezTo>
                    <a:pt x="18122" y="3477"/>
                    <a:pt x="18122" y="3477"/>
                    <a:pt x="18122" y="3477"/>
                  </a:cubicBezTo>
                  <a:cubicBezTo>
                    <a:pt x="18065" y="3477"/>
                    <a:pt x="18065" y="3477"/>
                    <a:pt x="18065" y="3477"/>
                  </a:cubicBezTo>
                  <a:cubicBezTo>
                    <a:pt x="17953" y="3477"/>
                    <a:pt x="17953" y="3477"/>
                    <a:pt x="17953" y="3477"/>
                  </a:cubicBezTo>
                  <a:cubicBezTo>
                    <a:pt x="17897" y="3411"/>
                    <a:pt x="17897" y="3411"/>
                    <a:pt x="17897" y="3411"/>
                  </a:cubicBezTo>
                  <a:cubicBezTo>
                    <a:pt x="17841" y="3411"/>
                    <a:pt x="17841" y="3411"/>
                    <a:pt x="17841" y="3411"/>
                  </a:cubicBezTo>
                  <a:cubicBezTo>
                    <a:pt x="17841" y="3477"/>
                    <a:pt x="17841" y="3477"/>
                    <a:pt x="17841" y="3477"/>
                  </a:cubicBezTo>
                  <a:cubicBezTo>
                    <a:pt x="17897" y="3477"/>
                    <a:pt x="17897" y="3477"/>
                    <a:pt x="17897" y="3477"/>
                  </a:cubicBezTo>
                  <a:cubicBezTo>
                    <a:pt x="18009" y="3477"/>
                    <a:pt x="18009" y="3477"/>
                    <a:pt x="18009" y="3477"/>
                  </a:cubicBezTo>
                  <a:cubicBezTo>
                    <a:pt x="18122" y="3544"/>
                    <a:pt x="18122" y="3544"/>
                    <a:pt x="18122" y="3544"/>
                  </a:cubicBezTo>
                  <a:cubicBezTo>
                    <a:pt x="18122" y="3611"/>
                    <a:pt x="18122" y="3611"/>
                    <a:pt x="18122" y="3611"/>
                  </a:cubicBezTo>
                  <a:cubicBezTo>
                    <a:pt x="18122" y="3611"/>
                    <a:pt x="18122" y="3611"/>
                    <a:pt x="18122" y="3611"/>
                  </a:cubicBezTo>
                  <a:cubicBezTo>
                    <a:pt x="18065" y="3544"/>
                    <a:pt x="18065" y="3544"/>
                    <a:pt x="18065" y="3544"/>
                  </a:cubicBezTo>
                  <a:cubicBezTo>
                    <a:pt x="17953" y="3544"/>
                    <a:pt x="17953" y="3544"/>
                    <a:pt x="17953" y="3544"/>
                  </a:cubicBezTo>
                  <a:cubicBezTo>
                    <a:pt x="17897" y="3611"/>
                    <a:pt x="17897" y="3611"/>
                    <a:pt x="17897" y="3611"/>
                  </a:cubicBezTo>
                  <a:cubicBezTo>
                    <a:pt x="17897" y="3544"/>
                    <a:pt x="17897" y="3544"/>
                    <a:pt x="17897" y="3544"/>
                  </a:cubicBezTo>
                  <a:cubicBezTo>
                    <a:pt x="17841" y="3544"/>
                    <a:pt x="17841" y="3544"/>
                    <a:pt x="17841" y="3544"/>
                  </a:cubicBezTo>
                  <a:cubicBezTo>
                    <a:pt x="17785" y="3477"/>
                    <a:pt x="17785" y="3477"/>
                    <a:pt x="17785" y="3477"/>
                  </a:cubicBezTo>
                  <a:cubicBezTo>
                    <a:pt x="17729" y="3477"/>
                    <a:pt x="17729" y="3477"/>
                    <a:pt x="17729" y="3477"/>
                  </a:cubicBezTo>
                  <a:cubicBezTo>
                    <a:pt x="17729" y="3544"/>
                    <a:pt x="17729" y="3544"/>
                    <a:pt x="17729" y="3544"/>
                  </a:cubicBezTo>
                  <a:cubicBezTo>
                    <a:pt x="17841" y="3544"/>
                    <a:pt x="17841" y="3544"/>
                    <a:pt x="17841" y="3544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97" y="3611"/>
                    <a:pt x="17897" y="3611"/>
                    <a:pt x="17897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8009" y="3611"/>
                    <a:pt x="18009" y="3611"/>
                    <a:pt x="18009" y="3611"/>
                  </a:cubicBezTo>
                  <a:cubicBezTo>
                    <a:pt x="18065" y="3611"/>
                    <a:pt x="18065" y="3611"/>
                    <a:pt x="18065" y="3611"/>
                  </a:cubicBezTo>
                  <a:cubicBezTo>
                    <a:pt x="18122" y="3678"/>
                    <a:pt x="18122" y="3678"/>
                    <a:pt x="18122" y="3678"/>
                  </a:cubicBezTo>
                  <a:cubicBezTo>
                    <a:pt x="18122" y="3745"/>
                    <a:pt x="18122" y="3745"/>
                    <a:pt x="18122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009" y="3745"/>
                    <a:pt x="18009" y="3745"/>
                    <a:pt x="18009" y="3745"/>
                  </a:cubicBezTo>
                  <a:cubicBezTo>
                    <a:pt x="18009" y="3745"/>
                    <a:pt x="18009" y="3745"/>
                    <a:pt x="18009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122" y="3745"/>
                    <a:pt x="18122" y="3745"/>
                    <a:pt x="18122" y="3745"/>
                  </a:cubicBezTo>
                  <a:cubicBezTo>
                    <a:pt x="18178" y="3812"/>
                    <a:pt x="18178" y="3812"/>
                    <a:pt x="18178" y="3812"/>
                  </a:cubicBezTo>
                  <a:cubicBezTo>
                    <a:pt x="18234" y="3812"/>
                    <a:pt x="18234" y="3812"/>
                    <a:pt x="18234" y="3812"/>
                  </a:cubicBezTo>
                  <a:cubicBezTo>
                    <a:pt x="18234" y="3879"/>
                    <a:pt x="18234" y="3879"/>
                    <a:pt x="18234" y="3879"/>
                  </a:cubicBezTo>
                  <a:cubicBezTo>
                    <a:pt x="18178" y="3946"/>
                    <a:pt x="18178" y="3946"/>
                    <a:pt x="18178" y="3946"/>
                  </a:cubicBezTo>
                  <a:cubicBezTo>
                    <a:pt x="18122" y="4079"/>
                    <a:pt x="18122" y="4079"/>
                    <a:pt x="18122" y="4079"/>
                  </a:cubicBezTo>
                  <a:cubicBezTo>
                    <a:pt x="18122" y="4079"/>
                    <a:pt x="18122" y="4079"/>
                    <a:pt x="18122" y="4079"/>
                  </a:cubicBezTo>
                  <a:cubicBezTo>
                    <a:pt x="18065" y="4146"/>
                    <a:pt x="18065" y="4146"/>
                    <a:pt x="18065" y="4146"/>
                  </a:cubicBezTo>
                  <a:cubicBezTo>
                    <a:pt x="18009" y="4079"/>
                    <a:pt x="18009" y="4079"/>
                    <a:pt x="18009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897" y="4012"/>
                    <a:pt x="17897" y="4012"/>
                    <a:pt x="17897" y="4012"/>
                  </a:cubicBezTo>
                  <a:cubicBezTo>
                    <a:pt x="17841" y="4012"/>
                    <a:pt x="17841" y="4012"/>
                    <a:pt x="17841" y="4012"/>
                  </a:cubicBezTo>
                  <a:cubicBezTo>
                    <a:pt x="17841" y="4079"/>
                    <a:pt x="17841" y="4079"/>
                    <a:pt x="17841" y="4079"/>
                  </a:cubicBezTo>
                  <a:cubicBezTo>
                    <a:pt x="17897" y="4079"/>
                    <a:pt x="17897" y="4079"/>
                    <a:pt x="17897" y="4079"/>
                  </a:cubicBezTo>
                  <a:cubicBezTo>
                    <a:pt x="17897" y="4079"/>
                    <a:pt x="17897" y="4079"/>
                    <a:pt x="17897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8009" y="4146"/>
                    <a:pt x="18009" y="4146"/>
                    <a:pt x="18009" y="4146"/>
                  </a:cubicBezTo>
                  <a:cubicBezTo>
                    <a:pt x="18009" y="4213"/>
                    <a:pt x="18009" y="4213"/>
                    <a:pt x="18009" y="4213"/>
                  </a:cubicBezTo>
                  <a:cubicBezTo>
                    <a:pt x="18009" y="4280"/>
                    <a:pt x="18009" y="4280"/>
                    <a:pt x="18009" y="4280"/>
                  </a:cubicBezTo>
                  <a:cubicBezTo>
                    <a:pt x="17953" y="4280"/>
                    <a:pt x="17953" y="4280"/>
                    <a:pt x="17953" y="4280"/>
                  </a:cubicBezTo>
                  <a:cubicBezTo>
                    <a:pt x="17897" y="4280"/>
                    <a:pt x="17897" y="4280"/>
                    <a:pt x="17897" y="4280"/>
                  </a:cubicBezTo>
                  <a:cubicBezTo>
                    <a:pt x="17841" y="4347"/>
                    <a:pt x="17841" y="4347"/>
                    <a:pt x="17841" y="4347"/>
                  </a:cubicBezTo>
                  <a:cubicBezTo>
                    <a:pt x="17785" y="4280"/>
                    <a:pt x="17785" y="4280"/>
                    <a:pt x="17785" y="4280"/>
                  </a:cubicBezTo>
                  <a:cubicBezTo>
                    <a:pt x="17729" y="4280"/>
                    <a:pt x="17729" y="4280"/>
                    <a:pt x="17729" y="4280"/>
                  </a:cubicBezTo>
                  <a:cubicBezTo>
                    <a:pt x="17729" y="4213"/>
                    <a:pt x="17729" y="4213"/>
                    <a:pt x="17729" y="4213"/>
                  </a:cubicBezTo>
                  <a:cubicBezTo>
                    <a:pt x="17673" y="4213"/>
                    <a:pt x="17673" y="4213"/>
                    <a:pt x="17673" y="4213"/>
                  </a:cubicBezTo>
                  <a:cubicBezTo>
                    <a:pt x="17617" y="4280"/>
                    <a:pt x="17617" y="4280"/>
                    <a:pt x="17617" y="4280"/>
                  </a:cubicBezTo>
                  <a:cubicBezTo>
                    <a:pt x="17673" y="4280"/>
                    <a:pt x="17673" y="4280"/>
                    <a:pt x="17673" y="4280"/>
                  </a:cubicBezTo>
                  <a:cubicBezTo>
                    <a:pt x="17785" y="4347"/>
                    <a:pt x="17785" y="4347"/>
                    <a:pt x="17785" y="4347"/>
                  </a:cubicBezTo>
                  <a:cubicBezTo>
                    <a:pt x="17841" y="4347"/>
                    <a:pt x="17841" y="4347"/>
                    <a:pt x="17841" y="4347"/>
                  </a:cubicBezTo>
                  <a:cubicBezTo>
                    <a:pt x="17841" y="4414"/>
                    <a:pt x="17841" y="4414"/>
                    <a:pt x="17841" y="4414"/>
                  </a:cubicBezTo>
                  <a:cubicBezTo>
                    <a:pt x="17785" y="4414"/>
                    <a:pt x="17785" y="4414"/>
                    <a:pt x="17785" y="4414"/>
                  </a:cubicBezTo>
                  <a:cubicBezTo>
                    <a:pt x="17785" y="4480"/>
                    <a:pt x="17785" y="4480"/>
                    <a:pt x="17785" y="4480"/>
                  </a:cubicBezTo>
                  <a:cubicBezTo>
                    <a:pt x="17729" y="4480"/>
                    <a:pt x="17729" y="4480"/>
                    <a:pt x="17729" y="4480"/>
                  </a:cubicBezTo>
                  <a:cubicBezTo>
                    <a:pt x="17673" y="4414"/>
                    <a:pt x="17673" y="4414"/>
                    <a:pt x="17673" y="4414"/>
                  </a:cubicBezTo>
                  <a:cubicBezTo>
                    <a:pt x="17673" y="4480"/>
                    <a:pt x="17673" y="4480"/>
                    <a:pt x="17673" y="4480"/>
                  </a:cubicBezTo>
                  <a:cubicBezTo>
                    <a:pt x="17617" y="4480"/>
                    <a:pt x="17617" y="4480"/>
                    <a:pt x="17617" y="4480"/>
                  </a:cubicBezTo>
                  <a:cubicBezTo>
                    <a:pt x="17504" y="4480"/>
                    <a:pt x="17504" y="4480"/>
                    <a:pt x="17504" y="4480"/>
                  </a:cubicBezTo>
                  <a:cubicBezTo>
                    <a:pt x="17504" y="4414"/>
                    <a:pt x="17504" y="4414"/>
                    <a:pt x="17504" y="4414"/>
                  </a:cubicBezTo>
                  <a:cubicBezTo>
                    <a:pt x="17392" y="4414"/>
                    <a:pt x="17392" y="4414"/>
                    <a:pt x="17392" y="4414"/>
                  </a:cubicBezTo>
                  <a:cubicBezTo>
                    <a:pt x="17336" y="4414"/>
                    <a:pt x="17336" y="4414"/>
                    <a:pt x="17336" y="4414"/>
                  </a:cubicBezTo>
                  <a:cubicBezTo>
                    <a:pt x="17336" y="4547"/>
                    <a:pt x="17336" y="4547"/>
                    <a:pt x="17336" y="4547"/>
                  </a:cubicBezTo>
                  <a:cubicBezTo>
                    <a:pt x="17280" y="4614"/>
                    <a:pt x="17280" y="4614"/>
                    <a:pt x="17280" y="4614"/>
                  </a:cubicBezTo>
                  <a:cubicBezTo>
                    <a:pt x="17336" y="4547"/>
                    <a:pt x="17336" y="4547"/>
                    <a:pt x="17336" y="4547"/>
                  </a:cubicBezTo>
                  <a:cubicBezTo>
                    <a:pt x="17336" y="4614"/>
                    <a:pt x="17336" y="4614"/>
                    <a:pt x="17336" y="4614"/>
                  </a:cubicBezTo>
                  <a:cubicBezTo>
                    <a:pt x="17336" y="4614"/>
                    <a:pt x="17336" y="4614"/>
                    <a:pt x="17336" y="4614"/>
                  </a:cubicBezTo>
                  <a:cubicBezTo>
                    <a:pt x="17280" y="4681"/>
                    <a:pt x="17280" y="4681"/>
                    <a:pt x="17280" y="4681"/>
                  </a:cubicBezTo>
                  <a:cubicBezTo>
                    <a:pt x="17280" y="4748"/>
                    <a:pt x="17280" y="4748"/>
                    <a:pt x="17280" y="4748"/>
                  </a:cubicBezTo>
                  <a:cubicBezTo>
                    <a:pt x="17224" y="4748"/>
                    <a:pt x="17224" y="4748"/>
                    <a:pt x="17224" y="4748"/>
                  </a:cubicBezTo>
                  <a:cubicBezTo>
                    <a:pt x="17168" y="4748"/>
                    <a:pt x="17168" y="4748"/>
                    <a:pt x="17168" y="4748"/>
                  </a:cubicBezTo>
                  <a:cubicBezTo>
                    <a:pt x="17168" y="4748"/>
                    <a:pt x="17168" y="4748"/>
                    <a:pt x="17168" y="4748"/>
                  </a:cubicBezTo>
                  <a:cubicBezTo>
                    <a:pt x="17168" y="4815"/>
                    <a:pt x="17168" y="4815"/>
                    <a:pt x="17168" y="4815"/>
                  </a:cubicBezTo>
                  <a:cubicBezTo>
                    <a:pt x="17112" y="4815"/>
                    <a:pt x="17112" y="4815"/>
                    <a:pt x="17112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7112" y="4815"/>
                    <a:pt x="17112" y="4815"/>
                    <a:pt x="17112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6999" y="4882"/>
                    <a:pt x="16999" y="4882"/>
                    <a:pt x="16999" y="4882"/>
                  </a:cubicBezTo>
                  <a:cubicBezTo>
                    <a:pt x="16999" y="4882"/>
                    <a:pt x="16999" y="4882"/>
                    <a:pt x="16999" y="4882"/>
                  </a:cubicBezTo>
                  <a:cubicBezTo>
                    <a:pt x="16887" y="4815"/>
                    <a:pt x="16887" y="4815"/>
                    <a:pt x="16887" y="4815"/>
                  </a:cubicBezTo>
                  <a:cubicBezTo>
                    <a:pt x="16831" y="4815"/>
                    <a:pt x="16831" y="4815"/>
                    <a:pt x="16831" y="4815"/>
                  </a:cubicBezTo>
                  <a:cubicBezTo>
                    <a:pt x="16775" y="4882"/>
                    <a:pt x="16775" y="4882"/>
                    <a:pt x="16775" y="4882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607" y="4748"/>
                    <a:pt x="16607" y="4748"/>
                    <a:pt x="16607" y="4748"/>
                  </a:cubicBezTo>
                  <a:cubicBezTo>
                    <a:pt x="16607" y="4614"/>
                    <a:pt x="16607" y="4614"/>
                    <a:pt x="16607" y="4614"/>
                  </a:cubicBezTo>
                  <a:cubicBezTo>
                    <a:pt x="16663" y="4547"/>
                    <a:pt x="16663" y="4547"/>
                    <a:pt x="16663" y="4547"/>
                  </a:cubicBezTo>
                  <a:cubicBezTo>
                    <a:pt x="16663" y="4547"/>
                    <a:pt x="16663" y="4547"/>
                    <a:pt x="16663" y="4547"/>
                  </a:cubicBezTo>
                  <a:cubicBezTo>
                    <a:pt x="16607" y="4480"/>
                    <a:pt x="16607" y="4480"/>
                    <a:pt x="16607" y="4480"/>
                  </a:cubicBezTo>
                  <a:cubicBezTo>
                    <a:pt x="16607" y="4480"/>
                    <a:pt x="16607" y="4480"/>
                    <a:pt x="16607" y="4480"/>
                  </a:cubicBezTo>
                  <a:cubicBezTo>
                    <a:pt x="16607" y="4547"/>
                    <a:pt x="16607" y="4547"/>
                    <a:pt x="16607" y="4547"/>
                  </a:cubicBezTo>
                  <a:cubicBezTo>
                    <a:pt x="16607" y="4547"/>
                    <a:pt x="16607" y="4547"/>
                    <a:pt x="16607" y="4547"/>
                  </a:cubicBezTo>
                  <a:cubicBezTo>
                    <a:pt x="16551" y="4614"/>
                    <a:pt x="16551" y="4614"/>
                    <a:pt x="16551" y="4614"/>
                  </a:cubicBezTo>
                  <a:cubicBezTo>
                    <a:pt x="16551" y="4681"/>
                    <a:pt x="16551" y="4681"/>
                    <a:pt x="16551" y="4681"/>
                  </a:cubicBezTo>
                  <a:cubicBezTo>
                    <a:pt x="16607" y="4748"/>
                    <a:pt x="16607" y="4748"/>
                    <a:pt x="16607" y="4748"/>
                  </a:cubicBezTo>
                  <a:cubicBezTo>
                    <a:pt x="16551" y="4748"/>
                    <a:pt x="16551" y="4748"/>
                    <a:pt x="16551" y="4748"/>
                  </a:cubicBezTo>
                  <a:cubicBezTo>
                    <a:pt x="16551" y="4748"/>
                    <a:pt x="16551" y="4748"/>
                    <a:pt x="16551" y="4748"/>
                  </a:cubicBezTo>
                  <a:cubicBezTo>
                    <a:pt x="16495" y="4748"/>
                    <a:pt x="16495" y="4748"/>
                    <a:pt x="16495" y="4748"/>
                  </a:cubicBezTo>
                  <a:cubicBezTo>
                    <a:pt x="16495" y="4748"/>
                    <a:pt x="16495" y="4748"/>
                    <a:pt x="16495" y="4748"/>
                  </a:cubicBezTo>
                  <a:cubicBezTo>
                    <a:pt x="16438" y="4748"/>
                    <a:pt x="16438" y="4748"/>
                    <a:pt x="16438" y="4748"/>
                  </a:cubicBezTo>
                  <a:cubicBezTo>
                    <a:pt x="16495" y="4815"/>
                    <a:pt x="16495" y="4815"/>
                    <a:pt x="16495" y="4815"/>
                  </a:cubicBezTo>
                  <a:cubicBezTo>
                    <a:pt x="16438" y="4882"/>
                    <a:pt x="16438" y="4882"/>
                    <a:pt x="16438" y="4882"/>
                  </a:cubicBezTo>
                  <a:cubicBezTo>
                    <a:pt x="16495" y="4882"/>
                    <a:pt x="16495" y="4882"/>
                    <a:pt x="16495" y="4882"/>
                  </a:cubicBezTo>
                  <a:cubicBezTo>
                    <a:pt x="16551" y="4815"/>
                    <a:pt x="16551" y="4815"/>
                    <a:pt x="16551" y="4815"/>
                  </a:cubicBezTo>
                  <a:cubicBezTo>
                    <a:pt x="16551" y="4815"/>
                    <a:pt x="16551" y="4815"/>
                    <a:pt x="16551" y="4815"/>
                  </a:cubicBezTo>
                  <a:cubicBezTo>
                    <a:pt x="16607" y="4815"/>
                    <a:pt x="16607" y="4815"/>
                    <a:pt x="16607" y="4815"/>
                  </a:cubicBezTo>
                  <a:cubicBezTo>
                    <a:pt x="16607" y="4815"/>
                    <a:pt x="16607" y="4815"/>
                    <a:pt x="16607" y="4815"/>
                  </a:cubicBezTo>
                  <a:cubicBezTo>
                    <a:pt x="16663" y="4815"/>
                    <a:pt x="16663" y="4815"/>
                    <a:pt x="16663" y="4815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663" y="4949"/>
                    <a:pt x="16663" y="4949"/>
                    <a:pt x="16663" y="4949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831" y="4882"/>
                    <a:pt x="16831" y="4882"/>
                    <a:pt x="16831" y="4882"/>
                  </a:cubicBezTo>
                  <a:cubicBezTo>
                    <a:pt x="16887" y="4882"/>
                    <a:pt x="16887" y="4882"/>
                    <a:pt x="16887" y="4882"/>
                  </a:cubicBezTo>
                  <a:cubicBezTo>
                    <a:pt x="16887" y="4949"/>
                    <a:pt x="16887" y="4949"/>
                    <a:pt x="16887" y="4949"/>
                  </a:cubicBezTo>
                  <a:cubicBezTo>
                    <a:pt x="16887" y="5015"/>
                    <a:pt x="16887" y="5015"/>
                    <a:pt x="16887" y="5015"/>
                  </a:cubicBezTo>
                  <a:cubicBezTo>
                    <a:pt x="16831" y="5082"/>
                    <a:pt x="16831" y="5082"/>
                    <a:pt x="16831" y="5082"/>
                  </a:cubicBezTo>
                  <a:cubicBezTo>
                    <a:pt x="16831" y="5082"/>
                    <a:pt x="16831" y="5082"/>
                    <a:pt x="16831" y="5082"/>
                  </a:cubicBezTo>
                  <a:cubicBezTo>
                    <a:pt x="16831" y="5149"/>
                    <a:pt x="16831" y="5149"/>
                    <a:pt x="16831" y="5149"/>
                  </a:cubicBezTo>
                  <a:cubicBezTo>
                    <a:pt x="16831" y="5149"/>
                    <a:pt x="16831" y="5149"/>
                    <a:pt x="16831" y="5149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831" y="5216"/>
                    <a:pt x="16831" y="5216"/>
                    <a:pt x="16831" y="5216"/>
                  </a:cubicBezTo>
                  <a:cubicBezTo>
                    <a:pt x="16887" y="5216"/>
                    <a:pt x="16887" y="5216"/>
                    <a:pt x="16887" y="5216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943" y="5149"/>
                    <a:pt x="16943" y="5149"/>
                    <a:pt x="16943" y="5149"/>
                  </a:cubicBezTo>
                  <a:cubicBezTo>
                    <a:pt x="16999" y="5149"/>
                    <a:pt x="16999" y="5149"/>
                    <a:pt x="16999" y="5149"/>
                  </a:cubicBezTo>
                  <a:cubicBezTo>
                    <a:pt x="16999" y="5149"/>
                    <a:pt x="16999" y="5149"/>
                    <a:pt x="16999" y="5149"/>
                  </a:cubicBezTo>
                  <a:cubicBezTo>
                    <a:pt x="17056" y="5149"/>
                    <a:pt x="17056" y="5149"/>
                    <a:pt x="17056" y="5149"/>
                  </a:cubicBezTo>
                  <a:cubicBezTo>
                    <a:pt x="16999" y="5216"/>
                    <a:pt x="16999" y="5216"/>
                    <a:pt x="16999" y="5216"/>
                  </a:cubicBezTo>
                  <a:cubicBezTo>
                    <a:pt x="17056" y="5216"/>
                    <a:pt x="17056" y="5216"/>
                    <a:pt x="17056" y="5216"/>
                  </a:cubicBezTo>
                  <a:cubicBezTo>
                    <a:pt x="16999" y="5350"/>
                    <a:pt x="16999" y="5350"/>
                    <a:pt x="16999" y="5350"/>
                  </a:cubicBezTo>
                  <a:cubicBezTo>
                    <a:pt x="16943" y="5417"/>
                    <a:pt x="16943" y="5417"/>
                    <a:pt x="16943" y="5417"/>
                  </a:cubicBezTo>
                  <a:cubicBezTo>
                    <a:pt x="16943" y="5417"/>
                    <a:pt x="16943" y="5417"/>
                    <a:pt x="16943" y="5417"/>
                  </a:cubicBezTo>
                  <a:cubicBezTo>
                    <a:pt x="16887" y="5484"/>
                    <a:pt x="16887" y="5484"/>
                    <a:pt x="16887" y="5484"/>
                  </a:cubicBezTo>
                  <a:cubicBezTo>
                    <a:pt x="16831" y="5484"/>
                    <a:pt x="16831" y="5484"/>
                    <a:pt x="16831" y="5484"/>
                  </a:cubicBezTo>
                  <a:cubicBezTo>
                    <a:pt x="16775" y="5550"/>
                    <a:pt x="16775" y="5550"/>
                    <a:pt x="16775" y="5550"/>
                  </a:cubicBezTo>
                  <a:cubicBezTo>
                    <a:pt x="16775" y="5550"/>
                    <a:pt x="16775" y="5550"/>
                    <a:pt x="16775" y="5550"/>
                  </a:cubicBezTo>
                  <a:cubicBezTo>
                    <a:pt x="16775" y="5484"/>
                    <a:pt x="16775" y="5484"/>
                    <a:pt x="16775" y="5484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19" y="5484"/>
                    <a:pt x="16719" y="5484"/>
                    <a:pt x="16719" y="5484"/>
                  </a:cubicBezTo>
                  <a:cubicBezTo>
                    <a:pt x="16663" y="5484"/>
                    <a:pt x="16663" y="5484"/>
                    <a:pt x="16663" y="5484"/>
                  </a:cubicBezTo>
                  <a:cubicBezTo>
                    <a:pt x="16607" y="5550"/>
                    <a:pt x="16607" y="5550"/>
                    <a:pt x="16607" y="5550"/>
                  </a:cubicBezTo>
                  <a:cubicBezTo>
                    <a:pt x="16607" y="5550"/>
                    <a:pt x="16607" y="5550"/>
                    <a:pt x="16607" y="5550"/>
                  </a:cubicBezTo>
                  <a:cubicBezTo>
                    <a:pt x="16551" y="5550"/>
                    <a:pt x="16551" y="5550"/>
                    <a:pt x="16551" y="5550"/>
                  </a:cubicBezTo>
                  <a:cubicBezTo>
                    <a:pt x="16438" y="5617"/>
                    <a:pt x="16438" y="5617"/>
                    <a:pt x="16438" y="5617"/>
                  </a:cubicBezTo>
                  <a:cubicBezTo>
                    <a:pt x="16438" y="5617"/>
                    <a:pt x="16438" y="5617"/>
                    <a:pt x="16438" y="5617"/>
                  </a:cubicBezTo>
                  <a:cubicBezTo>
                    <a:pt x="16382" y="5617"/>
                    <a:pt x="16382" y="5617"/>
                    <a:pt x="16382" y="5617"/>
                  </a:cubicBezTo>
                  <a:cubicBezTo>
                    <a:pt x="16326" y="5617"/>
                    <a:pt x="16326" y="5617"/>
                    <a:pt x="16326" y="5617"/>
                  </a:cubicBezTo>
                  <a:cubicBezTo>
                    <a:pt x="16326" y="5617"/>
                    <a:pt x="16326" y="5617"/>
                    <a:pt x="16326" y="5617"/>
                  </a:cubicBezTo>
                  <a:cubicBezTo>
                    <a:pt x="16326" y="5550"/>
                    <a:pt x="16326" y="5550"/>
                    <a:pt x="16326" y="5550"/>
                  </a:cubicBezTo>
                  <a:cubicBezTo>
                    <a:pt x="16326" y="5550"/>
                    <a:pt x="16326" y="5550"/>
                    <a:pt x="16326" y="5550"/>
                  </a:cubicBezTo>
                  <a:cubicBezTo>
                    <a:pt x="16382" y="5484"/>
                    <a:pt x="16382" y="5484"/>
                    <a:pt x="16382" y="5484"/>
                  </a:cubicBezTo>
                  <a:cubicBezTo>
                    <a:pt x="16382" y="5417"/>
                    <a:pt x="16382" y="5417"/>
                    <a:pt x="16382" y="5417"/>
                  </a:cubicBezTo>
                  <a:cubicBezTo>
                    <a:pt x="16326" y="5350"/>
                    <a:pt x="16326" y="5350"/>
                    <a:pt x="16326" y="5350"/>
                  </a:cubicBezTo>
                  <a:cubicBezTo>
                    <a:pt x="16326" y="5417"/>
                    <a:pt x="16326" y="5417"/>
                    <a:pt x="16326" y="5417"/>
                  </a:cubicBezTo>
                  <a:cubicBezTo>
                    <a:pt x="16214" y="5350"/>
                    <a:pt x="16214" y="5350"/>
                    <a:pt x="16214" y="5350"/>
                  </a:cubicBezTo>
                  <a:cubicBezTo>
                    <a:pt x="16214" y="5350"/>
                    <a:pt x="16214" y="5350"/>
                    <a:pt x="16214" y="5350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14" y="5216"/>
                    <a:pt x="16214" y="5216"/>
                    <a:pt x="16214" y="5216"/>
                  </a:cubicBezTo>
                  <a:cubicBezTo>
                    <a:pt x="16214" y="5149"/>
                    <a:pt x="16214" y="5149"/>
                    <a:pt x="16214" y="5149"/>
                  </a:cubicBezTo>
                  <a:cubicBezTo>
                    <a:pt x="16214" y="5149"/>
                    <a:pt x="16214" y="5149"/>
                    <a:pt x="16214" y="5149"/>
                  </a:cubicBezTo>
                  <a:cubicBezTo>
                    <a:pt x="16214" y="5082"/>
                    <a:pt x="16214" y="5082"/>
                    <a:pt x="16214" y="5082"/>
                  </a:cubicBezTo>
                  <a:cubicBezTo>
                    <a:pt x="16214" y="5015"/>
                    <a:pt x="16214" y="5015"/>
                    <a:pt x="16214" y="5015"/>
                  </a:cubicBezTo>
                  <a:cubicBezTo>
                    <a:pt x="16214" y="5082"/>
                    <a:pt x="16214" y="5082"/>
                    <a:pt x="16214" y="5082"/>
                  </a:cubicBezTo>
                  <a:cubicBezTo>
                    <a:pt x="16158" y="5149"/>
                    <a:pt x="16158" y="5149"/>
                    <a:pt x="16158" y="5149"/>
                  </a:cubicBezTo>
                  <a:cubicBezTo>
                    <a:pt x="16214" y="5283"/>
                    <a:pt x="16214" y="5283"/>
                    <a:pt x="16214" y="5283"/>
                  </a:cubicBezTo>
                  <a:cubicBezTo>
                    <a:pt x="16214" y="5283"/>
                    <a:pt x="16214" y="5283"/>
                    <a:pt x="16214" y="5283"/>
                  </a:cubicBezTo>
                  <a:cubicBezTo>
                    <a:pt x="16158" y="5350"/>
                    <a:pt x="16158" y="5350"/>
                    <a:pt x="16158" y="5350"/>
                  </a:cubicBezTo>
                  <a:cubicBezTo>
                    <a:pt x="16158" y="5350"/>
                    <a:pt x="16158" y="5350"/>
                    <a:pt x="16158" y="5350"/>
                  </a:cubicBezTo>
                  <a:cubicBezTo>
                    <a:pt x="16158" y="5417"/>
                    <a:pt x="16158" y="5417"/>
                    <a:pt x="16158" y="5417"/>
                  </a:cubicBezTo>
                  <a:cubicBezTo>
                    <a:pt x="16102" y="5417"/>
                    <a:pt x="16102" y="5417"/>
                    <a:pt x="16102" y="5417"/>
                  </a:cubicBezTo>
                  <a:cubicBezTo>
                    <a:pt x="16046" y="5417"/>
                    <a:pt x="16046" y="5417"/>
                    <a:pt x="16046" y="5417"/>
                  </a:cubicBezTo>
                  <a:cubicBezTo>
                    <a:pt x="16046" y="5350"/>
                    <a:pt x="16046" y="5350"/>
                    <a:pt x="16046" y="5350"/>
                  </a:cubicBezTo>
                  <a:cubicBezTo>
                    <a:pt x="15990" y="5350"/>
                    <a:pt x="15990" y="5350"/>
                    <a:pt x="15990" y="5350"/>
                  </a:cubicBezTo>
                  <a:cubicBezTo>
                    <a:pt x="16046" y="5216"/>
                    <a:pt x="16046" y="5216"/>
                    <a:pt x="16046" y="5216"/>
                  </a:cubicBezTo>
                  <a:cubicBezTo>
                    <a:pt x="16046" y="5149"/>
                    <a:pt x="16046" y="5149"/>
                    <a:pt x="16046" y="5149"/>
                  </a:cubicBezTo>
                  <a:cubicBezTo>
                    <a:pt x="16046" y="5149"/>
                    <a:pt x="16046" y="5149"/>
                    <a:pt x="16046" y="5149"/>
                  </a:cubicBezTo>
                  <a:cubicBezTo>
                    <a:pt x="16102" y="5082"/>
                    <a:pt x="16102" y="5082"/>
                    <a:pt x="16102" y="5082"/>
                  </a:cubicBezTo>
                  <a:cubicBezTo>
                    <a:pt x="16046" y="5082"/>
                    <a:pt x="16046" y="5082"/>
                    <a:pt x="16046" y="5082"/>
                  </a:cubicBezTo>
                  <a:cubicBezTo>
                    <a:pt x="15990" y="5149"/>
                    <a:pt x="15990" y="5149"/>
                    <a:pt x="15990" y="5149"/>
                  </a:cubicBezTo>
                  <a:cubicBezTo>
                    <a:pt x="15990" y="5216"/>
                    <a:pt x="15990" y="5216"/>
                    <a:pt x="15990" y="5216"/>
                  </a:cubicBezTo>
                  <a:cubicBezTo>
                    <a:pt x="15990" y="5216"/>
                    <a:pt x="15990" y="5216"/>
                    <a:pt x="15990" y="5216"/>
                  </a:cubicBezTo>
                  <a:cubicBezTo>
                    <a:pt x="15990" y="5350"/>
                    <a:pt x="15990" y="5350"/>
                    <a:pt x="15990" y="5350"/>
                  </a:cubicBezTo>
                  <a:cubicBezTo>
                    <a:pt x="15934" y="5350"/>
                    <a:pt x="15934" y="5350"/>
                    <a:pt x="15934" y="5350"/>
                  </a:cubicBezTo>
                  <a:cubicBezTo>
                    <a:pt x="15877" y="5283"/>
                    <a:pt x="15877" y="5283"/>
                    <a:pt x="15877" y="5283"/>
                  </a:cubicBezTo>
                  <a:cubicBezTo>
                    <a:pt x="15877" y="5283"/>
                    <a:pt x="15877" y="5283"/>
                    <a:pt x="15877" y="5283"/>
                  </a:cubicBezTo>
                  <a:cubicBezTo>
                    <a:pt x="15877" y="5216"/>
                    <a:pt x="15877" y="5216"/>
                    <a:pt x="15877" y="5216"/>
                  </a:cubicBezTo>
                  <a:cubicBezTo>
                    <a:pt x="15877" y="5216"/>
                    <a:pt x="15877" y="5216"/>
                    <a:pt x="15877" y="5216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21" y="5216"/>
                    <a:pt x="15821" y="5216"/>
                    <a:pt x="15821" y="5216"/>
                  </a:cubicBezTo>
                  <a:cubicBezTo>
                    <a:pt x="15821" y="5216"/>
                    <a:pt x="15821" y="5216"/>
                    <a:pt x="15821" y="5216"/>
                  </a:cubicBezTo>
                  <a:cubicBezTo>
                    <a:pt x="15821" y="5283"/>
                    <a:pt x="15821" y="5283"/>
                    <a:pt x="15821" y="5283"/>
                  </a:cubicBezTo>
                  <a:cubicBezTo>
                    <a:pt x="15765" y="5283"/>
                    <a:pt x="15765" y="5283"/>
                    <a:pt x="15765" y="5283"/>
                  </a:cubicBezTo>
                  <a:cubicBezTo>
                    <a:pt x="15765" y="5283"/>
                    <a:pt x="15765" y="5283"/>
                    <a:pt x="15765" y="5283"/>
                  </a:cubicBezTo>
                  <a:cubicBezTo>
                    <a:pt x="15709" y="5283"/>
                    <a:pt x="15709" y="5283"/>
                    <a:pt x="15709" y="5283"/>
                  </a:cubicBezTo>
                  <a:close/>
                  <a:moveTo>
                    <a:pt x="17056" y="13241"/>
                  </a:moveTo>
                  <a:cubicBezTo>
                    <a:pt x="17056" y="13308"/>
                    <a:pt x="17056" y="13308"/>
                    <a:pt x="17056" y="13308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7056" y="13441"/>
                    <a:pt x="17056" y="13441"/>
                    <a:pt x="17056" y="13441"/>
                  </a:cubicBezTo>
                  <a:cubicBezTo>
                    <a:pt x="17112" y="13375"/>
                    <a:pt x="17112" y="13375"/>
                    <a:pt x="17112" y="13375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7112" y="13308"/>
                    <a:pt x="17112" y="13308"/>
                    <a:pt x="17112" y="13308"/>
                  </a:cubicBezTo>
                  <a:cubicBezTo>
                    <a:pt x="17112" y="13241"/>
                    <a:pt x="17112" y="13241"/>
                    <a:pt x="17112" y="13241"/>
                  </a:cubicBezTo>
                  <a:cubicBezTo>
                    <a:pt x="17056" y="13241"/>
                    <a:pt x="17056" y="13241"/>
                    <a:pt x="17056" y="13241"/>
                  </a:cubicBezTo>
                  <a:close/>
                  <a:moveTo>
                    <a:pt x="16999" y="12973"/>
                  </a:moveTo>
                  <a:cubicBezTo>
                    <a:pt x="16999" y="12907"/>
                    <a:pt x="16999" y="12907"/>
                    <a:pt x="16999" y="12907"/>
                  </a:cubicBezTo>
                  <a:cubicBezTo>
                    <a:pt x="17056" y="12907"/>
                    <a:pt x="17056" y="12907"/>
                    <a:pt x="17056" y="12907"/>
                  </a:cubicBezTo>
                  <a:cubicBezTo>
                    <a:pt x="17056" y="12907"/>
                    <a:pt x="17056" y="12907"/>
                    <a:pt x="17056" y="12907"/>
                  </a:cubicBezTo>
                  <a:cubicBezTo>
                    <a:pt x="17056" y="12973"/>
                    <a:pt x="17056" y="12973"/>
                    <a:pt x="17056" y="12973"/>
                  </a:cubicBezTo>
                  <a:cubicBezTo>
                    <a:pt x="16999" y="12973"/>
                    <a:pt x="16999" y="12973"/>
                    <a:pt x="16999" y="12973"/>
                  </a:cubicBezTo>
                  <a:close/>
                  <a:moveTo>
                    <a:pt x="16943" y="12773"/>
                  </a:moveTo>
                  <a:cubicBezTo>
                    <a:pt x="16999" y="12706"/>
                    <a:pt x="16999" y="12706"/>
                    <a:pt x="16999" y="12706"/>
                  </a:cubicBezTo>
                  <a:cubicBezTo>
                    <a:pt x="16999" y="12706"/>
                    <a:pt x="16999" y="12706"/>
                    <a:pt x="16999" y="12706"/>
                  </a:cubicBezTo>
                  <a:cubicBezTo>
                    <a:pt x="17056" y="12706"/>
                    <a:pt x="17056" y="12706"/>
                    <a:pt x="17056" y="12706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6943" y="12773"/>
                    <a:pt x="16943" y="12773"/>
                    <a:pt x="16943" y="12773"/>
                  </a:cubicBezTo>
                  <a:close/>
                  <a:moveTo>
                    <a:pt x="16551" y="8760"/>
                  </a:moveTo>
                  <a:cubicBezTo>
                    <a:pt x="16551" y="8760"/>
                    <a:pt x="16551" y="8760"/>
                    <a:pt x="16551" y="8760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551" y="8760"/>
                    <a:pt x="16551" y="8760"/>
                    <a:pt x="16551" y="8760"/>
                  </a:cubicBezTo>
                  <a:cubicBezTo>
                    <a:pt x="16551" y="8760"/>
                    <a:pt x="16551" y="8760"/>
                    <a:pt x="16551" y="8760"/>
                  </a:cubicBezTo>
                  <a:close/>
                  <a:moveTo>
                    <a:pt x="16607" y="8827"/>
                  </a:moveTo>
                  <a:cubicBezTo>
                    <a:pt x="16607" y="8760"/>
                    <a:pt x="16607" y="8760"/>
                    <a:pt x="16607" y="8760"/>
                  </a:cubicBezTo>
                  <a:cubicBezTo>
                    <a:pt x="16607" y="8760"/>
                    <a:pt x="16607" y="8760"/>
                    <a:pt x="16607" y="8760"/>
                  </a:cubicBezTo>
                  <a:cubicBezTo>
                    <a:pt x="16663" y="8760"/>
                    <a:pt x="16663" y="8760"/>
                    <a:pt x="16663" y="8760"/>
                  </a:cubicBezTo>
                  <a:cubicBezTo>
                    <a:pt x="16663" y="8760"/>
                    <a:pt x="16663" y="8760"/>
                    <a:pt x="16663" y="8760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607" y="8827"/>
                    <a:pt x="16607" y="8827"/>
                    <a:pt x="16607" y="8827"/>
                  </a:cubicBezTo>
                  <a:close/>
                  <a:moveTo>
                    <a:pt x="16551" y="8961"/>
                  </a:move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607" y="8827"/>
                    <a:pt x="16607" y="8827"/>
                    <a:pt x="16607" y="8827"/>
                  </a:cubicBezTo>
                  <a:cubicBezTo>
                    <a:pt x="16607" y="8894"/>
                    <a:pt x="16607" y="8894"/>
                    <a:pt x="16607" y="8894"/>
                  </a:cubicBez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551" y="8961"/>
                    <a:pt x="16551" y="8961"/>
                    <a:pt x="16551" y="8961"/>
                  </a:cubicBezTo>
                  <a:close/>
                  <a:moveTo>
                    <a:pt x="17280" y="10165"/>
                  </a:moveTo>
                  <a:cubicBezTo>
                    <a:pt x="17336" y="10098"/>
                    <a:pt x="17336" y="10098"/>
                    <a:pt x="17336" y="10098"/>
                  </a:cubicBezTo>
                  <a:cubicBezTo>
                    <a:pt x="17336" y="10165"/>
                    <a:pt x="17336" y="10165"/>
                    <a:pt x="17336" y="10165"/>
                  </a:cubicBezTo>
                  <a:cubicBezTo>
                    <a:pt x="17336" y="10165"/>
                    <a:pt x="17336" y="10165"/>
                    <a:pt x="17336" y="10165"/>
                  </a:cubicBezTo>
                  <a:cubicBezTo>
                    <a:pt x="17280" y="10165"/>
                    <a:pt x="17280" y="10165"/>
                    <a:pt x="17280" y="10165"/>
                  </a:cubicBezTo>
                  <a:cubicBezTo>
                    <a:pt x="17280" y="10165"/>
                    <a:pt x="17280" y="10165"/>
                    <a:pt x="17280" y="10165"/>
                  </a:cubicBezTo>
                  <a:close/>
                  <a:moveTo>
                    <a:pt x="17224" y="10165"/>
                  </a:moveTo>
                  <a:cubicBezTo>
                    <a:pt x="17224" y="10098"/>
                    <a:pt x="17224" y="10098"/>
                    <a:pt x="17224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24" y="10165"/>
                    <a:pt x="17224" y="10165"/>
                    <a:pt x="17224" y="10165"/>
                  </a:cubicBezTo>
                  <a:cubicBezTo>
                    <a:pt x="17224" y="10165"/>
                    <a:pt x="17224" y="10165"/>
                    <a:pt x="17224" y="10165"/>
                  </a:cubicBezTo>
                  <a:cubicBezTo>
                    <a:pt x="17224" y="10165"/>
                    <a:pt x="17224" y="10165"/>
                    <a:pt x="17224" y="10165"/>
                  </a:cubicBezTo>
                  <a:close/>
                  <a:moveTo>
                    <a:pt x="17056" y="10700"/>
                  </a:moveTo>
                  <a:cubicBezTo>
                    <a:pt x="17112" y="10700"/>
                    <a:pt x="17112" y="10700"/>
                    <a:pt x="17112" y="10700"/>
                  </a:cubicBezTo>
                  <a:cubicBezTo>
                    <a:pt x="17112" y="10700"/>
                    <a:pt x="17112" y="10700"/>
                    <a:pt x="17112" y="10700"/>
                  </a:cubicBezTo>
                  <a:cubicBezTo>
                    <a:pt x="17112" y="10700"/>
                    <a:pt x="17112" y="10700"/>
                    <a:pt x="17112" y="10700"/>
                  </a:cubicBezTo>
                  <a:cubicBezTo>
                    <a:pt x="17056" y="10700"/>
                    <a:pt x="17056" y="10700"/>
                    <a:pt x="17056" y="10700"/>
                  </a:cubicBezTo>
                  <a:close/>
                  <a:moveTo>
                    <a:pt x="17280" y="10900"/>
                  </a:moveTo>
                  <a:cubicBezTo>
                    <a:pt x="17280" y="10967"/>
                    <a:pt x="17280" y="10967"/>
                    <a:pt x="17280" y="10967"/>
                  </a:cubicBezTo>
                  <a:cubicBezTo>
                    <a:pt x="17336" y="10967"/>
                    <a:pt x="17336" y="10967"/>
                    <a:pt x="17336" y="10967"/>
                  </a:cubicBezTo>
                  <a:cubicBezTo>
                    <a:pt x="17336" y="10900"/>
                    <a:pt x="17336" y="10900"/>
                    <a:pt x="17336" y="10900"/>
                  </a:cubicBezTo>
                  <a:cubicBezTo>
                    <a:pt x="17280" y="10900"/>
                    <a:pt x="17280" y="10900"/>
                    <a:pt x="17280" y="10900"/>
                  </a:cubicBezTo>
                  <a:cubicBezTo>
                    <a:pt x="17280" y="10900"/>
                    <a:pt x="17280" y="10900"/>
                    <a:pt x="17280" y="10900"/>
                  </a:cubicBezTo>
                  <a:close/>
                  <a:moveTo>
                    <a:pt x="17673" y="11368"/>
                  </a:moveTo>
                  <a:cubicBezTo>
                    <a:pt x="17617" y="11302"/>
                    <a:pt x="17617" y="11302"/>
                    <a:pt x="17617" y="11302"/>
                  </a:cubicBezTo>
                  <a:cubicBezTo>
                    <a:pt x="17673" y="11235"/>
                    <a:pt x="17673" y="11235"/>
                    <a:pt x="17673" y="11235"/>
                  </a:cubicBezTo>
                  <a:cubicBezTo>
                    <a:pt x="17673" y="11302"/>
                    <a:pt x="17673" y="11302"/>
                    <a:pt x="17673" y="11302"/>
                  </a:cubicBezTo>
                  <a:cubicBezTo>
                    <a:pt x="17673" y="11302"/>
                    <a:pt x="17673" y="11302"/>
                    <a:pt x="17673" y="11302"/>
                  </a:cubicBezTo>
                  <a:cubicBezTo>
                    <a:pt x="17673" y="11368"/>
                    <a:pt x="17673" y="11368"/>
                    <a:pt x="17673" y="11368"/>
                  </a:cubicBezTo>
                  <a:cubicBezTo>
                    <a:pt x="17673" y="11368"/>
                    <a:pt x="17673" y="11368"/>
                    <a:pt x="17673" y="11368"/>
                  </a:cubicBezTo>
                  <a:close/>
                  <a:moveTo>
                    <a:pt x="17841" y="11569"/>
                  </a:moveTo>
                  <a:cubicBezTo>
                    <a:pt x="17841" y="11569"/>
                    <a:pt x="17841" y="11569"/>
                    <a:pt x="17841" y="11569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69"/>
                    <a:pt x="17897" y="11569"/>
                    <a:pt x="17897" y="11569"/>
                  </a:cubicBezTo>
                  <a:cubicBezTo>
                    <a:pt x="17841" y="11569"/>
                    <a:pt x="17841" y="11569"/>
                    <a:pt x="17841" y="11569"/>
                  </a:cubicBezTo>
                  <a:cubicBezTo>
                    <a:pt x="17841" y="11569"/>
                    <a:pt x="17841" y="11569"/>
                    <a:pt x="17841" y="11569"/>
                  </a:cubicBezTo>
                  <a:close/>
                  <a:moveTo>
                    <a:pt x="16438" y="5885"/>
                  </a:moveTo>
                  <a:cubicBezTo>
                    <a:pt x="16438" y="5818"/>
                    <a:pt x="16438" y="5818"/>
                    <a:pt x="16438" y="5818"/>
                  </a:cubicBezTo>
                  <a:cubicBezTo>
                    <a:pt x="16495" y="5818"/>
                    <a:pt x="16495" y="5818"/>
                    <a:pt x="16495" y="5818"/>
                  </a:cubicBezTo>
                  <a:cubicBezTo>
                    <a:pt x="16495" y="5751"/>
                    <a:pt x="16495" y="5751"/>
                    <a:pt x="16495" y="5751"/>
                  </a:cubicBezTo>
                  <a:cubicBezTo>
                    <a:pt x="16607" y="5684"/>
                    <a:pt x="16607" y="5684"/>
                    <a:pt x="16607" y="5684"/>
                  </a:cubicBezTo>
                  <a:cubicBezTo>
                    <a:pt x="16663" y="5684"/>
                    <a:pt x="16663" y="5684"/>
                    <a:pt x="16663" y="5684"/>
                  </a:cubicBezTo>
                  <a:cubicBezTo>
                    <a:pt x="16663" y="5684"/>
                    <a:pt x="16663" y="5684"/>
                    <a:pt x="16663" y="5684"/>
                  </a:cubicBezTo>
                  <a:cubicBezTo>
                    <a:pt x="16551" y="5751"/>
                    <a:pt x="16551" y="5751"/>
                    <a:pt x="16551" y="5751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551" y="5885"/>
                    <a:pt x="16551" y="5885"/>
                    <a:pt x="16551" y="5885"/>
                  </a:cubicBezTo>
                  <a:cubicBezTo>
                    <a:pt x="16551" y="5885"/>
                    <a:pt x="16551" y="5885"/>
                    <a:pt x="16551" y="5885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495" y="5818"/>
                    <a:pt x="16495" y="5818"/>
                    <a:pt x="16495" y="5818"/>
                  </a:cubicBezTo>
                  <a:cubicBezTo>
                    <a:pt x="16495" y="5885"/>
                    <a:pt x="16495" y="5885"/>
                    <a:pt x="16495" y="5885"/>
                  </a:cubicBezTo>
                  <a:cubicBezTo>
                    <a:pt x="16438" y="5885"/>
                    <a:pt x="16438" y="5885"/>
                    <a:pt x="16438" y="5885"/>
                  </a:cubicBezTo>
                  <a:close/>
                  <a:moveTo>
                    <a:pt x="16214" y="5617"/>
                  </a:moveTo>
                  <a:cubicBezTo>
                    <a:pt x="16214" y="5617"/>
                    <a:pt x="16214" y="5617"/>
                    <a:pt x="16214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14" y="5617"/>
                    <a:pt x="16214" y="5617"/>
                    <a:pt x="16214" y="5617"/>
                  </a:cubicBezTo>
                  <a:close/>
                  <a:moveTo>
                    <a:pt x="14868" y="4949"/>
                  </a:moveTo>
                  <a:cubicBezTo>
                    <a:pt x="14811" y="4949"/>
                    <a:pt x="14811" y="4949"/>
                    <a:pt x="14811" y="4949"/>
                  </a:cubicBezTo>
                  <a:cubicBezTo>
                    <a:pt x="14811" y="4882"/>
                    <a:pt x="14811" y="4882"/>
                    <a:pt x="14811" y="4882"/>
                  </a:cubicBezTo>
                  <a:cubicBezTo>
                    <a:pt x="14811" y="4815"/>
                    <a:pt x="14811" y="4815"/>
                    <a:pt x="14811" y="4815"/>
                  </a:cubicBezTo>
                  <a:cubicBezTo>
                    <a:pt x="14811" y="4748"/>
                    <a:pt x="14811" y="4748"/>
                    <a:pt x="14811" y="4748"/>
                  </a:cubicBezTo>
                  <a:cubicBezTo>
                    <a:pt x="14811" y="4681"/>
                    <a:pt x="14811" y="4681"/>
                    <a:pt x="14811" y="4681"/>
                  </a:cubicBezTo>
                  <a:cubicBezTo>
                    <a:pt x="14811" y="4681"/>
                    <a:pt x="14811" y="4681"/>
                    <a:pt x="14811" y="4681"/>
                  </a:cubicBezTo>
                  <a:cubicBezTo>
                    <a:pt x="14868" y="4681"/>
                    <a:pt x="14868" y="4681"/>
                    <a:pt x="14868" y="4681"/>
                  </a:cubicBezTo>
                  <a:cubicBezTo>
                    <a:pt x="14924" y="4681"/>
                    <a:pt x="14924" y="4681"/>
                    <a:pt x="14924" y="4681"/>
                  </a:cubicBezTo>
                  <a:cubicBezTo>
                    <a:pt x="14924" y="4748"/>
                    <a:pt x="14924" y="4748"/>
                    <a:pt x="14924" y="4748"/>
                  </a:cubicBezTo>
                  <a:cubicBezTo>
                    <a:pt x="14868" y="4882"/>
                    <a:pt x="14868" y="4882"/>
                    <a:pt x="14868" y="4882"/>
                  </a:cubicBezTo>
                  <a:cubicBezTo>
                    <a:pt x="14868" y="4882"/>
                    <a:pt x="14868" y="4882"/>
                    <a:pt x="14868" y="4882"/>
                  </a:cubicBezTo>
                  <a:cubicBezTo>
                    <a:pt x="14868" y="4949"/>
                    <a:pt x="14868" y="4949"/>
                    <a:pt x="14868" y="4949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868" y="4949"/>
                    <a:pt x="14868" y="4949"/>
                    <a:pt x="14868" y="4949"/>
                  </a:cubicBezTo>
                  <a:close/>
                  <a:moveTo>
                    <a:pt x="14868" y="2006"/>
                  </a:moveTo>
                  <a:cubicBezTo>
                    <a:pt x="14924" y="1939"/>
                    <a:pt x="14924" y="1939"/>
                    <a:pt x="14924" y="1939"/>
                  </a:cubicBezTo>
                  <a:cubicBezTo>
                    <a:pt x="14924" y="1872"/>
                    <a:pt x="14924" y="1872"/>
                    <a:pt x="14924" y="1872"/>
                  </a:cubicBezTo>
                  <a:cubicBezTo>
                    <a:pt x="14924" y="1806"/>
                    <a:pt x="14924" y="1806"/>
                    <a:pt x="14924" y="1806"/>
                  </a:cubicBezTo>
                  <a:cubicBezTo>
                    <a:pt x="15036" y="1806"/>
                    <a:pt x="15036" y="1806"/>
                    <a:pt x="15036" y="1806"/>
                  </a:cubicBezTo>
                  <a:cubicBezTo>
                    <a:pt x="15036" y="1739"/>
                    <a:pt x="15036" y="1739"/>
                    <a:pt x="15036" y="1739"/>
                  </a:cubicBezTo>
                  <a:cubicBezTo>
                    <a:pt x="15036" y="1672"/>
                    <a:pt x="15036" y="1672"/>
                    <a:pt x="15036" y="1672"/>
                  </a:cubicBezTo>
                  <a:cubicBezTo>
                    <a:pt x="14980" y="1672"/>
                    <a:pt x="14980" y="1672"/>
                    <a:pt x="14980" y="1672"/>
                  </a:cubicBezTo>
                  <a:cubicBezTo>
                    <a:pt x="14924" y="1672"/>
                    <a:pt x="14924" y="1672"/>
                    <a:pt x="14924" y="1672"/>
                  </a:cubicBezTo>
                  <a:cubicBezTo>
                    <a:pt x="14980" y="1605"/>
                    <a:pt x="14980" y="1605"/>
                    <a:pt x="14980" y="1605"/>
                  </a:cubicBezTo>
                  <a:cubicBezTo>
                    <a:pt x="14924" y="1605"/>
                    <a:pt x="14924" y="1605"/>
                    <a:pt x="14924" y="1605"/>
                  </a:cubicBezTo>
                  <a:cubicBezTo>
                    <a:pt x="14868" y="1672"/>
                    <a:pt x="14868" y="1672"/>
                    <a:pt x="14868" y="1672"/>
                  </a:cubicBezTo>
                  <a:cubicBezTo>
                    <a:pt x="14811" y="1672"/>
                    <a:pt x="14811" y="1672"/>
                    <a:pt x="14811" y="1672"/>
                  </a:cubicBezTo>
                  <a:cubicBezTo>
                    <a:pt x="14811" y="1739"/>
                    <a:pt x="14811" y="1739"/>
                    <a:pt x="14811" y="1739"/>
                  </a:cubicBezTo>
                  <a:cubicBezTo>
                    <a:pt x="14755" y="1739"/>
                    <a:pt x="14755" y="1739"/>
                    <a:pt x="14755" y="1739"/>
                  </a:cubicBezTo>
                  <a:cubicBezTo>
                    <a:pt x="14755" y="1806"/>
                    <a:pt x="14755" y="1806"/>
                    <a:pt x="14755" y="1806"/>
                  </a:cubicBezTo>
                  <a:cubicBezTo>
                    <a:pt x="14811" y="1806"/>
                    <a:pt x="14811" y="1806"/>
                    <a:pt x="14811" y="1806"/>
                  </a:cubicBezTo>
                  <a:cubicBezTo>
                    <a:pt x="14868" y="1806"/>
                    <a:pt x="14868" y="1806"/>
                    <a:pt x="14868" y="1806"/>
                  </a:cubicBezTo>
                  <a:cubicBezTo>
                    <a:pt x="14868" y="1872"/>
                    <a:pt x="14868" y="1872"/>
                    <a:pt x="14868" y="1872"/>
                  </a:cubicBezTo>
                  <a:cubicBezTo>
                    <a:pt x="14811" y="1872"/>
                    <a:pt x="14811" y="1872"/>
                    <a:pt x="14811" y="1872"/>
                  </a:cubicBezTo>
                  <a:cubicBezTo>
                    <a:pt x="14811" y="1939"/>
                    <a:pt x="14811" y="1939"/>
                    <a:pt x="14811" y="1939"/>
                  </a:cubicBezTo>
                  <a:cubicBezTo>
                    <a:pt x="14868" y="1939"/>
                    <a:pt x="14868" y="1939"/>
                    <a:pt x="14868" y="1939"/>
                  </a:cubicBezTo>
                  <a:cubicBezTo>
                    <a:pt x="14868" y="2006"/>
                    <a:pt x="14868" y="2006"/>
                    <a:pt x="14868" y="2006"/>
                  </a:cubicBezTo>
                  <a:close/>
                  <a:moveTo>
                    <a:pt x="14194" y="3611"/>
                  </a:moveTo>
                  <a:cubicBezTo>
                    <a:pt x="14194" y="3544"/>
                    <a:pt x="14194" y="3544"/>
                    <a:pt x="14194" y="3544"/>
                  </a:cubicBezTo>
                  <a:cubicBezTo>
                    <a:pt x="14250" y="3544"/>
                    <a:pt x="14250" y="3544"/>
                    <a:pt x="14250" y="3544"/>
                  </a:cubicBezTo>
                  <a:cubicBezTo>
                    <a:pt x="14194" y="3477"/>
                    <a:pt x="14194" y="3477"/>
                    <a:pt x="14194" y="3477"/>
                  </a:cubicBezTo>
                  <a:cubicBezTo>
                    <a:pt x="14194" y="3411"/>
                    <a:pt x="14194" y="3411"/>
                    <a:pt x="14194" y="3411"/>
                  </a:cubicBezTo>
                  <a:cubicBezTo>
                    <a:pt x="14194" y="3411"/>
                    <a:pt x="14194" y="3411"/>
                    <a:pt x="14194" y="3411"/>
                  </a:cubicBezTo>
                  <a:cubicBezTo>
                    <a:pt x="14194" y="3344"/>
                    <a:pt x="14194" y="3344"/>
                    <a:pt x="14194" y="3344"/>
                  </a:cubicBezTo>
                  <a:cubicBezTo>
                    <a:pt x="14194" y="3344"/>
                    <a:pt x="14194" y="3344"/>
                    <a:pt x="14194" y="3344"/>
                  </a:cubicBezTo>
                  <a:cubicBezTo>
                    <a:pt x="14250" y="3344"/>
                    <a:pt x="14250" y="3344"/>
                    <a:pt x="14250" y="3344"/>
                  </a:cubicBezTo>
                  <a:cubicBezTo>
                    <a:pt x="14306" y="3344"/>
                    <a:pt x="14306" y="3344"/>
                    <a:pt x="14306" y="3344"/>
                  </a:cubicBezTo>
                  <a:cubicBezTo>
                    <a:pt x="14306" y="3344"/>
                    <a:pt x="14306" y="3344"/>
                    <a:pt x="14306" y="3344"/>
                  </a:cubicBezTo>
                  <a:cubicBezTo>
                    <a:pt x="14363" y="3344"/>
                    <a:pt x="14363" y="3344"/>
                    <a:pt x="14363" y="3344"/>
                  </a:cubicBezTo>
                  <a:cubicBezTo>
                    <a:pt x="14306" y="3277"/>
                    <a:pt x="14306" y="3277"/>
                    <a:pt x="14306" y="3277"/>
                  </a:cubicBezTo>
                  <a:cubicBezTo>
                    <a:pt x="14250" y="3210"/>
                    <a:pt x="14250" y="3210"/>
                    <a:pt x="14250" y="3210"/>
                  </a:cubicBezTo>
                  <a:cubicBezTo>
                    <a:pt x="14250" y="3210"/>
                    <a:pt x="14250" y="3210"/>
                    <a:pt x="14250" y="3210"/>
                  </a:cubicBezTo>
                  <a:cubicBezTo>
                    <a:pt x="14306" y="3210"/>
                    <a:pt x="14306" y="3210"/>
                    <a:pt x="14306" y="3210"/>
                  </a:cubicBezTo>
                  <a:cubicBezTo>
                    <a:pt x="14250" y="3143"/>
                    <a:pt x="14250" y="3143"/>
                    <a:pt x="14250" y="3143"/>
                  </a:cubicBezTo>
                  <a:cubicBezTo>
                    <a:pt x="14306" y="3076"/>
                    <a:pt x="14306" y="3076"/>
                    <a:pt x="14306" y="3076"/>
                  </a:cubicBezTo>
                  <a:cubicBezTo>
                    <a:pt x="14306" y="3009"/>
                    <a:pt x="14306" y="3009"/>
                    <a:pt x="14306" y="3009"/>
                  </a:cubicBezTo>
                  <a:cubicBezTo>
                    <a:pt x="14306" y="2942"/>
                    <a:pt x="14306" y="2942"/>
                    <a:pt x="14306" y="2942"/>
                  </a:cubicBezTo>
                  <a:cubicBezTo>
                    <a:pt x="14363" y="2942"/>
                    <a:pt x="14363" y="2942"/>
                    <a:pt x="14363" y="2942"/>
                  </a:cubicBezTo>
                  <a:cubicBezTo>
                    <a:pt x="14363" y="2942"/>
                    <a:pt x="14363" y="2942"/>
                    <a:pt x="14363" y="2942"/>
                  </a:cubicBezTo>
                  <a:cubicBezTo>
                    <a:pt x="14363" y="2809"/>
                    <a:pt x="14363" y="2809"/>
                    <a:pt x="14363" y="2809"/>
                  </a:cubicBezTo>
                  <a:cubicBezTo>
                    <a:pt x="14419" y="2809"/>
                    <a:pt x="14419" y="2809"/>
                    <a:pt x="14419" y="2809"/>
                  </a:cubicBezTo>
                  <a:cubicBezTo>
                    <a:pt x="14475" y="2742"/>
                    <a:pt x="14475" y="2742"/>
                    <a:pt x="14475" y="2742"/>
                  </a:cubicBezTo>
                  <a:cubicBezTo>
                    <a:pt x="14531" y="2742"/>
                    <a:pt x="14531" y="2742"/>
                    <a:pt x="14531" y="2742"/>
                  </a:cubicBezTo>
                  <a:cubicBezTo>
                    <a:pt x="14587" y="2809"/>
                    <a:pt x="14587" y="2809"/>
                    <a:pt x="14587" y="2809"/>
                  </a:cubicBezTo>
                  <a:cubicBezTo>
                    <a:pt x="14587" y="2876"/>
                    <a:pt x="14587" y="2876"/>
                    <a:pt x="14587" y="2876"/>
                  </a:cubicBezTo>
                  <a:cubicBezTo>
                    <a:pt x="14587" y="2942"/>
                    <a:pt x="14587" y="2942"/>
                    <a:pt x="14587" y="2942"/>
                  </a:cubicBezTo>
                  <a:cubicBezTo>
                    <a:pt x="14643" y="2942"/>
                    <a:pt x="14643" y="2942"/>
                    <a:pt x="14643" y="2942"/>
                  </a:cubicBezTo>
                  <a:cubicBezTo>
                    <a:pt x="14643" y="2942"/>
                    <a:pt x="14643" y="2942"/>
                    <a:pt x="14643" y="2942"/>
                  </a:cubicBezTo>
                  <a:cubicBezTo>
                    <a:pt x="14643" y="3009"/>
                    <a:pt x="14643" y="3009"/>
                    <a:pt x="14643" y="3009"/>
                  </a:cubicBezTo>
                  <a:cubicBezTo>
                    <a:pt x="14699" y="3076"/>
                    <a:pt x="14699" y="3076"/>
                    <a:pt x="14699" y="3076"/>
                  </a:cubicBezTo>
                  <a:cubicBezTo>
                    <a:pt x="14699" y="3076"/>
                    <a:pt x="14699" y="3076"/>
                    <a:pt x="14699" y="3076"/>
                  </a:cubicBezTo>
                  <a:cubicBezTo>
                    <a:pt x="14699" y="3143"/>
                    <a:pt x="14699" y="3143"/>
                    <a:pt x="14699" y="3143"/>
                  </a:cubicBezTo>
                  <a:cubicBezTo>
                    <a:pt x="14755" y="3143"/>
                    <a:pt x="14755" y="3143"/>
                    <a:pt x="14755" y="3143"/>
                  </a:cubicBezTo>
                  <a:cubicBezTo>
                    <a:pt x="14755" y="3143"/>
                    <a:pt x="14755" y="3143"/>
                    <a:pt x="14755" y="3143"/>
                  </a:cubicBezTo>
                  <a:cubicBezTo>
                    <a:pt x="14755" y="3210"/>
                    <a:pt x="14755" y="3210"/>
                    <a:pt x="14755" y="3210"/>
                  </a:cubicBezTo>
                  <a:cubicBezTo>
                    <a:pt x="14811" y="3344"/>
                    <a:pt x="14811" y="3344"/>
                    <a:pt x="14811" y="3344"/>
                  </a:cubicBezTo>
                  <a:cubicBezTo>
                    <a:pt x="14755" y="3344"/>
                    <a:pt x="14755" y="3344"/>
                    <a:pt x="14755" y="3344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43" y="3411"/>
                    <a:pt x="14643" y="3411"/>
                    <a:pt x="14643" y="3411"/>
                  </a:cubicBezTo>
                  <a:cubicBezTo>
                    <a:pt x="14643" y="3411"/>
                    <a:pt x="14643" y="3411"/>
                    <a:pt x="14643" y="3411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99" y="3477"/>
                    <a:pt x="14699" y="3477"/>
                    <a:pt x="14699" y="3477"/>
                  </a:cubicBezTo>
                  <a:cubicBezTo>
                    <a:pt x="14699" y="3544"/>
                    <a:pt x="14699" y="3544"/>
                    <a:pt x="14699" y="3544"/>
                  </a:cubicBezTo>
                  <a:cubicBezTo>
                    <a:pt x="14587" y="3611"/>
                    <a:pt x="14587" y="3611"/>
                    <a:pt x="14587" y="3611"/>
                  </a:cubicBezTo>
                  <a:cubicBezTo>
                    <a:pt x="14587" y="3678"/>
                    <a:pt x="14587" y="3678"/>
                    <a:pt x="14587" y="3678"/>
                  </a:cubicBezTo>
                  <a:cubicBezTo>
                    <a:pt x="14531" y="3611"/>
                    <a:pt x="14531" y="3611"/>
                    <a:pt x="14531" y="3611"/>
                  </a:cubicBezTo>
                  <a:cubicBezTo>
                    <a:pt x="14531" y="3611"/>
                    <a:pt x="14531" y="3611"/>
                    <a:pt x="14531" y="3611"/>
                  </a:cubicBezTo>
                  <a:cubicBezTo>
                    <a:pt x="14531" y="3544"/>
                    <a:pt x="14531" y="3544"/>
                    <a:pt x="14531" y="3544"/>
                  </a:cubicBezTo>
                  <a:cubicBezTo>
                    <a:pt x="14475" y="3611"/>
                    <a:pt x="14475" y="3611"/>
                    <a:pt x="14475" y="3611"/>
                  </a:cubicBezTo>
                  <a:cubicBezTo>
                    <a:pt x="14419" y="3611"/>
                    <a:pt x="14419" y="3611"/>
                    <a:pt x="14419" y="3611"/>
                  </a:cubicBezTo>
                  <a:cubicBezTo>
                    <a:pt x="14363" y="3611"/>
                    <a:pt x="14363" y="3611"/>
                    <a:pt x="14363" y="3611"/>
                  </a:cubicBezTo>
                  <a:cubicBezTo>
                    <a:pt x="14306" y="3611"/>
                    <a:pt x="14306" y="3611"/>
                    <a:pt x="14306" y="3611"/>
                  </a:cubicBezTo>
                  <a:cubicBezTo>
                    <a:pt x="14306" y="3544"/>
                    <a:pt x="14306" y="3544"/>
                    <a:pt x="14306" y="3544"/>
                  </a:cubicBezTo>
                  <a:cubicBezTo>
                    <a:pt x="14306" y="3544"/>
                    <a:pt x="14306" y="3544"/>
                    <a:pt x="14306" y="3544"/>
                  </a:cubicBezTo>
                  <a:cubicBezTo>
                    <a:pt x="14250" y="3611"/>
                    <a:pt x="14250" y="3611"/>
                    <a:pt x="14250" y="3611"/>
                  </a:cubicBezTo>
                  <a:cubicBezTo>
                    <a:pt x="14194" y="3611"/>
                    <a:pt x="14194" y="3611"/>
                    <a:pt x="14194" y="3611"/>
                  </a:cubicBezTo>
                  <a:close/>
                  <a:moveTo>
                    <a:pt x="14811" y="3544"/>
                  </a:moveTo>
                  <a:cubicBezTo>
                    <a:pt x="14811" y="3544"/>
                    <a:pt x="14811" y="3544"/>
                    <a:pt x="14811" y="3544"/>
                  </a:cubicBezTo>
                  <a:cubicBezTo>
                    <a:pt x="14811" y="3477"/>
                    <a:pt x="14811" y="3477"/>
                    <a:pt x="14811" y="3477"/>
                  </a:cubicBezTo>
                  <a:cubicBezTo>
                    <a:pt x="14811" y="3411"/>
                    <a:pt x="14811" y="3411"/>
                    <a:pt x="14811" y="3411"/>
                  </a:cubicBezTo>
                  <a:cubicBezTo>
                    <a:pt x="14811" y="3411"/>
                    <a:pt x="14811" y="3411"/>
                    <a:pt x="14811" y="3411"/>
                  </a:cubicBezTo>
                  <a:cubicBezTo>
                    <a:pt x="14755" y="3411"/>
                    <a:pt x="14755" y="3411"/>
                    <a:pt x="14755" y="3411"/>
                  </a:cubicBezTo>
                  <a:cubicBezTo>
                    <a:pt x="14755" y="3477"/>
                    <a:pt x="14755" y="3477"/>
                    <a:pt x="14755" y="3477"/>
                  </a:cubicBezTo>
                  <a:cubicBezTo>
                    <a:pt x="14811" y="3544"/>
                    <a:pt x="14811" y="3544"/>
                    <a:pt x="14811" y="3544"/>
                  </a:cubicBezTo>
                  <a:close/>
                  <a:moveTo>
                    <a:pt x="14980" y="4347"/>
                  </a:moveTo>
                  <a:cubicBezTo>
                    <a:pt x="14980" y="4414"/>
                    <a:pt x="14980" y="4414"/>
                    <a:pt x="14980" y="4414"/>
                  </a:cubicBezTo>
                  <a:cubicBezTo>
                    <a:pt x="15036" y="4414"/>
                    <a:pt x="15036" y="4414"/>
                    <a:pt x="15036" y="4414"/>
                  </a:cubicBezTo>
                  <a:cubicBezTo>
                    <a:pt x="15092" y="4414"/>
                    <a:pt x="15092" y="4414"/>
                    <a:pt x="15092" y="4414"/>
                  </a:cubicBezTo>
                  <a:cubicBezTo>
                    <a:pt x="15148" y="4414"/>
                    <a:pt x="15148" y="4414"/>
                    <a:pt x="15148" y="4414"/>
                  </a:cubicBezTo>
                  <a:cubicBezTo>
                    <a:pt x="15148" y="4347"/>
                    <a:pt x="15148" y="4347"/>
                    <a:pt x="15148" y="4347"/>
                  </a:cubicBezTo>
                  <a:cubicBezTo>
                    <a:pt x="15204" y="4280"/>
                    <a:pt x="15204" y="4280"/>
                    <a:pt x="15204" y="4280"/>
                  </a:cubicBezTo>
                  <a:cubicBezTo>
                    <a:pt x="15148" y="4280"/>
                    <a:pt x="15148" y="4280"/>
                    <a:pt x="15148" y="4280"/>
                  </a:cubicBezTo>
                  <a:cubicBezTo>
                    <a:pt x="15148" y="4213"/>
                    <a:pt x="15148" y="4213"/>
                    <a:pt x="15148" y="4213"/>
                  </a:cubicBezTo>
                  <a:cubicBezTo>
                    <a:pt x="15148" y="4213"/>
                    <a:pt x="15148" y="4213"/>
                    <a:pt x="15148" y="4213"/>
                  </a:cubicBezTo>
                  <a:cubicBezTo>
                    <a:pt x="15092" y="4213"/>
                    <a:pt x="15092" y="4213"/>
                    <a:pt x="15092" y="4213"/>
                  </a:cubicBezTo>
                  <a:cubicBezTo>
                    <a:pt x="15092" y="4146"/>
                    <a:pt x="15092" y="4146"/>
                    <a:pt x="15092" y="4146"/>
                  </a:cubicBezTo>
                  <a:cubicBezTo>
                    <a:pt x="15036" y="4146"/>
                    <a:pt x="15036" y="4146"/>
                    <a:pt x="15036" y="4146"/>
                  </a:cubicBezTo>
                  <a:cubicBezTo>
                    <a:pt x="14980" y="4213"/>
                    <a:pt x="14980" y="4213"/>
                    <a:pt x="14980" y="4213"/>
                  </a:cubicBezTo>
                  <a:cubicBezTo>
                    <a:pt x="14980" y="4213"/>
                    <a:pt x="14980" y="4213"/>
                    <a:pt x="14980" y="4213"/>
                  </a:cubicBezTo>
                  <a:cubicBezTo>
                    <a:pt x="14980" y="4280"/>
                    <a:pt x="14980" y="4280"/>
                    <a:pt x="14980" y="4280"/>
                  </a:cubicBezTo>
                  <a:cubicBezTo>
                    <a:pt x="14980" y="4347"/>
                    <a:pt x="14980" y="4347"/>
                    <a:pt x="14980" y="4347"/>
                  </a:cubicBezTo>
                  <a:close/>
                  <a:moveTo>
                    <a:pt x="14924" y="4347"/>
                  </a:move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80"/>
                    <a:pt x="14924" y="4480"/>
                    <a:pt x="14924" y="4480"/>
                  </a:cubicBezTo>
                  <a:cubicBezTo>
                    <a:pt x="14980" y="4414"/>
                    <a:pt x="14980" y="4414"/>
                    <a:pt x="14980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347"/>
                    <a:pt x="14924" y="4347"/>
                    <a:pt x="14924" y="4347"/>
                  </a:cubicBezTo>
                  <a:cubicBezTo>
                    <a:pt x="14924" y="4347"/>
                    <a:pt x="14924" y="4347"/>
                    <a:pt x="14924" y="4347"/>
                  </a:cubicBezTo>
                  <a:close/>
                  <a:moveTo>
                    <a:pt x="14194" y="3946"/>
                  </a:moveTo>
                  <a:cubicBezTo>
                    <a:pt x="14194" y="3879"/>
                    <a:pt x="14194" y="3879"/>
                    <a:pt x="14194" y="3879"/>
                  </a:cubicBezTo>
                  <a:cubicBezTo>
                    <a:pt x="14194" y="3812"/>
                    <a:pt x="14194" y="3812"/>
                    <a:pt x="14194" y="3812"/>
                  </a:cubicBezTo>
                  <a:cubicBezTo>
                    <a:pt x="14250" y="3745"/>
                    <a:pt x="14250" y="3745"/>
                    <a:pt x="14250" y="3745"/>
                  </a:cubicBezTo>
                  <a:cubicBezTo>
                    <a:pt x="14306" y="3745"/>
                    <a:pt x="14306" y="3745"/>
                    <a:pt x="14306" y="3745"/>
                  </a:cubicBezTo>
                  <a:cubicBezTo>
                    <a:pt x="14306" y="3745"/>
                    <a:pt x="14306" y="3745"/>
                    <a:pt x="14306" y="3745"/>
                  </a:cubicBezTo>
                  <a:cubicBezTo>
                    <a:pt x="14363" y="3745"/>
                    <a:pt x="14363" y="3745"/>
                    <a:pt x="14363" y="3745"/>
                  </a:cubicBezTo>
                  <a:cubicBezTo>
                    <a:pt x="14419" y="3745"/>
                    <a:pt x="14419" y="3745"/>
                    <a:pt x="14419" y="3745"/>
                  </a:cubicBezTo>
                  <a:cubicBezTo>
                    <a:pt x="14419" y="3745"/>
                    <a:pt x="14419" y="3745"/>
                    <a:pt x="14419" y="3745"/>
                  </a:cubicBezTo>
                  <a:cubicBezTo>
                    <a:pt x="14419" y="3812"/>
                    <a:pt x="14419" y="3812"/>
                    <a:pt x="14419" y="3812"/>
                  </a:cubicBezTo>
                  <a:cubicBezTo>
                    <a:pt x="14475" y="3812"/>
                    <a:pt x="14475" y="3812"/>
                    <a:pt x="14475" y="3812"/>
                  </a:cubicBezTo>
                  <a:cubicBezTo>
                    <a:pt x="14475" y="3745"/>
                    <a:pt x="14475" y="3745"/>
                    <a:pt x="14475" y="3745"/>
                  </a:cubicBezTo>
                  <a:cubicBezTo>
                    <a:pt x="14531" y="3812"/>
                    <a:pt x="14531" y="3812"/>
                    <a:pt x="14531" y="3812"/>
                  </a:cubicBezTo>
                  <a:cubicBezTo>
                    <a:pt x="14587" y="3812"/>
                    <a:pt x="14587" y="3812"/>
                    <a:pt x="14587" y="3812"/>
                  </a:cubicBezTo>
                  <a:cubicBezTo>
                    <a:pt x="14587" y="3879"/>
                    <a:pt x="14587" y="3879"/>
                    <a:pt x="14587" y="3879"/>
                  </a:cubicBezTo>
                  <a:cubicBezTo>
                    <a:pt x="14643" y="3879"/>
                    <a:pt x="14643" y="3879"/>
                    <a:pt x="14643" y="3879"/>
                  </a:cubicBezTo>
                  <a:cubicBezTo>
                    <a:pt x="14643" y="3879"/>
                    <a:pt x="14643" y="3879"/>
                    <a:pt x="14643" y="3879"/>
                  </a:cubicBezTo>
                  <a:cubicBezTo>
                    <a:pt x="14643" y="3946"/>
                    <a:pt x="14643" y="3946"/>
                    <a:pt x="14643" y="3946"/>
                  </a:cubicBezTo>
                  <a:cubicBezTo>
                    <a:pt x="14699" y="3946"/>
                    <a:pt x="14699" y="3946"/>
                    <a:pt x="14699" y="3946"/>
                  </a:cubicBezTo>
                  <a:cubicBezTo>
                    <a:pt x="14699" y="3879"/>
                    <a:pt x="14699" y="3879"/>
                    <a:pt x="14699" y="3879"/>
                  </a:cubicBezTo>
                  <a:cubicBezTo>
                    <a:pt x="14755" y="3946"/>
                    <a:pt x="14755" y="3946"/>
                    <a:pt x="14755" y="3946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79"/>
                    <a:pt x="14755" y="4079"/>
                    <a:pt x="14755" y="4079"/>
                  </a:cubicBezTo>
                  <a:cubicBezTo>
                    <a:pt x="14699" y="4079"/>
                    <a:pt x="14699" y="4079"/>
                    <a:pt x="14699" y="4079"/>
                  </a:cubicBezTo>
                  <a:cubicBezTo>
                    <a:pt x="14643" y="4079"/>
                    <a:pt x="14643" y="4079"/>
                    <a:pt x="14643" y="4079"/>
                  </a:cubicBezTo>
                  <a:cubicBezTo>
                    <a:pt x="14587" y="4146"/>
                    <a:pt x="14587" y="4146"/>
                    <a:pt x="14587" y="4146"/>
                  </a:cubicBezTo>
                  <a:cubicBezTo>
                    <a:pt x="14531" y="4079"/>
                    <a:pt x="14531" y="4079"/>
                    <a:pt x="14531" y="4079"/>
                  </a:cubicBezTo>
                  <a:cubicBezTo>
                    <a:pt x="14475" y="4079"/>
                    <a:pt x="14475" y="4079"/>
                    <a:pt x="14475" y="4079"/>
                  </a:cubicBezTo>
                  <a:cubicBezTo>
                    <a:pt x="14419" y="4012"/>
                    <a:pt x="14419" y="4012"/>
                    <a:pt x="14419" y="4012"/>
                  </a:cubicBezTo>
                  <a:cubicBezTo>
                    <a:pt x="14363" y="4012"/>
                    <a:pt x="14363" y="4012"/>
                    <a:pt x="14363" y="4012"/>
                  </a:cubicBezTo>
                  <a:cubicBezTo>
                    <a:pt x="14306" y="4012"/>
                    <a:pt x="14306" y="4012"/>
                    <a:pt x="14306" y="4012"/>
                  </a:cubicBezTo>
                  <a:cubicBezTo>
                    <a:pt x="14250" y="3946"/>
                    <a:pt x="14250" y="3946"/>
                    <a:pt x="14250" y="3946"/>
                  </a:cubicBezTo>
                  <a:cubicBezTo>
                    <a:pt x="14194" y="3946"/>
                    <a:pt x="14194" y="3946"/>
                    <a:pt x="14194" y="3946"/>
                  </a:cubicBezTo>
                  <a:cubicBezTo>
                    <a:pt x="14194" y="3946"/>
                    <a:pt x="14194" y="3946"/>
                    <a:pt x="14194" y="3946"/>
                  </a:cubicBezTo>
                  <a:close/>
                  <a:moveTo>
                    <a:pt x="13577" y="3076"/>
                  </a:moveTo>
                  <a:cubicBezTo>
                    <a:pt x="13577" y="3009"/>
                    <a:pt x="13577" y="3009"/>
                    <a:pt x="13577" y="3009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76"/>
                    <a:pt x="13633" y="3076"/>
                    <a:pt x="13633" y="3076"/>
                  </a:cubicBezTo>
                  <a:cubicBezTo>
                    <a:pt x="13577" y="3076"/>
                    <a:pt x="13577" y="3076"/>
                    <a:pt x="13577" y="3076"/>
                  </a:cubicBezTo>
                  <a:cubicBezTo>
                    <a:pt x="13577" y="3076"/>
                    <a:pt x="13577" y="3076"/>
                    <a:pt x="13577" y="3076"/>
                  </a:cubicBezTo>
                  <a:close/>
                  <a:moveTo>
                    <a:pt x="13633" y="3344"/>
                  </a:moveTo>
                  <a:cubicBezTo>
                    <a:pt x="13633" y="3477"/>
                    <a:pt x="13633" y="3477"/>
                    <a:pt x="13633" y="3477"/>
                  </a:cubicBezTo>
                  <a:cubicBezTo>
                    <a:pt x="13689" y="3477"/>
                    <a:pt x="13689" y="3477"/>
                    <a:pt x="13689" y="3477"/>
                  </a:cubicBezTo>
                  <a:cubicBezTo>
                    <a:pt x="13689" y="3477"/>
                    <a:pt x="13689" y="3477"/>
                    <a:pt x="13689" y="3477"/>
                  </a:cubicBezTo>
                  <a:cubicBezTo>
                    <a:pt x="13745" y="3477"/>
                    <a:pt x="13745" y="3477"/>
                    <a:pt x="13745" y="3477"/>
                  </a:cubicBezTo>
                  <a:cubicBezTo>
                    <a:pt x="13745" y="3544"/>
                    <a:pt x="13745" y="3544"/>
                    <a:pt x="13745" y="3544"/>
                  </a:cubicBezTo>
                  <a:cubicBezTo>
                    <a:pt x="13802" y="3544"/>
                    <a:pt x="13802" y="3544"/>
                    <a:pt x="13802" y="3544"/>
                  </a:cubicBezTo>
                  <a:cubicBezTo>
                    <a:pt x="13858" y="3477"/>
                    <a:pt x="13858" y="3477"/>
                    <a:pt x="13858" y="3477"/>
                  </a:cubicBezTo>
                  <a:cubicBezTo>
                    <a:pt x="13858" y="3411"/>
                    <a:pt x="13858" y="3411"/>
                    <a:pt x="13858" y="3411"/>
                  </a:cubicBezTo>
                  <a:cubicBezTo>
                    <a:pt x="13914" y="3411"/>
                    <a:pt x="13914" y="3411"/>
                    <a:pt x="13914" y="3411"/>
                  </a:cubicBezTo>
                  <a:cubicBezTo>
                    <a:pt x="13970" y="3344"/>
                    <a:pt x="13970" y="3344"/>
                    <a:pt x="13970" y="3344"/>
                  </a:cubicBezTo>
                  <a:cubicBezTo>
                    <a:pt x="13970" y="3277"/>
                    <a:pt x="13970" y="3277"/>
                    <a:pt x="13970" y="3277"/>
                  </a:cubicBezTo>
                  <a:cubicBezTo>
                    <a:pt x="13970" y="3210"/>
                    <a:pt x="13970" y="3210"/>
                    <a:pt x="13970" y="3210"/>
                  </a:cubicBezTo>
                  <a:cubicBezTo>
                    <a:pt x="14026" y="3143"/>
                    <a:pt x="14026" y="3143"/>
                    <a:pt x="14026" y="3143"/>
                  </a:cubicBezTo>
                  <a:cubicBezTo>
                    <a:pt x="13970" y="3076"/>
                    <a:pt x="13970" y="3076"/>
                    <a:pt x="13970" y="3076"/>
                  </a:cubicBezTo>
                  <a:cubicBezTo>
                    <a:pt x="13970" y="3076"/>
                    <a:pt x="13970" y="3076"/>
                    <a:pt x="13970" y="3076"/>
                  </a:cubicBezTo>
                  <a:cubicBezTo>
                    <a:pt x="14026" y="3076"/>
                    <a:pt x="14026" y="3076"/>
                    <a:pt x="14026" y="3076"/>
                  </a:cubicBezTo>
                  <a:cubicBezTo>
                    <a:pt x="14026" y="3009"/>
                    <a:pt x="14026" y="3009"/>
                    <a:pt x="14026" y="3009"/>
                  </a:cubicBezTo>
                  <a:cubicBezTo>
                    <a:pt x="14082" y="2942"/>
                    <a:pt x="14082" y="2942"/>
                    <a:pt x="14082" y="2942"/>
                  </a:cubicBezTo>
                  <a:cubicBezTo>
                    <a:pt x="14138" y="2942"/>
                    <a:pt x="14138" y="2942"/>
                    <a:pt x="14138" y="2942"/>
                  </a:cubicBezTo>
                  <a:cubicBezTo>
                    <a:pt x="14194" y="2876"/>
                    <a:pt x="14194" y="2876"/>
                    <a:pt x="14194" y="2876"/>
                  </a:cubicBezTo>
                  <a:cubicBezTo>
                    <a:pt x="14194" y="2809"/>
                    <a:pt x="14194" y="2809"/>
                    <a:pt x="14194" y="2809"/>
                  </a:cubicBezTo>
                  <a:cubicBezTo>
                    <a:pt x="14194" y="2742"/>
                    <a:pt x="14194" y="2742"/>
                    <a:pt x="14194" y="2742"/>
                  </a:cubicBezTo>
                  <a:cubicBezTo>
                    <a:pt x="14194" y="2742"/>
                    <a:pt x="14194" y="2742"/>
                    <a:pt x="14194" y="2742"/>
                  </a:cubicBezTo>
                  <a:cubicBezTo>
                    <a:pt x="14250" y="2675"/>
                    <a:pt x="14250" y="2675"/>
                    <a:pt x="14250" y="2675"/>
                  </a:cubicBezTo>
                  <a:cubicBezTo>
                    <a:pt x="14194" y="2675"/>
                    <a:pt x="14194" y="2675"/>
                    <a:pt x="14194" y="2675"/>
                  </a:cubicBezTo>
                  <a:cubicBezTo>
                    <a:pt x="14194" y="2608"/>
                    <a:pt x="14194" y="2608"/>
                    <a:pt x="14194" y="2608"/>
                  </a:cubicBezTo>
                  <a:cubicBezTo>
                    <a:pt x="14194" y="2608"/>
                    <a:pt x="14194" y="2608"/>
                    <a:pt x="14194" y="2608"/>
                  </a:cubicBezTo>
                  <a:cubicBezTo>
                    <a:pt x="14138" y="2541"/>
                    <a:pt x="14138" y="2541"/>
                    <a:pt x="14138" y="2541"/>
                  </a:cubicBezTo>
                  <a:cubicBezTo>
                    <a:pt x="14082" y="2541"/>
                    <a:pt x="14082" y="2541"/>
                    <a:pt x="14082" y="2541"/>
                  </a:cubicBezTo>
                  <a:cubicBezTo>
                    <a:pt x="14026" y="2541"/>
                    <a:pt x="14026" y="2541"/>
                    <a:pt x="14026" y="2541"/>
                  </a:cubicBezTo>
                  <a:cubicBezTo>
                    <a:pt x="14082" y="2474"/>
                    <a:pt x="14082" y="2474"/>
                    <a:pt x="14082" y="2474"/>
                  </a:cubicBezTo>
                  <a:cubicBezTo>
                    <a:pt x="14138" y="2474"/>
                    <a:pt x="14138" y="2474"/>
                    <a:pt x="14138" y="2474"/>
                  </a:cubicBezTo>
                  <a:cubicBezTo>
                    <a:pt x="14138" y="2407"/>
                    <a:pt x="14138" y="2407"/>
                    <a:pt x="14138" y="2407"/>
                  </a:cubicBezTo>
                  <a:cubicBezTo>
                    <a:pt x="14138" y="2407"/>
                    <a:pt x="14138" y="2407"/>
                    <a:pt x="14138" y="2407"/>
                  </a:cubicBezTo>
                  <a:cubicBezTo>
                    <a:pt x="14138" y="2341"/>
                    <a:pt x="14138" y="2341"/>
                    <a:pt x="14138" y="2341"/>
                  </a:cubicBezTo>
                  <a:cubicBezTo>
                    <a:pt x="14138" y="2274"/>
                    <a:pt x="14138" y="2274"/>
                    <a:pt x="14138" y="2274"/>
                  </a:cubicBezTo>
                  <a:cubicBezTo>
                    <a:pt x="14082" y="2207"/>
                    <a:pt x="14082" y="2207"/>
                    <a:pt x="14082" y="2207"/>
                  </a:cubicBezTo>
                  <a:cubicBezTo>
                    <a:pt x="14082" y="2207"/>
                    <a:pt x="14082" y="2207"/>
                    <a:pt x="14082" y="2207"/>
                  </a:cubicBezTo>
                  <a:cubicBezTo>
                    <a:pt x="13970" y="2274"/>
                    <a:pt x="13970" y="2274"/>
                    <a:pt x="13970" y="2274"/>
                  </a:cubicBezTo>
                  <a:cubicBezTo>
                    <a:pt x="13914" y="2274"/>
                    <a:pt x="13914" y="2274"/>
                    <a:pt x="13914" y="2274"/>
                  </a:cubicBezTo>
                  <a:cubicBezTo>
                    <a:pt x="13914" y="2341"/>
                    <a:pt x="13914" y="2341"/>
                    <a:pt x="13914" y="2341"/>
                  </a:cubicBezTo>
                  <a:cubicBezTo>
                    <a:pt x="13858" y="2407"/>
                    <a:pt x="13858" y="2407"/>
                    <a:pt x="13858" y="2407"/>
                  </a:cubicBezTo>
                  <a:cubicBezTo>
                    <a:pt x="13858" y="2341"/>
                    <a:pt x="13858" y="2341"/>
                    <a:pt x="13858" y="2341"/>
                  </a:cubicBezTo>
                  <a:cubicBezTo>
                    <a:pt x="13858" y="2341"/>
                    <a:pt x="13858" y="2341"/>
                    <a:pt x="13858" y="2341"/>
                  </a:cubicBezTo>
                  <a:cubicBezTo>
                    <a:pt x="13858" y="2274"/>
                    <a:pt x="13858" y="2274"/>
                    <a:pt x="13858" y="2274"/>
                  </a:cubicBezTo>
                  <a:cubicBezTo>
                    <a:pt x="13914" y="2274"/>
                    <a:pt x="13914" y="2274"/>
                    <a:pt x="13914" y="2274"/>
                  </a:cubicBezTo>
                  <a:cubicBezTo>
                    <a:pt x="13914" y="2207"/>
                    <a:pt x="13914" y="2207"/>
                    <a:pt x="13914" y="2207"/>
                  </a:cubicBezTo>
                  <a:cubicBezTo>
                    <a:pt x="13914" y="2073"/>
                    <a:pt x="13914" y="2073"/>
                    <a:pt x="13914" y="2073"/>
                  </a:cubicBezTo>
                  <a:cubicBezTo>
                    <a:pt x="13914" y="2006"/>
                    <a:pt x="13914" y="2006"/>
                    <a:pt x="13914" y="2006"/>
                  </a:cubicBezTo>
                  <a:cubicBezTo>
                    <a:pt x="13858" y="2006"/>
                    <a:pt x="13858" y="2006"/>
                    <a:pt x="13858" y="2006"/>
                  </a:cubicBezTo>
                  <a:cubicBezTo>
                    <a:pt x="13858" y="1939"/>
                    <a:pt x="13858" y="1939"/>
                    <a:pt x="13858" y="1939"/>
                  </a:cubicBezTo>
                  <a:cubicBezTo>
                    <a:pt x="13802" y="1939"/>
                    <a:pt x="13802" y="1939"/>
                    <a:pt x="13802" y="1939"/>
                  </a:cubicBezTo>
                  <a:cubicBezTo>
                    <a:pt x="13745" y="1939"/>
                    <a:pt x="13745" y="1939"/>
                    <a:pt x="13745" y="1939"/>
                  </a:cubicBezTo>
                  <a:cubicBezTo>
                    <a:pt x="13689" y="1939"/>
                    <a:pt x="13689" y="1939"/>
                    <a:pt x="13689" y="1939"/>
                  </a:cubicBezTo>
                  <a:cubicBezTo>
                    <a:pt x="13633" y="2006"/>
                    <a:pt x="13633" y="2006"/>
                    <a:pt x="13633" y="2006"/>
                  </a:cubicBezTo>
                  <a:cubicBezTo>
                    <a:pt x="13633" y="1939"/>
                    <a:pt x="13633" y="1939"/>
                    <a:pt x="13633" y="1939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21" y="1939"/>
                    <a:pt x="13521" y="1939"/>
                    <a:pt x="13521" y="1939"/>
                  </a:cubicBezTo>
                  <a:cubicBezTo>
                    <a:pt x="13465" y="2006"/>
                    <a:pt x="13465" y="2006"/>
                    <a:pt x="13465" y="2006"/>
                  </a:cubicBezTo>
                  <a:cubicBezTo>
                    <a:pt x="13465" y="2006"/>
                    <a:pt x="13465" y="2006"/>
                    <a:pt x="13465" y="2006"/>
                  </a:cubicBezTo>
                  <a:cubicBezTo>
                    <a:pt x="13409" y="2073"/>
                    <a:pt x="13409" y="2073"/>
                    <a:pt x="13409" y="2073"/>
                  </a:cubicBezTo>
                  <a:cubicBezTo>
                    <a:pt x="13409" y="2140"/>
                    <a:pt x="13409" y="2140"/>
                    <a:pt x="13409" y="2140"/>
                  </a:cubicBezTo>
                  <a:cubicBezTo>
                    <a:pt x="13465" y="2207"/>
                    <a:pt x="13465" y="2207"/>
                    <a:pt x="13465" y="2207"/>
                  </a:cubicBezTo>
                  <a:cubicBezTo>
                    <a:pt x="13465" y="2140"/>
                    <a:pt x="13465" y="2140"/>
                    <a:pt x="13465" y="2140"/>
                  </a:cubicBezTo>
                  <a:cubicBezTo>
                    <a:pt x="13521" y="2140"/>
                    <a:pt x="13521" y="2140"/>
                    <a:pt x="13521" y="2140"/>
                  </a:cubicBezTo>
                  <a:cubicBezTo>
                    <a:pt x="13577" y="2140"/>
                    <a:pt x="13577" y="2140"/>
                    <a:pt x="13577" y="2140"/>
                  </a:cubicBezTo>
                  <a:cubicBezTo>
                    <a:pt x="13521" y="2207"/>
                    <a:pt x="13521" y="2207"/>
                    <a:pt x="13521" y="2207"/>
                  </a:cubicBezTo>
                  <a:cubicBezTo>
                    <a:pt x="13409" y="2274"/>
                    <a:pt x="13409" y="2274"/>
                    <a:pt x="13409" y="2274"/>
                  </a:cubicBezTo>
                  <a:cubicBezTo>
                    <a:pt x="13409" y="2341"/>
                    <a:pt x="13409" y="2341"/>
                    <a:pt x="13409" y="2341"/>
                  </a:cubicBezTo>
                  <a:cubicBezTo>
                    <a:pt x="13409" y="2341"/>
                    <a:pt x="13409" y="2341"/>
                    <a:pt x="13409" y="2341"/>
                  </a:cubicBezTo>
                  <a:cubicBezTo>
                    <a:pt x="13465" y="2341"/>
                    <a:pt x="13465" y="2341"/>
                    <a:pt x="13465" y="2341"/>
                  </a:cubicBezTo>
                  <a:cubicBezTo>
                    <a:pt x="13521" y="2274"/>
                    <a:pt x="13521" y="2274"/>
                    <a:pt x="13521" y="2274"/>
                  </a:cubicBezTo>
                  <a:cubicBezTo>
                    <a:pt x="13577" y="2274"/>
                    <a:pt x="13577" y="2274"/>
                    <a:pt x="13577" y="2274"/>
                  </a:cubicBezTo>
                  <a:cubicBezTo>
                    <a:pt x="13577" y="2207"/>
                    <a:pt x="13577" y="2207"/>
                    <a:pt x="13577" y="2207"/>
                  </a:cubicBezTo>
                  <a:cubicBezTo>
                    <a:pt x="13633" y="2274"/>
                    <a:pt x="13633" y="2274"/>
                    <a:pt x="13633" y="2274"/>
                  </a:cubicBezTo>
                  <a:cubicBezTo>
                    <a:pt x="13577" y="2341"/>
                    <a:pt x="13577" y="2341"/>
                    <a:pt x="13577" y="2341"/>
                  </a:cubicBezTo>
                  <a:cubicBezTo>
                    <a:pt x="13577" y="2341"/>
                    <a:pt x="13577" y="2341"/>
                    <a:pt x="13577" y="2341"/>
                  </a:cubicBezTo>
                  <a:cubicBezTo>
                    <a:pt x="13521" y="2407"/>
                    <a:pt x="13521" y="2407"/>
                    <a:pt x="13521" y="2407"/>
                  </a:cubicBezTo>
                  <a:cubicBezTo>
                    <a:pt x="13521" y="2407"/>
                    <a:pt x="13521" y="2407"/>
                    <a:pt x="13521" y="2407"/>
                  </a:cubicBezTo>
                  <a:cubicBezTo>
                    <a:pt x="13521" y="2474"/>
                    <a:pt x="13521" y="2474"/>
                    <a:pt x="13521" y="2474"/>
                  </a:cubicBezTo>
                  <a:cubicBezTo>
                    <a:pt x="13577" y="2474"/>
                    <a:pt x="13577" y="2474"/>
                    <a:pt x="13577" y="2474"/>
                  </a:cubicBezTo>
                  <a:cubicBezTo>
                    <a:pt x="13633" y="2474"/>
                    <a:pt x="13633" y="2474"/>
                    <a:pt x="13633" y="2474"/>
                  </a:cubicBezTo>
                  <a:cubicBezTo>
                    <a:pt x="13577" y="2541"/>
                    <a:pt x="13577" y="2541"/>
                    <a:pt x="13577" y="2541"/>
                  </a:cubicBezTo>
                  <a:cubicBezTo>
                    <a:pt x="13521" y="2541"/>
                    <a:pt x="13521" y="2541"/>
                    <a:pt x="13521" y="2541"/>
                  </a:cubicBezTo>
                  <a:cubicBezTo>
                    <a:pt x="13465" y="2541"/>
                    <a:pt x="13465" y="2541"/>
                    <a:pt x="13465" y="2541"/>
                  </a:cubicBezTo>
                  <a:cubicBezTo>
                    <a:pt x="13465" y="2541"/>
                    <a:pt x="13465" y="2541"/>
                    <a:pt x="13465" y="2541"/>
                  </a:cubicBezTo>
                  <a:cubicBezTo>
                    <a:pt x="13521" y="2608"/>
                    <a:pt x="13521" y="2608"/>
                    <a:pt x="13521" y="2608"/>
                  </a:cubicBezTo>
                  <a:cubicBezTo>
                    <a:pt x="13521" y="2608"/>
                    <a:pt x="13521" y="2608"/>
                    <a:pt x="13521" y="2608"/>
                  </a:cubicBezTo>
                  <a:cubicBezTo>
                    <a:pt x="13409" y="2675"/>
                    <a:pt x="13409" y="2675"/>
                    <a:pt x="13409" y="2675"/>
                  </a:cubicBezTo>
                  <a:cubicBezTo>
                    <a:pt x="13409" y="2675"/>
                    <a:pt x="13409" y="2675"/>
                    <a:pt x="13409" y="2675"/>
                  </a:cubicBezTo>
                  <a:cubicBezTo>
                    <a:pt x="13409" y="2608"/>
                    <a:pt x="13409" y="2608"/>
                    <a:pt x="13409" y="2608"/>
                  </a:cubicBezTo>
                  <a:cubicBezTo>
                    <a:pt x="13353" y="2608"/>
                    <a:pt x="13353" y="2608"/>
                    <a:pt x="13353" y="2608"/>
                  </a:cubicBezTo>
                  <a:cubicBezTo>
                    <a:pt x="13297" y="2541"/>
                    <a:pt x="13297" y="2541"/>
                    <a:pt x="13297" y="2541"/>
                  </a:cubicBezTo>
                  <a:cubicBezTo>
                    <a:pt x="13184" y="2608"/>
                    <a:pt x="13184" y="2608"/>
                    <a:pt x="13184" y="2608"/>
                  </a:cubicBezTo>
                  <a:cubicBezTo>
                    <a:pt x="13184" y="2608"/>
                    <a:pt x="13184" y="2608"/>
                    <a:pt x="13184" y="2608"/>
                  </a:cubicBezTo>
                  <a:cubicBezTo>
                    <a:pt x="13184" y="2675"/>
                    <a:pt x="13184" y="2675"/>
                    <a:pt x="13184" y="2675"/>
                  </a:cubicBezTo>
                  <a:cubicBezTo>
                    <a:pt x="13184" y="2742"/>
                    <a:pt x="13184" y="2742"/>
                    <a:pt x="13184" y="2742"/>
                  </a:cubicBezTo>
                  <a:cubicBezTo>
                    <a:pt x="13184" y="2809"/>
                    <a:pt x="13184" y="2809"/>
                    <a:pt x="13184" y="2809"/>
                  </a:cubicBezTo>
                  <a:cubicBezTo>
                    <a:pt x="13241" y="2876"/>
                    <a:pt x="13241" y="2876"/>
                    <a:pt x="13241" y="2876"/>
                  </a:cubicBezTo>
                  <a:cubicBezTo>
                    <a:pt x="13297" y="2809"/>
                    <a:pt x="13297" y="2809"/>
                    <a:pt x="13297" y="2809"/>
                  </a:cubicBezTo>
                  <a:cubicBezTo>
                    <a:pt x="13297" y="2809"/>
                    <a:pt x="13297" y="2809"/>
                    <a:pt x="13297" y="2809"/>
                  </a:cubicBezTo>
                  <a:cubicBezTo>
                    <a:pt x="13409" y="2809"/>
                    <a:pt x="13409" y="2809"/>
                    <a:pt x="13409" y="2809"/>
                  </a:cubicBezTo>
                  <a:cubicBezTo>
                    <a:pt x="13465" y="2809"/>
                    <a:pt x="13465" y="2809"/>
                    <a:pt x="13465" y="2809"/>
                  </a:cubicBezTo>
                  <a:cubicBezTo>
                    <a:pt x="13465" y="2876"/>
                    <a:pt x="13465" y="2876"/>
                    <a:pt x="13465" y="2876"/>
                  </a:cubicBezTo>
                  <a:cubicBezTo>
                    <a:pt x="13577" y="2809"/>
                    <a:pt x="13577" y="2809"/>
                    <a:pt x="13577" y="2809"/>
                  </a:cubicBezTo>
                  <a:cubicBezTo>
                    <a:pt x="13577" y="2876"/>
                    <a:pt x="13577" y="2876"/>
                    <a:pt x="13577" y="2876"/>
                  </a:cubicBezTo>
                  <a:cubicBezTo>
                    <a:pt x="13521" y="2876"/>
                    <a:pt x="13521" y="2876"/>
                    <a:pt x="13521" y="2876"/>
                  </a:cubicBezTo>
                  <a:cubicBezTo>
                    <a:pt x="13521" y="2942"/>
                    <a:pt x="13521" y="2942"/>
                    <a:pt x="13521" y="2942"/>
                  </a:cubicBezTo>
                  <a:cubicBezTo>
                    <a:pt x="13521" y="2942"/>
                    <a:pt x="13521" y="2942"/>
                    <a:pt x="13521" y="2942"/>
                  </a:cubicBezTo>
                  <a:cubicBezTo>
                    <a:pt x="13577" y="2942"/>
                    <a:pt x="13577" y="2942"/>
                    <a:pt x="13577" y="2942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76"/>
                    <a:pt x="13633" y="3076"/>
                    <a:pt x="13633" y="3076"/>
                  </a:cubicBezTo>
                  <a:cubicBezTo>
                    <a:pt x="13689" y="3076"/>
                    <a:pt x="13689" y="3076"/>
                    <a:pt x="13689" y="3076"/>
                  </a:cubicBezTo>
                  <a:cubicBezTo>
                    <a:pt x="13689" y="3076"/>
                    <a:pt x="13689" y="3076"/>
                    <a:pt x="13689" y="3076"/>
                  </a:cubicBezTo>
                  <a:cubicBezTo>
                    <a:pt x="13689" y="3143"/>
                    <a:pt x="13689" y="3143"/>
                    <a:pt x="13689" y="3143"/>
                  </a:cubicBezTo>
                  <a:cubicBezTo>
                    <a:pt x="13689" y="3210"/>
                    <a:pt x="13689" y="3210"/>
                    <a:pt x="13689" y="3210"/>
                  </a:cubicBezTo>
                  <a:cubicBezTo>
                    <a:pt x="13633" y="3344"/>
                    <a:pt x="13633" y="3344"/>
                    <a:pt x="13633" y="3344"/>
                  </a:cubicBezTo>
                  <a:close/>
                  <a:moveTo>
                    <a:pt x="13353" y="2942"/>
                  </a:moveTo>
                  <a:cubicBezTo>
                    <a:pt x="13353" y="2942"/>
                    <a:pt x="13353" y="2942"/>
                    <a:pt x="13353" y="2942"/>
                  </a:cubicBezTo>
                  <a:cubicBezTo>
                    <a:pt x="13409" y="2876"/>
                    <a:pt x="13409" y="2876"/>
                    <a:pt x="13409" y="2876"/>
                  </a:cubicBezTo>
                  <a:cubicBezTo>
                    <a:pt x="13465" y="2876"/>
                    <a:pt x="13465" y="2876"/>
                    <a:pt x="13465" y="2876"/>
                  </a:cubicBezTo>
                  <a:cubicBezTo>
                    <a:pt x="13465" y="2942"/>
                    <a:pt x="13465" y="2942"/>
                    <a:pt x="13465" y="2942"/>
                  </a:cubicBezTo>
                  <a:cubicBezTo>
                    <a:pt x="13409" y="2942"/>
                    <a:pt x="13409" y="2942"/>
                    <a:pt x="13409" y="2942"/>
                  </a:cubicBezTo>
                  <a:cubicBezTo>
                    <a:pt x="13353" y="3009"/>
                    <a:pt x="13353" y="3009"/>
                    <a:pt x="13353" y="3009"/>
                  </a:cubicBezTo>
                  <a:cubicBezTo>
                    <a:pt x="13353" y="2942"/>
                    <a:pt x="13353" y="2942"/>
                    <a:pt x="13353" y="2942"/>
                  </a:cubicBezTo>
                  <a:close/>
                  <a:moveTo>
                    <a:pt x="13241" y="3277"/>
                  </a:moveTo>
                  <a:cubicBezTo>
                    <a:pt x="13297" y="3210"/>
                    <a:pt x="13297" y="3210"/>
                    <a:pt x="13297" y="3210"/>
                  </a:cubicBezTo>
                  <a:cubicBezTo>
                    <a:pt x="13353" y="3210"/>
                    <a:pt x="13353" y="3210"/>
                    <a:pt x="13353" y="3210"/>
                  </a:cubicBezTo>
                  <a:cubicBezTo>
                    <a:pt x="13409" y="3210"/>
                    <a:pt x="13409" y="3210"/>
                    <a:pt x="13409" y="3210"/>
                  </a:cubicBezTo>
                  <a:cubicBezTo>
                    <a:pt x="13521" y="3344"/>
                    <a:pt x="13521" y="3344"/>
                    <a:pt x="13521" y="3344"/>
                  </a:cubicBezTo>
                  <a:cubicBezTo>
                    <a:pt x="13465" y="3344"/>
                    <a:pt x="13465" y="3344"/>
                    <a:pt x="13465" y="3344"/>
                  </a:cubicBezTo>
                  <a:cubicBezTo>
                    <a:pt x="13521" y="3477"/>
                    <a:pt x="13521" y="3477"/>
                    <a:pt x="13521" y="3477"/>
                  </a:cubicBezTo>
                  <a:cubicBezTo>
                    <a:pt x="13465" y="3477"/>
                    <a:pt x="13465" y="3477"/>
                    <a:pt x="13465" y="3477"/>
                  </a:cubicBezTo>
                  <a:cubicBezTo>
                    <a:pt x="13409" y="3411"/>
                    <a:pt x="13409" y="3411"/>
                    <a:pt x="13409" y="3411"/>
                  </a:cubicBezTo>
                  <a:cubicBezTo>
                    <a:pt x="13353" y="3477"/>
                    <a:pt x="13353" y="3477"/>
                    <a:pt x="13353" y="3477"/>
                  </a:cubicBezTo>
                  <a:cubicBezTo>
                    <a:pt x="13353" y="3477"/>
                    <a:pt x="13353" y="3477"/>
                    <a:pt x="13353" y="3477"/>
                  </a:cubicBezTo>
                  <a:cubicBezTo>
                    <a:pt x="13297" y="3411"/>
                    <a:pt x="13297" y="3411"/>
                    <a:pt x="13297" y="3411"/>
                  </a:cubicBezTo>
                  <a:cubicBezTo>
                    <a:pt x="13241" y="3344"/>
                    <a:pt x="13241" y="3344"/>
                    <a:pt x="13241" y="3344"/>
                  </a:cubicBezTo>
                  <a:cubicBezTo>
                    <a:pt x="13241" y="3277"/>
                    <a:pt x="13241" y="3277"/>
                    <a:pt x="13241" y="3277"/>
                  </a:cubicBezTo>
                  <a:close/>
                  <a:moveTo>
                    <a:pt x="12623" y="3745"/>
                  </a:moveTo>
                  <a:cubicBezTo>
                    <a:pt x="12679" y="3678"/>
                    <a:pt x="12679" y="3678"/>
                    <a:pt x="12679" y="3678"/>
                  </a:cubicBezTo>
                  <a:cubicBezTo>
                    <a:pt x="12736" y="3678"/>
                    <a:pt x="12736" y="3678"/>
                    <a:pt x="12736" y="3678"/>
                  </a:cubicBezTo>
                  <a:cubicBezTo>
                    <a:pt x="12736" y="3745"/>
                    <a:pt x="12736" y="3745"/>
                    <a:pt x="12736" y="3745"/>
                  </a:cubicBezTo>
                  <a:cubicBezTo>
                    <a:pt x="12679" y="3745"/>
                    <a:pt x="12679" y="3745"/>
                    <a:pt x="12679" y="3745"/>
                  </a:cubicBezTo>
                  <a:cubicBezTo>
                    <a:pt x="12623" y="3745"/>
                    <a:pt x="12623" y="3745"/>
                    <a:pt x="12623" y="3745"/>
                  </a:cubicBezTo>
                  <a:close/>
                  <a:moveTo>
                    <a:pt x="12567" y="3678"/>
                  </a:moveTo>
                  <a:cubicBezTo>
                    <a:pt x="12567" y="3611"/>
                    <a:pt x="12567" y="3611"/>
                    <a:pt x="12567" y="3611"/>
                  </a:cubicBezTo>
                  <a:cubicBezTo>
                    <a:pt x="12567" y="3544"/>
                    <a:pt x="12567" y="3544"/>
                    <a:pt x="12567" y="3544"/>
                  </a:cubicBezTo>
                  <a:cubicBezTo>
                    <a:pt x="12567" y="3477"/>
                    <a:pt x="12567" y="3477"/>
                    <a:pt x="12567" y="3477"/>
                  </a:cubicBezTo>
                  <a:cubicBezTo>
                    <a:pt x="12567" y="3411"/>
                    <a:pt x="12567" y="3411"/>
                    <a:pt x="12567" y="3411"/>
                  </a:cubicBezTo>
                  <a:cubicBezTo>
                    <a:pt x="12623" y="3344"/>
                    <a:pt x="12623" y="3344"/>
                    <a:pt x="12623" y="3344"/>
                  </a:cubicBezTo>
                  <a:cubicBezTo>
                    <a:pt x="12623" y="3344"/>
                    <a:pt x="12623" y="3344"/>
                    <a:pt x="12623" y="3344"/>
                  </a:cubicBezTo>
                  <a:cubicBezTo>
                    <a:pt x="12679" y="3344"/>
                    <a:pt x="12679" y="3344"/>
                    <a:pt x="12679" y="3344"/>
                  </a:cubicBezTo>
                  <a:cubicBezTo>
                    <a:pt x="12679" y="3277"/>
                    <a:pt x="12679" y="3277"/>
                    <a:pt x="12679" y="3277"/>
                  </a:cubicBezTo>
                  <a:cubicBezTo>
                    <a:pt x="12679" y="3210"/>
                    <a:pt x="12679" y="3210"/>
                    <a:pt x="12679" y="3210"/>
                  </a:cubicBezTo>
                  <a:cubicBezTo>
                    <a:pt x="12679" y="3143"/>
                    <a:pt x="12679" y="3143"/>
                    <a:pt x="12679" y="3143"/>
                  </a:cubicBezTo>
                  <a:cubicBezTo>
                    <a:pt x="12736" y="3143"/>
                    <a:pt x="12736" y="3143"/>
                    <a:pt x="12736" y="3143"/>
                  </a:cubicBezTo>
                  <a:cubicBezTo>
                    <a:pt x="12736" y="3143"/>
                    <a:pt x="12736" y="3143"/>
                    <a:pt x="12736" y="3143"/>
                  </a:cubicBezTo>
                  <a:cubicBezTo>
                    <a:pt x="12792" y="3210"/>
                    <a:pt x="12792" y="3210"/>
                    <a:pt x="12792" y="3210"/>
                  </a:cubicBezTo>
                  <a:cubicBezTo>
                    <a:pt x="12792" y="3277"/>
                    <a:pt x="12792" y="3277"/>
                    <a:pt x="12792" y="3277"/>
                  </a:cubicBezTo>
                  <a:cubicBezTo>
                    <a:pt x="12736" y="3344"/>
                    <a:pt x="12736" y="3344"/>
                    <a:pt x="12736" y="3344"/>
                  </a:cubicBezTo>
                  <a:cubicBezTo>
                    <a:pt x="12736" y="3411"/>
                    <a:pt x="12736" y="3411"/>
                    <a:pt x="12736" y="3411"/>
                  </a:cubicBezTo>
                  <a:cubicBezTo>
                    <a:pt x="12736" y="3477"/>
                    <a:pt x="12736" y="3477"/>
                    <a:pt x="12736" y="3477"/>
                  </a:cubicBezTo>
                  <a:cubicBezTo>
                    <a:pt x="12736" y="3477"/>
                    <a:pt x="12736" y="3477"/>
                    <a:pt x="12736" y="3477"/>
                  </a:cubicBezTo>
                  <a:cubicBezTo>
                    <a:pt x="12736" y="3611"/>
                    <a:pt x="12736" y="3611"/>
                    <a:pt x="12736" y="3611"/>
                  </a:cubicBezTo>
                  <a:cubicBezTo>
                    <a:pt x="12623" y="3678"/>
                    <a:pt x="12623" y="3678"/>
                    <a:pt x="12623" y="3678"/>
                  </a:cubicBezTo>
                  <a:cubicBezTo>
                    <a:pt x="12567" y="3678"/>
                    <a:pt x="12567" y="3678"/>
                    <a:pt x="12567" y="3678"/>
                  </a:cubicBezTo>
                  <a:close/>
                  <a:moveTo>
                    <a:pt x="12006" y="2407"/>
                  </a:moveTo>
                  <a:cubicBezTo>
                    <a:pt x="12006" y="2407"/>
                    <a:pt x="12006" y="2407"/>
                    <a:pt x="12006" y="2407"/>
                  </a:cubicBezTo>
                  <a:cubicBezTo>
                    <a:pt x="11950" y="2341"/>
                    <a:pt x="11950" y="2341"/>
                    <a:pt x="11950" y="2341"/>
                  </a:cubicBezTo>
                  <a:cubicBezTo>
                    <a:pt x="12006" y="2274"/>
                    <a:pt x="12006" y="2274"/>
                    <a:pt x="12006" y="2274"/>
                  </a:cubicBezTo>
                  <a:cubicBezTo>
                    <a:pt x="11950" y="2274"/>
                    <a:pt x="11950" y="2274"/>
                    <a:pt x="11950" y="2274"/>
                  </a:cubicBezTo>
                  <a:cubicBezTo>
                    <a:pt x="11894" y="2274"/>
                    <a:pt x="11894" y="2274"/>
                    <a:pt x="11894" y="2274"/>
                  </a:cubicBezTo>
                  <a:cubicBezTo>
                    <a:pt x="11894" y="2274"/>
                    <a:pt x="11894" y="2274"/>
                    <a:pt x="11894" y="2274"/>
                  </a:cubicBezTo>
                  <a:cubicBezTo>
                    <a:pt x="11838" y="2274"/>
                    <a:pt x="11838" y="2274"/>
                    <a:pt x="11838" y="2274"/>
                  </a:cubicBezTo>
                  <a:cubicBezTo>
                    <a:pt x="11782" y="2274"/>
                    <a:pt x="11782" y="2274"/>
                    <a:pt x="11782" y="2274"/>
                  </a:cubicBezTo>
                  <a:cubicBezTo>
                    <a:pt x="11782" y="2274"/>
                    <a:pt x="11782" y="2274"/>
                    <a:pt x="11782" y="2274"/>
                  </a:cubicBezTo>
                  <a:cubicBezTo>
                    <a:pt x="11782" y="2207"/>
                    <a:pt x="11782" y="2207"/>
                    <a:pt x="11782" y="2207"/>
                  </a:cubicBezTo>
                  <a:cubicBezTo>
                    <a:pt x="11782" y="2207"/>
                    <a:pt x="11782" y="2207"/>
                    <a:pt x="11782" y="2207"/>
                  </a:cubicBezTo>
                  <a:cubicBezTo>
                    <a:pt x="11838" y="2140"/>
                    <a:pt x="11838" y="2140"/>
                    <a:pt x="11838" y="2140"/>
                  </a:cubicBezTo>
                  <a:cubicBezTo>
                    <a:pt x="11838" y="2140"/>
                    <a:pt x="11838" y="2140"/>
                    <a:pt x="11838" y="2140"/>
                  </a:cubicBezTo>
                  <a:cubicBezTo>
                    <a:pt x="11894" y="2140"/>
                    <a:pt x="11894" y="2140"/>
                    <a:pt x="11894" y="2140"/>
                  </a:cubicBezTo>
                  <a:cubicBezTo>
                    <a:pt x="12062" y="2073"/>
                    <a:pt x="12062" y="2073"/>
                    <a:pt x="12062" y="2073"/>
                  </a:cubicBezTo>
                  <a:cubicBezTo>
                    <a:pt x="12118" y="2073"/>
                    <a:pt x="12118" y="2073"/>
                    <a:pt x="12118" y="2073"/>
                  </a:cubicBezTo>
                  <a:cubicBezTo>
                    <a:pt x="12175" y="2140"/>
                    <a:pt x="12175" y="2140"/>
                    <a:pt x="12175" y="2140"/>
                  </a:cubicBezTo>
                  <a:cubicBezTo>
                    <a:pt x="12175" y="2140"/>
                    <a:pt x="12175" y="2140"/>
                    <a:pt x="12175" y="2140"/>
                  </a:cubicBezTo>
                  <a:cubicBezTo>
                    <a:pt x="12231" y="2140"/>
                    <a:pt x="12231" y="2140"/>
                    <a:pt x="12231" y="2140"/>
                  </a:cubicBezTo>
                  <a:cubicBezTo>
                    <a:pt x="12287" y="2073"/>
                    <a:pt x="12287" y="2073"/>
                    <a:pt x="12287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455" y="2073"/>
                    <a:pt x="12455" y="2073"/>
                    <a:pt x="12455" y="2073"/>
                  </a:cubicBezTo>
                  <a:cubicBezTo>
                    <a:pt x="12455" y="2140"/>
                    <a:pt x="12455" y="2140"/>
                    <a:pt x="12455" y="2140"/>
                  </a:cubicBezTo>
                  <a:cubicBezTo>
                    <a:pt x="12511" y="2140"/>
                    <a:pt x="12511" y="2140"/>
                    <a:pt x="12511" y="2140"/>
                  </a:cubicBezTo>
                  <a:cubicBezTo>
                    <a:pt x="12511" y="2207"/>
                    <a:pt x="12511" y="2207"/>
                    <a:pt x="12511" y="2207"/>
                  </a:cubicBezTo>
                  <a:cubicBezTo>
                    <a:pt x="12455" y="2274"/>
                    <a:pt x="12455" y="2274"/>
                    <a:pt x="12455" y="2274"/>
                  </a:cubicBezTo>
                  <a:cubicBezTo>
                    <a:pt x="12455" y="2341"/>
                    <a:pt x="12455" y="2341"/>
                    <a:pt x="12455" y="2341"/>
                  </a:cubicBezTo>
                  <a:cubicBezTo>
                    <a:pt x="12455" y="2474"/>
                    <a:pt x="12455" y="2474"/>
                    <a:pt x="12455" y="2474"/>
                  </a:cubicBezTo>
                  <a:cubicBezTo>
                    <a:pt x="12399" y="2474"/>
                    <a:pt x="12399" y="2474"/>
                    <a:pt x="12399" y="2474"/>
                  </a:cubicBezTo>
                  <a:cubicBezTo>
                    <a:pt x="12343" y="2541"/>
                    <a:pt x="12343" y="2541"/>
                    <a:pt x="12343" y="2541"/>
                  </a:cubicBezTo>
                  <a:cubicBezTo>
                    <a:pt x="12287" y="2541"/>
                    <a:pt x="12287" y="2541"/>
                    <a:pt x="12287" y="2541"/>
                  </a:cubicBezTo>
                  <a:cubicBezTo>
                    <a:pt x="12231" y="2541"/>
                    <a:pt x="12231" y="2541"/>
                    <a:pt x="12231" y="2541"/>
                  </a:cubicBezTo>
                  <a:cubicBezTo>
                    <a:pt x="12231" y="2474"/>
                    <a:pt x="12231" y="2474"/>
                    <a:pt x="12231" y="2474"/>
                  </a:cubicBezTo>
                  <a:cubicBezTo>
                    <a:pt x="12175" y="2541"/>
                    <a:pt x="12175" y="2541"/>
                    <a:pt x="12175" y="2541"/>
                  </a:cubicBezTo>
                  <a:cubicBezTo>
                    <a:pt x="12118" y="2407"/>
                    <a:pt x="12118" y="2407"/>
                    <a:pt x="12118" y="2407"/>
                  </a:cubicBezTo>
                  <a:cubicBezTo>
                    <a:pt x="12118" y="2407"/>
                    <a:pt x="12118" y="2407"/>
                    <a:pt x="12118" y="2407"/>
                  </a:cubicBezTo>
                  <a:cubicBezTo>
                    <a:pt x="12062" y="2341"/>
                    <a:pt x="12062" y="2341"/>
                    <a:pt x="12062" y="2341"/>
                  </a:cubicBezTo>
                  <a:cubicBezTo>
                    <a:pt x="12062" y="2341"/>
                    <a:pt x="12062" y="2341"/>
                    <a:pt x="12062" y="2341"/>
                  </a:cubicBezTo>
                  <a:cubicBezTo>
                    <a:pt x="12062" y="2407"/>
                    <a:pt x="12062" y="2407"/>
                    <a:pt x="12062" y="2407"/>
                  </a:cubicBezTo>
                  <a:cubicBezTo>
                    <a:pt x="12006" y="2407"/>
                    <a:pt x="12006" y="2407"/>
                    <a:pt x="12006" y="2407"/>
                  </a:cubicBezTo>
                  <a:close/>
                  <a:moveTo>
                    <a:pt x="11333" y="2809"/>
                  </a:moveTo>
                  <a:cubicBezTo>
                    <a:pt x="11389" y="2809"/>
                    <a:pt x="11389" y="2809"/>
                    <a:pt x="11389" y="2809"/>
                  </a:cubicBezTo>
                  <a:cubicBezTo>
                    <a:pt x="11389" y="2742"/>
                    <a:pt x="11389" y="2742"/>
                    <a:pt x="11389" y="2742"/>
                  </a:cubicBezTo>
                  <a:cubicBezTo>
                    <a:pt x="11445" y="2675"/>
                    <a:pt x="11445" y="2675"/>
                    <a:pt x="11445" y="2675"/>
                  </a:cubicBezTo>
                  <a:cubicBezTo>
                    <a:pt x="11445" y="2608"/>
                    <a:pt x="11445" y="2608"/>
                    <a:pt x="11445" y="2608"/>
                  </a:cubicBezTo>
                  <a:cubicBezTo>
                    <a:pt x="11501" y="2608"/>
                    <a:pt x="11501" y="2608"/>
                    <a:pt x="11501" y="2608"/>
                  </a:cubicBezTo>
                  <a:cubicBezTo>
                    <a:pt x="11557" y="2608"/>
                    <a:pt x="11557" y="2608"/>
                    <a:pt x="11557" y="2608"/>
                  </a:cubicBezTo>
                  <a:cubicBezTo>
                    <a:pt x="11557" y="2608"/>
                    <a:pt x="11557" y="2608"/>
                    <a:pt x="11557" y="2608"/>
                  </a:cubicBezTo>
                  <a:cubicBezTo>
                    <a:pt x="11670" y="2541"/>
                    <a:pt x="11670" y="2541"/>
                    <a:pt x="11670" y="2541"/>
                  </a:cubicBezTo>
                  <a:cubicBezTo>
                    <a:pt x="11726" y="2541"/>
                    <a:pt x="11726" y="2541"/>
                    <a:pt x="11726" y="2541"/>
                  </a:cubicBezTo>
                  <a:cubicBezTo>
                    <a:pt x="11782" y="2541"/>
                    <a:pt x="11782" y="2541"/>
                    <a:pt x="11782" y="2541"/>
                  </a:cubicBezTo>
                  <a:cubicBezTo>
                    <a:pt x="11782" y="2608"/>
                    <a:pt x="11782" y="2608"/>
                    <a:pt x="11782" y="2608"/>
                  </a:cubicBezTo>
                  <a:cubicBezTo>
                    <a:pt x="11838" y="2608"/>
                    <a:pt x="11838" y="2608"/>
                    <a:pt x="11838" y="2608"/>
                  </a:cubicBezTo>
                  <a:cubicBezTo>
                    <a:pt x="11894" y="2608"/>
                    <a:pt x="11894" y="2608"/>
                    <a:pt x="11894" y="2608"/>
                  </a:cubicBezTo>
                  <a:cubicBezTo>
                    <a:pt x="11950" y="2608"/>
                    <a:pt x="11950" y="2608"/>
                    <a:pt x="11950" y="2608"/>
                  </a:cubicBezTo>
                  <a:cubicBezTo>
                    <a:pt x="11950" y="2608"/>
                    <a:pt x="11950" y="2608"/>
                    <a:pt x="11950" y="2608"/>
                  </a:cubicBezTo>
                  <a:cubicBezTo>
                    <a:pt x="12006" y="2608"/>
                    <a:pt x="12006" y="2608"/>
                    <a:pt x="12006" y="2608"/>
                  </a:cubicBezTo>
                  <a:cubicBezTo>
                    <a:pt x="12062" y="2608"/>
                    <a:pt x="12062" y="2608"/>
                    <a:pt x="12062" y="2608"/>
                  </a:cubicBezTo>
                  <a:cubicBezTo>
                    <a:pt x="12118" y="2675"/>
                    <a:pt x="12118" y="2675"/>
                    <a:pt x="12118" y="2675"/>
                  </a:cubicBezTo>
                  <a:cubicBezTo>
                    <a:pt x="12175" y="2675"/>
                    <a:pt x="12175" y="2675"/>
                    <a:pt x="12175" y="2675"/>
                  </a:cubicBezTo>
                  <a:cubicBezTo>
                    <a:pt x="12175" y="2675"/>
                    <a:pt x="12175" y="2675"/>
                    <a:pt x="12175" y="2675"/>
                  </a:cubicBezTo>
                  <a:cubicBezTo>
                    <a:pt x="12118" y="2742"/>
                    <a:pt x="12118" y="2742"/>
                    <a:pt x="12118" y="2742"/>
                  </a:cubicBezTo>
                  <a:cubicBezTo>
                    <a:pt x="12062" y="2742"/>
                    <a:pt x="12062" y="2742"/>
                    <a:pt x="12062" y="2742"/>
                  </a:cubicBezTo>
                  <a:cubicBezTo>
                    <a:pt x="11950" y="2809"/>
                    <a:pt x="11950" y="2809"/>
                    <a:pt x="11950" y="2809"/>
                  </a:cubicBezTo>
                  <a:cubicBezTo>
                    <a:pt x="11950" y="2809"/>
                    <a:pt x="11950" y="2809"/>
                    <a:pt x="11950" y="2809"/>
                  </a:cubicBezTo>
                  <a:cubicBezTo>
                    <a:pt x="11838" y="2876"/>
                    <a:pt x="11838" y="2876"/>
                    <a:pt x="11838" y="2876"/>
                  </a:cubicBezTo>
                  <a:cubicBezTo>
                    <a:pt x="11838" y="2876"/>
                    <a:pt x="11838" y="2876"/>
                    <a:pt x="11838" y="2876"/>
                  </a:cubicBezTo>
                  <a:cubicBezTo>
                    <a:pt x="11894" y="2876"/>
                    <a:pt x="11894" y="2876"/>
                    <a:pt x="11894" y="2876"/>
                  </a:cubicBezTo>
                  <a:cubicBezTo>
                    <a:pt x="11950" y="2876"/>
                    <a:pt x="11950" y="2876"/>
                    <a:pt x="11950" y="2876"/>
                  </a:cubicBezTo>
                  <a:cubicBezTo>
                    <a:pt x="11950" y="2942"/>
                    <a:pt x="11950" y="2942"/>
                    <a:pt x="11950" y="2942"/>
                  </a:cubicBezTo>
                  <a:cubicBezTo>
                    <a:pt x="11894" y="3009"/>
                    <a:pt x="11894" y="3009"/>
                    <a:pt x="11894" y="3009"/>
                  </a:cubicBezTo>
                  <a:cubicBezTo>
                    <a:pt x="11894" y="3076"/>
                    <a:pt x="11894" y="3076"/>
                    <a:pt x="11894" y="3076"/>
                  </a:cubicBezTo>
                  <a:cubicBezTo>
                    <a:pt x="11838" y="3076"/>
                    <a:pt x="11838" y="3076"/>
                    <a:pt x="11838" y="3076"/>
                  </a:cubicBezTo>
                  <a:cubicBezTo>
                    <a:pt x="11838" y="3076"/>
                    <a:pt x="11838" y="3076"/>
                    <a:pt x="11838" y="3076"/>
                  </a:cubicBezTo>
                  <a:cubicBezTo>
                    <a:pt x="11782" y="3143"/>
                    <a:pt x="11782" y="3143"/>
                    <a:pt x="11782" y="3143"/>
                  </a:cubicBezTo>
                  <a:cubicBezTo>
                    <a:pt x="11726" y="3143"/>
                    <a:pt x="11726" y="3143"/>
                    <a:pt x="11726" y="3143"/>
                  </a:cubicBezTo>
                  <a:cubicBezTo>
                    <a:pt x="11670" y="3143"/>
                    <a:pt x="11670" y="3143"/>
                    <a:pt x="11670" y="3143"/>
                  </a:cubicBezTo>
                  <a:cubicBezTo>
                    <a:pt x="11614" y="3143"/>
                    <a:pt x="11614" y="3143"/>
                    <a:pt x="11614" y="3143"/>
                  </a:cubicBezTo>
                  <a:cubicBezTo>
                    <a:pt x="11614" y="3143"/>
                    <a:pt x="11614" y="3143"/>
                    <a:pt x="11614" y="3143"/>
                  </a:cubicBezTo>
                  <a:cubicBezTo>
                    <a:pt x="11557" y="3143"/>
                    <a:pt x="11557" y="3143"/>
                    <a:pt x="11557" y="3143"/>
                  </a:cubicBezTo>
                  <a:cubicBezTo>
                    <a:pt x="11501" y="3143"/>
                    <a:pt x="11501" y="3143"/>
                    <a:pt x="11501" y="3143"/>
                  </a:cubicBezTo>
                  <a:cubicBezTo>
                    <a:pt x="11445" y="3143"/>
                    <a:pt x="11445" y="3143"/>
                    <a:pt x="11445" y="3143"/>
                  </a:cubicBezTo>
                  <a:cubicBezTo>
                    <a:pt x="11445" y="3076"/>
                    <a:pt x="11445" y="3076"/>
                    <a:pt x="11445" y="3076"/>
                  </a:cubicBezTo>
                  <a:cubicBezTo>
                    <a:pt x="11445" y="3076"/>
                    <a:pt x="11445" y="3076"/>
                    <a:pt x="11445" y="3076"/>
                  </a:cubicBezTo>
                  <a:cubicBezTo>
                    <a:pt x="11445" y="3009"/>
                    <a:pt x="11445" y="3009"/>
                    <a:pt x="11445" y="3009"/>
                  </a:cubicBezTo>
                  <a:cubicBezTo>
                    <a:pt x="11389" y="2942"/>
                    <a:pt x="11389" y="2942"/>
                    <a:pt x="11389" y="2942"/>
                  </a:cubicBezTo>
                  <a:cubicBezTo>
                    <a:pt x="11333" y="2942"/>
                    <a:pt x="11333" y="2942"/>
                    <a:pt x="11333" y="2942"/>
                  </a:cubicBezTo>
                  <a:cubicBezTo>
                    <a:pt x="11333" y="2876"/>
                    <a:pt x="11333" y="2876"/>
                    <a:pt x="11333" y="2876"/>
                  </a:cubicBezTo>
                  <a:cubicBezTo>
                    <a:pt x="11333" y="2809"/>
                    <a:pt x="11333" y="2809"/>
                    <a:pt x="11333" y="2809"/>
                  </a:cubicBezTo>
                  <a:close/>
                  <a:moveTo>
                    <a:pt x="11277" y="2675"/>
                  </a:moveTo>
                  <a:cubicBezTo>
                    <a:pt x="11277" y="2675"/>
                    <a:pt x="11277" y="2675"/>
                    <a:pt x="11277" y="2675"/>
                  </a:cubicBezTo>
                  <a:cubicBezTo>
                    <a:pt x="11389" y="2675"/>
                    <a:pt x="11389" y="2675"/>
                    <a:pt x="11389" y="2675"/>
                  </a:cubicBezTo>
                  <a:cubicBezTo>
                    <a:pt x="11389" y="2608"/>
                    <a:pt x="11389" y="2608"/>
                    <a:pt x="11389" y="2608"/>
                  </a:cubicBezTo>
                  <a:cubicBezTo>
                    <a:pt x="11389" y="2541"/>
                    <a:pt x="11389" y="2541"/>
                    <a:pt x="11389" y="2541"/>
                  </a:cubicBezTo>
                  <a:cubicBezTo>
                    <a:pt x="11445" y="2474"/>
                    <a:pt x="11445" y="2474"/>
                    <a:pt x="11445" y="2474"/>
                  </a:cubicBezTo>
                  <a:cubicBezTo>
                    <a:pt x="11389" y="2474"/>
                    <a:pt x="11389" y="2474"/>
                    <a:pt x="11389" y="2474"/>
                  </a:cubicBezTo>
                  <a:cubicBezTo>
                    <a:pt x="11445" y="2407"/>
                    <a:pt x="11445" y="2407"/>
                    <a:pt x="11445" y="2407"/>
                  </a:cubicBezTo>
                  <a:cubicBezTo>
                    <a:pt x="11389" y="2407"/>
                    <a:pt x="11389" y="2407"/>
                    <a:pt x="11389" y="2407"/>
                  </a:cubicBezTo>
                  <a:cubicBezTo>
                    <a:pt x="11389" y="2407"/>
                    <a:pt x="11389" y="2407"/>
                    <a:pt x="11389" y="2407"/>
                  </a:cubicBezTo>
                  <a:cubicBezTo>
                    <a:pt x="11333" y="2341"/>
                    <a:pt x="11333" y="2341"/>
                    <a:pt x="11333" y="2341"/>
                  </a:cubicBezTo>
                  <a:cubicBezTo>
                    <a:pt x="11277" y="2407"/>
                    <a:pt x="11277" y="2407"/>
                    <a:pt x="11277" y="2407"/>
                  </a:cubicBezTo>
                  <a:cubicBezTo>
                    <a:pt x="11277" y="2407"/>
                    <a:pt x="11277" y="2407"/>
                    <a:pt x="11277" y="2407"/>
                  </a:cubicBezTo>
                  <a:cubicBezTo>
                    <a:pt x="11221" y="2474"/>
                    <a:pt x="11221" y="2474"/>
                    <a:pt x="11221" y="2474"/>
                  </a:cubicBezTo>
                  <a:cubicBezTo>
                    <a:pt x="11221" y="2541"/>
                    <a:pt x="11221" y="2541"/>
                    <a:pt x="11221" y="2541"/>
                  </a:cubicBezTo>
                  <a:cubicBezTo>
                    <a:pt x="11221" y="2541"/>
                    <a:pt x="11221" y="2541"/>
                    <a:pt x="11221" y="2541"/>
                  </a:cubicBezTo>
                  <a:cubicBezTo>
                    <a:pt x="11277" y="2675"/>
                    <a:pt x="11277" y="2675"/>
                    <a:pt x="11277" y="2675"/>
                  </a:cubicBezTo>
                  <a:close/>
                  <a:moveTo>
                    <a:pt x="15485" y="6620"/>
                  </a:moveTo>
                  <a:cubicBezTo>
                    <a:pt x="15541" y="6620"/>
                    <a:pt x="15541" y="6620"/>
                    <a:pt x="15541" y="6620"/>
                  </a:cubicBezTo>
                  <a:cubicBezTo>
                    <a:pt x="15541" y="6620"/>
                    <a:pt x="15541" y="6620"/>
                    <a:pt x="15541" y="6620"/>
                  </a:cubicBezTo>
                  <a:cubicBezTo>
                    <a:pt x="15597" y="6620"/>
                    <a:pt x="15597" y="6620"/>
                    <a:pt x="15597" y="6620"/>
                  </a:cubicBezTo>
                  <a:cubicBezTo>
                    <a:pt x="15597" y="6620"/>
                    <a:pt x="15597" y="6620"/>
                    <a:pt x="15597" y="6620"/>
                  </a:cubicBezTo>
                  <a:cubicBezTo>
                    <a:pt x="15653" y="6687"/>
                    <a:pt x="15653" y="6687"/>
                    <a:pt x="15653" y="6687"/>
                  </a:cubicBezTo>
                  <a:cubicBezTo>
                    <a:pt x="15653" y="6687"/>
                    <a:pt x="15653" y="6687"/>
                    <a:pt x="15653" y="6687"/>
                  </a:cubicBezTo>
                  <a:cubicBezTo>
                    <a:pt x="15765" y="6620"/>
                    <a:pt x="15765" y="6620"/>
                    <a:pt x="15765" y="6620"/>
                  </a:cubicBezTo>
                  <a:cubicBezTo>
                    <a:pt x="15821" y="6620"/>
                    <a:pt x="15821" y="6620"/>
                    <a:pt x="15821" y="6620"/>
                  </a:cubicBezTo>
                  <a:cubicBezTo>
                    <a:pt x="15877" y="6620"/>
                    <a:pt x="15877" y="6620"/>
                    <a:pt x="15877" y="6620"/>
                  </a:cubicBezTo>
                  <a:cubicBezTo>
                    <a:pt x="15934" y="6620"/>
                    <a:pt x="15934" y="6620"/>
                    <a:pt x="15934" y="6620"/>
                  </a:cubicBezTo>
                  <a:cubicBezTo>
                    <a:pt x="15934" y="6687"/>
                    <a:pt x="15934" y="6687"/>
                    <a:pt x="15934" y="6687"/>
                  </a:cubicBezTo>
                  <a:cubicBezTo>
                    <a:pt x="15990" y="6620"/>
                    <a:pt x="15990" y="6620"/>
                    <a:pt x="15990" y="6620"/>
                  </a:cubicBezTo>
                  <a:cubicBezTo>
                    <a:pt x="15990" y="6620"/>
                    <a:pt x="15990" y="6620"/>
                    <a:pt x="15990" y="6620"/>
                  </a:cubicBezTo>
                  <a:cubicBezTo>
                    <a:pt x="15990" y="6554"/>
                    <a:pt x="15990" y="6554"/>
                    <a:pt x="15990" y="6554"/>
                  </a:cubicBezTo>
                  <a:cubicBezTo>
                    <a:pt x="16046" y="6554"/>
                    <a:pt x="16046" y="6554"/>
                    <a:pt x="16046" y="6554"/>
                  </a:cubicBezTo>
                  <a:cubicBezTo>
                    <a:pt x="16046" y="6487"/>
                    <a:pt x="16046" y="6487"/>
                    <a:pt x="16046" y="6487"/>
                  </a:cubicBezTo>
                  <a:cubicBezTo>
                    <a:pt x="15990" y="6420"/>
                    <a:pt x="15990" y="6420"/>
                    <a:pt x="15990" y="6420"/>
                  </a:cubicBezTo>
                  <a:cubicBezTo>
                    <a:pt x="15990" y="6353"/>
                    <a:pt x="15990" y="6353"/>
                    <a:pt x="15990" y="6353"/>
                  </a:cubicBezTo>
                  <a:cubicBezTo>
                    <a:pt x="16046" y="6420"/>
                    <a:pt x="16046" y="6420"/>
                    <a:pt x="16046" y="6420"/>
                  </a:cubicBezTo>
                  <a:cubicBezTo>
                    <a:pt x="16046" y="6420"/>
                    <a:pt x="16046" y="6420"/>
                    <a:pt x="16046" y="6420"/>
                  </a:cubicBezTo>
                  <a:cubicBezTo>
                    <a:pt x="16102" y="6487"/>
                    <a:pt x="16102" y="6487"/>
                    <a:pt x="16102" y="6487"/>
                  </a:cubicBezTo>
                  <a:cubicBezTo>
                    <a:pt x="16102" y="6487"/>
                    <a:pt x="16102" y="6487"/>
                    <a:pt x="16102" y="6487"/>
                  </a:cubicBezTo>
                  <a:cubicBezTo>
                    <a:pt x="16158" y="6487"/>
                    <a:pt x="16158" y="6487"/>
                    <a:pt x="16158" y="6487"/>
                  </a:cubicBezTo>
                  <a:cubicBezTo>
                    <a:pt x="16158" y="6487"/>
                    <a:pt x="16158" y="6487"/>
                    <a:pt x="16158" y="6487"/>
                  </a:cubicBezTo>
                  <a:cubicBezTo>
                    <a:pt x="16214" y="6487"/>
                    <a:pt x="16214" y="6487"/>
                    <a:pt x="16214" y="6487"/>
                  </a:cubicBezTo>
                  <a:cubicBezTo>
                    <a:pt x="16214" y="6487"/>
                    <a:pt x="16214" y="6487"/>
                    <a:pt x="16214" y="6487"/>
                  </a:cubicBezTo>
                  <a:cubicBezTo>
                    <a:pt x="16214" y="6420"/>
                    <a:pt x="16214" y="6420"/>
                    <a:pt x="16214" y="6420"/>
                  </a:cubicBezTo>
                  <a:cubicBezTo>
                    <a:pt x="16214" y="6353"/>
                    <a:pt x="16214" y="6353"/>
                    <a:pt x="16214" y="6353"/>
                  </a:cubicBezTo>
                  <a:cubicBezTo>
                    <a:pt x="16158" y="6353"/>
                    <a:pt x="16158" y="6353"/>
                    <a:pt x="16158" y="6353"/>
                  </a:cubicBezTo>
                  <a:cubicBezTo>
                    <a:pt x="16102" y="6353"/>
                    <a:pt x="16102" y="6353"/>
                    <a:pt x="16102" y="6353"/>
                  </a:cubicBezTo>
                  <a:cubicBezTo>
                    <a:pt x="16046" y="6353"/>
                    <a:pt x="16046" y="6353"/>
                    <a:pt x="16046" y="6353"/>
                  </a:cubicBezTo>
                  <a:cubicBezTo>
                    <a:pt x="16046" y="6353"/>
                    <a:pt x="16046" y="6353"/>
                    <a:pt x="16046" y="6353"/>
                  </a:cubicBezTo>
                  <a:cubicBezTo>
                    <a:pt x="16046" y="6286"/>
                    <a:pt x="16046" y="6286"/>
                    <a:pt x="16046" y="6286"/>
                  </a:cubicBezTo>
                  <a:cubicBezTo>
                    <a:pt x="16102" y="6286"/>
                    <a:pt x="16102" y="6286"/>
                    <a:pt x="16102" y="6286"/>
                  </a:cubicBezTo>
                  <a:cubicBezTo>
                    <a:pt x="16158" y="6286"/>
                    <a:pt x="16158" y="6286"/>
                    <a:pt x="16158" y="6286"/>
                  </a:cubicBezTo>
                  <a:cubicBezTo>
                    <a:pt x="16158" y="6219"/>
                    <a:pt x="16158" y="6219"/>
                    <a:pt x="16158" y="6219"/>
                  </a:cubicBezTo>
                  <a:cubicBezTo>
                    <a:pt x="16214" y="6286"/>
                    <a:pt x="16214" y="6286"/>
                    <a:pt x="16214" y="6286"/>
                  </a:cubicBezTo>
                  <a:cubicBezTo>
                    <a:pt x="16214" y="6286"/>
                    <a:pt x="16214" y="6286"/>
                    <a:pt x="16214" y="6286"/>
                  </a:cubicBezTo>
                  <a:cubicBezTo>
                    <a:pt x="16270" y="6219"/>
                    <a:pt x="16270" y="6219"/>
                    <a:pt x="16270" y="6219"/>
                  </a:cubicBezTo>
                  <a:cubicBezTo>
                    <a:pt x="16270" y="6219"/>
                    <a:pt x="16270" y="6219"/>
                    <a:pt x="16270" y="6219"/>
                  </a:cubicBezTo>
                  <a:cubicBezTo>
                    <a:pt x="16270" y="6152"/>
                    <a:pt x="16270" y="6152"/>
                    <a:pt x="16270" y="6152"/>
                  </a:cubicBezTo>
                  <a:cubicBezTo>
                    <a:pt x="16270" y="6085"/>
                    <a:pt x="16270" y="6085"/>
                    <a:pt x="16270" y="6085"/>
                  </a:cubicBezTo>
                  <a:cubicBezTo>
                    <a:pt x="16270" y="6085"/>
                    <a:pt x="16270" y="6085"/>
                    <a:pt x="16270" y="6085"/>
                  </a:cubicBezTo>
                  <a:cubicBezTo>
                    <a:pt x="16326" y="6085"/>
                    <a:pt x="16326" y="6085"/>
                    <a:pt x="16326" y="6085"/>
                  </a:cubicBezTo>
                  <a:cubicBezTo>
                    <a:pt x="16214" y="6085"/>
                    <a:pt x="16214" y="6085"/>
                    <a:pt x="16214" y="6085"/>
                  </a:cubicBezTo>
                  <a:cubicBezTo>
                    <a:pt x="16214" y="6085"/>
                    <a:pt x="16214" y="6085"/>
                    <a:pt x="16214" y="6085"/>
                  </a:cubicBezTo>
                  <a:cubicBezTo>
                    <a:pt x="16214" y="6019"/>
                    <a:pt x="16214" y="6019"/>
                    <a:pt x="16214" y="6019"/>
                  </a:cubicBezTo>
                  <a:cubicBezTo>
                    <a:pt x="16214" y="6019"/>
                    <a:pt x="16214" y="6019"/>
                    <a:pt x="16214" y="6019"/>
                  </a:cubicBezTo>
                  <a:cubicBezTo>
                    <a:pt x="16270" y="5952"/>
                    <a:pt x="16270" y="5952"/>
                    <a:pt x="16270" y="5952"/>
                  </a:cubicBezTo>
                  <a:cubicBezTo>
                    <a:pt x="16214" y="5952"/>
                    <a:pt x="16214" y="5952"/>
                    <a:pt x="16214" y="5952"/>
                  </a:cubicBezTo>
                  <a:cubicBezTo>
                    <a:pt x="16102" y="5952"/>
                    <a:pt x="16102" y="5952"/>
                    <a:pt x="16102" y="5952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18"/>
                    <a:pt x="16102" y="5818"/>
                    <a:pt x="16102" y="5818"/>
                  </a:cubicBezTo>
                  <a:cubicBezTo>
                    <a:pt x="16046" y="5751"/>
                    <a:pt x="16046" y="5751"/>
                    <a:pt x="16046" y="5751"/>
                  </a:cubicBezTo>
                  <a:cubicBezTo>
                    <a:pt x="15990" y="5751"/>
                    <a:pt x="15990" y="5751"/>
                    <a:pt x="15990" y="5751"/>
                  </a:cubicBezTo>
                  <a:cubicBezTo>
                    <a:pt x="15934" y="5751"/>
                    <a:pt x="15934" y="5751"/>
                    <a:pt x="15934" y="5751"/>
                  </a:cubicBezTo>
                  <a:cubicBezTo>
                    <a:pt x="15877" y="5751"/>
                    <a:pt x="15877" y="5751"/>
                    <a:pt x="15877" y="5751"/>
                  </a:cubicBezTo>
                  <a:cubicBezTo>
                    <a:pt x="15821" y="5818"/>
                    <a:pt x="15821" y="5818"/>
                    <a:pt x="15821" y="5818"/>
                  </a:cubicBezTo>
                  <a:cubicBezTo>
                    <a:pt x="15709" y="5751"/>
                    <a:pt x="15709" y="5751"/>
                    <a:pt x="15709" y="5751"/>
                  </a:cubicBezTo>
                  <a:cubicBezTo>
                    <a:pt x="15709" y="5684"/>
                    <a:pt x="15709" y="5684"/>
                    <a:pt x="15709" y="5684"/>
                  </a:cubicBezTo>
                  <a:cubicBezTo>
                    <a:pt x="15653" y="5684"/>
                    <a:pt x="15653" y="5684"/>
                    <a:pt x="15653" y="5684"/>
                  </a:cubicBezTo>
                  <a:cubicBezTo>
                    <a:pt x="15653" y="5684"/>
                    <a:pt x="15653" y="5684"/>
                    <a:pt x="15653" y="5684"/>
                  </a:cubicBezTo>
                  <a:cubicBezTo>
                    <a:pt x="15597" y="5684"/>
                    <a:pt x="15597" y="5684"/>
                    <a:pt x="15597" y="5684"/>
                  </a:cubicBezTo>
                  <a:cubicBezTo>
                    <a:pt x="15597" y="5684"/>
                    <a:pt x="15597" y="5684"/>
                    <a:pt x="15597" y="5684"/>
                  </a:cubicBezTo>
                  <a:cubicBezTo>
                    <a:pt x="15541" y="5684"/>
                    <a:pt x="15541" y="5684"/>
                    <a:pt x="15541" y="5684"/>
                  </a:cubicBezTo>
                  <a:cubicBezTo>
                    <a:pt x="15485" y="5751"/>
                    <a:pt x="15485" y="5751"/>
                    <a:pt x="15485" y="5751"/>
                  </a:cubicBezTo>
                  <a:cubicBezTo>
                    <a:pt x="15485" y="5751"/>
                    <a:pt x="15485" y="5751"/>
                    <a:pt x="15485" y="5751"/>
                  </a:cubicBezTo>
                  <a:cubicBezTo>
                    <a:pt x="15429" y="5684"/>
                    <a:pt x="15429" y="5684"/>
                    <a:pt x="15429" y="5684"/>
                  </a:cubicBezTo>
                  <a:cubicBezTo>
                    <a:pt x="15372" y="5751"/>
                    <a:pt x="15372" y="5751"/>
                    <a:pt x="15372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818"/>
                    <a:pt x="15316" y="5818"/>
                    <a:pt x="15316" y="5818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260" y="5751"/>
                    <a:pt x="15260" y="5751"/>
                    <a:pt x="15260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204" y="5885"/>
                    <a:pt x="15204" y="5885"/>
                    <a:pt x="15204" y="5885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092" y="5818"/>
                    <a:pt x="15092" y="5818"/>
                    <a:pt x="15092" y="5818"/>
                  </a:cubicBezTo>
                  <a:cubicBezTo>
                    <a:pt x="15036" y="5818"/>
                    <a:pt x="15036" y="5818"/>
                    <a:pt x="15036" y="5818"/>
                  </a:cubicBezTo>
                  <a:cubicBezTo>
                    <a:pt x="14980" y="5818"/>
                    <a:pt x="14980" y="5818"/>
                    <a:pt x="14980" y="5818"/>
                  </a:cubicBezTo>
                  <a:cubicBezTo>
                    <a:pt x="15036" y="5751"/>
                    <a:pt x="15036" y="5751"/>
                    <a:pt x="15036" y="5751"/>
                  </a:cubicBezTo>
                  <a:cubicBezTo>
                    <a:pt x="15036" y="5751"/>
                    <a:pt x="15036" y="5751"/>
                    <a:pt x="15036" y="5751"/>
                  </a:cubicBezTo>
                  <a:cubicBezTo>
                    <a:pt x="14980" y="5684"/>
                    <a:pt x="14980" y="5684"/>
                    <a:pt x="14980" y="5684"/>
                  </a:cubicBezTo>
                  <a:cubicBezTo>
                    <a:pt x="14980" y="5617"/>
                    <a:pt x="14980" y="5617"/>
                    <a:pt x="14980" y="5617"/>
                  </a:cubicBezTo>
                  <a:cubicBezTo>
                    <a:pt x="14980" y="5617"/>
                    <a:pt x="14980" y="5617"/>
                    <a:pt x="14980" y="5617"/>
                  </a:cubicBezTo>
                  <a:cubicBezTo>
                    <a:pt x="14924" y="5617"/>
                    <a:pt x="14924" y="5617"/>
                    <a:pt x="14924" y="5617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868" y="5684"/>
                    <a:pt x="14868" y="5684"/>
                    <a:pt x="14868" y="5684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924" y="5617"/>
                    <a:pt x="14924" y="5617"/>
                    <a:pt x="14924" y="5617"/>
                  </a:cubicBezTo>
                  <a:cubicBezTo>
                    <a:pt x="14868" y="5617"/>
                    <a:pt x="14868" y="5617"/>
                    <a:pt x="14868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550"/>
                    <a:pt x="14811" y="5550"/>
                    <a:pt x="14811" y="5550"/>
                  </a:cubicBezTo>
                  <a:cubicBezTo>
                    <a:pt x="14811" y="5484"/>
                    <a:pt x="14811" y="5484"/>
                    <a:pt x="14811" y="5484"/>
                  </a:cubicBezTo>
                  <a:cubicBezTo>
                    <a:pt x="14755" y="5550"/>
                    <a:pt x="14755" y="5550"/>
                    <a:pt x="14755" y="5550"/>
                  </a:cubicBezTo>
                  <a:cubicBezTo>
                    <a:pt x="14699" y="5617"/>
                    <a:pt x="14699" y="5617"/>
                    <a:pt x="14699" y="5617"/>
                  </a:cubicBezTo>
                  <a:cubicBezTo>
                    <a:pt x="14699" y="5684"/>
                    <a:pt x="14699" y="5684"/>
                    <a:pt x="14699" y="5684"/>
                  </a:cubicBezTo>
                  <a:cubicBezTo>
                    <a:pt x="14643" y="5684"/>
                    <a:pt x="14643" y="5684"/>
                    <a:pt x="14643" y="5684"/>
                  </a:cubicBezTo>
                  <a:cubicBezTo>
                    <a:pt x="14643" y="5617"/>
                    <a:pt x="14643" y="5617"/>
                    <a:pt x="14643" y="5617"/>
                  </a:cubicBezTo>
                  <a:cubicBezTo>
                    <a:pt x="14643" y="5550"/>
                    <a:pt x="14643" y="5550"/>
                    <a:pt x="14643" y="5550"/>
                  </a:cubicBezTo>
                  <a:cubicBezTo>
                    <a:pt x="14643" y="5550"/>
                    <a:pt x="14643" y="5550"/>
                    <a:pt x="14643" y="5550"/>
                  </a:cubicBezTo>
                  <a:cubicBezTo>
                    <a:pt x="14699" y="5484"/>
                    <a:pt x="14699" y="5484"/>
                    <a:pt x="14699" y="5484"/>
                  </a:cubicBezTo>
                  <a:cubicBezTo>
                    <a:pt x="14643" y="5417"/>
                    <a:pt x="14643" y="5417"/>
                    <a:pt x="14643" y="5417"/>
                  </a:cubicBezTo>
                  <a:cubicBezTo>
                    <a:pt x="14587" y="5417"/>
                    <a:pt x="14587" y="5417"/>
                    <a:pt x="14587" y="5417"/>
                  </a:cubicBezTo>
                  <a:cubicBezTo>
                    <a:pt x="14587" y="5417"/>
                    <a:pt x="14587" y="5417"/>
                    <a:pt x="14587" y="5417"/>
                  </a:cubicBezTo>
                  <a:cubicBezTo>
                    <a:pt x="14643" y="5417"/>
                    <a:pt x="14643" y="5417"/>
                    <a:pt x="14643" y="5417"/>
                  </a:cubicBezTo>
                  <a:cubicBezTo>
                    <a:pt x="14643" y="5350"/>
                    <a:pt x="14643" y="5350"/>
                    <a:pt x="14643" y="5350"/>
                  </a:cubicBezTo>
                  <a:cubicBezTo>
                    <a:pt x="14643" y="5283"/>
                    <a:pt x="14643" y="5283"/>
                    <a:pt x="14643" y="5283"/>
                  </a:cubicBezTo>
                  <a:cubicBezTo>
                    <a:pt x="14643" y="5283"/>
                    <a:pt x="14643" y="5283"/>
                    <a:pt x="14643" y="5283"/>
                  </a:cubicBezTo>
                  <a:cubicBezTo>
                    <a:pt x="14587" y="5283"/>
                    <a:pt x="14587" y="5283"/>
                    <a:pt x="14587" y="5283"/>
                  </a:cubicBezTo>
                  <a:cubicBezTo>
                    <a:pt x="14587" y="5283"/>
                    <a:pt x="14587" y="5283"/>
                    <a:pt x="14587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475" y="5283"/>
                    <a:pt x="14475" y="5283"/>
                    <a:pt x="14475" y="5283"/>
                  </a:cubicBezTo>
                  <a:cubicBezTo>
                    <a:pt x="14475" y="5283"/>
                    <a:pt x="14475" y="5283"/>
                    <a:pt x="14475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75" y="5216"/>
                    <a:pt x="14475" y="5216"/>
                    <a:pt x="14475" y="5216"/>
                  </a:cubicBezTo>
                  <a:cubicBezTo>
                    <a:pt x="14475" y="5149"/>
                    <a:pt x="14475" y="5149"/>
                    <a:pt x="14475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531" y="5216"/>
                    <a:pt x="14531" y="5216"/>
                    <a:pt x="14531" y="5216"/>
                  </a:cubicBezTo>
                  <a:cubicBezTo>
                    <a:pt x="14643" y="5216"/>
                    <a:pt x="14643" y="5216"/>
                    <a:pt x="14643" y="5216"/>
                  </a:cubicBezTo>
                  <a:cubicBezTo>
                    <a:pt x="14587" y="5216"/>
                    <a:pt x="14587" y="5216"/>
                    <a:pt x="14587" y="5216"/>
                  </a:cubicBezTo>
                  <a:cubicBezTo>
                    <a:pt x="14587" y="5149"/>
                    <a:pt x="14587" y="5149"/>
                    <a:pt x="14587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475" y="5082"/>
                    <a:pt x="14475" y="5082"/>
                    <a:pt x="14475" y="5082"/>
                  </a:cubicBezTo>
                  <a:cubicBezTo>
                    <a:pt x="14419" y="5015"/>
                    <a:pt x="14419" y="5015"/>
                    <a:pt x="14419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531" y="5015"/>
                    <a:pt x="14531" y="5015"/>
                    <a:pt x="14531" y="5015"/>
                  </a:cubicBezTo>
                  <a:cubicBezTo>
                    <a:pt x="14587" y="5082"/>
                    <a:pt x="14587" y="5082"/>
                    <a:pt x="14587" y="5082"/>
                  </a:cubicBezTo>
                  <a:cubicBezTo>
                    <a:pt x="14643" y="5082"/>
                    <a:pt x="14643" y="5082"/>
                    <a:pt x="14643" y="5082"/>
                  </a:cubicBezTo>
                  <a:cubicBezTo>
                    <a:pt x="14643" y="5149"/>
                    <a:pt x="14643" y="5149"/>
                    <a:pt x="14643" y="5149"/>
                  </a:cubicBezTo>
                  <a:cubicBezTo>
                    <a:pt x="14699" y="5149"/>
                    <a:pt x="14699" y="5149"/>
                    <a:pt x="14699" y="5149"/>
                  </a:cubicBezTo>
                  <a:cubicBezTo>
                    <a:pt x="14699" y="5149"/>
                    <a:pt x="14699" y="5149"/>
                    <a:pt x="14699" y="5149"/>
                  </a:cubicBezTo>
                  <a:cubicBezTo>
                    <a:pt x="14811" y="5149"/>
                    <a:pt x="14811" y="5149"/>
                    <a:pt x="14811" y="5149"/>
                  </a:cubicBezTo>
                  <a:cubicBezTo>
                    <a:pt x="14868" y="5149"/>
                    <a:pt x="14868" y="5149"/>
                    <a:pt x="14868" y="5149"/>
                  </a:cubicBezTo>
                  <a:cubicBezTo>
                    <a:pt x="14868" y="5149"/>
                    <a:pt x="14868" y="5149"/>
                    <a:pt x="14868" y="5149"/>
                  </a:cubicBezTo>
                  <a:cubicBezTo>
                    <a:pt x="14868" y="5082"/>
                    <a:pt x="14868" y="5082"/>
                    <a:pt x="14868" y="5082"/>
                  </a:cubicBezTo>
                  <a:cubicBezTo>
                    <a:pt x="14755" y="5015"/>
                    <a:pt x="14755" y="5015"/>
                    <a:pt x="14755" y="5015"/>
                  </a:cubicBezTo>
                  <a:cubicBezTo>
                    <a:pt x="14699" y="4949"/>
                    <a:pt x="14699" y="4949"/>
                    <a:pt x="14699" y="4949"/>
                  </a:cubicBezTo>
                  <a:cubicBezTo>
                    <a:pt x="14699" y="4949"/>
                    <a:pt x="14699" y="4949"/>
                    <a:pt x="14699" y="4949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587" y="4882"/>
                    <a:pt x="14587" y="4882"/>
                    <a:pt x="14587" y="4882"/>
                  </a:cubicBezTo>
                  <a:cubicBezTo>
                    <a:pt x="14587" y="4815"/>
                    <a:pt x="14587" y="4815"/>
                    <a:pt x="14587" y="4815"/>
                  </a:cubicBezTo>
                  <a:cubicBezTo>
                    <a:pt x="14587" y="4815"/>
                    <a:pt x="14587" y="4815"/>
                    <a:pt x="14587" y="4815"/>
                  </a:cubicBezTo>
                  <a:cubicBezTo>
                    <a:pt x="14643" y="4815"/>
                    <a:pt x="14643" y="4815"/>
                    <a:pt x="14643" y="4815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699" y="4882"/>
                    <a:pt x="14699" y="4882"/>
                    <a:pt x="14699" y="4882"/>
                  </a:cubicBezTo>
                  <a:cubicBezTo>
                    <a:pt x="14699" y="4882"/>
                    <a:pt x="14699" y="4882"/>
                    <a:pt x="14699" y="4882"/>
                  </a:cubicBezTo>
                  <a:cubicBezTo>
                    <a:pt x="14755" y="4882"/>
                    <a:pt x="14755" y="4882"/>
                    <a:pt x="14755" y="4882"/>
                  </a:cubicBezTo>
                  <a:cubicBezTo>
                    <a:pt x="14755" y="4882"/>
                    <a:pt x="14755" y="4882"/>
                    <a:pt x="14755" y="4882"/>
                  </a:cubicBezTo>
                  <a:cubicBezTo>
                    <a:pt x="14755" y="4748"/>
                    <a:pt x="14755" y="4748"/>
                    <a:pt x="14755" y="4748"/>
                  </a:cubicBezTo>
                  <a:cubicBezTo>
                    <a:pt x="14699" y="4681"/>
                    <a:pt x="14699" y="4681"/>
                    <a:pt x="14699" y="4681"/>
                  </a:cubicBezTo>
                  <a:cubicBezTo>
                    <a:pt x="14643" y="4681"/>
                    <a:pt x="14643" y="4681"/>
                    <a:pt x="14643" y="4681"/>
                  </a:cubicBezTo>
                  <a:cubicBezTo>
                    <a:pt x="14643" y="4681"/>
                    <a:pt x="14643" y="4681"/>
                    <a:pt x="14643" y="4681"/>
                  </a:cubicBezTo>
                  <a:cubicBezTo>
                    <a:pt x="14587" y="4681"/>
                    <a:pt x="14587" y="4681"/>
                    <a:pt x="14587" y="4681"/>
                  </a:cubicBezTo>
                  <a:cubicBezTo>
                    <a:pt x="14531" y="4748"/>
                    <a:pt x="14531" y="4748"/>
                    <a:pt x="14531" y="4748"/>
                  </a:cubicBezTo>
                  <a:cubicBezTo>
                    <a:pt x="14475" y="4748"/>
                    <a:pt x="14475" y="4748"/>
                    <a:pt x="14475" y="4748"/>
                  </a:cubicBezTo>
                  <a:cubicBezTo>
                    <a:pt x="14419" y="4681"/>
                    <a:pt x="14419" y="4681"/>
                    <a:pt x="14419" y="4681"/>
                  </a:cubicBezTo>
                  <a:cubicBezTo>
                    <a:pt x="14419" y="4681"/>
                    <a:pt x="14419" y="4681"/>
                    <a:pt x="14419" y="4681"/>
                  </a:cubicBezTo>
                  <a:cubicBezTo>
                    <a:pt x="14363" y="4681"/>
                    <a:pt x="14363" y="4681"/>
                    <a:pt x="14363" y="4681"/>
                  </a:cubicBezTo>
                  <a:cubicBezTo>
                    <a:pt x="14306" y="4748"/>
                    <a:pt x="14306" y="4748"/>
                    <a:pt x="14306" y="4748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250" y="4815"/>
                    <a:pt x="14250" y="4815"/>
                    <a:pt x="14250" y="4815"/>
                  </a:cubicBezTo>
                  <a:cubicBezTo>
                    <a:pt x="14194" y="4815"/>
                    <a:pt x="14194" y="4815"/>
                    <a:pt x="14194" y="4815"/>
                  </a:cubicBezTo>
                  <a:cubicBezTo>
                    <a:pt x="14194" y="4815"/>
                    <a:pt x="14194" y="4815"/>
                    <a:pt x="14194" y="4815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363" y="4614"/>
                    <a:pt x="14363" y="4614"/>
                    <a:pt x="14363" y="4614"/>
                  </a:cubicBezTo>
                  <a:cubicBezTo>
                    <a:pt x="14363" y="4614"/>
                    <a:pt x="14363" y="4614"/>
                    <a:pt x="14363" y="4614"/>
                  </a:cubicBezTo>
                  <a:cubicBezTo>
                    <a:pt x="14363" y="4547"/>
                    <a:pt x="14363" y="4547"/>
                    <a:pt x="14363" y="4547"/>
                  </a:cubicBezTo>
                  <a:cubicBezTo>
                    <a:pt x="14363" y="4414"/>
                    <a:pt x="14363" y="4414"/>
                    <a:pt x="14363" y="4414"/>
                  </a:cubicBezTo>
                  <a:cubicBezTo>
                    <a:pt x="14363" y="4414"/>
                    <a:pt x="14363" y="4414"/>
                    <a:pt x="14363" y="4414"/>
                  </a:cubicBezTo>
                  <a:cubicBezTo>
                    <a:pt x="14306" y="4347"/>
                    <a:pt x="14306" y="4347"/>
                    <a:pt x="14306" y="4347"/>
                  </a:cubicBezTo>
                  <a:cubicBezTo>
                    <a:pt x="14306" y="4414"/>
                    <a:pt x="14306" y="4414"/>
                    <a:pt x="14306" y="4414"/>
                  </a:cubicBezTo>
                  <a:cubicBezTo>
                    <a:pt x="14250" y="4414"/>
                    <a:pt x="14250" y="4414"/>
                    <a:pt x="14250" y="4414"/>
                  </a:cubicBezTo>
                  <a:cubicBezTo>
                    <a:pt x="14250" y="4347"/>
                    <a:pt x="14250" y="4347"/>
                    <a:pt x="14250" y="4347"/>
                  </a:cubicBezTo>
                  <a:cubicBezTo>
                    <a:pt x="14250" y="4347"/>
                    <a:pt x="14250" y="4347"/>
                    <a:pt x="14250" y="4347"/>
                  </a:cubicBezTo>
                  <a:cubicBezTo>
                    <a:pt x="14194" y="4280"/>
                    <a:pt x="14194" y="4280"/>
                    <a:pt x="14194" y="4280"/>
                  </a:cubicBezTo>
                  <a:cubicBezTo>
                    <a:pt x="14138" y="4280"/>
                    <a:pt x="14138" y="4280"/>
                    <a:pt x="14138" y="4280"/>
                  </a:cubicBezTo>
                  <a:cubicBezTo>
                    <a:pt x="14082" y="4213"/>
                    <a:pt x="14082" y="4213"/>
                    <a:pt x="14082" y="4213"/>
                  </a:cubicBezTo>
                  <a:cubicBezTo>
                    <a:pt x="14026" y="4213"/>
                    <a:pt x="14026" y="4213"/>
                    <a:pt x="14026" y="4213"/>
                  </a:cubicBezTo>
                  <a:cubicBezTo>
                    <a:pt x="14026" y="4213"/>
                    <a:pt x="14026" y="4213"/>
                    <a:pt x="14026" y="4213"/>
                  </a:cubicBezTo>
                  <a:cubicBezTo>
                    <a:pt x="13970" y="4213"/>
                    <a:pt x="13970" y="4213"/>
                    <a:pt x="13970" y="4213"/>
                  </a:cubicBezTo>
                  <a:cubicBezTo>
                    <a:pt x="13914" y="4213"/>
                    <a:pt x="13914" y="4213"/>
                    <a:pt x="13914" y="4213"/>
                  </a:cubicBezTo>
                  <a:cubicBezTo>
                    <a:pt x="13858" y="4213"/>
                    <a:pt x="13858" y="4213"/>
                    <a:pt x="13858" y="4213"/>
                  </a:cubicBezTo>
                  <a:cubicBezTo>
                    <a:pt x="13858" y="4213"/>
                    <a:pt x="13858" y="4213"/>
                    <a:pt x="13858" y="4213"/>
                  </a:cubicBezTo>
                  <a:cubicBezTo>
                    <a:pt x="13858" y="4280"/>
                    <a:pt x="13858" y="4280"/>
                    <a:pt x="13858" y="4280"/>
                  </a:cubicBezTo>
                  <a:cubicBezTo>
                    <a:pt x="13858" y="4347"/>
                    <a:pt x="13858" y="4347"/>
                    <a:pt x="13858" y="4347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802" y="4280"/>
                    <a:pt x="13802" y="4280"/>
                    <a:pt x="13802" y="4280"/>
                  </a:cubicBezTo>
                  <a:cubicBezTo>
                    <a:pt x="13802" y="4347"/>
                    <a:pt x="13802" y="4347"/>
                    <a:pt x="13802" y="4347"/>
                  </a:cubicBezTo>
                  <a:cubicBezTo>
                    <a:pt x="13802" y="4414"/>
                    <a:pt x="13802" y="4414"/>
                    <a:pt x="13802" y="4414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914" y="4547"/>
                    <a:pt x="13914" y="4547"/>
                    <a:pt x="13914" y="4547"/>
                  </a:cubicBezTo>
                  <a:cubicBezTo>
                    <a:pt x="13970" y="4547"/>
                    <a:pt x="13970" y="4547"/>
                    <a:pt x="13970" y="4547"/>
                  </a:cubicBezTo>
                  <a:cubicBezTo>
                    <a:pt x="13914" y="4547"/>
                    <a:pt x="13914" y="4547"/>
                    <a:pt x="13914" y="4547"/>
                  </a:cubicBezTo>
                  <a:cubicBezTo>
                    <a:pt x="13858" y="4547"/>
                    <a:pt x="13858" y="4547"/>
                    <a:pt x="13858" y="4547"/>
                  </a:cubicBezTo>
                  <a:cubicBezTo>
                    <a:pt x="13858" y="4614"/>
                    <a:pt x="13858" y="4614"/>
                    <a:pt x="13858" y="4614"/>
                  </a:cubicBezTo>
                  <a:cubicBezTo>
                    <a:pt x="13914" y="4681"/>
                    <a:pt x="13914" y="4681"/>
                    <a:pt x="13914" y="4681"/>
                  </a:cubicBezTo>
                  <a:cubicBezTo>
                    <a:pt x="13970" y="4681"/>
                    <a:pt x="13970" y="4681"/>
                    <a:pt x="13970" y="4681"/>
                  </a:cubicBezTo>
                  <a:cubicBezTo>
                    <a:pt x="13970" y="4748"/>
                    <a:pt x="13970" y="4748"/>
                    <a:pt x="13970" y="4748"/>
                  </a:cubicBezTo>
                  <a:cubicBezTo>
                    <a:pt x="13970" y="4748"/>
                    <a:pt x="13970" y="4748"/>
                    <a:pt x="13970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815"/>
                    <a:pt x="13858" y="4815"/>
                    <a:pt x="13858" y="4815"/>
                  </a:cubicBezTo>
                  <a:cubicBezTo>
                    <a:pt x="13914" y="4748"/>
                    <a:pt x="13914" y="4748"/>
                    <a:pt x="13914" y="4748"/>
                  </a:cubicBezTo>
                  <a:cubicBezTo>
                    <a:pt x="13914" y="4815"/>
                    <a:pt x="13914" y="4815"/>
                    <a:pt x="13914" y="4815"/>
                  </a:cubicBezTo>
                  <a:cubicBezTo>
                    <a:pt x="14026" y="4748"/>
                    <a:pt x="14026" y="4748"/>
                    <a:pt x="14026" y="4748"/>
                  </a:cubicBezTo>
                  <a:cubicBezTo>
                    <a:pt x="14026" y="4815"/>
                    <a:pt x="14026" y="4815"/>
                    <a:pt x="14026" y="4815"/>
                  </a:cubicBezTo>
                  <a:cubicBezTo>
                    <a:pt x="14082" y="4815"/>
                    <a:pt x="14082" y="4815"/>
                    <a:pt x="14082" y="4815"/>
                  </a:cubicBezTo>
                  <a:cubicBezTo>
                    <a:pt x="14082" y="4882"/>
                    <a:pt x="14082" y="4882"/>
                    <a:pt x="14082" y="4882"/>
                  </a:cubicBezTo>
                  <a:cubicBezTo>
                    <a:pt x="14138" y="4949"/>
                    <a:pt x="14138" y="4949"/>
                    <a:pt x="14138" y="4949"/>
                  </a:cubicBezTo>
                  <a:cubicBezTo>
                    <a:pt x="14194" y="4949"/>
                    <a:pt x="14194" y="4949"/>
                    <a:pt x="14194" y="4949"/>
                  </a:cubicBezTo>
                  <a:cubicBezTo>
                    <a:pt x="14194" y="4882"/>
                    <a:pt x="14194" y="4882"/>
                    <a:pt x="14194" y="4882"/>
                  </a:cubicBezTo>
                  <a:cubicBezTo>
                    <a:pt x="14194" y="4882"/>
                    <a:pt x="14194" y="4882"/>
                    <a:pt x="14194" y="4882"/>
                  </a:cubicBezTo>
                  <a:cubicBezTo>
                    <a:pt x="14250" y="4882"/>
                    <a:pt x="14250" y="4882"/>
                    <a:pt x="14250" y="4882"/>
                  </a:cubicBezTo>
                  <a:cubicBezTo>
                    <a:pt x="14250" y="4882"/>
                    <a:pt x="14250" y="4882"/>
                    <a:pt x="14250" y="4882"/>
                  </a:cubicBezTo>
                  <a:cubicBezTo>
                    <a:pt x="14306" y="4949"/>
                    <a:pt x="14306" y="4949"/>
                    <a:pt x="14306" y="4949"/>
                  </a:cubicBezTo>
                  <a:cubicBezTo>
                    <a:pt x="14250" y="4949"/>
                    <a:pt x="14250" y="4949"/>
                    <a:pt x="14250" y="4949"/>
                  </a:cubicBezTo>
                  <a:cubicBezTo>
                    <a:pt x="14250" y="5082"/>
                    <a:pt x="14250" y="5082"/>
                    <a:pt x="14250" y="5082"/>
                  </a:cubicBezTo>
                  <a:cubicBezTo>
                    <a:pt x="14250" y="5149"/>
                    <a:pt x="14250" y="5149"/>
                    <a:pt x="14250" y="5149"/>
                  </a:cubicBezTo>
                  <a:cubicBezTo>
                    <a:pt x="14250" y="5149"/>
                    <a:pt x="14250" y="5149"/>
                    <a:pt x="14250" y="5149"/>
                  </a:cubicBezTo>
                  <a:cubicBezTo>
                    <a:pt x="14306" y="5216"/>
                    <a:pt x="14306" y="5216"/>
                    <a:pt x="14306" y="5216"/>
                  </a:cubicBezTo>
                  <a:cubicBezTo>
                    <a:pt x="14250" y="5283"/>
                    <a:pt x="14250" y="5283"/>
                    <a:pt x="14250" y="5283"/>
                  </a:cubicBezTo>
                  <a:cubicBezTo>
                    <a:pt x="14250" y="5350"/>
                    <a:pt x="14250" y="5350"/>
                    <a:pt x="14250" y="5350"/>
                  </a:cubicBezTo>
                  <a:cubicBezTo>
                    <a:pt x="14250" y="5417"/>
                    <a:pt x="14250" y="5417"/>
                    <a:pt x="14250" y="5417"/>
                  </a:cubicBezTo>
                  <a:cubicBezTo>
                    <a:pt x="14194" y="5417"/>
                    <a:pt x="14194" y="5417"/>
                    <a:pt x="14194" y="5417"/>
                  </a:cubicBezTo>
                  <a:cubicBezTo>
                    <a:pt x="14138" y="5484"/>
                    <a:pt x="14138" y="5484"/>
                    <a:pt x="14138" y="5484"/>
                  </a:cubicBezTo>
                  <a:cubicBezTo>
                    <a:pt x="14082" y="5484"/>
                    <a:pt x="14082" y="5484"/>
                    <a:pt x="14082" y="5484"/>
                  </a:cubicBezTo>
                  <a:cubicBezTo>
                    <a:pt x="14026" y="5550"/>
                    <a:pt x="14026" y="5550"/>
                    <a:pt x="14026" y="5550"/>
                  </a:cubicBezTo>
                  <a:cubicBezTo>
                    <a:pt x="14082" y="5617"/>
                    <a:pt x="14082" y="5617"/>
                    <a:pt x="14082" y="5617"/>
                  </a:cubicBezTo>
                  <a:cubicBezTo>
                    <a:pt x="14026" y="5617"/>
                    <a:pt x="14026" y="5617"/>
                    <a:pt x="14026" y="5617"/>
                  </a:cubicBezTo>
                  <a:cubicBezTo>
                    <a:pt x="13970" y="5684"/>
                    <a:pt x="13970" y="5684"/>
                    <a:pt x="13970" y="5684"/>
                  </a:cubicBezTo>
                  <a:cubicBezTo>
                    <a:pt x="13970" y="5751"/>
                    <a:pt x="13970" y="5751"/>
                    <a:pt x="13970" y="5751"/>
                  </a:cubicBezTo>
                  <a:cubicBezTo>
                    <a:pt x="14026" y="5751"/>
                    <a:pt x="14026" y="5751"/>
                    <a:pt x="14026" y="5751"/>
                  </a:cubicBezTo>
                  <a:cubicBezTo>
                    <a:pt x="14026" y="5751"/>
                    <a:pt x="14026" y="5751"/>
                    <a:pt x="14026" y="5751"/>
                  </a:cubicBezTo>
                  <a:cubicBezTo>
                    <a:pt x="13970" y="5818"/>
                    <a:pt x="13970" y="5818"/>
                    <a:pt x="13970" y="5818"/>
                  </a:cubicBezTo>
                  <a:cubicBezTo>
                    <a:pt x="13970" y="5818"/>
                    <a:pt x="13970" y="5818"/>
                    <a:pt x="13970" y="5818"/>
                  </a:cubicBezTo>
                  <a:cubicBezTo>
                    <a:pt x="13970" y="5885"/>
                    <a:pt x="13970" y="5885"/>
                    <a:pt x="13970" y="5885"/>
                  </a:cubicBezTo>
                  <a:cubicBezTo>
                    <a:pt x="13970" y="5885"/>
                    <a:pt x="13970" y="5885"/>
                    <a:pt x="13970" y="5885"/>
                  </a:cubicBezTo>
                  <a:cubicBezTo>
                    <a:pt x="13970" y="5952"/>
                    <a:pt x="13970" y="5952"/>
                    <a:pt x="13970" y="5952"/>
                  </a:cubicBezTo>
                  <a:cubicBezTo>
                    <a:pt x="13970" y="6019"/>
                    <a:pt x="13970" y="6019"/>
                    <a:pt x="13970" y="6019"/>
                  </a:cubicBezTo>
                  <a:cubicBezTo>
                    <a:pt x="13970" y="6019"/>
                    <a:pt x="13970" y="6019"/>
                    <a:pt x="13970" y="6019"/>
                  </a:cubicBezTo>
                  <a:cubicBezTo>
                    <a:pt x="13970" y="6085"/>
                    <a:pt x="13970" y="6085"/>
                    <a:pt x="13970" y="6085"/>
                  </a:cubicBezTo>
                  <a:cubicBezTo>
                    <a:pt x="14026" y="6085"/>
                    <a:pt x="14026" y="6085"/>
                    <a:pt x="14026" y="6085"/>
                  </a:cubicBezTo>
                  <a:cubicBezTo>
                    <a:pt x="14082" y="6085"/>
                    <a:pt x="14082" y="6085"/>
                    <a:pt x="14082" y="6085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138" y="6019"/>
                    <a:pt x="14138" y="6019"/>
                    <a:pt x="14138" y="6019"/>
                  </a:cubicBezTo>
                  <a:cubicBezTo>
                    <a:pt x="14194" y="5952"/>
                    <a:pt x="14194" y="5952"/>
                    <a:pt x="14194" y="5952"/>
                  </a:cubicBezTo>
                  <a:cubicBezTo>
                    <a:pt x="14194" y="6019"/>
                    <a:pt x="14194" y="6019"/>
                    <a:pt x="14194" y="6019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152"/>
                    <a:pt x="14138" y="6152"/>
                    <a:pt x="14138" y="6152"/>
                  </a:cubicBezTo>
                  <a:cubicBezTo>
                    <a:pt x="14138" y="6152"/>
                    <a:pt x="14138" y="6152"/>
                    <a:pt x="14138" y="6152"/>
                  </a:cubicBezTo>
                  <a:cubicBezTo>
                    <a:pt x="14194" y="6219"/>
                    <a:pt x="14194" y="6219"/>
                    <a:pt x="14194" y="6219"/>
                  </a:cubicBezTo>
                  <a:cubicBezTo>
                    <a:pt x="14250" y="6219"/>
                    <a:pt x="14250" y="6219"/>
                    <a:pt x="14250" y="6219"/>
                  </a:cubicBezTo>
                  <a:cubicBezTo>
                    <a:pt x="14250" y="6219"/>
                    <a:pt x="14250" y="6219"/>
                    <a:pt x="14250" y="6219"/>
                  </a:cubicBezTo>
                  <a:cubicBezTo>
                    <a:pt x="14306" y="6219"/>
                    <a:pt x="14306" y="6219"/>
                    <a:pt x="14306" y="6219"/>
                  </a:cubicBezTo>
                  <a:cubicBezTo>
                    <a:pt x="14306" y="6219"/>
                    <a:pt x="14306" y="6219"/>
                    <a:pt x="14306" y="6219"/>
                  </a:cubicBezTo>
                  <a:cubicBezTo>
                    <a:pt x="14363" y="6152"/>
                    <a:pt x="14363" y="6152"/>
                    <a:pt x="14363" y="6152"/>
                  </a:cubicBezTo>
                  <a:cubicBezTo>
                    <a:pt x="14363" y="6152"/>
                    <a:pt x="14363" y="6152"/>
                    <a:pt x="14363" y="6152"/>
                  </a:cubicBezTo>
                  <a:cubicBezTo>
                    <a:pt x="14419" y="6085"/>
                    <a:pt x="14419" y="6085"/>
                    <a:pt x="14419" y="6085"/>
                  </a:cubicBezTo>
                  <a:cubicBezTo>
                    <a:pt x="14419" y="6085"/>
                    <a:pt x="14419" y="6085"/>
                    <a:pt x="14419" y="6085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75" y="6152"/>
                    <a:pt x="14475" y="6152"/>
                    <a:pt x="14475" y="6152"/>
                  </a:cubicBezTo>
                  <a:cubicBezTo>
                    <a:pt x="14475" y="6085"/>
                    <a:pt x="14475" y="6085"/>
                    <a:pt x="14475" y="6085"/>
                  </a:cubicBezTo>
                  <a:cubicBezTo>
                    <a:pt x="14531" y="6085"/>
                    <a:pt x="14531" y="6085"/>
                    <a:pt x="14531" y="6085"/>
                  </a:cubicBezTo>
                  <a:cubicBezTo>
                    <a:pt x="14531" y="6085"/>
                    <a:pt x="14531" y="6085"/>
                    <a:pt x="14531" y="6085"/>
                  </a:cubicBezTo>
                  <a:cubicBezTo>
                    <a:pt x="14531" y="6152"/>
                    <a:pt x="14531" y="6152"/>
                    <a:pt x="14531" y="6152"/>
                  </a:cubicBezTo>
                  <a:cubicBezTo>
                    <a:pt x="14475" y="6286"/>
                    <a:pt x="14475" y="6286"/>
                    <a:pt x="14475" y="6286"/>
                  </a:cubicBezTo>
                  <a:cubicBezTo>
                    <a:pt x="14419" y="6286"/>
                    <a:pt x="14419" y="6286"/>
                    <a:pt x="14419" y="6286"/>
                  </a:cubicBezTo>
                  <a:cubicBezTo>
                    <a:pt x="14419" y="6353"/>
                    <a:pt x="14419" y="6353"/>
                    <a:pt x="14419" y="6353"/>
                  </a:cubicBezTo>
                  <a:cubicBezTo>
                    <a:pt x="14475" y="6353"/>
                    <a:pt x="14475" y="6353"/>
                    <a:pt x="14475" y="6353"/>
                  </a:cubicBezTo>
                  <a:cubicBezTo>
                    <a:pt x="14531" y="6353"/>
                    <a:pt x="14531" y="6353"/>
                    <a:pt x="14531" y="6353"/>
                  </a:cubicBezTo>
                  <a:cubicBezTo>
                    <a:pt x="14587" y="6353"/>
                    <a:pt x="14587" y="6353"/>
                    <a:pt x="14587" y="6353"/>
                  </a:cubicBezTo>
                  <a:cubicBezTo>
                    <a:pt x="14587" y="6420"/>
                    <a:pt x="14587" y="6420"/>
                    <a:pt x="14587" y="6420"/>
                  </a:cubicBezTo>
                  <a:cubicBezTo>
                    <a:pt x="14643" y="6420"/>
                    <a:pt x="14643" y="6420"/>
                    <a:pt x="14643" y="6420"/>
                  </a:cubicBezTo>
                  <a:cubicBezTo>
                    <a:pt x="14643" y="6353"/>
                    <a:pt x="14643" y="6353"/>
                    <a:pt x="14643" y="6353"/>
                  </a:cubicBezTo>
                  <a:cubicBezTo>
                    <a:pt x="14699" y="6353"/>
                    <a:pt x="14699" y="6353"/>
                    <a:pt x="14699" y="6353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755" y="6487"/>
                    <a:pt x="14755" y="6487"/>
                    <a:pt x="14755" y="6487"/>
                  </a:cubicBezTo>
                  <a:cubicBezTo>
                    <a:pt x="14811" y="6420"/>
                    <a:pt x="14811" y="6420"/>
                    <a:pt x="14811" y="6420"/>
                  </a:cubicBezTo>
                  <a:cubicBezTo>
                    <a:pt x="14755" y="6420"/>
                    <a:pt x="14755" y="6420"/>
                    <a:pt x="14755" y="6420"/>
                  </a:cubicBezTo>
                  <a:cubicBezTo>
                    <a:pt x="14755" y="6353"/>
                    <a:pt x="14755" y="6353"/>
                    <a:pt x="14755" y="6353"/>
                  </a:cubicBezTo>
                  <a:cubicBezTo>
                    <a:pt x="14811" y="6353"/>
                    <a:pt x="14811" y="6353"/>
                    <a:pt x="14811" y="6353"/>
                  </a:cubicBezTo>
                  <a:cubicBezTo>
                    <a:pt x="14811" y="6353"/>
                    <a:pt x="14811" y="6353"/>
                    <a:pt x="14811" y="6353"/>
                  </a:cubicBezTo>
                  <a:cubicBezTo>
                    <a:pt x="14811" y="6420"/>
                    <a:pt x="14811" y="6420"/>
                    <a:pt x="14811" y="6420"/>
                  </a:cubicBezTo>
                  <a:cubicBezTo>
                    <a:pt x="14811" y="6487"/>
                    <a:pt x="14811" y="6487"/>
                    <a:pt x="14811" y="6487"/>
                  </a:cubicBezTo>
                  <a:cubicBezTo>
                    <a:pt x="14868" y="6487"/>
                    <a:pt x="14868" y="6487"/>
                    <a:pt x="14868" y="6487"/>
                  </a:cubicBezTo>
                  <a:cubicBezTo>
                    <a:pt x="14868" y="6420"/>
                    <a:pt x="14868" y="6420"/>
                    <a:pt x="14868" y="6420"/>
                  </a:cubicBezTo>
                  <a:cubicBezTo>
                    <a:pt x="14868" y="6353"/>
                    <a:pt x="14868" y="6353"/>
                    <a:pt x="14868" y="6353"/>
                  </a:cubicBezTo>
                  <a:cubicBezTo>
                    <a:pt x="14924" y="6353"/>
                    <a:pt x="14924" y="6353"/>
                    <a:pt x="14924" y="6353"/>
                  </a:cubicBezTo>
                  <a:cubicBezTo>
                    <a:pt x="14924" y="6420"/>
                    <a:pt x="14924" y="6420"/>
                    <a:pt x="14924" y="6420"/>
                  </a:cubicBezTo>
                  <a:cubicBezTo>
                    <a:pt x="14868" y="6420"/>
                    <a:pt x="14868" y="6420"/>
                    <a:pt x="14868" y="6420"/>
                  </a:cubicBezTo>
                  <a:cubicBezTo>
                    <a:pt x="14868" y="6487"/>
                    <a:pt x="14868" y="6487"/>
                    <a:pt x="14868" y="6487"/>
                  </a:cubicBezTo>
                  <a:cubicBezTo>
                    <a:pt x="14980" y="6487"/>
                    <a:pt x="14980" y="6487"/>
                    <a:pt x="14980" y="6487"/>
                  </a:cubicBezTo>
                  <a:cubicBezTo>
                    <a:pt x="14980" y="6420"/>
                    <a:pt x="14980" y="6420"/>
                    <a:pt x="14980" y="6420"/>
                  </a:cubicBezTo>
                  <a:cubicBezTo>
                    <a:pt x="15036" y="6353"/>
                    <a:pt x="15036" y="6353"/>
                    <a:pt x="15036" y="6353"/>
                  </a:cubicBezTo>
                  <a:cubicBezTo>
                    <a:pt x="15036" y="6420"/>
                    <a:pt x="15036" y="6420"/>
                    <a:pt x="15036" y="6420"/>
                  </a:cubicBezTo>
                  <a:cubicBezTo>
                    <a:pt x="15036" y="6420"/>
                    <a:pt x="15036" y="6420"/>
                    <a:pt x="15036" y="6420"/>
                  </a:cubicBezTo>
                  <a:cubicBezTo>
                    <a:pt x="15036" y="6487"/>
                    <a:pt x="15036" y="6487"/>
                    <a:pt x="15036" y="6487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092" y="6420"/>
                    <a:pt x="15092" y="6420"/>
                    <a:pt x="15092" y="6420"/>
                  </a:cubicBezTo>
                  <a:cubicBezTo>
                    <a:pt x="15092" y="6353"/>
                    <a:pt x="15092" y="6353"/>
                    <a:pt x="15092" y="6353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148" y="6487"/>
                    <a:pt x="15148" y="6487"/>
                    <a:pt x="15148" y="6487"/>
                  </a:cubicBezTo>
                  <a:cubicBezTo>
                    <a:pt x="15204" y="6554"/>
                    <a:pt x="15204" y="6554"/>
                    <a:pt x="15204" y="6554"/>
                  </a:cubicBezTo>
                  <a:cubicBezTo>
                    <a:pt x="15260" y="6554"/>
                    <a:pt x="15260" y="6554"/>
                    <a:pt x="15260" y="6554"/>
                  </a:cubicBezTo>
                  <a:cubicBezTo>
                    <a:pt x="15316" y="6554"/>
                    <a:pt x="15316" y="6554"/>
                    <a:pt x="15316" y="6554"/>
                  </a:cubicBezTo>
                  <a:cubicBezTo>
                    <a:pt x="15316" y="6554"/>
                    <a:pt x="15316" y="6554"/>
                    <a:pt x="15316" y="6554"/>
                  </a:cubicBezTo>
                  <a:cubicBezTo>
                    <a:pt x="15372" y="6554"/>
                    <a:pt x="15372" y="6554"/>
                    <a:pt x="15372" y="6554"/>
                  </a:cubicBezTo>
                  <a:cubicBezTo>
                    <a:pt x="15372" y="6487"/>
                    <a:pt x="15372" y="6487"/>
                    <a:pt x="15372" y="6487"/>
                  </a:cubicBezTo>
                  <a:cubicBezTo>
                    <a:pt x="15372" y="6487"/>
                    <a:pt x="15372" y="6487"/>
                    <a:pt x="15372" y="6487"/>
                  </a:cubicBezTo>
                  <a:cubicBezTo>
                    <a:pt x="15429" y="6420"/>
                    <a:pt x="15429" y="6420"/>
                    <a:pt x="15429" y="6420"/>
                  </a:cubicBezTo>
                  <a:cubicBezTo>
                    <a:pt x="15485" y="6353"/>
                    <a:pt x="15485" y="6353"/>
                    <a:pt x="15485" y="6353"/>
                  </a:cubicBezTo>
                  <a:cubicBezTo>
                    <a:pt x="15429" y="6353"/>
                    <a:pt x="15429" y="6353"/>
                    <a:pt x="15429" y="6353"/>
                  </a:cubicBezTo>
                  <a:cubicBezTo>
                    <a:pt x="15485" y="6286"/>
                    <a:pt x="15485" y="6286"/>
                    <a:pt x="15485" y="6286"/>
                  </a:cubicBezTo>
                  <a:cubicBezTo>
                    <a:pt x="15485" y="6286"/>
                    <a:pt x="15485" y="6286"/>
                    <a:pt x="15485" y="6286"/>
                  </a:cubicBezTo>
                  <a:cubicBezTo>
                    <a:pt x="15485" y="6353"/>
                    <a:pt x="15485" y="6353"/>
                    <a:pt x="15485" y="6353"/>
                  </a:cubicBezTo>
                  <a:cubicBezTo>
                    <a:pt x="15541" y="6353"/>
                    <a:pt x="15541" y="6353"/>
                    <a:pt x="15541" y="6353"/>
                  </a:cubicBezTo>
                  <a:cubicBezTo>
                    <a:pt x="15541" y="6353"/>
                    <a:pt x="15541" y="6353"/>
                    <a:pt x="15541" y="6353"/>
                  </a:cubicBezTo>
                  <a:cubicBezTo>
                    <a:pt x="15485" y="6420"/>
                    <a:pt x="15485" y="6420"/>
                    <a:pt x="15485" y="6420"/>
                  </a:cubicBezTo>
                  <a:cubicBezTo>
                    <a:pt x="15485" y="6487"/>
                    <a:pt x="15485" y="6487"/>
                    <a:pt x="15485" y="6487"/>
                  </a:cubicBezTo>
                  <a:cubicBezTo>
                    <a:pt x="15485" y="6620"/>
                    <a:pt x="15485" y="6620"/>
                    <a:pt x="15485" y="6620"/>
                  </a:cubicBezTo>
                  <a:close/>
                  <a:moveTo>
                    <a:pt x="13745" y="4146"/>
                  </a:moveTo>
                  <a:cubicBezTo>
                    <a:pt x="13802" y="4146"/>
                    <a:pt x="13802" y="4146"/>
                    <a:pt x="13802" y="4146"/>
                  </a:cubicBezTo>
                  <a:cubicBezTo>
                    <a:pt x="13802" y="4146"/>
                    <a:pt x="13802" y="4146"/>
                    <a:pt x="13802" y="4146"/>
                  </a:cubicBezTo>
                  <a:cubicBezTo>
                    <a:pt x="13745" y="4146"/>
                    <a:pt x="13745" y="4146"/>
                    <a:pt x="13745" y="4146"/>
                  </a:cubicBezTo>
                  <a:cubicBezTo>
                    <a:pt x="13745" y="4146"/>
                    <a:pt x="13745" y="4146"/>
                    <a:pt x="13745" y="4146"/>
                  </a:cubicBezTo>
                  <a:cubicBezTo>
                    <a:pt x="13745" y="4146"/>
                    <a:pt x="13745" y="4146"/>
                    <a:pt x="13745" y="4146"/>
                  </a:cubicBezTo>
                  <a:close/>
                  <a:moveTo>
                    <a:pt x="13689" y="4480"/>
                  </a:moveTo>
                  <a:cubicBezTo>
                    <a:pt x="13689" y="4480"/>
                    <a:pt x="13689" y="4480"/>
                    <a:pt x="13689" y="4480"/>
                  </a:cubicBezTo>
                  <a:cubicBezTo>
                    <a:pt x="13689" y="4414"/>
                    <a:pt x="13689" y="4414"/>
                    <a:pt x="13689" y="4414"/>
                  </a:cubicBezTo>
                  <a:cubicBezTo>
                    <a:pt x="13745" y="4480"/>
                    <a:pt x="13745" y="4480"/>
                    <a:pt x="13745" y="4480"/>
                  </a:cubicBezTo>
                  <a:cubicBezTo>
                    <a:pt x="13689" y="4480"/>
                    <a:pt x="13689" y="4480"/>
                    <a:pt x="13689" y="4480"/>
                  </a:cubicBezTo>
                  <a:cubicBezTo>
                    <a:pt x="13689" y="4480"/>
                    <a:pt x="13689" y="4480"/>
                    <a:pt x="13689" y="4480"/>
                  </a:cubicBezTo>
                  <a:close/>
                  <a:moveTo>
                    <a:pt x="12455" y="4949"/>
                  </a:moveTo>
                  <a:cubicBezTo>
                    <a:pt x="12455" y="5015"/>
                    <a:pt x="12455" y="5015"/>
                    <a:pt x="12455" y="5015"/>
                  </a:cubicBezTo>
                  <a:cubicBezTo>
                    <a:pt x="12511" y="5015"/>
                    <a:pt x="12511" y="5015"/>
                    <a:pt x="12511" y="5015"/>
                  </a:cubicBezTo>
                  <a:cubicBezTo>
                    <a:pt x="12511" y="5015"/>
                    <a:pt x="12511" y="5015"/>
                    <a:pt x="12511" y="5015"/>
                  </a:cubicBezTo>
                  <a:cubicBezTo>
                    <a:pt x="12455" y="4949"/>
                    <a:pt x="12455" y="4949"/>
                    <a:pt x="12455" y="4949"/>
                  </a:cubicBezTo>
                  <a:close/>
                  <a:moveTo>
                    <a:pt x="13241" y="4146"/>
                  </a:moveTo>
                  <a:cubicBezTo>
                    <a:pt x="13241" y="4146"/>
                    <a:pt x="13241" y="4146"/>
                    <a:pt x="13241" y="4146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280"/>
                    <a:pt x="13297" y="4280"/>
                    <a:pt x="13297" y="4280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146"/>
                    <a:pt x="13297" y="4146"/>
                    <a:pt x="13297" y="4146"/>
                  </a:cubicBezTo>
                  <a:cubicBezTo>
                    <a:pt x="13241" y="4146"/>
                    <a:pt x="13241" y="4146"/>
                    <a:pt x="13241" y="4146"/>
                  </a:cubicBezTo>
                  <a:close/>
                  <a:moveTo>
                    <a:pt x="12904" y="4146"/>
                  </a:moveTo>
                  <a:cubicBezTo>
                    <a:pt x="12904" y="4213"/>
                    <a:pt x="12904" y="4213"/>
                    <a:pt x="12904" y="4213"/>
                  </a:cubicBezTo>
                  <a:cubicBezTo>
                    <a:pt x="12904" y="4213"/>
                    <a:pt x="12904" y="4213"/>
                    <a:pt x="12904" y="4213"/>
                  </a:cubicBezTo>
                  <a:cubicBezTo>
                    <a:pt x="12960" y="4213"/>
                    <a:pt x="12960" y="4213"/>
                    <a:pt x="12960" y="4213"/>
                  </a:cubicBezTo>
                  <a:cubicBezTo>
                    <a:pt x="12960" y="4213"/>
                    <a:pt x="12960" y="4213"/>
                    <a:pt x="12960" y="4213"/>
                  </a:cubicBezTo>
                  <a:cubicBezTo>
                    <a:pt x="13016" y="4213"/>
                    <a:pt x="13016" y="4213"/>
                    <a:pt x="13016" y="4213"/>
                  </a:cubicBezTo>
                  <a:cubicBezTo>
                    <a:pt x="13072" y="4146"/>
                    <a:pt x="13072" y="4146"/>
                    <a:pt x="13072" y="4146"/>
                  </a:cubicBezTo>
                  <a:cubicBezTo>
                    <a:pt x="13128" y="4146"/>
                    <a:pt x="13128" y="4146"/>
                    <a:pt x="13128" y="4146"/>
                  </a:cubicBezTo>
                  <a:cubicBezTo>
                    <a:pt x="13184" y="4146"/>
                    <a:pt x="13184" y="4146"/>
                    <a:pt x="13184" y="4146"/>
                  </a:cubicBezTo>
                  <a:cubicBezTo>
                    <a:pt x="13184" y="4146"/>
                    <a:pt x="13184" y="4146"/>
                    <a:pt x="13184" y="4146"/>
                  </a:cubicBezTo>
                  <a:cubicBezTo>
                    <a:pt x="13072" y="4079"/>
                    <a:pt x="13072" y="4079"/>
                    <a:pt x="13072" y="4079"/>
                  </a:cubicBezTo>
                  <a:cubicBezTo>
                    <a:pt x="13016" y="4146"/>
                    <a:pt x="13016" y="4146"/>
                    <a:pt x="13016" y="4146"/>
                  </a:cubicBezTo>
                  <a:cubicBezTo>
                    <a:pt x="13016" y="4146"/>
                    <a:pt x="13016" y="4146"/>
                    <a:pt x="13016" y="4146"/>
                  </a:cubicBezTo>
                  <a:cubicBezTo>
                    <a:pt x="12960" y="4146"/>
                    <a:pt x="12960" y="4146"/>
                    <a:pt x="12960" y="4146"/>
                  </a:cubicBezTo>
                  <a:cubicBezTo>
                    <a:pt x="12904" y="4146"/>
                    <a:pt x="12904" y="4146"/>
                    <a:pt x="12904" y="4146"/>
                  </a:cubicBezTo>
                  <a:cubicBezTo>
                    <a:pt x="12904" y="4146"/>
                    <a:pt x="12904" y="4146"/>
                    <a:pt x="12904" y="4146"/>
                  </a:cubicBezTo>
                  <a:close/>
                  <a:moveTo>
                    <a:pt x="12511" y="4347"/>
                  </a:moveTo>
                  <a:cubicBezTo>
                    <a:pt x="12455" y="4280"/>
                    <a:pt x="12455" y="4280"/>
                    <a:pt x="12455" y="4280"/>
                  </a:cubicBezTo>
                  <a:cubicBezTo>
                    <a:pt x="12399" y="4280"/>
                    <a:pt x="12399" y="4280"/>
                    <a:pt x="12399" y="4280"/>
                  </a:cubicBezTo>
                  <a:cubicBezTo>
                    <a:pt x="12343" y="4280"/>
                    <a:pt x="12343" y="4280"/>
                    <a:pt x="12343" y="4280"/>
                  </a:cubicBezTo>
                  <a:cubicBezTo>
                    <a:pt x="12343" y="4213"/>
                    <a:pt x="12343" y="4213"/>
                    <a:pt x="12343" y="4213"/>
                  </a:cubicBezTo>
                  <a:cubicBezTo>
                    <a:pt x="12399" y="4146"/>
                    <a:pt x="12399" y="4146"/>
                    <a:pt x="12399" y="4146"/>
                  </a:cubicBezTo>
                  <a:cubicBezTo>
                    <a:pt x="12399" y="4146"/>
                    <a:pt x="12399" y="4146"/>
                    <a:pt x="12399" y="4146"/>
                  </a:cubicBezTo>
                  <a:cubicBezTo>
                    <a:pt x="12399" y="4079"/>
                    <a:pt x="12399" y="4079"/>
                    <a:pt x="12399" y="4079"/>
                  </a:cubicBezTo>
                  <a:cubicBezTo>
                    <a:pt x="12399" y="4012"/>
                    <a:pt x="12399" y="4012"/>
                    <a:pt x="12399" y="4012"/>
                  </a:cubicBezTo>
                  <a:cubicBezTo>
                    <a:pt x="12399" y="4012"/>
                    <a:pt x="12399" y="4012"/>
                    <a:pt x="12399" y="4012"/>
                  </a:cubicBezTo>
                  <a:cubicBezTo>
                    <a:pt x="12455" y="4012"/>
                    <a:pt x="12455" y="4012"/>
                    <a:pt x="12455" y="4012"/>
                  </a:cubicBezTo>
                  <a:cubicBezTo>
                    <a:pt x="12511" y="4012"/>
                    <a:pt x="12511" y="4012"/>
                    <a:pt x="12511" y="4012"/>
                  </a:cubicBezTo>
                  <a:cubicBezTo>
                    <a:pt x="12511" y="4012"/>
                    <a:pt x="12511" y="4012"/>
                    <a:pt x="12511" y="4012"/>
                  </a:cubicBezTo>
                  <a:cubicBezTo>
                    <a:pt x="12511" y="4079"/>
                    <a:pt x="12511" y="4079"/>
                    <a:pt x="12511" y="4079"/>
                  </a:cubicBezTo>
                  <a:cubicBezTo>
                    <a:pt x="12511" y="4079"/>
                    <a:pt x="12511" y="4079"/>
                    <a:pt x="12511" y="4079"/>
                  </a:cubicBezTo>
                  <a:cubicBezTo>
                    <a:pt x="12455" y="4079"/>
                    <a:pt x="12455" y="4079"/>
                    <a:pt x="12455" y="4079"/>
                  </a:cubicBezTo>
                  <a:cubicBezTo>
                    <a:pt x="12511" y="4146"/>
                    <a:pt x="12511" y="4146"/>
                    <a:pt x="12511" y="4146"/>
                  </a:cubicBezTo>
                  <a:cubicBezTo>
                    <a:pt x="12567" y="4146"/>
                    <a:pt x="12567" y="4146"/>
                    <a:pt x="12567" y="4146"/>
                  </a:cubicBezTo>
                  <a:cubicBezTo>
                    <a:pt x="12567" y="4146"/>
                    <a:pt x="12567" y="4146"/>
                    <a:pt x="12567" y="4146"/>
                  </a:cubicBezTo>
                  <a:cubicBezTo>
                    <a:pt x="12511" y="4146"/>
                    <a:pt x="12511" y="4146"/>
                    <a:pt x="12511" y="4146"/>
                  </a:cubicBezTo>
                  <a:cubicBezTo>
                    <a:pt x="12567" y="4213"/>
                    <a:pt x="12567" y="4213"/>
                    <a:pt x="12567" y="4213"/>
                  </a:cubicBezTo>
                  <a:cubicBezTo>
                    <a:pt x="12567" y="4280"/>
                    <a:pt x="12567" y="4280"/>
                    <a:pt x="12567" y="4280"/>
                  </a:cubicBezTo>
                  <a:cubicBezTo>
                    <a:pt x="12511" y="4280"/>
                    <a:pt x="12511" y="4280"/>
                    <a:pt x="12511" y="4280"/>
                  </a:cubicBezTo>
                  <a:cubicBezTo>
                    <a:pt x="12511" y="4347"/>
                    <a:pt x="12511" y="4347"/>
                    <a:pt x="12511" y="4347"/>
                  </a:cubicBezTo>
                  <a:close/>
                  <a:moveTo>
                    <a:pt x="12455" y="4480"/>
                  </a:moveTo>
                  <a:cubicBezTo>
                    <a:pt x="12511" y="4547"/>
                    <a:pt x="12511" y="4547"/>
                    <a:pt x="12511" y="4547"/>
                  </a:cubicBezTo>
                  <a:cubicBezTo>
                    <a:pt x="12567" y="4480"/>
                    <a:pt x="12567" y="4480"/>
                    <a:pt x="12567" y="4480"/>
                  </a:cubicBezTo>
                  <a:cubicBezTo>
                    <a:pt x="12623" y="4414"/>
                    <a:pt x="12623" y="4414"/>
                    <a:pt x="12623" y="4414"/>
                  </a:cubicBezTo>
                  <a:cubicBezTo>
                    <a:pt x="12567" y="4347"/>
                    <a:pt x="12567" y="4347"/>
                    <a:pt x="12567" y="4347"/>
                  </a:cubicBezTo>
                  <a:cubicBezTo>
                    <a:pt x="12511" y="4347"/>
                    <a:pt x="12511" y="4347"/>
                    <a:pt x="12511" y="4347"/>
                  </a:cubicBezTo>
                  <a:cubicBezTo>
                    <a:pt x="12455" y="4347"/>
                    <a:pt x="12455" y="4347"/>
                    <a:pt x="12455" y="4347"/>
                  </a:cubicBezTo>
                  <a:cubicBezTo>
                    <a:pt x="12399" y="4347"/>
                    <a:pt x="12399" y="4347"/>
                    <a:pt x="12399" y="4347"/>
                  </a:cubicBezTo>
                  <a:cubicBezTo>
                    <a:pt x="12343" y="4347"/>
                    <a:pt x="12343" y="4347"/>
                    <a:pt x="12343" y="4347"/>
                  </a:cubicBezTo>
                  <a:cubicBezTo>
                    <a:pt x="12343" y="4347"/>
                    <a:pt x="12343" y="4347"/>
                    <a:pt x="12343" y="4347"/>
                  </a:cubicBezTo>
                  <a:cubicBezTo>
                    <a:pt x="12287" y="4347"/>
                    <a:pt x="12287" y="4347"/>
                    <a:pt x="12287" y="4347"/>
                  </a:cubicBezTo>
                  <a:cubicBezTo>
                    <a:pt x="12287" y="4347"/>
                    <a:pt x="12287" y="4347"/>
                    <a:pt x="12287" y="4347"/>
                  </a:cubicBezTo>
                  <a:cubicBezTo>
                    <a:pt x="12231" y="4414"/>
                    <a:pt x="12231" y="4414"/>
                    <a:pt x="12231" y="4414"/>
                  </a:cubicBezTo>
                  <a:cubicBezTo>
                    <a:pt x="12287" y="4414"/>
                    <a:pt x="12287" y="4414"/>
                    <a:pt x="12287" y="4414"/>
                  </a:cubicBezTo>
                  <a:cubicBezTo>
                    <a:pt x="12287" y="4414"/>
                    <a:pt x="12287" y="4414"/>
                    <a:pt x="12287" y="4414"/>
                  </a:cubicBezTo>
                  <a:cubicBezTo>
                    <a:pt x="12287" y="4480"/>
                    <a:pt x="12287" y="4480"/>
                    <a:pt x="12287" y="4480"/>
                  </a:cubicBezTo>
                  <a:cubicBezTo>
                    <a:pt x="12343" y="4480"/>
                    <a:pt x="12343" y="4480"/>
                    <a:pt x="12343" y="4480"/>
                  </a:cubicBezTo>
                  <a:cubicBezTo>
                    <a:pt x="12399" y="4480"/>
                    <a:pt x="12399" y="4480"/>
                    <a:pt x="12399" y="4480"/>
                  </a:cubicBezTo>
                  <a:cubicBezTo>
                    <a:pt x="12455" y="4480"/>
                    <a:pt x="12455" y="4480"/>
                    <a:pt x="12455" y="4480"/>
                  </a:cubicBezTo>
                  <a:close/>
                  <a:moveTo>
                    <a:pt x="12231" y="4614"/>
                  </a:moveTo>
                  <a:cubicBezTo>
                    <a:pt x="12343" y="4614"/>
                    <a:pt x="12343" y="4614"/>
                    <a:pt x="12343" y="4614"/>
                  </a:cubicBezTo>
                  <a:cubicBezTo>
                    <a:pt x="12399" y="4614"/>
                    <a:pt x="12399" y="4614"/>
                    <a:pt x="12399" y="4614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511" y="4614"/>
                    <a:pt x="12511" y="4614"/>
                    <a:pt x="12511" y="4614"/>
                  </a:cubicBezTo>
                  <a:cubicBezTo>
                    <a:pt x="12567" y="4614"/>
                    <a:pt x="12567" y="4614"/>
                    <a:pt x="12567" y="4614"/>
                  </a:cubicBezTo>
                  <a:cubicBezTo>
                    <a:pt x="12567" y="4547"/>
                    <a:pt x="12567" y="4547"/>
                    <a:pt x="12567" y="4547"/>
                  </a:cubicBezTo>
                  <a:cubicBezTo>
                    <a:pt x="12511" y="4547"/>
                    <a:pt x="12511" y="4547"/>
                    <a:pt x="12511" y="4547"/>
                  </a:cubicBezTo>
                  <a:cubicBezTo>
                    <a:pt x="12399" y="4547"/>
                    <a:pt x="12399" y="4547"/>
                    <a:pt x="12399" y="4547"/>
                  </a:cubicBezTo>
                  <a:cubicBezTo>
                    <a:pt x="12343" y="4547"/>
                    <a:pt x="12343" y="4547"/>
                    <a:pt x="12343" y="4547"/>
                  </a:cubicBezTo>
                  <a:cubicBezTo>
                    <a:pt x="12343" y="4547"/>
                    <a:pt x="12343" y="4547"/>
                    <a:pt x="12343" y="4547"/>
                  </a:cubicBezTo>
                  <a:cubicBezTo>
                    <a:pt x="12287" y="4547"/>
                    <a:pt x="12287" y="4547"/>
                    <a:pt x="12287" y="4547"/>
                  </a:cubicBezTo>
                  <a:cubicBezTo>
                    <a:pt x="12231" y="4547"/>
                    <a:pt x="12231" y="4547"/>
                    <a:pt x="12231" y="4547"/>
                  </a:cubicBezTo>
                  <a:cubicBezTo>
                    <a:pt x="12231" y="4614"/>
                    <a:pt x="12231" y="4614"/>
                    <a:pt x="12231" y="4614"/>
                  </a:cubicBezTo>
                  <a:close/>
                  <a:moveTo>
                    <a:pt x="12231" y="4748"/>
                  </a:moveTo>
                  <a:cubicBezTo>
                    <a:pt x="12287" y="4681"/>
                    <a:pt x="12287" y="4681"/>
                    <a:pt x="12287" y="4681"/>
                  </a:cubicBezTo>
                  <a:cubicBezTo>
                    <a:pt x="12287" y="4681"/>
                    <a:pt x="12287" y="4681"/>
                    <a:pt x="12287" y="4681"/>
                  </a:cubicBezTo>
                  <a:cubicBezTo>
                    <a:pt x="12343" y="4681"/>
                    <a:pt x="12343" y="4681"/>
                    <a:pt x="12343" y="4681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511" y="4681"/>
                    <a:pt x="12511" y="4681"/>
                    <a:pt x="12511" y="4681"/>
                  </a:cubicBezTo>
                  <a:cubicBezTo>
                    <a:pt x="12511" y="4614"/>
                    <a:pt x="12511" y="4614"/>
                    <a:pt x="12511" y="4614"/>
                  </a:cubicBezTo>
                  <a:cubicBezTo>
                    <a:pt x="12567" y="4614"/>
                    <a:pt x="12567" y="4614"/>
                    <a:pt x="12567" y="4614"/>
                  </a:cubicBezTo>
                  <a:cubicBezTo>
                    <a:pt x="12567" y="4681"/>
                    <a:pt x="12567" y="4681"/>
                    <a:pt x="12567" y="4681"/>
                  </a:cubicBezTo>
                  <a:cubicBezTo>
                    <a:pt x="12511" y="4681"/>
                    <a:pt x="12511" y="4681"/>
                    <a:pt x="12511" y="4681"/>
                  </a:cubicBezTo>
                  <a:cubicBezTo>
                    <a:pt x="12455" y="4681"/>
                    <a:pt x="12455" y="4681"/>
                    <a:pt x="12455" y="4681"/>
                  </a:cubicBezTo>
                  <a:cubicBezTo>
                    <a:pt x="12399" y="4681"/>
                    <a:pt x="12399" y="4681"/>
                    <a:pt x="12399" y="4681"/>
                  </a:cubicBezTo>
                  <a:cubicBezTo>
                    <a:pt x="12399" y="4748"/>
                    <a:pt x="12399" y="4748"/>
                    <a:pt x="12399" y="4748"/>
                  </a:cubicBezTo>
                  <a:cubicBezTo>
                    <a:pt x="12343" y="4748"/>
                    <a:pt x="12343" y="4748"/>
                    <a:pt x="12343" y="4748"/>
                  </a:cubicBezTo>
                  <a:cubicBezTo>
                    <a:pt x="12287" y="4748"/>
                    <a:pt x="12287" y="4748"/>
                    <a:pt x="12287" y="4748"/>
                  </a:cubicBezTo>
                  <a:cubicBezTo>
                    <a:pt x="12287" y="4748"/>
                    <a:pt x="12287" y="4748"/>
                    <a:pt x="12287" y="4748"/>
                  </a:cubicBezTo>
                  <a:cubicBezTo>
                    <a:pt x="12231" y="4748"/>
                    <a:pt x="12231" y="4748"/>
                    <a:pt x="12231" y="4748"/>
                  </a:cubicBezTo>
                  <a:cubicBezTo>
                    <a:pt x="12231" y="4748"/>
                    <a:pt x="12231" y="4748"/>
                    <a:pt x="12231" y="4748"/>
                  </a:cubicBezTo>
                  <a:cubicBezTo>
                    <a:pt x="12231" y="4748"/>
                    <a:pt x="12231" y="4748"/>
                    <a:pt x="12231" y="4748"/>
                  </a:cubicBezTo>
                  <a:close/>
                  <a:moveTo>
                    <a:pt x="11052" y="3143"/>
                  </a:moveTo>
                  <a:cubicBezTo>
                    <a:pt x="11052" y="3076"/>
                    <a:pt x="11052" y="3076"/>
                    <a:pt x="11052" y="3076"/>
                  </a:cubicBezTo>
                  <a:cubicBezTo>
                    <a:pt x="11052" y="3076"/>
                    <a:pt x="11052" y="3076"/>
                    <a:pt x="11052" y="3076"/>
                  </a:cubicBezTo>
                  <a:cubicBezTo>
                    <a:pt x="11109" y="3076"/>
                    <a:pt x="11109" y="3076"/>
                    <a:pt x="11109" y="3076"/>
                  </a:cubicBezTo>
                  <a:cubicBezTo>
                    <a:pt x="11109" y="3076"/>
                    <a:pt x="11109" y="3076"/>
                    <a:pt x="11109" y="3076"/>
                  </a:cubicBezTo>
                  <a:cubicBezTo>
                    <a:pt x="11052" y="3143"/>
                    <a:pt x="11052" y="3143"/>
                    <a:pt x="11052" y="3143"/>
                  </a:cubicBezTo>
                  <a:close/>
                  <a:moveTo>
                    <a:pt x="10716" y="3277"/>
                  </a:moveTo>
                  <a:cubicBezTo>
                    <a:pt x="10772" y="3277"/>
                    <a:pt x="10772" y="3277"/>
                    <a:pt x="10772" y="3277"/>
                  </a:cubicBezTo>
                  <a:cubicBezTo>
                    <a:pt x="10772" y="3210"/>
                    <a:pt x="10772" y="3210"/>
                    <a:pt x="10772" y="3210"/>
                  </a:cubicBezTo>
                  <a:cubicBezTo>
                    <a:pt x="10884" y="3277"/>
                    <a:pt x="10884" y="3277"/>
                    <a:pt x="10884" y="3277"/>
                  </a:cubicBezTo>
                  <a:cubicBezTo>
                    <a:pt x="10884" y="3277"/>
                    <a:pt x="10884" y="3277"/>
                    <a:pt x="10884" y="3277"/>
                  </a:cubicBezTo>
                  <a:cubicBezTo>
                    <a:pt x="10940" y="3277"/>
                    <a:pt x="10940" y="3277"/>
                    <a:pt x="10940" y="3277"/>
                  </a:cubicBezTo>
                  <a:cubicBezTo>
                    <a:pt x="10940" y="3344"/>
                    <a:pt x="10940" y="3344"/>
                    <a:pt x="10940" y="3344"/>
                  </a:cubicBezTo>
                  <a:cubicBezTo>
                    <a:pt x="10940" y="3344"/>
                    <a:pt x="10940" y="3344"/>
                    <a:pt x="10940" y="3344"/>
                  </a:cubicBezTo>
                  <a:cubicBezTo>
                    <a:pt x="10940" y="3411"/>
                    <a:pt x="10940" y="3411"/>
                    <a:pt x="10940" y="3411"/>
                  </a:cubicBezTo>
                  <a:cubicBezTo>
                    <a:pt x="10884" y="3411"/>
                    <a:pt x="10884" y="3411"/>
                    <a:pt x="10884" y="3411"/>
                  </a:cubicBezTo>
                  <a:cubicBezTo>
                    <a:pt x="10828" y="3411"/>
                    <a:pt x="10828" y="3411"/>
                    <a:pt x="10828" y="3411"/>
                  </a:cubicBezTo>
                  <a:cubicBezTo>
                    <a:pt x="10828" y="3411"/>
                    <a:pt x="10828" y="3411"/>
                    <a:pt x="10828" y="3411"/>
                  </a:cubicBezTo>
                  <a:cubicBezTo>
                    <a:pt x="10772" y="3344"/>
                    <a:pt x="10772" y="3344"/>
                    <a:pt x="10772" y="3344"/>
                  </a:cubicBezTo>
                  <a:cubicBezTo>
                    <a:pt x="10772" y="3277"/>
                    <a:pt x="10772" y="3277"/>
                    <a:pt x="10772" y="3277"/>
                  </a:cubicBezTo>
                  <a:cubicBezTo>
                    <a:pt x="10716" y="3277"/>
                    <a:pt x="10716" y="3277"/>
                    <a:pt x="10716" y="3277"/>
                  </a:cubicBezTo>
                  <a:cubicBezTo>
                    <a:pt x="10716" y="3277"/>
                    <a:pt x="10716" y="3277"/>
                    <a:pt x="10716" y="3277"/>
                  </a:cubicBezTo>
                  <a:close/>
                  <a:moveTo>
                    <a:pt x="8977" y="3344"/>
                  </a:moveTo>
                  <a:cubicBezTo>
                    <a:pt x="8921" y="3344"/>
                    <a:pt x="8921" y="3344"/>
                    <a:pt x="8921" y="3344"/>
                  </a:cubicBezTo>
                  <a:cubicBezTo>
                    <a:pt x="8921" y="3344"/>
                    <a:pt x="8921" y="3344"/>
                    <a:pt x="8921" y="3344"/>
                  </a:cubicBezTo>
                  <a:cubicBezTo>
                    <a:pt x="8921" y="3344"/>
                    <a:pt x="8921" y="3344"/>
                    <a:pt x="8921" y="3344"/>
                  </a:cubicBezTo>
                  <a:cubicBezTo>
                    <a:pt x="8977" y="3344"/>
                    <a:pt x="8977" y="3344"/>
                    <a:pt x="8977" y="3344"/>
                  </a:cubicBezTo>
                  <a:cubicBezTo>
                    <a:pt x="8977" y="3344"/>
                    <a:pt x="8977" y="3344"/>
                    <a:pt x="8977" y="3344"/>
                  </a:cubicBezTo>
                  <a:cubicBezTo>
                    <a:pt x="8977" y="3344"/>
                    <a:pt x="8977" y="3344"/>
                    <a:pt x="8977" y="3344"/>
                  </a:cubicBezTo>
                  <a:close/>
                  <a:moveTo>
                    <a:pt x="9145" y="3611"/>
                  </a:moveTo>
                  <a:cubicBezTo>
                    <a:pt x="9201" y="3611"/>
                    <a:pt x="9201" y="3611"/>
                    <a:pt x="9201" y="3611"/>
                  </a:cubicBezTo>
                  <a:cubicBezTo>
                    <a:pt x="9201" y="3611"/>
                    <a:pt x="9201" y="3611"/>
                    <a:pt x="9201" y="3611"/>
                  </a:cubicBezTo>
                  <a:cubicBezTo>
                    <a:pt x="9145" y="3678"/>
                    <a:pt x="9145" y="3678"/>
                    <a:pt x="9145" y="3678"/>
                  </a:cubicBezTo>
                  <a:cubicBezTo>
                    <a:pt x="9145" y="3678"/>
                    <a:pt x="9145" y="3611"/>
                    <a:pt x="9145" y="3611"/>
                  </a:cubicBezTo>
                  <a:close/>
                  <a:moveTo>
                    <a:pt x="9257" y="3544"/>
                  </a:moveTo>
                  <a:cubicBezTo>
                    <a:pt x="9257" y="3544"/>
                    <a:pt x="9257" y="3544"/>
                    <a:pt x="9257" y="3544"/>
                  </a:cubicBezTo>
                  <a:cubicBezTo>
                    <a:pt x="9257" y="3477"/>
                    <a:pt x="9257" y="3477"/>
                    <a:pt x="9257" y="3477"/>
                  </a:cubicBezTo>
                  <a:cubicBezTo>
                    <a:pt x="9313" y="3477"/>
                    <a:pt x="9313" y="3477"/>
                    <a:pt x="9313" y="3477"/>
                  </a:cubicBezTo>
                  <a:cubicBezTo>
                    <a:pt x="9313" y="3411"/>
                    <a:pt x="9313" y="3411"/>
                    <a:pt x="9313" y="3411"/>
                  </a:cubicBezTo>
                  <a:cubicBezTo>
                    <a:pt x="9369" y="3411"/>
                    <a:pt x="9369" y="3411"/>
                    <a:pt x="9369" y="3411"/>
                  </a:cubicBezTo>
                  <a:cubicBezTo>
                    <a:pt x="9425" y="3344"/>
                    <a:pt x="9425" y="3344"/>
                    <a:pt x="9425" y="3344"/>
                  </a:cubicBezTo>
                  <a:cubicBezTo>
                    <a:pt x="9425" y="3411"/>
                    <a:pt x="9425" y="3411"/>
                    <a:pt x="9425" y="3411"/>
                  </a:cubicBezTo>
                  <a:cubicBezTo>
                    <a:pt x="9425" y="3411"/>
                    <a:pt x="9425" y="3411"/>
                    <a:pt x="9425" y="3411"/>
                  </a:cubicBezTo>
                  <a:cubicBezTo>
                    <a:pt x="9369" y="3477"/>
                    <a:pt x="9369" y="3477"/>
                    <a:pt x="9369" y="3477"/>
                  </a:cubicBezTo>
                  <a:cubicBezTo>
                    <a:pt x="9369" y="3544"/>
                    <a:pt x="9369" y="3544"/>
                    <a:pt x="9369" y="3544"/>
                  </a:cubicBezTo>
                  <a:cubicBezTo>
                    <a:pt x="9369" y="3544"/>
                    <a:pt x="9369" y="3544"/>
                    <a:pt x="9369" y="3544"/>
                  </a:cubicBezTo>
                  <a:cubicBezTo>
                    <a:pt x="9313" y="3611"/>
                    <a:pt x="9313" y="3611"/>
                    <a:pt x="9313" y="3611"/>
                  </a:cubicBezTo>
                  <a:cubicBezTo>
                    <a:pt x="9313" y="3611"/>
                    <a:pt x="9313" y="3611"/>
                    <a:pt x="9313" y="3611"/>
                  </a:cubicBezTo>
                  <a:cubicBezTo>
                    <a:pt x="9369" y="3678"/>
                    <a:pt x="9369" y="3678"/>
                    <a:pt x="9369" y="3678"/>
                  </a:cubicBezTo>
                  <a:cubicBezTo>
                    <a:pt x="9369" y="3611"/>
                    <a:pt x="9369" y="3611"/>
                    <a:pt x="9369" y="3611"/>
                  </a:cubicBezTo>
                  <a:cubicBezTo>
                    <a:pt x="9425" y="3611"/>
                    <a:pt x="9425" y="3611"/>
                    <a:pt x="9425" y="3611"/>
                  </a:cubicBezTo>
                  <a:cubicBezTo>
                    <a:pt x="9425" y="3678"/>
                    <a:pt x="9425" y="3678"/>
                    <a:pt x="9425" y="3678"/>
                  </a:cubicBezTo>
                  <a:cubicBezTo>
                    <a:pt x="9425" y="3678"/>
                    <a:pt x="9425" y="3678"/>
                    <a:pt x="9425" y="3678"/>
                  </a:cubicBezTo>
                  <a:cubicBezTo>
                    <a:pt x="9482" y="3611"/>
                    <a:pt x="9482" y="3611"/>
                    <a:pt x="9482" y="3611"/>
                  </a:cubicBezTo>
                  <a:cubicBezTo>
                    <a:pt x="9538" y="3611"/>
                    <a:pt x="9538" y="3611"/>
                    <a:pt x="9538" y="3611"/>
                  </a:cubicBezTo>
                  <a:cubicBezTo>
                    <a:pt x="9538" y="3611"/>
                    <a:pt x="9538" y="3611"/>
                    <a:pt x="9538" y="3611"/>
                  </a:cubicBezTo>
                  <a:cubicBezTo>
                    <a:pt x="9594" y="3544"/>
                    <a:pt x="9594" y="3544"/>
                    <a:pt x="9594" y="3544"/>
                  </a:cubicBezTo>
                  <a:cubicBezTo>
                    <a:pt x="9594" y="3477"/>
                    <a:pt x="9594" y="3477"/>
                    <a:pt x="9594" y="3477"/>
                  </a:cubicBezTo>
                  <a:cubicBezTo>
                    <a:pt x="9594" y="3477"/>
                    <a:pt x="9594" y="3477"/>
                    <a:pt x="9594" y="3477"/>
                  </a:cubicBezTo>
                  <a:cubicBezTo>
                    <a:pt x="9650" y="3411"/>
                    <a:pt x="9650" y="3411"/>
                    <a:pt x="9650" y="3411"/>
                  </a:cubicBezTo>
                  <a:cubicBezTo>
                    <a:pt x="9650" y="3344"/>
                    <a:pt x="9650" y="3344"/>
                    <a:pt x="9650" y="3344"/>
                  </a:cubicBezTo>
                  <a:cubicBezTo>
                    <a:pt x="9650" y="3344"/>
                    <a:pt x="9650" y="3344"/>
                    <a:pt x="9650" y="3344"/>
                  </a:cubicBezTo>
                  <a:cubicBezTo>
                    <a:pt x="9706" y="3344"/>
                    <a:pt x="9706" y="3344"/>
                    <a:pt x="9706" y="3344"/>
                  </a:cubicBezTo>
                  <a:cubicBezTo>
                    <a:pt x="9706" y="3411"/>
                    <a:pt x="9706" y="3411"/>
                    <a:pt x="9706" y="3411"/>
                  </a:cubicBezTo>
                  <a:cubicBezTo>
                    <a:pt x="9706" y="3477"/>
                    <a:pt x="9706" y="3477"/>
                    <a:pt x="9706" y="3477"/>
                  </a:cubicBezTo>
                  <a:cubicBezTo>
                    <a:pt x="9650" y="3544"/>
                    <a:pt x="9650" y="3544"/>
                    <a:pt x="9650" y="3544"/>
                  </a:cubicBezTo>
                  <a:cubicBezTo>
                    <a:pt x="9706" y="3544"/>
                    <a:pt x="9706" y="3544"/>
                    <a:pt x="9706" y="3544"/>
                  </a:cubicBezTo>
                  <a:cubicBezTo>
                    <a:pt x="9706" y="3544"/>
                    <a:pt x="9706" y="3544"/>
                    <a:pt x="9706" y="3544"/>
                  </a:cubicBezTo>
                  <a:cubicBezTo>
                    <a:pt x="9762" y="3477"/>
                    <a:pt x="9762" y="3477"/>
                    <a:pt x="9762" y="3477"/>
                  </a:cubicBezTo>
                  <a:cubicBezTo>
                    <a:pt x="9762" y="3477"/>
                    <a:pt x="9762" y="3477"/>
                    <a:pt x="9762" y="3477"/>
                  </a:cubicBezTo>
                  <a:cubicBezTo>
                    <a:pt x="9762" y="3411"/>
                    <a:pt x="9762" y="3411"/>
                    <a:pt x="9762" y="3411"/>
                  </a:cubicBezTo>
                  <a:cubicBezTo>
                    <a:pt x="9818" y="3411"/>
                    <a:pt x="9818" y="3411"/>
                    <a:pt x="9818" y="3411"/>
                  </a:cubicBezTo>
                  <a:cubicBezTo>
                    <a:pt x="9874" y="3344"/>
                    <a:pt x="9874" y="3344"/>
                    <a:pt x="9874" y="3344"/>
                  </a:cubicBezTo>
                  <a:cubicBezTo>
                    <a:pt x="9874" y="3277"/>
                    <a:pt x="9874" y="3277"/>
                    <a:pt x="9874" y="3277"/>
                  </a:cubicBezTo>
                  <a:cubicBezTo>
                    <a:pt x="9874" y="3210"/>
                    <a:pt x="9874" y="3210"/>
                    <a:pt x="9874" y="3210"/>
                  </a:cubicBezTo>
                  <a:cubicBezTo>
                    <a:pt x="9874" y="3210"/>
                    <a:pt x="9874" y="3210"/>
                    <a:pt x="9874" y="3210"/>
                  </a:cubicBezTo>
                  <a:cubicBezTo>
                    <a:pt x="9930" y="3210"/>
                    <a:pt x="9930" y="3210"/>
                    <a:pt x="9930" y="3210"/>
                  </a:cubicBezTo>
                  <a:cubicBezTo>
                    <a:pt x="9986" y="3210"/>
                    <a:pt x="9986" y="3210"/>
                    <a:pt x="9986" y="3210"/>
                  </a:cubicBezTo>
                  <a:cubicBezTo>
                    <a:pt x="10043" y="3143"/>
                    <a:pt x="10043" y="3143"/>
                    <a:pt x="10043" y="3143"/>
                  </a:cubicBezTo>
                  <a:cubicBezTo>
                    <a:pt x="10043" y="3076"/>
                    <a:pt x="10043" y="3076"/>
                    <a:pt x="10043" y="3076"/>
                  </a:cubicBezTo>
                  <a:cubicBezTo>
                    <a:pt x="10099" y="3076"/>
                    <a:pt x="10099" y="3076"/>
                    <a:pt x="10099" y="3076"/>
                  </a:cubicBezTo>
                  <a:cubicBezTo>
                    <a:pt x="10099" y="3009"/>
                    <a:pt x="10099" y="3009"/>
                    <a:pt x="10099" y="3009"/>
                  </a:cubicBezTo>
                  <a:cubicBezTo>
                    <a:pt x="10155" y="3076"/>
                    <a:pt x="10155" y="3076"/>
                    <a:pt x="10155" y="3076"/>
                  </a:cubicBezTo>
                  <a:cubicBezTo>
                    <a:pt x="10155" y="3009"/>
                    <a:pt x="10155" y="3009"/>
                    <a:pt x="10155" y="3009"/>
                  </a:cubicBezTo>
                  <a:cubicBezTo>
                    <a:pt x="10211" y="3009"/>
                    <a:pt x="10211" y="3009"/>
                    <a:pt x="10211" y="3009"/>
                  </a:cubicBezTo>
                  <a:cubicBezTo>
                    <a:pt x="10155" y="3143"/>
                    <a:pt x="10155" y="3143"/>
                    <a:pt x="10155" y="3143"/>
                  </a:cubicBezTo>
                  <a:cubicBezTo>
                    <a:pt x="10099" y="3210"/>
                    <a:pt x="10099" y="3210"/>
                    <a:pt x="10099" y="3210"/>
                  </a:cubicBezTo>
                  <a:cubicBezTo>
                    <a:pt x="10099" y="3277"/>
                    <a:pt x="10099" y="3277"/>
                    <a:pt x="10099" y="3277"/>
                  </a:cubicBezTo>
                  <a:cubicBezTo>
                    <a:pt x="10099" y="3277"/>
                    <a:pt x="10099" y="3277"/>
                    <a:pt x="10099" y="3277"/>
                  </a:cubicBezTo>
                  <a:cubicBezTo>
                    <a:pt x="10099" y="3344"/>
                    <a:pt x="10099" y="3344"/>
                    <a:pt x="10099" y="3344"/>
                  </a:cubicBezTo>
                  <a:cubicBezTo>
                    <a:pt x="10043" y="3344"/>
                    <a:pt x="10043" y="3344"/>
                    <a:pt x="10043" y="3344"/>
                  </a:cubicBezTo>
                  <a:cubicBezTo>
                    <a:pt x="9986" y="3477"/>
                    <a:pt x="9986" y="3477"/>
                    <a:pt x="9986" y="3477"/>
                  </a:cubicBezTo>
                  <a:cubicBezTo>
                    <a:pt x="9986" y="3477"/>
                    <a:pt x="9986" y="3477"/>
                    <a:pt x="9986" y="3477"/>
                  </a:cubicBezTo>
                  <a:cubicBezTo>
                    <a:pt x="9986" y="3544"/>
                    <a:pt x="9986" y="3544"/>
                    <a:pt x="9986" y="3544"/>
                  </a:cubicBezTo>
                  <a:cubicBezTo>
                    <a:pt x="9986" y="3544"/>
                    <a:pt x="9986" y="3544"/>
                    <a:pt x="9986" y="3544"/>
                  </a:cubicBezTo>
                  <a:cubicBezTo>
                    <a:pt x="10043" y="3611"/>
                    <a:pt x="10043" y="3611"/>
                    <a:pt x="10043" y="3611"/>
                  </a:cubicBezTo>
                  <a:cubicBezTo>
                    <a:pt x="10043" y="3611"/>
                    <a:pt x="10043" y="3611"/>
                    <a:pt x="10043" y="3611"/>
                  </a:cubicBezTo>
                  <a:cubicBezTo>
                    <a:pt x="10099" y="3544"/>
                    <a:pt x="10099" y="3544"/>
                    <a:pt x="10099" y="3544"/>
                  </a:cubicBezTo>
                  <a:cubicBezTo>
                    <a:pt x="10155" y="3544"/>
                    <a:pt x="10155" y="3544"/>
                    <a:pt x="10155" y="3544"/>
                  </a:cubicBezTo>
                  <a:cubicBezTo>
                    <a:pt x="10155" y="3477"/>
                    <a:pt x="10155" y="3477"/>
                    <a:pt x="10155" y="3477"/>
                  </a:cubicBezTo>
                  <a:cubicBezTo>
                    <a:pt x="10155" y="3477"/>
                    <a:pt x="10155" y="3477"/>
                    <a:pt x="10155" y="3477"/>
                  </a:cubicBezTo>
                  <a:cubicBezTo>
                    <a:pt x="10211" y="3411"/>
                    <a:pt x="10211" y="3411"/>
                    <a:pt x="10211" y="3411"/>
                  </a:cubicBezTo>
                  <a:cubicBezTo>
                    <a:pt x="10211" y="3344"/>
                    <a:pt x="10211" y="3344"/>
                    <a:pt x="10211" y="3344"/>
                  </a:cubicBezTo>
                  <a:cubicBezTo>
                    <a:pt x="10267" y="3344"/>
                    <a:pt x="10267" y="3344"/>
                    <a:pt x="10267" y="3344"/>
                  </a:cubicBezTo>
                  <a:cubicBezTo>
                    <a:pt x="10267" y="3344"/>
                    <a:pt x="10267" y="3344"/>
                    <a:pt x="10267" y="3344"/>
                  </a:cubicBezTo>
                  <a:cubicBezTo>
                    <a:pt x="10267" y="3411"/>
                    <a:pt x="10267" y="3411"/>
                    <a:pt x="10267" y="3411"/>
                  </a:cubicBezTo>
                  <a:cubicBezTo>
                    <a:pt x="10323" y="3411"/>
                    <a:pt x="10323" y="3411"/>
                    <a:pt x="10323" y="3411"/>
                  </a:cubicBezTo>
                  <a:cubicBezTo>
                    <a:pt x="10379" y="3344"/>
                    <a:pt x="10379" y="3344"/>
                    <a:pt x="10379" y="3344"/>
                  </a:cubicBezTo>
                  <a:cubicBezTo>
                    <a:pt x="10435" y="3344"/>
                    <a:pt x="10435" y="3344"/>
                    <a:pt x="10435" y="3344"/>
                  </a:cubicBezTo>
                  <a:cubicBezTo>
                    <a:pt x="10491" y="3277"/>
                    <a:pt x="10491" y="3277"/>
                    <a:pt x="10491" y="3277"/>
                  </a:cubicBezTo>
                  <a:cubicBezTo>
                    <a:pt x="10491" y="3210"/>
                    <a:pt x="10491" y="3210"/>
                    <a:pt x="10491" y="3210"/>
                  </a:cubicBezTo>
                  <a:cubicBezTo>
                    <a:pt x="10548" y="3143"/>
                    <a:pt x="10548" y="3143"/>
                    <a:pt x="10548" y="3143"/>
                  </a:cubicBezTo>
                  <a:cubicBezTo>
                    <a:pt x="10548" y="3076"/>
                    <a:pt x="10548" y="3076"/>
                    <a:pt x="10548" y="3076"/>
                  </a:cubicBezTo>
                  <a:cubicBezTo>
                    <a:pt x="10548" y="3076"/>
                    <a:pt x="10548" y="3076"/>
                    <a:pt x="10548" y="3076"/>
                  </a:cubicBezTo>
                  <a:cubicBezTo>
                    <a:pt x="10604" y="3143"/>
                    <a:pt x="10604" y="3143"/>
                    <a:pt x="10604" y="3143"/>
                  </a:cubicBezTo>
                  <a:cubicBezTo>
                    <a:pt x="10660" y="3143"/>
                    <a:pt x="10660" y="3143"/>
                    <a:pt x="10660" y="3143"/>
                  </a:cubicBezTo>
                  <a:cubicBezTo>
                    <a:pt x="10660" y="3076"/>
                    <a:pt x="10660" y="3076"/>
                    <a:pt x="10660" y="3076"/>
                  </a:cubicBezTo>
                  <a:cubicBezTo>
                    <a:pt x="10660" y="3076"/>
                    <a:pt x="10660" y="3076"/>
                    <a:pt x="10660" y="3076"/>
                  </a:cubicBezTo>
                  <a:cubicBezTo>
                    <a:pt x="10604" y="3009"/>
                    <a:pt x="10604" y="3009"/>
                    <a:pt x="10604" y="3009"/>
                  </a:cubicBezTo>
                  <a:cubicBezTo>
                    <a:pt x="10604" y="2942"/>
                    <a:pt x="10604" y="2942"/>
                    <a:pt x="10604" y="2942"/>
                  </a:cubicBezTo>
                  <a:cubicBezTo>
                    <a:pt x="10660" y="2942"/>
                    <a:pt x="10660" y="2942"/>
                    <a:pt x="10660" y="2942"/>
                  </a:cubicBezTo>
                  <a:cubicBezTo>
                    <a:pt x="10716" y="2876"/>
                    <a:pt x="10716" y="2876"/>
                    <a:pt x="10716" y="2876"/>
                  </a:cubicBezTo>
                  <a:cubicBezTo>
                    <a:pt x="10772" y="2876"/>
                    <a:pt x="10772" y="2876"/>
                    <a:pt x="10772" y="2876"/>
                  </a:cubicBezTo>
                  <a:cubicBezTo>
                    <a:pt x="10772" y="2876"/>
                    <a:pt x="10772" y="2876"/>
                    <a:pt x="10772" y="2876"/>
                  </a:cubicBezTo>
                  <a:cubicBezTo>
                    <a:pt x="10828" y="2876"/>
                    <a:pt x="10828" y="2876"/>
                    <a:pt x="10828" y="2876"/>
                  </a:cubicBezTo>
                  <a:cubicBezTo>
                    <a:pt x="10884" y="2809"/>
                    <a:pt x="10884" y="2809"/>
                    <a:pt x="10884" y="2809"/>
                  </a:cubicBezTo>
                  <a:cubicBezTo>
                    <a:pt x="10828" y="2809"/>
                    <a:pt x="10828" y="2809"/>
                    <a:pt x="10828" y="2809"/>
                  </a:cubicBezTo>
                  <a:cubicBezTo>
                    <a:pt x="10828" y="2675"/>
                    <a:pt x="10828" y="2675"/>
                    <a:pt x="10828" y="2675"/>
                  </a:cubicBezTo>
                  <a:cubicBezTo>
                    <a:pt x="10884" y="2675"/>
                    <a:pt x="10884" y="2675"/>
                    <a:pt x="10884" y="2675"/>
                  </a:cubicBezTo>
                  <a:cubicBezTo>
                    <a:pt x="10828" y="2608"/>
                    <a:pt x="10828" y="2608"/>
                    <a:pt x="10828" y="2608"/>
                  </a:cubicBezTo>
                  <a:cubicBezTo>
                    <a:pt x="10828" y="2541"/>
                    <a:pt x="10828" y="2541"/>
                    <a:pt x="10828" y="2541"/>
                  </a:cubicBezTo>
                  <a:cubicBezTo>
                    <a:pt x="10828" y="2541"/>
                    <a:pt x="10828" y="2541"/>
                    <a:pt x="10828" y="2541"/>
                  </a:cubicBezTo>
                  <a:cubicBezTo>
                    <a:pt x="10772" y="2541"/>
                    <a:pt x="10772" y="2541"/>
                    <a:pt x="10772" y="2541"/>
                  </a:cubicBezTo>
                  <a:cubicBezTo>
                    <a:pt x="10716" y="2608"/>
                    <a:pt x="10716" y="2608"/>
                    <a:pt x="10716" y="2608"/>
                  </a:cubicBezTo>
                  <a:cubicBezTo>
                    <a:pt x="10716" y="2675"/>
                    <a:pt x="10716" y="2675"/>
                    <a:pt x="10716" y="2675"/>
                  </a:cubicBezTo>
                  <a:cubicBezTo>
                    <a:pt x="10716" y="2675"/>
                    <a:pt x="10716" y="2675"/>
                    <a:pt x="10716" y="2675"/>
                  </a:cubicBezTo>
                  <a:cubicBezTo>
                    <a:pt x="10716" y="2742"/>
                    <a:pt x="10716" y="2742"/>
                    <a:pt x="10716" y="2742"/>
                  </a:cubicBezTo>
                  <a:cubicBezTo>
                    <a:pt x="10660" y="2742"/>
                    <a:pt x="10660" y="2742"/>
                    <a:pt x="10660" y="2742"/>
                  </a:cubicBezTo>
                  <a:cubicBezTo>
                    <a:pt x="10660" y="2675"/>
                    <a:pt x="10660" y="2675"/>
                    <a:pt x="10660" y="2675"/>
                  </a:cubicBezTo>
                  <a:cubicBezTo>
                    <a:pt x="10660" y="2675"/>
                    <a:pt x="10660" y="2675"/>
                    <a:pt x="10660" y="2675"/>
                  </a:cubicBezTo>
                  <a:cubicBezTo>
                    <a:pt x="10660" y="2742"/>
                    <a:pt x="10660" y="2742"/>
                    <a:pt x="10660" y="2742"/>
                  </a:cubicBezTo>
                  <a:cubicBezTo>
                    <a:pt x="10604" y="2742"/>
                    <a:pt x="10604" y="2742"/>
                    <a:pt x="10604" y="2742"/>
                  </a:cubicBezTo>
                  <a:cubicBezTo>
                    <a:pt x="10604" y="2742"/>
                    <a:pt x="10604" y="2742"/>
                    <a:pt x="10604" y="2742"/>
                  </a:cubicBezTo>
                  <a:cubicBezTo>
                    <a:pt x="10604" y="2608"/>
                    <a:pt x="10604" y="2608"/>
                    <a:pt x="10604" y="2608"/>
                  </a:cubicBezTo>
                  <a:cubicBezTo>
                    <a:pt x="10548" y="2608"/>
                    <a:pt x="10548" y="2608"/>
                    <a:pt x="10548" y="2608"/>
                  </a:cubicBezTo>
                  <a:cubicBezTo>
                    <a:pt x="10491" y="2608"/>
                    <a:pt x="10491" y="2608"/>
                    <a:pt x="10491" y="2608"/>
                  </a:cubicBezTo>
                  <a:cubicBezTo>
                    <a:pt x="10491" y="2608"/>
                    <a:pt x="10491" y="2608"/>
                    <a:pt x="10491" y="2608"/>
                  </a:cubicBezTo>
                  <a:cubicBezTo>
                    <a:pt x="10435" y="2608"/>
                    <a:pt x="10435" y="2608"/>
                    <a:pt x="10435" y="2608"/>
                  </a:cubicBezTo>
                  <a:cubicBezTo>
                    <a:pt x="10379" y="2608"/>
                    <a:pt x="10379" y="2608"/>
                    <a:pt x="10379" y="2608"/>
                  </a:cubicBezTo>
                  <a:cubicBezTo>
                    <a:pt x="10379" y="2608"/>
                    <a:pt x="10379" y="2608"/>
                    <a:pt x="10379" y="2608"/>
                  </a:cubicBezTo>
                  <a:cubicBezTo>
                    <a:pt x="10267" y="2608"/>
                    <a:pt x="10267" y="2608"/>
                    <a:pt x="10267" y="2608"/>
                  </a:cubicBezTo>
                  <a:cubicBezTo>
                    <a:pt x="10211" y="2608"/>
                    <a:pt x="10211" y="2608"/>
                    <a:pt x="10211" y="2608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099" y="2675"/>
                    <a:pt x="10099" y="2675"/>
                    <a:pt x="10099" y="2675"/>
                  </a:cubicBezTo>
                  <a:cubicBezTo>
                    <a:pt x="9986" y="2809"/>
                    <a:pt x="9986" y="2809"/>
                    <a:pt x="9986" y="2809"/>
                  </a:cubicBezTo>
                  <a:cubicBezTo>
                    <a:pt x="9930" y="2809"/>
                    <a:pt x="9930" y="2809"/>
                    <a:pt x="9930" y="2809"/>
                  </a:cubicBezTo>
                  <a:cubicBezTo>
                    <a:pt x="9930" y="2809"/>
                    <a:pt x="9930" y="2809"/>
                    <a:pt x="9930" y="2809"/>
                  </a:cubicBezTo>
                  <a:cubicBezTo>
                    <a:pt x="9874" y="2876"/>
                    <a:pt x="9874" y="2876"/>
                    <a:pt x="9874" y="2876"/>
                  </a:cubicBezTo>
                  <a:cubicBezTo>
                    <a:pt x="9818" y="2876"/>
                    <a:pt x="9818" y="2876"/>
                    <a:pt x="9818" y="2876"/>
                  </a:cubicBezTo>
                  <a:cubicBezTo>
                    <a:pt x="9762" y="2942"/>
                    <a:pt x="9762" y="2942"/>
                    <a:pt x="9762" y="2942"/>
                  </a:cubicBezTo>
                  <a:cubicBezTo>
                    <a:pt x="9762" y="2942"/>
                    <a:pt x="9762" y="2942"/>
                    <a:pt x="9762" y="2942"/>
                  </a:cubicBezTo>
                  <a:cubicBezTo>
                    <a:pt x="9650" y="2942"/>
                    <a:pt x="9650" y="2942"/>
                    <a:pt x="9650" y="2942"/>
                  </a:cubicBezTo>
                  <a:cubicBezTo>
                    <a:pt x="9650" y="2942"/>
                    <a:pt x="9650" y="2942"/>
                    <a:pt x="9650" y="2942"/>
                  </a:cubicBezTo>
                  <a:cubicBezTo>
                    <a:pt x="9594" y="2942"/>
                    <a:pt x="9594" y="2942"/>
                    <a:pt x="9594" y="2942"/>
                  </a:cubicBezTo>
                  <a:cubicBezTo>
                    <a:pt x="9594" y="3009"/>
                    <a:pt x="9594" y="3009"/>
                    <a:pt x="9594" y="3009"/>
                  </a:cubicBezTo>
                  <a:cubicBezTo>
                    <a:pt x="9538" y="3009"/>
                    <a:pt x="9538" y="3009"/>
                    <a:pt x="9538" y="3009"/>
                  </a:cubicBezTo>
                  <a:cubicBezTo>
                    <a:pt x="9482" y="3076"/>
                    <a:pt x="9482" y="3076"/>
                    <a:pt x="9482" y="3076"/>
                  </a:cubicBezTo>
                  <a:cubicBezTo>
                    <a:pt x="9425" y="3076"/>
                    <a:pt x="9425" y="3076"/>
                    <a:pt x="9425" y="3076"/>
                  </a:cubicBezTo>
                  <a:cubicBezTo>
                    <a:pt x="9369" y="3076"/>
                    <a:pt x="9369" y="3076"/>
                    <a:pt x="9369" y="3076"/>
                  </a:cubicBezTo>
                  <a:cubicBezTo>
                    <a:pt x="9313" y="3076"/>
                    <a:pt x="9313" y="3076"/>
                    <a:pt x="9313" y="3076"/>
                  </a:cubicBezTo>
                  <a:cubicBezTo>
                    <a:pt x="9201" y="3076"/>
                    <a:pt x="9201" y="3076"/>
                    <a:pt x="9201" y="3076"/>
                  </a:cubicBezTo>
                  <a:cubicBezTo>
                    <a:pt x="9145" y="3210"/>
                    <a:pt x="9145" y="3210"/>
                    <a:pt x="9145" y="3210"/>
                  </a:cubicBezTo>
                  <a:cubicBezTo>
                    <a:pt x="9089" y="3210"/>
                    <a:pt x="9089" y="3210"/>
                    <a:pt x="9089" y="3210"/>
                  </a:cubicBezTo>
                  <a:cubicBezTo>
                    <a:pt x="9033" y="3210"/>
                    <a:pt x="9033" y="3210"/>
                    <a:pt x="9033" y="3210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89" y="3277"/>
                    <a:pt x="9089" y="3277"/>
                    <a:pt x="9089" y="3277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33" y="3344"/>
                    <a:pt x="9033" y="3344"/>
                    <a:pt x="9033" y="3344"/>
                  </a:cubicBezTo>
                  <a:cubicBezTo>
                    <a:pt x="9033" y="3344"/>
                    <a:pt x="9033" y="3344"/>
                    <a:pt x="9033" y="3344"/>
                  </a:cubicBezTo>
                  <a:cubicBezTo>
                    <a:pt x="9033" y="3411"/>
                    <a:pt x="9033" y="3411"/>
                    <a:pt x="9033" y="3411"/>
                  </a:cubicBezTo>
                  <a:cubicBezTo>
                    <a:pt x="8977" y="3411"/>
                    <a:pt x="8977" y="3411"/>
                    <a:pt x="8977" y="3411"/>
                  </a:cubicBezTo>
                  <a:cubicBezTo>
                    <a:pt x="8977" y="3411"/>
                    <a:pt x="8977" y="3411"/>
                    <a:pt x="8977" y="3411"/>
                  </a:cubicBezTo>
                  <a:cubicBezTo>
                    <a:pt x="9033" y="3477"/>
                    <a:pt x="9033" y="3477"/>
                    <a:pt x="9033" y="3477"/>
                  </a:cubicBezTo>
                  <a:cubicBezTo>
                    <a:pt x="9089" y="3411"/>
                    <a:pt x="9089" y="3411"/>
                    <a:pt x="9089" y="3411"/>
                  </a:cubicBezTo>
                  <a:cubicBezTo>
                    <a:pt x="9089" y="3411"/>
                    <a:pt x="9089" y="3411"/>
                    <a:pt x="9089" y="3411"/>
                  </a:cubicBezTo>
                  <a:cubicBezTo>
                    <a:pt x="9145" y="3411"/>
                    <a:pt x="9145" y="3411"/>
                    <a:pt x="9145" y="3411"/>
                  </a:cubicBezTo>
                  <a:cubicBezTo>
                    <a:pt x="9201" y="3411"/>
                    <a:pt x="9201" y="3411"/>
                    <a:pt x="9201" y="3411"/>
                  </a:cubicBezTo>
                  <a:cubicBezTo>
                    <a:pt x="9201" y="3477"/>
                    <a:pt x="9201" y="3477"/>
                    <a:pt x="9201" y="3477"/>
                  </a:cubicBezTo>
                  <a:cubicBezTo>
                    <a:pt x="9201" y="3544"/>
                    <a:pt x="9201" y="3544"/>
                    <a:pt x="9201" y="3544"/>
                  </a:cubicBezTo>
                  <a:cubicBezTo>
                    <a:pt x="9257" y="3544"/>
                    <a:pt x="9257" y="3544"/>
                    <a:pt x="9257" y="3544"/>
                  </a:cubicBezTo>
                  <a:close/>
                  <a:moveTo>
                    <a:pt x="14026" y="6554"/>
                  </a:moveTo>
                  <a:cubicBezTo>
                    <a:pt x="14026" y="6554"/>
                    <a:pt x="14026" y="6554"/>
                    <a:pt x="14026" y="6554"/>
                  </a:cubicBezTo>
                  <a:cubicBezTo>
                    <a:pt x="14082" y="6554"/>
                    <a:pt x="14082" y="6554"/>
                    <a:pt x="14082" y="6554"/>
                  </a:cubicBezTo>
                  <a:cubicBezTo>
                    <a:pt x="14082" y="6554"/>
                    <a:pt x="14082" y="6554"/>
                    <a:pt x="14082" y="6554"/>
                  </a:cubicBezTo>
                  <a:cubicBezTo>
                    <a:pt x="14026" y="6620"/>
                    <a:pt x="14026" y="6620"/>
                    <a:pt x="14026" y="6620"/>
                  </a:cubicBezTo>
                  <a:cubicBezTo>
                    <a:pt x="14026" y="6620"/>
                    <a:pt x="14026" y="6620"/>
                    <a:pt x="14026" y="6620"/>
                  </a:cubicBezTo>
                  <a:cubicBezTo>
                    <a:pt x="14026" y="6554"/>
                    <a:pt x="14026" y="6554"/>
                    <a:pt x="14026" y="6554"/>
                  </a:cubicBezTo>
                  <a:close/>
                  <a:moveTo>
                    <a:pt x="13465" y="5417"/>
                  </a:moveTo>
                  <a:cubicBezTo>
                    <a:pt x="13409" y="5350"/>
                    <a:pt x="13409" y="5350"/>
                    <a:pt x="13409" y="5350"/>
                  </a:cubicBezTo>
                  <a:cubicBezTo>
                    <a:pt x="13353" y="5350"/>
                    <a:pt x="13353" y="5350"/>
                    <a:pt x="13353" y="5350"/>
                  </a:cubicBezTo>
                  <a:cubicBezTo>
                    <a:pt x="13353" y="5350"/>
                    <a:pt x="13353" y="5350"/>
                    <a:pt x="13353" y="5350"/>
                  </a:cubicBezTo>
                  <a:cubicBezTo>
                    <a:pt x="13409" y="5350"/>
                    <a:pt x="13409" y="5350"/>
                    <a:pt x="13409" y="5350"/>
                  </a:cubicBezTo>
                  <a:cubicBezTo>
                    <a:pt x="13409" y="5417"/>
                    <a:pt x="13409" y="5417"/>
                    <a:pt x="13409" y="5417"/>
                  </a:cubicBezTo>
                  <a:cubicBezTo>
                    <a:pt x="13409" y="5417"/>
                    <a:pt x="13409" y="5417"/>
                    <a:pt x="13409" y="5417"/>
                  </a:cubicBezTo>
                  <a:cubicBezTo>
                    <a:pt x="13353" y="5417"/>
                    <a:pt x="13353" y="5417"/>
                    <a:pt x="13353" y="5417"/>
                  </a:cubicBezTo>
                  <a:cubicBezTo>
                    <a:pt x="13297" y="5417"/>
                    <a:pt x="13297" y="5417"/>
                    <a:pt x="13297" y="5417"/>
                  </a:cubicBezTo>
                  <a:cubicBezTo>
                    <a:pt x="13353" y="5484"/>
                    <a:pt x="13353" y="5484"/>
                    <a:pt x="13353" y="5484"/>
                  </a:cubicBezTo>
                  <a:cubicBezTo>
                    <a:pt x="13353" y="5484"/>
                    <a:pt x="13353" y="5484"/>
                    <a:pt x="13353" y="5484"/>
                  </a:cubicBezTo>
                  <a:cubicBezTo>
                    <a:pt x="13353" y="5550"/>
                    <a:pt x="13353" y="5550"/>
                    <a:pt x="13353" y="5550"/>
                  </a:cubicBezTo>
                  <a:cubicBezTo>
                    <a:pt x="13297" y="5484"/>
                    <a:pt x="13297" y="5484"/>
                    <a:pt x="13297" y="5484"/>
                  </a:cubicBezTo>
                  <a:cubicBezTo>
                    <a:pt x="13241" y="5550"/>
                    <a:pt x="13241" y="5550"/>
                    <a:pt x="13241" y="5550"/>
                  </a:cubicBezTo>
                  <a:cubicBezTo>
                    <a:pt x="13184" y="5550"/>
                    <a:pt x="13184" y="5550"/>
                    <a:pt x="13184" y="5550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241" y="5684"/>
                    <a:pt x="13241" y="5684"/>
                    <a:pt x="13241" y="5684"/>
                  </a:cubicBezTo>
                  <a:cubicBezTo>
                    <a:pt x="13241" y="5684"/>
                    <a:pt x="13241" y="5684"/>
                    <a:pt x="13241" y="5684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97" y="5751"/>
                    <a:pt x="13297" y="5751"/>
                    <a:pt x="13297" y="5751"/>
                  </a:cubicBezTo>
                  <a:cubicBezTo>
                    <a:pt x="13297" y="5751"/>
                    <a:pt x="13297" y="5751"/>
                    <a:pt x="13297" y="5751"/>
                  </a:cubicBezTo>
                  <a:cubicBezTo>
                    <a:pt x="13297" y="5818"/>
                    <a:pt x="13297" y="5818"/>
                    <a:pt x="13297" y="5818"/>
                  </a:cubicBezTo>
                  <a:cubicBezTo>
                    <a:pt x="13297" y="5818"/>
                    <a:pt x="13297" y="5818"/>
                    <a:pt x="13297" y="5818"/>
                  </a:cubicBezTo>
                  <a:cubicBezTo>
                    <a:pt x="13353" y="5818"/>
                    <a:pt x="13353" y="5818"/>
                    <a:pt x="13353" y="5818"/>
                  </a:cubicBezTo>
                  <a:cubicBezTo>
                    <a:pt x="13353" y="5818"/>
                    <a:pt x="13353" y="5818"/>
                    <a:pt x="13353" y="5818"/>
                  </a:cubicBezTo>
                  <a:cubicBezTo>
                    <a:pt x="13353" y="5885"/>
                    <a:pt x="13353" y="5885"/>
                    <a:pt x="13353" y="5885"/>
                  </a:cubicBezTo>
                  <a:cubicBezTo>
                    <a:pt x="13353" y="5885"/>
                    <a:pt x="13353" y="5885"/>
                    <a:pt x="13353" y="5885"/>
                  </a:cubicBezTo>
                  <a:cubicBezTo>
                    <a:pt x="13409" y="5885"/>
                    <a:pt x="13409" y="5885"/>
                    <a:pt x="13409" y="5885"/>
                  </a:cubicBezTo>
                  <a:cubicBezTo>
                    <a:pt x="13409" y="5952"/>
                    <a:pt x="13409" y="5952"/>
                    <a:pt x="13409" y="5952"/>
                  </a:cubicBezTo>
                  <a:cubicBezTo>
                    <a:pt x="13465" y="5952"/>
                    <a:pt x="13465" y="5952"/>
                    <a:pt x="13465" y="5952"/>
                  </a:cubicBezTo>
                  <a:cubicBezTo>
                    <a:pt x="13521" y="5952"/>
                    <a:pt x="13521" y="5952"/>
                    <a:pt x="13521" y="5952"/>
                  </a:cubicBezTo>
                  <a:cubicBezTo>
                    <a:pt x="13577" y="5952"/>
                    <a:pt x="13577" y="5952"/>
                    <a:pt x="13577" y="5952"/>
                  </a:cubicBezTo>
                  <a:cubicBezTo>
                    <a:pt x="13577" y="6019"/>
                    <a:pt x="13577" y="6019"/>
                    <a:pt x="13577" y="6019"/>
                  </a:cubicBezTo>
                  <a:cubicBezTo>
                    <a:pt x="13633" y="5952"/>
                    <a:pt x="13633" y="5952"/>
                    <a:pt x="13633" y="5952"/>
                  </a:cubicBezTo>
                  <a:cubicBezTo>
                    <a:pt x="13577" y="5952"/>
                    <a:pt x="13577" y="5952"/>
                    <a:pt x="13577" y="5952"/>
                  </a:cubicBezTo>
                  <a:cubicBezTo>
                    <a:pt x="13633" y="5952"/>
                    <a:pt x="13633" y="5952"/>
                    <a:pt x="13633" y="5952"/>
                  </a:cubicBezTo>
                  <a:cubicBezTo>
                    <a:pt x="13689" y="5885"/>
                    <a:pt x="13689" y="5885"/>
                    <a:pt x="13689" y="5885"/>
                  </a:cubicBezTo>
                  <a:cubicBezTo>
                    <a:pt x="13633" y="5818"/>
                    <a:pt x="13633" y="5818"/>
                    <a:pt x="13633" y="5818"/>
                  </a:cubicBezTo>
                  <a:cubicBezTo>
                    <a:pt x="13689" y="5751"/>
                    <a:pt x="13689" y="5751"/>
                    <a:pt x="13689" y="5751"/>
                  </a:cubicBezTo>
                  <a:cubicBezTo>
                    <a:pt x="13689" y="5684"/>
                    <a:pt x="13689" y="5684"/>
                    <a:pt x="13689" y="5684"/>
                  </a:cubicBezTo>
                  <a:cubicBezTo>
                    <a:pt x="13745" y="5617"/>
                    <a:pt x="13745" y="5617"/>
                    <a:pt x="13745" y="5617"/>
                  </a:cubicBezTo>
                  <a:cubicBezTo>
                    <a:pt x="13745" y="5550"/>
                    <a:pt x="13745" y="5550"/>
                    <a:pt x="13745" y="5550"/>
                  </a:cubicBezTo>
                  <a:cubicBezTo>
                    <a:pt x="13745" y="5550"/>
                    <a:pt x="13745" y="5550"/>
                    <a:pt x="13745" y="5550"/>
                  </a:cubicBezTo>
                  <a:cubicBezTo>
                    <a:pt x="13745" y="5484"/>
                    <a:pt x="13745" y="5484"/>
                    <a:pt x="13745" y="5484"/>
                  </a:cubicBezTo>
                  <a:cubicBezTo>
                    <a:pt x="13689" y="5417"/>
                    <a:pt x="13689" y="5417"/>
                    <a:pt x="13689" y="5417"/>
                  </a:cubicBezTo>
                  <a:cubicBezTo>
                    <a:pt x="13689" y="5417"/>
                    <a:pt x="13689" y="5417"/>
                    <a:pt x="13689" y="5417"/>
                  </a:cubicBezTo>
                  <a:cubicBezTo>
                    <a:pt x="13689" y="5350"/>
                    <a:pt x="13689" y="5350"/>
                    <a:pt x="13689" y="5350"/>
                  </a:cubicBezTo>
                  <a:cubicBezTo>
                    <a:pt x="13689" y="5350"/>
                    <a:pt x="13689" y="5350"/>
                    <a:pt x="13689" y="5350"/>
                  </a:cubicBezTo>
                  <a:cubicBezTo>
                    <a:pt x="13633" y="5283"/>
                    <a:pt x="13633" y="5283"/>
                    <a:pt x="13633" y="5283"/>
                  </a:cubicBezTo>
                  <a:cubicBezTo>
                    <a:pt x="13577" y="5283"/>
                    <a:pt x="13577" y="5283"/>
                    <a:pt x="13577" y="5283"/>
                  </a:cubicBezTo>
                  <a:cubicBezTo>
                    <a:pt x="13521" y="5283"/>
                    <a:pt x="13521" y="5283"/>
                    <a:pt x="13521" y="5283"/>
                  </a:cubicBezTo>
                  <a:cubicBezTo>
                    <a:pt x="13465" y="5283"/>
                    <a:pt x="13465" y="5283"/>
                    <a:pt x="13465" y="5283"/>
                  </a:cubicBezTo>
                  <a:cubicBezTo>
                    <a:pt x="13465" y="5350"/>
                    <a:pt x="13465" y="5350"/>
                    <a:pt x="13465" y="5350"/>
                  </a:cubicBezTo>
                  <a:cubicBezTo>
                    <a:pt x="13465" y="5350"/>
                    <a:pt x="13465" y="5350"/>
                    <a:pt x="13465" y="5350"/>
                  </a:cubicBezTo>
                  <a:cubicBezTo>
                    <a:pt x="13465" y="5417"/>
                    <a:pt x="13465" y="5417"/>
                    <a:pt x="13465" y="5417"/>
                  </a:cubicBezTo>
                  <a:cubicBezTo>
                    <a:pt x="13465" y="5417"/>
                    <a:pt x="13465" y="5417"/>
                    <a:pt x="13465" y="5417"/>
                  </a:cubicBezTo>
                  <a:close/>
                  <a:moveTo>
                    <a:pt x="13745" y="4949"/>
                  </a:moveTo>
                  <a:cubicBezTo>
                    <a:pt x="13745" y="4949"/>
                    <a:pt x="13745" y="4949"/>
                    <a:pt x="13745" y="4949"/>
                  </a:cubicBezTo>
                  <a:cubicBezTo>
                    <a:pt x="13745" y="4949"/>
                    <a:pt x="13745" y="4949"/>
                    <a:pt x="13745" y="4949"/>
                  </a:cubicBezTo>
                  <a:cubicBezTo>
                    <a:pt x="13802" y="4949"/>
                    <a:pt x="13802" y="4949"/>
                    <a:pt x="13802" y="4949"/>
                  </a:cubicBezTo>
                  <a:cubicBezTo>
                    <a:pt x="13802" y="4949"/>
                    <a:pt x="13802" y="4949"/>
                    <a:pt x="13745" y="4949"/>
                  </a:cubicBezTo>
                  <a:close/>
                  <a:moveTo>
                    <a:pt x="13689" y="5216"/>
                  </a:moveTo>
                  <a:cubicBezTo>
                    <a:pt x="13689" y="5216"/>
                    <a:pt x="13689" y="5216"/>
                    <a:pt x="13689" y="5216"/>
                  </a:cubicBezTo>
                  <a:cubicBezTo>
                    <a:pt x="13689" y="5216"/>
                    <a:pt x="13689" y="5216"/>
                    <a:pt x="13689" y="5216"/>
                  </a:cubicBezTo>
                  <a:cubicBezTo>
                    <a:pt x="13689" y="5149"/>
                    <a:pt x="13689" y="5149"/>
                    <a:pt x="13689" y="5149"/>
                  </a:cubicBezTo>
                  <a:cubicBezTo>
                    <a:pt x="13689" y="5149"/>
                    <a:pt x="13689" y="5149"/>
                    <a:pt x="13689" y="5149"/>
                  </a:cubicBezTo>
                  <a:cubicBezTo>
                    <a:pt x="13689" y="5082"/>
                    <a:pt x="13689" y="5082"/>
                    <a:pt x="13689" y="5082"/>
                  </a:cubicBezTo>
                  <a:cubicBezTo>
                    <a:pt x="13689" y="5082"/>
                    <a:pt x="13689" y="5082"/>
                    <a:pt x="13689" y="5082"/>
                  </a:cubicBezTo>
                  <a:cubicBezTo>
                    <a:pt x="13802" y="5082"/>
                    <a:pt x="13802" y="5082"/>
                    <a:pt x="13802" y="5082"/>
                  </a:cubicBezTo>
                  <a:cubicBezTo>
                    <a:pt x="13745" y="5149"/>
                    <a:pt x="13745" y="5149"/>
                    <a:pt x="13745" y="5149"/>
                  </a:cubicBezTo>
                  <a:cubicBezTo>
                    <a:pt x="13745" y="5216"/>
                    <a:pt x="13745" y="5216"/>
                    <a:pt x="13745" y="5216"/>
                  </a:cubicBezTo>
                  <a:cubicBezTo>
                    <a:pt x="13745" y="5216"/>
                    <a:pt x="13689" y="5216"/>
                    <a:pt x="13689" y="5216"/>
                  </a:cubicBezTo>
                  <a:close/>
                  <a:moveTo>
                    <a:pt x="13353" y="5149"/>
                  </a:moveTo>
                  <a:cubicBezTo>
                    <a:pt x="13353" y="5082"/>
                    <a:pt x="13353" y="5082"/>
                    <a:pt x="13353" y="5082"/>
                  </a:cubicBezTo>
                  <a:cubicBezTo>
                    <a:pt x="13353" y="5082"/>
                    <a:pt x="13353" y="5082"/>
                    <a:pt x="13353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149"/>
                    <a:pt x="13409" y="5149"/>
                    <a:pt x="13409" y="5149"/>
                  </a:cubicBezTo>
                  <a:cubicBezTo>
                    <a:pt x="13353" y="5149"/>
                    <a:pt x="13353" y="5149"/>
                    <a:pt x="13353" y="5149"/>
                  </a:cubicBezTo>
                  <a:close/>
                  <a:moveTo>
                    <a:pt x="13297" y="5216"/>
                  </a:move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216"/>
                    <a:pt x="13297" y="5216"/>
                    <a:pt x="13297" y="5216"/>
                  </a:cubicBezTo>
                  <a:close/>
                  <a:moveTo>
                    <a:pt x="13353" y="5283"/>
                  </a:move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16"/>
                    <a:pt x="13353" y="5216"/>
                    <a:pt x="13353" y="5216"/>
                  </a:cubicBezTo>
                  <a:cubicBezTo>
                    <a:pt x="13353" y="5216"/>
                    <a:pt x="13353" y="5216"/>
                    <a:pt x="13353" y="5216"/>
                  </a:cubicBezTo>
                  <a:cubicBezTo>
                    <a:pt x="13409" y="5216"/>
                    <a:pt x="13409" y="5216"/>
                    <a:pt x="13409" y="5216"/>
                  </a:cubicBezTo>
                  <a:cubicBezTo>
                    <a:pt x="13409" y="5283"/>
                    <a:pt x="13409" y="5283"/>
                    <a:pt x="13409" y="5283"/>
                  </a:cubicBez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83"/>
                    <a:pt x="13353" y="5283"/>
                    <a:pt x="13353" y="5283"/>
                  </a:cubicBezTo>
                  <a:close/>
                  <a:moveTo>
                    <a:pt x="13241" y="5350"/>
                  </a:moveTo>
                  <a:cubicBezTo>
                    <a:pt x="13241" y="5350"/>
                    <a:pt x="13241" y="5350"/>
                    <a:pt x="13241" y="5350"/>
                  </a:cubicBezTo>
                  <a:cubicBezTo>
                    <a:pt x="13184" y="5283"/>
                    <a:pt x="13184" y="5283"/>
                    <a:pt x="13184" y="5283"/>
                  </a:cubicBezTo>
                  <a:cubicBezTo>
                    <a:pt x="13241" y="5283"/>
                    <a:pt x="13241" y="5283"/>
                    <a:pt x="13241" y="5283"/>
                  </a:cubicBezTo>
                  <a:cubicBezTo>
                    <a:pt x="13241" y="5216"/>
                    <a:pt x="13241" y="5216"/>
                    <a:pt x="13241" y="5216"/>
                  </a:cubicBezTo>
                  <a:cubicBezTo>
                    <a:pt x="13297" y="5216"/>
                    <a:pt x="13297" y="5216"/>
                    <a:pt x="13297" y="5216"/>
                  </a:cubicBezTo>
                  <a:cubicBezTo>
                    <a:pt x="13297" y="5216"/>
                    <a:pt x="13297" y="5216"/>
                    <a:pt x="13297" y="5216"/>
                  </a:cubicBezTo>
                  <a:cubicBezTo>
                    <a:pt x="13297" y="5283"/>
                    <a:pt x="13297" y="5283"/>
                    <a:pt x="13297" y="5283"/>
                  </a:cubicBezTo>
                  <a:cubicBezTo>
                    <a:pt x="13297" y="5283"/>
                    <a:pt x="13297" y="5283"/>
                    <a:pt x="13297" y="5283"/>
                  </a:cubicBezTo>
                  <a:cubicBezTo>
                    <a:pt x="13297" y="5350"/>
                    <a:pt x="13297" y="5350"/>
                    <a:pt x="13297" y="5350"/>
                  </a:cubicBezTo>
                  <a:cubicBezTo>
                    <a:pt x="13297" y="5350"/>
                    <a:pt x="13297" y="5350"/>
                    <a:pt x="13297" y="5350"/>
                  </a:cubicBezTo>
                  <a:cubicBezTo>
                    <a:pt x="13241" y="5350"/>
                    <a:pt x="13241" y="5350"/>
                    <a:pt x="13241" y="5350"/>
                  </a:cubicBezTo>
                  <a:cubicBezTo>
                    <a:pt x="13241" y="5350"/>
                    <a:pt x="13241" y="5350"/>
                    <a:pt x="13241" y="5350"/>
                  </a:cubicBezTo>
                  <a:close/>
                  <a:moveTo>
                    <a:pt x="13128" y="5417"/>
                  </a:move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417"/>
                    <a:pt x="13128" y="5417"/>
                    <a:pt x="13128" y="5417"/>
                  </a:cubicBezTo>
                  <a:close/>
                  <a:moveTo>
                    <a:pt x="12623" y="5484"/>
                  </a:moveTo>
                  <a:cubicBezTo>
                    <a:pt x="12567" y="5417"/>
                    <a:pt x="12567" y="5417"/>
                    <a:pt x="12567" y="5417"/>
                  </a:cubicBezTo>
                  <a:cubicBezTo>
                    <a:pt x="12511" y="5417"/>
                    <a:pt x="12511" y="5417"/>
                    <a:pt x="12511" y="5417"/>
                  </a:cubicBezTo>
                  <a:cubicBezTo>
                    <a:pt x="12511" y="5417"/>
                    <a:pt x="12511" y="5417"/>
                    <a:pt x="12511" y="5417"/>
                  </a:cubicBezTo>
                  <a:cubicBezTo>
                    <a:pt x="12511" y="5350"/>
                    <a:pt x="12511" y="5350"/>
                    <a:pt x="12511" y="5350"/>
                  </a:cubicBezTo>
                  <a:cubicBezTo>
                    <a:pt x="12511" y="5350"/>
                    <a:pt x="12511" y="5350"/>
                    <a:pt x="12511" y="5350"/>
                  </a:cubicBezTo>
                  <a:cubicBezTo>
                    <a:pt x="12511" y="5283"/>
                    <a:pt x="12511" y="5283"/>
                    <a:pt x="12511" y="5283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83"/>
                    <a:pt x="12567" y="5283"/>
                    <a:pt x="12567" y="5283"/>
                  </a:cubicBezTo>
                  <a:cubicBezTo>
                    <a:pt x="12567" y="5283"/>
                    <a:pt x="12567" y="5283"/>
                    <a:pt x="12567" y="5283"/>
                  </a:cubicBezTo>
                  <a:cubicBezTo>
                    <a:pt x="12623" y="5283"/>
                    <a:pt x="12623" y="5283"/>
                    <a:pt x="12623" y="5283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67" y="5149"/>
                    <a:pt x="12567" y="5149"/>
                    <a:pt x="12567" y="5149"/>
                  </a:cubicBezTo>
                  <a:cubicBezTo>
                    <a:pt x="12567" y="5149"/>
                    <a:pt x="12567" y="5149"/>
                    <a:pt x="12567" y="5149"/>
                  </a:cubicBezTo>
                  <a:cubicBezTo>
                    <a:pt x="12567" y="5082"/>
                    <a:pt x="12567" y="5082"/>
                    <a:pt x="12567" y="5082"/>
                  </a:cubicBezTo>
                  <a:cubicBezTo>
                    <a:pt x="12623" y="5082"/>
                    <a:pt x="12623" y="5082"/>
                    <a:pt x="12623" y="5082"/>
                  </a:cubicBezTo>
                  <a:cubicBezTo>
                    <a:pt x="12623" y="5082"/>
                    <a:pt x="12623" y="5082"/>
                    <a:pt x="12623" y="5082"/>
                  </a:cubicBezTo>
                  <a:cubicBezTo>
                    <a:pt x="12736" y="5149"/>
                    <a:pt x="12736" y="5149"/>
                    <a:pt x="12736" y="5149"/>
                  </a:cubicBezTo>
                  <a:cubicBezTo>
                    <a:pt x="12736" y="5082"/>
                    <a:pt x="12736" y="5082"/>
                    <a:pt x="12736" y="5082"/>
                  </a:cubicBezTo>
                  <a:cubicBezTo>
                    <a:pt x="12736" y="5082"/>
                    <a:pt x="12736" y="5082"/>
                    <a:pt x="12736" y="5082"/>
                  </a:cubicBezTo>
                  <a:cubicBezTo>
                    <a:pt x="12679" y="5082"/>
                    <a:pt x="12679" y="5082"/>
                    <a:pt x="12679" y="5082"/>
                  </a:cubicBezTo>
                  <a:cubicBezTo>
                    <a:pt x="12679" y="5082"/>
                    <a:pt x="12679" y="5082"/>
                    <a:pt x="12679" y="5082"/>
                  </a:cubicBezTo>
                  <a:cubicBezTo>
                    <a:pt x="12792" y="5082"/>
                    <a:pt x="12792" y="5082"/>
                    <a:pt x="12792" y="5082"/>
                  </a:cubicBezTo>
                  <a:cubicBezTo>
                    <a:pt x="12792" y="5015"/>
                    <a:pt x="12792" y="5015"/>
                    <a:pt x="12792" y="5015"/>
                  </a:cubicBezTo>
                  <a:cubicBezTo>
                    <a:pt x="12904" y="5015"/>
                    <a:pt x="12904" y="5015"/>
                    <a:pt x="12904" y="5015"/>
                  </a:cubicBezTo>
                  <a:cubicBezTo>
                    <a:pt x="12904" y="5015"/>
                    <a:pt x="12904" y="5015"/>
                    <a:pt x="12904" y="5015"/>
                  </a:cubicBezTo>
                  <a:cubicBezTo>
                    <a:pt x="12960" y="5015"/>
                    <a:pt x="12960" y="5015"/>
                    <a:pt x="12960" y="5015"/>
                  </a:cubicBezTo>
                  <a:cubicBezTo>
                    <a:pt x="12960" y="5015"/>
                    <a:pt x="12960" y="5015"/>
                    <a:pt x="12960" y="5015"/>
                  </a:cubicBezTo>
                  <a:cubicBezTo>
                    <a:pt x="12736" y="4949"/>
                    <a:pt x="12736" y="4949"/>
                    <a:pt x="12736" y="4949"/>
                  </a:cubicBezTo>
                  <a:cubicBezTo>
                    <a:pt x="12679" y="4949"/>
                    <a:pt x="12679" y="4949"/>
                    <a:pt x="12679" y="4949"/>
                  </a:cubicBezTo>
                  <a:cubicBezTo>
                    <a:pt x="12679" y="4949"/>
                    <a:pt x="12679" y="4949"/>
                    <a:pt x="12679" y="4949"/>
                  </a:cubicBezTo>
                  <a:cubicBezTo>
                    <a:pt x="12567" y="4949"/>
                    <a:pt x="12567" y="4949"/>
                    <a:pt x="12567" y="4949"/>
                  </a:cubicBezTo>
                  <a:cubicBezTo>
                    <a:pt x="12511" y="4949"/>
                    <a:pt x="12511" y="4949"/>
                    <a:pt x="12511" y="4949"/>
                  </a:cubicBezTo>
                  <a:cubicBezTo>
                    <a:pt x="12511" y="4949"/>
                    <a:pt x="12511" y="4949"/>
                    <a:pt x="12511" y="4949"/>
                  </a:cubicBezTo>
                  <a:cubicBezTo>
                    <a:pt x="12455" y="4882"/>
                    <a:pt x="12455" y="4882"/>
                    <a:pt x="12455" y="4882"/>
                  </a:cubicBezTo>
                  <a:cubicBezTo>
                    <a:pt x="12399" y="4882"/>
                    <a:pt x="12399" y="4882"/>
                    <a:pt x="12399" y="4882"/>
                  </a:cubicBezTo>
                  <a:cubicBezTo>
                    <a:pt x="12399" y="4949"/>
                    <a:pt x="12399" y="4949"/>
                    <a:pt x="12399" y="4949"/>
                  </a:cubicBezTo>
                  <a:cubicBezTo>
                    <a:pt x="12399" y="4949"/>
                    <a:pt x="12399" y="4949"/>
                    <a:pt x="12399" y="4949"/>
                  </a:cubicBezTo>
                  <a:cubicBezTo>
                    <a:pt x="12343" y="4949"/>
                    <a:pt x="12343" y="4949"/>
                    <a:pt x="12343" y="4949"/>
                  </a:cubicBezTo>
                  <a:cubicBezTo>
                    <a:pt x="12343" y="4882"/>
                    <a:pt x="12343" y="4882"/>
                    <a:pt x="12343" y="4882"/>
                  </a:cubicBezTo>
                  <a:cubicBezTo>
                    <a:pt x="12343" y="4815"/>
                    <a:pt x="12343" y="4815"/>
                    <a:pt x="12343" y="4815"/>
                  </a:cubicBezTo>
                  <a:cubicBezTo>
                    <a:pt x="12343" y="4882"/>
                    <a:pt x="12343" y="4882"/>
                    <a:pt x="12343" y="4882"/>
                  </a:cubicBezTo>
                  <a:cubicBezTo>
                    <a:pt x="12399" y="4815"/>
                    <a:pt x="12399" y="4815"/>
                    <a:pt x="12399" y="4815"/>
                  </a:cubicBezTo>
                  <a:cubicBezTo>
                    <a:pt x="12399" y="4815"/>
                    <a:pt x="12399" y="4815"/>
                    <a:pt x="12399" y="4815"/>
                  </a:cubicBezTo>
                  <a:cubicBezTo>
                    <a:pt x="12455" y="4815"/>
                    <a:pt x="12455" y="4815"/>
                    <a:pt x="12455" y="4815"/>
                  </a:cubicBezTo>
                  <a:cubicBezTo>
                    <a:pt x="12455" y="4815"/>
                    <a:pt x="12455" y="4815"/>
                    <a:pt x="12455" y="4815"/>
                  </a:cubicBezTo>
                  <a:cubicBezTo>
                    <a:pt x="12455" y="4748"/>
                    <a:pt x="12455" y="4748"/>
                    <a:pt x="12455" y="4748"/>
                  </a:cubicBezTo>
                  <a:cubicBezTo>
                    <a:pt x="12455" y="4748"/>
                    <a:pt x="12455" y="4748"/>
                    <a:pt x="12455" y="4748"/>
                  </a:cubicBezTo>
                  <a:cubicBezTo>
                    <a:pt x="12511" y="4748"/>
                    <a:pt x="12511" y="4748"/>
                    <a:pt x="12511" y="4748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567" y="4815"/>
                    <a:pt x="12567" y="4815"/>
                    <a:pt x="12567" y="4815"/>
                  </a:cubicBezTo>
                  <a:cubicBezTo>
                    <a:pt x="12567" y="4882"/>
                    <a:pt x="12567" y="4882"/>
                    <a:pt x="12567" y="4882"/>
                  </a:cubicBezTo>
                  <a:cubicBezTo>
                    <a:pt x="12623" y="4882"/>
                    <a:pt x="12623" y="4882"/>
                    <a:pt x="12623" y="4882"/>
                  </a:cubicBezTo>
                  <a:cubicBezTo>
                    <a:pt x="12623" y="4815"/>
                    <a:pt x="12623" y="4815"/>
                    <a:pt x="12623" y="4815"/>
                  </a:cubicBezTo>
                  <a:cubicBezTo>
                    <a:pt x="12623" y="4815"/>
                    <a:pt x="12623" y="4815"/>
                    <a:pt x="12623" y="4815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623" y="4681"/>
                    <a:pt x="12623" y="4681"/>
                    <a:pt x="12623" y="4681"/>
                  </a:cubicBezTo>
                  <a:cubicBezTo>
                    <a:pt x="12679" y="4681"/>
                    <a:pt x="12679" y="4681"/>
                    <a:pt x="12679" y="4681"/>
                  </a:cubicBezTo>
                  <a:cubicBezTo>
                    <a:pt x="12679" y="4681"/>
                    <a:pt x="12679" y="4681"/>
                    <a:pt x="12679" y="4681"/>
                  </a:cubicBezTo>
                  <a:cubicBezTo>
                    <a:pt x="12623" y="4614"/>
                    <a:pt x="12623" y="4614"/>
                    <a:pt x="12623" y="4614"/>
                  </a:cubicBezTo>
                  <a:cubicBezTo>
                    <a:pt x="12623" y="4547"/>
                    <a:pt x="12623" y="4547"/>
                    <a:pt x="12623" y="4547"/>
                  </a:cubicBezTo>
                  <a:cubicBezTo>
                    <a:pt x="12679" y="4547"/>
                    <a:pt x="12679" y="4547"/>
                    <a:pt x="12679" y="4547"/>
                  </a:cubicBezTo>
                  <a:cubicBezTo>
                    <a:pt x="12679" y="4547"/>
                    <a:pt x="12679" y="4547"/>
                    <a:pt x="12679" y="4547"/>
                  </a:cubicBezTo>
                  <a:cubicBezTo>
                    <a:pt x="12736" y="4480"/>
                    <a:pt x="12736" y="4480"/>
                    <a:pt x="12736" y="4480"/>
                  </a:cubicBezTo>
                  <a:cubicBezTo>
                    <a:pt x="12736" y="4480"/>
                    <a:pt x="12736" y="4480"/>
                    <a:pt x="12736" y="4480"/>
                  </a:cubicBezTo>
                  <a:cubicBezTo>
                    <a:pt x="12679" y="4480"/>
                    <a:pt x="12679" y="4480"/>
                    <a:pt x="12679" y="4480"/>
                  </a:cubicBezTo>
                  <a:cubicBezTo>
                    <a:pt x="12679" y="4480"/>
                    <a:pt x="12679" y="4480"/>
                    <a:pt x="12679" y="4480"/>
                  </a:cubicBezTo>
                  <a:cubicBezTo>
                    <a:pt x="12679" y="4414"/>
                    <a:pt x="12679" y="4414"/>
                    <a:pt x="12679" y="4414"/>
                  </a:cubicBezTo>
                  <a:cubicBezTo>
                    <a:pt x="12736" y="4414"/>
                    <a:pt x="12736" y="4414"/>
                    <a:pt x="12736" y="4414"/>
                  </a:cubicBezTo>
                  <a:cubicBezTo>
                    <a:pt x="12736" y="4347"/>
                    <a:pt x="12736" y="4347"/>
                    <a:pt x="12736" y="4347"/>
                  </a:cubicBezTo>
                  <a:cubicBezTo>
                    <a:pt x="12792" y="4347"/>
                    <a:pt x="12792" y="4347"/>
                    <a:pt x="12792" y="4347"/>
                  </a:cubicBezTo>
                  <a:cubicBezTo>
                    <a:pt x="12792" y="4347"/>
                    <a:pt x="12792" y="4347"/>
                    <a:pt x="12792" y="4347"/>
                  </a:cubicBezTo>
                  <a:cubicBezTo>
                    <a:pt x="12792" y="4414"/>
                    <a:pt x="12792" y="4414"/>
                    <a:pt x="12792" y="4414"/>
                  </a:cubicBezTo>
                  <a:cubicBezTo>
                    <a:pt x="12848" y="4414"/>
                    <a:pt x="12848" y="4414"/>
                    <a:pt x="12848" y="4414"/>
                  </a:cubicBezTo>
                  <a:cubicBezTo>
                    <a:pt x="12848" y="4480"/>
                    <a:pt x="12848" y="4480"/>
                    <a:pt x="12848" y="4480"/>
                  </a:cubicBezTo>
                  <a:cubicBezTo>
                    <a:pt x="12848" y="4480"/>
                    <a:pt x="12848" y="4480"/>
                    <a:pt x="12848" y="4480"/>
                  </a:cubicBezTo>
                  <a:cubicBezTo>
                    <a:pt x="12848" y="4547"/>
                    <a:pt x="12848" y="4547"/>
                    <a:pt x="12848" y="4547"/>
                  </a:cubicBezTo>
                  <a:cubicBezTo>
                    <a:pt x="12848" y="4547"/>
                    <a:pt x="12848" y="4547"/>
                    <a:pt x="12848" y="4547"/>
                  </a:cubicBezTo>
                  <a:cubicBezTo>
                    <a:pt x="12904" y="4748"/>
                    <a:pt x="12904" y="4748"/>
                    <a:pt x="12904" y="4748"/>
                  </a:cubicBezTo>
                  <a:cubicBezTo>
                    <a:pt x="12848" y="4748"/>
                    <a:pt x="12848" y="4748"/>
                    <a:pt x="12848" y="4748"/>
                  </a:cubicBezTo>
                  <a:cubicBezTo>
                    <a:pt x="12848" y="4815"/>
                    <a:pt x="12848" y="4815"/>
                    <a:pt x="12848" y="4815"/>
                  </a:cubicBezTo>
                  <a:cubicBezTo>
                    <a:pt x="12904" y="4815"/>
                    <a:pt x="12904" y="4815"/>
                    <a:pt x="12904" y="4815"/>
                  </a:cubicBezTo>
                  <a:cubicBezTo>
                    <a:pt x="12960" y="4815"/>
                    <a:pt x="12960" y="4815"/>
                    <a:pt x="12960" y="4815"/>
                  </a:cubicBezTo>
                  <a:cubicBezTo>
                    <a:pt x="12960" y="4748"/>
                    <a:pt x="12960" y="4748"/>
                    <a:pt x="12960" y="4748"/>
                  </a:cubicBezTo>
                  <a:cubicBezTo>
                    <a:pt x="12960" y="4681"/>
                    <a:pt x="12960" y="4681"/>
                    <a:pt x="12960" y="4681"/>
                  </a:cubicBezTo>
                  <a:cubicBezTo>
                    <a:pt x="13016" y="4681"/>
                    <a:pt x="13016" y="4681"/>
                    <a:pt x="13016" y="4681"/>
                  </a:cubicBezTo>
                  <a:cubicBezTo>
                    <a:pt x="13016" y="4614"/>
                    <a:pt x="13016" y="4614"/>
                    <a:pt x="13016" y="4614"/>
                  </a:cubicBezTo>
                  <a:cubicBezTo>
                    <a:pt x="12904" y="4547"/>
                    <a:pt x="12904" y="4547"/>
                    <a:pt x="12904" y="4547"/>
                  </a:cubicBezTo>
                  <a:cubicBezTo>
                    <a:pt x="12904" y="4547"/>
                    <a:pt x="12904" y="4547"/>
                    <a:pt x="12904" y="4547"/>
                  </a:cubicBezTo>
                  <a:cubicBezTo>
                    <a:pt x="12960" y="4547"/>
                    <a:pt x="12960" y="4547"/>
                    <a:pt x="12960" y="4547"/>
                  </a:cubicBezTo>
                  <a:cubicBezTo>
                    <a:pt x="13016" y="4547"/>
                    <a:pt x="13016" y="4547"/>
                    <a:pt x="13016" y="4547"/>
                  </a:cubicBezTo>
                  <a:cubicBezTo>
                    <a:pt x="13016" y="4547"/>
                    <a:pt x="13016" y="4547"/>
                    <a:pt x="13016" y="4547"/>
                  </a:cubicBezTo>
                  <a:cubicBezTo>
                    <a:pt x="12960" y="4480"/>
                    <a:pt x="12960" y="4480"/>
                    <a:pt x="12960" y="4480"/>
                  </a:cubicBezTo>
                  <a:cubicBezTo>
                    <a:pt x="12960" y="4414"/>
                    <a:pt x="12960" y="4414"/>
                    <a:pt x="12960" y="4414"/>
                  </a:cubicBezTo>
                  <a:cubicBezTo>
                    <a:pt x="12960" y="4347"/>
                    <a:pt x="12960" y="4347"/>
                    <a:pt x="12960" y="4347"/>
                  </a:cubicBezTo>
                  <a:cubicBezTo>
                    <a:pt x="12960" y="4280"/>
                    <a:pt x="12960" y="4280"/>
                    <a:pt x="12960" y="4280"/>
                  </a:cubicBezTo>
                  <a:cubicBezTo>
                    <a:pt x="13016" y="4280"/>
                    <a:pt x="13016" y="4280"/>
                    <a:pt x="13016" y="4280"/>
                  </a:cubicBezTo>
                  <a:cubicBezTo>
                    <a:pt x="13016" y="4280"/>
                    <a:pt x="13016" y="4280"/>
                    <a:pt x="13016" y="4280"/>
                  </a:cubicBezTo>
                  <a:cubicBezTo>
                    <a:pt x="13072" y="4280"/>
                    <a:pt x="13072" y="4280"/>
                    <a:pt x="13072" y="4280"/>
                  </a:cubicBezTo>
                  <a:cubicBezTo>
                    <a:pt x="13072" y="4280"/>
                    <a:pt x="13072" y="4280"/>
                    <a:pt x="13072" y="4280"/>
                  </a:cubicBezTo>
                  <a:cubicBezTo>
                    <a:pt x="13072" y="4280"/>
                    <a:pt x="13128" y="4213"/>
                    <a:pt x="13128" y="4213"/>
                  </a:cubicBezTo>
                  <a:cubicBezTo>
                    <a:pt x="13128" y="4213"/>
                    <a:pt x="13184" y="4213"/>
                    <a:pt x="13184" y="4213"/>
                  </a:cubicBezTo>
                  <a:cubicBezTo>
                    <a:pt x="13184" y="4280"/>
                    <a:pt x="13184" y="4280"/>
                    <a:pt x="13184" y="4280"/>
                  </a:cubicBezTo>
                  <a:cubicBezTo>
                    <a:pt x="13241" y="4280"/>
                    <a:pt x="13241" y="4280"/>
                    <a:pt x="13241" y="4280"/>
                  </a:cubicBezTo>
                  <a:cubicBezTo>
                    <a:pt x="13241" y="4280"/>
                    <a:pt x="13241" y="4280"/>
                    <a:pt x="13241" y="4280"/>
                  </a:cubicBezTo>
                  <a:cubicBezTo>
                    <a:pt x="13297" y="4280"/>
                    <a:pt x="13297" y="4280"/>
                    <a:pt x="13297" y="4280"/>
                  </a:cubicBezTo>
                  <a:cubicBezTo>
                    <a:pt x="13297" y="4414"/>
                    <a:pt x="13297" y="4414"/>
                    <a:pt x="13297" y="4414"/>
                  </a:cubicBezTo>
                  <a:cubicBezTo>
                    <a:pt x="13241" y="4480"/>
                    <a:pt x="13241" y="4480"/>
                    <a:pt x="13241" y="4480"/>
                  </a:cubicBezTo>
                  <a:cubicBezTo>
                    <a:pt x="13241" y="4480"/>
                    <a:pt x="13241" y="4480"/>
                    <a:pt x="13241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353" y="4414"/>
                    <a:pt x="13353" y="4414"/>
                    <a:pt x="13353" y="4414"/>
                  </a:cubicBezTo>
                  <a:cubicBezTo>
                    <a:pt x="13353" y="4347"/>
                    <a:pt x="13353" y="4347"/>
                    <a:pt x="13353" y="4347"/>
                  </a:cubicBezTo>
                  <a:cubicBezTo>
                    <a:pt x="13353" y="4347"/>
                    <a:pt x="13353" y="4347"/>
                    <a:pt x="13353" y="4347"/>
                  </a:cubicBezTo>
                  <a:cubicBezTo>
                    <a:pt x="13409" y="4347"/>
                    <a:pt x="13409" y="4347"/>
                    <a:pt x="13409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280"/>
                    <a:pt x="13465" y="4280"/>
                    <a:pt x="13465" y="4280"/>
                  </a:cubicBezTo>
                  <a:cubicBezTo>
                    <a:pt x="13409" y="4280"/>
                    <a:pt x="13409" y="4280"/>
                    <a:pt x="13409" y="4280"/>
                  </a:cubicBezTo>
                  <a:cubicBezTo>
                    <a:pt x="13465" y="4280"/>
                    <a:pt x="13465" y="4280"/>
                    <a:pt x="13465" y="4280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521" y="4480"/>
                    <a:pt x="13521" y="4480"/>
                    <a:pt x="13521" y="4480"/>
                  </a:cubicBezTo>
                  <a:cubicBezTo>
                    <a:pt x="13521" y="4480"/>
                    <a:pt x="13521" y="4480"/>
                    <a:pt x="13521" y="4480"/>
                  </a:cubicBezTo>
                  <a:cubicBezTo>
                    <a:pt x="13521" y="4547"/>
                    <a:pt x="13521" y="4547"/>
                    <a:pt x="13521" y="4547"/>
                  </a:cubicBezTo>
                  <a:cubicBezTo>
                    <a:pt x="13465" y="4614"/>
                    <a:pt x="13465" y="4614"/>
                    <a:pt x="13465" y="4614"/>
                  </a:cubicBezTo>
                  <a:cubicBezTo>
                    <a:pt x="13465" y="4681"/>
                    <a:pt x="13465" y="4681"/>
                    <a:pt x="13465" y="4681"/>
                  </a:cubicBezTo>
                  <a:cubicBezTo>
                    <a:pt x="13465" y="4748"/>
                    <a:pt x="13465" y="4748"/>
                    <a:pt x="13465" y="4748"/>
                  </a:cubicBezTo>
                  <a:cubicBezTo>
                    <a:pt x="13409" y="4748"/>
                    <a:pt x="13409" y="4748"/>
                    <a:pt x="13409" y="4748"/>
                  </a:cubicBezTo>
                  <a:cubicBezTo>
                    <a:pt x="13409" y="4815"/>
                    <a:pt x="13409" y="4815"/>
                    <a:pt x="13409" y="4815"/>
                  </a:cubicBezTo>
                  <a:cubicBezTo>
                    <a:pt x="13353" y="4882"/>
                    <a:pt x="13353" y="4882"/>
                    <a:pt x="13353" y="4882"/>
                  </a:cubicBezTo>
                  <a:cubicBezTo>
                    <a:pt x="13297" y="4882"/>
                    <a:pt x="13297" y="4882"/>
                    <a:pt x="13297" y="4882"/>
                  </a:cubicBezTo>
                  <a:cubicBezTo>
                    <a:pt x="13297" y="4949"/>
                    <a:pt x="13297" y="4949"/>
                    <a:pt x="13297" y="4949"/>
                  </a:cubicBezTo>
                  <a:cubicBezTo>
                    <a:pt x="13297" y="4949"/>
                    <a:pt x="13297" y="4949"/>
                    <a:pt x="13297" y="4949"/>
                  </a:cubicBezTo>
                  <a:cubicBezTo>
                    <a:pt x="13241" y="5015"/>
                    <a:pt x="13241" y="5015"/>
                    <a:pt x="13241" y="5015"/>
                  </a:cubicBezTo>
                  <a:cubicBezTo>
                    <a:pt x="13241" y="5015"/>
                    <a:pt x="13241" y="5015"/>
                    <a:pt x="13241" y="5015"/>
                  </a:cubicBezTo>
                  <a:cubicBezTo>
                    <a:pt x="13184" y="5015"/>
                    <a:pt x="13184" y="5015"/>
                    <a:pt x="13184" y="5015"/>
                  </a:cubicBezTo>
                  <a:cubicBezTo>
                    <a:pt x="13184" y="5015"/>
                    <a:pt x="13184" y="5015"/>
                    <a:pt x="13184" y="5015"/>
                  </a:cubicBezTo>
                  <a:cubicBezTo>
                    <a:pt x="13184" y="5082"/>
                    <a:pt x="13184" y="5082"/>
                    <a:pt x="13184" y="5082"/>
                  </a:cubicBezTo>
                  <a:cubicBezTo>
                    <a:pt x="13241" y="5082"/>
                    <a:pt x="13241" y="5082"/>
                    <a:pt x="13241" y="5082"/>
                  </a:cubicBezTo>
                  <a:cubicBezTo>
                    <a:pt x="13241" y="5149"/>
                    <a:pt x="13241" y="5149"/>
                    <a:pt x="13241" y="5149"/>
                  </a:cubicBezTo>
                  <a:cubicBezTo>
                    <a:pt x="13184" y="5216"/>
                    <a:pt x="13184" y="5216"/>
                    <a:pt x="13184" y="5216"/>
                  </a:cubicBezTo>
                  <a:cubicBezTo>
                    <a:pt x="13128" y="5216"/>
                    <a:pt x="13128" y="5216"/>
                    <a:pt x="13128" y="5216"/>
                  </a:cubicBezTo>
                  <a:cubicBezTo>
                    <a:pt x="13128" y="5216"/>
                    <a:pt x="13128" y="5216"/>
                    <a:pt x="13128" y="5216"/>
                  </a:cubicBezTo>
                  <a:cubicBezTo>
                    <a:pt x="13128" y="5149"/>
                    <a:pt x="13128" y="5149"/>
                    <a:pt x="13128" y="5149"/>
                  </a:cubicBezTo>
                  <a:cubicBezTo>
                    <a:pt x="13128" y="5149"/>
                    <a:pt x="13128" y="5149"/>
                    <a:pt x="13128" y="5149"/>
                  </a:cubicBezTo>
                  <a:cubicBezTo>
                    <a:pt x="13072" y="5149"/>
                    <a:pt x="13072" y="5149"/>
                    <a:pt x="13072" y="5149"/>
                  </a:cubicBezTo>
                  <a:cubicBezTo>
                    <a:pt x="13072" y="5216"/>
                    <a:pt x="13072" y="5216"/>
                    <a:pt x="13072" y="5216"/>
                  </a:cubicBezTo>
                  <a:cubicBezTo>
                    <a:pt x="13072" y="5216"/>
                    <a:pt x="13072" y="5216"/>
                    <a:pt x="13072" y="5216"/>
                  </a:cubicBezTo>
                  <a:cubicBezTo>
                    <a:pt x="13016" y="5283"/>
                    <a:pt x="13016" y="5283"/>
                    <a:pt x="13016" y="5283"/>
                  </a:cubicBezTo>
                  <a:cubicBezTo>
                    <a:pt x="12960" y="5283"/>
                    <a:pt x="12960" y="5283"/>
                    <a:pt x="12960" y="5283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417"/>
                    <a:pt x="13016" y="5417"/>
                    <a:pt x="13016" y="5417"/>
                  </a:cubicBezTo>
                  <a:cubicBezTo>
                    <a:pt x="13016" y="5417"/>
                    <a:pt x="13016" y="5417"/>
                    <a:pt x="13016" y="5417"/>
                  </a:cubicBezTo>
                  <a:cubicBezTo>
                    <a:pt x="13016" y="5484"/>
                    <a:pt x="13016" y="5484"/>
                    <a:pt x="13016" y="5484"/>
                  </a:cubicBezTo>
                  <a:cubicBezTo>
                    <a:pt x="13016" y="5484"/>
                    <a:pt x="13016" y="5484"/>
                    <a:pt x="13016" y="5484"/>
                  </a:cubicBezTo>
                  <a:cubicBezTo>
                    <a:pt x="12960" y="5417"/>
                    <a:pt x="12960" y="5417"/>
                    <a:pt x="12960" y="5417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2904" y="5350"/>
                    <a:pt x="12904" y="5350"/>
                    <a:pt x="12904" y="5350"/>
                  </a:cubicBezTo>
                  <a:cubicBezTo>
                    <a:pt x="12904" y="5417"/>
                    <a:pt x="12904" y="5417"/>
                    <a:pt x="12904" y="5417"/>
                  </a:cubicBezTo>
                  <a:cubicBezTo>
                    <a:pt x="12960" y="5484"/>
                    <a:pt x="12960" y="5484"/>
                    <a:pt x="12960" y="5484"/>
                  </a:cubicBezTo>
                  <a:cubicBezTo>
                    <a:pt x="12904" y="5484"/>
                    <a:pt x="12904" y="5484"/>
                    <a:pt x="12904" y="5484"/>
                  </a:cubicBezTo>
                  <a:cubicBezTo>
                    <a:pt x="12792" y="5484"/>
                    <a:pt x="12792" y="5484"/>
                    <a:pt x="12792" y="5484"/>
                  </a:cubicBezTo>
                  <a:cubicBezTo>
                    <a:pt x="12736" y="5484"/>
                    <a:pt x="12736" y="5484"/>
                    <a:pt x="12736" y="5484"/>
                  </a:cubicBezTo>
                  <a:cubicBezTo>
                    <a:pt x="12736" y="5417"/>
                    <a:pt x="12736" y="5417"/>
                    <a:pt x="12736" y="5417"/>
                  </a:cubicBezTo>
                  <a:cubicBezTo>
                    <a:pt x="12736" y="5484"/>
                    <a:pt x="12736" y="5484"/>
                    <a:pt x="12736" y="5484"/>
                  </a:cubicBezTo>
                  <a:cubicBezTo>
                    <a:pt x="12679" y="5484"/>
                    <a:pt x="12679" y="5484"/>
                    <a:pt x="12679" y="5484"/>
                  </a:cubicBezTo>
                  <a:cubicBezTo>
                    <a:pt x="12679" y="5417"/>
                    <a:pt x="12679" y="5417"/>
                    <a:pt x="12679" y="5417"/>
                  </a:cubicBezTo>
                  <a:cubicBezTo>
                    <a:pt x="12679" y="5350"/>
                    <a:pt x="12679" y="5350"/>
                    <a:pt x="12679" y="5350"/>
                  </a:cubicBezTo>
                  <a:cubicBezTo>
                    <a:pt x="12623" y="5417"/>
                    <a:pt x="12623" y="5417"/>
                    <a:pt x="12623" y="5417"/>
                  </a:cubicBezTo>
                  <a:cubicBezTo>
                    <a:pt x="12623" y="5417"/>
                    <a:pt x="12623" y="5417"/>
                    <a:pt x="12623" y="5417"/>
                  </a:cubicBezTo>
                  <a:cubicBezTo>
                    <a:pt x="12623" y="5484"/>
                    <a:pt x="12623" y="5484"/>
                    <a:pt x="12623" y="5484"/>
                  </a:cubicBezTo>
                  <a:close/>
                  <a:moveTo>
                    <a:pt x="9369" y="4012"/>
                  </a:moveTo>
                  <a:cubicBezTo>
                    <a:pt x="9369" y="3946"/>
                    <a:pt x="9369" y="3946"/>
                    <a:pt x="9369" y="3946"/>
                  </a:cubicBezTo>
                  <a:cubicBezTo>
                    <a:pt x="9369" y="3879"/>
                    <a:pt x="9369" y="3879"/>
                    <a:pt x="9369" y="3879"/>
                  </a:cubicBezTo>
                  <a:cubicBezTo>
                    <a:pt x="9482" y="3812"/>
                    <a:pt x="9482" y="3812"/>
                    <a:pt x="9482" y="3812"/>
                  </a:cubicBezTo>
                  <a:cubicBezTo>
                    <a:pt x="9538" y="3812"/>
                    <a:pt x="9538" y="3812"/>
                    <a:pt x="9538" y="3812"/>
                  </a:cubicBezTo>
                  <a:cubicBezTo>
                    <a:pt x="9594" y="3745"/>
                    <a:pt x="9594" y="3745"/>
                    <a:pt x="9594" y="3745"/>
                  </a:cubicBezTo>
                  <a:cubicBezTo>
                    <a:pt x="9594" y="3745"/>
                    <a:pt x="9594" y="3745"/>
                    <a:pt x="9594" y="3745"/>
                  </a:cubicBezTo>
                  <a:cubicBezTo>
                    <a:pt x="9706" y="3678"/>
                    <a:pt x="9706" y="3678"/>
                    <a:pt x="9706" y="3678"/>
                  </a:cubicBezTo>
                  <a:cubicBezTo>
                    <a:pt x="9762" y="3678"/>
                    <a:pt x="9762" y="3678"/>
                    <a:pt x="9762" y="3678"/>
                  </a:cubicBezTo>
                  <a:cubicBezTo>
                    <a:pt x="9818" y="3678"/>
                    <a:pt x="9818" y="3678"/>
                    <a:pt x="9818" y="3678"/>
                  </a:cubicBezTo>
                  <a:cubicBezTo>
                    <a:pt x="9818" y="3678"/>
                    <a:pt x="9818" y="3678"/>
                    <a:pt x="9818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818" y="3745"/>
                    <a:pt x="9818" y="3745"/>
                    <a:pt x="9818" y="3745"/>
                  </a:cubicBezTo>
                  <a:cubicBezTo>
                    <a:pt x="9762" y="3812"/>
                    <a:pt x="9762" y="3812"/>
                    <a:pt x="9762" y="3812"/>
                  </a:cubicBezTo>
                  <a:cubicBezTo>
                    <a:pt x="9594" y="3946"/>
                    <a:pt x="9594" y="3946"/>
                    <a:pt x="9594" y="3946"/>
                  </a:cubicBezTo>
                  <a:cubicBezTo>
                    <a:pt x="9538" y="4012"/>
                    <a:pt x="9538" y="4012"/>
                    <a:pt x="9538" y="4012"/>
                  </a:cubicBezTo>
                  <a:cubicBezTo>
                    <a:pt x="9538" y="4012"/>
                    <a:pt x="9538" y="4012"/>
                    <a:pt x="9538" y="4012"/>
                  </a:cubicBezTo>
                  <a:cubicBezTo>
                    <a:pt x="9482" y="4012"/>
                    <a:pt x="9482" y="4012"/>
                    <a:pt x="9482" y="4012"/>
                  </a:cubicBezTo>
                  <a:cubicBezTo>
                    <a:pt x="9482" y="4012"/>
                    <a:pt x="9482" y="4012"/>
                    <a:pt x="9482" y="4012"/>
                  </a:cubicBezTo>
                  <a:cubicBezTo>
                    <a:pt x="9425" y="4079"/>
                    <a:pt x="9425" y="4079"/>
                    <a:pt x="9425" y="4079"/>
                  </a:cubicBezTo>
                  <a:cubicBezTo>
                    <a:pt x="9425" y="4012"/>
                    <a:pt x="9425" y="4012"/>
                    <a:pt x="9425" y="4012"/>
                  </a:cubicBezTo>
                  <a:cubicBezTo>
                    <a:pt x="9425" y="4012"/>
                    <a:pt x="9425" y="4012"/>
                    <a:pt x="9425" y="4012"/>
                  </a:cubicBezTo>
                  <a:cubicBezTo>
                    <a:pt x="9369" y="4012"/>
                    <a:pt x="9369" y="4012"/>
                    <a:pt x="9369" y="4012"/>
                  </a:cubicBezTo>
                  <a:close/>
                  <a:moveTo>
                    <a:pt x="11782" y="5082"/>
                  </a:moveTo>
                  <a:cubicBezTo>
                    <a:pt x="11782" y="5082"/>
                    <a:pt x="11782" y="5082"/>
                    <a:pt x="11782" y="5082"/>
                  </a:cubicBezTo>
                  <a:cubicBezTo>
                    <a:pt x="11782" y="5015"/>
                    <a:pt x="11782" y="5015"/>
                    <a:pt x="11782" y="5015"/>
                  </a:cubicBezTo>
                  <a:cubicBezTo>
                    <a:pt x="11838" y="5015"/>
                    <a:pt x="11838" y="5015"/>
                    <a:pt x="11838" y="5015"/>
                  </a:cubicBezTo>
                  <a:cubicBezTo>
                    <a:pt x="11838" y="5015"/>
                    <a:pt x="11838" y="5015"/>
                    <a:pt x="11838" y="5015"/>
                  </a:cubicBezTo>
                  <a:cubicBezTo>
                    <a:pt x="11838" y="4949"/>
                    <a:pt x="11838" y="4949"/>
                    <a:pt x="11838" y="4949"/>
                  </a:cubicBezTo>
                  <a:cubicBezTo>
                    <a:pt x="11894" y="4949"/>
                    <a:pt x="11894" y="4949"/>
                    <a:pt x="11894" y="4949"/>
                  </a:cubicBezTo>
                  <a:cubicBezTo>
                    <a:pt x="11950" y="4882"/>
                    <a:pt x="11950" y="4882"/>
                    <a:pt x="11950" y="4882"/>
                  </a:cubicBezTo>
                  <a:cubicBezTo>
                    <a:pt x="11950" y="4882"/>
                    <a:pt x="11950" y="4882"/>
                    <a:pt x="11950" y="4882"/>
                  </a:cubicBezTo>
                  <a:cubicBezTo>
                    <a:pt x="11950" y="4949"/>
                    <a:pt x="11950" y="4949"/>
                    <a:pt x="11950" y="4949"/>
                  </a:cubicBezTo>
                  <a:cubicBezTo>
                    <a:pt x="12006" y="4949"/>
                    <a:pt x="12006" y="4949"/>
                    <a:pt x="12006" y="4949"/>
                  </a:cubicBezTo>
                  <a:cubicBezTo>
                    <a:pt x="12006" y="5015"/>
                    <a:pt x="12006" y="5015"/>
                    <a:pt x="12006" y="5015"/>
                  </a:cubicBezTo>
                  <a:cubicBezTo>
                    <a:pt x="11950" y="5082"/>
                    <a:pt x="11950" y="5082"/>
                    <a:pt x="11950" y="5082"/>
                  </a:cubicBezTo>
                  <a:cubicBezTo>
                    <a:pt x="11950" y="5149"/>
                    <a:pt x="11950" y="5149"/>
                    <a:pt x="11950" y="5149"/>
                  </a:cubicBezTo>
                  <a:cubicBezTo>
                    <a:pt x="11894" y="5149"/>
                    <a:pt x="11894" y="5149"/>
                    <a:pt x="11894" y="5149"/>
                  </a:cubicBezTo>
                  <a:cubicBezTo>
                    <a:pt x="11838" y="5149"/>
                    <a:pt x="11838" y="5149"/>
                    <a:pt x="11838" y="5149"/>
                  </a:cubicBezTo>
                  <a:cubicBezTo>
                    <a:pt x="11838" y="5149"/>
                    <a:pt x="11838" y="5149"/>
                    <a:pt x="11838" y="5149"/>
                  </a:cubicBezTo>
                  <a:cubicBezTo>
                    <a:pt x="11782" y="5082"/>
                    <a:pt x="11782" y="5082"/>
                    <a:pt x="11782" y="5082"/>
                  </a:cubicBezTo>
                  <a:cubicBezTo>
                    <a:pt x="11782" y="5082"/>
                    <a:pt x="11782" y="5082"/>
                    <a:pt x="11782" y="5082"/>
                  </a:cubicBezTo>
                  <a:close/>
                  <a:moveTo>
                    <a:pt x="9874" y="5015"/>
                  </a:moveTo>
                  <a:cubicBezTo>
                    <a:pt x="9874" y="4949"/>
                    <a:pt x="9874" y="4949"/>
                    <a:pt x="9874" y="4949"/>
                  </a:cubicBezTo>
                  <a:cubicBezTo>
                    <a:pt x="9874" y="4882"/>
                    <a:pt x="9874" y="4882"/>
                    <a:pt x="9874" y="4882"/>
                  </a:cubicBezTo>
                  <a:cubicBezTo>
                    <a:pt x="9874" y="4815"/>
                    <a:pt x="9874" y="4815"/>
                    <a:pt x="9874" y="4815"/>
                  </a:cubicBezTo>
                  <a:cubicBezTo>
                    <a:pt x="9930" y="4815"/>
                    <a:pt x="9930" y="4815"/>
                    <a:pt x="9930" y="4815"/>
                  </a:cubicBezTo>
                  <a:cubicBezTo>
                    <a:pt x="10043" y="4815"/>
                    <a:pt x="10043" y="4815"/>
                    <a:pt x="10043" y="4815"/>
                  </a:cubicBezTo>
                  <a:cubicBezTo>
                    <a:pt x="10043" y="4815"/>
                    <a:pt x="10043" y="4815"/>
                    <a:pt x="10043" y="4815"/>
                  </a:cubicBezTo>
                  <a:cubicBezTo>
                    <a:pt x="10099" y="4815"/>
                    <a:pt x="10099" y="4815"/>
                    <a:pt x="10099" y="4815"/>
                  </a:cubicBezTo>
                  <a:cubicBezTo>
                    <a:pt x="10155" y="4815"/>
                    <a:pt x="10155" y="4815"/>
                    <a:pt x="10155" y="4815"/>
                  </a:cubicBezTo>
                  <a:cubicBezTo>
                    <a:pt x="10211" y="4748"/>
                    <a:pt x="10211" y="4748"/>
                    <a:pt x="10211" y="4748"/>
                  </a:cubicBezTo>
                  <a:cubicBezTo>
                    <a:pt x="10323" y="4748"/>
                    <a:pt x="10323" y="4748"/>
                    <a:pt x="10323" y="4748"/>
                  </a:cubicBezTo>
                  <a:cubicBezTo>
                    <a:pt x="10379" y="4815"/>
                    <a:pt x="10379" y="4815"/>
                    <a:pt x="10379" y="4815"/>
                  </a:cubicBezTo>
                  <a:cubicBezTo>
                    <a:pt x="10435" y="4815"/>
                    <a:pt x="10435" y="4815"/>
                    <a:pt x="10435" y="4815"/>
                  </a:cubicBezTo>
                  <a:cubicBezTo>
                    <a:pt x="10491" y="4815"/>
                    <a:pt x="10491" y="4815"/>
                    <a:pt x="10491" y="4815"/>
                  </a:cubicBezTo>
                  <a:cubicBezTo>
                    <a:pt x="10491" y="4748"/>
                    <a:pt x="10491" y="4748"/>
                    <a:pt x="10491" y="4748"/>
                  </a:cubicBezTo>
                  <a:cubicBezTo>
                    <a:pt x="10604" y="4748"/>
                    <a:pt x="10604" y="4748"/>
                    <a:pt x="10604" y="4748"/>
                  </a:cubicBezTo>
                  <a:cubicBezTo>
                    <a:pt x="10660" y="4748"/>
                    <a:pt x="10660" y="4748"/>
                    <a:pt x="10660" y="4748"/>
                  </a:cubicBezTo>
                  <a:cubicBezTo>
                    <a:pt x="10660" y="4681"/>
                    <a:pt x="10660" y="4681"/>
                    <a:pt x="10660" y="4681"/>
                  </a:cubicBezTo>
                  <a:cubicBezTo>
                    <a:pt x="10660" y="4681"/>
                    <a:pt x="10660" y="4681"/>
                    <a:pt x="10660" y="4681"/>
                  </a:cubicBezTo>
                  <a:cubicBezTo>
                    <a:pt x="10604" y="4748"/>
                    <a:pt x="10604" y="4748"/>
                    <a:pt x="10604" y="4748"/>
                  </a:cubicBezTo>
                  <a:cubicBezTo>
                    <a:pt x="10548" y="4748"/>
                    <a:pt x="10548" y="4748"/>
                    <a:pt x="10548" y="4748"/>
                  </a:cubicBezTo>
                  <a:cubicBezTo>
                    <a:pt x="10548" y="4681"/>
                    <a:pt x="10548" y="4681"/>
                    <a:pt x="10548" y="4681"/>
                  </a:cubicBezTo>
                  <a:cubicBezTo>
                    <a:pt x="10491" y="4748"/>
                    <a:pt x="10491" y="4748"/>
                    <a:pt x="10491" y="4748"/>
                  </a:cubicBezTo>
                  <a:cubicBezTo>
                    <a:pt x="10435" y="4748"/>
                    <a:pt x="10435" y="4748"/>
                    <a:pt x="10435" y="4748"/>
                  </a:cubicBezTo>
                  <a:cubicBezTo>
                    <a:pt x="10435" y="4681"/>
                    <a:pt x="10435" y="4681"/>
                    <a:pt x="10435" y="4681"/>
                  </a:cubicBezTo>
                  <a:cubicBezTo>
                    <a:pt x="10379" y="4681"/>
                    <a:pt x="10379" y="4681"/>
                    <a:pt x="10379" y="4681"/>
                  </a:cubicBezTo>
                  <a:cubicBezTo>
                    <a:pt x="10323" y="4681"/>
                    <a:pt x="10323" y="4681"/>
                    <a:pt x="10323" y="4681"/>
                  </a:cubicBezTo>
                  <a:cubicBezTo>
                    <a:pt x="10267" y="4681"/>
                    <a:pt x="10267" y="4681"/>
                    <a:pt x="10267" y="4681"/>
                  </a:cubicBezTo>
                  <a:cubicBezTo>
                    <a:pt x="10267" y="4681"/>
                    <a:pt x="10267" y="4681"/>
                    <a:pt x="10267" y="4681"/>
                  </a:cubicBezTo>
                  <a:cubicBezTo>
                    <a:pt x="10211" y="4681"/>
                    <a:pt x="10211" y="4681"/>
                    <a:pt x="10211" y="4681"/>
                  </a:cubicBezTo>
                  <a:cubicBezTo>
                    <a:pt x="10155" y="4681"/>
                    <a:pt x="10155" y="4681"/>
                    <a:pt x="10155" y="4681"/>
                  </a:cubicBezTo>
                  <a:cubicBezTo>
                    <a:pt x="10099" y="4681"/>
                    <a:pt x="10099" y="4681"/>
                    <a:pt x="10099" y="4681"/>
                  </a:cubicBezTo>
                  <a:cubicBezTo>
                    <a:pt x="10099" y="4614"/>
                    <a:pt x="10099" y="4614"/>
                    <a:pt x="10099" y="4614"/>
                  </a:cubicBezTo>
                  <a:cubicBezTo>
                    <a:pt x="10155" y="4614"/>
                    <a:pt x="10155" y="4614"/>
                    <a:pt x="10155" y="4614"/>
                  </a:cubicBezTo>
                  <a:cubicBezTo>
                    <a:pt x="10211" y="4547"/>
                    <a:pt x="10211" y="4547"/>
                    <a:pt x="10211" y="4547"/>
                  </a:cubicBezTo>
                  <a:cubicBezTo>
                    <a:pt x="10211" y="4547"/>
                    <a:pt x="10211" y="4547"/>
                    <a:pt x="10211" y="4547"/>
                  </a:cubicBezTo>
                  <a:cubicBezTo>
                    <a:pt x="10155" y="4547"/>
                    <a:pt x="10155" y="4547"/>
                    <a:pt x="10155" y="4547"/>
                  </a:cubicBezTo>
                  <a:cubicBezTo>
                    <a:pt x="10099" y="4614"/>
                    <a:pt x="10099" y="4614"/>
                    <a:pt x="10099" y="4614"/>
                  </a:cubicBezTo>
                  <a:cubicBezTo>
                    <a:pt x="10099" y="4547"/>
                    <a:pt x="10099" y="4547"/>
                    <a:pt x="10099" y="4547"/>
                  </a:cubicBezTo>
                  <a:cubicBezTo>
                    <a:pt x="10043" y="4547"/>
                    <a:pt x="10043" y="4547"/>
                    <a:pt x="10043" y="4547"/>
                  </a:cubicBezTo>
                  <a:cubicBezTo>
                    <a:pt x="10043" y="4614"/>
                    <a:pt x="10043" y="4614"/>
                    <a:pt x="10043" y="4614"/>
                  </a:cubicBezTo>
                  <a:cubicBezTo>
                    <a:pt x="9986" y="4681"/>
                    <a:pt x="9986" y="4681"/>
                    <a:pt x="9986" y="4681"/>
                  </a:cubicBezTo>
                  <a:cubicBezTo>
                    <a:pt x="9986" y="4681"/>
                    <a:pt x="9986" y="4681"/>
                    <a:pt x="9986" y="4681"/>
                  </a:cubicBezTo>
                  <a:cubicBezTo>
                    <a:pt x="9930" y="4681"/>
                    <a:pt x="9930" y="4681"/>
                    <a:pt x="9930" y="4681"/>
                  </a:cubicBezTo>
                  <a:cubicBezTo>
                    <a:pt x="9874" y="4681"/>
                    <a:pt x="9874" y="4681"/>
                    <a:pt x="9874" y="4681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18" y="4547"/>
                    <a:pt x="9818" y="4547"/>
                    <a:pt x="9818" y="4547"/>
                  </a:cubicBezTo>
                  <a:cubicBezTo>
                    <a:pt x="9818" y="4614"/>
                    <a:pt x="9818" y="4614"/>
                    <a:pt x="9818" y="4614"/>
                  </a:cubicBezTo>
                  <a:cubicBezTo>
                    <a:pt x="9818" y="4681"/>
                    <a:pt x="9818" y="4681"/>
                    <a:pt x="9818" y="4681"/>
                  </a:cubicBezTo>
                  <a:cubicBezTo>
                    <a:pt x="9762" y="4614"/>
                    <a:pt x="9762" y="4614"/>
                    <a:pt x="9762" y="4614"/>
                  </a:cubicBezTo>
                  <a:cubicBezTo>
                    <a:pt x="9762" y="4547"/>
                    <a:pt x="9762" y="4547"/>
                    <a:pt x="9762" y="4547"/>
                  </a:cubicBezTo>
                  <a:cubicBezTo>
                    <a:pt x="9706" y="4547"/>
                    <a:pt x="9706" y="4547"/>
                    <a:pt x="9706" y="4547"/>
                  </a:cubicBezTo>
                  <a:cubicBezTo>
                    <a:pt x="9706" y="4480"/>
                    <a:pt x="9706" y="4480"/>
                    <a:pt x="9706" y="4480"/>
                  </a:cubicBezTo>
                  <a:cubicBezTo>
                    <a:pt x="9706" y="4480"/>
                    <a:pt x="9706" y="4480"/>
                    <a:pt x="9706" y="4480"/>
                  </a:cubicBezTo>
                  <a:cubicBezTo>
                    <a:pt x="9650" y="4547"/>
                    <a:pt x="9650" y="4547"/>
                    <a:pt x="9650" y="4547"/>
                  </a:cubicBezTo>
                  <a:cubicBezTo>
                    <a:pt x="9650" y="4547"/>
                    <a:pt x="9650" y="4547"/>
                    <a:pt x="9650" y="4547"/>
                  </a:cubicBezTo>
                  <a:cubicBezTo>
                    <a:pt x="9594" y="4480"/>
                    <a:pt x="9594" y="4480"/>
                    <a:pt x="9594" y="4480"/>
                  </a:cubicBezTo>
                  <a:cubicBezTo>
                    <a:pt x="9482" y="4414"/>
                    <a:pt x="9482" y="4414"/>
                    <a:pt x="9482" y="4414"/>
                  </a:cubicBezTo>
                  <a:cubicBezTo>
                    <a:pt x="9482" y="4347"/>
                    <a:pt x="9482" y="4347"/>
                    <a:pt x="9482" y="4347"/>
                  </a:cubicBezTo>
                  <a:cubicBezTo>
                    <a:pt x="9538" y="4347"/>
                    <a:pt x="9538" y="4347"/>
                    <a:pt x="9538" y="4347"/>
                  </a:cubicBezTo>
                  <a:cubicBezTo>
                    <a:pt x="9538" y="4347"/>
                    <a:pt x="9538" y="4347"/>
                    <a:pt x="9538" y="4347"/>
                  </a:cubicBezTo>
                  <a:cubicBezTo>
                    <a:pt x="9538" y="4280"/>
                    <a:pt x="9538" y="4280"/>
                    <a:pt x="9538" y="4280"/>
                  </a:cubicBezTo>
                  <a:cubicBezTo>
                    <a:pt x="9650" y="4213"/>
                    <a:pt x="9650" y="4213"/>
                    <a:pt x="9650" y="4213"/>
                  </a:cubicBezTo>
                  <a:cubicBezTo>
                    <a:pt x="9706" y="4213"/>
                    <a:pt x="9706" y="4213"/>
                    <a:pt x="9706" y="4213"/>
                  </a:cubicBezTo>
                  <a:cubicBezTo>
                    <a:pt x="9706" y="4213"/>
                    <a:pt x="9706" y="4213"/>
                    <a:pt x="9706" y="4213"/>
                  </a:cubicBezTo>
                  <a:cubicBezTo>
                    <a:pt x="9818" y="4213"/>
                    <a:pt x="9818" y="4213"/>
                    <a:pt x="9818" y="4213"/>
                  </a:cubicBezTo>
                  <a:cubicBezTo>
                    <a:pt x="9874" y="4280"/>
                    <a:pt x="9874" y="4280"/>
                    <a:pt x="9874" y="4280"/>
                  </a:cubicBezTo>
                  <a:cubicBezTo>
                    <a:pt x="9930" y="4280"/>
                    <a:pt x="9930" y="4280"/>
                    <a:pt x="9930" y="4280"/>
                  </a:cubicBezTo>
                  <a:cubicBezTo>
                    <a:pt x="9986" y="4213"/>
                    <a:pt x="9986" y="4213"/>
                    <a:pt x="9986" y="4213"/>
                  </a:cubicBezTo>
                  <a:cubicBezTo>
                    <a:pt x="10043" y="4213"/>
                    <a:pt x="10043" y="4213"/>
                    <a:pt x="10043" y="4213"/>
                  </a:cubicBezTo>
                  <a:cubicBezTo>
                    <a:pt x="10099" y="4213"/>
                    <a:pt x="10099" y="4213"/>
                    <a:pt x="10099" y="4213"/>
                  </a:cubicBezTo>
                  <a:cubicBezTo>
                    <a:pt x="10043" y="4146"/>
                    <a:pt x="10043" y="4146"/>
                    <a:pt x="10043" y="4146"/>
                  </a:cubicBezTo>
                  <a:cubicBezTo>
                    <a:pt x="10043" y="4146"/>
                    <a:pt x="10043" y="4146"/>
                    <a:pt x="10043" y="4146"/>
                  </a:cubicBezTo>
                  <a:cubicBezTo>
                    <a:pt x="9986" y="4146"/>
                    <a:pt x="9986" y="4146"/>
                    <a:pt x="9986" y="4146"/>
                  </a:cubicBezTo>
                  <a:cubicBezTo>
                    <a:pt x="9930" y="4146"/>
                    <a:pt x="9930" y="4146"/>
                    <a:pt x="9930" y="4146"/>
                  </a:cubicBezTo>
                  <a:cubicBezTo>
                    <a:pt x="9818" y="4146"/>
                    <a:pt x="9818" y="4146"/>
                    <a:pt x="9818" y="4146"/>
                  </a:cubicBezTo>
                  <a:cubicBezTo>
                    <a:pt x="9762" y="4146"/>
                    <a:pt x="9762" y="4146"/>
                    <a:pt x="9762" y="4146"/>
                  </a:cubicBezTo>
                  <a:cubicBezTo>
                    <a:pt x="9762" y="4079"/>
                    <a:pt x="9762" y="4079"/>
                    <a:pt x="9762" y="4079"/>
                  </a:cubicBezTo>
                  <a:cubicBezTo>
                    <a:pt x="9818" y="4012"/>
                    <a:pt x="9818" y="4012"/>
                    <a:pt x="9818" y="4012"/>
                  </a:cubicBezTo>
                  <a:cubicBezTo>
                    <a:pt x="9874" y="3946"/>
                    <a:pt x="9874" y="3946"/>
                    <a:pt x="9874" y="3946"/>
                  </a:cubicBezTo>
                  <a:cubicBezTo>
                    <a:pt x="9930" y="3946"/>
                    <a:pt x="9930" y="3946"/>
                    <a:pt x="9930" y="3946"/>
                  </a:cubicBezTo>
                  <a:cubicBezTo>
                    <a:pt x="9986" y="3946"/>
                    <a:pt x="9986" y="3946"/>
                    <a:pt x="9986" y="3946"/>
                  </a:cubicBezTo>
                  <a:cubicBezTo>
                    <a:pt x="10099" y="3946"/>
                    <a:pt x="10099" y="3946"/>
                    <a:pt x="10099" y="3946"/>
                  </a:cubicBezTo>
                  <a:cubicBezTo>
                    <a:pt x="10155" y="3946"/>
                    <a:pt x="10155" y="3946"/>
                    <a:pt x="10155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11" y="3946"/>
                    <a:pt x="10211" y="3946"/>
                    <a:pt x="10211" y="3946"/>
                  </a:cubicBezTo>
                  <a:cubicBezTo>
                    <a:pt x="10155" y="3879"/>
                    <a:pt x="10155" y="3879"/>
                    <a:pt x="10155" y="3879"/>
                  </a:cubicBezTo>
                  <a:cubicBezTo>
                    <a:pt x="10099" y="3879"/>
                    <a:pt x="10099" y="3879"/>
                    <a:pt x="10099" y="3879"/>
                  </a:cubicBezTo>
                  <a:cubicBezTo>
                    <a:pt x="10043" y="3879"/>
                    <a:pt x="10043" y="3879"/>
                    <a:pt x="10043" y="3879"/>
                  </a:cubicBezTo>
                  <a:cubicBezTo>
                    <a:pt x="9986" y="3812"/>
                    <a:pt x="9986" y="3812"/>
                    <a:pt x="9986" y="3812"/>
                  </a:cubicBezTo>
                  <a:cubicBezTo>
                    <a:pt x="10043" y="3745"/>
                    <a:pt x="10043" y="3745"/>
                    <a:pt x="10043" y="3745"/>
                  </a:cubicBezTo>
                  <a:cubicBezTo>
                    <a:pt x="10099" y="3745"/>
                    <a:pt x="10099" y="3745"/>
                    <a:pt x="10099" y="3745"/>
                  </a:cubicBezTo>
                  <a:cubicBezTo>
                    <a:pt x="10099" y="3678"/>
                    <a:pt x="10099" y="3678"/>
                    <a:pt x="10099" y="3678"/>
                  </a:cubicBezTo>
                  <a:cubicBezTo>
                    <a:pt x="10155" y="3678"/>
                    <a:pt x="10155" y="3678"/>
                    <a:pt x="10155" y="3678"/>
                  </a:cubicBezTo>
                  <a:cubicBezTo>
                    <a:pt x="10211" y="3678"/>
                    <a:pt x="10211" y="3678"/>
                    <a:pt x="10211" y="3678"/>
                  </a:cubicBezTo>
                  <a:cubicBezTo>
                    <a:pt x="10267" y="3678"/>
                    <a:pt x="10267" y="3678"/>
                    <a:pt x="10267" y="3678"/>
                  </a:cubicBezTo>
                  <a:cubicBezTo>
                    <a:pt x="10267" y="3678"/>
                    <a:pt x="10267" y="3678"/>
                    <a:pt x="10267" y="3678"/>
                  </a:cubicBezTo>
                  <a:cubicBezTo>
                    <a:pt x="10323" y="3678"/>
                    <a:pt x="10323" y="3678"/>
                    <a:pt x="10323" y="3678"/>
                  </a:cubicBezTo>
                  <a:cubicBezTo>
                    <a:pt x="10379" y="3745"/>
                    <a:pt x="10379" y="3745"/>
                    <a:pt x="10379" y="3745"/>
                  </a:cubicBezTo>
                  <a:cubicBezTo>
                    <a:pt x="10379" y="3745"/>
                    <a:pt x="10379" y="3745"/>
                    <a:pt x="10379" y="3745"/>
                  </a:cubicBezTo>
                  <a:cubicBezTo>
                    <a:pt x="10379" y="3678"/>
                    <a:pt x="10379" y="3678"/>
                    <a:pt x="10379" y="3678"/>
                  </a:cubicBezTo>
                  <a:cubicBezTo>
                    <a:pt x="10323" y="3678"/>
                    <a:pt x="10323" y="3678"/>
                    <a:pt x="10323" y="3678"/>
                  </a:cubicBezTo>
                  <a:cubicBezTo>
                    <a:pt x="10323" y="3611"/>
                    <a:pt x="10323" y="3611"/>
                    <a:pt x="10323" y="3611"/>
                  </a:cubicBezTo>
                  <a:cubicBezTo>
                    <a:pt x="10267" y="3611"/>
                    <a:pt x="10267" y="3611"/>
                    <a:pt x="10267" y="3611"/>
                  </a:cubicBezTo>
                  <a:cubicBezTo>
                    <a:pt x="10323" y="3544"/>
                    <a:pt x="10323" y="3544"/>
                    <a:pt x="10323" y="3544"/>
                  </a:cubicBezTo>
                  <a:cubicBezTo>
                    <a:pt x="10435" y="3544"/>
                    <a:pt x="10435" y="3544"/>
                    <a:pt x="10435" y="3544"/>
                  </a:cubicBezTo>
                  <a:cubicBezTo>
                    <a:pt x="10491" y="3544"/>
                    <a:pt x="10491" y="3544"/>
                    <a:pt x="10491" y="3544"/>
                  </a:cubicBezTo>
                  <a:cubicBezTo>
                    <a:pt x="10548" y="3544"/>
                    <a:pt x="10548" y="3544"/>
                    <a:pt x="10548" y="3544"/>
                  </a:cubicBezTo>
                  <a:cubicBezTo>
                    <a:pt x="10604" y="3611"/>
                    <a:pt x="10604" y="3611"/>
                    <a:pt x="10604" y="3611"/>
                  </a:cubicBezTo>
                  <a:cubicBezTo>
                    <a:pt x="10660" y="3678"/>
                    <a:pt x="10660" y="3678"/>
                    <a:pt x="10660" y="3678"/>
                  </a:cubicBezTo>
                  <a:cubicBezTo>
                    <a:pt x="10604" y="3678"/>
                    <a:pt x="10604" y="3678"/>
                    <a:pt x="10604" y="3678"/>
                  </a:cubicBezTo>
                  <a:cubicBezTo>
                    <a:pt x="10548" y="3745"/>
                    <a:pt x="10548" y="3745"/>
                    <a:pt x="10548" y="3745"/>
                  </a:cubicBezTo>
                  <a:cubicBezTo>
                    <a:pt x="10604" y="3812"/>
                    <a:pt x="10604" y="3812"/>
                    <a:pt x="10604" y="3812"/>
                  </a:cubicBezTo>
                  <a:cubicBezTo>
                    <a:pt x="10660" y="3812"/>
                    <a:pt x="10660" y="3812"/>
                    <a:pt x="10660" y="3812"/>
                  </a:cubicBezTo>
                  <a:cubicBezTo>
                    <a:pt x="10716" y="3812"/>
                    <a:pt x="10716" y="3812"/>
                    <a:pt x="10716" y="3812"/>
                  </a:cubicBezTo>
                  <a:cubicBezTo>
                    <a:pt x="10716" y="3812"/>
                    <a:pt x="10716" y="3812"/>
                    <a:pt x="10716" y="3812"/>
                  </a:cubicBezTo>
                  <a:cubicBezTo>
                    <a:pt x="10772" y="3812"/>
                    <a:pt x="10772" y="3812"/>
                    <a:pt x="10772" y="3812"/>
                  </a:cubicBezTo>
                  <a:cubicBezTo>
                    <a:pt x="10772" y="3812"/>
                    <a:pt x="10772" y="3812"/>
                    <a:pt x="10772" y="3812"/>
                  </a:cubicBezTo>
                  <a:cubicBezTo>
                    <a:pt x="10772" y="3879"/>
                    <a:pt x="10772" y="3879"/>
                    <a:pt x="10772" y="3879"/>
                  </a:cubicBezTo>
                  <a:cubicBezTo>
                    <a:pt x="10828" y="3879"/>
                    <a:pt x="10828" y="3879"/>
                    <a:pt x="10828" y="3879"/>
                  </a:cubicBezTo>
                  <a:cubicBezTo>
                    <a:pt x="10828" y="3946"/>
                    <a:pt x="10828" y="3946"/>
                    <a:pt x="10828" y="3946"/>
                  </a:cubicBezTo>
                  <a:cubicBezTo>
                    <a:pt x="10772" y="3946"/>
                    <a:pt x="10772" y="3946"/>
                    <a:pt x="10772" y="3946"/>
                  </a:cubicBezTo>
                  <a:cubicBezTo>
                    <a:pt x="10772" y="4012"/>
                    <a:pt x="10772" y="4012"/>
                    <a:pt x="10772" y="4012"/>
                  </a:cubicBezTo>
                  <a:cubicBezTo>
                    <a:pt x="10828" y="4079"/>
                    <a:pt x="10828" y="4079"/>
                    <a:pt x="10828" y="4079"/>
                  </a:cubicBezTo>
                  <a:cubicBezTo>
                    <a:pt x="10828" y="4146"/>
                    <a:pt x="10828" y="4146"/>
                    <a:pt x="10828" y="4146"/>
                  </a:cubicBezTo>
                  <a:cubicBezTo>
                    <a:pt x="10772" y="4213"/>
                    <a:pt x="10772" y="4213"/>
                    <a:pt x="10772" y="4213"/>
                  </a:cubicBezTo>
                  <a:cubicBezTo>
                    <a:pt x="10772" y="4146"/>
                    <a:pt x="10772" y="4146"/>
                    <a:pt x="10772" y="4146"/>
                  </a:cubicBezTo>
                  <a:cubicBezTo>
                    <a:pt x="10716" y="4213"/>
                    <a:pt x="10716" y="4213"/>
                    <a:pt x="10716" y="4213"/>
                  </a:cubicBezTo>
                  <a:cubicBezTo>
                    <a:pt x="10716" y="4213"/>
                    <a:pt x="10716" y="4213"/>
                    <a:pt x="10716" y="4213"/>
                  </a:cubicBezTo>
                  <a:cubicBezTo>
                    <a:pt x="10772" y="4213"/>
                    <a:pt x="10772" y="4213"/>
                    <a:pt x="10772" y="4213"/>
                  </a:cubicBezTo>
                  <a:cubicBezTo>
                    <a:pt x="10828" y="4213"/>
                    <a:pt x="10828" y="4213"/>
                    <a:pt x="10828" y="4213"/>
                  </a:cubicBezTo>
                  <a:cubicBezTo>
                    <a:pt x="10828" y="4213"/>
                    <a:pt x="10828" y="4213"/>
                    <a:pt x="10828" y="4213"/>
                  </a:cubicBezTo>
                  <a:cubicBezTo>
                    <a:pt x="10828" y="4347"/>
                    <a:pt x="10828" y="4347"/>
                    <a:pt x="10828" y="4347"/>
                  </a:cubicBezTo>
                  <a:cubicBezTo>
                    <a:pt x="10772" y="4414"/>
                    <a:pt x="10772" y="4414"/>
                    <a:pt x="10772" y="4414"/>
                  </a:cubicBezTo>
                  <a:cubicBezTo>
                    <a:pt x="10772" y="4480"/>
                    <a:pt x="10772" y="4480"/>
                    <a:pt x="10772" y="4480"/>
                  </a:cubicBezTo>
                  <a:cubicBezTo>
                    <a:pt x="10772" y="4480"/>
                    <a:pt x="10772" y="4480"/>
                    <a:pt x="10772" y="4480"/>
                  </a:cubicBezTo>
                  <a:cubicBezTo>
                    <a:pt x="10828" y="4480"/>
                    <a:pt x="10828" y="4480"/>
                    <a:pt x="10828" y="4480"/>
                  </a:cubicBezTo>
                  <a:cubicBezTo>
                    <a:pt x="10884" y="4480"/>
                    <a:pt x="10884" y="4480"/>
                    <a:pt x="10884" y="4480"/>
                  </a:cubicBezTo>
                  <a:cubicBezTo>
                    <a:pt x="10884" y="4480"/>
                    <a:pt x="10884" y="4480"/>
                    <a:pt x="10884" y="4480"/>
                  </a:cubicBezTo>
                  <a:cubicBezTo>
                    <a:pt x="10940" y="4480"/>
                    <a:pt x="10940" y="4480"/>
                    <a:pt x="10940" y="4480"/>
                  </a:cubicBezTo>
                  <a:cubicBezTo>
                    <a:pt x="10996" y="4547"/>
                    <a:pt x="10996" y="4547"/>
                    <a:pt x="10996" y="4547"/>
                  </a:cubicBezTo>
                  <a:cubicBezTo>
                    <a:pt x="10996" y="4480"/>
                    <a:pt x="10996" y="4480"/>
                    <a:pt x="10996" y="4480"/>
                  </a:cubicBezTo>
                  <a:cubicBezTo>
                    <a:pt x="11109" y="4547"/>
                    <a:pt x="11109" y="4547"/>
                    <a:pt x="11109" y="4547"/>
                  </a:cubicBezTo>
                  <a:cubicBezTo>
                    <a:pt x="11109" y="4614"/>
                    <a:pt x="11109" y="4614"/>
                    <a:pt x="11109" y="4614"/>
                  </a:cubicBezTo>
                  <a:cubicBezTo>
                    <a:pt x="11165" y="4614"/>
                    <a:pt x="11165" y="4614"/>
                    <a:pt x="11165" y="4614"/>
                  </a:cubicBezTo>
                  <a:cubicBezTo>
                    <a:pt x="11165" y="4547"/>
                    <a:pt x="11165" y="4547"/>
                    <a:pt x="11165" y="4547"/>
                  </a:cubicBezTo>
                  <a:cubicBezTo>
                    <a:pt x="11109" y="4547"/>
                    <a:pt x="11109" y="4547"/>
                    <a:pt x="11109" y="4547"/>
                  </a:cubicBezTo>
                  <a:cubicBezTo>
                    <a:pt x="11221" y="4480"/>
                    <a:pt x="11221" y="4480"/>
                    <a:pt x="11221" y="4480"/>
                  </a:cubicBezTo>
                  <a:cubicBezTo>
                    <a:pt x="11165" y="4414"/>
                    <a:pt x="11165" y="4414"/>
                    <a:pt x="11165" y="4414"/>
                  </a:cubicBezTo>
                  <a:cubicBezTo>
                    <a:pt x="11165" y="4347"/>
                    <a:pt x="11165" y="4347"/>
                    <a:pt x="11165" y="4347"/>
                  </a:cubicBezTo>
                  <a:cubicBezTo>
                    <a:pt x="11165" y="4347"/>
                    <a:pt x="11165" y="4347"/>
                    <a:pt x="11165" y="4347"/>
                  </a:cubicBezTo>
                  <a:cubicBezTo>
                    <a:pt x="11109" y="4280"/>
                    <a:pt x="11109" y="4280"/>
                    <a:pt x="11109" y="4280"/>
                  </a:cubicBezTo>
                  <a:cubicBezTo>
                    <a:pt x="11165" y="4213"/>
                    <a:pt x="11165" y="4213"/>
                    <a:pt x="11165" y="4213"/>
                  </a:cubicBezTo>
                  <a:cubicBezTo>
                    <a:pt x="11165" y="4213"/>
                    <a:pt x="11165" y="4213"/>
                    <a:pt x="11165" y="4213"/>
                  </a:cubicBezTo>
                  <a:cubicBezTo>
                    <a:pt x="11221" y="4213"/>
                    <a:pt x="11221" y="4213"/>
                    <a:pt x="11221" y="4213"/>
                  </a:cubicBezTo>
                  <a:cubicBezTo>
                    <a:pt x="11277" y="4213"/>
                    <a:pt x="11277" y="4213"/>
                    <a:pt x="11277" y="4213"/>
                  </a:cubicBezTo>
                  <a:cubicBezTo>
                    <a:pt x="11333" y="4146"/>
                    <a:pt x="11333" y="4146"/>
                    <a:pt x="11333" y="4146"/>
                  </a:cubicBezTo>
                  <a:cubicBezTo>
                    <a:pt x="11277" y="4079"/>
                    <a:pt x="11277" y="4079"/>
                    <a:pt x="11277" y="4079"/>
                  </a:cubicBezTo>
                  <a:cubicBezTo>
                    <a:pt x="11277" y="4012"/>
                    <a:pt x="11277" y="4012"/>
                    <a:pt x="11277" y="4012"/>
                  </a:cubicBezTo>
                  <a:cubicBezTo>
                    <a:pt x="11277" y="3946"/>
                    <a:pt x="11277" y="3946"/>
                    <a:pt x="11277" y="3946"/>
                  </a:cubicBezTo>
                  <a:cubicBezTo>
                    <a:pt x="11221" y="3879"/>
                    <a:pt x="11221" y="3879"/>
                    <a:pt x="11221" y="3879"/>
                  </a:cubicBezTo>
                  <a:cubicBezTo>
                    <a:pt x="11277" y="3812"/>
                    <a:pt x="11277" y="3812"/>
                    <a:pt x="11277" y="3812"/>
                  </a:cubicBezTo>
                  <a:cubicBezTo>
                    <a:pt x="11333" y="3812"/>
                    <a:pt x="11333" y="3812"/>
                    <a:pt x="11333" y="3812"/>
                  </a:cubicBezTo>
                  <a:cubicBezTo>
                    <a:pt x="11333" y="3812"/>
                    <a:pt x="11333" y="3812"/>
                    <a:pt x="11333" y="3812"/>
                  </a:cubicBezTo>
                  <a:cubicBezTo>
                    <a:pt x="11389" y="3812"/>
                    <a:pt x="11389" y="3812"/>
                    <a:pt x="11389" y="3812"/>
                  </a:cubicBezTo>
                  <a:cubicBezTo>
                    <a:pt x="11389" y="3812"/>
                    <a:pt x="11389" y="3812"/>
                    <a:pt x="11389" y="3812"/>
                  </a:cubicBezTo>
                  <a:cubicBezTo>
                    <a:pt x="11389" y="3745"/>
                    <a:pt x="11389" y="3745"/>
                    <a:pt x="11389" y="3745"/>
                  </a:cubicBezTo>
                  <a:cubicBezTo>
                    <a:pt x="11445" y="3745"/>
                    <a:pt x="11445" y="3745"/>
                    <a:pt x="11445" y="3745"/>
                  </a:cubicBezTo>
                  <a:cubicBezTo>
                    <a:pt x="11557" y="3611"/>
                    <a:pt x="11557" y="3611"/>
                    <a:pt x="11557" y="3611"/>
                  </a:cubicBezTo>
                  <a:cubicBezTo>
                    <a:pt x="11614" y="3611"/>
                    <a:pt x="11614" y="3611"/>
                    <a:pt x="11614" y="3611"/>
                  </a:cubicBezTo>
                  <a:cubicBezTo>
                    <a:pt x="11670" y="3678"/>
                    <a:pt x="11670" y="3678"/>
                    <a:pt x="11670" y="3678"/>
                  </a:cubicBezTo>
                  <a:cubicBezTo>
                    <a:pt x="11670" y="3678"/>
                    <a:pt x="11670" y="3678"/>
                    <a:pt x="11670" y="3678"/>
                  </a:cubicBezTo>
                  <a:cubicBezTo>
                    <a:pt x="11670" y="3745"/>
                    <a:pt x="11670" y="3745"/>
                    <a:pt x="11670" y="3745"/>
                  </a:cubicBezTo>
                  <a:cubicBezTo>
                    <a:pt x="11670" y="3745"/>
                    <a:pt x="11670" y="3745"/>
                    <a:pt x="11670" y="3745"/>
                  </a:cubicBezTo>
                  <a:cubicBezTo>
                    <a:pt x="11614" y="3745"/>
                    <a:pt x="11614" y="3745"/>
                    <a:pt x="11614" y="3745"/>
                  </a:cubicBezTo>
                  <a:cubicBezTo>
                    <a:pt x="11614" y="3812"/>
                    <a:pt x="11614" y="3812"/>
                    <a:pt x="11614" y="3812"/>
                  </a:cubicBezTo>
                  <a:cubicBezTo>
                    <a:pt x="11614" y="3812"/>
                    <a:pt x="11614" y="3812"/>
                    <a:pt x="11614" y="3812"/>
                  </a:cubicBezTo>
                  <a:cubicBezTo>
                    <a:pt x="11614" y="3879"/>
                    <a:pt x="11614" y="3879"/>
                    <a:pt x="11614" y="3879"/>
                  </a:cubicBezTo>
                  <a:cubicBezTo>
                    <a:pt x="11614" y="3946"/>
                    <a:pt x="11614" y="3946"/>
                    <a:pt x="11614" y="3946"/>
                  </a:cubicBezTo>
                  <a:cubicBezTo>
                    <a:pt x="11614" y="3946"/>
                    <a:pt x="11614" y="3946"/>
                    <a:pt x="11614" y="3946"/>
                  </a:cubicBezTo>
                  <a:cubicBezTo>
                    <a:pt x="11614" y="4079"/>
                    <a:pt x="11614" y="4079"/>
                    <a:pt x="11614" y="4079"/>
                  </a:cubicBezTo>
                  <a:cubicBezTo>
                    <a:pt x="11557" y="4146"/>
                    <a:pt x="11557" y="4146"/>
                    <a:pt x="11557" y="4146"/>
                  </a:cubicBezTo>
                  <a:cubicBezTo>
                    <a:pt x="11557" y="4146"/>
                    <a:pt x="11557" y="4146"/>
                    <a:pt x="11557" y="4146"/>
                  </a:cubicBezTo>
                  <a:cubicBezTo>
                    <a:pt x="11501" y="4213"/>
                    <a:pt x="11501" y="4213"/>
                    <a:pt x="11501" y="4213"/>
                  </a:cubicBezTo>
                  <a:cubicBezTo>
                    <a:pt x="11445" y="4213"/>
                    <a:pt x="11445" y="4213"/>
                    <a:pt x="11445" y="4213"/>
                  </a:cubicBezTo>
                  <a:cubicBezTo>
                    <a:pt x="11445" y="4280"/>
                    <a:pt x="11445" y="4280"/>
                    <a:pt x="11445" y="4280"/>
                  </a:cubicBezTo>
                  <a:cubicBezTo>
                    <a:pt x="11501" y="4280"/>
                    <a:pt x="11501" y="4280"/>
                    <a:pt x="11501" y="4280"/>
                  </a:cubicBezTo>
                  <a:cubicBezTo>
                    <a:pt x="11501" y="4213"/>
                    <a:pt x="11501" y="4213"/>
                    <a:pt x="11501" y="4213"/>
                  </a:cubicBezTo>
                  <a:cubicBezTo>
                    <a:pt x="11614" y="4213"/>
                    <a:pt x="11614" y="4213"/>
                    <a:pt x="11614" y="4213"/>
                  </a:cubicBezTo>
                  <a:cubicBezTo>
                    <a:pt x="11614" y="4280"/>
                    <a:pt x="11614" y="4280"/>
                    <a:pt x="11614" y="4280"/>
                  </a:cubicBezTo>
                  <a:cubicBezTo>
                    <a:pt x="11557" y="4347"/>
                    <a:pt x="11557" y="4347"/>
                    <a:pt x="11557" y="4347"/>
                  </a:cubicBezTo>
                  <a:cubicBezTo>
                    <a:pt x="11501" y="4347"/>
                    <a:pt x="11501" y="4347"/>
                    <a:pt x="11501" y="4347"/>
                  </a:cubicBezTo>
                  <a:cubicBezTo>
                    <a:pt x="11445" y="4414"/>
                    <a:pt x="11445" y="4414"/>
                    <a:pt x="11445" y="4414"/>
                  </a:cubicBezTo>
                  <a:cubicBezTo>
                    <a:pt x="11389" y="4480"/>
                    <a:pt x="11389" y="4480"/>
                    <a:pt x="11389" y="4480"/>
                  </a:cubicBezTo>
                  <a:cubicBezTo>
                    <a:pt x="11445" y="4547"/>
                    <a:pt x="11445" y="4547"/>
                    <a:pt x="11445" y="4547"/>
                  </a:cubicBezTo>
                  <a:cubicBezTo>
                    <a:pt x="11445" y="4480"/>
                    <a:pt x="11445" y="4480"/>
                    <a:pt x="11445" y="4480"/>
                  </a:cubicBezTo>
                  <a:cubicBezTo>
                    <a:pt x="11557" y="4414"/>
                    <a:pt x="11557" y="4414"/>
                    <a:pt x="11557" y="4414"/>
                  </a:cubicBezTo>
                  <a:cubicBezTo>
                    <a:pt x="11557" y="4414"/>
                    <a:pt x="11557" y="4414"/>
                    <a:pt x="11557" y="4414"/>
                  </a:cubicBezTo>
                  <a:cubicBezTo>
                    <a:pt x="11614" y="4347"/>
                    <a:pt x="11614" y="4347"/>
                    <a:pt x="11614" y="4347"/>
                  </a:cubicBezTo>
                  <a:cubicBezTo>
                    <a:pt x="11670" y="4414"/>
                    <a:pt x="11670" y="4414"/>
                    <a:pt x="11670" y="4414"/>
                  </a:cubicBezTo>
                  <a:cubicBezTo>
                    <a:pt x="11670" y="4480"/>
                    <a:pt x="11670" y="4480"/>
                    <a:pt x="11670" y="4480"/>
                  </a:cubicBezTo>
                  <a:cubicBezTo>
                    <a:pt x="11614" y="4547"/>
                    <a:pt x="11614" y="4547"/>
                    <a:pt x="11614" y="4547"/>
                  </a:cubicBezTo>
                  <a:cubicBezTo>
                    <a:pt x="11614" y="4614"/>
                    <a:pt x="11614" y="4614"/>
                    <a:pt x="11614" y="4614"/>
                  </a:cubicBezTo>
                  <a:cubicBezTo>
                    <a:pt x="11670" y="4547"/>
                    <a:pt x="11670" y="4547"/>
                    <a:pt x="11670" y="4547"/>
                  </a:cubicBezTo>
                  <a:cubicBezTo>
                    <a:pt x="11726" y="4547"/>
                    <a:pt x="11726" y="4547"/>
                    <a:pt x="11726" y="4547"/>
                  </a:cubicBezTo>
                  <a:cubicBezTo>
                    <a:pt x="11726" y="4480"/>
                    <a:pt x="11726" y="4480"/>
                    <a:pt x="11726" y="4480"/>
                  </a:cubicBezTo>
                  <a:cubicBezTo>
                    <a:pt x="11726" y="4480"/>
                    <a:pt x="11726" y="4480"/>
                    <a:pt x="11726" y="4480"/>
                  </a:cubicBezTo>
                  <a:cubicBezTo>
                    <a:pt x="11726" y="4414"/>
                    <a:pt x="11726" y="4414"/>
                    <a:pt x="11726" y="4414"/>
                  </a:cubicBezTo>
                  <a:cubicBezTo>
                    <a:pt x="11726" y="4414"/>
                    <a:pt x="11726" y="4414"/>
                    <a:pt x="11726" y="4414"/>
                  </a:cubicBezTo>
                  <a:cubicBezTo>
                    <a:pt x="11838" y="4347"/>
                    <a:pt x="11838" y="4347"/>
                    <a:pt x="11838" y="4347"/>
                  </a:cubicBezTo>
                  <a:cubicBezTo>
                    <a:pt x="11838" y="4347"/>
                    <a:pt x="11838" y="4347"/>
                    <a:pt x="11838" y="4347"/>
                  </a:cubicBezTo>
                  <a:cubicBezTo>
                    <a:pt x="11894" y="4347"/>
                    <a:pt x="11894" y="4347"/>
                    <a:pt x="11894" y="4347"/>
                  </a:cubicBezTo>
                  <a:cubicBezTo>
                    <a:pt x="11950" y="4480"/>
                    <a:pt x="11950" y="4480"/>
                    <a:pt x="11950" y="4480"/>
                  </a:cubicBezTo>
                  <a:cubicBezTo>
                    <a:pt x="11950" y="4480"/>
                    <a:pt x="11950" y="4480"/>
                    <a:pt x="11950" y="4480"/>
                  </a:cubicBezTo>
                  <a:cubicBezTo>
                    <a:pt x="11950" y="4547"/>
                    <a:pt x="11950" y="4547"/>
                    <a:pt x="11950" y="4547"/>
                  </a:cubicBezTo>
                  <a:cubicBezTo>
                    <a:pt x="11894" y="4681"/>
                    <a:pt x="11894" y="4681"/>
                    <a:pt x="11894" y="4681"/>
                  </a:cubicBezTo>
                  <a:cubicBezTo>
                    <a:pt x="11838" y="4748"/>
                    <a:pt x="11838" y="4748"/>
                    <a:pt x="11838" y="4748"/>
                  </a:cubicBezTo>
                  <a:cubicBezTo>
                    <a:pt x="11782" y="4748"/>
                    <a:pt x="11782" y="4748"/>
                    <a:pt x="11782" y="4748"/>
                  </a:cubicBezTo>
                  <a:cubicBezTo>
                    <a:pt x="11726" y="4748"/>
                    <a:pt x="11726" y="4748"/>
                    <a:pt x="11726" y="4748"/>
                  </a:cubicBezTo>
                  <a:cubicBezTo>
                    <a:pt x="11726" y="4815"/>
                    <a:pt x="11726" y="4815"/>
                    <a:pt x="11726" y="4815"/>
                  </a:cubicBezTo>
                  <a:cubicBezTo>
                    <a:pt x="11726" y="4815"/>
                    <a:pt x="11726" y="4815"/>
                    <a:pt x="11726" y="4815"/>
                  </a:cubicBezTo>
                  <a:cubicBezTo>
                    <a:pt x="11670" y="4949"/>
                    <a:pt x="11670" y="4949"/>
                    <a:pt x="11670" y="4949"/>
                  </a:cubicBezTo>
                  <a:cubicBezTo>
                    <a:pt x="11670" y="4949"/>
                    <a:pt x="11670" y="4949"/>
                    <a:pt x="11670" y="4949"/>
                  </a:cubicBezTo>
                  <a:cubicBezTo>
                    <a:pt x="11614" y="4949"/>
                    <a:pt x="11614" y="4949"/>
                    <a:pt x="11614" y="4949"/>
                  </a:cubicBezTo>
                  <a:cubicBezTo>
                    <a:pt x="11614" y="5015"/>
                    <a:pt x="11614" y="5015"/>
                    <a:pt x="11614" y="5015"/>
                  </a:cubicBezTo>
                  <a:cubicBezTo>
                    <a:pt x="11614" y="5015"/>
                    <a:pt x="11614" y="5015"/>
                    <a:pt x="11614" y="5015"/>
                  </a:cubicBezTo>
                  <a:cubicBezTo>
                    <a:pt x="11557" y="5015"/>
                    <a:pt x="11557" y="5015"/>
                    <a:pt x="11557" y="5015"/>
                  </a:cubicBezTo>
                  <a:cubicBezTo>
                    <a:pt x="11557" y="5015"/>
                    <a:pt x="11557" y="5015"/>
                    <a:pt x="11557" y="5015"/>
                  </a:cubicBezTo>
                  <a:cubicBezTo>
                    <a:pt x="11557" y="5082"/>
                    <a:pt x="11557" y="5082"/>
                    <a:pt x="11557" y="5082"/>
                  </a:cubicBezTo>
                  <a:cubicBezTo>
                    <a:pt x="11501" y="5082"/>
                    <a:pt x="11501" y="5082"/>
                    <a:pt x="11501" y="5082"/>
                  </a:cubicBezTo>
                  <a:cubicBezTo>
                    <a:pt x="11501" y="5082"/>
                    <a:pt x="11501" y="5082"/>
                    <a:pt x="11501" y="5082"/>
                  </a:cubicBezTo>
                  <a:cubicBezTo>
                    <a:pt x="11445" y="5082"/>
                    <a:pt x="11445" y="5082"/>
                    <a:pt x="11445" y="5082"/>
                  </a:cubicBezTo>
                  <a:cubicBezTo>
                    <a:pt x="11389" y="5082"/>
                    <a:pt x="11389" y="5082"/>
                    <a:pt x="11389" y="5082"/>
                  </a:cubicBezTo>
                  <a:cubicBezTo>
                    <a:pt x="11333" y="5082"/>
                    <a:pt x="11333" y="5082"/>
                    <a:pt x="11333" y="5082"/>
                  </a:cubicBezTo>
                  <a:cubicBezTo>
                    <a:pt x="11277" y="5149"/>
                    <a:pt x="11277" y="5149"/>
                    <a:pt x="11277" y="5149"/>
                  </a:cubicBezTo>
                  <a:cubicBezTo>
                    <a:pt x="11165" y="5082"/>
                    <a:pt x="11165" y="5082"/>
                    <a:pt x="11165" y="5082"/>
                  </a:cubicBezTo>
                  <a:cubicBezTo>
                    <a:pt x="11165" y="5082"/>
                    <a:pt x="11165" y="5082"/>
                    <a:pt x="11165" y="5082"/>
                  </a:cubicBezTo>
                  <a:cubicBezTo>
                    <a:pt x="11221" y="5015"/>
                    <a:pt x="11221" y="5015"/>
                    <a:pt x="11221" y="5015"/>
                  </a:cubicBezTo>
                  <a:cubicBezTo>
                    <a:pt x="11221" y="5015"/>
                    <a:pt x="11221" y="5015"/>
                    <a:pt x="11221" y="5015"/>
                  </a:cubicBezTo>
                  <a:cubicBezTo>
                    <a:pt x="11165" y="4949"/>
                    <a:pt x="11165" y="4949"/>
                    <a:pt x="11165" y="4949"/>
                  </a:cubicBezTo>
                  <a:cubicBezTo>
                    <a:pt x="11109" y="5015"/>
                    <a:pt x="11109" y="5015"/>
                    <a:pt x="11109" y="5015"/>
                  </a:cubicBezTo>
                  <a:cubicBezTo>
                    <a:pt x="11109" y="5015"/>
                    <a:pt x="11109" y="5015"/>
                    <a:pt x="11109" y="5015"/>
                  </a:cubicBezTo>
                  <a:cubicBezTo>
                    <a:pt x="11109" y="5082"/>
                    <a:pt x="11109" y="5082"/>
                    <a:pt x="11109" y="5082"/>
                  </a:cubicBezTo>
                  <a:cubicBezTo>
                    <a:pt x="10996" y="5015"/>
                    <a:pt x="10996" y="5015"/>
                    <a:pt x="10996" y="5015"/>
                  </a:cubicBezTo>
                  <a:cubicBezTo>
                    <a:pt x="10996" y="5015"/>
                    <a:pt x="10996" y="5015"/>
                    <a:pt x="10996" y="5015"/>
                  </a:cubicBezTo>
                  <a:cubicBezTo>
                    <a:pt x="11052" y="4949"/>
                    <a:pt x="11052" y="4949"/>
                    <a:pt x="11052" y="4949"/>
                  </a:cubicBezTo>
                  <a:cubicBezTo>
                    <a:pt x="11052" y="4949"/>
                    <a:pt x="11052" y="4949"/>
                    <a:pt x="11052" y="4949"/>
                  </a:cubicBezTo>
                  <a:cubicBezTo>
                    <a:pt x="10996" y="4949"/>
                    <a:pt x="10996" y="4949"/>
                    <a:pt x="10996" y="4949"/>
                  </a:cubicBezTo>
                  <a:cubicBezTo>
                    <a:pt x="10996" y="4949"/>
                    <a:pt x="10996" y="4949"/>
                    <a:pt x="10996" y="4949"/>
                  </a:cubicBezTo>
                  <a:cubicBezTo>
                    <a:pt x="10940" y="4949"/>
                    <a:pt x="10940" y="4949"/>
                    <a:pt x="10940" y="4949"/>
                  </a:cubicBezTo>
                  <a:cubicBezTo>
                    <a:pt x="10940" y="4949"/>
                    <a:pt x="10940" y="4949"/>
                    <a:pt x="10940" y="4949"/>
                  </a:cubicBezTo>
                  <a:cubicBezTo>
                    <a:pt x="10828" y="5015"/>
                    <a:pt x="10828" y="5015"/>
                    <a:pt x="10828" y="5015"/>
                  </a:cubicBezTo>
                  <a:cubicBezTo>
                    <a:pt x="10828" y="5015"/>
                    <a:pt x="10828" y="5015"/>
                    <a:pt x="10828" y="5015"/>
                  </a:cubicBezTo>
                  <a:cubicBezTo>
                    <a:pt x="10772" y="5015"/>
                    <a:pt x="10772" y="5015"/>
                    <a:pt x="10772" y="5015"/>
                  </a:cubicBezTo>
                  <a:cubicBezTo>
                    <a:pt x="10772" y="5015"/>
                    <a:pt x="10772" y="5015"/>
                    <a:pt x="10772" y="5015"/>
                  </a:cubicBezTo>
                  <a:cubicBezTo>
                    <a:pt x="10716" y="5015"/>
                    <a:pt x="10716" y="5015"/>
                    <a:pt x="10716" y="5015"/>
                  </a:cubicBezTo>
                  <a:cubicBezTo>
                    <a:pt x="10660" y="5015"/>
                    <a:pt x="10660" y="5015"/>
                    <a:pt x="10660" y="5015"/>
                  </a:cubicBezTo>
                  <a:cubicBezTo>
                    <a:pt x="10660" y="5015"/>
                    <a:pt x="10660" y="5015"/>
                    <a:pt x="10660" y="5015"/>
                  </a:cubicBezTo>
                  <a:cubicBezTo>
                    <a:pt x="10604" y="5015"/>
                    <a:pt x="10604" y="5015"/>
                    <a:pt x="10604" y="5015"/>
                  </a:cubicBezTo>
                  <a:cubicBezTo>
                    <a:pt x="10548" y="5015"/>
                    <a:pt x="10548" y="5015"/>
                    <a:pt x="10548" y="5015"/>
                  </a:cubicBezTo>
                  <a:cubicBezTo>
                    <a:pt x="10548" y="5082"/>
                    <a:pt x="10548" y="5082"/>
                    <a:pt x="10548" y="5082"/>
                  </a:cubicBezTo>
                  <a:cubicBezTo>
                    <a:pt x="10548" y="5082"/>
                    <a:pt x="10548" y="5082"/>
                    <a:pt x="10548" y="5082"/>
                  </a:cubicBezTo>
                  <a:cubicBezTo>
                    <a:pt x="10491" y="5082"/>
                    <a:pt x="10491" y="5082"/>
                    <a:pt x="10491" y="5082"/>
                  </a:cubicBezTo>
                  <a:cubicBezTo>
                    <a:pt x="10491" y="5149"/>
                    <a:pt x="10491" y="5149"/>
                    <a:pt x="10491" y="5149"/>
                  </a:cubicBezTo>
                  <a:cubicBezTo>
                    <a:pt x="10435" y="5149"/>
                    <a:pt x="10435" y="5149"/>
                    <a:pt x="10435" y="5149"/>
                  </a:cubicBezTo>
                  <a:cubicBezTo>
                    <a:pt x="10379" y="5149"/>
                    <a:pt x="10379" y="5149"/>
                    <a:pt x="10379" y="5149"/>
                  </a:cubicBezTo>
                  <a:cubicBezTo>
                    <a:pt x="10323" y="5149"/>
                    <a:pt x="10323" y="5149"/>
                    <a:pt x="10323" y="5149"/>
                  </a:cubicBezTo>
                  <a:cubicBezTo>
                    <a:pt x="10267" y="5149"/>
                    <a:pt x="10267" y="5149"/>
                    <a:pt x="10267" y="5149"/>
                  </a:cubicBezTo>
                  <a:cubicBezTo>
                    <a:pt x="10267" y="5149"/>
                    <a:pt x="10267" y="5149"/>
                    <a:pt x="10267" y="5149"/>
                  </a:cubicBezTo>
                  <a:cubicBezTo>
                    <a:pt x="10211" y="5149"/>
                    <a:pt x="10211" y="5149"/>
                    <a:pt x="10211" y="5149"/>
                  </a:cubicBezTo>
                  <a:cubicBezTo>
                    <a:pt x="10155" y="5149"/>
                    <a:pt x="10155" y="5149"/>
                    <a:pt x="10155" y="5149"/>
                  </a:cubicBezTo>
                  <a:cubicBezTo>
                    <a:pt x="10043" y="5149"/>
                    <a:pt x="10043" y="5149"/>
                    <a:pt x="10043" y="5149"/>
                  </a:cubicBezTo>
                  <a:cubicBezTo>
                    <a:pt x="9986" y="5149"/>
                    <a:pt x="9986" y="5149"/>
                    <a:pt x="9986" y="5149"/>
                  </a:cubicBezTo>
                  <a:cubicBezTo>
                    <a:pt x="9930" y="5082"/>
                    <a:pt x="9930" y="5082"/>
                    <a:pt x="9930" y="5082"/>
                  </a:cubicBezTo>
                  <a:cubicBezTo>
                    <a:pt x="9874" y="5082"/>
                    <a:pt x="9874" y="5082"/>
                    <a:pt x="9874" y="5082"/>
                  </a:cubicBezTo>
                  <a:cubicBezTo>
                    <a:pt x="9874" y="5015"/>
                    <a:pt x="9874" y="5015"/>
                    <a:pt x="9874" y="5015"/>
                  </a:cubicBezTo>
                  <a:close/>
                  <a:moveTo>
                    <a:pt x="6901" y="6687"/>
                  </a:moveTo>
                  <a:cubicBezTo>
                    <a:pt x="6901" y="6554"/>
                    <a:pt x="6901" y="6554"/>
                    <a:pt x="6901" y="6554"/>
                  </a:cubicBezTo>
                  <a:cubicBezTo>
                    <a:pt x="6957" y="6487"/>
                    <a:pt x="6957" y="6487"/>
                    <a:pt x="6957" y="6487"/>
                  </a:cubicBezTo>
                  <a:cubicBezTo>
                    <a:pt x="6901" y="6420"/>
                    <a:pt x="6901" y="6420"/>
                    <a:pt x="6901" y="6420"/>
                  </a:cubicBezTo>
                  <a:cubicBezTo>
                    <a:pt x="6957" y="6353"/>
                    <a:pt x="6957" y="6353"/>
                    <a:pt x="6957" y="6353"/>
                  </a:cubicBezTo>
                  <a:cubicBezTo>
                    <a:pt x="6957" y="6286"/>
                    <a:pt x="6957" y="6286"/>
                    <a:pt x="6957" y="6286"/>
                  </a:cubicBezTo>
                  <a:cubicBezTo>
                    <a:pt x="6901" y="6286"/>
                    <a:pt x="6901" y="6286"/>
                    <a:pt x="6901" y="6286"/>
                  </a:cubicBezTo>
                  <a:cubicBezTo>
                    <a:pt x="6845" y="6152"/>
                    <a:pt x="6845" y="6152"/>
                    <a:pt x="6845" y="6152"/>
                  </a:cubicBezTo>
                  <a:cubicBezTo>
                    <a:pt x="6901" y="6152"/>
                    <a:pt x="6901" y="6152"/>
                    <a:pt x="6901" y="6152"/>
                  </a:cubicBezTo>
                  <a:cubicBezTo>
                    <a:pt x="6901" y="6085"/>
                    <a:pt x="6901" y="6085"/>
                    <a:pt x="6901" y="6085"/>
                  </a:cubicBezTo>
                  <a:cubicBezTo>
                    <a:pt x="6845" y="6085"/>
                    <a:pt x="6845" y="6085"/>
                    <a:pt x="6845" y="6085"/>
                  </a:cubicBezTo>
                  <a:cubicBezTo>
                    <a:pt x="6732" y="6085"/>
                    <a:pt x="6732" y="6085"/>
                    <a:pt x="6732" y="6085"/>
                  </a:cubicBezTo>
                  <a:cubicBezTo>
                    <a:pt x="6732" y="6019"/>
                    <a:pt x="6732" y="6019"/>
                    <a:pt x="6732" y="6019"/>
                  </a:cubicBezTo>
                  <a:cubicBezTo>
                    <a:pt x="6789" y="6019"/>
                    <a:pt x="6789" y="6019"/>
                    <a:pt x="6789" y="6019"/>
                  </a:cubicBezTo>
                  <a:cubicBezTo>
                    <a:pt x="6845" y="6019"/>
                    <a:pt x="6845" y="6019"/>
                    <a:pt x="6845" y="6019"/>
                  </a:cubicBezTo>
                  <a:cubicBezTo>
                    <a:pt x="6901" y="5952"/>
                    <a:pt x="6901" y="5952"/>
                    <a:pt x="6901" y="5952"/>
                  </a:cubicBezTo>
                  <a:cubicBezTo>
                    <a:pt x="6901" y="5885"/>
                    <a:pt x="6901" y="5885"/>
                    <a:pt x="6901" y="5885"/>
                  </a:cubicBezTo>
                  <a:cubicBezTo>
                    <a:pt x="6957" y="5885"/>
                    <a:pt x="6957" y="5885"/>
                    <a:pt x="6957" y="5885"/>
                  </a:cubicBezTo>
                  <a:cubicBezTo>
                    <a:pt x="6957" y="5885"/>
                    <a:pt x="6957" y="5885"/>
                    <a:pt x="6957" y="5885"/>
                  </a:cubicBezTo>
                  <a:cubicBezTo>
                    <a:pt x="7013" y="5885"/>
                    <a:pt x="7013" y="5885"/>
                    <a:pt x="7013" y="5885"/>
                  </a:cubicBezTo>
                  <a:cubicBezTo>
                    <a:pt x="7069" y="5751"/>
                    <a:pt x="7069" y="5751"/>
                    <a:pt x="7069" y="5751"/>
                  </a:cubicBezTo>
                  <a:cubicBezTo>
                    <a:pt x="7125" y="5751"/>
                    <a:pt x="7125" y="5751"/>
                    <a:pt x="7125" y="5751"/>
                  </a:cubicBezTo>
                  <a:cubicBezTo>
                    <a:pt x="7125" y="5751"/>
                    <a:pt x="7125" y="5751"/>
                    <a:pt x="7125" y="5751"/>
                  </a:cubicBezTo>
                  <a:cubicBezTo>
                    <a:pt x="7181" y="5684"/>
                    <a:pt x="7181" y="5684"/>
                    <a:pt x="7181" y="5684"/>
                  </a:cubicBezTo>
                  <a:cubicBezTo>
                    <a:pt x="7237" y="5617"/>
                    <a:pt x="7237" y="5617"/>
                    <a:pt x="7237" y="5617"/>
                  </a:cubicBezTo>
                  <a:cubicBezTo>
                    <a:pt x="7237" y="5550"/>
                    <a:pt x="7237" y="5550"/>
                    <a:pt x="7237" y="5550"/>
                  </a:cubicBezTo>
                  <a:cubicBezTo>
                    <a:pt x="7237" y="5617"/>
                    <a:pt x="7237" y="5617"/>
                    <a:pt x="7237" y="5617"/>
                  </a:cubicBezTo>
                  <a:cubicBezTo>
                    <a:pt x="7406" y="5617"/>
                    <a:pt x="7406" y="5617"/>
                    <a:pt x="7406" y="5617"/>
                  </a:cubicBezTo>
                  <a:cubicBezTo>
                    <a:pt x="7406" y="5550"/>
                    <a:pt x="7406" y="5550"/>
                    <a:pt x="7406" y="5550"/>
                  </a:cubicBezTo>
                  <a:cubicBezTo>
                    <a:pt x="7350" y="5484"/>
                    <a:pt x="7350" y="5484"/>
                    <a:pt x="7350" y="5484"/>
                  </a:cubicBezTo>
                  <a:cubicBezTo>
                    <a:pt x="7350" y="5417"/>
                    <a:pt x="7350" y="5417"/>
                    <a:pt x="7350" y="5417"/>
                  </a:cubicBezTo>
                  <a:cubicBezTo>
                    <a:pt x="7406" y="5417"/>
                    <a:pt x="7406" y="5417"/>
                    <a:pt x="7406" y="5417"/>
                  </a:cubicBezTo>
                  <a:cubicBezTo>
                    <a:pt x="7518" y="5283"/>
                    <a:pt x="7518" y="5283"/>
                    <a:pt x="7518" y="5283"/>
                  </a:cubicBezTo>
                  <a:cubicBezTo>
                    <a:pt x="7574" y="5216"/>
                    <a:pt x="7574" y="5216"/>
                    <a:pt x="7574" y="5216"/>
                  </a:cubicBezTo>
                  <a:cubicBezTo>
                    <a:pt x="7686" y="5216"/>
                    <a:pt x="7686" y="5216"/>
                    <a:pt x="7686" y="5216"/>
                  </a:cubicBezTo>
                  <a:cubicBezTo>
                    <a:pt x="7686" y="5149"/>
                    <a:pt x="7686" y="5149"/>
                    <a:pt x="7686" y="5149"/>
                  </a:cubicBezTo>
                  <a:cubicBezTo>
                    <a:pt x="7742" y="5082"/>
                    <a:pt x="7742" y="5082"/>
                    <a:pt x="7742" y="5082"/>
                  </a:cubicBezTo>
                  <a:cubicBezTo>
                    <a:pt x="7798" y="5082"/>
                    <a:pt x="7798" y="5082"/>
                    <a:pt x="7798" y="5082"/>
                  </a:cubicBezTo>
                  <a:cubicBezTo>
                    <a:pt x="7855" y="5015"/>
                    <a:pt x="7855" y="5015"/>
                    <a:pt x="7855" y="5015"/>
                  </a:cubicBezTo>
                  <a:cubicBezTo>
                    <a:pt x="7798" y="5015"/>
                    <a:pt x="7798" y="5015"/>
                    <a:pt x="7798" y="5015"/>
                  </a:cubicBezTo>
                  <a:cubicBezTo>
                    <a:pt x="7798" y="4882"/>
                    <a:pt x="7798" y="4882"/>
                    <a:pt x="7798" y="4882"/>
                  </a:cubicBezTo>
                  <a:cubicBezTo>
                    <a:pt x="7798" y="4815"/>
                    <a:pt x="7798" y="4815"/>
                    <a:pt x="7798" y="4815"/>
                  </a:cubicBezTo>
                  <a:cubicBezTo>
                    <a:pt x="7855" y="4748"/>
                    <a:pt x="7855" y="4748"/>
                    <a:pt x="7855" y="4748"/>
                  </a:cubicBezTo>
                  <a:cubicBezTo>
                    <a:pt x="7855" y="4748"/>
                    <a:pt x="7855" y="4748"/>
                    <a:pt x="7855" y="4748"/>
                  </a:cubicBezTo>
                  <a:cubicBezTo>
                    <a:pt x="7855" y="4681"/>
                    <a:pt x="7855" y="4681"/>
                    <a:pt x="7855" y="4681"/>
                  </a:cubicBezTo>
                  <a:cubicBezTo>
                    <a:pt x="7911" y="4681"/>
                    <a:pt x="7911" y="4681"/>
                    <a:pt x="7911" y="4681"/>
                  </a:cubicBezTo>
                  <a:cubicBezTo>
                    <a:pt x="7967" y="4681"/>
                    <a:pt x="7967" y="4681"/>
                    <a:pt x="7967" y="4681"/>
                  </a:cubicBezTo>
                  <a:cubicBezTo>
                    <a:pt x="8135" y="4681"/>
                    <a:pt x="8135" y="4681"/>
                    <a:pt x="8135" y="4681"/>
                  </a:cubicBezTo>
                  <a:cubicBezTo>
                    <a:pt x="8135" y="4681"/>
                    <a:pt x="8135" y="4681"/>
                    <a:pt x="8135" y="4681"/>
                  </a:cubicBezTo>
                  <a:cubicBezTo>
                    <a:pt x="8303" y="4681"/>
                    <a:pt x="8303" y="4681"/>
                    <a:pt x="8303" y="4681"/>
                  </a:cubicBezTo>
                  <a:cubicBezTo>
                    <a:pt x="8416" y="4614"/>
                    <a:pt x="8416" y="4614"/>
                    <a:pt x="8416" y="4614"/>
                  </a:cubicBezTo>
                  <a:cubicBezTo>
                    <a:pt x="8584" y="4681"/>
                    <a:pt x="8584" y="4681"/>
                    <a:pt x="8584" y="4681"/>
                  </a:cubicBezTo>
                  <a:cubicBezTo>
                    <a:pt x="8528" y="4748"/>
                    <a:pt x="8528" y="4748"/>
                    <a:pt x="8528" y="4748"/>
                  </a:cubicBezTo>
                  <a:cubicBezTo>
                    <a:pt x="8584" y="4748"/>
                    <a:pt x="8584" y="4748"/>
                    <a:pt x="8584" y="4748"/>
                  </a:cubicBezTo>
                  <a:cubicBezTo>
                    <a:pt x="8640" y="4815"/>
                    <a:pt x="8640" y="4815"/>
                    <a:pt x="8640" y="4815"/>
                  </a:cubicBezTo>
                  <a:cubicBezTo>
                    <a:pt x="8752" y="4882"/>
                    <a:pt x="8752" y="4882"/>
                    <a:pt x="8752" y="4882"/>
                  </a:cubicBezTo>
                  <a:cubicBezTo>
                    <a:pt x="8752" y="4949"/>
                    <a:pt x="8752" y="4949"/>
                    <a:pt x="8752" y="4949"/>
                  </a:cubicBezTo>
                  <a:cubicBezTo>
                    <a:pt x="8696" y="4949"/>
                    <a:pt x="8696" y="4949"/>
                    <a:pt x="8696" y="4949"/>
                  </a:cubicBezTo>
                  <a:cubicBezTo>
                    <a:pt x="8752" y="4949"/>
                    <a:pt x="8752" y="4949"/>
                    <a:pt x="8752" y="4949"/>
                  </a:cubicBezTo>
                  <a:cubicBezTo>
                    <a:pt x="8808" y="4949"/>
                    <a:pt x="8808" y="4949"/>
                    <a:pt x="8808" y="4949"/>
                  </a:cubicBezTo>
                  <a:cubicBezTo>
                    <a:pt x="8864" y="4949"/>
                    <a:pt x="8864" y="4949"/>
                    <a:pt x="8864" y="4949"/>
                  </a:cubicBezTo>
                  <a:cubicBezTo>
                    <a:pt x="8808" y="5015"/>
                    <a:pt x="8808" y="5015"/>
                    <a:pt x="8808" y="5015"/>
                  </a:cubicBezTo>
                  <a:cubicBezTo>
                    <a:pt x="8752" y="5082"/>
                    <a:pt x="8752" y="5082"/>
                    <a:pt x="8752" y="5082"/>
                  </a:cubicBezTo>
                  <a:cubicBezTo>
                    <a:pt x="8752" y="5149"/>
                    <a:pt x="8752" y="5149"/>
                    <a:pt x="8752" y="5149"/>
                  </a:cubicBezTo>
                  <a:cubicBezTo>
                    <a:pt x="8864" y="5082"/>
                    <a:pt x="8864" y="5082"/>
                    <a:pt x="8864" y="5082"/>
                  </a:cubicBezTo>
                  <a:cubicBezTo>
                    <a:pt x="8864" y="5015"/>
                    <a:pt x="8864" y="5015"/>
                    <a:pt x="8864" y="5015"/>
                  </a:cubicBezTo>
                  <a:cubicBezTo>
                    <a:pt x="8921" y="4949"/>
                    <a:pt x="8921" y="4949"/>
                    <a:pt x="8921" y="4949"/>
                  </a:cubicBezTo>
                  <a:cubicBezTo>
                    <a:pt x="8977" y="5015"/>
                    <a:pt x="8977" y="5015"/>
                    <a:pt x="8977" y="5015"/>
                  </a:cubicBezTo>
                  <a:cubicBezTo>
                    <a:pt x="9033" y="4949"/>
                    <a:pt x="9033" y="4949"/>
                    <a:pt x="9033" y="4949"/>
                  </a:cubicBezTo>
                  <a:cubicBezTo>
                    <a:pt x="9089" y="4949"/>
                    <a:pt x="9089" y="4949"/>
                    <a:pt x="9089" y="4949"/>
                  </a:cubicBezTo>
                  <a:cubicBezTo>
                    <a:pt x="9089" y="5015"/>
                    <a:pt x="9089" y="5015"/>
                    <a:pt x="9089" y="5015"/>
                  </a:cubicBezTo>
                  <a:cubicBezTo>
                    <a:pt x="9145" y="5149"/>
                    <a:pt x="9145" y="5149"/>
                    <a:pt x="9145" y="5149"/>
                  </a:cubicBezTo>
                  <a:cubicBezTo>
                    <a:pt x="9201" y="5283"/>
                    <a:pt x="9201" y="5283"/>
                    <a:pt x="9201" y="5283"/>
                  </a:cubicBezTo>
                  <a:cubicBezTo>
                    <a:pt x="9145" y="5283"/>
                    <a:pt x="9145" y="5283"/>
                    <a:pt x="9145" y="5283"/>
                  </a:cubicBezTo>
                  <a:cubicBezTo>
                    <a:pt x="9201" y="5417"/>
                    <a:pt x="9201" y="5417"/>
                    <a:pt x="9201" y="5417"/>
                  </a:cubicBezTo>
                  <a:cubicBezTo>
                    <a:pt x="9201" y="5484"/>
                    <a:pt x="9201" y="5484"/>
                    <a:pt x="9201" y="5484"/>
                  </a:cubicBezTo>
                  <a:cubicBezTo>
                    <a:pt x="9201" y="5484"/>
                    <a:pt x="9201" y="5484"/>
                    <a:pt x="9201" y="5484"/>
                  </a:cubicBezTo>
                  <a:cubicBezTo>
                    <a:pt x="9201" y="5550"/>
                    <a:pt x="9201" y="5550"/>
                    <a:pt x="9201" y="5550"/>
                  </a:cubicBezTo>
                  <a:cubicBezTo>
                    <a:pt x="9201" y="5617"/>
                    <a:pt x="9201" y="5617"/>
                    <a:pt x="9201" y="5617"/>
                  </a:cubicBezTo>
                  <a:cubicBezTo>
                    <a:pt x="9201" y="5617"/>
                    <a:pt x="9201" y="5617"/>
                    <a:pt x="9201" y="5617"/>
                  </a:cubicBezTo>
                  <a:cubicBezTo>
                    <a:pt x="9145" y="5684"/>
                    <a:pt x="9145" y="5684"/>
                    <a:pt x="9145" y="5684"/>
                  </a:cubicBezTo>
                  <a:cubicBezTo>
                    <a:pt x="9089" y="5751"/>
                    <a:pt x="9089" y="5751"/>
                    <a:pt x="9089" y="5751"/>
                  </a:cubicBezTo>
                  <a:cubicBezTo>
                    <a:pt x="9033" y="5751"/>
                    <a:pt x="9033" y="5751"/>
                    <a:pt x="9033" y="5751"/>
                  </a:cubicBezTo>
                  <a:cubicBezTo>
                    <a:pt x="8921" y="5751"/>
                    <a:pt x="8921" y="5751"/>
                    <a:pt x="8921" y="5751"/>
                  </a:cubicBezTo>
                  <a:cubicBezTo>
                    <a:pt x="8864" y="5751"/>
                    <a:pt x="8864" y="5751"/>
                    <a:pt x="8864" y="5751"/>
                  </a:cubicBezTo>
                  <a:cubicBezTo>
                    <a:pt x="8696" y="5818"/>
                    <a:pt x="8696" y="5818"/>
                    <a:pt x="8696" y="5818"/>
                  </a:cubicBezTo>
                  <a:cubicBezTo>
                    <a:pt x="8640" y="5818"/>
                    <a:pt x="8640" y="5818"/>
                    <a:pt x="8640" y="5818"/>
                  </a:cubicBezTo>
                  <a:cubicBezTo>
                    <a:pt x="8528" y="5885"/>
                    <a:pt x="8528" y="5885"/>
                    <a:pt x="8528" y="5885"/>
                  </a:cubicBezTo>
                  <a:cubicBezTo>
                    <a:pt x="8472" y="5885"/>
                    <a:pt x="8472" y="5885"/>
                    <a:pt x="8472" y="5885"/>
                  </a:cubicBezTo>
                  <a:cubicBezTo>
                    <a:pt x="8416" y="5952"/>
                    <a:pt x="8416" y="5952"/>
                    <a:pt x="8416" y="5952"/>
                  </a:cubicBezTo>
                  <a:cubicBezTo>
                    <a:pt x="8359" y="5952"/>
                    <a:pt x="8359" y="5952"/>
                    <a:pt x="8359" y="5952"/>
                  </a:cubicBezTo>
                  <a:cubicBezTo>
                    <a:pt x="8303" y="5952"/>
                    <a:pt x="8303" y="5952"/>
                    <a:pt x="8303" y="5952"/>
                  </a:cubicBezTo>
                  <a:cubicBezTo>
                    <a:pt x="8303" y="5952"/>
                    <a:pt x="8303" y="5952"/>
                    <a:pt x="8303" y="5952"/>
                  </a:cubicBezTo>
                  <a:cubicBezTo>
                    <a:pt x="8247" y="5952"/>
                    <a:pt x="8247" y="5952"/>
                    <a:pt x="8247" y="5952"/>
                  </a:cubicBezTo>
                  <a:cubicBezTo>
                    <a:pt x="8191" y="5952"/>
                    <a:pt x="8191" y="5952"/>
                    <a:pt x="8191" y="5952"/>
                  </a:cubicBezTo>
                  <a:cubicBezTo>
                    <a:pt x="8135" y="6019"/>
                    <a:pt x="8135" y="6019"/>
                    <a:pt x="8135" y="6019"/>
                  </a:cubicBezTo>
                  <a:cubicBezTo>
                    <a:pt x="8079" y="6085"/>
                    <a:pt x="8079" y="6085"/>
                    <a:pt x="8079" y="6085"/>
                  </a:cubicBezTo>
                  <a:cubicBezTo>
                    <a:pt x="8079" y="6085"/>
                    <a:pt x="8079" y="6085"/>
                    <a:pt x="8079" y="6085"/>
                  </a:cubicBezTo>
                  <a:cubicBezTo>
                    <a:pt x="8079" y="6152"/>
                    <a:pt x="8079" y="6152"/>
                    <a:pt x="8079" y="6152"/>
                  </a:cubicBezTo>
                  <a:cubicBezTo>
                    <a:pt x="7967" y="6152"/>
                    <a:pt x="7967" y="6152"/>
                    <a:pt x="7967" y="6152"/>
                  </a:cubicBezTo>
                  <a:cubicBezTo>
                    <a:pt x="7911" y="6219"/>
                    <a:pt x="7911" y="6219"/>
                    <a:pt x="7911" y="6219"/>
                  </a:cubicBezTo>
                  <a:cubicBezTo>
                    <a:pt x="7855" y="6219"/>
                    <a:pt x="7855" y="6219"/>
                    <a:pt x="7855" y="6219"/>
                  </a:cubicBezTo>
                  <a:cubicBezTo>
                    <a:pt x="7798" y="6152"/>
                    <a:pt x="7798" y="6152"/>
                    <a:pt x="7798" y="6152"/>
                  </a:cubicBezTo>
                  <a:cubicBezTo>
                    <a:pt x="7798" y="6219"/>
                    <a:pt x="7798" y="6219"/>
                    <a:pt x="7798" y="6219"/>
                  </a:cubicBezTo>
                  <a:cubicBezTo>
                    <a:pt x="7798" y="6286"/>
                    <a:pt x="7798" y="6286"/>
                    <a:pt x="7798" y="6286"/>
                  </a:cubicBezTo>
                  <a:cubicBezTo>
                    <a:pt x="7742" y="6286"/>
                    <a:pt x="7742" y="6286"/>
                    <a:pt x="7742" y="6286"/>
                  </a:cubicBezTo>
                  <a:cubicBezTo>
                    <a:pt x="7686" y="6353"/>
                    <a:pt x="7686" y="6353"/>
                    <a:pt x="7686" y="6353"/>
                  </a:cubicBezTo>
                  <a:cubicBezTo>
                    <a:pt x="7630" y="6420"/>
                    <a:pt x="7630" y="6420"/>
                    <a:pt x="7630" y="6420"/>
                  </a:cubicBezTo>
                  <a:cubicBezTo>
                    <a:pt x="7574" y="6487"/>
                    <a:pt x="7574" y="6487"/>
                    <a:pt x="7574" y="6487"/>
                  </a:cubicBezTo>
                  <a:cubicBezTo>
                    <a:pt x="7630" y="6487"/>
                    <a:pt x="7630" y="6487"/>
                    <a:pt x="7630" y="6487"/>
                  </a:cubicBezTo>
                  <a:cubicBezTo>
                    <a:pt x="7518" y="6620"/>
                    <a:pt x="7518" y="6620"/>
                    <a:pt x="7518" y="6620"/>
                  </a:cubicBezTo>
                  <a:cubicBezTo>
                    <a:pt x="7518" y="6620"/>
                    <a:pt x="7518" y="6620"/>
                    <a:pt x="7518" y="6620"/>
                  </a:cubicBezTo>
                  <a:cubicBezTo>
                    <a:pt x="7406" y="6620"/>
                    <a:pt x="7406" y="6620"/>
                    <a:pt x="7406" y="6620"/>
                  </a:cubicBezTo>
                  <a:cubicBezTo>
                    <a:pt x="7350" y="6687"/>
                    <a:pt x="7350" y="6687"/>
                    <a:pt x="7350" y="6687"/>
                  </a:cubicBezTo>
                  <a:cubicBezTo>
                    <a:pt x="7294" y="6687"/>
                    <a:pt x="7294" y="6687"/>
                    <a:pt x="7294" y="6687"/>
                  </a:cubicBezTo>
                  <a:cubicBezTo>
                    <a:pt x="7294" y="6620"/>
                    <a:pt x="7294" y="6620"/>
                    <a:pt x="7294" y="6620"/>
                  </a:cubicBezTo>
                  <a:cubicBezTo>
                    <a:pt x="7294" y="6620"/>
                    <a:pt x="7294" y="6620"/>
                    <a:pt x="7294" y="6620"/>
                  </a:cubicBezTo>
                  <a:cubicBezTo>
                    <a:pt x="7294" y="6554"/>
                    <a:pt x="7294" y="6554"/>
                    <a:pt x="7294" y="6554"/>
                  </a:cubicBezTo>
                  <a:cubicBezTo>
                    <a:pt x="7294" y="6487"/>
                    <a:pt x="7294" y="6487"/>
                    <a:pt x="7294" y="6487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125" y="6687"/>
                    <a:pt x="7125" y="6687"/>
                    <a:pt x="7125" y="6687"/>
                  </a:cubicBezTo>
                  <a:cubicBezTo>
                    <a:pt x="7069" y="6687"/>
                    <a:pt x="7069" y="6687"/>
                    <a:pt x="7069" y="6687"/>
                  </a:cubicBezTo>
                  <a:cubicBezTo>
                    <a:pt x="7013" y="6687"/>
                    <a:pt x="7013" y="6687"/>
                    <a:pt x="7013" y="6687"/>
                  </a:cubicBezTo>
                  <a:cubicBezTo>
                    <a:pt x="7013" y="6687"/>
                    <a:pt x="7013" y="6687"/>
                    <a:pt x="7013" y="6687"/>
                  </a:cubicBezTo>
                  <a:cubicBezTo>
                    <a:pt x="6957" y="6687"/>
                    <a:pt x="6957" y="6687"/>
                    <a:pt x="6957" y="6687"/>
                  </a:cubicBezTo>
                  <a:cubicBezTo>
                    <a:pt x="6901" y="6687"/>
                    <a:pt x="6901" y="6687"/>
                    <a:pt x="6901" y="6687"/>
                  </a:cubicBezTo>
                  <a:cubicBezTo>
                    <a:pt x="6901" y="6687"/>
                    <a:pt x="6901" y="6687"/>
                    <a:pt x="6901" y="6687"/>
                  </a:cubicBezTo>
                  <a:cubicBezTo>
                    <a:pt x="6901" y="6687"/>
                    <a:pt x="6901" y="6687"/>
                    <a:pt x="6901" y="6687"/>
                  </a:cubicBezTo>
                  <a:close/>
                  <a:moveTo>
                    <a:pt x="13241" y="5885"/>
                  </a:moveTo>
                  <a:cubicBezTo>
                    <a:pt x="13241" y="5885"/>
                    <a:pt x="13241" y="5885"/>
                    <a:pt x="13241" y="5885"/>
                  </a:cubicBezTo>
                  <a:cubicBezTo>
                    <a:pt x="13241" y="5952"/>
                    <a:pt x="13241" y="5952"/>
                    <a:pt x="13241" y="5952"/>
                  </a:cubicBezTo>
                  <a:cubicBezTo>
                    <a:pt x="13241" y="5952"/>
                    <a:pt x="13241" y="5952"/>
                    <a:pt x="13241" y="5952"/>
                  </a:cubicBezTo>
                  <a:cubicBezTo>
                    <a:pt x="13241" y="6019"/>
                    <a:pt x="13241" y="6019"/>
                    <a:pt x="13241" y="6019"/>
                  </a:cubicBezTo>
                  <a:cubicBezTo>
                    <a:pt x="13184" y="5952"/>
                    <a:pt x="13184" y="5952"/>
                    <a:pt x="13184" y="5952"/>
                  </a:cubicBezTo>
                  <a:cubicBezTo>
                    <a:pt x="13184" y="5885"/>
                    <a:pt x="13184" y="5885"/>
                    <a:pt x="13184" y="5885"/>
                  </a:cubicBezTo>
                  <a:cubicBezTo>
                    <a:pt x="13241" y="5885"/>
                    <a:pt x="13241" y="5885"/>
                    <a:pt x="13241" y="5885"/>
                  </a:cubicBezTo>
                  <a:close/>
                  <a:moveTo>
                    <a:pt x="12736" y="5885"/>
                  </a:moveTo>
                  <a:cubicBezTo>
                    <a:pt x="12736" y="5818"/>
                    <a:pt x="12736" y="5818"/>
                    <a:pt x="12736" y="5818"/>
                  </a:cubicBezTo>
                  <a:cubicBezTo>
                    <a:pt x="12848" y="5818"/>
                    <a:pt x="12848" y="5818"/>
                    <a:pt x="12848" y="5818"/>
                  </a:cubicBezTo>
                  <a:cubicBezTo>
                    <a:pt x="12848" y="5818"/>
                    <a:pt x="12848" y="5818"/>
                    <a:pt x="12848" y="5818"/>
                  </a:cubicBezTo>
                  <a:cubicBezTo>
                    <a:pt x="12848" y="5885"/>
                    <a:pt x="12848" y="5885"/>
                    <a:pt x="12848" y="5885"/>
                  </a:cubicBezTo>
                  <a:cubicBezTo>
                    <a:pt x="12792" y="5885"/>
                    <a:pt x="12792" y="5885"/>
                    <a:pt x="12792" y="5885"/>
                  </a:cubicBezTo>
                  <a:cubicBezTo>
                    <a:pt x="12792" y="5885"/>
                    <a:pt x="12792" y="5885"/>
                    <a:pt x="12792" y="5885"/>
                  </a:cubicBezTo>
                  <a:cubicBezTo>
                    <a:pt x="12736" y="5885"/>
                    <a:pt x="12736" y="5885"/>
                    <a:pt x="12736" y="5885"/>
                  </a:cubicBezTo>
                  <a:close/>
                  <a:moveTo>
                    <a:pt x="12231" y="6152"/>
                  </a:moveTo>
                  <a:cubicBezTo>
                    <a:pt x="12287" y="6219"/>
                    <a:pt x="12287" y="6219"/>
                    <a:pt x="12287" y="6219"/>
                  </a:cubicBezTo>
                  <a:cubicBezTo>
                    <a:pt x="12343" y="6219"/>
                    <a:pt x="12343" y="6219"/>
                    <a:pt x="12343" y="6219"/>
                  </a:cubicBezTo>
                  <a:cubicBezTo>
                    <a:pt x="12399" y="6286"/>
                    <a:pt x="12399" y="6286"/>
                    <a:pt x="12399" y="6286"/>
                  </a:cubicBezTo>
                  <a:cubicBezTo>
                    <a:pt x="12399" y="6286"/>
                    <a:pt x="12399" y="6286"/>
                    <a:pt x="12399" y="6286"/>
                  </a:cubicBezTo>
                  <a:cubicBezTo>
                    <a:pt x="12455" y="6286"/>
                    <a:pt x="12455" y="6286"/>
                    <a:pt x="12455" y="6286"/>
                  </a:cubicBezTo>
                  <a:cubicBezTo>
                    <a:pt x="12511" y="6219"/>
                    <a:pt x="12511" y="6219"/>
                    <a:pt x="12511" y="6219"/>
                  </a:cubicBezTo>
                  <a:cubicBezTo>
                    <a:pt x="12567" y="6286"/>
                    <a:pt x="12567" y="6286"/>
                    <a:pt x="12567" y="6286"/>
                  </a:cubicBezTo>
                  <a:cubicBezTo>
                    <a:pt x="12623" y="6219"/>
                    <a:pt x="12623" y="6219"/>
                    <a:pt x="12623" y="6219"/>
                  </a:cubicBezTo>
                  <a:cubicBezTo>
                    <a:pt x="12623" y="6219"/>
                    <a:pt x="12623" y="6219"/>
                    <a:pt x="12623" y="6219"/>
                  </a:cubicBezTo>
                  <a:cubicBezTo>
                    <a:pt x="12679" y="6219"/>
                    <a:pt x="12679" y="6219"/>
                    <a:pt x="12679" y="6219"/>
                  </a:cubicBezTo>
                  <a:cubicBezTo>
                    <a:pt x="12679" y="6152"/>
                    <a:pt x="12679" y="6152"/>
                    <a:pt x="12679" y="6152"/>
                  </a:cubicBezTo>
                  <a:cubicBezTo>
                    <a:pt x="12623" y="6152"/>
                    <a:pt x="12623" y="6152"/>
                    <a:pt x="12623" y="6152"/>
                  </a:cubicBezTo>
                  <a:cubicBezTo>
                    <a:pt x="12567" y="6152"/>
                    <a:pt x="12567" y="6152"/>
                    <a:pt x="12567" y="6152"/>
                  </a:cubicBezTo>
                  <a:cubicBezTo>
                    <a:pt x="12511" y="6152"/>
                    <a:pt x="12511" y="6152"/>
                    <a:pt x="12511" y="6152"/>
                  </a:cubicBezTo>
                  <a:cubicBezTo>
                    <a:pt x="12511" y="6152"/>
                    <a:pt x="12511" y="6152"/>
                    <a:pt x="12511" y="6152"/>
                  </a:cubicBezTo>
                  <a:cubicBezTo>
                    <a:pt x="12455" y="6152"/>
                    <a:pt x="12455" y="6152"/>
                    <a:pt x="12455" y="6152"/>
                  </a:cubicBezTo>
                  <a:cubicBezTo>
                    <a:pt x="12399" y="6152"/>
                    <a:pt x="12399" y="6152"/>
                    <a:pt x="12399" y="6152"/>
                  </a:cubicBezTo>
                  <a:cubicBezTo>
                    <a:pt x="12343" y="6152"/>
                    <a:pt x="12343" y="6152"/>
                    <a:pt x="12343" y="6152"/>
                  </a:cubicBezTo>
                  <a:cubicBezTo>
                    <a:pt x="12287" y="6152"/>
                    <a:pt x="12287" y="6152"/>
                    <a:pt x="12287" y="6152"/>
                  </a:cubicBezTo>
                  <a:cubicBezTo>
                    <a:pt x="12231" y="6152"/>
                    <a:pt x="12231" y="6152"/>
                    <a:pt x="12231" y="6152"/>
                  </a:cubicBezTo>
                  <a:close/>
                  <a:moveTo>
                    <a:pt x="12006" y="8025"/>
                  </a:moveTo>
                  <a:cubicBezTo>
                    <a:pt x="11950" y="8025"/>
                    <a:pt x="11950" y="8025"/>
                    <a:pt x="11950" y="8025"/>
                  </a:cubicBezTo>
                  <a:cubicBezTo>
                    <a:pt x="11950" y="8025"/>
                    <a:pt x="11950" y="8025"/>
                    <a:pt x="11950" y="8025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06" y="8025"/>
                    <a:pt x="12006" y="8025"/>
                    <a:pt x="12006" y="8025"/>
                  </a:cubicBezTo>
                  <a:close/>
                  <a:moveTo>
                    <a:pt x="11670" y="8025"/>
                  </a:moveTo>
                  <a:cubicBezTo>
                    <a:pt x="11670" y="7958"/>
                    <a:pt x="11670" y="7958"/>
                    <a:pt x="11670" y="7958"/>
                  </a:cubicBezTo>
                  <a:cubicBezTo>
                    <a:pt x="11670" y="7891"/>
                    <a:pt x="11670" y="7891"/>
                    <a:pt x="11670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24"/>
                    <a:pt x="11614" y="7824"/>
                    <a:pt x="11614" y="7824"/>
                  </a:cubicBezTo>
                  <a:cubicBezTo>
                    <a:pt x="11614" y="7757"/>
                    <a:pt x="11614" y="7757"/>
                    <a:pt x="11614" y="7757"/>
                  </a:cubicBezTo>
                  <a:cubicBezTo>
                    <a:pt x="11557" y="7757"/>
                    <a:pt x="11557" y="7757"/>
                    <a:pt x="11557" y="7757"/>
                  </a:cubicBezTo>
                  <a:cubicBezTo>
                    <a:pt x="11614" y="7690"/>
                    <a:pt x="11614" y="7690"/>
                    <a:pt x="11614" y="7690"/>
                  </a:cubicBezTo>
                  <a:cubicBezTo>
                    <a:pt x="11557" y="7624"/>
                    <a:pt x="11557" y="7624"/>
                    <a:pt x="11557" y="7624"/>
                  </a:cubicBezTo>
                  <a:cubicBezTo>
                    <a:pt x="11614" y="7557"/>
                    <a:pt x="11614" y="7557"/>
                    <a:pt x="11614" y="7557"/>
                  </a:cubicBezTo>
                  <a:cubicBezTo>
                    <a:pt x="11557" y="7557"/>
                    <a:pt x="11557" y="7557"/>
                    <a:pt x="11557" y="7557"/>
                  </a:cubicBezTo>
                  <a:cubicBezTo>
                    <a:pt x="11557" y="7490"/>
                    <a:pt x="11557" y="7490"/>
                    <a:pt x="11557" y="7490"/>
                  </a:cubicBezTo>
                  <a:cubicBezTo>
                    <a:pt x="11557" y="7490"/>
                    <a:pt x="11557" y="7490"/>
                    <a:pt x="11557" y="7490"/>
                  </a:cubicBezTo>
                  <a:cubicBezTo>
                    <a:pt x="11501" y="7423"/>
                    <a:pt x="11501" y="7423"/>
                    <a:pt x="11501" y="7423"/>
                  </a:cubicBezTo>
                  <a:cubicBezTo>
                    <a:pt x="11501" y="7356"/>
                    <a:pt x="11501" y="7356"/>
                    <a:pt x="11501" y="7356"/>
                  </a:cubicBezTo>
                  <a:cubicBezTo>
                    <a:pt x="11445" y="7289"/>
                    <a:pt x="11445" y="7289"/>
                    <a:pt x="11445" y="7289"/>
                  </a:cubicBezTo>
                  <a:cubicBezTo>
                    <a:pt x="11445" y="7289"/>
                    <a:pt x="11445" y="7289"/>
                    <a:pt x="11445" y="7289"/>
                  </a:cubicBezTo>
                  <a:cubicBezTo>
                    <a:pt x="11445" y="7222"/>
                    <a:pt x="11445" y="7222"/>
                    <a:pt x="11445" y="7222"/>
                  </a:cubicBezTo>
                  <a:cubicBezTo>
                    <a:pt x="11445" y="7155"/>
                    <a:pt x="11445" y="7155"/>
                    <a:pt x="11445" y="7155"/>
                  </a:cubicBezTo>
                  <a:cubicBezTo>
                    <a:pt x="11389" y="7155"/>
                    <a:pt x="11389" y="7155"/>
                    <a:pt x="11389" y="7155"/>
                  </a:cubicBezTo>
                  <a:cubicBezTo>
                    <a:pt x="11389" y="7155"/>
                    <a:pt x="11389" y="7155"/>
                    <a:pt x="11389" y="7155"/>
                  </a:cubicBezTo>
                  <a:cubicBezTo>
                    <a:pt x="11333" y="7155"/>
                    <a:pt x="11333" y="7155"/>
                    <a:pt x="11333" y="7155"/>
                  </a:cubicBezTo>
                  <a:cubicBezTo>
                    <a:pt x="11333" y="7155"/>
                    <a:pt x="11333" y="7155"/>
                    <a:pt x="11333" y="7155"/>
                  </a:cubicBezTo>
                  <a:cubicBezTo>
                    <a:pt x="11277" y="7155"/>
                    <a:pt x="11277" y="7155"/>
                    <a:pt x="11277" y="7155"/>
                  </a:cubicBezTo>
                  <a:cubicBezTo>
                    <a:pt x="11277" y="7089"/>
                    <a:pt x="11277" y="7089"/>
                    <a:pt x="11277" y="7089"/>
                  </a:cubicBezTo>
                  <a:cubicBezTo>
                    <a:pt x="11333" y="7089"/>
                    <a:pt x="11333" y="7089"/>
                    <a:pt x="11333" y="7089"/>
                  </a:cubicBezTo>
                  <a:cubicBezTo>
                    <a:pt x="11333" y="6955"/>
                    <a:pt x="11333" y="6955"/>
                    <a:pt x="11333" y="6955"/>
                  </a:cubicBezTo>
                  <a:cubicBezTo>
                    <a:pt x="11333" y="6955"/>
                    <a:pt x="11333" y="6955"/>
                    <a:pt x="11333" y="6955"/>
                  </a:cubicBezTo>
                  <a:cubicBezTo>
                    <a:pt x="11333" y="6888"/>
                    <a:pt x="11333" y="6888"/>
                    <a:pt x="11333" y="6888"/>
                  </a:cubicBezTo>
                  <a:cubicBezTo>
                    <a:pt x="11333" y="6821"/>
                    <a:pt x="11333" y="6821"/>
                    <a:pt x="11333" y="6821"/>
                  </a:cubicBezTo>
                  <a:cubicBezTo>
                    <a:pt x="11333" y="6821"/>
                    <a:pt x="11333" y="6821"/>
                    <a:pt x="11333" y="6821"/>
                  </a:cubicBezTo>
                  <a:cubicBezTo>
                    <a:pt x="11389" y="6687"/>
                    <a:pt x="11389" y="6687"/>
                    <a:pt x="11389" y="6687"/>
                  </a:cubicBezTo>
                  <a:cubicBezTo>
                    <a:pt x="11445" y="6687"/>
                    <a:pt x="11445" y="6687"/>
                    <a:pt x="11445" y="6687"/>
                  </a:cubicBezTo>
                  <a:cubicBezTo>
                    <a:pt x="11445" y="6687"/>
                    <a:pt x="11445" y="6687"/>
                    <a:pt x="11445" y="6687"/>
                  </a:cubicBezTo>
                  <a:cubicBezTo>
                    <a:pt x="11445" y="6620"/>
                    <a:pt x="11445" y="6620"/>
                    <a:pt x="11445" y="6620"/>
                  </a:cubicBezTo>
                  <a:cubicBezTo>
                    <a:pt x="11501" y="6687"/>
                    <a:pt x="11501" y="6687"/>
                    <a:pt x="11501" y="6687"/>
                  </a:cubicBezTo>
                  <a:cubicBezTo>
                    <a:pt x="11557" y="6620"/>
                    <a:pt x="11557" y="6620"/>
                    <a:pt x="11557" y="6620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557" y="6754"/>
                    <a:pt x="11557" y="6754"/>
                    <a:pt x="11557" y="6754"/>
                  </a:cubicBezTo>
                  <a:cubicBezTo>
                    <a:pt x="11557" y="6754"/>
                    <a:pt x="11557" y="6754"/>
                    <a:pt x="11557" y="6754"/>
                  </a:cubicBezTo>
                  <a:cubicBezTo>
                    <a:pt x="11614" y="6754"/>
                    <a:pt x="11614" y="6754"/>
                    <a:pt x="11614" y="6754"/>
                  </a:cubicBezTo>
                  <a:cubicBezTo>
                    <a:pt x="11614" y="6821"/>
                    <a:pt x="11614" y="6821"/>
                    <a:pt x="11614" y="6821"/>
                  </a:cubicBezTo>
                  <a:cubicBezTo>
                    <a:pt x="11614" y="6821"/>
                    <a:pt x="11614" y="6821"/>
                    <a:pt x="11614" y="6821"/>
                  </a:cubicBezTo>
                  <a:cubicBezTo>
                    <a:pt x="11670" y="6888"/>
                    <a:pt x="11670" y="6888"/>
                    <a:pt x="11670" y="6888"/>
                  </a:cubicBezTo>
                  <a:cubicBezTo>
                    <a:pt x="11670" y="6955"/>
                    <a:pt x="11670" y="6955"/>
                    <a:pt x="11670" y="6955"/>
                  </a:cubicBezTo>
                  <a:cubicBezTo>
                    <a:pt x="11726" y="7022"/>
                    <a:pt x="11726" y="7022"/>
                    <a:pt x="11726" y="7022"/>
                  </a:cubicBezTo>
                  <a:cubicBezTo>
                    <a:pt x="11782" y="7022"/>
                    <a:pt x="11782" y="7022"/>
                    <a:pt x="11782" y="7022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838" y="6888"/>
                    <a:pt x="11838" y="6888"/>
                    <a:pt x="11838" y="6888"/>
                  </a:cubicBezTo>
                  <a:cubicBezTo>
                    <a:pt x="11838" y="6821"/>
                    <a:pt x="11838" y="6821"/>
                    <a:pt x="11838" y="6821"/>
                  </a:cubicBezTo>
                  <a:cubicBezTo>
                    <a:pt x="11838" y="6821"/>
                    <a:pt x="11838" y="6821"/>
                    <a:pt x="11838" y="6821"/>
                  </a:cubicBezTo>
                  <a:cubicBezTo>
                    <a:pt x="11838" y="6754"/>
                    <a:pt x="11838" y="6754"/>
                    <a:pt x="11838" y="6754"/>
                  </a:cubicBezTo>
                  <a:cubicBezTo>
                    <a:pt x="11838" y="6687"/>
                    <a:pt x="11838" y="6687"/>
                    <a:pt x="11838" y="6687"/>
                  </a:cubicBezTo>
                  <a:cubicBezTo>
                    <a:pt x="11838" y="6687"/>
                    <a:pt x="11838" y="6687"/>
                    <a:pt x="11838" y="6687"/>
                  </a:cubicBezTo>
                  <a:cubicBezTo>
                    <a:pt x="11894" y="6687"/>
                    <a:pt x="11894" y="6687"/>
                    <a:pt x="11894" y="6687"/>
                  </a:cubicBezTo>
                  <a:cubicBezTo>
                    <a:pt x="11950" y="6687"/>
                    <a:pt x="11950" y="6687"/>
                    <a:pt x="11950" y="6687"/>
                  </a:cubicBezTo>
                  <a:cubicBezTo>
                    <a:pt x="11950" y="6754"/>
                    <a:pt x="11950" y="6754"/>
                    <a:pt x="11950" y="6754"/>
                  </a:cubicBezTo>
                  <a:cubicBezTo>
                    <a:pt x="12006" y="6754"/>
                    <a:pt x="12006" y="6754"/>
                    <a:pt x="12006" y="6754"/>
                  </a:cubicBezTo>
                  <a:cubicBezTo>
                    <a:pt x="12006" y="6687"/>
                    <a:pt x="12006" y="6687"/>
                    <a:pt x="12006" y="6687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894" y="6620"/>
                    <a:pt x="11894" y="6620"/>
                    <a:pt x="11894" y="6620"/>
                  </a:cubicBezTo>
                  <a:cubicBezTo>
                    <a:pt x="11838" y="6620"/>
                    <a:pt x="11838" y="6620"/>
                    <a:pt x="11838" y="6620"/>
                  </a:cubicBezTo>
                  <a:cubicBezTo>
                    <a:pt x="11782" y="6554"/>
                    <a:pt x="11782" y="6554"/>
                    <a:pt x="11782" y="6554"/>
                  </a:cubicBezTo>
                  <a:cubicBezTo>
                    <a:pt x="11782" y="6554"/>
                    <a:pt x="11782" y="6554"/>
                    <a:pt x="11782" y="6554"/>
                  </a:cubicBezTo>
                  <a:cubicBezTo>
                    <a:pt x="11782" y="6487"/>
                    <a:pt x="11782" y="6487"/>
                    <a:pt x="11782" y="6487"/>
                  </a:cubicBezTo>
                  <a:cubicBezTo>
                    <a:pt x="11782" y="6420"/>
                    <a:pt x="11782" y="6420"/>
                    <a:pt x="11782" y="6420"/>
                  </a:cubicBezTo>
                  <a:cubicBezTo>
                    <a:pt x="11782" y="6420"/>
                    <a:pt x="11782" y="6420"/>
                    <a:pt x="11782" y="6420"/>
                  </a:cubicBezTo>
                  <a:cubicBezTo>
                    <a:pt x="11838" y="6420"/>
                    <a:pt x="11838" y="6420"/>
                    <a:pt x="11838" y="6420"/>
                  </a:cubicBezTo>
                  <a:cubicBezTo>
                    <a:pt x="11838" y="6353"/>
                    <a:pt x="11838" y="6353"/>
                    <a:pt x="11838" y="6353"/>
                  </a:cubicBezTo>
                  <a:cubicBezTo>
                    <a:pt x="11894" y="6420"/>
                    <a:pt x="11894" y="6420"/>
                    <a:pt x="11894" y="6420"/>
                  </a:cubicBezTo>
                  <a:cubicBezTo>
                    <a:pt x="11894" y="6420"/>
                    <a:pt x="11894" y="6420"/>
                    <a:pt x="11894" y="6420"/>
                  </a:cubicBezTo>
                  <a:cubicBezTo>
                    <a:pt x="11950" y="6554"/>
                    <a:pt x="11950" y="6554"/>
                    <a:pt x="11950" y="6554"/>
                  </a:cubicBezTo>
                  <a:cubicBezTo>
                    <a:pt x="11950" y="6554"/>
                    <a:pt x="11950" y="6554"/>
                    <a:pt x="11950" y="6554"/>
                  </a:cubicBezTo>
                  <a:cubicBezTo>
                    <a:pt x="11950" y="6487"/>
                    <a:pt x="11950" y="6487"/>
                    <a:pt x="11950" y="6487"/>
                  </a:cubicBezTo>
                  <a:cubicBezTo>
                    <a:pt x="11950" y="6487"/>
                    <a:pt x="11950" y="6487"/>
                    <a:pt x="11950" y="6487"/>
                  </a:cubicBezTo>
                  <a:cubicBezTo>
                    <a:pt x="11950" y="6420"/>
                    <a:pt x="11950" y="6420"/>
                    <a:pt x="11950" y="6420"/>
                  </a:cubicBezTo>
                  <a:cubicBezTo>
                    <a:pt x="11950" y="6353"/>
                    <a:pt x="11950" y="6353"/>
                    <a:pt x="11950" y="6353"/>
                  </a:cubicBezTo>
                  <a:cubicBezTo>
                    <a:pt x="11894" y="6353"/>
                    <a:pt x="11894" y="6353"/>
                    <a:pt x="11894" y="6353"/>
                  </a:cubicBezTo>
                  <a:cubicBezTo>
                    <a:pt x="11894" y="6286"/>
                    <a:pt x="11894" y="6286"/>
                    <a:pt x="11894" y="6286"/>
                  </a:cubicBezTo>
                  <a:cubicBezTo>
                    <a:pt x="11950" y="6286"/>
                    <a:pt x="11950" y="6286"/>
                    <a:pt x="11950" y="6286"/>
                  </a:cubicBezTo>
                  <a:cubicBezTo>
                    <a:pt x="11950" y="6219"/>
                    <a:pt x="11950" y="6219"/>
                    <a:pt x="11950" y="6219"/>
                  </a:cubicBezTo>
                  <a:cubicBezTo>
                    <a:pt x="12006" y="6219"/>
                    <a:pt x="12006" y="6219"/>
                    <a:pt x="12006" y="6219"/>
                  </a:cubicBezTo>
                  <a:cubicBezTo>
                    <a:pt x="12006" y="6219"/>
                    <a:pt x="12006" y="6219"/>
                    <a:pt x="12006" y="6219"/>
                  </a:cubicBezTo>
                  <a:cubicBezTo>
                    <a:pt x="12062" y="6219"/>
                    <a:pt x="12062" y="6219"/>
                    <a:pt x="12062" y="6219"/>
                  </a:cubicBezTo>
                  <a:cubicBezTo>
                    <a:pt x="12062" y="6286"/>
                    <a:pt x="12062" y="6286"/>
                    <a:pt x="12062" y="6286"/>
                  </a:cubicBezTo>
                  <a:cubicBezTo>
                    <a:pt x="12118" y="6286"/>
                    <a:pt x="12118" y="6286"/>
                    <a:pt x="12118" y="6286"/>
                  </a:cubicBezTo>
                  <a:cubicBezTo>
                    <a:pt x="12175" y="6219"/>
                    <a:pt x="12175" y="6219"/>
                    <a:pt x="12175" y="6219"/>
                  </a:cubicBezTo>
                  <a:cubicBezTo>
                    <a:pt x="12118" y="6219"/>
                    <a:pt x="12118" y="6219"/>
                    <a:pt x="12118" y="6219"/>
                  </a:cubicBezTo>
                  <a:cubicBezTo>
                    <a:pt x="12062" y="6219"/>
                    <a:pt x="12062" y="6219"/>
                    <a:pt x="12062" y="6219"/>
                  </a:cubicBezTo>
                  <a:cubicBezTo>
                    <a:pt x="12118" y="6152"/>
                    <a:pt x="12118" y="6152"/>
                    <a:pt x="12118" y="6152"/>
                  </a:cubicBezTo>
                  <a:cubicBezTo>
                    <a:pt x="12175" y="6152"/>
                    <a:pt x="12175" y="6152"/>
                    <a:pt x="12175" y="6152"/>
                  </a:cubicBezTo>
                  <a:cubicBezTo>
                    <a:pt x="12231" y="6152"/>
                    <a:pt x="12231" y="6152"/>
                    <a:pt x="12231" y="6152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86"/>
                    <a:pt x="12231" y="6286"/>
                    <a:pt x="12231" y="6286"/>
                  </a:cubicBezTo>
                  <a:cubicBezTo>
                    <a:pt x="12287" y="6353"/>
                    <a:pt x="12287" y="6353"/>
                    <a:pt x="12287" y="6353"/>
                  </a:cubicBezTo>
                  <a:cubicBezTo>
                    <a:pt x="12287" y="6286"/>
                    <a:pt x="12287" y="6286"/>
                    <a:pt x="12287" y="6286"/>
                  </a:cubicBezTo>
                  <a:cubicBezTo>
                    <a:pt x="12343" y="6353"/>
                    <a:pt x="12343" y="6353"/>
                    <a:pt x="12343" y="6353"/>
                  </a:cubicBezTo>
                  <a:cubicBezTo>
                    <a:pt x="12399" y="6353"/>
                    <a:pt x="12399" y="6353"/>
                    <a:pt x="12399" y="6353"/>
                  </a:cubicBezTo>
                  <a:cubicBezTo>
                    <a:pt x="12455" y="6286"/>
                    <a:pt x="12455" y="6286"/>
                    <a:pt x="12455" y="6286"/>
                  </a:cubicBezTo>
                  <a:cubicBezTo>
                    <a:pt x="12511" y="6286"/>
                    <a:pt x="12511" y="6286"/>
                    <a:pt x="12511" y="6286"/>
                  </a:cubicBezTo>
                  <a:cubicBezTo>
                    <a:pt x="12623" y="6286"/>
                    <a:pt x="12623" y="6286"/>
                    <a:pt x="12623" y="6286"/>
                  </a:cubicBezTo>
                  <a:cubicBezTo>
                    <a:pt x="12623" y="6353"/>
                    <a:pt x="12623" y="6353"/>
                    <a:pt x="12623" y="6353"/>
                  </a:cubicBezTo>
                  <a:cubicBezTo>
                    <a:pt x="12679" y="6353"/>
                    <a:pt x="12679" y="6353"/>
                    <a:pt x="12679" y="6353"/>
                  </a:cubicBezTo>
                  <a:cubicBezTo>
                    <a:pt x="12679" y="6353"/>
                    <a:pt x="12679" y="6353"/>
                    <a:pt x="12679" y="6353"/>
                  </a:cubicBezTo>
                  <a:cubicBezTo>
                    <a:pt x="12679" y="6420"/>
                    <a:pt x="12679" y="6420"/>
                    <a:pt x="12679" y="6420"/>
                  </a:cubicBezTo>
                  <a:cubicBezTo>
                    <a:pt x="12679" y="6420"/>
                    <a:pt x="12679" y="6420"/>
                    <a:pt x="12679" y="6420"/>
                  </a:cubicBezTo>
                  <a:cubicBezTo>
                    <a:pt x="12679" y="6487"/>
                    <a:pt x="12679" y="6487"/>
                    <a:pt x="12679" y="6487"/>
                  </a:cubicBezTo>
                  <a:cubicBezTo>
                    <a:pt x="12623" y="6554"/>
                    <a:pt x="12623" y="6554"/>
                    <a:pt x="12623" y="6554"/>
                  </a:cubicBezTo>
                  <a:cubicBezTo>
                    <a:pt x="12567" y="6487"/>
                    <a:pt x="12567" y="6487"/>
                    <a:pt x="12567" y="6487"/>
                  </a:cubicBezTo>
                  <a:cubicBezTo>
                    <a:pt x="12567" y="6487"/>
                    <a:pt x="12567" y="6487"/>
                    <a:pt x="12567" y="6487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67" y="6620"/>
                    <a:pt x="12567" y="6620"/>
                    <a:pt x="12567" y="6620"/>
                  </a:cubicBezTo>
                  <a:cubicBezTo>
                    <a:pt x="12567" y="6620"/>
                    <a:pt x="12567" y="6620"/>
                    <a:pt x="12567" y="6620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455" y="6687"/>
                    <a:pt x="12455" y="6687"/>
                    <a:pt x="12455" y="6687"/>
                  </a:cubicBezTo>
                  <a:cubicBezTo>
                    <a:pt x="12399" y="6687"/>
                    <a:pt x="12399" y="6687"/>
                    <a:pt x="12399" y="6687"/>
                  </a:cubicBezTo>
                  <a:cubicBezTo>
                    <a:pt x="12399" y="6754"/>
                    <a:pt x="12399" y="6754"/>
                    <a:pt x="12399" y="6754"/>
                  </a:cubicBezTo>
                  <a:cubicBezTo>
                    <a:pt x="12287" y="6754"/>
                    <a:pt x="12287" y="6754"/>
                    <a:pt x="12287" y="6754"/>
                  </a:cubicBezTo>
                  <a:cubicBezTo>
                    <a:pt x="12231" y="6821"/>
                    <a:pt x="12231" y="6821"/>
                    <a:pt x="12231" y="6821"/>
                  </a:cubicBezTo>
                  <a:cubicBezTo>
                    <a:pt x="12231" y="6821"/>
                    <a:pt x="12231" y="6821"/>
                    <a:pt x="12231" y="6821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231" y="6888"/>
                    <a:pt x="12231" y="6888"/>
                    <a:pt x="12231" y="6888"/>
                  </a:cubicBezTo>
                  <a:cubicBezTo>
                    <a:pt x="12287" y="6888"/>
                    <a:pt x="12287" y="6888"/>
                    <a:pt x="12287" y="6888"/>
                  </a:cubicBezTo>
                  <a:cubicBezTo>
                    <a:pt x="12287" y="6888"/>
                    <a:pt x="12287" y="6888"/>
                    <a:pt x="12287" y="6888"/>
                  </a:cubicBezTo>
                  <a:cubicBezTo>
                    <a:pt x="12399" y="6888"/>
                    <a:pt x="12399" y="6888"/>
                    <a:pt x="12399" y="6888"/>
                  </a:cubicBezTo>
                  <a:cubicBezTo>
                    <a:pt x="12399" y="6955"/>
                    <a:pt x="12399" y="6955"/>
                    <a:pt x="12399" y="6955"/>
                  </a:cubicBezTo>
                  <a:cubicBezTo>
                    <a:pt x="12399" y="6955"/>
                    <a:pt x="12399" y="6955"/>
                    <a:pt x="12399" y="6955"/>
                  </a:cubicBezTo>
                  <a:cubicBezTo>
                    <a:pt x="12343" y="6955"/>
                    <a:pt x="12343" y="6955"/>
                    <a:pt x="12343" y="6955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89"/>
                    <a:pt x="12399" y="7089"/>
                    <a:pt x="12399" y="7089"/>
                  </a:cubicBezTo>
                  <a:cubicBezTo>
                    <a:pt x="12343" y="7089"/>
                    <a:pt x="12343" y="7089"/>
                    <a:pt x="12343" y="7089"/>
                  </a:cubicBezTo>
                  <a:cubicBezTo>
                    <a:pt x="12343" y="7155"/>
                    <a:pt x="12343" y="7155"/>
                    <a:pt x="12343" y="7155"/>
                  </a:cubicBezTo>
                  <a:cubicBezTo>
                    <a:pt x="12343" y="7222"/>
                    <a:pt x="12343" y="7222"/>
                    <a:pt x="12343" y="7222"/>
                  </a:cubicBezTo>
                  <a:cubicBezTo>
                    <a:pt x="12399" y="7155"/>
                    <a:pt x="12399" y="7155"/>
                    <a:pt x="12399" y="7155"/>
                  </a:cubicBezTo>
                  <a:cubicBezTo>
                    <a:pt x="12455" y="7089"/>
                    <a:pt x="12455" y="7089"/>
                    <a:pt x="12455" y="7089"/>
                  </a:cubicBezTo>
                  <a:cubicBezTo>
                    <a:pt x="12455" y="7089"/>
                    <a:pt x="12455" y="7089"/>
                    <a:pt x="12455" y="7089"/>
                  </a:cubicBezTo>
                  <a:cubicBezTo>
                    <a:pt x="12511" y="7089"/>
                    <a:pt x="12511" y="7089"/>
                    <a:pt x="12511" y="7089"/>
                  </a:cubicBezTo>
                  <a:cubicBezTo>
                    <a:pt x="12455" y="7155"/>
                    <a:pt x="12455" y="7155"/>
                    <a:pt x="12455" y="7155"/>
                  </a:cubicBezTo>
                  <a:cubicBezTo>
                    <a:pt x="12455" y="7222"/>
                    <a:pt x="12455" y="7222"/>
                    <a:pt x="12455" y="7222"/>
                  </a:cubicBezTo>
                  <a:cubicBezTo>
                    <a:pt x="12455" y="7289"/>
                    <a:pt x="12455" y="7289"/>
                    <a:pt x="12455" y="7289"/>
                  </a:cubicBezTo>
                  <a:cubicBezTo>
                    <a:pt x="12455" y="7356"/>
                    <a:pt x="12455" y="7356"/>
                    <a:pt x="12455" y="7356"/>
                  </a:cubicBezTo>
                  <a:cubicBezTo>
                    <a:pt x="12343" y="7356"/>
                    <a:pt x="12343" y="7356"/>
                    <a:pt x="12343" y="7356"/>
                  </a:cubicBezTo>
                  <a:cubicBezTo>
                    <a:pt x="12343" y="7423"/>
                    <a:pt x="12343" y="7423"/>
                    <a:pt x="12343" y="7423"/>
                  </a:cubicBezTo>
                  <a:cubicBezTo>
                    <a:pt x="12287" y="7423"/>
                    <a:pt x="12287" y="7423"/>
                    <a:pt x="12287" y="7423"/>
                  </a:cubicBezTo>
                  <a:cubicBezTo>
                    <a:pt x="12343" y="7423"/>
                    <a:pt x="12343" y="7423"/>
                    <a:pt x="12343" y="7423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31" y="7490"/>
                    <a:pt x="12231" y="7490"/>
                    <a:pt x="12231" y="7490"/>
                  </a:cubicBezTo>
                  <a:cubicBezTo>
                    <a:pt x="12231" y="7557"/>
                    <a:pt x="12231" y="7557"/>
                    <a:pt x="12231" y="7557"/>
                  </a:cubicBezTo>
                  <a:cubicBezTo>
                    <a:pt x="12287" y="7557"/>
                    <a:pt x="12287" y="7557"/>
                    <a:pt x="12287" y="7557"/>
                  </a:cubicBezTo>
                  <a:cubicBezTo>
                    <a:pt x="12287" y="7624"/>
                    <a:pt x="12287" y="7624"/>
                    <a:pt x="12287" y="7624"/>
                  </a:cubicBezTo>
                  <a:cubicBezTo>
                    <a:pt x="12231" y="7624"/>
                    <a:pt x="12231" y="7624"/>
                    <a:pt x="12231" y="7624"/>
                  </a:cubicBezTo>
                  <a:cubicBezTo>
                    <a:pt x="12287" y="7690"/>
                    <a:pt x="12287" y="7690"/>
                    <a:pt x="12287" y="7690"/>
                  </a:cubicBezTo>
                  <a:cubicBezTo>
                    <a:pt x="12231" y="7690"/>
                    <a:pt x="12231" y="7690"/>
                    <a:pt x="12231" y="7690"/>
                  </a:cubicBezTo>
                  <a:cubicBezTo>
                    <a:pt x="12175" y="7690"/>
                    <a:pt x="12175" y="7690"/>
                    <a:pt x="12175" y="7690"/>
                  </a:cubicBezTo>
                  <a:cubicBezTo>
                    <a:pt x="12175" y="7690"/>
                    <a:pt x="12175" y="7690"/>
                    <a:pt x="12175" y="7690"/>
                  </a:cubicBezTo>
                  <a:cubicBezTo>
                    <a:pt x="12118" y="7690"/>
                    <a:pt x="12118" y="7690"/>
                    <a:pt x="12118" y="7690"/>
                  </a:cubicBezTo>
                  <a:cubicBezTo>
                    <a:pt x="12062" y="7757"/>
                    <a:pt x="12062" y="7757"/>
                    <a:pt x="12062" y="7757"/>
                  </a:cubicBezTo>
                  <a:cubicBezTo>
                    <a:pt x="12062" y="7757"/>
                    <a:pt x="12062" y="7757"/>
                    <a:pt x="12062" y="7757"/>
                  </a:cubicBezTo>
                  <a:cubicBezTo>
                    <a:pt x="12006" y="7824"/>
                    <a:pt x="12006" y="7824"/>
                    <a:pt x="12006" y="7824"/>
                  </a:cubicBezTo>
                  <a:cubicBezTo>
                    <a:pt x="11950" y="7757"/>
                    <a:pt x="11950" y="7757"/>
                    <a:pt x="11950" y="7757"/>
                  </a:cubicBezTo>
                  <a:cubicBezTo>
                    <a:pt x="11894" y="7824"/>
                    <a:pt x="11894" y="7824"/>
                    <a:pt x="11894" y="7824"/>
                  </a:cubicBezTo>
                  <a:cubicBezTo>
                    <a:pt x="11838" y="7757"/>
                    <a:pt x="11838" y="7757"/>
                    <a:pt x="11838" y="7757"/>
                  </a:cubicBezTo>
                  <a:cubicBezTo>
                    <a:pt x="11838" y="7690"/>
                    <a:pt x="11838" y="7690"/>
                    <a:pt x="11838" y="7690"/>
                  </a:cubicBezTo>
                  <a:cubicBezTo>
                    <a:pt x="11894" y="7624"/>
                    <a:pt x="11894" y="7624"/>
                    <a:pt x="11894" y="7624"/>
                  </a:cubicBezTo>
                  <a:cubicBezTo>
                    <a:pt x="11894" y="7557"/>
                    <a:pt x="11894" y="7557"/>
                    <a:pt x="11894" y="7557"/>
                  </a:cubicBezTo>
                  <a:cubicBezTo>
                    <a:pt x="11782" y="7624"/>
                    <a:pt x="11782" y="7624"/>
                    <a:pt x="11782" y="7624"/>
                  </a:cubicBezTo>
                  <a:cubicBezTo>
                    <a:pt x="11782" y="7690"/>
                    <a:pt x="11782" y="7690"/>
                    <a:pt x="11782" y="7690"/>
                  </a:cubicBezTo>
                  <a:cubicBezTo>
                    <a:pt x="11838" y="7824"/>
                    <a:pt x="11838" y="7824"/>
                    <a:pt x="11838" y="7824"/>
                  </a:cubicBezTo>
                  <a:cubicBezTo>
                    <a:pt x="11838" y="7824"/>
                    <a:pt x="11838" y="7824"/>
                    <a:pt x="11838" y="7824"/>
                  </a:cubicBezTo>
                  <a:cubicBezTo>
                    <a:pt x="11838" y="7891"/>
                    <a:pt x="11838" y="7891"/>
                    <a:pt x="11838" y="7891"/>
                  </a:cubicBezTo>
                  <a:cubicBezTo>
                    <a:pt x="11782" y="7891"/>
                    <a:pt x="11782" y="7891"/>
                    <a:pt x="11782" y="7891"/>
                  </a:cubicBezTo>
                  <a:cubicBezTo>
                    <a:pt x="11726" y="7958"/>
                    <a:pt x="11726" y="7958"/>
                    <a:pt x="11726" y="7958"/>
                  </a:cubicBezTo>
                  <a:cubicBezTo>
                    <a:pt x="11726" y="7958"/>
                    <a:pt x="11670" y="8025"/>
                    <a:pt x="11670" y="8025"/>
                  </a:cubicBezTo>
                  <a:close/>
                  <a:moveTo>
                    <a:pt x="12511" y="6754"/>
                  </a:moveTo>
                  <a:cubicBezTo>
                    <a:pt x="12511" y="6754"/>
                    <a:pt x="12511" y="6754"/>
                    <a:pt x="12511" y="6754"/>
                  </a:cubicBezTo>
                  <a:cubicBezTo>
                    <a:pt x="12511" y="6754"/>
                    <a:pt x="12511" y="6754"/>
                    <a:pt x="12511" y="6754"/>
                  </a:cubicBezTo>
                  <a:cubicBezTo>
                    <a:pt x="12567" y="6754"/>
                    <a:pt x="12567" y="6754"/>
                    <a:pt x="12567" y="6754"/>
                  </a:cubicBezTo>
                  <a:cubicBezTo>
                    <a:pt x="12511" y="6754"/>
                    <a:pt x="12511" y="6754"/>
                    <a:pt x="12511" y="6754"/>
                  </a:cubicBezTo>
                  <a:close/>
                  <a:moveTo>
                    <a:pt x="12455" y="6955"/>
                  </a:moveTo>
                  <a:cubicBezTo>
                    <a:pt x="12511" y="6955"/>
                    <a:pt x="12511" y="6955"/>
                    <a:pt x="12511" y="6955"/>
                  </a:cubicBezTo>
                  <a:cubicBezTo>
                    <a:pt x="12567" y="6888"/>
                    <a:pt x="12567" y="6888"/>
                    <a:pt x="12567" y="6888"/>
                  </a:cubicBezTo>
                  <a:cubicBezTo>
                    <a:pt x="12567" y="6888"/>
                    <a:pt x="12567" y="6888"/>
                    <a:pt x="12567" y="6888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455" y="6888"/>
                    <a:pt x="12455" y="6888"/>
                    <a:pt x="12455" y="6888"/>
                  </a:cubicBezTo>
                  <a:cubicBezTo>
                    <a:pt x="12455" y="6888"/>
                    <a:pt x="12455" y="6888"/>
                    <a:pt x="12455" y="6888"/>
                  </a:cubicBezTo>
                  <a:cubicBezTo>
                    <a:pt x="12455" y="6955"/>
                    <a:pt x="12455" y="6955"/>
                    <a:pt x="12455" y="6955"/>
                  </a:cubicBezTo>
                  <a:cubicBezTo>
                    <a:pt x="12455" y="6955"/>
                    <a:pt x="12455" y="6955"/>
                    <a:pt x="12455" y="6955"/>
                  </a:cubicBezTo>
                  <a:close/>
                  <a:moveTo>
                    <a:pt x="12455" y="7089"/>
                  </a:moveTo>
                  <a:cubicBezTo>
                    <a:pt x="12455" y="7089"/>
                    <a:pt x="12455" y="7089"/>
                    <a:pt x="12455" y="7089"/>
                  </a:cubicBezTo>
                  <a:cubicBezTo>
                    <a:pt x="12511" y="7022"/>
                    <a:pt x="12511" y="7022"/>
                    <a:pt x="12511" y="7022"/>
                  </a:cubicBezTo>
                  <a:cubicBezTo>
                    <a:pt x="12455" y="7022"/>
                    <a:pt x="12455" y="7022"/>
                    <a:pt x="12455" y="7022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89"/>
                    <a:pt x="12399" y="7089"/>
                    <a:pt x="12399" y="7089"/>
                  </a:cubicBezTo>
                  <a:cubicBezTo>
                    <a:pt x="12455" y="7089"/>
                    <a:pt x="12455" y="7089"/>
                    <a:pt x="12455" y="7089"/>
                  </a:cubicBezTo>
                  <a:close/>
                  <a:moveTo>
                    <a:pt x="10548" y="5952"/>
                  </a:moveTo>
                  <a:cubicBezTo>
                    <a:pt x="10548" y="5952"/>
                    <a:pt x="10548" y="5952"/>
                    <a:pt x="10548" y="5952"/>
                  </a:cubicBezTo>
                  <a:cubicBezTo>
                    <a:pt x="10548" y="6019"/>
                    <a:pt x="10548" y="6019"/>
                    <a:pt x="10548" y="6019"/>
                  </a:cubicBezTo>
                  <a:cubicBezTo>
                    <a:pt x="10604" y="5952"/>
                    <a:pt x="10604" y="5952"/>
                    <a:pt x="10604" y="5952"/>
                  </a:cubicBezTo>
                  <a:cubicBezTo>
                    <a:pt x="10660" y="6019"/>
                    <a:pt x="10660" y="6019"/>
                    <a:pt x="10660" y="6019"/>
                  </a:cubicBezTo>
                  <a:cubicBezTo>
                    <a:pt x="10660" y="5952"/>
                    <a:pt x="10660" y="5952"/>
                    <a:pt x="10660" y="5952"/>
                  </a:cubicBezTo>
                  <a:cubicBezTo>
                    <a:pt x="10604" y="5952"/>
                    <a:pt x="10604" y="5952"/>
                    <a:pt x="10604" y="5952"/>
                  </a:cubicBezTo>
                  <a:cubicBezTo>
                    <a:pt x="10548" y="5952"/>
                    <a:pt x="10548" y="5952"/>
                    <a:pt x="10548" y="5952"/>
                  </a:cubicBezTo>
                  <a:cubicBezTo>
                    <a:pt x="10548" y="5952"/>
                    <a:pt x="10548" y="5952"/>
                    <a:pt x="10548" y="5952"/>
                  </a:cubicBezTo>
                  <a:close/>
                  <a:moveTo>
                    <a:pt x="10884" y="6620"/>
                  </a:moveTo>
                  <a:cubicBezTo>
                    <a:pt x="10828" y="6554"/>
                    <a:pt x="10828" y="6554"/>
                    <a:pt x="10828" y="6554"/>
                  </a:cubicBezTo>
                  <a:cubicBezTo>
                    <a:pt x="10828" y="6420"/>
                    <a:pt x="10828" y="6420"/>
                    <a:pt x="10828" y="6420"/>
                  </a:cubicBezTo>
                  <a:cubicBezTo>
                    <a:pt x="10828" y="6420"/>
                    <a:pt x="10828" y="6420"/>
                    <a:pt x="10828" y="6420"/>
                  </a:cubicBezTo>
                  <a:cubicBezTo>
                    <a:pt x="10828" y="6353"/>
                    <a:pt x="10828" y="6353"/>
                    <a:pt x="10828" y="6353"/>
                  </a:cubicBezTo>
                  <a:cubicBezTo>
                    <a:pt x="10828" y="6353"/>
                    <a:pt x="10828" y="6353"/>
                    <a:pt x="10828" y="6353"/>
                  </a:cubicBezTo>
                  <a:cubicBezTo>
                    <a:pt x="10772" y="6286"/>
                    <a:pt x="10772" y="6286"/>
                    <a:pt x="10772" y="6286"/>
                  </a:cubicBezTo>
                  <a:cubicBezTo>
                    <a:pt x="10772" y="6219"/>
                    <a:pt x="10772" y="6219"/>
                    <a:pt x="10772" y="6219"/>
                  </a:cubicBezTo>
                  <a:cubicBezTo>
                    <a:pt x="10772" y="6152"/>
                    <a:pt x="10772" y="6152"/>
                    <a:pt x="10772" y="6152"/>
                  </a:cubicBezTo>
                  <a:cubicBezTo>
                    <a:pt x="10716" y="6085"/>
                    <a:pt x="10716" y="6085"/>
                    <a:pt x="10716" y="6085"/>
                  </a:cubicBezTo>
                  <a:cubicBezTo>
                    <a:pt x="10716" y="6085"/>
                    <a:pt x="10716" y="6085"/>
                    <a:pt x="10716" y="6085"/>
                  </a:cubicBezTo>
                  <a:cubicBezTo>
                    <a:pt x="10772" y="6019"/>
                    <a:pt x="10772" y="6019"/>
                    <a:pt x="10772" y="6019"/>
                  </a:cubicBezTo>
                  <a:cubicBezTo>
                    <a:pt x="10828" y="6019"/>
                    <a:pt x="10828" y="6019"/>
                    <a:pt x="10828" y="6019"/>
                  </a:cubicBezTo>
                  <a:cubicBezTo>
                    <a:pt x="10884" y="5952"/>
                    <a:pt x="10884" y="5952"/>
                    <a:pt x="10884" y="5952"/>
                  </a:cubicBezTo>
                  <a:cubicBezTo>
                    <a:pt x="10940" y="5952"/>
                    <a:pt x="10940" y="5952"/>
                    <a:pt x="10940" y="5952"/>
                  </a:cubicBezTo>
                  <a:cubicBezTo>
                    <a:pt x="10996" y="5952"/>
                    <a:pt x="10996" y="5952"/>
                    <a:pt x="10996" y="5952"/>
                  </a:cubicBezTo>
                  <a:cubicBezTo>
                    <a:pt x="10996" y="5952"/>
                    <a:pt x="10996" y="5952"/>
                    <a:pt x="10996" y="5952"/>
                  </a:cubicBezTo>
                  <a:cubicBezTo>
                    <a:pt x="11052" y="6019"/>
                    <a:pt x="11052" y="6019"/>
                    <a:pt x="11052" y="6019"/>
                  </a:cubicBezTo>
                  <a:cubicBezTo>
                    <a:pt x="11109" y="6019"/>
                    <a:pt x="11109" y="6019"/>
                    <a:pt x="11109" y="6019"/>
                  </a:cubicBezTo>
                  <a:cubicBezTo>
                    <a:pt x="11109" y="6019"/>
                    <a:pt x="11109" y="6019"/>
                    <a:pt x="11109" y="6019"/>
                  </a:cubicBezTo>
                  <a:cubicBezTo>
                    <a:pt x="11165" y="6019"/>
                    <a:pt x="11165" y="6019"/>
                    <a:pt x="11165" y="6019"/>
                  </a:cubicBezTo>
                  <a:cubicBezTo>
                    <a:pt x="11221" y="6019"/>
                    <a:pt x="11221" y="6019"/>
                    <a:pt x="11221" y="6019"/>
                  </a:cubicBezTo>
                  <a:cubicBezTo>
                    <a:pt x="11221" y="6085"/>
                    <a:pt x="11221" y="6085"/>
                    <a:pt x="11221" y="6085"/>
                  </a:cubicBezTo>
                  <a:cubicBezTo>
                    <a:pt x="11221" y="6085"/>
                    <a:pt x="11221" y="6085"/>
                    <a:pt x="11221" y="6085"/>
                  </a:cubicBezTo>
                  <a:cubicBezTo>
                    <a:pt x="11221" y="6152"/>
                    <a:pt x="11221" y="6152"/>
                    <a:pt x="11221" y="6152"/>
                  </a:cubicBezTo>
                  <a:cubicBezTo>
                    <a:pt x="11277" y="6152"/>
                    <a:pt x="11277" y="6152"/>
                    <a:pt x="11277" y="6152"/>
                  </a:cubicBezTo>
                  <a:cubicBezTo>
                    <a:pt x="11277" y="6219"/>
                    <a:pt x="11277" y="6219"/>
                    <a:pt x="11277" y="6219"/>
                  </a:cubicBezTo>
                  <a:cubicBezTo>
                    <a:pt x="11221" y="6219"/>
                    <a:pt x="11221" y="6219"/>
                    <a:pt x="11221" y="6219"/>
                  </a:cubicBezTo>
                  <a:cubicBezTo>
                    <a:pt x="11221" y="6286"/>
                    <a:pt x="11221" y="6286"/>
                    <a:pt x="11221" y="6286"/>
                  </a:cubicBezTo>
                  <a:cubicBezTo>
                    <a:pt x="11165" y="6353"/>
                    <a:pt x="11165" y="6353"/>
                    <a:pt x="11165" y="6353"/>
                  </a:cubicBezTo>
                  <a:cubicBezTo>
                    <a:pt x="11165" y="6353"/>
                    <a:pt x="11165" y="6353"/>
                    <a:pt x="11165" y="6353"/>
                  </a:cubicBezTo>
                  <a:cubicBezTo>
                    <a:pt x="11109" y="6420"/>
                    <a:pt x="11109" y="6420"/>
                    <a:pt x="11109" y="6420"/>
                  </a:cubicBezTo>
                  <a:cubicBezTo>
                    <a:pt x="10996" y="6487"/>
                    <a:pt x="10996" y="6487"/>
                    <a:pt x="10996" y="6487"/>
                  </a:cubicBezTo>
                  <a:cubicBezTo>
                    <a:pt x="10940" y="6554"/>
                    <a:pt x="10940" y="6554"/>
                    <a:pt x="10940" y="6554"/>
                  </a:cubicBezTo>
                  <a:cubicBezTo>
                    <a:pt x="10940" y="6554"/>
                    <a:pt x="10940" y="6554"/>
                    <a:pt x="10940" y="6554"/>
                  </a:cubicBezTo>
                  <a:cubicBezTo>
                    <a:pt x="10884" y="6554"/>
                    <a:pt x="10884" y="6554"/>
                    <a:pt x="10884" y="6554"/>
                  </a:cubicBezTo>
                  <a:cubicBezTo>
                    <a:pt x="10884" y="6620"/>
                    <a:pt x="10884" y="6620"/>
                    <a:pt x="10884" y="6620"/>
                  </a:cubicBezTo>
                  <a:cubicBezTo>
                    <a:pt x="10884" y="6620"/>
                    <a:pt x="10884" y="6620"/>
                    <a:pt x="10884" y="6620"/>
                  </a:cubicBezTo>
                  <a:close/>
                  <a:moveTo>
                    <a:pt x="12679" y="7690"/>
                  </a:moveTo>
                  <a:cubicBezTo>
                    <a:pt x="12567" y="7624"/>
                    <a:pt x="12567" y="7624"/>
                    <a:pt x="12567" y="7624"/>
                  </a:cubicBezTo>
                  <a:cubicBezTo>
                    <a:pt x="12567" y="7624"/>
                    <a:pt x="12567" y="7624"/>
                    <a:pt x="12567" y="7624"/>
                  </a:cubicBezTo>
                  <a:cubicBezTo>
                    <a:pt x="12455" y="7624"/>
                    <a:pt x="12455" y="7624"/>
                    <a:pt x="12455" y="7624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11" y="7490"/>
                    <a:pt x="12511" y="7490"/>
                    <a:pt x="12511" y="7490"/>
                  </a:cubicBezTo>
                  <a:cubicBezTo>
                    <a:pt x="12567" y="7423"/>
                    <a:pt x="12567" y="7423"/>
                    <a:pt x="12567" y="7423"/>
                  </a:cubicBezTo>
                  <a:cubicBezTo>
                    <a:pt x="12623" y="7356"/>
                    <a:pt x="12623" y="7356"/>
                    <a:pt x="12623" y="7356"/>
                  </a:cubicBezTo>
                  <a:cubicBezTo>
                    <a:pt x="12623" y="7289"/>
                    <a:pt x="12623" y="7289"/>
                    <a:pt x="12623" y="7289"/>
                  </a:cubicBezTo>
                  <a:cubicBezTo>
                    <a:pt x="12623" y="7289"/>
                    <a:pt x="12623" y="7289"/>
                    <a:pt x="12623" y="7289"/>
                  </a:cubicBezTo>
                  <a:cubicBezTo>
                    <a:pt x="12623" y="7222"/>
                    <a:pt x="12623" y="7222"/>
                    <a:pt x="12623" y="7222"/>
                  </a:cubicBezTo>
                  <a:cubicBezTo>
                    <a:pt x="12567" y="7222"/>
                    <a:pt x="12567" y="7222"/>
                    <a:pt x="12567" y="7222"/>
                  </a:cubicBezTo>
                  <a:cubicBezTo>
                    <a:pt x="12623" y="7155"/>
                    <a:pt x="12623" y="7155"/>
                    <a:pt x="12623" y="7155"/>
                  </a:cubicBezTo>
                  <a:cubicBezTo>
                    <a:pt x="12623" y="7089"/>
                    <a:pt x="12623" y="7089"/>
                    <a:pt x="12623" y="7089"/>
                  </a:cubicBezTo>
                  <a:cubicBezTo>
                    <a:pt x="12679" y="7022"/>
                    <a:pt x="12679" y="7022"/>
                    <a:pt x="12679" y="7022"/>
                  </a:cubicBezTo>
                  <a:cubicBezTo>
                    <a:pt x="12679" y="6955"/>
                    <a:pt x="12679" y="6955"/>
                    <a:pt x="12679" y="6955"/>
                  </a:cubicBezTo>
                  <a:cubicBezTo>
                    <a:pt x="12679" y="6955"/>
                    <a:pt x="12679" y="6955"/>
                    <a:pt x="12679" y="6955"/>
                  </a:cubicBezTo>
                  <a:cubicBezTo>
                    <a:pt x="12736" y="6888"/>
                    <a:pt x="12736" y="6888"/>
                    <a:pt x="12736" y="6888"/>
                  </a:cubicBezTo>
                  <a:cubicBezTo>
                    <a:pt x="12736" y="6821"/>
                    <a:pt x="12736" y="6821"/>
                    <a:pt x="12736" y="6821"/>
                  </a:cubicBezTo>
                  <a:cubicBezTo>
                    <a:pt x="12792" y="6821"/>
                    <a:pt x="12792" y="6821"/>
                    <a:pt x="12792" y="6821"/>
                  </a:cubicBezTo>
                  <a:cubicBezTo>
                    <a:pt x="12792" y="6754"/>
                    <a:pt x="12792" y="6754"/>
                    <a:pt x="12792" y="6754"/>
                  </a:cubicBezTo>
                  <a:cubicBezTo>
                    <a:pt x="12848" y="6687"/>
                    <a:pt x="12848" y="6687"/>
                    <a:pt x="12848" y="6687"/>
                  </a:cubicBezTo>
                  <a:cubicBezTo>
                    <a:pt x="12848" y="6620"/>
                    <a:pt x="12848" y="6620"/>
                    <a:pt x="12848" y="6620"/>
                  </a:cubicBezTo>
                  <a:cubicBezTo>
                    <a:pt x="12904" y="6620"/>
                    <a:pt x="12904" y="6620"/>
                    <a:pt x="12904" y="6620"/>
                  </a:cubicBezTo>
                  <a:cubicBezTo>
                    <a:pt x="12904" y="6554"/>
                    <a:pt x="12904" y="6554"/>
                    <a:pt x="12904" y="6554"/>
                  </a:cubicBezTo>
                  <a:cubicBezTo>
                    <a:pt x="12904" y="6554"/>
                    <a:pt x="12904" y="6554"/>
                    <a:pt x="12904" y="6554"/>
                  </a:cubicBezTo>
                  <a:cubicBezTo>
                    <a:pt x="12904" y="6487"/>
                    <a:pt x="12904" y="6487"/>
                    <a:pt x="12904" y="6487"/>
                  </a:cubicBezTo>
                  <a:cubicBezTo>
                    <a:pt x="12960" y="6487"/>
                    <a:pt x="12960" y="6487"/>
                    <a:pt x="12960" y="6487"/>
                  </a:cubicBezTo>
                  <a:cubicBezTo>
                    <a:pt x="13016" y="6554"/>
                    <a:pt x="13016" y="6554"/>
                    <a:pt x="13016" y="6554"/>
                  </a:cubicBezTo>
                  <a:cubicBezTo>
                    <a:pt x="13016" y="6620"/>
                    <a:pt x="13016" y="6620"/>
                    <a:pt x="13016" y="6620"/>
                  </a:cubicBezTo>
                  <a:cubicBezTo>
                    <a:pt x="13072" y="6620"/>
                    <a:pt x="13072" y="6620"/>
                    <a:pt x="13072" y="6620"/>
                  </a:cubicBezTo>
                  <a:cubicBezTo>
                    <a:pt x="13072" y="6554"/>
                    <a:pt x="13072" y="6554"/>
                    <a:pt x="13072" y="6554"/>
                  </a:cubicBezTo>
                  <a:cubicBezTo>
                    <a:pt x="13016" y="6487"/>
                    <a:pt x="13016" y="6487"/>
                    <a:pt x="13016" y="6487"/>
                  </a:cubicBezTo>
                  <a:cubicBezTo>
                    <a:pt x="13016" y="6487"/>
                    <a:pt x="13016" y="6487"/>
                    <a:pt x="13016" y="6487"/>
                  </a:cubicBezTo>
                  <a:cubicBezTo>
                    <a:pt x="13072" y="6487"/>
                    <a:pt x="13072" y="6487"/>
                    <a:pt x="13072" y="6487"/>
                  </a:cubicBezTo>
                  <a:cubicBezTo>
                    <a:pt x="13016" y="6420"/>
                    <a:pt x="13016" y="6420"/>
                    <a:pt x="13016" y="6420"/>
                  </a:cubicBezTo>
                  <a:cubicBezTo>
                    <a:pt x="13072" y="6353"/>
                    <a:pt x="13072" y="6353"/>
                    <a:pt x="13072" y="6353"/>
                  </a:cubicBezTo>
                  <a:cubicBezTo>
                    <a:pt x="13184" y="6286"/>
                    <a:pt x="13184" y="6286"/>
                    <a:pt x="13184" y="6286"/>
                  </a:cubicBezTo>
                  <a:cubicBezTo>
                    <a:pt x="13241" y="6286"/>
                    <a:pt x="13241" y="6286"/>
                    <a:pt x="13241" y="6286"/>
                  </a:cubicBezTo>
                  <a:cubicBezTo>
                    <a:pt x="13297" y="6286"/>
                    <a:pt x="13297" y="6286"/>
                    <a:pt x="13297" y="6286"/>
                  </a:cubicBezTo>
                  <a:cubicBezTo>
                    <a:pt x="13297" y="6353"/>
                    <a:pt x="13297" y="6353"/>
                    <a:pt x="13297" y="6353"/>
                  </a:cubicBezTo>
                  <a:cubicBezTo>
                    <a:pt x="13353" y="6286"/>
                    <a:pt x="13353" y="6286"/>
                    <a:pt x="13353" y="6286"/>
                  </a:cubicBezTo>
                  <a:cubicBezTo>
                    <a:pt x="13353" y="6353"/>
                    <a:pt x="13353" y="6353"/>
                    <a:pt x="13353" y="6353"/>
                  </a:cubicBezTo>
                  <a:cubicBezTo>
                    <a:pt x="13409" y="6353"/>
                    <a:pt x="13409" y="6353"/>
                    <a:pt x="13409" y="6353"/>
                  </a:cubicBezTo>
                  <a:cubicBezTo>
                    <a:pt x="13465" y="6353"/>
                    <a:pt x="13465" y="6353"/>
                    <a:pt x="13465" y="6353"/>
                  </a:cubicBezTo>
                  <a:cubicBezTo>
                    <a:pt x="13521" y="6353"/>
                    <a:pt x="13521" y="6353"/>
                    <a:pt x="13521" y="6353"/>
                  </a:cubicBezTo>
                  <a:cubicBezTo>
                    <a:pt x="13521" y="6420"/>
                    <a:pt x="13521" y="6420"/>
                    <a:pt x="13521" y="6420"/>
                  </a:cubicBezTo>
                  <a:cubicBezTo>
                    <a:pt x="13577" y="6420"/>
                    <a:pt x="13577" y="6420"/>
                    <a:pt x="13577" y="6420"/>
                  </a:cubicBezTo>
                  <a:cubicBezTo>
                    <a:pt x="13577" y="6420"/>
                    <a:pt x="13577" y="6420"/>
                    <a:pt x="13577" y="6420"/>
                  </a:cubicBezTo>
                  <a:cubicBezTo>
                    <a:pt x="13633" y="6487"/>
                    <a:pt x="13633" y="6487"/>
                    <a:pt x="13633" y="6487"/>
                  </a:cubicBezTo>
                  <a:cubicBezTo>
                    <a:pt x="13577" y="6487"/>
                    <a:pt x="13577" y="6487"/>
                    <a:pt x="13577" y="6487"/>
                  </a:cubicBezTo>
                  <a:cubicBezTo>
                    <a:pt x="13633" y="6554"/>
                    <a:pt x="13633" y="6554"/>
                    <a:pt x="13633" y="6554"/>
                  </a:cubicBezTo>
                  <a:cubicBezTo>
                    <a:pt x="13633" y="6487"/>
                    <a:pt x="13633" y="6487"/>
                    <a:pt x="13633" y="6487"/>
                  </a:cubicBezTo>
                  <a:cubicBezTo>
                    <a:pt x="13745" y="6487"/>
                    <a:pt x="13745" y="6487"/>
                    <a:pt x="13745" y="6487"/>
                  </a:cubicBezTo>
                  <a:cubicBezTo>
                    <a:pt x="13858" y="6554"/>
                    <a:pt x="13858" y="6554"/>
                    <a:pt x="13858" y="6554"/>
                  </a:cubicBezTo>
                  <a:cubicBezTo>
                    <a:pt x="13914" y="6554"/>
                    <a:pt x="13914" y="6554"/>
                    <a:pt x="13914" y="6554"/>
                  </a:cubicBezTo>
                  <a:cubicBezTo>
                    <a:pt x="13914" y="6620"/>
                    <a:pt x="13914" y="6620"/>
                    <a:pt x="13914" y="6620"/>
                  </a:cubicBezTo>
                  <a:cubicBezTo>
                    <a:pt x="13914" y="6620"/>
                    <a:pt x="13914" y="6620"/>
                    <a:pt x="13914" y="6620"/>
                  </a:cubicBezTo>
                  <a:cubicBezTo>
                    <a:pt x="13970" y="6687"/>
                    <a:pt x="13970" y="6687"/>
                    <a:pt x="13970" y="6687"/>
                  </a:cubicBezTo>
                  <a:cubicBezTo>
                    <a:pt x="13914" y="6687"/>
                    <a:pt x="13914" y="6687"/>
                    <a:pt x="13914" y="6687"/>
                  </a:cubicBezTo>
                  <a:cubicBezTo>
                    <a:pt x="13914" y="6687"/>
                    <a:pt x="13914" y="6687"/>
                    <a:pt x="13914" y="6687"/>
                  </a:cubicBezTo>
                  <a:cubicBezTo>
                    <a:pt x="13858" y="6754"/>
                    <a:pt x="13858" y="6754"/>
                    <a:pt x="13858" y="6754"/>
                  </a:cubicBezTo>
                  <a:cubicBezTo>
                    <a:pt x="13802" y="6821"/>
                    <a:pt x="13802" y="6821"/>
                    <a:pt x="13802" y="6821"/>
                  </a:cubicBezTo>
                  <a:cubicBezTo>
                    <a:pt x="13802" y="6888"/>
                    <a:pt x="13802" y="6888"/>
                    <a:pt x="13802" y="6888"/>
                  </a:cubicBezTo>
                  <a:cubicBezTo>
                    <a:pt x="13745" y="6888"/>
                    <a:pt x="13745" y="6888"/>
                    <a:pt x="13745" y="6888"/>
                  </a:cubicBezTo>
                  <a:cubicBezTo>
                    <a:pt x="13745" y="6888"/>
                    <a:pt x="13745" y="6888"/>
                    <a:pt x="13745" y="6888"/>
                  </a:cubicBezTo>
                  <a:cubicBezTo>
                    <a:pt x="13633" y="6955"/>
                    <a:pt x="13633" y="6955"/>
                    <a:pt x="13633" y="6955"/>
                  </a:cubicBezTo>
                  <a:cubicBezTo>
                    <a:pt x="13577" y="7089"/>
                    <a:pt x="13577" y="7089"/>
                    <a:pt x="13577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155"/>
                    <a:pt x="13521" y="7155"/>
                    <a:pt x="13521" y="7155"/>
                  </a:cubicBezTo>
                  <a:cubicBezTo>
                    <a:pt x="13409" y="7222"/>
                    <a:pt x="13409" y="7222"/>
                    <a:pt x="13409" y="7222"/>
                  </a:cubicBezTo>
                  <a:cubicBezTo>
                    <a:pt x="13353" y="7289"/>
                    <a:pt x="13353" y="7289"/>
                    <a:pt x="13353" y="7289"/>
                  </a:cubicBezTo>
                  <a:cubicBezTo>
                    <a:pt x="13297" y="7356"/>
                    <a:pt x="13297" y="7356"/>
                    <a:pt x="13297" y="7356"/>
                  </a:cubicBezTo>
                  <a:cubicBezTo>
                    <a:pt x="13241" y="7356"/>
                    <a:pt x="13241" y="7356"/>
                    <a:pt x="13241" y="7356"/>
                  </a:cubicBezTo>
                  <a:cubicBezTo>
                    <a:pt x="13184" y="7356"/>
                    <a:pt x="13184" y="7356"/>
                    <a:pt x="13184" y="7356"/>
                  </a:cubicBezTo>
                  <a:cubicBezTo>
                    <a:pt x="13184" y="7289"/>
                    <a:pt x="13184" y="7289"/>
                    <a:pt x="13184" y="7289"/>
                  </a:cubicBezTo>
                  <a:cubicBezTo>
                    <a:pt x="13128" y="7356"/>
                    <a:pt x="13128" y="7356"/>
                    <a:pt x="13128" y="7356"/>
                  </a:cubicBezTo>
                  <a:cubicBezTo>
                    <a:pt x="13072" y="7289"/>
                    <a:pt x="13072" y="7289"/>
                    <a:pt x="13072" y="7289"/>
                  </a:cubicBezTo>
                  <a:cubicBezTo>
                    <a:pt x="13072" y="7222"/>
                    <a:pt x="13072" y="7222"/>
                    <a:pt x="13072" y="7222"/>
                  </a:cubicBezTo>
                  <a:cubicBezTo>
                    <a:pt x="13072" y="7222"/>
                    <a:pt x="13072" y="7222"/>
                    <a:pt x="13072" y="7222"/>
                  </a:cubicBezTo>
                  <a:cubicBezTo>
                    <a:pt x="13016" y="7222"/>
                    <a:pt x="13016" y="7222"/>
                    <a:pt x="13016" y="7222"/>
                  </a:cubicBezTo>
                  <a:cubicBezTo>
                    <a:pt x="12960" y="7222"/>
                    <a:pt x="12960" y="7222"/>
                    <a:pt x="12960" y="7222"/>
                  </a:cubicBezTo>
                  <a:cubicBezTo>
                    <a:pt x="12904" y="7222"/>
                    <a:pt x="12904" y="7222"/>
                    <a:pt x="12904" y="7222"/>
                  </a:cubicBezTo>
                  <a:cubicBezTo>
                    <a:pt x="12904" y="7222"/>
                    <a:pt x="12904" y="7222"/>
                    <a:pt x="12904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960" y="7222"/>
                    <a:pt x="12960" y="7222"/>
                    <a:pt x="12960" y="7222"/>
                  </a:cubicBezTo>
                  <a:cubicBezTo>
                    <a:pt x="12960" y="7289"/>
                    <a:pt x="12960" y="7289"/>
                    <a:pt x="12960" y="7289"/>
                  </a:cubicBezTo>
                  <a:cubicBezTo>
                    <a:pt x="12904" y="7356"/>
                    <a:pt x="12904" y="7356"/>
                    <a:pt x="12904" y="7356"/>
                  </a:cubicBezTo>
                  <a:cubicBezTo>
                    <a:pt x="12960" y="7356"/>
                    <a:pt x="12960" y="7356"/>
                    <a:pt x="12960" y="7356"/>
                  </a:cubicBezTo>
                  <a:cubicBezTo>
                    <a:pt x="12960" y="7423"/>
                    <a:pt x="12960" y="7423"/>
                    <a:pt x="12960" y="7423"/>
                  </a:cubicBezTo>
                  <a:cubicBezTo>
                    <a:pt x="12904" y="7490"/>
                    <a:pt x="12904" y="7490"/>
                    <a:pt x="12904" y="7490"/>
                  </a:cubicBezTo>
                  <a:cubicBezTo>
                    <a:pt x="12904" y="7490"/>
                    <a:pt x="12904" y="7490"/>
                    <a:pt x="12904" y="7490"/>
                  </a:cubicBezTo>
                  <a:cubicBezTo>
                    <a:pt x="12848" y="7557"/>
                    <a:pt x="12848" y="7557"/>
                    <a:pt x="12848" y="7557"/>
                  </a:cubicBezTo>
                  <a:cubicBezTo>
                    <a:pt x="12792" y="7557"/>
                    <a:pt x="12792" y="7557"/>
                    <a:pt x="12792" y="7557"/>
                  </a:cubicBezTo>
                  <a:cubicBezTo>
                    <a:pt x="12792" y="7557"/>
                    <a:pt x="12792" y="7557"/>
                    <a:pt x="12792" y="7557"/>
                  </a:cubicBezTo>
                  <a:cubicBezTo>
                    <a:pt x="12736" y="7624"/>
                    <a:pt x="12736" y="7624"/>
                    <a:pt x="12736" y="7624"/>
                  </a:cubicBezTo>
                  <a:cubicBezTo>
                    <a:pt x="12736" y="7624"/>
                    <a:pt x="12736" y="7624"/>
                    <a:pt x="12736" y="7624"/>
                  </a:cubicBezTo>
                  <a:cubicBezTo>
                    <a:pt x="12679" y="7624"/>
                    <a:pt x="12679" y="7624"/>
                    <a:pt x="12679" y="7624"/>
                  </a:cubicBezTo>
                  <a:cubicBezTo>
                    <a:pt x="12679" y="7690"/>
                    <a:pt x="12679" y="7690"/>
                    <a:pt x="12679" y="7690"/>
                  </a:cubicBezTo>
                  <a:cubicBezTo>
                    <a:pt x="12679" y="7690"/>
                    <a:pt x="12679" y="7690"/>
                    <a:pt x="12679" y="7690"/>
                  </a:cubicBezTo>
                  <a:close/>
                  <a:moveTo>
                    <a:pt x="15709" y="7958"/>
                  </a:moveTo>
                  <a:cubicBezTo>
                    <a:pt x="15653" y="7891"/>
                    <a:pt x="15653" y="7891"/>
                    <a:pt x="15653" y="7891"/>
                  </a:cubicBezTo>
                  <a:cubicBezTo>
                    <a:pt x="15597" y="7891"/>
                    <a:pt x="15597" y="7891"/>
                    <a:pt x="15597" y="7891"/>
                  </a:cubicBezTo>
                  <a:cubicBezTo>
                    <a:pt x="15597" y="7824"/>
                    <a:pt x="15597" y="7824"/>
                    <a:pt x="15597" y="7824"/>
                  </a:cubicBezTo>
                  <a:cubicBezTo>
                    <a:pt x="15541" y="7824"/>
                    <a:pt x="15541" y="7824"/>
                    <a:pt x="15541" y="7824"/>
                  </a:cubicBezTo>
                  <a:cubicBezTo>
                    <a:pt x="15541" y="7757"/>
                    <a:pt x="15541" y="7757"/>
                    <a:pt x="15541" y="7757"/>
                  </a:cubicBezTo>
                  <a:cubicBezTo>
                    <a:pt x="15541" y="7690"/>
                    <a:pt x="15541" y="7690"/>
                    <a:pt x="15541" y="7690"/>
                  </a:cubicBezTo>
                  <a:cubicBezTo>
                    <a:pt x="15597" y="7624"/>
                    <a:pt x="15597" y="7624"/>
                    <a:pt x="15597" y="7624"/>
                  </a:cubicBezTo>
                  <a:cubicBezTo>
                    <a:pt x="15597" y="7624"/>
                    <a:pt x="15597" y="7624"/>
                    <a:pt x="15597" y="7624"/>
                  </a:cubicBezTo>
                  <a:cubicBezTo>
                    <a:pt x="15597" y="7557"/>
                    <a:pt x="15597" y="7557"/>
                    <a:pt x="15597" y="7557"/>
                  </a:cubicBezTo>
                  <a:cubicBezTo>
                    <a:pt x="15597" y="7557"/>
                    <a:pt x="15597" y="7557"/>
                    <a:pt x="15597" y="7557"/>
                  </a:cubicBezTo>
                  <a:cubicBezTo>
                    <a:pt x="15541" y="7490"/>
                    <a:pt x="15541" y="7490"/>
                    <a:pt x="15541" y="7490"/>
                  </a:cubicBezTo>
                  <a:cubicBezTo>
                    <a:pt x="15541" y="7490"/>
                    <a:pt x="15541" y="7490"/>
                    <a:pt x="15541" y="7490"/>
                  </a:cubicBezTo>
                  <a:cubicBezTo>
                    <a:pt x="15541" y="7356"/>
                    <a:pt x="15541" y="7356"/>
                    <a:pt x="15541" y="7356"/>
                  </a:cubicBezTo>
                  <a:cubicBezTo>
                    <a:pt x="15597" y="7356"/>
                    <a:pt x="15597" y="7356"/>
                    <a:pt x="15597" y="7356"/>
                  </a:cubicBezTo>
                  <a:cubicBezTo>
                    <a:pt x="15597" y="7356"/>
                    <a:pt x="15597" y="7356"/>
                    <a:pt x="15597" y="7356"/>
                  </a:cubicBezTo>
                  <a:cubicBezTo>
                    <a:pt x="15597" y="7289"/>
                    <a:pt x="15597" y="7289"/>
                    <a:pt x="15597" y="7289"/>
                  </a:cubicBezTo>
                  <a:cubicBezTo>
                    <a:pt x="15653" y="7222"/>
                    <a:pt x="15653" y="7222"/>
                    <a:pt x="15653" y="7222"/>
                  </a:cubicBezTo>
                  <a:cubicBezTo>
                    <a:pt x="15653" y="7155"/>
                    <a:pt x="15653" y="7155"/>
                    <a:pt x="15653" y="7155"/>
                  </a:cubicBezTo>
                  <a:cubicBezTo>
                    <a:pt x="15709" y="7155"/>
                    <a:pt x="15709" y="7155"/>
                    <a:pt x="15709" y="7155"/>
                  </a:cubicBezTo>
                  <a:cubicBezTo>
                    <a:pt x="15709" y="7222"/>
                    <a:pt x="15709" y="7222"/>
                    <a:pt x="15709" y="7222"/>
                  </a:cubicBezTo>
                  <a:cubicBezTo>
                    <a:pt x="15709" y="7222"/>
                    <a:pt x="15709" y="7222"/>
                    <a:pt x="15709" y="7222"/>
                  </a:cubicBezTo>
                  <a:cubicBezTo>
                    <a:pt x="15821" y="7289"/>
                    <a:pt x="15821" y="7289"/>
                    <a:pt x="15821" y="7289"/>
                  </a:cubicBezTo>
                  <a:cubicBezTo>
                    <a:pt x="15877" y="7289"/>
                    <a:pt x="15877" y="7289"/>
                    <a:pt x="15877" y="7289"/>
                  </a:cubicBezTo>
                  <a:cubicBezTo>
                    <a:pt x="15934" y="7356"/>
                    <a:pt x="15934" y="7356"/>
                    <a:pt x="15934" y="7356"/>
                  </a:cubicBezTo>
                  <a:cubicBezTo>
                    <a:pt x="15934" y="7289"/>
                    <a:pt x="15934" y="7289"/>
                    <a:pt x="15934" y="7289"/>
                  </a:cubicBezTo>
                  <a:cubicBezTo>
                    <a:pt x="16046" y="7356"/>
                    <a:pt x="16046" y="7356"/>
                    <a:pt x="16046" y="7356"/>
                  </a:cubicBezTo>
                  <a:cubicBezTo>
                    <a:pt x="16102" y="7356"/>
                    <a:pt x="16102" y="7356"/>
                    <a:pt x="16102" y="7356"/>
                  </a:cubicBezTo>
                  <a:cubicBezTo>
                    <a:pt x="16102" y="7356"/>
                    <a:pt x="16102" y="7356"/>
                    <a:pt x="16102" y="7356"/>
                  </a:cubicBezTo>
                  <a:cubicBezTo>
                    <a:pt x="16158" y="7423"/>
                    <a:pt x="16158" y="7423"/>
                    <a:pt x="16158" y="7423"/>
                  </a:cubicBezTo>
                  <a:cubicBezTo>
                    <a:pt x="16214" y="7490"/>
                    <a:pt x="16214" y="7490"/>
                    <a:pt x="16214" y="7490"/>
                  </a:cubicBezTo>
                  <a:cubicBezTo>
                    <a:pt x="16214" y="7490"/>
                    <a:pt x="16214" y="7490"/>
                    <a:pt x="16214" y="7490"/>
                  </a:cubicBezTo>
                  <a:cubicBezTo>
                    <a:pt x="16214" y="7557"/>
                    <a:pt x="16214" y="7557"/>
                    <a:pt x="16214" y="7557"/>
                  </a:cubicBezTo>
                  <a:cubicBezTo>
                    <a:pt x="16214" y="7624"/>
                    <a:pt x="16214" y="7624"/>
                    <a:pt x="16214" y="7624"/>
                  </a:cubicBezTo>
                  <a:cubicBezTo>
                    <a:pt x="16270" y="7624"/>
                    <a:pt x="16270" y="7624"/>
                    <a:pt x="16270" y="7624"/>
                  </a:cubicBezTo>
                  <a:cubicBezTo>
                    <a:pt x="16270" y="7690"/>
                    <a:pt x="16270" y="7690"/>
                    <a:pt x="16270" y="7690"/>
                  </a:cubicBezTo>
                  <a:cubicBezTo>
                    <a:pt x="16270" y="7690"/>
                    <a:pt x="16270" y="7690"/>
                    <a:pt x="16270" y="7690"/>
                  </a:cubicBezTo>
                  <a:cubicBezTo>
                    <a:pt x="16270" y="7757"/>
                    <a:pt x="16270" y="7757"/>
                    <a:pt x="16270" y="7757"/>
                  </a:cubicBezTo>
                  <a:cubicBezTo>
                    <a:pt x="16270" y="7824"/>
                    <a:pt x="16270" y="7824"/>
                    <a:pt x="16270" y="7824"/>
                  </a:cubicBezTo>
                  <a:cubicBezTo>
                    <a:pt x="16270" y="7824"/>
                    <a:pt x="16270" y="7824"/>
                    <a:pt x="16270" y="7824"/>
                  </a:cubicBezTo>
                  <a:cubicBezTo>
                    <a:pt x="16270" y="7891"/>
                    <a:pt x="16270" y="7891"/>
                    <a:pt x="16270" y="7891"/>
                  </a:cubicBezTo>
                  <a:cubicBezTo>
                    <a:pt x="16326" y="7891"/>
                    <a:pt x="16326" y="7891"/>
                    <a:pt x="16326" y="7891"/>
                  </a:cubicBezTo>
                  <a:cubicBezTo>
                    <a:pt x="16326" y="7958"/>
                    <a:pt x="16326" y="7958"/>
                    <a:pt x="16326" y="7958"/>
                  </a:cubicBezTo>
                  <a:cubicBezTo>
                    <a:pt x="16270" y="7958"/>
                    <a:pt x="16270" y="7958"/>
                    <a:pt x="16270" y="7958"/>
                  </a:cubicBezTo>
                  <a:cubicBezTo>
                    <a:pt x="16270" y="7958"/>
                    <a:pt x="16270" y="7958"/>
                    <a:pt x="16270" y="7958"/>
                  </a:cubicBezTo>
                  <a:cubicBezTo>
                    <a:pt x="16158" y="7958"/>
                    <a:pt x="16158" y="7958"/>
                    <a:pt x="16158" y="7958"/>
                  </a:cubicBezTo>
                  <a:cubicBezTo>
                    <a:pt x="16158" y="7958"/>
                    <a:pt x="16158" y="7958"/>
                    <a:pt x="16158" y="7958"/>
                  </a:cubicBezTo>
                  <a:cubicBezTo>
                    <a:pt x="16046" y="7891"/>
                    <a:pt x="16046" y="7891"/>
                    <a:pt x="16046" y="7891"/>
                  </a:cubicBezTo>
                  <a:cubicBezTo>
                    <a:pt x="16046" y="7891"/>
                    <a:pt x="16046" y="7891"/>
                    <a:pt x="16046" y="7891"/>
                  </a:cubicBezTo>
                  <a:cubicBezTo>
                    <a:pt x="15990" y="7891"/>
                    <a:pt x="15990" y="7891"/>
                    <a:pt x="15990" y="7891"/>
                  </a:cubicBezTo>
                  <a:cubicBezTo>
                    <a:pt x="15934" y="7891"/>
                    <a:pt x="15934" y="7891"/>
                    <a:pt x="15934" y="7891"/>
                  </a:cubicBezTo>
                  <a:cubicBezTo>
                    <a:pt x="15934" y="7824"/>
                    <a:pt x="15934" y="7824"/>
                    <a:pt x="15934" y="7824"/>
                  </a:cubicBezTo>
                  <a:cubicBezTo>
                    <a:pt x="15821" y="7891"/>
                    <a:pt x="15821" y="7891"/>
                    <a:pt x="15821" y="7891"/>
                  </a:cubicBezTo>
                  <a:cubicBezTo>
                    <a:pt x="15821" y="7891"/>
                    <a:pt x="15821" y="7891"/>
                    <a:pt x="15821" y="7891"/>
                  </a:cubicBezTo>
                  <a:cubicBezTo>
                    <a:pt x="15765" y="7958"/>
                    <a:pt x="15765" y="7958"/>
                    <a:pt x="15765" y="7958"/>
                  </a:cubicBezTo>
                  <a:cubicBezTo>
                    <a:pt x="15709" y="7958"/>
                    <a:pt x="15709" y="7958"/>
                    <a:pt x="15709" y="7958"/>
                  </a:cubicBezTo>
                  <a:close/>
                  <a:moveTo>
                    <a:pt x="15429" y="8025"/>
                  </a:moveTo>
                  <a:cubicBezTo>
                    <a:pt x="15429" y="7958"/>
                    <a:pt x="15429" y="7958"/>
                    <a:pt x="15429" y="7958"/>
                  </a:cubicBezTo>
                  <a:cubicBezTo>
                    <a:pt x="15429" y="7958"/>
                    <a:pt x="15429" y="7958"/>
                    <a:pt x="15429" y="7958"/>
                  </a:cubicBezTo>
                  <a:cubicBezTo>
                    <a:pt x="15485" y="7958"/>
                    <a:pt x="15485" y="7958"/>
                    <a:pt x="15485" y="7958"/>
                  </a:cubicBezTo>
                  <a:cubicBezTo>
                    <a:pt x="15485" y="7958"/>
                    <a:pt x="15485" y="7958"/>
                    <a:pt x="15485" y="7958"/>
                  </a:cubicBezTo>
                  <a:cubicBezTo>
                    <a:pt x="15429" y="8025"/>
                    <a:pt x="15429" y="8025"/>
                    <a:pt x="15429" y="8025"/>
                  </a:cubicBezTo>
                  <a:close/>
                  <a:moveTo>
                    <a:pt x="15485" y="8092"/>
                  </a:moveTo>
                  <a:cubicBezTo>
                    <a:pt x="15485" y="8025"/>
                    <a:pt x="15485" y="8025"/>
                    <a:pt x="15485" y="8025"/>
                  </a:cubicBezTo>
                  <a:cubicBezTo>
                    <a:pt x="15485" y="8025"/>
                    <a:pt x="15485" y="8025"/>
                    <a:pt x="15485" y="8025"/>
                  </a:cubicBezTo>
                  <a:cubicBezTo>
                    <a:pt x="15541" y="8025"/>
                    <a:pt x="15541" y="8025"/>
                    <a:pt x="15541" y="8025"/>
                  </a:cubicBezTo>
                  <a:cubicBezTo>
                    <a:pt x="15541" y="8025"/>
                    <a:pt x="15541" y="8025"/>
                    <a:pt x="15541" y="8025"/>
                  </a:cubicBezTo>
                  <a:cubicBezTo>
                    <a:pt x="15485" y="8092"/>
                    <a:pt x="15485" y="8092"/>
                    <a:pt x="15485" y="8092"/>
                  </a:cubicBezTo>
                  <a:close/>
                  <a:moveTo>
                    <a:pt x="15653" y="8092"/>
                  </a:moveTo>
                  <a:cubicBezTo>
                    <a:pt x="15597" y="8025"/>
                    <a:pt x="15597" y="8025"/>
                    <a:pt x="15597" y="8025"/>
                  </a:cubicBezTo>
                  <a:cubicBezTo>
                    <a:pt x="15597" y="8025"/>
                    <a:pt x="15597" y="8025"/>
                    <a:pt x="15597" y="8025"/>
                  </a:cubicBezTo>
                  <a:cubicBezTo>
                    <a:pt x="15597" y="8025"/>
                    <a:pt x="15597" y="8025"/>
                    <a:pt x="15597" y="8025"/>
                  </a:cubicBezTo>
                  <a:cubicBezTo>
                    <a:pt x="15653" y="8025"/>
                    <a:pt x="15653" y="8025"/>
                    <a:pt x="15653" y="8025"/>
                  </a:cubicBezTo>
                  <a:cubicBezTo>
                    <a:pt x="15653" y="8092"/>
                    <a:pt x="15653" y="8092"/>
                    <a:pt x="15653" y="8092"/>
                  </a:cubicBezTo>
                  <a:close/>
                  <a:moveTo>
                    <a:pt x="12567" y="9228"/>
                  </a:move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623" y="9162"/>
                    <a:pt x="12623" y="9162"/>
                    <a:pt x="12623" y="9162"/>
                  </a:cubicBezTo>
                  <a:cubicBezTo>
                    <a:pt x="12623" y="9162"/>
                    <a:pt x="12623" y="9162"/>
                    <a:pt x="12623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228"/>
                    <a:pt x="12567" y="9228"/>
                    <a:pt x="12567" y="9228"/>
                  </a:cubicBezTo>
                  <a:close/>
                  <a:moveTo>
                    <a:pt x="12679" y="9496"/>
                  </a:moveTo>
                  <a:cubicBezTo>
                    <a:pt x="12679" y="9563"/>
                    <a:pt x="12679" y="9563"/>
                    <a:pt x="12679" y="9563"/>
                  </a:cubicBezTo>
                  <a:cubicBezTo>
                    <a:pt x="12736" y="9496"/>
                    <a:pt x="12736" y="9496"/>
                    <a:pt x="12736" y="9496"/>
                  </a:cubicBezTo>
                  <a:cubicBezTo>
                    <a:pt x="12736" y="9496"/>
                    <a:pt x="12736" y="9496"/>
                    <a:pt x="12736" y="9496"/>
                  </a:cubicBezTo>
                  <a:cubicBezTo>
                    <a:pt x="12736" y="9429"/>
                    <a:pt x="12736" y="9429"/>
                    <a:pt x="12736" y="9429"/>
                  </a:cubicBezTo>
                  <a:cubicBezTo>
                    <a:pt x="12736" y="9429"/>
                    <a:pt x="12736" y="9429"/>
                    <a:pt x="12736" y="9429"/>
                  </a:cubicBezTo>
                  <a:cubicBezTo>
                    <a:pt x="12679" y="9496"/>
                    <a:pt x="12679" y="9496"/>
                    <a:pt x="12679" y="9496"/>
                  </a:cubicBezTo>
                  <a:close/>
                  <a:moveTo>
                    <a:pt x="12679" y="9496"/>
                  </a:moveTo>
                  <a:cubicBezTo>
                    <a:pt x="12623" y="9496"/>
                    <a:pt x="12623" y="9496"/>
                    <a:pt x="12623" y="9496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496"/>
                    <a:pt x="12679" y="9496"/>
                    <a:pt x="12679" y="9496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496"/>
                    <a:pt x="12679" y="9496"/>
                    <a:pt x="12679" y="9496"/>
                  </a:cubicBezTo>
                  <a:close/>
                  <a:moveTo>
                    <a:pt x="13633" y="9295"/>
                  </a:moveTo>
                  <a:cubicBezTo>
                    <a:pt x="13577" y="9295"/>
                    <a:pt x="13577" y="9295"/>
                    <a:pt x="13577" y="9295"/>
                  </a:cubicBezTo>
                  <a:cubicBezTo>
                    <a:pt x="13577" y="9228"/>
                    <a:pt x="13577" y="9228"/>
                    <a:pt x="13577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465" y="9228"/>
                    <a:pt x="13465" y="9228"/>
                    <a:pt x="13465" y="9228"/>
                  </a:cubicBezTo>
                  <a:cubicBezTo>
                    <a:pt x="13465" y="9162"/>
                    <a:pt x="13465" y="9162"/>
                    <a:pt x="13465" y="9162"/>
                  </a:cubicBezTo>
                  <a:cubicBezTo>
                    <a:pt x="13521" y="9162"/>
                    <a:pt x="13521" y="9162"/>
                    <a:pt x="13521" y="9162"/>
                  </a:cubicBezTo>
                  <a:cubicBezTo>
                    <a:pt x="13521" y="9162"/>
                    <a:pt x="13521" y="9162"/>
                    <a:pt x="13521" y="9162"/>
                  </a:cubicBezTo>
                  <a:cubicBezTo>
                    <a:pt x="13577" y="9162"/>
                    <a:pt x="13577" y="9162"/>
                    <a:pt x="13577" y="9162"/>
                  </a:cubicBezTo>
                  <a:cubicBezTo>
                    <a:pt x="13577" y="9162"/>
                    <a:pt x="13577" y="9162"/>
                    <a:pt x="13577" y="9162"/>
                  </a:cubicBezTo>
                  <a:cubicBezTo>
                    <a:pt x="13633" y="9228"/>
                    <a:pt x="13633" y="9228"/>
                    <a:pt x="13633" y="9228"/>
                  </a:cubicBezTo>
                  <a:cubicBezTo>
                    <a:pt x="13633" y="9228"/>
                    <a:pt x="13633" y="9228"/>
                    <a:pt x="13633" y="9228"/>
                  </a:cubicBezTo>
                  <a:cubicBezTo>
                    <a:pt x="13633" y="9295"/>
                    <a:pt x="13633" y="9295"/>
                    <a:pt x="13633" y="9295"/>
                  </a:cubicBezTo>
                  <a:cubicBezTo>
                    <a:pt x="13633" y="9295"/>
                    <a:pt x="13633" y="9295"/>
                    <a:pt x="13633" y="9295"/>
                  </a:cubicBezTo>
                  <a:close/>
                  <a:moveTo>
                    <a:pt x="14138" y="9496"/>
                  </a:moveTo>
                  <a:cubicBezTo>
                    <a:pt x="14138" y="9496"/>
                    <a:pt x="14138" y="9496"/>
                    <a:pt x="14138" y="9496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138" y="9496"/>
                    <a:pt x="14138" y="9496"/>
                    <a:pt x="14138" y="9496"/>
                  </a:cubicBezTo>
                  <a:cubicBezTo>
                    <a:pt x="14138" y="9496"/>
                    <a:pt x="14138" y="9496"/>
                    <a:pt x="14138" y="9496"/>
                  </a:cubicBezTo>
                  <a:cubicBezTo>
                    <a:pt x="14194" y="9496"/>
                    <a:pt x="14194" y="9496"/>
                    <a:pt x="14194" y="9496"/>
                  </a:cubicBezTo>
                  <a:cubicBezTo>
                    <a:pt x="14138" y="9496"/>
                    <a:pt x="14138" y="9496"/>
                    <a:pt x="14138" y="9496"/>
                  </a:cubicBezTo>
                  <a:close/>
                  <a:moveTo>
                    <a:pt x="14194" y="9496"/>
                  </a:moveTo>
                  <a:cubicBezTo>
                    <a:pt x="14250" y="9563"/>
                    <a:pt x="14250" y="9563"/>
                    <a:pt x="14250" y="9563"/>
                  </a:cubicBezTo>
                  <a:cubicBezTo>
                    <a:pt x="14250" y="9496"/>
                    <a:pt x="14250" y="9496"/>
                    <a:pt x="14250" y="9496"/>
                  </a:cubicBezTo>
                  <a:cubicBezTo>
                    <a:pt x="14194" y="9496"/>
                    <a:pt x="14194" y="9496"/>
                    <a:pt x="14194" y="9496"/>
                  </a:cubicBezTo>
                  <a:close/>
                  <a:moveTo>
                    <a:pt x="14306" y="9563"/>
                  </a:moveTo>
                  <a:cubicBezTo>
                    <a:pt x="14306" y="9563"/>
                    <a:pt x="14306" y="9563"/>
                    <a:pt x="14306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06" y="9563"/>
                    <a:pt x="14306" y="9563"/>
                    <a:pt x="14306" y="9563"/>
                  </a:cubicBezTo>
                  <a:cubicBezTo>
                    <a:pt x="14306" y="9496"/>
                    <a:pt x="14306" y="9496"/>
                    <a:pt x="14306" y="9496"/>
                  </a:cubicBezTo>
                  <a:cubicBezTo>
                    <a:pt x="14306" y="9496"/>
                    <a:pt x="14306" y="9496"/>
                    <a:pt x="14306" y="9496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306" y="9563"/>
                    <a:pt x="14306" y="9563"/>
                    <a:pt x="14306" y="9563"/>
                  </a:cubicBezTo>
                  <a:close/>
                  <a:moveTo>
                    <a:pt x="14868" y="10365"/>
                  </a:moveTo>
                  <a:cubicBezTo>
                    <a:pt x="14868" y="10365"/>
                    <a:pt x="14868" y="10365"/>
                    <a:pt x="14868" y="10365"/>
                  </a:cubicBezTo>
                  <a:cubicBezTo>
                    <a:pt x="14868" y="10365"/>
                    <a:pt x="14868" y="10365"/>
                    <a:pt x="14868" y="10365"/>
                  </a:cubicBezTo>
                  <a:cubicBezTo>
                    <a:pt x="14868" y="10298"/>
                    <a:pt x="14868" y="10298"/>
                    <a:pt x="14868" y="10298"/>
                  </a:cubicBezTo>
                  <a:cubicBezTo>
                    <a:pt x="14868" y="10298"/>
                    <a:pt x="14868" y="10298"/>
                    <a:pt x="14868" y="10298"/>
                  </a:cubicBezTo>
                  <a:cubicBezTo>
                    <a:pt x="14924" y="10298"/>
                    <a:pt x="14924" y="10298"/>
                    <a:pt x="14924" y="10298"/>
                  </a:cubicBezTo>
                  <a:cubicBezTo>
                    <a:pt x="14924" y="10365"/>
                    <a:pt x="14924" y="10365"/>
                    <a:pt x="14924" y="10365"/>
                  </a:cubicBezTo>
                  <a:cubicBezTo>
                    <a:pt x="14924" y="10365"/>
                    <a:pt x="14924" y="10365"/>
                    <a:pt x="14924" y="10365"/>
                  </a:cubicBezTo>
                  <a:cubicBezTo>
                    <a:pt x="14868" y="10365"/>
                    <a:pt x="14868" y="10365"/>
                    <a:pt x="14868" y="10365"/>
                  </a:cubicBezTo>
                  <a:close/>
                  <a:moveTo>
                    <a:pt x="14811" y="10566"/>
                  </a:moveTo>
                  <a:cubicBezTo>
                    <a:pt x="14811" y="10499"/>
                    <a:pt x="14811" y="10499"/>
                    <a:pt x="14811" y="10499"/>
                  </a:cubicBezTo>
                  <a:cubicBezTo>
                    <a:pt x="14811" y="10432"/>
                    <a:pt x="14811" y="10432"/>
                    <a:pt x="14811" y="10432"/>
                  </a:cubicBezTo>
                  <a:cubicBezTo>
                    <a:pt x="14811" y="10432"/>
                    <a:pt x="14811" y="10432"/>
                    <a:pt x="14811" y="10432"/>
                  </a:cubicBezTo>
                  <a:cubicBezTo>
                    <a:pt x="14868" y="10432"/>
                    <a:pt x="14868" y="10432"/>
                    <a:pt x="14868" y="10432"/>
                  </a:cubicBezTo>
                  <a:cubicBezTo>
                    <a:pt x="14868" y="10499"/>
                    <a:pt x="14868" y="10499"/>
                    <a:pt x="14868" y="10499"/>
                  </a:cubicBezTo>
                  <a:cubicBezTo>
                    <a:pt x="14868" y="10499"/>
                    <a:pt x="14868" y="10499"/>
                    <a:pt x="14868" y="10499"/>
                  </a:cubicBezTo>
                  <a:cubicBezTo>
                    <a:pt x="14811" y="10566"/>
                    <a:pt x="14811" y="10566"/>
                    <a:pt x="14811" y="10566"/>
                  </a:cubicBezTo>
                  <a:cubicBezTo>
                    <a:pt x="14811" y="10566"/>
                    <a:pt x="14811" y="10566"/>
                    <a:pt x="14811" y="10566"/>
                  </a:cubicBezTo>
                  <a:close/>
                  <a:moveTo>
                    <a:pt x="14475" y="9763"/>
                  </a:moveTo>
                  <a:cubicBezTo>
                    <a:pt x="14475" y="9697"/>
                    <a:pt x="14475" y="9697"/>
                    <a:pt x="14475" y="9697"/>
                  </a:cubicBezTo>
                  <a:cubicBezTo>
                    <a:pt x="14475" y="9697"/>
                    <a:pt x="14475" y="9697"/>
                    <a:pt x="14475" y="9697"/>
                  </a:cubicBezTo>
                  <a:cubicBezTo>
                    <a:pt x="14475" y="9763"/>
                    <a:pt x="14475" y="9763"/>
                    <a:pt x="14475" y="9763"/>
                  </a:cubicBezTo>
                  <a:close/>
                  <a:moveTo>
                    <a:pt x="14419" y="9763"/>
                  </a:moveTo>
                  <a:cubicBezTo>
                    <a:pt x="14363" y="9697"/>
                    <a:pt x="14363" y="9697"/>
                    <a:pt x="14363" y="9697"/>
                  </a:cubicBezTo>
                  <a:cubicBezTo>
                    <a:pt x="14419" y="9697"/>
                    <a:pt x="14419" y="9697"/>
                    <a:pt x="14419" y="9697"/>
                  </a:cubicBezTo>
                  <a:cubicBezTo>
                    <a:pt x="14419" y="9763"/>
                    <a:pt x="14419" y="9763"/>
                    <a:pt x="14419" y="9763"/>
                  </a:cubicBezTo>
                  <a:cubicBezTo>
                    <a:pt x="14419" y="9763"/>
                    <a:pt x="14419" y="9763"/>
                    <a:pt x="14419" y="9763"/>
                  </a:cubicBezTo>
                  <a:close/>
                  <a:moveTo>
                    <a:pt x="14419" y="9763"/>
                  </a:moveTo>
                  <a:cubicBezTo>
                    <a:pt x="14419" y="9830"/>
                    <a:pt x="14419" y="9830"/>
                    <a:pt x="14419" y="9830"/>
                  </a:cubicBezTo>
                  <a:cubicBezTo>
                    <a:pt x="14475" y="9830"/>
                    <a:pt x="14475" y="9830"/>
                    <a:pt x="14475" y="9830"/>
                  </a:cubicBezTo>
                  <a:cubicBezTo>
                    <a:pt x="14475" y="9830"/>
                    <a:pt x="14475" y="9830"/>
                    <a:pt x="14475" y="9830"/>
                  </a:cubicBezTo>
                  <a:cubicBezTo>
                    <a:pt x="14475" y="9763"/>
                    <a:pt x="14475" y="9763"/>
                    <a:pt x="14475" y="9763"/>
                  </a:cubicBezTo>
                  <a:cubicBezTo>
                    <a:pt x="14475" y="9763"/>
                    <a:pt x="14475" y="9763"/>
                    <a:pt x="14475" y="9763"/>
                  </a:cubicBezTo>
                  <a:cubicBezTo>
                    <a:pt x="14419" y="9763"/>
                    <a:pt x="14419" y="9763"/>
                    <a:pt x="14419" y="9763"/>
                  </a:cubicBezTo>
                  <a:cubicBezTo>
                    <a:pt x="14419" y="9763"/>
                    <a:pt x="14419" y="9763"/>
                    <a:pt x="14419" y="9763"/>
                  </a:cubicBezTo>
                  <a:close/>
                  <a:moveTo>
                    <a:pt x="14755" y="9630"/>
                  </a:moveTo>
                  <a:cubicBezTo>
                    <a:pt x="14755" y="9630"/>
                    <a:pt x="14755" y="9630"/>
                    <a:pt x="14755" y="9630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763"/>
                    <a:pt x="14811" y="9763"/>
                    <a:pt x="14811" y="9763"/>
                  </a:cubicBezTo>
                  <a:cubicBezTo>
                    <a:pt x="14811" y="9763"/>
                    <a:pt x="14811" y="9763"/>
                    <a:pt x="14811" y="9763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68" y="9697"/>
                    <a:pt x="14868" y="9697"/>
                    <a:pt x="14868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30"/>
                    <a:pt x="14924" y="9630"/>
                    <a:pt x="14924" y="9630"/>
                  </a:cubicBezTo>
                  <a:cubicBezTo>
                    <a:pt x="14868" y="9630"/>
                    <a:pt x="14868" y="9630"/>
                    <a:pt x="14868" y="9630"/>
                  </a:cubicBezTo>
                  <a:cubicBezTo>
                    <a:pt x="14811" y="9630"/>
                    <a:pt x="14811" y="9630"/>
                    <a:pt x="14811" y="9630"/>
                  </a:cubicBezTo>
                  <a:cubicBezTo>
                    <a:pt x="14811" y="9563"/>
                    <a:pt x="14811" y="9563"/>
                    <a:pt x="14811" y="9563"/>
                  </a:cubicBezTo>
                  <a:cubicBezTo>
                    <a:pt x="14755" y="9630"/>
                    <a:pt x="14755" y="9630"/>
                    <a:pt x="14755" y="9630"/>
                  </a:cubicBezTo>
                  <a:cubicBezTo>
                    <a:pt x="14755" y="9630"/>
                    <a:pt x="14755" y="9630"/>
                    <a:pt x="14755" y="9630"/>
                  </a:cubicBezTo>
                  <a:close/>
                  <a:moveTo>
                    <a:pt x="15316" y="9630"/>
                  </a:moveTo>
                  <a:cubicBezTo>
                    <a:pt x="15316" y="9563"/>
                    <a:pt x="15316" y="9563"/>
                    <a:pt x="15316" y="9563"/>
                  </a:cubicBezTo>
                  <a:cubicBezTo>
                    <a:pt x="15316" y="9563"/>
                    <a:pt x="15316" y="9563"/>
                    <a:pt x="15316" y="9563"/>
                  </a:cubicBezTo>
                  <a:cubicBezTo>
                    <a:pt x="15316" y="9630"/>
                    <a:pt x="15316" y="9630"/>
                    <a:pt x="15316" y="9630"/>
                  </a:cubicBezTo>
                  <a:cubicBezTo>
                    <a:pt x="15316" y="9630"/>
                    <a:pt x="15316" y="9630"/>
                    <a:pt x="15316" y="9630"/>
                  </a:cubicBezTo>
                  <a:close/>
                  <a:moveTo>
                    <a:pt x="15092" y="9830"/>
                  </a:moveTo>
                  <a:cubicBezTo>
                    <a:pt x="15148" y="9830"/>
                    <a:pt x="15148" y="9830"/>
                    <a:pt x="15148" y="9830"/>
                  </a:cubicBezTo>
                  <a:cubicBezTo>
                    <a:pt x="15148" y="9763"/>
                    <a:pt x="15148" y="9763"/>
                    <a:pt x="15148" y="9763"/>
                  </a:cubicBezTo>
                  <a:cubicBezTo>
                    <a:pt x="15204" y="9763"/>
                    <a:pt x="15204" y="9763"/>
                    <a:pt x="15204" y="9763"/>
                  </a:cubicBezTo>
                  <a:cubicBezTo>
                    <a:pt x="15204" y="9763"/>
                    <a:pt x="15204" y="9763"/>
                    <a:pt x="15204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04" y="9830"/>
                    <a:pt x="15204" y="9830"/>
                    <a:pt x="15204" y="9830"/>
                  </a:cubicBezTo>
                  <a:cubicBezTo>
                    <a:pt x="15148" y="9830"/>
                    <a:pt x="15148" y="9830"/>
                    <a:pt x="15148" y="9830"/>
                  </a:cubicBezTo>
                  <a:cubicBezTo>
                    <a:pt x="15148" y="9830"/>
                    <a:pt x="15148" y="9830"/>
                    <a:pt x="15148" y="9830"/>
                  </a:cubicBezTo>
                  <a:cubicBezTo>
                    <a:pt x="15092" y="9830"/>
                    <a:pt x="15092" y="9830"/>
                    <a:pt x="15092" y="9830"/>
                  </a:cubicBezTo>
                  <a:close/>
                  <a:moveTo>
                    <a:pt x="14924" y="10165"/>
                  </a:moveTo>
                  <a:cubicBezTo>
                    <a:pt x="15036" y="10098"/>
                    <a:pt x="15036" y="10098"/>
                    <a:pt x="15036" y="10098"/>
                  </a:cubicBezTo>
                  <a:cubicBezTo>
                    <a:pt x="15036" y="10031"/>
                    <a:pt x="15036" y="10031"/>
                    <a:pt x="15036" y="10031"/>
                  </a:cubicBezTo>
                  <a:cubicBezTo>
                    <a:pt x="15036" y="10031"/>
                    <a:pt x="15036" y="10031"/>
                    <a:pt x="15036" y="10031"/>
                  </a:cubicBezTo>
                  <a:cubicBezTo>
                    <a:pt x="15092" y="10031"/>
                    <a:pt x="15092" y="10031"/>
                    <a:pt x="15092" y="10031"/>
                  </a:cubicBezTo>
                  <a:cubicBezTo>
                    <a:pt x="15148" y="9964"/>
                    <a:pt x="15148" y="9964"/>
                    <a:pt x="15148" y="9964"/>
                  </a:cubicBezTo>
                  <a:cubicBezTo>
                    <a:pt x="15148" y="9897"/>
                    <a:pt x="15148" y="9897"/>
                    <a:pt x="15148" y="9897"/>
                  </a:cubicBezTo>
                  <a:cubicBezTo>
                    <a:pt x="15092" y="9897"/>
                    <a:pt x="15092" y="9897"/>
                    <a:pt x="15092" y="9897"/>
                  </a:cubicBezTo>
                  <a:cubicBezTo>
                    <a:pt x="15092" y="9897"/>
                    <a:pt x="15092" y="9897"/>
                    <a:pt x="15092" y="9897"/>
                  </a:cubicBezTo>
                  <a:cubicBezTo>
                    <a:pt x="15092" y="9964"/>
                    <a:pt x="15092" y="9964"/>
                    <a:pt x="15092" y="9964"/>
                  </a:cubicBezTo>
                  <a:cubicBezTo>
                    <a:pt x="15036" y="9964"/>
                    <a:pt x="15036" y="9964"/>
                    <a:pt x="15036" y="9964"/>
                  </a:cubicBezTo>
                  <a:cubicBezTo>
                    <a:pt x="14980" y="10031"/>
                    <a:pt x="14980" y="10031"/>
                    <a:pt x="14980" y="10031"/>
                  </a:cubicBezTo>
                  <a:cubicBezTo>
                    <a:pt x="14980" y="10031"/>
                    <a:pt x="14980" y="10031"/>
                    <a:pt x="14980" y="10031"/>
                  </a:cubicBezTo>
                  <a:cubicBezTo>
                    <a:pt x="14924" y="10031"/>
                    <a:pt x="14924" y="10031"/>
                    <a:pt x="14924" y="10031"/>
                  </a:cubicBezTo>
                  <a:cubicBezTo>
                    <a:pt x="14868" y="10031"/>
                    <a:pt x="14868" y="10031"/>
                    <a:pt x="14868" y="10031"/>
                  </a:cubicBezTo>
                  <a:cubicBezTo>
                    <a:pt x="14868" y="10098"/>
                    <a:pt x="14868" y="10098"/>
                    <a:pt x="14868" y="10098"/>
                  </a:cubicBezTo>
                  <a:cubicBezTo>
                    <a:pt x="14811" y="10098"/>
                    <a:pt x="14811" y="10098"/>
                    <a:pt x="14811" y="10098"/>
                  </a:cubicBezTo>
                  <a:cubicBezTo>
                    <a:pt x="14811" y="10165"/>
                    <a:pt x="14811" y="10165"/>
                    <a:pt x="14811" y="10165"/>
                  </a:cubicBezTo>
                  <a:cubicBezTo>
                    <a:pt x="14868" y="10165"/>
                    <a:pt x="14868" y="10165"/>
                    <a:pt x="14868" y="10165"/>
                  </a:cubicBezTo>
                  <a:cubicBezTo>
                    <a:pt x="14868" y="10165"/>
                    <a:pt x="14868" y="10165"/>
                    <a:pt x="14868" y="10165"/>
                  </a:cubicBezTo>
                  <a:cubicBezTo>
                    <a:pt x="14924" y="10165"/>
                    <a:pt x="14924" y="10165"/>
                    <a:pt x="14924" y="10165"/>
                  </a:cubicBezTo>
                  <a:close/>
                  <a:moveTo>
                    <a:pt x="15316" y="10165"/>
                  </a:moveTo>
                  <a:cubicBezTo>
                    <a:pt x="15316" y="10031"/>
                    <a:pt x="15316" y="10031"/>
                    <a:pt x="15316" y="10031"/>
                  </a:cubicBezTo>
                  <a:cubicBezTo>
                    <a:pt x="15316" y="10031"/>
                    <a:pt x="15316" y="10031"/>
                    <a:pt x="15316" y="10031"/>
                  </a:cubicBezTo>
                  <a:cubicBezTo>
                    <a:pt x="15372" y="9964"/>
                    <a:pt x="15372" y="9964"/>
                    <a:pt x="15372" y="9964"/>
                  </a:cubicBezTo>
                  <a:cubicBezTo>
                    <a:pt x="15372" y="9964"/>
                    <a:pt x="15372" y="9964"/>
                    <a:pt x="15372" y="9964"/>
                  </a:cubicBezTo>
                  <a:cubicBezTo>
                    <a:pt x="15429" y="9964"/>
                    <a:pt x="15429" y="9964"/>
                    <a:pt x="15429" y="9964"/>
                  </a:cubicBezTo>
                  <a:cubicBezTo>
                    <a:pt x="15429" y="10031"/>
                    <a:pt x="15429" y="10031"/>
                    <a:pt x="15429" y="10031"/>
                  </a:cubicBezTo>
                  <a:cubicBezTo>
                    <a:pt x="15429" y="10098"/>
                    <a:pt x="15429" y="10098"/>
                    <a:pt x="15429" y="10098"/>
                  </a:cubicBezTo>
                  <a:cubicBezTo>
                    <a:pt x="15372" y="10098"/>
                    <a:pt x="15372" y="10098"/>
                    <a:pt x="15372" y="10098"/>
                  </a:cubicBezTo>
                  <a:cubicBezTo>
                    <a:pt x="15372" y="10165"/>
                    <a:pt x="15372" y="10165"/>
                    <a:pt x="15372" y="10165"/>
                  </a:cubicBezTo>
                  <a:cubicBezTo>
                    <a:pt x="15316" y="10165"/>
                    <a:pt x="15316" y="10165"/>
                    <a:pt x="15316" y="10165"/>
                  </a:cubicBezTo>
                  <a:close/>
                  <a:moveTo>
                    <a:pt x="15653" y="10566"/>
                  </a:moveTo>
                  <a:cubicBezTo>
                    <a:pt x="15653" y="10499"/>
                    <a:pt x="15653" y="10499"/>
                    <a:pt x="15653" y="10499"/>
                  </a:cubicBezTo>
                  <a:cubicBezTo>
                    <a:pt x="15653" y="10432"/>
                    <a:pt x="15653" y="10432"/>
                    <a:pt x="15653" y="10432"/>
                  </a:cubicBezTo>
                  <a:cubicBezTo>
                    <a:pt x="15597" y="10365"/>
                    <a:pt x="15597" y="10365"/>
                    <a:pt x="15597" y="10365"/>
                  </a:cubicBezTo>
                  <a:cubicBezTo>
                    <a:pt x="15597" y="10365"/>
                    <a:pt x="15597" y="10365"/>
                    <a:pt x="15597" y="10365"/>
                  </a:cubicBezTo>
                  <a:cubicBezTo>
                    <a:pt x="15597" y="10432"/>
                    <a:pt x="15597" y="10432"/>
                    <a:pt x="15597" y="10432"/>
                  </a:cubicBezTo>
                  <a:cubicBezTo>
                    <a:pt x="15597" y="10499"/>
                    <a:pt x="15597" y="10499"/>
                    <a:pt x="15597" y="10499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653" y="10566"/>
                    <a:pt x="15653" y="10566"/>
                    <a:pt x="15653" y="10566"/>
                  </a:cubicBezTo>
                  <a:cubicBezTo>
                    <a:pt x="15653" y="10566"/>
                    <a:pt x="15653" y="10566"/>
                    <a:pt x="15653" y="10566"/>
                  </a:cubicBezTo>
                  <a:close/>
                  <a:moveTo>
                    <a:pt x="15709" y="10499"/>
                  </a:moveTo>
                  <a:cubicBezTo>
                    <a:pt x="15653" y="10499"/>
                    <a:pt x="15653" y="10499"/>
                    <a:pt x="15653" y="10499"/>
                  </a:cubicBezTo>
                  <a:cubicBezTo>
                    <a:pt x="15709" y="10432"/>
                    <a:pt x="15709" y="10432"/>
                    <a:pt x="15709" y="10432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566"/>
                    <a:pt x="15709" y="10566"/>
                    <a:pt x="15709" y="10566"/>
                  </a:cubicBezTo>
                  <a:cubicBezTo>
                    <a:pt x="15709" y="10499"/>
                    <a:pt x="15709" y="10499"/>
                    <a:pt x="15709" y="10499"/>
                  </a:cubicBezTo>
                  <a:close/>
                  <a:moveTo>
                    <a:pt x="15765" y="10633"/>
                  </a:moveTo>
                  <a:cubicBezTo>
                    <a:pt x="15709" y="10633"/>
                    <a:pt x="15709" y="10633"/>
                    <a:pt x="15709" y="10633"/>
                  </a:cubicBezTo>
                  <a:cubicBezTo>
                    <a:pt x="15765" y="10566"/>
                    <a:pt x="15765" y="10566"/>
                    <a:pt x="15765" y="10566"/>
                  </a:cubicBezTo>
                  <a:cubicBezTo>
                    <a:pt x="15765" y="10566"/>
                    <a:pt x="15765" y="10566"/>
                    <a:pt x="15765" y="10566"/>
                  </a:cubicBezTo>
                  <a:cubicBezTo>
                    <a:pt x="15765" y="10633"/>
                    <a:pt x="15765" y="10633"/>
                    <a:pt x="15765" y="10633"/>
                  </a:cubicBezTo>
                  <a:cubicBezTo>
                    <a:pt x="15765" y="10633"/>
                    <a:pt x="15765" y="10633"/>
                    <a:pt x="15765" y="10633"/>
                  </a:cubicBezTo>
                  <a:close/>
                  <a:moveTo>
                    <a:pt x="15597" y="10767"/>
                  </a:moveTo>
                  <a:cubicBezTo>
                    <a:pt x="15597" y="10767"/>
                    <a:pt x="15597" y="10767"/>
                    <a:pt x="15597" y="10767"/>
                  </a:cubicBezTo>
                  <a:cubicBezTo>
                    <a:pt x="15597" y="10833"/>
                    <a:pt x="15597" y="10833"/>
                    <a:pt x="15597" y="10833"/>
                  </a:cubicBezTo>
                  <a:cubicBezTo>
                    <a:pt x="15597" y="10900"/>
                    <a:pt x="15597" y="10900"/>
                    <a:pt x="15597" y="10900"/>
                  </a:cubicBezTo>
                  <a:cubicBezTo>
                    <a:pt x="15597" y="10900"/>
                    <a:pt x="15597" y="10900"/>
                    <a:pt x="15597" y="10900"/>
                  </a:cubicBezTo>
                  <a:cubicBezTo>
                    <a:pt x="15653" y="10900"/>
                    <a:pt x="15653" y="10900"/>
                    <a:pt x="15653" y="10900"/>
                  </a:cubicBezTo>
                  <a:cubicBezTo>
                    <a:pt x="15709" y="10900"/>
                    <a:pt x="15709" y="10900"/>
                    <a:pt x="15709" y="10900"/>
                  </a:cubicBezTo>
                  <a:cubicBezTo>
                    <a:pt x="15709" y="10900"/>
                    <a:pt x="15709" y="10900"/>
                    <a:pt x="15709" y="10900"/>
                  </a:cubicBezTo>
                  <a:cubicBezTo>
                    <a:pt x="15765" y="10900"/>
                    <a:pt x="15765" y="10900"/>
                    <a:pt x="15765" y="10900"/>
                  </a:cubicBezTo>
                  <a:cubicBezTo>
                    <a:pt x="15821" y="10900"/>
                    <a:pt x="15821" y="10900"/>
                    <a:pt x="15821" y="10900"/>
                  </a:cubicBezTo>
                  <a:cubicBezTo>
                    <a:pt x="15821" y="10900"/>
                    <a:pt x="15821" y="10900"/>
                    <a:pt x="15821" y="10900"/>
                  </a:cubicBezTo>
                  <a:cubicBezTo>
                    <a:pt x="15821" y="10833"/>
                    <a:pt x="15821" y="10833"/>
                    <a:pt x="15821" y="10833"/>
                  </a:cubicBezTo>
                  <a:cubicBezTo>
                    <a:pt x="15821" y="10833"/>
                    <a:pt x="15821" y="10833"/>
                    <a:pt x="15821" y="10833"/>
                  </a:cubicBezTo>
                  <a:cubicBezTo>
                    <a:pt x="15765" y="10767"/>
                    <a:pt x="15765" y="10767"/>
                    <a:pt x="15765" y="10767"/>
                  </a:cubicBezTo>
                  <a:cubicBezTo>
                    <a:pt x="15765" y="10767"/>
                    <a:pt x="15765" y="10767"/>
                    <a:pt x="15765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00"/>
                    <a:pt x="15709" y="10700"/>
                    <a:pt x="15709" y="10700"/>
                  </a:cubicBezTo>
                  <a:cubicBezTo>
                    <a:pt x="15653" y="10700"/>
                    <a:pt x="15653" y="10700"/>
                    <a:pt x="15653" y="10700"/>
                  </a:cubicBezTo>
                  <a:cubicBezTo>
                    <a:pt x="15653" y="10767"/>
                    <a:pt x="15653" y="10767"/>
                    <a:pt x="15653" y="10767"/>
                  </a:cubicBezTo>
                  <a:cubicBezTo>
                    <a:pt x="15597" y="10767"/>
                    <a:pt x="15597" y="10767"/>
                    <a:pt x="15597" y="10767"/>
                  </a:cubicBezTo>
                  <a:cubicBezTo>
                    <a:pt x="15597" y="10767"/>
                    <a:pt x="15597" y="10767"/>
                    <a:pt x="15597" y="10767"/>
                  </a:cubicBezTo>
                  <a:close/>
                  <a:moveTo>
                    <a:pt x="14306" y="12706"/>
                  </a:move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06" y="12706"/>
                    <a:pt x="14306" y="12706"/>
                    <a:pt x="14306" y="12706"/>
                  </a:cubicBezTo>
                  <a:cubicBezTo>
                    <a:pt x="14306" y="12706"/>
                    <a:pt x="14306" y="12706"/>
                    <a:pt x="14306" y="12706"/>
                  </a:cubicBezTo>
                  <a:close/>
                  <a:moveTo>
                    <a:pt x="13577" y="11435"/>
                  </a:moveTo>
                  <a:cubicBezTo>
                    <a:pt x="13577" y="11435"/>
                    <a:pt x="13577" y="11435"/>
                    <a:pt x="13577" y="11435"/>
                  </a:cubicBezTo>
                  <a:cubicBezTo>
                    <a:pt x="13633" y="11435"/>
                    <a:pt x="13633" y="11435"/>
                    <a:pt x="13633" y="11435"/>
                  </a:cubicBezTo>
                  <a:cubicBezTo>
                    <a:pt x="13633" y="11435"/>
                    <a:pt x="13633" y="11435"/>
                    <a:pt x="13633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lose/>
                  <a:moveTo>
                    <a:pt x="13409" y="11703"/>
                  </a:moveTo>
                  <a:cubicBezTo>
                    <a:pt x="13409" y="11703"/>
                    <a:pt x="13409" y="11703"/>
                    <a:pt x="13409" y="11703"/>
                  </a:cubicBezTo>
                  <a:cubicBezTo>
                    <a:pt x="13353" y="11636"/>
                    <a:pt x="13353" y="11636"/>
                    <a:pt x="13353" y="11636"/>
                  </a:cubicBezTo>
                  <a:cubicBezTo>
                    <a:pt x="13297" y="11636"/>
                    <a:pt x="13297" y="11636"/>
                    <a:pt x="13297" y="11636"/>
                  </a:cubicBezTo>
                  <a:cubicBezTo>
                    <a:pt x="13353" y="11569"/>
                    <a:pt x="13353" y="11569"/>
                    <a:pt x="13353" y="11569"/>
                  </a:cubicBezTo>
                  <a:cubicBezTo>
                    <a:pt x="13297" y="11569"/>
                    <a:pt x="13297" y="11569"/>
                    <a:pt x="13297" y="11569"/>
                  </a:cubicBezTo>
                  <a:cubicBezTo>
                    <a:pt x="13297" y="11502"/>
                    <a:pt x="13297" y="11502"/>
                    <a:pt x="13297" y="11502"/>
                  </a:cubicBezTo>
                  <a:cubicBezTo>
                    <a:pt x="13297" y="11435"/>
                    <a:pt x="13297" y="11435"/>
                    <a:pt x="13297" y="11435"/>
                  </a:cubicBezTo>
                  <a:cubicBezTo>
                    <a:pt x="13297" y="11435"/>
                    <a:pt x="13297" y="11435"/>
                    <a:pt x="13297" y="11435"/>
                  </a:cubicBezTo>
                  <a:cubicBezTo>
                    <a:pt x="13297" y="11502"/>
                    <a:pt x="13297" y="11502"/>
                    <a:pt x="13297" y="11502"/>
                  </a:cubicBezTo>
                  <a:cubicBezTo>
                    <a:pt x="13353" y="11502"/>
                    <a:pt x="13353" y="11502"/>
                    <a:pt x="13353" y="11502"/>
                  </a:cubicBezTo>
                  <a:cubicBezTo>
                    <a:pt x="13353" y="11502"/>
                    <a:pt x="13353" y="11502"/>
                    <a:pt x="13353" y="11502"/>
                  </a:cubicBezTo>
                  <a:cubicBezTo>
                    <a:pt x="13409" y="11569"/>
                    <a:pt x="13409" y="11569"/>
                    <a:pt x="13409" y="11569"/>
                  </a:cubicBezTo>
                  <a:cubicBezTo>
                    <a:pt x="13409" y="11636"/>
                    <a:pt x="13409" y="11636"/>
                    <a:pt x="13409" y="11636"/>
                  </a:cubicBezTo>
                  <a:cubicBezTo>
                    <a:pt x="13465" y="11636"/>
                    <a:pt x="13465" y="11636"/>
                    <a:pt x="13465" y="11636"/>
                  </a:cubicBezTo>
                  <a:cubicBezTo>
                    <a:pt x="13465" y="11636"/>
                    <a:pt x="13465" y="11636"/>
                    <a:pt x="13465" y="11636"/>
                  </a:cubicBezTo>
                  <a:cubicBezTo>
                    <a:pt x="13465" y="11703"/>
                    <a:pt x="13465" y="11703"/>
                    <a:pt x="13465" y="11703"/>
                  </a:cubicBezTo>
                  <a:cubicBezTo>
                    <a:pt x="13409" y="11703"/>
                    <a:pt x="13409" y="11703"/>
                    <a:pt x="13409" y="11703"/>
                  </a:cubicBezTo>
                  <a:cubicBezTo>
                    <a:pt x="13409" y="11703"/>
                    <a:pt x="13409" y="11703"/>
                    <a:pt x="13409" y="11703"/>
                  </a:cubicBezTo>
                  <a:close/>
                  <a:moveTo>
                    <a:pt x="13128" y="11703"/>
                  </a:moveTo>
                  <a:cubicBezTo>
                    <a:pt x="13128" y="11636"/>
                    <a:pt x="13128" y="11636"/>
                    <a:pt x="13128" y="11636"/>
                  </a:cubicBezTo>
                  <a:cubicBezTo>
                    <a:pt x="13128" y="11636"/>
                    <a:pt x="13128" y="11636"/>
                    <a:pt x="13128" y="11636"/>
                  </a:cubicBezTo>
                  <a:cubicBezTo>
                    <a:pt x="13128" y="11569"/>
                    <a:pt x="13128" y="11569"/>
                    <a:pt x="13128" y="11569"/>
                  </a:cubicBezTo>
                  <a:cubicBezTo>
                    <a:pt x="13128" y="11502"/>
                    <a:pt x="13128" y="11502"/>
                    <a:pt x="13128" y="11502"/>
                  </a:cubicBezTo>
                  <a:cubicBezTo>
                    <a:pt x="13128" y="11435"/>
                    <a:pt x="13128" y="11435"/>
                    <a:pt x="13128" y="11435"/>
                  </a:cubicBezTo>
                  <a:cubicBezTo>
                    <a:pt x="13128" y="11435"/>
                    <a:pt x="13128" y="11435"/>
                    <a:pt x="13128" y="11435"/>
                  </a:cubicBezTo>
                  <a:cubicBezTo>
                    <a:pt x="13184" y="11502"/>
                    <a:pt x="13184" y="11502"/>
                    <a:pt x="13184" y="11502"/>
                  </a:cubicBezTo>
                  <a:cubicBezTo>
                    <a:pt x="13128" y="11502"/>
                    <a:pt x="13128" y="11502"/>
                    <a:pt x="13128" y="11502"/>
                  </a:cubicBezTo>
                  <a:cubicBezTo>
                    <a:pt x="13128" y="11569"/>
                    <a:pt x="13128" y="11569"/>
                    <a:pt x="13128" y="11569"/>
                  </a:cubicBezTo>
                  <a:cubicBezTo>
                    <a:pt x="13184" y="11569"/>
                    <a:pt x="13184" y="11569"/>
                    <a:pt x="13184" y="11569"/>
                  </a:cubicBezTo>
                  <a:cubicBezTo>
                    <a:pt x="13128" y="11703"/>
                    <a:pt x="13128" y="11703"/>
                    <a:pt x="13128" y="11703"/>
                  </a:cubicBezTo>
                  <a:cubicBezTo>
                    <a:pt x="13128" y="11703"/>
                    <a:pt x="13128" y="11703"/>
                    <a:pt x="13128" y="11703"/>
                  </a:cubicBezTo>
                  <a:close/>
                  <a:moveTo>
                    <a:pt x="13072" y="10432"/>
                  </a:moveTo>
                  <a:cubicBezTo>
                    <a:pt x="13072" y="10499"/>
                    <a:pt x="13072" y="10499"/>
                    <a:pt x="13072" y="10499"/>
                  </a:cubicBezTo>
                  <a:cubicBezTo>
                    <a:pt x="13072" y="10499"/>
                    <a:pt x="13072" y="10499"/>
                    <a:pt x="13072" y="10499"/>
                  </a:cubicBezTo>
                  <a:cubicBezTo>
                    <a:pt x="13128" y="10499"/>
                    <a:pt x="13128" y="10499"/>
                    <a:pt x="13128" y="10499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128" y="10432"/>
                    <a:pt x="13128" y="10432"/>
                    <a:pt x="13128" y="10432"/>
                  </a:cubicBezTo>
                  <a:cubicBezTo>
                    <a:pt x="13072" y="10432"/>
                    <a:pt x="13072" y="10432"/>
                    <a:pt x="13072" y="10432"/>
                  </a:cubicBezTo>
                  <a:close/>
                  <a:moveTo>
                    <a:pt x="13072" y="10432"/>
                  </a:moveTo>
                  <a:cubicBezTo>
                    <a:pt x="13128" y="10365"/>
                    <a:pt x="13128" y="10365"/>
                    <a:pt x="13128" y="10365"/>
                  </a:cubicBezTo>
                  <a:cubicBezTo>
                    <a:pt x="13128" y="10298"/>
                    <a:pt x="13128" y="10298"/>
                    <a:pt x="13128" y="10298"/>
                  </a:cubicBezTo>
                  <a:cubicBezTo>
                    <a:pt x="13184" y="10232"/>
                    <a:pt x="13184" y="10232"/>
                    <a:pt x="13184" y="10232"/>
                  </a:cubicBezTo>
                  <a:cubicBezTo>
                    <a:pt x="13184" y="10232"/>
                    <a:pt x="13184" y="10232"/>
                    <a:pt x="13184" y="10232"/>
                  </a:cubicBezTo>
                  <a:cubicBezTo>
                    <a:pt x="13241" y="10232"/>
                    <a:pt x="13241" y="10232"/>
                    <a:pt x="13241" y="10232"/>
                  </a:cubicBezTo>
                  <a:cubicBezTo>
                    <a:pt x="13241" y="10298"/>
                    <a:pt x="13241" y="10298"/>
                    <a:pt x="13241" y="10298"/>
                  </a:cubicBezTo>
                  <a:cubicBezTo>
                    <a:pt x="13184" y="10365"/>
                    <a:pt x="13184" y="10365"/>
                    <a:pt x="13184" y="10365"/>
                  </a:cubicBezTo>
                  <a:cubicBezTo>
                    <a:pt x="13184" y="10365"/>
                    <a:pt x="13184" y="10365"/>
                    <a:pt x="13184" y="10365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072" y="10432"/>
                    <a:pt x="13072" y="10432"/>
                    <a:pt x="13072" y="10432"/>
                  </a:cubicBezTo>
                  <a:close/>
                  <a:moveTo>
                    <a:pt x="10716" y="9897"/>
                  </a:move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97"/>
                    <a:pt x="10716" y="9897"/>
                    <a:pt x="10716" y="9897"/>
                  </a:cubicBezTo>
                  <a:close/>
                  <a:moveTo>
                    <a:pt x="8696" y="9228"/>
                  </a:moveTo>
                  <a:cubicBezTo>
                    <a:pt x="8696" y="9228"/>
                    <a:pt x="8696" y="9228"/>
                    <a:pt x="8696" y="9228"/>
                  </a:cubicBezTo>
                  <a:cubicBezTo>
                    <a:pt x="8752" y="9228"/>
                    <a:pt x="8752" y="9228"/>
                    <a:pt x="8752" y="9228"/>
                  </a:cubicBezTo>
                  <a:cubicBezTo>
                    <a:pt x="8696" y="9228"/>
                    <a:pt x="8696" y="9228"/>
                    <a:pt x="8696" y="9228"/>
                  </a:cubicBezTo>
                  <a:cubicBezTo>
                    <a:pt x="8696" y="9228"/>
                    <a:pt x="8696" y="9228"/>
                    <a:pt x="8696" y="9228"/>
                  </a:cubicBezTo>
                  <a:close/>
                  <a:moveTo>
                    <a:pt x="8528" y="9362"/>
                  </a:moveTo>
                  <a:cubicBezTo>
                    <a:pt x="8584" y="9362"/>
                    <a:pt x="8584" y="9362"/>
                    <a:pt x="8584" y="9362"/>
                  </a:cubicBezTo>
                  <a:cubicBezTo>
                    <a:pt x="8528" y="9295"/>
                    <a:pt x="8528" y="9295"/>
                    <a:pt x="8528" y="9295"/>
                  </a:cubicBezTo>
                  <a:cubicBezTo>
                    <a:pt x="8528" y="9295"/>
                    <a:pt x="8528" y="9295"/>
                    <a:pt x="8528" y="9295"/>
                  </a:cubicBezTo>
                  <a:cubicBezTo>
                    <a:pt x="8528" y="9362"/>
                    <a:pt x="8528" y="9362"/>
                    <a:pt x="8528" y="9362"/>
                  </a:cubicBezTo>
                  <a:close/>
                  <a:moveTo>
                    <a:pt x="8584" y="9496"/>
                  </a:move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lose/>
                  <a:moveTo>
                    <a:pt x="8584" y="9563"/>
                  </a:moveTo>
                  <a:cubicBezTo>
                    <a:pt x="8528" y="9496"/>
                    <a:pt x="8528" y="9496"/>
                    <a:pt x="8528" y="9496"/>
                  </a:cubicBezTo>
                  <a:cubicBezTo>
                    <a:pt x="8528" y="9496"/>
                    <a:pt x="8528" y="9496"/>
                    <a:pt x="8528" y="9496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84" y="9563"/>
                    <a:pt x="8584" y="9563"/>
                    <a:pt x="8584" y="9563"/>
                  </a:cubicBezTo>
                  <a:close/>
                  <a:moveTo>
                    <a:pt x="8640" y="9697"/>
                  </a:moveTo>
                  <a:cubicBezTo>
                    <a:pt x="8696" y="9763"/>
                    <a:pt x="8696" y="9763"/>
                    <a:pt x="8696" y="9763"/>
                  </a:cubicBezTo>
                  <a:cubicBezTo>
                    <a:pt x="8696" y="9763"/>
                    <a:pt x="8696" y="9763"/>
                    <a:pt x="8696" y="9763"/>
                  </a:cubicBezTo>
                  <a:cubicBezTo>
                    <a:pt x="8752" y="9697"/>
                    <a:pt x="8752" y="9697"/>
                    <a:pt x="8752" y="9697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752" y="9630"/>
                    <a:pt x="8752" y="9630"/>
                    <a:pt x="8752" y="9630"/>
                  </a:cubicBezTo>
                  <a:cubicBezTo>
                    <a:pt x="8696" y="9630"/>
                    <a:pt x="8696" y="9630"/>
                    <a:pt x="8696" y="9630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640" y="9697"/>
                    <a:pt x="8640" y="9697"/>
                    <a:pt x="8640" y="9697"/>
                  </a:cubicBezTo>
                  <a:close/>
                  <a:moveTo>
                    <a:pt x="8584" y="9964"/>
                  </a:moveTo>
                  <a:cubicBezTo>
                    <a:pt x="8584" y="9897"/>
                    <a:pt x="8584" y="9897"/>
                    <a:pt x="8584" y="9897"/>
                  </a:cubicBezTo>
                  <a:cubicBezTo>
                    <a:pt x="8584" y="9897"/>
                    <a:pt x="8584" y="9897"/>
                    <a:pt x="8584" y="9897"/>
                  </a:cubicBezTo>
                  <a:cubicBezTo>
                    <a:pt x="8584" y="9830"/>
                    <a:pt x="8584" y="9830"/>
                    <a:pt x="8584" y="9830"/>
                  </a:cubicBezTo>
                  <a:cubicBezTo>
                    <a:pt x="8640" y="9763"/>
                    <a:pt x="8640" y="9763"/>
                    <a:pt x="8640" y="9763"/>
                  </a:cubicBezTo>
                  <a:cubicBezTo>
                    <a:pt x="8640" y="9830"/>
                    <a:pt x="8640" y="9830"/>
                    <a:pt x="8640" y="9830"/>
                  </a:cubicBezTo>
                  <a:cubicBezTo>
                    <a:pt x="8640" y="9830"/>
                    <a:pt x="8640" y="9830"/>
                    <a:pt x="8640" y="9830"/>
                  </a:cubicBezTo>
                  <a:cubicBezTo>
                    <a:pt x="8640" y="9897"/>
                    <a:pt x="8640" y="9897"/>
                    <a:pt x="8640" y="9897"/>
                  </a:cubicBezTo>
                  <a:cubicBezTo>
                    <a:pt x="8640" y="9897"/>
                    <a:pt x="8640" y="9897"/>
                    <a:pt x="8640" y="9897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584" y="9964"/>
                    <a:pt x="8584" y="9964"/>
                    <a:pt x="8584" y="9964"/>
                  </a:cubicBezTo>
                  <a:close/>
                  <a:moveTo>
                    <a:pt x="10435" y="8760"/>
                  </a:moveTo>
                  <a:cubicBezTo>
                    <a:pt x="10435" y="8760"/>
                    <a:pt x="10435" y="8760"/>
                    <a:pt x="10435" y="8760"/>
                  </a:cubicBezTo>
                  <a:cubicBezTo>
                    <a:pt x="10435" y="8760"/>
                    <a:pt x="10435" y="8760"/>
                    <a:pt x="10435" y="8760"/>
                  </a:cubicBezTo>
                  <a:cubicBezTo>
                    <a:pt x="10491" y="8760"/>
                    <a:pt x="10491" y="8760"/>
                    <a:pt x="10491" y="8760"/>
                  </a:cubicBezTo>
                  <a:cubicBezTo>
                    <a:pt x="10435" y="8760"/>
                    <a:pt x="10435" y="8760"/>
                    <a:pt x="10435" y="8760"/>
                  </a:cubicBezTo>
                  <a:cubicBezTo>
                    <a:pt x="10435" y="8760"/>
                    <a:pt x="10435" y="8760"/>
                    <a:pt x="10435" y="8760"/>
                  </a:cubicBezTo>
                  <a:close/>
                  <a:moveTo>
                    <a:pt x="11052" y="8359"/>
                  </a:moveTo>
                  <a:cubicBezTo>
                    <a:pt x="11052" y="8292"/>
                    <a:pt x="11052" y="8292"/>
                    <a:pt x="11052" y="8292"/>
                  </a:cubicBezTo>
                  <a:cubicBezTo>
                    <a:pt x="11052" y="8292"/>
                    <a:pt x="11052" y="8292"/>
                    <a:pt x="11052" y="8292"/>
                  </a:cubicBezTo>
                  <a:cubicBezTo>
                    <a:pt x="11052" y="8225"/>
                    <a:pt x="11052" y="8225"/>
                    <a:pt x="11052" y="8225"/>
                  </a:cubicBezTo>
                  <a:cubicBezTo>
                    <a:pt x="11052" y="8225"/>
                    <a:pt x="11052" y="8225"/>
                    <a:pt x="11052" y="8225"/>
                  </a:cubicBezTo>
                  <a:cubicBezTo>
                    <a:pt x="11109" y="8225"/>
                    <a:pt x="11109" y="8225"/>
                    <a:pt x="11109" y="8225"/>
                  </a:cubicBezTo>
                  <a:cubicBezTo>
                    <a:pt x="11109" y="8225"/>
                    <a:pt x="11109" y="8225"/>
                    <a:pt x="11109" y="8225"/>
                  </a:cubicBezTo>
                  <a:cubicBezTo>
                    <a:pt x="11109" y="8292"/>
                    <a:pt x="11109" y="8292"/>
                    <a:pt x="11109" y="8292"/>
                  </a:cubicBezTo>
                  <a:cubicBezTo>
                    <a:pt x="11109" y="8292"/>
                    <a:pt x="11109" y="8292"/>
                    <a:pt x="11109" y="8292"/>
                  </a:cubicBezTo>
                  <a:cubicBezTo>
                    <a:pt x="11052" y="8359"/>
                    <a:pt x="11052" y="8359"/>
                    <a:pt x="11052" y="8359"/>
                  </a:cubicBezTo>
                  <a:cubicBezTo>
                    <a:pt x="11052" y="8359"/>
                    <a:pt x="11052" y="8359"/>
                    <a:pt x="11052" y="8359"/>
                  </a:cubicBezTo>
                  <a:close/>
                  <a:moveTo>
                    <a:pt x="10379" y="9162"/>
                  </a:moveTo>
                  <a:cubicBezTo>
                    <a:pt x="10379" y="9162"/>
                    <a:pt x="10379" y="9162"/>
                    <a:pt x="10379" y="9162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435" y="9028"/>
                    <a:pt x="10435" y="9028"/>
                    <a:pt x="10435" y="9028"/>
                  </a:cubicBezTo>
                  <a:cubicBezTo>
                    <a:pt x="10435" y="9028"/>
                    <a:pt x="10435" y="9028"/>
                    <a:pt x="10435" y="9028"/>
                  </a:cubicBezTo>
                  <a:cubicBezTo>
                    <a:pt x="10379" y="9028"/>
                    <a:pt x="10379" y="9028"/>
                    <a:pt x="10379" y="9028"/>
                  </a:cubicBezTo>
                  <a:cubicBezTo>
                    <a:pt x="10379" y="8961"/>
                    <a:pt x="10379" y="8961"/>
                    <a:pt x="10379" y="8961"/>
                  </a:cubicBezTo>
                  <a:cubicBezTo>
                    <a:pt x="10379" y="8894"/>
                    <a:pt x="10379" y="8894"/>
                    <a:pt x="10379" y="8894"/>
                  </a:cubicBezTo>
                  <a:cubicBezTo>
                    <a:pt x="10435" y="8894"/>
                    <a:pt x="10435" y="8894"/>
                    <a:pt x="10435" y="8894"/>
                  </a:cubicBezTo>
                  <a:cubicBezTo>
                    <a:pt x="10435" y="8894"/>
                    <a:pt x="10435" y="8894"/>
                    <a:pt x="10435" y="8894"/>
                  </a:cubicBezTo>
                  <a:cubicBezTo>
                    <a:pt x="10379" y="8827"/>
                    <a:pt x="10379" y="8827"/>
                    <a:pt x="10379" y="8827"/>
                  </a:cubicBezTo>
                  <a:cubicBezTo>
                    <a:pt x="10323" y="8827"/>
                    <a:pt x="10323" y="8827"/>
                    <a:pt x="10323" y="8827"/>
                  </a:cubicBezTo>
                  <a:cubicBezTo>
                    <a:pt x="10323" y="8894"/>
                    <a:pt x="10323" y="8894"/>
                    <a:pt x="10323" y="8894"/>
                  </a:cubicBezTo>
                  <a:cubicBezTo>
                    <a:pt x="10323" y="8894"/>
                    <a:pt x="10323" y="8894"/>
                    <a:pt x="10323" y="8894"/>
                  </a:cubicBezTo>
                  <a:cubicBezTo>
                    <a:pt x="10267" y="8894"/>
                    <a:pt x="10267" y="8894"/>
                    <a:pt x="10267" y="8894"/>
                  </a:cubicBezTo>
                  <a:cubicBezTo>
                    <a:pt x="10211" y="8894"/>
                    <a:pt x="10211" y="8894"/>
                    <a:pt x="10211" y="8894"/>
                  </a:cubicBezTo>
                  <a:cubicBezTo>
                    <a:pt x="10155" y="8961"/>
                    <a:pt x="10155" y="8961"/>
                    <a:pt x="10155" y="8961"/>
                  </a:cubicBezTo>
                  <a:cubicBezTo>
                    <a:pt x="10099" y="8961"/>
                    <a:pt x="10099" y="8961"/>
                    <a:pt x="10099" y="8961"/>
                  </a:cubicBezTo>
                  <a:cubicBezTo>
                    <a:pt x="10099" y="8961"/>
                    <a:pt x="10099" y="8961"/>
                    <a:pt x="10099" y="8961"/>
                  </a:cubicBezTo>
                  <a:cubicBezTo>
                    <a:pt x="10155" y="8894"/>
                    <a:pt x="10155" y="8894"/>
                    <a:pt x="10155" y="8894"/>
                  </a:cubicBezTo>
                  <a:cubicBezTo>
                    <a:pt x="10211" y="8894"/>
                    <a:pt x="10211" y="8894"/>
                    <a:pt x="10211" y="8894"/>
                  </a:cubicBezTo>
                  <a:cubicBezTo>
                    <a:pt x="10211" y="8827"/>
                    <a:pt x="10211" y="8827"/>
                    <a:pt x="10211" y="8827"/>
                  </a:cubicBezTo>
                  <a:cubicBezTo>
                    <a:pt x="10211" y="8827"/>
                    <a:pt x="10211" y="8827"/>
                    <a:pt x="10211" y="8827"/>
                  </a:cubicBezTo>
                  <a:cubicBezTo>
                    <a:pt x="10155" y="8827"/>
                    <a:pt x="10155" y="8827"/>
                    <a:pt x="10155" y="8827"/>
                  </a:cubicBezTo>
                  <a:cubicBezTo>
                    <a:pt x="10155" y="8827"/>
                    <a:pt x="10155" y="8827"/>
                    <a:pt x="10155" y="8827"/>
                  </a:cubicBezTo>
                  <a:cubicBezTo>
                    <a:pt x="10211" y="8760"/>
                    <a:pt x="10211" y="8760"/>
                    <a:pt x="10211" y="8760"/>
                  </a:cubicBezTo>
                  <a:cubicBezTo>
                    <a:pt x="10155" y="8693"/>
                    <a:pt x="10155" y="8693"/>
                    <a:pt x="10155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67" y="8760"/>
                    <a:pt x="10267" y="8760"/>
                    <a:pt x="10267" y="8760"/>
                  </a:cubicBezTo>
                  <a:cubicBezTo>
                    <a:pt x="10267" y="8827"/>
                    <a:pt x="10267" y="8827"/>
                    <a:pt x="10267" y="8827"/>
                  </a:cubicBezTo>
                  <a:cubicBezTo>
                    <a:pt x="10323" y="8760"/>
                    <a:pt x="10323" y="8760"/>
                    <a:pt x="10323" y="8760"/>
                  </a:cubicBezTo>
                  <a:cubicBezTo>
                    <a:pt x="10379" y="8760"/>
                    <a:pt x="10379" y="8760"/>
                    <a:pt x="10379" y="8760"/>
                  </a:cubicBezTo>
                  <a:cubicBezTo>
                    <a:pt x="10379" y="8760"/>
                    <a:pt x="10379" y="8760"/>
                    <a:pt x="10379" y="8760"/>
                  </a:cubicBezTo>
                  <a:cubicBezTo>
                    <a:pt x="10323" y="8693"/>
                    <a:pt x="10323" y="8693"/>
                    <a:pt x="10323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435" y="8693"/>
                    <a:pt x="10435" y="8693"/>
                    <a:pt x="10435" y="8693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548" y="8627"/>
                    <a:pt x="10548" y="8627"/>
                    <a:pt x="10548" y="8627"/>
                  </a:cubicBezTo>
                  <a:cubicBezTo>
                    <a:pt x="10491" y="8693"/>
                    <a:pt x="10491" y="8693"/>
                    <a:pt x="10491" y="8693"/>
                  </a:cubicBezTo>
                  <a:cubicBezTo>
                    <a:pt x="10491" y="8760"/>
                    <a:pt x="10491" y="8760"/>
                    <a:pt x="10491" y="8760"/>
                  </a:cubicBezTo>
                  <a:cubicBezTo>
                    <a:pt x="10548" y="8760"/>
                    <a:pt x="10548" y="8760"/>
                    <a:pt x="10548" y="8760"/>
                  </a:cubicBezTo>
                  <a:cubicBezTo>
                    <a:pt x="10548" y="8760"/>
                    <a:pt x="10548" y="8760"/>
                    <a:pt x="10548" y="8760"/>
                  </a:cubicBezTo>
                  <a:cubicBezTo>
                    <a:pt x="10548" y="8827"/>
                    <a:pt x="10548" y="8827"/>
                    <a:pt x="10548" y="8827"/>
                  </a:cubicBezTo>
                  <a:cubicBezTo>
                    <a:pt x="10548" y="8827"/>
                    <a:pt x="10548" y="8827"/>
                    <a:pt x="10548" y="8827"/>
                  </a:cubicBezTo>
                  <a:cubicBezTo>
                    <a:pt x="10604" y="8760"/>
                    <a:pt x="10604" y="8760"/>
                    <a:pt x="10604" y="8760"/>
                  </a:cubicBezTo>
                  <a:cubicBezTo>
                    <a:pt x="10604" y="8693"/>
                    <a:pt x="10604" y="8693"/>
                    <a:pt x="10604" y="8693"/>
                  </a:cubicBezTo>
                  <a:cubicBezTo>
                    <a:pt x="10660" y="8627"/>
                    <a:pt x="10660" y="8627"/>
                    <a:pt x="10660" y="8627"/>
                  </a:cubicBezTo>
                  <a:cubicBezTo>
                    <a:pt x="10660" y="8627"/>
                    <a:pt x="10660" y="8627"/>
                    <a:pt x="10660" y="8627"/>
                  </a:cubicBezTo>
                  <a:cubicBezTo>
                    <a:pt x="10660" y="8693"/>
                    <a:pt x="10660" y="8693"/>
                    <a:pt x="10660" y="8693"/>
                  </a:cubicBezTo>
                  <a:cubicBezTo>
                    <a:pt x="10660" y="8760"/>
                    <a:pt x="10660" y="8760"/>
                    <a:pt x="10660" y="8760"/>
                  </a:cubicBezTo>
                  <a:cubicBezTo>
                    <a:pt x="10660" y="8827"/>
                    <a:pt x="10660" y="8827"/>
                    <a:pt x="10660" y="8827"/>
                  </a:cubicBezTo>
                  <a:cubicBezTo>
                    <a:pt x="10660" y="8827"/>
                    <a:pt x="10660" y="8827"/>
                    <a:pt x="10660" y="8827"/>
                  </a:cubicBezTo>
                  <a:cubicBezTo>
                    <a:pt x="10716" y="8827"/>
                    <a:pt x="10716" y="8827"/>
                    <a:pt x="10716" y="8827"/>
                  </a:cubicBezTo>
                  <a:cubicBezTo>
                    <a:pt x="10716" y="8827"/>
                    <a:pt x="10716" y="8827"/>
                    <a:pt x="10716" y="8827"/>
                  </a:cubicBezTo>
                  <a:cubicBezTo>
                    <a:pt x="10772" y="8760"/>
                    <a:pt x="10772" y="8760"/>
                    <a:pt x="10772" y="8760"/>
                  </a:cubicBezTo>
                  <a:cubicBezTo>
                    <a:pt x="10828" y="8693"/>
                    <a:pt x="10828" y="8693"/>
                    <a:pt x="10828" y="8693"/>
                  </a:cubicBezTo>
                  <a:cubicBezTo>
                    <a:pt x="10828" y="8627"/>
                    <a:pt x="10828" y="8627"/>
                    <a:pt x="10828" y="8627"/>
                  </a:cubicBezTo>
                  <a:cubicBezTo>
                    <a:pt x="10828" y="8560"/>
                    <a:pt x="10828" y="8560"/>
                    <a:pt x="10828" y="8560"/>
                  </a:cubicBezTo>
                  <a:cubicBezTo>
                    <a:pt x="10828" y="8560"/>
                    <a:pt x="10828" y="8560"/>
                    <a:pt x="10828" y="8560"/>
                  </a:cubicBezTo>
                  <a:cubicBezTo>
                    <a:pt x="10828" y="8493"/>
                    <a:pt x="10828" y="8493"/>
                    <a:pt x="10828" y="8493"/>
                  </a:cubicBezTo>
                  <a:cubicBezTo>
                    <a:pt x="10772" y="8493"/>
                    <a:pt x="10772" y="8493"/>
                    <a:pt x="10772" y="8493"/>
                  </a:cubicBezTo>
                  <a:cubicBezTo>
                    <a:pt x="10772" y="8493"/>
                    <a:pt x="10772" y="8493"/>
                    <a:pt x="10772" y="8493"/>
                  </a:cubicBezTo>
                  <a:cubicBezTo>
                    <a:pt x="10716" y="8493"/>
                    <a:pt x="10716" y="8493"/>
                    <a:pt x="10716" y="8493"/>
                  </a:cubicBezTo>
                  <a:cubicBezTo>
                    <a:pt x="10716" y="8493"/>
                    <a:pt x="10716" y="8493"/>
                    <a:pt x="10716" y="8493"/>
                  </a:cubicBezTo>
                  <a:cubicBezTo>
                    <a:pt x="10772" y="8426"/>
                    <a:pt x="10772" y="8426"/>
                    <a:pt x="10772" y="8426"/>
                  </a:cubicBezTo>
                  <a:cubicBezTo>
                    <a:pt x="10772" y="8426"/>
                    <a:pt x="10772" y="8426"/>
                    <a:pt x="10772" y="8426"/>
                  </a:cubicBezTo>
                  <a:cubicBezTo>
                    <a:pt x="10716" y="8426"/>
                    <a:pt x="10716" y="8426"/>
                    <a:pt x="10716" y="8426"/>
                  </a:cubicBezTo>
                  <a:cubicBezTo>
                    <a:pt x="10716" y="8426"/>
                    <a:pt x="10716" y="8426"/>
                    <a:pt x="10716" y="8426"/>
                  </a:cubicBezTo>
                  <a:cubicBezTo>
                    <a:pt x="10660" y="8359"/>
                    <a:pt x="10660" y="8359"/>
                    <a:pt x="10660" y="8359"/>
                  </a:cubicBezTo>
                  <a:cubicBezTo>
                    <a:pt x="10660" y="8359"/>
                    <a:pt x="10660" y="8359"/>
                    <a:pt x="10660" y="8359"/>
                  </a:cubicBezTo>
                  <a:cubicBezTo>
                    <a:pt x="10604" y="8225"/>
                    <a:pt x="10604" y="8225"/>
                    <a:pt x="10604" y="8225"/>
                  </a:cubicBezTo>
                  <a:cubicBezTo>
                    <a:pt x="10604" y="8159"/>
                    <a:pt x="10604" y="8159"/>
                    <a:pt x="10604" y="8159"/>
                  </a:cubicBezTo>
                  <a:cubicBezTo>
                    <a:pt x="10660" y="8092"/>
                    <a:pt x="10660" y="8092"/>
                    <a:pt x="10660" y="8092"/>
                  </a:cubicBezTo>
                  <a:cubicBezTo>
                    <a:pt x="10604" y="8025"/>
                    <a:pt x="10604" y="8025"/>
                    <a:pt x="10604" y="8025"/>
                  </a:cubicBezTo>
                  <a:cubicBezTo>
                    <a:pt x="10604" y="8092"/>
                    <a:pt x="10604" y="8092"/>
                    <a:pt x="10604" y="8092"/>
                  </a:cubicBezTo>
                  <a:cubicBezTo>
                    <a:pt x="10604" y="8159"/>
                    <a:pt x="10604" y="8159"/>
                    <a:pt x="10604" y="8159"/>
                  </a:cubicBezTo>
                  <a:cubicBezTo>
                    <a:pt x="10548" y="8092"/>
                    <a:pt x="10548" y="8092"/>
                    <a:pt x="10548" y="8092"/>
                  </a:cubicBezTo>
                  <a:cubicBezTo>
                    <a:pt x="10491" y="8092"/>
                    <a:pt x="10491" y="8092"/>
                    <a:pt x="10491" y="8092"/>
                  </a:cubicBezTo>
                  <a:cubicBezTo>
                    <a:pt x="10491" y="7958"/>
                    <a:pt x="10491" y="7958"/>
                    <a:pt x="10491" y="7958"/>
                  </a:cubicBezTo>
                  <a:cubicBezTo>
                    <a:pt x="10435" y="7958"/>
                    <a:pt x="10435" y="7958"/>
                    <a:pt x="10435" y="7958"/>
                  </a:cubicBezTo>
                  <a:cubicBezTo>
                    <a:pt x="10435" y="7824"/>
                    <a:pt x="10435" y="7824"/>
                    <a:pt x="10435" y="7824"/>
                  </a:cubicBezTo>
                  <a:cubicBezTo>
                    <a:pt x="10379" y="7824"/>
                    <a:pt x="10379" y="7824"/>
                    <a:pt x="10379" y="7824"/>
                  </a:cubicBezTo>
                  <a:cubicBezTo>
                    <a:pt x="10379" y="7757"/>
                    <a:pt x="10379" y="7757"/>
                    <a:pt x="10379" y="7757"/>
                  </a:cubicBezTo>
                  <a:cubicBezTo>
                    <a:pt x="10379" y="7690"/>
                    <a:pt x="10379" y="7690"/>
                    <a:pt x="10379" y="7690"/>
                  </a:cubicBezTo>
                  <a:cubicBezTo>
                    <a:pt x="10379" y="7690"/>
                    <a:pt x="10379" y="7690"/>
                    <a:pt x="10379" y="7690"/>
                  </a:cubicBezTo>
                  <a:cubicBezTo>
                    <a:pt x="10435" y="7690"/>
                    <a:pt x="10435" y="7690"/>
                    <a:pt x="10435" y="7690"/>
                  </a:cubicBezTo>
                  <a:cubicBezTo>
                    <a:pt x="10435" y="7624"/>
                    <a:pt x="10435" y="7624"/>
                    <a:pt x="10435" y="7624"/>
                  </a:cubicBezTo>
                  <a:cubicBezTo>
                    <a:pt x="10491" y="7624"/>
                    <a:pt x="10491" y="7624"/>
                    <a:pt x="10491" y="7624"/>
                  </a:cubicBezTo>
                  <a:cubicBezTo>
                    <a:pt x="10491" y="7624"/>
                    <a:pt x="10491" y="7624"/>
                    <a:pt x="10491" y="7624"/>
                  </a:cubicBezTo>
                  <a:cubicBezTo>
                    <a:pt x="10548" y="7624"/>
                    <a:pt x="10548" y="7624"/>
                    <a:pt x="10548" y="7624"/>
                  </a:cubicBezTo>
                  <a:cubicBezTo>
                    <a:pt x="10548" y="7557"/>
                    <a:pt x="10548" y="7557"/>
                    <a:pt x="10548" y="7557"/>
                  </a:cubicBezTo>
                  <a:cubicBezTo>
                    <a:pt x="10548" y="7490"/>
                    <a:pt x="10548" y="7490"/>
                    <a:pt x="10548" y="7490"/>
                  </a:cubicBezTo>
                  <a:cubicBezTo>
                    <a:pt x="10548" y="7423"/>
                    <a:pt x="10548" y="7423"/>
                    <a:pt x="10548" y="7423"/>
                  </a:cubicBezTo>
                  <a:cubicBezTo>
                    <a:pt x="10604" y="7356"/>
                    <a:pt x="10604" y="7356"/>
                    <a:pt x="10604" y="7356"/>
                  </a:cubicBezTo>
                  <a:cubicBezTo>
                    <a:pt x="10548" y="7289"/>
                    <a:pt x="10548" y="7289"/>
                    <a:pt x="10548" y="7289"/>
                  </a:cubicBezTo>
                  <a:cubicBezTo>
                    <a:pt x="10548" y="7222"/>
                    <a:pt x="10548" y="7222"/>
                    <a:pt x="10548" y="7222"/>
                  </a:cubicBezTo>
                  <a:cubicBezTo>
                    <a:pt x="10604" y="7222"/>
                    <a:pt x="10604" y="7222"/>
                    <a:pt x="10604" y="7222"/>
                  </a:cubicBezTo>
                  <a:cubicBezTo>
                    <a:pt x="10604" y="7155"/>
                    <a:pt x="10604" y="7155"/>
                    <a:pt x="10604" y="7155"/>
                  </a:cubicBezTo>
                  <a:cubicBezTo>
                    <a:pt x="10660" y="7089"/>
                    <a:pt x="10660" y="7089"/>
                    <a:pt x="10660" y="7089"/>
                  </a:cubicBezTo>
                  <a:cubicBezTo>
                    <a:pt x="10660" y="7022"/>
                    <a:pt x="10660" y="7022"/>
                    <a:pt x="10660" y="7022"/>
                  </a:cubicBezTo>
                  <a:cubicBezTo>
                    <a:pt x="10660" y="6955"/>
                    <a:pt x="10660" y="6955"/>
                    <a:pt x="10660" y="6955"/>
                  </a:cubicBezTo>
                  <a:cubicBezTo>
                    <a:pt x="10660" y="6888"/>
                    <a:pt x="10660" y="6888"/>
                    <a:pt x="10660" y="6888"/>
                  </a:cubicBezTo>
                  <a:cubicBezTo>
                    <a:pt x="10716" y="6888"/>
                    <a:pt x="10716" y="6888"/>
                    <a:pt x="10716" y="6888"/>
                  </a:cubicBezTo>
                  <a:cubicBezTo>
                    <a:pt x="10716" y="6821"/>
                    <a:pt x="10716" y="6821"/>
                    <a:pt x="10716" y="6821"/>
                  </a:cubicBezTo>
                  <a:cubicBezTo>
                    <a:pt x="10772" y="6754"/>
                    <a:pt x="10772" y="6754"/>
                    <a:pt x="10772" y="6754"/>
                  </a:cubicBezTo>
                  <a:cubicBezTo>
                    <a:pt x="10772" y="6687"/>
                    <a:pt x="10772" y="6687"/>
                    <a:pt x="10772" y="6687"/>
                  </a:cubicBezTo>
                  <a:cubicBezTo>
                    <a:pt x="10772" y="6687"/>
                    <a:pt x="10772" y="6687"/>
                    <a:pt x="10772" y="6687"/>
                  </a:cubicBezTo>
                  <a:cubicBezTo>
                    <a:pt x="10772" y="6620"/>
                    <a:pt x="10772" y="6620"/>
                    <a:pt x="10772" y="6620"/>
                  </a:cubicBezTo>
                  <a:cubicBezTo>
                    <a:pt x="10828" y="6620"/>
                    <a:pt x="10828" y="6620"/>
                    <a:pt x="10828" y="6620"/>
                  </a:cubicBezTo>
                  <a:cubicBezTo>
                    <a:pt x="10772" y="6554"/>
                    <a:pt x="10772" y="6554"/>
                    <a:pt x="10772" y="6554"/>
                  </a:cubicBezTo>
                  <a:cubicBezTo>
                    <a:pt x="10772" y="6487"/>
                    <a:pt x="10772" y="6487"/>
                    <a:pt x="10772" y="6487"/>
                  </a:cubicBezTo>
                  <a:cubicBezTo>
                    <a:pt x="10772" y="6487"/>
                    <a:pt x="10772" y="6487"/>
                    <a:pt x="10772" y="6487"/>
                  </a:cubicBezTo>
                  <a:cubicBezTo>
                    <a:pt x="10716" y="6420"/>
                    <a:pt x="10716" y="6420"/>
                    <a:pt x="10716" y="6420"/>
                  </a:cubicBezTo>
                  <a:cubicBezTo>
                    <a:pt x="10716" y="6353"/>
                    <a:pt x="10716" y="6353"/>
                    <a:pt x="10716" y="6353"/>
                  </a:cubicBezTo>
                  <a:cubicBezTo>
                    <a:pt x="10716" y="6353"/>
                    <a:pt x="10716" y="6353"/>
                    <a:pt x="10716" y="6353"/>
                  </a:cubicBezTo>
                  <a:cubicBezTo>
                    <a:pt x="10716" y="6219"/>
                    <a:pt x="10716" y="6219"/>
                    <a:pt x="10716" y="6219"/>
                  </a:cubicBezTo>
                  <a:cubicBezTo>
                    <a:pt x="10660" y="6219"/>
                    <a:pt x="10660" y="6219"/>
                    <a:pt x="10660" y="6219"/>
                  </a:cubicBezTo>
                  <a:cubicBezTo>
                    <a:pt x="10660" y="6219"/>
                    <a:pt x="10660" y="6219"/>
                    <a:pt x="10660" y="6219"/>
                  </a:cubicBezTo>
                  <a:cubicBezTo>
                    <a:pt x="10604" y="6219"/>
                    <a:pt x="10604" y="6219"/>
                    <a:pt x="10604" y="6219"/>
                  </a:cubicBezTo>
                  <a:cubicBezTo>
                    <a:pt x="10604" y="6286"/>
                    <a:pt x="10604" y="6286"/>
                    <a:pt x="10604" y="6286"/>
                  </a:cubicBezTo>
                  <a:cubicBezTo>
                    <a:pt x="10604" y="6286"/>
                    <a:pt x="10604" y="6286"/>
                    <a:pt x="10604" y="6286"/>
                  </a:cubicBezTo>
                  <a:cubicBezTo>
                    <a:pt x="10548" y="6152"/>
                    <a:pt x="10548" y="6152"/>
                    <a:pt x="10548" y="6152"/>
                  </a:cubicBezTo>
                  <a:cubicBezTo>
                    <a:pt x="10491" y="6152"/>
                    <a:pt x="10491" y="6152"/>
                    <a:pt x="10491" y="6152"/>
                  </a:cubicBezTo>
                  <a:cubicBezTo>
                    <a:pt x="10491" y="6152"/>
                    <a:pt x="10491" y="6152"/>
                    <a:pt x="10491" y="6152"/>
                  </a:cubicBezTo>
                  <a:cubicBezTo>
                    <a:pt x="10435" y="6152"/>
                    <a:pt x="10435" y="6152"/>
                    <a:pt x="10435" y="6152"/>
                  </a:cubicBezTo>
                  <a:cubicBezTo>
                    <a:pt x="10435" y="6219"/>
                    <a:pt x="10435" y="6219"/>
                    <a:pt x="10435" y="6219"/>
                  </a:cubicBezTo>
                  <a:cubicBezTo>
                    <a:pt x="10435" y="6219"/>
                    <a:pt x="10435" y="6219"/>
                    <a:pt x="10435" y="6219"/>
                  </a:cubicBezTo>
                  <a:cubicBezTo>
                    <a:pt x="10379" y="6219"/>
                    <a:pt x="10379" y="6219"/>
                    <a:pt x="10379" y="6219"/>
                  </a:cubicBezTo>
                  <a:cubicBezTo>
                    <a:pt x="10379" y="6286"/>
                    <a:pt x="10379" y="6286"/>
                    <a:pt x="10379" y="6286"/>
                  </a:cubicBezTo>
                  <a:cubicBezTo>
                    <a:pt x="10379" y="6353"/>
                    <a:pt x="10379" y="6353"/>
                    <a:pt x="10379" y="6353"/>
                  </a:cubicBezTo>
                  <a:cubicBezTo>
                    <a:pt x="10323" y="6353"/>
                    <a:pt x="10323" y="6353"/>
                    <a:pt x="10323" y="6353"/>
                  </a:cubicBezTo>
                  <a:cubicBezTo>
                    <a:pt x="10323" y="6487"/>
                    <a:pt x="10323" y="6487"/>
                    <a:pt x="10323" y="6487"/>
                  </a:cubicBezTo>
                  <a:cubicBezTo>
                    <a:pt x="10323" y="6554"/>
                    <a:pt x="10323" y="6554"/>
                    <a:pt x="10323" y="6554"/>
                  </a:cubicBezTo>
                  <a:cubicBezTo>
                    <a:pt x="10267" y="6554"/>
                    <a:pt x="10267" y="6554"/>
                    <a:pt x="10267" y="6554"/>
                  </a:cubicBezTo>
                  <a:cubicBezTo>
                    <a:pt x="10267" y="6620"/>
                    <a:pt x="10267" y="6620"/>
                    <a:pt x="10267" y="6620"/>
                  </a:cubicBezTo>
                  <a:cubicBezTo>
                    <a:pt x="10267" y="6620"/>
                    <a:pt x="10267" y="6620"/>
                    <a:pt x="10267" y="6620"/>
                  </a:cubicBezTo>
                  <a:cubicBezTo>
                    <a:pt x="10267" y="6687"/>
                    <a:pt x="10267" y="6687"/>
                    <a:pt x="10267" y="6687"/>
                  </a:cubicBezTo>
                  <a:cubicBezTo>
                    <a:pt x="10211" y="6687"/>
                    <a:pt x="10211" y="6687"/>
                    <a:pt x="10211" y="6687"/>
                  </a:cubicBezTo>
                  <a:cubicBezTo>
                    <a:pt x="10211" y="6821"/>
                    <a:pt x="10211" y="6821"/>
                    <a:pt x="10211" y="6821"/>
                  </a:cubicBezTo>
                  <a:cubicBezTo>
                    <a:pt x="10155" y="6821"/>
                    <a:pt x="10155" y="6821"/>
                    <a:pt x="10155" y="6821"/>
                  </a:cubicBezTo>
                  <a:cubicBezTo>
                    <a:pt x="10155" y="6821"/>
                    <a:pt x="10155" y="6821"/>
                    <a:pt x="10155" y="6821"/>
                  </a:cubicBezTo>
                  <a:cubicBezTo>
                    <a:pt x="10099" y="6955"/>
                    <a:pt x="10099" y="6955"/>
                    <a:pt x="10099" y="6955"/>
                  </a:cubicBezTo>
                  <a:cubicBezTo>
                    <a:pt x="10155" y="6955"/>
                    <a:pt x="10155" y="6955"/>
                    <a:pt x="10155" y="6955"/>
                  </a:cubicBezTo>
                  <a:cubicBezTo>
                    <a:pt x="10099" y="7022"/>
                    <a:pt x="10099" y="7022"/>
                    <a:pt x="10099" y="7022"/>
                  </a:cubicBezTo>
                  <a:cubicBezTo>
                    <a:pt x="10099" y="7089"/>
                    <a:pt x="10099" y="7089"/>
                    <a:pt x="10099" y="7089"/>
                  </a:cubicBezTo>
                  <a:cubicBezTo>
                    <a:pt x="10099" y="7089"/>
                    <a:pt x="10099" y="7089"/>
                    <a:pt x="10099" y="7089"/>
                  </a:cubicBezTo>
                  <a:cubicBezTo>
                    <a:pt x="10099" y="7155"/>
                    <a:pt x="10099" y="7155"/>
                    <a:pt x="10099" y="7155"/>
                  </a:cubicBezTo>
                  <a:cubicBezTo>
                    <a:pt x="10099" y="7222"/>
                    <a:pt x="10099" y="7222"/>
                    <a:pt x="10099" y="7222"/>
                  </a:cubicBezTo>
                  <a:cubicBezTo>
                    <a:pt x="10043" y="7222"/>
                    <a:pt x="10043" y="7222"/>
                    <a:pt x="10043" y="7222"/>
                  </a:cubicBezTo>
                  <a:cubicBezTo>
                    <a:pt x="10043" y="7222"/>
                    <a:pt x="10043" y="7222"/>
                    <a:pt x="10043" y="7222"/>
                  </a:cubicBezTo>
                  <a:cubicBezTo>
                    <a:pt x="10099" y="7222"/>
                    <a:pt x="10099" y="7222"/>
                    <a:pt x="10099" y="7222"/>
                  </a:cubicBezTo>
                  <a:cubicBezTo>
                    <a:pt x="10099" y="7289"/>
                    <a:pt x="10099" y="7289"/>
                    <a:pt x="10099" y="7289"/>
                  </a:cubicBezTo>
                  <a:cubicBezTo>
                    <a:pt x="10099" y="7289"/>
                    <a:pt x="10099" y="7289"/>
                    <a:pt x="10099" y="7289"/>
                  </a:cubicBezTo>
                  <a:cubicBezTo>
                    <a:pt x="10043" y="7289"/>
                    <a:pt x="10043" y="7289"/>
                    <a:pt x="10043" y="7289"/>
                  </a:cubicBezTo>
                  <a:cubicBezTo>
                    <a:pt x="9986" y="7289"/>
                    <a:pt x="9986" y="7289"/>
                    <a:pt x="9986" y="7289"/>
                  </a:cubicBezTo>
                  <a:cubicBezTo>
                    <a:pt x="9986" y="7289"/>
                    <a:pt x="9986" y="7289"/>
                    <a:pt x="9986" y="7289"/>
                  </a:cubicBezTo>
                  <a:cubicBezTo>
                    <a:pt x="9930" y="7289"/>
                    <a:pt x="9930" y="7289"/>
                    <a:pt x="9930" y="7289"/>
                  </a:cubicBezTo>
                  <a:cubicBezTo>
                    <a:pt x="9930" y="7356"/>
                    <a:pt x="9930" y="7356"/>
                    <a:pt x="9930" y="7356"/>
                  </a:cubicBezTo>
                  <a:cubicBezTo>
                    <a:pt x="9930" y="7423"/>
                    <a:pt x="9930" y="7423"/>
                    <a:pt x="9930" y="7423"/>
                  </a:cubicBezTo>
                  <a:cubicBezTo>
                    <a:pt x="9874" y="7356"/>
                    <a:pt x="9874" y="7356"/>
                    <a:pt x="9874" y="7356"/>
                  </a:cubicBezTo>
                  <a:cubicBezTo>
                    <a:pt x="9874" y="7289"/>
                    <a:pt x="9874" y="7289"/>
                    <a:pt x="9874" y="7289"/>
                  </a:cubicBezTo>
                  <a:cubicBezTo>
                    <a:pt x="9930" y="7289"/>
                    <a:pt x="9930" y="7289"/>
                    <a:pt x="9930" y="7289"/>
                  </a:cubicBezTo>
                  <a:cubicBezTo>
                    <a:pt x="9874" y="7222"/>
                    <a:pt x="9874" y="7222"/>
                    <a:pt x="9874" y="7222"/>
                  </a:cubicBezTo>
                  <a:cubicBezTo>
                    <a:pt x="9874" y="7155"/>
                    <a:pt x="9874" y="7155"/>
                    <a:pt x="9874" y="7155"/>
                  </a:cubicBezTo>
                  <a:cubicBezTo>
                    <a:pt x="9930" y="7089"/>
                    <a:pt x="9930" y="7089"/>
                    <a:pt x="9930" y="7089"/>
                  </a:cubicBezTo>
                  <a:cubicBezTo>
                    <a:pt x="9930" y="7022"/>
                    <a:pt x="9930" y="7022"/>
                    <a:pt x="9930" y="7022"/>
                  </a:cubicBezTo>
                  <a:cubicBezTo>
                    <a:pt x="9930" y="7022"/>
                    <a:pt x="9930" y="7022"/>
                    <a:pt x="9930" y="7022"/>
                  </a:cubicBezTo>
                  <a:cubicBezTo>
                    <a:pt x="9986" y="6955"/>
                    <a:pt x="9986" y="6955"/>
                    <a:pt x="9986" y="6955"/>
                  </a:cubicBezTo>
                  <a:cubicBezTo>
                    <a:pt x="9986" y="6888"/>
                    <a:pt x="9986" y="6888"/>
                    <a:pt x="9986" y="6888"/>
                  </a:cubicBezTo>
                  <a:cubicBezTo>
                    <a:pt x="9986" y="6821"/>
                    <a:pt x="9986" y="6821"/>
                    <a:pt x="9986" y="6821"/>
                  </a:cubicBezTo>
                  <a:cubicBezTo>
                    <a:pt x="10043" y="6754"/>
                    <a:pt x="10043" y="6754"/>
                    <a:pt x="10043" y="6754"/>
                  </a:cubicBezTo>
                  <a:cubicBezTo>
                    <a:pt x="10043" y="6687"/>
                    <a:pt x="10043" y="6687"/>
                    <a:pt x="10043" y="6687"/>
                  </a:cubicBezTo>
                  <a:cubicBezTo>
                    <a:pt x="10043" y="6687"/>
                    <a:pt x="10043" y="6687"/>
                    <a:pt x="10043" y="6687"/>
                  </a:cubicBezTo>
                  <a:cubicBezTo>
                    <a:pt x="9986" y="6687"/>
                    <a:pt x="9986" y="6687"/>
                    <a:pt x="9986" y="6687"/>
                  </a:cubicBezTo>
                  <a:cubicBezTo>
                    <a:pt x="9986" y="6687"/>
                    <a:pt x="9986" y="6687"/>
                    <a:pt x="9986" y="6687"/>
                  </a:cubicBezTo>
                  <a:cubicBezTo>
                    <a:pt x="10043" y="6620"/>
                    <a:pt x="10043" y="6620"/>
                    <a:pt x="10043" y="6620"/>
                  </a:cubicBezTo>
                  <a:cubicBezTo>
                    <a:pt x="10043" y="6487"/>
                    <a:pt x="10043" y="6487"/>
                    <a:pt x="10043" y="6487"/>
                  </a:cubicBezTo>
                  <a:cubicBezTo>
                    <a:pt x="10043" y="6487"/>
                    <a:pt x="10043" y="6487"/>
                    <a:pt x="10043" y="6487"/>
                  </a:cubicBezTo>
                  <a:cubicBezTo>
                    <a:pt x="9986" y="6420"/>
                    <a:pt x="9986" y="6420"/>
                    <a:pt x="9986" y="6420"/>
                  </a:cubicBezTo>
                  <a:cubicBezTo>
                    <a:pt x="10043" y="6420"/>
                    <a:pt x="10043" y="6420"/>
                    <a:pt x="10043" y="6420"/>
                  </a:cubicBezTo>
                  <a:cubicBezTo>
                    <a:pt x="10043" y="6353"/>
                    <a:pt x="10043" y="6353"/>
                    <a:pt x="10043" y="6353"/>
                  </a:cubicBezTo>
                  <a:cubicBezTo>
                    <a:pt x="9986" y="6353"/>
                    <a:pt x="9986" y="6353"/>
                    <a:pt x="9986" y="6353"/>
                  </a:cubicBezTo>
                  <a:cubicBezTo>
                    <a:pt x="9930" y="6286"/>
                    <a:pt x="9930" y="6286"/>
                    <a:pt x="9930" y="6286"/>
                  </a:cubicBezTo>
                  <a:cubicBezTo>
                    <a:pt x="9874" y="6286"/>
                    <a:pt x="9874" y="6286"/>
                    <a:pt x="9874" y="6286"/>
                  </a:cubicBezTo>
                  <a:cubicBezTo>
                    <a:pt x="9874" y="6353"/>
                    <a:pt x="9874" y="6353"/>
                    <a:pt x="9874" y="6353"/>
                  </a:cubicBezTo>
                  <a:cubicBezTo>
                    <a:pt x="9930" y="6420"/>
                    <a:pt x="9930" y="6420"/>
                    <a:pt x="9930" y="6420"/>
                  </a:cubicBezTo>
                  <a:cubicBezTo>
                    <a:pt x="9930" y="6420"/>
                    <a:pt x="9930" y="6420"/>
                    <a:pt x="9930" y="6420"/>
                  </a:cubicBezTo>
                  <a:cubicBezTo>
                    <a:pt x="9930" y="6487"/>
                    <a:pt x="9930" y="6487"/>
                    <a:pt x="9930" y="6487"/>
                  </a:cubicBezTo>
                  <a:cubicBezTo>
                    <a:pt x="9930" y="6487"/>
                    <a:pt x="9930" y="6487"/>
                    <a:pt x="9930" y="6487"/>
                  </a:cubicBezTo>
                  <a:cubicBezTo>
                    <a:pt x="9874" y="6487"/>
                    <a:pt x="9874" y="6487"/>
                    <a:pt x="9874" y="6487"/>
                  </a:cubicBezTo>
                  <a:cubicBezTo>
                    <a:pt x="9874" y="6487"/>
                    <a:pt x="9874" y="6487"/>
                    <a:pt x="9874" y="6487"/>
                  </a:cubicBezTo>
                  <a:cubicBezTo>
                    <a:pt x="9818" y="6487"/>
                    <a:pt x="9818" y="6487"/>
                    <a:pt x="9818" y="6487"/>
                  </a:cubicBezTo>
                  <a:cubicBezTo>
                    <a:pt x="9818" y="6554"/>
                    <a:pt x="9818" y="6554"/>
                    <a:pt x="9818" y="6554"/>
                  </a:cubicBezTo>
                  <a:cubicBezTo>
                    <a:pt x="9874" y="6554"/>
                    <a:pt x="9874" y="6554"/>
                    <a:pt x="9874" y="6554"/>
                  </a:cubicBezTo>
                  <a:cubicBezTo>
                    <a:pt x="9874" y="6554"/>
                    <a:pt x="9874" y="6554"/>
                    <a:pt x="9874" y="6554"/>
                  </a:cubicBezTo>
                  <a:cubicBezTo>
                    <a:pt x="9874" y="6620"/>
                    <a:pt x="9874" y="6620"/>
                    <a:pt x="9874" y="6620"/>
                  </a:cubicBezTo>
                  <a:cubicBezTo>
                    <a:pt x="9874" y="6687"/>
                    <a:pt x="9874" y="6687"/>
                    <a:pt x="9874" y="6687"/>
                  </a:cubicBezTo>
                  <a:cubicBezTo>
                    <a:pt x="9874" y="6620"/>
                    <a:pt x="9874" y="6620"/>
                    <a:pt x="9874" y="6620"/>
                  </a:cubicBezTo>
                  <a:cubicBezTo>
                    <a:pt x="9818" y="6620"/>
                    <a:pt x="9818" y="6620"/>
                    <a:pt x="9818" y="6620"/>
                  </a:cubicBezTo>
                  <a:cubicBezTo>
                    <a:pt x="9818" y="6687"/>
                    <a:pt x="9818" y="6687"/>
                    <a:pt x="9818" y="6687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06" y="6687"/>
                    <a:pt x="9706" y="6687"/>
                    <a:pt x="9706" y="6687"/>
                  </a:cubicBezTo>
                  <a:cubicBezTo>
                    <a:pt x="9706" y="6620"/>
                    <a:pt x="9706" y="6620"/>
                    <a:pt x="9706" y="6620"/>
                  </a:cubicBezTo>
                  <a:cubicBezTo>
                    <a:pt x="9706" y="6620"/>
                    <a:pt x="9706" y="6620"/>
                    <a:pt x="9706" y="6620"/>
                  </a:cubicBezTo>
                  <a:cubicBezTo>
                    <a:pt x="9706" y="6554"/>
                    <a:pt x="9706" y="6554"/>
                    <a:pt x="9706" y="6554"/>
                  </a:cubicBezTo>
                  <a:cubicBezTo>
                    <a:pt x="9706" y="6554"/>
                    <a:pt x="9706" y="6554"/>
                    <a:pt x="9706" y="6554"/>
                  </a:cubicBezTo>
                  <a:cubicBezTo>
                    <a:pt x="9650" y="6554"/>
                    <a:pt x="9650" y="6554"/>
                    <a:pt x="9650" y="6554"/>
                  </a:cubicBezTo>
                  <a:cubicBezTo>
                    <a:pt x="9594" y="6620"/>
                    <a:pt x="9594" y="6620"/>
                    <a:pt x="9594" y="6620"/>
                  </a:cubicBezTo>
                  <a:cubicBezTo>
                    <a:pt x="9538" y="6554"/>
                    <a:pt x="9538" y="6554"/>
                    <a:pt x="9538" y="6554"/>
                  </a:cubicBezTo>
                  <a:cubicBezTo>
                    <a:pt x="9538" y="6554"/>
                    <a:pt x="9538" y="6554"/>
                    <a:pt x="9538" y="6554"/>
                  </a:cubicBezTo>
                  <a:cubicBezTo>
                    <a:pt x="9482" y="6620"/>
                    <a:pt x="9482" y="6620"/>
                    <a:pt x="9482" y="6620"/>
                  </a:cubicBezTo>
                  <a:cubicBezTo>
                    <a:pt x="9425" y="6620"/>
                    <a:pt x="9425" y="6620"/>
                    <a:pt x="9425" y="6620"/>
                  </a:cubicBezTo>
                  <a:cubicBezTo>
                    <a:pt x="9425" y="6554"/>
                    <a:pt x="9425" y="6554"/>
                    <a:pt x="9425" y="6554"/>
                  </a:cubicBezTo>
                  <a:cubicBezTo>
                    <a:pt x="9369" y="6620"/>
                    <a:pt x="9369" y="6620"/>
                    <a:pt x="9369" y="6620"/>
                  </a:cubicBezTo>
                  <a:cubicBezTo>
                    <a:pt x="9369" y="6554"/>
                    <a:pt x="9369" y="6554"/>
                    <a:pt x="9369" y="6554"/>
                  </a:cubicBezTo>
                  <a:cubicBezTo>
                    <a:pt x="9369" y="6554"/>
                    <a:pt x="9369" y="6554"/>
                    <a:pt x="9369" y="6554"/>
                  </a:cubicBezTo>
                  <a:cubicBezTo>
                    <a:pt x="9425" y="6554"/>
                    <a:pt x="9425" y="6554"/>
                    <a:pt x="9425" y="6554"/>
                  </a:cubicBezTo>
                  <a:cubicBezTo>
                    <a:pt x="9482" y="6554"/>
                    <a:pt x="9482" y="6554"/>
                    <a:pt x="9482" y="6554"/>
                  </a:cubicBezTo>
                  <a:cubicBezTo>
                    <a:pt x="9538" y="6487"/>
                    <a:pt x="9538" y="6487"/>
                    <a:pt x="9538" y="6487"/>
                  </a:cubicBezTo>
                  <a:cubicBezTo>
                    <a:pt x="9538" y="6487"/>
                    <a:pt x="9538" y="6487"/>
                    <a:pt x="9538" y="6487"/>
                  </a:cubicBezTo>
                  <a:cubicBezTo>
                    <a:pt x="9594" y="6487"/>
                    <a:pt x="9594" y="6487"/>
                    <a:pt x="9594" y="6487"/>
                  </a:cubicBezTo>
                  <a:cubicBezTo>
                    <a:pt x="9594" y="6487"/>
                    <a:pt x="9594" y="6487"/>
                    <a:pt x="9594" y="6487"/>
                  </a:cubicBezTo>
                  <a:cubicBezTo>
                    <a:pt x="9650" y="6420"/>
                    <a:pt x="9650" y="6420"/>
                    <a:pt x="9650" y="6420"/>
                  </a:cubicBezTo>
                  <a:cubicBezTo>
                    <a:pt x="9650" y="6420"/>
                    <a:pt x="9650" y="6420"/>
                    <a:pt x="9650" y="6420"/>
                  </a:cubicBezTo>
                  <a:cubicBezTo>
                    <a:pt x="9650" y="6353"/>
                    <a:pt x="9650" y="6353"/>
                    <a:pt x="9650" y="6353"/>
                  </a:cubicBezTo>
                  <a:cubicBezTo>
                    <a:pt x="9650" y="6353"/>
                    <a:pt x="9650" y="6353"/>
                    <a:pt x="9650" y="6353"/>
                  </a:cubicBezTo>
                  <a:cubicBezTo>
                    <a:pt x="9594" y="6219"/>
                    <a:pt x="9594" y="6219"/>
                    <a:pt x="9594" y="6219"/>
                  </a:cubicBezTo>
                  <a:cubicBezTo>
                    <a:pt x="9538" y="6219"/>
                    <a:pt x="9538" y="6219"/>
                    <a:pt x="9538" y="6219"/>
                  </a:cubicBezTo>
                  <a:cubicBezTo>
                    <a:pt x="9538" y="6219"/>
                    <a:pt x="9538" y="6219"/>
                    <a:pt x="9538" y="6219"/>
                  </a:cubicBezTo>
                  <a:cubicBezTo>
                    <a:pt x="9482" y="6085"/>
                    <a:pt x="9482" y="6085"/>
                    <a:pt x="9482" y="6085"/>
                  </a:cubicBezTo>
                  <a:cubicBezTo>
                    <a:pt x="9425" y="6085"/>
                    <a:pt x="9425" y="6085"/>
                    <a:pt x="9425" y="6085"/>
                  </a:cubicBezTo>
                  <a:cubicBezTo>
                    <a:pt x="9425" y="6085"/>
                    <a:pt x="9425" y="6085"/>
                    <a:pt x="9425" y="6085"/>
                  </a:cubicBezTo>
                  <a:cubicBezTo>
                    <a:pt x="9369" y="6152"/>
                    <a:pt x="9369" y="6152"/>
                    <a:pt x="9369" y="6152"/>
                  </a:cubicBezTo>
                  <a:cubicBezTo>
                    <a:pt x="9313" y="6152"/>
                    <a:pt x="9313" y="6152"/>
                    <a:pt x="9313" y="6152"/>
                  </a:cubicBezTo>
                  <a:cubicBezTo>
                    <a:pt x="9257" y="6219"/>
                    <a:pt x="9257" y="6219"/>
                    <a:pt x="9257" y="6219"/>
                  </a:cubicBezTo>
                  <a:cubicBezTo>
                    <a:pt x="9257" y="6219"/>
                    <a:pt x="9257" y="6219"/>
                    <a:pt x="9257" y="6219"/>
                  </a:cubicBezTo>
                  <a:cubicBezTo>
                    <a:pt x="9257" y="6286"/>
                    <a:pt x="9257" y="6286"/>
                    <a:pt x="9257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145" y="6286"/>
                    <a:pt x="9145" y="6286"/>
                    <a:pt x="9145" y="6286"/>
                  </a:cubicBezTo>
                  <a:cubicBezTo>
                    <a:pt x="9089" y="6286"/>
                    <a:pt x="9089" y="6286"/>
                    <a:pt x="9089" y="6286"/>
                  </a:cubicBezTo>
                  <a:cubicBezTo>
                    <a:pt x="9089" y="6286"/>
                    <a:pt x="9089" y="6286"/>
                    <a:pt x="9089" y="6286"/>
                  </a:cubicBezTo>
                  <a:cubicBezTo>
                    <a:pt x="9033" y="6286"/>
                    <a:pt x="9033" y="6286"/>
                    <a:pt x="9033" y="6286"/>
                  </a:cubicBezTo>
                  <a:cubicBezTo>
                    <a:pt x="8977" y="6286"/>
                    <a:pt x="8977" y="6286"/>
                    <a:pt x="8977" y="6286"/>
                  </a:cubicBezTo>
                  <a:cubicBezTo>
                    <a:pt x="8977" y="6286"/>
                    <a:pt x="8977" y="6286"/>
                    <a:pt x="8977" y="6286"/>
                  </a:cubicBezTo>
                  <a:cubicBezTo>
                    <a:pt x="8977" y="6219"/>
                    <a:pt x="8977" y="6219"/>
                    <a:pt x="8977" y="6219"/>
                  </a:cubicBezTo>
                  <a:cubicBezTo>
                    <a:pt x="9089" y="6219"/>
                    <a:pt x="9089" y="6219"/>
                    <a:pt x="9089" y="6219"/>
                  </a:cubicBezTo>
                  <a:cubicBezTo>
                    <a:pt x="9089" y="6152"/>
                    <a:pt x="9089" y="6152"/>
                    <a:pt x="9089" y="6152"/>
                  </a:cubicBezTo>
                  <a:cubicBezTo>
                    <a:pt x="9145" y="6152"/>
                    <a:pt x="9145" y="6152"/>
                    <a:pt x="9145" y="6152"/>
                  </a:cubicBezTo>
                  <a:cubicBezTo>
                    <a:pt x="9145" y="6152"/>
                    <a:pt x="9145" y="6152"/>
                    <a:pt x="9145" y="6152"/>
                  </a:cubicBezTo>
                  <a:cubicBezTo>
                    <a:pt x="9201" y="6085"/>
                    <a:pt x="9201" y="6085"/>
                    <a:pt x="9201" y="6085"/>
                  </a:cubicBezTo>
                  <a:cubicBezTo>
                    <a:pt x="9201" y="6085"/>
                    <a:pt x="9201" y="6085"/>
                    <a:pt x="9201" y="6085"/>
                  </a:cubicBezTo>
                  <a:cubicBezTo>
                    <a:pt x="9201" y="6019"/>
                    <a:pt x="9201" y="6019"/>
                    <a:pt x="9201" y="6019"/>
                  </a:cubicBezTo>
                  <a:cubicBezTo>
                    <a:pt x="9257" y="6019"/>
                    <a:pt x="9257" y="6019"/>
                    <a:pt x="9257" y="6019"/>
                  </a:cubicBezTo>
                  <a:cubicBezTo>
                    <a:pt x="9313" y="5952"/>
                    <a:pt x="9313" y="5952"/>
                    <a:pt x="9313" y="5952"/>
                  </a:cubicBezTo>
                  <a:cubicBezTo>
                    <a:pt x="9313" y="5885"/>
                    <a:pt x="9313" y="5885"/>
                    <a:pt x="9313" y="5885"/>
                  </a:cubicBezTo>
                  <a:cubicBezTo>
                    <a:pt x="9313" y="5818"/>
                    <a:pt x="9313" y="5818"/>
                    <a:pt x="9313" y="5818"/>
                  </a:cubicBezTo>
                  <a:cubicBezTo>
                    <a:pt x="9257" y="5751"/>
                    <a:pt x="9257" y="5751"/>
                    <a:pt x="9257" y="5751"/>
                  </a:cubicBezTo>
                  <a:cubicBezTo>
                    <a:pt x="9257" y="5751"/>
                    <a:pt x="9257" y="5751"/>
                    <a:pt x="9257" y="5751"/>
                  </a:cubicBezTo>
                  <a:cubicBezTo>
                    <a:pt x="9145" y="5818"/>
                    <a:pt x="9145" y="5818"/>
                    <a:pt x="9145" y="5818"/>
                  </a:cubicBezTo>
                  <a:cubicBezTo>
                    <a:pt x="9089" y="5818"/>
                    <a:pt x="9089" y="5818"/>
                    <a:pt x="9089" y="5818"/>
                  </a:cubicBezTo>
                  <a:cubicBezTo>
                    <a:pt x="8977" y="5885"/>
                    <a:pt x="8977" y="5885"/>
                    <a:pt x="8977" y="5885"/>
                  </a:cubicBezTo>
                  <a:cubicBezTo>
                    <a:pt x="8808" y="5885"/>
                    <a:pt x="8808" y="5885"/>
                    <a:pt x="8808" y="5885"/>
                  </a:cubicBezTo>
                  <a:cubicBezTo>
                    <a:pt x="8584" y="6019"/>
                    <a:pt x="8584" y="6019"/>
                    <a:pt x="8584" y="6019"/>
                  </a:cubicBezTo>
                  <a:cubicBezTo>
                    <a:pt x="8528" y="6019"/>
                    <a:pt x="8528" y="6019"/>
                    <a:pt x="8528" y="6019"/>
                  </a:cubicBezTo>
                  <a:cubicBezTo>
                    <a:pt x="8359" y="6085"/>
                    <a:pt x="8359" y="6085"/>
                    <a:pt x="8359" y="6085"/>
                  </a:cubicBezTo>
                  <a:cubicBezTo>
                    <a:pt x="8191" y="6152"/>
                    <a:pt x="8191" y="6152"/>
                    <a:pt x="8191" y="6152"/>
                  </a:cubicBezTo>
                  <a:cubicBezTo>
                    <a:pt x="8135" y="6219"/>
                    <a:pt x="8135" y="6219"/>
                    <a:pt x="8135" y="6219"/>
                  </a:cubicBezTo>
                  <a:cubicBezTo>
                    <a:pt x="8135" y="6286"/>
                    <a:pt x="8135" y="6286"/>
                    <a:pt x="8135" y="6286"/>
                  </a:cubicBezTo>
                  <a:cubicBezTo>
                    <a:pt x="8191" y="6286"/>
                    <a:pt x="8191" y="6286"/>
                    <a:pt x="8191" y="6286"/>
                  </a:cubicBezTo>
                  <a:cubicBezTo>
                    <a:pt x="8191" y="6286"/>
                    <a:pt x="8191" y="6286"/>
                    <a:pt x="8191" y="6286"/>
                  </a:cubicBezTo>
                  <a:cubicBezTo>
                    <a:pt x="8135" y="6353"/>
                    <a:pt x="8135" y="6353"/>
                    <a:pt x="8135" y="6353"/>
                  </a:cubicBezTo>
                  <a:cubicBezTo>
                    <a:pt x="8079" y="6353"/>
                    <a:pt x="8079" y="6353"/>
                    <a:pt x="8079" y="6353"/>
                  </a:cubicBezTo>
                  <a:cubicBezTo>
                    <a:pt x="8023" y="6420"/>
                    <a:pt x="8023" y="6420"/>
                    <a:pt x="8023" y="6420"/>
                  </a:cubicBezTo>
                  <a:cubicBezTo>
                    <a:pt x="7967" y="6420"/>
                    <a:pt x="7967" y="6420"/>
                    <a:pt x="7967" y="6420"/>
                  </a:cubicBezTo>
                  <a:cubicBezTo>
                    <a:pt x="7911" y="6420"/>
                    <a:pt x="7911" y="6420"/>
                    <a:pt x="7911" y="6420"/>
                  </a:cubicBezTo>
                  <a:cubicBezTo>
                    <a:pt x="7911" y="6487"/>
                    <a:pt x="7911" y="6487"/>
                    <a:pt x="7911" y="6487"/>
                  </a:cubicBezTo>
                  <a:cubicBezTo>
                    <a:pt x="7855" y="6554"/>
                    <a:pt x="7855" y="6554"/>
                    <a:pt x="7855" y="6554"/>
                  </a:cubicBezTo>
                  <a:cubicBezTo>
                    <a:pt x="7798" y="6620"/>
                    <a:pt x="7798" y="6620"/>
                    <a:pt x="7798" y="6620"/>
                  </a:cubicBezTo>
                  <a:cubicBezTo>
                    <a:pt x="7798" y="6687"/>
                    <a:pt x="7798" y="6687"/>
                    <a:pt x="7798" y="6687"/>
                  </a:cubicBezTo>
                  <a:cubicBezTo>
                    <a:pt x="7855" y="6620"/>
                    <a:pt x="7855" y="6620"/>
                    <a:pt x="7855" y="6620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911" y="6687"/>
                    <a:pt x="7911" y="6687"/>
                    <a:pt x="7911" y="6687"/>
                  </a:cubicBezTo>
                  <a:cubicBezTo>
                    <a:pt x="7967" y="6687"/>
                    <a:pt x="7967" y="6687"/>
                    <a:pt x="7967" y="6687"/>
                  </a:cubicBezTo>
                  <a:cubicBezTo>
                    <a:pt x="8023" y="6687"/>
                    <a:pt x="8023" y="6687"/>
                    <a:pt x="8023" y="6687"/>
                  </a:cubicBezTo>
                  <a:cubicBezTo>
                    <a:pt x="8023" y="6687"/>
                    <a:pt x="8023" y="6687"/>
                    <a:pt x="8023" y="6687"/>
                  </a:cubicBezTo>
                  <a:cubicBezTo>
                    <a:pt x="8023" y="6754"/>
                    <a:pt x="8023" y="6754"/>
                    <a:pt x="8023" y="6754"/>
                  </a:cubicBezTo>
                  <a:cubicBezTo>
                    <a:pt x="7967" y="6754"/>
                    <a:pt x="7967" y="6754"/>
                    <a:pt x="7967" y="6754"/>
                  </a:cubicBezTo>
                  <a:cubicBezTo>
                    <a:pt x="7911" y="6754"/>
                    <a:pt x="7911" y="6754"/>
                    <a:pt x="7911" y="6754"/>
                  </a:cubicBezTo>
                  <a:cubicBezTo>
                    <a:pt x="7855" y="6754"/>
                    <a:pt x="7855" y="6754"/>
                    <a:pt x="7855" y="6754"/>
                  </a:cubicBezTo>
                  <a:cubicBezTo>
                    <a:pt x="7855" y="6821"/>
                    <a:pt x="7855" y="6821"/>
                    <a:pt x="7855" y="6821"/>
                  </a:cubicBezTo>
                  <a:cubicBezTo>
                    <a:pt x="7967" y="6888"/>
                    <a:pt x="7967" y="6888"/>
                    <a:pt x="7967" y="6888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88"/>
                    <a:pt x="8023" y="6888"/>
                    <a:pt x="8023" y="6888"/>
                  </a:cubicBezTo>
                  <a:cubicBezTo>
                    <a:pt x="8079" y="6888"/>
                    <a:pt x="8079" y="6888"/>
                    <a:pt x="8079" y="6888"/>
                  </a:cubicBezTo>
                  <a:cubicBezTo>
                    <a:pt x="8135" y="6888"/>
                    <a:pt x="8135" y="6888"/>
                    <a:pt x="8135" y="6888"/>
                  </a:cubicBezTo>
                  <a:cubicBezTo>
                    <a:pt x="8247" y="6821"/>
                    <a:pt x="8247" y="6821"/>
                    <a:pt x="8247" y="6821"/>
                  </a:cubicBezTo>
                  <a:cubicBezTo>
                    <a:pt x="8303" y="6821"/>
                    <a:pt x="8303" y="6821"/>
                    <a:pt x="8303" y="6821"/>
                  </a:cubicBezTo>
                  <a:cubicBezTo>
                    <a:pt x="8359" y="6888"/>
                    <a:pt x="8359" y="6888"/>
                    <a:pt x="8359" y="6888"/>
                  </a:cubicBezTo>
                  <a:cubicBezTo>
                    <a:pt x="8416" y="6888"/>
                    <a:pt x="8416" y="6888"/>
                    <a:pt x="8416" y="6888"/>
                  </a:cubicBezTo>
                  <a:cubicBezTo>
                    <a:pt x="8472" y="6888"/>
                    <a:pt x="8472" y="6888"/>
                    <a:pt x="8472" y="6888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528" y="6955"/>
                    <a:pt x="8528" y="6955"/>
                    <a:pt x="8528" y="6955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416" y="6955"/>
                    <a:pt x="8416" y="6955"/>
                    <a:pt x="8416" y="6955"/>
                  </a:cubicBezTo>
                  <a:cubicBezTo>
                    <a:pt x="8303" y="6955"/>
                    <a:pt x="8303" y="6955"/>
                    <a:pt x="8303" y="6955"/>
                  </a:cubicBezTo>
                  <a:cubicBezTo>
                    <a:pt x="8303" y="6955"/>
                    <a:pt x="8303" y="6955"/>
                    <a:pt x="8303" y="6955"/>
                  </a:cubicBezTo>
                  <a:cubicBezTo>
                    <a:pt x="8359" y="6955"/>
                    <a:pt x="8359" y="6955"/>
                    <a:pt x="8359" y="6955"/>
                  </a:cubicBezTo>
                  <a:cubicBezTo>
                    <a:pt x="8359" y="7022"/>
                    <a:pt x="8359" y="7022"/>
                    <a:pt x="8359" y="7022"/>
                  </a:cubicBezTo>
                  <a:cubicBezTo>
                    <a:pt x="8303" y="7022"/>
                    <a:pt x="8303" y="7022"/>
                    <a:pt x="8303" y="7022"/>
                  </a:cubicBezTo>
                  <a:cubicBezTo>
                    <a:pt x="8247" y="6955"/>
                    <a:pt x="8247" y="6955"/>
                    <a:pt x="8247" y="6955"/>
                  </a:cubicBezTo>
                  <a:cubicBezTo>
                    <a:pt x="8135" y="6955"/>
                    <a:pt x="8135" y="6955"/>
                    <a:pt x="8135" y="6955"/>
                  </a:cubicBezTo>
                  <a:cubicBezTo>
                    <a:pt x="8079" y="7022"/>
                    <a:pt x="8079" y="7022"/>
                    <a:pt x="8079" y="7022"/>
                  </a:cubicBezTo>
                  <a:cubicBezTo>
                    <a:pt x="8079" y="6955"/>
                    <a:pt x="8079" y="6955"/>
                    <a:pt x="8079" y="6955"/>
                  </a:cubicBezTo>
                  <a:cubicBezTo>
                    <a:pt x="8023" y="6955"/>
                    <a:pt x="8023" y="6955"/>
                    <a:pt x="8023" y="6955"/>
                  </a:cubicBezTo>
                  <a:cubicBezTo>
                    <a:pt x="8023" y="7022"/>
                    <a:pt x="8023" y="7022"/>
                    <a:pt x="8023" y="7022"/>
                  </a:cubicBezTo>
                  <a:cubicBezTo>
                    <a:pt x="7967" y="7022"/>
                    <a:pt x="7967" y="7022"/>
                    <a:pt x="7967" y="7022"/>
                  </a:cubicBezTo>
                  <a:cubicBezTo>
                    <a:pt x="7855" y="7022"/>
                    <a:pt x="7855" y="7022"/>
                    <a:pt x="7855" y="7022"/>
                  </a:cubicBezTo>
                  <a:cubicBezTo>
                    <a:pt x="7855" y="7022"/>
                    <a:pt x="7855" y="7022"/>
                    <a:pt x="7855" y="7022"/>
                  </a:cubicBezTo>
                  <a:cubicBezTo>
                    <a:pt x="7742" y="7022"/>
                    <a:pt x="7742" y="7022"/>
                    <a:pt x="7742" y="7022"/>
                  </a:cubicBezTo>
                  <a:cubicBezTo>
                    <a:pt x="7742" y="7089"/>
                    <a:pt x="7742" y="7089"/>
                    <a:pt x="7742" y="7089"/>
                  </a:cubicBezTo>
                  <a:cubicBezTo>
                    <a:pt x="7742" y="7222"/>
                    <a:pt x="7742" y="7222"/>
                    <a:pt x="7742" y="7222"/>
                  </a:cubicBezTo>
                  <a:cubicBezTo>
                    <a:pt x="7742" y="7289"/>
                    <a:pt x="7742" y="7289"/>
                    <a:pt x="7742" y="7289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423"/>
                    <a:pt x="7742" y="7423"/>
                    <a:pt x="7742" y="7423"/>
                  </a:cubicBezTo>
                  <a:cubicBezTo>
                    <a:pt x="7798" y="7423"/>
                    <a:pt x="7798" y="7423"/>
                    <a:pt x="7798" y="7423"/>
                  </a:cubicBezTo>
                  <a:cubicBezTo>
                    <a:pt x="7798" y="7423"/>
                    <a:pt x="7798" y="7423"/>
                    <a:pt x="7798" y="7423"/>
                  </a:cubicBezTo>
                  <a:cubicBezTo>
                    <a:pt x="7855" y="7423"/>
                    <a:pt x="7855" y="7423"/>
                    <a:pt x="7855" y="7423"/>
                  </a:cubicBezTo>
                  <a:cubicBezTo>
                    <a:pt x="7911" y="7423"/>
                    <a:pt x="7911" y="7423"/>
                    <a:pt x="7911" y="7423"/>
                  </a:cubicBezTo>
                  <a:cubicBezTo>
                    <a:pt x="7911" y="7423"/>
                    <a:pt x="7911" y="7423"/>
                    <a:pt x="7911" y="7423"/>
                  </a:cubicBezTo>
                  <a:cubicBezTo>
                    <a:pt x="7911" y="7356"/>
                    <a:pt x="7911" y="7356"/>
                    <a:pt x="7911" y="7356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8023" y="7423"/>
                    <a:pt x="8023" y="7423"/>
                    <a:pt x="8023" y="7423"/>
                  </a:cubicBezTo>
                  <a:cubicBezTo>
                    <a:pt x="8023" y="7490"/>
                    <a:pt x="8023" y="7490"/>
                    <a:pt x="8023" y="7490"/>
                  </a:cubicBezTo>
                  <a:cubicBezTo>
                    <a:pt x="8079" y="7490"/>
                    <a:pt x="8079" y="7490"/>
                    <a:pt x="8079" y="7490"/>
                  </a:cubicBezTo>
                  <a:cubicBezTo>
                    <a:pt x="8079" y="7490"/>
                    <a:pt x="8079" y="7490"/>
                    <a:pt x="8079" y="7490"/>
                  </a:cubicBezTo>
                  <a:cubicBezTo>
                    <a:pt x="8135" y="7490"/>
                    <a:pt x="8135" y="7490"/>
                    <a:pt x="8135" y="7490"/>
                  </a:cubicBezTo>
                  <a:cubicBezTo>
                    <a:pt x="8135" y="7490"/>
                    <a:pt x="8135" y="7490"/>
                    <a:pt x="8135" y="7490"/>
                  </a:cubicBezTo>
                  <a:cubicBezTo>
                    <a:pt x="8191" y="7490"/>
                    <a:pt x="8191" y="7490"/>
                    <a:pt x="8191" y="7490"/>
                  </a:cubicBezTo>
                  <a:cubicBezTo>
                    <a:pt x="8247" y="7490"/>
                    <a:pt x="8247" y="7490"/>
                    <a:pt x="8247" y="7490"/>
                  </a:cubicBezTo>
                  <a:cubicBezTo>
                    <a:pt x="8303" y="7490"/>
                    <a:pt x="8303" y="7490"/>
                    <a:pt x="8303" y="7490"/>
                  </a:cubicBezTo>
                  <a:cubicBezTo>
                    <a:pt x="8303" y="7490"/>
                    <a:pt x="8303" y="7490"/>
                    <a:pt x="8303" y="7490"/>
                  </a:cubicBezTo>
                  <a:cubicBezTo>
                    <a:pt x="8359" y="7490"/>
                    <a:pt x="8359" y="7490"/>
                    <a:pt x="8359" y="7490"/>
                  </a:cubicBezTo>
                  <a:cubicBezTo>
                    <a:pt x="8416" y="7490"/>
                    <a:pt x="8416" y="7490"/>
                    <a:pt x="8416" y="7490"/>
                  </a:cubicBezTo>
                  <a:cubicBezTo>
                    <a:pt x="8472" y="7490"/>
                    <a:pt x="8472" y="7490"/>
                    <a:pt x="8472" y="7490"/>
                  </a:cubicBezTo>
                  <a:cubicBezTo>
                    <a:pt x="8472" y="7490"/>
                    <a:pt x="8472" y="7490"/>
                    <a:pt x="8472" y="7490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640" y="7624"/>
                    <a:pt x="8640" y="7624"/>
                    <a:pt x="8640" y="7624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752" y="7757"/>
                    <a:pt x="8752" y="7757"/>
                    <a:pt x="8752" y="7757"/>
                  </a:cubicBezTo>
                  <a:cubicBezTo>
                    <a:pt x="8752" y="7757"/>
                    <a:pt x="8752" y="7757"/>
                    <a:pt x="8752" y="7757"/>
                  </a:cubicBezTo>
                  <a:cubicBezTo>
                    <a:pt x="8752" y="7824"/>
                    <a:pt x="8752" y="7824"/>
                    <a:pt x="8752" y="7824"/>
                  </a:cubicBezTo>
                  <a:cubicBezTo>
                    <a:pt x="8808" y="7824"/>
                    <a:pt x="8808" y="7824"/>
                    <a:pt x="8808" y="7824"/>
                  </a:cubicBezTo>
                  <a:cubicBezTo>
                    <a:pt x="8864" y="7891"/>
                    <a:pt x="8864" y="7891"/>
                    <a:pt x="8864" y="7891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08" y="7958"/>
                    <a:pt x="8808" y="7958"/>
                    <a:pt x="8808" y="7958"/>
                  </a:cubicBezTo>
                  <a:cubicBezTo>
                    <a:pt x="8752" y="7958"/>
                    <a:pt x="8752" y="7958"/>
                    <a:pt x="8752" y="7958"/>
                  </a:cubicBezTo>
                  <a:cubicBezTo>
                    <a:pt x="8640" y="7891"/>
                    <a:pt x="8640" y="7891"/>
                    <a:pt x="8640" y="7891"/>
                  </a:cubicBezTo>
                  <a:cubicBezTo>
                    <a:pt x="8640" y="7958"/>
                    <a:pt x="8640" y="7958"/>
                    <a:pt x="8640" y="7958"/>
                  </a:cubicBezTo>
                  <a:cubicBezTo>
                    <a:pt x="8584" y="7891"/>
                    <a:pt x="8584" y="7891"/>
                    <a:pt x="8584" y="7891"/>
                  </a:cubicBezTo>
                  <a:cubicBezTo>
                    <a:pt x="8584" y="7958"/>
                    <a:pt x="8584" y="7958"/>
                    <a:pt x="8584" y="7958"/>
                  </a:cubicBezTo>
                  <a:cubicBezTo>
                    <a:pt x="8528" y="7958"/>
                    <a:pt x="8528" y="7958"/>
                    <a:pt x="8528" y="7958"/>
                  </a:cubicBezTo>
                  <a:cubicBezTo>
                    <a:pt x="8528" y="7891"/>
                    <a:pt x="8528" y="7891"/>
                    <a:pt x="8528" y="7891"/>
                  </a:cubicBezTo>
                  <a:cubicBezTo>
                    <a:pt x="8472" y="7891"/>
                    <a:pt x="8472" y="7891"/>
                    <a:pt x="8472" y="7891"/>
                  </a:cubicBezTo>
                  <a:cubicBezTo>
                    <a:pt x="8472" y="7824"/>
                    <a:pt x="8472" y="7824"/>
                    <a:pt x="8472" y="7824"/>
                  </a:cubicBezTo>
                  <a:cubicBezTo>
                    <a:pt x="8416" y="7824"/>
                    <a:pt x="8416" y="7824"/>
                    <a:pt x="8416" y="7824"/>
                  </a:cubicBezTo>
                  <a:cubicBezTo>
                    <a:pt x="8359" y="7824"/>
                    <a:pt x="8359" y="7824"/>
                    <a:pt x="8359" y="7824"/>
                  </a:cubicBezTo>
                  <a:cubicBezTo>
                    <a:pt x="8359" y="7824"/>
                    <a:pt x="8359" y="7824"/>
                    <a:pt x="8359" y="7824"/>
                  </a:cubicBezTo>
                  <a:cubicBezTo>
                    <a:pt x="8303" y="7824"/>
                    <a:pt x="8303" y="7824"/>
                    <a:pt x="8303" y="7824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191" y="7757"/>
                    <a:pt x="8191" y="7757"/>
                    <a:pt x="8191" y="7757"/>
                  </a:cubicBezTo>
                  <a:cubicBezTo>
                    <a:pt x="8191" y="7757"/>
                    <a:pt x="8191" y="7757"/>
                    <a:pt x="8191" y="7757"/>
                  </a:cubicBezTo>
                  <a:cubicBezTo>
                    <a:pt x="8135" y="7690"/>
                    <a:pt x="8135" y="7690"/>
                    <a:pt x="8135" y="7690"/>
                  </a:cubicBezTo>
                  <a:cubicBezTo>
                    <a:pt x="8023" y="7690"/>
                    <a:pt x="8023" y="7690"/>
                    <a:pt x="8023" y="7690"/>
                  </a:cubicBezTo>
                  <a:cubicBezTo>
                    <a:pt x="7967" y="7690"/>
                    <a:pt x="7967" y="7690"/>
                    <a:pt x="7967" y="7690"/>
                  </a:cubicBezTo>
                  <a:cubicBezTo>
                    <a:pt x="7911" y="7690"/>
                    <a:pt x="7911" y="7690"/>
                    <a:pt x="7911" y="7690"/>
                  </a:cubicBezTo>
                  <a:cubicBezTo>
                    <a:pt x="7742" y="7690"/>
                    <a:pt x="7742" y="7690"/>
                    <a:pt x="7742" y="7690"/>
                  </a:cubicBezTo>
                  <a:cubicBezTo>
                    <a:pt x="7686" y="7690"/>
                    <a:pt x="7686" y="7690"/>
                    <a:pt x="7686" y="7690"/>
                  </a:cubicBezTo>
                  <a:cubicBezTo>
                    <a:pt x="7630" y="7757"/>
                    <a:pt x="7630" y="7757"/>
                    <a:pt x="7630" y="7757"/>
                  </a:cubicBezTo>
                  <a:cubicBezTo>
                    <a:pt x="7630" y="7757"/>
                    <a:pt x="7630" y="7757"/>
                    <a:pt x="7630" y="7757"/>
                  </a:cubicBezTo>
                  <a:cubicBezTo>
                    <a:pt x="7574" y="7824"/>
                    <a:pt x="7574" y="7824"/>
                    <a:pt x="7574" y="7824"/>
                  </a:cubicBezTo>
                  <a:cubicBezTo>
                    <a:pt x="7574" y="7891"/>
                    <a:pt x="7574" y="7891"/>
                    <a:pt x="7574" y="7891"/>
                  </a:cubicBezTo>
                  <a:cubicBezTo>
                    <a:pt x="7574" y="8025"/>
                    <a:pt x="7574" y="8025"/>
                    <a:pt x="7574" y="8025"/>
                  </a:cubicBezTo>
                  <a:cubicBezTo>
                    <a:pt x="7574" y="8025"/>
                    <a:pt x="7574" y="8025"/>
                    <a:pt x="7574" y="8025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630" y="8225"/>
                    <a:pt x="7630" y="8225"/>
                    <a:pt x="7630" y="8225"/>
                  </a:cubicBezTo>
                  <a:cubicBezTo>
                    <a:pt x="7630" y="8292"/>
                    <a:pt x="7630" y="8292"/>
                    <a:pt x="7630" y="8292"/>
                  </a:cubicBezTo>
                  <a:cubicBezTo>
                    <a:pt x="7630" y="8292"/>
                    <a:pt x="7630" y="8292"/>
                    <a:pt x="7630" y="8292"/>
                  </a:cubicBezTo>
                  <a:cubicBezTo>
                    <a:pt x="7742" y="8359"/>
                    <a:pt x="7742" y="8359"/>
                    <a:pt x="7742" y="8359"/>
                  </a:cubicBezTo>
                  <a:cubicBezTo>
                    <a:pt x="7742" y="8359"/>
                    <a:pt x="7742" y="8359"/>
                    <a:pt x="7742" y="8359"/>
                  </a:cubicBezTo>
                  <a:cubicBezTo>
                    <a:pt x="7798" y="8359"/>
                    <a:pt x="7798" y="8359"/>
                    <a:pt x="7798" y="8359"/>
                  </a:cubicBezTo>
                  <a:cubicBezTo>
                    <a:pt x="7798" y="8359"/>
                    <a:pt x="7798" y="8359"/>
                    <a:pt x="7798" y="8359"/>
                  </a:cubicBezTo>
                  <a:cubicBezTo>
                    <a:pt x="7855" y="8359"/>
                    <a:pt x="7855" y="8359"/>
                    <a:pt x="7855" y="8359"/>
                  </a:cubicBezTo>
                  <a:cubicBezTo>
                    <a:pt x="7911" y="8359"/>
                    <a:pt x="7911" y="8359"/>
                    <a:pt x="7911" y="8359"/>
                  </a:cubicBezTo>
                  <a:cubicBezTo>
                    <a:pt x="7911" y="8359"/>
                    <a:pt x="7911" y="8359"/>
                    <a:pt x="7911" y="8359"/>
                  </a:cubicBezTo>
                  <a:cubicBezTo>
                    <a:pt x="7967" y="8426"/>
                    <a:pt x="7967" y="8426"/>
                    <a:pt x="7967" y="8426"/>
                  </a:cubicBezTo>
                  <a:cubicBezTo>
                    <a:pt x="8023" y="8426"/>
                    <a:pt x="8023" y="8426"/>
                    <a:pt x="8023" y="8426"/>
                  </a:cubicBezTo>
                  <a:cubicBezTo>
                    <a:pt x="8023" y="8493"/>
                    <a:pt x="8023" y="8493"/>
                    <a:pt x="8023" y="8493"/>
                  </a:cubicBezTo>
                  <a:cubicBezTo>
                    <a:pt x="8079" y="8493"/>
                    <a:pt x="8079" y="8493"/>
                    <a:pt x="8079" y="8493"/>
                  </a:cubicBezTo>
                  <a:cubicBezTo>
                    <a:pt x="8079" y="8493"/>
                    <a:pt x="8079" y="8493"/>
                    <a:pt x="8079" y="8493"/>
                  </a:cubicBezTo>
                  <a:cubicBezTo>
                    <a:pt x="8023" y="8493"/>
                    <a:pt x="8023" y="8493"/>
                    <a:pt x="8023" y="8493"/>
                  </a:cubicBezTo>
                  <a:cubicBezTo>
                    <a:pt x="8023" y="8560"/>
                    <a:pt x="8023" y="8560"/>
                    <a:pt x="8023" y="8560"/>
                  </a:cubicBezTo>
                  <a:cubicBezTo>
                    <a:pt x="8023" y="8560"/>
                    <a:pt x="8023" y="8560"/>
                    <a:pt x="8023" y="8560"/>
                  </a:cubicBezTo>
                  <a:cubicBezTo>
                    <a:pt x="8023" y="8627"/>
                    <a:pt x="8023" y="8627"/>
                    <a:pt x="8023" y="8627"/>
                  </a:cubicBezTo>
                  <a:cubicBezTo>
                    <a:pt x="8023" y="8627"/>
                    <a:pt x="8023" y="8627"/>
                    <a:pt x="8023" y="8627"/>
                  </a:cubicBezTo>
                  <a:cubicBezTo>
                    <a:pt x="7967" y="8693"/>
                    <a:pt x="7967" y="8693"/>
                    <a:pt x="7967" y="8693"/>
                  </a:cubicBezTo>
                  <a:cubicBezTo>
                    <a:pt x="7967" y="8693"/>
                    <a:pt x="7967" y="8693"/>
                    <a:pt x="7967" y="8693"/>
                  </a:cubicBezTo>
                  <a:cubicBezTo>
                    <a:pt x="7911" y="8760"/>
                    <a:pt x="7911" y="8760"/>
                    <a:pt x="7911" y="8760"/>
                  </a:cubicBezTo>
                  <a:cubicBezTo>
                    <a:pt x="7967" y="8760"/>
                    <a:pt x="7967" y="8760"/>
                    <a:pt x="7967" y="8760"/>
                  </a:cubicBezTo>
                  <a:cubicBezTo>
                    <a:pt x="7967" y="8827"/>
                    <a:pt x="7967" y="8827"/>
                    <a:pt x="7967" y="8827"/>
                  </a:cubicBezTo>
                  <a:cubicBezTo>
                    <a:pt x="7967" y="8894"/>
                    <a:pt x="7967" y="8894"/>
                    <a:pt x="7967" y="8894"/>
                  </a:cubicBezTo>
                  <a:cubicBezTo>
                    <a:pt x="7967" y="8894"/>
                    <a:pt x="7967" y="8894"/>
                    <a:pt x="7967" y="8894"/>
                  </a:cubicBezTo>
                  <a:cubicBezTo>
                    <a:pt x="7911" y="8961"/>
                    <a:pt x="7911" y="8961"/>
                    <a:pt x="7911" y="8961"/>
                  </a:cubicBezTo>
                  <a:cubicBezTo>
                    <a:pt x="7967" y="8961"/>
                    <a:pt x="7967" y="8961"/>
                    <a:pt x="7967" y="8961"/>
                  </a:cubicBezTo>
                  <a:cubicBezTo>
                    <a:pt x="8023" y="8961"/>
                    <a:pt x="8023" y="8961"/>
                    <a:pt x="8023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135" y="8961"/>
                    <a:pt x="8135" y="8961"/>
                    <a:pt x="8135" y="8961"/>
                  </a:cubicBezTo>
                  <a:cubicBezTo>
                    <a:pt x="8135" y="8961"/>
                    <a:pt x="8135" y="8961"/>
                    <a:pt x="8135" y="8961"/>
                  </a:cubicBezTo>
                  <a:cubicBezTo>
                    <a:pt x="8191" y="8961"/>
                    <a:pt x="8191" y="8961"/>
                    <a:pt x="8191" y="8961"/>
                  </a:cubicBezTo>
                  <a:cubicBezTo>
                    <a:pt x="8247" y="8961"/>
                    <a:pt x="8247" y="8961"/>
                    <a:pt x="8247" y="8961"/>
                  </a:cubicBezTo>
                  <a:cubicBezTo>
                    <a:pt x="8303" y="9028"/>
                    <a:pt x="8303" y="9028"/>
                    <a:pt x="8303" y="9028"/>
                  </a:cubicBezTo>
                  <a:cubicBezTo>
                    <a:pt x="8359" y="8961"/>
                    <a:pt x="8359" y="8961"/>
                    <a:pt x="8359" y="8961"/>
                  </a:cubicBezTo>
                  <a:cubicBezTo>
                    <a:pt x="8416" y="8961"/>
                    <a:pt x="8416" y="8961"/>
                    <a:pt x="8416" y="8961"/>
                  </a:cubicBezTo>
                  <a:cubicBezTo>
                    <a:pt x="8416" y="9028"/>
                    <a:pt x="8416" y="9028"/>
                    <a:pt x="8416" y="9028"/>
                  </a:cubicBezTo>
                  <a:cubicBezTo>
                    <a:pt x="8416" y="9028"/>
                    <a:pt x="8416" y="9028"/>
                    <a:pt x="8416" y="9028"/>
                  </a:cubicBezTo>
                  <a:cubicBezTo>
                    <a:pt x="8472" y="8961"/>
                    <a:pt x="8472" y="8961"/>
                    <a:pt x="8472" y="8961"/>
                  </a:cubicBezTo>
                  <a:cubicBezTo>
                    <a:pt x="8472" y="8961"/>
                    <a:pt x="8472" y="8961"/>
                    <a:pt x="8472" y="8961"/>
                  </a:cubicBezTo>
                  <a:cubicBezTo>
                    <a:pt x="8528" y="8961"/>
                    <a:pt x="8528" y="8961"/>
                    <a:pt x="8528" y="8961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84" y="9028"/>
                    <a:pt x="8584" y="9028"/>
                    <a:pt x="8584" y="9028"/>
                  </a:cubicBezTo>
                  <a:cubicBezTo>
                    <a:pt x="8584" y="9028"/>
                    <a:pt x="8584" y="9028"/>
                    <a:pt x="8584" y="9028"/>
                  </a:cubicBezTo>
                  <a:cubicBezTo>
                    <a:pt x="8640" y="9028"/>
                    <a:pt x="8640" y="9028"/>
                    <a:pt x="8640" y="9028"/>
                  </a:cubicBezTo>
                  <a:cubicBezTo>
                    <a:pt x="8640" y="9028"/>
                    <a:pt x="8640" y="9028"/>
                    <a:pt x="8640" y="9028"/>
                  </a:cubicBezTo>
                  <a:cubicBezTo>
                    <a:pt x="8696" y="9028"/>
                    <a:pt x="8696" y="9028"/>
                    <a:pt x="8696" y="9028"/>
                  </a:cubicBezTo>
                  <a:cubicBezTo>
                    <a:pt x="8696" y="8961"/>
                    <a:pt x="8696" y="8961"/>
                    <a:pt x="8696" y="8961"/>
                  </a:cubicBezTo>
                  <a:cubicBezTo>
                    <a:pt x="8752" y="8961"/>
                    <a:pt x="8752" y="8961"/>
                    <a:pt x="8752" y="8961"/>
                  </a:cubicBezTo>
                  <a:cubicBezTo>
                    <a:pt x="8808" y="8961"/>
                    <a:pt x="8808" y="8961"/>
                    <a:pt x="8808" y="8961"/>
                  </a:cubicBezTo>
                  <a:cubicBezTo>
                    <a:pt x="8864" y="8894"/>
                    <a:pt x="8864" y="8894"/>
                    <a:pt x="8864" y="8894"/>
                  </a:cubicBezTo>
                  <a:cubicBezTo>
                    <a:pt x="8921" y="8894"/>
                    <a:pt x="8921" y="8894"/>
                    <a:pt x="8921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9033" y="8894"/>
                    <a:pt x="9033" y="8894"/>
                    <a:pt x="9033" y="8894"/>
                  </a:cubicBezTo>
                  <a:cubicBezTo>
                    <a:pt x="9089" y="8894"/>
                    <a:pt x="9089" y="8894"/>
                    <a:pt x="9089" y="8894"/>
                  </a:cubicBezTo>
                  <a:cubicBezTo>
                    <a:pt x="9089" y="8894"/>
                    <a:pt x="9089" y="8894"/>
                    <a:pt x="9089" y="8894"/>
                  </a:cubicBezTo>
                  <a:cubicBezTo>
                    <a:pt x="9201" y="8894"/>
                    <a:pt x="9201" y="8894"/>
                    <a:pt x="9201" y="8894"/>
                  </a:cubicBezTo>
                  <a:cubicBezTo>
                    <a:pt x="9313" y="8827"/>
                    <a:pt x="9313" y="8827"/>
                    <a:pt x="9313" y="8827"/>
                  </a:cubicBezTo>
                  <a:cubicBezTo>
                    <a:pt x="9313" y="8760"/>
                    <a:pt x="9313" y="8760"/>
                    <a:pt x="9313" y="8760"/>
                  </a:cubicBezTo>
                  <a:cubicBezTo>
                    <a:pt x="9313" y="8760"/>
                    <a:pt x="9313" y="8760"/>
                    <a:pt x="9313" y="8760"/>
                  </a:cubicBezTo>
                  <a:cubicBezTo>
                    <a:pt x="9369" y="8827"/>
                    <a:pt x="9369" y="8827"/>
                    <a:pt x="9369" y="8827"/>
                  </a:cubicBezTo>
                  <a:cubicBezTo>
                    <a:pt x="9369" y="8760"/>
                    <a:pt x="9369" y="8760"/>
                    <a:pt x="9369" y="8760"/>
                  </a:cubicBezTo>
                  <a:cubicBezTo>
                    <a:pt x="9425" y="8760"/>
                    <a:pt x="9425" y="8760"/>
                    <a:pt x="9425" y="8760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82" y="8693"/>
                    <a:pt x="9482" y="8693"/>
                    <a:pt x="9482" y="8693"/>
                  </a:cubicBezTo>
                  <a:cubicBezTo>
                    <a:pt x="9482" y="8693"/>
                    <a:pt x="9482" y="8693"/>
                    <a:pt x="9482" y="8693"/>
                  </a:cubicBezTo>
                  <a:cubicBezTo>
                    <a:pt x="9482" y="8627"/>
                    <a:pt x="9482" y="8627"/>
                    <a:pt x="9482" y="8627"/>
                  </a:cubicBezTo>
                  <a:cubicBezTo>
                    <a:pt x="9482" y="8627"/>
                    <a:pt x="9482" y="8627"/>
                    <a:pt x="9482" y="8627"/>
                  </a:cubicBezTo>
                  <a:cubicBezTo>
                    <a:pt x="9538" y="8627"/>
                    <a:pt x="9538" y="8627"/>
                    <a:pt x="9538" y="8627"/>
                  </a:cubicBezTo>
                  <a:cubicBezTo>
                    <a:pt x="9538" y="8693"/>
                    <a:pt x="9538" y="8693"/>
                    <a:pt x="9538" y="8693"/>
                  </a:cubicBezTo>
                  <a:cubicBezTo>
                    <a:pt x="9538" y="8693"/>
                    <a:pt x="9538" y="8693"/>
                    <a:pt x="9538" y="8693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538" y="8894"/>
                    <a:pt x="9538" y="8894"/>
                    <a:pt x="9538" y="8894"/>
                  </a:cubicBezTo>
                  <a:cubicBezTo>
                    <a:pt x="9538" y="8894"/>
                    <a:pt x="9538" y="8894"/>
                    <a:pt x="9538" y="8894"/>
                  </a:cubicBezTo>
                  <a:cubicBezTo>
                    <a:pt x="9594" y="8894"/>
                    <a:pt x="9594" y="8894"/>
                    <a:pt x="9594" y="8894"/>
                  </a:cubicBezTo>
                  <a:cubicBezTo>
                    <a:pt x="9594" y="8894"/>
                    <a:pt x="9594" y="8894"/>
                    <a:pt x="9594" y="8894"/>
                  </a:cubicBezTo>
                  <a:cubicBezTo>
                    <a:pt x="9650" y="8894"/>
                    <a:pt x="9650" y="8894"/>
                    <a:pt x="9650" y="8894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9028"/>
                    <a:pt x="9706" y="9028"/>
                    <a:pt x="9706" y="9028"/>
                  </a:cubicBezTo>
                  <a:cubicBezTo>
                    <a:pt x="9650" y="9028"/>
                    <a:pt x="9650" y="9028"/>
                    <a:pt x="9650" y="9028"/>
                  </a:cubicBezTo>
                  <a:cubicBezTo>
                    <a:pt x="9650" y="9028"/>
                    <a:pt x="9650" y="9028"/>
                    <a:pt x="9650" y="9028"/>
                  </a:cubicBezTo>
                  <a:cubicBezTo>
                    <a:pt x="9650" y="9095"/>
                    <a:pt x="9650" y="9095"/>
                    <a:pt x="9650" y="9095"/>
                  </a:cubicBezTo>
                  <a:cubicBezTo>
                    <a:pt x="9650" y="9095"/>
                    <a:pt x="9650" y="9095"/>
                    <a:pt x="9650" y="9095"/>
                  </a:cubicBezTo>
                  <a:cubicBezTo>
                    <a:pt x="9706" y="9095"/>
                    <a:pt x="9706" y="9095"/>
                    <a:pt x="9706" y="9095"/>
                  </a:cubicBezTo>
                  <a:cubicBezTo>
                    <a:pt x="9706" y="9095"/>
                    <a:pt x="9706" y="9095"/>
                    <a:pt x="9706" y="9095"/>
                  </a:cubicBezTo>
                  <a:cubicBezTo>
                    <a:pt x="9762" y="9095"/>
                    <a:pt x="9762" y="9095"/>
                    <a:pt x="9762" y="9095"/>
                  </a:cubicBezTo>
                  <a:cubicBezTo>
                    <a:pt x="9818" y="9028"/>
                    <a:pt x="9818" y="9028"/>
                    <a:pt x="9818" y="9028"/>
                  </a:cubicBezTo>
                  <a:cubicBezTo>
                    <a:pt x="9818" y="9028"/>
                    <a:pt x="9818" y="9028"/>
                    <a:pt x="9818" y="9028"/>
                  </a:cubicBezTo>
                  <a:cubicBezTo>
                    <a:pt x="9818" y="9095"/>
                    <a:pt x="9818" y="9095"/>
                    <a:pt x="9818" y="9095"/>
                  </a:cubicBezTo>
                  <a:cubicBezTo>
                    <a:pt x="9818" y="9162"/>
                    <a:pt x="9818" y="9162"/>
                    <a:pt x="9818" y="9162"/>
                  </a:cubicBezTo>
                  <a:cubicBezTo>
                    <a:pt x="9874" y="9162"/>
                    <a:pt x="9874" y="9162"/>
                    <a:pt x="9874" y="9162"/>
                  </a:cubicBezTo>
                  <a:cubicBezTo>
                    <a:pt x="9874" y="9162"/>
                    <a:pt x="9874" y="9162"/>
                    <a:pt x="9874" y="9162"/>
                  </a:cubicBezTo>
                  <a:cubicBezTo>
                    <a:pt x="9930" y="9162"/>
                    <a:pt x="9930" y="9162"/>
                    <a:pt x="9930" y="9162"/>
                  </a:cubicBezTo>
                  <a:cubicBezTo>
                    <a:pt x="9930" y="9162"/>
                    <a:pt x="9930" y="9162"/>
                    <a:pt x="9930" y="9162"/>
                  </a:cubicBezTo>
                  <a:cubicBezTo>
                    <a:pt x="9986" y="9162"/>
                    <a:pt x="9986" y="9162"/>
                    <a:pt x="9986" y="9162"/>
                  </a:cubicBezTo>
                  <a:cubicBezTo>
                    <a:pt x="9986" y="9228"/>
                    <a:pt x="9986" y="9228"/>
                    <a:pt x="9986" y="9228"/>
                  </a:cubicBezTo>
                  <a:cubicBezTo>
                    <a:pt x="10043" y="9228"/>
                    <a:pt x="10043" y="9228"/>
                    <a:pt x="10043" y="9228"/>
                  </a:cubicBezTo>
                  <a:cubicBezTo>
                    <a:pt x="10043" y="9162"/>
                    <a:pt x="10043" y="9162"/>
                    <a:pt x="10043" y="9162"/>
                  </a:cubicBezTo>
                  <a:cubicBezTo>
                    <a:pt x="10043" y="9162"/>
                    <a:pt x="10043" y="9162"/>
                    <a:pt x="10043" y="9162"/>
                  </a:cubicBezTo>
                  <a:cubicBezTo>
                    <a:pt x="10099" y="9162"/>
                    <a:pt x="10099" y="9162"/>
                    <a:pt x="10099" y="9162"/>
                  </a:cubicBezTo>
                  <a:cubicBezTo>
                    <a:pt x="10099" y="9162"/>
                    <a:pt x="10099" y="9162"/>
                    <a:pt x="10099" y="9162"/>
                  </a:cubicBezTo>
                  <a:cubicBezTo>
                    <a:pt x="10099" y="9228"/>
                    <a:pt x="10099" y="9228"/>
                    <a:pt x="10099" y="9228"/>
                  </a:cubicBezTo>
                  <a:cubicBezTo>
                    <a:pt x="10099" y="9228"/>
                    <a:pt x="10099" y="9228"/>
                    <a:pt x="10099" y="9228"/>
                  </a:cubicBezTo>
                  <a:cubicBezTo>
                    <a:pt x="10155" y="9228"/>
                    <a:pt x="10155" y="9228"/>
                    <a:pt x="10155" y="9228"/>
                  </a:cubicBezTo>
                  <a:cubicBezTo>
                    <a:pt x="10155" y="9162"/>
                    <a:pt x="10155" y="9162"/>
                    <a:pt x="10155" y="9162"/>
                  </a:cubicBezTo>
                  <a:cubicBezTo>
                    <a:pt x="10211" y="9162"/>
                    <a:pt x="10211" y="9162"/>
                    <a:pt x="10211" y="9162"/>
                  </a:cubicBezTo>
                  <a:cubicBezTo>
                    <a:pt x="10211" y="9228"/>
                    <a:pt x="10211" y="9228"/>
                    <a:pt x="10211" y="9228"/>
                  </a:cubicBezTo>
                  <a:cubicBezTo>
                    <a:pt x="10211" y="9228"/>
                    <a:pt x="10211" y="9228"/>
                    <a:pt x="10211" y="9228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79" y="9162"/>
                    <a:pt x="10379" y="9162"/>
                    <a:pt x="10379" y="9162"/>
                  </a:cubicBezTo>
                  <a:close/>
                  <a:moveTo>
                    <a:pt x="14980" y="11034"/>
                  </a:moveTo>
                  <a:cubicBezTo>
                    <a:pt x="15036" y="11034"/>
                    <a:pt x="15036" y="11034"/>
                    <a:pt x="15036" y="11034"/>
                  </a:cubicBezTo>
                  <a:cubicBezTo>
                    <a:pt x="15036" y="10967"/>
                    <a:pt x="15036" y="10967"/>
                    <a:pt x="15036" y="10967"/>
                  </a:cubicBezTo>
                  <a:cubicBezTo>
                    <a:pt x="15036" y="10900"/>
                    <a:pt x="15036" y="10900"/>
                    <a:pt x="15036" y="10900"/>
                  </a:cubicBezTo>
                  <a:cubicBezTo>
                    <a:pt x="15036" y="10833"/>
                    <a:pt x="15036" y="10833"/>
                    <a:pt x="15036" y="10833"/>
                  </a:cubicBezTo>
                  <a:cubicBezTo>
                    <a:pt x="15092" y="10767"/>
                    <a:pt x="15092" y="10767"/>
                    <a:pt x="15092" y="10767"/>
                  </a:cubicBezTo>
                  <a:cubicBezTo>
                    <a:pt x="15092" y="10767"/>
                    <a:pt x="15092" y="10767"/>
                    <a:pt x="15092" y="10767"/>
                  </a:cubicBezTo>
                  <a:cubicBezTo>
                    <a:pt x="15148" y="10700"/>
                    <a:pt x="15148" y="10700"/>
                    <a:pt x="15148" y="10700"/>
                  </a:cubicBezTo>
                  <a:cubicBezTo>
                    <a:pt x="15204" y="10566"/>
                    <a:pt x="15204" y="10566"/>
                    <a:pt x="15204" y="10566"/>
                  </a:cubicBezTo>
                  <a:cubicBezTo>
                    <a:pt x="15260" y="10566"/>
                    <a:pt x="15260" y="10566"/>
                    <a:pt x="15260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72" y="10499"/>
                    <a:pt x="15372" y="10499"/>
                    <a:pt x="15372" y="10499"/>
                  </a:cubicBezTo>
                  <a:cubicBezTo>
                    <a:pt x="15429" y="10566"/>
                    <a:pt x="15429" y="10566"/>
                    <a:pt x="15429" y="10566"/>
                  </a:cubicBezTo>
                  <a:cubicBezTo>
                    <a:pt x="15485" y="10566"/>
                    <a:pt x="15485" y="10566"/>
                    <a:pt x="15485" y="10566"/>
                  </a:cubicBezTo>
                  <a:cubicBezTo>
                    <a:pt x="15485" y="10566"/>
                    <a:pt x="15485" y="10566"/>
                    <a:pt x="15485" y="10566"/>
                  </a:cubicBezTo>
                  <a:cubicBezTo>
                    <a:pt x="15541" y="10633"/>
                    <a:pt x="15541" y="10633"/>
                    <a:pt x="15541" y="10633"/>
                  </a:cubicBezTo>
                  <a:cubicBezTo>
                    <a:pt x="15541" y="10700"/>
                    <a:pt x="15541" y="10700"/>
                    <a:pt x="15541" y="10700"/>
                  </a:cubicBezTo>
                  <a:cubicBezTo>
                    <a:pt x="15541" y="10700"/>
                    <a:pt x="15541" y="10700"/>
                    <a:pt x="15541" y="10700"/>
                  </a:cubicBezTo>
                  <a:cubicBezTo>
                    <a:pt x="15485" y="10767"/>
                    <a:pt x="15485" y="10767"/>
                    <a:pt x="15485" y="10767"/>
                  </a:cubicBezTo>
                  <a:cubicBezTo>
                    <a:pt x="15485" y="10833"/>
                    <a:pt x="15485" y="10833"/>
                    <a:pt x="15485" y="10833"/>
                  </a:cubicBezTo>
                  <a:cubicBezTo>
                    <a:pt x="15485" y="10833"/>
                    <a:pt x="15485" y="10833"/>
                    <a:pt x="15485" y="10833"/>
                  </a:cubicBezTo>
                  <a:cubicBezTo>
                    <a:pt x="15429" y="10967"/>
                    <a:pt x="15429" y="10967"/>
                    <a:pt x="15429" y="10967"/>
                  </a:cubicBezTo>
                  <a:cubicBezTo>
                    <a:pt x="15372" y="11034"/>
                    <a:pt x="15372" y="11034"/>
                    <a:pt x="15372" y="11034"/>
                  </a:cubicBezTo>
                  <a:cubicBezTo>
                    <a:pt x="15372" y="11034"/>
                    <a:pt x="15372" y="11034"/>
                    <a:pt x="15372" y="11034"/>
                  </a:cubicBezTo>
                  <a:cubicBezTo>
                    <a:pt x="15260" y="11034"/>
                    <a:pt x="15260" y="11034"/>
                    <a:pt x="15260" y="11034"/>
                  </a:cubicBezTo>
                  <a:cubicBezTo>
                    <a:pt x="15260" y="11101"/>
                    <a:pt x="15260" y="11101"/>
                    <a:pt x="15260" y="11101"/>
                  </a:cubicBezTo>
                  <a:cubicBezTo>
                    <a:pt x="15260" y="11101"/>
                    <a:pt x="15260" y="11101"/>
                    <a:pt x="15260" y="11101"/>
                  </a:cubicBezTo>
                  <a:cubicBezTo>
                    <a:pt x="15204" y="11101"/>
                    <a:pt x="15204" y="11101"/>
                    <a:pt x="15204" y="11101"/>
                  </a:cubicBezTo>
                  <a:cubicBezTo>
                    <a:pt x="15148" y="11101"/>
                    <a:pt x="15148" y="11101"/>
                    <a:pt x="15148" y="11101"/>
                  </a:cubicBezTo>
                  <a:cubicBezTo>
                    <a:pt x="15092" y="11101"/>
                    <a:pt x="15092" y="11101"/>
                    <a:pt x="15092" y="11101"/>
                  </a:cubicBezTo>
                  <a:cubicBezTo>
                    <a:pt x="15036" y="11101"/>
                    <a:pt x="15036" y="11101"/>
                    <a:pt x="15036" y="11101"/>
                  </a:cubicBezTo>
                  <a:cubicBezTo>
                    <a:pt x="15036" y="11101"/>
                    <a:pt x="15036" y="11101"/>
                    <a:pt x="15036" y="11101"/>
                  </a:cubicBezTo>
                  <a:cubicBezTo>
                    <a:pt x="14980" y="11034"/>
                    <a:pt x="14980" y="11034"/>
                    <a:pt x="14980" y="11034"/>
                  </a:cubicBezTo>
                  <a:close/>
                  <a:moveTo>
                    <a:pt x="10604" y="9028"/>
                  </a:move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894"/>
                    <a:pt x="10604" y="8894"/>
                    <a:pt x="10604" y="8894"/>
                  </a:cubicBezTo>
                  <a:cubicBezTo>
                    <a:pt x="10604" y="8894"/>
                    <a:pt x="10604" y="8894"/>
                    <a:pt x="10604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961"/>
                    <a:pt x="10660" y="8961"/>
                    <a:pt x="10660" y="8961"/>
                  </a:cubicBezTo>
                  <a:cubicBezTo>
                    <a:pt x="10660" y="8961"/>
                    <a:pt x="10660" y="8961"/>
                    <a:pt x="10660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9028"/>
                    <a:pt x="10604" y="9028"/>
                    <a:pt x="10604" y="9028"/>
                  </a:cubicBezTo>
                  <a:cubicBezTo>
                    <a:pt x="10604" y="9028"/>
                    <a:pt x="10604" y="9028"/>
                    <a:pt x="10604" y="9028"/>
                  </a:cubicBezTo>
                  <a:close/>
                  <a:moveTo>
                    <a:pt x="10155" y="9429"/>
                  </a:moveTo>
                  <a:cubicBezTo>
                    <a:pt x="10211" y="9429"/>
                    <a:pt x="10211" y="9429"/>
                    <a:pt x="10211" y="9429"/>
                  </a:cubicBezTo>
                  <a:cubicBezTo>
                    <a:pt x="10211" y="9362"/>
                    <a:pt x="10211" y="9362"/>
                    <a:pt x="10211" y="9362"/>
                  </a:cubicBezTo>
                  <a:cubicBezTo>
                    <a:pt x="10211" y="9362"/>
                    <a:pt x="10211" y="9362"/>
                    <a:pt x="10211" y="9362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155" y="9362"/>
                    <a:pt x="10155" y="9362"/>
                    <a:pt x="10155" y="9362"/>
                  </a:cubicBezTo>
                  <a:cubicBezTo>
                    <a:pt x="10155" y="9362"/>
                    <a:pt x="10155" y="9362"/>
                    <a:pt x="10155" y="9362"/>
                  </a:cubicBezTo>
                  <a:cubicBezTo>
                    <a:pt x="10099" y="9362"/>
                    <a:pt x="10099" y="9362"/>
                    <a:pt x="10099" y="9362"/>
                  </a:cubicBezTo>
                  <a:cubicBezTo>
                    <a:pt x="10155" y="9429"/>
                    <a:pt x="10155" y="9429"/>
                    <a:pt x="10155" y="9429"/>
                  </a:cubicBezTo>
                  <a:cubicBezTo>
                    <a:pt x="10155" y="9429"/>
                    <a:pt x="10155" y="9429"/>
                    <a:pt x="10155" y="9429"/>
                  </a:cubicBezTo>
                  <a:close/>
                  <a:moveTo>
                    <a:pt x="10660" y="9362"/>
                  </a:moveTo>
                  <a:cubicBezTo>
                    <a:pt x="10604" y="9362"/>
                    <a:pt x="10604" y="9362"/>
                    <a:pt x="10604" y="9362"/>
                  </a:cubicBezTo>
                  <a:cubicBezTo>
                    <a:pt x="10604" y="9362"/>
                    <a:pt x="10604" y="9362"/>
                    <a:pt x="10604" y="9362"/>
                  </a:cubicBezTo>
                  <a:cubicBezTo>
                    <a:pt x="10604" y="9429"/>
                    <a:pt x="10604" y="9429"/>
                    <a:pt x="10604" y="9429"/>
                  </a:cubicBezTo>
                  <a:cubicBezTo>
                    <a:pt x="10548" y="9362"/>
                    <a:pt x="10548" y="9362"/>
                    <a:pt x="10548" y="9362"/>
                  </a:cubicBezTo>
                  <a:cubicBezTo>
                    <a:pt x="10548" y="9362"/>
                    <a:pt x="10548" y="9362"/>
                    <a:pt x="10548" y="9362"/>
                  </a:cubicBezTo>
                  <a:cubicBezTo>
                    <a:pt x="10604" y="9295"/>
                    <a:pt x="10604" y="9295"/>
                    <a:pt x="10604" y="9295"/>
                  </a:cubicBezTo>
                  <a:cubicBezTo>
                    <a:pt x="10604" y="9228"/>
                    <a:pt x="10604" y="9228"/>
                    <a:pt x="10604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716" y="9295"/>
                    <a:pt x="10716" y="9295"/>
                    <a:pt x="10716" y="9295"/>
                  </a:cubicBezTo>
                  <a:cubicBezTo>
                    <a:pt x="10660" y="9362"/>
                    <a:pt x="10660" y="9362"/>
                    <a:pt x="10660" y="9362"/>
                  </a:cubicBezTo>
                  <a:close/>
                  <a:moveTo>
                    <a:pt x="10716" y="9295"/>
                  </a:moveTo>
                  <a:cubicBezTo>
                    <a:pt x="10716" y="9228"/>
                    <a:pt x="10716" y="9228"/>
                    <a:pt x="10716" y="9228"/>
                  </a:cubicBezTo>
                  <a:cubicBezTo>
                    <a:pt x="10716" y="9228"/>
                    <a:pt x="10716" y="9228"/>
                    <a:pt x="10716" y="9228"/>
                  </a:cubicBezTo>
                  <a:cubicBezTo>
                    <a:pt x="10716" y="9162"/>
                    <a:pt x="10716" y="9162"/>
                    <a:pt x="10716" y="9162"/>
                  </a:cubicBezTo>
                  <a:cubicBezTo>
                    <a:pt x="10772" y="9162"/>
                    <a:pt x="10772" y="9162"/>
                    <a:pt x="10772" y="9162"/>
                  </a:cubicBezTo>
                  <a:cubicBezTo>
                    <a:pt x="10772" y="9162"/>
                    <a:pt x="10772" y="9162"/>
                    <a:pt x="10772" y="9162"/>
                  </a:cubicBezTo>
                  <a:cubicBezTo>
                    <a:pt x="10772" y="9228"/>
                    <a:pt x="10772" y="9228"/>
                    <a:pt x="10772" y="9228"/>
                  </a:cubicBezTo>
                  <a:cubicBezTo>
                    <a:pt x="10772" y="9228"/>
                    <a:pt x="10772" y="9228"/>
                    <a:pt x="10772" y="9228"/>
                  </a:cubicBezTo>
                  <a:cubicBezTo>
                    <a:pt x="10772" y="9228"/>
                    <a:pt x="10716" y="9295"/>
                    <a:pt x="10716" y="9295"/>
                  </a:cubicBezTo>
                  <a:close/>
                  <a:moveTo>
                    <a:pt x="11670" y="9295"/>
                  </a:moveTo>
                  <a:cubicBezTo>
                    <a:pt x="11670" y="9162"/>
                    <a:pt x="11670" y="9162"/>
                    <a:pt x="11670" y="9162"/>
                  </a:cubicBezTo>
                  <a:cubicBezTo>
                    <a:pt x="11726" y="9162"/>
                    <a:pt x="11726" y="9162"/>
                    <a:pt x="11726" y="9162"/>
                  </a:cubicBezTo>
                  <a:cubicBezTo>
                    <a:pt x="11782" y="9162"/>
                    <a:pt x="11782" y="9162"/>
                    <a:pt x="11782" y="9162"/>
                  </a:cubicBezTo>
                  <a:cubicBezTo>
                    <a:pt x="11782" y="9228"/>
                    <a:pt x="11782" y="9228"/>
                    <a:pt x="11782" y="9228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28"/>
                    <a:pt x="11726" y="9228"/>
                    <a:pt x="11726" y="9228"/>
                  </a:cubicBezTo>
                  <a:cubicBezTo>
                    <a:pt x="11670" y="9228"/>
                    <a:pt x="11670" y="9228"/>
                    <a:pt x="11670" y="9228"/>
                  </a:cubicBezTo>
                  <a:cubicBezTo>
                    <a:pt x="11670" y="9295"/>
                    <a:pt x="11670" y="9295"/>
                    <a:pt x="11670" y="9295"/>
                  </a:cubicBezTo>
                  <a:cubicBezTo>
                    <a:pt x="11670" y="9295"/>
                    <a:pt x="11670" y="9295"/>
                    <a:pt x="11670" y="9295"/>
                  </a:cubicBezTo>
                  <a:close/>
                  <a:moveTo>
                    <a:pt x="11614" y="9228"/>
                  </a:moveTo>
                  <a:cubicBezTo>
                    <a:pt x="11614" y="9228"/>
                    <a:pt x="11614" y="9228"/>
                    <a:pt x="11614" y="9228"/>
                  </a:cubicBezTo>
                  <a:cubicBezTo>
                    <a:pt x="11670" y="9162"/>
                    <a:pt x="11670" y="9162"/>
                    <a:pt x="11670" y="9162"/>
                  </a:cubicBezTo>
                  <a:cubicBezTo>
                    <a:pt x="11614" y="9095"/>
                    <a:pt x="11614" y="9095"/>
                    <a:pt x="11614" y="9095"/>
                  </a:cubicBezTo>
                  <a:cubicBezTo>
                    <a:pt x="11614" y="9162"/>
                    <a:pt x="11614" y="9162"/>
                    <a:pt x="11614" y="9162"/>
                  </a:cubicBezTo>
                  <a:cubicBezTo>
                    <a:pt x="11614" y="9228"/>
                    <a:pt x="11614" y="9228"/>
                    <a:pt x="11614" y="9228"/>
                  </a:cubicBezTo>
                  <a:close/>
                  <a:moveTo>
                    <a:pt x="11557" y="9697"/>
                  </a:moveTo>
                  <a:cubicBezTo>
                    <a:pt x="11614" y="9630"/>
                    <a:pt x="11614" y="9630"/>
                    <a:pt x="11614" y="9630"/>
                  </a:cubicBezTo>
                  <a:cubicBezTo>
                    <a:pt x="11670" y="9630"/>
                    <a:pt x="11670" y="9630"/>
                    <a:pt x="11670" y="9630"/>
                  </a:cubicBezTo>
                  <a:cubicBezTo>
                    <a:pt x="11670" y="9563"/>
                    <a:pt x="11670" y="9563"/>
                    <a:pt x="11670" y="9563"/>
                  </a:cubicBezTo>
                  <a:cubicBezTo>
                    <a:pt x="11614" y="9563"/>
                    <a:pt x="11614" y="9563"/>
                    <a:pt x="11614" y="9563"/>
                  </a:cubicBezTo>
                  <a:cubicBezTo>
                    <a:pt x="11614" y="9563"/>
                    <a:pt x="11614" y="9563"/>
                    <a:pt x="11614" y="9563"/>
                  </a:cubicBezTo>
                  <a:cubicBezTo>
                    <a:pt x="11614" y="9429"/>
                    <a:pt x="11614" y="9429"/>
                    <a:pt x="11614" y="9429"/>
                  </a:cubicBezTo>
                  <a:cubicBezTo>
                    <a:pt x="11670" y="9362"/>
                    <a:pt x="11670" y="9362"/>
                    <a:pt x="11670" y="9362"/>
                  </a:cubicBezTo>
                  <a:cubicBezTo>
                    <a:pt x="11614" y="9429"/>
                    <a:pt x="11614" y="9429"/>
                    <a:pt x="11614" y="9429"/>
                  </a:cubicBezTo>
                  <a:cubicBezTo>
                    <a:pt x="11557" y="9496"/>
                    <a:pt x="11557" y="9496"/>
                    <a:pt x="11557" y="9496"/>
                  </a:cubicBezTo>
                  <a:cubicBezTo>
                    <a:pt x="11557" y="9429"/>
                    <a:pt x="11557" y="9429"/>
                    <a:pt x="11557" y="9429"/>
                  </a:cubicBezTo>
                  <a:cubicBezTo>
                    <a:pt x="11614" y="9295"/>
                    <a:pt x="11614" y="9295"/>
                    <a:pt x="11614" y="9295"/>
                  </a:cubicBezTo>
                  <a:cubicBezTo>
                    <a:pt x="11557" y="9162"/>
                    <a:pt x="11557" y="9162"/>
                    <a:pt x="11557" y="9162"/>
                  </a:cubicBezTo>
                  <a:cubicBezTo>
                    <a:pt x="11501" y="9095"/>
                    <a:pt x="11501" y="9095"/>
                    <a:pt x="11501" y="9095"/>
                  </a:cubicBezTo>
                  <a:cubicBezTo>
                    <a:pt x="11501" y="9028"/>
                    <a:pt x="11501" y="9028"/>
                    <a:pt x="11501" y="9028"/>
                  </a:cubicBezTo>
                  <a:cubicBezTo>
                    <a:pt x="11445" y="9028"/>
                    <a:pt x="11445" y="9028"/>
                    <a:pt x="11445" y="9028"/>
                  </a:cubicBezTo>
                  <a:cubicBezTo>
                    <a:pt x="11445" y="9095"/>
                    <a:pt x="11445" y="9095"/>
                    <a:pt x="11445" y="9095"/>
                  </a:cubicBezTo>
                  <a:cubicBezTo>
                    <a:pt x="11445" y="9028"/>
                    <a:pt x="11445" y="9028"/>
                    <a:pt x="11445" y="9028"/>
                  </a:cubicBezTo>
                  <a:cubicBezTo>
                    <a:pt x="11445" y="8961"/>
                    <a:pt x="11445" y="8961"/>
                    <a:pt x="11445" y="8961"/>
                  </a:cubicBezTo>
                  <a:cubicBezTo>
                    <a:pt x="11445" y="8961"/>
                    <a:pt x="11445" y="8961"/>
                    <a:pt x="11445" y="8961"/>
                  </a:cubicBezTo>
                  <a:cubicBezTo>
                    <a:pt x="11445" y="8894"/>
                    <a:pt x="11445" y="8894"/>
                    <a:pt x="11445" y="8894"/>
                  </a:cubicBezTo>
                  <a:cubicBezTo>
                    <a:pt x="11445" y="8827"/>
                    <a:pt x="11445" y="8827"/>
                    <a:pt x="11445" y="8827"/>
                  </a:cubicBezTo>
                  <a:cubicBezTo>
                    <a:pt x="11389" y="8827"/>
                    <a:pt x="11389" y="8827"/>
                    <a:pt x="11389" y="8827"/>
                  </a:cubicBezTo>
                  <a:cubicBezTo>
                    <a:pt x="11333" y="8894"/>
                    <a:pt x="11333" y="8894"/>
                    <a:pt x="11333" y="8894"/>
                  </a:cubicBezTo>
                  <a:cubicBezTo>
                    <a:pt x="11277" y="9028"/>
                    <a:pt x="11277" y="9028"/>
                    <a:pt x="11277" y="9028"/>
                  </a:cubicBezTo>
                  <a:cubicBezTo>
                    <a:pt x="11277" y="9095"/>
                    <a:pt x="11277" y="9095"/>
                    <a:pt x="11277" y="9095"/>
                  </a:cubicBezTo>
                  <a:cubicBezTo>
                    <a:pt x="11277" y="9095"/>
                    <a:pt x="11277" y="9095"/>
                    <a:pt x="11277" y="9095"/>
                  </a:cubicBezTo>
                  <a:cubicBezTo>
                    <a:pt x="11221" y="9028"/>
                    <a:pt x="11221" y="9028"/>
                    <a:pt x="11221" y="9028"/>
                  </a:cubicBezTo>
                  <a:cubicBezTo>
                    <a:pt x="11221" y="9028"/>
                    <a:pt x="11221" y="9028"/>
                    <a:pt x="11221" y="9028"/>
                  </a:cubicBezTo>
                  <a:cubicBezTo>
                    <a:pt x="11221" y="9095"/>
                    <a:pt x="11221" y="9095"/>
                    <a:pt x="11221" y="9095"/>
                  </a:cubicBezTo>
                  <a:cubicBezTo>
                    <a:pt x="11165" y="9095"/>
                    <a:pt x="11165" y="9095"/>
                    <a:pt x="11165" y="9095"/>
                  </a:cubicBezTo>
                  <a:cubicBezTo>
                    <a:pt x="11221" y="9095"/>
                    <a:pt x="11221" y="9095"/>
                    <a:pt x="11221" y="9095"/>
                  </a:cubicBezTo>
                  <a:cubicBezTo>
                    <a:pt x="11165" y="9162"/>
                    <a:pt x="11165" y="9162"/>
                    <a:pt x="11165" y="9162"/>
                  </a:cubicBezTo>
                  <a:cubicBezTo>
                    <a:pt x="11109" y="9162"/>
                    <a:pt x="11109" y="9162"/>
                    <a:pt x="11109" y="9162"/>
                  </a:cubicBezTo>
                  <a:cubicBezTo>
                    <a:pt x="11109" y="9228"/>
                    <a:pt x="11109" y="9228"/>
                    <a:pt x="11109" y="9228"/>
                  </a:cubicBezTo>
                  <a:cubicBezTo>
                    <a:pt x="10996" y="9228"/>
                    <a:pt x="10996" y="9228"/>
                    <a:pt x="10996" y="9228"/>
                  </a:cubicBezTo>
                  <a:cubicBezTo>
                    <a:pt x="10996" y="9228"/>
                    <a:pt x="10996" y="9228"/>
                    <a:pt x="10996" y="9228"/>
                  </a:cubicBezTo>
                  <a:cubicBezTo>
                    <a:pt x="10940" y="9228"/>
                    <a:pt x="10940" y="9228"/>
                    <a:pt x="10940" y="9228"/>
                  </a:cubicBezTo>
                  <a:cubicBezTo>
                    <a:pt x="10828" y="9295"/>
                    <a:pt x="10828" y="9295"/>
                    <a:pt x="10828" y="9295"/>
                  </a:cubicBezTo>
                  <a:cubicBezTo>
                    <a:pt x="10828" y="9362"/>
                    <a:pt x="10828" y="9362"/>
                    <a:pt x="10828" y="9362"/>
                  </a:cubicBezTo>
                  <a:cubicBezTo>
                    <a:pt x="10884" y="9429"/>
                    <a:pt x="10884" y="9429"/>
                    <a:pt x="10884" y="9429"/>
                  </a:cubicBezTo>
                  <a:cubicBezTo>
                    <a:pt x="10940" y="9362"/>
                    <a:pt x="10940" y="9362"/>
                    <a:pt x="10940" y="9362"/>
                  </a:cubicBezTo>
                  <a:cubicBezTo>
                    <a:pt x="10940" y="9362"/>
                    <a:pt x="10940" y="9362"/>
                    <a:pt x="10940" y="9362"/>
                  </a:cubicBezTo>
                  <a:cubicBezTo>
                    <a:pt x="10940" y="9295"/>
                    <a:pt x="10940" y="9295"/>
                    <a:pt x="10940" y="9295"/>
                  </a:cubicBezTo>
                  <a:cubicBezTo>
                    <a:pt x="10996" y="9362"/>
                    <a:pt x="10996" y="9362"/>
                    <a:pt x="10996" y="9362"/>
                  </a:cubicBezTo>
                  <a:cubicBezTo>
                    <a:pt x="10996" y="9429"/>
                    <a:pt x="10996" y="9429"/>
                    <a:pt x="10996" y="9429"/>
                  </a:cubicBezTo>
                  <a:cubicBezTo>
                    <a:pt x="11052" y="9496"/>
                    <a:pt x="11052" y="9496"/>
                    <a:pt x="11052" y="9496"/>
                  </a:cubicBezTo>
                  <a:cubicBezTo>
                    <a:pt x="11052" y="9429"/>
                    <a:pt x="11052" y="9429"/>
                    <a:pt x="11052" y="9429"/>
                  </a:cubicBezTo>
                  <a:cubicBezTo>
                    <a:pt x="11052" y="9429"/>
                    <a:pt x="11052" y="9429"/>
                    <a:pt x="11052" y="9429"/>
                  </a:cubicBezTo>
                  <a:cubicBezTo>
                    <a:pt x="11052" y="9496"/>
                    <a:pt x="11052" y="9496"/>
                    <a:pt x="11052" y="9496"/>
                  </a:cubicBezTo>
                  <a:cubicBezTo>
                    <a:pt x="11109" y="9563"/>
                    <a:pt x="11109" y="9563"/>
                    <a:pt x="11109" y="9563"/>
                  </a:cubicBezTo>
                  <a:cubicBezTo>
                    <a:pt x="11165" y="9563"/>
                    <a:pt x="11165" y="9563"/>
                    <a:pt x="11165" y="9563"/>
                  </a:cubicBezTo>
                  <a:cubicBezTo>
                    <a:pt x="11165" y="9697"/>
                    <a:pt x="11165" y="9697"/>
                    <a:pt x="11165" y="9697"/>
                  </a:cubicBezTo>
                  <a:cubicBezTo>
                    <a:pt x="11221" y="9697"/>
                    <a:pt x="11221" y="9697"/>
                    <a:pt x="11221" y="9697"/>
                  </a:cubicBezTo>
                  <a:cubicBezTo>
                    <a:pt x="11277" y="9630"/>
                    <a:pt x="11277" y="9630"/>
                    <a:pt x="11277" y="9630"/>
                  </a:cubicBezTo>
                  <a:cubicBezTo>
                    <a:pt x="11277" y="9697"/>
                    <a:pt x="11277" y="9697"/>
                    <a:pt x="11277" y="9697"/>
                  </a:cubicBezTo>
                  <a:cubicBezTo>
                    <a:pt x="11333" y="9763"/>
                    <a:pt x="11333" y="9763"/>
                    <a:pt x="11333" y="9763"/>
                  </a:cubicBezTo>
                  <a:cubicBezTo>
                    <a:pt x="11389" y="9763"/>
                    <a:pt x="11389" y="9763"/>
                    <a:pt x="11389" y="9763"/>
                  </a:cubicBezTo>
                  <a:cubicBezTo>
                    <a:pt x="11389" y="9763"/>
                    <a:pt x="11389" y="9763"/>
                    <a:pt x="11389" y="9763"/>
                  </a:cubicBezTo>
                  <a:cubicBezTo>
                    <a:pt x="11445" y="9697"/>
                    <a:pt x="11445" y="9697"/>
                    <a:pt x="11445" y="9697"/>
                  </a:cubicBezTo>
                  <a:cubicBezTo>
                    <a:pt x="11501" y="9697"/>
                    <a:pt x="11501" y="9697"/>
                    <a:pt x="11501" y="9697"/>
                  </a:cubicBezTo>
                  <a:cubicBezTo>
                    <a:pt x="11557" y="9630"/>
                    <a:pt x="11557" y="9630"/>
                    <a:pt x="11557" y="9630"/>
                  </a:cubicBezTo>
                  <a:cubicBezTo>
                    <a:pt x="11557" y="9697"/>
                    <a:pt x="11557" y="9697"/>
                    <a:pt x="11557" y="9697"/>
                  </a:cubicBezTo>
                  <a:close/>
                  <a:moveTo>
                    <a:pt x="16663" y="9295"/>
                  </a:moveTo>
                  <a:cubicBezTo>
                    <a:pt x="16663" y="9295"/>
                    <a:pt x="16663" y="9295"/>
                    <a:pt x="16663" y="9295"/>
                  </a:cubicBezTo>
                  <a:cubicBezTo>
                    <a:pt x="16663" y="9228"/>
                    <a:pt x="16663" y="9228"/>
                    <a:pt x="16663" y="9228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719" y="9162"/>
                    <a:pt x="16719" y="9162"/>
                    <a:pt x="16719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75" y="9228"/>
                    <a:pt x="16775" y="9228"/>
                    <a:pt x="16775" y="9228"/>
                  </a:cubicBezTo>
                  <a:cubicBezTo>
                    <a:pt x="16775" y="9228"/>
                    <a:pt x="16775" y="9228"/>
                    <a:pt x="16775" y="9228"/>
                  </a:cubicBezTo>
                  <a:cubicBezTo>
                    <a:pt x="16831" y="9228"/>
                    <a:pt x="16831" y="9228"/>
                    <a:pt x="16831" y="9228"/>
                  </a:cubicBezTo>
                  <a:cubicBezTo>
                    <a:pt x="16775" y="9295"/>
                    <a:pt x="16775" y="9295"/>
                    <a:pt x="16775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663" y="9295"/>
                    <a:pt x="16663" y="9295"/>
                    <a:pt x="16663" y="9295"/>
                  </a:cubicBezTo>
                  <a:cubicBezTo>
                    <a:pt x="16663" y="9295"/>
                    <a:pt x="16663" y="9295"/>
                    <a:pt x="16663" y="9295"/>
                  </a:cubicBezTo>
                  <a:close/>
                  <a:moveTo>
                    <a:pt x="16551" y="13976"/>
                  </a:moveTo>
                  <a:cubicBezTo>
                    <a:pt x="16495" y="13976"/>
                    <a:pt x="16495" y="13976"/>
                    <a:pt x="16495" y="13976"/>
                  </a:cubicBezTo>
                  <a:cubicBezTo>
                    <a:pt x="16438" y="13976"/>
                    <a:pt x="16438" y="13976"/>
                    <a:pt x="16438" y="13976"/>
                  </a:cubicBezTo>
                  <a:cubicBezTo>
                    <a:pt x="16382" y="13976"/>
                    <a:pt x="16382" y="13976"/>
                    <a:pt x="16382" y="13976"/>
                  </a:cubicBezTo>
                  <a:cubicBezTo>
                    <a:pt x="16326" y="13910"/>
                    <a:pt x="16326" y="13910"/>
                    <a:pt x="16326" y="13910"/>
                  </a:cubicBezTo>
                  <a:cubicBezTo>
                    <a:pt x="16326" y="13910"/>
                    <a:pt x="16326" y="13910"/>
                    <a:pt x="16326" y="13910"/>
                  </a:cubicBezTo>
                  <a:cubicBezTo>
                    <a:pt x="16270" y="13843"/>
                    <a:pt x="16270" y="13843"/>
                    <a:pt x="16270" y="13843"/>
                  </a:cubicBezTo>
                  <a:cubicBezTo>
                    <a:pt x="16214" y="13843"/>
                    <a:pt x="16214" y="13843"/>
                    <a:pt x="16214" y="13843"/>
                  </a:cubicBezTo>
                  <a:cubicBezTo>
                    <a:pt x="16214" y="13776"/>
                    <a:pt x="16214" y="13776"/>
                    <a:pt x="16214" y="13776"/>
                  </a:cubicBezTo>
                  <a:cubicBezTo>
                    <a:pt x="16158" y="13776"/>
                    <a:pt x="16158" y="13776"/>
                    <a:pt x="16158" y="13776"/>
                  </a:cubicBezTo>
                  <a:cubicBezTo>
                    <a:pt x="16158" y="13776"/>
                    <a:pt x="16158" y="13776"/>
                    <a:pt x="16158" y="13776"/>
                  </a:cubicBezTo>
                  <a:cubicBezTo>
                    <a:pt x="16102" y="13776"/>
                    <a:pt x="16102" y="13776"/>
                    <a:pt x="16102" y="13776"/>
                  </a:cubicBezTo>
                  <a:cubicBezTo>
                    <a:pt x="16046" y="13776"/>
                    <a:pt x="16046" y="13776"/>
                    <a:pt x="16046" y="13776"/>
                  </a:cubicBezTo>
                  <a:cubicBezTo>
                    <a:pt x="16046" y="13709"/>
                    <a:pt x="16046" y="13709"/>
                    <a:pt x="16046" y="13709"/>
                  </a:cubicBezTo>
                  <a:cubicBezTo>
                    <a:pt x="15990" y="13709"/>
                    <a:pt x="15990" y="13709"/>
                    <a:pt x="15990" y="13709"/>
                  </a:cubicBezTo>
                  <a:cubicBezTo>
                    <a:pt x="15990" y="13709"/>
                    <a:pt x="15990" y="13709"/>
                    <a:pt x="15990" y="13709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877" y="13575"/>
                    <a:pt x="15877" y="13575"/>
                    <a:pt x="15877" y="13575"/>
                  </a:cubicBezTo>
                  <a:cubicBezTo>
                    <a:pt x="15877" y="13575"/>
                    <a:pt x="15877" y="13575"/>
                    <a:pt x="15877" y="13575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765" y="13508"/>
                    <a:pt x="15765" y="13508"/>
                    <a:pt x="15765" y="13508"/>
                  </a:cubicBezTo>
                  <a:cubicBezTo>
                    <a:pt x="15709" y="13441"/>
                    <a:pt x="15709" y="13441"/>
                    <a:pt x="15709" y="13441"/>
                  </a:cubicBezTo>
                  <a:cubicBezTo>
                    <a:pt x="15653" y="13441"/>
                    <a:pt x="15653" y="13441"/>
                    <a:pt x="15653" y="13441"/>
                  </a:cubicBezTo>
                  <a:cubicBezTo>
                    <a:pt x="15653" y="13375"/>
                    <a:pt x="15653" y="13375"/>
                    <a:pt x="15653" y="13375"/>
                  </a:cubicBezTo>
                  <a:cubicBezTo>
                    <a:pt x="15597" y="13375"/>
                    <a:pt x="15597" y="13375"/>
                    <a:pt x="15597" y="13375"/>
                  </a:cubicBezTo>
                  <a:cubicBezTo>
                    <a:pt x="15597" y="13308"/>
                    <a:pt x="15597" y="13308"/>
                    <a:pt x="15597" y="13308"/>
                  </a:cubicBezTo>
                  <a:cubicBezTo>
                    <a:pt x="15541" y="13308"/>
                    <a:pt x="15541" y="13308"/>
                    <a:pt x="15541" y="13308"/>
                  </a:cubicBezTo>
                  <a:cubicBezTo>
                    <a:pt x="15541" y="13308"/>
                    <a:pt x="15541" y="13308"/>
                    <a:pt x="15541" y="13308"/>
                  </a:cubicBezTo>
                  <a:cubicBezTo>
                    <a:pt x="15485" y="13241"/>
                    <a:pt x="15485" y="13241"/>
                    <a:pt x="15485" y="13241"/>
                  </a:cubicBezTo>
                  <a:cubicBezTo>
                    <a:pt x="15485" y="13174"/>
                    <a:pt x="15485" y="13174"/>
                    <a:pt x="15485" y="13174"/>
                  </a:cubicBezTo>
                  <a:cubicBezTo>
                    <a:pt x="15429" y="13174"/>
                    <a:pt x="15429" y="13174"/>
                    <a:pt x="15429" y="13174"/>
                  </a:cubicBezTo>
                  <a:cubicBezTo>
                    <a:pt x="15485" y="13107"/>
                    <a:pt x="15485" y="13107"/>
                    <a:pt x="15485" y="13107"/>
                  </a:cubicBezTo>
                  <a:cubicBezTo>
                    <a:pt x="15541" y="13174"/>
                    <a:pt x="15541" y="13174"/>
                    <a:pt x="15541" y="13174"/>
                  </a:cubicBezTo>
                  <a:cubicBezTo>
                    <a:pt x="15597" y="13107"/>
                    <a:pt x="15597" y="13107"/>
                    <a:pt x="15597" y="13107"/>
                  </a:cubicBezTo>
                  <a:cubicBezTo>
                    <a:pt x="15653" y="13040"/>
                    <a:pt x="15653" y="13040"/>
                    <a:pt x="15653" y="13040"/>
                  </a:cubicBezTo>
                  <a:cubicBezTo>
                    <a:pt x="15541" y="13040"/>
                    <a:pt x="15541" y="13040"/>
                    <a:pt x="15541" y="13040"/>
                  </a:cubicBezTo>
                  <a:cubicBezTo>
                    <a:pt x="15541" y="12973"/>
                    <a:pt x="15541" y="12973"/>
                    <a:pt x="15541" y="12973"/>
                  </a:cubicBezTo>
                  <a:cubicBezTo>
                    <a:pt x="15541" y="12973"/>
                    <a:pt x="15541" y="12973"/>
                    <a:pt x="15541" y="12973"/>
                  </a:cubicBezTo>
                  <a:cubicBezTo>
                    <a:pt x="15541" y="12907"/>
                    <a:pt x="15541" y="12907"/>
                    <a:pt x="15541" y="12907"/>
                  </a:cubicBezTo>
                  <a:cubicBezTo>
                    <a:pt x="15485" y="12907"/>
                    <a:pt x="15485" y="12907"/>
                    <a:pt x="15485" y="12907"/>
                  </a:cubicBezTo>
                  <a:cubicBezTo>
                    <a:pt x="15485" y="12973"/>
                    <a:pt x="15485" y="12973"/>
                    <a:pt x="15485" y="12973"/>
                  </a:cubicBezTo>
                  <a:cubicBezTo>
                    <a:pt x="15485" y="13040"/>
                    <a:pt x="15485" y="13040"/>
                    <a:pt x="15485" y="13040"/>
                  </a:cubicBezTo>
                  <a:cubicBezTo>
                    <a:pt x="15429" y="12973"/>
                    <a:pt x="15429" y="12973"/>
                    <a:pt x="15429" y="12973"/>
                  </a:cubicBezTo>
                  <a:cubicBezTo>
                    <a:pt x="15485" y="12907"/>
                    <a:pt x="15485" y="12907"/>
                    <a:pt x="15485" y="12907"/>
                  </a:cubicBezTo>
                  <a:cubicBezTo>
                    <a:pt x="15485" y="12840"/>
                    <a:pt x="15485" y="12840"/>
                    <a:pt x="15485" y="12840"/>
                  </a:cubicBezTo>
                  <a:cubicBezTo>
                    <a:pt x="15429" y="12907"/>
                    <a:pt x="15429" y="12907"/>
                    <a:pt x="15429" y="12907"/>
                  </a:cubicBezTo>
                  <a:cubicBezTo>
                    <a:pt x="15429" y="12907"/>
                    <a:pt x="15429" y="12907"/>
                    <a:pt x="15429" y="12907"/>
                  </a:cubicBezTo>
                  <a:cubicBezTo>
                    <a:pt x="15429" y="12840"/>
                    <a:pt x="15429" y="12840"/>
                    <a:pt x="15429" y="12840"/>
                  </a:cubicBezTo>
                  <a:cubicBezTo>
                    <a:pt x="15372" y="12840"/>
                    <a:pt x="15372" y="12840"/>
                    <a:pt x="15372" y="12840"/>
                  </a:cubicBezTo>
                  <a:cubicBezTo>
                    <a:pt x="15372" y="12773"/>
                    <a:pt x="15372" y="12773"/>
                    <a:pt x="15372" y="12773"/>
                  </a:cubicBezTo>
                  <a:cubicBezTo>
                    <a:pt x="15372" y="12773"/>
                    <a:pt x="15372" y="12773"/>
                    <a:pt x="15372" y="12773"/>
                  </a:cubicBezTo>
                  <a:cubicBezTo>
                    <a:pt x="15372" y="12706"/>
                    <a:pt x="15372" y="12706"/>
                    <a:pt x="15372" y="12706"/>
                  </a:cubicBezTo>
                  <a:cubicBezTo>
                    <a:pt x="15316" y="12639"/>
                    <a:pt x="15316" y="12639"/>
                    <a:pt x="15316" y="12639"/>
                  </a:cubicBezTo>
                  <a:cubicBezTo>
                    <a:pt x="15316" y="12639"/>
                    <a:pt x="15316" y="12639"/>
                    <a:pt x="15316" y="12639"/>
                  </a:cubicBezTo>
                  <a:cubicBezTo>
                    <a:pt x="15372" y="12572"/>
                    <a:pt x="15372" y="12572"/>
                    <a:pt x="15372" y="12572"/>
                  </a:cubicBezTo>
                  <a:cubicBezTo>
                    <a:pt x="15372" y="12505"/>
                    <a:pt x="15372" y="12505"/>
                    <a:pt x="15372" y="12505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572"/>
                    <a:pt x="15260" y="12572"/>
                    <a:pt x="15260" y="12572"/>
                  </a:cubicBezTo>
                  <a:cubicBezTo>
                    <a:pt x="15260" y="12572"/>
                    <a:pt x="15260" y="12572"/>
                    <a:pt x="15260" y="12572"/>
                  </a:cubicBezTo>
                  <a:cubicBezTo>
                    <a:pt x="15204" y="12572"/>
                    <a:pt x="15204" y="12572"/>
                    <a:pt x="15204" y="12572"/>
                  </a:cubicBezTo>
                  <a:cubicBezTo>
                    <a:pt x="15204" y="12572"/>
                    <a:pt x="15204" y="12572"/>
                    <a:pt x="15204" y="12572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572"/>
                    <a:pt x="15148" y="12572"/>
                    <a:pt x="15148" y="12572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092" y="12505"/>
                    <a:pt x="15092" y="12505"/>
                    <a:pt x="15092" y="12505"/>
                  </a:cubicBezTo>
                  <a:cubicBezTo>
                    <a:pt x="15092" y="12505"/>
                    <a:pt x="15092" y="12505"/>
                    <a:pt x="15092" y="12505"/>
                  </a:cubicBezTo>
                  <a:cubicBezTo>
                    <a:pt x="15036" y="12572"/>
                    <a:pt x="15036" y="12572"/>
                    <a:pt x="15036" y="12572"/>
                  </a:cubicBezTo>
                  <a:cubicBezTo>
                    <a:pt x="15036" y="12639"/>
                    <a:pt x="15036" y="12639"/>
                    <a:pt x="15036" y="12639"/>
                  </a:cubicBezTo>
                  <a:cubicBezTo>
                    <a:pt x="14980" y="12572"/>
                    <a:pt x="14980" y="12572"/>
                    <a:pt x="14980" y="12572"/>
                  </a:cubicBezTo>
                  <a:cubicBezTo>
                    <a:pt x="14924" y="12572"/>
                    <a:pt x="14924" y="12572"/>
                    <a:pt x="14924" y="12572"/>
                  </a:cubicBezTo>
                  <a:cubicBezTo>
                    <a:pt x="14924" y="12572"/>
                    <a:pt x="14924" y="12572"/>
                    <a:pt x="14924" y="12572"/>
                  </a:cubicBezTo>
                  <a:cubicBezTo>
                    <a:pt x="14868" y="12505"/>
                    <a:pt x="14868" y="12505"/>
                    <a:pt x="14868" y="12505"/>
                  </a:cubicBezTo>
                  <a:cubicBezTo>
                    <a:pt x="14811" y="12438"/>
                    <a:pt x="14811" y="12438"/>
                    <a:pt x="14811" y="12438"/>
                  </a:cubicBezTo>
                  <a:cubicBezTo>
                    <a:pt x="14811" y="12505"/>
                    <a:pt x="14811" y="12505"/>
                    <a:pt x="14811" y="12505"/>
                  </a:cubicBezTo>
                  <a:cubicBezTo>
                    <a:pt x="14811" y="12572"/>
                    <a:pt x="14811" y="12572"/>
                    <a:pt x="14811" y="12572"/>
                  </a:cubicBezTo>
                  <a:cubicBezTo>
                    <a:pt x="14811" y="12572"/>
                    <a:pt x="14811" y="12572"/>
                    <a:pt x="14811" y="12572"/>
                  </a:cubicBezTo>
                  <a:cubicBezTo>
                    <a:pt x="14755" y="12572"/>
                    <a:pt x="14755" y="12572"/>
                    <a:pt x="14755" y="12572"/>
                  </a:cubicBezTo>
                  <a:cubicBezTo>
                    <a:pt x="14699" y="12572"/>
                    <a:pt x="14699" y="12572"/>
                    <a:pt x="14699" y="12572"/>
                  </a:cubicBezTo>
                  <a:cubicBezTo>
                    <a:pt x="14643" y="12572"/>
                    <a:pt x="14643" y="12572"/>
                    <a:pt x="14643" y="12572"/>
                  </a:cubicBezTo>
                  <a:cubicBezTo>
                    <a:pt x="14643" y="12639"/>
                    <a:pt x="14643" y="12639"/>
                    <a:pt x="14643" y="12639"/>
                  </a:cubicBezTo>
                  <a:cubicBezTo>
                    <a:pt x="14587" y="12639"/>
                    <a:pt x="14587" y="12639"/>
                    <a:pt x="14587" y="12639"/>
                  </a:cubicBezTo>
                  <a:cubicBezTo>
                    <a:pt x="14587" y="12639"/>
                    <a:pt x="14587" y="12639"/>
                    <a:pt x="14587" y="12639"/>
                  </a:cubicBezTo>
                  <a:cubicBezTo>
                    <a:pt x="14531" y="12639"/>
                    <a:pt x="14531" y="12639"/>
                    <a:pt x="14531" y="12639"/>
                  </a:cubicBezTo>
                  <a:cubicBezTo>
                    <a:pt x="14475" y="12639"/>
                    <a:pt x="14475" y="12639"/>
                    <a:pt x="14475" y="12639"/>
                  </a:cubicBezTo>
                  <a:cubicBezTo>
                    <a:pt x="14475" y="12572"/>
                    <a:pt x="14475" y="12572"/>
                    <a:pt x="14475" y="12572"/>
                  </a:cubicBezTo>
                  <a:cubicBezTo>
                    <a:pt x="14419" y="12505"/>
                    <a:pt x="14419" y="12505"/>
                    <a:pt x="14419" y="12505"/>
                  </a:cubicBezTo>
                  <a:cubicBezTo>
                    <a:pt x="14419" y="12505"/>
                    <a:pt x="14419" y="12505"/>
                    <a:pt x="14419" y="12505"/>
                  </a:cubicBezTo>
                  <a:cubicBezTo>
                    <a:pt x="14363" y="12505"/>
                    <a:pt x="14363" y="12505"/>
                    <a:pt x="14363" y="12505"/>
                  </a:cubicBezTo>
                  <a:cubicBezTo>
                    <a:pt x="14306" y="12372"/>
                    <a:pt x="14306" y="12372"/>
                    <a:pt x="14306" y="12372"/>
                  </a:cubicBezTo>
                  <a:cubicBezTo>
                    <a:pt x="14363" y="12305"/>
                    <a:pt x="14363" y="12305"/>
                    <a:pt x="14363" y="12305"/>
                  </a:cubicBezTo>
                  <a:cubicBezTo>
                    <a:pt x="14363" y="12305"/>
                    <a:pt x="14363" y="12305"/>
                    <a:pt x="14363" y="12305"/>
                  </a:cubicBezTo>
                  <a:cubicBezTo>
                    <a:pt x="14363" y="12238"/>
                    <a:pt x="14363" y="12238"/>
                    <a:pt x="14363" y="12238"/>
                  </a:cubicBezTo>
                  <a:cubicBezTo>
                    <a:pt x="14419" y="12238"/>
                    <a:pt x="14419" y="12238"/>
                    <a:pt x="14419" y="12238"/>
                  </a:cubicBezTo>
                  <a:cubicBezTo>
                    <a:pt x="14475" y="12171"/>
                    <a:pt x="14475" y="12171"/>
                    <a:pt x="14475" y="12171"/>
                  </a:cubicBezTo>
                  <a:cubicBezTo>
                    <a:pt x="14475" y="12171"/>
                    <a:pt x="14475" y="12171"/>
                    <a:pt x="14475" y="12171"/>
                  </a:cubicBezTo>
                  <a:cubicBezTo>
                    <a:pt x="14531" y="12171"/>
                    <a:pt x="14531" y="12171"/>
                    <a:pt x="14531" y="12171"/>
                  </a:cubicBezTo>
                  <a:cubicBezTo>
                    <a:pt x="14587" y="12171"/>
                    <a:pt x="14587" y="12171"/>
                    <a:pt x="14587" y="12171"/>
                  </a:cubicBezTo>
                  <a:cubicBezTo>
                    <a:pt x="14587" y="12104"/>
                    <a:pt x="14587" y="12104"/>
                    <a:pt x="14587" y="12104"/>
                  </a:cubicBezTo>
                  <a:cubicBezTo>
                    <a:pt x="14531" y="12104"/>
                    <a:pt x="14531" y="12104"/>
                    <a:pt x="14531" y="12104"/>
                  </a:cubicBezTo>
                  <a:cubicBezTo>
                    <a:pt x="14531" y="12037"/>
                    <a:pt x="14531" y="12037"/>
                    <a:pt x="14531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1970"/>
                    <a:pt x="14587" y="11970"/>
                    <a:pt x="14587" y="11970"/>
                  </a:cubicBezTo>
                  <a:cubicBezTo>
                    <a:pt x="14587" y="11970"/>
                    <a:pt x="14587" y="11970"/>
                    <a:pt x="14587" y="11970"/>
                  </a:cubicBezTo>
                  <a:cubicBezTo>
                    <a:pt x="14643" y="12037"/>
                    <a:pt x="14643" y="12037"/>
                    <a:pt x="14643" y="12037"/>
                  </a:cubicBezTo>
                  <a:cubicBezTo>
                    <a:pt x="14699" y="12037"/>
                    <a:pt x="14699" y="12037"/>
                    <a:pt x="14699" y="12037"/>
                  </a:cubicBezTo>
                  <a:cubicBezTo>
                    <a:pt x="14755" y="12104"/>
                    <a:pt x="14755" y="12104"/>
                    <a:pt x="14755" y="12104"/>
                  </a:cubicBezTo>
                  <a:cubicBezTo>
                    <a:pt x="14811" y="12171"/>
                    <a:pt x="14811" y="12171"/>
                    <a:pt x="14811" y="12171"/>
                  </a:cubicBezTo>
                  <a:cubicBezTo>
                    <a:pt x="14811" y="12171"/>
                    <a:pt x="14811" y="12171"/>
                    <a:pt x="14811" y="12171"/>
                  </a:cubicBezTo>
                  <a:cubicBezTo>
                    <a:pt x="14868" y="12171"/>
                    <a:pt x="14868" y="12171"/>
                    <a:pt x="14868" y="12171"/>
                  </a:cubicBezTo>
                  <a:cubicBezTo>
                    <a:pt x="14924" y="12171"/>
                    <a:pt x="14924" y="12171"/>
                    <a:pt x="14924" y="12171"/>
                  </a:cubicBezTo>
                  <a:cubicBezTo>
                    <a:pt x="14924" y="12171"/>
                    <a:pt x="14924" y="12171"/>
                    <a:pt x="14924" y="12171"/>
                  </a:cubicBezTo>
                  <a:cubicBezTo>
                    <a:pt x="14980" y="12171"/>
                    <a:pt x="14980" y="12171"/>
                    <a:pt x="14980" y="12171"/>
                  </a:cubicBezTo>
                  <a:cubicBezTo>
                    <a:pt x="14980" y="12171"/>
                    <a:pt x="14980" y="12171"/>
                    <a:pt x="14980" y="12171"/>
                  </a:cubicBezTo>
                  <a:cubicBezTo>
                    <a:pt x="15036" y="12171"/>
                    <a:pt x="15036" y="12171"/>
                    <a:pt x="15036" y="12171"/>
                  </a:cubicBezTo>
                  <a:cubicBezTo>
                    <a:pt x="15092" y="12171"/>
                    <a:pt x="15092" y="12171"/>
                    <a:pt x="15092" y="12171"/>
                  </a:cubicBezTo>
                  <a:cubicBezTo>
                    <a:pt x="15092" y="12104"/>
                    <a:pt x="15092" y="12104"/>
                    <a:pt x="15092" y="12104"/>
                  </a:cubicBezTo>
                  <a:cubicBezTo>
                    <a:pt x="15148" y="12104"/>
                    <a:pt x="15148" y="12104"/>
                    <a:pt x="15148" y="12104"/>
                  </a:cubicBezTo>
                  <a:cubicBezTo>
                    <a:pt x="15148" y="12104"/>
                    <a:pt x="15148" y="12104"/>
                    <a:pt x="15148" y="12104"/>
                  </a:cubicBezTo>
                  <a:cubicBezTo>
                    <a:pt x="15148" y="12171"/>
                    <a:pt x="15148" y="12171"/>
                    <a:pt x="15148" y="12171"/>
                  </a:cubicBezTo>
                  <a:cubicBezTo>
                    <a:pt x="15204" y="12171"/>
                    <a:pt x="15204" y="12171"/>
                    <a:pt x="15204" y="12171"/>
                  </a:cubicBezTo>
                  <a:cubicBezTo>
                    <a:pt x="15260" y="12104"/>
                    <a:pt x="15260" y="12104"/>
                    <a:pt x="15260" y="12104"/>
                  </a:cubicBezTo>
                  <a:cubicBezTo>
                    <a:pt x="15260" y="12104"/>
                    <a:pt x="15260" y="12104"/>
                    <a:pt x="15260" y="12104"/>
                  </a:cubicBezTo>
                  <a:cubicBezTo>
                    <a:pt x="15316" y="12037"/>
                    <a:pt x="15316" y="12037"/>
                    <a:pt x="15316" y="12037"/>
                  </a:cubicBezTo>
                  <a:cubicBezTo>
                    <a:pt x="15316" y="12104"/>
                    <a:pt x="15316" y="12104"/>
                    <a:pt x="15316" y="12104"/>
                  </a:cubicBezTo>
                  <a:cubicBezTo>
                    <a:pt x="15316" y="12171"/>
                    <a:pt x="15316" y="12171"/>
                    <a:pt x="15316" y="12171"/>
                  </a:cubicBezTo>
                  <a:cubicBezTo>
                    <a:pt x="15316" y="12171"/>
                    <a:pt x="15316" y="12171"/>
                    <a:pt x="15316" y="12171"/>
                  </a:cubicBezTo>
                  <a:cubicBezTo>
                    <a:pt x="15372" y="12171"/>
                    <a:pt x="15372" y="12171"/>
                    <a:pt x="15372" y="12171"/>
                  </a:cubicBezTo>
                  <a:cubicBezTo>
                    <a:pt x="15372" y="12104"/>
                    <a:pt x="15372" y="12104"/>
                    <a:pt x="15372" y="12104"/>
                  </a:cubicBezTo>
                  <a:cubicBezTo>
                    <a:pt x="15429" y="12171"/>
                    <a:pt x="15429" y="12171"/>
                    <a:pt x="15429" y="12171"/>
                  </a:cubicBezTo>
                  <a:cubicBezTo>
                    <a:pt x="15429" y="12104"/>
                    <a:pt x="15429" y="12104"/>
                    <a:pt x="15429" y="12104"/>
                  </a:cubicBezTo>
                  <a:cubicBezTo>
                    <a:pt x="15429" y="11970"/>
                    <a:pt x="15429" y="11970"/>
                    <a:pt x="15429" y="11970"/>
                  </a:cubicBezTo>
                  <a:cubicBezTo>
                    <a:pt x="15372" y="11903"/>
                    <a:pt x="15372" y="11903"/>
                    <a:pt x="15372" y="11903"/>
                  </a:cubicBezTo>
                  <a:cubicBezTo>
                    <a:pt x="15372" y="11837"/>
                    <a:pt x="15372" y="11837"/>
                    <a:pt x="15372" y="11837"/>
                  </a:cubicBezTo>
                  <a:cubicBezTo>
                    <a:pt x="15316" y="11837"/>
                    <a:pt x="15316" y="11837"/>
                    <a:pt x="15316" y="11837"/>
                  </a:cubicBezTo>
                  <a:cubicBezTo>
                    <a:pt x="15372" y="11770"/>
                    <a:pt x="15372" y="11770"/>
                    <a:pt x="15372" y="11770"/>
                  </a:cubicBezTo>
                  <a:cubicBezTo>
                    <a:pt x="15372" y="11703"/>
                    <a:pt x="15372" y="11703"/>
                    <a:pt x="15372" y="11703"/>
                  </a:cubicBezTo>
                  <a:cubicBezTo>
                    <a:pt x="15372" y="11703"/>
                    <a:pt x="15372" y="11703"/>
                    <a:pt x="15372" y="11703"/>
                  </a:cubicBezTo>
                  <a:cubicBezTo>
                    <a:pt x="15485" y="11703"/>
                    <a:pt x="15485" y="11703"/>
                    <a:pt x="15485" y="11703"/>
                  </a:cubicBezTo>
                  <a:cubicBezTo>
                    <a:pt x="15541" y="11636"/>
                    <a:pt x="15541" y="11636"/>
                    <a:pt x="15541" y="11636"/>
                  </a:cubicBezTo>
                  <a:cubicBezTo>
                    <a:pt x="15597" y="11569"/>
                    <a:pt x="15597" y="11569"/>
                    <a:pt x="15597" y="11569"/>
                  </a:cubicBezTo>
                  <a:cubicBezTo>
                    <a:pt x="15653" y="11502"/>
                    <a:pt x="15653" y="11502"/>
                    <a:pt x="15653" y="11502"/>
                  </a:cubicBezTo>
                  <a:cubicBezTo>
                    <a:pt x="15653" y="11502"/>
                    <a:pt x="15653" y="11502"/>
                    <a:pt x="15653" y="11502"/>
                  </a:cubicBezTo>
                  <a:cubicBezTo>
                    <a:pt x="15709" y="11569"/>
                    <a:pt x="15709" y="11569"/>
                    <a:pt x="15709" y="11569"/>
                  </a:cubicBezTo>
                  <a:cubicBezTo>
                    <a:pt x="15765" y="11569"/>
                    <a:pt x="15765" y="11569"/>
                    <a:pt x="15765" y="11569"/>
                  </a:cubicBezTo>
                  <a:cubicBezTo>
                    <a:pt x="15765" y="11569"/>
                    <a:pt x="15765" y="11569"/>
                    <a:pt x="15765" y="11569"/>
                  </a:cubicBezTo>
                  <a:cubicBezTo>
                    <a:pt x="15709" y="11502"/>
                    <a:pt x="15709" y="11502"/>
                    <a:pt x="15709" y="11502"/>
                  </a:cubicBezTo>
                  <a:cubicBezTo>
                    <a:pt x="15709" y="11435"/>
                    <a:pt x="15709" y="11435"/>
                    <a:pt x="15709" y="11435"/>
                  </a:cubicBezTo>
                  <a:cubicBezTo>
                    <a:pt x="15765" y="11368"/>
                    <a:pt x="15765" y="11368"/>
                    <a:pt x="15765" y="11368"/>
                  </a:cubicBezTo>
                  <a:cubicBezTo>
                    <a:pt x="15821" y="11368"/>
                    <a:pt x="15821" y="11368"/>
                    <a:pt x="15821" y="11368"/>
                  </a:cubicBezTo>
                  <a:cubicBezTo>
                    <a:pt x="15821" y="11302"/>
                    <a:pt x="15821" y="11302"/>
                    <a:pt x="15821" y="11302"/>
                  </a:cubicBezTo>
                  <a:cubicBezTo>
                    <a:pt x="15877" y="11368"/>
                    <a:pt x="15877" y="11368"/>
                    <a:pt x="15877" y="11368"/>
                  </a:cubicBezTo>
                  <a:cubicBezTo>
                    <a:pt x="15990" y="11302"/>
                    <a:pt x="15990" y="11302"/>
                    <a:pt x="15990" y="11302"/>
                  </a:cubicBezTo>
                  <a:cubicBezTo>
                    <a:pt x="15990" y="11302"/>
                    <a:pt x="15990" y="11302"/>
                    <a:pt x="15990" y="11302"/>
                  </a:cubicBezTo>
                  <a:cubicBezTo>
                    <a:pt x="15934" y="11235"/>
                    <a:pt x="15934" y="11235"/>
                    <a:pt x="15934" y="11235"/>
                  </a:cubicBezTo>
                  <a:cubicBezTo>
                    <a:pt x="15990" y="11168"/>
                    <a:pt x="15990" y="11168"/>
                    <a:pt x="15990" y="11168"/>
                  </a:cubicBezTo>
                  <a:cubicBezTo>
                    <a:pt x="15990" y="11101"/>
                    <a:pt x="15990" y="11101"/>
                    <a:pt x="15990" y="11101"/>
                  </a:cubicBezTo>
                  <a:cubicBezTo>
                    <a:pt x="15990" y="11101"/>
                    <a:pt x="15990" y="11101"/>
                    <a:pt x="15990" y="11101"/>
                  </a:cubicBezTo>
                  <a:cubicBezTo>
                    <a:pt x="15990" y="11034"/>
                    <a:pt x="15990" y="11034"/>
                    <a:pt x="15990" y="11034"/>
                  </a:cubicBezTo>
                  <a:cubicBezTo>
                    <a:pt x="15990" y="11034"/>
                    <a:pt x="15990" y="11034"/>
                    <a:pt x="15990" y="11034"/>
                  </a:cubicBezTo>
                  <a:cubicBezTo>
                    <a:pt x="15990" y="10967"/>
                    <a:pt x="15990" y="10967"/>
                    <a:pt x="15990" y="10967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833"/>
                    <a:pt x="15990" y="10833"/>
                    <a:pt x="15990" y="10833"/>
                  </a:cubicBezTo>
                  <a:cubicBezTo>
                    <a:pt x="16046" y="10833"/>
                    <a:pt x="16046" y="10833"/>
                    <a:pt x="16046" y="10833"/>
                  </a:cubicBezTo>
                  <a:cubicBezTo>
                    <a:pt x="16046" y="10767"/>
                    <a:pt x="16046" y="10767"/>
                    <a:pt x="16046" y="10767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5990" y="10700"/>
                    <a:pt x="15990" y="10700"/>
                    <a:pt x="15990" y="10700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00"/>
                    <a:pt x="15990" y="10700"/>
                    <a:pt x="15990" y="10700"/>
                  </a:cubicBezTo>
                  <a:cubicBezTo>
                    <a:pt x="15934" y="10700"/>
                    <a:pt x="15934" y="10700"/>
                    <a:pt x="15934" y="10700"/>
                  </a:cubicBezTo>
                  <a:cubicBezTo>
                    <a:pt x="15877" y="10700"/>
                    <a:pt x="15877" y="10700"/>
                    <a:pt x="15877" y="10700"/>
                  </a:cubicBezTo>
                  <a:cubicBezTo>
                    <a:pt x="15821" y="10633"/>
                    <a:pt x="15821" y="10633"/>
                    <a:pt x="15821" y="10633"/>
                  </a:cubicBezTo>
                  <a:cubicBezTo>
                    <a:pt x="15821" y="10633"/>
                    <a:pt x="15821" y="10633"/>
                    <a:pt x="15821" y="10633"/>
                  </a:cubicBezTo>
                  <a:cubicBezTo>
                    <a:pt x="15934" y="10566"/>
                    <a:pt x="15934" y="10566"/>
                    <a:pt x="15934" y="10566"/>
                  </a:cubicBezTo>
                  <a:cubicBezTo>
                    <a:pt x="15877" y="10566"/>
                    <a:pt x="15877" y="10566"/>
                    <a:pt x="15877" y="10566"/>
                  </a:cubicBezTo>
                  <a:cubicBezTo>
                    <a:pt x="15877" y="10566"/>
                    <a:pt x="15877" y="10566"/>
                    <a:pt x="15877" y="10566"/>
                  </a:cubicBezTo>
                  <a:cubicBezTo>
                    <a:pt x="15877" y="10499"/>
                    <a:pt x="15877" y="10499"/>
                    <a:pt x="15877" y="10499"/>
                  </a:cubicBezTo>
                  <a:cubicBezTo>
                    <a:pt x="15877" y="10432"/>
                    <a:pt x="15877" y="10432"/>
                    <a:pt x="15877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99"/>
                    <a:pt x="15821" y="10499"/>
                    <a:pt x="15821" y="10499"/>
                  </a:cubicBezTo>
                  <a:cubicBezTo>
                    <a:pt x="15821" y="10499"/>
                    <a:pt x="15821" y="10499"/>
                    <a:pt x="15821" y="10499"/>
                  </a:cubicBezTo>
                  <a:cubicBezTo>
                    <a:pt x="15765" y="10499"/>
                    <a:pt x="15765" y="10499"/>
                    <a:pt x="15765" y="10499"/>
                  </a:cubicBezTo>
                  <a:cubicBezTo>
                    <a:pt x="15765" y="10499"/>
                    <a:pt x="15765" y="10499"/>
                    <a:pt x="15765" y="10499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432"/>
                    <a:pt x="15709" y="10432"/>
                    <a:pt x="15709" y="10432"/>
                  </a:cubicBezTo>
                  <a:cubicBezTo>
                    <a:pt x="15765" y="10365"/>
                    <a:pt x="15765" y="10365"/>
                    <a:pt x="15765" y="10365"/>
                  </a:cubicBezTo>
                  <a:cubicBezTo>
                    <a:pt x="15765" y="10365"/>
                    <a:pt x="15765" y="10365"/>
                    <a:pt x="15765" y="10365"/>
                  </a:cubicBezTo>
                  <a:cubicBezTo>
                    <a:pt x="15653" y="10365"/>
                    <a:pt x="15653" y="10365"/>
                    <a:pt x="15653" y="10365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765" y="10232"/>
                    <a:pt x="15765" y="10232"/>
                    <a:pt x="15765" y="10232"/>
                  </a:cubicBezTo>
                  <a:cubicBezTo>
                    <a:pt x="15765" y="10232"/>
                    <a:pt x="15765" y="10232"/>
                    <a:pt x="15765" y="10232"/>
                  </a:cubicBezTo>
                  <a:cubicBezTo>
                    <a:pt x="15765" y="10165"/>
                    <a:pt x="15765" y="10165"/>
                    <a:pt x="15765" y="10165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597" y="10298"/>
                    <a:pt x="15597" y="10298"/>
                    <a:pt x="15597" y="10298"/>
                  </a:cubicBezTo>
                  <a:cubicBezTo>
                    <a:pt x="15597" y="10232"/>
                    <a:pt x="15597" y="10232"/>
                    <a:pt x="15597" y="10232"/>
                  </a:cubicBezTo>
                  <a:cubicBezTo>
                    <a:pt x="15597" y="10232"/>
                    <a:pt x="15597" y="10232"/>
                    <a:pt x="15597" y="10232"/>
                  </a:cubicBezTo>
                  <a:cubicBezTo>
                    <a:pt x="15541" y="10298"/>
                    <a:pt x="15541" y="10298"/>
                    <a:pt x="15541" y="10298"/>
                  </a:cubicBezTo>
                  <a:cubicBezTo>
                    <a:pt x="15541" y="10298"/>
                    <a:pt x="15541" y="10298"/>
                    <a:pt x="15541" y="10298"/>
                  </a:cubicBezTo>
                  <a:cubicBezTo>
                    <a:pt x="15485" y="10298"/>
                    <a:pt x="15485" y="10298"/>
                    <a:pt x="15485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365"/>
                    <a:pt x="15429" y="10365"/>
                    <a:pt x="15429" y="10365"/>
                  </a:cubicBezTo>
                  <a:cubicBezTo>
                    <a:pt x="15372" y="10365"/>
                    <a:pt x="15372" y="10365"/>
                    <a:pt x="15372" y="10365"/>
                  </a:cubicBezTo>
                  <a:cubicBezTo>
                    <a:pt x="15372" y="10298"/>
                    <a:pt x="15372" y="10298"/>
                    <a:pt x="15372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232"/>
                    <a:pt x="15429" y="10232"/>
                    <a:pt x="15429" y="10232"/>
                  </a:cubicBezTo>
                  <a:cubicBezTo>
                    <a:pt x="15372" y="10232"/>
                    <a:pt x="15372" y="10232"/>
                    <a:pt x="15372" y="10232"/>
                  </a:cubicBezTo>
                  <a:cubicBezTo>
                    <a:pt x="15429" y="10165"/>
                    <a:pt x="15429" y="10165"/>
                    <a:pt x="15429" y="10165"/>
                  </a:cubicBezTo>
                  <a:cubicBezTo>
                    <a:pt x="15429" y="10165"/>
                    <a:pt x="15429" y="10165"/>
                    <a:pt x="15429" y="10165"/>
                  </a:cubicBezTo>
                  <a:cubicBezTo>
                    <a:pt x="15485" y="10165"/>
                    <a:pt x="15485" y="10165"/>
                    <a:pt x="15485" y="10165"/>
                  </a:cubicBezTo>
                  <a:cubicBezTo>
                    <a:pt x="15485" y="10232"/>
                    <a:pt x="15485" y="10232"/>
                    <a:pt x="15485" y="10232"/>
                  </a:cubicBezTo>
                  <a:cubicBezTo>
                    <a:pt x="15541" y="10232"/>
                    <a:pt x="15541" y="10232"/>
                    <a:pt x="15541" y="10232"/>
                  </a:cubicBezTo>
                  <a:cubicBezTo>
                    <a:pt x="15541" y="10165"/>
                    <a:pt x="15541" y="10165"/>
                    <a:pt x="15541" y="10165"/>
                  </a:cubicBezTo>
                  <a:cubicBezTo>
                    <a:pt x="15597" y="10165"/>
                    <a:pt x="15597" y="10165"/>
                    <a:pt x="15597" y="10165"/>
                  </a:cubicBezTo>
                  <a:cubicBezTo>
                    <a:pt x="15597" y="10098"/>
                    <a:pt x="15597" y="10098"/>
                    <a:pt x="15597" y="10098"/>
                  </a:cubicBezTo>
                  <a:cubicBezTo>
                    <a:pt x="15597" y="10098"/>
                    <a:pt x="15597" y="10098"/>
                    <a:pt x="15597" y="10098"/>
                  </a:cubicBezTo>
                  <a:cubicBezTo>
                    <a:pt x="15541" y="10031"/>
                    <a:pt x="15541" y="10031"/>
                    <a:pt x="15541" y="10031"/>
                  </a:cubicBezTo>
                  <a:cubicBezTo>
                    <a:pt x="15541" y="10031"/>
                    <a:pt x="15541" y="10031"/>
                    <a:pt x="15541" y="10031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897"/>
                    <a:pt x="15485" y="9897"/>
                    <a:pt x="15485" y="9897"/>
                  </a:cubicBezTo>
                  <a:cubicBezTo>
                    <a:pt x="15429" y="9897"/>
                    <a:pt x="15429" y="9897"/>
                    <a:pt x="15429" y="9897"/>
                  </a:cubicBezTo>
                  <a:cubicBezTo>
                    <a:pt x="15429" y="9897"/>
                    <a:pt x="15429" y="9897"/>
                    <a:pt x="15429" y="9897"/>
                  </a:cubicBezTo>
                  <a:cubicBezTo>
                    <a:pt x="15372" y="9897"/>
                    <a:pt x="15372" y="9897"/>
                    <a:pt x="15372" y="9897"/>
                  </a:cubicBezTo>
                  <a:cubicBezTo>
                    <a:pt x="15372" y="9830"/>
                    <a:pt x="15372" y="9830"/>
                    <a:pt x="15372" y="9830"/>
                  </a:cubicBezTo>
                  <a:cubicBezTo>
                    <a:pt x="15429" y="9830"/>
                    <a:pt x="15429" y="9830"/>
                    <a:pt x="15429" y="9830"/>
                  </a:cubicBezTo>
                  <a:cubicBezTo>
                    <a:pt x="15429" y="9830"/>
                    <a:pt x="15429" y="9830"/>
                    <a:pt x="15429" y="9830"/>
                  </a:cubicBezTo>
                  <a:cubicBezTo>
                    <a:pt x="15485" y="9830"/>
                    <a:pt x="15485" y="9830"/>
                    <a:pt x="15485" y="9830"/>
                  </a:cubicBezTo>
                  <a:cubicBezTo>
                    <a:pt x="15485" y="9830"/>
                    <a:pt x="15485" y="9830"/>
                    <a:pt x="15485" y="9830"/>
                  </a:cubicBezTo>
                  <a:cubicBezTo>
                    <a:pt x="15485" y="9763"/>
                    <a:pt x="15485" y="9763"/>
                    <a:pt x="15485" y="9763"/>
                  </a:cubicBezTo>
                  <a:cubicBezTo>
                    <a:pt x="15429" y="9763"/>
                    <a:pt x="15429" y="9763"/>
                    <a:pt x="15429" y="9763"/>
                  </a:cubicBezTo>
                  <a:cubicBezTo>
                    <a:pt x="15429" y="9697"/>
                    <a:pt x="15429" y="9697"/>
                    <a:pt x="15429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16" y="9763"/>
                    <a:pt x="15316" y="9763"/>
                    <a:pt x="15316" y="9763"/>
                  </a:cubicBezTo>
                  <a:cubicBezTo>
                    <a:pt x="15316" y="9763"/>
                    <a:pt x="15316" y="9763"/>
                    <a:pt x="15316" y="9763"/>
                  </a:cubicBezTo>
                  <a:cubicBezTo>
                    <a:pt x="15316" y="9697"/>
                    <a:pt x="15316" y="9697"/>
                    <a:pt x="15316" y="9697"/>
                  </a:cubicBezTo>
                  <a:cubicBezTo>
                    <a:pt x="15372" y="9630"/>
                    <a:pt x="15372" y="9630"/>
                    <a:pt x="15372" y="9630"/>
                  </a:cubicBezTo>
                  <a:cubicBezTo>
                    <a:pt x="15372" y="9563"/>
                    <a:pt x="15372" y="9563"/>
                    <a:pt x="15372" y="9563"/>
                  </a:cubicBezTo>
                  <a:cubicBezTo>
                    <a:pt x="15372" y="9563"/>
                    <a:pt x="15372" y="9563"/>
                    <a:pt x="15372" y="9563"/>
                  </a:cubicBezTo>
                  <a:cubicBezTo>
                    <a:pt x="15429" y="9496"/>
                    <a:pt x="15429" y="9496"/>
                    <a:pt x="15429" y="9496"/>
                  </a:cubicBezTo>
                  <a:cubicBezTo>
                    <a:pt x="15429" y="9429"/>
                    <a:pt x="15429" y="9429"/>
                    <a:pt x="15429" y="9429"/>
                  </a:cubicBezTo>
                  <a:cubicBezTo>
                    <a:pt x="15429" y="9362"/>
                    <a:pt x="15429" y="9362"/>
                    <a:pt x="15429" y="9362"/>
                  </a:cubicBezTo>
                  <a:cubicBezTo>
                    <a:pt x="15429" y="9362"/>
                    <a:pt x="15429" y="9362"/>
                    <a:pt x="15429" y="9362"/>
                  </a:cubicBezTo>
                  <a:cubicBezTo>
                    <a:pt x="15372" y="9362"/>
                    <a:pt x="15372" y="9362"/>
                    <a:pt x="15372" y="9362"/>
                  </a:cubicBezTo>
                  <a:cubicBezTo>
                    <a:pt x="15372" y="9362"/>
                    <a:pt x="15372" y="9362"/>
                    <a:pt x="15372" y="9362"/>
                  </a:cubicBezTo>
                  <a:cubicBezTo>
                    <a:pt x="15316" y="9362"/>
                    <a:pt x="15316" y="9362"/>
                    <a:pt x="15316" y="9362"/>
                  </a:cubicBezTo>
                  <a:cubicBezTo>
                    <a:pt x="15316" y="9429"/>
                    <a:pt x="15316" y="9429"/>
                    <a:pt x="15316" y="9429"/>
                  </a:cubicBezTo>
                  <a:cubicBezTo>
                    <a:pt x="15316" y="9429"/>
                    <a:pt x="15316" y="9429"/>
                    <a:pt x="15316" y="9429"/>
                  </a:cubicBezTo>
                  <a:cubicBezTo>
                    <a:pt x="15260" y="9362"/>
                    <a:pt x="15260" y="9362"/>
                    <a:pt x="15260" y="9362"/>
                  </a:cubicBezTo>
                  <a:cubicBezTo>
                    <a:pt x="15260" y="9295"/>
                    <a:pt x="15260" y="9295"/>
                    <a:pt x="15260" y="9295"/>
                  </a:cubicBezTo>
                  <a:cubicBezTo>
                    <a:pt x="15204" y="9295"/>
                    <a:pt x="15204" y="9295"/>
                    <a:pt x="15204" y="9295"/>
                  </a:cubicBezTo>
                  <a:cubicBezTo>
                    <a:pt x="15204" y="9228"/>
                    <a:pt x="15204" y="9228"/>
                    <a:pt x="15204" y="9228"/>
                  </a:cubicBezTo>
                  <a:cubicBezTo>
                    <a:pt x="15204" y="9162"/>
                    <a:pt x="15204" y="9162"/>
                    <a:pt x="15204" y="9162"/>
                  </a:cubicBezTo>
                  <a:cubicBezTo>
                    <a:pt x="15260" y="9162"/>
                    <a:pt x="15260" y="9162"/>
                    <a:pt x="15260" y="9162"/>
                  </a:cubicBezTo>
                  <a:cubicBezTo>
                    <a:pt x="15260" y="9162"/>
                    <a:pt x="15260" y="9162"/>
                    <a:pt x="15260" y="9162"/>
                  </a:cubicBezTo>
                  <a:cubicBezTo>
                    <a:pt x="15260" y="9095"/>
                    <a:pt x="15260" y="9095"/>
                    <a:pt x="15260" y="9095"/>
                  </a:cubicBezTo>
                  <a:cubicBezTo>
                    <a:pt x="15260" y="9095"/>
                    <a:pt x="15260" y="9095"/>
                    <a:pt x="15260" y="9095"/>
                  </a:cubicBezTo>
                  <a:cubicBezTo>
                    <a:pt x="15204" y="9095"/>
                    <a:pt x="15204" y="9095"/>
                    <a:pt x="15204" y="9095"/>
                  </a:cubicBezTo>
                  <a:cubicBezTo>
                    <a:pt x="15204" y="9095"/>
                    <a:pt x="15204" y="9095"/>
                    <a:pt x="15204" y="9095"/>
                  </a:cubicBezTo>
                  <a:cubicBezTo>
                    <a:pt x="15204" y="9162"/>
                    <a:pt x="15204" y="9162"/>
                    <a:pt x="15204" y="9162"/>
                  </a:cubicBezTo>
                  <a:cubicBezTo>
                    <a:pt x="15148" y="9228"/>
                    <a:pt x="15148" y="9228"/>
                    <a:pt x="15148" y="9228"/>
                  </a:cubicBezTo>
                  <a:cubicBezTo>
                    <a:pt x="15148" y="9162"/>
                    <a:pt x="15148" y="9162"/>
                    <a:pt x="15148" y="9162"/>
                  </a:cubicBezTo>
                  <a:cubicBezTo>
                    <a:pt x="15092" y="9162"/>
                    <a:pt x="15092" y="9162"/>
                    <a:pt x="15092" y="9162"/>
                  </a:cubicBezTo>
                  <a:cubicBezTo>
                    <a:pt x="15092" y="9162"/>
                    <a:pt x="15092" y="9162"/>
                    <a:pt x="15092" y="9162"/>
                  </a:cubicBezTo>
                  <a:cubicBezTo>
                    <a:pt x="15092" y="9228"/>
                    <a:pt x="15092" y="9228"/>
                    <a:pt x="15092" y="9228"/>
                  </a:cubicBezTo>
                  <a:cubicBezTo>
                    <a:pt x="15092" y="9228"/>
                    <a:pt x="15092" y="9228"/>
                    <a:pt x="15092" y="9228"/>
                  </a:cubicBezTo>
                  <a:cubicBezTo>
                    <a:pt x="15092" y="9295"/>
                    <a:pt x="15092" y="9295"/>
                    <a:pt x="15092" y="9295"/>
                  </a:cubicBezTo>
                  <a:cubicBezTo>
                    <a:pt x="15092" y="9295"/>
                    <a:pt x="15092" y="9295"/>
                    <a:pt x="15092" y="9295"/>
                  </a:cubicBezTo>
                  <a:cubicBezTo>
                    <a:pt x="15148" y="9295"/>
                    <a:pt x="15148" y="9295"/>
                    <a:pt x="15148" y="9295"/>
                  </a:cubicBezTo>
                  <a:cubicBezTo>
                    <a:pt x="15148" y="9429"/>
                    <a:pt x="15148" y="9429"/>
                    <a:pt x="15148" y="9429"/>
                  </a:cubicBezTo>
                  <a:cubicBezTo>
                    <a:pt x="15204" y="9429"/>
                    <a:pt x="15204" y="9429"/>
                    <a:pt x="15204" y="9429"/>
                  </a:cubicBezTo>
                  <a:cubicBezTo>
                    <a:pt x="15204" y="9496"/>
                    <a:pt x="15204" y="9496"/>
                    <a:pt x="15204" y="9496"/>
                  </a:cubicBezTo>
                  <a:cubicBezTo>
                    <a:pt x="15204" y="9563"/>
                    <a:pt x="15204" y="9563"/>
                    <a:pt x="15204" y="9563"/>
                  </a:cubicBezTo>
                  <a:cubicBezTo>
                    <a:pt x="15148" y="9563"/>
                    <a:pt x="15148" y="9563"/>
                    <a:pt x="15148" y="9563"/>
                  </a:cubicBezTo>
                  <a:cubicBezTo>
                    <a:pt x="15092" y="9630"/>
                    <a:pt x="15092" y="9630"/>
                    <a:pt x="15092" y="9630"/>
                  </a:cubicBezTo>
                  <a:cubicBezTo>
                    <a:pt x="14980" y="9630"/>
                    <a:pt x="14980" y="9630"/>
                    <a:pt x="14980" y="9630"/>
                  </a:cubicBezTo>
                  <a:cubicBezTo>
                    <a:pt x="14980" y="9630"/>
                    <a:pt x="14980" y="9630"/>
                    <a:pt x="14980" y="9630"/>
                  </a:cubicBezTo>
                  <a:cubicBezTo>
                    <a:pt x="14924" y="9630"/>
                    <a:pt x="14924" y="9630"/>
                    <a:pt x="14924" y="9630"/>
                  </a:cubicBezTo>
                  <a:cubicBezTo>
                    <a:pt x="14924" y="9563"/>
                    <a:pt x="14924" y="9563"/>
                    <a:pt x="14924" y="9563"/>
                  </a:cubicBezTo>
                  <a:cubicBezTo>
                    <a:pt x="14924" y="9563"/>
                    <a:pt x="14924" y="9563"/>
                    <a:pt x="14924" y="9563"/>
                  </a:cubicBezTo>
                  <a:cubicBezTo>
                    <a:pt x="14924" y="9496"/>
                    <a:pt x="14924" y="9496"/>
                    <a:pt x="14924" y="9496"/>
                  </a:cubicBezTo>
                  <a:cubicBezTo>
                    <a:pt x="14811" y="9496"/>
                    <a:pt x="14811" y="9496"/>
                    <a:pt x="14811" y="9496"/>
                  </a:cubicBezTo>
                  <a:cubicBezTo>
                    <a:pt x="14755" y="9429"/>
                    <a:pt x="14755" y="9429"/>
                    <a:pt x="14755" y="9429"/>
                  </a:cubicBezTo>
                  <a:cubicBezTo>
                    <a:pt x="14699" y="9429"/>
                    <a:pt x="14699" y="9429"/>
                    <a:pt x="14699" y="9429"/>
                  </a:cubicBezTo>
                  <a:cubicBezTo>
                    <a:pt x="14699" y="9563"/>
                    <a:pt x="14699" y="9563"/>
                    <a:pt x="14699" y="9563"/>
                  </a:cubicBezTo>
                  <a:cubicBezTo>
                    <a:pt x="14755" y="9630"/>
                    <a:pt x="14755" y="9630"/>
                    <a:pt x="14755" y="9630"/>
                  </a:cubicBezTo>
                  <a:cubicBezTo>
                    <a:pt x="14699" y="9630"/>
                    <a:pt x="14699" y="9630"/>
                    <a:pt x="14699" y="9630"/>
                  </a:cubicBezTo>
                  <a:cubicBezTo>
                    <a:pt x="14699" y="9630"/>
                    <a:pt x="14699" y="9630"/>
                    <a:pt x="14699" y="9630"/>
                  </a:cubicBezTo>
                  <a:cubicBezTo>
                    <a:pt x="14643" y="9563"/>
                    <a:pt x="14643" y="9563"/>
                    <a:pt x="14643" y="9563"/>
                  </a:cubicBezTo>
                  <a:cubicBezTo>
                    <a:pt x="14643" y="9496"/>
                    <a:pt x="14643" y="9496"/>
                    <a:pt x="14643" y="9496"/>
                  </a:cubicBezTo>
                  <a:cubicBezTo>
                    <a:pt x="14587" y="9496"/>
                    <a:pt x="14587" y="9496"/>
                    <a:pt x="14587" y="9496"/>
                  </a:cubicBezTo>
                  <a:cubicBezTo>
                    <a:pt x="14587" y="9496"/>
                    <a:pt x="14587" y="9496"/>
                    <a:pt x="14587" y="9496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362"/>
                    <a:pt x="14531" y="9362"/>
                    <a:pt x="14531" y="9362"/>
                  </a:cubicBezTo>
                  <a:cubicBezTo>
                    <a:pt x="14531" y="9362"/>
                    <a:pt x="14531" y="9362"/>
                    <a:pt x="14531" y="9362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419" y="9295"/>
                    <a:pt x="14419" y="9295"/>
                    <a:pt x="14419" y="9295"/>
                  </a:cubicBezTo>
                  <a:cubicBezTo>
                    <a:pt x="14419" y="9295"/>
                    <a:pt x="14419" y="9295"/>
                    <a:pt x="14419" y="9295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475" y="9563"/>
                    <a:pt x="14475" y="9563"/>
                    <a:pt x="14475" y="9563"/>
                  </a:cubicBezTo>
                  <a:cubicBezTo>
                    <a:pt x="14419" y="9496"/>
                    <a:pt x="14419" y="9496"/>
                    <a:pt x="14419" y="9496"/>
                  </a:cubicBezTo>
                  <a:cubicBezTo>
                    <a:pt x="14363" y="9496"/>
                    <a:pt x="14363" y="9496"/>
                    <a:pt x="14363" y="9496"/>
                  </a:cubicBezTo>
                  <a:cubicBezTo>
                    <a:pt x="14363" y="9429"/>
                    <a:pt x="14363" y="9429"/>
                    <a:pt x="14363" y="9429"/>
                  </a:cubicBezTo>
                  <a:cubicBezTo>
                    <a:pt x="14306" y="9429"/>
                    <a:pt x="14306" y="9429"/>
                    <a:pt x="14306" y="9429"/>
                  </a:cubicBezTo>
                  <a:cubicBezTo>
                    <a:pt x="14306" y="9362"/>
                    <a:pt x="14306" y="9362"/>
                    <a:pt x="14306" y="9362"/>
                  </a:cubicBezTo>
                  <a:cubicBezTo>
                    <a:pt x="14250" y="9429"/>
                    <a:pt x="14250" y="9429"/>
                    <a:pt x="14250" y="9429"/>
                  </a:cubicBezTo>
                  <a:cubicBezTo>
                    <a:pt x="14194" y="9429"/>
                    <a:pt x="14194" y="9429"/>
                    <a:pt x="14194" y="9429"/>
                  </a:cubicBezTo>
                  <a:cubicBezTo>
                    <a:pt x="14138" y="9429"/>
                    <a:pt x="14138" y="9429"/>
                    <a:pt x="14138" y="9429"/>
                  </a:cubicBezTo>
                  <a:cubicBezTo>
                    <a:pt x="14082" y="9362"/>
                    <a:pt x="14082" y="9362"/>
                    <a:pt x="14082" y="9362"/>
                  </a:cubicBezTo>
                  <a:cubicBezTo>
                    <a:pt x="14026" y="9362"/>
                    <a:pt x="14026" y="9362"/>
                    <a:pt x="14026" y="9362"/>
                  </a:cubicBezTo>
                  <a:cubicBezTo>
                    <a:pt x="14026" y="9362"/>
                    <a:pt x="14026" y="9362"/>
                    <a:pt x="14026" y="9362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4026" y="9228"/>
                    <a:pt x="14026" y="9228"/>
                    <a:pt x="14026" y="9228"/>
                  </a:cubicBezTo>
                  <a:cubicBezTo>
                    <a:pt x="14082" y="9162"/>
                    <a:pt x="14082" y="9162"/>
                    <a:pt x="14082" y="9162"/>
                  </a:cubicBezTo>
                  <a:cubicBezTo>
                    <a:pt x="14082" y="9162"/>
                    <a:pt x="14082" y="9162"/>
                    <a:pt x="14082" y="9162"/>
                  </a:cubicBezTo>
                  <a:cubicBezTo>
                    <a:pt x="14026" y="9162"/>
                    <a:pt x="14026" y="9162"/>
                    <a:pt x="14026" y="9162"/>
                  </a:cubicBezTo>
                  <a:cubicBezTo>
                    <a:pt x="13970" y="9228"/>
                    <a:pt x="13970" y="9228"/>
                    <a:pt x="13970" y="9228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3914" y="9295"/>
                    <a:pt x="13914" y="9295"/>
                    <a:pt x="13914" y="9295"/>
                  </a:cubicBezTo>
                  <a:cubicBezTo>
                    <a:pt x="13914" y="9228"/>
                    <a:pt x="13914" y="9228"/>
                    <a:pt x="13914" y="9228"/>
                  </a:cubicBezTo>
                  <a:cubicBezTo>
                    <a:pt x="13858" y="9228"/>
                    <a:pt x="13858" y="9228"/>
                    <a:pt x="13858" y="9228"/>
                  </a:cubicBezTo>
                  <a:cubicBezTo>
                    <a:pt x="13802" y="9228"/>
                    <a:pt x="13802" y="9228"/>
                    <a:pt x="13802" y="9228"/>
                  </a:cubicBezTo>
                  <a:cubicBezTo>
                    <a:pt x="13858" y="9295"/>
                    <a:pt x="13858" y="9295"/>
                    <a:pt x="13858" y="9295"/>
                  </a:cubicBezTo>
                  <a:cubicBezTo>
                    <a:pt x="13858" y="9295"/>
                    <a:pt x="13858" y="9295"/>
                    <a:pt x="13858" y="9295"/>
                  </a:cubicBezTo>
                  <a:cubicBezTo>
                    <a:pt x="13802" y="9295"/>
                    <a:pt x="13802" y="9295"/>
                    <a:pt x="13802" y="9295"/>
                  </a:cubicBezTo>
                  <a:cubicBezTo>
                    <a:pt x="13689" y="9228"/>
                    <a:pt x="13689" y="9228"/>
                    <a:pt x="13689" y="9228"/>
                  </a:cubicBezTo>
                  <a:cubicBezTo>
                    <a:pt x="13689" y="9162"/>
                    <a:pt x="13689" y="9162"/>
                    <a:pt x="13689" y="9162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689" y="9095"/>
                    <a:pt x="13689" y="9095"/>
                    <a:pt x="13689" y="9095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745" y="8961"/>
                    <a:pt x="13745" y="8961"/>
                    <a:pt x="13745" y="8961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633" y="9028"/>
                    <a:pt x="13633" y="9028"/>
                    <a:pt x="13633" y="9028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633" y="9028"/>
                    <a:pt x="13633" y="9028"/>
                    <a:pt x="13633" y="9028"/>
                  </a:cubicBezTo>
                  <a:cubicBezTo>
                    <a:pt x="13577" y="8961"/>
                    <a:pt x="13577" y="8961"/>
                    <a:pt x="13577" y="8961"/>
                  </a:cubicBezTo>
                  <a:cubicBezTo>
                    <a:pt x="13577" y="8961"/>
                    <a:pt x="13577" y="8961"/>
                    <a:pt x="13577" y="8961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577" y="9095"/>
                    <a:pt x="13577" y="9095"/>
                    <a:pt x="13577" y="9095"/>
                  </a:cubicBezTo>
                  <a:cubicBezTo>
                    <a:pt x="13521" y="9095"/>
                    <a:pt x="13521" y="9095"/>
                    <a:pt x="13521" y="9095"/>
                  </a:cubicBezTo>
                  <a:cubicBezTo>
                    <a:pt x="13465" y="9028"/>
                    <a:pt x="13465" y="9028"/>
                    <a:pt x="13465" y="9028"/>
                  </a:cubicBezTo>
                  <a:cubicBezTo>
                    <a:pt x="13465" y="9028"/>
                    <a:pt x="13465" y="9028"/>
                    <a:pt x="13465" y="9028"/>
                  </a:cubicBezTo>
                  <a:cubicBezTo>
                    <a:pt x="13409" y="9028"/>
                    <a:pt x="13409" y="9028"/>
                    <a:pt x="13409" y="9028"/>
                  </a:cubicBezTo>
                  <a:cubicBezTo>
                    <a:pt x="13409" y="9095"/>
                    <a:pt x="13409" y="9095"/>
                    <a:pt x="13409" y="9095"/>
                  </a:cubicBezTo>
                  <a:cubicBezTo>
                    <a:pt x="13409" y="9095"/>
                    <a:pt x="13409" y="9095"/>
                    <a:pt x="13409" y="9095"/>
                  </a:cubicBezTo>
                  <a:cubicBezTo>
                    <a:pt x="13353" y="9028"/>
                    <a:pt x="13353" y="9028"/>
                    <a:pt x="13353" y="9028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409" y="9028"/>
                    <a:pt x="13409" y="9028"/>
                    <a:pt x="13409" y="9028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297" y="8894"/>
                    <a:pt x="13297" y="8894"/>
                    <a:pt x="13297" y="8894"/>
                  </a:cubicBezTo>
                  <a:cubicBezTo>
                    <a:pt x="13241" y="8827"/>
                    <a:pt x="13241" y="8827"/>
                    <a:pt x="13241" y="8827"/>
                  </a:cubicBezTo>
                  <a:cubicBezTo>
                    <a:pt x="13297" y="8827"/>
                    <a:pt x="13297" y="8827"/>
                    <a:pt x="13297" y="8827"/>
                  </a:cubicBezTo>
                  <a:cubicBezTo>
                    <a:pt x="13297" y="8760"/>
                    <a:pt x="13297" y="8760"/>
                    <a:pt x="13297" y="8760"/>
                  </a:cubicBezTo>
                  <a:cubicBezTo>
                    <a:pt x="13241" y="8627"/>
                    <a:pt x="13241" y="8627"/>
                    <a:pt x="13241" y="8627"/>
                  </a:cubicBezTo>
                  <a:cubicBezTo>
                    <a:pt x="13241" y="8627"/>
                    <a:pt x="13241" y="8627"/>
                    <a:pt x="13241" y="8627"/>
                  </a:cubicBezTo>
                  <a:cubicBezTo>
                    <a:pt x="13297" y="8627"/>
                    <a:pt x="13297" y="8627"/>
                    <a:pt x="13297" y="8627"/>
                  </a:cubicBezTo>
                  <a:cubicBezTo>
                    <a:pt x="13297" y="8560"/>
                    <a:pt x="13297" y="8560"/>
                    <a:pt x="13297" y="8560"/>
                  </a:cubicBezTo>
                  <a:cubicBezTo>
                    <a:pt x="13297" y="8493"/>
                    <a:pt x="13297" y="8493"/>
                    <a:pt x="13297" y="8493"/>
                  </a:cubicBezTo>
                  <a:cubicBezTo>
                    <a:pt x="13297" y="8493"/>
                    <a:pt x="13297" y="8493"/>
                    <a:pt x="13297" y="8493"/>
                  </a:cubicBezTo>
                  <a:cubicBezTo>
                    <a:pt x="13353" y="8493"/>
                    <a:pt x="13353" y="8493"/>
                    <a:pt x="13353" y="8493"/>
                  </a:cubicBezTo>
                  <a:cubicBezTo>
                    <a:pt x="13353" y="8560"/>
                    <a:pt x="13353" y="8560"/>
                    <a:pt x="13353" y="8560"/>
                  </a:cubicBezTo>
                  <a:cubicBezTo>
                    <a:pt x="13409" y="8560"/>
                    <a:pt x="13409" y="8560"/>
                    <a:pt x="13409" y="8560"/>
                  </a:cubicBezTo>
                  <a:cubicBezTo>
                    <a:pt x="13465" y="8560"/>
                    <a:pt x="13465" y="8560"/>
                    <a:pt x="13465" y="8560"/>
                  </a:cubicBezTo>
                  <a:cubicBezTo>
                    <a:pt x="13465" y="8627"/>
                    <a:pt x="13465" y="8627"/>
                    <a:pt x="13465" y="8627"/>
                  </a:cubicBezTo>
                  <a:cubicBezTo>
                    <a:pt x="13577" y="8693"/>
                    <a:pt x="13577" y="8693"/>
                    <a:pt x="13577" y="8693"/>
                  </a:cubicBezTo>
                  <a:cubicBezTo>
                    <a:pt x="13633" y="8693"/>
                    <a:pt x="13633" y="8693"/>
                    <a:pt x="13633" y="8693"/>
                  </a:cubicBezTo>
                  <a:cubicBezTo>
                    <a:pt x="13689" y="8627"/>
                    <a:pt x="13689" y="8627"/>
                    <a:pt x="13689" y="8627"/>
                  </a:cubicBezTo>
                  <a:cubicBezTo>
                    <a:pt x="13745" y="8627"/>
                    <a:pt x="13745" y="8627"/>
                    <a:pt x="13745" y="8627"/>
                  </a:cubicBezTo>
                  <a:cubicBezTo>
                    <a:pt x="13689" y="8627"/>
                    <a:pt x="13689" y="8627"/>
                    <a:pt x="13689" y="8627"/>
                  </a:cubicBezTo>
                  <a:cubicBezTo>
                    <a:pt x="13689" y="8560"/>
                    <a:pt x="13689" y="8560"/>
                    <a:pt x="13689" y="8560"/>
                  </a:cubicBezTo>
                  <a:cubicBezTo>
                    <a:pt x="13633" y="8560"/>
                    <a:pt x="13633" y="8560"/>
                    <a:pt x="13633" y="8560"/>
                  </a:cubicBezTo>
                  <a:cubicBezTo>
                    <a:pt x="13633" y="8493"/>
                    <a:pt x="13633" y="8493"/>
                    <a:pt x="13633" y="8493"/>
                  </a:cubicBezTo>
                  <a:cubicBezTo>
                    <a:pt x="13577" y="8493"/>
                    <a:pt x="13577" y="8493"/>
                    <a:pt x="13577" y="8493"/>
                  </a:cubicBezTo>
                  <a:cubicBezTo>
                    <a:pt x="13521" y="8426"/>
                    <a:pt x="13521" y="8426"/>
                    <a:pt x="13521" y="8426"/>
                  </a:cubicBezTo>
                  <a:cubicBezTo>
                    <a:pt x="13465" y="8426"/>
                    <a:pt x="13465" y="8426"/>
                    <a:pt x="13465" y="8426"/>
                  </a:cubicBezTo>
                  <a:cubicBezTo>
                    <a:pt x="13409" y="8426"/>
                    <a:pt x="13409" y="8426"/>
                    <a:pt x="13409" y="8426"/>
                  </a:cubicBezTo>
                  <a:cubicBezTo>
                    <a:pt x="13353" y="8426"/>
                    <a:pt x="13353" y="8426"/>
                    <a:pt x="13353" y="8426"/>
                  </a:cubicBezTo>
                  <a:cubicBezTo>
                    <a:pt x="13297" y="8359"/>
                    <a:pt x="13297" y="8359"/>
                    <a:pt x="13297" y="8359"/>
                  </a:cubicBezTo>
                  <a:cubicBezTo>
                    <a:pt x="13241" y="8292"/>
                    <a:pt x="13241" y="8292"/>
                    <a:pt x="13241" y="8292"/>
                  </a:cubicBezTo>
                  <a:cubicBezTo>
                    <a:pt x="13297" y="8225"/>
                    <a:pt x="13297" y="8225"/>
                    <a:pt x="13297" y="8225"/>
                  </a:cubicBezTo>
                  <a:cubicBezTo>
                    <a:pt x="13297" y="8159"/>
                    <a:pt x="13297" y="8159"/>
                    <a:pt x="13297" y="8159"/>
                  </a:cubicBezTo>
                  <a:cubicBezTo>
                    <a:pt x="13297" y="8159"/>
                    <a:pt x="13297" y="8159"/>
                    <a:pt x="13297" y="8159"/>
                  </a:cubicBezTo>
                  <a:cubicBezTo>
                    <a:pt x="13353" y="8092"/>
                    <a:pt x="13353" y="8092"/>
                    <a:pt x="13353" y="8092"/>
                  </a:cubicBezTo>
                  <a:cubicBezTo>
                    <a:pt x="13353" y="8092"/>
                    <a:pt x="13353" y="8092"/>
                    <a:pt x="13353" y="8092"/>
                  </a:cubicBezTo>
                  <a:cubicBezTo>
                    <a:pt x="13409" y="8025"/>
                    <a:pt x="13409" y="8025"/>
                    <a:pt x="13409" y="8025"/>
                  </a:cubicBezTo>
                  <a:cubicBezTo>
                    <a:pt x="13409" y="7958"/>
                    <a:pt x="13409" y="7958"/>
                    <a:pt x="13409" y="7958"/>
                  </a:cubicBezTo>
                  <a:cubicBezTo>
                    <a:pt x="13409" y="7891"/>
                    <a:pt x="13409" y="7891"/>
                    <a:pt x="13409" y="7891"/>
                  </a:cubicBezTo>
                  <a:cubicBezTo>
                    <a:pt x="13465" y="7891"/>
                    <a:pt x="13465" y="7891"/>
                    <a:pt x="13465" y="7891"/>
                  </a:cubicBezTo>
                  <a:cubicBezTo>
                    <a:pt x="13465" y="7824"/>
                    <a:pt x="13465" y="7824"/>
                    <a:pt x="13465" y="7824"/>
                  </a:cubicBezTo>
                  <a:cubicBezTo>
                    <a:pt x="13521" y="7824"/>
                    <a:pt x="13521" y="7824"/>
                    <a:pt x="13521" y="7824"/>
                  </a:cubicBezTo>
                  <a:cubicBezTo>
                    <a:pt x="13577" y="7824"/>
                    <a:pt x="13577" y="7824"/>
                    <a:pt x="13577" y="7824"/>
                  </a:cubicBezTo>
                  <a:cubicBezTo>
                    <a:pt x="13577" y="7757"/>
                    <a:pt x="13577" y="7757"/>
                    <a:pt x="13577" y="7757"/>
                  </a:cubicBezTo>
                  <a:cubicBezTo>
                    <a:pt x="13577" y="7757"/>
                    <a:pt x="13577" y="7757"/>
                    <a:pt x="13577" y="7757"/>
                  </a:cubicBezTo>
                  <a:cubicBezTo>
                    <a:pt x="13521" y="7757"/>
                    <a:pt x="13521" y="7757"/>
                    <a:pt x="13521" y="7757"/>
                  </a:cubicBezTo>
                  <a:cubicBezTo>
                    <a:pt x="13521" y="7757"/>
                    <a:pt x="13521" y="7757"/>
                    <a:pt x="13521" y="7757"/>
                  </a:cubicBezTo>
                  <a:cubicBezTo>
                    <a:pt x="13577" y="7624"/>
                    <a:pt x="13577" y="7624"/>
                    <a:pt x="13577" y="7624"/>
                  </a:cubicBezTo>
                  <a:cubicBezTo>
                    <a:pt x="13633" y="7557"/>
                    <a:pt x="13633" y="7557"/>
                    <a:pt x="13633" y="7557"/>
                  </a:cubicBezTo>
                  <a:cubicBezTo>
                    <a:pt x="13633" y="7557"/>
                    <a:pt x="13633" y="7557"/>
                    <a:pt x="13633" y="7557"/>
                  </a:cubicBezTo>
                  <a:cubicBezTo>
                    <a:pt x="13689" y="7490"/>
                    <a:pt x="13689" y="7490"/>
                    <a:pt x="13689" y="7490"/>
                  </a:cubicBezTo>
                  <a:cubicBezTo>
                    <a:pt x="13689" y="7490"/>
                    <a:pt x="13689" y="7490"/>
                    <a:pt x="13689" y="7490"/>
                  </a:cubicBezTo>
                  <a:cubicBezTo>
                    <a:pt x="13745" y="7490"/>
                    <a:pt x="13745" y="7490"/>
                    <a:pt x="13745" y="7490"/>
                  </a:cubicBezTo>
                  <a:cubicBezTo>
                    <a:pt x="13745" y="7423"/>
                    <a:pt x="13745" y="7423"/>
                    <a:pt x="13745" y="7423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02" y="7490"/>
                    <a:pt x="13802" y="7490"/>
                    <a:pt x="13802" y="7490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58" y="7289"/>
                    <a:pt x="13858" y="7289"/>
                    <a:pt x="13858" y="7289"/>
                  </a:cubicBezTo>
                  <a:cubicBezTo>
                    <a:pt x="13914" y="7289"/>
                    <a:pt x="13914" y="7289"/>
                    <a:pt x="13914" y="7289"/>
                  </a:cubicBezTo>
                  <a:cubicBezTo>
                    <a:pt x="13914" y="7289"/>
                    <a:pt x="13914" y="7289"/>
                    <a:pt x="13914" y="7289"/>
                  </a:cubicBezTo>
                  <a:cubicBezTo>
                    <a:pt x="13914" y="7222"/>
                    <a:pt x="13914" y="7222"/>
                    <a:pt x="13914" y="7222"/>
                  </a:cubicBezTo>
                  <a:cubicBezTo>
                    <a:pt x="13970" y="7222"/>
                    <a:pt x="13970" y="7222"/>
                    <a:pt x="13970" y="7222"/>
                  </a:cubicBezTo>
                  <a:cubicBezTo>
                    <a:pt x="14026" y="7155"/>
                    <a:pt x="14026" y="7155"/>
                    <a:pt x="14026" y="7155"/>
                  </a:cubicBezTo>
                  <a:cubicBezTo>
                    <a:pt x="14026" y="7155"/>
                    <a:pt x="14026" y="7155"/>
                    <a:pt x="14026" y="7155"/>
                  </a:cubicBezTo>
                  <a:cubicBezTo>
                    <a:pt x="14082" y="7155"/>
                    <a:pt x="14082" y="7155"/>
                    <a:pt x="14082" y="7155"/>
                  </a:cubicBezTo>
                  <a:cubicBezTo>
                    <a:pt x="14082" y="7089"/>
                    <a:pt x="14082" y="7089"/>
                    <a:pt x="14082" y="7089"/>
                  </a:cubicBezTo>
                  <a:cubicBezTo>
                    <a:pt x="14082" y="7089"/>
                    <a:pt x="14082" y="7089"/>
                    <a:pt x="14082" y="7089"/>
                  </a:cubicBezTo>
                  <a:cubicBezTo>
                    <a:pt x="14194" y="7022"/>
                    <a:pt x="14194" y="7022"/>
                    <a:pt x="14194" y="7022"/>
                  </a:cubicBezTo>
                  <a:cubicBezTo>
                    <a:pt x="14250" y="6955"/>
                    <a:pt x="14250" y="6955"/>
                    <a:pt x="14250" y="6955"/>
                  </a:cubicBezTo>
                  <a:cubicBezTo>
                    <a:pt x="14363" y="6888"/>
                    <a:pt x="14363" y="6888"/>
                    <a:pt x="14363" y="6888"/>
                  </a:cubicBezTo>
                  <a:cubicBezTo>
                    <a:pt x="14475" y="6888"/>
                    <a:pt x="14475" y="6888"/>
                    <a:pt x="14475" y="6888"/>
                  </a:cubicBezTo>
                  <a:cubicBezTo>
                    <a:pt x="14531" y="6888"/>
                    <a:pt x="14531" y="6888"/>
                    <a:pt x="14531" y="6888"/>
                  </a:cubicBezTo>
                  <a:cubicBezTo>
                    <a:pt x="14587" y="6888"/>
                    <a:pt x="14587" y="6888"/>
                    <a:pt x="14587" y="6888"/>
                  </a:cubicBezTo>
                  <a:cubicBezTo>
                    <a:pt x="14643" y="6888"/>
                    <a:pt x="14643" y="6888"/>
                    <a:pt x="14643" y="6888"/>
                  </a:cubicBezTo>
                  <a:cubicBezTo>
                    <a:pt x="14643" y="6888"/>
                    <a:pt x="14643" y="6888"/>
                    <a:pt x="14643" y="6888"/>
                  </a:cubicBezTo>
                  <a:cubicBezTo>
                    <a:pt x="14699" y="6888"/>
                    <a:pt x="14699" y="6888"/>
                    <a:pt x="14699" y="6888"/>
                  </a:cubicBezTo>
                  <a:cubicBezTo>
                    <a:pt x="14755" y="6955"/>
                    <a:pt x="14755" y="6955"/>
                    <a:pt x="14755" y="6955"/>
                  </a:cubicBezTo>
                  <a:cubicBezTo>
                    <a:pt x="14868" y="6955"/>
                    <a:pt x="14868" y="6955"/>
                    <a:pt x="14868" y="6955"/>
                  </a:cubicBezTo>
                  <a:cubicBezTo>
                    <a:pt x="14868" y="7022"/>
                    <a:pt x="14868" y="7022"/>
                    <a:pt x="14868" y="7022"/>
                  </a:cubicBezTo>
                  <a:cubicBezTo>
                    <a:pt x="14868" y="7089"/>
                    <a:pt x="14868" y="7089"/>
                    <a:pt x="14868" y="7089"/>
                  </a:cubicBezTo>
                  <a:cubicBezTo>
                    <a:pt x="14811" y="7089"/>
                    <a:pt x="14811" y="7089"/>
                    <a:pt x="14811" y="7089"/>
                  </a:cubicBezTo>
                  <a:cubicBezTo>
                    <a:pt x="14755" y="7089"/>
                    <a:pt x="14755" y="7089"/>
                    <a:pt x="14755" y="7089"/>
                  </a:cubicBezTo>
                  <a:cubicBezTo>
                    <a:pt x="14699" y="7089"/>
                    <a:pt x="14699" y="7089"/>
                    <a:pt x="14699" y="7089"/>
                  </a:cubicBezTo>
                  <a:cubicBezTo>
                    <a:pt x="14643" y="7155"/>
                    <a:pt x="14643" y="7155"/>
                    <a:pt x="14643" y="7155"/>
                  </a:cubicBezTo>
                  <a:cubicBezTo>
                    <a:pt x="14643" y="7222"/>
                    <a:pt x="14643" y="7222"/>
                    <a:pt x="14643" y="7222"/>
                  </a:cubicBezTo>
                  <a:cubicBezTo>
                    <a:pt x="14587" y="7222"/>
                    <a:pt x="14587" y="7222"/>
                    <a:pt x="14587" y="7222"/>
                  </a:cubicBezTo>
                  <a:cubicBezTo>
                    <a:pt x="14475" y="7356"/>
                    <a:pt x="14475" y="7356"/>
                    <a:pt x="14475" y="7356"/>
                  </a:cubicBezTo>
                  <a:cubicBezTo>
                    <a:pt x="14363" y="7423"/>
                    <a:pt x="14363" y="7423"/>
                    <a:pt x="14363" y="7423"/>
                  </a:cubicBezTo>
                  <a:cubicBezTo>
                    <a:pt x="14306" y="7490"/>
                    <a:pt x="14306" y="7490"/>
                    <a:pt x="14306" y="7490"/>
                  </a:cubicBezTo>
                  <a:cubicBezTo>
                    <a:pt x="14306" y="7490"/>
                    <a:pt x="14306" y="7490"/>
                    <a:pt x="14306" y="7490"/>
                  </a:cubicBezTo>
                  <a:cubicBezTo>
                    <a:pt x="14250" y="7624"/>
                    <a:pt x="14250" y="7624"/>
                    <a:pt x="14250" y="7624"/>
                  </a:cubicBezTo>
                  <a:cubicBezTo>
                    <a:pt x="14250" y="7690"/>
                    <a:pt x="14250" y="7690"/>
                    <a:pt x="14250" y="7690"/>
                  </a:cubicBezTo>
                  <a:cubicBezTo>
                    <a:pt x="14250" y="7757"/>
                    <a:pt x="14250" y="7757"/>
                    <a:pt x="14250" y="7757"/>
                  </a:cubicBezTo>
                  <a:cubicBezTo>
                    <a:pt x="14250" y="7757"/>
                    <a:pt x="14250" y="7757"/>
                    <a:pt x="14250" y="7757"/>
                  </a:cubicBezTo>
                  <a:cubicBezTo>
                    <a:pt x="14250" y="7824"/>
                    <a:pt x="14250" y="7824"/>
                    <a:pt x="14250" y="7824"/>
                  </a:cubicBezTo>
                  <a:cubicBezTo>
                    <a:pt x="14250" y="7824"/>
                    <a:pt x="14250" y="7824"/>
                    <a:pt x="14250" y="7824"/>
                  </a:cubicBezTo>
                  <a:cubicBezTo>
                    <a:pt x="14194" y="7891"/>
                    <a:pt x="14194" y="7891"/>
                    <a:pt x="14194" y="7891"/>
                  </a:cubicBezTo>
                  <a:cubicBezTo>
                    <a:pt x="14138" y="7958"/>
                    <a:pt x="14138" y="7958"/>
                    <a:pt x="14138" y="7958"/>
                  </a:cubicBezTo>
                  <a:cubicBezTo>
                    <a:pt x="14138" y="8025"/>
                    <a:pt x="14138" y="8025"/>
                    <a:pt x="14138" y="8025"/>
                  </a:cubicBezTo>
                  <a:cubicBezTo>
                    <a:pt x="14138" y="8092"/>
                    <a:pt x="14138" y="8092"/>
                    <a:pt x="14138" y="8092"/>
                  </a:cubicBezTo>
                  <a:cubicBezTo>
                    <a:pt x="14082" y="8092"/>
                    <a:pt x="14082" y="8092"/>
                    <a:pt x="14082" y="8092"/>
                  </a:cubicBezTo>
                  <a:cubicBezTo>
                    <a:pt x="14082" y="8092"/>
                    <a:pt x="14082" y="8092"/>
                    <a:pt x="14082" y="8092"/>
                  </a:cubicBezTo>
                  <a:cubicBezTo>
                    <a:pt x="14138" y="8159"/>
                    <a:pt x="14138" y="8159"/>
                    <a:pt x="14138" y="8159"/>
                  </a:cubicBezTo>
                  <a:cubicBezTo>
                    <a:pt x="14138" y="8225"/>
                    <a:pt x="14138" y="8225"/>
                    <a:pt x="14138" y="8225"/>
                  </a:cubicBezTo>
                  <a:cubicBezTo>
                    <a:pt x="14138" y="8292"/>
                    <a:pt x="14138" y="8292"/>
                    <a:pt x="14138" y="8292"/>
                  </a:cubicBezTo>
                  <a:cubicBezTo>
                    <a:pt x="14138" y="8359"/>
                    <a:pt x="14138" y="8359"/>
                    <a:pt x="14138" y="8359"/>
                  </a:cubicBezTo>
                  <a:cubicBezTo>
                    <a:pt x="14194" y="8426"/>
                    <a:pt x="14194" y="8426"/>
                    <a:pt x="14194" y="8426"/>
                  </a:cubicBezTo>
                  <a:cubicBezTo>
                    <a:pt x="14194" y="8426"/>
                    <a:pt x="14194" y="8426"/>
                    <a:pt x="14194" y="8426"/>
                  </a:cubicBezTo>
                  <a:cubicBezTo>
                    <a:pt x="14250" y="8493"/>
                    <a:pt x="14250" y="8493"/>
                    <a:pt x="14250" y="8493"/>
                  </a:cubicBezTo>
                  <a:cubicBezTo>
                    <a:pt x="14250" y="8493"/>
                    <a:pt x="14250" y="8493"/>
                    <a:pt x="14250" y="8493"/>
                  </a:cubicBezTo>
                  <a:cubicBezTo>
                    <a:pt x="14194" y="8560"/>
                    <a:pt x="14194" y="8560"/>
                    <a:pt x="14194" y="8560"/>
                  </a:cubicBezTo>
                  <a:cubicBezTo>
                    <a:pt x="14194" y="8493"/>
                    <a:pt x="14194" y="8493"/>
                    <a:pt x="14194" y="8493"/>
                  </a:cubicBezTo>
                  <a:cubicBezTo>
                    <a:pt x="14194" y="8493"/>
                    <a:pt x="14194" y="8493"/>
                    <a:pt x="14194" y="8493"/>
                  </a:cubicBezTo>
                  <a:cubicBezTo>
                    <a:pt x="14194" y="8560"/>
                    <a:pt x="14194" y="8560"/>
                    <a:pt x="14194" y="8560"/>
                  </a:cubicBezTo>
                  <a:cubicBezTo>
                    <a:pt x="14138" y="8560"/>
                    <a:pt x="14138" y="8560"/>
                    <a:pt x="14138" y="8560"/>
                  </a:cubicBezTo>
                  <a:cubicBezTo>
                    <a:pt x="14138" y="8560"/>
                    <a:pt x="14138" y="8560"/>
                    <a:pt x="14138" y="8560"/>
                  </a:cubicBezTo>
                  <a:cubicBezTo>
                    <a:pt x="14082" y="8560"/>
                    <a:pt x="14082" y="8560"/>
                    <a:pt x="14082" y="8560"/>
                  </a:cubicBezTo>
                  <a:cubicBezTo>
                    <a:pt x="14082" y="8560"/>
                    <a:pt x="14082" y="8560"/>
                    <a:pt x="14082" y="8560"/>
                  </a:cubicBezTo>
                  <a:cubicBezTo>
                    <a:pt x="14138" y="8627"/>
                    <a:pt x="14138" y="8627"/>
                    <a:pt x="14138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38" y="8693"/>
                    <a:pt x="14138" y="8693"/>
                    <a:pt x="14138" y="8693"/>
                  </a:cubicBezTo>
                  <a:cubicBezTo>
                    <a:pt x="14138" y="8760"/>
                    <a:pt x="14138" y="8760"/>
                    <a:pt x="14138" y="8760"/>
                  </a:cubicBezTo>
                  <a:cubicBezTo>
                    <a:pt x="14138" y="8827"/>
                    <a:pt x="14138" y="8827"/>
                    <a:pt x="14138" y="8827"/>
                  </a:cubicBezTo>
                  <a:cubicBezTo>
                    <a:pt x="14138" y="8827"/>
                    <a:pt x="14138" y="8827"/>
                    <a:pt x="14138" y="8827"/>
                  </a:cubicBezTo>
                  <a:cubicBezTo>
                    <a:pt x="14194" y="8760"/>
                    <a:pt x="14194" y="8760"/>
                    <a:pt x="14194" y="8760"/>
                  </a:cubicBezTo>
                  <a:cubicBezTo>
                    <a:pt x="14194" y="8760"/>
                    <a:pt x="14194" y="8760"/>
                    <a:pt x="14194" y="8760"/>
                  </a:cubicBezTo>
                  <a:cubicBezTo>
                    <a:pt x="14250" y="8627"/>
                    <a:pt x="14250" y="8627"/>
                    <a:pt x="14250" y="8627"/>
                  </a:cubicBezTo>
                  <a:cubicBezTo>
                    <a:pt x="14250" y="8627"/>
                    <a:pt x="14250" y="8627"/>
                    <a:pt x="14250" y="8627"/>
                  </a:cubicBezTo>
                  <a:cubicBezTo>
                    <a:pt x="14306" y="8493"/>
                    <a:pt x="14306" y="8493"/>
                    <a:pt x="14306" y="8493"/>
                  </a:cubicBezTo>
                  <a:cubicBezTo>
                    <a:pt x="14306" y="8493"/>
                    <a:pt x="14306" y="8493"/>
                    <a:pt x="14306" y="8493"/>
                  </a:cubicBezTo>
                  <a:cubicBezTo>
                    <a:pt x="14363" y="8426"/>
                    <a:pt x="14363" y="8426"/>
                    <a:pt x="14363" y="8426"/>
                  </a:cubicBezTo>
                  <a:cubicBezTo>
                    <a:pt x="14363" y="8426"/>
                    <a:pt x="14363" y="8426"/>
                    <a:pt x="14363" y="8426"/>
                  </a:cubicBezTo>
                  <a:cubicBezTo>
                    <a:pt x="14306" y="8359"/>
                    <a:pt x="14306" y="8359"/>
                    <a:pt x="14306" y="8359"/>
                  </a:cubicBezTo>
                  <a:cubicBezTo>
                    <a:pt x="14363" y="8359"/>
                    <a:pt x="14363" y="8359"/>
                    <a:pt x="14363" y="8359"/>
                  </a:cubicBezTo>
                  <a:cubicBezTo>
                    <a:pt x="14306" y="8292"/>
                    <a:pt x="14306" y="8292"/>
                    <a:pt x="14306" y="8292"/>
                  </a:cubicBezTo>
                  <a:cubicBezTo>
                    <a:pt x="14250" y="8292"/>
                    <a:pt x="14250" y="8292"/>
                    <a:pt x="14250" y="8292"/>
                  </a:cubicBezTo>
                  <a:cubicBezTo>
                    <a:pt x="14250" y="8225"/>
                    <a:pt x="14250" y="8225"/>
                    <a:pt x="14250" y="8225"/>
                  </a:cubicBezTo>
                  <a:cubicBezTo>
                    <a:pt x="14250" y="8225"/>
                    <a:pt x="14250" y="8225"/>
                    <a:pt x="14250" y="8225"/>
                  </a:cubicBezTo>
                  <a:cubicBezTo>
                    <a:pt x="14250" y="8159"/>
                    <a:pt x="14250" y="8159"/>
                    <a:pt x="14250" y="8159"/>
                  </a:cubicBezTo>
                  <a:cubicBezTo>
                    <a:pt x="14250" y="8092"/>
                    <a:pt x="14250" y="8092"/>
                    <a:pt x="14250" y="8092"/>
                  </a:cubicBezTo>
                  <a:cubicBezTo>
                    <a:pt x="14250" y="8025"/>
                    <a:pt x="14250" y="8025"/>
                    <a:pt x="14250" y="8025"/>
                  </a:cubicBezTo>
                  <a:cubicBezTo>
                    <a:pt x="14250" y="8025"/>
                    <a:pt x="14250" y="8025"/>
                    <a:pt x="14250" y="8025"/>
                  </a:cubicBezTo>
                  <a:cubicBezTo>
                    <a:pt x="14250" y="8092"/>
                    <a:pt x="14250" y="8092"/>
                    <a:pt x="14250" y="8092"/>
                  </a:cubicBezTo>
                  <a:cubicBezTo>
                    <a:pt x="14306" y="8025"/>
                    <a:pt x="14306" y="8025"/>
                    <a:pt x="14306" y="8025"/>
                  </a:cubicBezTo>
                  <a:cubicBezTo>
                    <a:pt x="14363" y="8025"/>
                    <a:pt x="14363" y="8025"/>
                    <a:pt x="14363" y="8025"/>
                  </a:cubicBezTo>
                  <a:cubicBezTo>
                    <a:pt x="14363" y="7958"/>
                    <a:pt x="14363" y="7958"/>
                    <a:pt x="14363" y="7958"/>
                  </a:cubicBezTo>
                  <a:cubicBezTo>
                    <a:pt x="14363" y="7958"/>
                    <a:pt x="14363" y="7958"/>
                    <a:pt x="14363" y="7958"/>
                  </a:cubicBezTo>
                  <a:cubicBezTo>
                    <a:pt x="14363" y="7891"/>
                    <a:pt x="14363" y="7891"/>
                    <a:pt x="14363" y="7891"/>
                  </a:cubicBezTo>
                  <a:cubicBezTo>
                    <a:pt x="14419" y="7958"/>
                    <a:pt x="14419" y="7958"/>
                    <a:pt x="14419" y="7958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19" y="8025"/>
                    <a:pt x="14419" y="8025"/>
                    <a:pt x="14419" y="8025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75" y="7958"/>
                    <a:pt x="14475" y="7958"/>
                    <a:pt x="14475" y="7958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87" y="7891"/>
                    <a:pt x="14587" y="7891"/>
                    <a:pt x="14587" y="7891"/>
                  </a:cubicBezTo>
                  <a:cubicBezTo>
                    <a:pt x="14643" y="7824"/>
                    <a:pt x="14643" y="7824"/>
                    <a:pt x="14643" y="7824"/>
                  </a:cubicBezTo>
                  <a:cubicBezTo>
                    <a:pt x="14587" y="7824"/>
                    <a:pt x="14587" y="7824"/>
                    <a:pt x="14587" y="7824"/>
                  </a:cubicBezTo>
                  <a:cubicBezTo>
                    <a:pt x="14587" y="7824"/>
                    <a:pt x="14587" y="7824"/>
                    <a:pt x="14587" y="7824"/>
                  </a:cubicBezTo>
                  <a:cubicBezTo>
                    <a:pt x="14475" y="7891"/>
                    <a:pt x="14475" y="7891"/>
                    <a:pt x="14475" y="7891"/>
                  </a:cubicBezTo>
                  <a:cubicBezTo>
                    <a:pt x="14475" y="7891"/>
                    <a:pt x="14475" y="7891"/>
                    <a:pt x="14475" y="7891"/>
                  </a:cubicBezTo>
                  <a:cubicBezTo>
                    <a:pt x="14419" y="7824"/>
                    <a:pt x="14419" y="7824"/>
                    <a:pt x="14419" y="7824"/>
                  </a:cubicBezTo>
                  <a:cubicBezTo>
                    <a:pt x="14419" y="7824"/>
                    <a:pt x="14419" y="7824"/>
                    <a:pt x="14419" y="7824"/>
                  </a:cubicBezTo>
                  <a:cubicBezTo>
                    <a:pt x="14419" y="7757"/>
                    <a:pt x="14419" y="7757"/>
                    <a:pt x="14419" y="7757"/>
                  </a:cubicBezTo>
                  <a:cubicBezTo>
                    <a:pt x="14475" y="7757"/>
                    <a:pt x="14475" y="7757"/>
                    <a:pt x="14475" y="7757"/>
                  </a:cubicBezTo>
                  <a:cubicBezTo>
                    <a:pt x="14419" y="7690"/>
                    <a:pt x="14419" y="7690"/>
                    <a:pt x="14419" y="7690"/>
                  </a:cubicBezTo>
                  <a:cubicBezTo>
                    <a:pt x="14475" y="7624"/>
                    <a:pt x="14475" y="7624"/>
                    <a:pt x="14475" y="7624"/>
                  </a:cubicBezTo>
                  <a:cubicBezTo>
                    <a:pt x="14475" y="7557"/>
                    <a:pt x="14475" y="7557"/>
                    <a:pt x="14475" y="7557"/>
                  </a:cubicBezTo>
                  <a:cubicBezTo>
                    <a:pt x="14475" y="7490"/>
                    <a:pt x="14475" y="7490"/>
                    <a:pt x="14475" y="7490"/>
                  </a:cubicBezTo>
                  <a:cubicBezTo>
                    <a:pt x="14531" y="7490"/>
                    <a:pt x="14531" y="7490"/>
                    <a:pt x="14531" y="7490"/>
                  </a:cubicBezTo>
                  <a:cubicBezTo>
                    <a:pt x="14587" y="7490"/>
                    <a:pt x="14587" y="7490"/>
                    <a:pt x="14587" y="7490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99" y="7624"/>
                    <a:pt x="14699" y="7624"/>
                    <a:pt x="14699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557"/>
                    <a:pt x="14755" y="7557"/>
                    <a:pt x="14755" y="7557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43" y="7490"/>
                    <a:pt x="14643" y="7490"/>
                    <a:pt x="14643" y="7490"/>
                  </a:cubicBezTo>
                  <a:cubicBezTo>
                    <a:pt x="14643" y="7423"/>
                    <a:pt x="14643" y="7423"/>
                    <a:pt x="14643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643" y="7423"/>
                    <a:pt x="14643" y="7423"/>
                    <a:pt x="14643" y="7423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755" y="7490"/>
                    <a:pt x="14755" y="7490"/>
                    <a:pt x="14755" y="7490"/>
                  </a:cubicBezTo>
                  <a:cubicBezTo>
                    <a:pt x="14868" y="7490"/>
                    <a:pt x="14868" y="7490"/>
                    <a:pt x="14868" y="7490"/>
                  </a:cubicBezTo>
                  <a:cubicBezTo>
                    <a:pt x="14868" y="7490"/>
                    <a:pt x="14868" y="7490"/>
                    <a:pt x="14868" y="7490"/>
                  </a:cubicBezTo>
                  <a:cubicBezTo>
                    <a:pt x="14811" y="7490"/>
                    <a:pt x="14811" y="7490"/>
                    <a:pt x="14811" y="7490"/>
                  </a:cubicBezTo>
                  <a:cubicBezTo>
                    <a:pt x="14755" y="7423"/>
                    <a:pt x="14755" y="7423"/>
                    <a:pt x="14755" y="7423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699" y="7289"/>
                    <a:pt x="14699" y="7289"/>
                    <a:pt x="14699" y="7289"/>
                  </a:cubicBezTo>
                  <a:cubicBezTo>
                    <a:pt x="14755" y="7289"/>
                    <a:pt x="14755" y="7289"/>
                    <a:pt x="14755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356"/>
                    <a:pt x="14811" y="7356"/>
                    <a:pt x="14811" y="7356"/>
                  </a:cubicBezTo>
                  <a:cubicBezTo>
                    <a:pt x="14868" y="7356"/>
                    <a:pt x="14868" y="7356"/>
                    <a:pt x="14868" y="7356"/>
                  </a:cubicBezTo>
                  <a:cubicBezTo>
                    <a:pt x="14868" y="7289"/>
                    <a:pt x="14868" y="7289"/>
                    <a:pt x="14868" y="7289"/>
                  </a:cubicBezTo>
                  <a:cubicBezTo>
                    <a:pt x="14868" y="7222"/>
                    <a:pt x="14868" y="7222"/>
                    <a:pt x="14868" y="7222"/>
                  </a:cubicBezTo>
                  <a:cubicBezTo>
                    <a:pt x="14924" y="7222"/>
                    <a:pt x="14924" y="7222"/>
                    <a:pt x="14924" y="7222"/>
                  </a:cubicBezTo>
                  <a:cubicBezTo>
                    <a:pt x="14980" y="7289"/>
                    <a:pt x="14980" y="7289"/>
                    <a:pt x="14980" y="7289"/>
                  </a:cubicBezTo>
                  <a:cubicBezTo>
                    <a:pt x="14980" y="7356"/>
                    <a:pt x="14980" y="7356"/>
                    <a:pt x="14980" y="7356"/>
                  </a:cubicBezTo>
                  <a:cubicBezTo>
                    <a:pt x="14980" y="7423"/>
                    <a:pt x="14980" y="7423"/>
                    <a:pt x="14980" y="7423"/>
                  </a:cubicBezTo>
                  <a:cubicBezTo>
                    <a:pt x="15036" y="7356"/>
                    <a:pt x="15036" y="7356"/>
                    <a:pt x="15036" y="7356"/>
                  </a:cubicBezTo>
                  <a:cubicBezTo>
                    <a:pt x="15036" y="7356"/>
                    <a:pt x="15036" y="7356"/>
                    <a:pt x="15036" y="7356"/>
                  </a:cubicBezTo>
                  <a:cubicBezTo>
                    <a:pt x="14980" y="7289"/>
                    <a:pt x="14980" y="7289"/>
                    <a:pt x="14980" y="7289"/>
                  </a:cubicBezTo>
                  <a:cubicBezTo>
                    <a:pt x="14980" y="7222"/>
                    <a:pt x="14980" y="7222"/>
                    <a:pt x="14980" y="7222"/>
                  </a:cubicBezTo>
                  <a:cubicBezTo>
                    <a:pt x="15092" y="7222"/>
                    <a:pt x="15092" y="7222"/>
                    <a:pt x="15092" y="7222"/>
                  </a:cubicBezTo>
                  <a:cubicBezTo>
                    <a:pt x="15204" y="7155"/>
                    <a:pt x="15204" y="7155"/>
                    <a:pt x="15204" y="7155"/>
                  </a:cubicBezTo>
                  <a:cubicBezTo>
                    <a:pt x="15260" y="7155"/>
                    <a:pt x="15260" y="7155"/>
                    <a:pt x="15260" y="7155"/>
                  </a:cubicBezTo>
                  <a:cubicBezTo>
                    <a:pt x="15316" y="7155"/>
                    <a:pt x="15316" y="7155"/>
                    <a:pt x="15316" y="7155"/>
                  </a:cubicBezTo>
                  <a:cubicBezTo>
                    <a:pt x="15372" y="7155"/>
                    <a:pt x="15372" y="7155"/>
                    <a:pt x="15372" y="7155"/>
                  </a:cubicBezTo>
                  <a:cubicBezTo>
                    <a:pt x="15429" y="7155"/>
                    <a:pt x="15429" y="7155"/>
                    <a:pt x="15429" y="7155"/>
                  </a:cubicBezTo>
                  <a:cubicBezTo>
                    <a:pt x="15541" y="7155"/>
                    <a:pt x="15541" y="7155"/>
                    <a:pt x="15541" y="7155"/>
                  </a:cubicBezTo>
                  <a:cubicBezTo>
                    <a:pt x="15541" y="7222"/>
                    <a:pt x="15541" y="7222"/>
                    <a:pt x="15541" y="7222"/>
                  </a:cubicBezTo>
                  <a:cubicBezTo>
                    <a:pt x="15541" y="7222"/>
                    <a:pt x="15541" y="7222"/>
                    <a:pt x="15541" y="7222"/>
                  </a:cubicBezTo>
                  <a:cubicBezTo>
                    <a:pt x="15485" y="7356"/>
                    <a:pt x="15485" y="7356"/>
                    <a:pt x="15485" y="7356"/>
                  </a:cubicBezTo>
                  <a:cubicBezTo>
                    <a:pt x="15485" y="7356"/>
                    <a:pt x="15485" y="7356"/>
                    <a:pt x="15485" y="7356"/>
                  </a:cubicBezTo>
                  <a:cubicBezTo>
                    <a:pt x="15485" y="7423"/>
                    <a:pt x="15485" y="7423"/>
                    <a:pt x="15485" y="7423"/>
                  </a:cubicBezTo>
                  <a:cubicBezTo>
                    <a:pt x="15429" y="7490"/>
                    <a:pt x="15429" y="7490"/>
                    <a:pt x="15429" y="7490"/>
                  </a:cubicBezTo>
                  <a:cubicBezTo>
                    <a:pt x="15429" y="7490"/>
                    <a:pt x="15429" y="7490"/>
                    <a:pt x="15429" y="7490"/>
                  </a:cubicBezTo>
                  <a:cubicBezTo>
                    <a:pt x="15485" y="7557"/>
                    <a:pt x="15485" y="7557"/>
                    <a:pt x="15485" y="7557"/>
                  </a:cubicBezTo>
                  <a:cubicBezTo>
                    <a:pt x="15485" y="7557"/>
                    <a:pt x="15485" y="7557"/>
                    <a:pt x="15485" y="7557"/>
                  </a:cubicBezTo>
                  <a:cubicBezTo>
                    <a:pt x="15485" y="7624"/>
                    <a:pt x="15485" y="7624"/>
                    <a:pt x="15485" y="7624"/>
                  </a:cubicBezTo>
                  <a:cubicBezTo>
                    <a:pt x="15429" y="7690"/>
                    <a:pt x="15429" y="7690"/>
                    <a:pt x="15429" y="7690"/>
                  </a:cubicBezTo>
                  <a:cubicBezTo>
                    <a:pt x="15429" y="7690"/>
                    <a:pt x="15429" y="7690"/>
                    <a:pt x="15429" y="7690"/>
                  </a:cubicBezTo>
                  <a:cubicBezTo>
                    <a:pt x="15429" y="7757"/>
                    <a:pt x="15429" y="7757"/>
                    <a:pt x="15429" y="7757"/>
                  </a:cubicBezTo>
                  <a:cubicBezTo>
                    <a:pt x="15429" y="7824"/>
                    <a:pt x="15429" y="7824"/>
                    <a:pt x="15429" y="7824"/>
                  </a:cubicBezTo>
                  <a:cubicBezTo>
                    <a:pt x="15429" y="7824"/>
                    <a:pt x="15429" y="7824"/>
                    <a:pt x="15429" y="7824"/>
                  </a:cubicBezTo>
                  <a:cubicBezTo>
                    <a:pt x="15429" y="7891"/>
                    <a:pt x="15429" y="7891"/>
                    <a:pt x="15429" y="7891"/>
                  </a:cubicBezTo>
                  <a:cubicBezTo>
                    <a:pt x="15372" y="7891"/>
                    <a:pt x="15372" y="7891"/>
                    <a:pt x="15372" y="7891"/>
                  </a:cubicBezTo>
                  <a:cubicBezTo>
                    <a:pt x="15316" y="7958"/>
                    <a:pt x="15316" y="7958"/>
                    <a:pt x="15316" y="7958"/>
                  </a:cubicBezTo>
                  <a:cubicBezTo>
                    <a:pt x="15316" y="7958"/>
                    <a:pt x="15316" y="7958"/>
                    <a:pt x="15316" y="7958"/>
                  </a:cubicBezTo>
                  <a:cubicBezTo>
                    <a:pt x="15260" y="7958"/>
                    <a:pt x="15260" y="7958"/>
                    <a:pt x="15260" y="7958"/>
                  </a:cubicBezTo>
                  <a:cubicBezTo>
                    <a:pt x="15260" y="8025"/>
                    <a:pt x="15260" y="8025"/>
                    <a:pt x="15260" y="8025"/>
                  </a:cubicBezTo>
                  <a:cubicBezTo>
                    <a:pt x="15204" y="8092"/>
                    <a:pt x="15204" y="8092"/>
                    <a:pt x="15204" y="8092"/>
                  </a:cubicBezTo>
                  <a:cubicBezTo>
                    <a:pt x="15260" y="8092"/>
                    <a:pt x="15260" y="8092"/>
                    <a:pt x="15260" y="8092"/>
                  </a:cubicBezTo>
                  <a:cubicBezTo>
                    <a:pt x="15316" y="8025"/>
                    <a:pt x="15316" y="8025"/>
                    <a:pt x="15316" y="8025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8025"/>
                    <a:pt x="15372" y="8025"/>
                    <a:pt x="15372" y="8025"/>
                  </a:cubicBezTo>
                  <a:cubicBezTo>
                    <a:pt x="15372" y="8025"/>
                    <a:pt x="15372" y="8025"/>
                    <a:pt x="15372" y="8025"/>
                  </a:cubicBezTo>
                  <a:cubicBezTo>
                    <a:pt x="15260" y="8092"/>
                    <a:pt x="15260" y="8092"/>
                    <a:pt x="15260" y="8092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159"/>
                    <a:pt x="15204" y="8159"/>
                    <a:pt x="15204" y="8159"/>
                  </a:cubicBezTo>
                  <a:cubicBezTo>
                    <a:pt x="15148" y="8159"/>
                    <a:pt x="15148" y="8159"/>
                    <a:pt x="15148" y="8159"/>
                  </a:cubicBezTo>
                  <a:cubicBezTo>
                    <a:pt x="15148" y="8225"/>
                    <a:pt x="15148" y="8225"/>
                    <a:pt x="15148" y="8225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292"/>
                    <a:pt x="15204" y="8292"/>
                    <a:pt x="15204" y="8292"/>
                  </a:cubicBezTo>
                  <a:cubicBezTo>
                    <a:pt x="15148" y="8292"/>
                    <a:pt x="15148" y="8292"/>
                    <a:pt x="15148" y="8292"/>
                  </a:cubicBezTo>
                  <a:cubicBezTo>
                    <a:pt x="15204" y="8292"/>
                    <a:pt x="15204" y="8292"/>
                    <a:pt x="15204" y="8292"/>
                  </a:cubicBezTo>
                  <a:cubicBezTo>
                    <a:pt x="15260" y="8292"/>
                    <a:pt x="15260" y="8292"/>
                    <a:pt x="15260" y="8292"/>
                  </a:cubicBezTo>
                  <a:cubicBezTo>
                    <a:pt x="15260" y="8292"/>
                    <a:pt x="15260" y="8292"/>
                    <a:pt x="15260" y="8292"/>
                  </a:cubicBezTo>
                  <a:cubicBezTo>
                    <a:pt x="15316" y="8225"/>
                    <a:pt x="15316" y="8225"/>
                    <a:pt x="15316" y="8225"/>
                  </a:cubicBezTo>
                  <a:cubicBezTo>
                    <a:pt x="15316" y="8159"/>
                    <a:pt x="15316" y="8159"/>
                    <a:pt x="15316" y="8159"/>
                  </a:cubicBezTo>
                  <a:cubicBezTo>
                    <a:pt x="15372" y="8159"/>
                    <a:pt x="15372" y="8159"/>
                    <a:pt x="15372" y="8159"/>
                  </a:cubicBezTo>
                  <a:cubicBezTo>
                    <a:pt x="15372" y="8092"/>
                    <a:pt x="15372" y="8092"/>
                    <a:pt x="15372" y="8092"/>
                  </a:cubicBezTo>
                  <a:cubicBezTo>
                    <a:pt x="15372" y="8159"/>
                    <a:pt x="15372" y="8159"/>
                    <a:pt x="15372" y="8159"/>
                  </a:cubicBezTo>
                  <a:cubicBezTo>
                    <a:pt x="15372" y="8225"/>
                    <a:pt x="15372" y="8225"/>
                    <a:pt x="15372" y="8225"/>
                  </a:cubicBezTo>
                  <a:cubicBezTo>
                    <a:pt x="15429" y="8225"/>
                    <a:pt x="15429" y="8225"/>
                    <a:pt x="15429" y="8225"/>
                  </a:cubicBezTo>
                  <a:cubicBezTo>
                    <a:pt x="15429" y="8159"/>
                    <a:pt x="15429" y="8159"/>
                    <a:pt x="15429" y="8159"/>
                  </a:cubicBezTo>
                  <a:cubicBezTo>
                    <a:pt x="15372" y="8092"/>
                    <a:pt x="15372" y="8092"/>
                    <a:pt x="15372" y="8092"/>
                  </a:cubicBezTo>
                  <a:cubicBezTo>
                    <a:pt x="15429" y="8092"/>
                    <a:pt x="15429" y="8092"/>
                    <a:pt x="15429" y="8092"/>
                  </a:cubicBezTo>
                  <a:cubicBezTo>
                    <a:pt x="15429" y="8025"/>
                    <a:pt x="15429" y="8025"/>
                    <a:pt x="15429" y="8025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485" y="8159"/>
                    <a:pt x="15485" y="8159"/>
                    <a:pt x="15485" y="8159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541" y="8092"/>
                    <a:pt x="15541" y="8092"/>
                    <a:pt x="15541" y="8092"/>
                  </a:cubicBezTo>
                  <a:cubicBezTo>
                    <a:pt x="15597" y="8092"/>
                    <a:pt x="15597" y="8092"/>
                    <a:pt x="15597" y="8092"/>
                  </a:cubicBezTo>
                  <a:cubicBezTo>
                    <a:pt x="15597" y="8159"/>
                    <a:pt x="15597" y="8159"/>
                    <a:pt x="15597" y="8159"/>
                  </a:cubicBezTo>
                  <a:cubicBezTo>
                    <a:pt x="15597" y="8225"/>
                    <a:pt x="15597" y="8225"/>
                    <a:pt x="15597" y="8225"/>
                  </a:cubicBezTo>
                  <a:cubicBezTo>
                    <a:pt x="15541" y="8292"/>
                    <a:pt x="15541" y="8292"/>
                    <a:pt x="15541" y="8292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541" y="8426"/>
                    <a:pt x="15541" y="8426"/>
                    <a:pt x="15541" y="8426"/>
                  </a:cubicBezTo>
                  <a:cubicBezTo>
                    <a:pt x="15597" y="8359"/>
                    <a:pt x="15597" y="8359"/>
                    <a:pt x="15597" y="8359"/>
                  </a:cubicBezTo>
                  <a:cubicBezTo>
                    <a:pt x="15541" y="8359"/>
                    <a:pt x="15541" y="8359"/>
                    <a:pt x="15541" y="8359"/>
                  </a:cubicBezTo>
                  <a:cubicBezTo>
                    <a:pt x="15597" y="8292"/>
                    <a:pt x="15597" y="8292"/>
                    <a:pt x="15597" y="8292"/>
                  </a:cubicBezTo>
                  <a:cubicBezTo>
                    <a:pt x="15597" y="8225"/>
                    <a:pt x="15597" y="8225"/>
                    <a:pt x="15597" y="8225"/>
                  </a:cubicBezTo>
                  <a:cubicBezTo>
                    <a:pt x="15653" y="8292"/>
                    <a:pt x="15653" y="8292"/>
                    <a:pt x="15653" y="8292"/>
                  </a:cubicBezTo>
                  <a:cubicBezTo>
                    <a:pt x="15653" y="8359"/>
                    <a:pt x="15653" y="8359"/>
                    <a:pt x="15653" y="8359"/>
                  </a:cubicBezTo>
                  <a:cubicBezTo>
                    <a:pt x="15653" y="8292"/>
                    <a:pt x="15653" y="8292"/>
                    <a:pt x="15653" y="8292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653" y="8092"/>
                    <a:pt x="15653" y="8092"/>
                    <a:pt x="15653" y="8092"/>
                  </a:cubicBezTo>
                  <a:cubicBezTo>
                    <a:pt x="15653" y="8092"/>
                    <a:pt x="15653" y="8092"/>
                    <a:pt x="15653" y="8092"/>
                  </a:cubicBezTo>
                  <a:cubicBezTo>
                    <a:pt x="15709" y="8092"/>
                    <a:pt x="15709" y="8092"/>
                    <a:pt x="15709" y="8092"/>
                  </a:cubicBezTo>
                  <a:cubicBezTo>
                    <a:pt x="15709" y="8159"/>
                    <a:pt x="15709" y="8159"/>
                    <a:pt x="15709" y="8159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709" y="8225"/>
                    <a:pt x="15709" y="8225"/>
                    <a:pt x="15709" y="8225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821" y="8292"/>
                    <a:pt x="15821" y="8292"/>
                    <a:pt x="15821" y="8292"/>
                  </a:cubicBezTo>
                  <a:cubicBezTo>
                    <a:pt x="15821" y="8292"/>
                    <a:pt x="15821" y="8292"/>
                    <a:pt x="15821" y="8292"/>
                  </a:cubicBezTo>
                  <a:cubicBezTo>
                    <a:pt x="15877" y="8292"/>
                    <a:pt x="15877" y="8292"/>
                    <a:pt x="15877" y="8292"/>
                  </a:cubicBezTo>
                  <a:cubicBezTo>
                    <a:pt x="15934" y="8359"/>
                    <a:pt x="15934" y="8359"/>
                    <a:pt x="15934" y="8359"/>
                  </a:cubicBezTo>
                  <a:cubicBezTo>
                    <a:pt x="15934" y="8359"/>
                    <a:pt x="15934" y="8359"/>
                    <a:pt x="15934" y="8359"/>
                  </a:cubicBezTo>
                  <a:cubicBezTo>
                    <a:pt x="15934" y="8292"/>
                    <a:pt x="15934" y="8292"/>
                    <a:pt x="15934" y="8292"/>
                  </a:cubicBezTo>
                  <a:cubicBezTo>
                    <a:pt x="15877" y="8292"/>
                    <a:pt x="15877" y="8292"/>
                    <a:pt x="15877" y="8292"/>
                  </a:cubicBezTo>
                  <a:cubicBezTo>
                    <a:pt x="15877" y="8225"/>
                    <a:pt x="15877" y="8225"/>
                    <a:pt x="15877" y="8225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709" y="8092"/>
                    <a:pt x="15709" y="8092"/>
                    <a:pt x="15709" y="8092"/>
                  </a:cubicBezTo>
                  <a:cubicBezTo>
                    <a:pt x="15765" y="8025"/>
                    <a:pt x="15765" y="8025"/>
                    <a:pt x="15765" y="8025"/>
                  </a:cubicBezTo>
                  <a:cubicBezTo>
                    <a:pt x="15821" y="8025"/>
                    <a:pt x="15821" y="8025"/>
                    <a:pt x="15821" y="8025"/>
                  </a:cubicBezTo>
                  <a:cubicBezTo>
                    <a:pt x="15877" y="7958"/>
                    <a:pt x="15877" y="7958"/>
                    <a:pt x="15877" y="7958"/>
                  </a:cubicBezTo>
                  <a:cubicBezTo>
                    <a:pt x="15934" y="7958"/>
                    <a:pt x="15934" y="7958"/>
                    <a:pt x="15934" y="7958"/>
                  </a:cubicBezTo>
                  <a:cubicBezTo>
                    <a:pt x="15990" y="7958"/>
                    <a:pt x="15990" y="7958"/>
                    <a:pt x="15990" y="7958"/>
                  </a:cubicBezTo>
                  <a:cubicBezTo>
                    <a:pt x="16046" y="8025"/>
                    <a:pt x="16046" y="8025"/>
                    <a:pt x="16046" y="8025"/>
                  </a:cubicBezTo>
                  <a:cubicBezTo>
                    <a:pt x="16046" y="8025"/>
                    <a:pt x="16046" y="8025"/>
                    <a:pt x="16046" y="8025"/>
                  </a:cubicBezTo>
                  <a:cubicBezTo>
                    <a:pt x="16102" y="8025"/>
                    <a:pt x="16102" y="8025"/>
                    <a:pt x="16102" y="8025"/>
                  </a:cubicBezTo>
                  <a:cubicBezTo>
                    <a:pt x="16102" y="8092"/>
                    <a:pt x="16102" y="8092"/>
                    <a:pt x="16102" y="8092"/>
                  </a:cubicBezTo>
                  <a:cubicBezTo>
                    <a:pt x="16158" y="8092"/>
                    <a:pt x="16158" y="8092"/>
                    <a:pt x="16158" y="8092"/>
                  </a:cubicBezTo>
                  <a:cubicBezTo>
                    <a:pt x="16214" y="8092"/>
                    <a:pt x="16214" y="8092"/>
                    <a:pt x="16214" y="8092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70" y="8159"/>
                    <a:pt x="16270" y="8159"/>
                    <a:pt x="16270" y="8159"/>
                  </a:cubicBezTo>
                  <a:cubicBezTo>
                    <a:pt x="16270" y="8159"/>
                    <a:pt x="16270" y="8159"/>
                    <a:pt x="16270" y="8159"/>
                  </a:cubicBezTo>
                  <a:cubicBezTo>
                    <a:pt x="16326" y="8225"/>
                    <a:pt x="16326" y="8225"/>
                    <a:pt x="16326" y="8225"/>
                  </a:cubicBezTo>
                  <a:cubicBezTo>
                    <a:pt x="16326" y="8225"/>
                    <a:pt x="16326" y="8225"/>
                    <a:pt x="16326" y="8225"/>
                  </a:cubicBezTo>
                  <a:cubicBezTo>
                    <a:pt x="16326" y="8292"/>
                    <a:pt x="16326" y="8292"/>
                    <a:pt x="16326" y="8292"/>
                  </a:cubicBezTo>
                  <a:cubicBezTo>
                    <a:pt x="16382" y="8292"/>
                    <a:pt x="16382" y="8292"/>
                    <a:pt x="16382" y="8292"/>
                  </a:cubicBezTo>
                  <a:cubicBezTo>
                    <a:pt x="16382" y="8359"/>
                    <a:pt x="16382" y="8359"/>
                    <a:pt x="16382" y="8359"/>
                  </a:cubicBezTo>
                  <a:cubicBezTo>
                    <a:pt x="16326" y="8426"/>
                    <a:pt x="16326" y="8426"/>
                    <a:pt x="16326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14" y="8359"/>
                    <a:pt x="16214" y="8359"/>
                    <a:pt x="16214" y="8359"/>
                  </a:cubicBezTo>
                  <a:cubicBezTo>
                    <a:pt x="16158" y="8426"/>
                    <a:pt x="16158" y="8426"/>
                    <a:pt x="16158" y="8426"/>
                  </a:cubicBezTo>
                  <a:cubicBezTo>
                    <a:pt x="16102" y="8493"/>
                    <a:pt x="16102" y="8493"/>
                    <a:pt x="16102" y="8493"/>
                  </a:cubicBezTo>
                  <a:cubicBezTo>
                    <a:pt x="16158" y="8426"/>
                    <a:pt x="16158" y="8426"/>
                    <a:pt x="16158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158" y="8627"/>
                    <a:pt x="16158" y="8627"/>
                    <a:pt x="16158" y="8627"/>
                  </a:cubicBezTo>
                  <a:cubicBezTo>
                    <a:pt x="16102" y="8627"/>
                    <a:pt x="16102" y="8627"/>
                    <a:pt x="16102" y="8627"/>
                  </a:cubicBezTo>
                  <a:cubicBezTo>
                    <a:pt x="16046" y="8627"/>
                    <a:pt x="16046" y="8627"/>
                    <a:pt x="16046" y="8627"/>
                  </a:cubicBezTo>
                  <a:cubicBezTo>
                    <a:pt x="16046" y="8693"/>
                    <a:pt x="16046" y="8693"/>
                    <a:pt x="16046" y="8693"/>
                  </a:cubicBezTo>
                  <a:cubicBezTo>
                    <a:pt x="16102" y="8693"/>
                    <a:pt x="16102" y="8693"/>
                    <a:pt x="16102" y="8693"/>
                  </a:cubicBezTo>
                  <a:cubicBezTo>
                    <a:pt x="16158" y="8560"/>
                    <a:pt x="16158" y="8560"/>
                    <a:pt x="16158" y="8560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270" y="8493"/>
                    <a:pt x="16270" y="8493"/>
                    <a:pt x="16270" y="8493"/>
                  </a:cubicBezTo>
                  <a:cubicBezTo>
                    <a:pt x="16326" y="8426"/>
                    <a:pt x="16326" y="8426"/>
                    <a:pt x="16326" y="8426"/>
                  </a:cubicBezTo>
                  <a:cubicBezTo>
                    <a:pt x="16382" y="8493"/>
                    <a:pt x="16382" y="8493"/>
                    <a:pt x="16382" y="8493"/>
                  </a:cubicBezTo>
                  <a:cubicBezTo>
                    <a:pt x="16382" y="8493"/>
                    <a:pt x="16382" y="8493"/>
                    <a:pt x="16382" y="8493"/>
                  </a:cubicBezTo>
                  <a:cubicBezTo>
                    <a:pt x="16438" y="8493"/>
                    <a:pt x="16438" y="8493"/>
                    <a:pt x="16438" y="8493"/>
                  </a:cubicBezTo>
                  <a:cubicBezTo>
                    <a:pt x="16438" y="8560"/>
                    <a:pt x="16438" y="8560"/>
                    <a:pt x="16438" y="8560"/>
                  </a:cubicBezTo>
                  <a:cubicBezTo>
                    <a:pt x="16438" y="8560"/>
                    <a:pt x="16438" y="8560"/>
                    <a:pt x="16438" y="8560"/>
                  </a:cubicBezTo>
                  <a:cubicBezTo>
                    <a:pt x="16438" y="8627"/>
                    <a:pt x="16438" y="8627"/>
                    <a:pt x="16438" y="8627"/>
                  </a:cubicBezTo>
                  <a:cubicBezTo>
                    <a:pt x="16382" y="8627"/>
                    <a:pt x="16382" y="8627"/>
                    <a:pt x="16382" y="8627"/>
                  </a:cubicBezTo>
                  <a:cubicBezTo>
                    <a:pt x="16326" y="8693"/>
                    <a:pt x="16326" y="8693"/>
                    <a:pt x="16326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14" y="8693"/>
                    <a:pt x="16214" y="8693"/>
                    <a:pt x="16214" y="8693"/>
                  </a:cubicBezTo>
                  <a:cubicBezTo>
                    <a:pt x="16214" y="8693"/>
                    <a:pt x="16214" y="8693"/>
                    <a:pt x="16214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158" y="8760"/>
                    <a:pt x="16158" y="8760"/>
                    <a:pt x="16158" y="8760"/>
                  </a:cubicBezTo>
                  <a:cubicBezTo>
                    <a:pt x="16214" y="8760"/>
                    <a:pt x="16214" y="8760"/>
                    <a:pt x="16214" y="8760"/>
                  </a:cubicBezTo>
                  <a:cubicBezTo>
                    <a:pt x="16214" y="8760"/>
                    <a:pt x="16214" y="8760"/>
                    <a:pt x="16214" y="8760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326" y="8693"/>
                    <a:pt x="16326" y="8693"/>
                    <a:pt x="16326" y="8693"/>
                  </a:cubicBezTo>
                  <a:cubicBezTo>
                    <a:pt x="16326" y="8760"/>
                    <a:pt x="16326" y="8760"/>
                    <a:pt x="16326" y="8760"/>
                  </a:cubicBezTo>
                  <a:cubicBezTo>
                    <a:pt x="16326" y="8760"/>
                    <a:pt x="16326" y="8760"/>
                    <a:pt x="16326" y="8760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214" y="8827"/>
                    <a:pt x="16214" y="8827"/>
                    <a:pt x="16214" y="8827"/>
                  </a:cubicBezTo>
                  <a:cubicBezTo>
                    <a:pt x="16214" y="8827"/>
                    <a:pt x="16214" y="8827"/>
                    <a:pt x="16214" y="8827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214" y="8894"/>
                    <a:pt x="16214" y="8894"/>
                    <a:pt x="16214" y="8894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214" y="8894"/>
                    <a:pt x="16214" y="8894"/>
                    <a:pt x="16214" y="8894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438" y="8760"/>
                    <a:pt x="16438" y="8760"/>
                    <a:pt x="16438" y="8760"/>
                  </a:cubicBezTo>
                  <a:cubicBezTo>
                    <a:pt x="16438" y="8760"/>
                    <a:pt x="16438" y="8760"/>
                    <a:pt x="16438" y="8760"/>
                  </a:cubicBezTo>
                  <a:cubicBezTo>
                    <a:pt x="16495" y="8693"/>
                    <a:pt x="16495" y="8693"/>
                    <a:pt x="16495" y="8693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438" y="8827"/>
                    <a:pt x="16438" y="8827"/>
                    <a:pt x="16438" y="8827"/>
                  </a:cubicBezTo>
                  <a:cubicBezTo>
                    <a:pt x="16382" y="8827"/>
                    <a:pt x="16382" y="8827"/>
                    <a:pt x="16382" y="8827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961"/>
                    <a:pt x="16326" y="8961"/>
                    <a:pt x="16326" y="8961"/>
                  </a:cubicBezTo>
                  <a:cubicBezTo>
                    <a:pt x="16326" y="8961"/>
                    <a:pt x="16326" y="8961"/>
                    <a:pt x="16326" y="8961"/>
                  </a:cubicBezTo>
                  <a:cubicBezTo>
                    <a:pt x="16326" y="9028"/>
                    <a:pt x="16326" y="9028"/>
                    <a:pt x="16326" y="9028"/>
                  </a:cubicBezTo>
                  <a:cubicBezTo>
                    <a:pt x="16382" y="8961"/>
                    <a:pt x="16382" y="8961"/>
                    <a:pt x="16382" y="8961"/>
                  </a:cubicBezTo>
                  <a:cubicBezTo>
                    <a:pt x="16382" y="8894"/>
                    <a:pt x="16382" y="8894"/>
                    <a:pt x="16382" y="8894"/>
                  </a:cubicBezTo>
                  <a:cubicBezTo>
                    <a:pt x="16438" y="8827"/>
                    <a:pt x="16438" y="8827"/>
                    <a:pt x="16438" y="8827"/>
                  </a:cubicBezTo>
                  <a:cubicBezTo>
                    <a:pt x="16495" y="8827"/>
                    <a:pt x="16495" y="8827"/>
                    <a:pt x="16495" y="8827"/>
                  </a:cubicBezTo>
                  <a:cubicBezTo>
                    <a:pt x="16495" y="8827"/>
                    <a:pt x="16495" y="8827"/>
                    <a:pt x="16495" y="8827"/>
                  </a:cubicBezTo>
                  <a:cubicBezTo>
                    <a:pt x="16495" y="8894"/>
                    <a:pt x="16495" y="8894"/>
                    <a:pt x="16495" y="8894"/>
                  </a:cubicBezTo>
                  <a:cubicBezTo>
                    <a:pt x="16495" y="8894"/>
                    <a:pt x="16495" y="8894"/>
                    <a:pt x="16495" y="8894"/>
                  </a:cubicBezTo>
                  <a:cubicBezTo>
                    <a:pt x="16382" y="8961"/>
                    <a:pt x="16382" y="8961"/>
                    <a:pt x="16382" y="8961"/>
                  </a:cubicBezTo>
                  <a:cubicBezTo>
                    <a:pt x="16382" y="9028"/>
                    <a:pt x="16382" y="9028"/>
                    <a:pt x="16382" y="9028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326" y="9095"/>
                    <a:pt x="16326" y="9095"/>
                    <a:pt x="16326" y="9095"/>
                  </a:cubicBezTo>
                  <a:cubicBezTo>
                    <a:pt x="16326" y="9095"/>
                    <a:pt x="16326" y="9095"/>
                    <a:pt x="16326" y="9095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438" y="8961"/>
                    <a:pt x="16438" y="8961"/>
                    <a:pt x="16438" y="8961"/>
                  </a:cubicBezTo>
                  <a:cubicBezTo>
                    <a:pt x="16495" y="8961"/>
                    <a:pt x="16495" y="8961"/>
                    <a:pt x="16495" y="8961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495" y="9028"/>
                    <a:pt x="16495" y="9028"/>
                    <a:pt x="16495" y="9028"/>
                  </a:cubicBezTo>
                  <a:cubicBezTo>
                    <a:pt x="16438" y="9095"/>
                    <a:pt x="16438" y="9095"/>
                    <a:pt x="16438" y="9095"/>
                  </a:cubicBezTo>
                  <a:cubicBezTo>
                    <a:pt x="16438" y="9162"/>
                    <a:pt x="16438" y="9162"/>
                    <a:pt x="16438" y="9162"/>
                  </a:cubicBezTo>
                  <a:cubicBezTo>
                    <a:pt x="16438" y="9162"/>
                    <a:pt x="16438" y="9162"/>
                    <a:pt x="16438" y="9162"/>
                  </a:cubicBezTo>
                  <a:cubicBezTo>
                    <a:pt x="16495" y="9162"/>
                    <a:pt x="16495" y="9162"/>
                    <a:pt x="16495" y="9162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607" y="8961"/>
                    <a:pt x="16607" y="8961"/>
                    <a:pt x="16607" y="8961"/>
                  </a:cubicBezTo>
                  <a:cubicBezTo>
                    <a:pt x="16607" y="8894"/>
                    <a:pt x="16607" y="8894"/>
                    <a:pt x="16607" y="8894"/>
                  </a:cubicBezTo>
                  <a:cubicBezTo>
                    <a:pt x="16663" y="8894"/>
                    <a:pt x="16663" y="8894"/>
                    <a:pt x="16663" y="8894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719" y="8827"/>
                    <a:pt x="16719" y="8827"/>
                    <a:pt x="16719" y="8827"/>
                  </a:cubicBezTo>
                  <a:cubicBezTo>
                    <a:pt x="16719" y="8760"/>
                    <a:pt x="16719" y="8760"/>
                    <a:pt x="16719" y="8760"/>
                  </a:cubicBezTo>
                  <a:cubicBezTo>
                    <a:pt x="16719" y="8760"/>
                    <a:pt x="16719" y="8760"/>
                    <a:pt x="16719" y="8760"/>
                  </a:cubicBezTo>
                  <a:cubicBezTo>
                    <a:pt x="16775" y="8827"/>
                    <a:pt x="16775" y="8827"/>
                    <a:pt x="16775" y="8827"/>
                  </a:cubicBezTo>
                  <a:cubicBezTo>
                    <a:pt x="16775" y="8894"/>
                    <a:pt x="16775" y="8894"/>
                    <a:pt x="16775" y="8894"/>
                  </a:cubicBezTo>
                  <a:cubicBezTo>
                    <a:pt x="16831" y="8894"/>
                    <a:pt x="16831" y="8894"/>
                    <a:pt x="16831" y="8894"/>
                  </a:cubicBezTo>
                  <a:cubicBezTo>
                    <a:pt x="16831" y="8961"/>
                    <a:pt x="16831" y="8961"/>
                    <a:pt x="16831" y="8961"/>
                  </a:cubicBezTo>
                  <a:cubicBezTo>
                    <a:pt x="16831" y="9028"/>
                    <a:pt x="16831" y="9028"/>
                    <a:pt x="16831" y="9028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31" y="9162"/>
                    <a:pt x="16831" y="9162"/>
                    <a:pt x="16831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19" y="9095"/>
                    <a:pt x="16719" y="9095"/>
                    <a:pt x="16719" y="9095"/>
                  </a:cubicBezTo>
                  <a:cubicBezTo>
                    <a:pt x="16719" y="9095"/>
                    <a:pt x="16719" y="9095"/>
                    <a:pt x="16719" y="9095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551" y="9228"/>
                    <a:pt x="16551" y="9228"/>
                    <a:pt x="16551" y="9228"/>
                  </a:cubicBezTo>
                  <a:cubicBezTo>
                    <a:pt x="16551" y="9228"/>
                    <a:pt x="16551" y="9228"/>
                    <a:pt x="16551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95"/>
                    <a:pt x="16607" y="9295"/>
                    <a:pt x="16607" y="9295"/>
                  </a:cubicBezTo>
                  <a:cubicBezTo>
                    <a:pt x="16607" y="9295"/>
                    <a:pt x="16607" y="9295"/>
                    <a:pt x="16607" y="9295"/>
                  </a:cubicBezTo>
                  <a:cubicBezTo>
                    <a:pt x="16551" y="9362"/>
                    <a:pt x="16551" y="9362"/>
                    <a:pt x="16551" y="9362"/>
                  </a:cubicBezTo>
                  <a:cubicBezTo>
                    <a:pt x="16495" y="9362"/>
                    <a:pt x="16495" y="9362"/>
                    <a:pt x="16495" y="9362"/>
                  </a:cubicBezTo>
                  <a:cubicBezTo>
                    <a:pt x="16551" y="9362"/>
                    <a:pt x="16551" y="9362"/>
                    <a:pt x="16551" y="9362"/>
                  </a:cubicBezTo>
                  <a:cubicBezTo>
                    <a:pt x="16607" y="9362"/>
                    <a:pt x="16607" y="9362"/>
                    <a:pt x="16607" y="9362"/>
                  </a:cubicBezTo>
                  <a:cubicBezTo>
                    <a:pt x="16663" y="9362"/>
                    <a:pt x="16663" y="9362"/>
                    <a:pt x="16663" y="9362"/>
                  </a:cubicBezTo>
                  <a:cubicBezTo>
                    <a:pt x="16719" y="9362"/>
                    <a:pt x="16719" y="9362"/>
                    <a:pt x="16719" y="9362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75" y="9295"/>
                    <a:pt x="16775" y="9295"/>
                    <a:pt x="16775" y="9295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295"/>
                    <a:pt x="16831" y="9295"/>
                    <a:pt x="16831" y="9295"/>
                  </a:cubicBezTo>
                  <a:cubicBezTo>
                    <a:pt x="16831" y="9228"/>
                    <a:pt x="16831" y="9228"/>
                    <a:pt x="16831" y="9228"/>
                  </a:cubicBezTo>
                  <a:cubicBezTo>
                    <a:pt x="16887" y="9228"/>
                    <a:pt x="16887" y="9228"/>
                    <a:pt x="16887" y="9228"/>
                  </a:cubicBezTo>
                  <a:cubicBezTo>
                    <a:pt x="16943" y="9162"/>
                    <a:pt x="16943" y="9162"/>
                    <a:pt x="16943" y="9162"/>
                  </a:cubicBezTo>
                  <a:cubicBezTo>
                    <a:pt x="16943" y="9228"/>
                    <a:pt x="16943" y="9228"/>
                    <a:pt x="16943" y="9228"/>
                  </a:cubicBezTo>
                  <a:cubicBezTo>
                    <a:pt x="16943" y="9228"/>
                    <a:pt x="16943" y="9228"/>
                    <a:pt x="16943" y="9228"/>
                  </a:cubicBezTo>
                  <a:cubicBezTo>
                    <a:pt x="16943" y="9295"/>
                    <a:pt x="16943" y="9295"/>
                    <a:pt x="16943" y="9295"/>
                  </a:cubicBezTo>
                  <a:cubicBezTo>
                    <a:pt x="16943" y="9295"/>
                    <a:pt x="16943" y="9295"/>
                    <a:pt x="16943" y="9295"/>
                  </a:cubicBezTo>
                  <a:cubicBezTo>
                    <a:pt x="16887" y="9362"/>
                    <a:pt x="16887" y="9362"/>
                    <a:pt x="16887" y="9362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775" y="9429"/>
                    <a:pt x="16775" y="9429"/>
                    <a:pt x="16775" y="9429"/>
                  </a:cubicBezTo>
                  <a:cubicBezTo>
                    <a:pt x="16775" y="9429"/>
                    <a:pt x="16775" y="9429"/>
                    <a:pt x="16775" y="9429"/>
                  </a:cubicBezTo>
                  <a:cubicBezTo>
                    <a:pt x="16719" y="9429"/>
                    <a:pt x="16719" y="9429"/>
                    <a:pt x="16719" y="9429"/>
                  </a:cubicBezTo>
                  <a:cubicBezTo>
                    <a:pt x="16719" y="9429"/>
                    <a:pt x="16719" y="9429"/>
                    <a:pt x="16719" y="9429"/>
                  </a:cubicBezTo>
                  <a:cubicBezTo>
                    <a:pt x="16663" y="9496"/>
                    <a:pt x="16663" y="9496"/>
                    <a:pt x="16663" y="9496"/>
                  </a:cubicBezTo>
                  <a:cubicBezTo>
                    <a:pt x="16663" y="9496"/>
                    <a:pt x="16663" y="9496"/>
                    <a:pt x="16663" y="9496"/>
                  </a:cubicBezTo>
                  <a:cubicBezTo>
                    <a:pt x="16607" y="9563"/>
                    <a:pt x="16607" y="9563"/>
                    <a:pt x="16607" y="9563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63" y="9563"/>
                    <a:pt x="16663" y="9563"/>
                    <a:pt x="16663" y="9563"/>
                  </a:cubicBezTo>
                  <a:cubicBezTo>
                    <a:pt x="16719" y="9496"/>
                    <a:pt x="16719" y="9496"/>
                    <a:pt x="16719" y="9496"/>
                  </a:cubicBezTo>
                  <a:cubicBezTo>
                    <a:pt x="16719" y="9496"/>
                    <a:pt x="16719" y="9496"/>
                    <a:pt x="16719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563"/>
                    <a:pt x="16775" y="9563"/>
                    <a:pt x="16775" y="9563"/>
                  </a:cubicBezTo>
                  <a:cubicBezTo>
                    <a:pt x="16719" y="9630"/>
                    <a:pt x="16719" y="9630"/>
                    <a:pt x="16719" y="9630"/>
                  </a:cubicBezTo>
                  <a:cubicBezTo>
                    <a:pt x="16663" y="9697"/>
                    <a:pt x="16663" y="9697"/>
                    <a:pt x="16663" y="9697"/>
                  </a:cubicBezTo>
                  <a:cubicBezTo>
                    <a:pt x="16607" y="9697"/>
                    <a:pt x="16607" y="9697"/>
                    <a:pt x="16607" y="9697"/>
                  </a:cubicBezTo>
                  <a:cubicBezTo>
                    <a:pt x="16607" y="9697"/>
                    <a:pt x="16607" y="9697"/>
                    <a:pt x="16607" y="9697"/>
                  </a:cubicBezTo>
                  <a:cubicBezTo>
                    <a:pt x="16719" y="9697"/>
                    <a:pt x="16719" y="9697"/>
                    <a:pt x="16719" y="9697"/>
                  </a:cubicBezTo>
                  <a:cubicBezTo>
                    <a:pt x="16775" y="9563"/>
                    <a:pt x="16775" y="9563"/>
                    <a:pt x="16775" y="9563"/>
                  </a:cubicBezTo>
                  <a:cubicBezTo>
                    <a:pt x="16831" y="9496"/>
                    <a:pt x="16831" y="9496"/>
                    <a:pt x="16831" y="9496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87" y="9429"/>
                    <a:pt x="16887" y="9429"/>
                    <a:pt x="16887" y="9429"/>
                  </a:cubicBezTo>
                  <a:cubicBezTo>
                    <a:pt x="16943" y="9362"/>
                    <a:pt x="16943" y="9362"/>
                    <a:pt x="16943" y="9362"/>
                  </a:cubicBezTo>
                  <a:cubicBezTo>
                    <a:pt x="16999" y="9362"/>
                    <a:pt x="16999" y="9362"/>
                    <a:pt x="16999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6999" y="9429"/>
                    <a:pt x="16999" y="9429"/>
                    <a:pt x="16999" y="9429"/>
                  </a:cubicBezTo>
                  <a:cubicBezTo>
                    <a:pt x="16943" y="9429"/>
                    <a:pt x="16943" y="9429"/>
                    <a:pt x="16943" y="9429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943" y="9496"/>
                    <a:pt x="16943" y="9496"/>
                    <a:pt x="16943" y="9496"/>
                  </a:cubicBezTo>
                  <a:cubicBezTo>
                    <a:pt x="16999" y="9496"/>
                    <a:pt x="16999" y="9496"/>
                    <a:pt x="16999" y="9496"/>
                  </a:cubicBezTo>
                  <a:cubicBezTo>
                    <a:pt x="17056" y="9429"/>
                    <a:pt x="17056" y="9429"/>
                    <a:pt x="17056" y="9429"/>
                  </a:cubicBezTo>
                  <a:cubicBezTo>
                    <a:pt x="17056" y="9429"/>
                    <a:pt x="17056" y="9429"/>
                    <a:pt x="17056" y="9429"/>
                  </a:cubicBezTo>
                  <a:cubicBezTo>
                    <a:pt x="17112" y="9429"/>
                    <a:pt x="17112" y="9429"/>
                    <a:pt x="17112" y="9429"/>
                  </a:cubicBezTo>
                  <a:cubicBezTo>
                    <a:pt x="17112" y="9362"/>
                    <a:pt x="17112" y="9362"/>
                    <a:pt x="17112" y="9362"/>
                  </a:cubicBezTo>
                  <a:cubicBezTo>
                    <a:pt x="17168" y="9362"/>
                    <a:pt x="17168" y="9362"/>
                    <a:pt x="17168" y="9362"/>
                  </a:cubicBezTo>
                  <a:cubicBezTo>
                    <a:pt x="17168" y="9429"/>
                    <a:pt x="17168" y="9429"/>
                    <a:pt x="17168" y="9429"/>
                  </a:cubicBezTo>
                  <a:cubicBezTo>
                    <a:pt x="17224" y="9496"/>
                    <a:pt x="17224" y="9496"/>
                    <a:pt x="17224" y="9496"/>
                  </a:cubicBezTo>
                  <a:cubicBezTo>
                    <a:pt x="17280" y="9563"/>
                    <a:pt x="17280" y="9563"/>
                    <a:pt x="17280" y="9563"/>
                  </a:cubicBezTo>
                  <a:cubicBezTo>
                    <a:pt x="17280" y="9563"/>
                    <a:pt x="17280" y="9563"/>
                    <a:pt x="17280" y="9563"/>
                  </a:cubicBezTo>
                  <a:cubicBezTo>
                    <a:pt x="17336" y="9630"/>
                    <a:pt x="17336" y="9630"/>
                    <a:pt x="17336" y="9630"/>
                  </a:cubicBezTo>
                  <a:cubicBezTo>
                    <a:pt x="17280" y="9630"/>
                    <a:pt x="17280" y="9630"/>
                    <a:pt x="17280" y="9630"/>
                  </a:cubicBezTo>
                  <a:cubicBezTo>
                    <a:pt x="17280" y="9697"/>
                    <a:pt x="17280" y="9697"/>
                    <a:pt x="17280" y="9697"/>
                  </a:cubicBezTo>
                  <a:cubicBezTo>
                    <a:pt x="17224" y="9697"/>
                    <a:pt x="17224" y="9697"/>
                    <a:pt x="17224" y="9697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168" y="9697"/>
                    <a:pt x="17168" y="9697"/>
                    <a:pt x="17168" y="9697"/>
                  </a:cubicBezTo>
                  <a:cubicBezTo>
                    <a:pt x="17168" y="9697"/>
                    <a:pt x="17168" y="9697"/>
                    <a:pt x="17168" y="9697"/>
                  </a:cubicBezTo>
                  <a:cubicBezTo>
                    <a:pt x="17056" y="9697"/>
                    <a:pt x="17056" y="9697"/>
                    <a:pt x="17056" y="9697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6999" y="9763"/>
                    <a:pt x="16999" y="9763"/>
                    <a:pt x="16999" y="9763"/>
                  </a:cubicBezTo>
                  <a:cubicBezTo>
                    <a:pt x="16943" y="9763"/>
                    <a:pt x="16943" y="9763"/>
                    <a:pt x="16943" y="9763"/>
                  </a:cubicBezTo>
                  <a:cubicBezTo>
                    <a:pt x="16887" y="9763"/>
                    <a:pt x="16887" y="9763"/>
                    <a:pt x="16887" y="9763"/>
                  </a:cubicBezTo>
                  <a:cubicBezTo>
                    <a:pt x="16831" y="9830"/>
                    <a:pt x="16831" y="9830"/>
                    <a:pt x="16831" y="9830"/>
                  </a:cubicBezTo>
                  <a:cubicBezTo>
                    <a:pt x="16831" y="9830"/>
                    <a:pt x="16831" y="9830"/>
                    <a:pt x="16831" y="9830"/>
                  </a:cubicBezTo>
                  <a:cubicBezTo>
                    <a:pt x="16887" y="9830"/>
                    <a:pt x="16887" y="9830"/>
                    <a:pt x="16887" y="9830"/>
                  </a:cubicBezTo>
                  <a:cubicBezTo>
                    <a:pt x="16887" y="9897"/>
                    <a:pt x="16887" y="9897"/>
                    <a:pt x="16887" y="9897"/>
                  </a:cubicBezTo>
                  <a:cubicBezTo>
                    <a:pt x="16775" y="9897"/>
                    <a:pt x="16775" y="9897"/>
                    <a:pt x="16775" y="9897"/>
                  </a:cubicBezTo>
                  <a:cubicBezTo>
                    <a:pt x="16775" y="9897"/>
                    <a:pt x="16775" y="9897"/>
                    <a:pt x="16775" y="9897"/>
                  </a:cubicBezTo>
                  <a:cubicBezTo>
                    <a:pt x="16887" y="9897"/>
                    <a:pt x="16887" y="9897"/>
                    <a:pt x="16887" y="9897"/>
                  </a:cubicBezTo>
                  <a:cubicBezTo>
                    <a:pt x="16887" y="9830"/>
                    <a:pt x="16887" y="9830"/>
                    <a:pt x="16887" y="9830"/>
                  </a:cubicBezTo>
                  <a:cubicBezTo>
                    <a:pt x="16999" y="9763"/>
                    <a:pt x="16999" y="9763"/>
                    <a:pt x="16999" y="9763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7112" y="9763"/>
                    <a:pt x="17112" y="9763"/>
                    <a:pt x="17112" y="9763"/>
                  </a:cubicBezTo>
                  <a:cubicBezTo>
                    <a:pt x="17168" y="9763"/>
                    <a:pt x="17168" y="9763"/>
                    <a:pt x="17168" y="9763"/>
                  </a:cubicBezTo>
                  <a:cubicBezTo>
                    <a:pt x="17168" y="9763"/>
                    <a:pt x="17168" y="9763"/>
                    <a:pt x="17168" y="9763"/>
                  </a:cubicBezTo>
                  <a:cubicBezTo>
                    <a:pt x="17112" y="9830"/>
                    <a:pt x="17112" y="9830"/>
                    <a:pt x="17112" y="9830"/>
                  </a:cubicBezTo>
                  <a:cubicBezTo>
                    <a:pt x="17112" y="9897"/>
                    <a:pt x="17112" y="9897"/>
                    <a:pt x="17112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6999" y="9897"/>
                    <a:pt x="16999" y="9897"/>
                    <a:pt x="16999" y="9897"/>
                  </a:cubicBezTo>
                  <a:cubicBezTo>
                    <a:pt x="16943" y="9964"/>
                    <a:pt x="16943" y="9964"/>
                    <a:pt x="16943" y="9964"/>
                  </a:cubicBezTo>
                  <a:cubicBezTo>
                    <a:pt x="16943" y="9964"/>
                    <a:pt x="16943" y="9964"/>
                    <a:pt x="16943" y="9964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831" y="10031"/>
                    <a:pt x="16831" y="10031"/>
                    <a:pt x="16831" y="10031"/>
                  </a:cubicBezTo>
                  <a:cubicBezTo>
                    <a:pt x="16831" y="10031"/>
                    <a:pt x="16831" y="10031"/>
                    <a:pt x="16831" y="10031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943" y="10031"/>
                    <a:pt x="16943" y="10031"/>
                    <a:pt x="16943" y="10031"/>
                  </a:cubicBezTo>
                  <a:cubicBezTo>
                    <a:pt x="16943" y="10031"/>
                    <a:pt x="16943" y="10031"/>
                    <a:pt x="16943" y="10031"/>
                  </a:cubicBezTo>
                  <a:cubicBezTo>
                    <a:pt x="16999" y="9964"/>
                    <a:pt x="16999" y="9964"/>
                    <a:pt x="16999" y="9964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112" y="9897"/>
                    <a:pt x="17112" y="9897"/>
                    <a:pt x="17112" y="9897"/>
                  </a:cubicBezTo>
                  <a:cubicBezTo>
                    <a:pt x="17168" y="9964"/>
                    <a:pt x="17168" y="9964"/>
                    <a:pt x="17168" y="9964"/>
                  </a:cubicBezTo>
                  <a:cubicBezTo>
                    <a:pt x="17168" y="9897"/>
                    <a:pt x="17168" y="9897"/>
                    <a:pt x="17168" y="9897"/>
                  </a:cubicBezTo>
                  <a:cubicBezTo>
                    <a:pt x="17224" y="9897"/>
                    <a:pt x="17224" y="9897"/>
                    <a:pt x="17224" y="9897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280" y="9697"/>
                    <a:pt x="17280" y="9697"/>
                    <a:pt x="17280" y="9697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336" y="9763"/>
                    <a:pt x="17336" y="9763"/>
                    <a:pt x="17336" y="9763"/>
                  </a:cubicBezTo>
                  <a:cubicBezTo>
                    <a:pt x="17336" y="9763"/>
                    <a:pt x="17336" y="9763"/>
                    <a:pt x="17336" y="9763"/>
                  </a:cubicBezTo>
                  <a:cubicBezTo>
                    <a:pt x="17392" y="9897"/>
                    <a:pt x="17392" y="9897"/>
                    <a:pt x="17392" y="9897"/>
                  </a:cubicBezTo>
                  <a:cubicBezTo>
                    <a:pt x="17392" y="9964"/>
                    <a:pt x="17392" y="9964"/>
                    <a:pt x="17392" y="9964"/>
                  </a:cubicBezTo>
                  <a:cubicBezTo>
                    <a:pt x="17392" y="10031"/>
                    <a:pt x="17392" y="10031"/>
                    <a:pt x="17392" y="10031"/>
                  </a:cubicBezTo>
                  <a:cubicBezTo>
                    <a:pt x="17392" y="10031"/>
                    <a:pt x="17392" y="10031"/>
                    <a:pt x="17392" y="10031"/>
                  </a:cubicBezTo>
                  <a:cubicBezTo>
                    <a:pt x="17392" y="10098"/>
                    <a:pt x="17392" y="10098"/>
                    <a:pt x="17392" y="10098"/>
                  </a:cubicBezTo>
                  <a:cubicBezTo>
                    <a:pt x="17336" y="10098"/>
                    <a:pt x="17336" y="10098"/>
                    <a:pt x="17336" y="10098"/>
                  </a:cubicBezTo>
                  <a:cubicBezTo>
                    <a:pt x="17280" y="10031"/>
                    <a:pt x="17280" y="10031"/>
                    <a:pt x="17280" y="10031"/>
                  </a:cubicBezTo>
                  <a:cubicBezTo>
                    <a:pt x="17224" y="10031"/>
                    <a:pt x="17224" y="10031"/>
                    <a:pt x="17224" y="10031"/>
                  </a:cubicBezTo>
                  <a:cubicBezTo>
                    <a:pt x="17224" y="10031"/>
                    <a:pt x="17224" y="10031"/>
                    <a:pt x="17224" y="10031"/>
                  </a:cubicBezTo>
                  <a:cubicBezTo>
                    <a:pt x="17168" y="10098"/>
                    <a:pt x="17168" y="10098"/>
                    <a:pt x="17168" y="10098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056" y="10098"/>
                    <a:pt x="17056" y="10098"/>
                    <a:pt x="17056" y="10098"/>
                  </a:cubicBezTo>
                  <a:cubicBezTo>
                    <a:pt x="17056" y="10098"/>
                    <a:pt x="17056" y="10098"/>
                    <a:pt x="17056" y="10098"/>
                  </a:cubicBezTo>
                  <a:cubicBezTo>
                    <a:pt x="16999" y="10098"/>
                    <a:pt x="16999" y="10098"/>
                    <a:pt x="16999" y="10098"/>
                  </a:cubicBezTo>
                  <a:cubicBezTo>
                    <a:pt x="16999" y="10165"/>
                    <a:pt x="16999" y="10165"/>
                    <a:pt x="16999" y="10165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112" y="10165"/>
                    <a:pt x="17112" y="10165"/>
                    <a:pt x="17112" y="10165"/>
                  </a:cubicBezTo>
                  <a:cubicBezTo>
                    <a:pt x="17224" y="10232"/>
                    <a:pt x="17224" y="10232"/>
                    <a:pt x="17224" y="10232"/>
                  </a:cubicBezTo>
                  <a:cubicBezTo>
                    <a:pt x="17224" y="10232"/>
                    <a:pt x="17224" y="10232"/>
                    <a:pt x="17224" y="10232"/>
                  </a:cubicBezTo>
                  <a:cubicBezTo>
                    <a:pt x="17280" y="10232"/>
                    <a:pt x="17280" y="10232"/>
                    <a:pt x="17280" y="10232"/>
                  </a:cubicBezTo>
                  <a:cubicBezTo>
                    <a:pt x="17280" y="10232"/>
                    <a:pt x="17280" y="10232"/>
                    <a:pt x="17280" y="10232"/>
                  </a:cubicBezTo>
                  <a:cubicBezTo>
                    <a:pt x="17336" y="10232"/>
                    <a:pt x="17336" y="10232"/>
                    <a:pt x="17336" y="10232"/>
                  </a:cubicBezTo>
                  <a:cubicBezTo>
                    <a:pt x="17336" y="10232"/>
                    <a:pt x="17336" y="10232"/>
                    <a:pt x="17336" y="10232"/>
                  </a:cubicBezTo>
                  <a:cubicBezTo>
                    <a:pt x="17392" y="10298"/>
                    <a:pt x="17392" y="10298"/>
                    <a:pt x="17392" y="10298"/>
                  </a:cubicBezTo>
                  <a:cubicBezTo>
                    <a:pt x="17392" y="10298"/>
                    <a:pt x="17392" y="10298"/>
                    <a:pt x="17392" y="10298"/>
                  </a:cubicBezTo>
                  <a:cubicBezTo>
                    <a:pt x="17448" y="10365"/>
                    <a:pt x="17448" y="10365"/>
                    <a:pt x="17448" y="10365"/>
                  </a:cubicBezTo>
                  <a:cubicBezTo>
                    <a:pt x="17448" y="10432"/>
                    <a:pt x="17448" y="10432"/>
                    <a:pt x="17448" y="10432"/>
                  </a:cubicBezTo>
                  <a:cubicBezTo>
                    <a:pt x="17392" y="10432"/>
                    <a:pt x="17392" y="10432"/>
                    <a:pt x="17392" y="10432"/>
                  </a:cubicBezTo>
                  <a:cubicBezTo>
                    <a:pt x="17392" y="10432"/>
                    <a:pt x="17392" y="10432"/>
                    <a:pt x="17392" y="10432"/>
                  </a:cubicBezTo>
                  <a:cubicBezTo>
                    <a:pt x="17336" y="10365"/>
                    <a:pt x="17336" y="10365"/>
                    <a:pt x="17336" y="10365"/>
                  </a:cubicBezTo>
                  <a:cubicBezTo>
                    <a:pt x="17336" y="10365"/>
                    <a:pt x="17336" y="10365"/>
                    <a:pt x="17336" y="10365"/>
                  </a:cubicBezTo>
                  <a:cubicBezTo>
                    <a:pt x="17336" y="10432"/>
                    <a:pt x="17336" y="10432"/>
                    <a:pt x="17336" y="10432"/>
                  </a:cubicBezTo>
                  <a:cubicBezTo>
                    <a:pt x="17280" y="10432"/>
                    <a:pt x="17280" y="10432"/>
                    <a:pt x="17280" y="10432"/>
                  </a:cubicBezTo>
                  <a:cubicBezTo>
                    <a:pt x="17280" y="10365"/>
                    <a:pt x="17280" y="10365"/>
                    <a:pt x="17280" y="10365"/>
                  </a:cubicBezTo>
                  <a:cubicBezTo>
                    <a:pt x="17280" y="10365"/>
                    <a:pt x="17280" y="10365"/>
                    <a:pt x="17280" y="10365"/>
                  </a:cubicBezTo>
                  <a:cubicBezTo>
                    <a:pt x="17224" y="10365"/>
                    <a:pt x="17224" y="10365"/>
                    <a:pt x="17224" y="10365"/>
                  </a:cubicBezTo>
                  <a:cubicBezTo>
                    <a:pt x="17168" y="10298"/>
                    <a:pt x="17168" y="10298"/>
                    <a:pt x="17168" y="10298"/>
                  </a:cubicBezTo>
                  <a:cubicBezTo>
                    <a:pt x="17168" y="10298"/>
                    <a:pt x="17168" y="10298"/>
                    <a:pt x="17168" y="10298"/>
                  </a:cubicBezTo>
                  <a:cubicBezTo>
                    <a:pt x="17112" y="10298"/>
                    <a:pt x="17112" y="10298"/>
                    <a:pt x="17112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112" y="10298"/>
                    <a:pt x="17112" y="10298"/>
                    <a:pt x="17112" y="10298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6999" y="10365"/>
                    <a:pt x="16999" y="10365"/>
                    <a:pt x="16999" y="10365"/>
                  </a:cubicBezTo>
                  <a:cubicBezTo>
                    <a:pt x="16943" y="10432"/>
                    <a:pt x="16943" y="10432"/>
                    <a:pt x="16943" y="10432"/>
                  </a:cubicBezTo>
                  <a:cubicBezTo>
                    <a:pt x="16943" y="10432"/>
                    <a:pt x="16943" y="10432"/>
                    <a:pt x="16943" y="10432"/>
                  </a:cubicBezTo>
                  <a:cubicBezTo>
                    <a:pt x="16999" y="10432"/>
                    <a:pt x="16999" y="10432"/>
                    <a:pt x="16999" y="10432"/>
                  </a:cubicBezTo>
                  <a:cubicBezTo>
                    <a:pt x="16999" y="10432"/>
                    <a:pt x="16999" y="10432"/>
                    <a:pt x="16999" y="10432"/>
                  </a:cubicBezTo>
                  <a:cubicBezTo>
                    <a:pt x="17056" y="10432"/>
                    <a:pt x="17056" y="10432"/>
                    <a:pt x="17056" y="10432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99"/>
                    <a:pt x="17168" y="10499"/>
                    <a:pt x="17168" y="10499"/>
                  </a:cubicBezTo>
                  <a:cubicBezTo>
                    <a:pt x="17168" y="10499"/>
                    <a:pt x="17168" y="10499"/>
                    <a:pt x="17168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32"/>
                    <a:pt x="17056" y="10432"/>
                    <a:pt x="17056" y="10432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112" y="10566"/>
                    <a:pt x="17112" y="10566"/>
                    <a:pt x="17112" y="10566"/>
                  </a:cubicBezTo>
                  <a:cubicBezTo>
                    <a:pt x="17112" y="10566"/>
                    <a:pt x="17112" y="10566"/>
                    <a:pt x="17112" y="10566"/>
                  </a:cubicBezTo>
                  <a:cubicBezTo>
                    <a:pt x="17112" y="10633"/>
                    <a:pt x="17112" y="10633"/>
                    <a:pt x="17112" y="10633"/>
                  </a:cubicBezTo>
                  <a:cubicBezTo>
                    <a:pt x="17112" y="10633"/>
                    <a:pt x="17112" y="10633"/>
                    <a:pt x="17112" y="10633"/>
                  </a:cubicBezTo>
                  <a:cubicBezTo>
                    <a:pt x="16999" y="10566"/>
                    <a:pt x="16999" y="10566"/>
                    <a:pt x="16999" y="10566"/>
                  </a:cubicBezTo>
                  <a:cubicBezTo>
                    <a:pt x="16943" y="10566"/>
                    <a:pt x="16943" y="10566"/>
                    <a:pt x="16943" y="10566"/>
                  </a:cubicBezTo>
                  <a:cubicBezTo>
                    <a:pt x="16887" y="10566"/>
                    <a:pt x="16887" y="10566"/>
                    <a:pt x="16887" y="10566"/>
                  </a:cubicBezTo>
                  <a:cubicBezTo>
                    <a:pt x="16831" y="10566"/>
                    <a:pt x="16831" y="10566"/>
                    <a:pt x="16831" y="10566"/>
                  </a:cubicBezTo>
                  <a:cubicBezTo>
                    <a:pt x="16831" y="10566"/>
                    <a:pt x="16831" y="10566"/>
                    <a:pt x="16831" y="10566"/>
                  </a:cubicBezTo>
                  <a:cubicBezTo>
                    <a:pt x="16887" y="10566"/>
                    <a:pt x="16887" y="10566"/>
                    <a:pt x="16887" y="10566"/>
                  </a:cubicBezTo>
                  <a:cubicBezTo>
                    <a:pt x="16999" y="10633"/>
                    <a:pt x="16999" y="10633"/>
                    <a:pt x="16999" y="10633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43" y="10633"/>
                    <a:pt x="16943" y="10633"/>
                    <a:pt x="16943" y="10633"/>
                  </a:cubicBezTo>
                  <a:cubicBezTo>
                    <a:pt x="16887" y="10633"/>
                    <a:pt x="16887" y="10633"/>
                    <a:pt x="16887" y="10633"/>
                  </a:cubicBezTo>
                  <a:cubicBezTo>
                    <a:pt x="16887" y="10700"/>
                    <a:pt x="16887" y="10700"/>
                    <a:pt x="16887" y="10700"/>
                  </a:cubicBezTo>
                  <a:cubicBezTo>
                    <a:pt x="16887" y="10700"/>
                    <a:pt x="16887" y="10700"/>
                    <a:pt x="16887" y="10700"/>
                  </a:cubicBezTo>
                  <a:cubicBezTo>
                    <a:pt x="16943" y="10700"/>
                    <a:pt x="16943" y="10700"/>
                    <a:pt x="16943" y="10700"/>
                  </a:cubicBezTo>
                  <a:cubicBezTo>
                    <a:pt x="16943" y="10700"/>
                    <a:pt x="16943" y="10700"/>
                    <a:pt x="16943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67"/>
                    <a:pt x="16999" y="10767"/>
                    <a:pt x="16999" y="10767"/>
                  </a:cubicBezTo>
                  <a:cubicBezTo>
                    <a:pt x="16999" y="10767"/>
                    <a:pt x="16999" y="10767"/>
                    <a:pt x="16999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833"/>
                    <a:pt x="17056" y="10833"/>
                    <a:pt x="17056" y="10833"/>
                  </a:cubicBezTo>
                  <a:cubicBezTo>
                    <a:pt x="17112" y="10833"/>
                    <a:pt x="17112" y="10833"/>
                    <a:pt x="17112" y="10833"/>
                  </a:cubicBezTo>
                  <a:cubicBezTo>
                    <a:pt x="17112" y="10767"/>
                    <a:pt x="17112" y="10767"/>
                    <a:pt x="17112" y="10767"/>
                  </a:cubicBezTo>
                  <a:cubicBezTo>
                    <a:pt x="17112" y="10767"/>
                    <a:pt x="17112" y="10767"/>
                    <a:pt x="17112" y="10767"/>
                  </a:cubicBezTo>
                  <a:cubicBezTo>
                    <a:pt x="17168" y="10767"/>
                    <a:pt x="17168" y="10767"/>
                    <a:pt x="17168" y="10767"/>
                  </a:cubicBezTo>
                  <a:cubicBezTo>
                    <a:pt x="17224" y="10767"/>
                    <a:pt x="17224" y="10767"/>
                    <a:pt x="17224" y="10767"/>
                  </a:cubicBezTo>
                  <a:cubicBezTo>
                    <a:pt x="17280" y="10767"/>
                    <a:pt x="17280" y="10767"/>
                    <a:pt x="17280" y="10767"/>
                  </a:cubicBezTo>
                  <a:cubicBezTo>
                    <a:pt x="17224" y="10833"/>
                    <a:pt x="17224" y="10833"/>
                    <a:pt x="17224" y="10833"/>
                  </a:cubicBezTo>
                  <a:cubicBezTo>
                    <a:pt x="17224" y="10833"/>
                    <a:pt x="17224" y="10833"/>
                    <a:pt x="17224" y="10833"/>
                  </a:cubicBezTo>
                  <a:cubicBezTo>
                    <a:pt x="17168" y="10833"/>
                    <a:pt x="17168" y="10833"/>
                    <a:pt x="17168" y="10833"/>
                  </a:cubicBezTo>
                  <a:cubicBezTo>
                    <a:pt x="17168" y="10833"/>
                    <a:pt x="17168" y="10833"/>
                    <a:pt x="17168" y="10833"/>
                  </a:cubicBezTo>
                  <a:cubicBezTo>
                    <a:pt x="17112" y="10833"/>
                    <a:pt x="17112" y="10833"/>
                    <a:pt x="17112" y="10833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68" y="10900"/>
                    <a:pt x="17168" y="10900"/>
                    <a:pt x="17168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224" y="10900"/>
                    <a:pt x="17224" y="10900"/>
                    <a:pt x="17224" y="10900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224" y="11101"/>
                    <a:pt x="17224" y="11101"/>
                    <a:pt x="17224" y="11101"/>
                  </a:cubicBezTo>
                  <a:cubicBezTo>
                    <a:pt x="17224" y="11101"/>
                    <a:pt x="17224" y="11101"/>
                    <a:pt x="17224" y="11101"/>
                  </a:cubicBezTo>
                  <a:cubicBezTo>
                    <a:pt x="17280" y="11101"/>
                    <a:pt x="17280" y="11101"/>
                    <a:pt x="17280" y="11101"/>
                  </a:cubicBezTo>
                  <a:cubicBezTo>
                    <a:pt x="17280" y="11101"/>
                    <a:pt x="17280" y="11101"/>
                    <a:pt x="17280" y="11101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336" y="11034"/>
                    <a:pt x="17336" y="11034"/>
                    <a:pt x="17336" y="11034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224" y="11235"/>
                    <a:pt x="17224" y="11235"/>
                    <a:pt x="17224" y="11235"/>
                  </a:cubicBezTo>
                  <a:cubicBezTo>
                    <a:pt x="17224" y="11302"/>
                    <a:pt x="17224" y="11302"/>
                    <a:pt x="17224" y="11302"/>
                  </a:cubicBezTo>
                  <a:cubicBezTo>
                    <a:pt x="17280" y="11235"/>
                    <a:pt x="17280" y="11235"/>
                    <a:pt x="17280" y="11235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392" y="11101"/>
                    <a:pt x="17392" y="11101"/>
                    <a:pt x="17392" y="11101"/>
                  </a:cubicBezTo>
                  <a:cubicBezTo>
                    <a:pt x="17392" y="11101"/>
                    <a:pt x="17392" y="11101"/>
                    <a:pt x="17392" y="11101"/>
                  </a:cubicBezTo>
                  <a:cubicBezTo>
                    <a:pt x="17392" y="11034"/>
                    <a:pt x="17392" y="11034"/>
                    <a:pt x="17392" y="11034"/>
                  </a:cubicBezTo>
                  <a:cubicBezTo>
                    <a:pt x="17448" y="11034"/>
                    <a:pt x="17448" y="11034"/>
                    <a:pt x="17448" y="11034"/>
                  </a:cubicBezTo>
                  <a:cubicBezTo>
                    <a:pt x="17448" y="11034"/>
                    <a:pt x="17448" y="11034"/>
                    <a:pt x="17448" y="11034"/>
                  </a:cubicBezTo>
                  <a:cubicBezTo>
                    <a:pt x="17448" y="11101"/>
                    <a:pt x="17448" y="11101"/>
                    <a:pt x="17448" y="11101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336" y="11168"/>
                    <a:pt x="17336" y="11168"/>
                    <a:pt x="17336" y="11168"/>
                  </a:cubicBezTo>
                  <a:cubicBezTo>
                    <a:pt x="17336" y="11235"/>
                    <a:pt x="17336" y="11235"/>
                    <a:pt x="17336" y="11235"/>
                  </a:cubicBezTo>
                  <a:cubicBezTo>
                    <a:pt x="17336" y="11302"/>
                    <a:pt x="17336" y="11302"/>
                    <a:pt x="17336" y="11302"/>
                  </a:cubicBezTo>
                  <a:cubicBezTo>
                    <a:pt x="17392" y="11235"/>
                    <a:pt x="17392" y="11235"/>
                    <a:pt x="17392" y="11235"/>
                  </a:cubicBezTo>
                  <a:cubicBezTo>
                    <a:pt x="17392" y="11235"/>
                    <a:pt x="17392" y="11235"/>
                    <a:pt x="17392" y="11235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448" y="11101"/>
                    <a:pt x="17448" y="11101"/>
                    <a:pt x="17448" y="11101"/>
                  </a:cubicBezTo>
                  <a:cubicBezTo>
                    <a:pt x="17504" y="11101"/>
                    <a:pt x="17504" y="11101"/>
                    <a:pt x="17504" y="11101"/>
                  </a:cubicBezTo>
                  <a:cubicBezTo>
                    <a:pt x="17561" y="11034"/>
                    <a:pt x="17561" y="11034"/>
                    <a:pt x="17561" y="11034"/>
                  </a:cubicBezTo>
                  <a:cubicBezTo>
                    <a:pt x="17561" y="11034"/>
                    <a:pt x="17561" y="11034"/>
                    <a:pt x="17561" y="11034"/>
                  </a:cubicBezTo>
                  <a:cubicBezTo>
                    <a:pt x="17561" y="11101"/>
                    <a:pt x="17561" y="11101"/>
                    <a:pt x="17561" y="11101"/>
                  </a:cubicBezTo>
                  <a:cubicBezTo>
                    <a:pt x="17504" y="11168"/>
                    <a:pt x="17504" y="11168"/>
                    <a:pt x="17504" y="11168"/>
                  </a:cubicBezTo>
                  <a:cubicBezTo>
                    <a:pt x="17448" y="11168"/>
                    <a:pt x="17448" y="11168"/>
                    <a:pt x="17448" y="11168"/>
                  </a:cubicBezTo>
                  <a:cubicBezTo>
                    <a:pt x="17448" y="11168"/>
                    <a:pt x="17448" y="11168"/>
                    <a:pt x="17448" y="11168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504" y="11235"/>
                    <a:pt x="17504" y="11235"/>
                    <a:pt x="17504" y="11235"/>
                  </a:cubicBezTo>
                  <a:cubicBezTo>
                    <a:pt x="17504" y="11235"/>
                    <a:pt x="17504" y="11235"/>
                    <a:pt x="17504" y="11235"/>
                  </a:cubicBezTo>
                  <a:cubicBezTo>
                    <a:pt x="17561" y="11235"/>
                    <a:pt x="17561" y="11235"/>
                    <a:pt x="17561" y="11235"/>
                  </a:cubicBezTo>
                  <a:cubicBezTo>
                    <a:pt x="17617" y="11235"/>
                    <a:pt x="17617" y="11235"/>
                    <a:pt x="17617" y="11235"/>
                  </a:cubicBezTo>
                  <a:cubicBezTo>
                    <a:pt x="17617" y="11302"/>
                    <a:pt x="17617" y="11302"/>
                    <a:pt x="17617" y="11302"/>
                  </a:cubicBezTo>
                  <a:cubicBezTo>
                    <a:pt x="17617" y="11302"/>
                    <a:pt x="17617" y="11302"/>
                    <a:pt x="17617" y="11302"/>
                  </a:cubicBezTo>
                  <a:cubicBezTo>
                    <a:pt x="17561" y="11368"/>
                    <a:pt x="17561" y="11368"/>
                    <a:pt x="17561" y="11368"/>
                  </a:cubicBezTo>
                  <a:cubicBezTo>
                    <a:pt x="17561" y="11368"/>
                    <a:pt x="17561" y="11368"/>
                    <a:pt x="17561" y="11368"/>
                  </a:cubicBezTo>
                  <a:cubicBezTo>
                    <a:pt x="17617" y="11368"/>
                    <a:pt x="17617" y="11368"/>
                    <a:pt x="17617" y="11368"/>
                  </a:cubicBezTo>
                  <a:cubicBezTo>
                    <a:pt x="17617" y="11435"/>
                    <a:pt x="17617" y="11435"/>
                    <a:pt x="17617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617" y="11435"/>
                    <a:pt x="17617" y="11435"/>
                    <a:pt x="17617" y="11435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61" y="11502"/>
                    <a:pt x="17561" y="11502"/>
                    <a:pt x="17561" y="11502"/>
                  </a:cubicBezTo>
                  <a:cubicBezTo>
                    <a:pt x="17617" y="11502"/>
                    <a:pt x="17617" y="11502"/>
                    <a:pt x="17617" y="11502"/>
                  </a:cubicBezTo>
                  <a:cubicBezTo>
                    <a:pt x="17617" y="11502"/>
                    <a:pt x="17617" y="11502"/>
                    <a:pt x="17617" y="11502"/>
                  </a:cubicBezTo>
                  <a:cubicBezTo>
                    <a:pt x="17673" y="11502"/>
                    <a:pt x="17673" y="11502"/>
                    <a:pt x="17673" y="11502"/>
                  </a:cubicBezTo>
                  <a:cubicBezTo>
                    <a:pt x="17673" y="11502"/>
                    <a:pt x="17673" y="11502"/>
                    <a:pt x="17673" y="11502"/>
                  </a:cubicBezTo>
                  <a:cubicBezTo>
                    <a:pt x="17673" y="11569"/>
                    <a:pt x="17673" y="11569"/>
                    <a:pt x="17673" y="11569"/>
                  </a:cubicBezTo>
                  <a:cubicBezTo>
                    <a:pt x="17617" y="11569"/>
                    <a:pt x="17617" y="11569"/>
                    <a:pt x="17617" y="11569"/>
                  </a:cubicBezTo>
                  <a:cubicBezTo>
                    <a:pt x="17673" y="11569"/>
                    <a:pt x="17673" y="11569"/>
                    <a:pt x="17673" y="11569"/>
                  </a:cubicBezTo>
                  <a:cubicBezTo>
                    <a:pt x="17729" y="11502"/>
                    <a:pt x="17729" y="11502"/>
                    <a:pt x="17729" y="11502"/>
                  </a:cubicBezTo>
                  <a:cubicBezTo>
                    <a:pt x="17729" y="11502"/>
                    <a:pt x="17729" y="11502"/>
                    <a:pt x="17729" y="11502"/>
                  </a:cubicBezTo>
                  <a:cubicBezTo>
                    <a:pt x="17785" y="11435"/>
                    <a:pt x="17785" y="11435"/>
                    <a:pt x="17785" y="11435"/>
                  </a:cubicBezTo>
                  <a:cubicBezTo>
                    <a:pt x="17841" y="11502"/>
                    <a:pt x="17841" y="11502"/>
                    <a:pt x="17841" y="11502"/>
                  </a:cubicBezTo>
                  <a:cubicBezTo>
                    <a:pt x="17841" y="11502"/>
                    <a:pt x="17841" y="11502"/>
                    <a:pt x="17841" y="11502"/>
                  </a:cubicBezTo>
                  <a:cubicBezTo>
                    <a:pt x="17785" y="11502"/>
                    <a:pt x="17785" y="11502"/>
                    <a:pt x="17785" y="11502"/>
                  </a:cubicBezTo>
                  <a:cubicBezTo>
                    <a:pt x="17785" y="11502"/>
                    <a:pt x="17785" y="11502"/>
                    <a:pt x="17785" y="11502"/>
                  </a:cubicBezTo>
                  <a:cubicBezTo>
                    <a:pt x="17729" y="11569"/>
                    <a:pt x="17729" y="11569"/>
                    <a:pt x="17729" y="11569"/>
                  </a:cubicBezTo>
                  <a:cubicBezTo>
                    <a:pt x="17729" y="11636"/>
                    <a:pt x="17729" y="11636"/>
                    <a:pt x="17729" y="11636"/>
                  </a:cubicBezTo>
                  <a:cubicBezTo>
                    <a:pt x="17673" y="11636"/>
                    <a:pt x="17673" y="11636"/>
                    <a:pt x="17673" y="11636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729" y="11703"/>
                    <a:pt x="17729" y="11703"/>
                    <a:pt x="17729" y="11703"/>
                  </a:cubicBezTo>
                  <a:cubicBezTo>
                    <a:pt x="17729" y="11703"/>
                    <a:pt x="17729" y="11703"/>
                    <a:pt x="17729" y="11703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785" y="11569"/>
                    <a:pt x="17785" y="11569"/>
                    <a:pt x="17785" y="11569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785" y="11703"/>
                    <a:pt x="17785" y="11703"/>
                    <a:pt x="17785" y="11703"/>
                  </a:cubicBezTo>
                  <a:cubicBezTo>
                    <a:pt x="17785" y="11770"/>
                    <a:pt x="17785" y="11770"/>
                    <a:pt x="17785" y="11770"/>
                  </a:cubicBezTo>
                  <a:cubicBezTo>
                    <a:pt x="17729" y="11770"/>
                    <a:pt x="17729" y="11770"/>
                    <a:pt x="17729" y="11770"/>
                  </a:cubicBezTo>
                  <a:cubicBezTo>
                    <a:pt x="17785" y="11770"/>
                    <a:pt x="17785" y="11770"/>
                    <a:pt x="17785" y="11770"/>
                  </a:cubicBezTo>
                  <a:cubicBezTo>
                    <a:pt x="17785" y="11703"/>
                    <a:pt x="17785" y="11703"/>
                    <a:pt x="17785" y="11703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841" y="11636"/>
                    <a:pt x="17841" y="11636"/>
                    <a:pt x="17841" y="11636"/>
                  </a:cubicBezTo>
                  <a:cubicBezTo>
                    <a:pt x="17841" y="11636"/>
                    <a:pt x="17841" y="11636"/>
                    <a:pt x="17841" y="11636"/>
                  </a:cubicBezTo>
                  <a:cubicBezTo>
                    <a:pt x="17841" y="11703"/>
                    <a:pt x="17841" y="11703"/>
                    <a:pt x="17841" y="11703"/>
                  </a:cubicBezTo>
                  <a:cubicBezTo>
                    <a:pt x="17897" y="11770"/>
                    <a:pt x="17897" y="11770"/>
                    <a:pt x="17897" y="11770"/>
                  </a:cubicBezTo>
                  <a:cubicBezTo>
                    <a:pt x="17897" y="11770"/>
                    <a:pt x="17897" y="11770"/>
                    <a:pt x="17897" y="11770"/>
                  </a:cubicBezTo>
                  <a:cubicBezTo>
                    <a:pt x="17897" y="11703"/>
                    <a:pt x="17897" y="11703"/>
                    <a:pt x="17897" y="11703"/>
                  </a:cubicBezTo>
                  <a:cubicBezTo>
                    <a:pt x="17897" y="11636"/>
                    <a:pt x="17897" y="11636"/>
                    <a:pt x="17897" y="11636"/>
                  </a:cubicBezTo>
                  <a:cubicBezTo>
                    <a:pt x="17953" y="11636"/>
                    <a:pt x="17953" y="11636"/>
                    <a:pt x="17953" y="11636"/>
                  </a:cubicBezTo>
                  <a:cubicBezTo>
                    <a:pt x="17953" y="11636"/>
                    <a:pt x="17953" y="11636"/>
                    <a:pt x="17953" y="11636"/>
                  </a:cubicBezTo>
                  <a:cubicBezTo>
                    <a:pt x="17953" y="11703"/>
                    <a:pt x="17953" y="11703"/>
                    <a:pt x="17953" y="11703"/>
                  </a:cubicBezTo>
                  <a:cubicBezTo>
                    <a:pt x="17953" y="11703"/>
                    <a:pt x="17953" y="11703"/>
                    <a:pt x="17953" y="11703"/>
                  </a:cubicBezTo>
                  <a:cubicBezTo>
                    <a:pt x="18009" y="11703"/>
                    <a:pt x="18009" y="11703"/>
                    <a:pt x="18009" y="11703"/>
                  </a:cubicBezTo>
                  <a:cubicBezTo>
                    <a:pt x="18009" y="11703"/>
                    <a:pt x="18009" y="11703"/>
                    <a:pt x="18009" y="11703"/>
                  </a:cubicBezTo>
                  <a:cubicBezTo>
                    <a:pt x="18009" y="11770"/>
                    <a:pt x="18009" y="11770"/>
                    <a:pt x="18009" y="11770"/>
                  </a:cubicBezTo>
                  <a:cubicBezTo>
                    <a:pt x="18065" y="11770"/>
                    <a:pt x="18065" y="11770"/>
                    <a:pt x="18065" y="11770"/>
                  </a:cubicBezTo>
                  <a:cubicBezTo>
                    <a:pt x="18065" y="11770"/>
                    <a:pt x="18065" y="11770"/>
                    <a:pt x="18065" y="11770"/>
                  </a:cubicBezTo>
                  <a:cubicBezTo>
                    <a:pt x="18065" y="11837"/>
                    <a:pt x="18065" y="11837"/>
                    <a:pt x="18065" y="11837"/>
                  </a:cubicBezTo>
                  <a:cubicBezTo>
                    <a:pt x="18122" y="11837"/>
                    <a:pt x="18122" y="11837"/>
                    <a:pt x="18122" y="11837"/>
                  </a:cubicBezTo>
                  <a:cubicBezTo>
                    <a:pt x="18122" y="11903"/>
                    <a:pt x="18122" y="11903"/>
                    <a:pt x="18122" y="11903"/>
                  </a:cubicBezTo>
                  <a:cubicBezTo>
                    <a:pt x="18122" y="11903"/>
                    <a:pt x="18122" y="11903"/>
                    <a:pt x="18122" y="11903"/>
                  </a:cubicBezTo>
                  <a:cubicBezTo>
                    <a:pt x="18065" y="11903"/>
                    <a:pt x="18065" y="11903"/>
                    <a:pt x="18065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837"/>
                    <a:pt x="18009" y="11837"/>
                    <a:pt x="18009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897" y="11903"/>
                    <a:pt x="17897" y="11903"/>
                    <a:pt x="17897" y="11903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7953" y="11903"/>
                    <a:pt x="17953" y="11903"/>
                    <a:pt x="17953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7953" y="11970"/>
                    <a:pt x="17953" y="11970"/>
                    <a:pt x="17953" y="11970"/>
                  </a:cubicBezTo>
                  <a:cubicBezTo>
                    <a:pt x="17897" y="11970"/>
                    <a:pt x="17897" y="11970"/>
                    <a:pt x="17897" y="11970"/>
                  </a:cubicBezTo>
                  <a:cubicBezTo>
                    <a:pt x="17953" y="11970"/>
                    <a:pt x="17953" y="11970"/>
                    <a:pt x="17953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2037"/>
                    <a:pt x="18009" y="12037"/>
                    <a:pt x="18009" y="12037"/>
                  </a:cubicBezTo>
                  <a:cubicBezTo>
                    <a:pt x="17953" y="12037"/>
                    <a:pt x="17953" y="12037"/>
                    <a:pt x="17953" y="12037"/>
                  </a:cubicBezTo>
                  <a:cubicBezTo>
                    <a:pt x="17953" y="12037"/>
                    <a:pt x="17953" y="12037"/>
                    <a:pt x="17953" y="12037"/>
                  </a:cubicBezTo>
                  <a:cubicBezTo>
                    <a:pt x="17897" y="12037"/>
                    <a:pt x="17897" y="12037"/>
                    <a:pt x="17897" y="12037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841" y="11970"/>
                    <a:pt x="17841" y="11970"/>
                    <a:pt x="17841" y="11970"/>
                  </a:cubicBezTo>
                  <a:cubicBezTo>
                    <a:pt x="17841" y="11970"/>
                    <a:pt x="17841" y="11970"/>
                    <a:pt x="17841" y="11970"/>
                  </a:cubicBezTo>
                  <a:cubicBezTo>
                    <a:pt x="17841" y="11903"/>
                    <a:pt x="17841" y="11903"/>
                    <a:pt x="17841" y="11903"/>
                  </a:cubicBezTo>
                  <a:cubicBezTo>
                    <a:pt x="17785" y="11903"/>
                    <a:pt x="17785" y="11903"/>
                    <a:pt x="17785" y="11903"/>
                  </a:cubicBezTo>
                  <a:cubicBezTo>
                    <a:pt x="17785" y="11903"/>
                    <a:pt x="17785" y="11903"/>
                    <a:pt x="17785" y="11903"/>
                  </a:cubicBezTo>
                  <a:cubicBezTo>
                    <a:pt x="17785" y="11970"/>
                    <a:pt x="17785" y="11970"/>
                    <a:pt x="17785" y="11970"/>
                  </a:cubicBezTo>
                  <a:cubicBezTo>
                    <a:pt x="17785" y="11970"/>
                    <a:pt x="17785" y="11970"/>
                    <a:pt x="17785" y="11970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785" y="12037"/>
                    <a:pt x="17785" y="12037"/>
                    <a:pt x="17785" y="12037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29" y="11970"/>
                    <a:pt x="17729" y="11970"/>
                    <a:pt x="17729" y="11970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85" y="12037"/>
                    <a:pt x="17785" y="12037"/>
                    <a:pt x="17785" y="12037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71"/>
                    <a:pt x="17841" y="12171"/>
                    <a:pt x="17841" y="12171"/>
                  </a:cubicBezTo>
                  <a:cubicBezTo>
                    <a:pt x="17785" y="12171"/>
                    <a:pt x="17785" y="12171"/>
                    <a:pt x="17785" y="12171"/>
                  </a:cubicBezTo>
                  <a:cubicBezTo>
                    <a:pt x="17785" y="12104"/>
                    <a:pt x="17785" y="12104"/>
                    <a:pt x="17785" y="12104"/>
                  </a:cubicBezTo>
                  <a:cubicBezTo>
                    <a:pt x="17729" y="12104"/>
                    <a:pt x="17729" y="12104"/>
                    <a:pt x="17729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729" y="12104"/>
                    <a:pt x="17729" y="12104"/>
                    <a:pt x="17729" y="12104"/>
                  </a:cubicBezTo>
                  <a:cubicBezTo>
                    <a:pt x="17785" y="12171"/>
                    <a:pt x="17785" y="12171"/>
                    <a:pt x="17785" y="12171"/>
                  </a:cubicBezTo>
                  <a:cubicBezTo>
                    <a:pt x="17785" y="12238"/>
                    <a:pt x="17785" y="12238"/>
                    <a:pt x="17785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238"/>
                    <a:pt x="17673" y="12238"/>
                    <a:pt x="17673" y="12238"/>
                  </a:cubicBezTo>
                  <a:cubicBezTo>
                    <a:pt x="17673" y="12238"/>
                    <a:pt x="17673" y="12238"/>
                    <a:pt x="17673" y="12238"/>
                  </a:cubicBezTo>
                  <a:cubicBezTo>
                    <a:pt x="17673" y="12305"/>
                    <a:pt x="17673" y="12305"/>
                    <a:pt x="17673" y="12305"/>
                  </a:cubicBezTo>
                  <a:cubicBezTo>
                    <a:pt x="17673" y="12305"/>
                    <a:pt x="17673" y="12305"/>
                    <a:pt x="17673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238"/>
                    <a:pt x="17561" y="12238"/>
                    <a:pt x="17561" y="12238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448" y="12305"/>
                    <a:pt x="17448" y="12305"/>
                    <a:pt x="17448" y="12305"/>
                  </a:cubicBezTo>
                  <a:cubicBezTo>
                    <a:pt x="17448" y="12305"/>
                    <a:pt x="17448" y="12305"/>
                    <a:pt x="17448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72"/>
                    <a:pt x="17504" y="12372"/>
                    <a:pt x="17504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504" y="12372"/>
                    <a:pt x="17504" y="12372"/>
                    <a:pt x="17504" y="12372"/>
                  </a:cubicBezTo>
                  <a:cubicBezTo>
                    <a:pt x="17504" y="12438"/>
                    <a:pt x="17504" y="12438"/>
                    <a:pt x="17504" y="12438"/>
                  </a:cubicBezTo>
                  <a:cubicBezTo>
                    <a:pt x="17504" y="12438"/>
                    <a:pt x="17504" y="12438"/>
                    <a:pt x="17504" y="12438"/>
                  </a:cubicBezTo>
                  <a:cubicBezTo>
                    <a:pt x="17448" y="12438"/>
                    <a:pt x="17448" y="12438"/>
                    <a:pt x="17448" y="12438"/>
                  </a:cubicBezTo>
                  <a:cubicBezTo>
                    <a:pt x="17448" y="12438"/>
                    <a:pt x="17448" y="12438"/>
                    <a:pt x="17448" y="12438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72"/>
                    <a:pt x="17448" y="12572"/>
                    <a:pt x="17448" y="12572"/>
                  </a:cubicBezTo>
                  <a:cubicBezTo>
                    <a:pt x="17448" y="12572"/>
                    <a:pt x="17448" y="12572"/>
                    <a:pt x="17448" y="12572"/>
                  </a:cubicBezTo>
                  <a:cubicBezTo>
                    <a:pt x="17448" y="12639"/>
                    <a:pt x="17448" y="12639"/>
                    <a:pt x="17448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05"/>
                    <a:pt x="17336" y="12505"/>
                    <a:pt x="17336" y="12505"/>
                  </a:cubicBezTo>
                  <a:cubicBezTo>
                    <a:pt x="17336" y="12505"/>
                    <a:pt x="17336" y="12505"/>
                    <a:pt x="17336" y="12505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24" y="12438"/>
                    <a:pt x="17224" y="12438"/>
                    <a:pt x="17224" y="12438"/>
                  </a:cubicBezTo>
                  <a:cubicBezTo>
                    <a:pt x="17224" y="12505"/>
                    <a:pt x="17224" y="12505"/>
                    <a:pt x="17224" y="12505"/>
                  </a:cubicBezTo>
                  <a:cubicBezTo>
                    <a:pt x="17224" y="12505"/>
                    <a:pt x="17224" y="12505"/>
                    <a:pt x="17224" y="12505"/>
                  </a:cubicBezTo>
                  <a:cubicBezTo>
                    <a:pt x="17168" y="12505"/>
                    <a:pt x="17168" y="12505"/>
                    <a:pt x="17168" y="12505"/>
                  </a:cubicBezTo>
                  <a:cubicBezTo>
                    <a:pt x="17168" y="12505"/>
                    <a:pt x="17168" y="12505"/>
                    <a:pt x="17168" y="12505"/>
                  </a:cubicBezTo>
                  <a:cubicBezTo>
                    <a:pt x="17168" y="12438"/>
                    <a:pt x="17168" y="12438"/>
                    <a:pt x="17168" y="12438"/>
                  </a:cubicBezTo>
                  <a:cubicBezTo>
                    <a:pt x="17168" y="12438"/>
                    <a:pt x="17168" y="12438"/>
                    <a:pt x="17168" y="12438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112" y="12305"/>
                    <a:pt x="17112" y="12305"/>
                    <a:pt x="17112" y="12305"/>
                  </a:cubicBezTo>
                  <a:cubicBezTo>
                    <a:pt x="17168" y="12305"/>
                    <a:pt x="17168" y="12305"/>
                    <a:pt x="17168" y="12305"/>
                  </a:cubicBezTo>
                  <a:cubicBezTo>
                    <a:pt x="17168" y="12305"/>
                    <a:pt x="17168" y="12305"/>
                    <a:pt x="17168" y="12305"/>
                  </a:cubicBezTo>
                  <a:cubicBezTo>
                    <a:pt x="17224" y="12238"/>
                    <a:pt x="17224" y="12238"/>
                    <a:pt x="17224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12" y="12238"/>
                    <a:pt x="17112" y="12238"/>
                    <a:pt x="17112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171"/>
                    <a:pt x="17168" y="12171"/>
                    <a:pt x="17168" y="12171"/>
                  </a:cubicBezTo>
                  <a:cubicBezTo>
                    <a:pt x="17224" y="12171"/>
                    <a:pt x="17224" y="12171"/>
                    <a:pt x="17224" y="12171"/>
                  </a:cubicBezTo>
                  <a:cubicBezTo>
                    <a:pt x="17224" y="12171"/>
                    <a:pt x="17224" y="12171"/>
                    <a:pt x="17224" y="12171"/>
                  </a:cubicBezTo>
                  <a:cubicBezTo>
                    <a:pt x="17168" y="12171"/>
                    <a:pt x="17168" y="12171"/>
                    <a:pt x="17168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68" y="12104"/>
                    <a:pt x="17168" y="12104"/>
                    <a:pt x="17168" y="12104"/>
                  </a:cubicBezTo>
                  <a:cubicBezTo>
                    <a:pt x="17168" y="12104"/>
                    <a:pt x="17168" y="12104"/>
                    <a:pt x="17168" y="12104"/>
                  </a:cubicBezTo>
                  <a:cubicBezTo>
                    <a:pt x="17224" y="12104"/>
                    <a:pt x="17224" y="12104"/>
                    <a:pt x="17224" y="12104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392" y="11903"/>
                    <a:pt x="17392" y="11903"/>
                    <a:pt x="17392" y="11903"/>
                  </a:cubicBezTo>
                  <a:cubicBezTo>
                    <a:pt x="17392" y="11903"/>
                    <a:pt x="17392" y="11903"/>
                    <a:pt x="17392" y="11903"/>
                  </a:cubicBezTo>
                  <a:cubicBezTo>
                    <a:pt x="17336" y="11903"/>
                    <a:pt x="17336" y="11903"/>
                    <a:pt x="17336" y="11903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280" y="11970"/>
                    <a:pt x="17280" y="11970"/>
                    <a:pt x="17280" y="11970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224" y="12037"/>
                    <a:pt x="17224" y="12037"/>
                    <a:pt x="17224" y="12037"/>
                  </a:cubicBezTo>
                  <a:cubicBezTo>
                    <a:pt x="17168" y="12037"/>
                    <a:pt x="17168" y="12037"/>
                    <a:pt x="17168" y="12037"/>
                  </a:cubicBezTo>
                  <a:cubicBezTo>
                    <a:pt x="17112" y="12104"/>
                    <a:pt x="17112" y="12104"/>
                    <a:pt x="17112" y="12104"/>
                  </a:cubicBezTo>
                  <a:cubicBezTo>
                    <a:pt x="17056" y="12104"/>
                    <a:pt x="17056" y="12104"/>
                    <a:pt x="17056" y="12104"/>
                  </a:cubicBezTo>
                  <a:cubicBezTo>
                    <a:pt x="17056" y="12104"/>
                    <a:pt x="17056" y="12104"/>
                    <a:pt x="17056" y="12104"/>
                  </a:cubicBezTo>
                  <a:cubicBezTo>
                    <a:pt x="17056" y="12037"/>
                    <a:pt x="17056" y="12037"/>
                    <a:pt x="17056" y="12037"/>
                  </a:cubicBezTo>
                  <a:cubicBezTo>
                    <a:pt x="17112" y="11970"/>
                    <a:pt x="17112" y="11970"/>
                    <a:pt x="17112" y="11970"/>
                  </a:cubicBezTo>
                  <a:cubicBezTo>
                    <a:pt x="17168" y="11970"/>
                    <a:pt x="17168" y="11970"/>
                    <a:pt x="17168" y="11970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056" y="11970"/>
                    <a:pt x="17056" y="11970"/>
                    <a:pt x="17056" y="11970"/>
                  </a:cubicBezTo>
                  <a:cubicBezTo>
                    <a:pt x="16999" y="12037"/>
                    <a:pt x="16999" y="12037"/>
                    <a:pt x="16999" y="12037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03"/>
                    <a:pt x="16999" y="11903"/>
                    <a:pt x="16999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03"/>
                    <a:pt x="16943" y="11703"/>
                    <a:pt x="16943" y="11703"/>
                  </a:cubicBezTo>
                  <a:cubicBezTo>
                    <a:pt x="16887" y="11703"/>
                    <a:pt x="16887" y="11703"/>
                    <a:pt x="16887" y="11703"/>
                  </a:cubicBezTo>
                  <a:cubicBezTo>
                    <a:pt x="16887" y="11703"/>
                    <a:pt x="16887" y="11703"/>
                    <a:pt x="16887" y="11703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31" y="11770"/>
                    <a:pt x="16831" y="11770"/>
                    <a:pt x="16831" y="11770"/>
                  </a:cubicBezTo>
                  <a:cubicBezTo>
                    <a:pt x="16831" y="11703"/>
                    <a:pt x="16831" y="11703"/>
                    <a:pt x="16831" y="11703"/>
                  </a:cubicBezTo>
                  <a:cubicBezTo>
                    <a:pt x="16775" y="11703"/>
                    <a:pt x="16775" y="11703"/>
                    <a:pt x="16775" y="11703"/>
                  </a:cubicBezTo>
                  <a:cubicBezTo>
                    <a:pt x="16831" y="11770"/>
                    <a:pt x="16831" y="11770"/>
                    <a:pt x="16831" y="11770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903"/>
                    <a:pt x="16831" y="11903"/>
                    <a:pt x="16831" y="11903"/>
                  </a:cubicBezTo>
                  <a:cubicBezTo>
                    <a:pt x="16775" y="11903"/>
                    <a:pt x="16775" y="11903"/>
                    <a:pt x="16775" y="11903"/>
                  </a:cubicBezTo>
                  <a:cubicBezTo>
                    <a:pt x="16775" y="11837"/>
                    <a:pt x="16775" y="11837"/>
                    <a:pt x="16775" y="11837"/>
                  </a:cubicBezTo>
                  <a:cubicBezTo>
                    <a:pt x="16775" y="11837"/>
                    <a:pt x="16775" y="11837"/>
                    <a:pt x="16775" y="11837"/>
                  </a:cubicBezTo>
                  <a:cubicBezTo>
                    <a:pt x="16719" y="11770"/>
                    <a:pt x="16719" y="11770"/>
                    <a:pt x="16719" y="11770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903"/>
                    <a:pt x="16719" y="11903"/>
                    <a:pt x="16719" y="11903"/>
                  </a:cubicBezTo>
                  <a:cubicBezTo>
                    <a:pt x="16775" y="11903"/>
                    <a:pt x="16775" y="11903"/>
                    <a:pt x="16775" y="11903"/>
                  </a:cubicBezTo>
                  <a:cubicBezTo>
                    <a:pt x="16775" y="11970"/>
                    <a:pt x="16775" y="11970"/>
                    <a:pt x="16775" y="11970"/>
                  </a:cubicBezTo>
                  <a:cubicBezTo>
                    <a:pt x="16831" y="11970"/>
                    <a:pt x="16831" y="11970"/>
                    <a:pt x="16831" y="11970"/>
                  </a:cubicBezTo>
                  <a:cubicBezTo>
                    <a:pt x="16775" y="12037"/>
                    <a:pt x="16775" y="12037"/>
                    <a:pt x="16775" y="12037"/>
                  </a:cubicBezTo>
                  <a:cubicBezTo>
                    <a:pt x="16831" y="12037"/>
                    <a:pt x="16831" y="12037"/>
                    <a:pt x="16831" y="12037"/>
                  </a:cubicBezTo>
                  <a:cubicBezTo>
                    <a:pt x="16831" y="12037"/>
                    <a:pt x="16831" y="12037"/>
                    <a:pt x="16831" y="12037"/>
                  </a:cubicBezTo>
                  <a:cubicBezTo>
                    <a:pt x="16775" y="12104"/>
                    <a:pt x="16775" y="12104"/>
                    <a:pt x="16775" y="12104"/>
                  </a:cubicBezTo>
                  <a:cubicBezTo>
                    <a:pt x="16719" y="12037"/>
                    <a:pt x="16719" y="12037"/>
                    <a:pt x="16719" y="12037"/>
                  </a:cubicBezTo>
                  <a:cubicBezTo>
                    <a:pt x="16719" y="12037"/>
                    <a:pt x="16719" y="12037"/>
                    <a:pt x="16719" y="12037"/>
                  </a:cubicBezTo>
                  <a:cubicBezTo>
                    <a:pt x="16719" y="12104"/>
                    <a:pt x="16719" y="12104"/>
                    <a:pt x="16719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63" y="12037"/>
                    <a:pt x="16663" y="12037"/>
                    <a:pt x="16663" y="12037"/>
                  </a:cubicBezTo>
                  <a:cubicBezTo>
                    <a:pt x="16663" y="11970"/>
                    <a:pt x="16663" y="11970"/>
                    <a:pt x="16663" y="11970"/>
                  </a:cubicBezTo>
                  <a:cubicBezTo>
                    <a:pt x="16663" y="11970"/>
                    <a:pt x="16663" y="11970"/>
                    <a:pt x="16663" y="11970"/>
                  </a:cubicBezTo>
                  <a:cubicBezTo>
                    <a:pt x="16663" y="11903"/>
                    <a:pt x="16663" y="11903"/>
                    <a:pt x="16663" y="11903"/>
                  </a:cubicBezTo>
                  <a:cubicBezTo>
                    <a:pt x="16607" y="11903"/>
                    <a:pt x="16607" y="11903"/>
                    <a:pt x="16607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551" y="11837"/>
                    <a:pt x="16551" y="11837"/>
                    <a:pt x="16551" y="11837"/>
                  </a:cubicBezTo>
                  <a:cubicBezTo>
                    <a:pt x="16495" y="11837"/>
                    <a:pt x="16495" y="11837"/>
                    <a:pt x="16495" y="11837"/>
                  </a:cubicBezTo>
                  <a:cubicBezTo>
                    <a:pt x="16495" y="11837"/>
                    <a:pt x="16495" y="11837"/>
                    <a:pt x="16495" y="11837"/>
                  </a:cubicBezTo>
                  <a:cubicBezTo>
                    <a:pt x="16438" y="11837"/>
                    <a:pt x="16438" y="11837"/>
                    <a:pt x="16438" y="11837"/>
                  </a:cubicBezTo>
                  <a:cubicBezTo>
                    <a:pt x="16438" y="11903"/>
                    <a:pt x="16438" y="11903"/>
                    <a:pt x="16438" y="11903"/>
                  </a:cubicBezTo>
                  <a:cubicBezTo>
                    <a:pt x="16495" y="11903"/>
                    <a:pt x="16495" y="11903"/>
                    <a:pt x="16495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607" y="11903"/>
                    <a:pt x="16607" y="11903"/>
                    <a:pt x="16607" y="11903"/>
                  </a:cubicBezTo>
                  <a:cubicBezTo>
                    <a:pt x="16607" y="11970"/>
                    <a:pt x="16607" y="11970"/>
                    <a:pt x="16607" y="11970"/>
                  </a:cubicBezTo>
                  <a:cubicBezTo>
                    <a:pt x="16551" y="12037"/>
                    <a:pt x="16551" y="12037"/>
                    <a:pt x="16551" y="12037"/>
                  </a:cubicBezTo>
                  <a:cubicBezTo>
                    <a:pt x="16551" y="12037"/>
                    <a:pt x="16551" y="12037"/>
                    <a:pt x="16551" y="12037"/>
                  </a:cubicBezTo>
                  <a:cubicBezTo>
                    <a:pt x="16607" y="12037"/>
                    <a:pt x="16607" y="12037"/>
                    <a:pt x="16607" y="12037"/>
                  </a:cubicBezTo>
                  <a:cubicBezTo>
                    <a:pt x="16607" y="12037"/>
                    <a:pt x="16607" y="12037"/>
                    <a:pt x="16607" y="12037"/>
                  </a:cubicBezTo>
                  <a:cubicBezTo>
                    <a:pt x="16607" y="12104"/>
                    <a:pt x="16607" y="12104"/>
                    <a:pt x="16607" y="12104"/>
                  </a:cubicBezTo>
                  <a:cubicBezTo>
                    <a:pt x="16607" y="12104"/>
                    <a:pt x="16607" y="12104"/>
                    <a:pt x="16607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07" y="12171"/>
                    <a:pt x="16607" y="12171"/>
                    <a:pt x="16607" y="12171"/>
                  </a:cubicBezTo>
                  <a:cubicBezTo>
                    <a:pt x="16551" y="12238"/>
                    <a:pt x="16551" y="12238"/>
                    <a:pt x="16551" y="12238"/>
                  </a:cubicBezTo>
                  <a:cubicBezTo>
                    <a:pt x="16495" y="12305"/>
                    <a:pt x="16495" y="12305"/>
                    <a:pt x="16495" y="12305"/>
                  </a:cubicBezTo>
                  <a:cubicBezTo>
                    <a:pt x="16607" y="12238"/>
                    <a:pt x="16607" y="12238"/>
                    <a:pt x="16607" y="12238"/>
                  </a:cubicBezTo>
                  <a:cubicBezTo>
                    <a:pt x="16607" y="12238"/>
                    <a:pt x="16607" y="12238"/>
                    <a:pt x="16607" y="12238"/>
                  </a:cubicBezTo>
                  <a:cubicBezTo>
                    <a:pt x="16663" y="12171"/>
                    <a:pt x="16663" y="12171"/>
                    <a:pt x="16663" y="12171"/>
                  </a:cubicBezTo>
                  <a:cubicBezTo>
                    <a:pt x="16719" y="12171"/>
                    <a:pt x="16719" y="12171"/>
                    <a:pt x="16719" y="12171"/>
                  </a:cubicBezTo>
                  <a:cubicBezTo>
                    <a:pt x="16719" y="12238"/>
                    <a:pt x="16719" y="12238"/>
                    <a:pt x="16719" y="12238"/>
                  </a:cubicBezTo>
                  <a:cubicBezTo>
                    <a:pt x="16719" y="12238"/>
                    <a:pt x="16719" y="12238"/>
                    <a:pt x="16719" y="12238"/>
                  </a:cubicBezTo>
                  <a:cubicBezTo>
                    <a:pt x="16663" y="12238"/>
                    <a:pt x="16663" y="12238"/>
                    <a:pt x="16663" y="12238"/>
                  </a:cubicBezTo>
                  <a:cubicBezTo>
                    <a:pt x="16663" y="12305"/>
                    <a:pt x="16663" y="12305"/>
                    <a:pt x="16663" y="12305"/>
                  </a:cubicBezTo>
                  <a:cubicBezTo>
                    <a:pt x="16663" y="12305"/>
                    <a:pt x="16663" y="12305"/>
                    <a:pt x="16663" y="12305"/>
                  </a:cubicBezTo>
                  <a:cubicBezTo>
                    <a:pt x="16719" y="12305"/>
                    <a:pt x="16719" y="12305"/>
                    <a:pt x="16719" y="12305"/>
                  </a:cubicBezTo>
                  <a:cubicBezTo>
                    <a:pt x="16775" y="12372"/>
                    <a:pt x="16775" y="12372"/>
                    <a:pt x="16775" y="12372"/>
                  </a:cubicBezTo>
                  <a:cubicBezTo>
                    <a:pt x="16719" y="12372"/>
                    <a:pt x="16719" y="12372"/>
                    <a:pt x="16719" y="12372"/>
                  </a:cubicBezTo>
                  <a:cubicBezTo>
                    <a:pt x="16663" y="12372"/>
                    <a:pt x="16663" y="12372"/>
                    <a:pt x="16663" y="12372"/>
                  </a:cubicBezTo>
                  <a:cubicBezTo>
                    <a:pt x="16663" y="12372"/>
                    <a:pt x="16663" y="12372"/>
                    <a:pt x="16663" y="12372"/>
                  </a:cubicBezTo>
                  <a:cubicBezTo>
                    <a:pt x="16719" y="12372"/>
                    <a:pt x="16719" y="12372"/>
                    <a:pt x="16719" y="12372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72"/>
                    <a:pt x="16719" y="12572"/>
                    <a:pt x="16719" y="12572"/>
                  </a:cubicBezTo>
                  <a:cubicBezTo>
                    <a:pt x="16775" y="12639"/>
                    <a:pt x="16775" y="12639"/>
                    <a:pt x="16775" y="12639"/>
                  </a:cubicBezTo>
                  <a:cubicBezTo>
                    <a:pt x="16775" y="12572"/>
                    <a:pt x="16775" y="12572"/>
                    <a:pt x="16775" y="12572"/>
                  </a:cubicBezTo>
                  <a:cubicBezTo>
                    <a:pt x="16775" y="12505"/>
                    <a:pt x="16775" y="12505"/>
                    <a:pt x="16775" y="12505"/>
                  </a:cubicBezTo>
                  <a:cubicBezTo>
                    <a:pt x="16775" y="12505"/>
                    <a:pt x="16775" y="12505"/>
                    <a:pt x="16775" y="12505"/>
                  </a:cubicBezTo>
                  <a:cubicBezTo>
                    <a:pt x="16831" y="12572"/>
                    <a:pt x="16831" y="12572"/>
                    <a:pt x="16831" y="12572"/>
                  </a:cubicBezTo>
                  <a:cubicBezTo>
                    <a:pt x="16831" y="12572"/>
                    <a:pt x="16831" y="12572"/>
                    <a:pt x="16831" y="12572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706"/>
                    <a:pt x="16831" y="12706"/>
                    <a:pt x="16831" y="12706"/>
                  </a:cubicBezTo>
                  <a:cubicBezTo>
                    <a:pt x="16887" y="12706"/>
                    <a:pt x="16887" y="12706"/>
                    <a:pt x="16887" y="12706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887" y="12706"/>
                    <a:pt x="16887" y="12706"/>
                    <a:pt x="16887" y="12706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943" y="12639"/>
                    <a:pt x="16943" y="12639"/>
                    <a:pt x="16943" y="12639"/>
                  </a:cubicBezTo>
                  <a:cubicBezTo>
                    <a:pt x="16943" y="12706"/>
                    <a:pt x="16943" y="12706"/>
                    <a:pt x="16943" y="12706"/>
                  </a:cubicBezTo>
                  <a:cubicBezTo>
                    <a:pt x="16943" y="12706"/>
                    <a:pt x="16943" y="12706"/>
                    <a:pt x="16943" y="12706"/>
                  </a:cubicBezTo>
                  <a:cubicBezTo>
                    <a:pt x="16943" y="12773"/>
                    <a:pt x="16943" y="12773"/>
                    <a:pt x="16943" y="12773"/>
                  </a:cubicBezTo>
                  <a:cubicBezTo>
                    <a:pt x="16887" y="12773"/>
                    <a:pt x="16887" y="12773"/>
                    <a:pt x="16887" y="12773"/>
                  </a:cubicBezTo>
                  <a:cubicBezTo>
                    <a:pt x="16887" y="12773"/>
                    <a:pt x="16887" y="12773"/>
                    <a:pt x="16887" y="12773"/>
                  </a:cubicBezTo>
                  <a:cubicBezTo>
                    <a:pt x="16943" y="12840"/>
                    <a:pt x="16943" y="12840"/>
                    <a:pt x="16943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7056" y="12840"/>
                    <a:pt x="17056" y="12840"/>
                    <a:pt x="17056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43" y="12907"/>
                    <a:pt x="16943" y="12907"/>
                    <a:pt x="16943" y="12907"/>
                  </a:cubicBezTo>
                  <a:cubicBezTo>
                    <a:pt x="16943" y="12907"/>
                    <a:pt x="16943" y="12907"/>
                    <a:pt x="16943" y="12907"/>
                  </a:cubicBezTo>
                  <a:cubicBezTo>
                    <a:pt x="16999" y="12973"/>
                    <a:pt x="16999" y="12973"/>
                    <a:pt x="16999" y="12973"/>
                  </a:cubicBezTo>
                  <a:cubicBezTo>
                    <a:pt x="16999" y="13040"/>
                    <a:pt x="16999" y="13040"/>
                    <a:pt x="16999" y="13040"/>
                  </a:cubicBezTo>
                  <a:cubicBezTo>
                    <a:pt x="16999" y="13040"/>
                    <a:pt x="16999" y="13040"/>
                    <a:pt x="16999" y="13040"/>
                  </a:cubicBezTo>
                  <a:cubicBezTo>
                    <a:pt x="16999" y="13107"/>
                    <a:pt x="16999" y="13107"/>
                    <a:pt x="16999" y="13107"/>
                  </a:cubicBezTo>
                  <a:cubicBezTo>
                    <a:pt x="17056" y="13174"/>
                    <a:pt x="17056" y="13174"/>
                    <a:pt x="17056" y="13174"/>
                  </a:cubicBezTo>
                  <a:cubicBezTo>
                    <a:pt x="17056" y="13174"/>
                    <a:pt x="17056" y="13174"/>
                    <a:pt x="17056" y="13174"/>
                  </a:cubicBezTo>
                  <a:cubicBezTo>
                    <a:pt x="17056" y="13241"/>
                    <a:pt x="17056" y="13241"/>
                    <a:pt x="17056" y="13241"/>
                  </a:cubicBezTo>
                  <a:cubicBezTo>
                    <a:pt x="17056" y="13308"/>
                    <a:pt x="17056" y="13308"/>
                    <a:pt x="17056" y="13308"/>
                  </a:cubicBezTo>
                  <a:cubicBezTo>
                    <a:pt x="16999" y="13308"/>
                    <a:pt x="16999" y="13308"/>
                    <a:pt x="16999" y="13308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6999" y="13441"/>
                    <a:pt x="16999" y="13441"/>
                    <a:pt x="16999" y="13441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241"/>
                    <a:pt x="16943" y="13241"/>
                    <a:pt x="16943" y="13241"/>
                  </a:cubicBezTo>
                  <a:cubicBezTo>
                    <a:pt x="16943" y="13174"/>
                    <a:pt x="16943" y="13174"/>
                    <a:pt x="16943" y="13174"/>
                  </a:cubicBezTo>
                  <a:cubicBezTo>
                    <a:pt x="16943" y="13241"/>
                    <a:pt x="16943" y="13241"/>
                    <a:pt x="16943" y="13241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375"/>
                    <a:pt x="16943" y="13375"/>
                    <a:pt x="16943" y="13375"/>
                  </a:cubicBezTo>
                  <a:cubicBezTo>
                    <a:pt x="16943" y="13441"/>
                    <a:pt x="16943" y="13441"/>
                    <a:pt x="16943" y="13441"/>
                  </a:cubicBezTo>
                  <a:cubicBezTo>
                    <a:pt x="16943" y="13508"/>
                    <a:pt x="16943" y="13508"/>
                    <a:pt x="16943" y="13508"/>
                  </a:cubicBezTo>
                  <a:cubicBezTo>
                    <a:pt x="16943" y="13575"/>
                    <a:pt x="16943" y="13575"/>
                    <a:pt x="16943" y="13575"/>
                  </a:cubicBezTo>
                  <a:cubicBezTo>
                    <a:pt x="16943" y="13575"/>
                    <a:pt x="16943" y="13575"/>
                    <a:pt x="16943" y="13575"/>
                  </a:cubicBezTo>
                  <a:cubicBezTo>
                    <a:pt x="16887" y="13575"/>
                    <a:pt x="16887" y="13575"/>
                    <a:pt x="16887" y="13575"/>
                  </a:cubicBezTo>
                  <a:cubicBezTo>
                    <a:pt x="16887" y="13508"/>
                    <a:pt x="16887" y="13508"/>
                    <a:pt x="16887" y="13508"/>
                  </a:cubicBezTo>
                  <a:cubicBezTo>
                    <a:pt x="16831" y="13508"/>
                    <a:pt x="16831" y="13508"/>
                    <a:pt x="16831" y="13508"/>
                  </a:cubicBezTo>
                  <a:cubicBezTo>
                    <a:pt x="16887" y="13642"/>
                    <a:pt x="16887" y="13642"/>
                    <a:pt x="16887" y="13642"/>
                  </a:cubicBezTo>
                  <a:cubicBezTo>
                    <a:pt x="16831" y="13709"/>
                    <a:pt x="16831" y="13709"/>
                    <a:pt x="16831" y="13709"/>
                  </a:cubicBezTo>
                  <a:cubicBezTo>
                    <a:pt x="16887" y="13709"/>
                    <a:pt x="16887" y="13709"/>
                    <a:pt x="16887" y="13709"/>
                  </a:cubicBezTo>
                  <a:cubicBezTo>
                    <a:pt x="16887" y="13709"/>
                    <a:pt x="16887" y="13709"/>
                    <a:pt x="16887" y="13709"/>
                  </a:cubicBezTo>
                  <a:cubicBezTo>
                    <a:pt x="16831" y="13709"/>
                    <a:pt x="16831" y="13709"/>
                    <a:pt x="16831" y="13709"/>
                  </a:cubicBezTo>
                  <a:cubicBezTo>
                    <a:pt x="16775" y="13709"/>
                    <a:pt x="16775" y="13709"/>
                    <a:pt x="16775" y="13709"/>
                  </a:cubicBezTo>
                  <a:cubicBezTo>
                    <a:pt x="16775" y="13642"/>
                    <a:pt x="16775" y="13642"/>
                    <a:pt x="16775" y="13642"/>
                  </a:cubicBezTo>
                  <a:cubicBezTo>
                    <a:pt x="16775" y="13575"/>
                    <a:pt x="16775" y="13575"/>
                    <a:pt x="16775" y="13575"/>
                  </a:cubicBezTo>
                  <a:cubicBezTo>
                    <a:pt x="16775" y="13508"/>
                    <a:pt x="16775" y="13508"/>
                    <a:pt x="16775" y="13508"/>
                  </a:cubicBezTo>
                  <a:cubicBezTo>
                    <a:pt x="16775" y="13575"/>
                    <a:pt x="16775" y="13575"/>
                    <a:pt x="16775" y="13575"/>
                  </a:cubicBezTo>
                  <a:cubicBezTo>
                    <a:pt x="16719" y="13575"/>
                    <a:pt x="16719" y="13575"/>
                    <a:pt x="16719" y="13575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719" y="13441"/>
                    <a:pt x="16719" y="13441"/>
                    <a:pt x="16719" y="13441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663" y="13508"/>
                    <a:pt x="16663" y="13508"/>
                    <a:pt x="16663" y="13508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508"/>
                    <a:pt x="16663" y="13508"/>
                    <a:pt x="16663" y="13508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375"/>
                    <a:pt x="16607" y="13375"/>
                    <a:pt x="16607" y="13375"/>
                  </a:cubicBezTo>
                  <a:cubicBezTo>
                    <a:pt x="16551" y="13308"/>
                    <a:pt x="16551" y="13308"/>
                    <a:pt x="16551" y="13308"/>
                  </a:cubicBezTo>
                  <a:cubicBezTo>
                    <a:pt x="16551" y="13241"/>
                    <a:pt x="16551" y="13241"/>
                    <a:pt x="16551" y="13241"/>
                  </a:cubicBezTo>
                  <a:cubicBezTo>
                    <a:pt x="16551" y="13308"/>
                    <a:pt x="16551" y="13308"/>
                    <a:pt x="16551" y="13308"/>
                  </a:cubicBezTo>
                  <a:cubicBezTo>
                    <a:pt x="16551" y="13375"/>
                    <a:pt x="16551" y="13375"/>
                    <a:pt x="16551" y="13375"/>
                  </a:cubicBezTo>
                  <a:cubicBezTo>
                    <a:pt x="16551" y="13441"/>
                    <a:pt x="16551" y="13441"/>
                    <a:pt x="16551" y="13441"/>
                  </a:cubicBezTo>
                  <a:cubicBezTo>
                    <a:pt x="16551" y="13441"/>
                    <a:pt x="16551" y="13441"/>
                    <a:pt x="16551" y="13441"/>
                  </a:cubicBezTo>
                  <a:cubicBezTo>
                    <a:pt x="16495" y="13375"/>
                    <a:pt x="16495" y="13375"/>
                    <a:pt x="16495" y="13375"/>
                  </a:cubicBezTo>
                  <a:cubicBezTo>
                    <a:pt x="16495" y="13308"/>
                    <a:pt x="16495" y="13308"/>
                    <a:pt x="16495" y="13308"/>
                  </a:cubicBezTo>
                  <a:cubicBezTo>
                    <a:pt x="16495" y="13308"/>
                    <a:pt x="16495" y="13308"/>
                    <a:pt x="16495" y="13308"/>
                  </a:cubicBezTo>
                  <a:cubicBezTo>
                    <a:pt x="16438" y="13308"/>
                    <a:pt x="16438" y="13308"/>
                    <a:pt x="16438" y="13308"/>
                  </a:cubicBezTo>
                  <a:cubicBezTo>
                    <a:pt x="16438" y="13241"/>
                    <a:pt x="16438" y="13241"/>
                    <a:pt x="16438" y="13241"/>
                  </a:cubicBezTo>
                  <a:cubicBezTo>
                    <a:pt x="16382" y="13174"/>
                    <a:pt x="16382" y="13174"/>
                    <a:pt x="16382" y="13174"/>
                  </a:cubicBezTo>
                  <a:cubicBezTo>
                    <a:pt x="16382" y="13174"/>
                    <a:pt x="16382" y="13174"/>
                    <a:pt x="16382" y="13174"/>
                  </a:cubicBezTo>
                  <a:cubicBezTo>
                    <a:pt x="16382" y="13107"/>
                    <a:pt x="16382" y="13107"/>
                    <a:pt x="16382" y="13107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382" y="13241"/>
                    <a:pt x="16382" y="13241"/>
                    <a:pt x="16382" y="13241"/>
                  </a:cubicBezTo>
                  <a:cubicBezTo>
                    <a:pt x="16382" y="13308"/>
                    <a:pt x="16382" y="13308"/>
                    <a:pt x="16382" y="13308"/>
                  </a:cubicBezTo>
                  <a:cubicBezTo>
                    <a:pt x="16326" y="13241"/>
                    <a:pt x="16326" y="13241"/>
                    <a:pt x="16326" y="13241"/>
                  </a:cubicBezTo>
                  <a:cubicBezTo>
                    <a:pt x="16326" y="13241"/>
                    <a:pt x="16326" y="13241"/>
                    <a:pt x="16326" y="13241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270" y="13174"/>
                    <a:pt x="16270" y="13174"/>
                    <a:pt x="16270" y="13174"/>
                  </a:cubicBezTo>
                  <a:cubicBezTo>
                    <a:pt x="16214" y="13107"/>
                    <a:pt x="16214" y="13107"/>
                    <a:pt x="16214" y="13107"/>
                  </a:cubicBezTo>
                  <a:cubicBezTo>
                    <a:pt x="16214" y="13040"/>
                    <a:pt x="16214" y="13040"/>
                    <a:pt x="16214" y="13040"/>
                  </a:cubicBezTo>
                  <a:cubicBezTo>
                    <a:pt x="16158" y="13040"/>
                    <a:pt x="16158" y="13040"/>
                    <a:pt x="16158" y="13040"/>
                  </a:cubicBezTo>
                  <a:cubicBezTo>
                    <a:pt x="16158" y="13107"/>
                    <a:pt x="16158" y="13107"/>
                    <a:pt x="16158" y="13107"/>
                  </a:cubicBezTo>
                  <a:cubicBezTo>
                    <a:pt x="16102" y="13040"/>
                    <a:pt x="16102" y="13040"/>
                    <a:pt x="16102" y="13040"/>
                  </a:cubicBezTo>
                  <a:cubicBezTo>
                    <a:pt x="16102" y="13107"/>
                    <a:pt x="16102" y="13107"/>
                    <a:pt x="16102" y="13107"/>
                  </a:cubicBezTo>
                  <a:cubicBezTo>
                    <a:pt x="16158" y="13174"/>
                    <a:pt x="16158" y="13174"/>
                    <a:pt x="16158" y="13174"/>
                  </a:cubicBezTo>
                  <a:cubicBezTo>
                    <a:pt x="16214" y="13241"/>
                    <a:pt x="16214" y="13241"/>
                    <a:pt x="16214" y="13241"/>
                  </a:cubicBezTo>
                  <a:cubicBezTo>
                    <a:pt x="16214" y="13241"/>
                    <a:pt x="16214" y="13241"/>
                    <a:pt x="16214" y="13241"/>
                  </a:cubicBezTo>
                  <a:cubicBezTo>
                    <a:pt x="16214" y="13308"/>
                    <a:pt x="16214" y="13308"/>
                    <a:pt x="16214" y="13308"/>
                  </a:cubicBezTo>
                  <a:cubicBezTo>
                    <a:pt x="16214" y="13375"/>
                    <a:pt x="16214" y="13375"/>
                    <a:pt x="16214" y="13375"/>
                  </a:cubicBezTo>
                  <a:cubicBezTo>
                    <a:pt x="16214" y="13375"/>
                    <a:pt x="16214" y="13375"/>
                    <a:pt x="16214" y="13375"/>
                  </a:cubicBezTo>
                  <a:cubicBezTo>
                    <a:pt x="16270" y="13375"/>
                    <a:pt x="16270" y="13375"/>
                    <a:pt x="16270" y="13375"/>
                  </a:cubicBezTo>
                  <a:cubicBezTo>
                    <a:pt x="16326" y="13375"/>
                    <a:pt x="16326" y="13375"/>
                    <a:pt x="16326" y="13375"/>
                  </a:cubicBezTo>
                  <a:cubicBezTo>
                    <a:pt x="16326" y="13441"/>
                    <a:pt x="16326" y="13441"/>
                    <a:pt x="16326" y="13441"/>
                  </a:cubicBezTo>
                  <a:cubicBezTo>
                    <a:pt x="16326" y="13441"/>
                    <a:pt x="16326" y="13441"/>
                    <a:pt x="16326" y="13441"/>
                  </a:cubicBezTo>
                  <a:cubicBezTo>
                    <a:pt x="16382" y="13441"/>
                    <a:pt x="16382" y="13441"/>
                    <a:pt x="16382" y="13441"/>
                  </a:cubicBezTo>
                  <a:cubicBezTo>
                    <a:pt x="16326" y="13508"/>
                    <a:pt x="16326" y="13508"/>
                    <a:pt x="16326" y="13508"/>
                  </a:cubicBezTo>
                  <a:cubicBezTo>
                    <a:pt x="16382" y="13508"/>
                    <a:pt x="16382" y="13508"/>
                    <a:pt x="16382" y="13508"/>
                  </a:cubicBezTo>
                  <a:cubicBezTo>
                    <a:pt x="16382" y="13508"/>
                    <a:pt x="16382" y="13508"/>
                    <a:pt x="16382" y="13508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95" y="13642"/>
                    <a:pt x="16495" y="13642"/>
                    <a:pt x="16495" y="13642"/>
                  </a:cubicBezTo>
                  <a:cubicBezTo>
                    <a:pt x="16495" y="13642"/>
                    <a:pt x="16495" y="13642"/>
                    <a:pt x="16495" y="13642"/>
                  </a:cubicBezTo>
                  <a:cubicBezTo>
                    <a:pt x="16438" y="13709"/>
                    <a:pt x="16438" y="13709"/>
                    <a:pt x="16438" y="13709"/>
                  </a:cubicBezTo>
                  <a:cubicBezTo>
                    <a:pt x="16495" y="13709"/>
                    <a:pt x="16495" y="13709"/>
                    <a:pt x="16495" y="13709"/>
                  </a:cubicBezTo>
                  <a:cubicBezTo>
                    <a:pt x="16495" y="13776"/>
                    <a:pt x="16495" y="13776"/>
                    <a:pt x="16495" y="13776"/>
                  </a:cubicBezTo>
                  <a:cubicBezTo>
                    <a:pt x="16495" y="13776"/>
                    <a:pt x="16495" y="13776"/>
                    <a:pt x="16495" y="13776"/>
                  </a:cubicBezTo>
                  <a:cubicBezTo>
                    <a:pt x="16551" y="13709"/>
                    <a:pt x="16551" y="13709"/>
                    <a:pt x="16551" y="13709"/>
                  </a:cubicBezTo>
                  <a:cubicBezTo>
                    <a:pt x="16551" y="13776"/>
                    <a:pt x="16551" y="13776"/>
                    <a:pt x="16551" y="13776"/>
                  </a:cubicBezTo>
                  <a:cubicBezTo>
                    <a:pt x="16551" y="13776"/>
                    <a:pt x="16551" y="13776"/>
                    <a:pt x="16551" y="13776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607" y="13843"/>
                    <a:pt x="16607" y="13843"/>
                    <a:pt x="16607" y="13843"/>
                  </a:cubicBezTo>
                  <a:cubicBezTo>
                    <a:pt x="16551" y="13910"/>
                    <a:pt x="16551" y="13910"/>
                    <a:pt x="16551" y="13910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495" y="13910"/>
                    <a:pt x="16495" y="13910"/>
                    <a:pt x="16495" y="13910"/>
                  </a:cubicBezTo>
                  <a:cubicBezTo>
                    <a:pt x="16551" y="13910"/>
                    <a:pt x="16551" y="13910"/>
                    <a:pt x="16551" y="13910"/>
                  </a:cubicBezTo>
                  <a:cubicBezTo>
                    <a:pt x="16551" y="13976"/>
                    <a:pt x="16551" y="13976"/>
                    <a:pt x="16551" y="13976"/>
                  </a:cubicBezTo>
                  <a:cubicBezTo>
                    <a:pt x="16551" y="13976"/>
                    <a:pt x="16551" y="13976"/>
                    <a:pt x="16551" y="13976"/>
                  </a:cubicBezTo>
                  <a:cubicBezTo>
                    <a:pt x="16551" y="13976"/>
                    <a:pt x="16551" y="13976"/>
                    <a:pt x="16551" y="13976"/>
                  </a:cubicBezTo>
                  <a:close/>
                  <a:moveTo>
                    <a:pt x="12399" y="12706"/>
                  </a:moveTo>
                  <a:cubicBezTo>
                    <a:pt x="12399" y="12706"/>
                    <a:pt x="12399" y="12706"/>
                    <a:pt x="12399" y="12706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511" y="12639"/>
                    <a:pt x="12511" y="12639"/>
                    <a:pt x="12511" y="12639"/>
                  </a:cubicBezTo>
                  <a:cubicBezTo>
                    <a:pt x="12511" y="12639"/>
                    <a:pt x="12511" y="12639"/>
                    <a:pt x="12511" y="12639"/>
                  </a:cubicBezTo>
                  <a:cubicBezTo>
                    <a:pt x="12567" y="12639"/>
                    <a:pt x="12567" y="12639"/>
                    <a:pt x="12567" y="12639"/>
                  </a:cubicBezTo>
                  <a:cubicBezTo>
                    <a:pt x="12567" y="12639"/>
                    <a:pt x="12567" y="12639"/>
                    <a:pt x="12567" y="12639"/>
                  </a:cubicBezTo>
                  <a:cubicBezTo>
                    <a:pt x="12623" y="12639"/>
                    <a:pt x="12623" y="12639"/>
                    <a:pt x="12623" y="12639"/>
                  </a:cubicBezTo>
                  <a:cubicBezTo>
                    <a:pt x="12623" y="12706"/>
                    <a:pt x="12623" y="12706"/>
                    <a:pt x="12623" y="12706"/>
                  </a:cubicBezTo>
                  <a:cubicBezTo>
                    <a:pt x="12567" y="12773"/>
                    <a:pt x="12567" y="12773"/>
                    <a:pt x="12567" y="12773"/>
                  </a:cubicBezTo>
                  <a:cubicBezTo>
                    <a:pt x="12567" y="12773"/>
                    <a:pt x="12567" y="12773"/>
                    <a:pt x="12567" y="12773"/>
                  </a:cubicBezTo>
                  <a:cubicBezTo>
                    <a:pt x="12567" y="12840"/>
                    <a:pt x="12567" y="12840"/>
                    <a:pt x="12567" y="12840"/>
                  </a:cubicBezTo>
                  <a:cubicBezTo>
                    <a:pt x="12567" y="12907"/>
                    <a:pt x="12567" y="12907"/>
                    <a:pt x="12567" y="12907"/>
                  </a:cubicBezTo>
                  <a:cubicBezTo>
                    <a:pt x="12567" y="12907"/>
                    <a:pt x="12567" y="12907"/>
                    <a:pt x="12567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79" y="12907"/>
                    <a:pt x="12679" y="12907"/>
                    <a:pt x="12679" y="12907"/>
                  </a:cubicBezTo>
                  <a:cubicBezTo>
                    <a:pt x="12736" y="12907"/>
                    <a:pt x="12736" y="12907"/>
                    <a:pt x="12736" y="12907"/>
                  </a:cubicBezTo>
                  <a:cubicBezTo>
                    <a:pt x="12736" y="12907"/>
                    <a:pt x="12736" y="12907"/>
                    <a:pt x="12736" y="12907"/>
                  </a:cubicBezTo>
                  <a:cubicBezTo>
                    <a:pt x="12792" y="12840"/>
                    <a:pt x="12792" y="12840"/>
                    <a:pt x="12792" y="12840"/>
                  </a:cubicBezTo>
                  <a:cubicBezTo>
                    <a:pt x="12792" y="12840"/>
                    <a:pt x="12792" y="12840"/>
                    <a:pt x="12792" y="12840"/>
                  </a:cubicBezTo>
                  <a:cubicBezTo>
                    <a:pt x="12848" y="12840"/>
                    <a:pt x="12848" y="12840"/>
                    <a:pt x="12848" y="12840"/>
                  </a:cubicBezTo>
                  <a:cubicBezTo>
                    <a:pt x="12848" y="12773"/>
                    <a:pt x="12848" y="12773"/>
                    <a:pt x="12848" y="12773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60" y="12706"/>
                    <a:pt x="12960" y="12706"/>
                    <a:pt x="12960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72" y="12639"/>
                    <a:pt x="13072" y="12639"/>
                    <a:pt x="13072" y="12639"/>
                  </a:cubicBezTo>
                  <a:cubicBezTo>
                    <a:pt x="13072" y="12572"/>
                    <a:pt x="13072" y="12572"/>
                    <a:pt x="13072" y="12572"/>
                  </a:cubicBezTo>
                  <a:cubicBezTo>
                    <a:pt x="13072" y="12505"/>
                    <a:pt x="13072" y="12505"/>
                    <a:pt x="13072" y="12505"/>
                  </a:cubicBezTo>
                  <a:cubicBezTo>
                    <a:pt x="13128" y="12505"/>
                    <a:pt x="13128" y="12505"/>
                    <a:pt x="13128" y="12505"/>
                  </a:cubicBezTo>
                  <a:cubicBezTo>
                    <a:pt x="13128" y="12505"/>
                    <a:pt x="13128" y="12505"/>
                    <a:pt x="13128" y="12505"/>
                  </a:cubicBezTo>
                  <a:cubicBezTo>
                    <a:pt x="13184" y="12505"/>
                    <a:pt x="13184" y="12505"/>
                    <a:pt x="13184" y="12505"/>
                  </a:cubicBezTo>
                  <a:cubicBezTo>
                    <a:pt x="13184" y="12505"/>
                    <a:pt x="13184" y="12505"/>
                    <a:pt x="13184" y="12505"/>
                  </a:cubicBezTo>
                  <a:cubicBezTo>
                    <a:pt x="13241" y="12438"/>
                    <a:pt x="13241" y="12438"/>
                    <a:pt x="13241" y="12438"/>
                  </a:cubicBezTo>
                  <a:cubicBezTo>
                    <a:pt x="13241" y="12505"/>
                    <a:pt x="13241" y="12505"/>
                    <a:pt x="13241" y="12505"/>
                  </a:cubicBezTo>
                  <a:cubicBezTo>
                    <a:pt x="13241" y="12505"/>
                    <a:pt x="13241" y="12505"/>
                    <a:pt x="13241" y="12505"/>
                  </a:cubicBezTo>
                  <a:cubicBezTo>
                    <a:pt x="13241" y="12572"/>
                    <a:pt x="13241" y="12572"/>
                    <a:pt x="13241" y="12572"/>
                  </a:cubicBezTo>
                  <a:cubicBezTo>
                    <a:pt x="13184" y="12572"/>
                    <a:pt x="13184" y="12572"/>
                    <a:pt x="13184" y="12572"/>
                  </a:cubicBezTo>
                  <a:cubicBezTo>
                    <a:pt x="13241" y="12572"/>
                    <a:pt x="13241" y="12572"/>
                    <a:pt x="13241" y="12572"/>
                  </a:cubicBezTo>
                  <a:cubicBezTo>
                    <a:pt x="13297" y="12572"/>
                    <a:pt x="13297" y="12572"/>
                    <a:pt x="13297" y="12572"/>
                  </a:cubicBezTo>
                  <a:cubicBezTo>
                    <a:pt x="13353" y="12639"/>
                    <a:pt x="13353" y="12639"/>
                    <a:pt x="13353" y="12639"/>
                  </a:cubicBezTo>
                  <a:cubicBezTo>
                    <a:pt x="13353" y="12639"/>
                    <a:pt x="13353" y="12639"/>
                    <a:pt x="13353" y="12639"/>
                  </a:cubicBezTo>
                  <a:cubicBezTo>
                    <a:pt x="13297" y="12706"/>
                    <a:pt x="13297" y="12706"/>
                    <a:pt x="13297" y="12706"/>
                  </a:cubicBezTo>
                  <a:cubicBezTo>
                    <a:pt x="13297" y="12706"/>
                    <a:pt x="13297" y="12706"/>
                    <a:pt x="13297" y="12706"/>
                  </a:cubicBezTo>
                  <a:cubicBezTo>
                    <a:pt x="13297" y="12773"/>
                    <a:pt x="13297" y="12773"/>
                    <a:pt x="13297" y="12773"/>
                  </a:cubicBezTo>
                  <a:cubicBezTo>
                    <a:pt x="13297" y="12773"/>
                    <a:pt x="13297" y="12773"/>
                    <a:pt x="13297" y="12773"/>
                  </a:cubicBezTo>
                  <a:cubicBezTo>
                    <a:pt x="13353" y="12773"/>
                    <a:pt x="13353" y="12773"/>
                    <a:pt x="13353" y="12773"/>
                  </a:cubicBezTo>
                  <a:cubicBezTo>
                    <a:pt x="13353" y="12773"/>
                    <a:pt x="13353" y="12773"/>
                    <a:pt x="13353" y="12773"/>
                  </a:cubicBezTo>
                  <a:cubicBezTo>
                    <a:pt x="13409" y="12773"/>
                    <a:pt x="13409" y="12773"/>
                    <a:pt x="13409" y="12773"/>
                  </a:cubicBezTo>
                  <a:cubicBezTo>
                    <a:pt x="13409" y="12773"/>
                    <a:pt x="13409" y="12773"/>
                    <a:pt x="13409" y="12773"/>
                  </a:cubicBezTo>
                  <a:cubicBezTo>
                    <a:pt x="13409" y="12840"/>
                    <a:pt x="13409" y="12840"/>
                    <a:pt x="13409" y="12840"/>
                  </a:cubicBezTo>
                  <a:cubicBezTo>
                    <a:pt x="13465" y="12840"/>
                    <a:pt x="13465" y="12840"/>
                    <a:pt x="13465" y="12840"/>
                  </a:cubicBezTo>
                  <a:cubicBezTo>
                    <a:pt x="13521" y="12840"/>
                    <a:pt x="13521" y="12840"/>
                    <a:pt x="13521" y="12840"/>
                  </a:cubicBezTo>
                  <a:cubicBezTo>
                    <a:pt x="13521" y="12840"/>
                    <a:pt x="13521" y="12840"/>
                    <a:pt x="13521" y="12840"/>
                  </a:cubicBezTo>
                  <a:cubicBezTo>
                    <a:pt x="13577" y="12907"/>
                    <a:pt x="13577" y="12907"/>
                    <a:pt x="13577" y="12907"/>
                  </a:cubicBezTo>
                  <a:cubicBezTo>
                    <a:pt x="13633" y="12907"/>
                    <a:pt x="13633" y="12907"/>
                    <a:pt x="13633" y="12907"/>
                  </a:cubicBezTo>
                  <a:cubicBezTo>
                    <a:pt x="13633" y="12840"/>
                    <a:pt x="13633" y="12840"/>
                    <a:pt x="13633" y="12840"/>
                  </a:cubicBezTo>
                  <a:cubicBezTo>
                    <a:pt x="13689" y="12773"/>
                    <a:pt x="13689" y="12773"/>
                    <a:pt x="13689" y="12773"/>
                  </a:cubicBezTo>
                  <a:cubicBezTo>
                    <a:pt x="13689" y="12773"/>
                    <a:pt x="13689" y="12773"/>
                    <a:pt x="13689" y="12773"/>
                  </a:cubicBezTo>
                  <a:cubicBezTo>
                    <a:pt x="13745" y="12773"/>
                    <a:pt x="13745" y="12773"/>
                    <a:pt x="13745" y="12773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689" y="12706"/>
                    <a:pt x="13689" y="12706"/>
                    <a:pt x="13689" y="12706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745" y="12639"/>
                    <a:pt x="13745" y="12639"/>
                    <a:pt x="13745" y="12639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89" y="12572"/>
                    <a:pt x="13689" y="12572"/>
                    <a:pt x="13689" y="12572"/>
                  </a:cubicBezTo>
                  <a:cubicBezTo>
                    <a:pt x="13689" y="12572"/>
                    <a:pt x="13689" y="12572"/>
                    <a:pt x="13689" y="12572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33" y="12639"/>
                    <a:pt x="13633" y="12639"/>
                    <a:pt x="13633" y="12639"/>
                  </a:cubicBezTo>
                  <a:cubicBezTo>
                    <a:pt x="13577" y="12639"/>
                    <a:pt x="13577" y="12639"/>
                    <a:pt x="13577" y="12639"/>
                  </a:cubicBezTo>
                  <a:cubicBezTo>
                    <a:pt x="13577" y="12572"/>
                    <a:pt x="13577" y="12572"/>
                    <a:pt x="13577" y="12572"/>
                  </a:cubicBezTo>
                  <a:cubicBezTo>
                    <a:pt x="13577" y="12572"/>
                    <a:pt x="13577" y="12572"/>
                    <a:pt x="13577" y="12572"/>
                  </a:cubicBezTo>
                  <a:cubicBezTo>
                    <a:pt x="13521" y="12639"/>
                    <a:pt x="13521" y="12639"/>
                    <a:pt x="13521" y="12639"/>
                  </a:cubicBezTo>
                  <a:cubicBezTo>
                    <a:pt x="13465" y="12639"/>
                    <a:pt x="13465" y="12639"/>
                    <a:pt x="13465" y="12639"/>
                  </a:cubicBezTo>
                  <a:cubicBezTo>
                    <a:pt x="13465" y="12572"/>
                    <a:pt x="13465" y="12572"/>
                    <a:pt x="13465" y="12572"/>
                  </a:cubicBezTo>
                  <a:cubicBezTo>
                    <a:pt x="13465" y="12572"/>
                    <a:pt x="13465" y="12572"/>
                    <a:pt x="13465" y="12572"/>
                  </a:cubicBezTo>
                  <a:cubicBezTo>
                    <a:pt x="13521" y="12572"/>
                    <a:pt x="13521" y="12572"/>
                    <a:pt x="13521" y="12572"/>
                  </a:cubicBezTo>
                  <a:cubicBezTo>
                    <a:pt x="13577" y="12505"/>
                    <a:pt x="13577" y="12505"/>
                    <a:pt x="13577" y="12505"/>
                  </a:cubicBezTo>
                  <a:cubicBezTo>
                    <a:pt x="13577" y="12505"/>
                    <a:pt x="13577" y="12505"/>
                    <a:pt x="13577" y="12505"/>
                  </a:cubicBezTo>
                  <a:cubicBezTo>
                    <a:pt x="13521" y="12505"/>
                    <a:pt x="13521" y="12505"/>
                    <a:pt x="13521" y="12505"/>
                  </a:cubicBezTo>
                  <a:cubicBezTo>
                    <a:pt x="13521" y="12438"/>
                    <a:pt x="13521" y="12438"/>
                    <a:pt x="13521" y="12438"/>
                  </a:cubicBezTo>
                  <a:cubicBezTo>
                    <a:pt x="13521" y="12372"/>
                    <a:pt x="13521" y="12372"/>
                    <a:pt x="13521" y="12372"/>
                  </a:cubicBezTo>
                  <a:cubicBezTo>
                    <a:pt x="13521" y="12372"/>
                    <a:pt x="13521" y="12372"/>
                    <a:pt x="13521" y="12372"/>
                  </a:cubicBezTo>
                  <a:cubicBezTo>
                    <a:pt x="13521" y="12305"/>
                    <a:pt x="13521" y="12305"/>
                    <a:pt x="13521" y="12305"/>
                  </a:cubicBezTo>
                  <a:cubicBezTo>
                    <a:pt x="13521" y="12305"/>
                    <a:pt x="13521" y="12305"/>
                    <a:pt x="13521" y="12305"/>
                  </a:cubicBezTo>
                  <a:cubicBezTo>
                    <a:pt x="13465" y="12238"/>
                    <a:pt x="13465" y="12238"/>
                    <a:pt x="13465" y="12238"/>
                  </a:cubicBezTo>
                  <a:cubicBezTo>
                    <a:pt x="13409" y="12171"/>
                    <a:pt x="13409" y="12171"/>
                    <a:pt x="13409" y="12171"/>
                  </a:cubicBezTo>
                  <a:cubicBezTo>
                    <a:pt x="13409" y="12171"/>
                    <a:pt x="13409" y="12171"/>
                    <a:pt x="13409" y="12171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037"/>
                    <a:pt x="13353" y="12037"/>
                    <a:pt x="13353" y="12037"/>
                  </a:cubicBezTo>
                  <a:cubicBezTo>
                    <a:pt x="13297" y="11970"/>
                    <a:pt x="13297" y="11970"/>
                    <a:pt x="13297" y="11970"/>
                  </a:cubicBezTo>
                  <a:cubicBezTo>
                    <a:pt x="13241" y="11970"/>
                    <a:pt x="13241" y="11970"/>
                    <a:pt x="13241" y="11970"/>
                  </a:cubicBezTo>
                  <a:cubicBezTo>
                    <a:pt x="13184" y="11970"/>
                    <a:pt x="13184" y="11970"/>
                    <a:pt x="13184" y="11970"/>
                  </a:cubicBezTo>
                  <a:cubicBezTo>
                    <a:pt x="13128" y="11903"/>
                    <a:pt x="13128" y="11903"/>
                    <a:pt x="13128" y="11903"/>
                  </a:cubicBezTo>
                  <a:cubicBezTo>
                    <a:pt x="13184" y="11837"/>
                    <a:pt x="13184" y="11837"/>
                    <a:pt x="13184" y="11837"/>
                  </a:cubicBezTo>
                  <a:cubicBezTo>
                    <a:pt x="13184" y="11837"/>
                    <a:pt x="13184" y="11837"/>
                    <a:pt x="13184" y="11837"/>
                  </a:cubicBezTo>
                  <a:cubicBezTo>
                    <a:pt x="13128" y="11837"/>
                    <a:pt x="13128" y="11837"/>
                    <a:pt x="13128" y="11837"/>
                  </a:cubicBezTo>
                  <a:cubicBezTo>
                    <a:pt x="13128" y="11770"/>
                    <a:pt x="13128" y="11770"/>
                    <a:pt x="13128" y="11770"/>
                  </a:cubicBezTo>
                  <a:cubicBezTo>
                    <a:pt x="13128" y="11770"/>
                    <a:pt x="13128" y="11770"/>
                    <a:pt x="13128" y="11770"/>
                  </a:cubicBezTo>
                  <a:cubicBezTo>
                    <a:pt x="13072" y="11837"/>
                    <a:pt x="13072" y="11837"/>
                    <a:pt x="13072" y="11837"/>
                  </a:cubicBezTo>
                  <a:cubicBezTo>
                    <a:pt x="13072" y="11903"/>
                    <a:pt x="13072" y="11903"/>
                    <a:pt x="13072" y="11903"/>
                  </a:cubicBezTo>
                  <a:cubicBezTo>
                    <a:pt x="13016" y="11903"/>
                    <a:pt x="13016" y="11903"/>
                    <a:pt x="13016" y="11903"/>
                  </a:cubicBezTo>
                  <a:cubicBezTo>
                    <a:pt x="13016" y="11903"/>
                    <a:pt x="13016" y="11903"/>
                    <a:pt x="13016" y="11903"/>
                  </a:cubicBezTo>
                  <a:cubicBezTo>
                    <a:pt x="13016" y="11837"/>
                    <a:pt x="13016" y="11837"/>
                    <a:pt x="13016" y="11837"/>
                  </a:cubicBezTo>
                  <a:cubicBezTo>
                    <a:pt x="13016" y="11770"/>
                    <a:pt x="13016" y="11770"/>
                    <a:pt x="13016" y="11770"/>
                  </a:cubicBezTo>
                  <a:cubicBezTo>
                    <a:pt x="13016" y="11703"/>
                    <a:pt x="13016" y="11703"/>
                    <a:pt x="13016" y="11703"/>
                  </a:cubicBezTo>
                  <a:cubicBezTo>
                    <a:pt x="13016" y="11703"/>
                    <a:pt x="13016" y="11703"/>
                    <a:pt x="13016" y="11703"/>
                  </a:cubicBezTo>
                  <a:cubicBezTo>
                    <a:pt x="13072" y="11703"/>
                    <a:pt x="13072" y="11703"/>
                    <a:pt x="13072" y="11703"/>
                  </a:cubicBezTo>
                  <a:cubicBezTo>
                    <a:pt x="13072" y="11703"/>
                    <a:pt x="13072" y="11703"/>
                    <a:pt x="13072" y="11703"/>
                  </a:cubicBezTo>
                  <a:cubicBezTo>
                    <a:pt x="13072" y="11636"/>
                    <a:pt x="13072" y="11636"/>
                    <a:pt x="13072" y="11636"/>
                  </a:cubicBezTo>
                  <a:cubicBezTo>
                    <a:pt x="13016" y="11636"/>
                    <a:pt x="13016" y="11636"/>
                    <a:pt x="13016" y="11636"/>
                  </a:cubicBezTo>
                  <a:cubicBezTo>
                    <a:pt x="13016" y="11636"/>
                    <a:pt x="13016" y="11636"/>
                    <a:pt x="13016" y="11636"/>
                  </a:cubicBezTo>
                  <a:cubicBezTo>
                    <a:pt x="13016" y="11569"/>
                    <a:pt x="13016" y="11569"/>
                    <a:pt x="13016" y="11569"/>
                  </a:cubicBezTo>
                  <a:cubicBezTo>
                    <a:pt x="13016" y="11502"/>
                    <a:pt x="13016" y="11502"/>
                    <a:pt x="13016" y="11502"/>
                  </a:cubicBezTo>
                  <a:cubicBezTo>
                    <a:pt x="13016" y="11502"/>
                    <a:pt x="13016" y="11502"/>
                    <a:pt x="13016" y="11502"/>
                  </a:cubicBezTo>
                  <a:cubicBezTo>
                    <a:pt x="12904" y="11569"/>
                    <a:pt x="12904" y="11569"/>
                    <a:pt x="12904" y="11569"/>
                  </a:cubicBezTo>
                  <a:cubicBezTo>
                    <a:pt x="12848" y="11636"/>
                    <a:pt x="12848" y="11636"/>
                    <a:pt x="12848" y="11636"/>
                  </a:cubicBezTo>
                  <a:cubicBezTo>
                    <a:pt x="12848" y="11703"/>
                    <a:pt x="12848" y="11703"/>
                    <a:pt x="12848" y="11703"/>
                  </a:cubicBezTo>
                  <a:cubicBezTo>
                    <a:pt x="12792" y="11770"/>
                    <a:pt x="12792" y="11770"/>
                    <a:pt x="12792" y="11770"/>
                  </a:cubicBezTo>
                  <a:cubicBezTo>
                    <a:pt x="12792" y="11837"/>
                    <a:pt x="12792" y="11837"/>
                    <a:pt x="12792" y="11837"/>
                  </a:cubicBezTo>
                  <a:cubicBezTo>
                    <a:pt x="12736" y="11837"/>
                    <a:pt x="12736" y="11837"/>
                    <a:pt x="12736" y="11837"/>
                  </a:cubicBezTo>
                  <a:cubicBezTo>
                    <a:pt x="12736" y="11903"/>
                    <a:pt x="12736" y="11903"/>
                    <a:pt x="12736" y="11903"/>
                  </a:cubicBezTo>
                  <a:cubicBezTo>
                    <a:pt x="12679" y="11970"/>
                    <a:pt x="12679" y="11970"/>
                    <a:pt x="12679" y="11970"/>
                  </a:cubicBezTo>
                  <a:cubicBezTo>
                    <a:pt x="12736" y="12037"/>
                    <a:pt x="12736" y="12037"/>
                    <a:pt x="12736" y="12037"/>
                  </a:cubicBezTo>
                  <a:cubicBezTo>
                    <a:pt x="12679" y="12037"/>
                    <a:pt x="12679" y="12037"/>
                    <a:pt x="12679" y="12037"/>
                  </a:cubicBezTo>
                  <a:cubicBezTo>
                    <a:pt x="12679" y="12104"/>
                    <a:pt x="12679" y="12104"/>
                    <a:pt x="12679" y="12104"/>
                  </a:cubicBezTo>
                  <a:cubicBezTo>
                    <a:pt x="12679" y="12104"/>
                    <a:pt x="12679" y="12104"/>
                    <a:pt x="12679" y="12104"/>
                  </a:cubicBezTo>
                  <a:cubicBezTo>
                    <a:pt x="12623" y="12171"/>
                    <a:pt x="12623" y="12171"/>
                    <a:pt x="12623" y="12171"/>
                  </a:cubicBezTo>
                  <a:cubicBezTo>
                    <a:pt x="12567" y="12238"/>
                    <a:pt x="12567" y="12238"/>
                    <a:pt x="12567" y="12238"/>
                  </a:cubicBezTo>
                  <a:cubicBezTo>
                    <a:pt x="12567" y="12305"/>
                    <a:pt x="12567" y="12305"/>
                    <a:pt x="12567" y="12305"/>
                  </a:cubicBezTo>
                  <a:cubicBezTo>
                    <a:pt x="12567" y="12305"/>
                    <a:pt x="12567" y="12305"/>
                    <a:pt x="12567" y="12305"/>
                  </a:cubicBezTo>
                  <a:cubicBezTo>
                    <a:pt x="12567" y="12438"/>
                    <a:pt x="12567" y="12438"/>
                    <a:pt x="12567" y="12438"/>
                  </a:cubicBezTo>
                  <a:cubicBezTo>
                    <a:pt x="12567" y="12438"/>
                    <a:pt x="12567" y="12438"/>
                    <a:pt x="12567" y="12438"/>
                  </a:cubicBezTo>
                  <a:cubicBezTo>
                    <a:pt x="12511" y="12438"/>
                    <a:pt x="12511" y="12438"/>
                    <a:pt x="12511" y="12438"/>
                  </a:cubicBezTo>
                  <a:cubicBezTo>
                    <a:pt x="12399" y="12505"/>
                    <a:pt x="12399" y="12505"/>
                    <a:pt x="12399" y="12505"/>
                  </a:cubicBezTo>
                  <a:cubicBezTo>
                    <a:pt x="12399" y="12505"/>
                    <a:pt x="12399" y="12505"/>
                    <a:pt x="12399" y="12505"/>
                  </a:cubicBezTo>
                  <a:cubicBezTo>
                    <a:pt x="12399" y="12639"/>
                    <a:pt x="12399" y="12639"/>
                    <a:pt x="12399" y="12639"/>
                  </a:cubicBezTo>
                  <a:cubicBezTo>
                    <a:pt x="12399" y="12706"/>
                    <a:pt x="12399" y="12706"/>
                    <a:pt x="12399" y="12706"/>
                  </a:cubicBezTo>
                  <a:close/>
                  <a:moveTo>
                    <a:pt x="12792" y="13441"/>
                  </a:moveTo>
                  <a:cubicBezTo>
                    <a:pt x="12792" y="13441"/>
                    <a:pt x="12792" y="13441"/>
                    <a:pt x="12792" y="13441"/>
                  </a:cubicBezTo>
                  <a:cubicBezTo>
                    <a:pt x="12848" y="13441"/>
                    <a:pt x="12848" y="13441"/>
                    <a:pt x="12848" y="13441"/>
                  </a:cubicBezTo>
                  <a:cubicBezTo>
                    <a:pt x="12848" y="13375"/>
                    <a:pt x="12848" y="13375"/>
                    <a:pt x="12848" y="13375"/>
                  </a:cubicBezTo>
                  <a:cubicBezTo>
                    <a:pt x="12904" y="13375"/>
                    <a:pt x="12904" y="13375"/>
                    <a:pt x="12904" y="13375"/>
                  </a:cubicBezTo>
                  <a:cubicBezTo>
                    <a:pt x="12904" y="13441"/>
                    <a:pt x="12904" y="13441"/>
                    <a:pt x="12904" y="13441"/>
                  </a:cubicBezTo>
                  <a:cubicBezTo>
                    <a:pt x="12960" y="13441"/>
                    <a:pt x="12960" y="13441"/>
                    <a:pt x="12960" y="13441"/>
                  </a:cubicBezTo>
                  <a:cubicBezTo>
                    <a:pt x="12960" y="13441"/>
                    <a:pt x="12960" y="13441"/>
                    <a:pt x="12960" y="13441"/>
                  </a:cubicBezTo>
                  <a:cubicBezTo>
                    <a:pt x="13016" y="13375"/>
                    <a:pt x="13016" y="13375"/>
                    <a:pt x="13016" y="13375"/>
                  </a:cubicBezTo>
                  <a:cubicBezTo>
                    <a:pt x="13072" y="13375"/>
                    <a:pt x="13072" y="13375"/>
                    <a:pt x="13072" y="13375"/>
                  </a:cubicBezTo>
                  <a:cubicBezTo>
                    <a:pt x="13128" y="13308"/>
                    <a:pt x="13128" y="13308"/>
                    <a:pt x="13128" y="13308"/>
                  </a:cubicBezTo>
                  <a:cubicBezTo>
                    <a:pt x="13184" y="13241"/>
                    <a:pt x="13184" y="13241"/>
                    <a:pt x="13184" y="13241"/>
                  </a:cubicBezTo>
                  <a:cubicBezTo>
                    <a:pt x="13184" y="13241"/>
                    <a:pt x="13184" y="13241"/>
                    <a:pt x="13184" y="13241"/>
                  </a:cubicBezTo>
                  <a:cubicBezTo>
                    <a:pt x="13241" y="13241"/>
                    <a:pt x="13241" y="13241"/>
                    <a:pt x="13241" y="13241"/>
                  </a:cubicBezTo>
                  <a:cubicBezTo>
                    <a:pt x="13241" y="13174"/>
                    <a:pt x="13241" y="13174"/>
                    <a:pt x="13241" y="13174"/>
                  </a:cubicBezTo>
                  <a:cubicBezTo>
                    <a:pt x="13297" y="13174"/>
                    <a:pt x="13297" y="13174"/>
                    <a:pt x="13297" y="13174"/>
                  </a:cubicBezTo>
                  <a:cubicBezTo>
                    <a:pt x="13297" y="13107"/>
                    <a:pt x="13297" y="13107"/>
                    <a:pt x="13297" y="13107"/>
                  </a:cubicBezTo>
                  <a:cubicBezTo>
                    <a:pt x="13241" y="13107"/>
                    <a:pt x="13241" y="13107"/>
                    <a:pt x="13241" y="13107"/>
                  </a:cubicBezTo>
                  <a:cubicBezTo>
                    <a:pt x="13241" y="13107"/>
                    <a:pt x="13241" y="13107"/>
                    <a:pt x="13241" y="13107"/>
                  </a:cubicBezTo>
                  <a:cubicBezTo>
                    <a:pt x="13184" y="13107"/>
                    <a:pt x="13184" y="13107"/>
                    <a:pt x="13184" y="13107"/>
                  </a:cubicBezTo>
                  <a:cubicBezTo>
                    <a:pt x="13128" y="13107"/>
                    <a:pt x="13128" y="13107"/>
                    <a:pt x="13128" y="13107"/>
                  </a:cubicBezTo>
                  <a:cubicBezTo>
                    <a:pt x="13128" y="13107"/>
                    <a:pt x="13128" y="13107"/>
                    <a:pt x="13128" y="13107"/>
                  </a:cubicBezTo>
                  <a:cubicBezTo>
                    <a:pt x="13072" y="13107"/>
                    <a:pt x="13072" y="13107"/>
                    <a:pt x="13072" y="13107"/>
                  </a:cubicBezTo>
                  <a:cubicBezTo>
                    <a:pt x="13072" y="13174"/>
                    <a:pt x="13072" y="13174"/>
                    <a:pt x="13072" y="13174"/>
                  </a:cubicBezTo>
                  <a:cubicBezTo>
                    <a:pt x="13016" y="13174"/>
                    <a:pt x="13016" y="13174"/>
                    <a:pt x="13016" y="13174"/>
                  </a:cubicBezTo>
                  <a:cubicBezTo>
                    <a:pt x="13016" y="13107"/>
                    <a:pt x="13016" y="13107"/>
                    <a:pt x="13016" y="13107"/>
                  </a:cubicBezTo>
                  <a:cubicBezTo>
                    <a:pt x="13016" y="13107"/>
                    <a:pt x="13016" y="13107"/>
                    <a:pt x="13016" y="13107"/>
                  </a:cubicBezTo>
                  <a:cubicBezTo>
                    <a:pt x="12960" y="13107"/>
                    <a:pt x="12960" y="13107"/>
                    <a:pt x="12960" y="13107"/>
                  </a:cubicBezTo>
                  <a:cubicBezTo>
                    <a:pt x="12904" y="13174"/>
                    <a:pt x="12904" y="13174"/>
                    <a:pt x="12904" y="13174"/>
                  </a:cubicBezTo>
                  <a:cubicBezTo>
                    <a:pt x="12904" y="13241"/>
                    <a:pt x="12904" y="13241"/>
                    <a:pt x="12904" y="13241"/>
                  </a:cubicBezTo>
                  <a:cubicBezTo>
                    <a:pt x="12848" y="13241"/>
                    <a:pt x="12848" y="13241"/>
                    <a:pt x="12848" y="13241"/>
                  </a:cubicBezTo>
                  <a:cubicBezTo>
                    <a:pt x="12792" y="13241"/>
                    <a:pt x="12792" y="13241"/>
                    <a:pt x="12792" y="13241"/>
                  </a:cubicBezTo>
                  <a:cubicBezTo>
                    <a:pt x="12792" y="13308"/>
                    <a:pt x="12792" y="13308"/>
                    <a:pt x="12792" y="13308"/>
                  </a:cubicBezTo>
                  <a:cubicBezTo>
                    <a:pt x="12792" y="13308"/>
                    <a:pt x="12792" y="13308"/>
                    <a:pt x="12792" y="13308"/>
                  </a:cubicBezTo>
                  <a:cubicBezTo>
                    <a:pt x="12792" y="13375"/>
                    <a:pt x="12792" y="13375"/>
                    <a:pt x="12792" y="13375"/>
                  </a:cubicBezTo>
                  <a:cubicBezTo>
                    <a:pt x="12792" y="13441"/>
                    <a:pt x="12792" y="13441"/>
                    <a:pt x="12792" y="13441"/>
                  </a:cubicBezTo>
                  <a:cubicBezTo>
                    <a:pt x="12792" y="13441"/>
                    <a:pt x="12792" y="13441"/>
                    <a:pt x="12792" y="13441"/>
                  </a:cubicBezTo>
                  <a:close/>
                  <a:moveTo>
                    <a:pt x="16831" y="13776"/>
                  </a:moveTo>
                  <a:cubicBezTo>
                    <a:pt x="16831" y="13843"/>
                    <a:pt x="16831" y="13843"/>
                    <a:pt x="16831" y="13843"/>
                  </a:cubicBezTo>
                  <a:cubicBezTo>
                    <a:pt x="16887" y="13843"/>
                    <a:pt x="16887" y="13843"/>
                    <a:pt x="16887" y="13843"/>
                  </a:cubicBezTo>
                  <a:cubicBezTo>
                    <a:pt x="16887" y="13843"/>
                    <a:pt x="16887" y="13843"/>
                    <a:pt x="16887" y="13843"/>
                  </a:cubicBezTo>
                  <a:cubicBezTo>
                    <a:pt x="16943" y="13843"/>
                    <a:pt x="16943" y="13843"/>
                    <a:pt x="16943" y="13843"/>
                  </a:cubicBezTo>
                  <a:cubicBezTo>
                    <a:pt x="16943" y="13843"/>
                    <a:pt x="16943" y="13843"/>
                    <a:pt x="16943" y="13843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887" y="13776"/>
                    <a:pt x="16887" y="13776"/>
                    <a:pt x="16887" y="13776"/>
                  </a:cubicBezTo>
                  <a:cubicBezTo>
                    <a:pt x="16831" y="13776"/>
                    <a:pt x="16831" y="13776"/>
                    <a:pt x="16831" y="13776"/>
                  </a:cubicBezTo>
                  <a:cubicBezTo>
                    <a:pt x="16831" y="13776"/>
                    <a:pt x="16831" y="13776"/>
                    <a:pt x="16831" y="13776"/>
                  </a:cubicBezTo>
                  <a:close/>
                  <a:moveTo>
                    <a:pt x="15541" y="13441"/>
                  </a:move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97" y="13508"/>
                    <a:pt x="15597" y="13508"/>
                    <a:pt x="15597" y="13508"/>
                  </a:cubicBezTo>
                  <a:cubicBezTo>
                    <a:pt x="15653" y="13508"/>
                    <a:pt x="15653" y="13508"/>
                    <a:pt x="15653" y="13508"/>
                  </a:cubicBezTo>
                  <a:cubicBezTo>
                    <a:pt x="15597" y="13508"/>
                    <a:pt x="15597" y="13508"/>
                    <a:pt x="15597" y="13508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08"/>
                    <a:pt x="15709" y="13508"/>
                    <a:pt x="15709" y="13508"/>
                  </a:cubicBezTo>
                  <a:cubicBezTo>
                    <a:pt x="15709" y="13508"/>
                    <a:pt x="15709" y="13508"/>
                    <a:pt x="15709" y="13508"/>
                  </a:cubicBezTo>
                  <a:cubicBezTo>
                    <a:pt x="15653" y="13508"/>
                    <a:pt x="15653" y="13508"/>
                    <a:pt x="15653" y="13508"/>
                  </a:cubicBezTo>
                  <a:cubicBezTo>
                    <a:pt x="15653" y="13441"/>
                    <a:pt x="15653" y="13441"/>
                    <a:pt x="15653" y="13441"/>
                  </a:cubicBez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41" y="13441"/>
                    <a:pt x="15541" y="13441"/>
                    <a:pt x="15541" y="13441"/>
                  </a:cubicBezTo>
                  <a:close/>
                  <a:moveTo>
                    <a:pt x="16775" y="14177"/>
                  </a:moveTo>
                  <a:cubicBezTo>
                    <a:pt x="16719" y="14110"/>
                    <a:pt x="16719" y="14110"/>
                    <a:pt x="16719" y="14110"/>
                  </a:cubicBezTo>
                  <a:cubicBezTo>
                    <a:pt x="16719" y="14110"/>
                    <a:pt x="16719" y="14110"/>
                    <a:pt x="16719" y="14110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75" y="14110"/>
                    <a:pt x="16775" y="14110"/>
                    <a:pt x="16775" y="14110"/>
                  </a:cubicBezTo>
                  <a:cubicBezTo>
                    <a:pt x="16775" y="14110"/>
                    <a:pt x="16775" y="14110"/>
                    <a:pt x="16775" y="14110"/>
                  </a:cubicBezTo>
                  <a:cubicBezTo>
                    <a:pt x="16775" y="14177"/>
                    <a:pt x="16775" y="14177"/>
                    <a:pt x="16775" y="14177"/>
                  </a:cubicBezTo>
                  <a:close/>
                  <a:moveTo>
                    <a:pt x="16719" y="14311"/>
                  </a:move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244"/>
                    <a:pt x="16719" y="14244"/>
                    <a:pt x="16719" y="14244"/>
                  </a:cubicBezTo>
                  <a:cubicBezTo>
                    <a:pt x="16663" y="14244"/>
                    <a:pt x="16663" y="14244"/>
                    <a:pt x="16663" y="14244"/>
                  </a:cubicBezTo>
                  <a:cubicBezTo>
                    <a:pt x="16663" y="14244"/>
                    <a:pt x="16663" y="14244"/>
                    <a:pt x="16663" y="14244"/>
                  </a:cubicBezTo>
                  <a:cubicBezTo>
                    <a:pt x="16607" y="14177"/>
                    <a:pt x="16607" y="14177"/>
                    <a:pt x="16607" y="14177"/>
                  </a:cubicBezTo>
                  <a:cubicBezTo>
                    <a:pt x="16607" y="14177"/>
                    <a:pt x="16607" y="14177"/>
                    <a:pt x="16607" y="14177"/>
                  </a:cubicBezTo>
                  <a:cubicBezTo>
                    <a:pt x="16663" y="14177"/>
                    <a:pt x="16663" y="14177"/>
                    <a:pt x="16663" y="14177"/>
                  </a:cubicBezTo>
                  <a:cubicBezTo>
                    <a:pt x="16663" y="14177"/>
                    <a:pt x="16663" y="14177"/>
                    <a:pt x="16663" y="14177"/>
                  </a:cubicBezTo>
                  <a:cubicBezTo>
                    <a:pt x="16719" y="14177"/>
                    <a:pt x="16719" y="14177"/>
                    <a:pt x="16719" y="14177"/>
                  </a:cubicBezTo>
                  <a:cubicBezTo>
                    <a:pt x="16775" y="14177"/>
                    <a:pt x="16775" y="14177"/>
                    <a:pt x="16775" y="14177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311"/>
                    <a:pt x="16719" y="14311"/>
                    <a:pt x="16719" y="14311"/>
                  </a:cubicBezTo>
                  <a:close/>
                  <a:moveTo>
                    <a:pt x="15485" y="15113"/>
                  </a:move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13"/>
                    <a:pt x="15485" y="15113"/>
                    <a:pt x="15485" y="15113"/>
                  </a:cubicBezTo>
                  <a:cubicBezTo>
                    <a:pt x="15485" y="15113"/>
                    <a:pt x="15485" y="15113"/>
                    <a:pt x="15485" y="15113"/>
                  </a:cubicBezTo>
                  <a:close/>
                  <a:moveTo>
                    <a:pt x="15485" y="15113"/>
                  </a:move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13"/>
                    <a:pt x="15485" y="15113"/>
                    <a:pt x="15485" y="15113"/>
                  </a:cubicBezTo>
                  <a:close/>
                  <a:moveTo>
                    <a:pt x="15541" y="15113"/>
                  </a:move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13"/>
                    <a:pt x="15541" y="15113"/>
                    <a:pt x="15541" y="15113"/>
                  </a:cubicBezTo>
                  <a:close/>
                  <a:moveTo>
                    <a:pt x="15877" y="14712"/>
                  </a:moveTo>
                  <a:cubicBezTo>
                    <a:pt x="15877" y="14712"/>
                    <a:pt x="15877" y="14712"/>
                    <a:pt x="15877" y="14712"/>
                  </a:cubicBezTo>
                  <a:cubicBezTo>
                    <a:pt x="15877" y="14645"/>
                    <a:pt x="15877" y="14645"/>
                    <a:pt x="15877" y="14645"/>
                  </a:cubicBezTo>
                  <a:cubicBezTo>
                    <a:pt x="15877" y="14645"/>
                    <a:pt x="15877" y="14645"/>
                    <a:pt x="15877" y="14645"/>
                  </a:cubicBezTo>
                  <a:cubicBezTo>
                    <a:pt x="15877" y="14578"/>
                    <a:pt x="15877" y="14578"/>
                    <a:pt x="15877" y="14578"/>
                  </a:cubicBezTo>
                  <a:cubicBezTo>
                    <a:pt x="15934" y="14578"/>
                    <a:pt x="15934" y="14578"/>
                    <a:pt x="15934" y="14578"/>
                  </a:cubicBezTo>
                  <a:cubicBezTo>
                    <a:pt x="15990" y="14511"/>
                    <a:pt x="15990" y="14511"/>
                    <a:pt x="15990" y="14511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645"/>
                    <a:pt x="15990" y="14645"/>
                    <a:pt x="15990" y="14645"/>
                  </a:cubicBezTo>
                  <a:cubicBezTo>
                    <a:pt x="15990" y="14645"/>
                    <a:pt x="15990" y="14645"/>
                    <a:pt x="15990" y="14645"/>
                  </a:cubicBezTo>
                  <a:cubicBezTo>
                    <a:pt x="15934" y="14712"/>
                    <a:pt x="15934" y="14712"/>
                    <a:pt x="15934" y="14712"/>
                  </a:cubicBezTo>
                  <a:cubicBezTo>
                    <a:pt x="15934" y="14712"/>
                    <a:pt x="15934" y="14712"/>
                    <a:pt x="15934" y="14712"/>
                  </a:cubicBezTo>
                  <a:cubicBezTo>
                    <a:pt x="15877" y="14712"/>
                    <a:pt x="15877" y="14712"/>
                    <a:pt x="15877" y="14712"/>
                  </a:cubicBezTo>
                  <a:cubicBezTo>
                    <a:pt x="15877" y="14712"/>
                    <a:pt x="15877" y="14712"/>
                    <a:pt x="15877" y="14712"/>
                  </a:cubicBezTo>
                  <a:close/>
                  <a:moveTo>
                    <a:pt x="14755" y="13375"/>
                  </a:moveTo>
                  <a:cubicBezTo>
                    <a:pt x="14811" y="13441"/>
                    <a:pt x="14811" y="13441"/>
                    <a:pt x="14811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924" y="13508"/>
                    <a:pt x="14924" y="13508"/>
                    <a:pt x="14924" y="13508"/>
                  </a:cubicBezTo>
                  <a:cubicBezTo>
                    <a:pt x="14924" y="13441"/>
                    <a:pt x="14924" y="13441"/>
                    <a:pt x="14924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811" y="13375"/>
                    <a:pt x="14811" y="13375"/>
                    <a:pt x="14811" y="13375"/>
                  </a:cubicBezTo>
                  <a:cubicBezTo>
                    <a:pt x="14811" y="13375"/>
                    <a:pt x="14811" y="13375"/>
                    <a:pt x="14811" y="13375"/>
                  </a:cubicBezTo>
                  <a:cubicBezTo>
                    <a:pt x="14755" y="13375"/>
                    <a:pt x="14755" y="13375"/>
                    <a:pt x="14755" y="13375"/>
                  </a:cubicBezTo>
                  <a:close/>
                  <a:moveTo>
                    <a:pt x="14419" y="13040"/>
                  </a:moveTo>
                  <a:cubicBezTo>
                    <a:pt x="14419" y="13040"/>
                    <a:pt x="14419" y="13040"/>
                    <a:pt x="14419" y="13040"/>
                  </a:cubicBezTo>
                  <a:cubicBezTo>
                    <a:pt x="14419" y="13040"/>
                    <a:pt x="14419" y="13040"/>
                    <a:pt x="14419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531" y="13040"/>
                    <a:pt x="14531" y="13040"/>
                    <a:pt x="14531" y="13040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475" y="12973"/>
                    <a:pt x="14475" y="12973"/>
                    <a:pt x="14475" y="12973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475" y="12907"/>
                    <a:pt x="14475" y="12907"/>
                    <a:pt x="14475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363" y="12907"/>
                    <a:pt x="14363" y="12907"/>
                    <a:pt x="14363" y="12907"/>
                  </a:cubicBezTo>
                  <a:cubicBezTo>
                    <a:pt x="14363" y="12840"/>
                    <a:pt x="14363" y="12840"/>
                    <a:pt x="14363" y="12840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63" y="12907"/>
                    <a:pt x="14363" y="12907"/>
                    <a:pt x="14363" y="12907"/>
                  </a:cubicBezTo>
                  <a:cubicBezTo>
                    <a:pt x="14363" y="12973"/>
                    <a:pt x="14363" y="12973"/>
                    <a:pt x="14363" y="12973"/>
                  </a:cubicBezTo>
                  <a:cubicBezTo>
                    <a:pt x="14363" y="12973"/>
                    <a:pt x="14363" y="12973"/>
                    <a:pt x="14363" y="12973"/>
                  </a:cubicBezTo>
                  <a:cubicBezTo>
                    <a:pt x="14419" y="12973"/>
                    <a:pt x="14419" y="12973"/>
                    <a:pt x="14419" y="12973"/>
                  </a:cubicBezTo>
                  <a:cubicBezTo>
                    <a:pt x="14419" y="13040"/>
                    <a:pt x="14419" y="13040"/>
                    <a:pt x="14419" y="13040"/>
                  </a:cubicBezTo>
                  <a:close/>
                  <a:moveTo>
                    <a:pt x="14138" y="13174"/>
                  </a:moveTo>
                  <a:cubicBezTo>
                    <a:pt x="14194" y="13174"/>
                    <a:pt x="14194" y="13174"/>
                    <a:pt x="14194" y="13174"/>
                  </a:cubicBezTo>
                  <a:cubicBezTo>
                    <a:pt x="14194" y="13174"/>
                    <a:pt x="14194" y="13174"/>
                    <a:pt x="14194" y="13174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2973"/>
                    <a:pt x="14250" y="12973"/>
                    <a:pt x="14250" y="12973"/>
                  </a:cubicBezTo>
                  <a:cubicBezTo>
                    <a:pt x="14250" y="12973"/>
                    <a:pt x="14250" y="12973"/>
                    <a:pt x="14250" y="12973"/>
                  </a:cubicBezTo>
                  <a:cubicBezTo>
                    <a:pt x="14194" y="12973"/>
                    <a:pt x="14194" y="12973"/>
                    <a:pt x="14194" y="12973"/>
                  </a:cubicBezTo>
                  <a:cubicBezTo>
                    <a:pt x="14138" y="12973"/>
                    <a:pt x="14138" y="12973"/>
                    <a:pt x="14138" y="12973"/>
                  </a:cubicBezTo>
                  <a:cubicBezTo>
                    <a:pt x="14138" y="12907"/>
                    <a:pt x="14138" y="12907"/>
                    <a:pt x="14138" y="12907"/>
                  </a:cubicBezTo>
                  <a:cubicBezTo>
                    <a:pt x="14138" y="12973"/>
                    <a:pt x="14138" y="12973"/>
                    <a:pt x="14138" y="12973"/>
                  </a:cubicBezTo>
                  <a:cubicBezTo>
                    <a:pt x="14082" y="12973"/>
                    <a:pt x="14082" y="12973"/>
                    <a:pt x="14082" y="12973"/>
                  </a:cubicBezTo>
                  <a:cubicBezTo>
                    <a:pt x="14026" y="12907"/>
                    <a:pt x="14026" y="12907"/>
                    <a:pt x="14026" y="12907"/>
                  </a:cubicBezTo>
                  <a:cubicBezTo>
                    <a:pt x="14026" y="12973"/>
                    <a:pt x="14026" y="12973"/>
                    <a:pt x="14026" y="12973"/>
                  </a:cubicBezTo>
                  <a:cubicBezTo>
                    <a:pt x="14026" y="12973"/>
                    <a:pt x="14026" y="12973"/>
                    <a:pt x="14026" y="12973"/>
                  </a:cubicBezTo>
                  <a:cubicBezTo>
                    <a:pt x="14082" y="13040"/>
                    <a:pt x="14082" y="13040"/>
                    <a:pt x="14082" y="13040"/>
                  </a:cubicBezTo>
                  <a:cubicBezTo>
                    <a:pt x="14082" y="13107"/>
                    <a:pt x="14082" y="13107"/>
                    <a:pt x="14082" y="13107"/>
                  </a:cubicBezTo>
                  <a:cubicBezTo>
                    <a:pt x="14138" y="13107"/>
                    <a:pt x="14138" y="13107"/>
                    <a:pt x="14138" y="13107"/>
                  </a:cubicBezTo>
                  <a:cubicBezTo>
                    <a:pt x="14138" y="13174"/>
                    <a:pt x="14138" y="13174"/>
                    <a:pt x="14138" y="13174"/>
                  </a:cubicBezTo>
                  <a:cubicBezTo>
                    <a:pt x="14138" y="13174"/>
                    <a:pt x="14138" y="13174"/>
                    <a:pt x="14138" y="13174"/>
                  </a:cubicBezTo>
                  <a:close/>
                  <a:moveTo>
                    <a:pt x="14082" y="13375"/>
                  </a:moveTo>
                  <a:cubicBezTo>
                    <a:pt x="14082" y="13375"/>
                    <a:pt x="14138" y="13375"/>
                    <a:pt x="14138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ubicBezTo>
                    <a:pt x="14026" y="13375"/>
                    <a:pt x="14026" y="13375"/>
                    <a:pt x="14026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lose/>
                  <a:moveTo>
                    <a:pt x="13577" y="13843"/>
                  </a:moveTo>
                  <a:cubicBezTo>
                    <a:pt x="13577" y="13843"/>
                    <a:pt x="13577" y="13843"/>
                    <a:pt x="13577" y="13843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633" y="13709"/>
                    <a:pt x="13633" y="13709"/>
                    <a:pt x="13633" y="13709"/>
                  </a:cubicBezTo>
                  <a:cubicBezTo>
                    <a:pt x="13577" y="13709"/>
                    <a:pt x="13577" y="13709"/>
                    <a:pt x="13577" y="13709"/>
                  </a:cubicBezTo>
                  <a:cubicBezTo>
                    <a:pt x="13577" y="13709"/>
                    <a:pt x="13577" y="13709"/>
                    <a:pt x="13577" y="13709"/>
                  </a:cubicBezTo>
                  <a:cubicBezTo>
                    <a:pt x="13633" y="13642"/>
                    <a:pt x="13633" y="13642"/>
                    <a:pt x="13633" y="13642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08"/>
                    <a:pt x="13689" y="13508"/>
                    <a:pt x="13689" y="13508"/>
                  </a:cubicBezTo>
                  <a:cubicBezTo>
                    <a:pt x="13745" y="13508"/>
                    <a:pt x="13745" y="13508"/>
                    <a:pt x="13745" y="13508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375"/>
                    <a:pt x="13745" y="13375"/>
                    <a:pt x="13745" y="13375"/>
                  </a:cubicBezTo>
                  <a:cubicBezTo>
                    <a:pt x="13689" y="13441"/>
                    <a:pt x="13689" y="13441"/>
                    <a:pt x="13689" y="13441"/>
                  </a:cubicBezTo>
                  <a:cubicBezTo>
                    <a:pt x="13689" y="13441"/>
                    <a:pt x="13689" y="13441"/>
                    <a:pt x="13689" y="13441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577" y="13441"/>
                    <a:pt x="13577" y="13441"/>
                    <a:pt x="13577" y="13441"/>
                  </a:cubicBezTo>
                  <a:cubicBezTo>
                    <a:pt x="13521" y="13441"/>
                    <a:pt x="13521" y="13441"/>
                    <a:pt x="13521" y="13441"/>
                  </a:cubicBezTo>
                  <a:cubicBezTo>
                    <a:pt x="13521" y="13508"/>
                    <a:pt x="13521" y="13508"/>
                    <a:pt x="13521" y="13508"/>
                  </a:cubicBezTo>
                  <a:cubicBezTo>
                    <a:pt x="13521" y="13508"/>
                    <a:pt x="13521" y="13508"/>
                    <a:pt x="13521" y="13508"/>
                  </a:cubicBezTo>
                  <a:cubicBezTo>
                    <a:pt x="13521" y="13575"/>
                    <a:pt x="13521" y="13575"/>
                    <a:pt x="13521" y="13575"/>
                  </a:cubicBezTo>
                  <a:cubicBezTo>
                    <a:pt x="13465" y="13575"/>
                    <a:pt x="13465" y="13575"/>
                    <a:pt x="13465" y="13575"/>
                  </a:cubicBezTo>
                  <a:cubicBezTo>
                    <a:pt x="13465" y="13642"/>
                    <a:pt x="13465" y="13642"/>
                    <a:pt x="13465" y="13642"/>
                  </a:cubicBezTo>
                  <a:cubicBezTo>
                    <a:pt x="13465" y="13642"/>
                    <a:pt x="13465" y="13642"/>
                    <a:pt x="13465" y="13642"/>
                  </a:cubicBezTo>
                  <a:cubicBezTo>
                    <a:pt x="13465" y="13709"/>
                    <a:pt x="13465" y="13709"/>
                    <a:pt x="13465" y="13709"/>
                  </a:cubicBezTo>
                  <a:cubicBezTo>
                    <a:pt x="13465" y="13709"/>
                    <a:pt x="13465" y="13709"/>
                    <a:pt x="13465" y="13709"/>
                  </a:cubicBezTo>
                  <a:cubicBezTo>
                    <a:pt x="13521" y="13709"/>
                    <a:pt x="13521" y="13709"/>
                    <a:pt x="13521" y="13709"/>
                  </a:cubicBezTo>
                  <a:cubicBezTo>
                    <a:pt x="13521" y="13776"/>
                    <a:pt x="13521" y="13776"/>
                    <a:pt x="13521" y="13776"/>
                  </a:cubicBezTo>
                  <a:cubicBezTo>
                    <a:pt x="13521" y="13776"/>
                    <a:pt x="13521" y="13776"/>
                    <a:pt x="13521" y="13776"/>
                  </a:cubicBezTo>
                  <a:cubicBezTo>
                    <a:pt x="13577" y="13843"/>
                    <a:pt x="13577" y="13843"/>
                    <a:pt x="13577" y="13843"/>
                  </a:cubicBezTo>
                  <a:close/>
                  <a:moveTo>
                    <a:pt x="13072" y="16050"/>
                  </a:move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lose/>
                  <a:moveTo>
                    <a:pt x="13072" y="16250"/>
                  </a:move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250"/>
                    <a:pt x="13072" y="16250"/>
                    <a:pt x="13072" y="16250"/>
                  </a:cubicBezTo>
                  <a:close/>
                  <a:moveTo>
                    <a:pt x="12792" y="16183"/>
                  </a:moveTo>
                  <a:cubicBezTo>
                    <a:pt x="12792" y="16183"/>
                    <a:pt x="12792" y="16183"/>
                    <a:pt x="12792" y="16183"/>
                  </a:cubicBezTo>
                  <a:cubicBezTo>
                    <a:pt x="12848" y="16183"/>
                    <a:pt x="12848" y="16183"/>
                    <a:pt x="12848" y="16183"/>
                  </a:cubicBezTo>
                  <a:cubicBezTo>
                    <a:pt x="12848" y="16116"/>
                    <a:pt x="12848" y="16116"/>
                    <a:pt x="12848" y="16116"/>
                  </a:cubicBezTo>
                  <a:cubicBezTo>
                    <a:pt x="12904" y="16116"/>
                    <a:pt x="12904" y="16116"/>
                    <a:pt x="12904" y="16116"/>
                  </a:cubicBezTo>
                  <a:cubicBezTo>
                    <a:pt x="12904" y="16116"/>
                    <a:pt x="12904" y="16116"/>
                    <a:pt x="12904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04" y="16183"/>
                    <a:pt x="12904" y="16183"/>
                    <a:pt x="12904" y="16183"/>
                  </a:cubicBezTo>
                  <a:cubicBezTo>
                    <a:pt x="12848" y="16183"/>
                    <a:pt x="12848" y="16183"/>
                    <a:pt x="12848" y="16183"/>
                  </a:cubicBezTo>
                  <a:cubicBezTo>
                    <a:pt x="12792" y="16250"/>
                    <a:pt x="12792" y="16250"/>
                    <a:pt x="12792" y="16250"/>
                  </a:cubicBezTo>
                  <a:cubicBezTo>
                    <a:pt x="12792" y="16183"/>
                    <a:pt x="12792" y="16183"/>
                    <a:pt x="12792" y="16183"/>
                  </a:cubicBezTo>
                  <a:close/>
                  <a:moveTo>
                    <a:pt x="13016" y="16317"/>
                  </a:moveTo>
                  <a:cubicBezTo>
                    <a:pt x="13072" y="16250"/>
                    <a:pt x="13072" y="16250"/>
                    <a:pt x="13072" y="16250"/>
                  </a:cubicBezTo>
                  <a:cubicBezTo>
                    <a:pt x="13072" y="16183"/>
                    <a:pt x="13072" y="16183"/>
                    <a:pt x="13072" y="16183"/>
                  </a:cubicBezTo>
                  <a:cubicBezTo>
                    <a:pt x="13072" y="16183"/>
                    <a:pt x="13072" y="16183"/>
                    <a:pt x="13072" y="16183"/>
                  </a:cubicBezTo>
                  <a:cubicBezTo>
                    <a:pt x="13072" y="16250"/>
                    <a:pt x="13072" y="16250"/>
                    <a:pt x="13072" y="16250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72" y="16250"/>
                    <a:pt x="13072" y="16250"/>
                    <a:pt x="13072" y="16250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3016" y="16183"/>
                    <a:pt x="13016" y="16183"/>
                    <a:pt x="13016" y="16183"/>
                  </a:cubicBezTo>
                  <a:cubicBezTo>
                    <a:pt x="12960" y="16250"/>
                    <a:pt x="12960" y="16250"/>
                    <a:pt x="12960" y="16250"/>
                  </a:cubicBezTo>
                  <a:cubicBezTo>
                    <a:pt x="12904" y="16250"/>
                    <a:pt x="12904" y="16250"/>
                    <a:pt x="12904" y="16250"/>
                  </a:cubicBezTo>
                  <a:cubicBezTo>
                    <a:pt x="12960" y="16183"/>
                    <a:pt x="12960" y="16183"/>
                    <a:pt x="12960" y="16183"/>
                  </a:cubicBezTo>
                  <a:cubicBezTo>
                    <a:pt x="12960" y="16183"/>
                    <a:pt x="12960" y="16183"/>
                    <a:pt x="12960" y="16183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04" y="16183"/>
                    <a:pt x="12904" y="16183"/>
                    <a:pt x="12904" y="16183"/>
                  </a:cubicBezTo>
                  <a:cubicBezTo>
                    <a:pt x="12848" y="16250"/>
                    <a:pt x="12848" y="16250"/>
                    <a:pt x="12848" y="16250"/>
                  </a:cubicBezTo>
                  <a:cubicBezTo>
                    <a:pt x="12848" y="16317"/>
                    <a:pt x="12848" y="16317"/>
                    <a:pt x="12848" y="16317"/>
                  </a:cubicBezTo>
                  <a:cubicBezTo>
                    <a:pt x="12848" y="16317"/>
                    <a:pt x="12848" y="16317"/>
                    <a:pt x="12848" y="16317"/>
                  </a:cubicBezTo>
                  <a:cubicBezTo>
                    <a:pt x="12848" y="16384"/>
                    <a:pt x="12848" y="16384"/>
                    <a:pt x="12848" y="16384"/>
                  </a:cubicBezTo>
                  <a:cubicBezTo>
                    <a:pt x="12848" y="16384"/>
                    <a:pt x="12848" y="16384"/>
                    <a:pt x="12848" y="16384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60" y="16384"/>
                    <a:pt x="12960" y="16384"/>
                    <a:pt x="12960" y="16384"/>
                  </a:cubicBezTo>
                  <a:cubicBezTo>
                    <a:pt x="12960" y="16384"/>
                    <a:pt x="13016" y="16317"/>
                    <a:pt x="13016" y="16317"/>
                  </a:cubicBezTo>
                  <a:close/>
                  <a:moveTo>
                    <a:pt x="12960" y="16317"/>
                  </a:moveTo>
                  <a:cubicBezTo>
                    <a:pt x="12960" y="16250"/>
                    <a:pt x="12960" y="16250"/>
                    <a:pt x="12960" y="16250"/>
                  </a:cubicBezTo>
                  <a:cubicBezTo>
                    <a:pt x="13016" y="16183"/>
                    <a:pt x="13016" y="16183"/>
                    <a:pt x="13016" y="16183"/>
                  </a:cubicBezTo>
                  <a:cubicBezTo>
                    <a:pt x="13016" y="16250"/>
                    <a:pt x="13016" y="16250"/>
                    <a:pt x="13016" y="16250"/>
                  </a:cubicBezTo>
                  <a:cubicBezTo>
                    <a:pt x="12960" y="16317"/>
                    <a:pt x="12960" y="16317"/>
                    <a:pt x="12960" y="16317"/>
                  </a:cubicBezTo>
                  <a:cubicBezTo>
                    <a:pt x="12960" y="16317"/>
                    <a:pt x="12960" y="16317"/>
                    <a:pt x="12960" y="16317"/>
                  </a:cubicBezTo>
                  <a:close/>
                  <a:moveTo>
                    <a:pt x="16326" y="19995"/>
                  </a:moveTo>
                  <a:cubicBezTo>
                    <a:pt x="16270" y="19995"/>
                    <a:pt x="16270" y="19995"/>
                    <a:pt x="16270" y="19995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326" y="19928"/>
                    <a:pt x="16326" y="19928"/>
                    <a:pt x="16326" y="19928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95"/>
                    <a:pt x="16270" y="19995"/>
                    <a:pt x="16270" y="19995"/>
                  </a:cubicBezTo>
                  <a:cubicBezTo>
                    <a:pt x="16270" y="19995"/>
                    <a:pt x="16270" y="19995"/>
                    <a:pt x="16270" y="19995"/>
                  </a:cubicBezTo>
                  <a:cubicBezTo>
                    <a:pt x="16326" y="19995"/>
                    <a:pt x="16326" y="19995"/>
                    <a:pt x="16326" y="19995"/>
                  </a:cubicBezTo>
                  <a:close/>
                  <a:moveTo>
                    <a:pt x="17504" y="20196"/>
                  </a:moveTo>
                  <a:cubicBezTo>
                    <a:pt x="17504" y="20196"/>
                    <a:pt x="17504" y="20196"/>
                    <a:pt x="17504" y="20196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062"/>
                    <a:pt x="17504" y="20062"/>
                    <a:pt x="17504" y="20062"/>
                  </a:cubicBezTo>
                  <a:cubicBezTo>
                    <a:pt x="17504" y="20062"/>
                    <a:pt x="17504" y="20062"/>
                    <a:pt x="17504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129"/>
                    <a:pt x="17561" y="20129"/>
                    <a:pt x="17561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04" y="20196"/>
                    <a:pt x="17504" y="20196"/>
                    <a:pt x="17504" y="20196"/>
                  </a:cubicBezTo>
                  <a:close/>
                  <a:moveTo>
                    <a:pt x="17561" y="20263"/>
                  </a:moveTo>
                  <a:cubicBezTo>
                    <a:pt x="17561" y="20196"/>
                    <a:pt x="17561" y="20196"/>
                    <a:pt x="17561" y="20196"/>
                  </a:cubicBezTo>
                  <a:cubicBezTo>
                    <a:pt x="17617" y="20196"/>
                    <a:pt x="17617" y="20196"/>
                    <a:pt x="17617" y="20196"/>
                  </a:cubicBezTo>
                  <a:cubicBezTo>
                    <a:pt x="17617" y="20263"/>
                    <a:pt x="17617" y="20263"/>
                    <a:pt x="17617" y="20263"/>
                  </a:cubicBezTo>
                  <a:cubicBezTo>
                    <a:pt x="17561" y="20263"/>
                    <a:pt x="17561" y="20263"/>
                    <a:pt x="17561" y="20263"/>
                  </a:cubicBezTo>
                  <a:cubicBezTo>
                    <a:pt x="17561" y="20263"/>
                    <a:pt x="17561" y="20263"/>
                    <a:pt x="17561" y="20263"/>
                  </a:cubicBezTo>
                  <a:close/>
                  <a:moveTo>
                    <a:pt x="18065" y="18390"/>
                  </a:moveTo>
                  <a:cubicBezTo>
                    <a:pt x="18065" y="18323"/>
                    <a:pt x="18065" y="18323"/>
                    <a:pt x="18065" y="18323"/>
                  </a:cubicBezTo>
                  <a:cubicBezTo>
                    <a:pt x="18122" y="18256"/>
                    <a:pt x="18122" y="18256"/>
                    <a:pt x="18122" y="18256"/>
                  </a:cubicBezTo>
                  <a:cubicBezTo>
                    <a:pt x="18122" y="18323"/>
                    <a:pt x="18122" y="18323"/>
                    <a:pt x="18122" y="18323"/>
                  </a:cubicBezTo>
                  <a:cubicBezTo>
                    <a:pt x="18065" y="18390"/>
                    <a:pt x="18065" y="18390"/>
                    <a:pt x="18065" y="18390"/>
                  </a:cubicBezTo>
                  <a:cubicBezTo>
                    <a:pt x="18065" y="18390"/>
                    <a:pt x="18065" y="18390"/>
                    <a:pt x="18065" y="18390"/>
                  </a:cubicBezTo>
                  <a:cubicBezTo>
                    <a:pt x="18065" y="18390"/>
                    <a:pt x="18065" y="18390"/>
                    <a:pt x="18065" y="18390"/>
                  </a:cubicBezTo>
                  <a:close/>
                  <a:moveTo>
                    <a:pt x="17897" y="18724"/>
                  </a:moveTo>
                  <a:cubicBezTo>
                    <a:pt x="17897" y="18791"/>
                    <a:pt x="17897" y="18791"/>
                    <a:pt x="17897" y="18791"/>
                  </a:cubicBezTo>
                  <a:cubicBezTo>
                    <a:pt x="17897" y="18791"/>
                    <a:pt x="17897" y="18791"/>
                    <a:pt x="17897" y="18791"/>
                  </a:cubicBezTo>
                  <a:cubicBezTo>
                    <a:pt x="17953" y="18791"/>
                    <a:pt x="17953" y="18791"/>
                    <a:pt x="17953" y="18791"/>
                  </a:cubicBezTo>
                  <a:cubicBezTo>
                    <a:pt x="17953" y="18791"/>
                    <a:pt x="17953" y="18791"/>
                    <a:pt x="17953" y="18791"/>
                  </a:cubicBezTo>
                  <a:cubicBezTo>
                    <a:pt x="17953" y="18724"/>
                    <a:pt x="17953" y="18724"/>
                    <a:pt x="17953" y="18724"/>
                  </a:cubicBezTo>
                  <a:cubicBezTo>
                    <a:pt x="17953" y="18724"/>
                    <a:pt x="17953" y="18724"/>
                    <a:pt x="17953" y="18724"/>
                  </a:cubicBezTo>
                  <a:cubicBezTo>
                    <a:pt x="17897" y="18724"/>
                    <a:pt x="17897" y="18724"/>
                    <a:pt x="17897" y="18724"/>
                  </a:cubicBezTo>
                  <a:close/>
                  <a:moveTo>
                    <a:pt x="18178" y="19193"/>
                  </a:move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234" y="19193"/>
                    <a:pt x="18234" y="19193"/>
                    <a:pt x="18234" y="19193"/>
                  </a:cubicBezTo>
                  <a:cubicBezTo>
                    <a:pt x="18234" y="19193"/>
                    <a:pt x="18234" y="19193"/>
                    <a:pt x="18234" y="19193"/>
                  </a:cubicBezTo>
                  <a:cubicBezTo>
                    <a:pt x="18178" y="19193"/>
                    <a:pt x="18178" y="19193"/>
                    <a:pt x="18178" y="19193"/>
                  </a:cubicBezTo>
                  <a:cubicBezTo>
                    <a:pt x="18178" y="19193"/>
                    <a:pt x="18178" y="19193"/>
                    <a:pt x="18178" y="19193"/>
                  </a:cubicBezTo>
                  <a:close/>
                  <a:moveTo>
                    <a:pt x="18065" y="19193"/>
                  </a:moveTo>
                  <a:cubicBezTo>
                    <a:pt x="18065" y="19193"/>
                    <a:pt x="18065" y="19193"/>
                    <a:pt x="18065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ubicBezTo>
                    <a:pt x="18122" y="19193"/>
                    <a:pt x="18122" y="19193"/>
                    <a:pt x="18122" y="19193"/>
                  </a:cubicBezTo>
                  <a:cubicBezTo>
                    <a:pt x="18065" y="19126"/>
                    <a:pt x="18065" y="19126"/>
                    <a:pt x="18065" y="19126"/>
                  </a:cubicBezTo>
                  <a:cubicBezTo>
                    <a:pt x="18122" y="19126"/>
                    <a:pt x="18122" y="19126"/>
                    <a:pt x="18122" y="19126"/>
                  </a:cubicBezTo>
                  <a:cubicBezTo>
                    <a:pt x="18122" y="19193"/>
                    <a:pt x="18122" y="19193"/>
                    <a:pt x="18122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09" y="19259"/>
                    <a:pt x="18009" y="19259"/>
                    <a:pt x="18009" y="19259"/>
                  </a:cubicBezTo>
                  <a:cubicBezTo>
                    <a:pt x="18009" y="19193"/>
                    <a:pt x="18009" y="19193"/>
                    <a:pt x="18009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lose/>
                  <a:moveTo>
                    <a:pt x="17673" y="19861"/>
                  </a:move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lose/>
                  <a:moveTo>
                    <a:pt x="18178" y="19728"/>
                  </a:move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lose/>
                  <a:moveTo>
                    <a:pt x="17617" y="18724"/>
                  </a:moveTo>
                  <a:cubicBezTo>
                    <a:pt x="17561" y="18724"/>
                    <a:pt x="17561" y="18724"/>
                    <a:pt x="17561" y="18724"/>
                  </a:cubicBezTo>
                  <a:cubicBezTo>
                    <a:pt x="17561" y="18791"/>
                    <a:pt x="17561" y="18791"/>
                    <a:pt x="17561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448" y="18858"/>
                    <a:pt x="17448" y="18858"/>
                    <a:pt x="17448" y="18858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92"/>
                    <a:pt x="17448" y="18992"/>
                    <a:pt x="17448" y="18992"/>
                  </a:cubicBezTo>
                  <a:cubicBezTo>
                    <a:pt x="17392" y="18992"/>
                    <a:pt x="17392" y="18992"/>
                    <a:pt x="17392" y="18992"/>
                  </a:cubicBezTo>
                  <a:cubicBezTo>
                    <a:pt x="17392" y="18992"/>
                    <a:pt x="17392" y="18992"/>
                    <a:pt x="17392" y="18992"/>
                  </a:cubicBezTo>
                  <a:cubicBezTo>
                    <a:pt x="17392" y="19059"/>
                    <a:pt x="17392" y="19059"/>
                    <a:pt x="17392" y="19059"/>
                  </a:cubicBezTo>
                  <a:cubicBezTo>
                    <a:pt x="17336" y="19126"/>
                    <a:pt x="17336" y="19126"/>
                    <a:pt x="17336" y="19126"/>
                  </a:cubicBezTo>
                  <a:cubicBezTo>
                    <a:pt x="17336" y="19126"/>
                    <a:pt x="17336" y="19126"/>
                    <a:pt x="17336" y="19126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280" y="19193"/>
                    <a:pt x="17280" y="19193"/>
                    <a:pt x="17280" y="19193"/>
                  </a:cubicBezTo>
                  <a:cubicBezTo>
                    <a:pt x="17280" y="19193"/>
                    <a:pt x="17280" y="19193"/>
                    <a:pt x="17280" y="19193"/>
                  </a:cubicBezTo>
                  <a:cubicBezTo>
                    <a:pt x="17224" y="19259"/>
                    <a:pt x="17224" y="19259"/>
                    <a:pt x="17224" y="19259"/>
                  </a:cubicBezTo>
                  <a:cubicBezTo>
                    <a:pt x="17224" y="19259"/>
                    <a:pt x="17224" y="19259"/>
                    <a:pt x="17224" y="19259"/>
                  </a:cubicBezTo>
                  <a:cubicBezTo>
                    <a:pt x="17280" y="19259"/>
                    <a:pt x="17280" y="19259"/>
                    <a:pt x="17280" y="19259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24" y="19393"/>
                    <a:pt x="17224" y="19393"/>
                    <a:pt x="17224" y="19393"/>
                  </a:cubicBezTo>
                  <a:cubicBezTo>
                    <a:pt x="17168" y="19326"/>
                    <a:pt x="17168" y="19326"/>
                    <a:pt x="17168" y="19326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12" y="19460"/>
                    <a:pt x="17112" y="19460"/>
                    <a:pt x="17112" y="19460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393"/>
                    <a:pt x="17056" y="19393"/>
                    <a:pt x="17056" y="19393"/>
                  </a:cubicBezTo>
                  <a:cubicBezTo>
                    <a:pt x="17112" y="19393"/>
                    <a:pt x="17112" y="19393"/>
                    <a:pt x="17112" y="19393"/>
                  </a:cubicBezTo>
                  <a:cubicBezTo>
                    <a:pt x="17056" y="19393"/>
                    <a:pt x="17056" y="19393"/>
                    <a:pt x="17056" y="19393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6999" y="19460"/>
                    <a:pt x="16999" y="19460"/>
                    <a:pt x="16999" y="19460"/>
                  </a:cubicBezTo>
                  <a:cubicBezTo>
                    <a:pt x="16943" y="19527"/>
                    <a:pt x="16943" y="19527"/>
                    <a:pt x="16943" y="19527"/>
                  </a:cubicBezTo>
                  <a:cubicBezTo>
                    <a:pt x="16999" y="19527"/>
                    <a:pt x="16999" y="19527"/>
                    <a:pt x="16999" y="19527"/>
                  </a:cubicBezTo>
                  <a:cubicBezTo>
                    <a:pt x="16999" y="19527"/>
                    <a:pt x="16999" y="19527"/>
                    <a:pt x="16999" y="19527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056" y="19594"/>
                    <a:pt x="17056" y="19594"/>
                    <a:pt x="17056" y="19594"/>
                  </a:cubicBezTo>
                  <a:cubicBezTo>
                    <a:pt x="16999" y="19661"/>
                    <a:pt x="16999" y="19661"/>
                    <a:pt x="16999" y="19661"/>
                  </a:cubicBezTo>
                  <a:cubicBezTo>
                    <a:pt x="16943" y="19728"/>
                    <a:pt x="16943" y="19728"/>
                    <a:pt x="16943" y="19728"/>
                  </a:cubicBezTo>
                  <a:cubicBezTo>
                    <a:pt x="16943" y="19728"/>
                    <a:pt x="16943" y="19728"/>
                    <a:pt x="16943" y="19728"/>
                  </a:cubicBezTo>
                  <a:cubicBezTo>
                    <a:pt x="16887" y="19728"/>
                    <a:pt x="16887" y="19728"/>
                    <a:pt x="16887" y="19728"/>
                  </a:cubicBezTo>
                  <a:cubicBezTo>
                    <a:pt x="16887" y="19794"/>
                    <a:pt x="16887" y="19794"/>
                    <a:pt x="16887" y="19794"/>
                  </a:cubicBezTo>
                  <a:cubicBezTo>
                    <a:pt x="16887" y="19794"/>
                    <a:pt x="16887" y="19794"/>
                    <a:pt x="16887" y="19794"/>
                  </a:cubicBezTo>
                  <a:cubicBezTo>
                    <a:pt x="16887" y="19861"/>
                    <a:pt x="16887" y="19861"/>
                    <a:pt x="16887" y="19861"/>
                  </a:cubicBezTo>
                  <a:cubicBezTo>
                    <a:pt x="16887" y="19861"/>
                    <a:pt x="16887" y="19861"/>
                    <a:pt x="16887" y="19861"/>
                  </a:cubicBezTo>
                  <a:cubicBezTo>
                    <a:pt x="16943" y="19861"/>
                    <a:pt x="16943" y="19861"/>
                    <a:pt x="16943" y="19861"/>
                  </a:cubicBezTo>
                  <a:cubicBezTo>
                    <a:pt x="16943" y="19861"/>
                    <a:pt x="16943" y="19861"/>
                    <a:pt x="16943" y="19861"/>
                  </a:cubicBezTo>
                  <a:cubicBezTo>
                    <a:pt x="16999" y="19861"/>
                    <a:pt x="16999" y="19861"/>
                    <a:pt x="16999" y="19861"/>
                  </a:cubicBezTo>
                  <a:cubicBezTo>
                    <a:pt x="17056" y="19861"/>
                    <a:pt x="17056" y="19861"/>
                    <a:pt x="17056" y="19861"/>
                  </a:cubicBezTo>
                  <a:cubicBezTo>
                    <a:pt x="17112" y="19861"/>
                    <a:pt x="17112" y="19861"/>
                    <a:pt x="17112" y="19861"/>
                  </a:cubicBezTo>
                  <a:cubicBezTo>
                    <a:pt x="17112" y="19794"/>
                    <a:pt x="17112" y="19794"/>
                    <a:pt x="17112" y="19794"/>
                  </a:cubicBezTo>
                  <a:cubicBezTo>
                    <a:pt x="17112" y="19794"/>
                    <a:pt x="17112" y="19794"/>
                    <a:pt x="17112" y="19794"/>
                  </a:cubicBezTo>
                  <a:cubicBezTo>
                    <a:pt x="17168" y="19794"/>
                    <a:pt x="17168" y="19794"/>
                    <a:pt x="17168" y="19794"/>
                  </a:cubicBezTo>
                  <a:cubicBezTo>
                    <a:pt x="17112" y="19861"/>
                    <a:pt x="17112" y="19861"/>
                    <a:pt x="17112" y="19861"/>
                  </a:cubicBezTo>
                  <a:cubicBezTo>
                    <a:pt x="17168" y="19861"/>
                    <a:pt x="17168" y="19861"/>
                    <a:pt x="17168" y="19861"/>
                  </a:cubicBezTo>
                  <a:cubicBezTo>
                    <a:pt x="17224" y="19861"/>
                    <a:pt x="17224" y="19861"/>
                    <a:pt x="17224" y="19861"/>
                  </a:cubicBezTo>
                  <a:cubicBezTo>
                    <a:pt x="17224" y="19861"/>
                    <a:pt x="17224" y="19861"/>
                    <a:pt x="17224" y="19861"/>
                  </a:cubicBezTo>
                  <a:cubicBezTo>
                    <a:pt x="17280" y="19861"/>
                    <a:pt x="17280" y="19861"/>
                    <a:pt x="17280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92" y="19928"/>
                    <a:pt x="17392" y="19928"/>
                    <a:pt x="17392" y="19928"/>
                  </a:cubicBezTo>
                  <a:cubicBezTo>
                    <a:pt x="17392" y="19861"/>
                    <a:pt x="17392" y="19861"/>
                    <a:pt x="17392" y="19861"/>
                  </a:cubicBezTo>
                  <a:cubicBezTo>
                    <a:pt x="17448" y="19928"/>
                    <a:pt x="17448" y="19928"/>
                    <a:pt x="17448" y="19928"/>
                  </a:cubicBezTo>
                  <a:cubicBezTo>
                    <a:pt x="17448" y="19928"/>
                    <a:pt x="17448" y="19928"/>
                    <a:pt x="17448" y="19928"/>
                  </a:cubicBezTo>
                  <a:cubicBezTo>
                    <a:pt x="17448" y="19861"/>
                    <a:pt x="17448" y="19861"/>
                    <a:pt x="17448" y="19861"/>
                  </a:cubicBezTo>
                  <a:cubicBezTo>
                    <a:pt x="17448" y="19861"/>
                    <a:pt x="17448" y="19861"/>
                    <a:pt x="17448" y="19861"/>
                  </a:cubicBezTo>
                  <a:cubicBezTo>
                    <a:pt x="17504" y="19861"/>
                    <a:pt x="17504" y="19861"/>
                    <a:pt x="17504" y="19861"/>
                  </a:cubicBezTo>
                  <a:cubicBezTo>
                    <a:pt x="17504" y="19861"/>
                    <a:pt x="17504" y="19861"/>
                    <a:pt x="17504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794"/>
                    <a:pt x="17617" y="19794"/>
                    <a:pt x="17617" y="19794"/>
                  </a:cubicBezTo>
                  <a:cubicBezTo>
                    <a:pt x="17617" y="19794"/>
                    <a:pt x="17617" y="19794"/>
                    <a:pt x="17617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17" y="19928"/>
                    <a:pt x="17617" y="19928"/>
                    <a:pt x="17617" y="19928"/>
                  </a:cubicBezTo>
                  <a:cubicBezTo>
                    <a:pt x="17617" y="19928"/>
                    <a:pt x="17617" y="19928"/>
                    <a:pt x="17617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85" y="19928"/>
                    <a:pt x="17785" y="19928"/>
                    <a:pt x="17785" y="19928"/>
                  </a:cubicBezTo>
                  <a:cubicBezTo>
                    <a:pt x="17785" y="19928"/>
                    <a:pt x="17785" y="19928"/>
                    <a:pt x="17785" y="19928"/>
                  </a:cubicBezTo>
                  <a:cubicBezTo>
                    <a:pt x="17785" y="19861"/>
                    <a:pt x="17785" y="19861"/>
                    <a:pt x="17785" y="19861"/>
                  </a:cubicBezTo>
                  <a:cubicBezTo>
                    <a:pt x="17785" y="19861"/>
                    <a:pt x="17785" y="19861"/>
                    <a:pt x="17785" y="19861"/>
                  </a:cubicBezTo>
                  <a:cubicBezTo>
                    <a:pt x="17841" y="19861"/>
                    <a:pt x="17841" y="19861"/>
                    <a:pt x="17841" y="19861"/>
                  </a:cubicBezTo>
                  <a:cubicBezTo>
                    <a:pt x="17841" y="19928"/>
                    <a:pt x="17841" y="19928"/>
                    <a:pt x="17841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861"/>
                    <a:pt x="17897" y="19861"/>
                    <a:pt x="17897" y="19861"/>
                  </a:cubicBezTo>
                  <a:cubicBezTo>
                    <a:pt x="17953" y="19861"/>
                    <a:pt x="17953" y="19861"/>
                    <a:pt x="17953" y="19861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41" y="19928"/>
                    <a:pt x="17841" y="19928"/>
                    <a:pt x="17841" y="19928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20062"/>
                    <a:pt x="17785" y="20062"/>
                    <a:pt x="17785" y="20062"/>
                  </a:cubicBezTo>
                  <a:cubicBezTo>
                    <a:pt x="17785" y="20062"/>
                    <a:pt x="17785" y="20062"/>
                    <a:pt x="17785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673" y="20062"/>
                    <a:pt x="17673" y="20062"/>
                    <a:pt x="17673" y="20062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73" y="20196"/>
                    <a:pt x="17673" y="20196"/>
                    <a:pt x="17673" y="20196"/>
                  </a:cubicBezTo>
                  <a:cubicBezTo>
                    <a:pt x="17673" y="20196"/>
                    <a:pt x="17673" y="20196"/>
                    <a:pt x="17673" y="20196"/>
                  </a:cubicBezTo>
                  <a:cubicBezTo>
                    <a:pt x="17673" y="20129"/>
                    <a:pt x="17673" y="20129"/>
                    <a:pt x="17673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96"/>
                    <a:pt x="17729" y="20196"/>
                    <a:pt x="17729" y="20196"/>
                  </a:cubicBezTo>
                  <a:cubicBezTo>
                    <a:pt x="17785" y="20129"/>
                    <a:pt x="17785" y="20129"/>
                    <a:pt x="17785" y="20129"/>
                  </a:cubicBezTo>
                  <a:cubicBezTo>
                    <a:pt x="17785" y="20129"/>
                    <a:pt x="17785" y="20129"/>
                    <a:pt x="17785" y="20129"/>
                  </a:cubicBezTo>
                  <a:cubicBezTo>
                    <a:pt x="17841" y="20129"/>
                    <a:pt x="17841" y="20129"/>
                    <a:pt x="17841" y="20129"/>
                  </a:cubicBezTo>
                  <a:cubicBezTo>
                    <a:pt x="17841" y="20129"/>
                    <a:pt x="17841" y="20129"/>
                    <a:pt x="17841" y="20129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97" y="19995"/>
                    <a:pt x="17897" y="19995"/>
                    <a:pt x="17897" y="19995"/>
                  </a:cubicBezTo>
                  <a:cubicBezTo>
                    <a:pt x="17897" y="19995"/>
                    <a:pt x="17897" y="19995"/>
                    <a:pt x="17897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8009" y="19995"/>
                    <a:pt x="18009" y="19995"/>
                    <a:pt x="18009" y="19995"/>
                  </a:cubicBezTo>
                  <a:cubicBezTo>
                    <a:pt x="18009" y="19928"/>
                    <a:pt x="18009" y="19928"/>
                    <a:pt x="18009" y="19928"/>
                  </a:cubicBezTo>
                  <a:cubicBezTo>
                    <a:pt x="18065" y="19861"/>
                    <a:pt x="18065" y="19861"/>
                    <a:pt x="18065" y="19861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122" y="19794"/>
                    <a:pt x="18122" y="19794"/>
                    <a:pt x="18122" y="19794"/>
                  </a:cubicBezTo>
                  <a:cubicBezTo>
                    <a:pt x="18122" y="19861"/>
                    <a:pt x="18122" y="19861"/>
                    <a:pt x="18122" y="19861"/>
                  </a:cubicBezTo>
                  <a:cubicBezTo>
                    <a:pt x="18122" y="19928"/>
                    <a:pt x="18122" y="19928"/>
                    <a:pt x="18122" y="19928"/>
                  </a:cubicBezTo>
                  <a:cubicBezTo>
                    <a:pt x="18122" y="19928"/>
                    <a:pt x="18122" y="19928"/>
                    <a:pt x="18122" y="19928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065" y="20062"/>
                    <a:pt x="18065" y="20062"/>
                    <a:pt x="18065" y="20062"/>
                  </a:cubicBezTo>
                  <a:cubicBezTo>
                    <a:pt x="18065" y="20129"/>
                    <a:pt x="18065" y="20129"/>
                    <a:pt x="18065" y="20129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009" y="20196"/>
                    <a:pt x="18009" y="20196"/>
                    <a:pt x="18009" y="20196"/>
                  </a:cubicBezTo>
                  <a:cubicBezTo>
                    <a:pt x="18009" y="20196"/>
                    <a:pt x="18009" y="20196"/>
                    <a:pt x="18009" y="20196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122" y="20129"/>
                    <a:pt x="18122" y="20129"/>
                    <a:pt x="18122" y="20129"/>
                  </a:cubicBezTo>
                  <a:cubicBezTo>
                    <a:pt x="18122" y="20129"/>
                    <a:pt x="18122" y="20129"/>
                    <a:pt x="18122" y="20129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178" y="20129"/>
                    <a:pt x="18178" y="20129"/>
                    <a:pt x="18178" y="20129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263"/>
                    <a:pt x="18178" y="20263"/>
                    <a:pt x="18178" y="20263"/>
                  </a:cubicBezTo>
                  <a:cubicBezTo>
                    <a:pt x="18178" y="20329"/>
                    <a:pt x="18178" y="20329"/>
                    <a:pt x="18178" y="20329"/>
                  </a:cubicBezTo>
                  <a:cubicBezTo>
                    <a:pt x="18178" y="20263"/>
                    <a:pt x="18178" y="20263"/>
                    <a:pt x="18178" y="20263"/>
                  </a:cubicBezTo>
                  <a:cubicBezTo>
                    <a:pt x="18234" y="20263"/>
                    <a:pt x="18234" y="20263"/>
                    <a:pt x="18234" y="20263"/>
                  </a:cubicBezTo>
                  <a:cubicBezTo>
                    <a:pt x="18234" y="20263"/>
                    <a:pt x="18234" y="20263"/>
                    <a:pt x="18234" y="20263"/>
                  </a:cubicBezTo>
                  <a:cubicBezTo>
                    <a:pt x="18234" y="20263"/>
                    <a:pt x="18290" y="20263"/>
                    <a:pt x="18290" y="20263"/>
                  </a:cubicBezTo>
                  <a:cubicBezTo>
                    <a:pt x="18290" y="20263"/>
                    <a:pt x="18290" y="20263"/>
                    <a:pt x="18290" y="20263"/>
                  </a:cubicBezTo>
                  <a:cubicBezTo>
                    <a:pt x="18346" y="20263"/>
                    <a:pt x="18346" y="20263"/>
                    <a:pt x="18346" y="20263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062"/>
                    <a:pt x="18346" y="20062"/>
                    <a:pt x="18346" y="20062"/>
                  </a:cubicBezTo>
                  <a:cubicBezTo>
                    <a:pt x="18402" y="19995"/>
                    <a:pt x="18402" y="19995"/>
                    <a:pt x="18402" y="19995"/>
                  </a:cubicBezTo>
                  <a:cubicBezTo>
                    <a:pt x="18458" y="19995"/>
                    <a:pt x="18458" y="19995"/>
                    <a:pt x="18458" y="19995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928"/>
                    <a:pt x="18402" y="19928"/>
                    <a:pt x="18402" y="19928"/>
                  </a:cubicBezTo>
                  <a:cubicBezTo>
                    <a:pt x="18346" y="19928"/>
                    <a:pt x="18346" y="19928"/>
                    <a:pt x="18346" y="19928"/>
                  </a:cubicBezTo>
                  <a:cubicBezTo>
                    <a:pt x="18346" y="19995"/>
                    <a:pt x="18346" y="19995"/>
                    <a:pt x="18346" y="19995"/>
                  </a:cubicBezTo>
                  <a:cubicBezTo>
                    <a:pt x="18290" y="19995"/>
                    <a:pt x="18290" y="19995"/>
                    <a:pt x="18290" y="19995"/>
                  </a:cubicBezTo>
                  <a:cubicBezTo>
                    <a:pt x="18290" y="19928"/>
                    <a:pt x="18290" y="19928"/>
                    <a:pt x="18290" y="19928"/>
                  </a:cubicBezTo>
                  <a:cubicBezTo>
                    <a:pt x="18290" y="19928"/>
                    <a:pt x="18290" y="19928"/>
                    <a:pt x="18290" y="19928"/>
                  </a:cubicBezTo>
                  <a:cubicBezTo>
                    <a:pt x="18290" y="19861"/>
                    <a:pt x="18290" y="19861"/>
                    <a:pt x="18290" y="19861"/>
                  </a:cubicBezTo>
                  <a:cubicBezTo>
                    <a:pt x="18346" y="19861"/>
                    <a:pt x="18346" y="19861"/>
                    <a:pt x="18346" y="19861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28"/>
                    <a:pt x="18402" y="19728"/>
                    <a:pt x="18402" y="19728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290" y="19794"/>
                    <a:pt x="18290" y="19794"/>
                    <a:pt x="18290" y="19794"/>
                  </a:cubicBezTo>
                  <a:cubicBezTo>
                    <a:pt x="18290" y="19794"/>
                    <a:pt x="18290" y="19794"/>
                    <a:pt x="18290" y="19794"/>
                  </a:cubicBezTo>
                  <a:cubicBezTo>
                    <a:pt x="18290" y="19861"/>
                    <a:pt x="18290" y="19861"/>
                    <a:pt x="18290" y="19861"/>
                  </a:cubicBezTo>
                  <a:cubicBezTo>
                    <a:pt x="18234" y="19861"/>
                    <a:pt x="18234" y="19861"/>
                    <a:pt x="18234" y="19861"/>
                  </a:cubicBezTo>
                  <a:cubicBezTo>
                    <a:pt x="18234" y="19928"/>
                    <a:pt x="18234" y="19928"/>
                    <a:pt x="18234" y="19928"/>
                  </a:cubicBezTo>
                  <a:cubicBezTo>
                    <a:pt x="18178" y="19928"/>
                    <a:pt x="18178" y="19928"/>
                    <a:pt x="18178" y="19928"/>
                  </a:cubicBezTo>
                  <a:cubicBezTo>
                    <a:pt x="18178" y="19928"/>
                    <a:pt x="18178" y="19928"/>
                    <a:pt x="18178" y="19928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22" y="19861"/>
                    <a:pt x="18122" y="19861"/>
                    <a:pt x="18122" y="19861"/>
                  </a:cubicBezTo>
                  <a:cubicBezTo>
                    <a:pt x="18122" y="19794"/>
                    <a:pt x="18122" y="19794"/>
                    <a:pt x="18122" y="19794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234" y="19794"/>
                    <a:pt x="18234" y="19794"/>
                    <a:pt x="18234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661"/>
                    <a:pt x="18234" y="19661"/>
                    <a:pt x="18234" y="19661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346" y="19661"/>
                    <a:pt x="18346" y="19661"/>
                    <a:pt x="18346" y="19661"/>
                  </a:cubicBezTo>
                  <a:cubicBezTo>
                    <a:pt x="18346" y="19594"/>
                    <a:pt x="18346" y="19594"/>
                    <a:pt x="18346" y="19594"/>
                  </a:cubicBezTo>
                  <a:cubicBezTo>
                    <a:pt x="18402" y="19594"/>
                    <a:pt x="18402" y="19594"/>
                    <a:pt x="18402" y="19594"/>
                  </a:cubicBezTo>
                  <a:cubicBezTo>
                    <a:pt x="18402" y="19527"/>
                    <a:pt x="18402" y="19527"/>
                    <a:pt x="18402" y="19527"/>
                  </a:cubicBezTo>
                  <a:cubicBezTo>
                    <a:pt x="18346" y="19527"/>
                    <a:pt x="18346" y="19527"/>
                    <a:pt x="18346" y="19527"/>
                  </a:cubicBezTo>
                  <a:cubicBezTo>
                    <a:pt x="18346" y="19527"/>
                    <a:pt x="18346" y="19527"/>
                    <a:pt x="18346" y="19527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27"/>
                    <a:pt x="18290" y="19527"/>
                    <a:pt x="18290" y="19527"/>
                  </a:cubicBezTo>
                  <a:cubicBezTo>
                    <a:pt x="18290" y="19527"/>
                    <a:pt x="18290" y="19527"/>
                    <a:pt x="18290" y="19527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34" y="19594"/>
                    <a:pt x="18234" y="19594"/>
                    <a:pt x="18234" y="19594"/>
                  </a:cubicBezTo>
                  <a:cubicBezTo>
                    <a:pt x="18234" y="19594"/>
                    <a:pt x="18234" y="19594"/>
                    <a:pt x="18234" y="19594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22" y="19661"/>
                    <a:pt x="18122" y="19661"/>
                    <a:pt x="18122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234" y="19527"/>
                    <a:pt x="18234" y="19527"/>
                    <a:pt x="18234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234" y="19460"/>
                    <a:pt x="18234" y="19460"/>
                    <a:pt x="18234" y="19460"/>
                  </a:cubicBezTo>
                  <a:cubicBezTo>
                    <a:pt x="18234" y="19393"/>
                    <a:pt x="18234" y="19393"/>
                    <a:pt x="18234" y="19393"/>
                  </a:cubicBezTo>
                  <a:cubicBezTo>
                    <a:pt x="18290" y="19393"/>
                    <a:pt x="18290" y="19393"/>
                    <a:pt x="18290" y="19393"/>
                  </a:cubicBezTo>
                  <a:cubicBezTo>
                    <a:pt x="18290" y="19393"/>
                    <a:pt x="18290" y="19393"/>
                    <a:pt x="18290" y="19393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34" y="19259"/>
                    <a:pt x="18234" y="19259"/>
                    <a:pt x="18234" y="19259"/>
                  </a:cubicBezTo>
                  <a:cubicBezTo>
                    <a:pt x="18178" y="19259"/>
                    <a:pt x="18178" y="19259"/>
                    <a:pt x="18178" y="19259"/>
                  </a:cubicBezTo>
                  <a:cubicBezTo>
                    <a:pt x="18178" y="19259"/>
                    <a:pt x="18178" y="19259"/>
                    <a:pt x="18178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393"/>
                    <a:pt x="18122" y="19393"/>
                    <a:pt x="18122" y="19393"/>
                  </a:cubicBezTo>
                  <a:cubicBezTo>
                    <a:pt x="18065" y="19393"/>
                    <a:pt x="18065" y="19393"/>
                    <a:pt x="18065" y="19393"/>
                  </a:cubicBezTo>
                  <a:cubicBezTo>
                    <a:pt x="18122" y="19393"/>
                    <a:pt x="18122" y="19393"/>
                    <a:pt x="18122" y="19393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393"/>
                    <a:pt x="17953" y="19393"/>
                    <a:pt x="17953" y="19393"/>
                  </a:cubicBezTo>
                  <a:cubicBezTo>
                    <a:pt x="17897" y="19393"/>
                    <a:pt x="17897" y="19393"/>
                    <a:pt x="17897" y="19393"/>
                  </a:cubicBezTo>
                  <a:cubicBezTo>
                    <a:pt x="17897" y="19393"/>
                    <a:pt x="17897" y="19393"/>
                    <a:pt x="17897" y="19393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259"/>
                    <a:pt x="17953" y="19259"/>
                    <a:pt x="17953" y="19259"/>
                  </a:cubicBezTo>
                  <a:cubicBezTo>
                    <a:pt x="17953" y="19259"/>
                    <a:pt x="17953" y="19259"/>
                    <a:pt x="17953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41" y="19259"/>
                    <a:pt x="17841" y="19259"/>
                    <a:pt x="17841" y="19259"/>
                  </a:cubicBezTo>
                  <a:cubicBezTo>
                    <a:pt x="17841" y="19326"/>
                    <a:pt x="17841" y="19326"/>
                    <a:pt x="17841" y="19326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85" y="19193"/>
                    <a:pt x="17785" y="19193"/>
                    <a:pt x="17785" y="19193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29" y="19193"/>
                    <a:pt x="17729" y="19193"/>
                    <a:pt x="17729" y="19193"/>
                  </a:cubicBezTo>
                  <a:cubicBezTo>
                    <a:pt x="17729" y="19126"/>
                    <a:pt x="17729" y="19126"/>
                    <a:pt x="17729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841" y="19126"/>
                    <a:pt x="17841" y="19126"/>
                    <a:pt x="17841" y="19126"/>
                  </a:cubicBezTo>
                  <a:cubicBezTo>
                    <a:pt x="17841" y="19126"/>
                    <a:pt x="17841" y="19126"/>
                    <a:pt x="17841" y="19126"/>
                  </a:cubicBezTo>
                  <a:cubicBezTo>
                    <a:pt x="17897" y="19126"/>
                    <a:pt x="17897" y="19126"/>
                    <a:pt x="17897" y="19126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41" y="19059"/>
                    <a:pt x="17841" y="19059"/>
                    <a:pt x="17841" y="19059"/>
                  </a:cubicBezTo>
                  <a:cubicBezTo>
                    <a:pt x="17841" y="19059"/>
                    <a:pt x="17841" y="19059"/>
                    <a:pt x="17841" y="19059"/>
                  </a:cubicBezTo>
                  <a:cubicBezTo>
                    <a:pt x="17785" y="19059"/>
                    <a:pt x="17785" y="19059"/>
                    <a:pt x="17785" y="19059"/>
                  </a:cubicBezTo>
                  <a:cubicBezTo>
                    <a:pt x="17785" y="19059"/>
                    <a:pt x="17785" y="19059"/>
                    <a:pt x="17785" y="19059"/>
                  </a:cubicBezTo>
                  <a:cubicBezTo>
                    <a:pt x="17729" y="19059"/>
                    <a:pt x="17729" y="19059"/>
                    <a:pt x="17729" y="19059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29" y="18992"/>
                    <a:pt x="17729" y="18992"/>
                    <a:pt x="17729" y="18992"/>
                  </a:cubicBezTo>
                  <a:cubicBezTo>
                    <a:pt x="17729" y="18992"/>
                    <a:pt x="17729" y="18992"/>
                    <a:pt x="17729" y="18992"/>
                  </a:cubicBezTo>
                  <a:cubicBezTo>
                    <a:pt x="17673" y="19059"/>
                    <a:pt x="17673" y="19059"/>
                    <a:pt x="17673" y="19059"/>
                  </a:cubicBezTo>
                  <a:cubicBezTo>
                    <a:pt x="17673" y="19059"/>
                    <a:pt x="17673" y="19059"/>
                    <a:pt x="17673" y="19059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561" y="19193"/>
                    <a:pt x="17561" y="19193"/>
                    <a:pt x="17561" y="19193"/>
                  </a:cubicBezTo>
                  <a:cubicBezTo>
                    <a:pt x="17561" y="19126"/>
                    <a:pt x="17561" y="19126"/>
                    <a:pt x="17561" y="19126"/>
                  </a:cubicBezTo>
                  <a:cubicBezTo>
                    <a:pt x="17561" y="19126"/>
                    <a:pt x="17561" y="19126"/>
                    <a:pt x="17561" y="19126"/>
                  </a:cubicBezTo>
                  <a:cubicBezTo>
                    <a:pt x="17617" y="19059"/>
                    <a:pt x="17617" y="19059"/>
                    <a:pt x="17617" y="19059"/>
                  </a:cubicBezTo>
                  <a:cubicBezTo>
                    <a:pt x="17617" y="19059"/>
                    <a:pt x="17617" y="19059"/>
                    <a:pt x="17617" y="19059"/>
                  </a:cubicBezTo>
                  <a:cubicBezTo>
                    <a:pt x="17617" y="18992"/>
                    <a:pt x="17617" y="18992"/>
                    <a:pt x="17617" y="18992"/>
                  </a:cubicBezTo>
                  <a:cubicBezTo>
                    <a:pt x="17673" y="18992"/>
                    <a:pt x="17673" y="18992"/>
                    <a:pt x="17673" y="18992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729" y="18858"/>
                    <a:pt x="17729" y="18858"/>
                    <a:pt x="17729" y="18858"/>
                  </a:cubicBezTo>
                  <a:cubicBezTo>
                    <a:pt x="17729" y="18858"/>
                    <a:pt x="17729" y="18858"/>
                    <a:pt x="17729" y="18858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841" y="18791"/>
                    <a:pt x="17841" y="18791"/>
                    <a:pt x="17841" y="18791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897" y="18658"/>
                    <a:pt x="17897" y="18658"/>
                    <a:pt x="17897" y="18658"/>
                  </a:cubicBezTo>
                  <a:cubicBezTo>
                    <a:pt x="17897" y="18658"/>
                    <a:pt x="17897" y="18658"/>
                    <a:pt x="17897" y="18658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841" y="18658"/>
                    <a:pt x="17841" y="18658"/>
                    <a:pt x="17841" y="18658"/>
                  </a:cubicBezTo>
                  <a:cubicBezTo>
                    <a:pt x="17841" y="18591"/>
                    <a:pt x="17841" y="18591"/>
                    <a:pt x="17841" y="18591"/>
                  </a:cubicBezTo>
                  <a:cubicBezTo>
                    <a:pt x="17841" y="18591"/>
                    <a:pt x="17841" y="18591"/>
                    <a:pt x="17841" y="18591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953" y="18591"/>
                    <a:pt x="17953" y="18591"/>
                    <a:pt x="17953" y="18591"/>
                  </a:cubicBezTo>
                  <a:cubicBezTo>
                    <a:pt x="17953" y="18591"/>
                    <a:pt x="17953" y="18591"/>
                    <a:pt x="17953" y="18591"/>
                  </a:cubicBezTo>
                  <a:cubicBezTo>
                    <a:pt x="17953" y="18524"/>
                    <a:pt x="17953" y="18524"/>
                    <a:pt x="17953" y="18524"/>
                  </a:cubicBezTo>
                  <a:cubicBezTo>
                    <a:pt x="17953" y="18457"/>
                    <a:pt x="17953" y="18457"/>
                    <a:pt x="17953" y="18457"/>
                  </a:cubicBezTo>
                  <a:cubicBezTo>
                    <a:pt x="17953" y="18457"/>
                    <a:pt x="17953" y="18457"/>
                    <a:pt x="17953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785" y="18524"/>
                    <a:pt x="17785" y="18524"/>
                    <a:pt x="17785" y="18524"/>
                  </a:cubicBezTo>
                  <a:cubicBezTo>
                    <a:pt x="17785" y="18524"/>
                    <a:pt x="17785" y="18524"/>
                    <a:pt x="17785" y="18524"/>
                  </a:cubicBezTo>
                  <a:cubicBezTo>
                    <a:pt x="17729" y="18524"/>
                    <a:pt x="17729" y="18524"/>
                    <a:pt x="17729" y="18524"/>
                  </a:cubicBezTo>
                  <a:cubicBezTo>
                    <a:pt x="17673" y="18591"/>
                    <a:pt x="17673" y="18591"/>
                    <a:pt x="17673" y="18591"/>
                  </a:cubicBezTo>
                  <a:cubicBezTo>
                    <a:pt x="17673" y="18591"/>
                    <a:pt x="17673" y="18591"/>
                    <a:pt x="17673" y="18591"/>
                  </a:cubicBezTo>
                  <a:cubicBezTo>
                    <a:pt x="17673" y="18658"/>
                    <a:pt x="17673" y="18658"/>
                    <a:pt x="17673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724"/>
                    <a:pt x="17617" y="18724"/>
                    <a:pt x="17617" y="18724"/>
                  </a:cubicBezTo>
                  <a:close/>
                  <a:moveTo>
                    <a:pt x="15990" y="19193"/>
                  </a:moveTo>
                  <a:cubicBezTo>
                    <a:pt x="16046" y="19193"/>
                    <a:pt x="16046" y="19193"/>
                    <a:pt x="16046" y="19193"/>
                  </a:cubicBezTo>
                  <a:cubicBezTo>
                    <a:pt x="16158" y="19259"/>
                    <a:pt x="16158" y="19259"/>
                    <a:pt x="16158" y="19259"/>
                  </a:cubicBezTo>
                  <a:cubicBezTo>
                    <a:pt x="16214" y="19259"/>
                    <a:pt x="16214" y="19259"/>
                    <a:pt x="16214" y="19259"/>
                  </a:cubicBezTo>
                  <a:cubicBezTo>
                    <a:pt x="16270" y="19259"/>
                    <a:pt x="16270" y="19259"/>
                    <a:pt x="16270" y="19259"/>
                  </a:cubicBezTo>
                  <a:cubicBezTo>
                    <a:pt x="16270" y="19326"/>
                    <a:pt x="16270" y="19326"/>
                    <a:pt x="16270" y="19326"/>
                  </a:cubicBezTo>
                  <a:cubicBezTo>
                    <a:pt x="16326" y="19326"/>
                    <a:pt x="16326" y="19326"/>
                    <a:pt x="16326" y="19326"/>
                  </a:cubicBezTo>
                  <a:cubicBezTo>
                    <a:pt x="16382" y="19326"/>
                    <a:pt x="16382" y="19326"/>
                    <a:pt x="16382" y="19326"/>
                  </a:cubicBezTo>
                  <a:cubicBezTo>
                    <a:pt x="16438" y="19326"/>
                    <a:pt x="16438" y="19326"/>
                    <a:pt x="16438" y="19326"/>
                  </a:cubicBezTo>
                  <a:cubicBezTo>
                    <a:pt x="16438" y="19326"/>
                    <a:pt x="16438" y="19326"/>
                    <a:pt x="16438" y="19326"/>
                  </a:cubicBezTo>
                  <a:cubicBezTo>
                    <a:pt x="16382" y="19259"/>
                    <a:pt x="16382" y="19259"/>
                    <a:pt x="16382" y="19259"/>
                  </a:cubicBezTo>
                  <a:cubicBezTo>
                    <a:pt x="16382" y="19259"/>
                    <a:pt x="16382" y="19259"/>
                    <a:pt x="16382" y="19259"/>
                  </a:cubicBezTo>
                  <a:cubicBezTo>
                    <a:pt x="16382" y="19193"/>
                    <a:pt x="16382" y="19193"/>
                    <a:pt x="16382" y="19193"/>
                  </a:cubicBezTo>
                  <a:cubicBezTo>
                    <a:pt x="16326" y="19193"/>
                    <a:pt x="16326" y="19193"/>
                    <a:pt x="16326" y="19193"/>
                  </a:cubicBezTo>
                  <a:cubicBezTo>
                    <a:pt x="16270" y="19126"/>
                    <a:pt x="16270" y="19126"/>
                    <a:pt x="16270" y="19126"/>
                  </a:cubicBezTo>
                  <a:cubicBezTo>
                    <a:pt x="16214" y="19126"/>
                    <a:pt x="16214" y="19126"/>
                    <a:pt x="16214" y="19126"/>
                  </a:cubicBezTo>
                  <a:cubicBezTo>
                    <a:pt x="16214" y="19126"/>
                    <a:pt x="16214" y="19126"/>
                    <a:pt x="16214" y="19126"/>
                  </a:cubicBezTo>
                  <a:cubicBezTo>
                    <a:pt x="16158" y="19059"/>
                    <a:pt x="16158" y="19059"/>
                    <a:pt x="16158" y="19059"/>
                  </a:cubicBezTo>
                  <a:cubicBezTo>
                    <a:pt x="16102" y="19059"/>
                    <a:pt x="16102" y="19059"/>
                    <a:pt x="16102" y="19059"/>
                  </a:cubicBezTo>
                  <a:cubicBezTo>
                    <a:pt x="16046" y="18992"/>
                    <a:pt x="16046" y="18992"/>
                    <a:pt x="16046" y="18992"/>
                  </a:cubicBezTo>
                  <a:cubicBezTo>
                    <a:pt x="15934" y="18992"/>
                    <a:pt x="15934" y="18992"/>
                    <a:pt x="15934" y="18992"/>
                  </a:cubicBezTo>
                  <a:cubicBezTo>
                    <a:pt x="15877" y="18992"/>
                    <a:pt x="15877" y="18992"/>
                    <a:pt x="15877" y="18992"/>
                  </a:cubicBezTo>
                  <a:cubicBezTo>
                    <a:pt x="15821" y="18992"/>
                    <a:pt x="15821" y="18992"/>
                    <a:pt x="15821" y="18992"/>
                  </a:cubicBezTo>
                  <a:cubicBezTo>
                    <a:pt x="15877" y="19059"/>
                    <a:pt x="15877" y="19059"/>
                    <a:pt x="15877" y="19059"/>
                  </a:cubicBezTo>
                  <a:cubicBezTo>
                    <a:pt x="15934" y="19059"/>
                    <a:pt x="15934" y="19059"/>
                    <a:pt x="15934" y="19059"/>
                  </a:cubicBezTo>
                  <a:cubicBezTo>
                    <a:pt x="15990" y="19126"/>
                    <a:pt x="15990" y="19126"/>
                    <a:pt x="15990" y="19126"/>
                  </a:cubicBezTo>
                  <a:cubicBezTo>
                    <a:pt x="15990" y="19193"/>
                    <a:pt x="15990" y="19193"/>
                    <a:pt x="15990" y="19193"/>
                  </a:cubicBezTo>
                  <a:cubicBezTo>
                    <a:pt x="15990" y="19193"/>
                    <a:pt x="15990" y="19193"/>
                    <a:pt x="15990" y="19193"/>
                  </a:cubicBezTo>
                  <a:close/>
                  <a:moveTo>
                    <a:pt x="16046" y="20396"/>
                  </a:moveTo>
                  <a:cubicBezTo>
                    <a:pt x="15990" y="20396"/>
                    <a:pt x="15990" y="20396"/>
                    <a:pt x="15990" y="20396"/>
                  </a:cubicBezTo>
                  <a:cubicBezTo>
                    <a:pt x="15934" y="20329"/>
                    <a:pt x="15934" y="20329"/>
                    <a:pt x="15934" y="20329"/>
                  </a:cubicBezTo>
                  <a:cubicBezTo>
                    <a:pt x="15821" y="20329"/>
                    <a:pt x="15821" y="20329"/>
                    <a:pt x="15821" y="20329"/>
                  </a:cubicBezTo>
                  <a:cubicBezTo>
                    <a:pt x="15821" y="20329"/>
                    <a:pt x="15821" y="20329"/>
                    <a:pt x="15821" y="20329"/>
                  </a:cubicBezTo>
                  <a:cubicBezTo>
                    <a:pt x="15821" y="20263"/>
                    <a:pt x="15821" y="20263"/>
                    <a:pt x="15821" y="20263"/>
                  </a:cubicBezTo>
                  <a:cubicBezTo>
                    <a:pt x="15765" y="20263"/>
                    <a:pt x="15765" y="20263"/>
                    <a:pt x="15765" y="20263"/>
                  </a:cubicBezTo>
                  <a:cubicBezTo>
                    <a:pt x="15765" y="20263"/>
                    <a:pt x="15765" y="20263"/>
                    <a:pt x="15765" y="20263"/>
                  </a:cubicBezTo>
                  <a:cubicBezTo>
                    <a:pt x="15765" y="20196"/>
                    <a:pt x="15765" y="20196"/>
                    <a:pt x="15765" y="20196"/>
                  </a:cubicBezTo>
                  <a:cubicBezTo>
                    <a:pt x="15709" y="20196"/>
                    <a:pt x="15709" y="20196"/>
                    <a:pt x="15709" y="20196"/>
                  </a:cubicBezTo>
                  <a:cubicBezTo>
                    <a:pt x="15709" y="20196"/>
                    <a:pt x="15709" y="20196"/>
                    <a:pt x="15709" y="20196"/>
                  </a:cubicBezTo>
                  <a:cubicBezTo>
                    <a:pt x="15709" y="20129"/>
                    <a:pt x="15709" y="20129"/>
                    <a:pt x="15709" y="20129"/>
                  </a:cubicBezTo>
                  <a:cubicBezTo>
                    <a:pt x="15653" y="20129"/>
                    <a:pt x="15653" y="20129"/>
                    <a:pt x="15653" y="20129"/>
                  </a:cubicBezTo>
                  <a:cubicBezTo>
                    <a:pt x="15653" y="20129"/>
                    <a:pt x="15653" y="20129"/>
                    <a:pt x="15653" y="20129"/>
                  </a:cubicBezTo>
                  <a:cubicBezTo>
                    <a:pt x="15653" y="20062"/>
                    <a:pt x="15653" y="20062"/>
                    <a:pt x="15653" y="20062"/>
                  </a:cubicBezTo>
                  <a:cubicBezTo>
                    <a:pt x="15765" y="19995"/>
                    <a:pt x="15765" y="19995"/>
                    <a:pt x="15765" y="19995"/>
                  </a:cubicBezTo>
                  <a:cubicBezTo>
                    <a:pt x="15765" y="20062"/>
                    <a:pt x="15765" y="20062"/>
                    <a:pt x="15765" y="20062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96"/>
                    <a:pt x="15765" y="20196"/>
                    <a:pt x="15765" y="20196"/>
                  </a:cubicBezTo>
                  <a:cubicBezTo>
                    <a:pt x="15821" y="20196"/>
                    <a:pt x="15821" y="20196"/>
                    <a:pt x="15821" y="20196"/>
                  </a:cubicBezTo>
                  <a:cubicBezTo>
                    <a:pt x="15821" y="20196"/>
                    <a:pt x="15821" y="20196"/>
                    <a:pt x="15821" y="20196"/>
                  </a:cubicBezTo>
                  <a:cubicBezTo>
                    <a:pt x="15877" y="20196"/>
                    <a:pt x="15877" y="20196"/>
                    <a:pt x="15877" y="20196"/>
                  </a:cubicBezTo>
                  <a:cubicBezTo>
                    <a:pt x="15934" y="20263"/>
                    <a:pt x="15934" y="20263"/>
                    <a:pt x="15934" y="20263"/>
                  </a:cubicBezTo>
                  <a:cubicBezTo>
                    <a:pt x="15934" y="20263"/>
                    <a:pt x="15934" y="20263"/>
                    <a:pt x="15934" y="20263"/>
                  </a:cubicBezTo>
                  <a:cubicBezTo>
                    <a:pt x="15990" y="20263"/>
                    <a:pt x="15990" y="20263"/>
                    <a:pt x="15990" y="20263"/>
                  </a:cubicBezTo>
                  <a:cubicBezTo>
                    <a:pt x="16046" y="20263"/>
                    <a:pt x="16046" y="20263"/>
                    <a:pt x="16046" y="20263"/>
                  </a:cubicBezTo>
                  <a:cubicBezTo>
                    <a:pt x="16046" y="20196"/>
                    <a:pt x="16046" y="20196"/>
                    <a:pt x="16046" y="20196"/>
                  </a:cubicBezTo>
                  <a:cubicBezTo>
                    <a:pt x="16102" y="20263"/>
                    <a:pt x="16102" y="20263"/>
                    <a:pt x="16102" y="20263"/>
                  </a:cubicBezTo>
                  <a:cubicBezTo>
                    <a:pt x="16158" y="20263"/>
                    <a:pt x="16158" y="20263"/>
                    <a:pt x="16158" y="20263"/>
                  </a:cubicBezTo>
                  <a:cubicBezTo>
                    <a:pt x="16158" y="20263"/>
                    <a:pt x="16158" y="20263"/>
                    <a:pt x="16158" y="20263"/>
                  </a:cubicBezTo>
                  <a:cubicBezTo>
                    <a:pt x="16102" y="20263"/>
                    <a:pt x="16102" y="20263"/>
                    <a:pt x="16102" y="20263"/>
                  </a:cubicBezTo>
                  <a:cubicBezTo>
                    <a:pt x="16102" y="20329"/>
                    <a:pt x="16102" y="20329"/>
                    <a:pt x="16102" y="20329"/>
                  </a:cubicBezTo>
                  <a:cubicBezTo>
                    <a:pt x="16102" y="20329"/>
                    <a:pt x="16102" y="20329"/>
                    <a:pt x="16102" y="20329"/>
                  </a:cubicBezTo>
                  <a:cubicBezTo>
                    <a:pt x="16046" y="20396"/>
                    <a:pt x="16046" y="20396"/>
                    <a:pt x="16046" y="20396"/>
                  </a:cubicBezTo>
                  <a:cubicBezTo>
                    <a:pt x="16046" y="20396"/>
                    <a:pt x="16046" y="20396"/>
                    <a:pt x="16046" y="20396"/>
                  </a:cubicBezTo>
                  <a:close/>
                  <a:moveTo>
                    <a:pt x="16382" y="20597"/>
                  </a:moveTo>
                  <a:cubicBezTo>
                    <a:pt x="16382" y="20597"/>
                    <a:pt x="16382" y="20597"/>
                    <a:pt x="16382" y="20597"/>
                  </a:cubicBezTo>
                  <a:cubicBezTo>
                    <a:pt x="16270" y="20530"/>
                    <a:pt x="16270" y="20530"/>
                    <a:pt x="16270" y="20530"/>
                  </a:cubicBezTo>
                  <a:cubicBezTo>
                    <a:pt x="16270" y="20463"/>
                    <a:pt x="16270" y="20463"/>
                    <a:pt x="16270" y="20463"/>
                  </a:cubicBezTo>
                  <a:cubicBezTo>
                    <a:pt x="16270" y="20396"/>
                    <a:pt x="16270" y="20396"/>
                    <a:pt x="16270" y="20396"/>
                  </a:cubicBezTo>
                  <a:cubicBezTo>
                    <a:pt x="16270" y="20396"/>
                    <a:pt x="16270" y="20396"/>
                    <a:pt x="16270" y="20396"/>
                  </a:cubicBezTo>
                  <a:cubicBezTo>
                    <a:pt x="16382" y="20329"/>
                    <a:pt x="16382" y="20329"/>
                    <a:pt x="16382" y="20329"/>
                  </a:cubicBezTo>
                  <a:cubicBezTo>
                    <a:pt x="16438" y="20263"/>
                    <a:pt x="16438" y="20263"/>
                    <a:pt x="16438" y="20263"/>
                  </a:cubicBezTo>
                  <a:cubicBezTo>
                    <a:pt x="16438" y="20196"/>
                    <a:pt x="16438" y="20196"/>
                    <a:pt x="16438" y="20196"/>
                  </a:cubicBezTo>
                  <a:cubicBezTo>
                    <a:pt x="16438" y="20196"/>
                    <a:pt x="16438" y="20196"/>
                    <a:pt x="16438" y="20196"/>
                  </a:cubicBezTo>
                  <a:cubicBezTo>
                    <a:pt x="16495" y="20129"/>
                    <a:pt x="16495" y="20129"/>
                    <a:pt x="16495" y="20129"/>
                  </a:cubicBezTo>
                  <a:cubicBezTo>
                    <a:pt x="16551" y="20062"/>
                    <a:pt x="16551" y="20062"/>
                    <a:pt x="16551" y="20062"/>
                  </a:cubicBezTo>
                  <a:cubicBezTo>
                    <a:pt x="16607" y="20062"/>
                    <a:pt x="16607" y="20062"/>
                    <a:pt x="16607" y="20062"/>
                  </a:cubicBezTo>
                  <a:cubicBezTo>
                    <a:pt x="16607" y="20129"/>
                    <a:pt x="16607" y="20129"/>
                    <a:pt x="16607" y="20129"/>
                  </a:cubicBezTo>
                  <a:cubicBezTo>
                    <a:pt x="16551" y="20129"/>
                    <a:pt x="16551" y="20129"/>
                    <a:pt x="16551" y="20129"/>
                  </a:cubicBezTo>
                  <a:cubicBezTo>
                    <a:pt x="16607" y="20129"/>
                    <a:pt x="16607" y="20129"/>
                    <a:pt x="16607" y="20129"/>
                  </a:cubicBezTo>
                  <a:cubicBezTo>
                    <a:pt x="16607" y="20196"/>
                    <a:pt x="16607" y="20196"/>
                    <a:pt x="16607" y="20196"/>
                  </a:cubicBezTo>
                  <a:cubicBezTo>
                    <a:pt x="16551" y="20263"/>
                    <a:pt x="16551" y="20263"/>
                    <a:pt x="16551" y="20263"/>
                  </a:cubicBezTo>
                  <a:cubicBezTo>
                    <a:pt x="16495" y="20329"/>
                    <a:pt x="16495" y="20329"/>
                    <a:pt x="16495" y="20329"/>
                  </a:cubicBezTo>
                  <a:cubicBezTo>
                    <a:pt x="16551" y="20329"/>
                    <a:pt x="16551" y="20329"/>
                    <a:pt x="16551" y="20329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551" y="20396"/>
                    <a:pt x="16551" y="20396"/>
                    <a:pt x="16551" y="20396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607" y="20329"/>
                    <a:pt x="16607" y="20329"/>
                    <a:pt x="16607" y="20329"/>
                  </a:cubicBezTo>
                  <a:cubicBezTo>
                    <a:pt x="16663" y="20329"/>
                    <a:pt x="16663" y="20329"/>
                    <a:pt x="16663" y="20329"/>
                  </a:cubicBezTo>
                  <a:cubicBezTo>
                    <a:pt x="16719" y="20396"/>
                    <a:pt x="16719" y="20396"/>
                    <a:pt x="16719" y="20396"/>
                  </a:cubicBezTo>
                  <a:cubicBezTo>
                    <a:pt x="16719" y="20463"/>
                    <a:pt x="16719" y="20463"/>
                    <a:pt x="16719" y="20463"/>
                  </a:cubicBezTo>
                  <a:cubicBezTo>
                    <a:pt x="16719" y="20463"/>
                    <a:pt x="16719" y="20463"/>
                    <a:pt x="16719" y="20463"/>
                  </a:cubicBezTo>
                  <a:cubicBezTo>
                    <a:pt x="16663" y="20463"/>
                    <a:pt x="16663" y="20463"/>
                    <a:pt x="16663" y="20463"/>
                  </a:cubicBezTo>
                  <a:cubicBezTo>
                    <a:pt x="16663" y="20463"/>
                    <a:pt x="16663" y="20463"/>
                    <a:pt x="16663" y="20463"/>
                  </a:cubicBezTo>
                  <a:cubicBezTo>
                    <a:pt x="16551" y="20530"/>
                    <a:pt x="16551" y="20530"/>
                    <a:pt x="16551" y="20530"/>
                  </a:cubicBezTo>
                  <a:cubicBezTo>
                    <a:pt x="16495" y="20530"/>
                    <a:pt x="16495" y="20530"/>
                    <a:pt x="16495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382" y="20597"/>
                    <a:pt x="16382" y="20597"/>
                    <a:pt x="16382" y="20597"/>
                  </a:cubicBezTo>
                  <a:cubicBezTo>
                    <a:pt x="16382" y="20597"/>
                    <a:pt x="16382" y="20597"/>
                    <a:pt x="16382" y="20597"/>
                  </a:cubicBezTo>
                  <a:close/>
                  <a:moveTo>
                    <a:pt x="12567" y="17387"/>
                  </a:moveTo>
                  <a:cubicBezTo>
                    <a:pt x="12567" y="17454"/>
                    <a:pt x="12567" y="17454"/>
                    <a:pt x="12567" y="17454"/>
                  </a:cubicBezTo>
                  <a:cubicBezTo>
                    <a:pt x="12567" y="17454"/>
                    <a:pt x="12567" y="17454"/>
                    <a:pt x="12567" y="17454"/>
                  </a:cubicBezTo>
                  <a:cubicBezTo>
                    <a:pt x="12567" y="17387"/>
                    <a:pt x="12567" y="17387"/>
                    <a:pt x="12567" y="17387"/>
                  </a:cubicBezTo>
                  <a:cubicBezTo>
                    <a:pt x="12567" y="17320"/>
                    <a:pt x="12567" y="17320"/>
                    <a:pt x="12567" y="17320"/>
                  </a:cubicBezTo>
                  <a:cubicBezTo>
                    <a:pt x="12567" y="17387"/>
                    <a:pt x="12567" y="17387"/>
                    <a:pt x="12567" y="17387"/>
                  </a:cubicBezTo>
                  <a:cubicBezTo>
                    <a:pt x="12567" y="17387"/>
                    <a:pt x="12567" y="17387"/>
                    <a:pt x="12567" y="17387"/>
                  </a:cubicBezTo>
                  <a:close/>
                  <a:moveTo>
                    <a:pt x="12511" y="17989"/>
                  </a:moveTo>
                  <a:cubicBezTo>
                    <a:pt x="12567" y="17922"/>
                    <a:pt x="12567" y="17922"/>
                    <a:pt x="12567" y="17922"/>
                  </a:cubicBezTo>
                  <a:cubicBezTo>
                    <a:pt x="12567" y="17922"/>
                    <a:pt x="12567" y="17922"/>
                    <a:pt x="12567" y="17922"/>
                  </a:cubicBezTo>
                  <a:cubicBezTo>
                    <a:pt x="12623" y="17922"/>
                    <a:pt x="12623" y="17922"/>
                    <a:pt x="12623" y="17922"/>
                  </a:cubicBezTo>
                  <a:cubicBezTo>
                    <a:pt x="12623" y="17922"/>
                    <a:pt x="12623" y="17922"/>
                    <a:pt x="12623" y="17922"/>
                  </a:cubicBezTo>
                  <a:cubicBezTo>
                    <a:pt x="12567" y="17989"/>
                    <a:pt x="12567" y="17989"/>
                    <a:pt x="12567" y="17989"/>
                  </a:cubicBezTo>
                  <a:cubicBezTo>
                    <a:pt x="12511" y="17989"/>
                    <a:pt x="12511" y="17989"/>
                    <a:pt x="12511" y="17989"/>
                  </a:cubicBezTo>
                  <a:close/>
                  <a:moveTo>
                    <a:pt x="12062" y="17521"/>
                  </a:moveTo>
                  <a:cubicBezTo>
                    <a:pt x="12118" y="17454"/>
                    <a:pt x="12118" y="17454"/>
                    <a:pt x="12118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231" y="17454"/>
                    <a:pt x="12231" y="17454"/>
                    <a:pt x="12231" y="17454"/>
                  </a:cubicBezTo>
                  <a:cubicBezTo>
                    <a:pt x="12231" y="17454"/>
                    <a:pt x="12231" y="17454"/>
                    <a:pt x="12231" y="17454"/>
                  </a:cubicBezTo>
                  <a:cubicBezTo>
                    <a:pt x="12287" y="17454"/>
                    <a:pt x="12287" y="17454"/>
                    <a:pt x="12287" y="17454"/>
                  </a:cubicBezTo>
                  <a:cubicBezTo>
                    <a:pt x="12343" y="17521"/>
                    <a:pt x="12343" y="17521"/>
                    <a:pt x="12343" y="17521"/>
                  </a:cubicBezTo>
                  <a:cubicBezTo>
                    <a:pt x="12343" y="17521"/>
                    <a:pt x="12343" y="17521"/>
                    <a:pt x="12343" y="17521"/>
                  </a:cubicBezTo>
                  <a:cubicBezTo>
                    <a:pt x="12343" y="17588"/>
                    <a:pt x="12343" y="17588"/>
                    <a:pt x="12343" y="17588"/>
                  </a:cubicBezTo>
                  <a:cubicBezTo>
                    <a:pt x="12343" y="17588"/>
                    <a:pt x="12343" y="17588"/>
                    <a:pt x="12343" y="17588"/>
                  </a:cubicBezTo>
                  <a:cubicBezTo>
                    <a:pt x="12231" y="17588"/>
                    <a:pt x="12231" y="17588"/>
                    <a:pt x="12231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18" y="17588"/>
                    <a:pt x="12118" y="17588"/>
                    <a:pt x="12118" y="17588"/>
                  </a:cubicBezTo>
                  <a:cubicBezTo>
                    <a:pt x="12118" y="17588"/>
                    <a:pt x="12118" y="17588"/>
                    <a:pt x="12118" y="17588"/>
                  </a:cubicBezTo>
                  <a:cubicBezTo>
                    <a:pt x="12062" y="17588"/>
                    <a:pt x="12062" y="17588"/>
                    <a:pt x="12062" y="17588"/>
                  </a:cubicBezTo>
                  <a:cubicBezTo>
                    <a:pt x="12062" y="17521"/>
                    <a:pt x="12062" y="17521"/>
                    <a:pt x="12062" y="17521"/>
                  </a:cubicBezTo>
                  <a:close/>
                  <a:moveTo>
                    <a:pt x="1908" y="17788"/>
                  </a:moveTo>
                  <a:cubicBezTo>
                    <a:pt x="1964" y="17788"/>
                    <a:pt x="1964" y="17788"/>
                    <a:pt x="1964" y="17788"/>
                  </a:cubicBezTo>
                  <a:cubicBezTo>
                    <a:pt x="1964" y="17855"/>
                    <a:pt x="1964" y="17855"/>
                    <a:pt x="1964" y="17855"/>
                  </a:cubicBezTo>
                  <a:cubicBezTo>
                    <a:pt x="1964" y="17922"/>
                    <a:pt x="1964" y="17922"/>
                    <a:pt x="1964" y="17922"/>
                  </a:cubicBezTo>
                  <a:cubicBezTo>
                    <a:pt x="1908" y="17855"/>
                    <a:pt x="1908" y="17855"/>
                    <a:pt x="1908" y="17855"/>
                  </a:cubicBezTo>
                  <a:cubicBezTo>
                    <a:pt x="1908" y="17788"/>
                    <a:pt x="1908" y="17788"/>
                    <a:pt x="1908" y="17788"/>
                  </a:cubicBezTo>
                  <a:close/>
                  <a:moveTo>
                    <a:pt x="1795" y="17654"/>
                  </a:moveTo>
                  <a:cubicBezTo>
                    <a:pt x="1795" y="17588"/>
                    <a:pt x="1795" y="17588"/>
                    <a:pt x="1795" y="17588"/>
                  </a:cubicBezTo>
                  <a:cubicBezTo>
                    <a:pt x="1851" y="17521"/>
                    <a:pt x="1851" y="17521"/>
                    <a:pt x="1851" y="17521"/>
                  </a:cubicBezTo>
                  <a:cubicBezTo>
                    <a:pt x="1795" y="17654"/>
                    <a:pt x="1795" y="17654"/>
                    <a:pt x="1795" y="17654"/>
                  </a:cubicBezTo>
                  <a:close/>
                  <a:moveTo>
                    <a:pt x="1515" y="17387"/>
                  </a:moveTo>
                  <a:cubicBezTo>
                    <a:pt x="1571" y="17387"/>
                    <a:pt x="1571" y="17387"/>
                    <a:pt x="1571" y="17387"/>
                  </a:cubicBezTo>
                  <a:cubicBezTo>
                    <a:pt x="1571" y="17387"/>
                    <a:pt x="1571" y="17387"/>
                    <a:pt x="1571" y="17387"/>
                  </a:cubicBezTo>
                  <a:cubicBezTo>
                    <a:pt x="1515" y="17387"/>
                    <a:pt x="1515" y="17387"/>
                    <a:pt x="1515" y="17387"/>
                  </a:cubicBezTo>
                  <a:close/>
                  <a:moveTo>
                    <a:pt x="1122" y="17186"/>
                  </a:moveTo>
                  <a:cubicBezTo>
                    <a:pt x="1122" y="17253"/>
                    <a:pt x="1122" y="17253"/>
                    <a:pt x="1122" y="17253"/>
                  </a:cubicBezTo>
                  <a:cubicBezTo>
                    <a:pt x="1178" y="17253"/>
                    <a:pt x="1178" y="17253"/>
                    <a:pt x="1178" y="17253"/>
                  </a:cubicBezTo>
                  <a:cubicBezTo>
                    <a:pt x="1178" y="17320"/>
                    <a:pt x="1178" y="17320"/>
                    <a:pt x="1178" y="17320"/>
                  </a:cubicBezTo>
                  <a:cubicBezTo>
                    <a:pt x="1290" y="17320"/>
                    <a:pt x="1290" y="17320"/>
                    <a:pt x="1290" y="17320"/>
                  </a:cubicBezTo>
                  <a:cubicBezTo>
                    <a:pt x="1234" y="17387"/>
                    <a:pt x="1234" y="17387"/>
                    <a:pt x="1234" y="17387"/>
                  </a:cubicBezTo>
                  <a:cubicBezTo>
                    <a:pt x="1178" y="17387"/>
                    <a:pt x="1178" y="17387"/>
                    <a:pt x="1178" y="17387"/>
                  </a:cubicBezTo>
                  <a:cubicBezTo>
                    <a:pt x="1178" y="17454"/>
                    <a:pt x="1178" y="17454"/>
                    <a:pt x="1178" y="17454"/>
                  </a:cubicBezTo>
                  <a:cubicBezTo>
                    <a:pt x="1178" y="17454"/>
                    <a:pt x="1178" y="17454"/>
                    <a:pt x="1178" y="17454"/>
                  </a:cubicBezTo>
                  <a:cubicBezTo>
                    <a:pt x="1178" y="17521"/>
                    <a:pt x="1178" y="17521"/>
                    <a:pt x="1178" y="17521"/>
                  </a:cubicBezTo>
                  <a:cubicBezTo>
                    <a:pt x="1178" y="17521"/>
                    <a:pt x="1178" y="17521"/>
                    <a:pt x="1178" y="17521"/>
                  </a:cubicBezTo>
                  <a:cubicBezTo>
                    <a:pt x="1234" y="17521"/>
                    <a:pt x="1234" y="17521"/>
                    <a:pt x="1234" y="17521"/>
                  </a:cubicBezTo>
                  <a:cubicBezTo>
                    <a:pt x="1234" y="17588"/>
                    <a:pt x="1234" y="17588"/>
                    <a:pt x="1234" y="17588"/>
                  </a:cubicBezTo>
                  <a:cubicBezTo>
                    <a:pt x="1290" y="17588"/>
                    <a:pt x="1290" y="17588"/>
                    <a:pt x="1290" y="17588"/>
                  </a:cubicBezTo>
                  <a:cubicBezTo>
                    <a:pt x="1290" y="17588"/>
                    <a:pt x="1290" y="17588"/>
                    <a:pt x="1290" y="17588"/>
                  </a:cubicBezTo>
                  <a:cubicBezTo>
                    <a:pt x="1346" y="17654"/>
                    <a:pt x="1346" y="17654"/>
                    <a:pt x="1346" y="17654"/>
                  </a:cubicBezTo>
                  <a:cubicBezTo>
                    <a:pt x="1403" y="17588"/>
                    <a:pt x="1403" y="17588"/>
                    <a:pt x="1403" y="17588"/>
                  </a:cubicBezTo>
                  <a:cubicBezTo>
                    <a:pt x="1346" y="17721"/>
                    <a:pt x="1346" y="17721"/>
                    <a:pt x="1346" y="17721"/>
                  </a:cubicBezTo>
                  <a:cubicBezTo>
                    <a:pt x="1346" y="17788"/>
                    <a:pt x="1346" y="17788"/>
                    <a:pt x="1346" y="17788"/>
                  </a:cubicBezTo>
                  <a:cubicBezTo>
                    <a:pt x="1403" y="17721"/>
                    <a:pt x="1403" y="17721"/>
                    <a:pt x="1403" y="17721"/>
                  </a:cubicBezTo>
                  <a:cubicBezTo>
                    <a:pt x="1403" y="17721"/>
                    <a:pt x="1403" y="17721"/>
                    <a:pt x="1403" y="17721"/>
                  </a:cubicBezTo>
                  <a:cubicBezTo>
                    <a:pt x="1459" y="17654"/>
                    <a:pt x="1459" y="17654"/>
                    <a:pt x="1459" y="17654"/>
                  </a:cubicBezTo>
                  <a:cubicBezTo>
                    <a:pt x="1459" y="17721"/>
                    <a:pt x="1459" y="17721"/>
                    <a:pt x="1459" y="17721"/>
                  </a:cubicBezTo>
                  <a:cubicBezTo>
                    <a:pt x="1403" y="17788"/>
                    <a:pt x="1403" y="17788"/>
                    <a:pt x="1403" y="17788"/>
                  </a:cubicBezTo>
                  <a:cubicBezTo>
                    <a:pt x="1403" y="17855"/>
                    <a:pt x="1403" y="17855"/>
                    <a:pt x="1403" y="17855"/>
                  </a:cubicBezTo>
                  <a:cubicBezTo>
                    <a:pt x="1403" y="17788"/>
                    <a:pt x="1403" y="17788"/>
                    <a:pt x="1403" y="17788"/>
                  </a:cubicBezTo>
                  <a:cubicBezTo>
                    <a:pt x="1459" y="17855"/>
                    <a:pt x="1459" y="17855"/>
                    <a:pt x="1459" y="17855"/>
                  </a:cubicBezTo>
                  <a:cubicBezTo>
                    <a:pt x="1515" y="17855"/>
                    <a:pt x="1515" y="17855"/>
                    <a:pt x="1515" y="17855"/>
                  </a:cubicBezTo>
                  <a:cubicBezTo>
                    <a:pt x="1515" y="17922"/>
                    <a:pt x="1515" y="17922"/>
                    <a:pt x="1515" y="17922"/>
                  </a:cubicBezTo>
                  <a:cubicBezTo>
                    <a:pt x="1571" y="17922"/>
                    <a:pt x="1571" y="17922"/>
                    <a:pt x="1571" y="17922"/>
                  </a:cubicBezTo>
                  <a:cubicBezTo>
                    <a:pt x="1571" y="17989"/>
                    <a:pt x="1571" y="17989"/>
                    <a:pt x="1571" y="17989"/>
                  </a:cubicBezTo>
                  <a:cubicBezTo>
                    <a:pt x="1571" y="18056"/>
                    <a:pt x="1571" y="18056"/>
                    <a:pt x="1571" y="18056"/>
                  </a:cubicBezTo>
                  <a:cubicBezTo>
                    <a:pt x="1627" y="18056"/>
                    <a:pt x="1627" y="18056"/>
                    <a:pt x="1627" y="18056"/>
                  </a:cubicBezTo>
                  <a:cubicBezTo>
                    <a:pt x="1627" y="18056"/>
                    <a:pt x="1627" y="18056"/>
                    <a:pt x="1627" y="18056"/>
                  </a:cubicBezTo>
                  <a:cubicBezTo>
                    <a:pt x="1683" y="18056"/>
                    <a:pt x="1683" y="18056"/>
                    <a:pt x="1683" y="18056"/>
                  </a:cubicBezTo>
                  <a:cubicBezTo>
                    <a:pt x="1739" y="18056"/>
                    <a:pt x="1739" y="18056"/>
                    <a:pt x="1739" y="18056"/>
                  </a:cubicBezTo>
                  <a:cubicBezTo>
                    <a:pt x="1627" y="18123"/>
                    <a:pt x="1627" y="18123"/>
                    <a:pt x="1627" y="18123"/>
                  </a:cubicBezTo>
                  <a:cubicBezTo>
                    <a:pt x="1739" y="18256"/>
                    <a:pt x="1739" y="18256"/>
                    <a:pt x="1739" y="18256"/>
                  </a:cubicBezTo>
                  <a:cubicBezTo>
                    <a:pt x="1795" y="18256"/>
                    <a:pt x="1795" y="18256"/>
                    <a:pt x="1795" y="18256"/>
                  </a:cubicBezTo>
                  <a:cubicBezTo>
                    <a:pt x="1795" y="18323"/>
                    <a:pt x="1795" y="18323"/>
                    <a:pt x="1795" y="18323"/>
                  </a:cubicBezTo>
                  <a:cubicBezTo>
                    <a:pt x="1964" y="18390"/>
                    <a:pt x="1964" y="18390"/>
                    <a:pt x="1964" y="18390"/>
                  </a:cubicBezTo>
                  <a:cubicBezTo>
                    <a:pt x="1964" y="18390"/>
                    <a:pt x="1964" y="18390"/>
                    <a:pt x="1964" y="18390"/>
                  </a:cubicBezTo>
                  <a:cubicBezTo>
                    <a:pt x="2020" y="18390"/>
                    <a:pt x="2020" y="18390"/>
                    <a:pt x="2020" y="18390"/>
                  </a:cubicBezTo>
                  <a:cubicBezTo>
                    <a:pt x="1964" y="18256"/>
                    <a:pt x="1964" y="18256"/>
                    <a:pt x="1964" y="18256"/>
                  </a:cubicBezTo>
                  <a:cubicBezTo>
                    <a:pt x="2020" y="18189"/>
                    <a:pt x="2020" y="18189"/>
                    <a:pt x="2020" y="18189"/>
                  </a:cubicBezTo>
                  <a:cubicBezTo>
                    <a:pt x="1964" y="18123"/>
                    <a:pt x="1964" y="18123"/>
                    <a:pt x="1964" y="18123"/>
                  </a:cubicBezTo>
                  <a:cubicBezTo>
                    <a:pt x="1964" y="18056"/>
                    <a:pt x="1964" y="18056"/>
                    <a:pt x="1964" y="18056"/>
                  </a:cubicBezTo>
                  <a:cubicBezTo>
                    <a:pt x="1964" y="17989"/>
                    <a:pt x="1964" y="17989"/>
                    <a:pt x="1964" y="17989"/>
                  </a:cubicBezTo>
                  <a:cubicBezTo>
                    <a:pt x="1851" y="17855"/>
                    <a:pt x="1851" y="17855"/>
                    <a:pt x="1851" y="17855"/>
                  </a:cubicBezTo>
                  <a:cubicBezTo>
                    <a:pt x="1795" y="17721"/>
                    <a:pt x="1795" y="17721"/>
                    <a:pt x="1795" y="17721"/>
                  </a:cubicBezTo>
                  <a:cubicBezTo>
                    <a:pt x="1739" y="17654"/>
                    <a:pt x="1739" y="17654"/>
                    <a:pt x="1739" y="17654"/>
                  </a:cubicBezTo>
                  <a:cubicBezTo>
                    <a:pt x="1739" y="17521"/>
                    <a:pt x="1739" y="17521"/>
                    <a:pt x="1739" y="17521"/>
                  </a:cubicBezTo>
                  <a:cubicBezTo>
                    <a:pt x="1739" y="17521"/>
                    <a:pt x="1739" y="17521"/>
                    <a:pt x="1739" y="17521"/>
                  </a:cubicBezTo>
                  <a:cubicBezTo>
                    <a:pt x="1683" y="17521"/>
                    <a:pt x="1683" y="17521"/>
                    <a:pt x="1683" y="17521"/>
                  </a:cubicBezTo>
                  <a:cubicBezTo>
                    <a:pt x="1571" y="17454"/>
                    <a:pt x="1571" y="17454"/>
                    <a:pt x="1571" y="17454"/>
                  </a:cubicBezTo>
                  <a:cubicBezTo>
                    <a:pt x="1515" y="17454"/>
                    <a:pt x="1515" y="17454"/>
                    <a:pt x="1515" y="17454"/>
                  </a:cubicBezTo>
                  <a:cubicBezTo>
                    <a:pt x="1515" y="17454"/>
                    <a:pt x="1515" y="17454"/>
                    <a:pt x="1515" y="17454"/>
                  </a:cubicBezTo>
                  <a:cubicBezTo>
                    <a:pt x="1459" y="17387"/>
                    <a:pt x="1459" y="17387"/>
                    <a:pt x="1459" y="17387"/>
                  </a:cubicBezTo>
                  <a:cubicBezTo>
                    <a:pt x="1403" y="17320"/>
                    <a:pt x="1403" y="17320"/>
                    <a:pt x="1403" y="17320"/>
                  </a:cubicBezTo>
                  <a:cubicBezTo>
                    <a:pt x="1346" y="17320"/>
                    <a:pt x="1346" y="17320"/>
                    <a:pt x="1346" y="17320"/>
                  </a:cubicBezTo>
                  <a:cubicBezTo>
                    <a:pt x="1346" y="17253"/>
                    <a:pt x="1346" y="17253"/>
                    <a:pt x="1346" y="17253"/>
                  </a:cubicBezTo>
                  <a:cubicBezTo>
                    <a:pt x="1290" y="17253"/>
                    <a:pt x="1290" y="17253"/>
                    <a:pt x="1290" y="17253"/>
                  </a:cubicBezTo>
                  <a:cubicBezTo>
                    <a:pt x="1234" y="17186"/>
                    <a:pt x="1234" y="17186"/>
                    <a:pt x="1234" y="17186"/>
                  </a:cubicBezTo>
                  <a:cubicBezTo>
                    <a:pt x="1178" y="17186"/>
                    <a:pt x="1178" y="17186"/>
                    <a:pt x="1178" y="17186"/>
                  </a:cubicBezTo>
                  <a:cubicBezTo>
                    <a:pt x="1178" y="17186"/>
                    <a:pt x="1178" y="17186"/>
                    <a:pt x="1178" y="17186"/>
                  </a:cubicBezTo>
                  <a:cubicBezTo>
                    <a:pt x="1122" y="17186"/>
                    <a:pt x="1122" y="17186"/>
                    <a:pt x="1122" y="17186"/>
                  </a:cubicBezTo>
                  <a:close/>
                  <a:moveTo>
                    <a:pt x="1571" y="17320"/>
                  </a:moveTo>
                  <a:cubicBezTo>
                    <a:pt x="1571" y="17320"/>
                    <a:pt x="1571" y="17320"/>
                    <a:pt x="1571" y="17320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320"/>
                    <a:pt x="1627" y="17320"/>
                    <a:pt x="1627" y="17320"/>
                  </a:cubicBezTo>
                  <a:cubicBezTo>
                    <a:pt x="1627" y="17320"/>
                    <a:pt x="1627" y="17320"/>
                    <a:pt x="1627" y="17320"/>
                  </a:cubicBezTo>
                  <a:cubicBezTo>
                    <a:pt x="1571" y="17320"/>
                    <a:pt x="1571" y="17320"/>
                    <a:pt x="1571" y="17320"/>
                  </a:cubicBezTo>
                  <a:cubicBezTo>
                    <a:pt x="1571" y="17320"/>
                    <a:pt x="1571" y="17320"/>
                    <a:pt x="1571" y="17320"/>
                  </a:cubicBezTo>
                  <a:close/>
                  <a:moveTo>
                    <a:pt x="1515" y="17253"/>
                  </a:moveTo>
                  <a:cubicBezTo>
                    <a:pt x="1571" y="17253"/>
                    <a:pt x="1571" y="17253"/>
                    <a:pt x="1571" y="17253"/>
                  </a:cubicBezTo>
                  <a:cubicBezTo>
                    <a:pt x="1571" y="17253"/>
                    <a:pt x="1571" y="17253"/>
                    <a:pt x="1571" y="17253"/>
                  </a:cubicBezTo>
                  <a:cubicBezTo>
                    <a:pt x="1515" y="17253"/>
                    <a:pt x="1515" y="17253"/>
                    <a:pt x="1515" y="17253"/>
                  </a:cubicBezTo>
                  <a:close/>
                  <a:moveTo>
                    <a:pt x="1234" y="16050"/>
                  </a:moveTo>
                  <a:cubicBezTo>
                    <a:pt x="1234" y="16116"/>
                    <a:pt x="1234" y="16116"/>
                    <a:pt x="1234" y="16116"/>
                  </a:cubicBezTo>
                  <a:cubicBezTo>
                    <a:pt x="1234" y="16116"/>
                    <a:pt x="1234" y="16116"/>
                    <a:pt x="1234" y="16116"/>
                  </a:cubicBezTo>
                  <a:cubicBezTo>
                    <a:pt x="1234" y="16050"/>
                    <a:pt x="1234" y="16050"/>
                    <a:pt x="1234" y="16050"/>
                  </a:cubicBezTo>
                  <a:close/>
                  <a:moveTo>
                    <a:pt x="1346" y="16651"/>
                  </a:moveTo>
                  <a:cubicBezTo>
                    <a:pt x="1346" y="16585"/>
                    <a:pt x="1346" y="16585"/>
                    <a:pt x="1346" y="16585"/>
                  </a:cubicBezTo>
                  <a:cubicBezTo>
                    <a:pt x="1403" y="16585"/>
                    <a:pt x="1403" y="16585"/>
                    <a:pt x="1403" y="16585"/>
                  </a:cubicBezTo>
                  <a:cubicBezTo>
                    <a:pt x="1403" y="16585"/>
                    <a:pt x="1403" y="16585"/>
                    <a:pt x="1403" y="16585"/>
                  </a:cubicBezTo>
                  <a:cubicBezTo>
                    <a:pt x="1403" y="16651"/>
                    <a:pt x="1403" y="16651"/>
                    <a:pt x="1403" y="16651"/>
                  </a:cubicBezTo>
                  <a:cubicBezTo>
                    <a:pt x="1346" y="16651"/>
                    <a:pt x="1346" y="16651"/>
                    <a:pt x="1346" y="16651"/>
                  </a:cubicBezTo>
                  <a:close/>
                  <a:moveTo>
                    <a:pt x="1346" y="16785"/>
                  </a:moveTo>
                  <a:cubicBezTo>
                    <a:pt x="1290" y="16852"/>
                    <a:pt x="1290" y="16852"/>
                    <a:pt x="1290" y="16852"/>
                  </a:cubicBezTo>
                  <a:cubicBezTo>
                    <a:pt x="1346" y="16919"/>
                    <a:pt x="1346" y="16919"/>
                    <a:pt x="1346" y="16919"/>
                  </a:cubicBezTo>
                  <a:cubicBezTo>
                    <a:pt x="1346" y="16919"/>
                    <a:pt x="1346" y="16919"/>
                    <a:pt x="1346" y="16919"/>
                  </a:cubicBezTo>
                  <a:cubicBezTo>
                    <a:pt x="1346" y="16852"/>
                    <a:pt x="1346" y="16852"/>
                    <a:pt x="1346" y="16852"/>
                  </a:cubicBezTo>
                  <a:cubicBezTo>
                    <a:pt x="1346" y="16785"/>
                    <a:pt x="1346" y="16785"/>
                    <a:pt x="1346" y="16785"/>
                  </a:cubicBezTo>
                  <a:close/>
                  <a:moveTo>
                    <a:pt x="1403" y="16718"/>
                  </a:moveTo>
                  <a:cubicBezTo>
                    <a:pt x="1403" y="16651"/>
                    <a:pt x="1403" y="16651"/>
                    <a:pt x="1403" y="16651"/>
                  </a:cubicBezTo>
                  <a:cubicBezTo>
                    <a:pt x="1403" y="16651"/>
                    <a:pt x="1403" y="16651"/>
                    <a:pt x="1403" y="16651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403" y="16718"/>
                    <a:pt x="1403" y="16718"/>
                  </a:cubicBezTo>
                  <a:close/>
                  <a:moveTo>
                    <a:pt x="1459" y="16651"/>
                  </a:moveTo>
                  <a:cubicBezTo>
                    <a:pt x="1515" y="16585"/>
                    <a:pt x="1515" y="16585"/>
                    <a:pt x="1515" y="16585"/>
                  </a:cubicBezTo>
                  <a:cubicBezTo>
                    <a:pt x="1515" y="16585"/>
                    <a:pt x="1515" y="16585"/>
                    <a:pt x="1515" y="16585"/>
                  </a:cubicBezTo>
                  <a:cubicBezTo>
                    <a:pt x="1571" y="16518"/>
                    <a:pt x="1571" y="16518"/>
                    <a:pt x="1571" y="16518"/>
                  </a:cubicBezTo>
                  <a:cubicBezTo>
                    <a:pt x="1627" y="16518"/>
                    <a:pt x="1627" y="16518"/>
                    <a:pt x="1627" y="16518"/>
                  </a:cubicBezTo>
                  <a:cubicBezTo>
                    <a:pt x="1627" y="16518"/>
                    <a:pt x="1627" y="16518"/>
                    <a:pt x="1627" y="16518"/>
                  </a:cubicBezTo>
                  <a:cubicBezTo>
                    <a:pt x="1571" y="16651"/>
                    <a:pt x="1571" y="16651"/>
                    <a:pt x="1571" y="16651"/>
                  </a:cubicBezTo>
                  <a:cubicBezTo>
                    <a:pt x="1515" y="16651"/>
                    <a:pt x="1515" y="16651"/>
                    <a:pt x="1515" y="16651"/>
                  </a:cubicBezTo>
                  <a:cubicBezTo>
                    <a:pt x="1459" y="16651"/>
                    <a:pt x="1459" y="16651"/>
                    <a:pt x="1459" y="16651"/>
                  </a:cubicBezTo>
                  <a:cubicBezTo>
                    <a:pt x="1459" y="16651"/>
                    <a:pt x="1459" y="16651"/>
                    <a:pt x="1459" y="16651"/>
                  </a:cubicBezTo>
                  <a:close/>
                  <a:moveTo>
                    <a:pt x="1403" y="16384"/>
                  </a:moveTo>
                  <a:cubicBezTo>
                    <a:pt x="1403" y="16317"/>
                    <a:pt x="1403" y="16317"/>
                    <a:pt x="1403" y="16317"/>
                  </a:cubicBezTo>
                  <a:cubicBezTo>
                    <a:pt x="1459" y="16317"/>
                    <a:pt x="1459" y="16317"/>
                    <a:pt x="1459" y="16317"/>
                  </a:cubicBezTo>
                  <a:cubicBezTo>
                    <a:pt x="1459" y="16317"/>
                    <a:pt x="1459" y="16317"/>
                    <a:pt x="1459" y="16317"/>
                  </a:cubicBezTo>
                  <a:cubicBezTo>
                    <a:pt x="1403" y="16384"/>
                    <a:pt x="1403" y="16384"/>
                    <a:pt x="1403" y="16384"/>
                  </a:cubicBezTo>
                  <a:cubicBezTo>
                    <a:pt x="1403" y="16384"/>
                    <a:pt x="1403" y="16384"/>
                    <a:pt x="1403" y="16384"/>
                  </a:cubicBezTo>
                  <a:cubicBezTo>
                    <a:pt x="1403" y="16384"/>
                    <a:pt x="1403" y="16384"/>
                    <a:pt x="1403" y="16384"/>
                  </a:cubicBezTo>
                  <a:close/>
                  <a:moveTo>
                    <a:pt x="1290" y="16384"/>
                  </a:moveTo>
                  <a:cubicBezTo>
                    <a:pt x="1346" y="16384"/>
                    <a:pt x="1346" y="16384"/>
                    <a:pt x="1346" y="16384"/>
                  </a:cubicBezTo>
                  <a:cubicBezTo>
                    <a:pt x="1346" y="16384"/>
                    <a:pt x="1346" y="16384"/>
                    <a:pt x="1346" y="16384"/>
                  </a:cubicBezTo>
                  <a:cubicBezTo>
                    <a:pt x="1346" y="16317"/>
                    <a:pt x="1346" y="16317"/>
                    <a:pt x="1346" y="16317"/>
                  </a:cubicBezTo>
                  <a:cubicBezTo>
                    <a:pt x="1290" y="16384"/>
                    <a:pt x="1290" y="16384"/>
                    <a:pt x="1290" y="16384"/>
                  </a:cubicBezTo>
                  <a:close/>
                  <a:moveTo>
                    <a:pt x="1234" y="16250"/>
                  </a:moveTo>
                  <a:cubicBezTo>
                    <a:pt x="1234" y="16317"/>
                    <a:pt x="1234" y="16317"/>
                    <a:pt x="1234" y="16317"/>
                  </a:cubicBezTo>
                  <a:cubicBezTo>
                    <a:pt x="1234" y="16317"/>
                    <a:pt x="1234" y="16317"/>
                    <a:pt x="1234" y="16317"/>
                  </a:cubicBezTo>
                  <a:cubicBezTo>
                    <a:pt x="1234" y="16384"/>
                    <a:pt x="1234" y="16384"/>
                    <a:pt x="1234" y="16384"/>
                  </a:cubicBezTo>
                  <a:cubicBezTo>
                    <a:pt x="1290" y="16317"/>
                    <a:pt x="1290" y="16317"/>
                    <a:pt x="1290" y="16317"/>
                  </a:cubicBezTo>
                  <a:cubicBezTo>
                    <a:pt x="1234" y="16250"/>
                    <a:pt x="1234" y="16250"/>
                    <a:pt x="1234" y="16250"/>
                  </a:cubicBezTo>
                  <a:cubicBezTo>
                    <a:pt x="1234" y="16250"/>
                    <a:pt x="1234" y="16250"/>
                    <a:pt x="1234" y="16250"/>
                  </a:cubicBezTo>
                  <a:close/>
                  <a:moveTo>
                    <a:pt x="1290" y="16183"/>
                  </a:moveTo>
                  <a:cubicBezTo>
                    <a:pt x="1290" y="16183"/>
                    <a:pt x="1290" y="16183"/>
                    <a:pt x="1290" y="16183"/>
                  </a:cubicBezTo>
                  <a:cubicBezTo>
                    <a:pt x="1290" y="16183"/>
                    <a:pt x="1290" y="16183"/>
                    <a:pt x="1290" y="16183"/>
                  </a:cubicBezTo>
                  <a:cubicBezTo>
                    <a:pt x="1290" y="16250"/>
                    <a:pt x="1290" y="16250"/>
                    <a:pt x="1290" y="16250"/>
                  </a:cubicBezTo>
                  <a:cubicBezTo>
                    <a:pt x="1346" y="16250"/>
                    <a:pt x="1346" y="16250"/>
                    <a:pt x="1346" y="16250"/>
                  </a:cubicBezTo>
                  <a:cubicBezTo>
                    <a:pt x="1403" y="16183"/>
                    <a:pt x="1403" y="16183"/>
                    <a:pt x="1403" y="16183"/>
                  </a:cubicBezTo>
                  <a:cubicBezTo>
                    <a:pt x="1346" y="16250"/>
                    <a:pt x="1346" y="16250"/>
                    <a:pt x="1346" y="16250"/>
                  </a:cubicBezTo>
                  <a:cubicBezTo>
                    <a:pt x="1346" y="16317"/>
                    <a:pt x="1346" y="16317"/>
                    <a:pt x="1346" y="16317"/>
                  </a:cubicBezTo>
                  <a:cubicBezTo>
                    <a:pt x="1403" y="16250"/>
                    <a:pt x="1403" y="16250"/>
                    <a:pt x="1403" y="16250"/>
                  </a:cubicBezTo>
                  <a:cubicBezTo>
                    <a:pt x="1403" y="16116"/>
                    <a:pt x="1403" y="16116"/>
                    <a:pt x="1403" y="16116"/>
                  </a:cubicBezTo>
                  <a:cubicBezTo>
                    <a:pt x="1346" y="16116"/>
                    <a:pt x="1346" y="16116"/>
                    <a:pt x="1346" y="16116"/>
                  </a:cubicBezTo>
                  <a:cubicBezTo>
                    <a:pt x="1290" y="16116"/>
                    <a:pt x="1290" y="16116"/>
                    <a:pt x="1290" y="16116"/>
                  </a:cubicBezTo>
                  <a:cubicBezTo>
                    <a:pt x="1290" y="16183"/>
                    <a:pt x="1290" y="16183"/>
                    <a:pt x="1290" y="16183"/>
                  </a:cubicBezTo>
                  <a:close/>
                  <a:moveTo>
                    <a:pt x="1290" y="16050"/>
                  </a:moveTo>
                  <a:cubicBezTo>
                    <a:pt x="1290" y="16116"/>
                    <a:pt x="1290" y="16116"/>
                    <a:pt x="1290" y="16116"/>
                  </a:cubicBezTo>
                  <a:cubicBezTo>
                    <a:pt x="1290" y="16050"/>
                    <a:pt x="1290" y="16050"/>
                    <a:pt x="1290" y="16050"/>
                  </a:cubicBezTo>
                  <a:cubicBezTo>
                    <a:pt x="1290" y="16050"/>
                    <a:pt x="1290" y="16050"/>
                    <a:pt x="1290" y="16050"/>
                  </a:cubicBezTo>
                  <a:cubicBezTo>
                    <a:pt x="1290" y="16050"/>
                    <a:pt x="1290" y="16050"/>
                    <a:pt x="1290" y="16050"/>
                  </a:cubicBezTo>
                  <a:close/>
                  <a:moveTo>
                    <a:pt x="1346" y="15983"/>
                  </a:moveTo>
                  <a:cubicBezTo>
                    <a:pt x="1403" y="15916"/>
                    <a:pt x="1403" y="15916"/>
                    <a:pt x="1403" y="15916"/>
                  </a:cubicBezTo>
                  <a:cubicBezTo>
                    <a:pt x="1403" y="15849"/>
                    <a:pt x="1403" y="15849"/>
                    <a:pt x="1403" y="15849"/>
                  </a:cubicBezTo>
                  <a:cubicBezTo>
                    <a:pt x="1459" y="15849"/>
                    <a:pt x="1459" y="15849"/>
                    <a:pt x="1459" y="15849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403" y="15916"/>
                    <a:pt x="1403" y="15916"/>
                    <a:pt x="1403" y="15916"/>
                  </a:cubicBezTo>
                  <a:cubicBezTo>
                    <a:pt x="1346" y="15983"/>
                    <a:pt x="1346" y="15983"/>
                    <a:pt x="1346" y="15983"/>
                  </a:cubicBezTo>
                  <a:close/>
                  <a:moveTo>
                    <a:pt x="1066" y="15782"/>
                  </a:moveTo>
                  <a:cubicBezTo>
                    <a:pt x="1178" y="15916"/>
                    <a:pt x="1178" y="15916"/>
                    <a:pt x="1178" y="15916"/>
                  </a:cubicBezTo>
                  <a:cubicBezTo>
                    <a:pt x="1178" y="16050"/>
                    <a:pt x="1178" y="16050"/>
                    <a:pt x="1178" y="16050"/>
                  </a:cubicBezTo>
                  <a:cubicBezTo>
                    <a:pt x="1178" y="16050"/>
                    <a:pt x="1178" y="16050"/>
                    <a:pt x="1178" y="16050"/>
                  </a:cubicBezTo>
                  <a:cubicBezTo>
                    <a:pt x="1122" y="16050"/>
                    <a:pt x="1122" y="16050"/>
                    <a:pt x="1122" y="16050"/>
                  </a:cubicBezTo>
                  <a:cubicBezTo>
                    <a:pt x="1122" y="15983"/>
                    <a:pt x="1122" y="15983"/>
                    <a:pt x="1122" y="15983"/>
                  </a:cubicBezTo>
                  <a:cubicBezTo>
                    <a:pt x="1066" y="15916"/>
                    <a:pt x="1066" y="15916"/>
                    <a:pt x="1066" y="15916"/>
                  </a:cubicBezTo>
                  <a:cubicBezTo>
                    <a:pt x="1066" y="15849"/>
                    <a:pt x="1066" y="15849"/>
                    <a:pt x="1066" y="15849"/>
                  </a:cubicBezTo>
                  <a:cubicBezTo>
                    <a:pt x="1066" y="15849"/>
                    <a:pt x="1066" y="15782"/>
                    <a:pt x="1066" y="15782"/>
                  </a:cubicBezTo>
                  <a:close/>
                  <a:moveTo>
                    <a:pt x="1178" y="15782"/>
                  </a:moveTo>
                  <a:cubicBezTo>
                    <a:pt x="1178" y="15849"/>
                    <a:pt x="1178" y="15849"/>
                    <a:pt x="1178" y="15849"/>
                  </a:cubicBezTo>
                  <a:cubicBezTo>
                    <a:pt x="1178" y="15916"/>
                    <a:pt x="1178" y="15916"/>
                    <a:pt x="1178" y="15916"/>
                  </a:cubicBezTo>
                  <a:cubicBezTo>
                    <a:pt x="1178" y="15983"/>
                    <a:pt x="1178" y="15983"/>
                    <a:pt x="1178" y="15983"/>
                  </a:cubicBezTo>
                  <a:cubicBezTo>
                    <a:pt x="1234" y="15983"/>
                    <a:pt x="1234" y="15983"/>
                    <a:pt x="1234" y="15983"/>
                  </a:cubicBezTo>
                  <a:cubicBezTo>
                    <a:pt x="1234" y="15916"/>
                    <a:pt x="1234" y="15916"/>
                    <a:pt x="1234" y="15916"/>
                  </a:cubicBezTo>
                  <a:cubicBezTo>
                    <a:pt x="1234" y="15849"/>
                    <a:pt x="1234" y="15849"/>
                    <a:pt x="1234" y="15849"/>
                  </a:cubicBezTo>
                  <a:cubicBezTo>
                    <a:pt x="1178" y="15782"/>
                    <a:pt x="1178" y="15782"/>
                    <a:pt x="1178" y="15782"/>
                  </a:cubicBezTo>
                  <a:cubicBezTo>
                    <a:pt x="1178" y="15715"/>
                    <a:pt x="1178" y="15715"/>
                    <a:pt x="1178" y="15715"/>
                  </a:cubicBezTo>
                  <a:cubicBezTo>
                    <a:pt x="1178" y="15782"/>
                    <a:pt x="1178" y="15782"/>
                    <a:pt x="1178" y="15782"/>
                  </a:cubicBezTo>
                  <a:close/>
                  <a:moveTo>
                    <a:pt x="1066" y="15715"/>
                  </a:moveTo>
                  <a:cubicBezTo>
                    <a:pt x="1122" y="15715"/>
                    <a:pt x="1122" y="15715"/>
                    <a:pt x="1122" y="15715"/>
                  </a:cubicBezTo>
                  <a:cubicBezTo>
                    <a:pt x="1122" y="15715"/>
                    <a:pt x="1122" y="15715"/>
                    <a:pt x="1122" y="15715"/>
                  </a:cubicBezTo>
                  <a:cubicBezTo>
                    <a:pt x="1178" y="15715"/>
                    <a:pt x="1178" y="15715"/>
                    <a:pt x="1178" y="15715"/>
                  </a:cubicBezTo>
                  <a:cubicBezTo>
                    <a:pt x="1178" y="15648"/>
                    <a:pt x="1178" y="15648"/>
                    <a:pt x="1178" y="15648"/>
                  </a:cubicBezTo>
                  <a:cubicBezTo>
                    <a:pt x="1178" y="15648"/>
                    <a:pt x="1178" y="15648"/>
                    <a:pt x="1178" y="15648"/>
                  </a:cubicBezTo>
                  <a:cubicBezTo>
                    <a:pt x="1066" y="15648"/>
                    <a:pt x="1066" y="15648"/>
                    <a:pt x="1066" y="15648"/>
                  </a:cubicBezTo>
                  <a:cubicBezTo>
                    <a:pt x="1066" y="15715"/>
                    <a:pt x="1066" y="15715"/>
                    <a:pt x="1066" y="15715"/>
                  </a:cubicBezTo>
                  <a:close/>
                  <a:moveTo>
                    <a:pt x="561" y="15715"/>
                  </a:moveTo>
                  <a:cubicBezTo>
                    <a:pt x="505" y="15648"/>
                    <a:pt x="505" y="15648"/>
                    <a:pt x="505" y="15648"/>
                  </a:cubicBezTo>
                  <a:cubicBezTo>
                    <a:pt x="617" y="15515"/>
                    <a:pt x="617" y="15515"/>
                    <a:pt x="617" y="15515"/>
                  </a:cubicBezTo>
                  <a:cubicBezTo>
                    <a:pt x="673" y="15515"/>
                    <a:pt x="673" y="15515"/>
                    <a:pt x="673" y="15515"/>
                  </a:cubicBezTo>
                  <a:cubicBezTo>
                    <a:pt x="673" y="15581"/>
                    <a:pt x="673" y="15581"/>
                    <a:pt x="673" y="15581"/>
                  </a:cubicBezTo>
                  <a:cubicBezTo>
                    <a:pt x="673" y="15581"/>
                    <a:pt x="673" y="15581"/>
                    <a:pt x="673" y="15581"/>
                  </a:cubicBezTo>
                  <a:cubicBezTo>
                    <a:pt x="729" y="15515"/>
                    <a:pt x="729" y="15515"/>
                    <a:pt x="729" y="15515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785" y="15648"/>
                    <a:pt x="785" y="15648"/>
                    <a:pt x="785" y="15648"/>
                  </a:cubicBezTo>
                  <a:cubicBezTo>
                    <a:pt x="729" y="15715"/>
                    <a:pt x="729" y="15715"/>
                    <a:pt x="729" y="15715"/>
                  </a:cubicBezTo>
                  <a:cubicBezTo>
                    <a:pt x="617" y="15715"/>
                    <a:pt x="617" y="15715"/>
                    <a:pt x="617" y="15715"/>
                  </a:cubicBezTo>
                  <a:cubicBezTo>
                    <a:pt x="673" y="15782"/>
                    <a:pt x="673" y="15782"/>
                    <a:pt x="673" y="15782"/>
                  </a:cubicBezTo>
                  <a:cubicBezTo>
                    <a:pt x="673" y="15782"/>
                    <a:pt x="673" y="15782"/>
                    <a:pt x="673" y="15782"/>
                  </a:cubicBezTo>
                  <a:cubicBezTo>
                    <a:pt x="729" y="15782"/>
                    <a:pt x="729" y="15782"/>
                    <a:pt x="729" y="15782"/>
                  </a:cubicBezTo>
                  <a:cubicBezTo>
                    <a:pt x="729" y="15715"/>
                    <a:pt x="729" y="15715"/>
                    <a:pt x="729" y="15715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898" y="15581"/>
                    <a:pt x="898" y="15581"/>
                    <a:pt x="898" y="15581"/>
                  </a:cubicBezTo>
                  <a:cubicBezTo>
                    <a:pt x="898" y="15581"/>
                    <a:pt x="898" y="15581"/>
                    <a:pt x="898" y="15581"/>
                  </a:cubicBezTo>
                  <a:cubicBezTo>
                    <a:pt x="842" y="15648"/>
                    <a:pt x="842" y="15648"/>
                    <a:pt x="842" y="15648"/>
                  </a:cubicBezTo>
                  <a:cubicBezTo>
                    <a:pt x="785" y="15782"/>
                    <a:pt x="785" y="15782"/>
                    <a:pt x="785" y="15782"/>
                  </a:cubicBezTo>
                  <a:cubicBezTo>
                    <a:pt x="785" y="15849"/>
                    <a:pt x="785" y="15849"/>
                    <a:pt x="785" y="15849"/>
                  </a:cubicBezTo>
                  <a:cubicBezTo>
                    <a:pt x="729" y="15916"/>
                    <a:pt x="729" y="15916"/>
                    <a:pt x="729" y="15916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17" y="15983"/>
                    <a:pt x="617" y="15983"/>
                    <a:pt x="617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729" y="15983"/>
                    <a:pt x="729" y="15983"/>
                    <a:pt x="729" y="15983"/>
                  </a:cubicBezTo>
                  <a:cubicBezTo>
                    <a:pt x="729" y="16050"/>
                    <a:pt x="729" y="16050"/>
                    <a:pt x="729" y="16050"/>
                  </a:cubicBezTo>
                  <a:cubicBezTo>
                    <a:pt x="673" y="16050"/>
                    <a:pt x="673" y="16050"/>
                    <a:pt x="673" y="16050"/>
                  </a:cubicBezTo>
                  <a:cubicBezTo>
                    <a:pt x="673" y="16116"/>
                    <a:pt x="673" y="16116"/>
                    <a:pt x="673" y="16116"/>
                  </a:cubicBezTo>
                  <a:cubicBezTo>
                    <a:pt x="673" y="16183"/>
                    <a:pt x="673" y="16183"/>
                    <a:pt x="673" y="16183"/>
                  </a:cubicBezTo>
                  <a:cubicBezTo>
                    <a:pt x="673" y="16250"/>
                    <a:pt x="673" y="16250"/>
                    <a:pt x="673" y="16250"/>
                  </a:cubicBezTo>
                  <a:cubicBezTo>
                    <a:pt x="673" y="16317"/>
                    <a:pt x="673" y="16317"/>
                    <a:pt x="673" y="16317"/>
                  </a:cubicBezTo>
                  <a:cubicBezTo>
                    <a:pt x="673" y="16384"/>
                    <a:pt x="673" y="16384"/>
                    <a:pt x="673" y="16384"/>
                  </a:cubicBezTo>
                  <a:cubicBezTo>
                    <a:pt x="729" y="16384"/>
                    <a:pt x="729" y="16384"/>
                    <a:pt x="729" y="16384"/>
                  </a:cubicBezTo>
                  <a:cubicBezTo>
                    <a:pt x="785" y="16451"/>
                    <a:pt x="785" y="16451"/>
                    <a:pt x="785" y="16451"/>
                  </a:cubicBezTo>
                  <a:cubicBezTo>
                    <a:pt x="729" y="16518"/>
                    <a:pt x="729" y="16518"/>
                    <a:pt x="729" y="16518"/>
                  </a:cubicBezTo>
                  <a:cubicBezTo>
                    <a:pt x="673" y="16451"/>
                    <a:pt x="673" y="16451"/>
                    <a:pt x="673" y="16451"/>
                  </a:cubicBezTo>
                  <a:cubicBezTo>
                    <a:pt x="617" y="16317"/>
                    <a:pt x="617" y="16317"/>
                    <a:pt x="617" y="16317"/>
                  </a:cubicBezTo>
                  <a:cubicBezTo>
                    <a:pt x="561" y="16250"/>
                    <a:pt x="561" y="16250"/>
                    <a:pt x="561" y="16250"/>
                  </a:cubicBezTo>
                  <a:cubicBezTo>
                    <a:pt x="617" y="16183"/>
                    <a:pt x="617" y="16183"/>
                    <a:pt x="617" y="16183"/>
                  </a:cubicBezTo>
                  <a:cubicBezTo>
                    <a:pt x="561" y="16183"/>
                    <a:pt x="561" y="16183"/>
                    <a:pt x="561" y="16183"/>
                  </a:cubicBezTo>
                  <a:cubicBezTo>
                    <a:pt x="505" y="16116"/>
                    <a:pt x="505" y="16116"/>
                    <a:pt x="505" y="16116"/>
                  </a:cubicBezTo>
                  <a:cubicBezTo>
                    <a:pt x="561" y="16116"/>
                    <a:pt x="561" y="16116"/>
                    <a:pt x="561" y="16116"/>
                  </a:cubicBezTo>
                  <a:cubicBezTo>
                    <a:pt x="617" y="16116"/>
                    <a:pt x="617" y="16116"/>
                    <a:pt x="617" y="16116"/>
                  </a:cubicBezTo>
                  <a:cubicBezTo>
                    <a:pt x="561" y="16050"/>
                    <a:pt x="561" y="16050"/>
                    <a:pt x="561" y="16050"/>
                  </a:cubicBezTo>
                  <a:cubicBezTo>
                    <a:pt x="505" y="16050"/>
                    <a:pt x="505" y="16050"/>
                    <a:pt x="505" y="16050"/>
                  </a:cubicBezTo>
                  <a:cubicBezTo>
                    <a:pt x="561" y="15983"/>
                    <a:pt x="561" y="15983"/>
                    <a:pt x="561" y="15983"/>
                  </a:cubicBezTo>
                  <a:cubicBezTo>
                    <a:pt x="505" y="15916"/>
                    <a:pt x="505" y="15916"/>
                    <a:pt x="505" y="15916"/>
                  </a:cubicBezTo>
                  <a:cubicBezTo>
                    <a:pt x="505" y="15916"/>
                    <a:pt x="505" y="15916"/>
                    <a:pt x="505" y="15916"/>
                  </a:cubicBezTo>
                  <a:cubicBezTo>
                    <a:pt x="561" y="15916"/>
                    <a:pt x="561" y="15916"/>
                    <a:pt x="561" y="15916"/>
                  </a:cubicBezTo>
                  <a:cubicBezTo>
                    <a:pt x="617" y="15916"/>
                    <a:pt x="617" y="15916"/>
                    <a:pt x="617" y="15916"/>
                  </a:cubicBezTo>
                  <a:cubicBezTo>
                    <a:pt x="617" y="15849"/>
                    <a:pt x="617" y="15849"/>
                    <a:pt x="617" y="15849"/>
                  </a:cubicBezTo>
                  <a:cubicBezTo>
                    <a:pt x="561" y="15849"/>
                    <a:pt x="561" y="15849"/>
                    <a:pt x="561" y="15849"/>
                  </a:cubicBezTo>
                  <a:cubicBezTo>
                    <a:pt x="505" y="15849"/>
                    <a:pt x="505" y="15849"/>
                    <a:pt x="505" y="15849"/>
                  </a:cubicBezTo>
                  <a:cubicBezTo>
                    <a:pt x="505" y="15782"/>
                    <a:pt x="505" y="15782"/>
                    <a:pt x="505" y="15782"/>
                  </a:cubicBezTo>
                  <a:cubicBezTo>
                    <a:pt x="561" y="15715"/>
                    <a:pt x="561" y="15715"/>
                    <a:pt x="561" y="15715"/>
                  </a:cubicBezTo>
                  <a:close/>
                  <a:moveTo>
                    <a:pt x="1122" y="15448"/>
                  </a:moveTo>
                  <a:cubicBezTo>
                    <a:pt x="1122" y="15381"/>
                    <a:pt x="1122" y="15381"/>
                    <a:pt x="1122" y="15381"/>
                  </a:cubicBezTo>
                  <a:cubicBezTo>
                    <a:pt x="1178" y="15381"/>
                    <a:pt x="1178" y="15381"/>
                    <a:pt x="1178" y="15381"/>
                  </a:cubicBezTo>
                  <a:cubicBezTo>
                    <a:pt x="1178" y="15381"/>
                    <a:pt x="1178" y="15381"/>
                    <a:pt x="1178" y="15381"/>
                  </a:cubicBezTo>
                  <a:cubicBezTo>
                    <a:pt x="1122" y="15448"/>
                    <a:pt x="1122" y="15448"/>
                    <a:pt x="1122" y="15448"/>
                  </a:cubicBezTo>
                  <a:close/>
                  <a:moveTo>
                    <a:pt x="6228" y="7289"/>
                  </a:moveTo>
                  <a:cubicBezTo>
                    <a:pt x="6228" y="7289"/>
                    <a:pt x="6228" y="7289"/>
                    <a:pt x="6228" y="7289"/>
                  </a:cubicBezTo>
                  <a:cubicBezTo>
                    <a:pt x="6284" y="7289"/>
                    <a:pt x="6284" y="7289"/>
                    <a:pt x="6284" y="7289"/>
                  </a:cubicBezTo>
                  <a:cubicBezTo>
                    <a:pt x="6284" y="7289"/>
                    <a:pt x="6284" y="7289"/>
                    <a:pt x="6284" y="7289"/>
                  </a:cubicBezTo>
                  <a:cubicBezTo>
                    <a:pt x="6284" y="7222"/>
                    <a:pt x="6284" y="7222"/>
                    <a:pt x="6284" y="7222"/>
                  </a:cubicBezTo>
                  <a:cubicBezTo>
                    <a:pt x="6228" y="7222"/>
                    <a:pt x="6228" y="7222"/>
                    <a:pt x="6228" y="7222"/>
                  </a:cubicBezTo>
                  <a:cubicBezTo>
                    <a:pt x="6228" y="7289"/>
                    <a:pt x="6228" y="7289"/>
                    <a:pt x="6228" y="7289"/>
                  </a:cubicBezTo>
                  <a:close/>
                  <a:moveTo>
                    <a:pt x="5723" y="6754"/>
                  </a:move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687"/>
                    <a:pt x="5779" y="6687"/>
                    <a:pt x="5779" y="6687"/>
                  </a:cubicBezTo>
                  <a:cubicBezTo>
                    <a:pt x="5779" y="6687"/>
                    <a:pt x="5779" y="6687"/>
                    <a:pt x="5779" y="6687"/>
                  </a:cubicBezTo>
                  <a:cubicBezTo>
                    <a:pt x="5723" y="6754"/>
                    <a:pt x="5723" y="6754"/>
                    <a:pt x="5723" y="6754"/>
                  </a:cubicBezTo>
                  <a:close/>
                  <a:moveTo>
                    <a:pt x="3983" y="6888"/>
                  </a:moveTo>
                  <a:cubicBezTo>
                    <a:pt x="3983" y="6955"/>
                    <a:pt x="3983" y="6955"/>
                    <a:pt x="3983" y="6955"/>
                  </a:cubicBezTo>
                  <a:cubicBezTo>
                    <a:pt x="4039" y="6888"/>
                    <a:pt x="4039" y="6888"/>
                    <a:pt x="4039" y="6888"/>
                  </a:cubicBezTo>
                  <a:cubicBezTo>
                    <a:pt x="3983" y="6888"/>
                    <a:pt x="3983" y="6888"/>
                    <a:pt x="3983" y="6888"/>
                  </a:cubicBezTo>
                  <a:cubicBezTo>
                    <a:pt x="3983" y="6888"/>
                    <a:pt x="3983" y="6888"/>
                    <a:pt x="3983" y="6888"/>
                  </a:cubicBezTo>
                  <a:close/>
                  <a:moveTo>
                    <a:pt x="3983" y="7022"/>
                  </a:moveTo>
                  <a:cubicBezTo>
                    <a:pt x="3983" y="6955"/>
                    <a:pt x="3983" y="6955"/>
                    <a:pt x="3983" y="6955"/>
                  </a:cubicBezTo>
                  <a:cubicBezTo>
                    <a:pt x="3983" y="6955"/>
                    <a:pt x="3983" y="6955"/>
                    <a:pt x="3983" y="6955"/>
                  </a:cubicBezTo>
                  <a:cubicBezTo>
                    <a:pt x="3983" y="7022"/>
                    <a:pt x="3983" y="7022"/>
                    <a:pt x="3983" y="7022"/>
                  </a:cubicBezTo>
                  <a:cubicBezTo>
                    <a:pt x="3983" y="7022"/>
                    <a:pt x="3983" y="7022"/>
                    <a:pt x="3983" y="7022"/>
                  </a:cubicBezTo>
                  <a:close/>
                  <a:moveTo>
                    <a:pt x="3871" y="7155"/>
                  </a:moveTo>
                  <a:cubicBezTo>
                    <a:pt x="3871" y="7222"/>
                    <a:pt x="3871" y="7222"/>
                    <a:pt x="3871" y="7222"/>
                  </a:cubicBezTo>
                  <a:cubicBezTo>
                    <a:pt x="3871" y="7289"/>
                    <a:pt x="3871" y="7289"/>
                    <a:pt x="3871" y="7289"/>
                  </a:cubicBezTo>
                  <a:cubicBezTo>
                    <a:pt x="3871" y="7356"/>
                    <a:pt x="3871" y="7356"/>
                    <a:pt x="3871" y="7356"/>
                  </a:cubicBezTo>
                  <a:cubicBezTo>
                    <a:pt x="3927" y="7356"/>
                    <a:pt x="3927" y="7356"/>
                    <a:pt x="3927" y="7356"/>
                  </a:cubicBezTo>
                  <a:cubicBezTo>
                    <a:pt x="3927" y="7289"/>
                    <a:pt x="3927" y="7289"/>
                    <a:pt x="3927" y="7289"/>
                  </a:cubicBezTo>
                  <a:cubicBezTo>
                    <a:pt x="3983" y="7289"/>
                    <a:pt x="3983" y="7289"/>
                    <a:pt x="3983" y="7289"/>
                  </a:cubicBezTo>
                  <a:cubicBezTo>
                    <a:pt x="4152" y="7155"/>
                    <a:pt x="4152" y="7155"/>
                    <a:pt x="4152" y="7155"/>
                  </a:cubicBezTo>
                  <a:cubicBezTo>
                    <a:pt x="4208" y="7089"/>
                    <a:pt x="4208" y="7089"/>
                    <a:pt x="4208" y="7089"/>
                  </a:cubicBezTo>
                  <a:cubicBezTo>
                    <a:pt x="4264" y="7022"/>
                    <a:pt x="4264" y="7022"/>
                    <a:pt x="4264" y="7022"/>
                  </a:cubicBezTo>
                  <a:cubicBezTo>
                    <a:pt x="4208" y="7089"/>
                    <a:pt x="4208" y="7089"/>
                    <a:pt x="4208" y="7089"/>
                  </a:cubicBezTo>
                  <a:cubicBezTo>
                    <a:pt x="4208" y="7022"/>
                    <a:pt x="4208" y="7022"/>
                    <a:pt x="4208" y="7022"/>
                  </a:cubicBezTo>
                  <a:cubicBezTo>
                    <a:pt x="4208" y="6955"/>
                    <a:pt x="4208" y="6955"/>
                    <a:pt x="4208" y="6955"/>
                  </a:cubicBezTo>
                  <a:cubicBezTo>
                    <a:pt x="4152" y="6955"/>
                    <a:pt x="4152" y="6955"/>
                    <a:pt x="4152" y="6955"/>
                  </a:cubicBezTo>
                  <a:cubicBezTo>
                    <a:pt x="4152" y="7022"/>
                    <a:pt x="4152" y="7022"/>
                    <a:pt x="4152" y="7022"/>
                  </a:cubicBezTo>
                  <a:cubicBezTo>
                    <a:pt x="4096" y="7022"/>
                    <a:pt x="4096" y="7022"/>
                    <a:pt x="4096" y="7022"/>
                  </a:cubicBezTo>
                  <a:cubicBezTo>
                    <a:pt x="4096" y="7089"/>
                    <a:pt x="4096" y="7089"/>
                    <a:pt x="4096" y="7089"/>
                  </a:cubicBezTo>
                  <a:cubicBezTo>
                    <a:pt x="4039" y="7089"/>
                    <a:pt x="4039" y="7089"/>
                    <a:pt x="4039" y="7089"/>
                  </a:cubicBezTo>
                  <a:cubicBezTo>
                    <a:pt x="4039" y="7089"/>
                    <a:pt x="4039" y="7089"/>
                    <a:pt x="4039" y="7089"/>
                  </a:cubicBezTo>
                  <a:cubicBezTo>
                    <a:pt x="4039" y="7155"/>
                    <a:pt x="4039" y="7155"/>
                    <a:pt x="4039" y="7155"/>
                  </a:cubicBezTo>
                  <a:cubicBezTo>
                    <a:pt x="3983" y="7089"/>
                    <a:pt x="3983" y="7089"/>
                    <a:pt x="3983" y="7089"/>
                  </a:cubicBezTo>
                  <a:cubicBezTo>
                    <a:pt x="3983" y="7089"/>
                    <a:pt x="3983" y="7089"/>
                    <a:pt x="3983" y="7089"/>
                  </a:cubicBezTo>
                  <a:cubicBezTo>
                    <a:pt x="3983" y="7022"/>
                    <a:pt x="3983" y="7022"/>
                    <a:pt x="3983" y="7022"/>
                  </a:cubicBezTo>
                  <a:cubicBezTo>
                    <a:pt x="3927" y="7089"/>
                    <a:pt x="3927" y="7089"/>
                    <a:pt x="3927" y="7089"/>
                  </a:cubicBezTo>
                  <a:cubicBezTo>
                    <a:pt x="3927" y="7089"/>
                    <a:pt x="3927" y="7089"/>
                    <a:pt x="3927" y="7089"/>
                  </a:cubicBezTo>
                  <a:cubicBezTo>
                    <a:pt x="3927" y="7155"/>
                    <a:pt x="3927" y="7155"/>
                    <a:pt x="3927" y="7155"/>
                  </a:cubicBezTo>
                  <a:cubicBezTo>
                    <a:pt x="3871" y="7155"/>
                    <a:pt x="3871" y="7155"/>
                    <a:pt x="3871" y="7155"/>
                  </a:cubicBezTo>
                  <a:close/>
                  <a:moveTo>
                    <a:pt x="3703" y="7356"/>
                  </a:moveTo>
                  <a:cubicBezTo>
                    <a:pt x="3703" y="7289"/>
                    <a:pt x="3703" y="7289"/>
                    <a:pt x="3703" y="7289"/>
                  </a:cubicBezTo>
                  <a:cubicBezTo>
                    <a:pt x="3703" y="7155"/>
                    <a:pt x="3703" y="7155"/>
                    <a:pt x="3703" y="7155"/>
                  </a:cubicBezTo>
                  <a:cubicBezTo>
                    <a:pt x="3647" y="7222"/>
                    <a:pt x="3647" y="7222"/>
                    <a:pt x="3647" y="7222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703" y="7356"/>
                    <a:pt x="3703" y="7356"/>
                  </a:cubicBezTo>
                  <a:close/>
                  <a:moveTo>
                    <a:pt x="3703" y="7356"/>
                  </a:moveTo>
                  <a:cubicBezTo>
                    <a:pt x="3759" y="7356"/>
                    <a:pt x="3759" y="7356"/>
                    <a:pt x="3759" y="7356"/>
                  </a:cubicBezTo>
                  <a:cubicBezTo>
                    <a:pt x="3759" y="7289"/>
                    <a:pt x="3759" y="7289"/>
                    <a:pt x="3759" y="7289"/>
                  </a:cubicBezTo>
                  <a:cubicBezTo>
                    <a:pt x="3759" y="7289"/>
                    <a:pt x="3759" y="7289"/>
                    <a:pt x="3759" y="7289"/>
                  </a:cubicBezTo>
                  <a:cubicBezTo>
                    <a:pt x="3759" y="7155"/>
                    <a:pt x="3759" y="7155"/>
                    <a:pt x="3759" y="7155"/>
                  </a:cubicBezTo>
                  <a:cubicBezTo>
                    <a:pt x="3759" y="7155"/>
                    <a:pt x="3759" y="7155"/>
                    <a:pt x="3759" y="7155"/>
                  </a:cubicBezTo>
                  <a:cubicBezTo>
                    <a:pt x="3815" y="7155"/>
                    <a:pt x="3815" y="7155"/>
                    <a:pt x="3815" y="7155"/>
                  </a:cubicBezTo>
                  <a:cubicBezTo>
                    <a:pt x="3815" y="7089"/>
                    <a:pt x="3815" y="7089"/>
                    <a:pt x="3815" y="7089"/>
                  </a:cubicBezTo>
                  <a:cubicBezTo>
                    <a:pt x="3815" y="7089"/>
                    <a:pt x="3815" y="7089"/>
                    <a:pt x="3815" y="7089"/>
                  </a:cubicBezTo>
                  <a:cubicBezTo>
                    <a:pt x="3871" y="7155"/>
                    <a:pt x="3871" y="7155"/>
                    <a:pt x="3871" y="7155"/>
                  </a:cubicBezTo>
                  <a:cubicBezTo>
                    <a:pt x="3815" y="7289"/>
                    <a:pt x="3815" y="7289"/>
                    <a:pt x="3815" y="7289"/>
                  </a:cubicBezTo>
                  <a:cubicBezTo>
                    <a:pt x="3815" y="7356"/>
                    <a:pt x="3815" y="7356"/>
                    <a:pt x="3815" y="7356"/>
                  </a:cubicBezTo>
                  <a:cubicBezTo>
                    <a:pt x="3815" y="7356"/>
                    <a:pt x="3815" y="7356"/>
                    <a:pt x="3815" y="7356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703" y="7356"/>
                    <a:pt x="3703" y="7356"/>
                    <a:pt x="3703" y="7356"/>
                  </a:cubicBezTo>
                  <a:close/>
                  <a:moveTo>
                    <a:pt x="3815" y="7624"/>
                  </a:moveTo>
                  <a:cubicBezTo>
                    <a:pt x="3815" y="7624"/>
                    <a:pt x="3815" y="7624"/>
                    <a:pt x="3815" y="7624"/>
                  </a:cubicBezTo>
                  <a:cubicBezTo>
                    <a:pt x="3759" y="7490"/>
                    <a:pt x="3759" y="7490"/>
                    <a:pt x="3759" y="7490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647" y="7356"/>
                    <a:pt x="3647" y="7356"/>
                    <a:pt x="3647" y="7356"/>
                  </a:cubicBezTo>
                  <a:cubicBezTo>
                    <a:pt x="3647" y="7356"/>
                    <a:pt x="3647" y="7356"/>
                    <a:pt x="3647" y="7356"/>
                  </a:cubicBezTo>
                  <a:cubicBezTo>
                    <a:pt x="3647" y="7423"/>
                    <a:pt x="3647" y="7423"/>
                    <a:pt x="3647" y="7423"/>
                  </a:cubicBezTo>
                  <a:cubicBezTo>
                    <a:pt x="3703" y="7490"/>
                    <a:pt x="3703" y="7490"/>
                    <a:pt x="3703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815" y="7624"/>
                    <a:pt x="3815" y="7624"/>
                    <a:pt x="3815" y="7624"/>
                  </a:cubicBezTo>
                  <a:close/>
                  <a:moveTo>
                    <a:pt x="3254" y="6687"/>
                  </a:moveTo>
                  <a:cubicBezTo>
                    <a:pt x="3254" y="6754"/>
                    <a:pt x="3254" y="6754"/>
                    <a:pt x="3254" y="6754"/>
                  </a:cubicBezTo>
                  <a:cubicBezTo>
                    <a:pt x="3310" y="6754"/>
                    <a:pt x="3310" y="6754"/>
                    <a:pt x="3310" y="6754"/>
                  </a:cubicBezTo>
                  <a:cubicBezTo>
                    <a:pt x="3366" y="6754"/>
                    <a:pt x="3366" y="6754"/>
                    <a:pt x="3366" y="6754"/>
                  </a:cubicBezTo>
                  <a:cubicBezTo>
                    <a:pt x="3366" y="6754"/>
                    <a:pt x="3366" y="6754"/>
                    <a:pt x="3366" y="6754"/>
                  </a:cubicBezTo>
                  <a:cubicBezTo>
                    <a:pt x="3310" y="6687"/>
                    <a:pt x="3310" y="6687"/>
                    <a:pt x="3310" y="6687"/>
                  </a:cubicBezTo>
                  <a:cubicBezTo>
                    <a:pt x="3254" y="6620"/>
                    <a:pt x="3254" y="6620"/>
                    <a:pt x="3254" y="6620"/>
                  </a:cubicBezTo>
                  <a:cubicBezTo>
                    <a:pt x="3254" y="6687"/>
                    <a:pt x="3254" y="6687"/>
                    <a:pt x="3254" y="6687"/>
                  </a:cubicBezTo>
                  <a:close/>
                  <a:moveTo>
                    <a:pt x="2188" y="18123"/>
                  </a:moveTo>
                  <a:cubicBezTo>
                    <a:pt x="2188" y="18123"/>
                    <a:pt x="2188" y="18123"/>
                    <a:pt x="2188" y="18123"/>
                  </a:cubicBezTo>
                  <a:cubicBezTo>
                    <a:pt x="2132" y="18123"/>
                    <a:pt x="2132" y="18123"/>
                    <a:pt x="2132" y="18123"/>
                  </a:cubicBezTo>
                  <a:cubicBezTo>
                    <a:pt x="2132" y="17989"/>
                    <a:pt x="2132" y="17989"/>
                    <a:pt x="2132" y="17989"/>
                  </a:cubicBezTo>
                  <a:cubicBezTo>
                    <a:pt x="2188" y="17922"/>
                    <a:pt x="2188" y="17922"/>
                    <a:pt x="2188" y="17922"/>
                  </a:cubicBezTo>
                  <a:cubicBezTo>
                    <a:pt x="2188" y="17855"/>
                    <a:pt x="2188" y="17855"/>
                    <a:pt x="2188" y="17855"/>
                  </a:cubicBezTo>
                  <a:cubicBezTo>
                    <a:pt x="2188" y="17855"/>
                    <a:pt x="2188" y="17855"/>
                    <a:pt x="2188" y="17855"/>
                  </a:cubicBezTo>
                  <a:cubicBezTo>
                    <a:pt x="2132" y="17922"/>
                    <a:pt x="2132" y="17922"/>
                    <a:pt x="2132" y="17922"/>
                  </a:cubicBezTo>
                  <a:cubicBezTo>
                    <a:pt x="2076" y="17922"/>
                    <a:pt x="2076" y="17922"/>
                    <a:pt x="2076" y="17922"/>
                  </a:cubicBezTo>
                  <a:cubicBezTo>
                    <a:pt x="2020" y="17855"/>
                    <a:pt x="2020" y="17855"/>
                    <a:pt x="2020" y="17855"/>
                  </a:cubicBezTo>
                  <a:cubicBezTo>
                    <a:pt x="2020" y="17788"/>
                    <a:pt x="2020" y="17788"/>
                    <a:pt x="2020" y="17788"/>
                  </a:cubicBezTo>
                  <a:cubicBezTo>
                    <a:pt x="2020" y="17788"/>
                    <a:pt x="2020" y="17788"/>
                    <a:pt x="2020" y="17788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788"/>
                    <a:pt x="2076" y="17788"/>
                    <a:pt x="2076" y="17788"/>
                  </a:cubicBezTo>
                  <a:cubicBezTo>
                    <a:pt x="2020" y="17721"/>
                    <a:pt x="2020" y="17721"/>
                    <a:pt x="2020" y="17721"/>
                  </a:cubicBezTo>
                  <a:cubicBezTo>
                    <a:pt x="2020" y="17721"/>
                    <a:pt x="2020" y="17721"/>
                    <a:pt x="2020" y="17721"/>
                  </a:cubicBezTo>
                  <a:cubicBezTo>
                    <a:pt x="1964" y="17788"/>
                    <a:pt x="1964" y="17788"/>
                    <a:pt x="1964" y="17788"/>
                  </a:cubicBezTo>
                  <a:cubicBezTo>
                    <a:pt x="1908" y="17721"/>
                    <a:pt x="1908" y="17721"/>
                    <a:pt x="1908" y="17721"/>
                  </a:cubicBezTo>
                  <a:cubicBezTo>
                    <a:pt x="1908" y="17654"/>
                    <a:pt x="1908" y="17654"/>
                    <a:pt x="1908" y="17654"/>
                  </a:cubicBezTo>
                  <a:cubicBezTo>
                    <a:pt x="1908" y="17654"/>
                    <a:pt x="1908" y="17654"/>
                    <a:pt x="1908" y="17654"/>
                  </a:cubicBezTo>
                  <a:cubicBezTo>
                    <a:pt x="1964" y="17588"/>
                    <a:pt x="1964" y="17588"/>
                    <a:pt x="1964" y="17588"/>
                  </a:cubicBezTo>
                  <a:cubicBezTo>
                    <a:pt x="1964" y="17521"/>
                    <a:pt x="1964" y="17521"/>
                    <a:pt x="1964" y="17521"/>
                  </a:cubicBezTo>
                  <a:cubicBezTo>
                    <a:pt x="2020" y="17521"/>
                    <a:pt x="2020" y="17521"/>
                    <a:pt x="2020" y="17521"/>
                  </a:cubicBezTo>
                  <a:cubicBezTo>
                    <a:pt x="2020" y="17454"/>
                    <a:pt x="2020" y="17454"/>
                    <a:pt x="2020" y="17454"/>
                  </a:cubicBezTo>
                  <a:cubicBezTo>
                    <a:pt x="1964" y="17521"/>
                    <a:pt x="1964" y="17521"/>
                    <a:pt x="1964" y="17521"/>
                  </a:cubicBezTo>
                  <a:cubicBezTo>
                    <a:pt x="1908" y="17521"/>
                    <a:pt x="1908" y="17521"/>
                    <a:pt x="1908" y="17521"/>
                  </a:cubicBezTo>
                  <a:cubicBezTo>
                    <a:pt x="1908" y="17454"/>
                    <a:pt x="1908" y="17454"/>
                    <a:pt x="1908" y="17454"/>
                  </a:cubicBezTo>
                  <a:cubicBezTo>
                    <a:pt x="1908" y="17454"/>
                    <a:pt x="1908" y="17454"/>
                    <a:pt x="1908" y="17454"/>
                  </a:cubicBezTo>
                  <a:cubicBezTo>
                    <a:pt x="1964" y="17387"/>
                    <a:pt x="1964" y="17387"/>
                    <a:pt x="1964" y="17387"/>
                  </a:cubicBezTo>
                  <a:cubicBezTo>
                    <a:pt x="1964" y="17320"/>
                    <a:pt x="1964" y="17320"/>
                    <a:pt x="1964" y="17320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320"/>
                    <a:pt x="1964" y="17320"/>
                    <a:pt x="1964" y="17320"/>
                  </a:cubicBezTo>
                  <a:cubicBezTo>
                    <a:pt x="1908" y="17387"/>
                    <a:pt x="1908" y="17387"/>
                    <a:pt x="1908" y="17387"/>
                  </a:cubicBezTo>
                  <a:cubicBezTo>
                    <a:pt x="1851" y="17454"/>
                    <a:pt x="1851" y="17454"/>
                    <a:pt x="1851" y="17454"/>
                  </a:cubicBezTo>
                  <a:cubicBezTo>
                    <a:pt x="1851" y="17454"/>
                    <a:pt x="1851" y="17454"/>
                    <a:pt x="1851" y="17454"/>
                  </a:cubicBezTo>
                  <a:cubicBezTo>
                    <a:pt x="1795" y="17454"/>
                    <a:pt x="1795" y="17454"/>
                    <a:pt x="1795" y="17454"/>
                  </a:cubicBezTo>
                  <a:cubicBezTo>
                    <a:pt x="1795" y="17454"/>
                    <a:pt x="1795" y="17454"/>
                    <a:pt x="1795" y="17454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39" y="17387"/>
                    <a:pt x="1739" y="17387"/>
                    <a:pt x="1739" y="17387"/>
                  </a:cubicBezTo>
                  <a:cubicBezTo>
                    <a:pt x="1739" y="17454"/>
                    <a:pt x="1739" y="17454"/>
                    <a:pt x="1739" y="17454"/>
                  </a:cubicBezTo>
                  <a:cubicBezTo>
                    <a:pt x="1739" y="17454"/>
                    <a:pt x="1739" y="17454"/>
                    <a:pt x="1739" y="17454"/>
                  </a:cubicBezTo>
                  <a:cubicBezTo>
                    <a:pt x="1739" y="17387"/>
                    <a:pt x="1739" y="17387"/>
                    <a:pt x="1739" y="17387"/>
                  </a:cubicBezTo>
                  <a:cubicBezTo>
                    <a:pt x="1683" y="17387"/>
                    <a:pt x="1683" y="17387"/>
                    <a:pt x="1683" y="17387"/>
                  </a:cubicBezTo>
                  <a:cubicBezTo>
                    <a:pt x="1683" y="17454"/>
                    <a:pt x="1683" y="17454"/>
                    <a:pt x="1683" y="17454"/>
                  </a:cubicBezTo>
                  <a:cubicBezTo>
                    <a:pt x="1627" y="17387"/>
                    <a:pt x="1627" y="17387"/>
                    <a:pt x="1627" y="17387"/>
                  </a:cubicBezTo>
                  <a:cubicBezTo>
                    <a:pt x="1627" y="17387"/>
                    <a:pt x="1627" y="17387"/>
                    <a:pt x="1627" y="17387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851" y="17253"/>
                    <a:pt x="1851" y="17253"/>
                    <a:pt x="1851" y="17253"/>
                  </a:cubicBezTo>
                  <a:cubicBezTo>
                    <a:pt x="1851" y="17253"/>
                    <a:pt x="1851" y="17253"/>
                    <a:pt x="1851" y="17253"/>
                  </a:cubicBezTo>
                  <a:cubicBezTo>
                    <a:pt x="1851" y="17186"/>
                    <a:pt x="1851" y="17186"/>
                    <a:pt x="1851" y="17186"/>
                  </a:cubicBezTo>
                  <a:cubicBezTo>
                    <a:pt x="1851" y="17186"/>
                    <a:pt x="1851" y="17186"/>
                    <a:pt x="1851" y="17186"/>
                  </a:cubicBezTo>
                  <a:cubicBezTo>
                    <a:pt x="1795" y="17253"/>
                    <a:pt x="1795" y="17253"/>
                    <a:pt x="1795" y="17253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683" y="17253"/>
                    <a:pt x="1683" y="17253"/>
                    <a:pt x="1683" y="17253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186"/>
                    <a:pt x="1627" y="17186"/>
                    <a:pt x="1627" y="17186"/>
                  </a:cubicBezTo>
                  <a:cubicBezTo>
                    <a:pt x="1627" y="17186"/>
                    <a:pt x="1627" y="17186"/>
                    <a:pt x="1627" y="17186"/>
                  </a:cubicBezTo>
                  <a:cubicBezTo>
                    <a:pt x="1571" y="17186"/>
                    <a:pt x="1571" y="17186"/>
                    <a:pt x="1571" y="17186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459" y="17253"/>
                    <a:pt x="1459" y="17253"/>
                    <a:pt x="1459" y="17253"/>
                  </a:cubicBezTo>
                  <a:cubicBezTo>
                    <a:pt x="1403" y="17186"/>
                    <a:pt x="1403" y="17186"/>
                    <a:pt x="1403" y="17186"/>
                  </a:cubicBezTo>
                  <a:cubicBezTo>
                    <a:pt x="1403" y="17120"/>
                    <a:pt x="1403" y="17120"/>
                    <a:pt x="1403" y="17120"/>
                  </a:cubicBezTo>
                  <a:cubicBezTo>
                    <a:pt x="1403" y="17120"/>
                    <a:pt x="1403" y="17120"/>
                    <a:pt x="1403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515" y="17120"/>
                    <a:pt x="1515" y="17120"/>
                    <a:pt x="1515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053"/>
                    <a:pt x="1571" y="17053"/>
                    <a:pt x="1571" y="17053"/>
                  </a:cubicBezTo>
                  <a:cubicBezTo>
                    <a:pt x="1515" y="17053"/>
                    <a:pt x="1515" y="17053"/>
                    <a:pt x="1515" y="17053"/>
                  </a:cubicBezTo>
                  <a:cubicBezTo>
                    <a:pt x="1459" y="17053"/>
                    <a:pt x="1459" y="17053"/>
                    <a:pt x="1459" y="17053"/>
                  </a:cubicBezTo>
                  <a:cubicBezTo>
                    <a:pt x="1403" y="17053"/>
                    <a:pt x="1403" y="17053"/>
                    <a:pt x="1403" y="17053"/>
                  </a:cubicBezTo>
                  <a:cubicBezTo>
                    <a:pt x="1403" y="17053"/>
                    <a:pt x="1403" y="17053"/>
                    <a:pt x="1403" y="17053"/>
                  </a:cubicBezTo>
                  <a:cubicBezTo>
                    <a:pt x="1346" y="17053"/>
                    <a:pt x="1346" y="17053"/>
                    <a:pt x="1346" y="17053"/>
                  </a:cubicBezTo>
                  <a:cubicBezTo>
                    <a:pt x="1346" y="16986"/>
                    <a:pt x="1346" y="16986"/>
                    <a:pt x="1346" y="16986"/>
                  </a:cubicBezTo>
                  <a:cubicBezTo>
                    <a:pt x="1403" y="16986"/>
                    <a:pt x="1403" y="16986"/>
                    <a:pt x="1403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515" y="16986"/>
                    <a:pt x="1515" y="16986"/>
                    <a:pt x="1515" y="16986"/>
                  </a:cubicBezTo>
                  <a:cubicBezTo>
                    <a:pt x="1515" y="16986"/>
                    <a:pt x="1515" y="16986"/>
                    <a:pt x="1515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403" y="16986"/>
                    <a:pt x="1403" y="16986"/>
                    <a:pt x="1403" y="16986"/>
                  </a:cubicBezTo>
                  <a:cubicBezTo>
                    <a:pt x="1403" y="16919"/>
                    <a:pt x="1403" y="16919"/>
                    <a:pt x="1403" y="16919"/>
                  </a:cubicBezTo>
                  <a:cubicBezTo>
                    <a:pt x="1459" y="16919"/>
                    <a:pt x="1459" y="16919"/>
                    <a:pt x="1459" y="16919"/>
                  </a:cubicBezTo>
                  <a:cubicBezTo>
                    <a:pt x="1459" y="16919"/>
                    <a:pt x="1459" y="16919"/>
                    <a:pt x="1459" y="16919"/>
                  </a:cubicBezTo>
                  <a:cubicBezTo>
                    <a:pt x="1515" y="16919"/>
                    <a:pt x="1515" y="16919"/>
                    <a:pt x="1515" y="16919"/>
                  </a:cubicBezTo>
                  <a:cubicBezTo>
                    <a:pt x="1515" y="16919"/>
                    <a:pt x="1515" y="16919"/>
                    <a:pt x="1515" y="16919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571" y="16852"/>
                    <a:pt x="1571" y="16852"/>
                    <a:pt x="1571" y="16852"/>
                  </a:cubicBezTo>
                  <a:cubicBezTo>
                    <a:pt x="1627" y="16852"/>
                    <a:pt x="1627" y="16852"/>
                    <a:pt x="1627" y="16852"/>
                  </a:cubicBezTo>
                  <a:cubicBezTo>
                    <a:pt x="1683" y="16852"/>
                    <a:pt x="1683" y="16852"/>
                    <a:pt x="1683" y="16852"/>
                  </a:cubicBezTo>
                  <a:cubicBezTo>
                    <a:pt x="1571" y="16852"/>
                    <a:pt x="1571" y="16852"/>
                    <a:pt x="1571" y="16852"/>
                  </a:cubicBezTo>
                  <a:cubicBezTo>
                    <a:pt x="1571" y="16785"/>
                    <a:pt x="1571" y="16785"/>
                    <a:pt x="1571" y="16785"/>
                  </a:cubicBezTo>
                  <a:cubicBezTo>
                    <a:pt x="1515" y="16785"/>
                    <a:pt x="1515" y="16785"/>
                    <a:pt x="1515" y="16785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459" y="16852"/>
                    <a:pt x="1459" y="16852"/>
                    <a:pt x="1459" y="16852"/>
                  </a:cubicBezTo>
                  <a:cubicBezTo>
                    <a:pt x="1403" y="16919"/>
                    <a:pt x="1403" y="16919"/>
                    <a:pt x="1403" y="16919"/>
                  </a:cubicBezTo>
                  <a:cubicBezTo>
                    <a:pt x="1403" y="16852"/>
                    <a:pt x="1403" y="16852"/>
                    <a:pt x="1403" y="16852"/>
                  </a:cubicBezTo>
                  <a:cubicBezTo>
                    <a:pt x="1403" y="16852"/>
                    <a:pt x="1403" y="16852"/>
                    <a:pt x="1403" y="16852"/>
                  </a:cubicBezTo>
                  <a:cubicBezTo>
                    <a:pt x="1403" y="16785"/>
                    <a:pt x="1403" y="16785"/>
                    <a:pt x="1403" y="16785"/>
                  </a:cubicBezTo>
                  <a:cubicBezTo>
                    <a:pt x="1403" y="16718"/>
                    <a:pt x="1403" y="16718"/>
                    <a:pt x="1403" y="16718"/>
                  </a:cubicBezTo>
                  <a:cubicBezTo>
                    <a:pt x="1515" y="16718"/>
                    <a:pt x="1515" y="16718"/>
                    <a:pt x="1515" y="16718"/>
                  </a:cubicBezTo>
                  <a:cubicBezTo>
                    <a:pt x="1515" y="16651"/>
                    <a:pt x="1515" y="16651"/>
                    <a:pt x="1515" y="16651"/>
                  </a:cubicBezTo>
                  <a:cubicBezTo>
                    <a:pt x="1627" y="16585"/>
                    <a:pt x="1627" y="16585"/>
                    <a:pt x="1627" y="16585"/>
                  </a:cubicBezTo>
                  <a:cubicBezTo>
                    <a:pt x="1683" y="16585"/>
                    <a:pt x="1683" y="16585"/>
                    <a:pt x="1683" y="16585"/>
                  </a:cubicBezTo>
                  <a:cubicBezTo>
                    <a:pt x="1683" y="16585"/>
                    <a:pt x="1683" y="16585"/>
                    <a:pt x="1683" y="16585"/>
                  </a:cubicBezTo>
                  <a:cubicBezTo>
                    <a:pt x="1683" y="16651"/>
                    <a:pt x="1683" y="16651"/>
                    <a:pt x="1683" y="16651"/>
                  </a:cubicBezTo>
                  <a:cubicBezTo>
                    <a:pt x="1739" y="16718"/>
                    <a:pt x="1739" y="16718"/>
                    <a:pt x="1739" y="16718"/>
                  </a:cubicBezTo>
                  <a:cubicBezTo>
                    <a:pt x="1739" y="16718"/>
                    <a:pt x="1739" y="16718"/>
                    <a:pt x="1739" y="16718"/>
                  </a:cubicBezTo>
                  <a:cubicBezTo>
                    <a:pt x="1739" y="16651"/>
                    <a:pt x="1739" y="16651"/>
                    <a:pt x="1739" y="16651"/>
                  </a:cubicBezTo>
                  <a:cubicBezTo>
                    <a:pt x="1739" y="16585"/>
                    <a:pt x="1739" y="16585"/>
                    <a:pt x="1739" y="16585"/>
                  </a:cubicBezTo>
                  <a:cubicBezTo>
                    <a:pt x="1739" y="16518"/>
                    <a:pt x="1739" y="16518"/>
                    <a:pt x="1739" y="16518"/>
                  </a:cubicBezTo>
                  <a:cubicBezTo>
                    <a:pt x="1795" y="16518"/>
                    <a:pt x="1795" y="16518"/>
                    <a:pt x="1795" y="16518"/>
                  </a:cubicBezTo>
                  <a:cubicBezTo>
                    <a:pt x="1795" y="16518"/>
                    <a:pt x="1795" y="16518"/>
                    <a:pt x="1795" y="16518"/>
                  </a:cubicBezTo>
                  <a:cubicBezTo>
                    <a:pt x="1739" y="16518"/>
                    <a:pt x="1739" y="16518"/>
                    <a:pt x="1739" y="16518"/>
                  </a:cubicBezTo>
                  <a:cubicBezTo>
                    <a:pt x="1683" y="16518"/>
                    <a:pt x="1683" y="16518"/>
                    <a:pt x="1683" y="16518"/>
                  </a:cubicBezTo>
                  <a:cubicBezTo>
                    <a:pt x="1683" y="16518"/>
                    <a:pt x="1683" y="16518"/>
                    <a:pt x="1683" y="16518"/>
                  </a:cubicBezTo>
                  <a:cubicBezTo>
                    <a:pt x="1683" y="16451"/>
                    <a:pt x="1683" y="16451"/>
                    <a:pt x="1683" y="16451"/>
                  </a:cubicBezTo>
                  <a:cubicBezTo>
                    <a:pt x="1739" y="16451"/>
                    <a:pt x="1739" y="16451"/>
                    <a:pt x="1739" y="16451"/>
                  </a:cubicBezTo>
                  <a:cubicBezTo>
                    <a:pt x="1795" y="16384"/>
                    <a:pt x="1795" y="16384"/>
                    <a:pt x="1795" y="16384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84"/>
                    <a:pt x="1795" y="16384"/>
                    <a:pt x="1795" y="16384"/>
                  </a:cubicBezTo>
                  <a:cubicBezTo>
                    <a:pt x="1739" y="16384"/>
                    <a:pt x="1739" y="16384"/>
                    <a:pt x="1739" y="16384"/>
                  </a:cubicBezTo>
                  <a:cubicBezTo>
                    <a:pt x="1683" y="16384"/>
                    <a:pt x="1683" y="16384"/>
                    <a:pt x="1683" y="16384"/>
                  </a:cubicBezTo>
                  <a:cubicBezTo>
                    <a:pt x="1627" y="16451"/>
                    <a:pt x="1627" y="16451"/>
                    <a:pt x="1627" y="16451"/>
                  </a:cubicBezTo>
                  <a:cubicBezTo>
                    <a:pt x="1571" y="16518"/>
                    <a:pt x="1571" y="16518"/>
                    <a:pt x="1571" y="16518"/>
                  </a:cubicBezTo>
                  <a:cubicBezTo>
                    <a:pt x="1515" y="16585"/>
                    <a:pt x="1515" y="16585"/>
                    <a:pt x="1515" y="16585"/>
                  </a:cubicBezTo>
                  <a:cubicBezTo>
                    <a:pt x="1459" y="16518"/>
                    <a:pt x="1459" y="16518"/>
                    <a:pt x="1459" y="16518"/>
                  </a:cubicBezTo>
                  <a:cubicBezTo>
                    <a:pt x="1459" y="16518"/>
                    <a:pt x="1459" y="16518"/>
                    <a:pt x="1459" y="16518"/>
                  </a:cubicBezTo>
                  <a:cubicBezTo>
                    <a:pt x="1515" y="16451"/>
                    <a:pt x="1515" y="16451"/>
                    <a:pt x="1515" y="16451"/>
                  </a:cubicBezTo>
                  <a:cubicBezTo>
                    <a:pt x="1459" y="16451"/>
                    <a:pt x="1459" y="16451"/>
                    <a:pt x="1459" y="16451"/>
                  </a:cubicBezTo>
                  <a:cubicBezTo>
                    <a:pt x="1403" y="16518"/>
                    <a:pt x="1403" y="16518"/>
                    <a:pt x="1403" y="16518"/>
                  </a:cubicBezTo>
                  <a:cubicBezTo>
                    <a:pt x="1346" y="16451"/>
                    <a:pt x="1346" y="16451"/>
                    <a:pt x="1346" y="16451"/>
                  </a:cubicBezTo>
                  <a:cubicBezTo>
                    <a:pt x="1403" y="16451"/>
                    <a:pt x="1403" y="16451"/>
                    <a:pt x="1403" y="16451"/>
                  </a:cubicBezTo>
                  <a:cubicBezTo>
                    <a:pt x="1459" y="16384"/>
                    <a:pt x="1459" y="16384"/>
                    <a:pt x="1459" y="16384"/>
                  </a:cubicBezTo>
                  <a:cubicBezTo>
                    <a:pt x="1515" y="16384"/>
                    <a:pt x="1515" y="16384"/>
                    <a:pt x="1515" y="16384"/>
                  </a:cubicBezTo>
                  <a:cubicBezTo>
                    <a:pt x="1515" y="16384"/>
                    <a:pt x="1515" y="16384"/>
                    <a:pt x="1515" y="16384"/>
                  </a:cubicBezTo>
                  <a:cubicBezTo>
                    <a:pt x="1571" y="16384"/>
                    <a:pt x="1571" y="16384"/>
                    <a:pt x="1571" y="16384"/>
                  </a:cubicBezTo>
                  <a:cubicBezTo>
                    <a:pt x="1571" y="16317"/>
                    <a:pt x="1571" y="16317"/>
                    <a:pt x="1571" y="16317"/>
                  </a:cubicBezTo>
                  <a:cubicBezTo>
                    <a:pt x="1515" y="16317"/>
                    <a:pt x="1515" y="16317"/>
                    <a:pt x="1515" y="16317"/>
                  </a:cubicBezTo>
                  <a:cubicBezTo>
                    <a:pt x="1515" y="16317"/>
                    <a:pt x="1515" y="16317"/>
                    <a:pt x="1515" y="16317"/>
                  </a:cubicBezTo>
                  <a:cubicBezTo>
                    <a:pt x="1571" y="16250"/>
                    <a:pt x="1571" y="16250"/>
                    <a:pt x="1571" y="16250"/>
                  </a:cubicBezTo>
                  <a:cubicBezTo>
                    <a:pt x="1515" y="16250"/>
                    <a:pt x="1515" y="16250"/>
                    <a:pt x="1515" y="16250"/>
                  </a:cubicBezTo>
                  <a:cubicBezTo>
                    <a:pt x="1515" y="16250"/>
                    <a:pt x="1515" y="16250"/>
                    <a:pt x="1515" y="16250"/>
                  </a:cubicBezTo>
                  <a:cubicBezTo>
                    <a:pt x="1459" y="16250"/>
                    <a:pt x="1459" y="16250"/>
                    <a:pt x="1459" y="16250"/>
                  </a:cubicBezTo>
                  <a:cubicBezTo>
                    <a:pt x="1459" y="16250"/>
                    <a:pt x="1459" y="16250"/>
                    <a:pt x="1459" y="16250"/>
                  </a:cubicBezTo>
                  <a:cubicBezTo>
                    <a:pt x="1459" y="16116"/>
                    <a:pt x="1459" y="16116"/>
                    <a:pt x="1459" y="16116"/>
                  </a:cubicBezTo>
                  <a:cubicBezTo>
                    <a:pt x="1403" y="16050"/>
                    <a:pt x="1403" y="16050"/>
                    <a:pt x="1403" y="16050"/>
                  </a:cubicBezTo>
                  <a:cubicBezTo>
                    <a:pt x="1403" y="16050"/>
                    <a:pt x="1403" y="16050"/>
                    <a:pt x="1403" y="16050"/>
                  </a:cubicBezTo>
                  <a:cubicBezTo>
                    <a:pt x="1459" y="15983"/>
                    <a:pt x="1459" y="15983"/>
                    <a:pt x="1459" y="15983"/>
                  </a:cubicBezTo>
                  <a:cubicBezTo>
                    <a:pt x="1515" y="15983"/>
                    <a:pt x="1515" y="15983"/>
                    <a:pt x="1515" y="15983"/>
                  </a:cubicBezTo>
                  <a:cubicBezTo>
                    <a:pt x="1515" y="16050"/>
                    <a:pt x="1515" y="16050"/>
                    <a:pt x="1515" y="16050"/>
                  </a:cubicBezTo>
                  <a:cubicBezTo>
                    <a:pt x="1627" y="16050"/>
                    <a:pt x="1627" y="16050"/>
                    <a:pt x="1627" y="16050"/>
                  </a:cubicBezTo>
                  <a:cubicBezTo>
                    <a:pt x="1683" y="16050"/>
                    <a:pt x="1683" y="16050"/>
                    <a:pt x="1683" y="16050"/>
                  </a:cubicBezTo>
                  <a:cubicBezTo>
                    <a:pt x="1627" y="16050"/>
                    <a:pt x="1627" y="16050"/>
                    <a:pt x="1627" y="16050"/>
                  </a:cubicBezTo>
                  <a:cubicBezTo>
                    <a:pt x="1627" y="15983"/>
                    <a:pt x="1627" y="15983"/>
                    <a:pt x="1627" y="15983"/>
                  </a:cubicBezTo>
                  <a:cubicBezTo>
                    <a:pt x="1571" y="15983"/>
                    <a:pt x="1571" y="15983"/>
                    <a:pt x="1571" y="15983"/>
                  </a:cubicBezTo>
                  <a:cubicBezTo>
                    <a:pt x="1515" y="15983"/>
                    <a:pt x="1515" y="15983"/>
                    <a:pt x="1515" y="15983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515" y="15849"/>
                    <a:pt x="1515" y="15849"/>
                    <a:pt x="1515" y="15849"/>
                  </a:cubicBezTo>
                  <a:cubicBezTo>
                    <a:pt x="1515" y="15849"/>
                    <a:pt x="1515" y="15849"/>
                    <a:pt x="1515" y="15849"/>
                  </a:cubicBezTo>
                  <a:cubicBezTo>
                    <a:pt x="1571" y="15782"/>
                    <a:pt x="1571" y="15782"/>
                    <a:pt x="1571" y="15782"/>
                  </a:cubicBezTo>
                  <a:cubicBezTo>
                    <a:pt x="1571" y="15715"/>
                    <a:pt x="1571" y="15715"/>
                    <a:pt x="1571" y="15715"/>
                  </a:cubicBezTo>
                  <a:cubicBezTo>
                    <a:pt x="1515" y="15782"/>
                    <a:pt x="1515" y="15782"/>
                    <a:pt x="1515" y="15782"/>
                  </a:cubicBezTo>
                  <a:cubicBezTo>
                    <a:pt x="1515" y="15782"/>
                    <a:pt x="1515" y="15782"/>
                    <a:pt x="1515" y="15782"/>
                  </a:cubicBezTo>
                  <a:cubicBezTo>
                    <a:pt x="1459" y="15849"/>
                    <a:pt x="1459" y="15849"/>
                    <a:pt x="1459" y="15849"/>
                  </a:cubicBezTo>
                  <a:cubicBezTo>
                    <a:pt x="1346" y="15849"/>
                    <a:pt x="1346" y="15849"/>
                    <a:pt x="1346" y="15849"/>
                  </a:cubicBezTo>
                  <a:cubicBezTo>
                    <a:pt x="1346" y="15916"/>
                    <a:pt x="1346" y="15916"/>
                    <a:pt x="1346" y="15916"/>
                  </a:cubicBezTo>
                  <a:cubicBezTo>
                    <a:pt x="1346" y="15916"/>
                    <a:pt x="1346" y="15916"/>
                    <a:pt x="1346" y="15916"/>
                  </a:cubicBezTo>
                  <a:cubicBezTo>
                    <a:pt x="1290" y="15916"/>
                    <a:pt x="1290" y="15916"/>
                    <a:pt x="1290" y="15916"/>
                  </a:cubicBezTo>
                  <a:cubicBezTo>
                    <a:pt x="1234" y="15849"/>
                    <a:pt x="1234" y="15849"/>
                    <a:pt x="1234" y="15849"/>
                  </a:cubicBezTo>
                  <a:cubicBezTo>
                    <a:pt x="1234" y="15782"/>
                    <a:pt x="1234" y="15782"/>
                    <a:pt x="1234" y="15782"/>
                  </a:cubicBezTo>
                  <a:cubicBezTo>
                    <a:pt x="1234" y="15648"/>
                    <a:pt x="1234" y="15648"/>
                    <a:pt x="1234" y="15648"/>
                  </a:cubicBezTo>
                  <a:cubicBezTo>
                    <a:pt x="1290" y="15581"/>
                    <a:pt x="1290" y="15581"/>
                    <a:pt x="1290" y="15581"/>
                  </a:cubicBezTo>
                  <a:cubicBezTo>
                    <a:pt x="1234" y="15515"/>
                    <a:pt x="1234" y="15515"/>
                    <a:pt x="1234" y="15515"/>
                  </a:cubicBezTo>
                  <a:cubicBezTo>
                    <a:pt x="1234" y="15515"/>
                    <a:pt x="1234" y="15515"/>
                    <a:pt x="1234" y="15515"/>
                  </a:cubicBezTo>
                  <a:cubicBezTo>
                    <a:pt x="1234" y="15448"/>
                    <a:pt x="1234" y="15448"/>
                    <a:pt x="1234" y="15448"/>
                  </a:cubicBezTo>
                  <a:cubicBezTo>
                    <a:pt x="1234" y="15448"/>
                    <a:pt x="1234" y="15448"/>
                    <a:pt x="1234" y="15448"/>
                  </a:cubicBezTo>
                  <a:cubicBezTo>
                    <a:pt x="1290" y="15448"/>
                    <a:pt x="1290" y="15448"/>
                    <a:pt x="1290" y="15448"/>
                  </a:cubicBezTo>
                  <a:cubicBezTo>
                    <a:pt x="1290" y="15448"/>
                    <a:pt x="1290" y="15448"/>
                    <a:pt x="1290" y="15448"/>
                  </a:cubicBezTo>
                  <a:cubicBezTo>
                    <a:pt x="1290" y="15381"/>
                    <a:pt x="1290" y="15381"/>
                    <a:pt x="1290" y="15381"/>
                  </a:cubicBezTo>
                  <a:cubicBezTo>
                    <a:pt x="1346" y="15381"/>
                    <a:pt x="1346" y="15381"/>
                    <a:pt x="1346" y="15381"/>
                  </a:cubicBezTo>
                  <a:cubicBezTo>
                    <a:pt x="1346" y="15314"/>
                    <a:pt x="1346" y="15314"/>
                    <a:pt x="1346" y="15314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59" y="15314"/>
                    <a:pt x="1459" y="15314"/>
                    <a:pt x="1459" y="15314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515" y="15180"/>
                    <a:pt x="1515" y="15180"/>
                    <a:pt x="1515" y="15180"/>
                  </a:cubicBezTo>
                  <a:cubicBezTo>
                    <a:pt x="1515" y="15113"/>
                    <a:pt x="1515" y="15113"/>
                    <a:pt x="1515" y="15113"/>
                  </a:cubicBezTo>
                  <a:cubicBezTo>
                    <a:pt x="1627" y="15046"/>
                    <a:pt x="1627" y="15046"/>
                    <a:pt x="1627" y="15046"/>
                  </a:cubicBezTo>
                  <a:cubicBezTo>
                    <a:pt x="1627" y="15046"/>
                    <a:pt x="1627" y="15046"/>
                    <a:pt x="1627" y="15046"/>
                  </a:cubicBezTo>
                  <a:cubicBezTo>
                    <a:pt x="1571" y="15046"/>
                    <a:pt x="1571" y="15046"/>
                    <a:pt x="1571" y="15046"/>
                  </a:cubicBezTo>
                  <a:cubicBezTo>
                    <a:pt x="1571" y="14980"/>
                    <a:pt x="1571" y="14980"/>
                    <a:pt x="1571" y="14980"/>
                  </a:cubicBezTo>
                  <a:cubicBezTo>
                    <a:pt x="1515" y="15046"/>
                    <a:pt x="1515" y="15046"/>
                    <a:pt x="1515" y="15046"/>
                  </a:cubicBezTo>
                  <a:cubicBezTo>
                    <a:pt x="1515" y="15113"/>
                    <a:pt x="1515" y="15113"/>
                    <a:pt x="1515" y="15113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03" y="15180"/>
                    <a:pt x="1403" y="15180"/>
                    <a:pt x="1403" y="15180"/>
                  </a:cubicBezTo>
                  <a:cubicBezTo>
                    <a:pt x="1459" y="15113"/>
                    <a:pt x="1459" y="15113"/>
                    <a:pt x="1459" y="15113"/>
                  </a:cubicBezTo>
                  <a:cubicBezTo>
                    <a:pt x="1459" y="15046"/>
                    <a:pt x="1459" y="15046"/>
                    <a:pt x="1459" y="15046"/>
                  </a:cubicBezTo>
                  <a:cubicBezTo>
                    <a:pt x="1515" y="14913"/>
                    <a:pt x="1515" y="14913"/>
                    <a:pt x="1515" y="14913"/>
                  </a:cubicBezTo>
                  <a:cubicBezTo>
                    <a:pt x="1571" y="14846"/>
                    <a:pt x="1571" y="14846"/>
                    <a:pt x="1571" y="14846"/>
                  </a:cubicBezTo>
                  <a:cubicBezTo>
                    <a:pt x="1571" y="14846"/>
                    <a:pt x="1571" y="14846"/>
                    <a:pt x="1571" y="14846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15" y="14645"/>
                    <a:pt x="1515" y="14645"/>
                    <a:pt x="1515" y="14645"/>
                  </a:cubicBezTo>
                  <a:cubicBezTo>
                    <a:pt x="1515" y="14645"/>
                    <a:pt x="1515" y="14645"/>
                    <a:pt x="1515" y="14645"/>
                  </a:cubicBezTo>
                  <a:cubicBezTo>
                    <a:pt x="1515" y="14578"/>
                    <a:pt x="1515" y="14578"/>
                    <a:pt x="1515" y="14578"/>
                  </a:cubicBezTo>
                  <a:cubicBezTo>
                    <a:pt x="1459" y="14511"/>
                    <a:pt x="1459" y="14511"/>
                    <a:pt x="1459" y="14511"/>
                  </a:cubicBezTo>
                  <a:cubicBezTo>
                    <a:pt x="1403" y="14511"/>
                    <a:pt x="1403" y="14511"/>
                    <a:pt x="1403" y="14511"/>
                  </a:cubicBezTo>
                  <a:cubicBezTo>
                    <a:pt x="1403" y="14445"/>
                    <a:pt x="1403" y="14445"/>
                    <a:pt x="1403" y="14445"/>
                  </a:cubicBezTo>
                  <a:cubicBezTo>
                    <a:pt x="1346" y="14378"/>
                    <a:pt x="1346" y="14378"/>
                    <a:pt x="1346" y="14378"/>
                  </a:cubicBezTo>
                  <a:cubicBezTo>
                    <a:pt x="1346" y="14378"/>
                    <a:pt x="1346" y="14378"/>
                    <a:pt x="1346" y="14378"/>
                  </a:cubicBezTo>
                  <a:cubicBezTo>
                    <a:pt x="1290" y="14378"/>
                    <a:pt x="1290" y="14378"/>
                    <a:pt x="1290" y="14378"/>
                  </a:cubicBezTo>
                  <a:cubicBezTo>
                    <a:pt x="1290" y="14378"/>
                    <a:pt x="1290" y="14378"/>
                    <a:pt x="1290" y="14378"/>
                  </a:cubicBezTo>
                  <a:cubicBezTo>
                    <a:pt x="1290" y="14311"/>
                    <a:pt x="1290" y="14311"/>
                    <a:pt x="1290" y="14311"/>
                  </a:cubicBezTo>
                  <a:cubicBezTo>
                    <a:pt x="1290" y="14311"/>
                    <a:pt x="1290" y="14311"/>
                    <a:pt x="1290" y="14311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34" y="14177"/>
                    <a:pt x="1234" y="14177"/>
                    <a:pt x="1234" y="14177"/>
                  </a:cubicBezTo>
                  <a:cubicBezTo>
                    <a:pt x="1234" y="14110"/>
                    <a:pt x="1234" y="14110"/>
                    <a:pt x="1234" y="14110"/>
                  </a:cubicBezTo>
                  <a:cubicBezTo>
                    <a:pt x="1290" y="14110"/>
                    <a:pt x="1290" y="14110"/>
                    <a:pt x="1290" y="14110"/>
                  </a:cubicBezTo>
                  <a:cubicBezTo>
                    <a:pt x="1290" y="13910"/>
                    <a:pt x="1290" y="13910"/>
                    <a:pt x="1290" y="13910"/>
                  </a:cubicBezTo>
                  <a:cubicBezTo>
                    <a:pt x="1290" y="13709"/>
                    <a:pt x="1290" y="13709"/>
                    <a:pt x="1290" y="13709"/>
                  </a:cubicBezTo>
                  <a:cubicBezTo>
                    <a:pt x="1290" y="13575"/>
                    <a:pt x="1290" y="13575"/>
                    <a:pt x="1290" y="13575"/>
                  </a:cubicBezTo>
                  <a:cubicBezTo>
                    <a:pt x="1290" y="13508"/>
                    <a:pt x="1290" y="13508"/>
                    <a:pt x="1290" y="13508"/>
                  </a:cubicBezTo>
                  <a:cubicBezTo>
                    <a:pt x="1290" y="13441"/>
                    <a:pt x="1290" y="13441"/>
                    <a:pt x="1290" y="13441"/>
                  </a:cubicBezTo>
                  <a:cubicBezTo>
                    <a:pt x="1290" y="13441"/>
                    <a:pt x="1290" y="13441"/>
                    <a:pt x="1290" y="13441"/>
                  </a:cubicBezTo>
                  <a:cubicBezTo>
                    <a:pt x="1290" y="13375"/>
                    <a:pt x="1290" y="13375"/>
                    <a:pt x="1290" y="13375"/>
                  </a:cubicBezTo>
                  <a:cubicBezTo>
                    <a:pt x="1290" y="13308"/>
                    <a:pt x="1290" y="13308"/>
                    <a:pt x="1290" y="13308"/>
                  </a:cubicBezTo>
                  <a:cubicBezTo>
                    <a:pt x="1290" y="13241"/>
                    <a:pt x="1290" y="13241"/>
                    <a:pt x="1290" y="13241"/>
                  </a:cubicBezTo>
                  <a:cubicBezTo>
                    <a:pt x="1234" y="13174"/>
                    <a:pt x="1234" y="13174"/>
                    <a:pt x="1234" y="13174"/>
                  </a:cubicBezTo>
                  <a:cubicBezTo>
                    <a:pt x="1178" y="13040"/>
                    <a:pt x="1178" y="13040"/>
                    <a:pt x="1178" y="13040"/>
                  </a:cubicBezTo>
                  <a:cubicBezTo>
                    <a:pt x="1178" y="13040"/>
                    <a:pt x="1178" y="13040"/>
                    <a:pt x="1178" y="13040"/>
                  </a:cubicBezTo>
                  <a:cubicBezTo>
                    <a:pt x="1178" y="12840"/>
                    <a:pt x="1178" y="12840"/>
                    <a:pt x="1178" y="12840"/>
                  </a:cubicBezTo>
                  <a:cubicBezTo>
                    <a:pt x="1178" y="12840"/>
                    <a:pt x="1178" y="12840"/>
                    <a:pt x="1178" y="12840"/>
                  </a:cubicBezTo>
                  <a:cubicBezTo>
                    <a:pt x="1178" y="12773"/>
                    <a:pt x="1178" y="12773"/>
                    <a:pt x="1178" y="12773"/>
                  </a:cubicBezTo>
                  <a:cubicBezTo>
                    <a:pt x="1178" y="12706"/>
                    <a:pt x="1178" y="12706"/>
                    <a:pt x="1178" y="12706"/>
                  </a:cubicBezTo>
                  <a:cubicBezTo>
                    <a:pt x="1178" y="12639"/>
                    <a:pt x="1178" y="12639"/>
                    <a:pt x="1178" y="12639"/>
                  </a:cubicBezTo>
                  <a:cubicBezTo>
                    <a:pt x="1122" y="12639"/>
                    <a:pt x="1122" y="12639"/>
                    <a:pt x="1122" y="12639"/>
                  </a:cubicBezTo>
                  <a:cubicBezTo>
                    <a:pt x="1066" y="12639"/>
                    <a:pt x="1066" y="12639"/>
                    <a:pt x="1066" y="12639"/>
                  </a:cubicBezTo>
                  <a:cubicBezTo>
                    <a:pt x="954" y="12639"/>
                    <a:pt x="954" y="12639"/>
                    <a:pt x="954" y="12639"/>
                  </a:cubicBezTo>
                  <a:cubicBezTo>
                    <a:pt x="954" y="12639"/>
                    <a:pt x="954" y="12639"/>
                    <a:pt x="954" y="12639"/>
                  </a:cubicBezTo>
                  <a:cubicBezTo>
                    <a:pt x="842" y="12706"/>
                    <a:pt x="842" y="12706"/>
                    <a:pt x="842" y="12706"/>
                  </a:cubicBezTo>
                  <a:cubicBezTo>
                    <a:pt x="785" y="12773"/>
                    <a:pt x="785" y="12773"/>
                    <a:pt x="785" y="12773"/>
                  </a:cubicBezTo>
                  <a:cubicBezTo>
                    <a:pt x="729" y="12840"/>
                    <a:pt x="729" y="12840"/>
                    <a:pt x="729" y="12840"/>
                  </a:cubicBezTo>
                  <a:cubicBezTo>
                    <a:pt x="673" y="12907"/>
                    <a:pt x="673" y="12907"/>
                    <a:pt x="673" y="12907"/>
                  </a:cubicBezTo>
                  <a:cubicBezTo>
                    <a:pt x="617" y="12907"/>
                    <a:pt x="617" y="12907"/>
                    <a:pt x="617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840"/>
                    <a:pt x="505" y="12840"/>
                    <a:pt x="505" y="12840"/>
                  </a:cubicBezTo>
                  <a:cubicBezTo>
                    <a:pt x="505" y="12773"/>
                    <a:pt x="505" y="12773"/>
                    <a:pt x="505" y="12773"/>
                  </a:cubicBezTo>
                  <a:cubicBezTo>
                    <a:pt x="449" y="12438"/>
                    <a:pt x="449" y="12438"/>
                    <a:pt x="449" y="12438"/>
                  </a:cubicBezTo>
                  <a:cubicBezTo>
                    <a:pt x="393" y="12305"/>
                    <a:pt x="393" y="12305"/>
                    <a:pt x="393" y="12305"/>
                  </a:cubicBezTo>
                  <a:cubicBezTo>
                    <a:pt x="393" y="12238"/>
                    <a:pt x="393" y="12238"/>
                    <a:pt x="393" y="12238"/>
                  </a:cubicBezTo>
                  <a:cubicBezTo>
                    <a:pt x="449" y="12104"/>
                    <a:pt x="449" y="12104"/>
                    <a:pt x="449" y="12104"/>
                  </a:cubicBezTo>
                  <a:cubicBezTo>
                    <a:pt x="281" y="12104"/>
                    <a:pt x="281" y="12104"/>
                    <a:pt x="281" y="12104"/>
                  </a:cubicBezTo>
                  <a:cubicBezTo>
                    <a:pt x="224" y="12171"/>
                    <a:pt x="224" y="12171"/>
                    <a:pt x="224" y="12171"/>
                  </a:cubicBezTo>
                  <a:cubicBezTo>
                    <a:pt x="168" y="12104"/>
                    <a:pt x="168" y="12104"/>
                    <a:pt x="168" y="12104"/>
                  </a:cubicBezTo>
                  <a:cubicBezTo>
                    <a:pt x="0" y="12104"/>
                    <a:pt x="0" y="12104"/>
                    <a:pt x="0" y="12104"/>
                  </a:cubicBezTo>
                  <a:cubicBezTo>
                    <a:pt x="2861" y="6487"/>
                    <a:pt x="2861" y="6487"/>
                    <a:pt x="2861" y="6487"/>
                  </a:cubicBezTo>
                  <a:cubicBezTo>
                    <a:pt x="2861" y="6487"/>
                    <a:pt x="2861" y="6487"/>
                    <a:pt x="2861" y="6487"/>
                  </a:cubicBezTo>
                  <a:cubicBezTo>
                    <a:pt x="2917" y="6487"/>
                    <a:pt x="2917" y="6487"/>
                    <a:pt x="2917" y="6487"/>
                  </a:cubicBezTo>
                  <a:cubicBezTo>
                    <a:pt x="3030" y="6620"/>
                    <a:pt x="3030" y="6620"/>
                    <a:pt x="3030" y="6620"/>
                  </a:cubicBezTo>
                  <a:cubicBezTo>
                    <a:pt x="3086" y="6620"/>
                    <a:pt x="3086" y="6620"/>
                    <a:pt x="3086" y="6620"/>
                  </a:cubicBezTo>
                  <a:cubicBezTo>
                    <a:pt x="3142" y="6620"/>
                    <a:pt x="3142" y="6620"/>
                    <a:pt x="3142" y="6620"/>
                  </a:cubicBezTo>
                  <a:cubicBezTo>
                    <a:pt x="3142" y="6687"/>
                    <a:pt x="3142" y="6687"/>
                    <a:pt x="3142" y="6687"/>
                  </a:cubicBezTo>
                  <a:cubicBezTo>
                    <a:pt x="3198" y="6687"/>
                    <a:pt x="3198" y="6687"/>
                    <a:pt x="3198" y="6687"/>
                  </a:cubicBezTo>
                  <a:cubicBezTo>
                    <a:pt x="3198" y="6754"/>
                    <a:pt x="3198" y="6754"/>
                    <a:pt x="3198" y="6754"/>
                  </a:cubicBezTo>
                  <a:cubicBezTo>
                    <a:pt x="3198" y="6754"/>
                    <a:pt x="3198" y="6754"/>
                    <a:pt x="3198" y="6754"/>
                  </a:cubicBezTo>
                  <a:cubicBezTo>
                    <a:pt x="3254" y="6821"/>
                    <a:pt x="3254" y="6821"/>
                    <a:pt x="3254" y="6821"/>
                  </a:cubicBezTo>
                  <a:cubicBezTo>
                    <a:pt x="3254" y="6888"/>
                    <a:pt x="3254" y="6888"/>
                    <a:pt x="3254" y="6888"/>
                  </a:cubicBezTo>
                  <a:cubicBezTo>
                    <a:pt x="3254" y="6888"/>
                    <a:pt x="3254" y="6888"/>
                    <a:pt x="3254" y="6888"/>
                  </a:cubicBezTo>
                  <a:cubicBezTo>
                    <a:pt x="3254" y="6955"/>
                    <a:pt x="3254" y="6955"/>
                    <a:pt x="3254" y="6955"/>
                  </a:cubicBezTo>
                  <a:cubicBezTo>
                    <a:pt x="3254" y="7022"/>
                    <a:pt x="3254" y="7022"/>
                    <a:pt x="3254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89"/>
                    <a:pt x="3310" y="7089"/>
                    <a:pt x="3310" y="7089"/>
                  </a:cubicBezTo>
                  <a:cubicBezTo>
                    <a:pt x="3366" y="7155"/>
                    <a:pt x="3366" y="7155"/>
                    <a:pt x="3366" y="7155"/>
                  </a:cubicBezTo>
                  <a:cubicBezTo>
                    <a:pt x="3422" y="7222"/>
                    <a:pt x="3422" y="7222"/>
                    <a:pt x="3422" y="7222"/>
                  </a:cubicBezTo>
                  <a:cubicBezTo>
                    <a:pt x="3478" y="7289"/>
                    <a:pt x="3478" y="7289"/>
                    <a:pt x="3478" y="7289"/>
                  </a:cubicBezTo>
                  <a:cubicBezTo>
                    <a:pt x="3478" y="7289"/>
                    <a:pt x="3478" y="7289"/>
                    <a:pt x="3478" y="7289"/>
                  </a:cubicBezTo>
                  <a:cubicBezTo>
                    <a:pt x="3535" y="7289"/>
                    <a:pt x="3535" y="7289"/>
                    <a:pt x="3535" y="7289"/>
                  </a:cubicBezTo>
                  <a:cubicBezTo>
                    <a:pt x="3535" y="7356"/>
                    <a:pt x="3535" y="7356"/>
                    <a:pt x="3535" y="7356"/>
                  </a:cubicBezTo>
                  <a:cubicBezTo>
                    <a:pt x="3535" y="7356"/>
                    <a:pt x="3535" y="7356"/>
                    <a:pt x="3535" y="7356"/>
                  </a:cubicBezTo>
                  <a:cubicBezTo>
                    <a:pt x="3591" y="7356"/>
                    <a:pt x="3591" y="7356"/>
                    <a:pt x="3591" y="7356"/>
                  </a:cubicBezTo>
                  <a:cubicBezTo>
                    <a:pt x="3647" y="7423"/>
                    <a:pt x="3647" y="7423"/>
                    <a:pt x="3647" y="7423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759" y="7624"/>
                    <a:pt x="3759" y="7624"/>
                    <a:pt x="3759" y="7624"/>
                  </a:cubicBezTo>
                  <a:cubicBezTo>
                    <a:pt x="3759" y="7690"/>
                    <a:pt x="3759" y="7690"/>
                    <a:pt x="3759" y="7690"/>
                  </a:cubicBezTo>
                  <a:cubicBezTo>
                    <a:pt x="3815" y="7690"/>
                    <a:pt x="3815" y="7690"/>
                    <a:pt x="3815" y="7690"/>
                  </a:cubicBezTo>
                  <a:cubicBezTo>
                    <a:pt x="3815" y="7757"/>
                    <a:pt x="3815" y="7757"/>
                    <a:pt x="3815" y="7757"/>
                  </a:cubicBezTo>
                  <a:cubicBezTo>
                    <a:pt x="3759" y="7824"/>
                    <a:pt x="3759" y="7824"/>
                    <a:pt x="3759" y="7824"/>
                  </a:cubicBezTo>
                  <a:cubicBezTo>
                    <a:pt x="3703" y="7824"/>
                    <a:pt x="3703" y="7824"/>
                    <a:pt x="3703" y="7824"/>
                  </a:cubicBezTo>
                  <a:cubicBezTo>
                    <a:pt x="3815" y="7757"/>
                    <a:pt x="3815" y="7757"/>
                    <a:pt x="3815" y="7757"/>
                  </a:cubicBezTo>
                  <a:cubicBezTo>
                    <a:pt x="3871" y="7757"/>
                    <a:pt x="3871" y="7757"/>
                    <a:pt x="3871" y="7757"/>
                  </a:cubicBezTo>
                  <a:cubicBezTo>
                    <a:pt x="3871" y="7757"/>
                    <a:pt x="3871" y="7757"/>
                    <a:pt x="3871" y="7757"/>
                  </a:cubicBezTo>
                  <a:cubicBezTo>
                    <a:pt x="3871" y="7690"/>
                    <a:pt x="3871" y="7690"/>
                    <a:pt x="3871" y="7690"/>
                  </a:cubicBezTo>
                  <a:cubicBezTo>
                    <a:pt x="3871" y="7490"/>
                    <a:pt x="3871" y="7490"/>
                    <a:pt x="3871" y="7490"/>
                  </a:cubicBezTo>
                  <a:cubicBezTo>
                    <a:pt x="3871" y="7423"/>
                    <a:pt x="3871" y="7423"/>
                    <a:pt x="3871" y="7423"/>
                  </a:cubicBezTo>
                  <a:cubicBezTo>
                    <a:pt x="3927" y="7356"/>
                    <a:pt x="3927" y="7356"/>
                    <a:pt x="3927" y="7356"/>
                  </a:cubicBezTo>
                  <a:cubicBezTo>
                    <a:pt x="3983" y="7356"/>
                    <a:pt x="3983" y="7356"/>
                    <a:pt x="3983" y="7356"/>
                  </a:cubicBezTo>
                  <a:cubicBezTo>
                    <a:pt x="4039" y="7289"/>
                    <a:pt x="4039" y="7289"/>
                    <a:pt x="4039" y="7289"/>
                  </a:cubicBezTo>
                  <a:cubicBezTo>
                    <a:pt x="4096" y="7289"/>
                    <a:pt x="4096" y="7289"/>
                    <a:pt x="4096" y="7289"/>
                  </a:cubicBezTo>
                  <a:cubicBezTo>
                    <a:pt x="4152" y="7289"/>
                    <a:pt x="4152" y="7289"/>
                    <a:pt x="4152" y="7289"/>
                  </a:cubicBezTo>
                  <a:cubicBezTo>
                    <a:pt x="4152" y="7222"/>
                    <a:pt x="4152" y="7222"/>
                    <a:pt x="4152" y="7222"/>
                  </a:cubicBezTo>
                  <a:cubicBezTo>
                    <a:pt x="4208" y="7222"/>
                    <a:pt x="4208" y="7222"/>
                    <a:pt x="4208" y="7222"/>
                  </a:cubicBezTo>
                  <a:cubicBezTo>
                    <a:pt x="4264" y="7222"/>
                    <a:pt x="4264" y="7222"/>
                    <a:pt x="4264" y="7222"/>
                  </a:cubicBezTo>
                  <a:cubicBezTo>
                    <a:pt x="4320" y="7222"/>
                    <a:pt x="4320" y="7222"/>
                    <a:pt x="4320" y="7222"/>
                  </a:cubicBezTo>
                  <a:cubicBezTo>
                    <a:pt x="4320" y="7222"/>
                    <a:pt x="4320" y="7222"/>
                    <a:pt x="4320" y="7222"/>
                  </a:cubicBezTo>
                  <a:cubicBezTo>
                    <a:pt x="4376" y="7222"/>
                    <a:pt x="4376" y="7222"/>
                    <a:pt x="4376" y="7222"/>
                  </a:cubicBezTo>
                  <a:cubicBezTo>
                    <a:pt x="4376" y="7222"/>
                    <a:pt x="4376" y="7222"/>
                    <a:pt x="4376" y="7222"/>
                  </a:cubicBezTo>
                  <a:cubicBezTo>
                    <a:pt x="4432" y="7155"/>
                    <a:pt x="4432" y="7155"/>
                    <a:pt x="4432" y="7155"/>
                  </a:cubicBezTo>
                  <a:cubicBezTo>
                    <a:pt x="4488" y="7089"/>
                    <a:pt x="4488" y="7089"/>
                    <a:pt x="4488" y="7089"/>
                  </a:cubicBezTo>
                  <a:cubicBezTo>
                    <a:pt x="4488" y="7089"/>
                    <a:pt x="4488" y="7089"/>
                    <a:pt x="4488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601" y="7022"/>
                    <a:pt x="4601" y="7022"/>
                    <a:pt x="4601" y="7022"/>
                  </a:cubicBezTo>
                  <a:cubicBezTo>
                    <a:pt x="4601" y="7089"/>
                    <a:pt x="4601" y="7089"/>
                    <a:pt x="4601" y="7089"/>
                  </a:cubicBezTo>
                  <a:cubicBezTo>
                    <a:pt x="4769" y="7089"/>
                    <a:pt x="4769" y="7089"/>
                    <a:pt x="4769" y="7089"/>
                  </a:cubicBezTo>
                  <a:cubicBezTo>
                    <a:pt x="4881" y="7022"/>
                    <a:pt x="4881" y="7022"/>
                    <a:pt x="4881" y="7022"/>
                  </a:cubicBezTo>
                  <a:cubicBezTo>
                    <a:pt x="4937" y="7022"/>
                    <a:pt x="4937" y="7022"/>
                    <a:pt x="4937" y="7022"/>
                  </a:cubicBezTo>
                  <a:cubicBezTo>
                    <a:pt x="4937" y="7022"/>
                    <a:pt x="4937" y="7022"/>
                    <a:pt x="4937" y="7022"/>
                  </a:cubicBezTo>
                  <a:cubicBezTo>
                    <a:pt x="4993" y="7022"/>
                    <a:pt x="4993" y="7022"/>
                    <a:pt x="4993" y="7022"/>
                  </a:cubicBezTo>
                  <a:cubicBezTo>
                    <a:pt x="4993" y="7022"/>
                    <a:pt x="4993" y="7022"/>
                    <a:pt x="4993" y="7022"/>
                  </a:cubicBezTo>
                  <a:cubicBezTo>
                    <a:pt x="4993" y="6955"/>
                    <a:pt x="4993" y="6955"/>
                    <a:pt x="4993" y="6955"/>
                  </a:cubicBezTo>
                  <a:cubicBezTo>
                    <a:pt x="5105" y="6955"/>
                    <a:pt x="5105" y="6955"/>
                    <a:pt x="5105" y="6955"/>
                  </a:cubicBezTo>
                  <a:cubicBezTo>
                    <a:pt x="5162" y="6955"/>
                    <a:pt x="5162" y="6955"/>
                    <a:pt x="5162" y="6955"/>
                  </a:cubicBezTo>
                  <a:cubicBezTo>
                    <a:pt x="5162" y="6955"/>
                    <a:pt x="5162" y="6955"/>
                    <a:pt x="5162" y="6955"/>
                  </a:cubicBezTo>
                  <a:cubicBezTo>
                    <a:pt x="5218" y="6955"/>
                    <a:pt x="5218" y="6955"/>
                    <a:pt x="5218" y="6955"/>
                  </a:cubicBezTo>
                  <a:cubicBezTo>
                    <a:pt x="5218" y="6955"/>
                    <a:pt x="5218" y="6955"/>
                    <a:pt x="5218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888"/>
                    <a:pt x="5274" y="6888"/>
                    <a:pt x="5274" y="6888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330" y="7022"/>
                    <a:pt x="5330" y="7022"/>
                    <a:pt x="5330" y="7022"/>
                  </a:cubicBezTo>
                  <a:cubicBezTo>
                    <a:pt x="5330" y="7022"/>
                    <a:pt x="5330" y="7022"/>
                    <a:pt x="5330" y="7022"/>
                  </a:cubicBezTo>
                  <a:cubicBezTo>
                    <a:pt x="5274" y="7022"/>
                    <a:pt x="5274" y="7022"/>
                    <a:pt x="5274" y="7022"/>
                  </a:cubicBezTo>
                  <a:cubicBezTo>
                    <a:pt x="5274" y="7089"/>
                    <a:pt x="5274" y="7089"/>
                    <a:pt x="5274" y="7089"/>
                  </a:cubicBezTo>
                  <a:cubicBezTo>
                    <a:pt x="5162" y="7089"/>
                    <a:pt x="5162" y="7089"/>
                    <a:pt x="5162" y="7089"/>
                  </a:cubicBezTo>
                  <a:cubicBezTo>
                    <a:pt x="5049" y="7155"/>
                    <a:pt x="5049" y="7155"/>
                    <a:pt x="5049" y="7155"/>
                  </a:cubicBezTo>
                  <a:cubicBezTo>
                    <a:pt x="5049" y="7155"/>
                    <a:pt x="5049" y="7155"/>
                    <a:pt x="5049" y="7155"/>
                  </a:cubicBezTo>
                  <a:cubicBezTo>
                    <a:pt x="4993" y="7222"/>
                    <a:pt x="4993" y="7222"/>
                    <a:pt x="4993" y="7222"/>
                  </a:cubicBezTo>
                  <a:cubicBezTo>
                    <a:pt x="4937" y="7222"/>
                    <a:pt x="4937" y="7222"/>
                    <a:pt x="4937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769" y="7222"/>
                    <a:pt x="4769" y="7222"/>
                    <a:pt x="4769" y="7222"/>
                  </a:cubicBezTo>
                  <a:cubicBezTo>
                    <a:pt x="4713" y="7222"/>
                    <a:pt x="4713" y="7222"/>
                    <a:pt x="4713" y="7222"/>
                  </a:cubicBezTo>
                  <a:cubicBezTo>
                    <a:pt x="4713" y="7222"/>
                    <a:pt x="4713" y="7222"/>
                    <a:pt x="4713" y="7222"/>
                  </a:cubicBezTo>
                  <a:cubicBezTo>
                    <a:pt x="4601" y="7222"/>
                    <a:pt x="4601" y="7222"/>
                    <a:pt x="4601" y="7222"/>
                  </a:cubicBezTo>
                  <a:cubicBezTo>
                    <a:pt x="4544" y="7289"/>
                    <a:pt x="4544" y="7289"/>
                    <a:pt x="4544" y="7289"/>
                  </a:cubicBezTo>
                  <a:cubicBezTo>
                    <a:pt x="4488" y="7356"/>
                    <a:pt x="4488" y="7356"/>
                    <a:pt x="4488" y="7356"/>
                  </a:cubicBezTo>
                  <a:cubicBezTo>
                    <a:pt x="4376" y="7356"/>
                    <a:pt x="4376" y="7356"/>
                    <a:pt x="4376" y="7356"/>
                  </a:cubicBezTo>
                  <a:cubicBezTo>
                    <a:pt x="4376" y="7356"/>
                    <a:pt x="4376" y="7356"/>
                    <a:pt x="4376" y="7356"/>
                  </a:cubicBezTo>
                  <a:cubicBezTo>
                    <a:pt x="4320" y="7423"/>
                    <a:pt x="4320" y="7423"/>
                    <a:pt x="4320" y="7423"/>
                  </a:cubicBezTo>
                  <a:cubicBezTo>
                    <a:pt x="4320" y="7423"/>
                    <a:pt x="4320" y="7423"/>
                    <a:pt x="4320" y="7423"/>
                  </a:cubicBezTo>
                  <a:cubicBezTo>
                    <a:pt x="4264" y="7490"/>
                    <a:pt x="4264" y="7490"/>
                    <a:pt x="4264" y="7490"/>
                  </a:cubicBezTo>
                  <a:cubicBezTo>
                    <a:pt x="4264" y="7423"/>
                    <a:pt x="4264" y="7423"/>
                    <a:pt x="4264" y="7423"/>
                  </a:cubicBezTo>
                  <a:cubicBezTo>
                    <a:pt x="4208" y="7490"/>
                    <a:pt x="4208" y="7490"/>
                    <a:pt x="4208" y="7490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096" y="7557"/>
                    <a:pt x="4096" y="7557"/>
                    <a:pt x="4096" y="7557"/>
                  </a:cubicBezTo>
                  <a:cubicBezTo>
                    <a:pt x="4152" y="7624"/>
                    <a:pt x="4152" y="7624"/>
                    <a:pt x="4152" y="7624"/>
                  </a:cubicBezTo>
                  <a:cubicBezTo>
                    <a:pt x="4208" y="7690"/>
                    <a:pt x="4208" y="7690"/>
                    <a:pt x="4208" y="7690"/>
                  </a:cubicBezTo>
                  <a:cubicBezTo>
                    <a:pt x="4152" y="7624"/>
                    <a:pt x="4152" y="7624"/>
                    <a:pt x="4152" y="7624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208" y="7624"/>
                    <a:pt x="4208" y="7624"/>
                    <a:pt x="4208" y="7624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320" y="7490"/>
                    <a:pt x="4320" y="7490"/>
                    <a:pt x="4320" y="7490"/>
                  </a:cubicBezTo>
                  <a:cubicBezTo>
                    <a:pt x="4432" y="7423"/>
                    <a:pt x="4432" y="7423"/>
                    <a:pt x="4432" y="7423"/>
                  </a:cubicBezTo>
                  <a:cubicBezTo>
                    <a:pt x="4432" y="7423"/>
                    <a:pt x="4432" y="7423"/>
                    <a:pt x="4432" y="7423"/>
                  </a:cubicBezTo>
                  <a:cubicBezTo>
                    <a:pt x="4601" y="7356"/>
                    <a:pt x="4601" y="7356"/>
                    <a:pt x="4601" y="7356"/>
                  </a:cubicBezTo>
                  <a:cubicBezTo>
                    <a:pt x="4601" y="7289"/>
                    <a:pt x="4601" y="7289"/>
                    <a:pt x="4601" y="7289"/>
                  </a:cubicBezTo>
                  <a:cubicBezTo>
                    <a:pt x="4657" y="7289"/>
                    <a:pt x="4657" y="7289"/>
                    <a:pt x="4657" y="7289"/>
                  </a:cubicBezTo>
                  <a:cubicBezTo>
                    <a:pt x="4657" y="7356"/>
                    <a:pt x="4657" y="7356"/>
                    <a:pt x="4657" y="7356"/>
                  </a:cubicBezTo>
                  <a:cubicBezTo>
                    <a:pt x="4713" y="7289"/>
                    <a:pt x="4713" y="7289"/>
                    <a:pt x="4713" y="7289"/>
                  </a:cubicBezTo>
                  <a:cubicBezTo>
                    <a:pt x="4713" y="7289"/>
                    <a:pt x="4713" y="7289"/>
                    <a:pt x="4713" y="7289"/>
                  </a:cubicBezTo>
                  <a:cubicBezTo>
                    <a:pt x="4769" y="7356"/>
                    <a:pt x="4769" y="7356"/>
                    <a:pt x="4769" y="7356"/>
                  </a:cubicBezTo>
                  <a:cubicBezTo>
                    <a:pt x="4825" y="7289"/>
                    <a:pt x="4825" y="7289"/>
                    <a:pt x="4825" y="7289"/>
                  </a:cubicBezTo>
                  <a:cubicBezTo>
                    <a:pt x="4825" y="7289"/>
                    <a:pt x="4825" y="7289"/>
                    <a:pt x="4825" y="7289"/>
                  </a:cubicBezTo>
                  <a:cubicBezTo>
                    <a:pt x="4769" y="7423"/>
                    <a:pt x="4769" y="7423"/>
                    <a:pt x="4769" y="7423"/>
                  </a:cubicBezTo>
                  <a:cubicBezTo>
                    <a:pt x="4769" y="7423"/>
                    <a:pt x="4769" y="7423"/>
                    <a:pt x="4769" y="7423"/>
                  </a:cubicBezTo>
                  <a:cubicBezTo>
                    <a:pt x="4825" y="7356"/>
                    <a:pt x="4825" y="7356"/>
                    <a:pt x="4825" y="7356"/>
                  </a:cubicBezTo>
                  <a:cubicBezTo>
                    <a:pt x="4937" y="7356"/>
                    <a:pt x="4937" y="7356"/>
                    <a:pt x="4937" y="7356"/>
                  </a:cubicBezTo>
                  <a:cubicBezTo>
                    <a:pt x="5049" y="7222"/>
                    <a:pt x="5049" y="7222"/>
                    <a:pt x="5049" y="7222"/>
                  </a:cubicBezTo>
                  <a:cubicBezTo>
                    <a:pt x="5105" y="7222"/>
                    <a:pt x="5105" y="7222"/>
                    <a:pt x="5105" y="7222"/>
                  </a:cubicBezTo>
                  <a:cubicBezTo>
                    <a:pt x="5218" y="7155"/>
                    <a:pt x="5218" y="7155"/>
                    <a:pt x="5218" y="7155"/>
                  </a:cubicBezTo>
                  <a:cubicBezTo>
                    <a:pt x="5274" y="7155"/>
                    <a:pt x="5274" y="7155"/>
                    <a:pt x="5274" y="7155"/>
                  </a:cubicBezTo>
                  <a:cubicBezTo>
                    <a:pt x="5330" y="7155"/>
                    <a:pt x="5330" y="7155"/>
                    <a:pt x="5330" y="7155"/>
                  </a:cubicBezTo>
                  <a:cubicBezTo>
                    <a:pt x="5386" y="7155"/>
                    <a:pt x="5386" y="7155"/>
                    <a:pt x="5386" y="7155"/>
                  </a:cubicBezTo>
                  <a:cubicBezTo>
                    <a:pt x="5330" y="7222"/>
                    <a:pt x="5330" y="7222"/>
                    <a:pt x="5330" y="7222"/>
                  </a:cubicBezTo>
                  <a:cubicBezTo>
                    <a:pt x="5274" y="7222"/>
                    <a:pt x="5274" y="7222"/>
                    <a:pt x="5274" y="7222"/>
                  </a:cubicBezTo>
                  <a:cubicBezTo>
                    <a:pt x="5274" y="7289"/>
                    <a:pt x="5274" y="7289"/>
                    <a:pt x="5274" y="7289"/>
                  </a:cubicBezTo>
                  <a:cubicBezTo>
                    <a:pt x="5330" y="7289"/>
                    <a:pt x="5330" y="7289"/>
                    <a:pt x="5330" y="7289"/>
                  </a:cubicBezTo>
                  <a:cubicBezTo>
                    <a:pt x="5386" y="7222"/>
                    <a:pt x="5386" y="7222"/>
                    <a:pt x="5386" y="7222"/>
                  </a:cubicBezTo>
                  <a:cubicBezTo>
                    <a:pt x="5498" y="7155"/>
                    <a:pt x="5498" y="7155"/>
                    <a:pt x="5498" y="7155"/>
                  </a:cubicBezTo>
                  <a:cubicBezTo>
                    <a:pt x="5554" y="7155"/>
                    <a:pt x="5554" y="7155"/>
                    <a:pt x="5554" y="7155"/>
                  </a:cubicBezTo>
                  <a:cubicBezTo>
                    <a:pt x="5498" y="7155"/>
                    <a:pt x="5498" y="7155"/>
                    <a:pt x="5498" y="7155"/>
                  </a:cubicBezTo>
                  <a:cubicBezTo>
                    <a:pt x="5554" y="7089"/>
                    <a:pt x="5554" y="7089"/>
                    <a:pt x="5554" y="7089"/>
                  </a:cubicBezTo>
                  <a:cubicBezTo>
                    <a:pt x="5610" y="7089"/>
                    <a:pt x="5610" y="7089"/>
                    <a:pt x="5610" y="7089"/>
                  </a:cubicBezTo>
                  <a:cubicBezTo>
                    <a:pt x="5610" y="7089"/>
                    <a:pt x="5610" y="7089"/>
                    <a:pt x="5610" y="7089"/>
                  </a:cubicBezTo>
                  <a:cubicBezTo>
                    <a:pt x="5610" y="7022"/>
                    <a:pt x="5610" y="7022"/>
                    <a:pt x="5610" y="7022"/>
                  </a:cubicBezTo>
                  <a:cubicBezTo>
                    <a:pt x="5666" y="7089"/>
                    <a:pt x="5666" y="7089"/>
                    <a:pt x="5666" y="7089"/>
                  </a:cubicBezTo>
                  <a:cubicBezTo>
                    <a:pt x="5723" y="7089"/>
                    <a:pt x="5723" y="7089"/>
                    <a:pt x="5723" y="7089"/>
                  </a:cubicBezTo>
                  <a:cubicBezTo>
                    <a:pt x="5723" y="7022"/>
                    <a:pt x="5723" y="7022"/>
                    <a:pt x="5723" y="7022"/>
                  </a:cubicBezTo>
                  <a:cubicBezTo>
                    <a:pt x="5666" y="6955"/>
                    <a:pt x="5666" y="6955"/>
                    <a:pt x="5666" y="6955"/>
                  </a:cubicBezTo>
                  <a:cubicBezTo>
                    <a:pt x="5723" y="6888"/>
                    <a:pt x="5723" y="6888"/>
                    <a:pt x="5723" y="6888"/>
                  </a:cubicBezTo>
                  <a:cubicBezTo>
                    <a:pt x="5666" y="6888"/>
                    <a:pt x="5666" y="6888"/>
                    <a:pt x="5666" y="6888"/>
                  </a:cubicBezTo>
                  <a:cubicBezTo>
                    <a:pt x="5723" y="6821"/>
                    <a:pt x="5723" y="6821"/>
                    <a:pt x="5723" y="6821"/>
                  </a:cubicBez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821"/>
                    <a:pt x="5779" y="6821"/>
                    <a:pt x="5779" y="6821"/>
                  </a:cubicBezTo>
                  <a:cubicBezTo>
                    <a:pt x="5835" y="7022"/>
                    <a:pt x="5835" y="7022"/>
                    <a:pt x="5835" y="7022"/>
                  </a:cubicBezTo>
                  <a:cubicBezTo>
                    <a:pt x="5779" y="7089"/>
                    <a:pt x="5779" y="7089"/>
                    <a:pt x="5779" y="7089"/>
                  </a:cubicBezTo>
                  <a:cubicBezTo>
                    <a:pt x="5779" y="7289"/>
                    <a:pt x="5779" y="7289"/>
                    <a:pt x="5779" y="7289"/>
                  </a:cubicBezTo>
                  <a:cubicBezTo>
                    <a:pt x="5723" y="7356"/>
                    <a:pt x="5723" y="7356"/>
                    <a:pt x="5723" y="7356"/>
                  </a:cubicBezTo>
                  <a:cubicBezTo>
                    <a:pt x="5723" y="7624"/>
                    <a:pt x="5723" y="7624"/>
                    <a:pt x="5723" y="7624"/>
                  </a:cubicBezTo>
                  <a:cubicBezTo>
                    <a:pt x="5779" y="7690"/>
                    <a:pt x="5779" y="7690"/>
                    <a:pt x="5779" y="7690"/>
                  </a:cubicBezTo>
                  <a:cubicBezTo>
                    <a:pt x="5835" y="7690"/>
                    <a:pt x="5835" y="7690"/>
                    <a:pt x="5835" y="7690"/>
                  </a:cubicBezTo>
                  <a:cubicBezTo>
                    <a:pt x="5835" y="7757"/>
                    <a:pt x="5835" y="7757"/>
                    <a:pt x="5835" y="7757"/>
                  </a:cubicBezTo>
                  <a:cubicBezTo>
                    <a:pt x="5947" y="7757"/>
                    <a:pt x="5947" y="7757"/>
                    <a:pt x="5947" y="7757"/>
                  </a:cubicBezTo>
                  <a:cubicBezTo>
                    <a:pt x="5891" y="7690"/>
                    <a:pt x="5891" y="7690"/>
                    <a:pt x="5891" y="7690"/>
                  </a:cubicBezTo>
                  <a:cubicBezTo>
                    <a:pt x="5835" y="7690"/>
                    <a:pt x="5835" y="7690"/>
                    <a:pt x="5835" y="7690"/>
                  </a:cubicBezTo>
                  <a:cubicBezTo>
                    <a:pt x="5835" y="7624"/>
                    <a:pt x="5835" y="7624"/>
                    <a:pt x="5835" y="7624"/>
                  </a:cubicBezTo>
                  <a:cubicBezTo>
                    <a:pt x="5891" y="7624"/>
                    <a:pt x="5891" y="7624"/>
                    <a:pt x="5891" y="7624"/>
                  </a:cubicBezTo>
                  <a:cubicBezTo>
                    <a:pt x="5947" y="7624"/>
                    <a:pt x="5947" y="7624"/>
                    <a:pt x="5947" y="7624"/>
                  </a:cubicBezTo>
                  <a:cubicBezTo>
                    <a:pt x="5947" y="7557"/>
                    <a:pt x="5947" y="7557"/>
                    <a:pt x="5947" y="7557"/>
                  </a:cubicBezTo>
                  <a:cubicBezTo>
                    <a:pt x="5947" y="7557"/>
                    <a:pt x="5947" y="7557"/>
                    <a:pt x="5947" y="7557"/>
                  </a:cubicBezTo>
                  <a:cubicBezTo>
                    <a:pt x="6003" y="7557"/>
                    <a:pt x="6003" y="7557"/>
                    <a:pt x="6003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423"/>
                    <a:pt x="6059" y="7423"/>
                    <a:pt x="6059" y="7423"/>
                  </a:cubicBezTo>
                  <a:cubicBezTo>
                    <a:pt x="6059" y="7423"/>
                    <a:pt x="6059" y="7423"/>
                    <a:pt x="6059" y="7423"/>
                  </a:cubicBezTo>
                  <a:cubicBezTo>
                    <a:pt x="6171" y="7356"/>
                    <a:pt x="6171" y="7356"/>
                    <a:pt x="6171" y="7356"/>
                  </a:cubicBezTo>
                  <a:cubicBezTo>
                    <a:pt x="6171" y="7356"/>
                    <a:pt x="6171" y="7356"/>
                    <a:pt x="6171" y="7356"/>
                  </a:cubicBezTo>
                  <a:cubicBezTo>
                    <a:pt x="6228" y="7356"/>
                    <a:pt x="6228" y="7356"/>
                    <a:pt x="6228" y="7356"/>
                  </a:cubicBezTo>
                  <a:cubicBezTo>
                    <a:pt x="6228" y="7356"/>
                    <a:pt x="6228" y="7356"/>
                    <a:pt x="6228" y="7356"/>
                  </a:cubicBezTo>
                  <a:cubicBezTo>
                    <a:pt x="6228" y="7423"/>
                    <a:pt x="6228" y="7423"/>
                    <a:pt x="6228" y="7423"/>
                  </a:cubicBezTo>
                  <a:cubicBezTo>
                    <a:pt x="6171" y="7490"/>
                    <a:pt x="6171" y="7490"/>
                    <a:pt x="6171" y="7490"/>
                  </a:cubicBezTo>
                  <a:cubicBezTo>
                    <a:pt x="6228" y="7490"/>
                    <a:pt x="6228" y="7490"/>
                    <a:pt x="6228" y="7490"/>
                  </a:cubicBezTo>
                  <a:cubicBezTo>
                    <a:pt x="6171" y="7557"/>
                    <a:pt x="6171" y="7557"/>
                    <a:pt x="6171" y="7557"/>
                  </a:cubicBezTo>
                  <a:cubicBezTo>
                    <a:pt x="6171" y="7557"/>
                    <a:pt x="6171" y="7557"/>
                    <a:pt x="6171" y="7557"/>
                  </a:cubicBezTo>
                  <a:cubicBezTo>
                    <a:pt x="6171" y="7624"/>
                    <a:pt x="6171" y="7624"/>
                    <a:pt x="6171" y="7624"/>
                  </a:cubicBezTo>
                  <a:cubicBezTo>
                    <a:pt x="6228" y="7557"/>
                    <a:pt x="6228" y="7557"/>
                    <a:pt x="6228" y="7557"/>
                  </a:cubicBezTo>
                  <a:cubicBezTo>
                    <a:pt x="6228" y="7624"/>
                    <a:pt x="6228" y="7624"/>
                    <a:pt x="6228" y="7624"/>
                  </a:cubicBezTo>
                  <a:cubicBezTo>
                    <a:pt x="6228" y="7624"/>
                    <a:pt x="6228" y="7624"/>
                    <a:pt x="6228" y="7624"/>
                  </a:cubicBezTo>
                  <a:cubicBezTo>
                    <a:pt x="6171" y="7624"/>
                    <a:pt x="6171" y="7624"/>
                    <a:pt x="6171" y="7624"/>
                  </a:cubicBezTo>
                  <a:cubicBezTo>
                    <a:pt x="6115" y="7690"/>
                    <a:pt x="6115" y="7690"/>
                    <a:pt x="6115" y="7690"/>
                  </a:cubicBezTo>
                  <a:cubicBezTo>
                    <a:pt x="6115" y="7690"/>
                    <a:pt x="6115" y="7690"/>
                    <a:pt x="6115" y="7690"/>
                  </a:cubicBezTo>
                  <a:cubicBezTo>
                    <a:pt x="6059" y="7757"/>
                    <a:pt x="6059" y="7757"/>
                    <a:pt x="6059" y="7757"/>
                  </a:cubicBezTo>
                  <a:cubicBezTo>
                    <a:pt x="6059" y="7757"/>
                    <a:pt x="6059" y="7757"/>
                    <a:pt x="6059" y="7757"/>
                  </a:cubicBezTo>
                  <a:cubicBezTo>
                    <a:pt x="6059" y="7824"/>
                    <a:pt x="6059" y="7824"/>
                    <a:pt x="6059" y="7824"/>
                  </a:cubicBezTo>
                  <a:cubicBezTo>
                    <a:pt x="6115" y="7824"/>
                    <a:pt x="6115" y="7824"/>
                    <a:pt x="6115" y="7824"/>
                  </a:cubicBezTo>
                  <a:cubicBezTo>
                    <a:pt x="6171" y="7824"/>
                    <a:pt x="6171" y="7824"/>
                    <a:pt x="6171" y="7824"/>
                  </a:cubicBezTo>
                  <a:cubicBezTo>
                    <a:pt x="6228" y="7824"/>
                    <a:pt x="6228" y="7824"/>
                    <a:pt x="6228" y="7824"/>
                  </a:cubicBezTo>
                  <a:cubicBezTo>
                    <a:pt x="6284" y="7824"/>
                    <a:pt x="6284" y="7824"/>
                    <a:pt x="6284" y="7824"/>
                  </a:cubicBezTo>
                  <a:cubicBezTo>
                    <a:pt x="6340" y="7824"/>
                    <a:pt x="6340" y="7824"/>
                    <a:pt x="6340" y="7824"/>
                  </a:cubicBezTo>
                  <a:cubicBezTo>
                    <a:pt x="6396" y="7690"/>
                    <a:pt x="6396" y="7690"/>
                    <a:pt x="6396" y="7690"/>
                  </a:cubicBezTo>
                  <a:cubicBezTo>
                    <a:pt x="6452" y="7624"/>
                    <a:pt x="6452" y="7624"/>
                    <a:pt x="6452" y="7624"/>
                  </a:cubicBezTo>
                  <a:cubicBezTo>
                    <a:pt x="6508" y="7624"/>
                    <a:pt x="6508" y="7624"/>
                    <a:pt x="6508" y="7624"/>
                  </a:cubicBezTo>
                  <a:cubicBezTo>
                    <a:pt x="6508" y="7624"/>
                    <a:pt x="6508" y="7624"/>
                    <a:pt x="6508" y="7624"/>
                  </a:cubicBezTo>
                  <a:cubicBezTo>
                    <a:pt x="6564" y="7624"/>
                    <a:pt x="6564" y="7624"/>
                    <a:pt x="6564" y="7624"/>
                  </a:cubicBezTo>
                  <a:cubicBezTo>
                    <a:pt x="6620" y="7690"/>
                    <a:pt x="6620" y="7690"/>
                    <a:pt x="6620" y="7690"/>
                  </a:cubicBezTo>
                  <a:cubicBezTo>
                    <a:pt x="6620" y="7690"/>
                    <a:pt x="6620" y="7690"/>
                    <a:pt x="6620" y="7690"/>
                  </a:cubicBezTo>
                  <a:cubicBezTo>
                    <a:pt x="6732" y="7757"/>
                    <a:pt x="6732" y="7757"/>
                    <a:pt x="6732" y="7757"/>
                  </a:cubicBezTo>
                  <a:cubicBezTo>
                    <a:pt x="6732" y="7757"/>
                    <a:pt x="6732" y="7757"/>
                    <a:pt x="6732" y="7757"/>
                  </a:cubicBezTo>
                  <a:cubicBezTo>
                    <a:pt x="6732" y="7824"/>
                    <a:pt x="6732" y="7824"/>
                    <a:pt x="6732" y="7824"/>
                  </a:cubicBezTo>
                  <a:cubicBezTo>
                    <a:pt x="6789" y="7891"/>
                    <a:pt x="6789" y="7891"/>
                    <a:pt x="6789" y="7891"/>
                  </a:cubicBezTo>
                  <a:cubicBezTo>
                    <a:pt x="6789" y="7958"/>
                    <a:pt x="6789" y="7958"/>
                    <a:pt x="6789" y="7958"/>
                  </a:cubicBezTo>
                  <a:cubicBezTo>
                    <a:pt x="6845" y="8092"/>
                    <a:pt x="6845" y="8092"/>
                    <a:pt x="6845" y="8092"/>
                  </a:cubicBezTo>
                  <a:cubicBezTo>
                    <a:pt x="7069" y="8225"/>
                    <a:pt x="7069" y="8225"/>
                    <a:pt x="7069" y="8225"/>
                  </a:cubicBezTo>
                  <a:cubicBezTo>
                    <a:pt x="7069" y="8292"/>
                    <a:pt x="7069" y="8292"/>
                    <a:pt x="7069" y="8292"/>
                  </a:cubicBezTo>
                  <a:cubicBezTo>
                    <a:pt x="7125" y="8292"/>
                    <a:pt x="7125" y="8292"/>
                    <a:pt x="7125" y="8292"/>
                  </a:cubicBezTo>
                  <a:cubicBezTo>
                    <a:pt x="7181" y="8359"/>
                    <a:pt x="7181" y="8359"/>
                    <a:pt x="7181" y="8359"/>
                  </a:cubicBezTo>
                  <a:cubicBezTo>
                    <a:pt x="7237" y="8359"/>
                    <a:pt x="7237" y="8359"/>
                    <a:pt x="7237" y="8359"/>
                  </a:cubicBezTo>
                  <a:cubicBezTo>
                    <a:pt x="7294" y="8426"/>
                    <a:pt x="7294" y="8426"/>
                    <a:pt x="7294" y="8426"/>
                  </a:cubicBezTo>
                  <a:cubicBezTo>
                    <a:pt x="7294" y="8493"/>
                    <a:pt x="7294" y="8493"/>
                    <a:pt x="7294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462" y="8560"/>
                    <a:pt x="7462" y="8560"/>
                    <a:pt x="7462" y="8560"/>
                  </a:cubicBezTo>
                  <a:cubicBezTo>
                    <a:pt x="7462" y="8560"/>
                    <a:pt x="7462" y="8560"/>
                    <a:pt x="7462" y="8560"/>
                  </a:cubicBezTo>
                  <a:cubicBezTo>
                    <a:pt x="7462" y="8627"/>
                    <a:pt x="7462" y="8627"/>
                    <a:pt x="7462" y="8627"/>
                  </a:cubicBezTo>
                  <a:cubicBezTo>
                    <a:pt x="7518" y="8627"/>
                    <a:pt x="7518" y="8627"/>
                    <a:pt x="7518" y="8627"/>
                  </a:cubicBezTo>
                  <a:cubicBezTo>
                    <a:pt x="7518" y="8627"/>
                    <a:pt x="7518" y="8627"/>
                    <a:pt x="7518" y="8627"/>
                  </a:cubicBezTo>
                  <a:cubicBezTo>
                    <a:pt x="7518" y="8560"/>
                    <a:pt x="7518" y="8560"/>
                    <a:pt x="7518" y="8560"/>
                  </a:cubicBezTo>
                  <a:cubicBezTo>
                    <a:pt x="7518" y="8560"/>
                    <a:pt x="7518" y="8560"/>
                    <a:pt x="7518" y="8560"/>
                  </a:cubicBezTo>
                  <a:cubicBezTo>
                    <a:pt x="7462" y="8493"/>
                    <a:pt x="7462" y="8493"/>
                    <a:pt x="7462" y="8493"/>
                  </a:cubicBezTo>
                  <a:cubicBezTo>
                    <a:pt x="7462" y="8493"/>
                    <a:pt x="7462" y="8493"/>
                    <a:pt x="7462" y="8493"/>
                  </a:cubicBezTo>
                  <a:cubicBezTo>
                    <a:pt x="7574" y="8493"/>
                    <a:pt x="7574" y="8493"/>
                    <a:pt x="7574" y="8493"/>
                  </a:cubicBezTo>
                  <a:cubicBezTo>
                    <a:pt x="7574" y="8560"/>
                    <a:pt x="7574" y="8560"/>
                    <a:pt x="7574" y="8560"/>
                  </a:cubicBezTo>
                  <a:cubicBezTo>
                    <a:pt x="7574" y="8560"/>
                    <a:pt x="7574" y="8560"/>
                    <a:pt x="7574" y="8560"/>
                  </a:cubicBezTo>
                  <a:cubicBezTo>
                    <a:pt x="7630" y="8493"/>
                    <a:pt x="7630" y="8493"/>
                    <a:pt x="7630" y="8493"/>
                  </a:cubicBezTo>
                  <a:cubicBezTo>
                    <a:pt x="7630" y="8493"/>
                    <a:pt x="7630" y="8493"/>
                    <a:pt x="7630" y="8493"/>
                  </a:cubicBezTo>
                  <a:cubicBezTo>
                    <a:pt x="7686" y="8560"/>
                    <a:pt x="7686" y="8560"/>
                    <a:pt x="7686" y="8560"/>
                  </a:cubicBezTo>
                  <a:cubicBezTo>
                    <a:pt x="7686" y="8627"/>
                    <a:pt x="7686" y="8627"/>
                    <a:pt x="7686" y="8627"/>
                  </a:cubicBezTo>
                  <a:cubicBezTo>
                    <a:pt x="7742" y="8627"/>
                    <a:pt x="7742" y="8627"/>
                    <a:pt x="7742" y="8627"/>
                  </a:cubicBezTo>
                  <a:cubicBezTo>
                    <a:pt x="7742" y="8693"/>
                    <a:pt x="7742" y="8693"/>
                    <a:pt x="7742" y="8693"/>
                  </a:cubicBezTo>
                  <a:cubicBezTo>
                    <a:pt x="7798" y="8760"/>
                    <a:pt x="7798" y="8760"/>
                    <a:pt x="7798" y="8760"/>
                  </a:cubicBezTo>
                  <a:cubicBezTo>
                    <a:pt x="7798" y="8827"/>
                    <a:pt x="7798" y="8827"/>
                    <a:pt x="7798" y="8827"/>
                  </a:cubicBezTo>
                  <a:cubicBezTo>
                    <a:pt x="7798" y="8894"/>
                    <a:pt x="7798" y="8894"/>
                    <a:pt x="7798" y="8894"/>
                  </a:cubicBezTo>
                  <a:cubicBezTo>
                    <a:pt x="7798" y="8894"/>
                    <a:pt x="7798" y="8894"/>
                    <a:pt x="7798" y="8894"/>
                  </a:cubicBezTo>
                  <a:cubicBezTo>
                    <a:pt x="7798" y="8961"/>
                    <a:pt x="7798" y="8961"/>
                    <a:pt x="7798" y="8961"/>
                  </a:cubicBezTo>
                  <a:cubicBezTo>
                    <a:pt x="7742" y="9028"/>
                    <a:pt x="7742" y="9028"/>
                    <a:pt x="7742" y="9028"/>
                  </a:cubicBezTo>
                  <a:cubicBezTo>
                    <a:pt x="7630" y="8961"/>
                    <a:pt x="7630" y="8961"/>
                    <a:pt x="7630" y="8961"/>
                  </a:cubicBezTo>
                  <a:cubicBezTo>
                    <a:pt x="7574" y="8961"/>
                    <a:pt x="7574" y="8961"/>
                    <a:pt x="7574" y="8961"/>
                  </a:cubicBezTo>
                  <a:cubicBezTo>
                    <a:pt x="7574" y="9028"/>
                    <a:pt x="7574" y="9028"/>
                    <a:pt x="7574" y="9028"/>
                  </a:cubicBezTo>
                  <a:cubicBezTo>
                    <a:pt x="7574" y="9028"/>
                    <a:pt x="7574" y="9028"/>
                    <a:pt x="7574" y="9028"/>
                  </a:cubicBezTo>
                  <a:cubicBezTo>
                    <a:pt x="7518" y="9028"/>
                    <a:pt x="7518" y="9028"/>
                    <a:pt x="7518" y="9028"/>
                  </a:cubicBezTo>
                  <a:cubicBezTo>
                    <a:pt x="7462" y="9028"/>
                    <a:pt x="7462" y="9028"/>
                    <a:pt x="7462" y="9028"/>
                  </a:cubicBezTo>
                  <a:cubicBezTo>
                    <a:pt x="7462" y="9028"/>
                    <a:pt x="7462" y="9028"/>
                    <a:pt x="7462" y="9028"/>
                  </a:cubicBezTo>
                  <a:cubicBezTo>
                    <a:pt x="7406" y="9095"/>
                    <a:pt x="7406" y="9095"/>
                    <a:pt x="7406" y="9095"/>
                  </a:cubicBezTo>
                  <a:cubicBezTo>
                    <a:pt x="7406" y="9095"/>
                    <a:pt x="7406" y="9095"/>
                    <a:pt x="7406" y="9095"/>
                  </a:cubicBezTo>
                  <a:cubicBezTo>
                    <a:pt x="7350" y="9095"/>
                    <a:pt x="7350" y="9095"/>
                    <a:pt x="7350" y="9095"/>
                  </a:cubicBezTo>
                  <a:cubicBezTo>
                    <a:pt x="7294" y="9162"/>
                    <a:pt x="7294" y="9162"/>
                    <a:pt x="7294" y="9162"/>
                  </a:cubicBezTo>
                  <a:cubicBezTo>
                    <a:pt x="7350" y="9162"/>
                    <a:pt x="7350" y="9162"/>
                    <a:pt x="7350" y="9162"/>
                  </a:cubicBezTo>
                  <a:cubicBezTo>
                    <a:pt x="7406" y="9162"/>
                    <a:pt x="7406" y="9162"/>
                    <a:pt x="7406" y="9162"/>
                  </a:cubicBezTo>
                  <a:cubicBezTo>
                    <a:pt x="7406" y="9228"/>
                    <a:pt x="7406" y="9228"/>
                    <a:pt x="7406" y="9228"/>
                  </a:cubicBezTo>
                  <a:cubicBezTo>
                    <a:pt x="7462" y="9295"/>
                    <a:pt x="7462" y="9295"/>
                    <a:pt x="7462" y="9295"/>
                  </a:cubicBezTo>
                  <a:cubicBezTo>
                    <a:pt x="7462" y="9228"/>
                    <a:pt x="7462" y="9228"/>
                    <a:pt x="7462" y="9228"/>
                  </a:cubicBezTo>
                  <a:cubicBezTo>
                    <a:pt x="7518" y="9295"/>
                    <a:pt x="7518" y="9295"/>
                    <a:pt x="7518" y="9295"/>
                  </a:cubicBezTo>
                  <a:cubicBezTo>
                    <a:pt x="7518" y="9362"/>
                    <a:pt x="7518" y="9362"/>
                    <a:pt x="7518" y="9362"/>
                  </a:cubicBezTo>
                  <a:cubicBezTo>
                    <a:pt x="7574" y="9362"/>
                    <a:pt x="7574" y="9362"/>
                    <a:pt x="7574" y="9362"/>
                  </a:cubicBezTo>
                  <a:cubicBezTo>
                    <a:pt x="7686" y="9429"/>
                    <a:pt x="7686" y="9429"/>
                    <a:pt x="7686" y="9429"/>
                  </a:cubicBezTo>
                  <a:cubicBezTo>
                    <a:pt x="7742" y="9429"/>
                    <a:pt x="7742" y="9429"/>
                    <a:pt x="7742" y="9429"/>
                  </a:cubicBezTo>
                  <a:cubicBezTo>
                    <a:pt x="7855" y="9496"/>
                    <a:pt x="7855" y="9496"/>
                    <a:pt x="7855" y="9496"/>
                  </a:cubicBezTo>
                  <a:cubicBezTo>
                    <a:pt x="7911" y="9496"/>
                    <a:pt x="7911" y="9496"/>
                    <a:pt x="7911" y="9496"/>
                  </a:cubicBezTo>
                  <a:cubicBezTo>
                    <a:pt x="7911" y="9429"/>
                    <a:pt x="7911" y="9429"/>
                    <a:pt x="7911" y="9429"/>
                  </a:cubicBezTo>
                  <a:cubicBezTo>
                    <a:pt x="7967" y="9429"/>
                    <a:pt x="7967" y="9429"/>
                    <a:pt x="7967" y="9429"/>
                  </a:cubicBezTo>
                  <a:cubicBezTo>
                    <a:pt x="8023" y="9429"/>
                    <a:pt x="8023" y="9429"/>
                    <a:pt x="8023" y="9429"/>
                  </a:cubicBezTo>
                  <a:cubicBezTo>
                    <a:pt x="7967" y="9496"/>
                    <a:pt x="7967" y="9496"/>
                    <a:pt x="7967" y="9496"/>
                  </a:cubicBezTo>
                  <a:cubicBezTo>
                    <a:pt x="8079" y="9429"/>
                    <a:pt x="8079" y="9429"/>
                    <a:pt x="8079" y="9429"/>
                  </a:cubicBezTo>
                  <a:cubicBezTo>
                    <a:pt x="8079" y="9496"/>
                    <a:pt x="8079" y="9496"/>
                    <a:pt x="8079" y="9496"/>
                  </a:cubicBezTo>
                  <a:cubicBezTo>
                    <a:pt x="8135" y="9496"/>
                    <a:pt x="8135" y="9496"/>
                    <a:pt x="8135" y="9496"/>
                  </a:cubicBezTo>
                  <a:cubicBezTo>
                    <a:pt x="8135" y="9429"/>
                    <a:pt x="8135" y="9429"/>
                    <a:pt x="8135" y="9429"/>
                  </a:cubicBezTo>
                  <a:cubicBezTo>
                    <a:pt x="8191" y="9429"/>
                    <a:pt x="8191" y="9429"/>
                    <a:pt x="8191" y="9429"/>
                  </a:cubicBezTo>
                  <a:cubicBezTo>
                    <a:pt x="8191" y="9429"/>
                    <a:pt x="8191" y="9429"/>
                    <a:pt x="8191" y="9429"/>
                  </a:cubicBezTo>
                  <a:cubicBezTo>
                    <a:pt x="8191" y="9496"/>
                    <a:pt x="8191" y="9496"/>
                    <a:pt x="8191" y="9496"/>
                  </a:cubicBezTo>
                  <a:cubicBezTo>
                    <a:pt x="8303" y="9429"/>
                    <a:pt x="8303" y="9429"/>
                    <a:pt x="8303" y="9429"/>
                  </a:cubicBezTo>
                  <a:cubicBezTo>
                    <a:pt x="8416" y="9362"/>
                    <a:pt x="8416" y="9362"/>
                    <a:pt x="8416" y="9362"/>
                  </a:cubicBezTo>
                  <a:cubicBezTo>
                    <a:pt x="8472" y="9362"/>
                    <a:pt x="8472" y="9362"/>
                    <a:pt x="8472" y="9362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96"/>
                    <a:pt x="8472" y="9496"/>
                    <a:pt x="8472" y="9496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28" y="9630"/>
                    <a:pt x="8528" y="9630"/>
                    <a:pt x="8528" y="9630"/>
                  </a:cubicBezTo>
                  <a:cubicBezTo>
                    <a:pt x="8528" y="9697"/>
                    <a:pt x="8528" y="9697"/>
                    <a:pt x="8528" y="9697"/>
                  </a:cubicBezTo>
                  <a:cubicBezTo>
                    <a:pt x="8528" y="9763"/>
                    <a:pt x="8528" y="9763"/>
                    <a:pt x="8528" y="9763"/>
                  </a:cubicBezTo>
                  <a:cubicBezTo>
                    <a:pt x="8528" y="9763"/>
                    <a:pt x="8528" y="9763"/>
                    <a:pt x="8528" y="9763"/>
                  </a:cubicBezTo>
                  <a:cubicBezTo>
                    <a:pt x="8584" y="9763"/>
                    <a:pt x="8584" y="9763"/>
                    <a:pt x="8584" y="9763"/>
                  </a:cubicBezTo>
                  <a:cubicBezTo>
                    <a:pt x="8584" y="9697"/>
                    <a:pt x="8584" y="9697"/>
                    <a:pt x="8584" y="9697"/>
                  </a:cubicBezTo>
                  <a:cubicBezTo>
                    <a:pt x="8584" y="9630"/>
                    <a:pt x="8584" y="9630"/>
                    <a:pt x="8584" y="9630"/>
                  </a:cubicBezTo>
                  <a:cubicBezTo>
                    <a:pt x="8640" y="9630"/>
                    <a:pt x="8640" y="9630"/>
                    <a:pt x="8640" y="9630"/>
                  </a:cubicBezTo>
                  <a:cubicBezTo>
                    <a:pt x="8584" y="9697"/>
                    <a:pt x="8584" y="9697"/>
                    <a:pt x="8584" y="9697"/>
                  </a:cubicBezTo>
                  <a:cubicBezTo>
                    <a:pt x="8584" y="9830"/>
                    <a:pt x="8584" y="9830"/>
                    <a:pt x="8584" y="9830"/>
                  </a:cubicBezTo>
                  <a:cubicBezTo>
                    <a:pt x="8528" y="9897"/>
                    <a:pt x="8528" y="9897"/>
                    <a:pt x="8528" y="9897"/>
                  </a:cubicBezTo>
                  <a:cubicBezTo>
                    <a:pt x="8528" y="9964"/>
                    <a:pt x="8528" y="9964"/>
                    <a:pt x="8528" y="9964"/>
                  </a:cubicBezTo>
                  <a:cubicBezTo>
                    <a:pt x="8584" y="10031"/>
                    <a:pt x="8584" y="10031"/>
                    <a:pt x="8584" y="10031"/>
                  </a:cubicBezTo>
                  <a:cubicBezTo>
                    <a:pt x="8584" y="10098"/>
                    <a:pt x="8584" y="10098"/>
                    <a:pt x="8584" y="10098"/>
                  </a:cubicBezTo>
                  <a:cubicBezTo>
                    <a:pt x="8528" y="10165"/>
                    <a:pt x="8528" y="10165"/>
                    <a:pt x="8528" y="10165"/>
                  </a:cubicBezTo>
                  <a:cubicBezTo>
                    <a:pt x="8584" y="10232"/>
                    <a:pt x="8584" y="10232"/>
                    <a:pt x="8584" y="10232"/>
                  </a:cubicBezTo>
                  <a:cubicBezTo>
                    <a:pt x="8584" y="10232"/>
                    <a:pt x="8584" y="10232"/>
                    <a:pt x="8584" y="10232"/>
                  </a:cubicBezTo>
                  <a:cubicBezTo>
                    <a:pt x="8584" y="10298"/>
                    <a:pt x="8584" y="10298"/>
                    <a:pt x="8584" y="10298"/>
                  </a:cubicBezTo>
                  <a:cubicBezTo>
                    <a:pt x="8584" y="10298"/>
                    <a:pt x="8584" y="10298"/>
                    <a:pt x="8584" y="10298"/>
                  </a:cubicBezTo>
                  <a:cubicBezTo>
                    <a:pt x="8640" y="10432"/>
                    <a:pt x="8640" y="10432"/>
                    <a:pt x="8640" y="10432"/>
                  </a:cubicBezTo>
                  <a:cubicBezTo>
                    <a:pt x="8640" y="10566"/>
                    <a:pt x="8640" y="10566"/>
                    <a:pt x="8640" y="10566"/>
                  </a:cubicBezTo>
                  <a:cubicBezTo>
                    <a:pt x="8640" y="10432"/>
                    <a:pt x="8640" y="10432"/>
                    <a:pt x="8640" y="10432"/>
                  </a:cubicBezTo>
                  <a:cubicBezTo>
                    <a:pt x="8640" y="10298"/>
                    <a:pt x="8640" y="10298"/>
                    <a:pt x="8640" y="10298"/>
                  </a:cubicBezTo>
                  <a:cubicBezTo>
                    <a:pt x="8640" y="10165"/>
                    <a:pt x="8640" y="10165"/>
                    <a:pt x="8640" y="10165"/>
                  </a:cubicBezTo>
                  <a:cubicBezTo>
                    <a:pt x="8696" y="10031"/>
                    <a:pt x="8696" y="10031"/>
                    <a:pt x="8696" y="10031"/>
                  </a:cubicBezTo>
                  <a:cubicBezTo>
                    <a:pt x="8696" y="10031"/>
                    <a:pt x="8696" y="10031"/>
                    <a:pt x="8696" y="10031"/>
                  </a:cubicBezTo>
                  <a:cubicBezTo>
                    <a:pt x="8696" y="10098"/>
                    <a:pt x="8696" y="10098"/>
                    <a:pt x="8696" y="10098"/>
                  </a:cubicBezTo>
                  <a:cubicBezTo>
                    <a:pt x="8696" y="10098"/>
                    <a:pt x="8696" y="10098"/>
                    <a:pt x="8696" y="10098"/>
                  </a:cubicBezTo>
                  <a:cubicBezTo>
                    <a:pt x="8696" y="10165"/>
                    <a:pt x="8696" y="10165"/>
                    <a:pt x="8696" y="10165"/>
                  </a:cubicBezTo>
                  <a:cubicBezTo>
                    <a:pt x="8696" y="10165"/>
                    <a:pt x="8696" y="10165"/>
                    <a:pt x="8696" y="10165"/>
                  </a:cubicBezTo>
                  <a:cubicBezTo>
                    <a:pt x="8752" y="10165"/>
                    <a:pt x="8752" y="10165"/>
                    <a:pt x="8752" y="10165"/>
                  </a:cubicBezTo>
                  <a:cubicBezTo>
                    <a:pt x="8752" y="10165"/>
                    <a:pt x="8752" y="10165"/>
                    <a:pt x="8752" y="10165"/>
                  </a:cubicBezTo>
                  <a:cubicBezTo>
                    <a:pt x="8808" y="10098"/>
                    <a:pt x="8808" y="10098"/>
                    <a:pt x="8808" y="10098"/>
                  </a:cubicBezTo>
                  <a:cubicBezTo>
                    <a:pt x="8808" y="10098"/>
                    <a:pt x="8808" y="10098"/>
                    <a:pt x="8808" y="10098"/>
                  </a:cubicBezTo>
                  <a:cubicBezTo>
                    <a:pt x="8752" y="10031"/>
                    <a:pt x="8752" y="10031"/>
                    <a:pt x="8752" y="10031"/>
                  </a:cubicBezTo>
                  <a:cubicBezTo>
                    <a:pt x="8752" y="9964"/>
                    <a:pt x="8752" y="9964"/>
                    <a:pt x="8752" y="9964"/>
                  </a:cubicBezTo>
                  <a:cubicBezTo>
                    <a:pt x="8808" y="9964"/>
                    <a:pt x="8808" y="9964"/>
                    <a:pt x="8808" y="9964"/>
                  </a:cubicBezTo>
                  <a:cubicBezTo>
                    <a:pt x="8808" y="9964"/>
                    <a:pt x="8808" y="9964"/>
                    <a:pt x="8808" y="9964"/>
                  </a:cubicBezTo>
                  <a:cubicBezTo>
                    <a:pt x="8752" y="9897"/>
                    <a:pt x="8752" y="9897"/>
                    <a:pt x="8752" y="9897"/>
                  </a:cubicBezTo>
                  <a:cubicBezTo>
                    <a:pt x="8752" y="9897"/>
                    <a:pt x="8752" y="9897"/>
                    <a:pt x="8752" y="9897"/>
                  </a:cubicBezTo>
                  <a:cubicBezTo>
                    <a:pt x="8808" y="9763"/>
                    <a:pt x="8808" y="9763"/>
                    <a:pt x="8808" y="9763"/>
                  </a:cubicBezTo>
                  <a:cubicBezTo>
                    <a:pt x="8808" y="9630"/>
                    <a:pt x="8808" y="9630"/>
                    <a:pt x="8808" y="9630"/>
                  </a:cubicBezTo>
                  <a:cubicBezTo>
                    <a:pt x="8808" y="9630"/>
                    <a:pt x="8808" y="9630"/>
                    <a:pt x="8808" y="9630"/>
                  </a:cubicBezTo>
                  <a:cubicBezTo>
                    <a:pt x="8808" y="9563"/>
                    <a:pt x="8808" y="9563"/>
                    <a:pt x="8808" y="9563"/>
                  </a:cubicBezTo>
                  <a:cubicBezTo>
                    <a:pt x="8864" y="9563"/>
                    <a:pt x="8864" y="9563"/>
                    <a:pt x="8864" y="9563"/>
                  </a:cubicBezTo>
                  <a:cubicBezTo>
                    <a:pt x="8921" y="9496"/>
                    <a:pt x="8921" y="9496"/>
                    <a:pt x="8921" y="9496"/>
                  </a:cubicBezTo>
                  <a:cubicBezTo>
                    <a:pt x="8921" y="9496"/>
                    <a:pt x="8921" y="9496"/>
                    <a:pt x="8921" y="9496"/>
                  </a:cubicBezTo>
                  <a:cubicBezTo>
                    <a:pt x="8977" y="9496"/>
                    <a:pt x="8977" y="9496"/>
                    <a:pt x="8977" y="9496"/>
                  </a:cubicBezTo>
                  <a:cubicBezTo>
                    <a:pt x="8977" y="9496"/>
                    <a:pt x="8977" y="9496"/>
                    <a:pt x="8977" y="9496"/>
                  </a:cubicBezTo>
                  <a:cubicBezTo>
                    <a:pt x="9033" y="9496"/>
                    <a:pt x="9033" y="9496"/>
                    <a:pt x="9033" y="9496"/>
                  </a:cubicBezTo>
                  <a:cubicBezTo>
                    <a:pt x="9033" y="9496"/>
                    <a:pt x="9033" y="9496"/>
                    <a:pt x="9033" y="9496"/>
                  </a:cubicBezTo>
                  <a:cubicBezTo>
                    <a:pt x="9089" y="9429"/>
                    <a:pt x="9089" y="9429"/>
                    <a:pt x="9089" y="9429"/>
                  </a:cubicBezTo>
                  <a:cubicBezTo>
                    <a:pt x="9089" y="9429"/>
                    <a:pt x="9089" y="9429"/>
                    <a:pt x="9089" y="9429"/>
                  </a:cubicBezTo>
                  <a:cubicBezTo>
                    <a:pt x="9089" y="9496"/>
                    <a:pt x="9089" y="9496"/>
                    <a:pt x="9089" y="9496"/>
                  </a:cubicBezTo>
                  <a:cubicBezTo>
                    <a:pt x="9145" y="9429"/>
                    <a:pt x="9145" y="9429"/>
                    <a:pt x="9145" y="9429"/>
                  </a:cubicBezTo>
                  <a:cubicBezTo>
                    <a:pt x="9201" y="9429"/>
                    <a:pt x="9201" y="9429"/>
                    <a:pt x="9201" y="9429"/>
                  </a:cubicBezTo>
                  <a:cubicBezTo>
                    <a:pt x="9201" y="9362"/>
                    <a:pt x="9201" y="9362"/>
                    <a:pt x="9201" y="9362"/>
                  </a:cubicBezTo>
                  <a:cubicBezTo>
                    <a:pt x="9201" y="9362"/>
                    <a:pt x="9201" y="9362"/>
                    <a:pt x="9201" y="9362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496"/>
                    <a:pt x="9257" y="9496"/>
                    <a:pt x="9257" y="9496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362"/>
                    <a:pt x="9257" y="9362"/>
                    <a:pt x="9257" y="9362"/>
                  </a:cubicBezTo>
                  <a:cubicBezTo>
                    <a:pt x="9313" y="9295"/>
                    <a:pt x="9313" y="9295"/>
                    <a:pt x="9313" y="9295"/>
                  </a:cubicBezTo>
                  <a:cubicBezTo>
                    <a:pt x="9313" y="9295"/>
                    <a:pt x="9313" y="9295"/>
                    <a:pt x="9313" y="9295"/>
                  </a:cubicBezTo>
                  <a:cubicBezTo>
                    <a:pt x="9369" y="9295"/>
                    <a:pt x="9369" y="9295"/>
                    <a:pt x="9369" y="9295"/>
                  </a:cubicBezTo>
                  <a:cubicBezTo>
                    <a:pt x="9425" y="9295"/>
                    <a:pt x="9425" y="9295"/>
                    <a:pt x="9425" y="9295"/>
                  </a:cubicBezTo>
                  <a:cubicBezTo>
                    <a:pt x="9425" y="9295"/>
                    <a:pt x="9425" y="9295"/>
                    <a:pt x="9425" y="9295"/>
                  </a:cubicBezTo>
                  <a:cubicBezTo>
                    <a:pt x="9482" y="9295"/>
                    <a:pt x="9482" y="9295"/>
                    <a:pt x="9482" y="9295"/>
                  </a:cubicBezTo>
                  <a:cubicBezTo>
                    <a:pt x="9538" y="9228"/>
                    <a:pt x="9538" y="9228"/>
                    <a:pt x="9538" y="9228"/>
                  </a:cubicBezTo>
                  <a:cubicBezTo>
                    <a:pt x="9482" y="9228"/>
                    <a:pt x="9482" y="9228"/>
                    <a:pt x="9482" y="9228"/>
                  </a:cubicBezTo>
                  <a:cubicBezTo>
                    <a:pt x="9538" y="9162"/>
                    <a:pt x="9538" y="9162"/>
                    <a:pt x="9538" y="9162"/>
                  </a:cubicBezTo>
                  <a:cubicBezTo>
                    <a:pt x="9482" y="9162"/>
                    <a:pt x="9482" y="9162"/>
                    <a:pt x="9482" y="9162"/>
                  </a:cubicBezTo>
                  <a:cubicBezTo>
                    <a:pt x="9482" y="9162"/>
                    <a:pt x="9482" y="9162"/>
                    <a:pt x="9482" y="9162"/>
                  </a:cubicBezTo>
                  <a:cubicBezTo>
                    <a:pt x="9425" y="9162"/>
                    <a:pt x="9425" y="9162"/>
                    <a:pt x="9425" y="9162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257" y="9228"/>
                    <a:pt x="9257" y="9228"/>
                    <a:pt x="9257" y="9228"/>
                  </a:cubicBezTo>
                  <a:cubicBezTo>
                    <a:pt x="9257" y="9295"/>
                    <a:pt x="9257" y="9295"/>
                    <a:pt x="9257" y="9295"/>
                  </a:cubicBezTo>
                  <a:cubicBezTo>
                    <a:pt x="9257" y="9295"/>
                    <a:pt x="9257" y="9295"/>
                    <a:pt x="9257" y="9295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145" y="9295"/>
                    <a:pt x="9145" y="9295"/>
                    <a:pt x="9145" y="9295"/>
                  </a:cubicBezTo>
                  <a:cubicBezTo>
                    <a:pt x="9145" y="9295"/>
                    <a:pt x="9145" y="9295"/>
                    <a:pt x="9145" y="9295"/>
                  </a:cubicBezTo>
                  <a:cubicBezTo>
                    <a:pt x="9089" y="9228"/>
                    <a:pt x="9089" y="9228"/>
                    <a:pt x="9089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95"/>
                    <a:pt x="9033" y="9295"/>
                    <a:pt x="9033" y="9295"/>
                  </a:cubicBezTo>
                  <a:cubicBezTo>
                    <a:pt x="9033" y="9295"/>
                    <a:pt x="9033" y="9295"/>
                    <a:pt x="9033" y="9295"/>
                  </a:cubicBezTo>
                  <a:cubicBezTo>
                    <a:pt x="9033" y="9362"/>
                    <a:pt x="9033" y="9362"/>
                    <a:pt x="9033" y="9362"/>
                  </a:cubicBezTo>
                  <a:cubicBezTo>
                    <a:pt x="8977" y="9362"/>
                    <a:pt x="8977" y="9362"/>
                    <a:pt x="8977" y="9362"/>
                  </a:cubicBezTo>
                  <a:cubicBezTo>
                    <a:pt x="8977" y="9362"/>
                    <a:pt x="8977" y="9362"/>
                    <a:pt x="8977" y="9362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864" y="9228"/>
                    <a:pt x="8864" y="9228"/>
                    <a:pt x="8864" y="9228"/>
                  </a:cubicBezTo>
                  <a:cubicBezTo>
                    <a:pt x="8864" y="9162"/>
                    <a:pt x="8864" y="9162"/>
                    <a:pt x="8864" y="9162"/>
                  </a:cubicBezTo>
                  <a:cubicBezTo>
                    <a:pt x="8921" y="9162"/>
                    <a:pt x="8921" y="9162"/>
                    <a:pt x="8921" y="9162"/>
                  </a:cubicBezTo>
                  <a:cubicBezTo>
                    <a:pt x="8977" y="9028"/>
                    <a:pt x="8977" y="9028"/>
                    <a:pt x="8977" y="9028"/>
                  </a:cubicBezTo>
                  <a:cubicBezTo>
                    <a:pt x="9033" y="9028"/>
                    <a:pt x="9033" y="9028"/>
                    <a:pt x="9033" y="9028"/>
                  </a:cubicBezTo>
                  <a:cubicBezTo>
                    <a:pt x="9089" y="9095"/>
                    <a:pt x="9089" y="9095"/>
                    <a:pt x="9089" y="9095"/>
                  </a:cubicBezTo>
                  <a:cubicBezTo>
                    <a:pt x="9257" y="9028"/>
                    <a:pt x="9257" y="9028"/>
                    <a:pt x="9257" y="9028"/>
                  </a:cubicBezTo>
                  <a:cubicBezTo>
                    <a:pt x="9369" y="9028"/>
                    <a:pt x="9369" y="9028"/>
                    <a:pt x="9369" y="9028"/>
                  </a:cubicBezTo>
                  <a:cubicBezTo>
                    <a:pt x="9425" y="9028"/>
                    <a:pt x="9425" y="9028"/>
                    <a:pt x="9425" y="9028"/>
                  </a:cubicBezTo>
                  <a:cubicBezTo>
                    <a:pt x="9482" y="9028"/>
                    <a:pt x="9482" y="9028"/>
                    <a:pt x="9482" y="9028"/>
                  </a:cubicBezTo>
                  <a:cubicBezTo>
                    <a:pt x="9538" y="9028"/>
                    <a:pt x="9538" y="9028"/>
                    <a:pt x="9538" y="9028"/>
                  </a:cubicBezTo>
                  <a:cubicBezTo>
                    <a:pt x="9538" y="9095"/>
                    <a:pt x="9538" y="9095"/>
                    <a:pt x="9538" y="9095"/>
                  </a:cubicBezTo>
                  <a:cubicBezTo>
                    <a:pt x="9538" y="9095"/>
                    <a:pt x="9538" y="9095"/>
                    <a:pt x="9538" y="9095"/>
                  </a:cubicBezTo>
                  <a:cubicBezTo>
                    <a:pt x="9594" y="9095"/>
                    <a:pt x="9594" y="9095"/>
                    <a:pt x="9594" y="9095"/>
                  </a:cubicBezTo>
                  <a:cubicBezTo>
                    <a:pt x="9594" y="9228"/>
                    <a:pt x="9594" y="9228"/>
                    <a:pt x="9594" y="9228"/>
                  </a:cubicBezTo>
                  <a:cubicBezTo>
                    <a:pt x="9538" y="9228"/>
                    <a:pt x="9538" y="9228"/>
                    <a:pt x="9538" y="9228"/>
                  </a:cubicBezTo>
                  <a:cubicBezTo>
                    <a:pt x="9594" y="9295"/>
                    <a:pt x="9594" y="9295"/>
                    <a:pt x="9594" y="9295"/>
                  </a:cubicBezTo>
                  <a:cubicBezTo>
                    <a:pt x="9594" y="9295"/>
                    <a:pt x="9594" y="9295"/>
                    <a:pt x="9594" y="9295"/>
                  </a:cubicBezTo>
                  <a:cubicBezTo>
                    <a:pt x="9538" y="9295"/>
                    <a:pt x="9538" y="9295"/>
                    <a:pt x="9538" y="9295"/>
                  </a:cubicBezTo>
                  <a:cubicBezTo>
                    <a:pt x="9538" y="9362"/>
                    <a:pt x="9538" y="9362"/>
                    <a:pt x="9538" y="9362"/>
                  </a:cubicBezTo>
                  <a:cubicBezTo>
                    <a:pt x="9538" y="9362"/>
                    <a:pt x="9538" y="9362"/>
                    <a:pt x="9538" y="9362"/>
                  </a:cubicBezTo>
                  <a:cubicBezTo>
                    <a:pt x="9594" y="9429"/>
                    <a:pt x="9594" y="9429"/>
                    <a:pt x="9594" y="9429"/>
                  </a:cubicBezTo>
                  <a:cubicBezTo>
                    <a:pt x="9594" y="9429"/>
                    <a:pt x="9594" y="9429"/>
                    <a:pt x="9594" y="9429"/>
                  </a:cubicBezTo>
                  <a:cubicBezTo>
                    <a:pt x="9650" y="9496"/>
                    <a:pt x="9650" y="9496"/>
                    <a:pt x="9650" y="9496"/>
                  </a:cubicBezTo>
                  <a:cubicBezTo>
                    <a:pt x="9650" y="9496"/>
                    <a:pt x="9650" y="9496"/>
                    <a:pt x="9650" y="9496"/>
                  </a:cubicBezTo>
                  <a:cubicBezTo>
                    <a:pt x="9594" y="9563"/>
                    <a:pt x="9594" y="9563"/>
                    <a:pt x="9594" y="9563"/>
                  </a:cubicBezTo>
                  <a:cubicBezTo>
                    <a:pt x="9594" y="9563"/>
                    <a:pt x="9594" y="9563"/>
                    <a:pt x="9594" y="9563"/>
                  </a:cubicBezTo>
                  <a:cubicBezTo>
                    <a:pt x="9594" y="9630"/>
                    <a:pt x="9594" y="9630"/>
                    <a:pt x="9594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706" y="9630"/>
                    <a:pt x="9706" y="9630"/>
                    <a:pt x="9706" y="9630"/>
                  </a:cubicBezTo>
                  <a:cubicBezTo>
                    <a:pt x="9706" y="9697"/>
                    <a:pt x="9706" y="9697"/>
                    <a:pt x="9706" y="9697"/>
                  </a:cubicBezTo>
                  <a:cubicBezTo>
                    <a:pt x="9762" y="9697"/>
                    <a:pt x="9762" y="9697"/>
                    <a:pt x="9762" y="9697"/>
                  </a:cubicBezTo>
                  <a:cubicBezTo>
                    <a:pt x="9818" y="9630"/>
                    <a:pt x="9818" y="9630"/>
                    <a:pt x="9818" y="9630"/>
                  </a:cubicBezTo>
                  <a:cubicBezTo>
                    <a:pt x="9818" y="9697"/>
                    <a:pt x="9818" y="9697"/>
                    <a:pt x="9818" y="9697"/>
                  </a:cubicBezTo>
                  <a:cubicBezTo>
                    <a:pt x="9818" y="9697"/>
                    <a:pt x="9818" y="9697"/>
                    <a:pt x="9818" y="9697"/>
                  </a:cubicBezTo>
                  <a:cubicBezTo>
                    <a:pt x="9874" y="9697"/>
                    <a:pt x="9874" y="9697"/>
                    <a:pt x="9874" y="9697"/>
                  </a:cubicBezTo>
                  <a:cubicBezTo>
                    <a:pt x="9874" y="9697"/>
                    <a:pt x="9874" y="9697"/>
                    <a:pt x="9874" y="9697"/>
                  </a:cubicBezTo>
                  <a:cubicBezTo>
                    <a:pt x="9874" y="9763"/>
                    <a:pt x="9874" y="9763"/>
                    <a:pt x="9874" y="9763"/>
                  </a:cubicBezTo>
                  <a:cubicBezTo>
                    <a:pt x="9874" y="9763"/>
                    <a:pt x="9874" y="9763"/>
                    <a:pt x="9874" y="9763"/>
                  </a:cubicBezTo>
                  <a:cubicBezTo>
                    <a:pt x="9874" y="9830"/>
                    <a:pt x="9874" y="9830"/>
                    <a:pt x="9874" y="9830"/>
                  </a:cubicBezTo>
                  <a:cubicBezTo>
                    <a:pt x="9930" y="9830"/>
                    <a:pt x="9930" y="9830"/>
                    <a:pt x="9930" y="9830"/>
                  </a:cubicBezTo>
                  <a:cubicBezTo>
                    <a:pt x="9930" y="9830"/>
                    <a:pt x="9930" y="9830"/>
                    <a:pt x="9930" y="9830"/>
                  </a:cubicBezTo>
                  <a:cubicBezTo>
                    <a:pt x="9986" y="9897"/>
                    <a:pt x="9986" y="9897"/>
                    <a:pt x="9986" y="9897"/>
                  </a:cubicBezTo>
                  <a:cubicBezTo>
                    <a:pt x="9986" y="9964"/>
                    <a:pt x="9986" y="9964"/>
                    <a:pt x="9986" y="9964"/>
                  </a:cubicBezTo>
                  <a:cubicBezTo>
                    <a:pt x="10043" y="9897"/>
                    <a:pt x="10043" y="9897"/>
                    <a:pt x="10043" y="9897"/>
                  </a:cubicBezTo>
                  <a:cubicBezTo>
                    <a:pt x="10043" y="9897"/>
                    <a:pt x="10043" y="9897"/>
                    <a:pt x="10043" y="9897"/>
                  </a:cubicBezTo>
                  <a:cubicBezTo>
                    <a:pt x="10043" y="9964"/>
                    <a:pt x="10043" y="9964"/>
                    <a:pt x="10043" y="9964"/>
                  </a:cubicBezTo>
                  <a:cubicBezTo>
                    <a:pt x="10099" y="9964"/>
                    <a:pt x="10099" y="9964"/>
                    <a:pt x="10099" y="9964"/>
                  </a:cubicBezTo>
                  <a:cubicBezTo>
                    <a:pt x="10155" y="10031"/>
                    <a:pt x="10155" y="10031"/>
                    <a:pt x="10155" y="10031"/>
                  </a:cubicBezTo>
                  <a:cubicBezTo>
                    <a:pt x="10211" y="9964"/>
                    <a:pt x="10211" y="9964"/>
                    <a:pt x="10211" y="9964"/>
                  </a:cubicBezTo>
                  <a:cubicBezTo>
                    <a:pt x="10267" y="10031"/>
                    <a:pt x="10267" y="10031"/>
                    <a:pt x="10267" y="10031"/>
                  </a:cubicBezTo>
                  <a:cubicBezTo>
                    <a:pt x="10267" y="9964"/>
                    <a:pt x="10267" y="9964"/>
                    <a:pt x="10267" y="9964"/>
                  </a:cubicBezTo>
                  <a:cubicBezTo>
                    <a:pt x="10379" y="9897"/>
                    <a:pt x="10379" y="9897"/>
                    <a:pt x="10379" y="9897"/>
                  </a:cubicBezTo>
                  <a:cubicBezTo>
                    <a:pt x="10379" y="9897"/>
                    <a:pt x="10379" y="9897"/>
                    <a:pt x="10379" y="9897"/>
                  </a:cubicBezTo>
                  <a:cubicBezTo>
                    <a:pt x="10379" y="9964"/>
                    <a:pt x="10379" y="9964"/>
                    <a:pt x="10379" y="9964"/>
                  </a:cubicBezTo>
                  <a:cubicBezTo>
                    <a:pt x="10491" y="9964"/>
                    <a:pt x="10491" y="9964"/>
                    <a:pt x="10491" y="9964"/>
                  </a:cubicBezTo>
                  <a:cubicBezTo>
                    <a:pt x="10548" y="10031"/>
                    <a:pt x="10548" y="10031"/>
                    <a:pt x="10548" y="10031"/>
                  </a:cubicBezTo>
                  <a:cubicBezTo>
                    <a:pt x="10604" y="10031"/>
                    <a:pt x="10604" y="10031"/>
                    <a:pt x="10604" y="10031"/>
                  </a:cubicBezTo>
                  <a:cubicBezTo>
                    <a:pt x="10660" y="10031"/>
                    <a:pt x="10660" y="10031"/>
                    <a:pt x="10660" y="10031"/>
                  </a:cubicBezTo>
                  <a:cubicBezTo>
                    <a:pt x="10660" y="10031"/>
                    <a:pt x="10660" y="10031"/>
                    <a:pt x="10660" y="10031"/>
                  </a:cubicBezTo>
                  <a:cubicBezTo>
                    <a:pt x="10772" y="10031"/>
                    <a:pt x="10772" y="10031"/>
                    <a:pt x="10772" y="10031"/>
                  </a:cubicBezTo>
                  <a:cubicBezTo>
                    <a:pt x="10772" y="10098"/>
                    <a:pt x="10772" y="10098"/>
                    <a:pt x="10772" y="10098"/>
                  </a:cubicBezTo>
                  <a:cubicBezTo>
                    <a:pt x="10828" y="10031"/>
                    <a:pt x="10828" y="10031"/>
                    <a:pt x="10828" y="10031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772" y="9964"/>
                    <a:pt x="10772" y="9964"/>
                    <a:pt x="10772" y="9964"/>
                  </a:cubicBezTo>
                  <a:cubicBezTo>
                    <a:pt x="10772" y="9897"/>
                    <a:pt x="10772" y="9897"/>
                    <a:pt x="10772" y="9897"/>
                  </a:cubicBezTo>
                  <a:cubicBezTo>
                    <a:pt x="10772" y="9830"/>
                    <a:pt x="10772" y="9830"/>
                    <a:pt x="10772" y="9830"/>
                  </a:cubicBezTo>
                  <a:cubicBezTo>
                    <a:pt x="10772" y="9830"/>
                    <a:pt x="10772" y="9830"/>
                    <a:pt x="10772" y="9830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828" y="10031"/>
                    <a:pt x="10828" y="10031"/>
                    <a:pt x="10828" y="10031"/>
                  </a:cubicBezTo>
                  <a:cubicBezTo>
                    <a:pt x="10884" y="10098"/>
                    <a:pt x="10884" y="10098"/>
                    <a:pt x="10884" y="10098"/>
                  </a:cubicBezTo>
                  <a:cubicBezTo>
                    <a:pt x="10940" y="10098"/>
                    <a:pt x="10940" y="10098"/>
                    <a:pt x="10940" y="10098"/>
                  </a:cubicBezTo>
                  <a:cubicBezTo>
                    <a:pt x="10940" y="10165"/>
                    <a:pt x="10940" y="10165"/>
                    <a:pt x="10940" y="10165"/>
                  </a:cubicBezTo>
                  <a:cubicBezTo>
                    <a:pt x="10940" y="10098"/>
                    <a:pt x="10940" y="10098"/>
                    <a:pt x="10940" y="10098"/>
                  </a:cubicBezTo>
                  <a:cubicBezTo>
                    <a:pt x="10940" y="10031"/>
                    <a:pt x="10940" y="10031"/>
                    <a:pt x="10940" y="10031"/>
                  </a:cubicBezTo>
                  <a:cubicBezTo>
                    <a:pt x="10884" y="10031"/>
                    <a:pt x="10884" y="10031"/>
                    <a:pt x="10884" y="10031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828" y="9830"/>
                    <a:pt x="10828" y="9830"/>
                    <a:pt x="10828" y="9830"/>
                  </a:cubicBezTo>
                  <a:cubicBezTo>
                    <a:pt x="10828" y="9763"/>
                    <a:pt x="10828" y="9763"/>
                    <a:pt x="10828" y="9763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763"/>
                    <a:pt x="10884" y="9763"/>
                    <a:pt x="10884" y="9763"/>
                  </a:cubicBezTo>
                  <a:cubicBezTo>
                    <a:pt x="10884" y="9763"/>
                    <a:pt x="10884" y="9763"/>
                    <a:pt x="10884" y="9763"/>
                  </a:cubicBezTo>
                  <a:cubicBezTo>
                    <a:pt x="10884" y="9697"/>
                    <a:pt x="10884" y="9697"/>
                    <a:pt x="10884" y="9697"/>
                  </a:cubicBezTo>
                  <a:cubicBezTo>
                    <a:pt x="10884" y="9697"/>
                    <a:pt x="10884" y="9697"/>
                    <a:pt x="10884" y="9697"/>
                  </a:cubicBezTo>
                  <a:cubicBezTo>
                    <a:pt x="10884" y="9630"/>
                    <a:pt x="10884" y="9630"/>
                    <a:pt x="10884" y="9630"/>
                  </a:cubicBezTo>
                  <a:cubicBezTo>
                    <a:pt x="10940" y="9630"/>
                    <a:pt x="10940" y="9630"/>
                    <a:pt x="10940" y="9630"/>
                  </a:cubicBezTo>
                  <a:cubicBezTo>
                    <a:pt x="10940" y="9697"/>
                    <a:pt x="10940" y="9697"/>
                    <a:pt x="10940" y="9697"/>
                  </a:cubicBezTo>
                  <a:cubicBezTo>
                    <a:pt x="10940" y="9763"/>
                    <a:pt x="10940" y="9763"/>
                    <a:pt x="10940" y="9763"/>
                  </a:cubicBezTo>
                  <a:cubicBezTo>
                    <a:pt x="10996" y="9763"/>
                    <a:pt x="10996" y="9763"/>
                    <a:pt x="10996" y="9763"/>
                  </a:cubicBezTo>
                  <a:cubicBezTo>
                    <a:pt x="10996" y="9697"/>
                    <a:pt x="10996" y="9697"/>
                    <a:pt x="10996" y="9697"/>
                  </a:cubicBezTo>
                  <a:cubicBezTo>
                    <a:pt x="11052" y="9697"/>
                    <a:pt x="11052" y="9697"/>
                    <a:pt x="11052" y="9697"/>
                  </a:cubicBezTo>
                  <a:cubicBezTo>
                    <a:pt x="11052" y="9630"/>
                    <a:pt x="11052" y="9630"/>
                    <a:pt x="11052" y="9630"/>
                  </a:cubicBezTo>
                  <a:cubicBezTo>
                    <a:pt x="11109" y="9630"/>
                    <a:pt x="11109" y="9630"/>
                    <a:pt x="11109" y="9630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09" y="9763"/>
                    <a:pt x="11109" y="9763"/>
                    <a:pt x="11109" y="9763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65" y="9697"/>
                    <a:pt x="11165" y="9697"/>
                    <a:pt x="11165" y="9697"/>
                  </a:cubicBezTo>
                  <a:cubicBezTo>
                    <a:pt x="11165" y="9763"/>
                    <a:pt x="11165" y="9763"/>
                    <a:pt x="11165" y="9763"/>
                  </a:cubicBezTo>
                  <a:cubicBezTo>
                    <a:pt x="11165" y="9830"/>
                    <a:pt x="11165" y="9830"/>
                    <a:pt x="11165" y="9830"/>
                  </a:cubicBezTo>
                  <a:cubicBezTo>
                    <a:pt x="11165" y="9830"/>
                    <a:pt x="11165" y="9830"/>
                    <a:pt x="11165" y="9830"/>
                  </a:cubicBezTo>
                  <a:cubicBezTo>
                    <a:pt x="11165" y="9897"/>
                    <a:pt x="11165" y="9897"/>
                    <a:pt x="11165" y="9897"/>
                  </a:cubicBezTo>
                  <a:cubicBezTo>
                    <a:pt x="11221" y="9830"/>
                    <a:pt x="11221" y="9830"/>
                    <a:pt x="11221" y="9830"/>
                  </a:cubicBezTo>
                  <a:cubicBezTo>
                    <a:pt x="11277" y="9897"/>
                    <a:pt x="11277" y="9897"/>
                    <a:pt x="11277" y="9897"/>
                  </a:cubicBezTo>
                  <a:cubicBezTo>
                    <a:pt x="11221" y="9897"/>
                    <a:pt x="11221" y="9897"/>
                    <a:pt x="11221" y="9897"/>
                  </a:cubicBezTo>
                  <a:cubicBezTo>
                    <a:pt x="11165" y="9964"/>
                    <a:pt x="11165" y="9964"/>
                    <a:pt x="11165" y="9964"/>
                  </a:cubicBezTo>
                  <a:cubicBezTo>
                    <a:pt x="11165" y="9964"/>
                    <a:pt x="11165" y="9964"/>
                    <a:pt x="11165" y="9964"/>
                  </a:cubicBezTo>
                  <a:cubicBezTo>
                    <a:pt x="11221" y="9964"/>
                    <a:pt x="11221" y="9964"/>
                    <a:pt x="11221" y="9964"/>
                  </a:cubicBezTo>
                  <a:cubicBezTo>
                    <a:pt x="11277" y="9964"/>
                    <a:pt x="11277" y="9964"/>
                    <a:pt x="11277" y="9964"/>
                  </a:cubicBezTo>
                  <a:cubicBezTo>
                    <a:pt x="11277" y="9897"/>
                    <a:pt x="11277" y="9897"/>
                    <a:pt x="11277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33" y="9964"/>
                    <a:pt x="11333" y="9964"/>
                    <a:pt x="11333" y="9964"/>
                  </a:cubicBezTo>
                  <a:cubicBezTo>
                    <a:pt x="11333" y="10031"/>
                    <a:pt x="11333" y="10031"/>
                    <a:pt x="11333" y="10031"/>
                  </a:cubicBezTo>
                  <a:cubicBezTo>
                    <a:pt x="11277" y="10031"/>
                    <a:pt x="11277" y="10031"/>
                    <a:pt x="11277" y="10031"/>
                  </a:cubicBezTo>
                  <a:cubicBezTo>
                    <a:pt x="11277" y="10098"/>
                    <a:pt x="11277" y="10098"/>
                    <a:pt x="11277" y="10098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65" y="10232"/>
                    <a:pt x="11165" y="10232"/>
                    <a:pt x="11165" y="10232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09" y="10232"/>
                    <a:pt x="11109" y="10232"/>
                    <a:pt x="11109" y="10232"/>
                  </a:cubicBezTo>
                  <a:cubicBezTo>
                    <a:pt x="11109" y="10298"/>
                    <a:pt x="11109" y="10298"/>
                    <a:pt x="11109" y="10298"/>
                  </a:cubicBezTo>
                  <a:cubicBezTo>
                    <a:pt x="11109" y="10365"/>
                    <a:pt x="11109" y="10365"/>
                    <a:pt x="11109" y="10365"/>
                  </a:cubicBezTo>
                  <a:cubicBezTo>
                    <a:pt x="11165" y="10298"/>
                    <a:pt x="11165" y="10298"/>
                    <a:pt x="11165" y="10298"/>
                  </a:cubicBezTo>
                  <a:cubicBezTo>
                    <a:pt x="11165" y="10298"/>
                    <a:pt x="11165" y="10298"/>
                    <a:pt x="11165" y="10298"/>
                  </a:cubicBezTo>
                  <a:cubicBezTo>
                    <a:pt x="11165" y="10365"/>
                    <a:pt x="11165" y="10365"/>
                    <a:pt x="11165" y="10365"/>
                  </a:cubicBezTo>
                  <a:cubicBezTo>
                    <a:pt x="11109" y="10432"/>
                    <a:pt x="11109" y="10432"/>
                    <a:pt x="11109" y="10432"/>
                  </a:cubicBezTo>
                  <a:cubicBezTo>
                    <a:pt x="11109" y="10432"/>
                    <a:pt x="11109" y="10432"/>
                    <a:pt x="11109" y="10432"/>
                  </a:cubicBezTo>
                  <a:cubicBezTo>
                    <a:pt x="11165" y="10432"/>
                    <a:pt x="11165" y="10432"/>
                    <a:pt x="11165" y="10432"/>
                  </a:cubicBezTo>
                  <a:cubicBezTo>
                    <a:pt x="11221" y="10365"/>
                    <a:pt x="11221" y="10365"/>
                    <a:pt x="11221" y="10365"/>
                  </a:cubicBezTo>
                  <a:cubicBezTo>
                    <a:pt x="11277" y="10365"/>
                    <a:pt x="11277" y="10365"/>
                    <a:pt x="11277" y="10365"/>
                  </a:cubicBezTo>
                  <a:cubicBezTo>
                    <a:pt x="11221" y="10432"/>
                    <a:pt x="11221" y="10432"/>
                    <a:pt x="11221" y="10432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77" y="10432"/>
                    <a:pt x="11277" y="10432"/>
                    <a:pt x="11277" y="10432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21" y="10566"/>
                    <a:pt x="11221" y="10566"/>
                    <a:pt x="11221" y="10566"/>
                  </a:cubicBezTo>
                  <a:cubicBezTo>
                    <a:pt x="11221" y="10633"/>
                    <a:pt x="11221" y="10633"/>
                    <a:pt x="11221" y="10633"/>
                  </a:cubicBezTo>
                  <a:cubicBezTo>
                    <a:pt x="11165" y="10566"/>
                    <a:pt x="11165" y="10566"/>
                    <a:pt x="11165" y="10566"/>
                  </a:cubicBezTo>
                  <a:cubicBezTo>
                    <a:pt x="11109" y="10499"/>
                    <a:pt x="11109" y="10499"/>
                    <a:pt x="11109" y="10499"/>
                  </a:cubicBezTo>
                  <a:cubicBezTo>
                    <a:pt x="11052" y="10566"/>
                    <a:pt x="11052" y="10566"/>
                    <a:pt x="11052" y="10566"/>
                  </a:cubicBezTo>
                  <a:cubicBezTo>
                    <a:pt x="11052" y="10499"/>
                    <a:pt x="11052" y="10499"/>
                    <a:pt x="11052" y="10499"/>
                  </a:cubicBezTo>
                  <a:cubicBezTo>
                    <a:pt x="11052" y="10499"/>
                    <a:pt x="11052" y="10499"/>
                    <a:pt x="11052" y="10499"/>
                  </a:cubicBezTo>
                  <a:cubicBezTo>
                    <a:pt x="10996" y="10566"/>
                    <a:pt x="10996" y="10566"/>
                    <a:pt x="10996" y="10566"/>
                  </a:cubicBezTo>
                  <a:cubicBezTo>
                    <a:pt x="11052" y="10633"/>
                    <a:pt x="11052" y="10633"/>
                    <a:pt x="11052" y="10633"/>
                  </a:cubicBezTo>
                  <a:cubicBezTo>
                    <a:pt x="11052" y="10700"/>
                    <a:pt x="11052" y="10700"/>
                    <a:pt x="11052" y="10700"/>
                  </a:cubicBezTo>
                  <a:cubicBezTo>
                    <a:pt x="11052" y="10833"/>
                    <a:pt x="11052" y="10833"/>
                    <a:pt x="11052" y="10833"/>
                  </a:cubicBezTo>
                  <a:cubicBezTo>
                    <a:pt x="11109" y="10700"/>
                    <a:pt x="11109" y="10700"/>
                    <a:pt x="11109" y="10700"/>
                  </a:cubicBezTo>
                  <a:cubicBezTo>
                    <a:pt x="11052" y="10633"/>
                    <a:pt x="11052" y="10633"/>
                    <a:pt x="11052" y="10633"/>
                  </a:cubicBezTo>
                  <a:cubicBezTo>
                    <a:pt x="11109" y="10566"/>
                    <a:pt x="11109" y="10566"/>
                    <a:pt x="11109" y="10566"/>
                  </a:cubicBezTo>
                  <a:cubicBezTo>
                    <a:pt x="11109" y="10633"/>
                    <a:pt x="11109" y="10633"/>
                    <a:pt x="11109" y="10633"/>
                  </a:cubicBezTo>
                  <a:cubicBezTo>
                    <a:pt x="11165" y="10633"/>
                    <a:pt x="11165" y="10633"/>
                    <a:pt x="11165" y="10633"/>
                  </a:cubicBezTo>
                  <a:cubicBezTo>
                    <a:pt x="11221" y="10633"/>
                    <a:pt x="11221" y="10633"/>
                    <a:pt x="11221" y="10633"/>
                  </a:cubicBezTo>
                  <a:cubicBezTo>
                    <a:pt x="11277" y="10633"/>
                    <a:pt x="11277" y="10633"/>
                    <a:pt x="11277" y="10633"/>
                  </a:cubicBezTo>
                  <a:cubicBezTo>
                    <a:pt x="11277" y="10566"/>
                    <a:pt x="11277" y="10566"/>
                    <a:pt x="11277" y="10566"/>
                  </a:cubicBezTo>
                  <a:cubicBezTo>
                    <a:pt x="11333" y="10566"/>
                    <a:pt x="11333" y="10566"/>
                    <a:pt x="11333" y="10566"/>
                  </a:cubicBezTo>
                  <a:cubicBezTo>
                    <a:pt x="11389" y="10499"/>
                    <a:pt x="11389" y="10499"/>
                    <a:pt x="11389" y="10499"/>
                  </a:cubicBezTo>
                  <a:cubicBezTo>
                    <a:pt x="11445" y="10499"/>
                    <a:pt x="11445" y="10499"/>
                    <a:pt x="11445" y="10499"/>
                  </a:cubicBezTo>
                  <a:cubicBezTo>
                    <a:pt x="11445" y="10432"/>
                    <a:pt x="11445" y="10432"/>
                    <a:pt x="11445" y="10432"/>
                  </a:cubicBezTo>
                  <a:cubicBezTo>
                    <a:pt x="11389" y="10499"/>
                    <a:pt x="11389" y="10499"/>
                    <a:pt x="11389" y="10499"/>
                  </a:cubicBezTo>
                  <a:cubicBezTo>
                    <a:pt x="11389" y="10432"/>
                    <a:pt x="11389" y="10432"/>
                    <a:pt x="11389" y="10432"/>
                  </a:cubicBezTo>
                  <a:cubicBezTo>
                    <a:pt x="11333" y="10499"/>
                    <a:pt x="11333" y="10499"/>
                    <a:pt x="11333" y="10499"/>
                  </a:cubicBezTo>
                  <a:cubicBezTo>
                    <a:pt x="11333" y="10499"/>
                    <a:pt x="11333" y="10499"/>
                    <a:pt x="11333" y="10499"/>
                  </a:cubicBezTo>
                  <a:cubicBezTo>
                    <a:pt x="11277" y="10499"/>
                    <a:pt x="11277" y="10499"/>
                    <a:pt x="11277" y="10499"/>
                  </a:cubicBezTo>
                  <a:cubicBezTo>
                    <a:pt x="11333" y="10432"/>
                    <a:pt x="11333" y="10432"/>
                    <a:pt x="11333" y="10432"/>
                  </a:cubicBezTo>
                  <a:cubicBezTo>
                    <a:pt x="11333" y="10432"/>
                    <a:pt x="11333" y="10432"/>
                    <a:pt x="11333" y="10432"/>
                  </a:cubicBezTo>
                  <a:cubicBezTo>
                    <a:pt x="11333" y="10365"/>
                    <a:pt x="11333" y="10365"/>
                    <a:pt x="11333" y="10365"/>
                  </a:cubicBezTo>
                  <a:cubicBezTo>
                    <a:pt x="11333" y="10365"/>
                    <a:pt x="11333" y="10365"/>
                    <a:pt x="11333" y="10365"/>
                  </a:cubicBezTo>
                  <a:cubicBezTo>
                    <a:pt x="11389" y="10298"/>
                    <a:pt x="11389" y="10298"/>
                    <a:pt x="11389" y="10298"/>
                  </a:cubicBezTo>
                  <a:cubicBezTo>
                    <a:pt x="11333" y="10232"/>
                    <a:pt x="11333" y="10232"/>
                    <a:pt x="11333" y="10232"/>
                  </a:cubicBezTo>
                  <a:cubicBezTo>
                    <a:pt x="11333" y="10232"/>
                    <a:pt x="11333" y="10232"/>
                    <a:pt x="11333" y="10232"/>
                  </a:cubicBezTo>
                  <a:cubicBezTo>
                    <a:pt x="11333" y="10165"/>
                    <a:pt x="11333" y="10165"/>
                    <a:pt x="11333" y="10165"/>
                  </a:cubicBezTo>
                  <a:cubicBezTo>
                    <a:pt x="11389" y="10098"/>
                    <a:pt x="11389" y="10098"/>
                    <a:pt x="11389" y="10098"/>
                  </a:cubicBezTo>
                  <a:cubicBezTo>
                    <a:pt x="11389" y="10031"/>
                    <a:pt x="11389" y="10031"/>
                    <a:pt x="11389" y="10031"/>
                  </a:cubicBezTo>
                  <a:cubicBezTo>
                    <a:pt x="11445" y="10031"/>
                    <a:pt x="11445" y="10031"/>
                    <a:pt x="11445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445" y="10031"/>
                    <a:pt x="11445" y="10031"/>
                    <a:pt x="11445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614" y="10031"/>
                    <a:pt x="11614" y="10031"/>
                    <a:pt x="11614" y="10031"/>
                  </a:cubicBezTo>
                  <a:cubicBezTo>
                    <a:pt x="11614" y="10031"/>
                    <a:pt x="11614" y="10031"/>
                    <a:pt x="11614" y="10031"/>
                  </a:cubicBezTo>
                  <a:cubicBezTo>
                    <a:pt x="11726" y="9964"/>
                    <a:pt x="11726" y="9964"/>
                    <a:pt x="11726" y="9964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838" y="9830"/>
                    <a:pt x="11838" y="9830"/>
                    <a:pt x="11838" y="9830"/>
                  </a:cubicBezTo>
                  <a:cubicBezTo>
                    <a:pt x="11894" y="9830"/>
                    <a:pt x="11894" y="9830"/>
                    <a:pt x="11894" y="9830"/>
                  </a:cubicBezTo>
                  <a:cubicBezTo>
                    <a:pt x="11950" y="9763"/>
                    <a:pt x="11950" y="9763"/>
                    <a:pt x="11950" y="9763"/>
                  </a:cubicBezTo>
                  <a:cubicBezTo>
                    <a:pt x="11950" y="9763"/>
                    <a:pt x="11950" y="9763"/>
                    <a:pt x="11950" y="9763"/>
                  </a:cubicBezTo>
                  <a:cubicBezTo>
                    <a:pt x="11950" y="9630"/>
                    <a:pt x="11950" y="9630"/>
                    <a:pt x="11950" y="9630"/>
                  </a:cubicBezTo>
                  <a:cubicBezTo>
                    <a:pt x="12006" y="9630"/>
                    <a:pt x="12006" y="9630"/>
                    <a:pt x="12006" y="9630"/>
                  </a:cubicBezTo>
                  <a:cubicBezTo>
                    <a:pt x="12006" y="9563"/>
                    <a:pt x="12006" y="9563"/>
                    <a:pt x="12006" y="9563"/>
                  </a:cubicBezTo>
                  <a:cubicBezTo>
                    <a:pt x="12006" y="9496"/>
                    <a:pt x="12006" y="9496"/>
                    <a:pt x="12006" y="9496"/>
                  </a:cubicBezTo>
                  <a:cubicBezTo>
                    <a:pt x="11950" y="9563"/>
                    <a:pt x="11950" y="9563"/>
                    <a:pt x="11950" y="9563"/>
                  </a:cubicBezTo>
                  <a:cubicBezTo>
                    <a:pt x="11894" y="9563"/>
                    <a:pt x="11894" y="9563"/>
                    <a:pt x="11894" y="9563"/>
                  </a:cubicBezTo>
                  <a:cubicBezTo>
                    <a:pt x="11950" y="9563"/>
                    <a:pt x="11950" y="9563"/>
                    <a:pt x="11950" y="9563"/>
                  </a:cubicBezTo>
                  <a:cubicBezTo>
                    <a:pt x="11894" y="9630"/>
                    <a:pt x="11894" y="9630"/>
                    <a:pt x="11894" y="9630"/>
                  </a:cubicBezTo>
                  <a:cubicBezTo>
                    <a:pt x="11838" y="9630"/>
                    <a:pt x="11838" y="9630"/>
                    <a:pt x="11838" y="9630"/>
                  </a:cubicBezTo>
                  <a:cubicBezTo>
                    <a:pt x="11838" y="9630"/>
                    <a:pt x="11838" y="9630"/>
                    <a:pt x="11838" y="9630"/>
                  </a:cubicBezTo>
                  <a:cubicBezTo>
                    <a:pt x="11782" y="9630"/>
                    <a:pt x="11782" y="9630"/>
                    <a:pt x="11782" y="9630"/>
                  </a:cubicBezTo>
                  <a:cubicBezTo>
                    <a:pt x="11782" y="9563"/>
                    <a:pt x="11782" y="9563"/>
                    <a:pt x="11782" y="9563"/>
                  </a:cubicBezTo>
                  <a:cubicBezTo>
                    <a:pt x="11838" y="9496"/>
                    <a:pt x="11838" y="9496"/>
                    <a:pt x="11838" y="9496"/>
                  </a:cubicBezTo>
                  <a:cubicBezTo>
                    <a:pt x="11838" y="9496"/>
                    <a:pt x="11838" y="9496"/>
                    <a:pt x="11838" y="9496"/>
                  </a:cubicBezTo>
                  <a:cubicBezTo>
                    <a:pt x="11894" y="9496"/>
                    <a:pt x="11894" y="9496"/>
                    <a:pt x="11894" y="9496"/>
                  </a:cubicBezTo>
                  <a:cubicBezTo>
                    <a:pt x="11950" y="9429"/>
                    <a:pt x="11950" y="9429"/>
                    <a:pt x="11950" y="9429"/>
                  </a:cubicBezTo>
                  <a:cubicBezTo>
                    <a:pt x="11950" y="9429"/>
                    <a:pt x="11950" y="9429"/>
                    <a:pt x="11950" y="9429"/>
                  </a:cubicBezTo>
                  <a:cubicBezTo>
                    <a:pt x="11950" y="9362"/>
                    <a:pt x="11950" y="9362"/>
                    <a:pt x="11950" y="9362"/>
                  </a:cubicBezTo>
                  <a:cubicBezTo>
                    <a:pt x="11950" y="9362"/>
                    <a:pt x="11950" y="9362"/>
                    <a:pt x="11950" y="9362"/>
                  </a:cubicBezTo>
                  <a:cubicBezTo>
                    <a:pt x="12006" y="9295"/>
                    <a:pt x="12006" y="9295"/>
                    <a:pt x="12006" y="9295"/>
                  </a:cubicBezTo>
                  <a:cubicBezTo>
                    <a:pt x="12062" y="9362"/>
                    <a:pt x="12062" y="9362"/>
                    <a:pt x="12062" y="9362"/>
                  </a:cubicBezTo>
                  <a:cubicBezTo>
                    <a:pt x="12062" y="9362"/>
                    <a:pt x="12062" y="9362"/>
                    <a:pt x="12062" y="9362"/>
                  </a:cubicBezTo>
                  <a:cubicBezTo>
                    <a:pt x="12006" y="9429"/>
                    <a:pt x="12006" y="9429"/>
                    <a:pt x="12006" y="9429"/>
                  </a:cubicBezTo>
                  <a:cubicBezTo>
                    <a:pt x="12062" y="9429"/>
                    <a:pt x="12062" y="9429"/>
                    <a:pt x="12062" y="9429"/>
                  </a:cubicBezTo>
                  <a:cubicBezTo>
                    <a:pt x="12118" y="9429"/>
                    <a:pt x="12118" y="9429"/>
                    <a:pt x="12118" y="9429"/>
                  </a:cubicBezTo>
                  <a:cubicBezTo>
                    <a:pt x="12118" y="9295"/>
                    <a:pt x="12118" y="9295"/>
                    <a:pt x="12118" y="9295"/>
                  </a:cubicBezTo>
                  <a:cubicBezTo>
                    <a:pt x="12118" y="9295"/>
                    <a:pt x="12118" y="9295"/>
                    <a:pt x="12118" y="9295"/>
                  </a:cubicBezTo>
                  <a:cubicBezTo>
                    <a:pt x="12062" y="9228"/>
                    <a:pt x="12062" y="9228"/>
                    <a:pt x="12062" y="9228"/>
                  </a:cubicBezTo>
                  <a:cubicBezTo>
                    <a:pt x="12062" y="9228"/>
                    <a:pt x="12062" y="9228"/>
                    <a:pt x="12062" y="9228"/>
                  </a:cubicBezTo>
                  <a:cubicBezTo>
                    <a:pt x="12006" y="9228"/>
                    <a:pt x="12006" y="9228"/>
                    <a:pt x="12006" y="9228"/>
                  </a:cubicBezTo>
                  <a:cubicBezTo>
                    <a:pt x="11950" y="9228"/>
                    <a:pt x="11950" y="9228"/>
                    <a:pt x="11950" y="9228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950" y="9095"/>
                    <a:pt x="11950" y="9095"/>
                    <a:pt x="11950" y="9095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838" y="9095"/>
                    <a:pt x="11838" y="9095"/>
                    <a:pt x="11838" y="9095"/>
                  </a:cubicBezTo>
                  <a:cubicBezTo>
                    <a:pt x="11782" y="9028"/>
                    <a:pt x="11782" y="9028"/>
                    <a:pt x="11782" y="9028"/>
                  </a:cubicBezTo>
                  <a:cubicBezTo>
                    <a:pt x="11782" y="8961"/>
                    <a:pt x="11782" y="8961"/>
                    <a:pt x="11782" y="8961"/>
                  </a:cubicBezTo>
                  <a:cubicBezTo>
                    <a:pt x="11782" y="8961"/>
                    <a:pt x="11782" y="8961"/>
                    <a:pt x="11782" y="8961"/>
                  </a:cubicBezTo>
                  <a:cubicBezTo>
                    <a:pt x="11726" y="8961"/>
                    <a:pt x="11726" y="8961"/>
                    <a:pt x="11726" y="8961"/>
                  </a:cubicBezTo>
                  <a:cubicBezTo>
                    <a:pt x="11726" y="8961"/>
                    <a:pt x="11726" y="8961"/>
                    <a:pt x="11726" y="8961"/>
                  </a:cubicBezTo>
                  <a:cubicBezTo>
                    <a:pt x="11726" y="8894"/>
                    <a:pt x="11726" y="8894"/>
                    <a:pt x="11726" y="8894"/>
                  </a:cubicBezTo>
                  <a:cubicBezTo>
                    <a:pt x="11726" y="8894"/>
                    <a:pt x="11726" y="8894"/>
                    <a:pt x="11726" y="8894"/>
                  </a:cubicBezTo>
                  <a:cubicBezTo>
                    <a:pt x="11726" y="8827"/>
                    <a:pt x="11726" y="8827"/>
                    <a:pt x="11726" y="8827"/>
                  </a:cubicBezTo>
                  <a:cubicBezTo>
                    <a:pt x="11726" y="8760"/>
                    <a:pt x="11726" y="8760"/>
                    <a:pt x="11726" y="8760"/>
                  </a:cubicBezTo>
                  <a:cubicBezTo>
                    <a:pt x="11726" y="8627"/>
                    <a:pt x="11726" y="8627"/>
                    <a:pt x="11726" y="8627"/>
                  </a:cubicBezTo>
                  <a:cubicBezTo>
                    <a:pt x="11726" y="8627"/>
                    <a:pt x="11726" y="8627"/>
                    <a:pt x="11726" y="8627"/>
                  </a:cubicBezTo>
                  <a:cubicBezTo>
                    <a:pt x="11838" y="8560"/>
                    <a:pt x="11838" y="8560"/>
                    <a:pt x="11838" y="8560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950" y="8493"/>
                    <a:pt x="11950" y="8493"/>
                    <a:pt x="11950" y="8493"/>
                  </a:cubicBezTo>
                  <a:cubicBezTo>
                    <a:pt x="11950" y="8426"/>
                    <a:pt x="11950" y="8426"/>
                    <a:pt x="11950" y="8426"/>
                  </a:cubicBezTo>
                  <a:cubicBezTo>
                    <a:pt x="11950" y="8426"/>
                    <a:pt x="11950" y="8426"/>
                    <a:pt x="11950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38" y="8359"/>
                    <a:pt x="11838" y="8359"/>
                    <a:pt x="11838" y="8359"/>
                  </a:cubicBezTo>
                  <a:cubicBezTo>
                    <a:pt x="11838" y="8292"/>
                    <a:pt x="11838" y="8292"/>
                    <a:pt x="11838" y="8292"/>
                  </a:cubicBezTo>
                  <a:cubicBezTo>
                    <a:pt x="11950" y="8225"/>
                    <a:pt x="11950" y="8225"/>
                    <a:pt x="11950" y="8225"/>
                  </a:cubicBezTo>
                  <a:cubicBezTo>
                    <a:pt x="11950" y="8159"/>
                    <a:pt x="11950" y="8159"/>
                    <a:pt x="11950" y="8159"/>
                  </a:cubicBezTo>
                  <a:cubicBezTo>
                    <a:pt x="12006" y="8092"/>
                    <a:pt x="12006" y="8092"/>
                    <a:pt x="12006" y="8092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62" y="8025"/>
                    <a:pt x="12062" y="8025"/>
                    <a:pt x="12062" y="8025"/>
                  </a:cubicBezTo>
                  <a:cubicBezTo>
                    <a:pt x="12118" y="7958"/>
                    <a:pt x="12118" y="7958"/>
                    <a:pt x="12118" y="7958"/>
                  </a:cubicBezTo>
                  <a:cubicBezTo>
                    <a:pt x="12175" y="7958"/>
                    <a:pt x="12175" y="7958"/>
                    <a:pt x="12175" y="7958"/>
                  </a:cubicBezTo>
                  <a:cubicBezTo>
                    <a:pt x="12175" y="7958"/>
                    <a:pt x="12175" y="7958"/>
                    <a:pt x="12175" y="7958"/>
                  </a:cubicBezTo>
                  <a:cubicBezTo>
                    <a:pt x="12175" y="8025"/>
                    <a:pt x="12175" y="8025"/>
                    <a:pt x="12175" y="8025"/>
                  </a:cubicBezTo>
                  <a:cubicBezTo>
                    <a:pt x="12175" y="8092"/>
                    <a:pt x="12175" y="8092"/>
                    <a:pt x="12175" y="8092"/>
                  </a:cubicBezTo>
                  <a:cubicBezTo>
                    <a:pt x="12175" y="8092"/>
                    <a:pt x="12175" y="8092"/>
                    <a:pt x="12175" y="8092"/>
                  </a:cubicBezTo>
                  <a:cubicBezTo>
                    <a:pt x="12231" y="8092"/>
                    <a:pt x="12231" y="8092"/>
                    <a:pt x="12231" y="8092"/>
                  </a:cubicBezTo>
                  <a:cubicBezTo>
                    <a:pt x="12231" y="8025"/>
                    <a:pt x="12231" y="8025"/>
                    <a:pt x="12231" y="8025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31" y="7891"/>
                    <a:pt x="12231" y="7891"/>
                    <a:pt x="12231" y="7891"/>
                  </a:cubicBezTo>
                  <a:cubicBezTo>
                    <a:pt x="12175" y="7891"/>
                    <a:pt x="12175" y="7891"/>
                    <a:pt x="12175" y="7891"/>
                  </a:cubicBezTo>
                  <a:cubicBezTo>
                    <a:pt x="12231" y="7824"/>
                    <a:pt x="12231" y="7824"/>
                    <a:pt x="12231" y="7824"/>
                  </a:cubicBezTo>
                  <a:cubicBezTo>
                    <a:pt x="12287" y="7824"/>
                    <a:pt x="12287" y="7824"/>
                    <a:pt x="12287" y="7824"/>
                  </a:cubicBezTo>
                  <a:cubicBezTo>
                    <a:pt x="12343" y="7757"/>
                    <a:pt x="12343" y="7757"/>
                    <a:pt x="12343" y="7757"/>
                  </a:cubicBezTo>
                  <a:cubicBezTo>
                    <a:pt x="12399" y="7757"/>
                    <a:pt x="12399" y="7757"/>
                    <a:pt x="12399" y="7757"/>
                  </a:cubicBezTo>
                  <a:cubicBezTo>
                    <a:pt x="12399" y="7690"/>
                    <a:pt x="12399" y="7690"/>
                    <a:pt x="12399" y="7690"/>
                  </a:cubicBezTo>
                  <a:cubicBezTo>
                    <a:pt x="12399" y="7690"/>
                    <a:pt x="12399" y="7690"/>
                    <a:pt x="12399" y="7690"/>
                  </a:cubicBezTo>
                  <a:cubicBezTo>
                    <a:pt x="12455" y="7690"/>
                    <a:pt x="12455" y="7690"/>
                    <a:pt x="12455" y="7690"/>
                  </a:cubicBezTo>
                  <a:cubicBezTo>
                    <a:pt x="12567" y="7690"/>
                    <a:pt x="12567" y="7690"/>
                    <a:pt x="12567" y="7690"/>
                  </a:cubicBezTo>
                  <a:cubicBezTo>
                    <a:pt x="12567" y="7757"/>
                    <a:pt x="12567" y="7757"/>
                    <a:pt x="12567" y="7757"/>
                  </a:cubicBezTo>
                  <a:cubicBezTo>
                    <a:pt x="12567" y="7757"/>
                    <a:pt x="12567" y="7757"/>
                    <a:pt x="12567" y="7757"/>
                  </a:cubicBezTo>
                  <a:cubicBezTo>
                    <a:pt x="12567" y="7824"/>
                    <a:pt x="12567" y="7824"/>
                    <a:pt x="12567" y="7824"/>
                  </a:cubicBezTo>
                  <a:cubicBezTo>
                    <a:pt x="12623" y="7824"/>
                    <a:pt x="12623" y="7824"/>
                    <a:pt x="12623" y="7824"/>
                  </a:cubicBezTo>
                  <a:cubicBezTo>
                    <a:pt x="12679" y="7891"/>
                    <a:pt x="12679" y="7891"/>
                    <a:pt x="12679" y="7891"/>
                  </a:cubicBezTo>
                  <a:cubicBezTo>
                    <a:pt x="12623" y="7891"/>
                    <a:pt x="12623" y="7891"/>
                    <a:pt x="12623" y="7891"/>
                  </a:cubicBezTo>
                  <a:cubicBezTo>
                    <a:pt x="12623" y="7958"/>
                    <a:pt x="12623" y="7958"/>
                    <a:pt x="12623" y="7958"/>
                  </a:cubicBezTo>
                  <a:cubicBezTo>
                    <a:pt x="12623" y="7958"/>
                    <a:pt x="12623" y="7958"/>
                    <a:pt x="12623" y="7958"/>
                  </a:cubicBezTo>
                  <a:cubicBezTo>
                    <a:pt x="12623" y="8025"/>
                    <a:pt x="12623" y="8025"/>
                    <a:pt x="12623" y="8025"/>
                  </a:cubicBezTo>
                  <a:cubicBezTo>
                    <a:pt x="12679" y="8092"/>
                    <a:pt x="12679" y="8092"/>
                    <a:pt x="12679" y="8092"/>
                  </a:cubicBezTo>
                  <a:cubicBezTo>
                    <a:pt x="12679" y="8092"/>
                    <a:pt x="12679" y="8092"/>
                    <a:pt x="12679" y="8092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92"/>
                    <a:pt x="12679" y="8292"/>
                    <a:pt x="12679" y="8292"/>
                  </a:cubicBezTo>
                  <a:cubicBezTo>
                    <a:pt x="12679" y="8359"/>
                    <a:pt x="12679" y="8359"/>
                    <a:pt x="12679" y="8359"/>
                  </a:cubicBezTo>
                  <a:cubicBezTo>
                    <a:pt x="12623" y="8426"/>
                    <a:pt x="12623" y="8426"/>
                    <a:pt x="12623" y="8426"/>
                  </a:cubicBezTo>
                  <a:cubicBezTo>
                    <a:pt x="12623" y="8493"/>
                    <a:pt x="12623" y="8493"/>
                    <a:pt x="12623" y="8493"/>
                  </a:cubicBezTo>
                  <a:cubicBezTo>
                    <a:pt x="12567" y="8493"/>
                    <a:pt x="12567" y="8493"/>
                    <a:pt x="12567" y="8493"/>
                  </a:cubicBezTo>
                  <a:cubicBezTo>
                    <a:pt x="12623" y="8560"/>
                    <a:pt x="12623" y="8560"/>
                    <a:pt x="12623" y="8560"/>
                  </a:cubicBezTo>
                  <a:cubicBezTo>
                    <a:pt x="12623" y="8560"/>
                    <a:pt x="12623" y="8560"/>
                    <a:pt x="12623" y="8560"/>
                  </a:cubicBezTo>
                  <a:cubicBezTo>
                    <a:pt x="12623" y="8627"/>
                    <a:pt x="12623" y="8627"/>
                    <a:pt x="12623" y="8627"/>
                  </a:cubicBezTo>
                  <a:cubicBezTo>
                    <a:pt x="12623" y="8693"/>
                    <a:pt x="12623" y="8693"/>
                    <a:pt x="12623" y="8693"/>
                  </a:cubicBezTo>
                  <a:cubicBezTo>
                    <a:pt x="12623" y="8693"/>
                    <a:pt x="12623" y="8693"/>
                    <a:pt x="12623" y="8693"/>
                  </a:cubicBezTo>
                  <a:cubicBezTo>
                    <a:pt x="12623" y="8760"/>
                    <a:pt x="12623" y="8760"/>
                    <a:pt x="12623" y="8760"/>
                  </a:cubicBezTo>
                  <a:cubicBezTo>
                    <a:pt x="12623" y="8827"/>
                    <a:pt x="12623" y="8827"/>
                    <a:pt x="12623" y="8827"/>
                  </a:cubicBezTo>
                  <a:cubicBezTo>
                    <a:pt x="12623" y="8827"/>
                    <a:pt x="12623" y="8827"/>
                    <a:pt x="12623" y="8827"/>
                  </a:cubicBezTo>
                  <a:cubicBezTo>
                    <a:pt x="12679" y="8827"/>
                    <a:pt x="12679" y="8827"/>
                    <a:pt x="12679" y="8827"/>
                  </a:cubicBezTo>
                  <a:cubicBezTo>
                    <a:pt x="12679" y="8894"/>
                    <a:pt x="12679" y="8894"/>
                    <a:pt x="12679" y="8894"/>
                  </a:cubicBezTo>
                  <a:cubicBezTo>
                    <a:pt x="12679" y="8961"/>
                    <a:pt x="12679" y="8961"/>
                    <a:pt x="12679" y="8961"/>
                  </a:cubicBezTo>
                  <a:cubicBezTo>
                    <a:pt x="12679" y="8961"/>
                    <a:pt x="12679" y="8961"/>
                    <a:pt x="12679" y="8961"/>
                  </a:cubicBezTo>
                  <a:cubicBezTo>
                    <a:pt x="12623" y="8961"/>
                    <a:pt x="12623" y="8961"/>
                    <a:pt x="12623" y="8961"/>
                  </a:cubicBezTo>
                  <a:cubicBezTo>
                    <a:pt x="12567" y="8961"/>
                    <a:pt x="12567" y="8961"/>
                    <a:pt x="12567" y="8961"/>
                  </a:cubicBezTo>
                  <a:cubicBezTo>
                    <a:pt x="12567" y="8894"/>
                    <a:pt x="12567" y="8894"/>
                    <a:pt x="12567" y="8894"/>
                  </a:cubicBezTo>
                  <a:cubicBezTo>
                    <a:pt x="12567" y="8894"/>
                    <a:pt x="12567" y="8894"/>
                    <a:pt x="12567" y="8894"/>
                  </a:cubicBezTo>
                  <a:cubicBezTo>
                    <a:pt x="12511" y="8894"/>
                    <a:pt x="12511" y="8894"/>
                    <a:pt x="12511" y="8894"/>
                  </a:cubicBezTo>
                  <a:cubicBezTo>
                    <a:pt x="12511" y="8961"/>
                    <a:pt x="12511" y="8961"/>
                    <a:pt x="12511" y="8961"/>
                  </a:cubicBezTo>
                  <a:cubicBezTo>
                    <a:pt x="12455" y="8961"/>
                    <a:pt x="12455" y="8961"/>
                    <a:pt x="12455" y="8961"/>
                  </a:cubicBezTo>
                  <a:cubicBezTo>
                    <a:pt x="12455" y="8961"/>
                    <a:pt x="12455" y="8961"/>
                    <a:pt x="12455" y="8961"/>
                  </a:cubicBezTo>
                  <a:cubicBezTo>
                    <a:pt x="12511" y="8961"/>
                    <a:pt x="12511" y="8961"/>
                    <a:pt x="12511" y="8961"/>
                  </a:cubicBezTo>
                  <a:cubicBezTo>
                    <a:pt x="12567" y="9028"/>
                    <a:pt x="12567" y="9028"/>
                    <a:pt x="12567" y="9028"/>
                  </a:cubicBezTo>
                  <a:cubicBezTo>
                    <a:pt x="12567" y="9028"/>
                    <a:pt x="12567" y="9028"/>
                    <a:pt x="12567" y="9028"/>
                  </a:cubicBezTo>
                  <a:cubicBezTo>
                    <a:pt x="12399" y="9162"/>
                    <a:pt x="12399" y="9162"/>
                    <a:pt x="12399" y="9162"/>
                  </a:cubicBezTo>
                  <a:cubicBezTo>
                    <a:pt x="12399" y="9162"/>
                    <a:pt x="12399" y="9162"/>
                    <a:pt x="12399" y="9162"/>
                  </a:cubicBezTo>
                  <a:cubicBezTo>
                    <a:pt x="12343" y="9162"/>
                    <a:pt x="12343" y="9162"/>
                    <a:pt x="12343" y="9162"/>
                  </a:cubicBezTo>
                  <a:cubicBezTo>
                    <a:pt x="12343" y="9162"/>
                    <a:pt x="12343" y="9162"/>
                    <a:pt x="12343" y="9162"/>
                  </a:cubicBezTo>
                  <a:cubicBezTo>
                    <a:pt x="12343" y="9228"/>
                    <a:pt x="12343" y="9228"/>
                    <a:pt x="12343" y="9228"/>
                  </a:cubicBezTo>
                  <a:cubicBezTo>
                    <a:pt x="12343" y="9295"/>
                    <a:pt x="12343" y="9295"/>
                    <a:pt x="12343" y="9295"/>
                  </a:cubicBezTo>
                  <a:cubicBezTo>
                    <a:pt x="12399" y="9228"/>
                    <a:pt x="12399" y="9228"/>
                    <a:pt x="12399" y="9228"/>
                  </a:cubicBezTo>
                  <a:cubicBezTo>
                    <a:pt x="12455" y="9295"/>
                    <a:pt x="12455" y="9295"/>
                    <a:pt x="12455" y="9295"/>
                  </a:cubicBezTo>
                  <a:cubicBezTo>
                    <a:pt x="12455" y="9295"/>
                    <a:pt x="12455" y="9295"/>
                    <a:pt x="12455" y="9295"/>
                  </a:cubicBezTo>
                  <a:cubicBezTo>
                    <a:pt x="12455" y="9362"/>
                    <a:pt x="12455" y="9362"/>
                    <a:pt x="12455" y="9362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567" y="9295"/>
                    <a:pt x="12567" y="9295"/>
                    <a:pt x="12567" y="9295"/>
                  </a:cubicBezTo>
                  <a:cubicBezTo>
                    <a:pt x="12567" y="9295"/>
                    <a:pt x="12567" y="9295"/>
                    <a:pt x="12567" y="9295"/>
                  </a:cubicBezTo>
                  <a:cubicBezTo>
                    <a:pt x="12623" y="9295"/>
                    <a:pt x="12623" y="9295"/>
                    <a:pt x="12623" y="9295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623" y="9362"/>
                    <a:pt x="12623" y="9362"/>
                    <a:pt x="12623" y="9362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362"/>
                    <a:pt x="12679" y="9362"/>
                    <a:pt x="12679" y="9362"/>
                  </a:cubicBezTo>
                  <a:cubicBezTo>
                    <a:pt x="12736" y="9362"/>
                    <a:pt x="12736" y="9362"/>
                    <a:pt x="12736" y="9362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23" y="9496"/>
                    <a:pt x="12623" y="9496"/>
                    <a:pt x="12623" y="9496"/>
                  </a:cubicBezTo>
                  <a:cubicBezTo>
                    <a:pt x="12567" y="9496"/>
                    <a:pt x="12567" y="9496"/>
                    <a:pt x="12567" y="9496"/>
                  </a:cubicBezTo>
                  <a:cubicBezTo>
                    <a:pt x="12567" y="9429"/>
                    <a:pt x="12567" y="9429"/>
                    <a:pt x="12567" y="9429"/>
                  </a:cubicBezTo>
                  <a:cubicBezTo>
                    <a:pt x="12567" y="9429"/>
                    <a:pt x="12567" y="9429"/>
                    <a:pt x="12567" y="9429"/>
                  </a:cubicBezTo>
                  <a:cubicBezTo>
                    <a:pt x="12511" y="9429"/>
                    <a:pt x="12511" y="9429"/>
                    <a:pt x="12511" y="9429"/>
                  </a:cubicBezTo>
                  <a:cubicBezTo>
                    <a:pt x="12511" y="9429"/>
                    <a:pt x="12511" y="9429"/>
                    <a:pt x="12511" y="9429"/>
                  </a:cubicBezTo>
                  <a:cubicBezTo>
                    <a:pt x="12567" y="9496"/>
                    <a:pt x="12567" y="9496"/>
                    <a:pt x="12567" y="9496"/>
                  </a:cubicBezTo>
                  <a:cubicBezTo>
                    <a:pt x="12567" y="9563"/>
                    <a:pt x="12567" y="9563"/>
                    <a:pt x="12567" y="9563"/>
                  </a:cubicBezTo>
                  <a:cubicBezTo>
                    <a:pt x="12623" y="9630"/>
                    <a:pt x="12623" y="9630"/>
                    <a:pt x="12623" y="9630"/>
                  </a:cubicBezTo>
                  <a:cubicBezTo>
                    <a:pt x="12623" y="9697"/>
                    <a:pt x="12623" y="9697"/>
                    <a:pt x="12623" y="9697"/>
                  </a:cubicBezTo>
                  <a:cubicBezTo>
                    <a:pt x="12623" y="9697"/>
                    <a:pt x="12623" y="9697"/>
                    <a:pt x="12623" y="9697"/>
                  </a:cubicBezTo>
                  <a:cubicBezTo>
                    <a:pt x="12623" y="9763"/>
                    <a:pt x="12623" y="9763"/>
                    <a:pt x="12623" y="9763"/>
                  </a:cubicBezTo>
                  <a:cubicBezTo>
                    <a:pt x="12567" y="9763"/>
                    <a:pt x="12567" y="9763"/>
                    <a:pt x="12567" y="9763"/>
                  </a:cubicBezTo>
                  <a:cubicBezTo>
                    <a:pt x="12567" y="9830"/>
                    <a:pt x="12567" y="9830"/>
                    <a:pt x="12567" y="9830"/>
                  </a:cubicBezTo>
                  <a:cubicBezTo>
                    <a:pt x="12567" y="9897"/>
                    <a:pt x="12567" y="9897"/>
                    <a:pt x="12567" y="9897"/>
                  </a:cubicBezTo>
                  <a:cubicBezTo>
                    <a:pt x="12511" y="9964"/>
                    <a:pt x="12511" y="9964"/>
                    <a:pt x="12511" y="9964"/>
                  </a:cubicBezTo>
                  <a:cubicBezTo>
                    <a:pt x="12511" y="9964"/>
                    <a:pt x="12511" y="9964"/>
                    <a:pt x="12511" y="9964"/>
                  </a:cubicBezTo>
                  <a:cubicBezTo>
                    <a:pt x="12511" y="10031"/>
                    <a:pt x="12511" y="10031"/>
                    <a:pt x="12511" y="10031"/>
                  </a:cubicBezTo>
                  <a:cubicBezTo>
                    <a:pt x="12511" y="10031"/>
                    <a:pt x="12511" y="10031"/>
                    <a:pt x="12511" y="10031"/>
                  </a:cubicBezTo>
                  <a:cubicBezTo>
                    <a:pt x="12511" y="10098"/>
                    <a:pt x="12511" y="10098"/>
                    <a:pt x="12511" y="10098"/>
                  </a:cubicBezTo>
                  <a:cubicBezTo>
                    <a:pt x="12511" y="10098"/>
                    <a:pt x="12511" y="10098"/>
                    <a:pt x="12511" y="10098"/>
                  </a:cubicBezTo>
                  <a:cubicBezTo>
                    <a:pt x="12567" y="10031"/>
                    <a:pt x="12567" y="10031"/>
                    <a:pt x="12567" y="10031"/>
                  </a:cubicBezTo>
                  <a:cubicBezTo>
                    <a:pt x="12567" y="10031"/>
                    <a:pt x="12567" y="10031"/>
                    <a:pt x="12567" y="10031"/>
                  </a:cubicBezTo>
                  <a:cubicBezTo>
                    <a:pt x="12623" y="9964"/>
                    <a:pt x="12623" y="9964"/>
                    <a:pt x="12623" y="9964"/>
                  </a:cubicBezTo>
                  <a:cubicBezTo>
                    <a:pt x="12679" y="9964"/>
                    <a:pt x="12679" y="9964"/>
                    <a:pt x="12679" y="9964"/>
                  </a:cubicBezTo>
                  <a:cubicBezTo>
                    <a:pt x="12623" y="9897"/>
                    <a:pt x="12623" y="9897"/>
                    <a:pt x="12623" y="9897"/>
                  </a:cubicBezTo>
                  <a:cubicBezTo>
                    <a:pt x="12679" y="9897"/>
                    <a:pt x="12679" y="9897"/>
                    <a:pt x="12679" y="9897"/>
                  </a:cubicBezTo>
                  <a:cubicBezTo>
                    <a:pt x="12679" y="9897"/>
                    <a:pt x="12679" y="9897"/>
                    <a:pt x="12679" y="9897"/>
                  </a:cubicBezTo>
                  <a:cubicBezTo>
                    <a:pt x="12736" y="9897"/>
                    <a:pt x="12736" y="9897"/>
                    <a:pt x="12736" y="9897"/>
                  </a:cubicBezTo>
                  <a:cubicBezTo>
                    <a:pt x="12736" y="9830"/>
                    <a:pt x="12736" y="9830"/>
                    <a:pt x="12736" y="9830"/>
                  </a:cubicBezTo>
                  <a:cubicBezTo>
                    <a:pt x="12736" y="9763"/>
                    <a:pt x="12736" y="9763"/>
                    <a:pt x="12736" y="9763"/>
                  </a:cubicBezTo>
                  <a:cubicBezTo>
                    <a:pt x="12792" y="9697"/>
                    <a:pt x="12792" y="9697"/>
                    <a:pt x="12792" y="9697"/>
                  </a:cubicBezTo>
                  <a:cubicBezTo>
                    <a:pt x="12848" y="9563"/>
                    <a:pt x="12848" y="9563"/>
                    <a:pt x="12848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630"/>
                    <a:pt x="12904" y="9630"/>
                    <a:pt x="12904" y="9630"/>
                  </a:cubicBezTo>
                  <a:cubicBezTo>
                    <a:pt x="12960" y="9697"/>
                    <a:pt x="12960" y="9697"/>
                    <a:pt x="12960" y="9697"/>
                  </a:cubicBezTo>
                  <a:cubicBezTo>
                    <a:pt x="12960" y="9763"/>
                    <a:pt x="12960" y="9763"/>
                    <a:pt x="12960" y="9763"/>
                  </a:cubicBezTo>
                  <a:cubicBezTo>
                    <a:pt x="13016" y="9830"/>
                    <a:pt x="13016" y="9830"/>
                    <a:pt x="13016" y="9830"/>
                  </a:cubicBezTo>
                  <a:cubicBezTo>
                    <a:pt x="13016" y="9897"/>
                    <a:pt x="13016" y="9897"/>
                    <a:pt x="13016" y="9897"/>
                  </a:cubicBezTo>
                  <a:cubicBezTo>
                    <a:pt x="13016" y="9964"/>
                    <a:pt x="13016" y="9964"/>
                    <a:pt x="13016" y="9964"/>
                  </a:cubicBezTo>
                  <a:cubicBezTo>
                    <a:pt x="13016" y="10031"/>
                    <a:pt x="13016" y="10031"/>
                    <a:pt x="13016" y="10031"/>
                  </a:cubicBezTo>
                  <a:cubicBezTo>
                    <a:pt x="13016" y="10098"/>
                    <a:pt x="13016" y="10098"/>
                    <a:pt x="13016" y="10098"/>
                  </a:cubicBezTo>
                  <a:cubicBezTo>
                    <a:pt x="12960" y="10098"/>
                    <a:pt x="12960" y="10098"/>
                    <a:pt x="12960" y="10098"/>
                  </a:cubicBezTo>
                  <a:cubicBezTo>
                    <a:pt x="12904" y="10098"/>
                    <a:pt x="12904" y="10098"/>
                    <a:pt x="12904" y="10098"/>
                  </a:cubicBezTo>
                  <a:cubicBezTo>
                    <a:pt x="12904" y="10098"/>
                    <a:pt x="12904" y="10098"/>
                    <a:pt x="12904" y="10098"/>
                  </a:cubicBezTo>
                  <a:cubicBezTo>
                    <a:pt x="12904" y="10165"/>
                    <a:pt x="12904" y="10165"/>
                    <a:pt x="12904" y="10165"/>
                  </a:cubicBezTo>
                  <a:cubicBezTo>
                    <a:pt x="12904" y="10232"/>
                    <a:pt x="12904" y="10232"/>
                    <a:pt x="12904" y="10232"/>
                  </a:cubicBezTo>
                  <a:cubicBezTo>
                    <a:pt x="12848" y="10298"/>
                    <a:pt x="12848" y="10298"/>
                    <a:pt x="12848" y="10298"/>
                  </a:cubicBezTo>
                  <a:cubicBezTo>
                    <a:pt x="12848" y="10365"/>
                    <a:pt x="12848" y="10365"/>
                    <a:pt x="12848" y="10365"/>
                  </a:cubicBezTo>
                  <a:cubicBezTo>
                    <a:pt x="12848" y="10365"/>
                    <a:pt x="12848" y="10365"/>
                    <a:pt x="12848" y="10365"/>
                  </a:cubicBezTo>
                  <a:cubicBezTo>
                    <a:pt x="12848" y="10432"/>
                    <a:pt x="12848" y="10432"/>
                    <a:pt x="12848" y="10432"/>
                  </a:cubicBezTo>
                  <a:cubicBezTo>
                    <a:pt x="12904" y="10633"/>
                    <a:pt x="12904" y="10633"/>
                    <a:pt x="12904" y="10633"/>
                  </a:cubicBezTo>
                  <a:cubicBezTo>
                    <a:pt x="12904" y="10700"/>
                    <a:pt x="12904" y="10700"/>
                    <a:pt x="12904" y="10700"/>
                  </a:cubicBezTo>
                  <a:cubicBezTo>
                    <a:pt x="12904" y="10767"/>
                    <a:pt x="12904" y="10767"/>
                    <a:pt x="12904" y="10767"/>
                  </a:cubicBezTo>
                  <a:cubicBezTo>
                    <a:pt x="12960" y="10833"/>
                    <a:pt x="12960" y="10833"/>
                    <a:pt x="12960" y="10833"/>
                  </a:cubicBezTo>
                  <a:cubicBezTo>
                    <a:pt x="12960" y="10833"/>
                    <a:pt x="12960" y="10833"/>
                    <a:pt x="12960" y="10833"/>
                  </a:cubicBezTo>
                  <a:cubicBezTo>
                    <a:pt x="12960" y="10767"/>
                    <a:pt x="12960" y="10767"/>
                    <a:pt x="12960" y="10767"/>
                  </a:cubicBezTo>
                  <a:cubicBezTo>
                    <a:pt x="12960" y="10700"/>
                    <a:pt x="12960" y="10700"/>
                    <a:pt x="12960" y="10700"/>
                  </a:cubicBezTo>
                  <a:cubicBezTo>
                    <a:pt x="13016" y="10700"/>
                    <a:pt x="13016" y="10700"/>
                    <a:pt x="13016" y="10700"/>
                  </a:cubicBezTo>
                  <a:cubicBezTo>
                    <a:pt x="13016" y="10700"/>
                    <a:pt x="13016" y="10700"/>
                    <a:pt x="13016" y="10700"/>
                  </a:cubicBezTo>
                  <a:cubicBezTo>
                    <a:pt x="13072" y="10767"/>
                    <a:pt x="13072" y="10767"/>
                    <a:pt x="13072" y="10767"/>
                  </a:cubicBezTo>
                  <a:cubicBezTo>
                    <a:pt x="13072" y="10767"/>
                    <a:pt x="13072" y="10767"/>
                    <a:pt x="13072" y="10767"/>
                  </a:cubicBezTo>
                  <a:cubicBezTo>
                    <a:pt x="13072" y="10700"/>
                    <a:pt x="13072" y="10700"/>
                    <a:pt x="13072" y="10700"/>
                  </a:cubicBezTo>
                  <a:cubicBezTo>
                    <a:pt x="13128" y="10633"/>
                    <a:pt x="13128" y="10633"/>
                    <a:pt x="13128" y="10633"/>
                  </a:cubicBezTo>
                  <a:cubicBezTo>
                    <a:pt x="13128" y="10566"/>
                    <a:pt x="13128" y="10566"/>
                    <a:pt x="13128" y="10566"/>
                  </a:cubicBezTo>
                  <a:cubicBezTo>
                    <a:pt x="13184" y="10566"/>
                    <a:pt x="13184" y="10566"/>
                    <a:pt x="13184" y="10566"/>
                  </a:cubicBezTo>
                  <a:cubicBezTo>
                    <a:pt x="13241" y="10499"/>
                    <a:pt x="13241" y="10499"/>
                    <a:pt x="13241" y="10499"/>
                  </a:cubicBezTo>
                  <a:cubicBezTo>
                    <a:pt x="13241" y="10432"/>
                    <a:pt x="13241" y="10432"/>
                    <a:pt x="13241" y="10432"/>
                  </a:cubicBezTo>
                  <a:cubicBezTo>
                    <a:pt x="13241" y="10432"/>
                    <a:pt x="13241" y="10432"/>
                    <a:pt x="13241" y="10432"/>
                  </a:cubicBezTo>
                  <a:cubicBezTo>
                    <a:pt x="13353" y="10365"/>
                    <a:pt x="13353" y="10365"/>
                    <a:pt x="13353" y="10365"/>
                  </a:cubicBezTo>
                  <a:cubicBezTo>
                    <a:pt x="13409" y="10232"/>
                    <a:pt x="13409" y="10232"/>
                    <a:pt x="13409" y="10232"/>
                  </a:cubicBezTo>
                  <a:cubicBezTo>
                    <a:pt x="13465" y="10098"/>
                    <a:pt x="13465" y="10098"/>
                    <a:pt x="13465" y="10098"/>
                  </a:cubicBezTo>
                  <a:cubicBezTo>
                    <a:pt x="13465" y="10031"/>
                    <a:pt x="13465" y="10031"/>
                    <a:pt x="13465" y="10031"/>
                  </a:cubicBezTo>
                  <a:cubicBezTo>
                    <a:pt x="13521" y="9964"/>
                    <a:pt x="13521" y="9964"/>
                    <a:pt x="13521" y="9964"/>
                  </a:cubicBezTo>
                  <a:cubicBezTo>
                    <a:pt x="13577" y="10031"/>
                    <a:pt x="13577" y="10031"/>
                    <a:pt x="13577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89" y="10031"/>
                    <a:pt x="13689" y="10031"/>
                    <a:pt x="13689" y="10031"/>
                  </a:cubicBezTo>
                  <a:cubicBezTo>
                    <a:pt x="13689" y="10031"/>
                    <a:pt x="13689" y="10031"/>
                    <a:pt x="13689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33" y="9964"/>
                    <a:pt x="13633" y="9964"/>
                    <a:pt x="13633" y="9964"/>
                  </a:cubicBezTo>
                  <a:cubicBezTo>
                    <a:pt x="13633" y="9897"/>
                    <a:pt x="13633" y="9897"/>
                    <a:pt x="13633" y="9897"/>
                  </a:cubicBezTo>
                  <a:cubicBezTo>
                    <a:pt x="13689" y="9897"/>
                    <a:pt x="13689" y="9897"/>
                    <a:pt x="13689" y="9897"/>
                  </a:cubicBezTo>
                  <a:cubicBezTo>
                    <a:pt x="13689" y="9964"/>
                    <a:pt x="13689" y="9964"/>
                    <a:pt x="13689" y="9964"/>
                  </a:cubicBezTo>
                  <a:cubicBezTo>
                    <a:pt x="13745" y="9897"/>
                    <a:pt x="13745" y="9897"/>
                    <a:pt x="13745" y="9897"/>
                  </a:cubicBezTo>
                  <a:cubicBezTo>
                    <a:pt x="13745" y="9897"/>
                    <a:pt x="13745" y="9897"/>
                    <a:pt x="13745" y="9897"/>
                  </a:cubicBezTo>
                  <a:cubicBezTo>
                    <a:pt x="13802" y="9897"/>
                    <a:pt x="13802" y="9897"/>
                    <a:pt x="13802" y="9897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689" y="9830"/>
                    <a:pt x="13689" y="9830"/>
                    <a:pt x="13689" y="9830"/>
                  </a:cubicBezTo>
                  <a:cubicBezTo>
                    <a:pt x="13689" y="9697"/>
                    <a:pt x="13689" y="9697"/>
                    <a:pt x="13689" y="9697"/>
                  </a:cubicBezTo>
                  <a:cubicBezTo>
                    <a:pt x="13745" y="9697"/>
                    <a:pt x="13745" y="9697"/>
                    <a:pt x="13745" y="9697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563"/>
                    <a:pt x="13745" y="9563"/>
                    <a:pt x="13745" y="9563"/>
                  </a:cubicBezTo>
                  <a:cubicBezTo>
                    <a:pt x="13802" y="9496"/>
                    <a:pt x="13802" y="9496"/>
                    <a:pt x="13802" y="9496"/>
                  </a:cubicBezTo>
                  <a:cubicBezTo>
                    <a:pt x="13745" y="9496"/>
                    <a:pt x="13745" y="9496"/>
                    <a:pt x="13745" y="9496"/>
                  </a:cubicBezTo>
                  <a:cubicBezTo>
                    <a:pt x="13745" y="9496"/>
                    <a:pt x="13745" y="9496"/>
                    <a:pt x="13745" y="9496"/>
                  </a:cubicBezTo>
                  <a:cubicBezTo>
                    <a:pt x="13802" y="9496"/>
                    <a:pt x="13802" y="9496"/>
                    <a:pt x="13802" y="9496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02" y="9362"/>
                    <a:pt x="13802" y="9362"/>
                    <a:pt x="13802" y="9362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58" y="9429"/>
                    <a:pt x="13858" y="9429"/>
                    <a:pt x="13858" y="9429"/>
                  </a:cubicBezTo>
                  <a:cubicBezTo>
                    <a:pt x="13858" y="9429"/>
                    <a:pt x="13858" y="9429"/>
                    <a:pt x="13858" y="9429"/>
                  </a:cubicBezTo>
                  <a:cubicBezTo>
                    <a:pt x="13914" y="9429"/>
                    <a:pt x="13914" y="9429"/>
                    <a:pt x="13914" y="9429"/>
                  </a:cubicBezTo>
                  <a:cubicBezTo>
                    <a:pt x="13970" y="9429"/>
                    <a:pt x="13970" y="9429"/>
                    <a:pt x="13970" y="9429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082" y="9563"/>
                    <a:pt x="14082" y="9563"/>
                    <a:pt x="14082" y="9563"/>
                  </a:cubicBezTo>
                  <a:cubicBezTo>
                    <a:pt x="14194" y="9563"/>
                    <a:pt x="14194" y="9563"/>
                    <a:pt x="14194" y="9563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306" y="9630"/>
                    <a:pt x="14306" y="9630"/>
                    <a:pt x="14306" y="9630"/>
                  </a:cubicBezTo>
                  <a:cubicBezTo>
                    <a:pt x="14306" y="9630"/>
                    <a:pt x="14306" y="9630"/>
                    <a:pt x="14306" y="9630"/>
                  </a:cubicBezTo>
                  <a:cubicBezTo>
                    <a:pt x="14306" y="9697"/>
                    <a:pt x="14306" y="9697"/>
                    <a:pt x="14306" y="9697"/>
                  </a:cubicBezTo>
                  <a:cubicBezTo>
                    <a:pt x="14363" y="9697"/>
                    <a:pt x="14363" y="9697"/>
                    <a:pt x="14363" y="9697"/>
                  </a:cubicBezTo>
                  <a:cubicBezTo>
                    <a:pt x="14306" y="9697"/>
                    <a:pt x="14306" y="9697"/>
                    <a:pt x="14306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363" y="9763"/>
                    <a:pt x="14363" y="9763"/>
                    <a:pt x="14363" y="9763"/>
                  </a:cubicBezTo>
                  <a:cubicBezTo>
                    <a:pt x="14363" y="9830"/>
                    <a:pt x="14363" y="9830"/>
                    <a:pt x="14363" y="9830"/>
                  </a:cubicBezTo>
                  <a:cubicBezTo>
                    <a:pt x="14306" y="9830"/>
                    <a:pt x="14306" y="9830"/>
                    <a:pt x="14306" y="9830"/>
                  </a:cubicBezTo>
                  <a:cubicBezTo>
                    <a:pt x="14363" y="9897"/>
                    <a:pt x="14363" y="9897"/>
                    <a:pt x="14363" y="9897"/>
                  </a:cubicBezTo>
                  <a:cubicBezTo>
                    <a:pt x="14363" y="9830"/>
                    <a:pt x="14363" y="9830"/>
                    <a:pt x="14363" y="9830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531" y="9964"/>
                    <a:pt x="14531" y="9964"/>
                    <a:pt x="14531" y="9964"/>
                  </a:cubicBezTo>
                  <a:cubicBezTo>
                    <a:pt x="14475" y="9964"/>
                    <a:pt x="14475" y="9964"/>
                    <a:pt x="14475" y="9964"/>
                  </a:cubicBezTo>
                  <a:cubicBezTo>
                    <a:pt x="14419" y="10031"/>
                    <a:pt x="14419" y="10031"/>
                    <a:pt x="14419" y="10031"/>
                  </a:cubicBezTo>
                  <a:cubicBezTo>
                    <a:pt x="14363" y="10098"/>
                    <a:pt x="14363" y="10098"/>
                    <a:pt x="14363" y="10098"/>
                  </a:cubicBezTo>
                  <a:cubicBezTo>
                    <a:pt x="14306" y="10098"/>
                    <a:pt x="14306" y="10098"/>
                    <a:pt x="14306" y="10098"/>
                  </a:cubicBezTo>
                  <a:cubicBezTo>
                    <a:pt x="14363" y="10098"/>
                    <a:pt x="14363" y="10098"/>
                    <a:pt x="14363" y="10098"/>
                  </a:cubicBezTo>
                  <a:cubicBezTo>
                    <a:pt x="14419" y="10098"/>
                    <a:pt x="14419" y="10098"/>
                    <a:pt x="14419" y="10098"/>
                  </a:cubicBezTo>
                  <a:cubicBezTo>
                    <a:pt x="14419" y="10165"/>
                    <a:pt x="14419" y="10165"/>
                    <a:pt x="14419" y="10165"/>
                  </a:cubicBezTo>
                  <a:cubicBezTo>
                    <a:pt x="14419" y="10165"/>
                    <a:pt x="14419" y="10165"/>
                    <a:pt x="14419" y="10165"/>
                  </a:cubicBezTo>
                  <a:cubicBezTo>
                    <a:pt x="14475" y="10165"/>
                    <a:pt x="14475" y="10165"/>
                    <a:pt x="14475" y="10165"/>
                  </a:cubicBezTo>
                  <a:cubicBezTo>
                    <a:pt x="14419" y="10232"/>
                    <a:pt x="14419" y="10232"/>
                    <a:pt x="14419" y="10232"/>
                  </a:cubicBezTo>
                  <a:cubicBezTo>
                    <a:pt x="14419" y="10232"/>
                    <a:pt x="14419" y="10232"/>
                    <a:pt x="14419" y="10232"/>
                  </a:cubicBezTo>
                  <a:cubicBezTo>
                    <a:pt x="14363" y="10298"/>
                    <a:pt x="14363" y="10298"/>
                    <a:pt x="14363" y="10298"/>
                  </a:cubicBezTo>
                  <a:cubicBezTo>
                    <a:pt x="14306" y="10298"/>
                    <a:pt x="14306" y="10298"/>
                    <a:pt x="14306" y="10298"/>
                  </a:cubicBezTo>
                  <a:cubicBezTo>
                    <a:pt x="14250" y="10298"/>
                    <a:pt x="14250" y="10298"/>
                    <a:pt x="14250" y="10298"/>
                  </a:cubicBezTo>
                  <a:cubicBezTo>
                    <a:pt x="14250" y="10298"/>
                    <a:pt x="14250" y="10298"/>
                    <a:pt x="14250" y="10298"/>
                  </a:cubicBezTo>
                  <a:cubicBezTo>
                    <a:pt x="14194" y="10298"/>
                    <a:pt x="14194" y="10298"/>
                    <a:pt x="14194" y="10298"/>
                  </a:cubicBezTo>
                  <a:cubicBezTo>
                    <a:pt x="14194" y="10232"/>
                    <a:pt x="14194" y="10232"/>
                    <a:pt x="14194" y="10232"/>
                  </a:cubicBezTo>
                  <a:cubicBezTo>
                    <a:pt x="14138" y="10232"/>
                    <a:pt x="14138" y="10232"/>
                    <a:pt x="14138" y="10232"/>
                  </a:cubicBezTo>
                  <a:cubicBezTo>
                    <a:pt x="14138" y="10232"/>
                    <a:pt x="14138" y="10232"/>
                    <a:pt x="14138" y="10232"/>
                  </a:cubicBezTo>
                  <a:cubicBezTo>
                    <a:pt x="14082" y="10232"/>
                    <a:pt x="14082" y="10232"/>
                    <a:pt x="14082" y="10232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138" y="10298"/>
                    <a:pt x="14138" y="10298"/>
                    <a:pt x="14138" y="10298"/>
                  </a:cubicBezTo>
                  <a:cubicBezTo>
                    <a:pt x="14138" y="10365"/>
                    <a:pt x="14138" y="10365"/>
                    <a:pt x="14138" y="10365"/>
                  </a:cubicBezTo>
                  <a:cubicBezTo>
                    <a:pt x="14082" y="10365"/>
                    <a:pt x="14082" y="10365"/>
                    <a:pt x="14082" y="10365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082" y="10432"/>
                    <a:pt x="14082" y="10432"/>
                    <a:pt x="14082" y="10432"/>
                  </a:cubicBezTo>
                  <a:cubicBezTo>
                    <a:pt x="14082" y="10499"/>
                    <a:pt x="14082" y="10499"/>
                    <a:pt x="14082" y="10499"/>
                  </a:cubicBezTo>
                  <a:cubicBezTo>
                    <a:pt x="14138" y="10499"/>
                    <a:pt x="14138" y="10499"/>
                    <a:pt x="14138" y="10499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138" y="10499"/>
                    <a:pt x="14138" y="10499"/>
                    <a:pt x="14138" y="10499"/>
                  </a:cubicBezTo>
                  <a:cubicBezTo>
                    <a:pt x="14082" y="10499"/>
                    <a:pt x="14082" y="10499"/>
                    <a:pt x="14082" y="10499"/>
                  </a:cubicBezTo>
                  <a:cubicBezTo>
                    <a:pt x="14082" y="10566"/>
                    <a:pt x="14082" y="10566"/>
                    <a:pt x="14082" y="10566"/>
                  </a:cubicBezTo>
                  <a:cubicBezTo>
                    <a:pt x="14082" y="10633"/>
                    <a:pt x="14082" y="10633"/>
                    <a:pt x="14082" y="10633"/>
                  </a:cubicBezTo>
                  <a:cubicBezTo>
                    <a:pt x="14138" y="10700"/>
                    <a:pt x="14138" y="10700"/>
                    <a:pt x="14138" y="10700"/>
                  </a:cubicBezTo>
                  <a:cubicBezTo>
                    <a:pt x="14138" y="10700"/>
                    <a:pt x="14138" y="10700"/>
                    <a:pt x="14138" y="10700"/>
                  </a:cubicBezTo>
                  <a:cubicBezTo>
                    <a:pt x="14194" y="10833"/>
                    <a:pt x="14194" y="10833"/>
                    <a:pt x="14194" y="10833"/>
                  </a:cubicBezTo>
                  <a:cubicBezTo>
                    <a:pt x="14194" y="10900"/>
                    <a:pt x="14194" y="10900"/>
                    <a:pt x="14194" y="10900"/>
                  </a:cubicBezTo>
                  <a:cubicBezTo>
                    <a:pt x="14138" y="10900"/>
                    <a:pt x="14138" y="10900"/>
                    <a:pt x="14138" y="10900"/>
                  </a:cubicBezTo>
                  <a:cubicBezTo>
                    <a:pt x="14138" y="10967"/>
                    <a:pt x="14138" y="10967"/>
                    <a:pt x="14138" y="10967"/>
                  </a:cubicBezTo>
                  <a:cubicBezTo>
                    <a:pt x="14082" y="10967"/>
                    <a:pt x="14082" y="10967"/>
                    <a:pt x="14082" y="10967"/>
                  </a:cubicBezTo>
                  <a:cubicBezTo>
                    <a:pt x="14082" y="11034"/>
                    <a:pt x="14082" y="11034"/>
                    <a:pt x="14082" y="11034"/>
                  </a:cubicBezTo>
                  <a:cubicBezTo>
                    <a:pt x="14082" y="11101"/>
                    <a:pt x="14082" y="11101"/>
                    <a:pt x="14082" y="11101"/>
                  </a:cubicBezTo>
                  <a:cubicBezTo>
                    <a:pt x="14026" y="11034"/>
                    <a:pt x="14026" y="11034"/>
                    <a:pt x="14026" y="11034"/>
                  </a:cubicBezTo>
                  <a:cubicBezTo>
                    <a:pt x="13970" y="11034"/>
                    <a:pt x="13970" y="11034"/>
                    <a:pt x="13970" y="11034"/>
                  </a:cubicBezTo>
                  <a:cubicBezTo>
                    <a:pt x="13914" y="11101"/>
                    <a:pt x="13914" y="11101"/>
                    <a:pt x="13914" y="11101"/>
                  </a:cubicBezTo>
                  <a:cubicBezTo>
                    <a:pt x="13914" y="11168"/>
                    <a:pt x="13914" y="11168"/>
                    <a:pt x="13914" y="11168"/>
                  </a:cubicBezTo>
                  <a:cubicBezTo>
                    <a:pt x="13858" y="11168"/>
                    <a:pt x="13858" y="11168"/>
                    <a:pt x="13858" y="11168"/>
                  </a:cubicBezTo>
                  <a:cubicBezTo>
                    <a:pt x="13858" y="11235"/>
                    <a:pt x="13858" y="11235"/>
                    <a:pt x="13858" y="11235"/>
                  </a:cubicBezTo>
                  <a:cubicBezTo>
                    <a:pt x="13802" y="11235"/>
                    <a:pt x="13802" y="11235"/>
                    <a:pt x="13802" y="11235"/>
                  </a:cubicBezTo>
                  <a:cubicBezTo>
                    <a:pt x="13745" y="11302"/>
                    <a:pt x="13745" y="11302"/>
                    <a:pt x="13745" y="11302"/>
                  </a:cubicBezTo>
                  <a:cubicBezTo>
                    <a:pt x="13689" y="11302"/>
                    <a:pt x="13689" y="11302"/>
                    <a:pt x="13689" y="11302"/>
                  </a:cubicBezTo>
                  <a:cubicBezTo>
                    <a:pt x="13633" y="11302"/>
                    <a:pt x="13633" y="11302"/>
                    <a:pt x="13633" y="11302"/>
                  </a:cubicBezTo>
                  <a:cubicBezTo>
                    <a:pt x="13633" y="11368"/>
                    <a:pt x="13633" y="11368"/>
                    <a:pt x="13633" y="11368"/>
                  </a:cubicBezTo>
                  <a:cubicBezTo>
                    <a:pt x="13521" y="11368"/>
                    <a:pt x="13521" y="11368"/>
                    <a:pt x="13521" y="11368"/>
                  </a:cubicBezTo>
                  <a:cubicBezTo>
                    <a:pt x="13465" y="11368"/>
                    <a:pt x="13465" y="11368"/>
                    <a:pt x="13465" y="11368"/>
                  </a:cubicBezTo>
                  <a:cubicBezTo>
                    <a:pt x="13521" y="11302"/>
                    <a:pt x="13521" y="11302"/>
                    <a:pt x="13521" y="11302"/>
                  </a:cubicBezTo>
                  <a:cubicBezTo>
                    <a:pt x="13521" y="11235"/>
                    <a:pt x="13521" y="11235"/>
                    <a:pt x="13521" y="11235"/>
                  </a:cubicBezTo>
                  <a:cubicBezTo>
                    <a:pt x="13465" y="11235"/>
                    <a:pt x="13465" y="11235"/>
                    <a:pt x="13465" y="11235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521" y="11034"/>
                    <a:pt x="13521" y="11034"/>
                    <a:pt x="13521" y="11034"/>
                  </a:cubicBezTo>
                  <a:cubicBezTo>
                    <a:pt x="13465" y="11101"/>
                    <a:pt x="13465" y="11101"/>
                    <a:pt x="13465" y="11101"/>
                  </a:cubicBezTo>
                  <a:cubicBezTo>
                    <a:pt x="13465" y="11101"/>
                    <a:pt x="13465" y="11101"/>
                    <a:pt x="13465" y="11101"/>
                  </a:cubicBezTo>
                  <a:cubicBezTo>
                    <a:pt x="13465" y="11034"/>
                    <a:pt x="13465" y="11034"/>
                    <a:pt x="13465" y="11034"/>
                  </a:cubicBezTo>
                  <a:cubicBezTo>
                    <a:pt x="13409" y="11034"/>
                    <a:pt x="13409" y="11034"/>
                    <a:pt x="13409" y="11034"/>
                  </a:cubicBezTo>
                  <a:cubicBezTo>
                    <a:pt x="13409" y="10967"/>
                    <a:pt x="13409" y="10967"/>
                    <a:pt x="13409" y="10967"/>
                  </a:cubicBezTo>
                  <a:cubicBezTo>
                    <a:pt x="13353" y="10967"/>
                    <a:pt x="13353" y="10967"/>
                    <a:pt x="13353" y="10967"/>
                  </a:cubicBezTo>
                  <a:cubicBezTo>
                    <a:pt x="13353" y="10967"/>
                    <a:pt x="13353" y="10967"/>
                    <a:pt x="13353" y="10967"/>
                  </a:cubicBezTo>
                  <a:cubicBezTo>
                    <a:pt x="13297" y="10967"/>
                    <a:pt x="13297" y="10967"/>
                    <a:pt x="13297" y="10967"/>
                  </a:cubicBezTo>
                  <a:cubicBezTo>
                    <a:pt x="13241" y="11034"/>
                    <a:pt x="13241" y="11034"/>
                    <a:pt x="13241" y="11034"/>
                  </a:cubicBezTo>
                  <a:cubicBezTo>
                    <a:pt x="13297" y="11034"/>
                    <a:pt x="13297" y="11034"/>
                    <a:pt x="13297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409" y="11101"/>
                    <a:pt x="13409" y="11101"/>
                    <a:pt x="13409" y="11101"/>
                  </a:cubicBezTo>
                  <a:cubicBezTo>
                    <a:pt x="13409" y="11168"/>
                    <a:pt x="13409" y="11168"/>
                    <a:pt x="13409" y="11168"/>
                  </a:cubicBezTo>
                  <a:cubicBezTo>
                    <a:pt x="13409" y="11235"/>
                    <a:pt x="13409" y="11235"/>
                    <a:pt x="13409" y="11235"/>
                  </a:cubicBezTo>
                  <a:cubicBezTo>
                    <a:pt x="13465" y="11235"/>
                    <a:pt x="13465" y="11235"/>
                    <a:pt x="13465" y="11235"/>
                  </a:cubicBezTo>
                  <a:cubicBezTo>
                    <a:pt x="13465" y="11302"/>
                    <a:pt x="13465" y="11302"/>
                    <a:pt x="13465" y="11302"/>
                  </a:cubicBezTo>
                  <a:cubicBezTo>
                    <a:pt x="13409" y="11368"/>
                    <a:pt x="13409" y="11368"/>
                    <a:pt x="13409" y="11368"/>
                  </a:cubicBezTo>
                  <a:cubicBezTo>
                    <a:pt x="13465" y="11368"/>
                    <a:pt x="13465" y="11368"/>
                    <a:pt x="13465" y="11368"/>
                  </a:cubicBezTo>
                  <a:cubicBezTo>
                    <a:pt x="13465" y="11435"/>
                    <a:pt x="13465" y="11435"/>
                    <a:pt x="13465" y="11435"/>
                  </a:cubicBezTo>
                  <a:cubicBezTo>
                    <a:pt x="13409" y="11435"/>
                    <a:pt x="13409" y="11435"/>
                    <a:pt x="13409" y="11435"/>
                  </a:cubicBezTo>
                  <a:cubicBezTo>
                    <a:pt x="13353" y="11368"/>
                    <a:pt x="13353" y="11368"/>
                    <a:pt x="13353" y="11368"/>
                  </a:cubicBezTo>
                  <a:cubicBezTo>
                    <a:pt x="13353" y="11302"/>
                    <a:pt x="13353" y="11302"/>
                    <a:pt x="13353" y="11302"/>
                  </a:cubicBezTo>
                  <a:cubicBezTo>
                    <a:pt x="13297" y="11302"/>
                    <a:pt x="13297" y="11302"/>
                    <a:pt x="13297" y="11302"/>
                  </a:cubicBezTo>
                  <a:cubicBezTo>
                    <a:pt x="13297" y="11235"/>
                    <a:pt x="13297" y="11235"/>
                    <a:pt x="13297" y="11235"/>
                  </a:cubicBezTo>
                  <a:cubicBezTo>
                    <a:pt x="13241" y="11302"/>
                    <a:pt x="13241" y="11302"/>
                    <a:pt x="13241" y="11302"/>
                  </a:cubicBezTo>
                  <a:cubicBezTo>
                    <a:pt x="13297" y="11368"/>
                    <a:pt x="13297" y="11368"/>
                    <a:pt x="13297" y="11368"/>
                  </a:cubicBezTo>
                  <a:cubicBezTo>
                    <a:pt x="13297" y="11368"/>
                    <a:pt x="13297" y="11368"/>
                    <a:pt x="13297" y="11368"/>
                  </a:cubicBezTo>
                  <a:cubicBezTo>
                    <a:pt x="13241" y="11368"/>
                    <a:pt x="13241" y="11368"/>
                    <a:pt x="13241" y="11368"/>
                  </a:cubicBezTo>
                  <a:cubicBezTo>
                    <a:pt x="13184" y="11368"/>
                    <a:pt x="13184" y="11368"/>
                    <a:pt x="13184" y="11368"/>
                  </a:cubicBezTo>
                  <a:cubicBezTo>
                    <a:pt x="13184" y="11302"/>
                    <a:pt x="13184" y="11302"/>
                    <a:pt x="13184" y="11302"/>
                  </a:cubicBezTo>
                  <a:cubicBezTo>
                    <a:pt x="13184" y="11368"/>
                    <a:pt x="13184" y="11368"/>
                    <a:pt x="13184" y="11368"/>
                  </a:cubicBezTo>
                  <a:cubicBezTo>
                    <a:pt x="13184" y="11302"/>
                    <a:pt x="13184" y="11302"/>
                    <a:pt x="13184" y="11302"/>
                  </a:cubicBezTo>
                  <a:cubicBezTo>
                    <a:pt x="13184" y="11235"/>
                    <a:pt x="13184" y="11235"/>
                    <a:pt x="13184" y="11235"/>
                  </a:cubicBezTo>
                  <a:cubicBezTo>
                    <a:pt x="13184" y="11235"/>
                    <a:pt x="13184" y="11235"/>
                    <a:pt x="13184" y="11235"/>
                  </a:cubicBezTo>
                  <a:cubicBezTo>
                    <a:pt x="13184" y="11168"/>
                    <a:pt x="13184" y="11168"/>
                    <a:pt x="13184" y="11168"/>
                  </a:cubicBezTo>
                  <a:cubicBezTo>
                    <a:pt x="13184" y="11168"/>
                    <a:pt x="13184" y="11168"/>
                    <a:pt x="13184" y="11168"/>
                  </a:cubicBezTo>
                  <a:cubicBezTo>
                    <a:pt x="13072" y="11168"/>
                    <a:pt x="13072" y="11168"/>
                    <a:pt x="13072" y="11168"/>
                  </a:cubicBezTo>
                  <a:cubicBezTo>
                    <a:pt x="13016" y="11168"/>
                    <a:pt x="13016" y="11168"/>
                    <a:pt x="13016" y="11168"/>
                  </a:cubicBezTo>
                  <a:cubicBezTo>
                    <a:pt x="13016" y="11168"/>
                    <a:pt x="13016" y="11168"/>
                    <a:pt x="13016" y="11168"/>
                  </a:cubicBezTo>
                  <a:cubicBezTo>
                    <a:pt x="12960" y="11168"/>
                    <a:pt x="12960" y="11168"/>
                    <a:pt x="12960" y="11168"/>
                  </a:cubicBezTo>
                  <a:cubicBezTo>
                    <a:pt x="12904" y="11168"/>
                    <a:pt x="12904" y="11168"/>
                    <a:pt x="12904" y="11168"/>
                  </a:cubicBezTo>
                  <a:cubicBezTo>
                    <a:pt x="12904" y="11168"/>
                    <a:pt x="12904" y="11168"/>
                    <a:pt x="12904" y="11168"/>
                  </a:cubicBezTo>
                  <a:cubicBezTo>
                    <a:pt x="12904" y="11235"/>
                    <a:pt x="12904" y="11235"/>
                    <a:pt x="12904" y="11235"/>
                  </a:cubicBezTo>
                  <a:cubicBezTo>
                    <a:pt x="12904" y="11235"/>
                    <a:pt x="12904" y="11235"/>
                    <a:pt x="12904" y="11235"/>
                  </a:cubicBezTo>
                  <a:cubicBezTo>
                    <a:pt x="12904" y="11302"/>
                    <a:pt x="12904" y="11302"/>
                    <a:pt x="12904" y="11302"/>
                  </a:cubicBezTo>
                  <a:cubicBezTo>
                    <a:pt x="12904" y="11302"/>
                    <a:pt x="12904" y="11302"/>
                    <a:pt x="12904" y="11302"/>
                  </a:cubicBezTo>
                  <a:cubicBezTo>
                    <a:pt x="12960" y="11302"/>
                    <a:pt x="12960" y="11302"/>
                    <a:pt x="12960" y="11302"/>
                  </a:cubicBezTo>
                  <a:cubicBezTo>
                    <a:pt x="13016" y="11368"/>
                    <a:pt x="13016" y="11368"/>
                    <a:pt x="13016" y="11368"/>
                  </a:cubicBezTo>
                  <a:cubicBezTo>
                    <a:pt x="12960" y="11435"/>
                    <a:pt x="12960" y="11435"/>
                    <a:pt x="12960" y="11435"/>
                  </a:cubicBezTo>
                  <a:cubicBezTo>
                    <a:pt x="12904" y="11435"/>
                    <a:pt x="12904" y="11435"/>
                    <a:pt x="12904" y="11435"/>
                  </a:cubicBezTo>
                  <a:cubicBezTo>
                    <a:pt x="12792" y="11569"/>
                    <a:pt x="12792" y="11569"/>
                    <a:pt x="12792" y="11569"/>
                  </a:cubicBezTo>
                  <a:cubicBezTo>
                    <a:pt x="12736" y="11636"/>
                    <a:pt x="12736" y="11636"/>
                    <a:pt x="12736" y="11636"/>
                  </a:cubicBezTo>
                  <a:cubicBezTo>
                    <a:pt x="12679" y="11703"/>
                    <a:pt x="12679" y="11703"/>
                    <a:pt x="12679" y="11703"/>
                  </a:cubicBezTo>
                  <a:cubicBezTo>
                    <a:pt x="12679" y="11703"/>
                    <a:pt x="12679" y="11703"/>
                    <a:pt x="12679" y="11703"/>
                  </a:cubicBezTo>
                  <a:cubicBezTo>
                    <a:pt x="12623" y="11703"/>
                    <a:pt x="12623" y="11703"/>
                    <a:pt x="12623" y="11703"/>
                  </a:cubicBezTo>
                  <a:cubicBezTo>
                    <a:pt x="12623" y="11770"/>
                    <a:pt x="12623" y="11770"/>
                    <a:pt x="12623" y="11770"/>
                  </a:cubicBezTo>
                  <a:cubicBezTo>
                    <a:pt x="12567" y="11770"/>
                    <a:pt x="12567" y="11770"/>
                    <a:pt x="12567" y="11770"/>
                  </a:cubicBezTo>
                  <a:cubicBezTo>
                    <a:pt x="12399" y="11770"/>
                    <a:pt x="12399" y="11770"/>
                    <a:pt x="12399" y="11770"/>
                  </a:cubicBezTo>
                  <a:cubicBezTo>
                    <a:pt x="12399" y="11703"/>
                    <a:pt x="12399" y="11703"/>
                    <a:pt x="12399" y="11703"/>
                  </a:cubicBezTo>
                  <a:cubicBezTo>
                    <a:pt x="12343" y="11636"/>
                    <a:pt x="12343" y="11636"/>
                    <a:pt x="12343" y="11636"/>
                  </a:cubicBezTo>
                  <a:cubicBezTo>
                    <a:pt x="12287" y="11636"/>
                    <a:pt x="12287" y="11636"/>
                    <a:pt x="12287" y="11636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343" y="11569"/>
                    <a:pt x="12343" y="11569"/>
                    <a:pt x="12343" y="11569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231" y="11502"/>
                    <a:pt x="12231" y="11502"/>
                    <a:pt x="12231" y="11502"/>
                  </a:cubicBezTo>
                  <a:cubicBezTo>
                    <a:pt x="12175" y="11435"/>
                    <a:pt x="12175" y="11435"/>
                    <a:pt x="12175" y="11435"/>
                  </a:cubicBezTo>
                  <a:cubicBezTo>
                    <a:pt x="12118" y="11368"/>
                    <a:pt x="12118" y="11368"/>
                    <a:pt x="12118" y="11368"/>
                  </a:cubicBezTo>
                  <a:cubicBezTo>
                    <a:pt x="12062" y="11368"/>
                    <a:pt x="12062" y="11368"/>
                    <a:pt x="12062" y="11368"/>
                  </a:cubicBezTo>
                  <a:cubicBezTo>
                    <a:pt x="11950" y="11302"/>
                    <a:pt x="11950" y="11302"/>
                    <a:pt x="11950" y="11302"/>
                  </a:cubicBezTo>
                  <a:cubicBezTo>
                    <a:pt x="11838" y="11302"/>
                    <a:pt x="11838" y="11302"/>
                    <a:pt x="11838" y="11302"/>
                  </a:cubicBezTo>
                  <a:cubicBezTo>
                    <a:pt x="11782" y="11302"/>
                    <a:pt x="11782" y="11302"/>
                    <a:pt x="11782" y="11302"/>
                  </a:cubicBezTo>
                  <a:cubicBezTo>
                    <a:pt x="11782" y="11302"/>
                    <a:pt x="11782" y="11302"/>
                    <a:pt x="11782" y="11302"/>
                  </a:cubicBezTo>
                  <a:cubicBezTo>
                    <a:pt x="11838" y="11368"/>
                    <a:pt x="11838" y="11368"/>
                    <a:pt x="11838" y="11368"/>
                  </a:cubicBezTo>
                  <a:cubicBezTo>
                    <a:pt x="11838" y="11368"/>
                    <a:pt x="11838" y="11368"/>
                    <a:pt x="11838" y="11368"/>
                  </a:cubicBezTo>
                  <a:cubicBezTo>
                    <a:pt x="11894" y="11368"/>
                    <a:pt x="11894" y="11368"/>
                    <a:pt x="11894" y="11368"/>
                  </a:cubicBezTo>
                  <a:cubicBezTo>
                    <a:pt x="12006" y="11368"/>
                    <a:pt x="12006" y="11368"/>
                    <a:pt x="12006" y="11368"/>
                  </a:cubicBezTo>
                  <a:cubicBezTo>
                    <a:pt x="12118" y="11368"/>
                    <a:pt x="12118" y="11368"/>
                    <a:pt x="12118" y="11368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062" y="11435"/>
                    <a:pt x="12062" y="11435"/>
                    <a:pt x="12062" y="11435"/>
                  </a:cubicBezTo>
                  <a:cubicBezTo>
                    <a:pt x="12118" y="11502"/>
                    <a:pt x="12118" y="11502"/>
                    <a:pt x="12118" y="11502"/>
                  </a:cubicBezTo>
                  <a:cubicBezTo>
                    <a:pt x="12118" y="11569"/>
                    <a:pt x="12118" y="11569"/>
                    <a:pt x="12118" y="11569"/>
                  </a:cubicBezTo>
                  <a:cubicBezTo>
                    <a:pt x="12118" y="11569"/>
                    <a:pt x="12118" y="11569"/>
                    <a:pt x="12118" y="11569"/>
                  </a:cubicBezTo>
                  <a:cubicBezTo>
                    <a:pt x="12175" y="11703"/>
                    <a:pt x="12175" y="11703"/>
                    <a:pt x="12175" y="11703"/>
                  </a:cubicBezTo>
                  <a:cubicBezTo>
                    <a:pt x="12231" y="11770"/>
                    <a:pt x="12231" y="11770"/>
                    <a:pt x="12231" y="11770"/>
                  </a:cubicBezTo>
                  <a:cubicBezTo>
                    <a:pt x="12287" y="11770"/>
                    <a:pt x="12287" y="11770"/>
                    <a:pt x="12287" y="11770"/>
                  </a:cubicBezTo>
                  <a:cubicBezTo>
                    <a:pt x="12399" y="11837"/>
                    <a:pt x="12399" y="11837"/>
                    <a:pt x="12399" y="11837"/>
                  </a:cubicBezTo>
                  <a:cubicBezTo>
                    <a:pt x="12567" y="11837"/>
                    <a:pt x="12567" y="11837"/>
                    <a:pt x="12567" y="11837"/>
                  </a:cubicBezTo>
                  <a:cubicBezTo>
                    <a:pt x="12567" y="11903"/>
                    <a:pt x="12567" y="11903"/>
                    <a:pt x="12567" y="11903"/>
                  </a:cubicBezTo>
                  <a:cubicBezTo>
                    <a:pt x="12567" y="11970"/>
                    <a:pt x="12567" y="11970"/>
                    <a:pt x="12567" y="11970"/>
                  </a:cubicBezTo>
                  <a:cubicBezTo>
                    <a:pt x="12511" y="11970"/>
                    <a:pt x="12511" y="11970"/>
                    <a:pt x="12511" y="11970"/>
                  </a:cubicBezTo>
                  <a:cubicBezTo>
                    <a:pt x="12455" y="12037"/>
                    <a:pt x="12455" y="12037"/>
                    <a:pt x="12455" y="12037"/>
                  </a:cubicBezTo>
                  <a:cubicBezTo>
                    <a:pt x="12399" y="12104"/>
                    <a:pt x="12399" y="12104"/>
                    <a:pt x="12399" y="12104"/>
                  </a:cubicBezTo>
                  <a:cubicBezTo>
                    <a:pt x="12399" y="12104"/>
                    <a:pt x="12399" y="12104"/>
                    <a:pt x="12399" y="12104"/>
                  </a:cubicBezTo>
                  <a:cubicBezTo>
                    <a:pt x="12343" y="12104"/>
                    <a:pt x="12343" y="12104"/>
                    <a:pt x="12343" y="12104"/>
                  </a:cubicBezTo>
                  <a:cubicBezTo>
                    <a:pt x="12343" y="12171"/>
                    <a:pt x="12343" y="12171"/>
                    <a:pt x="12343" y="12171"/>
                  </a:cubicBezTo>
                  <a:cubicBezTo>
                    <a:pt x="12175" y="12305"/>
                    <a:pt x="12175" y="12305"/>
                    <a:pt x="12175" y="12305"/>
                  </a:cubicBezTo>
                  <a:cubicBezTo>
                    <a:pt x="12118" y="12372"/>
                    <a:pt x="12118" y="12372"/>
                    <a:pt x="12118" y="12372"/>
                  </a:cubicBezTo>
                  <a:cubicBezTo>
                    <a:pt x="12062" y="12438"/>
                    <a:pt x="12062" y="12438"/>
                    <a:pt x="12062" y="12438"/>
                  </a:cubicBezTo>
                  <a:cubicBezTo>
                    <a:pt x="12062" y="12438"/>
                    <a:pt x="12062" y="12438"/>
                    <a:pt x="12062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1894" y="12372"/>
                    <a:pt x="11894" y="12372"/>
                    <a:pt x="11894" y="12372"/>
                  </a:cubicBezTo>
                  <a:cubicBezTo>
                    <a:pt x="11894" y="12372"/>
                    <a:pt x="11894" y="12372"/>
                    <a:pt x="11894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05"/>
                    <a:pt x="11838" y="12305"/>
                    <a:pt x="11838" y="12305"/>
                  </a:cubicBezTo>
                  <a:cubicBezTo>
                    <a:pt x="11838" y="12305"/>
                    <a:pt x="11838" y="12305"/>
                    <a:pt x="11838" y="12305"/>
                  </a:cubicBezTo>
                  <a:cubicBezTo>
                    <a:pt x="11838" y="12238"/>
                    <a:pt x="11838" y="12238"/>
                    <a:pt x="11838" y="12238"/>
                  </a:cubicBezTo>
                  <a:cubicBezTo>
                    <a:pt x="11782" y="12305"/>
                    <a:pt x="11782" y="12305"/>
                    <a:pt x="11782" y="12305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238"/>
                    <a:pt x="11726" y="12238"/>
                    <a:pt x="11726" y="12238"/>
                  </a:cubicBezTo>
                  <a:cubicBezTo>
                    <a:pt x="11670" y="12305"/>
                    <a:pt x="11670" y="12305"/>
                    <a:pt x="11670" y="12305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438"/>
                    <a:pt x="11726" y="12438"/>
                    <a:pt x="11726" y="12438"/>
                  </a:cubicBezTo>
                  <a:cubicBezTo>
                    <a:pt x="11670" y="12572"/>
                    <a:pt x="11670" y="12572"/>
                    <a:pt x="11670" y="12572"/>
                  </a:cubicBezTo>
                  <a:cubicBezTo>
                    <a:pt x="11614" y="12572"/>
                    <a:pt x="11614" y="12572"/>
                    <a:pt x="11614" y="12572"/>
                  </a:cubicBezTo>
                  <a:cubicBezTo>
                    <a:pt x="11614" y="12505"/>
                    <a:pt x="11614" y="12505"/>
                    <a:pt x="11614" y="12505"/>
                  </a:cubicBezTo>
                  <a:cubicBezTo>
                    <a:pt x="11557" y="12438"/>
                    <a:pt x="11557" y="12438"/>
                    <a:pt x="11557" y="12438"/>
                  </a:cubicBezTo>
                  <a:cubicBezTo>
                    <a:pt x="11557" y="12505"/>
                    <a:pt x="11557" y="12505"/>
                    <a:pt x="11557" y="12505"/>
                  </a:cubicBezTo>
                  <a:cubicBezTo>
                    <a:pt x="11614" y="12505"/>
                    <a:pt x="11614" y="12505"/>
                    <a:pt x="11614" y="12505"/>
                  </a:cubicBezTo>
                  <a:cubicBezTo>
                    <a:pt x="11557" y="12572"/>
                    <a:pt x="11557" y="12572"/>
                    <a:pt x="11557" y="12572"/>
                  </a:cubicBezTo>
                  <a:cubicBezTo>
                    <a:pt x="11557" y="12639"/>
                    <a:pt x="11557" y="12639"/>
                    <a:pt x="11557" y="12639"/>
                  </a:cubicBezTo>
                  <a:cubicBezTo>
                    <a:pt x="11501" y="12572"/>
                    <a:pt x="11501" y="12572"/>
                    <a:pt x="11501" y="12572"/>
                  </a:cubicBezTo>
                  <a:cubicBezTo>
                    <a:pt x="11445" y="12572"/>
                    <a:pt x="11445" y="12572"/>
                    <a:pt x="11445" y="12572"/>
                  </a:cubicBezTo>
                  <a:cubicBezTo>
                    <a:pt x="11445" y="12505"/>
                    <a:pt x="11445" y="12505"/>
                    <a:pt x="11445" y="12505"/>
                  </a:cubicBezTo>
                  <a:cubicBezTo>
                    <a:pt x="11445" y="12505"/>
                    <a:pt x="11445" y="12505"/>
                    <a:pt x="11445" y="12505"/>
                  </a:cubicBezTo>
                  <a:cubicBezTo>
                    <a:pt x="11389" y="12438"/>
                    <a:pt x="11389" y="12438"/>
                    <a:pt x="11389" y="12438"/>
                  </a:cubicBezTo>
                  <a:cubicBezTo>
                    <a:pt x="11277" y="12372"/>
                    <a:pt x="11277" y="12372"/>
                    <a:pt x="11277" y="12372"/>
                  </a:cubicBezTo>
                  <a:cubicBezTo>
                    <a:pt x="11165" y="12305"/>
                    <a:pt x="11165" y="12305"/>
                    <a:pt x="11165" y="12305"/>
                  </a:cubicBezTo>
                  <a:cubicBezTo>
                    <a:pt x="11165" y="12238"/>
                    <a:pt x="11165" y="12238"/>
                    <a:pt x="11165" y="12238"/>
                  </a:cubicBezTo>
                  <a:cubicBezTo>
                    <a:pt x="11109" y="12238"/>
                    <a:pt x="11109" y="12238"/>
                    <a:pt x="11109" y="12238"/>
                  </a:cubicBezTo>
                  <a:cubicBezTo>
                    <a:pt x="11052" y="12171"/>
                    <a:pt x="11052" y="12171"/>
                    <a:pt x="11052" y="12171"/>
                  </a:cubicBezTo>
                  <a:cubicBezTo>
                    <a:pt x="10996" y="12171"/>
                    <a:pt x="10996" y="12171"/>
                    <a:pt x="10996" y="12171"/>
                  </a:cubicBezTo>
                  <a:cubicBezTo>
                    <a:pt x="10996" y="12238"/>
                    <a:pt x="10996" y="12238"/>
                    <a:pt x="10996" y="12238"/>
                  </a:cubicBezTo>
                  <a:cubicBezTo>
                    <a:pt x="10996" y="12238"/>
                    <a:pt x="10996" y="12238"/>
                    <a:pt x="10996" y="12238"/>
                  </a:cubicBezTo>
                  <a:cubicBezTo>
                    <a:pt x="10996" y="12305"/>
                    <a:pt x="10996" y="12305"/>
                    <a:pt x="10996" y="12305"/>
                  </a:cubicBezTo>
                  <a:cubicBezTo>
                    <a:pt x="11052" y="12305"/>
                    <a:pt x="11052" y="12305"/>
                    <a:pt x="11052" y="12305"/>
                  </a:cubicBezTo>
                  <a:cubicBezTo>
                    <a:pt x="11052" y="12305"/>
                    <a:pt x="11052" y="12305"/>
                    <a:pt x="11052" y="12305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165" y="12372"/>
                    <a:pt x="11165" y="12372"/>
                    <a:pt x="11165" y="12372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221" y="12505"/>
                    <a:pt x="11221" y="12505"/>
                    <a:pt x="11221" y="12505"/>
                  </a:cubicBezTo>
                  <a:cubicBezTo>
                    <a:pt x="11165" y="12505"/>
                    <a:pt x="11165" y="12505"/>
                    <a:pt x="11165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65" y="12505"/>
                    <a:pt x="11165" y="12505"/>
                    <a:pt x="11165" y="12505"/>
                  </a:cubicBezTo>
                  <a:cubicBezTo>
                    <a:pt x="11221" y="12505"/>
                    <a:pt x="11221" y="12505"/>
                    <a:pt x="11221" y="12505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333" y="12438"/>
                    <a:pt x="11333" y="12438"/>
                    <a:pt x="11333" y="12438"/>
                  </a:cubicBezTo>
                  <a:cubicBezTo>
                    <a:pt x="11333" y="12505"/>
                    <a:pt x="11333" y="12505"/>
                    <a:pt x="11333" y="12505"/>
                  </a:cubicBezTo>
                  <a:cubicBezTo>
                    <a:pt x="11389" y="12572"/>
                    <a:pt x="11389" y="12572"/>
                    <a:pt x="11389" y="12572"/>
                  </a:cubicBezTo>
                  <a:cubicBezTo>
                    <a:pt x="11445" y="12706"/>
                    <a:pt x="11445" y="12706"/>
                    <a:pt x="11445" y="12706"/>
                  </a:cubicBezTo>
                  <a:cubicBezTo>
                    <a:pt x="11445" y="12773"/>
                    <a:pt x="11445" y="12773"/>
                    <a:pt x="11445" y="12773"/>
                  </a:cubicBezTo>
                  <a:cubicBezTo>
                    <a:pt x="11389" y="12840"/>
                    <a:pt x="11389" y="12840"/>
                    <a:pt x="11389" y="12840"/>
                  </a:cubicBezTo>
                  <a:cubicBezTo>
                    <a:pt x="11333" y="12907"/>
                    <a:pt x="11333" y="12907"/>
                    <a:pt x="11333" y="12907"/>
                  </a:cubicBezTo>
                  <a:cubicBezTo>
                    <a:pt x="11333" y="12907"/>
                    <a:pt x="11333" y="12907"/>
                    <a:pt x="11333" y="12907"/>
                  </a:cubicBezTo>
                  <a:cubicBezTo>
                    <a:pt x="11277" y="12907"/>
                    <a:pt x="11277" y="12907"/>
                    <a:pt x="11277" y="12907"/>
                  </a:cubicBezTo>
                  <a:cubicBezTo>
                    <a:pt x="11221" y="12840"/>
                    <a:pt x="11221" y="12840"/>
                    <a:pt x="11221" y="12840"/>
                  </a:cubicBezTo>
                  <a:cubicBezTo>
                    <a:pt x="11109" y="12840"/>
                    <a:pt x="11109" y="12840"/>
                    <a:pt x="11109" y="12840"/>
                  </a:cubicBezTo>
                  <a:cubicBezTo>
                    <a:pt x="11052" y="12773"/>
                    <a:pt x="11052" y="12773"/>
                    <a:pt x="11052" y="12773"/>
                  </a:cubicBezTo>
                  <a:cubicBezTo>
                    <a:pt x="10996" y="12639"/>
                    <a:pt x="10996" y="12639"/>
                    <a:pt x="10996" y="12639"/>
                  </a:cubicBezTo>
                  <a:cubicBezTo>
                    <a:pt x="10996" y="12639"/>
                    <a:pt x="10996" y="12639"/>
                    <a:pt x="10996" y="12639"/>
                  </a:cubicBezTo>
                  <a:cubicBezTo>
                    <a:pt x="10940" y="12639"/>
                    <a:pt x="10940" y="12639"/>
                    <a:pt x="10940" y="12639"/>
                  </a:cubicBezTo>
                  <a:cubicBezTo>
                    <a:pt x="10996" y="12706"/>
                    <a:pt x="10996" y="12706"/>
                    <a:pt x="10996" y="12706"/>
                  </a:cubicBezTo>
                  <a:cubicBezTo>
                    <a:pt x="10996" y="12706"/>
                    <a:pt x="10996" y="12706"/>
                    <a:pt x="10996" y="12706"/>
                  </a:cubicBezTo>
                  <a:cubicBezTo>
                    <a:pt x="10996" y="12773"/>
                    <a:pt x="10996" y="12773"/>
                    <a:pt x="10996" y="12773"/>
                  </a:cubicBezTo>
                  <a:cubicBezTo>
                    <a:pt x="11052" y="12907"/>
                    <a:pt x="11052" y="12907"/>
                    <a:pt x="11052" y="12907"/>
                  </a:cubicBezTo>
                  <a:cubicBezTo>
                    <a:pt x="11109" y="12973"/>
                    <a:pt x="11109" y="12973"/>
                    <a:pt x="11109" y="12973"/>
                  </a:cubicBezTo>
                  <a:cubicBezTo>
                    <a:pt x="11052" y="13040"/>
                    <a:pt x="11052" y="13040"/>
                    <a:pt x="11052" y="13040"/>
                  </a:cubicBezTo>
                  <a:cubicBezTo>
                    <a:pt x="11052" y="13040"/>
                    <a:pt x="11052" y="13040"/>
                    <a:pt x="11052" y="13040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2973"/>
                    <a:pt x="10996" y="12973"/>
                    <a:pt x="10996" y="12973"/>
                  </a:cubicBezTo>
                  <a:cubicBezTo>
                    <a:pt x="10996" y="12973"/>
                    <a:pt x="10996" y="12973"/>
                    <a:pt x="10996" y="12973"/>
                  </a:cubicBezTo>
                  <a:cubicBezTo>
                    <a:pt x="10940" y="12973"/>
                    <a:pt x="10940" y="12973"/>
                    <a:pt x="10940" y="12973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3107"/>
                    <a:pt x="10996" y="13107"/>
                    <a:pt x="10996" y="13107"/>
                  </a:cubicBezTo>
                  <a:cubicBezTo>
                    <a:pt x="10940" y="13040"/>
                    <a:pt x="10940" y="13040"/>
                    <a:pt x="10940" y="13040"/>
                  </a:cubicBezTo>
                  <a:cubicBezTo>
                    <a:pt x="10940" y="13040"/>
                    <a:pt x="10940" y="13040"/>
                    <a:pt x="10940" y="13040"/>
                  </a:cubicBezTo>
                  <a:cubicBezTo>
                    <a:pt x="10884" y="13107"/>
                    <a:pt x="10884" y="13107"/>
                    <a:pt x="10884" y="13107"/>
                  </a:cubicBezTo>
                  <a:cubicBezTo>
                    <a:pt x="10940" y="13107"/>
                    <a:pt x="10940" y="13107"/>
                    <a:pt x="10940" y="13107"/>
                  </a:cubicBezTo>
                  <a:cubicBezTo>
                    <a:pt x="10940" y="13174"/>
                    <a:pt x="10940" y="13174"/>
                    <a:pt x="10940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07"/>
                    <a:pt x="10884" y="13107"/>
                    <a:pt x="10884" y="13107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28" y="13174"/>
                    <a:pt x="10828" y="13174"/>
                    <a:pt x="10828" y="13174"/>
                  </a:cubicBezTo>
                  <a:cubicBezTo>
                    <a:pt x="10772" y="13174"/>
                    <a:pt x="10772" y="13174"/>
                    <a:pt x="10772" y="13174"/>
                  </a:cubicBezTo>
                  <a:cubicBezTo>
                    <a:pt x="10772" y="13241"/>
                    <a:pt x="10772" y="13241"/>
                    <a:pt x="10772" y="13241"/>
                  </a:cubicBezTo>
                  <a:cubicBezTo>
                    <a:pt x="10716" y="13241"/>
                    <a:pt x="10716" y="13241"/>
                    <a:pt x="10716" y="13241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772" y="13308"/>
                    <a:pt x="10772" y="13308"/>
                    <a:pt x="10772" y="13308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660" y="13241"/>
                    <a:pt x="10660" y="13241"/>
                    <a:pt x="10660" y="13241"/>
                  </a:cubicBezTo>
                  <a:cubicBezTo>
                    <a:pt x="10604" y="13241"/>
                    <a:pt x="10604" y="13241"/>
                    <a:pt x="10604" y="13241"/>
                  </a:cubicBezTo>
                  <a:cubicBezTo>
                    <a:pt x="10604" y="13308"/>
                    <a:pt x="10604" y="13308"/>
                    <a:pt x="10604" y="13308"/>
                  </a:cubicBezTo>
                  <a:cubicBezTo>
                    <a:pt x="10604" y="13308"/>
                    <a:pt x="10604" y="13308"/>
                    <a:pt x="10604" y="13308"/>
                  </a:cubicBezTo>
                  <a:cubicBezTo>
                    <a:pt x="10660" y="13375"/>
                    <a:pt x="10660" y="13375"/>
                    <a:pt x="10660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548" y="13441"/>
                    <a:pt x="10548" y="13441"/>
                    <a:pt x="10548" y="13441"/>
                  </a:cubicBezTo>
                  <a:cubicBezTo>
                    <a:pt x="10491" y="13508"/>
                    <a:pt x="10491" y="13508"/>
                    <a:pt x="10491" y="13508"/>
                  </a:cubicBezTo>
                  <a:cubicBezTo>
                    <a:pt x="10491" y="13508"/>
                    <a:pt x="10491" y="13508"/>
                    <a:pt x="10491" y="13508"/>
                  </a:cubicBezTo>
                  <a:cubicBezTo>
                    <a:pt x="10491" y="13575"/>
                    <a:pt x="10491" y="13575"/>
                    <a:pt x="10491" y="13575"/>
                  </a:cubicBezTo>
                  <a:cubicBezTo>
                    <a:pt x="10435" y="13575"/>
                    <a:pt x="10435" y="13575"/>
                    <a:pt x="10435" y="13575"/>
                  </a:cubicBezTo>
                  <a:cubicBezTo>
                    <a:pt x="10435" y="13642"/>
                    <a:pt x="10435" y="13642"/>
                    <a:pt x="10435" y="13642"/>
                  </a:cubicBezTo>
                  <a:cubicBezTo>
                    <a:pt x="10435" y="13642"/>
                    <a:pt x="10435" y="13642"/>
                    <a:pt x="10435" y="13642"/>
                  </a:cubicBezTo>
                  <a:cubicBezTo>
                    <a:pt x="10379" y="13642"/>
                    <a:pt x="10379" y="13642"/>
                    <a:pt x="10379" y="13642"/>
                  </a:cubicBezTo>
                  <a:cubicBezTo>
                    <a:pt x="10323" y="13776"/>
                    <a:pt x="10323" y="13776"/>
                    <a:pt x="10323" y="13776"/>
                  </a:cubicBezTo>
                  <a:cubicBezTo>
                    <a:pt x="10267" y="13776"/>
                    <a:pt x="10267" y="13776"/>
                    <a:pt x="10267" y="13776"/>
                  </a:cubicBezTo>
                  <a:cubicBezTo>
                    <a:pt x="10267" y="13843"/>
                    <a:pt x="10267" y="13843"/>
                    <a:pt x="10267" y="13843"/>
                  </a:cubicBezTo>
                  <a:cubicBezTo>
                    <a:pt x="10211" y="13843"/>
                    <a:pt x="10211" y="13843"/>
                    <a:pt x="10211" y="13843"/>
                  </a:cubicBezTo>
                  <a:cubicBezTo>
                    <a:pt x="10155" y="13843"/>
                    <a:pt x="10155" y="13843"/>
                    <a:pt x="10155" y="13843"/>
                  </a:cubicBezTo>
                  <a:cubicBezTo>
                    <a:pt x="10155" y="13843"/>
                    <a:pt x="10155" y="13843"/>
                    <a:pt x="10155" y="13843"/>
                  </a:cubicBezTo>
                  <a:cubicBezTo>
                    <a:pt x="10211" y="13910"/>
                    <a:pt x="10211" y="13910"/>
                    <a:pt x="10211" y="13910"/>
                  </a:cubicBezTo>
                  <a:cubicBezTo>
                    <a:pt x="10155" y="13976"/>
                    <a:pt x="10155" y="13976"/>
                    <a:pt x="10155" y="13976"/>
                  </a:cubicBezTo>
                  <a:cubicBezTo>
                    <a:pt x="10099" y="14043"/>
                    <a:pt x="10099" y="14043"/>
                    <a:pt x="10099" y="14043"/>
                  </a:cubicBezTo>
                  <a:cubicBezTo>
                    <a:pt x="10099" y="14110"/>
                    <a:pt x="10099" y="14110"/>
                    <a:pt x="10099" y="14110"/>
                  </a:cubicBezTo>
                  <a:cubicBezTo>
                    <a:pt x="10099" y="14177"/>
                    <a:pt x="10099" y="14177"/>
                    <a:pt x="10099" y="14177"/>
                  </a:cubicBezTo>
                  <a:cubicBezTo>
                    <a:pt x="10043" y="14244"/>
                    <a:pt x="10043" y="14244"/>
                    <a:pt x="10043" y="14244"/>
                  </a:cubicBezTo>
                  <a:cubicBezTo>
                    <a:pt x="9986" y="14311"/>
                    <a:pt x="9986" y="14311"/>
                    <a:pt x="9986" y="14311"/>
                  </a:cubicBezTo>
                  <a:cubicBezTo>
                    <a:pt x="10043" y="14378"/>
                    <a:pt x="10043" y="14378"/>
                    <a:pt x="10043" y="14378"/>
                  </a:cubicBezTo>
                  <a:cubicBezTo>
                    <a:pt x="10043" y="14445"/>
                    <a:pt x="10043" y="14445"/>
                    <a:pt x="10043" y="14445"/>
                  </a:cubicBezTo>
                  <a:cubicBezTo>
                    <a:pt x="9986" y="14511"/>
                    <a:pt x="9986" y="14511"/>
                    <a:pt x="9986" y="14511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874" y="14578"/>
                    <a:pt x="9874" y="14578"/>
                    <a:pt x="9874" y="14578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930" y="14645"/>
                    <a:pt x="9930" y="14645"/>
                    <a:pt x="9930" y="14645"/>
                  </a:cubicBezTo>
                  <a:cubicBezTo>
                    <a:pt x="9930" y="14712"/>
                    <a:pt x="9930" y="14712"/>
                    <a:pt x="9930" y="14712"/>
                  </a:cubicBezTo>
                  <a:cubicBezTo>
                    <a:pt x="9986" y="14712"/>
                    <a:pt x="9986" y="14712"/>
                    <a:pt x="9986" y="14712"/>
                  </a:cubicBezTo>
                  <a:cubicBezTo>
                    <a:pt x="9986" y="14779"/>
                    <a:pt x="9986" y="14779"/>
                    <a:pt x="9986" y="14779"/>
                  </a:cubicBezTo>
                  <a:cubicBezTo>
                    <a:pt x="9986" y="14846"/>
                    <a:pt x="9986" y="14846"/>
                    <a:pt x="9986" y="14846"/>
                  </a:cubicBezTo>
                  <a:cubicBezTo>
                    <a:pt x="9930" y="14913"/>
                    <a:pt x="9930" y="14913"/>
                    <a:pt x="9930" y="14913"/>
                  </a:cubicBezTo>
                  <a:cubicBezTo>
                    <a:pt x="9874" y="14980"/>
                    <a:pt x="9874" y="14980"/>
                    <a:pt x="9874" y="14980"/>
                  </a:cubicBezTo>
                  <a:cubicBezTo>
                    <a:pt x="9762" y="15046"/>
                    <a:pt x="9762" y="15046"/>
                    <a:pt x="9762" y="15046"/>
                  </a:cubicBezTo>
                  <a:cubicBezTo>
                    <a:pt x="9706" y="15113"/>
                    <a:pt x="9706" y="15113"/>
                    <a:pt x="9706" y="15113"/>
                  </a:cubicBezTo>
                  <a:cubicBezTo>
                    <a:pt x="9762" y="15046"/>
                    <a:pt x="9762" y="15046"/>
                    <a:pt x="9762" y="15046"/>
                  </a:cubicBezTo>
                  <a:cubicBezTo>
                    <a:pt x="9874" y="15046"/>
                    <a:pt x="9874" y="15046"/>
                    <a:pt x="9874" y="15046"/>
                  </a:cubicBezTo>
                  <a:cubicBezTo>
                    <a:pt x="9986" y="14913"/>
                    <a:pt x="9986" y="14913"/>
                    <a:pt x="9986" y="14913"/>
                  </a:cubicBezTo>
                  <a:cubicBezTo>
                    <a:pt x="10043" y="14779"/>
                    <a:pt x="10043" y="14779"/>
                    <a:pt x="10043" y="14779"/>
                  </a:cubicBezTo>
                  <a:cubicBezTo>
                    <a:pt x="10211" y="14779"/>
                    <a:pt x="10211" y="14779"/>
                    <a:pt x="10211" y="14779"/>
                  </a:cubicBezTo>
                  <a:cubicBezTo>
                    <a:pt x="10211" y="14779"/>
                    <a:pt x="10211" y="14779"/>
                    <a:pt x="10211" y="14779"/>
                  </a:cubicBezTo>
                  <a:cubicBezTo>
                    <a:pt x="10211" y="14846"/>
                    <a:pt x="10211" y="14846"/>
                    <a:pt x="10211" y="14846"/>
                  </a:cubicBezTo>
                  <a:cubicBezTo>
                    <a:pt x="10211" y="14913"/>
                    <a:pt x="10211" y="14913"/>
                    <a:pt x="10211" y="14913"/>
                  </a:cubicBezTo>
                  <a:cubicBezTo>
                    <a:pt x="10211" y="14980"/>
                    <a:pt x="10211" y="14980"/>
                    <a:pt x="10211" y="14980"/>
                  </a:cubicBezTo>
                  <a:cubicBezTo>
                    <a:pt x="10267" y="15046"/>
                    <a:pt x="10267" y="15046"/>
                    <a:pt x="10267" y="15046"/>
                  </a:cubicBezTo>
                  <a:cubicBezTo>
                    <a:pt x="10267" y="15113"/>
                    <a:pt x="10267" y="15113"/>
                    <a:pt x="10267" y="15113"/>
                  </a:cubicBezTo>
                  <a:cubicBezTo>
                    <a:pt x="10211" y="15247"/>
                    <a:pt x="10211" y="15247"/>
                    <a:pt x="10211" y="15247"/>
                  </a:cubicBezTo>
                  <a:cubicBezTo>
                    <a:pt x="10211" y="15314"/>
                    <a:pt x="10211" y="15314"/>
                    <a:pt x="10211" y="15314"/>
                  </a:cubicBezTo>
                  <a:cubicBezTo>
                    <a:pt x="10267" y="15381"/>
                    <a:pt x="10267" y="15381"/>
                    <a:pt x="10267" y="15381"/>
                  </a:cubicBezTo>
                  <a:cubicBezTo>
                    <a:pt x="10211" y="15448"/>
                    <a:pt x="10211" y="15448"/>
                    <a:pt x="10211" y="15448"/>
                  </a:cubicBezTo>
                  <a:cubicBezTo>
                    <a:pt x="10099" y="15581"/>
                    <a:pt x="10099" y="15581"/>
                    <a:pt x="10099" y="15581"/>
                  </a:cubicBezTo>
                  <a:cubicBezTo>
                    <a:pt x="9986" y="15648"/>
                    <a:pt x="9986" y="15648"/>
                    <a:pt x="9986" y="15648"/>
                  </a:cubicBezTo>
                  <a:cubicBezTo>
                    <a:pt x="9930" y="15648"/>
                    <a:pt x="9930" y="15648"/>
                    <a:pt x="9930" y="15648"/>
                  </a:cubicBezTo>
                  <a:cubicBezTo>
                    <a:pt x="9986" y="15648"/>
                    <a:pt x="9986" y="15648"/>
                    <a:pt x="9986" y="15648"/>
                  </a:cubicBezTo>
                  <a:cubicBezTo>
                    <a:pt x="10099" y="15648"/>
                    <a:pt x="10099" y="15648"/>
                    <a:pt x="10099" y="15648"/>
                  </a:cubicBezTo>
                  <a:cubicBezTo>
                    <a:pt x="10267" y="15581"/>
                    <a:pt x="10267" y="15581"/>
                    <a:pt x="10267" y="15581"/>
                  </a:cubicBezTo>
                  <a:cubicBezTo>
                    <a:pt x="10435" y="15515"/>
                    <a:pt x="10435" y="15515"/>
                    <a:pt x="10435" y="15515"/>
                  </a:cubicBezTo>
                  <a:cubicBezTo>
                    <a:pt x="10548" y="15515"/>
                    <a:pt x="10548" y="15515"/>
                    <a:pt x="10548" y="15515"/>
                  </a:cubicBezTo>
                  <a:cubicBezTo>
                    <a:pt x="10660" y="15581"/>
                    <a:pt x="10660" y="15581"/>
                    <a:pt x="10660" y="15581"/>
                  </a:cubicBezTo>
                  <a:cubicBezTo>
                    <a:pt x="10716" y="15648"/>
                    <a:pt x="10716" y="15648"/>
                    <a:pt x="10716" y="15648"/>
                  </a:cubicBezTo>
                  <a:cubicBezTo>
                    <a:pt x="10828" y="15715"/>
                    <a:pt x="10828" y="15715"/>
                    <a:pt x="10828" y="15715"/>
                  </a:cubicBezTo>
                  <a:cubicBezTo>
                    <a:pt x="10828" y="15715"/>
                    <a:pt x="10828" y="15715"/>
                    <a:pt x="10828" y="15715"/>
                  </a:cubicBezTo>
                  <a:cubicBezTo>
                    <a:pt x="10884" y="15715"/>
                    <a:pt x="10884" y="15715"/>
                    <a:pt x="10884" y="15715"/>
                  </a:cubicBezTo>
                  <a:cubicBezTo>
                    <a:pt x="10996" y="15849"/>
                    <a:pt x="10996" y="15849"/>
                    <a:pt x="10996" y="15849"/>
                  </a:cubicBezTo>
                  <a:cubicBezTo>
                    <a:pt x="10996" y="15849"/>
                    <a:pt x="10996" y="15849"/>
                    <a:pt x="10996" y="15849"/>
                  </a:cubicBezTo>
                  <a:cubicBezTo>
                    <a:pt x="11052" y="15916"/>
                    <a:pt x="11052" y="15916"/>
                    <a:pt x="11052" y="15916"/>
                  </a:cubicBezTo>
                  <a:cubicBezTo>
                    <a:pt x="11109" y="15983"/>
                    <a:pt x="11109" y="15983"/>
                    <a:pt x="11109" y="15983"/>
                  </a:cubicBezTo>
                  <a:cubicBezTo>
                    <a:pt x="11109" y="15983"/>
                    <a:pt x="11109" y="15983"/>
                    <a:pt x="11109" y="15983"/>
                  </a:cubicBezTo>
                  <a:cubicBezTo>
                    <a:pt x="11109" y="16050"/>
                    <a:pt x="11109" y="16050"/>
                    <a:pt x="11109" y="16050"/>
                  </a:cubicBezTo>
                  <a:cubicBezTo>
                    <a:pt x="11165" y="16116"/>
                    <a:pt x="11165" y="16116"/>
                    <a:pt x="11165" y="16116"/>
                  </a:cubicBezTo>
                  <a:cubicBezTo>
                    <a:pt x="11165" y="16183"/>
                    <a:pt x="11165" y="16183"/>
                    <a:pt x="11165" y="16183"/>
                  </a:cubicBezTo>
                  <a:cubicBezTo>
                    <a:pt x="11221" y="16116"/>
                    <a:pt x="11221" y="16116"/>
                    <a:pt x="11221" y="16116"/>
                  </a:cubicBezTo>
                  <a:cubicBezTo>
                    <a:pt x="11221" y="16183"/>
                    <a:pt x="11221" y="16183"/>
                    <a:pt x="11221" y="16183"/>
                  </a:cubicBezTo>
                  <a:cubicBezTo>
                    <a:pt x="11333" y="16250"/>
                    <a:pt x="11333" y="16250"/>
                    <a:pt x="11333" y="16250"/>
                  </a:cubicBezTo>
                  <a:cubicBezTo>
                    <a:pt x="11333" y="16250"/>
                    <a:pt x="11333" y="16250"/>
                    <a:pt x="11333" y="16250"/>
                  </a:cubicBezTo>
                  <a:cubicBezTo>
                    <a:pt x="11445" y="16317"/>
                    <a:pt x="11445" y="16317"/>
                    <a:pt x="11445" y="16317"/>
                  </a:cubicBezTo>
                  <a:cubicBezTo>
                    <a:pt x="11445" y="16317"/>
                    <a:pt x="11445" y="16317"/>
                    <a:pt x="11445" y="16317"/>
                  </a:cubicBezTo>
                  <a:cubicBezTo>
                    <a:pt x="11557" y="16384"/>
                    <a:pt x="11557" y="16384"/>
                    <a:pt x="11557" y="16384"/>
                  </a:cubicBezTo>
                  <a:cubicBezTo>
                    <a:pt x="11557" y="16451"/>
                    <a:pt x="11557" y="16451"/>
                    <a:pt x="11557" y="16451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726" y="16518"/>
                    <a:pt x="11726" y="16518"/>
                    <a:pt x="11726" y="16518"/>
                  </a:cubicBezTo>
                  <a:cubicBezTo>
                    <a:pt x="11726" y="16585"/>
                    <a:pt x="11726" y="16585"/>
                    <a:pt x="11726" y="16585"/>
                  </a:cubicBezTo>
                  <a:cubicBezTo>
                    <a:pt x="11782" y="16518"/>
                    <a:pt x="11782" y="16518"/>
                    <a:pt x="11782" y="16518"/>
                  </a:cubicBezTo>
                  <a:cubicBezTo>
                    <a:pt x="11894" y="16518"/>
                    <a:pt x="11894" y="16518"/>
                    <a:pt x="11894" y="16518"/>
                  </a:cubicBezTo>
                  <a:cubicBezTo>
                    <a:pt x="11894" y="16585"/>
                    <a:pt x="11894" y="16585"/>
                    <a:pt x="11894" y="16585"/>
                  </a:cubicBezTo>
                  <a:cubicBezTo>
                    <a:pt x="11950" y="16585"/>
                    <a:pt x="11950" y="16585"/>
                    <a:pt x="11950" y="16585"/>
                  </a:cubicBezTo>
                  <a:cubicBezTo>
                    <a:pt x="12006" y="16585"/>
                    <a:pt x="12006" y="16585"/>
                    <a:pt x="12006" y="16585"/>
                  </a:cubicBezTo>
                  <a:cubicBezTo>
                    <a:pt x="12118" y="16585"/>
                    <a:pt x="12118" y="16585"/>
                    <a:pt x="12118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231" y="16585"/>
                    <a:pt x="12231" y="16585"/>
                    <a:pt x="12231" y="16585"/>
                  </a:cubicBezTo>
                  <a:cubicBezTo>
                    <a:pt x="12231" y="16585"/>
                    <a:pt x="12231" y="16585"/>
                    <a:pt x="12231" y="16585"/>
                  </a:cubicBezTo>
                  <a:cubicBezTo>
                    <a:pt x="12231" y="16651"/>
                    <a:pt x="12231" y="16651"/>
                    <a:pt x="12231" y="16651"/>
                  </a:cubicBezTo>
                  <a:cubicBezTo>
                    <a:pt x="12175" y="16785"/>
                    <a:pt x="12175" y="16785"/>
                    <a:pt x="12175" y="16785"/>
                  </a:cubicBezTo>
                  <a:cubicBezTo>
                    <a:pt x="12175" y="16852"/>
                    <a:pt x="12175" y="16852"/>
                    <a:pt x="12175" y="16852"/>
                  </a:cubicBezTo>
                  <a:cubicBezTo>
                    <a:pt x="12118" y="16919"/>
                    <a:pt x="12118" y="16919"/>
                    <a:pt x="12118" y="16919"/>
                  </a:cubicBezTo>
                  <a:cubicBezTo>
                    <a:pt x="12118" y="16986"/>
                    <a:pt x="12118" y="16986"/>
                    <a:pt x="12118" y="16986"/>
                  </a:cubicBezTo>
                  <a:cubicBezTo>
                    <a:pt x="12118" y="17053"/>
                    <a:pt x="12118" y="17053"/>
                    <a:pt x="12118" y="17053"/>
                  </a:cubicBezTo>
                  <a:cubicBezTo>
                    <a:pt x="12118" y="17053"/>
                    <a:pt x="12118" y="17053"/>
                    <a:pt x="12118" y="17053"/>
                  </a:cubicBezTo>
                  <a:cubicBezTo>
                    <a:pt x="12118" y="17186"/>
                    <a:pt x="12118" y="17186"/>
                    <a:pt x="12118" y="17186"/>
                  </a:cubicBezTo>
                  <a:cubicBezTo>
                    <a:pt x="12062" y="17253"/>
                    <a:pt x="12062" y="17253"/>
                    <a:pt x="12062" y="17253"/>
                  </a:cubicBezTo>
                  <a:cubicBezTo>
                    <a:pt x="12062" y="17320"/>
                    <a:pt x="12062" y="17320"/>
                    <a:pt x="12062" y="17320"/>
                  </a:cubicBezTo>
                  <a:cubicBezTo>
                    <a:pt x="12062" y="17387"/>
                    <a:pt x="12062" y="17387"/>
                    <a:pt x="12062" y="17387"/>
                  </a:cubicBezTo>
                  <a:cubicBezTo>
                    <a:pt x="12006" y="17454"/>
                    <a:pt x="12006" y="17454"/>
                    <a:pt x="12006" y="17454"/>
                  </a:cubicBezTo>
                  <a:cubicBezTo>
                    <a:pt x="11950" y="17521"/>
                    <a:pt x="11950" y="17521"/>
                    <a:pt x="11950" y="17521"/>
                  </a:cubicBezTo>
                  <a:cubicBezTo>
                    <a:pt x="12006" y="17588"/>
                    <a:pt x="12006" y="17588"/>
                    <a:pt x="12006" y="17588"/>
                  </a:cubicBezTo>
                  <a:cubicBezTo>
                    <a:pt x="12062" y="17654"/>
                    <a:pt x="12062" y="17654"/>
                    <a:pt x="12062" y="17654"/>
                  </a:cubicBezTo>
                  <a:cubicBezTo>
                    <a:pt x="12062" y="17721"/>
                    <a:pt x="12062" y="17721"/>
                    <a:pt x="12062" y="17721"/>
                  </a:cubicBezTo>
                  <a:cubicBezTo>
                    <a:pt x="12062" y="17721"/>
                    <a:pt x="12062" y="17721"/>
                    <a:pt x="12062" y="17721"/>
                  </a:cubicBezTo>
                  <a:cubicBezTo>
                    <a:pt x="12118" y="17788"/>
                    <a:pt x="12118" y="17788"/>
                    <a:pt x="12118" y="17788"/>
                  </a:cubicBezTo>
                  <a:cubicBezTo>
                    <a:pt x="12118" y="17788"/>
                    <a:pt x="12118" y="17788"/>
                    <a:pt x="12118" y="17788"/>
                  </a:cubicBezTo>
                  <a:cubicBezTo>
                    <a:pt x="12118" y="17855"/>
                    <a:pt x="12118" y="17855"/>
                    <a:pt x="12118" y="17855"/>
                  </a:cubicBezTo>
                  <a:cubicBezTo>
                    <a:pt x="12118" y="17855"/>
                    <a:pt x="12118" y="17855"/>
                    <a:pt x="12118" y="17855"/>
                  </a:cubicBezTo>
                  <a:cubicBezTo>
                    <a:pt x="12175" y="17922"/>
                    <a:pt x="12175" y="17922"/>
                    <a:pt x="12175" y="17922"/>
                  </a:cubicBezTo>
                  <a:cubicBezTo>
                    <a:pt x="12231" y="17922"/>
                    <a:pt x="12231" y="17922"/>
                    <a:pt x="12231" y="17922"/>
                  </a:cubicBezTo>
                  <a:cubicBezTo>
                    <a:pt x="12231" y="17922"/>
                    <a:pt x="12231" y="17922"/>
                    <a:pt x="12231" y="17922"/>
                  </a:cubicBezTo>
                  <a:cubicBezTo>
                    <a:pt x="12231" y="17989"/>
                    <a:pt x="12231" y="17989"/>
                    <a:pt x="12231" y="17989"/>
                  </a:cubicBezTo>
                  <a:cubicBezTo>
                    <a:pt x="12287" y="17989"/>
                    <a:pt x="12287" y="17989"/>
                    <a:pt x="12287" y="17989"/>
                  </a:cubicBezTo>
                  <a:cubicBezTo>
                    <a:pt x="12287" y="18123"/>
                    <a:pt x="12287" y="18123"/>
                    <a:pt x="12287" y="18123"/>
                  </a:cubicBezTo>
                  <a:cubicBezTo>
                    <a:pt x="12287" y="18123"/>
                    <a:pt x="12287" y="18123"/>
                    <a:pt x="12287" y="18123"/>
                  </a:cubicBezTo>
                  <a:cubicBezTo>
                    <a:pt x="12287" y="18189"/>
                    <a:pt x="12287" y="18189"/>
                    <a:pt x="12287" y="18189"/>
                  </a:cubicBezTo>
                  <a:cubicBezTo>
                    <a:pt x="12175" y="18323"/>
                    <a:pt x="12175" y="18323"/>
                    <a:pt x="12175" y="18323"/>
                  </a:cubicBezTo>
                  <a:cubicBezTo>
                    <a:pt x="12231" y="18256"/>
                    <a:pt x="12231" y="18256"/>
                    <a:pt x="12231" y="18256"/>
                  </a:cubicBezTo>
                  <a:cubicBezTo>
                    <a:pt x="12287" y="18189"/>
                    <a:pt x="12287" y="18189"/>
                    <a:pt x="12287" y="18189"/>
                  </a:cubicBezTo>
                  <a:cubicBezTo>
                    <a:pt x="12343" y="18256"/>
                    <a:pt x="12343" y="18256"/>
                    <a:pt x="12343" y="18256"/>
                  </a:cubicBezTo>
                  <a:cubicBezTo>
                    <a:pt x="12399" y="18256"/>
                    <a:pt x="12399" y="18256"/>
                    <a:pt x="12399" y="18256"/>
                  </a:cubicBezTo>
                  <a:cubicBezTo>
                    <a:pt x="12455" y="18256"/>
                    <a:pt x="12455" y="18256"/>
                    <a:pt x="12455" y="18256"/>
                  </a:cubicBezTo>
                  <a:cubicBezTo>
                    <a:pt x="12455" y="18256"/>
                    <a:pt x="12455" y="18256"/>
                    <a:pt x="12455" y="18256"/>
                  </a:cubicBezTo>
                  <a:cubicBezTo>
                    <a:pt x="12455" y="18189"/>
                    <a:pt x="12455" y="18189"/>
                    <a:pt x="12455" y="18189"/>
                  </a:cubicBezTo>
                  <a:cubicBezTo>
                    <a:pt x="12567" y="18056"/>
                    <a:pt x="12567" y="18056"/>
                    <a:pt x="12567" y="18056"/>
                  </a:cubicBezTo>
                  <a:cubicBezTo>
                    <a:pt x="12567" y="18056"/>
                    <a:pt x="12567" y="18056"/>
                    <a:pt x="12567" y="18056"/>
                  </a:cubicBezTo>
                  <a:cubicBezTo>
                    <a:pt x="12567" y="18123"/>
                    <a:pt x="12567" y="18123"/>
                    <a:pt x="12567" y="18123"/>
                  </a:cubicBezTo>
                  <a:cubicBezTo>
                    <a:pt x="12567" y="18123"/>
                    <a:pt x="12567" y="18123"/>
                    <a:pt x="12567" y="18123"/>
                  </a:cubicBezTo>
                  <a:cubicBezTo>
                    <a:pt x="12623" y="18123"/>
                    <a:pt x="12623" y="18123"/>
                    <a:pt x="12623" y="18123"/>
                  </a:cubicBezTo>
                  <a:cubicBezTo>
                    <a:pt x="12623" y="18256"/>
                    <a:pt x="12623" y="18256"/>
                    <a:pt x="12623" y="18256"/>
                  </a:cubicBezTo>
                  <a:cubicBezTo>
                    <a:pt x="12623" y="18323"/>
                    <a:pt x="12623" y="18323"/>
                    <a:pt x="12623" y="18323"/>
                  </a:cubicBezTo>
                  <a:cubicBezTo>
                    <a:pt x="12679" y="18390"/>
                    <a:pt x="12679" y="18390"/>
                    <a:pt x="12679" y="18390"/>
                  </a:cubicBezTo>
                  <a:cubicBezTo>
                    <a:pt x="12736" y="18390"/>
                    <a:pt x="12736" y="18390"/>
                    <a:pt x="12736" y="18390"/>
                  </a:cubicBezTo>
                  <a:cubicBezTo>
                    <a:pt x="12679" y="18323"/>
                    <a:pt x="12679" y="18323"/>
                    <a:pt x="12679" y="18323"/>
                  </a:cubicBezTo>
                  <a:cubicBezTo>
                    <a:pt x="12679" y="18323"/>
                    <a:pt x="12679" y="18323"/>
                    <a:pt x="12679" y="18323"/>
                  </a:cubicBezTo>
                  <a:cubicBezTo>
                    <a:pt x="12623" y="18256"/>
                    <a:pt x="12623" y="18256"/>
                    <a:pt x="12623" y="18256"/>
                  </a:cubicBezTo>
                  <a:cubicBezTo>
                    <a:pt x="12679" y="18123"/>
                    <a:pt x="12679" y="18123"/>
                    <a:pt x="12679" y="18123"/>
                  </a:cubicBezTo>
                  <a:cubicBezTo>
                    <a:pt x="12679" y="18123"/>
                    <a:pt x="12679" y="18123"/>
                    <a:pt x="12679" y="18123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623" y="18056"/>
                    <a:pt x="12623" y="18056"/>
                    <a:pt x="12623" y="18056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736" y="17922"/>
                    <a:pt x="12736" y="17922"/>
                    <a:pt x="12736" y="17922"/>
                  </a:cubicBezTo>
                  <a:cubicBezTo>
                    <a:pt x="12792" y="17922"/>
                    <a:pt x="12792" y="17922"/>
                    <a:pt x="12792" y="17922"/>
                  </a:cubicBezTo>
                  <a:cubicBezTo>
                    <a:pt x="12736" y="17855"/>
                    <a:pt x="12736" y="17855"/>
                    <a:pt x="12736" y="17855"/>
                  </a:cubicBezTo>
                  <a:cubicBezTo>
                    <a:pt x="12736" y="17788"/>
                    <a:pt x="12736" y="17788"/>
                    <a:pt x="12736" y="17788"/>
                  </a:cubicBezTo>
                  <a:cubicBezTo>
                    <a:pt x="12736" y="17788"/>
                    <a:pt x="12736" y="17788"/>
                    <a:pt x="12736" y="17788"/>
                  </a:cubicBezTo>
                  <a:cubicBezTo>
                    <a:pt x="12736" y="17721"/>
                    <a:pt x="12736" y="17721"/>
                    <a:pt x="12736" y="17721"/>
                  </a:cubicBezTo>
                  <a:cubicBezTo>
                    <a:pt x="12792" y="17654"/>
                    <a:pt x="12792" y="17654"/>
                    <a:pt x="12792" y="17654"/>
                  </a:cubicBezTo>
                  <a:cubicBezTo>
                    <a:pt x="12736" y="17654"/>
                    <a:pt x="12736" y="17654"/>
                    <a:pt x="12736" y="17654"/>
                  </a:cubicBezTo>
                  <a:cubicBezTo>
                    <a:pt x="12736" y="17588"/>
                    <a:pt x="12736" y="17588"/>
                    <a:pt x="12736" y="17588"/>
                  </a:cubicBezTo>
                  <a:cubicBezTo>
                    <a:pt x="12736" y="17588"/>
                    <a:pt x="12736" y="17588"/>
                    <a:pt x="12736" y="17588"/>
                  </a:cubicBezTo>
                  <a:cubicBezTo>
                    <a:pt x="12736" y="17521"/>
                    <a:pt x="12736" y="17521"/>
                    <a:pt x="12736" y="17521"/>
                  </a:cubicBezTo>
                  <a:cubicBezTo>
                    <a:pt x="12736" y="17454"/>
                    <a:pt x="12736" y="17454"/>
                    <a:pt x="12736" y="17454"/>
                  </a:cubicBezTo>
                  <a:cubicBezTo>
                    <a:pt x="12736" y="17387"/>
                    <a:pt x="12736" y="17387"/>
                    <a:pt x="12736" y="17387"/>
                  </a:cubicBezTo>
                  <a:cubicBezTo>
                    <a:pt x="12736" y="17253"/>
                    <a:pt x="12736" y="17253"/>
                    <a:pt x="12736" y="17253"/>
                  </a:cubicBezTo>
                  <a:cubicBezTo>
                    <a:pt x="12792" y="17253"/>
                    <a:pt x="12792" y="17253"/>
                    <a:pt x="12792" y="17253"/>
                  </a:cubicBezTo>
                  <a:cubicBezTo>
                    <a:pt x="12792" y="17186"/>
                    <a:pt x="12792" y="17186"/>
                    <a:pt x="12792" y="17186"/>
                  </a:cubicBezTo>
                  <a:cubicBezTo>
                    <a:pt x="12792" y="17186"/>
                    <a:pt x="12792" y="17186"/>
                    <a:pt x="12792" y="17186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053"/>
                    <a:pt x="12792" y="17053"/>
                    <a:pt x="12792" y="17053"/>
                  </a:cubicBezTo>
                  <a:cubicBezTo>
                    <a:pt x="12792" y="17053"/>
                    <a:pt x="12792" y="17053"/>
                    <a:pt x="12792" y="17053"/>
                  </a:cubicBezTo>
                  <a:cubicBezTo>
                    <a:pt x="12792" y="16986"/>
                    <a:pt x="12792" y="16986"/>
                    <a:pt x="12792" y="16986"/>
                  </a:cubicBezTo>
                  <a:cubicBezTo>
                    <a:pt x="12792" y="16986"/>
                    <a:pt x="12792" y="16986"/>
                    <a:pt x="12792" y="16986"/>
                  </a:cubicBezTo>
                  <a:cubicBezTo>
                    <a:pt x="12736" y="16919"/>
                    <a:pt x="12736" y="16919"/>
                    <a:pt x="12736" y="16919"/>
                  </a:cubicBezTo>
                  <a:cubicBezTo>
                    <a:pt x="12736" y="16852"/>
                    <a:pt x="12736" y="16852"/>
                    <a:pt x="12736" y="16852"/>
                  </a:cubicBezTo>
                  <a:cubicBezTo>
                    <a:pt x="12736" y="16852"/>
                    <a:pt x="12736" y="16852"/>
                    <a:pt x="12736" y="16852"/>
                  </a:cubicBezTo>
                  <a:cubicBezTo>
                    <a:pt x="12792" y="16785"/>
                    <a:pt x="12792" y="16785"/>
                    <a:pt x="12792" y="16785"/>
                  </a:cubicBezTo>
                  <a:cubicBezTo>
                    <a:pt x="12904" y="16785"/>
                    <a:pt x="12904" y="16785"/>
                    <a:pt x="12904" y="16785"/>
                  </a:cubicBezTo>
                  <a:cubicBezTo>
                    <a:pt x="12960" y="16785"/>
                    <a:pt x="12960" y="16785"/>
                    <a:pt x="12960" y="16785"/>
                  </a:cubicBezTo>
                  <a:cubicBezTo>
                    <a:pt x="13016" y="16785"/>
                    <a:pt x="13016" y="16785"/>
                    <a:pt x="13016" y="16785"/>
                  </a:cubicBezTo>
                  <a:cubicBezTo>
                    <a:pt x="13016" y="16718"/>
                    <a:pt x="13016" y="16718"/>
                    <a:pt x="13016" y="16718"/>
                  </a:cubicBezTo>
                  <a:cubicBezTo>
                    <a:pt x="13128" y="16651"/>
                    <a:pt x="13128" y="16651"/>
                    <a:pt x="13128" y="16651"/>
                  </a:cubicBezTo>
                  <a:cubicBezTo>
                    <a:pt x="13297" y="16651"/>
                    <a:pt x="13297" y="16651"/>
                    <a:pt x="13297" y="16651"/>
                  </a:cubicBezTo>
                  <a:cubicBezTo>
                    <a:pt x="13297" y="16585"/>
                    <a:pt x="13297" y="16585"/>
                    <a:pt x="13297" y="16585"/>
                  </a:cubicBezTo>
                  <a:cubicBezTo>
                    <a:pt x="13297" y="16585"/>
                    <a:pt x="13297" y="16585"/>
                    <a:pt x="13297" y="16585"/>
                  </a:cubicBezTo>
                  <a:cubicBezTo>
                    <a:pt x="13409" y="16518"/>
                    <a:pt x="13409" y="16518"/>
                    <a:pt x="13409" y="16518"/>
                  </a:cubicBezTo>
                  <a:cubicBezTo>
                    <a:pt x="13465" y="16451"/>
                    <a:pt x="13465" y="16451"/>
                    <a:pt x="13465" y="16451"/>
                  </a:cubicBezTo>
                  <a:cubicBezTo>
                    <a:pt x="13521" y="16451"/>
                    <a:pt x="13521" y="16451"/>
                    <a:pt x="13521" y="16451"/>
                  </a:cubicBezTo>
                  <a:cubicBezTo>
                    <a:pt x="13577" y="16317"/>
                    <a:pt x="13577" y="16317"/>
                    <a:pt x="13577" y="16317"/>
                  </a:cubicBezTo>
                  <a:cubicBezTo>
                    <a:pt x="13577" y="16317"/>
                    <a:pt x="13577" y="16317"/>
                    <a:pt x="13577" y="16317"/>
                  </a:cubicBezTo>
                  <a:cubicBezTo>
                    <a:pt x="13633" y="16317"/>
                    <a:pt x="13633" y="16317"/>
                    <a:pt x="13633" y="16317"/>
                  </a:cubicBezTo>
                  <a:cubicBezTo>
                    <a:pt x="13689" y="16317"/>
                    <a:pt x="13689" y="16317"/>
                    <a:pt x="13689" y="16317"/>
                  </a:cubicBezTo>
                  <a:cubicBezTo>
                    <a:pt x="13689" y="16317"/>
                    <a:pt x="13689" y="16317"/>
                    <a:pt x="13689" y="16317"/>
                  </a:cubicBezTo>
                  <a:cubicBezTo>
                    <a:pt x="13689" y="16250"/>
                    <a:pt x="13689" y="16250"/>
                    <a:pt x="13689" y="16250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250"/>
                    <a:pt x="13633" y="16250"/>
                    <a:pt x="13633" y="16250"/>
                  </a:cubicBezTo>
                  <a:cubicBezTo>
                    <a:pt x="13577" y="16250"/>
                    <a:pt x="13577" y="16250"/>
                    <a:pt x="13577" y="16250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050"/>
                    <a:pt x="13633" y="16050"/>
                    <a:pt x="13633" y="16050"/>
                  </a:cubicBezTo>
                  <a:cubicBezTo>
                    <a:pt x="13689" y="16050"/>
                    <a:pt x="13689" y="16050"/>
                    <a:pt x="13689" y="16050"/>
                  </a:cubicBezTo>
                  <a:cubicBezTo>
                    <a:pt x="13689" y="15916"/>
                    <a:pt x="13689" y="15916"/>
                    <a:pt x="13689" y="15916"/>
                  </a:cubicBezTo>
                  <a:cubicBezTo>
                    <a:pt x="13689" y="15849"/>
                    <a:pt x="13689" y="15849"/>
                    <a:pt x="13689" y="15849"/>
                  </a:cubicBezTo>
                  <a:cubicBezTo>
                    <a:pt x="13633" y="15782"/>
                    <a:pt x="13633" y="15782"/>
                    <a:pt x="13633" y="15782"/>
                  </a:cubicBezTo>
                  <a:cubicBezTo>
                    <a:pt x="13633" y="15648"/>
                    <a:pt x="13633" y="15648"/>
                    <a:pt x="13633" y="15648"/>
                  </a:cubicBezTo>
                  <a:cubicBezTo>
                    <a:pt x="13633" y="15515"/>
                    <a:pt x="13633" y="15515"/>
                    <a:pt x="13633" y="15515"/>
                  </a:cubicBezTo>
                  <a:cubicBezTo>
                    <a:pt x="13577" y="15381"/>
                    <a:pt x="13577" y="15381"/>
                    <a:pt x="13577" y="15381"/>
                  </a:cubicBezTo>
                  <a:cubicBezTo>
                    <a:pt x="13521" y="15314"/>
                    <a:pt x="13521" y="15314"/>
                    <a:pt x="13521" y="15314"/>
                  </a:cubicBezTo>
                  <a:cubicBezTo>
                    <a:pt x="13465" y="15247"/>
                    <a:pt x="13465" y="15247"/>
                    <a:pt x="13465" y="15247"/>
                  </a:cubicBezTo>
                  <a:cubicBezTo>
                    <a:pt x="13465" y="15247"/>
                    <a:pt x="13465" y="15247"/>
                    <a:pt x="13465" y="15247"/>
                  </a:cubicBezTo>
                  <a:cubicBezTo>
                    <a:pt x="13409" y="15247"/>
                    <a:pt x="13409" y="15247"/>
                    <a:pt x="13409" y="15247"/>
                  </a:cubicBezTo>
                  <a:cubicBezTo>
                    <a:pt x="13465" y="15113"/>
                    <a:pt x="13465" y="15113"/>
                    <a:pt x="13465" y="15113"/>
                  </a:cubicBezTo>
                  <a:cubicBezTo>
                    <a:pt x="13521" y="15113"/>
                    <a:pt x="13521" y="15113"/>
                    <a:pt x="13521" y="15113"/>
                  </a:cubicBezTo>
                  <a:cubicBezTo>
                    <a:pt x="13633" y="14913"/>
                    <a:pt x="13633" y="14913"/>
                    <a:pt x="13633" y="14913"/>
                  </a:cubicBezTo>
                  <a:cubicBezTo>
                    <a:pt x="13689" y="14913"/>
                    <a:pt x="13689" y="14913"/>
                    <a:pt x="13689" y="14913"/>
                  </a:cubicBezTo>
                  <a:cubicBezTo>
                    <a:pt x="13689" y="14913"/>
                    <a:pt x="13689" y="14913"/>
                    <a:pt x="13689" y="14913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745" y="14779"/>
                    <a:pt x="13745" y="14779"/>
                    <a:pt x="13745" y="14779"/>
                  </a:cubicBezTo>
                  <a:cubicBezTo>
                    <a:pt x="13745" y="14779"/>
                    <a:pt x="13745" y="14779"/>
                    <a:pt x="13745" y="14779"/>
                  </a:cubicBezTo>
                  <a:cubicBezTo>
                    <a:pt x="13802" y="14846"/>
                    <a:pt x="13802" y="14846"/>
                    <a:pt x="13802" y="14846"/>
                  </a:cubicBezTo>
                  <a:cubicBezTo>
                    <a:pt x="13802" y="14846"/>
                    <a:pt x="13802" y="14846"/>
                    <a:pt x="13802" y="14846"/>
                  </a:cubicBezTo>
                  <a:cubicBezTo>
                    <a:pt x="13802" y="14779"/>
                    <a:pt x="13802" y="14779"/>
                    <a:pt x="13802" y="14779"/>
                  </a:cubicBezTo>
                  <a:cubicBezTo>
                    <a:pt x="13802" y="14712"/>
                    <a:pt x="13802" y="14712"/>
                    <a:pt x="13802" y="14712"/>
                  </a:cubicBezTo>
                  <a:cubicBezTo>
                    <a:pt x="13858" y="14712"/>
                    <a:pt x="13858" y="14712"/>
                    <a:pt x="13858" y="14712"/>
                  </a:cubicBezTo>
                  <a:cubicBezTo>
                    <a:pt x="13914" y="14645"/>
                    <a:pt x="13914" y="14645"/>
                    <a:pt x="13914" y="14645"/>
                  </a:cubicBezTo>
                  <a:cubicBezTo>
                    <a:pt x="13914" y="14578"/>
                    <a:pt x="13914" y="14578"/>
                    <a:pt x="13914" y="14578"/>
                  </a:cubicBezTo>
                  <a:cubicBezTo>
                    <a:pt x="13858" y="14578"/>
                    <a:pt x="13858" y="14578"/>
                    <a:pt x="13858" y="14578"/>
                  </a:cubicBezTo>
                  <a:cubicBezTo>
                    <a:pt x="13858" y="14578"/>
                    <a:pt x="13858" y="14578"/>
                    <a:pt x="13858" y="14578"/>
                  </a:cubicBezTo>
                  <a:cubicBezTo>
                    <a:pt x="13858" y="14511"/>
                    <a:pt x="13858" y="14511"/>
                    <a:pt x="13858" y="14511"/>
                  </a:cubicBezTo>
                  <a:cubicBezTo>
                    <a:pt x="13858" y="14445"/>
                    <a:pt x="13858" y="14445"/>
                    <a:pt x="13858" y="14445"/>
                  </a:cubicBezTo>
                  <a:cubicBezTo>
                    <a:pt x="13858" y="14445"/>
                    <a:pt x="13858" y="14445"/>
                    <a:pt x="13858" y="14445"/>
                  </a:cubicBezTo>
                  <a:cubicBezTo>
                    <a:pt x="13858" y="14378"/>
                    <a:pt x="13858" y="14378"/>
                    <a:pt x="13858" y="14378"/>
                  </a:cubicBezTo>
                  <a:cubicBezTo>
                    <a:pt x="13914" y="14378"/>
                    <a:pt x="13914" y="14378"/>
                    <a:pt x="13914" y="14378"/>
                  </a:cubicBezTo>
                  <a:cubicBezTo>
                    <a:pt x="13858" y="14378"/>
                    <a:pt x="13858" y="14378"/>
                    <a:pt x="13858" y="14378"/>
                  </a:cubicBezTo>
                  <a:cubicBezTo>
                    <a:pt x="13858" y="14311"/>
                    <a:pt x="13858" y="14311"/>
                    <a:pt x="13858" y="14311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802" y="14244"/>
                    <a:pt x="13802" y="14244"/>
                    <a:pt x="13802" y="14244"/>
                  </a:cubicBezTo>
                  <a:cubicBezTo>
                    <a:pt x="13802" y="14244"/>
                    <a:pt x="13802" y="14244"/>
                    <a:pt x="13802" y="14244"/>
                  </a:cubicBezTo>
                  <a:cubicBezTo>
                    <a:pt x="13802" y="14177"/>
                    <a:pt x="13802" y="14177"/>
                    <a:pt x="13802" y="14177"/>
                  </a:cubicBezTo>
                  <a:cubicBezTo>
                    <a:pt x="13914" y="14110"/>
                    <a:pt x="13914" y="14110"/>
                    <a:pt x="13914" y="14110"/>
                  </a:cubicBezTo>
                  <a:cubicBezTo>
                    <a:pt x="13970" y="13976"/>
                    <a:pt x="13970" y="13976"/>
                    <a:pt x="13970" y="13976"/>
                  </a:cubicBezTo>
                  <a:cubicBezTo>
                    <a:pt x="13970" y="13910"/>
                    <a:pt x="13970" y="13910"/>
                    <a:pt x="13970" y="13910"/>
                  </a:cubicBezTo>
                  <a:cubicBezTo>
                    <a:pt x="14026" y="13910"/>
                    <a:pt x="14026" y="13910"/>
                    <a:pt x="14026" y="13910"/>
                  </a:cubicBezTo>
                  <a:cubicBezTo>
                    <a:pt x="14026" y="13910"/>
                    <a:pt x="14026" y="13910"/>
                    <a:pt x="14026" y="13910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3970" y="13776"/>
                    <a:pt x="13970" y="13776"/>
                    <a:pt x="13970" y="13776"/>
                  </a:cubicBezTo>
                  <a:cubicBezTo>
                    <a:pt x="13970" y="13776"/>
                    <a:pt x="13970" y="13776"/>
                    <a:pt x="13970" y="13776"/>
                  </a:cubicBezTo>
                  <a:cubicBezTo>
                    <a:pt x="13970" y="13642"/>
                    <a:pt x="13970" y="13642"/>
                    <a:pt x="13970" y="13642"/>
                  </a:cubicBezTo>
                  <a:cubicBezTo>
                    <a:pt x="13970" y="13575"/>
                    <a:pt x="13970" y="13575"/>
                    <a:pt x="13970" y="13575"/>
                  </a:cubicBezTo>
                  <a:cubicBezTo>
                    <a:pt x="13970" y="13508"/>
                    <a:pt x="13970" y="13508"/>
                    <a:pt x="13970" y="13508"/>
                  </a:cubicBezTo>
                  <a:cubicBezTo>
                    <a:pt x="14026" y="13508"/>
                    <a:pt x="14026" y="13508"/>
                    <a:pt x="14026" y="13508"/>
                  </a:cubicBezTo>
                  <a:cubicBezTo>
                    <a:pt x="14026" y="13508"/>
                    <a:pt x="14026" y="13508"/>
                    <a:pt x="14026" y="13508"/>
                  </a:cubicBezTo>
                  <a:cubicBezTo>
                    <a:pt x="14082" y="13508"/>
                    <a:pt x="14082" y="13508"/>
                    <a:pt x="14082" y="13508"/>
                  </a:cubicBezTo>
                  <a:cubicBezTo>
                    <a:pt x="14082" y="13441"/>
                    <a:pt x="14082" y="13441"/>
                    <a:pt x="14082" y="13441"/>
                  </a:cubicBezTo>
                  <a:cubicBezTo>
                    <a:pt x="14082" y="13441"/>
                    <a:pt x="14082" y="13441"/>
                    <a:pt x="14082" y="13441"/>
                  </a:cubicBezTo>
                  <a:cubicBezTo>
                    <a:pt x="14138" y="13441"/>
                    <a:pt x="14138" y="13441"/>
                    <a:pt x="14138" y="13441"/>
                  </a:cubicBezTo>
                  <a:cubicBezTo>
                    <a:pt x="14138" y="13441"/>
                    <a:pt x="14138" y="13441"/>
                    <a:pt x="14138" y="13441"/>
                  </a:cubicBezTo>
                  <a:cubicBezTo>
                    <a:pt x="14194" y="13441"/>
                    <a:pt x="14194" y="13441"/>
                    <a:pt x="14194" y="13441"/>
                  </a:cubicBezTo>
                  <a:cubicBezTo>
                    <a:pt x="14250" y="13441"/>
                    <a:pt x="14250" y="13441"/>
                    <a:pt x="14250" y="13441"/>
                  </a:cubicBezTo>
                  <a:cubicBezTo>
                    <a:pt x="14363" y="13508"/>
                    <a:pt x="14363" y="13508"/>
                    <a:pt x="14363" y="13508"/>
                  </a:cubicBezTo>
                  <a:cubicBezTo>
                    <a:pt x="14475" y="13575"/>
                    <a:pt x="14475" y="13575"/>
                    <a:pt x="14475" y="13575"/>
                  </a:cubicBezTo>
                  <a:cubicBezTo>
                    <a:pt x="14531" y="13575"/>
                    <a:pt x="14531" y="13575"/>
                    <a:pt x="14531" y="13575"/>
                  </a:cubicBezTo>
                  <a:cubicBezTo>
                    <a:pt x="14531" y="13575"/>
                    <a:pt x="14531" y="13575"/>
                    <a:pt x="14531" y="13575"/>
                  </a:cubicBezTo>
                  <a:cubicBezTo>
                    <a:pt x="14475" y="13642"/>
                    <a:pt x="14475" y="13642"/>
                    <a:pt x="14475" y="13642"/>
                  </a:cubicBezTo>
                  <a:cubicBezTo>
                    <a:pt x="14531" y="13642"/>
                    <a:pt x="14531" y="13642"/>
                    <a:pt x="14531" y="13642"/>
                  </a:cubicBezTo>
                  <a:cubicBezTo>
                    <a:pt x="14587" y="13575"/>
                    <a:pt x="14587" y="13575"/>
                    <a:pt x="14587" y="13575"/>
                  </a:cubicBezTo>
                  <a:cubicBezTo>
                    <a:pt x="14643" y="13575"/>
                    <a:pt x="14643" y="13575"/>
                    <a:pt x="14643" y="13575"/>
                  </a:cubicBezTo>
                  <a:cubicBezTo>
                    <a:pt x="14699" y="13575"/>
                    <a:pt x="14699" y="13575"/>
                    <a:pt x="14699" y="13575"/>
                  </a:cubicBezTo>
                  <a:cubicBezTo>
                    <a:pt x="14699" y="13575"/>
                    <a:pt x="14699" y="13575"/>
                    <a:pt x="14699" y="13575"/>
                  </a:cubicBezTo>
                  <a:cubicBezTo>
                    <a:pt x="14755" y="13642"/>
                    <a:pt x="14755" y="13642"/>
                    <a:pt x="14755" y="13642"/>
                  </a:cubicBezTo>
                  <a:cubicBezTo>
                    <a:pt x="14755" y="13575"/>
                    <a:pt x="14755" y="13575"/>
                    <a:pt x="14755" y="13575"/>
                  </a:cubicBezTo>
                  <a:cubicBezTo>
                    <a:pt x="14811" y="13642"/>
                    <a:pt x="14811" y="13642"/>
                    <a:pt x="14811" y="13642"/>
                  </a:cubicBezTo>
                  <a:cubicBezTo>
                    <a:pt x="14811" y="13575"/>
                    <a:pt x="14811" y="13575"/>
                    <a:pt x="14811" y="13575"/>
                  </a:cubicBezTo>
                  <a:cubicBezTo>
                    <a:pt x="14868" y="13575"/>
                    <a:pt x="14868" y="13575"/>
                    <a:pt x="14868" y="13575"/>
                  </a:cubicBezTo>
                  <a:cubicBezTo>
                    <a:pt x="14924" y="13575"/>
                    <a:pt x="14924" y="13575"/>
                    <a:pt x="14924" y="13575"/>
                  </a:cubicBezTo>
                  <a:cubicBezTo>
                    <a:pt x="15036" y="13642"/>
                    <a:pt x="15036" y="13642"/>
                    <a:pt x="15036" y="13642"/>
                  </a:cubicBezTo>
                  <a:cubicBezTo>
                    <a:pt x="15036" y="13709"/>
                    <a:pt x="15036" y="13709"/>
                    <a:pt x="15036" y="13709"/>
                  </a:cubicBezTo>
                  <a:cubicBezTo>
                    <a:pt x="15092" y="13709"/>
                    <a:pt x="15092" y="13709"/>
                    <a:pt x="15092" y="13709"/>
                  </a:cubicBezTo>
                  <a:cubicBezTo>
                    <a:pt x="15148" y="13709"/>
                    <a:pt x="15148" y="13709"/>
                    <a:pt x="15148" y="13709"/>
                  </a:cubicBezTo>
                  <a:cubicBezTo>
                    <a:pt x="15148" y="13843"/>
                    <a:pt x="15148" y="13843"/>
                    <a:pt x="15148" y="13843"/>
                  </a:cubicBezTo>
                  <a:cubicBezTo>
                    <a:pt x="15092" y="13843"/>
                    <a:pt x="15092" y="13843"/>
                    <a:pt x="15092" y="13843"/>
                  </a:cubicBezTo>
                  <a:cubicBezTo>
                    <a:pt x="15092" y="13910"/>
                    <a:pt x="15092" y="13910"/>
                    <a:pt x="15092" y="13910"/>
                  </a:cubicBezTo>
                  <a:cubicBezTo>
                    <a:pt x="15148" y="13843"/>
                    <a:pt x="15148" y="13843"/>
                    <a:pt x="15148" y="13843"/>
                  </a:cubicBezTo>
                  <a:cubicBezTo>
                    <a:pt x="15204" y="13910"/>
                    <a:pt x="15204" y="13910"/>
                    <a:pt x="15204" y="13910"/>
                  </a:cubicBezTo>
                  <a:cubicBezTo>
                    <a:pt x="15204" y="13976"/>
                    <a:pt x="15204" y="13976"/>
                    <a:pt x="15204" y="13976"/>
                  </a:cubicBezTo>
                  <a:cubicBezTo>
                    <a:pt x="15148" y="13976"/>
                    <a:pt x="15148" y="13976"/>
                    <a:pt x="15148" y="13976"/>
                  </a:cubicBezTo>
                  <a:cubicBezTo>
                    <a:pt x="15204" y="14043"/>
                    <a:pt x="15204" y="14043"/>
                    <a:pt x="15204" y="14043"/>
                  </a:cubicBezTo>
                  <a:cubicBezTo>
                    <a:pt x="15260" y="13976"/>
                    <a:pt x="15260" y="13976"/>
                    <a:pt x="15260" y="13976"/>
                  </a:cubicBezTo>
                  <a:cubicBezTo>
                    <a:pt x="15260" y="14043"/>
                    <a:pt x="15260" y="14043"/>
                    <a:pt x="15260" y="14043"/>
                  </a:cubicBezTo>
                  <a:cubicBezTo>
                    <a:pt x="15260" y="14110"/>
                    <a:pt x="15260" y="14110"/>
                    <a:pt x="15260" y="14110"/>
                  </a:cubicBezTo>
                  <a:cubicBezTo>
                    <a:pt x="15260" y="14043"/>
                    <a:pt x="15260" y="14043"/>
                    <a:pt x="15260" y="14043"/>
                  </a:cubicBezTo>
                  <a:cubicBezTo>
                    <a:pt x="15204" y="14110"/>
                    <a:pt x="15204" y="14110"/>
                    <a:pt x="15204" y="14110"/>
                  </a:cubicBezTo>
                  <a:cubicBezTo>
                    <a:pt x="15148" y="14110"/>
                    <a:pt x="15148" y="14110"/>
                    <a:pt x="15148" y="14110"/>
                  </a:cubicBezTo>
                  <a:cubicBezTo>
                    <a:pt x="15260" y="14177"/>
                    <a:pt x="15260" y="14177"/>
                    <a:pt x="15260" y="14177"/>
                  </a:cubicBezTo>
                  <a:cubicBezTo>
                    <a:pt x="15260" y="14244"/>
                    <a:pt x="15260" y="14244"/>
                    <a:pt x="15260" y="14244"/>
                  </a:cubicBezTo>
                  <a:cubicBezTo>
                    <a:pt x="15260" y="14177"/>
                    <a:pt x="15260" y="14177"/>
                    <a:pt x="15260" y="14177"/>
                  </a:cubicBezTo>
                  <a:cubicBezTo>
                    <a:pt x="15260" y="14244"/>
                    <a:pt x="15260" y="14244"/>
                    <a:pt x="15260" y="14244"/>
                  </a:cubicBezTo>
                  <a:cubicBezTo>
                    <a:pt x="15316" y="14177"/>
                    <a:pt x="15316" y="14177"/>
                    <a:pt x="15316" y="14177"/>
                  </a:cubicBezTo>
                  <a:cubicBezTo>
                    <a:pt x="15372" y="14244"/>
                    <a:pt x="15372" y="14244"/>
                    <a:pt x="15372" y="14244"/>
                  </a:cubicBezTo>
                  <a:cubicBezTo>
                    <a:pt x="15429" y="14244"/>
                    <a:pt x="15429" y="14244"/>
                    <a:pt x="15429" y="14244"/>
                  </a:cubicBezTo>
                  <a:cubicBezTo>
                    <a:pt x="15429" y="14311"/>
                    <a:pt x="15429" y="14311"/>
                    <a:pt x="15429" y="14311"/>
                  </a:cubicBezTo>
                  <a:cubicBezTo>
                    <a:pt x="15485" y="14244"/>
                    <a:pt x="15485" y="14244"/>
                    <a:pt x="15485" y="14244"/>
                  </a:cubicBezTo>
                  <a:cubicBezTo>
                    <a:pt x="15541" y="14311"/>
                    <a:pt x="15541" y="14311"/>
                    <a:pt x="15541" y="14311"/>
                  </a:cubicBezTo>
                  <a:cubicBezTo>
                    <a:pt x="15541" y="14378"/>
                    <a:pt x="15541" y="14378"/>
                    <a:pt x="15541" y="14378"/>
                  </a:cubicBezTo>
                  <a:cubicBezTo>
                    <a:pt x="15597" y="14445"/>
                    <a:pt x="15597" y="14445"/>
                    <a:pt x="15597" y="14445"/>
                  </a:cubicBezTo>
                  <a:cubicBezTo>
                    <a:pt x="15653" y="14378"/>
                    <a:pt x="15653" y="14378"/>
                    <a:pt x="15653" y="14378"/>
                  </a:cubicBezTo>
                  <a:cubicBezTo>
                    <a:pt x="15653" y="14311"/>
                    <a:pt x="15653" y="14311"/>
                    <a:pt x="15653" y="14311"/>
                  </a:cubicBezTo>
                  <a:cubicBezTo>
                    <a:pt x="15709" y="14311"/>
                    <a:pt x="15709" y="14311"/>
                    <a:pt x="15709" y="14311"/>
                  </a:cubicBezTo>
                  <a:cubicBezTo>
                    <a:pt x="15709" y="14378"/>
                    <a:pt x="15709" y="14378"/>
                    <a:pt x="15709" y="14378"/>
                  </a:cubicBezTo>
                  <a:cubicBezTo>
                    <a:pt x="15653" y="14445"/>
                    <a:pt x="15653" y="14445"/>
                    <a:pt x="15653" y="14445"/>
                  </a:cubicBezTo>
                  <a:cubicBezTo>
                    <a:pt x="15597" y="14511"/>
                    <a:pt x="15597" y="14511"/>
                    <a:pt x="15597" y="14511"/>
                  </a:cubicBezTo>
                  <a:cubicBezTo>
                    <a:pt x="15541" y="14578"/>
                    <a:pt x="15541" y="14578"/>
                    <a:pt x="15541" y="14578"/>
                  </a:cubicBezTo>
                  <a:cubicBezTo>
                    <a:pt x="15597" y="14712"/>
                    <a:pt x="15597" y="14712"/>
                    <a:pt x="15597" y="14712"/>
                  </a:cubicBezTo>
                  <a:cubicBezTo>
                    <a:pt x="15541" y="14712"/>
                    <a:pt x="15541" y="14712"/>
                    <a:pt x="15541" y="14712"/>
                  </a:cubicBezTo>
                  <a:cubicBezTo>
                    <a:pt x="15541" y="14645"/>
                    <a:pt x="15541" y="14645"/>
                    <a:pt x="15541" y="14645"/>
                  </a:cubicBezTo>
                  <a:cubicBezTo>
                    <a:pt x="15541" y="14712"/>
                    <a:pt x="15541" y="14712"/>
                    <a:pt x="15541" y="14712"/>
                  </a:cubicBezTo>
                  <a:cubicBezTo>
                    <a:pt x="15485" y="14779"/>
                    <a:pt x="15485" y="14779"/>
                    <a:pt x="15485" y="14779"/>
                  </a:cubicBezTo>
                  <a:cubicBezTo>
                    <a:pt x="15372" y="14779"/>
                    <a:pt x="15372" y="14779"/>
                    <a:pt x="15372" y="14779"/>
                  </a:cubicBezTo>
                  <a:cubicBezTo>
                    <a:pt x="15260" y="14712"/>
                    <a:pt x="15260" y="14712"/>
                    <a:pt x="15260" y="14712"/>
                  </a:cubicBezTo>
                  <a:cubicBezTo>
                    <a:pt x="15372" y="14779"/>
                    <a:pt x="15372" y="14779"/>
                    <a:pt x="15372" y="14779"/>
                  </a:cubicBezTo>
                  <a:cubicBezTo>
                    <a:pt x="15485" y="14779"/>
                    <a:pt x="15485" y="14779"/>
                    <a:pt x="15485" y="14779"/>
                  </a:cubicBezTo>
                  <a:cubicBezTo>
                    <a:pt x="15541" y="14846"/>
                    <a:pt x="15541" y="14846"/>
                    <a:pt x="15541" y="14846"/>
                  </a:cubicBezTo>
                  <a:cubicBezTo>
                    <a:pt x="15541" y="14980"/>
                    <a:pt x="15541" y="14980"/>
                    <a:pt x="15541" y="14980"/>
                  </a:cubicBezTo>
                  <a:cubicBezTo>
                    <a:pt x="15485" y="15046"/>
                    <a:pt x="15485" y="15046"/>
                    <a:pt x="15485" y="15046"/>
                  </a:cubicBezTo>
                  <a:cubicBezTo>
                    <a:pt x="15485" y="15046"/>
                    <a:pt x="15485" y="15046"/>
                    <a:pt x="15485" y="15046"/>
                  </a:cubicBezTo>
                  <a:cubicBezTo>
                    <a:pt x="15429" y="15113"/>
                    <a:pt x="15429" y="15113"/>
                    <a:pt x="15429" y="15113"/>
                  </a:cubicBezTo>
                  <a:cubicBezTo>
                    <a:pt x="15429" y="15113"/>
                    <a:pt x="15429" y="15113"/>
                    <a:pt x="15429" y="15113"/>
                  </a:cubicBezTo>
                  <a:cubicBezTo>
                    <a:pt x="15485" y="15247"/>
                    <a:pt x="15485" y="15247"/>
                    <a:pt x="15485" y="15247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429" y="15247"/>
                    <a:pt x="15429" y="15247"/>
                    <a:pt x="15429" y="15247"/>
                  </a:cubicBezTo>
                  <a:cubicBezTo>
                    <a:pt x="15485" y="15314"/>
                    <a:pt x="15485" y="15314"/>
                    <a:pt x="15485" y="15314"/>
                  </a:cubicBezTo>
                  <a:cubicBezTo>
                    <a:pt x="15541" y="15381"/>
                    <a:pt x="15541" y="15381"/>
                    <a:pt x="15541" y="15381"/>
                  </a:cubicBezTo>
                  <a:cubicBezTo>
                    <a:pt x="15541" y="15381"/>
                    <a:pt x="15541" y="15381"/>
                    <a:pt x="15541" y="15381"/>
                  </a:cubicBezTo>
                  <a:cubicBezTo>
                    <a:pt x="15541" y="15314"/>
                    <a:pt x="15541" y="15314"/>
                    <a:pt x="15541" y="15314"/>
                  </a:cubicBezTo>
                  <a:cubicBezTo>
                    <a:pt x="15597" y="15314"/>
                    <a:pt x="15597" y="15314"/>
                    <a:pt x="15597" y="15314"/>
                  </a:cubicBezTo>
                  <a:cubicBezTo>
                    <a:pt x="15653" y="15314"/>
                    <a:pt x="15653" y="15314"/>
                    <a:pt x="15653" y="15314"/>
                  </a:cubicBezTo>
                  <a:cubicBezTo>
                    <a:pt x="15653" y="15381"/>
                    <a:pt x="15653" y="15381"/>
                    <a:pt x="15653" y="15381"/>
                  </a:cubicBezTo>
                  <a:cubicBezTo>
                    <a:pt x="15653" y="15448"/>
                    <a:pt x="15653" y="15448"/>
                    <a:pt x="15653" y="15448"/>
                  </a:cubicBezTo>
                  <a:cubicBezTo>
                    <a:pt x="15653" y="15515"/>
                    <a:pt x="15653" y="15515"/>
                    <a:pt x="15653" y="15515"/>
                  </a:cubicBezTo>
                  <a:cubicBezTo>
                    <a:pt x="15597" y="15581"/>
                    <a:pt x="15597" y="15581"/>
                    <a:pt x="15597" y="15581"/>
                  </a:cubicBezTo>
                  <a:cubicBezTo>
                    <a:pt x="15597" y="15648"/>
                    <a:pt x="15597" y="15648"/>
                    <a:pt x="15597" y="15648"/>
                  </a:cubicBezTo>
                  <a:cubicBezTo>
                    <a:pt x="15541" y="15715"/>
                    <a:pt x="15541" y="15715"/>
                    <a:pt x="15541" y="15715"/>
                  </a:cubicBezTo>
                  <a:cubicBezTo>
                    <a:pt x="15597" y="15715"/>
                    <a:pt x="15597" y="15715"/>
                    <a:pt x="15597" y="15715"/>
                  </a:cubicBezTo>
                  <a:cubicBezTo>
                    <a:pt x="15653" y="15515"/>
                    <a:pt x="15653" y="15515"/>
                    <a:pt x="15653" y="15515"/>
                  </a:cubicBezTo>
                  <a:cubicBezTo>
                    <a:pt x="15709" y="15448"/>
                    <a:pt x="15709" y="15448"/>
                    <a:pt x="15709" y="15448"/>
                  </a:cubicBezTo>
                  <a:cubicBezTo>
                    <a:pt x="15765" y="15448"/>
                    <a:pt x="15765" y="15448"/>
                    <a:pt x="15765" y="15448"/>
                  </a:cubicBezTo>
                  <a:cubicBezTo>
                    <a:pt x="15765" y="15515"/>
                    <a:pt x="15765" y="15515"/>
                    <a:pt x="15765" y="15515"/>
                  </a:cubicBezTo>
                  <a:cubicBezTo>
                    <a:pt x="15765" y="15648"/>
                    <a:pt x="15765" y="15648"/>
                    <a:pt x="15765" y="15648"/>
                  </a:cubicBezTo>
                  <a:cubicBezTo>
                    <a:pt x="15709" y="15648"/>
                    <a:pt x="15709" y="15648"/>
                    <a:pt x="15709" y="15648"/>
                  </a:cubicBezTo>
                  <a:cubicBezTo>
                    <a:pt x="15765" y="15715"/>
                    <a:pt x="15765" y="15715"/>
                    <a:pt x="15765" y="15715"/>
                  </a:cubicBezTo>
                  <a:cubicBezTo>
                    <a:pt x="15709" y="15782"/>
                    <a:pt x="15709" y="15782"/>
                    <a:pt x="15709" y="15782"/>
                  </a:cubicBezTo>
                  <a:cubicBezTo>
                    <a:pt x="15765" y="15715"/>
                    <a:pt x="15765" y="15715"/>
                    <a:pt x="15765" y="15715"/>
                  </a:cubicBezTo>
                  <a:cubicBezTo>
                    <a:pt x="15765" y="15648"/>
                    <a:pt x="15765" y="15648"/>
                    <a:pt x="15765" y="15648"/>
                  </a:cubicBezTo>
                  <a:cubicBezTo>
                    <a:pt x="15821" y="15581"/>
                    <a:pt x="15821" y="15581"/>
                    <a:pt x="15821" y="15581"/>
                  </a:cubicBezTo>
                  <a:cubicBezTo>
                    <a:pt x="15877" y="15581"/>
                    <a:pt x="15877" y="15581"/>
                    <a:pt x="15877" y="15581"/>
                  </a:cubicBezTo>
                  <a:cubicBezTo>
                    <a:pt x="15934" y="15515"/>
                    <a:pt x="15934" y="15515"/>
                    <a:pt x="15934" y="15515"/>
                  </a:cubicBezTo>
                  <a:cubicBezTo>
                    <a:pt x="15934" y="15515"/>
                    <a:pt x="15934" y="15515"/>
                    <a:pt x="15934" y="15515"/>
                  </a:cubicBezTo>
                  <a:cubicBezTo>
                    <a:pt x="15990" y="15581"/>
                    <a:pt x="15990" y="15581"/>
                    <a:pt x="15990" y="15581"/>
                  </a:cubicBezTo>
                  <a:cubicBezTo>
                    <a:pt x="15990" y="15515"/>
                    <a:pt x="15990" y="15515"/>
                    <a:pt x="15990" y="15515"/>
                  </a:cubicBezTo>
                  <a:cubicBezTo>
                    <a:pt x="16046" y="15515"/>
                    <a:pt x="16046" y="15515"/>
                    <a:pt x="16046" y="15515"/>
                  </a:cubicBezTo>
                  <a:cubicBezTo>
                    <a:pt x="16046" y="15448"/>
                    <a:pt x="16046" y="15448"/>
                    <a:pt x="16046" y="15448"/>
                  </a:cubicBezTo>
                  <a:cubicBezTo>
                    <a:pt x="16046" y="15448"/>
                    <a:pt x="16046" y="15448"/>
                    <a:pt x="16046" y="15448"/>
                  </a:cubicBezTo>
                  <a:cubicBezTo>
                    <a:pt x="16158" y="15381"/>
                    <a:pt x="16158" y="15381"/>
                    <a:pt x="16158" y="15381"/>
                  </a:cubicBezTo>
                  <a:cubicBezTo>
                    <a:pt x="16158" y="15381"/>
                    <a:pt x="16158" y="15381"/>
                    <a:pt x="16158" y="15381"/>
                  </a:cubicBezTo>
                  <a:cubicBezTo>
                    <a:pt x="16158" y="15515"/>
                    <a:pt x="16158" y="15515"/>
                    <a:pt x="16158" y="15515"/>
                  </a:cubicBezTo>
                  <a:cubicBezTo>
                    <a:pt x="16158" y="15581"/>
                    <a:pt x="16158" y="15581"/>
                    <a:pt x="16158" y="15581"/>
                  </a:cubicBezTo>
                  <a:cubicBezTo>
                    <a:pt x="16214" y="15448"/>
                    <a:pt x="16214" y="15448"/>
                    <a:pt x="16214" y="15448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70" y="15314"/>
                    <a:pt x="16270" y="15314"/>
                    <a:pt x="16270" y="15314"/>
                  </a:cubicBezTo>
                  <a:cubicBezTo>
                    <a:pt x="16270" y="15314"/>
                    <a:pt x="16270" y="15314"/>
                    <a:pt x="16270" y="15314"/>
                  </a:cubicBezTo>
                  <a:cubicBezTo>
                    <a:pt x="16326" y="15247"/>
                    <a:pt x="16326" y="15247"/>
                    <a:pt x="16326" y="15247"/>
                  </a:cubicBezTo>
                  <a:cubicBezTo>
                    <a:pt x="16326" y="15180"/>
                    <a:pt x="16326" y="15180"/>
                    <a:pt x="16326" y="15180"/>
                  </a:cubicBezTo>
                  <a:cubicBezTo>
                    <a:pt x="16382" y="15180"/>
                    <a:pt x="16382" y="15180"/>
                    <a:pt x="16382" y="15180"/>
                  </a:cubicBezTo>
                  <a:cubicBezTo>
                    <a:pt x="16382" y="15113"/>
                    <a:pt x="16382" y="15113"/>
                    <a:pt x="16382" y="15113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438" y="15180"/>
                    <a:pt x="16438" y="15180"/>
                    <a:pt x="16438" y="15180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382" y="15113"/>
                    <a:pt x="16382" y="15113"/>
                    <a:pt x="16382" y="15113"/>
                  </a:cubicBezTo>
                  <a:cubicBezTo>
                    <a:pt x="16382" y="15046"/>
                    <a:pt x="16382" y="15046"/>
                    <a:pt x="16382" y="15046"/>
                  </a:cubicBezTo>
                  <a:cubicBezTo>
                    <a:pt x="16438" y="14980"/>
                    <a:pt x="16438" y="14980"/>
                    <a:pt x="16438" y="14980"/>
                  </a:cubicBezTo>
                  <a:cubicBezTo>
                    <a:pt x="16438" y="14980"/>
                    <a:pt x="16438" y="14980"/>
                    <a:pt x="16438" y="14980"/>
                  </a:cubicBezTo>
                  <a:cubicBezTo>
                    <a:pt x="16495" y="14980"/>
                    <a:pt x="16495" y="14980"/>
                    <a:pt x="16495" y="14980"/>
                  </a:cubicBezTo>
                  <a:cubicBezTo>
                    <a:pt x="16495" y="14913"/>
                    <a:pt x="16495" y="14913"/>
                    <a:pt x="16495" y="14913"/>
                  </a:cubicBezTo>
                  <a:cubicBezTo>
                    <a:pt x="16495" y="14913"/>
                    <a:pt x="16495" y="14913"/>
                    <a:pt x="16495" y="14913"/>
                  </a:cubicBezTo>
                  <a:cubicBezTo>
                    <a:pt x="16495" y="14846"/>
                    <a:pt x="16495" y="14846"/>
                    <a:pt x="16495" y="14846"/>
                  </a:cubicBezTo>
                  <a:cubicBezTo>
                    <a:pt x="16551" y="14846"/>
                    <a:pt x="16551" y="14846"/>
                    <a:pt x="16551" y="14846"/>
                  </a:cubicBezTo>
                  <a:cubicBezTo>
                    <a:pt x="16607" y="14779"/>
                    <a:pt x="16607" y="14779"/>
                    <a:pt x="16607" y="14779"/>
                  </a:cubicBezTo>
                  <a:cubicBezTo>
                    <a:pt x="16551" y="14712"/>
                    <a:pt x="16551" y="14712"/>
                    <a:pt x="16551" y="14712"/>
                  </a:cubicBezTo>
                  <a:cubicBezTo>
                    <a:pt x="16607" y="14645"/>
                    <a:pt x="16607" y="14645"/>
                    <a:pt x="16607" y="14645"/>
                  </a:cubicBezTo>
                  <a:cubicBezTo>
                    <a:pt x="16663" y="14645"/>
                    <a:pt x="16663" y="14645"/>
                    <a:pt x="16663" y="14645"/>
                  </a:cubicBezTo>
                  <a:cubicBezTo>
                    <a:pt x="16719" y="14645"/>
                    <a:pt x="16719" y="14645"/>
                    <a:pt x="16719" y="14645"/>
                  </a:cubicBezTo>
                  <a:cubicBezTo>
                    <a:pt x="16663" y="14712"/>
                    <a:pt x="16663" y="14712"/>
                    <a:pt x="16663" y="14712"/>
                  </a:cubicBezTo>
                  <a:cubicBezTo>
                    <a:pt x="16719" y="14712"/>
                    <a:pt x="16719" y="14712"/>
                    <a:pt x="16719" y="14712"/>
                  </a:cubicBezTo>
                  <a:cubicBezTo>
                    <a:pt x="16719" y="14712"/>
                    <a:pt x="16719" y="14712"/>
                    <a:pt x="16719" y="14712"/>
                  </a:cubicBezTo>
                  <a:cubicBezTo>
                    <a:pt x="16663" y="14712"/>
                    <a:pt x="16663" y="14712"/>
                    <a:pt x="16663" y="14712"/>
                  </a:cubicBezTo>
                  <a:cubicBezTo>
                    <a:pt x="16663" y="14779"/>
                    <a:pt x="16663" y="14779"/>
                    <a:pt x="16663" y="14779"/>
                  </a:cubicBezTo>
                  <a:cubicBezTo>
                    <a:pt x="16719" y="14779"/>
                    <a:pt x="16719" y="14779"/>
                    <a:pt x="16719" y="14779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719" y="14846"/>
                    <a:pt x="16719" y="14846"/>
                    <a:pt x="16719" y="14846"/>
                  </a:cubicBezTo>
                  <a:cubicBezTo>
                    <a:pt x="16719" y="14913"/>
                    <a:pt x="16719" y="14913"/>
                    <a:pt x="16719" y="14913"/>
                  </a:cubicBezTo>
                  <a:cubicBezTo>
                    <a:pt x="16663" y="14913"/>
                    <a:pt x="16663" y="14913"/>
                    <a:pt x="16663" y="14913"/>
                  </a:cubicBezTo>
                  <a:cubicBezTo>
                    <a:pt x="16719" y="14913"/>
                    <a:pt x="16719" y="14913"/>
                    <a:pt x="16719" y="14913"/>
                  </a:cubicBezTo>
                  <a:cubicBezTo>
                    <a:pt x="16719" y="14980"/>
                    <a:pt x="16719" y="14980"/>
                    <a:pt x="16719" y="14980"/>
                  </a:cubicBezTo>
                  <a:cubicBezTo>
                    <a:pt x="16663" y="14980"/>
                    <a:pt x="16663" y="14980"/>
                    <a:pt x="16663" y="14980"/>
                  </a:cubicBezTo>
                  <a:cubicBezTo>
                    <a:pt x="16719" y="15046"/>
                    <a:pt x="16719" y="15046"/>
                    <a:pt x="16719" y="15046"/>
                  </a:cubicBezTo>
                  <a:cubicBezTo>
                    <a:pt x="16719" y="15113"/>
                    <a:pt x="16719" y="15113"/>
                    <a:pt x="16719" y="15113"/>
                  </a:cubicBezTo>
                  <a:cubicBezTo>
                    <a:pt x="16775" y="15180"/>
                    <a:pt x="16775" y="15180"/>
                    <a:pt x="16775" y="15180"/>
                  </a:cubicBezTo>
                  <a:cubicBezTo>
                    <a:pt x="16719" y="15180"/>
                    <a:pt x="16719" y="15180"/>
                    <a:pt x="16719" y="15180"/>
                  </a:cubicBezTo>
                  <a:cubicBezTo>
                    <a:pt x="16719" y="15180"/>
                    <a:pt x="16719" y="15180"/>
                    <a:pt x="16719" y="15180"/>
                  </a:cubicBezTo>
                  <a:cubicBezTo>
                    <a:pt x="16663" y="15180"/>
                    <a:pt x="16663" y="15180"/>
                    <a:pt x="16663" y="15180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75" y="15180"/>
                    <a:pt x="16775" y="15180"/>
                    <a:pt x="16775" y="15180"/>
                  </a:cubicBezTo>
                  <a:cubicBezTo>
                    <a:pt x="16775" y="15247"/>
                    <a:pt x="16775" y="15247"/>
                    <a:pt x="16775" y="15247"/>
                  </a:cubicBezTo>
                  <a:cubicBezTo>
                    <a:pt x="16831" y="15247"/>
                    <a:pt x="16831" y="15247"/>
                    <a:pt x="16831" y="15247"/>
                  </a:cubicBezTo>
                  <a:cubicBezTo>
                    <a:pt x="16775" y="15314"/>
                    <a:pt x="16775" y="15314"/>
                    <a:pt x="16775" y="15314"/>
                  </a:cubicBezTo>
                  <a:cubicBezTo>
                    <a:pt x="16719" y="15381"/>
                    <a:pt x="16719" y="15381"/>
                    <a:pt x="16719" y="15381"/>
                  </a:cubicBezTo>
                  <a:cubicBezTo>
                    <a:pt x="16663" y="15314"/>
                    <a:pt x="16663" y="15314"/>
                    <a:pt x="16663" y="15314"/>
                  </a:cubicBezTo>
                  <a:cubicBezTo>
                    <a:pt x="16663" y="15381"/>
                    <a:pt x="16663" y="15381"/>
                    <a:pt x="16663" y="15381"/>
                  </a:cubicBezTo>
                  <a:cubicBezTo>
                    <a:pt x="16663" y="15381"/>
                    <a:pt x="16663" y="15381"/>
                    <a:pt x="16663" y="15381"/>
                  </a:cubicBezTo>
                  <a:cubicBezTo>
                    <a:pt x="16775" y="15381"/>
                    <a:pt x="16775" y="15381"/>
                    <a:pt x="16775" y="15381"/>
                  </a:cubicBezTo>
                  <a:cubicBezTo>
                    <a:pt x="16831" y="15381"/>
                    <a:pt x="16831" y="15381"/>
                    <a:pt x="16831" y="15381"/>
                  </a:cubicBezTo>
                  <a:cubicBezTo>
                    <a:pt x="16831" y="15448"/>
                    <a:pt x="16831" y="15448"/>
                    <a:pt x="16831" y="15448"/>
                  </a:cubicBezTo>
                  <a:cubicBezTo>
                    <a:pt x="16775" y="15448"/>
                    <a:pt x="16775" y="15448"/>
                    <a:pt x="16775" y="15448"/>
                  </a:cubicBezTo>
                  <a:cubicBezTo>
                    <a:pt x="16831" y="15515"/>
                    <a:pt x="16831" y="15515"/>
                    <a:pt x="16831" y="15515"/>
                  </a:cubicBezTo>
                  <a:cubicBezTo>
                    <a:pt x="16887" y="15448"/>
                    <a:pt x="16887" y="15448"/>
                    <a:pt x="16887" y="15448"/>
                  </a:cubicBezTo>
                  <a:cubicBezTo>
                    <a:pt x="16887" y="15515"/>
                    <a:pt x="16887" y="15515"/>
                    <a:pt x="16887" y="15515"/>
                  </a:cubicBezTo>
                  <a:cubicBezTo>
                    <a:pt x="16831" y="15581"/>
                    <a:pt x="16831" y="15581"/>
                    <a:pt x="16831" y="15581"/>
                  </a:cubicBezTo>
                  <a:cubicBezTo>
                    <a:pt x="16719" y="15581"/>
                    <a:pt x="16719" y="15581"/>
                    <a:pt x="16719" y="15581"/>
                  </a:cubicBezTo>
                  <a:cubicBezTo>
                    <a:pt x="16719" y="15581"/>
                    <a:pt x="16719" y="15581"/>
                    <a:pt x="16719" y="15581"/>
                  </a:cubicBezTo>
                  <a:cubicBezTo>
                    <a:pt x="16663" y="15581"/>
                    <a:pt x="16663" y="15581"/>
                    <a:pt x="16663" y="15581"/>
                  </a:cubicBezTo>
                  <a:cubicBezTo>
                    <a:pt x="16719" y="15648"/>
                    <a:pt x="16719" y="15648"/>
                    <a:pt x="16719" y="15648"/>
                  </a:cubicBezTo>
                  <a:cubicBezTo>
                    <a:pt x="16663" y="15648"/>
                    <a:pt x="16663" y="15648"/>
                    <a:pt x="16663" y="15648"/>
                  </a:cubicBezTo>
                  <a:cubicBezTo>
                    <a:pt x="16719" y="15648"/>
                    <a:pt x="16719" y="15648"/>
                    <a:pt x="16719" y="15648"/>
                  </a:cubicBezTo>
                  <a:cubicBezTo>
                    <a:pt x="16831" y="15648"/>
                    <a:pt x="16831" y="15648"/>
                    <a:pt x="16831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715"/>
                    <a:pt x="16887" y="15715"/>
                    <a:pt x="16887" y="15715"/>
                  </a:cubicBezTo>
                  <a:cubicBezTo>
                    <a:pt x="16831" y="15715"/>
                    <a:pt x="16831" y="15715"/>
                    <a:pt x="16831" y="15715"/>
                  </a:cubicBezTo>
                  <a:cubicBezTo>
                    <a:pt x="16775" y="15715"/>
                    <a:pt x="16775" y="15715"/>
                    <a:pt x="16775" y="15715"/>
                  </a:cubicBezTo>
                  <a:cubicBezTo>
                    <a:pt x="16719" y="15849"/>
                    <a:pt x="16719" y="15849"/>
                    <a:pt x="16719" y="15849"/>
                  </a:cubicBezTo>
                  <a:cubicBezTo>
                    <a:pt x="16775" y="15782"/>
                    <a:pt x="16775" y="15782"/>
                    <a:pt x="16775" y="15782"/>
                  </a:cubicBezTo>
                  <a:cubicBezTo>
                    <a:pt x="16831" y="15782"/>
                    <a:pt x="16831" y="15782"/>
                    <a:pt x="16831" y="15782"/>
                  </a:cubicBezTo>
                  <a:cubicBezTo>
                    <a:pt x="16887" y="15782"/>
                    <a:pt x="16887" y="15782"/>
                    <a:pt x="16887" y="15782"/>
                  </a:cubicBezTo>
                  <a:cubicBezTo>
                    <a:pt x="16887" y="15782"/>
                    <a:pt x="16887" y="15782"/>
                    <a:pt x="16887" y="15782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831" y="15849"/>
                    <a:pt x="16831" y="15849"/>
                    <a:pt x="16831" y="15849"/>
                  </a:cubicBezTo>
                  <a:cubicBezTo>
                    <a:pt x="16831" y="15916"/>
                    <a:pt x="16831" y="15916"/>
                    <a:pt x="16831" y="15916"/>
                  </a:cubicBezTo>
                  <a:cubicBezTo>
                    <a:pt x="16831" y="15916"/>
                    <a:pt x="16831" y="15916"/>
                    <a:pt x="16831" y="15916"/>
                  </a:cubicBezTo>
                  <a:cubicBezTo>
                    <a:pt x="16887" y="15916"/>
                    <a:pt x="16887" y="15916"/>
                    <a:pt x="16887" y="15916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943" y="15916"/>
                    <a:pt x="16943" y="15916"/>
                    <a:pt x="16943" y="15916"/>
                  </a:cubicBezTo>
                  <a:cubicBezTo>
                    <a:pt x="16999" y="15983"/>
                    <a:pt x="16999" y="15983"/>
                    <a:pt x="16999" y="15983"/>
                  </a:cubicBezTo>
                  <a:cubicBezTo>
                    <a:pt x="16943" y="16050"/>
                    <a:pt x="16943" y="16050"/>
                    <a:pt x="16943" y="16050"/>
                  </a:cubicBezTo>
                  <a:cubicBezTo>
                    <a:pt x="16887" y="16050"/>
                    <a:pt x="16887" y="16050"/>
                    <a:pt x="16887" y="16050"/>
                  </a:cubicBezTo>
                  <a:cubicBezTo>
                    <a:pt x="16887" y="16050"/>
                    <a:pt x="16887" y="16050"/>
                    <a:pt x="16887" y="16050"/>
                  </a:cubicBezTo>
                  <a:cubicBezTo>
                    <a:pt x="16831" y="16050"/>
                    <a:pt x="16831" y="16050"/>
                    <a:pt x="16831" y="16050"/>
                  </a:cubicBezTo>
                  <a:cubicBezTo>
                    <a:pt x="16887" y="16116"/>
                    <a:pt x="16887" y="16116"/>
                    <a:pt x="16887" y="16116"/>
                  </a:cubicBezTo>
                  <a:cubicBezTo>
                    <a:pt x="16887" y="16116"/>
                    <a:pt x="16887" y="16116"/>
                    <a:pt x="16887" y="16116"/>
                  </a:cubicBezTo>
                  <a:cubicBezTo>
                    <a:pt x="16943" y="16116"/>
                    <a:pt x="16943" y="16116"/>
                    <a:pt x="16943" y="16116"/>
                  </a:cubicBezTo>
                  <a:cubicBezTo>
                    <a:pt x="16943" y="16116"/>
                    <a:pt x="16943" y="16116"/>
                    <a:pt x="16943" y="16116"/>
                  </a:cubicBezTo>
                  <a:cubicBezTo>
                    <a:pt x="16999" y="16116"/>
                    <a:pt x="16999" y="16116"/>
                    <a:pt x="16999" y="16116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6943" y="16183"/>
                    <a:pt x="16943" y="16183"/>
                    <a:pt x="16943" y="16183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7056" y="16250"/>
                    <a:pt x="17056" y="16250"/>
                    <a:pt x="17056" y="16250"/>
                  </a:cubicBezTo>
                  <a:cubicBezTo>
                    <a:pt x="17056" y="16317"/>
                    <a:pt x="17056" y="16317"/>
                    <a:pt x="17056" y="16317"/>
                  </a:cubicBezTo>
                  <a:cubicBezTo>
                    <a:pt x="16999" y="16317"/>
                    <a:pt x="16999" y="16317"/>
                    <a:pt x="16999" y="16317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887" y="16384"/>
                    <a:pt x="16887" y="16384"/>
                    <a:pt x="16887" y="16384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943" y="16451"/>
                    <a:pt x="16943" y="16451"/>
                    <a:pt x="16943" y="16451"/>
                  </a:cubicBezTo>
                  <a:cubicBezTo>
                    <a:pt x="16887" y="16451"/>
                    <a:pt x="16887" y="16451"/>
                    <a:pt x="16887" y="16451"/>
                  </a:cubicBezTo>
                  <a:cubicBezTo>
                    <a:pt x="16831" y="16384"/>
                    <a:pt x="16831" y="16384"/>
                    <a:pt x="16831" y="16384"/>
                  </a:cubicBezTo>
                  <a:cubicBezTo>
                    <a:pt x="16775" y="16384"/>
                    <a:pt x="16775" y="16384"/>
                    <a:pt x="16775" y="16384"/>
                  </a:cubicBezTo>
                  <a:cubicBezTo>
                    <a:pt x="16831" y="16451"/>
                    <a:pt x="16831" y="16451"/>
                    <a:pt x="16831" y="16451"/>
                  </a:cubicBezTo>
                  <a:cubicBezTo>
                    <a:pt x="16831" y="16518"/>
                    <a:pt x="16831" y="16518"/>
                    <a:pt x="16831" y="16518"/>
                  </a:cubicBezTo>
                  <a:cubicBezTo>
                    <a:pt x="16887" y="16518"/>
                    <a:pt x="16887" y="16518"/>
                    <a:pt x="16887" y="16518"/>
                  </a:cubicBezTo>
                  <a:cubicBezTo>
                    <a:pt x="16887" y="16585"/>
                    <a:pt x="16887" y="16585"/>
                    <a:pt x="16887" y="16585"/>
                  </a:cubicBezTo>
                  <a:cubicBezTo>
                    <a:pt x="16887" y="16585"/>
                    <a:pt x="16887" y="16585"/>
                    <a:pt x="16887" y="16585"/>
                  </a:cubicBezTo>
                  <a:cubicBezTo>
                    <a:pt x="16831" y="16585"/>
                    <a:pt x="16831" y="16585"/>
                    <a:pt x="16831" y="16585"/>
                  </a:cubicBezTo>
                  <a:cubicBezTo>
                    <a:pt x="16831" y="16651"/>
                    <a:pt x="16831" y="16651"/>
                    <a:pt x="16831" y="16651"/>
                  </a:cubicBezTo>
                  <a:cubicBezTo>
                    <a:pt x="16775" y="16651"/>
                    <a:pt x="16775" y="16651"/>
                    <a:pt x="16775" y="16651"/>
                  </a:cubicBezTo>
                  <a:cubicBezTo>
                    <a:pt x="16831" y="16651"/>
                    <a:pt x="16831" y="16651"/>
                    <a:pt x="16831" y="16651"/>
                  </a:cubicBezTo>
                  <a:cubicBezTo>
                    <a:pt x="16887" y="16651"/>
                    <a:pt x="16887" y="16651"/>
                    <a:pt x="16887" y="16651"/>
                  </a:cubicBezTo>
                  <a:cubicBezTo>
                    <a:pt x="16887" y="16651"/>
                    <a:pt x="16887" y="16651"/>
                    <a:pt x="16887" y="16651"/>
                  </a:cubicBezTo>
                  <a:cubicBezTo>
                    <a:pt x="16943" y="16585"/>
                    <a:pt x="16943" y="16585"/>
                    <a:pt x="16943" y="16585"/>
                  </a:cubicBezTo>
                  <a:cubicBezTo>
                    <a:pt x="16999" y="16585"/>
                    <a:pt x="16999" y="16585"/>
                    <a:pt x="16999" y="16585"/>
                  </a:cubicBezTo>
                  <a:cubicBezTo>
                    <a:pt x="16999" y="16651"/>
                    <a:pt x="16999" y="16651"/>
                    <a:pt x="16999" y="16651"/>
                  </a:cubicBezTo>
                  <a:cubicBezTo>
                    <a:pt x="16999" y="16651"/>
                    <a:pt x="16999" y="16651"/>
                    <a:pt x="16999" y="16651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85"/>
                    <a:pt x="16999" y="16785"/>
                    <a:pt x="16999" y="16785"/>
                  </a:cubicBezTo>
                  <a:cubicBezTo>
                    <a:pt x="16999" y="16785"/>
                    <a:pt x="16999" y="16785"/>
                    <a:pt x="16999" y="16785"/>
                  </a:cubicBezTo>
                  <a:cubicBezTo>
                    <a:pt x="17056" y="16718"/>
                    <a:pt x="17056" y="16718"/>
                    <a:pt x="17056" y="16718"/>
                  </a:cubicBezTo>
                  <a:cubicBezTo>
                    <a:pt x="17056" y="16785"/>
                    <a:pt x="17056" y="16785"/>
                    <a:pt x="17056" y="16785"/>
                  </a:cubicBezTo>
                  <a:cubicBezTo>
                    <a:pt x="17112" y="16785"/>
                    <a:pt x="17112" y="16785"/>
                    <a:pt x="17112" y="16785"/>
                  </a:cubicBezTo>
                  <a:cubicBezTo>
                    <a:pt x="17112" y="16852"/>
                    <a:pt x="17112" y="16852"/>
                    <a:pt x="17112" y="16852"/>
                  </a:cubicBezTo>
                  <a:cubicBezTo>
                    <a:pt x="17112" y="16852"/>
                    <a:pt x="17112" y="16852"/>
                    <a:pt x="17112" y="16852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168" y="16785"/>
                    <a:pt x="17168" y="16785"/>
                    <a:pt x="17168" y="16785"/>
                  </a:cubicBezTo>
                  <a:cubicBezTo>
                    <a:pt x="17168" y="16852"/>
                    <a:pt x="17168" y="16852"/>
                    <a:pt x="17168" y="16852"/>
                  </a:cubicBezTo>
                  <a:cubicBezTo>
                    <a:pt x="17168" y="16852"/>
                    <a:pt x="17168" y="16852"/>
                    <a:pt x="17168" y="16852"/>
                  </a:cubicBezTo>
                  <a:cubicBezTo>
                    <a:pt x="17224" y="16919"/>
                    <a:pt x="17224" y="16919"/>
                    <a:pt x="17224" y="16919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056" y="17053"/>
                    <a:pt x="17056" y="17053"/>
                    <a:pt x="17056" y="17053"/>
                  </a:cubicBezTo>
                  <a:cubicBezTo>
                    <a:pt x="16999" y="17053"/>
                    <a:pt x="16999" y="17053"/>
                    <a:pt x="16999" y="17053"/>
                  </a:cubicBezTo>
                  <a:cubicBezTo>
                    <a:pt x="16943" y="17053"/>
                    <a:pt x="16943" y="17053"/>
                    <a:pt x="16943" y="17053"/>
                  </a:cubicBezTo>
                  <a:cubicBezTo>
                    <a:pt x="16999" y="17120"/>
                    <a:pt x="16999" y="17120"/>
                    <a:pt x="16999" y="17120"/>
                  </a:cubicBezTo>
                  <a:cubicBezTo>
                    <a:pt x="17056" y="17120"/>
                    <a:pt x="17056" y="17120"/>
                    <a:pt x="17056" y="17120"/>
                  </a:cubicBezTo>
                  <a:cubicBezTo>
                    <a:pt x="17168" y="16986"/>
                    <a:pt x="17168" y="16986"/>
                    <a:pt x="17168" y="16986"/>
                  </a:cubicBezTo>
                  <a:cubicBezTo>
                    <a:pt x="17168" y="16986"/>
                    <a:pt x="17168" y="16986"/>
                    <a:pt x="17168" y="16986"/>
                  </a:cubicBezTo>
                  <a:cubicBezTo>
                    <a:pt x="17168" y="17053"/>
                    <a:pt x="17168" y="17053"/>
                    <a:pt x="17168" y="17053"/>
                  </a:cubicBezTo>
                  <a:cubicBezTo>
                    <a:pt x="17168" y="17053"/>
                    <a:pt x="17168" y="17053"/>
                    <a:pt x="17168" y="17053"/>
                  </a:cubicBezTo>
                  <a:cubicBezTo>
                    <a:pt x="17112" y="17120"/>
                    <a:pt x="17112" y="17120"/>
                    <a:pt x="17112" y="17120"/>
                  </a:cubicBezTo>
                  <a:cubicBezTo>
                    <a:pt x="17168" y="17120"/>
                    <a:pt x="17168" y="17120"/>
                    <a:pt x="17168" y="17120"/>
                  </a:cubicBezTo>
                  <a:cubicBezTo>
                    <a:pt x="17224" y="17053"/>
                    <a:pt x="17224" y="17053"/>
                    <a:pt x="17224" y="17053"/>
                  </a:cubicBezTo>
                  <a:cubicBezTo>
                    <a:pt x="17224" y="16986"/>
                    <a:pt x="17224" y="16986"/>
                    <a:pt x="17224" y="16986"/>
                  </a:cubicBezTo>
                  <a:cubicBezTo>
                    <a:pt x="17280" y="16986"/>
                    <a:pt x="17280" y="16986"/>
                    <a:pt x="17280" y="16986"/>
                  </a:cubicBezTo>
                  <a:cubicBezTo>
                    <a:pt x="17280" y="16986"/>
                    <a:pt x="17280" y="16986"/>
                    <a:pt x="17280" y="16986"/>
                  </a:cubicBezTo>
                  <a:cubicBezTo>
                    <a:pt x="17280" y="17053"/>
                    <a:pt x="17280" y="17053"/>
                    <a:pt x="17280" y="17053"/>
                  </a:cubicBezTo>
                  <a:cubicBezTo>
                    <a:pt x="17224" y="17053"/>
                    <a:pt x="17224" y="17053"/>
                    <a:pt x="17224" y="17053"/>
                  </a:cubicBezTo>
                  <a:cubicBezTo>
                    <a:pt x="17280" y="17053"/>
                    <a:pt x="17280" y="17053"/>
                    <a:pt x="17280" y="17053"/>
                  </a:cubicBezTo>
                  <a:cubicBezTo>
                    <a:pt x="17336" y="17053"/>
                    <a:pt x="17336" y="17053"/>
                    <a:pt x="17336" y="17053"/>
                  </a:cubicBezTo>
                  <a:cubicBezTo>
                    <a:pt x="17336" y="17053"/>
                    <a:pt x="17336" y="17053"/>
                    <a:pt x="17336" y="17053"/>
                  </a:cubicBezTo>
                  <a:cubicBezTo>
                    <a:pt x="17280" y="17120"/>
                    <a:pt x="17280" y="17120"/>
                    <a:pt x="17280" y="17120"/>
                  </a:cubicBezTo>
                  <a:cubicBezTo>
                    <a:pt x="17224" y="17186"/>
                    <a:pt x="17224" y="17186"/>
                    <a:pt x="17224" y="17186"/>
                  </a:cubicBezTo>
                  <a:cubicBezTo>
                    <a:pt x="17280" y="17186"/>
                    <a:pt x="17280" y="17186"/>
                    <a:pt x="17280" y="17186"/>
                  </a:cubicBezTo>
                  <a:cubicBezTo>
                    <a:pt x="17280" y="17120"/>
                    <a:pt x="17280" y="17120"/>
                    <a:pt x="17280" y="17120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120"/>
                    <a:pt x="17392" y="17120"/>
                    <a:pt x="17392" y="17120"/>
                  </a:cubicBezTo>
                  <a:cubicBezTo>
                    <a:pt x="17448" y="17053"/>
                    <a:pt x="17448" y="17053"/>
                    <a:pt x="17448" y="17053"/>
                  </a:cubicBezTo>
                  <a:cubicBezTo>
                    <a:pt x="17448" y="17053"/>
                    <a:pt x="17448" y="17053"/>
                    <a:pt x="17448" y="17053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392" y="17186"/>
                    <a:pt x="17392" y="17186"/>
                    <a:pt x="17392" y="17186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504" y="17253"/>
                    <a:pt x="17504" y="17253"/>
                    <a:pt x="17504" y="17253"/>
                  </a:cubicBezTo>
                  <a:cubicBezTo>
                    <a:pt x="17561" y="17186"/>
                    <a:pt x="17561" y="17186"/>
                    <a:pt x="17561" y="17186"/>
                  </a:cubicBezTo>
                  <a:cubicBezTo>
                    <a:pt x="17617" y="17186"/>
                    <a:pt x="17617" y="17186"/>
                    <a:pt x="17617" y="17186"/>
                  </a:cubicBezTo>
                  <a:cubicBezTo>
                    <a:pt x="17673" y="17186"/>
                    <a:pt x="17673" y="17186"/>
                    <a:pt x="17673" y="17186"/>
                  </a:cubicBezTo>
                  <a:cubicBezTo>
                    <a:pt x="17673" y="17253"/>
                    <a:pt x="17673" y="17253"/>
                    <a:pt x="17673" y="17253"/>
                  </a:cubicBezTo>
                  <a:cubicBezTo>
                    <a:pt x="17617" y="17253"/>
                    <a:pt x="17617" y="17253"/>
                    <a:pt x="17617" y="17253"/>
                  </a:cubicBezTo>
                  <a:cubicBezTo>
                    <a:pt x="17617" y="17253"/>
                    <a:pt x="17617" y="17253"/>
                    <a:pt x="17617" y="17253"/>
                  </a:cubicBezTo>
                  <a:cubicBezTo>
                    <a:pt x="17729" y="17253"/>
                    <a:pt x="17729" y="17253"/>
                    <a:pt x="17729" y="17253"/>
                  </a:cubicBezTo>
                  <a:cubicBezTo>
                    <a:pt x="17785" y="17320"/>
                    <a:pt x="17785" y="17320"/>
                    <a:pt x="17785" y="17320"/>
                  </a:cubicBezTo>
                  <a:cubicBezTo>
                    <a:pt x="17673" y="17320"/>
                    <a:pt x="17673" y="17320"/>
                    <a:pt x="17673" y="17320"/>
                  </a:cubicBezTo>
                  <a:cubicBezTo>
                    <a:pt x="17673" y="17387"/>
                    <a:pt x="17673" y="17387"/>
                    <a:pt x="17673" y="17387"/>
                  </a:cubicBezTo>
                  <a:cubicBezTo>
                    <a:pt x="17561" y="17387"/>
                    <a:pt x="17561" y="17387"/>
                    <a:pt x="17561" y="17387"/>
                  </a:cubicBezTo>
                  <a:cubicBezTo>
                    <a:pt x="17561" y="17387"/>
                    <a:pt x="17561" y="17387"/>
                    <a:pt x="17561" y="17387"/>
                  </a:cubicBezTo>
                  <a:cubicBezTo>
                    <a:pt x="17504" y="17387"/>
                    <a:pt x="17504" y="17387"/>
                    <a:pt x="17504" y="17387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336" y="17454"/>
                    <a:pt x="17336" y="17454"/>
                    <a:pt x="17336" y="17454"/>
                  </a:cubicBezTo>
                  <a:cubicBezTo>
                    <a:pt x="17224" y="17454"/>
                    <a:pt x="17224" y="17454"/>
                    <a:pt x="17224" y="17454"/>
                  </a:cubicBezTo>
                  <a:cubicBezTo>
                    <a:pt x="17224" y="17521"/>
                    <a:pt x="17224" y="17521"/>
                    <a:pt x="17224" y="17521"/>
                  </a:cubicBezTo>
                  <a:cubicBezTo>
                    <a:pt x="17336" y="17454"/>
                    <a:pt x="17336" y="17454"/>
                    <a:pt x="17336" y="17454"/>
                  </a:cubicBezTo>
                  <a:cubicBezTo>
                    <a:pt x="17392" y="17454"/>
                    <a:pt x="17392" y="17454"/>
                    <a:pt x="17392" y="17454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336" y="17521"/>
                    <a:pt x="17336" y="17521"/>
                    <a:pt x="17336" y="17521"/>
                  </a:cubicBezTo>
                  <a:cubicBezTo>
                    <a:pt x="17280" y="17521"/>
                    <a:pt x="17280" y="17521"/>
                    <a:pt x="17280" y="17521"/>
                  </a:cubicBezTo>
                  <a:cubicBezTo>
                    <a:pt x="17168" y="17588"/>
                    <a:pt x="17168" y="17588"/>
                    <a:pt x="17168" y="17588"/>
                  </a:cubicBezTo>
                  <a:cubicBezTo>
                    <a:pt x="17168" y="17588"/>
                    <a:pt x="17168" y="17588"/>
                    <a:pt x="17168" y="17588"/>
                  </a:cubicBezTo>
                  <a:cubicBezTo>
                    <a:pt x="17112" y="17588"/>
                    <a:pt x="17112" y="17588"/>
                    <a:pt x="17112" y="17588"/>
                  </a:cubicBezTo>
                  <a:cubicBezTo>
                    <a:pt x="17056" y="17654"/>
                    <a:pt x="17056" y="17654"/>
                    <a:pt x="17056" y="17654"/>
                  </a:cubicBezTo>
                  <a:cubicBezTo>
                    <a:pt x="17056" y="17654"/>
                    <a:pt x="17056" y="17654"/>
                    <a:pt x="17056" y="17654"/>
                  </a:cubicBezTo>
                  <a:cubicBezTo>
                    <a:pt x="16999" y="17588"/>
                    <a:pt x="16999" y="17588"/>
                    <a:pt x="16999" y="17588"/>
                  </a:cubicBezTo>
                  <a:cubicBezTo>
                    <a:pt x="16943" y="17521"/>
                    <a:pt x="16943" y="17521"/>
                    <a:pt x="16943" y="17521"/>
                  </a:cubicBezTo>
                  <a:cubicBezTo>
                    <a:pt x="16943" y="17588"/>
                    <a:pt x="16943" y="17588"/>
                    <a:pt x="16943" y="17588"/>
                  </a:cubicBezTo>
                  <a:cubicBezTo>
                    <a:pt x="16887" y="17588"/>
                    <a:pt x="16887" y="17588"/>
                    <a:pt x="16887" y="17588"/>
                  </a:cubicBezTo>
                  <a:cubicBezTo>
                    <a:pt x="16943" y="17588"/>
                    <a:pt x="16943" y="17588"/>
                    <a:pt x="16943" y="17588"/>
                  </a:cubicBezTo>
                  <a:cubicBezTo>
                    <a:pt x="16943" y="17654"/>
                    <a:pt x="16943" y="17654"/>
                    <a:pt x="16943" y="17654"/>
                  </a:cubicBezTo>
                  <a:cubicBezTo>
                    <a:pt x="17056" y="17721"/>
                    <a:pt x="17056" y="17721"/>
                    <a:pt x="17056" y="17721"/>
                  </a:cubicBezTo>
                  <a:cubicBezTo>
                    <a:pt x="17056" y="17721"/>
                    <a:pt x="17056" y="17721"/>
                    <a:pt x="17056" y="17721"/>
                  </a:cubicBezTo>
                  <a:cubicBezTo>
                    <a:pt x="16999" y="17721"/>
                    <a:pt x="16999" y="17721"/>
                    <a:pt x="16999" y="17721"/>
                  </a:cubicBezTo>
                  <a:cubicBezTo>
                    <a:pt x="16999" y="17788"/>
                    <a:pt x="16999" y="17788"/>
                    <a:pt x="16999" y="17788"/>
                  </a:cubicBezTo>
                  <a:cubicBezTo>
                    <a:pt x="16999" y="17788"/>
                    <a:pt x="16999" y="17788"/>
                    <a:pt x="16999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112" y="17721"/>
                    <a:pt x="17112" y="17721"/>
                    <a:pt x="17112" y="17721"/>
                  </a:cubicBezTo>
                  <a:cubicBezTo>
                    <a:pt x="17168" y="17721"/>
                    <a:pt x="17168" y="17721"/>
                    <a:pt x="17168" y="17721"/>
                  </a:cubicBezTo>
                  <a:cubicBezTo>
                    <a:pt x="17224" y="17654"/>
                    <a:pt x="17224" y="17654"/>
                    <a:pt x="17224" y="17654"/>
                  </a:cubicBezTo>
                  <a:cubicBezTo>
                    <a:pt x="17280" y="17654"/>
                    <a:pt x="17280" y="17654"/>
                    <a:pt x="17280" y="17654"/>
                  </a:cubicBezTo>
                  <a:cubicBezTo>
                    <a:pt x="17280" y="17588"/>
                    <a:pt x="17280" y="17588"/>
                    <a:pt x="17280" y="17588"/>
                  </a:cubicBezTo>
                  <a:cubicBezTo>
                    <a:pt x="17336" y="17521"/>
                    <a:pt x="17336" y="17521"/>
                    <a:pt x="17336" y="17521"/>
                  </a:cubicBezTo>
                  <a:cubicBezTo>
                    <a:pt x="17392" y="17521"/>
                    <a:pt x="17392" y="17521"/>
                    <a:pt x="17392" y="17521"/>
                  </a:cubicBezTo>
                  <a:cubicBezTo>
                    <a:pt x="17504" y="17521"/>
                    <a:pt x="17504" y="17521"/>
                    <a:pt x="17504" y="17521"/>
                  </a:cubicBezTo>
                  <a:cubicBezTo>
                    <a:pt x="17561" y="17521"/>
                    <a:pt x="17561" y="17521"/>
                    <a:pt x="17561" y="17521"/>
                  </a:cubicBezTo>
                  <a:cubicBezTo>
                    <a:pt x="17617" y="17521"/>
                    <a:pt x="17617" y="17521"/>
                    <a:pt x="17617" y="17521"/>
                  </a:cubicBezTo>
                  <a:cubicBezTo>
                    <a:pt x="17561" y="17521"/>
                    <a:pt x="17561" y="17521"/>
                    <a:pt x="17561" y="17521"/>
                  </a:cubicBezTo>
                  <a:cubicBezTo>
                    <a:pt x="17504" y="17521"/>
                    <a:pt x="17504" y="17521"/>
                    <a:pt x="17504" y="17521"/>
                  </a:cubicBezTo>
                  <a:cubicBezTo>
                    <a:pt x="17504" y="17454"/>
                    <a:pt x="17504" y="17454"/>
                    <a:pt x="17504" y="17454"/>
                  </a:cubicBezTo>
                  <a:cubicBezTo>
                    <a:pt x="17561" y="17454"/>
                    <a:pt x="17561" y="17454"/>
                    <a:pt x="17561" y="17454"/>
                  </a:cubicBezTo>
                  <a:cubicBezTo>
                    <a:pt x="17673" y="17454"/>
                    <a:pt x="17673" y="17454"/>
                    <a:pt x="17673" y="17454"/>
                  </a:cubicBezTo>
                  <a:cubicBezTo>
                    <a:pt x="17729" y="17454"/>
                    <a:pt x="17729" y="17454"/>
                    <a:pt x="17729" y="17454"/>
                  </a:cubicBezTo>
                  <a:cubicBezTo>
                    <a:pt x="17785" y="17588"/>
                    <a:pt x="17785" y="17588"/>
                    <a:pt x="17785" y="17588"/>
                  </a:cubicBezTo>
                  <a:cubicBezTo>
                    <a:pt x="17785" y="17588"/>
                    <a:pt x="17785" y="17588"/>
                    <a:pt x="17785" y="17588"/>
                  </a:cubicBezTo>
                  <a:cubicBezTo>
                    <a:pt x="17729" y="17654"/>
                    <a:pt x="17729" y="17654"/>
                    <a:pt x="17729" y="17654"/>
                  </a:cubicBezTo>
                  <a:cubicBezTo>
                    <a:pt x="17673" y="17654"/>
                    <a:pt x="17673" y="17654"/>
                    <a:pt x="17673" y="17654"/>
                  </a:cubicBezTo>
                  <a:cubicBezTo>
                    <a:pt x="17617" y="17721"/>
                    <a:pt x="17617" y="17721"/>
                    <a:pt x="17617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85" y="17654"/>
                    <a:pt x="17785" y="17654"/>
                    <a:pt x="17785" y="17654"/>
                  </a:cubicBezTo>
                  <a:cubicBezTo>
                    <a:pt x="17841" y="17654"/>
                    <a:pt x="17841" y="17654"/>
                    <a:pt x="17841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721"/>
                    <a:pt x="17897" y="17721"/>
                    <a:pt x="17897" y="17721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8009" y="17721"/>
                    <a:pt x="18009" y="17721"/>
                    <a:pt x="18009" y="17721"/>
                  </a:cubicBezTo>
                  <a:cubicBezTo>
                    <a:pt x="18009" y="17788"/>
                    <a:pt x="18009" y="17788"/>
                    <a:pt x="18009" y="17788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7953" y="17788"/>
                    <a:pt x="17953" y="17788"/>
                    <a:pt x="17953" y="17788"/>
                  </a:cubicBezTo>
                  <a:cubicBezTo>
                    <a:pt x="18009" y="17855"/>
                    <a:pt x="18009" y="17855"/>
                    <a:pt x="18009" y="17855"/>
                  </a:cubicBezTo>
                  <a:cubicBezTo>
                    <a:pt x="18065" y="17855"/>
                    <a:pt x="18065" y="17855"/>
                    <a:pt x="18065" y="17855"/>
                  </a:cubicBezTo>
                  <a:cubicBezTo>
                    <a:pt x="18009" y="17922"/>
                    <a:pt x="18009" y="17922"/>
                    <a:pt x="18009" y="17922"/>
                  </a:cubicBezTo>
                  <a:cubicBezTo>
                    <a:pt x="17953" y="17922"/>
                    <a:pt x="17953" y="17922"/>
                    <a:pt x="17953" y="17922"/>
                  </a:cubicBezTo>
                  <a:cubicBezTo>
                    <a:pt x="17897" y="17922"/>
                    <a:pt x="17897" y="17922"/>
                    <a:pt x="17897" y="17922"/>
                  </a:cubicBezTo>
                  <a:cubicBezTo>
                    <a:pt x="18009" y="17922"/>
                    <a:pt x="18009" y="17922"/>
                    <a:pt x="18009" y="17922"/>
                  </a:cubicBezTo>
                  <a:cubicBezTo>
                    <a:pt x="17953" y="17989"/>
                    <a:pt x="17953" y="17989"/>
                    <a:pt x="17953" y="17989"/>
                  </a:cubicBezTo>
                  <a:cubicBezTo>
                    <a:pt x="17953" y="17989"/>
                    <a:pt x="17953" y="17989"/>
                    <a:pt x="17953" y="17989"/>
                  </a:cubicBezTo>
                  <a:cubicBezTo>
                    <a:pt x="17953" y="18056"/>
                    <a:pt x="17953" y="18056"/>
                    <a:pt x="17953" y="18056"/>
                  </a:cubicBezTo>
                  <a:cubicBezTo>
                    <a:pt x="17897" y="18056"/>
                    <a:pt x="17897" y="18056"/>
                    <a:pt x="17897" y="18056"/>
                  </a:cubicBezTo>
                  <a:cubicBezTo>
                    <a:pt x="17841" y="18056"/>
                    <a:pt x="17841" y="18056"/>
                    <a:pt x="17841" y="18056"/>
                  </a:cubicBezTo>
                  <a:cubicBezTo>
                    <a:pt x="17841" y="18056"/>
                    <a:pt x="17841" y="18056"/>
                    <a:pt x="17841" y="18056"/>
                  </a:cubicBezTo>
                  <a:cubicBezTo>
                    <a:pt x="17897" y="18123"/>
                    <a:pt x="17897" y="18123"/>
                    <a:pt x="17897" y="18123"/>
                  </a:cubicBezTo>
                  <a:cubicBezTo>
                    <a:pt x="17953" y="18123"/>
                    <a:pt x="17953" y="18123"/>
                    <a:pt x="17953" y="18123"/>
                  </a:cubicBezTo>
                  <a:cubicBezTo>
                    <a:pt x="18009" y="18123"/>
                    <a:pt x="18009" y="18123"/>
                    <a:pt x="18009" y="18123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7897" y="18189"/>
                    <a:pt x="17897" y="18189"/>
                    <a:pt x="17897" y="18189"/>
                  </a:cubicBezTo>
                  <a:cubicBezTo>
                    <a:pt x="17897" y="18189"/>
                    <a:pt x="17897" y="18189"/>
                    <a:pt x="17897" y="18189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8009" y="18189"/>
                    <a:pt x="18009" y="18189"/>
                    <a:pt x="18009" y="18189"/>
                  </a:cubicBezTo>
                  <a:cubicBezTo>
                    <a:pt x="17953" y="18256"/>
                    <a:pt x="17953" y="18256"/>
                    <a:pt x="17953" y="18256"/>
                  </a:cubicBezTo>
                  <a:cubicBezTo>
                    <a:pt x="17953" y="18323"/>
                    <a:pt x="17953" y="18323"/>
                    <a:pt x="17953" y="18323"/>
                  </a:cubicBezTo>
                  <a:cubicBezTo>
                    <a:pt x="17953" y="18323"/>
                    <a:pt x="17953" y="18323"/>
                    <a:pt x="17953" y="18323"/>
                  </a:cubicBezTo>
                  <a:cubicBezTo>
                    <a:pt x="17897" y="18323"/>
                    <a:pt x="17897" y="18323"/>
                    <a:pt x="17897" y="18323"/>
                  </a:cubicBezTo>
                  <a:cubicBezTo>
                    <a:pt x="17841" y="18390"/>
                    <a:pt x="17841" y="18390"/>
                    <a:pt x="17841" y="18390"/>
                  </a:cubicBezTo>
                  <a:cubicBezTo>
                    <a:pt x="17785" y="18390"/>
                    <a:pt x="17785" y="18390"/>
                    <a:pt x="17785" y="18390"/>
                  </a:cubicBezTo>
                  <a:cubicBezTo>
                    <a:pt x="17729" y="18457"/>
                    <a:pt x="17729" y="18457"/>
                    <a:pt x="17729" y="18457"/>
                  </a:cubicBezTo>
                  <a:cubicBezTo>
                    <a:pt x="17729" y="18457"/>
                    <a:pt x="17729" y="18457"/>
                    <a:pt x="17729" y="18457"/>
                  </a:cubicBezTo>
                  <a:cubicBezTo>
                    <a:pt x="17673" y="18457"/>
                    <a:pt x="17673" y="18457"/>
                    <a:pt x="17673" y="18457"/>
                  </a:cubicBezTo>
                  <a:cubicBezTo>
                    <a:pt x="17673" y="18457"/>
                    <a:pt x="17673" y="18457"/>
                    <a:pt x="17673" y="18457"/>
                  </a:cubicBezTo>
                  <a:cubicBezTo>
                    <a:pt x="17617" y="18524"/>
                    <a:pt x="17617" y="18524"/>
                    <a:pt x="17617" y="18524"/>
                  </a:cubicBezTo>
                  <a:cubicBezTo>
                    <a:pt x="17617" y="18524"/>
                    <a:pt x="17617" y="18524"/>
                    <a:pt x="17617" y="18524"/>
                  </a:cubicBezTo>
                  <a:cubicBezTo>
                    <a:pt x="17561" y="18524"/>
                    <a:pt x="17561" y="18524"/>
                    <a:pt x="17561" y="18524"/>
                  </a:cubicBezTo>
                  <a:cubicBezTo>
                    <a:pt x="17561" y="18524"/>
                    <a:pt x="17561" y="18524"/>
                    <a:pt x="17561" y="18524"/>
                  </a:cubicBezTo>
                  <a:cubicBezTo>
                    <a:pt x="17504" y="18524"/>
                    <a:pt x="17504" y="18524"/>
                    <a:pt x="17504" y="18524"/>
                  </a:cubicBezTo>
                  <a:cubicBezTo>
                    <a:pt x="17504" y="18524"/>
                    <a:pt x="17504" y="18524"/>
                    <a:pt x="17504" y="18524"/>
                  </a:cubicBezTo>
                  <a:cubicBezTo>
                    <a:pt x="17448" y="18524"/>
                    <a:pt x="17448" y="18524"/>
                    <a:pt x="17448" y="18524"/>
                  </a:cubicBezTo>
                  <a:cubicBezTo>
                    <a:pt x="17392" y="18524"/>
                    <a:pt x="17392" y="18524"/>
                    <a:pt x="17392" y="18524"/>
                  </a:cubicBezTo>
                  <a:cubicBezTo>
                    <a:pt x="17336" y="18457"/>
                    <a:pt x="17336" y="18457"/>
                    <a:pt x="17336" y="18457"/>
                  </a:cubicBezTo>
                  <a:cubicBezTo>
                    <a:pt x="17336" y="18524"/>
                    <a:pt x="17336" y="18524"/>
                    <a:pt x="17336" y="18524"/>
                  </a:cubicBezTo>
                  <a:cubicBezTo>
                    <a:pt x="17336" y="18524"/>
                    <a:pt x="17336" y="18524"/>
                    <a:pt x="17336" y="18524"/>
                  </a:cubicBezTo>
                  <a:cubicBezTo>
                    <a:pt x="17280" y="18524"/>
                    <a:pt x="17280" y="18524"/>
                    <a:pt x="17280" y="18524"/>
                  </a:cubicBezTo>
                  <a:cubicBezTo>
                    <a:pt x="17224" y="18524"/>
                    <a:pt x="17224" y="18524"/>
                    <a:pt x="17224" y="18524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658"/>
                    <a:pt x="17224" y="18658"/>
                    <a:pt x="17224" y="18658"/>
                  </a:cubicBezTo>
                  <a:cubicBezTo>
                    <a:pt x="17168" y="18658"/>
                    <a:pt x="17168" y="18658"/>
                    <a:pt x="17168" y="18658"/>
                  </a:cubicBezTo>
                  <a:cubicBezTo>
                    <a:pt x="17168" y="18658"/>
                    <a:pt x="17168" y="18658"/>
                    <a:pt x="17168" y="18658"/>
                  </a:cubicBezTo>
                  <a:cubicBezTo>
                    <a:pt x="17168" y="18724"/>
                    <a:pt x="17168" y="18724"/>
                    <a:pt x="17168" y="18724"/>
                  </a:cubicBezTo>
                  <a:cubicBezTo>
                    <a:pt x="17112" y="18724"/>
                    <a:pt x="17112" y="18724"/>
                    <a:pt x="17112" y="18724"/>
                  </a:cubicBezTo>
                  <a:cubicBezTo>
                    <a:pt x="17112" y="18791"/>
                    <a:pt x="17112" y="18791"/>
                    <a:pt x="17112" y="18791"/>
                  </a:cubicBezTo>
                  <a:cubicBezTo>
                    <a:pt x="17056" y="18791"/>
                    <a:pt x="17056" y="18791"/>
                    <a:pt x="17056" y="18791"/>
                  </a:cubicBezTo>
                  <a:cubicBezTo>
                    <a:pt x="16999" y="18858"/>
                    <a:pt x="16999" y="18858"/>
                    <a:pt x="16999" y="18858"/>
                  </a:cubicBezTo>
                  <a:cubicBezTo>
                    <a:pt x="16999" y="18858"/>
                    <a:pt x="16999" y="18858"/>
                    <a:pt x="16999" y="18858"/>
                  </a:cubicBezTo>
                  <a:cubicBezTo>
                    <a:pt x="16943" y="18858"/>
                    <a:pt x="16943" y="18858"/>
                    <a:pt x="16943" y="18858"/>
                  </a:cubicBezTo>
                  <a:cubicBezTo>
                    <a:pt x="16887" y="18858"/>
                    <a:pt x="16887" y="18858"/>
                    <a:pt x="16887" y="18858"/>
                  </a:cubicBezTo>
                  <a:cubicBezTo>
                    <a:pt x="16887" y="18925"/>
                    <a:pt x="16887" y="18925"/>
                    <a:pt x="16887" y="18925"/>
                  </a:cubicBezTo>
                  <a:cubicBezTo>
                    <a:pt x="16831" y="18925"/>
                    <a:pt x="16831" y="18925"/>
                    <a:pt x="16831" y="18925"/>
                  </a:cubicBezTo>
                  <a:cubicBezTo>
                    <a:pt x="16831" y="18925"/>
                    <a:pt x="16831" y="18925"/>
                    <a:pt x="16831" y="18925"/>
                  </a:cubicBezTo>
                  <a:cubicBezTo>
                    <a:pt x="16719" y="18858"/>
                    <a:pt x="16719" y="18858"/>
                    <a:pt x="16719" y="18858"/>
                  </a:cubicBezTo>
                  <a:cubicBezTo>
                    <a:pt x="16719" y="18858"/>
                    <a:pt x="16719" y="18858"/>
                    <a:pt x="16719" y="18858"/>
                  </a:cubicBezTo>
                  <a:cubicBezTo>
                    <a:pt x="16663" y="18925"/>
                    <a:pt x="16663" y="18925"/>
                    <a:pt x="16663" y="18925"/>
                  </a:cubicBezTo>
                  <a:cubicBezTo>
                    <a:pt x="16663" y="18858"/>
                    <a:pt x="16663" y="18858"/>
                    <a:pt x="16663" y="18858"/>
                  </a:cubicBezTo>
                  <a:cubicBezTo>
                    <a:pt x="16551" y="18925"/>
                    <a:pt x="16551" y="18925"/>
                    <a:pt x="16551" y="18925"/>
                  </a:cubicBezTo>
                  <a:cubicBezTo>
                    <a:pt x="16495" y="18925"/>
                    <a:pt x="16495" y="18925"/>
                    <a:pt x="16495" y="18925"/>
                  </a:cubicBezTo>
                  <a:cubicBezTo>
                    <a:pt x="16495" y="18858"/>
                    <a:pt x="16495" y="18858"/>
                    <a:pt x="16495" y="18858"/>
                  </a:cubicBezTo>
                  <a:cubicBezTo>
                    <a:pt x="16438" y="18858"/>
                    <a:pt x="16438" y="18858"/>
                    <a:pt x="16438" y="18858"/>
                  </a:cubicBezTo>
                  <a:cubicBezTo>
                    <a:pt x="16438" y="18925"/>
                    <a:pt x="16438" y="18925"/>
                    <a:pt x="16438" y="18925"/>
                  </a:cubicBezTo>
                  <a:cubicBezTo>
                    <a:pt x="16382" y="18925"/>
                    <a:pt x="16382" y="18925"/>
                    <a:pt x="16382" y="18925"/>
                  </a:cubicBezTo>
                  <a:cubicBezTo>
                    <a:pt x="16326" y="18858"/>
                    <a:pt x="16326" y="18858"/>
                    <a:pt x="16326" y="18858"/>
                  </a:cubicBezTo>
                  <a:cubicBezTo>
                    <a:pt x="16270" y="18858"/>
                    <a:pt x="16270" y="18858"/>
                    <a:pt x="16270" y="18858"/>
                  </a:cubicBezTo>
                  <a:cubicBezTo>
                    <a:pt x="16214" y="18858"/>
                    <a:pt x="16214" y="18858"/>
                    <a:pt x="16214" y="18858"/>
                  </a:cubicBezTo>
                  <a:cubicBezTo>
                    <a:pt x="16158" y="18858"/>
                    <a:pt x="16158" y="18858"/>
                    <a:pt x="16158" y="18858"/>
                  </a:cubicBezTo>
                  <a:cubicBezTo>
                    <a:pt x="16158" y="18858"/>
                    <a:pt x="16158" y="18858"/>
                    <a:pt x="16158" y="18858"/>
                  </a:cubicBezTo>
                  <a:cubicBezTo>
                    <a:pt x="16102" y="18858"/>
                    <a:pt x="16102" y="18858"/>
                    <a:pt x="16102" y="18858"/>
                  </a:cubicBezTo>
                  <a:cubicBezTo>
                    <a:pt x="16046" y="18858"/>
                    <a:pt x="16046" y="18858"/>
                    <a:pt x="16046" y="18858"/>
                  </a:cubicBezTo>
                  <a:cubicBezTo>
                    <a:pt x="15990" y="18791"/>
                    <a:pt x="15990" y="18791"/>
                    <a:pt x="15990" y="18791"/>
                  </a:cubicBezTo>
                  <a:cubicBezTo>
                    <a:pt x="15934" y="18858"/>
                    <a:pt x="15934" y="18858"/>
                    <a:pt x="15934" y="18858"/>
                  </a:cubicBezTo>
                  <a:cubicBezTo>
                    <a:pt x="15934" y="18858"/>
                    <a:pt x="15934" y="18858"/>
                    <a:pt x="15934" y="18858"/>
                  </a:cubicBezTo>
                  <a:cubicBezTo>
                    <a:pt x="15877" y="18791"/>
                    <a:pt x="15877" y="18791"/>
                    <a:pt x="15877" y="18791"/>
                  </a:cubicBezTo>
                  <a:cubicBezTo>
                    <a:pt x="15821" y="18858"/>
                    <a:pt x="15821" y="18858"/>
                    <a:pt x="15821" y="18858"/>
                  </a:cubicBezTo>
                  <a:cubicBezTo>
                    <a:pt x="15765" y="18858"/>
                    <a:pt x="15765" y="18858"/>
                    <a:pt x="15765" y="18858"/>
                  </a:cubicBezTo>
                  <a:cubicBezTo>
                    <a:pt x="15765" y="18858"/>
                    <a:pt x="15765" y="18858"/>
                    <a:pt x="15765" y="18858"/>
                  </a:cubicBezTo>
                  <a:cubicBezTo>
                    <a:pt x="15653" y="18791"/>
                    <a:pt x="15653" y="18791"/>
                    <a:pt x="15653" y="18791"/>
                  </a:cubicBezTo>
                  <a:cubicBezTo>
                    <a:pt x="15597" y="18791"/>
                    <a:pt x="15597" y="18791"/>
                    <a:pt x="15597" y="18791"/>
                  </a:cubicBezTo>
                  <a:cubicBezTo>
                    <a:pt x="15541" y="18791"/>
                    <a:pt x="15541" y="18791"/>
                    <a:pt x="15541" y="18791"/>
                  </a:cubicBezTo>
                  <a:cubicBezTo>
                    <a:pt x="15485" y="18724"/>
                    <a:pt x="15485" y="18724"/>
                    <a:pt x="15485" y="18724"/>
                  </a:cubicBezTo>
                  <a:cubicBezTo>
                    <a:pt x="15429" y="18791"/>
                    <a:pt x="15429" y="18791"/>
                    <a:pt x="15429" y="18791"/>
                  </a:cubicBezTo>
                  <a:cubicBezTo>
                    <a:pt x="15429" y="18791"/>
                    <a:pt x="15429" y="18791"/>
                    <a:pt x="15429" y="18791"/>
                  </a:cubicBezTo>
                  <a:cubicBezTo>
                    <a:pt x="15429" y="18858"/>
                    <a:pt x="15429" y="18858"/>
                    <a:pt x="15429" y="18858"/>
                  </a:cubicBezTo>
                  <a:cubicBezTo>
                    <a:pt x="15429" y="18858"/>
                    <a:pt x="15429" y="18858"/>
                    <a:pt x="15429" y="18858"/>
                  </a:cubicBezTo>
                  <a:cubicBezTo>
                    <a:pt x="15372" y="18858"/>
                    <a:pt x="15372" y="18858"/>
                    <a:pt x="15372" y="18858"/>
                  </a:cubicBezTo>
                  <a:cubicBezTo>
                    <a:pt x="15260" y="18925"/>
                    <a:pt x="15260" y="18925"/>
                    <a:pt x="15260" y="18925"/>
                  </a:cubicBezTo>
                  <a:cubicBezTo>
                    <a:pt x="15204" y="18992"/>
                    <a:pt x="15204" y="18992"/>
                    <a:pt x="15204" y="18992"/>
                  </a:cubicBezTo>
                  <a:cubicBezTo>
                    <a:pt x="15204" y="18992"/>
                    <a:pt x="15204" y="18992"/>
                    <a:pt x="15204" y="18992"/>
                  </a:cubicBezTo>
                  <a:cubicBezTo>
                    <a:pt x="15204" y="19059"/>
                    <a:pt x="15204" y="19059"/>
                    <a:pt x="15204" y="19059"/>
                  </a:cubicBezTo>
                  <a:cubicBezTo>
                    <a:pt x="15204" y="19126"/>
                    <a:pt x="15204" y="19126"/>
                    <a:pt x="15204" y="19126"/>
                  </a:cubicBezTo>
                  <a:cubicBezTo>
                    <a:pt x="15148" y="19193"/>
                    <a:pt x="15148" y="19193"/>
                    <a:pt x="15148" y="19193"/>
                  </a:cubicBezTo>
                  <a:cubicBezTo>
                    <a:pt x="15092" y="19193"/>
                    <a:pt x="15092" y="19193"/>
                    <a:pt x="15092" y="19193"/>
                  </a:cubicBezTo>
                  <a:cubicBezTo>
                    <a:pt x="15036" y="19193"/>
                    <a:pt x="15036" y="19193"/>
                    <a:pt x="15036" y="19193"/>
                  </a:cubicBezTo>
                  <a:cubicBezTo>
                    <a:pt x="14980" y="19193"/>
                    <a:pt x="14980" y="19193"/>
                    <a:pt x="14980" y="19193"/>
                  </a:cubicBezTo>
                  <a:cubicBezTo>
                    <a:pt x="14924" y="19259"/>
                    <a:pt x="14924" y="19259"/>
                    <a:pt x="14924" y="19259"/>
                  </a:cubicBezTo>
                  <a:cubicBezTo>
                    <a:pt x="14868" y="19259"/>
                    <a:pt x="14868" y="19259"/>
                    <a:pt x="14868" y="19259"/>
                  </a:cubicBezTo>
                  <a:cubicBezTo>
                    <a:pt x="14868" y="19259"/>
                    <a:pt x="14868" y="19259"/>
                    <a:pt x="14868" y="19259"/>
                  </a:cubicBezTo>
                  <a:cubicBezTo>
                    <a:pt x="14811" y="19259"/>
                    <a:pt x="14811" y="19259"/>
                    <a:pt x="14811" y="19259"/>
                  </a:cubicBezTo>
                  <a:cubicBezTo>
                    <a:pt x="14811" y="19326"/>
                    <a:pt x="14811" y="19326"/>
                    <a:pt x="14811" y="19326"/>
                  </a:cubicBezTo>
                  <a:cubicBezTo>
                    <a:pt x="14755" y="19326"/>
                    <a:pt x="14755" y="19326"/>
                    <a:pt x="14755" y="19326"/>
                  </a:cubicBezTo>
                  <a:cubicBezTo>
                    <a:pt x="14699" y="19393"/>
                    <a:pt x="14699" y="19393"/>
                    <a:pt x="14699" y="19393"/>
                  </a:cubicBezTo>
                  <a:cubicBezTo>
                    <a:pt x="14699" y="19393"/>
                    <a:pt x="14699" y="19393"/>
                    <a:pt x="14699" y="19393"/>
                  </a:cubicBezTo>
                  <a:cubicBezTo>
                    <a:pt x="14643" y="19393"/>
                    <a:pt x="14643" y="19393"/>
                    <a:pt x="14643" y="19393"/>
                  </a:cubicBezTo>
                  <a:cubicBezTo>
                    <a:pt x="14587" y="19527"/>
                    <a:pt x="14587" y="19527"/>
                    <a:pt x="14587" y="19527"/>
                  </a:cubicBezTo>
                  <a:cubicBezTo>
                    <a:pt x="14531" y="19527"/>
                    <a:pt x="14531" y="19527"/>
                    <a:pt x="14531" y="19527"/>
                  </a:cubicBezTo>
                  <a:cubicBezTo>
                    <a:pt x="14475" y="19661"/>
                    <a:pt x="14475" y="19661"/>
                    <a:pt x="14475" y="19661"/>
                  </a:cubicBezTo>
                  <a:cubicBezTo>
                    <a:pt x="14419" y="19661"/>
                    <a:pt x="14419" y="19661"/>
                    <a:pt x="14419" y="19661"/>
                  </a:cubicBezTo>
                  <a:cubicBezTo>
                    <a:pt x="14363" y="19728"/>
                    <a:pt x="14363" y="19728"/>
                    <a:pt x="14363" y="19728"/>
                  </a:cubicBezTo>
                  <a:cubicBezTo>
                    <a:pt x="14306" y="19794"/>
                    <a:pt x="14306" y="19794"/>
                    <a:pt x="14306" y="19794"/>
                  </a:cubicBezTo>
                  <a:cubicBezTo>
                    <a:pt x="14306" y="19861"/>
                    <a:pt x="14306" y="19861"/>
                    <a:pt x="14306" y="19861"/>
                  </a:cubicBezTo>
                  <a:cubicBezTo>
                    <a:pt x="14250" y="19861"/>
                    <a:pt x="14250" y="19861"/>
                    <a:pt x="14250" y="19861"/>
                  </a:cubicBezTo>
                  <a:cubicBezTo>
                    <a:pt x="14138" y="19928"/>
                    <a:pt x="14138" y="19928"/>
                    <a:pt x="14138" y="19928"/>
                  </a:cubicBezTo>
                  <a:cubicBezTo>
                    <a:pt x="14138" y="19995"/>
                    <a:pt x="14138" y="19995"/>
                    <a:pt x="14138" y="19995"/>
                  </a:cubicBezTo>
                  <a:cubicBezTo>
                    <a:pt x="14026" y="20062"/>
                    <a:pt x="14026" y="20062"/>
                    <a:pt x="14026" y="20062"/>
                  </a:cubicBezTo>
                  <a:cubicBezTo>
                    <a:pt x="13914" y="20062"/>
                    <a:pt x="13914" y="20062"/>
                    <a:pt x="13914" y="20062"/>
                  </a:cubicBezTo>
                  <a:cubicBezTo>
                    <a:pt x="13970" y="20062"/>
                    <a:pt x="13970" y="20062"/>
                    <a:pt x="13970" y="20062"/>
                  </a:cubicBezTo>
                  <a:cubicBezTo>
                    <a:pt x="14138" y="19995"/>
                    <a:pt x="14138" y="19995"/>
                    <a:pt x="14138" y="19995"/>
                  </a:cubicBezTo>
                  <a:cubicBezTo>
                    <a:pt x="14250" y="19995"/>
                    <a:pt x="14250" y="19995"/>
                    <a:pt x="14250" y="19995"/>
                  </a:cubicBezTo>
                  <a:cubicBezTo>
                    <a:pt x="14306" y="19928"/>
                    <a:pt x="14306" y="19928"/>
                    <a:pt x="14306" y="19928"/>
                  </a:cubicBezTo>
                  <a:cubicBezTo>
                    <a:pt x="14363" y="19794"/>
                    <a:pt x="14363" y="19794"/>
                    <a:pt x="14363" y="19794"/>
                  </a:cubicBezTo>
                  <a:cubicBezTo>
                    <a:pt x="14419" y="19728"/>
                    <a:pt x="14419" y="19728"/>
                    <a:pt x="14419" y="19728"/>
                  </a:cubicBezTo>
                  <a:cubicBezTo>
                    <a:pt x="14475" y="19728"/>
                    <a:pt x="14475" y="19728"/>
                    <a:pt x="14475" y="19728"/>
                  </a:cubicBezTo>
                  <a:cubicBezTo>
                    <a:pt x="14587" y="19594"/>
                    <a:pt x="14587" y="19594"/>
                    <a:pt x="14587" y="19594"/>
                  </a:cubicBezTo>
                  <a:cubicBezTo>
                    <a:pt x="14755" y="19460"/>
                    <a:pt x="14755" y="19460"/>
                    <a:pt x="14755" y="19460"/>
                  </a:cubicBezTo>
                  <a:cubicBezTo>
                    <a:pt x="14868" y="19393"/>
                    <a:pt x="14868" y="19393"/>
                    <a:pt x="14868" y="19393"/>
                  </a:cubicBezTo>
                  <a:cubicBezTo>
                    <a:pt x="14924" y="19393"/>
                    <a:pt x="14924" y="19393"/>
                    <a:pt x="14924" y="19393"/>
                  </a:cubicBezTo>
                  <a:cubicBezTo>
                    <a:pt x="15036" y="19326"/>
                    <a:pt x="15036" y="19326"/>
                    <a:pt x="15036" y="19326"/>
                  </a:cubicBezTo>
                  <a:cubicBezTo>
                    <a:pt x="15148" y="19326"/>
                    <a:pt x="15148" y="19326"/>
                    <a:pt x="15148" y="19326"/>
                  </a:cubicBezTo>
                  <a:cubicBezTo>
                    <a:pt x="15316" y="19259"/>
                    <a:pt x="15316" y="19259"/>
                    <a:pt x="15316" y="19259"/>
                  </a:cubicBezTo>
                  <a:cubicBezTo>
                    <a:pt x="15372" y="19259"/>
                    <a:pt x="15372" y="19259"/>
                    <a:pt x="15372" y="19259"/>
                  </a:cubicBezTo>
                  <a:cubicBezTo>
                    <a:pt x="15372" y="19259"/>
                    <a:pt x="15372" y="19259"/>
                    <a:pt x="15372" y="19259"/>
                  </a:cubicBezTo>
                  <a:cubicBezTo>
                    <a:pt x="15541" y="19259"/>
                    <a:pt x="15541" y="19259"/>
                    <a:pt x="15541" y="19259"/>
                  </a:cubicBezTo>
                  <a:cubicBezTo>
                    <a:pt x="15653" y="19259"/>
                    <a:pt x="15653" y="19259"/>
                    <a:pt x="15653" y="19259"/>
                  </a:cubicBezTo>
                  <a:cubicBezTo>
                    <a:pt x="15765" y="19326"/>
                    <a:pt x="15765" y="19326"/>
                    <a:pt x="15765" y="19326"/>
                  </a:cubicBezTo>
                  <a:cubicBezTo>
                    <a:pt x="15765" y="19393"/>
                    <a:pt x="15765" y="19393"/>
                    <a:pt x="15765" y="19393"/>
                  </a:cubicBezTo>
                  <a:cubicBezTo>
                    <a:pt x="15653" y="19326"/>
                    <a:pt x="15653" y="19326"/>
                    <a:pt x="15653" y="19326"/>
                  </a:cubicBezTo>
                  <a:cubicBezTo>
                    <a:pt x="15709" y="19393"/>
                    <a:pt x="15709" y="19393"/>
                    <a:pt x="15709" y="19393"/>
                  </a:cubicBezTo>
                  <a:cubicBezTo>
                    <a:pt x="15653" y="19393"/>
                    <a:pt x="15653" y="19393"/>
                    <a:pt x="15653" y="19393"/>
                  </a:cubicBezTo>
                  <a:cubicBezTo>
                    <a:pt x="15709" y="19393"/>
                    <a:pt x="15709" y="19393"/>
                    <a:pt x="15709" y="19393"/>
                  </a:cubicBezTo>
                  <a:cubicBezTo>
                    <a:pt x="15765" y="19393"/>
                    <a:pt x="15765" y="19393"/>
                    <a:pt x="15765" y="19393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594"/>
                    <a:pt x="15765" y="19594"/>
                    <a:pt x="15765" y="19594"/>
                  </a:cubicBezTo>
                  <a:cubicBezTo>
                    <a:pt x="15709" y="19594"/>
                    <a:pt x="15709" y="19594"/>
                    <a:pt x="15709" y="19594"/>
                  </a:cubicBezTo>
                  <a:cubicBezTo>
                    <a:pt x="15653" y="19594"/>
                    <a:pt x="15653" y="19594"/>
                    <a:pt x="15653" y="19594"/>
                  </a:cubicBezTo>
                  <a:cubicBezTo>
                    <a:pt x="15597" y="19594"/>
                    <a:pt x="15597" y="19594"/>
                    <a:pt x="15597" y="19594"/>
                  </a:cubicBezTo>
                  <a:cubicBezTo>
                    <a:pt x="15541" y="19661"/>
                    <a:pt x="15541" y="19661"/>
                    <a:pt x="15541" y="19661"/>
                  </a:cubicBezTo>
                  <a:cubicBezTo>
                    <a:pt x="15485" y="19661"/>
                    <a:pt x="15485" y="19661"/>
                    <a:pt x="15485" y="19661"/>
                  </a:cubicBezTo>
                  <a:cubicBezTo>
                    <a:pt x="15429" y="19661"/>
                    <a:pt x="15429" y="19661"/>
                    <a:pt x="15429" y="19661"/>
                  </a:cubicBezTo>
                  <a:cubicBezTo>
                    <a:pt x="15372" y="19594"/>
                    <a:pt x="15372" y="19594"/>
                    <a:pt x="15372" y="19594"/>
                  </a:cubicBezTo>
                  <a:cubicBezTo>
                    <a:pt x="15372" y="19661"/>
                    <a:pt x="15372" y="19661"/>
                    <a:pt x="15372" y="19661"/>
                  </a:cubicBezTo>
                  <a:cubicBezTo>
                    <a:pt x="15316" y="19661"/>
                    <a:pt x="15316" y="19661"/>
                    <a:pt x="15316" y="19661"/>
                  </a:cubicBezTo>
                  <a:cubicBezTo>
                    <a:pt x="15260" y="19661"/>
                    <a:pt x="15260" y="19661"/>
                    <a:pt x="15260" y="19661"/>
                  </a:cubicBezTo>
                  <a:cubicBezTo>
                    <a:pt x="15204" y="19661"/>
                    <a:pt x="15204" y="19661"/>
                    <a:pt x="15204" y="19661"/>
                  </a:cubicBezTo>
                  <a:cubicBezTo>
                    <a:pt x="15260" y="19661"/>
                    <a:pt x="15260" y="19661"/>
                    <a:pt x="15260" y="19661"/>
                  </a:cubicBezTo>
                  <a:cubicBezTo>
                    <a:pt x="15316" y="19661"/>
                    <a:pt x="15316" y="19661"/>
                    <a:pt x="15316" y="19661"/>
                  </a:cubicBezTo>
                  <a:cubicBezTo>
                    <a:pt x="15429" y="19728"/>
                    <a:pt x="15429" y="19728"/>
                    <a:pt x="15429" y="19728"/>
                  </a:cubicBezTo>
                  <a:cubicBezTo>
                    <a:pt x="15429" y="19728"/>
                    <a:pt x="15429" y="19728"/>
                    <a:pt x="15429" y="19728"/>
                  </a:cubicBezTo>
                  <a:cubicBezTo>
                    <a:pt x="15429" y="19794"/>
                    <a:pt x="15429" y="19794"/>
                    <a:pt x="15429" y="19794"/>
                  </a:cubicBezTo>
                  <a:cubicBezTo>
                    <a:pt x="15485" y="19794"/>
                    <a:pt x="15485" y="19794"/>
                    <a:pt x="15485" y="19794"/>
                  </a:cubicBezTo>
                  <a:cubicBezTo>
                    <a:pt x="15541" y="19728"/>
                    <a:pt x="15541" y="19728"/>
                    <a:pt x="15541" y="19728"/>
                  </a:cubicBezTo>
                  <a:cubicBezTo>
                    <a:pt x="15597" y="19728"/>
                    <a:pt x="15597" y="19728"/>
                    <a:pt x="15597" y="19728"/>
                  </a:cubicBezTo>
                  <a:cubicBezTo>
                    <a:pt x="15597" y="19728"/>
                    <a:pt x="15597" y="19728"/>
                    <a:pt x="15597" y="19728"/>
                  </a:cubicBezTo>
                  <a:cubicBezTo>
                    <a:pt x="15653" y="19728"/>
                    <a:pt x="15653" y="19728"/>
                    <a:pt x="15653" y="19728"/>
                  </a:cubicBezTo>
                  <a:cubicBezTo>
                    <a:pt x="15653" y="19794"/>
                    <a:pt x="15653" y="19794"/>
                    <a:pt x="15653" y="19794"/>
                  </a:cubicBezTo>
                  <a:cubicBezTo>
                    <a:pt x="15597" y="19794"/>
                    <a:pt x="15597" y="19794"/>
                    <a:pt x="15597" y="19794"/>
                  </a:cubicBezTo>
                  <a:cubicBezTo>
                    <a:pt x="15541" y="19928"/>
                    <a:pt x="15541" y="19928"/>
                    <a:pt x="15541" y="19928"/>
                  </a:cubicBezTo>
                  <a:cubicBezTo>
                    <a:pt x="15541" y="19995"/>
                    <a:pt x="15541" y="19995"/>
                    <a:pt x="15541" y="19995"/>
                  </a:cubicBezTo>
                  <a:cubicBezTo>
                    <a:pt x="15485" y="19995"/>
                    <a:pt x="15485" y="19995"/>
                    <a:pt x="15485" y="19995"/>
                  </a:cubicBezTo>
                  <a:cubicBezTo>
                    <a:pt x="15597" y="19995"/>
                    <a:pt x="15597" y="19995"/>
                    <a:pt x="15597" y="19995"/>
                  </a:cubicBezTo>
                  <a:cubicBezTo>
                    <a:pt x="15597" y="19995"/>
                    <a:pt x="15597" y="19995"/>
                    <a:pt x="15597" y="19995"/>
                  </a:cubicBezTo>
                  <a:cubicBezTo>
                    <a:pt x="15541" y="20062"/>
                    <a:pt x="15541" y="20062"/>
                    <a:pt x="15541" y="20062"/>
                  </a:cubicBezTo>
                  <a:cubicBezTo>
                    <a:pt x="15597" y="20129"/>
                    <a:pt x="15597" y="20129"/>
                    <a:pt x="15597" y="20129"/>
                  </a:cubicBezTo>
                  <a:cubicBezTo>
                    <a:pt x="15597" y="20129"/>
                    <a:pt x="15597" y="20129"/>
                    <a:pt x="15597" y="20129"/>
                  </a:cubicBezTo>
                  <a:cubicBezTo>
                    <a:pt x="15597" y="20263"/>
                    <a:pt x="15597" y="20263"/>
                    <a:pt x="15597" y="20263"/>
                  </a:cubicBezTo>
                  <a:cubicBezTo>
                    <a:pt x="15597" y="20263"/>
                    <a:pt x="15597" y="20263"/>
                    <a:pt x="15597" y="20263"/>
                  </a:cubicBezTo>
                  <a:cubicBezTo>
                    <a:pt x="15653" y="20329"/>
                    <a:pt x="15653" y="20329"/>
                    <a:pt x="15653" y="20329"/>
                  </a:cubicBezTo>
                  <a:cubicBezTo>
                    <a:pt x="15709" y="20329"/>
                    <a:pt x="15709" y="20329"/>
                    <a:pt x="15709" y="20329"/>
                  </a:cubicBezTo>
                  <a:cubicBezTo>
                    <a:pt x="15709" y="20329"/>
                    <a:pt x="15709" y="20329"/>
                    <a:pt x="15709" y="20329"/>
                  </a:cubicBezTo>
                  <a:cubicBezTo>
                    <a:pt x="15765" y="20329"/>
                    <a:pt x="15765" y="20329"/>
                    <a:pt x="15765" y="20329"/>
                  </a:cubicBezTo>
                  <a:cubicBezTo>
                    <a:pt x="15765" y="20396"/>
                    <a:pt x="15765" y="20396"/>
                    <a:pt x="15765" y="20396"/>
                  </a:cubicBezTo>
                  <a:cubicBezTo>
                    <a:pt x="15709" y="20396"/>
                    <a:pt x="15709" y="20396"/>
                    <a:pt x="15709" y="20396"/>
                  </a:cubicBezTo>
                  <a:cubicBezTo>
                    <a:pt x="15765" y="20463"/>
                    <a:pt x="15765" y="20463"/>
                    <a:pt x="15765" y="20463"/>
                  </a:cubicBezTo>
                  <a:cubicBezTo>
                    <a:pt x="15877" y="20463"/>
                    <a:pt x="15877" y="20463"/>
                    <a:pt x="15877" y="20463"/>
                  </a:cubicBezTo>
                  <a:cubicBezTo>
                    <a:pt x="15877" y="20463"/>
                    <a:pt x="15877" y="20463"/>
                    <a:pt x="15877" y="20463"/>
                  </a:cubicBezTo>
                  <a:cubicBezTo>
                    <a:pt x="15934" y="20463"/>
                    <a:pt x="15934" y="20463"/>
                    <a:pt x="15934" y="20463"/>
                  </a:cubicBezTo>
                  <a:cubicBezTo>
                    <a:pt x="15990" y="20463"/>
                    <a:pt x="15990" y="20463"/>
                    <a:pt x="15990" y="20463"/>
                  </a:cubicBezTo>
                  <a:cubicBezTo>
                    <a:pt x="15990" y="20530"/>
                    <a:pt x="15990" y="20530"/>
                    <a:pt x="15990" y="20530"/>
                  </a:cubicBezTo>
                  <a:cubicBezTo>
                    <a:pt x="16102" y="20530"/>
                    <a:pt x="16102" y="20530"/>
                    <a:pt x="16102" y="20530"/>
                  </a:cubicBezTo>
                  <a:cubicBezTo>
                    <a:pt x="16102" y="20530"/>
                    <a:pt x="16102" y="20530"/>
                    <a:pt x="16102" y="20530"/>
                  </a:cubicBezTo>
                  <a:cubicBezTo>
                    <a:pt x="16158" y="20463"/>
                    <a:pt x="16158" y="20463"/>
                    <a:pt x="16158" y="20463"/>
                  </a:cubicBezTo>
                  <a:cubicBezTo>
                    <a:pt x="16158" y="20463"/>
                    <a:pt x="16158" y="20463"/>
                    <a:pt x="16158" y="20463"/>
                  </a:cubicBezTo>
                  <a:cubicBezTo>
                    <a:pt x="16158" y="20530"/>
                    <a:pt x="16158" y="20530"/>
                    <a:pt x="16158" y="20530"/>
                  </a:cubicBezTo>
                  <a:cubicBezTo>
                    <a:pt x="16214" y="20530"/>
                    <a:pt x="16214" y="20530"/>
                    <a:pt x="16214" y="20530"/>
                  </a:cubicBezTo>
                  <a:cubicBezTo>
                    <a:pt x="16326" y="20597"/>
                    <a:pt x="16326" y="20597"/>
                    <a:pt x="16326" y="20597"/>
                  </a:cubicBezTo>
                  <a:cubicBezTo>
                    <a:pt x="16326" y="20597"/>
                    <a:pt x="16326" y="20597"/>
                    <a:pt x="16326" y="20597"/>
                  </a:cubicBezTo>
                  <a:cubicBezTo>
                    <a:pt x="16270" y="20597"/>
                    <a:pt x="16270" y="20597"/>
                    <a:pt x="16270" y="20597"/>
                  </a:cubicBezTo>
                  <a:cubicBezTo>
                    <a:pt x="16270" y="20597"/>
                    <a:pt x="16270" y="20597"/>
                    <a:pt x="16270" y="20597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382" y="20664"/>
                    <a:pt x="16382" y="20664"/>
                    <a:pt x="16382" y="20664"/>
                  </a:cubicBezTo>
                  <a:cubicBezTo>
                    <a:pt x="16382" y="20664"/>
                    <a:pt x="16382" y="20664"/>
                    <a:pt x="16382" y="20664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270" y="20664"/>
                    <a:pt x="16270" y="20664"/>
                    <a:pt x="16270" y="20664"/>
                  </a:cubicBezTo>
                  <a:cubicBezTo>
                    <a:pt x="16214" y="20731"/>
                    <a:pt x="16214" y="20731"/>
                    <a:pt x="16214" y="20731"/>
                  </a:cubicBezTo>
                  <a:cubicBezTo>
                    <a:pt x="16102" y="20798"/>
                    <a:pt x="16102" y="20798"/>
                    <a:pt x="16102" y="20798"/>
                  </a:cubicBezTo>
                  <a:cubicBezTo>
                    <a:pt x="16046" y="20798"/>
                    <a:pt x="16046" y="20798"/>
                    <a:pt x="16046" y="20798"/>
                  </a:cubicBezTo>
                  <a:cubicBezTo>
                    <a:pt x="15934" y="20798"/>
                    <a:pt x="15934" y="20798"/>
                    <a:pt x="15934" y="20798"/>
                  </a:cubicBezTo>
                  <a:cubicBezTo>
                    <a:pt x="15877" y="20798"/>
                    <a:pt x="15877" y="20798"/>
                    <a:pt x="15877" y="20798"/>
                  </a:cubicBezTo>
                  <a:cubicBezTo>
                    <a:pt x="15821" y="20864"/>
                    <a:pt x="15821" y="20864"/>
                    <a:pt x="15821" y="20864"/>
                  </a:cubicBezTo>
                  <a:cubicBezTo>
                    <a:pt x="15765" y="20864"/>
                    <a:pt x="15765" y="20864"/>
                    <a:pt x="15765" y="20864"/>
                  </a:cubicBezTo>
                  <a:cubicBezTo>
                    <a:pt x="15765" y="20864"/>
                    <a:pt x="15765" y="20864"/>
                    <a:pt x="15765" y="20864"/>
                  </a:cubicBezTo>
                  <a:cubicBezTo>
                    <a:pt x="15709" y="20864"/>
                    <a:pt x="15709" y="20864"/>
                    <a:pt x="15709" y="20864"/>
                  </a:cubicBezTo>
                  <a:cubicBezTo>
                    <a:pt x="15653" y="20798"/>
                    <a:pt x="15653" y="20798"/>
                    <a:pt x="15653" y="20798"/>
                  </a:cubicBezTo>
                  <a:cubicBezTo>
                    <a:pt x="15653" y="20798"/>
                    <a:pt x="15653" y="20798"/>
                    <a:pt x="15653" y="20798"/>
                  </a:cubicBezTo>
                  <a:cubicBezTo>
                    <a:pt x="15653" y="20864"/>
                    <a:pt x="15653" y="20864"/>
                    <a:pt x="15653" y="20864"/>
                  </a:cubicBezTo>
                  <a:cubicBezTo>
                    <a:pt x="15597" y="20864"/>
                    <a:pt x="15597" y="20864"/>
                    <a:pt x="15597" y="20864"/>
                  </a:cubicBezTo>
                  <a:cubicBezTo>
                    <a:pt x="15541" y="20931"/>
                    <a:pt x="15541" y="20931"/>
                    <a:pt x="15541" y="20931"/>
                  </a:cubicBezTo>
                  <a:cubicBezTo>
                    <a:pt x="15597" y="20931"/>
                    <a:pt x="15597" y="20931"/>
                    <a:pt x="15597" y="20931"/>
                  </a:cubicBezTo>
                  <a:cubicBezTo>
                    <a:pt x="15485" y="20998"/>
                    <a:pt x="15485" y="20998"/>
                    <a:pt x="15485" y="20998"/>
                  </a:cubicBezTo>
                  <a:cubicBezTo>
                    <a:pt x="15429" y="21065"/>
                    <a:pt x="15429" y="21065"/>
                    <a:pt x="15429" y="21065"/>
                  </a:cubicBezTo>
                  <a:cubicBezTo>
                    <a:pt x="15372" y="21132"/>
                    <a:pt x="15372" y="21132"/>
                    <a:pt x="15372" y="21132"/>
                  </a:cubicBezTo>
                  <a:cubicBezTo>
                    <a:pt x="15316" y="21132"/>
                    <a:pt x="15316" y="21132"/>
                    <a:pt x="15316" y="21132"/>
                  </a:cubicBezTo>
                  <a:cubicBezTo>
                    <a:pt x="15316" y="21132"/>
                    <a:pt x="15316" y="21132"/>
                    <a:pt x="15316" y="21132"/>
                  </a:cubicBezTo>
                  <a:cubicBezTo>
                    <a:pt x="15260" y="21132"/>
                    <a:pt x="15260" y="21132"/>
                    <a:pt x="15260" y="21132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04" y="21199"/>
                    <a:pt x="15204" y="21199"/>
                    <a:pt x="15204" y="21199"/>
                  </a:cubicBezTo>
                  <a:cubicBezTo>
                    <a:pt x="15148" y="21199"/>
                    <a:pt x="15148" y="21199"/>
                    <a:pt x="15148" y="21199"/>
                  </a:cubicBezTo>
                  <a:cubicBezTo>
                    <a:pt x="15148" y="21132"/>
                    <a:pt x="15148" y="21132"/>
                    <a:pt x="15148" y="21132"/>
                  </a:cubicBezTo>
                  <a:cubicBezTo>
                    <a:pt x="15148" y="21132"/>
                    <a:pt x="15148" y="21132"/>
                    <a:pt x="15148" y="21132"/>
                  </a:cubicBezTo>
                  <a:cubicBezTo>
                    <a:pt x="15092" y="21132"/>
                    <a:pt x="15092" y="21132"/>
                    <a:pt x="15092" y="21132"/>
                  </a:cubicBezTo>
                  <a:cubicBezTo>
                    <a:pt x="15092" y="21065"/>
                    <a:pt x="15092" y="21065"/>
                    <a:pt x="15092" y="21065"/>
                  </a:cubicBezTo>
                  <a:cubicBezTo>
                    <a:pt x="15092" y="20998"/>
                    <a:pt x="15092" y="20998"/>
                    <a:pt x="15092" y="20998"/>
                  </a:cubicBezTo>
                  <a:cubicBezTo>
                    <a:pt x="15092" y="20998"/>
                    <a:pt x="15092" y="20998"/>
                    <a:pt x="15092" y="20998"/>
                  </a:cubicBezTo>
                  <a:cubicBezTo>
                    <a:pt x="15148" y="20864"/>
                    <a:pt x="15148" y="20864"/>
                    <a:pt x="15148" y="20864"/>
                  </a:cubicBezTo>
                  <a:cubicBezTo>
                    <a:pt x="15204" y="20864"/>
                    <a:pt x="15204" y="20864"/>
                    <a:pt x="15204" y="20864"/>
                  </a:cubicBezTo>
                  <a:cubicBezTo>
                    <a:pt x="15204" y="20798"/>
                    <a:pt x="15204" y="20798"/>
                    <a:pt x="15204" y="20798"/>
                  </a:cubicBezTo>
                  <a:cubicBezTo>
                    <a:pt x="15316" y="20731"/>
                    <a:pt x="15316" y="20731"/>
                    <a:pt x="15316" y="20731"/>
                  </a:cubicBezTo>
                  <a:cubicBezTo>
                    <a:pt x="15372" y="20731"/>
                    <a:pt x="15372" y="20731"/>
                    <a:pt x="15372" y="20731"/>
                  </a:cubicBezTo>
                  <a:cubicBezTo>
                    <a:pt x="15485" y="20664"/>
                    <a:pt x="15485" y="20664"/>
                    <a:pt x="15485" y="20664"/>
                  </a:cubicBezTo>
                  <a:cubicBezTo>
                    <a:pt x="15541" y="20597"/>
                    <a:pt x="15541" y="20597"/>
                    <a:pt x="15541" y="20597"/>
                  </a:cubicBezTo>
                  <a:cubicBezTo>
                    <a:pt x="15597" y="20664"/>
                    <a:pt x="15597" y="20664"/>
                    <a:pt x="15597" y="20664"/>
                  </a:cubicBezTo>
                  <a:cubicBezTo>
                    <a:pt x="15597" y="20664"/>
                    <a:pt x="15597" y="20664"/>
                    <a:pt x="15597" y="20664"/>
                  </a:cubicBezTo>
                  <a:cubicBezTo>
                    <a:pt x="15653" y="20731"/>
                    <a:pt x="15653" y="20731"/>
                    <a:pt x="15653" y="20731"/>
                  </a:cubicBezTo>
                  <a:cubicBezTo>
                    <a:pt x="15653" y="20664"/>
                    <a:pt x="15653" y="20664"/>
                    <a:pt x="15653" y="20664"/>
                  </a:cubicBezTo>
                  <a:cubicBezTo>
                    <a:pt x="15653" y="20664"/>
                    <a:pt x="15653" y="20664"/>
                    <a:pt x="15653" y="20664"/>
                  </a:cubicBezTo>
                  <a:cubicBezTo>
                    <a:pt x="15709" y="20664"/>
                    <a:pt x="15709" y="20664"/>
                    <a:pt x="15709" y="20664"/>
                  </a:cubicBezTo>
                  <a:cubicBezTo>
                    <a:pt x="15765" y="20664"/>
                    <a:pt x="15765" y="20664"/>
                    <a:pt x="15765" y="20664"/>
                  </a:cubicBezTo>
                  <a:cubicBezTo>
                    <a:pt x="15821" y="20597"/>
                    <a:pt x="15821" y="20597"/>
                    <a:pt x="15821" y="20597"/>
                  </a:cubicBezTo>
                  <a:cubicBezTo>
                    <a:pt x="15709" y="20597"/>
                    <a:pt x="15709" y="20597"/>
                    <a:pt x="15709" y="20597"/>
                  </a:cubicBezTo>
                  <a:cubicBezTo>
                    <a:pt x="15597" y="20597"/>
                    <a:pt x="15597" y="20597"/>
                    <a:pt x="15597" y="20597"/>
                  </a:cubicBezTo>
                  <a:cubicBezTo>
                    <a:pt x="15597" y="20597"/>
                    <a:pt x="15597" y="20597"/>
                    <a:pt x="15597" y="20597"/>
                  </a:cubicBezTo>
                  <a:cubicBezTo>
                    <a:pt x="15541" y="20597"/>
                    <a:pt x="15541" y="20597"/>
                    <a:pt x="15541" y="20597"/>
                  </a:cubicBezTo>
                  <a:cubicBezTo>
                    <a:pt x="15485" y="20597"/>
                    <a:pt x="15485" y="20597"/>
                    <a:pt x="15485" y="20597"/>
                  </a:cubicBezTo>
                  <a:cubicBezTo>
                    <a:pt x="15429" y="20597"/>
                    <a:pt x="15429" y="20597"/>
                    <a:pt x="15429" y="20597"/>
                  </a:cubicBezTo>
                  <a:cubicBezTo>
                    <a:pt x="15485" y="20530"/>
                    <a:pt x="15485" y="20530"/>
                    <a:pt x="15485" y="20530"/>
                  </a:cubicBezTo>
                  <a:cubicBezTo>
                    <a:pt x="15541" y="20530"/>
                    <a:pt x="15541" y="20530"/>
                    <a:pt x="15541" y="20530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41" y="20396"/>
                    <a:pt x="15541" y="20396"/>
                    <a:pt x="15541" y="20396"/>
                  </a:cubicBezTo>
                  <a:cubicBezTo>
                    <a:pt x="15541" y="20530"/>
                    <a:pt x="15541" y="20530"/>
                    <a:pt x="15541" y="20530"/>
                  </a:cubicBezTo>
                  <a:cubicBezTo>
                    <a:pt x="15485" y="20530"/>
                    <a:pt x="15485" y="20530"/>
                    <a:pt x="15485" y="20530"/>
                  </a:cubicBezTo>
                  <a:cubicBezTo>
                    <a:pt x="15429" y="20597"/>
                    <a:pt x="15429" y="20597"/>
                    <a:pt x="15429" y="20597"/>
                  </a:cubicBezTo>
                  <a:cubicBezTo>
                    <a:pt x="15372" y="20597"/>
                    <a:pt x="15372" y="20597"/>
                    <a:pt x="15372" y="20597"/>
                  </a:cubicBezTo>
                  <a:cubicBezTo>
                    <a:pt x="15316" y="20597"/>
                    <a:pt x="15316" y="20597"/>
                    <a:pt x="15316" y="20597"/>
                  </a:cubicBezTo>
                  <a:cubicBezTo>
                    <a:pt x="15204" y="20664"/>
                    <a:pt x="15204" y="20664"/>
                    <a:pt x="15204" y="20664"/>
                  </a:cubicBezTo>
                  <a:cubicBezTo>
                    <a:pt x="15204" y="20664"/>
                    <a:pt x="15204" y="20664"/>
                    <a:pt x="15204" y="20664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260" y="20530"/>
                    <a:pt x="15260" y="20530"/>
                    <a:pt x="15260" y="20530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148" y="20664"/>
                    <a:pt x="15148" y="20664"/>
                    <a:pt x="15148" y="20664"/>
                  </a:cubicBezTo>
                  <a:cubicBezTo>
                    <a:pt x="15092" y="20664"/>
                    <a:pt x="15092" y="20664"/>
                    <a:pt x="15092" y="20664"/>
                  </a:cubicBezTo>
                  <a:cubicBezTo>
                    <a:pt x="15092" y="20664"/>
                    <a:pt x="15092" y="20664"/>
                    <a:pt x="15092" y="20664"/>
                  </a:cubicBezTo>
                  <a:cubicBezTo>
                    <a:pt x="15036" y="20664"/>
                    <a:pt x="15036" y="20664"/>
                    <a:pt x="15036" y="20664"/>
                  </a:cubicBezTo>
                  <a:cubicBezTo>
                    <a:pt x="15036" y="20664"/>
                    <a:pt x="15036" y="20664"/>
                    <a:pt x="15036" y="20664"/>
                  </a:cubicBezTo>
                  <a:cubicBezTo>
                    <a:pt x="14980" y="20664"/>
                    <a:pt x="14980" y="20664"/>
                    <a:pt x="14980" y="20664"/>
                  </a:cubicBezTo>
                  <a:cubicBezTo>
                    <a:pt x="14924" y="20664"/>
                    <a:pt x="14924" y="20664"/>
                    <a:pt x="14924" y="20664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30"/>
                    <a:pt x="14868" y="20530"/>
                    <a:pt x="14868" y="20530"/>
                  </a:cubicBezTo>
                  <a:cubicBezTo>
                    <a:pt x="14868" y="20530"/>
                    <a:pt x="14868" y="20530"/>
                    <a:pt x="14868" y="20530"/>
                  </a:cubicBezTo>
                  <a:cubicBezTo>
                    <a:pt x="14868" y="20463"/>
                    <a:pt x="14868" y="20463"/>
                    <a:pt x="14868" y="20463"/>
                  </a:cubicBezTo>
                  <a:cubicBezTo>
                    <a:pt x="14868" y="20463"/>
                    <a:pt x="14868" y="20463"/>
                    <a:pt x="14868" y="20463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68" y="20062"/>
                    <a:pt x="14868" y="20062"/>
                    <a:pt x="14868" y="20062"/>
                  </a:cubicBezTo>
                  <a:cubicBezTo>
                    <a:pt x="14868" y="19928"/>
                    <a:pt x="14868" y="19928"/>
                    <a:pt x="14868" y="19928"/>
                  </a:cubicBezTo>
                  <a:cubicBezTo>
                    <a:pt x="14811" y="19861"/>
                    <a:pt x="14811" y="19861"/>
                    <a:pt x="14811" y="19861"/>
                  </a:cubicBezTo>
                  <a:cubicBezTo>
                    <a:pt x="14755" y="19861"/>
                    <a:pt x="14755" y="19861"/>
                    <a:pt x="14755" y="19861"/>
                  </a:cubicBezTo>
                  <a:cubicBezTo>
                    <a:pt x="14699" y="19861"/>
                    <a:pt x="14699" y="19861"/>
                    <a:pt x="14699" y="19861"/>
                  </a:cubicBezTo>
                  <a:cubicBezTo>
                    <a:pt x="14643" y="19861"/>
                    <a:pt x="14643" y="19861"/>
                    <a:pt x="14643" y="19861"/>
                  </a:cubicBezTo>
                  <a:cubicBezTo>
                    <a:pt x="14587" y="19861"/>
                    <a:pt x="14587" y="19861"/>
                    <a:pt x="14587" y="19861"/>
                  </a:cubicBezTo>
                  <a:cubicBezTo>
                    <a:pt x="14587" y="19794"/>
                    <a:pt x="14587" y="19794"/>
                    <a:pt x="14587" y="19794"/>
                  </a:cubicBezTo>
                  <a:cubicBezTo>
                    <a:pt x="14587" y="19794"/>
                    <a:pt x="14587" y="19794"/>
                    <a:pt x="14587" y="19794"/>
                  </a:cubicBezTo>
                  <a:cubicBezTo>
                    <a:pt x="14531" y="19861"/>
                    <a:pt x="14531" y="19861"/>
                    <a:pt x="14531" y="19861"/>
                  </a:cubicBezTo>
                  <a:cubicBezTo>
                    <a:pt x="14475" y="19928"/>
                    <a:pt x="14475" y="19928"/>
                    <a:pt x="14475" y="19928"/>
                  </a:cubicBezTo>
                  <a:cubicBezTo>
                    <a:pt x="14419" y="19995"/>
                    <a:pt x="14419" y="19995"/>
                    <a:pt x="14419" y="19995"/>
                  </a:cubicBezTo>
                  <a:cubicBezTo>
                    <a:pt x="14363" y="20062"/>
                    <a:pt x="14363" y="20062"/>
                    <a:pt x="14363" y="20062"/>
                  </a:cubicBezTo>
                  <a:cubicBezTo>
                    <a:pt x="14363" y="20129"/>
                    <a:pt x="14363" y="20129"/>
                    <a:pt x="14363" y="20129"/>
                  </a:cubicBezTo>
                  <a:cubicBezTo>
                    <a:pt x="14306" y="20129"/>
                    <a:pt x="14306" y="20129"/>
                    <a:pt x="14306" y="20129"/>
                  </a:cubicBezTo>
                  <a:cubicBezTo>
                    <a:pt x="14306" y="20196"/>
                    <a:pt x="14306" y="20196"/>
                    <a:pt x="14306" y="20196"/>
                  </a:cubicBezTo>
                  <a:cubicBezTo>
                    <a:pt x="14306" y="20263"/>
                    <a:pt x="14306" y="20263"/>
                    <a:pt x="14306" y="20263"/>
                  </a:cubicBezTo>
                  <a:cubicBezTo>
                    <a:pt x="14194" y="20329"/>
                    <a:pt x="14194" y="20329"/>
                    <a:pt x="14194" y="20329"/>
                  </a:cubicBezTo>
                  <a:cubicBezTo>
                    <a:pt x="14194" y="20396"/>
                    <a:pt x="14194" y="20396"/>
                    <a:pt x="14194" y="20396"/>
                  </a:cubicBezTo>
                  <a:cubicBezTo>
                    <a:pt x="14082" y="20463"/>
                    <a:pt x="14082" y="20463"/>
                    <a:pt x="14082" y="20463"/>
                  </a:cubicBezTo>
                  <a:cubicBezTo>
                    <a:pt x="14082" y="20530"/>
                    <a:pt x="14082" y="20530"/>
                    <a:pt x="14082" y="20530"/>
                  </a:cubicBezTo>
                  <a:cubicBezTo>
                    <a:pt x="14082" y="20530"/>
                    <a:pt x="14082" y="20530"/>
                    <a:pt x="14082" y="20530"/>
                  </a:cubicBezTo>
                  <a:cubicBezTo>
                    <a:pt x="14026" y="20530"/>
                    <a:pt x="14026" y="20530"/>
                    <a:pt x="14026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14" y="20597"/>
                    <a:pt x="13914" y="20597"/>
                    <a:pt x="13914" y="20597"/>
                  </a:cubicBezTo>
                  <a:cubicBezTo>
                    <a:pt x="13184" y="20597"/>
                    <a:pt x="13184" y="20597"/>
                    <a:pt x="13184" y="20597"/>
                  </a:cubicBezTo>
                  <a:cubicBezTo>
                    <a:pt x="13072" y="20597"/>
                    <a:pt x="13072" y="20597"/>
                    <a:pt x="13072" y="20597"/>
                  </a:cubicBezTo>
                  <a:cubicBezTo>
                    <a:pt x="13016" y="20664"/>
                    <a:pt x="13016" y="20664"/>
                    <a:pt x="13016" y="20664"/>
                  </a:cubicBezTo>
                  <a:cubicBezTo>
                    <a:pt x="12960" y="20664"/>
                    <a:pt x="12960" y="20664"/>
                    <a:pt x="12960" y="20664"/>
                  </a:cubicBezTo>
                  <a:cubicBezTo>
                    <a:pt x="12904" y="20731"/>
                    <a:pt x="12904" y="20731"/>
                    <a:pt x="12904" y="20731"/>
                  </a:cubicBezTo>
                  <a:cubicBezTo>
                    <a:pt x="12792" y="20798"/>
                    <a:pt x="12792" y="20798"/>
                    <a:pt x="12792" y="20798"/>
                  </a:cubicBezTo>
                  <a:cubicBezTo>
                    <a:pt x="12736" y="20864"/>
                    <a:pt x="12736" y="20864"/>
                    <a:pt x="12736" y="20864"/>
                  </a:cubicBezTo>
                  <a:cubicBezTo>
                    <a:pt x="12679" y="20864"/>
                    <a:pt x="12679" y="20864"/>
                    <a:pt x="12679" y="20864"/>
                  </a:cubicBezTo>
                  <a:cubicBezTo>
                    <a:pt x="12511" y="21065"/>
                    <a:pt x="12511" y="21065"/>
                    <a:pt x="12511" y="21065"/>
                  </a:cubicBezTo>
                  <a:cubicBezTo>
                    <a:pt x="12006" y="21199"/>
                    <a:pt x="12006" y="21199"/>
                    <a:pt x="12006" y="21199"/>
                  </a:cubicBezTo>
                  <a:cubicBezTo>
                    <a:pt x="12006" y="21333"/>
                    <a:pt x="12006" y="21333"/>
                    <a:pt x="12006" y="21333"/>
                  </a:cubicBezTo>
                  <a:cubicBezTo>
                    <a:pt x="11894" y="21333"/>
                    <a:pt x="11894" y="21333"/>
                    <a:pt x="11894" y="21333"/>
                  </a:cubicBezTo>
                  <a:cubicBezTo>
                    <a:pt x="11052" y="21600"/>
                    <a:pt x="11052" y="21600"/>
                    <a:pt x="11052" y="21600"/>
                  </a:cubicBezTo>
                  <a:cubicBezTo>
                    <a:pt x="10996" y="21533"/>
                    <a:pt x="10996" y="21533"/>
                    <a:pt x="10996" y="21533"/>
                  </a:cubicBezTo>
                  <a:cubicBezTo>
                    <a:pt x="11052" y="21466"/>
                    <a:pt x="11052" y="21466"/>
                    <a:pt x="11052" y="21466"/>
                  </a:cubicBezTo>
                  <a:cubicBezTo>
                    <a:pt x="11165" y="21399"/>
                    <a:pt x="11165" y="21399"/>
                    <a:pt x="11165" y="21399"/>
                  </a:cubicBezTo>
                  <a:cubicBezTo>
                    <a:pt x="11165" y="21333"/>
                    <a:pt x="11165" y="21333"/>
                    <a:pt x="11165" y="21333"/>
                  </a:cubicBezTo>
                  <a:cubicBezTo>
                    <a:pt x="11221" y="21266"/>
                    <a:pt x="11221" y="21266"/>
                    <a:pt x="11221" y="21266"/>
                  </a:cubicBezTo>
                  <a:cubicBezTo>
                    <a:pt x="11221" y="21266"/>
                    <a:pt x="11221" y="21266"/>
                    <a:pt x="11221" y="21266"/>
                  </a:cubicBezTo>
                  <a:cubicBezTo>
                    <a:pt x="11277" y="20864"/>
                    <a:pt x="11277" y="20864"/>
                    <a:pt x="11277" y="20864"/>
                  </a:cubicBezTo>
                  <a:cubicBezTo>
                    <a:pt x="11109" y="20062"/>
                    <a:pt x="11109" y="20062"/>
                    <a:pt x="11109" y="20062"/>
                  </a:cubicBezTo>
                  <a:cubicBezTo>
                    <a:pt x="10940" y="19928"/>
                    <a:pt x="10940" y="19928"/>
                    <a:pt x="10940" y="19928"/>
                  </a:cubicBezTo>
                  <a:cubicBezTo>
                    <a:pt x="10884" y="19861"/>
                    <a:pt x="10884" y="19861"/>
                    <a:pt x="10884" y="19861"/>
                  </a:cubicBezTo>
                  <a:cubicBezTo>
                    <a:pt x="9874" y="19326"/>
                    <a:pt x="9874" y="19326"/>
                    <a:pt x="9874" y="19326"/>
                  </a:cubicBezTo>
                  <a:cubicBezTo>
                    <a:pt x="9818" y="19326"/>
                    <a:pt x="9818" y="19326"/>
                    <a:pt x="9818" y="19326"/>
                  </a:cubicBezTo>
                  <a:cubicBezTo>
                    <a:pt x="9762" y="19259"/>
                    <a:pt x="9762" y="19259"/>
                    <a:pt x="9762" y="19259"/>
                  </a:cubicBezTo>
                  <a:cubicBezTo>
                    <a:pt x="9762" y="19259"/>
                    <a:pt x="9762" y="19259"/>
                    <a:pt x="9762" y="19259"/>
                  </a:cubicBezTo>
                  <a:cubicBezTo>
                    <a:pt x="9650" y="19259"/>
                    <a:pt x="9650" y="19259"/>
                    <a:pt x="9650" y="19259"/>
                  </a:cubicBezTo>
                  <a:cubicBezTo>
                    <a:pt x="9594" y="19193"/>
                    <a:pt x="9594" y="19193"/>
                    <a:pt x="9594" y="19193"/>
                  </a:cubicBezTo>
                  <a:cubicBezTo>
                    <a:pt x="9594" y="19193"/>
                    <a:pt x="9594" y="19193"/>
                    <a:pt x="9594" y="19193"/>
                  </a:cubicBezTo>
                  <a:cubicBezTo>
                    <a:pt x="9538" y="19193"/>
                    <a:pt x="9538" y="19193"/>
                    <a:pt x="9538" y="19193"/>
                  </a:cubicBezTo>
                  <a:cubicBezTo>
                    <a:pt x="9482" y="19193"/>
                    <a:pt x="9482" y="19193"/>
                    <a:pt x="9482" y="19193"/>
                  </a:cubicBezTo>
                  <a:cubicBezTo>
                    <a:pt x="9425" y="19193"/>
                    <a:pt x="9425" y="19193"/>
                    <a:pt x="9425" y="19193"/>
                  </a:cubicBezTo>
                  <a:cubicBezTo>
                    <a:pt x="9425" y="19126"/>
                    <a:pt x="9425" y="19126"/>
                    <a:pt x="9425" y="19126"/>
                  </a:cubicBezTo>
                  <a:cubicBezTo>
                    <a:pt x="9369" y="19126"/>
                    <a:pt x="9369" y="19126"/>
                    <a:pt x="9369" y="19126"/>
                  </a:cubicBezTo>
                  <a:cubicBezTo>
                    <a:pt x="9257" y="19126"/>
                    <a:pt x="9257" y="19126"/>
                    <a:pt x="9257" y="19126"/>
                  </a:cubicBezTo>
                  <a:cubicBezTo>
                    <a:pt x="9257" y="19059"/>
                    <a:pt x="9257" y="19059"/>
                    <a:pt x="9257" y="19059"/>
                  </a:cubicBezTo>
                  <a:cubicBezTo>
                    <a:pt x="9201" y="19059"/>
                    <a:pt x="9201" y="19059"/>
                    <a:pt x="9201" y="19059"/>
                  </a:cubicBezTo>
                  <a:cubicBezTo>
                    <a:pt x="9145" y="18992"/>
                    <a:pt x="9145" y="18992"/>
                    <a:pt x="9145" y="18992"/>
                  </a:cubicBezTo>
                  <a:cubicBezTo>
                    <a:pt x="9089" y="18992"/>
                    <a:pt x="9089" y="18992"/>
                    <a:pt x="9089" y="18992"/>
                  </a:cubicBezTo>
                  <a:cubicBezTo>
                    <a:pt x="9089" y="18992"/>
                    <a:pt x="9089" y="18992"/>
                    <a:pt x="9089" y="18992"/>
                  </a:cubicBezTo>
                  <a:cubicBezTo>
                    <a:pt x="9033" y="18992"/>
                    <a:pt x="9033" y="18992"/>
                    <a:pt x="9033" y="18992"/>
                  </a:cubicBezTo>
                  <a:cubicBezTo>
                    <a:pt x="8977" y="18992"/>
                    <a:pt x="8977" y="18992"/>
                    <a:pt x="8977" y="18992"/>
                  </a:cubicBezTo>
                  <a:cubicBezTo>
                    <a:pt x="8977" y="18992"/>
                    <a:pt x="8977" y="18992"/>
                    <a:pt x="8977" y="18992"/>
                  </a:cubicBezTo>
                  <a:cubicBezTo>
                    <a:pt x="8921" y="18992"/>
                    <a:pt x="8921" y="18992"/>
                    <a:pt x="8921" y="18992"/>
                  </a:cubicBezTo>
                  <a:cubicBezTo>
                    <a:pt x="8921" y="18925"/>
                    <a:pt x="8921" y="18925"/>
                    <a:pt x="8921" y="18925"/>
                  </a:cubicBezTo>
                  <a:cubicBezTo>
                    <a:pt x="8864" y="18925"/>
                    <a:pt x="8864" y="18925"/>
                    <a:pt x="8864" y="18925"/>
                  </a:cubicBezTo>
                  <a:cubicBezTo>
                    <a:pt x="8864" y="18925"/>
                    <a:pt x="8864" y="18925"/>
                    <a:pt x="8864" y="18925"/>
                  </a:cubicBezTo>
                  <a:cubicBezTo>
                    <a:pt x="8808" y="18858"/>
                    <a:pt x="8808" y="18858"/>
                    <a:pt x="8808" y="18858"/>
                  </a:cubicBezTo>
                  <a:cubicBezTo>
                    <a:pt x="8808" y="18858"/>
                    <a:pt x="8808" y="18858"/>
                    <a:pt x="8808" y="18858"/>
                  </a:cubicBezTo>
                  <a:cubicBezTo>
                    <a:pt x="8752" y="18791"/>
                    <a:pt x="8752" y="18791"/>
                    <a:pt x="8752" y="18791"/>
                  </a:cubicBezTo>
                  <a:cubicBezTo>
                    <a:pt x="8696" y="18791"/>
                    <a:pt x="8696" y="18791"/>
                    <a:pt x="8696" y="18791"/>
                  </a:cubicBezTo>
                  <a:cubicBezTo>
                    <a:pt x="8640" y="18791"/>
                    <a:pt x="8640" y="18791"/>
                    <a:pt x="8640" y="18791"/>
                  </a:cubicBezTo>
                  <a:lnTo>
                    <a:pt x="2188" y="18123"/>
                  </a:lnTo>
                  <a:close/>
                  <a:moveTo>
                    <a:pt x="2188" y="181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5" name="AutoShape 159"/>
            <p:cNvSpPr>
              <a:spLocks/>
            </p:cNvSpPr>
            <p:nvPr/>
          </p:nvSpPr>
          <p:spPr bwMode="auto">
            <a:xfrm>
              <a:off x="0" y="585"/>
              <a:ext cx="2235" cy="15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513" y="20684"/>
                  </a:move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422" y="20291"/>
                    <a:pt x="19422" y="20291"/>
                    <a:pt x="19422" y="20291"/>
                  </a:cubicBezTo>
                  <a:cubicBezTo>
                    <a:pt x="19422" y="20291"/>
                    <a:pt x="19422" y="20291"/>
                    <a:pt x="19422" y="20291"/>
                  </a:cubicBezTo>
                  <a:cubicBezTo>
                    <a:pt x="19422" y="20160"/>
                    <a:pt x="19422" y="20160"/>
                    <a:pt x="19422" y="20160"/>
                  </a:cubicBezTo>
                  <a:cubicBezTo>
                    <a:pt x="19331" y="20029"/>
                    <a:pt x="19331" y="20029"/>
                    <a:pt x="19331" y="20029"/>
                  </a:cubicBezTo>
                  <a:cubicBezTo>
                    <a:pt x="19240" y="20029"/>
                    <a:pt x="19240" y="20029"/>
                    <a:pt x="19240" y="20029"/>
                  </a:cubicBezTo>
                  <a:cubicBezTo>
                    <a:pt x="19240" y="19898"/>
                    <a:pt x="19240" y="19898"/>
                    <a:pt x="19240" y="19898"/>
                  </a:cubicBezTo>
                  <a:cubicBezTo>
                    <a:pt x="19150" y="19767"/>
                    <a:pt x="19150" y="19767"/>
                    <a:pt x="19150" y="19767"/>
                  </a:cubicBezTo>
                  <a:cubicBezTo>
                    <a:pt x="19150" y="19767"/>
                    <a:pt x="19150" y="19767"/>
                    <a:pt x="19150" y="19767"/>
                  </a:cubicBezTo>
                  <a:cubicBezTo>
                    <a:pt x="19059" y="19767"/>
                    <a:pt x="19059" y="19767"/>
                    <a:pt x="19059" y="19767"/>
                  </a:cubicBezTo>
                  <a:cubicBezTo>
                    <a:pt x="19059" y="19767"/>
                    <a:pt x="19059" y="19767"/>
                    <a:pt x="19059" y="19767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968" y="19244"/>
                    <a:pt x="18968" y="19244"/>
                    <a:pt x="18968" y="19244"/>
                  </a:cubicBezTo>
                  <a:cubicBezTo>
                    <a:pt x="19059" y="19244"/>
                    <a:pt x="19059" y="19244"/>
                    <a:pt x="19059" y="19244"/>
                  </a:cubicBezTo>
                  <a:cubicBezTo>
                    <a:pt x="19059" y="18851"/>
                    <a:pt x="19059" y="18851"/>
                    <a:pt x="19059" y="18851"/>
                  </a:cubicBezTo>
                  <a:cubicBezTo>
                    <a:pt x="19059" y="18458"/>
                    <a:pt x="19059" y="18458"/>
                    <a:pt x="19059" y="18458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9059" y="18065"/>
                    <a:pt x="19059" y="18065"/>
                    <a:pt x="19059" y="18065"/>
                  </a:cubicBezTo>
                  <a:cubicBezTo>
                    <a:pt x="19059" y="17935"/>
                    <a:pt x="19059" y="17935"/>
                    <a:pt x="19059" y="17935"/>
                  </a:cubicBezTo>
                  <a:cubicBezTo>
                    <a:pt x="19059" y="17935"/>
                    <a:pt x="19059" y="17935"/>
                    <a:pt x="19059" y="17935"/>
                  </a:cubicBezTo>
                  <a:cubicBezTo>
                    <a:pt x="19059" y="17804"/>
                    <a:pt x="19059" y="17804"/>
                    <a:pt x="19059" y="17804"/>
                  </a:cubicBezTo>
                  <a:cubicBezTo>
                    <a:pt x="19059" y="17673"/>
                    <a:pt x="19059" y="17673"/>
                    <a:pt x="19059" y="17673"/>
                  </a:cubicBezTo>
                  <a:cubicBezTo>
                    <a:pt x="19059" y="17542"/>
                    <a:pt x="19059" y="17542"/>
                    <a:pt x="19059" y="17542"/>
                  </a:cubicBezTo>
                  <a:cubicBezTo>
                    <a:pt x="18968" y="17411"/>
                    <a:pt x="18968" y="17411"/>
                    <a:pt x="18968" y="17411"/>
                  </a:cubicBezTo>
                  <a:cubicBezTo>
                    <a:pt x="18877" y="17149"/>
                    <a:pt x="18877" y="17149"/>
                    <a:pt x="18877" y="17149"/>
                  </a:cubicBezTo>
                  <a:cubicBezTo>
                    <a:pt x="18877" y="17149"/>
                    <a:pt x="18877" y="17149"/>
                    <a:pt x="18877" y="17149"/>
                  </a:cubicBezTo>
                  <a:cubicBezTo>
                    <a:pt x="18877" y="16756"/>
                    <a:pt x="18877" y="16756"/>
                    <a:pt x="18877" y="16756"/>
                  </a:cubicBezTo>
                  <a:cubicBezTo>
                    <a:pt x="18877" y="16756"/>
                    <a:pt x="18877" y="16756"/>
                    <a:pt x="18877" y="16756"/>
                  </a:cubicBezTo>
                  <a:cubicBezTo>
                    <a:pt x="18877" y="16625"/>
                    <a:pt x="18877" y="16625"/>
                    <a:pt x="18877" y="16625"/>
                  </a:cubicBezTo>
                  <a:cubicBezTo>
                    <a:pt x="18877" y="16495"/>
                    <a:pt x="18877" y="16495"/>
                    <a:pt x="18877" y="16495"/>
                  </a:cubicBezTo>
                  <a:cubicBezTo>
                    <a:pt x="18877" y="16364"/>
                    <a:pt x="18877" y="16364"/>
                    <a:pt x="18877" y="16364"/>
                  </a:cubicBezTo>
                  <a:cubicBezTo>
                    <a:pt x="18787" y="16364"/>
                    <a:pt x="18787" y="16364"/>
                    <a:pt x="18787" y="16364"/>
                  </a:cubicBezTo>
                  <a:cubicBezTo>
                    <a:pt x="18696" y="16364"/>
                    <a:pt x="18696" y="16364"/>
                    <a:pt x="18696" y="16364"/>
                  </a:cubicBezTo>
                  <a:cubicBezTo>
                    <a:pt x="18514" y="16364"/>
                    <a:pt x="18514" y="16364"/>
                    <a:pt x="18514" y="16364"/>
                  </a:cubicBezTo>
                  <a:cubicBezTo>
                    <a:pt x="18514" y="16364"/>
                    <a:pt x="18514" y="16364"/>
                    <a:pt x="18514" y="16364"/>
                  </a:cubicBezTo>
                  <a:cubicBezTo>
                    <a:pt x="18333" y="16495"/>
                    <a:pt x="18333" y="16495"/>
                    <a:pt x="18333" y="16495"/>
                  </a:cubicBezTo>
                  <a:cubicBezTo>
                    <a:pt x="18242" y="16625"/>
                    <a:pt x="18242" y="16625"/>
                    <a:pt x="18242" y="16625"/>
                  </a:cubicBezTo>
                  <a:cubicBezTo>
                    <a:pt x="18151" y="16756"/>
                    <a:pt x="18151" y="16756"/>
                    <a:pt x="18151" y="16756"/>
                  </a:cubicBezTo>
                  <a:cubicBezTo>
                    <a:pt x="18061" y="16887"/>
                    <a:pt x="18061" y="16887"/>
                    <a:pt x="18061" y="16887"/>
                  </a:cubicBezTo>
                  <a:cubicBezTo>
                    <a:pt x="17970" y="16887"/>
                    <a:pt x="17970" y="16887"/>
                    <a:pt x="17970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756"/>
                    <a:pt x="17788" y="16756"/>
                    <a:pt x="17788" y="16756"/>
                  </a:cubicBezTo>
                  <a:cubicBezTo>
                    <a:pt x="17788" y="16625"/>
                    <a:pt x="17788" y="16625"/>
                    <a:pt x="17788" y="16625"/>
                  </a:cubicBezTo>
                  <a:cubicBezTo>
                    <a:pt x="17697" y="15971"/>
                    <a:pt x="17697" y="15971"/>
                    <a:pt x="17697" y="15971"/>
                  </a:cubicBezTo>
                  <a:cubicBezTo>
                    <a:pt x="17607" y="15709"/>
                    <a:pt x="17607" y="15709"/>
                    <a:pt x="17607" y="15709"/>
                  </a:cubicBezTo>
                  <a:cubicBezTo>
                    <a:pt x="17607" y="15578"/>
                    <a:pt x="17607" y="15578"/>
                    <a:pt x="17607" y="15578"/>
                  </a:cubicBezTo>
                  <a:cubicBezTo>
                    <a:pt x="17697" y="15316"/>
                    <a:pt x="17697" y="15316"/>
                    <a:pt x="17697" y="15316"/>
                  </a:cubicBezTo>
                  <a:cubicBezTo>
                    <a:pt x="17425" y="15316"/>
                    <a:pt x="17425" y="15316"/>
                    <a:pt x="17425" y="15316"/>
                  </a:cubicBezTo>
                  <a:cubicBezTo>
                    <a:pt x="17334" y="15447"/>
                    <a:pt x="17334" y="15447"/>
                    <a:pt x="17334" y="15447"/>
                  </a:cubicBezTo>
                  <a:cubicBezTo>
                    <a:pt x="17244" y="15316"/>
                    <a:pt x="17244" y="15316"/>
                    <a:pt x="17244" y="15316"/>
                  </a:cubicBezTo>
                  <a:cubicBezTo>
                    <a:pt x="16971" y="15316"/>
                    <a:pt x="16971" y="15316"/>
                    <a:pt x="16971" y="15316"/>
                  </a:cubicBez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189"/>
                    <a:pt x="21600" y="4189"/>
                    <a:pt x="21600" y="4189"/>
                  </a:cubicBezTo>
                  <a:cubicBezTo>
                    <a:pt x="21509" y="4189"/>
                    <a:pt x="21509" y="4189"/>
                    <a:pt x="21509" y="4189"/>
                  </a:cubicBezTo>
                  <a:cubicBezTo>
                    <a:pt x="21418" y="4189"/>
                    <a:pt x="21418" y="4189"/>
                    <a:pt x="21418" y="4189"/>
                  </a:cubicBezTo>
                  <a:cubicBezTo>
                    <a:pt x="21418" y="4189"/>
                    <a:pt x="21418" y="4189"/>
                    <a:pt x="21418" y="4189"/>
                  </a:cubicBezTo>
                  <a:cubicBezTo>
                    <a:pt x="21418" y="3927"/>
                    <a:pt x="21418" y="3927"/>
                    <a:pt x="21418" y="3927"/>
                  </a:cubicBezTo>
                  <a:cubicBezTo>
                    <a:pt x="21328" y="3796"/>
                    <a:pt x="21328" y="3796"/>
                    <a:pt x="21328" y="3796"/>
                  </a:cubicBezTo>
                  <a:cubicBezTo>
                    <a:pt x="21328" y="3796"/>
                    <a:pt x="21328" y="3796"/>
                    <a:pt x="21328" y="3796"/>
                  </a:cubicBezTo>
                  <a:cubicBezTo>
                    <a:pt x="21237" y="3665"/>
                    <a:pt x="21237" y="3665"/>
                    <a:pt x="21237" y="3665"/>
                  </a:cubicBezTo>
                  <a:cubicBezTo>
                    <a:pt x="21237" y="3535"/>
                    <a:pt x="21237" y="3535"/>
                    <a:pt x="21237" y="3535"/>
                  </a:cubicBezTo>
                  <a:cubicBezTo>
                    <a:pt x="21146" y="3535"/>
                    <a:pt x="21146" y="3535"/>
                    <a:pt x="21146" y="3535"/>
                  </a:cubicBezTo>
                  <a:cubicBezTo>
                    <a:pt x="21055" y="3535"/>
                    <a:pt x="21055" y="3535"/>
                    <a:pt x="21055" y="3535"/>
                  </a:cubicBezTo>
                  <a:cubicBezTo>
                    <a:pt x="21055" y="3535"/>
                    <a:pt x="21055" y="3535"/>
                    <a:pt x="21055" y="3535"/>
                  </a:cubicBezTo>
                  <a:cubicBezTo>
                    <a:pt x="20874" y="3535"/>
                    <a:pt x="20874" y="3535"/>
                    <a:pt x="20874" y="3535"/>
                  </a:cubicBezTo>
                  <a:cubicBezTo>
                    <a:pt x="20783" y="3535"/>
                    <a:pt x="20783" y="3535"/>
                    <a:pt x="20783" y="3535"/>
                  </a:cubicBezTo>
                  <a:cubicBezTo>
                    <a:pt x="20783" y="3535"/>
                    <a:pt x="20783" y="3535"/>
                    <a:pt x="20783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02" y="3535"/>
                    <a:pt x="20602" y="3535"/>
                    <a:pt x="20602" y="3535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692" y="3404"/>
                    <a:pt x="20692" y="3404"/>
                    <a:pt x="20692" y="3404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511" y="3404"/>
                    <a:pt x="20511" y="3404"/>
                    <a:pt x="20511" y="3404"/>
                  </a:cubicBezTo>
                  <a:cubicBezTo>
                    <a:pt x="20511" y="3404"/>
                    <a:pt x="20511" y="3404"/>
                    <a:pt x="20511" y="3404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420" y="3273"/>
                    <a:pt x="20420" y="3273"/>
                    <a:pt x="20420" y="3273"/>
                  </a:cubicBezTo>
                  <a:cubicBezTo>
                    <a:pt x="20420" y="3273"/>
                    <a:pt x="20420" y="3273"/>
                    <a:pt x="20420" y="3273"/>
                  </a:cubicBezTo>
                  <a:cubicBezTo>
                    <a:pt x="20420" y="3142"/>
                    <a:pt x="20420" y="3142"/>
                    <a:pt x="20420" y="3142"/>
                  </a:cubicBezTo>
                  <a:cubicBezTo>
                    <a:pt x="20329" y="3142"/>
                    <a:pt x="20329" y="3142"/>
                    <a:pt x="20329" y="3142"/>
                  </a:cubicBezTo>
                  <a:cubicBezTo>
                    <a:pt x="20239" y="3011"/>
                    <a:pt x="20239" y="3011"/>
                    <a:pt x="20239" y="3011"/>
                  </a:cubicBezTo>
                  <a:cubicBezTo>
                    <a:pt x="20239" y="3011"/>
                    <a:pt x="20239" y="3011"/>
                    <a:pt x="20239" y="3011"/>
                  </a:cubicBezTo>
                  <a:cubicBezTo>
                    <a:pt x="20148" y="3011"/>
                    <a:pt x="20148" y="3011"/>
                    <a:pt x="20148" y="3011"/>
                  </a:cubicBezTo>
                  <a:cubicBezTo>
                    <a:pt x="20148" y="3011"/>
                    <a:pt x="20148" y="3011"/>
                    <a:pt x="20148" y="3011"/>
                  </a:cubicBezTo>
                  <a:cubicBezTo>
                    <a:pt x="20057" y="3011"/>
                    <a:pt x="20057" y="3011"/>
                    <a:pt x="20057" y="3011"/>
                  </a:cubicBezTo>
                  <a:cubicBezTo>
                    <a:pt x="20057" y="3011"/>
                    <a:pt x="20057" y="3011"/>
                    <a:pt x="20057" y="3011"/>
                  </a:cubicBezTo>
                  <a:cubicBezTo>
                    <a:pt x="20057" y="2880"/>
                    <a:pt x="20057" y="2880"/>
                    <a:pt x="20057" y="2880"/>
                  </a:cubicBezTo>
                  <a:cubicBezTo>
                    <a:pt x="20057" y="2880"/>
                    <a:pt x="20057" y="2880"/>
                    <a:pt x="20057" y="2880"/>
                  </a:cubicBezTo>
                  <a:cubicBezTo>
                    <a:pt x="19966" y="3011"/>
                    <a:pt x="19966" y="3011"/>
                    <a:pt x="19966" y="3011"/>
                  </a:cubicBezTo>
                  <a:cubicBezTo>
                    <a:pt x="19966" y="3011"/>
                    <a:pt x="19966" y="3011"/>
                    <a:pt x="19966" y="3011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785" y="2749"/>
                    <a:pt x="19785" y="2749"/>
                    <a:pt x="19785" y="2749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785" y="2618"/>
                    <a:pt x="19785" y="2618"/>
                    <a:pt x="19785" y="2618"/>
                  </a:cubicBezTo>
                  <a:cubicBezTo>
                    <a:pt x="19694" y="2618"/>
                    <a:pt x="19694" y="2618"/>
                    <a:pt x="19694" y="2618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03" y="2487"/>
                    <a:pt x="19603" y="2487"/>
                    <a:pt x="19603" y="2487"/>
                  </a:cubicBezTo>
                  <a:cubicBezTo>
                    <a:pt x="19422" y="2749"/>
                    <a:pt x="19422" y="2749"/>
                    <a:pt x="19422" y="2749"/>
                  </a:cubicBezTo>
                  <a:cubicBezTo>
                    <a:pt x="19331" y="2880"/>
                    <a:pt x="19331" y="2880"/>
                    <a:pt x="19331" y="2880"/>
                  </a:cubicBezTo>
                  <a:cubicBezTo>
                    <a:pt x="19422" y="2749"/>
                    <a:pt x="19422" y="2749"/>
                    <a:pt x="19422" y="2749"/>
                  </a:cubicBezTo>
                  <a:cubicBezTo>
                    <a:pt x="19513" y="2487"/>
                    <a:pt x="19513" y="2487"/>
                    <a:pt x="19513" y="2487"/>
                  </a:cubicBezTo>
                  <a:cubicBezTo>
                    <a:pt x="19603" y="2356"/>
                    <a:pt x="19603" y="2356"/>
                    <a:pt x="19603" y="2356"/>
                  </a:cubicBezTo>
                  <a:cubicBezTo>
                    <a:pt x="19603" y="2225"/>
                    <a:pt x="19603" y="2225"/>
                    <a:pt x="19603" y="2225"/>
                  </a:cubicBezTo>
                  <a:cubicBezTo>
                    <a:pt x="19603" y="2225"/>
                    <a:pt x="19603" y="2225"/>
                    <a:pt x="19603" y="2225"/>
                  </a:cubicBezTo>
                  <a:cubicBezTo>
                    <a:pt x="19513" y="2095"/>
                    <a:pt x="19513" y="2095"/>
                    <a:pt x="19513" y="2095"/>
                  </a:cubicBezTo>
                  <a:cubicBezTo>
                    <a:pt x="19422" y="2095"/>
                    <a:pt x="19422" y="2095"/>
                    <a:pt x="19422" y="2095"/>
                  </a:cubicBezTo>
                  <a:cubicBezTo>
                    <a:pt x="19331" y="2225"/>
                    <a:pt x="19331" y="2225"/>
                    <a:pt x="19331" y="2225"/>
                  </a:cubicBezTo>
                  <a:cubicBezTo>
                    <a:pt x="19240" y="2225"/>
                    <a:pt x="19240" y="2225"/>
                    <a:pt x="19240" y="2225"/>
                  </a:cubicBezTo>
                  <a:cubicBezTo>
                    <a:pt x="19150" y="2225"/>
                    <a:pt x="19150" y="2225"/>
                    <a:pt x="19150" y="2225"/>
                  </a:cubicBezTo>
                  <a:cubicBezTo>
                    <a:pt x="19059" y="2225"/>
                    <a:pt x="19059" y="2225"/>
                    <a:pt x="19059" y="2225"/>
                  </a:cubicBezTo>
                  <a:cubicBezTo>
                    <a:pt x="18968" y="2356"/>
                    <a:pt x="18968" y="2356"/>
                    <a:pt x="18968" y="2356"/>
                  </a:cubicBezTo>
                  <a:cubicBezTo>
                    <a:pt x="18877" y="2487"/>
                    <a:pt x="18877" y="2487"/>
                    <a:pt x="18877" y="2487"/>
                  </a:cubicBezTo>
                  <a:cubicBezTo>
                    <a:pt x="18968" y="2356"/>
                    <a:pt x="18968" y="2356"/>
                    <a:pt x="18968" y="2356"/>
                  </a:cubicBezTo>
                  <a:cubicBezTo>
                    <a:pt x="18968" y="2225"/>
                    <a:pt x="18968" y="2225"/>
                    <a:pt x="18968" y="2225"/>
                  </a:cubicBezTo>
                  <a:cubicBezTo>
                    <a:pt x="18968" y="2095"/>
                    <a:pt x="18968" y="2095"/>
                    <a:pt x="18968" y="2095"/>
                  </a:cubicBezTo>
                  <a:cubicBezTo>
                    <a:pt x="18968" y="1964"/>
                    <a:pt x="18968" y="1964"/>
                    <a:pt x="18968" y="1964"/>
                  </a:cubicBezTo>
                  <a:cubicBezTo>
                    <a:pt x="18787" y="1964"/>
                    <a:pt x="18787" y="1964"/>
                    <a:pt x="18787" y="1964"/>
                  </a:cubicBezTo>
                  <a:cubicBezTo>
                    <a:pt x="18787" y="1833"/>
                    <a:pt x="18787" y="1833"/>
                    <a:pt x="18787" y="1833"/>
                  </a:cubicBezTo>
                  <a:cubicBezTo>
                    <a:pt x="18877" y="1833"/>
                    <a:pt x="18877" y="1833"/>
                    <a:pt x="18877" y="1833"/>
                  </a:cubicBezTo>
                  <a:cubicBezTo>
                    <a:pt x="18968" y="1833"/>
                    <a:pt x="18968" y="1833"/>
                    <a:pt x="18968" y="1833"/>
                  </a:cubicBezTo>
                  <a:cubicBezTo>
                    <a:pt x="18968" y="1833"/>
                    <a:pt x="18968" y="1833"/>
                    <a:pt x="18968" y="1833"/>
                  </a:cubicBezTo>
                  <a:cubicBezTo>
                    <a:pt x="18787" y="1702"/>
                    <a:pt x="18787" y="1702"/>
                    <a:pt x="18787" y="1702"/>
                  </a:cubicBezTo>
                  <a:cubicBezTo>
                    <a:pt x="18787" y="1571"/>
                    <a:pt x="18787" y="1571"/>
                    <a:pt x="18787" y="1571"/>
                  </a:cubicBezTo>
                  <a:cubicBezTo>
                    <a:pt x="18787" y="1440"/>
                    <a:pt x="18787" y="1440"/>
                    <a:pt x="18787" y="1440"/>
                  </a:cubicBezTo>
                  <a:cubicBezTo>
                    <a:pt x="18877" y="1440"/>
                    <a:pt x="18877" y="1440"/>
                    <a:pt x="18877" y="1440"/>
                  </a:cubicBezTo>
                  <a:cubicBezTo>
                    <a:pt x="18968" y="1309"/>
                    <a:pt x="18968" y="1309"/>
                    <a:pt x="18968" y="1309"/>
                  </a:cubicBezTo>
                  <a:cubicBezTo>
                    <a:pt x="18877" y="1309"/>
                    <a:pt x="18877" y="1309"/>
                    <a:pt x="18877" y="1309"/>
                  </a:cubicBezTo>
                  <a:cubicBezTo>
                    <a:pt x="18877" y="1178"/>
                    <a:pt x="18877" y="1178"/>
                    <a:pt x="1887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696" y="1047"/>
                    <a:pt x="18696" y="1047"/>
                    <a:pt x="18696" y="1047"/>
                  </a:cubicBezTo>
                  <a:cubicBezTo>
                    <a:pt x="18605" y="1047"/>
                    <a:pt x="18605" y="1047"/>
                    <a:pt x="18605" y="1047"/>
                  </a:cubicBezTo>
                  <a:cubicBezTo>
                    <a:pt x="18514" y="1047"/>
                    <a:pt x="18514" y="1047"/>
                    <a:pt x="18514" y="1047"/>
                  </a:cubicBezTo>
                  <a:cubicBezTo>
                    <a:pt x="18514" y="1047"/>
                    <a:pt x="18514" y="1047"/>
                    <a:pt x="18514" y="1047"/>
                  </a:cubicBezTo>
                  <a:cubicBezTo>
                    <a:pt x="18424" y="1047"/>
                    <a:pt x="18424" y="1047"/>
                    <a:pt x="18424" y="1047"/>
                  </a:cubicBezTo>
                  <a:cubicBezTo>
                    <a:pt x="18333" y="1047"/>
                    <a:pt x="18333" y="1047"/>
                    <a:pt x="18333" y="1047"/>
                  </a:cubicBezTo>
                  <a:cubicBezTo>
                    <a:pt x="18333" y="1178"/>
                    <a:pt x="18333" y="1178"/>
                    <a:pt x="18333" y="1178"/>
                  </a:cubicBezTo>
                  <a:cubicBezTo>
                    <a:pt x="18333" y="1178"/>
                    <a:pt x="18333" y="1178"/>
                    <a:pt x="18333" y="1178"/>
                  </a:cubicBezTo>
                  <a:cubicBezTo>
                    <a:pt x="18242" y="1047"/>
                    <a:pt x="18242" y="1047"/>
                    <a:pt x="18242" y="1047"/>
                  </a:cubicBezTo>
                  <a:cubicBezTo>
                    <a:pt x="18242" y="1047"/>
                    <a:pt x="18242" y="1047"/>
                    <a:pt x="18242" y="1047"/>
                  </a:cubicBezTo>
                  <a:cubicBezTo>
                    <a:pt x="18333" y="1047"/>
                    <a:pt x="18333" y="1047"/>
                    <a:pt x="18333" y="1047"/>
                  </a:cubicBezTo>
                  <a:cubicBezTo>
                    <a:pt x="18333" y="916"/>
                    <a:pt x="18333" y="916"/>
                    <a:pt x="18333" y="916"/>
                  </a:cubicBezTo>
                  <a:cubicBezTo>
                    <a:pt x="18333" y="785"/>
                    <a:pt x="18333" y="785"/>
                    <a:pt x="18333" y="785"/>
                  </a:cubicBezTo>
                  <a:cubicBezTo>
                    <a:pt x="18333" y="785"/>
                    <a:pt x="18333" y="785"/>
                    <a:pt x="18333" y="785"/>
                  </a:cubicBezTo>
                  <a:cubicBezTo>
                    <a:pt x="18333" y="655"/>
                    <a:pt x="18333" y="655"/>
                    <a:pt x="18333" y="655"/>
                  </a:cubicBezTo>
                  <a:cubicBezTo>
                    <a:pt x="18424" y="655"/>
                    <a:pt x="18424" y="655"/>
                    <a:pt x="18424" y="655"/>
                  </a:cubicBezTo>
                  <a:cubicBezTo>
                    <a:pt x="18333" y="524"/>
                    <a:pt x="18333" y="524"/>
                    <a:pt x="18333" y="524"/>
                  </a:cubicBezTo>
                  <a:cubicBezTo>
                    <a:pt x="18333" y="524"/>
                    <a:pt x="18333" y="524"/>
                    <a:pt x="18333" y="524"/>
                  </a:cubicBezTo>
                  <a:cubicBezTo>
                    <a:pt x="18242" y="655"/>
                    <a:pt x="18242" y="655"/>
                    <a:pt x="18242" y="655"/>
                  </a:cubicBezTo>
                  <a:cubicBezTo>
                    <a:pt x="18242" y="785"/>
                    <a:pt x="18242" y="785"/>
                    <a:pt x="18242" y="785"/>
                  </a:cubicBezTo>
                  <a:cubicBezTo>
                    <a:pt x="18242" y="785"/>
                    <a:pt x="18242" y="785"/>
                    <a:pt x="18242" y="785"/>
                  </a:cubicBezTo>
                  <a:cubicBezTo>
                    <a:pt x="18151" y="655"/>
                    <a:pt x="18151" y="655"/>
                    <a:pt x="18151" y="655"/>
                  </a:cubicBezTo>
                  <a:cubicBezTo>
                    <a:pt x="18061" y="785"/>
                    <a:pt x="18061" y="785"/>
                    <a:pt x="18061" y="785"/>
                  </a:cubicBezTo>
                  <a:cubicBezTo>
                    <a:pt x="18061" y="785"/>
                    <a:pt x="18061" y="785"/>
                    <a:pt x="18061" y="785"/>
                  </a:cubicBezTo>
                  <a:cubicBezTo>
                    <a:pt x="18061" y="916"/>
                    <a:pt x="18061" y="916"/>
                    <a:pt x="18061" y="916"/>
                  </a:cubicBezTo>
                  <a:cubicBezTo>
                    <a:pt x="18061" y="916"/>
                    <a:pt x="18061" y="916"/>
                    <a:pt x="18061" y="916"/>
                  </a:cubicBezTo>
                  <a:cubicBezTo>
                    <a:pt x="17970" y="1047"/>
                    <a:pt x="17970" y="1047"/>
                    <a:pt x="17970" y="1047"/>
                  </a:cubicBezTo>
                  <a:cubicBezTo>
                    <a:pt x="17970" y="916"/>
                    <a:pt x="17970" y="916"/>
                    <a:pt x="17970" y="916"/>
                  </a:cubicBezTo>
                  <a:cubicBezTo>
                    <a:pt x="17970" y="1047"/>
                    <a:pt x="17970" y="1047"/>
                    <a:pt x="17970" y="1047"/>
                  </a:cubicBezTo>
                  <a:cubicBezTo>
                    <a:pt x="17879" y="1178"/>
                    <a:pt x="17879" y="1178"/>
                    <a:pt x="17879" y="1178"/>
                  </a:cubicBezTo>
                  <a:cubicBezTo>
                    <a:pt x="17879" y="1047"/>
                    <a:pt x="17879" y="1047"/>
                    <a:pt x="17879" y="1047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970" y="916"/>
                    <a:pt x="17970" y="916"/>
                    <a:pt x="17970" y="916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788" y="1047"/>
                    <a:pt x="17788" y="1047"/>
                    <a:pt x="17788" y="1047"/>
                  </a:cubicBezTo>
                  <a:cubicBezTo>
                    <a:pt x="17788" y="1047"/>
                    <a:pt x="17788" y="1047"/>
                    <a:pt x="17788" y="1047"/>
                  </a:cubicBezTo>
                  <a:cubicBezTo>
                    <a:pt x="17788" y="916"/>
                    <a:pt x="17788" y="916"/>
                    <a:pt x="17788" y="916"/>
                  </a:cubicBezTo>
                  <a:cubicBezTo>
                    <a:pt x="17788" y="785"/>
                    <a:pt x="17788" y="785"/>
                    <a:pt x="17788" y="785"/>
                  </a:cubicBezTo>
                  <a:cubicBezTo>
                    <a:pt x="17697" y="785"/>
                    <a:pt x="17697" y="785"/>
                    <a:pt x="17697" y="785"/>
                  </a:cubicBezTo>
                  <a:cubicBezTo>
                    <a:pt x="17697" y="655"/>
                    <a:pt x="17697" y="655"/>
                    <a:pt x="17697" y="655"/>
                  </a:cubicBezTo>
                  <a:cubicBezTo>
                    <a:pt x="17788" y="655"/>
                    <a:pt x="17788" y="655"/>
                    <a:pt x="17788" y="655"/>
                  </a:cubicBezTo>
                  <a:cubicBezTo>
                    <a:pt x="17879" y="655"/>
                    <a:pt x="17879" y="655"/>
                    <a:pt x="17879" y="655"/>
                  </a:cubicBezTo>
                  <a:cubicBezTo>
                    <a:pt x="17970" y="655"/>
                    <a:pt x="17970" y="655"/>
                    <a:pt x="17970" y="655"/>
                  </a:cubicBezTo>
                  <a:cubicBezTo>
                    <a:pt x="18061" y="655"/>
                    <a:pt x="18061" y="655"/>
                    <a:pt x="18061" y="655"/>
                  </a:cubicBezTo>
                  <a:cubicBezTo>
                    <a:pt x="18151" y="655"/>
                    <a:pt x="18151" y="655"/>
                    <a:pt x="18151" y="655"/>
                  </a:cubicBezTo>
                  <a:cubicBezTo>
                    <a:pt x="18242" y="524"/>
                    <a:pt x="18242" y="524"/>
                    <a:pt x="18242" y="524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151" y="262"/>
                    <a:pt x="18151" y="262"/>
                    <a:pt x="18151" y="262"/>
                  </a:cubicBezTo>
                  <a:cubicBezTo>
                    <a:pt x="18151" y="262"/>
                    <a:pt x="18151" y="262"/>
                    <a:pt x="18151" y="262"/>
                  </a:cubicBezTo>
                  <a:cubicBezTo>
                    <a:pt x="18061" y="262"/>
                    <a:pt x="18061" y="262"/>
                    <a:pt x="18061" y="262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151" y="0"/>
                    <a:pt x="18151" y="0"/>
                    <a:pt x="18151" y="0"/>
                  </a:cubicBezTo>
                  <a:cubicBezTo>
                    <a:pt x="18061" y="0"/>
                    <a:pt x="18061" y="0"/>
                    <a:pt x="18061" y="0"/>
                  </a:cubicBezTo>
                  <a:cubicBezTo>
                    <a:pt x="17970" y="131"/>
                    <a:pt x="17970" y="131"/>
                    <a:pt x="17970" y="131"/>
                  </a:cubicBezTo>
                  <a:cubicBezTo>
                    <a:pt x="17879" y="131"/>
                    <a:pt x="17879" y="131"/>
                    <a:pt x="17879" y="131"/>
                  </a:cubicBezTo>
                  <a:cubicBezTo>
                    <a:pt x="17788" y="131"/>
                    <a:pt x="17788" y="131"/>
                    <a:pt x="17788" y="131"/>
                  </a:cubicBezTo>
                  <a:cubicBezTo>
                    <a:pt x="17697" y="262"/>
                    <a:pt x="17697" y="262"/>
                    <a:pt x="17697" y="262"/>
                  </a:cubicBezTo>
                  <a:cubicBezTo>
                    <a:pt x="17516" y="393"/>
                    <a:pt x="17516" y="393"/>
                    <a:pt x="17516" y="393"/>
                  </a:cubicBezTo>
                  <a:cubicBezTo>
                    <a:pt x="17425" y="524"/>
                    <a:pt x="17425" y="524"/>
                    <a:pt x="17425" y="524"/>
                  </a:cubicBezTo>
                  <a:cubicBezTo>
                    <a:pt x="17244" y="524"/>
                    <a:pt x="17244" y="524"/>
                    <a:pt x="17244" y="524"/>
                  </a:cubicBezTo>
                  <a:cubicBezTo>
                    <a:pt x="17153" y="393"/>
                    <a:pt x="17153" y="393"/>
                    <a:pt x="17153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6971" y="262"/>
                    <a:pt x="16971" y="262"/>
                    <a:pt x="16971" y="262"/>
                  </a:cubicBezTo>
                  <a:cubicBezTo>
                    <a:pt x="16881" y="393"/>
                    <a:pt x="16881" y="393"/>
                    <a:pt x="16881" y="393"/>
                  </a:cubicBezTo>
                  <a:cubicBezTo>
                    <a:pt x="16881" y="393"/>
                    <a:pt x="16881" y="393"/>
                    <a:pt x="16881" y="393"/>
                  </a:cubicBezTo>
                  <a:cubicBezTo>
                    <a:pt x="16790" y="393"/>
                    <a:pt x="16790" y="393"/>
                    <a:pt x="16790" y="393"/>
                  </a:cubicBezTo>
                  <a:cubicBezTo>
                    <a:pt x="16790" y="393"/>
                    <a:pt x="16790" y="393"/>
                    <a:pt x="16790" y="393"/>
                  </a:cubicBezTo>
                  <a:cubicBezTo>
                    <a:pt x="16790" y="262"/>
                    <a:pt x="16790" y="262"/>
                    <a:pt x="16790" y="262"/>
                  </a:cubicBezTo>
                  <a:cubicBezTo>
                    <a:pt x="16881" y="262"/>
                    <a:pt x="16881" y="262"/>
                    <a:pt x="16881" y="262"/>
                  </a:cubicBezTo>
                  <a:cubicBezTo>
                    <a:pt x="16881" y="262"/>
                    <a:pt x="16881" y="262"/>
                    <a:pt x="16881" y="262"/>
                  </a:cubicBezTo>
                  <a:cubicBezTo>
                    <a:pt x="16790" y="262"/>
                    <a:pt x="16790" y="262"/>
                    <a:pt x="16790" y="262"/>
                  </a:cubicBezTo>
                  <a:cubicBezTo>
                    <a:pt x="16608" y="393"/>
                    <a:pt x="16608" y="393"/>
                    <a:pt x="16608" y="393"/>
                  </a:cubicBezTo>
                  <a:cubicBezTo>
                    <a:pt x="16518" y="393"/>
                    <a:pt x="16518" y="393"/>
                    <a:pt x="16518" y="393"/>
                  </a:cubicBezTo>
                  <a:cubicBezTo>
                    <a:pt x="16427" y="524"/>
                    <a:pt x="16427" y="524"/>
                    <a:pt x="16427" y="524"/>
                  </a:cubicBezTo>
                  <a:cubicBezTo>
                    <a:pt x="16427" y="655"/>
                    <a:pt x="16427" y="655"/>
                    <a:pt x="16427" y="655"/>
                  </a:cubicBezTo>
                  <a:cubicBezTo>
                    <a:pt x="16518" y="655"/>
                    <a:pt x="16518" y="655"/>
                    <a:pt x="16518" y="655"/>
                  </a:cubicBezTo>
                  <a:cubicBezTo>
                    <a:pt x="16518" y="785"/>
                    <a:pt x="16518" y="785"/>
                    <a:pt x="16518" y="785"/>
                  </a:cubicBezTo>
                  <a:cubicBezTo>
                    <a:pt x="16427" y="785"/>
                    <a:pt x="16427" y="785"/>
                    <a:pt x="16427" y="785"/>
                  </a:cubicBezTo>
                  <a:cubicBezTo>
                    <a:pt x="16336" y="785"/>
                    <a:pt x="16336" y="785"/>
                    <a:pt x="16336" y="785"/>
                  </a:cubicBezTo>
                  <a:cubicBezTo>
                    <a:pt x="16245" y="1047"/>
                    <a:pt x="16245" y="1047"/>
                    <a:pt x="16245" y="1047"/>
                  </a:cubicBezTo>
                  <a:cubicBezTo>
                    <a:pt x="16155" y="1309"/>
                    <a:pt x="16155" y="1309"/>
                    <a:pt x="16155" y="1309"/>
                  </a:cubicBezTo>
                  <a:cubicBezTo>
                    <a:pt x="16155" y="1309"/>
                    <a:pt x="16155" y="1309"/>
                    <a:pt x="16155" y="1309"/>
                  </a:cubicBezTo>
                  <a:cubicBezTo>
                    <a:pt x="16155" y="1178"/>
                    <a:pt x="16155" y="1178"/>
                    <a:pt x="16155" y="1178"/>
                  </a:cubicBezTo>
                  <a:cubicBezTo>
                    <a:pt x="16155" y="1047"/>
                    <a:pt x="16155" y="1047"/>
                    <a:pt x="16155" y="1047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064" y="916"/>
                    <a:pt x="16064" y="916"/>
                    <a:pt x="16064" y="916"/>
                  </a:cubicBezTo>
                  <a:cubicBezTo>
                    <a:pt x="15973" y="916"/>
                    <a:pt x="15973" y="916"/>
                    <a:pt x="15973" y="916"/>
                  </a:cubicBezTo>
                  <a:cubicBezTo>
                    <a:pt x="15882" y="785"/>
                    <a:pt x="15882" y="785"/>
                    <a:pt x="15882" y="785"/>
                  </a:cubicBezTo>
                  <a:cubicBezTo>
                    <a:pt x="15792" y="655"/>
                    <a:pt x="15792" y="655"/>
                    <a:pt x="15792" y="655"/>
                  </a:cubicBezTo>
                  <a:cubicBezTo>
                    <a:pt x="15701" y="655"/>
                    <a:pt x="15701" y="655"/>
                    <a:pt x="15701" y="655"/>
                  </a:cubicBezTo>
                  <a:cubicBezTo>
                    <a:pt x="15701" y="655"/>
                    <a:pt x="15701" y="655"/>
                    <a:pt x="15701" y="655"/>
                  </a:cubicBezTo>
                  <a:cubicBezTo>
                    <a:pt x="15701" y="785"/>
                    <a:pt x="15701" y="785"/>
                    <a:pt x="15701" y="785"/>
                  </a:cubicBezTo>
                  <a:cubicBezTo>
                    <a:pt x="15792" y="785"/>
                    <a:pt x="15792" y="785"/>
                    <a:pt x="15792" y="785"/>
                  </a:cubicBezTo>
                  <a:cubicBezTo>
                    <a:pt x="15882" y="916"/>
                    <a:pt x="15882" y="916"/>
                    <a:pt x="15882" y="916"/>
                  </a:cubicBezTo>
                  <a:cubicBezTo>
                    <a:pt x="15792" y="916"/>
                    <a:pt x="15792" y="916"/>
                    <a:pt x="15792" y="916"/>
                  </a:cubicBezTo>
                  <a:cubicBezTo>
                    <a:pt x="15701" y="916"/>
                    <a:pt x="15701" y="916"/>
                    <a:pt x="15701" y="916"/>
                  </a:cubicBezTo>
                  <a:cubicBezTo>
                    <a:pt x="15610" y="785"/>
                    <a:pt x="15610" y="785"/>
                    <a:pt x="15610" y="785"/>
                  </a:cubicBezTo>
                  <a:cubicBezTo>
                    <a:pt x="15429" y="916"/>
                    <a:pt x="15429" y="916"/>
                    <a:pt x="15429" y="916"/>
                  </a:cubicBezTo>
                  <a:cubicBezTo>
                    <a:pt x="15156" y="1178"/>
                    <a:pt x="15156" y="1178"/>
                    <a:pt x="15156" y="1178"/>
                  </a:cubicBezTo>
                  <a:cubicBezTo>
                    <a:pt x="14975" y="1309"/>
                    <a:pt x="14975" y="1309"/>
                    <a:pt x="14975" y="1309"/>
                  </a:cubicBezTo>
                  <a:cubicBezTo>
                    <a:pt x="14793" y="1440"/>
                    <a:pt x="14793" y="1440"/>
                    <a:pt x="14793" y="1440"/>
                  </a:cubicBezTo>
                  <a:cubicBezTo>
                    <a:pt x="14612" y="1702"/>
                    <a:pt x="14612" y="1702"/>
                    <a:pt x="14612" y="1702"/>
                  </a:cubicBezTo>
                  <a:cubicBezTo>
                    <a:pt x="14430" y="1833"/>
                    <a:pt x="14430" y="1833"/>
                    <a:pt x="14430" y="1833"/>
                  </a:cubicBezTo>
                  <a:cubicBezTo>
                    <a:pt x="14339" y="1964"/>
                    <a:pt x="14339" y="1964"/>
                    <a:pt x="14339" y="1964"/>
                  </a:cubicBezTo>
                  <a:cubicBezTo>
                    <a:pt x="14249" y="1964"/>
                    <a:pt x="14249" y="1964"/>
                    <a:pt x="14249" y="1964"/>
                  </a:cubicBezTo>
                  <a:cubicBezTo>
                    <a:pt x="14158" y="2095"/>
                    <a:pt x="14158" y="2095"/>
                    <a:pt x="14158" y="2095"/>
                  </a:cubicBezTo>
                  <a:cubicBezTo>
                    <a:pt x="14067" y="2095"/>
                    <a:pt x="14067" y="2095"/>
                    <a:pt x="14067" y="2095"/>
                  </a:cubicBezTo>
                  <a:cubicBezTo>
                    <a:pt x="13886" y="2225"/>
                    <a:pt x="13886" y="2225"/>
                    <a:pt x="13886" y="2225"/>
                  </a:cubicBezTo>
                  <a:cubicBezTo>
                    <a:pt x="13795" y="2225"/>
                    <a:pt x="13795" y="2225"/>
                    <a:pt x="13795" y="2225"/>
                  </a:cubicBezTo>
                  <a:cubicBezTo>
                    <a:pt x="13704" y="2095"/>
                    <a:pt x="13704" y="2095"/>
                    <a:pt x="13704" y="2095"/>
                  </a:cubicBezTo>
                  <a:cubicBezTo>
                    <a:pt x="13613" y="2095"/>
                    <a:pt x="13613" y="2095"/>
                    <a:pt x="13613" y="2095"/>
                  </a:cubicBezTo>
                  <a:cubicBezTo>
                    <a:pt x="13523" y="1964"/>
                    <a:pt x="13523" y="1964"/>
                    <a:pt x="13523" y="1964"/>
                  </a:cubicBezTo>
                  <a:cubicBezTo>
                    <a:pt x="13432" y="1964"/>
                    <a:pt x="13432" y="1964"/>
                    <a:pt x="13432" y="1964"/>
                  </a:cubicBezTo>
                  <a:cubicBezTo>
                    <a:pt x="13250" y="1833"/>
                    <a:pt x="13250" y="1833"/>
                    <a:pt x="13250" y="1833"/>
                  </a:cubicBezTo>
                  <a:cubicBezTo>
                    <a:pt x="13250" y="1964"/>
                    <a:pt x="13250" y="1964"/>
                    <a:pt x="13250" y="1964"/>
                  </a:cubicBezTo>
                  <a:cubicBezTo>
                    <a:pt x="13160" y="1964"/>
                    <a:pt x="13160" y="1964"/>
                    <a:pt x="13160" y="1964"/>
                  </a:cubicBezTo>
                  <a:cubicBezTo>
                    <a:pt x="12978" y="2225"/>
                    <a:pt x="12978" y="2225"/>
                    <a:pt x="12978" y="2225"/>
                  </a:cubicBezTo>
                  <a:cubicBezTo>
                    <a:pt x="12978" y="2356"/>
                    <a:pt x="12978" y="2356"/>
                    <a:pt x="12978" y="2356"/>
                  </a:cubicBezTo>
                  <a:cubicBezTo>
                    <a:pt x="12887" y="2487"/>
                    <a:pt x="12887" y="2487"/>
                    <a:pt x="12887" y="2487"/>
                  </a:cubicBezTo>
                  <a:cubicBezTo>
                    <a:pt x="12797" y="2618"/>
                    <a:pt x="12797" y="2618"/>
                    <a:pt x="12797" y="2618"/>
                  </a:cubicBezTo>
                  <a:cubicBezTo>
                    <a:pt x="12797" y="2618"/>
                    <a:pt x="12797" y="2618"/>
                    <a:pt x="12797" y="2618"/>
                  </a:cubicBezTo>
                  <a:cubicBezTo>
                    <a:pt x="12706" y="2487"/>
                    <a:pt x="12706" y="2487"/>
                    <a:pt x="12706" y="2487"/>
                  </a:cubicBezTo>
                  <a:cubicBezTo>
                    <a:pt x="12706" y="2618"/>
                    <a:pt x="12706" y="2618"/>
                    <a:pt x="12706" y="2618"/>
                  </a:cubicBezTo>
                  <a:cubicBezTo>
                    <a:pt x="12706" y="2749"/>
                    <a:pt x="12706" y="2749"/>
                    <a:pt x="12706" y="2749"/>
                  </a:cubicBezTo>
                  <a:cubicBezTo>
                    <a:pt x="12887" y="3273"/>
                    <a:pt x="12887" y="3273"/>
                    <a:pt x="12887" y="3273"/>
                  </a:cubicBezTo>
                  <a:cubicBezTo>
                    <a:pt x="12978" y="3535"/>
                    <a:pt x="12978" y="3535"/>
                    <a:pt x="12978" y="3535"/>
                  </a:cubicBezTo>
                  <a:cubicBezTo>
                    <a:pt x="12978" y="3927"/>
                    <a:pt x="12978" y="3927"/>
                    <a:pt x="12978" y="3927"/>
                  </a:cubicBezTo>
                  <a:cubicBezTo>
                    <a:pt x="12978" y="4189"/>
                    <a:pt x="12978" y="4189"/>
                    <a:pt x="12978" y="4189"/>
                  </a:cubicBezTo>
                  <a:cubicBezTo>
                    <a:pt x="12887" y="4451"/>
                    <a:pt x="12887" y="4451"/>
                    <a:pt x="12887" y="4451"/>
                  </a:cubicBezTo>
                  <a:cubicBezTo>
                    <a:pt x="12797" y="4582"/>
                    <a:pt x="12797" y="4582"/>
                    <a:pt x="12797" y="4582"/>
                  </a:cubicBezTo>
                  <a:cubicBezTo>
                    <a:pt x="12797" y="4582"/>
                    <a:pt x="12797" y="4582"/>
                    <a:pt x="12797" y="4582"/>
                  </a:cubicBezTo>
                  <a:cubicBezTo>
                    <a:pt x="12978" y="4844"/>
                    <a:pt x="12978" y="4844"/>
                    <a:pt x="12978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975"/>
                    <a:pt x="13160" y="4975"/>
                    <a:pt x="13160" y="4975"/>
                  </a:cubicBezTo>
                  <a:cubicBezTo>
                    <a:pt x="13341" y="5105"/>
                    <a:pt x="13341" y="5105"/>
                    <a:pt x="13341" y="5105"/>
                  </a:cubicBezTo>
                  <a:cubicBezTo>
                    <a:pt x="13250" y="5105"/>
                    <a:pt x="13250" y="5105"/>
                    <a:pt x="13250" y="5105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160" y="5236"/>
                    <a:pt x="13160" y="5236"/>
                    <a:pt x="13160" y="5236"/>
                  </a:cubicBezTo>
                  <a:cubicBezTo>
                    <a:pt x="13160" y="5498"/>
                    <a:pt x="13160" y="5498"/>
                    <a:pt x="13160" y="5498"/>
                  </a:cubicBezTo>
                  <a:cubicBezTo>
                    <a:pt x="13160" y="5629"/>
                    <a:pt x="13160" y="5629"/>
                    <a:pt x="13160" y="5629"/>
                  </a:cubicBezTo>
                  <a:cubicBezTo>
                    <a:pt x="13250" y="5629"/>
                    <a:pt x="13250" y="5629"/>
                    <a:pt x="13250" y="5629"/>
                  </a:cubicBezTo>
                  <a:cubicBezTo>
                    <a:pt x="13250" y="5629"/>
                    <a:pt x="13250" y="5629"/>
                    <a:pt x="13250" y="5629"/>
                  </a:cubicBezTo>
                  <a:cubicBezTo>
                    <a:pt x="13341" y="5498"/>
                    <a:pt x="13341" y="5498"/>
                    <a:pt x="13341" y="5498"/>
                  </a:cubicBezTo>
                  <a:cubicBezTo>
                    <a:pt x="13432" y="5629"/>
                    <a:pt x="13432" y="5629"/>
                    <a:pt x="13432" y="5629"/>
                  </a:cubicBezTo>
                  <a:cubicBezTo>
                    <a:pt x="13432" y="5629"/>
                    <a:pt x="13432" y="5629"/>
                    <a:pt x="13432" y="5629"/>
                  </a:cubicBezTo>
                  <a:cubicBezTo>
                    <a:pt x="13523" y="5629"/>
                    <a:pt x="13523" y="5629"/>
                    <a:pt x="13523" y="5629"/>
                  </a:cubicBezTo>
                  <a:cubicBezTo>
                    <a:pt x="13704" y="5629"/>
                    <a:pt x="13704" y="5629"/>
                    <a:pt x="13704" y="5629"/>
                  </a:cubicBezTo>
                  <a:cubicBezTo>
                    <a:pt x="13795" y="5760"/>
                    <a:pt x="13795" y="5760"/>
                    <a:pt x="13795" y="5760"/>
                  </a:cubicBezTo>
                  <a:cubicBezTo>
                    <a:pt x="13704" y="5760"/>
                    <a:pt x="13704" y="5760"/>
                    <a:pt x="13704" y="5760"/>
                  </a:cubicBezTo>
                  <a:cubicBezTo>
                    <a:pt x="13704" y="5891"/>
                    <a:pt x="13704" y="5891"/>
                    <a:pt x="13704" y="5891"/>
                  </a:cubicBezTo>
                  <a:cubicBezTo>
                    <a:pt x="13704" y="6022"/>
                    <a:pt x="13704" y="6022"/>
                    <a:pt x="13704" y="6022"/>
                  </a:cubicBezTo>
                  <a:cubicBezTo>
                    <a:pt x="13523" y="6022"/>
                    <a:pt x="13523" y="6022"/>
                    <a:pt x="13523" y="6022"/>
                  </a:cubicBezTo>
                  <a:cubicBezTo>
                    <a:pt x="13523" y="6022"/>
                    <a:pt x="13523" y="6022"/>
                    <a:pt x="13523" y="6022"/>
                  </a:cubicBezTo>
                  <a:cubicBezTo>
                    <a:pt x="13523" y="5891"/>
                    <a:pt x="13523" y="5891"/>
                    <a:pt x="13523" y="5891"/>
                  </a:cubicBezTo>
                  <a:cubicBezTo>
                    <a:pt x="13432" y="6022"/>
                    <a:pt x="13432" y="6022"/>
                    <a:pt x="13432" y="6022"/>
                  </a:cubicBezTo>
                  <a:cubicBezTo>
                    <a:pt x="13341" y="5891"/>
                    <a:pt x="13341" y="5891"/>
                    <a:pt x="13341" y="5891"/>
                  </a:cubicBezTo>
                  <a:cubicBezTo>
                    <a:pt x="13250" y="5891"/>
                    <a:pt x="13250" y="5891"/>
                    <a:pt x="13250" y="5891"/>
                  </a:cubicBezTo>
                  <a:cubicBezTo>
                    <a:pt x="13250" y="5760"/>
                    <a:pt x="13250" y="5760"/>
                    <a:pt x="13250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069" y="5629"/>
                    <a:pt x="13069" y="5629"/>
                    <a:pt x="13069" y="5629"/>
                  </a:cubicBezTo>
                  <a:cubicBezTo>
                    <a:pt x="13069" y="5498"/>
                    <a:pt x="13069" y="5498"/>
                    <a:pt x="13069" y="5498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069" y="5105"/>
                    <a:pt x="13069" y="5105"/>
                    <a:pt x="13069" y="5105"/>
                  </a:cubicBezTo>
                  <a:cubicBezTo>
                    <a:pt x="13069" y="5105"/>
                    <a:pt x="13069" y="5105"/>
                    <a:pt x="13069" y="5105"/>
                  </a:cubicBezTo>
                  <a:cubicBezTo>
                    <a:pt x="12978" y="5498"/>
                    <a:pt x="12978" y="5498"/>
                    <a:pt x="12978" y="5498"/>
                  </a:cubicBezTo>
                  <a:cubicBezTo>
                    <a:pt x="12978" y="5629"/>
                    <a:pt x="12978" y="5629"/>
                    <a:pt x="12978" y="5629"/>
                  </a:cubicBezTo>
                  <a:cubicBezTo>
                    <a:pt x="12887" y="5760"/>
                    <a:pt x="12887" y="5760"/>
                    <a:pt x="12887" y="5760"/>
                  </a:cubicBezTo>
                  <a:cubicBezTo>
                    <a:pt x="12887" y="5891"/>
                    <a:pt x="12887" y="5891"/>
                    <a:pt x="12887" y="5891"/>
                  </a:cubicBezTo>
                  <a:cubicBezTo>
                    <a:pt x="12978" y="5760"/>
                    <a:pt x="12978" y="5760"/>
                    <a:pt x="12978" y="5760"/>
                  </a:cubicBezTo>
                  <a:cubicBezTo>
                    <a:pt x="12978" y="5760"/>
                    <a:pt x="12978" y="5760"/>
                    <a:pt x="12978" y="5760"/>
                  </a:cubicBezTo>
                  <a:cubicBezTo>
                    <a:pt x="13069" y="5760"/>
                    <a:pt x="13069" y="5760"/>
                    <a:pt x="13069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160" y="5891"/>
                    <a:pt x="13160" y="5891"/>
                    <a:pt x="13160" y="5891"/>
                  </a:cubicBezTo>
                  <a:cubicBezTo>
                    <a:pt x="13160" y="6022"/>
                    <a:pt x="13160" y="6022"/>
                    <a:pt x="13160" y="6022"/>
                  </a:cubicBezTo>
                  <a:cubicBezTo>
                    <a:pt x="13069" y="6153"/>
                    <a:pt x="13069" y="6153"/>
                    <a:pt x="13069" y="6153"/>
                  </a:cubicBezTo>
                  <a:cubicBezTo>
                    <a:pt x="12978" y="6284"/>
                    <a:pt x="12978" y="6284"/>
                    <a:pt x="12978" y="6284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2978" y="5891"/>
                    <a:pt x="12978" y="5891"/>
                    <a:pt x="12978" y="5891"/>
                  </a:cubicBezTo>
                  <a:cubicBezTo>
                    <a:pt x="12978" y="6022"/>
                    <a:pt x="12978" y="6022"/>
                    <a:pt x="12978" y="6022"/>
                  </a:cubicBezTo>
                  <a:cubicBezTo>
                    <a:pt x="12797" y="6153"/>
                    <a:pt x="12797" y="6153"/>
                    <a:pt x="12797" y="6153"/>
                  </a:cubicBezTo>
                  <a:cubicBezTo>
                    <a:pt x="12797" y="6284"/>
                    <a:pt x="12797" y="6284"/>
                    <a:pt x="12797" y="6284"/>
                  </a:cubicBezTo>
                  <a:cubicBezTo>
                    <a:pt x="12797" y="6284"/>
                    <a:pt x="12797" y="6284"/>
                    <a:pt x="12797" y="6284"/>
                  </a:cubicBezTo>
                  <a:cubicBezTo>
                    <a:pt x="12706" y="6284"/>
                    <a:pt x="12706" y="6284"/>
                    <a:pt x="12706" y="6284"/>
                  </a:cubicBezTo>
                  <a:cubicBezTo>
                    <a:pt x="12706" y="6153"/>
                    <a:pt x="12706" y="6153"/>
                    <a:pt x="12706" y="6153"/>
                  </a:cubicBezTo>
                  <a:cubicBezTo>
                    <a:pt x="12615" y="6153"/>
                    <a:pt x="12615" y="6153"/>
                    <a:pt x="12615" y="6153"/>
                  </a:cubicBezTo>
                  <a:cubicBezTo>
                    <a:pt x="12524" y="6153"/>
                    <a:pt x="12524" y="6153"/>
                    <a:pt x="12524" y="6153"/>
                  </a:cubicBezTo>
                  <a:cubicBezTo>
                    <a:pt x="12434" y="6153"/>
                    <a:pt x="12434" y="6153"/>
                    <a:pt x="12434" y="6153"/>
                  </a:cubicBezTo>
                  <a:cubicBezTo>
                    <a:pt x="12434" y="6022"/>
                    <a:pt x="12434" y="6022"/>
                    <a:pt x="12434" y="6022"/>
                  </a:cubicBezTo>
                  <a:cubicBezTo>
                    <a:pt x="12434" y="6022"/>
                    <a:pt x="12434" y="6022"/>
                    <a:pt x="12434" y="6022"/>
                  </a:cubicBezTo>
                  <a:cubicBezTo>
                    <a:pt x="12343" y="6022"/>
                    <a:pt x="12343" y="6022"/>
                    <a:pt x="12343" y="6022"/>
                  </a:cubicBezTo>
                  <a:cubicBezTo>
                    <a:pt x="12343" y="6022"/>
                    <a:pt x="12343" y="6022"/>
                    <a:pt x="12343" y="6022"/>
                  </a:cubicBezTo>
                  <a:cubicBezTo>
                    <a:pt x="12252" y="6022"/>
                    <a:pt x="12252" y="6022"/>
                    <a:pt x="12252" y="6022"/>
                  </a:cubicBezTo>
                  <a:cubicBezTo>
                    <a:pt x="12252" y="5891"/>
                    <a:pt x="12252" y="5891"/>
                    <a:pt x="12252" y="5891"/>
                  </a:cubicBezTo>
                  <a:cubicBezTo>
                    <a:pt x="12161" y="6022"/>
                    <a:pt x="12161" y="6022"/>
                    <a:pt x="12161" y="6022"/>
                  </a:cubicBezTo>
                  <a:cubicBezTo>
                    <a:pt x="12161" y="5891"/>
                    <a:pt x="12161" y="5891"/>
                    <a:pt x="12161" y="5891"/>
                  </a:cubicBezTo>
                  <a:cubicBezTo>
                    <a:pt x="12161" y="5891"/>
                    <a:pt x="12161" y="5891"/>
                    <a:pt x="12161" y="5891"/>
                  </a:cubicBezTo>
                  <a:cubicBezTo>
                    <a:pt x="12071" y="5760"/>
                    <a:pt x="12071" y="5760"/>
                    <a:pt x="12071" y="5760"/>
                  </a:cubicBezTo>
                  <a:cubicBezTo>
                    <a:pt x="12071" y="5629"/>
                    <a:pt x="12071" y="5629"/>
                    <a:pt x="12071" y="5629"/>
                  </a:cubicBezTo>
                  <a:cubicBezTo>
                    <a:pt x="12161" y="5629"/>
                    <a:pt x="12161" y="5629"/>
                    <a:pt x="12161" y="5629"/>
                  </a:cubicBezTo>
                  <a:cubicBezTo>
                    <a:pt x="12252" y="5498"/>
                    <a:pt x="12252" y="5498"/>
                    <a:pt x="12252" y="5498"/>
                  </a:cubicBezTo>
                  <a:cubicBezTo>
                    <a:pt x="12343" y="5498"/>
                    <a:pt x="12343" y="5498"/>
                    <a:pt x="12343" y="5498"/>
                  </a:cubicBezTo>
                  <a:cubicBezTo>
                    <a:pt x="12343" y="5367"/>
                    <a:pt x="12343" y="5367"/>
                    <a:pt x="12343" y="5367"/>
                  </a:cubicBezTo>
                  <a:cubicBezTo>
                    <a:pt x="12343" y="5367"/>
                    <a:pt x="12343" y="5367"/>
                    <a:pt x="12343" y="5367"/>
                  </a:cubicBezTo>
                  <a:cubicBezTo>
                    <a:pt x="12252" y="5236"/>
                    <a:pt x="12252" y="5236"/>
                    <a:pt x="12252" y="5236"/>
                  </a:cubicBezTo>
                  <a:cubicBezTo>
                    <a:pt x="12161" y="5105"/>
                    <a:pt x="12161" y="5105"/>
                    <a:pt x="12161" y="5105"/>
                  </a:cubicBezTo>
                  <a:cubicBezTo>
                    <a:pt x="12071" y="5105"/>
                    <a:pt x="12071" y="5105"/>
                    <a:pt x="12071" y="5105"/>
                  </a:cubicBezTo>
                  <a:cubicBezTo>
                    <a:pt x="11980" y="5236"/>
                    <a:pt x="11980" y="5236"/>
                    <a:pt x="11980" y="5236"/>
                  </a:cubicBezTo>
                  <a:cubicBezTo>
                    <a:pt x="11889" y="5236"/>
                    <a:pt x="11889" y="5236"/>
                    <a:pt x="11889" y="5236"/>
                  </a:cubicBezTo>
                  <a:cubicBezTo>
                    <a:pt x="11889" y="5236"/>
                    <a:pt x="11889" y="5236"/>
                    <a:pt x="11889" y="5236"/>
                  </a:cubicBezTo>
                  <a:cubicBezTo>
                    <a:pt x="11798" y="5236"/>
                    <a:pt x="11798" y="5236"/>
                    <a:pt x="11798" y="5236"/>
                  </a:cubicBezTo>
                  <a:cubicBezTo>
                    <a:pt x="11526" y="5367"/>
                    <a:pt x="11526" y="5367"/>
                    <a:pt x="11526" y="5367"/>
                  </a:cubicBezTo>
                  <a:cubicBezTo>
                    <a:pt x="11526" y="5367"/>
                    <a:pt x="11526" y="5367"/>
                    <a:pt x="11526" y="5367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617" y="5498"/>
                    <a:pt x="11617" y="5498"/>
                    <a:pt x="11617" y="5498"/>
                  </a:cubicBezTo>
                  <a:cubicBezTo>
                    <a:pt x="11617" y="5629"/>
                    <a:pt x="11617" y="5629"/>
                    <a:pt x="11617" y="5629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435" y="5498"/>
                    <a:pt x="11435" y="5498"/>
                    <a:pt x="11435" y="5498"/>
                  </a:cubicBezTo>
                  <a:cubicBezTo>
                    <a:pt x="11345" y="5498"/>
                    <a:pt x="11345" y="5498"/>
                    <a:pt x="11345" y="5498"/>
                  </a:cubicBezTo>
                  <a:cubicBezTo>
                    <a:pt x="11254" y="5498"/>
                    <a:pt x="11254" y="5498"/>
                    <a:pt x="11254" y="5498"/>
                  </a:cubicBezTo>
                  <a:cubicBezTo>
                    <a:pt x="11072" y="5498"/>
                    <a:pt x="11072" y="5498"/>
                    <a:pt x="11072" y="5498"/>
                  </a:cubicBezTo>
                  <a:cubicBezTo>
                    <a:pt x="11072" y="5498"/>
                    <a:pt x="11072" y="5498"/>
                    <a:pt x="11072" y="5498"/>
                  </a:cubicBezTo>
                  <a:cubicBezTo>
                    <a:pt x="11072" y="5629"/>
                    <a:pt x="11072" y="5629"/>
                    <a:pt x="11072" y="5629"/>
                  </a:cubicBezTo>
                  <a:cubicBezTo>
                    <a:pt x="10982" y="5629"/>
                    <a:pt x="10982" y="5629"/>
                    <a:pt x="10982" y="5629"/>
                  </a:cubicBezTo>
                  <a:cubicBezTo>
                    <a:pt x="10891" y="5498"/>
                    <a:pt x="10891" y="5498"/>
                    <a:pt x="10891" y="5498"/>
                  </a:cubicBezTo>
                  <a:cubicBezTo>
                    <a:pt x="10891" y="5498"/>
                    <a:pt x="10891" y="5498"/>
                    <a:pt x="10891" y="5498"/>
                  </a:cubicBezTo>
                  <a:cubicBezTo>
                    <a:pt x="10800" y="5629"/>
                    <a:pt x="10800" y="5629"/>
                    <a:pt x="10800" y="5629"/>
                  </a:cubicBezTo>
                  <a:cubicBezTo>
                    <a:pt x="10800" y="5760"/>
                    <a:pt x="10800" y="5760"/>
                    <a:pt x="10800" y="5760"/>
                  </a:cubicBezTo>
                  <a:cubicBezTo>
                    <a:pt x="10709" y="5760"/>
                    <a:pt x="10709" y="5760"/>
                    <a:pt x="10709" y="5760"/>
                  </a:cubicBezTo>
                  <a:cubicBezTo>
                    <a:pt x="10618" y="5760"/>
                    <a:pt x="10618" y="5760"/>
                    <a:pt x="10618" y="5760"/>
                  </a:cubicBezTo>
                  <a:cubicBezTo>
                    <a:pt x="10528" y="5891"/>
                    <a:pt x="10528" y="5891"/>
                    <a:pt x="10528" y="5891"/>
                  </a:cubicBezTo>
                  <a:cubicBezTo>
                    <a:pt x="10437" y="5891"/>
                    <a:pt x="10437" y="5891"/>
                    <a:pt x="10437" y="5891"/>
                  </a:cubicBezTo>
                  <a:cubicBezTo>
                    <a:pt x="10437" y="5891"/>
                    <a:pt x="10437" y="5891"/>
                    <a:pt x="10437" y="5891"/>
                  </a:cubicBezTo>
                  <a:cubicBezTo>
                    <a:pt x="10528" y="5760"/>
                    <a:pt x="10528" y="5760"/>
                    <a:pt x="10528" y="5760"/>
                  </a:cubicBezTo>
                  <a:cubicBezTo>
                    <a:pt x="10437" y="5760"/>
                    <a:pt x="10437" y="5760"/>
                    <a:pt x="10437" y="5760"/>
                  </a:cubicBezTo>
                  <a:cubicBezTo>
                    <a:pt x="10346" y="5891"/>
                    <a:pt x="10346" y="5891"/>
                    <a:pt x="10346" y="5891"/>
                  </a:cubicBezTo>
                  <a:cubicBezTo>
                    <a:pt x="10346" y="6022"/>
                    <a:pt x="10346" y="6022"/>
                    <a:pt x="10346" y="6022"/>
                  </a:cubicBezTo>
                  <a:cubicBezTo>
                    <a:pt x="10437" y="6153"/>
                    <a:pt x="10437" y="6153"/>
                    <a:pt x="10437" y="6153"/>
                  </a:cubicBezTo>
                  <a:cubicBezTo>
                    <a:pt x="10528" y="6415"/>
                    <a:pt x="10528" y="6415"/>
                    <a:pt x="10528" y="6415"/>
                  </a:cubicBezTo>
                  <a:cubicBezTo>
                    <a:pt x="10709" y="6415"/>
                    <a:pt x="10709" y="6415"/>
                    <a:pt x="10709" y="6415"/>
                  </a:cubicBezTo>
                  <a:cubicBezTo>
                    <a:pt x="10800" y="6545"/>
                    <a:pt x="10800" y="6545"/>
                    <a:pt x="10800" y="6545"/>
                  </a:cubicBezTo>
                  <a:cubicBezTo>
                    <a:pt x="10891" y="6676"/>
                    <a:pt x="10891" y="6676"/>
                    <a:pt x="10891" y="6676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982" y="6807"/>
                    <a:pt x="10982" y="6807"/>
                    <a:pt x="10982" y="6807"/>
                  </a:cubicBezTo>
                  <a:cubicBezTo>
                    <a:pt x="11072" y="6807"/>
                    <a:pt x="11072" y="6807"/>
                    <a:pt x="11072" y="6807"/>
                  </a:cubicBezTo>
                  <a:cubicBezTo>
                    <a:pt x="11072" y="6807"/>
                    <a:pt x="11072" y="6807"/>
                    <a:pt x="11072" y="6807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800" y="6676"/>
                    <a:pt x="10800" y="6676"/>
                    <a:pt x="10800" y="6676"/>
                  </a:cubicBezTo>
                  <a:cubicBezTo>
                    <a:pt x="10709" y="6676"/>
                    <a:pt x="10709" y="6676"/>
                    <a:pt x="10709" y="6676"/>
                  </a:cubicBezTo>
                  <a:cubicBezTo>
                    <a:pt x="10709" y="6676"/>
                    <a:pt x="10709" y="6676"/>
                    <a:pt x="10709" y="6676"/>
                  </a:cubicBezTo>
                  <a:cubicBezTo>
                    <a:pt x="10618" y="6807"/>
                    <a:pt x="10618" y="6807"/>
                    <a:pt x="10618" y="6807"/>
                  </a:cubicBezTo>
                  <a:cubicBezTo>
                    <a:pt x="10528" y="6807"/>
                    <a:pt x="10528" y="6807"/>
                    <a:pt x="10528" y="6807"/>
                  </a:cubicBezTo>
                  <a:cubicBezTo>
                    <a:pt x="10528" y="6676"/>
                    <a:pt x="10528" y="6676"/>
                    <a:pt x="10528" y="6676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437" y="6676"/>
                    <a:pt x="10437" y="6676"/>
                    <a:pt x="10437" y="6676"/>
                  </a:cubicBezTo>
                  <a:cubicBezTo>
                    <a:pt x="10437" y="6807"/>
                    <a:pt x="10437" y="6807"/>
                    <a:pt x="10437" y="6807"/>
                  </a:cubicBezTo>
                  <a:cubicBezTo>
                    <a:pt x="10528" y="6938"/>
                    <a:pt x="10528" y="6938"/>
                    <a:pt x="10528" y="6938"/>
                  </a:cubicBezTo>
                  <a:cubicBezTo>
                    <a:pt x="10528" y="6938"/>
                    <a:pt x="10528" y="6938"/>
                    <a:pt x="10528" y="6938"/>
                  </a:cubicBezTo>
                  <a:cubicBezTo>
                    <a:pt x="10437" y="7069"/>
                    <a:pt x="10437" y="7069"/>
                    <a:pt x="10437" y="7069"/>
                  </a:cubicBezTo>
                  <a:cubicBezTo>
                    <a:pt x="10346" y="7200"/>
                    <a:pt x="10346" y="7200"/>
                    <a:pt x="10346" y="7200"/>
                  </a:cubicBezTo>
                  <a:cubicBezTo>
                    <a:pt x="10346" y="7331"/>
                    <a:pt x="10346" y="7331"/>
                    <a:pt x="10346" y="7331"/>
                  </a:cubicBezTo>
                  <a:cubicBezTo>
                    <a:pt x="10346" y="7462"/>
                    <a:pt x="10346" y="7462"/>
                    <a:pt x="10346" y="7462"/>
                  </a:cubicBezTo>
                  <a:cubicBezTo>
                    <a:pt x="10437" y="7724"/>
                    <a:pt x="10437" y="7724"/>
                    <a:pt x="10437" y="7724"/>
                  </a:cubicBezTo>
                  <a:cubicBezTo>
                    <a:pt x="10618" y="7724"/>
                    <a:pt x="10618" y="7724"/>
                    <a:pt x="10618" y="7724"/>
                  </a:cubicBezTo>
                  <a:cubicBezTo>
                    <a:pt x="10709" y="7855"/>
                    <a:pt x="10709" y="7855"/>
                    <a:pt x="10709" y="7855"/>
                  </a:cubicBezTo>
                  <a:cubicBezTo>
                    <a:pt x="10709" y="7855"/>
                    <a:pt x="10709" y="7855"/>
                    <a:pt x="10709" y="7855"/>
                  </a:cubicBezTo>
                  <a:cubicBezTo>
                    <a:pt x="10891" y="7724"/>
                    <a:pt x="10891" y="7724"/>
                    <a:pt x="10891" y="7724"/>
                  </a:cubicBezTo>
                  <a:cubicBezTo>
                    <a:pt x="10982" y="7724"/>
                    <a:pt x="10982" y="7724"/>
                    <a:pt x="10982" y="7724"/>
                  </a:cubicBezTo>
                  <a:cubicBezTo>
                    <a:pt x="11072" y="7855"/>
                    <a:pt x="11072" y="7855"/>
                    <a:pt x="11072" y="7855"/>
                  </a:cubicBezTo>
                  <a:cubicBezTo>
                    <a:pt x="11254" y="7855"/>
                    <a:pt x="11254" y="7855"/>
                    <a:pt x="11254" y="7855"/>
                  </a:cubicBezTo>
                  <a:cubicBezTo>
                    <a:pt x="11254" y="7855"/>
                    <a:pt x="11254" y="7855"/>
                    <a:pt x="11254" y="7855"/>
                  </a:cubicBezTo>
                  <a:cubicBezTo>
                    <a:pt x="11345" y="7985"/>
                    <a:pt x="11345" y="7985"/>
                    <a:pt x="11345" y="7985"/>
                  </a:cubicBezTo>
                  <a:cubicBezTo>
                    <a:pt x="11345" y="7985"/>
                    <a:pt x="11345" y="7985"/>
                    <a:pt x="11345" y="7985"/>
                  </a:cubicBezTo>
                  <a:cubicBezTo>
                    <a:pt x="11435" y="7985"/>
                    <a:pt x="11435" y="7985"/>
                    <a:pt x="11435" y="7985"/>
                  </a:cubicBezTo>
                  <a:cubicBezTo>
                    <a:pt x="11435" y="7855"/>
                    <a:pt x="11435" y="7855"/>
                    <a:pt x="11435" y="7855"/>
                  </a:cubicBezTo>
                  <a:cubicBezTo>
                    <a:pt x="11435" y="7855"/>
                    <a:pt x="11435" y="7855"/>
                    <a:pt x="11435" y="7855"/>
                  </a:cubicBezTo>
                  <a:cubicBezTo>
                    <a:pt x="11526" y="7855"/>
                    <a:pt x="11526" y="7855"/>
                    <a:pt x="11526" y="7855"/>
                  </a:cubicBezTo>
                  <a:cubicBezTo>
                    <a:pt x="11526" y="7855"/>
                    <a:pt x="11526" y="7855"/>
                    <a:pt x="11526" y="7855"/>
                  </a:cubicBezTo>
                  <a:cubicBezTo>
                    <a:pt x="11435" y="7985"/>
                    <a:pt x="11435" y="7985"/>
                    <a:pt x="11435" y="7985"/>
                  </a:cubicBezTo>
                  <a:cubicBezTo>
                    <a:pt x="11435" y="8116"/>
                    <a:pt x="11435" y="8116"/>
                    <a:pt x="11435" y="8116"/>
                  </a:cubicBezTo>
                  <a:cubicBezTo>
                    <a:pt x="11435" y="8116"/>
                    <a:pt x="11435" y="8116"/>
                    <a:pt x="11435" y="8116"/>
                  </a:cubicBezTo>
                  <a:cubicBezTo>
                    <a:pt x="11526" y="7985"/>
                    <a:pt x="11526" y="7985"/>
                    <a:pt x="11526" y="7985"/>
                  </a:cubicBezTo>
                  <a:cubicBezTo>
                    <a:pt x="11617" y="7985"/>
                    <a:pt x="11617" y="7985"/>
                    <a:pt x="11617" y="7985"/>
                  </a:cubicBezTo>
                  <a:cubicBezTo>
                    <a:pt x="11708" y="7855"/>
                    <a:pt x="11708" y="7855"/>
                    <a:pt x="11708" y="7855"/>
                  </a:cubicBezTo>
                  <a:cubicBezTo>
                    <a:pt x="11889" y="7724"/>
                    <a:pt x="11889" y="7724"/>
                    <a:pt x="11889" y="7724"/>
                  </a:cubicBezTo>
                  <a:cubicBezTo>
                    <a:pt x="11980" y="7724"/>
                    <a:pt x="11980" y="7724"/>
                    <a:pt x="11980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161" y="7724"/>
                    <a:pt x="12161" y="7724"/>
                    <a:pt x="12161" y="7724"/>
                  </a:cubicBezTo>
                  <a:cubicBezTo>
                    <a:pt x="12252" y="7593"/>
                    <a:pt x="12252" y="7593"/>
                    <a:pt x="12252" y="7593"/>
                  </a:cubicBezTo>
                  <a:cubicBezTo>
                    <a:pt x="12434" y="7593"/>
                    <a:pt x="12434" y="7593"/>
                    <a:pt x="12434" y="7593"/>
                  </a:cubicBezTo>
                  <a:cubicBezTo>
                    <a:pt x="12434" y="7593"/>
                    <a:pt x="12434" y="7593"/>
                    <a:pt x="12434" y="7593"/>
                  </a:cubicBezTo>
                  <a:cubicBezTo>
                    <a:pt x="12434" y="7724"/>
                    <a:pt x="12434" y="7724"/>
                    <a:pt x="12434" y="7724"/>
                  </a:cubicBezTo>
                  <a:cubicBezTo>
                    <a:pt x="12343" y="7724"/>
                    <a:pt x="12343" y="7724"/>
                    <a:pt x="12343" y="7724"/>
                  </a:cubicBezTo>
                  <a:cubicBezTo>
                    <a:pt x="12343" y="7855"/>
                    <a:pt x="12343" y="7855"/>
                    <a:pt x="12343" y="7855"/>
                  </a:cubicBezTo>
                  <a:cubicBezTo>
                    <a:pt x="12343" y="7855"/>
                    <a:pt x="12343" y="7855"/>
                    <a:pt x="12343" y="7855"/>
                  </a:cubicBezTo>
                  <a:cubicBezTo>
                    <a:pt x="12252" y="7985"/>
                    <a:pt x="12252" y="7985"/>
                    <a:pt x="12252" y="7985"/>
                  </a:cubicBezTo>
                  <a:cubicBezTo>
                    <a:pt x="12161" y="7985"/>
                    <a:pt x="12161" y="7985"/>
                    <a:pt x="12161" y="7985"/>
                  </a:cubicBezTo>
                  <a:cubicBezTo>
                    <a:pt x="12161" y="7985"/>
                    <a:pt x="12161" y="7985"/>
                    <a:pt x="12161" y="7985"/>
                  </a:cubicBezTo>
                  <a:cubicBezTo>
                    <a:pt x="12071" y="7985"/>
                    <a:pt x="12071" y="7985"/>
                    <a:pt x="12071" y="7985"/>
                  </a:cubicBezTo>
                  <a:cubicBezTo>
                    <a:pt x="11980" y="8116"/>
                    <a:pt x="11980" y="8116"/>
                    <a:pt x="11980" y="8116"/>
                  </a:cubicBezTo>
                  <a:cubicBezTo>
                    <a:pt x="11980" y="8116"/>
                    <a:pt x="11980" y="8116"/>
                    <a:pt x="11980" y="8116"/>
                  </a:cubicBezTo>
                  <a:cubicBezTo>
                    <a:pt x="12071" y="8116"/>
                    <a:pt x="12071" y="8116"/>
                    <a:pt x="12071" y="8116"/>
                  </a:cubicBezTo>
                  <a:cubicBezTo>
                    <a:pt x="12071" y="8247"/>
                    <a:pt x="12071" y="8247"/>
                    <a:pt x="12071" y="8247"/>
                  </a:cubicBezTo>
                  <a:cubicBezTo>
                    <a:pt x="12071" y="8378"/>
                    <a:pt x="12071" y="8378"/>
                    <a:pt x="12071" y="8378"/>
                  </a:cubicBezTo>
                  <a:cubicBezTo>
                    <a:pt x="11980" y="8509"/>
                    <a:pt x="11980" y="8509"/>
                    <a:pt x="11980" y="8509"/>
                  </a:cubicBezTo>
                  <a:cubicBezTo>
                    <a:pt x="11980" y="8640"/>
                    <a:pt x="11980" y="8640"/>
                    <a:pt x="11980" y="8640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902"/>
                    <a:pt x="11889" y="8902"/>
                    <a:pt x="11889" y="8902"/>
                  </a:cubicBezTo>
                  <a:cubicBezTo>
                    <a:pt x="11889" y="9033"/>
                    <a:pt x="11889" y="9033"/>
                    <a:pt x="11889" y="9033"/>
                  </a:cubicBezTo>
                  <a:cubicBezTo>
                    <a:pt x="11798" y="9164"/>
                    <a:pt x="11798" y="9164"/>
                    <a:pt x="11798" y="9164"/>
                  </a:cubicBezTo>
                  <a:cubicBezTo>
                    <a:pt x="11798" y="9164"/>
                    <a:pt x="11798" y="9164"/>
                    <a:pt x="11798" y="9164"/>
                  </a:cubicBezTo>
                  <a:cubicBezTo>
                    <a:pt x="11708" y="9164"/>
                    <a:pt x="11708" y="9164"/>
                    <a:pt x="11708" y="9164"/>
                  </a:cubicBezTo>
                  <a:cubicBezTo>
                    <a:pt x="11617" y="9295"/>
                    <a:pt x="11617" y="9295"/>
                    <a:pt x="11617" y="9295"/>
                  </a:cubicBezTo>
                  <a:cubicBezTo>
                    <a:pt x="11526" y="9295"/>
                    <a:pt x="11526" y="9295"/>
                    <a:pt x="11526" y="9295"/>
                  </a:cubicBezTo>
                  <a:cubicBezTo>
                    <a:pt x="11526" y="9295"/>
                    <a:pt x="11526" y="9295"/>
                    <a:pt x="11526" y="9295"/>
                  </a:cubicBezTo>
                  <a:cubicBezTo>
                    <a:pt x="11435" y="9295"/>
                    <a:pt x="11435" y="9295"/>
                    <a:pt x="11435" y="9295"/>
                  </a:cubicBezTo>
                  <a:cubicBezTo>
                    <a:pt x="11254" y="9295"/>
                    <a:pt x="11254" y="9295"/>
                    <a:pt x="11254" y="9295"/>
                  </a:cubicBezTo>
                  <a:cubicBezTo>
                    <a:pt x="11254" y="9295"/>
                    <a:pt x="11254" y="9295"/>
                    <a:pt x="11254" y="9295"/>
                  </a:cubicBezTo>
                  <a:cubicBezTo>
                    <a:pt x="11254" y="9164"/>
                    <a:pt x="11254" y="9164"/>
                    <a:pt x="11254" y="9164"/>
                  </a:cubicBezTo>
                  <a:cubicBezTo>
                    <a:pt x="11163" y="9164"/>
                    <a:pt x="11163" y="9164"/>
                    <a:pt x="11163" y="9164"/>
                  </a:cubicBezTo>
                  <a:cubicBezTo>
                    <a:pt x="11163" y="9164"/>
                    <a:pt x="11163" y="9164"/>
                    <a:pt x="11163" y="9164"/>
                  </a:cubicBezTo>
                  <a:cubicBezTo>
                    <a:pt x="11072" y="9295"/>
                    <a:pt x="11072" y="9295"/>
                    <a:pt x="11072" y="9295"/>
                  </a:cubicBezTo>
                  <a:cubicBezTo>
                    <a:pt x="10982" y="9295"/>
                    <a:pt x="10982" y="9295"/>
                    <a:pt x="10982" y="9295"/>
                  </a:cubicBezTo>
                  <a:cubicBezTo>
                    <a:pt x="10891" y="9425"/>
                    <a:pt x="10891" y="9425"/>
                    <a:pt x="10891" y="9425"/>
                  </a:cubicBezTo>
                  <a:cubicBezTo>
                    <a:pt x="10709" y="9556"/>
                    <a:pt x="10709" y="9556"/>
                    <a:pt x="10709" y="9556"/>
                  </a:cubicBezTo>
                  <a:cubicBezTo>
                    <a:pt x="10709" y="9556"/>
                    <a:pt x="10709" y="9556"/>
                    <a:pt x="10709" y="9556"/>
                  </a:cubicBezTo>
                  <a:cubicBezTo>
                    <a:pt x="10618" y="9556"/>
                    <a:pt x="10618" y="9556"/>
                    <a:pt x="10618" y="9556"/>
                  </a:cubicBezTo>
                  <a:cubicBezTo>
                    <a:pt x="10528" y="9556"/>
                    <a:pt x="10528" y="9556"/>
                    <a:pt x="10528" y="9556"/>
                  </a:cubicBezTo>
                  <a:cubicBezTo>
                    <a:pt x="10437" y="9556"/>
                    <a:pt x="10437" y="9556"/>
                    <a:pt x="10437" y="9556"/>
                  </a:cubicBezTo>
                  <a:cubicBezTo>
                    <a:pt x="10346" y="9687"/>
                    <a:pt x="10346" y="9687"/>
                    <a:pt x="10346" y="9687"/>
                  </a:cubicBezTo>
                  <a:cubicBezTo>
                    <a:pt x="10255" y="9687"/>
                    <a:pt x="10255" y="9687"/>
                    <a:pt x="10255" y="9687"/>
                  </a:cubicBezTo>
                  <a:cubicBezTo>
                    <a:pt x="10165" y="9687"/>
                    <a:pt x="10165" y="9687"/>
                    <a:pt x="10165" y="9687"/>
                  </a:cubicBezTo>
                  <a:cubicBezTo>
                    <a:pt x="10165" y="9818"/>
                    <a:pt x="10165" y="9818"/>
                    <a:pt x="10165" y="9818"/>
                  </a:cubicBezTo>
                  <a:cubicBezTo>
                    <a:pt x="10165" y="10080"/>
                    <a:pt x="10165" y="10080"/>
                    <a:pt x="10165" y="10080"/>
                  </a:cubicBezTo>
                  <a:cubicBezTo>
                    <a:pt x="10074" y="10080"/>
                    <a:pt x="10074" y="10080"/>
                    <a:pt x="10074" y="10080"/>
                  </a:cubicBezTo>
                  <a:cubicBezTo>
                    <a:pt x="10074" y="10080"/>
                    <a:pt x="10074" y="10080"/>
                    <a:pt x="10074" y="10080"/>
                  </a:cubicBezTo>
                  <a:cubicBezTo>
                    <a:pt x="9983" y="9949"/>
                    <a:pt x="9983" y="9949"/>
                    <a:pt x="9983" y="9949"/>
                  </a:cubicBezTo>
                  <a:cubicBezTo>
                    <a:pt x="9802" y="9949"/>
                    <a:pt x="9802" y="9949"/>
                    <a:pt x="9802" y="9949"/>
                  </a:cubicBezTo>
                  <a:cubicBezTo>
                    <a:pt x="9802" y="9949"/>
                    <a:pt x="9802" y="9949"/>
                    <a:pt x="9802" y="9949"/>
                  </a:cubicBezTo>
                  <a:cubicBezTo>
                    <a:pt x="9802" y="10080"/>
                    <a:pt x="9802" y="10080"/>
                    <a:pt x="9802" y="10080"/>
                  </a:cubicBezTo>
                  <a:cubicBezTo>
                    <a:pt x="9892" y="10080"/>
                    <a:pt x="9892" y="10080"/>
                    <a:pt x="9892" y="10080"/>
                  </a:cubicBezTo>
                  <a:cubicBezTo>
                    <a:pt x="9802" y="10211"/>
                    <a:pt x="9802" y="10211"/>
                    <a:pt x="9802" y="10211"/>
                  </a:cubicBezTo>
                  <a:cubicBezTo>
                    <a:pt x="9802" y="10211"/>
                    <a:pt x="9802" y="10211"/>
                    <a:pt x="9802" y="10211"/>
                  </a:cubicBezTo>
                  <a:cubicBezTo>
                    <a:pt x="9711" y="10080"/>
                    <a:pt x="9711" y="10080"/>
                    <a:pt x="9711" y="10080"/>
                  </a:cubicBezTo>
                  <a:cubicBezTo>
                    <a:pt x="9711" y="9949"/>
                    <a:pt x="9711" y="9949"/>
                    <a:pt x="9711" y="9949"/>
                  </a:cubicBezTo>
                  <a:cubicBezTo>
                    <a:pt x="9620" y="9949"/>
                    <a:pt x="9620" y="9949"/>
                    <a:pt x="9620" y="9949"/>
                  </a:cubicBezTo>
                  <a:cubicBezTo>
                    <a:pt x="9529" y="10080"/>
                    <a:pt x="9529" y="10080"/>
                    <a:pt x="9529" y="10080"/>
                  </a:cubicBezTo>
                  <a:cubicBezTo>
                    <a:pt x="9529" y="10211"/>
                    <a:pt x="9529" y="10211"/>
                    <a:pt x="9529" y="10211"/>
                  </a:cubicBezTo>
                  <a:cubicBezTo>
                    <a:pt x="9439" y="10211"/>
                    <a:pt x="9439" y="10211"/>
                    <a:pt x="9439" y="10211"/>
                  </a:cubicBezTo>
                  <a:cubicBezTo>
                    <a:pt x="9439" y="10211"/>
                    <a:pt x="9439" y="10211"/>
                    <a:pt x="9439" y="10211"/>
                  </a:cubicBezTo>
                  <a:cubicBezTo>
                    <a:pt x="9257" y="10473"/>
                    <a:pt x="9257" y="10473"/>
                    <a:pt x="9257" y="10473"/>
                  </a:cubicBezTo>
                  <a:cubicBezTo>
                    <a:pt x="9166" y="10604"/>
                    <a:pt x="9166" y="10604"/>
                    <a:pt x="9166" y="10604"/>
                  </a:cubicBezTo>
                  <a:cubicBezTo>
                    <a:pt x="9166" y="10735"/>
                    <a:pt x="9166" y="10735"/>
                    <a:pt x="9166" y="10735"/>
                  </a:cubicBezTo>
                  <a:cubicBezTo>
                    <a:pt x="9076" y="10735"/>
                    <a:pt x="9076" y="10735"/>
                    <a:pt x="9076" y="10735"/>
                  </a:cubicBezTo>
                  <a:cubicBezTo>
                    <a:pt x="8985" y="10604"/>
                    <a:pt x="8985" y="10604"/>
                    <a:pt x="8985" y="10604"/>
                  </a:cubicBezTo>
                  <a:cubicBezTo>
                    <a:pt x="8985" y="10735"/>
                    <a:pt x="8985" y="10735"/>
                    <a:pt x="8985" y="10735"/>
                  </a:cubicBezTo>
                  <a:cubicBezTo>
                    <a:pt x="9076" y="10865"/>
                    <a:pt x="9076" y="10865"/>
                    <a:pt x="9076" y="10865"/>
                  </a:cubicBezTo>
                  <a:cubicBezTo>
                    <a:pt x="9076" y="10865"/>
                    <a:pt x="9076" y="10865"/>
                    <a:pt x="9076" y="10865"/>
                  </a:cubicBezTo>
                  <a:cubicBezTo>
                    <a:pt x="8985" y="10865"/>
                    <a:pt x="8985" y="10865"/>
                    <a:pt x="8985" y="10865"/>
                  </a:cubicBezTo>
                  <a:cubicBezTo>
                    <a:pt x="8985" y="10865"/>
                    <a:pt x="8985" y="10865"/>
                    <a:pt x="8985" y="10865"/>
                  </a:cubicBezTo>
                  <a:cubicBezTo>
                    <a:pt x="8894" y="10865"/>
                    <a:pt x="8894" y="10865"/>
                    <a:pt x="8894" y="10865"/>
                  </a:cubicBezTo>
                  <a:cubicBezTo>
                    <a:pt x="8894" y="10865"/>
                    <a:pt x="8894" y="10865"/>
                    <a:pt x="8894" y="10865"/>
                  </a:cubicBezTo>
                  <a:cubicBezTo>
                    <a:pt x="8803" y="10996"/>
                    <a:pt x="8803" y="10996"/>
                    <a:pt x="8803" y="10996"/>
                  </a:cubicBezTo>
                  <a:cubicBezTo>
                    <a:pt x="8803" y="11127"/>
                    <a:pt x="8803" y="11127"/>
                    <a:pt x="8803" y="11127"/>
                  </a:cubicBezTo>
                  <a:cubicBezTo>
                    <a:pt x="8803" y="11258"/>
                    <a:pt x="8803" y="11258"/>
                    <a:pt x="8803" y="11258"/>
                  </a:cubicBezTo>
                  <a:cubicBezTo>
                    <a:pt x="8894" y="11389"/>
                    <a:pt x="8894" y="11389"/>
                    <a:pt x="8894" y="11389"/>
                  </a:cubicBezTo>
                  <a:cubicBezTo>
                    <a:pt x="8803" y="11520"/>
                    <a:pt x="8803" y="11520"/>
                    <a:pt x="8803" y="11520"/>
                  </a:cubicBezTo>
                  <a:cubicBezTo>
                    <a:pt x="8803" y="11520"/>
                    <a:pt x="8803" y="11520"/>
                    <a:pt x="8803" y="11520"/>
                  </a:cubicBezTo>
                  <a:cubicBezTo>
                    <a:pt x="8803" y="11651"/>
                    <a:pt x="8803" y="11651"/>
                    <a:pt x="8803" y="11651"/>
                  </a:cubicBezTo>
                  <a:cubicBezTo>
                    <a:pt x="8894" y="11651"/>
                    <a:pt x="8894" y="11651"/>
                    <a:pt x="8894" y="11651"/>
                  </a:cubicBezTo>
                  <a:cubicBezTo>
                    <a:pt x="8894" y="11520"/>
                    <a:pt x="8894" y="11520"/>
                    <a:pt x="8894" y="11520"/>
                  </a:cubicBezTo>
                  <a:cubicBezTo>
                    <a:pt x="8894" y="11651"/>
                    <a:pt x="8894" y="11651"/>
                    <a:pt x="8894" y="11651"/>
                  </a:cubicBezTo>
                  <a:cubicBezTo>
                    <a:pt x="8985" y="11782"/>
                    <a:pt x="8985" y="11782"/>
                    <a:pt x="8985" y="11782"/>
                  </a:cubicBezTo>
                  <a:cubicBezTo>
                    <a:pt x="8894" y="11782"/>
                    <a:pt x="8894" y="11782"/>
                    <a:pt x="8894" y="11782"/>
                  </a:cubicBezTo>
                  <a:cubicBezTo>
                    <a:pt x="8894" y="11782"/>
                    <a:pt x="8894" y="11782"/>
                    <a:pt x="8894" y="11782"/>
                  </a:cubicBezTo>
                  <a:cubicBezTo>
                    <a:pt x="8894" y="11913"/>
                    <a:pt x="8894" y="11913"/>
                    <a:pt x="8894" y="11913"/>
                  </a:cubicBezTo>
                  <a:cubicBezTo>
                    <a:pt x="8985" y="11913"/>
                    <a:pt x="8985" y="11913"/>
                    <a:pt x="8985" y="11913"/>
                  </a:cubicBezTo>
                  <a:cubicBezTo>
                    <a:pt x="8985" y="11782"/>
                    <a:pt x="8985" y="11782"/>
                    <a:pt x="8985" y="11782"/>
                  </a:cubicBezTo>
                  <a:cubicBezTo>
                    <a:pt x="9076" y="11782"/>
                    <a:pt x="9076" y="11782"/>
                    <a:pt x="9076" y="11782"/>
                  </a:cubicBezTo>
                  <a:cubicBezTo>
                    <a:pt x="9076" y="11913"/>
                    <a:pt x="9076" y="11913"/>
                    <a:pt x="9076" y="11913"/>
                  </a:cubicBezTo>
                  <a:cubicBezTo>
                    <a:pt x="9076" y="11913"/>
                    <a:pt x="9076" y="11913"/>
                    <a:pt x="9076" y="11913"/>
                  </a:cubicBezTo>
                  <a:cubicBezTo>
                    <a:pt x="9166" y="11913"/>
                    <a:pt x="9166" y="11913"/>
                    <a:pt x="9166" y="11913"/>
                  </a:cubicBezTo>
                  <a:cubicBezTo>
                    <a:pt x="9257" y="12044"/>
                    <a:pt x="9257" y="12044"/>
                    <a:pt x="9257" y="12044"/>
                  </a:cubicBezTo>
                  <a:cubicBezTo>
                    <a:pt x="9348" y="12044"/>
                    <a:pt x="9348" y="12044"/>
                    <a:pt x="9348" y="12044"/>
                  </a:cubicBezTo>
                  <a:cubicBezTo>
                    <a:pt x="9348" y="11913"/>
                    <a:pt x="9348" y="11913"/>
                    <a:pt x="9348" y="11913"/>
                  </a:cubicBezTo>
                  <a:cubicBezTo>
                    <a:pt x="9439" y="11651"/>
                    <a:pt x="9439" y="11651"/>
                    <a:pt x="9439" y="11651"/>
                  </a:cubicBezTo>
                  <a:cubicBezTo>
                    <a:pt x="9439" y="11651"/>
                    <a:pt x="9439" y="11651"/>
                    <a:pt x="9439" y="11651"/>
                  </a:cubicBezTo>
                  <a:cubicBezTo>
                    <a:pt x="9620" y="11651"/>
                    <a:pt x="9620" y="11651"/>
                    <a:pt x="9620" y="11651"/>
                  </a:cubicBezTo>
                  <a:cubicBezTo>
                    <a:pt x="9620" y="11520"/>
                    <a:pt x="9620" y="11520"/>
                    <a:pt x="9620" y="11520"/>
                  </a:cubicBezTo>
                  <a:cubicBezTo>
                    <a:pt x="9620" y="11651"/>
                    <a:pt x="9620" y="11651"/>
                    <a:pt x="9620" y="11651"/>
                  </a:cubicBezTo>
                  <a:cubicBezTo>
                    <a:pt x="9529" y="11651"/>
                    <a:pt x="9529" y="11651"/>
                    <a:pt x="9529" y="11651"/>
                  </a:cubicBezTo>
                  <a:cubicBezTo>
                    <a:pt x="9439" y="11913"/>
                    <a:pt x="9439" y="11913"/>
                    <a:pt x="9439" y="11913"/>
                  </a:cubicBezTo>
                  <a:cubicBezTo>
                    <a:pt x="9348" y="11913"/>
                    <a:pt x="9348" y="11913"/>
                    <a:pt x="9348" y="11913"/>
                  </a:cubicBezTo>
                  <a:cubicBezTo>
                    <a:pt x="9348" y="12044"/>
                    <a:pt x="9348" y="12044"/>
                    <a:pt x="9348" y="12044"/>
                  </a:cubicBezTo>
                  <a:cubicBezTo>
                    <a:pt x="9439" y="12175"/>
                    <a:pt x="9439" y="12175"/>
                    <a:pt x="9439" y="12175"/>
                  </a:cubicBezTo>
                  <a:cubicBezTo>
                    <a:pt x="9439" y="12175"/>
                    <a:pt x="9439" y="12175"/>
                    <a:pt x="9439" y="12175"/>
                  </a:cubicBezTo>
                  <a:cubicBezTo>
                    <a:pt x="9348" y="12305"/>
                    <a:pt x="9348" y="12305"/>
                    <a:pt x="9348" y="12305"/>
                  </a:cubicBezTo>
                  <a:cubicBezTo>
                    <a:pt x="9257" y="12175"/>
                    <a:pt x="9257" y="12175"/>
                    <a:pt x="9257" y="12175"/>
                  </a:cubicBezTo>
                  <a:cubicBezTo>
                    <a:pt x="9257" y="12175"/>
                    <a:pt x="9257" y="12175"/>
                    <a:pt x="9257" y="12175"/>
                  </a:cubicBezTo>
                  <a:cubicBezTo>
                    <a:pt x="9257" y="12044"/>
                    <a:pt x="9257" y="12044"/>
                    <a:pt x="9257" y="12044"/>
                  </a:cubicBezTo>
                  <a:cubicBezTo>
                    <a:pt x="9166" y="12044"/>
                    <a:pt x="9166" y="12044"/>
                    <a:pt x="9166" y="12044"/>
                  </a:cubicBezTo>
                  <a:cubicBezTo>
                    <a:pt x="9166" y="12044"/>
                    <a:pt x="9166" y="12044"/>
                    <a:pt x="9166" y="12044"/>
                  </a:cubicBezTo>
                  <a:cubicBezTo>
                    <a:pt x="8985" y="12044"/>
                    <a:pt x="8985" y="12044"/>
                    <a:pt x="8985" y="12044"/>
                  </a:cubicBezTo>
                  <a:cubicBezTo>
                    <a:pt x="8985" y="11913"/>
                    <a:pt x="8985" y="11913"/>
                    <a:pt x="8985" y="11913"/>
                  </a:cubicBezTo>
                  <a:cubicBezTo>
                    <a:pt x="8894" y="11913"/>
                    <a:pt x="8894" y="11913"/>
                    <a:pt x="8894" y="11913"/>
                  </a:cubicBezTo>
                  <a:cubicBezTo>
                    <a:pt x="8894" y="12044"/>
                    <a:pt x="8894" y="12044"/>
                    <a:pt x="8894" y="12044"/>
                  </a:cubicBezTo>
                  <a:cubicBezTo>
                    <a:pt x="8803" y="12044"/>
                    <a:pt x="8803" y="12044"/>
                    <a:pt x="8803" y="12044"/>
                  </a:cubicBezTo>
                  <a:cubicBezTo>
                    <a:pt x="8803" y="12175"/>
                    <a:pt x="8803" y="12175"/>
                    <a:pt x="8803" y="12175"/>
                  </a:cubicBezTo>
                  <a:cubicBezTo>
                    <a:pt x="8713" y="12044"/>
                    <a:pt x="8713" y="12044"/>
                    <a:pt x="8713" y="12044"/>
                  </a:cubicBezTo>
                  <a:cubicBezTo>
                    <a:pt x="8713" y="12175"/>
                    <a:pt x="8713" y="12175"/>
                    <a:pt x="8713" y="1217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436"/>
                    <a:pt x="8713" y="12436"/>
                    <a:pt x="8713" y="12436"/>
                  </a:cubicBezTo>
                  <a:cubicBezTo>
                    <a:pt x="8713" y="12567"/>
                    <a:pt x="8713" y="12567"/>
                    <a:pt x="8713" y="12567"/>
                  </a:cubicBezTo>
                  <a:cubicBezTo>
                    <a:pt x="8803" y="12567"/>
                    <a:pt x="8803" y="12567"/>
                    <a:pt x="8803" y="12567"/>
                  </a:cubicBezTo>
                  <a:cubicBezTo>
                    <a:pt x="8803" y="12829"/>
                    <a:pt x="8803" y="12829"/>
                    <a:pt x="8803" y="12829"/>
                  </a:cubicBezTo>
                  <a:cubicBezTo>
                    <a:pt x="8803" y="12829"/>
                    <a:pt x="8803" y="12829"/>
                    <a:pt x="8803" y="12829"/>
                  </a:cubicBezTo>
                  <a:cubicBezTo>
                    <a:pt x="8803" y="12960"/>
                    <a:pt x="8803" y="12960"/>
                    <a:pt x="8803" y="12960"/>
                  </a:cubicBezTo>
                  <a:cubicBezTo>
                    <a:pt x="8894" y="12960"/>
                    <a:pt x="8894" y="12960"/>
                    <a:pt x="8894" y="12960"/>
                  </a:cubicBezTo>
                  <a:cubicBezTo>
                    <a:pt x="8894" y="13091"/>
                    <a:pt x="8894" y="13091"/>
                    <a:pt x="8894" y="13091"/>
                  </a:cubicBezTo>
                  <a:cubicBezTo>
                    <a:pt x="8803" y="13091"/>
                    <a:pt x="8803" y="13091"/>
                    <a:pt x="8803" y="13091"/>
                  </a:cubicBezTo>
                  <a:cubicBezTo>
                    <a:pt x="8713" y="13091"/>
                    <a:pt x="8713" y="13091"/>
                    <a:pt x="8713" y="13091"/>
                  </a:cubicBezTo>
                  <a:cubicBezTo>
                    <a:pt x="8985" y="13222"/>
                    <a:pt x="8985" y="13222"/>
                    <a:pt x="8985" y="13222"/>
                  </a:cubicBezTo>
                  <a:cubicBezTo>
                    <a:pt x="9076" y="13222"/>
                    <a:pt x="9076" y="13222"/>
                    <a:pt x="9076" y="13222"/>
                  </a:cubicBezTo>
                  <a:cubicBezTo>
                    <a:pt x="9257" y="13222"/>
                    <a:pt x="9257" y="13222"/>
                    <a:pt x="9257" y="13222"/>
                  </a:cubicBezTo>
                  <a:cubicBezTo>
                    <a:pt x="9257" y="13222"/>
                    <a:pt x="9257" y="13222"/>
                    <a:pt x="9257" y="13222"/>
                  </a:cubicBezTo>
                  <a:cubicBezTo>
                    <a:pt x="9348" y="13222"/>
                    <a:pt x="9348" y="13222"/>
                    <a:pt x="9348" y="13222"/>
                  </a:cubicBezTo>
                  <a:cubicBezTo>
                    <a:pt x="9348" y="13222"/>
                    <a:pt x="9348" y="13222"/>
                    <a:pt x="9348" y="13222"/>
                  </a:cubicBezTo>
                  <a:cubicBezTo>
                    <a:pt x="9529" y="12960"/>
                    <a:pt x="9529" y="12960"/>
                    <a:pt x="9529" y="12960"/>
                  </a:cubicBezTo>
                  <a:cubicBezTo>
                    <a:pt x="9529" y="12960"/>
                    <a:pt x="9529" y="12960"/>
                    <a:pt x="9529" y="12960"/>
                  </a:cubicBezTo>
                  <a:cubicBezTo>
                    <a:pt x="9439" y="12829"/>
                    <a:pt x="9439" y="12829"/>
                    <a:pt x="9439" y="12829"/>
                  </a:cubicBezTo>
                  <a:cubicBezTo>
                    <a:pt x="9439" y="12829"/>
                    <a:pt x="9439" y="12829"/>
                    <a:pt x="9439" y="12829"/>
                  </a:cubicBezTo>
                  <a:cubicBezTo>
                    <a:pt x="9529" y="12698"/>
                    <a:pt x="9529" y="12698"/>
                    <a:pt x="9529" y="12698"/>
                  </a:cubicBezTo>
                  <a:cubicBezTo>
                    <a:pt x="9711" y="12567"/>
                    <a:pt x="9711" y="12567"/>
                    <a:pt x="9711" y="12567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711" y="12698"/>
                    <a:pt x="9711" y="12698"/>
                    <a:pt x="9711" y="12698"/>
                  </a:cubicBezTo>
                  <a:cubicBezTo>
                    <a:pt x="9620" y="12829"/>
                    <a:pt x="9620" y="12829"/>
                    <a:pt x="9620" y="12829"/>
                  </a:cubicBezTo>
                  <a:cubicBezTo>
                    <a:pt x="9620" y="12829"/>
                    <a:pt x="9620" y="12829"/>
                    <a:pt x="9620" y="12829"/>
                  </a:cubicBezTo>
                  <a:cubicBezTo>
                    <a:pt x="9620" y="12960"/>
                    <a:pt x="9620" y="12960"/>
                    <a:pt x="9620" y="12960"/>
                  </a:cubicBezTo>
                  <a:cubicBezTo>
                    <a:pt x="9620" y="12960"/>
                    <a:pt x="9620" y="12960"/>
                    <a:pt x="9620" y="12960"/>
                  </a:cubicBezTo>
                  <a:cubicBezTo>
                    <a:pt x="9620" y="13091"/>
                    <a:pt x="9620" y="13091"/>
                    <a:pt x="9620" y="13091"/>
                  </a:cubicBezTo>
                  <a:cubicBezTo>
                    <a:pt x="9529" y="13222"/>
                    <a:pt x="9529" y="13222"/>
                    <a:pt x="9529" y="13222"/>
                  </a:cubicBezTo>
                  <a:cubicBezTo>
                    <a:pt x="9439" y="13353"/>
                    <a:pt x="9439" y="13353"/>
                    <a:pt x="9439" y="13353"/>
                  </a:cubicBezTo>
                  <a:cubicBezTo>
                    <a:pt x="9529" y="13484"/>
                    <a:pt x="9529" y="13484"/>
                    <a:pt x="9529" y="13484"/>
                  </a:cubicBezTo>
                  <a:cubicBezTo>
                    <a:pt x="9439" y="13484"/>
                    <a:pt x="9439" y="13484"/>
                    <a:pt x="9439" y="13484"/>
                  </a:cubicBezTo>
                  <a:cubicBezTo>
                    <a:pt x="9439" y="13615"/>
                    <a:pt x="9439" y="13615"/>
                    <a:pt x="9439" y="13615"/>
                  </a:cubicBezTo>
                  <a:cubicBezTo>
                    <a:pt x="9439" y="13745"/>
                    <a:pt x="9439" y="13745"/>
                    <a:pt x="9439" y="13745"/>
                  </a:cubicBezTo>
                  <a:cubicBezTo>
                    <a:pt x="9529" y="13745"/>
                    <a:pt x="9529" y="13745"/>
                    <a:pt x="9529" y="13745"/>
                  </a:cubicBezTo>
                  <a:cubicBezTo>
                    <a:pt x="9348" y="13876"/>
                    <a:pt x="9348" y="13876"/>
                    <a:pt x="9348" y="13876"/>
                  </a:cubicBezTo>
                  <a:cubicBezTo>
                    <a:pt x="9348" y="13876"/>
                    <a:pt x="9348" y="13876"/>
                    <a:pt x="9348" y="13876"/>
                  </a:cubicBezTo>
                  <a:cubicBezTo>
                    <a:pt x="9348" y="14007"/>
                    <a:pt x="9348" y="14007"/>
                    <a:pt x="9348" y="14007"/>
                  </a:cubicBezTo>
                  <a:cubicBezTo>
                    <a:pt x="9257" y="14007"/>
                    <a:pt x="9257" y="14007"/>
                    <a:pt x="9257" y="14007"/>
                  </a:cubicBezTo>
                  <a:cubicBezTo>
                    <a:pt x="9257" y="14007"/>
                    <a:pt x="9257" y="14007"/>
                    <a:pt x="9257" y="14007"/>
                  </a:cubicBezTo>
                  <a:cubicBezTo>
                    <a:pt x="9257" y="14138"/>
                    <a:pt x="9257" y="14138"/>
                    <a:pt x="9257" y="14138"/>
                  </a:cubicBezTo>
                  <a:cubicBezTo>
                    <a:pt x="9257" y="14138"/>
                    <a:pt x="9257" y="14138"/>
                    <a:pt x="9257" y="14138"/>
                  </a:cubicBezTo>
                  <a:cubicBezTo>
                    <a:pt x="9348" y="14269"/>
                    <a:pt x="9348" y="14269"/>
                    <a:pt x="9348" y="14269"/>
                  </a:cubicBezTo>
                  <a:cubicBezTo>
                    <a:pt x="9348" y="14138"/>
                    <a:pt x="9348" y="14138"/>
                    <a:pt x="9348" y="14138"/>
                  </a:cubicBezTo>
                  <a:cubicBezTo>
                    <a:pt x="9439" y="14138"/>
                    <a:pt x="9439" y="14138"/>
                    <a:pt x="9439" y="14138"/>
                  </a:cubicBezTo>
                  <a:cubicBezTo>
                    <a:pt x="9439" y="14269"/>
                    <a:pt x="9439" y="14269"/>
                    <a:pt x="9439" y="14269"/>
                  </a:cubicBezTo>
                  <a:cubicBezTo>
                    <a:pt x="9439" y="14269"/>
                    <a:pt x="9439" y="14269"/>
                    <a:pt x="9439" y="14269"/>
                  </a:cubicBezTo>
                  <a:cubicBezTo>
                    <a:pt x="9348" y="14269"/>
                    <a:pt x="9348" y="14269"/>
                    <a:pt x="9348" y="14269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348" y="14531"/>
                    <a:pt x="9348" y="14531"/>
                    <a:pt x="9348" y="14531"/>
                  </a:cubicBezTo>
                  <a:cubicBezTo>
                    <a:pt x="9257" y="14531"/>
                    <a:pt x="9257" y="14531"/>
                    <a:pt x="9257" y="14531"/>
                  </a:cubicBezTo>
                  <a:cubicBezTo>
                    <a:pt x="9166" y="14531"/>
                    <a:pt x="9166" y="14531"/>
                    <a:pt x="9166" y="14531"/>
                  </a:cubicBezTo>
                  <a:cubicBezTo>
                    <a:pt x="9166" y="14662"/>
                    <a:pt x="9166" y="14662"/>
                    <a:pt x="916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166" y="14662"/>
                    <a:pt x="9166" y="14662"/>
                    <a:pt x="9166" y="14662"/>
                  </a:cubicBezTo>
                  <a:cubicBezTo>
                    <a:pt x="9257" y="14793"/>
                    <a:pt x="9257" y="14793"/>
                    <a:pt x="9257" y="14793"/>
                  </a:cubicBezTo>
                  <a:cubicBezTo>
                    <a:pt x="9348" y="14662"/>
                    <a:pt x="9348" y="14662"/>
                    <a:pt x="9348" y="14662"/>
                  </a:cubicBezTo>
                  <a:cubicBezTo>
                    <a:pt x="9439" y="14531"/>
                    <a:pt x="9439" y="14531"/>
                    <a:pt x="9439" y="14531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620" y="14400"/>
                    <a:pt x="9620" y="14400"/>
                    <a:pt x="9620" y="14400"/>
                  </a:cubicBezTo>
                  <a:cubicBezTo>
                    <a:pt x="9711" y="14400"/>
                    <a:pt x="9711" y="14400"/>
                    <a:pt x="9711" y="14400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662"/>
                    <a:pt x="9711" y="14662"/>
                    <a:pt x="9711" y="14662"/>
                  </a:cubicBezTo>
                  <a:cubicBezTo>
                    <a:pt x="9711" y="14793"/>
                    <a:pt x="9711" y="14793"/>
                    <a:pt x="9711" y="14793"/>
                  </a:cubicBezTo>
                  <a:cubicBezTo>
                    <a:pt x="9802" y="14793"/>
                    <a:pt x="9802" y="14793"/>
                    <a:pt x="9802" y="14793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793"/>
                    <a:pt x="9892" y="14793"/>
                    <a:pt x="9892" y="14793"/>
                  </a:cubicBezTo>
                  <a:cubicBezTo>
                    <a:pt x="9983" y="14924"/>
                    <a:pt x="9983" y="14924"/>
                    <a:pt x="9983" y="14924"/>
                  </a:cubicBezTo>
                  <a:cubicBezTo>
                    <a:pt x="9983" y="15055"/>
                    <a:pt x="9983" y="15055"/>
                    <a:pt x="9983" y="15055"/>
                  </a:cubicBezTo>
                  <a:cubicBezTo>
                    <a:pt x="9983" y="15185"/>
                    <a:pt x="9983" y="15185"/>
                    <a:pt x="9983" y="15185"/>
                  </a:cubicBezTo>
                  <a:cubicBezTo>
                    <a:pt x="9983" y="15316"/>
                    <a:pt x="9983" y="15316"/>
                    <a:pt x="9983" y="15316"/>
                  </a:cubicBezTo>
                  <a:cubicBezTo>
                    <a:pt x="10074" y="15316"/>
                    <a:pt x="10074" y="15316"/>
                    <a:pt x="10074" y="15316"/>
                  </a:cubicBezTo>
                  <a:cubicBezTo>
                    <a:pt x="10074" y="15185"/>
                    <a:pt x="10074" y="15185"/>
                    <a:pt x="10074" y="15185"/>
                  </a:cubicBezTo>
                  <a:cubicBezTo>
                    <a:pt x="10074" y="15055"/>
                    <a:pt x="10074" y="15055"/>
                    <a:pt x="10074" y="15055"/>
                  </a:cubicBezTo>
                  <a:cubicBezTo>
                    <a:pt x="10165" y="14924"/>
                    <a:pt x="10165" y="14924"/>
                    <a:pt x="10165" y="14924"/>
                  </a:cubicBezTo>
                  <a:cubicBezTo>
                    <a:pt x="10165" y="14793"/>
                    <a:pt x="10165" y="14793"/>
                    <a:pt x="10165" y="14793"/>
                  </a:cubicBezTo>
                  <a:cubicBezTo>
                    <a:pt x="10255" y="14662"/>
                    <a:pt x="10255" y="14662"/>
                    <a:pt x="10255" y="14662"/>
                  </a:cubicBezTo>
                  <a:cubicBezTo>
                    <a:pt x="10255" y="14662"/>
                    <a:pt x="10255" y="14662"/>
                    <a:pt x="10255" y="14662"/>
                  </a:cubicBezTo>
                  <a:cubicBezTo>
                    <a:pt x="10346" y="14662"/>
                    <a:pt x="10346" y="14662"/>
                    <a:pt x="10346" y="14662"/>
                  </a:cubicBezTo>
                  <a:cubicBezTo>
                    <a:pt x="10437" y="14662"/>
                    <a:pt x="10437" y="14662"/>
                    <a:pt x="10437" y="14662"/>
                  </a:cubicBezTo>
                  <a:cubicBezTo>
                    <a:pt x="10346" y="14662"/>
                    <a:pt x="10346" y="14662"/>
                    <a:pt x="10346" y="14662"/>
                  </a:cubicBezTo>
                  <a:cubicBezTo>
                    <a:pt x="10255" y="14793"/>
                    <a:pt x="10255" y="14793"/>
                    <a:pt x="10255" y="14793"/>
                  </a:cubicBezTo>
                  <a:cubicBezTo>
                    <a:pt x="10255" y="14924"/>
                    <a:pt x="10255" y="14924"/>
                    <a:pt x="10255" y="14924"/>
                  </a:cubicBezTo>
                  <a:cubicBezTo>
                    <a:pt x="10346" y="15055"/>
                    <a:pt x="10346" y="15055"/>
                    <a:pt x="10346" y="15055"/>
                  </a:cubicBezTo>
                  <a:cubicBezTo>
                    <a:pt x="10437" y="15055"/>
                    <a:pt x="10437" y="15055"/>
                    <a:pt x="10437" y="15055"/>
                  </a:cubicBezTo>
                  <a:cubicBezTo>
                    <a:pt x="10528" y="14924"/>
                    <a:pt x="10528" y="14924"/>
                    <a:pt x="10528" y="14924"/>
                  </a:cubicBezTo>
                  <a:cubicBezTo>
                    <a:pt x="10709" y="14924"/>
                    <a:pt x="10709" y="14924"/>
                    <a:pt x="10709" y="14924"/>
                  </a:cubicBezTo>
                  <a:cubicBezTo>
                    <a:pt x="10709" y="14924"/>
                    <a:pt x="10709" y="14924"/>
                    <a:pt x="10709" y="14924"/>
                  </a:cubicBezTo>
                  <a:cubicBezTo>
                    <a:pt x="10800" y="14924"/>
                    <a:pt x="10800" y="14924"/>
                    <a:pt x="10800" y="14924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891" y="14924"/>
                    <a:pt x="10891" y="14924"/>
                    <a:pt x="10891" y="14924"/>
                  </a:cubicBezTo>
                  <a:cubicBezTo>
                    <a:pt x="10891" y="15055"/>
                    <a:pt x="10891" y="15055"/>
                    <a:pt x="10891" y="15055"/>
                  </a:cubicBezTo>
                  <a:cubicBezTo>
                    <a:pt x="10800" y="15055"/>
                    <a:pt x="10800" y="15055"/>
                    <a:pt x="10800" y="15055"/>
                  </a:cubicBezTo>
                  <a:cubicBezTo>
                    <a:pt x="10618" y="15185"/>
                    <a:pt x="10618" y="15185"/>
                    <a:pt x="10618" y="15185"/>
                  </a:cubicBezTo>
                  <a:cubicBezTo>
                    <a:pt x="10437" y="15316"/>
                    <a:pt x="10437" y="15316"/>
                    <a:pt x="10437" y="15316"/>
                  </a:cubicBezTo>
                  <a:cubicBezTo>
                    <a:pt x="10437" y="15447"/>
                    <a:pt x="10437" y="15447"/>
                    <a:pt x="10437" y="15447"/>
                  </a:cubicBezTo>
                  <a:cubicBezTo>
                    <a:pt x="10437" y="15578"/>
                    <a:pt x="10437" y="15578"/>
                    <a:pt x="10437" y="15578"/>
                  </a:cubicBezTo>
                  <a:cubicBezTo>
                    <a:pt x="10437" y="15709"/>
                    <a:pt x="10437" y="15709"/>
                    <a:pt x="10437" y="15709"/>
                  </a:cubicBezTo>
                  <a:cubicBezTo>
                    <a:pt x="10528" y="15709"/>
                    <a:pt x="10528" y="15709"/>
                    <a:pt x="10528" y="15709"/>
                  </a:cubicBezTo>
                  <a:cubicBezTo>
                    <a:pt x="10346" y="15709"/>
                    <a:pt x="10346" y="15709"/>
                    <a:pt x="10346" y="15709"/>
                  </a:cubicBezTo>
                  <a:cubicBezTo>
                    <a:pt x="10346" y="15709"/>
                    <a:pt x="10346" y="15709"/>
                    <a:pt x="10346" y="15709"/>
                  </a:cubicBezTo>
                  <a:cubicBezTo>
                    <a:pt x="10255" y="15840"/>
                    <a:pt x="10255" y="15840"/>
                    <a:pt x="10255" y="15840"/>
                  </a:cubicBezTo>
                  <a:cubicBezTo>
                    <a:pt x="10255" y="15971"/>
                    <a:pt x="10255" y="15971"/>
                    <a:pt x="10255" y="15971"/>
                  </a:cubicBezTo>
                  <a:cubicBezTo>
                    <a:pt x="10074" y="16102"/>
                    <a:pt x="10074" y="16102"/>
                    <a:pt x="10074" y="16102"/>
                  </a:cubicBezTo>
                  <a:cubicBezTo>
                    <a:pt x="10074" y="16233"/>
                    <a:pt x="10074" y="16233"/>
                    <a:pt x="10074" y="16233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165" y="16364"/>
                    <a:pt x="10165" y="16364"/>
                    <a:pt x="10165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9983" y="16364"/>
                    <a:pt x="9983" y="16364"/>
                    <a:pt x="9983" y="16364"/>
                  </a:cubicBezTo>
                  <a:cubicBezTo>
                    <a:pt x="9892" y="16364"/>
                    <a:pt x="9892" y="16364"/>
                    <a:pt x="9892" y="16364"/>
                  </a:cubicBezTo>
                  <a:cubicBezTo>
                    <a:pt x="9802" y="16495"/>
                    <a:pt x="9802" y="16495"/>
                    <a:pt x="9802" y="1649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711" y="16625"/>
                    <a:pt x="9711" y="16625"/>
                    <a:pt x="9711" y="16625"/>
                  </a:cubicBezTo>
                  <a:cubicBezTo>
                    <a:pt x="9711" y="16625"/>
                    <a:pt x="9711" y="16625"/>
                    <a:pt x="9711" y="16625"/>
                  </a:cubicBezTo>
                  <a:cubicBezTo>
                    <a:pt x="9529" y="16756"/>
                    <a:pt x="9529" y="16756"/>
                    <a:pt x="9529" y="16756"/>
                  </a:cubicBezTo>
                  <a:cubicBezTo>
                    <a:pt x="9439" y="16887"/>
                    <a:pt x="9439" y="16887"/>
                    <a:pt x="9439" y="16887"/>
                  </a:cubicBezTo>
                  <a:cubicBezTo>
                    <a:pt x="9439" y="17018"/>
                    <a:pt x="9439" y="17018"/>
                    <a:pt x="9439" y="17018"/>
                  </a:cubicBezTo>
                  <a:cubicBezTo>
                    <a:pt x="9439" y="17018"/>
                    <a:pt x="9439" y="17018"/>
                    <a:pt x="9439" y="17018"/>
                  </a:cubicBezTo>
                  <a:cubicBezTo>
                    <a:pt x="9348" y="17018"/>
                    <a:pt x="9348" y="17018"/>
                    <a:pt x="9348" y="17018"/>
                  </a:cubicBezTo>
                  <a:cubicBezTo>
                    <a:pt x="9348" y="16887"/>
                    <a:pt x="9348" y="16887"/>
                    <a:pt x="9348" y="16887"/>
                  </a:cubicBezTo>
                  <a:cubicBezTo>
                    <a:pt x="9257" y="16887"/>
                    <a:pt x="9257" y="16887"/>
                    <a:pt x="9257" y="16887"/>
                  </a:cubicBezTo>
                  <a:cubicBezTo>
                    <a:pt x="9166" y="17018"/>
                    <a:pt x="9166" y="17018"/>
                    <a:pt x="9166" y="17018"/>
                  </a:cubicBezTo>
                  <a:cubicBezTo>
                    <a:pt x="9076" y="17018"/>
                    <a:pt x="9076" y="17018"/>
                    <a:pt x="9076" y="17018"/>
                  </a:cubicBezTo>
                  <a:cubicBezTo>
                    <a:pt x="9076" y="17149"/>
                    <a:pt x="9076" y="17149"/>
                    <a:pt x="9076" y="17149"/>
                  </a:cubicBezTo>
                  <a:cubicBezTo>
                    <a:pt x="9076" y="17149"/>
                    <a:pt x="9076" y="17149"/>
                    <a:pt x="9076" y="17149"/>
                  </a:cubicBezTo>
                  <a:cubicBezTo>
                    <a:pt x="8894" y="17149"/>
                    <a:pt x="8894" y="17149"/>
                    <a:pt x="8894" y="17149"/>
                  </a:cubicBezTo>
                  <a:cubicBezTo>
                    <a:pt x="8803" y="17280"/>
                    <a:pt x="8803" y="17280"/>
                    <a:pt x="8803" y="17280"/>
                  </a:cubicBezTo>
                  <a:cubicBezTo>
                    <a:pt x="8622" y="17411"/>
                    <a:pt x="8622" y="17411"/>
                    <a:pt x="8622" y="17411"/>
                  </a:cubicBezTo>
                  <a:cubicBezTo>
                    <a:pt x="8531" y="17542"/>
                    <a:pt x="8531" y="17542"/>
                    <a:pt x="8531" y="17542"/>
                  </a:cubicBezTo>
                  <a:cubicBezTo>
                    <a:pt x="8440" y="17673"/>
                    <a:pt x="8440" y="17673"/>
                    <a:pt x="8440" y="17673"/>
                  </a:cubicBezTo>
                  <a:cubicBezTo>
                    <a:pt x="8440" y="17673"/>
                    <a:pt x="8440" y="17673"/>
                    <a:pt x="8440" y="17673"/>
                  </a:cubicBezTo>
                  <a:cubicBezTo>
                    <a:pt x="8440" y="17804"/>
                    <a:pt x="8440" y="17804"/>
                    <a:pt x="8440" y="17804"/>
                  </a:cubicBezTo>
                  <a:cubicBezTo>
                    <a:pt x="8440" y="17935"/>
                    <a:pt x="8440" y="17935"/>
                    <a:pt x="8440" y="17935"/>
                  </a:cubicBezTo>
                  <a:cubicBezTo>
                    <a:pt x="8440" y="17935"/>
                    <a:pt x="8440" y="17935"/>
                    <a:pt x="8440" y="17935"/>
                  </a:cubicBezTo>
                  <a:cubicBezTo>
                    <a:pt x="8440" y="17804"/>
                    <a:pt x="8440" y="17804"/>
                    <a:pt x="8440" y="17804"/>
                  </a:cubicBezTo>
                  <a:cubicBezTo>
                    <a:pt x="8350" y="17804"/>
                    <a:pt x="8350" y="17804"/>
                    <a:pt x="8350" y="17804"/>
                  </a:cubicBezTo>
                  <a:cubicBezTo>
                    <a:pt x="8350" y="17804"/>
                    <a:pt x="8350" y="17804"/>
                    <a:pt x="8350" y="17804"/>
                  </a:cubicBezTo>
                  <a:cubicBezTo>
                    <a:pt x="8350" y="17935"/>
                    <a:pt x="8350" y="17935"/>
                    <a:pt x="8350" y="17935"/>
                  </a:cubicBezTo>
                  <a:cubicBezTo>
                    <a:pt x="8350" y="17935"/>
                    <a:pt x="8350" y="17935"/>
                    <a:pt x="8350" y="17935"/>
                  </a:cubicBezTo>
                  <a:cubicBezTo>
                    <a:pt x="8259" y="17935"/>
                    <a:pt x="8259" y="17935"/>
                    <a:pt x="8259" y="17935"/>
                  </a:cubicBezTo>
                  <a:cubicBezTo>
                    <a:pt x="8259" y="17804"/>
                    <a:pt x="8259" y="17804"/>
                    <a:pt x="8259" y="17804"/>
                  </a:cubicBezTo>
                  <a:cubicBezTo>
                    <a:pt x="8259" y="17673"/>
                    <a:pt x="8259" y="17673"/>
                    <a:pt x="8259" y="17673"/>
                  </a:cubicBezTo>
                  <a:cubicBezTo>
                    <a:pt x="8259" y="17673"/>
                    <a:pt x="8259" y="17673"/>
                    <a:pt x="8259" y="17673"/>
                  </a:cubicBezTo>
                  <a:cubicBezTo>
                    <a:pt x="8168" y="17673"/>
                    <a:pt x="8168" y="17673"/>
                    <a:pt x="8168" y="17673"/>
                  </a:cubicBezTo>
                  <a:cubicBezTo>
                    <a:pt x="8168" y="17673"/>
                    <a:pt x="8168" y="17673"/>
                    <a:pt x="8168" y="17673"/>
                  </a:cubicBezTo>
                  <a:cubicBezTo>
                    <a:pt x="8077" y="17673"/>
                    <a:pt x="8077" y="17673"/>
                    <a:pt x="8077" y="17673"/>
                  </a:cubicBezTo>
                  <a:cubicBezTo>
                    <a:pt x="7896" y="17673"/>
                    <a:pt x="7896" y="17673"/>
                    <a:pt x="7896" y="17673"/>
                  </a:cubicBezTo>
                  <a:cubicBezTo>
                    <a:pt x="7896" y="17804"/>
                    <a:pt x="7896" y="17804"/>
                    <a:pt x="7896" y="17804"/>
                  </a:cubicBezTo>
                  <a:cubicBezTo>
                    <a:pt x="7805" y="17804"/>
                    <a:pt x="7805" y="17804"/>
                    <a:pt x="7805" y="17804"/>
                  </a:cubicBezTo>
                  <a:cubicBezTo>
                    <a:pt x="7714" y="17935"/>
                    <a:pt x="7714" y="17935"/>
                    <a:pt x="7714" y="17935"/>
                  </a:cubicBezTo>
                  <a:cubicBezTo>
                    <a:pt x="7624" y="17935"/>
                    <a:pt x="7624" y="17935"/>
                    <a:pt x="7624" y="17935"/>
                  </a:cubicBezTo>
                  <a:cubicBezTo>
                    <a:pt x="7533" y="18065"/>
                    <a:pt x="7533" y="18065"/>
                    <a:pt x="7533" y="18065"/>
                  </a:cubicBezTo>
                  <a:cubicBezTo>
                    <a:pt x="7533" y="18196"/>
                    <a:pt x="7533" y="18196"/>
                    <a:pt x="7533" y="18196"/>
                  </a:cubicBezTo>
                  <a:cubicBezTo>
                    <a:pt x="7533" y="18196"/>
                    <a:pt x="7533" y="18196"/>
                    <a:pt x="7533" y="18196"/>
                  </a:cubicBezTo>
                  <a:cubicBezTo>
                    <a:pt x="7442" y="18196"/>
                    <a:pt x="7442" y="18196"/>
                    <a:pt x="7442" y="18196"/>
                  </a:cubicBezTo>
                  <a:cubicBezTo>
                    <a:pt x="7351" y="18196"/>
                    <a:pt x="7351" y="18196"/>
                    <a:pt x="7351" y="18196"/>
                  </a:cubicBezTo>
                  <a:cubicBezTo>
                    <a:pt x="7351" y="18327"/>
                    <a:pt x="7351" y="18327"/>
                    <a:pt x="7351" y="18327"/>
                  </a:cubicBezTo>
                  <a:cubicBezTo>
                    <a:pt x="7351" y="18327"/>
                    <a:pt x="7351" y="18327"/>
                    <a:pt x="7351" y="18327"/>
                  </a:cubicBezTo>
                  <a:cubicBezTo>
                    <a:pt x="7261" y="18327"/>
                    <a:pt x="7261" y="18327"/>
                    <a:pt x="7261" y="18327"/>
                  </a:cubicBezTo>
                  <a:cubicBezTo>
                    <a:pt x="7170" y="18327"/>
                    <a:pt x="7170" y="18327"/>
                    <a:pt x="7170" y="18327"/>
                  </a:cubicBezTo>
                  <a:cubicBezTo>
                    <a:pt x="7170" y="18327"/>
                    <a:pt x="7170" y="18327"/>
                    <a:pt x="7170" y="18327"/>
                  </a:cubicBezTo>
                  <a:cubicBezTo>
                    <a:pt x="7079" y="18458"/>
                    <a:pt x="7079" y="18458"/>
                    <a:pt x="7079" y="18458"/>
                  </a:cubicBezTo>
                  <a:cubicBezTo>
                    <a:pt x="7079" y="18589"/>
                    <a:pt x="7079" y="18589"/>
                    <a:pt x="7079" y="18589"/>
                  </a:cubicBezTo>
                  <a:cubicBezTo>
                    <a:pt x="7079" y="18589"/>
                    <a:pt x="7079" y="18589"/>
                    <a:pt x="7079" y="18589"/>
                  </a:cubicBezTo>
                  <a:cubicBezTo>
                    <a:pt x="7170" y="18589"/>
                    <a:pt x="7170" y="18589"/>
                    <a:pt x="7170" y="18589"/>
                  </a:cubicBezTo>
                  <a:cubicBezTo>
                    <a:pt x="7170" y="18589"/>
                    <a:pt x="7170" y="18589"/>
                    <a:pt x="7170" y="18589"/>
                  </a:cubicBezTo>
                  <a:cubicBezTo>
                    <a:pt x="7170" y="18458"/>
                    <a:pt x="7170" y="18458"/>
                    <a:pt x="7170" y="18458"/>
                  </a:cubicBezTo>
                  <a:cubicBezTo>
                    <a:pt x="7261" y="18458"/>
                    <a:pt x="7261" y="18458"/>
                    <a:pt x="7261" y="18458"/>
                  </a:cubicBezTo>
                  <a:cubicBezTo>
                    <a:pt x="7261" y="18458"/>
                    <a:pt x="7261" y="18458"/>
                    <a:pt x="7261" y="18458"/>
                  </a:cubicBezTo>
                  <a:cubicBezTo>
                    <a:pt x="7261" y="18589"/>
                    <a:pt x="7261" y="18589"/>
                    <a:pt x="7261" y="18589"/>
                  </a:cubicBezTo>
                  <a:cubicBezTo>
                    <a:pt x="7261" y="18589"/>
                    <a:pt x="7261" y="18589"/>
                    <a:pt x="7261" y="18589"/>
                  </a:cubicBezTo>
                  <a:cubicBezTo>
                    <a:pt x="7351" y="18589"/>
                    <a:pt x="7351" y="18589"/>
                    <a:pt x="7351" y="18589"/>
                  </a:cubicBezTo>
                  <a:cubicBezTo>
                    <a:pt x="7351" y="18458"/>
                    <a:pt x="7351" y="18458"/>
                    <a:pt x="7351" y="18458"/>
                  </a:cubicBezTo>
                  <a:cubicBezTo>
                    <a:pt x="7442" y="18327"/>
                    <a:pt x="7442" y="18327"/>
                    <a:pt x="7442" y="18327"/>
                  </a:cubicBezTo>
                  <a:cubicBezTo>
                    <a:pt x="7442" y="18458"/>
                    <a:pt x="7442" y="18458"/>
                    <a:pt x="7442" y="18458"/>
                  </a:cubicBezTo>
                  <a:cubicBezTo>
                    <a:pt x="7442" y="18458"/>
                    <a:pt x="7442" y="18458"/>
                    <a:pt x="7442" y="18458"/>
                  </a:cubicBezTo>
                  <a:cubicBezTo>
                    <a:pt x="7442" y="18589"/>
                    <a:pt x="7442" y="18589"/>
                    <a:pt x="7442" y="18589"/>
                  </a:cubicBezTo>
                  <a:cubicBezTo>
                    <a:pt x="7533" y="18589"/>
                    <a:pt x="7533" y="18589"/>
                    <a:pt x="7533" y="18589"/>
                  </a:cubicBezTo>
                  <a:cubicBezTo>
                    <a:pt x="7533" y="18458"/>
                    <a:pt x="7533" y="18458"/>
                    <a:pt x="7533" y="18458"/>
                  </a:cubicBezTo>
                  <a:cubicBezTo>
                    <a:pt x="7533" y="18458"/>
                    <a:pt x="7533" y="18458"/>
                    <a:pt x="7533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714" y="18458"/>
                    <a:pt x="7714" y="18458"/>
                    <a:pt x="7714" y="18458"/>
                  </a:cubicBezTo>
                  <a:cubicBezTo>
                    <a:pt x="7805" y="18327"/>
                    <a:pt x="7805" y="18327"/>
                    <a:pt x="7805" y="18327"/>
                  </a:cubicBezTo>
                  <a:cubicBezTo>
                    <a:pt x="7896" y="18196"/>
                    <a:pt x="7896" y="18196"/>
                    <a:pt x="7896" y="18196"/>
                  </a:cubicBezTo>
                  <a:cubicBezTo>
                    <a:pt x="7805" y="18196"/>
                    <a:pt x="7805" y="18196"/>
                    <a:pt x="7805" y="18196"/>
                  </a:cubicBezTo>
                  <a:cubicBezTo>
                    <a:pt x="7896" y="18065"/>
                    <a:pt x="7896" y="18065"/>
                    <a:pt x="7896" y="18065"/>
                  </a:cubicBezTo>
                  <a:cubicBezTo>
                    <a:pt x="7987" y="17935"/>
                    <a:pt x="7987" y="17935"/>
                    <a:pt x="7987" y="17935"/>
                  </a:cubicBezTo>
                  <a:cubicBezTo>
                    <a:pt x="7987" y="17935"/>
                    <a:pt x="7987" y="17935"/>
                    <a:pt x="7987" y="17935"/>
                  </a:cubicBezTo>
                  <a:cubicBezTo>
                    <a:pt x="8077" y="18065"/>
                    <a:pt x="8077" y="18065"/>
                    <a:pt x="8077" y="18065"/>
                  </a:cubicBezTo>
                  <a:cubicBezTo>
                    <a:pt x="8077" y="18065"/>
                    <a:pt x="8077" y="18065"/>
                    <a:pt x="8077" y="18065"/>
                  </a:cubicBezTo>
                  <a:cubicBezTo>
                    <a:pt x="7987" y="18196"/>
                    <a:pt x="7987" y="18196"/>
                    <a:pt x="7987" y="18196"/>
                  </a:cubicBezTo>
                  <a:cubicBezTo>
                    <a:pt x="7987" y="18196"/>
                    <a:pt x="7987" y="18196"/>
                    <a:pt x="7987" y="18196"/>
                  </a:cubicBezTo>
                  <a:cubicBezTo>
                    <a:pt x="7987" y="18327"/>
                    <a:pt x="7987" y="18327"/>
                    <a:pt x="7987" y="18327"/>
                  </a:cubicBezTo>
                  <a:cubicBezTo>
                    <a:pt x="7987" y="18327"/>
                    <a:pt x="7987" y="18327"/>
                    <a:pt x="7987" y="18327"/>
                  </a:cubicBezTo>
                  <a:cubicBezTo>
                    <a:pt x="8077" y="18196"/>
                    <a:pt x="8077" y="18196"/>
                    <a:pt x="8077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065"/>
                    <a:pt x="8168" y="18065"/>
                    <a:pt x="8168" y="18065"/>
                  </a:cubicBezTo>
                  <a:cubicBezTo>
                    <a:pt x="8259" y="18065"/>
                    <a:pt x="8259" y="18065"/>
                    <a:pt x="8259" y="18065"/>
                  </a:cubicBezTo>
                  <a:cubicBezTo>
                    <a:pt x="8259" y="18196"/>
                    <a:pt x="8259" y="18196"/>
                    <a:pt x="8259" y="18196"/>
                  </a:cubicBezTo>
                  <a:cubicBezTo>
                    <a:pt x="8259" y="18327"/>
                    <a:pt x="8259" y="18327"/>
                    <a:pt x="8259" y="18327"/>
                  </a:cubicBezTo>
                  <a:cubicBezTo>
                    <a:pt x="8259" y="18327"/>
                    <a:pt x="8259" y="18327"/>
                    <a:pt x="8259" y="18327"/>
                  </a:cubicBezTo>
                  <a:cubicBezTo>
                    <a:pt x="8350" y="18196"/>
                    <a:pt x="8350" y="18196"/>
                    <a:pt x="8350" y="18196"/>
                  </a:cubicBezTo>
                  <a:cubicBezTo>
                    <a:pt x="8350" y="18196"/>
                    <a:pt x="8350" y="18196"/>
                    <a:pt x="8350" y="18196"/>
                  </a:cubicBezTo>
                  <a:cubicBezTo>
                    <a:pt x="8440" y="18065"/>
                    <a:pt x="8440" y="18065"/>
                    <a:pt x="8440" y="18065"/>
                  </a:cubicBezTo>
                  <a:cubicBezTo>
                    <a:pt x="8531" y="18065"/>
                    <a:pt x="8531" y="18065"/>
                    <a:pt x="8531" y="18065"/>
                  </a:cubicBezTo>
                  <a:cubicBezTo>
                    <a:pt x="8622" y="17935"/>
                    <a:pt x="8622" y="17935"/>
                    <a:pt x="8622" y="17935"/>
                  </a:cubicBezTo>
                  <a:cubicBezTo>
                    <a:pt x="8622" y="17935"/>
                    <a:pt x="8622" y="17935"/>
                    <a:pt x="8622" y="17935"/>
                  </a:cubicBezTo>
                  <a:cubicBezTo>
                    <a:pt x="8713" y="17935"/>
                    <a:pt x="8713" y="17935"/>
                    <a:pt x="8713" y="17935"/>
                  </a:cubicBezTo>
                  <a:cubicBezTo>
                    <a:pt x="8713" y="18065"/>
                    <a:pt x="8713" y="18065"/>
                    <a:pt x="8713" y="18065"/>
                  </a:cubicBezTo>
                  <a:cubicBezTo>
                    <a:pt x="8622" y="18065"/>
                    <a:pt x="8622" y="18065"/>
                    <a:pt x="8622" y="18065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803" y="18065"/>
                    <a:pt x="8803" y="18065"/>
                    <a:pt x="8803" y="1806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94" y="17935"/>
                    <a:pt x="8894" y="17935"/>
                    <a:pt x="8894" y="17935"/>
                  </a:cubicBezTo>
                  <a:cubicBezTo>
                    <a:pt x="8894" y="17935"/>
                    <a:pt x="8894" y="17935"/>
                    <a:pt x="8894" y="17935"/>
                  </a:cubicBezTo>
                  <a:cubicBezTo>
                    <a:pt x="8985" y="17935"/>
                    <a:pt x="8985" y="17935"/>
                    <a:pt x="8985" y="17935"/>
                  </a:cubicBezTo>
                  <a:cubicBezTo>
                    <a:pt x="9076" y="17804"/>
                    <a:pt x="9076" y="17804"/>
                    <a:pt x="9076" y="17804"/>
                  </a:cubicBezTo>
                  <a:cubicBezTo>
                    <a:pt x="9076" y="17804"/>
                    <a:pt x="9076" y="17804"/>
                    <a:pt x="9076" y="17804"/>
                  </a:cubicBezTo>
                  <a:cubicBezTo>
                    <a:pt x="9166" y="17804"/>
                    <a:pt x="9166" y="17804"/>
                    <a:pt x="9166" y="17804"/>
                  </a:cubicBezTo>
                  <a:cubicBezTo>
                    <a:pt x="9166" y="17804"/>
                    <a:pt x="9166" y="17804"/>
                    <a:pt x="9166" y="17804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257" y="17935"/>
                    <a:pt x="9257" y="17935"/>
                    <a:pt x="9257" y="17935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348" y="17804"/>
                    <a:pt x="9348" y="17804"/>
                    <a:pt x="9348" y="17804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348" y="17673"/>
                    <a:pt x="9348" y="17673"/>
                    <a:pt x="9348" y="17673"/>
                  </a:cubicBezTo>
                  <a:cubicBezTo>
                    <a:pt x="9348" y="17673"/>
                    <a:pt x="9348" y="17673"/>
                    <a:pt x="9348" y="17673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166" y="17673"/>
                    <a:pt x="9166" y="17673"/>
                    <a:pt x="9166" y="17673"/>
                  </a:cubicBezTo>
                  <a:cubicBezTo>
                    <a:pt x="9257" y="17542"/>
                    <a:pt x="9257" y="17542"/>
                    <a:pt x="9257" y="17542"/>
                  </a:cubicBezTo>
                  <a:cubicBezTo>
                    <a:pt x="9439" y="17542"/>
                    <a:pt x="9439" y="17542"/>
                    <a:pt x="9439" y="17542"/>
                  </a:cubicBezTo>
                  <a:cubicBezTo>
                    <a:pt x="9620" y="17542"/>
                    <a:pt x="9620" y="17542"/>
                    <a:pt x="9620" y="17542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280"/>
                    <a:pt x="9620" y="17280"/>
                    <a:pt x="9620" y="17280"/>
                  </a:cubicBezTo>
                  <a:cubicBezTo>
                    <a:pt x="9711" y="17280"/>
                    <a:pt x="9711" y="17280"/>
                    <a:pt x="9711" y="17280"/>
                  </a:cubicBezTo>
                  <a:cubicBezTo>
                    <a:pt x="9711" y="17280"/>
                    <a:pt x="9711" y="17280"/>
                    <a:pt x="9711" y="17280"/>
                  </a:cubicBezTo>
                  <a:cubicBezTo>
                    <a:pt x="9802" y="17280"/>
                    <a:pt x="9802" y="17280"/>
                    <a:pt x="9802" y="17280"/>
                  </a:cubicBezTo>
                  <a:cubicBezTo>
                    <a:pt x="9802" y="17411"/>
                    <a:pt x="9802" y="17411"/>
                    <a:pt x="9802" y="17411"/>
                  </a:cubicBezTo>
                  <a:cubicBezTo>
                    <a:pt x="9802" y="17411"/>
                    <a:pt x="9802" y="17411"/>
                    <a:pt x="9802" y="17411"/>
                  </a:cubicBezTo>
                  <a:cubicBezTo>
                    <a:pt x="9892" y="17280"/>
                    <a:pt x="9892" y="17280"/>
                    <a:pt x="9892" y="17280"/>
                  </a:cubicBezTo>
                  <a:cubicBezTo>
                    <a:pt x="9802" y="17280"/>
                    <a:pt x="9802" y="17280"/>
                    <a:pt x="9802" y="17280"/>
                  </a:cubicBezTo>
                  <a:cubicBezTo>
                    <a:pt x="9892" y="17149"/>
                    <a:pt x="9892" y="17149"/>
                    <a:pt x="9892" y="17149"/>
                  </a:cubicBezTo>
                  <a:cubicBezTo>
                    <a:pt x="9892" y="17149"/>
                    <a:pt x="9892" y="17149"/>
                    <a:pt x="9892" y="17149"/>
                  </a:cubicBezTo>
                  <a:cubicBezTo>
                    <a:pt x="9892" y="17018"/>
                    <a:pt x="9892" y="17018"/>
                    <a:pt x="9892" y="17018"/>
                  </a:cubicBezTo>
                  <a:cubicBezTo>
                    <a:pt x="9983" y="17149"/>
                    <a:pt x="9983" y="17149"/>
                    <a:pt x="9983" y="17149"/>
                  </a:cubicBezTo>
                  <a:cubicBezTo>
                    <a:pt x="9983" y="17149"/>
                    <a:pt x="9983" y="17149"/>
                    <a:pt x="9983" y="17149"/>
                  </a:cubicBezTo>
                  <a:cubicBezTo>
                    <a:pt x="9983" y="17280"/>
                    <a:pt x="9983" y="17280"/>
                    <a:pt x="9983" y="17280"/>
                  </a:cubicBezTo>
                  <a:cubicBezTo>
                    <a:pt x="10074" y="17149"/>
                    <a:pt x="10074" y="17149"/>
                    <a:pt x="10074" y="17149"/>
                  </a:cubicBezTo>
                  <a:cubicBezTo>
                    <a:pt x="10165" y="17018"/>
                    <a:pt x="10165" y="17018"/>
                    <a:pt x="10165" y="17018"/>
                  </a:cubicBezTo>
                  <a:cubicBezTo>
                    <a:pt x="10165" y="17018"/>
                    <a:pt x="10165" y="17018"/>
                    <a:pt x="10165" y="17018"/>
                  </a:cubicBezTo>
                  <a:cubicBezTo>
                    <a:pt x="10255" y="17018"/>
                    <a:pt x="10255" y="17018"/>
                    <a:pt x="10255" y="17018"/>
                  </a:cubicBezTo>
                  <a:cubicBezTo>
                    <a:pt x="10255" y="16887"/>
                    <a:pt x="10255" y="16887"/>
                    <a:pt x="10255" y="16887"/>
                  </a:cubicBezTo>
                  <a:cubicBezTo>
                    <a:pt x="10346" y="17018"/>
                    <a:pt x="10346" y="17018"/>
                    <a:pt x="10346" y="17018"/>
                  </a:cubicBezTo>
                  <a:cubicBezTo>
                    <a:pt x="10346" y="17018"/>
                    <a:pt x="10346" y="17018"/>
                    <a:pt x="10346" y="17018"/>
                  </a:cubicBezTo>
                  <a:cubicBezTo>
                    <a:pt x="10437" y="16887"/>
                    <a:pt x="10437" y="16887"/>
                    <a:pt x="10437" y="16887"/>
                  </a:cubicBezTo>
                  <a:cubicBezTo>
                    <a:pt x="10437" y="16756"/>
                    <a:pt x="10437" y="16756"/>
                    <a:pt x="10437" y="16756"/>
                  </a:cubicBezTo>
                  <a:cubicBezTo>
                    <a:pt x="10437" y="16756"/>
                    <a:pt x="10437" y="16756"/>
                    <a:pt x="10437" y="16756"/>
                  </a:cubicBezTo>
                  <a:cubicBezTo>
                    <a:pt x="10346" y="16756"/>
                    <a:pt x="10346" y="16756"/>
                    <a:pt x="10346" y="16756"/>
                  </a:cubicBezTo>
                  <a:cubicBezTo>
                    <a:pt x="10346" y="16756"/>
                    <a:pt x="10346" y="16756"/>
                    <a:pt x="10346" y="16756"/>
                  </a:cubicBezTo>
                  <a:cubicBezTo>
                    <a:pt x="10437" y="16625"/>
                    <a:pt x="10437" y="16625"/>
                    <a:pt x="10437" y="16625"/>
                  </a:cubicBezTo>
                  <a:cubicBezTo>
                    <a:pt x="10528" y="16625"/>
                    <a:pt x="10528" y="16625"/>
                    <a:pt x="10528" y="16625"/>
                  </a:cubicBezTo>
                  <a:cubicBezTo>
                    <a:pt x="10618" y="16495"/>
                    <a:pt x="10618" y="16495"/>
                    <a:pt x="10618" y="16495"/>
                  </a:cubicBezTo>
                  <a:cubicBezTo>
                    <a:pt x="10618" y="16495"/>
                    <a:pt x="10618" y="16495"/>
                    <a:pt x="10618" y="16495"/>
                  </a:cubicBezTo>
                  <a:cubicBezTo>
                    <a:pt x="10618" y="16625"/>
                    <a:pt x="10618" y="16625"/>
                    <a:pt x="10618" y="16625"/>
                  </a:cubicBezTo>
                  <a:cubicBezTo>
                    <a:pt x="10709" y="16495"/>
                    <a:pt x="10709" y="16495"/>
                    <a:pt x="10709" y="16495"/>
                  </a:cubicBezTo>
                  <a:cubicBezTo>
                    <a:pt x="10800" y="16364"/>
                    <a:pt x="10800" y="16364"/>
                    <a:pt x="10800" y="16364"/>
                  </a:cubicBezTo>
                  <a:cubicBezTo>
                    <a:pt x="10800" y="16364"/>
                    <a:pt x="10800" y="16364"/>
                    <a:pt x="10800" y="16364"/>
                  </a:cubicBezTo>
                  <a:cubicBezTo>
                    <a:pt x="10891" y="16364"/>
                    <a:pt x="10891" y="16364"/>
                    <a:pt x="10891" y="16364"/>
                  </a:cubicBezTo>
                  <a:cubicBezTo>
                    <a:pt x="10891" y="16233"/>
                    <a:pt x="10891" y="16233"/>
                    <a:pt x="10891" y="16233"/>
                  </a:cubicBezTo>
                  <a:cubicBezTo>
                    <a:pt x="10982" y="16233"/>
                    <a:pt x="10982" y="16233"/>
                    <a:pt x="10982" y="16233"/>
                  </a:cubicBezTo>
                  <a:cubicBezTo>
                    <a:pt x="10982" y="16364"/>
                    <a:pt x="10982" y="16364"/>
                    <a:pt x="10982" y="16364"/>
                  </a:cubicBezTo>
                  <a:cubicBezTo>
                    <a:pt x="10982" y="16364"/>
                    <a:pt x="10982" y="16364"/>
                    <a:pt x="10982" y="16364"/>
                  </a:cubicBezTo>
                  <a:cubicBezTo>
                    <a:pt x="11072" y="16233"/>
                    <a:pt x="11072" y="16233"/>
                    <a:pt x="11072" y="16233"/>
                  </a:cubicBezTo>
                  <a:cubicBezTo>
                    <a:pt x="11072" y="16233"/>
                    <a:pt x="11072" y="16233"/>
                    <a:pt x="11072" y="16233"/>
                  </a:cubicBezTo>
                  <a:cubicBezTo>
                    <a:pt x="11163" y="16233"/>
                    <a:pt x="11163" y="16233"/>
                    <a:pt x="11163" y="16233"/>
                  </a:cubicBezTo>
                  <a:cubicBezTo>
                    <a:pt x="11163" y="16233"/>
                    <a:pt x="11163" y="16233"/>
                    <a:pt x="11163" y="16233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345" y="16102"/>
                    <a:pt x="11345" y="16102"/>
                    <a:pt x="1134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617" y="15971"/>
                    <a:pt x="11617" y="15971"/>
                    <a:pt x="11617" y="15971"/>
                  </a:cubicBezTo>
                  <a:cubicBezTo>
                    <a:pt x="11526" y="15971"/>
                    <a:pt x="11526" y="15971"/>
                    <a:pt x="11526" y="15971"/>
                  </a:cubicBezTo>
                  <a:cubicBezTo>
                    <a:pt x="11526" y="15971"/>
                    <a:pt x="11526" y="15971"/>
                    <a:pt x="11526" y="15971"/>
                  </a:cubicBezTo>
                  <a:cubicBezTo>
                    <a:pt x="11526" y="15840"/>
                    <a:pt x="11526" y="15840"/>
                    <a:pt x="11526" y="15840"/>
                  </a:cubicBezTo>
                  <a:cubicBezTo>
                    <a:pt x="11617" y="15840"/>
                    <a:pt x="11617" y="15840"/>
                    <a:pt x="11617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709"/>
                    <a:pt x="11708" y="15709"/>
                    <a:pt x="11708" y="15709"/>
                  </a:cubicBezTo>
                  <a:cubicBezTo>
                    <a:pt x="11617" y="15709"/>
                    <a:pt x="11617" y="15709"/>
                    <a:pt x="11617" y="15709"/>
                  </a:cubicBezTo>
                  <a:cubicBezTo>
                    <a:pt x="11708" y="15709"/>
                    <a:pt x="11708" y="15709"/>
                    <a:pt x="11708" y="15709"/>
                  </a:cubicBezTo>
                  <a:cubicBezTo>
                    <a:pt x="11798" y="15709"/>
                    <a:pt x="11798" y="15709"/>
                    <a:pt x="11798" y="15709"/>
                  </a:cubicBezTo>
                  <a:cubicBezTo>
                    <a:pt x="11798" y="15578"/>
                    <a:pt x="11798" y="15578"/>
                    <a:pt x="11798" y="15578"/>
                  </a:cubicBezTo>
                  <a:cubicBezTo>
                    <a:pt x="11980" y="15578"/>
                    <a:pt x="11980" y="15578"/>
                    <a:pt x="11980" y="15578"/>
                  </a:cubicBezTo>
                  <a:cubicBezTo>
                    <a:pt x="11980" y="15447"/>
                    <a:pt x="11980" y="15447"/>
                    <a:pt x="11980" y="15447"/>
                  </a:cubicBezTo>
                  <a:cubicBezTo>
                    <a:pt x="12071" y="15447"/>
                    <a:pt x="12071" y="15447"/>
                    <a:pt x="12071" y="15447"/>
                  </a:cubicBezTo>
                  <a:cubicBezTo>
                    <a:pt x="12161" y="15316"/>
                    <a:pt x="12161" y="15316"/>
                    <a:pt x="12161" y="15316"/>
                  </a:cubicBezTo>
                  <a:cubicBezTo>
                    <a:pt x="12161" y="15185"/>
                    <a:pt x="12161" y="15185"/>
                    <a:pt x="12161" y="15185"/>
                  </a:cubicBezTo>
                  <a:cubicBezTo>
                    <a:pt x="12161" y="15185"/>
                    <a:pt x="12161" y="15185"/>
                    <a:pt x="12161" y="15185"/>
                  </a:cubicBezTo>
                  <a:cubicBezTo>
                    <a:pt x="12071" y="15185"/>
                    <a:pt x="12071" y="15185"/>
                    <a:pt x="12071" y="15185"/>
                  </a:cubicBezTo>
                  <a:cubicBezTo>
                    <a:pt x="12071" y="15055"/>
                    <a:pt x="12071" y="15055"/>
                    <a:pt x="12071" y="15055"/>
                  </a:cubicBezTo>
                  <a:cubicBezTo>
                    <a:pt x="12071" y="15055"/>
                    <a:pt x="12071" y="15055"/>
                    <a:pt x="12071" y="15055"/>
                  </a:cubicBezTo>
                  <a:cubicBezTo>
                    <a:pt x="11980" y="15055"/>
                    <a:pt x="11980" y="15055"/>
                    <a:pt x="11980" y="15055"/>
                  </a:cubicBezTo>
                  <a:cubicBezTo>
                    <a:pt x="11980" y="14924"/>
                    <a:pt x="11980" y="14924"/>
                    <a:pt x="11980" y="14924"/>
                  </a:cubicBezTo>
                  <a:cubicBezTo>
                    <a:pt x="11980" y="14793"/>
                    <a:pt x="11980" y="14793"/>
                    <a:pt x="11980" y="14793"/>
                  </a:cubicBezTo>
                  <a:cubicBezTo>
                    <a:pt x="12071" y="14793"/>
                    <a:pt x="12071" y="14793"/>
                    <a:pt x="12071" y="14793"/>
                  </a:cubicBezTo>
                  <a:cubicBezTo>
                    <a:pt x="12071" y="14793"/>
                    <a:pt x="12071" y="14793"/>
                    <a:pt x="12071" y="14793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252" y="14662"/>
                    <a:pt x="12252" y="14662"/>
                    <a:pt x="12252" y="14662"/>
                  </a:cubicBezTo>
                  <a:cubicBezTo>
                    <a:pt x="12343" y="14531"/>
                    <a:pt x="12343" y="14531"/>
                    <a:pt x="12343" y="14531"/>
                  </a:cubicBezTo>
                  <a:cubicBezTo>
                    <a:pt x="12434" y="14662"/>
                    <a:pt x="12434" y="14662"/>
                    <a:pt x="12434" y="14662"/>
                  </a:cubicBezTo>
                  <a:cubicBezTo>
                    <a:pt x="12524" y="14531"/>
                    <a:pt x="12524" y="14531"/>
                    <a:pt x="12524" y="14531"/>
                  </a:cubicBezTo>
                  <a:cubicBezTo>
                    <a:pt x="12524" y="14662"/>
                    <a:pt x="12524" y="14662"/>
                    <a:pt x="12524" y="14662"/>
                  </a:cubicBezTo>
                  <a:cubicBezTo>
                    <a:pt x="12524" y="14662"/>
                    <a:pt x="12524" y="14662"/>
                    <a:pt x="12524" y="14662"/>
                  </a:cubicBezTo>
                  <a:cubicBezTo>
                    <a:pt x="12615" y="14662"/>
                    <a:pt x="12615" y="14662"/>
                    <a:pt x="12615" y="14662"/>
                  </a:cubicBezTo>
                  <a:cubicBezTo>
                    <a:pt x="12706" y="14531"/>
                    <a:pt x="12706" y="14531"/>
                    <a:pt x="12706" y="14531"/>
                  </a:cubicBezTo>
                  <a:cubicBezTo>
                    <a:pt x="12615" y="14531"/>
                    <a:pt x="12615" y="14531"/>
                    <a:pt x="12615" y="14531"/>
                  </a:cubicBezTo>
                  <a:cubicBezTo>
                    <a:pt x="12615" y="14531"/>
                    <a:pt x="12615" y="14531"/>
                    <a:pt x="12615" y="14531"/>
                  </a:cubicBezTo>
                  <a:cubicBezTo>
                    <a:pt x="12615" y="14400"/>
                    <a:pt x="12615" y="14400"/>
                    <a:pt x="12615" y="14400"/>
                  </a:cubicBezTo>
                  <a:cubicBezTo>
                    <a:pt x="12615" y="14400"/>
                    <a:pt x="12615" y="14400"/>
                    <a:pt x="12615" y="14400"/>
                  </a:cubicBezTo>
                  <a:cubicBezTo>
                    <a:pt x="12706" y="14400"/>
                    <a:pt x="12706" y="14400"/>
                    <a:pt x="12706" y="14400"/>
                  </a:cubicBezTo>
                  <a:cubicBezTo>
                    <a:pt x="12887" y="14400"/>
                    <a:pt x="12887" y="14400"/>
                    <a:pt x="12887" y="14400"/>
                  </a:cubicBezTo>
                  <a:cubicBezTo>
                    <a:pt x="12887" y="14269"/>
                    <a:pt x="12887" y="14269"/>
                    <a:pt x="12887" y="14269"/>
                  </a:cubicBezTo>
                  <a:cubicBezTo>
                    <a:pt x="12887" y="14138"/>
                    <a:pt x="12887" y="14138"/>
                    <a:pt x="12887" y="14138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615" y="14138"/>
                    <a:pt x="12615" y="14138"/>
                    <a:pt x="12615" y="14138"/>
                  </a:cubicBezTo>
                  <a:cubicBezTo>
                    <a:pt x="12615" y="14007"/>
                    <a:pt x="12615" y="14007"/>
                    <a:pt x="12615" y="14007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797" y="14007"/>
                    <a:pt x="12797" y="14007"/>
                    <a:pt x="12797" y="14007"/>
                  </a:cubicBezTo>
                  <a:cubicBezTo>
                    <a:pt x="12887" y="14007"/>
                    <a:pt x="12887" y="14007"/>
                    <a:pt x="12887" y="14007"/>
                  </a:cubicBezTo>
                  <a:cubicBezTo>
                    <a:pt x="12978" y="14007"/>
                    <a:pt x="12978" y="14007"/>
                    <a:pt x="12978" y="14007"/>
                  </a:cubicBezTo>
                  <a:cubicBezTo>
                    <a:pt x="13069" y="14007"/>
                    <a:pt x="13069" y="14007"/>
                    <a:pt x="13069" y="14007"/>
                  </a:cubicBezTo>
                  <a:cubicBezTo>
                    <a:pt x="13069" y="13876"/>
                    <a:pt x="13069" y="13876"/>
                    <a:pt x="13069" y="13876"/>
                  </a:cubicBezTo>
                  <a:cubicBezTo>
                    <a:pt x="13250" y="13745"/>
                    <a:pt x="13250" y="13745"/>
                    <a:pt x="13250" y="13745"/>
                  </a:cubicBezTo>
                  <a:cubicBezTo>
                    <a:pt x="13341" y="13615"/>
                    <a:pt x="13341" y="13615"/>
                    <a:pt x="13341" y="13615"/>
                  </a:cubicBezTo>
                  <a:cubicBezTo>
                    <a:pt x="13432" y="13615"/>
                    <a:pt x="13432" y="13615"/>
                    <a:pt x="13432" y="13615"/>
                  </a:cubicBezTo>
                  <a:cubicBezTo>
                    <a:pt x="13432" y="13615"/>
                    <a:pt x="13432" y="13615"/>
                    <a:pt x="13432" y="13615"/>
                  </a:cubicBezTo>
                  <a:cubicBezTo>
                    <a:pt x="13432" y="13484"/>
                    <a:pt x="13432" y="13484"/>
                    <a:pt x="13432" y="13484"/>
                  </a:cubicBezTo>
                  <a:cubicBezTo>
                    <a:pt x="13613" y="13353"/>
                    <a:pt x="13613" y="13353"/>
                    <a:pt x="13613" y="13353"/>
                  </a:cubicBezTo>
                  <a:cubicBezTo>
                    <a:pt x="13795" y="13353"/>
                    <a:pt x="13795" y="13353"/>
                    <a:pt x="13795" y="13353"/>
                  </a:cubicBezTo>
                  <a:cubicBezTo>
                    <a:pt x="13886" y="13222"/>
                    <a:pt x="13886" y="13222"/>
                    <a:pt x="13886" y="13222"/>
                  </a:cubicBezTo>
                  <a:cubicBezTo>
                    <a:pt x="14067" y="13091"/>
                    <a:pt x="14067" y="13091"/>
                    <a:pt x="14067" y="13091"/>
                  </a:cubicBezTo>
                  <a:cubicBezTo>
                    <a:pt x="14158" y="12960"/>
                    <a:pt x="14158" y="12960"/>
                    <a:pt x="14158" y="12960"/>
                  </a:cubicBezTo>
                  <a:cubicBezTo>
                    <a:pt x="14158" y="13091"/>
                    <a:pt x="14158" y="13091"/>
                    <a:pt x="14158" y="13091"/>
                  </a:cubicBezTo>
                  <a:cubicBezTo>
                    <a:pt x="14158" y="13222"/>
                    <a:pt x="14158" y="13222"/>
                    <a:pt x="14158" y="13222"/>
                  </a:cubicBezTo>
                  <a:cubicBezTo>
                    <a:pt x="14158" y="13222"/>
                    <a:pt x="14158" y="13222"/>
                    <a:pt x="14158" y="13222"/>
                  </a:cubicBezTo>
                  <a:cubicBezTo>
                    <a:pt x="14249" y="13222"/>
                    <a:pt x="14249" y="13222"/>
                    <a:pt x="14249" y="13222"/>
                  </a:cubicBezTo>
                  <a:cubicBezTo>
                    <a:pt x="14249" y="13222"/>
                    <a:pt x="14249" y="13222"/>
                    <a:pt x="14249" y="13222"/>
                  </a:cubicBezTo>
                  <a:cubicBezTo>
                    <a:pt x="14339" y="13091"/>
                    <a:pt x="14339" y="13091"/>
                    <a:pt x="14339" y="13091"/>
                  </a:cubicBezTo>
                  <a:cubicBezTo>
                    <a:pt x="14430" y="13091"/>
                    <a:pt x="14430" y="13091"/>
                    <a:pt x="14430" y="13091"/>
                  </a:cubicBezTo>
                  <a:cubicBezTo>
                    <a:pt x="14612" y="12960"/>
                    <a:pt x="14612" y="12960"/>
                    <a:pt x="14612" y="12960"/>
                  </a:cubicBezTo>
                  <a:cubicBezTo>
                    <a:pt x="14612" y="12960"/>
                    <a:pt x="14612" y="12960"/>
                    <a:pt x="14612" y="12960"/>
                  </a:cubicBezTo>
                  <a:cubicBezTo>
                    <a:pt x="14612" y="13091"/>
                    <a:pt x="14612" y="13091"/>
                    <a:pt x="14612" y="13091"/>
                  </a:cubicBezTo>
                  <a:cubicBezTo>
                    <a:pt x="14521" y="13091"/>
                    <a:pt x="14521" y="13091"/>
                    <a:pt x="14521" y="13091"/>
                  </a:cubicBezTo>
                  <a:cubicBezTo>
                    <a:pt x="14430" y="13222"/>
                    <a:pt x="14430" y="13222"/>
                    <a:pt x="14430" y="13222"/>
                  </a:cubicBezTo>
                  <a:cubicBezTo>
                    <a:pt x="14249" y="13353"/>
                    <a:pt x="14249" y="13353"/>
                    <a:pt x="14249" y="13353"/>
                  </a:cubicBezTo>
                  <a:cubicBezTo>
                    <a:pt x="14249" y="13484"/>
                    <a:pt x="14249" y="13484"/>
                    <a:pt x="14249" y="13484"/>
                  </a:cubicBezTo>
                  <a:cubicBezTo>
                    <a:pt x="14339" y="13615"/>
                    <a:pt x="14339" y="13615"/>
                    <a:pt x="14339" y="13615"/>
                  </a:cubicBezTo>
                  <a:cubicBezTo>
                    <a:pt x="14339" y="13745"/>
                    <a:pt x="14339" y="13745"/>
                    <a:pt x="14339" y="13745"/>
                  </a:cubicBezTo>
                  <a:cubicBezTo>
                    <a:pt x="14249" y="13745"/>
                    <a:pt x="14249" y="13745"/>
                    <a:pt x="14249" y="13745"/>
                  </a:cubicBezTo>
                  <a:cubicBezTo>
                    <a:pt x="14158" y="13615"/>
                    <a:pt x="14158" y="13615"/>
                    <a:pt x="14158" y="13615"/>
                  </a:cubicBezTo>
                  <a:cubicBezTo>
                    <a:pt x="14158" y="13745"/>
                    <a:pt x="14158" y="13745"/>
                    <a:pt x="14158" y="13745"/>
                  </a:cubicBezTo>
                  <a:cubicBezTo>
                    <a:pt x="14067" y="13745"/>
                    <a:pt x="14067" y="13745"/>
                    <a:pt x="14067" y="13745"/>
                  </a:cubicBezTo>
                  <a:cubicBezTo>
                    <a:pt x="13976" y="13615"/>
                    <a:pt x="13976" y="13615"/>
                    <a:pt x="13976" y="13615"/>
                  </a:cubicBezTo>
                  <a:cubicBezTo>
                    <a:pt x="13976" y="13484"/>
                    <a:pt x="13976" y="13484"/>
                    <a:pt x="13976" y="13484"/>
                  </a:cubicBezTo>
                  <a:cubicBezTo>
                    <a:pt x="13886" y="13615"/>
                    <a:pt x="13886" y="13615"/>
                    <a:pt x="13886" y="13615"/>
                  </a:cubicBezTo>
                  <a:cubicBezTo>
                    <a:pt x="13795" y="13615"/>
                    <a:pt x="13795" y="13615"/>
                    <a:pt x="13795" y="13615"/>
                  </a:cubicBezTo>
                  <a:cubicBezTo>
                    <a:pt x="13704" y="13745"/>
                    <a:pt x="13704" y="13745"/>
                    <a:pt x="13704" y="13745"/>
                  </a:cubicBezTo>
                  <a:cubicBezTo>
                    <a:pt x="13523" y="13745"/>
                    <a:pt x="13523" y="13745"/>
                    <a:pt x="13523" y="13745"/>
                  </a:cubicBezTo>
                  <a:cubicBezTo>
                    <a:pt x="13523" y="13745"/>
                    <a:pt x="13523" y="13745"/>
                    <a:pt x="13523" y="13745"/>
                  </a:cubicBezTo>
                  <a:cubicBezTo>
                    <a:pt x="13432" y="13876"/>
                    <a:pt x="13432" y="13876"/>
                    <a:pt x="13432" y="13876"/>
                  </a:cubicBezTo>
                  <a:cubicBezTo>
                    <a:pt x="13523" y="13876"/>
                    <a:pt x="13523" y="13876"/>
                    <a:pt x="13523" y="13876"/>
                  </a:cubicBezTo>
                  <a:cubicBezTo>
                    <a:pt x="13432" y="14138"/>
                    <a:pt x="13432" y="14138"/>
                    <a:pt x="13432" y="14138"/>
                  </a:cubicBezTo>
                  <a:cubicBezTo>
                    <a:pt x="13341" y="14138"/>
                    <a:pt x="13341" y="14138"/>
                    <a:pt x="13341" y="14138"/>
                  </a:cubicBezTo>
                  <a:cubicBezTo>
                    <a:pt x="13341" y="14269"/>
                    <a:pt x="13341" y="14269"/>
                    <a:pt x="13341" y="14269"/>
                  </a:cubicBezTo>
                  <a:cubicBezTo>
                    <a:pt x="13069" y="14531"/>
                    <a:pt x="13069" y="14531"/>
                    <a:pt x="13069" y="14531"/>
                  </a:cubicBezTo>
                  <a:cubicBezTo>
                    <a:pt x="12978" y="14662"/>
                    <a:pt x="12978" y="14662"/>
                    <a:pt x="12978" y="14662"/>
                  </a:cubicBezTo>
                  <a:cubicBezTo>
                    <a:pt x="12978" y="14793"/>
                    <a:pt x="12978" y="14793"/>
                    <a:pt x="12978" y="14793"/>
                  </a:cubicBezTo>
                  <a:cubicBezTo>
                    <a:pt x="13069" y="14924"/>
                    <a:pt x="13069" y="14924"/>
                    <a:pt x="13069" y="14924"/>
                  </a:cubicBezTo>
                  <a:cubicBezTo>
                    <a:pt x="13160" y="14793"/>
                    <a:pt x="13160" y="14793"/>
                    <a:pt x="13160" y="14793"/>
                  </a:cubicBezTo>
                  <a:cubicBezTo>
                    <a:pt x="13160" y="14793"/>
                    <a:pt x="13160" y="14793"/>
                    <a:pt x="13160" y="14793"/>
                  </a:cubicBezTo>
                  <a:cubicBezTo>
                    <a:pt x="13250" y="14793"/>
                    <a:pt x="13250" y="14793"/>
                    <a:pt x="13250" y="14793"/>
                  </a:cubicBezTo>
                  <a:cubicBezTo>
                    <a:pt x="13341" y="14793"/>
                    <a:pt x="13341" y="14793"/>
                    <a:pt x="13341" y="14793"/>
                  </a:cubicBezTo>
                  <a:cubicBezTo>
                    <a:pt x="13341" y="14793"/>
                    <a:pt x="13341" y="14793"/>
                    <a:pt x="13341" y="14793"/>
                  </a:cubicBezTo>
                  <a:cubicBezTo>
                    <a:pt x="13160" y="14924"/>
                    <a:pt x="13160" y="14924"/>
                    <a:pt x="13160" y="14924"/>
                  </a:cubicBezTo>
                  <a:cubicBezTo>
                    <a:pt x="13069" y="14924"/>
                    <a:pt x="13069" y="14924"/>
                    <a:pt x="13069" y="14924"/>
                  </a:cubicBezTo>
                  <a:cubicBezTo>
                    <a:pt x="13069" y="15055"/>
                    <a:pt x="13069" y="15055"/>
                    <a:pt x="13069" y="15055"/>
                  </a:cubicBezTo>
                  <a:cubicBezTo>
                    <a:pt x="12978" y="15055"/>
                    <a:pt x="12978" y="15055"/>
                    <a:pt x="12978" y="15055"/>
                  </a:cubicBezTo>
                  <a:cubicBezTo>
                    <a:pt x="12887" y="15055"/>
                    <a:pt x="12887" y="15055"/>
                    <a:pt x="12887" y="15055"/>
                  </a:cubicBezTo>
                  <a:cubicBezTo>
                    <a:pt x="12887" y="15055"/>
                    <a:pt x="12887" y="15055"/>
                    <a:pt x="12887" y="15055"/>
                  </a:cubicBezTo>
                  <a:cubicBezTo>
                    <a:pt x="12887" y="15185"/>
                    <a:pt x="12887" y="15185"/>
                    <a:pt x="12887" y="15185"/>
                  </a:cubicBezTo>
                  <a:cubicBezTo>
                    <a:pt x="12797" y="15185"/>
                    <a:pt x="12797" y="15185"/>
                    <a:pt x="12797" y="15185"/>
                  </a:cubicBezTo>
                  <a:cubicBezTo>
                    <a:pt x="12797" y="15185"/>
                    <a:pt x="12797" y="15185"/>
                    <a:pt x="12797" y="15185"/>
                  </a:cubicBezTo>
                  <a:cubicBezTo>
                    <a:pt x="12797" y="15316"/>
                    <a:pt x="12797" y="15316"/>
                    <a:pt x="12797" y="15316"/>
                  </a:cubicBezTo>
                  <a:cubicBezTo>
                    <a:pt x="12887" y="15447"/>
                    <a:pt x="12887" y="15447"/>
                    <a:pt x="12887" y="15447"/>
                  </a:cubicBezTo>
                  <a:cubicBezTo>
                    <a:pt x="12887" y="15447"/>
                    <a:pt x="12887" y="15447"/>
                    <a:pt x="12887" y="15447"/>
                  </a:cubicBezTo>
                  <a:cubicBezTo>
                    <a:pt x="12978" y="15316"/>
                    <a:pt x="12978" y="15316"/>
                    <a:pt x="12978" y="15316"/>
                  </a:cubicBezTo>
                  <a:cubicBezTo>
                    <a:pt x="12978" y="15447"/>
                    <a:pt x="12978" y="15447"/>
                    <a:pt x="12978" y="15447"/>
                  </a:cubicBezTo>
                  <a:cubicBezTo>
                    <a:pt x="12978" y="15316"/>
                    <a:pt x="12978" y="15316"/>
                    <a:pt x="12978" y="15316"/>
                  </a:cubicBezTo>
                  <a:cubicBezTo>
                    <a:pt x="13069" y="15316"/>
                    <a:pt x="13069" y="15316"/>
                    <a:pt x="13069" y="15316"/>
                  </a:cubicBezTo>
                  <a:cubicBezTo>
                    <a:pt x="13069" y="15316"/>
                    <a:pt x="13069" y="15316"/>
                    <a:pt x="13069" y="15316"/>
                  </a:cubicBezTo>
                  <a:cubicBezTo>
                    <a:pt x="13160" y="15316"/>
                    <a:pt x="13160" y="15316"/>
                    <a:pt x="13160" y="15316"/>
                  </a:cubicBezTo>
                  <a:cubicBezTo>
                    <a:pt x="13160" y="15316"/>
                    <a:pt x="13160" y="15316"/>
                    <a:pt x="13160" y="15316"/>
                  </a:cubicBezTo>
                  <a:cubicBezTo>
                    <a:pt x="13160" y="15185"/>
                    <a:pt x="13160" y="15185"/>
                    <a:pt x="13160" y="15185"/>
                  </a:cubicBezTo>
                  <a:cubicBezTo>
                    <a:pt x="13250" y="15185"/>
                    <a:pt x="13250" y="15185"/>
                    <a:pt x="13250" y="15185"/>
                  </a:cubicBezTo>
                  <a:cubicBezTo>
                    <a:pt x="13250" y="15055"/>
                    <a:pt x="13250" y="15055"/>
                    <a:pt x="13250" y="15055"/>
                  </a:cubicBezTo>
                  <a:cubicBezTo>
                    <a:pt x="13341" y="14924"/>
                    <a:pt x="13341" y="14924"/>
                    <a:pt x="13341" y="14924"/>
                  </a:cubicBezTo>
                  <a:cubicBezTo>
                    <a:pt x="13341" y="15055"/>
                    <a:pt x="13341" y="15055"/>
                    <a:pt x="13341" y="15055"/>
                  </a:cubicBezTo>
                  <a:cubicBezTo>
                    <a:pt x="13341" y="15055"/>
                    <a:pt x="13341" y="15055"/>
                    <a:pt x="13341" y="15055"/>
                  </a:cubicBezTo>
                  <a:cubicBezTo>
                    <a:pt x="13341" y="15185"/>
                    <a:pt x="13341" y="15185"/>
                    <a:pt x="13341" y="15185"/>
                  </a:cubicBezTo>
                  <a:cubicBezTo>
                    <a:pt x="13432" y="15185"/>
                    <a:pt x="13432" y="15185"/>
                    <a:pt x="13432" y="15185"/>
                  </a:cubicBezTo>
                  <a:cubicBezTo>
                    <a:pt x="13523" y="15055"/>
                    <a:pt x="13523" y="15055"/>
                    <a:pt x="13523" y="15055"/>
                  </a:cubicBezTo>
                  <a:cubicBezTo>
                    <a:pt x="13613" y="15055"/>
                    <a:pt x="13613" y="15055"/>
                    <a:pt x="13613" y="15055"/>
                  </a:cubicBezTo>
                  <a:cubicBezTo>
                    <a:pt x="13704" y="15055"/>
                    <a:pt x="13704" y="15055"/>
                    <a:pt x="13704" y="15055"/>
                  </a:cubicBezTo>
                  <a:cubicBezTo>
                    <a:pt x="13704" y="15055"/>
                    <a:pt x="13704" y="15055"/>
                    <a:pt x="13704" y="15055"/>
                  </a:cubicBezTo>
                  <a:cubicBezTo>
                    <a:pt x="13795" y="14793"/>
                    <a:pt x="13795" y="14793"/>
                    <a:pt x="13795" y="14793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976" y="14662"/>
                    <a:pt x="13976" y="14662"/>
                    <a:pt x="13976" y="14662"/>
                  </a:cubicBezTo>
                  <a:cubicBezTo>
                    <a:pt x="14067" y="14531"/>
                    <a:pt x="14067" y="14531"/>
                    <a:pt x="14067" y="14531"/>
                  </a:cubicBezTo>
                  <a:cubicBezTo>
                    <a:pt x="14067" y="14662"/>
                    <a:pt x="14067" y="14662"/>
                    <a:pt x="14067" y="14662"/>
                  </a:cubicBezTo>
                  <a:cubicBezTo>
                    <a:pt x="13976" y="14793"/>
                    <a:pt x="13976" y="14793"/>
                    <a:pt x="13976" y="14793"/>
                  </a:cubicBezTo>
                  <a:cubicBezTo>
                    <a:pt x="13976" y="14793"/>
                    <a:pt x="13976" y="14793"/>
                    <a:pt x="13976" y="14793"/>
                  </a:cubicBezTo>
                  <a:cubicBezTo>
                    <a:pt x="14067" y="14662"/>
                    <a:pt x="14067" y="14662"/>
                    <a:pt x="14067" y="14662"/>
                  </a:cubicBezTo>
                  <a:cubicBezTo>
                    <a:pt x="14067" y="14793"/>
                    <a:pt x="14067" y="14793"/>
                    <a:pt x="14067" y="14793"/>
                  </a:cubicBezTo>
                  <a:cubicBezTo>
                    <a:pt x="14067" y="14793"/>
                    <a:pt x="14067" y="14793"/>
                    <a:pt x="14067" y="14793"/>
                  </a:cubicBezTo>
                  <a:cubicBezTo>
                    <a:pt x="14158" y="14793"/>
                    <a:pt x="14158" y="14793"/>
                    <a:pt x="14158" y="14793"/>
                  </a:cubicBezTo>
                  <a:cubicBezTo>
                    <a:pt x="14249" y="14924"/>
                    <a:pt x="14249" y="14924"/>
                    <a:pt x="14249" y="14924"/>
                  </a:cubicBezTo>
                  <a:cubicBezTo>
                    <a:pt x="14249" y="14793"/>
                    <a:pt x="14249" y="14793"/>
                    <a:pt x="14249" y="14793"/>
                  </a:cubicBezTo>
                  <a:cubicBezTo>
                    <a:pt x="14339" y="14662"/>
                    <a:pt x="14339" y="14662"/>
                    <a:pt x="14339" y="14662"/>
                  </a:cubicBezTo>
                  <a:cubicBezTo>
                    <a:pt x="14430" y="14662"/>
                    <a:pt x="14430" y="14662"/>
                    <a:pt x="14430" y="14662"/>
                  </a:cubicBezTo>
                  <a:cubicBezTo>
                    <a:pt x="14521" y="14662"/>
                    <a:pt x="14521" y="14662"/>
                    <a:pt x="14521" y="14662"/>
                  </a:cubicBezTo>
                  <a:cubicBezTo>
                    <a:pt x="14430" y="14531"/>
                    <a:pt x="14430" y="14531"/>
                    <a:pt x="14430" y="14531"/>
                  </a:cubicBezTo>
                  <a:cubicBezTo>
                    <a:pt x="14430" y="14531"/>
                    <a:pt x="14430" y="14531"/>
                    <a:pt x="14430" y="14531"/>
                  </a:cubicBezTo>
                  <a:cubicBezTo>
                    <a:pt x="14612" y="14400"/>
                    <a:pt x="14612" y="14400"/>
                    <a:pt x="14612" y="14400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521" y="14138"/>
                    <a:pt x="14521" y="14138"/>
                    <a:pt x="14521" y="14138"/>
                  </a:cubicBezTo>
                  <a:cubicBezTo>
                    <a:pt x="14430" y="14138"/>
                    <a:pt x="14430" y="14138"/>
                    <a:pt x="14430" y="14138"/>
                  </a:cubicBezTo>
                  <a:cubicBezTo>
                    <a:pt x="14430" y="14138"/>
                    <a:pt x="14430" y="14138"/>
                    <a:pt x="14430" y="14138"/>
                  </a:cubicBezTo>
                  <a:cubicBezTo>
                    <a:pt x="14521" y="14138"/>
                    <a:pt x="14521" y="14138"/>
                    <a:pt x="14521" y="14138"/>
                  </a:cubicBezTo>
                  <a:cubicBezTo>
                    <a:pt x="14612" y="14138"/>
                    <a:pt x="14612" y="14138"/>
                    <a:pt x="14612" y="14138"/>
                  </a:cubicBezTo>
                  <a:cubicBezTo>
                    <a:pt x="14612" y="14138"/>
                    <a:pt x="14612" y="14138"/>
                    <a:pt x="14612" y="14138"/>
                  </a:cubicBezTo>
                  <a:cubicBezTo>
                    <a:pt x="14612" y="14007"/>
                    <a:pt x="14612" y="14007"/>
                    <a:pt x="14612" y="14007"/>
                  </a:cubicBezTo>
                  <a:cubicBezTo>
                    <a:pt x="14521" y="14007"/>
                    <a:pt x="14521" y="14007"/>
                    <a:pt x="14521" y="14007"/>
                  </a:cubicBezTo>
                  <a:cubicBezTo>
                    <a:pt x="14521" y="14007"/>
                    <a:pt x="14521" y="14007"/>
                    <a:pt x="14521" y="14007"/>
                  </a:cubicBezTo>
                  <a:cubicBezTo>
                    <a:pt x="14521" y="13876"/>
                    <a:pt x="14521" y="13876"/>
                    <a:pt x="14521" y="13876"/>
                  </a:cubicBezTo>
                  <a:cubicBezTo>
                    <a:pt x="14612" y="13876"/>
                    <a:pt x="14612" y="13876"/>
                    <a:pt x="14612" y="13876"/>
                  </a:cubicBezTo>
                  <a:cubicBezTo>
                    <a:pt x="14612" y="13876"/>
                    <a:pt x="14612" y="13876"/>
                    <a:pt x="14612" y="13876"/>
                  </a:cubicBezTo>
                  <a:cubicBezTo>
                    <a:pt x="14703" y="13876"/>
                    <a:pt x="14703" y="13876"/>
                    <a:pt x="14703" y="13876"/>
                  </a:cubicBezTo>
                  <a:cubicBezTo>
                    <a:pt x="14703" y="13745"/>
                    <a:pt x="14703" y="13745"/>
                    <a:pt x="14703" y="13745"/>
                  </a:cubicBezTo>
                  <a:cubicBezTo>
                    <a:pt x="14612" y="13745"/>
                    <a:pt x="14612" y="13745"/>
                    <a:pt x="14612" y="13745"/>
                  </a:cubicBezTo>
                  <a:cubicBezTo>
                    <a:pt x="14793" y="13615"/>
                    <a:pt x="14793" y="13615"/>
                    <a:pt x="14793" y="13615"/>
                  </a:cubicBezTo>
                  <a:cubicBezTo>
                    <a:pt x="14884" y="13745"/>
                    <a:pt x="14884" y="13745"/>
                    <a:pt x="14884" y="13745"/>
                  </a:cubicBezTo>
                  <a:cubicBezTo>
                    <a:pt x="14884" y="13615"/>
                    <a:pt x="14884" y="13615"/>
                    <a:pt x="14884" y="13615"/>
                  </a:cubicBezTo>
                  <a:cubicBezTo>
                    <a:pt x="14975" y="13615"/>
                    <a:pt x="14975" y="13615"/>
                    <a:pt x="14975" y="13615"/>
                  </a:cubicBezTo>
                  <a:cubicBezTo>
                    <a:pt x="14884" y="13745"/>
                    <a:pt x="14884" y="13745"/>
                    <a:pt x="14884" y="13745"/>
                  </a:cubicBezTo>
                  <a:cubicBezTo>
                    <a:pt x="14884" y="13876"/>
                    <a:pt x="14884" y="13876"/>
                    <a:pt x="14884" y="13876"/>
                  </a:cubicBezTo>
                  <a:cubicBezTo>
                    <a:pt x="14884" y="14007"/>
                    <a:pt x="14884" y="14007"/>
                    <a:pt x="14884" y="14007"/>
                  </a:cubicBezTo>
                  <a:cubicBezTo>
                    <a:pt x="14884" y="14007"/>
                    <a:pt x="14884" y="14007"/>
                    <a:pt x="14884" y="14007"/>
                  </a:cubicBezTo>
                  <a:cubicBezTo>
                    <a:pt x="14975" y="13876"/>
                    <a:pt x="14975" y="13876"/>
                    <a:pt x="14975" y="13876"/>
                  </a:cubicBezTo>
                  <a:cubicBezTo>
                    <a:pt x="15066" y="13745"/>
                    <a:pt x="15066" y="13745"/>
                    <a:pt x="15066" y="13745"/>
                  </a:cubicBezTo>
                  <a:cubicBezTo>
                    <a:pt x="15066" y="13745"/>
                    <a:pt x="15066" y="13745"/>
                    <a:pt x="15066" y="13745"/>
                  </a:cubicBezTo>
                  <a:cubicBezTo>
                    <a:pt x="15066" y="13876"/>
                    <a:pt x="15066" y="13876"/>
                    <a:pt x="15066" y="13876"/>
                  </a:cubicBezTo>
                  <a:cubicBezTo>
                    <a:pt x="14975" y="13876"/>
                    <a:pt x="14975" y="13876"/>
                    <a:pt x="14975" y="13876"/>
                  </a:cubicBezTo>
                  <a:cubicBezTo>
                    <a:pt x="15066" y="14007"/>
                    <a:pt x="15066" y="14007"/>
                    <a:pt x="15066" y="14007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247" y="13876"/>
                    <a:pt x="15247" y="13876"/>
                    <a:pt x="15247" y="13876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429" y="13745"/>
                    <a:pt x="15429" y="13745"/>
                    <a:pt x="1542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429" y="13745"/>
                    <a:pt x="15429" y="13745"/>
                    <a:pt x="15429" y="13745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247" y="14007"/>
                    <a:pt x="15247" y="14007"/>
                    <a:pt x="15247" y="14007"/>
                  </a:cubicBezTo>
                  <a:cubicBezTo>
                    <a:pt x="15338" y="14007"/>
                    <a:pt x="15338" y="14007"/>
                    <a:pt x="15338" y="14007"/>
                  </a:cubicBezTo>
                  <a:cubicBezTo>
                    <a:pt x="15429" y="14138"/>
                    <a:pt x="15429" y="14138"/>
                    <a:pt x="15429" y="14138"/>
                  </a:cubicBezTo>
                  <a:cubicBezTo>
                    <a:pt x="15519" y="14138"/>
                    <a:pt x="15519" y="14138"/>
                    <a:pt x="15519" y="14138"/>
                  </a:cubicBezTo>
                  <a:cubicBezTo>
                    <a:pt x="15519" y="14269"/>
                    <a:pt x="15519" y="14269"/>
                    <a:pt x="15519" y="14269"/>
                  </a:cubicBezTo>
                  <a:cubicBezTo>
                    <a:pt x="15429" y="14138"/>
                    <a:pt x="15429" y="14138"/>
                    <a:pt x="15429" y="14138"/>
                  </a:cubicBezTo>
                  <a:cubicBezTo>
                    <a:pt x="15338" y="14138"/>
                    <a:pt x="15338" y="14138"/>
                    <a:pt x="15338" y="14138"/>
                  </a:cubicBezTo>
                  <a:cubicBezTo>
                    <a:pt x="15247" y="14138"/>
                    <a:pt x="15247" y="14138"/>
                    <a:pt x="15247" y="14138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338" y="14269"/>
                    <a:pt x="15338" y="14269"/>
                    <a:pt x="15338" y="14269"/>
                  </a:cubicBezTo>
                  <a:cubicBezTo>
                    <a:pt x="15429" y="14269"/>
                    <a:pt x="15429" y="14269"/>
                    <a:pt x="15429" y="14269"/>
                  </a:cubicBezTo>
                  <a:cubicBezTo>
                    <a:pt x="15338" y="14269"/>
                    <a:pt x="15338" y="14269"/>
                    <a:pt x="15338" y="14269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338" y="14400"/>
                    <a:pt x="15338" y="14400"/>
                    <a:pt x="15338" y="14400"/>
                  </a:cubicBezTo>
                  <a:cubicBezTo>
                    <a:pt x="15429" y="14400"/>
                    <a:pt x="15429" y="14400"/>
                    <a:pt x="15429" y="14400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338" y="14531"/>
                    <a:pt x="15338" y="14531"/>
                    <a:pt x="15338" y="14531"/>
                  </a:cubicBezTo>
                  <a:cubicBezTo>
                    <a:pt x="15338" y="14531"/>
                    <a:pt x="15338" y="14531"/>
                    <a:pt x="15338" y="14531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519" y="14531"/>
                    <a:pt x="15519" y="14531"/>
                    <a:pt x="15519" y="14531"/>
                  </a:cubicBezTo>
                  <a:cubicBezTo>
                    <a:pt x="15519" y="14662"/>
                    <a:pt x="15519" y="14662"/>
                    <a:pt x="15519" y="14662"/>
                  </a:cubicBezTo>
                  <a:cubicBezTo>
                    <a:pt x="15610" y="14662"/>
                    <a:pt x="15610" y="14662"/>
                    <a:pt x="15610" y="14662"/>
                  </a:cubicBezTo>
                  <a:cubicBezTo>
                    <a:pt x="15701" y="14662"/>
                    <a:pt x="15701" y="14662"/>
                    <a:pt x="15701" y="14662"/>
                  </a:cubicBezTo>
                  <a:cubicBezTo>
                    <a:pt x="15792" y="14662"/>
                    <a:pt x="15792" y="14662"/>
                    <a:pt x="15792" y="14662"/>
                  </a:cubicBezTo>
                  <a:cubicBezTo>
                    <a:pt x="15792" y="14662"/>
                    <a:pt x="15792" y="14662"/>
                    <a:pt x="15792" y="14662"/>
                  </a:cubicBezTo>
                  <a:cubicBezTo>
                    <a:pt x="15701" y="14793"/>
                    <a:pt x="15701" y="14793"/>
                    <a:pt x="15701" y="14793"/>
                  </a:cubicBezTo>
                  <a:cubicBezTo>
                    <a:pt x="15701" y="14793"/>
                    <a:pt x="15701" y="14793"/>
                    <a:pt x="15701" y="14793"/>
                  </a:cubicBezTo>
                  <a:cubicBezTo>
                    <a:pt x="15792" y="14793"/>
                    <a:pt x="15792" y="14793"/>
                    <a:pt x="15792" y="14793"/>
                  </a:cubicBezTo>
                  <a:cubicBezTo>
                    <a:pt x="15792" y="14924"/>
                    <a:pt x="15792" y="14924"/>
                    <a:pt x="15792" y="14924"/>
                  </a:cubicBezTo>
                  <a:cubicBezTo>
                    <a:pt x="15882" y="14924"/>
                    <a:pt x="15882" y="14924"/>
                    <a:pt x="15882" y="14924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973" y="14793"/>
                    <a:pt x="15973" y="14793"/>
                    <a:pt x="15973" y="14793"/>
                  </a:cubicBezTo>
                  <a:cubicBezTo>
                    <a:pt x="15973" y="14793"/>
                    <a:pt x="15973" y="14793"/>
                    <a:pt x="15973" y="14793"/>
                  </a:cubicBezTo>
                  <a:cubicBezTo>
                    <a:pt x="15973" y="14924"/>
                    <a:pt x="15973" y="14924"/>
                    <a:pt x="15973" y="14924"/>
                  </a:cubicBezTo>
                  <a:cubicBezTo>
                    <a:pt x="15882" y="15055"/>
                    <a:pt x="15882" y="15055"/>
                    <a:pt x="15882" y="1505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792" y="15185"/>
                    <a:pt x="15792" y="15185"/>
                    <a:pt x="15792" y="15185"/>
                  </a:cubicBezTo>
                  <a:cubicBezTo>
                    <a:pt x="15792" y="15185"/>
                    <a:pt x="15792" y="15185"/>
                    <a:pt x="15792" y="15185"/>
                  </a:cubicBezTo>
                  <a:cubicBezTo>
                    <a:pt x="15973" y="15316"/>
                    <a:pt x="15973" y="15316"/>
                    <a:pt x="15973" y="15316"/>
                  </a:cubicBezTo>
                  <a:cubicBezTo>
                    <a:pt x="16064" y="15316"/>
                    <a:pt x="16064" y="15316"/>
                    <a:pt x="16064" y="15316"/>
                  </a:cubicBezTo>
                  <a:cubicBezTo>
                    <a:pt x="16155" y="15316"/>
                    <a:pt x="16155" y="15316"/>
                    <a:pt x="16155" y="15316"/>
                  </a:cubicBezTo>
                  <a:cubicBezTo>
                    <a:pt x="16245" y="15316"/>
                    <a:pt x="16245" y="15316"/>
                    <a:pt x="16245" y="15316"/>
                  </a:cubicBezTo>
                  <a:cubicBezTo>
                    <a:pt x="16336" y="15316"/>
                    <a:pt x="16336" y="15316"/>
                    <a:pt x="16336" y="15316"/>
                  </a:cubicBezTo>
                  <a:cubicBezTo>
                    <a:pt x="16427" y="15185"/>
                    <a:pt x="16427" y="15185"/>
                    <a:pt x="16427" y="15185"/>
                  </a:cubicBezTo>
                  <a:cubicBezTo>
                    <a:pt x="16427" y="15316"/>
                    <a:pt x="16427" y="15316"/>
                    <a:pt x="16427" y="15316"/>
                  </a:cubicBezTo>
                  <a:cubicBezTo>
                    <a:pt x="16427" y="15316"/>
                    <a:pt x="16427" y="15316"/>
                    <a:pt x="16427" y="15316"/>
                  </a:cubicBezTo>
                  <a:cubicBezTo>
                    <a:pt x="16518" y="15316"/>
                    <a:pt x="16518" y="15316"/>
                    <a:pt x="16518" y="15316"/>
                  </a:cubicBezTo>
                  <a:cubicBezTo>
                    <a:pt x="16518" y="15447"/>
                    <a:pt x="16518" y="15447"/>
                    <a:pt x="16518" y="15447"/>
                  </a:cubicBezTo>
                  <a:cubicBezTo>
                    <a:pt x="16608" y="15447"/>
                    <a:pt x="16608" y="15447"/>
                    <a:pt x="16608" y="15447"/>
                  </a:cubicBezTo>
                  <a:cubicBezTo>
                    <a:pt x="16608" y="15578"/>
                    <a:pt x="16608" y="15578"/>
                    <a:pt x="16608" y="15578"/>
                  </a:cubicBezTo>
                  <a:cubicBezTo>
                    <a:pt x="16699" y="15578"/>
                    <a:pt x="16699" y="15578"/>
                    <a:pt x="16699" y="15578"/>
                  </a:cubicBezTo>
                  <a:cubicBezTo>
                    <a:pt x="16790" y="15447"/>
                    <a:pt x="16790" y="15447"/>
                    <a:pt x="16790" y="15447"/>
                  </a:cubicBezTo>
                  <a:cubicBezTo>
                    <a:pt x="16790" y="15447"/>
                    <a:pt x="16790" y="15447"/>
                    <a:pt x="16790" y="15447"/>
                  </a:cubicBezTo>
                  <a:cubicBezTo>
                    <a:pt x="16881" y="15447"/>
                    <a:pt x="16881" y="15447"/>
                    <a:pt x="16881" y="15447"/>
                  </a:cubicBezTo>
                  <a:cubicBezTo>
                    <a:pt x="16881" y="15578"/>
                    <a:pt x="16881" y="15578"/>
                    <a:pt x="16881" y="15578"/>
                  </a:cubicBezTo>
                  <a:cubicBezTo>
                    <a:pt x="16790" y="15578"/>
                    <a:pt x="16790" y="15578"/>
                    <a:pt x="16790" y="15578"/>
                  </a:cubicBezTo>
                  <a:cubicBezTo>
                    <a:pt x="16699" y="15578"/>
                    <a:pt x="16699" y="15578"/>
                    <a:pt x="16699" y="15578"/>
                  </a:cubicBezTo>
                  <a:cubicBezTo>
                    <a:pt x="16699" y="15709"/>
                    <a:pt x="16699" y="15709"/>
                    <a:pt x="16699" y="15709"/>
                  </a:cubicBezTo>
                  <a:cubicBezTo>
                    <a:pt x="16881" y="15709"/>
                    <a:pt x="16881" y="15709"/>
                    <a:pt x="16881" y="15709"/>
                  </a:cubicBezTo>
                  <a:cubicBezTo>
                    <a:pt x="16881" y="15840"/>
                    <a:pt x="16881" y="15840"/>
                    <a:pt x="16881" y="15840"/>
                  </a:cubicBezTo>
                  <a:cubicBezTo>
                    <a:pt x="16881" y="15840"/>
                    <a:pt x="16881" y="15840"/>
                    <a:pt x="16881" y="15840"/>
                  </a:cubicBezTo>
                  <a:cubicBezTo>
                    <a:pt x="17062" y="15971"/>
                    <a:pt x="17062" y="15971"/>
                    <a:pt x="17062" y="15971"/>
                  </a:cubicBezTo>
                  <a:cubicBezTo>
                    <a:pt x="17153" y="15840"/>
                    <a:pt x="17153" y="15840"/>
                    <a:pt x="17153" y="15840"/>
                  </a:cubicBezTo>
                  <a:cubicBezTo>
                    <a:pt x="17244" y="15840"/>
                    <a:pt x="17244" y="15840"/>
                    <a:pt x="17244" y="15840"/>
                  </a:cubicBezTo>
                  <a:cubicBezTo>
                    <a:pt x="17244" y="15840"/>
                    <a:pt x="17244" y="15840"/>
                    <a:pt x="17244" y="15840"/>
                  </a:cubicBezTo>
                  <a:cubicBezTo>
                    <a:pt x="17334" y="15840"/>
                    <a:pt x="17334" y="15840"/>
                    <a:pt x="17334" y="15840"/>
                  </a:cubicBezTo>
                  <a:cubicBezTo>
                    <a:pt x="17425" y="15709"/>
                    <a:pt x="17425" y="15709"/>
                    <a:pt x="17425" y="15709"/>
                  </a:cubicBezTo>
                  <a:cubicBezTo>
                    <a:pt x="17425" y="15709"/>
                    <a:pt x="17425" y="15709"/>
                    <a:pt x="17425" y="15709"/>
                  </a:cubicBezTo>
                  <a:cubicBezTo>
                    <a:pt x="17425" y="15840"/>
                    <a:pt x="17425" y="15840"/>
                    <a:pt x="17425" y="15840"/>
                  </a:cubicBezTo>
                  <a:cubicBezTo>
                    <a:pt x="17334" y="15840"/>
                    <a:pt x="17334" y="15840"/>
                    <a:pt x="17334" y="15840"/>
                  </a:cubicBezTo>
                  <a:cubicBezTo>
                    <a:pt x="17334" y="16102"/>
                    <a:pt x="17334" y="16102"/>
                    <a:pt x="17334" y="16102"/>
                  </a:cubicBezTo>
                  <a:cubicBezTo>
                    <a:pt x="17334" y="16102"/>
                    <a:pt x="17334" y="16102"/>
                    <a:pt x="17334" y="16102"/>
                  </a:cubicBezTo>
                  <a:cubicBezTo>
                    <a:pt x="17244" y="16233"/>
                    <a:pt x="17244" y="16233"/>
                    <a:pt x="17244" y="16233"/>
                  </a:cubicBezTo>
                  <a:cubicBezTo>
                    <a:pt x="17153" y="16102"/>
                    <a:pt x="17153" y="16102"/>
                    <a:pt x="17153" y="16102"/>
                  </a:cubicBezTo>
                  <a:cubicBezTo>
                    <a:pt x="17153" y="16102"/>
                    <a:pt x="17153" y="16102"/>
                    <a:pt x="17153" y="16102"/>
                  </a:cubicBezTo>
                  <a:cubicBezTo>
                    <a:pt x="17153" y="16233"/>
                    <a:pt x="17153" y="16233"/>
                    <a:pt x="17153" y="16233"/>
                  </a:cubicBezTo>
                  <a:cubicBezTo>
                    <a:pt x="17244" y="16364"/>
                    <a:pt x="17244" y="16364"/>
                    <a:pt x="17244" y="16364"/>
                  </a:cubicBezTo>
                  <a:cubicBezTo>
                    <a:pt x="17244" y="16364"/>
                    <a:pt x="17244" y="16364"/>
                    <a:pt x="17244" y="16364"/>
                  </a:cubicBezTo>
                  <a:cubicBezTo>
                    <a:pt x="17334" y="16364"/>
                    <a:pt x="17334" y="16364"/>
                    <a:pt x="17334" y="16364"/>
                  </a:cubicBezTo>
                  <a:cubicBezTo>
                    <a:pt x="17425" y="16364"/>
                    <a:pt x="17425" y="16364"/>
                    <a:pt x="17425" y="16364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425" y="16625"/>
                    <a:pt x="17425" y="16625"/>
                    <a:pt x="17425" y="16625"/>
                  </a:cubicBezTo>
                  <a:cubicBezTo>
                    <a:pt x="17425" y="16625"/>
                    <a:pt x="17425" y="16625"/>
                    <a:pt x="17425" y="16625"/>
                  </a:cubicBezTo>
                  <a:cubicBezTo>
                    <a:pt x="17516" y="16625"/>
                    <a:pt x="17516" y="16625"/>
                    <a:pt x="17516" y="16625"/>
                  </a:cubicBezTo>
                  <a:cubicBezTo>
                    <a:pt x="17607" y="16495"/>
                    <a:pt x="17607" y="16495"/>
                    <a:pt x="17607" y="16495"/>
                  </a:cubicBezTo>
                  <a:cubicBezTo>
                    <a:pt x="17697" y="16364"/>
                    <a:pt x="17697" y="16364"/>
                    <a:pt x="17697" y="16364"/>
                  </a:cubicBezTo>
                  <a:cubicBezTo>
                    <a:pt x="17607" y="16495"/>
                    <a:pt x="17607" y="16495"/>
                    <a:pt x="17607" y="16495"/>
                  </a:cubicBezTo>
                  <a:cubicBezTo>
                    <a:pt x="17607" y="16625"/>
                    <a:pt x="17607" y="16625"/>
                    <a:pt x="17607" y="16625"/>
                  </a:cubicBezTo>
                  <a:cubicBezTo>
                    <a:pt x="17607" y="16625"/>
                    <a:pt x="17607" y="16625"/>
                    <a:pt x="17607" y="16625"/>
                  </a:cubicBezTo>
                  <a:cubicBezTo>
                    <a:pt x="17607" y="16756"/>
                    <a:pt x="17607" y="16756"/>
                    <a:pt x="17607" y="16756"/>
                  </a:cubicBezTo>
                  <a:cubicBezTo>
                    <a:pt x="17516" y="16756"/>
                    <a:pt x="17516" y="16756"/>
                    <a:pt x="17516" y="16756"/>
                  </a:cubicBezTo>
                  <a:cubicBezTo>
                    <a:pt x="17516" y="16887"/>
                    <a:pt x="17516" y="16887"/>
                    <a:pt x="17516" y="16887"/>
                  </a:cubicBezTo>
                  <a:cubicBezTo>
                    <a:pt x="17607" y="16887"/>
                    <a:pt x="17607" y="16887"/>
                    <a:pt x="17607" y="16887"/>
                  </a:cubicBezTo>
                  <a:cubicBezTo>
                    <a:pt x="17607" y="17018"/>
                    <a:pt x="17607" y="17018"/>
                    <a:pt x="17607" y="17018"/>
                  </a:cubicBezTo>
                  <a:cubicBezTo>
                    <a:pt x="17607" y="17149"/>
                    <a:pt x="17607" y="17149"/>
                    <a:pt x="17607" y="17149"/>
                  </a:cubicBezTo>
                  <a:cubicBezTo>
                    <a:pt x="17607" y="17280"/>
                    <a:pt x="17607" y="17280"/>
                    <a:pt x="17607" y="17280"/>
                  </a:cubicBezTo>
                  <a:cubicBezTo>
                    <a:pt x="17697" y="17280"/>
                    <a:pt x="17697" y="17280"/>
                    <a:pt x="17697" y="17280"/>
                  </a:cubicBezTo>
                  <a:cubicBezTo>
                    <a:pt x="17607" y="17411"/>
                    <a:pt x="17607" y="17411"/>
                    <a:pt x="17607" y="17411"/>
                  </a:cubicBezTo>
                  <a:cubicBezTo>
                    <a:pt x="17697" y="17411"/>
                    <a:pt x="17697" y="17411"/>
                    <a:pt x="17697" y="17411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879" y="17673"/>
                    <a:pt x="17879" y="17673"/>
                    <a:pt x="17879" y="17673"/>
                  </a:cubicBezTo>
                  <a:cubicBezTo>
                    <a:pt x="17879" y="17673"/>
                    <a:pt x="17879" y="17673"/>
                    <a:pt x="17879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8061" y="17673"/>
                    <a:pt x="18061" y="17673"/>
                    <a:pt x="18061" y="17673"/>
                  </a:cubicBezTo>
                  <a:cubicBezTo>
                    <a:pt x="18061" y="17542"/>
                    <a:pt x="18061" y="17542"/>
                    <a:pt x="18061" y="17542"/>
                  </a:cubicBezTo>
                  <a:cubicBezTo>
                    <a:pt x="18061" y="17411"/>
                    <a:pt x="18061" y="17411"/>
                    <a:pt x="18061" y="17411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542"/>
                    <a:pt x="17970" y="17542"/>
                    <a:pt x="17970" y="17542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280"/>
                    <a:pt x="17970" y="17280"/>
                    <a:pt x="17970" y="17280"/>
                  </a:cubicBezTo>
                  <a:cubicBezTo>
                    <a:pt x="17970" y="17149"/>
                    <a:pt x="17970" y="17149"/>
                    <a:pt x="17970" y="17149"/>
                  </a:cubicBezTo>
                  <a:cubicBezTo>
                    <a:pt x="17879" y="17149"/>
                    <a:pt x="17879" y="17149"/>
                    <a:pt x="17879" y="17149"/>
                  </a:cubicBezTo>
                  <a:cubicBezTo>
                    <a:pt x="17879" y="17149"/>
                    <a:pt x="17879" y="17149"/>
                    <a:pt x="17879" y="17149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8061" y="17149"/>
                    <a:pt x="18061" y="17149"/>
                    <a:pt x="18061" y="17149"/>
                  </a:cubicBezTo>
                  <a:cubicBezTo>
                    <a:pt x="18061" y="17018"/>
                    <a:pt x="18061" y="17018"/>
                    <a:pt x="18061" y="17018"/>
                  </a:cubicBezTo>
                  <a:cubicBezTo>
                    <a:pt x="18061" y="17149"/>
                    <a:pt x="18061" y="17149"/>
                    <a:pt x="18061" y="17149"/>
                  </a:cubicBezTo>
                  <a:cubicBezTo>
                    <a:pt x="18151" y="17149"/>
                    <a:pt x="18151" y="17149"/>
                    <a:pt x="18151" y="17149"/>
                  </a:cubicBezTo>
                  <a:cubicBezTo>
                    <a:pt x="18061" y="17280"/>
                    <a:pt x="18061" y="17280"/>
                    <a:pt x="18061" y="17280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242" y="17280"/>
                    <a:pt x="18242" y="17280"/>
                    <a:pt x="18242" y="17280"/>
                  </a:cubicBezTo>
                  <a:cubicBezTo>
                    <a:pt x="18242" y="17280"/>
                    <a:pt x="18242" y="17280"/>
                    <a:pt x="18242" y="17280"/>
                  </a:cubicBezTo>
                  <a:cubicBezTo>
                    <a:pt x="18242" y="17411"/>
                    <a:pt x="18242" y="17411"/>
                    <a:pt x="18242" y="17411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151" y="17542"/>
                    <a:pt x="18151" y="17542"/>
                    <a:pt x="18151" y="17542"/>
                  </a:cubicBezTo>
                  <a:cubicBezTo>
                    <a:pt x="18242" y="17542"/>
                    <a:pt x="18242" y="17542"/>
                    <a:pt x="18242" y="17542"/>
                  </a:cubicBezTo>
                  <a:cubicBezTo>
                    <a:pt x="18151" y="17673"/>
                    <a:pt x="18151" y="17673"/>
                    <a:pt x="18151" y="17673"/>
                  </a:cubicBezTo>
                  <a:cubicBezTo>
                    <a:pt x="18151" y="17804"/>
                    <a:pt x="18151" y="17804"/>
                    <a:pt x="18151" y="17804"/>
                  </a:cubicBezTo>
                  <a:cubicBezTo>
                    <a:pt x="18242" y="17804"/>
                    <a:pt x="18242" y="17804"/>
                    <a:pt x="18242" y="17804"/>
                  </a:cubicBezTo>
                  <a:cubicBezTo>
                    <a:pt x="18333" y="17804"/>
                    <a:pt x="18333" y="17804"/>
                    <a:pt x="18333" y="17804"/>
                  </a:cubicBezTo>
                  <a:cubicBezTo>
                    <a:pt x="18333" y="17673"/>
                    <a:pt x="18333" y="17673"/>
                    <a:pt x="18333" y="17673"/>
                  </a:cubicBezTo>
                  <a:cubicBezTo>
                    <a:pt x="18333" y="17673"/>
                    <a:pt x="18333" y="17673"/>
                    <a:pt x="18333" y="17673"/>
                  </a:cubicBezTo>
                  <a:cubicBezTo>
                    <a:pt x="18333" y="17804"/>
                    <a:pt x="18333" y="17804"/>
                    <a:pt x="18333" y="17804"/>
                  </a:cubicBezTo>
                  <a:cubicBezTo>
                    <a:pt x="18333" y="17935"/>
                    <a:pt x="18333" y="17935"/>
                    <a:pt x="18333" y="17935"/>
                  </a:cubicBezTo>
                  <a:cubicBezTo>
                    <a:pt x="18424" y="17935"/>
                    <a:pt x="18424" y="17935"/>
                    <a:pt x="18424" y="17935"/>
                  </a:cubicBezTo>
                  <a:cubicBezTo>
                    <a:pt x="18424" y="17804"/>
                    <a:pt x="18424" y="17804"/>
                    <a:pt x="18424" y="17804"/>
                  </a:cubicBezTo>
                  <a:cubicBezTo>
                    <a:pt x="18514" y="17673"/>
                    <a:pt x="18514" y="17673"/>
                    <a:pt x="18514" y="17673"/>
                  </a:cubicBezTo>
                  <a:cubicBezTo>
                    <a:pt x="18514" y="17542"/>
                    <a:pt x="18514" y="17542"/>
                    <a:pt x="18514" y="17542"/>
                  </a:cubicBezTo>
                  <a:cubicBezTo>
                    <a:pt x="18514" y="17280"/>
                    <a:pt x="18514" y="17280"/>
                    <a:pt x="18514" y="17280"/>
                  </a:cubicBezTo>
                  <a:cubicBezTo>
                    <a:pt x="18605" y="17149"/>
                    <a:pt x="18605" y="17149"/>
                    <a:pt x="18605" y="17149"/>
                  </a:cubicBezTo>
                  <a:cubicBezTo>
                    <a:pt x="18605" y="16887"/>
                    <a:pt x="18605" y="16887"/>
                    <a:pt x="18605" y="16887"/>
                  </a:cubicBezTo>
                  <a:cubicBezTo>
                    <a:pt x="18514" y="16756"/>
                    <a:pt x="18514" y="16756"/>
                    <a:pt x="18514" y="16756"/>
                  </a:cubicBezTo>
                  <a:cubicBezTo>
                    <a:pt x="18514" y="16625"/>
                    <a:pt x="18514" y="16625"/>
                    <a:pt x="18514" y="16625"/>
                  </a:cubicBezTo>
                  <a:cubicBezTo>
                    <a:pt x="18514" y="16625"/>
                    <a:pt x="18514" y="16625"/>
                    <a:pt x="18514" y="16625"/>
                  </a:cubicBezTo>
                  <a:cubicBezTo>
                    <a:pt x="18605" y="16625"/>
                    <a:pt x="18605" y="16625"/>
                    <a:pt x="18605" y="16625"/>
                  </a:cubicBezTo>
                  <a:cubicBezTo>
                    <a:pt x="18605" y="16756"/>
                    <a:pt x="18605" y="16756"/>
                    <a:pt x="18605" y="16756"/>
                  </a:cubicBezTo>
                  <a:cubicBezTo>
                    <a:pt x="18605" y="16756"/>
                    <a:pt x="18605" y="16756"/>
                    <a:pt x="18605" y="16756"/>
                  </a:cubicBezTo>
                  <a:cubicBezTo>
                    <a:pt x="18696" y="16625"/>
                    <a:pt x="18696" y="16625"/>
                    <a:pt x="18696" y="16625"/>
                  </a:cubicBezTo>
                  <a:cubicBezTo>
                    <a:pt x="18787" y="16625"/>
                    <a:pt x="18787" y="16625"/>
                    <a:pt x="18787" y="16625"/>
                  </a:cubicBezTo>
                  <a:cubicBezTo>
                    <a:pt x="18696" y="16756"/>
                    <a:pt x="18696" y="16756"/>
                    <a:pt x="18696" y="16756"/>
                  </a:cubicBezTo>
                  <a:cubicBezTo>
                    <a:pt x="18696" y="16887"/>
                    <a:pt x="18696" y="16887"/>
                    <a:pt x="18696" y="16887"/>
                  </a:cubicBezTo>
                  <a:cubicBezTo>
                    <a:pt x="18696" y="17018"/>
                    <a:pt x="18696" y="17018"/>
                    <a:pt x="18696" y="17018"/>
                  </a:cubicBezTo>
                  <a:cubicBezTo>
                    <a:pt x="18605" y="17280"/>
                    <a:pt x="18605" y="17280"/>
                    <a:pt x="18605" y="17280"/>
                  </a:cubicBezTo>
                  <a:cubicBezTo>
                    <a:pt x="18605" y="17411"/>
                    <a:pt x="18605" y="17411"/>
                    <a:pt x="18605" y="17411"/>
                  </a:cubicBezTo>
                  <a:cubicBezTo>
                    <a:pt x="18605" y="17411"/>
                    <a:pt x="18605" y="17411"/>
                    <a:pt x="18605" y="17411"/>
                  </a:cubicBezTo>
                  <a:cubicBezTo>
                    <a:pt x="18605" y="17542"/>
                    <a:pt x="18605" y="17542"/>
                    <a:pt x="18605" y="17542"/>
                  </a:cubicBezTo>
                  <a:cubicBezTo>
                    <a:pt x="18605" y="17673"/>
                    <a:pt x="18605" y="17673"/>
                    <a:pt x="18605" y="17673"/>
                  </a:cubicBezTo>
                  <a:cubicBezTo>
                    <a:pt x="18605" y="17804"/>
                    <a:pt x="18605" y="17804"/>
                    <a:pt x="18605" y="17804"/>
                  </a:cubicBezTo>
                  <a:cubicBezTo>
                    <a:pt x="18605" y="17804"/>
                    <a:pt x="18605" y="17804"/>
                    <a:pt x="18605" y="17804"/>
                  </a:cubicBezTo>
                  <a:cubicBezTo>
                    <a:pt x="18696" y="17935"/>
                    <a:pt x="18696" y="17935"/>
                    <a:pt x="18696" y="17935"/>
                  </a:cubicBezTo>
                  <a:cubicBezTo>
                    <a:pt x="18696" y="18065"/>
                    <a:pt x="18696" y="18065"/>
                    <a:pt x="18696" y="18065"/>
                  </a:cubicBezTo>
                  <a:cubicBezTo>
                    <a:pt x="18696" y="18065"/>
                    <a:pt x="18696" y="18065"/>
                    <a:pt x="18696" y="18065"/>
                  </a:cubicBezTo>
                  <a:cubicBezTo>
                    <a:pt x="18787" y="18196"/>
                    <a:pt x="18787" y="18196"/>
                    <a:pt x="18787" y="18196"/>
                  </a:cubicBezTo>
                  <a:cubicBezTo>
                    <a:pt x="18787" y="18196"/>
                    <a:pt x="18787" y="18196"/>
                    <a:pt x="18787" y="18196"/>
                  </a:cubicBezTo>
                  <a:cubicBezTo>
                    <a:pt x="18877" y="18196"/>
                    <a:pt x="18877" y="18196"/>
                    <a:pt x="18877" y="18196"/>
                  </a:cubicBezTo>
                  <a:cubicBezTo>
                    <a:pt x="18877" y="18196"/>
                    <a:pt x="18877" y="18196"/>
                    <a:pt x="18877" y="18196"/>
                  </a:cubicBezTo>
                  <a:cubicBezTo>
                    <a:pt x="18968" y="18196"/>
                    <a:pt x="18968" y="18196"/>
                    <a:pt x="18968" y="18196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8968" y="18327"/>
                    <a:pt x="18968" y="18327"/>
                    <a:pt x="18968" y="18327"/>
                  </a:cubicBezTo>
                  <a:cubicBezTo>
                    <a:pt x="18877" y="18327"/>
                    <a:pt x="18877" y="18327"/>
                    <a:pt x="18877" y="18327"/>
                  </a:cubicBezTo>
                  <a:cubicBezTo>
                    <a:pt x="18877" y="18327"/>
                    <a:pt x="18877" y="18327"/>
                    <a:pt x="18877" y="18327"/>
                  </a:cubicBezTo>
                  <a:cubicBezTo>
                    <a:pt x="18968" y="18458"/>
                    <a:pt x="18968" y="18458"/>
                    <a:pt x="18968" y="18458"/>
                  </a:cubicBezTo>
                  <a:cubicBezTo>
                    <a:pt x="18877" y="18458"/>
                    <a:pt x="18877" y="18458"/>
                    <a:pt x="18877" y="18458"/>
                  </a:cubicBezTo>
                  <a:cubicBezTo>
                    <a:pt x="18877" y="18458"/>
                    <a:pt x="18877" y="18458"/>
                    <a:pt x="18877" y="18458"/>
                  </a:cubicBezTo>
                  <a:cubicBezTo>
                    <a:pt x="18877" y="18589"/>
                    <a:pt x="18877" y="18589"/>
                    <a:pt x="18877" y="18589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589"/>
                    <a:pt x="18787" y="18589"/>
                    <a:pt x="18787" y="18589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851"/>
                    <a:pt x="18787" y="18851"/>
                    <a:pt x="18787" y="18851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696" y="18982"/>
                    <a:pt x="18696" y="18982"/>
                    <a:pt x="18696" y="18982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787" y="19113"/>
                    <a:pt x="18787" y="19113"/>
                    <a:pt x="18787" y="19113"/>
                  </a:cubicBezTo>
                  <a:cubicBezTo>
                    <a:pt x="18787" y="19244"/>
                    <a:pt x="18787" y="19244"/>
                    <a:pt x="18787" y="19244"/>
                  </a:cubicBezTo>
                  <a:cubicBezTo>
                    <a:pt x="18877" y="19244"/>
                    <a:pt x="18877" y="19244"/>
                    <a:pt x="18877" y="19244"/>
                  </a:cubicBezTo>
                  <a:cubicBezTo>
                    <a:pt x="18877" y="19244"/>
                    <a:pt x="18877" y="19244"/>
                    <a:pt x="18877" y="19244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877" y="19375"/>
                    <a:pt x="18877" y="19375"/>
                    <a:pt x="18877" y="19375"/>
                  </a:cubicBezTo>
                  <a:cubicBezTo>
                    <a:pt x="18877" y="19375"/>
                    <a:pt x="18877" y="19375"/>
                    <a:pt x="18877" y="19375"/>
                  </a:cubicBezTo>
                  <a:cubicBezTo>
                    <a:pt x="18877" y="19505"/>
                    <a:pt x="18877" y="19505"/>
                    <a:pt x="18877" y="19505"/>
                  </a:cubicBezTo>
                  <a:cubicBezTo>
                    <a:pt x="18877" y="19505"/>
                    <a:pt x="18877" y="19505"/>
                    <a:pt x="18877" y="19505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877" y="19767"/>
                    <a:pt x="18877" y="19767"/>
                    <a:pt x="18877" y="19767"/>
                  </a:cubicBezTo>
                  <a:cubicBezTo>
                    <a:pt x="18877" y="19898"/>
                    <a:pt x="18877" y="19898"/>
                    <a:pt x="18877" y="19898"/>
                  </a:cubicBezTo>
                  <a:cubicBezTo>
                    <a:pt x="18968" y="20029"/>
                    <a:pt x="18968" y="20029"/>
                    <a:pt x="18968" y="20029"/>
                  </a:cubicBezTo>
                  <a:cubicBezTo>
                    <a:pt x="19059" y="20160"/>
                    <a:pt x="19059" y="20160"/>
                    <a:pt x="19059" y="20160"/>
                  </a:cubicBezTo>
                  <a:cubicBezTo>
                    <a:pt x="19150" y="20160"/>
                    <a:pt x="19150" y="20160"/>
                    <a:pt x="19150" y="20160"/>
                  </a:cubicBezTo>
                  <a:cubicBezTo>
                    <a:pt x="19150" y="20160"/>
                    <a:pt x="19150" y="20160"/>
                    <a:pt x="19150" y="20160"/>
                  </a:cubicBezTo>
                  <a:cubicBezTo>
                    <a:pt x="19059" y="20160"/>
                    <a:pt x="19059" y="20160"/>
                    <a:pt x="19059" y="20160"/>
                  </a:cubicBezTo>
                  <a:cubicBezTo>
                    <a:pt x="18968" y="20160"/>
                    <a:pt x="18968" y="20160"/>
                    <a:pt x="18968" y="20160"/>
                  </a:cubicBezTo>
                  <a:cubicBezTo>
                    <a:pt x="18968" y="20160"/>
                    <a:pt x="18968" y="20160"/>
                    <a:pt x="18968" y="20160"/>
                  </a:cubicBezTo>
                  <a:cubicBezTo>
                    <a:pt x="18877" y="20291"/>
                    <a:pt x="18877" y="20291"/>
                    <a:pt x="18877" y="20291"/>
                  </a:cubicBezTo>
                  <a:cubicBezTo>
                    <a:pt x="18787" y="20422"/>
                    <a:pt x="18787" y="20422"/>
                    <a:pt x="18787" y="20422"/>
                  </a:cubicBezTo>
                  <a:cubicBezTo>
                    <a:pt x="18696" y="20553"/>
                    <a:pt x="18696" y="20553"/>
                    <a:pt x="18696" y="20553"/>
                  </a:cubicBezTo>
                  <a:cubicBezTo>
                    <a:pt x="18696" y="20684"/>
                    <a:pt x="18696" y="20684"/>
                    <a:pt x="18696" y="20684"/>
                  </a:cubicBezTo>
                  <a:cubicBezTo>
                    <a:pt x="18696" y="20815"/>
                    <a:pt x="18696" y="20815"/>
                    <a:pt x="18696" y="20815"/>
                  </a:cubicBezTo>
                  <a:cubicBezTo>
                    <a:pt x="18787" y="20684"/>
                    <a:pt x="18787" y="20684"/>
                    <a:pt x="18787" y="20684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877" y="20422"/>
                    <a:pt x="18877" y="20422"/>
                    <a:pt x="18877" y="20422"/>
                  </a:cubicBezTo>
                  <a:cubicBezTo>
                    <a:pt x="19059" y="20291"/>
                    <a:pt x="19059" y="20291"/>
                    <a:pt x="19059" y="20291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150" y="20422"/>
                    <a:pt x="19150" y="20422"/>
                    <a:pt x="19150" y="20422"/>
                  </a:cubicBezTo>
                  <a:cubicBezTo>
                    <a:pt x="19150" y="20422"/>
                    <a:pt x="19150" y="20422"/>
                    <a:pt x="19150" y="20422"/>
                  </a:cubicBezTo>
                  <a:cubicBezTo>
                    <a:pt x="19150" y="20553"/>
                    <a:pt x="19150" y="20553"/>
                    <a:pt x="19150" y="20553"/>
                  </a:cubicBezTo>
                  <a:cubicBezTo>
                    <a:pt x="19240" y="20553"/>
                    <a:pt x="19240" y="20553"/>
                    <a:pt x="19240" y="20553"/>
                  </a:cubicBezTo>
                  <a:cubicBezTo>
                    <a:pt x="19240" y="20553"/>
                    <a:pt x="19240" y="20553"/>
                    <a:pt x="19240" y="20553"/>
                  </a:cubicBezTo>
                  <a:cubicBezTo>
                    <a:pt x="19150" y="20684"/>
                    <a:pt x="19150" y="20684"/>
                    <a:pt x="19150" y="20684"/>
                  </a:cubicBezTo>
                  <a:cubicBezTo>
                    <a:pt x="19150" y="20684"/>
                    <a:pt x="19150" y="20684"/>
                    <a:pt x="19150" y="20684"/>
                  </a:cubicBezTo>
                  <a:cubicBezTo>
                    <a:pt x="19150" y="20815"/>
                    <a:pt x="19150" y="20815"/>
                    <a:pt x="19150" y="20815"/>
                  </a:cubicBezTo>
                  <a:cubicBezTo>
                    <a:pt x="19150" y="20945"/>
                    <a:pt x="19150" y="20945"/>
                    <a:pt x="19150" y="20945"/>
                  </a:cubicBezTo>
                  <a:cubicBezTo>
                    <a:pt x="19059" y="20945"/>
                    <a:pt x="19059" y="20945"/>
                    <a:pt x="19059" y="20945"/>
                  </a:cubicBezTo>
                  <a:cubicBezTo>
                    <a:pt x="19150" y="21076"/>
                    <a:pt x="19150" y="21076"/>
                    <a:pt x="19150" y="21076"/>
                  </a:cubicBezTo>
                  <a:cubicBezTo>
                    <a:pt x="19150" y="21076"/>
                    <a:pt x="19150" y="21076"/>
                    <a:pt x="19150" y="21076"/>
                  </a:cubicBezTo>
                  <a:cubicBezTo>
                    <a:pt x="19059" y="21076"/>
                    <a:pt x="19059" y="21076"/>
                    <a:pt x="19059" y="21076"/>
                  </a:cubicBezTo>
                  <a:cubicBezTo>
                    <a:pt x="18968" y="21076"/>
                    <a:pt x="18968" y="21076"/>
                    <a:pt x="18968" y="21076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9059" y="21207"/>
                    <a:pt x="19059" y="21207"/>
                    <a:pt x="19059" y="21207"/>
                  </a:cubicBezTo>
                  <a:cubicBezTo>
                    <a:pt x="19150" y="21207"/>
                    <a:pt x="19150" y="21207"/>
                    <a:pt x="19150" y="21207"/>
                  </a:cubicBezTo>
                  <a:cubicBezTo>
                    <a:pt x="19150" y="21207"/>
                    <a:pt x="19150" y="21207"/>
                    <a:pt x="19150" y="21207"/>
                  </a:cubicBezTo>
                  <a:cubicBezTo>
                    <a:pt x="19059" y="21338"/>
                    <a:pt x="19059" y="21338"/>
                    <a:pt x="19059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877" y="21469"/>
                    <a:pt x="18877" y="21469"/>
                    <a:pt x="18877" y="21469"/>
                  </a:cubicBezTo>
                  <a:cubicBezTo>
                    <a:pt x="18968" y="21600"/>
                    <a:pt x="18968" y="21600"/>
                    <a:pt x="18968" y="21600"/>
                  </a:cubicBezTo>
                  <a:cubicBezTo>
                    <a:pt x="18968" y="21600"/>
                    <a:pt x="18968" y="21600"/>
                    <a:pt x="18968" y="21600"/>
                  </a:cubicBezTo>
                  <a:cubicBezTo>
                    <a:pt x="18968" y="21469"/>
                    <a:pt x="18968" y="21469"/>
                    <a:pt x="18968" y="21469"/>
                  </a:cubicBezTo>
                  <a:cubicBezTo>
                    <a:pt x="19059" y="21469"/>
                    <a:pt x="19059" y="21469"/>
                    <a:pt x="19059" y="21469"/>
                  </a:cubicBezTo>
                  <a:cubicBezTo>
                    <a:pt x="19150" y="21469"/>
                    <a:pt x="19150" y="21469"/>
                    <a:pt x="19150" y="21469"/>
                  </a:cubicBezTo>
                  <a:cubicBezTo>
                    <a:pt x="19240" y="21338"/>
                    <a:pt x="19240" y="21338"/>
                    <a:pt x="19240" y="21338"/>
                  </a:cubicBezTo>
                  <a:cubicBezTo>
                    <a:pt x="19331" y="21076"/>
                    <a:pt x="19331" y="21076"/>
                    <a:pt x="19331" y="21076"/>
                  </a:cubicBezTo>
                  <a:cubicBezTo>
                    <a:pt x="19331" y="20945"/>
                    <a:pt x="19331" y="20945"/>
                    <a:pt x="19331" y="20945"/>
                  </a:cubicBezTo>
                  <a:cubicBezTo>
                    <a:pt x="19422" y="20684"/>
                    <a:pt x="19422" y="20684"/>
                    <a:pt x="19422" y="20684"/>
                  </a:cubicBezTo>
                  <a:cubicBezTo>
                    <a:pt x="19513" y="20684"/>
                    <a:pt x="19513" y="20684"/>
                    <a:pt x="19513" y="20684"/>
                  </a:cubicBezTo>
                  <a:cubicBezTo>
                    <a:pt x="19513" y="20684"/>
                    <a:pt x="19513" y="20684"/>
                    <a:pt x="19513" y="20684"/>
                  </a:cubicBezTo>
                  <a:close/>
                  <a:moveTo>
                    <a:pt x="18242" y="21207"/>
                  </a:moveTo>
                  <a:cubicBezTo>
                    <a:pt x="18242" y="21207"/>
                    <a:pt x="18242" y="21207"/>
                    <a:pt x="18242" y="21207"/>
                  </a:cubicBezTo>
                  <a:cubicBezTo>
                    <a:pt x="18242" y="21076"/>
                    <a:pt x="18242" y="21076"/>
                    <a:pt x="18242" y="21076"/>
                  </a:cubicBezTo>
                  <a:cubicBezTo>
                    <a:pt x="18333" y="21207"/>
                    <a:pt x="18333" y="21207"/>
                    <a:pt x="18333" y="21207"/>
                  </a:cubicBezTo>
                  <a:cubicBezTo>
                    <a:pt x="18242" y="21207"/>
                    <a:pt x="18242" y="21207"/>
                    <a:pt x="18242" y="21207"/>
                  </a:cubicBezTo>
                  <a:close/>
                  <a:moveTo>
                    <a:pt x="18696" y="21338"/>
                  </a:moveTo>
                  <a:cubicBezTo>
                    <a:pt x="18787" y="21338"/>
                    <a:pt x="18787" y="21338"/>
                    <a:pt x="18787" y="21338"/>
                  </a:cubicBezTo>
                  <a:cubicBezTo>
                    <a:pt x="18877" y="21338"/>
                    <a:pt x="18877" y="21338"/>
                    <a:pt x="18877" y="21338"/>
                  </a:cubicBezTo>
                  <a:cubicBezTo>
                    <a:pt x="18787" y="21469"/>
                    <a:pt x="18787" y="21469"/>
                    <a:pt x="18787" y="21469"/>
                  </a:cubicBezTo>
                  <a:cubicBezTo>
                    <a:pt x="18696" y="21338"/>
                    <a:pt x="18696" y="21338"/>
                    <a:pt x="18696" y="21338"/>
                  </a:cubicBezTo>
                  <a:close/>
                  <a:moveTo>
                    <a:pt x="18787" y="21076"/>
                  </a:moveTo>
                  <a:cubicBezTo>
                    <a:pt x="18787" y="21076"/>
                    <a:pt x="18787" y="21076"/>
                    <a:pt x="18787" y="21076"/>
                  </a:cubicBezTo>
                  <a:cubicBezTo>
                    <a:pt x="18877" y="21207"/>
                    <a:pt x="18877" y="21207"/>
                    <a:pt x="18877" y="21207"/>
                  </a:cubicBezTo>
                  <a:cubicBezTo>
                    <a:pt x="18787" y="21338"/>
                    <a:pt x="18787" y="21338"/>
                    <a:pt x="18787" y="21338"/>
                  </a:cubicBezTo>
                  <a:cubicBezTo>
                    <a:pt x="18696" y="21207"/>
                    <a:pt x="18696" y="21207"/>
                    <a:pt x="18696" y="21207"/>
                  </a:cubicBezTo>
                  <a:cubicBezTo>
                    <a:pt x="18787" y="21207"/>
                    <a:pt x="18787" y="21207"/>
                    <a:pt x="18787" y="21207"/>
                  </a:cubicBezTo>
                  <a:cubicBezTo>
                    <a:pt x="18787" y="21076"/>
                    <a:pt x="18787" y="21076"/>
                    <a:pt x="18787" y="21076"/>
                  </a:cubicBezTo>
                  <a:close/>
                  <a:moveTo>
                    <a:pt x="18696" y="20945"/>
                  </a:moveTo>
                  <a:cubicBezTo>
                    <a:pt x="18787" y="20945"/>
                    <a:pt x="18787" y="20945"/>
                    <a:pt x="18787" y="20945"/>
                  </a:cubicBezTo>
                  <a:cubicBezTo>
                    <a:pt x="18696" y="21076"/>
                    <a:pt x="18696" y="21076"/>
                    <a:pt x="18696" y="21076"/>
                  </a:cubicBezTo>
                  <a:cubicBezTo>
                    <a:pt x="18696" y="20945"/>
                    <a:pt x="18696" y="20945"/>
                    <a:pt x="18696" y="20945"/>
                  </a:cubicBezTo>
                  <a:cubicBezTo>
                    <a:pt x="18696" y="20945"/>
                    <a:pt x="18696" y="20945"/>
                    <a:pt x="18696" y="20945"/>
                  </a:cubicBezTo>
                  <a:cubicBezTo>
                    <a:pt x="18696" y="20945"/>
                    <a:pt x="18696" y="20945"/>
                    <a:pt x="18696" y="20945"/>
                  </a:cubicBezTo>
                  <a:close/>
                  <a:moveTo>
                    <a:pt x="18787" y="20815"/>
                  </a:moveTo>
                  <a:cubicBezTo>
                    <a:pt x="18877" y="20815"/>
                    <a:pt x="18877" y="20815"/>
                    <a:pt x="18877" y="20815"/>
                  </a:cubicBezTo>
                  <a:cubicBezTo>
                    <a:pt x="18877" y="20684"/>
                    <a:pt x="18877" y="20684"/>
                    <a:pt x="18877" y="20684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968" y="20553"/>
                    <a:pt x="18968" y="20553"/>
                    <a:pt x="18968" y="20553"/>
                  </a:cubicBezTo>
                  <a:cubicBezTo>
                    <a:pt x="18968" y="20553"/>
                    <a:pt x="18968" y="20553"/>
                    <a:pt x="18968" y="20553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150" y="20553"/>
                    <a:pt x="19150" y="20553"/>
                    <a:pt x="19150" y="20553"/>
                  </a:cubicBezTo>
                  <a:cubicBezTo>
                    <a:pt x="19059" y="20684"/>
                    <a:pt x="19059" y="20684"/>
                    <a:pt x="19059" y="20684"/>
                  </a:cubicBezTo>
                  <a:cubicBezTo>
                    <a:pt x="19150" y="20815"/>
                    <a:pt x="19150" y="20815"/>
                    <a:pt x="19150" y="20815"/>
                  </a:cubicBezTo>
                  <a:cubicBezTo>
                    <a:pt x="18968" y="20945"/>
                    <a:pt x="18968" y="20945"/>
                    <a:pt x="18968" y="20945"/>
                  </a:cubicBezTo>
                  <a:cubicBezTo>
                    <a:pt x="18877" y="21076"/>
                    <a:pt x="18877" y="21076"/>
                    <a:pt x="18877" y="21076"/>
                  </a:cubicBezTo>
                  <a:cubicBezTo>
                    <a:pt x="18877" y="21076"/>
                    <a:pt x="18877" y="21076"/>
                    <a:pt x="18877" y="21076"/>
                  </a:cubicBezTo>
                  <a:cubicBezTo>
                    <a:pt x="18877" y="20945"/>
                    <a:pt x="18877" y="20945"/>
                    <a:pt x="18877" y="20945"/>
                  </a:cubicBezTo>
                  <a:cubicBezTo>
                    <a:pt x="18968" y="20815"/>
                    <a:pt x="18968" y="20815"/>
                    <a:pt x="18968" y="20815"/>
                  </a:cubicBezTo>
                  <a:cubicBezTo>
                    <a:pt x="18968" y="20815"/>
                    <a:pt x="18968" y="20815"/>
                    <a:pt x="18968" y="20815"/>
                  </a:cubicBezTo>
                  <a:cubicBezTo>
                    <a:pt x="18877" y="20945"/>
                    <a:pt x="18877" y="20945"/>
                    <a:pt x="18877" y="20945"/>
                  </a:cubicBezTo>
                  <a:cubicBezTo>
                    <a:pt x="18787" y="20815"/>
                    <a:pt x="18787" y="20815"/>
                    <a:pt x="18787" y="20815"/>
                  </a:cubicBezTo>
                  <a:close/>
                  <a:moveTo>
                    <a:pt x="18061" y="21207"/>
                  </a:move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338"/>
                    <a:pt x="18151" y="21338"/>
                    <a:pt x="18151" y="21338"/>
                  </a:cubicBezTo>
                  <a:cubicBezTo>
                    <a:pt x="18242" y="21469"/>
                    <a:pt x="18242" y="21469"/>
                    <a:pt x="18242" y="21469"/>
                  </a:cubicBezTo>
                  <a:cubicBezTo>
                    <a:pt x="18151" y="21600"/>
                    <a:pt x="18151" y="21600"/>
                    <a:pt x="18151" y="21600"/>
                  </a:cubicBezTo>
                  <a:cubicBezTo>
                    <a:pt x="18151" y="21469"/>
                    <a:pt x="18151" y="21469"/>
                    <a:pt x="18151" y="21469"/>
                  </a:cubicBezTo>
                  <a:cubicBezTo>
                    <a:pt x="18151" y="21338"/>
                    <a:pt x="18151" y="21338"/>
                    <a:pt x="18151" y="21338"/>
                  </a:cubicBezTo>
                  <a:cubicBezTo>
                    <a:pt x="18061" y="21207"/>
                    <a:pt x="18061" y="21207"/>
                    <a:pt x="18061" y="21207"/>
                  </a:cubicBezTo>
                  <a:cubicBezTo>
                    <a:pt x="18061" y="21207"/>
                    <a:pt x="18061" y="21207"/>
                    <a:pt x="18061" y="21207"/>
                  </a:cubicBezTo>
                  <a:close/>
                  <a:moveTo>
                    <a:pt x="18151" y="21076"/>
                  </a:moveTo>
                  <a:cubicBezTo>
                    <a:pt x="18151" y="21076"/>
                    <a:pt x="18151" y="21076"/>
                    <a:pt x="18151" y="21076"/>
                  </a:cubicBezTo>
                  <a:cubicBezTo>
                    <a:pt x="18151" y="21076"/>
                    <a:pt x="18151" y="21076"/>
                    <a:pt x="18151" y="21076"/>
                  </a:cubicBezTo>
                  <a:cubicBezTo>
                    <a:pt x="18242" y="21076"/>
                    <a:pt x="18242" y="21076"/>
                    <a:pt x="18242" y="21076"/>
                  </a:cubicBez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076"/>
                    <a:pt x="18151" y="21076"/>
                    <a:pt x="18151" y="21076"/>
                  </a:cubicBezTo>
                  <a:close/>
                  <a:moveTo>
                    <a:pt x="18061" y="20945"/>
                  </a:moveTo>
                  <a:cubicBezTo>
                    <a:pt x="18151" y="20815"/>
                    <a:pt x="18151" y="20815"/>
                    <a:pt x="18151" y="20815"/>
                  </a:cubicBezTo>
                  <a:cubicBezTo>
                    <a:pt x="18151" y="20945"/>
                    <a:pt x="18151" y="20945"/>
                    <a:pt x="18151" y="20945"/>
                  </a:cubicBezTo>
                  <a:cubicBezTo>
                    <a:pt x="18061" y="20945"/>
                    <a:pt x="18061" y="20945"/>
                    <a:pt x="18061" y="20945"/>
                  </a:cubicBezTo>
                  <a:close/>
                  <a:moveTo>
                    <a:pt x="18061" y="20815"/>
                  </a:moveTo>
                  <a:cubicBezTo>
                    <a:pt x="18061" y="20815"/>
                    <a:pt x="18061" y="20815"/>
                    <a:pt x="18061" y="20815"/>
                  </a:cubicBezTo>
                  <a:cubicBezTo>
                    <a:pt x="17970" y="20945"/>
                    <a:pt x="17970" y="20945"/>
                    <a:pt x="17970" y="20945"/>
                  </a:cubicBezTo>
                  <a:cubicBezTo>
                    <a:pt x="18061" y="20815"/>
                    <a:pt x="18061" y="20815"/>
                    <a:pt x="18061" y="20815"/>
                  </a:cubicBezTo>
                  <a:close/>
                  <a:moveTo>
                    <a:pt x="17970" y="20291"/>
                  </a:moveTo>
                  <a:cubicBezTo>
                    <a:pt x="17970" y="20160"/>
                    <a:pt x="17970" y="20160"/>
                    <a:pt x="17970" y="20160"/>
                  </a:cubicBezTo>
                  <a:cubicBezTo>
                    <a:pt x="18061" y="20291"/>
                    <a:pt x="18061" y="20291"/>
                    <a:pt x="18061" y="20291"/>
                  </a:cubicBezTo>
                  <a:cubicBezTo>
                    <a:pt x="17970" y="20291"/>
                    <a:pt x="17970" y="20291"/>
                    <a:pt x="17970" y="20291"/>
                  </a:cubicBezTo>
                  <a:close/>
                  <a:moveTo>
                    <a:pt x="18151" y="20422"/>
                  </a:moveTo>
                  <a:cubicBezTo>
                    <a:pt x="18242" y="20422"/>
                    <a:pt x="18242" y="20422"/>
                    <a:pt x="18242" y="20422"/>
                  </a:cubicBezTo>
                  <a:cubicBezTo>
                    <a:pt x="18242" y="20422"/>
                    <a:pt x="18242" y="20422"/>
                    <a:pt x="18242" y="20422"/>
                  </a:cubicBezTo>
                  <a:cubicBezTo>
                    <a:pt x="18242" y="20422"/>
                    <a:pt x="18242" y="20422"/>
                    <a:pt x="18242" y="20422"/>
                  </a:cubicBezTo>
                  <a:cubicBezTo>
                    <a:pt x="18151" y="20422"/>
                    <a:pt x="18151" y="20422"/>
                    <a:pt x="18151" y="20422"/>
                  </a:cubicBezTo>
                  <a:close/>
                  <a:moveTo>
                    <a:pt x="18242" y="20291"/>
                  </a:moveTo>
                  <a:cubicBezTo>
                    <a:pt x="18242" y="20160"/>
                    <a:pt x="18242" y="20160"/>
                    <a:pt x="18242" y="20160"/>
                  </a:cubicBezTo>
                  <a:cubicBezTo>
                    <a:pt x="18333" y="20160"/>
                    <a:pt x="18333" y="20160"/>
                    <a:pt x="18333" y="20160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333" y="20291"/>
                    <a:pt x="18333" y="20291"/>
                    <a:pt x="18333" y="20291"/>
                  </a:cubicBezTo>
                  <a:cubicBezTo>
                    <a:pt x="18333" y="20291"/>
                    <a:pt x="18333" y="20291"/>
                    <a:pt x="18333" y="20291"/>
                  </a:cubicBezTo>
                  <a:cubicBezTo>
                    <a:pt x="18242" y="20291"/>
                    <a:pt x="18242" y="20291"/>
                    <a:pt x="18242" y="20291"/>
                  </a:cubicBezTo>
                  <a:cubicBezTo>
                    <a:pt x="18242" y="20291"/>
                    <a:pt x="18242" y="20291"/>
                    <a:pt x="18242" y="20291"/>
                  </a:cubicBezTo>
                  <a:close/>
                  <a:moveTo>
                    <a:pt x="18424" y="20291"/>
                  </a:moveTo>
                  <a:cubicBezTo>
                    <a:pt x="18424" y="20160"/>
                    <a:pt x="18424" y="20160"/>
                    <a:pt x="18424" y="20160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333" y="20029"/>
                    <a:pt x="18333" y="20029"/>
                    <a:pt x="18333" y="20029"/>
                  </a:cubicBezTo>
                  <a:cubicBezTo>
                    <a:pt x="18424" y="19898"/>
                    <a:pt x="18424" y="19898"/>
                    <a:pt x="18424" y="19898"/>
                  </a:cubicBezTo>
                  <a:cubicBezTo>
                    <a:pt x="18424" y="20029"/>
                    <a:pt x="18424" y="20029"/>
                    <a:pt x="18424" y="20029"/>
                  </a:cubicBezTo>
                  <a:cubicBezTo>
                    <a:pt x="18514" y="20029"/>
                    <a:pt x="18514" y="20029"/>
                    <a:pt x="18514" y="20029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424" y="20291"/>
                    <a:pt x="18424" y="20291"/>
                    <a:pt x="18424" y="20291"/>
                  </a:cubicBezTo>
                  <a:cubicBezTo>
                    <a:pt x="18514" y="20291"/>
                    <a:pt x="18514" y="20291"/>
                    <a:pt x="18514" y="20291"/>
                  </a:cubicBezTo>
                  <a:cubicBezTo>
                    <a:pt x="18514" y="20291"/>
                    <a:pt x="18514" y="20291"/>
                    <a:pt x="18514" y="20291"/>
                  </a:cubicBezTo>
                  <a:cubicBezTo>
                    <a:pt x="18605" y="20422"/>
                    <a:pt x="18605" y="20422"/>
                    <a:pt x="18605" y="20422"/>
                  </a:cubicBezTo>
                  <a:cubicBezTo>
                    <a:pt x="18605" y="20553"/>
                    <a:pt x="18605" y="20553"/>
                    <a:pt x="18605" y="20553"/>
                  </a:cubicBezTo>
                  <a:cubicBezTo>
                    <a:pt x="18514" y="20553"/>
                    <a:pt x="18514" y="20553"/>
                    <a:pt x="18514" y="20553"/>
                  </a:cubicBezTo>
                  <a:cubicBezTo>
                    <a:pt x="18605" y="20684"/>
                    <a:pt x="18605" y="20684"/>
                    <a:pt x="18605" y="20684"/>
                  </a:cubicBezTo>
                  <a:cubicBezTo>
                    <a:pt x="18605" y="20684"/>
                    <a:pt x="18605" y="20684"/>
                    <a:pt x="18605" y="20684"/>
                  </a:cubicBezTo>
                  <a:cubicBezTo>
                    <a:pt x="18514" y="20684"/>
                    <a:pt x="18514" y="20684"/>
                    <a:pt x="18514" y="20684"/>
                  </a:cubicBezTo>
                  <a:cubicBezTo>
                    <a:pt x="18514" y="20684"/>
                    <a:pt x="18514" y="20684"/>
                    <a:pt x="18514" y="20684"/>
                  </a:cubicBezTo>
                  <a:cubicBezTo>
                    <a:pt x="18514" y="20815"/>
                    <a:pt x="18514" y="20815"/>
                    <a:pt x="18514" y="20815"/>
                  </a:cubicBezTo>
                  <a:cubicBezTo>
                    <a:pt x="18605" y="20815"/>
                    <a:pt x="18605" y="20815"/>
                    <a:pt x="18605" y="20815"/>
                  </a:cubicBezTo>
                  <a:cubicBezTo>
                    <a:pt x="18605" y="20945"/>
                    <a:pt x="18605" y="20945"/>
                    <a:pt x="18605" y="20945"/>
                  </a:cubicBezTo>
                  <a:cubicBezTo>
                    <a:pt x="18514" y="21076"/>
                    <a:pt x="18514" y="21076"/>
                    <a:pt x="18514" y="21076"/>
                  </a:cubicBezTo>
                  <a:cubicBezTo>
                    <a:pt x="18514" y="21076"/>
                    <a:pt x="18514" y="21076"/>
                    <a:pt x="18514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514" y="21207"/>
                    <a:pt x="18514" y="21207"/>
                    <a:pt x="18514" y="21207"/>
                  </a:cubicBezTo>
                  <a:cubicBezTo>
                    <a:pt x="18514" y="21207"/>
                    <a:pt x="18514" y="21207"/>
                    <a:pt x="18514" y="21207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469"/>
                    <a:pt x="18514" y="21469"/>
                    <a:pt x="18514" y="21469"/>
                  </a:cubicBezTo>
                  <a:cubicBezTo>
                    <a:pt x="18514" y="21469"/>
                    <a:pt x="18514" y="21469"/>
                    <a:pt x="18514" y="21469"/>
                  </a:cubicBezTo>
                  <a:cubicBezTo>
                    <a:pt x="18424" y="21469"/>
                    <a:pt x="18424" y="21469"/>
                    <a:pt x="18424" y="21469"/>
                  </a:cubicBezTo>
                  <a:cubicBezTo>
                    <a:pt x="18424" y="21469"/>
                    <a:pt x="18424" y="21469"/>
                    <a:pt x="18424" y="21469"/>
                  </a:cubicBezTo>
                  <a:cubicBezTo>
                    <a:pt x="18424" y="21338"/>
                    <a:pt x="18424" y="21338"/>
                    <a:pt x="18424" y="21338"/>
                  </a:cubicBezTo>
                  <a:cubicBezTo>
                    <a:pt x="18333" y="21338"/>
                    <a:pt x="18333" y="21338"/>
                    <a:pt x="18333" y="21338"/>
                  </a:cubicBezTo>
                  <a:cubicBezTo>
                    <a:pt x="18333" y="21207"/>
                    <a:pt x="18333" y="21207"/>
                    <a:pt x="18333" y="21207"/>
                  </a:cubicBezTo>
                  <a:cubicBezTo>
                    <a:pt x="18424" y="21207"/>
                    <a:pt x="18424" y="21207"/>
                    <a:pt x="18424" y="21207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424" y="21076"/>
                    <a:pt x="18424" y="21076"/>
                    <a:pt x="18424" y="21076"/>
                  </a:cubicBezTo>
                  <a:cubicBezTo>
                    <a:pt x="18424" y="20945"/>
                    <a:pt x="18424" y="20945"/>
                    <a:pt x="18424" y="20945"/>
                  </a:cubicBezTo>
                  <a:cubicBezTo>
                    <a:pt x="18333" y="20945"/>
                    <a:pt x="18333" y="20945"/>
                    <a:pt x="18333" y="20945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333" y="20945"/>
                    <a:pt x="18333" y="20945"/>
                    <a:pt x="18333" y="20945"/>
                  </a:cubicBezTo>
                  <a:cubicBezTo>
                    <a:pt x="18242" y="20945"/>
                    <a:pt x="18242" y="20945"/>
                    <a:pt x="18242" y="20945"/>
                  </a:cubicBezTo>
                  <a:cubicBezTo>
                    <a:pt x="18242" y="20945"/>
                    <a:pt x="18242" y="20945"/>
                    <a:pt x="18242" y="20945"/>
                  </a:cubicBezTo>
                  <a:cubicBezTo>
                    <a:pt x="18242" y="20815"/>
                    <a:pt x="18242" y="20815"/>
                    <a:pt x="18242" y="20815"/>
                  </a:cubicBezTo>
                  <a:cubicBezTo>
                    <a:pt x="18242" y="20815"/>
                    <a:pt x="18242" y="20815"/>
                    <a:pt x="18242" y="20815"/>
                  </a:cubicBezTo>
                  <a:cubicBezTo>
                    <a:pt x="18333" y="20815"/>
                    <a:pt x="18333" y="20815"/>
                    <a:pt x="18333" y="20815"/>
                  </a:cubicBezTo>
                  <a:cubicBezTo>
                    <a:pt x="18333" y="20815"/>
                    <a:pt x="18333" y="20815"/>
                    <a:pt x="18333" y="20815"/>
                  </a:cubicBezTo>
                  <a:cubicBezTo>
                    <a:pt x="18424" y="20684"/>
                    <a:pt x="18424" y="20684"/>
                    <a:pt x="18424" y="20684"/>
                  </a:cubicBezTo>
                  <a:cubicBezTo>
                    <a:pt x="18424" y="20684"/>
                    <a:pt x="18424" y="20684"/>
                    <a:pt x="18424" y="20684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333" y="20684"/>
                    <a:pt x="18333" y="20684"/>
                    <a:pt x="18333" y="20684"/>
                  </a:cubicBezTo>
                  <a:cubicBezTo>
                    <a:pt x="18242" y="20553"/>
                    <a:pt x="18242" y="20553"/>
                    <a:pt x="18242" y="20553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424" y="20422"/>
                    <a:pt x="18424" y="20422"/>
                    <a:pt x="18424" y="20422"/>
                  </a:cubicBezTo>
                  <a:cubicBezTo>
                    <a:pt x="18424" y="20291"/>
                    <a:pt x="18424" y="20291"/>
                    <a:pt x="18424" y="20291"/>
                  </a:cubicBezTo>
                  <a:close/>
                  <a:moveTo>
                    <a:pt x="18877" y="20291"/>
                  </a:moveTo>
                  <a:cubicBezTo>
                    <a:pt x="18787" y="20160"/>
                    <a:pt x="18787" y="20160"/>
                    <a:pt x="18787" y="20160"/>
                  </a:cubicBezTo>
                  <a:cubicBezTo>
                    <a:pt x="18877" y="20160"/>
                    <a:pt x="18877" y="20160"/>
                    <a:pt x="18877" y="20160"/>
                  </a:cubicBezTo>
                  <a:cubicBezTo>
                    <a:pt x="18877" y="20029"/>
                    <a:pt x="18877" y="20029"/>
                    <a:pt x="18877" y="20029"/>
                  </a:cubicBezTo>
                  <a:cubicBezTo>
                    <a:pt x="18877" y="20029"/>
                    <a:pt x="18877" y="20029"/>
                    <a:pt x="18877" y="20029"/>
                  </a:cubicBezTo>
                  <a:cubicBezTo>
                    <a:pt x="18877" y="20160"/>
                    <a:pt x="18877" y="20160"/>
                    <a:pt x="18877" y="20160"/>
                  </a:cubicBezTo>
                  <a:cubicBezTo>
                    <a:pt x="18877" y="20291"/>
                    <a:pt x="18877" y="20291"/>
                    <a:pt x="18877" y="20291"/>
                  </a:cubicBezTo>
                  <a:close/>
                  <a:moveTo>
                    <a:pt x="18696" y="20422"/>
                  </a:move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291"/>
                    <a:pt x="18787" y="20291"/>
                    <a:pt x="18787" y="20291"/>
                  </a:cubicBezTo>
                  <a:cubicBezTo>
                    <a:pt x="18787" y="20422"/>
                    <a:pt x="18787" y="20422"/>
                    <a:pt x="18787" y="20422"/>
                  </a:cubicBezTo>
                  <a:cubicBezTo>
                    <a:pt x="18696" y="20422"/>
                    <a:pt x="18696" y="20422"/>
                    <a:pt x="18696" y="20422"/>
                  </a:cubicBezTo>
                  <a:close/>
                  <a:moveTo>
                    <a:pt x="18696" y="20291"/>
                  </a:moveTo>
                  <a:cubicBezTo>
                    <a:pt x="18696" y="20160"/>
                    <a:pt x="18696" y="20160"/>
                    <a:pt x="18696" y="20160"/>
                  </a:cubicBezTo>
                  <a:cubicBezTo>
                    <a:pt x="18787" y="20029"/>
                    <a:pt x="18787" y="20029"/>
                    <a:pt x="18787" y="20029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696" y="20291"/>
                    <a:pt x="18696" y="20291"/>
                    <a:pt x="18696" y="20291"/>
                  </a:cubicBezTo>
                  <a:cubicBezTo>
                    <a:pt x="18696" y="20291"/>
                    <a:pt x="18696" y="20291"/>
                    <a:pt x="18696" y="20291"/>
                  </a:cubicBezTo>
                  <a:close/>
                  <a:moveTo>
                    <a:pt x="18605" y="20029"/>
                  </a:moveTo>
                  <a:cubicBezTo>
                    <a:pt x="18605" y="19898"/>
                    <a:pt x="18605" y="19898"/>
                    <a:pt x="18605" y="19898"/>
                  </a:cubicBezTo>
                  <a:cubicBezTo>
                    <a:pt x="18787" y="19898"/>
                    <a:pt x="18787" y="19898"/>
                    <a:pt x="18787" y="19898"/>
                  </a:cubicBezTo>
                  <a:cubicBezTo>
                    <a:pt x="18787" y="20029"/>
                    <a:pt x="18787" y="20029"/>
                    <a:pt x="18787" y="20029"/>
                  </a:cubicBezTo>
                  <a:cubicBezTo>
                    <a:pt x="18696" y="20160"/>
                    <a:pt x="18696" y="20160"/>
                    <a:pt x="18696" y="20160"/>
                  </a:cubicBezTo>
                  <a:cubicBezTo>
                    <a:pt x="18605" y="20029"/>
                    <a:pt x="18605" y="20029"/>
                    <a:pt x="18605" y="20029"/>
                  </a:cubicBezTo>
                  <a:cubicBezTo>
                    <a:pt x="18605" y="20029"/>
                    <a:pt x="18605" y="20029"/>
                    <a:pt x="18605" y="20029"/>
                  </a:cubicBezTo>
                  <a:close/>
                  <a:moveTo>
                    <a:pt x="18696" y="19767"/>
                  </a:moveTo>
                  <a:cubicBezTo>
                    <a:pt x="18787" y="19636"/>
                    <a:pt x="18787" y="19636"/>
                    <a:pt x="18787" y="19636"/>
                  </a:cubicBezTo>
                  <a:cubicBezTo>
                    <a:pt x="18787" y="19505"/>
                    <a:pt x="18787" y="19505"/>
                    <a:pt x="18787" y="19505"/>
                  </a:cubicBezTo>
                  <a:cubicBezTo>
                    <a:pt x="18877" y="19767"/>
                    <a:pt x="18877" y="19767"/>
                    <a:pt x="18877" y="19767"/>
                  </a:cubicBezTo>
                  <a:cubicBezTo>
                    <a:pt x="18787" y="19767"/>
                    <a:pt x="18787" y="19767"/>
                    <a:pt x="18787" y="19767"/>
                  </a:cubicBezTo>
                  <a:cubicBezTo>
                    <a:pt x="18696" y="19898"/>
                    <a:pt x="18696" y="19898"/>
                    <a:pt x="18696" y="19898"/>
                  </a:cubicBezTo>
                  <a:cubicBezTo>
                    <a:pt x="18696" y="19767"/>
                    <a:pt x="18696" y="19767"/>
                    <a:pt x="18696" y="19767"/>
                  </a:cubicBezTo>
                  <a:cubicBezTo>
                    <a:pt x="18696" y="19767"/>
                    <a:pt x="18696" y="19767"/>
                    <a:pt x="18696" y="19767"/>
                  </a:cubicBezTo>
                  <a:close/>
                  <a:moveTo>
                    <a:pt x="18424" y="19898"/>
                  </a:moveTo>
                  <a:cubicBezTo>
                    <a:pt x="18424" y="19767"/>
                    <a:pt x="18424" y="19767"/>
                    <a:pt x="18424" y="19767"/>
                  </a:cubicBezTo>
                  <a:cubicBezTo>
                    <a:pt x="18514" y="19505"/>
                    <a:pt x="18514" y="19505"/>
                    <a:pt x="18514" y="19505"/>
                  </a:cubicBezTo>
                  <a:cubicBezTo>
                    <a:pt x="18514" y="19375"/>
                    <a:pt x="18514" y="19375"/>
                    <a:pt x="18514" y="19375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424" y="19244"/>
                    <a:pt x="18424" y="19244"/>
                    <a:pt x="18424" y="19244"/>
                  </a:cubicBezTo>
                  <a:cubicBezTo>
                    <a:pt x="18424" y="19244"/>
                    <a:pt x="18424" y="19244"/>
                    <a:pt x="18424" y="19244"/>
                  </a:cubicBezTo>
                  <a:cubicBezTo>
                    <a:pt x="18514" y="19113"/>
                    <a:pt x="18514" y="19113"/>
                    <a:pt x="18514" y="19113"/>
                  </a:cubicBezTo>
                  <a:cubicBezTo>
                    <a:pt x="18605" y="19244"/>
                    <a:pt x="18605" y="19244"/>
                    <a:pt x="18605" y="19244"/>
                  </a:cubicBezTo>
                  <a:cubicBezTo>
                    <a:pt x="18696" y="19244"/>
                    <a:pt x="18696" y="19244"/>
                    <a:pt x="18696" y="19244"/>
                  </a:cubicBezTo>
                  <a:cubicBezTo>
                    <a:pt x="18787" y="19375"/>
                    <a:pt x="18787" y="19375"/>
                    <a:pt x="18787" y="19375"/>
                  </a:cubicBezTo>
                  <a:cubicBezTo>
                    <a:pt x="18787" y="19505"/>
                    <a:pt x="18787" y="19505"/>
                    <a:pt x="18787" y="19505"/>
                  </a:cubicBezTo>
                  <a:cubicBezTo>
                    <a:pt x="18696" y="19636"/>
                    <a:pt x="18696" y="19636"/>
                    <a:pt x="18696" y="19636"/>
                  </a:cubicBezTo>
                  <a:cubicBezTo>
                    <a:pt x="18605" y="19636"/>
                    <a:pt x="18605" y="19636"/>
                    <a:pt x="18605" y="19636"/>
                  </a:cubicBezTo>
                  <a:cubicBezTo>
                    <a:pt x="18605" y="19505"/>
                    <a:pt x="18605" y="19505"/>
                    <a:pt x="18605" y="19505"/>
                  </a:cubicBezTo>
                  <a:cubicBezTo>
                    <a:pt x="18605" y="19505"/>
                    <a:pt x="18605" y="19505"/>
                    <a:pt x="18605" y="19505"/>
                  </a:cubicBezTo>
                  <a:cubicBezTo>
                    <a:pt x="18605" y="19636"/>
                    <a:pt x="18605" y="19636"/>
                    <a:pt x="18605" y="19636"/>
                  </a:cubicBezTo>
                  <a:cubicBezTo>
                    <a:pt x="18514" y="19767"/>
                    <a:pt x="18514" y="19767"/>
                    <a:pt x="18514" y="19767"/>
                  </a:cubicBezTo>
                  <a:cubicBezTo>
                    <a:pt x="18605" y="19767"/>
                    <a:pt x="18605" y="19767"/>
                    <a:pt x="18605" y="19767"/>
                  </a:cubicBezTo>
                  <a:cubicBezTo>
                    <a:pt x="18514" y="19898"/>
                    <a:pt x="18514" y="19898"/>
                    <a:pt x="18514" y="19898"/>
                  </a:cubicBezTo>
                  <a:cubicBezTo>
                    <a:pt x="18514" y="19767"/>
                    <a:pt x="18514" y="19767"/>
                    <a:pt x="18514" y="19767"/>
                  </a:cubicBezTo>
                  <a:cubicBezTo>
                    <a:pt x="18514" y="19898"/>
                    <a:pt x="18514" y="19898"/>
                    <a:pt x="18514" y="19898"/>
                  </a:cubicBezTo>
                  <a:cubicBezTo>
                    <a:pt x="18424" y="19898"/>
                    <a:pt x="18424" y="19898"/>
                    <a:pt x="18424" y="19898"/>
                  </a:cubicBezTo>
                  <a:close/>
                  <a:moveTo>
                    <a:pt x="18242" y="19767"/>
                  </a:moveTo>
                  <a:cubicBezTo>
                    <a:pt x="18151" y="19636"/>
                    <a:pt x="18151" y="19636"/>
                    <a:pt x="18151" y="19636"/>
                  </a:cubicBezTo>
                  <a:cubicBezTo>
                    <a:pt x="18242" y="19505"/>
                    <a:pt x="18242" y="19505"/>
                    <a:pt x="18242" y="19505"/>
                  </a:cubicBezTo>
                  <a:cubicBezTo>
                    <a:pt x="18151" y="19505"/>
                    <a:pt x="18151" y="19505"/>
                    <a:pt x="18151" y="19505"/>
                  </a:cubicBezTo>
                  <a:cubicBezTo>
                    <a:pt x="18151" y="19375"/>
                    <a:pt x="18151" y="19375"/>
                    <a:pt x="18151" y="19375"/>
                  </a:cubicBezTo>
                  <a:cubicBezTo>
                    <a:pt x="18242" y="19375"/>
                    <a:pt x="18242" y="19375"/>
                    <a:pt x="18242" y="19375"/>
                  </a:cubicBezTo>
                  <a:cubicBezTo>
                    <a:pt x="18242" y="19375"/>
                    <a:pt x="18242" y="19375"/>
                    <a:pt x="18242" y="19375"/>
                  </a:cubicBezTo>
                  <a:cubicBezTo>
                    <a:pt x="18242" y="19244"/>
                    <a:pt x="18242" y="19244"/>
                    <a:pt x="18242" y="19244"/>
                  </a:cubicBezTo>
                  <a:cubicBezTo>
                    <a:pt x="18333" y="19244"/>
                    <a:pt x="18333" y="19244"/>
                    <a:pt x="18333" y="19244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333" y="19505"/>
                    <a:pt x="18333" y="19505"/>
                    <a:pt x="18333" y="19505"/>
                  </a:cubicBezTo>
                  <a:cubicBezTo>
                    <a:pt x="18333" y="19505"/>
                    <a:pt x="18333" y="19505"/>
                    <a:pt x="18333" y="19505"/>
                  </a:cubicBezTo>
                  <a:cubicBezTo>
                    <a:pt x="18424" y="19505"/>
                    <a:pt x="18424" y="19505"/>
                    <a:pt x="18424" y="19505"/>
                  </a:cubicBezTo>
                  <a:cubicBezTo>
                    <a:pt x="18424" y="19505"/>
                    <a:pt x="18424" y="19505"/>
                    <a:pt x="18424" y="19505"/>
                  </a:cubicBezTo>
                  <a:cubicBezTo>
                    <a:pt x="18333" y="19767"/>
                    <a:pt x="18333" y="19767"/>
                    <a:pt x="18333" y="19767"/>
                  </a:cubicBezTo>
                  <a:cubicBezTo>
                    <a:pt x="18242" y="19898"/>
                    <a:pt x="18242" y="19898"/>
                    <a:pt x="18242" y="19898"/>
                  </a:cubicBezTo>
                  <a:cubicBezTo>
                    <a:pt x="18242" y="20029"/>
                    <a:pt x="18242" y="20029"/>
                    <a:pt x="18242" y="20029"/>
                  </a:cubicBezTo>
                  <a:cubicBezTo>
                    <a:pt x="18242" y="20029"/>
                    <a:pt x="18242" y="20029"/>
                    <a:pt x="18242" y="20029"/>
                  </a:cubicBezTo>
                  <a:cubicBezTo>
                    <a:pt x="18151" y="20160"/>
                    <a:pt x="18151" y="20160"/>
                    <a:pt x="18151" y="20160"/>
                  </a:cubicBezTo>
                  <a:cubicBezTo>
                    <a:pt x="18151" y="20029"/>
                    <a:pt x="18151" y="20029"/>
                    <a:pt x="18151" y="20029"/>
                  </a:cubicBezTo>
                  <a:cubicBezTo>
                    <a:pt x="18151" y="19898"/>
                    <a:pt x="18151" y="19898"/>
                    <a:pt x="18151" y="19898"/>
                  </a:cubicBezTo>
                  <a:cubicBezTo>
                    <a:pt x="18061" y="20160"/>
                    <a:pt x="18061" y="20160"/>
                    <a:pt x="18061" y="20160"/>
                  </a:cubicBezTo>
                  <a:cubicBezTo>
                    <a:pt x="18061" y="20029"/>
                    <a:pt x="18061" y="20029"/>
                    <a:pt x="18061" y="20029"/>
                  </a:cubicBezTo>
                  <a:cubicBezTo>
                    <a:pt x="18061" y="20029"/>
                    <a:pt x="18061" y="20029"/>
                    <a:pt x="18061" y="20029"/>
                  </a:cubicBezTo>
                  <a:cubicBezTo>
                    <a:pt x="18061" y="19898"/>
                    <a:pt x="18061" y="19898"/>
                    <a:pt x="18061" y="19898"/>
                  </a:cubicBezTo>
                  <a:cubicBezTo>
                    <a:pt x="18061" y="19898"/>
                    <a:pt x="18061" y="19898"/>
                    <a:pt x="18061" y="19898"/>
                  </a:cubicBezTo>
                  <a:cubicBezTo>
                    <a:pt x="18151" y="19767"/>
                    <a:pt x="18151" y="19767"/>
                    <a:pt x="18151" y="19767"/>
                  </a:cubicBezTo>
                  <a:cubicBezTo>
                    <a:pt x="18151" y="19898"/>
                    <a:pt x="18151" y="19898"/>
                    <a:pt x="18151" y="19898"/>
                  </a:cubicBezTo>
                  <a:cubicBezTo>
                    <a:pt x="18242" y="19767"/>
                    <a:pt x="18242" y="19767"/>
                    <a:pt x="18242" y="19767"/>
                  </a:cubicBezTo>
                  <a:cubicBezTo>
                    <a:pt x="18242" y="19767"/>
                    <a:pt x="18242" y="19767"/>
                    <a:pt x="18242" y="19767"/>
                  </a:cubicBezTo>
                  <a:close/>
                  <a:moveTo>
                    <a:pt x="18151" y="18851"/>
                  </a:moveTo>
                  <a:cubicBezTo>
                    <a:pt x="18242" y="18851"/>
                    <a:pt x="18242" y="18851"/>
                    <a:pt x="18242" y="18851"/>
                  </a:cubicBezTo>
                  <a:cubicBezTo>
                    <a:pt x="18242" y="18851"/>
                    <a:pt x="18242" y="18851"/>
                    <a:pt x="18242" y="18851"/>
                  </a:cubicBezTo>
                  <a:cubicBezTo>
                    <a:pt x="18151" y="18851"/>
                    <a:pt x="18151" y="18851"/>
                    <a:pt x="18151" y="18851"/>
                  </a:cubicBezTo>
                  <a:close/>
                  <a:moveTo>
                    <a:pt x="17970" y="18851"/>
                  </a:moveTo>
                  <a:cubicBezTo>
                    <a:pt x="18061" y="18851"/>
                    <a:pt x="18061" y="18851"/>
                    <a:pt x="18061" y="18851"/>
                  </a:cubicBezTo>
                  <a:cubicBezTo>
                    <a:pt x="18061" y="18720"/>
                    <a:pt x="18061" y="18720"/>
                    <a:pt x="18061" y="18720"/>
                  </a:cubicBezTo>
                  <a:cubicBezTo>
                    <a:pt x="18151" y="18720"/>
                    <a:pt x="18151" y="18720"/>
                    <a:pt x="18151" y="18720"/>
                  </a:cubicBezTo>
                  <a:cubicBezTo>
                    <a:pt x="18151" y="18851"/>
                    <a:pt x="18151" y="18851"/>
                    <a:pt x="18151" y="18851"/>
                  </a:cubicBezTo>
                  <a:cubicBezTo>
                    <a:pt x="18151" y="19113"/>
                    <a:pt x="18151" y="19113"/>
                    <a:pt x="18151" y="19113"/>
                  </a:cubicBezTo>
                  <a:cubicBezTo>
                    <a:pt x="18151" y="19244"/>
                    <a:pt x="18151" y="19244"/>
                    <a:pt x="18151" y="19244"/>
                  </a:cubicBezTo>
                  <a:cubicBezTo>
                    <a:pt x="18061" y="19244"/>
                    <a:pt x="18061" y="19244"/>
                    <a:pt x="18061" y="19244"/>
                  </a:cubicBezTo>
                  <a:cubicBezTo>
                    <a:pt x="18061" y="19505"/>
                    <a:pt x="18061" y="19505"/>
                    <a:pt x="18061" y="19505"/>
                  </a:cubicBezTo>
                  <a:cubicBezTo>
                    <a:pt x="18061" y="19505"/>
                    <a:pt x="18061" y="19505"/>
                    <a:pt x="18061" y="19505"/>
                  </a:cubicBezTo>
                  <a:cubicBezTo>
                    <a:pt x="17970" y="19636"/>
                    <a:pt x="17970" y="19636"/>
                    <a:pt x="17970" y="19636"/>
                  </a:cubicBezTo>
                  <a:cubicBezTo>
                    <a:pt x="17970" y="19767"/>
                    <a:pt x="17970" y="19767"/>
                    <a:pt x="17970" y="19767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767"/>
                    <a:pt x="17970" y="19767"/>
                    <a:pt x="17970" y="19767"/>
                  </a:cubicBezTo>
                  <a:cubicBezTo>
                    <a:pt x="17879" y="19767"/>
                    <a:pt x="17879" y="19767"/>
                    <a:pt x="17879" y="19767"/>
                  </a:cubicBezTo>
                  <a:cubicBezTo>
                    <a:pt x="17879" y="19636"/>
                    <a:pt x="17879" y="19636"/>
                    <a:pt x="17879" y="19636"/>
                  </a:cubicBezTo>
                  <a:cubicBezTo>
                    <a:pt x="17879" y="19505"/>
                    <a:pt x="17879" y="19505"/>
                    <a:pt x="17879" y="1950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970" y="19375"/>
                    <a:pt x="17970" y="19375"/>
                    <a:pt x="17970" y="1937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879" y="19505"/>
                    <a:pt x="17879" y="19505"/>
                    <a:pt x="17879" y="19505"/>
                  </a:cubicBezTo>
                  <a:cubicBezTo>
                    <a:pt x="17879" y="19375"/>
                    <a:pt x="17879" y="19375"/>
                    <a:pt x="17879" y="19375"/>
                  </a:cubicBezTo>
                  <a:cubicBezTo>
                    <a:pt x="17970" y="19375"/>
                    <a:pt x="17970" y="19375"/>
                    <a:pt x="17970" y="19375"/>
                  </a:cubicBezTo>
                  <a:cubicBezTo>
                    <a:pt x="17970" y="19244"/>
                    <a:pt x="17970" y="19244"/>
                    <a:pt x="17970" y="19244"/>
                  </a:cubicBezTo>
                  <a:cubicBezTo>
                    <a:pt x="17879" y="19244"/>
                    <a:pt x="17879" y="19244"/>
                    <a:pt x="17879" y="19244"/>
                  </a:cubicBezTo>
                  <a:cubicBezTo>
                    <a:pt x="17879" y="19244"/>
                    <a:pt x="17879" y="19244"/>
                    <a:pt x="17879" y="19244"/>
                  </a:cubicBezTo>
                  <a:cubicBezTo>
                    <a:pt x="17970" y="19244"/>
                    <a:pt x="17970" y="19244"/>
                    <a:pt x="17970" y="19244"/>
                  </a:cubicBezTo>
                  <a:cubicBezTo>
                    <a:pt x="17970" y="19113"/>
                    <a:pt x="17970" y="19113"/>
                    <a:pt x="17970" y="19113"/>
                  </a:cubicBezTo>
                  <a:cubicBezTo>
                    <a:pt x="17970" y="18982"/>
                    <a:pt x="17970" y="18982"/>
                    <a:pt x="17970" y="18982"/>
                  </a:cubicBezTo>
                  <a:cubicBezTo>
                    <a:pt x="18061" y="18982"/>
                    <a:pt x="18061" y="18982"/>
                    <a:pt x="18061" y="18982"/>
                  </a:cubicBezTo>
                  <a:cubicBezTo>
                    <a:pt x="17970" y="18851"/>
                    <a:pt x="17970" y="18851"/>
                    <a:pt x="17970" y="18851"/>
                  </a:cubicBezTo>
                  <a:cubicBezTo>
                    <a:pt x="17970" y="18851"/>
                    <a:pt x="17970" y="18851"/>
                    <a:pt x="17970" y="18851"/>
                  </a:cubicBezTo>
                  <a:close/>
                  <a:moveTo>
                    <a:pt x="17788" y="18851"/>
                  </a:moveTo>
                  <a:cubicBezTo>
                    <a:pt x="17879" y="18851"/>
                    <a:pt x="17879" y="18851"/>
                    <a:pt x="17879" y="18851"/>
                  </a:cubicBezTo>
                  <a:cubicBezTo>
                    <a:pt x="17879" y="18851"/>
                    <a:pt x="17879" y="18851"/>
                    <a:pt x="17879" y="18851"/>
                  </a:cubicBezTo>
                  <a:cubicBezTo>
                    <a:pt x="17879" y="18982"/>
                    <a:pt x="17879" y="18982"/>
                    <a:pt x="17879" y="18982"/>
                  </a:cubicBezTo>
                  <a:cubicBezTo>
                    <a:pt x="17879" y="19113"/>
                    <a:pt x="17879" y="19113"/>
                    <a:pt x="17879" y="19113"/>
                  </a:cubicBezTo>
                  <a:cubicBezTo>
                    <a:pt x="17788" y="19113"/>
                    <a:pt x="17788" y="19113"/>
                    <a:pt x="17788" y="19113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851"/>
                    <a:pt x="17788" y="18851"/>
                    <a:pt x="17788" y="18851"/>
                  </a:cubicBezTo>
                  <a:close/>
                  <a:moveTo>
                    <a:pt x="18242" y="19113"/>
                  </a:moveTo>
                  <a:cubicBezTo>
                    <a:pt x="18242" y="18982"/>
                    <a:pt x="18242" y="18982"/>
                    <a:pt x="18242" y="18982"/>
                  </a:cubicBezTo>
                  <a:cubicBezTo>
                    <a:pt x="18242" y="18851"/>
                    <a:pt x="18242" y="18851"/>
                    <a:pt x="18242" y="18851"/>
                  </a:cubicBezTo>
                  <a:cubicBezTo>
                    <a:pt x="18333" y="18851"/>
                    <a:pt x="18333" y="18851"/>
                    <a:pt x="18333" y="18851"/>
                  </a:cubicBezTo>
                  <a:cubicBezTo>
                    <a:pt x="18424" y="18851"/>
                    <a:pt x="18424" y="18851"/>
                    <a:pt x="18424" y="18851"/>
                  </a:cubicBezTo>
                  <a:cubicBezTo>
                    <a:pt x="18333" y="18720"/>
                    <a:pt x="18333" y="18720"/>
                    <a:pt x="18333" y="18720"/>
                  </a:cubicBezTo>
                  <a:cubicBezTo>
                    <a:pt x="18424" y="18720"/>
                    <a:pt x="18424" y="18720"/>
                    <a:pt x="18424" y="18720"/>
                  </a:cubicBezTo>
                  <a:cubicBezTo>
                    <a:pt x="18333" y="18589"/>
                    <a:pt x="18333" y="18589"/>
                    <a:pt x="18333" y="18589"/>
                  </a:cubicBezTo>
                  <a:cubicBezTo>
                    <a:pt x="18333" y="18458"/>
                    <a:pt x="18333" y="18458"/>
                    <a:pt x="18333" y="18458"/>
                  </a:cubicBezTo>
                  <a:cubicBezTo>
                    <a:pt x="18424" y="18327"/>
                    <a:pt x="18424" y="18327"/>
                    <a:pt x="18424" y="18327"/>
                  </a:cubicBezTo>
                  <a:cubicBezTo>
                    <a:pt x="18424" y="18065"/>
                    <a:pt x="18424" y="18065"/>
                    <a:pt x="18424" y="18065"/>
                  </a:cubicBezTo>
                  <a:cubicBezTo>
                    <a:pt x="18514" y="17804"/>
                    <a:pt x="18514" y="17804"/>
                    <a:pt x="18514" y="17804"/>
                  </a:cubicBezTo>
                  <a:cubicBezTo>
                    <a:pt x="18514" y="17935"/>
                    <a:pt x="18514" y="17935"/>
                    <a:pt x="18514" y="17935"/>
                  </a:cubicBezTo>
                  <a:cubicBezTo>
                    <a:pt x="18514" y="18065"/>
                    <a:pt x="18514" y="18065"/>
                    <a:pt x="18514" y="18065"/>
                  </a:cubicBezTo>
                  <a:cubicBezTo>
                    <a:pt x="18605" y="18065"/>
                    <a:pt x="18605" y="18065"/>
                    <a:pt x="18605" y="18065"/>
                  </a:cubicBezTo>
                  <a:cubicBezTo>
                    <a:pt x="18696" y="18196"/>
                    <a:pt x="18696" y="18196"/>
                    <a:pt x="18696" y="18196"/>
                  </a:cubicBezTo>
                  <a:cubicBezTo>
                    <a:pt x="18696" y="18589"/>
                    <a:pt x="18696" y="18589"/>
                    <a:pt x="18696" y="18589"/>
                  </a:cubicBezTo>
                  <a:cubicBezTo>
                    <a:pt x="18696" y="18720"/>
                    <a:pt x="18696" y="18720"/>
                    <a:pt x="18696" y="18720"/>
                  </a:cubicBezTo>
                  <a:cubicBezTo>
                    <a:pt x="18605" y="18720"/>
                    <a:pt x="18605" y="18720"/>
                    <a:pt x="18605" y="18720"/>
                  </a:cubicBezTo>
                  <a:cubicBezTo>
                    <a:pt x="18605" y="18458"/>
                    <a:pt x="18605" y="18458"/>
                    <a:pt x="18605" y="18458"/>
                  </a:cubicBezTo>
                  <a:cubicBezTo>
                    <a:pt x="18605" y="18196"/>
                    <a:pt x="18605" y="18196"/>
                    <a:pt x="18605" y="18196"/>
                  </a:cubicBezTo>
                  <a:cubicBezTo>
                    <a:pt x="18605" y="18327"/>
                    <a:pt x="18605" y="18327"/>
                    <a:pt x="18605" y="18327"/>
                  </a:cubicBezTo>
                  <a:cubicBezTo>
                    <a:pt x="18605" y="18720"/>
                    <a:pt x="18605" y="18720"/>
                    <a:pt x="18605" y="18720"/>
                  </a:cubicBezTo>
                  <a:cubicBezTo>
                    <a:pt x="18514" y="18720"/>
                    <a:pt x="18514" y="18720"/>
                    <a:pt x="18514" y="18720"/>
                  </a:cubicBezTo>
                  <a:cubicBezTo>
                    <a:pt x="18514" y="18851"/>
                    <a:pt x="18514" y="18851"/>
                    <a:pt x="18514" y="18851"/>
                  </a:cubicBezTo>
                  <a:cubicBezTo>
                    <a:pt x="18514" y="18851"/>
                    <a:pt x="18514" y="18851"/>
                    <a:pt x="18514" y="18851"/>
                  </a:cubicBezTo>
                  <a:cubicBezTo>
                    <a:pt x="18424" y="18851"/>
                    <a:pt x="18424" y="18851"/>
                    <a:pt x="18424" y="18851"/>
                  </a:cubicBezTo>
                  <a:cubicBezTo>
                    <a:pt x="18424" y="18982"/>
                    <a:pt x="18424" y="18982"/>
                    <a:pt x="18424" y="18982"/>
                  </a:cubicBezTo>
                  <a:cubicBezTo>
                    <a:pt x="18333" y="19113"/>
                    <a:pt x="18333" y="19113"/>
                    <a:pt x="18333" y="19113"/>
                  </a:cubicBezTo>
                  <a:cubicBezTo>
                    <a:pt x="18242" y="19244"/>
                    <a:pt x="18242" y="19244"/>
                    <a:pt x="18242" y="19244"/>
                  </a:cubicBezTo>
                  <a:cubicBezTo>
                    <a:pt x="18242" y="19113"/>
                    <a:pt x="18242" y="19113"/>
                    <a:pt x="18242" y="19113"/>
                  </a:cubicBezTo>
                  <a:close/>
                  <a:moveTo>
                    <a:pt x="17970" y="17935"/>
                  </a:moveTo>
                  <a:cubicBezTo>
                    <a:pt x="18151" y="17935"/>
                    <a:pt x="18151" y="17935"/>
                    <a:pt x="18151" y="17935"/>
                  </a:cubicBezTo>
                  <a:cubicBezTo>
                    <a:pt x="18151" y="17935"/>
                    <a:pt x="18151" y="17935"/>
                    <a:pt x="18151" y="17935"/>
                  </a:cubicBezTo>
                  <a:cubicBezTo>
                    <a:pt x="18151" y="18065"/>
                    <a:pt x="18151" y="18065"/>
                    <a:pt x="18151" y="18065"/>
                  </a:cubicBezTo>
                  <a:cubicBezTo>
                    <a:pt x="18151" y="18065"/>
                    <a:pt x="18151" y="18065"/>
                    <a:pt x="18151" y="18065"/>
                  </a:cubicBezTo>
                  <a:cubicBezTo>
                    <a:pt x="18151" y="18196"/>
                    <a:pt x="18151" y="18196"/>
                    <a:pt x="18151" y="18196"/>
                  </a:cubicBezTo>
                  <a:cubicBezTo>
                    <a:pt x="18242" y="18065"/>
                    <a:pt x="18242" y="18065"/>
                    <a:pt x="18242" y="18065"/>
                  </a:cubicBezTo>
                  <a:cubicBezTo>
                    <a:pt x="18242" y="18065"/>
                    <a:pt x="18242" y="18065"/>
                    <a:pt x="18242" y="18065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327"/>
                    <a:pt x="18333" y="18327"/>
                    <a:pt x="18333" y="18327"/>
                  </a:cubicBezTo>
                  <a:cubicBezTo>
                    <a:pt x="18242" y="18327"/>
                    <a:pt x="18242" y="18327"/>
                    <a:pt x="18242" y="18327"/>
                  </a:cubicBezTo>
                  <a:cubicBezTo>
                    <a:pt x="18242" y="18327"/>
                    <a:pt x="18242" y="18327"/>
                    <a:pt x="18242" y="18327"/>
                  </a:cubicBezTo>
                  <a:cubicBezTo>
                    <a:pt x="18151" y="18196"/>
                    <a:pt x="18151" y="18196"/>
                    <a:pt x="18151" y="18196"/>
                  </a:cubicBezTo>
                  <a:cubicBezTo>
                    <a:pt x="18061" y="18065"/>
                    <a:pt x="18061" y="18065"/>
                    <a:pt x="18061" y="18065"/>
                  </a:cubicBezTo>
                  <a:cubicBezTo>
                    <a:pt x="18061" y="18196"/>
                    <a:pt x="18061" y="18196"/>
                    <a:pt x="18061" y="18196"/>
                  </a:cubicBezTo>
                  <a:cubicBezTo>
                    <a:pt x="18151" y="18327"/>
                    <a:pt x="18151" y="18327"/>
                    <a:pt x="18151" y="18327"/>
                  </a:cubicBezTo>
                  <a:cubicBezTo>
                    <a:pt x="18151" y="18458"/>
                    <a:pt x="18151" y="18458"/>
                    <a:pt x="18151" y="18458"/>
                  </a:cubicBezTo>
                  <a:cubicBezTo>
                    <a:pt x="18242" y="18458"/>
                    <a:pt x="18242" y="18458"/>
                    <a:pt x="18242" y="18458"/>
                  </a:cubicBezTo>
                  <a:cubicBezTo>
                    <a:pt x="18242" y="18589"/>
                    <a:pt x="18242" y="18589"/>
                    <a:pt x="18242" y="18589"/>
                  </a:cubicBezTo>
                  <a:cubicBezTo>
                    <a:pt x="18242" y="18589"/>
                    <a:pt x="18242" y="18589"/>
                    <a:pt x="18242" y="18589"/>
                  </a:cubicBezTo>
                  <a:cubicBezTo>
                    <a:pt x="18242" y="18720"/>
                    <a:pt x="18242" y="18720"/>
                    <a:pt x="18242" y="18720"/>
                  </a:cubicBezTo>
                  <a:cubicBezTo>
                    <a:pt x="18151" y="18720"/>
                    <a:pt x="18151" y="18720"/>
                    <a:pt x="18151" y="18720"/>
                  </a:cubicBezTo>
                  <a:cubicBezTo>
                    <a:pt x="18151" y="18589"/>
                    <a:pt x="18151" y="18589"/>
                    <a:pt x="18151" y="18589"/>
                  </a:cubicBezTo>
                  <a:cubicBezTo>
                    <a:pt x="18061" y="18589"/>
                    <a:pt x="18061" y="18589"/>
                    <a:pt x="18061" y="18589"/>
                  </a:cubicBezTo>
                  <a:cubicBezTo>
                    <a:pt x="17970" y="18327"/>
                    <a:pt x="17970" y="18327"/>
                    <a:pt x="17970" y="18327"/>
                  </a:cubicBezTo>
                  <a:cubicBezTo>
                    <a:pt x="17970" y="18458"/>
                    <a:pt x="17970" y="18458"/>
                    <a:pt x="17970" y="18458"/>
                  </a:cubicBezTo>
                  <a:cubicBezTo>
                    <a:pt x="18061" y="18589"/>
                    <a:pt x="18061" y="18589"/>
                    <a:pt x="18061" y="18589"/>
                  </a:cubicBezTo>
                  <a:cubicBezTo>
                    <a:pt x="18061" y="18720"/>
                    <a:pt x="18061" y="18720"/>
                    <a:pt x="18061" y="18720"/>
                  </a:cubicBezTo>
                  <a:cubicBezTo>
                    <a:pt x="17970" y="18720"/>
                    <a:pt x="17970" y="18720"/>
                    <a:pt x="17970" y="18720"/>
                  </a:cubicBezTo>
                  <a:cubicBezTo>
                    <a:pt x="17879" y="18720"/>
                    <a:pt x="17879" y="18720"/>
                    <a:pt x="17879" y="18720"/>
                  </a:cubicBezTo>
                  <a:cubicBezTo>
                    <a:pt x="17879" y="18589"/>
                    <a:pt x="17879" y="18589"/>
                    <a:pt x="17879" y="18589"/>
                  </a:cubicBezTo>
                  <a:cubicBezTo>
                    <a:pt x="17879" y="18589"/>
                    <a:pt x="17879" y="18589"/>
                    <a:pt x="17879" y="18589"/>
                  </a:cubicBezTo>
                  <a:cubicBezTo>
                    <a:pt x="17879" y="18458"/>
                    <a:pt x="17879" y="18458"/>
                    <a:pt x="17879" y="18458"/>
                  </a:cubicBezTo>
                  <a:cubicBezTo>
                    <a:pt x="17879" y="18458"/>
                    <a:pt x="17879" y="18458"/>
                    <a:pt x="17879" y="18458"/>
                  </a:cubicBezTo>
                  <a:cubicBezTo>
                    <a:pt x="17788" y="18327"/>
                    <a:pt x="17788" y="18327"/>
                    <a:pt x="17788" y="18327"/>
                  </a:cubicBezTo>
                  <a:cubicBezTo>
                    <a:pt x="17879" y="18196"/>
                    <a:pt x="17879" y="18196"/>
                    <a:pt x="17879" y="18196"/>
                  </a:cubicBezTo>
                  <a:cubicBezTo>
                    <a:pt x="17879" y="18196"/>
                    <a:pt x="17879" y="18196"/>
                    <a:pt x="17879" y="18196"/>
                  </a:cubicBezTo>
                  <a:cubicBezTo>
                    <a:pt x="17970" y="18196"/>
                    <a:pt x="17970" y="18196"/>
                    <a:pt x="17970" y="18196"/>
                  </a:cubicBezTo>
                  <a:cubicBezTo>
                    <a:pt x="17879" y="18065"/>
                    <a:pt x="17879" y="18065"/>
                    <a:pt x="17879" y="18065"/>
                  </a:cubicBezTo>
                  <a:cubicBezTo>
                    <a:pt x="17879" y="17935"/>
                    <a:pt x="17879" y="17935"/>
                    <a:pt x="17879" y="17935"/>
                  </a:cubicBezTo>
                  <a:cubicBezTo>
                    <a:pt x="17879" y="17935"/>
                    <a:pt x="17879" y="17935"/>
                    <a:pt x="17879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lose/>
                  <a:moveTo>
                    <a:pt x="18061" y="17804"/>
                  </a:moveTo>
                  <a:cubicBezTo>
                    <a:pt x="18061" y="17673"/>
                    <a:pt x="18061" y="17673"/>
                    <a:pt x="18061" y="17673"/>
                  </a:cubicBezTo>
                  <a:cubicBezTo>
                    <a:pt x="18151" y="17804"/>
                    <a:pt x="18151" y="17804"/>
                    <a:pt x="18151" y="17804"/>
                  </a:cubicBezTo>
                  <a:cubicBezTo>
                    <a:pt x="18061" y="17804"/>
                    <a:pt x="18061" y="17804"/>
                    <a:pt x="18061" y="17804"/>
                  </a:cubicBezTo>
                  <a:cubicBezTo>
                    <a:pt x="18061" y="17804"/>
                    <a:pt x="18061" y="17804"/>
                    <a:pt x="18061" y="17804"/>
                  </a:cubicBezTo>
                  <a:close/>
                  <a:moveTo>
                    <a:pt x="5990" y="11258"/>
                  </a:move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lose/>
                  <a:moveTo>
                    <a:pt x="5990" y="11389"/>
                  </a:moveTo>
                  <a:cubicBezTo>
                    <a:pt x="5990" y="11389"/>
                    <a:pt x="5990" y="11389"/>
                    <a:pt x="5990" y="11389"/>
                  </a:cubicBezTo>
                  <a:cubicBezTo>
                    <a:pt x="5990" y="11520"/>
                    <a:pt x="5990" y="11520"/>
                    <a:pt x="5990" y="11520"/>
                  </a:cubicBezTo>
                  <a:cubicBezTo>
                    <a:pt x="6171" y="11651"/>
                    <a:pt x="6171" y="11651"/>
                    <a:pt x="6171" y="11651"/>
                  </a:cubicBezTo>
                  <a:cubicBezTo>
                    <a:pt x="6081" y="11782"/>
                    <a:pt x="6081" y="11782"/>
                    <a:pt x="6081" y="11782"/>
                  </a:cubicBezTo>
                  <a:cubicBezTo>
                    <a:pt x="5990" y="11651"/>
                    <a:pt x="5990" y="11651"/>
                    <a:pt x="5990" y="11651"/>
                  </a:cubicBezTo>
                  <a:cubicBezTo>
                    <a:pt x="5990" y="11520"/>
                    <a:pt x="5990" y="11520"/>
                    <a:pt x="5990" y="11520"/>
                  </a:cubicBezTo>
                  <a:cubicBezTo>
                    <a:pt x="5899" y="11389"/>
                    <a:pt x="5899" y="11389"/>
                    <a:pt x="5899" y="11389"/>
                  </a:cubicBezTo>
                  <a:cubicBezTo>
                    <a:pt x="5899" y="11389"/>
                    <a:pt x="5990" y="11389"/>
                    <a:pt x="5990" y="11389"/>
                  </a:cubicBezTo>
                  <a:close/>
                  <a:moveTo>
                    <a:pt x="10165" y="9556"/>
                  </a:moveTo>
                  <a:cubicBezTo>
                    <a:pt x="10074" y="9687"/>
                    <a:pt x="10074" y="9687"/>
                    <a:pt x="10074" y="9687"/>
                  </a:cubicBezTo>
                  <a:cubicBezTo>
                    <a:pt x="10074" y="9949"/>
                    <a:pt x="10074" y="9949"/>
                    <a:pt x="10074" y="9949"/>
                  </a:cubicBezTo>
                  <a:cubicBezTo>
                    <a:pt x="10074" y="9949"/>
                    <a:pt x="10074" y="9949"/>
                    <a:pt x="10074" y="9949"/>
                  </a:cubicBezTo>
                  <a:cubicBezTo>
                    <a:pt x="10074" y="9818"/>
                    <a:pt x="10074" y="9818"/>
                    <a:pt x="10074" y="9818"/>
                  </a:cubicBezTo>
                  <a:cubicBezTo>
                    <a:pt x="9983" y="9818"/>
                    <a:pt x="9983" y="9818"/>
                    <a:pt x="9983" y="9818"/>
                  </a:cubicBezTo>
                  <a:cubicBezTo>
                    <a:pt x="9892" y="9818"/>
                    <a:pt x="9892" y="9818"/>
                    <a:pt x="9892" y="9818"/>
                  </a:cubicBezTo>
                  <a:cubicBezTo>
                    <a:pt x="9802" y="9818"/>
                    <a:pt x="9802" y="9818"/>
                    <a:pt x="9802" y="9818"/>
                  </a:cubicBezTo>
                  <a:cubicBezTo>
                    <a:pt x="9802" y="9687"/>
                    <a:pt x="9802" y="9687"/>
                    <a:pt x="9802" y="9687"/>
                  </a:cubicBezTo>
                  <a:cubicBezTo>
                    <a:pt x="10074" y="9425"/>
                    <a:pt x="10074" y="9425"/>
                    <a:pt x="10074" y="9425"/>
                  </a:cubicBezTo>
                  <a:cubicBezTo>
                    <a:pt x="10165" y="9425"/>
                    <a:pt x="10165" y="9425"/>
                    <a:pt x="10165" y="9425"/>
                  </a:cubicBezTo>
                  <a:cubicBezTo>
                    <a:pt x="10165" y="9425"/>
                    <a:pt x="10165" y="9425"/>
                    <a:pt x="10165" y="9425"/>
                  </a:cubicBezTo>
                  <a:cubicBezTo>
                    <a:pt x="10165" y="9556"/>
                    <a:pt x="10165" y="9556"/>
                    <a:pt x="10165" y="9556"/>
                  </a:cubicBezTo>
                  <a:close/>
                  <a:moveTo>
                    <a:pt x="10255" y="9556"/>
                  </a:moveTo>
                  <a:cubicBezTo>
                    <a:pt x="10255" y="9556"/>
                    <a:pt x="10255" y="9556"/>
                    <a:pt x="10255" y="9556"/>
                  </a:cubicBezTo>
                  <a:cubicBezTo>
                    <a:pt x="10255" y="9556"/>
                    <a:pt x="10255" y="9556"/>
                    <a:pt x="10255" y="9556"/>
                  </a:cubicBezTo>
                  <a:cubicBezTo>
                    <a:pt x="10255" y="9425"/>
                    <a:pt x="10255" y="9425"/>
                    <a:pt x="10255" y="9425"/>
                  </a:cubicBezTo>
                  <a:cubicBezTo>
                    <a:pt x="10255" y="9295"/>
                    <a:pt x="10255" y="9295"/>
                    <a:pt x="10255" y="9295"/>
                  </a:cubicBezTo>
                  <a:cubicBezTo>
                    <a:pt x="10165" y="9295"/>
                    <a:pt x="10165" y="9295"/>
                    <a:pt x="10165" y="9295"/>
                  </a:cubicBezTo>
                  <a:cubicBezTo>
                    <a:pt x="10255" y="9164"/>
                    <a:pt x="10255" y="9164"/>
                    <a:pt x="10255" y="9164"/>
                  </a:cubicBezTo>
                  <a:cubicBezTo>
                    <a:pt x="10346" y="9164"/>
                    <a:pt x="10346" y="9164"/>
                    <a:pt x="10346" y="9164"/>
                  </a:cubicBezTo>
                  <a:cubicBezTo>
                    <a:pt x="10528" y="9295"/>
                    <a:pt x="10528" y="9295"/>
                    <a:pt x="10528" y="9295"/>
                  </a:cubicBezTo>
                  <a:cubicBezTo>
                    <a:pt x="10528" y="9425"/>
                    <a:pt x="10528" y="9425"/>
                    <a:pt x="10528" y="9425"/>
                  </a:cubicBezTo>
                  <a:cubicBezTo>
                    <a:pt x="10437" y="9425"/>
                    <a:pt x="10437" y="9425"/>
                    <a:pt x="10437" y="9425"/>
                  </a:cubicBezTo>
                  <a:cubicBezTo>
                    <a:pt x="10255" y="9687"/>
                    <a:pt x="10255" y="9687"/>
                    <a:pt x="10255" y="9687"/>
                  </a:cubicBezTo>
                  <a:cubicBezTo>
                    <a:pt x="10255" y="9556"/>
                    <a:pt x="10255" y="9556"/>
                    <a:pt x="10255" y="9556"/>
                  </a:cubicBezTo>
                  <a:close/>
                  <a:moveTo>
                    <a:pt x="10982" y="8902"/>
                  </a:moveTo>
                  <a:cubicBezTo>
                    <a:pt x="11072" y="8902"/>
                    <a:pt x="11072" y="8902"/>
                    <a:pt x="11072" y="8902"/>
                  </a:cubicBezTo>
                  <a:cubicBezTo>
                    <a:pt x="11163" y="8902"/>
                    <a:pt x="11163" y="8902"/>
                    <a:pt x="11163" y="8902"/>
                  </a:cubicBezTo>
                  <a:cubicBezTo>
                    <a:pt x="11163" y="9033"/>
                    <a:pt x="11163" y="9033"/>
                    <a:pt x="11163" y="9033"/>
                  </a:cubicBezTo>
                  <a:cubicBezTo>
                    <a:pt x="11163" y="9033"/>
                    <a:pt x="11163" y="9033"/>
                    <a:pt x="11163" y="9033"/>
                  </a:cubicBezTo>
                  <a:cubicBezTo>
                    <a:pt x="11072" y="9033"/>
                    <a:pt x="11072" y="9033"/>
                    <a:pt x="11072" y="9033"/>
                  </a:cubicBezTo>
                  <a:cubicBezTo>
                    <a:pt x="10982" y="8902"/>
                    <a:pt x="10982" y="8902"/>
                    <a:pt x="10982" y="8902"/>
                  </a:cubicBezTo>
                  <a:close/>
                  <a:moveTo>
                    <a:pt x="15066" y="14007"/>
                  </a:moveTo>
                  <a:cubicBezTo>
                    <a:pt x="15156" y="14007"/>
                    <a:pt x="15156" y="14007"/>
                    <a:pt x="15156" y="14007"/>
                  </a:cubicBezTo>
                  <a:cubicBezTo>
                    <a:pt x="15156" y="14007"/>
                    <a:pt x="15156" y="14007"/>
                    <a:pt x="15156" y="14007"/>
                  </a:cubicBezTo>
                  <a:cubicBezTo>
                    <a:pt x="15156" y="14007"/>
                    <a:pt x="15156" y="14007"/>
                    <a:pt x="15156" y="14007"/>
                  </a:cubicBezTo>
                  <a:cubicBezTo>
                    <a:pt x="15066" y="14007"/>
                    <a:pt x="15066" y="14007"/>
                    <a:pt x="15066" y="14007"/>
                  </a:cubicBezTo>
                  <a:close/>
                  <a:moveTo>
                    <a:pt x="14703" y="15578"/>
                  </a:moveTo>
                  <a:cubicBezTo>
                    <a:pt x="14793" y="15578"/>
                    <a:pt x="14793" y="15578"/>
                    <a:pt x="14793" y="15578"/>
                  </a:cubicBezTo>
                  <a:cubicBezTo>
                    <a:pt x="14793" y="15578"/>
                    <a:pt x="14793" y="15578"/>
                    <a:pt x="14793" y="15578"/>
                  </a:cubicBezTo>
                  <a:cubicBezTo>
                    <a:pt x="14703" y="15578"/>
                    <a:pt x="14703" y="15578"/>
                    <a:pt x="14703" y="15578"/>
                  </a:cubicBezTo>
                  <a:close/>
                  <a:moveTo>
                    <a:pt x="15610" y="15316"/>
                  </a:moveTo>
                  <a:cubicBezTo>
                    <a:pt x="15701" y="15185"/>
                    <a:pt x="15701" y="15185"/>
                    <a:pt x="15701" y="15185"/>
                  </a:cubicBezTo>
                  <a:cubicBezTo>
                    <a:pt x="15701" y="15185"/>
                    <a:pt x="15701" y="15185"/>
                    <a:pt x="15701" y="15185"/>
                  </a:cubicBezTo>
                  <a:cubicBezTo>
                    <a:pt x="15701" y="15316"/>
                    <a:pt x="15701" y="15316"/>
                    <a:pt x="15701" y="15316"/>
                  </a:cubicBezTo>
                  <a:cubicBezTo>
                    <a:pt x="15610" y="15447"/>
                    <a:pt x="15610" y="15447"/>
                    <a:pt x="15610" y="15447"/>
                  </a:cubicBezTo>
                  <a:cubicBezTo>
                    <a:pt x="15610" y="15316"/>
                    <a:pt x="15610" y="15316"/>
                    <a:pt x="15610" y="15316"/>
                  </a:cubicBezTo>
                  <a:close/>
                  <a:moveTo>
                    <a:pt x="14975" y="14269"/>
                  </a:moveTo>
                  <a:cubicBezTo>
                    <a:pt x="14975" y="14138"/>
                    <a:pt x="14975" y="14138"/>
                    <a:pt x="14975" y="14138"/>
                  </a:cubicBezTo>
                  <a:cubicBezTo>
                    <a:pt x="14975" y="14138"/>
                    <a:pt x="14975" y="14138"/>
                    <a:pt x="14975" y="14138"/>
                  </a:cubicBezTo>
                  <a:cubicBezTo>
                    <a:pt x="15066" y="14269"/>
                    <a:pt x="15066" y="14269"/>
                    <a:pt x="15066" y="14269"/>
                  </a:cubicBezTo>
                  <a:cubicBezTo>
                    <a:pt x="14975" y="14269"/>
                    <a:pt x="14975" y="14269"/>
                    <a:pt x="14975" y="14269"/>
                  </a:cubicBezTo>
                  <a:close/>
                  <a:moveTo>
                    <a:pt x="15066" y="14662"/>
                  </a:moveTo>
                  <a:cubicBezTo>
                    <a:pt x="15066" y="14531"/>
                    <a:pt x="15066" y="14531"/>
                    <a:pt x="15066" y="14531"/>
                  </a:cubicBezTo>
                  <a:cubicBezTo>
                    <a:pt x="15066" y="14400"/>
                    <a:pt x="15066" y="14400"/>
                    <a:pt x="15066" y="14400"/>
                  </a:cubicBezTo>
                  <a:cubicBezTo>
                    <a:pt x="15156" y="14400"/>
                    <a:pt x="15156" y="14400"/>
                    <a:pt x="15156" y="14400"/>
                  </a:cubicBezTo>
                  <a:cubicBezTo>
                    <a:pt x="15156" y="14531"/>
                    <a:pt x="15156" y="14531"/>
                    <a:pt x="15156" y="14531"/>
                  </a:cubicBezTo>
                  <a:cubicBezTo>
                    <a:pt x="15247" y="14531"/>
                    <a:pt x="15247" y="14531"/>
                    <a:pt x="15247" y="14531"/>
                  </a:cubicBezTo>
                  <a:cubicBezTo>
                    <a:pt x="15247" y="14662"/>
                    <a:pt x="15247" y="14662"/>
                    <a:pt x="15247" y="14662"/>
                  </a:cubicBezTo>
                  <a:cubicBezTo>
                    <a:pt x="15156" y="14662"/>
                    <a:pt x="15156" y="14662"/>
                    <a:pt x="15156" y="14662"/>
                  </a:cubicBezTo>
                  <a:cubicBezTo>
                    <a:pt x="15066" y="14662"/>
                    <a:pt x="15066" y="14662"/>
                    <a:pt x="15066" y="14662"/>
                  </a:cubicBezTo>
                  <a:close/>
                  <a:moveTo>
                    <a:pt x="14430" y="15055"/>
                  </a:moveTo>
                  <a:cubicBezTo>
                    <a:pt x="14430" y="15055"/>
                    <a:pt x="14430" y="15055"/>
                    <a:pt x="14430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521" y="14924"/>
                    <a:pt x="14521" y="14924"/>
                    <a:pt x="14521" y="14924"/>
                  </a:cubicBezTo>
                  <a:cubicBezTo>
                    <a:pt x="14612" y="14793"/>
                    <a:pt x="14612" y="14793"/>
                    <a:pt x="14612" y="14793"/>
                  </a:cubicBezTo>
                  <a:cubicBezTo>
                    <a:pt x="14703" y="14793"/>
                    <a:pt x="14703" y="14793"/>
                    <a:pt x="14703" y="14793"/>
                  </a:cubicBezTo>
                  <a:cubicBezTo>
                    <a:pt x="14793" y="14662"/>
                    <a:pt x="14793" y="14662"/>
                    <a:pt x="14793" y="14662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884" y="14531"/>
                    <a:pt x="14884" y="14531"/>
                    <a:pt x="14884" y="14531"/>
                  </a:cubicBezTo>
                  <a:cubicBezTo>
                    <a:pt x="14975" y="14531"/>
                    <a:pt x="14975" y="14531"/>
                    <a:pt x="14975" y="14531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975" y="14662"/>
                    <a:pt x="14975" y="14662"/>
                    <a:pt x="14975" y="14662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793" y="14793"/>
                    <a:pt x="14793" y="14793"/>
                    <a:pt x="14793" y="14793"/>
                  </a:cubicBezTo>
                  <a:cubicBezTo>
                    <a:pt x="14703" y="14924"/>
                    <a:pt x="14703" y="14924"/>
                    <a:pt x="14703" y="14924"/>
                  </a:cubicBezTo>
                  <a:cubicBezTo>
                    <a:pt x="14612" y="14924"/>
                    <a:pt x="14612" y="14924"/>
                    <a:pt x="14612" y="14924"/>
                  </a:cubicBezTo>
                  <a:cubicBezTo>
                    <a:pt x="14612" y="15055"/>
                    <a:pt x="14612" y="15055"/>
                    <a:pt x="14612" y="15055"/>
                  </a:cubicBezTo>
                  <a:cubicBezTo>
                    <a:pt x="14612" y="15055"/>
                    <a:pt x="14612" y="15055"/>
                    <a:pt x="14612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430" y="15055"/>
                    <a:pt x="14430" y="15055"/>
                    <a:pt x="14430" y="15055"/>
                  </a:cubicBezTo>
                  <a:cubicBezTo>
                    <a:pt x="14430" y="15055"/>
                    <a:pt x="14430" y="15055"/>
                    <a:pt x="14430" y="15055"/>
                  </a:cubicBezTo>
                  <a:close/>
                  <a:moveTo>
                    <a:pt x="14430" y="14924"/>
                  </a:moveTo>
                  <a:cubicBezTo>
                    <a:pt x="14521" y="14793"/>
                    <a:pt x="14521" y="14793"/>
                    <a:pt x="14521" y="14793"/>
                  </a:cubicBezTo>
                  <a:cubicBezTo>
                    <a:pt x="14521" y="14793"/>
                    <a:pt x="14521" y="14793"/>
                    <a:pt x="14521" y="14793"/>
                  </a:cubicBezTo>
                  <a:cubicBezTo>
                    <a:pt x="14430" y="14924"/>
                    <a:pt x="14430" y="14924"/>
                    <a:pt x="14430" y="14924"/>
                  </a:cubicBezTo>
                  <a:cubicBezTo>
                    <a:pt x="14430" y="14924"/>
                    <a:pt x="14430" y="14924"/>
                    <a:pt x="14430" y="14924"/>
                  </a:cubicBezTo>
                  <a:close/>
                  <a:moveTo>
                    <a:pt x="14612" y="14662"/>
                  </a:moveTo>
                  <a:cubicBezTo>
                    <a:pt x="14703" y="14531"/>
                    <a:pt x="14703" y="14531"/>
                    <a:pt x="14703" y="14531"/>
                  </a:cubicBezTo>
                  <a:cubicBezTo>
                    <a:pt x="14703" y="14400"/>
                    <a:pt x="14703" y="14400"/>
                    <a:pt x="14703" y="14400"/>
                  </a:cubicBezTo>
                  <a:cubicBezTo>
                    <a:pt x="14793" y="14269"/>
                    <a:pt x="14793" y="14269"/>
                    <a:pt x="14793" y="14269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03" y="14531"/>
                    <a:pt x="14703" y="14531"/>
                    <a:pt x="14703" y="14531"/>
                  </a:cubicBezTo>
                  <a:cubicBezTo>
                    <a:pt x="14703" y="14662"/>
                    <a:pt x="14703" y="14662"/>
                    <a:pt x="14703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lose/>
                  <a:moveTo>
                    <a:pt x="14703" y="14007"/>
                  </a:moveTo>
                  <a:cubicBezTo>
                    <a:pt x="14793" y="13876"/>
                    <a:pt x="14793" y="13876"/>
                    <a:pt x="14793" y="13876"/>
                  </a:cubicBezTo>
                  <a:cubicBezTo>
                    <a:pt x="14793" y="13876"/>
                    <a:pt x="14793" y="13876"/>
                    <a:pt x="14793" y="13876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03" y="14007"/>
                    <a:pt x="14703" y="14007"/>
                    <a:pt x="14703" y="14007"/>
                  </a:cubicBezTo>
                  <a:close/>
                  <a:moveTo>
                    <a:pt x="9892" y="6676"/>
                  </a:moveTo>
                  <a:cubicBezTo>
                    <a:pt x="9892" y="6676"/>
                    <a:pt x="9892" y="6676"/>
                    <a:pt x="9892" y="6676"/>
                  </a:cubicBezTo>
                  <a:cubicBezTo>
                    <a:pt x="9983" y="6676"/>
                    <a:pt x="9983" y="6676"/>
                    <a:pt x="9983" y="6676"/>
                  </a:cubicBezTo>
                  <a:cubicBezTo>
                    <a:pt x="9892" y="6676"/>
                    <a:pt x="9892" y="6676"/>
                    <a:pt x="9892" y="6676"/>
                  </a:cubicBezTo>
                  <a:cubicBezTo>
                    <a:pt x="9892" y="6676"/>
                    <a:pt x="9892" y="6676"/>
                    <a:pt x="9892" y="6676"/>
                  </a:cubicBezTo>
                  <a:close/>
                  <a:moveTo>
                    <a:pt x="8259" y="8902"/>
                  </a:moveTo>
                  <a:cubicBezTo>
                    <a:pt x="8350" y="8640"/>
                    <a:pt x="8350" y="8640"/>
                    <a:pt x="8350" y="8640"/>
                  </a:cubicBezTo>
                  <a:cubicBezTo>
                    <a:pt x="8350" y="8640"/>
                    <a:pt x="8350" y="8640"/>
                    <a:pt x="8350" y="8640"/>
                  </a:cubicBezTo>
                  <a:cubicBezTo>
                    <a:pt x="8259" y="8509"/>
                    <a:pt x="8259" y="8509"/>
                    <a:pt x="8259" y="8509"/>
                  </a:cubicBezTo>
                  <a:cubicBezTo>
                    <a:pt x="8259" y="8378"/>
                    <a:pt x="8259" y="8378"/>
                    <a:pt x="8259" y="8378"/>
                  </a:cubicBezTo>
                  <a:cubicBezTo>
                    <a:pt x="8259" y="8247"/>
                    <a:pt x="8259" y="8247"/>
                    <a:pt x="8259" y="8247"/>
                  </a:cubicBezTo>
                  <a:cubicBezTo>
                    <a:pt x="8168" y="8116"/>
                    <a:pt x="8168" y="8116"/>
                    <a:pt x="8168" y="8116"/>
                  </a:cubicBezTo>
                  <a:cubicBezTo>
                    <a:pt x="8077" y="8116"/>
                    <a:pt x="8077" y="8116"/>
                    <a:pt x="8077" y="8116"/>
                  </a:cubicBezTo>
                  <a:cubicBezTo>
                    <a:pt x="7987" y="8247"/>
                    <a:pt x="7987" y="8247"/>
                    <a:pt x="7987" y="8247"/>
                  </a:cubicBezTo>
                  <a:cubicBezTo>
                    <a:pt x="7896" y="8247"/>
                    <a:pt x="7896" y="8247"/>
                    <a:pt x="7896" y="8247"/>
                  </a:cubicBezTo>
                  <a:cubicBezTo>
                    <a:pt x="7805" y="8116"/>
                    <a:pt x="7805" y="8116"/>
                    <a:pt x="7805" y="8116"/>
                  </a:cubicBezTo>
                  <a:cubicBezTo>
                    <a:pt x="7805" y="7985"/>
                    <a:pt x="7805" y="7985"/>
                    <a:pt x="7805" y="7985"/>
                  </a:cubicBezTo>
                  <a:cubicBezTo>
                    <a:pt x="7987" y="7724"/>
                    <a:pt x="7987" y="7724"/>
                    <a:pt x="7987" y="7724"/>
                  </a:cubicBezTo>
                  <a:cubicBezTo>
                    <a:pt x="8077" y="7462"/>
                    <a:pt x="8077" y="7462"/>
                    <a:pt x="8077" y="7462"/>
                  </a:cubicBezTo>
                  <a:cubicBezTo>
                    <a:pt x="8168" y="7462"/>
                    <a:pt x="8168" y="7462"/>
                    <a:pt x="8168" y="7462"/>
                  </a:cubicBezTo>
                  <a:cubicBezTo>
                    <a:pt x="8168" y="7724"/>
                    <a:pt x="8168" y="7724"/>
                    <a:pt x="8168" y="7724"/>
                  </a:cubicBezTo>
                  <a:cubicBezTo>
                    <a:pt x="8077" y="7855"/>
                    <a:pt x="8077" y="7855"/>
                    <a:pt x="8077" y="7855"/>
                  </a:cubicBezTo>
                  <a:cubicBezTo>
                    <a:pt x="8168" y="7855"/>
                    <a:pt x="8168" y="7855"/>
                    <a:pt x="8168" y="7855"/>
                  </a:cubicBezTo>
                  <a:cubicBezTo>
                    <a:pt x="8168" y="7855"/>
                    <a:pt x="8168" y="7855"/>
                    <a:pt x="8168" y="7855"/>
                  </a:cubicBezTo>
                  <a:cubicBezTo>
                    <a:pt x="8259" y="7985"/>
                    <a:pt x="8259" y="7985"/>
                    <a:pt x="8259" y="7985"/>
                  </a:cubicBezTo>
                  <a:cubicBezTo>
                    <a:pt x="8350" y="7855"/>
                    <a:pt x="8350" y="7855"/>
                    <a:pt x="8350" y="7855"/>
                  </a:cubicBezTo>
                  <a:cubicBezTo>
                    <a:pt x="8531" y="7855"/>
                    <a:pt x="8531" y="7855"/>
                    <a:pt x="8531" y="7855"/>
                  </a:cubicBezTo>
                  <a:cubicBezTo>
                    <a:pt x="8531" y="7985"/>
                    <a:pt x="8531" y="7985"/>
                    <a:pt x="8531" y="7985"/>
                  </a:cubicBezTo>
                  <a:cubicBezTo>
                    <a:pt x="8531" y="8116"/>
                    <a:pt x="8531" y="8116"/>
                    <a:pt x="8531" y="8116"/>
                  </a:cubicBezTo>
                  <a:cubicBezTo>
                    <a:pt x="8531" y="8116"/>
                    <a:pt x="8531" y="8116"/>
                    <a:pt x="8531" y="8116"/>
                  </a:cubicBezTo>
                  <a:cubicBezTo>
                    <a:pt x="8531" y="8247"/>
                    <a:pt x="8531" y="8247"/>
                    <a:pt x="8531" y="8247"/>
                  </a:cubicBezTo>
                  <a:cubicBezTo>
                    <a:pt x="8622" y="8378"/>
                    <a:pt x="8622" y="8378"/>
                    <a:pt x="8622" y="8378"/>
                  </a:cubicBezTo>
                  <a:cubicBezTo>
                    <a:pt x="8622" y="8378"/>
                    <a:pt x="8622" y="8378"/>
                    <a:pt x="8622" y="8378"/>
                  </a:cubicBezTo>
                  <a:cubicBezTo>
                    <a:pt x="8803" y="8640"/>
                    <a:pt x="8803" y="8640"/>
                    <a:pt x="8803" y="8640"/>
                  </a:cubicBezTo>
                  <a:cubicBezTo>
                    <a:pt x="8803" y="8771"/>
                    <a:pt x="8803" y="8771"/>
                    <a:pt x="8803" y="8771"/>
                  </a:cubicBezTo>
                  <a:cubicBezTo>
                    <a:pt x="8713" y="8771"/>
                    <a:pt x="8713" y="8771"/>
                    <a:pt x="8713" y="8771"/>
                  </a:cubicBezTo>
                  <a:cubicBezTo>
                    <a:pt x="8622" y="8640"/>
                    <a:pt x="8622" y="8640"/>
                    <a:pt x="8622" y="8640"/>
                  </a:cubicBezTo>
                  <a:cubicBezTo>
                    <a:pt x="8622" y="8640"/>
                    <a:pt x="8622" y="8640"/>
                    <a:pt x="8622" y="8640"/>
                  </a:cubicBezTo>
                  <a:cubicBezTo>
                    <a:pt x="8531" y="8771"/>
                    <a:pt x="8531" y="8771"/>
                    <a:pt x="8531" y="8771"/>
                  </a:cubicBezTo>
                  <a:cubicBezTo>
                    <a:pt x="8440" y="8771"/>
                    <a:pt x="8440" y="8771"/>
                    <a:pt x="8440" y="8771"/>
                  </a:cubicBezTo>
                  <a:cubicBezTo>
                    <a:pt x="8350" y="8902"/>
                    <a:pt x="8350" y="8902"/>
                    <a:pt x="8350" y="8902"/>
                  </a:cubicBezTo>
                  <a:cubicBezTo>
                    <a:pt x="8259" y="8902"/>
                    <a:pt x="8259" y="8902"/>
                    <a:pt x="8259" y="8902"/>
                  </a:cubicBezTo>
                  <a:close/>
                  <a:moveTo>
                    <a:pt x="7805" y="12436"/>
                  </a:moveTo>
                  <a:cubicBezTo>
                    <a:pt x="7896" y="12436"/>
                    <a:pt x="7896" y="12436"/>
                    <a:pt x="7896" y="12436"/>
                  </a:cubicBezTo>
                  <a:cubicBezTo>
                    <a:pt x="7987" y="12436"/>
                    <a:pt x="7987" y="12436"/>
                    <a:pt x="7987" y="12436"/>
                  </a:cubicBezTo>
                  <a:cubicBezTo>
                    <a:pt x="8077" y="12436"/>
                    <a:pt x="8077" y="12436"/>
                    <a:pt x="8077" y="12436"/>
                  </a:cubicBezTo>
                  <a:cubicBezTo>
                    <a:pt x="8077" y="12436"/>
                    <a:pt x="8077" y="12436"/>
                    <a:pt x="8077" y="12436"/>
                  </a:cubicBezTo>
                  <a:cubicBezTo>
                    <a:pt x="8168" y="12305"/>
                    <a:pt x="8168" y="12305"/>
                    <a:pt x="8168" y="12305"/>
                  </a:cubicBezTo>
                  <a:cubicBezTo>
                    <a:pt x="8259" y="12305"/>
                    <a:pt x="8259" y="12305"/>
                    <a:pt x="8259" y="12305"/>
                  </a:cubicBezTo>
                  <a:cubicBezTo>
                    <a:pt x="8259" y="12436"/>
                    <a:pt x="8259" y="12436"/>
                    <a:pt x="8259" y="12436"/>
                  </a:cubicBezTo>
                  <a:cubicBezTo>
                    <a:pt x="8350" y="12436"/>
                    <a:pt x="8350" y="12436"/>
                    <a:pt x="8350" y="12436"/>
                  </a:cubicBezTo>
                  <a:cubicBezTo>
                    <a:pt x="8440" y="12567"/>
                    <a:pt x="8440" y="12567"/>
                    <a:pt x="8440" y="12567"/>
                  </a:cubicBezTo>
                  <a:cubicBezTo>
                    <a:pt x="8350" y="12698"/>
                    <a:pt x="8350" y="12698"/>
                    <a:pt x="8350" y="12698"/>
                  </a:cubicBezTo>
                  <a:cubicBezTo>
                    <a:pt x="8259" y="12829"/>
                    <a:pt x="8259" y="12829"/>
                    <a:pt x="8259" y="12829"/>
                  </a:cubicBezTo>
                  <a:cubicBezTo>
                    <a:pt x="8168" y="12829"/>
                    <a:pt x="8168" y="12829"/>
                    <a:pt x="8168" y="12829"/>
                  </a:cubicBezTo>
                  <a:cubicBezTo>
                    <a:pt x="8077" y="12829"/>
                    <a:pt x="8077" y="12829"/>
                    <a:pt x="8077" y="12829"/>
                  </a:cubicBezTo>
                  <a:cubicBezTo>
                    <a:pt x="8077" y="12829"/>
                    <a:pt x="8077" y="12829"/>
                    <a:pt x="8077" y="12829"/>
                  </a:cubicBezTo>
                  <a:cubicBezTo>
                    <a:pt x="7987" y="12829"/>
                    <a:pt x="7987" y="12829"/>
                    <a:pt x="7987" y="12829"/>
                  </a:cubicBezTo>
                  <a:cubicBezTo>
                    <a:pt x="7896" y="12829"/>
                    <a:pt x="7896" y="12829"/>
                    <a:pt x="7896" y="12829"/>
                  </a:cubicBezTo>
                  <a:cubicBezTo>
                    <a:pt x="7805" y="12567"/>
                    <a:pt x="7805" y="12567"/>
                    <a:pt x="7805" y="12567"/>
                  </a:cubicBezTo>
                  <a:cubicBezTo>
                    <a:pt x="7805" y="12436"/>
                    <a:pt x="7805" y="12436"/>
                    <a:pt x="7805" y="12436"/>
                  </a:cubicBezTo>
                  <a:close/>
                  <a:moveTo>
                    <a:pt x="13069" y="14007"/>
                  </a:moveTo>
                  <a:cubicBezTo>
                    <a:pt x="13250" y="13876"/>
                    <a:pt x="13250" y="13876"/>
                    <a:pt x="13250" y="13876"/>
                  </a:cubicBezTo>
                  <a:cubicBezTo>
                    <a:pt x="13250" y="13876"/>
                    <a:pt x="13250" y="13876"/>
                    <a:pt x="13250" y="13876"/>
                  </a:cubicBezTo>
                  <a:cubicBezTo>
                    <a:pt x="13250" y="13876"/>
                    <a:pt x="13250" y="13876"/>
                    <a:pt x="13250" y="13876"/>
                  </a:cubicBezTo>
                  <a:cubicBezTo>
                    <a:pt x="13160" y="14007"/>
                    <a:pt x="13160" y="14007"/>
                    <a:pt x="13160" y="14007"/>
                  </a:cubicBezTo>
                  <a:cubicBezTo>
                    <a:pt x="13069" y="14007"/>
                    <a:pt x="13069" y="14007"/>
                    <a:pt x="13069" y="14007"/>
                  </a:cubicBezTo>
                  <a:close/>
                  <a:moveTo>
                    <a:pt x="12252" y="14793"/>
                  </a:moveTo>
                  <a:cubicBezTo>
                    <a:pt x="12343" y="14793"/>
                    <a:pt x="12343" y="14793"/>
                    <a:pt x="12343" y="14793"/>
                  </a:cubicBezTo>
                  <a:cubicBezTo>
                    <a:pt x="12343" y="14793"/>
                    <a:pt x="12343" y="14793"/>
                    <a:pt x="12343" y="14793"/>
                  </a:cubicBezTo>
                  <a:cubicBezTo>
                    <a:pt x="12343" y="14793"/>
                    <a:pt x="12343" y="14793"/>
                    <a:pt x="12343" y="14793"/>
                  </a:cubicBezTo>
                  <a:cubicBezTo>
                    <a:pt x="12252" y="14793"/>
                    <a:pt x="12252" y="14793"/>
                    <a:pt x="12252" y="14793"/>
                  </a:cubicBezTo>
                  <a:close/>
                  <a:moveTo>
                    <a:pt x="12252" y="15709"/>
                  </a:moveTo>
                  <a:cubicBezTo>
                    <a:pt x="12343" y="15578"/>
                    <a:pt x="12343" y="15578"/>
                    <a:pt x="12343" y="15578"/>
                  </a:cubicBezTo>
                  <a:cubicBezTo>
                    <a:pt x="12343" y="15709"/>
                    <a:pt x="12343" y="15709"/>
                    <a:pt x="12343" y="15709"/>
                  </a:cubicBezTo>
                  <a:cubicBezTo>
                    <a:pt x="12343" y="15709"/>
                    <a:pt x="12343" y="15709"/>
                    <a:pt x="12343" y="15709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709"/>
                    <a:pt x="12252" y="15709"/>
                    <a:pt x="12252" y="15709"/>
                  </a:cubicBezTo>
                  <a:cubicBezTo>
                    <a:pt x="12252" y="15709"/>
                    <a:pt x="12252" y="15709"/>
                    <a:pt x="12252" y="15709"/>
                  </a:cubicBezTo>
                  <a:close/>
                  <a:moveTo>
                    <a:pt x="11980" y="16102"/>
                  </a:moveTo>
                  <a:cubicBezTo>
                    <a:pt x="11889" y="16102"/>
                    <a:pt x="11889" y="16102"/>
                    <a:pt x="11889" y="16102"/>
                  </a:cubicBezTo>
                  <a:cubicBezTo>
                    <a:pt x="11980" y="16102"/>
                    <a:pt x="11980" y="16102"/>
                    <a:pt x="11980" y="16102"/>
                  </a:cubicBezTo>
                  <a:cubicBezTo>
                    <a:pt x="11980" y="16102"/>
                    <a:pt x="11980" y="16102"/>
                    <a:pt x="11980" y="16102"/>
                  </a:cubicBezTo>
                  <a:cubicBezTo>
                    <a:pt x="12071" y="16102"/>
                    <a:pt x="12071" y="16102"/>
                    <a:pt x="12071" y="16102"/>
                  </a:cubicBezTo>
                  <a:cubicBezTo>
                    <a:pt x="12071" y="16102"/>
                    <a:pt x="12071" y="16102"/>
                    <a:pt x="12071" y="16102"/>
                  </a:cubicBezTo>
                  <a:cubicBezTo>
                    <a:pt x="12161" y="15971"/>
                    <a:pt x="12161" y="15971"/>
                    <a:pt x="12161" y="15971"/>
                  </a:cubicBezTo>
                  <a:cubicBezTo>
                    <a:pt x="12071" y="15971"/>
                    <a:pt x="12071" y="15971"/>
                    <a:pt x="12071" y="15971"/>
                  </a:cubicBezTo>
                  <a:cubicBezTo>
                    <a:pt x="12161" y="15840"/>
                    <a:pt x="12161" y="15840"/>
                    <a:pt x="12161" y="15840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343" y="15840"/>
                    <a:pt x="12343" y="15840"/>
                    <a:pt x="12343" y="15840"/>
                  </a:cubicBezTo>
                  <a:cubicBezTo>
                    <a:pt x="12343" y="15971"/>
                    <a:pt x="12343" y="15971"/>
                    <a:pt x="12343" y="15971"/>
                  </a:cubicBezTo>
                  <a:cubicBezTo>
                    <a:pt x="12343" y="15971"/>
                    <a:pt x="12343" y="15971"/>
                    <a:pt x="12343" y="15971"/>
                  </a:cubicBezTo>
                  <a:cubicBezTo>
                    <a:pt x="12343" y="16102"/>
                    <a:pt x="12343" y="16102"/>
                    <a:pt x="12343" y="16102"/>
                  </a:cubicBezTo>
                  <a:cubicBezTo>
                    <a:pt x="12343" y="16102"/>
                    <a:pt x="12343" y="16102"/>
                    <a:pt x="12343" y="16102"/>
                  </a:cubicBezTo>
                  <a:cubicBezTo>
                    <a:pt x="12343" y="16233"/>
                    <a:pt x="12343" y="16233"/>
                    <a:pt x="12343" y="16233"/>
                  </a:cubicBezTo>
                  <a:cubicBezTo>
                    <a:pt x="12343" y="16233"/>
                    <a:pt x="12343" y="16233"/>
                    <a:pt x="12343" y="16233"/>
                  </a:cubicBezTo>
                  <a:cubicBezTo>
                    <a:pt x="12252" y="16102"/>
                    <a:pt x="12252" y="16102"/>
                    <a:pt x="12252" y="16102"/>
                  </a:cubicBezTo>
                  <a:cubicBezTo>
                    <a:pt x="12252" y="16233"/>
                    <a:pt x="12252" y="16233"/>
                    <a:pt x="12252" y="16233"/>
                  </a:cubicBezTo>
                  <a:cubicBezTo>
                    <a:pt x="12161" y="16233"/>
                    <a:pt x="12161" y="16233"/>
                    <a:pt x="12161" y="16233"/>
                  </a:cubicBezTo>
                  <a:cubicBezTo>
                    <a:pt x="12161" y="16233"/>
                    <a:pt x="12161" y="16233"/>
                    <a:pt x="12161" y="16233"/>
                  </a:cubicBezTo>
                  <a:cubicBezTo>
                    <a:pt x="12071" y="16233"/>
                    <a:pt x="12071" y="16233"/>
                    <a:pt x="12071" y="16233"/>
                  </a:cubicBezTo>
                  <a:cubicBezTo>
                    <a:pt x="11980" y="16233"/>
                    <a:pt x="11980" y="16233"/>
                    <a:pt x="11980" y="16233"/>
                  </a:cubicBezTo>
                  <a:cubicBezTo>
                    <a:pt x="11980" y="16102"/>
                    <a:pt x="11980" y="16102"/>
                    <a:pt x="11980" y="16102"/>
                  </a:cubicBezTo>
                  <a:close/>
                  <a:moveTo>
                    <a:pt x="11072" y="17280"/>
                  </a:moveTo>
                  <a:cubicBezTo>
                    <a:pt x="11072" y="17280"/>
                    <a:pt x="11072" y="17280"/>
                    <a:pt x="11072" y="17280"/>
                  </a:cubicBezTo>
                  <a:cubicBezTo>
                    <a:pt x="11072" y="17280"/>
                    <a:pt x="11072" y="17280"/>
                    <a:pt x="11072" y="17280"/>
                  </a:cubicBezTo>
                  <a:cubicBezTo>
                    <a:pt x="10982" y="17280"/>
                    <a:pt x="10982" y="17280"/>
                    <a:pt x="10982" y="17280"/>
                  </a:cubicBezTo>
                  <a:cubicBezTo>
                    <a:pt x="10982" y="17149"/>
                    <a:pt x="10982" y="17149"/>
                    <a:pt x="10982" y="17149"/>
                  </a:cubicBezTo>
                  <a:cubicBezTo>
                    <a:pt x="10982" y="17149"/>
                    <a:pt x="10982" y="17149"/>
                    <a:pt x="10982" y="17149"/>
                  </a:cubicBezTo>
                  <a:cubicBezTo>
                    <a:pt x="11072" y="17018"/>
                    <a:pt x="11072" y="17018"/>
                    <a:pt x="11072" y="17018"/>
                  </a:cubicBezTo>
                  <a:cubicBezTo>
                    <a:pt x="10982" y="16887"/>
                    <a:pt x="10982" y="16887"/>
                    <a:pt x="10982" y="16887"/>
                  </a:cubicBezTo>
                  <a:cubicBezTo>
                    <a:pt x="10982" y="16887"/>
                    <a:pt x="10982" y="16887"/>
                    <a:pt x="10982" y="16887"/>
                  </a:cubicBezTo>
                  <a:cubicBezTo>
                    <a:pt x="10982" y="16756"/>
                    <a:pt x="10982" y="16756"/>
                    <a:pt x="10982" y="16756"/>
                  </a:cubicBezTo>
                  <a:cubicBezTo>
                    <a:pt x="11163" y="16625"/>
                    <a:pt x="11163" y="16625"/>
                    <a:pt x="11163" y="16625"/>
                  </a:cubicBezTo>
                  <a:cubicBezTo>
                    <a:pt x="11345" y="16495"/>
                    <a:pt x="11345" y="16495"/>
                    <a:pt x="11345" y="16495"/>
                  </a:cubicBezTo>
                  <a:cubicBezTo>
                    <a:pt x="11435" y="16495"/>
                    <a:pt x="11435" y="16495"/>
                    <a:pt x="11435" y="16495"/>
                  </a:cubicBezTo>
                  <a:cubicBezTo>
                    <a:pt x="11435" y="16495"/>
                    <a:pt x="11435" y="16495"/>
                    <a:pt x="11435" y="16495"/>
                  </a:cubicBezTo>
                  <a:cubicBezTo>
                    <a:pt x="11435" y="16756"/>
                    <a:pt x="11435" y="16756"/>
                    <a:pt x="11435" y="16756"/>
                  </a:cubicBezTo>
                  <a:cubicBezTo>
                    <a:pt x="11435" y="16756"/>
                    <a:pt x="11435" y="16756"/>
                    <a:pt x="11435" y="16756"/>
                  </a:cubicBezTo>
                  <a:cubicBezTo>
                    <a:pt x="11526" y="16625"/>
                    <a:pt x="11526" y="16625"/>
                    <a:pt x="11526" y="16625"/>
                  </a:cubicBezTo>
                  <a:cubicBezTo>
                    <a:pt x="11526" y="16625"/>
                    <a:pt x="11526" y="16625"/>
                    <a:pt x="11526" y="16625"/>
                  </a:cubicBezTo>
                  <a:cubicBezTo>
                    <a:pt x="11526" y="16495"/>
                    <a:pt x="11526" y="16495"/>
                    <a:pt x="11526" y="16495"/>
                  </a:cubicBezTo>
                  <a:cubicBezTo>
                    <a:pt x="11617" y="16625"/>
                    <a:pt x="11617" y="16625"/>
                    <a:pt x="11617" y="16625"/>
                  </a:cubicBezTo>
                  <a:cubicBezTo>
                    <a:pt x="11617" y="16495"/>
                    <a:pt x="11617" y="16495"/>
                    <a:pt x="11617" y="16495"/>
                  </a:cubicBezTo>
                  <a:cubicBezTo>
                    <a:pt x="11526" y="16495"/>
                    <a:pt x="11526" y="16495"/>
                    <a:pt x="11526" y="16495"/>
                  </a:cubicBezTo>
                  <a:cubicBezTo>
                    <a:pt x="11526" y="16364"/>
                    <a:pt x="11526" y="16364"/>
                    <a:pt x="11526" y="16364"/>
                  </a:cubicBezTo>
                  <a:cubicBezTo>
                    <a:pt x="11617" y="16364"/>
                    <a:pt x="11617" y="16364"/>
                    <a:pt x="11617" y="16364"/>
                  </a:cubicBezTo>
                  <a:cubicBezTo>
                    <a:pt x="11617" y="16233"/>
                    <a:pt x="11617" y="16233"/>
                    <a:pt x="11617" y="16233"/>
                  </a:cubicBezTo>
                  <a:cubicBezTo>
                    <a:pt x="11708" y="16364"/>
                    <a:pt x="11708" y="16364"/>
                    <a:pt x="11708" y="16364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625"/>
                    <a:pt x="11708" y="16625"/>
                    <a:pt x="11708" y="1662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98" y="16495"/>
                    <a:pt x="11798" y="16495"/>
                    <a:pt x="11798" y="16495"/>
                  </a:cubicBezTo>
                  <a:cubicBezTo>
                    <a:pt x="11798" y="16495"/>
                    <a:pt x="11798" y="16495"/>
                    <a:pt x="11798" y="16495"/>
                  </a:cubicBezTo>
                  <a:cubicBezTo>
                    <a:pt x="11798" y="16364"/>
                    <a:pt x="11798" y="16364"/>
                    <a:pt x="11798" y="16364"/>
                  </a:cubicBezTo>
                  <a:cubicBezTo>
                    <a:pt x="11798" y="16364"/>
                    <a:pt x="11798" y="16364"/>
                    <a:pt x="11798" y="16364"/>
                  </a:cubicBezTo>
                  <a:cubicBezTo>
                    <a:pt x="11889" y="16233"/>
                    <a:pt x="11889" y="16233"/>
                    <a:pt x="11889" y="16233"/>
                  </a:cubicBezTo>
                  <a:cubicBezTo>
                    <a:pt x="11889" y="16364"/>
                    <a:pt x="11889" y="16364"/>
                    <a:pt x="11889" y="16364"/>
                  </a:cubicBezTo>
                  <a:cubicBezTo>
                    <a:pt x="11889" y="16364"/>
                    <a:pt x="11889" y="16364"/>
                    <a:pt x="11889" y="16364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980" y="16364"/>
                    <a:pt x="11980" y="16364"/>
                    <a:pt x="11980" y="16364"/>
                  </a:cubicBezTo>
                  <a:cubicBezTo>
                    <a:pt x="12071" y="16364"/>
                    <a:pt x="12071" y="16364"/>
                    <a:pt x="12071" y="16364"/>
                  </a:cubicBezTo>
                  <a:cubicBezTo>
                    <a:pt x="12161" y="16364"/>
                    <a:pt x="12161" y="16364"/>
                    <a:pt x="12161" y="16364"/>
                  </a:cubicBezTo>
                  <a:cubicBezTo>
                    <a:pt x="12161" y="16495"/>
                    <a:pt x="12161" y="16495"/>
                    <a:pt x="12161" y="16495"/>
                  </a:cubicBezTo>
                  <a:cubicBezTo>
                    <a:pt x="12071" y="16495"/>
                    <a:pt x="12071" y="16495"/>
                    <a:pt x="12071" y="16495"/>
                  </a:cubicBezTo>
                  <a:cubicBezTo>
                    <a:pt x="11980" y="16495"/>
                    <a:pt x="11980" y="16495"/>
                    <a:pt x="11980" y="16495"/>
                  </a:cubicBezTo>
                  <a:cubicBezTo>
                    <a:pt x="11980" y="16625"/>
                    <a:pt x="11980" y="16625"/>
                    <a:pt x="11980" y="16625"/>
                  </a:cubicBezTo>
                  <a:cubicBezTo>
                    <a:pt x="12071" y="16625"/>
                    <a:pt x="12071" y="16625"/>
                    <a:pt x="12071" y="16625"/>
                  </a:cubicBezTo>
                  <a:cubicBezTo>
                    <a:pt x="12071" y="16756"/>
                    <a:pt x="12071" y="16756"/>
                    <a:pt x="12071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889" y="16756"/>
                    <a:pt x="11889" y="16756"/>
                    <a:pt x="11889" y="16756"/>
                  </a:cubicBezTo>
                  <a:cubicBezTo>
                    <a:pt x="11798" y="16756"/>
                    <a:pt x="11798" y="16756"/>
                    <a:pt x="11798" y="16756"/>
                  </a:cubicBezTo>
                  <a:cubicBezTo>
                    <a:pt x="11798" y="16756"/>
                    <a:pt x="11798" y="16756"/>
                    <a:pt x="11798" y="16756"/>
                  </a:cubicBezTo>
                  <a:cubicBezTo>
                    <a:pt x="11708" y="16756"/>
                    <a:pt x="11708" y="16756"/>
                    <a:pt x="11708" y="16756"/>
                  </a:cubicBezTo>
                  <a:cubicBezTo>
                    <a:pt x="11798" y="16887"/>
                    <a:pt x="11798" y="16887"/>
                    <a:pt x="11798" y="16887"/>
                  </a:cubicBezTo>
                  <a:cubicBezTo>
                    <a:pt x="11889" y="16887"/>
                    <a:pt x="11889" y="16887"/>
                    <a:pt x="11889" y="16887"/>
                  </a:cubicBezTo>
                  <a:cubicBezTo>
                    <a:pt x="11798" y="17018"/>
                    <a:pt x="11798" y="17018"/>
                    <a:pt x="11798" y="17018"/>
                  </a:cubicBezTo>
                  <a:cubicBezTo>
                    <a:pt x="11708" y="17018"/>
                    <a:pt x="11708" y="17018"/>
                    <a:pt x="11708" y="17018"/>
                  </a:cubicBezTo>
                  <a:cubicBezTo>
                    <a:pt x="11708" y="16887"/>
                    <a:pt x="11708" y="16887"/>
                    <a:pt x="11708" y="16887"/>
                  </a:cubicBezTo>
                  <a:cubicBezTo>
                    <a:pt x="11617" y="16887"/>
                    <a:pt x="11617" y="16887"/>
                    <a:pt x="11617" y="16887"/>
                  </a:cubicBezTo>
                  <a:cubicBezTo>
                    <a:pt x="11526" y="16887"/>
                    <a:pt x="11526" y="16887"/>
                    <a:pt x="11526" y="16887"/>
                  </a:cubicBezTo>
                  <a:cubicBezTo>
                    <a:pt x="11617" y="17018"/>
                    <a:pt x="11617" y="17018"/>
                    <a:pt x="11617" y="17018"/>
                  </a:cubicBezTo>
                  <a:cubicBezTo>
                    <a:pt x="11617" y="17018"/>
                    <a:pt x="11617" y="17018"/>
                    <a:pt x="11617" y="17018"/>
                  </a:cubicBezTo>
                  <a:cubicBezTo>
                    <a:pt x="11617" y="17149"/>
                    <a:pt x="11617" y="17149"/>
                    <a:pt x="11617" y="17149"/>
                  </a:cubicBezTo>
                  <a:cubicBezTo>
                    <a:pt x="11526" y="17018"/>
                    <a:pt x="11526" y="17018"/>
                    <a:pt x="11526" y="17018"/>
                  </a:cubicBezTo>
                  <a:cubicBezTo>
                    <a:pt x="11435" y="17149"/>
                    <a:pt x="11435" y="17149"/>
                    <a:pt x="11435" y="17149"/>
                  </a:cubicBezTo>
                  <a:cubicBezTo>
                    <a:pt x="11435" y="17149"/>
                    <a:pt x="11435" y="17149"/>
                    <a:pt x="11435" y="17149"/>
                  </a:cubicBezTo>
                  <a:cubicBezTo>
                    <a:pt x="11345" y="17149"/>
                    <a:pt x="11345" y="17149"/>
                    <a:pt x="11345" y="17149"/>
                  </a:cubicBezTo>
                  <a:cubicBezTo>
                    <a:pt x="11345" y="17149"/>
                    <a:pt x="11345" y="17149"/>
                    <a:pt x="11345" y="17149"/>
                  </a:cubicBezTo>
                  <a:cubicBezTo>
                    <a:pt x="11345" y="17280"/>
                    <a:pt x="11345" y="17280"/>
                    <a:pt x="11345" y="17280"/>
                  </a:cubicBezTo>
                  <a:cubicBezTo>
                    <a:pt x="11345" y="17280"/>
                    <a:pt x="11345" y="17280"/>
                    <a:pt x="11345" y="17280"/>
                  </a:cubicBezTo>
                  <a:cubicBezTo>
                    <a:pt x="11254" y="17411"/>
                    <a:pt x="11254" y="17411"/>
                    <a:pt x="11254" y="17411"/>
                  </a:cubicBezTo>
                  <a:cubicBezTo>
                    <a:pt x="11254" y="17411"/>
                    <a:pt x="11254" y="17411"/>
                    <a:pt x="11254" y="17411"/>
                  </a:cubicBezTo>
                  <a:cubicBezTo>
                    <a:pt x="11163" y="17542"/>
                    <a:pt x="11163" y="17542"/>
                    <a:pt x="11163" y="17542"/>
                  </a:cubicBezTo>
                  <a:cubicBezTo>
                    <a:pt x="11163" y="17542"/>
                    <a:pt x="11163" y="17542"/>
                    <a:pt x="11163" y="17542"/>
                  </a:cubicBezTo>
                  <a:cubicBezTo>
                    <a:pt x="11072" y="17542"/>
                    <a:pt x="11072" y="17542"/>
                    <a:pt x="11072" y="17542"/>
                  </a:cubicBezTo>
                  <a:cubicBezTo>
                    <a:pt x="11072" y="17411"/>
                    <a:pt x="11072" y="17411"/>
                    <a:pt x="11072" y="17411"/>
                  </a:cubicBezTo>
                  <a:cubicBezTo>
                    <a:pt x="11254" y="17280"/>
                    <a:pt x="11254" y="17280"/>
                    <a:pt x="11254" y="17280"/>
                  </a:cubicBezTo>
                  <a:cubicBezTo>
                    <a:pt x="11254" y="17280"/>
                    <a:pt x="11254" y="17280"/>
                    <a:pt x="11254" y="17280"/>
                  </a:cubicBezTo>
                  <a:cubicBezTo>
                    <a:pt x="11254" y="17149"/>
                    <a:pt x="11254" y="17149"/>
                    <a:pt x="11254" y="17149"/>
                  </a:cubicBezTo>
                  <a:cubicBezTo>
                    <a:pt x="11254" y="17149"/>
                    <a:pt x="11254" y="17149"/>
                    <a:pt x="11254" y="17149"/>
                  </a:cubicBezTo>
                  <a:cubicBezTo>
                    <a:pt x="11163" y="17280"/>
                    <a:pt x="11163" y="17280"/>
                    <a:pt x="11163" y="17280"/>
                  </a:cubicBezTo>
                  <a:cubicBezTo>
                    <a:pt x="11163" y="17149"/>
                    <a:pt x="11163" y="17149"/>
                    <a:pt x="11163" y="17149"/>
                  </a:cubicBezTo>
                  <a:cubicBezTo>
                    <a:pt x="11163" y="17149"/>
                    <a:pt x="11163" y="17149"/>
                    <a:pt x="11163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280"/>
                    <a:pt x="11072" y="17280"/>
                    <a:pt x="11072" y="17280"/>
                  </a:cubicBezTo>
                  <a:close/>
                  <a:moveTo>
                    <a:pt x="10982" y="17673"/>
                  </a:moveTo>
                  <a:cubicBezTo>
                    <a:pt x="10982" y="17673"/>
                    <a:pt x="10982" y="17673"/>
                    <a:pt x="10982" y="17673"/>
                  </a:cubicBezTo>
                  <a:cubicBezTo>
                    <a:pt x="10982" y="17673"/>
                    <a:pt x="10982" y="17673"/>
                    <a:pt x="10982" y="17673"/>
                  </a:cubicBezTo>
                  <a:cubicBezTo>
                    <a:pt x="10982" y="17673"/>
                    <a:pt x="10982" y="17673"/>
                    <a:pt x="10982" y="17673"/>
                  </a:cubicBezTo>
                  <a:close/>
                  <a:moveTo>
                    <a:pt x="10709" y="17804"/>
                  </a:moveTo>
                  <a:cubicBezTo>
                    <a:pt x="10800" y="17673"/>
                    <a:pt x="10800" y="17673"/>
                    <a:pt x="10800" y="17673"/>
                  </a:cubicBezTo>
                  <a:cubicBezTo>
                    <a:pt x="10891" y="17542"/>
                    <a:pt x="10891" y="17542"/>
                    <a:pt x="10891" y="17542"/>
                  </a:cubicBezTo>
                  <a:cubicBezTo>
                    <a:pt x="10800" y="17804"/>
                    <a:pt x="10800" y="17804"/>
                    <a:pt x="10800" y="17804"/>
                  </a:cubicBezTo>
                  <a:cubicBezTo>
                    <a:pt x="10709" y="17804"/>
                    <a:pt x="10709" y="17804"/>
                    <a:pt x="10709" y="17804"/>
                  </a:cubicBezTo>
                  <a:close/>
                  <a:moveTo>
                    <a:pt x="10165" y="18327"/>
                  </a:moveTo>
                  <a:cubicBezTo>
                    <a:pt x="10165" y="18327"/>
                    <a:pt x="10165" y="18327"/>
                    <a:pt x="10165" y="18327"/>
                  </a:cubicBezTo>
                  <a:cubicBezTo>
                    <a:pt x="10165" y="18327"/>
                    <a:pt x="10165" y="18327"/>
                    <a:pt x="10165" y="18327"/>
                  </a:cubicBezTo>
                  <a:cubicBezTo>
                    <a:pt x="10255" y="18196"/>
                    <a:pt x="10255" y="18196"/>
                    <a:pt x="10255" y="18196"/>
                  </a:cubicBezTo>
                  <a:cubicBezTo>
                    <a:pt x="10255" y="18327"/>
                    <a:pt x="10255" y="18327"/>
                    <a:pt x="10255" y="18327"/>
                  </a:cubicBezTo>
                  <a:cubicBezTo>
                    <a:pt x="10165" y="18327"/>
                    <a:pt x="10165" y="18327"/>
                    <a:pt x="10165" y="18327"/>
                  </a:cubicBezTo>
                  <a:close/>
                  <a:moveTo>
                    <a:pt x="9892" y="17411"/>
                  </a:moveTo>
                  <a:cubicBezTo>
                    <a:pt x="9983" y="17411"/>
                    <a:pt x="9983" y="17411"/>
                    <a:pt x="9983" y="17411"/>
                  </a:cubicBezTo>
                  <a:cubicBezTo>
                    <a:pt x="9983" y="17542"/>
                    <a:pt x="9983" y="17542"/>
                    <a:pt x="9983" y="17542"/>
                  </a:cubicBezTo>
                  <a:cubicBezTo>
                    <a:pt x="9892" y="17542"/>
                    <a:pt x="9892" y="17542"/>
                    <a:pt x="9892" y="17542"/>
                  </a:cubicBezTo>
                  <a:cubicBezTo>
                    <a:pt x="9892" y="17411"/>
                    <a:pt x="9892" y="17411"/>
                    <a:pt x="9892" y="17411"/>
                  </a:cubicBezTo>
                  <a:close/>
                  <a:moveTo>
                    <a:pt x="8350" y="18327"/>
                  </a:moveTo>
                  <a:cubicBezTo>
                    <a:pt x="8259" y="18327"/>
                    <a:pt x="8350" y="18327"/>
                    <a:pt x="8350" y="18327"/>
                  </a:cubicBezTo>
                  <a:cubicBezTo>
                    <a:pt x="8350" y="18327"/>
                    <a:pt x="8350" y="18327"/>
                    <a:pt x="8350" y="18327"/>
                  </a:cubicBezTo>
                  <a:cubicBezTo>
                    <a:pt x="8350" y="18327"/>
                    <a:pt x="8350" y="18327"/>
                    <a:pt x="8350" y="18327"/>
                  </a:cubicBezTo>
                  <a:close/>
                  <a:moveTo>
                    <a:pt x="8168" y="18327"/>
                  </a:moveTo>
                  <a:cubicBezTo>
                    <a:pt x="8259" y="18458"/>
                    <a:pt x="8259" y="18458"/>
                    <a:pt x="8259" y="18458"/>
                  </a:cubicBezTo>
                  <a:cubicBezTo>
                    <a:pt x="8259" y="18458"/>
                    <a:pt x="8259" y="18458"/>
                    <a:pt x="8259" y="18458"/>
                  </a:cubicBezTo>
                  <a:cubicBezTo>
                    <a:pt x="8168" y="18327"/>
                    <a:pt x="8168" y="18327"/>
                    <a:pt x="8168" y="18327"/>
                  </a:cubicBezTo>
                  <a:close/>
                  <a:moveTo>
                    <a:pt x="8531" y="18720"/>
                  </a:moveTo>
                  <a:cubicBezTo>
                    <a:pt x="8622" y="18851"/>
                    <a:pt x="8622" y="18851"/>
                    <a:pt x="8622" y="18851"/>
                  </a:cubicBezTo>
                  <a:cubicBezTo>
                    <a:pt x="8531" y="18851"/>
                    <a:pt x="8531" y="18851"/>
                    <a:pt x="8531" y="18851"/>
                  </a:cubicBezTo>
                  <a:cubicBezTo>
                    <a:pt x="8531" y="18851"/>
                    <a:pt x="8531" y="18851"/>
                    <a:pt x="8531" y="18851"/>
                  </a:cubicBezTo>
                  <a:cubicBezTo>
                    <a:pt x="8531" y="18720"/>
                    <a:pt x="8531" y="18720"/>
                    <a:pt x="8531" y="18720"/>
                  </a:cubicBezTo>
                  <a:close/>
                  <a:moveTo>
                    <a:pt x="8531" y="18720"/>
                  </a:moveTo>
                  <a:cubicBezTo>
                    <a:pt x="8531" y="18589"/>
                    <a:pt x="8531" y="18589"/>
                    <a:pt x="8531" y="18589"/>
                  </a:cubicBezTo>
                  <a:cubicBezTo>
                    <a:pt x="8531" y="18720"/>
                    <a:pt x="8531" y="18720"/>
                    <a:pt x="8531" y="18720"/>
                  </a:cubicBezTo>
                  <a:cubicBezTo>
                    <a:pt x="8531" y="18720"/>
                    <a:pt x="8531" y="18720"/>
                    <a:pt x="8531" y="18720"/>
                  </a:cubicBezTo>
                  <a:close/>
                  <a:moveTo>
                    <a:pt x="8168" y="18851"/>
                  </a:moveTo>
                  <a:cubicBezTo>
                    <a:pt x="8259" y="18720"/>
                    <a:pt x="8259" y="18720"/>
                    <a:pt x="8259" y="18720"/>
                  </a:cubicBezTo>
                  <a:cubicBezTo>
                    <a:pt x="8259" y="18589"/>
                    <a:pt x="8259" y="18589"/>
                    <a:pt x="8259" y="18589"/>
                  </a:cubicBezTo>
                  <a:cubicBezTo>
                    <a:pt x="8350" y="18589"/>
                    <a:pt x="8350" y="18589"/>
                    <a:pt x="8350" y="18589"/>
                  </a:cubicBezTo>
                  <a:cubicBezTo>
                    <a:pt x="8440" y="18589"/>
                    <a:pt x="8440" y="18589"/>
                    <a:pt x="8440" y="18589"/>
                  </a:cubicBezTo>
                  <a:cubicBezTo>
                    <a:pt x="8350" y="18589"/>
                    <a:pt x="8350" y="18589"/>
                    <a:pt x="8350" y="18589"/>
                  </a:cubicBezTo>
                  <a:cubicBezTo>
                    <a:pt x="8350" y="18720"/>
                    <a:pt x="8350" y="18720"/>
                    <a:pt x="8350" y="18720"/>
                  </a:cubicBezTo>
                  <a:cubicBezTo>
                    <a:pt x="8259" y="18851"/>
                    <a:pt x="8259" y="18851"/>
                    <a:pt x="8259" y="18851"/>
                  </a:cubicBezTo>
                  <a:cubicBezTo>
                    <a:pt x="8168" y="18851"/>
                    <a:pt x="8168" y="18851"/>
                    <a:pt x="8168" y="18851"/>
                  </a:cubicBezTo>
                  <a:close/>
                  <a:moveTo>
                    <a:pt x="8077" y="18589"/>
                  </a:moveTo>
                  <a:cubicBezTo>
                    <a:pt x="7987" y="18458"/>
                    <a:pt x="7987" y="18458"/>
                    <a:pt x="7987" y="18458"/>
                  </a:cubicBezTo>
                  <a:cubicBezTo>
                    <a:pt x="8077" y="18327"/>
                    <a:pt x="8077" y="18327"/>
                    <a:pt x="8077" y="18327"/>
                  </a:cubicBezTo>
                  <a:cubicBezTo>
                    <a:pt x="8077" y="18327"/>
                    <a:pt x="8077" y="18327"/>
                    <a:pt x="8077" y="18327"/>
                  </a:cubicBezTo>
                  <a:cubicBezTo>
                    <a:pt x="8168" y="18458"/>
                    <a:pt x="8168" y="18458"/>
                    <a:pt x="8168" y="18458"/>
                  </a:cubicBezTo>
                  <a:cubicBezTo>
                    <a:pt x="8168" y="18458"/>
                    <a:pt x="8168" y="18458"/>
                    <a:pt x="8168" y="18458"/>
                  </a:cubicBezTo>
                  <a:cubicBezTo>
                    <a:pt x="8077" y="18589"/>
                    <a:pt x="8077" y="18589"/>
                    <a:pt x="8077" y="18589"/>
                  </a:cubicBezTo>
                  <a:cubicBezTo>
                    <a:pt x="8077" y="18589"/>
                    <a:pt x="8077" y="18589"/>
                    <a:pt x="8077" y="18589"/>
                  </a:cubicBezTo>
                  <a:close/>
                  <a:moveTo>
                    <a:pt x="7624" y="18458"/>
                  </a:moveTo>
                  <a:cubicBezTo>
                    <a:pt x="7714" y="18458"/>
                    <a:pt x="7714" y="18458"/>
                    <a:pt x="7714" y="18458"/>
                  </a:cubicBezTo>
                  <a:cubicBezTo>
                    <a:pt x="7714" y="18589"/>
                    <a:pt x="7714" y="18589"/>
                    <a:pt x="7714" y="18589"/>
                  </a:cubicBezTo>
                  <a:cubicBezTo>
                    <a:pt x="7714" y="18589"/>
                    <a:pt x="7714" y="18589"/>
                    <a:pt x="7714" y="18589"/>
                  </a:cubicBezTo>
                  <a:cubicBezTo>
                    <a:pt x="7624" y="18458"/>
                    <a:pt x="7624" y="18458"/>
                    <a:pt x="7624" y="18458"/>
                  </a:cubicBezTo>
                  <a:close/>
                  <a:moveTo>
                    <a:pt x="7442" y="18720"/>
                  </a:moveTo>
                  <a:cubicBezTo>
                    <a:pt x="7351" y="18720"/>
                    <a:pt x="7351" y="18720"/>
                    <a:pt x="7351" y="18720"/>
                  </a:cubicBezTo>
                  <a:cubicBezTo>
                    <a:pt x="7442" y="18589"/>
                    <a:pt x="7442" y="18589"/>
                    <a:pt x="7442" y="18589"/>
                  </a:cubicBezTo>
                  <a:cubicBezTo>
                    <a:pt x="7442" y="18720"/>
                    <a:pt x="7442" y="18720"/>
                    <a:pt x="7442" y="18720"/>
                  </a:cubicBezTo>
                  <a:cubicBezTo>
                    <a:pt x="7442" y="18720"/>
                    <a:pt x="7442" y="18720"/>
                    <a:pt x="7442" y="18720"/>
                  </a:cubicBezTo>
                  <a:close/>
                  <a:moveTo>
                    <a:pt x="7079" y="18982"/>
                  </a:moveTo>
                  <a:cubicBezTo>
                    <a:pt x="7170" y="19113"/>
                    <a:pt x="7170" y="19113"/>
                    <a:pt x="7170" y="19113"/>
                  </a:cubicBezTo>
                  <a:cubicBezTo>
                    <a:pt x="7170" y="19113"/>
                    <a:pt x="7170" y="19113"/>
                    <a:pt x="7170" y="19113"/>
                  </a:cubicBezTo>
                  <a:cubicBezTo>
                    <a:pt x="7079" y="19113"/>
                    <a:pt x="7079" y="19113"/>
                    <a:pt x="7079" y="19113"/>
                  </a:cubicBezTo>
                  <a:cubicBezTo>
                    <a:pt x="7079" y="18982"/>
                    <a:pt x="7079" y="18982"/>
                    <a:pt x="7079" y="18982"/>
                  </a:cubicBezTo>
                  <a:close/>
                  <a:moveTo>
                    <a:pt x="0" y="20815"/>
                  </a:moveTo>
                  <a:cubicBezTo>
                    <a:pt x="0" y="20945"/>
                    <a:pt x="0" y="20945"/>
                    <a:pt x="0" y="20945"/>
                  </a:cubicBezTo>
                  <a:cubicBezTo>
                    <a:pt x="91" y="20815"/>
                    <a:pt x="91" y="20815"/>
                    <a:pt x="91" y="20815"/>
                  </a:cubicBezTo>
                  <a:cubicBezTo>
                    <a:pt x="0" y="20815"/>
                    <a:pt x="0" y="20815"/>
                    <a:pt x="0" y="20815"/>
                  </a:cubicBezTo>
                  <a:close/>
                  <a:moveTo>
                    <a:pt x="91" y="20553"/>
                  </a:moveTo>
                  <a:cubicBezTo>
                    <a:pt x="0" y="20684"/>
                    <a:pt x="0" y="20684"/>
                    <a:pt x="0" y="20684"/>
                  </a:cubicBezTo>
                  <a:cubicBezTo>
                    <a:pt x="91" y="20684"/>
                    <a:pt x="91" y="20684"/>
                    <a:pt x="91" y="20684"/>
                  </a:cubicBezTo>
                  <a:cubicBezTo>
                    <a:pt x="182" y="20553"/>
                    <a:pt x="182" y="20553"/>
                    <a:pt x="182" y="20553"/>
                  </a:cubicBezTo>
                  <a:cubicBezTo>
                    <a:pt x="91" y="20553"/>
                    <a:pt x="91" y="20553"/>
                    <a:pt x="91" y="20553"/>
                  </a:cubicBezTo>
                  <a:close/>
                  <a:moveTo>
                    <a:pt x="182" y="20291"/>
                  </a:moveTo>
                  <a:cubicBezTo>
                    <a:pt x="272" y="20422"/>
                    <a:pt x="272" y="20422"/>
                    <a:pt x="272" y="20422"/>
                  </a:cubicBezTo>
                  <a:cubicBezTo>
                    <a:pt x="272" y="20291"/>
                    <a:pt x="272" y="20291"/>
                    <a:pt x="272" y="20291"/>
                  </a:cubicBezTo>
                  <a:cubicBezTo>
                    <a:pt x="182" y="20291"/>
                    <a:pt x="182" y="20291"/>
                    <a:pt x="182" y="20291"/>
                  </a:cubicBezTo>
                  <a:close/>
                  <a:moveTo>
                    <a:pt x="726" y="20422"/>
                  </a:moveTo>
                  <a:cubicBezTo>
                    <a:pt x="635" y="20291"/>
                    <a:pt x="635" y="20291"/>
                    <a:pt x="635" y="20291"/>
                  </a:cubicBezTo>
                  <a:cubicBezTo>
                    <a:pt x="545" y="20291"/>
                    <a:pt x="545" y="20291"/>
                    <a:pt x="545" y="20291"/>
                  </a:cubicBezTo>
                  <a:cubicBezTo>
                    <a:pt x="454" y="20291"/>
                    <a:pt x="454" y="20291"/>
                    <a:pt x="454" y="20291"/>
                  </a:cubicBezTo>
                  <a:cubicBezTo>
                    <a:pt x="454" y="20422"/>
                    <a:pt x="454" y="20422"/>
                    <a:pt x="454" y="20422"/>
                  </a:cubicBezTo>
                  <a:cubicBezTo>
                    <a:pt x="545" y="20422"/>
                    <a:pt x="545" y="20422"/>
                    <a:pt x="545" y="20422"/>
                  </a:cubicBezTo>
                  <a:cubicBezTo>
                    <a:pt x="545" y="20422"/>
                    <a:pt x="545" y="20422"/>
                    <a:pt x="545" y="20422"/>
                  </a:cubicBezTo>
                  <a:cubicBezTo>
                    <a:pt x="545" y="20553"/>
                    <a:pt x="545" y="20553"/>
                    <a:pt x="545" y="20553"/>
                  </a:cubicBezTo>
                  <a:cubicBezTo>
                    <a:pt x="545" y="20553"/>
                    <a:pt x="545" y="20553"/>
                    <a:pt x="545" y="20553"/>
                  </a:cubicBezTo>
                  <a:cubicBezTo>
                    <a:pt x="635" y="20422"/>
                    <a:pt x="635" y="20422"/>
                    <a:pt x="635" y="20422"/>
                  </a:cubicBezTo>
                  <a:cubicBezTo>
                    <a:pt x="726" y="20422"/>
                    <a:pt x="726" y="20422"/>
                    <a:pt x="726" y="20422"/>
                  </a:cubicBezTo>
                  <a:close/>
                  <a:moveTo>
                    <a:pt x="726" y="20553"/>
                  </a:moveTo>
                  <a:cubicBezTo>
                    <a:pt x="817" y="20684"/>
                    <a:pt x="817" y="20684"/>
                    <a:pt x="817" y="20684"/>
                  </a:cubicBezTo>
                  <a:cubicBezTo>
                    <a:pt x="908" y="20553"/>
                    <a:pt x="908" y="20553"/>
                    <a:pt x="908" y="20553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817" y="20422"/>
                    <a:pt x="817" y="20422"/>
                    <a:pt x="817" y="20422"/>
                  </a:cubicBezTo>
                  <a:cubicBezTo>
                    <a:pt x="817" y="20553"/>
                    <a:pt x="817" y="20553"/>
                    <a:pt x="817" y="20553"/>
                  </a:cubicBezTo>
                  <a:cubicBezTo>
                    <a:pt x="726" y="20553"/>
                    <a:pt x="726" y="20553"/>
                    <a:pt x="726" y="20553"/>
                  </a:cubicBezTo>
                  <a:close/>
                  <a:moveTo>
                    <a:pt x="1180" y="20553"/>
                  </a:moveTo>
                  <a:cubicBezTo>
                    <a:pt x="1089" y="20422"/>
                    <a:pt x="1089" y="20422"/>
                    <a:pt x="1089" y="20422"/>
                  </a:cubicBezTo>
                  <a:cubicBezTo>
                    <a:pt x="1089" y="20422"/>
                    <a:pt x="1089" y="20422"/>
                    <a:pt x="1089" y="20422"/>
                  </a:cubicBezTo>
                  <a:cubicBezTo>
                    <a:pt x="1089" y="20553"/>
                    <a:pt x="1089" y="20553"/>
                    <a:pt x="1089" y="20553"/>
                  </a:cubicBezTo>
                  <a:cubicBezTo>
                    <a:pt x="998" y="20553"/>
                    <a:pt x="998" y="20553"/>
                    <a:pt x="998" y="20553"/>
                  </a:cubicBezTo>
                  <a:cubicBezTo>
                    <a:pt x="998" y="20684"/>
                    <a:pt x="998" y="20684"/>
                    <a:pt x="998" y="20684"/>
                  </a:cubicBezTo>
                  <a:cubicBezTo>
                    <a:pt x="1089" y="20684"/>
                    <a:pt x="1089" y="20684"/>
                    <a:pt x="1089" y="20684"/>
                  </a:cubicBezTo>
                  <a:cubicBezTo>
                    <a:pt x="1180" y="20553"/>
                    <a:pt x="1180" y="20553"/>
                    <a:pt x="1180" y="20553"/>
                  </a:cubicBezTo>
                  <a:close/>
                  <a:moveTo>
                    <a:pt x="2087" y="20553"/>
                  </a:moveTo>
                  <a:cubicBezTo>
                    <a:pt x="2087" y="20422"/>
                    <a:pt x="2087" y="20422"/>
                    <a:pt x="2087" y="20422"/>
                  </a:cubicBezTo>
                  <a:cubicBezTo>
                    <a:pt x="2178" y="20291"/>
                    <a:pt x="2178" y="20291"/>
                    <a:pt x="2178" y="20291"/>
                  </a:cubicBezTo>
                  <a:cubicBezTo>
                    <a:pt x="2178" y="20291"/>
                    <a:pt x="2178" y="20291"/>
                    <a:pt x="2178" y="20291"/>
                  </a:cubicBezTo>
                  <a:cubicBezTo>
                    <a:pt x="2087" y="20160"/>
                    <a:pt x="2087" y="20160"/>
                    <a:pt x="2087" y="20160"/>
                  </a:cubicBezTo>
                  <a:cubicBezTo>
                    <a:pt x="1997" y="20291"/>
                    <a:pt x="1997" y="20291"/>
                    <a:pt x="1997" y="20291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1906" y="20422"/>
                    <a:pt x="1906" y="20422"/>
                    <a:pt x="1906" y="20422"/>
                  </a:cubicBezTo>
                  <a:cubicBezTo>
                    <a:pt x="1906" y="20422"/>
                    <a:pt x="1906" y="20422"/>
                    <a:pt x="1906" y="20422"/>
                  </a:cubicBezTo>
                  <a:cubicBezTo>
                    <a:pt x="1815" y="20422"/>
                    <a:pt x="1815" y="20422"/>
                    <a:pt x="1815" y="20422"/>
                  </a:cubicBezTo>
                  <a:cubicBezTo>
                    <a:pt x="1724" y="20422"/>
                    <a:pt x="1724" y="20422"/>
                    <a:pt x="1724" y="20422"/>
                  </a:cubicBezTo>
                  <a:cubicBezTo>
                    <a:pt x="1724" y="20422"/>
                    <a:pt x="1724" y="20422"/>
                    <a:pt x="1724" y="20422"/>
                  </a:cubicBezTo>
                  <a:cubicBezTo>
                    <a:pt x="1815" y="20553"/>
                    <a:pt x="1815" y="20553"/>
                    <a:pt x="1815" y="20553"/>
                  </a:cubicBezTo>
                  <a:cubicBezTo>
                    <a:pt x="1815" y="20553"/>
                    <a:pt x="1815" y="20553"/>
                    <a:pt x="1815" y="20553"/>
                  </a:cubicBezTo>
                  <a:cubicBezTo>
                    <a:pt x="1906" y="20553"/>
                    <a:pt x="1906" y="20553"/>
                    <a:pt x="1906" y="20553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2087" y="20553"/>
                    <a:pt x="2087" y="20553"/>
                    <a:pt x="2087" y="20553"/>
                  </a:cubicBezTo>
                  <a:close/>
                  <a:moveTo>
                    <a:pt x="2269" y="20553"/>
                  </a:moveTo>
                  <a:cubicBezTo>
                    <a:pt x="2450" y="20553"/>
                    <a:pt x="2450" y="20553"/>
                    <a:pt x="2450" y="20553"/>
                  </a:cubicBezTo>
                  <a:cubicBezTo>
                    <a:pt x="2541" y="20553"/>
                    <a:pt x="2541" y="20553"/>
                    <a:pt x="2541" y="20553"/>
                  </a:cubicBezTo>
                  <a:cubicBezTo>
                    <a:pt x="2541" y="20684"/>
                    <a:pt x="2541" y="20684"/>
                    <a:pt x="2541" y="20684"/>
                  </a:cubicBezTo>
                  <a:cubicBezTo>
                    <a:pt x="2450" y="20684"/>
                    <a:pt x="2450" y="20684"/>
                    <a:pt x="2450" y="20684"/>
                  </a:cubicBezTo>
                  <a:cubicBezTo>
                    <a:pt x="2269" y="20553"/>
                    <a:pt x="2269" y="20553"/>
                    <a:pt x="2269" y="20553"/>
                  </a:cubicBezTo>
                  <a:cubicBezTo>
                    <a:pt x="2178" y="20553"/>
                    <a:pt x="2178" y="20553"/>
                    <a:pt x="2178" y="20553"/>
                  </a:cubicBezTo>
                  <a:cubicBezTo>
                    <a:pt x="2178" y="20553"/>
                    <a:pt x="2178" y="20553"/>
                    <a:pt x="2178" y="20553"/>
                  </a:cubicBezTo>
                  <a:cubicBezTo>
                    <a:pt x="2178" y="20553"/>
                    <a:pt x="2269" y="20553"/>
                    <a:pt x="2269" y="20553"/>
                  </a:cubicBezTo>
                  <a:close/>
                  <a:moveTo>
                    <a:pt x="2904" y="20422"/>
                  </a:moveTo>
                  <a:cubicBezTo>
                    <a:pt x="2813" y="20291"/>
                    <a:pt x="2813" y="20291"/>
                    <a:pt x="2813" y="20291"/>
                  </a:cubicBezTo>
                  <a:cubicBezTo>
                    <a:pt x="2723" y="20291"/>
                    <a:pt x="2723" y="20291"/>
                    <a:pt x="2723" y="20291"/>
                  </a:cubicBezTo>
                  <a:cubicBezTo>
                    <a:pt x="2723" y="20422"/>
                    <a:pt x="2723" y="20422"/>
                    <a:pt x="2723" y="20422"/>
                  </a:cubicBezTo>
                  <a:cubicBezTo>
                    <a:pt x="2813" y="20422"/>
                    <a:pt x="2813" y="20422"/>
                    <a:pt x="2813" y="20422"/>
                  </a:cubicBezTo>
                  <a:cubicBezTo>
                    <a:pt x="2904" y="20422"/>
                    <a:pt x="2904" y="20422"/>
                    <a:pt x="2904" y="20422"/>
                  </a:cubicBezTo>
                  <a:close/>
                  <a:moveTo>
                    <a:pt x="3358" y="20422"/>
                  </a:moveTo>
                  <a:cubicBezTo>
                    <a:pt x="3358" y="20291"/>
                    <a:pt x="3358" y="20291"/>
                    <a:pt x="3358" y="20291"/>
                  </a:cubicBezTo>
                  <a:cubicBezTo>
                    <a:pt x="3267" y="20291"/>
                    <a:pt x="3267" y="20291"/>
                    <a:pt x="3267" y="20291"/>
                  </a:cubicBezTo>
                  <a:cubicBezTo>
                    <a:pt x="3358" y="20422"/>
                    <a:pt x="3358" y="20422"/>
                    <a:pt x="3358" y="20422"/>
                  </a:cubicBezTo>
                  <a:close/>
                  <a:moveTo>
                    <a:pt x="3630" y="20160"/>
                  </a:moveTo>
                  <a:cubicBezTo>
                    <a:pt x="3539" y="20160"/>
                    <a:pt x="3539" y="20160"/>
                    <a:pt x="3539" y="20160"/>
                  </a:cubicBezTo>
                  <a:cubicBezTo>
                    <a:pt x="3539" y="20160"/>
                    <a:pt x="3539" y="20160"/>
                    <a:pt x="3539" y="20160"/>
                  </a:cubicBezTo>
                  <a:cubicBezTo>
                    <a:pt x="3539" y="20291"/>
                    <a:pt x="3539" y="20291"/>
                    <a:pt x="3539" y="20291"/>
                  </a:cubicBezTo>
                  <a:cubicBezTo>
                    <a:pt x="3630" y="20160"/>
                    <a:pt x="3630" y="20160"/>
                    <a:pt x="3630" y="20160"/>
                  </a:cubicBezTo>
                  <a:cubicBezTo>
                    <a:pt x="3630" y="20160"/>
                    <a:pt x="3630" y="20160"/>
                    <a:pt x="3630" y="20160"/>
                  </a:cubicBezTo>
                  <a:close/>
                  <a:moveTo>
                    <a:pt x="3903" y="20160"/>
                  </a:moveTo>
                  <a:cubicBezTo>
                    <a:pt x="3812" y="20160"/>
                    <a:pt x="3812" y="20160"/>
                    <a:pt x="3812" y="20160"/>
                  </a:cubicBezTo>
                  <a:cubicBezTo>
                    <a:pt x="3721" y="20160"/>
                    <a:pt x="3721" y="20160"/>
                    <a:pt x="3721" y="20160"/>
                  </a:cubicBezTo>
                  <a:cubicBezTo>
                    <a:pt x="3812" y="20160"/>
                    <a:pt x="3812" y="20160"/>
                    <a:pt x="3812" y="20160"/>
                  </a:cubicBezTo>
                  <a:cubicBezTo>
                    <a:pt x="3903" y="20160"/>
                    <a:pt x="3903" y="20160"/>
                    <a:pt x="3903" y="20160"/>
                  </a:cubicBezTo>
                  <a:close/>
                  <a:moveTo>
                    <a:pt x="3903" y="20029"/>
                  </a:moveTo>
                  <a:cubicBezTo>
                    <a:pt x="3903" y="19898"/>
                    <a:pt x="3903" y="19898"/>
                    <a:pt x="3903" y="19898"/>
                  </a:cubicBezTo>
                  <a:cubicBezTo>
                    <a:pt x="3812" y="20029"/>
                    <a:pt x="3812" y="20029"/>
                    <a:pt x="3812" y="20029"/>
                  </a:cubicBezTo>
                  <a:cubicBezTo>
                    <a:pt x="3903" y="20029"/>
                    <a:pt x="3903" y="20029"/>
                    <a:pt x="3903" y="20029"/>
                  </a:cubicBezTo>
                  <a:close/>
                  <a:moveTo>
                    <a:pt x="3903" y="20029"/>
                  </a:moveTo>
                  <a:cubicBezTo>
                    <a:pt x="3993" y="20160"/>
                    <a:pt x="3993" y="20160"/>
                    <a:pt x="3993" y="20160"/>
                  </a:cubicBezTo>
                  <a:cubicBezTo>
                    <a:pt x="3993" y="20029"/>
                    <a:pt x="3993" y="20029"/>
                    <a:pt x="3993" y="20029"/>
                  </a:cubicBezTo>
                  <a:cubicBezTo>
                    <a:pt x="3993" y="20029"/>
                    <a:pt x="3993" y="20029"/>
                    <a:pt x="3993" y="20029"/>
                  </a:cubicBezTo>
                  <a:cubicBezTo>
                    <a:pt x="3903" y="20029"/>
                    <a:pt x="3903" y="20029"/>
                    <a:pt x="3903" y="20029"/>
                  </a:cubicBezTo>
                  <a:close/>
                  <a:moveTo>
                    <a:pt x="4810" y="19505"/>
                  </a:moveTo>
                  <a:cubicBezTo>
                    <a:pt x="4901" y="19636"/>
                    <a:pt x="4901" y="19636"/>
                    <a:pt x="4901" y="19636"/>
                  </a:cubicBezTo>
                  <a:cubicBezTo>
                    <a:pt x="4901" y="19636"/>
                    <a:pt x="4901" y="19636"/>
                    <a:pt x="4901" y="19636"/>
                  </a:cubicBezTo>
                  <a:cubicBezTo>
                    <a:pt x="4810" y="19636"/>
                    <a:pt x="4810" y="19636"/>
                    <a:pt x="4810" y="19636"/>
                  </a:cubicBezTo>
                  <a:cubicBezTo>
                    <a:pt x="4810" y="19767"/>
                    <a:pt x="4810" y="19767"/>
                    <a:pt x="4810" y="19767"/>
                  </a:cubicBezTo>
                  <a:cubicBezTo>
                    <a:pt x="4719" y="19898"/>
                    <a:pt x="4719" y="19898"/>
                    <a:pt x="4719" y="19898"/>
                  </a:cubicBezTo>
                  <a:cubicBezTo>
                    <a:pt x="4538" y="20029"/>
                    <a:pt x="4538" y="20029"/>
                    <a:pt x="4538" y="20029"/>
                  </a:cubicBezTo>
                  <a:cubicBezTo>
                    <a:pt x="4447" y="20029"/>
                    <a:pt x="4447" y="20029"/>
                    <a:pt x="4447" y="20029"/>
                  </a:cubicBezTo>
                  <a:cubicBezTo>
                    <a:pt x="4356" y="20160"/>
                    <a:pt x="4356" y="20160"/>
                    <a:pt x="4356" y="20160"/>
                  </a:cubicBezTo>
                  <a:cubicBezTo>
                    <a:pt x="4175" y="20160"/>
                    <a:pt x="4175" y="20160"/>
                    <a:pt x="4175" y="20160"/>
                  </a:cubicBezTo>
                  <a:cubicBezTo>
                    <a:pt x="4266" y="20029"/>
                    <a:pt x="4266" y="20029"/>
                    <a:pt x="4266" y="20029"/>
                  </a:cubicBezTo>
                  <a:cubicBezTo>
                    <a:pt x="4356" y="20029"/>
                    <a:pt x="4356" y="20029"/>
                    <a:pt x="4356" y="20029"/>
                  </a:cubicBezTo>
                  <a:cubicBezTo>
                    <a:pt x="4356" y="19898"/>
                    <a:pt x="4356" y="19898"/>
                    <a:pt x="4356" y="19898"/>
                  </a:cubicBezTo>
                  <a:cubicBezTo>
                    <a:pt x="4447" y="19898"/>
                    <a:pt x="4447" y="19898"/>
                    <a:pt x="4447" y="19898"/>
                  </a:cubicBezTo>
                  <a:cubicBezTo>
                    <a:pt x="4447" y="19898"/>
                    <a:pt x="4447" y="19898"/>
                    <a:pt x="4447" y="19898"/>
                  </a:cubicBezTo>
                  <a:cubicBezTo>
                    <a:pt x="4538" y="19767"/>
                    <a:pt x="4538" y="19767"/>
                    <a:pt x="4538" y="19767"/>
                  </a:cubicBezTo>
                  <a:cubicBezTo>
                    <a:pt x="4629" y="19767"/>
                    <a:pt x="4629" y="19767"/>
                    <a:pt x="4629" y="19767"/>
                  </a:cubicBezTo>
                  <a:cubicBezTo>
                    <a:pt x="4629" y="19636"/>
                    <a:pt x="4629" y="19636"/>
                    <a:pt x="4629" y="19636"/>
                  </a:cubicBezTo>
                  <a:cubicBezTo>
                    <a:pt x="4629" y="19636"/>
                    <a:pt x="4629" y="19636"/>
                    <a:pt x="4629" y="19636"/>
                  </a:cubicBezTo>
                  <a:cubicBezTo>
                    <a:pt x="4719" y="19505"/>
                    <a:pt x="4719" y="19505"/>
                    <a:pt x="4719" y="19505"/>
                  </a:cubicBezTo>
                  <a:cubicBezTo>
                    <a:pt x="4719" y="19505"/>
                    <a:pt x="4810" y="19505"/>
                    <a:pt x="4810" y="19505"/>
                  </a:cubicBezTo>
                  <a:close/>
                  <a:moveTo>
                    <a:pt x="5536" y="19113"/>
                  </a:moveTo>
                  <a:cubicBezTo>
                    <a:pt x="5445" y="19113"/>
                    <a:pt x="5445" y="19113"/>
                    <a:pt x="5445" y="19113"/>
                  </a:cubicBezTo>
                  <a:cubicBezTo>
                    <a:pt x="5355" y="19244"/>
                    <a:pt x="5355" y="19244"/>
                    <a:pt x="5355" y="19244"/>
                  </a:cubicBezTo>
                  <a:cubicBezTo>
                    <a:pt x="5355" y="19375"/>
                    <a:pt x="5355" y="19375"/>
                    <a:pt x="5355" y="19375"/>
                  </a:cubicBezTo>
                  <a:cubicBezTo>
                    <a:pt x="5445" y="19375"/>
                    <a:pt x="5445" y="19375"/>
                    <a:pt x="5445" y="19375"/>
                  </a:cubicBezTo>
                  <a:cubicBezTo>
                    <a:pt x="5355" y="19505"/>
                    <a:pt x="5355" y="19505"/>
                    <a:pt x="5355" y="19505"/>
                  </a:cubicBezTo>
                  <a:cubicBezTo>
                    <a:pt x="5355" y="19375"/>
                    <a:pt x="5355" y="19375"/>
                    <a:pt x="5355" y="19375"/>
                  </a:cubicBezTo>
                  <a:cubicBezTo>
                    <a:pt x="5264" y="19505"/>
                    <a:pt x="5264" y="19505"/>
                    <a:pt x="5264" y="19505"/>
                  </a:cubicBezTo>
                  <a:cubicBezTo>
                    <a:pt x="5264" y="19505"/>
                    <a:pt x="5264" y="19505"/>
                    <a:pt x="5264" y="19505"/>
                  </a:cubicBezTo>
                  <a:cubicBezTo>
                    <a:pt x="5173" y="19505"/>
                    <a:pt x="5173" y="19505"/>
                    <a:pt x="5173" y="19505"/>
                  </a:cubicBezTo>
                  <a:cubicBezTo>
                    <a:pt x="5173" y="19636"/>
                    <a:pt x="5173" y="19636"/>
                    <a:pt x="5173" y="19636"/>
                  </a:cubicBezTo>
                  <a:cubicBezTo>
                    <a:pt x="5082" y="19636"/>
                    <a:pt x="5082" y="19636"/>
                    <a:pt x="5082" y="19636"/>
                  </a:cubicBezTo>
                  <a:cubicBezTo>
                    <a:pt x="4992" y="19767"/>
                    <a:pt x="4992" y="19767"/>
                    <a:pt x="4992" y="19767"/>
                  </a:cubicBezTo>
                  <a:cubicBezTo>
                    <a:pt x="4901" y="19767"/>
                    <a:pt x="4901" y="19767"/>
                    <a:pt x="4901" y="19767"/>
                  </a:cubicBezTo>
                  <a:cubicBezTo>
                    <a:pt x="4901" y="19767"/>
                    <a:pt x="4901" y="19767"/>
                    <a:pt x="4901" y="19767"/>
                  </a:cubicBezTo>
                  <a:cubicBezTo>
                    <a:pt x="4901" y="19898"/>
                    <a:pt x="4901" y="19898"/>
                    <a:pt x="4901" y="19898"/>
                  </a:cubicBezTo>
                  <a:cubicBezTo>
                    <a:pt x="5082" y="19898"/>
                    <a:pt x="5082" y="19898"/>
                    <a:pt x="5082" y="19898"/>
                  </a:cubicBezTo>
                  <a:cubicBezTo>
                    <a:pt x="5173" y="19767"/>
                    <a:pt x="5173" y="19767"/>
                    <a:pt x="5173" y="19767"/>
                  </a:cubicBezTo>
                  <a:cubicBezTo>
                    <a:pt x="5264" y="19636"/>
                    <a:pt x="5264" y="19636"/>
                    <a:pt x="5264" y="19636"/>
                  </a:cubicBezTo>
                  <a:cubicBezTo>
                    <a:pt x="5264" y="19767"/>
                    <a:pt x="5264" y="19767"/>
                    <a:pt x="5264" y="19767"/>
                  </a:cubicBezTo>
                  <a:cubicBezTo>
                    <a:pt x="5264" y="19767"/>
                    <a:pt x="5264" y="19767"/>
                    <a:pt x="5264" y="19767"/>
                  </a:cubicBezTo>
                  <a:cubicBezTo>
                    <a:pt x="5355" y="19636"/>
                    <a:pt x="5355" y="19636"/>
                    <a:pt x="5355" y="19636"/>
                  </a:cubicBezTo>
                  <a:cubicBezTo>
                    <a:pt x="5355" y="19636"/>
                    <a:pt x="5355" y="19636"/>
                    <a:pt x="535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536" y="19505"/>
                    <a:pt x="5536" y="19505"/>
                    <a:pt x="5536" y="19505"/>
                  </a:cubicBezTo>
                  <a:cubicBezTo>
                    <a:pt x="5627" y="19505"/>
                    <a:pt x="5627" y="19505"/>
                    <a:pt x="5627" y="19505"/>
                  </a:cubicBezTo>
                  <a:cubicBezTo>
                    <a:pt x="5627" y="19505"/>
                    <a:pt x="5627" y="19505"/>
                    <a:pt x="5627" y="19505"/>
                  </a:cubicBezTo>
                  <a:cubicBezTo>
                    <a:pt x="5536" y="19375"/>
                    <a:pt x="5536" y="19375"/>
                    <a:pt x="5536" y="19375"/>
                  </a:cubicBezTo>
                  <a:cubicBezTo>
                    <a:pt x="5627" y="19375"/>
                    <a:pt x="5627" y="19375"/>
                    <a:pt x="5627" y="19375"/>
                  </a:cubicBezTo>
                  <a:cubicBezTo>
                    <a:pt x="5627" y="19244"/>
                    <a:pt x="5627" y="19244"/>
                    <a:pt x="5627" y="19244"/>
                  </a:cubicBezTo>
                  <a:cubicBezTo>
                    <a:pt x="5536" y="19244"/>
                    <a:pt x="5536" y="19244"/>
                    <a:pt x="5536" y="19244"/>
                  </a:cubicBezTo>
                  <a:cubicBezTo>
                    <a:pt x="5536" y="19113"/>
                    <a:pt x="5536" y="19113"/>
                    <a:pt x="5536" y="19113"/>
                  </a:cubicBezTo>
                  <a:close/>
                  <a:moveTo>
                    <a:pt x="5808" y="19375"/>
                  </a:moveTo>
                  <a:cubicBezTo>
                    <a:pt x="5718" y="19244"/>
                    <a:pt x="5718" y="19244"/>
                    <a:pt x="5718" y="19244"/>
                  </a:cubicBezTo>
                  <a:cubicBezTo>
                    <a:pt x="5718" y="19244"/>
                    <a:pt x="5718" y="19244"/>
                    <a:pt x="5718" y="19244"/>
                  </a:cubicBezTo>
                  <a:cubicBezTo>
                    <a:pt x="5718" y="19244"/>
                    <a:pt x="5718" y="19244"/>
                    <a:pt x="5718" y="19244"/>
                  </a:cubicBezTo>
                  <a:cubicBezTo>
                    <a:pt x="5808" y="19375"/>
                    <a:pt x="5808" y="19375"/>
                    <a:pt x="5808" y="19375"/>
                  </a:cubicBezTo>
                  <a:close/>
                  <a:moveTo>
                    <a:pt x="6171" y="19244"/>
                  </a:moveTo>
                  <a:cubicBezTo>
                    <a:pt x="6171" y="19244"/>
                    <a:pt x="6171" y="19244"/>
                    <a:pt x="6171" y="19244"/>
                  </a:cubicBezTo>
                  <a:cubicBezTo>
                    <a:pt x="6262" y="19244"/>
                    <a:pt x="6262" y="19244"/>
                    <a:pt x="6262" y="19244"/>
                  </a:cubicBezTo>
                  <a:cubicBezTo>
                    <a:pt x="6262" y="19244"/>
                    <a:pt x="6262" y="19244"/>
                    <a:pt x="6262" y="19244"/>
                  </a:cubicBezTo>
                  <a:cubicBezTo>
                    <a:pt x="6171" y="19244"/>
                    <a:pt x="6171" y="19244"/>
                    <a:pt x="6171" y="19244"/>
                  </a:cubicBezTo>
                  <a:cubicBezTo>
                    <a:pt x="6171" y="19244"/>
                    <a:pt x="6171" y="19244"/>
                    <a:pt x="6171" y="19244"/>
                  </a:cubicBezTo>
                  <a:close/>
                  <a:moveTo>
                    <a:pt x="5990" y="19244"/>
                  </a:moveTo>
                  <a:cubicBezTo>
                    <a:pt x="6081" y="19244"/>
                    <a:pt x="6081" y="19244"/>
                    <a:pt x="6081" y="19244"/>
                  </a:cubicBezTo>
                  <a:cubicBezTo>
                    <a:pt x="6081" y="19244"/>
                    <a:pt x="6081" y="19244"/>
                    <a:pt x="6081" y="19244"/>
                  </a:cubicBezTo>
                  <a:cubicBezTo>
                    <a:pt x="5990" y="19244"/>
                    <a:pt x="5990" y="19244"/>
                    <a:pt x="5990" y="19244"/>
                  </a:cubicBezTo>
                  <a:close/>
                  <a:moveTo>
                    <a:pt x="5990" y="19113"/>
                  </a:moveTo>
                  <a:cubicBezTo>
                    <a:pt x="5990" y="19113"/>
                    <a:pt x="5990" y="19113"/>
                    <a:pt x="5990" y="19113"/>
                  </a:cubicBezTo>
                  <a:cubicBezTo>
                    <a:pt x="5990" y="18982"/>
                    <a:pt x="5990" y="18982"/>
                    <a:pt x="5990" y="18982"/>
                  </a:cubicBezTo>
                  <a:cubicBezTo>
                    <a:pt x="5990" y="18982"/>
                    <a:pt x="5990" y="18982"/>
                    <a:pt x="5990" y="18982"/>
                  </a:cubicBezTo>
                  <a:cubicBezTo>
                    <a:pt x="6081" y="19113"/>
                    <a:pt x="6081" y="19113"/>
                    <a:pt x="6081" y="19113"/>
                  </a:cubicBezTo>
                  <a:cubicBezTo>
                    <a:pt x="5990" y="19113"/>
                    <a:pt x="5990" y="19113"/>
                    <a:pt x="5990" y="19113"/>
                  </a:cubicBezTo>
                  <a:close/>
                  <a:moveTo>
                    <a:pt x="5899" y="19113"/>
                  </a:moveTo>
                  <a:cubicBezTo>
                    <a:pt x="5808" y="19113"/>
                    <a:pt x="5808" y="19113"/>
                    <a:pt x="5808" y="19113"/>
                  </a:cubicBezTo>
                  <a:cubicBezTo>
                    <a:pt x="5808" y="19113"/>
                    <a:pt x="5808" y="19113"/>
                    <a:pt x="5808" y="19113"/>
                  </a:cubicBezTo>
                  <a:cubicBezTo>
                    <a:pt x="5808" y="19244"/>
                    <a:pt x="5808" y="19244"/>
                    <a:pt x="5808" y="19244"/>
                  </a:cubicBezTo>
                  <a:cubicBezTo>
                    <a:pt x="5899" y="19244"/>
                    <a:pt x="5899" y="19244"/>
                    <a:pt x="5899" y="19244"/>
                  </a:cubicBezTo>
                  <a:cubicBezTo>
                    <a:pt x="5899" y="19113"/>
                    <a:pt x="5899" y="19113"/>
                    <a:pt x="5899" y="19113"/>
                  </a:cubicBezTo>
                  <a:cubicBezTo>
                    <a:pt x="5899" y="19113"/>
                    <a:pt x="5899" y="19113"/>
                    <a:pt x="5899" y="19113"/>
                  </a:cubicBezTo>
                  <a:cubicBezTo>
                    <a:pt x="5899" y="19113"/>
                    <a:pt x="5899" y="19113"/>
                    <a:pt x="5899" y="19113"/>
                  </a:cubicBezTo>
                  <a:close/>
                  <a:moveTo>
                    <a:pt x="9529" y="14793"/>
                  </a:moveTo>
                  <a:cubicBezTo>
                    <a:pt x="9529" y="14793"/>
                    <a:pt x="9529" y="14793"/>
                    <a:pt x="9529" y="14793"/>
                  </a:cubicBezTo>
                  <a:cubicBezTo>
                    <a:pt x="9620" y="14662"/>
                    <a:pt x="9620" y="14662"/>
                    <a:pt x="9620" y="14662"/>
                  </a:cubicBezTo>
                  <a:cubicBezTo>
                    <a:pt x="9620" y="14793"/>
                    <a:pt x="9620" y="14793"/>
                    <a:pt x="9620" y="14793"/>
                  </a:cubicBezTo>
                  <a:cubicBezTo>
                    <a:pt x="9529" y="14793"/>
                    <a:pt x="9529" y="14793"/>
                    <a:pt x="9529" y="14793"/>
                  </a:cubicBezTo>
                  <a:close/>
                  <a:moveTo>
                    <a:pt x="9439" y="14793"/>
                  </a:moveTo>
                  <a:cubicBezTo>
                    <a:pt x="9348" y="14793"/>
                    <a:pt x="9348" y="14793"/>
                    <a:pt x="9348" y="14793"/>
                  </a:cubicBezTo>
                  <a:cubicBezTo>
                    <a:pt x="9348" y="14662"/>
                    <a:pt x="9348" y="14662"/>
                    <a:pt x="9348" y="14662"/>
                  </a:cubicBezTo>
                  <a:cubicBezTo>
                    <a:pt x="9439" y="14662"/>
                    <a:pt x="9439" y="14662"/>
                    <a:pt x="9439" y="14662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529" y="14662"/>
                    <a:pt x="9529" y="14662"/>
                    <a:pt x="9529" y="14662"/>
                  </a:cubicBezTo>
                  <a:cubicBezTo>
                    <a:pt x="9439" y="14793"/>
                    <a:pt x="9439" y="14793"/>
                    <a:pt x="9439" y="14793"/>
                  </a:cubicBezTo>
                  <a:cubicBezTo>
                    <a:pt x="9439" y="14793"/>
                    <a:pt x="9439" y="14793"/>
                    <a:pt x="9439" y="14793"/>
                  </a:cubicBezTo>
                  <a:close/>
                  <a:moveTo>
                    <a:pt x="6353" y="18851"/>
                  </a:moveTo>
                  <a:cubicBezTo>
                    <a:pt x="6353" y="18720"/>
                    <a:pt x="6353" y="18720"/>
                    <a:pt x="6353" y="18720"/>
                  </a:cubicBezTo>
                  <a:cubicBezTo>
                    <a:pt x="6353" y="18720"/>
                    <a:pt x="6353" y="18720"/>
                    <a:pt x="6353" y="18720"/>
                  </a:cubicBezTo>
                  <a:cubicBezTo>
                    <a:pt x="6444" y="18720"/>
                    <a:pt x="6444" y="18720"/>
                    <a:pt x="6444" y="18720"/>
                  </a:cubicBezTo>
                  <a:cubicBezTo>
                    <a:pt x="6534" y="18589"/>
                    <a:pt x="6534" y="18589"/>
                    <a:pt x="6534" y="18589"/>
                  </a:cubicBezTo>
                  <a:cubicBezTo>
                    <a:pt x="6534" y="18589"/>
                    <a:pt x="6534" y="18589"/>
                    <a:pt x="6534" y="18589"/>
                  </a:cubicBezTo>
                  <a:cubicBezTo>
                    <a:pt x="6625" y="18458"/>
                    <a:pt x="6625" y="18458"/>
                    <a:pt x="6625" y="18458"/>
                  </a:cubicBezTo>
                  <a:cubicBezTo>
                    <a:pt x="6625" y="18458"/>
                    <a:pt x="6625" y="18458"/>
                    <a:pt x="6625" y="18458"/>
                  </a:cubicBezTo>
                  <a:cubicBezTo>
                    <a:pt x="6716" y="18458"/>
                    <a:pt x="6716" y="18458"/>
                    <a:pt x="6716" y="18458"/>
                  </a:cubicBezTo>
                  <a:cubicBezTo>
                    <a:pt x="6716" y="18458"/>
                    <a:pt x="6716" y="18458"/>
                    <a:pt x="6716" y="18458"/>
                  </a:cubicBezTo>
                  <a:cubicBezTo>
                    <a:pt x="6807" y="18458"/>
                    <a:pt x="6807" y="18458"/>
                    <a:pt x="6807" y="18458"/>
                  </a:cubicBezTo>
                  <a:cubicBezTo>
                    <a:pt x="6897" y="18458"/>
                    <a:pt x="6897" y="18458"/>
                    <a:pt x="6897" y="18458"/>
                  </a:cubicBezTo>
                  <a:cubicBezTo>
                    <a:pt x="6897" y="18458"/>
                    <a:pt x="6897" y="18458"/>
                    <a:pt x="6897" y="18458"/>
                  </a:cubicBezTo>
                  <a:cubicBezTo>
                    <a:pt x="6988" y="18458"/>
                    <a:pt x="6988" y="18458"/>
                    <a:pt x="6988" y="18458"/>
                  </a:cubicBezTo>
                  <a:cubicBezTo>
                    <a:pt x="7079" y="18458"/>
                    <a:pt x="7079" y="18458"/>
                    <a:pt x="7079" y="18458"/>
                  </a:cubicBezTo>
                  <a:cubicBezTo>
                    <a:pt x="6988" y="18589"/>
                    <a:pt x="6988" y="18589"/>
                    <a:pt x="6988" y="18589"/>
                  </a:cubicBezTo>
                  <a:cubicBezTo>
                    <a:pt x="7079" y="18720"/>
                    <a:pt x="7079" y="18720"/>
                    <a:pt x="7079" y="18720"/>
                  </a:cubicBezTo>
                  <a:cubicBezTo>
                    <a:pt x="7079" y="18720"/>
                    <a:pt x="7079" y="18720"/>
                    <a:pt x="7079" y="18720"/>
                  </a:cubicBezTo>
                  <a:cubicBezTo>
                    <a:pt x="6988" y="18720"/>
                    <a:pt x="6988" y="18720"/>
                    <a:pt x="6988" y="18720"/>
                  </a:cubicBezTo>
                  <a:cubicBezTo>
                    <a:pt x="6988" y="18851"/>
                    <a:pt x="6988" y="18851"/>
                    <a:pt x="6988" y="18851"/>
                  </a:cubicBezTo>
                  <a:cubicBezTo>
                    <a:pt x="6807" y="18851"/>
                    <a:pt x="6807" y="18851"/>
                    <a:pt x="6807" y="18851"/>
                  </a:cubicBezTo>
                  <a:cubicBezTo>
                    <a:pt x="6716" y="18851"/>
                    <a:pt x="6716" y="18851"/>
                    <a:pt x="6716" y="18851"/>
                  </a:cubicBezTo>
                  <a:cubicBezTo>
                    <a:pt x="6625" y="18851"/>
                    <a:pt x="6625" y="18851"/>
                    <a:pt x="6625" y="18851"/>
                  </a:cubicBezTo>
                  <a:cubicBezTo>
                    <a:pt x="6534" y="18982"/>
                    <a:pt x="6534" y="18982"/>
                    <a:pt x="6534" y="18982"/>
                  </a:cubicBezTo>
                  <a:cubicBezTo>
                    <a:pt x="6444" y="18982"/>
                    <a:pt x="6444" y="18982"/>
                    <a:pt x="6444" y="18982"/>
                  </a:cubicBezTo>
                  <a:cubicBezTo>
                    <a:pt x="6444" y="18982"/>
                    <a:pt x="6444" y="18982"/>
                    <a:pt x="6444" y="18982"/>
                  </a:cubicBezTo>
                  <a:cubicBezTo>
                    <a:pt x="6353" y="18851"/>
                    <a:pt x="6353" y="18851"/>
                    <a:pt x="6353" y="18851"/>
                  </a:cubicBezTo>
                  <a:close/>
                  <a:moveTo>
                    <a:pt x="6353" y="1885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6" name="Rectangle 160"/>
            <p:cNvSpPr>
              <a:spLocks/>
            </p:cNvSpPr>
            <p:nvPr/>
          </p:nvSpPr>
          <p:spPr bwMode="auto">
            <a:xfrm>
              <a:off x="3523" y="3942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7" name="AutoShape 161"/>
            <p:cNvSpPr>
              <a:spLocks/>
            </p:cNvSpPr>
            <p:nvPr/>
          </p:nvSpPr>
          <p:spPr bwMode="auto">
            <a:xfrm>
              <a:off x="3645" y="3977"/>
              <a:ext cx="94" cy="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51" y="0"/>
                  </a:moveTo>
                  <a:lnTo>
                    <a:pt x="15178" y="0"/>
                  </a:lnTo>
                  <a:lnTo>
                    <a:pt x="16930" y="5760"/>
                  </a:lnTo>
                  <a:lnTo>
                    <a:pt x="19265" y="11520"/>
                  </a:lnTo>
                  <a:lnTo>
                    <a:pt x="21600" y="11520"/>
                  </a:lnTo>
                  <a:lnTo>
                    <a:pt x="21600" y="17280"/>
                  </a:lnTo>
                  <a:lnTo>
                    <a:pt x="16930" y="17280"/>
                  </a:lnTo>
                  <a:lnTo>
                    <a:pt x="16930" y="11520"/>
                  </a:lnTo>
                  <a:lnTo>
                    <a:pt x="15178" y="17280"/>
                  </a:lnTo>
                  <a:lnTo>
                    <a:pt x="12843" y="17280"/>
                  </a:lnTo>
                  <a:lnTo>
                    <a:pt x="12843" y="21600"/>
                  </a:lnTo>
                  <a:lnTo>
                    <a:pt x="10508" y="21600"/>
                  </a:lnTo>
                  <a:lnTo>
                    <a:pt x="8173" y="17280"/>
                  </a:lnTo>
                  <a:lnTo>
                    <a:pt x="4086" y="17280"/>
                  </a:lnTo>
                  <a:lnTo>
                    <a:pt x="4086" y="11520"/>
                  </a:lnTo>
                  <a:lnTo>
                    <a:pt x="1751" y="5760"/>
                  </a:lnTo>
                  <a:lnTo>
                    <a:pt x="1751" y="11520"/>
                  </a:lnTo>
                  <a:lnTo>
                    <a:pt x="0" y="5760"/>
                  </a:lnTo>
                  <a:lnTo>
                    <a:pt x="0" y="0"/>
                  </a:lnTo>
                  <a:lnTo>
                    <a:pt x="1751" y="0"/>
                  </a:lnTo>
                  <a:close/>
                  <a:moveTo>
                    <a:pt x="1751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8" name="AutoShape 162"/>
            <p:cNvSpPr>
              <a:spLocks/>
            </p:cNvSpPr>
            <p:nvPr/>
          </p:nvSpPr>
          <p:spPr bwMode="auto">
            <a:xfrm>
              <a:off x="3805" y="3913"/>
              <a:ext cx="122" cy="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277" y="21600"/>
                  </a:moveTo>
                  <a:cubicBezTo>
                    <a:pt x="18277" y="19200"/>
                    <a:pt x="18277" y="19200"/>
                    <a:pt x="18277" y="19200"/>
                  </a:cubicBezTo>
                  <a:cubicBezTo>
                    <a:pt x="19938" y="16800"/>
                    <a:pt x="19938" y="16800"/>
                    <a:pt x="19938" y="16800"/>
                  </a:cubicBezTo>
                  <a:cubicBezTo>
                    <a:pt x="19938" y="16800"/>
                    <a:pt x="19938" y="16800"/>
                    <a:pt x="19938" y="16800"/>
                  </a:cubicBezTo>
                  <a:cubicBezTo>
                    <a:pt x="19938" y="14400"/>
                    <a:pt x="19938" y="14400"/>
                    <a:pt x="19938" y="14400"/>
                  </a:cubicBezTo>
                  <a:cubicBezTo>
                    <a:pt x="19938" y="12000"/>
                    <a:pt x="19938" y="12000"/>
                    <a:pt x="19938" y="12000"/>
                  </a:cubicBezTo>
                  <a:cubicBezTo>
                    <a:pt x="19938" y="12000"/>
                    <a:pt x="19938" y="12000"/>
                    <a:pt x="19938" y="12000"/>
                  </a:cubicBezTo>
                  <a:cubicBezTo>
                    <a:pt x="21600" y="12000"/>
                    <a:pt x="21600" y="12000"/>
                    <a:pt x="21600" y="120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19938" y="7200"/>
                    <a:pt x="19938" y="7200"/>
                    <a:pt x="19938" y="72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19938" y="4800"/>
                    <a:pt x="19938" y="4800"/>
                    <a:pt x="19938" y="4800"/>
                  </a:cubicBezTo>
                  <a:cubicBezTo>
                    <a:pt x="18277" y="4800"/>
                    <a:pt x="18277" y="4800"/>
                    <a:pt x="18277" y="4800"/>
                  </a:cubicBezTo>
                  <a:cubicBezTo>
                    <a:pt x="16615" y="2400"/>
                    <a:pt x="16615" y="2400"/>
                    <a:pt x="16615" y="2400"/>
                  </a:cubicBezTo>
                  <a:cubicBezTo>
                    <a:pt x="14954" y="2400"/>
                    <a:pt x="14954" y="2400"/>
                    <a:pt x="14954" y="2400"/>
                  </a:cubicBezTo>
                  <a:cubicBezTo>
                    <a:pt x="13292" y="2400"/>
                    <a:pt x="13292" y="2400"/>
                    <a:pt x="13292" y="2400"/>
                  </a:cubicBezTo>
                  <a:cubicBezTo>
                    <a:pt x="11631" y="2400"/>
                    <a:pt x="11631" y="2400"/>
                    <a:pt x="11631" y="2400"/>
                  </a:cubicBezTo>
                  <a:cubicBezTo>
                    <a:pt x="9969" y="2400"/>
                    <a:pt x="9969" y="2400"/>
                    <a:pt x="9969" y="2400"/>
                  </a:cubicBezTo>
                  <a:cubicBezTo>
                    <a:pt x="8308" y="2400"/>
                    <a:pt x="8308" y="2400"/>
                    <a:pt x="8308" y="2400"/>
                  </a:cubicBezTo>
                  <a:cubicBezTo>
                    <a:pt x="8308" y="2400"/>
                    <a:pt x="9969" y="4800"/>
                    <a:pt x="9969" y="4800"/>
                  </a:cubicBezTo>
                  <a:cubicBezTo>
                    <a:pt x="14954" y="7200"/>
                    <a:pt x="14954" y="7200"/>
                    <a:pt x="14954" y="7200"/>
                  </a:cubicBezTo>
                  <a:cubicBezTo>
                    <a:pt x="13292" y="7200"/>
                    <a:pt x="13292" y="7200"/>
                    <a:pt x="13292" y="7200"/>
                  </a:cubicBezTo>
                  <a:cubicBezTo>
                    <a:pt x="14954" y="9600"/>
                    <a:pt x="14954" y="9600"/>
                    <a:pt x="14954" y="9600"/>
                  </a:cubicBezTo>
                  <a:cubicBezTo>
                    <a:pt x="13292" y="12000"/>
                    <a:pt x="13292" y="12000"/>
                    <a:pt x="13292" y="12000"/>
                  </a:cubicBezTo>
                  <a:cubicBezTo>
                    <a:pt x="14954" y="12000"/>
                    <a:pt x="14954" y="12000"/>
                    <a:pt x="14954" y="12000"/>
                  </a:cubicBezTo>
                  <a:cubicBezTo>
                    <a:pt x="16615" y="14400"/>
                    <a:pt x="16615" y="14400"/>
                    <a:pt x="16615" y="14400"/>
                  </a:cubicBezTo>
                  <a:cubicBezTo>
                    <a:pt x="18277" y="14400"/>
                    <a:pt x="18277" y="14400"/>
                    <a:pt x="18277" y="14400"/>
                  </a:cubicBezTo>
                  <a:cubicBezTo>
                    <a:pt x="16615" y="16800"/>
                    <a:pt x="16615" y="16800"/>
                    <a:pt x="16615" y="16800"/>
                  </a:cubicBezTo>
                  <a:cubicBezTo>
                    <a:pt x="13292" y="16800"/>
                    <a:pt x="13292" y="16800"/>
                    <a:pt x="13292" y="16800"/>
                  </a:cubicBezTo>
                  <a:cubicBezTo>
                    <a:pt x="13292" y="16800"/>
                    <a:pt x="13292" y="16800"/>
                    <a:pt x="13292" y="16800"/>
                  </a:cubicBezTo>
                  <a:cubicBezTo>
                    <a:pt x="11631" y="16800"/>
                    <a:pt x="11631" y="16800"/>
                    <a:pt x="11631" y="16800"/>
                  </a:cubicBezTo>
                  <a:cubicBezTo>
                    <a:pt x="9969" y="16800"/>
                    <a:pt x="9969" y="16800"/>
                    <a:pt x="9969" y="16800"/>
                  </a:cubicBezTo>
                  <a:cubicBezTo>
                    <a:pt x="8308" y="16800"/>
                    <a:pt x="8308" y="16800"/>
                    <a:pt x="8308" y="16800"/>
                  </a:cubicBezTo>
                  <a:cubicBezTo>
                    <a:pt x="6646" y="16800"/>
                    <a:pt x="6646" y="16800"/>
                    <a:pt x="6646" y="16800"/>
                  </a:cubicBezTo>
                  <a:cubicBezTo>
                    <a:pt x="6646" y="16800"/>
                    <a:pt x="6646" y="16800"/>
                    <a:pt x="6646" y="16800"/>
                  </a:cubicBezTo>
                  <a:cubicBezTo>
                    <a:pt x="6646" y="14400"/>
                    <a:pt x="6646" y="14400"/>
                    <a:pt x="6646" y="14400"/>
                  </a:cubicBezTo>
                  <a:cubicBezTo>
                    <a:pt x="3323" y="16800"/>
                    <a:pt x="3323" y="16800"/>
                    <a:pt x="3323" y="16800"/>
                  </a:cubicBezTo>
                  <a:cubicBezTo>
                    <a:pt x="3323" y="14400"/>
                    <a:pt x="3323" y="14400"/>
                    <a:pt x="3323" y="14400"/>
                  </a:cubicBezTo>
                  <a:cubicBezTo>
                    <a:pt x="1662" y="16800"/>
                    <a:pt x="1662" y="16800"/>
                    <a:pt x="1662" y="16800"/>
                  </a:cubicBezTo>
                  <a:cubicBezTo>
                    <a:pt x="0" y="16800"/>
                    <a:pt x="0" y="16800"/>
                    <a:pt x="0" y="16800"/>
                  </a:cubicBezTo>
                  <a:cubicBezTo>
                    <a:pt x="1662" y="19200"/>
                    <a:pt x="1662" y="19200"/>
                    <a:pt x="1662" y="19200"/>
                  </a:cubicBezTo>
                  <a:cubicBezTo>
                    <a:pt x="3323" y="19200"/>
                    <a:pt x="3323" y="19200"/>
                    <a:pt x="3323" y="19200"/>
                  </a:cubicBezTo>
                  <a:cubicBezTo>
                    <a:pt x="4985" y="21600"/>
                    <a:pt x="4985" y="21600"/>
                    <a:pt x="4985" y="21600"/>
                  </a:cubicBezTo>
                  <a:cubicBezTo>
                    <a:pt x="4985" y="21600"/>
                    <a:pt x="4985" y="21600"/>
                    <a:pt x="4985" y="21600"/>
                  </a:cubicBezTo>
                  <a:cubicBezTo>
                    <a:pt x="6646" y="19200"/>
                    <a:pt x="6646" y="19200"/>
                    <a:pt x="6646" y="19200"/>
                  </a:cubicBezTo>
                  <a:cubicBezTo>
                    <a:pt x="6646" y="19200"/>
                    <a:pt x="6646" y="19200"/>
                    <a:pt x="6646" y="19200"/>
                  </a:cubicBezTo>
                  <a:cubicBezTo>
                    <a:pt x="9969" y="19200"/>
                    <a:pt x="9969" y="19200"/>
                    <a:pt x="9969" y="19200"/>
                  </a:cubicBezTo>
                  <a:cubicBezTo>
                    <a:pt x="11631" y="19200"/>
                    <a:pt x="11631" y="19200"/>
                    <a:pt x="11631" y="19200"/>
                  </a:cubicBezTo>
                  <a:cubicBezTo>
                    <a:pt x="14954" y="21600"/>
                    <a:pt x="14954" y="21600"/>
                    <a:pt x="14954" y="21600"/>
                  </a:cubicBezTo>
                  <a:cubicBezTo>
                    <a:pt x="16615" y="19200"/>
                    <a:pt x="16615" y="19200"/>
                    <a:pt x="16615" y="19200"/>
                  </a:cubicBezTo>
                  <a:cubicBezTo>
                    <a:pt x="16615" y="21600"/>
                    <a:pt x="16615" y="21600"/>
                    <a:pt x="16615" y="21600"/>
                  </a:cubicBezTo>
                  <a:cubicBezTo>
                    <a:pt x="18277" y="21600"/>
                    <a:pt x="18277" y="21600"/>
                    <a:pt x="18277" y="21600"/>
                  </a:cubicBezTo>
                  <a:close/>
                  <a:moveTo>
                    <a:pt x="13292" y="0"/>
                  </a:moveTo>
                  <a:cubicBezTo>
                    <a:pt x="13292" y="0"/>
                    <a:pt x="13292" y="0"/>
                    <a:pt x="13292" y="0"/>
                  </a:cubicBezTo>
                  <a:cubicBezTo>
                    <a:pt x="16615" y="2400"/>
                    <a:pt x="16615" y="2400"/>
                    <a:pt x="16615" y="2400"/>
                  </a:cubicBezTo>
                  <a:cubicBezTo>
                    <a:pt x="13292" y="2400"/>
                    <a:pt x="13292" y="2400"/>
                    <a:pt x="13292" y="2400"/>
                  </a:cubicBezTo>
                  <a:cubicBezTo>
                    <a:pt x="13292" y="0"/>
                    <a:pt x="13292" y="0"/>
                    <a:pt x="13292" y="0"/>
                  </a:cubicBezTo>
                  <a:close/>
                  <a:moveTo>
                    <a:pt x="9969" y="12000"/>
                  </a:moveTo>
                  <a:cubicBezTo>
                    <a:pt x="11631" y="12000"/>
                    <a:pt x="11631" y="12000"/>
                    <a:pt x="11631" y="12000"/>
                  </a:cubicBezTo>
                  <a:cubicBezTo>
                    <a:pt x="13292" y="12000"/>
                    <a:pt x="13292" y="12000"/>
                    <a:pt x="13292" y="12000"/>
                  </a:cubicBezTo>
                  <a:cubicBezTo>
                    <a:pt x="13292" y="14400"/>
                    <a:pt x="13292" y="14400"/>
                    <a:pt x="13292" y="14400"/>
                  </a:cubicBezTo>
                  <a:cubicBezTo>
                    <a:pt x="11631" y="14400"/>
                    <a:pt x="11631" y="14400"/>
                    <a:pt x="11631" y="14400"/>
                  </a:cubicBezTo>
                  <a:lnTo>
                    <a:pt x="9969" y="12000"/>
                  </a:lnTo>
                  <a:close/>
                  <a:moveTo>
                    <a:pt x="9969" y="120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199" name="AutoShape 163"/>
            <p:cNvSpPr>
              <a:spLocks/>
            </p:cNvSpPr>
            <p:nvPr/>
          </p:nvSpPr>
          <p:spPr bwMode="auto">
            <a:xfrm>
              <a:off x="3381" y="3787"/>
              <a:ext cx="442" cy="1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4097" y="9519"/>
                  </a:moveTo>
                  <a:lnTo>
                    <a:pt x="4097" y="8054"/>
                  </a:lnTo>
                  <a:lnTo>
                    <a:pt x="4593" y="8054"/>
                  </a:lnTo>
                  <a:lnTo>
                    <a:pt x="5090" y="9519"/>
                  </a:lnTo>
                  <a:lnTo>
                    <a:pt x="5090" y="10617"/>
                  </a:lnTo>
                  <a:lnTo>
                    <a:pt x="3724" y="10617"/>
                  </a:lnTo>
                  <a:lnTo>
                    <a:pt x="3724" y="9519"/>
                  </a:lnTo>
                  <a:lnTo>
                    <a:pt x="4097" y="10617"/>
                  </a:lnTo>
                  <a:lnTo>
                    <a:pt x="4593" y="9519"/>
                  </a:lnTo>
                  <a:lnTo>
                    <a:pt x="4097" y="9519"/>
                  </a:lnTo>
                  <a:close/>
                  <a:moveTo>
                    <a:pt x="1366" y="6590"/>
                  </a:moveTo>
                  <a:lnTo>
                    <a:pt x="1366" y="8054"/>
                  </a:lnTo>
                  <a:lnTo>
                    <a:pt x="869" y="6590"/>
                  </a:lnTo>
                  <a:lnTo>
                    <a:pt x="497" y="8054"/>
                  </a:lnTo>
                  <a:lnTo>
                    <a:pt x="0" y="8054"/>
                  </a:lnTo>
                  <a:lnTo>
                    <a:pt x="497" y="9519"/>
                  </a:lnTo>
                  <a:lnTo>
                    <a:pt x="869" y="8054"/>
                  </a:lnTo>
                  <a:lnTo>
                    <a:pt x="869" y="9519"/>
                  </a:lnTo>
                  <a:lnTo>
                    <a:pt x="1366" y="8054"/>
                  </a:lnTo>
                  <a:lnTo>
                    <a:pt x="1862" y="8054"/>
                  </a:lnTo>
                  <a:lnTo>
                    <a:pt x="2359" y="6590"/>
                  </a:lnTo>
                  <a:lnTo>
                    <a:pt x="3724" y="6590"/>
                  </a:lnTo>
                  <a:lnTo>
                    <a:pt x="4097" y="4027"/>
                  </a:lnTo>
                  <a:lnTo>
                    <a:pt x="6455" y="4027"/>
                  </a:lnTo>
                  <a:lnTo>
                    <a:pt x="6952" y="5125"/>
                  </a:lnTo>
                  <a:lnTo>
                    <a:pt x="5959" y="5125"/>
                  </a:lnTo>
                  <a:lnTo>
                    <a:pt x="5959" y="6590"/>
                  </a:lnTo>
                  <a:lnTo>
                    <a:pt x="8317" y="6590"/>
                  </a:lnTo>
                  <a:lnTo>
                    <a:pt x="8690" y="8054"/>
                  </a:lnTo>
                  <a:lnTo>
                    <a:pt x="9186" y="8054"/>
                  </a:lnTo>
                  <a:lnTo>
                    <a:pt x="9186" y="6590"/>
                  </a:lnTo>
                  <a:lnTo>
                    <a:pt x="9683" y="8054"/>
                  </a:lnTo>
                  <a:lnTo>
                    <a:pt x="10055" y="9519"/>
                  </a:lnTo>
                  <a:lnTo>
                    <a:pt x="11917" y="9519"/>
                  </a:lnTo>
                  <a:lnTo>
                    <a:pt x="11917" y="10617"/>
                  </a:lnTo>
                  <a:lnTo>
                    <a:pt x="12910" y="9519"/>
                  </a:lnTo>
                  <a:lnTo>
                    <a:pt x="13283" y="13546"/>
                  </a:lnTo>
                  <a:lnTo>
                    <a:pt x="13779" y="14644"/>
                  </a:lnTo>
                  <a:lnTo>
                    <a:pt x="14276" y="14644"/>
                  </a:lnTo>
                  <a:lnTo>
                    <a:pt x="14648" y="16108"/>
                  </a:lnTo>
                  <a:lnTo>
                    <a:pt x="16138" y="16108"/>
                  </a:lnTo>
                  <a:lnTo>
                    <a:pt x="16138" y="17573"/>
                  </a:lnTo>
                  <a:lnTo>
                    <a:pt x="15641" y="17573"/>
                  </a:lnTo>
                  <a:lnTo>
                    <a:pt x="14648" y="20136"/>
                  </a:lnTo>
                  <a:lnTo>
                    <a:pt x="17876" y="20136"/>
                  </a:lnTo>
                  <a:lnTo>
                    <a:pt x="18372" y="21600"/>
                  </a:lnTo>
                  <a:lnTo>
                    <a:pt x="19738" y="20136"/>
                  </a:lnTo>
                  <a:lnTo>
                    <a:pt x="20234" y="18671"/>
                  </a:lnTo>
                  <a:lnTo>
                    <a:pt x="21600" y="18671"/>
                  </a:lnTo>
                  <a:lnTo>
                    <a:pt x="21600" y="17573"/>
                  </a:lnTo>
                  <a:lnTo>
                    <a:pt x="21103" y="17573"/>
                  </a:lnTo>
                  <a:lnTo>
                    <a:pt x="20731" y="16108"/>
                  </a:lnTo>
                  <a:lnTo>
                    <a:pt x="19738" y="14644"/>
                  </a:lnTo>
                  <a:lnTo>
                    <a:pt x="18869" y="14644"/>
                  </a:lnTo>
                  <a:lnTo>
                    <a:pt x="18869" y="12081"/>
                  </a:lnTo>
                  <a:lnTo>
                    <a:pt x="18372" y="13546"/>
                  </a:lnTo>
                  <a:lnTo>
                    <a:pt x="17876" y="13546"/>
                  </a:lnTo>
                  <a:lnTo>
                    <a:pt x="17503" y="10617"/>
                  </a:lnTo>
                  <a:lnTo>
                    <a:pt x="17007" y="12081"/>
                  </a:lnTo>
                  <a:lnTo>
                    <a:pt x="17007" y="10617"/>
                  </a:lnTo>
                  <a:lnTo>
                    <a:pt x="16138" y="9519"/>
                  </a:lnTo>
                  <a:lnTo>
                    <a:pt x="16138" y="10617"/>
                  </a:lnTo>
                  <a:lnTo>
                    <a:pt x="15641" y="10617"/>
                  </a:lnTo>
                  <a:lnTo>
                    <a:pt x="15641" y="9519"/>
                  </a:lnTo>
                  <a:lnTo>
                    <a:pt x="15641" y="10617"/>
                  </a:lnTo>
                  <a:lnTo>
                    <a:pt x="15145" y="9519"/>
                  </a:lnTo>
                  <a:lnTo>
                    <a:pt x="14276" y="9519"/>
                  </a:lnTo>
                  <a:lnTo>
                    <a:pt x="13283" y="6590"/>
                  </a:lnTo>
                  <a:lnTo>
                    <a:pt x="12910" y="5125"/>
                  </a:lnTo>
                  <a:lnTo>
                    <a:pt x="11545" y="5125"/>
                  </a:lnTo>
                  <a:lnTo>
                    <a:pt x="11545" y="4027"/>
                  </a:lnTo>
                  <a:lnTo>
                    <a:pt x="11048" y="2563"/>
                  </a:lnTo>
                  <a:lnTo>
                    <a:pt x="10055" y="2563"/>
                  </a:lnTo>
                  <a:lnTo>
                    <a:pt x="8690" y="1098"/>
                  </a:lnTo>
                  <a:lnTo>
                    <a:pt x="8317" y="2563"/>
                  </a:lnTo>
                  <a:lnTo>
                    <a:pt x="7821" y="1098"/>
                  </a:lnTo>
                  <a:lnTo>
                    <a:pt x="7324" y="1098"/>
                  </a:lnTo>
                  <a:lnTo>
                    <a:pt x="6455" y="0"/>
                  </a:lnTo>
                  <a:lnTo>
                    <a:pt x="5462" y="0"/>
                  </a:lnTo>
                  <a:lnTo>
                    <a:pt x="5090" y="1098"/>
                  </a:lnTo>
                  <a:lnTo>
                    <a:pt x="4097" y="1098"/>
                  </a:lnTo>
                  <a:lnTo>
                    <a:pt x="3228" y="2563"/>
                  </a:lnTo>
                  <a:lnTo>
                    <a:pt x="2731" y="2563"/>
                  </a:lnTo>
                  <a:lnTo>
                    <a:pt x="1862" y="4027"/>
                  </a:lnTo>
                  <a:lnTo>
                    <a:pt x="1366" y="5125"/>
                  </a:lnTo>
                  <a:lnTo>
                    <a:pt x="1366" y="6590"/>
                  </a:lnTo>
                  <a:close/>
                  <a:moveTo>
                    <a:pt x="1366" y="659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0" name="AutoShape 164"/>
            <p:cNvSpPr>
              <a:spLocks/>
            </p:cNvSpPr>
            <p:nvPr/>
          </p:nvSpPr>
          <p:spPr bwMode="auto">
            <a:xfrm>
              <a:off x="3653" y="3639"/>
              <a:ext cx="236" cy="2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671" y="19224"/>
                  </a:moveTo>
                  <a:close/>
                  <a:moveTo>
                    <a:pt x="18116" y="21600"/>
                  </a:moveTo>
                  <a:lnTo>
                    <a:pt x="19974" y="21600"/>
                  </a:lnTo>
                  <a:lnTo>
                    <a:pt x="20671" y="20952"/>
                  </a:lnTo>
                  <a:lnTo>
                    <a:pt x="20671" y="20088"/>
                  </a:lnTo>
                  <a:lnTo>
                    <a:pt x="19974" y="20088"/>
                  </a:lnTo>
                  <a:lnTo>
                    <a:pt x="19974" y="20952"/>
                  </a:lnTo>
                  <a:lnTo>
                    <a:pt x="19045" y="20088"/>
                  </a:lnTo>
                  <a:lnTo>
                    <a:pt x="18116" y="20952"/>
                  </a:lnTo>
                  <a:lnTo>
                    <a:pt x="18116" y="21600"/>
                  </a:lnTo>
                  <a:close/>
                  <a:moveTo>
                    <a:pt x="19974" y="15984"/>
                  </a:moveTo>
                  <a:lnTo>
                    <a:pt x="20671" y="15984"/>
                  </a:lnTo>
                  <a:lnTo>
                    <a:pt x="21600" y="16848"/>
                  </a:lnTo>
                  <a:lnTo>
                    <a:pt x="19974" y="16848"/>
                  </a:lnTo>
                  <a:lnTo>
                    <a:pt x="19974" y="15984"/>
                  </a:lnTo>
                  <a:close/>
                  <a:moveTo>
                    <a:pt x="18116" y="14472"/>
                  </a:moveTo>
                  <a:lnTo>
                    <a:pt x="17187" y="14472"/>
                  </a:lnTo>
                  <a:lnTo>
                    <a:pt x="17187" y="15336"/>
                  </a:lnTo>
                  <a:lnTo>
                    <a:pt x="16490" y="15984"/>
                  </a:lnTo>
                  <a:lnTo>
                    <a:pt x="15561" y="15984"/>
                  </a:lnTo>
                  <a:lnTo>
                    <a:pt x="15561" y="16848"/>
                  </a:lnTo>
                  <a:lnTo>
                    <a:pt x="16490" y="16848"/>
                  </a:lnTo>
                  <a:lnTo>
                    <a:pt x="18116" y="15984"/>
                  </a:lnTo>
                  <a:lnTo>
                    <a:pt x="18116" y="14472"/>
                  </a:lnTo>
                  <a:close/>
                  <a:moveTo>
                    <a:pt x="15561" y="14472"/>
                  </a:moveTo>
                  <a:lnTo>
                    <a:pt x="16490" y="14472"/>
                  </a:lnTo>
                  <a:lnTo>
                    <a:pt x="16490" y="15336"/>
                  </a:lnTo>
                  <a:lnTo>
                    <a:pt x="15561" y="14472"/>
                  </a:lnTo>
                  <a:close/>
                  <a:moveTo>
                    <a:pt x="13006" y="11232"/>
                  </a:moveTo>
                  <a:lnTo>
                    <a:pt x="13006" y="12960"/>
                  </a:lnTo>
                  <a:lnTo>
                    <a:pt x="13935" y="13608"/>
                  </a:lnTo>
                  <a:lnTo>
                    <a:pt x="13935" y="14472"/>
                  </a:lnTo>
                  <a:lnTo>
                    <a:pt x="13006" y="13608"/>
                  </a:lnTo>
                  <a:lnTo>
                    <a:pt x="13006" y="11232"/>
                  </a:lnTo>
                  <a:close/>
                  <a:moveTo>
                    <a:pt x="9523" y="11232"/>
                  </a:moveTo>
                  <a:lnTo>
                    <a:pt x="9523" y="12096"/>
                  </a:lnTo>
                  <a:lnTo>
                    <a:pt x="10452" y="12096"/>
                  </a:lnTo>
                  <a:lnTo>
                    <a:pt x="9523" y="11232"/>
                  </a:lnTo>
                  <a:close/>
                  <a:moveTo>
                    <a:pt x="15561" y="9720"/>
                  </a:moveTo>
                  <a:lnTo>
                    <a:pt x="15561" y="11232"/>
                  </a:lnTo>
                  <a:lnTo>
                    <a:pt x="16490" y="10368"/>
                  </a:lnTo>
                  <a:lnTo>
                    <a:pt x="15561" y="9720"/>
                  </a:lnTo>
                  <a:close/>
                  <a:moveTo>
                    <a:pt x="12077" y="7992"/>
                  </a:moveTo>
                  <a:lnTo>
                    <a:pt x="11381" y="8856"/>
                  </a:lnTo>
                  <a:lnTo>
                    <a:pt x="12077" y="8856"/>
                  </a:lnTo>
                  <a:lnTo>
                    <a:pt x="12077" y="10368"/>
                  </a:lnTo>
                  <a:lnTo>
                    <a:pt x="13006" y="10368"/>
                  </a:lnTo>
                  <a:lnTo>
                    <a:pt x="13006" y="9720"/>
                  </a:lnTo>
                  <a:lnTo>
                    <a:pt x="12077" y="8856"/>
                  </a:lnTo>
                  <a:lnTo>
                    <a:pt x="12077" y="7992"/>
                  </a:lnTo>
                  <a:close/>
                  <a:moveTo>
                    <a:pt x="8594" y="5616"/>
                  </a:moveTo>
                  <a:lnTo>
                    <a:pt x="9523" y="5616"/>
                  </a:lnTo>
                  <a:lnTo>
                    <a:pt x="10452" y="6480"/>
                  </a:lnTo>
                  <a:lnTo>
                    <a:pt x="10452" y="7992"/>
                  </a:lnTo>
                  <a:lnTo>
                    <a:pt x="9523" y="7992"/>
                  </a:lnTo>
                  <a:lnTo>
                    <a:pt x="9523" y="7344"/>
                  </a:lnTo>
                  <a:lnTo>
                    <a:pt x="10452" y="7344"/>
                  </a:lnTo>
                  <a:lnTo>
                    <a:pt x="8594" y="5616"/>
                  </a:lnTo>
                  <a:close/>
                  <a:moveTo>
                    <a:pt x="4413" y="0"/>
                  </a:moveTo>
                  <a:lnTo>
                    <a:pt x="6039" y="0"/>
                  </a:lnTo>
                  <a:lnTo>
                    <a:pt x="7897" y="1728"/>
                  </a:lnTo>
                  <a:lnTo>
                    <a:pt x="7897" y="2376"/>
                  </a:lnTo>
                  <a:lnTo>
                    <a:pt x="6968" y="2376"/>
                  </a:lnTo>
                  <a:lnTo>
                    <a:pt x="6968" y="3240"/>
                  </a:lnTo>
                  <a:lnTo>
                    <a:pt x="6039" y="4104"/>
                  </a:lnTo>
                  <a:lnTo>
                    <a:pt x="6968" y="2376"/>
                  </a:lnTo>
                  <a:lnTo>
                    <a:pt x="6039" y="2376"/>
                  </a:lnTo>
                  <a:lnTo>
                    <a:pt x="6968" y="1728"/>
                  </a:lnTo>
                  <a:lnTo>
                    <a:pt x="6039" y="864"/>
                  </a:lnTo>
                  <a:lnTo>
                    <a:pt x="6039" y="0"/>
                  </a:lnTo>
                  <a:lnTo>
                    <a:pt x="4413" y="0"/>
                  </a:lnTo>
                  <a:close/>
                  <a:moveTo>
                    <a:pt x="0" y="864"/>
                  </a:moveTo>
                  <a:lnTo>
                    <a:pt x="1858" y="864"/>
                  </a:lnTo>
                  <a:lnTo>
                    <a:pt x="2555" y="0"/>
                  </a:lnTo>
                  <a:lnTo>
                    <a:pt x="3484" y="0"/>
                  </a:lnTo>
                  <a:lnTo>
                    <a:pt x="4413" y="864"/>
                  </a:lnTo>
                  <a:lnTo>
                    <a:pt x="3484" y="864"/>
                  </a:lnTo>
                  <a:lnTo>
                    <a:pt x="1858" y="1728"/>
                  </a:lnTo>
                  <a:lnTo>
                    <a:pt x="929" y="1728"/>
                  </a:lnTo>
                  <a:lnTo>
                    <a:pt x="0" y="864"/>
                  </a:lnTo>
                  <a:close/>
                  <a:moveTo>
                    <a:pt x="4413" y="6480"/>
                  </a:moveTo>
                  <a:lnTo>
                    <a:pt x="6968" y="6480"/>
                  </a:lnTo>
                  <a:lnTo>
                    <a:pt x="6039" y="7344"/>
                  </a:lnTo>
                  <a:lnTo>
                    <a:pt x="5342" y="7344"/>
                  </a:lnTo>
                  <a:lnTo>
                    <a:pt x="4413" y="6480"/>
                  </a:lnTo>
                  <a:close/>
                  <a:moveTo>
                    <a:pt x="3484" y="9720"/>
                  </a:moveTo>
                  <a:lnTo>
                    <a:pt x="4413" y="9720"/>
                  </a:lnTo>
                  <a:lnTo>
                    <a:pt x="3484" y="9720"/>
                  </a:lnTo>
                  <a:close/>
                  <a:moveTo>
                    <a:pt x="2555" y="9720"/>
                  </a:moveTo>
                  <a:lnTo>
                    <a:pt x="3484" y="9720"/>
                  </a:lnTo>
                  <a:lnTo>
                    <a:pt x="3484" y="10368"/>
                  </a:lnTo>
                  <a:lnTo>
                    <a:pt x="2555" y="9720"/>
                  </a:lnTo>
                  <a:close/>
                  <a:moveTo>
                    <a:pt x="3484" y="8856"/>
                  </a:moveTo>
                  <a:lnTo>
                    <a:pt x="4413" y="8856"/>
                  </a:lnTo>
                  <a:lnTo>
                    <a:pt x="3484" y="7344"/>
                  </a:lnTo>
                  <a:lnTo>
                    <a:pt x="3484" y="6480"/>
                  </a:lnTo>
                  <a:lnTo>
                    <a:pt x="2555" y="6480"/>
                  </a:lnTo>
                  <a:lnTo>
                    <a:pt x="2555" y="7344"/>
                  </a:lnTo>
                  <a:lnTo>
                    <a:pt x="1858" y="7992"/>
                  </a:lnTo>
                  <a:lnTo>
                    <a:pt x="2555" y="8856"/>
                  </a:lnTo>
                  <a:lnTo>
                    <a:pt x="2555" y="7992"/>
                  </a:lnTo>
                  <a:lnTo>
                    <a:pt x="3484" y="8856"/>
                  </a:lnTo>
                  <a:close/>
                  <a:moveTo>
                    <a:pt x="4413" y="9720"/>
                  </a:moveTo>
                  <a:lnTo>
                    <a:pt x="3484" y="10368"/>
                  </a:lnTo>
                  <a:lnTo>
                    <a:pt x="3484" y="12096"/>
                  </a:lnTo>
                  <a:lnTo>
                    <a:pt x="4413" y="11232"/>
                  </a:lnTo>
                  <a:lnTo>
                    <a:pt x="4413" y="9720"/>
                  </a:lnTo>
                  <a:close/>
                  <a:moveTo>
                    <a:pt x="4413" y="972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1" name="AutoShape 165"/>
            <p:cNvSpPr>
              <a:spLocks/>
            </p:cNvSpPr>
            <p:nvPr/>
          </p:nvSpPr>
          <p:spPr bwMode="auto">
            <a:xfrm>
              <a:off x="3437" y="4319"/>
              <a:ext cx="236" cy="9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045" y="21600"/>
                  </a:moveTo>
                  <a:lnTo>
                    <a:pt x="19045" y="19265"/>
                  </a:lnTo>
                  <a:lnTo>
                    <a:pt x="18116" y="16930"/>
                  </a:lnTo>
                  <a:lnTo>
                    <a:pt x="17187" y="15178"/>
                  </a:lnTo>
                  <a:lnTo>
                    <a:pt x="18116" y="12843"/>
                  </a:lnTo>
                  <a:lnTo>
                    <a:pt x="18116" y="10508"/>
                  </a:lnTo>
                  <a:lnTo>
                    <a:pt x="19045" y="10508"/>
                  </a:lnTo>
                  <a:lnTo>
                    <a:pt x="19045" y="8757"/>
                  </a:lnTo>
                  <a:lnTo>
                    <a:pt x="18116" y="8757"/>
                  </a:lnTo>
                  <a:lnTo>
                    <a:pt x="18116" y="10508"/>
                  </a:lnTo>
                  <a:lnTo>
                    <a:pt x="17187" y="10508"/>
                  </a:lnTo>
                  <a:lnTo>
                    <a:pt x="17187" y="8757"/>
                  </a:lnTo>
                  <a:lnTo>
                    <a:pt x="16490" y="6422"/>
                  </a:lnTo>
                  <a:lnTo>
                    <a:pt x="15561" y="6422"/>
                  </a:lnTo>
                  <a:lnTo>
                    <a:pt x="15561" y="4086"/>
                  </a:lnTo>
                  <a:lnTo>
                    <a:pt x="13703" y="4086"/>
                  </a:lnTo>
                  <a:lnTo>
                    <a:pt x="13006" y="6422"/>
                  </a:lnTo>
                  <a:lnTo>
                    <a:pt x="13006" y="8757"/>
                  </a:lnTo>
                  <a:lnTo>
                    <a:pt x="12077" y="10508"/>
                  </a:lnTo>
                  <a:lnTo>
                    <a:pt x="10452" y="10508"/>
                  </a:lnTo>
                  <a:lnTo>
                    <a:pt x="9523" y="12843"/>
                  </a:lnTo>
                  <a:lnTo>
                    <a:pt x="11148" y="16930"/>
                  </a:lnTo>
                  <a:lnTo>
                    <a:pt x="11148" y="19265"/>
                  </a:lnTo>
                  <a:lnTo>
                    <a:pt x="9523" y="19265"/>
                  </a:lnTo>
                  <a:lnTo>
                    <a:pt x="9523" y="21600"/>
                  </a:lnTo>
                  <a:lnTo>
                    <a:pt x="7897" y="21600"/>
                  </a:lnTo>
                  <a:lnTo>
                    <a:pt x="7897" y="15178"/>
                  </a:lnTo>
                  <a:lnTo>
                    <a:pt x="6968" y="15178"/>
                  </a:lnTo>
                  <a:lnTo>
                    <a:pt x="6968" y="16930"/>
                  </a:lnTo>
                  <a:lnTo>
                    <a:pt x="6039" y="16930"/>
                  </a:lnTo>
                  <a:lnTo>
                    <a:pt x="5110" y="15178"/>
                  </a:lnTo>
                  <a:lnTo>
                    <a:pt x="5110" y="12843"/>
                  </a:lnTo>
                  <a:lnTo>
                    <a:pt x="3484" y="12843"/>
                  </a:lnTo>
                  <a:lnTo>
                    <a:pt x="3484" y="10508"/>
                  </a:lnTo>
                  <a:lnTo>
                    <a:pt x="929" y="10508"/>
                  </a:lnTo>
                  <a:lnTo>
                    <a:pt x="929" y="6422"/>
                  </a:lnTo>
                  <a:lnTo>
                    <a:pt x="0" y="6422"/>
                  </a:lnTo>
                  <a:lnTo>
                    <a:pt x="0" y="4086"/>
                  </a:lnTo>
                  <a:lnTo>
                    <a:pt x="929" y="1751"/>
                  </a:lnTo>
                  <a:lnTo>
                    <a:pt x="929" y="0"/>
                  </a:lnTo>
                  <a:lnTo>
                    <a:pt x="1858" y="0"/>
                  </a:lnTo>
                  <a:lnTo>
                    <a:pt x="1858" y="1751"/>
                  </a:lnTo>
                  <a:lnTo>
                    <a:pt x="2555" y="1751"/>
                  </a:lnTo>
                  <a:lnTo>
                    <a:pt x="2555" y="4086"/>
                  </a:lnTo>
                  <a:lnTo>
                    <a:pt x="3484" y="4086"/>
                  </a:lnTo>
                  <a:lnTo>
                    <a:pt x="3484" y="6422"/>
                  </a:lnTo>
                  <a:lnTo>
                    <a:pt x="4413" y="6422"/>
                  </a:lnTo>
                  <a:lnTo>
                    <a:pt x="4413" y="4086"/>
                  </a:lnTo>
                  <a:lnTo>
                    <a:pt x="5110" y="4086"/>
                  </a:lnTo>
                  <a:lnTo>
                    <a:pt x="6039" y="6422"/>
                  </a:lnTo>
                  <a:lnTo>
                    <a:pt x="8594" y="6422"/>
                  </a:lnTo>
                  <a:lnTo>
                    <a:pt x="8594" y="4086"/>
                  </a:lnTo>
                  <a:lnTo>
                    <a:pt x="11148" y="1751"/>
                  </a:lnTo>
                  <a:lnTo>
                    <a:pt x="13006" y="1751"/>
                  </a:lnTo>
                  <a:lnTo>
                    <a:pt x="13703" y="0"/>
                  </a:lnTo>
                  <a:lnTo>
                    <a:pt x="14632" y="0"/>
                  </a:lnTo>
                  <a:lnTo>
                    <a:pt x="14632" y="1751"/>
                  </a:lnTo>
                  <a:lnTo>
                    <a:pt x="18116" y="1751"/>
                  </a:lnTo>
                  <a:lnTo>
                    <a:pt x="19742" y="4086"/>
                  </a:lnTo>
                  <a:lnTo>
                    <a:pt x="19742" y="6422"/>
                  </a:lnTo>
                  <a:lnTo>
                    <a:pt x="20671" y="6422"/>
                  </a:lnTo>
                  <a:lnTo>
                    <a:pt x="21600" y="8757"/>
                  </a:lnTo>
                  <a:lnTo>
                    <a:pt x="20671" y="8757"/>
                  </a:lnTo>
                  <a:lnTo>
                    <a:pt x="21600" y="10508"/>
                  </a:lnTo>
                  <a:lnTo>
                    <a:pt x="21600" y="12843"/>
                  </a:lnTo>
                  <a:lnTo>
                    <a:pt x="20671" y="15178"/>
                  </a:lnTo>
                  <a:lnTo>
                    <a:pt x="20671" y="16930"/>
                  </a:lnTo>
                  <a:lnTo>
                    <a:pt x="19742" y="16930"/>
                  </a:lnTo>
                  <a:lnTo>
                    <a:pt x="19045" y="21600"/>
                  </a:lnTo>
                  <a:close/>
                  <a:moveTo>
                    <a:pt x="190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2" name="AutoShape 166"/>
            <p:cNvSpPr>
              <a:spLocks/>
            </p:cNvSpPr>
            <p:nvPr/>
          </p:nvSpPr>
          <p:spPr bwMode="auto">
            <a:xfrm>
              <a:off x="3316" y="4254"/>
              <a:ext cx="142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057" y="19800"/>
                  </a:moveTo>
                  <a:lnTo>
                    <a:pt x="20057" y="21600"/>
                  </a:lnTo>
                  <a:lnTo>
                    <a:pt x="17357" y="21600"/>
                  </a:lnTo>
                  <a:lnTo>
                    <a:pt x="17357" y="19800"/>
                  </a:lnTo>
                  <a:lnTo>
                    <a:pt x="15814" y="18450"/>
                  </a:lnTo>
                  <a:lnTo>
                    <a:pt x="17357" y="19800"/>
                  </a:lnTo>
                  <a:lnTo>
                    <a:pt x="17357" y="21600"/>
                  </a:lnTo>
                  <a:lnTo>
                    <a:pt x="15814" y="21600"/>
                  </a:lnTo>
                  <a:lnTo>
                    <a:pt x="15814" y="19800"/>
                  </a:lnTo>
                  <a:lnTo>
                    <a:pt x="14271" y="19800"/>
                  </a:lnTo>
                  <a:lnTo>
                    <a:pt x="12729" y="18450"/>
                  </a:lnTo>
                  <a:lnTo>
                    <a:pt x="14271" y="16650"/>
                  </a:lnTo>
                  <a:lnTo>
                    <a:pt x="12729" y="14850"/>
                  </a:lnTo>
                  <a:lnTo>
                    <a:pt x="11571" y="14850"/>
                  </a:lnTo>
                  <a:lnTo>
                    <a:pt x="10029" y="13050"/>
                  </a:lnTo>
                  <a:lnTo>
                    <a:pt x="8486" y="11700"/>
                  </a:lnTo>
                  <a:lnTo>
                    <a:pt x="7329" y="9900"/>
                  </a:lnTo>
                  <a:lnTo>
                    <a:pt x="7329" y="8100"/>
                  </a:lnTo>
                  <a:lnTo>
                    <a:pt x="5786" y="8100"/>
                  </a:lnTo>
                  <a:lnTo>
                    <a:pt x="5786" y="6750"/>
                  </a:lnTo>
                  <a:lnTo>
                    <a:pt x="4243" y="8100"/>
                  </a:lnTo>
                  <a:lnTo>
                    <a:pt x="7329" y="9900"/>
                  </a:lnTo>
                  <a:lnTo>
                    <a:pt x="7329" y="11700"/>
                  </a:lnTo>
                  <a:lnTo>
                    <a:pt x="5786" y="11700"/>
                  </a:lnTo>
                  <a:lnTo>
                    <a:pt x="4243" y="9900"/>
                  </a:lnTo>
                  <a:lnTo>
                    <a:pt x="2700" y="9900"/>
                  </a:lnTo>
                  <a:lnTo>
                    <a:pt x="0" y="8100"/>
                  </a:lnTo>
                  <a:lnTo>
                    <a:pt x="1543" y="6750"/>
                  </a:lnTo>
                  <a:lnTo>
                    <a:pt x="1543" y="3150"/>
                  </a:lnTo>
                  <a:lnTo>
                    <a:pt x="0" y="3150"/>
                  </a:lnTo>
                  <a:lnTo>
                    <a:pt x="1543" y="3150"/>
                  </a:lnTo>
                  <a:lnTo>
                    <a:pt x="1543" y="1350"/>
                  </a:lnTo>
                  <a:lnTo>
                    <a:pt x="4243" y="0"/>
                  </a:lnTo>
                  <a:lnTo>
                    <a:pt x="7329" y="1350"/>
                  </a:lnTo>
                  <a:lnTo>
                    <a:pt x="10029" y="1350"/>
                  </a:lnTo>
                  <a:lnTo>
                    <a:pt x="11571" y="3150"/>
                  </a:lnTo>
                  <a:lnTo>
                    <a:pt x="12729" y="4950"/>
                  </a:lnTo>
                  <a:lnTo>
                    <a:pt x="12729" y="3150"/>
                  </a:lnTo>
                  <a:lnTo>
                    <a:pt x="14271" y="3150"/>
                  </a:lnTo>
                  <a:lnTo>
                    <a:pt x="14271" y="4950"/>
                  </a:lnTo>
                  <a:lnTo>
                    <a:pt x="15814" y="4950"/>
                  </a:lnTo>
                  <a:lnTo>
                    <a:pt x="15814" y="3150"/>
                  </a:lnTo>
                  <a:lnTo>
                    <a:pt x="15814" y="4950"/>
                  </a:lnTo>
                  <a:lnTo>
                    <a:pt x="17357" y="6750"/>
                  </a:lnTo>
                  <a:lnTo>
                    <a:pt x="17357" y="8100"/>
                  </a:lnTo>
                  <a:lnTo>
                    <a:pt x="18514" y="8100"/>
                  </a:lnTo>
                  <a:lnTo>
                    <a:pt x="18514" y="9900"/>
                  </a:lnTo>
                  <a:lnTo>
                    <a:pt x="20057" y="11700"/>
                  </a:lnTo>
                  <a:lnTo>
                    <a:pt x="21600" y="11700"/>
                  </a:lnTo>
                  <a:lnTo>
                    <a:pt x="20057" y="11700"/>
                  </a:lnTo>
                  <a:lnTo>
                    <a:pt x="20057" y="13050"/>
                  </a:lnTo>
                  <a:lnTo>
                    <a:pt x="18514" y="14850"/>
                  </a:lnTo>
                  <a:lnTo>
                    <a:pt x="18514" y="16650"/>
                  </a:lnTo>
                  <a:lnTo>
                    <a:pt x="20057" y="16650"/>
                  </a:lnTo>
                  <a:lnTo>
                    <a:pt x="20057" y="19800"/>
                  </a:lnTo>
                  <a:close/>
                  <a:moveTo>
                    <a:pt x="20057" y="19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3" name="AutoShape 167"/>
            <p:cNvSpPr>
              <a:spLocks/>
            </p:cNvSpPr>
            <p:nvPr/>
          </p:nvSpPr>
          <p:spPr bwMode="auto">
            <a:xfrm>
              <a:off x="3250" y="4116"/>
              <a:ext cx="197" cy="1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229" y="19200"/>
                  </a:moveTo>
                  <a:cubicBezTo>
                    <a:pt x="8229" y="19200"/>
                    <a:pt x="8229" y="19200"/>
                    <a:pt x="8229" y="19200"/>
                  </a:cubicBezTo>
                  <a:cubicBezTo>
                    <a:pt x="8229" y="19200"/>
                    <a:pt x="8229" y="19200"/>
                    <a:pt x="8229" y="19200"/>
                  </a:cubicBezTo>
                  <a:cubicBezTo>
                    <a:pt x="10286" y="18000"/>
                    <a:pt x="10286" y="18000"/>
                    <a:pt x="10286" y="18000"/>
                  </a:cubicBezTo>
                  <a:cubicBezTo>
                    <a:pt x="12343" y="19200"/>
                    <a:pt x="12343" y="19200"/>
                    <a:pt x="12343" y="19200"/>
                  </a:cubicBezTo>
                  <a:cubicBezTo>
                    <a:pt x="13371" y="19200"/>
                    <a:pt x="13371" y="19200"/>
                    <a:pt x="13371" y="19200"/>
                  </a:cubicBezTo>
                  <a:cubicBezTo>
                    <a:pt x="14400" y="19200"/>
                    <a:pt x="14400" y="19200"/>
                    <a:pt x="14400" y="19200"/>
                  </a:cubicBezTo>
                  <a:cubicBezTo>
                    <a:pt x="14400" y="19200"/>
                    <a:pt x="14400" y="19200"/>
                    <a:pt x="14400" y="19200"/>
                  </a:cubicBezTo>
                  <a:cubicBezTo>
                    <a:pt x="15429" y="20400"/>
                    <a:pt x="15429" y="20400"/>
                    <a:pt x="15429" y="20400"/>
                  </a:cubicBezTo>
                  <a:cubicBezTo>
                    <a:pt x="15429" y="20400"/>
                    <a:pt x="15429" y="20400"/>
                    <a:pt x="15429" y="20400"/>
                  </a:cubicBezTo>
                  <a:cubicBezTo>
                    <a:pt x="16457" y="21600"/>
                    <a:pt x="16457" y="21600"/>
                    <a:pt x="16457" y="21600"/>
                  </a:cubicBezTo>
                  <a:cubicBezTo>
                    <a:pt x="16457" y="20400"/>
                    <a:pt x="16457" y="20400"/>
                    <a:pt x="16457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19200"/>
                    <a:pt x="17486" y="19200"/>
                    <a:pt x="17486" y="19200"/>
                  </a:cubicBezTo>
                  <a:cubicBezTo>
                    <a:pt x="17486" y="18000"/>
                    <a:pt x="17486" y="18000"/>
                    <a:pt x="17486" y="180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4400"/>
                    <a:pt x="17486" y="14400"/>
                    <a:pt x="17486" y="14400"/>
                  </a:cubicBezTo>
                  <a:cubicBezTo>
                    <a:pt x="17486" y="13200"/>
                    <a:pt x="17486" y="13200"/>
                    <a:pt x="17486" y="13200"/>
                  </a:cubicBezTo>
                  <a:cubicBezTo>
                    <a:pt x="17486" y="13200"/>
                    <a:pt x="17486" y="13200"/>
                    <a:pt x="17486" y="13200"/>
                  </a:cubicBezTo>
                  <a:cubicBezTo>
                    <a:pt x="18514" y="10800"/>
                    <a:pt x="18514" y="10800"/>
                    <a:pt x="18514" y="10800"/>
                  </a:cubicBezTo>
                  <a:cubicBezTo>
                    <a:pt x="18514" y="12000"/>
                    <a:pt x="18514" y="12000"/>
                    <a:pt x="18514" y="12000"/>
                  </a:cubicBezTo>
                  <a:cubicBezTo>
                    <a:pt x="18514" y="12000"/>
                    <a:pt x="18514" y="12000"/>
                    <a:pt x="18514" y="12000"/>
                  </a:cubicBezTo>
                  <a:cubicBezTo>
                    <a:pt x="18514" y="12000"/>
                    <a:pt x="18514" y="120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9543" y="10800"/>
                    <a:pt x="19543" y="10800"/>
                    <a:pt x="19543" y="10800"/>
                  </a:cubicBezTo>
                  <a:cubicBezTo>
                    <a:pt x="19543" y="8400"/>
                    <a:pt x="19543" y="8400"/>
                    <a:pt x="19543" y="8400"/>
                  </a:cubicBezTo>
                  <a:cubicBezTo>
                    <a:pt x="19543" y="8400"/>
                    <a:pt x="19543" y="8400"/>
                    <a:pt x="19543" y="8400"/>
                  </a:cubicBezTo>
                  <a:cubicBezTo>
                    <a:pt x="18514" y="8400"/>
                    <a:pt x="18514" y="8400"/>
                    <a:pt x="18514" y="84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9543" y="7200"/>
                    <a:pt x="19543" y="7200"/>
                    <a:pt x="19543" y="7200"/>
                  </a:cubicBezTo>
                  <a:cubicBezTo>
                    <a:pt x="19543" y="7200"/>
                    <a:pt x="19543" y="7200"/>
                    <a:pt x="19543" y="7200"/>
                  </a:cubicBezTo>
                  <a:cubicBezTo>
                    <a:pt x="19543" y="6000"/>
                    <a:pt x="19543" y="6000"/>
                    <a:pt x="19543" y="6000"/>
                  </a:cubicBezTo>
                  <a:cubicBezTo>
                    <a:pt x="20571" y="4800"/>
                    <a:pt x="20571" y="4800"/>
                    <a:pt x="20571" y="4800"/>
                  </a:cubicBezTo>
                  <a:cubicBezTo>
                    <a:pt x="20571" y="4800"/>
                    <a:pt x="20571" y="4800"/>
                    <a:pt x="20571" y="48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2400"/>
                    <a:pt x="20571" y="2400"/>
                    <a:pt x="20571" y="2400"/>
                  </a:cubicBezTo>
                  <a:cubicBezTo>
                    <a:pt x="20571" y="2400"/>
                    <a:pt x="20571" y="2400"/>
                    <a:pt x="20571" y="240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8514" y="0"/>
                    <a:pt x="18514" y="0"/>
                    <a:pt x="18514" y="0"/>
                  </a:cubicBezTo>
                  <a:cubicBezTo>
                    <a:pt x="18514" y="0"/>
                    <a:pt x="18514" y="0"/>
                    <a:pt x="18514" y="0"/>
                  </a:cubicBezTo>
                  <a:cubicBezTo>
                    <a:pt x="18514" y="1200"/>
                    <a:pt x="18514" y="1200"/>
                    <a:pt x="18514" y="1200"/>
                  </a:cubicBezTo>
                  <a:cubicBezTo>
                    <a:pt x="17486" y="1200"/>
                    <a:pt x="17486" y="1200"/>
                    <a:pt x="17486" y="1200"/>
                  </a:cubicBezTo>
                  <a:cubicBezTo>
                    <a:pt x="16457" y="1200"/>
                    <a:pt x="16457" y="1200"/>
                    <a:pt x="16457" y="1200"/>
                  </a:cubicBezTo>
                  <a:cubicBezTo>
                    <a:pt x="16457" y="2400"/>
                    <a:pt x="16457" y="2400"/>
                    <a:pt x="16457" y="2400"/>
                  </a:cubicBezTo>
                  <a:cubicBezTo>
                    <a:pt x="15429" y="1200"/>
                    <a:pt x="15429" y="1200"/>
                    <a:pt x="15429" y="1200"/>
                  </a:cubicBezTo>
                  <a:cubicBezTo>
                    <a:pt x="14400" y="2400"/>
                    <a:pt x="14400" y="2400"/>
                    <a:pt x="14400" y="2400"/>
                  </a:cubicBezTo>
                  <a:cubicBezTo>
                    <a:pt x="14400" y="1200"/>
                    <a:pt x="14400" y="1200"/>
                    <a:pt x="14400" y="1200"/>
                  </a:cubicBezTo>
                  <a:cubicBezTo>
                    <a:pt x="14400" y="1200"/>
                    <a:pt x="14400" y="1200"/>
                    <a:pt x="14400" y="1200"/>
                  </a:cubicBezTo>
                  <a:cubicBezTo>
                    <a:pt x="13371" y="1200"/>
                    <a:pt x="13371" y="1200"/>
                    <a:pt x="13371" y="1200"/>
                  </a:cubicBezTo>
                  <a:cubicBezTo>
                    <a:pt x="13371" y="2400"/>
                    <a:pt x="13371" y="2400"/>
                    <a:pt x="13371" y="2400"/>
                  </a:cubicBezTo>
                  <a:cubicBezTo>
                    <a:pt x="12343" y="2400"/>
                    <a:pt x="12343" y="2400"/>
                    <a:pt x="12343" y="2400"/>
                  </a:cubicBezTo>
                  <a:cubicBezTo>
                    <a:pt x="12343" y="3600"/>
                    <a:pt x="12343" y="3600"/>
                    <a:pt x="12343" y="3600"/>
                  </a:cubicBezTo>
                  <a:cubicBezTo>
                    <a:pt x="12343" y="3600"/>
                    <a:pt x="12343" y="3600"/>
                    <a:pt x="12343" y="3600"/>
                  </a:cubicBezTo>
                  <a:cubicBezTo>
                    <a:pt x="11314" y="3600"/>
                    <a:pt x="11314" y="3600"/>
                    <a:pt x="11314" y="3600"/>
                  </a:cubicBezTo>
                  <a:cubicBezTo>
                    <a:pt x="10286" y="4800"/>
                    <a:pt x="10286" y="4800"/>
                    <a:pt x="10286" y="4800"/>
                  </a:cubicBezTo>
                  <a:cubicBezTo>
                    <a:pt x="9257" y="4800"/>
                    <a:pt x="9257" y="4800"/>
                    <a:pt x="9257" y="4800"/>
                  </a:cubicBezTo>
                  <a:cubicBezTo>
                    <a:pt x="9257" y="6000"/>
                    <a:pt x="9257" y="6000"/>
                    <a:pt x="9257" y="6000"/>
                  </a:cubicBezTo>
                  <a:cubicBezTo>
                    <a:pt x="8229" y="6000"/>
                    <a:pt x="8229" y="6000"/>
                    <a:pt x="8229" y="6000"/>
                  </a:cubicBezTo>
                  <a:cubicBezTo>
                    <a:pt x="8229" y="6000"/>
                    <a:pt x="8229" y="6000"/>
                    <a:pt x="8229" y="6000"/>
                  </a:cubicBezTo>
                  <a:cubicBezTo>
                    <a:pt x="8229" y="4800"/>
                    <a:pt x="8229" y="4800"/>
                    <a:pt x="8229" y="4800"/>
                  </a:cubicBezTo>
                  <a:cubicBezTo>
                    <a:pt x="6171" y="4800"/>
                    <a:pt x="6171" y="4800"/>
                    <a:pt x="6171" y="4800"/>
                  </a:cubicBezTo>
                  <a:cubicBezTo>
                    <a:pt x="5143" y="6000"/>
                    <a:pt x="5143" y="6000"/>
                    <a:pt x="5143" y="6000"/>
                  </a:cubicBezTo>
                  <a:cubicBezTo>
                    <a:pt x="4114" y="6000"/>
                    <a:pt x="4114" y="6000"/>
                    <a:pt x="4114" y="6000"/>
                  </a:cubicBezTo>
                  <a:cubicBezTo>
                    <a:pt x="4114" y="7200"/>
                    <a:pt x="4114" y="7200"/>
                    <a:pt x="4114" y="7200"/>
                  </a:cubicBezTo>
                  <a:cubicBezTo>
                    <a:pt x="4114" y="7200"/>
                    <a:pt x="4114" y="7200"/>
                    <a:pt x="4114" y="7200"/>
                  </a:cubicBezTo>
                  <a:cubicBezTo>
                    <a:pt x="4114" y="8400"/>
                    <a:pt x="4114" y="8400"/>
                    <a:pt x="4114" y="8400"/>
                  </a:cubicBezTo>
                  <a:cubicBezTo>
                    <a:pt x="3086" y="9600"/>
                    <a:pt x="3086" y="9600"/>
                    <a:pt x="3086" y="9600"/>
                  </a:cubicBezTo>
                  <a:cubicBezTo>
                    <a:pt x="2057" y="9600"/>
                    <a:pt x="2057" y="9600"/>
                    <a:pt x="2057" y="9600"/>
                  </a:cubicBezTo>
                  <a:cubicBezTo>
                    <a:pt x="1029" y="9600"/>
                    <a:pt x="1029" y="9600"/>
                    <a:pt x="1029" y="9600"/>
                  </a:cubicBezTo>
                  <a:cubicBezTo>
                    <a:pt x="1029" y="9600"/>
                    <a:pt x="1029" y="9600"/>
                    <a:pt x="1029" y="9600"/>
                  </a:cubicBezTo>
                  <a:cubicBezTo>
                    <a:pt x="1029" y="10800"/>
                    <a:pt x="1029" y="10800"/>
                    <a:pt x="1029" y="108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2057" y="12000"/>
                    <a:pt x="2057" y="12000"/>
                    <a:pt x="2057" y="12000"/>
                  </a:cubicBezTo>
                  <a:cubicBezTo>
                    <a:pt x="2057" y="13200"/>
                    <a:pt x="2057" y="13200"/>
                    <a:pt x="2057" y="13200"/>
                  </a:cubicBezTo>
                  <a:cubicBezTo>
                    <a:pt x="2057" y="13200"/>
                    <a:pt x="2057" y="13200"/>
                    <a:pt x="2057" y="13200"/>
                  </a:cubicBezTo>
                  <a:cubicBezTo>
                    <a:pt x="4114" y="14400"/>
                    <a:pt x="4114" y="14400"/>
                    <a:pt x="4114" y="14400"/>
                  </a:cubicBezTo>
                  <a:cubicBezTo>
                    <a:pt x="5143" y="16800"/>
                    <a:pt x="5143" y="16800"/>
                    <a:pt x="5143" y="16800"/>
                  </a:cubicBezTo>
                  <a:cubicBezTo>
                    <a:pt x="7200" y="19200"/>
                    <a:pt x="7200" y="19200"/>
                    <a:pt x="7200" y="19200"/>
                  </a:cubicBezTo>
                  <a:cubicBezTo>
                    <a:pt x="7200" y="19200"/>
                    <a:pt x="7200" y="19200"/>
                    <a:pt x="7200" y="19200"/>
                  </a:cubicBezTo>
                  <a:lnTo>
                    <a:pt x="8229" y="19200"/>
                  </a:lnTo>
                  <a:close/>
                  <a:moveTo>
                    <a:pt x="8229" y="192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4" name="AutoShape 168"/>
            <p:cNvSpPr>
              <a:spLocks/>
            </p:cNvSpPr>
            <p:nvPr/>
          </p:nvSpPr>
          <p:spPr bwMode="auto">
            <a:xfrm>
              <a:off x="3166" y="4071"/>
              <a:ext cx="281" cy="1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200" y="21600"/>
                  </a:moveTo>
                  <a:lnTo>
                    <a:pt x="8562" y="21600"/>
                  </a:lnTo>
                  <a:lnTo>
                    <a:pt x="9341" y="19800"/>
                  </a:lnTo>
                  <a:lnTo>
                    <a:pt x="9341" y="16650"/>
                  </a:lnTo>
                  <a:lnTo>
                    <a:pt x="10119" y="16650"/>
                  </a:lnTo>
                  <a:lnTo>
                    <a:pt x="10703" y="14850"/>
                  </a:lnTo>
                  <a:lnTo>
                    <a:pt x="12259" y="14850"/>
                  </a:lnTo>
                  <a:lnTo>
                    <a:pt x="12259" y="16650"/>
                  </a:lnTo>
                  <a:lnTo>
                    <a:pt x="12843" y="16650"/>
                  </a:lnTo>
                  <a:lnTo>
                    <a:pt x="12843" y="14850"/>
                  </a:lnTo>
                  <a:lnTo>
                    <a:pt x="13622" y="14850"/>
                  </a:lnTo>
                  <a:lnTo>
                    <a:pt x="14400" y="13050"/>
                  </a:lnTo>
                  <a:lnTo>
                    <a:pt x="15178" y="13050"/>
                  </a:lnTo>
                  <a:lnTo>
                    <a:pt x="15178" y="11700"/>
                  </a:lnTo>
                  <a:lnTo>
                    <a:pt x="15762" y="11700"/>
                  </a:lnTo>
                  <a:lnTo>
                    <a:pt x="15762" y="9900"/>
                  </a:lnTo>
                  <a:lnTo>
                    <a:pt x="16541" y="9900"/>
                  </a:lnTo>
                  <a:lnTo>
                    <a:pt x="16541" y="11700"/>
                  </a:lnTo>
                  <a:lnTo>
                    <a:pt x="17319" y="9900"/>
                  </a:lnTo>
                  <a:lnTo>
                    <a:pt x="17903" y="11700"/>
                  </a:lnTo>
                  <a:lnTo>
                    <a:pt x="17903" y="9900"/>
                  </a:lnTo>
                  <a:lnTo>
                    <a:pt x="19459" y="9900"/>
                  </a:lnTo>
                  <a:lnTo>
                    <a:pt x="19459" y="8100"/>
                  </a:lnTo>
                  <a:lnTo>
                    <a:pt x="21600" y="8100"/>
                  </a:lnTo>
                  <a:lnTo>
                    <a:pt x="21600" y="6300"/>
                  </a:lnTo>
                  <a:lnTo>
                    <a:pt x="20822" y="4950"/>
                  </a:lnTo>
                  <a:lnTo>
                    <a:pt x="19459" y="4950"/>
                  </a:lnTo>
                  <a:lnTo>
                    <a:pt x="20238" y="6300"/>
                  </a:lnTo>
                  <a:lnTo>
                    <a:pt x="18681" y="6300"/>
                  </a:lnTo>
                  <a:lnTo>
                    <a:pt x="17903" y="4950"/>
                  </a:lnTo>
                  <a:lnTo>
                    <a:pt x="17319" y="4950"/>
                  </a:lnTo>
                  <a:lnTo>
                    <a:pt x="17903" y="4950"/>
                  </a:lnTo>
                  <a:lnTo>
                    <a:pt x="17319" y="3150"/>
                  </a:lnTo>
                  <a:lnTo>
                    <a:pt x="18681" y="3150"/>
                  </a:lnTo>
                  <a:lnTo>
                    <a:pt x="19459" y="4950"/>
                  </a:lnTo>
                  <a:lnTo>
                    <a:pt x="18681" y="3150"/>
                  </a:lnTo>
                  <a:lnTo>
                    <a:pt x="17903" y="3150"/>
                  </a:lnTo>
                  <a:lnTo>
                    <a:pt x="17319" y="1350"/>
                  </a:lnTo>
                  <a:lnTo>
                    <a:pt x="17319" y="3150"/>
                  </a:lnTo>
                  <a:lnTo>
                    <a:pt x="16541" y="1350"/>
                  </a:lnTo>
                  <a:lnTo>
                    <a:pt x="16541" y="3150"/>
                  </a:lnTo>
                  <a:lnTo>
                    <a:pt x="15762" y="3150"/>
                  </a:lnTo>
                  <a:lnTo>
                    <a:pt x="14400" y="1350"/>
                  </a:lnTo>
                  <a:lnTo>
                    <a:pt x="12843" y="1350"/>
                  </a:lnTo>
                  <a:lnTo>
                    <a:pt x="12259" y="0"/>
                  </a:lnTo>
                  <a:lnTo>
                    <a:pt x="11481" y="0"/>
                  </a:lnTo>
                  <a:lnTo>
                    <a:pt x="11481" y="1350"/>
                  </a:lnTo>
                  <a:lnTo>
                    <a:pt x="12259" y="1350"/>
                  </a:lnTo>
                  <a:lnTo>
                    <a:pt x="6422" y="1350"/>
                  </a:lnTo>
                  <a:lnTo>
                    <a:pt x="5643" y="3150"/>
                  </a:lnTo>
                  <a:lnTo>
                    <a:pt x="4281" y="3150"/>
                  </a:lnTo>
                  <a:lnTo>
                    <a:pt x="4281" y="4950"/>
                  </a:lnTo>
                  <a:lnTo>
                    <a:pt x="3503" y="6300"/>
                  </a:lnTo>
                  <a:lnTo>
                    <a:pt x="2919" y="6300"/>
                  </a:lnTo>
                  <a:lnTo>
                    <a:pt x="2141" y="8100"/>
                  </a:lnTo>
                  <a:lnTo>
                    <a:pt x="1362" y="8100"/>
                  </a:lnTo>
                  <a:lnTo>
                    <a:pt x="2141" y="9900"/>
                  </a:lnTo>
                  <a:lnTo>
                    <a:pt x="778" y="13050"/>
                  </a:lnTo>
                  <a:lnTo>
                    <a:pt x="0" y="16650"/>
                  </a:lnTo>
                  <a:lnTo>
                    <a:pt x="778" y="18000"/>
                  </a:lnTo>
                  <a:lnTo>
                    <a:pt x="2141" y="19800"/>
                  </a:lnTo>
                  <a:lnTo>
                    <a:pt x="2919" y="21600"/>
                  </a:lnTo>
                  <a:lnTo>
                    <a:pt x="2919" y="19800"/>
                  </a:lnTo>
                  <a:lnTo>
                    <a:pt x="3503" y="19800"/>
                  </a:lnTo>
                  <a:lnTo>
                    <a:pt x="3503" y="21600"/>
                  </a:lnTo>
                  <a:lnTo>
                    <a:pt x="5643" y="21600"/>
                  </a:lnTo>
                  <a:lnTo>
                    <a:pt x="6422" y="19800"/>
                  </a:lnTo>
                  <a:lnTo>
                    <a:pt x="5643" y="19800"/>
                  </a:lnTo>
                  <a:lnTo>
                    <a:pt x="7200" y="19800"/>
                  </a:lnTo>
                  <a:lnTo>
                    <a:pt x="7200" y="21600"/>
                  </a:lnTo>
                  <a:close/>
                  <a:moveTo>
                    <a:pt x="72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5" name="AutoShape 169"/>
            <p:cNvSpPr>
              <a:spLocks/>
            </p:cNvSpPr>
            <p:nvPr/>
          </p:nvSpPr>
          <p:spPr bwMode="auto">
            <a:xfrm>
              <a:off x="3146" y="4136"/>
              <a:ext cx="104" cy="5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902" y="0"/>
                  </a:moveTo>
                  <a:lnTo>
                    <a:pt x="10010" y="0"/>
                  </a:lnTo>
                  <a:lnTo>
                    <a:pt x="10010" y="2945"/>
                  </a:lnTo>
                  <a:lnTo>
                    <a:pt x="13698" y="2945"/>
                  </a:lnTo>
                  <a:lnTo>
                    <a:pt x="17912" y="10800"/>
                  </a:lnTo>
                  <a:lnTo>
                    <a:pt x="17912" y="6873"/>
                  </a:lnTo>
                  <a:lnTo>
                    <a:pt x="21600" y="6873"/>
                  </a:lnTo>
                  <a:lnTo>
                    <a:pt x="21600" y="13745"/>
                  </a:lnTo>
                  <a:lnTo>
                    <a:pt x="19493" y="13745"/>
                  </a:lnTo>
                  <a:lnTo>
                    <a:pt x="21600" y="17673"/>
                  </a:lnTo>
                  <a:lnTo>
                    <a:pt x="19493" y="17673"/>
                  </a:lnTo>
                  <a:lnTo>
                    <a:pt x="21600" y="17673"/>
                  </a:lnTo>
                  <a:lnTo>
                    <a:pt x="19493" y="21600"/>
                  </a:lnTo>
                  <a:lnTo>
                    <a:pt x="13698" y="21600"/>
                  </a:lnTo>
                  <a:lnTo>
                    <a:pt x="13698" y="17673"/>
                  </a:lnTo>
                  <a:lnTo>
                    <a:pt x="12117" y="17673"/>
                  </a:lnTo>
                  <a:lnTo>
                    <a:pt x="12117" y="21600"/>
                  </a:lnTo>
                  <a:lnTo>
                    <a:pt x="10010" y="17673"/>
                  </a:lnTo>
                  <a:lnTo>
                    <a:pt x="6322" y="13745"/>
                  </a:lnTo>
                  <a:lnTo>
                    <a:pt x="0" y="13745"/>
                  </a:lnTo>
                  <a:lnTo>
                    <a:pt x="0" y="10800"/>
                  </a:lnTo>
                  <a:lnTo>
                    <a:pt x="2107" y="6873"/>
                  </a:lnTo>
                  <a:lnTo>
                    <a:pt x="4215" y="6873"/>
                  </a:lnTo>
                  <a:lnTo>
                    <a:pt x="7902" y="0"/>
                  </a:lnTo>
                  <a:close/>
                  <a:moveTo>
                    <a:pt x="7902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6" name="AutoShape 170"/>
            <p:cNvSpPr>
              <a:spLocks/>
            </p:cNvSpPr>
            <p:nvPr/>
          </p:nvSpPr>
          <p:spPr bwMode="auto">
            <a:xfrm>
              <a:off x="3194" y="3987"/>
              <a:ext cx="45" cy="9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4670"/>
                  </a:moveTo>
                  <a:lnTo>
                    <a:pt x="0" y="2335"/>
                  </a:lnTo>
                  <a:lnTo>
                    <a:pt x="4800" y="2335"/>
                  </a:lnTo>
                  <a:lnTo>
                    <a:pt x="4800" y="4670"/>
                  </a:lnTo>
                  <a:lnTo>
                    <a:pt x="8400" y="4670"/>
                  </a:lnTo>
                  <a:lnTo>
                    <a:pt x="8400" y="2335"/>
                  </a:lnTo>
                  <a:lnTo>
                    <a:pt x="13200" y="0"/>
                  </a:lnTo>
                  <a:lnTo>
                    <a:pt x="21600" y="0"/>
                  </a:lnTo>
                  <a:lnTo>
                    <a:pt x="21600" y="4670"/>
                  </a:lnTo>
                  <a:lnTo>
                    <a:pt x="18000" y="6422"/>
                  </a:lnTo>
                  <a:lnTo>
                    <a:pt x="18000" y="15178"/>
                  </a:lnTo>
                  <a:lnTo>
                    <a:pt x="13200" y="19849"/>
                  </a:lnTo>
                  <a:lnTo>
                    <a:pt x="8400" y="17514"/>
                  </a:lnTo>
                  <a:lnTo>
                    <a:pt x="4800" y="19849"/>
                  </a:lnTo>
                  <a:lnTo>
                    <a:pt x="4800" y="21600"/>
                  </a:lnTo>
                  <a:lnTo>
                    <a:pt x="0" y="21600"/>
                  </a:lnTo>
                  <a:lnTo>
                    <a:pt x="0" y="4670"/>
                  </a:lnTo>
                  <a:close/>
                  <a:moveTo>
                    <a:pt x="0" y="467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7" name="AutoShape 171"/>
            <p:cNvSpPr>
              <a:spLocks/>
            </p:cNvSpPr>
            <p:nvPr/>
          </p:nvSpPr>
          <p:spPr bwMode="auto">
            <a:xfrm>
              <a:off x="3062" y="4007"/>
              <a:ext cx="170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639" y="21600"/>
                  </a:moveTo>
                  <a:lnTo>
                    <a:pt x="11928" y="20229"/>
                  </a:lnTo>
                  <a:lnTo>
                    <a:pt x="13218" y="20229"/>
                  </a:lnTo>
                  <a:lnTo>
                    <a:pt x="16764" y="16457"/>
                  </a:lnTo>
                  <a:lnTo>
                    <a:pt x="15475" y="15086"/>
                  </a:lnTo>
                  <a:lnTo>
                    <a:pt x="16764" y="15086"/>
                  </a:lnTo>
                  <a:lnTo>
                    <a:pt x="18054" y="13714"/>
                  </a:lnTo>
                  <a:lnTo>
                    <a:pt x="19021" y="13714"/>
                  </a:lnTo>
                  <a:lnTo>
                    <a:pt x="20310" y="12686"/>
                  </a:lnTo>
                  <a:lnTo>
                    <a:pt x="20310" y="11314"/>
                  </a:lnTo>
                  <a:lnTo>
                    <a:pt x="21600" y="11314"/>
                  </a:lnTo>
                  <a:lnTo>
                    <a:pt x="21600" y="9943"/>
                  </a:lnTo>
                  <a:lnTo>
                    <a:pt x="20310" y="9943"/>
                  </a:lnTo>
                  <a:lnTo>
                    <a:pt x="20310" y="11314"/>
                  </a:lnTo>
                  <a:lnTo>
                    <a:pt x="19021" y="9943"/>
                  </a:lnTo>
                  <a:lnTo>
                    <a:pt x="16764" y="9943"/>
                  </a:lnTo>
                  <a:lnTo>
                    <a:pt x="16764" y="0"/>
                  </a:lnTo>
                  <a:lnTo>
                    <a:pt x="7093" y="0"/>
                  </a:lnTo>
                  <a:lnTo>
                    <a:pt x="7093" y="2400"/>
                  </a:lnTo>
                  <a:lnTo>
                    <a:pt x="4836" y="2400"/>
                  </a:lnTo>
                  <a:lnTo>
                    <a:pt x="7093" y="4800"/>
                  </a:lnTo>
                  <a:lnTo>
                    <a:pt x="8382" y="4800"/>
                  </a:lnTo>
                  <a:lnTo>
                    <a:pt x="8382" y="7543"/>
                  </a:lnTo>
                  <a:lnTo>
                    <a:pt x="10639" y="7543"/>
                  </a:lnTo>
                  <a:lnTo>
                    <a:pt x="10639" y="8914"/>
                  </a:lnTo>
                  <a:lnTo>
                    <a:pt x="3546" y="8914"/>
                  </a:lnTo>
                  <a:lnTo>
                    <a:pt x="0" y="13714"/>
                  </a:lnTo>
                  <a:lnTo>
                    <a:pt x="0" y="16457"/>
                  </a:lnTo>
                  <a:lnTo>
                    <a:pt x="1290" y="16457"/>
                  </a:lnTo>
                  <a:lnTo>
                    <a:pt x="0" y="16457"/>
                  </a:lnTo>
                  <a:lnTo>
                    <a:pt x="0" y="18857"/>
                  </a:lnTo>
                  <a:lnTo>
                    <a:pt x="2579" y="18857"/>
                  </a:lnTo>
                  <a:lnTo>
                    <a:pt x="2579" y="20229"/>
                  </a:lnTo>
                  <a:lnTo>
                    <a:pt x="6125" y="21600"/>
                  </a:lnTo>
                  <a:lnTo>
                    <a:pt x="10639" y="21600"/>
                  </a:lnTo>
                  <a:close/>
                  <a:moveTo>
                    <a:pt x="1063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8" name="AutoShape 172"/>
            <p:cNvSpPr>
              <a:spLocks/>
            </p:cNvSpPr>
            <p:nvPr/>
          </p:nvSpPr>
          <p:spPr bwMode="auto">
            <a:xfrm>
              <a:off x="2123" y="3354"/>
              <a:ext cx="1193" cy="7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1884" y="0"/>
                  </a:lnTo>
                  <a:lnTo>
                    <a:pt x="1700" y="273"/>
                  </a:lnTo>
                  <a:lnTo>
                    <a:pt x="4412" y="1777"/>
                  </a:lnTo>
                  <a:lnTo>
                    <a:pt x="6480" y="1777"/>
                  </a:lnTo>
                  <a:lnTo>
                    <a:pt x="6480" y="1504"/>
                  </a:lnTo>
                  <a:lnTo>
                    <a:pt x="7813" y="1504"/>
                  </a:lnTo>
                  <a:lnTo>
                    <a:pt x="7997" y="1777"/>
                  </a:lnTo>
                  <a:lnTo>
                    <a:pt x="7997" y="2051"/>
                  </a:lnTo>
                  <a:lnTo>
                    <a:pt x="8180" y="2051"/>
                  </a:lnTo>
                  <a:lnTo>
                    <a:pt x="8180" y="2324"/>
                  </a:lnTo>
                  <a:lnTo>
                    <a:pt x="8318" y="2324"/>
                  </a:lnTo>
                  <a:lnTo>
                    <a:pt x="8502" y="2529"/>
                  </a:lnTo>
                  <a:lnTo>
                    <a:pt x="8318" y="2529"/>
                  </a:lnTo>
                  <a:lnTo>
                    <a:pt x="8502" y="2803"/>
                  </a:lnTo>
                  <a:lnTo>
                    <a:pt x="8686" y="2803"/>
                  </a:lnTo>
                  <a:lnTo>
                    <a:pt x="8686" y="3281"/>
                  </a:lnTo>
                  <a:lnTo>
                    <a:pt x="8824" y="3281"/>
                  </a:lnTo>
                  <a:lnTo>
                    <a:pt x="8824" y="3554"/>
                  </a:lnTo>
                  <a:lnTo>
                    <a:pt x="8686" y="3554"/>
                  </a:lnTo>
                  <a:lnTo>
                    <a:pt x="8686" y="3828"/>
                  </a:lnTo>
                  <a:lnTo>
                    <a:pt x="8824" y="4101"/>
                  </a:lnTo>
                  <a:lnTo>
                    <a:pt x="9008" y="4101"/>
                  </a:lnTo>
                  <a:lnTo>
                    <a:pt x="9008" y="4306"/>
                  </a:lnTo>
                  <a:lnTo>
                    <a:pt x="9191" y="4306"/>
                  </a:lnTo>
                  <a:lnTo>
                    <a:pt x="9191" y="4580"/>
                  </a:lnTo>
                  <a:lnTo>
                    <a:pt x="9329" y="4580"/>
                  </a:lnTo>
                  <a:lnTo>
                    <a:pt x="9513" y="4853"/>
                  </a:lnTo>
                  <a:lnTo>
                    <a:pt x="9697" y="4853"/>
                  </a:lnTo>
                  <a:lnTo>
                    <a:pt x="9881" y="5058"/>
                  </a:lnTo>
                  <a:lnTo>
                    <a:pt x="10019" y="5058"/>
                  </a:lnTo>
                  <a:lnTo>
                    <a:pt x="10019" y="4853"/>
                  </a:lnTo>
                  <a:lnTo>
                    <a:pt x="10203" y="4853"/>
                  </a:lnTo>
                  <a:lnTo>
                    <a:pt x="10203" y="4580"/>
                  </a:lnTo>
                  <a:lnTo>
                    <a:pt x="10386" y="4580"/>
                  </a:lnTo>
                  <a:lnTo>
                    <a:pt x="10386" y="4306"/>
                  </a:lnTo>
                  <a:lnTo>
                    <a:pt x="10524" y="4101"/>
                  </a:lnTo>
                  <a:lnTo>
                    <a:pt x="11397" y="4101"/>
                  </a:lnTo>
                  <a:lnTo>
                    <a:pt x="11397" y="4306"/>
                  </a:lnTo>
                  <a:lnTo>
                    <a:pt x="11581" y="4306"/>
                  </a:lnTo>
                  <a:lnTo>
                    <a:pt x="11719" y="4580"/>
                  </a:lnTo>
                  <a:lnTo>
                    <a:pt x="11719" y="4853"/>
                  </a:lnTo>
                  <a:lnTo>
                    <a:pt x="11903" y="5058"/>
                  </a:lnTo>
                  <a:lnTo>
                    <a:pt x="11903" y="5605"/>
                  </a:lnTo>
                  <a:lnTo>
                    <a:pt x="12087" y="5605"/>
                  </a:lnTo>
                  <a:lnTo>
                    <a:pt x="12087" y="6084"/>
                  </a:lnTo>
                  <a:lnTo>
                    <a:pt x="12225" y="6084"/>
                  </a:lnTo>
                  <a:lnTo>
                    <a:pt x="12409" y="6357"/>
                  </a:lnTo>
                  <a:lnTo>
                    <a:pt x="12409" y="6630"/>
                  </a:lnTo>
                  <a:lnTo>
                    <a:pt x="12592" y="6835"/>
                  </a:lnTo>
                  <a:lnTo>
                    <a:pt x="12592" y="7382"/>
                  </a:lnTo>
                  <a:lnTo>
                    <a:pt x="12776" y="7861"/>
                  </a:lnTo>
                  <a:lnTo>
                    <a:pt x="12776" y="8408"/>
                  </a:lnTo>
                  <a:lnTo>
                    <a:pt x="13098" y="8408"/>
                  </a:lnTo>
                  <a:lnTo>
                    <a:pt x="13098" y="8613"/>
                  </a:lnTo>
                  <a:lnTo>
                    <a:pt x="13420" y="8613"/>
                  </a:lnTo>
                  <a:lnTo>
                    <a:pt x="13603" y="8886"/>
                  </a:lnTo>
                  <a:lnTo>
                    <a:pt x="13787" y="8886"/>
                  </a:lnTo>
                  <a:lnTo>
                    <a:pt x="13787" y="9159"/>
                  </a:lnTo>
                  <a:lnTo>
                    <a:pt x="13925" y="8886"/>
                  </a:lnTo>
                  <a:lnTo>
                    <a:pt x="13925" y="8613"/>
                  </a:lnTo>
                  <a:lnTo>
                    <a:pt x="14109" y="8613"/>
                  </a:lnTo>
                  <a:lnTo>
                    <a:pt x="13925" y="8886"/>
                  </a:lnTo>
                  <a:lnTo>
                    <a:pt x="13925" y="9365"/>
                  </a:lnTo>
                  <a:lnTo>
                    <a:pt x="13787" y="9365"/>
                  </a:lnTo>
                  <a:lnTo>
                    <a:pt x="13787" y="9638"/>
                  </a:lnTo>
                  <a:lnTo>
                    <a:pt x="13603" y="9638"/>
                  </a:lnTo>
                  <a:lnTo>
                    <a:pt x="13787" y="9638"/>
                  </a:lnTo>
                  <a:lnTo>
                    <a:pt x="13787" y="9365"/>
                  </a:lnTo>
                  <a:lnTo>
                    <a:pt x="13603" y="9365"/>
                  </a:lnTo>
                  <a:lnTo>
                    <a:pt x="13603" y="9638"/>
                  </a:lnTo>
                  <a:lnTo>
                    <a:pt x="13420" y="9911"/>
                  </a:lnTo>
                  <a:lnTo>
                    <a:pt x="13603" y="9911"/>
                  </a:lnTo>
                  <a:lnTo>
                    <a:pt x="13603" y="10390"/>
                  </a:lnTo>
                  <a:lnTo>
                    <a:pt x="13420" y="10390"/>
                  </a:lnTo>
                  <a:lnTo>
                    <a:pt x="13420" y="12441"/>
                  </a:lnTo>
                  <a:lnTo>
                    <a:pt x="13282" y="12441"/>
                  </a:lnTo>
                  <a:lnTo>
                    <a:pt x="13282" y="13192"/>
                  </a:lnTo>
                  <a:lnTo>
                    <a:pt x="13603" y="13739"/>
                  </a:lnTo>
                  <a:lnTo>
                    <a:pt x="13603" y="13944"/>
                  </a:lnTo>
                  <a:lnTo>
                    <a:pt x="13420" y="14218"/>
                  </a:lnTo>
                  <a:lnTo>
                    <a:pt x="13420" y="13739"/>
                  </a:lnTo>
                  <a:lnTo>
                    <a:pt x="13282" y="13466"/>
                  </a:lnTo>
                  <a:lnTo>
                    <a:pt x="13282" y="13739"/>
                  </a:lnTo>
                  <a:lnTo>
                    <a:pt x="13420" y="13739"/>
                  </a:lnTo>
                  <a:lnTo>
                    <a:pt x="13420" y="14491"/>
                  </a:lnTo>
                  <a:lnTo>
                    <a:pt x="13603" y="14696"/>
                  </a:lnTo>
                  <a:lnTo>
                    <a:pt x="13603" y="14970"/>
                  </a:lnTo>
                  <a:lnTo>
                    <a:pt x="14109" y="15722"/>
                  </a:lnTo>
                  <a:lnTo>
                    <a:pt x="14109" y="16268"/>
                  </a:lnTo>
                  <a:lnTo>
                    <a:pt x="14293" y="16268"/>
                  </a:lnTo>
                  <a:lnTo>
                    <a:pt x="14477" y="16747"/>
                  </a:lnTo>
                  <a:lnTo>
                    <a:pt x="14614" y="17020"/>
                  </a:lnTo>
                  <a:lnTo>
                    <a:pt x="15120" y="17020"/>
                  </a:lnTo>
                  <a:lnTo>
                    <a:pt x="15304" y="17499"/>
                  </a:lnTo>
                  <a:lnTo>
                    <a:pt x="15488" y="17772"/>
                  </a:lnTo>
                  <a:lnTo>
                    <a:pt x="15626" y="17499"/>
                  </a:lnTo>
                  <a:lnTo>
                    <a:pt x="15993" y="17499"/>
                  </a:lnTo>
                  <a:lnTo>
                    <a:pt x="16315" y="17225"/>
                  </a:lnTo>
                  <a:lnTo>
                    <a:pt x="16820" y="17225"/>
                  </a:lnTo>
                  <a:lnTo>
                    <a:pt x="17004" y="17020"/>
                  </a:lnTo>
                  <a:lnTo>
                    <a:pt x="17188" y="17020"/>
                  </a:lnTo>
                  <a:lnTo>
                    <a:pt x="17372" y="17225"/>
                  </a:lnTo>
                  <a:lnTo>
                    <a:pt x="17372" y="17020"/>
                  </a:lnTo>
                  <a:lnTo>
                    <a:pt x="17510" y="17020"/>
                  </a:lnTo>
                  <a:lnTo>
                    <a:pt x="17372" y="17225"/>
                  </a:lnTo>
                  <a:lnTo>
                    <a:pt x="17510" y="17499"/>
                  </a:lnTo>
                  <a:lnTo>
                    <a:pt x="17694" y="17499"/>
                  </a:lnTo>
                  <a:lnTo>
                    <a:pt x="17877" y="17225"/>
                  </a:lnTo>
                  <a:lnTo>
                    <a:pt x="17877" y="17020"/>
                  </a:lnTo>
                  <a:lnTo>
                    <a:pt x="18015" y="16747"/>
                  </a:lnTo>
                  <a:lnTo>
                    <a:pt x="17877" y="17020"/>
                  </a:lnTo>
                  <a:lnTo>
                    <a:pt x="17877" y="16747"/>
                  </a:lnTo>
                  <a:lnTo>
                    <a:pt x="18199" y="16473"/>
                  </a:lnTo>
                  <a:lnTo>
                    <a:pt x="18383" y="16268"/>
                  </a:lnTo>
                  <a:lnTo>
                    <a:pt x="18383" y="15995"/>
                  </a:lnTo>
                  <a:lnTo>
                    <a:pt x="18705" y="15448"/>
                  </a:lnTo>
                  <a:lnTo>
                    <a:pt x="18705" y="14970"/>
                  </a:lnTo>
                  <a:lnTo>
                    <a:pt x="18889" y="14491"/>
                  </a:lnTo>
                  <a:lnTo>
                    <a:pt x="18889" y="14218"/>
                  </a:lnTo>
                  <a:lnTo>
                    <a:pt x="19900" y="14218"/>
                  </a:lnTo>
                  <a:lnTo>
                    <a:pt x="20083" y="13944"/>
                  </a:lnTo>
                  <a:lnTo>
                    <a:pt x="20405" y="13944"/>
                  </a:lnTo>
                  <a:lnTo>
                    <a:pt x="20405" y="13739"/>
                  </a:lnTo>
                  <a:lnTo>
                    <a:pt x="20773" y="13739"/>
                  </a:lnTo>
                  <a:lnTo>
                    <a:pt x="21094" y="13944"/>
                  </a:lnTo>
                  <a:lnTo>
                    <a:pt x="21278" y="13944"/>
                  </a:lnTo>
                  <a:lnTo>
                    <a:pt x="21278" y="13739"/>
                  </a:lnTo>
                  <a:lnTo>
                    <a:pt x="21600" y="13944"/>
                  </a:lnTo>
                  <a:lnTo>
                    <a:pt x="21600" y="14218"/>
                  </a:lnTo>
                  <a:lnTo>
                    <a:pt x="21416" y="14491"/>
                  </a:lnTo>
                  <a:lnTo>
                    <a:pt x="21278" y="14970"/>
                  </a:lnTo>
                  <a:lnTo>
                    <a:pt x="20911" y="15243"/>
                  </a:lnTo>
                  <a:lnTo>
                    <a:pt x="20911" y="15722"/>
                  </a:lnTo>
                  <a:lnTo>
                    <a:pt x="20773" y="15995"/>
                  </a:lnTo>
                  <a:lnTo>
                    <a:pt x="20589" y="15995"/>
                  </a:lnTo>
                  <a:lnTo>
                    <a:pt x="20911" y="15995"/>
                  </a:lnTo>
                  <a:lnTo>
                    <a:pt x="20911" y="16268"/>
                  </a:lnTo>
                  <a:lnTo>
                    <a:pt x="20773" y="16473"/>
                  </a:lnTo>
                  <a:lnTo>
                    <a:pt x="20911" y="16473"/>
                  </a:lnTo>
                  <a:lnTo>
                    <a:pt x="20773" y="16747"/>
                  </a:lnTo>
                  <a:lnTo>
                    <a:pt x="20773" y="17225"/>
                  </a:lnTo>
                  <a:lnTo>
                    <a:pt x="20589" y="17499"/>
                  </a:lnTo>
                  <a:lnTo>
                    <a:pt x="20589" y="17772"/>
                  </a:lnTo>
                  <a:lnTo>
                    <a:pt x="20221" y="17225"/>
                  </a:lnTo>
                  <a:lnTo>
                    <a:pt x="20405" y="17225"/>
                  </a:lnTo>
                  <a:lnTo>
                    <a:pt x="20405" y="17020"/>
                  </a:lnTo>
                  <a:lnTo>
                    <a:pt x="20221" y="17020"/>
                  </a:lnTo>
                  <a:lnTo>
                    <a:pt x="20083" y="17225"/>
                  </a:lnTo>
                  <a:lnTo>
                    <a:pt x="20083" y="17499"/>
                  </a:lnTo>
                  <a:lnTo>
                    <a:pt x="19900" y="17499"/>
                  </a:lnTo>
                  <a:lnTo>
                    <a:pt x="19716" y="17772"/>
                  </a:lnTo>
                  <a:lnTo>
                    <a:pt x="19716" y="18046"/>
                  </a:lnTo>
                  <a:lnTo>
                    <a:pt x="19578" y="18046"/>
                  </a:lnTo>
                  <a:lnTo>
                    <a:pt x="19578" y="17772"/>
                  </a:lnTo>
                  <a:lnTo>
                    <a:pt x="19394" y="17772"/>
                  </a:lnTo>
                  <a:lnTo>
                    <a:pt x="19394" y="18046"/>
                  </a:lnTo>
                  <a:lnTo>
                    <a:pt x="18015" y="18046"/>
                  </a:lnTo>
                  <a:lnTo>
                    <a:pt x="18015" y="18524"/>
                  </a:lnTo>
                  <a:lnTo>
                    <a:pt x="17694" y="18524"/>
                  </a:lnTo>
                  <a:lnTo>
                    <a:pt x="18015" y="19003"/>
                  </a:lnTo>
                  <a:lnTo>
                    <a:pt x="18199" y="19003"/>
                  </a:lnTo>
                  <a:lnTo>
                    <a:pt x="18199" y="19549"/>
                  </a:lnTo>
                  <a:lnTo>
                    <a:pt x="18521" y="19549"/>
                  </a:lnTo>
                  <a:lnTo>
                    <a:pt x="18521" y="19823"/>
                  </a:lnTo>
                  <a:lnTo>
                    <a:pt x="17510" y="19823"/>
                  </a:lnTo>
                  <a:lnTo>
                    <a:pt x="17004" y="20780"/>
                  </a:lnTo>
                  <a:lnTo>
                    <a:pt x="17004" y="21327"/>
                  </a:lnTo>
                  <a:lnTo>
                    <a:pt x="17188" y="21327"/>
                  </a:lnTo>
                  <a:lnTo>
                    <a:pt x="17004" y="21327"/>
                  </a:lnTo>
                  <a:lnTo>
                    <a:pt x="17004" y="21600"/>
                  </a:lnTo>
                  <a:lnTo>
                    <a:pt x="16820" y="21327"/>
                  </a:lnTo>
                  <a:lnTo>
                    <a:pt x="16683" y="21053"/>
                  </a:lnTo>
                  <a:lnTo>
                    <a:pt x="16499" y="20780"/>
                  </a:lnTo>
                  <a:lnTo>
                    <a:pt x="15993" y="20301"/>
                  </a:lnTo>
                  <a:lnTo>
                    <a:pt x="15809" y="20301"/>
                  </a:lnTo>
                  <a:lnTo>
                    <a:pt x="15809" y="19823"/>
                  </a:lnTo>
                  <a:lnTo>
                    <a:pt x="15626" y="19823"/>
                  </a:lnTo>
                  <a:lnTo>
                    <a:pt x="15809" y="20028"/>
                  </a:lnTo>
                  <a:lnTo>
                    <a:pt x="15809" y="20301"/>
                  </a:lnTo>
                  <a:lnTo>
                    <a:pt x="15488" y="19823"/>
                  </a:lnTo>
                  <a:lnTo>
                    <a:pt x="15304" y="19823"/>
                  </a:lnTo>
                  <a:lnTo>
                    <a:pt x="15304" y="19549"/>
                  </a:lnTo>
                  <a:lnTo>
                    <a:pt x="15120" y="19549"/>
                  </a:lnTo>
                  <a:lnTo>
                    <a:pt x="15120" y="19823"/>
                  </a:lnTo>
                  <a:lnTo>
                    <a:pt x="15120" y="19549"/>
                  </a:lnTo>
                  <a:lnTo>
                    <a:pt x="14982" y="19549"/>
                  </a:lnTo>
                  <a:lnTo>
                    <a:pt x="14798" y="19823"/>
                  </a:lnTo>
                  <a:lnTo>
                    <a:pt x="15120" y="19823"/>
                  </a:lnTo>
                  <a:lnTo>
                    <a:pt x="14798" y="19823"/>
                  </a:lnTo>
                  <a:lnTo>
                    <a:pt x="14477" y="20028"/>
                  </a:lnTo>
                  <a:lnTo>
                    <a:pt x="14293" y="20028"/>
                  </a:lnTo>
                  <a:lnTo>
                    <a:pt x="13925" y="20301"/>
                  </a:lnTo>
                  <a:lnTo>
                    <a:pt x="13787" y="20301"/>
                  </a:lnTo>
                  <a:lnTo>
                    <a:pt x="13420" y="20028"/>
                  </a:lnTo>
                  <a:lnTo>
                    <a:pt x="12914" y="20028"/>
                  </a:lnTo>
                  <a:lnTo>
                    <a:pt x="12776" y="19823"/>
                  </a:lnTo>
                  <a:lnTo>
                    <a:pt x="12409" y="19823"/>
                  </a:lnTo>
                  <a:lnTo>
                    <a:pt x="12225" y="19549"/>
                  </a:lnTo>
                  <a:lnTo>
                    <a:pt x="12087" y="19549"/>
                  </a:lnTo>
                  <a:lnTo>
                    <a:pt x="12087" y="19276"/>
                  </a:lnTo>
                  <a:lnTo>
                    <a:pt x="11903" y="19549"/>
                  </a:lnTo>
                  <a:lnTo>
                    <a:pt x="11719" y="19276"/>
                  </a:lnTo>
                  <a:lnTo>
                    <a:pt x="11581" y="19276"/>
                  </a:lnTo>
                  <a:lnTo>
                    <a:pt x="11397" y="19003"/>
                  </a:lnTo>
                  <a:lnTo>
                    <a:pt x="11214" y="19003"/>
                  </a:lnTo>
                  <a:lnTo>
                    <a:pt x="10892" y="18797"/>
                  </a:lnTo>
                  <a:lnTo>
                    <a:pt x="10524" y="18797"/>
                  </a:lnTo>
                  <a:lnTo>
                    <a:pt x="10386" y="18524"/>
                  </a:lnTo>
                  <a:lnTo>
                    <a:pt x="10203" y="18251"/>
                  </a:lnTo>
                  <a:lnTo>
                    <a:pt x="9881" y="18046"/>
                  </a:lnTo>
                  <a:lnTo>
                    <a:pt x="9881" y="17772"/>
                  </a:lnTo>
                  <a:lnTo>
                    <a:pt x="9191" y="17772"/>
                  </a:lnTo>
                  <a:lnTo>
                    <a:pt x="9008" y="17499"/>
                  </a:lnTo>
                  <a:lnTo>
                    <a:pt x="9008" y="17772"/>
                  </a:lnTo>
                  <a:lnTo>
                    <a:pt x="8824" y="17499"/>
                  </a:lnTo>
                  <a:lnTo>
                    <a:pt x="8686" y="17225"/>
                  </a:lnTo>
                  <a:lnTo>
                    <a:pt x="8502" y="17020"/>
                  </a:lnTo>
                  <a:lnTo>
                    <a:pt x="8318" y="16747"/>
                  </a:lnTo>
                  <a:lnTo>
                    <a:pt x="8180" y="16747"/>
                  </a:lnTo>
                  <a:lnTo>
                    <a:pt x="8318" y="16473"/>
                  </a:lnTo>
                  <a:lnTo>
                    <a:pt x="7813" y="16473"/>
                  </a:lnTo>
                  <a:lnTo>
                    <a:pt x="7629" y="16268"/>
                  </a:lnTo>
                  <a:lnTo>
                    <a:pt x="7491" y="16268"/>
                  </a:lnTo>
                  <a:lnTo>
                    <a:pt x="7491" y="15995"/>
                  </a:lnTo>
                  <a:lnTo>
                    <a:pt x="7307" y="15722"/>
                  </a:lnTo>
                  <a:lnTo>
                    <a:pt x="7307" y="15448"/>
                  </a:lnTo>
                  <a:lnTo>
                    <a:pt x="7123" y="15243"/>
                  </a:lnTo>
                  <a:lnTo>
                    <a:pt x="7123" y="14970"/>
                  </a:lnTo>
                  <a:lnTo>
                    <a:pt x="7491" y="14970"/>
                  </a:lnTo>
                  <a:lnTo>
                    <a:pt x="7307" y="14696"/>
                  </a:lnTo>
                  <a:lnTo>
                    <a:pt x="7491" y="14491"/>
                  </a:lnTo>
                  <a:lnTo>
                    <a:pt x="7629" y="14218"/>
                  </a:lnTo>
                  <a:lnTo>
                    <a:pt x="7629" y="13944"/>
                  </a:lnTo>
                  <a:lnTo>
                    <a:pt x="7491" y="13466"/>
                  </a:lnTo>
                  <a:lnTo>
                    <a:pt x="7307" y="13192"/>
                  </a:lnTo>
                  <a:lnTo>
                    <a:pt x="7307" y="12714"/>
                  </a:lnTo>
                  <a:lnTo>
                    <a:pt x="6986" y="12167"/>
                  </a:lnTo>
                  <a:lnTo>
                    <a:pt x="6986" y="11962"/>
                  </a:lnTo>
                  <a:lnTo>
                    <a:pt x="6802" y="11689"/>
                  </a:lnTo>
                  <a:lnTo>
                    <a:pt x="6618" y="11142"/>
                  </a:lnTo>
                  <a:lnTo>
                    <a:pt x="6480" y="10937"/>
                  </a:lnTo>
                  <a:lnTo>
                    <a:pt x="6112" y="10663"/>
                  </a:lnTo>
                  <a:lnTo>
                    <a:pt x="6112" y="10390"/>
                  </a:lnTo>
                  <a:lnTo>
                    <a:pt x="5929" y="10185"/>
                  </a:lnTo>
                  <a:lnTo>
                    <a:pt x="5791" y="10185"/>
                  </a:lnTo>
                  <a:lnTo>
                    <a:pt x="5929" y="9911"/>
                  </a:lnTo>
                  <a:lnTo>
                    <a:pt x="5791" y="9638"/>
                  </a:lnTo>
                  <a:lnTo>
                    <a:pt x="5791" y="9365"/>
                  </a:lnTo>
                  <a:lnTo>
                    <a:pt x="5423" y="9365"/>
                  </a:lnTo>
                  <a:lnTo>
                    <a:pt x="5101" y="9159"/>
                  </a:lnTo>
                  <a:lnTo>
                    <a:pt x="5101" y="8886"/>
                  </a:lnTo>
                  <a:lnTo>
                    <a:pt x="4780" y="8886"/>
                  </a:lnTo>
                  <a:lnTo>
                    <a:pt x="4780" y="8613"/>
                  </a:lnTo>
                  <a:lnTo>
                    <a:pt x="4917" y="8408"/>
                  </a:lnTo>
                  <a:lnTo>
                    <a:pt x="4917" y="8134"/>
                  </a:lnTo>
                  <a:lnTo>
                    <a:pt x="5285" y="8134"/>
                  </a:lnTo>
                  <a:lnTo>
                    <a:pt x="5285" y="7861"/>
                  </a:lnTo>
                  <a:lnTo>
                    <a:pt x="5101" y="7861"/>
                  </a:lnTo>
                  <a:lnTo>
                    <a:pt x="4917" y="7587"/>
                  </a:lnTo>
                  <a:lnTo>
                    <a:pt x="4596" y="7587"/>
                  </a:lnTo>
                  <a:lnTo>
                    <a:pt x="4596" y="7109"/>
                  </a:lnTo>
                  <a:lnTo>
                    <a:pt x="4412" y="7109"/>
                  </a:lnTo>
                  <a:lnTo>
                    <a:pt x="4090" y="6835"/>
                  </a:lnTo>
                  <a:lnTo>
                    <a:pt x="4090" y="6630"/>
                  </a:lnTo>
                  <a:lnTo>
                    <a:pt x="4228" y="6357"/>
                  </a:lnTo>
                  <a:lnTo>
                    <a:pt x="4228" y="6084"/>
                  </a:lnTo>
                  <a:lnTo>
                    <a:pt x="3723" y="6084"/>
                  </a:lnTo>
                  <a:lnTo>
                    <a:pt x="3723" y="5605"/>
                  </a:lnTo>
                  <a:lnTo>
                    <a:pt x="3585" y="5332"/>
                  </a:lnTo>
                  <a:lnTo>
                    <a:pt x="3401" y="5332"/>
                  </a:lnTo>
                  <a:lnTo>
                    <a:pt x="3401" y="4853"/>
                  </a:lnTo>
                  <a:lnTo>
                    <a:pt x="3217" y="4853"/>
                  </a:lnTo>
                  <a:lnTo>
                    <a:pt x="3217" y="4580"/>
                  </a:lnTo>
                  <a:lnTo>
                    <a:pt x="3033" y="4306"/>
                  </a:lnTo>
                  <a:lnTo>
                    <a:pt x="3033" y="4101"/>
                  </a:lnTo>
                  <a:lnTo>
                    <a:pt x="2895" y="3828"/>
                  </a:lnTo>
                  <a:lnTo>
                    <a:pt x="2895" y="3281"/>
                  </a:lnTo>
                  <a:lnTo>
                    <a:pt x="2711" y="3076"/>
                  </a:lnTo>
                  <a:lnTo>
                    <a:pt x="2711" y="2051"/>
                  </a:lnTo>
                  <a:lnTo>
                    <a:pt x="2528" y="1777"/>
                  </a:lnTo>
                  <a:lnTo>
                    <a:pt x="2390" y="1777"/>
                  </a:lnTo>
                  <a:lnTo>
                    <a:pt x="2390" y="1504"/>
                  </a:lnTo>
                  <a:lnTo>
                    <a:pt x="2206" y="1777"/>
                  </a:lnTo>
                  <a:lnTo>
                    <a:pt x="2022" y="1777"/>
                  </a:lnTo>
                  <a:lnTo>
                    <a:pt x="2022" y="1504"/>
                  </a:lnTo>
                  <a:lnTo>
                    <a:pt x="1884" y="1299"/>
                  </a:lnTo>
                  <a:lnTo>
                    <a:pt x="1700" y="1299"/>
                  </a:lnTo>
                  <a:lnTo>
                    <a:pt x="1517" y="1025"/>
                  </a:lnTo>
                  <a:lnTo>
                    <a:pt x="1700" y="1299"/>
                  </a:lnTo>
                  <a:lnTo>
                    <a:pt x="1517" y="1777"/>
                  </a:lnTo>
                  <a:lnTo>
                    <a:pt x="1517" y="3281"/>
                  </a:lnTo>
                  <a:lnTo>
                    <a:pt x="1700" y="3554"/>
                  </a:lnTo>
                  <a:lnTo>
                    <a:pt x="1700" y="3828"/>
                  </a:lnTo>
                  <a:lnTo>
                    <a:pt x="1884" y="3828"/>
                  </a:lnTo>
                  <a:lnTo>
                    <a:pt x="1884" y="4101"/>
                  </a:lnTo>
                  <a:lnTo>
                    <a:pt x="2022" y="4306"/>
                  </a:lnTo>
                  <a:lnTo>
                    <a:pt x="2022" y="4853"/>
                  </a:lnTo>
                  <a:lnTo>
                    <a:pt x="2206" y="4853"/>
                  </a:lnTo>
                  <a:lnTo>
                    <a:pt x="2390" y="5058"/>
                  </a:lnTo>
                  <a:lnTo>
                    <a:pt x="2390" y="5332"/>
                  </a:lnTo>
                  <a:lnTo>
                    <a:pt x="2528" y="5332"/>
                  </a:lnTo>
                  <a:lnTo>
                    <a:pt x="2711" y="5605"/>
                  </a:lnTo>
                  <a:lnTo>
                    <a:pt x="2528" y="5878"/>
                  </a:lnTo>
                  <a:lnTo>
                    <a:pt x="2528" y="6084"/>
                  </a:lnTo>
                  <a:lnTo>
                    <a:pt x="2711" y="6357"/>
                  </a:lnTo>
                  <a:lnTo>
                    <a:pt x="2895" y="6357"/>
                  </a:lnTo>
                  <a:lnTo>
                    <a:pt x="2895" y="6630"/>
                  </a:lnTo>
                  <a:lnTo>
                    <a:pt x="3033" y="6835"/>
                  </a:lnTo>
                  <a:lnTo>
                    <a:pt x="3033" y="7382"/>
                  </a:lnTo>
                  <a:lnTo>
                    <a:pt x="3217" y="7587"/>
                  </a:lnTo>
                  <a:lnTo>
                    <a:pt x="3217" y="7382"/>
                  </a:lnTo>
                  <a:lnTo>
                    <a:pt x="3401" y="7587"/>
                  </a:lnTo>
                  <a:lnTo>
                    <a:pt x="3585" y="8134"/>
                  </a:lnTo>
                  <a:lnTo>
                    <a:pt x="3401" y="8408"/>
                  </a:lnTo>
                  <a:lnTo>
                    <a:pt x="3401" y="8613"/>
                  </a:lnTo>
                  <a:lnTo>
                    <a:pt x="3585" y="8613"/>
                  </a:lnTo>
                  <a:lnTo>
                    <a:pt x="3585" y="9159"/>
                  </a:lnTo>
                  <a:lnTo>
                    <a:pt x="3723" y="9159"/>
                  </a:lnTo>
                  <a:lnTo>
                    <a:pt x="3723" y="9365"/>
                  </a:lnTo>
                  <a:lnTo>
                    <a:pt x="3585" y="9365"/>
                  </a:lnTo>
                  <a:lnTo>
                    <a:pt x="3723" y="9638"/>
                  </a:lnTo>
                  <a:lnTo>
                    <a:pt x="3723" y="10185"/>
                  </a:lnTo>
                  <a:lnTo>
                    <a:pt x="3906" y="10390"/>
                  </a:lnTo>
                  <a:lnTo>
                    <a:pt x="3906" y="10663"/>
                  </a:lnTo>
                  <a:lnTo>
                    <a:pt x="4090" y="10663"/>
                  </a:lnTo>
                  <a:lnTo>
                    <a:pt x="4090" y="10390"/>
                  </a:lnTo>
                  <a:lnTo>
                    <a:pt x="4228" y="10663"/>
                  </a:lnTo>
                  <a:lnTo>
                    <a:pt x="4412" y="10937"/>
                  </a:lnTo>
                  <a:lnTo>
                    <a:pt x="4412" y="11142"/>
                  </a:lnTo>
                  <a:lnTo>
                    <a:pt x="4596" y="11415"/>
                  </a:lnTo>
                  <a:lnTo>
                    <a:pt x="4596" y="11689"/>
                  </a:lnTo>
                  <a:lnTo>
                    <a:pt x="4412" y="11962"/>
                  </a:lnTo>
                  <a:lnTo>
                    <a:pt x="4228" y="12167"/>
                  </a:lnTo>
                  <a:lnTo>
                    <a:pt x="4090" y="11962"/>
                  </a:lnTo>
                  <a:lnTo>
                    <a:pt x="4090" y="11689"/>
                  </a:lnTo>
                  <a:lnTo>
                    <a:pt x="3906" y="11415"/>
                  </a:lnTo>
                  <a:lnTo>
                    <a:pt x="3906" y="11142"/>
                  </a:lnTo>
                  <a:lnTo>
                    <a:pt x="3723" y="11142"/>
                  </a:lnTo>
                  <a:lnTo>
                    <a:pt x="3217" y="10390"/>
                  </a:lnTo>
                  <a:lnTo>
                    <a:pt x="3033" y="10185"/>
                  </a:lnTo>
                  <a:lnTo>
                    <a:pt x="2895" y="10185"/>
                  </a:lnTo>
                  <a:lnTo>
                    <a:pt x="2895" y="9911"/>
                  </a:lnTo>
                  <a:lnTo>
                    <a:pt x="2711" y="9911"/>
                  </a:lnTo>
                  <a:lnTo>
                    <a:pt x="2711" y="9365"/>
                  </a:lnTo>
                  <a:lnTo>
                    <a:pt x="2895" y="8886"/>
                  </a:lnTo>
                  <a:lnTo>
                    <a:pt x="2895" y="8613"/>
                  </a:lnTo>
                  <a:lnTo>
                    <a:pt x="2711" y="8134"/>
                  </a:lnTo>
                  <a:lnTo>
                    <a:pt x="2528" y="8134"/>
                  </a:lnTo>
                  <a:lnTo>
                    <a:pt x="2206" y="7587"/>
                  </a:lnTo>
                  <a:lnTo>
                    <a:pt x="2206" y="7109"/>
                  </a:lnTo>
                  <a:lnTo>
                    <a:pt x="2022" y="7382"/>
                  </a:lnTo>
                  <a:lnTo>
                    <a:pt x="1700" y="7382"/>
                  </a:lnTo>
                  <a:lnTo>
                    <a:pt x="1884" y="7109"/>
                  </a:lnTo>
                  <a:lnTo>
                    <a:pt x="1517" y="7109"/>
                  </a:lnTo>
                  <a:lnTo>
                    <a:pt x="827" y="6084"/>
                  </a:lnTo>
                  <a:lnTo>
                    <a:pt x="1517" y="6084"/>
                  </a:lnTo>
                  <a:lnTo>
                    <a:pt x="1517" y="6357"/>
                  </a:lnTo>
                  <a:lnTo>
                    <a:pt x="1517" y="6084"/>
                  </a:lnTo>
                  <a:lnTo>
                    <a:pt x="1700" y="6084"/>
                  </a:lnTo>
                  <a:lnTo>
                    <a:pt x="1517" y="6084"/>
                  </a:lnTo>
                  <a:lnTo>
                    <a:pt x="1517" y="5878"/>
                  </a:lnTo>
                  <a:lnTo>
                    <a:pt x="1700" y="5878"/>
                  </a:lnTo>
                  <a:lnTo>
                    <a:pt x="1700" y="5058"/>
                  </a:lnTo>
                  <a:lnTo>
                    <a:pt x="1517" y="5058"/>
                  </a:lnTo>
                  <a:lnTo>
                    <a:pt x="1517" y="4853"/>
                  </a:lnTo>
                  <a:lnTo>
                    <a:pt x="1333" y="4580"/>
                  </a:lnTo>
                  <a:lnTo>
                    <a:pt x="1333" y="4306"/>
                  </a:lnTo>
                  <a:lnTo>
                    <a:pt x="1011" y="3828"/>
                  </a:lnTo>
                  <a:lnTo>
                    <a:pt x="689" y="3828"/>
                  </a:lnTo>
                  <a:lnTo>
                    <a:pt x="689" y="3076"/>
                  </a:lnTo>
                  <a:lnTo>
                    <a:pt x="506" y="2803"/>
                  </a:lnTo>
                  <a:lnTo>
                    <a:pt x="506" y="2324"/>
                  </a:lnTo>
                  <a:lnTo>
                    <a:pt x="322" y="2324"/>
                  </a:lnTo>
                  <a:lnTo>
                    <a:pt x="322" y="2051"/>
                  </a:lnTo>
                  <a:lnTo>
                    <a:pt x="506" y="1777"/>
                  </a:lnTo>
                  <a:lnTo>
                    <a:pt x="184" y="1504"/>
                  </a:lnTo>
                  <a:lnTo>
                    <a:pt x="184" y="1299"/>
                  </a:lnTo>
                  <a:lnTo>
                    <a:pt x="322" y="1299"/>
                  </a:lnTo>
                  <a:lnTo>
                    <a:pt x="184" y="1025"/>
                  </a:lnTo>
                  <a:lnTo>
                    <a:pt x="184" y="752"/>
                  </a:lnTo>
                  <a:lnTo>
                    <a:pt x="0" y="273"/>
                  </a:lnTo>
                  <a:lnTo>
                    <a:pt x="0" y="0"/>
                  </a:lnTo>
                  <a:close/>
                  <a:moveTo>
                    <a:pt x="3906" y="9911"/>
                  </a:moveTo>
                  <a:lnTo>
                    <a:pt x="3906" y="9365"/>
                  </a:lnTo>
                  <a:lnTo>
                    <a:pt x="3723" y="9365"/>
                  </a:lnTo>
                  <a:lnTo>
                    <a:pt x="3906" y="9638"/>
                  </a:lnTo>
                  <a:lnTo>
                    <a:pt x="3906" y="9911"/>
                  </a:lnTo>
                  <a:close/>
                  <a:moveTo>
                    <a:pt x="4090" y="10185"/>
                  </a:moveTo>
                  <a:lnTo>
                    <a:pt x="4090" y="10390"/>
                  </a:lnTo>
                  <a:lnTo>
                    <a:pt x="4090" y="10185"/>
                  </a:lnTo>
                  <a:close/>
                  <a:moveTo>
                    <a:pt x="13603" y="9911"/>
                  </a:moveTo>
                  <a:lnTo>
                    <a:pt x="13787" y="9911"/>
                  </a:lnTo>
                  <a:lnTo>
                    <a:pt x="13603" y="9911"/>
                  </a:lnTo>
                  <a:close/>
                  <a:moveTo>
                    <a:pt x="13603" y="10185"/>
                  </a:moveTo>
                  <a:close/>
                  <a:moveTo>
                    <a:pt x="13603" y="10663"/>
                  </a:moveTo>
                  <a:lnTo>
                    <a:pt x="13603" y="10390"/>
                  </a:lnTo>
                  <a:lnTo>
                    <a:pt x="13603" y="10663"/>
                  </a:lnTo>
                  <a:close/>
                  <a:moveTo>
                    <a:pt x="13603" y="1066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09" name="AutoShape 173"/>
            <p:cNvSpPr>
              <a:spLocks/>
            </p:cNvSpPr>
            <p:nvPr/>
          </p:nvSpPr>
          <p:spPr bwMode="auto">
            <a:xfrm>
              <a:off x="3813" y="4482"/>
              <a:ext cx="1636" cy="151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2662" y="3142"/>
                  </a:moveTo>
                  <a:cubicBezTo>
                    <a:pt x="12662" y="3142"/>
                    <a:pt x="12662" y="3142"/>
                    <a:pt x="12662" y="3142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662" y="3142"/>
                    <a:pt x="12662" y="3142"/>
                    <a:pt x="12662" y="3142"/>
                  </a:cubicBezTo>
                  <a:cubicBezTo>
                    <a:pt x="12662" y="3142"/>
                    <a:pt x="12662" y="3142"/>
                    <a:pt x="12662" y="3142"/>
                  </a:cubicBezTo>
                  <a:close/>
                  <a:moveTo>
                    <a:pt x="12538" y="3142"/>
                  </a:moveTo>
                  <a:cubicBezTo>
                    <a:pt x="12538" y="3142"/>
                    <a:pt x="12538" y="3142"/>
                    <a:pt x="12538" y="3142"/>
                  </a:cubicBezTo>
                  <a:cubicBezTo>
                    <a:pt x="12538" y="3142"/>
                    <a:pt x="12538" y="3142"/>
                    <a:pt x="12538" y="3142"/>
                  </a:cubicBezTo>
                  <a:cubicBezTo>
                    <a:pt x="12662" y="3011"/>
                    <a:pt x="12662" y="3011"/>
                    <a:pt x="12662" y="3011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662" y="2880"/>
                    <a:pt x="12662" y="2880"/>
                    <a:pt x="12662" y="2880"/>
                  </a:cubicBezTo>
                  <a:cubicBezTo>
                    <a:pt x="12538" y="3011"/>
                    <a:pt x="12538" y="3011"/>
                    <a:pt x="12538" y="3011"/>
                  </a:cubicBezTo>
                  <a:cubicBezTo>
                    <a:pt x="12538" y="3142"/>
                    <a:pt x="12538" y="3142"/>
                    <a:pt x="12538" y="3142"/>
                  </a:cubicBezTo>
                  <a:close/>
                  <a:moveTo>
                    <a:pt x="13034" y="2749"/>
                  </a:move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880"/>
                    <a:pt x="12910" y="2880"/>
                    <a:pt x="12910" y="2880"/>
                  </a:cubicBezTo>
                  <a:cubicBezTo>
                    <a:pt x="13034" y="2880"/>
                    <a:pt x="13034" y="2880"/>
                    <a:pt x="13034" y="2880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034" y="2749"/>
                  </a:moveTo>
                  <a:cubicBezTo>
                    <a:pt x="12910" y="2618"/>
                    <a:pt x="12910" y="2618"/>
                    <a:pt x="12910" y="2618"/>
                  </a:cubicBezTo>
                  <a:cubicBezTo>
                    <a:pt x="13034" y="2487"/>
                    <a:pt x="13034" y="2487"/>
                    <a:pt x="13034" y="2487"/>
                  </a:cubicBezTo>
                  <a:cubicBezTo>
                    <a:pt x="13034" y="2487"/>
                    <a:pt x="13034" y="2487"/>
                    <a:pt x="13034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034" y="2618"/>
                    <a:pt x="13034" y="2618"/>
                    <a:pt x="13034" y="2618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034" y="2749"/>
                  </a:moveTo>
                  <a:cubicBezTo>
                    <a:pt x="13034" y="2749"/>
                    <a:pt x="13034" y="2749"/>
                    <a:pt x="13034" y="2749"/>
                  </a:cubicBezTo>
                  <a:cubicBezTo>
                    <a:pt x="13159" y="2749"/>
                    <a:pt x="13159" y="2749"/>
                    <a:pt x="13159" y="2749"/>
                  </a:cubicBezTo>
                  <a:cubicBezTo>
                    <a:pt x="13283" y="2749"/>
                    <a:pt x="13283" y="2749"/>
                    <a:pt x="13283" y="2749"/>
                  </a:cubicBezTo>
                  <a:cubicBezTo>
                    <a:pt x="13283" y="2749"/>
                    <a:pt x="13283" y="2749"/>
                    <a:pt x="13283" y="2749"/>
                  </a:cubicBezTo>
                  <a:cubicBezTo>
                    <a:pt x="13407" y="2749"/>
                    <a:pt x="13407" y="2749"/>
                    <a:pt x="13407" y="2749"/>
                  </a:cubicBezTo>
                  <a:cubicBezTo>
                    <a:pt x="13283" y="2618"/>
                    <a:pt x="13283" y="2618"/>
                    <a:pt x="13283" y="2618"/>
                  </a:cubicBezTo>
                  <a:cubicBezTo>
                    <a:pt x="13159" y="2749"/>
                    <a:pt x="13159" y="2749"/>
                    <a:pt x="13159" y="2749"/>
                  </a:cubicBezTo>
                  <a:cubicBezTo>
                    <a:pt x="13034" y="2749"/>
                    <a:pt x="13034" y="2749"/>
                    <a:pt x="13034" y="2749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283" y="2880"/>
                  </a:moveTo>
                  <a:cubicBezTo>
                    <a:pt x="13407" y="2880"/>
                    <a:pt x="13407" y="2880"/>
                    <a:pt x="13407" y="2880"/>
                  </a:cubicBezTo>
                  <a:cubicBezTo>
                    <a:pt x="13407" y="2749"/>
                    <a:pt x="13407" y="2749"/>
                    <a:pt x="13407" y="2749"/>
                  </a:cubicBezTo>
                  <a:cubicBezTo>
                    <a:pt x="13531" y="2749"/>
                    <a:pt x="13531" y="2749"/>
                    <a:pt x="13531" y="2749"/>
                  </a:cubicBezTo>
                  <a:cubicBezTo>
                    <a:pt x="13531" y="2880"/>
                    <a:pt x="13531" y="2880"/>
                    <a:pt x="13531" y="2880"/>
                  </a:cubicBezTo>
                  <a:cubicBezTo>
                    <a:pt x="13531" y="2880"/>
                    <a:pt x="13531" y="2880"/>
                    <a:pt x="13531" y="2880"/>
                  </a:cubicBezTo>
                  <a:cubicBezTo>
                    <a:pt x="13407" y="2880"/>
                    <a:pt x="13407" y="2880"/>
                    <a:pt x="13407" y="2880"/>
                  </a:cubicBezTo>
                  <a:cubicBezTo>
                    <a:pt x="13283" y="2880"/>
                    <a:pt x="13283" y="2880"/>
                    <a:pt x="13283" y="2880"/>
                  </a:cubicBezTo>
                  <a:close/>
                  <a:moveTo>
                    <a:pt x="13034" y="1833"/>
                  </a:moveTo>
                  <a:cubicBezTo>
                    <a:pt x="12910" y="1702"/>
                    <a:pt x="12910" y="1702"/>
                    <a:pt x="12910" y="1702"/>
                  </a:cubicBezTo>
                  <a:cubicBezTo>
                    <a:pt x="12910" y="1571"/>
                    <a:pt x="12910" y="1571"/>
                    <a:pt x="12910" y="1571"/>
                  </a:cubicBezTo>
                  <a:cubicBezTo>
                    <a:pt x="12910" y="1571"/>
                    <a:pt x="12910" y="1571"/>
                    <a:pt x="12910" y="1571"/>
                  </a:cubicBezTo>
                  <a:cubicBezTo>
                    <a:pt x="13034" y="1571"/>
                    <a:pt x="13034" y="1571"/>
                    <a:pt x="13034" y="1571"/>
                  </a:cubicBezTo>
                  <a:cubicBezTo>
                    <a:pt x="13034" y="1702"/>
                    <a:pt x="13034" y="1702"/>
                    <a:pt x="13034" y="1702"/>
                  </a:cubicBezTo>
                  <a:cubicBezTo>
                    <a:pt x="13034" y="1833"/>
                    <a:pt x="13034" y="1833"/>
                    <a:pt x="13034" y="1833"/>
                  </a:cubicBezTo>
                  <a:cubicBezTo>
                    <a:pt x="13034" y="1833"/>
                    <a:pt x="13034" y="1833"/>
                    <a:pt x="13034" y="1833"/>
                  </a:cubicBezTo>
                  <a:close/>
                  <a:moveTo>
                    <a:pt x="12538" y="785"/>
                  </a:moveTo>
                  <a:cubicBezTo>
                    <a:pt x="12414" y="655"/>
                    <a:pt x="12414" y="655"/>
                    <a:pt x="12414" y="655"/>
                  </a:cubicBezTo>
                  <a:cubicBezTo>
                    <a:pt x="12414" y="655"/>
                    <a:pt x="12414" y="655"/>
                    <a:pt x="12414" y="655"/>
                  </a:cubicBezTo>
                  <a:cubicBezTo>
                    <a:pt x="12414" y="524"/>
                    <a:pt x="12414" y="524"/>
                    <a:pt x="12414" y="524"/>
                  </a:cubicBezTo>
                  <a:cubicBezTo>
                    <a:pt x="12290" y="524"/>
                    <a:pt x="12290" y="524"/>
                    <a:pt x="12290" y="524"/>
                  </a:cubicBezTo>
                  <a:cubicBezTo>
                    <a:pt x="12414" y="524"/>
                    <a:pt x="12414" y="524"/>
                    <a:pt x="12414" y="524"/>
                  </a:cubicBezTo>
                  <a:cubicBezTo>
                    <a:pt x="12290" y="655"/>
                    <a:pt x="12290" y="655"/>
                    <a:pt x="12290" y="65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041" y="916"/>
                    <a:pt x="12041" y="916"/>
                    <a:pt x="12041" y="916"/>
                  </a:cubicBezTo>
                  <a:cubicBezTo>
                    <a:pt x="11917" y="1178"/>
                    <a:pt x="11917" y="1178"/>
                    <a:pt x="11917" y="1178"/>
                  </a:cubicBezTo>
                  <a:cubicBezTo>
                    <a:pt x="11917" y="1178"/>
                    <a:pt x="11917" y="1178"/>
                    <a:pt x="11917" y="1178"/>
                  </a:cubicBezTo>
                  <a:cubicBezTo>
                    <a:pt x="11793" y="1440"/>
                    <a:pt x="11793" y="1440"/>
                    <a:pt x="11793" y="1440"/>
                  </a:cubicBezTo>
                  <a:cubicBezTo>
                    <a:pt x="11669" y="1571"/>
                    <a:pt x="11669" y="1571"/>
                    <a:pt x="11669" y="1571"/>
                  </a:cubicBezTo>
                  <a:cubicBezTo>
                    <a:pt x="11545" y="1702"/>
                    <a:pt x="11545" y="1702"/>
                    <a:pt x="11545" y="1702"/>
                  </a:cubicBezTo>
                  <a:cubicBezTo>
                    <a:pt x="11545" y="1702"/>
                    <a:pt x="11545" y="1702"/>
                    <a:pt x="11545" y="1702"/>
                  </a:cubicBezTo>
                  <a:cubicBezTo>
                    <a:pt x="11421" y="1702"/>
                    <a:pt x="11421" y="1702"/>
                    <a:pt x="11421" y="1702"/>
                  </a:cubicBezTo>
                  <a:cubicBezTo>
                    <a:pt x="11421" y="1833"/>
                    <a:pt x="11421" y="1833"/>
                    <a:pt x="11421" y="1833"/>
                  </a:cubicBezTo>
                  <a:cubicBezTo>
                    <a:pt x="11297" y="1964"/>
                    <a:pt x="11297" y="1964"/>
                    <a:pt x="11297" y="1964"/>
                  </a:cubicBezTo>
                  <a:cubicBezTo>
                    <a:pt x="11297" y="1833"/>
                    <a:pt x="11297" y="1833"/>
                    <a:pt x="11297" y="1833"/>
                  </a:cubicBezTo>
                  <a:cubicBezTo>
                    <a:pt x="11297" y="1702"/>
                    <a:pt x="11297" y="1702"/>
                    <a:pt x="11297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048" y="1702"/>
                    <a:pt x="11048" y="1702"/>
                    <a:pt x="11048" y="1702"/>
                  </a:cubicBezTo>
                  <a:cubicBezTo>
                    <a:pt x="11048" y="1833"/>
                    <a:pt x="11048" y="1833"/>
                    <a:pt x="11048" y="1833"/>
                  </a:cubicBezTo>
                  <a:cubicBezTo>
                    <a:pt x="10924" y="1702"/>
                    <a:pt x="10924" y="1702"/>
                    <a:pt x="10924" y="1702"/>
                  </a:cubicBezTo>
                  <a:cubicBezTo>
                    <a:pt x="10800" y="1702"/>
                    <a:pt x="10800" y="1702"/>
                    <a:pt x="10800" y="1702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440"/>
                    <a:pt x="10800" y="1440"/>
                    <a:pt x="10800" y="1440"/>
                  </a:cubicBezTo>
                  <a:cubicBezTo>
                    <a:pt x="10676" y="1440"/>
                    <a:pt x="10676" y="1440"/>
                    <a:pt x="10676" y="1440"/>
                  </a:cubicBezTo>
                  <a:cubicBezTo>
                    <a:pt x="10552" y="1309"/>
                    <a:pt x="10552" y="1309"/>
                    <a:pt x="10552" y="1309"/>
                  </a:cubicBezTo>
                  <a:cubicBezTo>
                    <a:pt x="10428" y="1309"/>
                    <a:pt x="10428" y="1309"/>
                    <a:pt x="10428" y="1309"/>
                  </a:cubicBezTo>
                  <a:cubicBezTo>
                    <a:pt x="10303" y="1440"/>
                    <a:pt x="10303" y="1440"/>
                    <a:pt x="10303" y="1440"/>
                  </a:cubicBezTo>
                  <a:cubicBezTo>
                    <a:pt x="10055" y="1440"/>
                    <a:pt x="10055" y="1440"/>
                    <a:pt x="10055" y="1440"/>
                  </a:cubicBezTo>
                  <a:cubicBezTo>
                    <a:pt x="9931" y="1440"/>
                    <a:pt x="9931" y="1440"/>
                    <a:pt x="9931" y="1440"/>
                  </a:cubicBezTo>
                  <a:cubicBezTo>
                    <a:pt x="9807" y="1440"/>
                    <a:pt x="9807" y="1440"/>
                    <a:pt x="9807" y="1440"/>
                  </a:cubicBezTo>
                  <a:cubicBezTo>
                    <a:pt x="9807" y="1571"/>
                    <a:pt x="9807" y="1571"/>
                    <a:pt x="9807" y="1571"/>
                  </a:cubicBezTo>
                  <a:cubicBezTo>
                    <a:pt x="9931" y="1702"/>
                    <a:pt x="9931" y="1702"/>
                    <a:pt x="9931" y="1702"/>
                  </a:cubicBezTo>
                  <a:cubicBezTo>
                    <a:pt x="9931" y="1702"/>
                    <a:pt x="9931" y="1702"/>
                    <a:pt x="9931" y="1702"/>
                  </a:cubicBezTo>
                  <a:cubicBezTo>
                    <a:pt x="10055" y="1833"/>
                    <a:pt x="10055" y="1833"/>
                    <a:pt x="10055" y="1833"/>
                  </a:cubicBezTo>
                  <a:cubicBezTo>
                    <a:pt x="10055" y="1833"/>
                    <a:pt x="10055" y="1833"/>
                    <a:pt x="10055" y="1833"/>
                  </a:cubicBezTo>
                  <a:cubicBezTo>
                    <a:pt x="9931" y="1833"/>
                    <a:pt x="9931" y="1833"/>
                    <a:pt x="9931" y="1833"/>
                  </a:cubicBezTo>
                  <a:cubicBezTo>
                    <a:pt x="9807" y="1833"/>
                    <a:pt x="9807" y="1833"/>
                    <a:pt x="9807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559" y="1833"/>
                    <a:pt x="9559" y="1833"/>
                    <a:pt x="9559" y="1833"/>
                  </a:cubicBezTo>
                  <a:cubicBezTo>
                    <a:pt x="9434" y="1833"/>
                    <a:pt x="9434" y="1833"/>
                    <a:pt x="9434" y="1833"/>
                  </a:cubicBezTo>
                  <a:cubicBezTo>
                    <a:pt x="9310" y="1702"/>
                    <a:pt x="9310" y="1702"/>
                    <a:pt x="9310" y="1702"/>
                  </a:cubicBezTo>
                  <a:cubicBezTo>
                    <a:pt x="9186" y="1833"/>
                    <a:pt x="9186" y="1833"/>
                    <a:pt x="9186" y="1833"/>
                  </a:cubicBezTo>
                  <a:cubicBezTo>
                    <a:pt x="9062" y="1833"/>
                    <a:pt x="9062" y="1833"/>
                    <a:pt x="9062" y="1833"/>
                  </a:cubicBezTo>
                  <a:cubicBezTo>
                    <a:pt x="9062" y="1964"/>
                    <a:pt x="9062" y="1964"/>
                    <a:pt x="9062" y="1964"/>
                  </a:cubicBezTo>
                  <a:cubicBezTo>
                    <a:pt x="8814" y="1964"/>
                    <a:pt x="8814" y="1964"/>
                    <a:pt x="8814" y="1964"/>
                  </a:cubicBezTo>
                  <a:cubicBezTo>
                    <a:pt x="8690" y="1964"/>
                    <a:pt x="8690" y="1964"/>
                    <a:pt x="8690" y="1964"/>
                  </a:cubicBezTo>
                  <a:cubicBezTo>
                    <a:pt x="8690" y="2095"/>
                    <a:pt x="8690" y="2095"/>
                    <a:pt x="8690" y="2095"/>
                  </a:cubicBezTo>
                  <a:cubicBezTo>
                    <a:pt x="8566" y="2095"/>
                    <a:pt x="8566" y="2095"/>
                    <a:pt x="8566" y="2095"/>
                  </a:cubicBezTo>
                  <a:cubicBezTo>
                    <a:pt x="8441" y="2095"/>
                    <a:pt x="8441" y="2095"/>
                    <a:pt x="8441" y="2095"/>
                  </a:cubicBezTo>
                  <a:cubicBezTo>
                    <a:pt x="8441" y="2095"/>
                    <a:pt x="8441" y="2095"/>
                    <a:pt x="8441" y="2095"/>
                  </a:cubicBezTo>
                  <a:cubicBezTo>
                    <a:pt x="8317" y="2095"/>
                    <a:pt x="8317" y="2095"/>
                    <a:pt x="8317" y="2095"/>
                  </a:cubicBezTo>
                  <a:cubicBezTo>
                    <a:pt x="8317" y="2225"/>
                    <a:pt x="8317" y="2225"/>
                    <a:pt x="8317" y="2225"/>
                  </a:cubicBezTo>
                  <a:cubicBezTo>
                    <a:pt x="8193" y="2225"/>
                    <a:pt x="8193" y="2225"/>
                    <a:pt x="8193" y="2225"/>
                  </a:cubicBezTo>
                  <a:cubicBezTo>
                    <a:pt x="7945" y="1964"/>
                    <a:pt x="7945" y="1964"/>
                    <a:pt x="7945" y="1964"/>
                  </a:cubicBezTo>
                  <a:cubicBezTo>
                    <a:pt x="7945" y="1964"/>
                    <a:pt x="7945" y="1964"/>
                    <a:pt x="7945" y="1964"/>
                  </a:cubicBezTo>
                  <a:cubicBezTo>
                    <a:pt x="7945" y="1833"/>
                    <a:pt x="7945" y="1833"/>
                    <a:pt x="7945" y="1833"/>
                  </a:cubicBezTo>
                  <a:cubicBezTo>
                    <a:pt x="7821" y="1702"/>
                    <a:pt x="7821" y="1702"/>
                    <a:pt x="7821" y="1702"/>
                  </a:cubicBezTo>
                  <a:cubicBezTo>
                    <a:pt x="7697" y="1571"/>
                    <a:pt x="7697" y="1571"/>
                    <a:pt x="7697" y="1571"/>
                  </a:cubicBezTo>
                  <a:cubicBezTo>
                    <a:pt x="7697" y="1571"/>
                    <a:pt x="7697" y="1571"/>
                    <a:pt x="7697" y="1571"/>
                  </a:cubicBezTo>
                  <a:cubicBezTo>
                    <a:pt x="7697" y="1440"/>
                    <a:pt x="7697" y="1440"/>
                    <a:pt x="7697" y="1440"/>
                  </a:cubicBezTo>
                  <a:cubicBezTo>
                    <a:pt x="7697" y="1440"/>
                    <a:pt x="7697" y="1440"/>
                    <a:pt x="7697" y="1440"/>
                  </a:cubicBezTo>
                  <a:cubicBezTo>
                    <a:pt x="7697" y="1309"/>
                    <a:pt x="7697" y="1309"/>
                    <a:pt x="7697" y="1309"/>
                  </a:cubicBezTo>
                  <a:cubicBezTo>
                    <a:pt x="7697" y="1178"/>
                    <a:pt x="7697" y="1178"/>
                    <a:pt x="7697" y="1178"/>
                  </a:cubicBezTo>
                  <a:cubicBezTo>
                    <a:pt x="7697" y="1178"/>
                    <a:pt x="7697" y="1178"/>
                    <a:pt x="7697" y="1178"/>
                  </a:cubicBezTo>
                  <a:cubicBezTo>
                    <a:pt x="7821" y="916"/>
                    <a:pt x="7821" y="916"/>
                    <a:pt x="7821" y="916"/>
                  </a:cubicBezTo>
                  <a:cubicBezTo>
                    <a:pt x="7821" y="785"/>
                    <a:pt x="7821" y="785"/>
                    <a:pt x="7821" y="785"/>
                  </a:cubicBezTo>
                  <a:cubicBezTo>
                    <a:pt x="7945" y="655"/>
                    <a:pt x="7945" y="655"/>
                    <a:pt x="7945" y="655"/>
                  </a:cubicBezTo>
                  <a:cubicBezTo>
                    <a:pt x="7945" y="655"/>
                    <a:pt x="7945" y="655"/>
                    <a:pt x="7945" y="655"/>
                  </a:cubicBezTo>
                  <a:cubicBezTo>
                    <a:pt x="7821" y="655"/>
                    <a:pt x="7821" y="655"/>
                    <a:pt x="7821" y="655"/>
                  </a:cubicBezTo>
                  <a:cubicBezTo>
                    <a:pt x="7821" y="524"/>
                    <a:pt x="7821" y="524"/>
                    <a:pt x="7821" y="524"/>
                  </a:cubicBezTo>
                  <a:cubicBezTo>
                    <a:pt x="7821" y="524"/>
                    <a:pt x="7821" y="524"/>
                    <a:pt x="7821" y="524"/>
                  </a:cubicBezTo>
                  <a:cubicBezTo>
                    <a:pt x="7697" y="524"/>
                    <a:pt x="7697" y="524"/>
                    <a:pt x="7697" y="524"/>
                  </a:cubicBezTo>
                  <a:cubicBezTo>
                    <a:pt x="7572" y="393"/>
                    <a:pt x="7572" y="393"/>
                    <a:pt x="7572" y="393"/>
                  </a:cubicBezTo>
                  <a:cubicBezTo>
                    <a:pt x="7572" y="393"/>
                    <a:pt x="7572" y="393"/>
                    <a:pt x="7572" y="393"/>
                  </a:cubicBezTo>
                  <a:cubicBezTo>
                    <a:pt x="7697" y="262"/>
                    <a:pt x="7697" y="262"/>
                    <a:pt x="7697" y="262"/>
                  </a:cubicBezTo>
                  <a:cubicBezTo>
                    <a:pt x="7697" y="131"/>
                    <a:pt x="7697" y="131"/>
                    <a:pt x="7697" y="131"/>
                  </a:cubicBezTo>
                  <a:cubicBezTo>
                    <a:pt x="7572" y="0"/>
                    <a:pt x="7572" y="0"/>
                    <a:pt x="7572" y="0"/>
                  </a:cubicBezTo>
                  <a:cubicBezTo>
                    <a:pt x="7448" y="0"/>
                    <a:pt x="7448" y="0"/>
                    <a:pt x="7448" y="0"/>
                  </a:cubicBezTo>
                  <a:cubicBezTo>
                    <a:pt x="7448" y="0"/>
                    <a:pt x="7448" y="0"/>
                    <a:pt x="7448" y="0"/>
                  </a:cubicBezTo>
                  <a:cubicBezTo>
                    <a:pt x="7324" y="0"/>
                    <a:pt x="7324" y="0"/>
                    <a:pt x="7324" y="0"/>
                  </a:cubicBezTo>
                  <a:cubicBezTo>
                    <a:pt x="7324" y="0"/>
                    <a:pt x="7324" y="0"/>
                    <a:pt x="7324" y="0"/>
                  </a:cubicBezTo>
                  <a:cubicBezTo>
                    <a:pt x="7324" y="131"/>
                    <a:pt x="7324" y="131"/>
                    <a:pt x="7324" y="131"/>
                  </a:cubicBezTo>
                  <a:cubicBezTo>
                    <a:pt x="7324" y="262"/>
                    <a:pt x="7324" y="262"/>
                    <a:pt x="7324" y="262"/>
                  </a:cubicBezTo>
                  <a:cubicBezTo>
                    <a:pt x="6952" y="393"/>
                    <a:pt x="6952" y="393"/>
                    <a:pt x="6952" y="393"/>
                  </a:cubicBezTo>
                  <a:cubicBezTo>
                    <a:pt x="6828" y="393"/>
                    <a:pt x="6828" y="393"/>
                    <a:pt x="6828" y="393"/>
                  </a:cubicBezTo>
                  <a:cubicBezTo>
                    <a:pt x="6579" y="524"/>
                    <a:pt x="6579" y="524"/>
                    <a:pt x="6579" y="524"/>
                  </a:cubicBezTo>
                  <a:cubicBezTo>
                    <a:pt x="6455" y="524"/>
                    <a:pt x="6455" y="524"/>
                    <a:pt x="6455" y="524"/>
                  </a:cubicBezTo>
                  <a:cubicBezTo>
                    <a:pt x="6331" y="524"/>
                    <a:pt x="6331" y="524"/>
                    <a:pt x="6331" y="524"/>
                  </a:cubicBezTo>
                  <a:cubicBezTo>
                    <a:pt x="6083" y="655"/>
                    <a:pt x="6083" y="655"/>
                    <a:pt x="6083" y="655"/>
                  </a:cubicBezTo>
                  <a:cubicBezTo>
                    <a:pt x="5959" y="655"/>
                    <a:pt x="5959" y="655"/>
                    <a:pt x="5959" y="655"/>
                  </a:cubicBezTo>
                  <a:cubicBezTo>
                    <a:pt x="5959" y="655"/>
                    <a:pt x="5959" y="655"/>
                    <a:pt x="5959" y="655"/>
                  </a:cubicBezTo>
                  <a:cubicBezTo>
                    <a:pt x="5710" y="655"/>
                    <a:pt x="5710" y="655"/>
                    <a:pt x="5710" y="655"/>
                  </a:cubicBezTo>
                  <a:cubicBezTo>
                    <a:pt x="5462" y="785"/>
                    <a:pt x="5462" y="785"/>
                    <a:pt x="5462" y="785"/>
                  </a:cubicBezTo>
                  <a:cubicBezTo>
                    <a:pt x="5338" y="655"/>
                    <a:pt x="5338" y="655"/>
                    <a:pt x="5338" y="655"/>
                  </a:cubicBezTo>
                  <a:cubicBezTo>
                    <a:pt x="5090" y="655"/>
                    <a:pt x="5090" y="655"/>
                    <a:pt x="5090" y="655"/>
                  </a:cubicBezTo>
                  <a:cubicBezTo>
                    <a:pt x="4966" y="524"/>
                    <a:pt x="4966" y="524"/>
                    <a:pt x="4966" y="524"/>
                  </a:cubicBezTo>
                  <a:cubicBezTo>
                    <a:pt x="5090" y="655"/>
                    <a:pt x="5090" y="655"/>
                    <a:pt x="5090" y="655"/>
                  </a:cubicBezTo>
                  <a:cubicBezTo>
                    <a:pt x="5090" y="785"/>
                    <a:pt x="5090" y="785"/>
                    <a:pt x="5090" y="785"/>
                  </a:cubicBezTo>
                  <a:cubicBezTo>
                    <a:pt x="5214" y="785"/>
                    <a:pt x="5214" y="785"/>
                    <a:pt x="5214" y="785"/>
                  </a:cubicBezTo>
                  <a:cubicBezTo>
                    <a:pt x="5338" y="916"/>
                    <a:pt x="5338" y="916"/>
                    <a:pt x="5338" y="916"/>
                  </a:cubicBezTo>
                  <a:cubicBezTo>
                    <a:pt x="5090" y="1178"/>
                    <a:pt x="5090" y="1178"/>
                    <a:pt x="5090" y="1178"/>
                  </a:cubicBezTo>
                  <a:cubicBezTo>
                    <a:pt x="5214" y="1309"/>
                    <a:pt x="5214" y="1309"/>
                    <a:pt x="5214" y="1309"/>
                  </a:cubicBezTo>
                  <a:cubicBezTo>
                    <a:pt x="5214" y="1440"/>
                    <a:pt x="5214" y="1440"/>
                    <a:pt x="5214" y="1440"/>
                  </a:cubicBezTo>
                  <a:cubicBezTo>
                    <a:pt x="5462" y="1571"/>
                    <a:pt x="5462" y="1571"/>
                    <a:pt x="5462" y="1571"/>
                  </a:cubicBezTo>
                  <a:cubicBezTo>
                    <a:pt x="5586" y="1440"/>
                    <a:pt x="5586" y="1440"/>
                    <a:pt x="5586" y="1440"/>
                  </a:cubicBezTo>
                  <a:cubicBezTo>
                    <a:pt x="5834" y="1571"/>
                    <a:pt x="5834" y="1571"/>
                    <a:pt x="5834" y="1571"/>
                  </a:cubicBezTo>
                  <a:cubicBezTo>
                    <a:pt x="5834" y="1702"/>
                    <a:pt x="5834" y="1702"/>
                    <a:pt x="5834" y="1702"/>
                  </a:cubicBezTo>
                  <a:cubicBezTo>
                    <a:pt x="5710" y="1702"/>
                    <a:pt x="5710" y="1702"/>
                    <a:pt x="5710" y="1702"/>
                  </a:cubicBezTo>
                  <a:cubicBezTo>
                    <a:pt x="5462" y="1702"/>
                    <a:pt x="5462" y="1702"/>
                    <a:pt x="5462" y="1702"/>
                  </a:cubicBezTo>
                  <a:cubicBezTo>
                    <a:pt x="5338" y="1833"/>
                    <a:pt x="5338" y="1833"/>
                    <a:pt x="5338" y="1833"/>
                  </a:cubicBezTo>
                  <a:cubicBezTo>
                    <a:pt x="5214" y="1964"/>
                    <a:pt x="5214" y="1964"/>
                    <a:pt x="5214" y="1964"/>
                  </a:cubicBezTo>
                  <a:cubicBezTo>
                    <a:pt x="4966" y="2095"/>
                    <a:pt x="4966" y="2095"/>
                    <a:pt x="4966" y="2095"/>
                  </a:cubicBezTo>
                  <a:cubicBezTo>
                    <a:pt x="4841" y="2225"/>
                    <a:pt x="4841" y="2225"/>
                    <a:pt x="4841" y="2225"/>
                  </a:cubicBezTo>
                  <a:cubicBezTo>
                    <a:pt x="4717" y="2356"/>
                    <a:pt x="4717" y="2356"/>
                    <a:pt x="4717" y="2356"/>
                  </a:cubicBezTo>
                  <a:cubicBezTo>
                    <a:pt x="4593" y="2487"/>
                    <a:pt x="4593" y="2487"/>
                    <a:pt x="4593" y="2487"/>
                  </a:cubicBezTo>
                  <a:cubicBezTo>
                    <a:pt x="4345" y="2487"/>
                    <a:pt x="4345" y="2487"/>
                    <a:pt x="4345" y="2487"/>
                  </a:cubicBezTo>
                  <a:cubicBezTo>
                    <a:pt x="4221" y="2487"/>
                    <a:pt x="4221" y="2487"/>
                    <a:pt x="4221" y="2487"/>
                  </a:cubicBezTo>
                  <a:cubicBezTo>
                    <a:pt x="3972" y="2356"/>
                    <a:pt x="3972" y="2356"/>
                    <a:pt x="3972" y="2356"/>
                  </a:cubicBezTo>
                  <a:cubicBezTo>
                    <a:pt x="3724" y="2225"/>
                    <a:pt x="3724" y="2225"/>
                    <a:pt x="3724" y="2225"/>
                  </a:cubicBezTo>
                  <a:cubicBezTo>
                    <a:pt x="3600" y="2225"/>
                    <a:pt x="3600" y="2225"/>
                    <a:pt x="3600" y="2225"/>
                  </a:cubicBezTo>
                  <a:cubicBezTo>
                    <a:pt x="3600" y="2095"/>
                    <a:pt x="3600" y="2095"/>
                    <a:pt x="3600" y="2095"/>
                  </a:cubicBezTo>
                  <a:cubicBezTo>
                    <a:pt x="3600" y="1964"/>
                    <a:pt x="3600" y="1964"/>
                    <a:pt x="3600" y="1964"/>
                  </a:cubicBezTo>
                  <a:cubicBezTo>
                    <a:pt x="3476" y="1833"/>
                    <a:pt x="3476" y="1833"/>
                    <a:pt x="3476" y="1833"/>
                  </a:cubicBezTo>
                  <a:cubicBezTo>
                    <a:pt x="3476" y="1702"/>
                    <a:pt x="3476" y="1702"/>
                    <a:pt x="3476" y="1702"/>
                  </a:cubicBezTo>
                  <a:cubicBezTo>
                    <a:pt x="3352" y="1833"/>
                    <a:pt x="3352" y="1833"/>
                    <a:pt x="3352" y="1833"/>
                  </a:cubicBezTo>
                  <a:cubicBezTo>
                    <a:pt x="3228" y="1964"/>
                    <a:pt x="3228" y="1964"/>
                    <a:pt x="3228" y="1964"/>
                  </a:cubicBezTo>
                  <a:cubicBezTo>
                    <a:pt x="3228" y="1964"/>
                    <a:pt x="3228" y="1964"/>
                    <a:pt x="3228" y="1964"/>
                  </a:cubicBezTo>
                  <a:cubicBezTo>
                    <a:pt x="3103" y="1833"/>
                    <a:pt x="3103" y="1833"/>
                    <a:pt x="3103" y="1833"/>
                  </a:cubicBezTo>
                  <a:cubicBezTo>
                    <a:pt x="2979" y="1833"/>
                    <a:pt x="2979" y="1833"/>
                    <a:pt x="2979" y="1833"/>
                  </a:cubicBezTo>
                  <a:cubicBezTo>
                    <a:pt x="2979" y="1964"/>
                    <a:pt x="2979" y="1964"/>
                    <a:pt x="2979" y="1964"/>
                  </a:cubicBezTo>
                  <a:cubicBezTo>
                    <a:pt x="2359" y="1964"/>
                    <a:pt x="2359" y="1964"/>
                    <a:pt x="2359" y="1964"/>
                  </a:cubicBezTo>
                  <a:cubicBezTo>
                    <a:pt x="2234" y="2095"/>
                    <a:pt x="2234" y="2095"/>
                    <a:pt x="2234" y="2095"/>
                  </a:cubicBezTo>
                  <a:cubicBezTo>
                    <a:pt x="2359" y="2225"/>
                    <a:pt x="2359" y="2225"/>
                    <a:pt x="2359" y="2225"/>
                  </a:cubicBezTo>
                  <a:cubicBezTo>
                    <a:pt x="2483" y="2225"/>
                    <a:pt x="2483" y="2225"/>
                    <a:pt x="2483" y="2225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618"/>
                    <a:pt x="2607" y="2618"/>
                    <a:pt x="2607" y="2618"/>
                  </a:cubicBezTo>
                  <a:cubicBezTo>
                    <a:pt x="2483" y="2618"/>
                    <a:pt x="2483" y="2618"/>
                    <a:pt x="2483" y="2618"/>
                  </a:cubicBezTo>
                  <a:cubicBezTo>
                    <a:pt x="2110" y="2618"/>
                    <a:pt x="2110" y="2618"/>
                    <a:pt x="2110" y="2618"/>
                  </a:cubicBezTo>
                  <a:cubicBezTo>
                    <a:pt x="2110" y="3011"/>
                    <a:pt x="2110" y="3011"/>
                    <a:pt x="2110" y="3011"/>
                  </a:cubicBezTo>
                  <a:cubicBezTo>
                    <a:pt x="2234" y="3142"/>
                    <a:pt x="2234" y="3142"/>
                    <a:pt x="2234" y="3142"/>
                  </a:cubicBezTo>
                  <a:cubicBezTo>
                    <a:pt x="2359" y="3273"/>
                    <a:pt x="2359" y="3273"/>
                    <a:pt x="2359" y="3273"/>
                  </a:cubicBezTo>
                  <a:cubicBezTo>
                    <a:pt x="2607" y="3404"/>
                    <a:pt x="2607" y="3404"/>
                    <a:pt x="2607" y="3404"/>
                  </a:cubicBezTo>
                  <a:cubicBezTo>
                    <a:pt x="2483" y="3665"/>
                    <a:pt x="2483" y="3665"/>
                    <a:pt x="2483" y="3665"/>
                  </a:cubicBezTo>
                  <a:cubicBezTo>
                    <a:pt x="2483" y="3665"/>
                    <a:pt x="2483" y="3665"/>
                    <a:pt x="2483" y="3665"/>
                  </a:cubicBezTo>
                  <a:cubicBezTo>
                    <a:pt x="2234" y="4844"/>
                    <a:pt x="2234" y="4844"/>
                    <a:pt x="2234" y="4844"/>
                  </a:cubicBezTo>
                  <a:cubicBezTo>
                    <a:pt x="2110" y="5105"/>
                    <a:pt x="2110" y="5105"/>
                    <a:pt x="2110" y="5105"/>
                  </a:cubicBezTo>
                  <a:cubicBezTo>
                    <a:pt x="2110" y="5105"/>
                    <a:pt x="2110" y="5105"/>
                    <a:pt x="2110" y="5105"/>
                  </a:cubicBezTo>
                  <a:cubicBezTo>
                    <a:pt x="2110" y="5236"/>
                    <a:pt x="2110" y="5236"/>
                    <a:pt x="2110" y="5236"/>
                  </a:cubicBezTo>
                  <a:cubicBezTo>
                    <a:pt x="1986" y="5236"/>
                    <a:pt x="1986" y="5236"/>
                    <a:pt x="1986" y="5236"/>
                  </a:cubicBezTo>
                  <a:cubicBezTo>
                    <a:pt x="1986" y="5105"/>
                    <a:pt x="1986" y="5105"/>
                    <a:pt x="1986" y="5105"/>
                  </a:cubicBezTo>
                  <a:cubicBezTo>
                    <a:pt x="1862" y="5105"/>
                    <a:pt x="1862" y="5105"/>
                    <a:pt x="1862" y="5105"/>
                  </a:cubicBezTo>
                  <a:cubicBezTo>
                    <a:pt x="1862" y="5105"/>
                    <a:pt x="1862" y="5105"/>
                    <a:pt x="1862" y="5105"/>
                  </a:cubicBezTo>
                  <a:cubicBezTo>
                    <a:pt x="1738" y="5105"/>
                    <a:pt x="1738" y="5105"/>
                    <a:pt x="1738" y="5105"/>
                  </a:cubicBezTo>
                  <a:cubicBezTo>
                    <a:pt x="1614" y="5105"/>
                    <a:pt x="1614" y="5105"/>
                    <a:pt x="1614" y="5105"/>
                  </a:cubicBezTo>
                  <a:cubicBezTo>
                    <a:pt x="1614" y="5105"/>
                    <a:pt x="1614" y="5105"/>
                    <a:pt x="1614" y="5105"/>
                  </a:cubicBezTo>
                  <a:cubicBezTo>
                    <a:pt x="1241" y="5236"/>
                    <a:pt x="1241" y="5236"/>
                    <a:pt x="1241" y="5236"/>
                  </a:cubicBezTo>
                  <a:cubicBezTo>
                    <a:pt x="993" y="5367"/>
                    <a:pt x="993" y="5367"/>
                    <a:pt x="993" y="5367"/>
                  </a:cubicBezTo>
                  <a:cubicBezTo>
                    <a:pt x="869" y="5367"/>
                    <a:pt x="869" y="5367"/>
                    <a:pt x="869" y="5367"/>
                  </a:cubicBezTo>
                  <a:cubicBezTo>
                    <a:pt x="869" y="5367"/>
                    <a:pt x="869" y="5367"/>
                    <a:pt x="869" y="5367"/>
                  </a:cubicBezTo>
                  <a:cubicBezTo>
                    <a:pt x="745" y="5498"/>
                    <a:pt x="745" y="5498"/>
                    <a:pt x="745" y="5498"/>
                  </a:cubicBezTo>
                  <a:cubicBezTo>
                    <a:pt x="621" y="5629"/>
                    <a:pt x="621" y="5629"/>
                    <a:pt x="621" y="5629"/>
                  </a:cubicBezTo>
                  <a:cubicBezTo>
                    <a:pt x="497" y="5629"/>
                    <a:pt x="497" y="5629"/>
                    <a:pt x="497" y="5629"/>
                  </a:cubicBezTo>
                  <a:cubicBezTo>
                    <a:pt x="497" y="5760"/>
                    <a:pt x="497" y="5760"/>
                    <a:pt x="497" y="5760"/>
                  </a:cubicBezTo>
                  <a:cubicBezTo>
                    <a:pt x="497" y="5891"/>
                    <a:pt x="497" y="5891"/>
                    <a:pt x="497" y="5891"/>
                  </a:cubicBezTo>
                  <a:cubicBezTo>
                    <a:pt x="497" y="5891"/>
                    <a:pt x="497" y="5891"/>
                    <a:pt x="497" y="5891"/>
                  </a:cubicBezTo>
                  <a:cubicBezTo>
                    <a:pt x="372" y="6153"/>
                    <a:pt x="372" y="6153"/>
                    <a:pt x="372" y="6153"/>
                  </a:cubicBezTo>
                  <a:cubicBezTo>
                    <a:pt x="372" y="6284"/>
                    <a:pt x="372" y="6284"/>
                    <a:pt x="372" y="6284"/>
                  </a:cubicBezTo>
                  <a:cubicBezTo>
                    <a:pt x="372" y="6415"/>
                    <a:pt x="372" y="6415"/>
                    <a:pt x="372" y="6415"/>
                  </a:cubicBezTo>
                  <a:cubicBezTo>
                    <a:pt x="372" y="6415"/>
                    <a:pt x="372" y="6415"/>
                    <a:pt x="372" y="6415"/>
                  </a:cubicBezTo>
                  <a:cubicBezTo>
                    <a:pt x="248" y="6415"/>
                    <a:pt x="248" y="6415"/>
                    <a:pt x="248" y="6415"/>
                  </a:cubicBezTo>
                  <a:cubicBezTo>
                    <a:pt x="124" y="6545"/>
                    <a:pt x="124" y="6545"/>
                    <a:pt x="124" y="6545"/>
                  </a:cubicBezTo>
                  <a:cubicBezTo>
                    <a:pt x="124" y="6676"/>
                    <a:pt x="124" y="6676"/>
                    <a:pt x="124" y="6676"/>
                  </a:cubicBezTo>
                  <a:cubicBezTo>
                    <a:pt x="0" y="6676"/>
                    <a:pt x="0" y="6676"/>
                    <a:pt x="0" y="6676"/>
                  </a:cubicBezTo>
                  <a:cubicBezTo>
                    <a:pt x="124" y="6807"/>
                    <a:pt x="124" y="6807"/>
                    <a:pt x="124" y="6807"/>
                  </a:cubicBezTo>
                  <a:cubicBezTo>
                    <a:pt x="0" y="6938"/>
                    <a:pt x="0" y="6938"/>
                    <a:pt x="0" y="6938"/>
                  </a:cubicBezTo>
                  <a:cubicBezTo>
                    <a:pt x="0" y="6938"/>
                    <a:pt x="0" y="6938"/>
                    <a:pt x="0" y="6938"/>
                  </a:cubicBezTo>
                  <a:cubicBezTo>
                    <a:pt x="0" y="7069"/>
                    <a:pt x="0" y="7069"/>
                    <a:pt x="0" y="7069"/>
                  </a:cubicBezTo>
                  <a:cubicBezTo>
                    <a:pt x="0" y="7200"/>
                    <a:pt x="0" y="7200"/>
                    <a:pt x="0" y="7200"/>
                  </a:cubicBezTo>
                  <a:cubicBezTo>
                    <a:pt x="124" y="7331"/>
                    <a:pt x="124" y="7331"/>
                    <a:pt x="124" y="7331"/>
                  </a:cubicBezTo>
                  <a:cubicBezTo>
                    <a:pt x="497" y="7724"/>
                    <a:pt x="497" y="7724"/>
                    <a:pt x="497" y="7724"/>
                  </a:cubicBezTo>
                  <a:cubicBezTo>
                    <a:pt x="248" y="7855"/>
                    <a:pt x="248" y="7855"/>
                    <a:pt x="248" y="7855"/>
                  </a:cubicBezTo>
                  <a:cubicBezTo>
                    <a:pt x="621" y="7855"/>
                    <a:pt x="621" y="7855"/>
                    <a:pt x="621" y="7855"/>
                  </a:cubicBezTo>
                  <a:cubicBezTo>
                    <a:pt x="869" y="7855"/>
                    <a:pt x="869" y="7855"/>
                    <a:pt x="869" y="7855"/>
                  </a:cubicBezTo>
                  <a:cubicBezTo>
                    <a:pt x="993" y="7985"/>
                    <a:pt x="993" y="7985"/>
                    <a:pt x="993" y="7985"/>
                  </a:cubicBezTo>
                  <a:cubicBezTo>
                    <a:pt x="993" y="8247"/>
                    <a:pt x="993" y="8247"/>
                    <a:pt x="993" y="8247"/>
                  </a:cubicBezTo>
                  <a:cubicBezTo>
                    <a:pt x="1241" y="8247"/>
                    <a:pt x="1241" y="8247"/>
                    <a:pt x="1241" y="8247"/>
                  </a:cubicBezTo>
                  <a:cubicBezTo>
                    <a:pt x="1490" y="8247"/>
                    <a:pt x="1490" y="8247"/>
                    <a:pt x="1490" y="8247"/>
                  </a:cubicBezTo>
                  <a:cubicBezTo>
                    <a:pt x="1738" y="7985"/>
                    <a:pt x="1738" y="7985"/>
                    <a:pt x="1738" y="7985"/>
                  </a:cubicBezTo>
                  <a:cubicBezTo>
                    <a:pt x="1862" y="7855"/>
                    <a:pt x="1862" y="7855"/>
                    <a:pt x="1862" y="7855"/>
                  </a:cubicBezTo>
                  <a:cubicBezTo>
                    <a:pt x="1986" y="7985"/>
                    <a:pt x="1986" y="7985"/>
                    <a:pt x="1986" y="7985"/>
                  </a:cubicBezTo>
                  <a:cubicBezTo>
                    <a:pt x="1986" y="8116"/>
                    <a:pt x="1986" y="8116"/>
                    <a:pt x="1986" y="8116"/>
                  </a:cubicBezTo>
                  <a:cubicBezTo>
                    <a:pt x="1862" y="8116"/>
                    <a:pt x="1862" y="8116"/>
                    <a:pt x="1862" y="8116"/>
                  </a:cubicBezTo>
                  <a:cubicBezTo>
                    <a:pt x="1862" y="8247"/>
                    <a:pt x="1862" y="8247"/>
                    <a:pt x="1862" y="8247"/>
                  </a:cubicBezTo>
                  <a:cubicBezTo>
                    <a:pt x="1986" y="8640"/>
                    <a:pt x="1986" y="8640"/>
                    <a:pt x="1986" y="8640"/>
                  </a:cubicBezTo>
                  <a:cubicBezTo>
                    <a:pt x="1986" y="8771"/>
                    <a:pt x="1986" y="8771"/>
                    <a:pt x="1986" y="8771"/>
                  </a:cubicBezTo>
                  <a:cubicBezTo>
                    <a:pt x="1986" y="8771"/>
                    <a:pt x="1986" y="8771"/>
                    <a:pt x="1986" y="8771"/>
                  </a:cubicBezTo>
                  <a:cubicBezTo>
                    <a:pt x="2110" y="8771"/>
                    <a:pt x="2110" y="8771"/>
                    <a:pt x="2110" y="8771"/>
                  </a:cubicBezTo>
                  <a:cubicBezTo>
                    <a:pt x="2234" y="8771"/>
                    <a:pt x="2234" y="8771"/>
                    <a:pt x="2234" y="8771"/>
                  </a:cubicBezTo>
                  <a:cubicBezTo>
                    <a:pt x="2359" y="8771"/>
                    <a:pt x="2359" y="8771"/>
                    <a:pt x="2359" y="8771"/>
                  </a:cubicBezTo>
                  <a:cubicBezTo>
                    <a:pt x="2359" y="8771"/>
                    <a:pt x="2359" y="8771"/>
                    <a:pt x="2359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855" y="8771"/>
                    <a:pt x="2855" y="8771"/>
                    <a:pt x="2855" y="8771"/>
                  </a:cubicBezTo>
                  <a:cubicBezTo>
                    <a:pt x="2979" y="8771"/>
                    <a:pt x="2979" y="8771"/>
                    <a:pt x="2979" y="8771"/>
                  </a:cubicBezTo>
                  <a:cubicBezTo>
                    <a:pt x="3103" y="8640"/>
                    <a:pt x="3103" y="8640"/>
                    <a:pt x="3103" y="8640"/>
                  </a:cubicBezTo>
                  <a:cubicBezTo>
                    <a:pt x="3228" y="8640"/>
                    <a:pt x="3228" y="8640"/>
                    <a:pt x="3228" y="8640"/>
                  </a:cubicBezTo>
                  <a:cubicBezTo>
                    <a:pt x="3352" y="8640"/>
                    <a:pt x="3352" y="8640"/>
                    <a:pt x="3352" y="8640"/>
                  </a:cubicBezTo>
                  <a:cubicBezTo>
                    <a:pt x="3476" y="8640"/>
                    <a:pt x="3476" y="8640"/>
                    <a:pt x="3476" y="8640"/>
                  </a:cubicBezTo>
                  <a:cubicBezTo>
                    <a:pt x="3600" y="8509"/>
                    <a:pt x="3600" y="8509"/>
                    <a:pt x="3600" y="8509"/>
                  </a:cubicBezTo>
                  <a:cubicBezTo>
                    <a:pt x="3724" y="8378"/>
                    <a:pt x="3724" y="8378"/>
                    <a:pt x="3724" y="8378"/>
                  </a:cubicBezTo>
                  <a:cubicBezTo>
                    <a:pt x="3972" y="8116"/>
                    <a:pt x="3972" y="8116"/>
                    <a:pt x="3972" y="8116"/>
                  </a:cubicBezTo>
                  <a:cubicBezTo>
                    <a:pt x="4221" y="8116"/>
                    <a:pt x="4221" y="8116"/>
                    <a:pt x="4221" y="8116"/>
                  </a:cubicBezTo>
                  <a:cubicBezTo>
                    <a:pt x="4345" y="7985"/>
                    <a:pt x="4345" y="7985"/>
                    <a:pt x="4345" y="7985"/>
                  </a:cubicBezTo>
                  <a:cubicBezTo>
                    <a:pt x="4469" y="7985"/>
                    <a:pt x="4469" y="7985"/>
                    <a:pt x="4469" y="7985"/>
                  </a:cubicBezTo>
                  <a:cubicBezTo>
                    <a:pt x="4593" y="8116"/>
                    <a:pt x="4593" y="8116"/>
                    <a:pt x="4593" y="8116"/>
                  </a:cubicBezTo>
                  <a:cubicBezTo>
                    <a:pt x="4717" y="7985"/>
                    <a:pt x="4717" y="7985"/>
                    <a:pt x="4717" y="7985"/>
                  </a:cubicBezTo>
                  <a:cubicBezTo>
                    <a:pt x="4717" y="8116"/>
                    <a:pt x="4717" y="8116"/>
                    <a:pt x="4717" y="8116"/>
                  </a:cubicBezTo>
                  <a:cubicBezTo>
                    <a:pt x="4717" y="8247"/>
                    <a:pt x="4717" y="8247"/>
                    <a:pt x="4717" y="8247"/>
                  </a:cubicBezTo>
                  <a:cubicBezTo>
                    <a:pt x="4841" y="8378"/>
                    <a:pt x="4841" y="8378"/>
                    <a:pt x="4841" y="8378"/>
                  </a:cubicBezTo>
                  <a:cubicBezTo>
                    <a:pt x="4717" y="8509"/>
                    <a:pt x="4717" y="8509"/>
                    <a:pt x="4717" y="8509"/>
                  </a:cubicBezTo>
                  <a:cubicBezTo>
                    <a:pt x="4841" y="8771"/>
                    <a:pt x="4841" y="8771"/>
                    <a:pt x="4841" y="8771"/>
                  </a:cubicBezTo>
                  <a:cubicBezTo>
                    <a:pt x="4717" y="8902"/>
                    <a:pt x="4717" y="8902"/>
                    <a:pt x="4717" y="8902"/>
                  </a:cubicBezTo>
                  <a:cubicBezTo>
                    <a:pt x="4841" y="9164"/>
                    <a:pt x="4841" y="9164"/>
                    <a:pt x="4841" y="9164"/>
                  </a:cubicBezTo>
                  <a:cubicBezTo>
                    <a:pt x="4966" y="9164"/>
                    <a:pt x="4966" y="9164"/>
                    <a:pt x="4966" y="9164"/>
                  </a:cubicBezTo>
                  <a:cubicBezTo>
                    <a:pt x="4966" y="9295"/>
                    <a:pt x="4966" y="9295"/>
                    <a:pt x="4966" y="9295"/>
                  </a:cubicBezTo>
                  <a:cubicBezTo>
                    <a:pt x="5090" y="9425"/>
                    <a:pt x="5090" y="9425"/>
                    <a:pt x="5090" y="9425"/>
                  </a:cubicBezTo>
                  <a:cubicBezTo>
                    <a:pt x="5338" y="9425"/>
                    <a:pt x="5338" y="9425"/>
                    <a:pt x="5338" y="9425"/>
                  </a:cubicBezTo>
                  <a:cubicBezTo>
                    <a:pt x="5462" y="9556"/>
                    <a:pt x="5462" y="9556"/>
                    <a:pt x="5462" y="9556"/>
                  </a:cubicBezTo>
                  <a:cubicBezTo>
                    <a:pt x="5462" y="9556"/>
                    <a:pt x="5462" y="9556"/>
                    <a:pt x="5462" y="9556"/>
                  </a:cubicBezTo>
                  <a:cubicBezTo>
                    <a:pt x="5710" y="9425"/>
                    <a:pt x="5710" y="9425"/>
                    <a:pt x="5710" y="9425"/>
                  </a:cubicBezTo>
                  <a:cubicBezTo>
                    <a:pt x="5959" y="9687"/>
                    <a:pt x="5959" y="9687"/>
                    <a:pt x="5959" y="9687"/>
                  </a:cubicBezTo>
                  <a:cubicBezTo>
                    <a:pt x="6083" y="9687"/>
                    <a:pt x="6083" y="9687"/>
                    <a:pt x="6083" y="9687"/>
                  </a:cubicBezTo>
                  <a:cubicBezTo>
                    <a:pt x="6207" y="9818"/>
                    <a:pt x="6207" y="9818"/>
                    <a:pt x="6207" y="9818"/>
                  </a:cubicBezTo>
                  <a:cubicBezTo>
                    <a:pt x="6331" y="9818"/>
                    <a:pt x="6331" y="9818"/>
                    <a:pt x="6331" y="9818"/>
                  </a:cubicBezTo>
                  <a:cubicBezTo>
                    <a:pt x="6579" y="9949"/>
                    <a:pt x="6579" y="9949"/>
                    <a:pt x="6579" y="9949"/>
                  </a:cubicBezTo>
                  <a:cubicBezTo>
                    <a:pt x="6703" y="9949"/>
                    <a:pt x="6703" y="9949"/>
                    <a:pt x="6703" y="9949"/>
                  </a:cubicBezTo>
                  <a:cubicBezTo>
                    <a:pt x="6703" y="10080"/>
                    <a:pt x="6703" y="10080"/>
                    <a:pt x="6703" y="10080"/>
                  </a:cubicBezTo>
                  <a:cubicBezTo>
                    <a:pt x="6828" y="10080"/>
                    <a:pt x="6828" y="10080"/>
                    <a:pt x="6828" y="10080"/>
                  </a:cubicBezTo>
                  <a:cubicBezTo>
                    <a:pt x="6952" y="10211"/>
                    <a:pt x="6952" y="10211"/>
                    <a:pt x="6952" y="10211"/>
                  </a:cubicBezTo>
                  <a:cubicBezTo>
                    <a:pt x="7324" y="10211"/>
                    <a:pt x="7324" y="10211"/>
                    <a:pt x="7324" y="10211"/>
                  </a:cubicBezTo>
                  <a:cubicBezTo>
                    <a:pt x="7572" y="10342"/>
                    <a:pt x="7572" y="10342"/>
                    <a:pt x="7572" y="10342"/>
                  </a:cubicBezTo>
                  <a:cubicBezTo>
                    <a:pt x="7572" y="10342"/>
                    <a:pt x="7572" y="10342"/>
                    <a:pt x="7572" y="10342"/>
                  </a:cubicBezTo>
                  <a:cubicBezTo>
                    <a:pt x="7572" y="10604"/>
                    <a:pt x="7572" y="10604"/>
                    <a:pt x="7572" y="10604"/>
                  </a:cubicBezTo>
                  <a:cubicBezTo>
                    <a:pt x="7572" y="10865"/>
                    <a:pt x="7572" y="10865"/>
                    <a:pt x="7572" y="10865"/>
                  </a:cubicBezTo>
                  <a:cubicBezTo>
                    <a:pt x="7572" y="10996"/>
                    <a:pt x="7572" y="10996"/>
                    <a:pt x="7572" y="10996"/>
                  </a:cubicBezTo>
                  <a:cubicBezTo>
                    <a:pt x="7697" y="11258"/>
                    <a:pt x="7697" y="11258"/>
                    <a:pt x="7697" y="11258"/>
                  </a:cubicBezTo>
                  <a:cubicBezTo>
                    <a:pt x="7697" y="11520"/>
                    <a:pt x="7697" y="11520"/>
                    <a:pt x="7697" y="11520"/>
                  </a:cubicBezTo>
                  <a:cubicBezTo>
                    <a:pt x="8690" y="11520"/>
                    <a:pt x="8690" y="11520"/>
                    <a:pt x="8690" y="11520"/>
                  </a:cubicBezTo>
                  <a:cubicBezTo>
                    <a:pt x="8814" y="11913"/>
                    <a:pt x="8814" y="11913"/>
                    <a:pt x="8814" y="11913"/>
                  </a:cubicBezTo>
                  <a:cubicBezTo>
                    <a:pt x="8690" y="12044"/>
                    <a:pt x="8690" y="12044"/>
                    <a:pt x="8690" y="12044"/>
                  </a:cubicBezTo>
                  <a:cubicBezTo>
                    <a:pt x="9062" y="12175"/>
                    <a:pt x="9062" y="12175"/>
                    <a:pt x="9062" y="12175"/>
                  </a:cubicBezTo>
                  <a:cubicBezTo>
                    <a:pt x="9310" y="12698"/>
                    <a:pt x="9310" y="12698"/>
                    <a:pt x="9310" y="12698"/>
                  </a:cubicBezTo>
                  <a:cubicBezTo>
                    <a:pt x="9310" y="12829"/>
                    <a:pt x="9310" y="12829"/>
                    <a:pt x="9310" y="12829"/>
                  </a:cubicBezTo>
                  <a:cubicBezTo>
                    <a:pt x="9062" y="13353"/>
                    <a:pt x="9062" y="13353"/>
                    <a:pt x="9062" y="13353"/>
                  </a:cubicBezTo>
                  <a:cubicBezTo>
                    <a:pt x="9062" y="13484"/>
                    <a:pt x="9062" y="13484"/>
                    <a:pt x="9062" y="13484"/>
                  </a:cubicBezTo>
                  <a:cubicBezTo>
                    <a:pt x="9062" y="13615"/>
                    <a:pt x="9062" y="13615"/>
                    <a:pt x="9062" y="13615"/>
                  </a:cubicBezTo>
                  <a:cubicBezTo>
                    <a:pt x="9062" y="13615"/>
                    <a:pt x="9062" y="13615"/>
                    <a:pt x="9062" y="13615"/>
                  </a:cubicBezTo>
                  <a:cubicBezTo>
                    <a:pt x="9062" y="13745"/>
                    <a:pt x="9062" y="13745"/>
                    <a:pt x="9062" y="13745"/>
                  </a:cubicBezTo>
                  <a:cubicBezTo>
                    <a:pt x="9186" y="13876"/>
                    <a:pt x="9186" y="13876"/>
                    <a:pt x="9186" y="13876"/>
                  </a:cubicBezTo>
                  <a:cubicBezTo>
                    <a:pt x="9186" y="14007"/>
                    <a:pt x="9186" y="14007"/>
                    <a:pt x="9186" y="14007"/>
                  </a:cubicBezTo>
                  <a:cubicBezTo>
                    <a:pt x="9310" y="14138"/>
                    <a:pt x="9310" y="14138"/>
                    <a:pt x="9310" y="14138"/>
                  </a:cubicBezTo>
                  <a:cubicBezTo>
                    <a:pt x="9186" y="14531"/>
                    <a:pt x="9186" y="14531"/>
                    <a:pt x="9186" y="14531"/>
                  </a:cubicBezTo>
                  <a:cubicBezTo>
                    <a:pt x="9310" y="14662"/>
                    <a:pt x="9310" y="14662"/>
                    <a:pt x="9310" y="14662"/>
                  </a:cubicBezTo>
                  <a:cubicBezTo>
                    <a:pt x="9186" y="14662"/>
                    <a:pt x="9186" y="14662"/>
                    <a:pt x="9186" y="14662"/>
                  </a:cubicBezTo>
                  <a:cubicBezTo>
                    <a:pt x="9310" y="14793"/>
                    <a:pt x="9310" y="14793"/>
                    <a:pt x="9310" y="14793"/>
                  </a:cubicBezTo>
                  <a:cubicBezTo>
                    <a:pt x="9434" y="14793"/>
                    <a:pt x="9434" y="14793"/>
                    <a:pt x="9434" y="14793"/>
                  </a:cubicBezTo>
                  <a:cubicBezTo>
                    <a:pt x="9559" y="14924"/>
                    <a:pt x="9559" y="14924"/>
                    <a:pt x="9559" y="14924"/>
                  </a:cubicBezTo>
                  <a:cubicBezTo>
                    <a:pt x="9807" y="14793"/>
                    <a:pt x="9807" y="14793"/>
                    <a:pt x="9807" y="14793"/>
                  </a:cubicBezTo>
                  <a:cubicBezTo>
                    <a:pt x="9931" y="14924"/>
                    <a:pt x="9931" y="14924"/>
                    <a:pt x="9931" y="14924"/>
                  </a:cubicBezTo>
                  <a:cubicBezTo>
                    <a:pt x="10179" y="14793"/>
                    <a:pt x="10179" y="14793"/>
                    <a:pt x="10179" y="14793"/>
                  </a:cubicBezTo>
                  <a:cubicBezTo>
                    <a:pt x="10303" y="14924"/>
                    <a:pt x="10303" y="14924"/>
                    <a:pt x="10303" y="14924"/>
                  </a:cubicBezTo>
                  <a:cubicBezTo>
                    <a:pt x="10428" y="14924"/>
                    <a:pt x="10428" y="14924"/>
                    <a:pt x="10428" y="14924"/>
                  </a:cubicBezTo>
                  <a:cubicBezTo>
                    <a:pt x="10428" y="15055"/>
                    <a:pt x="10428" y="15055"/>
                    <a:pt x="10428" y="15055"/>
                  </a:cubicBezTo>
                  <a:cubicBezTo>
                    <a:pt x="10676" y="15578"/>
                    <a:pt x="10676" y="15578"/>
                    <a:pt x="10676" y="15578"/>
                  </a:cubicBezTo>
                  <a:cubicBezTo>
                    <a:pt x="10676" y="15840"/>
                    <a:pt x="10676" y="15840"/>
                    <a:pt x="10676" y="15840"/>
                  </a:cubicBezTo>
                  <a:cubicBezTo>
                    <a:pt x="10800" y="15840"/>
                    <a:pt x="10800" y="15840"/>
                    <a:pt x="10800" y="15840"/>
                  </a:cubicBezTo>
                  <a:cubicBezTo>
                    <a:pt x="11048" y="15709"/>
                    <a:pt x="11048" y="15709"/>
                    <a:pt x="11048" y="15709"/>
                  </a:cubicBezTo>
                  <a:cubicBezTo>
                    <a:pt x="11172" y="15709"/>
                    <a:pt x="11172" y="15709"/>
                    <a:pt x="11172" y="15709"/>
                  </a:cubicBezTo>
                  <a:cubicBezTo>
                    <a:pt x="11297" y="15840"/>
                    <a:pt x="11297" y="15840"/>
                    <a:pt x="11297" y="15840"/>
                  </a:cubicBezTo>
                  <a:cubicBezTo>
                    <a:pt x="11297" y="15840"/>
                    <a:pt x="11297" y="15840"/>
                    <a:pt x="11297" y="15840"/>
                  </a:cubicBezTo>
                  <a:cubicBezTo>
                    <a:pt x="11297" y="15971"/>
                    <a:pt x="11297" y="15971"/>
                    <a:pt x="11297" y="15971"/>
                  </a:cubicBezTo>
                  <a:cubicBezTo>
                    <a:pt x="11297" y="16495"/>
                    <a:pt x="11297" y="16495"/>
                    <a:pt x="11297" y="16495"/>
                  </a:cubicBezTo>
                  <a:cubicBezTo>
                    <a:pt x="11297" y="16495"/>
                    <a:pt x="11297" y="16495"/>
                    <a:pt x="11297" y="16495"/>
                  </a:cubicBezTo>
                  <a:cubicBezTo>
                    <a:pt x="11172" y="16495"/>
                    <a:pt x="11172" y="16495"/>
                    <a:pt x="11172" y="16495"/>
                  </a:cubicBezTo>
                  <a:cubicBezTo>
                    <a:pt x="11172" y="16625"/>
                    <a:pt x="11172" y="16625"/>
                    <a:pt x="11172" y="16625"/>
                  </a:cubicBezTo>
                  <a:cubicBezTo>
                    <a:pt x="11172" y="16625"/>
                    <a:pt x="11172" y="16625"/>
                    <a:pt x="11172" y="16625"/>
                  </a:cubicBezTo>
                  <a:cubicBezTo>
                    <a:pt x="11172" y="16756"/>
                    <a:pt x="11172" y="16756"/>
                    <a:pt x="11172" y="16756"/>
                  </a:cubicBezTo>
                  <a:cubicBezTo>
                    <a:pt x="11297" y="16625"/>
                    <a:pt x="11297" y="16625"/>
                    <a:pt x="11297" y="16625"/>
                  </a:cubicBezTo>
                  <a:cubicBezTo>
                    <a:pt x="11545" y="16625"/>
                    <a:pt x="11545" y="16625"/>
                    <a:pt x="11545" y="16625"/>
                  </a:cubicBezTo>
                  <a:cubicBezTo>
                    <a:pt x="11545" y="16756"/>
                    <a:pt x="11545" y="16756"/>
                    <a:pt x="11545" y="16756"/>
                  </a:cubicBezTo>
                  <a:cubicBezTo>
                    <a:pt x="11669" y="17018"/>
                    <a:pt x="11669" y="17018"/>
                    <a:pt x="11669" y="17018"/>
                  </a:cubicBezTo>
                  <a:cubicBezTo>
                    <a:pt x="11669" y="17149"/>
                    <a:pt x="11669" y="17149"/>
                    <a:pt x="11669" y="17149"/>
                  </a:cubicBezTo>
                  <a:cubicBezTo>
                    <a:pt x="11669" y="17411"/>
                    <a:pt x="11669" y="17411"/>
                    <a:pt x="11669" y="17411"/>
                  </a:cubicBezTo>
                  <a:cubicBezTo>
                    <a:pt x="11669" y="17542"/>
                    <a:pt x="11669" y="17542"/>
                    <a:pt x="11669" y="17542"/>
                  </a:cubicBezTo>
                  <a:cubicBezTo>
                    <a:pt x="11669" y="17673"/>
                    <a:pt x="11669" y="17673"/>
                    <a:pt x="11669" y="17673"/>
                  </a:cubicBezTo>
                  <a:cubicBezTo>
                    <a:pt x="11545" y="17673"/>
                    <a:pt x="11545" y="17673"/>
                    <a:pt x="11545" y="17673"/>
                  </a:cubicBezTo>
                  <a:cubicBezTo>
                    <a:pt x="11421" y="17673"/>
                    <a:pt x="11421" y="17673"/>
                    <a:pt x="11421" y="17673"/>
                  </a:cubicBezTo>
                  <a:cubicBezTo>
                    <a:pt x="11421" y="17804"/>
                    <a:pt x="11421" y="17804"/>
                    <a:pt x="11421" y="17804"/>
                  </a:cubicBezTo>
                  <a:cubicBezTo>
                    <a:pt x="11297" y="17804"/>
                    <a:pt x="11297" y="17804"/>
                    <a:pt x="11297" y="17804"/>
                  </a:cubicBezTo>
                  <a:cubicBezTo>
                    <a:pt x="11297" y="17804"/>
                    <a:pt x="11297" y="17804"/>
                    <a:pt x="11297" y="17804"/>
                  </a:cubicBezTo>
                  <a:cubicBezTo>
                    <a:pt x="11048" y="17935"/>
                    <a:pt x="11048" y="17935"/>
                    <a:pt x="11048" y="17935"/>
                  </a:cubicBezTo>
                  <a:cubicBezTo>
                    <a:pt x="11048" y="18065"/>
                    <a:pt x="11048" y="18065"/>
                    <a:pt x="11048" y="18065"/>
                  </a:cubicBezTo>
                  <a:cubicBezTo>
                    <a:pt x="10924" y="18065"/>
                    <a:pt x="10924" y="18065"/>
                    <a:pt x="10924" y="18065"/>
                  </a:cubicBezTo>
                  <a:cubicBezTo>
                    <a:pt x="10676" y="18196"/>
                    <a:pt x="10676" y="18196"/>
                    <a:pt x="10676" y="18196"/>
                  </a:cubicBezTo>
                  <a:cubicBezTo>
                    <a:pt x="10676" y="18196"/>
                    <a:pt x="10676" y="18196"/>
                    <a:pt x="10676" y="18196"/>
                  </a:cubicBezTo>
                  <a:cubicBezTo>
                    <a:pt x="10676" y="18327"/>
                    <a:pt x="10676" y="18327"/>
                    <a:pt x="10676" y="18327"/>
                  </a:cubicBezTo>
                  <a:cubicBezTo>
                    <a:pt x="10552" y="18327"/>
                    <a:pt x="10552" y="18327"/>
                    <a:pt x="10552" y="18327"/>
                  </a:cubicBezTo>
                  <a:cubicBezTo>
                    <a:pt x="10552" y="18327"/>
                    <a:pt x="10552" y="18327"/>
                    <a:pt x="10552" y="18327"/>
                  </a:cubicBezTo>
                  <a:cubicBezTo>
                    <a:pt x="10303" y="18589"/>
                    <a:pt x="10303" y="18589"/>
                    <a:pt x="10303" y="18589"/>
                  </a:cubicBezTo>
                  <a:cubicBezTo>
                    <a:pt x="10303" y="18589"/>
                    <a:pt x="10303" y="18589"/>
                    <a:pt x="10303" y="18589"/>
                  </a:cubicBezTo>
                  <a:cubicBezTo>
                    <a:pt x="10303" y="18720"/>
                    <a:pt x="10303" y="18720"/>
                    <a:pt x="10303" y="18720"/>
                  </a:cubicBezTo>
                  <a:cubicBezTo>
                    <a:pt x="10179" y="18720"/>
                    <a:pt x="10179" y="18720"/>
                    <a:pt x="10179" y="18720"/>
                  </a:cubicBezTo>
                  <a:cubicBezTo>
                    <a:pt x="10179" y="18851"/>
                    <a:pt x="10179" y="18851"/>
                    <a:pt x="10179" y="18851"/>
                  </a:cubicBezTo>
                  <a:cubicBezTo>
                    <a:pt x="10055" y="18982"/>
                    <a:pt x="10055" y="18982"/>
                    <a:pt x="10055" y="18982"/>
                  </a:cubicBezTo>
                  <a:cubicBezTo>
                    <a:pt x="9931" y="19113"/>
                    <a:pt x="9931" y="19113"/>
                    <a:pt x="9931" y="19113"/>
                  </a:cubicBezTo>
                  <a:cubicBezTo>
                    <a:pt x="9931" y="19244"/>
                    <a:pt x="9931" y="19244"/>
                    <a:pt x="9931" y="19244"/>
                  </a:cubicBezTo>
                  <a:cubicBezTo>
                    <a:pt x="9931" y="19375"/>
                    <a:pt x="9931" y="19375"/>
                    <a:pt x="9931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931" y="19505"/>
                    <a:pt x="9931" y="19505"/>
                    <a:pt x="9931" y="19505"/>
                  </a:cubicBezTo>
                  <a:cubicBezTo>
                    <a:pt x="10179" y="19375"/>
                    <a:pt x="10179" y="19375"/>
                    <a:pt x="10179" y="19375"/>
                  </a:cubicBezTo>
                  <a:cubicBezTo>
                    <a:pt x="10303" y="19505"/>
                    <a:pt x="10303" y="19505"/>
                    <a:pt x="10303" y="19505"/>
                  </a:cubicBezTo>
                  <a:cubicBezTo>
                    <a:pt x="10428" y="19636"/>
                    <a:pt x="10428" y="19636"/>
                    <a:pt x="10428" y="19636"/>
                  </a:cubicBezTo>
                  <a:cubicBezTo>
                    <a:pt x="10552" y="19636"/>
                    <a:pt x="10552" y="19636"/>
                    <a:pt x="10552" y="19636"/>
                  </a:cubicBezTo>
                  <a:cubicBezTo>
                    <a:pt x="10676" y="19767"/>
                    <a:pt x="10676" y="19767"/>
                    <a:pt x="10676" y="19767"/>
                  </a:cubicBezTo>
                  <a:cubicBezTo>
                    <a:pt x="10800" y="20029"/>
                    <a:pt x="10800" y="20029"/>
                    <a:pt x="10800" y="20029"/>
                  </a:cubicBezTo>
                  <a:cubicBezTo>
                    <a:pt x="10800" y="20029"/>
                    <a:pt x="10800" y="20029"/>
                    <a:pt x="10800" y="20029"/>
                  </a:cubicBezTo>
                  <a:cubicBezTo>
                    <a:pt x="10924" y="19898"/>
                    <a:pt x="10924" y="19898"/>
                    <a:pt x="10924" y="19898"/>
                  </a:cubicBezTo>
                  <a:cubicBezTo>
                    <a:pt x="10924" y="19898"/>
                    <a:pt x="10924" y="19898"/>
                    <a:pt x="10924" y="19898"/>
                  </a:cubicBezTo>
                  <a:cubicBezTo>
                    <a:pt x="11048" y="20160"/>
                    <a:pt x="11048" y="20160"/>
                    <a:pt x="11048" y="20160"/>
                  </a:cubicBezTo>
                  <a:cubicBezTo>
                    <a:pt x="11297" y="20160"/>
                    <a:pt x="11297" y="20160"/>
                    <a:pt x="11297" y="20160"/>
                  </a:cubicBezTo>
                  <a:cubicBezTo>
                    <a:pt x="11421" y="20160"/>
                    <a:pt x="11421" y="20160"/>
                    <a:pt x="11421" y="20160"/>
                  </a:cubicBezTo>
                  <a:cubicBezTo>
                    <a:pt x="11545" y="20291"/>
                    <a:pt x="11545" y="20291"/>
                    <a:pt x="11545" y="20291"/>
                  </a:cubicBezTo>
                  <a:cubicBezTo>
                    <a:pt x="11545" y="20422"/>
                    <a:pt x="11545" y="20422"/>
                    <a:pt x="11545" y="20422"/>
                  </a:cubicBezTo>
                  <a:cubicBezTo>
                    <a:pt x="11669" y="20422"/>
                    <a:pt x="11669" y="20422"/>
                    <a:pt x="11669" y="20422"/>
                  </a:cubicBezTo>
                  <a:cubicBezTo>
                    <a:pt x="11793" y="20553"/>
                    <a:pt x="11793" y="20553"/>
                    <a:pt x="11793" y="20553"/>
                  </a:cubicBezTo>
                  <a:cubicBezTo>
                    <a:pt x="11917" y="20684"/>
                    <a:pt x="11917" y="20684"/>
                    <a:pt x="11917" y="20684"/>
                  </a:cubicBezTo>
                  <a:cubicBezTo>
                    <a:pt x="12041" y="20815"/>
                    <a:pt x="12041" y="20815"/>
                    <a:pt x="12041" y="20815"/>
                  </a:cubicBezTo>
                  <a:cubicBezTo>
                    <a:pt x="12166" y="20945"/>
                    <a:pt x="12166" y="20945"/>
                    <a:pt x="12166" y="20945"/>
                  </a:cubicBezTo>
                  <a:cubicBezTo>
                    <a:pt x="12166" y="21076"/>
                    <a:pt x="12166" y="21076"/>
                    <a:pt x="12166" y="21076"/>
                  </a:cubicBezTo>
                  <a:cubicBezTo>
                    <a:pt x="12041" y="21207"/>
                    <a:pt x="12041" y="21207"/>
                    <a:pt x="12041" y="21207"/>
                  </a:cubicBezTo>
                  <a:cubicBezTo>
                    <a:pt x="12166" y="21338"/>
                    <a:pt x="12166" y="21338"/>
                    <a:pt x="12166" y="21338"/>
                  </a:cubicBezTo>
                  <a:cubicBezTo>
                    <a:pt x="12166" y="21469"/>
                    <a:pt x="12166" y="21469"/>
                    <a:pt x="12166" y="21469"/>
                  </a:cubicBezTo>
                  <a:cubicBezTo>
                    <a:pt x="12166" y="21469"/>
                    <a:pt x="12166" y="21469"/>
                    <a:pt x="12166" y="21469"/>
                  </a:cubicBezTo>
                  <a:cubicBezTo>
                    <a:pt x="12290" y="21600"/>
                    <a:pt x="12290" y="21600"/>
                    <a:pt x="12290" y="21600"/>
                  </a:cubicBezTo>
                  <a:cubicBezTo>
                    <a:pt x="12290" y="21600"/>
                    <a:pt x="12290" y="21600"/>
                    <a:pt x="12290" y="21600"/>
                  </a:cubicBezTo>
                  <a:cubicBezTo>
                    <a:pt x="12538" y="21469"/>
                    <a:pt x="12538" y="21469"/>
                    <a:pt x="12538" y="21469"/>
                  </a:cubicBezTo>
                  <a:cubicBezTo>
                    <a:pt x="12538" y="21207"/>
                    <a:pt x="12538" y="21207"/>
                    <a:pt x="12538" y="21207"/>
                  </a:cubicBezTo>
                  <a:cubicBezTo>
                    <a:pt x="12662" y="20815"/>
                    <a:pt x="12662" y="20815"/>
                    <a:pt x="12662" y="20815"/>
                  </a:cubicBezTo>
                  <a:cubicBezTo>
                    <a:pt x="12786" y="20684"/>
                    <a:pt x="12786" y="20684"/>
                    <a:pt x="12786" y="20684"/>
                  </a:cubicBezTo>
                  <a:cubicBezTo>
                    <a:pt x="12786" y="20553"/>
                    <a:pt x="12786" y="20553"/>
                    <a:pt x="12786" y="20553"/>
                  </a:cubicBezTo>
                  <a:cubicBezTo>
                    <a:pt x="12662" y="20553"/>
                    <a:pt x="12662" y="20553"/>
                    <a:pt x="12662" y="20553"/>
                  </a:cubicBezTo>
                  <a:cubicBezTo>
                    <a:pt x="12662" y="20422"/>
                    <a:pt x="12662" y="20422"/>
                    <a:pt x="12662" y="20422"/>
                  </a:cubicBezTo>
                  <a:cubicBezTo>
                    <a:pt x="12662" y="20291"/>
                    <a:pt x="12662" y="20291"/>
                    <a:pt x="12662" y="20291"/>
                  </a:cubicBezTo>
                  <a:cubicBezTo>
                    <a:pt x="12786" y="20291"/>
                    <a:pt x="12786" y="20291"/>
                    <a:pt x="12786" y="20291"/>
                  </a:cubicBezTo>
                  <a:cubicBezTo>
                    <a:pt x="12786" y="20160"/>
                    <a:pt x="12786" y="20160"/>
                    <a:pt x="12786" y="20160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3034" y="20029"/>
                    <a:pt x="13034" y="20029"/>
                    <a:pt x="13034" y="20029"/>
                  </a:cubicBezTo>
                  <a:cubicBezTo>
                    <a:pt x="13034" y="20029"/>
                    <a:pt x="13034" y="20029"/>
                    <a:pt x="13034" y="20029"/>
                  </a:cubicBezTo>
                  <a:cubicBezTo>
                    <a:pt x="13034" y="19898"/>
                    <a:pt x="13034" y="19898"/>
                    <a:pt x="13034" y="19898"/>
                  </a:cubicBezTo>
                  <a:cubicBezTo>
                    <a:pt x="13159" y="19767"/>
                    <a:pt x="13159" y="19767"/>
                    <a:pt x="13159" y="19767"/>
                  </a:cubicBezTo>
                  <a:cubicBezTo>
                    <a:pt x="13159" y="19767"/>
                    <a:pt x="13159" y="19767"/>
                    <a:pt x="13159" y="19767"/>
                  </a:cubicBezTo>
                  <a:cubicBezTo>
                    <a:pt x="13159" y="19636"/>
                    <a:pt x="13159" y="19636"/>
                    <a:pt x="13159" y="19636"/>
                  </a:cubicBezTo>
                  <a:cubicBezTo>
                    <a:pt x="13283" y="19636"/>
                    <a:pt x="13283" y="19636"/>
                    <a:pt x="13283" y="19636"/>
                  </a:cubicBezTo>
                  <a:cubicBezTo>
                    <a:pt x="13283" y="19505"/>
                    <a:pt x="13283" y="19505"/>
                    <a:pt x="13283" y="19505"/>
                  </a:cubicBezTo>
                  <a:cubicBezTo>
                    <a:pt x="13283" y="19505"/>
                    <a:pt x="13283" y="19505"/>
                    <a:pt x="13283" y="19505"/>
                  </a:cubicBezTo>
                  <a:cubicBezTo>
                    <a:pt x="13159" y="19375"/>
                    <a:pt x="13159" y="19375"/>
                    <a:pt x="13159" y="19375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283" y="19375"/>
                    <a:pt x="13283" y="19375"/>
                    <a:pt x="13283" y="19375"/>
                  </a:cubicBezTo>
                  <a:cubicBezTo>
                    <a:pt x="13407" y="19505"/>
                    <a:pt x="13407" y="19505"/>
                    <a:pt x="13407" y="19505"/>
                  </a:cubicBezTo>
                  <a:cubicBezTo>
                    <a:pt x="13407" y="19505"/>
                    <a:pt x="13407" y="19505"/>
                    <a:pt x="13407" y="19505"/>
                  </a:cubicBezTo>
                  <a:cubicBezTo>
                    <a:pt x="13531" y="19505"/>
                    <a:pt x="13531" y="19505"/>
                    <a:pt x="13531" y="19505"/>
                  </a:cubicBezTo>
                  <a:cubicBezTo>
                    <a:pt x="13531" y="19505"/>
                    <a:pt x="13531" y="19505"/>
                    <a:pt x="13531" y="19505"/>
                  </a:cubicBezTo>
                  <a:cubicBezTo>
                    <a:pt x="13531" y="19636"/>
                    <a:pt x="13531" y="19636"/>
                    <a:pt x="13531" y="19636"/>
                  </a:cubicBezTo>
                  <a:cubicBezTo>
                    <a:pt x="13531" y="19636"/>
                    <a:pt x="13531" y="19636"/>
                    <a:pt x="13531" y="19636"/>
                  </a:cubicBezTo>
                  <a:cubicBezTo>
                    <a:pt x="13407" y="19767"/>
                    <a:pt x="13407" y="19767"/>
                    <a:pt x="13407" y="19767"/>
                  </a:cubicBezTo>
                  <a:cubicBezTo>
                    <a:pt x="13283" y="20029"/>
                    <a:pt x="13283" y="20029"/>
                    <a:pt x="13283" y="20029"/>
                  </a:cubicBezTo>
                  <a:cubicBezTo>
                    <a:pt x="13159" y="20029"/>
                    <a:pt x="13159" y="20029"/>
                    <a:pt x="13159" y="20029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034" y="20291"/>
                    <a:pt x="13034" y="20291"/>
                    <a:pt x="13034" y="20291"/>
                  </a:cubicBezTo>
                  <a:cubicBezTo>
                    <a:pt x="12910" y="20291"/>
                    <a:pt x="12910" y="20291"/>
                    <a:pt x="12910" y="20291"/>
                  </a:cubicBezTo>
                  <a:cubicBezTo>
                    <a:pt x="12910" y="20422"/>
                    <a:pt x="12910" y="20422"/>
                    <a:pt x="12910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910" y="20553"/>
                    <a:pt x="12910" y="20553"/>
                    <a:pt x="12910" y="20553"/>
                  </a:cubicBezTo>
                  <a:cubicBezTo>
                    <a:pt x="13283" y="20291"/>
                    <a:pt x="13283" y="20291"/>
                    <a:pt x="13283" y="20291"/>
                  </a:cubicBezTo>
                  <a:cubicBezTo>
                    <a:pt x="13407" y="20029"/>
                    <a:pt x="13407" y="20029"/>
                    <a:pt x="13407" y="20029"/>
                  </a:cubicBezTo>
                  <a:cubicBezTo>
                    <a:pt x="13655" y="19636"/>
                    <a:pt x="13655" y="19636"/>
                    <a:pt x="13655" y="19636"/>
                  </a:cubicBezTo>
                  <a:cubicBezTo>
                    <a:pt x="13779" y="19375"/>
                    <a:pt x="13779" y="19375"/>
                    <a:pt x="13779" y="19375"/>
                  </a:cubicBezTo>
                  <a:cubicBezTo>
                    <a:pt x="13903" y="19113"/>
                    <a:pt x="13903" y="19113"/>
                    <a:pt x="13903" y="19113"/>
                  </a:cubicBezTo>
                  <a:cubicBezTo>
                    <a:pt x="14152" y="18720"/>
                    <a:pt x="14152" y="18720"/>
                    <a:pt x="14152" y="18720"/>
                  </a:cubicBezTo>
                  <a:cubicBezTo>
                    <a:pt x="14400" y="18458"/>
                    <a:pt x="14400" y="18458"/>
                    <a:pt x="14400" y="18458"/>
                  </a:cubicBezTo>
                  <a:cubicBezTo>
                    <a:pt x="14400" y="18327"/>
                    <a:pt x="14400" y="18327"/>
                    <a:pt x="14400" y="18327"/>
                  </a:cubicBezTo>
                  <a:cubicBezTo>
                    <a:pt x="14400" y="18327"/>
                    <a:pt x="14400" y="18327"/>
                    <a:pt x="14400" y="18327"/>
                  </a:cubicBezTo>
                  <a:cubicBezTo>
                    <a:pt x="14400" y="18196"/>
                    <a:pt x="14400" y="18196"/>
                    <a:pt x="14400" y="18196"/>
                  </a:cubicBezTo>
                  <a:cubicBezTo>
                    <a:pt x="14400" y="18196"/>
                    <a:pt x="14400" y="18196"/>
                    <a:pt x="14400" y="18196"/>
                  </a:cubicBezTo>
                  <a:cubicBezTo>
                    <a:pt x="14524" y="18065"/>
                    <a:pt x="14524" y="18065"/>
                    <a:pt x="14524" y="18065"/>
                  </a:cubicBezTo>
                  <a:cubicBezTo>
                    <a:pt x="14524" y="18065"/>
                    <a:pt x="14524" y="18065"/>
                    <a:pt x="14524" y="18065"/>
                  </a:cubicBezTo>
                  <a:cubicBezTo>
                    <a:pt x="14524" y="17935"/>
                    <a:pt x="14524" y="17935"/>
                    <a:pt x="14524" y="17935"/>
                  </a:cubicBezTo>
                  <a:cubicBezTo>
                    <a:pt x="14524" y="17935"/>
                    <a:pt x="14524" y="17935"/>
                    <a:pt x="14524" y="17935"/>
                  </a:cubicBezTo>
                  <a:cubicBezTo>
                    <a:pt x="14524" y="17804"/>
                    <a:pt x="14524" y="17804"/>
                    <a:pt x="14524" y="17804"/>
                  </a:cubicBezTo>
                  <a:cubicBezTo>
                    <a:pt x="14524" y="17804"/>
                    <a:pt x="14524" y="17804"/>
                    <a:pt x="14524" y="17804"/>
                  </a:cubicBezTo>
                  <a:cubicBezTo>
                    <a:pt x="14524" y="17673"/>
                    <a:pt x="14524" y="17673"/>
                    <a:pt x="14524" y="17673"/>
                  </a:cubicBezTo>
                  <a:cubicBezTo>
                    <a:pt x="14400" y="17542"/>
                    <a:pt x="14400" y="17542"/>
                    <a:pt x="14400" y="17542"/>
                  </a:cubicBezTo>
                  <a:cubicBezTo>
                    <a:pt x="14400" y="17542"/>
                    <a:pt x="14400" y="17542"/>
                    <a:pt x="14400" y="17542"/>
                  </a:cubicBezTo>
                  <a:cubicBezTo>
                    <a:pt x="14400" y="17411"/>
                    <a:pt x="14400" y="17411"/>
                    <a:pt x="14400" y="17411"/>
                  </a:cubicBezTo>
                  <a:cubicBezTo>
                    <a:pt x="14400" y="17411"/>
                    <a:pt x="14400" y="17411"/>
                    <a:pt x="14400" y="17411"/>
                  </a:cubicBezTo>
                  <a:cubicBezTo>
                    <a:pt x="14400" y="17280"/>
                    <a:pt x="14400" y="17280"/>
                    <a:pt x="14400" y="17280"/>
                  </a:cubicBezTo>
                  <a:cubicBezTo>
                    <a:pt x="14276" y="17018"/>
                    <a:pt x="14276" y="17018"/>
                    <a:pt x="14276" y="17018"/>
                  </a:cubicBezTo>
                  <a:cubicBezTo>
                    <a:pt x="14400" y="17018"/>
                    <a:pt x="14400" y="17018"/>
                    <a:pt x="14400" y="17018"/>
                  </a:cubicBezTo>
                  <a:cubicBezTo>
                    <a:pt x="14524" y="17018"/>
                    <a:pt x="14524" y="17018"/>
                    <a:pt x="14524" y="17018"/>
                  </a:cubicBezTo>
                  <a:cubicBezTo>
                    <a:pt x="14400" y="16887"/>
                    <a:pt x="14400" y="16887"/>
                    <a:pt x="14400" y="16887"/>
                  </a:cubicBezTo>
                  <a:cubicBezTo>
                    <a:pt x="14400" y="16887"/>
                    <a:pt x="14400" y="16887"/>
                    <a:pt x="14400" y="16887"/>
                  </a:cubicBezTo>
                  <a:cubicBezTo>
                    <a:pt x="14524" y="16887"/>
                    <a:pt x="14524" y="16887"/>
                    <a:pt x="14524" y="16887"/>
                  </a:cubicBezTo>
                  <a:cubicBezTo>
                    <a:pt x="14524" y="16756"/>
                    <a:pt x="14524" y="16756"/>
                    <a:pt x="14524" y="16756"/>
                  </a:cubicBezTo>
                  <a:cubicBezTo>
                    <a:pt x="14400" y="16756"/>
                    <a:pt x="14400" y="16756"/>
                    <a:pt x="14400" y="16756"/>
                  </a:cubicBezTo>
                  <a:cubicBezTo>
                    <a:pt x="14524" y="16625"/>
                    <a:pt x="14524" y="16625"/>
                    <a:pt x="14524" y="16625"/>
                  </a:cubicBezTo>
                  <a:cubicBezTo>
                    <a:pt x="14524" y="16625"/>
                    <a:pt x="14524" y="16625"/>
                    <a:pt x="14524" y="16625"/>
                  </a:cubicBezTo>
                  <a:cubicBezTo>
                    <a:pt x="14648" y="16625"/>
                    <a:pt x="14648" y="16625"/>
                    <a:pt x="14648" y="16625"/>
                  </a:cubicBezTo>
                  <a:cubicBezTo>
                    <a:pt x="14772" y="16495"/>
                    <a:pt x="14772" y="16495"/>
                    <a:pt x="14772" y="16495"/>
                  </a:cubicBezTo>
                  <a:cubicBezTo>
                    <a:pt x="14897" y="16364"/>
                    <a:pt x="14897" y="16364"/>
                    <a:pt x="14897" y="16364"/>
                  </a:cubicBezTo>
                  <a:cubicBezTo>
                    <a:pt x="14897" y="16364"/>
                    <a:pt x="14897" y="16364"/>
                    <a:pt x="14897" y="16364"/>
                  </a:cubicBezTo>
                  <a:cubicBezTo>
                    <a:pt x="15021" y="16233"/>
                    <a:pt x="15021" y="16233"/>
                    <a:pt x="15021" y="16233"/>
                  </a:cubicBezTo>
                  <a:cubicBezTo>
                    <a:pt x="15269" y="16102"/>
                    <a:pt x="15269" y="16102"/>
                    <a:pt x="15269" y="16102"/>
                  </a:cubicBezTo>
                  <a:cubicBezTo>
                    <a:pt x="15393" y="15840"/>
                    <a:pt x="15393" y="15840"/>
                    <a:pt x="15393" y="15840"/>
                  </a:cubicBezTo>
                  <a:cubicBezTo>
                    <a:pt x="15641" y="15840"/>
                    <a:pt x="15641" y="15840"/>
                    <a:pt x="15641" y="15840"/>
                  </a:cubicBezTo>
                  <a:cubicBezTo>
                    <a:pt x="15766" y="15709"/>
                    <a:pt x="15766" y="15709"/>
                    <a:pt x="15766" y="15709"/>
                  </a:cubicBezTo>
                  <a:cubicBezTo>
                    <a:pt x="15890" y="15709"/>
                    <a:pt x="15890" y="15709"/>
                    <a:pt x="15890" y="15709"/>
                  </a:cubicBezTo>
                  <a:cubicBezTo>
                    <a:pt x="16014" y="15709"/>
                    <a:pt x="16014" y="15709"/>
                    <a:pt x="16014" y="15709"/>
                  </a:cubicBezTo>
                  <a:cubicBezTo>
                    <a:pt x="16014" y="15709"/>
                    <a:pt x="16014" y="15709"/>
                    <a:pt x="16014" y="15709"/>
                  </a:cubicBezTo>
                  <a:cubicBezTo>
                    <a:pt x="16138" y="15709"/>
                    <a:pt x="16138" y="15709"/>
                    <a:pt x="16138" y="15709"/>
                  </a:cubicBezTo>
                  <a:cubicBezTo>
                    <a:pt x="16138" y="15709"/>
                    <a:pt x="16138" y="15709"/>
                    <a:pt x="16138" y="15709"/>
                  </a:cubicBezTo>
                  <a:cubicBezTo>
                    <a:pt x="16262" y="15578"/>
                    <a:pt x="16262" y="15578"/>
                    <a:pt x="16262" y="15578"/>
                  </a:cubicBezTo>
                  <a:cubicBezTo>
                    <a:pt x="16386" y="15316"/>
                    <a:pt x="16386" y="15316"/>
                    <a:pt x="16386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386" y="15316"/>
                    <a:pt x="16386" y="15316"/>
                    <a:pt x="16386" y="15316"/>
                  </a:cubicBezTo>
                  <a:cubicBezTo>
                    <a:pt x="16386" y="15185"/>
                    <a:pt x="16386" y="15185"/>
                    <a:pt x="16386" y="15185"/>
                  </a:cubicBezTo>
                  <a:cubicBezTo>
                    <a:pt x="16510" y="15185"/>
                    <a:pt x="16510" y="15185"/>
                    <a:pt x="16510" y="15185"/>
                  </a:cubicBezTo>
                  <a:cubicBezTo>
                    <a:pt x="16634" y="15055"/>
                    <a:pt x="16634" y="15055"/>
                    <a:pt x="16634" y="15055"/>
                  </a:cubicBezTo>
                  <a:cubicBezTo>
                    <a:pt x="16634" y="15055"/>
                    <a:pt x="16634" y="15055"/>
                    <a:pt x="16634" y="15055"/>
                  </a:cubicBezTo>
                  <a:cubicBezTo>
                    <a:pt x="16759" y="15055"/>
                    <a:pt x="16759" y="15055"/>
                    <a:pt x="16759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759" y="15185"/>
                    <a:pt x="16759" y="15185"/>
                    <a:pt x="16759" y="15185"/>
                  </a:cubicBezTo>
                  <a:cubicBezTo>
                    <a:pt x="16634" y="15185"/>
                    <a:pt x="16634" y="15185"/>
                    <a:pt x="16634" y="15185"/>
                  </a:cubicBezTo>
                  <a:cubicBezTo>
                    <a:pt x="16634" y="15185"/>
                    <a:pt x="16634" y="15185"/>
                    <a:pt x="16634" y="15185"/>
                  </a:cubicBezTo>
                  <a:cubicBezTo>
                    <a:pt x="16634" y="15316"/>
                    <a:pt x="16634" y="15316"/>
                    <a:pt x="16634" y="15316"/>
                  </a:cubicBezTo>
                  <a:cubicBezTo>
                    <a:pt x="16883" y="15185"/>
                    <a:pt x="16883" y="15185"/>
                    <a:pt x="16883" y="1518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255" y="15055"/>
                    <a:pt x="17255" y="15055"/>
                    <a:pt x="17255" y="15055"/>
                  </a:cubicBezTo>
                  <a:cubicBezTo>
                    <a:pt x="17255" y="15055"/>
                    <a:pt x="17255" y="15055"/>
                    <a:pt x="17255" y="15055"/>
                  </a:cubicBezTo>
                  <a:cubicBezTo>
                    <a:pt x="17255" y="15055"/>
                    <a:pt x="17255" y="15185"/>
                    <a:pt x="17255" y="15185"/>
                  </a:cubicBezTo>
                  <a:cubicBezTo>
                    <a:pt x="17255" y="15185"/>
                    <a:pt x="17379" y="15185"/>
                    <a:pt x="17379" y="15185"/>
                  </a:cubicBezTo>
                  <a:cubicBezTo>
                    <a:pt x="17503" y="15185"/>
                    <a:pt x="17503" y="15185"/>
                    <a:pt x="17503" y="15185"/>
                  </a:cubicBezTo>
                  <a:cubicBezTo>
                    <a:pt x="17628" y="15185"/>
                    <a:pt x="17628" y="15185"/>
                    <a:pt x="17628" y="15185"/>
                  </a:cubicBezTo>
                  <a:cubicBezTo>
                    <a:pt x="17876" y="15185"/>
                    <a:pt x="17876" y="15185"/>
                    <a:pt x="17876" y="15185"/>
                  </a:cubicBezTo>
                  <a:cubicBezTo>
                    <a:pt x="18000" y="15055"/>
                    <a:pt x="18000" y="15055"/>
                    <a:pt x="18000" y="15055"/>
                  </a:cubicBezTo>
                  <a:cubicBezTo>
                    <a:pt x="18000" y="15055"/>
                    <a:pt x="18000" y="15055"/>
                    <a:pt x="18000" y="15055"/>
                  </a:cubicBezTo>
                  <a:cubicBezTo>
                    <a:pt x="17876" y="15055"/>
                    <a:pt x="17876" y="15055"/>
                    <a:pt x="17876" y="15055"/>
                  </a:cubicBezTo>
                  <a:cubicBezTo>
                    <a:pt x="17876" y="14924"/>
                    <a:pt x="17876" y="14924"/>
                    <a:pt x="17876" y="14924"/>
                  </a:cubicBezTo>
                  <a:cubicBezTo>
                    <a:pt x="18124" y="14793"/>
                    <a:pt x="18124" y="14793"/>
                    <a:pt x="18124" y="14793"/>
                  </a:cubicBezTo>
                  <a:cubicBezTo>
                    <a:pt x="18372" y="14662"/>
                    <a:pt x="18372" y="14662"/>
                    <a:pt x="18372" y="14662"/>
                  </a:cubicBezTo>
                  <a:cubicBezTo>
                    <a:pt x="18497" y="14662"/>
                    <a:pt x="18497" y="14662"/>
                    <a:pt x="18497" y="14662"/>
                  </a:cubicBezTo>
                  <a:cubicBezTo>
                    <a:pt x="18497" y="14531"/>
                    <a:pt x="18497" y="14531"/>
                    <a:pt x="18497" y="14531"/>
                  </a:cubicBezTo>
                  <a:cubicBezTo>
                    <a:pt x="18497" y="14531"/>
                    <a:pt x="18497" y="14531"/>
                    <a:pt x="18497" y="14531"/>
                  </a:cubicBezTo>
                  <a:cubicBezTo>
                    <a:pt x="18372" y="14400"/>
                    <a:pt x="18372" y="14400"/>
                    <a:pt x="18372" y="14400"/>
                  </a:cubicBezTo>
                  <a:cubicBezTo>
                    <a:pt x="18497" y="14269"/>
                    <a:pt x="18497" y="14269"/>
                    <a:pt x="18497" y="14269"/>
                  </a:cubicBezTo>
                  <a:cubicBezTo>
                    <a:pt x="18497" y="14138"/>
                    <a:pt x="18497" y="14138"/>
                    <a:pt x="18497" y="14138"/>
                  </a:cubicBezTo>
                  <a:cubicBezTo>
                    <a:pt x="18497" y="14007"/>
                    <a:pt x="18497" y="14007"/>
                    <a:pt x="18497" y="14007"/>
                  </a:cubicBezTo>
                  <a:cubicBezTo>
                    <a:pt x="18621" y="14007"/>
                    <a:pt x="18621" y="14007"/>
                    <a:pt x="18621" y="14007"/>
                  </a:cubicBezTo>
                  <a:cubicBezTo>
                    <a:pt x="18745" y="13876"/>
                    <a:pt x="18745" y="13876"/>
                    <a:pt x="18745" y="13876"/>
                  </a:cubicBezTo>
                  <a:cubicBezTo>
                    <a:pt x="18745" y="13876"/>
                    <a:pt x="18745" y="13876"/>
                    <a:pt x="18745" y="13876"/>
                  </a:cubicBezTo>
                  <a:cubicBezTo>
                    <a:pt x="18745" y="13745"/>
                    <a:pt x="18745" y="13745"/>
                    <a:pt x="18745" y="13745"/>
                  </a:cubicBezTo>
                  <a:cubicBezTo>
                    <a:pt x="18869" y="13615"/>
                    <a:pt x="18869" y="13615"/>
                    <a:pt x="18869" y="13615"/>
                  </a:cubicBezTo>
                  <a:cubicBezTo>
                    <a:pt x="19117" y="13353"/>
                    <a:pt x="19117" y="13353"/>
                    <a:pt x="19117" y="13353"/>
                  </a:cubicBezTo>
                  <a:cubicBezTo>
                    <a:pt x="19117" y="13222"/>
                    <a:pt x="19117" y="13222"/>
                    <a:pt x="19117" y="13222"/>
                  </a:cubicBezTo>
                  <a:cubicBezTo>
                    <a:pt x="18993" y="12829"/>
                    <a:pt x="18993" y="12829"/>
                    <a:pt x="18993" y="12829"/>
                  </a:cubicBezTo>
                  <a:cubicBezTo>
                    <a:pt x="18993" y="12829"/>
                    <a:pt x="18993" y="12829"/>
                    <a:pt x="18993" y="12829"/>
                  </a:cubicBezTo>
                  <a:cubicBezTo>
                    <a:pt x="18993" y="12567"/>
                    <a:pt x="18993" y="12567"/>
                    <a:pt x="18993" y="12567"/>
                  </a:cubicBezTo>
                  <a:cubicBezTo>
                    <a:pt x="19117" y="12567"/>
                    <a:pt x="19117" y="12567"/>
                    <a:pt x="19117" y="12567"/>
                  </a:cubicBezTo>
                  <a:cubicBezTo>
                    <a:pt x="19117" y="12436"/>
                    <a:pt x="19117" y="12436"/>
                    <a:pt x="19117" y="12436"/>
                  </a:cubicBezTo>
                  <a:cubicBezTo>
                    <a:pt x="19241" y="12305"/>
                    <a:pt x="19241" y="12305"/>
                    <a:pt x="19241" y="12305"/>
                  </a:cubicBezTo>
                  <a:cubicBezTo>
                    <a:pt x="19241" y="12305"/>
                    <a:pt x="19241" y="12305"/>
                    <a:pt x="19241" y="12305"/>
                  </a:cubicBezTo>
                  <a:cubicBezTo>
                    <a:pt x="19241" y="12044"/>
                    <a:pt x="19241" y="12044"/>
                    <a:pt x="19241" y="12044"/>
                  </a:cubicBezTo>
                  <a:cubicBezTo>
                    <a:pt x="19366" y="11913"/>
                    <a:pt x="19366" y="11913"/>
                    <a:pt x="19366" y="11913"/>
                  </a:cubicBezTo>
                  <a:cubicBezTo>
                    <a:pt x="19366" y="11651"/>
                    <a:pt x="19366" y="11651"/>
                    <a:pt x="19366" y="11651"/>
                  </a:cubicBezTo>
                  <a:cubicBezTo>
                    <a:pt x="19366" y="11520"/>
                    <a:pt x="19366" y="11520"/>
                    <a:pt x="19366" y="11520"/>
                  </a:cubicBezTo>
                  <a:cubicBezTo>
                    <a:pt x="19366" y="11520"/>
                    <a:pt x="19366" y="11520"/>
                    <a:pt x="19366" y="11520"/>
                  </a:cubicBezTo>
                  <a:cubicBezTo>
                    <a:pt x="19366" y="11258"/>
                    <a:pt x="19366" y="11258"/>
                    <a:pt x="19366" y="11258"/>
                  </a:cubicBezTo>
                  <a:cubicBezTo>
                    <a:pt x="19366" y="10604"/>
                    <a:pt x="19366" y="10604"/>
                    <a:pt x="19366" y="10604"/>
                  </a:cubicBezTo>
                  <a:cubicBezTo>
                    <a:pt x="19366" y="10473"/>
                    <a:pt x="19366" y="10473"/>
                    <a:pt x="19366" y="10473"/>
                  </a:cubicBezTo>
                  <a:cubicBezTo>
                    <a:pt x="19366" y="10342"/>
                    <a:pt x="19366" y="10342"/>
                    <a:pt x="19366" y="10342"/>
                  </a:cubicBezTo>
                  <a:cubicBezTo>
                    <a:pt x="19366" y="10211"/>
                    <a:pt x="19366" y="10211"/>
                    <a:pt x="19366" y="10211"/>
                  </a:cubicBezTo>
                  <a:cubicBezTo>
                    <a:pt x="19366" y="10342"/>
                    <a:pt x="19366" y="10342"/>
                    <a:pt x="19366" y="10342"/>
                  </a:cubicBezTo>
                  <a:cubicBezTo>
                    <a:pt x="19241" y="10211"/>
                    <a:pt x="19241" y="10211"/>
                    <a:pt x="19241" y="10211"/>
                  </a:cubicBezTo>
                  <a:cubicBezTo>
                    <a:pt x="19241" y="10211"/>
                    <a:pt x="19241" y="10211"/>
                    <a:pt x="19241" y="10211"/>
                  </a:cubicBezTo>
                  <a:cubicBezTo>
                    <a:pt x="19366" y="10080"/>
                    <a:pt x="19366" y="10080"/>
                    <a:pt x="19366" y="10080"/>
                  </a:cubicBezTo>
                  <a:cubicBezTo>
                    <a:pt x="19366" y="9949"/>
                    <a:pt x="19366" y="9949"/>
                    <a:pt x="19366" y="9949"/>
                  </a:cubicBezTo>
                  <a:cubicBezTo>
                    <a:pt x="19366" y="9818"/>
                    <a:pt x="19366" y="9818"/>
                    <a:pt x="19366" y="9818"/>
                  </a:cubicBezTo>
                  <a:cubicBezTo>
                    <a:pt x="19366" y="9818"/>
                    <a:pt x="19366" y="9818"/>
                    <a:pt x="19366" y="9818"/>
                  </a:cubicBezTo>
                  <a:cubicBezTo>
                    <a:pt x="19366" y="9687"/>
                    <a:pt x="19366" y="9687"/>
                    <a:pt x="19366" y="9687"/>
                  </a:cubicBezTo>
                  <a:cubicBezTo>
                    <a:pt x="19366" y="9556"/>
                    <a:pt x="19366" y="9556"/>
                    <a:pt x="19366" y="9556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241" y="9425"/>
                    <a:pt x="19241" y="9425"/>
                    <a:pt x="19241" y="9425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366" y="9556"/>
                    <a:pt x="19366" y="9556"/>
                    <a:pt x="19366" y="9556"/>
                  </a:cubicBezTo>
                  <a:cubicBezTo>
                    <a:pt x="19490" y="9556"/>
                    <a:pt x="19490" y="9556"/>
                    <a:pt x="19490" y="9556"/>
                  </a:cubicBezTo>
                  <a:cubicBezTo>
                    <a:pt x="19490" y="9425"/>
                    <a:pt x="19490" y="9425"/>
                    <a:pt x="19490" y="9425"/>
                  </a:cubicBezTo>
                  <a:cubicBezTo>
                    <a:pt x="19490" y="9425"/>
                    <a:pt x="19490" y="9425"/>
                    <a:pt x="19490" y="9425"/>
                  </a:cubicBezTo>
                  <a:cubicBezTo>
                    <a:pt x="19614" y="9556"/>
                    <a:pt x="19614" y="9556"/>
                    <a:pt x="19614" y="9556"/>
                  </a:cubicBezTo>
                  <a:cubicBezTo>
                    <a:pt x="19614" y="9556"/>
                    <a:pt x="19614" y="9556"/>
                    <a:pt x="19614" y="9556"/>
                  </a:cubicBezTo>
                  <a:cubicBezTo>
                    <a:pt x="19614" y="9687"/>
                    <a:pt x="19614" y="9687"/>
                    <a:pt x="19614" y="9687"/>
                  </a:cubicBezTo>
                  <a:cubicBezTo>
                    <a:pt x="19490" y="9687"/>
                    <a:pt x="19490" y="9687"/>
                    <a:pt x="19490" y="9687"/>
                  </a:cubicBezTo>
                  <a:cubicBezTo>
                    <a:pt x="19490" y="9818"/>
                    <a:pt x="19490" y="9818"/>
                    <a:pt x="19490" y="9818"/>
                  </a:cubicBezTo>
                  <a:cubicBezTo>
                    <a:pt x="19490" y="9818"/>
                    <a:pt x="19490" y="9818"/>
                    <a:pt x="19490" y="9818"/>
                  </a:cubicBezTo>
                  <a:cubicBezTo>
                    <a:pt x="19614" y="9687"/>
                    <a:pt x="19614" y="9687"/>
                    <a:pt x="19614" y="9687"/>
                  </a:cubicBezTo>
                  <a:cubicBezTo>
                    <a:pt x="19738" y="9556"/>
                    <a:pt x="19738" y="9556"/>
                    <a:pt x="19738" y="9556"/>
                  </a:cubicBezTo>
                  <a:cubicBezTo>
                    <a:pt x="19986" y="9295"/>
                    <a:pt x="19986" y="9295"/>
                    <a:pt x="19986" y="9295"/>
                  </a:cubicBezTo>
                  <a:cubicBezTo>
                    <a:pt x="20110" y="9164"/>
                    <a:pt x="20110" y="9164"/>
                    <a:pt x="20110" y="9164"/>
                  </a:cubicBezTo>
                  <a:cubicBezTo>
                    <a:pt x="20110" y="9033"/>
                    <a:pt x="20110" y="9033"/>
                    <a:pt x="20110" y="9033"/>
                  </a:cubicBezTo>
                  <a:cubicBezTo>
                    <a:pt x="20110" y="8902"/>
                    <a:pt x="20110" y="8902"/>
                    <a:pt x="20110" y="8902"/>
                  </a:cubicBezTo>
                  <a:cubicBezTo>
                    <a:pt x="20234" y="8771"/>
                    <a:pt x="20234" y="8771"/>
                    <a:pt x="20234" y="8771"/>
                  </a:cubicBezTo>
                  <a:cubicBezTo>
                    <a:pt x="20359" y="8640"/>
                    <a:pt x="20359" y="8640"/>
                    <a:pt x="20359" y="8640"/>
                  </a:cubicBezTo>
                  <a:cubicBezTo>
                    <a:pt x="20607" y="8378"/>
                    <a:pt x="20607" y="8378"/>
                    <a:pt x="20607" y="8378"/>
                  </a:cubicBezTo>
                  <a:cubicBezTo>
                    <a:pt x="20607" y="8378"/>
                    <a:pt x="20607" y="8378"/>
                    <a:pt x="20607" y="8378"/>
                  </a:cubicBezTo>
                  <a:cubicBezTo>
                    <a:pt x="20731" y="8378"/>
                    <a:pt x="20731" y="8378"/>
                    <a:pt x="20731" y="8378"/>
                  </a:cubicBezTo>
                  <a:cubicBezTo>
                    <a:pt x="20731" y="8247"/>
                    <a:pt x="20731" y="8247"/>
                    <a:pt x="20731" y="8247"/>
                  </a:cubicBezTo>
                  <a:cubicBezTo>
                    <a:pt x="20979" y="7985"/>
                    <a:pt x="20979" y="7985"/>
                    <a:pt x="20979" y="7985"/>
                  </a:cubicBezTo>
                  <a:cubicBezTo>
                    <a:pt x="21228" y="7724"/>
                    <a:pt x="21228" y="7724"/>
                    <a:pt x="21228" y="7724"/>
                  </a:cubicBezTo>
                  <a:cubicBezTo>
                    <a:pt x="21352" y="7593"/>
                    <a:pt x="21352" y="7593"/>
                    <a:pt x="21352" y="7593"/>
                  </a:cubicBezTo>
                  <a:cubicBezTo>
                    <a:pt x="21476" y="7331"/>
                    <a:pt x="21476" y="7331"/>
                    <a:pt x="21476" y="7331"/>
                  </a:cubicBezTo>
                  <a:cubicBezTo>
                    <a:pt x="21476" y="7200"/>
                    <a:pt x="21476" y="7200"/>
                    <a:pt x="21476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069"/>
                    <a:pt x="21600" y="7069"/>
                    <a:pt x="21600" y="7069"/>
                  </a:cubicBezTo>
                  <a:cubicBezTo>
                    <a:pt x="21476" y="6938"/>
                    <a:pt x="21476" y="6938"/>
                    <a:pt x="21476" y="6938"/>
                  </a:cubicBezTo>
                  <a:cubicBezTo>
                    <a:pt x="21476" y="6807"/>
                    <a:pt x="21476" y="6807"/>
                    <a:pt x="21476" y="6807"/>
                  </a:cubicBezTo>
                  <a:cubicBezTo>
                    <a:pt x="21600" y="6807"/>
                    <a:pt x="21600" y="6807"/>
                    <a:pt x="21600" y="6807"/>
                  </a:cubicBezTo>
                  <a:cubicBezTo>
                    <a:pt x="21600" y="6545"/>
                    <a:pt x="21600" y="6545"/>
                    <a:pt x="21600" y="6545"/>
                  </a:cubicBezTo>
                  <a:cubicBezTo>
                    <a:pt x="21476" y="6545"/>
                    <a:pt x="21476" y="6545"/>
                    <a:pt x="21476" y="6545"/>
                  </a:cubicBezTo>
                  <a:cubicBezTo>
                    <a:pt x="21476" y="6415"/>
                    <a:pt x="21476" y="6415"/>
                    <a:pt x="21476" y="6415"/>
                  </a:cubicBezTo>
                  <a:cubicBezTo>
                    <a:pt x="21228" y="6022"/>
                    <a:pt x="21228" y="6022"/>
                    <a:pt x="21228" y="6022"/>
                  </a:cubicBezTo>
                  <a:cubicBezTo>
                    <a:pt x="21228" y="5891"/>
                    <a:pt x="21228" y="5891"/>
                    <a:pt x="21228" y="5891"/>
                  </a:cubicBezTo>
                  <a:cubicBezTo>
                    <a:pt x="21228" y="5629"/>
                    <a:pt x="21228" y="5629"/>
                    <a:pt x="21228" y="5629"/>
                  </a:cubicBezTo>
                  <a:cubicBezTo>
                    <a:pt x="20855" y="5498"/>
                    <a:pt x="20855" y="5498"/>
                    <a:pt x="20855" y="5498"/>
                  </a:cubicBezTo>
                  <a:cubicBezTo>
                    <a:pt x="20731" y="5498"/>
                    <a:pt x="20731" y="5498"/>
                    <a:pt x="20731" y="5498"/>
                  </a:cubicBezTo>
                  <a:cubicBezTo>
                    <a:pt x="20483" y="5629"/>
                    <a:pt x="20483" y="5629"/>
                    <a:pt x="20483" y="5629"/>
                  </a:cubicBezTo>
                  <a:cubicBezTo>
                    <a:pt x="20359" y="5498"/>
                    <a:pt x="20359" y="5498"/>
                    <a:pt x="20359" y="5498"/>
                  </a:cubicBezTo>
                  <a:cubicBezTo>
                    <a:pt x="20359" y="5367"/>
                    <a:pt x="20359" y="5367"/>
                    <a:pt x="20359" y="5367"/>
                  </a:cubicBezTo>
                  <a:cubicBezTo>
                    <a:pt x="20234" y="5236"/>
                    <a:pt x="20234" y="5236"/>
                    <a:pt x="20234" y="5236"/>
                  </a:cubicBezTo>
                  <a:cubicBezTo>
                    <a:pt x="19986" y="5236"/>
                    <a:pt x="19986" y="5236"/>
                    <a:pt x="19986" y="5236"/>
                  </a:cubicBezTo>
                  <a:cubicBezTo>
                    <a:pt x="19862" y="5236"/>
                    <a:pt x="19862" y="5236"/>
                    <a:pt x="19862" y="5236"/>
                  </a:cubicBezTo>
                  <a:cubicBezTo>
                    <a:pt x="19614" y="4975"/>
                    <a:pt x="19614" y="4975"/>
                    <a:pt x="19614" y="4975"/>
                  </a:cubicBezTo>
                  <a:cubicBezTo>
                    <a:pt x="19490" y="4713"/>
                    <a:pt x="19490" y="4713"/>
                    <a:pt x="19490" y="4713"/>
                  </a:cubicBezTo>
                  <a:cubicBezTo>
                    <a:pt x="19366" y="4713"/>
                    <a:pt x="19366" y="4713"/>
                    <a:pt x="19366" y="4713"/>
                  </a:cubicBezTo>
                  <a:cubicBezTo>
                    <a:pt x="19241" y="4582"/>
                    <a:pt x="19241" y="4582"/>
                    <a:pt x="19241" y="4582"/>
                  </a:cubicBezTo>
                  <a:cubicBezTo>
                    <a:pt x="19117" y="4582"/>
                    <a:pt x="19117" y="4582"/>
                    <a:pt x="19117" y="4582"/>
                  </a:cubicBezTo>
                  <a:cubicBezTo>
                    <a:pt x="18745" y="4320"/>
                    <a:pt x="18745" y="4320"/>
                    <a:pt x="18745" y="4320"/>
                  </a:cubicBezTo>
                  <a:cubicBezTo>
                    <a:pt x="18621" y="4320"/>
                    <a:pt x="18621" y="4320"/>
                    <a:pt x="18621" y="4320"/>
                  </a:cubicBezTo>
                  <a:cubicBezTo>
                    <a:pt x="18497" y="4320"/>
                    <a:pt x="18497" y="4320"/>
                    <a:pt x="18497" y="4320"/>
                  </a:cubicBezTo>
                  <a:cubicBezTo>
                    <a:pt x="18372" y="4320"/>
                    <a:pt x="18372" y="4320"/>
                    <a:pt x="18372" y="4320"/>
                  </a:cubicBezTo>
                  <a:cubicBezTo>
                    <a:pt x="18248" y="4320"/>
                    <a:pt x="18248" y="4320"/>
                    <a:pt x="18248" y="4320"/>
                  </a:cubicBezTo>
                  <a:cubicBezTo>
                    <a:pt x="18124" y="4320"/>
                    <a:pt x="18124" y="4320"/>
                    <a:pt x="18124" y="4320"/>
                  </a:cubicBezTo>
                  <a:cubicBezTo>
                    <a:pt x="18000" y="4320"/>
                    <a:pt x="18000" y="4320"/>
                    <a:pt x="18000" y="4320"/>
                  </a:cubicBezTo>
                  <a:cubicBezTo>
                    <a:pt x="18000" y="4320"/>
                    <a:pt x="18000" y="4320"/>
                    <a:pt x="18000" y="4320"/>
                  </a:cubicBezTo>
                  <a:cubicBezTo>
                    <a:pt x="17876" y="4320"/>
                    <a:pt x="17876" y="4320"/>
                    <a:pt x="17876" y="4320"/>
                  </a:cubicBezTo>
                  <a:cubicBezTo>
                    <a:pt x="17752" y="4189"/>
                    <a:pt x="17752" y="4189"/>
                    <a:pt x="17752" y="4189"/>
                  </a:cubicBezTo>
                  <a:cubicBezTo>
                    <a:pt x="17752" y="4320"/>
                    <a:pt x="17752" y="4320"/>
                    <a:pt x="17752" y="4320"/>
                  </a:cubicBezTo>
                  <a:cubicBezTo>
                    <a:pt x="17628" y="4189"/>
                    <a:pt x="17628" y="4189"/>
                    <a:pt x="17628" y="4189"/>
                  </a:cubicBezTo>
                  <a:cubicBezTo>
                    <a:pt x="17628" y="4320"/>
                    <a:pt x="17628" y="4320"/>
                    <a:pt x="17628" y="4320"/>
                  </a:cubicBezTo>
                  <a:cubicBezTo>
                    <a:pt x="17628" y="4320"/>
                    <a:pt x="17628" y="4320"/>
                    <a:pt x="17628" y="4320"/>
                  </a:cubicBezTo>
                  <a:cubicBezTo>
                    <a:pt x="17503" y="4320"/>
                    <a:pt x="17503" y="4320"/>
                    <a:pt x="17503" y="4320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320"/>
                    <a:pt x="17503" y="4320"/>
                    <a:pt x="17503" y="4320"/>
                  </a:cubicBezTo>
                  <a:cubicBezTo>
                    <a:pt x="17255" y="4189"/>
                    <a:pt x="17255" y="4189"/>
                    <a:pt x="17255" y="4189"/>
                  </a:cubicBezTo>
                  <a:cubicBezTo>
                    <a:pt x="17255" y="4189"/>
                    <a:pt x="17255" y="4189"/>
                    <a:pt x="17255" y="4189"/>
                  </a:cubicBezTo>
                  <a:cubicBezTo>
                    <a:pt x="17131" y="4189"/>
                    <a:pt x="17131" y="4189"/>
                    <a:pt x="17131" y="4189"/>
                  </a:cubicBezTo>
                  <a:cubicBezTo>
                    <a:pt x="16759" y="4058"/>
                    <a:pt x="16759" y="4058"/>
                    <a:pt x="16759" y="4058"/>
                  </a:cubicBezTo>
                  <a:cubicBezTo>
                    <a:pt x="16634" y="4058"/>
                    <a:pt x="16634" y="4058"/>
                    <a:pt x="16634" y="4058"/>
                  </a:cubicBezTo>
                  <a:cubicBezTo>
                    <a:pt x="16634" y="4058"/>
                    <a:pt x="16634" y="4058"/>
                    <a:pt x="16634" y="4058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510" y="4189"/>
                    <a:pt x="16510" y="4189"/>
                    <a:pt x="16510" y="4189"/>
                  </a:cubicBezTo>
                  <a:cubicBezTo>
                    <a:pt x="16510" y="4189"/>
                    <a:pt x="16510" y="4189"/>
                    <a:pt x="16510" y="4189"/>
                  </a:cubicBezTo>
                  <a:cubicBezTo>
                    <a:pt x="16386" y="4320"/>
                    <a:pt x="16386" y="4320"/>
                    <a:pt x="16386" y="4320"/>
                  </a:cubicBezTo>
                  <a:cubicBezTo>
                    <a:pt x="16386" y="4451"/>
                    <a:pt x="16386" y="4451"/>
                    <a:pt x="16386" y="4451"/>
                  </a:cubicBezTo>
                  <a:cubicBezTo>
                    <a:pt x="16386" y="4320"/>
                    <a:pt x="16386" y="4320"/>
                    <a:pt x="16386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138" y="4582"/>
                    <a:pt x="16138" y="4582"/>
                    <a:pt x="16138" y="4582"/>
                  </a:cubicBezTo>
                  <a:cubicBezTo>
                    <a:pt x="16138" y="4713"/>
                    <a:pt x="16138" y="4713"/>
                    <a:pt x="16138" y="4713"/>
                  </a:cubicBezTo>
                  <a:cubicBezTo>
                    <a:pt x="16138" y="4582"/>
                    <a:pt x="16138" y="4582"/>
                    <a:pt x="16138" y="4582"/>
                  </a:cubicBezTo>
                  <a:cubicBezTo>
                    <a:pt x="16138" y="4451"/>
                    <a:pt x="16138" y="4451"/>
                    <a:pt x="16138" y="4451"/>
                  </a:cubicBezTo>
                  <a:cubicBezTo>
                    <a:pt x="16138" y="4320"/>
                    <a:pt x="16138" y="4320"/>
                    <a:pt x="16138" y="4320"/>
                  </a:cubicBezTo>
                  <a:cubicBezTo>
                    <a:pt x="16262" y="4189"/>
                    <a:pt x="16262" y="4189"/>
                    <a:pt x="16262" y="4189"/>
                  </a:cubicBezTo>
                  <a:cubicBezTo>
                    <a:pt x="16262" y="4058"/>
                    <a:pt x="16262" y="4058"/>
                    <a:pt x="16262" y="4058"/>
                  </a:cubicBezTo>
                  <a:cubicBezTo>
                    <a:pt x="16262" y="4058"/>
                    <a:pt x="16262" y="4058"/>
                    <a:pt x="16262" y="4058"/>
                  </a:cubicBezTo>
                  <a:cubicBezTo>
                    <a:pt x="16138" y="4058"/>
                    <a:pt x="16138" y="4058"/>
                    <a:pt x="16138" y="4058"/>
                  </a:cubicBezTo>
                  <a:cubicBezTo>
                    <a:pt x="16262" y="3927"/>
                    <a:pt x="16262" y="3927"/>
                    <a:pt x="16262" y="3927"/>
                  </a:cubicBezTo>
                  <a:cubicBezTo>
                    <a:pt x="16138" y="3796"/>
                    <a:pt x="16138" y="3796"/>
                    <a:pt x="16138" y="3796"/>
                  </a:cubicBezTo>
                  <a:cubicBezTo>
                    <a:pt x="16014" y="3665"/>
                    <a:pt x="16014" y="3665"/>
                    <a:pt x="16014" y="3665"/>
                  </a:cubicBezTo>
                  <a:cubicBezTo>
                    <a:pt x="15890" y="3665"/>
                    <a:pt x="15890" y="3665"/>
                    <a:pt x="15890" y="3665"/>
                  </a:cubicBezTo>
                  <a:cubicBezTo>
                    <a:pt x="15766" y="3665"/>
                    <a:pt x="15766" y="3665"/>
                    <a:pt x="15766" y="3665"/>
                  </a:cubicBezTo>
                  <a:cubicBezTo>
                    <a:pt x="15766" y="3665"/>
                    <a:pt x="15766" y="3665"/>
                    <a:pt x="15766" y="3665"/>
                  </a:cubicBezTo>
                  <a:cubicBezTo>
                    <a:pt x="15641" y="3796"/>
                    <a:pt x="15641" y="3796"/>
                    <a:pt x="15641" y="3796"/>
                  </a:cubicBezTo>
                  <a:cubicBezTo>
                    <a:pt x="15641" y="3665"/>
                    <a:pt x="15641" y="3665"/>
                    <a:pt x="15641" y="3665"/>
                  </a:cubicBezTo>
                  <a:cubicBezTo>
                    <a:pt x="15517" y="3665"/>
                    <a:pt x="15517" y="3665"/>
                    <a:pt x="15517" y="3665"/>
                  </a:cubicBezTo>
                  <a:cubicBezTo>
                    <a:pt x="15517" y="3535"/>
                    <a:pt x="15517" y="3535"/>
                    <a:pt x="15517" y="3535"/>
                  </a:cubicBezTo>
                  <a:cubicBezTo>
                    <a:pt x="15517" y="3535"/>
                    <a:pt x="15517" y="3535"/>
                    <a:pt x="15517" y="3535"/>
                  </a:cubicBezTo>
                  <a:cubicBezTo>
                    <a:pt x="15393" y="3535"/>
                    <a:pt x="15393" y="3535"/>
                    <a:pt x="15393" y="3535"/>
                  </a:cubicBezTo>
                  <a:cubicBezTo>
                    <a:pt x="15393" y="3535"/>
                    <a:pt x="15393" y="3535"/>
                    <a:pt x="15393" y="3535"/>
                  </a:cubicBezTo>
                  <a:cubicBezTo>
                    <a:pt x="15269" y="3404"/>
                    <a:pt x="15269" y="3404"/>
                    <a:pt x="15269" y="3404"/>
                  </a:cubicBezTo>
                  <a:cubicBezTo>
                    <a:pt x="15269" y="3535"/>
                    <a:pt x="15269" y="3535"/>
                    <a:pt x="15269" y="3535"/>
                  </a:cubicBezTo>
                  <a:cubicBezTo>
                    <a:pt x="15269" y="3404"/>
                    <a:pt x="15269" y="3404"/>
                    <a:pt x="15269" y="3404"/>
                  </a:cubicBezTo>
                  <a:cubicBezTo>
                    <a:pt x="15145" y="3404"/>
                    <a:pt x="15145" y="3404"/>
                    <a:pt x="15145" y="3404"/>
                  </a:cubicBezTo>
                  <a:cubicBezTo>
                    <a:pt x="15145" y="3404"/>
                    <a:pt x="15145" y="3404"/>
                    <a:pt x="15145" y="3404"/>
                  </a:cubicBezTo>
                  <a:cubicBezTo>
                    <a:pt x="15021" y="3404"/>
                    <a:pt x="15021" y="3404"/>
                    <a:pt x="15021" y="3404"/>
                  </a:cubicBezTo>
                  <a:cubicBezTo>
                    <a:pt x="14897" y="3273"/>
                    <a:pt x="14897" y="3273"/>
                    <a:pt x="14897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648" y="3273"/>
                    <a:pt x="14648" y="3273"/>
                    <a:pt x="14648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400" y="3273"/>
                    <a:pt x="14400" y="3273"/>
                    <a:pt x="14400" y="3273"/>
                  </a:cubicBezTo>
                  <a:cubicBezTo>
                    <a:pt x="14276" y="3273"/>
                    <a:pt x="14276" y="3273"/>
                    <a:pt x="14276" y="3273"/>
                  </a:cubicBezTo>
                  <a:cubicBezTo>
                    <a:pt x="14276" y="3273"/>
                    <a:pt x="14276" y="3273"/>
                    <a:pt x="14276" y="3273"/>
                  </a:cubicBezTo>
                  <a:cubicBezTo>
                    <a:pt x="14152" y="3404"/>
                    <a:pt x="14152" y="3404"/>
                    <a:pt x="14152" y="3404"/>
                  </a:cubicBezTo>
                  <a:cubicBezTo>
                    <a:pt x="14152" y="3404"/>
                    <a:pt x="14152" y="3404"/>
                    <a:pt x="14152" y="3404"/>
                  </a:cubicBezTo>
                  <a:cubicBezTo>
                    <a:pt x="14028" y="3535"/>
                    <a:pt x="14028" y="3535"/>
                    <a:pt x="14028" y="3535"/>
                  </a:cubicBezTo>
                  <a:cubicBezTo>
                    <a:pt x="13903" y="3665"/>
                    <a:pt x="13903" y="3665"/>
                    <a:pt x="13903" y="3665"/>
                  </a:cubicBezTo>
                  <a:cubicBezTo>
                    <a:pt x="13655" y="3796"/>
                    <a:pt x="13655" y="3796"/>
                    <a:pt x="13655" y="3796"/>
                  </a:cubicBezTo>
                  <a:cubicBezTo>
                    <a:pt x="13655" y="3927"/>
                    <a:pt x="13655" y="3927"/>
                    <a:pt x="13655" y="3927"/>
                  </a:cubicBezTo>
                  <a:cubicBezTo>
                    <a:pt x="13531" y="4058"/>
                    <a:pt x="13531" y="4058"/>
                    <a:pt x="13531" y="4058"/>
                  </a:cubicBezTo>
                  <a:cubicBezTo>
                    <a:pt x="13531" y="4189"/>
                    <a:pt x="13531" y="4189"/>
                    <a:pt x="13531" y="4189"/>
                  </a:cubicBezTo>
                  <a:cubicBezTo>
                    <a:pt x="13407" y="4189"/>
                    <a:pt x="13407" y="4189"/>
                    <a:pt x="13407" y="4189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451"/>
                    <a:pt x="13407" y="4451"/>
                    <a:pt x="13407" y="4451"/>
                  </a:cubicBezTo>
                  <a:cubicBezTo>
                    <a:pt x="13407" y="4713"/>
                    <a:pt x="13407" y="4713"/>
                    <a:pt x="13407" y="4713"/>
                  </a:cubicBezTo>
                  <a:cubicBezTo>
                    <a:pt x="13283" y="4582"/>
                    <a:pt x="13283" y="4582"/>
                    <a:pt x="13283" y="4582"/>
                  </a:cubicBezTo>
                  <a:cubicBezTo>
                    <a:pt x="13283" y="4451"/>
                    <a:pt x="13283" y="4451"/>
                    <a:pt x="13283" y="4451"/>
                  </a:cubicBezTo>
                  <a:cubicBezTo>
                    <a:pt x="13283" y="4320"/>
                    <a:pt x="13283" y="4320"/>
                    <a:pt x="13283" y="4320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189"/>
                    <a:pt x="13407" y="4189"/>
                    <a:pt x="13407" y="4189"/>
                  </a:cubicBezTo>
                  <a:cubicBezTo>
                    <a:pt x="13407" y="4058"/>
                    <a:pt x="13407" y="4058"/>
                    <a:pt x="13407" y="4058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283" y="3927"/>
                    <a:pt x="13283" y="3927"/>
                    <a:pt x="13283" y="3927"/>
                  </a:cubicBezTo>
                  <a:cubicBezTo>
                    <a:pt x="13159" y="3927"/>
                    <a:pt x="13159" y="3927"/>
                    <a:pt x="13159" y="3927"/>
                  </a:cubicBezTo>
                  <a:cubicBezTo>
                    <a:pt x="13034" y="3927"/>
                    <a:pt x="13034" y="3927"/>
                    <a:pt x="13034" y="3927"/>
                  </a:cubicBezTo>
                  <a:cubicBezTo>
                    <a:pt x="12910" y="3927"/>
                    <a:pt x="12910" y="3927"/>
                    <a:pt x="12910" y="3927"/>
                  </a:cubicBezTo>
                  <a:cubicBezTo>
                    <a:pt x="12786" y="3796"/>
                    <a:pt x="12786" y="3796"/>
                    <a:pt x="12786" y="3796"/>
                  </a:cubicBezTo>
                  <a:cubicBezTo>
                    <a:pt x="12910" y="3796"/>
                    <a:pt x="12910" y="3796"/>
                    <a:pt x="12910" y="3796"/>
                  </a:cubicBezTo>
                  <a:cubicBezTo>
                    <a:pt x="13034" y="3796"/>
                    <a:pt x="13034" y="3796"/>
                    <a:pt x="13034" y="3796"/>
                  </a:cubicBezTo>
                  <a:cubicBezTo>
                    <a:pt x="13159" y="3796"/>
                    <a:pt x="13159" y="3796"/>
                    <a:pt x="13159" y="3796"/>
                  </a:cubicBezTo>
                  <a:cubicBezTo>
                    <a:pt x="13283" y="3796"/>
                    <a:pt x="13283" y="3796"/>
                    <a:pt x="13283" y="3796"/>
                  </a:cubicBezTo>
                  <a:cubicBezTo>
                    <a:pt x="13407" y="3796"/>
                    <a:pt x="13407" y="3796"/>
                    <a:pt x="13407" y="3796"/>
                  </a:cubicBezTo>
                  <a:cubicBezTo>
                    <a:pt x="13407" y="3665"/>
                    <a:pt x="13407" y="3665"/>
                    <a:pt x="13407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655" y="3665"/>
                    <a:pt x="13655" y="3665"/>
                    <a:pt x="13655" y="3665"/>
                  </a:cubicBezTo>
                  <a:cubicBezTo>
                    <a:pt x="13903" y="3535"/>
                    <a:pt x="13903" y="3535"/>
                    <a:pt x="13903" y="3535"/>
                  </a:cubicBezTo>
                  <a:cubicBezTo>
                    <a:pt x="13903" y="3404"/>
                    <a:pt x="13903" y="3404"/>
                    <a:pt x="13903" y="3404"/>
                  </a:cubicBezTo>
                  <a:cubicBezTo>
                    <a:pt x="14028" y="3273"/>
                    <a:pt x="14028" y="3273"/>
                    <a:pt x="14028" y="3273"/>
                  </a:cubicBezTo>
                  <a:cubicBezTo>
                    <a:pt x="14028" y="3142"/>
                    <a:pt x="14028" y="3142"/>
                    <a:pt x="14028" y="3142"/>
                  </a:cubicBezTo>
                  <a:cubicBezTo>
                    <a:pt x="14028" y="3142"/>
                    <a:pt x="14028" y="3142"/>
                    <a:pt x="14028" y="3142"/>
                  </a:cubicBezTo>
                  <a:cubicBezTo>
                    <a:pt x="14028" y="3011"/>
                    <a:pt x="14028" y="3011"/>
                    <a:pt x="14028" y="3011"/>
                  </a:cubicBezTo>
                  <a:cubicBezTo>
                    <a:pt x="13903" y="3011"/>
                    <a:pt x="13903" y="3011"/>
                    <a:pt x="13903" y="3011"/>
                  </a:cubicBezTo>
                  <a:cubicBezTo>
                    <a:pt x="13779" y="2880"/>
                    <a:pt x="13779" y="2880"/>
                    <a:pt x="13779" y="2880"/>
                  </a:cubicBezTo>
                  <a:cubicBezTo>
                    <a:pt x="13655" y="2880"/>
                    <a:pt x="13655" y="2880"/>
                    <a:pt x="13655" y="2880"/>
                  </a:cubicBezTo>
                  <a:cubicBezTo>
                    <a:pt x="13531" y="3011"/>
                    <a:pt x="13531" y="3011"/>
                    <a:pt x="13531" y="3011"/>
                  </a:cubicBezTo>
                  <a:cubicBezTo>
                    <a:pt x="13407" y="3011"/>
                    <a:pt x="13407" y="3011"/>
                    <a:pt x="13407" y="3011"/>
                  </a:cubicBezTo>
                  <a:cubicBezTo>
                    <a:pt x="13159" y="2880"/>
                    <a:pt x="13159" y="2880"/>
                    <a:pt x="13159" y="2880"/>
                  </a:cubicBezTo>
                  <a:cubicBezTo>
                    <a:pt x="13034" y="2880"/>
                    <a:pt x="13034" y="2880"/>
                    <a:pt x="13034" y="2880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910" y="3142"/>
                    <a:pt x="12910" y="3142"/>
                    <a:pt x="12910" y="3142"/>
                  </a:cubicBezTo>
                  <a:cubicBezTo>
                    <a:pt x="12910" y="3273"/>
                    <a:pt x="12910" y="3273"/>
                    <a:pt x="12910" y="3273"/>
                  </a:cubicBezTo>
                  <a:cubicBezTo>
                    <a:pt x="12910" y="3273"/>
                    <a:pt x="12910" y="3273"/>
                    <a:pt x="12910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662" y="3273"/>
                    <a:pt x="12662" y="3273"/>
                    <a:pt x="12662" y="3273"/>
                  </a:cubicBezTo>
                  <a:cubicBezTo>
                    <a:pt x="12538" y="3273"/>
                    <a:pt x="12538" y="3273"/>
                    <a:pt x="12538" y="3273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290" y="3665"/>
                    <a:pt x="12290" y="3665"/>
                    <a:pt x="12290" y="3665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290" y="3273"/>
                    <a:pt x="12290" y="3273"/>
                    <a:pt x="12290" y="3273"/>
                  </a:cubicBezTo>
                  <a:cubicBezTo>
                    <a:pt x="12166" y="3404"/>
                    <a:pt x="12166" y="3404"/>
                    <a:pt x="12166" y="3404"/>
                  </a:cubicBezTo>
                  <a:cubicBezTo>
                    <a:pt x="12166" y="3535"/>
                    <a:pt x="12166" y="3535"/>
                    <a:pt x="12166" y="3535"/>
                  </a:cubicBezTo>
                  <a:cubicBezTo>
                    <a:pt x="12041" y="3665"/>
                    <a:pt x="12041" y="3665"/>
                    <a:pt x="12041" y="3665"/>
                  </a:cubicBezTo>
                  <a:cubicBezTo>
                    <a:pt x="12166" y="3404"/>
                    <a:pt x="12166" y="3404"/>
                    <a:pt x="12166" y="3404"/>
                  </a:cubicBezTo>
                  <a:cubicBezTo>
                    <a:pt x="12166" y="3273"/>
                    <a:pt x="12166" y="3273"/>
                    <a:pt x="12166" y="3273"/>
                  </a:cubicBezTo>
                  <a:cubicBezTo>
                    <a:pt x="12414" y="3142"/>
                    <a:pt x="12414" y="3142"/>
                    <a:pt x="12414" y="3142"/>
                  </a:cubicBezTo>
                  <a:cubicBezTo>
                    <a:pt x="12414" y="3011"/>
                    <a:pt x="12414" y="3011"/>
                    <a:pt x="12414" y="3011"/>
                  </a:cubicBezTo>
                  <a:cubicBezTo>
                    <a:pt x="12538" y="2880"/>
                    <a:pt x="12538" y="2880"/>
                    <a:pt x="12538" y="2880"/>
                  </a:cubicBezTo>
                  <a:cubicBezTo>
                    <a:pt x="12538" y="2749"/>
                    <a:pt x="12538" y="2749"/>
                    <a:pt x="12538" y="2749"/>
                  </a:cubicBezTo>
                  <a:cubicBezTo>
                    <a:pt x="12662" y="2749"/>
                    <a:pt x="12662" y="2749"/>
                    <a:pt x="12662" y="2749"/>
                  </a:cubicBezTo>
                  <a:cubicBezTo>
                    <a:pt x="12786" y="2749"/>
                    <a:pt x="12786" y="2749"/>
                    <a:pt x="12786" y="2749"/>
                  </a:cubicBezTo>
                  <a:cubicBezTo>
                    <a:pt x="12910" y="2487"/>
                    <a:pt x="12910" y="2487"/>
                    <a:pt x="12910" y="2487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095"/>
                    <a:pt x="13159" y="2095"/>
                    <a:pt x="13159" y="2095"/>
                  </a:cubicBezTo>
                  <a:cubicBezTo>
                    <a:pt x="13159" y="2095"/>
                    <a:pt x="13159" y="2095"/>
                    <a:pt x="13159" y="2095"/>
                  </a:cubicBezTo>
                  <a:cubicBezTo>
                    <a:pt x="13159" y="1964"/>
                    <a:pt x="13159" y="1964"/>
                    <a:pt x="13159" y="1964"/>
                  </a:cubicBezTo>
                  <a:cubicBezTo>
                    <a:pt x="13159" y="1964"/>
                    <a:pt x="13159" y="1964"/>
                    <a:pt x="13159" y="1964"/>
                  </a:cubicBezTo>
                  <a:cubicBezTo>
                    <a:pt x="13159" y="1833"/>
                    <a:pt x="13159" y="1833"/>
                    <a:pt x="13159" y="1833"/>
                  </a:cubicBezTo>
                  <a:cubicBezTo>
                    <a:pt x="13034" y="1833"/>
                    <a:pt x="13034" y="1833"/>
                    <a:pt x="13034" y="1833"/>
                  </a:cubicBezTo>
                  <a:cubicBezTo>
                    <a:pt x="12910" y="1833"/>
                    <a:pt x="12910" y="1833"/>
                    <a:pt x="12910" y="1833"/>
                  </a:cubicBezTo>
                  <a:cubicBezTo>
                    <a:pt x="12910" y="1833"/>
                    <a:pt x="12910" y="1833"/>
                    <a:pt x="12910" y="1833"/>
                  </a:cubicBezTo>
                  <a:cubicBezTo>
                    <a:pt x="12786" y="1571"/>
                    <a:pt x="12786" y="1571"/>
                    <a:pt x="12786" y="1571"/>
                  </a:cubicBezTo>
                  <a:cubicBezTo>
                    <a:pt x="12662" y="1309"/>
                    <a:pt x="12662" y="1309"/>
                    <a:pt x="12662" y="1309"/>
                  </a:cubicBezTo>
                  <a:cubicBezTo>
                    <a:pt x="12662" y="1178"/>
                    <a:pt x="12662" y="1178"/>
                    <a:pt x="12662" y="1178"/>
                  </a:cubicBezTo>
                  <a:cubicBezTo>
                    <a:pt x="12538" y="916"/>
                    <a:pt x="12538" y="916"/>
                    <a:pt x="12538" y="916"/>
                  </a:cubicBezTo>
                  <a:cubicBezTo>
                    <a:pt x="12538" y="916"/>
                    <a:pt x="12538" y="916"/>
                    <a:pt x="12538" y="916"/>
                  </a:cubicBezTo>
                  <a:lnTo>
                    <a:pt x="12538" y="785"/>
                  </a:lnTo>
                  <a:close/>
                  <a:moveTo>
                    <a:pt x="12538" y="7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0" name="AutoShape 174"/>
            <p:cNvSpPr>
              <a:spLocks/>
            </p:cNvSpPr>
            <p:nvPr/>
          </p:nvSpPr>
          <p:spPr bwMode="auto">
            <a:xfrm>
              <a:off x="4622" y="4464"/>
              <a:ext cx="122" cy="15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50" y="16457"/>
                  </a:moveTo>
                  <a:lnTo>
                    <a:pt x="1350" y="19200"/>
                  </a:lnTo>
                  <a:lnTo>
                    <a:pt x="3150" y="19200"/>
                  </a:lnTo>
                  <a:lnTo>
                    <a:pt x="4950" y="20229"/>
                  </a:lnTo>
                  <a:lnTo>
                    <a:pt x="4950" y="19200"/>
                  </a:lnTo>
                  <a:lnTo>
                    <a:pt x="8100" y="19200"/>
                  </a:lnTo>
                  <a:lnTo>
                    <a:pt x="8100" y="21600"/>
                  </a:lnTo>
                  <a:lnTo>
                    <a:pt x="9900" y="20229"/>
                  </a:lnTo>
                  <a:lnTo>
                    <a:pt x="9900" y="19200"/>
                  </a:lnTo>
                  <a:lnTo>
                    <a:pt x="11700" y="19200"/>
                  </a:lnTo>
                  <a:lnTo>
                    <a:pt x="13050" y="17829"/>
                  </a:lnTo>
                  <a:lnTo>
                    <a:pt x="14850" y="16457"/>
                  </a:lnTo>
                  <a:lnTo>
                    <a:pt x="16650" y="14057"/>
                  </a:lnTo>
                  <a:lnTo>
                    <a:pt x="18000" y="11314"/>
                  </a:lnTo>
                  <a:lnTo>
                    <a:pt x="19800" y="10286"/>
                  </a:lnTo>
                  <a:lnTo>
                    <a:pt x="21600" y="8914"/>
                  </a:lnTo>
                  <a:lnTo>
                    <a:pt x="21600" y="7543"/>
                  </a:lnTo>
                  <a:lnTo>
                    <a:pt x="19800" y="6514"/>
                  </a:lnTo>
                  <a:lnTo>
                    <a:pt x="18000" y="6514"/>
                  </a:lnTo>
                  <a:lnTo>
                    <a:pt x="18000" y="5143"/>
                  </a:lnTo>
                  <a:lnTo>
                    <a:pt x="14850" y="3771"/>
                  </a:lnTo>
                  <a:lnTo>
                    <a:pt x="14850" y="2400"/>
                  </a:lnTo>
                  <a:lnTo>
                    <a:pt x="13050" y="2400"/>
                  </a:lnTo>
                  <a:lnTo>
                    <a:pt x="9900" y="1371"/>
                  </a:lnTo>
                  <a:lnTo>
                    <a:pt x="6750" y="0"/>
                  </a:lnTo>
                  <a:lnTo>
                    <a:pt x="4950" y="0"/>
                  </a:lnTo>
                  <a:lnTo>
                    <a:pt x="3150" y="1371"/>
                  </a:lnTo>
                  <a:lnTo>
                    <a:pt x="1350" y="1371"/>
                  </a:lnTo>
                  <a:lnTo>
                    <a:pt x="1350" y="2400"/>
                  </a:lnTo>
                  <a:lnTo>
                    <a:pt x="0" y="2400"/>
                  </a:lnTo>
                  <a:lnTo>
                    <a:pt x="1350" y="5143"/>
                  </a:lnTo>
                  <a:lnTo>
                    <a:pt x="1350" y="7543"/>
                  </a:lnTo>
                  <a:lnTo>
                    <a:pt x="3150" y="7543"/>
                  </a:lnTo>
                  <a:lnTo>
                    <a:pt x="3150" y="10286"/>
                  </a:lnTo>
                  <a:lnTo>
                    <a:pt x="4950" y="11314"/>
                  </a:lnTo>
                  <a:lnTo>
                    <a:pt x="4950" y="12686"/>
                  </a:lnTo>
                  <a:lnTo>
                    <a:pt x="3150" y="12686"/>
                  </a:lnTo>
                  <a:lnTo>
                    <a:pt x="3150" y="16457"/>
                  </a:lnTo>
                  <a:lnTo>
                    <a:pt x="1350" y="16457"/>
                  </a:lnTo>
                  <a:close/>
                  <a:moveTo>
                    <a:pt x="1350" y="1645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1" name="AutoShape 175"/>
            <p:cNvSpPr>
              <a:spLocks/>
            </p:cNvSpPr>
            <p:nvPr/>
          </p:nvSpPr>
          <p:spPr bwMode="auto">
            <a:xfrm>
              <a:off x="4480" y="4455"/>
              <a:ext cx="170" cy="15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382" y="21600"/>
                  </a:moveTo>
                  <a:lnTo>
                    <a:pt x="11928" y="21600"/>
                  </a:lnTo>
                  <a:lnTo>
                    <a:pt x="9672" y="19200"/>
                  </a:lnTo>
                  <a:lnTo>
                    <a:pt x="9672" y="17829"/>
                  </a:lnTo>
                  <a:lnTo>
                    <a:pt x="14507" y="17829"/>
                  </a:lnTo>
                  <a:lnTo>
                    <a:pt x="15475" y="16800"/>
                  </a:lnTo>
                  <a:lnTo>
                    <a:pt x="16764" y="16800"/>
                  </a:lnTo>
                  <a:lnTo>
                    <a:pt x="18054" y="17829"/>
                  </a:lnTo>
                  <a:lnTo>
                    <a:pt x="20310" y="17829"/>
                  </a:lnTo>
                  <a:lnTo>
                    <a:pt x="20310" y="14057"/>
                  </a:lnTo>
                  <a:lnTo>
                    <a:pt x="21600" y="14057"/>
                  </a:lnTo>
                  <a:lnTo>
                    <a:pt x="21600" y="12686"/>
                  </a:lnTo>
                  <a:lnTo>
                    <a:pt x="20310" y="11657"/>
                  </a:lnTo>
                  <a:lnTo>
                    <a:pt x="20310" y="8914"/>
                  </a:lnTo>
                  <a:lnTo>
                    <a:pt x="19021" y="8914"/>
                  </a:lnTo>
                  <a:lnTo>
                    <a:pt x="19021" y="6514"/>
                  </a:lnTo>
                  <a:lnTo>
                    <a:pt x="18054" y="3771"/>
                  </a:lnTo>
                  <a:lnTo>
                    <a:pt x="19021" y="3771"/>
                  </a:lnTo>
                  <a:lnTo>
                    <a:pt x="19021" y="2743"/>
                  </a:lnTo>
                  <a:lnTo>
                    <a:pt x="20310" y="2743"/>
                  </a:lnTo>
                  <a:lnTo>
                    <a:pt x="20310" y="1371"/>
                  </a:lnTo>
                  <a:lnTo>
                    <a:pt x="19021" y="0"/>
                  </a:lnTo>
                  <a:lnTo>
                    <a:pt x="4836" y="0"/>
                  </a:lnTo>
                  <a:lnTo>
                    <a:pt x="4836" y="2743"/>
                  </a:lnTo>
                  <a:lnTo>
                    <a:pt x="3546" y="3771"/>
                  </a:lnTo>
                  <a:lnTo>
                    <a:pt x="2579" y="5143"/>
                  </a:lnTo>
                  <a:lnTo>
                    <a:pt x="1290" y="5143"/>
                  </a:lnTo>
                  <a:lnTo>
                    <a:pt x="1290" y="6514"/>
                  </a:lnTo>
                  <a:lnTo>
                    <a:pt x="0" y="8914"/>
                  </a:lnTo>
                  <a:lnTo>
                    <a:pt x="0" y="10286"/>
                  </a:lnTo>
                  <a:lnTo>
                    <a:pt x="1290" y="10286"/>
                  </a:lnTo>
                  <a:lnTo>
                    <a:pt x="1290" y="11657"/>
                  </a:lnTo>
                  <a:lnTo>
                    <a:pt x="2579" y="12686"/>
                  </a:lnTo>
                  <a:lnTo>
                    <a:pt x="3546" y="12686"/>
                  </a:lnTo>
                  <a:lnTo>
                    <a:pt x="3546" y="14057"/>
                  </a:lnTo>
                  <a:lnTo>
                    <a:pt x="4836" y="14057"/>
                  </a:lnTo>
                  <a:lnTo>
                    <a:pt x="4836" y="17829"/>
                  </a:lnTo>
                  <a:lnTo>
                    <a:pt x="6125" y="17829"/>
                  </a:lnTo>
                  <a:lnTo>
                    <a:pt x="6125" y="19200"/>
                  </a:lnTo>
                  <a:lnTo>
                    <a:pt x="7093" y="19200"/>
                  </a:lnTo>
                  <a:lnTo>
                    <a:pt x="7093" y="20571"/>
                  </a:lnTo>
                  <a:lnTo>
                    <a:pt x="8382" y="21600"/>
                  </a:lnTo>
                  <a:close/>
                  <a:moveTo>
                    <a:pt x="838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2" name="AutoShape 176"/>
            <p:cNvSpPr>
              <a:spLocks/>
            </p:cNvSpPr>
            <p:nvPr/>
          </p:nvSpPr>
          <p:spPr bwMode="auto">
            <a:xfrm>
              <a:off x="4340" y="4363"/>
              <a:ext cx="206" cy="27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933" y="9257"/>
                  </a:moveTo>
                  <a:lnTo>
                    <a:pt x="4800" y="9257"/>
                  </a:lnTo>
                  <a:lnTo>
                    <a:pt x="5867" y="10029"/>
                  </a:lnTo>
                  <a:lnTo>
                    <a:pt x="5867" y="10800"/>
                  </a:lnTo>
                  <a:lnTo>
                    <a:pt x="4800" y="11571"/>
                  </a:lnTo>
                  <a:lnTo>
                    <a:pt x="5867" y="12150"/>
                  </a:lnTo>
                  <a:lnTo>
                    <a:pt x="6933" y="12150"/>
                  </a:lnTo>
                  <a:lnTo>
                    <a:pt x="6933" y="12921"/>
                  </a:lnTo>
                  <a:lnTo>
                    <a:pt x="7733" y="12921"/>
                  </a:lnTo>
                  <a:lnTo>
                    <a:pt x="6933" y="13693"/>
                  </a:lnTo>
                  <a:lnTo>
                    <a:pt x="6933" y="14271"/>
                  </a:lnTo>
                  <a:lnTo>
                    <a:pt x="5867" y="15814"/>
                  </a:lnTo>
                  <a:lnTo>
                    <a:pt x="5867" y="17936"/>
                  </a:lnTo>
                  <a:lnTo>
                    <a:pt x="7733" y="19286"/>
                  </a:lnTo>
                  <a:lnTo>
                    <a:pt x="7733" y="20057"/>
                  </a:lnTo>
                  <a:lnTo>
                    <a:pt x="9867" y="21600"/>
                  </a:lnTo>
                  <a:lnTo>
                    <a:pt x="10667" y="21600"/>
                  </a:lnTo>
                  <a:lnTo>
                    <a:pt x="10667" y="20829"/>
                  </a:lnTo>
                  <a:lnTo>
                    <a:pt x="13867" y="20829"/>
                  </a:lnTo>
                  <a:lnTo>
                    <a:pt x="13867" y="20057"/>
                  </a:lnTo>
                  <a:lnTo>
                    <a:pt x="16800" y="20057"/>
                  </a:lnTo>
                  <a:lnTo>
                    <a:pt x="16800" y="19286"/>
                  </a:lnTo>
                  <a:lnTo>
                    <a:pt x="17600" y="19286"/>
                  </a:lnTo>
                  <a:lnTo>
                    <a:pt x="18667" y="18707"/>
                  </a:lnTo>
                  <a:lnTo>
                    <a:pt x="19733" y="19286"/>
                  </a:lnTo>
                  <a:lnTo>
                    <a:pt x="21600" y="19286"/>
                  </a:lnTo>
                  <a:lnTo>
                    <a:pt x="20533" y="18707"/>
                  </a:lnTo>
                  <a:lnTo>
                    <a:pt x="20533" y="17936"/>
                  </a:lnTo>
                  <a:lnTo>
                    <a:pt x="19733" y="17936"/>
                  </a:lnTo>
                  <a:lnTo>
                    <a:pt x="19733" y="17164"/>
                  </a:lnTo>
                  <a:lnTo>
                    <a:pt x="18667" y="17164"/>
                  </a:lnTo>
                  <a:lnTo>
                    <a:pt x="18667" y="15043"/>
                  </a:lnTo>
                  <a:lnTo>
                    <a:pt x="17600" y="15043"/>
                  </a:lnTo>
                  <a:lnTo>
                    <a:pt x="17600" y="14271"/>
                  </a:lnTo>
                  <a:lnTo>
                    <a:pt x="16800" y="14271"/>
                  </a:lnTo>
                  <a:lnTo>
                    <a:pt x="15733" y="13693"/>
                  </a:lnTo>
                  <a:lnTo>
                    <a:pt x="15733" y="12921"/>
                  </a:lnTo>
                  <a:lnTo>
                    <a:pt x="14667" y="12921"/>
                  </a:lnTo>
                  <a:lnTo>
                    <a:pt x="14667" y="12150"/>
                  </a:lnTo>
                  <a:lnTo>
                    <a:pt x="15733" y="10800"/>
                  </a:lnTo>
                  <a:lnTo>
                    <a:pt x="15733" y="10029"/>
                  </a:lnTo>
                  <a:lnTo>
                    <a:pt x="16800" y="10029"/>
                  </a:lnTo>
                  <a:lnTo>
                    <a:pt x="17600" y="9257"/>
                  </a:lnTo>
                  <a:lnTo>
                    <a:pt x="18667" y="8679"/>
                  </a:lnTo>
                  <a:lnTo>
                    <a:pt x="18667" y="6557"/>
                  </a:lnTo>
                  <a:lnTo>
                    <a:pt x="17600" y="6557"/>
                  </a:lnTo>
                  <a:lnTo>
                    <a:pt x="16800" y="5786"/>
                  </a:lnTo>
                  <a:lnTo>
                    <a:pt x="14667" y="5014"/>
                  </a:lnTo>
                  <a:lnTo>
                    <a:pt x="13867" y="4436"/>
                  </a:lnTo>
                  <a:lnTo>
                    <a:pt x="13867" y="5014"/>
                  </a:lnTo>
                  <a:lnTo>
                    <a:pt x="11733" y="5014"/>
                  </a:lnTo>
                  <a:lnTo>
                    <a:pt x="11733" y="5786"/>
                  </a:lnTo>
                  <a:lnTo>
                    <a:pt x="11733" y="4436"/>
                  </a:lnTo>
                  <a:lnTo>
                    <a:pt x="12800" y="3664"/>
                  </a:lnTo>
                  <a:lnTo>
                    <a:pt x="10667" y="2121"/>
                  </a:lnTo>
                  <a:lnTo>
                    <a:pt x="9867" y="2121"/>
                  </a:lnTo>
                  <a:lnTo>
                    <a:pt x="8800" y="771"/>
                  </a:lnTo>
                  <a:lnTo>
                    <a:pt x="7733" y="771"/>
                  </a:lnTo>
                  <a:lnTo>
                    <a:pt x="7733" y="0"/>
                  </a:lnTo>
                  <a:lnTo>
                    <a:pt x="5867" y="0"/>
                  </a:lnTo>
                  <a:lnTo>
                    <a:pt x="3733" y="1543"/>
                  </a:lnTo>
                  <a:lnTo>
                    <a:pt x="2933" y="1543"/>
                  </a:lnTo>
                  <a:lnTo>
                    <a:pt x="1867" y="2121"/>
                  </a:lnTo>
                  <a:lnTo>
                    <a:pt x="2933" y="2893"/>
                  </a:lnTo>
                  <a:lnTo>
                    <a:pt x="2933" y="3664"/>
                  </a:lnTo>
                  <a:lnTo>
                    <a:pt x="4800" y="3664"/>
                  </a:lnTo>
                  <a:lnTo>
                    <a:pt x="4800" y="4436"/>
                  </a:lnTo>
                  <a:lnTo>
                    <a:pt x="2933" y="5014"/>
                  </a:lnTo>
                  <a:lnTo>
                    <a:pt x="800" y="5014"/>
                  </a:lnTo>
                  <a:lnTo>
                    <a:pt x="800" y="5786"/>
                  </a:lnTo>
                  <a:lnTo>
                    <a:pt x="0" y="6557"/>
                  </a:lnTo>
                  <a:lnTo>
                    <a:pt x="0" y="7136"/>
                  </a:lnTo>
                  <a:lnTo>
                    <a:pt x="800" y="8679"/>
                  </a:lnTo>
                  <a:lnTo>
                    <a:pt x="2933" y="9257"/>
                  </a:lnTo>
                  <a:close/>
                  <a:moveTo>
                    <a:pt x="2933" y="925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3" name="AutoShape 177"/>
            <p:cNvSpPr>
              <a:spLocks/>
            </p:cNvSpPr>
            <p:nvPr/>
          </p:nvSpPr>
          <p:spPr bwMode="auto">
            <a:xfrm>
              <a:off x="3841" y="4207"/>
              <a:ext cx="555" cy="45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9885" y="20718"/>
                  </a:moveTo>
                  <a:cubicBezTo>
                    <a:pt x="10617" y="21159"/>
                    <a:pt x="10617" y="21159"/>
                    <a:pt x="10617" y="21159"/>
                  </a:cubicBezTo>
                  <a:cubicBezTo>
                    <a:pt x="11349" y="21600"/>
                    <a:pt x="11349" y="21600"/>
                    <a:pt x="11349" y="21600"/>
                  </a:cubicBezTo>
                  <a:cubicBezTo>
                    <a:pt x="11715" y="21600"/>
                    <a:pt x="11715" y="21600"/>
                    <a:pt x="1171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159"/>
                    <a:pt x="12814" y="21159"/>
                    <a:pt x="12814" y="21159"/>
                  </a:cubicBezTo>
                  <a:cubicBezTo>
                    <a:pt x="13180" y="20718"/>
                    <a:pt x="13180" y="20718"/>
                    <a:pt x="13180" y="20718"/>
                  </a:cubicBezTo>
                  <a:cubicBezTo>
                    <a:pt x="13546" y="20278"/>
                    <a:pt x="13546" y="20278"/>
                    <a:pt x="13546" y="20278"/>
                  </a:cubicBezTo>
                  <a:cubicBezTo>
                    <a:pt x="14278" y="19837"/>
                    <a:pt x="14278" y="19837"/>
                    <a:pt x="14278" y="19837"/>
                  </a:cubicBezTo>
                  <a:cubicBezTo>
                    <a:pt x="14644" y="19396"/>
                    <a:pt x="14644" y="19396"/>
                    <a:pt x="14644" y="19396"/>
                  </a:cubicBezTo>
                  <a:cubicBezTo>
                    <a:pt x="15010" y="18955"/>
                    <a:pt x="15010" y="18955"/>
                    <a:pt x="15010" y="18955"/>
                  </a:cubicBezTo>
                  <a:cubicBezTo>
                    <a:pt x="15742" y="18955"/>
                    <a:pt x="15742" y="18955"/>
                    <a:pt x="15742" y="18955"/>
                  </a:cubicBezTo>
                  <a:cubicBezTo>
                    <a:pt x="16108" y="18955"/>
                    <a:pt x="16108" y="18955"/>
                    <a:pt x="16108" y="18955"/>
                  </a:cubicBezTo>
                  <a:cubicBezTo>
                    <a:pt x="16108" y="18514"/>
                    <a:pt x="16108" y="18514"/>
                    <a:pt x="16108" y="18514"/>
                  </a:cubicBezTo>
                  <a:cubicBezTo>
                    <a:pt x="15376" y="18073"/>
                    <a:pt x="15376" y="18073"/>
                    <a:pt x="15376" y="18073"/>
                  </a:cubicBezTo>
                  <a:cubicBezTo>
                    <a:pt x="15010" y="18514"/>
                    <a:pt x="15010" y="18514"/>
                    <a:pt x="15010" y="18514"/>
                  </a:cubicBezTo>
                  <a:cubicBezTo>
                    <a:pt x="14278" y="18073"/>
                    <a:pt x="14278" y="18073"/>
                    <a:pt x="14278" y="18073"/>
                  </a:cubicBezTo>
                  <a:cubicBezTo>
                    <a:pt x="14278" y="17633"/>
                    <a:pt x="14278" y="17633"/>
                    <a:pt x="14278" y="17633"/>
                  </a:cubicBezTo>
                  <a:cubicBezTo>
                    <a:pt x="13912" y="17192"/>
                    <a:pt x="13912" y="17192"/>
                    <a:pt x="13912" y="17192"/>
                  </a:cubicBezTo>
                  <a:cubicBezTo>
                    <a:pt x="14644" y="16310"/>
                    <a:pt x="14644" y="16310"/>
                    <a:pt x="14644" y="16310"/>
                  </a:cubicBezTo>
                  <a:cubicBezTo>
                    <a:pt x="14278" y="15869"/>
                    <a:pt x="14278" y="15869"/>
                    <a:pt x="14278" y="15869"/>
                  </a:cubicBezTo>
                  <a:cubicBezTo>
                    <a:pt x="13912" y="15869"/>
                    <a:pt x="13912" y="15869"/>
                    <a:pt x="13912" y="15869"/>
                  </a:cubicBezTo>
                  <a:cubicBezTo>
                    <a:pt x="13912" y="15429"/>
                    <a:pt x="13912" y="15429"/>
                    <a:pt x="13912" y="15429"/>
                  </a:cubicBezTo>
                  <a:cubicBezTo>
                    <a:pt x="13546" y="14988"/>
                    <a:pt x="13546" y="14988"/>
                    <a:pt x="13546" y="14988"/>
                  </a:cubicBezTo>
                  <a:cubicBezTo>
                    <a:pt x="13912" y="15429"/>
                    <a:pt x="13912" y="15429"/>
                    <a:pt x="13912" y="15429"/>
                  </a:cubicBezTo>
                  <a:cubicBezTo>
                    <a:pt x="14644" y="15429"/>
                    <a:pt x="14644" y="15429"/>
                    <a:pt x="14644" y="15429"/>
                  </a:cubicBezTo>
                  <a:cubicBezTo>
                    <a:pt x="15010" y="15869"/>
                    <a:pt x="15010" y="15869"/>
                    <a:pt x="15010" y="15869"/>
                  </a:cubicBezTo>
                  <a:cubicBezTo>
                    <a:pt x="15742" y="15429"/>
                    <a:pt x="15742" y="15429"/>
                    <a:pt x="15742" y="15429"/>
                  </a:cubicBezTo>
                  <a:cubicBezTo>
                    <a:pt x="16475" y="15429"/>
                    <a:pt x="16475" y="15429"/>
                    <a:pt x="16475" y="15429"/>
                  </a:cubicBezTo>
                  <a:cubicBezTo>
                    <a:pt x="16475" y="15429"/>
                    <a:pt x="16475" y="15429"/>
                    <a:pt x="16475" y="15429"/>
                  </a:cubicBezTo>
                  <a:cubicBezTo>
                    <a:pt x="16841" y="15429"/>
                    <a:pt x="16841" y="15429"/>
                    <a:pt x="16841" y="15429"/>
                  </a:cubicBezTo>
                  <a:cubicBezTo>
                    <a:pt x="17573" y="14988"/>
                    <a:pt x="17573" y="14988"/>
                    <a:pt x="17573" y="14988"/>
                  </a:cubicBezTo>
                  <a:cubicBezTo>
                    <a:pt x="17939" y="14988"/>
                    <a:pt x="17939" y="14988"/>
                    <a:pt x="17939" y="14988"/>
                  </a:cubicBezTo>
                  <a:cubicBezTo>
                    <a:pt x="18305" y="14988"/>
                    <a:pt x="18305" y="14988"/>
                    <a:pt x="18305" y="14988"/>
                  </a:cubicBezTo>
                  <a:cubicBezTo>
                    <a:pt x="19037" y="14547"/>
                    <a:pt x="19037" y="14547"/>
                    <a:pt x="19037" y="14547"/>
                  </a:cubicBezTo>
                  <a:cubicBezTo>
                    <a:pt x="19403" y="14547"/>
                    <a:pt x="19403" y="14547"/>
                    <a:pt x="19403" y="14547"/>
                  </a:cubicBezTo>
                  <a:cubicBezTo>
                    <a:pt x="20502" y="14106"/>
                    <a:pt x="20502" y="14106"/>
                    <a:pt x="20502" y="14106"/>
                  </a:cubicBezTo>
                  <a:cubicBezTo>
                    <a:pt x="20502" y="13665"/>
                    <a:pt x="20502" y="13665"/>
                    <a:pt x="20502" y="13665"/>
                  </a:cubicBezTo>
                  <a:cubicBezTo>
                    <a:pt x="20502" y="13224"/>
                    <a:pt x="20502" y="13224"/>
                    <a:pt x="20502" y="13224"/>
                  </a:cubicBezTo>
                  <a:cubicBezTo>
                    <a:pt x="19769" y="12784"/>
                    <a:pt x="19769" y="12784"/>
                    <a:pt x="19769" y="12784"/>
                  </a:cubicBezTo>
                  <a:cubicBezTo>
                    <a:pt x="19403" y="11902"/>
                    <a:pt x="19403" y="11902"/>
                    <a:pt x="19403" y="11902"/>
                  </a:cubicBezTo>
                  <a:cubicBezTo>
                    <a:pt x="19403" y="11461"/>
                    <a:pt x="19403" y="11461"/>
                    <a:pt x="19403" y="11461"/>
                  </a:cubicBezTo>
                  <a:cubicBezTo>
                    <a:pt x="19769" y="11020"/>
                    <a:pt x="19769" y="11020"/>
                    <a:pt x="19769" y="11020"/>
                  </a:cubicBezTo>
                  <a:cubicBezTo>
                    <a:pt x="19769" y="10580"/>
                    <a:pt x="19769" y="10580"/>
                    <a:pt x="19769" y="10580"/>
                  </a:cubicBezTo>
                  <a:cubicBezTo>
                    <a:pt x="19769" y="10580"/>
                    <a:pt x="19769" y="10580"/>
                    <a:pt x="19769" y="10580"/>
                  </a:cubicBezTo>
                  <a:cubicBezTo>
                    <a:pt x="20136" y="10580"/>
                    <a:pt x="20136" y="10580"/>
                    <a:pt x="20136" y="10580"/>
                  </a:cubicBezTo>
                  <a:cubicBezTo>
                    <a:pt x="20502" y="10580"/>
                    <a:pt x="20502" y="10580"/>
                    <a:pt x="20502" y="10580"/>
                  </a:cubicBezTo>
                  <a:cubicBezTo>
                    <a:pt x="20502" y="10580"/>
                    <a:pt x="20502" y="10580"/>
                    <a:pt x="20502" y="10580"/>
                  </a:cubicBezTo>
                  <a:cubicBezTo>
                    <a:pt x="21234" y="10139"/>
                    <a:pt x="21234" y="10139"/>
                    <a:pt x="21234" y="10139"/>
                  </a:cubicBezTo>
                  <a:cubicBezTo>
                    <a:pt x="21234" y="9698"/>
                    <a:pt x="21234" y="9698"/>
                    <a:pt x="21234" y="9698"/>
                  </a:cubicBezTo>
                  <a:cubicBezTo>
                    <a:pt x="20868" y="9698"/>
                    <a:pt x="20868" y="9698"/>
                    <a:pt x="20868" y="9698"/>
                  </a:cubicBezTo>
                  <a:cubicBezTo>
                    <a:pt x="20502" y="9698"/>
                    <a:pt x="20502" y="9698"/>
                    <a:pt x="20502" y="9698"/>
                  </a:cubicBezTo>
                  <a:cubicBezTo>
                    <a:pt x="20502" y="9257"/>
                    <a:pt x="20502" y="9257"/>
                    <a:pt x="20502" y="9257"/>
                  </a:cubicBezTo>
                  <a:cubicBezTo>
                    <a:pt x="20136" y="8816"/>
                    <a:pt x="20136" y="8816"/>
                    <a:pt x="20136" y="8816"/>
                  </a:cubicBezTo>
                  <a:cubicBezTo>
                    <a:pt x="20502" y="8376"/>
                    <a:pt x="20502" y="8376"/>
                    <a:pt x="20502" y="8376"/>
                  </a:cubicBezTo>
                  <a:cubicBezTo>
                    <a:pt x="20868" y="8376"/>
                    <a:pt x="20868" y="8376"/>
                    <a:pt x="20868" y="8376"/>
                  </a:cubicBezTo>
                  <a:cubicBezTo>
                    <a:pt x="21234" y="7935"/>
                    <a:pt x="21234" y="7935"/>
                    <a:pt x="21234" y="7935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234" y="7053"/>
                    <a:pt x="21234" y="7053"/>
                    <a:pt x="21234" y="7053"/>
                  </a:cubicBezTo>
                  <a:cubicBezTo>
                    <a:pt x="20868" y="7053"/>
                    <a:pt x="20868" y="7053"/>
                    <a:pt x="20868" y="7053"/>
                  </a:cubicBezTo>
                  <a:cubicBezTo>
                    <a:pt x="20502" y="7053"/>
                    <a:pt x="20502" y="7053"/>
                    <a:pt x="20502" y="7053"/>
                  </a:cubicBezTo>
                  <a:cubicBezTo>
                    <a:pt x="20136" y="7053"/>
                    <a:pt x="20136" y="7053"/>
                    <a:pt x="20136" y="7053"/>
                  </a:cubicBezTo>
                  <a:cubicBezTo>
                    <a:pt x="20136" y="7053"/>
                    <a:pt x="20136" y="7053"/>
                    <a:pt x="20136" y="7053"/>
                  </a:cubicBezTo>
                  <a:cubicBezTo>
                    <a:pt x="19769" y="7053"/>
                    <a:pt x="19769" y="7053"/>
                    <a:pt x="19769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037" y="7053"/>
                    <a:pt x="19037" y="7053"/>
                    <a:pt x="19037" y="7053"/>
                  </a:cubicBezTo>
                  <a:cubicBezTo>
                    <a:pt x="18671" y="7053"/>
                    <a:pt x="18671" y="7053"/>
                    <a:pt x="18671" y="7053"/>
                  </a:cubicBezTo>
                  <a:cubicBezTo>
                    <a:pt x="19037" y="7053"/>
                    <a:pt x="19037" y="7053"/>
                    <a:pt x="19037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769" y="6612"/>
                    <a:pt x="19769" y="6612"/>
                    <a:pt x="19769" y="6612"/>
                  </a:cubicBezTo>
                  <a:cubicBezTo>
                    <a:pt x="20136" y="6171"/>
                    <a:pt x="20136" y="6171"/>
                    <a:pt x="20136" y="6171"/>
                  </a:cubicBezTo>
                  <a:cubicBezTo>
                    <a:pt x="20136" y="6171"/>
                    <a:pt x="20136" y="6171"/>
                    <a:pt x="20136" y="6171"/>
                  </a:cubicBezTo>
                  <a:cubicBezTo>
                    <a:pt x="19769" y="6171"/>
                    <a:pt x="19769" y="6171"/>
                    <a:pt x="19769" y="6171"/>
                  </a:cubicBezTo>
                  <a:cubicBezTo>
                    <a:pt x="19769" y="5731"/>
                    <a:pt x="19769" y="5731"/>
                    <a:pt x="19769" y="5731"/>
                  </a:cubicBezTo>
                  <a:cubicBezTo>
                    <a:pt x="19769" y="5731"/>
                    <a:pt x="19769" y="5731"/>
                    <a:pt x="19769" y="5731"/>
                  </a:cubicBezTo>
                  <a:cubicBezTo>
                    <a:pt x="19403" y="5290"/>
                    <a:pt x="19403" y="5290"/>
                    <a:pt x="19403" y="5290"/>
                  </a:cubicBezTo>
                  <a:cubicBezTo>
                    <a:pt x="18671" y="5290"/>
                    <a:pt x="18671" y="5290"/>
                    <a:pt x="18671" y="5290"/>
                  </a:cubicBezTo>
                  <a:cubicBezTo>
                    <a:pt x="18671" y="4849"/>
                    <a:pt x="18671" y="4849"/>
                    <a:pt x="18671" y="4849"/>
                  </a:cubicBezTo>
                  <a:cubicBezTo>
                    <a:pt x="18305" y="4849"/>
                    <a:pt x="18305" y="4849"/>
                    <a:pt x="18305" y="4849"/>
                  </a:cubicBezTo>
                  <a:cubicBezTo>
                    <a:pt x="18305" y="4849"/>
                    <a:pt x="18305" y="4849"/>
                    <a:pt x="18305" y="4849"/>
                  </a:cubicBezTo>
                  <a:cubicBezTo>
                    <a:pt x="17939" y="4849"/>
                    <a:pt x="17939" y="4849"/>
                    <a:pt x="17939" y="4849"/>
                  </a:cubicBezTo>
                  <a:cubicBezTo>
                    <a:pt x="17573" y="4408"/>
                    <a:pt x="17573" y="4408"/>
                    <a:pt x="17573" y="4408"/>
                  </a:cubicBezTo>
                  <a:cubicBezTo>
                    <a:pt x="17573" y="4408"/>
                    <a:pt x="17573" y="4408"/>
                    <a:pt x="17573" y="4408"/>
                  </a:cubicBezTo>
                  <a:cubicBezTo>
                    <a:pt x="17573" y="4849"/>
                    <a:pt x="17573" y="4849"/>
                    <a:pt x="17573" y="4849"/>
                  </a:cubicBezTo>
                  <a:cubicBezTo>
                    <a:pt x="17207" y="4408"/>
                    <a:pt x="17207" y="4408"/>
                    <a:pt x="17207" y="4408"/>
                  </a:cubicBezTo>
                  <a:cubicBezTo>
                    <a:pt x="17207" y="4408"/>
                    <a:pt x="17207" y="4408"/>
                    <a:pt x="17207" y="4408"/>
                  </a:cubicBezTo>
                  <a:cubicBezTo>
                    <a:pt x="16841" y="3967"/>
                    <a:pt x="16841" y="3967"/>
                    <a:pt x="16841" y="3967"/>
                  </a:cubicBezTo>
                  <a:cubicBezTo>
                    <a:pt x="16841" y="3967"/>
                    <a:pt x="16841" y="3967"/>
                    <a:pt x="16841" y="3967"/>
                  </a:cubicBezTo>
                  <a:cubicBezTo>
                    <a:pt x="16841" y="3527"/>
                    <a:pt x="16841" y="3527"/>
                    <a:pt x="16841" y="3527"/>
                  </a:cubicBezTo>
                  <a:cubicBezTo>
                    <a:pt x="17573" y="3527"/>
                    <a:pt x="17573" y="3527"/>
                    <a:pt x="17573" y="3527"/>
                  </a:cubicBezTo>
                  <a:cubicBezTo>
                    <a:pt x="17939" y="3527"/>
                    <a:pt x="17939" y="3527"/>
                    <a:pt x="17939" y="3527"/>
                  </a:cubicBezTo>
                  <a:cubicBezTo>
                    <a:pt x="18305" y="3527"/>
                    <a:pt x="18305" y="3527"/>
                    <a:pt x="18305" y="3527"/>
                  </a:cubicBezTo>
                  <a:cubicBezTo>
                    <a:pt x="18305" y="3086"/>
                    <a:pt x="18305" y="3086"/>
                    <a:pt x="18305" y="3086"/>
                  </a:cubicBezTo>
                  <a:cubicBezTo>
                    <a:pt x="17939" y="3086"/>
                    <a:pt x="17939" y="3086"/>
                    <a:pt x="17939" y="3086"/>
                  </a:cubicBezTo>
                  <a:cubicBezTo>
                    <a:pt x="17207" y="3086"/>
                    <a:pt x="17207" y="3086"/>
                    <a:pt x="17207" y="3086"/>
                  </a:cubicBezTo>
                  <a:cubicBezTo>
                    <a:pt x="16841" y="3086"/>
                    <a:pt x="16841" y="3086"/>
                    <a:pt x="16841" y="3086"/>
                  </a:cubicBezTo>
                  <a:cubicBezTo>
                    <a:pt x="16475" y="3086"/>
                    <a:pt x="16475" y="3086"/>
                    <a:pt x="16475" y="3086"/>
                  </a:cubicBezTo>
                  <a:cubicBezTo>
                    <a:pt x="15742" y="3527"/>
                    <a:pt x="15742" y="3527"/>
                    <a:pt x="15742" y="3527"/>
                  </a:cubicBezTo>
                  <a:cubicBezTo>
                    <a:pt x="15376" y="3527"/>
                    <a:pt x="15376" y="3527"/>
                    <a:pt x="15376" y="3527"/>
                  </a:cubicBezTo>
                  <a:cubicBezTo>
                    <a:pt x="15010" y="3527"/>
                    <a:pt x="15010" y="3527"/>
                    <a:pt x="15010" y="3527"/>
                  </a:cubicBezTo>
                  <a:cubicBezTo>
                    <a:pt x="14644" y="3967"/>
                    <a:pt x="14644" y="3967"/>
                    <a:pt x="14644" y="3967"/>
                  </a:cubicBezTo>
                  <a:cubicBezTo>
                    <a:pt x="14278" y="3967"/>
                    <a:pt x="14278" y="3967"/>
                    <a:pt x="14278" y="3967"/>
                  </a:cubicBezTo>
                  <a:cubicBezTo>
                    <a:pt x="13912" y="3967"/>
                    <a:pt x="13912" y="3967"/>
                    <a:pt x="13912" y="3967"/>
                  </a:cubicBezTo>
                  <a:cubicBezTo>
                    <a:pt x="13912" y="4408"/>
                    <a:pt x="13912" y="4408"/>
                    <a:pt x="13912" y="4408"/>
                  </a:cubicBezTo>
                  <a:cubicBezTo>
                    <a:pt x="13180" y="4408"/>
                    <a:pt x="13180" y="4408"/>
                    <a:pt x="13180" y="4408"/>
                  </a:cubicBezTo>
                  <a:cubicBezTo>
                    <a:pt x="13180" y="4408"/>
                    <a:pt x="13180" y="4408"/>
                    <a:pt x="13180" y="4408"/>
                  </a:cubicBezTo>
                  <a:cubicBezTo>
                    <a:pt x="12814" y="4408"/>
                    <a:pt x="12814" y="4408"/>
                    <a:pt x="12814" y="4408"/>
                  </a:cubicBezTo>
                  <a:cubicBezTo>
                    <a:pt x="12081" y="3967"/>
                    <a:pt x="12081" y="3967"/>
                    <a:pt x="12081" y="3967"/>
                  </a:cubicBezTo>
                  <a:cubicBezTo>
                    <a:pt x="12081" y="3527"/>
                    <a:pt x="12081" y="3527"/>
                    <a:pt x="12081" y="3527"/>
                  </a:cubicBezTo>
                  <a:cubicBezTo>
                    <a:pt x="11715" y="3527"/>
                    <a:pt x="11715" y="3527"/>
                    <a:pt x="11715" y="3527"/>
                  </a:cubicBezTo>
                  <a:cubicBezTo>
                    <a:pt x="10983" y="3527"/>
                    <a:pt x="10983" y="3527"/>
                    <a:pt x="10983" y="3527"/>
                  </a:cubicBezTo>
                  <a:cubicBezTo>
                    <a:pt x="9519" y="3967"/>
                    <a:pt x="9519" y="3967"/>
                    <a:pt x="9519" y="3967"/>
                  </a:cubicBezTo>
                  <a:cubicBezTo>
                    <a:pt x="8786" y="3967"/>
                    <a:pt x="8786" y="3967"/>
                    <a:pt x="8786" y="3967"/>
                  </a:cubicBezTo>
                  <a:cubicBezTo>
                    <a:pt x="8420" y="3527"/>
                    <a:pt x="8420" y="3527"/>
                    <a:pt x="8420" y="3527"/>
                  </a:cubicBezTo>
                  <a:cubicBezTo>
                    <a:pt x="8420" y="3527"/>
                    <a:pt x="8420" y="3527"/>
                    <a:pt x="8420" y="3527"/>
                  </a:cubicBezTo>
                  <a:cubicBezTo>
                    <a:pt x="8420" y="3086"/>
                    <a:pt x="8420" y="3086"/>
                    <a:pt x="8420" y="3086"/>
                  </a:cubicBezTo>
                  <a:cubicBezTo>
                    <a:pt x="8420" y="3086"/>
                    <a:pt x="8420" y="3086"/>
                    <a:pt x="8420" y="3086"/>
                  </a:cubicBezTo>
                  <a:cubicBezTo>
                    <a:pt x="8420" y="2645"/>
                    <a:pt x="8420" y="2645"/>
                    <a:pt x="8420" y="2645"/>
                  </a:cubicBezTo>
                  <a:cubicBezTo>
                    <a:pt x="8054" y="2204"/>
                    <a:pt x="8054" y="2204"/>
                    <a:pt x="8054" y="2204"/>
                  </a:cubicBezTo>
                  <a:cubicBezTo>
                    <a:pt x="7688" y="2204"/>
                    <a:pt x="7688" y="2204"/>
                    <a:pt x="7688" y="2204"/>
                  </a:cubicBezTo>
                  <a:cubicBezTo>
                    <a:pt x="6956" y="2204"/>
                    <a:pt x="6956" y="2204"/>
                    <a:pt x="6956" y="2204"/>
                  </a:cubicBezTo>
                  <a:cubicBezTo>
                    <a:pt x="6590" y="2204"/>
                    <a:pt x="6590" y="2204"/>
                    <a:pt x="6590" y="2204"/>
                  </a:cubicBezTo>
                  <a:cubicBezTo>
                    <a:pt x="6590" y="2204"/>
                    <a:pt x="6590" y="2204"/>
                    <a:pt x="6590" y="2204"/>
                  </a:cubicBezTo>
                  <a:cubicBezTo>
                    <a:pt x="6224" y="2204"/>
                    <a:pt x="6224" y="2204"/>
                    <a:pt x="6224" y="2204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1322"/>
                    <a:pt x="5858" y="1322"/>
                    <a:pt x="5858" y="1322"/>
                  </a:cubicBezTo>
                  <a:cubicBezTo>
                    <a:pt x="5858" y="441"/>
                    <a:pt x="5858" y="441"/>
                    <a:pt x="5858" y="441"/>
                  </a:cubicBezTo>
                  <a:cubicBezTo>
                    <a:pt x="5858" y="441"/>
                    <a:pt x="5858" y="441"/>
                    <a:pt x="5858" y="441"/>
                  </a:cubicBezTo>
                  <a:cubicBezTo>
                    <a:pt x="5125" y="882"/>
                    <a:pt x="5125" y="882"/>
                    <a:pt x="5125" y="882"/>
                  </a:cubicBezTo>
                  <a:cubicBezTo>
                    <a:pt x="4759" y="1322"/>
                    <a:pt x="4759" y="1322"/>
                    <a:pt x="4759" y="1322"/>
                  </a:cubicBezTo>
                  <a:cubicBezTo>
                    <a:pt x="4759" y="1763"/>
                    <a:pt x="4759" y="1763"/>
                    <a:pt x="4759" y="1763"/>
                  </a:cubicBezTo>
                  <a:cubicBezTo>
                    <a:pt x="5125" y="1763"/>
                    <a:pt x="5125" y="1763"/>
                    <a:pt x="5125" y="1763"/>
                  </a:cubicBezTo>
                  <a:cubicBezTo>
                    <a:pt x="5492" y="1763"/>
                    <a:pt x="5492" y="1763"/>
                    <a:pt x="5492" y="1763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2204"/>
                    <a:pt x="5858" y="2204"/>
                    <a:pt x="5858" y="2204"/>
                  </a:cubicBezTo>
                  <a:cubicBezTo>
                    <a:pt x="5492" y="2204"/>
                    <a:pt x="5492" y="2204"/>
                    <a:pt x="5492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4759" y="2645"/>
                    <a:pt x="4759" y="2645"/>
                    <a:pt x="4759" y="2645"/>
                  </a:cubicBezTo>
                  <a:cubicBezTo>
                    <a:pt x="4027" y="2645"/>
                    <a:pt x="4027" y="2645"/>
                    <a:pt x="4027" y="2645"/>
                  </a:cubicBezTo>
                  <a:cubicBezTo>
                    <a:pt x="3295" y="3086"/>
                    <a:pt x="3295" y="3086"/>
                    <a:pt x="3295" y="3086"/>
                  </a:cubicBezTo>
                  <a:cubicBezTo>
                    <a:pt x="2929" y="3086"/>
                    <a:pt x="2929" y="3086"/>
                    <a:pt x="2929" y="3086"/>
                  </a:cubicBezTo>
                  <a:cubicBezTo>
                    <a:pt x="2929" y="3527"/>
                    <a:pt x="2929" y="3527"/>
                    <a:pt x="2929" y="3527"/>
                  </a:cubicBezTo>
                  <a:cubicBezTo>
                    <a:pt x="3295" y="3967"/>
                    <a:pt x="3295" y="3967"/>
                    <a:pt x="3295" y="3967"/>
                  </a:cubicBezTo>
                  <a:cubicBezTo>
                    <a:pt x="3295" y="4408"/>
                    <a:pt x="3295" y="4408"/>
                    <a:pt x="3295" y="4408"/>
                  </a:cubicBezTo>
                  <a:cubicBezTo>
                    <a:pt x="3295" y="5290"/>
                    <a:pt x="3295" y="5290"/>
                    <a:pt x="3295" y="5290"/>
                  </a:cubicBezTo>
                  <a:cubicBezTo>
                    <a:pt x="3295" y="5290"/>
                    <a:pt x="3295" y="5290"/>
                    <a:pt x="3295" y="5290"/>
                  </a:cubicBezTo>
                  <a:cubicBezTo>
                    <a:pt x="3295" y="6171"/>
                    <a:pt x="3295" y="6171"/>
                    <a:pt x="3295" y="6171"/>
                  </a:cubicBezTo>
                  <a:cubicBezTo>
                    <a:pt x="2563" y="6171"/>
                    <a:pt x="2563" y="6171"/>
                    <a:pt x="2563" y="6171"/>
                  </a:cubicBezTo>
                  <a:cubicBezTo>
                    <a:pt x="2197" y="6171"/>
                    <a:pt x="2197" y="6171"/>
                    <a:pt x="2197" y="6171"/>
                  </a:cubicBezTo>
                  <a:cubicBezTo>
                    <a:pt x="2197" y="5731"/>
                    <a:pt x="2197" y="5731"/>
                    <a:pt x="2197" y="5731"/>
                  </a:cubicBezTo>
                  <a:cubicBezTo>
                    <a:pt x="1831" y="5290"/>
                    <a:pt x="1831" y="5290"/>
                    <a:pt x="1831" y="5290"/>
                  </a:cubicBezTo>
                  <a:cubicBezTo>
                    <a:pt x="1831" y="4849"/>
                    <a:pt x="1831" y="4849"/>
                    <a:pt x="1831" y="4849"/>
                  </a:cubicBezTo>
                  <a:cubicBezTo>
                    <a:pt x="2197" y="4849"/>
                    <a:pt x="2197" y="4849"/>
                    <a:pt x="2197" y="4849"/>
                  </a:cubicBezTo>
                  <a:cubicBezTo>
                    <a:pt x="2197" y="4408"/>
                    <a:pt x="2197" y="4408"/>
                    <a:pt x="2197" y="4408"/>
                  </a:cubicBezTo>
                  <a:cubicBezTo>
                    <a:pt x="2929" y="3967"/>
                    <a:pt x="2929" y="3967"/>
                    <a:pt x="2929" y="3967"/>
                  </a:cubicBezTo>
                  <a:cubicBezTo>
                    <a:pt x="2929" y="3527"/>
                    <a:pt x="2929" y="3527"/>
                    <a:pt x="2929" y="3527"/>
                  </a:cubicBezTo>
                  <a:cubicBezTo>
                    <a:pt x="2563" y="3086"/>
                    <a:pt x="2563" y="3086"/>
                    <a:pt x="2563" y="3086"/>
                  </a:cubicBezTo>
                  <a:cubicBezTo>
                    <a:pt x="2563" y="2645"/>
                    <a:pt x="2563" y="2645"/>
                    <a:pt x="2563" y="2645"/>
                  </a:cubicBezTo>
                  <a:cubicBezTo>
                    <a:pt x="2563" y="2645"/>
                    <a:pt x="2563" y="2645"/>
                    <a:pt x="2563" y="2645"/>
                  </a:cubicBezTo>
                  <a:cubicBezTo>
                    <a:pt x="2563" y="2204"/>
                    <a:pt x="2563" y="2204"/>
                    <a:pt x="2563" y="2204"/>
                  </a:cubicBezTo>
                  <a:cubicBezTo>
                    <a:pt x="2197" y="2204"/>
                    <a:pt x="2197" y="2204"/>
                    <a:pt x="2197" y="2204"/>
                  </a:cubicBezTo>
                  <a:cubicBezTo>
                    <a:pt x="2197" y="1763"/>
                    <a:pt x="2197" y="1763"/>
                    <a:pt x="2197" y="1763"/>
                  </a:cubicBezTo>
                  <a:cubicBezTo>
                    <a:pt x="2929" y="1763"/>
                    <a:pt x="2929" y="1763"/>
                    <a:pt x="2929" y="1763"/>
                  </a:cubicBezTo>
                  <a:cubicBezTo>
                    <a:pt x="3295" y="1763"/>
                    <a:pt x="3295" y="1763"/>
                    <a:pt x="3295" y="1763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2563" y="1763"/>
                    <a:pt x="2563" y="1763"/>
                    <a:pt x="2563" y="1763"/>
                  </a:cubicBezTo>
                  <a:cubicBezTo>
                    <a:pt x="1831" y="2204"/>
                    <a:pt x="1831" y="2204"/>
                    <a:pt x="1831" y="2204"/>
                  </a:cubicBezTo>
                  <a:cubicBezTo>
                    <a:pt x="1831" y="2645"/>
                    <a:pt x="1831" y="2645"/>
                    <a:pt x="1831" y="2645"/>
                  </a:cubicBezTo>
                  <a:cubicBezTo>
                    <a:pt x="1464" y="2645"/>
                    <a:pt x="1464" y="2645"/>
                    <a:pt x="1464" y="2645"/>
                  </a:cubicBezTo>
                  <a:cubicBezTo>
                    <a:pt x="1098" y="3086"/>
                    <a:pt x="1098" y="3086"/>
                    <a:pt x="1098" y="3086"/>
                  </a:cubicBezTo>
                  <a:cubicBezTo>
                    <a:pt x="1098" y="3527"/>
                    <a:pt x="1098" y="3527"/>
                    <a:pt x="1098" y="3527"/>
                  </a:cubicBezTo>
                  <a:cubicBezTo>
                    <a:pt x="366" y="3967"/>
                    <a:pt x="366" y="3967"/>
                    <a:pt x="366" y="3967"/>
                  </a:cubicBezTo>
                  <a:cubicBezTo>
                    <a:pt x="366" y="4408"/>
                    <a:pt x="366" y="4408"/>
                    <a:pt x="366" y="4408"/>
                  </a:cubicBezTo>
                  <a:cubicBezTo>
                    <a:pt x="366" y="4849"/>
                    <a:pt x="366" y="4849"/>
                    <a:pt x="366" y="4849"/>
                  </a:cubicBezTo>
                  <a:cubicBezTo>
                    <a:pt x="366" y="5290"/>
                    <a:pt x="366" y="5290"/>
                    <a:pt x="366" y="5290"/>
                  </a:cubicBezTo>
                  <a:cubicBezTo>
                    <a:pt x="0" y="5731"/>
                    <a:pt x="0" y="5731"/>
                    <a:pt x="0" y="5731"/>
                  </a:cubicBezTo>
                  <a:cubicBezTo>
                    <a:pt x="0" y="6171"/>
                    <a:pt x="0" y="6171"/>
                    <a:pt x="0" y="6171"/>
                  </a:cubicBezTo>
                  <a:cubicBezTo>
                    <a:pt x="366" y="6171"/>
                    <a:pt x="366" y="6171"/>
                    <a:pt x="366" y="6171"/>
                  </a:cubicBezTo>
                  <a:cubicBezTo>
                    <a:pt x="732" y="6171"/>
                    <a:pt x="732" y="6171"/>
                    <a:pt x="732" y="6171"/>
                  </a:cubicBezTo>
                  <a:cubicBezTo>
                    <a:pt x="1098" y="7494"/>
                    <a:pt x="1098" y="7494"/>
                    <a:pt x="1098" y="7494"/>
                  </a:cubicBezTo>
                  <a:cubicBezTo>
                    <a:pt x="1464" y="7935"/>
                    <a:pt x="1464" y="7935"/>
                    <a:pt x="1464" y="7935"/>
                  </a:cubicBezTo>
                  <a:cubicBezTo>
                    <a:pt x="1464" y="8376"/>
                    <a:pt x="1464" y="8376"/>
                    <a:pt x="1464" y="8376"/>
                  </a:cubicBezTo>
                  <a:cubicBezTo>
                    <a:pt x="1464" y="8376"/>
                    <a:pt x="1464" y="8376"/>
                    <a:pt x="1464" y="8376"/>
                  </a:cubicBezTo>
                  <a:cubicBezTo>
                    <a:pt x="1464" y="8816"/>
                    <a:pt x="1464" y="8816"/>
                    <a:pt x="1464" y="8816"/>
                  </a:cubicBezTo>
                  <a:cubicBezTo>
                    <a:pt x="1464" y="8816"/>
                    <a:pt x="1464" y="8816"/>
                    <a:pt x="1464" y="8816"/>
                  </a:cubicBezTo>
                  <a:cubicBezTo>
                    <a:pt x="1464" y="9257"/>
                    <a:pt x="1464" y="9257"/>
                    <a:pt x="1464" y="9257"/>
                  </a:cubicBezTo>
                  <a:cubicBezTo>
                    <a:pt x="1831" y="9698"/>
                    <a:pt x="1831" y="9698"/>
                    <a:pt x="1831" y="9698"/>
                  </a:cubicBezTo>
                  <a:cubicBezTo>
                    <a:pt x="2197" y="9698"/>
                    <a:pt x="2197" y="9698"/>
                    <a:pt x="2197" y="9698"/>
                  </a:cubicBezTo>
                  <a:cubicBezTo>
                    <a:pt x="2563" y="9698"/>
                    <a:pt x="2563" y="9698"/>
                    <a:pt x="2563" y="9698"/>
                  </a:cubicBezTo>
                  <a:cubicBezTo>
                    <a:pt x="2929" y="10139"/>
                    <a:pt x="2929" y="10139"/>
                    <a:pt x="2929" y="10139"/>
                  </a:cubicBezTo>
                  <a:cubicBezTo>
                    <a:pt x="2929" y="9698"/>
                    <a:pt x="2929" y="9698"/>
                    <a:pt x="2929" y="9698"/>
                  </a:cubicBezTo>
                  <a:cubicBezTo>
                    <a:pt x="3661" y="9698"/>
                    <a:pt x="3661" y="9698"/>
                    <a:pt x="3661" y="9698"/>
                  </a:cubicBezTo>
                  <a:cubicBezTo>
                    <a:pt x="4027" y="10139"/>
                    <a:pt x="4027" y="10139"/>
                    <a:pt x="4027" y="10139"/>
                  </a:cubicBezTo>
                  <a:cubicBezTo>
                    <a:pt x="4027" y="10139"/>
                    <a:pt x="4027" y="10139"/>
                    <a:pt x="4027" y="10139"/>
                  </a:cubicBezTo>
                  <a:cubicBezTo>
                    <a:pt x="4393" y="9698"/>
                    <a:pt x="4393" y="9698"/>
                    <a:pt x="4393" y="9698"/>
                  </a:cubicBezTo>
                  <a:cubicBezTo>
                    <a:pt x="5125" y="10139"/>
                    <a:pt x="5125" y="10139"/>
                    <a:pt x="5125" y="10139"/>
                  </a:cubicBezTo>
                  <a:cubicBezTo>
                    <a:pt x="5125" y="10139"/>
                    <a:pt x="5125" y="10139"/>
                    <a:pt x="5125" y="10139"/>
                  </a:cubicBezTo>
                  <a:cubicBezTo>
                    <a:pt x="6590" y="11461"/>
                    <a:pt x="6590" y="11461"/>
                    <a:pt x="6590" y="11461"/>
                  </a:cubicBezTo>
                  <a:cubicBezTo>
                    <a:pt x="6956" y="11461"/>
                    <a:pt x="6956" y="11461"/>
                    <a:pt x="6956" y="11461"/>
                  </a:cubicBezTo>
                  <a:cubicBezTo>
                    <a:pt x="6956" y="11461"/>
                    <a:pt x="6956" y="11461"/>
                    <a:pt x="6956" y="11461"/>
                  </a:cubicBezTo>
                  <a:cubicBezTo>
                    <a:pt x="7322" y="11461"/>
                    <a:pt x="7322" y="11461"/>
                    <a:pt x="7322" y="11461"/>
                  </a:cubicBezTo>
                  <a:cubicBezTo>
                    <a:pt x="7688" y="11461"/>
                    <a:pt x="7688" y="11461"/>
                    <a:pt x="7688" y="11461"/>
                  </a:cubicBezTo>
                  <a:cubicBezTo>
                    <a:pt x="7688" y="11461"/>
                    <a:pt x="7688" y="11461"/>
                    <a:pt x="7688" y="11461"/>
                  </a:cubicBezTo>
                  <a:cubicBezTo>
                    <a:pt x="8054" y="11461"/>
                    <a:pt x="8054" y="11461"/>
                    <a:pt x="8054" y="11461"/>
                  </a:cubicBezTo>
                  <a:cubicBezTo>
                    <a:pt x="8420" y="11461"/>
                    <a:pt x="8420" y="11461"/>
                    <a:pt x="8420" y="11461"/>
                  </a:cubicBezTo>
                  <a:cubicBezTo>
                    <a:pt x="8786" y="11461"/>
                    <a:pt x="8786" y="11461"/>
                    <a:pt x="8786" y="11461"/>
                  </a:cubicBezTo>
                  <a:cubicBezTo>
                    <a:pt x="8786" y="11461"/>
                    <a:pt x="8786" y="11461"/>
                    <a:pt x="8786" y="11461"/>
                  </a:cubicBezTo>
                  <a:cubicBezTo>
                    <a:pt x="9153" y="11461"/>
                    <a:pt x="9153" y="11461"/>
                    <a:pt x="9153" y="11461"/>
                  </a:cubicBezTo>
                  <a:cubicBezTo>
                    <a:pt x="9519" y="11461"/>
                    <a:pt x="9519" y="11461"/>
                    <a:pt x="9519" y="11461"/>
                  </a:cubicBezTo>
                  <a:cubicBezTo>
                    <a:pt x="9519" y="12343"/>
                    <a:pt x="9519" y="12343"/>
                    <a:pt x="9519" y="12343"/>
                  </a:cubicBezTo>
                  <a:cubicBezTo>
                    <a:pt x="9519" y="12343"/>
                    <a:pt x="9519" y="12343"/>
                    <a:pt x="9519" y="12343"/>
                  </a:cubicBezTo>
                  <a:cubicBezTo>
                    <a:pt x="9519" y="12784"/>
                    <a:pt x="9519" y="12784"/>
                    <a:pt x="9519" y="12784"/>
                  </a:cubicBezTo>
                  <a:cubicBezTo>
                    <a:pt x="9153" y="12784"/>
                    <a:pt x="9153" y="12784"/>
                    <a:pt x="9153" y="12784"/>
                  </a:cubicBezTo>
                  <a:cubicBezTo>
                    <a:pt x="8786" y="13224"/>
                    <a:pt x="8786" y="13224"/>
                    <a:pt x="8786" y="13224"/>
                  </a:cubicBezTo>
                  <a:cubicBezTo>
                    <a:pt x="8786" y="13224"/>
                    <a:pt x="8786" y="13224"/>
                    <a:pt x="8786" y="13224"/>
                  </a:cubicBezTo>
                  <a:cubicBezTo>
                    <a:pt x="8786" y="14106"/>
                    <a:pt x="8786" y="14106"/>
                    <a:pt x="8786" y="14106"/>
                  </a:cubicBezTo>
                  <a:cubicBezTo>
                    <a:pt x="8786" y="14106"/>
                    <a:pt x="8786" y="14106"/>
                    <a:pt x="8786" y="14106"/>
                  </a:cubicBezTo>
                  <a:cubicBezTo>
                    <a:pt x="8786" y="14547"/>
                    <a:pt x="8786" y="14547"/>
                    <a:pt x="8786" y="14547"/>
                  </a:cubicBezTo>
                  <a:cubicBezTo>
                    <a:pt x="8786" y="14988"/>
                    <a:pt x="8786" y="14988"/>
                    <a:pt x="8786" y="14988"/>
                  </a:cubicBezTo>
                  <a:cubicBezTo>
                    <a:pt x="8786" y="15429"/>
                    <a:pt x="8786" y="15429"/>
                    <a:pt x="8786" y="15429"/>
                  </a:cubicBezTo>
                  <a:cubicBezTo>
                    <a:pt x="8786" y="15869"/>
                    <a:pt x="8786" y="15869"/>
                    <a:pt x="8786" y="15869"/>
                  </a:cubicBezTo>
                  <a:cubicBezTo>
                    <a:pt x="9153" y="16751"/>
                    <a:pt x="9153" y="16751"/>
                    <a:pt x="9153" y="16751"/>
                  </a:cubicBezTo>
                  <a:cubicBezTo>
                    <a:pt x="8786" y="17633"/>
                    <a:pt x="8786" y="17633"/>
                    <a:pt x="8786" y="17633"/>
                  </a:cubicBezTo>
                  <a:cubicBezTo>
                    <a:pt x="8786" y="18073"/>
                    <a:pt x="8786" y="18073"/>
                    <a:pt x="8786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519" y="18514"/>
                    <a:pt x="9519" y="18514"/>
                    <a:pt x="9519" y="18514"/>
                  </a:cubicBezTo>
                  <a:cubicBezTo>
                    <a:pt x="9519" y="18514"/>
                    <a:pt x="9519" y="18514"/>
                    <a:pt x="9519" y="18514"/>
                  </a:cubicBezTo>
                  <a:cubicBezTo>
                    <a:pt x="9519" y="18955"/>
                    <a:pt x="9519" y="18955"/>
                    <a:pt x="9519" y="18955"/>
                  </a:cubicBezTo>
                  <a:cubicBezTo>
                    <a:pt x="9885" y="19396"/>
                    <a:pt x="9885" y="19396"/>
                    <a:pt x="9885" y="19396"/>
                  </a:cubicBezTo>
                  <a:cubicBezTo>
                    <a:pt x="9885" y="20278"/>
                    <a:pt x="9885" y="20278"/>
                    <a:pt x="9885" y="20278"/>
                  </a:cubicBezTo>
                  <a:cubicBezTo>
                    <a:pt x="10251" y="20718"/>
                    <a:pt x="10251" y="20718"/>
                    <a:pt x="10251" y="20718"/>
                  </a:cubicBezTo>
                  <a:cubicBezTo>
                    <a:pt x="9885" y="20718"/>
                    <a:pt x="9885" y="20718"/>
                    <a:pt x="9885" y="20718"/>
                  </a:cubicBezTo>
                  <a:close/>
                  <a:moveTo>
                    <a:pt x="8054" y="441"/>
                  </a:moveTo>
                  <a:cubicBezTo>
                    <a:pt x="8054" y="441"/>
                    <a:pt x="8054" y="441"/>
                    <a:pt x="8054" y="441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054" y="882"/>
                    <a:pt x="8054" y="882"/>
                    <a:pt x="8054" y="882"/>
                  </a:cubicBezTo>
                  <a:cubicBezTo>
                    <a:pt x="8054" y="441"/>
                    <a:pt x="8054" y="441"/>
                    <a:pt x="8054" y="441"/>
                  </a:cubicBezTo>
                  <a:close/>
                  <a:moveTo>
                    <a:pt x="6956" y="441"/>
                  </a:moveTo>
                  <a:cubicBezTo>
                    <a:pt x="7322" y="441"/>
                    <a:pt x="7322" y="441"/>
                    <a:pt x="7322" y="441"/>
                  </a:cubicBezTo>
                  <a:cubicBezTo>
                    <a:pt x="7322" y="882"/>
                    <a:pt x="7322" y="882"/>
                    <a:pt x="7322" y="882"/>
                  </a:cubicBezTo>
                  <a:cubicBezTo>
                    <a:pt x="7322" y="882"/>
                    <a:pt x="7322" y="882"/>
                    <a:pt x="7322" y="882"/>
                  </a:cubicBezTo>
                  <a:cubicBezTo>
                    <a:pt x="6956" y="882"/>
                    <a:pt x="6956" y="882"/>
                    <a:pt x="6956" y="882"/>
                  </a:cubicBezTo>
                  <a:cubicBezTo>
                    <a:pt x="6590" y="441"/>
                    <a:pt x="6590" y="441"/>
                    <a:pt x="6590" y="441"/>
                  </a:cubicBezTo>
                  <a:cubicBezTo>
                    <a:pt x="6956" y="441"/>
                    <a:pt x="6956" y="441"/>
                    <a:pt x="6956" y="441"/>
                  </a:cubicBezTo>
                  <a:close/>
                  <a:moveTo>
                    <a:pt x="5125" y="0"/>
                  </a:moveTo>
                  <a:cubicBezTo>
                    <a:pt x="5492" y="0"/>
                    <a:pt x="5492" y="0"/>
                    <a:pt x="5492" y="0"/>
                  </a:cubicBezTo>
                  <a:cubicBezTo>
                    <a:pt x="5858" y="0"/>
                    <a:pt x="5858" y="0"/>
                    <a:pt x="5858" y="0"/>
                  </a:cubicBezTo>
                  <a:cubicBezTo>
                    <a:pt x="5492" y="0"/>
                    <a:pt x="5492" y="0"/>
                    <a:pt x="5492" y="0"/>
                  </a:cubicBezTo>
                  <a:cubicBezTo>
                    <a:pt x="5125" y="0"/>
                    <a:pt x="5125" y="0"/>
                    <a:pt x="5125" y="0"/>
                  </a:cubicBezTo>
                  <a:close/>
                  <a:moveTo>
                    <a:pt x="14278" y="3086"/>
                  </a:moveTo>
                  <a:cubicBezTo>
                    <a:pt x="14644" y="2645"/>
                    <a:pt x="14644" y="2645"/>
                    <a:pt x="14644" y="2645"/>
                  </a:cubicBezTo>
                  <a:cubicBezTo>
                    <a:pt x="15010" y="2645"/>
                    <a:pt x="15010" y="2645"/>
                    <a:pt x="15010" y="2645"/>
                  </a:cubicBezTo>
                  <a:cubicBezTo>
                    <a:pt x="15376" y="2645"/>
                    <a:pt x="15376" y="2645"/>
                    <a:pt x="15376" y="2645"/>
                  </a:cubicBezTo>
                  <a:cubicBezTo>
                    <a:pt x="15376" y="2645"/>
                    <a:pt x="15376" y="2645"/>
                    <a:pt x="15376" y="2645"/>
                  </a:cubicBezTo>
                  <a:cubicBezTo>
                    <a:pt x="15376" y="3086"/>
                    <a:pt x="15376" y="3086"/>
                    <a:pt x="15376" y="3086"/>
                  </a:cubicBezTo>
                  <a:cubicBezTo>
                    <a:pt x="15010" y="3086"/>
                    <a:pt x="15010" y="3086"/>
                    <a:pt x="15010" y="3086"/>
                  </a:cubicBezTo>
                  <a:cubicBezTo>
                    <a:pt x="14644" y="3086"/>
                    <a:pt x="14644" y="3086"/>
                    <a:pt x="14644" y="3086"/>
                  </a:cubicBezTo>
                  <a:cubicBezTo>
                    <a:pt x="14644" y="3086"/>
                    <a:pt x="14278" y="3086"/>
                    <a:pt x="14278" y="3086"/>
                  </a:cubicBezTo>
                  <a:close/>
                  <a:moveTo>
                    <a:pt x="14278" y="308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4" name="AutoShape 178"/>
            <p:cNvSpPr>
              <a:spLocks/>
            </p:cNvSpPr>
            <p:nvPr/>
          </p:nvSpPr>
          <p:spPr bwMode="auto">
            <a:xfrm>
              <a:off x="3597" y="4207"/>
              <a:ext cx="508" cy="63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984" y="21600"/>
                  </a:moveTo>
                  <a:lnTo>
                    <a:pt x="16416" y="21009"/>
                  </a:lnTo>
                  <a:lnTo>
                    <a:pt x="17172" y="18141"/>
                  </a:lnTo>
                  <a:lnTo>
                    <a:pt x="17604" y="17550"/>
                  </a:lnTo>
                  <a:lnTo>
                    <a:pt x="16848" y="17213"/>
                  </a:lnTo>
                  <a:lnTo>
                    <a:pt x="16416" y="16959"/>
                  </a:lnTo>
                  <a:lnTo>
                    <a:pt x="15984" y="16622"/>
                  </a:lnTo>
                  <a:lnTo>
                    <a:pt x="15984" y="15694"/>
                  </a:lnTo>
                  <a:lnTo>
                    <a:pt x="17604" y="15694"/>
                  </a:lnTo>
                  <a:lnTo>
                    <a:pt x="17604" y="15356"/>
                  </a:lnTo>
                  <a:lnTo>
                    <a:pt x="17172" y="14766"/>
                  </a:lnTo>
                  <a:lnTo>
                    <a:pt x="16848" y="14766"/>
                  </a:lnTo>
                  <a:lnTo>
                    <a:pt x="16416" y="14428"/>
                  </a:lnTo>
                  <a:lnTo>
                    <a:pt x="16848" y="14091"/>
                  </a:lnTo>
                  <a:lnTo>
                    <a:pt x="18792" y="14091"/>
                  </a:lnTo>
                  <a:lnTo>
                    <a:pt x="18792" y="13753"/>
                  </a:lnTo>
                  <a:lnTo>
                    <a:pt x="19224" y="13753"/>
                  </a:lnTo>
                  <a:lnTo>
                    <a:pt x="19656" y="14091"/>
                  </a:lnTo>
                  <a:lnTo>
                    <a:pt x="19980" y="13753"/>
                  </a:lnTo>
                  <a:lnTo>
                    <a:pt x="20412" y="13500"/>
                  </a:lnTo>
                  <a:lnTo>
                    <a:pt x="20412" y="13753"/>
                  </a:lnTo>
                  <a:lnTo>
                    <a:pt x="20844" y="14091"/>
                  </a:lnTo>
                  <a:lnTo>
                    <a:pt x="20844" y="14766"/>
                  </a:lnTo>
                  <a:lnTo>
                    <a:pt x="21600" y="14766"/>
                  </a:lnTo>
                  <a:lnTo>
                    <a:pt x="21168" y="14428"/>
                  </a:lnTo>
                  <a:lnTo>
                    <a:pt x="21168" y="13753"/>
                  </a:lnTo>
                  <a:lnTo>
                    <a:pt x="20844" y="13500"/>
                  </a:lnTo>
                  <a:lnTo>
                    <a:pt x="20844" y="13163"/>
                  </a:lnTo>
                  <a:lnTo>
                    <a:pt x="20412" y="12825"/>
                  </a:lnTo>
                  <a:lnTo>
                    <a:pt x="19980" y="12825"/>
                  </a:lnTo>
                  <a:lnTo>
                    <a:pt x="19980" y="12572"/>
                  </a:lnTo>
                  <a:lnTo>
                    <a:pt x="20412" y="11897"/>
                  </a:lnTo>
                  <a:lnTo>
                    <a:pt x="19980" y="11306"/>
                  </a:lnTo>
                  <a:lnTo>
                    <a:pt x="19980" y="9366"/>
                  </a:lnTo>
                  <a:lnTo>
                    <a:pt x="20412" y="9113"/>
                  </a:lnTo>
                  <a:lnTo>
                    <a:pt x="20844" y="9113"/>
                  </a:lnTo>
                  <a:lnTo>
                    <a:pt x="20844" y="8184"/>
                  </a:lnTo>
                  <a:lnTo>
                    <a:pt x="17604" y="8184"/>
                  </a:lnTo>
                  <a:lnTo>
                    <a:pt x="15984" y="7256"/>
                  </a:lnTo>
                  <a:lnTo>
                    <a:pt x="15228" y="6919"/>
                  </a:lnTo>
                  <a:lnTo>
                    <a:pt x="14796" y="7256"/>
                  </a:lnTo>
                  <a:lnTo>
                    <a:pt x="14364" y="6919"/>
                  </a:lnTo>
                  <a:lnTo>
                    <a:pt x="13608" y="6919"/>
                  </a:lnTo>
                  <a:lnTo>
                    <a:pt x="13608" y="7256"/>
                  </a:lnTo>
                  <a:lnTo>
                    <a:pt x="13176" y="6919"/>
                  </a:lnTo>
                  <a:lnTo>
                    <a:pt x="12420" y="6919"/>
                  </a:lnTo>
                  <a:lnTo>
                    <a:pt x="11988" y="6581"/>
                  </a:lnTo>
                  <a:lnTo>
                    <a:pt x="11988" y="5653"/>
                  </a:lnTo>
                  <a:lnTo>
                    <a:pt x="11664" y="5316"/>
                  </a:lnTo>
                  <a:lnTo>
                    <a:pt x="11232" y="4388"/>
                  </a:lnTo>
                  <a:lnTo>
                    <a:pt x="10368" y="4388"/>
                  </a:lnTo>
                  <a:lnTo>
                    <a:pt x="10368" y="4050"/>
                  </a:lnTo>
                  <a:lnTo>
                    <a:pt x="10800" y="3797"/>
                  </a:lnTo>
                  <a:lnTo>
                    <a:pt x="10800" y="2869"/>
                  </a:lnTo>
                  <a:lnTo>
                    <a:pt x="11664" y="2531"/>
                  </a:lnTo>
                  <a:lnTo>
                    <a:pt x="11664" y="2194"/>
                  </a:lnTo>
                  <a:lnTo>
                    <a:pt x="11988" y="1856"/>
                  </a:lnTo>
                  <a:lnTo>
                    <a:pt x="12420" y="1856"/>
                  </a:lnTo>
                  <a:lnTo>
                    <a:pt x="12420" y="1603"/>
                  </a:lnTo>
                  <a:lnTo>
                    <a:pt x="13176" y="1266"/>
                  </a:lnTo>
                  <a:lnTo>
                    <a:pt x="14040" y="928"/>
                  </a:lnTo>
                  <a:lnTo>
                    <a:pt x="14364" y="928"/>
                  </a:lnTo>
                  <a:lnTo>
                    <a:pt x="14364" y="338"/>
                  </a:lnTo>
                  <a:lnTo>
                    <a:pt x="13608" y="0"/>
                  </a:lnTo>
                  <a:lnTo>
                    <a:pt x="13176" y="338"/>
                  </a:lnTo>
                  <a:lnTo>
                    <a:pt x="12420" y="338"/>
                  </a:lnTo>
                  <a:lnTo>
                    <a:pt x="12420" y="928"/>
                  </a:lnTo>
                  <a:lnTo>
                    <a:pt x="11664" y="928"/>
                  </a:lnTo>
                  <a:lnTo>
                    <a:pt x="10800" y="1603"/>
                  </a:lnTo>
                  <a:lnTo>
                    <a:pt x="8856" y="1603"/>
                  </a:lnTo>
                  <a:lnTo>
                    <a:pt x="8856" y="2531"/>
                  </a:lnTo>
                  <a:lnTo>
                    <a:pt x="8424" y="2194"/>
                  </a:lnTo>
                  <a:lnTo>
                    <a:pt x="8856" y="1856"/>
                  </a:lnTo>
                  <a:lnTo>
                    <a:pt x="7668" y="1856"/>
                  </a:lnTo>
                  <a:lnTo>
                    <a:pt x="7236" y="2194"/>
                  </a:lnTo>
                  <a:lnTo>
                    <a:pt x="6804" y="2194"/>
                  </a:lnTo>
                  <a:lnTo>
                    <a:pt x="6804" y="2531"/>
                  </a:lnTo>
                  <a:lnTo>
                    <a:pt x="6048" y="3122"/>
                  </a:lnTo>
                  <a:lnTo>
                    <a:pt x="6048" y="3459"/>
                  </a:lnTo>
                  <a:lnTo>
                    <a:pt x="6372" y="3459"/>
                  </a:lnTo>
                  <a:lnTo>
                    <a:pt x="6372" y="3797"/>
                  </a:lnTo>
                  <a:lnTo>
                    <a:pt x="6048" y="4050"/>
                  </a:lnTo>
                  <a:lnTo>
                    <a:pt x="5616" y="4050"/>
                  </a:lnTo>
                  <a:lnTo>
                    <a:pt x="4860" y="4388"/>
                  </a:lnTo>
                  <a:lnTo>
                    <a:pt x="4428" y="4725"/>
                  </a:lnTo>
                  <a:lnTo>
                    <a:pt x="4428" y="5063"/>
                  </a:lnTo>
                  <a:lnTo>
                    <a:pt x="3996" y="5063"/>
                  </a:lnTo>
                  <a:lnTo>
                    <a:pt x="4428" y="5316"/>
                  </a:lnTo>
                  <a:lnTo>
                    <a:pt x="4428" y="5653"/>
                  </a:lnTo>
                  <a:lnTo>
                    <a:pt x="3996" y="5991"/>
                  </a:lnTo>
                  <a:lnTo>
                    <a:pt x="3564" y="5653"/>
                  </a:lnTo>
                  <a:lnTo>
                    <a:pt x="3996" y="5653"/>
                  </a:lnTo>
                  <a:lnTo>
                    <a:pt x="3240" y="5063"/>
                  </a:lnTo>
                  <a:lnTo>
                    <a:pt x="2808" y="5063"/>
                  </a:lnTo>
                  <a:lnTo>
                    <a:pt x="3240" y="5316"/>
                  </a:lnTo>
                  <a:lnTo>
                    <a:pt x="3240" y="5653"/>
                  </a:lnTo>
                  <a:lnTo>
                    <a:pt x="2808" y="5991"/>
                  </a:lnTo>
                  <a:lnTo>
                    <a:pt x="2808" y="6244"/>
                  </a:lnTo>
                  <a:lnTo>
                    <a:pt x="2376" y="6244"/>
                  </a:lnTo>
                  <a:lnTo>
                    <a:pt x="2052" y="6919"/>
                  </a:lnTo>
                  <a:lnTo>
                    <a:pt x="2376" y="6919"/>
                  </a:lnTo>
                  <a:lnTo>
                    <a:pt x="2376" y="7509"/>
                  </a:lnTo>
                  <a:lnTo>
                    <a:pt x="2808" y="7847"/>
                  </a:lnTo>
                  <a:lnTo>
                    <a:pt x="3240" y="7509"/>
                  </a:lnTo>
                  <a:lnTo>
                    <a:pt x="3240" y="8184"/>
                  </a:lnTo>
                  <a:lnTo>
                    <a:pt x="2808" y="8184"/>
                  </a:lnTo>
                  <a:lnTo>
                    <a:pt x="2808" y="8438"/>
                  </a:lnTo>
                  <a:lnTo>
                    <a:pt x="3240" y="8438"/>
                  </a:lnTo>
                  <a:lnTo>
                    <a:pt x="3240" y="8775"/>
                  </a:lnTo>
                  <a:lnTo>
                    <a:pt x="2808" y="9113"/>
                  </a:lnTo>
                  <a:lnTo>
                    <a:pt x="3240" y="9366"/>
                  </a:lnTo>
                  <a:lnTo>
                    <a:pt x="3240" y="10378"/>
                  </a:lnTo>
                  <a:lnTo>
                    <a:pt x="2808" y="10631"/>
                  </a:lnTo>
                  <a:lnTo>
                    <a:pt x="2808" y="10969"/>
                  </a:lnTo>
                  <a:lnTo>
                    <a:pt x="3240" y="10969"/>
                  </a:lnTo>
                  <a:lnTo>
                    <a:pt x="3564" y="11306"/>
                  </a:lnTo>
                  <a:lnTo>
                    <a:pt x="3564" y="11559"/>
                  </a:lnTo>
                  <a:lnTo>
                    <a:pt x="3240" y="11897"/>
                  </a:lnTo>
                  <a:lnTo>
                    <a:pt x="2052" y="12825"/>
                  </a:lnTo>
                  <a:lnTo>
                    <a:pt x="1188" y="12825"/>
                  </a:lnTo>
                  <a:lnTo>
                    <a:pt x="864" y="13163"/>
                  </a:lnTo>
                  <a:lnTo>
                    <a:pt x="432" y="13753"/>
                  </a:lnTo>
                  <a:lnTo>
                    <a:pt x="432" y="14091"/>
                  </a:lnTo>
                  <a:lnTo>
                    <a:pt x="0" y="14428"/>
                  </a:lnTo>
                  <a:lnTo>
                    <a:pt x="864" y="14428"/>
                  </a:lnTo>
                  <a:lnTo>
                    <a:pt x="1188" y="14766"/>
                  </a:lnTo>
                  <a:lnTo>
                    <a:pt x="2052" y="15019"/>
                  </a:lnTo>
                  <a:lnTo>
                    <a:pt x="2376" y="15019"/>
                  </a:lnTo>
                  <a:lnTo>
                    <a:pt x="2808" y="15356"/>
                  </a:lnTo>
                  <a:lnTo>
                    <a:pt x="2808" y="15947"/>
                  </a:lnTo>
                  <a:lnTo>
                    <a:pt x="3996" y="15947"/>
                  </a:lnTo>
                  <a:lnTo>
                    <a:pt x="3996" y="16284"/>
                  </a:lnTo>
                  <a:lnTo>
                    <a:pt x="4860" y="16284"/>
                  </a:lnTo>
                  <a:lnTo>
                    <a:pt x="4860" y="15947"/>
                  </a:lnTo>
                  <a:lnTo>
                    <a:pt x="5184" y="15694"/>
                  </a:lnTo>
                  <a:lnTo>
                    <a:pt x="6048" y="15947"/>
                  </a:lnTo>
                  <a:lnTo>
                    <a:pt x="6048" y="16284"/>
                  </a:lnTo>
                  <a:lnTo>
                    <a:pt x="6804" y="16284"/>
                  </a:lnTo>
                  <a:lnTo>
                    <a:pt x="7668" y="16622"/>
                  </a:lnTo>
                  <a:lnTo>
                    <a:pt x="7992" y="16622"/>
                  </a:lnTo>
                  <a:lnTo>
                    <a:pt x="8424" y="16959"/>
                  </a:lnTo>
                  <a:lnTo>
                    <a:pt x="8424" y="17213"/>
                  </a:lnTo>
                  <a:lnTo>
                    <a:pt x="8856" y="17550"/>
                  </a:lnTo>
                  <a:lnTo>
                    <a:pt x="9612" y="17888"/>
                  </a:lnTo>
                  <a:lnTo>
                    <a:pt x="10044" y="18141"/>
                  </a:lnTo>
                  <a:lnTo>
                    <a:pt x="10044" y="18478"/>
                  </a:lnTo>
                  <a:lnTo>
                    <a:pt x="10368" y="18478"/>
                  </a:lnTo>
                  <a:lnTo>
                    <a:pt x="10368" y="18816"/>
                  </a:lnTo>
                  <a:lnTo>
                    <a:pt x="10800" y="19069"/>
                  </a:lnTo>
                  <a:lnTo>
                    <a:pt x="10368" y="19069"/>
                  </a:lnTo>
                  <a:lnTo>
                    <a:pt x="10800" y="19406"/>
                  </a:lnTo>
                  <a:lnTo>
                    <a:pt x="12420" y="19406"/>
                  </a:lnTo>
                  <a:lnTo>
                    <a:pt x="12852" y="19069"/>
                  </a:lnTo>
                  <a:lnTo>
                    <a:pt x="13176" y="19069"/>
                  </a:lnTo>
                  <a:lnTo>
                    <a:pt x="13608" y="19406"/>
                  </a:lnTo>
                  <a:lnTo>
                    <a:pt x="14364" y="19069"/>
                  </a:lnTo>
                  <a:lnTo>
                    <a:pt x="15228" y="19069"/>
                  </a:lnTo>
                  <a:lnTo>
                    <a:pt x="15660" y="19406"/>
                  </a:lnTo>
                  <a:lnTo>
                    <a:pt x="15984" y="19406"/>
                  </a:lnTo>
                  <a:lnTo>
                    <a:pt x="15984" y="19744"/>
                  </a:lnTo>
                  <a:lnTo>
                    <a:pt x="14796" y="21009"/>
                  </a:lnTo>
                  <a:lnTo>
                    <a:pt x="14796" y="21263"/>
                  </a:lnTo>
                  <a:lnTo>
                    <a:pt x="15228" y="21263"/>
                  </a:lnTo>
                  <a:lnTo>
                    <a:pt x="15660" y="21009"/>
                  </a:lnTo>
                  <a:lnTo>
                    <a:pt x="15984" y="21263"/>
                  </a:lnTo>
                  <a:lnTo>
                    <a:pt x="15984" y="21600"/>
                  </a:lnTo>
                  <a:close/>
                  <a:moveTo>
                    <a:pt x="1598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5" name="AutoShape 179"/>
            <p:cNvSpPr>
              <a:spLocks/>
            </p:cNvSpPr>
            <p:nvPr/>
          </p:nvSpPr>
          <p:spPr bwMode="auto">
            <a:xfrm>
              <a:off x="3513" y="4630"/>
              <a:ext cx="244" cy="23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700" y="4950"/>
                  </a:moveTo>
                  <a:lnTo>
                    <a:pt x="20025" y="4950"/>
                  </a:lnTo>
                  <a:lnTo>
                    <a:pt x="20025" y="4050"/>
                  </a:lnTo>
                  <a:lnTo>
                    <a:pt x="18225" y="3375"/>
                  </a:lnTo>
                  <a:lnTo>
                    <a:pt x="17550" y="4050"/>
                  </a:lnTo>
                  <a:lnTo>
                    <a:pt x="17550" y="4950"/>
                  </a:lnTo>
                  <a:lnTo>
                    <a:pt x="15750" y="4950"/>
                  </a:lnTo>
                  <a:lnTo>
                    <a:pt x="15750" y="4050"/>
                  </a:lnTo>
                  <a:lnTo>
                    <a:pt x="13275" y="4050"/>
                  </a:lnTo>
                  <a:lnTo>
                    <a:pt x="13275" y="2475"/>
                  </a:lnTo>
                  <a:lnTo>
                    <a:pt x="12375" y="1575"/>
                  </a:lnTo>
                  <a:lnTo>
                    <a:pt x="11700" y="1575"/>
                  </a:lnTo>
                  <a:lnTo>
                    <a:pt x="9900" y="900"/>
                  </a:lnTo>
                  <a:lnTo>
                    <a:pt x="9225" y="0"/>
                  </a:lnTo>
                  <a:lnTo>
                    <a:pt x="7425" y="0"/>
                  </a:lnTo>
                  <a:lnTo>
                    <a:pt x="7425" y="900"/>
                  </a:lnTo>
                  <a:lnTo>
                    <a:pt x="6525" y="900"/>
                  </a:lnTo>
                  <a:lnTo>
                    <a:pt x="4950" y="1575"/>
                  </a:lnTo>
                  <a:lnTo>
                    <a:pt x="4050" y="1575"/>
                  </a:lnTo>
                  <a:lnTo>
                    <a:pt x="2475" y="2475"/>
                  </a:lnTo>
                  <a:lnTo>
                    <a:pt x="3375" y="3375"/>
                  </a:lnTo>
                  <a:lnTo>
                    <a:pt x="3375" y="4950"/>
                  </a:lnTo>
                  <a:lnTo>
                    <a:pt x="2475" y="6750"/>
                  </a:lnTo>
                  <a:lnTo>
                    <a:pt x="1575" y="6750"/>
                  </a:lnTo>
                  <a:lnTo>
                    <a:pt x="2475" y="7425"/>
                  </a:lnTo>
                  <a:lnTo>
                    <a:pt x="1575" y="8325"/>
                  </a:lnTo>
                  <a:lnTo>
                    <a:pt x="900" y="8325"/>
                  </a:lnTo>
                  <a:lnTo>
                    <a:pt x="0" y="9225"/>
                  </a:lnTo>
                  <a:lnTo>
                    <a:pt x="900" y="9900"/>
                  </a:lnTo>
                  <a:lnTo>
                    <a:pt x="900" y="11700"/>
                  </a:lnTo>
                  <a:lnTo>
                    <a:pt x="0" y="12375"/>
                  </a:lnTo>
                  <a:lnTo>
                    <a:pt x="900" y="13275"/>
                  </a:lnTo>
                  <a:lnTo>
                    <a:pt x="1575" y="13275"/>
                  </a:lnTo>
                  <a:lnTo>
                    <a:pt x="1575" y="14175"/>
                  </a:lnTo>
                  <a:lnTo>
                    <a:pt x="2475" y="15075"/>
                  </a:lnTo>
                  <a:lnTo>
                    <a:pt x="2475" y="14175"/>
                  </a:lnTo>
                  <a:lnTo>
                    <a:pt x="3375" y="13275"/>
                  </a:lnTo>
                  <a:lnTo>
                    <a:pt x="4050" y="12375"/>
                  </a:lnTo>
                  <a:lnTo>
                    <a:pt x="4050" y="13275"/>
                  </a:lnTo>
                  <a:lnTo>
                    <a:pt x="4950" y="14175"/>
                  </a:lnTo>
                  <a:lnTo>
                    <a:pt x="4050" y="15075"/>
                  </a:lnTo>
                  <a:lnTo>
                    <a:pt x="4950" y="15750"/>
                  </a:lnTo>
                  <a:lnTo>
                    <a:pt x="4050" y="16650"/>
                  </a:lnTo>
                  <a:lnTo>
                    <a:pt x="3375" y="16650"/>
                  </a:lnTo>
                  <a:lnTo>
                    <a:pt x="3375" y="17550"/>
                  </a:lnTo>
                  <a:lnTo>
                    <a:pt x="4050" y="18225"/>
                  </a:lnTo>
                  <a:lnTo>
                    <a:pt x="3375" y="18225"/>
                  </a:lnTo>
                  <a:lnTo>
                    <a:pt x="2475" y="19125"/>
                  </a:lnTo>
                  <a:lnTo>
                    <a:pt x="2475" y="20025"/>
                  </a:lnTo>
                  <a:lnTo>
                    <a:pt x="3375" y="20025"/>
                  </a:lnTo>
                  <a:lnTo>
                    <a:pt x="4050" y="19125"/>
                  </a:lnTo>
                  <a:lnTo>
                    <a:pt x="4050" y="20025"/>
                  </a:lnTo>
                  <a:lnTo>
                    <a:pt x="6525" y="20025"/>
                  </a:lnTo>
                  <a:lnTo>
                    <a:pt x="7425" y="21600"/>
                  </a:lnTo>
                  <a:lnTo>
                    <a:pt x="8325" y="20925"/>
                  </a:lnTo>
                  <a:lnTo>
                    <a:pt x="11700" y="15750"/>
                  </a:lnTo>
                  <a:lnTo>
                    <a:pt x="11700" y="15075"/>
                  </a:lnTo>
                  <a:lnTo>
                    <a:pt x="15750" y="14175"/>
                  </a:lnTo>
                  <a:lnTo>
                    <a:pt x="17550" y="13275"/>
                  </a:lnTo>
                  <a:lnTo>
                    <a:pt x="20025" y="10800"/>
                  </a:lnTo>
                  <a:lnTo>
                    <a:pt x="20700" y="9225"/>
                  </a:lnTo>
                  <a:lnTo>
                    <a:pt x="21600" y="9225"/>
                  </a:lnTo>
                  <a:lnTo>
                    <a:pt x="21600" y="6750"/>
                  </a:lnTo>
                  <a:lnTo>
                    <a:pt x="20700" y="5850"/>
                  </a:lnTo>
                  <a:lnTo>
                    <a:pt x="20700" y="4950"/>
                  </a:lnTo>
                  <a:close/>
                  <a:moveTo>
                    <a:pt x="2475" y="15750"/>
                  </a:moveTo>
                  <a:lnTo>
                    <a:pt x="3375" y="15075"/>
                  </a:lnTo>
                  <a:lnTo>
                    <a:pt x="3375" y="14175"/>
                  </a:lnTo>
                  <a:lnTo>
                    <a:pt x="3375" y="15750"/>
                  </a:lnTo>
                  <a:lnTo>
                    <a:pt x="2475" y="15750"/>
                  </a:lnTo>
                  <a:close/>
                  <a:moveTo>
                    <a:pt x="2475" y="157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6" name="AutoShape 180"/>
            <p:cNvSpPr>
              <a:spLocks/>
            </p:cNvSpPr>
            <p:nvPr/>
          </p:nvSpPr>
          <p:spPr bwMode="auto">
            <a:xfrm>
              <a:off x="3503" y="4684"/>
              <a:ext cx="536" cy="69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064" y="12791"/>
                  </a:moveTo>
                  <a:lnTo>
                    <a:pt x="18631" y="12791"/>
                  </a:lnTo>
                  <a:lnTo>
                    <a:pt x="18631" y="12485"/>
                  </a:lnTo>
                  <a:lnTo>
                    <a:pt x="18222" y="11643"/>
                  </a:lnTo>
                  <a:lnTo>
                    <a:pt x="18222" y="11336"/>
                  </a:lnTo>
                  <a:lnTo>
                    <a:pt x="18631" y="11336"/>
                  </a:lnTo>
                  <a:lnTo>
                    <a:pt x="18631" y="11106"/>
                  </a:lnTo>
                  <a:lnTo>
                    <a:pt x="18222" y="10800"/>
                  </a:lnTo>
                  <a:lnTo>
                    <a:pt x="17096" y="11643"/>
                  </a:lnTo>
                  <a:lnTo>
                    <a:pt x="15560" y="11643"/>
                  </a:lnTo>
                  <a:lnTo>
                    <a:pt x="15560" y="11106"/>
                  </a:lnTo>
                  <a:lnTo>
                    <a:pt x="15151" y="10800"/>
                  </a:lnTo>
                  <a:lnTo>
                    <a:pt x="13308" y="10800"/>
                  </a:lnTo>
                  <a:lnTo>
                    <a:pt x="14025" y="10494"/>
                  </a:lnTo>
                  <a:lnTo>
                    <a:pt x="12899" y="9651"/>
                  </a:lnTo>
                  <a:lnTo>
                    <a:pt x="12489" y="9421"/>
                  </a:lnTo>
                  <a:lnTo>
                    <a:pt x="12489" y="8809"/>
                  </a:lnTo>
                  <a:lnTo>
                    <a:pt x="12899" y="8502"/>
                  </a:lnTo>
                  <a:lnTo>
                    <a:pt x="12489" y="8272"/>
                  </a:lnTo>
                  <a:lnTo>
                    <a:pt x="12899" y="8272"/>
                  </a:lnTo>
                  <a:lnTo>
                    <a:pt x="12899" y="7966"/>
                  </a:lnTo>
                  <a:lnTo>
                    <a:pt x="13308" y="7660"/>
                  </a:lnTo>
                  <a:lnTo>
                    <a:pt x="13615" y="7660"/>
                  </a:lnTo>
                  <a:lnTo>
                    <a:pt x="13615" y="7123"/>
                  </a:lnTo>
                  <a:lnTo>
                    <a:pt x="14025" y="6511"/>
                  </a:lnTo>
                  <a:lnTo>
                    <a:pt x="14025" y="5974"/>
                  </a:lnTo>
                  <a:lnTo>
                    <a:pt x="14434" y="5974"/>
                  </a:lnTo>
                  <a:lnTo>
                    <a:pt x="15151" y="5438"/>
                  </a:lnTo>
                  <a:lnTo>
                    <a:pt x="15560" y="5438"/>
                  </a:lnTo>
                  <a:lnTo>
                    <a:pt x="16277" y="5132"/>
                  </a:lnTo>
                  <a:lnTo>
                    <a:pt x="17403" y="4826"/>
                  </a:lnTo>
                  <a:lnTo>
                    <a:pt x="18631" y="4826"/>
                  </a:lnTo>
                  <a:lnTo>
                    <a:pt x="18631" y="5132"/>
                  </a:lnTo>
                  <a:lnTo>
                    <a:pt x="18938" y="5132"/>
                  </a:lnTo>
                  <a:lnTo>
                    <a:pt x="18938" y="4519"/>
                  </a:lnTo>
                  <a:lnTo>
                    <a:pt x="18631" y="4289"/>
                  </a:lnTo>
                  <a:lnTo>
                    <a:pt x="18222" y="4519"/>
                  </a:lnTo>
                  <a:lnTo>
                    <a:pt x="17812" y="4519"/>
                  </a:lnTo>
                  <a:lnTo>
                    <a:pt x="17812" y="4289"/>
                  </a:lnTo>
                  <a:lnTo>
                    <a:pt x="18938" y="3140"/>
                  </a:lnTo>
                  <a:lnTo>
                    <a:pt x="18938" y="2834"/>
                  </a:lnTo>
                  <a:lnTo>
                    <a:pt x="18631" y="2834"/>
                  </a:lnTo>
                  <a:lnTo>
                    <a:pt x="18222" y="2528"/>
                  </a:lnTo>
                  <a:lnTo>
                    <a:pt x="17403" y="2528"/>
                  </a:lnTo>
                  <a:lnTo>
                    <a:pt x="16686" y="2834"/>
                  </a:lnTo>
                  <a:lnTo>
                    <a:pt x="16277" y="2528"/>
                  </a:lnTo>
                  <a:lnTo>
                    <a:pt x="15970" y="2528"/>
                  </a:lnTo>
                  <a:lnTo>
                    <a:pt x="15560" y="2834"/>
                  </a:lnTo>
                  <a:lnTo>
                    <a:pt x="14025" y="2834"/>
                  </a:lnTo>
                  <a:lnTo>
                    <a:pt x="13615" y="2528"/>
                  </a:lnTo>
                  <a:lnTo>
                    <a:pt x="14025" y="2528"/>
                  </a:lnTo>
                  <a:lnTo>
                    <a:pt x="13615" y="2298"/>
                  </a:lnTo>
                  <a:lnTo>
                    <a:pt x="13615" y="1991"/>
                  </a:lnTo>
                  <a:lnTo>
                    <a:pt x="13308" y="1991"/>
                  </a:lnTo>
                  <a:lnTo>
                    <a:pt x="13308" y="1685"/>
                  </a:lnTo>
                  <a:lnTo>
                    <a:pt x="12899" y="1455"/>
                  </a:lnTo>
                  <a:lnTo>
                    <a:pt x="12182" y="1149"/>
                  </a:lnTo>
                  <a:lnTo>
                    <a:pt x="11773" y="843"/>
                  </a:lnTo>
                  <a:lnTo>
                    <a:pt x="11773" y="613"/>
                  </a:lnTo>
                  <a:lnTo>
                    <a:pt x="11363" y="306"/>
                  </a:lnTo>
                  <a:lnTo>
                    <a:pt x="11056" y="306"/>
                  </a:lnTo>
                  <a:lnTo>
                    <a:pt x="10237" y="0"/>
                  </a:lnTo>
                  <a:lnTo>
                    <a:pt x="9827" y="0"/>
                  </a:lnTo>
                  <a:lnTo>
                    <a:pt x="9827" y="306"/>
                  </a:lnTo>
                  <a:lnTo>
                    <a:pt x="10237" y="613"/>
                  </a:lnTo>
                  <a:lnTo>
                    <a:pt x="10237" y="1455"/>
                  </a:lnTo>
                  <a:lnTo>
                    <a:pt x="9827" y="1455"/>
                  </a:lnTo>
                  <a:lnTo>
                    <a:pt x="9520" y="1991"/>
                  </a:lnTo>
                  <a:lnTo>
                    <a:pt x="8394" y="2834"/>
                  </a:lnTo>
                  <a:lnTo>
                    <a:pt x="7575" y="3140"/>
                  </a:lnTo>
                  <a:lnTo>
                    <a:pt x="5733" y="3447"/>
                  </a:lnTo>
                  <a:lnTo>
                    <a:pt x="5733" y="3677"/>
                  </a:lnTo>
                  <a:lnTo>
                    <a:pt x="4197" y="5438"/>
                  </a:lnTo>
                  <a:lnTo>
                    <a:pt x="3788" y="5668"/>
                  </a:lnTo>
                  <a:lnTo>
                    <a:pt x="3378" y="5132"/>
                  </a:lnTo>
                  <a:lnTo>
                    <a:pt x="2252" y="5132"/>
                  </a:lnTo>
                  <a:lnTo>
                    <a:pt x="2252" y="4826"/>
                  </a:lnTo>
                  <a:lnTo>
                    <a:pt x="1945" y="5132"/>
                  </a:lnTo>
                  <a:lnTo>
                    <a:pt x="1536" y="5132"/>
                  </a:lnTo>
                  <a:lnTo>
                    <a:pt x="1536" y="4826"/>
                  </a:lnTo>
                  <a:lnTo>
                    <a:pt x="1945" y="4519"/>
                  </a:lnTo>
                  <a:lnTo>
                    <a:pt x="2252" y="4519"/>
                  </a:lnTo>
                  <a:lnTo>
                    <a:pt x="1945" y="4289"/>
                  </a:lnTo>
                  <a:lnTo>
                    <a:pt x="1945" y="3983"/>
                  </a:lnTo>
                  <a:lnTo>
                    <a:pt x="1126" y="4289"/>
                  </a:lnTo>
                  <a:lnTo>
                    <a:pt x="819" y="4519"/>
                  </a:lnTo>
                  <a:lnTo>
                    <a:pt x="0" y="4826"/>
                  </a:lnTo>
                  <a:lnTo>
                    <a:pt x="0" y="5668"/>
                  </a:lnTo>
                  <a:lnTo>
                    <a:pt x="409" y="5974"/>
                  </a:lnTo>
                  <a:lnTo>
                    <a:pt x="0" y="5974"/>
                  </a:lnTo>
                  <a:lnTo>
                    <a:pt x="409" y="6281"/>
                  </a:lnTo>
                  <a:lnTo>
                    <a:pt x="819" y="6511"/>
                  </a:lnTo>
                  <a:lnTo>
                    <a:pt x="409" y="6817"/>
                  </a:lnTo>
                  <a:lnTo>
                    <a:pt x="0" y="6817"/>
                  </a:lnTo>
                  <a:lnTo>
                    <a:pt x="0" y="7123"/>
                  </a:lnTo>
                  <a:lnTo>
                    <a:pt x="409" y="7430"/>
                  </a:lnTo>
                  <a:lnTo>
                    <a:pt x="1126" y="7660"/>
                  </a:lnTo>
                  <a:lnTo>
                    <a:pt x="1536" y="7660"/>
                  </a:lnTo>
                  <a:lnTo>
                    <a:pt x="2252" y="7966"/>
                  </a:lnTo>
                  <a:lnTo>
                    <a:pt x="2662" y="7966"/>
                  </a:lnTo>
                  <a:lnTo>
                    <a:pt x="2662" y="8272"/>
                  </a:lnTo>
                  <a:lnTo>
                    <a:pt x="3071" y="8502"/>
                  </a:lnTo>
                  <a:lnTo>
                    <a:pt x="3071" y="8809"/>
                  </a:lnTo>
                  <a:lnTo>
                    <a:pt x="3378" y="9115"/>
                  </a:lnTo>
                  <a:lnTo>
                    <a:pt x="3788" y="9421"/>
                  </a:lnTo>
                  <a:lnTo>
                    <a:pt x="4197" y="9651"/>
                  </a:lnTo>
                  <a:lnTo>
                    <a:pt x="4197" y="9957"/>
                  </a:lnTo>
                  <a:lnTo>
                    <a:pt x="4607" y="10264"/>
                  </a:lnTo>
                  <a:lnTo>
                    <a:pt x="4607" y="10494"/>
                  </a:lnTo>
                  <a:lnTo>
                    <a:pt x="4914" y="10800"/>
                  </a:lnTo>
                  <a:lnTo>
                    <a:pt x="4914" y="11106"/>
                  </a:lnTo>
                  <a:lnTo>
                    <a:pt x="5323" y="11336"/>
                  </a:lnTo>
                  <a:lnTo>
                    <a:pt x="5323" y="11643"/>
                  </a:lnTo>
                  <a:lnTo>
                    <a:pt x="5733" y="12255"/>
                  </a:lnTo>
                  <a:lnTo>
                    <a:pt x="6449" y="12791"/>
                  </a:lnTo>
                  <a:lnTo>
                    <a:pt x="6449" y="13098"/>
                  </a:lnTo>
                  <a:lnTo>
                    <a:pt x="7166" y="13634"/>
                  </a:lnTo>
                  <a:lnTo>
                    <a:pt x="7166" y="13940"/>
                  </a:lnTo>
                  <a:lnTo>
                    <a:pt x="7575" y="14247"/>
                  </a:lnTo>
                  <a:lnTo>
                    <a:pt x="7985" y="14247"/>
                  </a:lnTo>
                  <a:lnTo>
                    <a:pt x="7985" y="14477"/>
                  </a:lnTo>
                  <a:lnTo>
                    <a:pt x="8394" y="15089"/>
                  </a:lnTo>
                  <a:lnTo>
                    <a:pt x="8701" y="15319"/>
                  </a:lnTo>
                  <a:lnTo>
                    <a:pt x="9111" y="15932"/>
                  </a:lnTo>
                  <a:lnTo>
                    <a:pt x="9111" y="16238"/>
                  </a:lnTo>
                  <a:lnTo>
                    <a:pt x="8701" y="16238"/>
                  </a:lnTo>
                  <a:lnTo>
                    <a:pt x="8701" y="16468"/>
                  </a:lnTo>
                  <a:lnTo>
                    <a:pt x="9111" y="16468"/>
                  </a:lnTo>
                  <a:lnTo>
                    <a:pt x="9520" y="16774"/>
                  </a:lnTo>
                  <a:lnTo>
                    <a:pt x="9827" y="17081"/>
                  </a:lnTo>
                  <a:lnTo>
                    <a:pt x="10237" y="17311"/>
                  </a:lnTo>
                  <a:lnTo>
                    <a:pt x="10237" y="17617"/>
                  </a:lnTo>
                  <a:lnTo>
                    <a:pt x="11056" y="17617"/>
                  </a:lnTo>
                  <a:lnTo>
                    <a:pt x="11056" y="17923"/>
                  </a:lnTo>
                  <a:lnTo>
                    <a:pt x="11363" y="17923"/>
                  </a:lnTo>
                  <a:lnTo>
                    <a:pt x="11363" y="18153"/>
                  </a:lnTo>
                  <a:lnTo>
                    <a:pt x="12182" y="18153"/>
                  </a:lnTo>
                  <a:lnTo>
                    <a:pt x="12182" y="17923"/>
                  </a:lnTo>
                  <a:lnTo>
                    <a:pt x="12182" y="18460"/>
                  </a:lnTo>
                  <a:lnTo>
                    <a:pt x="12899" y="18460"/>
                  </a:lnTo>
                  <a:lnTo>
                    <a:pt x="13308" y="18766"/>
                  </a:lnTo>
                  <a:lnTo>
                    <a:pt x="13308" y="19072"/>
                  </a:lnTo>
                  <a:lnTo>
                    <a:pt x="14434" y="19072"/>
                  </a:lnTo>
                  <a:lnTo>
                    <a:pt x="14844" y="19302"/>
                  </a:lnTo>
                  <a:lnTo>
                    <a:pt x="15151" y="19609"/>
                  </a:lnTo>
                  <a:lnTo>
                    <a:pt x="15970" y="19609"/>
                  </a:lnTo>
                  <a:lnTo>
                    <a:pt x="16277" y="19915"/>
                  </a:lnTo>
                  <a:lnTo>
                    <a:pt x="16686" y="20145"/>
                  </a:lnTo>
                  <a:lnTo>
                    <a:pt x="17096" y="20145"/>
                  </a:lnTo>
                  <a:lnTo>
                    <a:pt x="17096" y="20451"/>
                  </a:lnTo>
                  <a:lnTo>
                    <a:pt x="17403" y="20451"/>
                  </a:lnTo>
                  <a:lnTo>
                    <a:pt x="17403" y="20757"/>
                  </a:lnTo>
                  <a:lnTo>
                    <a:pt x="17812" y="20757"/>
                  </a:lnTo>
                  <a:lnTo>
                    <a:pt x="18222" y="21064"/>
                  </a:lnTo>
                  <a:lnTo>
                    <a:pt x="18631" y="21294"/>
                  </a:lnTo>
                  <a:lnTo>
                    <a:pt x="18938" y="21600"/>
                  </a:lnTo>
                  <a:lnTo>
                    <a:pt x="19757" y="21600"/>
                  </a:lnTo>
                  <a:lnTo>
                    <a:pt x="20064" y="21294"/>
                  </a:lnTo>
                  <a:lnTo>
                    <a:pt x="20474" y="21294"/>
                  </a:lnTo>
                  <a:lnTo>
                    <a:pt x="20883" y="21064"/>
                  </a:lnTo>
                  <a:lnTo>
                    <a:pt x="20474" y="20757"/>
                  </a:lnTo>
                  <a:lnTo>
                    <a:pt x="20883" y="20451"/>
                  </a:lnTo>
                  <a:lnTo>
                    <a:pt x="20474" y="20145"/>
                  </a:lnTo>
                  <a:lnTo>
                    <a:pt x="20883" y="19915"/>
                  </a:lnTo>
                  <a:lnTo>
                    <a:pt x="21191" y="19609"/>
                  </a:lnTo>
                  <a:lnTo>
                    <a:pt x="21600" y="19302"/>
                  </a:lnTo>
                  <a:lnTo>
                    <a:pt x="21600" y="19072"/>
                  </a:lnTo>
                  <a:lnTo>
                    <a:pt x="21191" y="18460"/>
                  </a:lnTo>
                  <a:lnTo>
                    <a:pt x="21191" y="17617"/>
                  </a:lnTo>
                  <a:lnTo>
                    <a:pt x="20883" y="17617"/>
                  </a:lnTo>
                  <a:lnTo>
                    <a:pt x="21191" y="17311"/>
                  </a:lnTo>
                  <a:lnTo>
                    <a:pt x="21191" y="14783"/>
                  </a:lnTo>
                  <a:lnTo>
                    <a:pt x="21600" y="14477"/>
                  </a:lnTo>
                  <a:lnTo>
                    <a:pt x="21600" y="14247"/>
                  </a:lnTo>
                  <a:lnTo>
                    <a:pt x="20064" y="12791"/>
                  </a:lnTo>
                  <a:close/>
                  <a:moveTo>
                    <a:pt x="20064" y="127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7" name="AutoShape 181"/>
            <p:cNvSpPr>
              <a:spLocks/>
            </p:cNvSpPr>
            <p:nvPr/>
          </p:nvSpPr>
          <p:spPr bwMode="auto">
            <a:xfrm>
              <a:off x="4001" y="5043"/>
              <a:ext cx="517" cy="51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859" y="16591"/>
                  </a:moveTo>
                  <a:lnTo>
                    <a:pt x="20859" y="15861"/>
                  </a:lnTo>
                  <a:lnTo>
                    <a:pt x="21600" y="14296"/>
                  </a:lnTo>
                  <a:lnTo>
                    <a:pt x="21600" y="13878"/>
                  </a:lnTo>
                  <a:lnTo>
                    <a:pt x="20859" y="12313"/>
                  </a:lnTo>
                  <a:lnTo>
                    <a:pt x="19694" y="12000"/>
                  </a:lnTo>
                  <a:lnTo>
                    <a:pt x="20012" y="11583"/>
                  </a:lnTo>
                  <a:lnTo>
                    <a:pt x="19694" y="10435"/>
                  </a:lnTo>
                  <a:lnTo>
                    <a:pt x="16518" y="10435"/>
                  </a:lnTo>
                  <a:lnTo>
                    <a:pt x="16518" y="9600"/>
                  </a:lnTo>
                  <a:lnTo>
                    <a:pt x="16094" y="8870"/>
                  </a:lnTo>
                  <a:lnTo>
                    <a:pt x="16094" y="6991"/>
                  </a:lnTo>
                  <a:lnTo>
                    <a:pt x="15353" y="6574"/>
                  </a:lnTo>
                  <a:lnTo>
                    <a:pt x="14188" y="6574"/>
                  </a:lnTo>
                  <a:lnTo>
                    <a:pt x="13765" y="6157"/>
                  </a:lnTo>
                  <a:lnTo>
                    <a:pt x="13341" y="6157"/>
                  </a:lnTo>
                  <a:lnTo>
                    <a:pt x="13341" y="5739"/>
                  </a:lnTo>
                  <a:lnTo>
                    <a:pt x="13024" y="5739"/>
                  </a:lnTo>
                  <a:lnTo>
                    <a:pt x="12176" y="5426"/>
                  </a:lnTo>
                  <a:lnTo>
                    <a:pt x="11753" y="5426"/>
                  </a:lnTo>
                  <a:lnTo>
                    <a:pt x="11435" y="5009"/>
                  </a:lnTo>
                  <a:lnTo>
                    <a:pt x="11012" y="5009"/>
                  </a:lnTo>
                  <a:lnTo>
                    <a:pt x="10271" y="4278"/>
                  </a:lnTo>
                  <a:lnTo>
                    <a:pt x="9424" y="4591"/>
                  </a:lnTo>
                  <a:lnTo>
                    <a:pt x="9106" y="4278"/>
                  </a:lnTo>
                  <a:lnTo>
                    <a:pt x="8259" y="4278"/>
                  </a:lnTo>
                  <a:lnTo>
                    <a:pt x="7835" y="3861"/>
                  </a:lnTo>
                  <a:lnTo>
                    <a:pt x="7835" y="3443"/>
                  </a:lnTo>
                  <a:lnTo>
                    <a:pt x="7518" y="3443"/>
                  </a:lnTo>
                  <a:lnTo>
                    <a:pt x="7094" y="2713"/>
                  </a:lnTo>
                  <a:lnTo>
                    <a:pt x="7518" y="2296"/>
                  </a:lnTo>
                  <a:lnTo>
                    <a:pt x="7094" y="1565"/>
                  </a:lnTo>
                  <a:lnTo>
                    <a:pt x="7518" y="1148"/>
                  </a:lnTo>
                  <a:lnTo>
                    <a:pt x="7094" y="730"/>
                  </a:lnTo>
                  <a:lnTo>
                    <a:pt x="7094" y="0"/>
                  </a:lnTo>
                  <a:lnTo>
                    <a:pt x="6671" y="313"/>
                  </a:lnTo>
                  <a:lnTo>
                    <a:pt x="6353" y="0"/>
                  </a:lnTo>
                  <a:lnTo>
                    <a:pt x="5929" y="0"/>
                  </a:lnTo>
                  <a:lnTo>
                    <a:pt x="5506" y="313"/>
                  </a:lnTo>
                  <a:lnTo>
                    <a:pt x="4765" y="313"/>
                  </a:lnTo>
                  <a:lnTo>
                    <a:pt x="3918" y="1148"/>
                  </a:lnTo>
                  <a:lnTo>
                    <a:pt x="3600" y="1565"/>
                  </a:lnTo>
                  <a:lnTo>
                    <a:pt x="3176" y="1878"/>
                  </a:lnTo>
                  <a:lnTo>
                    <a:pt x="2012" y="1878"/>
                  </a:lnTo>
                  <a:lnTo>
                    <a:pt x="1588" y="2296"/>
                  </a:lnTo>
                  <a:lnTo>
                    <a:pt x="0" y="2296"/>
                  </a:lnTo>
                  <a:lnTo>
                    <a:pt x="1588" y="4278"/>
                  </a:lnTo>
                  <a:lnTo>
                    <a:pt x="1588" y="4591"/>
                  </a:lnTo>
                  <a:lnTo>
                    <a:pt x="1165" y="5009"/>
                  </a:lnTo>
                  <a:lnTo>
                    <a:pt x="1165" y="8452"/>
                  </a:lnTo>
                  <a:lnTo>
                    <a:pt x="847" y="8870"/>
                  </a:lnTo>
                  <a:lnTo>
                    <a:pt x="1165" y="8870"/>
                  </a:lnTo>
                  <a:lnTo>
                    <a:pt x="1165" y="10017"/>
                  </a:lnTo>
                  <a:lnTo>
                    <a:pt x="1588" y="10852"/>
                  </a:lnTo>
                  <a:lnTo>
                    <a:pt x="1588" y="11165"/>
                  </a:lnTo>
                  <a:lnTo>
                    <a:pt x="1165" y="11583"/>
                  </a:lnTo>
                  <a:lnTo>
                    <a:pt x="847" y="12000"/>
                  </a:lnTo>
                  <a:lnTo>
                    <a:pt x="424" y="12313"/>
                  </a:lnTo>
                  <a:lnTo>
                    <a:pt x="847" y="12730"/>
                  </a:lnTo>
                  <a:lnTo>
                    <a:pt x="1165" y="13148"/>
                  </a:lnTo>
                  <a:lnTo>
                    <a:pt x="1165" y="13565"/>
                  </a:lnTo>
                  <a:lnTo>
                    <a:pt x="1588" y="13565"/>
                  </a:lnTo>
                  <a:lnTo>
                    <a:pt x="1588" y="15026"/>
                  </a:lnTo>
                  <a:lnTo>
                    <a:pt x="2012" y="15443"/>
                  </a:lnTo>
                  <a:lnTo>
                    <a:pt x="2753" y="15861"/>
                  </a:lnTo>
                  <a:lnTo>
                    <a:pt x="2753" y="17009"/>
                  </a:lnTo>
                  <a:lnTo>
                    <a:pt x="2435" y="17739"/>
                  </a:lnTo>
                  <a:lnTo>
                    <a:pt x="2435" y="18157"/>
                  </a:lnTo>
                  <a:lnTo>
                    <a:pt x="3600" y="18574"/>
                  </a:lnTo>
                  <a:lnTo>
                    <a:pt x="4765" y="21600"/>
                  </a:lnTo>
                  <a:lnTo>
                    <a:pt x="5506" y="21600"/>
                  </a:lnTo>
                  <a:lnTo>
                    <a:pt x="5929" y="21287"/>
                  </a:lnTo>
                  <a:lnTo>
                    <a:pt x="5929" y="20870"/>
                  </a:lnTo>
                  <a:lnTo>
                    <a:pt x="6671" y="20139"/>
                  </a:lnTo>
                  <a:lnTo>
                    <a:pt x="7094" y="20139"/>
                  </a:lnTo>
                  <a:lnTo>
                    <a:pt x="7518" y="20452"/>
                  </a:lnTo>
                  <a:lnTo>
                    <a:pt x="8259" y="20139"/>
                  </a:lnTo>
                  <a:lnTo>
                    <a:pt x="9847" y="20139"/>
                  </a:lnTo>
                  <a:lnTo>
                    <a:pt x="9847" y="20452"/>
                  </a:lnTo>
                  <a:lnTo>
                    <a:pt x="10271" y="21287"/>
                  </a:lnTo>
                  <a:lnTo>
                    <a:pt x="10271" y="20870"/>
                  </a:lnTo>
                  <a:lnTo>
                    <a:pt x="10588" y="20870"/>
                  </a:lnTo>
                  <a:lnTo>
                    <a:pt x="10588" y="20452"/>
                  </a:lnTo>
                  <a:lnTo>
                    <a:pt x="11012" y="20139"/>
                  </a:lnTo>
                  <a:lnTo>
                    <a:pt x="12600" y="20139"/>
                  </a:lnTo>
                  <a:lnTo>
                    <a:pt x="13024" y="20452"/>
                  </a:lnTo>
                  <a:lnTo>
                    <a:pt x="13341" y="19722"/>
                  </a:lnTo>
                  <a:lnTo>
                    <a:pt x="13765" y="18991"/>
                  </a:lnTo>
                  <a:lnTo>
                    <a:pt x="13765" y="18157"/>
                  </a:lnTo>
                  <a:lnTo>
                    <a:pt x="13341" y="17739"/>
                  </a:lnTo>
                  <a:lnTo>
                    <a:pt x="14188" y="17009"/>
                  </a:lnTo>
                  <a:lnTo>
                    <a:pt x="14188" y="16278"/>
                  </a:lnTo>
                  <a:lnTo>
                    <a:pt x="14506" y="16278"/>
                  </a:lnTo>
                  <a:lnTo>
                    <a:pt x="16941" y="15443"/>
                  </a:lnTo>
                  <a:lnTo>
                    <a:pt x="18847" y="15443"/>
                  </a:lnTo>
                  <a:lnTo>
                    <a:pt x="20012" y="16278"/>
                  </a:lnTo>
                  <a:lnTo>
                    <a:pt x="20435" y="16278"/>
                  </a:lnTo>
                  <a:lnTo>
                    <a:pt x="20859" y="16591"/>
                  </a:lnTo>
                  <a:close/>
                  <a:moveTo>
                    <a:pt x="20859" y="165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8" name="AutoShape 182"/>
            <p:cNvSpPr>
              <a:spLocks/>
            </p:cNvSpPr>
            <p:nvPr/>
          </p:nvSpPr>
          <p:spPr bwMode="auto">
            <a:xfrm>
              <a:off x="4313" y="5409"/>
              <a:ext cx="355" cy="33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7737"/>
                  </a:moveTo>
                  <a:lnTo>
                    <a:pt x="463" y="6609"/>
                  </a:lnTo>
                  <a:lnTo>
                    <a:pt x="1080" y="5481"/>
                  </a:lnTo>
                  <a:lnTo>
                    <a:pt x="1080" y="4191"/>
                  </a:lnTo>
                  <a:lnTo>
                    <a:pt x="463" y="3546"/>
                  </a:lnTo>
                  <a:lnTo>
                    <a:pt x="1697" y="2418"/>
                  </a:lnTo>
                  <a:lnTo>
                    <a:pt x="1697" y="1290"/>
                  </a:lnTo>
                  <a:lnTo>
                    <a:pt x="2160" y="1290"/>
                  </a:lnTo>
                  <a:lnTo>
                    <a:pt x="5709" y="0"/>
                  </a:lnTo>
                  <a:lnTo>
                    <a:pt x="8486" y="0"/>
                  </a:lnTo>
                  <a:lnTo>
                    <a:pt x="10183" y="1290"/>
                  </a:lnTo>
                  <a:lnTo>
                    <a:pt x="10800" y="1290"/>
                  </a:lnTo>
                  <a:lnTo>
                    <a:pt x="11417" y="1773"/>
                  </a:lnTo>
                  <a:lnTo>
                    <a:pt x="11417" y="2418"/>
                  </a:lnTo>
                  <a:lnTo>
                    <a:pt x="11880" y="3063"/>
                  </a:lnTo>
                  <a:lnTo>
                    <a:pt x="11880" y="3546"/>
                  </a:lnTo>
                  <a:lnTo>
                    <a:pt x="12497" y="4191"/>
                  </a:lnTo>
                  <a:lnTo>
                    <a:pt x="11880" y="5964"/>
                  </a:lnTo>
                  <a:lnTo>
                    <a:pt x="12497" y="6609"/>
                  </a:lnTo>
                  <a:lnTo>
                    <a:pt x="11880" y="6609"/>
                  </a:lnTo>
                  <a:lnTo>
                    <a:pt x="12497" y="7254"/>
                  </a:lnTo>
                  <a:lnTo>
                    <a:pt x="13114" y="7254"/>
                  </a:lnTo>
                  <a:lnTo>
                    <a:pt x="13577" y="7737"/>
                  </a:lnTo>
                  <a:lnTo>
                    <a:pt x="14811" y="7254"/>
                  </a:lnTo>
                  <a:lnTo>
                    <a:pt x="15429" y="7737"/>
                  </a:lnTo>
                  <a:lnTo>
                    <a:pt x="16509" y="7254"/>
                  </a:lnTo>
                  <a:lnTo>
                    <a:pt x="17126" y="7737"/>
                  </a:lnTo>
                  <a:lnTo>
                    <a:pt x="17589" y="7737"/>
                  </a:lnTo>
                  <a:lnTo>
                    <a:pt x="17589" y="8382"/>
                  </a:lnTo>
                  <a:lnTo>
                    <a:pt x="18823" y="10800"/>
                  </a:lnTo>
                  <a:lnTo>
                    <a:pt x="18823" y="11928"/>
                  </a:lnTo>
                  <a:lnTo>
                    <a:pt x="19286" y="11928"/>
                  </a:lnTo>
                  <a:lnTo>
                    <a:pt x="20520" y="11445"/>
                  </a:lnTo>
                  <a:lnTo>
                    <a:pt x="21137" y="11445"/>
                  </a:lnTo>
                  <a:lnTo>
                    <a:pt x="21600" y="11928"/>
                  </a:lnTo>
                  <a:lnTo>
                    <a:pt x="21600" y="14991"/>
                  </a:lnTo>
                  <a:lnTo>
                    <a:pt x="21137" y="14991"/>
                  </a:lnTo>
                  <a:lnTo>
                    <a:pt x="21137" y="17893"/>
                  </a:lnTo>
                  <a:lnTo>
                    <a:pt x="20520" y="17893"/>
                  </a:lnTo>
                  <a:lnTo>
                    <a:pt x="20520" y="18537"/>
                  </a:lnTo>
                  <a:lnTo>
                    <a:pt x="19903" y="19182"/>
                  </a:lnTo>
                  <a:lnTo>
                    <a:pt x="18823" y="19827"/>
                  </a:lnTo>
                  <a:lnTo>
                    <a:pt x="18823" y="20310"/>
                  </a:lnTo>
                  <a:lnTo>
                    <a:pt x="18206" y="20955"/>
                  </a:lnTo>
                  <a:lnTo>
                    <a:pt x="17589" y="20955"/>
                  </a:lnTo>
                  <a:lnTo>
                    <a:pt x="17126" y="21600"/>
                  </a:lnTo>
                  <a:lnTo>
                    <a:pt x="15891" y="21600"/>
                  </a:lnTo>
                  <a:lnTo>
                    <a:pt x="14811" y="20955"/>
                  </a:lnTo>
                  <a:lnTo>
                    <a:pt x="10800" y="20955"/>
                  </a:lnTo>
                  <a:lnTo>
                    <a:pt x="11880" y="19827"/>
                  </a:lnTo>
                  <a:lnTo>
                    <a:pt x="12497" y="18537"/>
                  </a:lnTo>
                  <a:lnTo>
                    <a:pt x="11880" y="17893"/>
                  </a:lnTo>
                  <a:lnTo>
                    <a:pt x="12497" y="17893"/>
                  </a:lnTo>
                  <a:lnTo>
                    <a:pt x="13114" y="17409"/>
                  </a:lnTo>
                  <a:lnTo>
                    <a:pt x="13114" y="16764"/>
                  </a:lnTo>
                  <a:lnTo>
                    <a:pt x="13577" y="16119"/>
                  </a:lnTo>
                  <a:lnTo>
                    <a:pt x="13114" y="15636"/>
                  </a:lnTo>
                  <a:lnTo>
                    <a:pt x="12497" y="15636"/>
                  </a:lnTo>
                  <a:lnTo>
                    <a:pt x="11880" y="14346"/>
                  </a:lnTo>
                  <a:lnTo>
                    <a:pt x="10183" y="14346"/>
                  </a:lnTo>
                  <a:lnTo>
                    <a:pt x="9103" y="13701"/>
                  </a:lnTo>
                  <a:lnTo>
                    <a:pt x="7869" y="13218"/>
                  </a:lnTo>
                  <a:lnTo>
                    <a:pt x="7406" y="13218"/>
                  </a:lnTo>
                  <a:lnTo>
                    <a:pt x="6789" y="12573"/>
                  </a:lnTo>
                  <a:lnTo>
                    <a:pt x="5091" y="11928"/>
                  </a:lnTo>
                  <a:lnTo>
                    <a:pt x="4474" y="11445"/>
                  </a:lnTo>
                  <a:lnTo>
                    <a:pt x="3857" y="10800"/>
                  </a:lnTo>
                  <a:lnTo>
                    <a:pt x="3394" y="10800"/>
                  </a:lnTo>
                  <a:lnTo>
                    <a:pt x="1697" y="9510"/>
                  </a:lnTo>
                  <a:lnTo>
                    <a:pt x="1080" y="8382"/>
                  </a:lnTo>
                  <a:lnTo>
                    <a:pt x="463" y="8382"/>
                  </a:lnTo>
                  <a:lnTo>
                    <a:pt x="0" y="7737"/>
                  </a:lnTo>
                  <a:close/>
                  <a:moveTo>
                    <a:pt x="0" y="773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19" name="AutoShape 183"/>
            <p:cNvSpPr>
              <a:spLocks/>
            </p:cNvSpPr>
            <p:nvPr/>
          </p:nvSpPr>
          <p:spPr bwMode="auto">
            <a:xfrm>
              <a:off x="4528" y="5839"/>
              <a:ext cx="216" cy="2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795" y="0"/>
                  </a:moveTo>
                  <a:lnTo>
                    <a:pt x="3812" y="1005"/>
                  </a:lnTo>
                  <a:lnTo>
                    <a:pt x="5591" y="0"/>
                  </a:lnTo>
                  <a:lnTo>
                    <a:pt x="6607" y="1005"/>
                  </a:lnTo>
                  <a:lnTo>
                    <a:pt x="7369" y="2009"/>
                  </a:lnTo>
                  <a:lnTo>
                    <a:pt x="8386" y="2009"/>
                  </a:lnTo>
                  <a:lnTo>
                    <a:pt x="9402" y="3014"/>
                  </a:lnTo>
                  <a:lnTo>
                    <a:pt x="10165" y="4772"/>
                  </a:lnTo>
                  <a:lnTo>
                    <a:pt x="11181" y="3767"/>
                  </a:lnTo>
                  <a:lnTo>
                    <a:pt x="12198" y="5777"/>
                  </a:lnTo>
                  <a:lnTo>
                    <a:pt x="14993" y="5777"/>
                  </a:lnTo>
                  <a:lnTo>
                    <a:pt x="16009" y="6530"/>
                  </a:lnTo>
                  <a:lnTo>
                    <a:pt x="16009" y="7535"/>
                  </a:lnTo>
                  <a:lnTo>
                    <a:pt x="16772" y="7535"/>
                  </a:lnTo>
                  <a:lnTo>
                    <a:pt x="20584" y="11302"/>
                  </a:lnTo>
                  <a:lnTo>
                    <a:pt x="20584" y="12307"/>
                  </a:lnTo>
                  <a:lnTo>
                    <a:pt x="19567" y="13060"/>
                  </a:lnTo>
                  <a:lnTo>
                    <a:pt x="20584" y="14065"/>
                  </a:lnTo>
                  <a:lnTo>
                    <a:pt x="20584" y="15070"/>
                  </a:lnTo>
                  <a:lnTo>
                    <a:pt x="21600" y="16074"/>
                  </a:lnTo>
                  <a:lnTo>
                    <a:pt x="20584" y="16828"/>
                  </a:lnTo>
                  <a:lnTo>
                    <a:pt x="20584" y="17833"/>
                  </a:lnTo>
                  <a:lnTo>
                    <a:pt x="17788" y="20595"/>
                  </a:lnTo>
                  <a:lnTo>
                    <a:pt x="16009" y="20595"/>
                  </a:lnTo>
                  <a:lnTo>
                    <a:pt x="16009" y="21600"/>
                  </a:lnTo>
                  <a:lnTo>
                    <a:pt x="13214" y="21600"/>
                  </a:lnTo>
                  <a:lnTo>
                    <a:pt x="12198" y="20595"/>
                  </a:lnTo>
                  <a:lnTo>
                    <a:pt x="11181" y="21600"/>
                  </a:lnTo>
                  <a:lnTo>
                    <a:pt x="9402" y="21600"/>
                  </a:lnTo>
                  <a:lnTo>
                    <a:pt x="9402" y="20595"/>
                  </a:lnTo>
                  <a:lnTo>
                    <a:pt x="8386" y="20595"/>
                  </a:lnTo>
                  <a:lnTo>
                    <a:pt x="7369" y="19591"/>
                  </a:lnTo>
                  <a:lnTo>
                    <a:pt x="3812" y="19591"/>
                  </a:lnTo>
                  <a:lnTo>
                    <a:pt x="2795" y="18837"/>
                  </a:lnTo>
                  <a:lnTo>
                    <a:pt x="1779" y="18837"/>
                  </a:lnTo>
                  <a:lnTo>
                    <a:pt x="762" y="16828"/>
                  </a:lnTo>
                  <a:lnTo>
                    <a:pt x="0" y="16074"/>
                  </a:lnTo>
                  <a:lnTo>
                    <a:pt x="0" y="14065"/>
                  </a:lnTo>
                  <a:lnTo>
                    <a:pt x="762" y="14065"/>
                  </a:lnTo>
                  <a:lnTo>
                    <a:pt x="762" y="6530"/>
                  </a:lnTo>
                  <a:lnTo>
                    <a:pt x="1779" y="6530"/>
                  </a:lnTo>
                  <a:lnTo>
                    <a:pt x="1779" y="4772"/>
                  </a:lnTo>
                  <a:lnTo>
                    <a:pt x="762" y="3767"/>
                  </a:lnTo>
                  <a:lnTo>
                    <a:pt x="1779" y="3767"/>
                  </a:lnTo>
                  <a:lnTo>
                    <a:pt x="762" y="2009"/>
                  </a:lnTo>
                  <a:lnTo>
                    <a:pt x="1779" y="2009"/>
                  </a:lnTo>
                  <a:lnTo>
                    <a:pt x="2795" y="1005"/>
                  </a:lnTo>
                  <a:lnTo>
                    <a:pt x="2795" y="0"/>
                  </a:lnTo>
                  <a:close/>
                  <a:moveTo>
                    <a:pt x="2795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0" name="AutoShape 184"/>
            <p:cNvSpPr>
              <a:spLocks/>
            </p:cNvSpPr>
            <p:nvPr/>
          </p:nvSpPr>
          <p:spPr bwMode="auto">
            <a:xfrm>
              <a:off x="4028" y="5520"/>
              <a:ext cx="668" cy="152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367" y="492"/>
                  </a:moveTo>
                  <a:lnTo>
                    <a:pt x="3696" y="386"/>
                  </a:lnTo>
                  <a:lnTo>
                    <a:pt x="3696" y="246"/>
                  </a:lnTo>
                  <a:lnTo>
                    <a:pt x="4271" y="0"/>
                  </a:lnTo>
                  <a:lnTo>
                    <a:pt x="4599" y="0"/>
                  </a:lnTo>
                  <a:lnTo>
                    <a:pt x="4928" y="105"/>
                  </a:lnTo>
                  <a:lnTo>
                    <a:pt x="5503" y="0"/>
                  </a:lnTo>
                  <a:lnTo>
                    <a:pt x="6735" y="0"/>
                  </a:lnTo>
                  <a:lnTo>
                    <a:pt x="6735" y="105"/>
                  </a:lnTo>
                  <a:lnTo>
                    <a:pt x="7063" y="386"/>
                  </a:lnTo>
                  <a:lnTo>
                    <a:pt x="7063" y="246"/>
                  </a:lnTo>
                  <a:lnTo>
                    <a:pt x="7310" y="246"/>
                  </a:lnTo>
                  <a:lnTo>
                    <a:pt x="7310" y="105"/>
                  </a:lnTo>
                  <a:lnTo>
                    <a:pt x="7638" y="0"/>
                  </a:lnTo>
                  <a:lnTo>
                    <a:pt x="8870" y="0"/>
                  </a:lnTo>
                  <a:lnTo>
                    <a:pt x="9198" y="105"/>
                  </a:lnTo>
                  <a:lnTo>
                    <a:pt x="9445" y="246"/>
                  </a:lnTo>
                  <a:lnTo>
                    <a:pt x="9773" y="246"/>
                  </a:lnTo>
                  <a:lnTo>
                    <a:pt x="10102" y="492"/>
                  </a:lnTo>
                  <a:lnTo>
                    <a:pt x="11005" y="773"/>
                  </a:lnTo>
                  <a:lnTo>
                    <a:pt x="11252" y="773"/>
                  </a:lnTo>
                  <a:lnTo>
                    <a:pt x="11580" y="913"/>
                  </a:lnTo>
                  <a:lnTo>
                    <a:pt x="11909" y="1019"/>
                  </a:lnTo>
                  <a:lnTo>
                    <a:pt x="12812" y="1159"/>
                  </a:lnTo>
                  <a:lnTo>
                    <a:pt x="13141" y="1300"/>
                  </a:lnTo>
                  <a:lnTo>
                    <a:pt x="13387" y="1300"/>
                  </a:lnTo>
                  <a:lnTo>
                    <a:pt x="14044" y="1405"/>
                  </a:lnTo>
                  <a:lnTo>
                    <a:pt x="14619" y="1545"/>
                  </a:lnTo>
                  <a:lnTo>
                    <a:pt x="15522" y="1545"/>
                  </a:lnTo>
                  <a:lnTo>
                    <a:pt x="15851" y="1826"/>
                  </a:lnTo>
                  <a:lnTo>
                    <a:pt x="16179" y="1826"/>
                  </a:lnTo>
                  <a:lnTo>
                    <a:pt x="16426" y="1932"/>
                  </a:lnTo>
                  <a:lnTo>
                    <a:pt x="16179" y="2072"/>
                  </a:lnTo>
                  <a:lnTo>
                    <a:pt x="16179" y="2213"/>
                  </a:lnTo>
                  <a:lnTo>
                    <a:pt x="15851" y="2318"/>
                  </a:lnTo>
                  <a:lnTo>
                    <a:pt x="15522" y="2318"/>
                  </a:lnTo>
                  <a:lnTo>
                    <a:pt x="15851" y="2459"/>
                  </a:lnTo>
                  <a:lnTo>
                    <a:pt x="15522" y="2740"/>
                  </a:lnTo>
                  <a:lnTo>
                    <a:pt x="14948" y="2985"/>
                  </a:lnTo>
                  <a:lnTo>
                    <a:pt x="17083" y="2985"/>
                  </a:lnTo>
                  <a:lnTo>
                    <a:pt x="17658" y="3126"/>
                  </a:lnTo>
                  <a:lnTo>
                    <a:pt x="18315" y="3126"/>
                  </a:lnTo>
                  <a:lnTo>
                    <a:pt x="18561" y="2985"/>
                  </a:lnTo>
                  <a:lnTo>
                    <a:pt x="18890" y="2985"/>
                  </a:lnTo>
                  <a:lnTo>
                    <a:pt x="19218" y="2845"/>
                  </a:lnTo>
                  <a:lnTo>
                    <a:pt x="19218" y="2740"/>
                  </a:lnTo>
                  <a:lnTo>
                    <a:pt x="19793" y="2599"/>
                  </a:lnTo>
                  <a:lnTo>
                    <a:pt x="20122" y="2459"/>
                  </a:lnTo>
                  <a:lnTo>
                    <a:pt x="20122" y="2318"/>
                  </a:lnTo>
                  <a:lnTo>
                    <a:pt x="20450" y="2318"/>
                  </a:lnTo>
                  <a:lnTo>
                    <a:pt x="20450" y="1932"/>
                  </a:lnTo>
                  <a:lnTo>
                    <a:pt x="20697" y="1826"/>
                  </a:lnTo>
                  <a:lnTo>
                    <a:pt x="21354" y="1826"/>
                  </a:lnTo>
                  <a:lnTo>
                    <a:pt x="21354" y="1932"/>
                  </a:lnTo>
                  <a:lnTo>
                    <a:pt x="21600" y="2213"/>
                  </a:lnTo>
                  <a:lnTo>
                    <a:pt x="21600" y="2845"/>
                  </a:lnTo>
                  <a:lnTo>
                    <a:pt x="21025" y="2845"/>
                  </a:lnTo>
                  <a:lnTo>
                    <a:pt x="21025" y="2985"/>
                  </a:lnTo>
                  <a:lnTo>
                    <a:pt x="20697" y="2985"/>
                  </a:lnTo>
                  <a:lnTo>
                    <a:pt x="20122" y="3126"/>
                  </a:lnTo>
                  <a:lnTo>
                    <a:pt x="20122" y="3231"/>
                  </a:lnTo>
                  <a:lnTo>
                    <a:pt x="19793" y="3231"/>
                  </a:lnTo>
                  <a:lnTo>
                    <a:pt x="19218" y="3372"/>
                  </a:lnTo>
                  <a:lnTo>
                    <a:pt x="19218" y="3512"/>
                  </a:lnTo>
                  <a:lnTo>
                    <a:pt x="18890" y="3512"/>
                  </a:lnTo>
                  <a:lnTo>
                    <a:pt x="18315" y="3758"/>
                  </a:lnTo>
                  <a:lnTo>
                    <a:pt x="18315" y="3899"/>
                  </a:lnTo>
                  <a:lnTo>
                    <a:pt x="17986" y="3899"/>
                  </a:lnTo>
                  <a:lnTo>
                    <a:pt x="17986" y="4039"/>
                  </a:lnTo>
                  <a:lnTo>
                    <a:pt x="17658" y="4144"/>
                  </a:lnTo>
                  <a:lnTo>
                    <a:pt x="17411" y="4285"/>
                  </a:lnTo>
                  <a:lnTo>
                    <a:pt x="17411" y="4531"/>
                  </a:lnTo>
                  <a:lnTo>
                    <a:pt x="17083" y="4531"/>
                  </a:lnTo>
                  <a:lnTo>
                    <a:pt x="17083" y="4671"/>
                  </a:lnTo>
                  <a:lnTo>
                    <a:pt x="16754" y="4812"/>
                  </a:lnTo>
                  <a:lnTo>
                    <a:pt x="16426" y="4812"/>
                  </a:lnTo>
                  <a:lnTo>
                    <a:pt x="16754" y="5058"/>
                  </a:lnTo>
                  <a:lnTo>
                    <a:pt x="16426" y="5058"/>
                  </a:lnTo>
                  <a:lnTo>
                    <a:pt x="16754" y="5198"/>
                  </a:lnTo>
                  <a:lnTo>
                    <a:pt x="16754" y="5444"/>
                  </a:lnTo>
                  <a:lnTo>
                    <a:pt x="16426" y="5444"/>
                  </a:lnTo>
                  <a:lnTo>
                    <a:pt x="16426" y="6498"/>
                  </a:lnTo>
                  <a:lnTo>
                    <a:pt x="16179" y="6498"/>
                  </a:lnTo>
                  <a:lnTo>
                    <a:pt x="16179" y="7024"/>
                  </a:lnTo>
                  <a:lnTo>
                    <a:pt x="16426" y="7024"/>
                  </a:lnTo>
                  <a:lnTo>
                    <a:pt x="16426" y="7270"/>
                  </a:lnTo>
                  <a:lnTo>
                    <a:pt x="17083" y="7411"/>
                  </a:lnTo>
                  <a:lnTo>
                    <a:pt x="17658" y="7551"/>
                  </a:lnTo>
                  <a:lnTo>
                    <a:pt x="18315" y="7692"/>
                  </a:lnTo>
                  <a:lnTo>
                    <a:pt x="18561" y="7797"/>
                  </a:lnTo>
                  <a:lnTo>
                    <a:pt x="18561" y="7938"/>
                  </a:lnTo>
                  <a:lnTo>
                    <a:pt x="17986" y="8183"/>
                  </a:lnTo>
                  <a:lnTo>
                    <a:pt x="18315" y="8464"/>
                  </a:lnTo>
                  <a:lnTo>
                    <a:pt x="19218" y="8464"/>
                  </a:lnTo>
                  <a:lnTo>
                    <a:pt x="19218" y="8851"/>
                  </a:lnTo>
                  <a:lnTo>
                    <a:pt x="18890" y="8991"/>
                  </a:lnTo>
                  <a:lnTo>
                    <a:pt x="18890" y="9097"/>
                  </a:lnTo>
                  <a:lnTo>
                    <a:pt x="18561" y="9237"/>
                  </a:lnTo>
                  <a:lnTo>
                    <a:pt x="18561" y="9097"/>
                  </a:lnTo>
                  <a:lnTo>
                    <a:pt x="18561" y="9483"/>
                  </a:lnTo>
                  <a:lnTo>
                    <a:pt x="18315" y="9623"/>
                  </a:lnTo>
                  <a:lnTo>
                    <a:pt x="17658" y="9764"/>
                  </a:lnTo>
                  <a:lnTo>
                    <a:pt x="17083" y="9904"/>
                  </a:lnTo>
                  <a:lnTo>
                    <a:pt x="17083" y="9764"/>
                  </a:lnTo>
                  <a:lnTo>
                    <a:pt x="17083" y="9904"/>
                  </a:lnTo>
                  <a:lnTo>
                    <a:pt x="16179" y="10010"/>
                  </a:lnTo>
                  <a:lnTo>
                    <a:pt x="14373" y="10010"/>
                  </a:lnTo>
                  <a:lnTo>
                    <a:pt x="13716" y="10150"/>
                  </a:lnTo>
                  <a:lnTo>
                    <a:pt x="13387" y="10150"/>
                  </a:lnTo>
                  <a:lnTo>
                    <a:pt x="13141" y="10010"/>
                  </a:lnTo>
                  <a:lnTo>
                    <a:pt x="12484" y="10010"/>
                  </a:lnTo>
                  <a:lnTo>
                    <a:pt x="12484" y="9904"/>
                  </a:lnTo>
                  <a:lnTo>
                    <a:pt x="12484" y="10396"/>
                  </a:lnTo>
                  <a:lnTo>
                    <a:pt x="12812" y="10396"/>
                  </a:lnTo>
                  <a:lnTo>
                    <a:pt x="12812" y="10537"/>
                  </a:lnTo>
                  <a:lnTo>
                    <a:pt x="12484" y="10677"/>
                  </a:lnTo>
                  <a:lnTo>
                    <a:pt x="12484" y="11063"/>
                  </a:lnTo>
                  <a:lnTo>
                    <a:pt x="12812" y="11063"/>
                  </a:lnTo>
                  <a:lnTo>
                    <a:pt x="12812" y="11309"/>
                  </a:lnTo>
                  <a:lnTo>
                    <a:pt x="12484" y="11450"/>
                  </a:lnTo>
                  <a:lnTo>
                    <a:pt x="11909" y="11590"/>
                  </a:lnTo>
                  <a:lnTo>
                    <a:pt x="10677" y="11590"/>
                  </a:lnTo>
                  <a:lnTo>
                    <a:pt x="10348" y="11450"/>
                  </a:lnTo>
                  <a:lnTo>
                    <a:pt x="9773" y="11309"/>
                  </a:lnTo>
                  <a:lnTo>
                    <a:pt x="9445" y="11309"/>
                  </a:lnTo>
                  <a:lnTo>
                    <a:pt x="9198" y="11450"/>
                  </a:lnTo>
                  <a:lnTo>
                    <a:pt x="9198" y="11590"/>
                  </a:lnTo>
                  <a:lnTo>
                    <a:pt x="9445" y="11731"/>
                  </a:lnTo>
                  <a:lnTo>
                    <a:pt x="9445" y="12222"/>
                  </a:lnTo>
                  <a:lnTo>
                    <a:pt x="10348" y="12222"/>
                  </a:lnTo>
                  <a:lnTo>
                    <a:pt x="10348" y="12363"/>
                  </a:lnTo>
                  <a:lnTo>
                    <a:pt x="10102" y="12363"/>
                  </a:lnTo>
                  <a:lnTo>
                    <a:pt x="10677" y="12363"/>
                  </a:lnTo>
                  <a:lnTo>
                    <a:pt x="10677" y="12222"/>
                  </a:lnTo>
                  <a:lnTo>
                    <a:pt x="10348" y="12222"/>
                  </a:lnTo>
                  <a:lnTo>
                    <a:pt x="10677" y="12222"/>
                  </a:lnTo>
                  <a:lnTo>
                    <a:pt x="11005" y="12117"/>
                  </a:lnTo>
                  <a:lnTo>
                    <a:pt x="11252" y="12117"/>
                  </a:lnTo>
                  <a:lnTo>
                    <a:pt x="11580" y="12222"/>
                  </a:lnTo>
                  <a:lnTo>
                    <a:pt x="11252" y="12363"/>
                  </a:lnTo>
                  <a:lnTo>
                    <a:pt x="11580" y="12503"/>
                  </a:lnTo>
                  <a:lnTo>
                    <a:pt x="11580" y="12609"/>
                  </a:lnTo>
                  <a:lnTo>
                    <a:pt x="11005" y="12749"/>
                  </a:lnTo>
                  <a:lnTo>
                    <a:pt x="10677" y="12749"/>
                  </a:lnTo>
                  <a:lnTo>
                    <a:pt x="10677" y="12609"/>
                  </a:lnTo>
                  <a:lnTo>
                    <a:pt x="10348" y="12503"/>
                  </a:lnTo>
                  <a:lnTo>
                    <a:pt x="10102" y="12503"/>
                  </a:lnTo>
                  <a:lnTo>
                    <a:pt x="9773" y="12609"/>
                  </a:lnTo>
                  <a:lnTo>
                    <a:pt x="9773" y="12749"/>
                  </a:lnTo>
                  <a:lnTo>
                    <a:pt x="10677" y="12749"/>
                  </a:lnTo>
                  <a:lnTo>
                    <a:pt x="10677" y="12890"/>
                  </a:lnTo>
                  <a:lnTo>
                    <a:pt x="10348" y="13030"/>
                  </a:lnTo>
                  <a:lnTo>
                    <a:pt x="9773" y="13030"/>
                  </a:lnTo>
                  <a:lnTo>
                    <a:pt x="9773" y="13276"/>
                  </a:lnTo>
                  <a:lnTo>
                    <a:pt x="9445" y="13276"/>
                  </a:lnTo>
                  <a:lnTo>
                    <a:pt x="9445" y="13417"/>
                  </a:lnTo>
                  <a:lnTo>
                    <a:pt x="9773" y="13522"/>
                  </a:lnTo>
                  <a:lnTo>
                    <a:pt x="9773" y="13662"/>
                  </a:lnTo>
                  <a:lnTo>
                    <a:pt x="10102" y="13803"/>
                  </a:lnTo>
                  <a:lnTo>
                    <a:pt x="9773" y="13943"/>
                  </a:lnTo>
                  <a:lnTo>
                    <a:pt x="9445" y="14049"/>
                  </a:lnTo>
                  <a:lnTo>
                    <a:pt x="9445" y="14189"/>
                  </a:lnTo>
                  <a:lnTo>
                    <a:pt x="9773" y="14189"/>
                  </a:lnTo>
                  <a:lnTo>
                    <a:pt x="9773" y="14330"/>
                  </a:lnTo>
                  <a:lnTo>
                    <a:pt x="8870" y="14330"/>
                  </a:lnTo>
                  <a:lnTo>
                    <a:pt x="8541" y="14435"/>
                  </a:lnTo>
                  <a:lnTo>
                    <a:pt x="8213" y="14435"/>
                  </a:lnTo>
                  <a:lnTo>
                    <a:pt x="7967" y="14576"/>
                  </a:lnTo>
                  <a:lnTo>
                    <a:pt x="7638" y="14576"/>
                  </a:lnTo>
                  <a:lnTo>
                    <a:pt x="7638" y="14716"/>
                  </a:lnTo>
                  <a:lnTo>
                    <a:pt x="7310" y="14857"/>
                  </a:lnTo>
                  <a:lnTo>
                    <a:pt x="7310" y="15102"/>
                  </a:lnTo>
                  <a:lnTo>
                    <a:pt x="7638" y="15243"/>
                  </a:lnTo>
                  <a:lnTo>
                    <a:pt x="7967" y="15348"/>
                  </a:lnTo>
                  <a:lnTo>
                    <a:pt x="8213" y="15348"/>
                  </a:lnTo>
                  <a:lnTo>
                    <a:pt x="9198" y="15770"/>
                  </a:lnTo>
                  <a:lnTo>
                    <a:pt x="9773" y="15770"/>
                  </a:lnTo>
                  <a:lnTo>
                    <a:pt x="9773" y="15629"/>
                  </a:lnTo>
                  <a:lnTo>
                    <a:pt x="10102" y="15770"/>
                  </a:lnTo>
                  <a:lnTo>
                    <a:pt x="10102" y="16156"/>
                  </a:lnTo>
                  <a:lnTo>
                    <a:pt x="10348" y="16261"/>
                  </a:lnTo>
                  <a:lnTo>
                    <a:pt x="10102" y="16261"/>
                  </a:lnTo>
                  <a:lnTo>
                    <a:pt x="10102" y="16402"/>
                  </a:lnTo>
                  <a:lnTo>
                    <a:pt x="10348" y="16402"/>
                  </a:lnTo>
                  <a:lnTo>
                    <a:pt x="10102" y="16542"/>
                  </a:lnTo>
                  <a:lnTo>
                    <a:pt x="9773" y="16542"/>
                  </a:lnTo>
                  <a:lnTo>
                    <a:pt x="9773" y="16648"/>
                  </a:lnTo>
                  <a:lnTo>
                    <a:pt x="9445" y="16788"/>
                  </a:lnTo>
                  <a:lnTo>
                    <a:pt x="9198" y="16929"/>
                  </a:lnTo>
                  <a:lnTo>
                    <a:pt x="8870" y="16929"/>
                  </a:lnTo>
                  <a:lnTo>
                    <a:pt x="8870" y="17069"/>
                  </a:lnTo>
                  <a:lnTo>
                    <a:pt x="8541" y="17175"/>
                  </a:lnTo>
                  <a:lnTo>
                    <a:pt x="8213" y="17315"/>
                  </a:lnTo>
                  <a:lnTo>
                    <a:pt x="8541" y="17315"/>
                  </a:lnTo>
                  <a:lnTo>
                    <a:pt x="8870" y="17456"/>
                  </a:lnTo>
                  <a:lnTo>
                    <a:pt x="8541" y="17561"/>
                  </a:lnTo>
                  <a:lnTo>
                    <a:pt x="8541" y="17701"/>
                  </a:lnTo>
                  <a:lnTo>
                    <a:pt x="8213" y="17842"/>
                  </a:lnTo>
                  <a:lnTo>
                    <a:pt x="7967" y="17842"/>
                  </a:lnTo>
                  <a:lnTo>
                    <a:pt x="7638" y="17701"/>
                  </a:lnTo>
                  <a:lnTo>
                    <a:pt x="7638" y="17982"/>
                  </a:lnTo>
                  <a:lnTo>
                    <a:pt x="7310" y="18088"/>
                  </a:lnTo>
                  <a:lnTo>
                    <a:pt x="7063" y="18228"/>
                  </a:lnTo>
                  <a:lnTo>
                    <a:pt x="7310" y="18474"/>
                  </a:lnTo>
                  <a:lnTo>
                    <a:pt x="7310" y="18615"/>
                  </a:lnTo>
                  <a:lnTo>
                    <a:pt x="7638" y="18896"/>
                  </a:lnTo>
                  <a:lnTo>
                    <a:pt x="7638" y="19141"/>
                  </a:lnTo>
                  <a:lnTo>
                    <a:pt x="7967" y="19141"/>
                  </a:lnTo>
                  <a:lnTo>
                    <a:pt x="8213" y="19282"/>
                  </a:lnTo>
                  <a:lnTo>
                    <a:pt x="8541" y="19387"/>
                  </a:lnTo>
                  <a:lnTo>
                    <a:pt x="8870" y="19387"/>
                  </a:lnTo>
                  <a:lnTo>
                    <a:pt x="8870" y="19528"/>
                  </a:lnTo>
                  <a:lnTo>
                    <a:pt x="8541" y="19528"/>
                  </a:lnTo>
                  <a:lnTo>
                    <a:pt x="7967" y="19387"/>
                  </a:lnTo>
                  <a:lnTo>
                    <a:pt x="7638" y="19387"/>
                  </a:lnTo>
                  <a:lnTo>
                    <a:pt x="7638" y="19282"/>
                  </a:lnTo>
                  <a:lnTo>
                    <a:pt x="5831" y="19282"/>
                  </a:lnTo>
                  <a:lnTo>
                    <a:pt x="4928" y="19387"/>
                  </a:lnTo>
                  <a:lnTo>
                    <a:pt x="4599" y="19282"/>
                  </a:lnTo>
                  <a:lnTo>
                    <a:pt x="4024" y="19282"/>
                  </a:lnTo>
                  <a:lnTo>
                    <a:pt x="4024" y="19141"/>
                  </a:lnTo>
                  <a:lnTo>
                    <a:pt x="3696" y="18896"/>
                  </a:lnTo>
                  <a:lnTo>
                    <a:pt x="3367" y="18755"/>
                  </a:lnTo>
                  <a:lnTo>
                    <a:pt x="3367" y="18369"/>
                  </a:lnTo>
                  <a:lnTo>
                    <a:pt x="3121" y="18369"/>
                  </a:lnTo>
                  <a:lnTo>
                    <a:pt x="2792" y="18474"/>
                  </a:lnTo>
                  <a:lnTo>
                    <a:pt x="2135" y="18474"/>
                  </a:lnTo>
                  <a:lnTo>
                    <a:pt x="1560" y="18088"/>
                  </a:lnTo>
                  <a:lnTo>
                    <a:pt x="1560" y="17456"/>
                  </a:lnTo>
                  <a:lnTo>
                    <a:pt x="2464" y="17069"/>
                  </a:lnTo>
                  <a:lnTo>
                    <a:pt x="2464" y="16542"/>
                  </a:lnTo>
                  <a:lnTo>
                    <a:pt x="2135" y="16402"/>
                  </a:lnTo>
                  <a:lnTo>
                    <a:pt x="2464" y="16156"/>
                  </a:lnTo>
                  <a:lnTo>
                    <a:pt x="2464" y="14962"/>
                  </a:lnTo>
                  <a:lnTo>
                    <a:pt x="2135" y="14857"/>
                  </a:lnTo>
                  <a:lnTo>
                    <a:pt x="2464" y="14716"/>
                  </a:lnTo>
                  <a:lnTo>
                    <a:pt x="2464" y="14576"/>
                  </a:lnTo>
                  <a:lnTo>
                    <a:pt x="2135" y="14330"/>
                  </a:lnTo>
                  <a:lnTo>
                    <a:pt x="1889" y="14189"/>
                  </a:lnTo>
                  <a:lnTo>
                    <a:pt x="1560" y="14189"/>
                  </a:lnTo>
                  <a:lnTo>
                    <a:pt x="1560" y="14330"/>
                  </a:lnTo>
                  <a:lnTo>
                    <a:pt x="1232" y="14189"/>
                  </a:lnTo>
                  <a:lnTo>
                    <a:pt x="1232" y="14049"/>
                  </a:lnTo>
                  <a:lnTo>
                    <a:pt x="1889" y="14049"/>
                  </a:lnTo>
                  <a:lnTo>
                    <a:pt x="2135" y="13943"/>
                  </a:lnTo>
                  <a:lnTo>
                    <a:pt x="2135" y="13803"/>
                  </a:lnTo>
                  <a:lnTo>
                    <a:pt x="1889" y="13943"/>
                  </a:lnTo>
                  <a:lnTo>
                    <a:pt x="1560" y="13943"/>
                  </a:lnTo>
                  <a:lnTo>
                    <a:pt x="1560" y="13662"/>
                  </a:lnTo>
                  <a:lnTo>
                    <a:pt x="1232" y="13417"/>
                  </a:lnTo>
                  <a:lnTo>
                    <a:pt x="1232" y="13136"/>
                  </a:lnTo>
                  <a:lnTo>
                    <a:pt x="657" y="12890"/>
                  </a:lnTo>
                  <a:lnTo>
                    <a:pt x="657" y="12503"/>
                  </a:lnTo>
                  <a:lnTo>
                    <a:pt x="986" y="12363"/>
                  </a:lnTo>
                  <a:lnTo>
                    <a:pt x="986" y="12117"/>
                  </a:lnTo>
                  <a:lnTo>
                    <a:pt x="657" y="12117"/>
                  </a:lnTo>
                  <a:lnTo>
                    <a:pt x="657" y="11836"/>
                  </a:lnTo>
                  <a:lnTo>
                    <a:pt x="329" y="11590"/>
                  </a:lnTo>
                  <a:lnTo>
                    <a:pt x="657" y="11204"/>
                  </a:lnTo>
                  <a:lnTo>
                    <a:pt x="329" y="10923"/>
                  </a:lnTo>
                  <a:lnTo>
                    <a:pt x="329" y="10818"/>
                  </a:lnTo>
                  <a:lnTo>
                    <a:pt x="657" y="10537"/>
                  </a:lnTo>
                  <a:lnTo>
                    <a:pt x="986" y="10291"/>
                  </a:lnTo>
                  <a:lnTo>
                    <a:pt x="1232" y="10150"/>
                  </a:lnTo>
                  <a:lnTo>
                    <a:pt x="657" y="9483"/>
                  </a:lnTo>
                  <a:lnTo>
                    <a:pt x="657" y="8710"/>
                  </a:lnTo>
                  <a:lnTo>
                    <a:pt x="1232" y="8464"/>
                  </a:lnTo>
                  <a:lnTo>
                    <a:pt x="1232" y="8183"/>
                  </a:lnTo>
                  <a:lnTo>
                    <a:pt x="657" y="7938"/>
                  </a:lnTo>
                  <a:lnTo>
                    <a:pt x="986" y="7797"/>
                  </a:lnTo>
                  <a:lnTo>
                    <a:pt x="986" y="7692"/>
                  </a:lnTo>
                  <a:lnTo>
                    <a:pt x="1232" y="7411"/>
                  </a:lnTo>
                  <a:lnTo>
                    <a:pt x="1560" y="7411"/>
                  </a:lnTo>
                  <a:lnTo>
                    <a:pt x="1560" y="7165"/>
                  </a:lnTo>
                  <a:lnTo>
                    <a:pt x="1232" y="6779"/>
                  </a:lnTo>
                  <a:lnTo>
                    <a:pt x="1232" y="6638"/>
                  </a:lnTo>
                  <a:lnTo>
                    <a:pt x="986" y="6357"/>
                  </a:lnTo>
                  <a:lnTo>
                    <a:pt x="986" y="6252"/>
                  </a:lnTo>
                  <a:lnTo>
                    <a:pt x="657" y="5971"/>
                  </a:lnTo>
                  <a:lnTo>
                    <a:pt x="329" y="5865"/>
                  </a:lnTo>
                  <a:lnTo>
                    <a:pt x="329" y="5725"/>
                  </a:lnTo>
                  <a:lnTo>
                    <a:pt x="0" y="5444"/>
                  </a:lnTo>
                  <a:lnTo>
                    <a:pt x="0" y="5339"/>
                  </a:lnTo>
                  <a:lnTo>
                    <a:pt x="657" y="5198"/>
                  </a:lnTo>
                  <a:lnTo>
                    <a:pt x="657" y="4425"/>
                  </a:lnTo>
                  <a:lnTo>
                    <a:pt x="329" y="4144"/>
                  </a:lnTo>
                  <a:lnTo>
                    <a:pt x="657" y="4039"/>
                  </a:lnTo>
                  <a:lnTo>
                    <a:pt x="657" y="3653"/>
                  </a:lnTo>
                  <a:lnTo>
                    <a:pt x="986" y="3512"/>
                  </a:lnTo>
                  <a:lnTo>
                    <a:pt x="1232" y="3231"/>
                  </a:lnTo>
                  <a:lnTo>
                    <a:pt x="1889" y="3126"/>
                  </a:lnTo>
                  <a:lnTo>
                    <a:pt x="1889" y="2985"/>
                  </a:lnTo>
                  <a:lnTo>
                    <a:pt x="2135" y="2845"/>
                  </a:lnTo>
                  <a:lnTo>
                    <a:pt x="2135" y="2740"/>
                  </a:lnTo>
                  <a:lnTo>
                    <a:pt x="1889" y="2599"/>
                  </a:lnTo>
                  <a:lnTo>
                    <a:pt x="1889" y="2459"/>
                  </a:lnTo>
                  <a:lnTo>
                    <a:pt x="2135" y="2459"/>
                  </a:lnTo>
                  <a:lnTo>
                    <a:pt x="2135" y="2318"/>
                  </a:lnTo>
                  <a:lnTo>
                    <a:pt x="1889" y="2213"/>
                  </a:lnTo>
                  <a:lnTo>
                    <a:pt x="1889" y="1826"/>
                  </a:lnTo>
                  <a:lnTo>
                    <a:pt x="1560" y="1686"/>
                  </a:lnTo>
                  <a:lnTo>
                    <a:pt x="1560" y="1545"/>
                  </a:lnTo>
                  <a:lnTo>
                    <a:pt x="3367" y="1159"/>
                  </a:lnTo>
                  <a:lnTo>
                    <a:pt x="3696" y="632"/>
                  </a:lnTo>
                  <a:lnTo>
                    <a:pt x="3367" y="492"/>
                  </a:lnTo>
                  <a:close/>
                  <a:moveTo>
                    <a:pt x="14619" y="21354"/>
                  </a:moveTo>
                  <a:lnTo>
                    <a:pt x="15276" y="21354"/>
                  </a:lnTo>
                  <a:lnTo>
                    <a:pt x="15522" y="21214"/>
                  </a:lnTo>
                  <a:lnTo>
                    <a:pt x="14948" y="21214"/>
                  </a:lnTo>
                  <a:lnTo>
                    <a:pt x="14619" y="21354"/>
                  </a:lnTo>
                  <a:close/>
                  <a:moveTo>
                    <a:pt x="8541" y="19668"/>
                  </a:moveTo>
                  <a:lnTo>
                    <a:pt x="8870" y="19809"/>
                  </a:lnTo>
                  <a:lnTo>
                    <a:pt x="9198" y="19914"/>
                  </a:lnTo>
                  <a:lnTo>
                    <a:pt x="9198" y="20195"/>
                  </a:lnTo>
                  <a:lnTo>
                    <a:pt x="8870" y="20195"/>
                  </a:lnTo>
                  <a:lnTo>
                    <a:pt x="8870" y="20300"/>
                  </a:lnTo>
                  <a:lnTo>
                    <a:pt x="8541" y="19668"/>
                  </a:lnTo>
                  <a:close/>
                  <a:moveTo>
                    <a:pt x="8870" y="20300"/>
                  </a:moveTo>
                  <a:lnTo>
                    <a:pt x="9445" y="20300"/>
                  </a:lnTo>
                  <a:lnTo>
                    <a:pt x="9773" y="20441"/>
                  </a:lnTo>
                  <a:lnTo>
                    <a:pt x="9773" y="20581"/>
                  </a:lnTo>
                  <a:lnTo>
                    <a:pt x="10102" y="20581"/>
                  </a:lnTo>
                  <a:lnTo>
                    <a:pt x="10348" y="20687"/>
                  </a:lnTo>
                  <a:lnTo>
                    <a:pt x="10348" y="20827"/>
                  </a:lnTo>
                  <a:lnTo>
                    <a:pt x="10677" y="20827"/>
                  </a:lnTo>
                  <a:lnTo>
                    <a:pt x="11909" y="20968"/>
                  </a:lnTo>
                  <a:lnTo>
                    <a:pt x="11909" y="21108"/>
                  </a:lnTo>
                  <a:lnTo>
                    <a:pt x="12237" y="21108"/>
                  </a:lnTo>
                  <a:lnTo>
                    <a:pt x="12812" y="21214"/>
                  </a:lnTo>
                  <a:lnTo>
                    <a:pt x="13716" y="21214"/>
                  </a:lnTo>
                  <a:lnTo>
                    <a:pt x="13716" y="21354"/>
                  </a:lnTo>
                  <a:lnTo>
                    <a:pt x="13141" y="21354"/>
                  </a:lnTo>
                  <a:lnTo>
                    <a:pt x="12812" y="21495"/>
                  </a:lnTo>
                  <a:lnTo>
                    <a:pt x="12812" y="21600"/>
                  </a:lnTo>
                  <a:lnTo>
                    <a:pt x="12237" y="21600"/>
                  </a:lnTo>
                  <a:lnTo>
                    <a:pt x="11909" y="21495"/>
                  </a:lnTo>
                  <a:lnTo>
                    <a:pt x="9773" y="21495"/>
                  </a:lnTo>
                  <a:lnTo>
                    <a:pt x="9445" y="21354"/>
                  </a:lnTo>
                  <a:lnTo>
                    <a:pt x="10102" y="21354"/>
                  </a:lnTo>
                  <a:lnTo>
                    <a:pt x="10677" y="21214"/>
                  </a:lnTo>
                  <a:lnTo>
                    <a:pt x="9445" y="21214"/>
                  </a:lnTo>
                  <a:lnTo>
                    <a:pt x="8870" y="20300"/>
                  </a:lnTo>
                  <a:close/>
                  <a:moveTo>
                    <a:pt x="8870" y="203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1" name="AutoShape 185"/>
            <p:cNvSpPr>
              <a:spLocks/>
            </p:cNvSpPr>
            <p:nvPr/>
          </p:nvSpPr>
          <p:spPr bwMode="auto">
            <a:xfrm>
              <a:off x="3935" y="5345"/>
              <a:ext cx="461" cy="174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514" y="20918"/>
                  </a:moveTo>
                  <a:cubicBezTo>
                    <a:pt x="18073" y="20804"/>
                    <a:pt x="18073" y="20804"/>
                    <a:pt x="18073" y="20804"/>
                  </a:cubicBezTo>
                  <a:cubicBezTo>
                    <a:pt x="18073" y="20804"/>
                    <a:pt x="18073" y="20804"/>
                    <a:pt x="18073" y="20804"/>
                  </a:cubicBezTo>
                  <a:cubicBezTo>
                    <a:pt x="17633" y="20691"/>
                    <a:pt x="17633" y="20691"/>
                    <a:pt x="17633" y="20691"/>
                  </a:cubicBezTo>
                  <a:cubicBezTo>
                    <a:pt x="16751" y="20691"/>
                    <a:pt x="16751" y="20691"/>
                    <a:pt x="16751" y="20691"/>
                  </a:cubicBezTo>
                  <a:cubicBezTo>
                    <a:pt x="15869" y="20577"/>
                    <a:pt x="15869" y="20577"/>
                    <a:pt x="1586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691"/>
                    <a:pt x="15429" y="20691"/>
                    <a:pt x="15429" y="20691"/>
                  </a:cubicBezTo>
                  <a:cubicBezTo>
                    <a:pt x="15429" y="20691"/>
                    <a:pt x="15429" y="20691"/>
                    <a:pt x="15429" y="20691"/>
                  </a:cubicBezTo>
                  <a:cubicBezTo>
                    <a:pt x="14547" y="20577"/>
                    <a:pt x="14547" y="20577"/>
                    <a:pt x="14547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804"/>
                    <a:pt x="14988" y="20804"/>
                    <a:pt x="14988" y="20804"/>
                  </a:cubicBezTo>
                  <a:cubicBezTo>
                    <a:pt x="14547" y="20804"/>
                    <a:pt x="14547" y="20804"/>
                    <a:pt x="14547" y="20804"/>
                  </a:cubicBezTo>
                  <a:cubicBezTo>
                    <a:pt x="14547" y="20691"/>
                    <a:pt x="14547" y="20691"/>
                    <a:pt x="14547" y="20691"/>
                  </a:cubicBezTo>
                  <a:cubicBezTo>
                    <a:pt x="14106" y="20691"/>
                    <a:pt x="14106" y="20691"/>
                    <a:pt x="14106" y="20691"/>
                  </a:cubicBezTo>
                  <a:cubicBezTo>
                    <a:pt x="14106" y="20691"/>
                    <a:pt x="14106" y="20691"/>
                    <a:pt x="14106" y="20691"/>
                  </a:cubicBezTo>
                  <a:cubicBezTo>
                    <a:pt x="14106" y="20804"/>
                    <a:pt x="14106" y="20804"/>
                    <a:pt x="14106" y="20804"/>
                  </a:cubicBezTo>
                  <a:cubicBezTo>
                    <a:pt x="13665" y="20804"/>
                    <a:pt x="13665" y="20804"/>
                    <a:pt x="13665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2784" y="20804"/>
                    <a:pt x="12784" y="20804"/>
                    <a:pt x="12784" y="20804"/>
                  </a:cubicBezTo>
                  <a:cubicBezTo>
                    <a:pt x="12343" y="20918"/>
                    <a:pt x="12343" y="20918"/>
                    <a:pt x="12343" y="20918"/>
                  </a:cubicBezTo>
                  <a:cubicBezTo>
                    <a:pt x="12343" y="20918"/>
                    <a:pt x="12343" y="20918"/>
                    <a:pt x="12343" y="20918"/>
                  </a:cubicBezTo>
                  <a:cubicBezTo>
                    <a:pt x="12784" y="20918"/>
                    <a:pt x="12784" y="20918"/>
                    <a:pt x="12784" y="20918"/>
                  </a:cubicBezTo>
                  <a:cubicBezTo>
                    <a:pt x="13224" y="20918"/>
                    <a:pt x="13224" y="20918"/>
                    <a:pt x="13224" y="20918"/>
                  </a:cubicBezTo>
                  <a:cubicBezTo>
                    <a:pt x="13224" y="20918"/>
                    <a:pt x="13224" y="20918"/>
                    <a:pt x="13224" y="20918"/>
                  </a:cubicBezTo>
                  <a:cubicBezTo>
                    <a:pt x="13665" y="20918"/>
                    <a:pt x="13665" y="20918"/>
                    <a:pt x="13665" y="20918"/>
                  </a:cubicBezTo>
                  <a:cubicBezTo>
                    <a:pt x="13665" y="20918"/>
                    <a:pt x="13665" y="20918"/>
                    <a:pt x="13665" y="20918"/>
                  </a:cubicBezTo>
                  <a:cubicBezTo>
                    <a:pt x="14106" y="20918"/>
                    <a:pt x="14106" y="20918"/>
                    <a:pt x="14106" y="20918"/>
                  </a:cubicBezTo>
                  <a:cubicBezTo>
                    <a:pt x="14106" y="20918"/>
                    <a:pt x="14106" y="20918"/>
                    <a:pt x="14106" y="20918"/>
                  </a:cubicBezTo>
                  <a:cubicBezTo>
                    <a:pt x="14547" y="20918"/>
                    <a:pt x="14547" y="20918"/>
                    <a:pt x="14547" y="20918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106" y="21145"/>
                    <a:pt x="14106" y="21145"/>
                    <a:pt x="14106" y="21145"/>
                  </a:cubicBezTo>
                  <a:cubicBezTo>
                    <a:pt x="14547" y="21259"/>
                    <a:pt x="14547" y="21259"/>
                    <a:pt x="14547" y="21259"/>
                  </a:cubicBezTo>
                  <a:cubicBezTo>
                    <a:pt x="14547" y="21259"/>
                    <a:pt x="14547" y="21259"/>
                    <a:pt x="14547" y="21259"/>
                  </a:cubicBezTo>
                  <a:cubicBezTo>
                    <a:pt x="14988" y="21259"/>
                    <a:pt x="14988" y="21259"/>
                    <a:pt x="14988" y="21259"/>
                  </a:cubicBezTo>
                  <a:cubicBezTo>
                    <a:pt x="15429" y="21373"/>
                    <a:pt x="15429" y="21373"/>
                    <a:pt x="15429" y="21373"/>
                  </a:cubicBezTo>
                  <a:cubicBezTo>
                    <a:pt x="15429" y="21373"/>
                    <a:pt x="15429" y="21373"/>
                    <a:pt x="15429" y="21373"/>
                  </a:cubicBezTo>
                  <a:cubicBezTo>
                    <a:pt x="15429" y="21259"/>
                    <a:pt x="15429" y="21259"/>
                    <a:pt x="15429" y="21259"/>
                  </a:cubicBezTo>
                  <a:cubicBezTo>
                    <a:pt x="15429" y="21259"/>
                    <a:pt x="15429" y="21259"/>
                    <a:pt x="15429" y="21259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032"/>
                    <a:pt x="15429" y="21032"/>
                    <a:pt x="15429" y="21032"/>
                  </a:cubicBezTo>
                  <a:cubicBezTo>
                    <a:pt x="14988" y="21032"/>
                    <a:pt x="14988" y="21032"/>
                    <a:pt x="14988" y="21032"/>
                  </a:cubicBezTo>
                  <a:cubicBezTo>
                    <a:pt x="15869" y="20918"/>
                    <a:pt x="15869" y="20918"/>
                    <a:pt x="15869" y="20918"/>
                  </a:cubicBezTo>
                  <a:cubicBezTo>
                    <a:pt x="16310" y="20918"/>
                    <a:pt x="16310" y="20918"/>
                    <a:pt x="16310" y="20918"/>
                  </a:cubicBezTo>
                  <a:cubicBezTo>
                    <a:pt x="17633" y="21032"/>
                    <a:pt x="17633" y="21032"/>
                    <a:pt x="17633" y="21032"/>
                  </a:cubicBezTo>
                  <a:cubicBezTo>
                    <a:pt x="18073" y="21032"/>
                    <a:pt x="18073" y="21032"/>
                    <a:pt x="18073" y="21032"/>
                  </a:cubicBezTo>
                  <a:cubicBezTo>
                    <a:pt x="18073" y="20918"/>
                    <a:pt x="18073" y="20918"/>
                    <a:pt x="18073" y="20918"/>
                  </a:cubicBezTo>
                  <a:cubicBezTo>
                    <a:pt x="18514" y="20918"/>
                    <a:pt x="18514" y="20918"/>
                    <a:pt x="18514" y="20918"/>
                  </a:cubicBezTo>
                  <a:close/>
                  <a:moveTo>
                    <a:pt x="18073" y="20691"/>
                  </a:moveTo>
                  <a:cubicBezTo>
                    <a:pt x="17633" y="20691"/>
                    <a:pt x="17633" y="20691"/>
                    <a:pt x="17633" y="20691"/>
                  </a:cubicBezTo>
                  <a:cubicBezTo>
                    <a:pt x="16751" y="20577"/>
                    <a:pt x="16751" y="20577"/>
                    <a:pt x="16751" y="20577"/>
                  </a:cubicBezTo>
                  <a:cubicBezTo>
                    <a:pt x="15869" y="20463"/>
                    <a:pt x="15869" y="20463"/>
                    <a:pt x="15869" y="20463"/>
                  </a:cubicBezTo>
                  <a:cubicBezTo>
                    <a:pt x="15869" y="20463"/>
                    <a:pt x="15869" y="20463"/>
                    <a:pt x="15869" y="20463"/>
                  </a:cubicBezTo>
                  <a:cubicBezTo>
                    <a:pt x="15429" y="20463"/>
                    <a:pt x="15429" y="20463"/>
                    <a:pt x="15429" y="20463"/>
                  </a:cubicBezTo>
                  <a:cubicBezTo>
                    <a:pt x="14988" y="20349"/>
                    <a:pt x="14988" y="20349"/>
                    <a:pt x="14988" y="20349"/>
                  </a:cubicBezTo>
                  <a:cubicBezTo>
                    <a:pt x="14988" y="20349"/>
                    <a:pt x="14988" y="20349"/>
                    <a:pt x="14988" y="20349"/>
                  </a:cubicBezTo>
                  <a:cubicBezTo>
                    <a:pt x="14988" y="20236"/>
                    <a:pt x="14988" y="20236"/>
                    <a:pt x="14988" y="20236"/>
                  </a:cubicBezTo>
                  <a:cubicBezTo>
                    <a:pt x="15429" y="20236"/>
                    <a:pt x="15429" y="20236"/>
                    <a:pt x="15429" y="20236"/>
                  </a:cubicBezTo>
                  <a:cubicBezTo>
                    <a:pt x="15429" y="20122"/>
                    <a:pt x="15429" y="20122"/>
                    <a:pt x="15429" y="20122"/>
                  </a:cubicBezTo>
                  <a:cubicBezTo>
                    <a:pt x="15869" y="20122"/>
                    <a:pt x="15869" y="20122"/>
                    <a:pt x="15869" y="20122"/>
                  </a:cubicBezTo>
                  <a:cubicBezTo>
                    <a:pt x="16310" y="20008"/>
                    <a:pt x="16310" y="20008"/>
                    <a:pt x="16310" y="20008"/>
                  </a:cubicBezTo>
                  <a:cubicBezTo>
                    <a:pt x="16310" y="20008"/>
                    <a:pt x="16310" y="20008"/>
                    <a:pt x="16310" y="20008"/>
                  </a:cubicBezTo>
                  <a:cubicBezTo>
                    <a:pt x="15869" y="20008"/>
                    <a:pt x="15869" y="20008"/>
                    <a:pt x="15869" y="20008"/>
                  </a:cubicBezTo>
                  <a:cubicBezTo>
                    <a:pt x="14988" y="20008"/>
                    <a:pt x="14988" y="20008"/>
                    <a:pt x="14988" y="20008"/>
                  </a:cubicBezTo>
                  <a:cubicBezTo>
                    <a:pt x="14988" y="20122"/>
                    <a:pt x="14988" y="20122"/>
                    <a:pt x="14988" y="20122"/>
                  </a:cubicBezTo>
                  <a:cubicBezTo>
                    <a:pt x="14547" y="20122"/>
                    <a:pt x="14547" y="20122"/>
                    <a:pt x="14547" y="20122"/>
                  </a:cubicBezTo>
                  <a:cubicBezTo>
                    <a:pt x="14106" y="20008"/>
                    <a:pt x="14106" y="20008"/>
                    <a:pt x="14106" y="20008"/>
                  </a:cubicBezTo>
                  <a:cubicBezTo>
                    <a:pt x="14106" y="19895"/>
                    <a:pt x="14106" y="19895"/>
                    <a:pt x="14106" y="19895"/>
                  </a:cubicBezTo>
                  <a:cubicBezTo>
                    <a:pt x="14106" y="19781"/>
                    <a:pt x="14106" y="19781"/>
                    <a:pt x="14106" y="19781"/>
                  </a:cubicBezTo>
                  <a:cubicBezTo>
                    <a:pt x="14547" y="19781"/>
                    <a:pt x="14547" y="19781"/>
                    <a:pt x="14547" y="19781"/>
                  </a:cubicBezTo>
                  <a:cubicBezTo>
                    <a:pt x="14547" y="19667"/>
                    <a:pt x="14547" y="19667"/>
                    <a:pt x="14547" y="19667"/>
                  </a:cubicBezTo>
                  <a:cubicBezTo>
                    <a:pt x="14106" y="19667"/>
                    <a:pt x="14106" y="19667"/>
                    <a:pt x="14106" y="19667"/>
                  </a:cubicBezTo>
                  <a:cubicBezTo>
                    <a:pt x="14106" y="19667"/>
                    <a:pt x="14106" y="19667"/>
                    <a:pt x="14106" y="19667"/>
                  </a:cubicBezTo>
                  <a:cubicBezTo>
                    <a:pt x="14106" y="19554"/>
                    <a:pt x="14106" y="19554"/>
                    <a:pt x="14106" y="19554"/>
                  </a:cubicBezTo>
                  <a:cubicBezTo>
                    <a:pt x="14547" y="19554"/>
                    <a:pt x="14547" y="19554"/>
                    <a:pt x="14547" y="19554"/>
                  </a:cubicBezTo>
                  <a:cubicBezTo>
                    <a:pt x="14988" y="19667"/>
                    <a:pt x="14988" y="19667"/>
                    <a:pt x="14988" y="19667"/>
                  </a:cubicBezTo>
                  <a:cubicBezTo>
                    <a:pt x="14988" y="19667"/>
                    <a:pt x="14988" y="19667"/>
                    <a:pt x="14988" y="19667"/>
                  </a:cubicBezTo>
                  <a:cubicBezTo>
                    <a:pt x="15429" y="19554"/>
                    <a:pt x="15429" y="19554"/>
                    <a:pt x="15429" y="19554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4988" y="19440"/>
                    <a:pt x="14988" y="19440"/>
                    <a:pt x="14988" y="19440"/>
                  </a:cubicBezTo>
                  <a:cubicBezTo>
                    <a:pt x="15429" y="19326"/>
                    <a:pt x="15429" y="19326"/>
                    <a:pt x="15429" y="19326"/>
                  </a:cubicBezTo>
                  <a:cubicBezTo>
                    <a:pt x="15429" y="19326"/>
                    <a:pt x="15429" y="19326"/>
                    <a:pt x="15429" y="19326"/>
                  </a:cubicBezTo>
                  <a:cubicBezTo>
                    <a:pt x="15869" y="19440"/>
                    <a:pt x="15869" y="19440"/>
                    <a:pt x="15869" y="19440"/>
                  </a:cubicBezTo>
                  <a:cubicBezTo>
                    <a:pt x="15869" y="19440"/>
                    <a:pt x="15869" y="19440"/>
                    <a:pt x="15869" y="19440"/>
                  </a:cubicBezTo>
                  <a:cubicBezTo>
                    <a:pt x="16751" y="19326"/>
                    <a:pt x="16751" y="19326"/>
                    <a:pt x="16751" y="19326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8073" y="20691"/>
                    <a:pt x="18073" y="20691"/>
                    <a:pt x="18073" y="20691"/>
                  </a:cubicBezTo>
                  <a:close/>
                  <a:moveTo>
                    <a:pt x="16751" y="19213"/>
                  </a:moveTo>
                  <a:cubicBezTo>
                    <a:pt x="15869" y="19099"/>
                    <a:pt x="15869" y="19099"/>
                    <a:pt x="15869" y="19099"/>
                  </a:cubicBezTo>
                  <a:cubicBezTo>
                    <a:pt x="15429" y="19099"/>
                    <a:pt x="15429" y="19099"/>
                    <a:pt x="15429" y="19099"/>
                  </a:cubicBezTo>
                  <a:cubicBezTo>
                    <a:pt x="15429" y="18985"/>
                    <a:pt x="15429" y="18985"/>
                    <a:pt x="15429" y="18985"/>
                  </a:cubicBezTo>
                  <a:cubicBezTo>
                    <a:pt x="12784" y="18985"/>
                    <a:pt x="12784" y="18985"/>
                    <a:pt x="12784" y="18985"/>
                  </a:cubicBezTo>
                  <a:cubicBezTo>
                    <a:pt x="11461" y="19099"/>
                    <a:pt x="11461" y="19099"/>
                    <a:pt x="11461" y="19099"/>
                  </a:cubicBezTo>
                  <a:cubicBezTo>
                    <a:pt x="11020" y="18985"/>
                    <a:pt x="11020" y="18985"/>
                    <a:pt x="11020" y="18985"/>
                  </a:cubicBezTo>
                  <a:cubicBezTo>
                    <a:pt x="10139" y="18985"/>
                    <a:pt x="10139" y="18985"/>
                    <a:pt x="10139" y="18985"/>
                  </a:cubicBezTo>
                  <a:cubicBezTo>
                    <a:pt x="10139" y="18872"/>
                    <a:pt x="10139" y="18872"/>
                    <a:pt x="10139" y="18872"/>
                  </a:cubicBezTo>
                  <a:cubicBezTo>
                    <a:pt x="9698" y="18644"/>
                    <a:pt x="9698" y="18644"/>
                    <a:pt x="9698" y="18644"/>
                  </a:cubicBezTo>
                  <a:cubicBezTo>
                    <a:pt x="9257" y="18531"/>
                    <a:pt x="9257" y="18531"/>
                    <a:pt x="9257" y="18531"/>
                  </a:cubicBezTo>
                  <a:cubicBezTo>
                    <a:pt x="9257" y="18303"/>
                    <a:pt x="9257" y="18303"/>
                    <a:pt x="9257" y="18303"/>
                  </a:cubicBezTo>
                  <a:cubicBezTo>
                    <a:pt x="9257" y="18189"/>
                    <a:pt x="9257" y="18189"/>
                    <a:pt x="9257" y="18189"/>
                  </a:cubicBezTo>
                  <a:cubicBezTo>
                    <a:pt x="8816" y="18189"/>
                    <a:pt x="8816" y="18189"/>
                    <a:pt x="8816" y="18189"/>
                  </a:cubicBezTo>
                  <a:cubicBezTo>
                    <a:pt x="8376" y="18303"/>
                    <a:pt x="8376" y="18303"/>
                    <a:pt x="8376" y="18303"/>
                  </a:cubicBezTo>
                  <a:cubicBezTo>
                    <a:pt x="7935" y="18303"/>
                    <a:pt x="7935" y="18303"/>
                    <a:pt x="7935" y="18303"/>
                  </a:cubicBezTo>
                  <a:cubicBezTo>
                    <a:pt x="7494" y="18303"/>
                    <a:pt x="7494" y="18303"/>
                    <a:pt x="7494" y="18303"/>
                  </a:cubicBezTo>
                  <a:cubicBezTo>
                    <a:pt x="6612" y="17962"/>
                    <a:pt x="6612" y="17962"/>
                    <a:pt x="6612" y="17962"/>
                  </a:cubicBezTo>
                  <a:cubicBezTo>
                    <a:pt x="6612" y="17848"/>
                    <a:pt x="6612" y="17848"/>
                    <a:pt x="6612" y="17848"/>
                  </a:cubicBezTo>
                  <a:cubicBezTo>
                    <a:pt x="6612" y="17394"/>
                    <a:pt x="6612" y="17394"/>
                    <a:pt x="6612" y="17394"/>
                  </a:cubicBezTo>
                  <a:cubicBezTo>
                    <a:pt x="7053" y="17280"/>
                    <a:pt x="7053" y="17280"/>
                    <a:pt x="7053" y="17280"/>
                  </a:cubicBezTo>
                  <a:cubicBezTo>
                    <a:pt x="7935" y="17053"/>
                    <a:pt x="7935" y="17053"/>
                    <a:pt x="7935" y="17053"/>
                  </a:cubicBezTo>
                  <a:cubicBezTo>
                    <a:pt x="7935" y="16825"/>
                    <a:pt x="7935" y="16825"/>
                    <a:pt x="7935" y="16825"/>
                  </a:cubicBezTo>
                  <a:cubicBezTo>
                    <a:pt x="7935" y="16598"/>
                    <a:pt x="7935" y="16598"/>
                    <a:pt x="7935" y="16598"/>
                  </a:cubicBezTo>
                  <a:cubicBezTo>
                    <a:pt x="7494" y="16484"/>
                    <a:pt x="7494" y="16484"/>
                    <a:pt x="7494" y="16484"/>
                  </a:cubicBezTo>
                  <a:cubicBezTo>
                    <a:pt x="7935" y="16257"/>
                    <a:pt x="7935" y="16257"/>
                    <a:pt x="7935" y="16257"/>
                  </a:cubicBezTo>
                  <a:cubicBezTo>
                    <a:pt x="7935" y="16143"/>
                    <a:pt x="7935" y="16143"/>
                    <a:pt x="7935" y="16143"/>
                  </a:cubicBezTo>
                  <a:cubicBezTo>
                    <a:pt x="7935" y="15916"/>
                    <a:pt x="7935" y="15916"/>
                    <a:pt x="7935" y="15916"/>
                  </a:cubicBezTo>
                  <a:cubicBezTo>
                    <a:pt x="7935" y="15802"/>
                    <a:pt x="7935" y="15802"/>
                    <a:pt x="7935" y="15802"/>
                  </a:cubicBezTo>
                  <a:cubicBezTo>
                    <a:pt x="7935" y="15688"/>
                    <a:pt x="7935" y="15688"/>
                    <a:pt x="7935" y="15688"/>
                  </a:cubicBezTo>
                  <a:cubicBezTo>
                    <a:pt x="7935" y="15575"/>
                    <a:pt x="7935" y="15575"/>
                    <a:pt x="7935" y="15575"/>
                  </a:cubicBezTo>
                  <a:cubicBezTo>
                    <a:pt x="7935" y="15234"/>
                    <a:pt x="7935" y="15234"/>
                    <a:pt x="7935" y="15234"/>
                  </a:cubicBezTo>
                  <a:cubicBezTo>
                    <a:pt x="7494" y="15120"/>
                    <a:pt x="7494" y="15120"/>
                    <a:pt x="7494" y="15120"/>
                  </a:cubicBezTo>
                  <a:cubicBezTo>
                    <a:pt x="7494" y="15120"/>
                    <a:pt x="7494" y="15120"/>
                    <a:pt x="7494" y="15120"/>
                  </a:cubicBezTo>
                  <a:cubicBezTo>
                    <a:pt x="7935" y="15006"/>
                    <a:pt x="7935" y="15006"/>
                    <a:pt x="7935" y="15006"/>
                  </a:cubicBezTo>
                  <a:cubicBezTo>
                    <a:pt x="7935" y="14893"/>
                    <a:pt x="7935" y="14893"/>
                    <a:pt x="7935" y="14893"/>
                  </a:cubicBezTo>
                  <a:cubicBezTo>
                    <a:pt x="7494" y="14665"/>
                    <a:pt x="7494" y="14665"/>
                    <a:pt x="7494" y="14665"/>
                  </a:cubicBezTo>
                  <a:cubicBezTo>
                    <a:pt x="7053" y="14552"/>
                    <a:pt x="7053" y="14552"/>
                    <a:pt x="7053" y="14552"/>
                  </a:cubicBezTo>
                  <a:cubicBezTo>
                    <a:pt x="6612" y="14552"/>
                    <a:pt x="6612" y="14552"/>
                    <a:pt x="6612" y="14552"/>
                  </a:cubicBezTo>
                  <a:cubicBezTo>
                    <a:pt x="6612" y="14665"/>
                    <a:pt x="6612" y="14665"/>
                    <a:pt x="6612" y="14665"/>
                  </a:cubicBezTo>
                  <a:cubicBezTo>
                    <a:pt x="6171" y="14552"/>
                    <a:pt x="6171" y="14552"/>
                    <a:pt x="6171" y="14552"/>
                  </a:cubicBezTo>
                  <a:cubicBezTo>
                    <a:pt x="6171" y="14438"/>
                    <a:pt x="6171" y="14438"/>
                    <a:pt x="6171" y="14438"/>
                  </a:cubicBezTo>
                  <a:cubicBezTo>
                    <a:pt x="7053" y="14438"/>
                    <a:pt x="7053" y="14438"/>
                    <a:pt x="7053" y="14438"/>
                  </a:cubicBezTo>
                  <a:cubicBezTo>
                    <a:pt x="7494" y="14324"/>
                    <a:pt x="7494" y="14324"/>
                    <a:pt x="7494" y="14324"/>
                  </a:cubicBezTo>
                  <a:cubicBezTo>
                    <a:pt x="7494" y="14211"/>
                    <a:pt x="7494" y="14211"/>
                    <a:pt x="7494" y="14211"/>
                  </a:cubicBezTo>
                  <a:cubicBezTo>
                    <a:pt x="7494" y="14211"/>
                    <a:pt x="7494" y="14211"/>
                    <a:pt x="7494" y="14211"/>
                  </a:cubicBezTo>
                  <a:cubicBezTo>
                    <a:pt x="7053" y="14324"/>
                    <a:pt x="7053" y="14324"/>
                    <a:pt x="7053" y="14324"/>
                  </a:cubicBezTo>
                  <a:cubicBezTo>
                    <a:pt x="6612" y="14324"/>
                    <a:pt x="6612" y="14324"/>
                    <a:pt x="6612" y="14324"/>
                  </a:cubicBezTo>
                  <a:cubicBezTo>
                    <a:pt x="6612" y="14097"/>
                    <a:pt x="6612" y="14097"/>
                    <a:pt x="6612" y="14097"/>
                  </a:cubicBezTo>
                  <a:cubicBezTo>
                    <a:pt x="6171" y="13869"/>
                    <a:pt x="6171" y="13869"/>
                    <a:pt x="6171" y="13869"/>
                  </a:cubicBezTo>
                  <a:cubicBezTo>
                    <a:pt x="6171" y="13756"/>
                    <a:pt x="6171" y="13756"/>
                    <a:pt x="6171" y="13756"/>
                  </a:cubicBezTo>
                  <a:cubicBezTo>
                    <a:pt x="6171" y="13642"/>
                    <a:pt x="6171" y="13642"/>
                    <a:pt x="6171" y="13642"/>
                  </a:cubicBezTo>
                  <a:cubicBezTo>
                    <a:pt x="5731" y="13528"/>
                    <a:pt x="5731" y="13528"/>
                    <a:pt x="5731" y="13528"/>
                  </a:cubicBezTo>
                  <a:cubicBezTo>
                    <a:pt x="5290" y="13415"/>
                    <a:pt x="5290" y="13415"/>
                    <a:pt x="5290" y="13415"/>
                  </a:cubicBezTo>
                  <a:cubicBezTo>
                    <a:pt x="5290" y="13074"/>
                    <a:pt x="5290" y="13074"/>
                    <a:pt x="5290" y="13074"/>
                  </a:cubicBezTo>
                  <a:cubicBezTo>
                    <a:pt x="5731" y="12960"/>
                    <a:pt x="5731" y="12960"/>
                    <a:pt x="5731" y="12960"/>
                  </a:cubicBezTo>
                  <a:cubicBezTo>
                    <a:pt x="5731" y="12846"/>
                    <a:pt x="5731" y="12846"/>
                    <a:pt x="5731" y="12846"/>
                  </a:cubicBezTo>
                  <a:cubicBezTo>
                    <a:pt x="5731" y="12733"/>
                    <a:pt x="5731" y="12733"/>
                    <a:pt x="5731" y="12733"/>
                  </a:cubicBezTo>
                  <a:cubicBezTo>
                    <a:pt x="5290" y="12733"/>
                    <a:pt x="5290" y="12733"/>
                    <a:pt x="5290" y="12733"/>
                  </a:cubicBezTo>
                  <a:cubicBezTo>
                    <a:pt x="5290" y="12505"/>
                    <a:pt x="5290" y="12505"/>
                    <a:pt x="5290" y="12505"/>
                  </a:cubicBezTo>
                  <a:cubicBezTo>
                    <a:pt x="4849" y="12278"/>
                    <a:pt x="4849" y="12278"/>
                    <a:pt x="4849" y="12278"/>
                  </a:cubicBezTo>
                  <a:cubicBezTo>
                    <a:pt x="5290" y="11937"/>
                    <a:pt x="5290" y="11937"/>
                    <a:pt x="5290" y="11937"/>
                  </a:cubicBezTo>
                  <a:cubicBezTo>
                    <a:pt x="4849" y="11709"/>
                    <a:pt x="4849" y="11709"/>
                    <a:pt x="4849" y="11709"/>
                  </a:cubicBezTo>
                  <a:cubicBezTo>
                    <a:pt x="4849" y="11596"/>
                    <a:pt x="4849" y="11596"/>
                    <a:pt x="4849" y="11596"/>
                  </a:cubicBezTo>
                  <a:cubicBezTo>
                    <a:pt x="5290" y="11368"/>
                    <a:pt x="5290" y="11368"/>
                    <a:pt x="5290" y="11368"/>
                  </a:cubicBezTo>
                  <a:cubicBezTo>
                    <a:pt x="5731" y="11141"/>
                    <a:pt x="5731" y="11141"/>
                    <a:pt x="5731" y="11141"/>
                  </a:cubicBezTo>
                  <a:cubicBezTo>
                    <a:pt x="6171" y="11027"/>
                    <a:pt x="6171" y="11027"/>
                    <a:pt x="6171" y="11027"/>
                  </a:cubicBezTo>
                  <a:cubicBezTo>
                    <a:pt x="6171" y="11027"/>
                    <a:pt x="6171" y="11027"/>
                    <a:pt x="6171" y="11027"/>
                  </a:cubicBezTo>
                  <a:cubicBezTo>
                    <a:pt x="5290" y="10459"/>
                    <a:pt x="5290" y="10459"/>
                    <a:pt x="5290" y="10459"/>
                  </a:cubicBezTo>
                  <a:cubicBezTo>
                    <a:pt x="5290" y="10232"/>
                    <a:pt x="5290" y="10232"/>
                    <a:pt x="5290" y="10232"/>
                  </a:cubicBezTo>
                  <a:cubicBezTo>
                    <a:pt x="5290" y="10118"/>
                    <a:pt x="5290" y="10118"/>
                    <a:pt x="5290" y="10118"/>
                  </a:cubicBezTo>
                  <a:cubicBezTo>
                    <a:pt x="5290" y="9777"/>
                    <a:pt x="5290" y="9777"/>
                    <a:pt x="5290" y="9777"/>
                  </a:cubicBezTo>
                  <a:cubicBezTo>
                    <a:pt x="5731" y="9663"/>
                    <a:pt x="5731" y="9663"/>
                    <a:pt x="5731" y="9663"/>
                  </a:cubicBezTo>
                  <a:cubicBezTo>
                    <a:pt x="6171" y="9549"/>
                    <a:pt x="6171" y="9549"/>
                    <a:pt x="6171" y="9549"/>
                  </a:cubicBezTo>
                  <a:cubicBezTo>
                    <a:pt x="6171" y="9322"/>
                    <a:pt x="6171" y="9322"/>
                    <a:pt x="6171" y="9322"/>
                  </a:cubicBezTo>
                  <a:cubicBezTo>
                    <a:pt x="5731" y="9208"/>
                    <a:pt x="5731" y="9208"/>
                    <a:pt x="5731" y="9208"/>
                  </a:cubicBezTo>
                  <a:cubicBezTo>
                    <a:pt x="5290" y="9095"/>
                    <a:pt x="5290" y="9095"/>
                    <a:pt x="5290" y="9095"/>
                  </a:cubicBezTo>
                  <a:cubicBezTo>
                    <a:pt x="5731" y="8981"/>
                    <a:pt x="5731" y="8981"/>
                    <a:pt x="5731" y="8981"/>
                  </a:cubicBezTo>
                  <a:cubicBezTo>
                    <a:pt x="5731" y="8867"/>
                    <a:pt x="5731" y="8867"/>
                    <a:pt x="5731" y="8867"/>
                  </a:cubicBezTo>
                  <a:cubicBezTo>
                    <a:pt x="6171" y="8640"/>
                    <a:pt x="6171" y="8640"/>
                    <a:pt x="6171" y="8640"/>
                  </a:cubicBezTo>
                  <a:cubicBezTo>
                    <a:pt x="6612" y="8640"/>
                    <a:pt x="6612" y="8640"/>
                    <a:pt x="6612" y="8640"/>
                  </a:cubicBezTo>
                  <a:cubicBezTo>
                    <a:pt x="6612" y="8413"/>
                    <a:pt x="6612" y="8413"/>
                    <a:pt x="6612" y="8413"/>
                  </a:cubicBezTo>
                  <a:cubicBezTo>
                    <a:pt x="6171" y="8072"/>
                    <a:pt x="6171" y="8072"/>
                    <a:pt x="6171" y="8072"/>
                  </a:cubicBezTo>
                  <a:cubicBezTo>
                    <a:pt x="6171" y="7958"/>
                    <a:pt x="6171" y="7958"/>
                    <a:pt x="6171" y="7958"/>
                  </a:cubicBezTo>
                  <a:cubicBezTo>
                    <a:pt x="5731" y="7731"/>
                    <a:pt x="5731" y="7731"/>
                    <a:pt x="5731" y="7731"/>
                  </a:cubicBezTo>
                  <a:cubicBezTo>
                    <a:pt x="5731" y="7617"/>
                    <a:pt x="5731" y="7617"/>
                    <a:pt x="5731" y="7617"/>
                  </a:cubicBezTo>
                  <a:cubicBezTo>
                    <a:pt x="5290" y="7389"/>
                    <a:pt x="5290" y="7389"/>
                    <a:pt x="5290" y="7389"/>
                  </a:cubicBezTo>
                  <a:cubicBezTo>
                    <a:pt x="4849" y="7276"/>
                    <a:pt x="4849" y="7276"/>
                    <a:pt x="4849" y="7276"/>
                  </a:cubicBezTo>
                  <a:cubicBezTo>
                    <a:pt x="4849" y="7162"/>
                    <a:pt x="4849" y="7162"/>
                    <a:pt x="4849" y="7162"/>
                  </a:cubicBezTo>
                  <a:cubicBezTo>
                    <a:pt x="4408" y="6935"/>
                    <a:pt x="4408" y="6935"/>
                    <a:pt x="4408" y="6935"/>
                  </a:cubicBezTo>
                  <a:cubicBezTo>
                    <a:pt x="4408" y="6821"/>
                    <a:pt x="4408" y="6821"/>
                    <a:pt x="4408" y="6821"/>
                  </a:cubicBezTo>
                  <a:cubicBezTo>
                    <a:pt x="5290" y="6707"/>
                    <a:pt x="5290" y="6707"/>
                    <a:pt x="5290" y="6707"/>
                  </a:cubicBezTo>
                  <a:cubicBezTo>
                    <a:pt x="5290" y="6480"/>
                    <a:pt x="5290" y="6480"/>
                    <a:pt x="5290" y="6480"/>
                  </a:cubicBezTo>
                  <a:cubicBezTo>
                    <a:pt x="5290" y="6480"/>
                    <a:pt x="5290" y="6480"/>
                    <a:pt x="5290" y="6480"/>
                  </a:cubicBezTo>
                  <a:cubicBezTo>
                    <a:pt x="5290" y="6253"/>
                    <a:pt x="5290" y="6253"/>
                    <a:pt x="5290" y="6253"/>
                  </a:cubicBezTo>
                  <a:cubicBezTo>
                    <a:pt x="5290" y="6025"/>
                    <a:pt x="5290" y="6025"/>
                    <a:pt x="5290" y="6025"/>
                  </a:cubicBezTo>
                  <a:cubicBezTo>
                    <a:pt x="4849" y="5798"/>
                    <a:pt x="4849" y="5798"/>
                    <a:pt x="4849" y="5798"/>
                  </a:cubicBezTo>
                  <a:cubicBezTo>
                    <a:pt x="5290" y="5684"/>
                    <a:pt x="5290" y="5684"/>
                    <a:pt x="5290" y="5684"/>
                  </a:cubicBezTo>
                  <a:cubicBezTo>
                    <a:pt x="5290" y="5343"/>
                    <a:pt x="5290" y="5343"/>
                    <a:pt x="5290" y="5343"/>
                  </a:cubicBezTo>
                  <a:cubicBezTo>
                    <a:pt x="5731" y="5229"/>
                    <a:pt x="5731" y="5229"/>
                    <a:pt x="5731" y="5229"/>
                  </a:cubicBezTo>
                  <a:cubicBezTo>
                    <a:pt x="6171" y="5002"/>
                    <a:pt x="6171" y="5002"/>
                    <a:pt x="6171" y="5002"/>
                  </a:cubicBezTo>
                  <a:cubicBezTo>
                    <a:pt x="7053" y="4888"/>
                    <a:pt x="7053" y="4888"/>
                    <a:pt x="7053" y="4888"/>
                  </a:cubicBezTo>
                  <a:cubicBezTo>
                    <a:pt x="7053" y="4775"/>
                    <a:pt x="7053" y="4775"/>
                    <a:pt x="7053" y="4775"/>
                  </a:cubicBezTo>
                  <a:cubicBezTo>
                    <a:pt x="7494" y="4661"/>
                    <a:pt x="7494" y="4661"/>
                    <a:pt x="7494" y="4661"/>
                  </a:cubicBezTo>
                  <a:cubicBezTo>
                    <a:pt x="7494" y="4661"/>
                    <a:pt x="7494" y="4661"/>
                    <a:pt x="7494" y="4661"/>
                  </a:cubicBezTo>
                  <a:cubicBezTo>
                    <a:pt x="7494" y="4547"/>
                    <a:pt x="7494" y="4547"/>
                    <a:pt x="7494" y="4547"/>
                  </a:cubicBezTo>
                  <a:cubicBezTo>
                    <a:pt x="7053" y="4434"/>
                    <a:pt x="7053" y="4434"/>
                    <a:pt x="7053" y="4434"/>
                  </a:cubicBezTo>
                  <a:cubicBezTo>
                    <a:pt x="7053" y="4434"/>
                    <a:pt x="7053" y="4434"/>
                    <a:pt x="7053" y="4434"/>
                  </a:cubicBezTo>
                  <a:cubicBezTo>
                    <a:pt x="7053" y="4320"/>
                    <a:pt x="7053" y="4320"/>
                    <a:pt x="7053" y="4320"/>
                  </a:cubicBezTo>
                  <a:cubicBezTo>
                    <a:pt x="7494" y="4320"/>
                    <a:pt x="7494" y="4320"/>
                    <a:pt x="7494" y="4320"/>
                  </a:cubicBezTo>
                  <a:cubicBezTo>
                    <a:pt x="7494" y="4206"/>
                    <a:pt x="7494" y="4206"/>
                    <a:pt x="7494" y="4206"/>
                  </a:cubicBezTo>
                  <a:cubicBezTo>
                    <a:pt x="7053" y="4093"/>
                    <a:pt x="7053" y="4093"/>
                    <a:pt x="7053" y="4093"/>
                  </a:cubicBezTo>
                  <a:cubicBezTo>
                    <a:pt x="7053" y="3865"/>
                    <a:pt x="7053" y="3865"/>
                    <a:pt x="7053" y="3865"/>
                  </a:cubicBezTo>
                  <a:cubicBezTo>
                    <a:pt x="7053" y="3752"/>
                    <a:pt x="7053" y="3752"/>
                    <a:pt x="7053" y="3752"/>
                  </a:cubicBezTo>
                  <a:cubicBezTo>
                    <a:pt x="7053" y="3752"/>
                    <a:pt x="7053" y="3752"/>
                    <a:pt x="7053" y="3752"/>
                  </a:cubicBezTo>
                  <a:cubicBezTo>
                    <a:pt x="6612" y="3638"/>
                    <a:pt x="6612" y="3638"/>
                    <a:pt x="6612" y="3638"/>
                  </a:cubicBezTo>
                  <a:cubicBezTo>
                    <a:pt x="6612" y="3524"/>
                    <a:pt x="6612" y="3524"/>
                    <a:pt x="6612" y="3524"/>
                  </a:cubicBezTo>
                  <a:cubicBezTo>
                    <a:pt x="9257" y="3183"/>
                    <a:pt x="9257" y="3183"/>
                    <a:pt x="9257" y="3183"/>
                  </a:cubicBezTo>
                  <a:cubicBezTo>
                    <a:pt x="9698" y="2728"/>
                    <a:pt x="9698" y="2728"/>
                    <a:pt x="9698" y="2728"/>
                  </a:cubicBezTo>
                  <a:cubicBezTo>
                    <a:pt x="9257" y="2615"/>
                    <a:pt x="9257" y="2615"/>
                    <a:pt x="9257" y="2615"/>
                  </a:cubicBezTo>
                  <a:cubicBezTo>
                    <a:pt x="8816" y="2615"/>
                    <a:pt x="8816" y="2615"/>
                    <a:pt x="8816" y="2615"/>
                  </a:cubicBezTo>
                  <a:cubicBezTo>
                    <a:pt x="8816" y="2615"/>
                    <a:pt x="8816" y="2615"/>
                    <a:pt x="8816" y="2615"/>
                  </a:cubicBezTo>
                  <a:cubicBezTo>
                    <a:pt x="8376" y="2615"/>
                    <a:pt x="8376" y="2615"/>
                    <a:pt x="8376" y="2615"/>
                  </a:cubicBezTo>
                  <a:cubicBezTo>
                    <a:pt x="7053" y="1705"/>
                    <a:pt x="7053" y="1705"/>
                    <a:pt x="7053" y="1705"/>
                  </a:cubicBezTo>
                  <a:cubicBezTo>
                    <a:pt x="5731" y="1592"/>
                    <a:pt x="5731" y="1592"/>
                    <a:pt x="5731" y="1592"/>
                  </a:cubicBezTo>
                  <a:cubicBezTo>
                    <a:pt x="5731" y="1478"/>
                    <a:pt x="5731" y="1478"/>
                    <a:pt x="5731" y="1478"/>
                  </a:cubicBezTo>
                  <a:cubicBezTo>
                    <a:pt x="6171" y="1251"/>
                    <a:pt x="6171" y="1251"/>
                    <a:pt x="6171" y="1251"/>
                  </a:cubicBezTo>
                  <a:cubicBezTo>
                    <a:pt x="6171" y="1137"/>
                    <a:pt x="6171" y="1137"/>
                    <a:pt x="6171" y="1137"/>
                  </a:cubicBezTo>
                  <a:cubicBezTo>
                    <a:pt x="6171" y="1023"/>
                    <a:pt x="6171" y="1023"/>
                    <a:pt x="6171" y="1023"/>
                  </a:cubicBezTo>
                  <a:cubicBezTo>
                    <a:pt x="6171" y="909"/>
                    <a:pt x="6171" y="909"/>
                    <a:pt x="6171" y="909"/>
                  </a:cubicBezTo>
                  <a:cubicBezTo>
                    <a:pt x="5290" y="796"/>
                    <a:pt x="5290" y="796"/>
                    <a:pt x="5290" y="796"/>
                  </a:cubicBezTo>
                  <a:cubicBezTo>
                    <a:pt x="4849" y="682"/>
                    <a:pt x="4849" y="682"/>
                    <a:pt x="4849" y="682"/>
                  </a:cubicBezTo>
                  <a:cubicBezTo>
                    <a:pt x="4849" y="455"/>
                    <a:pt x="4849" y="455"/>
                    <a:pt x="4849" y="455"/>
                  </a:cubicBezTo>
                  <a:cubicBezTo>
                    <a:pt x="4849" y="455"/>
                    <a:pt x="4849" y="455"/>
                    <a:pt x="4849" y="455"/>
                  </a:cubicBezTo>
                  <a:cubicBezTo>
                    <a:pt x="4849" y="341"/>
                    <a:pt x="4849" y="341"/>
                    <a:pt x="4849" y="341"/>
                  </a:cubicBezTo>
                  <a:cubicBezTo>
                    <a:pt x="4849" y="227"/>
                    <a:pt x="4849" y="227"/>
                    <a:pt x="4849" y="227"/>
                  </a:cubicBezTo>
                  <a:cubicBezTo>
                    <a:pt x="4408" y="227"/>
                    <a:pt x="4408" y="227"/>
                    <a:pt x="4408" y="227"/>
                  </a:cubicBezTo>
                  <a:cubicBezTo>
                    <a:pt x="4408" y="114"/>
                    <a:pt x="4408" y="114"/>
                    <a:pt x="4408" y="114"/>
                  </a:cubicBezTo>
                  <a:cubicBezTo>
                    <a:pt x="3967" y="0"/>
                    <a:pt x="3967" y="0"/>
                    <a:pt x="3967" y="0"/>
                  </a:cubicBezTo>
                  <a:cubicBezTo>
                    <a:pt x="3967" y="0"/>
                    <a:pt x="3967" y="0"/>
                    <a:pt x="3967" y="0"/>
                  </a:cubicBezTo>
                  <a:cubicBezTo>
                    <a:pt x="3527" y="114"/>
                    <a:pt x="3527" y="114"/>
                    <a:pt x="3527" y="114"/>
                  </a:cubicBezTo>
                  <a:cubicBezTo>
                    <a:pt x="3527" y="114"/>
                    <a:pt x="3527" y="114"/>
                    <a:pt x="3527" y="114"/>
                  </a:cubicBezTo>
                  <a:cubicBezTo>
                    <a:pt x="3967" y="227"/>
                    <a:pt x="3967" y="227"/>
                    <a:pt x="3967" y="227"/>
                  </a:cubicBezTo>
                  <a:cubicBezTo>
                    <a:pt x="3527" y="341"/>
                    <a:pt x="3527" y="341"/>
                    <a:pt x="3527" y="341"/>
                  </a:cubicBezTo>
                  <a:cubicBezTo>
                    <a:pt x="3086" y="341"/>
                    <a:pt x="3086" y="341"/>
                    <a:pt x="3086" y="341"/>
                  </a:cubicBezTo>
                  <a:cubicBezTo>
                    <a:pt x="3086" y="341"/>
                    <a:pt x="3086" y="341"/>
                    <a:pt x="3086" y="341"/>
                  </a:cubicBezTo>
                  <a:cubicBezTo>
                    <a:pt x="2645" y="455"/>
                    <a:pt x="2645" y="455"/>
                    <a:pt x="2645" y="455"/>
                  </a:cubicBezTo>
                  <a:cubicBezTo>
                    <a:pt x="2204" y="455"/>
                    <a:pt x="2204" y="455"/>
                    <a:pt x="2204" y="455"/>
                  </a:cubicBezTo>
                  <a:cubicBezTo>
                    <a:pt x="2204" y="455"/>
                    <a:pt x="2204" y="455"/>
                    <a:pt x="2204" y="455"/>
                  </a:cubicBezTo>
                  <a:cubicBezTo>
                    <a:pt x="2204" y="682"/>
                    <a:pt x="2204" y="682"/>
                    <a:pt x="2204" y="682"/>
                  </a:cubicBezTo>
                  <a:cubicBezTo>
                    <a:pt x="2204" y="682"/>
                    <a:pt x="2204" y="682"/>
                    <a:pt x="2204" y="682"/>
                  </a:cubicBezTo>
                  <a:cubicBezTo>
                    <a:pt x="2204" y="909"/>
                    <a:pt x="2204" y="909"/>
                    <a:pt x="2204" y="909"/>
                  </a:cubicBezTo>
                  <a:cubicBezTo>
                    <a:pt x="2645" y="1251"/>
                    <a:pt x="2645" y="1251"/>
                    <a:pt x="2645" y="1251"/>
                  </a:cubicBezTo>
                  <a:cubicBezTo>
                    <a:pt x="2645" y="1364"/>
                    <a:pt x="2645" y="1364"/>
                    <a:pt x="2645" y="1364"/>
                  </a:cubicBezTo>
                  <a:cubicBezTo>
                    <a:pt x="2645" y="1478"/>
                    <a:pt x="2645" y="1478"/>
                    <a:pt x="2645" y="1478"/>
                  </a:cubicBezTo>
                  <a:cubicBezTo>
                    <a:pt x="2204" y="1478"/>
                    <a:pt x="2204" y="1478"/>
                    <a:pt x="2204" y="1478"/>
                  </a:cubicBezTo>
                  <a:cubicBezTo>
                    <a:pt x="2645" y="1705"/>
                    <a:pt x="2645" y="1705"/>
                    <a:pt x="2645" y="1705"/>
                  </a:cubicBezTo>
                  <a:cubicBezTo>
                    <a:pt x="2645" y="1819"/>
                    <a:pt x="2645" y="1819"/>
                    <a:pt x="2645" y="1819"/>
                  </a:cubicBezTo>
                  <a:cubicBezTo>
                    <a:pt x="3086" y="1933"/>
                    <a:pt x="3086" y="1933"/>
                    <a:pt x="3086" y="1933"/>
                  </a:cubicBezTo>
                  <a:cubicBezTo>
                    <a:pt x="3086" y="2160"/>
                    <a:pt x="3086" y="2160"/>
                    <a:pt x="3086" y="2160"/>
                  </a:cubicBezTo>
                  <a:cubicBezTo>
                    <a:pt x="3086" y="2274"/>
                    <a:pt x="3086" y="2274"/>
                    <a:pt x="3086" y="2274"/>
                  </a:cubicBezTo>
                  <a:cubicBezTo>
                    <a:pt x="2645" y="2274"/>
                    <a:pt x="2645" y="2274"/>
                    <a:pt x="2645" y="2274"/>
                  </a:cubicBezTo>
                  <a:cubicBezTo>
                    <a:pt x="3086" y="2615"/>
                    <a:pt x="3086" y="2615"/>
                    <a:pt x="3086" y="2615"/>
                  </a:cubicBezTo>
                  <a:cubicBezTo>
                    <a:pt x="3086" y="2728"/>
                    <a:pt x="3086" y="2728"/>
                    <a:pt x="3086" y="2728"/>
                  </a:cubicBezTo>
                  <a:cubicBezTo>
                    <a:pt x="2645" y="2728"/>
                    <a:pt x="2645" y="2728"/>
                    <a:pt x="2645" y="2728"/>
                  </a:cubicBezTo>
                  <a:cubicBezTo>
                    <a:pt x="2204" y="2842"/>
                    <a:pt x="2204" y="2842"/>
                    <a:pt x="2204" y="2842"/>
                  </a:cubicBezTo>
                  <a:cubicBezTo>
                    <a:pt x="2204" y="2956"/>
                    <a:pt x="2204" y="2956"/>
                    <a:pt x="2204" y="2956"/>
                  </a:cubicBezTo>
                  <a:cubicBezTo>
                    <a:pt x="2645" y="3069"/>
                    <a:pt x="2645" y="3069"/>
                    <a:pt x="2645" y="3069"/>
                  </a:cubicBezTo>
                  <a:cubicBezTo>
                    <a:pt x="2645" y="2956"/>
                    <a:pt x="2645" y="2956"/>
                    <a:pt x="2645" y="2956"/>
                  </a:cubicBezTo>
                  <a:cubicBezTo>
                    <a:pt x="3086" y="2956"/>
                    <a:pt x="3086" y="2956"/>
                    <a:pt x="3086" y="2956"/>
                  </a:cubicBezTo>
                  <a:cubicBezTo>
                    <a:pt x="2645" y="3069"/>
                    <a:pt x="2645" y="3069"/>
                    <a:pt x="2645" y="3069"/>
                  </a:cubicBezTo>
                  <a:cubicBezTo>
                    <a:pt x="2645" y="3524"/>
                    <a:pt x="2645" y="3524"/>
                    <a:pt x="2645" y="3524"/>
                  </a:cubicBezTo>
                  <a:cubicBezTo>
                    <a:pt x="3086" y="3752"/>
                    <a:pt x="3086" y="3752"/>
                    <a:pt x="3086" y="3752"/>
                  </a:cubicBezTo>
                  <a:cubicBezTo>
                    <a:pt x="3086" y="3865"/>
                    <a:pt x="3086" y="3865"/>
                    <a:pt x="3086" y="3865"/>
                  </a:cubicBezTo>
                  <a:cubicBezTo>
                    <a:pt x="3086" y="3979"/>
                    <a:pt x="3086" y="3979"/>
                    <a:pt x="3086" y="3979"/>
                  </a:cubicBezTo>
                  <a:cubicBezTo>
                    <a:pt x="2645" y="4093"/>
                    <a:pt x="2645" y="4093"/>
                    <a:pt x="2645" y="4093"/>
                  </a:cubicBezTo>
                  <a:cubicBezTo>
                    <a:pt x="2645" y="4206"/>
                    <a:pt x="2645" y="4206"/>
                    <a:pt x="2645" y="4206"/>
                  </a:cubicBezTo>
                  <a:cubicBezTo>
                    <a:pt x="3086" y="4320"/>
                    <a:pt x="3086" y="4320"/>
                    <a:pt x="3086" y="4320"/>
                  </a:cubicBezTo>
                  <a:cubicBezTo>
                    <a:pt x="3086" y="4434"/>
                    <a:pt x="3086" y="4434"/>
                    <a:pt x="3086" y="4434"/>
                  </a:cubicBezTo>
                  <a:cubicBezTo>
                    <a:pt x="3086" y="4661"/>
                    <a:pt x="3086" y="4661"/>
                    <a:pt x="3086" y="4661"/>
                  </a:cubicBezTo>
                  <a:cubicBezTo>
                    <a:pt x="2645" y="4775"/>
                    <a:pt x="2645" y="4775"/>
                    <a:pt x="2645" y="4775"/>
                  </a:cubicBezTo>
                  <a:cubicBezTo>
                    <a:pt x="2645" y="4888"/>
                    <a:pt x="2645" y="4888"/>
                    <a:pt x="2645" y="4888"/>
                  </a:cubicBezTo>
                  <a:cubicBezTo>
                    <a:pt x="2645" y="5002"/>
                    <a:pt x="2645" y="5002"/>
                    <a:pt x="2645" y="5002"/>
                  </a:cubicBezTo>
                  <a:cubicBezTo>
                    <a:pt x="2645" y="5002"/>
                    <a:pt x="2645" y="5002"/>
                    <a:pt x="2645" y="5002"/>
                  </a:cubicBezTo>
                  <a:cubicBezTo>
                    <a:pt x="2645" y="5116"/>
                    <a:pt x="2645" y="5116"/>
                    <a:pt x="2645" y="5116"/>
                  </a:cubicBezTo>
                  <a:cubicBezTo>
                    <a:pt x="2204" y="5229"/>
                    <a:pt x="2204" y="5229"/>
                    <a:pt x="2204" y="5229"/>
                  </a:cubicBezTo>
                  <a:cubicBezTo>
                    <a:pt x="2204" y="5343"/>
                    <a:pt x="2204" y="5343"/>
                    <a:pt x="2204" y="5343"/>
                  </a:cubicBezTo>
                  <a:cubicBezTo>
                    <a:pt x="2204" y="5457"/>
                    <a:pt x="2204" y="5457"/>
                    <a:pt x="2204" y="5457"/>
                  </a:cubicBezTo>
                  <a:cubicBezTo>
                    <a:pt x="2204" y="5571"/>
                    <a:pt x="2204" y="5571"/>
                    <a:pt x="2204" y="5571"/>
                  </a:cubicBezTo>
                  <a:cubicBezTo>
                    <a:pt x="1763" y="5684"/>
                    <a:pt x="1763" y="5684"/>
                    <a:pt x="1763" y="5684"/>
                  </a:cubicBezTo>
                  <a:cubicBezTo>
                    <a:pt x="1763" y="5798"/>
                    <a:pt x="1763" y="5798"/>
                    <a:pt x="1763" y="5798"/>
                  </a:cubicBezTo>
                  <a:cubicBezTo>
                    <a:pt x="2204" y="5912"/>
                    <a:pt x="2204" y="5912"/>
                    <a:pt x="2204" y="5912"/>
                  </a:cubicBezTo>
                  <a:cubicBezTo>
                    <a:pt x="2204" y="6025"/>
                    <a:pt x="2204" y="6025"/>
                    <a:pt x="2204" y="6025"/>
                  </a:cubicBezTo>
                  <a:cubicBezTo>
                    <a:pt x="2645" y="6139"/>
                    <a:pt x="2645" y="6139"/>
                    <a:pt x="2645" y="6139"/>
                  </a:cubicBezTo>
                  <a:cubicBezTo>
                    <a:pt x="2204" y="6139"/>
                    <a:pt x="2204" y="6139"/>
                    <a:pt x="2204" y="6139"/>
                  </a:cubicBezTo>
                  <a:cubicBezTo>
                    <a:pt x="2204" y="6253"/>
                    <a:pt x="2204" y="6253"/>
                    <a:pt x="2204" y="6253"/>
                  </a:cubicBezTo>
                  <a:cubicBezTo>
                    <a:pt x="2204" y="6366"/>
                    <a:pt x="2204" y="6366"/>
                    <a:pt x="2204" y="6366"/>
                  </a:cubicBezTo>
                  <a:cubicBezTo>
                    <a:pt x="2204" y="6480"/>
                    <a:pt x="2204" y="6480"/>
                    <a:pt x="2204" y="6480"/>
                  </a:cubicBezTo>
                  <a:cubicBezTo>
                    <a:pt x="1763" y="6480"/>
                    <a:pt x="1763" y="6480"/>
                    <a:pt x="1763" y="6480"/>
                  </a:cubicBezTo>
                  <a:cubicBezTo>
                    <a:pt x="1763" y="6594"/>
                    <a:pt x="1763" y="6594"/>
                    <a:pt x="1763" y="6594"/>
                  </a:cubicBezTo>
                  <a:cubicBezTo>
                    <a:pt x="1763" y="6707"/>
                    <a:pt x="1763" y="6707"/>
                    <a:pt x="1763" y="6707"/>
                  </a:cubicBezTo>
                  <a:cubicBezTo>
                    <a:pt x="1763" y="6821"/>
                    <a:pt x="1763" y="6821"/>
                    <a:pt x="1763" y="6821"/>
                  </a:cubicBezTo>
                  <a:cubicBezTo>
                    <a:pt x="2204" y="7048"/>
                    <a:pt x="2204" y="7048"/>
                    <a:pt x="2204" y="7048"/>
                  </a:cubicBezTo>
                  <a:cubicBezTo>
                    <a:pt x="2204" y="7162"/>
                    <a:pt x="2204" y="7162"/>
                    <a:pt x="2204" y="7162"/>
                  </a:cubicBezTo>
                  <a:cubicBezTo>
                    <a:pt x="2204" y="7276"/>
                    <a:pt x="2204" y="7276"/>
                    <a:pt x="2204" y="7276"/>
                  </a:cubicBezTo>
                  <a:cubicBezTo>
                    <a:pt x="2204" y="7276"/>
                    <a:pt x="2204" y="7276"/>
                    <a:pt x="2204" y="7276"/>
                  </a:cubicBezTo>
                  <a:cubicBezTo>
                    <a:pt x="2645" y="7503"/>
                    <a:pt x="2645" y="7503"/>
                    <a:pt x="2645" y="7503"/>
                  </a:cubicBezTo>
                  <a:cubicBezTo>
                    <a:pt x="2645" y="7617"/>
                    <a:pt x="2645" y="7617"/>
                    <a:pt x="2645" y="7617"/>
                  </a:cubicBezTo>
                  <a:cubicBezTo>
                    <a:pt x="2645" y="7731"/>
                    <a:pt x="2645" y="7731"/>
                    <a:pt x="2645" y="7731"/>
                  </a:cubicBezTo>
                  <a:cubicBezTo>
                    <a:pt x="2645" y="7731"/>
                    <a:pt x="2645" y="7731"/>
                    <a:pt x="2645" y="7731"/>
                  </a:cubicBezTo>
                  <a:cubicBezTo>
                    <a:pt x="2645" y="7844"/>
                    <a:pt x="2645" y="7844"/>
                    <a:pt x="2645" y="7844"/>
                  </a:cubicBezTo>
                  <a:cubicBezTo>
                    <a:pt x="2645" y="7958"/>
                    <a:pt x="2645" y="7958"/>
                    <a:pt x="2645" y="7958"/>
                  </a:cubicBezTo>
                  <a:cubicBezTo>
                    <a:pt x="2645" y="7958"/>
                    <a:pt x="2645" y="7958"/>
                    <a:pt x="2645" y="7958"/>
                  </a:cubicBezTo>
                  <a:cubicBezTo>
                    <a:pt x="2645" y="8072"/>
                    <a:pt x="2645" y="8072"/>
                    <a:pt x="2645" y="8072"/>
                  </a:cubicBezTo>
                  <a:cubicBezTo>
                    <a:pt x="3086" y="8185"/>
                    <a:pt x="3086" y="8185"/>
                    <a:pt x="3086" y="8185"/>
                  </a:cubicBezTo>
                  <a:cubicBezTo>
                    <a:pt x="3086" y="8299"/>
                    <a:pt x="3086" y="8299"/>
                    <a:pt x="3086" y="8299"/>
                  </a:cubicBezTo>
                  <a:cubicBezTo>
                    <a:pt x="3086" y="8413"/>
                    <a:pt x="3086" y="8413"/>
                    <a:pt x="3086" y="8413"/>
                  </a:cubicBezTo>
                  <a:cubicBezTo>
                    <a:pt x="2645" y="8413"/>
                    <a:pt x="2645" y="8413"/>
                    <a:pt x="2645" y="8413"/>
                  </a:cubicBezTo>
                  <a:cubicBezTo>
                    <a:pt x="2204" y="8526"/>
                    <a:pt x="2204" y="8526"/>
                    <a:pt x="2204" y="8526"/>
                  </a:cubicBezTo>
                  <a:cubicBezTo>
                    <a:pt x="2204" y="8526"/>
                    <a:pt x="2204" y="8526"/>
                    <a:pt x="2204" y="8526"/>
                  </a:cubicBezTo>
                  <a:cubicBezTo>
                    <a:pt x="2645" y="8640"/>
                    <a:pt x="2645" y="8640"/>
                    <a:pt x="2645" y="8640"/>
                  </a:cubicBezTo>
                  <a:cubicBezTo>
                    <a:pt x="2204" y="8754"/>
                    <a:pt x="2204" y="8754"/>
                    <a:pt x="2204" y="8754"/>
                  </a:cubicBezTo>
                  <a:cubicBezTo>
                    <a:pt x="2204" y="8754"/>
                    <a:pt x="2204" y="8754"/>
                    <a:pt x="2204" y="8754"/>
                  </a:cubicBezTo>
                  <a:cubicBezTo>
                    <a:pt x="2204" y="8867"/>
                    <a:pt x="2204" y="8867"/>
                    <a:pt x="2204" y="8867"/>
                  </a:cubicBezTo>
                  <a:cubicBezTo>
                    <a:pt x="2204" y="8981"/>
                    <a:pt x="2204" y="8981"/>
                    <a:pt x="2204" y="8981"/>
                  </a:cubicBezTo>
                  <a:cubicBezTo>
                    <a:pt x="1763" y="9095"/>
                    <a:pt x="1763" y="9095"/>
                    <a:pt x="1763" y="9095"/>
                  </a:cubicBezTo>
                  <a:cubicBezTo>
                    <a:pt x="1763" y="9095"/>
                    <a:pt x="1763" y="9095"/>
                    <a:pt x="1763" y="9095"/>
                  </a:cubicBezTo>
                  <a:cubicBezTo>
                    <a:pt x="1763" y="9208"/>
                    <a:pt x="1763" y="9208"/>
                    <a:pt x="1763" y="9208"/>
                  </a:cubicBezTo>
                  <a:cubicBezTo>
                    <a:pt x="1763" y="9322"/>
                    <a:pt x="1763" y="9322"/>
                    <a:pt x="1763" y="9322"/>
                  </a:cubicBezTo>
                  <a:cubicBezTo>
                    <a:pt x="1763" y="9322"/>
                    <a:pt x="1763" y="9322"/>
                    <a:pt x="1763" y="9322"/>
                  </a:cubicBezTo>
                  <a:cubicBezTo>
                    <a:pt x="1763" y="9436"/>
                    <a:pt x="1763" y="9436"/>
                    <a:pt x="1763" y="9436"/>
                  </a:cubicBezTo>
                  <a:cubicBezTo>
                    <a:pt x="1763" y="9436"/>
                    <a:pt x="1763" y="9436"/>
                    <a:pt x="1763" y="9436"/>
                  </a:cubicBezTo>
                  <a:cubicBezTo>
                    <a:pt x="1322" y="9549"/>
                    <a:pt x="1322" y="9549"/>
                    <a:pt x="1322" y="9549"/>
                  </a:cubicBezTo>
                  <a:cubicBezTo>
                    <a:pt x="1322" y="9663"/>
                    <a:pt x="1322" y="9663"/>
                    <a:pt x="1322" y="9663"/>
                  </a:cubicBezTo>
                  <a:cubicBezTo>
                    <a:pt x="1322" y="9777"/>
                    <a:pt x="1322" y="9777"/>
                    <a:pt x="1322" y="9777"/>
                  </a:cubicBezTo>
                  <a:cubicBezTo>
                    <a:pt x="1322" y="9777"/>
                    <a:pt x="1322" y="9777"/>
                    <a:pt x="1322" y="9777"/>
                  </a:cubicBezTo>
                  <a:cubicBezTo>
                    <a:pt x="1322" y="9891"/>
                    <a:pt x="1322" y="9891"/>
                    <a:pt x="1322" y="9891"/>
                  </a:cubicBezTo>
                  <a:cubicBezTo>
                    <a:pt x="882" y="9891"/>
                    <a:pt x="882" y="9891"/>
                    <a:pt x="882" y="9891"/>
                  </a:cubicBezTo>
                  <a:cubicBezTo>
                    <a:pt x="882" y="10004"/>
                    <a:pt x="882" y="10004"/>
                    <a:pt x="882" y="10004"/>
                  </a:cubicBezTo>
                  <a:cubicBezTo>
                    <a:pt x="1322" y="10118"/>
                    <a:pt x="1322" y="10118"/>
                    <a:pt x="1322" y="10118"/>
                  </a:cubicBezTo>
                  <a:cubicBezTo>
                    <a:pt x="1322" y="10118"/>
                    <a:pt x="1322" y="10118"/>
                    <a:pt x="1322" y="10118"/>
                  </a:cubicBezTo>
                  <a:cubicBezTo>
                    <a:pt x="882" y="10232"/>
                    <a:pt x="882" y="10232"/>
                    <a:pt x="882" y="10232"/>
                  </a:cubicBezTo>
                  <a:cubicBezTo>
                    <a:pt x="882" y="10232"/>
                    <a:pt x="882" y="10232"/>
                    <a:pt x="882" y="10232"/>
                  </a:cubicBezTo>
                  <a:cubicBezTo>
                    <a:pt x="441" y="10232"/>
                    <a:pt x="441" y="10232"/>
                    <a:pt x="441" y="10232"/>
                  </a:cubicBezTo>
                  <a:cubicBezTo>
                    <a:pt x="0" y="10232"/>
                    <a:pt x="0" y="10232"/>
                    <a:pt x="0" y="10232"/>
                  </a:cubicBezTo>
                  <a:cubicBezTo>
                    <a:pt x="0" y="10232"/>
                    <a:pt x="0" y="10232"/>
                    <a:pt x="0" y="10232"/>
                  </a:cubicBezTo>
                  <a:cubicBezTo>
                    <a:pt x="441" y="10345"/>
                    <a:pt x="441" y="10345"/>
                    <a:pt x="441" y="10345"/>
                  </a:cubicBezTo>
                  <a:cubicBezTo>
                    <a:pt x="441" y="10459"/>
                    <a:pt x="441" y="10459"/>
                    <a:pt x="441" y="10459"/>
                  </a:cubicBezTo>
                  <a:cubicBezTo>
                    <a:pt x="441" y="10573"/>
                    <a:pt x="441" y="10573"/>
                    <a:pt x="441" y="10573"/>
                  </a:cubicBezTo>
                  <a:cubicBezTo>
                    <a:pt x="882" y="10686"/>
                    <a:pt x="882" y="10686"/>
                    <a:pt x="882" y="10686"/>
                  </a:cubicBezTo>
                  <a:cubicBezTo>
                    <a:pt x="882" y="10800"/>
                    <a:pt x="882" y="10800"/>
                    <a:pt x="882" y="10800"/>
                  </a:cubicBezTo>
                  <a:cubicBezTo>
                    <a:pt x="882" y="10914"/>
                    <a:pt x="882" y="10914"/>
                    <a:pt x="882" y="10914"/>
                  </a:cubicBezTo>
                  <a:cubicBezTo>
                    <a:pt x="1763" y="11141"/>
                    <a:pt x="1763" y="11141"/>
                    <a:pt x="1763" y="11141"/>
                  </a:cubicBezTo>
                  <a:cubicBezTo>
                    <a:pt x="1763" y="11255"/>
                    <a:pt x="1763" y="11255"/>
                    <a:pt x="1763" y="11255"/>
                  </a:cubicBezTo>
                  <a:cubicBezTo>
                    <a:pt x="1763" y="11255"/>
                    <a:pt x="1763" y="11255"/>
                    <a:pt x="1763" y="11255"/>
                  </a:cubicBezTo>
                  <a:cubicBezTo>
                    <a:pt x="1763" y="11368"/>
                    <a:pt x="1763" y="11368"/>
                    <a:pt x="1763" y="11368"/>
                  </a:cubicBezTo>
                  <a:cubicBezTo>
                    <a:pt x="1763" y="11596"/>
                    <a:pt x="1763" y="11596"/>
                    <a:pt x="1763" y="11596"/>
                  </a:cubicBezTo>
                  <a:cubicBezTo>
                    <a:pt x="1763" y="11596"/>
                    <a:pt x="1763" y="11596"/>
                    <a:pt x="1763" y="11596"/>
                  </a:cubicBezTo>
                  <a:cubicBezTo>
                    <a:pt x="1763" y="11709"/>
                    <a:pt x="1763" y="11709"/>
                    <a:pt x="1763" y="11709"/>
                  </a:cubicBezTo>
                  <a:cubicBezTo>
                    <a:pt x="1763" y="11709"/>
                    <a:pt x="1763" y="11709"/>
                    <a:pt x="1763" y="11709"/>
                  </a:cubicBezTo>
                  <a:cubicBezTo>
                    <a:pt x="1322" y="11709"/>
                    <a:pt x="1322" y="11709"/>
                    <a:pt x="1322" y="11709"/>
                  </a:cubicBezTo>
                  <a:cubicBezTo>
                    <a:pt x="1322" y="11709"/>
                    <a:pt x="1322" y="11709"/>
                    <a:pt x="1322" y="11709"/>
                  </a:cubicBezTo>
                  <a:cubicBezTo>
                    <a:pt x="882" y="11823"/>
                    <a:pt x="882" y="11823"/>
                    <a:pt x="882" y="11823"/>
                  </a:cubicBezTo>
                  <a:cubicBezTo>
                    <a:pt x="1322" y="11937"/>
                    <a:pt x="1322" y="11937"/>
                    <a:pt x="1322" y="11937"/>
                  </a:cubicBezTo>
                  <a:cubicBezTo>
                    <a:pt x="1322" y="11937"/>
                    <a:pt x="1322" y="11937"/>
                    <a:pt x="1322" y="11937"/>
                  </a:cubicBezTo>
                  <a:cubicBezTo>
                    <a:pt x="1322" y="12164"/>
                    <a:pt x="1322" y="12164"/>
                    <a:pt x="1322" y="12164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392"/>
                    <a:pt x="1322" y="12392"/>
                    <a:pt x="1322" y="12392"/>
                  </a:cubicBezTo>
                  <a:cubicBezTo>
                    <a:pt x="1322" y="12392"/>
                    <a:pt x="1322" y="12392"/>
                    <a:pt x="1322" y="12392"/>
                  </a:cubicBezTo>
                  <a:cubicBezTo>
                    <a:pt x="1322" y="12505"/>
                    <a:pt x="1322" y="12505"/>
                    <a:pt x="1322" y="12505"/>
                  </a:cubicBezTo>
                  <a:cubicBezTo>
                    <a:pt x="1763" y="12733"/>
                    <a:pt x="1763" y="12733"/>
                    <a:pt x="1763" y="12733"/>
                  </a:cubicBezTo>
                  <a:cubicBezTo>
                    <a:pt x="2204" y="12733"/>
                    <a:pt x="2204" y="12733"/>
                    <a:pt x="2204" y="12733"/>
                  </a:cubicBezTo>
                  <a:cubicBezTo>
                    <a:pt x="2204" y="12846"/>
                    <a:pt x="2204" y="12846"/>
                    <a:pt x="2204" y="12846"/>
                  </a:cubicBezTo>
                  <a:cubicBezTo>
                    <a:pt x="2645" y="12846"/>
                    <a:pt x="2645" y="12846"/>
                    <a:pt x="2645" y="12846"/>
                  </a:cubicBezTo>
                  <a:cubicBezTo>
                    <a:pt x="3527" y="12846"/>
                    <a:pt x="3527" y="12846"/>
                    <a:pt x="3527" y="12846"/>
                  </a:cubicBezTo>
                  <a:cubicBezTo>
                    <a:pt x="3527" y="12733"/>
                    <a:pt x="3527" y="12733"/>
                    <a:pt x="3527" y="12733"/>
                  </a:cubicBezTo>
                  <a:cubicBezTo>
                    <a:pt x="3527" y="12619"/>
                    <a:pt x="3527" y="12619"/>
                    <a:pt x="3527" y="12619"/>
                  </a:cubicBezTo>
                  <a:cubicBezTo>
                    <a:pt x="3967" y="12619"/>
                    <a:pt x="3967" y="12619"/>
                    <a:pt x="3967" y="12619"/>
                  </a:cubicBezTo>
                  <a:cubicBezTo>
                    <a:pt x="3967" y="12733"/>
                    <a:pt x="3967" y="12733"/>
                    <a:pt x="3967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3967" y="12846"/>
                    <a:pt x="3967" y="12846"/>
                    <a:pt x="3967" y="12846"/>
                  </a:cubicBezTo>
                  <a:cubicBezTo>
                    <a:pt x="3967" y="12960"/>
                    <a:pt x="3967" y="12960"/>
                    <a:pt x="3967" y="12960"/>
                  </a:cubicBezTo>
                  <a:cubicBezTo>
                    <a:pt x="3967" y="12960"/>
                    <a:pt x="3967" y="12960"/>
                    <a:pt x="3967" y="12960"/>
                  </a:cubicBezTo>
                  <a:cubicBezTo>
                    <a:pt x="4408" y="12960"/>
                    <a:pt x="4408" y="12960"/>
                    <a:pt x="4408" y="12960"/>
                  </a:cubicBezTo>
                  <a:cubicBezTo>
                    <a:pt x="4408" y="12960"/>
                    <a:pt x="4408" y="12960"/>
                    <a:pt x="4408" y="12960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849" y="13187"/>
                    <a:pt x="4849" y="13187"/>
                    <a:pt x="4849" y="13187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408" y="13074"/>
                    <a:pt x="4408" y="13074"/>
                    <a:pt x="4408" y="13074"/>
                  </a:cubicBezTo>
                  <a:cubicBezTo>
                    <a:pt x="3967" y="13074"/>
                    <a:pt x="3967" y="13074"/>
                    <a:pt x="3967" y="13074"/>
                  </a:cubicBezTo>
                  <a:cubicBezTo>
                    <a:pt x="3967" y="13187"/>
                    <a:pt x="3967" y="13187"/>
                    <a:pt x="3967" y="13187"/>
                  </a:cubicBezTo>
                  <a:cubicBezTo>
                    <a:pt x="3967" y="13187"/>
                    <a:pt x="3967" y="13187"/>
                    <a:pt x="3967" y="13187"/>
                  </a:cubicBezTo>
                  <a:cubicBezTo>
                    <a:pt x="4408" y="13301"/>
                    <a:pt x="4408" y="13301"/>
                    <a:pt x="4408" y="13301"/>
                  </a:cubicBezTo>
                  <a:cubicBezTo>
                    <a:pt x="4408" y="13301"/>
                    <a:pt x="4408" y="13301"/>
                    <a:pt x="4408" y="13301"/>
                  </a:cubicBezTo>
                  <a:cubicBezTo>
                    <a:pt x="3967" y="13301"/>
                    <a:pt x="3967" y="13301"/>
                    <a:pt x="3967" y="13301"/>
                  </a:cubicBezTo>
                  <a:cubicBezTo>
                    <a:pt x="3967" y="13301"/>
                    <a:pt x="3967" y="13301"/>
                    <a:pt x="3967" y="13301"/>
                  </a:cubicBezTo>
                  <a:cubicBezTo>
                    <a:pt x="3967" y="13415"/>
                    <a:pt x="3967" y="13415"/>
                    <a:pt x="3967" y="13415"/>
                  </a:cubicBezTo>
                  <a:cubicBezTo>
                    <a:pt x="4408" y="13528"/>
                    <a:pt x="4408" y="13528"/>
                    <a:pt x="4408" y="13528"/>
                  </a:cubicBezTo>
                  <a:cubicBezTo>
                    <a:pt x="3967" y="13642"/>
                    <a:pt x="3967" y="13642"/>
                    <a:pt x="3967" y="13642"/>
                  </a:cubicBezTo>
                  <a:cubicBezTo>
                    <a:pt x="3967" y="13642"/>
                    <a:pt x="3967" y="13642"/>
                    <a:pt x="3967" y="13642"/>
                  </a:cubicBezTo>
                  <a:cubicBezTo>
                    <a:pt x="3967" y="13756"/>
                    <a:pt x="3967" y="13756"/>
                    <a:pt x="3967" y="13756"/>
                  </a:cubicBezTo>
                  <a:cubicBezTo>
                    <a:pt x="3967" y="13756"/>
                    <a:pt x="3967" y="13756"/>
                    <a:pt x="3967" y="13756"/>
                  </a:cubicBezTo>
                  <a:cubicBezTo>
                    <a:pt x="3967" y="13869"/>
                    <a:pt x="3967" y="13869"/>
                    <a:pt x="3967" y="13869"/>
                  </a:cubicBezTo>
                  <a:cubicBezTo>
                    <a:pt x="4408" y="13869"/>
                    <a:pt x="4408" y="13869"/>
                    <a:pt x="4408" y="13869"/>
                  </a:cubicBezTo>
                  <a:cubicBezTo>
                    <a:pt x="3967" y="13983"/>
                    <a:pt x="3967" y="13983"/>
                    <a:pt x="3967" y="13983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967" y="14211"/>
                    <a:pt x="3967" y="14211"/>
                    <a:pt x="3967" y="14211"/>
                  </a:cubicBezTo>
                  <a:cubicBezTo>
                    <a:pt x="3967" y="14211"/>
                    <a:pt x="3967" y="14211"/>
                    <a:pt x="3967" y="14211"/>
                  </a:cubicBezTo>
                  <a:cubicBezTo>
                    <a:pt x="4408" y="14211"/>
                    <a:pt x="4408" y="14211"/>
                    <a:pt x="4408" y="14211"/>
                  </a:cubicBezTo>
                  <a:cubicBezTo>
                    <a:pt x="4849" y="14324"/>
                    <a:pt x="4849" y="14324"/>
                    <a:pt x="4849" y="14324"/>
                  </a:cubicBezTo>
                  <a:cubicBezTo>
                    <a:pt x="4849" y="14324"/>
                    <a:pt x="4849" y="14324"/>
                    <a:pt x="4849" y="14324"/>
                  </a:cubicBezTo>
                  <a:cubicBezTo>
                    <a:pt x="4849" y="14438"/>
                    <a:pt x="4849" y="14438"/>
                    <a:pt x="4849" y="14438"/>
                  </a:cubicBezTo>
                  <a:cubicBezTo>
                    <a:pt x="5290" y="14438"/>
                    <a:pt x="5290" y="14438"/>
                    <a:pt x="5290" y="14438"/>
                  </a:cubicBezTo>
                  <a:cubicBezTo>
                    <a:pt x="5290" y="14552"/>
                    <a:pt x="5290" y="14552"/>
                    <a:pt x="5290" y="14552"/>
                  </a:cubicBezTo>
                  <a:cubicBezTo>
                    <a:pt x="4849" y="14665"/>
                    <a:pt x="4849" y="14665"/>
                    <a:pt x="4849" y="14665"/>
                  </a:cubicBezTo>
                  <a:cubicBezTo>
                    <a:pt x="4408" y="14779"/>
                    <a:pt x="4408" y="14779"/>
                    <a:pt x="4408" y="14779"/>
                  </a:cubicBezTo>
                  <a:cubicBezTo>
                    <a:pt x="3967" y="14779"/>
                    <a:pt x="3967" y="14779"/>
                    <a:pt x="3967" y="14779"/>
                  </a:cubicBezTo>
                  <a:cubicBezTo>
                    <a:pt x="3967" y="14893"/>
                    <a:pt x="3967" y="14893"/>
                    <a:pt x="3967" y="14893"/>
                  </a:cubicBezTo>
                  <a:cubicBezTo>
                    <a:pt x="4408" y="14893"/>
                    <a:pt x="4408" y="14893"/>
                    <a:pt x="4408" y="14893"/>
                  </a:cubicBezTo>
                  <a:cubicBezTo>
                    <a:pt x="3967" y="15006"/>
                    <a:pt x="3967" y="15006"/>
                    <a:pt x="3967" y="15006"/>
                  </a:cubicBezTo>
                  <a:cubicBezTo>
                    <a:pt x="3967" y="15006"/>
                    <a:pt x="3967" y="15006"/>
                    <a:pt x="3967" y="15006"/>
                  </a:cubicBezTo>
                  <a:cubicBezTo>
                    <a:pt x="4408" y="15120"/>
                    <a:pt x="4408" y="15120"/>
                    <a:pt x="4408" y="15120"/>
                  </a:cubicBezTo>
                  <a:cubicBezTo>
                    <a:pt x="3967" y="15120"/>
                    <a:pt x="3967" y="15120"/>
                    <a:pt x="3967" y="15120"/>
                  </a:cubicBezTo>
                  <a:cubicBezTo>
                    <a:pt x="3967" y="15347"/>
                    <a:pt x="3967" y="15347"/>
                    <a:pt x="3967" y="15347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967" y="15461"/>
                    <a:pt x="3967" y="15461"/>
                    <a:pt x="3967" y="15461"/>
                  </a:cubicBezTo>
                  <a:cubicBezTo>
                    <a:pt x="3967" y="15461"/>
                    <a:pt x="3967" y="15461"/>
                    <a:pt x="3967" y="15461"/>
                  </a:cubicBezTo>
                  <a:cubicBezTo>
                    <a:pt x="3967" y="15688"/>
                    <a:pt x="3967" y="15688"/>
                    <a:pt x="3967" y="15688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802"/>
                    <a:pt x="3527" y="15802"/>
                    <a:pt x="3527" y="15802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575"/>
                    <a:pt x="3527" y="15575"/>
                    <a:pt x="3527" y="15575"/>
                  </a:cubicBezTo>
                  <a:cubicBezTo>
                    <a:pt x="3527" y="15461"/>
                    <a:pt x="3527" y="15461"/>
                    <a:pt x="3527" y="15461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086" y="15461"/>
                    <a:pt x="3086" y="15461"/>
                    <a:pt x="3086" y="15461"/>
                  </a:cubicBezTo>
                  <a:cubicBezTo>
                    <a:pt x="2645" y="15461"/>
                    <a:pt x="2645" y="15461"/>
                    <a:pt x="2645" y="15461"/>
                  </a:cubicBezTo>
                  <a:cubicBezTo>
                    <a:pt x="2204" y="15461"/>
                    <a:pt x="2204" y="15461"/>
                    <a:pt x="2204" y="15461"/>
                  </a:cubicBezTo>
                  <a:cubicBezTo>
                    <a:pt x="2204" y="15461"/>
                    <a:pt x="2204" y="15461"/>
                    <a:pt x="2204" y="15461"/>
                  </a:cubicBezTo>
                  <a:cubicBezTo>
                    <a:pt x="2645" y="15461"/>
                    <a:pt x="2645" y="15461"/>
                    <a:pt x="2645" y="15461"/>
                  </a:cubicBezTo>
                  <a:cubicBezTo>
                    <a:pt x="3086" y="15347"/>
                    <a:pt x="3086" y="15347"/>
                    <a:pt x="3086" y="15347"/>
                  </a:cubicBezTo>
                  <a:cubicBezTo>
                    <a:pt x="3086" y="15234"/>
                    <a:pt x="3086" y="15234"/>
                    <a:pt x="3086" y="15234"/>
                  </a:cubicBezTo>
                  <a:cubicBezTo>
                    <a:pt x="2645" y="15234"/>
                    <a:pt x="2645" y="15234"/>
                    <a:pt x="2645" y="15234"/>
                  </a:cubicBezTo>
                  <a:cubicBezTo>
                    <a:pt x="2204" y="15234"/>
                    <a:pt x="2204" y="15234"/>
                    <a:pt x="2204" y="15234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322" y="15234"/>
                    <a:pt x="1322" y="15234"/>
                    <a:pt x="1322" y="15234"/>
                  </a:cubicBezTo>
                  <a:cubicBezTo>
                    <a:pt x="1322" y="15234"/>
                    <a:pt x="1322" y="15234"/>
                    <a:pt x="1322" y="15234"/>
                  </a:cubicBezTo>
                  <a:cubicBezTo>
                    <a:pt x="1322" y="15347"/>
                    <a:pt x="1322" y="15347"/>
                    <a:pt x="1322" y="15347"/>
                  </a:cubicBezTo>
                  <a:cubicBezTo>
                    <a:pt x="1322" y="15461"/>
                    <a:pt x="1322" y="15461"/>
                    <a:pt x="1322" y="15461"/>
                  </a:cubicBezTo>
                  <a:cubicBezTo>
                    <a:pt x="1763" y="15461"/>
                    <a:pt x="1763" y="15461"/>
                    <a:pt x="1763" y="15461"/>
                  </a:cubicBezTo>
                  <a:cubicBezTo>
                    <a:pt x="1763" y="15461"/>
                    <a:pt x="1763" y="15461"/>
                    <a:pt x="1763" y="15461"/>
                  </a:cubicBezTo>
                  <a:cubicBezTo>
                    <a:pt x="1322" y="15461"/>
                    <a:pt x="1322" y="15461"/>
                    <a:pt x="1322" y="15461"/>
                  </a:cubicBezTo>
                  <a:cubicBezTo>
                    <a:pt x="1322" y="15575"/>
                    <a:pt x="1322" y="15575"/>
                    <a:pt x="1322" y="15575"/>
                  </a:cubicBezTo>
                  <a:cubicBezTo>
                    <a:pt x="882" y="15575"/>
                    <a:pt x="882" y="15575"/>
                    <a:pt x="882" y="15575"/>
                  </a:cubicBezTo>
                  <a:cubicBezTo>
                    <a:pt x="882" y="15688"/>
                    <a:pt x="882" y="15688"/>
                    <a:pt x="882" y="15688"/>
                  </a:cubicBezTo>
                  <a:cubicBezTo>
                    <a:pt x="441" y="15802"/>
                    <a:pt x="441" y="15802"/>
                    <a:pt x="441" y="15802"/>
                  </a:cubicBezTo>
                  <a:cubicBezTo>
                    <a:pt x="441" y="15802"/>
                    <a:pt x="441" y="15802"/>
                    <a:pt x="441" y="15802"/>
                  </a:cubicBezTo>
                  <a:cubicBezTo>
                    <a:pt x="882" y="16029"/>
                    <a:pt x="882" y="16029"/>
                    <a:pt x="882" y="16029"/>
                  </a:cubicBezTo>
                  <a:cubicBezTo>
                    <a:pt x="1322" y="16029"/>
                    <a:pt x="1322" y="16029"/>
                    <a:pt x="1322" y="16029"/>
                  </a:cubicBezTo>
                  <a:cubicBezTo>
                    <a:pt x="1322" y="15916"/>
                    <a:pt x="1322" y="15916"/>
                    <a:pt x="1322" y="15916"/>
                  </a:cubicBezTo>
                  <a:cubicBezTo>
                    <a:pt x="1322" y="15916"/>
                    <a:pt x="1322" y="15916"/>
                    <a:pt x="1322" y="15916"/>
                  </a:cubicBezTo>
                  <a:cubicBezTo>
                    <a:pt x="882" y="15916"/>
                    <a:pt x="882" y="15916"/>
                    <a:pt x="882" y="15916"/>
                  </a:cubicBezTo>
                  <a:cubicBezTo>
                    <a:pt x="882" y="15802"/>
                    <a:pt x="882" y="15802"/>
                    <a:pt x="882" y="15802"/>
                  </a:cubicBezTo>
                  <a:cubicBezTo>
                    <a:pt x="1322" y="15688"/>
                    <a:pt x="1322" y="15688"/>
                    <a:pt x="1322" y="15688"/>
                  </a:cubicBezTo>
                  <a:cubicBezTo>
                    <a:pt x="1763" y="15688"/>
                    <a:pt x="1763" y="15688"/>
                    <a:pt x="1763" y="15688"/>
                  </a:cubicBezTo>
                  <a:cubicBezTo>
                    <a:pt x="1763" y="15688"/>
                    <a:pt x="1763" y="15688"/>
                    <a:pt x="1763" y="15688"/>
                  </a:cubicBezTo>
                  <a:cubicBezTo>
                    <a:pt x="1763" y="15802"/>
                    <a:pt x="1763" y="15802"/>
                    <a:pt x="1763" y="15802"/>
                  </a:cubicBezTo>
                  <a:cubicBezTo>
                    <a:pt x="2204" y="15802"/>
                    <a:pt x="2204" y="15802"/>
                    <a:pt x="2204" y="15802"/>
                  </a:cubicBezTo>
                  <a:cubicBezTo>
                    <a:pt x="2645" y="15802"/>
                    <a:pt x="2645" y="15802"/>
                    <a:pt x="2645" y="15802"/>
                  </a:cubicBezTo>
                  <a:cubicBezTo>
                    <a:pt x="2645" y="15802"/>
                    <a:pt x="2645" y="15802"/>
                    <a:pt x="2645" y="15802"/>
                  </a:cubicBezTo>
                  <a:cubicBezTo>
                    <a:pt x="3086" y="15802"/>
                    <a:pt x="3086" y="15802"/>
                    <a:pt x="3086" y="15802"/>
                  </a:cubicBezTo>
                  <a:cubicBezTo>
                    <a:pt x="3086" y="15916"/>
                    <a:pt x="3086" y="15916"/>
                    <a:pt x="3086" y="15916"/>
                  </a:cubicBezTo>
                  <a:cubicBezTo>
                    <a:pt x="3527" y="15916"/>
                    <a:pt x="3527" y="15916"/>
                    <a:pt x="3527" y="15916"/>
                  </a:cubicBezTo>
                  <a:cubicBezTo>
                    <a:pt x="3967" y="16029"/>
                    <a:pt x="3967" y="16029"/>
                    <a:pt x="3967" y="16029"/>
                  </a:cubicBezTo>
                  <a:cubicBezTo>
                    <a:pt x="3527" y="16029"/>
                    <a:pt x="3527" y="16029"/>
                    <a:pt x="3527" y="16029"/>
                  </a:cubicBezTo>
                  <a:cubicBezTo>
                    <a:pt x="3527" y="16029"/>
                    <a:pt x="3527" y="16029"/>
                    <a:pt x="3527" y="16029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257"/>
                    <a:pt x="3527" y="16257"/>
                    <a:pt x="3527" y="16257"/>
                  </a:cubicBezTo>
                  <a:cubicBezTo>
                    <a:pt x="3967" y="16257"/>
                    <a:pt x="3967" y="16257"/>
                    <a:pt x="3967" y="16257"/>
                  </a:cubicBezTo>
                  <a:cubicBezTo>
                    <a:pt x="3967" y="16371"/>
                    <a:pt x="3967" y="16371"/>
                    <a:pt x="3967" y="16371"/>
                  </a:cubicBezTo>
                  <a:cubicBezTo>
                    <a:pt x="3527" y="16257"/>
                    <a:pt x="3527" y="16257"/>
                    <a:pt x="3527" y="16257"/>
                  </a:cubicBezTo>
                  <a:cubicBezTo>
                    <a:pt x="3086" y="16257"/>
                    <a:pt x="3086" y="16257"/>
                    <a:pt x="3086" y="16257"/>
                  </a:cubicBezTo>
                  <a:cubicBezTo>
                    <a:pt x="3086" y="16257"/>
                    <a:pt x="3086" y="16257"/>
                    <a:pt x="3086" y="16257"/>
                  </a:cubicBezTo>
                  <a:cubicBezTo>
                    <a:pt x="3086" y="16371"/>
                    <a:pt x="3086" y="16371"/>
                    <a:pt x="3086" y="16371"/>
                  </a:cubicBezTo>
                  <a:cubicBezTo>
                    <a:pt x="3527" y="16371"/>
                    <a:pt x="3527" y="16371"/>
                    <a:pt x="3527" y="16371"/>
                  </a:cubicBezTo>
                  <a:cubicBezTo>
                    <a:pt x="3527" y="16484"/>
                    <a:pt x="3527" y="16484"/>
                    <a:pt x="3527" y="16484"/>
                  </a:cubicBezTo>
                  <a:cubicBezTo>
                    <a:pt x="3967" y="16484"/>
                    <a:pt x="3967" y="16484"/>
                    <a:pt x="3967" y="16484"/>
                  </a:cubicBezTo>
                  <a:cubicBezTo>
                    <a:pt x="4408" y="16371"/>
                    <a:pt x="4408" y="16371"/>
                    <a:pt x="4408" y="16371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5290" y="16371"/>
                    <a:pt x="5290" y="16371"/>
                    <a:pt x="5290" y="16371"/>
                  </a:cubicBezTo>
                  <a:cubicBezTo>
                    <a:pt x="5290" y="16484"/>
                    <a:pt x="5290" y="16484"/>
                    <a:pt x="5290" y="16484"/>
                  </a:cubicBezTo>
                  <a:cubicBezTo>
                    <a:pt x="5290" y="16484"/>
                    <a:pt x="5290" y="16484"/>
                    <a:pt x="5290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408" y="16598"/>
                    <a:pt x="4408" y="16598"/>
                    <a:pt x="4408" y="16598"/>
                  </a:cubicBezTo>
                  <a:cubicBezTo>
                    <a:pt x="4408" y="16484"/>
                    <a:pt x="4408" y="16484"/>
                    <a:pt x="4408" y="16484"/>
                  </a:cubicBezTo>
                  <a:cubicBezTo>
                    <a:pt x="3527" y="16598"/>
                    <a:pt x="3527" y="16598"/>
                    <a:pt x="3527" y="16598"/>
                  </a:cubicBezTo>
                  <a:cubicBezTo>
                    <a:pt x="3527" y="16598"/>
                    <a:pt x="3527" y="16598"/>
                    <a:pt x="3527" y="16598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967" y="16712"/>
                    <a:pt x="3967" y="16712"/>
                    <a:pt x="3967" y="16712"/>
                  </a:cubicBezTo>
                  <a:cubicBezTo>
                    <a:pt x="3967" y="16825"/>
                    <a:pt x="3967" y="16825"/>
                    <a:pt x="3967" y="16825"/>
                  </a:cubicBezTo>
                  <a:cubicBezTo>
                    <a:pt x="4408" y="16825"/>
                    <a:pt x="4408" y="16825"/>
                    <a:pt x="4408" y="16825"/>
                  </a:cubicBezTo>
                  <a:cubicBezTo>
                    <a:pt x="4849" y="16825"/>
                    <a:pt x="4849" y="16825"/>
                    <a:pt x="4849" y="16825"/>
                  </a:cubicBezTo>
                  <a:cubicBezTo>
                    <a:pt x="4849" y="16825"/>
                    <a:pt x="4849" y="16825"/>
                    <a:pt x="4849" y="16825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7053"/>
                    <a:pt x="4408" y="17053"/>
                    <a:pt x="4408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4408" y="17280"/>
                    <a:pt x="4408" y="17280"/>
                    <a:pt x="4408" y="17280"/>
                  </a:cubicBezTo>
                  <a:cubicBezTo>
                    <a:pt x="4408" y="17394"/>
                    <a:pt x="4408" y="17394"/>
                    <a:pt x="4408" y="17394"/>
                  </a:cubicBezTo>
                  <a:cubicBezTo>
                    <a:pt x="4408" y="17507"/>
                    <a:pt x="4408" y="17507"/>
                    <a:pt x="4408" y="17507"/>
                  </a:cubicBezTo>
                  <a:cubicBezTo>
                    <a:pt x="4849" y="17621"/>
                    <a:pt x="4849" y="17621"/>
                    <a:pt x="4849" y="17621"/>
                  </a:cubicBezTo>
                  <a:cubicBezTo>
                    <a:pt x="5290" y="17621"/>
                    <a:pt x="5290" y="17621"/>
                    <a:pt x="5290" y="17621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290" y="17280"/>
                    <a:pt x="5290" y="17280"/>
                    <a:pt x="5290" y="17280"/>
                  </a:cubicBezTo>
                  <a:cubicBezTo>
                    <a:pt x="5731" y="17280"/>
                    <a:pt x="5731" y="17280"/>
                    <a:pt x="5731" y="17280"/>
                  </a:cubicBezTo>
                  <a:cubicBezTo>
                    <a:pt x="5731" y="17280"/>
                    <a:pt x="5731" y="17280"/>
                    <a:pt x="5731" y="17280"/>
                  </a:cubicBezTo>
                  <a:cubicBezTo>
                    <a:pt x="5290" y="17280"/>
                    <a:pt x="5290" y="17280"/>
                    <a:pt x="5290" y="17280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731" y="17621"/>
                    <a:pt x="5731" y="17621"/>
                    <a:pt x="5731" y="17621"/>
                  </a:cubicBezTo>
                  <a:cubicBezTo>
                    <a:pt x="5731" y="17507"/>
                    <a:pt x="5731" y="17507"/>
                    <a:pt x="5731" y="17507"/>
                  </a:cubicBezTo>
                  <a:cubicBezTo>
                    <a:pt x="5731" y="17621"/>
                    <a:pt x="5731" y="17621"/>
                    <a:pt x="5731" y="17621"/>
                  </a:cubicBezTo>
                  <a:cubicBezTo>
                    <a:pt x="5290" y="17621"/>
                    <a:pt x="5290" y="17621"/>
                    <a:pt x="5290" y="17621"/>
                  </a:cubicBezTo>
                  <a:cubicBezTo>
                    <a:pt x="4849" y="17735"/>
                    <a:pt x="4849" y="17735"/>
                    <a:pt x="4849" y="17735"/>
                  </a:cubicBezTo>
                  <a:cubicBezTo>
                    <a:pt x="4849" y="17735"/>
                    <a:pt x="4849" y="17735"/>
                    <a:pt x="4849" y="17735"/>
                  </a:cubicBezTo>
                  <a:cubicBezTo>
                    <a:pt x="4849" y="17848"/>
                    <a:pt x="4849" y="17848"/>
                    <a:pt x="4849" y="17848"/>
                  </a:cubicBezTo>
                  <a:cubicBezTo>
                    <a:pt x="4849" y="17848"/>
                    <a:pt x="4849" y="17848"/>
                    <a:pt x="4849" y="17848"/>
                  </a:cubicBezTo>
                  <a:cubicBezTo>
                    <a:pt x="4849" y="17962"/>
                    <a:pt x="4849" y="17962"/>
                    <a:pt x="4849" y="17962"/>
                  </a:cubicBezTo>
                  <a:cubicBezTo>
                    <a:pt x="4408" y="17962"/>
                    <a:pt x="4408" y="17962"/>
                    <a:pt x="4408" y="17962"/>
                  </a:cubicBezTo>
                  <a:cubicBezTo>
                    <a:pt x="4408" y="18076"/>
                    <a:pt x="4408" y="18076"/>
                    <a:pt x="4408" y="18076"/>
                  </a:cubicBezTo>
                  <a:cubicBezTo>
                    <a:pt x="5290" y="18189"/>
                    <a:pt x="5290" y="18189"/>
                    <a:pt x="5290" y="18189"/>
                  </a:cubicBezTo>
                  <a:cubicBezTo>
                    <a:pt x="5731" y="18189"/>
                    <a:pt x="5731" y="18189"/>
                    <a:pt x="5731" y="18189"/>
                  </a:cubicBezTo>
                  <a:cubicBezTo>
                    <a:pt x="6171" y="18189"/>
                    <a:pt x="6171" y="18189"/>
                    <a:pt x="6171" y="18189"/>
                  </a:cubicBezTo>
                  <a:cubicBezTo>
                    <a:pt x="6171" y="18303"/>
                    <a:pt x="6171" y="18303"/>
                    <a:pt x="6171" y="18303"/>
                  </a:cubicBezTo>
                  <a:cubicBezTo>
                    <a:pt x="5731" y="18303"/>
                    <a:pt x="5731" y="18303"/>
                    <a:pt x="5731" y="18303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612" y="18303"/>
                    <a:pt x="6612" y="18303"/>
                    <a:pt x="6612" y="18303"/>
                  </a:cubicBezTo>
                  <a:cubicBezTo>
                    <a:pt x="6612" y="18417"/>
                    <a:pt x="6612" y="18417"/>
                    <a:pt x="6612" y="18417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5731" y="18531"/>
                    <a:pt x="5731" y="18531"/>
                    <a:pt x="5731" y="18531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6171" y="18644"/>
                    <a:pt x="6171" y="18644"/>
                    <a:pt x="6171" y="18644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7053" y="18644"/>
                    <a:pt x="7053" y="18644"/>
                    <a:pt x="7053" y="18644"/>
                  </a:cubicBezTo>
                  <a:cubicBezTo>
                    <a:pt x="7053" y="18758"/>
                    <a:pt x="7053" y="18758"/>
                    <a:pt x="7053" y="18758"/>
                  </a:cubicBezTo>
                  <a:cubicBezTo>
                    <a:pt x="7053" y="18872"/>
                    <a:pt x="7053" y="18872"/>
                    <a:pt x="7053" y="18872"/>
                  </a:cubicBezTo>
                  <a:cubicBezTo>
                    <a:pt x="7053" y="18872"/>
                    <a:pt x="7053" y="18872"/>
                    <a:pt x="7053" y="18872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7053" y="18985"/>
                    <a:pt x="7053" y="18985"/>
                    <a:pt x="7053" y="18985"/>
                  </a:cubicBezTo>
                  <a:cubicBezTo>
                    <a:pt x="7053" y="18985"/>
                    <a:pt x="7053" y="18985"/>
                    <a:pt x="7053" y="18985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494" y="19213"/>
                    <a:pt x="7494" y="19213"/>
                    <a:pt x="7494" y="19213"/>
                  </a:cubicBezTo>
                  <a:cubicBezTo>
                    <a:pt x="7935" y="19213"/>
                    <a:pt x="7935" y="19213"/>
                    <a:pt x="7935" y="19213"/>
                  </a:cubicBezTo>
                  <a:cubicBezTo>
                    <a:pt x="7494" y="19099"/>
                    <a:pt x="7494" y="19099"/>
                    <a:pt x="7494" y="19099"/>
                  </a:cubicBezTo>
                  <a:cubicBezTo>
                    <a:pt x="7935" y="18985"/>
                    <a:pt x="7935" y="18985"/>
                    <a:pt x="7935" y="18985"/>
                  </a:cubicBezTo>
                  <a:cubicBezTo>
                    <a:pt x="7494" y="18985"/>
                    <a:pt x="7494" y="18985"/>
                    <a:pt x="7494" y="18985"/>
                  </a:cubicBezTo>
                  <a:cubicBezTo>
                    <a:pt x="7935" y="18985"/>
                    <a:pt x="7935" y="18985"/>
                    <a:pt x="7935" y="18985"/>
                  </a:cubicBezTo>
                  <a:cubicBezTo>
                    <a:pt x="7935" y="19099"/>
                    <a:pt x="7935" y="19099"/>
                    <a:pt x="7935" y="19099"/>
                  </a:cubicBezTo>
                  <a:cubicBezTo>
                    <a:pt x="8376" y="19099"/>
                    <a:pt x="8376" y="19099"/>
                    <a:pt x="8376" y="19099"/>
                  </a:cubicBezTo>
                  <a:cubicBezTo>
                    <a:pt x="8376" y="19099"/>
                    <a:pt x="8376" y="19099"/>
                    <a:pt x="8376" y="19099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7935" y="18872"/>
                    <a:pt x="7935" y="18872"/>
                    <a:pt x="7935" y="18872"/>
                  </a:cubicBezTo>
                  <a:cubicBezTo>
                    <a:pt x="7935" y="18872"/>
                    <a:pt x="7935" y="18872"/>
                    <a:pt x="7935" y="18872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8816" y="18872"/>
                    <a:pt x="8816" y="18872"/>
                    <a:pt x="8816" y="18872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9257" y="18985"/>
                    <a:pt x="9257" y="18985"/>
                    <a:pt x="9257" y="18985"/>
                  </a:cubicBezTo>
                  <a:cubicBezTo>
                    <a:pt x="9257" y="18872"/>
                    <a:pt x="9257" y="18872"/>
                    <a:pt x="9257" y="18872"/>
                  </a:cubicBezTo>
                  <a:cubicBezTo>
                    <a:pt x="8816" y="18872"/>
                    <a:pt x="8816" y="18872"/>
                    <a:pt x="8816" y="18872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7935" y="18758"/>
                    <a:pt x="7935" y="18758"/>
                    <a:pt x="7935" y="18758"/>
                  </a:cubicBezTo>
                  <a:cubicBezTo>
                    <a:pt x="8376" y="18758"/>
                    <a:pt x="8376" y="18758"/>
                    <a:pt x="8376" y="18758"/>
                  </a:cubicBezTo>
                  <a:cubicBezTo>
                    <a:pt x="8816" y="18758"/>
                    <a:pt x="8816" y="18758"/>
                    <a:pt x="8816" y="18758"/>
                  </a:cubicBezTo>
                  <a:cubicBezTo>
                    <a:pt x="9698" y="18872"/>
                    <a:pt x="9698" y="18872"/>
                    <a:pt x="9698" y="18872"/>
                  </a:cubicBezTo>
                  <a:cubicBezTo>
                    <a:pt x="9698" y="18985"/>
                    <a:pt x="9698" y="18985"/>
                    <a:pt x="9698" y="18985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9698" y="19213"/>
                    <a:pt x="9698" y="19213"/>
                    <a:pt x="9698" y="19213"/>
                  </a:cubicBezTo>
                  <a:cubicBezTo>
                    <a:pt x="9698" y="19326"/>
                    <a:pt x="9698" y="19326"/>
                    <a:pt x="9698" y="19326"/>
                  </a:cubicBezTo>
                  <a:cubicBezTo>
                    <a:pt x="9257" y="19326"/>
                    <a:pt x="9257" y="19326"/>
                    <a:pt x="9257" y="19326"/>
                  </a:cubicBezTo>
                  <a:cubicBezTo>
                    <a:pt x="9698" y="19213"/>
                    <a:pt x="9698" y="19213"/>
                    <a:pt x="9698" y="19213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8816" y="19099"/>
                    <a:pt x="8816" y="19099"/>
                    <a:pt x="8816" y="19099"/>
                  </a:cubicBezTo>
                  <a:cubicBezTo>
                    <a:pt x="8816" y="19099"/>
                    <a:pt x="8816" y="19099"/>
                    <a:pt x="8816" y="19099"/>
                  </a:cubicBezTo>
                  <a:cubicBezTo>
                    <a:pt x="8816" y="19213"/>
                    <a:pt x="8816" y="19213"/>
                    <a:pt x="8816" y="19213"/>
                  </a:cubicBezTo>
                  <a:cubicBezTo>
                    <a:pt x="8816" y="19213"/>
                    <a:pt x="8816" y="19213"/>
                    <a:pt x="8816" y="19213"/>
                  </a:cubicBezTo>
                  <a:cubicBezTo>
                    <a:pt x="8816" y="19326"/>
                    <a:pt x="8816" y="19326"/>
                    <a:pt x="8816" y="19326"/>
                  </a:cubicBezTo>
                  <a:cubicBezTo>
                    <a:pt x="8816" y="19326"/>
                    <a:pt x="8816" y="19326"/>
                    <a:pt x="8816" y="19326"/>
                  </a:cubicBezTo>
                  <a:cubicBezTo>
                    <a:pt x="8376" y="19213"/>
                    <a:pt x="8376" y="19213"/>
                    <a:pt x="8376" y="19213"/>
                  </a:cubicBezTo>
                  <a:cubicBezTo>
                    <a:pt x="8376" y="19213"/>
                    <a:pt x="8376" y="19213"/>
                    <a:pt x="8376" y="19213"/>
                  </a:cubicBezTo>
                  <a:cubicBezTo>
                    <a:pt x="7935" y="19213"/>
                    <a:pt x="7935" y="19213"/>
                    <a:pt x="7935" y="19213"/>
                  </a:cubicBezTo>
                  <a:cubicBezTo>
                    <a:pt x="7494" y="19213"/>
                    <a:pt x="7494" y="19213"/>
                    <a:pt x="7494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494" y="19326"/>
                    <a:pt x="7494" y="19326"/>
                    <a:pt x="7494" y="19326"/>
                  </a:cubicBezTo>
                  <a:cubicBezTo>
                    <a:pt x="7494" y="19440"/>
                    <a:pt x="7494" y="19440"/>
                    <a:pt x="7494" y="19440"/>
                  </a:cubicBezTo>
                  <a:cubicBezTo>
                    <a:pt x="7935" y="19554"/>
                    <a:pt x="7935" y="19554"/>
                    <a:pt x="7935" y="19554"/>
                  </a:cubicBezTo>
                  <a:cubicBezTo>
                    <a:pt x="7935" y="19554"/>
                    <a:pt x="7935" y="19554"/>
                    <a:pt x="7935" y="19554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8376" y="19554"/>
                    <a:pt x="8376" y="19554"/>
                    <a:pt x="8376" y="19554"/>
                  </a:cubicBezTo>
                  <a:cubicBezTo>
                    <a:pt x="8376" y="19667"/>
                    <a:pt x="8376" y="19667"/>
                    <a:pt x="8376" y="19667"/>
                  </a:cubicBezTo>
                  <a:cubicBezTo>
                    <a:pt x="8816" y="19667"/>
                    <a:pt x="8816" y="19667"/>
                    <a:pt x="8816" y="19667"/>
                  </a:cubicBezTo>
                  <a:cubicBezTo>
                    <a:pt x="8816" y="19667"/>
                    <a:pt x="8816" y="19667"/>
                    <a:pt x="8816" y="19667"/>
                  </a:cubicBezTo>
                  <a:cubicBezTo>
                    <a:pt x="8376" y="19667"/>
                    <a:pt x="8376" y="19667"/>
                    <a:pt x="8376" y="19667"/>
                  </a:cubicBezTo>
                  <a:cubicBezTo>
                    <a:pt x="7935" y="19781"/>
                    <a:pt x="7935" y="19781"/>
                    <a:pt x="7935" y="19781"/>
                  </a:cubicBezTo>
                  <a:cubicBezTo>
                    <a:pt x="8376" y="19781"/>
                    <a:pt x="8376" y="19781"/>
                    <a:pt x="8376" y="19781"/>
                  </a:cubicBezTo>
                  <a:cubicBezTo>
                    <a:pt x="8816" y="19781"/>
                    <a:pt x="8816" y="19781"/>
                    <a:pt x="8816" y="19781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257" y="19667"/>
                    <a:pt x="9257" y="19667"/>
                    <a:pt x="9257" y="19667"/>
                  </a:cubicBezTo>
                  <a:cubicBezTo>
                    <a:pt x="9698" y="19667"/>
                    <a:pt x="9698" y="19667"/>
                    <a:pt x="9698" y="19667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8816" y="19554"/>
                    <a:pt x="8816" y="19554"/>
                    <a:pt x="8816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698" y="19440"/>
                    <a:pt x="9698" y="19440"/>
                    <a:pt x="9698" y="19440"/>
                  </a:cubicBezTo>
                  <a:cubicBezTo>
                    <a:pt x="10139" y="19440"/>
                    <a:pt x="10139" y="19440"/>
                    <a:pt x="10139" y="19440"/>
                  </a:cubicBezTo>
                  <a:cubicBezTo>
                    <a:pt x="10139" y="19554"/>
                    <a:pt x="10139" y="19554"/>
                    <a:pt x="10139" y="19554"/>
                  </a:cubicBezTo>
                  <a:cubicBezTo>
                    <a:pt x="10139" y="19554"/>
                    <a:pt x="10139" y="19554"/>
                    <a:pt x="10139" y="19554"/>
                  </a:cubicBezTo>
                  <a:cubicBezTo>
                    <a:pt x="10580" y="19440"/>
                    <a:pt x="10580" y="19440"/>
                    <a:pt x="10580" y="19440"/>
                  </a:cubicBezTo>
                  <a:cubicBezTo>
                    <a:pt x="11020" y="19440"/>
                    <a:pt x="11020" y="19440"/>
                    <a:pt x="11020" y="19440"/>
                  </a:cubicBezTo>
                  <a:cubicBezTo>
                    <a:pt x="11020" y="19440"/>
                    <a:pt x="11020" y="19440"/>
                    <a:pt x="11020" y="19440"/>
                  </a:cubicBezTo>
                  <a:cubicBezTo>
                    <a:pt x="11461" y="19440"/>
                    <a:pt x="11461" y="19440"/>
                    <a:pt x="11461" y="19440"/>
                  </a:cubicBezTo>
                  <a:cubicBezTo>
                    <a:pt x="11902" y="19440"/>
                    <a:pt x="11902" y="19440"/>
                    <a:pt x="11902" y="19440"/>
                  </a:cubicBezTo>
                  <a:cubicBezTo>
                    <a:pt x="11902" y="19554"/>
                    <a:pt x="11902" y="19554"/>
                    <a:pt x="11902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020" y="19554"/>
                    <a:pt x="11020" y="19554"/>
                    <a:pt x="11020" y="19554"/>
                  </a:cubicBezTo>
                  <a:cubicBezTo>
                    <a:pt x="10580" y="19554"/>
                    <a:pt x="10580" y="19554"/>
                    <a:pt x="10580" y="19554"/>
                  </a:cubicBezTo>
                  <a:cubicBezTo>
                    <a:pt x="10139" y="19667"/>
                    <a:pt x="10139" y="19667"/>
                    <a:pt x="10139" y="19667"/>
                  </a:cubicBezTo>
                  <a:cubicBezTo>
                    <a:pt x="10139" y="19667"/>
                    <a:pt x="10139" y="19667"/>
                    <a:pt x="10139" y="19667"/>
                  </a:cubicBezTo>
                  <a:cubicBezTo>
                    <a:pt x="9698" y="19667"/>
                    <a:pt x="9698" y="19667"/>
                    <a:pt x="9698" y="19667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698" y="19895"/>
                    <a:pt x="9698" y="19895"/>
                    <a:pt x="9698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698" y="19895"/>
                    <a:pt x="9698" y="19895"/>
                    <a:pt x="9698" y="19895"/>
                  </a:cubicBezTo>
                  <a:cubicBezTo>
                    <a:pt x="9698" y="20008"/>
                    <a:pt x="9698" y="20008"/>
                    <a:pt x="9698" y="20008"/>
                  </a:cubicBezTo>
                  <a:cubicBezTo>
                    <a:pt x="9698" y="20008"/>
                    <a:pt x="9698" y="20008"/>
                    <a:pt x="9698" y="20008"/>
                  </a:cubicBezTo>
                  <a:cubicBezTo>
                    <a:pt x="10139" y="20122"/>
                    <a:pt x="10139" y="20122"/>
                    <a:pt x="10139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008"/>
                    <a:pt x="10580" y="20008"/>
                    <a:pt x="1058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19895"/>
                    <a:pt x="11020" y="19895"/>
                    <a:pt x="11020" y="19895"/>
                  </a:cubicBezTo>
                  <a:cubicBezTo>
                    <a:pt x="11020" y="19895"/>
                    <a:pt x="11020" y="19895"/>
                    <a:pt x="11020" y="19895"/>
                  </a:cubicBezTo>
                  <a:cubicBezTo>
                    <a:pt x="11461" y="19781"/>
                    <a:pt x="11461" y="19781"/>
                    <a:pt x="11461" y="19781"/>
                  </a:cubicBezTo>
                  <a:cubicBezTo>
                    <a:pt x="11461" y="19781"/>
                    <a:pt x="11461" y="19781"/>
                    <a:pt x="11461" y="19781"/>
                  </a:cubicBezTo>
                  <a:cubicBezTo>
                    <a:pt x="11902" y="19667"/>
                    <a:pt x="11902" y="19667"/>
                    <a:pt x="11902" y="19667"/>
                  </a:cubicBezTo>
                  <a:cubicBezTo>
                    <a:pt x="12343" y="19554"/>
                    <a:pt x="12343" y="19554"/>
                    <a:pt x="12343" y="19554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784" y="19667"/>
                    <a:pt x="12784" y="19667"/>
                    <a:pt x="12784" y="19667"/>
                  </a:cubicBezTo>
                  <a:cubicBezTo>
                    <a:pt x="12784" y="19667"/>
                    <a:pt x="12784" y="19667"/>
                    <a:pt x="12784" y="19667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343" y="19781"/>
                    <a:pt x="12343" y="19781"/>
                    <a:pt x="12343" y="19781"/>
                  </a:cubicBezTo>
                  <a:cubicBezTo>
                    <a:pt x="12343" y="19895"/>
                    <a:pt x="12343" y="19895"/>
                    <a:pt x="12343" y="19895"/>
                  </a:cubicBezTo>
                  <a:cubicBezTo>
                    <a:pt x="11902" y="19895"/>
                    <a:pt x="11902" y="19895"/>
                    <a:pt x="11902" y="19895"/>
                  </a:cubicBezTo>
                  <a:cubicBezTo>
                    <a:pt x="11902" y="20008"/>
                    <a:pt x="11902" y="20008"/>
                    <a:pt x="11902" y="20008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461" y="20122"/>
                    <a:pt x="11461" y="20122"/>
                    <a:pt x="11461" y="20122"/>
                  </a:cubicBezTo>
                  <a:cubicBezTo>
                    <a:pt x="11461" y="20122"/>
                    <a:pt x="11461" y="20122"/>
                    <a:pt x="11461" y="20122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902" y="20008"/>
                    <a:pt x="11902" y="20008"/>
                    <a:pt x="11902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122"/>
                    <a:pt x="11020" y="20122"/>
                    <a:pt x="11020" y="20122"/>
                  </a:cubicBezTo>
                  <a:cubicBezTo>
                    <a:pt x="11020" y="20122"/>
                    <a:pt x="11020" y="20122"/>
                    <a:pt x="11020" y="20122"/>
                  </a:cubicBezTo>
                  <a:cubicBezTo>
                    <a:pt x="11902" y="20349"/>
                    <a:pt x="11902" y="20349"/>
                    <a:pt x="11902" y="20349"/>
                  </a:cubicBezTo>
                  <a:cubicBezTo>
                    <a:pt x="12343" y="20349"/>
                    <a:pt x="12343" y="20349"/>
                    <a:pt x="12343" y="20349"/>
                  </a:cubicBezTo>
                  <a:cubicBezTo>
                    <a:pt x="12784" y="20349"/>
                    <a:pt x="12784" y="20349"/>
                    <a:pt x="12784" y="20349"/>
                  </a:cubicBezTo>
                  <a:cubicBezTo>
                    <a:pt x="12784" y="20349"/>
                    <a:pt x="12784" y="20349"/>
                    <a:pt x="12784" y="20349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224" y="20349"/>
                    <a:pt x="13224" y="20349"/>
                    <a:pt x="13224" y="20349"/>
                  </a:cubicBezTo>
                  <a:cubicBezTo>
                    <a:pt x="13665" y="20236"/>
                    <a:pt x="13665" y="20236"/>
                    <a:pt x="13665" y="20236"/>
                  </a:cubicBezTo>
                  <a:cubicBezTo>
                    <a:pt x="13224" y="20122"/>
                    <a:pt x="13224" y="20122"/>
                    <a:pt x="13224" y="20122"/>
                  </a:cubicBezTo>
                  <a:cubicBezTo>
                    <a:pt x="13224" y="20008"/>
                    <a:pt x="13224" y="20008"/>
                    <a:pt x="13224" y="20008"/>
                  </a:cubicBezTo>
                  <a:cubicBezTo>
                    <a:pt x="13224" y="20008"/>
                    <a:pt x="13224" y="20008"/>
                    <a:pt x="13224" y="20008"/>
                  </a:cubicBezTo>
                  <a:cubicBezTo>
                    <a:pt x="13224" y="19895"/>
                    <a:pt x="13224" y="19895"/>
                    <a:pt x="13224" y="19895"/>
                  </a:cubicBezTo>
                  <a:cubicBezTo>
                    <a:pt x="13224" y="19781"/>
                    <a:pt x="13224" y="19781"/>
                    <a:pt x="13224" y="19781"/>
                  </a:cubicBezTo>
                  <a:cubicBezTo>
                    <a:pt x="13224" y="19667"/>
                    <a:pt x="13224" y="19667"/>
                    <a:pt x="13224" y="19667"/>
                  </a:cubicBezTo>
                  <a:cubicBezTo>
                    <a:pt x="13224" y="19554"/>
                    <a:pt x="13224" y="19554"/>
                    <a:pt x="13224" y="19554"/>
                  </a:cubicBezTo>
                  <a:cubicBezTo>
                    <a:pt x="13665" y="19554"/>
                    <a:pt x="13665" y="19554"/>
                    <a:pt x="13665" y="19554"/>
                  </a:cubicBezTo>
                  <a:cubicBezTo>
                    <a:pt x="14547" y="19440"/>
                    <a:pt x="14547" y="19440"/>
                    <a:pt x="14547" y="19440"/>
                  </a:cubicBezTo>
                  <a:cubicBezTo>
                    <a:pt x="14547" y="19326"/>
                    <a:pt x="14547" y="19326"/>
                    <a:pt x="14547" y="19326"/>
                  </a:cubicBezTo>
                  <a:cubicBezTo>
                    <a:pt x="14988" y="19326"/>
                    <a:pt x="14988" y="19326"/>
                    <a:pt x="14988" y="19326"/>
                  </a:cubicBezTo>
                  <a:cubicBezTo>
                    <a:pt x="14988" y="19326"/>
                    <a:pt x="14988" y="19326"/>
                    <a:pt x="14988" y="19326"/>
                  </a:cubicBezTo>
                  <a:cubicBezTo>
                    <a:pt x="14988" y="19213"/>
                    <a:pt x="14988" y="19213"/>
                    <a:pt x="14988" y="19213"/>
                  </a:cubicBezTo>
                  <a:cubicBezTo>
                    <a:pt x="15429" y="19213"/>
                    <a:pt x="15429" y="19213"/>
                    <a:pt x="15429" y="19213"/>
                  </a:cubicBezTo>
                  <a:cubicBezTo>
                    <a:pt x="15869" y="19099"/>
                    <a:pt x="15869" y="19099"/>
                    <a:pt x="15869" y="19099"/>
                  </a:cubicBezTo>
                  <a:cubicBezTo>
                    <a:pt x="16310" y="19213"/>
                    <a:pt x="16310" y="19213"/>
                    <a:pt x="16310" y="19213"/>
                  </a:cubicBezTo>
                  <a:cubicBezTo>
                    <a:pt x="16310" y="19213"/>
                    <a:pt x="16310" y="19213"/>
                    <a:pt x="16310" y="19213"/>
                  </a:cubicBezTo>
                  <a:cubicBezTo>
                    <a:pt x="16751" y="19213"/>
                    <a:pt x="16751" y="19213"/>
                    <a:pt x="16751" y="19213"/>
                  </a:cubicBezTo>
                  <a:close/>
                  <a:moveTo>
                    <a:pt x="20278" y="21600"/>
                  </a:move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278" y="21600"/>
                    <a:pt x="20278" y="21600"/>
                  </a:cubicBezTo>
                  <a:close/>
                  <a:moveTo>
                    <a:pt x="2645" y="13301"/>
                  </a:moveTo>
                  <a:cubicBezTo>
                    <a:pt x="2204" y="13301"/>
                    <a:pt x="2204" y="13301"/>
                    <a:pt x="2204" y="13301"/>
                  </a:cubicBezTo>
                  <a:cubicBezTo>
                    <a:pt x="2204" y="13301"/>
                    <a:pt x="2204" y="13301"/>
                    <a:pt x="2204" y="13301"/>
                  </a:cubicBezTo>
                  <a:cubicBezTo>
                    <a:pt x="2204" y="13301"/>
                    <a:pt x="2204" y="13301"/>
                    <a:pt x="2204" y="13301"/>
                  </a:cubicBezTo>
                  <a:cubicBezTo>
                    <a:pt x="2645" y="13415"/>
                    <a:pt x="2645" y="13415"/>
                    <a:pt x="2645" y="13415"/>
                  </a:cubicBezTo>
                  <a:cubicBezTo>
                    <a:pt x="2645" y="13528"/>
                    <a:pt x="2645" y="13528"/>
                    <a:pt x="2645" y="13528"/>
                  </a:cubicBezTo>
                  <a:cubicBezTo>
                    <a:pt x="3086" y="13528"/>
                    <a:pt x="3086" y="13528"/>
                    <a:pt x="3086" y="13528"/>
                  </a:cubicBezTo>
                  <a:cubicBezTo>
                    <a:pt x="2645" y="13642"/>
                    <a:pt x="2645" y="13642"/>
                    <a:pt x="2645" y="13642"/>
                  </a:cubicBezTo>
                  <a:cubicBezTo>
                    <a:pt x="2645" y="13528"/>
                    <a:pt x="2645" y="13528"/>
                    <a:pt x="2645" y="13528"/>
                  </a:cubicBezTo>
                  <a:cubicBezTo>
                    <a:pt x="2204" y="13642"/>
                    <a:pt x="2204" y="13642"/>
                    <a:pt x="2204" y="13642"/>
                  </a:cubicBezTo>
                  <a:cubicBezTo>
                    <a:pt x="2204" y="13756"/>
                    <a:pt x="2204" y="13756"/>
                    <a:pt x="2204" y="13756"/>
                  </a:cubicBezTo>
                  <a:cubicBezTo>
                    <a:pt x="2204" y="13756"/>
                    <a:pt x="2204" y="13756"/>
                    <a:pt x="2204" y="13756"/>
                  </a:cubicBezTo>
                  <a:cubicBezTo>
                    <a:pt x="1763" y="13756"/>
                    <a:pt x="1763" y="13756"/>
                    <a:pt x="1763" y="13756"/>
                  </a:cubicBezTo>
                  <a:cubicBezTo>
                    <a:pt x="1322" y="13756"/>
                    <a:pt x="1322" y="13756"/>
                    <a:pt x="1322" y="13756"/>
                  </a:cubicBezTo>
                  <a:cubicBezTo>
                    <a:pt x="1322" y="13642"/>
                    <a:pt x="1322" y="13642"/>
                    <a:pt x="1322" y="13642"/>
                  </a:cubicBezTo>
                  <a:cubicBezTo>
                    <a:pt x="1322" y="13301"/>
                    <a:pt x="1322" y="13301"/>
                    <a:pt x="1322" y="13301"/>
                  </a:cubicBezTo>
                  <a:cubicBezTo>
                    <a:pt x="1322" y="13187"/>
                    <a:pt x="1322" y="13187"/>
                    <a:pt x="1322" y="13187"/>
                  </a:cubicBezTo>
                  <a:cubicBezTo>
                    <a:pt x="882" y="13187"/>
                    <a:pt x="882" y="13187"/>
                    <a:pt x="882" y="13187"/>
                  </a:cubicBezTo>
                  <a:cubicBezTo>
                    <a:pt x="882" y="13187"/>
                    <a:pt x="882" y="13187"/>
                    <a:pt x="882" y="13187"/>
                  </a:cubicBezTo>
                  <a:cubicBezTo>
                    <a:pt x="882" y="13074"/>
                    <a:pt x="882" y="13074"/>
                    <a:pt x="882" y="13074"/>
                  </a:cubicBezTo>
                  <a:cubicBezTo>
                    <a:pt x="1322" y="13074"/>
                    <a:pt x="1322" y="13074"/>
                    <a:pt x="1322" y="13074"/>
                  </a:cubicBezTo>
                  <a:cubicBezTo>
                    <a:pt x="1322" y="12960"/>
                    <a:pt x="1322" y="12960"/>
                    <a:pt x="1322" y="12960"/>
                  </a:cubicBezTo>
                  <a:cubicBezTo>
                    <a:pt x="1322" y="12960"/>
                    <a:pt x="1322" y="12960"/>
                    <a:pt x="1322" y="12960"/>
                  </a:cubicBezTo>
                  <a:cubicBezTo>
                    <a:pt x="1322" y="12846"/>
                    <a:pt x="1322" y="12846"/>
                    <a:pt x="1322" y="12846"/>
                  </a:cubicBezTo>
                  <a:cubicBezTo>
                    <a:pt x="1322" y="12846"/>
                    <a:pt x="1322" y="12846"/>
                    <a:pt x="1322" y="12846"/>
                  </a:cubicBezTo>
                  <a:cubicBezTo>
                    <a:pt x="1763" y="12846"/>
                    <a:pt x="1763" y="12846"/>
                    <a:pt x="1763" y="12846"/>
                  </a:cubicBezTo>
                  <a:cubicBezTo>
                    <a:pt x="2204" y="12846"/>
                    <a:pt x="2204" y="12846"/>
                    <a:pt x="2204" y="12846"/>
                  </a:cubicBezTo>
                  <a:cubicBezTo>
                    <a:pt x="2645" y="12960"/>
                    <a:pt x="2645" y="12960"/>
                    <a:pt x="2645" y="12960"/>
                  </a:cubicBezTo>
                  <a:cubicBezTo>
                    <a:pt x="2645" y="13074"/>
                    <a:pt x="2645" y="13074"/>
                    <a:pt x="2645" y="13074"/>
                  </a:cubicBezTo>
                  <a:cubicBezTo>
                    <a:pt x="2645" y="13187"/>
                    <a:pt x="2645" y="13187"/>
                    <a:pt x="2645" y="13187"/>
                  </a:cubicBezTo>
                  <a:cubicBezTo>
                    <a:pt x="2645" y="13187"/>
                    <a:pt x="2645" y="13187"/>
                    <a:pt x="2645" y="13187"/>
                  </a:cubicBezTo>
                  <a:cubicBezTo>
                    <a:pt x="2204" y="13187"/>
                    <a:pt x="2204" y="13187"/>
                    <a:pt x="2204" y="13187"/>
                  </a:cubicBezTo>
                  <a:cubicBezTo>
                    <a:pt x="2645" y="13301"/>
                    <a:pt x="2645" y="13301"/>
                    <a:pt x="2645" y="13301"/>
                  </a:cubicBezTo>
                  <a:cubicBezTo>
                    <a:pt x="2645" y="13301"/>
                    <a:pt x="2645" y="13301"/>
                    <a:pt x="2645" y="13301"/>
                  </a:cubicBezTo>
                  <a:cubicBezTo>
                    <a:pt x="2645" y="13301"/>
                    <a:pt x="2645" y="13301"/>
                    <a:pt x="2645" y="13301"/>
                  </a:cubicBezTo>
                  <a:close/>
                  <a:moveTo>
                    <a:pt x="3086" y="13074"/>
                  </a:moveTo>
                  <a:cubicBezTo>
                    <a:pt x="3527" y="13074"/>
                    <a:pt x="3527" y="13074"/>
                    <a:pt x="3527" y="13074"/>
                  </a:cubicBezTo>
                  <a:cubicBezTo>
                    <a:pt x="3527" y="13187"/>
                    <a:pt x="3527" y="13187"/>
                    <a:pt x="3527" y="13187"/>
                  </a:cubicBezTo>
                  <a:cubicBezTo>
                    <a:pt x="3527" y="13187"/>
                    <a:pt x="3527" y="13187"/>
                    <a:pt x="3527" y="13187"/>
                  </a:cubicBezTo>
                  <a:cubicBezTo>
                    <a:pt x="3086" y="13074"/>
                    <a:pt x="3086" y="13074"/>
                    <a:pt x="3086" y="13074"/>
                  </a:cubicBezTo>
                  <a:close/>
                  <a:moveTo>
                    <a:pt x="882" y="13983"/>
                  </a:moveTo>
                  <a:cubicBezTo>
                    <a:pt x="882" y="13983"/>
                    <a:pt x="882" y="13983"/>
                    <a:pt x="882" y="13983"/>
                  </a:cubicBezTo>
                  <a:cubicBezTo>
                    <a:pt x="1322" y="13983"/>
                    <a:pt x="1322" y="13983"/>
                    <a:pt x="1322" y="13983"/>
                  </a:cubicBezTo>
                  <a:cubicBezTo>
                    <a:pt x="1322" y="13983"/>
                    <a:pt x="1322" y="13983"/>
                    <a:pt x="1322" y="13983"/>
                  </a:cubicBezTo>
                  <a:cubicBezTo>
                    <a:pt x="882" y="13983"/>
                    <a:pt x="882" y="13983"/>
                    <a:pt x="882" y="13983"/>
                  </a:cubicBezTo>
                  <a:cubicBezTo>
                    <a:pt x="882" y="13983"/>
                    <a:pt x="882" y="13983"/>
                    <a:pt x="882" y="13983"/>
                  </a:cubicBezTo>
                  <a:close/>
                  <a:moveTo>
                    <a:pt x="3527" y="14097"/>
                  </a:moveTo>
                  <a:cubicBezTo>
                    <a:pt x="3967" y="13983"/>
                    <a:pt x="3967" y="13983"/>
                    <a:pt x="3967" y="13983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527" y="14097"/>
                    <a:pt x="3527" y="14097"/>
                    <a:pt x="3527" y="14097"/>
                  </a:cubicBezTo>
                  <a:cubicBezTo>
                    <a:pt x="3527" y="14097"/>
                    <a:pt x="3527" y="14097"/>
                    <a:pt x="3527" y="14097"/>
                  </a:cubicBezTo>
                  <a:close/>
                  <a:moveTo>
                    <a:pt x="3086" y="14097"/>
                  </a:moveTo>
                  <a:cubicBezTo>
                    <a:pt x="3086" y="14097"/>
                    <a:pt x="3086" y="14097"/>
                    <a:pt x="3086" y="14097"/>
                  </a:cubicBezTo>
                  <a:cubicBezTo>
                    <a:pt x="3086" y="14211"/>
                    <a:pt x="3086" y="14211"/>
                    <a:pt x="3086" y="14211"/>
                  </a:cubicBezTo>
                  <a:cubicBezTo>
                    <a:pt x="3086" y="14211"/>
                    <a:pt x="3086" y="14211"/>
                    <a:pt x="3086" y="14211"/>
                  </a:cubicBezTo>
                  <a:cubicBezTo>
                    <a:pt x="3086" y="14097"/>
                    <a:pt x="3086" y="14097"/>
                    <a:pt x="3086" y="14097"/>
                  </a:cubicBezTo>
                  <a:cubicBezTo>
                    <a:pt x="2645" y="14097"/>
                    <a:pt x="2645" y="14097"/>
                    <a:pt x="2645" y="14097"/>
                  </a:cubicBezTo>
                  <a:cubicBezTo>
                    <a:pt x="3086" y="14097"/>
                    <a:pt x="3086" y="14097"/>
                    <a:pt x="3086" y="14097"/>
                  </a:cubicBezTo>
                  <a:close/>
                  <a:moveTo>
                    <a:pt x="2204" y="13983"/>
                  </a:moveTo>
                  <a:cubicBezTo>
                    <a:pt x="2204" y="13983"/>
                    <a:pt x="2204" y="13983"/>
                    <a:pt x="2204" y="13983"/>
                  </a:cubicBezTo>
                  <a:cubicBezTo>
                    <a:pt x="2645" y="13983"/>
                    <a:pt x="2645" y="13983"/>
                    <a:pt x="2645" y="13983"/>
                  </a:cubicBezTo>
                  <a:cubicBezTo>
                    <a:pt x="2204" y="14097"/>
                    <a:pt x="2204" y="14097"/>
                    <a:pt x="2204" y="14097"/>
                  </a:cubicBezTo>
                  <a:cubicBezTo>
                    <a:pt x="2204" y="13983"/>
                    <a:pt x="2204" y="13983"/>
                    <a:pt x="2204" y="13983"/>
                  </a:cubicBezTo>
                  <a:close/>
                  <a:moveTo>
                    <a:pt x="2204" y="14211"/>
                  </a:move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lose/>
                  <a:moveTo>
                    <a:pt x="1763" y="14324"/>
                  </a:moveTo>
                  <a:cubicBezTo>
                    <a:pt x="1763" y="14211"/>
                    <a:pt x="1763" y="14211"/>
                    <a:pt x="1763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324"/>
                    <a:pt x="2204" y="14324"/>
                    <a:pt x="2204" y="14324"/>
                  </a:cubicBezTo>
                  <a:cubicBezTo>
                    <a:pt x="2204" y="14324"/>
                    <a:pt x="2204" y="14324"/>
                    <a:pt x="2204" y="14324"/>
                  </a:cubicBezTo>
                  <a:cubicBezTo>
                    <a:pt x="1763" y="14324"/>
                    <a:pt x="1763" y="14324"/>
                    <a:pt x="1763" y="14324"/>
                  </a:cubicBezTo>
                  <a:cubicBezTo>
                    <a:pt x="1763" y="14324"/>
                    <a:pt x="1763" y="14324"/>
                    <a:pt x="1763" y="14324"/>
                  </a:cubicBezTo>
                  <a:cubicBezTo>
                    <a:pt x="1763" y="14324"/>
                    <a:pt x="1763" y="14324"/>
                    <a:pt x="1763" y="14324"/>
                  </a:cubicBezTo>
                  <a:close/>
                  <a:moveTo>
                    <a:pt x="1322" y="14438"/>
                  </a:move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438"/>
                    <a:pt x="1322" y="14438"/>
                    <a:pt x="1322" y="14438"/>
                  </a:cubicBezTo>
                  <a:close/>
                  <a:moveTo>
                    <a:pt x="3086" y="14438"/>
                  </a:moveTo>
                  <a:cubicBezTo>
                    <a:pt x="3086" y="14552"/>
                    <a:pt x="3086" y="14552"/>
                    <a:pt x="3086" y="14552"/>
                  </a:cubicBezTo>
                  <a:cubicBezTo>
                    <a:pt x="3086" y="14552"/>
                    <a:pt x="3086" y="14552"/>
                    <a:pt x="3086" y="14552"/>
                  </a:cubicBezTo>
                  <a:cubicBezTo>
                    <a:pt x="3086" y="14438"/>
                    <a:pt x="3086" y="14438"/>
                    <a:pt x="3086" y="14438"/>
                  </a:cubicBezTo>
                  <a:close/>
                  <a:moveTo>
                    <a:pt x="2645" y="14438"/>
                  </a:moveTo>
                  <a:cubicBezTo>
                    <a:pt x="3086" y="14324"/>
                    <a:pt x="3086" y="14324"/>
                    <a:pt x="3086" y="14324"/>
                  </a:cubicBezTo>
                  <a:cubicBezTo>
                    <a:pt x="3086" y="14438"/>
                    <a:pt x="3086" y="14438"/>
                    <a:pt x="3086" y="14438"/>
                  </a:cubicBezTo>
                  <a:cubicBezTo>
                    <a:pt x="2645" y="14438"/>
                    <a:pt x="2645" y="14438"/>
                    <a:pt x="2645" y="14438"/>
                  </a:cubicBezTo>
                  <a:close/>
                  <a:moveTo>
                    <a:pt x="1763" y="15120"/>
                  </a:moveTo>
                  <a:cubicBezTo>
                    <a:pt x="1763" y="15120"/>
                    <a:pt x="1763" y="15120"/>
                    <a:pt x="1763" y="15120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763" y="15120"/>
                    <a:pt x="1763" y="15120"/>
                    <a:pt x="1763" y="15120"/>
                  </a:cubicBezTo>
                  <a:close/>
                  <a:moveTo>
                    <a:pt x="1763" y="14552"/>
                  </a:moveTo>
                  <a:cubicBezTo>
                    <a:pt x="1763" y="14438"/>
                    <a:pt x="1763" y="14438"/>
                    <a:pt x="1763" y="14438"/>
                  </a:cubicBezTo>
                  <a:cubicBezTo>
                    <a:pt x="1763" y="14438"/>
                    <a:pt x="1763" y="14438"/>
                    <a:pt x="1763" y="14438"/>
                  </a:cubicBezTo>
                  <a:cubicBezTo>
                    <a:pt x="2204" y="14438"/>
                    <a:pt x="2204" y="14438"/>
                    <a:pt x="2204" y="14438"/>
                  </a:cubicBezTo>
                  <a:cubicBezTo>
                    <a:pt x="2204" y="14438"/>
                    <a:pt x="2204" y="14438"/>
                    <a:pt x="2204" y="14438"/>
                  </a:cubicBezTo>
                  <a:cubicBezTo>
                    <a:pt x="1763" y="14552"/>
                    <a:pt x="1763" y="14552"/>
                    <a:pt x="1763" y="14552"/>
                  </a:cubicBezTo>
                  <a:cubicBezTo>
                    <a:pt x="1763" y="14552"/>
                    <a:pt x="1763" y="14552"/>
                    <a:pt x="1763" y="14552"/>
                  </a:cubicBezTo>
                  <a:close/>
                  <a:moveTo>
                    <a:pt x="882" y="14665"/>
                  </a:moveTo>
                  <a:cubicBezTo>
                    <a:pt x="441" y="14665"/>
                    <a:pt x="441" y="14665"/>
                    <a:pt x="441" y="14665"/>
                  </a:cubicBezTo>
                  <a:cubicBezTo>
                    <a:pt x="441" y="14552"/>
                    <a:pt x="441" y="14552"/>
                    <a:pt x="441" y="14552"/>
                  </a:cubicBezTo>
                  <a:cubicBezTo>
                    <a:pt x="882" y="14552"/>
                    <a:pt x="882" y="14552"/>
                    <a:pt x="882" y="14552"/>
                  </a:cubicBezTo>
                  <a:cubicBezTo>
                    <a:pt x="882" y="14665"/>
                    <a:pt x="882" y="14665"/>
                    <a:pt x="882" y="14665"/>
                  </a:cubicBezTo>
                  <a:cubicBezTo>
                    <a:pt x="882" y="14665"/>
                    <a:pt x="882" y="14665"/>
                    <a:pt x="882" y="14665"/>
                  </a:cubicBezTo>
                  <a:close/>
                  <a:moveTo>
                    <a:pt x="2204" y="15006"/>
                  </a:moveTo>
                  <a:cubicBezTo>
                    <a:pt x="2645" y="15006"/>
                    <a:pt x="2645" y="15006"/>
                    <a:pt x="2645" y="15006"/>
                  </a:cubicBezTo>
                  <a:cubicBezTo>
                    <a:pt x="2645" y="15006"/>
                    <a:pt x="2645" y="15006"/>
                    <a:pt x="2645" y="15006"/>
                  </a:cubicBezTo>
                  <a:cubicBezTo>
                    <a:pt x="2204" y="15006"/>
                    <a:pt x="2204" y="15006"/>
                    <a:pt x="2204" y="15006"/>
                  </a:cubicBezTo>
                  <a:close/>
                  <a:moveTo>
                    <a:pt x="2645" y="15120"/>
                  </a:moveTo>
                  <a:cubicBezTo>
                    <a:pt x="3086" y="15120"/>
                    <a:pt x="3086" y="15120"/>
                    <a:pt x="3086" y="15120"/>
                  </a:cubicBezTo>
                  <a:cubicBezTo>
                    <a:pt x="3086" y="15120"/>
                    <a:pt x="3086" y="15120"/>
                    <a:pt x="3086" y="15120"/>
                  </a:cubicBezTo>
                  <a:cubicBezTo>
                    <a:pt x="2645" y="15120"/>
                    <a:pt x="2645" y="15120"/>
                    <a:pt x="2645" y="15120"/>
                  </a:cubicBezTo>
                  <a:close/>
                  <a:moveTo>
                    <a:pt x="3527" y="14324"/>
                  </a:moveTo>
                  <a:cubicBezTo>
                    <a:pt x="3527" y="14211"/>
                    <a:pt x="3527" y="14211"/>
                    <a:pt x="3527" y="14211"/>
                  </a:cubicBezTo>
                  <a:cubicBezTo>
                    <a:pt x="3967" y="14324"/>
                    <a:pt x="3967" y="14324"/>
                    <a:pt x="3967" y="14324"/>
                  </a:cubicBezTo>
                  <a:cubicBezTo>
                    <a:pt x="3527" y="14324"/>
                    <a:pt x="3527" y="14324"/>
                    <a:pt x="3527" y="14324"/>
                  </a:cubicBezTo>
                  <a:cubicBezTo>
                    <a:pt x="3527" y="14324"/>
                    <a:pt x="3527" y="14324"/>
                    <a:pt x="3527" y="14324"/>
                  </a:cubicBezTo>
                  <a:close/>
                  <a:moveTo>
                    <a:pt x="3967" y="14324"/>
                  </a:moveTo>
                  <a:cubicBezTo>
                    <a:pt x="4408" y="14324"/>
                    <a:pt x="4408" y="14324"/>
                    <a:pt x="4408" y="14324"/>
                  </a:cubicBezTo>
                  <a:cubicBezTo>
                    <a:pt x="4408" y="14438"/>
                    <a:pt x="4408" y="14438"/>
                    <a:pt x="4408" y="14438"/>
                  </a:cubicBezTo>
                  <a:cubicBezTo>
                    <a:pt x="4849" y="14552"/>
                    <a:pt x="4849" y="14552"/>
                    <a:pt x="4849" y="14552"/>
                  </a:cubicBezTo>
                  <a:cubicBezTo>
                    <a:pt x="4849" y="14552"/>
                    <a:pt x="4849" y="14552"/>
                    <a:pt x="4849" y="14552"/>
                  </a:cubicBezTo>
                  <a:cubicBezTo>
                    <a:pt x="4408" y="14665"/>
                    <a:pt x="4408" y="14665"/>
                    <a:pt x="4408" y="14665"/>
                  </a:cubicBezTo>
                  <a:cubicBezTo>
                    <a:pt x="4408" y="14665"/>
                    <a:pt x="4408" y="14665"/>
                    <a:pt x="4408" y="14665"/>
                  </a:cubicBezTo>
                  <a:cubicBezTo>
                    <a:pt x="3967" y="14665"/>
                    <a:pt x="3967" y="14665"/>
                    <a:pt x="3967" y="14665"/>
                  </a:cubicBezTo>
                  <a:cubicBezTo>
                    <a:pt x="3967" y="14665"/>
                    <a:pt x="3967" y="14665"/>
                    <a:pt x="3967" y="14665"/>
                  </a:cubicBezTo>
                  <a:cubicBezTo>
                    <a:pt x="3527" y="14665"/>
                    <a:pt x="3527" y="14665"/>
                    <a:pt x="3527" y="14665"/>
                  </a:cubicBezTo>
                  <a:cubicBezTo>
                    <a:pt x="3527" y="14552"/>
                    <a:pt x="3527" y="14552"/>
                    <a:pt x="3527" y="14552"/>
                  </a:cubicBezTo>
                  <a:cubicBezTo>
                    <a:pt x="3527" y="14552"/>
                    <a:pt x="3527" y="14552"/>
                    <a:pt x="3527" y="14552"/>
                  </a:cubicBezTo>
                  <a:cubicBezTo>
                    <a:pt x="3967" y="14438"/>
                    <a:pt x="3967" y="14438"/>
                    <a:pt x="3967" y="14438"/>
                  </a:cubicBezTo>
                  <a:cubicBezTo>
                    <a:pt x="3967" y="14324"/>
                    <a:pt x="3967" y="14324"/>
                    <a:pt x="3967" y="14324"/>
                  </a:cubicBezTo>
                  <a:close/>
                  <a:moveTo>
                    <a:pt x="1763" y="14665"/>
                  </a:moveTo>
                  <a:cubicBezTo>
                    <a:pt x="2204" y="14552"/>
                    <a:pt x="2204" y="14552"/>
                    <a:pt x="2204" y="14552"/>
                  </a:cubicBezTo>
                  <a:cubicBezTo>
                    <a:pt x="3086" y="14552"/>
                    <a:pt x="3086" y="14552"/>
                    <a:pt x="3086" y="14552"/>
                  </a:cubicBezTo>
                  <a:cubicBezTo>
                    <a:pt x="2645" y="14665"/>
                    <a:pt x="2645" y="14665"/>
                    <a:pt x="2645" y="14665"/>
                  </a:cubicBezTo>
                  <a:cubicBezTo>
                    <a:pt x="2204" y="14665"/>
                    <a:pt x="2204" y="14665"/>
                    <a:pt x="2204" y="14665"/>
                  </a:cubicBezTo>
                  <a:cubicBezTo>
                    <a:pt x="2204" y="14665"/>
                    <a:pt x="2204" y="14665"/>
                    <a:pt x="2204" y="14665"/>
                  </a:cubicBezTo>
                  <a:cubicBezTo>
                    <a:pt x="2204" y="14665"/>
                    <a:pt x="1763" y="14665"/>
                    <a:pt x="1763" y="14665"/>
                  </a:cubicBezTo>
                  <a:close/>
                  <a:moveTo>
                    <a:pt x="2204" y="14779"/>
                  </a:moveTo>
                  <a:cubicBezTo>
                    <a:pt x="2204" y="14779"/>
                    <a:pt x="2204" y="14779"/>
                    <a:pt x="2204" y="14779"/>
                  </a:cubicBezTo>
                  <a:cubicBezTo>
                    <a:pt x="2645" y="14779"/>
                    <a:pt x="2645" y="14779"/>
                    <a:pt x="2645" y="14779"/>
                  </a:cubicBezTo>
                  <a:cubicBezTo>
                    <a:pt x="3086" y="14779"/>
                    <a:pt x="3086" y="14779"/>
                    <a:pt x="3086" y="14779"/>
                  </a:cubicBezTo>
                  <a:cubicBezTo>
                    <a:pt x="3086" y="14779"/>
                    <a:pt x="3086" y="14779"/>
                    <a:pt x="3086" y="14779"/>
                  </a:cubicBezTo>
                  <a:cubicBezTo>
                    <a:pt x="2204" y="14779"/>
                    <a:pt x="2204" y="14779"/>
                    <a:pt x="2204" y="14779"/>
                  </a:cubicBezTo>
                  <a:close/>
                  <a:moveTo>
                    <a:pt x="2645" y="14893"/>
                  </a:moveTo>
                  <a:cubicBezTo>
                    <a:pt x="3086" y="14779"/>
                    <a:pt x="3086" y="14779"/>
                    <a:pt x="3086" y="14779"/>
                  </a:cubicBezTo>
                  <a:cubicBezTo>
                    <a:pt x="3527" y="14779"/>
                    <a:pt x="3527" y="14779"/>
                    <a:pt x="3527" y="14779"/>
                  </a:cubicBezTo>
                  <a:cubicBezTo>
                    <a:pt x="3527" y="15006"/>
                    <a:pt x="3527" y="15006"/>
                    <a:pt x="3527" y="15006"/>
                  </a:cubicBezTo>
                  <a:cubicBezTo>
                    <a:pt x="3086" y="15006"/>
                    <a:pt x="3086" y="15006"/>
                    <a:pt x="3086" y="15006"/>
                  </a:cubicBezTo>
                  <a:cubicBezTo>
                    <a:pt x="3086" y="15006"/>
                    <a:pt x="3086" y="15006"/>
                    <a:pt x="3086" y="15006"/>
                  </a:cubicBezTo>
                  <a:cubicBezTo>
                    <a:pt x="2645" y="14893"/>
                    <a:pt x="2645" y="14893"/>
                    <a:pt x="2645" y="14893"/>
                  </a:cubicBezTo>
                  <a:cubicBezTo>
                    <a:pt x="2645" y="14893"/>
                    <a:pt x="2645" y="14893"/>
                    <a:pt x="2645" y="14893"/>
                  </a:cubicBezTo>
                  <a:close/>
                  <a:moveTo>
                    <a:pt x="2204" y="15120"/>
                  </a:moveTo>
                  <a:cubicBezTo>
                    <a:pt x="2204" y="15006"/>
                    <a:pt x="2204" y="15006"/>
                    <a:pt x="2204" y="15006"/>
                  </a:cubicBezTo>
                  <a:cubicBezTo>
                    <a:pt x="2204" y="15120"/>
                    <a:pt x="2204" y="15120"/>
                    <a:pt x="2204" y="15120"/>
                  </a:cubicBezTo>
                  <a:cubicBezTo>
                    <a:pt x="2645" y="15120"/>
                    <a:pt x="2645" y="15120"/>
                    <a:pt x="2645" y="15120"/>
                  </a:cubicBezTo>
                  <a:cubicBezTo>
                    <a:pt x="2645" y="15234"/>
                    <a:pt x="2645" y="15234"/>
                    <a:pt x="2645" y="15234"/>
                  </a:cubicBezTo>
                  <a:cubicBezTo>
                    <a:pt x="2204" y="15234"/>
                    <a:pt x="2204" y="15234"/>
                    <a:pt x="2204" y="15234"/>
                  </a:cubicBezTo>
                  <a:cubicBezTo>
                    <a:pt x="2204" y="15120"/>
                    <a:pt x="2204" y="15120"/>
                    <a:pt x="2204" y="15120"/>
                  </a:cubicBezTo>
                  <a:close/>
                  <a:moveTo>
                    <a:pt x="3086" y="16825"/>
                  </a:moveTo>
                  <a:cubicBezTo>
                    <a:pt x="3086" y="16825"/>
                    <a:pt x="3086" y="16825"/>
                    <a:pt x="3086" y="16825"/>
                  </a:cubicBezTo>
                  <a:cubicBezTo>
                    <a:pt x="3086" y="16825"/>
                    <a:pt x="3086" y="16825"/>
                    <a:pt x="3086" y="16825"/>
                  </a:cubicBezTo>
                  <a:cubicBezTo>
                    <a:pt x="3086" y="16825"/>
                    <a:pt x="3086" y="16825"/>
                    <a:pt x="3086" y="16825"/>
                  </a:cubicBezTo>
                  <a:cubicBezTo>
                    <a:pt x="2645" y="16712"/>
                    <a:pt x="2645" y="16712"/>
                    <a:pt x="2645" y="16712"/>
                  </a:cubicBezTo>
                  <a:cubicBezTo>
                    <a:pt x="2204" y="16598"/>
                    <a:pt x="2204" y="16598"/>
                    <a:pt x="2204" y="16598"/>
                  </a:cubicBezTo>
                  <a:cubicBezTo>
                    <a:pt x="2204" y="16484"/>
                    <a:pt x="2204" y="16484"/>
                    <a:pt x="2204" y="16484"/>
                  </a:cubicBezTo>
                  <a:cubicBezTo>
                    <a:pt x="2645" y="16484"/>
                    <a:pt x="2645" y="16484"/>
                    <a:pt x="2645" y="16484"/>
                  </a:cubicBezTo>
                  <a:cubicBezTo>
                    <a:pt x="3086" y="16484"/>
                    <a:pt x="3086" y="16484"/>
                    <a:pt x="3086" y="16484"/>
                  </a:cubicBezTo>
                  <a:cubicBezTo>
                    <a:pt x="3086" y="16598"/>
                    <a:pt x="3086" y="16598"/>
                    <a:pt x="3086" y="16598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527" y="16825"/>
                    <a:pt x="3527" y="16825"/>
                    <a:pt x="3527" y="16825"/>
                  </a:cubicBezTo>
                  <a:cubicBezTo>
                    <a:pt x="3967" y="16939"/>
                    <a:pt x="3967" y="16939"/>
                    <a:pt x="3967" y="16939"/>
                  </a:cubicBezTo>
                  <a:cubicBezTo>
                    <a:pt x="3527" y="16939"/>
                    <a:pt x="3527" y="16939"/>
                    <a:pt x="3527" y="16939"/>
                  </a:cubicBezTo>
                  <a:cubicBezTo>
                    <a:pt x="3086" y="16939"/>
                    <a:pt x="3086" y="16939"/>
                    <a:pt x="3086" y="16939"/>
                  </a:cubicBezTo>
                  <a:cubicBezTo>
                    <a:pt x="3086" y="16825"/>
                    <a:pt x="3086" y="16825"/>
                    <a:pt x="3086" y="16825"/>
                  </a:cubicBezTo>
                  <a:close/>
                  <a:moveTo>
                    <a:pt x="1763" y="16712"/>
                  </a:moveTo>
                  <a:cubicBezTo>
                    <a:pt x="1763" y="16598"/>
                    <a:pt x="1763" y="16598"/>
                    <a:pt x="1763" y="16598"/>
                  </a:cubicBezTo>
                  <a:cubicBezTo>
                    <a:pt x="1763" y="16598"/>
                    <a:pt x="1763" y="16598"/>
                    <a:pt x="1763" y="16598"/>
                  </a:cubicBezTo>
                  <a:cubicBezTo>
                    <a:pt x="2204" y="16598"/>
                    <a:pt x="2204" y="16598"/>
                    <a:pt x="2204" y="16598"/>
                  </a:cubicBezTo>
                  <a:cubicBezTo>
                    <a:pt x="2645" y="16825"/>
                    <a:pt x="2645" y="16825"/>
                    <a:pt x="2645" y="16825"/>
                  </a:cubicBezTo>
                  <a:cubicBezTo>
                    <a:pt x="3086" y="16939"/>
                    <a:pt x="3086" y="16939"/>
                    <a:pt x="3086" y="16939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2645" y="17053"/>
                    <a:pt x="2645" y="17053"/>
                    <a:pt x="2645" y="17053"/>
                  </a:cubicBezTo>
                  <a:cubicBezTo>
                    <a:pt x="2645" y="17053"/>
                    <a:pt x="2645" y="17053"/>
                    <a:pt x="2645" y="17053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6825"/>
                    <a:pt x="2204" y="16825"/>
                    <a:pt x="2204" y="16825"/>
                  </a:cubicBezTo>
                  <a:cubicBezTo>
                    <a:pt x="2204" y="16825"/>
                    <a:pt x="2204" y="16825"/>
                    <a:pt x="2204" y="16825"/>
                  </a:cubicBezTo>
                  <a:cubicBezTo>
                    <a:pt x="1763" y="16825"/>
                    <a:pt x="1763" y="16825"/>
                    <a:pt x="1763" y="16825"/>
                  </a:cubicBezTo>
                  <a:cubicBezTo>
                    <a:pt x="1763" y="16712"/>
                    <a:pt x="1763" y="16712"/>
                    <a:pt x="1763" y="16712"/>
                  </a:cubicBezTo>
                  <a:close/>
                  <a:moveTo>
                    <a:pt x="1763" y="16825"/>
                  </a:moveTo>
                  <a:cubicBezTo>
                    <a:pt x="1763" y="16825"/>
                    <a:pt x="1763" y="16825"/>
                    <a:pt x="1763" y="16825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7053"/>
                    <a:pt x="2204" y="17053"/>
                    <a:pt x="2204" y="17053"/>
                  </a:cubicBezTo>
                  <a:cubicBezTo>
                    <a:pt x="1763" y="17053"/>
                    <a:pt x="1763" y="17053"/>
                    <a:pt x="1763" y="17053"/>
                  </a:cubicBezTo>
                  <a:cubicBezTo>
                    <a:pt x="1763" y="17053"/>
                    <a:pt x="1763" y="17053"/>
                    <a:pt x="1763" y="17053"/>
                  </a:cubicBezTo>
                  <a:cubicBezTo>
                    <a:pt x="1763" y="16939"/>
                    <a:pt x="1763" y="16939"/>
                    <a:pt x="1763" y="16939"/>
                  </a:cubicBezTo>
                  <a:cubicBezTo>
                    <a:pt x="1763" y="16825"/>
                    <a:pt x="1763" y="16825"/>
                    <a:pt x="1763" y="16825"/>
                  </a:cubicBezTo>
                  <a:close/>
                  <a:moveTo>
                    <a:pt x="2204" y="17394"/>
                  </a:moveTo>
                  <a:cubicBezTo>
                    <a:pt x="2204" y="17394"/>
                    <a:pt x="2204" y="17394"/>
                    <a:pt x="2204" y="17394"/>
                  </a:cubicBezTo>
                  <a:cubicBezTo>
                    <a:pt x="2204" y="17280"/>
                    <a:pt x="2204" y="17280"/>
                    <a:pt x="2204" y="17280"/>
                  </a:cubicBezTo>
                  <a:cubicBezTo>
                    <a:pt x="2204" y="17166"/>
                    <a:pt x="2204" y="17166"/>
                    <a:pt x="2204" y="17166"/>
                  </a:cubicBezTo>
                  <a:cubicBezTo>
                    <a:pt x="2204" y="17053"/>
                    <a:pt x="2204" y="17053"/>
                    <a:pt x="2204" y="17053"/>
                  </a:cubicBezTo>
                  <a:cubicBezTo>
                    <a:pt x="2204" y="17166"/>
                    <a:pt x="2204" y="17166"/>
                    <a:pt x="2204" y="17166"/>
                  </a:cubicBezTo>
                  <a:cubicBezTo>
                    <a:pt x="2645" y="17166"/>
                    <a:pt x="2645" y="17166"/>
                    <a:pt x="2645" y="17166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2645" y="17280"/>
                    <a:pt x="2645" y="17280"/>
                    <a:pt x="2645" y="17280"/>
                  </a:cubicBezTo>
                  <a:cubicBezTo>
                    <a:pt x="2204" y="17394"/>
                    <a:pt x="2204" y="17394"/>
                    <a:pt x="2204" y="17394"/>
                  </a:cubicBezTo>
                  <a:close/>
                  <a:moveTo>
                    <a:pt x="3086" y="17735"/>
                  </a:moveTo>
                  <a:cubicBezTo>
                    <a:pt x="2645" y="17735"/>
                    <a:pt x="2645" y="17735"/>
                    <a:pt x="2645" y="17735"/>
                  </a:cubicBezTo>
                  <a:cubicBezTo>
                    <a:pt x="2645" y="17735"/>
                    <a:pt x="2645" y="17735"/>
                    <a:pt x="2645" y="17735"/>
                  </a:cubicBezTo>
                  <a:cubicBezTo>
                    <a:pt x="2645" y="17735"/>
                    <a:pt x="2645" y="17735"/>
                    <a:pt x="2645" y="17735"/>
                  </a:cubicBezTo>
                  <a:cubicBezTo>
                    <a:pt x="2204" y="17621"/>
                    <a:pt x="2204" y="17621"/>
                    <a:pt x="2204" y="17621"/>
                  </a:cubicBezTo>
                  <a:cubicBezTo>
                    <a:pt x="2645" y="17621"/>
                    <a:pt x="2645" y="17621"/>
                    <a:pt x="2645" y="17621"/>
                  </a:cubicBezTo>
                  <a:cubicBezTo>
                    <a:pt x="3086" y="17621"/>
                    <a:pt x="3086" y="17621"/>
                    <a:pt x="3086" y="17621"/>
                  </a:cubicBezTo>
                  <a:cubicBezTo>
                    <a:pt x="3086" y="17735"/>
                    <a:pt x="3086" y="17735"/>
                    <a:pt x="3086" y="17735"/>
                  </a:cubicBezTo>
                  <a:close/>
                  <a:moveTo>
                    <a:pt x="3967" y="17735"/>
                  </a:moveTo>
                  <a:cubicBezTo>
                    <a:pt x="3967" y="17848"/>
                    <a:pt x="3967" y="17848"/>
                    <a:pt x="3967" y="17848"/>
                  </a:cubicBezTo>
                  <a:cubicBezTo>
                    <a:pt x="3527" y="17848"/>
                    <a:pt x="3527" y="17848"/>
                    <a:pt x="3527" y="17848"/>
                  </a:cubicBezTo>
                  <a:cubicBezTo>
                    <a:pt x="3086" y="17735"/>
                    <a:pt x="3086" y="17735"/>
                    <a:pt x="3086" y="17735"/>
                  </a:cubicBezTo>
                  <a:cubicBezTo>
                    <a:pt x="3086" y="17621"/>
                    <a:pt x="3086" y="17621"/>
                    <a:pt x="3086" y="17621"/>
                  </a:cubicBezTo>
                  <a:cubicBezTo>
                    <a:pt x="2645" y="17507"/>
                    <a:pt x="2645" y="17507"/>
                    <a:pt x="2645" y="17507"/>
                  </a:cubicBezTo>
                  <a:cubicBezTo>
                    <a:pt x="3086" y="17394"/>
                    <a:pt x="3086" y="17394"/>
                    <a:pt x="3086" y="17394"/>
                  </a:cubicBezTo>
                  <a:cubicBezTo>
                    <a:pt x="3527" y="17394"/>
                    <a:pt x="3527" y="17394"/>
                    <a:pt x="3527" y="17394"/>
                  </a:cubicBezTo>
                  <a:cubicBezTo>
                    <a:pt x="3527" y="17280"/>
                    <a:pt x="3527" y="17280"/>
                    <a:pt x="3527" y="17280"/>
                  </a:cubicBezTo>
                  <a:cubicBezTo>
                    <a:pt x="3527" y="17394"/>
                    <a:pt x="3527" y="17394"/>
                    <a:pt x="3527" y="17394"/>
                  </a:cubicBezTo>
                  <a:cubicBezTo>
                    <a:pt x="3086" y="17394"/>
                    <a:pt x="3086" y="17394"/>
                    <a:pt x="3086" y="17394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3086" y="17166"/>
                    <a:pt x="3086" y="17166"/>
                    <a:pt x="3086" y="17166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3527" y="17053"/>
                    <a:pt x="3527" y="17053"/>
                    <a:pt x="3527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3967" y="17280"/>
                    <a:pt x="3967" y="17280"/>
                    <a:pt x="3967" y="17280"/>
                  </a:cubicBezTo>
                  <a:cubicBezTo>
                    <a:pt x="4408" y="17394"/>
                    <a:pt x="4408" y="17394"/>
                    <a:pt x="4408" y="17394"/>
                  </a:cubicBezTo>
                  <a:cubicBezTo>
                    <a:pt x="4408" y="17507"/>
                    <a:pt x="4408" y="17507"/>
                    <a:pt x="4408" y="17507"/>
                  </a:cubicBezTo>
                  <a:cubicBezTo>
                    <a:pt x="4408" y="17621"/>
                    <a:pt x="4408" y="17621"/>
                    <a:pt x="4408" y="17621"/>
                  </a:cubicBezTo>
                  <a:cubicBezTo>
                    <a:pt x="4408" y="17735"/>
                    <a:pt x="4408" y="17735"/>
                    <a:pt x="4408" y="17735"/>
                  </a:cubicBezTo>
                  <a:cubicBezTo>
                    <a:pt x="4408" y="17848"/>
                    <a:pt x="4408" y="17848"/>
                    <a:pt x="4408" y="17848"/>
                  </a:cubicBezTo>
                  <a:cubicBezTo>
                    <a:pt x="4408" y="17962"/>
                    <a:pt x="4408" y="17962"/>
                    <a:pt x="4408" y="17962"/>
                  </a:cubicBezTo>
                  <a:cubicBezTo>
                    <a:pt x="3967" y="17848"/>
                    <a:pt x="3967" y="17848"/>
                    <a:pt x="3967" y="17848"/>
                  </a:cubicBezTo>
                  <a:cubicBezTo>
                    <a:pt x="3967" y="17735"/>
                    <a:pt x="3967" y="17735"/>
                    <a:pt x="3967" y="17735"/>
                  </a:cubicBezTo>
                  <a:cubicBezTo>
                    <a:pt x="3967" y="17735"/>
                    <a:pt x="3967" y="17735"/>
                    <a:pt x="3967" y="17735"/>
                  </a:cubicBezTo>
                  <a:close/>
                  <a:moveTo>
                    <a:pt x="3527" y="18189"/>
                  </a:moveTo>
                  <a:cubicBezTo>
                    <a:pt x="3527" y="18076"/>
                    <a:pt x="3527" y="18076"/>
                    <a:pt x="3527" y="18076"/>
                  </a:cubicBezTo>
                  <a:cubicBezTo>
                    <a:pt x="3086" y="18076"/>
                    <a:pt x="3086" y="18076"/>
                    <a:pt x="3086" y="18076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967" y="17962"/>
                    <a:pt x="3967" y="17962"/>
                    <a:pt x="3967" y="17962"/>
                  </a:cubicBezTo>
                  <a:cubicBezTo>
                    <a:pt x="3967" y="18076"/>
                    <a:pt x="3967" y="18076"/>
                    <a:pt x="3967" y="18076"/>
                  </a:cubicBezTo>
                  <a:cubicBezTo>
                    <a:pt x="3967" y="18076"/>
                    <a:pt x="3967" y="18076"/>
                    <a:pt x="3967" y="18076"/>
                  </a:cubicBezTo>
                  <a:cubicBezTo>
                    <a:pt x="3967" y="18189"/>
                    <a:pt x="3967" y="18189"/>
                    <a:pt x="3967" y="18189"/>
                  </a:cubicBezTo>
                  <a:cubicBezTo>
                    <a:pt x="3527" y="18189"/>
                    <a:pt x="3527" y="18189"/>
                    <a:pt x="3527" y="18189"/>
                  </a:cubicBezTo>
                  <a:close/>
                  <a:moveTo>
                    <a:pt x="3527" y="18303"/>
                  </a:moveTo>
                  <a:cubicBezTo>
                    <a:pt x="3527" y="18189"/>
                    <a:pt x="3527" y="18189"/>
                    <a:pt x="3527" y="18189"/>
                  </a:cubicBezTo>
                  <a:cubicBezTo>
                    <a:pt x="3967" y="18189"/>
                    <a:pt x="3967" y="18189"/>
                    <a:pt x="3967" y="18189"/>
                  </a:cubicBezTo>
                  <a:cubicBezTo>
                    <a:pt x="3527" y="18303"/>
                    <a:pt x="3527" y="18303"/>
                    <a:pt x="3527" y="18303"/>
                  </a:cubicBezTo>
                  <a:cubicBezTo>
                    <a:pt x="3527" y="18303"/>
                    <a:pt x="3527" y="18303"/>
                    <a:pt x="3527" y="18303"/>
                  </a:cubicBezTo>
                  <a:close/>
                  <a:moveTo>
                    <a:pt x="3967" y="18303"/>
                  </a:moveTo>
                  <a:cubicBezTo>
                    <a:pt x="4408" y="18303"/>
                    <a:pt x="4408" y="18303"/>
                    <a:pt x="4408" y="18303"/>
                  </a:cubicBezTo>
                  <a:cubicBezTo>
                    <a:pt x="4408" y="18417"/>
                    <a:pt x="4408" y="18417"/>
                    <a:pt x="4408" y="18417"/>
                  </a:cubicBezTo>
                  <a:cubicBezTo>
                    <a:pt x="3967" y="18417"/>
                    <a:pt x="3967" y="18417"/>
                    <a:pt x="3967" y="18417"/>
                  </a:cubicBezTo>
                  <a:cubicBezTo>
                    <a:pt x="3967" y="18303"/>
                    <a:pt x="3967" y="18303"/>
                    <a:pt x="3967" y="18303"/>
                  </a:cubicBezTo>
                  <a:cubicBezTo>
                    <a:pt x="3967" y="18303"/>
                    <a:pt x="3967" y="18303"/>
                    <a:pt x="3967" y="18303"/>
                  </a:cubicBezTo>
                  <a:close/>
                  <a:moveTo>
                    <a:pt x="4408" y="18189"/>
                  </a:moveTo>
                  <a:cubicBezTo>
                    <a:pt x="4408" y="18189"/>
                    <a:pt x="4408" y="18189"/>
                    <a:pt x="4408" y="18189"/>
                  </a:cubicBezTo>
                  <a:cubicBezTo>
                    <a:pt x="4408" y="18189"/>
                    <a:pt x="4408" y="18189"/>
                    <a:pt x="4408" y="18189"/>
                  </a:cubicBezTo>
                  <a:cubicBezTo>
                    <a:pt x="4849" y="18189"/>
                    <a:pt x="4849" y="18189"/>
                    <a:pt x="4849" y="18189"/>
                  </a:cubicBezTo>
                  <a:cubicBezTo>
                    <a:pt x="5290" y="18189"/>
                    <a:pt x="5290" y="18189"/>
                    <a:pt x="5290" y="18189"/>
                  </a:cubicBezTo>
                  <a:cubicBezTo>
                    <a:pt x="5290" y="18303"/>
                    <a:pt x="5290" y="18303"/>
                    <a:pt x="5290" y="18303"/>
                  </a:cubicBezTo>
                  <a:cubicBezTo>
                    <a:pt x="5731" y="18417"/>
                    <a:pt x="5731" y="18417"/>
                    <a:pt x="5731" y="18417"/>
                  </a:cubicBezTo>
                  <a:cubicBezTo>
                    <a:pt x="5290" y="18303"/>
                    <a:pt x="5290" y="18303"/>
                    <a:pt x="5290" y="18303"/>
                  </a:cubicBezTo>
                  <a:cubicBezTo>
                    <a:pt x="4849" y="18303"/>
                    <a:pt x="4849" y="18303"/>
                    <a:pt x="4849" y="18303"/>
                  </a:cubicBezTo>
                  <a:cubicBezTo>
                    <a:pt x="4408" y="18189"/>
                    <a:pt x="4408" y="18189"/>
                    <a:pt x="4408" y="18189"/>
                  </a:cubicBezTo>
                  <a:close/>
                  <a:moveTo>
                    <a:pt x="4408" y="18303"/>
                  </a:moveTo>
                  <a:cubicBezTo>
                    <a:pt x="4408" y="18303"/>
                    <a:pt x="4408" y="18303"/>
                    <a:pt x="4408" y="18303"/>
                  </a:cubicBezTo>
                  <a:cubicBezTo>
                    <a:pt x="4849" y="18417"/>
                    <a:pt x="4849" y="18417"/>
                    <a:pt x="4849" y="18417"/>
                  </a:cubicBezTo>
                  <a:cubicBezTo>
                    <a:pt x="5290" y="18531"/>
                    <a:pt x="5290" y="18531"/>
                    <a:pt x="5290" y="18531"/>
                  </a:cubicBezTo>
                  <a:cubicBezTo>
                    <a:pt x="5290" y="18644"/>
                    <a:pt x="5290" y="18644"/>
                    <a:pt x="5290" y="18644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4408" y="18417"/>
                    <a:pt x="4408" y="18417"/>
                    <a:pt x="4408" y="18417"/>
                  </a:cubicBezTo>
                  <a:cubicBezTo>
                    <a:pt x="4408" y="18303"/>
                    <a:pt x="4408" y="18303"/>
                    <a:pt x="4408" y="18303"/>
                  </a:cubicBezTo>
                  <a:close/>
                  <a:moveTo>
                    <a:pt x="4849" y="18758"/>
                  </a:moveTo>
                  <a:cubicBezTo>
                    <a:pt x="4408" y="18872"/>
                    <a:pt x="4408" y="18872"/>
                    <a:pt x="4408" y="18872"/>
                  </a:cubicBezTo>
                  <a:cubicBezTo>
                    <a:pt x="3967" y="18758"/>
                    <a:pt x="3967" y="18758"/>
                    <a:pt x="3967" y="18758"/>
                  </a:cubicBezTo>
                  <a:cubicBezTo>
                    <a:pt x="4408" y="18758"/>
                    <a:pt x="4408" y="18758"/>
                    <a:pt x="4408" y="18758"/>
                  </a:cubicBezTo>
                  <a:cubicBezTo>
                    <a:pt x="4408" y="18644"/>
                    <a:pt x="4408" y="18644"/>
                    <a:pt x="4408" y="18644"/>
                  </a:cubicBezTo>
                  <a:cubicBezTo>
                    <a:pt x="4408" y="18644"/>
                    <a:pt x="4408" y="18644"/>
                    <a:pt x="4408" y="18644"/>
                  </a:cubicBezTo>
                  <a:cubicBezTo>
                    <a:pt x="4408" y="18531"/>
                    <a:pt x="4408" y="18531"/>
                    <a:pt x="4408" y="18531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5731" y="18758"/>
                    <a:pt x="5731" y="18758"/>
                    <a:pt x="5731" y="18758"/>
                  </a:cubicBezTo>
                  <a:cubicBezTo>
                    <a:pt x="5731" y="18758"/>
                    <a:pt x="5731" y="18758"/>
                    <a:pt x="5731" y="18758"/>
                  </a:cubicBezTo>
                  <a:cubicBezTo>
                    <a:pt x="5290" y="18758"/>
                    <a:pt x="5290" y="18758"/>
                    <a:pt x="5290" y="18758"/>
                  </a:cubicBezTo>
                  <a:cubicBezTo>
                    <a:pt x="5290" y="18758"/>
                    <a:pt x="5290" y="18758"/>
                    <a:pt x="5290" y="18758"/>
                  </a:cubicBezTo>
                  <a:cubicBezTo>
                    <a:pt x="4849" y="18758"/>
                    <a:pt x="4849" y="18758"/>
                    <a:pt x="4849" y="18758"/>
                  </a:cubicBezTo>
                  <a:close/>
                  <a:moveTo>
                    <a:pt x="5290" y="19213"/>
                  </a:moveTo>
                  <a:cubicBezTo>
                    <a:pt x="4849" y="19213"/>
                    <a:pt x="4849" y="19213"/>
                    <a:pt x="4849" y="19213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5290" y="18985"/>
                    <a:pt x="5290" y="18985"/>
                    <a:pt x="5290" y="18985"/>
                  </a:cubicBezTo>
                  <a:cubicBezTo>
                    <a:pt x="5290" y="18985"/>
                    <a:pt x="5290" y="18985"/>
                    <a:pt x="5290" y="18985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5290" y="19213"/>
                    <a:pt x="5290" y="19213"/>
                    <a:pt x="5290" y="19213"/>
                  </a:cubicBezTo>
                  <a:close/>
                  <a:moveTo>
                    <a:pt x="5290" y="18985"/>
                  </a:moveTo>
                  <a:cubicBezTo>
                    <a:pt x="5290" y="18985"/>
                    <a:pt x="5290" y="18985"/>
                    <a:pt x="5290" y="18985"/>
                  </a:cubicBezTo>
                  <a:cubicBezTo>
                    <a:pt x="5731" y="18985"/>
                    <a:pt x="5731" y="18985"/>
                    <a:pt x="5731" y="18985"/>
                  </a:cubicBezTo>
                  <a:cubicBezTo>
                    <a:pt x="5731" y="18985"/>
                    <a:pt x="5731" y="18985"/>
                    <a:pt x="5731" y="18985"/>
                  </a:cubicBezTo>
                  <a:cubicBezTo>
                    <a:pt x="5731" y="19099"/>
                    <a:pt x="5731" y="19099"/>
                    <a:pt x="5731" y="19099"/>
                  </a:cubicBezTo>
                  <a:cubicBezTo>
                    <a:pt x="5731" y="19099"/>
                    <a:pt x="5731" y="19099"/>
                    <a:pt x="5731" y="19099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5290" y="18985"/>
                    <a:pt x="5290" y="18985"/>
                    <a:pt x="5290" y="18985"/>
                  </a:cubicBezTo>
                  <a:close/>
                  <a:moveTo>
                    <a:pt x="6171" y="19099"/>
                  </a:moveTo>
                  <a:cubicBezTo>
                    <a:pt x="6612" y="19099"/>
                    <a:pt x="6612" y="19099"/>
                    <a:pt x="6612" y="19099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6171" y="19213"/>
                    <a:pt x="6171" y="19213"/>
                    <a:pt x="6171" y="19213"/>
                  </a:cubicBezTo>
                  <a:cubicBezTo>
                    <a:pt x="6171" y="19099"/>
                    <a:pt x="6171" y="19099"/>
                    <a:pt x="6171" y="19099"/>
                  </a:cubicBezTo>
                  <a:cubicBezTo>
                    <a:pt x="6171" y="19099"/>
                    <a:pt x="6171" y="19099"/>
                    <a:pt x="6171" y="19099"/>
                  </a:cubicBezTo>
                  <a:close/>
                  <a:moveTo>
                    <a:pt x="5731" y="19440"/>
                  </a:moveTo>
                  <a:cubicBezTo>
                    <a:pt x="5731" y="19440"/>
                    <a:pt x="5731" y="19440"/>
                    <a:pt x="5731" y="19440"/>
                  </a:cubicBezTo>
                  <a:cubicBezTo>
                    <a:pt x="5731" y="19326"/>
                    <a:pt x="5731" y="19326"/>
                    <a:pt x="5731" y="19326"/>
                  </a:cubicBezTo>
                  <a:cubicBezTo>
                    <a:pt x="5731" y="19326"/>
                    <a:pt x="5731" y="19326"/>
                    <a:pt x="5731" y="19326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6171" y="19326"/>
                    <a:pt x="6171" y="19326"/>
                    <a:pt x="6171" y="19326"/>
                  </a:cubicBezTo>
                  <a:cubicBezTo>
                    <a:pt x="5731" y="19440"/>
                    <a:pt x="5731" y="19440"/>
                    <a:pt x="5731" y="19440"/>
                  </a:cubicBezTo>
                  <a:close/>
                  <a:moveTo>
                    <a:pt x="7053" y="19099"/>
                  </a:moveTo>
                  <a:cubicBezTo>
                    <a:pt x="6612" y="19099"/>
                    <a:pt x="6612" y="19099"/>
                    <a:pt x="6612" y="19099"/>
                  </a:cubicBezTo>
                  <a:cubicBezTo>
                    <a:pt x="6171" y="19099"/>
                    <a:pt x="6171" y="19099"/>
                    <a:pt x="6171" y="19099"/>
                  </a:cubicBezTo>
                  <a:cubicBezTo>
                    <a:pt x="6171" y="18872"/>
                    <a:pt x="6171" y="18872"/>
                    <a:pt x="6171" y="18872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6612" y="18985"/>
                    <a:pt x="6612" y="18985"/>
                    <a:pt x="6612" y="18985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lose/>
                  <a:moveTo>
                    <a:pt x="7053" y="19326"/>
                  </a:moveTo>
                  <a:cubicBezTo>
                    <a:pt x="6612" y="19213"/>
                    <a:pt x="6612" y="19213"/>
                    <a:pt x="6612" y="19213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7053" y="19213"/>
                    <a:pt x="7053" y="19213"/>
                    <a:pt x="7053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053" y="19326"/>
                    <a:pt x="7053" y="19326"/>
                    <a:pt x="7053" y="19326"/>
                  </a:cubicBezTo>
                  <a:close/>
                  <a:moveTo>
                    <a:pt x="7053" y="19440"/>
                  </a:moveTo>
                  <a:cubicBezTo>
                    <a:pt x="6612" y="19326"/>
                    <a:pt x="6612" y="19326"/>
                    <a:pt x="6612" y="19326"/>
                  </a:cubicBezTo>
                  <a:cubicBezTo>
                    <a:pt x="6612" y="19326"/>
                    <a:pt x="6612" y="19326"/>
                    <a:pt x="6612" y="19326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053" y="19440"/>
                    <a:pt x="7053" y="19440"/>
                    <a:pt x="7053" y="19440"/>
                  </a:cubicBezTo>
                  <a:cubicBezTo>
                    <a:pt x="7053" y="19440"/>
                    <a:pt x="7053" y="19440"/>
                    <a:pt x="7053" y="19440"/>
                  </a:cubicBezTo>
                  <a:close/>
                  <a:moveTo>
                    <a:pt x="7494" y="19667"/>
                  </a:moveTo>
                  <a:cubicBezTo>
                    <a:pt x="7494" y="19667"/>
                    <a:pt x="7494" y="19667"/>
                    <a:pt x="7494" y="19667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6612" y="19554"/>
                    <a:pt x="6612" y="19554"/>
                    <a:pt x="6612" y="19554"/>
                  </a:cubicBezTo>
                  <a:cubicBezTo>
                    <a:pt x="6612" y="19554"/>
                    <a:pt x="6612" y="19554"/>
                    <a:pt x="6612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494" y="19554"/>
                    <a:pt x="7494" y="19554"/>
                    <a:pt x="7494" y="19554"/>
                  </a:cubicBezTo>
                  <a:cubicBezTo>
                    <a:pt x="7494" y="19554"/>
                    <a:pt x="7494" y="19554"/>
                    <a:pt x="7494" y="19554"/>
                  </a:cubicBezTo>
                  <a:cubicBezTo>
                    <a:pt x="7494" y="19667"/>
                    <a:pt x="7494" y="19667"/>
                    <a:pt x="7494" y="19667"/>
                  </a:cubicBezTo>
                  <a:close/>
                  <a:moveTo>
                    <a:pt x="8816" y="20122"/>
                  </a:moveTo>
                  <a:cubicBezTo>
                    <a:pt x="8376" y="20122"/>
                    <a:pt x="8376" y="20122"/>
                    <a:pt x="8376" y="20122"/>
                  </a:cubicBezTo>
                  <a:cubicBezTo>
                    <a:pt x="7935" y="20122"/>
                    <a:pt x="7935" y="20122"/>
                    <a:pt x="7935" y="20122"/>
                  </a:cubicBezTo>
                  <a:cubicBezTo>
                    <a:pt x="7494" y="20122"/>
                    <a:pt x="7494" y="20122"/>
                    <a:pt x="7494" y="20122"/>
                  </a:cubicBezTo>
                  <a:cubicBezTo>
                    <a:pt x="7494" y="20008"/>
                    <a:pt x="7494" y="20008"/>
                    <a:pt x="7494" y="20008"/>
                  </a:cubicBezTo>
                  <a:cubicBezTo>
                    <a:pt x="7053" y="20008"/>
                    <a:pt x="7053" y="20008"/>
                    <a:pt x="7053" y="20008"/>
                  </a:cubicBezTo>
                  <a:cubicBezTo>
                    <a:pt x="6612" y="20008"/>
                    <a:pt x="6612" y="20008"/>
                    <a:pt x="6612" y="20008"/>
                  </a:cubicBezTo>
                  <a:cubicBezTo>
                    <a:pt x="6171" y="19895"/>
                    <a:pt x="6171" y="19895"/>
                    <a:pt x="6171" y="19895"/>
                  </a:cubicBezTo>
                  <a:cubicBezTo>
                    <a:pt x="6171" y="19781"/>
                    <a:pt x="6171" y="19781"/>
                    <a:pt x="6171" y="19781"/>
                  </a:cubicBezTo>
                  <a:cubicBezTo>
                    <a:pt x="6171" y="19781"/>
                    <a:pt x="6171" y="19781"/>
                    <a:pt x="6171" y="19781"/>
                  </a:cubicBezTo>
                  <a:cubicBezTo>
                    <a:pt x="6612" y="19781"/>
                    <a:pt x="6612" y="19781"/>
                    <a:pt x="6612" y="19781"/>
                  </a:cubicBezTo>
                  <a:cubicBezTo>
                    <a:pt x="7053" y="19895"/>
                    <a:pt x="7053" y="19895"/>
                    <a:pt x="7053" y="19895"/>
                  </a:cubicBezTo>
                  <a:cubicBezTo>
                    <a:pt x="7053" y="19895"/>
                    <a:pt x="7053" y="19895"/>
                    <a:pt x="7053" y="19895"/>
                  </a:cubicBezTo>
                  <a:cubicBezTo>
                    <a:pt x="7494" y="19895"/>
                    <a:pt x="7494" y="19895"/>
                    <a:pt x="7494" y="19895"/>
                  </a:cubicBezTo>
                  <a:cubicBezTo>
                    <a:pt x="7935" y="19895"/>
                    <a:pt x="7935" y="19895"/>
                    <a:pt x="7935" y="19895"/>
                  </a:cubicBezTo>
                  <a:cubicBezTo>
                    <a:pt x="8376" y="20008"/>
                    <a:pt x="8376" y="20008"/>
                    <a:pt x="8376" y="20008"/>
                  </a:cubicBezTo>
                  <a:cubicBezTo>
                    <a:pt x="8816" y="20008"/>
                    <a:pt x="8816" y="20008"/>
                    <a:pt x="8816" y="20008"/>
                  </a:cubicBezTo>
                  <a:cubicBezTo>
                    <a:pt x="8816" y="20008"/>
                    <a:pt x="8816" y="20008"/>
                    <a:pt x="8816" y="20008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698" y="20122"/>
                    <a:pt x="9698" y="20122"/>
                    <a:pt x="9698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8816" y="20122"/>
                    <a:pt x="8816" y="20122"/>
                    <a:pt x="8816" y="20122"/>
                  </a:cubicBezTo>
                  <a:close/>
                  <a:moveTo>
                    <a:pt x="7494" y="20122"/>
                  </a:moveTo>
                  <a:cubicBezTo>
                    <a:pt x="7494" y="20122"/>
                    <a:pt x="7494" y="20236"/>
                    <a:pt x="7494" y="20236"/>
                  </a:cubicBezTo>
                  <a:cubicBezTo>
                    <a:pt x="7053" y="20236"/>
                    <a:pt x="7053" y="20236"/>
                    <a:pt x="7053" y="20236"/>
                  </a:cubicBezTo>
                  <a:cubicBezTo>
                    <a:pt x="7494" y="20122"/>
                    <a:pt x="7494" y="20122"/>
                    <a:pt x="7494" y="20122"/>
                  </a:cubicBezTo>
                  <a:close/>
                  <a:moveTo>
                    <a:pt x="10139" y="20577"/>
                  </a:moveTo>
                  <a:cubicBezTo>
                    <a:pt x="10139" y="20577"/>
                    <a:pt x="10139" y="20577"/>
                    <a:pt x="10139" y="20577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lose/>
                  <a:moveTo>
                    <a:pt x="11020" y="20577"/>
                  </a:moveTo>
                  <a:cubicBezTo>
                    <a:pt x="11020" y="20691"/>
                    <a:pt x="11020" y="20691"/>
                    <a:pt x="11020" y="20691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139" y="20463"/>
                    <a:pt x="10139" y="20463"/>
                    <a:pt x="10139" y="20463"/>
                  </a:cubicBezTo>
                  <a:cubicBezTo>
                    <a:pt x="9698" y="20463"/>
                    <a:pt x="9698" y="20463"/>
                    <a:pt x="9698" y="20463"/>
                  </a:cubicBezTo>
                  <a:cubicBezTo>
                    <a:pt x="9698" y="20463"/>
                    <a:pt x="9698" y="20463"/>
                    <a:pt x="9698" y="20463"/>
                  </a:cubicBezTo>
                  <a:cubicBezTo>
                    <a:pt x="9257" y="20349"/>
                    <a:pt x="9257" y="20349"/>
                    <a:pt x="9257" y="20349"/>
                  </a:cubicBezTo>
                  <a:cubicBezTo>
                    <a:pt x="8816" y="20349"/>
                    <a:pt x="8816" y="20349"/>
                    <a:pt x="8816" y="20349"/>
                  </a:cubicBezTo>
                  <a:cubicBezTo>
                    <a:pt x="8816" y="20349"/>
                    <a:pt x="8816" y="20349"/>
                    <a:pt x="8816" y="20349"/>
                  </a:cubicBezTo>
                  <a:cubicBezTo>
                    <a:pt x="8376" y="20236"/>
                    <a:pt x="8376" y="20236"/>
                    <a:pt x="8376" y="20236"/>
                  </a:cubicBezTo>
                  <a:cubicBezTo>
                    <a:pt x="8376" y="20236"/>
                    <a:pt x="8376" y="20236"/>
                    <a:pt x="8376" y="20236"/>
                  </a:cubicBezTo>
                  <a:cubicBezTo>
                    <a:pt x="8376" y="20122"/>
                    <a:pt x="8376" y="20122"/>
                    <a:pt x="8376" y="20122"/>
                  </a:cubicBezTo>
                  <a:cubicBezTo>
                    <a:pt x="8816" y="20122"/>
                    <a:pt x="8816" y="20122"/>
                    <a:pt x="8816" y="20122"/>
                  </a:cubicBezTo>
                  <a:cubicBezTo>
                    <a:pt x="8816" y="20236"/>
                    <a:pt x="8816" y="20236"/>
                    <a:pt x="8816" y="20236"/>
                  </a:cubicBezTo>
                  <a:cubicBezTo>
                    <a:pt x="9257" y="20236"/>
                    <a:pt x="9257" y="20236"/>
                    <a:pt x="9257" y="20236"/>
                  </a:cubicBezTo>
                  <a:cubicBezTo>
                    <a:pt x="9698" y="20236"/>
                    <a:pt x="9698" y="20236"/>
                    <a:pt x="9698" y="20236"/>
                  </a:cubicBezTo>
                  <a:cubicBezTo>
                    <a:pt x="9698" y="20236"/>
                    <a:pt x="9698" y="20236"/>
                    <a:pt x="9698" y="20236"/>
                  </a:cubicBezTo>
                  <a:cubicBezTo>
                    <a:pt x="10580" y="20236"/>
                    <a:pt x="10580" y="20236"/>
                    <a:pt x="10580" y="20236"/>
                  </a:cubicBezTo>
                  <a:cubicBezTo>
                    <a:pt x="10580" y="20349"/>
                    <a:pt x="10580" y="20349"/>
                    <a:pt x="10580" y="20349"/>
                  </a:cubicBezTo>
                  <a:cubicBezTo>
                    <a:pt x="10580" y="20349"/>
                    <a:pt x="10580" y="20349"/>
                    <a:pt x="10580" y="20349"/>
                  </a:cubicBezTo>
                  <a:cubicBezTo>
                    <a:pt x="11020" y="20349"/>
                    <a:pt x="11020" y="20349"/>
                    <a:pt x="11020" y="20349"/>
                  </a:cubicBezTo>
                  <a:cubicBezTo>
                    <a:pt x="11461" y="20349"/>
                    <a:pt x="11461" y="20349"/>
                    <a:pt x="11461" y="20349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020" y="20463"/>
                    <a:pt x="11020" y="20463"/>
                    <a:pt x="11020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020" y="20577"/>
                    <a:pt x="11020" y="20577"/>
                    <a:pt x="11020" y="20577"/>
                  </a:cubicBezTo>
                  <a:cubicBezTo>
                    <a:pt x="11020" y="20577"/>
                    <a:pt x="11020" y="20577"/>
                    <a:pt x="11020" y="20577"/>
                  </a:cubicBezTo>
                  <a:close/>
                  <a:moveTo>
                    <a:pt x="11461" y="20577"/>
                  </a:moveTo>
                  <a:cubicBezTo>
                    <a:pt x="11461" y="20691"/>
                    <a:pt x="11461" y="20691"/>
                    <a:pt x="11461" y="20691"/>
                  </a:cubicBezTo>
                  <a:cubicBezTo>
                    <a:pt x="11461" y="20691"/>
                    <a:pt x="11461" y="20691"/>
                    <a:pt x="11461" y="20691"/>
                  </a:cubicBezTo>
                  <a:cubicBezTo>
                    <a:pt x="11461" y="20691"/>
                    <a:pt x="11461" y="20691"/>
                    <a:pt x="11461" y="20691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461" y="20577"/>
                    <a:pt x="11461" y="20577"/>
                    <a:pt x="11461" y="20577"/>
                  </a:cubicBezTo>
                  <a:close/>
                  <a:moveTo>
                    <a:pt x="13665" y="20463"/>
                  </a:moveTo>
                  <a:cubicBezTo>
                    <a:pt x="13665" y="20577"/>
                    <a:pt x="13665" y="20577"/>
                    <a:pt x="13665" y="20577"/>
                  </a:cubicBezTo>
                  <a:cubicBezTo>
                    <a:pt x="13665" y="20691"/>
                    <a:pt x="13665" y="20691"/>
                    <a:pt x="13665" y="20691"/>
                  </a:cubicBezTo>
                  <a:cubicBezTo>
                    <a:pt x="13665" y="20691"/>
                    <a:pt x="13665" y="20691"/>
                    <a:pt x="13665" y="20691"/>
                  </a:cubicBezTo>
                  <a:cubicBezTo>
                    <a:pt x="13224" y="20691"/>
                    <a:pt x="13224" y="20691"/>
                    <a:pt x="13224" y="20691"/>
                  </a:cubicBezTo>
                  <a:cubicBezTo>
                    <a:pt x="13224" y="20577"/>
                    <a:pt x="13224" y="20577"/>
                    <a:pt x="13224" y="20577"/>
                  </a:cubicBezTo>
                  <a:cubicBezTo>
                    <a:pt x="12784" y="20691"/>
                    <a:pt x="12784" y="20691"/>
                    <a:pt x="12784" y="20691"/>
                  </a:cubicBezTo>
                  <a:cubicBezTo>
                    <a:pt x="12784" y="20577"/>
                    <a:pt x="12784" y="20577"/>
                    <a:pt x="12784" y="20577"/>
                  </a:cubicBezTo>
                  <a:cubicBezTo>
                    <a:pt x="12343" y="20577"/>
                    <a:pt x="12343" y="20577"/>
                    <a:pt x="12343" y="20577"/>
                  </a:cubicBezTo>
                  <a:cubicBezTo>
                    <a:pt x="12343" y="20577"/>
                    <a:pt x="12343" y="20577"/>
                    <a:pt x="12343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463"/>
                    <a:pt x="11902" y="20463"/>
                    <a:pt x="11902" y="20463"/>
                  </a:cubicBezTo>
                  <a:cubicBezTo>
                    <a:pt x="12343" y="20463"/>
                    <a:pt x="12343" y="20463"/>
                    <a:pt x="12343" y="20463"/>
                  </a:cubicBezTo>
                  <a:cubicBezTo>
                    <a:pt x="12343" y="20463"/>
                    <a:pt x="12343" y="20463"/>
                    <a:pt x="12343" y="20463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224" y="20577"/>
                    <a:pt x="13224" y="20577"/>
                    <a:pt x="13224" y="20577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665" y="20463"/>
                    <a:pt x="13665" y="20463"/>
                    <a:pt x="13665" y="20463"/>
                  </a:cubicBezTo>
                  <a:cubicBezTo>
                    <a:pt x="13665" y="20463"/>
                    <a:pt x="13665" y="20463"/>
                    <a:pt x="13665" y="20463"/>
                  </a:cubicBezTo>
                  <a:close/>
                  <a:moveTo>
                    <a:pt x="14988" y="20463"/>
                  </a:moveTo>
                  <a:cubicBezTo>
                    <a:pt x="14547" y="20463"/>
                    <a:pt x="14547" y="20463"/>
                    <a:pt x="14547" y="20463"/>
                  </a:cubicBezTo>
                  <a:cubicBezTo>
                    <a:pt x="14547" y="20349"/>
                    <a:pt x="14547" y="20349"/>
                    <a:pt x="14547" y="20349"/>
                  </a:cubicBezTo>
                  <a:cubicBezTo>
                    <a:pt x="14547" y="20349"/>
                    <a:pt x="14547" y="20349"/>
                    <a:pt x="14547" y="20349"/>
                  </a:cubicBezTo>
                  <a:cubicBezTo>
                    <a:pt x="14547" y="20236"/>
                    <a:pt x="14547" y="20236"/>
                    <a:pt x="14547" y="20236"/>
                  </a:cubicBezTo>
                  <a:cubicBezTo>
                    <a:pt x="14106" y="20236"/>
                    <a:pt x="14106" y="20236"/>
                    <a:pt x="14106" y="20236"/>
                  </a:cubicBezTo>
                  <a:cubicBezTo>
                    <a:pt x="14106" y="20122"/>
                    <a:pt x="14106" y="20122"/>
                    <a:pt x="14106" y="20122"/>
                  </a:cubicBezTo>
                  <a:cubicBezTo>
                    <a:pt x="14106" y="20008"/>
                    <a:pt x="14106" y="20008"/>
                    <a:pt x="14106" y="20008"/>
                  </a:cubicBezTo>
                  <a:cubicBezTo>
                    <a:pt x="14106" y="20122"/>
                    <a:pt x="14106" y="20122"/>
                    <a:pt x="14106" y="20122"/>
                  </a:cubicBezTo>
                  <a:cubicBezTo>
                    <a:pt x="13665" y="20236"/>
                    <a:pt x="13665" y="20236"/>
                    <a:pt x="13665" y="20236"/>
                  </a:cubicBezTo>
                  <a:cubicBezTo>
                    <a:pt x="14106" y="20349"/>
                    <a:pt x="14106" y="20349"/>
                    <a:pt x="14106" y="20349"/>
                  </a:cubicBezTo>
                  <a:cubicBezTo>
                    <a:pt x="13665" y="20349"/>
                    <a:pt x="13665" y="20349"/>
                    <a:pt x="13665" y="20349"/>
                  </a:cubicBezTo>
                  <a:cubicBezTo>
                    <a:pt x="13665" y="20463"/>
                    <a:pt x="13665" y="20463"/>
                    <a:pt x="13665" y="20463"/>
                  </a:cubicBezTo>
                  <a:cubicBezTo>
                    <a:pt x="14106" y="20463"/>
                    <a:pt x="14106" y="20463"/>
                    <a:pt x="14106" y="20463"/>
                  </a:cubicBezTo>
                  <a:cubicBezTo>
                    <a:pt x="14547" y="20463"/>
                    <a:pt x="14547" y="20463"/>
                    <a:pt x="14547" y="20463"/>
                  </a:cubicBezTo>
                  <a:cubicBezTo>
                    <a:pt x="14547" y="20577"/>
                    <a:pt x="14547" y="20577"/>
                    <a:pt x="14547" y="20577"/>
                  </a:cubicBezTo>
                  <a:cubicBezTo>
                    <a:pt x="14988" y="20463"/>
                    <a:pt x="14988" y="20463"/>
                    <a:pt x="14988" y="20463"/>
                  </a:cubicBezTo>
                  <a:close/>
                  <a:moveTo>
                    <a:pt x="13224" y="21145"/>
                  </a:moveTo>
                  <a:cubicBezTo>
                    <a:pt x="13665" y="21145"/>
                    <a:pt x="13665" y="21145"/>
                    <a:pt x="13665" y="21145"/>
                  </a:cubicBezTo>
                  <a:cubicBezTo>
                    <a:pt x="13665" y="21145"/>
                    <a:pt x="13665" y="21145"/>
                    <a:pt x="13665" y="21145"/>
                  </a:cubicBezTo>
                  <a:cubicBezTo>
                    <a:pt x="13665" y="21259"/>
                    <a:pt x="13665" y="21259"/>
                    <a:pt x="13665" y="21259"/>
                  </a:cubicBezTo>
                  <a:cubicBezTo>
                    <a:pt x="13224" y="21145"/>
                    <a:pt x="13224" y="21145"/>
                    <a:pt x="13224" y="21145"/>
                  </a:cubicBezTo>
                  <a:close/>
                  <a:moveTo>
                    <a:pt x="13665" y="21032"/>
                  </a:moveTo>
                  <a:cubicBezTo>
                    <a:pt x="13224" y="21032"/>
                    <a:pt x="13224" y="21032"/>
                    <a:pt x="13224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lose/>
                  <a:moveTo>
                    <a:pt x="21159" y="21600"/>
                  </a:moveTo>
                  <a:cubicBezTo>
                    <a:pt x="21159" y="21486"/>
                    <a:pt x="21159" y="21486"/>
                    <a:pt x="21159" y="21486"/>
                  </a:cubicBezTo>
                  <a:cubicBezTo>
                    <a:pt x="21159" y="21486"/>
                    <a:pt x="21159" y="21486"/>
                    <a:pt x="21159" y="21486"/>
                  </a:cubicBezTo>
                  <a:cubicBezTo>
                    <a:pt x="21159" y="21373"/>
                    <a:pt x="21159" y="21373"/>
                    <a:pt x="21159" y="21373"/>
                  </a:cubicBezTo>
                  <a:cubicBezTo>
                    <a:pt x="21159" y="21373"/>
                    <a:pt x="21159" y="21373"/>
                    <a:pt x="21159" y="21373"/>
                  </a:cubicBezTo>
                  <a:cubicBezTo>
                    <a:pt x="21600" y="21486"/>
                    <a:pt x="21600" y="21486"/>
                    <a:pt x="21600" y="21486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159" y="21600"/>
                    <a:pt x="21159" y="21600"/>
                    <a:pt x="21159" y="21600"/>
                  </a:cubicBezTo>
                  <a:close/>
                  <a:moveTo>
                    <a:pt x="16310" y="21145"/>
                  </a:moveTo>
                  <a:cubicBezTo>
                    <a:pt x="16751" y="21032"/>
                    <a:pt x="16751" y="21032"/>
                    <a:pt x="16751" y="21032"/>
                  </a:cubicBezTo>
                  <a:cubicBezTo>
                    <a:pt x="16751" y="21032"/>
                    <a:pt x="16751" y="21032"/>
                    <a:pt x="16751" y="21032"/>
                  </a:cubicBezTo>
                  <a:cubicBezTo>
                    <a:pt x="17192" y="21032"/>
                    <a:pt x="17192" y="21032"/>
                    <a:pt x="17192" y="21032"/>
                  </a:cubicBezTo>
                  <a:cubicBezTo>
                    <a:pt x="17633" y="21032"/>
                    <a:pt x="17633" y="21032"/>
                    <a:pt x="17633" y="21032"/>
                  </a:cubicBezTo>
                  <a:cubicBezTo>
                    <a:pt x="18514" y="21032"/>
                    <a:pt x="18514" y="21032"/>
                    <a:pt x="18514" y="21032"/>
                  </a:cubicBezTo>
                  <a:cubicBezTo>
                    <a:pt x="18955" y="20918"/>
                    <a:pt x="18955" y="20918"/>
                    <a:pt x="18955" y="20918"/>
                  </a:cubicBezTo>
                  <a:cubicBezTo>
                    <a:pt x="19837" y="21032"/>
                    <a:pt x="19837" y="21032"/>
                    <a:pt x="19837" y="21032"/>
                  </a:cubicBezTo>
                  <a:cubicBezTo>
                    <a:pt x="20278" y="21032"/>
                    <a:pt x="20278" y="21032"/>
                    <a:pt x="20278" y="21032"/>
                  </a:cubicBezTo>
                  <a:cubicBezTo>
                    <a:pt x="20718" y="20918"/>
                    <a:pt x="20718" y="20918"/>
                    <a:pt x="20718" y="20918"/>
                  </a:cubicBezTo>
                  <a:cubicBezTo>
                    <a:pt x="21159" y="21032"/>
                    <a:pt x="21159" y="21032"/>
                    <a:pt x="21159" y="21032"/>
                  </a:cubicBezTo>
                  <a:cubicBezTo>
                    <a:pt x="21159" y="21032"/>
                    <a:pt x="21159" y="21032"/>
                    <a:pt x="21159" y="21032"/>
                  </a:cubicBezTo>
                  <a:cubicBezTo>
                    <a:pt x="21159" y="21145"/>
                    <a:pt x="21159" y="21145"/>
                    <a:pt x="21159" y="21145"/>
                  </a:cubicBezTo>
                  <a:cubicBezTo>
                    <a:pt x="21159" y="21145"/>
                    <a:pt x="21159" y="21145"/>
                    <a:pt x="21159" y="21145"/>
                  </a:cubicBezTo>
                  <a:cubicBezTo>
                    <a:pt x="20718" y="21259"/>
                    <a:pt x="20718" y="21259"/>
                    <a:pt x="20718" y="21259"/>
                  </a:cubicBezTo>
                  <a:cubicBezTo>
                    <a:pt x="20718" y="21145"/>
                    <a:pt x="20718" y="21145"/>
                    <a:pt x="20718" y="21145"/>
                  </a:cubicBezTo>
                  <a:cubicBezTo>
                    <a:pt x="20278" y="21145"/>
                    <a:pt x="20278" y="21145"/>
                    <a:pt x="20278" y="21145"/>
                  </a:cubicBezTo>
                  <a:cubicBezTo>
                    <a:pt x="19837" y="21145"/>
                    <a:pt x="19837" y="21145"/>
                    <a:pt x="19837" y="21145"/>
                  </a:cubicBezTo>
                  <a:cubicBezTo>
                    <a:pt x="19396" y="21145"/>
                    <a:pt x="19396" y="21145"/>
                    <a:pt x="19396" y="21145"/>
                  </a:cubicBezTo>
                  <a:cubicBezTo>
                    <a:pt x="19396" y="21145"/>
                    <a:pt x="19396" y="21145"/>
                    <a:pt x="19396" y="21145"/>
                  </a:cubicBezTo>
                  <a:cubicBezTo>
                    <a:pt x="19396" y="21032"/>
                    <a:pt x="19396" y="21032"/>
                    <a:pt x="19396" y="21032"/>
                  </a:cubicBezTo>
                  <a:cubicBezTo>
                    <a:pt x="18955" y="21032"/>
                    <a:pt x="18955" y="21032"/>
                    <a:pt x="18955" y="21032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073" y="21145"/>
                    <a:pt x="18073" y="21145"/>
                    <a:pt x="18073" y="21145"/>
                  </a:cubicBezTo>
                  <a:cubicBezTo>
                    <a:pt x="18514" y="21259"/>
                    <a:pt x="18514" y="21259"/>
                    <a:pt x="18514" y="21259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9396" y="21373"/>
                    <a:pt x="19396" y="21373"/>
                    <a:pt x="19396" y="21373"/>
                  </a:cubicBezTo>
                  <a:cubicBezTo>
                    <a:pt x="19837" y="21373"/>
                    <a:pt x="19837" y="21373"/>
                    <a:pt x="19837" y="21373"/>
                  </a:cubicBezTo>
                  <a:cubicBezTo>
                    <a:pt x="19837" y="21486"/>
                    <a:pt x="19837" y="21486"/>
                    <a:pt x="19837" y="21486"/>
                  </a:cubicBezTo>
                  <a:cubicBezTo>
                    <a:pt x="19396" y="21486"/>
                    <a:pt x="19396" y="21486"/>
                    <a:pt x="19396" y="21486"/>
                  </a:cubicBezTo>
                  <a:cubicBezTo>
                    <a:pt x="18955" y="21373"/>
                    <a:pt x="18955" y="21373"/>
                    <a:pt x="18955" y="21373"/>
                  </a:cubicBezTo>
                  <a:cubicBezTo>
                    <a:pt x="18955" y="21373"/>
                    <a:pt x="18955" y="21373"/>
                    <a:pt x="18955" y="21373"/>
                  </a:cubicBezTo>
                  <a:cubicBezTo>
                    <a:pt x="18514" y="21373"/>
                    <a:pt x="18514" y="21373"/>
                    <a:pt x="18514" y="21373"/>
                  </a:cubicBezTo>
                  <a:cubicBezTo>
                    <a:pt x="18073" y="21373"/>
                    <a:pt x="18073" y="21373"/>
                    <a:pt x="18073" y="21373"/>
                  </a:cubicBezTo>
                  <a:cubicBezTo>
                    <a:pt x="18073" y="21259"/>
                    <a:pt x="18073" y="21259"/>
                    <a:pt x="18073" y="21259"/>
                  </a:cubicBezTo>
                  <a:cubicBezTo>
                    <a:pt x="17633" y="21259"/>
                    <a:pt x="17633" y="21259"/>
                    <a:pt x="17633" y="21259"/>
                  </a:cubicBezTo>
                  <a:cubicBezTo>
                    <a:pt x="17633" y="21373"/>
                    <a:pt x="17633" y="21373"/>
                    <a:pt x="17633" y="21373"/>
                  </a:cubicBezTo>
                  <a:cubicBezTo>
                    <a:pt x="18073" y="21373"/>
                    <a:pt x="18073" y="21373"/>
                    <a:pt x="18073" y="21373"/>
                  </a:cubicBezTo>
                  <a:cubicBezTo>
                    <a:pt x="18073" y="21486"/>
                    <a:pt x="18073" y="21486"/>
                    <a:pt x="18073" y="21486"/>
                  </a:cubicBezTo>
                  <a:cubicBezTo>
                    <a:pt x="17633" y="21486"/>
                    <a:pt x="17633" y="21486"/>
                    <a:pt x="17633" y="21486"/>
                  </a:cubicBezTo>
                  <a:cubicBezTo>
                    <a:pt x="17192" y="21373"/>
                    <a:pt x="17192" y="21373"/>
                    <a:pt x="17192" y="21373"/>
                  </a:cubicBezTo>
                  <a:cubicBezTo>
                    <a:pt x="17192" y="21373"/>
                    <a:pt x="17192" y="21373"/>
                    <a:pt x="17192" y="21373"/>
                  </a:cubicBezTo>
                  <a:cubicBezTo>
                    <a:pt x="16751" y="21373"/>
                    <a:pt x="16751" y="21373"/>
                    <a:pt x="16751" y="21373"/>
                  </a:cubicBezTo>
                  <a:cubicBezTo>
                    <a:pt x="16751" y="21373"/>
                    <a:pt x="16751" y="21373"/>
                    <a:pt x="16751" y="21373"/>
                  </a:cubicBezTo>
                  <a:cubicBezTo>
                    <a:pt x="16751" y="21259"/>
                    <a:pt x="16751" y="21259"/>
                    <a:pt x="16751" y="21259"/>
                  </a:cubicBezTo>
                  <a:cubicBezTo>
                    <a:pt x="16310" y="21373"/>
                    <a:pt x="16310" y="21373"/>
                    <a:pt x="16310" y="21373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7192" y="21145"/>
                    <a:pt x="17192" y="21145"/>
                    <a:pt x="17192" y="21145"/>
                  </a:cubicBezTo>
                  <a:cubicBezTo>
                    <a:pt x="16751" y="21145"/>
                    <a:pt x="16751" y="21145"/>
                    <a:pt x="16751" y="21145"/>
                  </a:cubicBezTo>
                  <a:cubicBezTo>
                    <a:pt x="16751" y="21145"/>
                    <a:pt x="16751" y="21145"/>
                    <a:pt x="16751" y="21145"/>
                  </a:cubicBezTo>
                  <a:lnTo>
                    <a:pt x="16310" y="21145"/>
                  </a:lnTo>
                  <a:close/>
                  <a:moveTo>
                    <a:pt x="16310" y="211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2" name="Rectangle 186"/>
            <p:cNvSpPr>
              <a:spLocks/>
            </p:cNvSpPr>
            <p:nvPr/>
          </p:nvSpPr>
          <p:spPr bwMode="auto">
            <a:xfrm>
              <a:off x="4310" y="4042"/>
              <a:ext cx="8" cy="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3" name="AutoShape 187"/>
            <p:cNvSpPr>
              <a:spLocks/>
            </p:cNvSpPr>
            <p:nvPr/>
          </p:nvSpPr>
          <p:spPr bwMode="auto">
            <a:xfrm>
              <a:off x="4330" y="4052"/>
              <a:ext cx="28" cy="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13745" y="21600"/>
                  </a:lnTo>
                  <a:lnTo>
                    <a:pt x="21600" y="21600"/>
                  </a:lnTo>
                  <a:close/>
                  <a:moveTo>
                    <a:pt x="13745" y="0"/>
                  </a:moveTo>
                  <a:lnTo>
                    <a:pt x="7855" y="7855"/>
                  </a:lnTo>
                  <a:lnTo>
                    <a:pt x="13745" y="7855"/>
                  </a:lnTo>
                  <a:lnTo>
                    <a:pt x="21600" y="15709"/>
                  </a:lnTo>
                  <a:lnTo>
                    <a:pt x="13745" y="0"/>
                  </a:lnTo>
                  <a:close/>
                  <a:moveTo>
                    <a:pt x="0" y="7855"/>
                  </a:moveTo>
                  <a:lnTo>
                    <a:pt x="7855" y="15709"/>
                  </a:lnTo>
                  <a:lnTo>
                    <a:pt x="7855" y="21600"/>
                  </a:lnTo>
                  <a:lnTo>
                    <a:pt x="0" y="7855"/>
                  </a:lnTo>
                  <a:close/>
                  <a:moveTo>
                    <a:pt x="0" y="7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4" name="AutoShape 188"/>
            <p:cNvSpPr>
              <a:spLocks/>
            </p:cNvSpPr>
            <p:nvPr/>
          </p:nvSpPr>
          <p:spPr bwMode="auto">
            <a:xfrm>
              <a:off x="4340" y="4089"/>
              <a:ext cx="8" cy="1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21600" y="10800"/>
                    <a:pt x="21600" y="10800"/>
                    <a:pt x="21600" y="108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0" y="10800"/>
                    <a:pt x="2160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5" name="AutoShape 189"/>
            <p:cNvSpPr>
              <a:spLocks/>
            </p:cNvSpPr>
            <p:nvPr/>
          </p:nvSpPr>
          <p:spPr bwMode="auto">
            <a:xfrm>
              <a:off x="4340" y="4116"/>
              <a:ext cx="28" cy="5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745" y="14727"/>
                  </a:moveTo>
                  <a:lnTo>
                    <a:pt x="5891" y="18655"/>
                  </a:lnTo>
                  <a:lnTo>
                    <a:pt x="5891" y="21600"/>
                  </a:lnTo>
                  <a:lnTo>
                    <a:pt x="13745" y="21600"/>
                  </a:lnTo>
                  <a:lnTo>
                    <a:pt x="21600" y="18655"/>
                  </a:lnTo>
                  <a:lnTo>
                    <a:pt x="13745" y="14727"/>
                  </a:lnTo>
                  <a:close/>
                  <a:moveTo>
                    <a:pt x="0" y="0"/>
                  </a:moveTo>
                  <a:lnTo>
                    <a:pt x="13745" y="3927"/>
                  </a:lnTo>
                  <a:lnTo>
                    <a:pt x="21600" y="7855"/>
                  </a:lnTo>
                  <a:lnTo>
                    <a:pt x="21600" y="10800"/>
                  </a:lnTo>
                  <a:lnTo>
                    <a:pt x="13745" y="7855"/>
                  </a:lnTo>
                  <a:lnTo>
                    <a:pt x="5891" y="7855"/>
                  </a:lnTo>
                  <a:lnTo>
                    <a:pt x="0" y="3927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6" name="AutoShape 190"/>
            <p:cNvSpPr>
              <a:spLocks/>
            </p:cNvSpPr>
            <p:nvPr/>
          </p:nvSpPr>
          <p:spPr bwMode="auto">
            <a:xfrm>
              <a:off x="4414" y="4180"/>
              <a:ext cx="10" cy="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21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7" name="AutoShape 191"/>
            <p:cNvSpPr>
              <a:spLocks/>
            </p:cNvSpPr>
            <p:nvPr/>
          </p:nvSpPr>
          <p:spPr bwMode="auto">
            <a:xfrm>
              <a:off x="4320" y="4170"/>
              <a:ext cx="28" cy="5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400" y="21600"/>
                  </a:moveTo>
                  <a:cubicBezTo>
                    <a:pt x="14400" y="18000"/>
                    <a:pt x="14400" y="18000"/>
                    <a:pt x="14400" y="18000"/>
                  </a:cubicBezTo>
                  <a:cubicBezTo>
                    <a:pt x="7200" y="18000"/>
                    <a:pt x="7200" y="18000"/>
                    <a:pt x="7200" y="180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7200" y="21600"/>
                    <a:pt x="7200" y="21600"/>
                    <a:pt x="7200" y="21600"/>
                  </a:cubicBezTo>
                  <a:cubicBezTo>
                    <a:pt x="14400" y="21600"/>
                    <a:pt x="14400" y="21600"/>
                    <a:pt x="14400" y="21600"/>
                  </a:cubicBezTo>
                  <a:close/>
                  <a:moveTo>
                    <a:pt x="14400" y="14400"/>
                  </a:moveTo>
                  <a:cubicBezTo>
                    <a:pt x="21600" y="18000"/>
                    <a:pt x="21600" y="18000"/>
                    <a:pt x="21600" y="18000"/>
                  </a:cubicBezTo>
                  <a:cubicBezTo>
                    <a:pt x="14400" y="18000"/>
                    <a:pt x="14400" y="18000"/>
                    <a:pt x="14400" y="18000"/>
                  </a:cubicBezTo>
                  <a:cubicBezTo>
                    <a:pt x="14400" y="18000"/>
                    <a:pt x="14400" y="14400"/>
                    <a:pt x="14400" y="14400"/>
                  </a:cubicBezTo>
                  <a:close/>
                  <a:moveTo>
                    <a:pt x="21600" y="0"/>
                  </a:moveTo>
                  <a:cubicBezTo>
                    <a:pt x="21600" y="3600"/>
                    <a:pt x="21600" y="3600"/>
                    <a:pt x="21600" y="3600"/>
                  </a:cubicBezTo>
                  <a:cubicBezTo>
                    <a:pt x="21600" y="7200"/>
                    <a:pt x="21600" y="7200"/>
                    <a:pt x="21600" y="7200"/>
                  </a:cubicBezTo>
                  <a:lnTo>
                    <a:pt x="21600" y="0"/>
                  </a:lnTo>
                  <a:close/>
                  <a:moveTo>
                    <a:pt x="21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8" name="AutoShape 192"/>
            <p:cNvSpPr>
              <a:spLocks/>
            </p:cNvSpPr>
            <p:nvPr/>
          </p:nvSpPr>
          <p:spPr bwMode="auto">
            <a:xfrm>
              <a:off x="4313" y="4262"/>
              <a:ext cx="55" cy="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673" y="0"/>
                  </a:moveTo>
                  <a:lnTo>
                    <a:pt x="21600" y="0"/>
                  </a:lnTo>
                  <a:lnTo>
                    <a:pt x="17673" y="0"/>
                  </a:lnTo>
                  <a:close/>
                  <a:moveTo>
                    <a:pt x="17673" y="4547"/>
                  </a:moveTo>
                  <a:lnTo>
                    <a:pt x="6873" y="4547"/>
                  </a:lnTo>
                  <a:lnTo>
                    <a:pt x="2945" y="9095"/>
                  </a:lnTo>
                  <a:lnTo>
                    <a:pt x="6873" y="9095"/>
                  </a:lnTo>
                  <a:lnTo>
                    <a:pt x="6873" y="13642"/>
                  </a:lnTo>
                  <a:lnTo>
                    <a:pt x="2945" y="17053"/>
                  </a:lnTo>
                  <a:lnTo>
                    <a:pt x="0" y="17053"/>
                  </a:lnTo>
                  <a:lnTo>
                    <a:pt x="6873" y="21600"/>
                  </a:lnTo>
                  <a:lnTo>
                    <a:pt x="13745" y="17053"/>
                  </a:lnTo>
                  <a:lnTo>
                    <a:pt x="17673" y="17053"/>
                  </a:lnTo>
                  <a:lnTo>
                    <a:pt x="17673" y="13642"/>
                  </a:lnTo>
                  <a:lnTo>
                    <a:pt x="13745" y="9095"/>
                  </a:lnTo>
                  <a:lnTo>
                    <a:pt x="17673" y="4547"/>
                  </a:lnTo>
                  <a:close/>
                  <a:moveTo>
                    <a:pt x="17673" y="45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29" name="Rectangle 19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0" name="Rectangle 19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1" name="Rectangle 19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2" name="Rectangle 19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3" name="Rectangle 19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4" name="Rectangle 19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5" name="Rectangle 19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6" name="Rectangle 20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7" name="Rectangle 20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8" name="Rectangle 20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39" name="Rectangle 20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0" name="Rectangle 20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1" name="Rectangle 20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2" name="Rectangle 20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3" name="Rectangle 20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4" name="Rectangle 20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5" name="Rectangle 20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6" name="Rectangle 21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7" name="Rectangle 21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8" name="Rectangle 21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49" name="Rectangle 21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0" name="Rectangle 21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1" name="Rectangle 21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2" name="Rectangle 21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3" name="Rectangle 21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4" name="Rectangle 21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5" name="Rectangle 21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6" name="Rectangle 22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7" name="Rectangle 22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8" name="Rectangle 22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59" name="Rectangle 22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0" name="Rectangle 22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1" name="Rectangle 22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2" name="Rectangle 22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3" name="Rectangle 22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4" name="Rectangle 22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5" name="Rectangle 22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6" name="Rectangle 23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7" name="Rectangle 23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8" name="Rectangle 23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69" name="Rectangle 23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0" name="Rectangle 23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1" name="Rectangle 23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2" name="Rectangle 23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3" name="Rectangle 23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4" name="Rectangle 23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5" name="Rectangle 23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6" name="Rectangle 24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7" name="Rectangle 24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8" name="Rectangle 24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79" name="Rectangle 24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0" name="Rectangle 24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1" name="Rectangle 24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2" name="Rectangle 24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3" name="Rectangle 24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4" name="Rectangle 24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5" name="Rectangle 24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6" name="Rectangle 25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7" name="Rectangle 25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8" name="Rectangle 25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89" name="Rectangle 25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0" name="Rectangle 25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1" name="Rectangle 25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2" name="Rectangle 25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3" name="AutoShape 257"/>
            <p:cNvSpPr>
              <a:spLocks/>
            </p:cNvSpPr>
            <p:nvPr/>
          </p:nvSpPr>
          <p:spPr bwMode="auto">
            <a:xfrm>
              <a:off x="1915" y="2484"/>
              <a:ext cx="2360" cy="122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93" y="0"/>
                  </a:moveTo>
                  <a:cubicBezTo>
                    <a:pt x="11790" y="1612"/>
                    <a:pt x="11790" y="1612"/>
                    <a:pt x="11790" y="1612"/>
                  </a:cubicBezTo>
                  <a:cubicBezTo>
                    <a:pt x="11876" y="1612"/>
                    <a:pt x="11876" y="1612"/>
                    <a:pt x="11876" y="1612"/>
                  </a:cubicBezTo>
                  <a:cubicBezTo>
                    <a:pt x="11962" y="1612"/>
                    <a:pt x="11962" y="1612"/>
                    <a:pt x="11962" y="1612"/>
                  </a:cubicBezTo>
                  <a:cubicBezTo>
                    <a:pt x="12048" y="1773"/>
                    <a:pt x="12048" y="1773"/>
                    <a:pt x="12048" y="1773"/>
                  </a:cubicBezTo>
                  <a:cubicBezTo>
                    <a:pt x="12048" y="1773"/>
                    <a:pt x="12048" y="1773"/>
                    <a:pt x="12048" y="1773"/>
                  </a:cubicBezTo>
                  <a:cubicBezTo>
                    <a:pt x="12134" y="1934"/>
                    <a:pt x="12134" y="1934"/>
                    <a:pt x="12134" y="1934"/>
                  </a:cubicBezTo>
                  <a:cubicBezTo>
                    <a:pt x="12134" y="1934"/>
                    <a:pt x="12134" y="1934"/>
                    <a:pt x="12134" y="1934"/>
                  </a:cubicBezTo>
                  <a:cubicBezTo>
                    <a:pt x="12220" y="1934"/>
                    <a:pt x="12220" y="1934"/>
                    <a:pt x="12220" y="1934"/>
                  </a:cubicBezTo>
                  <a:cubicBezTo>
                    <a:pt x="12220" y="2096"/>
                    <a:pt x="12220" y="2096"/>
                    <a:pt x="12220" y="2096"/>
                  </a:cubicBezTo>
                  <a:cubicBezTo>
                    <a:pt x="12306" y="2096"/>
                    <a:pt x="12306" y="2096"/>
                    <a:pt x="12306" y="2096"/>
                  </a:cubicBezTo>
                  <a:cubicBezTo>
                    <a:pt x="12306" y="2096"/>
                    <a:pt x="12306" y="2096"/>
                    <a:pt x="12306" y="2096"/>
                  </a:cubicBezTo>
                  <a:cubicBezTo>
                    <a:pt x="12392" y="2096"/>
                    <a:pt x="12392" y="2096"/>
                    <a:pt x="12392" y="2096"/>
                  </a:cubicBezTo>
                  <a:cubicBezTo>
                    <a:pt x="12478" y="2096"/>
                    <a:pt x="12478" y="2096"/>
                    <a:pt x="12478" y="2096"/>
                  </a:cubicBezTo>
                  <a:cubicBezTo>
                    <a:pt x="12478" y="2096"/>
                    <a:pt x="12478" y="2096"/>
                    <a:pt x="12478" y="2096"/>
                  </a:cubicBezTo>
                  <a:cubicBezTo>
                    <a:pt x="12564" y="2096"/>
                    <a:pt x="12564" y="2096"/>
                    <a:pt x="12564" y="2096"/>
                  </a:cubicBezTo>
                  <a:cubicBezTo>
                    <a:pt x="12650" y="2257"/>
                    <a:pt x="12650" y="2257"/>
                    <a:pt x="12650" y="2257"/>
                  </a:cubicBezTo>
                  <a:cubicBezTo>
                    <a:pt x="12736" y="2257"/>
                    <a:pt x="12736" y="2257"/>
                    <a:pt x="12736" y="2257"/>
                  </a:cubicBezTo>
                  <a:cubicBezTo>
                    <a:pt x="12736" y="2418"/>
                    <a:pt x="12736" y="2418"/>
                    <a:pt x="12736" y="2418"/>
                  </a:cubicBezTo>
                  <a:cubicBezTo>
                    <a:pt x="12908" y="2418"/>
                    <a:pt x="12908" y="2418"/>
                    <a:pt x="12908" y="2418"/>
                  </a:cubicBezTo>
                  <a:cubicBezTo>
                    <a:pt x="12994" y="2418"/>
                    <a:pt x="12994" y="2418"/>
                    <a:pt x="12994" y="2418"/>
                  </a:cubicBezTo>
                  <a:cubicBezTo>
                    <a:pt x="12994" y="2579"/>
                    <a:pt x="12994" y="2579"/>
                    <a:pt x="12994" y="2579"/>
                  </a:cubicBezTo>
                  <a:cubicBezTo>
                    <a:pt x="13080" y="2579"/>
                    <a:pt x="13080" y="2579"/>
                    <a:pt x="13080" y="2579"/>
                  </a:cubicBezTo>
                  <a:cubicBezTo>
                    <a:pt x="13167" y="2579"/>
                    <a:pt x="13167" y="2579"/>
                    <a:pt x="13167" y="2579"/>
                  </a:cubicBezTo>
                  <a:cubicBezTo>
                    <a:pt x="13253" y="2579"/>
                    <a:pt x="13253" y="2579"/>
                    <a:pt x="13253" y="2579"/>
                  </a:cubicBezTo>
                  <a:cubicBezTo>
                    <a:pt x="13253" y="2579"/>
                    <a:pt x="13253" y="2579"/>
                    <a:pt x="13253" y="2579"/>
                  </a:cubicBezTo>
                  <a:cubicBezTo>
                    <a:pt x="13339" y="2740"/>
                    <a:pt x="13339" y="2740"/>
                    <a:pt x="13339" y="2740"/>
                  </a:cubicBezTo>
                  <a:cubicBezTo>
                    <a:pt x="13511" y="2740"/>
                    <a:pt x="13511" y="2740"/>
                    <a:pt x="13511" y="2740"/>
                  </a:cubicBezTo>
                  <a:cubicBezTo>
                    <a:pt x="13511" y="2740"/>
                    <a:pt x="13511" y="2740"/>
                    <a:pt x="13511" y="2740"/>
                  </a:cubicBezTo>
                  <a:cubicBezTo>
                    <a:pt x="13597" y="2901"/>
                    <a:pt x="13597" y="2901"/>
                    <a:pt x="13597" y="2901"/>
                  </a:cubicBezTo>
                  <a:cubicBezTo>
                    <a:pt x="13683" y="2901"/>
                    <a:pt x="13683" y="2901"/>
                    <a:pt x="13683" y="2901"/>
                  </a:cubicBezTo>
                  <a:cubicBezTo>
                    <a:pt x="15232" y="4191"/>
                    <a:pt x="15232" y="4191"/>
                    <a:pt x="15232" y="4191"/>
                  </a:cubicBezTo>
                  <a:cubicBezTo>
                    <a:pt x="15318" y="4352"/>
                    <a:pt x="15318" y="4352"/>
                    <a:pt x="15318" y="4352"/>
                  </a:cubicBezTo>
                  <a:cubicBezTo>
                    <a:pt x="15576" y="4675"/>
                    <a:pt x="15576" y="4675"/>
                    <a:pt x="15576" y="4675"/>
                  </a:cubicBezTo>
                  <a:cubicBezTo>
                    <a:pt x="15834" y="6609"/>
                    <a:pt x="15834" y="6609"/>
                    <a:pt x="15834" y="6609"/>
                  </a:cubicBezTo>
                  <a:cubicBezTo>
                    <a:pt x="15748" y="7576"/>
                    <a:pt x="15748" y="7576"/>
                    <a:pt x="15748" y="7576"/>
                  </a:cubicBezTo>
                  <a:cubicBezTo>
                    <a:pt x="15748" y="7576"/>
                    <a:pt x="15748" y="7576"/>
                    <a:pt x="15748" y="7576"/>
                  </a:cubicBezTo>
                  <a:cubicBezTo>
                    <a:pt x="15662" y="7737"/>
                    <a:pt x="15662" y="7737"/>
                    <a:pt x="15662" y="7737"/>
                  </a:cubicBezTo>
                  <a:cubicBezTo>
                    <a:pt x="15662" y="7899"/>
                    <a:pt x="15662" y="7899"/>
                    <a:pt x="15662" y="7899"/>
                  </a:cubicBezTo>
                  <a:cubicBezTo>
                    <a:pt x="15490" y="8060"/>
                    <a:pt x="15490" y="8060"/>
                    <a:pt x="15490" y="8060"/>
                  </a:cubicBezTo>
                  <a:cubicBezTo>
                    <a:pt x="15404" y="8221"/>
                    <a:pt x="15404" y="8221"/>
                    <a:pt x="15404" y="8221"/>
                  </a:cubicBezTo>
                  <a:cubicBezTo>
                    <a:pt x="15490" y="8382"/>
                    <a:pt x="15490" y="8382"/>
                    <a:pt x="15490" y="8382"/>
                  </a:cubicBezTo>
                  <a:cubicBezTo>
                    <a:pt x="16781" y="7737"/>
                    <a:pt x="16781" y="7737"/>
                    <a:pt x="16781" y="7737"/>
                  </a:cubicBezTo>
                  <a:cubicBezTo>
                    <a:pt x="16953" y="7737"/>
                    <a:pt x="16953" y="7737"/>
                    <a:pt x="16953" y="7737"/>
                  </a:cubicBezTo>
                  <a:cubicBezTo>
                    <a:pt x="16953" y="7415"/>
                    <a:pt x="16953" y="7415"/>
                    <a:pt x="16953" y="7415"/>
                  </a:cubicBezTo>
                  <a:cubicBezTo>
                    <a:pt x="17727" y="7093"/>
                    <a:pt x="17727" y="7093"/>
                    <a:pt x="17727" y="7093"/>
                  </a:cubicBezTo>
                  <a:cubicBezTo>
                    <a:pt x="17986" y="6609"/>
                    <a:pt x="17986" y="6609"/>
                    <a:pt x="17986" y="6609"/>
                  </a:cubicBezTo>
                  <a:cubicBezTo>
                    <a:pt x="18072" y="6609"/>
                    <a:pt x="18072" y="6609"/>
                    <a:pt x="18072" y="6609"/>
                  </a:cubicBezTo>
                  <a:cubicBezTo>
                    <a:pt x="18158" y="6448"/>
                    <a:pt x="18158" y="6448"/>
                    <a:pt x="18158" y="6448"/>
                  </a:cubicBezTo>
                  <a:cubicBezTo>
                    <a:pt x="18330" y="6287"/>
                    <a:pt x="18330" y="6287"/>
                    <a:pt x="18330" y="6287"/>
                  </a:cubicBezTo>
                  <a:cubicBezTo>
                    <a:pt x="18416" y="6125"/>
                    <a:pt x="18416" y="6125"/>
                    <a:pt x="18416" y="6125"/>
                  </a:cubicBezTo>
                  <a:cubicBezTo>
                    <a:pt x="18502" y="6125"/>
                    <a:pt x="18502" y="6125"/>
                    <a:pt x="18502" y="6125"/>
                  </a:cubicBezTo>
                  <a:cubicBezTo>
                    <a:pt x="18588" y="5964"/>
                    <a:pt x="18588" y="5964"/>
                    <a:pt x="18588" y="5964"/>
                  </a:cubicBezTo>
                  <a:cubicBezTo>
                    <a:pt x="18760" y="5964"/>
                    <a:pt x="18760" y="5964"/>
                    <a:pt x="18760" y="5964"/>
                  </a:cubicBezTo>
                  <a:cubicBezTo>
                    <a:pt x="19879" y="5964"/>
                    <a:pt x="19879" y="5964"/>
                    <a:pt x="19879" y="5964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20051" y="5803"/>
                    <a:pt x="20051" y="5803"/>
                    <a:pt x="20051" y="5803"/>
                  </a:cubicBezTo>
                  <a:cubicBezTo>
                    <a:pt x="20137" y="5803"/>
                    <a:pt x="20137" y="5803"/>
                    <a:pt x="20137" y="5803"/>
                  </a:cubicBezTo>
                  <a:cubicBezTo>
                    <a:pt x="20137" y="5803"/>
                    <a:pt x="20137" y="5803"/>
                    <a:pt x="20137" y="5803"/>
                  </a:cubicBezTo>
                  <a:cubicBezTo>
                    <a:pt x="20137" y="5642"/>
                    <a:pt x="20137" y="5642"/>
                    <a:pt x="20137" y="5642"/>
                  </a:cubicBezTo>
                  <a:cubicBezTo>
                    <a:pt x="20309" y="5481"/>
                    <a:pt x="20309" y="5481"/>
                    <a:pt x="20309" y="5481"/>
                  </a:cubicBezTo>
                  <a:cubicBezTo>
                    <a:pt x="20309" y="5319"/>
                    <a:pt x="20309" y="5319"/>
                    <a:pt x="20309" y="5319"/>
                  </a:cubicBezTo>
                  <a:cubicBezTo>
                    <a:pt x="20481" y="5158"/>
                    <a:pt x="20481" y="5158"/>
                    <a:pt x="20481" y="5158"/>
                  </a:cubicBezTo>
                  <a:cubicBezTo>
                    <a:pt x="20481" y="4997"/>
                    <a:pt x="20481" y="4997"/>
                    <a:pt x="20481" y="4997"/>
                  </a:cubicBezTo>
                  <a:cubicBezTo>
                    <a:pt x="20481" y="4836"/>
                    <a:pt x="20481" y="4836"/>
                    <a:pt x="20481" y="4836"/>
                  </a:cubicBezTo>
                  <a:cubicBezTo>
                    <a:pt x="20567" y="4836"/>
                    <a:pt x="20567" y="4836"/>
                    <a:pt x="20567" y="4836"/>
                  </a:cubicBezTo>
                  <a:cubicBezTo>
                    <a:pt x="20567" y="4675"/>
                    <a:pt x="20567" y="4675"/>
                    <a:pt x="20567" y="4675"/>
                  </a:cubicBezTo>
                  <a:cubicBezTo>
                    <a:pt x="20653" y="4513"/>
                    <a:pt x="20653" y="4513"/>
                    <a:pt x="20653" y="4513"/>
                  </a:cubicBezTo>
                  <a:cubicBezTo>
                    <a:pt x="20739" y="4352"/>
                    <a:pt x="20739" y="4352"/>
                    <a:pt x="20739" y="4352"/>
                  </a:cubicBezTo>
                  <a:cubicBezTo>
                    <a:pt x="20825" y="4191"/>
                    <a:pt x="20825" y="4191"/>
                    <a:pt x="20825" y="4191"/>
                  </a:cubicBezTo>
                  <a:cubicBezTo>
                    <a:pt x="20912" y="4030"/>
                    <a:pt x="20912" y="4030"/>
                    <a:pt x="20912" y="4030"/>
                  </a:cubicBezTo>
                  <a:cubicBezTo>
                    <a:pt x="20912" y="4030"/>
                    <a:pt x="20912" y="4030"/>
                    <a:pt x="20912" y="4030"/>
                  </a:cubicBezTo>
                  <a:cubicBezTo>
                    <a:pt x="20912" y="4191"/>
                    <a:pt x="20912" y="4191"/>
                    <a:pt x="20912" y="4191"/>
                  </a:cubicBezTo>
                  <a:cubicBezTo>
                    <a:pt x="20998" y="4191"/>
                    <a:pt x="20998" y="4191"/>
                    <a:pt x="20998" y="4191"/>
                  </a:cubicBezTo>
                  <a:cubicBezTo>
                    <a:pt x="21084" y="4191"/>
                    <a:pt x="21084" y="4191"/>
                    <a:pt x="21084" y="4191"/>
                  </a:cubicBezTo>
                  <a:cubicBezTo>
                    <a:pt x="21170" y="4191"/>
                    <a:pt x="21170" y="4191"/>
                    <a:pt x="21170" y="4191"/>
                  </a:cubicBezTo>
                  <a:cubicBezTo>
                    <a:pt x="21256" y="4191"/>
                    <a:pt x="21256" y="4191"/>
                    <a:pt x="21256" y="4191"/>
                  </a:cubicBezTo>
                  <a:cubicBezTo>
                    <a:pt x="21342" y="4352"/>
                    <a:pt x="21342" y="4352"/>
                    <a:pt x="21342" y="4352"/>
                  </a:cubicBezTo>
                  <a:cubicBezTo>
                    <a:pt x="21342" y="4675"/>
                    <a:pt x="21342" y="4675"/>
                    <a:pt x="21342" y="4675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342" y="5642"/>
                    <a:pt x="21342" y="5642"/>
                    <a:pt x="21342" y="5642"/>
                  </a:cubicBezTo>
                  <a:cubicBezTo>
                    <a:pt x="21342" y="5642"/>
                    <a:pt x="21342" y="5642"/>
                    <a:pt x="21342" y="5642"/>
                  </a:cubicBezTo>
                  <a:cubicBezTo>
                    <a:pt x="21342" y="5803"/>
                    <a:pt x="21342" y="5803"/>
                    <a:pt x="21342" y="5803"/>
                  </a:cubicBezTo>
                  <a:cubicBezTo>
                    <a:pt x="21342" y="5803"/>
                    <a:pt x="21342" y="5803"/>
                    <a:pt x="21342" y="5803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514" y="6125"/>
                    <a:pt x="21514" y="6125"/>
                    <a:pt x="21514" y="6125"/>
                  </a:cubicBezTo>
                  <a:cubicBezTo>
                    <a:pt x="21514" y="6287"/>
                    <a:pt x="21514" y="6287"/>
                    <a:pt x="21514" y="6287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514" y="6287"/>
                    <a:pt x="21514" y="6287"/>
                    <a:pt x="21514" y="6287"/>
                  </a:cubicBezTo>
                  <a:cubicBezTo>
                    <a:pt x="21600" y="6448"/>
                    <a:pt x="21600" y="6448"/>
                    <a:pt x="21600" y="6448"/>
                  </a:cubicBezTo>
                  <a:cubicBezTo>
                    <a:pt x="21600" y="6448"/>
                    <a:pt x="21600" y="6448"/>
                    <a:pt x="21600" y="6448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428" y="6609"/>
                    <a:pt x="21428" y="6609"/>
                    <a:pt x="21428" y="6609"/>
                  </a:cubicBezTo>
                  <a:cubicBezTo>
                    <a:pt x="21342" y="6448"/>
                    <a:pt x="21342" y="6448"/>
                    <a:pt x="21342" y="6448"/>
                  </a:cubicBezTo>
                  <a:cubicBezTo>
                    <a:pt x="21256" y="6609"/>
                    <a:pt x="21256" y="6609"/>
                    <a:pt x="21256" y="6609"/>
                  </a:cubicBezTo>
                  <a:cubicBezTo>
                    <a:pt x="21256" y="6609"/>
                    <a:pt x="21256" y="6609"/>
                    <a:pt x="21256" y="6609"/>
                  </a:cubicBezTo>
                  <a:cubicBezTo>
                    <a:pt x="21170" y="6609"/>
                    <a:pt x="21170" y="6609"/>
                    <a:pt x="21170" y="6609"/>
                  </a:cubicBezTo>
                  <a:cubicBezTo>
                    <a:pt x="21084" y="6770"/>
                    <a:pt x="21084" y="6770"/>
                    <a:pt x="21084" y="6770"/>
                  </a:cubicBezTo>
                  <a:cubicBezTo>
                    <a:pt x="21084" y="6770"/>
                    <a:pt x="21084" y="6770"/>
                    <a:pt x="21084" y="6770"/>
                  </a:cubicBezTo>
                  <a:cubicBezTo>
                    <a:pt x="20998" y="6609"/>
                    <a:pt x="20998" y="6609"/>
                    <a:pt x="20998" y="6609"/>
                  </a:cubicBezTo>
                  <a:cubicBezTo>
                    <a:pt x="20912" y="6609"/>
                    <a:pt x="20912" y="6609"/>
                    <a:pt x="20912" y="6609"/>
                  </a:cubicBezTo>
                  <a:cubicBezTo>
                    <a:pt x="20912" y="6770"/>
                    <a:pt x="20912" y="6770"/>
                    <a:pt x="20912" y="6770"/>
                  </a:cubicBezTo>
                  <a:cubicBezTo>
                    <a:pt x="20825" y="6770"/>
                    <a:pt x="20825" y="6770"/>
                    <a:pt x="20825" y="6770"/>
                  </a:cubicBezTo>
                  <a:cubicBezTo>
                    <a:pt x="20825" y="6609"/>
                    <a:pt x="20825" y="6609"/>
                    <a:pt x="20825" y="6609"/>
                  </a:cubicBezTo>
                  <a:cubicBezTo>
                    <a:pt x="20825" y="6448"/>
                    <a:pt x="20825" y="6448"/>
                    <a:pt x="20825" y="6448"/>
                  </a:cubicBezTo>
                  <a:cubicBezTo>
                    <a:pt x="20739" y="6770"/>
                    <a:pt x="20739" y="6770"/>
                    <a:pt x="20739" y="6770"/>
                  </a:cubicBezTo>
                  <a:cubicBezTo>
                    <a:pt x="20653" y="6931"/>
                    <a:pt x="20653" y="6931"/>
                    <a:pt x="20653" y="6931"/>
                  </a:cubicBezTo>
                  <a:cubicBezTo>
                    <a:pt x="20567" y="6931"/>
                    <a:pt x="20567" y="6931"/>
                    <a:pt x="20567" y="6931"/>
                  </a:cubicBezTo>
                  <a:cubicBezTo>
                    <a:pt x="20567" y="6931"/>
                    <a:pt x="20567" y="6931"/>
                    <a:pt x="20567" y="6931"/>
                  </a:cubicBezTo>
                  <a:cubicBezTo>
                    <a:pt x="20567" y="7093"/>
                    <a:pt x="20567" y="7093"/>
                    <a:pt x="20567" y="7093"/>
                  </a:cubicBezTo>
                  <a:cubicBezTo>
                    <a:pt x="20481" y="7093"/>
                    <a:pt x="20481" y="7093"/>
                    <a:pt x="20481" y="7093"/>
                  </a:cubicBezTo>
                  <a:cubicBezTo>
                    <a:pt x="20481" y="6931"/>
                    <a:pt x="20481" y="6931"/>
                    <a:pt x="20481" y="6931"/>
                  </a:cubicBezTo>
                  <a:cubicBezTo>
                    <a:pt x="20395" y="7093"/>
                    <a:pt x="20395" y="7093"/>
                    <a:pt x="20395" y="7093"/>
                  </a:cubicBezTo>
                  <a:cubicBezTo>
                    <a:pt x="20395" y="7093"/>
                    <a:pt x="20395" y="7093"/>
                    <a:pt x="20395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223" y="7093"/>
                    <a:pt x="20223" y="7093"/>
                    <a:pt x="20223" y="7093"/>
                  </a:cubicBezTo>
                  <a:cubicBezTo>
                    <a:pt x="20223" y="7254"/>
                    <a:pt x="20223" y="7254"/>
                    <a:pt x="20223" y="7254"/>
                  </a:cubicBezTo>
                  <a:cubicBezTo>
                    <a:pt x="20051" y="7415"/>
                    <a:pt x="20051" y="7415"/>
                    <a:pt x="20051" y="7415"/>
                  </a:cubicBezTo>
                  <a:cubicBezTo>
                    <a:pt x="20051" y="7737"/>
                    <a:pt x="20051" y="7737"/>
                    <a:pt x="20051" y="7737"/>
                  </a:cubicBezTo>
                  <a:cubicBezTo>
                    <a:pt x="19965" y="7899"/>
                    <a:pt x="19965" y="7899"/>
                    <a:pt x="19965" y="7899"/>
                  </a:cubicBezTo>
                  <a:cubicBezTo>
                    <a:pt x="19965" y="7899"/>
                    <a:pt x="19965" y="7899"/>
                    <a:pt x="19965" y="7899"/>
                  </a:cubicBezTo>
                  <a:cubicBezTo>
                    <a:pt x="19879" y="7899"/>
                    <a:pt x="19879" y="7899"/>
                    <a:pt x="19879" y="7899"/>
                  </a:cubicBezTo>
                  <a:cubicBezTo>
                    <a:pt x="19879" y="8060"/>
                    <a:pt x="19879" y="8060"/>
                    <a:pt x="19879" y="8060"/>
                  </a:cubicBezTo>
                  <a:cubicBezTo>
                    <a:pt x="19965" y="8060"/>
                    <a:pt x="19965" y="8060"/>
                    <a:pt x="19965" y="8060"/>
                  </a:cubicBezTo>
                  <a:cubicBezTo>
                    <a:pt x="19965" y="8221"/>
                    <a:pt x="19965" y="8221"/>
                    <a:pt x="19965" y="8221"/>
                  </a:cubicBezTo>
                  <a:cubicBezTo>
                    <a:pt x="19793" y="8382"/>
                    <a:pt x="19793" y="8382"/>
                    <a:pt x="19793" y="8382"/>
                  </a:cubicBezTo>
                  <a:cubicBezTo>
                    <a:pt x="19793" y="8382"/>
                    <a:pt x="19793" y="8382"/>
                    <a:pt x="19793" y="8382"/>
                  </a:cubicBezTo>
                  <a:cubicBezTo>
                    <a:pt x="19965" y="8543"/>
                    <a:pt x="19965" y="8543"/>
                    <a:pt x="19965" y="8543"/>
                  </a:cubicBezTo>
                  <a:cubicBezTo>
                    <a:pt x="19965" y="8704"/>
                    <a:pt x="19965" y="8704"/>
                    <a:pt x="19965" y="8704"/>
                  </a:cubicBezTo>
                  <a:cubicBezTo>
                    <a:pt x="19965" y="8866"/>
                    <a:pt x="19965" y="8866"/>
                    <a:pt x="19965" y="8866"/>
                  </a:cubicBezTo>
                  <a:cubicBezTo>
                    <a:pt x="20051" y="8866"/>
                    <a:pt x="20051" y="8866"/>
                    <a:pt x="20051" y="8866"/>
                  </a:cubicBezTo>
                  <a:cubicBezTo>
                    <a:pt x="20137" y="8704"/>
                    <a:pt x="20137" y="8704"/>
                    <a:pt x="20137" y="8704"/>
                  </a:cubicBezTo>
                  <a:cubicBezTo>
                    <a:pt x="20137" y="8543"/>
                    <a:pt x="20137" y="8543"/>
                    <a:pt x="20137" y="8543"/>
                  </a:cubicBezTo>
                  <a:cubicBezTo>
                    <a:pt x="20137" y="8543"/>
                    <a:pt x="20137" y="8543"/>
                    <a:pt x="20137" y="8543"/>
                  </a:cubicBezTo>
                  <a:cubicBezTo>
                    <a:pt x="20223" y="8704"/>
                    <a:pt x="20223" y="8704"/>
                    <a:pt x="20223" y="8704"/>
                  </a:cubicBezTo>
                  <a:cubicBezTo>
                    <a:pt x="20137" y="8866"/>
                    <a:pt x="20137" y="8866"/>
                    <a:pt x="20137" y="8866"/>
                  </a:cubicBezTo>
                  <a:cubicBezTo>
                    <a:pt x="19965" y="9027"/>
                    <a:pt x="19965" y="9027"/>
                    <a:pt x="19965" y="9027"/>
                  </a:cubicBezTo>
                  <a:cubicBezTo>
                    <a:pt x="19879" y="9027"/>
                    <a:pt x="19879" y="9027"/>
                    <a:pt x="19879" y="9027"/>
                  </a:cubicBezTo>
                  <a:cubicBezTo>
                    <a:pt x="19879" y="8866"/>
                    <a:pt x="19879" y="8866"/>
                    <a:pt x="19879" y="8866"/>
                  </a:cubicBezTo>
                  <a:cubicBezTo>
                    <a:pt x="19879" y="8866"/>
                    <a:pt x="19879" y="8866"/>
                    <a:pt x="19879" y="8866"/>
                  </a:cubicBezTo>
                  <a:cubicBezTo>
                    <a:pt x="19793" y="9027"/>
                    <a:pt x="19793" y="9027"/>
                    <a:pt x="19793" y="9027"/>
                  </a:cubicBezTo>
                  <a:cubicBezTo>
                    <a:pt x="19707" y="9188"/>
                    <a:pt x="19707" y="9188"/>
                    <a:pt x="19707" y="9188"/>
                  </a:cubicBezTo>
                  <a:cubicBezTo>
                    <a:pt x="19707" y="9188"/>
                    <a:pt x="19707" y="9188"/>
                    <a:pt x="19707" y="9188"/>
                  </a:cubicBezTo>
                  <a:cubicBezTo>
                    <a:pt x="19707" y="9027"/>
                    <a:pt x="19707" y="9027"/>
                    <a:pt x="19707" y="9027"/>
                  </a:cubicBezTo>
                  <a:cubicBezTo>
                    <a:pt x="19707" y="8866"/>
                    <a:pt x="19707" y="8866"/>
                    <a:pt x="19707" y="8866"/>
                  </a:cubicBezTo>
                  <a:cubicBezTo>
                    <a:pt x="19621" y="8704"/>
                    <a:pt x="19621" y="8704"/>
                    <a:pt x="19621" y="8704"/>
                  </a:cubicBezTo>
                  <a:cubicBezTo>
                    <a:pt x="19621" y="8866"/>
                    <a:pt x="19621" y="8866"/>
                    <a:pt x="19621" y="8866"/>
                  </a:cubicBezTo>
                  <a:cubicBezTo>
                    <a:pt x="19621" y="9027"/>
                    <a:pt x="19621" y="9027"/>
                    <a:pt x="19621" y="9027"/>
                  </a:cubicBezTo>
                  <a:cubicBezTo>
                    <a:pt x="19621" y="9188"/>
                    <a:pt x="19621" y="9188"/>
                    <a:pt x="19621" y="9188"/>
                  </a:cubicBezTo>
                  <a:cubicBezTo>
                    <a:pt x="19621" y="9188"/>
                    <a:pt x="19621" y="9188"/>
                    <a:pt x="19621" y="9188"/>
                  </a:cubicBezTo>
                  <a:cubicBezTo>
                    <a:pt x="19449" y="9188"/>
                    <a:pt x="19449" y="9188"/>
                    <a:pt x="19449" y="9188"/>
                  </a:cubicBezTo>
                  <a:cubicBezTo>
                    <a:pt x="19363" y="9188"/>
                    <a:pt x="19363" y="9188"/>
                    <a:pt x="19363" y="9188"/>
                  </a:cubicBezTo>
                  <a:cubicBezTo>
                    <a:pt x="19276" y="9188"/>
                    <a:pt x="19276" y="9188"/>
                    <a:pt x="19276" y="9188"/>
                  </a:cubicBezTo>
                  <a:cubicBezTo>
                    <a:pt x="19104" y="9188"/>
                    <a:pt x="19104" y="9188"/>
                    <a:pt x="19104" y="9188"/>
                  </a:cubicBezTo>
                  <a:cubicBezTo>
                    <a:pt x="19104" y="9188"/>
                    <a:pt x="19104" y="9188"/>
                    <a:pt x="19104" y="9188"/>
                  </a:cubicBezTo>
                  <a:cubicBezTo>
                    <a:pt x="19018" y="9188"/>
                    <a:pt x="19018" y="9188"/>
                    <a:pt x="19018" y="9188"/>
                  </a:cubicBezTo>
                  <a:cubicBezTo>
                    <a:pt x="18932" y="9349"/>
                    <a:pt x="18932" y="9349"/>
                    <a:pt x="18932" y="9349"/>
                  </a:cubicBezTo>
                  <a:cubicBezTo>
                    <a:pt x="18846" y="9349"/>
                    <a:pt x="18846" y="9349"/>
                    <a:pt x="18846" y="9349"/>
                  </a:cubicBezTo>
                  <a:cubicBezTo>
                    <a:pt x="18760" y="9510"/>
                    <a:pt x="18760" y="9510"/>
                    <a:pt x="18760" y="9510"/>
                  </a:cubicBezTo>
                  <a:cubicBezTo>
                    <a:pt x="18674" y="9510"/>
                    <a:pt x="18674" y="9510"/>
                    <a:pt x="18674" y="9510"/>
                  </a:cubicBezTo>
                  <a:cubicBezTo>
                    <a:pt x="18588" y="9510"/>
                    <a:pt x="18588" y="9510"/>
                    <a:pt x="18588" y="9510"/>
                  </a:cubicBezTo>
                  <a:cubicBezTo>
                    <a:pt x="18588" y="9672"/>
                    <a:pt x="18588" y="9672"/>
                    <a:pt x="18588" y="9672"/>
                  </a:cubicBezTo>
                  <a:cubicBezTo>
                    <a:pt x="18502" y="9833"/>
                    <a:pt x="18502" y="9833"/>
                    <a:pt x="18502" y="9833"/>
                  </a:cubicBezTo>
                  <a:cubicBezTo>
                    <a:pt x="18502" y="9833"/>
                    <a:pt x="18502" y="9833"/>
                    <a:pt x="18502" y="9833"/>
                  </a:cubicBezTo>
                  <a:cubicBezTo>
                    <a:pt x="18588" y="9833"/>
                    <a:pt x="18588" y="9833"/>
                    <a:pt x="18588" y="9833"/>
                  </a:cubicBezTo>
                  <a:cubicBezTo>
                    <a:pt x="18588" y="9994"/>
                    <a:pt x="18588" y="9994"/>
                    <a:pt x="18588" y="9994"/>
                  </a:cubicBezTo>
                  <a:cubicBezTo>
                    <a:pt x="18502" y="10155"/>
                    <a:pt x="18502" y="10155"/>
                    <a:pt x="18502" y="10155"/>
                  </a:cubicBezTo>
                  <a:cubicBezTo>
                    <a:pt x="18502" y="10155"/>
                    <a:pt x="18502" y="10155"/>
                    <a:pt x="18502" y="10155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416" y="10478"/>
                    <a:pt x="18416" y="10478"/>
                    <a:pt x="18416" y="10478"/>
                  </a:cubicBezTo>
                  <a:cubicBezTo>
                    <a:pt x="18416" y="10478"/>
                    <a:pt x="18416" y="10478"/>
                    <a:pt x="18416" y="10478"/>
                  </a:cubicBezTo>
                  <a:cubicBezTo>
                    <a:pt x="18416" y="10639"/>
                    <a:pt x="18416" y="10639"/>
                    <a:pt x="18416" y="10639"/>
                  </a:cubicBezTo>
                  <a:cubicBezTo>
                    <a:pt x="18330" y="10800"/>
                    <a:pt x="18330" y="10800"/>
                    <a:pt x="18330" y="10800"/>
                  </a:cubicBezTo>
                  <a:cubicBezTo>
                    <a:pt x="18330" y="10800"/>
                    <a:pt x="18330" y="10800"/>
                    <a:pt x="18330" y="10800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158" y="11122"/>
                    <a:pt x="18158" y="11122"/>
                    <a:pt x="18158" y="11122"/>
                  </a:cubicBezTo>
                  <a:cubicBezTo>
                    <a:pt x="18158" y="11122"/>
                    <a:pt x="18158" y="11122"/>
                    <a:pt x="18158" y="11122"/>
                  </a:cubicBezTo>
                  <a:cubicBezTo>
                    <a:pt x="18072" y="11122"/>
                    <a:pt x="18072" y="11122"/>
                    <a:pt x="18072" y="11122"/>
                  </a:cubicBezTo>
                  <a:cubicBezTo>
                    <a:pt x="18158" y="10961"/>
                    <a:pt x="18158" y="10961"/>
                    <a:pt x="18158" y="10961"/>
                  </a:cubicBezTo>
                  <a:cubicBezTo>
                    <a:pt x="18158" y="10961"/>
                    <a:pt x="18158" y="10961"/>
                    <a:pt x="18158" y="10961"/>
                  </a:cubicBezTo>
                  <a:cubicBezTo>
                    <a:pt x="18072" y="10961"/>
                    <a:pt x="18072" y="10961"/>
                    <a:pt x="18072" y="10961"/>
                  </a:cubicBezTo>
                  <a:cubicBezTo>
                    <a:pt x="17986" y="10800"/>
                    <a:pt x="17986" y="10800"/>
                    <a:pt x="17986" y="10800"/>
                  </a:cubicBezTo>
                  <a:cubicBezTo>
                    <a:pt x="17900" y="10639"/>
                    <a:pt x="17900" y="10639"/>
                    <a:pt x="17900" y="10639"/>
                  </a:cubicBezTo>
                  <a:cubicBezTo>
                    <a:pt x="17986" y="10639"/>
                    <a:pt x="17986" y="10639"/>
                    <a:pt x="17986" y="10639"/>
                  </a:cubicBezTo>
                  <a:cubicBezTo>
                    <a:pt x="18072" y="10316"/>
                    <a:pt x="18072" y="10316"/>
                    <a:pt x="18072" y="10316"/>
                  </a:cubicBezTo>
                  <a:cubicBezTo>
                    <a:pt x="17986" y="10478"/>
                    <a:pt x="17986" y="10478"/>
                    <a:pt x="17986" y="10478"/>
                  </a:cubicBezTo>
                  <a:cubicBezTo>
                    <a:pt x="17900" y="10478"/>
                    <a:pt x="17900" y="10478"/>
                    <a:pt x="17900" y="10478"/>
                  </a:cubicBezTo>
                  <a:cubicBezTo>
                    <a:pt x="17900" y="10639"/>
                    <a:pt x="17900" y="10639"/>
                    <a:pt x="17900" y="10639"/>
                  </a:cubicBezTo>
                  <a:cubicBezTo>
                    <a:pt x="17900" y="10800"/>
                    <a:pt x="17900" y="10800"/>
                    <a:pt x="17900" y="10800"/>
                  </a:cubicBezTo>
                  <a:cubicBezTo>
                    <a:pt x="17986" y="10800"/>
                    <a:pt x="17986" y="10800"/>
                    <a:pt x="17986" y="10800"/>
                  </a:cubicBezTo>
                  <a:cubicBezTo>
                    <a:pt x="17986" y="10961"/>
                    <a:pt x="17986" y="10961"/>
                    <a:pt x="17986" y="10961"/>
                  </a:cubicBezTo>
                  <a:cubicBezTo>
                    <a:pt x="17986" y="11122"/>
                    <a:pt x="17986" y="11122"/>
                    <a:pt x="17986" y="11122"/>
                  </a:cubicBezTo>
                  <a:cubicBezTo>
                    <a:pt x="18072" y="11284"/>
                    <a:pt x="18072" y="11284"/>
                    <a:pt x="18072" y="11284"/>
                  </a:cubicBezTo>
                  <a:cubicBezTo>
                    <a:pt x="18072" y="11445"/>
                    <a:pt x="18072" y="11445"/>
                    <a:pt x="18072" y="11445"/>
                  </a:cubicBezTo>
                  <a:cubicBezTo>
                    <a:pt x="17986" y="11767"/>
                    <a:pt x="17986" y="11767"/>
                    <a:pt x="17986" y="11767"/>
                  </a:cubicBezTo>
                  <a:cubicBezTo>
                    <a:pt x="17900" y="11767"/>
                    <a:pt x="17900" y="11767"/>
                    <a:pt x="17900" y="11767"/>
                  </a:cubicBezTo>
                  <a:cubicBezTo>
                    <a:pt x="17814" y="12090"/>
                    <a:pt x="17814" y="12090"/>
                    <a:pt x="17814" y="12090"/>
                  </a:cubicBezTo>
                  <a:cubicBezTo>
                    <a:pt x="17814" y="12251"/>
                    <a:pt x="17814" y="12251"/>
                    <a:pt x="17814" y="12251"/>
                  </a:cubicBezTo>
                  <a:cubicBezTo>
                    <a:pt x="17814" y="12251"/>
                    <a:pt x="17814" y="12251"/>
                    <a:pt x="17814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641" y="12412"/>
                    <a:pt x="17641" y="12412"/>
                    <a:pt x="17641" y="12412"/>
                  </a:cubicBezTo>
                  <a:cubicBezTo>
                    <a:pt x="17641" y="12573"/>
                    <a:pt x="17641" y="12573"/>
                    <a:pt x="17641" y="12573"/>
                  </a:cubicBezTo>
                  <a:cubicBezTo>
                    <a:pt x="17641" y="12573"/>
                    <a:pt x="17641" y="12573"/>
                    <a:pt x="17641" y="12573"/>
                  </a:cubicBezTo>
                  <a:cubicBezTo>
                    <a:pt x="17641" y="12412"/>
                    <a:pt x="17641" y="12412"/>
                    <a:pt x="17641" y="12412"/>
                  </a:cubicBezTo>
                  <a:cubicBezTo>
                    <a:pt x="17641" y="12251"/>
                    <a:pt x="17641" y="12251"/>
                    <a:pt x="17641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090"/>
                    <a:pt x="17727" y="12090"/>
                    <a:pt x="17727" y="12090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814" y="11928"/>
                    <a:pt x="17814" y="11928"/>
                    <a:pt x="17814" y="11928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727" y="11767"/>
                    <a:pt x="17727" y="11767"/>
                    <a:pt x="17727" y="11767"/>
                  </a:cubicBezTo>
                  <a:cubicBezTo>
                    <a:pt x="17727" y="11767"/>
                    <a:pt x="17727" y="11767"/>
                    <a:pt x="17727" y="11767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641" y="11606"/>
                    <a:pt x="17641" y="11606"/>
                    <a:pt x="17641" y="11606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555" y="11606"/>
                    <a:pt x="17555" y="11606"/>
                    <a:pt x="17555" y="11606"/>
                  </a:cubicBezTo>
                  <a:cubicBezTo>
                    <a:pt x="17555" y="11445"/>
                    <a:pt x="17555" y="11445"/>
                    <a:pt x="17555" y="11445"/>
                  </a:cubicBezTo>
                  <a:cubicBezTo>
                    <a:pt x="17641" y="11284"/>
                    <a:pt x="17641" y="11284"/>
                    <a:pt x="17641" y="11284"/>
                  </a:cubicBezTo>
                  <a:cubicBezTo>
                    <a:pt x="17641" y="11122"/>
                    <a:pt x="17641" y="11122"/>
                    <a:pt x="17641" y="11122"/>
                  </a:cubicBezTo>
                  <a:cubicBezTo>
                    <a:pt x="17555" y="10961"/>
                    <a:pt x="17555" y="10961"/>
                    <a:pt x="17555" y="10961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555" y="10800"/>
                    <a:pt x="17555" y="10800"/>
                    <a:pt x="17555" y="10800"/>
                  </a:cubicBezTo>
                  <a:cubicBezTo>
                    <a:pt x="17469" y="10961"/>
                    <a:pt x="17469" y="10961"/>
                    <a:pt x="17469" y="10961"/>
                  </a:cubicBezTo>
                  <a:cubicBezTo>
                    <a:pt x="17469" y="10961"/>
                    <a:pt x="17469" y="10961"/>
                    <a:pt x="17469" y="10961"/>
                  </a:cubicBezTo>
                  <a:cubicBezTo>
                    <a:pt x="17555" y="10961"/>
                    <a:pt x="17555" y="10961"/>
                    <a:pt x="17555" y="10961"/>
                  </a:cubicBezTo>
                  <a:cubicBezTo>
                    <a:pt x="17469" y="11122"/>
                    <a:pt x="17469" y="11122"/>
                    <a:pt x="17469" y="11122"/>
                  </a:cubicBezTo>
                  <a:cubicBezTo>
                    <a:pt x="17469" y="11284"/>
                    <a:pt x="17469" y="11284"/>
                    <a:pt x="17469" y="11284"/>
                  </a:cubicBezTo>
                  <a:cubicBezTo>
                    <a:pt x="17469" y="11284"/>
                    <a:pt x="17469" y="11284"/>
                    <a:pt x="17469" y="11284"/>
                  </a:cubicBezTo>
                  <a:cubicBezTo>
                    <a:pt x="17469" y="11445"/>
                    <a:pt x="17469" y="11445"/>
                    <a:pt x="17469" y="11445"/>
                  </a:cubicBezTo>
                  <a:cubicBezTo>
                    <a:pt x="17469" y="11606"/>
                    <a:pt x="17469" y="11606"/>
                    <a:pt x="17469" y="11606"/>
                  </a:cubicBezTo>
                  <a:cubicBezTo>
                    <a:pt x="17469" y="11767"/>
                    <a:pt x="17469" y="11767"/>
                    <a:pt x="17469" y="11767"/>
                  </a:cubicBezTo>
                  <a:cubicBezTo>
                    <a:pt x="17469" y="11767"/>
                    <a:pt x="17469" y="11767"/>
                    <a:pt x="17469" y="11767"/>
                  </a:cubicBezTo>
                  <a:cubicBezTo>
                    <a:pt x="17383" y="11606"/>
                    <a:pt x="17383" y="11606"/>
                    <a:pt x="17383" y="11606"/>
                  </a:cubicBezTo>
                  <a:cubicBezTo>
                    <a:pt x="17297" y="11606"/>
                    <a:pt x="17297" y="11606"/>
                    <a:pt x="17297" y="11606"/>
                  </a:cubicBezTo>
                  <a:cubicBezTo>
                    <a:pt x="17297" y="11445"/>
                    <a:pt x="17297" y="11445"/>
                    <a:pt x="17297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284"/>
                    <a:pt x="17211" y="11284"/>
                    <a:pt x="17211" y="11284"/>
                  </a:cubicBezTo>
                  <a:cubicBezTo>
                    <a:pt x="17211" y="11284"/>
                    <a:pt x="17211" y="11284"/>
                    <a:pt x="17211" y="11284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97" y="11606"/>
                    <a:pt x="17297" y="11606"/>
                    <a:pt x="17297" y="11606"/>
                  </a:cubicBezTo>
                  <a:cubicBezTo>
                    <a:pt x="17383" y="11767"/>
                    <a:pt x="17383" y="11767"/>
                    <a:pt x="17383" y="11767"/>
                  </a:cubicBezTo>
                  <a:cubicBezTo>
                    <a:pt x="17469" y="11928"/>
                    <a:pt x="17469" y="11928"/>
                    <a:pt x="17469" y="11928"/>
                  </a:cubicBezTo>
                  <a:cubicBezTo>
                    <a:pt x="17469" y="11928"/>
                    <a:pt x="17469" y="11928"/>
                    <a:pt x="17469" y="11928"/>
                  </a:cubicBezTo>
                  <a:cubicBezTo>
                    <a:pt x="17555" y="12090"/>
                    <a:pt x="17555" y="12090"/>
                    <a:pt x="17555" y="12090"/>
                  </a:cubicBezTo>
                  <a:cubicBezTo>
                    <a:pt x="17469" y="12251"/>
                    <a:pt x="17469" y="12251"/>
                    <a:pt x="17469" y="12251"/>
                  </a:cubicBezTo>
                  <a:cubicBezTo>
                    <a:pt x="17469" y="12090"/>
                    <a:pt x="17469" y="12090"/>
                    <a:pt x="17469" y="12090"/>
                  </a:cubicBezTo>
                  <a:cubicBezTo>
                    <a:pt x="17383" y="12090"/>
                    <a:pt x="17383" y="12090"/>
                    <a:pt x="17383" y="12090"/>
                  </a:cubicBezTo>
                  <a:cubicBezTo>
                    <a:pt x="17383" y="12090"/>
                    <a:pt x="17383" y="12090"/>
                    <a:pt x="17383" y="12090"/>
                  </a:cubicBezTo>
                  <a:cubicBezTo>
                    <a:pt x="17383" y="12251"/>
                    <a:pt x="17383" y="12251"/>
                    <a:pt x="17383" y="12251"/>
                  </a:cubicBezTo>
                  <a:cubicBezTo>
                    <a:pt x="17469" y="12251"/>
                    <a:pt x="17469" y="12251"/>
                    <a:pt x="17469" y="12251"/>
                  </a:cubicBezTo>
                  <a:cubicBezTo>
                    <a:pt x="17555" y="12412"/>
                    <a:pt x="17555" y="12412"/>
                    <a:pt x="17555" y="12412"/>
                  </a:cubicBezTo>
                  <a:cubicBezTo>
                    <a:pt x="17469" y="12412"/>
                    <a:pt x="17469" y="12412"/>
                    <a:pt x="17469" y="12412"/>
                  </a:cubicBezTo>
                  <a:cubicBezTo>
                    <a:pt x="17469" y="12412"/>
                    <a:pt x="17469" y="12412"/>
                    <a:pt x="17469" y="12412"/>
                  </a:cubicBezTo>
                  <a:cubicBezTo>
                    <a:pt x="17383" y="12412"/>
                    <a:pt x="17383" y="12412"/>
                    <a:pt x="17383" y="12412"/>
                  </a:cubicBezTo>
                  <a:cubicBezTo>
                    <a:pt x="17469" y="12573"/>
                    <a:pt x="17469" y="12573"/>
                    <a:pt x="17469" y="12573"/>
                  </a:cubicBezTo>
                  <a:cubicBezTo>
                    <a:pt x="17469" y="12734"/>
                    <a:pt x="17469" y="12734"/>
                    <a:pt x="17469" y="12734"/>
                  </a:cubicBezTo>
                  <a:cubicBezTo>
                    <a:pt x="17469" y="12573"/>
                    <a:pt x="17469" y="12573"/>
                    <a:pt x="17469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297" y="12573"/>
                    <a:pt x="17297" y="12573"/>
                    <a:pt x="17297" y="12573"/>
                  </a:cubicBezTo>
                  <a:cubicBezTo>
                    <a:pt x="17211" y="12412"/>
                    <a:pt x="17211" y="12412"/>
                    <a:pt x="17211" y="12412"/>
                  </a:cubicBezTo>
                  <a:cubicBezTo>
                    <a:pt x="17297" y="12573"/>
                    <a:pt x="17297" y="12573"/>
                    <a:pt x="17297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383" y="12734"/>
                    <a:pt x="17383" y="12734"/>
                    <a:pt x="17383" y="12734"/>
                  </a:cubicBezTo>
                  <a:cubicBezTo>
                    <a:pt x="17469" y="12734"/>
                    <a:pt x="17469" y="12734"/>
                    <a:pt x="17469" y="12734"/>
                  </a:cubicBezTo>
                  <a:cubicBezTo>
                    <a:pt x="17555" y="12734"/>
                    <a:pt x="17555" y="12734"/>
                    <a:pt x="17555" y="12734"/>
                  </a:cubicBezTo>
                  <a:cubicBezTo>
                    <a:pt x="17555" y="12734"/>
                    <a:pt x="17555" y="12734"/>
                    <a:pt x="17555" y="12734"/>
                  </a:cubicBezTo>
                  <a:cubicBezTo>
                    <a:pt x="17641" y="12896"/>
                    <a:pt x="17641" y="12896"/>
                    <a:pt x="17641" y="12896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218"/>
                    <a:pt x="17555" y="13218"/>
                    <a:pt x="17555" y="13218"/>
                  </a:cubicBezTo>
                  <a:cubicBezTo>
                    <a:pt x="17555" y="13379"/>
                    <a:pt x="17555" y="13379"/>
                    <a:pt x="17555" y="13379"/>
                  </a:cubicBezTo>
                  <a:cubicBezTo>
                    <a:pt x="17469" y="13379"/>
                    <a:pt x="17469" y="13379"/>
                    <a:pt x="17469" y="13379"/>
                  </a:cubicBezTo>
                  <a:cubicBezTo>
                    <a:pt x="17469" y="13379"/>
                    <a:pt x="17469" y="13379"/>
                    <a:pt x="17469" y="13379"/>
                  </a:cubicBezTo>
                  <a:cubicBezTo>
                    <a:pt x="17383" y="13379"/>
                    <a:pt x="17383" y="13379"/>
                    <a:pt x="17383" y="13379"/>
                  </a:cubicBezTo>
                  <a:cubicBezTo>
                    <a:pt x="17383" y="13540"/>
                    <a:pt x="17383" y="13540"/>
                    <a:pt x="17383" y="13540"/>
                  </a:cubicBezTo>
                  <a:cubicBezTo>
                    <a:pt x="17297" y="13379"/>
                    <a:pt x="17297" y="13379"/>
                    <a:pt x="17297" y="13379"/>
                  </a:cubicBezTo>
                  <a:cubicBezTo>
                    <a:pt x="17297" y="13379"/>
                    <a:pt x="17297" y="13379"/>
                    <a:pt x="17297" y="13379"/>
                  </a:cubicBezTo>
                  <a:cubicBezTo>
                    <a:pt x="17211" y="13379"/>
                    <a:pt x="17211" y="13379"/>
                    <a:pt x="17211" y="13379"/>
                  </a:cubicBezTo>
                  <a:cubicBezTo>
                    <a:pt x="17211" y="13540"/>
                    <a:pt x="17211" y="13540"/>
                    <a:pt x="17211" y="13540"/>
                  </a:cubicBezTo>
                  <a:cubicBezTo>
                    <a:pt x="17211" y="13540"/>
                    <a:pt x="17211" y="13540"/>
                    <a:pt x="17211" y="13540"/>
                  </a:cubicBezTo>
                  <a:cubicBezTo>
                    <a:pt x="17297" y="13540"/>
                    <a:pt x="17297" y="13540"/>
                    <a:pt x="17297" y="13540"/>
                  </a:cubicBezTo>
                  <a:cubicBezTo>
                    <a:pt x="17469" y="13540"/>
                    <a:pt x="17469" y="13540"/>
                    <a:pt x="17469" y="13540"/>
                  </a:cubicBezTo>
                  <a:cubicBezTo>
                    <a:pt x="17469" y="13540"/>
                    <a:pt x="17469" y="13540"/>
                    <a:pt x="17469" y="13540"/>
                  </a:cubicBezTo>
                  <a:cubicBezTo>
                    <a:pt x="17469" y="13701"/>
                    <a:pt x="17469" y="13701"/>
                    <a:pt x="17469" y="13701"/>
                  </a:cubicBezTo>
                  <a:cubicBezTo>
                    <a:pt x="17555" y="13701"/>
                    <a:pt x="17555" y="13701"/>
                    <a:pt x="17555" y="13701"/>
                  </a:cubicBezTo>
                  <a:cubicBezTo>
                    <a:pt x="17555" y="13701"/>
                    <a:pt x="17555" y="13701"/>
                    <a:pt x="17555" y="13701"/>
                  </a:cubicBezTo>
                  <a:cubicBezTo>
                    <a:pt x="17555" y="13540"/>
                    <a:pt x="17555" y="13540"/>
                    <a:pt x="17555" y="13540"/>
                  </a:cubicBezTo>
                  <a:cubicBezTo>
                    <a:pt x="17555" y="13540"/>
                    <a:pt x="17555" y="13540"/>
                    <a:pt x="17555" y="13540"/>
                  </a:cubicBezTo>
                  <a:cubicBezTo>
                    <a:pt x="17641" y="13701"/>
                    <a:pt x="17641" y="13701"/>
                    <a:pt x="17641" y="13701"/>
                  </a:cubicBezTo>
                  <a:cubicBezTo>
                    <a:pt x="17555" y="13863"/>
                    <a:pt x="17555" y="13863"/>
                    <a:pt x="17555" y="13863"/>
                  </a:cubicBezTo>
                  <a:cubicBezTo>
                    <a:pt x="17555" y="13863"/>
                    <a:pt x="17555" y="13863"/>
                    <a:pt x="17555" y="13863"/>
                  </a:cubicBezTo>
                  <a:cubicBezTo>
                    <a:pt x="17469" y="13863"/>
                    <a:pt x="17469" y="13863"/>
                    <a:pt x="17469" y="13863"/>
                  </a:cubicBezTo>
                  <a:cubicBezTo>
                    <a:pt x="17469" y="14024"/>
                    <a:pt x="17469" y="14024"/>
                    <a:pt x="17469" y="14024"/>
                  </a:cubicBezTo>
                  <a:cubicBezTo>
                    <a:pt x="17469" y="14024"/>
                    <a:pt x="17469" y="14024"/>
                    <a:pt x="17469" y="14024"/>
                  </a:cubicBezTo>
                  <a:cubicBezTo>
                    <a:pt x="17383" y="14024"/>
                    <a:pt x="17383" y="14024"/>
                    <a:pt x="17383" y="14024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97" y="13863"/>
                    <a:pt x="17297" y="13863"/>
                    <a:pt x="17297" y="13863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125" y="14024"/>
                    <a:pt x="17125" y="14024"/>
                    <a:pt x="17125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97" y="14185"/>
                    <a:pt x="17297" y="14185"/>
                    <a:pt x="17297" y="14185"/>
                  </a:cubicBezTo>
                  <a:cubicBezTo>
                    <a:pt x="17211" y="14185"/>
                    <a:pt x="17211" y="14185"/>
                    <a:pt x="17211" y="14185"/>
                  </a:cubicBezTo>
                  <a:cubicBezTo>
                    <a:pt x="17297" y="14185"/>
                    <a:pt x="17297" y="14185"/>
                    <a:pt x="17297" y="14185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211" y="14346"/>
                    <a:pt x="17211" y="14346"/>
                    <a:pt x="17211" y="14346"/>
                  </a:cubicBezTo>
                  <a:cubicBezTo>
                    <a:pt x="17297" y="14346"/>
                    <a:pt x="17297" y="14346"/>
                    <a:pt x="17297" y="14346"/>
                  </a:cubicBezTo>
                  <a:cubicBezTo>
                    <a:pt x="17297" y="14346"/>
                    <a:pt x="17297" y="14346"/>
                    <a:pt x="17297" y="14346"/>
                  </a:cubicBezTo>
                  <a:cubicBezTo>
                    <a:pt x="17383" y="14346"/>
                    <a:pt x="17383" y="14346"/>
                    <a:pt x="17383" y="14346"/>
                  </a:cubicBezTo>
                  <a:cubicBezTo>
                    <a:pt x="17297" y="14507"/>
                    <a:pt x="17297" y="14507"/>
                    <a:pt x="17297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125" y="14507"/>
                    <a:pt x="17125" y="14507"/>
                    <a:pt x="17125" y="14507"/>
                  </a:cubicBezTo>
                  <a:cubicBezTo>
                    <a:pt x="17039" y="14507"/>
                    <a:pt x="17039" y="14507"/>
                    <a:pt x="17039" y="14507"/>
                  </a:cubicBezTo>
                  <a:cubicBezTo>
                    <a:pt x="16867" y="14669"/>
                    <a:pt x="16867" y="14669"/>
                    <a:pt x="16867" y="14669"/>
                  </a:cubicBezTo>
                  <a:cubicBezTo>
                    <a:pt x="16695" y="14991"/>
                    <a:pt x="16695" y="14991"/>
                    <a:pt x="16695" y="14991"/>
                  </a:cubicBezTo>
                  <a:cubicBezTo>
                    <a:pt x="16609" y="15152"/>
                    <a:pt x="16609" y="15152"/>
                    <a:pt x="16609" y="15152"/>
                  </a:cubicBezTo>
                  <a:cubicBezTo>
                    <a:pt x="16609" y="15152"/>
                    <a:pt x="16609" y="15152"/>
                    <a:pt x="16609" y="15152"/>
                  </a:cubicBezTo>
                  <a:cubicBezTo>
                    <a:pt x="16523" y="15152"/>
                    <a:pt x="16523" y="15152"/>
                    <a:pt x="16523" y="15152"/>
                  </a:cubicBezTo>
                  <a:cubicBezTo>
                    <a:pt x="16437" y="15152"/>
                    <a:pt x="16437" y="15152"/>
                    <a:pt x="16437" y="15152"/>
                  </a:cubicBezTo>
                  <a:cubicBezTo>
                    <a:pt x="16351" y="15313"/>
                    <a:pt x="16351" y="15313"/>
                    <a:pt x="16351" y="15313"/>
                  </a:cubicBezTo>
                  <a:cubicBezTo>
                    <a:pt x="16178" y="15636"/>
                    <a:pt x="16178" y="15636"/>
                    <a:pt x="16178" y="15636"/>
                  </a:cubicBezTo>
                  <a:cubicBezTo>
                    <a:pt x="16178" y="15636"/>
                    <a:pt x="16178" y="15636"/>
                    <a:pt x="16178" y="15636"/>
                  </a:cubicBezTo>
                  <a:cubicBezTo>
                    <a:pt x="16178" y="15797"/>
                    <a:pt x="16178" y="15797"/>
                    <a:pt x="16178" y="15797"/>
                  </a:cubicBezTo>
                  <a:cubicBezTo>
                    <a:pt x="16092" y="15797"/>
                    <a:pt x="16092" y="15797"/>
                    <a:pt x="16092" y="15797"/>
                  </a:cubicBezTo>
                  <a:cubicBezTo>
                    <a:pt x="16092" y="15797"/>
                    <a:pt x="16092" y="15797"/>
                    <a:pt x="16092" y="15797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5920" y="15958"/>
                    <a:pt x="15920" y="15958"/>
                    <a:pt x="15920" y="15958"/>
                  </a:cubicBezTo>
                  <a:cubicBezTo>
                    <a:pt x="15834" y="15958"/>
                    <a:pt x="15834" y="15958"/>
                    <a:pt x="15834" y="15958"/>
                  </a:cubicBezTo>
                  <a:cubicBezTo>
                    <a:pt x="15834" y="16119"/>
                    <a:pt x="15834" y="16119"/>
                    <a:pt x="15834" y="16119"/>
                  </a:cubicBezTo>
                  <a:cubicBezTo>
                    <a:pt x="15748" y="16119"/>
                    <a:pt x="15748" y="16119"/>
                    <a:pt x="15748" y="16119"/>
                  </a:cubicBezTo>
                  <a:cubicBezTo>
                    <a:pt x="15662" y="16119"/>
                    <a:pt x="15662" y="16119"/>
                    <a:pt x="15662" y="16119"/>
                  </a:cubicBezTo>
                  <a:cubicBezTo>
                    <a:pt x="15576" y="16119"/>
                    <a:pt x="15576" y="16119"/>
                    <a:pt x="15576" y="16119"/>
                  </a:cubicBezTo>
                  <a:cubicBezTo>
                    <a:pt x="15576" y="16281"/>
                    <a:pt x="15576" y="16281"/>
                    <a:pt x="15576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442"/>
                    <a:pt x="15490" y="16442"/>
                    <a:pt x="15490" y="16442"/>
                  </a:cubicBezTo>
                  <a:cubicBezTo>
                    <a:pt x="15490" y="16442"/>
                    <a:pt x="15490" y="16442"/>
                    <a:pt x="15490" y="16442"/>
                  </a:cubicBezTo>
                  <a:cubicBezTo>
                    <a:pt x="15404" y="16603"/>
                    <a:pt x="15404" y="16603"/>
                    <a:pt x="15404" y="16603"/>
                  </a:cubicBezTo>
                  <a:cubicBezTo>
                    <a:pt x="15404" y="16603"/>
                    <a:pt x="15404" y="16603"/>
                    <a:pt x="15404" y="16603"/>
                  </a:cubicBezTo>
                  <a:cubicBezTo>
                    <a:pt x="15318" y="16603"/>
                    <a:pt x="15318" y="16603"/>
                    <a:pt x="15318" y="16603"/>
                  </a:cubicBezTo>
                  <a:cubicBezTo>
                    <a:pt x="15232" y="16764"/>
                    <a:pt x="15232" y="16764"/>
                    <a:pt x="15232" y="16764"/>
                  </a:cubicBezTo>
                  <a:cubicBezTo>
                    <a:pt x="15232" y="16925"/>
                    <a:pt x="15232" y="16925"/>
                    <a:pt x="15232" y="16925"/>
                  </a:cubicBezTo>
                  <a:cubicBezTo>
                    <a:pt x="15232" y="17248"/>
                    <a:pt x="15232" y="17248"/>
                    <a:pt x="15232" y="17248"/>
                  </a:cubicBezTo>
                  <a:cubicBezTo>
                    <a:pt x="15146" y="17570"/>
                    <a:pt x="15146" y="17570"/>
                    <a:pt x="15146" y="17570"/>
                  </a:cubicBezTo>
                  <a:cubicBezTo>
                    <a:pt x="15232" y="17731"/>
                    <a:pt x="15232" y="17731"/>
                    <a:pt x="15232" y="17731"/>
                  </a:cubicBezTo>
                  <a:cubicBezTo>
                    <a:pt x="15146" y="18054"/>
                    <a:pt x="15146" y="18054"/>
                    <a:pt x="15146" y="18054"/>
                  </a:cubicBezTo>
                  <a:cubicBezTo>
                    <a:pt x="15232" y="18215"/>
                    <a:pt x="15232" y="18215"/>
                    <a:pt x="15232" y="18215"/>
                  </a:cubicBezTo>
                  <a:cubicBezTo>
                    <a:pt x="15232" y="18537"/>
                    <a:pt x="15232" y="18537"/>
                    <a:pt x="15232" y="18537"/>
                  </a:cubicBezTo>
                  <a:cubicBezTo>
                    <a:pt x="15232" y="18699"/>
                    <a:pt x="15232" y="18699"/>
                    <a:pt x="15232" y="18699"/>
                  </a:cubicBezTo>
                  <a:cubicBezTo>
                    <a:pt x="15318" y="19021"/>
                    <a:pt x="15318" y="19021"/>
                    <a:pt x="15318" y="19021"/>
                  </a:cubicBezTo>
                  <a:cubicBezTo>
                    <a:pt x="15318" y="19021"/>
                    <a:pt x="15318" y="19021"/>
                    <a:pt x="15318" y="19021"/>
                  </a:cubicBezTo>
                  <a:cubicBezTo>
                    <a:pt x="15404" y="19182"/>
                    <a:pt x="15404" y="19182"/>
                    <a:pt x="15404" y="19182"/>
                  </a:cubicBezTo>
                  <a:cubicBezTo>
                    <a:pt x="15318" y="19343"/>
                    <a:pt x="15318" y="19343"/>
                    <a:pt x="15318" y="19343"/>
                  </a:cubicBezTo>
                  <a:cubicBezTo>
                    <a:pt x="15318" y="19504"/>
                    <a:pt x="15318" y="19504"/>
                    <a:pt x="15318" y="19504"/>
                  </a:cubicBezTo>
                  <a:cubicBezTo>
                    <a:pt x="15404" y="19666"/>
                    <a:pt x="15404" y="19666"/>
                    <a:pt x="15404" y="19666"/>
                  </a:cubicBezTo>
                  <a:cubicBezTo>
                    <a:pt x="15404" y="19988"/>
                    <a:pt x="15404" y="19988"/>
                    <a:pt x="15404" y="19988"/>
                  </a:cubicBezTo>
                  <a:cubicBezTo>
                    <a:pt x="15490" y="20149"/>
                    <a:pt x="15490" y="20149"/>
                    <a:pt x="15490" y="20149"/>
                  </a:cubicBezTo>
                  <a:cubicBezTo>
                    <a:pt x="15490" y="20310"/>
                    <a:pt x="15490" y="20310"/>
                    <a:pt x="15490" y="20310"/>
                  </a:cubicBezTo>
                  <a:cubicBezTo>
                    <a:pt x="15490" y="20310"/>
                    <a:pt x="15490" y="20310"/>
                    <a:pt x="15490" y="20310"/>
                  </a:cubicBezTo>
                  <a:cubicBezTo>
                    <a:pt x="15490" y="20472"/>
                    <a:pt x="15490" y="20472"/>
                    <a:pt x="15490" y="20472"/>
                  </a:cubicBezTo>
                  <a:cubicBezTo>
                    <a:pt x="15490" y="20633"/>
                    <a:pt x="15490" y="20633"/>
                    <a:pt x="15490" y="20633"/>
                  </a:cubicBezTo>
                  <a:cubicBezTo>
                    <a:pt x="15490" y="20633"/>
                    <a:pt x="15490" y="20633"/>
                    <a:pt x="15490" y="20633"/>
                  </a:cubicBezTo>
                  <a:cubicBezTo>
                    <a:pt x="15490" y="20794"/>
                    <a:pt x="15490" y="20794"/>
                    <a:pt x="15490" y="20794"/>
                  </a:cubicBezTo>
                  <a:cubicBezTo>
                    <a:pt x="15404" y="21116"/>
                    <a:pt x="15404" y="21116"/>
                    <a:pt x="15404" y="21116"/>
                  </a:cubicBezTo>
                  <a:cubicBezTo>
                    <a:pt x="15318" y="21278"/>
                    <a:pt x="15318" y="21278"/>
                    <a:pt x="15318" y="21278"/>
                  </a:cubicBezTo>
                  <a:cubicBezTo>
                    <a:pt x="15318" y="21278"/>
                    <a:pt x="15318" y="21278"/>
                    <a:pt x="15318" y="21278"/>
                  </a:cubicBezTo>
                  <a:cubicBezTo>
                    <a:pt x="15318" y="21439"/>
                    <a:pt x="15318" y="21439"/>
                    <a:pt x="15318" y="21439"/>
                  </a:cubicBezTo>
                  <a:cubicBezTo>
                    <a:pt x="15232" y="21439"/>
                    <a:pt x="15232" y="21439"/>
                    <a:pt x="15232" y="21439"/>
                  </a:cubicBezTo>
                  <a:cubicBezTo>
                    <a:pt x="15146" y="21600"/>
                    <a:pt x="15146" y="21600"/>
                    <a:pt x="15146" y="21600"/>
                  </a:cubicBezTo>
                  <a:cubicBezTo>
                    <a:pt x="15060" y="21600"/>
                    <a:pt x="15060" y="21600"/>
                    <a:pt x="15060" y="21600"/>
                  </a:cubicBezTo>
                  <a:cubicBezTo>
                    <a:pt x="15060" y="21439"/>
                    <a:pt x="15060" y="21439"/>
                    <a:pt x="15060" y="21439"/>
                  </a:cubicBezTo>
                  <a:cubicBezTo>
                    <a:pt x="14974" y="21439"/>
                    <a:pt x="14974" y="21439"/>
                    <a:pt x="14974" y="21439"/>
                  </a:cubicBezTo>
                  <a:cubicBezTo>
                    <a:pt x="15060" y="21439"/>
                    <a:pt x="15060" y="21439"/>
                    <a:pt x="15060" y="21439"/>
                  </a:cubicBezTo>
                  <a:cubicBezTo>
                    <a:pt x="14888" y="21278"/>
                    <a:pt x="14888" y="21278"/>
                    <a:pt x="14888" y="21278"/>
                  </a:cubicBezTo>
                  <a:cubicBezTo>
                    <a:pt x="14974" y="21116"/>
                    <a:pt x="14974" y="21116"/>
                    <a:pt x="14974" y="21116"/>
                  </a:cubicBezTo>
                  <a:cubicBezTo>
                    <a:pt x="14888" y="21116"/>
                    <a:pt x="14888" y="21116"/>
                    <a:pt x="14888" y="21116"/>
                  </a:cubicBezTo>
                  <a:cubicBezTo>
                    <a:pt x="14888" y="21116"/>
                    <a:pt x="14888" y="21116"/>
                    <a:pt x="14888" y="21116"/>
                  </a:cubicBezTo>
                  <a:cubicBezTo>
                    <a:pt x="14802" y="20955"/>
                    <a:pt x="14802" y="20955"/>
                    <a:pt x="14802" y="20955"/>
                  </a:cubicBezTo>
                  <a:cubicBezTo>
                    <a:pt x="14802" y="20794"/>
                    <a:pt x="14802" y="20794"/>
                    <a:pt x="14802" y="20794"/>
                  </a:cubicBezTo>
                  <a:cubicBezTo>
                    <a:pt x="14802" y="20633"/>
                    <a:pt x="14802" y="20633"/>
                    <a:pt x="14802" y="20633"/>
                  </a:cubicBezTo>
                  <a:cubicBezTo>
                    <a:pt x="14716" y="20633"/>
                    <a:pt x="14716" y="20633"/>
                    <a:pt x="14716" y="20633"/>
                  </a:cubicBezTo>
                  <a:cubicBezTo>
                    <a:pt x="14716" y="20472"/>
                    <a:pt x="14716" y="20472"/>
                    <a:pt x="14716" y="20472"/>
                  </a:cubicBezTo>
                  <a:cubicBezTo>
                    <a:pt x="14716" y="20472"/>
                    <a:pt x="14716" y="20472"/>
                    <a:pt x="14716" y="20472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802" y="20310"/>
                    <a:pt x="14802" y="20310"/>
                    <a:pt x="14802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629" y="20310"/>
                    <a:pt x="14629" y="20310"/>
                    <a:pt x="14629" y="20310"/>
                  </a:cubicBezTo>
                  <a:cubicBezTo>
                    <a:pt x="14629" y="20310"/>
                    <a:pt x="14629" y="20310"/>
                    <a:pt x="14629" y="20310"/>
                  </a:cubicBezTo>
                  <a:cubicBezTo>
                    <a:pt x="14629" y="20149"/>
                    <a:pt x="14629" y="20149"/>
                    <a:pt x="14629" y="20149"/>
                  </a:cubicBezTo>
                  <a:cubicBezTo>
                    <a:pt x="14543" y="20149"/>
                    <a:pt x="14543" y="20149"/>
                    <a:pt x="14543" y="20149"/>
                  </a:cubicBezTo>
                  <a:cubicBezTo>
                    <a:pt x="14543" y="19988"/>
                    <a:pt x="14543" y="19988"/>
                    <a:pt x="14543" y="19988"/>
                  </a:cubicBezTo>
                  <a:cubicBezTo>
                    <a:pt x="14543" y="19827"/>
                    <a:pt x="14543" y="19827"/>
                    <a:pt x="14543" y="19827"/>
                  </a:cubicBezTo>
                  <a:cubicBezTo>
                    <a:pt x="14629" y="19666"/>
                    <a:pt x="14629" y="19666"/>
                    <a:pt x="14629" y="19666"/>
                  </a:cubicBezTo>
                  <a:cubicBezTo>
                    <a:pt x="14629" y="19504"/>
                    <a:pt x="14629" y="19504"/>
                    <a:pt x="14629" y="19504"/>
                  </a:cubicBezTo>
                  <a:cubicBezTo>
                    <a:pt x="14543" y="19504"/>
                    <a:pt x="14543" y="19504"/>
                    <a:pt x="14543" y="19504"/>
                  </a:cubicBezTo>
                  <a:cubicBezTo>
                    <a:pt x="14543" y="19504"/>
                    <a:pt x="14543" y="19504"/>
                    <a:pt x="14543" y="19504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457" y="19666"/>
                    <a:pt x="14457" y="19666"/>
                    <a:pt x="14457" y="19666"/>
                  </a:cubicBezTo>
                  <a:cubicBezTo>
                    <a:pt x="14457" y="19504"/>
                    <a:pt x="14457" y="19504"/>
                    <a:pt x="14457" y="19504"/>
                  </a:cubicBezTo>
                  <a:cubicBezTo>
                    <a:pt x="14543" y="19343"/>
                    <a:pt x="14543" y="19343"/>
                    <a:pt x="14543" y="19343"/>
                  </a:cubicBezTo>
                  <a:cubicBezTo>
                    <a:pt x="14543" y="19021"/>
                    <a:pt x="14543" y="19021"/>
                    <a:pt x="14543" y="19021"/>
                  </a:cubicBezTo>
                  <a:cubicBezTo>
                    <a:pt x="14629" y="18860"/>
                    <a:pt x="14629" y="18860"/>
                    <a:pt x="14629" y="18860"/>
                  </a:cubicBezTo>
                  <a:cubicBezTo>
                    <a:pt x="14543" y="18699"/>
                    <a:pt x="14543" y="18699"/>
                    <a:pt x="14543" y="18699"/>
                  </a:cubicBezTo>
                  <a:cubicBezTo>
                    <a:pt x="14457" y="18699"/>
                    <a:pt x="14457" y="18699"/>
                    <a:pt x="14457" y="18699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371" y="18376"/>
                    <a:pt x="14371" y="18376"/>
                    <a:pt x="14371" y="18376"/>
                  </a:cubicBezTo>
                  <a:cubicBezTo>
                    <a:pt x="14371" y="18376"/>
                    <a:pt x="14371" y="18376"/>
                    <a:pt x="14371" y="18376"/>
                  </a:cubicBezTo>
                  <a:cubicBezTo>
                    <a:pt x="14371" y="18215"/>
                    <a:pt x="14371" y="18215"/>
                    <a:pt x="14371" y="18215"/>
                  </a:cubicBezTo>
                  <a:cubicBezTo>
                    <a:pt x="14285" y="18215"/>
                    <a:pt x="14285" y="18215"/>
                    <a:pt x="14285" y="18215"/>
                  </a:cubicBezTo>
                  <a:cubicBezTo>
                    <a:pt x="14285" y="18054"/>
                    <a:pt x="14285" y="18054"/>
                    <a:pt x="14285" y="18054"/>
                  </a:cubicBezTo>
                  <a:cubicBezTo>
                    <a:pt x="14199" y="17893"/>
                    <a:pt x="14199" y="17893"/>
                    <a:pt x="14199" y="17893"/>
                  </a:cubicBezTo>
                  <a:cubicBezTo>
                    <a:pt x="14113" y="17893"/>
                    <a:pt x="14113" y="17893"/>
                    <a:pt x="14113" y="17893"/>
                  </a:cubicBezTo>
                  <a:cubicBezTo>
                    <a:pt x="14027" y="17893"/>
                    <a:pt x="14027" y="17893"/>
                    <a:pt x="14027" y="17893"/>
                  </a:cubicBezTo>
                  <a:cubicBezTo>
                    <a:pt x="14027" y="18054"/>
                    <a:pt x="14027" y="18054"/>
                    <a:pt x="14027" y="18054"/>
                  </a:cubicBezTo>
                  <a:cubicBezTo>
                    <a:pt x="14027" y="18054"/>
                    <a:pt x="14027" y="18054"/>
                    <a:pt x="14027" y="18054"/>
                  </a:cubicBezTo>
                  <a:cubicBezTo>
                    <a:pt x="13941" y="18054"/>
                    <a:pt x="13941" y="18054"/>
                    <a:pt x="13941" y="18054"/>
                  </a:cubicBezTo>
                  <a:cubicBezTo>
                    <a:pt x="13941" y="18054"/>
                    <a:pt x="13941" y="18054"/>
                    <a:pt x="13941" y="18054"/>
                  </a:cubicBezTo>
                  <a:cubicBezTo>
                    <a:pt x="13855" y="18215"/>
                    <a:pt x="13855" y="18215"/>
                    <a:pt x="13855" y="18215"/>
                  </a:cubicBezTo>
                  <a:cubicBezTo>
                    <a:pt x="13769" y="18215"/>
                    <a:pt x="13769" y="18215"/>
                    <a:pt x="13769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054"/>
                    <a:pt x="13683" y="18054"/>
                    <a:pt x="13683" y="18054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054"/>
                    <a:pt x="13683" y="18054"/>
                    <a:pt x="13683" y="18054"/>
                  </a:cubicBezTo>
                  <a:cubicBezTo>
                    <a:pt x="13597" y="18054"/>
                    <a:pt x="13597" y="18054"/>
                    <a:pt x="13597" y="18054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597" y="17893"/>
                    <a:pt x="13597" y="17893"/>
                    <a:pt x="13597" y="17893"/>
                  </a:cubicBezTo>
                  <a:cubicBezTo>
                    <a:pt x="13597" y="17893"/>
                    <a:pt x="13597" y="17893"/>
                    <a:pt x="13597" y="17893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425" y="17731"/>
                    <a:pt x="13425" y="17731"/>
                    <a:pt x="13425" y="17731"/>
                  </a:cubicBezTo>
                  <a:cubicBezTo>
                    <a:pt x="13425" y="17731"/>
                    <a:pt x="13425" y="17731"/>
                    <a:pt x="13425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3253" y="17731"/>
                    <a:pt x="13253" y="17731"/>
                    <a:pt x="13253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339" y="17570"/>
                    <a:pt x="13339" y="17570"/>
                    <a:pt x="13339" y="17570"/>
                  </a:cubicBezTo>
                  <a:cubicBezTo>
                    <a:pt x="13253" y="17570"/>
                    <a:pt x="13253" y="17570"/>
                    <a:pt x="13253" y="17570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2994" y="17731"/>
                    <a:pt x="12994" y="17731"/>
                    <a:pt x="12994" y="17731"/>
                  </a:cubicBezTo>
                  <a:cubicBezTo>
                    <a:pt x="12994" y="17570"/>
                    <a:pt x="12994" y="17570"/>
                    <a:pt x="12994" y="17570"/>
                  </a:cubicBezTo>
                  <a:cubicBezTo>
                    <a:pt x="12908" y="17731"/>
                    <a:pt x="12908" y="17731"/>
                    <a:pt x="12908" y="17731"/>
                  </a:cubicBezTo>
                  <a:cubicBezTo>
                    <a:pt x="12822" y="17731"/>
                    <a:pt x="12822" y="17731"/>
                    <a:pt x="12822" y="17731"/>
                  </a:cubicBezTo>
                  <a:cubicBezTo>
                    <a:pt x="12736" y="17731"/>
                    <a:pt x="12736" y="17731"/>
                    <a:pt x="12736" y="17731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650" y="17409"/>
                    <a:pt x="12650" y="17409"/>
                    <a:pt x="12650" y="17409"/>
                  </a:cubicBezTo>
                  <a:cubicBezTo>
                    <a:pt x="12650" y="17409"/>
                    <a:pt x="12650" y="17409"/>
                    <a:pt x="12650" y="17409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564" y="17731"/>
                    <a:pt x="12564" y="17731"/>
                    <a:pt x="12564" y="17731"/>
                  </a:cubicBezTo>
                  <a:cubicBezTo>
                    <a:pt x="12478" y="17570"/>
                    <a:pt x="12478" y="17570"/>
                    <a:pt x="12478" y="17570"/>
                  </a:cubicBezTo>
                  <a:cubicBezTo>
                    <a:pt x="12478" y="17731"/>
                    <a:pt x="12478" y="17731"/>
                    <a:pt x="12478" y="17731"/>
                  </a:cubicBezTo>
                  <a:cubicBezTo>
                    <a:pt x="12392" y="17570"/>
                    <a:pt x="12392" y="17570"/>
                    <a:pt x="12392" y="17570"/>
                  </a:cubicBezTo>
                  <a:cubicBezTo>
                    <a:pt x="12134" y="17731"/>
                    <a:pt x="12134" y="17731"/>
                    <a:pt x="12134" y="17731"/>
                  </a:cubicBezTo>
                  <a:cubicBezTo>
                    <a:pt x="12134" y="17731"/>
                    <a:pt x="12134" y="17731"/>
                    <a:pt x="12134" y="17731"/>
                  </a:cubicBezTo>
                  <a:cubicBezTo>
                    <a:pt x="11962" y="17893"/>
                    <a:pt x="11962" y="17893"/>
                    <a:pt x="11962" y="17893"/>
                  </a:cubicBezTo>
                  <a:cubicBezTo>
                    <a:pt x="11876" y="18054"/>
                    <a:pt x="11876" y="18054"/>
                    <a:pt x="11876" y="18054"/>
                  </a:cubicBezTo>
                  <a:cubicBezTo>
                    <a:pt x="11876" y="18054"/>
                    <a:pt x="11876" y="18054"/>
                    <a:pt x="11876" y="18054"/>
                  </a:cubicBezTo>
                  <a:cubicBezTo>
                    <a:pt x="11962" y="18054"/>
                    <a:pt x="11962" y="18054"/>
                    <a:pt x="11962" y="18054"/>
                  </a:cubicBezTo>
                  <a:cubicBezTo>
                    <a:pt x="11962" y="18054"/>
                    <a:pt x="11962" y="18054"/>
                    <a:pt x="11962" y="18054"/>
                  </a:cubicBezTo>
                  <a:cubicBezTo>
                    <a:pt x="12048" y="18054"/>
                    <a:pt x="12048" y="18054"/>
                    <a:pt x="12048" y="18054"/>
                  </a:cubicBezTo>
                  <a:cubicBezTo>
                    <a:pt x="12048" y="18054"/>
                    <a:pt x="12048" y="18054"/>
                    <a:pt x="12048" y="18054"/>
                  </a:cubicBezTo>
                  <a:cubicBezTo>
                    <a:pt x="12134" y="18054"/>
                    <a:pt x="12134" y="18054"/>
                    <a:pt x="12134" y="18054"/>
                  </a:cubicBezTo>
                  <a:cubicBezTo>
                    <a:pt x="12048" y="18215"/>
                    <a:pt x="12048" y="18215"/>
                    <a:pt x="12048" y="18215"/>
                  </a:cubicBezTo>
                  <a:cubicBezTo>
                    <a:pt x="11962" y="18215"/>
                    <a:pt x="11962" y="18215"/>
                    <a:pt x="11962" y="18215"/>
                  </a:cubicBezTo>
                  <a:cubicBezTo>
                    <a:pt x="11962" y="18376"/>
                    <a:pt x="11962" y="18376"/>
                    <a:pt x="11962" y="18376"/>
                  </a:cubicBezTo>
                  <a:cubicBezTo>
                    <a:pt x="11962" y="18376"/>
                    <a:pt x="11962" y="18376"/>
                    <a:pt x="11962" y="18376"/>
                  </a:cubicBezTo>
                  <a:cubicBezTo>
                    <a:pt x="12134" y="18537"/>
                    <a:pt x="12134" y="18537"/>
                    <a:pt x="12134" y="18537"/>
                  </a:cubicBezTo>
                  <a:cubicBezTo>
                    <a:pt x="12220" y="18699"/>
                    <a:pt x="12220" y="18699"/>
                    <a:pt x="12220" y="18699"/>
                  </a:cubicBezTo>
                  <a:cubicBezTo>
                    <a:pt x="12220" y="18699"/>
                    <a:pt x="12220" y="18699"/>
                    <a:pt x="12220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048" y="18537"/>
                    <a:pt x="12048" y="18537"/>
                    <a:pt x="12048" y="18537"/>
                  </a:cubicBezTo>
                  <a:cubicBezTo>
                    <a:pt x="12048" y="18537"/>
                    <a:pt x="12048" y="18537"/>
                    <a:pt x="12048" y="18537"/>
                  </a:cubicBezTo>
                  <a:cubicBezTo>
                    <a:pt x="11962" y="18537"/>
                    <a:pt x="11962" y="18537"/>
                    <a:pt x="11962" y="18537"/>
                  </a:cubicBezTo>
                  <a:cubicBezTo>
                    <a:pt x="11962" y="18537"/>
                    <a:pt x="11962" y="18537"/>
                    <a:pt x="11962" y="18537"/>
                  </a:cubicBezTo>
                  <a:cubicBezTo>
                    <a:pt x="11876" y="18376"/>
                    <a:pt x="11876" y="18376"/>
                    <a:pt x="11876" y="18376"/>
                  </a:cubicBezTo>
                  <a:cubicBezTo>
                    <a:pt x="11790" y="18376"/>
                    <a:pt x="11790" y="18376"/>
                    <a:pt x="11790" y="18376"/>
                  </a:cubicBezTo>
                  <a:cubicBezTo>
                    <a:pt x="11876" y="18537"/>
                    <a:pt x="11876" y="18537"/>
                    <a:pt x="11876" y="18537"/>
                  </a:cubicBezTo>
                  <a:cubicBezTo>
                    <a:pt x="11876" y="18699"/>
                    <a:pt x="11876" y="18699"/>
                    <a:pt x="11876" y="18699"/>
                  </a:cubicBezTo>
                  <a:cubicBezTo>
                    <a:pt x="11790" y="18699"/>
                    <a:pt x="11790" y="18699"/>
                    <a:pt x="11790" y="18699"/>
                  </a:cubicBezTo>
                  <a:cubicBezTo>
                    <a:pt x="11790" y="18537"/>
                    <a:pt x="11790" y="18537"/>
                    <a:pt x="11790" y="18537"/>
                  </a:cubicBezTo>
                  <a:cubicBezTo>
                    <a:pt x="11704" y="18537"/>
                    <a:pt x="11704" y="18537"/>
                    <a:pt x="11704" y="18537"/>
                  </a:cubicBezTo>
                  <a:cubicBezTo>
                    <a:pt x="11618" y="18537"/>
                    <a:pt x="11618" y="18537"/>
                    <a:pt x="11618" y="18537"/>
                  </a:cubicBezTo>
                  <a:cubicBezTo>
                    <a:pt x="11618" y="18699"/>
                    <a:pt x="11618" y="18699"/>
                    <a:pt x="11618" y="18699"/>
                  </a:cubicBezTo>
                  <a:cubicBezTo>
                    <a:pt x="11531" y="18537"/>
                    <a:pt x="11531" y="18537"/>
                    <a:pt x="11531" y="18537"/>
                  </a:cubicBezTo>
                  <a:cubicBezTo>
                    <a:pt x="11445" y="18537"/>
                    <a:pt x="11445" y="18537"/>
                    <a:pt x="11445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445" y="18376"/>
                    <a:pt x="11445" y="18376"/>
                    <a:pt x="11445" y="18376"/>
                  </a:cubicBezTo>
                  <a:cubicBezTo>
                    <a:pt x="11359" y="18376"/>
                    <a:pt x="11359" y="18376"/>
                    <a:pt x="11359" y="18376"/>
                  </a:cubicBezTo>
                  <a:cubicBezTo>
                    <a:pt x="11359" y="18376"/>
                    <a:pt x="11359" y="18376"/>
                    <a:pt x="11359" y="18376"/>
                  </a:cubicBezTo>
                  <a:cubicBezTo>
                    <a:pt x="11273" y="18376"/>
                    <a:pt x="11273" y="18376"/>
                    <a:pt x="11273" y="18376"/>
                  </a:cubicBezTo>
                  <a:cubicBezTo>
                    <a:pt x="11273" y="18215"/>
                    <a:pt x="11273" y="18215"/>
                    <a:pt x="11273" y="18215"/>
                  </a:cubicBezTo>
                  <a:cubicBezTo>
                    <a:pt x="11273" y="18215"/>
                    <a:pt x="11273" y="18215"/>
                    <a:pt x="11273" y="18215"/>
                  </a:cubicBezTo>
                  <a:cubicBezTo>
                    <a:pt x="11187" y="18215"/>
                    <a:pt x="11187" y="18215"/>
                    <a:pt x="11187" y="18215"/>
                  </a:cubicBezTo>
                  <a:cubicBezTo>
                    <a:pt x="11187" y="18215"/>
                    <a:pt x="11187" y="18215"/>
                    <a:pt x="11187" y="18215"/>
                  </a:cubicBezTo>
                  <a:cubicBezTo>
                    <a:pt x="11187" y="18054"/>
                    <a:pt x="11187" y="18054"/>
                    <a:pt x="11187" y="18054"/>
                  </a:cubicBezTo>
                  <a:cubicBezTo>
                    <a:pt x="11187" y="18054"/>
                    <a:pt x="11187" y="18054"/>
                    <a:pt x="11187" y="18054"/>
                  </a:cubicBezTo>
                  <a:cubicBezTo>
                    <a:pt x="11101" y="18054"/>
                    <a:pt x="11101" y="18054"/>
                    <a:pt x="11101" y="18054"/>
                  </a:cubicBezTo>
                  <a:cubicBezTo>
                    <a:pt x="11101" y="18215"/>
                    <a:pt x="11101" y="18215"/>
                    <a:pt x="11101" y="18215"/>
                  </a:cubicBezTo>
                  <a:cubicBezTo>
                    <a:pt x="11101" y="18215"/>
                    <a:pt x="11101" y="18215"/>
                    <a:pt x="11101" y="18215"/>
                  </a:cubicBezTo>
                  <a:cubicBezTo>
                    <a:pt x="11015" y="18215"/>
                    <a:pt x="11015" y="18215"/>
                    <a:pt x="11015" y="18215"/>
                  </a:cubicBezTo>
                  <a:cubicBezTo>
                    <a:pt x="10843" y="18215"/>
                    <a:pt x="10843" y="18215"/>
                    <a:pt x="10843" y="18215"/>
                  </a:cubicBezTo>
                  <a:cubicBezTo>
                    <a:pt x="10757" y="18215"/>
                    <a:pt x="10757" y="18215"/>
                    <a:pt x="10757" y="18215"/>
                  </a:cubicBezTo>
                  <a:cubicBezTo>
                    <a:pt x="10585" y="18054"/>
                    <a:pt x="10585" y="18054"/>
                    <a:pt x="10585" y="18054"/>
                  </a:cubicBezTo>
                  <a:cubicBezTo>
                    <a:pt x="10499" y="18054"/>
                    <a:pt x="10499" y="18054"/>
                    <a:pt x="10499" y="18054"/>
                  </a:cubicBezTo>
                  <a:cubicBezTo>
                    <a:pt x="10413" y="18215"/>
                    <a:pt x="10413" y="18215"/>
                    <a:pt x="10413" y="18215"/>
                  </a:cubicBezTo>
                  <a:cubicBezTo>
                    <a:pt x="10327" y="18215"/>
                    <a:pt x="10327" y="18215"/>
                    <a:pt x="10327" y="18215"/>
                  </a:cubicBezTo>
                  <a:cubicBezTo>
                    <a:pt x="10241" y="18215"/>
                    <a:pt x="10241" y="18215"/>
                    <a:pt x="10241" y="18215"/>
                  </a:cubicBezTo>
                  <a:cubicBezTo>
                    <a:pt x="10241" y="18376"/>
                    <a:pt x="10241" y="18376"/>
                    <a:pt x="10241" y="18376"/>
                  </a:cubicBezTo>
                  <a:cubicBezTo>
                    <a:pt x="10155" y="18376"/>
                    <a:pt x="10155" y="18376"/>
                    <a:pt x="10155" y="18376"/>
                  </a:cubicBezTo>
                  <a:cubicBezTo>
                    <a:pt x="10155" y="18215"/>
                    <a:pt x="10155" y="18215"/>
                    <a:pt x="10155" y="18215"/>
                  </a:cubicBezTo>
                  <a:cubicBezTo>
                    <a:pt x="10155" y="18215"/>
                    <a:pt x="10155" y="18215"/>
                    <a:pt x="10155" y="18215"/>
                  </a:cubicBezTo>
                  <a:cubicBezTo>
                    <a:pt x="10155" y="18054"/>
                    <a:pt x="10155" y="18054"/>
                    <a:pt x="10155" y="18054"/>
                  </a:cubicBezTo>
                  <a:cubicBezTo>
                    <a:pt x="10155" y="17893"/>
                    <a:pt x="10155" y="17893"/>
                    <a:pt x="10155" y="17893"/>
                  </a:cubicBezTo>
                  <a:cubicBezTo>
                    <a:pt x="10155" y="18054"/>
                    <a:pt x="10155" y="18054"/>
                    <a:pt x="10155" y="18054"/>
                  </a:cubicBezTo>
                  <a:cubicBezTo>
                    <a:pt x="10069" y="18215"/>
                    <a:pt x="10069" y="18215"/>
                    <a:pt x="10069" y="18215"/>
                  </a:cubicBezTo>
                  <a:cubicBezTo>
                    <a:pt x="9982" y="18215"/>
                    <a:pt x="9982" y="18215"/>
                    <a:pt x="9982" y="18215"/>
                  </a:cubicBezTo>
                  <a:cubicBezTo>
                    <a:pt x="9982" y="18054"/>
                    <a:pt x="9982" y="18054"/>
                    <a:pt x="9982" y="18054"/>
                  </a:cubicBezTo>
                  <a:cubicBezTo>
                    <a:pt x="9982" y="18215"/>
                    <a:pt x="9982" y="18215"/>
                    <a:pt x="9982" y="18215"/>
                  </a:cubicBezTo>
                  <a:cubicBezTo>
                    <a:pt x="9982" y="18376"/>
                    <a:pt x="9982" y="18376"/>
                    <a:pt x="9982" y="18376"/>
                  </a:cubicBezTo>
                  <a:cubicBezTo>
                    <a:pt x="10069" y="18537"/>
                    <a:pt x="10069" y="18537"/>
                    <a:pt x="10069" y="18537"/>
                  </a:cubicBezTo>
                  <a:cubicBezTo>
                    <a:pt x="9982" y="18537"/>
                    <a:pt x="9982" y="18537"/>
                    <a:pt x="9982" y="18537"/>
                  </a:cubicBezTo>
                  <a:cubicBezTo>
                    <a:pt x="9896" y="18537"/>
                    <a:pt x="9896" y="18537"/>
                    <a:pt x="9896" y="18537"/>
                  </a:cubicBezTo>
                  <a:cubicBezTo>
                    <a:pt x="9810" y="18699"/>
                    <a:pt x="9810" y="18699"/>
                    <a:pt x="9810" y="18699"/>
                  </a:cubicBezTo>
                  <a:cubicBezTo>
                    <a:pt x="9638" y="18860"/>
                    <a:pt x="9638" y="18860"/>
                    <a:pt x="9638" y="18860"/>
                  </a:cubicBezTo>
                  <a:cubicBezTo>
                    <a:pt x="9638" y="18860"/>
                    <a:pt x="9638" y="18860"/>
                    <a:pt x="9638" y="18860"/>
                  </a:cubicBezTo>
                  <a:cubicBezTo>
                    <a:pt x="9552" y="19021"/>
                    <a:pt x="9552" y="19021"/>
                    <a:pt x="9552" y="19021"/>
                  </a:cubicBezTo>
                  <a:cubicBezTo>
                    <a:pt x="9466" y="19021"/>
                    <a:pt x="9466" y="19021"/>
                    <a:pt x="9466" y="19021"/>
                  </a:cubicBezTo>
                  <a:cubicBezTo>
                    <a:pt x="9552" y="18860"/>
                    <a:pt x="9552" y="18860"/>
                    <a:pt x="9552" y="18860"/>
                  </a:cubicBezTo>
                  <a:cubicBezTo>
                    <a:pt x="9466" y="18860"/>
                    <a:pt x="9466" y="18860"/>
                    <a:pt x="9466" y="18860"/>
                  </a:cubicBezTo>
                  <a:cubicBezTo>
                    <a:pt x="9466" y="18860"/>
                    <a:pt x="9466" y="18860"/>
                    <a:pt x="9466" y="18860"/>
                  </a:cubicBezTo>
                  <a:cubicBezTo>
                    <a:pt x="9380" y="18860"/>
                    <a:pt x="9380" y="18860"/>
                    <a:pt x="9380" y="18860"/>
                  </a:cubicBezTo>
                  <a:cubicBezTo>
                    <a:pt x="9380" y="18860"/>
                    <a:pt x="9380" y="18860"/>
                    <a:pt x="9380" y="18860"/>
                  </a:cubicBezTo>
                  <a:cubicBezTo>
                    <a:pt x="9380" y="19021"/>
                    <a:pt x="9380" y="19021"/>
                    <a:pt x="9380" y="19021"/>
                  </a:cubicBezTo>
                  <a:cubicBezTo>
                    <a:pt x="9294" y="19021"/>
                    <a:pt x="9294" y="19021"/>
                    <a:pt x="9294" y="19021"/>
                  </a:cubicBezTo>
                  <a:cubicBezTo>
                    <a:pt x="9294" y="19021"/>
                    <a:pt x="9294" y="19021"/>
                    <a:pt x="9294" y="19021"/>
                  </a:cubicBezTo>
                  <a:cubicBezTo>
                    <a:pt x="9294" y="19182"/>
                    <a:pt x="9294" y="19182"/>
                    <a:pt x="9294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122" y="19343"/>
                    <a:pt x="9122" y="19343"/>
                    <a:pt x="9122" y="19343"/>
                  </a:cubicBezTo>
                  <a:cubicBezTo>
                    <a:pt x="9122" y="19343"/>
                    <a:pt x="9122" y="19343"/>
                    <a:pt x="9122" y="19343"/>
                  </a:cubicBezTo>
                  <a:cubicBezTo>
                    <a:pt x="9036" y="19504"/>
                    <a:pt x="9036" y="19504"/>
                    <a:pt x="9036" y="19504"/>
                  </a:cubicBezTo>
                  <a:cubicBezTo>
                    <a:pt x="9036" y="19504"/>
                    <a:pt x="9036" y="19504"/>
                    <a:pt x="9036" y="19504"/>
                  </a:cubicBezTo>
                  <a:cubicBezTo>
                    <a:pt x="9036" y="19827"/>
                    <a:pt x="9036" y="19827"/>
                    <a:pt x="9036" y="19827"/>
                  </a:cubicBezTo>
                  <a:cubicBezTo>
                    <a:pt x="8950" y="19827"/>
                    <a:pt x="8950" y="19827"/>
                    <a:pt x="8950" y="19827"/>
                  </a:cubicBezTo>
                  <a:cubicBezTo>
                    <a:pt x="8950" y="19988"/>
                    <a:pt x="8950" y="19988"/>
                    <a:pt x="8950" y="19988"/>
                  </a:cubicBezTo>
                  <a:cubicBezTo>
                    <a:pt x="8864" y="20149"/>
                    <a:pt x="8864" y="20149"/>
                    <a:pt x="8864" y="20149"/>
                  </a:cubicBezTo>
                  <a:cubicBezTo>
                    <a:pt x="8950" y="20310"/>
                    <a:pt x="8950" y="20310"/>
                    <a:pt x="8950" y="20310"/>
                  </a:cubicBezTo>
                  <a:cubicBezTo>
                    <a:pt x="8950" y="20633"/>
                    <a:pt x="8950" y="20633"/>
                    <a:pt x="8950" y="20633"/>
                  </a:cubicBezTo>
                  <a:cubicBezTo>
                    <a:pt x="8950" y="20633"/>
                    <a:pt x="8950" y="20633"/>
                    <a:pt x="8950" y="20633"/>
                  </a:cubicBezTo>
                  <a:cubicBezTo>
                    <a:pt x="8950" y="20794"/>
                    <a:pt x="8950" y="20794"/>
                    <a:pt x="8950" y="20794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778" y="20955"/>
                    <a:pt x="8778" y="20955"/>
                    <a:pt x="8778" y="20955"/>
                  </a:cubicBezTo>
                  <a:cubicBezTo>
                    <a:pt x="8692" y="20794"/>
                    <a:pt x="8692" y="20794"/>
                    <a:pt x="8692" y="20794"/>
                  </a:cubicBezTo>
                  <a:cubicBezTo>
                    <a:pt x="8520" y="20794"/>
                    <a:pt x="8520" y="20794"/>
                    <a:pt x="8520" y="20794"/>
                  </a:cubicBezTo>
                  <a:cubicBezTo>
                    <a:pt x="8520" y="20633"/>
                    <a:pt x="8520" y="20633"/>
                    <a:pt x="8520" y="20633"/>
                  </a:cubicBezTo>
                  <a:cubicBezTo>
                    <a:pt x="8433" y="20633"/>
                    <a:pt x="8433" y="20633"/>
                    <a:pt x="8433" y="20633"/>
                  </a:cubicBezTo>
                  <a:cubicBezTo>
                    <a:pt x="8433" y="20633"/>
                    <a:pt x="8433" y="20633"/>
                    <a:pt x="8433" y="20633"/>
                  </a:cubicBezTo>
                  <a:cubicBezTo>
                    <a:pt x="8347" y="20633"/>
                    <a:pt x="8347" y="20633"/>
                    <a:pt x="8347" y="20633"/>
                  </a:cubicBezTo>
                  <a:cubicBezTo>
                    <a:pt x="8347" y="20633"/>
                    <a:pt x="8347" y="20633"/>
                    <a:pt x="8347" y="20633"/>
                  </a:cubicBezTo>
                  <a:cubicBezTo>
                    <a:pt x="8347" y="20472"/>
                    <a:pt x="8347" y="20472"/>
                    <a:pt x="8347" y="20472"/>
                  </a:cubicBezTo>
                  <a:cubicBezTo>
                    <a:pt x="8347" y="20310"/>
                    <a:pt x="8347" y="20310"/>
                    <a:pt x="8347" y="20310"/>
                  </a:cubicBezTo>
                  <a:cubicBezTo>
                    <a:pt x="8261" y="19988"/>
                    <a:pt x="8261" y="19988"/>
                    <a:pt x="8261" y="19988"/>
                  </a:cubicBezTo>
                  <a:cubicBezTo>
                    <a:pt x="8261" y="19988"/>
                    <a:pt x="8261" y="19988"/>
                    <a:pt x="8261" y="19988"/>
                  </a:cubicBezTo>
                  <a:cubicBezTo>
                    <a:pt x="8261" y="19827"/>
                    <a:pt x="8261" y="19827"/>
                    <a:pt x="8261" y="19827"/>
                  </a:cubicBezTo>
                  <a:cubicBezTo>
                    <a:pt x="8261" y="19827"/>
                    <a:pt x="8261" y="19827"/>
                    <a:pt x="8261" y="19827"/>
                  </a:cubicBezTo>
                  <a:cubicBezTo>
                    <a:pt x="8261" y="19666"/>
                    <a:pt x="8261" y="19666"/>
                    <a:pt x="8261" y="19666"/>
                  </a:cubicBezTo>
                  <a:cubicBezTo>
                    <a:pt x="8175" y="19504"/>
                    <a:pt x="8175" y="19504"/>
                    <a:pt x="8175" y="19504"/>
                  </a:cubicBezTo>
                  <a:cubicBezTo>
                    <a:pt x="8175" y="19504"/>
                    <a:pt x="8175" y="19504"/>
                    <a:pt x="8175" y="19504"/>
                  </a:cubicBezTo>
                  <a:cubicBezTo>
                    <a:pt x="8175" y="19343"/>
                    <a:pt x="8175" y="19343"/>
                    <a:pt x="8175" y="19343"/>
                  </a:cubicBezTo>
                  <a:cubicBezTo>
                    <a:pt x="8089" y="19182"/>
                    <a:pt x="8089" y="19182"/>
                    <a:pt x="8089" y="19182"/>
                  </a:cubicBezTo>
                  <a:cubicBezTo>
                    <a:pt x="8089" y="19182"/>
                    <a:pt x="8089" y="19182"/>
                    <a:pt x="8089" y="19182"/>
                  </a:cubicBezTo>
                  <a:cubicBezTo>
                    <a:pt x="8003" y="19182"/>
                    <a:pt x="8003" y="19182"/>
                    <a:pt x="8003" y="19182"/>
                  </a:cubicBezTo>
                  <a:cubicBezTo>
                    <a:pt x="8003" y="18860"/>
                    <a:pt x="8003" y="18860"/>
                    <a:pt x="8003" y="18860"/>
                  </a:cubicBezTo>
                  <a:cubicBezTo>
                    <a:pt x="7917" y="18860"/>
                    <a:pt x="7917" y="18860"/>
                    <a:pt x="7917" y="18860"/>
                  </a:cubicBezTo>
                  <a:cubicBezTo>
                    <a:pt x="7917" y="18699"/>
                    <a:pt x="7917" y="18699"/>
                    <a:pt x="7917" y="18699"/>
                  </a:cubicBezTo>
                  <a:cubicBezTo>
                    <a:pt x="7917" y="18699"/>
                    <a:pt x="7917" y="18699"/>
                    <a:pt x="7917" y="18699"/>
                  </a:cubicBezTo>
                  <a:cubicBezTo>
                    <a:pt x="7917" y="18537"/>
                    <a:pt x="7917" y="18537"/>
                    <a:pt x="7917" y="18537"/>
                  </a:cubicBezTo>
                  <a:cubicBezTo>
                    <a:pt x="7917" y="18537"/>
                    <a:pt x="7917" y="18537"/>
                    <a:pt x="7917" y="18537"/>
                  </a:cubicBezTo>
                  <a:cubicBezTo>
                    <a:pt x="7831" y="18376"/>
                    <a:pt x="7831" y="18376"/>
                    <a:pt x="7831" y="18376"/>
                  </a:cubicBezTo>
                  <a:cubicBezTo>
                    <a:pt x="7831" y="18215"/>
                    <a:pt x="7831" y="18215"/>
                    <a:pt x="7831" y="18215"/>
                  </a:cubicBezTo>
                  <a:cubicBezTo>
                    <a:pt x="7745" y="18054"/>
                    <a:pt x="7745" y="18054"/>
                    <a:pt x="7745" y="18054"/>
                  </a:cubicBezTo>
                  <a:cubicBezTo>
                    <a:pt x="7659" y="18054"/>
                    <a:pt x="7659" y="18054"/>
                    <a:pt x="7659" y="18054"/>
                  </a:cubicBezTo>
                  <a:cubicBezTo>
                    <a:pt x="7659" y="17893"/>
                    <a:pt x="7659" y="17893"/>
                    <a:pt x="7659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487" y="17893"/>
                    <a:pt x="7487" y="17893"/>
                    <a:pt x="7487" y="17893"/>
                  </a:cubicBezTo>
                  <a:cubicBezTo>
                    <a:pt x="7401" y="17893"/>
                    <a:pt x="7401" y="17893"/>
                    <a:pt x="7401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229" y="17893"/>
                    <a:pt x="7229" y="17893"/>
                    <a:pt x="7229" y="17893"/>
                  </a:cubicBezTo>
                  <a:cubicBezTo>
                    <a:pt x="7229" y="17893"/>
                    <a:pt x="7229" y="17893"/>
                    <a:pt x="7229" y="17893"/>
                  </a:cubicBezTo>
                  <a:cubicBezTo>
                    <a:pt x="7143" y="18054"/>
                    <a:pt x="7143" y="18054"/>
                    <a:pt x="7143" y="18054"/>
                  </a:cubicBezTo>
                  <a:cubicBezTo>
                    <a:pt x="7143" y="18215"/>
                    <a:pt x="7143" y="18215"/>
                    <a:pt x="7143" y="18215"/>
                  </a:cubicBezTo>
                  <a:cubicBezTo>
                    <a:pt x="7057" y="18215"/>
                    <a:pt x="7057" y="18215"/>
                    <a:pt x="7057" y="18215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6971" y="18376"/>
                    <a:pt x="6971" y="18376"/>
                    <a:pt x="6971" y="18376"/>
                  </a:cubicBezTo>
                  <a:cubicBezTo>
                    <a:pt x="6971" y="18537"/>
                    <a:pt x="6971" y="18537"/>
                    <a:pt x="6971" y="18537"/>
                  </a:cubicBezTo>
                  <a:cubicBezTo>
                    <a:pt x="6971" y="18537"/>
                    <a:pt x="6971" y="18537"/>
                    <a:pt x="6971" y="18537"/>
                  </a:cubicBezTo>
                  <a:cubicBezTo>
                    <a:pt x="6884" y="18537"/>
                    <a:pt x="6884" y="18537"/>
                    <a:pt x="6884" y="18537"/>
                  </a:cubicBezTo>
                  <a:cubicBezTo>
                    <a:pt x="6884" y="18537"/>
                    <a:pt x="6884" y="18537"/>
                    <a:pt x="6884" y="18537"/>
                  </a:cubicBezTo>
                  <a:cubicBezTo>
                    <a:pt x="6798" y="18376"/>
                    <a:pt x="6798" y="18376"/>
                    <a:pt x="6798" y="18376"/>
                  </a:cubicBezTo>
                  <a:cubicBezTo>
                    <a:pt x="6712" y="18376"/>
                    <a:pt x="6712" y="18376"/>
                    <a:pt x="6712" y="18376"/>
                  </a:cubicBezTo>
                  <a:cubicBezTo>
                    <a:pt x="6712" y="18376"/>
                    <a:pt x="6712" y="18376"/>
                    <a:pt x="6712" y="18376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540" y="18215"/>
                    <a:pt x="6540" y="18215"/>
                    <a:pt x="6540" y="18215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7893"/>
                    <a:pt x="6454" y="17893"/>
                    <a:pt x="6454" y="17893"/>
                  </a:cubicBezTo>
                  <a:cubicBezTo>
                    <a:pt x="6368" y="17893"/>
                    <a:pt x="6368" y="17893"/>
                    <a:pt x="6368" y="17893"/>
                  </a:cubicBezTo>
                  <a:cubicBezTo>
                    <a:pt x="6282" y="17731"/>
                    <a:pt x="6282" y="17731"/>
                    <a:pt x="6282" y="17731"/>
                  </a:cubicBezTo>
                  <a:cubicBezTo>
                    <a:pt x="6282" y="17570"/>
                    <a:pt x="6282" y="17570"/>
                    <a:pt x="6282" y="17570"/>
                  </a:cubicBezTo>
                  <a:cubicBezTo>
                    <a:pt x="6368" y="17570"/>
                    <a:pt x="6368" y="17570"/>
                    <a:pt x="6368" y="17570"/>
                  </a:cubicBezTo>
                  <a:cubicBezTo>
                    <a:pt x="6368" y="17570"/>
                    <a:pt x="6368" y="17570"/>
                    <a:pt x="6368" y="17570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282" y="17409"/>
                    <a:pt x="6282" y="17409"/>
                    <a:pt x="6282" y="17409"/>
                  </a:cubicBezTo>
                  <a:cubicBezTo>
                    <a:pt x="6282" y="17248"/>
                    <a:pt x="6282" y="17248"/>
                    <a:pt x="6282" y="17248"/>
                  </a:cubicBezTo>
                  <a:cubicBezTo>
                    <a:pt x="6282" y="17087"/>
                    <a:pt x="6282" y="17087"/>
                    <a:pt x="6282" y="17087"/>
                  </a:cubicBezTo>
                  <a:cubicBezTo>
                    <a:pt x="6196" y="17087"/>
                    <a:pt x="6196" y="17087"/>
                    <a:pt x="6196" y="17087"/>
                  </a:cubicBezTo>
                  <a:cubicBezTo>
                    <a:pt x="6196" y="17087"/>
                    <a:pt x="6196" y="17087"/>
                    <a:pt x="6196" y="17087"/>
                  </a:cubicBezTo>
                  <a:cubicBezTo>
                    <a:pt x="6110" y="16925"/>
                    <a:pt x="6110" y="16925"/>
                    <a:pt x="6110" y="16925"/>
                  </a:cubicBezTo>
                  <a:cubicBezTo>
                    <a:pt x="6196" y="16925"/>
                    <a:pt x="6196" y="16925"/>
                    <a:pt x="6196" y="16925"/>
                  </a:cubicBezTo>
                  <a:cubicBezTo>
                    <a:pt x="6196" y="16925"/>
                    <a:pt x="6196" y="16925"/>
                    <a:pt x="6196" y="16925"/>
                  </a:cubicBezTo>
                  <a:cubicBezTo>
                    <a:pt x="6110" y="16764"/>
                    <a:pt x="6110" y="16764"/>
                    <a:pt x="6110" y="16764"/>
                  </a:cubicBezTo>
                  <a:cubicBezTo>
                    <a:pt x="6024" y="16764"/>
                    <a:pt x="6024" y="16764"/>
                    <a:pt x="6024" y="16764"/>
                  </a:cubicBezTo>
                  <a:cubicBezTo>
                    <a:pt x="6024" y="16764"/>
                    <a:pt x="6024" y="16764"/>
                    <a:pt x="6024" y="16764"/>
                  </a:cubicBezTo>
                  <a:cubicBezTo>
                    <a:pt x="6024" y="16603"/>
                    <a:pt x="6024" y="16603"/>
                    <a:pt x="6024" y="16603"/>
                  </a:cubicBezTo>
                  <a:cubicBezTo>
                    <a:pt x="6024" y="16603"/>
                    <a:pt x="6024" y="16603"/>
                    <a:pt x="6024" y="16603"/>
                  </a:cubicBezTo>
                  <a:cubicBezTo>
                    <a:pt x="5938" y="16603"/>
                    <a:pt x="5938" y="16603"/>
                    <a:pt x="5938" y="16603"/>
                  </a:cubicBezTo>
                  <a:cubicBezTo>
                    <a:pt x="5938" y="16442"/>
                    <a:pt x="5938" y="16442"/>
                    <a:pt x="5938" y="16442"/>
                  </a:cubicBezTo>
                  <a:cubicBezTo>
                    <a:pt x="5852" y="16281"/>
                    <a:pt x="5852" y="16281"/>
                    <a:pt x="5852" y="16281"/>
                  </a:cubicBezTo>
                  <a:cubicBezTo>
                    <a:pt x="5766" y="16281"/>
                    <a:pt x="5766" y="16281"/>
                    <a:pt x="5766" y="16281"/>
                  </a:cubicBezTo>
                  <a:cubicBezTo>
                    <a:pt x="5163" y="16281"/>
                    <a:pt x="5163" y="16281"/>
                    <a:pt x="5163" y="16281"/>
                  </a:cubicBezTo>
                  <a:cubicBezTo>
                    <a:pt x="5163" y="16442"/>
                    <a:pt x="5163" y="16442"/>
                    <a:pt x="5163" y="16442"/>
                  </a:cubicBezTo>
                  <a:cubicBezTo>
                    <a:pt x="4131" y="16442"/>
                    <a:pt x="4131" y="16442"/>
                    <a:pt x="4131" y="16442"/>
                  </a:cubicBezTo>
                  <a:cubicBezTo>
                    <a:pt x="2754" y="15475"/>
                    <a:pt x="2754" y="15475"/>
                    <a:pt x="2754" y="15475"/>
                  </a:cubicBezTo>
                  <a:cubicBezTo>
                    <a:pt x="2840" y="15313"/>
                    <a:pt x="2840" y="15313"/>
                    <a:pt x="2840" y="15313"/>
                  </a:cubicBezTo>
                  <a:cubicBezTo>
                    <a:pt x="2754" y="15313"/>
                    <a:pt x="2754" y="15313"/>
                    <a:pt x="2754" y="15313"/>
                  </a:cubicBezTo>
                  <a:cubicBezTo>
                    <a:pt x="1893" y="15313"/>
                    <a:pt x="1893" y="15313"/>
                    <a:pt x="1893" y="15313"/>
                  </a:cubicBezTo>
                  <a:cubicBezTo>
                    <a:pt x="1893" y="15152"/>
                    <a:pt x="1893" y="15152"/>
                    <a:pt x="1893" y="15152"/>
                  </a:cubicBezTo>
                  <a:cubicBezTo>
                    <a:pt x="1893" y="14991"/>
                    <a:pt x="1893" y="14991"/>
                    <a:pt x="1893" y="14991"/>
                  </a:cubicBezTo>
                  <a:cubicBezTo>
                    <a:pt x="1893" y="14830"/>
                    <a:pt x="1893" y="14830"/>
                    <a:pt x="1893" y="14830"/>
                  </a:cubicBezTo>
                  <a:cubicBezTo>
                    <a:pt x="1721" y="14507"/>
                    <a:pt x="1721" y="14507"/>
                    <a:pt x="1721" y="14507"/>
                  </a:cubicBezTo>
                  <a:cubicBezTo>
                    <a:pt x="1635" y="14346"/>
                    <a:pt x="1635" y="14346"/>
                    <a:pt x="1635" y="14346"/>
                  </a:cubicBezTo>
                  <a:cubicBezTo>
                    <a:pt x="1635" y="14346"/>
                    <a:pt x="1635" y="14346"/>
                    <a:pt x="1635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185"/>
                    <a:pt x="1549" y="14185"/>
                    <a:pt x="1549" y="14185"/>
                  </a:cubicBezTo>
                  <a:cubicBezTo>
                    <a:pt x="1463" y="14185"/>
                    <a:pt x="1463" y="14185"/>
                    <a:pt x="1463" y="14185"/>
                  </a:cubicBezTo>
                  <a:cubicBezTo>
                    <a:pt x="1377" y="14185"/>
                    <a:pt x="1377" y="14185"/>
                    <a:pt x="1377" y="14185"/>
                  </a:cubicBezTo>
                  <a:cubicBezTo>
                    <a:pt x="1291" y="14024"/>
                    <a:pt x="1291" y="14024"/>
                    <a:pt x="1291" y="14024"/>
                  </a:cubicBezTo>
                  <a:cubicBezTo>
                    <a:pt x="1291" y="13863"/>
                    <a:pt x="1291" y="13863"/>
                    <a:pt x="1291" y="13863"/>
                  </a:cubicBezTo>
                  <a:cubicBezTo>
                    <a:pt x="1205" y="13863"/>
                    <a:pt x="1205" y="13863"/>
                    <a:pt x="1205" y="13863"/>
                  </a:cubicBezTo>
                  <a:cubicBezTo>
                    <a:pt x="1119" y="13863"/>
                    <a:pt x="1119" y="13863"/>
                    <a:pt x="1119" y="13863"/>
                  </a:cubicBezTo>
                  <a:cubicBezTo>
                    <a:pt x="1033" y="13863"/>
                    <a:pt x="1033" y="13863"/>
                    <a:pt x="1033" y="13863"/>
                  </a:cubicBezTo>
                  <a:cubicBezTo>
                    <a:pt x="1033" y="13701"/>
                    <a:pt x="1033" y="13701"/>
                    <a:pt x="1033" y="13701"/>
                  </a:cubicBezTo>
                  <a:cubicBezTo>
                    <a:pt x="947" y="13701"/>
                    <a:pt x="947" y="13701"/>
                    <a:pt x="947" y="13701"/>
                  </a:cubicBezTo>
                  <a:cubicBezTo>
                    <a:pt x="775" y="13701"/>
                    <a:pt x="775" y="13701"/>
                    <a:pt x="775" y="13701"/>
                  </a:cubicBezTo>
                  <a:cubicBezTo>
                    <a:pt x="775" y="13701"/>
                    <a:pt x="775" y="13701"/>
                    <a:pt x="775" y="13701"/>
                  </a:cubicBezTo>
                  <a:cubicBezTo>
                    <a:pt x="775" y="13540"/>
                    <a:pt x="775" y="13540"/>
                    <a:pt x="775" y="13540"/>
                  </a:cubicBezTo>
                  <a:cubicBezTo>
                    <a:pt x="775" y="13540"/>
                    <a:pt x="775" y="13540"/>
                    <a:pt x="775" y="13540"/>
                  </a:cubicBezTo>
                  <a:cubicBezTo>
                    <a:pt x="775" y="13379"/>
                    <a:pt x="775" y="13379"/>
                    <a:pt x="775" y="13379"/>
                  </a:cubicBezTo>
                  <a:cubicBezTo>
                    <a:pt x="775" y="13218"/>
                    <a:pt x="775" y="13218"/>
                    <a:pt x="775" y="13218"/>
                  </a:cubicBezTo>
                  <a:cubicBezTo>
                    <a:pt x="775" y="13057"/>
                    <a:pt x="775" y="13057"/>
                    <a:pt x="775" y="13057"/>
                  </a:cubicBezTo>
                  <a:cubicBezTo>
                    <a:pt x="688" y="13057"/>
                    <a:pt x="688" y="13057"/>
                    <a:pt x="688" y="13057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02" y="12734"/>
                    <a:pt x="602" y="12734"/>
                    <a:pt x="602" y="12734"/>
                  </a:cubicBezTo>
                  <a:cubicBezTo>
                    <a:pt x="516" y="12412"/>
                    <a:pt x="516" y="12412"/>
                    <a:pt x="516" y="12412"/>
                  </a:cubicBezTo>
                  <a:cubicBezTo>
                    <a:pt x="516" y="12251"/>
                    <a:pt x="516" y="12251"/>
                    <a:pt x="516" y="12251"/>
                  </a:cubicBezTo>
                  <a:cubicBezTo>
                    <a:pt x="516" y="12090"/>
                    <a:pt x="516" y="12090"/>
                    <a:pt x="516" y="12090"/>
                  </a:cubicBezTo>
                  <a:cubicBezTo>
                    <a:pt x="430" y="12090"/>
                    <a:pt x="430" y="12090"/>
                    <a:pt x="430" y="12090"/>
                  </a:cubicBezTo>
                  <a:cubicBezTo>
                    <a:pt x="430" y="11928"/>
                    <a:pt x="430" y="11928"/>
                    <a:pt x="430" y="11928"/>
                  </a:cubicBezTo>
                  <a:cubicBezTo>
                    <a:pt x="430" y="11767"/>
                    <a:pt x="430" y="11767"/>
                    <a:pt x="430" y="11767"/>
                  </a:cubicBezTo>
                  <a:cubicBezTo>
                    <a:pt x="430" y="11767"/>
                    <a:pt x="430" y="11767"/>
                    <a:pt x="430" y="11767"/>
                  </a:cubicBezTo>
                  <a:cubicBezTo>
                    <a:pt x="516" y="11767"/>
                    <a:pt x="516" y="11767"/>
                    <a:pt x="516" y="11767"/>
                  </a:cubicBezTo>
                  <a:cubicBezTo>
                    <a:pt x="516" y="11767"/>
                    <a:pt x="516" y="11767"/>
                    <a:pt x="516" y="11767"/>
                  </a:cubicBezTo>
                  <a:cubicBezTo>
                    <a:pt x="516" y="11606"/>
                    <a:pt x="516" y="11606"/>
                    <a:pt x="516" y="11606"/>
                  </a:cubicBezTo>
                  <a:cubicBezTo>
                    <a:pt x="516" y="11445"/>
                    <a:pt x="516" y="11445"/>
                    <a:pt x="516" y="11445"/>
                  </a:cubicBezTo>
                  <a:cubicBezTo>
                    <a:pt x="430" y="11445"/>
                    <a:pt x="430" y="11445"/>
                    <a:pt x="430" y="11445"/>
                  </a:cubicBezTo>
                  <a:cubicBezTo>
                    <a:pt x="430" y="11284"/>
                    <a:pt x="430" y="11284"/>
                    <a:pt x="430" y="11284"/>
                  </a:cubicBezTo>
                  <a:cubicBezTo>
                    <a:pt x="344" y="11284"/>
                    <a:pt x="344" y="11284"/>
                    <a:pt x="344" y="11284"/>
                  </a:cubicBezTo>
                  <a:cubicBezTo>
                    <a:pt x="344" y="11122"/>
                    <a:pt x="344" y="11122"/>
                    <a:pt x="344" y="11122"/>
                  </a:cubicBezTo>
                  <a:cubicBezTo>
                    <a:pt x="430" y="11122"/>
                    <a:pt x="430" y="11122"/>
                    <a:pt x="430" y="11122"/>
                  </a:cubicBezTo>
                  <a:cubicBezTo>
                    <a:pt x="344" y="10961"/>
                    <a:pt x="344" y="10961"/>
                    <a:pt x="344" y="10961"/>
                  </a:cubicBezTo>
                  <a:cubicBezTo>
                    <a:pt x="430" y="10961"/>
                    <a:pt x="430" y="10961"/>
                    <a:pt x="430" y="10961"/>
                  </a:cubicBezTo>
                  <a:cubicBezTo>
                    <a:pt x="430" y="10961"/>
                    <a:pt x="430" y="10961"/>
                    <a:pt x="430" y="10961"/>
                  </a:cubicBezTo>
                  <a:cubicBezTo>
                    <a:pt x="430" y="10800"/>
                    <a:pt x="430" y="10800"/>
                    <a:pt x="430" y="10800"/>
                  </a:cubicBezTo>
                  <a:cubicBezTo>
                    <a:pt x="516" y="10800"/>
                    <a:pt x="516" y="10800"/>
                    <a:pt x="516" y="10800"/>
                  </a:cubicBezTo>
                  <a:cubicBezTo>
                    <a:pt x="516" y="10961"/>
                    <a:pt x="516" y="10961"/>
                    <a:pt x="516" y="10961"/>
                  </a:cubicBezTo>
                  <a:cubicBezTo>
                    <a:pt x="602" y="10961"/>
                    <a:pt x="602" y="10961"/>
                    <a:pt x="602" y="10961"/>
                  </a:cubicBezTo>
                  <a:cubicBezTo>
                    <a:pt x="516" y="10961"/>
                    <a:pt x="516" y="10961"/>
                    <a:pt x="516" y="10961"/>
                  </a:cubicBezTo>
                  <a:cubicBezTo>
                    <a:pt x="516" y="10800"/>
                    <a:pt x="516" y="10800"/>
                    <a:pt x="516" y="10800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602" y="10639"/>
                    <a:pt x="602" y="10639"/>
                    <a:pt x="602" y="10639"/>
                  </a:cubicBezTo>
                  <a:cubicBezTo>
                    <a:pt x="688" y="10639"/>
                    <a:pt x="688" y="10639"/>
                    <a:pt x="688" y="10639"/>
                  </a:cubicBezTo>
                  <a:cubicBezTo>
                    <a:pt x="602" y="10478"/>
                    <a:pt x="602" y="10478"/>
                    <a:pt x="602" y="10478"/>
                  </a:cubicBezTo>
                  <a:cubicBezTo>
                    <a:pt x="602" y="10478"/>
                    <a:pt x="602" y="10478"/>
                    <a:pt x="602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430" y="10478"/>
                    <a:pt x="430" y="10478"/>
                    <a:pt x="430" y="10478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344" y="10639"/>
                    <a:pt x="344" y="10639"/>
                    <a:pt x="344" y="10639"/>
                  </a:cubicBezTo>
                  <a:cubicBezTo>
                    <a:pt x="344" y="10639"/>
                    <a:pt x="344" y="10639"/>
                    <a:pt x="344" y="10639"/>
                  </a:cubicBezTo>
                  <a:cubicBezTo>
                    <a:pt x="258" y="10478"/>
                    <a:pt x="258" y="10478"/>
                    <a:pt x="258" y="10478"/>
                  </a:cubicBezTo>
                  <a:cubicBezTo>
                    <a:pt x="258" y="10316"/>
                    <a:pt x="258" y="10316"/>
                    <a:pt x="258" y="10316"/>
                  </a:cubicBezTo>
                  <a:cubicBezTo>
                    <a:pt x="258" y="10316"/>
                    <a:pt x="258" y="10316"/>
                    <a:pt x="258" y="10316"/>
                  </a:cubicBezTo>
                  <a:cubicBezTo>
                    <a:pt x="258" y="10155"/>
                    <a:pt x="258" y="10155"/>
                    <a:pt x="258" y="10155"/>
                  </a:cubicBezTo>
                  <a:cubicBezTo>
                    <a:pt x="86" y="9833"/>
                    <a:pt x="86" y="9833"/>
                    <a:pt x="86" y="9833"/>
                  </a:cubicBezTo>
                  <a:cubicBezTo>
                    <a:pt x="86" y="9672"/>
                    <a:pt x="86" y="9672"/>
                    <a:pt x="86" y="9672"/>
                  </a:cubicBezTo>
                  <a:cubicBezTo>
                    <a:pt x="86" y="9672"/>
                    <a:pt x="86" y="9672"/>
                    <a:pt x="86" y="9672"/>
                  </a:cubicBezTo>
                  <a:cubicBezTo>
                    <a:pt x="172" y="9510"/>
                    <a:pt x="172" y="9510"/>
                    <a:pt x="172" y="9510"/>
                  </a:cubicBezTo>
                  <a:cubicBezTo>
                    <a:pt x="86" y="9349"/>
                    <a:pt x="86" y="9349"/>
                    <a:pt x="86" y="9349"/>
                  </a:cubicBezTo>
                  <a:cubicBezTo>
                    <a:pt x="86" y="9349"/>
                    <a:pt x="86" y="9349"/>
                    <a:pt x="86" y="9349"/>
                  </a:cubicBezTo>
                  <a:cubicBezTo>
                    <a:pt x="86" y="9188"/>
                    <a:pt x="86" y="9188"/>
                    <a:pt x="86" y="9188"/>
                  </a:cubicBezTo>
                  <a:cubicBezTo>
                    <a:pt x="172" y="9027"/>
                    <a:pt x="172" y="9027"/>
                    <a:pt x="172" y="9027"/>
                  </a:cubicBezTo>
                  <a:cubicBezTo>
                    <a:pt x="172" y="9027"/>
                    <a:pt x="172" y="9027"/>
                    <a:pt x="172" y="9027"/>
                  </a:cubicBezTo>
                  <a:cubicBezTo>
                    <a:pt x="172" y="8704"/>
                    <a:pt x="172" y="8704"/>
                    <a:pt x="172" y="8704"/>
                  </a:cubicBezTo>
                  <a:cubicBezTo>
                    <a:pt x="86" y="8382"/>
                    <a:pt x="86" y="8382"/>
                    <a:pt x="86" y="8382"/>
                  </a:cubicBezTo>
                  <a:cubicBezTo>
                    <a:pt x="0" y="8221"/>
                    <a:pt x="0" y="8221"/>
                    <a:pt x="0" y="8221"/>
                  </a:cubicBezTo>
                  <a:cubicBezTo>
                    <a:pt x="0" y="8221"/>
                    <a:pt x="0" y="8221"/>
                    <a:pt x="0" y="8221"/>
                  </a:cubicBezTo>
                  <a:cubicBezTo>
                    <a:pt x="86" y="8060"/>
                    <a:pt x="86" y="8060"/>
                    <a:pt x="86" y="8060"/>
                  </a:cubicBezTo>
                  <a:cubicBezTo>
                    <a:pt x="172" y="7899"/>
                    <a:pt x="172" y="7899"/>
                    <a:pt x="172" y="7899"/>
                  </a:cubicBezTo>
                  <a:cubicBezTo>
                    <a:pt x="172" y="7737"/>
                    <a:pt x="172" y="7737"/>
                    <a:pt x="172" y="7737"/>
                  </a:cubicBezTo>
                  <a:cubicBezTo>
                    <a:pt x="172" y="7737"/>
                    <a:pt x="172" y="7737"/>
                    <a:pt x="172" y="7737"/>
                  </a:cubicBezTo>
                  <a:cubicBezTo>
                    <a:pt x="172" y="7576"/>
                    <a:pt x="172" y="7576"/>
                    <a:pt x="172" y="7576"/>
                  </a:cubicBezTo>
                  <a:cubicBezTo>
                    <a:pt x="258" y="7576"/>
                    <a:pt x="258" y="7576"/>
                    <a:pt x="258" y="7576"/>
                  </a:cubicBezTo>
                  <a:cubicBezTo>
                    <a:pt x="258" y="7415"/>
                    <a:pt x="258" y="7415"/>
                    <a:pt x="258" y="7415"/>
                  </a:cubicBezTo>
                  <a:cubicBezTo>
                    <a:pt x="258" y="7093"/>
                    <a:pt x="258" y="7093"/>
                    <a:pt x="258" y="7093"/>
                  </a:cubicBezTo>
                  <a:cubicBezTo>
                    <a:pt x="258" y="6931"/>
                    <a:pt x="258" y="6931"/>
                    <a:pt x="258" y="6931"/>
                  </a:cubicBezTo>
                  <a:cubicBezTo>
                    <a:pt x="258" y="6931"/>
                    <a:pt x="258" y="6931"/>
                    <a:pt x="258" y="6931"/>
                  </a:cubicBezTo>
                  <a:cubicBezTo>
                    <a:pt x="258" y="6770"/>
                    <a:pt x="258" y="6770"/>
                    <a:pt x="258" y="6770"/>
                  </a:cubicBezTo>
                  <a:cubicBezTo>
                    <a:pt x="258" y="6609"/>
                    <a:pt x="258" y="6609"/>
                    <a:pt x="258" y="6609"/>
                  </a:cubicBezTo>
                  <a:cubicBezTo>
                    <a:pt x="258" y="6448"/>
                    <a:pt x="258" y="6448"/>
                    <a:pt x="258" y="6448"/>
                  </a:cubicBezTo>
                  <a:cubicBezTo>
                    <a:pt x="258" y="6287"/>
                    <a:pt x="258" y="6287"/>
                    <a:pt x="258" y="6287"/>
                  </a:cubicBezTo>
                  <a:cubicBezTo>
                    <a:pt x="258" y="5964"/>
                    <a:pt x="258" y="5964"/>
                    <a:pt x="258" y="5964"/>
                  </a:cubicBezTo>
                  <a:cubicBezTo>
                    <a:pt x="258" y="5803"/>
                    <a:pt x="258" y="5803"/>
                    <a:pt x="258" y="5803"/>
                  </a:cubicBezTo>
                  <a:cubicBezTo>
                    <a:pt x="430" y="5642"/>
                    <a:pt x="430" y="5642"/>
                    <a:pt x="430" y="5642"/>
                  </a:cubicBezTo>
                  <a:cubicBezTo>
                    <a:pt x="430" y="5481"/>
                    <a:pt x="430" y="5481"/>
                    <a:pt x="430" y="5481"/>
                  </a:cubicBezTo>
                  <a:cubicBezTo>
                    <a:pt x="430" y="5481"/>
                    <a:pt x="430" y="5481"/>
                    <a:pt x="430" y="5481"/>
                  </a:cubicBezTo>
                  <a:cubicBezTo>
                    <a:pt x="516" y="5158"/>
                    <a:pt x="516" y="5158"/>
                    <a:pt x="516" y="5158"/>
                  </a:cubicBezTo>
                  <a:cubicBezTo>
                    <a:pt x="602" y="5158"/>
                    <a:pt x="602" y="5158"/>
                    <a:pt x="602" y="5158"/>
                  </a:cubicBezTo>
                  <a:cubicBezTo>
                    <a:pt x="602" y="4997"/>
                    <a:pt x="602" y="4997"/>
                    <a:pt x="602" y="4997"/>
                  </a:cubicBezTo>
                  <a:cubicBezTo>
                    <a:pt x="602" y="4513"/>
                    <a:pt x="602" y="4513"/>
                    <a:pt x="602" y="4513"/>
                  </a:cubicBezTo>
                  <a:cubicBezTo>
                    <a:pt x="775" y="4352"/>
                    <a:pt x="775" y="4352"/>
                    <a:pt x="775" y="4352"/>
                  </a:cubicBezTo>
                  <a:cubicBezTo>
                    <a:pt x="775" y="4030"/>
                    <a:pt x="775" y="4030"/>
                    <a:pt x="775" y="4030"/>
                  </a:cubicBezTo>
                  <a:cubicBezTo>
                    <a:pt x="861" y="3546"/>
                    <a:pt x="861" y="3546"/>
                    <a:pt x="861" y="3546"/>
                  </a:cubicBezTo>
                  <a:cubicBezTo>
                    <a:pt x="861" y="3385"/>
                    <a:pt x="861" y="3385"/>
                    <a:pt x="861" y="3385"/>
                  </a:cubicBezTo>
                  <a:cubicBezTo>
                    <a:pt x="947" y="3224"/>
                    <a:pt x="947" y="3224"/>
                    <a:pt x="947" y="3224"/>
                  </a:cubicBezTo>
                  <a:cubicBezTo>
                    <a:pt x="947" y="3224"/>
                    <a:pt x="947" y="3224"/>
                    <a:pt x="947" y="3224"/>
                  </a:cubicBezTo>
                  <a:cubicBezTo>
                    <a:pt x="947" y="3063"/>
                    <a:pt x="947" y="3063"/>
                    <a:pt x="947" y="3063"/>
                  </a:cubicBezTo>
                  <a:cubicBezTo>
                    <a:pt x="1033" y="2901"/>
                    <a:pt x="1033" y="2901"/>
                    <a:pt x="1033" y="2901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119" y="2901"/>
                    <a:pt x="1119" y="2901"/>
                    <a:pt x="1119" y="2901"/>
                  </a:cubicBezTo>
                  <a:cubicBezTo>
                    <a:pt x="1205" y="2901"/>
                    <a:pt x="1205" y="2901"/>
                    <a:pt x="1205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463" y="3063"/>
                    <a:pt x="1463" y="3063"/>
                    <a:pt x="1463" y="3063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205" y="2740"/>
                    <a:pt x="1205" y="2740"/>
                    <a:pt x="1205" y="2740"/>
                  </a:cubicBezTo>
                  <a:cubicBezTo>
                    <a:pt x="1119" y="2740"/>
                    <a:pt x="1119" y="2740"/>
                    <a:pt x="1119" y="2740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119" y="2579"/>
                    <a:pt x="1119" y="2579"/>
                    <a:pt x="1119" y="2579"/>
                  </a:cubicBezTo>
                  <a:cubicBezTo>
                    <a:pt x="1119" y="2418"/>
                    <a:pt x="1119" y="2418"/>
                    <a:pt x="1119" y="2418"/>
                  </a:cubicBezTo>
                  <a:cubicBezTo>
                    <a:pt x="1119" y="2257"/>
                    <a:pt x="1119" y="2257"/>
                    <a:pt x="1119" y="2257"/>
                  </a:cubicBezTo>
                  <a:cubicBezTo>
                    <a:pt x="1119" y="2257"/>
                    <a:pt x="1119" y="2257"/>
                    <a:pt x="1119" y="2257"/>
                  </a:cubicBezTo>
                  <a:cubicBezTo>
                    <a:pt x="1033" y="2257"/>
                    <a:pt x="1033" y="2257"/>
                    <a:pt x="1033" y="2257"/>
                  </a:cubicBezTo>
                  <a:cubicBezTo>
                    <a:pt x="1033" y="2096"/>
                    <a:pt x="1033" y="2096"/>
                    <a:pt x="1033" y="2096"/>
                  </a:cubicBezTo>
                  <a:cubicBezTo>
                    <a:pt x="1119" y="2096"/>
                    <a:pt x="1119" y="2096"/>
                    <a:pt x="1119" y="2096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773"/>
                    <a:pt x="1119" y="1773"/>
                    <a:pt x="1119" y="1773"/>
                  </a:cubicBezTo>
                  <a:cubicBezTo>
                    <a:pt x="1033" y="1451"/>
                    <a:pt x="1033" y="1451"/>
                    <a:pt x="1033" y="1451"/>
                  </a:cubicBezTo>
                  <a:cubicBezTo>
                    <a:pt x="1119" y="1128"/>
                    <a:pt x="1119" y="1128"/>
                    <a:pt x="1119" y="1128"/>
                  </a:cubicBezTo>
                  <a:cubicBezTo>
                    <a:pt x="1033" y="967"/>
                    <a:pt x="1033" y="967"/>
                    <a:pt x="1033" y="967"/>
                  </a:cubicBezTo>
                  <a:cubicBezTo>
                    <a:pt x="1033" y="806"/>
                    <a:pt x="1033" y="806"/>
                    <a:pt x="1033" y="806"/>
                  </a:cubicBezTo>
                  <a:cubicBezTo>
                    <a:pt x="1119" y="645"/>
                    <a:pt x="1119" y="645"/>
                    <a:pt x="1119" y="645"/>
                  </a:cubicBezTo>
                  <a:cubicBezTo>
                    <a:pt x="1119" y="484"/>
                    <a:pt x="1119" y="484"/>
                    <a:pt x="1119" y="484"/>
                  </a:cubicBezTo>
                  <a:cubicBezTo>
                    <a:pt x="1205" y="484"/>
                    <a:pt x="1205" y="484"/>
                    <a:pt x="1205" y="484"/>
                  </a:cubicBezTo>
                  <a:cubicBezTo>
                    <a:pt x="1377" y="806"/>
                    <a:pt x="1377" y="806"/>
                    <a:pt x="1377" y="806"/>
                  </a:cubicBezTo>
                  <a:cubicBezTo>
                    <a:pt x="1463" y="806"/>
                    <a:pt x="1463" y="806"/>
                    <a:pt x="1463" y="806"/>
                  </a:cubicBezTo>
                  <a:cubicBezTo>
                    <a:pt x="1635" y="806"/>
                    <a:pt x="1635" y="806"/>
                    <a:pt x="1635" y="806"/>
                  </a:cubicBezTo>
                  <a:cubicBezTo>
                    <a:pt x="1635" y="967"/>
                    <a:pt x="1635" y="967"/>
                    <a:pt x="1635" y="967"/>
                  </a:cubicBezTo>
                  <a:cubicBezTo>
                    <a:pt x="1721" y="967"/>
                    <a:pt x="1721" y="967"/>
                    <a:pt x="1721" y="967"/>
                  </a:cubicBezTo>
                  <a:cubicBezTo>
                    <a:pt x="1721" y="967"/>
                    <a:pt x="1721" y="967"/>
                    <a:pt x="1721" y="967"/>
                  </a:cubicBezTo>
                  <a:cubicBezTo>
                    <a:pt x="1807" y="967"/>
                    <a:pt x="1807" y="967"/>
                    <a:pt x="1807" y="967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721" y="1128"/>
                    <a:pt x="1721" y="1128"/>
                    <a:pt x="1721" y="1128"/>
                  </a:cubicBezTo>
                  <a:cubicBezTo>
                    <a:pt x="1635" y="1290"/>
                    <a:pt x="1635" y="1290"/>
                    <a:pt x="1635" y="1290"/>
                  </a:cubicBezTo>
                  <a:cubicBezTo>
                    <a:pt x="1635" y="1451"/>
                    <a:pt x="1635" y="1451"/>
                    <a:pt x="1635" y="1451"/>
                  </a:cubicBezTo>
                  <a:cubicBezTo>
                    <a:pt x="1721" y="1451"/>
                    <a:pt x="1721" y="1451"/>
                    <a:pt x="1721" y="1451"/>
                  </a:cubicBezTo>
                  <a:cubicBezTo>
                    <a:pt x="1721" y="1290"/>
                    <a:pt x="1721" y="1290"/>
                    <a:pt x="1721" y="1290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290"/>
                    <a:pt x="1807" y="1290"/>
                    <a:pt x="1807" y="1290"/>
                  </a:cubicBezTo>
                  <a:cubicBezTo>
                    <a:pt x="1807" y="1290"/>
                    <a:pt x="1807" y="1290"/>
                    <a:pt x="1807" y="1290"/>
                  </a:cubicBezTo>
                  <a:cubicBezTo>
                    <a:pt x="1721" y="1451"/>
                    <a:pt x="1721" y="1451"/>
                    <a:pt x="1721" y="1451"/>
                  </a:cubicBezTo>
                  <a:cubicBezTo>
                    <a:pt x="1721" y="1612"/>
                    <a:pt x="1721" y="1612"/>
                    <a:pt x="1721" y="1612"/>
                  </a:cubicBezTo>
                  <a:cubicBezTo>
                    <a:pt x="1721" y="1773"/>
                    <a:pt x="1721" y="1773"/>
                    <a:pt x="1721" y="1773"/>
                  </a:cubicBezTo>
                  <a:cubicBezTo>
                    <a:pt x="1721" y="1612"/>
                    <a:pt x="1721" y="1612"/>
                    <a:pt x="1721" y="1612"/>
                  </a:cubicBezTo>
                  <a:cubicBezTo>
                    <a:pt x="1635" y="1773"/>
                    <a:pt x="1635" y="1773"/>
                    <a:pt x="1635" y="1773"/>
                  </a:cubicBezTo>
                  <a:cubicBezTo>
                    <a:pt x="1635" y="1612"/>
                    <a:pt x="1635" y="1612"/>
                    <a:pt x="1635" y="1612"/>
                  </a:cubicBezTo>
                  <a:cubicBezTo>
                    <a:pt x="1549" y="1773"/>
                    <a:pt x="1549" y="1773"/>
                    <a:pt x="1549" y="1773"/>
                  </a:cubicBezTo>
                  <a:cubicBezTo>
                    <a:pt x="1635" y="1773"/>
                    <a:pt x="1635" y="1773"/>
                    <a:pt x="1635" y="1773"/>
                  </a:cubicBezTo>
                  <a:cubicBezTo>
                    <a:pt x="1635" y="1934"/>
                    <a:pt x="1635" y="1934"/>
                    <a:pt x="1635" y="1934"/>
                  </a:cubicBezTo>
                  <a:cubicBezTo>
                    <a:pt x="1721" y="1773"/>
                    <a:pt x="1721" y="1773"/>
                    <a:pt x="1721" y="1773"/>
                  </a:cubicBezTo>
                  <a:cubicBezTo>
                    <a:pt x="1807" y="1612"/>
                    <a:pt x="1807" y="1612"/>
                    <a:pt x="1807" y="1612"/>
                  </a:cubicBezTo>
                  <a:cubicBezTo>
                    <a:pt x="1807" y="1612"/>
                    <a:pt x="1807" y="1612"/>
                    <a:pt x="1807" y="1612"/>
                  </a:cubicBezTo>
                  <a:cubicBezTo>
                    <a:pt x="1807" y="1451"/>
                    <a:pt x="1807" y="1451"/>
                    <a:pt x="1807" y="1451"/>
                  </a:cubicBezTo>
                  <a:cubicBezTo>
                    <a:pt x="1893" y="1451"/>
                    <a:pt x="1893" y="1451"/>
                    <a:pt x="1893" y="1451"/>
                  </a:cubicBezTo>
                  <a:cubicBezTo>
                    <a:pt x="1893" y="1290"/>
                    <a:pt x="1893" y="1290"/>
                    <a:pt x="1893" y="1290"/>
                  </a:cubicBezTo>
                  <a:cubicBezTo>
                    <a:pt x="1979" y="1128"/>
                    <a:pt x="1979" y="1128"/>
                    <a:pt x="1979" y="1128"/>
                  </a:cubicBezTo>
                  <a:cubicBezTo>
                    <a:pt x="1979" y="967"/>
                    <a:pt x="1979" y="967"/>
                    <a:pt x="1979" y="967"/>
                  </a:cubicBezTo>
                  <a:cubicBezTo>
                    <a:pt x="1979" y="967"/>
                    <a:pt x="1979" y="967"/>
                    <a:pt x="1979" y="967"/>
                  </a:cubicBezTo>
                  <a:cubicBezTo>
                    <a:pt x="1979" y="806"/>
                    <a:pt x="1979" y="806"/>
                    <a:pt x="1979" y="806"/>
                  </a:cubicBezTo>
                  <a:cubicBezTo>
                    <a:pt x="1979" y="806"/>
                    <a:pt x="1979" y="806"/>
                    <a:pt x="1979" y="806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484"/>
                    <a:pt x="1979" y="484"/>
                    <a:pt x="1979" y="484"/>
                  </a:cubicBezTo>
                  <a:cubicBezTo>
                    <a:pt x="1979" y="484"/>
                    <a:pt x="1979" y="484"/>
                    <a:pt x="1979" y="484"/>
                  </a:cubicBezTo>
                  <a:cubicBezTo>
                    <a:pt x="1979" y="322"/>
                    <a:pt x="1979" y="322"/>
                    <a:pt x="1979" y="322"/>
                  </a:cubicBezTo>
                  <a:cubicBezTo>
                    <a:pt x="1893" y="161"/>
                    <a:pt x="1893" y="161"/>
                    <a:pt x="1893" y="161"/>
                  </a:cubicBezTo>
                  <a:cubicBezTo>
                    <a:pt x="1893" y="0"/>
                    <a:pt x="1893" y="0"/>
                    <a:pt x="1893" y="0"/>
                  </a:cubicBezTo>
                  <a:close/>
                  <a:moveTo>
                    <a:pt x="19879" y="9188"/>
                  </a:move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965" y="9188"/>
                    <a:pt x="19965" y="9188"/>
                    <a:pt x="19965" y="9188"/>
                  </a:cubicBezTo>
                  <a:cubicBezTo>
                    <a:pt x="19965" y="9188"/>
                    <a:pt x="19965" y="9188"/>
                    <a:pt x="19965" y="9188"/>
                  </a:cubicBezTo>
                  <a:cubicBezTo>
                    <a:pt x="19965" y="9027"/>
                    <a:pt x="19965" y="9027"/>
                    <a:pt x="19965" y="9027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lose/>
                  <a:moveTo>
                    <a:pt x="18674" y="9672"/>
                  </a:moveTo>
                  <a:cubicBezTo>
                    <a:pt x="18674" y="9833"/>
                    <a:pt x="18674" y="9833"/>
                    <a:pt x="18674" y="9833"/>
                  </a:cubicBezTo>
                  <a:cubicBezTo>
                    <a:pt x="18674" y="9672"/>
                    <a:pt x="18674" y="9672"/>
                    <a:pt x="18674" y="9672"/>
                  </a:cubicBezTo>
                  <a:cubicBezTo>
                    <a:pt x="18760" y="9672"/>
                    <a:pt x="18760" y="9672"/>
                    <a:pt x="18760" y="9672"/>
                  </a:cubicBezTo>
                  <a:cubicBezTo>
                    <a:pt x="18846" y="9672"/>
                    <a:pt x="18846" y="9672"/>
                    <a:pt x="18846" y="9672"/>
                  </a:cubicBezTo>
                  <a:cubicBezTo>
                    <a:pt x="18932" y="9672"/>
                    <a:pt x="18932" y="9672"/>
                    <a:pt x="18932" y="9672"/>
                  </a:cubicBezTo>
                  <a:cubicBezTo>
                    <a:pt x="19018" y="9672"/>
                    <a:pt x="19018" y="9672"/>
                    <a:pt x="19018" y="9672"/>
                  </a:cubicBezTo>
                  <a:cubicBezTo>
                    <a:pt x="19104" y="9510"/>
                    <a:pt x="19104" y="9510"/>
                    <a:pt x="19104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276" y="9510"/>
                    <a:pt x="19276" y="9510"/>
                    <a:pt x="19276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276" y="9510"/>
                    <a:pt x="19276" y="9510"/>
                    <a:pt x="19276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018" y="9510"/>
                    <a:pt x="19018" y="9510"/>
                    <a:pt x="19018" y="9510"/>
                  </a:cubicBezTo>
                  <a:cubicBezTo>
                    <a:pt x="18932" y="9510"/>
                    <a:pt x="18932" y="9510"/>
                    <a:pt x="18932" y="9510"/>
                  </a:cubicBezTo>
                  <a:cubicBezTo>
                    <a:pt x="18846" y="9510"/>
                    <a:pt x="18846" y="9510"/>
                    <a:pt x="18846" y="9510"/>
                  </a:cubicBezTo>
                  <a:cubicBezTo>
                    <a:pt x="18760" y="9510"/>
                    <a:pt x="18760" y="9510"/>
                    <a:pt x="18760" y="9510"/>
                  </a:cubicBezTo>
                  <a:cubicBezTo>
                    <a:pt x="18674" y="9510"/>
                    <a:pt x="18674" y="9510"/>
                    <a:pt x="18674" y="9510"/>
                  </a:cubicBezTo>
                  <a:cubicBezTo>
                    <a:pt x="18588" y="9672"/>
                    <a:pt x="18588" y="9672"/>
                    <a:pt x="18588" y="9672"/>
                  </a:cubicBezTo>
                  <a:cubicBezTo>
                    <a:pt x="18674" y="9672"/>
                    <a:pt x="18674" y="9672"/>
                    <a:pt x="18674" y="9672"/>
                  </a:cubicBezTo>
                  <a:cubicBezTo>
                    <a:pt x="18674" y="9672"/>
                    <a:pt x="18674" y="9672"/>
                    <a:pt x="18674" y="9672"/>
                  </a:cubicBezTo>
                  <a:close/>
                  <a:moveTo>
                    <a:pt x="1893" y="645"/>
                  </a:moveTo>
                  <a:cubicBezTo>
                    <a:pt x="1807" y="806"/>
                    <a:pt x="1807" y="806"/>
                    <a:pt x="1807" y="806"/>
                  </a:cubicBezTo>
                  <a:cubicBezTo>
                    <a:pt x="1807" y="967"/>
                    <a:pt x="1807" y="967"/>
                    <a:pt x="1807" y="967"/>
                  </a:cubicBezTo>
                  <a:cubicBezTo>
                    <a:pt x="1893" y="1128"/>
                    <a:pt x="1893" y="1128"/>
                    <a:pt x="1893" y="1128"/>
                  </a:cubicBezTo>
                  <a:cubicBezTo>
                    <a:pt x="1893" y="1128"/>
                    <a:pt x="1893" y="1128"/>
                    <a:pt x="1893" y="1128"/>
                  </a:cubicBezTo>
                  <a:cubicBezTo>
                    <a:pt x="1893" y="806"/>
                    <a:pt x="1893" y="806"/>
                    <a:pt x="1893" y="806"/>
                  </a:cubicBezTo>
                  <a:cubicBezTo>
                    <a:pt x="1893" y="806"/>
                    <a:pt x="1893" y="806"/>
                    <a:pt x="1893" y="806"/>
                  </a:cubicBezTo>
                  <a:cubicBezTo>
                    <a:pt x="1893" y="645"/>
                    <a:pt x="1893" y="645"/>
                    <a:pt x="1893" y="645"/>
                  </a:cubicBezTo>
                  <a:cubicBezTo>
                    <a:pt x="1893" y="645"/>
                    <a:pt x="1893" y="645"/>
                    <a:pt x="1893" y="645"/>
                  </a:cubicBezTo>
                  <a:close/>
                  <a:moveTo>
                    <a:pt x="9122" y="19504"/>
                  </a:moveTo>
                  <a:cubicBezTo>
                    <a:pt x="9208" y="19504"/>
                    <a:pt x="9208" y="19504"/>
                    <a:pt x="9208" y="19504"/>
                  </a:cubicBezTo>
                  <a:cubicBezTo>
                    <a:pt x="9294" y="19343"/>
                    <a:pt x="9294" y="19343"/>
                    <a:pt x="9294" y="19343"/>
                  </a:cubicBezTo>
                  <a:cubicBezTo>
                    <a:pt x="9294" y="19182"/>
                    <a:pt x="9294" y="19182"/>
                    <a:pt x="9294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122" y="19504"/>
                    <a:pt x="9122" y="19504"/>
                    <a:pt x="9122" y="19504"/>
                  </a:cubicBezTo>
                  <a:close/>
                  <a:moveTo>
                    <a:pt x="9036" y="19827"/>
                  </a:moveTo>
                  <a:cubicBezTo>
                    <a:pt x="9122" y="19827"/>
                    <a:pt x="9122" y="19827"/>
                    <a:pt x="9122" y="19827"/>
                  </a:cubicBezTo>
                  <a:cubicBezTo>
                    <a:pt x="9122" y="19666"/>
                    <a:pt x="9122" y="19666"/>
                    <a:pt x="9122" y="19666"/>
                  </a:cubicBezTo>
                  <a:cubicBezTo>
                    <a:pt x="9122" y="19504"/>
                    <a:pt x="9122" y="19504"/>
                    <a:pt x="9122" y="19504"/>
                  </a:cubicBezTo>
                  <a:cubicBezTo>
                    <a:pt x="9036" y="19827"/>
                    <a:pt x="9036" y="19827"/>
                    <a:pt x="9036" y="19827"/>
                  </a:cubicBezTo>
                  <a:close/>
                  <a:moveTo>
                    <a:pt x="9036" y="20633"/>
                  </a:moveTo>
                  <a:cubicBezTo>
                    <a:pt x="8950" y="20472"/>
                    <a:pt x="8950" y="20472"/>
                    <a:pt x="8950" y="20472"/>
                  </a:cubicBezTo>
                  <a:cubicBezTo>
                    <a:pt x="9036" y="20149"/>
                    <a:pt x="9036" y="20149"/>
                    <a:pt x="9036" y="20149"/>
                  </a:cubicBezTo>
                  <a:cubicBezTo>
                    <a:pt x="9036" y="19827"/>
                    <a:pt x="9036" y="19827"/>
                    <a:pt x="9036" y="19827"/>
                  </a:cubicBezTo>
                  <a:cubicBezTo>
                    <a:pt x="8950" y="20149"/>
                    <a:pt x="8950" y="20149"/>
                    <a:pt x="8950" y="20149"/>
                  </a:cubicBezTo>
                  <a:cubicBezTo>
                    <a:pt x="8950" y="20472"/>
                    <a:pt x="8950" y="20472"/>
                    <a:pt x="8950" y="20472"/>
                  </a:cubicBezTo>
                  <a:cubicBezTo>
                    <a:pt x="8950" y="20472"/>
                    <a:pt x="9036" y="20633"/>
                    <a:pt x="9036" y="20633"/>
                  </a:cubicBezTo>
                  <a:close/>
                  <a:moveTo>
                    <a:pt x="9036" y="206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0" y="1854052"/>
            <a:ext cx="2438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World map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469" y="2869715"/>
            <a:ext cx="2438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Nunc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bibendum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eleifend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tortor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non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porta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justo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gravida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posuere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spc="600" dirty="0">
              <a:solidFill>
                <a:schemeClr val="tx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94" name="Rectangle 293"/>
          <p:cNvSpPr/>
          <p:nvPr/>
        </p:nvSpPr>
        <p:spPr>
          <a:xfrm>
            <a:off x="17778197" y="5327156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5" name="TextBox 294"/>
          <p:cNvSpPr txBox="1"/>
          <p:nvPr/>
        </p:nvSpPr>
        <p:spPr>
          <a:xfrm>
            <a:off x="17778196" y="4557715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96" name="Rectangle 295"/>
          <p:cNvSpPr/>
          <p:nvPr/>
        </p:nvSpPr>
        <p:spPr>
          <a:xfrm>
            <a:off x="17778197" y="9690127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7" name="TextBox 296"/>
          <p:cNvSpPr txBox="1"/>
          <p:nvPr/>
        </p:nvSpPr>
        <p:spPr>
          <a:xfrm>
            <a:off x="17778196" y="8920686"/>
            <a:ext cx="55706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298" name="Rectangle 297"/>
          <p:cNvSpPr/>
          <p:nvPr/>
        </p:nvSpPr>
        <p:spPr>
          <a:xfrm>
            <a:off x="1200249" y="5338021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99" name="TextBox 298"/>
          <p:cNvSpPr txBox="1"/>
          <p:nvPr/>
        </p:nvSpPr>
        <p:spPr>
          <a:xfrm>
            <a:off x="1200249" y="4568580"/>
            <a:ext cx="5321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300" name="Rectangle 299"/>
          <p:cNvSpPr/>
          <p:nvPr/>
        </p:nvSpPr>
        <p:spPr>
          <a:xfrm>
            <a:off x="1231226" y="9706641"/>
            <a:ext cx="5313522" cy="119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Lorem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ipsum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dolor sit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amet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adipiscing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Phasellus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sed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mana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metus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tempor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lacinia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nec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eu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felis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Duis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semper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elit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quis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consectetur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800" dirty="0" err="1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vulputate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.</a:t>
            </a:r>
            <a:endParaRPr lang="en-US" sz="1800" b="0" i="0" dirty="0">
              <a:solidFill>
                <a:schemeClr val="tx2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301" name="TextBox 300"/>
          <p:cNvSpPr txBox="1"/>
          <p:nvPr/>
        </p:nvSpPr>
        <p:spPr>
          <a:xfrm>
            <a:off x="1231226" y="8937200"/>
            <a:ext cx="5321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tx2">
                    <a:lumMod val="75000"/>
                  </a:schemeClr>
                </a:solidFill>
                <a:latin typeface="Bebas Neue" panose="020B0606020202050201" pitchFamily="34" charset="0"/>
              </a:rPr>
              <a:t>Your text here</a:t>
            </a:r>
            <a:endParaRPr lang="en-US" sz="4400" dirty="0">
              <a:solidFill>
                <a:schemeClr val="tx2">
                  <a:lumMod val="75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7407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1332</TotalTime>
  <Words>14904</Words>
  <Application>Microsoft Office PowerPoint</Application>
  <PresentationFormat>Custom</PresentationFormat>
  <Paragraphs>1058</Paragraphs>
  <Slides>100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100</vt:i4>
      </vt:variant>
    </vt:vector>
  </HeadingPairs>
  <TitlesOfParts>
    <vt:vector size="108" baseType="lpstr">
      <vt:lpstr>Arial</vt:lpstr>
      <vt:lpstr>Bebas Neue</vt:lpstr>
      <vt:lpstr>Calibri</vt:lpstr>
      <vt:lpstr>Calibri Light</vt:lpstr>
      <vt:lpstr>Century Gothic</vt:lpstr>
      <vt:lpstr>FontAwesome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LOVEISH</dc:creator>
  <cp:lastModifiedBy>LOVEISH</cp:lastModifiedBy>
  <cp:revision>98</cp:revision>
  <dcterms:created xsi:type="dcterms:W3CDTF">2014-12-14T22:31:45Z</dcterms:created>
  <dcterms:modified xsi:type="dcterms:W3CDTF">2016-01-06T21:25:13Z</dcterms:modified>
</cp:coreProperties>
</file>

<file path=docProps/thumbnail.jpeg>
</file>